
<file path=[Content_Types].xml><?xml version="1.0" encoding="utf-8"?>
<Types xmlns="http://schemas.openxmlformats.org/package/2006/content-types">
  <Default Extension="jpeg" ContentType="image/jpeg"/>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0" r:id="rId8"/>
    <p:sldId id="263" r:id="rId9"/>
    <p:sldId id="266" r:id="rId10"/>
    <p:sldId id="264" r:id="rId11"/>
    <p:sldId id="269" r:id="rId12"/>
    <p:sldId id="270" r:id="rId13"/>
    <p:sldId id="271" r:id="rId14"/>
    <p:sldId id="274" r:id="rId15"/>
    <p:sldId id="277" r:id="rId16"/>
    <p:sldId id="276" r:id="rId17"/>
    <p:sldId id="279" r:id="rId18"/>
    <p:sldId id="282" r:id="rId19"/>
    <p:sldId id="284" r:id="rId20"/>
    <p:sldId id="285"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E6D9"/>
    <a:srgbClr val="FF7C80"/>
    <a:srgbClr val="EFA5EC"/>
    <a:srgbClr val="794E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6" d="100"/>
          <a:sy n="106" d="100"/>
        </p:scale>
        <p:origin x="-90" y="-132"/>
      </p:cViewPr>
      <p:guideLst>
        <p:guide orient="horz" pos="2262"/>
        <p:guide pos="387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BD2C88-84C5-4703-A005-E1E3DA95909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4A1E94-C858-498B-9B94-5BBA1E5FD6F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4A1E94-C858-498B-9B94-5BBA1E5FD6F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pic>
        <p:nvPicPr>
          <p:cNvPr id="7" name="Picture 3" descr="D:\linde\设计\素材\2 PPT\ppt\34 粉笔论文答辩\9.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6526" y="484794"/>
            <a:ext cx="608899" cy="5539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3.jpeg"/><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t="-13000" b="-13000"/>
          </a:stretch>
        </a:blipFill>
        <a:effectLst/>
      </p:bgPr>
    </p:bg>
    <p:spTree>
      <p:nvGrpSpPr>
        <p:cNvPr id="1" name=""/>
        <p:cNvGrpSpPr/>
        <p:nvPr/>
      </p:nvGrpSpPr>
      <p:grpSpPr>
        <a:xfrm>
          <a:off x="0" y="0"/>
          <a:ext cx="0" cy="0"/>
          <a:chOff x="0" y="0"/>
          <a:chExt cx="0" cy="0"/>
        </a:xfrm>
      </p:grpSpPr>
      <p:pic>
        <p:nvPicPr>
          <p:cNvPr id="1026" name="Picture 2" descr="D:\linde\设计\素材\2 PPT\ppt\33 粉笔论文答辩\1.jp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8101" y="0"/>
            <a:ext cx="12230101" cy="690562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audio" Target="NULL" TargetMode="External"/><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3" Type="http://schemas.openxmlformats.org/officeDocument/2006/relationships/notesSlide" Target="../notesSlides/notesSlide1.xml"/><Relationship Id="rId12" Type="http://schemas.openxmlformats.org/officeDocument/2006/relationships/slideLayout" Target="../slideLayouts/slideLayout7.xml"/><Relationship Id="rId11" Type="http://schemas.openxmlformats.org/officeDocument/2006/relationships/image" Target="../media/image12.png"/><Relationship Id="rId10" Type="http://schemas.microsoft.com/office/2007/relationships/media" Target="../media/media1.mp3"/><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33.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1.png"/><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35.png"/><Relationship Id="rId7" Type="http://schemas.openxmlformats.org/officeDocument/2006/relationships/image" Target="../media/image34.png"/><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9.png"/><Relationship Id="rId3" Type="http://schemas.openxmlformats.org/officeDocument/2006/relationships/image" Target="../media/image6.png"/><Relationship Id="rId2" Type="http://schemas.openxmlformats.org/officeDocument/2006/relationships/image" Target="../media/image10.png"/><Relationship Id="rId12" Type="http://schemas.openxmlformats.org/officeDocument/2006/relationships/notesSlide" Target="../notesSlides/notesSlide14.xml"/><Relationship Id="rId11" Type="http://schemas.openxmlformats.org/officeDocument/2006/relationships/slideLayout" Target="../slideLayouts/slideLayout1.xml"/><Relationship Id="rId10" Type="http://schemas.openxmlformats.org/officeDocument/2006/relationships/image" Target="../media/image16.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image" Target="../media/image37.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6.png"/><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9" Type="http://schemas.openxmlformats.org/officeDocument/2006/relationships/tags" Target="../tags/tag1.xml"/><Relationship Id="rId8" Type="http://schemas.openxmlformats.org/officeDocument/2006/relationships/image" Target="../media/image8.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3" Type="http://schemas.openxmlformats.org/officeDocument/2006/relationships/notesSlide" Target="../notesSlides/notesSlide2.xml"/><Relationship Id="rId12" Type="http://schemas.openxmlformats.org/officeDocument/2006/relationships/slideLayout" Target="../slideLayouts/slideLayout7.xml"/><Relationship Id="rId11" Type="http://schemas.openxmlformats.org/officeDocument/2006/relationships/image" Target="../media/image20.png"/><Relationship Id="rId10" Type="http://schemas.openxmlformats.org/officeDocument/2006/relationships/tags" Target="../tags/tag2.xml"/><Relationship Id="rId1" Type="http://schemas.openxmlformats.org/officeDocument/2006/relationships/image" Target="../media/image1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image" Target="../media/image6.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7.png"/><Relationship Id="rId7" Type="http://schemas.openxmlformats.org/officeDocument/2006/relationships/image" Target="../media/image9.png"/><Relationship Id="rId6" Type="http://schemas.openxmlformats.org/officeDocument/2006/relationships/image" Target="../media/image10.png"/><Relationship Id="rId5" Type="http://schemas.openxmlformats.org/officeDocument/2006/relationships/image" Target="../media/image11.png"/><Relationship Id="rId4" Type="http://schemas.microsoft.com/office/2007/relationships/hdphoto" Target="../media/hdphoto1.wdp"/><Relationship Id="rId3" Type="http://schemas.openxmlformats.org/officeDocument/2006/relationships/image" Target="../media/image26.png"/><Relationship Id="rId2" Type="http://schemas.openxmlformats.org/officeDocument/2006/relationships/image" Target="../media/image6.png"/><Relationship Id="rId10" Type="http://schemas.openxmlformats.org/officeDocument/2006/relationships/notesSlide" Target="../notesSlides/notesSlide5.xml"/><Relationship Id="rId1" Type="http://schemas.openxmlformats.org/officeDocument/2006/relationships/image" Target="../media/image25.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0.png"/><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28.png"/><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D:\linde\设计\素材\2 PPT\ppt\34 粉笔论文答辩\63758PICPqv_102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40682" y="902525"/>
            <a:ext cx="8403909" cy="31096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linde\设计\素材\2 PPT\ppt\34 粉笔论文答辩\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612" y="1543866"/>
            <a:ext cx="8369290" cy="178294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10"/>
          <p:cNvSpPr txBox="1"/>
          <p:nvPr/>
        </p:nvSpPr>
        <p:spPr>
          <a:xfrm>
            <a:off x="1664405" y="1865244"/>
            <a:ext cx="8779145" cy="1183640"/>
          </a:xfrm>
          <a:prstGeom prst="rect">
            <a:avLst/>
          </a:prstGeom>
          <a:noFill/>
        </p:spPr>
        <p:txBody>
          <a:bodyPr wrap="square" rtlCol="0">
            <a:spAutoFit/>
          </a:bodyPr>
          <a:lstStyle/>
          <a:p>
            <a:pPr algn="ctr"/>
            <a:r>
              <a:rPr lang="zh-CN" altLang="en-US" sz="7100" dirty="0">
                <a:blipFill dpi="0" rotWithShape="1">
                  <a:blip r:embed="rId3"/>
                  <a:srcRect/>
                  <a:stretch>
                    <a:fillRect/>
                  </a:stretch>
                </a:blipFill>
                <a:latin typeface="方正正大黑简体" panose="02000000000000000000" pitchFamily="2" charset="-122"/>
                <a:ea typeface="方正正大黑简体" panose="02000000000000000000" pitchFamily="2" charset="-122"/>
                <a:cs typeface="Mongolian Baiti" panose="03000500000000000000" pitchFamily="66" charset="0"/>
              </a:rPr>
              <a:t>乐影购系统</a:t>
            </a:r>
            <a:endParaRPr lang="zh-CN" altLang="en-US" sz="7100" dirty="0">
              <a:blipFill dpi="0" rotWithShape="1">
                <a:blip r:embed="rId3"/>
                <a:srcRect/>
                <a:stretch>
                  <a:fillRect/>
                </a:stretch>
              </a:blipFill>
              <a:latin typeface="方正正大黑简体" panose="02000000000000000000" pitchFamily="2" charset="-122"/>
              <a:ea typeface="方正正大黑简体" panose="02000000000000000000" pitchFamily="2" charset="-122"/>
              <a:cs typeface="Mongolian Baiti" panose="03000500000000000000" pitchFamily="66" charset="0"/>
            </a:endParaRPr>
          </a:p>
        </p:txBody>
      </p:sp>
      <p:grpSp>
        <p:nvGrpSpPr>
          <p:cNvPr id="7" name="组合 6"/>
          <p:cNvGrpSpPr/>
          <p:nvPr/>
        </p:nvGrpSpPr>
        <p:grpSpPr>
          <a:xfrm>
            <a:off x="2009598" y="7821192"/>
            <a:ext cx="8048070" cy="169480"/>
            <a:chOff x="2804139" y="4450981"/>
            <a:chExt cx="7078926" cy="223552"/>
          </a:xfrm>
        </p:grpSpPr>
        <p:sp>
          <p:nvSpPr>
            <p:cNvPr id="8"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sp>
          <p:nvSpPr>
            <p:cNvPr id="9"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p:spPr>
          <p:txBody>
            <a:bodyPr vert="horz" wrap="square" lIns="68580" tIns="34290" rIns="68580" bIns="34290" numCol="1" anchor="t" anchorCtr="0" compatLnSpc="1"/>
            <a:lstStyle/>
            <a:p>
              <a:endParaRPr lang="zh-CN" altLang="en-US" sz="1350"/>
            </a:p>
          </p:txBody>
        </p:sp>
      </p:grpSp>
      <p:sp>
        <p:nvSpPr>
          <p:cNvPr id="16" name="文本框 136"/>
          <p:cNvSpPr txBox="1"/>
          <p:nvPr/>
        </p:nvSpPr>
        <p:spPr>
          <a:xfrm>
            <a:off x="3343577" y="3863587"/>
            <a:ext cx="5505450" cy="460375"/>
          </a:xfrm>
          <a:prstGeom prst="rect">
            <a:avLst/>
          </a:prstGeom>
          <a:noFill/>
        </p:spPr>
        <p:txBody>
          <a:bodyPr wrap="none" rtlCol="0">
            <a:spAutoFit/>
          </a:bodyPr>
          <a:lstStyle/>
          <a:p>
            <a:r>
              <a:rPr lang="zh-CN" altLang="en-US" sz="2400" b="1" dirty="0">
                <a:blipFill dpi="0" rotWithShape="1">
                  <a:blip r:embed="rId3"/>
                  <a:srcRect/>
                  <a:stretch>
                    <a:fillRect/>
                  </a:stretch>
                </a:blipFill>
                <a:latin typeface="微软雅黑" panose="020B0503020204020204" pitchFamily="34" charset="-122"/>
                <a:ea typeface="微软雅黑" panose="020B0503020204020204" pitchFamily="34" charset="-122"/>
              </a:rPr>
              <a:t>基于</a:t>
            </a:r>
            <a:r>
              <a:rPr lang="en-US" altLang="zh-CN" sz="2400" b="1" dirty="0">
                <a:blipFill dpi="0" rotWithShape="1">
                  <a:blip r:embed="rId3"/>
                  <a:srcRect/>
                  <a:stretch>
                    <a:fillRect/>
                  </a:stretch>
                </a:blipFill>
                <a:latin typeface="微软雅黑" panose="020B0503020204020204" pitchFamily="34" charset="-122"/>
                <a:ea typeface="微软雅黑" panose="020B0503020204020204" pitchFamily="34" charset="-122"/>
              </a:rPr>
              <a:t>jsp</a:t>
            </a:r>
            <a:r>
              <a:rPr lang="zh-CN" altLang="en-US" sz="2400" b="1" dirty="0">
                <a:blipFill dpi="0" rotWithShape="1">
                  <a:blip r:embed="rId3"/>
                  <a:srcRect/>
                  <a:stretch>
                    <a:fillRect/>
                  </a:stretch>
                </a:blipFill>
                <a:latin typeface="微软雅黑" panose="020B0503020204020204" pitchFamily="34" charset="-122"/>
                <a:ea typeface="微软雅黑" panose="020B0503020204020204" pitchFamily="34" charset="-122"/>
              </a:rPr>
              <a:t>技术</a:t>
            </a:r>
            <a:r>
              <a:rPr lang="zh-CN" altLang="en-US" sz="2400" b="1" dirty="0">
                <a:blipFill dpi="0" rotWithShape="1">
                  <a:blip r:embed="rId3"/>
                  <a:srcRect/>
                  <a:stretch>
                    <a:fillRect/>
                  </a:stretch>
                </a:blipFill>
                <a:latin typeface="微软雅黑" panose="020B0503020204020204" pitchFamily="34" charset="-122"/>
                <a:ea typeface="微软雅黑" panose="020B0503020204020204" pitchFamily="34" charset="-122"/>
              </a:rPr>
              <a:t>的乐影购系统的设计与完成</a:t>
            </a:r>
            <a:endParaRPr lang="zh-CN" altLang="en-US" sz="2400" b="1" dirty="0">
              <a:blipFill dpi="0" rotWithShape="1">
                <a:blip r:embed="rId3"/>
                <a:srcRect/>
                <a:stretch>
                  <a:fillRect/>
                </a:stretch>
              </a:blipFill>
              <a:latin typeface="微软雅黑" panose="020B0503020204020204" pitchFamily="34" charset="-122"/>
              <a:ea typeface="微软雅黑" panose="020B0503020204020204" pitchFamily="34" charset="-122"/>
            </a:endParaRPr>
          </a:p>
        </p:txBody>
      </p:sp>
      <p:sp>
        <p:nvSpPr>
          <p:cNvPr id="17" name="KSO_Shape"/>
          <p:cNvSpPr/>
          <p:nvPr/>
        </p:nvSpPr>
        <p:spPr bwMode="auto">
          <a:xfrm>
            <a:off x="6254199" y="5691138"/>
            <a:ext cx="529018" cy="529900"/>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18" name="文本框 138"/>
          <p:cNvSpPr txBox="1"/>
          <p:nvPr/>
        </p:nvSpPr>
        <p:spPr>
          <a:xfrm>
            <a:off x="3481136" y="5242107"/>
            <a:ext cx="1960880" cy="398780"/>
          </a:xfrm>
          <a:prstGeom prst="rect">
            <a:avLst/>
          </a:prstGeom>
          <a:noFill/>
        </p:spPr>
        <p:txBody>
          <a:bodyPr wrap="none" rtlCol="0">
            <a:spAutoFit/>
          </a:bodyPr>
          <a:lstStyle/>
          <a:p>
            <a:r>
              <a:rPr lang="zh-CN" altLang="en-US" sz="2000" b="1" dirty="0">
                <a:blipFill dpi="0" rotWithShape="1">
                  <a:blip r:embed="rId5"/>
                  <a:srcRect/>
                  <a:stretch>
                    <a:fillRect/>
                  </a:stretch>
                </a:blipFill>
                <a:latin typeface="微软雅黑" panose="020B0503020204020204" pitchFamily="34" charset="-122"/>
                <a:ea typeface="微软雅黑" panose="020B0503020204020204" pitchFamily="34" charset="-122"/>
              </a:rPr>
              <a:t>答辩人</a:t>
            </a:r>
            <a:r>
              <a:rPr lang="zh-CN" altLang="en-US" sz="2000" b="1" dirty="0" smtClean="0">
                <a:blipFill dpi="0" rotWithShape="1">
                  <a:blip r:embed="rId5"/>
                  <a:srcRect/>
                  <a:stretch>
                    <a:fillRect/>
                  </a:stretch>
                </a:blipFill>
                <a:latin typeface="微软雅黑" panose="020B0503020204020204" pitchFamily="34" charset="-122"/>
                <a:ea typeface="微软雅黑" panose="020B0503020204020204" pitchFamily="34" charset="-122"/>
              </a:rPr>
              <a:t>：孙伟建</a:t>
            </a:r>
            <a:endParaRPr lang="zh-CN" altLang="en-US" sz="2000" b="1" dirty="0">
              <a:blipFill dpi="0" rotWithShape="1">
                <a:blip r:embed="rId5"/>
                <a:srcRect/>
                <a:stretch>
                  <a:fillRect/>
                </a:stretch>
              </a:blip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6353430" y="5079378"/>
            <a:ext cx="365349" cy="570236"/>
            <a:chOff x="4763" y="15501938"/>
            <a:chExt cx="3094038" cy="4829175"/>
          </a:xfrm>
          <a:blipFill dpi="0" rotWithShape="1">
            <a:blip r:embed="rId6">
              <a:extLst>
                <a:ext uri="{28A0092B-C50C-407E-A947-70E740481C1C}">
                  <a14:useLocalDpi xmlns:a14="http://schemas.microsoft.com/office/drawing/2010/main" val="0"/>
                </a:ext>
              </a:extLst>
            </a:blip>
            <a:srcRect/>
            <a:stretch>
              <a:fillRect/>
            </a:stretch>
          </a:blipFill>
        </p:grpSpPr>
        <p:sp>
          <p:nvSpPr>
            <p:cNvPr id="20" name="Freeform 13"/>
            <p:cNvSpPr/>
            <p:nvPr/>
          </p:nvSpPr>
          <p:spPr bwMode="auto">
            <a:xfrm>
              <a:off x="4763" y="15501938"/>
              <a:ext cx="3094038" cy="3508375"/>
            </a:xfrm>
            <a:custGeom>
              <a:avLst/>
              <a:gdLst>
                <a:gd name="T0" fmla="*/ 482 w 731"/>
                <a:gd name="T1" fmla="*/ 828 h 828"/>
                <a:gd name="T2" fmla="*/ 443 w 731"/>
                <a:gd name="T3" fmla="*/ 788 h 828"/>
                <a:gd name="T4" fmla="*/ 443 w 731"/>
                <a:gd name="T5" fmla="*/ 732 h 828"/>
                <a:gd name="T6" fmla="*/ 492 w 731"/>
                <a:gd name="T7" fmla="*/ 635 h 828"/>
                <a:gd name="T8" fmla="*/ 652 w 731"/>
                <a:gd name="T9" fmla="*/ 366 h 828"/>
                <a:gd name="T10" fmla="*/ 365 w 731"/>
                <a:gd name="T11" fmla="*/ 79 h 828"/>
                <a:gd name="T12" fmla="*/ 79 w 731"/>
                <a:gd name="T13" fmla="*/ 366 h 828"/>
                <a:gd name="T14" fmla="*/ 239 w 731"/>
                <a:gd name="T15" fmla="*/ 635 h 828"/>
                <a:gd name="T16" fmla="*/ 288 w 731"/>
                <a:gd name="T17" fmla="*/ 732 h 828"/>
                <a:gd name="T18" fmla="*/ 288 w 731"/>
                <a:gd name="T19" fmla="*/ 788 h 828"/>
                <a:gd name="T20" fmla="*/ 248 w 731"/>
                <a:gd name="T21" fmla="*/ 828 h 828"/>
                <a:gd name="T22" fmla="*/ 209 w 731"/>
                <a:gd name="T23" fmla="*/ 788 h 828"/>
                <a:gd name="T24" fmla="*/ 209 w 731"/>
                <a:gd name="T25" fmla="*/ 732 h 828"/>
                <a:gd name="T26" fmla="*/ 192 w 731"/>
                <a:gd name="T27" fmla="*/ 699 h 828"/>
                <a:gd name="T28" fmla="*/ 0 w 731"/>
                <a:gd name="T29" fmla="*/ 366 h 828"/>
                <a:gd name="T30" fmla="*/ 365 w 731"/>
                <a:gd name="T31" fmla="*/ 0 h 828"/>
                <a:gd name="T32" fmla="*/ 731 w 731"/>
                <a:gd name="T33" fmla="*/ 366 h 828"/>
                <a:gd name="T34" fmla="*/ 539 w 731"/>
                <a:gd name="T35" fmla="*/ 699 h 828"/>
                <a:gd name="T36" fmla="*/ 522 w 731"/>
                <a:gd name="T37" fmla="*/ 732 h 828"/>
                <a:gd name="T38" fmla="*/ 522 w 731"/>
                <a:gd name="T39" fmla="*/ 788 h 828"/>
                <a:gd name="T40" fmla="*/ 482 w 731"/>
                <a:gd name="T41" fmla="*/ 82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1" h="828">
                  <a:moveTo>
                    <a:pt x="482" y="828"/>
                  </a:moveTo>
                  <a:cubicBezTo>
                    <a:pt x="460" y="828"/>
                    <a:pt x="443" y="810"/>
                    <a:pt x="443" y="788"/>
                  </a:cubicBezTo>
                  <a:cubicBezTo>
                    <a:pt x="443" y="732"/>
                    <a:pt x="443" y="732"/>
                    <a:pt x="443" y="732"/>
                  </a:cubicBezTo>
                  <a:cubicBezTo>
                    <a:pt x="443" y="697"/>
                    <a:pt x="463" y="656"/>
                    <a:pt x="492" y="635"/>
                  </a:cubicBezTo>
                  <a:cubicBezTo>
                    <a:pt x="493" y="634"/>
                    <a:pt x="652" y="516"/>
                    <a:pt x="652" y="366"/>
                  </a:cubicBezTo>
                  <a:cubicBezTo>
                    <a:pt x="652" y="208"/>
                    <a:pt x="523" y="79"/>
                    <a:pt x="365" y="79"/>
                  </a:cubicBezTo>
                  <a:cubicBezTo>
                    <a:pt x="207" y="79"/>
                    <a:pt x="79" y="208"/>
                    <a:pt x="79" y="366"/>
                  </a:cubicBezTo>
                  <a:cubicBezTo>
                    <a:pt x="79" y="517"/>
                    <a:pt x="237" y="634"/>
                    <a:pt x="239" y="635"/>
                  </a:cubicBezTo>
                  <a:cubicBezTo>
                    <a:pt x="267" y="656"/>
                    <a:pt x="288" y="697"/>
                    <a:pt x="288" y="732"/>
                  </a:cubicBezTo>
                  <a:cubicBezTo>
                    <a:pt x="288" y="788"/>
                    <a:pt x="288" y="788"/>
                    <a:pt x="288" y="788"/>
                  </a:cubicBezTo>
                  <a:cubicBezTo>
                    <a:pt x="288" y="810"/>
                    <a:pt x="270" y="828"/>
                    <a:pt x="248" y="828"/>
                  </a:cubicBezTo>
                  <a:cubicBezTo>
                    <a:pt x="226" y="828"/>
                    <a:pt x="209" y="810"/>
                    <a:pt x="209" y="788"/>
                  </a:cubicBezTo>
                  <a:cubicBezTo>
                    <a:pt x="209" y="732"/>
                    <a:pt x="209" y="732"/>
                    <a:pt x="209" y="732"/>
                  </a:cubicBezTo>
                  <a:cubicBezTo>
                    <a:pt x="209" y="722"/>
                    <a:pt x="200" y="705"/>
                    <a:pt x="192" y="699"/>
                  </a:cubicBezTo>
                  <a:cubicBezTo>
                    <a:pt x="184" y="693"/>
                    <a:pt x="0" y="556"/>
                    <a:pt x="0" y="366"/>
                  </a:cubicBezTo>
                  <a:cubicBezTo>
                    <a:pt x="0" y="164"/>
                    <a:pt x="164" y="0"/>
                    <a:pt x="365" y="0"/>
                  </a:cubicBezTo>
                  <a:cubicBezTo>
                    <a:pt x="567" y="0"/>
                    <a:pt x="731" y="164"/>
                    <a:pt x="731" y="366"/>
                  </a:cubicBezTo>
                  <a:cubicBezTo>
                    <a:pt x="731" y="556"/>
                    <a:pt x="546" y="693"/>
                    <a:pt x="539" y="699"/>
                  </a:cubicBezTo>
                  <a:cubicBezTo>
                    <a:pt x="531" y="705"/>
                    <a:pt x="522" y="722"/>
                    <a:pt x="522" y="732"/>
                  </a:cubicBezTo>
                  <a:cubicBezTo>
                    <a:pt x="522" y="788"/>
                    <a:pt x="522" y="788"/>
                    <a:pt x="522" y="788"/>
                  </a:cubicBezTo>
                  <a:cubicBezTo>
                    <a:pt x="522" y="810"/>
                    <a:pt x="504" y="828"/>
                    <a:pt x="482" y="8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 name="Freeform 14"/>
            <p:cNvSpPr/>
            <p:nvPr/>
          </p:nvSpPr>
          <p:spPr bwMode="auto">
            <a:xfrm>
              <a:off x="914400" y="19137313"/>
              <a:ext cx="1274763" cy="1193800"/>
            </a:xfrm>
            <a:custGeom>
              <a:avLst/>
              <a:gdLst>
                <a:gd name="T0" fmla="*/ 301 w 301"/>
                <a:gd name="T1" fmla="*/ 0 h 282"/>
                <a:gd name="T2" fmla="*/ 301 w 301"/>
                <a:gd name="T3" fmla="*/ 107 h 282"/>
                <a:gd name="T4" fmla="*/ 249 w 301"/>
                <a:gd name="T5" fmla="*/ 195 h 282"/>
                <a:gd name="T6" fmla="*/ 190 w 301"/>
                <a:gd name="T7" fmla="*/ 252 h 282"/>
                <a:gd name="T8" fmla="*/ 150 w 301"/>
                <a:gd name="T9" fmla="*/ 282 h 282"/>
                <a:gd name="T10" fmla="*/ 111 w 301"/>
                <a:gd name="T11" fmla="*/ 252 h 282"/>
                <a:gd name="T12" fmla="*/ 52 w 301"/>
                <a:gd name="T13" fmla="*/ 195 h 282"/>
                <a:gd name="T14" fmla="*/ 0 w 301"/>
                <a:gd name="T15" fmla="*/ 107 h 282"/>
                <a:gd name="T16" fmla="*/ 0 w 301"/>
                <a:gd name="T17" fmla="*/ 0 h 282"/>
                <a:gd name="T18" fmla="*/ 301 w 301"/>
                <a:gd name="T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1" h="282">
                  <a:moveTo>
                    <a:pt x="301" y="0"/>
                  </a:moveTo>
                  <a:cubicBezTo>
                    <a:pt x="301" y="0"/>
                    <a:pt x="301" y="85"/>
                    <a:pt x="301" y="107"/>
                  </a:cubicBezTo>
                  <a:cubicBezTo>
                    <a:pt x="301" y="152"/>
                    <a:pt x="277" y="176"/>
                    <a:pt x="249" y="195"/>
                  </a:cubicBezTo>
                  <a:cubicBezTo>
                    <a:pt x="221" y="213"/>
                    <a:pt x="199" y="230"/>
                    <a:pt x="190" y="252"/>
                  </a:cubicBezTo>
                  <a:cubicBezTo>
                    <a:pt x="190" y="252"/>
                    <a:pt x="185" y="282"/>
                    <a:pt x="150" y="282"/>
                  </a:cubicBezTo>
                  <a:cubicBezTo>
                    <a:pt x="116" y="282"/>
                    <a:pt x="111" y="252"/>
                    <a:pt x="111" y="252"/>
                  </a:cubicBezTo>
                  <a:cubicBezTo>
                    <a:pt x="102" y="230"/>
                    <a:pt x="79" y="213"/>
                    <a:pt x="52" y="195"/>
                  </a:cubicBezTo>
                  <a:cubicBezTo>
                    <a:pt x="24" y="176"/>
                    <a:pt x="0" y="152"/>
                    <a:pt x="0" y="107"/>
                  </a:cubicBezTo>
                  <a:cubicBezTo>
                    <a:pt x="0" y="85"/>
                    <a:pt x="0" y="0"/>
                    <a:pt x="0" y="0"/>
                  </a:cubicBezTo>
                  <a:lnTo>
                    <a:pt x="3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 name="Freeform 15"/>
            <p:cNvSpPr/>
            <p:nvPr/>
          </p:nvSpPr>
          <p:spPr bwMode="auto">
            <a:xfrm>
              <a:off x="744538" y="19229388"/>
              <a:ext cx="1614488" cy="225425"/>
            </a:xfrm>
            <a:custGeom>
              <a:avLst/>
              <a:gdLst>
                <a:gd name="T0" fmla="*/ 354 w 381"/>
                <a:gd name="T1" fmla="*/ 53 h 53"/>
                <a:gd name="T2" fmla="*/ 26 w 381"/>
                <a:gd name="T3" fmla="*/ 53 h 53"/>
                <a:gd name="T4" fmla="*/ 0 w 381"/>
                <a:gd name="T5" fmla="*/ 27 h 53"/>
                <a:gd name="T6" fmla="*/ 26 w 381"/>
                <a:gd name="T7" fmla="*/ 0 h 53"/>
                <a:gd name="T8" fmla="*/ 354 w 381"/>
                <a:gd name="T9" fmla="*/ 0 h 53"/>
                <a:gd name="T10" fmla="*/ 381 w 381"/>
                <a:gd name="T11" fmla="*/ 27 h 53"/>
                <a:gd name="T12" fmla="*/ 354 w 38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381" h="53">
                  <a:moveTo>
                    <a:pt x="354" y="53"/>
                  </a:moveTo>
                  <a:cubicBezTo>
                    <a:pt x="26" y="53"/>
                    <a:pt x="26" y="53"/>
                    <a:pt x="26" y="53"/>
                  </a:cubicBezTo>
                  <a:cubicBezTo>
                    <a:pt x="12" y="53"/>
                    <a:pt x="0" y="41"/>
                    <a:pt x="0" y="27"/>
                  </a:cubicBezTo>
                  <a:cubicBezTo>
                    <a:pt x="0" y="12"/>
                    <a:pt x="12" y="0"/>
                    <a:pt x="26" y="0"/>
                  </a:cubicBezTo>
                  <a:cubicBezTo>
                    <a:pt x="354" y="0"/>
                    <a:pt x="354" y="0"/>
                    <a:pt x="354" y="0"/>
                  </a:cubicBezTo>
                  <a:cubicBezTo>
                    <a:pt x="369" y="0"/>
                    <a:pt x="381" y="12"/>
                    <a:pt x="381" y="27"/>
                  </a:cubicBezTo>
                  <a:cubicBezTo>
                    <a:pt x="381" y="41"/>
                    <a:pt x="369" y="53"/>
                    <a:pt x="3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 name="Freeform 16"/>
            <p:cNvSpPr/>
            <p:nvPr/>
          </p:nvSpPr>
          <p:spPr bwMode="auto">
            <a:xfrm>
              <a:off x="744538" y="19513550"/>
              <a:ext cx="1614488" cy="220663"/>
            </a:xfrm>
            <a:custGeom>
              <a:avLst/>
              <a:gdLst>
                <a:gd name="T0" fmla="*/ 354 w 381"/>
                <a:gd name="T1" fmla="*/ 52 h 52"/>
                <a:gd name="T2" fmla="*/ 26 w 381"/>
                <a:gd name="T3" fmla="*/ 52 h 52"/>
                <a:gd name="T4" fmla="*/ 0 w 381"/>
                <a:gd name="T5" fmla="*/ 26 h 52"/>
                <a:gd name="T6" fmla="*/ 26 w 381"/>
                <a:gd name="T7" fmla="*/ 0 h 52"/>
                <a:gd name="T8" fmla="*/ 354 w 381"/>
                <a:gd name="T9" fmla="*/ 0 h 52"/>
                <a:gd name="T10" fmla="*/ 381 w 381"/>
                <a:gd name="T11" fmla="*/ 26 h 52"/>
                <a:gd name="T12" fmla="*/ 354 w 38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1" h="52">
                  <a:moveTo>
                    <a:pt x="354" y="52"/>
                  </a:moveTo>
                  <a:cubicBezTo>
                    <a:pt x="26" y="52"/>
                    <a:pt x="26" y="52"/>
                    <a:pt x="26" y="52"/>
                  </a:cubicBezTo>
                  <a:cubicBezTo>
                    <a:pt x="12" y="52"/>
                    <a:pt x="0" y="41"/>
                    <a:pt x="0" y="26"/>
                  </a:cubicBezTo>
                  <a:cubicBezTo>
                    <a:pt x="0" y="12"/>
                    <a:pt x="12" y="0"/>
                    <a:pt x="26" y="0"/>
                  </a:cubicBezTo>
                  <a:cubicBezTo>
                    <a:pt x="354" y="0"/>
                    <a:pt x="354" y="0"/>
                    <a:pt x="354" y="0"/>
                  </a:cubicBezTo>
                  <a:cubicBezTo>
                    <a:pt x="369" y="0"/>
                    <a:pt x="381" y="12"/>
                    <a:pt x="381" y="26"/>
                  </a:cubicBezTo>
                  <a:cubicBezTo>
                    <a:pt x="381" y="41"/>
                    <a:pt x="369" y="52"/>
                    <a:pt x="35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 name="Freeform 17"/>
            <p:cNvSpPr/>
            <p:nvPr/>
          </p:nvSpPr>
          <p:spPr bwMode="auto">
            <a:xfrm>
              <a:off x="1254125" y="18060988"/>
              <a:ext cx="592138" cy="147638"/>
            </a:xfrm>
            <a:custGeom>
              <a:avLst/>
              <a:gdLst>
                <a:gd name="T0" fmla="*/ 123 w 140"/>
                <a:gd name="T1" fmla="*/ 35 h 35"/>
                <a:gd name="T2" fmla="*/ 18 w 140"/>
                <a:gd name="T3" fmla="*/ 35 h 35"/>
                <a:gd name="T4" fmla="*/ 0 w 140"/>
                <a:gd name="T5" fmla="*/ 17 h 35"/>
                <a:gd name="T6" fmla="*/ 18 w 140"/>
                <a:gd name="T7" fmla="*/ 0 h 35"/>
                <a:gd name="T8" fmla="*/ 123 w 140"/>
                <a:gd name="T9" fmla="*/ 0 h 35"/>
                <a:gd name="T10" fmla="*/ 140 w 140"/>
                <a:gd name="T11" fmla="*/ 17 h 35"/>
                <a:gd name="T12" fmla="*/ 123 w 14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40" h="35">
                  <a:moveTo>
                    <a:pt x="123" y="35"/>
                  </a:moveTo>
                  <a:cubicBezTo>
                    <a:pt x="18" y="35"/>
                    <a:pt x="18" y="35"/>
                    <a:pt x="18" y="35"/>
                  </a:cubicBezTo>
                  <a:cubicBezTo>
                    <a:pt x="8" y="35"/>
                    <a:pt x="0" y="27"/>
                    <a:pt x="0" y="17"/>
                  </a:cubicBezTo>
                  <a:cubicBezTo>
                    <a:pt x="0" y="8"/>
                    <a:pt x="8" y="0"/>
                    <a:pt x="18" y="0"/>
                  </a:cubicBezTo>
                  <a:cubicBezTo>
                    <a:pt x="123" y="0"/>
                    <a:pt x="123" y="0"/>
                    <a:pt x="123" y="0"/>
                  </a:cubicBezTo>
                  <a:cubicBezTo>
                    <a:pt x="133" y="0"/>
                    <a:pt x="140" y="8"/>
                    <a:pt x="140" y="17"/>
                  </a:cubicBezTo>
                  <a:cubicBezTo>
                    <a:pt x="140" y="27"/>
                    <a:pt x="133" y="35"/>
                    <a:pt x="123"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 name="Freeform 18"/>
            <p:cNvSpPr/>
            <p:nvPr/>
          </p:nvSpPr>
          <p:spPr bwMode="auto">
            <a:xfrm>
              <a:off x="1198563" y="17806988"/>
              <a:ext cx="706438" cy="147638"/>
            </a:xfrm>
            <a:custGeom>
              <a:avLst/>
              <a:gdLst>
                <a:gd name="T0" fmla="*/ 149 w 167"/>
                <a:gd name="T1" fmla="*/ 35 h 35"/>
                <a:gd name="T2" fmla="*/ 18 w 167"/>
                <a:gd name="T3" fmla="*/ 35 h 35"/>
                <a:gd name="T4" fmla="*/ 0 w 167"/>
                <a:gd name="T5" fmla="*/ 17 h 35"/>
                <a:gd name="T6" fmla="*/ 18 w 167"/>
                <a:gd name="T7" fmla="*/ 0 h 35"/>
                <a:gd name="T8" fmla="*/ 149 w 167"/>
                <a:gd name="T9" fmla="*/ 0 h 35"/>
                <a:gd name="T10" fmla="*/ 167 w 167"/>
                <a:gd name="T11" fmla="*/ 17 h 35"/>
                <a:gd name="T12" fmla="*/ 149 w 16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67" h="35">
                  <a:moveTo>
                    <a:pt x="149" y="35"/>
                  </a:moveTo>
                  <a:cubicBezTo>
                    <a:pt x="18" y="35"/>
                    <a:pt x="18" y="35"/>
                    <a:pt x="18" y="35"/>
                  </a:cubicBezTo>
                  <a:cubicBezTo>
                    <a:pt x="8" y="35"/>
                    <a:pt x="0" y="27"/>
                    <a:pt x="0" y="17"/>
                  </a:cubicBezTo>
                  <a:cubicBezTo>
                    <a:pt x="0" y="8"/>
                    <a:pt x="8" y="0"/>
                    <a:pt x="18" y="0"/>
                  </a:cubicBezTo>
                  <a:cubicBezTo>
                    <a:pt x="149" y="0"/>
                    <a:pt x="149" y="0"/>
                    <a:pt x="149" y="0"/>
                  </a:cubicBezTo>
                  <a:cubicBezTo>
                    <a:pt x="159" y="0"/>
                    <a:pt x="167" y="8"/>
                    <a:pt x="167" y="17"/>
                  </a:cubicBezTo>
                  <a:cubicBezTo>
                    <a:pt x="167" y="27"/>
                    <a:pt x="159" y="35"/>
                    <a:pt x="14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9"/>
            <p:cNvSpPr/>
            <p:nvPr/>
          </p:nvSpPr>
          <p:spPr bwMode="auto">
            <a:xfrm>
              <a:off x="1104900" y="17548225"/>
              <a:ext cx="889000" cy="149225"/>
            </a:xfrm>
            <a:custGeom>
              <a:avLst/>
              <a:gdLst>
                <a:gd name="T0" fmla="*/ 193 w 210"/>
                <a:gd name="T1" fmla="*/ 35 h 35"/>
                <a:gd name="T2" fmla="*/ 18 w 210"/>
                <a:gd name="T3" fmla="*/ 35 h 35"/>
                <a:gd name="T4" fmla="*/ 0 w 210"/>
                <a:gd name="T5" fmla="*/ 18 h 35"/>
                <a:gd name="T6" fmla="*/ 18 w 210"/>
                <a:gd name="T7" fmla="*/ 0 h 35"/>
                <a:gd name="T8" fmla="*/ 193 w 210"/>
                <a:gd name="T9" fmla="*/ 0 h 35"/>
                <a:gd name="T10" fmla="*/ 210 w 210"/>
                <a:gd name="T11" fmla="*/ 18 h 35"/>
                <a:gd name="T12" fmla="*/ 193 w 21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210" h="35">
                  <a:moveTo>
                    <a:pt x="193" y="35"/>
                  </a:moveTo>
                  <a:cubicBezTo>
                    <a:pt x="18" y="35"/>
                    <a:pt x="18" y="35"/>
                    <a:pt x="18" y="35"/>
                  </a:cubicBezTo>
                  <a:cubicBezTo>
                    <a:pt x="8" y="35"/>
                    <a:pt x="0" y="28"/>
                    <a:pt x="0" y="18"/>
                  </a:cubicBezTo>
                  <a:cubicBezTo>
                    <a:pt x="0" y="8"/>
                    <a:pt x="8" y="0"/>
                    <a:pt x="18" y="0"/>
                  </a:cubicBezTo>
                  <a:cubicBezTo>
                    <a:pt x="193" y="0"/>
                    <a:pt x="193" y="0"/>
                    <a:pt x="193" y="0"/>
                  </a:cubicBezTo>
                  <a:cubicBezTo>
                    <a:pt x="203" y="0"/>
                    <a:pt x="210" y="8"/>
                    <a:pt x="210" y="18"/>
                  </a:cubicBezTo>
                  <a:cubicBezTo>
                    <a:pt x="210" y="28"/>
                    <a:pt x="203" y="35"/>
                    <a:pt x="193"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20"/>
            <p:cNvSpPr/>
            <p:nvPr/>
          </p:nvSpPr>
          <p:spPr bwMode="auto">
            <a:xfrm>
              <a:off x="584200" y="17243425"/>
              <a:ext cx="525463" cy="147638"/>
            </a:xfrm>
            <a:custGeom>
              <a:avLst/>
              <a:gdLst>
                <a:gd name="T0" fmla="*/ 106 w 124"/>
                <a:gd name="T1" fmla="*/ 35 h 35"/>
                <a:gd name="T2" fmla="*/ 17 w 124"/>
                <a:gd name="T3" fmla="*/ 35 h 35"/>
                <a:gd name="T4" fmla="*/ 0 w 124"/>
                <a:gd name="T5" fmla="*/ 18 h 35"/>
                <a:gd name="T6" fmla="*/ 17 w 124"/>
                <a:gd name="T7" fmla="*/ 0 h 35"/>
                <a:gd name="T8" fmla="*/ 106 w 124"/>
                <a:gd name="T9" fmla="*/ 0 h 35"/>
                <a:gd name="T10" fmla="*/ 124 w 124"/>
                <a:gd name="T11" fmla="*/ 18 h 35"/>
                <a:gd name="T12" fmla="*/ 106 w 12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4" h="35">
                  <a:moveTo>
                    <a:pt x="106" y="35"/>
                  </a:moveTo>
                  <a:cubicBezTo>
                    <a:pt x="17" y="35"/>
                    <a:pt x="17" y="35"/>
                    <a:pt x="17" y="35"/>
                  </a:cubicBezTo>
                  <a:cubicBezTo>
                    <a:pt x="7" y="35"/>
                    <a:pt x="0" y="27"/>
                    <a:pt x="0" y="18"/>
                  </a:cubicBezTo>
                  <a:cubicBezTo>
                    <a:pt x="0" y="8"/>
                    <a:pt x="7" y="0"/>
                    <a:pt x="17" y="0"/>
                  </a:cubicBezTo>
                  <a:cubicBezTo>
                    <a:pt x="106" y="0"/>
                    <a:pt x="106" y="0"/>
                    <a:pt x="106" y="0"/>
                  </a:cubicBezTo>
                  <a:cubicBezTo>
                    <a:pt x="116" y="0"/>
                    <a:pt x="124" y="8"/>
                    <a:pt x="124" y="18"/>
                  </a:cubicBezTo>
                  <a:cubicBezTo>
                    <a:pt x="124" y="27"/>
                    <a:pt x="116" y="35"/>
                    <a:pt x="10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21"/>
            <p:cNvSpPr/>
            <p:nvPr/>
          </p:nvSpPr>
          <p:spPr bwMode="auto">
            <a:xfrm>
              <a:off x="1993900" y="17243425"/>
              <a:ext cx="525463" cy="147638"/>
            </a:xfrm>
            <a:custGeom>
              <a:avLst/>
              <a:gdLst>
                <a:gd name="T0" fmla="*/ 106 w 124"/>
                <a:gd name="T1" fmla="*/ 35 h 35"/>
                <a:gd name="T2" fmla="*/ 17 w 124"/>
                <a:gd name="T3" fmla="*/ 35 h 35"/>
                <a:gd name="T4" fmla="*/ 0 w 124"/>
                <a:gd name="T5" fmla="*/ 18 h 35"/>
                <a:gd name="T6" fmla="*/ 17 w 124"/>
                <a:gd name="T7" fmla="*/ 0 h 35"/>
                <a:gd name="T8" fmla="*/ 106 w 124"/>
                <a:gd name="T9" fmla="*/ 0 h 35"/>
                <a:gd name="T10" fmla="*/ 124 w 124"/>
                <a:gd name="T11" fmla="*/ 18 h 35"/>
                <a:gd name="T12" fmla="*/ 106 w 12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4" h="35">
                  <a:moveTo>
                    <a:pt x="106" y="35"/>
                  </a:moveTo>
                  <a:cubicBezTo>
                    <a:pt x="17" y="35"/>
                    <a:pt x="17" y="35"/>
                    <a:pt x="17" y="35"/>
                  </a:cubicBezTo>
                  <a:cubicBezTo>
                    <a:pt x="8" y="35"/>
                    <a:pt x="0" y="27"/>
                    <a:pt x="0" y="18"/>
                  </a:cubicBezTo>
                  <a:cubicBezTo>
                    <a:pt x="0" y="8"/>
                    <a:pt x="8" y="0"/>
                    <a:pt x="17" y="0"/>
                  </a:cubicBezTo>
                  <a:cubicBezTo>
                    <a:pt x="106" y="0"/>
                    <a:pt x="106" y="0"/>
                    <a:pt x="106" y="0"/>
                  </a:cubicBezTo>
                  <a:cubicBezTo>
                    <a:pt x="116" y="0"/>
                    <a:pt x="124" y="8"/>
                    <a:pt x="124" y="18"/>
                  </a:cubicBezTo>
                  <a:cubicBezTo>
                    <a:pt x="124" y="27"/>
                    <a:pt x="116" y="35"/>
                    <a:pt x="10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22"/>
            <p:cNvSpPr/>
            <p:nvPr/>
          </p:nvSpPr>
          <p:spPr bwMode="auto">
            <a:xfrm>
              <a:off x="1833563" y="16603663"/>
              <a:ext cx="431800" cy="423863"/>
            </a:xfrm>
            <a:custGeom>
              <a:avLst/>
              <a:gdLst>
                <a:gd name="T0" fmla="*/ 20 w 102"/>
                <a:gd name="T1" fmla="*/ 100 h 100"/>
                <a:gd name="T2" fmla="*/ 7 w 102"/>
                <a:gd name="T3" fmla="*/ 95 h 100"/>
                <a:gd name="T4" fmla="*/ 7 w 102"/>
                <a:gd name="T5" fmla="*/ 70 h 100"/>
                <a:gd name="T6" fmla="*/ 70 w 102"/>
                <a:gd name="T7" fmla="*/ 7 h 100"/>
                <a:gd name="T8" fmla="*/ 95 w 102"/>
                <a:gd name="T9" fmla="*/ 7 h 100"/>
                <a:gd name="T10" fmla="*/ 95 w 102"/>
                <a:gd name="T11" fmla="*/ 32 h 100"/>
                <a:gd name="T12" fmla="*/ 32 w 102"/>
                <a:gd name="T13" fmla="*/ 95 h 100"/>
                <a:gd name="T14" fmla="*/ 20 w 102"/>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0">
                  <a:moveTo>
                    <a:pt x="20" y="100"/>
                  </a:moveTo>
                  <a:cubicBezTo>
                    <a:pt x="15" y="100"/>
                    <a:pt x="11" y="98"/>
                    <a:pt x="7" y="95"/>
                  </a:cubicBezTo>
                  <a:cubicBezTo>
                    <a:pt x="0" y="88"/>
                    <a:pt x="0" y="77"/>
                    <a:pt x="7" y="70"/>
                  </a:cubicBezTo>
                  <a:cubicBezTo>
                    <a:pt x="70" y="7"/>
                    <a:pt x="70" y="7"/>
                    <a:pt x="70" y="7"/>
                  </a:cubicBezTo>
                  <a:cubicBezTo>
                    <a:pt x="77" y="0"/>
                    <a:pt x="88" y="0"/>
                    <a:pt x="95" y="7"/>
                  </a:cubicBezTo>
                  <a:cubicBezTo>
                    <a:pt x="102" y="14"/>
                    <a:pt x="102" y="25"/>
                    <a:pt x="95" y="32"/>
                  </a:cubicBezTo>
                  <a:cubicBezTo>
                    <a:pt x="32" y="95"/>
                    <a:pt x="32" y="95"/>
                    <a:pt x="32" y="95"/>
                  </a:cubicBezTo>
                  <a:cubicBezTo>
                    <a:pt x="28" y="98"/>
                    <a:pt x="24" y="100"/>
                    <a:pt x="20"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23"/>
            <p:cNvSpPr/>
            <p:nvPr/>
          </p:nvSpPr>
          <p:spPr bwMode="auto">
            <a:xfrm>
              <a:off x="1477963" y="16349663"/>
              <a:ext cx="147638" cy="525463"/>
            </a:xfrm>
            <a:custGeom>
              <a:avLst/>
              <a:gdLst>
                <a:gd name="T0" fmla="*/ 17 w 35"/>
                <a:gd name="T1" fmla="*/ 124 h 124"/>
                <a:gd name="T2" fmla="*/ 0 w 35"/>
                <a:gd name="T3" fmla="*/ 107 h 124"/>
                <a:gd name="T4" fmla="*/ 0 w 35"/>
                <a:gd name="T5" fmla="*/ 17 h 124"/>
                <a:gd name="T6" fmla="*/ 17 w 35"/>
                <a:gd name="T7" fmla="*/ 0 h 124"/>
                <a:gd name="T8" fmla="*/ 35 w 35"/>
                <a:gd name="T9" fmla="*/ 17 h 124"/>
                <a:gd name="T10" fmla="*/ 35 w 35"/>
                <a:gd name="T11" fmla="*/ 107 h 124"/>
                <a:gd name="T12" fmla="*/ 17 w 35"/>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35" h="124">
                  <a:moveTo>
                    <a:pt x="17" y="124"/>
                  </a:moveTo>
                  <a:cubicBezTo>
                    <a:pt x="8" y="124"/>
                    <a:pt x="0" y="116"/>
                    <a:pt x="0" y="107"/>
                  </a:cubicBezTo>
                  <a:cubicBezTo>
                    <a:pt x="0" y="17"/>
                    <a:pt x="0" y="17"/>
                    <a:pt x="0" y="17"/>
                  </a:cubicBezTo>
                  <a:cubicBezTo>
                    <a:pt x="0" y="8"/>
                    <a:pt x="8" y="0"/>
                    <a:pt x="17" y="0"/>
                  </a:cubicBezTo>
                  <a:cubicBezTo>
                    <a:pt x="27" y="0"/>
                    <a:pt x="35" y="8"/>
                    <a:pt x="35" y="17"/>
                  </a:cubicBezTo>
                  <a:cubicBezTo>
                    <a:pt x="35" y="107"/>
                    <a:pt x="35" y="107"/>
                    <a:pt x="35" y="107"/>
                  </a:cubicBezTo>
                  <a:cubicBezTo>
                    <a:pt x="35" y="116"/>
                    <a:pt x="27" y="124"/>
                    <a:pt x="17" y="1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24"/>
            <p:cNvSpPr/>
            <p:nvPr/>
          </p:nvSpPr>
          <p:spPr bwMode="auto">
            <a:xfrm>
              <a:off x="838200" y="16603663"/>
              <a:ext cx="428625" cy="423863"/>
            </a:xfrm>
            <a:custGeom>
              <a:avLst/>
              <a:gdLst>
                <a:gd name="T0" fmla="*/ 82 w 101"/>
                <a:gd name="T1" fmla="*/ 100 h 100"/>
                <a:gd name="T2" fmla="*/ 70 w 101"/>
                <a:gd name="T3" fmla="*/ 95 h 100"/>
                <a:gd name="T4" fmla="*/ 7 w 101"/>
                <a:gd name="T5" fmla="*/ 32 h 100"/>
                <a:gd name="T6" fmla="*/ 7 w 101"/>
                <a:gd name="T7" fmla="*/ 7 h 100"/>
                <a:gd name="T8" fmla="*/ 31 w 101"/>
                <a:gd name="T9" fmla="*/ 7 h 100"/>
                <a:gd name="T10" fmla="*/ 94 w 101"/>
                <a:gd name="T11" fmla="*/ 70 h 100"/>
                <a:gd name="T12" fmla="*/ 94 w 101"/>
                <a:gd name="T13" fmla="*/ 95 h 100"/>
                <a:gd name="T14" fmla="*/ 82 w 10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00">
                  <a:moveTo>
                    <a:pt x="82" y="100"/>
                  </a:moveTo>
                  <a:cubicBezTo>
                    <a:pt x="77" y="100"/>
                    <a:pt x="73" y="98"/>
                    <a:pt x="70" y="95"/>
                  </a:cubicBezTo>
                  <a:cubicBezTo>
                    <a:pt x="7" y="32"/>
                    <a:pt x="7" y="32"/>
                    <a:pt x="7" y="32"/>
                  </a:cubicBezTo>
                  <a:cubicBezTo>
                    <a:pt x="0" y="25"/>
                    <a:pt x="0" y="14"/>
                    <a:pt x="7" y="7"/>
                  </a:cubicBezTo>
                  <a:cubicBezTo>
                    <a:pt x="13" y="0"/>
                    <a:pt x="24" y="0"/>
                    <a:pt x="31" y="7"/>
                  </a:cubicBezTo>
                  <a:cubicBezTo>
                    <a:pt x="94" y="70"/>
                    <a:pt x="94" y="70"/>
                    <a:pt x="94" y="70"/>
                  </a:cubicBezTo>
                  <a:cubicBezTo>
                    <a:pt x="101" y="77"/>
                    <a:pt x="101" y="88"/>
                    <a:pt x="94" y="95"/>
                  </a:cubicBezTo>
                  <a:cubicBezTo>
                    <a:pt x="91" y="98"/>
                    <a:pt x="86" y="100"/>
                    <a:pt x="82"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2" name="组合 31"/>
          <p:cNvGrpSpPr/>
          <p:nvPr/>
        </p:nvGrpSpPr>
        <p:grpSpPr>
          <a:xfrm>
            <a:off x="2928695" y="5055342"/>
            <a:ext cx="396185" cy="565304"/>
            <a:chOff x="33337500" y="3175"/>
            <a:chExt cx="2930525" cy="4181475"/>
          </a:xfrm>
          <a:blipFill dpi="0" rotWithShape="1">
            <a:blip r:embed="rId7">
              <a:extLst>
                <a:ext uri="{28A0092B-C50C-407E-A947-70E740481C1C}">
                  <a14:useLocalDpi xmlns:a14="http://schemas.microsoft.com/office/drawing/2010/main" val="0"/>
                </a:ext>
              </a:extLst>
            </a:blip>
            <a:srcRect/>
            <a:stretch>
              <a:fillRect/>
            </a:stretch>
          </a:blipFill>
        </p:grpSpPr>
        <p:sp>
          <p:nvSpPr>
            <p:cNvPr id="33" name="Freeform 25"/>
            <p:cNvSpPr/>
            <p:nvPr/>
          </p:nvSpPr>
          <p:spPr bwMode="auto">
            <a:xfrm>
              <a:off x="35061525" y="2049463"/>
              <a:ext cx="1163638" cy="2033588"/>
            </a:xfrm>
            <a:custGeom>
              <a:avLst/>
              <a:gdLst>
                <a:gd name="T0" fmla="*/ 64 w 275"/>
                <a:gd name="T1" fmla="*/ 480 h 480"/>
                <a:gd name="T2" fmla="*/ 275 w 275"/>
                <a:gd name="T3" fmla="*/ 421 h 480"/>
                <a:gd name="T4" fmla="*/ 258 w 275"/>
                <a:gd name="T5" fmla="*/ 163 h 480"/>
                <a:gd name="T6" fmla="*/ 135 w 275"/>
                <a:gd name="T7" fmla="*/ 52 h 480"/>
                <a:gd name="T8" fmla="*/ 36 w 275"/>
                <a:gd name="T9" fmla="*/ 0 h 480"/>
                <a:gd name="T10" fmla="*/ 0 w 275"/>
                <a:gd name="T11" fmla="*/ 26 h 480"/>
                <a:gd name="T12" fmla="*/ 64 w 275"/>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275" h="480">
                  <a:moveTo>
                    <a:pt x="64" y="480"/>
                  </a:moveTo>
                  <a:cubicBezTo>
                    <a:pt x="196" y="460"/>
                    <a:pt x="275" y="421"/>
                    <a:pt x="275" y="421"/>
                  </a:cubicBezTo>
                  <a:cubicBezTo>
                    <a:pt x="275" y="421"/>
                    <a:pt x="268" y="194"/>
                    <a:pt x="258" y="163"/>
                  </a:cubicBezTo>
                  <a:cubicBezTo>
                    <a:pt x="248" y="133"/>
                    <a:pt x="173" y="76"/>
                    <a:pt x="135" y="52"/>
                  </a:cubicBezTo>
                  <a:cubicBezTo>
                    <a:pt x="98" y="29"/>
                    <a:pt x="36" y="0"/>
                    <a:pt x="36" y="0"/>
                  </a:cubicBezTo>
                  <a:cubicBezTo>
                    <a:pt x="36" y="0"/>
                    <a:pt x="21" y="13"/>
                    <a:pt x="0" y="26"/>
                  </a:cubicBezTo>
                  <a:lnTo>
                    <a:pt x="64" y="4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4" name="Freeform 26"/>
            <p:cNvSpPr/>
            <p:nvPr/>
          </p:nvSpPr>
          <p:spPr bwMode="auto">
            <a:xfrm>
              <a:off x="34378900" y="2189163"/>
              <a:ext cx="263525" cy="1931988"/>
            </a:xfrm>
            <a:custGeom>
              <a:avLst/>
              <a:gdLst>
                <a:gd name="T0" fmla="*/ 0 w 62"/>
                <a:gd name="T1" fmla="*/ 453 h 456"/>
                <a:gd name="T2" fmla="*/ 28 w 62"/>
                <a:gd name="T3" fmla="*/ 456 h 456"/>
                <a:gd name="T4" fmla="*/ 62 w 62"/>
                <a:gd name="T5" fmla="*/ 7 h 456"/>
                <a:gd name="T6" fmla="*/ 48 w 62"/>
                <a:gd name="T7" fmla="*/ 0 h 456"/>
                <a:gd name="T8" fmla="*/ 0 w 62"/>
                <a:gd name="T9" fmla="*/ 453 h 456"/>
              </a:gdLst>
              <a:ahLst/>
              <a:cxnLst>
                <a:cxn ang="0">
                  <a:pos x="T0" y="T1"/>
                </a:cxn>
                <a:cxn ang="0">
                  <a:pos x="T2" y="T3"/>
                </a:cxn>
                <a:cxn ang="0">
                  <a:pos x="T4" y="T5"/>
                </a:cxn>
                <a:cxn ang="0">
                  <a:pos x="T6" y="T7"/>
                </a:cxn>
                <a:cxn ang="0">
                  <a:pos x="T8" y="T9"/>
                </a:cxn>
              </a:cxnLst>
              <a:rect l="0" t="0" r="r" b="b"/>
              <a:pathLst>
                <a:path w="62" h="456">
                  <a:moveTo>
                    <a:pt x="0" y="453"/>
                  </a:moveTo>
                  <a:cubicBezTo>
                    <a:pt x="9" y="454"/>
                    <a:pt x="18" y="455"/>
                    <a:pt x="28" y="456"/>
                  </a:cubicBezTo>
                  <a:cubicBezTo>
                    <a:pt x="62" y="7"/>
                    <a:pt x="62" y="7"/>
                    <a:pt x="62" y="7"/>
                  </a:cubicBezTo>
                  <a:cubicBezTo>
                    <a:pt x="57" y="5"/>
                    <a:pt x="53" y="3"/>
                    <a:pt x="48" y="0"/>
                  </a:cubicBezTo>
                  <a:lnTo>
                    <a:pt x="0" y="4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27"/>
            <p:cNvSpPr/>
            <p:nvPr/>
          </p:nvSpPr>
          <p:spPr bwMode="auto">
            <a:xfrm>
              <a:off x="33396238" y="2032000"/>
              <a:ext cx="1127125" cy="2058988"/>
            </a:xfrm>
            <a:custGeom>
              <a:avLst/>
              <a:gdLst>
                <a:gd name="T0" fmla="*/ 266 w 266"/>
                <a:gd name="T1" fmla="*/ 27 h 486"/>
                <a:gd name="T2" fmla="*/ 235 w 266"/>
                <a:gd name="T3" fmla="*/ 0 h 486"/>
                <a:gd name="T4" fmla="*/ 67 w 266"/>
                <a:gd name="T5" fmla="*/ 101 h 486"/>
                <a:gd name="T6" fmla="*/ 7 w 266"/>
                <a:gd name="T7" fmla="*/ 235 h 486"/>
                <a:gd name="T8" fmla="*/ 0 w 266"/>
                <a:gd name="T9" fmla="*/ 428 h 486"/>
                <a:gd name="T10" fmla="*/ 201 w 266"/>
                <a:gd name="T11" fmla="*/ 486 h 486"/>
                <a:gd name="T12" fmla="*/ 266 w 266"/>
                <a:gd name="T13" fmla="*/ 27 h 486"/>
              </a:gdLst>
              <a:ahLst/>
              <a:cxnLst>
                <a:cxn ang="0">
                  <a:pos x="T0" y="T1"/>
                </a:cxn>
                <a:cxn ang="0">
                  <a:pos x="T2" y="T3"/>
                </a:cxn>
                <a:cxn ang="0">
                  <a:pos x="T4" y="T5"/>
                </a:cxn>
                <a:cxn ang="0">
                  <a:pos x="T6" y="T7"/>
                </a:cxn>
                <a:cxn ang="0">
                  <a:pos x="T8" y="T9"/>
                </a:cxn>
                <a:cxn ang="0">
                  <a:pos x="T10" y="T11"/>
                </a:cxn>
                <a:cxn ang="0">
                  <a:pos x="T12" y="T13"/>
                </a:cxn>
              </a:cxnLst>
              <a:rect l="0" t="0" r="r" b="b"/>
              <a:pathLst>
                <a:path w="266" h="486">
                  <a:moveTo>
                    <a:pt x="266" y="27"/>
                  </a:moveTo>
                  <a:cubicBezTo>
                    <a:pt x="248" y="14"/>
                    <a:pt x="235" y="0"/>
                    <a:pt x="235" y="0"/>
                  </a:cubicBezTo>
                  <a:cubicBezTo>
                    <a:pt x="235" y="0"/>
                    <a:pt x="91" y="70"/>
                    <a:pt x="67" y="101"/>
                  </a:cubicBezTo>
                  <a:cubicBezTo>
                    <a:pt x="43" y="131"/>
                    <a:pt x="9" y="156"/>
                    <a:pt x="7" y="235"/>
                  </a:cubicBezTo>
                  <a:cubicBezTo>
                    <a:pt x="5" y="315"/>
                    <a:pt x="0" y="428"/>
                    <a:pt x="0" y="428"/>
                  </a:cubicBezTo>
                  <a:cubicBezTo>
                    <a:pt x="0" y="428"/>
                    <a:pt x="83" y="467"/>
                    <a:pt x="201" y="486"/>
                  </a:cubicBezTo>
                  <a:lnTo>
                    <a:pt x="266"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6" name="Freeform 28"/>
            <p:cNvSpPr/>
            <p:nvPr/>
          </p:nvSpPr>
          <p:spPr bwMode="auto">
            <a:xfrm>
              <a:off x="34947225" y="2197100"/>
              <a:ext cx="254000" cy="1914525"/>
            </a:xfrm>
            <a:custGeom>
              <a:avLst/>
              <a:gdLst>
                <a:gd name="T0" fmla="*/ 12 w 60"/>
                <a:gd name="T1" fmla="*/ 0 h 452"/>
                <a:gd name="T2" fmla="*/ 0 w 60"/>
                <a:gd name="T3" fmla="*/ 6 h 452"/>
                <a:gd name="T4" fmla="*/ 36 w 60"/>
                <a:gd name="T5" fmla="*/ 452 h 452"/>
                <a:gd name="T6" fmla="*/ 60 w 60"/>
                <a:gd name="T7" fmla="*/ 450 h 452"/>
                <a:gd name="T8" fmla="*/ 12 w 60"/>
                <a:gd name="T9" fmla="*/ 0 h 452"/>
              </a:gdLst>
              <a:ahLst/>
              <a:cxnLst>
                <a:cxn ang="0">
                  <a:pos x="T0" y="T1"/>
                </a:cxn>
                <a:cxn ang="0">
                  <a:pos x="T2" y="T3"/>
                </a:cxn>
                <a:cxn ang="0">
                  <a:pos x="T4" y="T5"/>
                </a:cxn>
                <a:cxn ang="0">
                  <a:pos x="T6" y="T7"/>
                </a:cxn>
                <a:cxn ang="0">
                  <a:pos x="T8" y="T9"/>
                </a:cxn>
              </a:cxnLst>
              <a:rect l="0" t="0" r="r" b="b"/>
              <a:pathLst>
                <a:path w="60" h="452">
                  <a:moveTo>
                    <a:pt x="12" y="0"/>
                  </a:moveTo>
                  <a:cubicBezTo>
                    <a:pt x="8" y="2"/>
                    <a:pt x="4" y="4"/>
                    <a:pt x="0" y="6"/>
                  </a:cubicBezTo>
                  <a:cubicBezTo>
                    <a:pt x="36" y="452"/>
                    <a:pt x="36" y="452"/>
                    <a:pt x="36" y="452"/>
                  </a:cubicBezTo>
                  <a:cubicBezTo>
                    <a:pt x="44" y="452"/>
                    <a:pt x="52" y="451"/>
                    <a:pt x="60" y="45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29"/>
            <p:cNvSpPr/>
            <p:nvPr/>
          </p:nvSpPr>
          <p:spPr bwMode="auto">
            <a:xfrm>
              <a:off x="33337500" y="1981200"/>
              <a:ext cx="2930525" cy="2203450"/>
            </a:xfrm>
            <a:custGeom>
              <a:avLst/>
              <a:gdLst>
                <a:gd name="T0" fmla="*/ 692 w 692"/>
                <a:gd name="T1" fmla="*/ 438 h 520"/>
                <a:gd name="T2" fmla="*/ 681 w 692"/>
                <a:gd name="T3" fmla="*/ 209 h 520"/>
                <a:gd name="T4" fmla="*/ 593 w 692"/>
                <a:gd name="T5" fmla="*/ 86 h 520"/>
                <a:gd name="T6" fmla="*/ 550 w 692"/>
                <a:gd name="T7" fmla="*/ 62 h 520"/>
                <a:gd name="T8" fmla="*/ 456 w 692"/>
                <a:gd name="T9" fmla="*/ 4 h 520"/>
                <a:gd name="T10" fmla="*/ 452 w 692"/>
                <a:gd name="T11" fmla="*/ 0 h 520"/>
                <a:gd name="T12" fmla="*/ 447 w 692"/>
                <a:gd name="T13" fmla="*/ 0 h 520"/>
                <a:gd name="T14" fmla="*/ 424 w 692"/>
                <a:gd name="T15" fmla="*/ 24 h 520"/>
                <a:gd name="T16" fmla="*/ 442 w 692"/>
                <a:gd name="T17" fmla="*/ 24 h 520"/>
                <a:gd name="T18" fmla="*/ 539 w 692"/>
                <a:gd name="T19" fmla="*/ 84 h 520"/>
                <a:gd name="T20" fmla="*/ 580 w 692"/>
                <a:gd name="T21" fmla="*/ 106 h 520"/>
                <a:gd name="T22" fmla="*/ 657 w 692"/>
                <a:gd name="T23" fmla="*/ 211 h 520"/>
                <a:gd name="T24" fmla="*/ 667 w 692"/>
                <a:gd name="T25" fmla="*/ 430 h 520"/>
                <a:gd name="T26" fmla="*/ 343 w 692"/>
                <a:gd name="T27" fmla="*/ 496 h 520"/>
                <a:gd name="T28" fmla="*/ 25 w 692"/>
                <a:gd name="T29" fmla="*/ 431 h 520"/>
                <a:gd name="T30" fmla="*/ 36 w 692"/>
                <a:gd name="T31" fmla="*/ 211 h 520"/>
                <a:gd name="T32" fmla="*/ 112 w 692"/>
                <a:gd name="T33" fmla="*/ 106 h 520"/>
                <a:gd name="T34" fmla="*/ 154 w 692"/>
                <a:gd name="T35" fmla="*/ 84 h 520"/>
                <a:gd name="T36" fmla="*/ 251 w 692"/>
                <a:gd name="T37" fmla="*/ 24 h 520"/>
                <a:gd name="T38" fmla="*/ 260 w 692"/>
                <a:gd name="T39" fmla="*/ 24 h 520"/>
                <a:gd name="T40" fmla="*/ 241 w 692"/>
                <a:gd name="T41" fmla="*/ 0 h 520"/>
                <a:gd name="T42" fmla="*/ 240 w 692"/>
                <a:gd name="T43" fmla="*/ 0 h 520"/>
                <a:gd name="T44" fmla="*/ 237 w 692"/>
                <a:gd name="T45" fmla="*/ 4 h 520"/>
                <a:gd name="T46" fmla="*/ 142 w 692"/>
                <a:gd name="T47" fmla="*/ 62 h 520"/>
                <a:gd name="T48" fmla="*/ 100 w 692"/>
                <a:gd name="T49" fmla="*/ 86 h 520"/>
                <a:gd name="T50" fmla="*/ 12 w 692"/>
                <a:gd name="T51" fmla="*/ 209 h 520"/>
                <a:gd name="T52" fmla="*/ 1 w 692"/>
                <a:gd name="T53" fmla="*/ 438 h 520"/>
                <a:gd name="T54" fmla="*/ 0 w 692"/>
                <a:gd name="T55" fmla="*/ 446 h 520"/>
                <a:gd name="T56" fmla="*/ 8 w 692"/>
                <a:gd name="T57" fmla="*/ 449 h 520"/>
                <a:gd name="T58" fmla="*/ 343 w 692"/>
                <a:gd name="T59" fmla="*/ 520 h 520"/>
                <a:gd name="T60" fmla="*/ 685 w 692"/>
                <a:gd name="T61" fmla="*/ 449 h 520"/>
                <a:gd name="T62" fmla="*/ 692 w 692"/>
                <a:gd name="T63" fmla="*/ 446 h 520"/>
                <a:gd name="T64" fmla="*/ 692 w 692"/>
                <a:gd name="T65" fmla="*/ 438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2" h="520">
                  <a:moveTo>
                    <a:pt x="692" y="438"/>
                  </a:moveTo>
                  <a:cubicBezTo>
                    <a:pt x="692" y="436"/>
                    <a:pt x="685" y="268"/>
                    <a:pt x="681" y="209"/>
                  </a:cubicBezTo>
                  <a:cubicBezTo>
                    <a:pt x="677" y="137"/>
                    <a:pt x="614" y="99"/>
                    <a:pt x="593" y="86"/>
                  </a:cubicBezTo>
                  <a:cubicBezTo>
                    <a:pt x="582" y="80"/>
                    <a:pt x="567" y="72"/>
                    <a:pt x="550" y="62"/>
                  </a:cubicBezTo>
                  <a:cubicBezTo>
                    <a:pt x="516" y="44"/>
                    <a:pt x="469" y="19"/>
                    <a:pt x="456" y="4"/>
                  </a:cubicBezTo>
                  <a:cubicBezTo>
                    <a:pt x="452" y="0"/>
                    <a:pt x="452" y="0"/>
                    <a:pt x="452" y="0"/>
                  </a:cubicBezTo>
                  <a:cubicBezTo>
                    <a:pt x="447" y="0"/>
                    <a:pt x="447" y="0"/>
                    <a:pt x="447" y="0"/>
                  </a:cubicBezTo>
                  <a:cubicBezTo>
                    <a:pt x="441" y="7"/>
                    <a:pt x="433" y="16"/>
                    <a:pt x="424" y="24"/>
                  </a:cubicBezTo>
                  <a:cubicBezTo>
                    <a:pt x="442" y="24"/>
                    <a:pt x="442" y="24"/>
                    <a:pt x="442" y="24"/>
                  </a:cubicBezTo>
                  <a:cubicBezTo>
                    <a:pt x="460" y="42"/>
                    <a:pt x="502" y="64"/>
                    <a:pt x="539" y="84"/>
                  </a:cubicBezTo>
                  <a:cubicBezTo>
                    <a:pt x="555" y="92"/>
                    <a:pt x="570" y="100"/>
                    <a:pt x="580" y="106"/>
                  </a:cubicBezTo>
                  <a:cubicBezTo>
                    <a:pt x="612" y="126"/>
                    <a:pt x="654" y="158"/>
                    <a:pt x="657" y="211"/>
                  </a:cubicBezTo>
                  <a:cubicBezTo>
                    <a:pt x="660" y="262"/>
                    <a:pt x="666" y="396"/>
                    <a:pt x="667" y="430"/>
                  </a:cubicBezTo>
                  <a:cubicBezTo>
                    <a:pt x="634" y="444"/>
                    <a:pt x="496" y="496"/>
                    <a:pt x="343" y="496"/>
                  </a:cubicBezTo>
                  <a:cubicBezTo>
                    <a:pt x="190" y="496"/>
                    <a:pt x="57" y="444"/>
                    <a:pt x="25" y="431"/>
                  </a:cubicBezTo>
                  <a:cubicBezTo>
                    <a:pt x="27" y="396"/>
                    <a:pt x="32" y="262"/>
                    <a:pt x="36" y="211"/>
                  </a:cubicBezTo>
                  <a:cubicBezTo>
                    <a:pt x="39" y="158"/>
                    <a:pt x="81" y="126"/>
                    <a:pt x="112" y="106"/>
                  </a:cubicBezTo>
                  <a:cubicBezTo>
                    <a:pt x="122" y="100"/>
                    <a:pt x="137" y="92"/>
                    <a:pt x="154" y="84"/>
                  </a:cubicBezTo>
                  <a:cubicBezTo>
                    <a:pt x="191" y="64"/>
                    <a:pt x="232" y="42"/>
                    <a:pt x="251" y="24"/>
                  </a:cubicBezTo>
                  <a:cubicBezTo>
                    <a:pt x="260" y="24"/>
                    <a:pt x="260" y="24"/>
                    <a:pt x="260" y="24"/>
                  </a:cubicBezTo>
                  <a:cubicBezTo>
                    <a:pt x="253" y="17"/>
                    <a:pt x="247" y="9"/>
                    <a:pt x="241" y="0"/>
                  </a:cubicBezTo>
                  <a:cubicBezTo>
                    <a:pt x="240" y="0"/>
                    <a:pt x="240" y="0"/>
                    <a:pt x="240" y="0"/>
                  </a:cubicBezTo>
                  <a:cubicBezTo>
                    <a:pt x="237" y="4"/>
                    <a:pt x="237" y="4"/>
                    <a:pt x="237" y="4"/>
                  </a:cubicBezTo>
                  <a:cubicBezTo>
                    <a:pt x="223" y="19"/>
                    <a:pt x="177" y="44"/>
                    <a:pt x="142" y="62"/>
                  </a:cubicBezTo>
                  <a:cubicBezTo>
                    <a:pt x="125" y="72"/>
                    <a:pt x="110" y="80"/>
                    <a:pt x="100" y="86"/>
                  </a:cubicBezTo>
                  <a:cubicBezTo>
                    <a:pt x="79" y="99"/>
                    <a:pt x="16" y="137"/>
                    <a:pt x="12" y="209"/>
                  </a:cubicBezTo>
                  <a:cubicBezTo>
                    <a:pt x="8" y="268"/>
                    <a:pt x="1" y="436"/>
                    <a:pt x="1" y="438"/>
                  </a:cubicBezTo>
                  <a:cubicBezTo>
                    <a:pt x="0" y="446"/>
                    <a:pt x="0" y="446"/>
                    <a:pt x="0" y="446"/>
                  </a:cubicBezTo>
                  <a:cubicBezTo>
                    <a:pt x="8" y="449"/>
                    <a:pt x="8" y="449"/>
                    <a:pt x="8" y="449"/>
                  </a:cubicBezTo>
                  <a:cubicBezTo>
                    <a:pt x="14" y="452"/>
                    <a:pt x="163" y="520"/>
                    <a:pt x="343" y="520"/>
                  </a:cubicBezTo>
                  <a:cubicBezTo>
                    <a:pt x="522" y="520"/>
                    <a:pt x="678" y="452"/>
                    <a:pt x="685" y="449"/>
                  </a:cubicBezTo>
                  <a:cubicBezTo>
                    <a:pt x="692" y="446"/>
                    <a:pt x="692" y="446"/>
                    <a:pt x="692" y="446"/>
                  </a:cubicBezTo>
                  <a:lnTo>
                    <a:pt x="692" y="4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0"/>
            <p:cNvSpPr/>
            <p:nvPr/>
          </p:nvSpPr>
          <p:spPr bwMode="auto">
            <a:xfrm>
              <a:off x="33951863" y="1265238"/>
              <a:ext cx="258763" cy="482600"/>
            </a:xfrm>
            <a:custGeom>
              <a:avLst/>
              <a:gdLst>
                <a:gd name="T0" fmla="*/ 40 w 61"/>
                <a:gd name="T1" fmla="*/ 7 h 114"/>
                <a:gd name="T2" fmla="*/ 5 w 61"/>
                <a:gd name="T3" fmla="*/ 14 h 114"/>
                <a:gd name="T4" fmla="*/ 17 w 61"/>
                <a:gd name="T5" fmla="*/ 69 h 114"/>
                <a:gd name="T6" fmla="*/ 35 w 61"/>
                <a:gd name="T7" fmla="*/ 93 h 114"/>
                <a:gd name="T8" fmla="*/ 54 w 61"/>
                <a:gd name="T9" fmla="*/ 98 h 114"/>
                <a:gd name="T10" fmla="*/ 40 w 61"/>
                <a:gd name="T11" fmla="*/ 7 h 114"/>
              </a:gdLst>
              <a:ahLst/>
              <a:cxnLst>
                <a:cxn ang="0">
                  <a:pos x="T0" y="T1"/>
                </a:cxn>
                <a:cxn ang="0">
                  <a:pos x="T2" y="T3"/>
                </a:cxn>
                <a:cxn ang="0">
                  <a:pos x="T4" y="T5"/>
                </a:cxn>
                <a:cxn ang="0">
                  <a:pos x="T6" y="T7"/>
                </a:cxn>
                <a:cxn ang="0">
                  <a:pos x="T8" y="T9"/>
                </a:cxn>
                <a:cxn ang="0">
                  <a:pos x="T10" y="T11"/>
                </a:cxn>
              </a:cxnLst>
              <a:rect l="0" t="0" r="r" b="b"/>
              <a:pathLst>
                <a:path w="61" h="114">
                  <a:moveTo>
                    <a:pt x="40" y="7"/>
                  </a:moveTo>
                  <a:cubicBezTo>
                    <a:pt x="29" y="0"/>
                    <a:pt x="12" y="0"/>
                    <a:pt x="5" y="14"/>
                  </a:cubicBezTo>
                  <a:cubicBezTo>
                    <a:pt x="0" y="25"/>
                    <a:pt x="7" y="54"/>
                    <a:pt x="17" y="69"/>
                  </a:cubicBezTo>
                  <a:cubicBezTo>
                    <a:pt x="26" y="83"/>
                    <a:pt x="33" y="88"/>
                    <a:pt x="35" y="93"/>
                  </a:cubicBezTo>
                  <a:cubicBezTo>
                    <a:pt x="37" y="100"/>
                    <a:pt x="48" y="114"/>
                    <a:pt x="54" y="98"/>
                  </a:cubicBezTo>
                  <a:cubicBezTo>
                    <a:pt x="61" y="81"/>
                    <a:pt x="40" y="7"/>
                    <a:pt x="4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1"/>
            <p:cNvSpPr/>
            <p:nvPr/>
          </p:nvSpPr>
          <p:spPr bwMode="auto">
            <a:xfrm>
              <a:off x="35399663" y="1252538"/>
              <a:ext cx="258763" cy="482600"/>
            </a:xfrm>
            <a:custGeom>
              <a:avLst/>
              <a:gdLst>
                <a:gd name="T0" fmla="*/ 21 w 61"/>
                <a:gd name="T1" fmla="*/ 7 h 114"/>
                <a:gd name="T2" fmla="*/ 56 w 61"/>
                <a:gd name="T3" fmla="*/ 14 h 114"/>
                <a:gd name="T4" fmla="*/ 44 w 61"/>
                <a:gd name="T5" fmla="*/ 69 h 114"/>
                <a:gd name="T6" fmla="*/ 26 w 61"/>
                <a:gd name="T7" fmla="*/ 93 h 114"/>
                <a:gd name="T8" fmla="*/ 6 w 61"/>
                <a:gd name="T9" fmla="*/ 97 h 114"/>
                <a:gd name="T10" fmla="*/ 21 w 61"/>
                <a:gd name="T11" fmla="*/ 7 h 114"/>
              </a:gdLst>
              <a:ahLst/>
              <a:cxnLst>
                <a:cxn ang="0">
                  <a:pos x="T0" y="T1"/>
                </a:cxn>
                <a:cxn ang="0">
                  <a:pos x="T2" y="T3"/>
                </a:cxn>
                <a:cxn ang="0">
                  <a:pos x="T4" y="T5"/>
                </a:cxn>
                <a:cxn ang="0">
                  <a:pos x="T6" y="T7"/>
                </a:cxn>
                <a:cxn ang="0">
                  <a:pos x="T8" y="T9"/>
                </a:cxn>
                <a:cxn ang="0">
                  <a:pos x="T10" y="T11"/>
                </a:cxn>
              </a:cxnLst>
              <a:rect l="0" t="0" r="r" b="b"/>
              <a:pathLst>
                <a:path w="61" h="114">
                  <a:moveTo>
                    <a:pt x="21" y="7"/>
                  </a:moveTo>
                  <a:cubicBezTo>
                    <a:pt x="32" y="0"/>
                    <a:pt x="49" y="0"/>
                    <a:pt x="56" y="14"/>
                  </a:cubicBezTo>
                  <a:cubicBezTo>
                    <a:pt x="61" y="25"/>
                    <a:pt x="54" y="54"/>
                    <a:pt x="44" y="69"/>
                  </a:cubicBezTo>
                  <a:cubicBezTo>
                    <a:pt x="35" y="82"/>
                    <a:pt x="28" y="88"/>
                    <a:pt x="26" y="93"/>
                  </a:cubicBezTo>
                  <a:cubicBezTo>
                    <a:pt x="23" y="100"/>
                    <a:pt x="13" y="114"/>
                    <a:pt x="6" y="97"/>
                  </a:cubicBezTo>
                  <a:cubicBezTo>
                    <a:pt x="0" y="81"/>
                    <a:pt x="21" y="7"/>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0" name="Freeform 32"/>
            <p:cNvSpPr/>
            <p:nvPr/>
          </p:nvSpPr>
          <p:spPr bwMode="auto">
            <a:xfrm>
              <a:off x="33977263" y="815975"/>
              <a:ext cx="1630363" cy="1495425"/>
            </a:xfrm>
            <a:custGeom>
              <a:avLst/>
              <a:gdLst>
                <a:gd name="T0" fmla="*/ 201 w 385"/>
                <a:gd name="T1" fmla="*/ 24 h 353"/>
                <a:gd name="T2" fmla="*/ 361 w 385"/>
                <a:gd name="T3" fmla="*/ 24 h 353"/>
                <a:gd name="T4" fmla="*/ 193 w 385"/>
                <a:gd name="T5" fmla="*/ 329 h 353"/>
                <a:gd name="T6" fmla="*/ 24 w 385"/>
                <a:gd name="T7" fmla="*/ 24 h 353"/>
                <a:gd name="T8" fmla="*/ 183 w 385"/>
                <a:gd name="T9" fmla="*/ 24 h 353"/>
                <a:gd name="T10" fmla="*/ 111 w 385"/>
                <a:gd name="T11" fmla="*/ 0 h 353"/>
                <a:gd name="T12" fmla="*/ 0 w 385"/>
                <a:gd name="T13" fmla="*/ 0 h 353"/>
                <a:gd name="T14" fmla="*/ 0 w 385"/>
                <a:gd name="T15" fmla="*/ 12 h 353"/>
                <a:gd name="T16" fmla="*/ 193 w 385"/>
                <a:gd name="T17" fmla="*/ 353 h 353"/>
                <a:gd name="T18" fmla="*/ 385 w 385"/>
                <a:gd name="T19" fmla="*/ 12 h 353"/>
                <a:gd name="T20" fmla="*/ 385 w 385"/>
                <a:gd name="T21" fmla="*/ 0 h 353"/>
                <a:gd name="T22" fmla="*/ 273 w 385"/>
                <a:gd name="T23" fmla="*/ 0 h 353"/>
                <a:gd name="T24" fmla="*/ 201 w 385"/>
                <a:gd name="T25" fmla="*/ 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5" h="353">
                  <a:moveTo>
                    <a:pt x="201" y="24"/>
                  </a:moveTo>
                  <a:cubicBezTo>
                    <a:pt x="361" y="24"/>
                    <a:pt x="361" y="24"/>
                    <a:pt x="361" y="24"/>
                  </a:cubicBezTo>
                  <a:cubicBezTo>
                    <a:pt x="357" y="156"/>
                    <a:pt x="299" y="329"/>
                    <a:pt x="193" y="329"/>
                  </a:cubicBezTo>
                  <a:cubicBezTo>
                    <a:pt x="86" y="329"/>
                    <a:pt x="28" y="156"/>
                    <a:pt x="24" y="24"/>
                  </a:cubicBezTo>
                  <a:cubicBezTo>
                    <a:pt x="183" y="24"/>
                    <a:pt x="183" y="24"/>
                    <a:pt x="183" y="24"/>
                  </a:cubicBezTo>
                  <a:cubicBezTo>
                    <a:pt x="111" y="0"/>
                    <a:pt x="111" y="0"/>
                    <a:pt x="111" y="0"/>
                  </a:cubicBezTo>
                  <a:cubicBezTo>
                    <a:pt x="0" y="0"/>
                    <a:pt x="0" y="0"/>
                    <a:pt x="0" y="0"/>
                  </a:cubicBezTo>
                  <a:cubicBezTo>
                    <a:pt x="0" y="12"/>
                    <a:pt x="0" y="12"/>
                    <a:pt x="0" y="12"/>
                  </a:cubicBezTo>
                  <a:cubicBezTo>
                    <a:pt x="0" y="150"/>
                    <a:pt x="61" y="353"/>
                    <a:pt x="193" y="353"/>
                  </a:cubicBezTo>
                  <a:cubicBezTo>
                    <a:pt x="324" y="353"/>
                    <a:pt x="385" y="150"/>
                    <a:pt x="385" y="12"/>
                  </a:cubicBezTo>
                  <a:cubicBezTo>
                    <a:pt x="385" y="0"/>
                    <a:pt x="385" y="0"/>
                    <a:pt x="385" y="0"/>
                  </a:cubicBezTo>
                  <a:cubicBezTo>
                    <a:pt x="273" y="0"/>
                    <a:pt x="273" y="0"/>
                    <a:pt x="273" y="0"/>
                  </a:cubicBezTo>
                  <a:lnTo>
                    <a:pt x="201"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1" name="Freeform 33"/>
            <p:cNvSpPr/>
            <p:nvPr/>
          </p:nvSpPr>
          <p:spPr bwMode="auto">
            <a:xfrm>
              <a:off x="33918525" y="638175"/>
              <a:ext cx="1743075" cy="636588"/>
            </a:xfrm>
            <a:custGeom>
              <a:avLst/>
              <a:gdLst>
                <a:gd name="T0" fmla="*/ 206 w 412"/>
                <a:gd name="T1" fmla="*/ 69 h 150"/>
                <a:gd name="T2" fmla="*/ 0 w 412"/>
                <a:gd name="T3" fmla="*/ 0 h 150"/>
                <a:gd name="T4" fmla="*/ 0 w 412"/>
                <a:gd name="T5" fmla="*/ 98 h 150"/>
                <a:gd name="T6" fmla="*/ 206 w 412"/>
                <a:gd name="T7" fmla="*/ 150 h 150"/>
                <a:gd name="T8" fmla="*/ 412 w 412"/>
                <a:gd name="T9" fmla="*/ 98 h 150"/>
                <a:gd name="T10" fmla="*/ 412 w 412"/>
                <a:gd name="T11" fmla="*/ 0 h 150"/>
                <a:gd name="T12" fmla="*/ 206 w 412"/>
                <a:gd name="T13" fmla="*/ 69 h 150"/>
              </a:gdLst>
              <a:ahLst/>
              <a:cxnLst>
                <a:cxn ang="0">
                  <a:pos x="T0" y="T1"/>
                </a:cxn>
                <a:cxn ang="0">
                  <a:pos x="T2" y="T3"/>
                </a:cxn>
                <a:cxn ang="0">
                  <a:pos x="T4" y="T5"/>
                </a:cxn>
                <a:cxn ang="0">
                  <a:pos x="T6" y="T7"/>
                </a:cxn>
                <a:cxn ang="0">
                  <a:pos x="T8" y="T9"/>
                </a:cxn>
                <a:cxn ang="0">
                  <a:pos x="T10" y="T11"/>
                </a:cxn>
                <a:cxn ang="0">
                  <a:pos x="T12" y="T13"/>
                </a:cxn>
              </a:cxnLst>
              <a:rect l="0" t="0" r="r" b="b"/>
              <a:pathLst>
                <a:path w="412" h="150">
                  <a:moveTo>
                    <a:pt x="206" y="69"/>
                  </a:moveTo>
                  <a:cubicBezTo>
                    <a:pt x="0" y="0"/>
                    <a:pt x="0" y="0"/>
                    <a:pt x="0" y="0"/>
                  </a:cubicBezTo>
                  <a:cubicBezTo>
                    <a:pt x="0" y="98"/>
                    <a:pt x="0" y="98"/>
                    <a:pt x="0" y="98"/>
                  </a:cubicBezTo>
                  <a:cubicBezTo>
                    <a:pt x="0" y="118"/>
                    <a:pt x="92" y="150"/>
                    <a:pt x="206" y="150"/>
                  </a:cubicBezTo>
                  <a:cubicBezTo>
                    <a:pt x="320" y="150"/>
                    <a:pt x="412" y="118"/>
                    <a:pt x="412" y="98"/>
                  </a:cubicBezTo>
                  <a:cubicBezTo>
                    <a:pt x="412" y="0"/>
                    <a:pt x="412" y="0"/>
                    <a:pt x="412" y="0"/>
                  </a:cubicBezTo>
                  <a:lnTo>
                    <a:pt x="206"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34"/>
            <p:cNvSpPr/>
            <p:nvPr/>
          </p:nvSpPr>
          <p:spPr bwMode="auto">
            <a:xfrm>
              <a:off x="33570863" y="3175"/>
              <a:ext cx="2438400" cy="822325"/>
            </a:xfrm>
            <a:custGeom>
              <a:avLst/>
              <a:gdLst>
                <a:gd name="T0" fmla="*/ 1536 w 1536"/>
                <a:gd name="T1" fmla="*/ 259 h 518"/>
                <a:gd name="T2" fmla="*/ 768 w 1536"/>
                <a:gd name="T3" fmla="*/ 518 h 518"/>
                <a:gd name="T4" fmla="*/ 0 w 1536"/>
                <a:gd name="T5" fmla="*/ 259 h 518"/>
                <a:gd name="T6" fmla="*/ 768 w 1536"/>
                <a:gd name="T7" fmla="*/ 0 h 518"/>
                <a:gd name="T8" fmla="*/ 1536 w 1536"/>
                <a:gd name="T9" fmla="*/ 259 h 518"/>
              </a:gdLst>
              <a:ahLst/>
              <a:cxnLst>
                <a:cxn ang="0">
                  <a:pos x="T0" y="T1"/>
                </a:cxn>
                <a:cxn ang="0">
                  <a:pos x="T2" y="T3"/>
                </a:cxn>
                <a:cxn ang="0">
                  <a:pos x="T4" y="T5"/>
                </a:cxn>
                <a:cxn ang="0">
                  <a:pos x="T6" y="T7"/>
                </a:cxn>
                <a:cxn ang="0">
                  <a:pos x="T8" y="T9"/>
                </a:cxn>
              </a:cxnLst>
              <a:rect l="0" t="0" r="r" b="b"/>
              <a:pathLst>
                <a:path w="1536" h="518">
                  <a:moveTo>
                    <a:pt x="1536" y="259"/>
                  </a:moveTo>
                  <a:lnTo>
                    <a:pt x="768" y="518"/>
                  </a:lnTo>
                  <a:lnTo>
                    <a:pt x="0" y="259"/>
                  </a:lnTo>
                  <a:lnTo>
                    <a:pt x="768" y="0"/>
                  </a:lnTo>
                  <a:lnTo>
                    <a:pt x="1536" y="2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Rectangle 35"/>
            <p:cNvSpPr>
              <a:spLocks noChangeArrowheads="1"/>
            </p:cNvSpPr>
            <p:nvPr/>
          </p:nvSpPr>
          <p:spPr bwMode="auto">
            <a:xfrm>
              <a:off x="35869563" y="427038"/>
              <a:ext cx="55563" cy="347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36"/>
            <p:cNvSpPr/>
            <p:nvPr/>
          </p:nvSpPr>
          <p:spPr bwMode="auto">
            <a:xfrm>
              <a:off x="35840988" y="688975"/>
              <a:ext cx="122238" cy="284163"/>
            </a:xfrm>
            <a:custGeom>
              <a:avLst/>
              <a:gdLst>
                <a:gd name="T0" fmla="*/ 29 w 29"/>
                <a:gd name="T1" fmla="*/ 52 h 67"/>
                <a:gd name="T2" fmla="*/ 14 w 29"/>
                <a:gd name="T3" fmla="*/ 67 h 67"/>
                <a:gd name="T4" fmla="*/ 14 w 29"/>
                <a:gd name="T5" fmla="*/ 67 h 67"/>
                <a:gd name="T6" fmla="*/ 0 w 29"/>
                <a:gd name="T7" fmla="*/ 52 h 67"/>
                <a:gd name="T8" fmla="*/ 0 w 29"/>
                <a:gd name="T9" fmla="*/ 15 h 67"/>
                <a:gd name="T10" fmla="*/ 14 w 29"/>
                <a:gd name="T11" fmla="*/ 0 h 67"/>
                <a:gd name="T12" fmla="*/ 14 w 29"/>
                <a:gd name="T13" fmla="*/ 0 h 67"/>
                <a:gd name="T14" fmla="*/ 29 w 29"/>
                <a:gd name="T15" fmla="*/ 15 h 67"/>
                <a:gd name="T16" fmla="*/ 29 w 29"/>
                <a:gd name="T17"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67">
                  <a:moveTo>
                    <a:pt x="29" y="52"/>
                  </a:moveTo>
                  <a:cubicBezTo>
                    <a:pt x="29" y="60"/>
                    <a:pt x="23" y="67"/>
                    <a:pt x="14" y="67"/>
                  </a:cubicBezTo>
                  <a:cubicBezTo>
                    <a:pt x="14" y="67"/>
                    <a:pt x="14" y="67"/>
                    <a:pt x="14" y="67"/>
                  </a:cubicBezTo>
                  <a:cubicBezTo>
                    <a:pt x="6" y="67"/>
                    <a:pt x="0" y="60"/>
                    <a:pt x="0" y="52"/>
                  </a:cubicBezTo>
                  <a:cubicBezTo>
                    <a:pt x="0" y="15"/>
                    <a:pt x="0" y="15"/>
                    <a:pt x="0" y="15"/>
                  </a:cubicBezTo>
                  <a:cubicBezTo>
                    <a:pt x="0" y="7"/>
                    <a:pt x="6" y="0"/>
                    <a:pt x="14" y="0"/>
                  </a:cubicBezTo>
                  <a:cubicBezTo>
                    <a:pt x="14" y="0"/>
                    <a:pt x="14" y="0"/>
                    <a:pt x="14" y="0"/>
                  </a:cubicBezTo>
                  <a:cubicBezTo>
                    <a:pt x="23" y="0"/>
                    <a:pt x="29" y="7"/>
                    <a:pt x="29" y="15"/>
                  </a:cubicBezTo>
                  <a:lnTo>
                    <a:pt x="29"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5" name="组合 44"/>
          <p:cNvGrpSpPr/>
          <p:nvPr/>
        </p:nvGrpSpPr>
        <p:grpSpPr>
          <a:xfrm>
            <a:off x="2913417" y="5681880"/>
            <a:ext cx="442542" cy="518302"/>
            <a:chOff x="11055350" y="11304588"/>
            <a:chExt cx="3273426" cy="3833813"/>
          </a:xfrm>
          <a:blipFill dpi="0" rotWithShape="1">
            <a:blip r:embed="rId8">
              <a:extLst>
                <a:ext uri="{28A0092B-C50C-407E-A947-70E740481C1C}">
                  <a14:useLocalDpi xmlns:a14="http://schemas.microsoft.com/office/drawing/2010/main" val="0"/>
                </a:ext>
              </a:extLst>
            </a:blip>
            <a:srcRect/>
            <a:stretch>
              <a:fillRect/>
            </a:stretch>
          </a:blipFill>
        </p:grpSpPr>
        <p:sp>
          <p:nvSpPr>
            <p:cNvPr id="46" name="Freeform 37"/>
            <p:cNvSpPr/>
            <p:nvPr/>
          </p:nvSpPr>
          <p:spPr bwMode="auto">
            <a:xfrm>
              <a:off x="11055350" y="11304588"/>
              <a:ext cx="1808163" cy="2927350"/>
            </a:xfrm>
            <a:custGeom>
              <a:avLst/>
              <a:gdLst>
                <a:gd name="T0" fmla="*/ 41 w 427"/>
                <a:gd name="T1" fmla="*/ 202 h 691"/>
                <a:gd name="T2" fmla="*/ 81 w 427"/>
                <a:gd name="T3" fmla="*/ 150 h 691"/>
                <a:gd name="T4" fmla="*/ 427 w 427"/>
                <a:gd name="T5" fmla="*/ 45 h 691"/>
                <a:gd name="T6" fmla="*/ 427 w 427"/>
                <a:gd name="T7" fmla="*/ 34 h 691"/>
                <a:gd name="T8" fmla="*/ 387 w 427"/>
                <a:gd name="T9" fmla="*/ 7 h 691"/>
                <a:gd name="T10" fmla="*/ 39 w 427"/>
                <a:gd name="T11" fmla="*/ 113 h 691"/>
                <a:gd name="T12" fmla="*/ 0 w 427"/>
                <a:gd name="T13" fmla="*/ 164 h 691"/>
                <a:gd name="T14" fmla="*/ 0 w 427"/>
                <a:gd name="T15" fmla="*/ 657 h 691"/>
                <a:gd name="T16" fmla="*/ 39 w 427"/>
                <a:gd name="T17" fmla="*/ 684 h 691"/>
                <a:gd name="T18" fmla="*/ 41 w 427"/>
                <a:gd name="T19" fmla="*/ 683 h 691"/>
                <a:gd name="T20" fmla="*/ 41 w 427"/>
                <a:gd name="T21" fmla="*/ 202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1">
                  <a:moveTo>
                    <a:pt x="41" y="202"/>
                  </a:moveTo>
                  <a:cubicBezTo>
                    <a:pt x="41" y="180"/>
                    <a:pt x="59" y="157"/>
                    <a:pt x="81" y="150"/>
                  </a:cubicBezTo>
                  <a:cubicBezTo>
                    <a:pt x="427" y="45"/>
                    <a:pt x="427" y="45"/>
                    <a:pt x="427" y="45"/>
                  </a:cubicBezTo>
                  <a:cubicBezTo>
                    <a:pt x="427" y="34"/>
                    <a:pt x="427" y="34"/>
                    <a:pt x="427" y="34"/>
                  </a:cubicBezTo>
                  <a:cubicBezTo>
                    <a:pt x="427" y="13"/>
                    <a:pt x="409" y="0"/>
                    <a:pt x="387" y="7"/>
                  </a:cubicBezTo>
                  <a:cubicBezTo>
                    <a:pt x="39" y="113"/>
                    <a:pt x="39" y="113"/>
                    <a:pt x="39" y="113"/>
                  </a:cubicBezTo>
                  <a:cubicBezTo>
                    <a:pt x="17" y="120"/>
                    <a:pt x="0" y="143"/>
                    <a:pt x="0" y="164"/>
                  </a:cubicBezTo>
                  <a:cubicBezTo>
                    <a:pt x="0" y="657"/>
                    <a:pt x="0" y="657"/>
                    <a:pt x="0" y="657"/>
                  </a:cubicBezTo>
                  <a:cubicBezTo>
                    <a:pt x="0" y="678"/>
                    <a:pt x="17" y="691"/>
                    <a:pt x="39" y="684"/>
                  </a:cubicBezTo>
                  <a:cubicBezTo>
                    <a:pt x="41" y="683"/>
                    <a:pt x="41" y="683"/>
                    <a:pt x="41" y="683"/>
                  </a:cubicBezTo>
                  <a:lnTo>
                    <a:pt x="41" y="2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38"/>
            <p:cNvSpPr/>
            <p:nvPr/>
          </p:nvSpPr>
          <p:spPr bwMode="auto">
            <a:xfrm>
              <a:off x="11514138" y="11631613"/>
              <a:ext cx="1806575" cy="2922588"/>
            </a:xfrm>
            <a:custGeom>
              <a:avLst/>
              <a:gdLst>
                <a:gd name="T0" fmla="*/ 109 w 427"/>
                <a:gd name="T1" fmla="*/ 206 h 690"/>
                <a:gd name="T2" fmla="*/ 148 w 427"/>
                <a:gd name="T3" fmla="*/ 154 h 690"/>
                <a:gd name="T4" fmla="*/ 427 w 427"/>
                <a:gd name="T5" fmla="*/ 69 h 690"/>
                <a:gd name="T6" fmla="*/ 427 w 427"/>
                <a:gd name="T7" fmla="*/ 34 h 690"/>
                <a:gd name="T8" fmla="*/ 388 w 427"/>
                <a:gd name="T9" fmla="*/ 6 h 690"/>
                <a:gd name="T10" fmla="*/ 40 w 427"/>
                <a:gd name="T11" fmla="*/ 112 h 690"/>
                <a:gd name="T12" fmla="*/ 0 w 427"/>
                <a:gd name="T13" fmla="*/ 164 h 690"/>
                <a:gd name="T14" fmla="*/ 0 w 427"/>
                <a:gd name="T15" fmla="*/ 656 h 690"/>
                <a:gd name="T16" fmla="*/ 40 w 427"/>
                <a:gd name="T17" fmla="*/ 683 h 690"/>
                <a:gd name="T18" fmla="*/ 109 w 427"/>
                <a:gd name="T19" fmla="*/ 662 h 690"/>
                <a:gd name="T20" fmla="*/ 109 w 427"/>
                <a:gd name="T21" fmla="*/ 20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109" y="206"/>
                  </a:moveTo>
                  <a:cubicBezTo>
                    <a:pt x="109" y="184"/>
                    <a:pt x="126" y="161"/>
                    <a:pt x="148" y="154"/>
                  </a:cubicBezTo>
                  <a:cubicBezTo>
                    <a:pt x="427" y="69"/>
                    <a:pt x="427" y="69"/>
                    <a:pt x="427" y="69"/>
                  </a:cubicBezTo>
                  <a:cubicBezTo>
                    <a:pt x="427" y="34"/>
                    <a:pt x="427" y="34"/>
                    <a:pt x="427" y="34"/>
                  </a:cubicBezTo>
                  <a:cubicBezTo>
                    <a:pt x="427" y="12"/>
                    <a:pt x="410" y="0"/>
                    <a:pt x="388" y="6"/>
                  </a:cubicBezTo>
                  <a:cubicBezTo>
                    <a:pt x="40" y="112"/>
                    <a:pt x="40" y="112"/>
                    <a:pt x="40" y="112"/>
                  </a:cubicBezTo>
                  <a:cubicBezTo>
                    <a:pt x="18" y="119"/>
                    <a:pt x="0" y="142"/>
                    <a:pt x="0" y="164"/>
                  </a:cubicBezTo>
                  <a:cubicBezTo>
                    <a:pt x="0" y="656"/>
                    <a:pt x="0" y="656"/>
                    <a:pt x="0" y="656"/>
                  </a:cubicBezTo>
                  <a:cubicBezTo>
                    <a:pt x="0" y="678"/>
                    <a:pt x="18" y="690"/>
                    <a:pt x="40" y="683"/>
                  </a:cubicBezTo>
                  <a:cubicBezTo>
                    <a:pt x="109" y="662"/>
                    <a:pt x="109" y="662"/>
                    <a:pt x="109" y="662"/>
                  </a:cubicBezTo>
                  <a:lnTo>
                    <a:pt x="109" y="2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39"/>
            <p:cNvSpPr/>
            <p:nvPr/>
          </p:nvSpPr>
          <p:spPr bwMode="auto">
            <a:xfrm>
              <a:off x="12060238" y="11893550"/>
              <a:ext cx="1808163" cy="2922588"/>
            </a:xfrm>
            <a:custGeom>
              <a:avLst/>
              <a:gdLst>
                <a:gd name="T0" fmla="*/ 41 w 427"/>
                <a:gd name="T1" fmla="*/ 201 h 690"/>
                <a:gd name="T2" fmla="*/ 81 w 427"/>
                <a:gd name="T3" fmla="*/ 149 h 690"/>
                <a:gd name="T4" fmla="*/ 427 w 427"/>
                <a:gd name="T5" fmla="*/ 44 h 690"/>
                <a:gd name="T6" fmla="*/ 427 w 427"/>
                <a:gd name="T7" fmla="*/ 34 h 690"/>
                <a:gd name="T8" fmla="*/ 387 w 427"/>
                <a:gd name="T9" fmla="*/ 6 h 690"/>
                <a:gd name="T10" fmla="*/ 39 w 427"/>
                <a:gd name="T11" fmla="*/ 112 h 690"/>
                <a:gd name="T12" fmla="*/ 0 w 427"/>
                <a:gd name="T13" fmla="*/ 164 h 690"/>
                <a:gd name="T14" fmla="*/ 0 w 427"/>
                <a:gd name="T15" fmla="*/ 656 h 690"/>
                <a:gd name="T16" fmla="*/ 39 w 427"/>
                <a:gd name="T17" fmla="*/ 683 h 690"/>
                <a:gd name="T18" fmla="*/ 41 w 427"/>
                <a:gd name="T19" fmla="*/ 683 h 690"/>
                <a:gd name="T20" fmla="*/ 41 w 427"/>
                <a:gd name="T21" fmla="*/ 201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41" y="201"/>
                  </a:moveTo>
                  <a:cubicBezTo>
                    <a:pt x="41" y="179"/>
                    <a:pt x="59" y="156"/>
                    <a:pt x="81" y="149"/>
                  </a:cubicBezTo>
                  <a:cubicBezTo>
                    <a:pt x="427" y="44"/>
                    <a:pt x="427" y="44"/>
                    <a:pt x="427" y="44"/>
                  </a:cubicBezTo>
                  <a:cubicBezTo>
                    <a:pt x="427" y="34"/>
                    <a:pt x="427" y="34"/>
                    <a:pt x="427" y="34"/>
                  </a:cubicBezTo>
                  <a:cubicBezTo>
                    <a:pt x="427" y="12"/>
                    <a:pt x="409" y="0"/>
                    <a:pt x="387" y="6"/>
                  </a:cubicBezTo>
                  <a:cubicBezTo>
                    <a:pt x="39" y="112"/>
                    <a:pt x="39" y="112"/>
                    <a:pt x="39" y="112"/>
                  </a:cubicBezTo>
                  <a:cubicBezTo>
                    <a:pt x="17" y="119"/>
                    <a:pt x="0" y="142"/>
                    <a:pt x="0" y="164"/>
                  </a:cubicBezTo>
                  <a:cubicBezTo>
                    <a:pt x="0" y="656"/>
                    <a:pt x="0" y="656"/>
                    <a:pt x="0" y="656"/>
                  </a:cubicBezTo>
                  <a:cubicBezTo>
                    <a:pt x="0" y="678"/>
                    <a:pt x="17" y="690"/>
                    <a:pt x="39" y="683"/>
                  </a:cubicBezTo>
                  <a:cubicBezTo>
                    <a:pt x="41" y="683"/>
                    <a:pt x="41" y="683"/>
                    <a:pt x="41" y="683"/>
                  </a:cubicBezTo>
                  <a:lnTo>
                    <a:pt x="41" y="2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40"/>
            <p:cNvSpPr>
              <a:spLocks noEditPoints="1"/>
            </p:cNvSpPr>
            <p:nvPr/>
          </p:nvSpPr>
          <p:spPr bwMode="auto">
            <a:xfrm>
              <a:off x="12517438" y="12215813"/>
              <a:ext cx="1811338" cy="2922588"/>
            </a:xfrm>
            <a:custGeom>
              <a:avLst/>
              <a:gdLst>
                <a:gd name="T0" fmla="*/ 388 w 428"/>
                <a:gd name="T1" fmla="*/ 7 h 690"/>
                <a:gd name="T2" fmla="*/ 40 w 428"/>
                <a:gd name="T3" fmla="*/ 113 h 690"/>
                <a:gd name="T4" fmla="*/ 0 w 428"/>
                <a:gd name="T5" fmla="*/ 164 h 690"/>
                <a:gd name="T6" fmla="*/ 0 w 428"/>
                <a:gd name="T7" fmla="*/ 656 h 690"/>
                <a:gd name="T8" fmla="*/ 40 w 428"/>
                <a:gd name="T9" fmla="*/ 684 h 690"/>
                <a:gd name="T10" fmla="*/ 388 w 428"/>
                <a:gd name="T11" fmla="*/ 578 h 690"/>
                <a:gd name="T12" fmla="*/ 428 w 428"/>
                <a:gd name="T13" fmla="*/ 526 h 690"/>
                <a:gd name="T14" fmla="*/ 428 w 428"/>
                <a:gd name="T15" fmla="*/ 34 h 690"/>
                <a:gd name="T16" fmla="*/ 388 w 428"/>
                <a:gd name="T17" fmla="*/ 7 h 690"/>
                <a:gd name="T18" fmla="*/ 291 w 428"/>
                <a:gd name="T19" fmla="*/ 477 h 690"/>
                <a:gd name="T20" fmla="*/ 291 w 428"/>
                <a:gd name="T21" fmla="*/ 477 h 690"/>
                <a:gd name="T22" fmla="*/ 279 w 428"/>
                <a:gd name="T23" fmla="*/ 492 h 690"/>
                <a:gd name="T24" fmla="*/ 176 w 428"/>
                <a:gd name="T25" fmla="*/ 523 h 690"/>
                <a:gd name="T26" fmla="*/ 165 w 428"/>
                <a:gd name="T27" fmla="*/ 515 h 690"/>
                <a:gd name="T28" fmla="*/ 165 w 428"/>
                <a:gd name="T29" fmla="*/ 515 h 690"/>
                <a:gd name="T30" fmla="*/ 165 w 428"/>
                <a:gd name="T31" fmla="*/ 515 h 690"/>
                <a:gd name="T32" fmla="*/ 165 w 428"/>
                <a:gd name="T33" fmla="*/ 515 h 690"/>
                <a:gd name="T34" fmla="*/ 176 w 428"/>
                <a:gd name="T35" fmla="*/ 500 h 690"/>
                <a:gd name="T36" fmla="*/ 279 w 428"/>
                <a:gd name="T37" fmla="*/ 469 h 690"/>
                <a:gd name="T38" fmla="*/ 291 w 428"/>
                <a:gd name="T39" fmla="*/ 477 h 690"/>
                <a:gd name="T40" fmla="*/ 291 w 428"/>
                <a:gd name="T41" fmla="*/ 476 h 690"/>
                <a:gd name="T42" fmla="*/ 291 w 428"/>
                <a:gd name="T43" fmla="*/ 477 h 690"/>
                <a:gd name="T44" fmla="*/ 291 w 428"/>
                <a:gd name="T45" fmla="*/ 437 h 690"/>
                <a:gd name="T46" fmla="*/ 291 w 428"/>
                <a:gd name="T47" fmla="*/ 437 h 690"/>
                <a:gd name="T48" fmla="*/ 279 w 428"/>
                <a:gd name="T49" fmla="*/ 452 h 690"/>
                <a:gd name="T50" fmla="*/ 176 w 428"/>
                <a:gd name="T51" fmla="*/ 483 h 690"/>
                <a:gd name="T52" fmla="*/ 165 w 428"/>
                <a:gd name="T53" fmla="*/ 475 h 690"/>
                <a:gd name="T54" fmla="*/ 165 w 428"/>
                <a:gd name="T55" fmla="*/ 475 h 690"/>
                <a:gd name="T56" fmla="*/ 165 w 428"/>
                <a:gd name="T57" fmla="*/ 475 h 690"/>
                <a:gd name="T58" fmla="*/ 165 w 428"/>
                <a:gd name="T59" fmla="*/ 475 h 690"/>
                <a:gd name="T60" fmla="*/ 176 w 428"/>
                <a:gd name="T61" fmla="*/ 460 h 690"/>
                <a:gd name="T62" fmla="*/ 279 w 428"/>
                <a:gd name="T63" fmla="*/ 429 h 690"/>
                <a:gd name="T64" fmla="*/ 291 w 428"/>
                <a:gd name="T65" fmla="*/ 437 h 690"/>
                <a:gd name="T66" fmla="*/ 291 w 428"/>
                <a:gd name="T67" fmla="*/ 436 h 690"/>
                <a:gd name="T68" fmla="*/ 291 w 428"/>
                <a:gd name="T69" fmla="*/ 437 h 690"/>
                <a:gd name="T70" fmla="*/ 321 w 428"/>
                <a:gd name="T71" fmla="*/ 266 h 690"/>
                <a:gd name="T72" fmla="*/ 304 w 428"/>
                <a:gd name="T73" fmla="*/ 288 h 690"/>
                <a:gd name="T74" fmla="*/ 151 w 428"/>
                <a:gd name="T75" fmla="*/ 335 h 690"/>
                <a:gd name="T76" fmla="*/ 134 w 428"/>
                <a:gd name="T77" fmla="*/ 323 h 690"/>
                <a:gd name="T78" fmla="*/ 134 w 428"/>
                <a:gd name="T79" fmla="*/ 241 h 690"/>
                <a:gd name="T80" fmla="*/ 151 w 428"/>
                <a:gd name="T81" fmla="*/ 218 h 690"/>
                <a:gd name="T82" fmla="*/ 304 w 428"/>
                <a:gd name="T83" fmla="*/ 172 h 690"/>
                <a:gd name="T84" fmla="*/ 321 w 428"/>
                <a:gd name="T85" fmla="*/ 184 h 690"/>
                <a:gd name="T86" fmla="*/ 321 w 428"/>
                <a:gd name="T87" fmla="*/ 26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8" h="690">
                  <a:moveTo>
                    <a:pt x="388" y="7"/>
                  </a:moveTo>
                  <a:cubicBezTo>
                    <a:pt x="40" y="113"/>
                    <a:pt x="40" y="113"/>
                    <a:pt x="40" y="113"/>
                  </a:cubicBezTo>
                  <a:cubicBezTo>
                    <a:pt x="18" y="119"/>
                    <a:pt x="0" y="142"/>
                    <a:pt x="0" y="164"/>
                  </a:cubicBezTo>
                  <a:cubicBezTo>
                    <a:pt x="0" y="656"/>
                    <a:pt x="0" y="656"/>
                    <a:pt x="0" y="656"/>
                  </a:cubicBezTo>
                  <a:cubicBezTo>
                    <a:pt x="0" y="678"/>
                    <a:pt x="18" y="690"/>
                    <a:pt x="40" y="684"/>
                  </a:cubicBezTo>
                  <a:cubicBezTo>
                    <a:pt x="388" y="578"/>
                    <a:pt x="388" y="578"/>
                    <a:pt x="388" y="578"/>
                  </a:cubicBezTo>
                  <a:cubicBezTo>
                    <a:pt x="410" y="571"/>
                    <a:pt x="428" y="548"/>
                    <a:pt x="428" y="526"/>
                  </a:cubicBezTo>
                  <a:cubicBezTo>
                    <a:pt x="428" y="34"/>
                    <a:pt x="428" y="34"/>
                    <a:pt x="428" y="34"/>
                  </a:cubicBezTo>
                  <a:cubicBezTo>
                    <a:pt x="428" y="12"/>
                    <a:pt x="410" y="0"/>
                    <a:pt x="388" y="7"/>
                  </a:cubicBezTo>
                  <a:close/>
                  <a:moveTo>
                    <a:pt x="291" y="477"/>
                  </a:moveTo>
                  <a:cubicBezTo>
                    <a:pt x="291" y="477"/>
                    <a:pt x="291" y="477"/>
                    <a:pt x="291" y="477"/>
                  </a:cubicBezTo>
                  <a:cubicBezTo>
                    <a:pt x="291" y="483"/>
                    <a:pt x="286" y="490"/>
                    <a:pt x="279" y="492"/>
                  </a:cubicBezTo>
                  <a:cubicBezTo>
                    <a:pt x="176" y="523"/>
                    <a:pt x="176" y="523"/>
                    <a:pt x="176" y="523"/>
                  </a:cubicBezTo>
                  <a:cubicBezTo>
                    <a:pt x="170" y="525"/>
                    <a:pt x="165" y="521"/>
                    <a:pt x="165" y="515"/>
                  </a:cubicBezTo>
                  <a:cubicBezTo>
                    <a:pt x="165" y="515"/>
                    <a:pt x="165" y="515"/>
                    <a:pt x="165" y="515"/>
                  </a:cubicBezTo>
                  <a:cubicBezTo>
                    <a:pt x="165" y="515"/>
                    <a:pt x="165" y="515"/>
                    <a:pt x="165" y="515"/>
                  </a:cubicBezTo>
                  <a:cubicBezTo>
                    <a:pt x="165" y="515"/>
                    <a:pt x="165" y="515"/>
                    <a:pt x="165" y="515"/>
                  </a:cubicBezTo>
                  <a:cubicBezTo>
                    <a:pt x="165" y="509"/>
                    <a:pt x="170" y="502"/>
                    <a:pt x="176" y="500"/>
                  </a:cubicBezTo>
                  <a:cubicBezTo>
                    <a:pt x="279" y="469"/>
                    <a:pt x="279" y="469"/>
                    <a:pt x="279" y="469"/>
                  </a:cubicBezTo>
                  <a:cubicBezTo>
                    <a:pt x="286" y="467"/>
                    <a:pt x="291" y="470"/>
                    <a:pt x="291" y="477"/>
                  </a:cubicBezTo>
                  <a:cubicBezTo>
                    <a:pt x="291" y="476"/>
                    <a:pt x="291" y="476"/>
                    <a:pt x="291" y="476"/>
                  </a:cubicBezTo>
                  <a:lnTo>
                    <a:pt x="291" y="477"/>
                  </a:lnTo>
                  <a:close/>
                  <a:moveTo>
                    <a:pt x="291" y="437"/>
                  </a:moveTo>
                  <a:cubicBezTo>
                    <a:pt x="291" y="437"/>
                    <a:pt x="291" y="437"/>
                    <a:pt x="291" y="437"/>
                  </a:cubicBezTo>
                  <a:cubicBezTo>
                    <a:pt x="291" y="443"/>
                    <a:pt x="286" y="450"/>
                    <a:pt x="279" y="452"/>
                  </a:cubicBezTo>
                  <a:cubicBezTo>
                    <a:pt x="176" y="483"/>
                    <a:pt x="176" y="483"/>
                    <a:pt x="176" y="483"/>
                  </a:cubicBezTo>
                  <a:cubicBezTo>
                    <a:pt x="170" y="485"/>
                    <a:pt x="165" y="481"/>
                    <a:pt x="165" y="475"/>
                  </a:cubicBezTo>
                  <a:cubicBezTo>
                    <a:pt x="165" y="475"/>
                    <a:pt x="165" y="475"/>
                    <a:pt x="165" y="475"/>
                  </a:cubicBezTo>
                  <a:cubicBezTo>
                    <a:pt x="165" y="475"/>
                    <a:pt x="165" y="475"/>
                    <a:pt x="165" y="475"/>
                  </a:cubicBezTo>
                  <a:cubicBezTo>
                    <a:pt x="165" y="475"/>
                    <a:pt x="165" y="475"/>
                    <a:pt x="165" y="475"/>
                  </a:cubicBezTo>
                  <a:cubicBezTo>
                    <a:pt x="165" y="469"/>
                    <a:pt x="170" y="462"/>
                    <a:pt x="176" y="460"/>
                  </a:cubicBezTo>
                  <a:cubicBezTo>
                    <a:pt x="279" y="429"/>
                    <a:pt x="279" y="429"/>
                    <a:pt x="279" y="429"/>
                  </a:cubicBezTo>
                  <a:cubicBezTo>
                    <a:pt x="286" y="427"/>
                    <a:pt x="291" y="430"/>
                    <a:pt x="291" y="437"/>
                  </a:cubicBezTo>
                  <a:cubicBezTo>
                    <a:pt x="291" y="437"/>
                    <a:pt x="291" y="437"/>
                    <a:pt x="291" y="436"/>
                  </a:cubicBezTo>
                  <a:lnTo>
                    <a:pt x="291" y="437"/>
                  </a:lnTo>
                  <a:close/>
                  <a:moveTo>
                    <a:pt x="321" y="266"/>
                  </a:moveTo>
                  <a:cubicBezTo>
                    <a:pt x="321" y="275"/>
                    <a:pt x="314" y="285"/>
                    <a:pt x="304" y="288"/>
                  </a:cubicBezTo>
                  <a:cubicBezTo>
                    <a:pt x="151" y="335"/>
                    <a:pt x="151" y="335"/>
                    <a:pt x="151" y="335"/>
                  </a:cubicBezTo>
                  <a:cubicBezTo>
                    <a:pt x="142" y="338"/>
                    <a:pt x="134" y="332"/>
                    <a:pt x="134" y="323"/>
                  </a:cubicBezTo>
                  <a:cubicBezTo>
                    <a:pt x="134" y="241"/>
                    <a:pt x="134" y="241"/>
                    <a:pt x="134" y="241"/>
                  </a:cubicBezTo>
                  <a:cubicBezTo>
                    <a:pt x="134" y="231"/>
                    <a:pt x="142" y="221"/>
                    <a:pt x="151" y="218"/>
                  </a:cubicBezTo>
                  <a:cubicBezTo>
                    <a:pt x="304" y="172"/>
                    <a:pt x="304" y="172"/>
                    <a:pt x="304" y="172"/>
                  </a:cubicBezTo>
                  <a:cubicBezTo>
                    <a:pt x="314" y="169"/>
                    <a:pt x="321" y="174"/>
                    <a:pt x="321" y="184"/>
                  </a:cubicBezTo>
                  <a:lnTo>
                    <a:pt x="321" y="2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0" name="Freeform 41"/>
            <p:cNvSpPr/>
            <p:nvPr/>
          </p:nvSpPr>
          <p:spPr bwMode="auto">
            <a:xfrm>
              <a:off x="11055350" y="11304588"/>
              <a:ext cx="1808163" cy="2927350"/>
            </a:xfrm>
            <a:custGeom>
              <a:avLst/>
              <a:gdLst>
                <a:gd name="T0" fmla="*/ 41 w 427"/>
                <a:gd name="T1" fmla="*/ 202 h 691"/>
                <a:gd name="T2" fmla="*/ 81 w 427"/>
                <a:gd name="T3" fmla="*/ 150 h 691"/>
                <a:gd name="T4" fmla="*/ 427 w 427"/>
                <a:gd name="T5" fmla="*/ 45 h 691"/>
                <a:gd name="T6" fmla="*/ 427 w 427"/>
                <a:gd name="T7" fmla="*/ 34 h 691"/>
                <a:gd name="T8" fmla="*/ 387 w 427"/>
                <a:gd name="T9" fmla="*/ 7 h 691"/>
                <a:gd name="T10" fmla="*/ 39 w 427"/>
                <a:gd name="T11" fmla="*/ 113 h 691"/>
                <a:gd name="T12" fmla="*/ 0 w 427"/>
                <a:gd name="T13" fmla="*/ 164 h 691"/>
                <a:gd name="T14" fmla="*/ 0 w 427"/>
                <a:gd name="T15" fmla="*/ 657 h 691"/>
                <a:gd name="T16" fmla="*/ 39 w 427"/>
                <a:gd name="T17" fmla="*/ 684 h 691"/>
                <a:gd name="T18" fmla="*/ 41 w 427"/>
                <a:gd name="T19" fmla="*/ 683 h 691"/>
                <a:gd name="T20" fmla="*/ 41 w 427"/>
                <a:gd name="T21" fmla="*/ 202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1">
                  <a:moveTo>
                    <a:pt x="41" y="202"/>
                  </a:moveTo>
                  <a:cubicBezTo>
                    <a:pt x="41" y="180"/>
                    <a:pt x="59" y="157"/>
                    <a:pt x="81" y="150"/>
                  </a:cubicBezTo>
                  <a:cubicBezTo>
                    <a:pt x="427" y="45"/>
                    <a:pt x="427" y="45"/>
                    <a:pt x="427" y="45"/>
                  </a:cubicBezTo>
                  <a:cubicBezTo>
                    <a:pt x="427" y="34"/>
                    <a:pt x="427" y="34"/>
                    <a:pt x="427" y="34"/>
                  </a:cubicBezTo>
                  <a:cubicBezTo>
                    <a:pt x="427" y="13"/>
                    <a:pt x="409" y="0"/>
                    <a:pt x="387" y="7"/>
                  </a:cubicBezTo>
                  <a:cubicBezTo>
                    <a:pt x="39" y="113"/>
                    <a:pt x="39" y="113"/>
                    <a:pt x="39" y="113"/>
                  </a:cubicBezTo>
                  <a:cubicBezTo>
                    <a:pt x="17" y="120"/>
                    <a:pt x="0" y="143"/>
                    <a:pt x="0" y="164"/>
                  </a:cubicBezTo>
                  <a:cubicBezTo>
                    <a:pt x="0" y="657"/>
                    <a:pt x="0" y="657"/>
                    <a:pt x="0" y="657"/>
                  </a:cubicBezTo>
                  <a:cubicBezTo>
                    <a:pt x="0" y="678"/>
                    <a:pt x="17" y="691"/>
                    <a:pt x="39" y="684"/>
                  </a:cubicBezTo>
                  <a:cubicBezTo>
                    <a:pt x="41" y="683"/>
                    <a:pt x="41" y="683"/>
                    <a:pt x="41" y="683"/>
                  </a:cubicBezTo>
                  <a:lnTo>
                    <a:pt x="41" y="2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1" name="Freeform 42"/>
            <p:cNvSpPr/>
            <p:nvPr/>
          </p:nvSpPr>
          <p:spPr bwMode="auto">
            <a:xfrm>
              <a:off x="11514138" y="11631613"/>
              <a:ext cx="1806575" cy="2922588"/>
            </a:xfrm>
            <a:custGeom>
              <a:avLst/>
              <a:gdLst>
                <a:gd name="T0" fmla="*/ 109 w 427"/>
                <a:gd name="T1" fmla="*/ 206 h 690"/>
                <a:gd name="T2" fmla="*/ 148 w 427"/>
                <a:gd name="T3" fmla="*/ 154 h 690"/>
                <a:gd name="T4" fmla="*/ 427 w 427"/>
                <a:gd name="T5" fmla="*/ 69 h 690"/>
                <a:gd name="T6" fmla="*/ 427 w 427"/>
                <a:gd name="T7" fmla="*/ 34 h 690"/>
                <a:gd name="T8" fmla="*/ 388 w 427"/>
                <a:gd name="T9" fmla="*/ 6 h 690"/>
                <a:gd name="T10" fmla="*/ 40 w 427"/>
                <a:gd name="T11" fmla="*/ 112 h 690"/>
                <a:gd name="T12" fmla="*/ 0 w 427"/>
                <a:gd name="T13" fmla="*/ 164 h 690"/>
                <a:gd name="T14" fmla="*/ 0 w 427"/>
                <a:gd name="T15" fmla="*/ 656 h 690"/>
                <a:gd name="T16" fmla="*/ 40 w 427"/>
                <a:gd name="T17" fmla="*/ 683 h 690"/>
                <a:gd name="T18" fmla="*/ 109 w 427"/>
                <a:gd name="T19" fmla="*/ 662 h 690"/>
                <a:gd name="T20" fmla="*/ 109 w 427"/>
                <a:gd name="T21" fmla="*/ 20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109" y="206"/>
                  </a:moveTo>
                  <a:cubicBezTo>
                    <a:pt x="109" y="184"/>
                    <a:pt x="126" y="161"/>
                    <a:pt x="148" y="154"/>
                  </a:cubicBezTo>
                  <a:cubicBezTo>
                    <a:pt x="427" y="69"/>
                    <a:pt x="427" y="69"/>
                    <a:pt x="427" y="69"/>
                  </a:cubicBezTo>
                  <a:cubicBezTo>
                    <a:pt x="427" y="34"/>
                    <a:pt x="427" y="34"/>
                    <a:pt x="427" y="34"/>
                  </a:cubicBezTo>
                  <a:cubicBezTo>
                    <a:pt x="427" y="12"/>
                    <a:pt x="410" y="0"/>
                    <a:pt x="388" y="6"/>
                  </a:cubicBezTo>
                  <a:cubicBezTo>
                    <a:pt x="40" y="112"/>
                    <a:pt x="40" y="112"/>
                    <a:pt x="40" y="112"/>
                  </a:cubicBezTo>
                  <a:cubicBezTo>
                    <a:pt x="18" y="119"/>
                    <a:pt x="0" y="142"/>
                    <a:pt x="0" y="164"/>
                  </a:cubicBezTo>
                  <a:cubicBezTo>
                    <a:pt x="0" y="656"/>
                    <a:pt x="0" y="656"/>
                    <a:pt x="0" y="656"/>
                  </a:cubicBezTo>
                  <a:cubicBezTo>
                    <a:pt x="0" y="678"/>
                    <a:pt x="18" y="690"/>
                    <a:pt x="40" y="683"/>
                  </a:cubicBezTo>
                  <a:cubicBezTo>
                    <a:pt x="109" y="662"/>
                    <a:pt x="109" y="662"/>
                    <a:pt x="109" y="662"/>
                  </a:cubicBezTo>
                  <a:lnTo>
                    <a:pt x="109" y="2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2" name="Freeform 43"/>
            <p:cNvSpPr/>
            <p:nvPr/>
          </p:nvSpPr>
          <p:spPr bwMode="auto">
            <a:xfrm>
              <a:off x="12060238" y="11893550"/>
              <a:ext cx="1808163" cy="2922588"/>
            </a:xfrm>
            <a:custGeom>
              <a:avLst/>
              <a:gdLst>
                <a:gd name="T0" fmla="*/ 41 w 427"/>
                <a:gd name="T1" fmla="*/ 201 h 690"/>
                <a:gd name="T2" fmla="*/ 81 w 427"/>
                <a:gd name="T3" fmla="*/ 149 h 690"/>
                <a:gd name="T4" fmla="*/ 427 w 427"/>
                <a:gd name="T5" fmla="*/ 44 h 690"/>
                <a:gd name="T6" fmla="*/ 427 w 427"/>
                <a:gd name="T7" fmla="*/ 34 h 690"/>
                <a:gd name="T8" fmla="*/ 387 w 427"/>
                <a:gd name="T9" fmla="*/ 6 h 690"/>
                <a:gd name="T10" fmla="*/ 39 w 427"/>
                <a:gd name="T11" fmla="*/ 112 h 690"/>
                <a:gd name="T12" fmla="*/ 0 w 427"/>
                <a:gd name="T13" fmla="*/ 164 h 690"/>
                <a:gd name="T14" fmla="*/ 0 w 427"/>
                <a:gd name="T15" fmla="*/ 656 h 690"/>
                <a:gd name="T16" fmla="*/ 39 w 427"/>
                <a:gd name="T17" fmla="*/ 683 h 690"/>
                <a:gd name="T18" fmla="*/ 41 w 427"/>
                <a:gd name="T19" fmla="*/ 683 h 690"/>
                <a:gd name="T20" fmla="*/ 41 w 427"/>
                <a:gd name="T21" fmla="*/ 201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41" y="201"/>
                  </a:moveTo>
                  <a:cubicBezTo>
                    <a:pt x="41" y="179"/>
                    <a:pt x="59" y="156"/>
                    <a:pt x="81" y="149"/>
                  </a:cubicBezTo>
                  <a:cubicBezTo>
                    <a:pt x="427" y="44"/>
                    <a:pt x="427" y="44"/>
                    <a:pt x="427" y="44"/>
                  </a:cubicBezTo>
                  <a:cubicBezTo>
                    <a:pt x="427" y="34"/>
                    <a:pt x="427" y="34"/>
                    <a:pt x="427" y="34"/>
                  </a:cubicBezTo>
                  <a:cubicBezTo>
                    <a:pt x="427" y="12"/>
                    <a:pt x="409" y="0"/>
                    <a:pt x="387" y="6"/>
                  </a:cubicBezTo>
                  <a:cubicBezTo>
                    <a:pt x="39" y="112"/>
                    <a:pt x="39" y="112"/>
                    <a:pt x="39" y="112"/>
                  </a:cubicBezTo>
                  <a:cubicBezTo>
                    <a:pt x="17" y="119"/>
                    <a:pt x="0" y="142"/>
                    <a:pt x="0" y="164"/>
                  </a:cubicBezTo>
                  <a:cubicBezTo>
                    <a:pt x="0" y="656"/>
                    <a:pt x="0" y="656"/>
                    <a:pt x="0" y="656"/>
                  </a:cubicBezTo>
                  <a:cubicBezTo>
                    <a:pt x="0" y="678"/>
                    <a:pt x="17" y="690"/>
                    <a:pt x="39" y="683"/>
                  </a:cubicBezTo>
                  <a:cubicBezTo>
                    <a:pt x="41" y="683"/>
                    <a:pt x="41" y="683"/>
                    <a:pt x="41" y="683"/>
                  </a:cubicBezTo>
                  <a:lnTo>
                    <a:pt x="41" y="2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3" name="Freeform 44"/>
            <p:cNvSpPr>
              <a:spLocks noEditPoints="1"/>
            </p:cNvSpPr>
            <p:nvPr/>
          </p:nvSpPr>
          <p:spPr bwMode="auto">
            <a:xfrm>
              <a:off x="12517438" y="12215813"/>
              <a:ext cx="1811338" cy="2922588"/>
            </a:xfrm>
            <a:custGeom>
              <a:avLst/>
              <a:gdLst>
                <a:gd name="T0" fmla="*/ 388 w 428"/>
                <a:gd name="T1" fmla="*/ 7 h 690"/>
                <a:gd name="T2" fmla="*/ 40 w 428"/>
                <a:gd name="T3" fmla="*/ 113 h 690"/>
                <a:gd name="T4" fmla="*/ 0 w 428"/>
                <a:gd name="T5" fmla="*/ 164 h 690"/>
                <a:gd name="T6" fmla="*/ 0 w 428"/>
                <a:gd name="T7" fmla="*/ 656 h 690"/>
                <a:gd name="T8" fmla="*/ 40 w 428"/>
                <a:gd name="T9" fmla="*/ 684 h 690"/>
                <a:gd name="T10" fmla="*/ 388 w 428"/>
                <a:gd name="T11" fmla="*/ 578 h 690"/>
                <a:gd name="T12" fmla="*/ 428 w 428"/>
                <a:gd name="T13" fmla="*/ 526 h 690"/>
                <a:gd name="T14" fmla="*/ 428 w 428"/>
                <a:gd name="T15" fmla="*/ 34 h 690"/>
                <a:gd name="T16" fmla="*/ 388 w 428"/>
                <a:gd name="T17" fmla="*/ 7 h 690"/>
                <a:gd name="T18" fmla="*/ 291 w 428"/>
                <a:gd name="T19" fmla="*/ 477 h 690"/>
                <a:gd name="T20" fmla="*/ 291 w 428"/>
                <a:gd name="T21" fmla="*/ 477 h 690"/>
                <a:gd name="T22" fmla="*/ 279 w 428"/>
                <a:gd name="T23" fmla="*/ 492 h 690"/>
                <a:gd name="T24" fmla="*/ 176 w 428"/>
                <a:gd name="T25" fmla="*/ 523 h 690"/>
                <a:gd name="T26" fmla="*/ 165 w 428"/>
                <a:gd name="T27" fmla="*/ 515 h 690"/>
                <a:gd name="T28" fmla="*/ 165 w 428"/>
                <a:gd name="T29" fmla="*/ 515 h 690"/>
                <a:gd name="T30" fmla="*/ 165 w 428"/>
                <a:gd name="T31" fmla="*/ 515 h 690"/>
                <a:gd name="T32" fmla="*/ 165 w 428"/>
                <a:gd name="T33" fmla="*/ 515 h 690"/>
                <a:gd name="T34" fmla="*/ 176 w 428"/>
                <a:gd name="T35" fmla="*/ 500 h 690"/>
                <a:gd name="T36" fmla="*/ 279 w 428"/>
                <a:gd name="T37" fmla="*/ 469 h 690"/>
                <a:gd name="T38" fmla="*/ 291 w 428"/>
                <a:gd name="T39" fmla="*/ 477 h 690"/>
                <a:gd name="T40" fmla="*/ 291 w 428"/>
                <a:gd name="T41" fmla="*/ 476 h 690"/>
                <a:gd name="T42" fmla="*/ 291 w 428"/>
                <a:gd name="T43" fmla="*/ 477 h 690"/>
                <a:gd name="T44" fmla="*/ 291 w 428"/>
                <a:gd name="T45" fmla="*/ 437 h 690"/>
                <a:gd name="T46" fmla="*/ 291 w 428"/>
                <a:gd name="T47" fmla="*/ 437 h 690"/>
                <a:gd name="T48" fmla="*/ 279 w 428"/>
                <a:gd name="T49" fmla="*/ 452 h 690"/>
                <a:gd name="T50" fmla="*/ 176 w 428"/>
                <a:gd name="T51" fmla="*/ 483 h 690"/>
                <a:gd name="T52" fmla="*/ 165 w 428"/>
                <a:gd name="T53" fmla="*/ 475 h 690"/>
                <a:gd name="T54" fmla="*/ 165 w 428"/>
                <a:gd name="T55" fmla="*/ 475 h 690"/>
                <a:gd name="T56" fmla="*/ 165 w 428"/>
                <a:gd name="T57" fmla="*/ 475 h 690"/>
                <a:gd name="T58" fmla="*/ 165 w 428"/>
                <a:gd name="T59" fmla="*/ 475 h 690"/>
                <a:gd name="T60" fmla="*/ 176 w 428"/>
                <a:gd name="T61" fmla="*/ 460 h 690"/>
                <a:gd name="T62" fmla="*/ 279 w 428"/>
                <a:gd name="T63" fmla="*/ 429 h 690"/>
                <a:gd name="T64" fmla="*/ 291 w 428"/>
                <a:gd name="T65" fmla="*/ 437 h 690"/>
                <a:gd name="T66" fmla="*/ 291 w 428"/>
                <a:gd name="T67" fmla="*/ 436 h 690"/>
                <a:gd name="T68" fmla="*/ 291 w 428"/>
                <a:gd name="T69" fmla="*/ 437 h 690"/>
                <a:gd name="T70" fmla="*/ 321 w 428"/>
                <a:gd name="T71" fmla="*/ 266 h 690"/>
                <a:gd name="T72" fmla="*/ 304 w 428"/>
                <a:gd name="T73" fmla="*/ 288 h 690"/>
                <a:gd name="T74" fmla="*/ 151 w 428"/>
                <a:gd name="T75" fmla="*/ 335 h 690"/>
                <a:gd name="T76" fmla="*/ 134 w 428"/>
                <a:gd name="T77" fmla="*/ 323 h 690"/>
                <a:gd name="T78" fmla="*/ 134 w 428"/>
                <a:gd name="T79" fmla="*/ 241 h 690"/>
                <a:gd name="T80" fmla="*/ 151 w 428"/>
                <a:gd name="T81" fmla="*/ 218 h 690"/>
                <a:gd name="T82" fmla="*/ 304 w 428"/>
                <a:gd name="T83" fmla="*/ 172 h 690"/>
                <a:gd name="T84" fmla="*/ 321 w 428"/>
                <a:gd name="T85" fmla="*/ 184 h 690"/>
                <a:gd name="T86" fmla="*/ 321 w 428"/>
                <a:gd name="T87" fmla="*/ 26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8" h="690">
                  <a:moveTo>
                    <a:pt x="388" y="7"/>
                  </a:moveTo>
                  <a:cubicBezTo>
                    <a:pt x="40" y="113"/>
                    <a:pt x="40" y="113"/>
                    <a:pt x="40" y="113"/>
                  </a:cubicBezTo>
                  <a:cubicBezTo>
                    <a:pt x="18" y="119"/>
                    <a:pt x="0" y="142"/>
                    <a:pt x="0" y="164"/>
                  </a:cubicBezTo>
                  <a:cubicBezTo>
                    <a:pt x="0" y="656"/>
                    <a:pt x="0" y="656"/>
                    <a:pt x="0" y="656"/>
                  </a:cubicBezTo>
                  <a:cubicBezTo>
                    <a:pt x="0" y="678"/>
                    <a:pt x="18" y="690"/>
                    <a:pt x="40" y="684"/>
                  </a:cubicBezTo>
                  <a:cubicBezTo>
                    <a:pt x="388" y="578"/>
                    <a:pt x="388" y="578"/>
                    <a:pt x="388" y="578"/>
                  </a:cubicBezTo>
                  <a:cubicBezTo>
                    <a:pt x="410" y="571"/>
                    <a:pt x="428" y="548"/>
                    <a:pt x="428" y="526"/>
                  </a:cubicBezTo>
                  <a:cubicBezTo>
                    <a:pt x="428" y="34"/>
                    <a:pt x="428" y="34"/>
                    <a:pt x="428" y="34"/>
                  </a:cubicBezTo>
                  <a:cubicBezTo>
                    <a:pt x="428" y="12"/>
                    <a:pt x="410" y="0"/>
                    <a:pt x="388" y="7"/>
                  </a:cubicBezTo>
                  <a:close/>
                  <a:moveTo>
                    <a:pt x="291" y="477"/>
                  </a:moveTo>
                  <a:cubicBezTo>
                    <a:pt x="291" y="477"/>
                    <a:pt x="291" y="477"/>
                    <a:pt x="291" y="477"/>
                  </a:cubicBezTo>
                  <a:cubicBezTo>
                    <a:pt x="291" y="483"/>
                    <a:pt x="286" y="490"/>
                    <a:pt x="279" y="492"/>
                  </a:cubicBezTo>
                  <a:cubicBezTo>
                    <a:pt x="176" y="523"/>
                    <a:pt x="176" y="523"/>
                    <a:pt x="176" y="523"/>
                  </a:cubicBezTo>
                  <a:cubicBezTo>
                    <a:pt x="170" y="525"/>
                    <a:pt x="165" y="521"/>
                    <a:pt x="165" y="515"/>
                  </a:cubicBezTo>
                  <a:cubicBezTo>
                    <a:pt x="165" y="515"/>
                    <a:pt x="165" y="515"/>
                    <a:pt x="165" y="515"/>
                  </a:cubicBezTo>
                  <a:cubicBezTo>
                    <a:pt x="165" y="515"/>
                    <a:pt x="165" y="515"/>
                    <a:pt x="165" y="515"/>
                  </a:cubicBezTo>
                  <a:cubicBezTo>
                    <a:pt x="165" y="515"/>
                    <a:pt x="165" y="515"/>
                    <a:pt x="165" y="515"/>
                  </a:cubicBezTo>
                  <a:cubicBezTo>
                    <a:pt x="165" y="509"/>
                    <a:pt x="170" y="502"/>
                    <a:pt x="176" y="500"/>
                  </a:cubicBezTo>
                  <a:cubicBezTo>
                    <a:pt x="279" y="469"/>
                    <a:pt x="279" y="469"/>
                    <a:pt x="279" y="469"/>
                  </a:cubicBezTo>
                  <a:cubicBezTo>
                    <a:pt x="286" y="467"/>
                    <a:pt x="291" y="470"/>
                    <a:pt x="291" y="477"/>
                  </a:cubicBezTo>
                  <a:cubicBezTo>
                    <a:pt x="291" y="476"/>
                    <a:pt x="291" y="476"/>
                    <a:pt x="291" y="476"/>
                  </a:cubicBezTo>
                  <a:lnTo>
                    <a:pt x="291" y="477"/>
                  </a:lnTo>
                  <a:close/>
                  <a:moveTo>
                    <a:pt x="291" y="437"/>
                  </a:moveTo>
                  <a:cubicBezTo>
                    <a:pt x="291" y="437"/>
                    <a:pt x="291" y="437"/>
                    <a:pt x="291" y="437"/>
                  </a:cubicBezTo>
                  <a:cubicBezTo>
                    <a:pt x="291" y="443"/>
                    <a:pt x="286" y="450"/>
                    <a:pt x="279" y="452"/>
                  </a:cubicBezTo>
                  <a:cubicBezTo>
                    <a:pt x="176" y="483"/>
                    <a:pt x="176" y="483"/>
                    <a:pt x="176" y="483"/>
                  </a:cubicBezTo>
                  <a:cubicBezTo>
                    <a:pt x="170" y="485"/>
                    <a:pt x="165" y="481"/>
                    <a:pt x="165" y="475"/>
                  </a:cubicBezTo>
                  <a:cubicBezTo>
                    <a:pt x="165" y="475"/>
                    <a:pt x="165" y="475"/>
                    <a:pt x="165" y="475"/>
                  </a:cubicBezTo>
                  <a:cubicBezTo>
                    <a:pt x="165" y="475"/>
                    <a:pt x="165" y="475"/>
                    <a:pt x="165" y="475"/>
                  </a:cubicBezTo>
                  <a:cubicBezTo>
                    <a:pt x="165" y="475"/>
                    <a:pt x="165" y="475"/>
                    <a:pt x="165" y="475"/>
                  </a:cubicBezTo>
                  <a:cubicBezTo>
                    <a:pt x="165" y="469"/>
                    <a:pt x="170" y="462"/>
                    <a:pt x="176" y="460"/>
                  </a:cubicBezTo>
                  <a:cubicBezTo>
                    <a:pt x="279" y="429"/>
                    <a:pt x="279" y="429"/>
                    <a:pt x="279" y="429"/>
                  </a:cubicBezTo>
                  <a:cubicBezTo>
                    <a:pt x="286" y="427"/>
                    <a:pt x="291" y="430"/>
                    <a:pt x="291" y="437"/>
                  </a:cubicBezTo>
                  <a:cubicBezTo>
                    <a:pt x="291" y="437"/>
                    <a:pt x="291" y="437"/>
                    <a:pt x="291" y="436"/>
                  </a:cubicBezTo>
                  <a:lnTo>
                    <a:pt x="291" y="437"/>
                  </a:lnTo>
                  <a:close/>
                  <a:moveTo>
                    <a:pt x="321" y="266"/>
                  </a:moveTo>
                  <a:cubicBezTo>
                    <a:pt x="321" y="275"/>
                    <a:pt x="314" y="285"/>
                    <a:pt x="304" y="288"/>
                  </a:cubicBezTo>
                  <a:cubicBezTo>
                    <a:pt x="151" y="335"/>
                    <a:pt x="151" y="335"/>
                    <a:pt x="151" y="335"/>
                  </a:cubicBezTo>
                  <a:cubicBezTo>
                    <a:pt x="142" y="338"/>
                    <a:pt x="134" y="332"/>
                    <a:pt x="134" y="323"/>
                  </a:cubicBezTo>
                  <a:cubicBezTo>
                    <a:pt x="134" y="241"/>
                    <a:pt x="134" y="241"/>
                    <a:pt x="134" y="241"/>
                  </a:cubicBezTo>
                  <a:cubicBezTo>
                    <a:pt x="134" y="231"/>
                    <a:pt x="142" y="221"/>
                    <a:pt x="151" y="218"/>
                  </a:cubicBezTo>
                  <a:cubicBezTo>
                    <a:pt x="304" y="172"/>
                    <a:pt x="304" y="172"/>
                    <a:pt x="304" y="172"/>
                  </a:cubicBezTo>
                  <a:cubicBezTo>
                    <a:pt x="314" y="169"/>
                    <a:pt x="321" y="174"/>
                    <a:pt x="321" y="184"/>
                  </a:cubicBezTo>
                  <a:lnTo>
                    <a:pt x="321" y="2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4" name="文本框 174"/>
          <p:cNvSpPr txBox="1"/>
          <p:nvPr/>
        </p:nvSpPr>
        <p:spPr>
          <a:xfrm>
            <a:off x="3420176" y="5783267"/>
            <a:ext cx="2976880" cy="398780"/>
          </a:xfrm>
          <a:prstGeom prst="rect">
            <a:avLst/>
          </a:prstGeom>
          <a:noFill/>
        </p:spPr>
        <p:txBody>
          <a:bodyPr wrap="none" rtlCol="0">
            <a:spAutoFit/>
          </a:bodyPr>
          <a:lstStyle/>
          <a:p>
            <a:r>
              <a:rPr lang="zh-CN" altLang="en-US" sz="2000" b="1" dirty="0">
                <a:blipFill dpi="0" rotWithShape="1">
                  <a:blip r:embed="rId5"/>
                  <a:srcRect/>
                  <a:stretch>
                    <a:fillRect/>
                  </a:stretch>
                </a:blipFill>
                <a:latin typeface="微软雅黑" panose="020B0503020204020204" pitchFamily="34" charset="-122"/>
                <a:ea typeface="微软雅黑" panose="020B0503020204020204" pitchFamily="34" charset="-122"/>
              </a:rPr>
              <a:t>专业</a:t>
            </a:r>
            <a:r>
              <a:rPr lang="zh-CN" altLang="en-US" sz="2000" b="1" dirty="0" smtClean="0">
                <a:blipFill dpi="0" rotWithShape="1">
                  <a:blip r:embed="rId5"/>
                  <a:srcRect/>
                  <a:stretch>
                    <a:fillRect/>
                  </a:stretch>
                </a:blipFill>
                <a:latin typeface="微软雅黑" panose="020B0503020204020204" pitchFamily="34" charset="-122"/>
                <a:ea typeface="微软雅黑" panose="020B0503020204020204" pitchFamily="34" charset="-122"/>
              </a:rPr>
              <a:t>：计算机科学与技术</a:t>
            </a:r>
            <a:endParaRPr lang="zh-CN" altLang="en-US" sz="2000" b="1" dirty="0">
              <a:blipFill dpi="0" rotWithShape="1">
                <a:blip r:embed="rId5"/>
                <a:srcRect/>
                <a:stretch>
                  <a:fillRect/>
                </a:stretch>
              </a:blipFill>
              <a:latin typeface="微软雅黑" panose="020B0503020204020204" pitchFamily="34" charset="-122"/>
              <a:ea typeface="微软雅黑" panose="020B0503020204020204" pitchFamily="34" charset="-122"/>
            </a:endParaRPr>
          </a:p>
        </p:txBody>
      </p:sp>
      <p:sp>
        <p:nvSpPr>
          <p:cNvPr id="55" name="文本框 175"/>
          <p:cNvSpPr txBox="1"/>
          <p:nvPr/>
        </p:nvSpPr>
        <p:spPr>
          <a:xfrm>
            <a:off x="6805503" y="5202994"/>
            <a:ext cx="1452880" cy="398780"/>
          </a:xfrm>
          <a:prstGeom prst="rect">
            <a:avLst/>
          </a:prstGeom>
          <a:noFill/>
        </p:spPr>
        <p:txBody>
          <a:bodyPr wrap="none" rtlCol="0">
            <a:spAutoFit/>
          </a:bodyPr>
          <a:lstStyle/>
          <a:p>
            <a:r>
              <a:rPr lang="zh-CN" altLang="en-US" sz="2000" b="1" dirty="0">
                <a:blipFill dpi="0" rotWithShape="1">
                  <a:blip r:embed="rId5"/>
                  <a:srcRect/>
                  <a:stretch>
                    <a:fillRect/>
                  </a:stretch>
                </a:blipFill>
                <a:latin typeface="微软雅黑" panose="020B0503020204020204" pitchFamily="34" charset="-122"/>
                <a:ea typeface="微软雅黑" panose="020B0503020204020204" pitchFamily="34" charset="-122"/>
              </a:rPr>
              <a:t>导师</a:t>
            </a:r>
            <a:r>
              <a:rPr lang="zh-CN" altLang="en-US" sz="2000" b="1" dirty="0" smtClean="0">
                <a:blipFill dpi="0" rotWithShape="1">
                  <a:blip r:embed="rId5"/>
                  <a:srcRect/>
                  <a:stretch>
                    <a:fillRect/>
                  </a:stretch>
                </a:blipFill>
                <a:latin typeface="微软雅黑" panose="020B0503020204020204" pitchFamily="34" charset="-122"/>
                <a:ea typeface="微软雅黑" panose="020B0503020204020204" pitchFamily="34" charset="-122"/>
              </a:rPr>
              <a:t>：高宾</a:t>
            </a:r>
            <a:endParaRPr lang="zh-CN" altLang="en-US" sz="2000" b="1" dirty="0">
              <a:blipFill dpi="0" rotWithShape="1">
                <a:blip r:embed="rId5"/>
                <a:srcRect/>
                <a:stretch>
                  <a:fillRect/>
                </a:stretch>
              </a:blipFill>
              <a:latin typeface="微软雅黑" panose="020B0503020204020204" pitchFamily="34" charset="-122"/>
              <a:ea typeface="微软雅黑" panose="020B0503020204020204" pitchFamily="34" charset="-122"/>
            </a:endParaRPr>
          </a:p>
        </p:txBody>
      </p:sp>
      <p:sp>
        <p:nvSpPr>
          <p:cNvPr id="56" name="文本框 176"/>
          <p:cNvSpPr txBox="1"/>
          <p:nvPr/>
        </p:nvSpPr>
        <p:spPr>
          <a:xfrm>
            <a:off x="6805503" y="5756033"/>
            <a:ext cx="2423160" cy="398780"/>
          </a:xfrm>
          <a:prstGeom prst="rect">
            <a:avLst/>
          </a:prstGeom>
          <a:noFill/>
        </p:spPr>
        <p:txBody>
          <a:bodyPr wrap="none" rtlCol="0">
            <a:spAutoFit/>
          </a:bodyPr>
          <a:lstStyle/>
          <a:p>
            <a:r>
              <a:rPr lang="zh-CN" altLang="en-US" sz="2000" b="1" dirty="0">
                <a:blipFill dpi="0" rotWithShape="1">
                  <a:blip r:embed="rId5"/>
                  <a:srcRect/>
                  <a:stretch>
                    <a:fillRect/>
                  </a:stretch>
                </a:blipFill>
                <a:latin typeface="微软雅黑" panose="020B0503020204020204" pitchFamily="34" charset="-122"/>
                <a:ea typeface="微软雅黑" panose="020B0503020204020204" pitchFamily="34" charset="-122"/>
              </a:rPr>
              <a:t>时间：</a:t>
            </a:r>
            <a:r>
              <a:rPr lang="en-US" altLang="zh-CN" sz="2000" b="1" dirty="0" smtClean="0">
                <a:blipFill dpi="0" rotWithShape="1">
                  <a:blip r:embed="rId5"/>
                  <a:srcRect/>
                  <a:stretch>
                    <a:fillRect/>
                  </a:stretch>
                </a:blipFill>
                <a:latin typeface="微软雅黑" panose="020B0503020204020204" pitchFamily="34" charset="-122"/>
                <a:ea typeface="微软雅黑" panose="020B0503020204020204" pitchFamily="34" charset="-122"/>
              </a:rPr>
              <a:t>2018·10·16</a:t>
            </a:r>
            <a:endParaRPr lang="zh-CN" altLang="en-US" sz="2000" b="1" dirty="0">
              <a:blipFill dpi="0" rotWithShape="1">
                <a:blip r:embed="rId5"/>
                <a:srcRect/>
                <a:stretch>
                  <a:fillRect/>
                </a:stretch>
              </a:blipFill>
              <a:latin typeface="微软雅黑" panose="020B0503020204020204" pitchFamily="34" charset="-122"/>
              <a:ea typeface="微软雅黑" panose="020B0503020204020204" pitchFamily="34" charset="-122"/>
            </a:endParaRPr>
          </a:p>
        </p:txBody>
      </p:sp>
      <p:cxnSp>
        <p:nvCxnSpPr>
          <p:cNvPr id="57" name="直接连接符 56"/>
          <p:cNvCxnSpPr/>
          <p:nvPr/>
        </p:nvCxnSpPr>
        <p:spPr>
          <a:xfrm>
            <a:off x="3481129" y="5620646"/>
            <a:ext cx="2357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3481129" y="6174163"/>
            <a:ext cx="2357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866466" y="5603104"/>
            <a:ext cx="2357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866466" y="6180042"/>
            <a:ext cx="2357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1" name="大海协奏曲.mp3">
            <a:hlinkClick r:id="" action="ppaction://media"/>
          </p:cNvPr>
          <p:cNvPicPr>
            <a:picLocks noChangeAspect="1"/>
          </p:cNvPicPr>
          <p:nvPr>
            <a:audioFile r:link="rId9"/>
            <p:extLst>
              <p:ext uri="{DAA4B4D4-6D71-4841-9C94-3DE7FCFB9230}">
                <p14:media xmlns:p14="http://schemas.microsoft.com/office/powerpoint/2010/main" r:embed="rId10">
                  <p14:trim st="9303.069336"/>
                </p14:media>
              </p:ext>
            </p:extLst>
          </p:nvPr>
        </p:nvPicPr>
        <p:blipFill>
          <a:blip r:embed="rId11"/>
          <a:stretch>
            <a:fillRect/>
          </a:stretch>
        </p:blipFill>
        <p:spPr>
          <a:xfrm>
            <a:off x="12773025" y="113478"/>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1000"/>
                                        <p:tgtEl>
                                          <p:spTgt spid="1026"/>
                                        </p:tgtEl>
                                      </p:cBhvr>
                                    </p:animEffect>
                                  </p:childTnLst>
                                </p:cTn>
                              </p:par>
                            </p:childTnLst>
                          </p:cTn>
                        </p:par>
                        <p:par>
                          <p:cTn id="8" fill="hold">
                            <p:stCondLst>
                              <p:cond delay="1000"/>
                            </p:stCondLst>
                            <p:childTnLst>
                              <p:par>
                                <p:cTn id="9" presetID="23" presetClass="entr" presetSubtype="528" fill="hold" grpId="0" nodeType="afterEffect">
                                  <p:stCondLst>
                                    <p:cond delay="0"/>
                                  </p:stCondLst>
                                  <p:iterate type="lt">
                                    <p:tmPct val="15000"/>
                                  </p:iterate>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 calcmode="lin" valueType="num">
                                      <p:cBhvr>
                                        <p:cTn id="13" dur="500" fill="hold"/>
                                        <p:tgtEl>
                                          <p:spTgt spid="6"/>
                                        </p:tgtEl>
                                        <p:attrNameLst>
                                          <p:attrName>ppt_x</p:attrName>
                                        </p:attrNameLst>
                                      </p:cBhvr>
                                      <p:tavLst>
                                        <p:tav tm="0">
                                          <p:val>
                                            <p:fltVal val="0.5"/>
                                          </p:val>
                                        </p:tav>
                                        <p:tav tm="100000">
                                          <p:val>
                                            <p:strVal val="#ppt_x"/>
                                          </p:val>
                                        </p:tav>
                                      </p:tavLst>
                                    </p:anim>
                                    <p:anim calcmode="lin" valueType="num">
                                      <p:cBhvr>
                                        <p:cTn id="14" dur="500" fill="hold"/>
                                        <p:tgtEl>
                                          <p:spTgt spid="6"/>
                                        </p:tgtEl>
                                        <p:attrNameLst>
                                          <p:attrName>ppt_y</p:attrName>
                                        </p:attrNameLst>
                                      </p:cBhvr>
                                      <p:tavLst>
                                        <p:tav tm="0">
                                          <p:val>
                                            <p:fltVal val="0.5"/>
                                          </p:val>
                                        </p:tav>
                                        <p:tav tm="100000">
                                          <p:val>
                                            <p:strVal val="#ppt_y"/>
                                          </p:val>
                                        </p:tav>
                                      </p:tavLst>
                                    </p:anim>
                                  </p:childTnLst>
                                </p:cTn>
                              </p:par>
                            </p:childTnLst>
                          </p:cTn>
                        </p:par>
                        <p:par>
                          <p:cTn id="15" fill="hold">
                            <p:stCondLst>
                              <p:cond delay="1799"/>
                            </p:stCondLst>
                            <p:childTnLst>
                              <p:par>
                                <p:cTn id="16" presetID="21" presetClass="entr" presetSubtype="1" fill="hold" nodeType="afterEffect">
                                  <p:stCondLst>
                                    <p:cond delay="0"/>
                                  </p:stCondLst>
                                  <p:childTnLst>
                                    <p:set>
                                      <p:cBhvr>
                                        <p:cTn id="17" dur="1" fill="hold">
                                          <p:stCondLst>
                                            <p:cond delay="0"/>
                                          </p:stCondLst>
                                        </p:cTn>
                                        <p:tgtEl>
                                          <p:spTgt spid="1027"/>
                                        </p:tgtEl>
                                        <p:attrNameLst>
                                          <p:attrName>style.visibility</p:attrName>
                                        </p:attrNameLst>
                                      </p:cBhvr>
                                      <p:to>
                                        <p:strVal val="visible"/>
                                      </p:to>
                                    </p:set>
                                    <p:animEffect transition="in" filter="wheel(1)">
                                      <p:cBhvr>
                                        <p:cTn id="18" dur="2000"/>
                                        <p:tgtEl>
                                          <p:spTgt spid="1027"/>
                                        </p:tgtEl>
                                      </p:cBhvr>
                                    </p:animEffect>
                                  </p:childTnLst>
                                </p:cTn>
                              </p:par>
                            </p:childTnLst>
                          </p:cTn>
                        </p:par>
                        <p:par>
                          <p:cTn id="19" fill="hold">
                            <p:stCondLst>
                              <p:cond delay="3799"/>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par>
                          <p:cTn id="23" fill="hold">
                            <p:stCondLst>
                              <p:cond delay="4799"/>
                            </p:stCondLst>
                            <p:childTnLst>
                              <p:par>
                                <p:cTn id="24" presetID="16" presetClass="entr" presetSubtype="21"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inVertical)">
                                      <p:cBhvr>
                                        <p:cTn id="26" dur="500"/>
                                        <p:tgtEl>
                                          <p:spTgt spid="16"/>
                                        </p:tgtEl>
                                      </p:cBhvr>
                                    </p:animEffect>
                                  </p:childTnLst>
                                </p:cTn>
                              </p:par>
                            </p:childTnLst>
                          </p:cTn>
                        </p:par>
                        <p:par>
                          <p:cTn id="27" fill="hold">
                            <p:stCondLst>
                              <p:cond delay="5299"/>
                            </p:stCondLst>
                            <p:childTnLst>
                              <p:par>
                                <p:cTn id="28" presetID="10" presetClass="entr" presetSubtype="0" fill="hold" grpId="0" nodeType="afterEffect">
                                  <p:stCondLst>
                                    <p:cond delay="5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5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nodeType="withEffect">
                                  <p:stCondLst>
                                    <p:cond delay="50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50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nodeType="withEffect">
                                  <p:stCondLst>
                                    <p:cond delay="50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nodeType="withEffect">
                                  <p:stCondLst>
                                    <p:cond delay="50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par>
                                <p:cTn id="46" presetID="10" presetClass="entr" presetSubtype="0" fill="hold" nodeType="withEffect">
                                  <p:stCondLst>
                                    <p:cond delay="500"/>
                                  </p:stCondLst>
                                  <p:childTnLst>
                                    <p:set>
                                      <p:cBhvr>
                                        <p:cTn id="47" dur="1" fill="hold">
                                          <p:stCondLst>
                                            <p:cond delay="0"/>
                                          </p:stCondLst>
                                        </p:cTn>
                                        <p:tgtEl>
                                          <p:spTgt spid="59"/>
                                        </p:tgtEl>
                                        <p:attrNameLst>
                                          <p:attrName>style.visibility</p:attrName>
                                        </p:attrNameLst>
                                      </p:cBhvr>
                                      <p:to>
                                        <p:strVal val="visible"/>
                                      </p:to>
                                    </p:set>
                                    <p:animEffect transition="in" filter="fade">
                                      <p:cBhvr>
                                        <p:cTn id="48" dur="500"/>
                                        <p:tgtEl>
                                          <p:spTgt spid="59"/>
                                        </p:tgtEl>
                                      </p:cBhvr>
                                    </p:animEffect>
                                  </p:childTnLst>
                                </p:cTn>
                              </p:par>
                              <p:par>
                                <p:cTn id="49" presetID="10" presetClass="entr" presetSubtype="0" fill="hold" nodeType="withEffect">
                                  <p:stCondLst>
                                    <p:cond delay="500"/>
                                  </p:stCondLst>
                                  <p:childTnLst>
                                    <p:set>
                                      <p:cBhvr>
                                        <p:cTn id="50" dur="1" fill="hold">
                                          <p:stCondLst>
                                            <p:cond delay="0"/>
                                          </p:stCondLst>
                                        </p:cTn>
                                        <p:tgtEl>
                                          <p:spTgt spid="60"/>
                                        </p:tgtEl>
                                        <p:attrNameLst>
                                          <p:attrName>style.visibility</p:attrName>
                                        </p:attrNameLst>
                                      </p:cBhvr>
                                      <p:to>
                                        <p:strVal val="visible"/>
                                      </p:to>
                                    </p:set>
                                    <p:animEffect transition="in" filter="fade">
                                      <p:cBhvr>
                                        <p:cTn id="51" dur="500"/>
                                        <p:tgtEl>
                                          <p:spTgt spid="60"/>
                                        </p:tgtEl>
                                      </p:cBhvr>
                                    </p:animEffect>
                                  </p:childTnLst>
                                </p:cTn>
                              </p:par>
                            </p:childTnLst>
                          </p:cTn>
                        </p:par>
                        <p:par>
                          <p:cTn id="52" fill="hold">
                            <p:stCondLst>
                              <p:cond delay="6299"/>
                            </p:stCondLst>
                            <p:childTnLst>
                              <p:par>
                                <p:cTn id="53" presetID="22" presetClass="entr" presetSubtype="8" fill="hold" grpId="0" nodeType="afterEffect">
                                  <p:stCondLst>
                                    <p:cond delay="0"/>
                                  </p:stCondLst>
                                  <p:iterate type="lt">
                                    <p:tmPct val="30000"/>
                                  </p:iterate>
                                  <p:childTnLst>
                                    <p:set>
                                      <p:cBhvr>
                                        <p:cTn id="54" dur="1" fill="hold">
                                          <p:stCondLst>
                                            <p:cond delay="0"/>
                                          </p:stCondLst>
                                        </p:cTn>
                                        <p:tgtEl>
                                          <p:spTgt spid="18"/>
                                        </p:tgtEl>
                                        <p:attrNameLst>
                                          <p:attrName>style.visibility</p:attrName>
                                        </p:attrNameLst>
                                      </p:cBhvr>
                                      <p:to>
                                        <p:strVal val="visible"/>
                                      </p:to>
                                    </p:set>
                                    <p:animEffect transition="in" filter="wipe(left)">
                                      <p:cBhvr>
                                        <p:cTn id="55" dur="100"/>
                                        <p:tgtEl>
                                          <p:spTgt spid="18"/>
                                        </p:tgtEl>
                                      </p:cBhvr>
                                    </p:animEffect>
                                  </p:childTnLst>
                                </p:cTn>
                              </p:par>
                              <p:par>
                                <p:cTn id="56" presetID="36" presetClass="emph" presetSubtype="0" fill="hold" grpId="1" nodeType="withEffect">
                                  <p:stCondLst>
                                    <p:cond delay="0"/>
                                  </p:stCondLst>
                                  <p:iterate type="lt">
                                    <p:tmPct val="30000"/>
                                  </p:iterate>
                                  <p:childTnLst>
                                    <p:animScale>
                                      <p:cBhvr>
                                        <p:cTn id="57" dur="50" autoRev="1" fill="hold">
                                          <p:stCondLst>
                                            <p:cond delay="0"/>
                                          </p:stCondLst>
                                        </p:cTn>
                                        <p:tgtEl>
                                          <p:spTgt spid="18"/>
                                        </p:tgtEl>
                                      </p:cBhvr>
                                      <p:to x="80000" y="100000"/>
                                    </p:animScale>
                                    <p:anim by="(#ppt_w*0.10)" calcmode="lin" valueType="num">
                                      <p:cBhvr>
                                        <p:cTn id="58" dur="50" autoRev="1" fill="hold">
                                          <p:stCondLst>
                                            <p:cond delay="0"/>
                                          </p:stCondLst>
                                        </p:cTn>
                                        <p:tgtEl>
                                          <p:spTgt spid="18"/>
                                        </p:tgtEl>
                                        <p:attrNameLst>
                                          <p:attrName>ppt_x</p:attrName>
                                        </p:attrNameLst>
                                      </p:cBhvr>
                                    </p:anim>
                                    <p:anim by="(-#ppt_w*0.10)" calcmode="lin" valueType="num">
                                      <p:cBhvr>
                                        <p:cTn id="59" dur="50" autoRev="1" fill="hold">
                                          <p:stCondLst>
                                            <p:cond delay="0"/>
                                          </p:stCondLst>
                                        </p:cTn>
                                        <p:tgtEl>
                                          <p:spTgt spid="18"/>
                                        </p:tgtEl>
                                        <p:attrNameLst>
                                          <p:attrName>ppt_y</p:attrName>
                                        </p:attrNameLst>
                                      </p:cBhvr>
                                    </p:anim>
                                    <p:animRot by="-480000">
                                      <p:cBhvr>
                                        <p:cTn id="60" dur="50" autoRev="1" fill="hold">
                                          <p:stCondLst>
                                            <p:cond delay="0"/>
                                          </p:stCondLst>
                                        </p:cTn>
                                        <p:tgtEl>
                                          <p:spTgt spid="18"/>
                                        </p:tgtEl>
                                        <p:attrNameLst>
                                          <p:attrName>r</p:attrName>
                                        </p:attrNameLst>
                                      </p:cBhvr>
                                    </p:animRot>
                                  </p:childTnLst>
                                </p:cTn>
                              </p:par>
                            </p:childTnLst>
                          </p:cTn>
                        </p:par>
                        <p:par>
                          <p:cTn id="61" fill="hold">
                            <p:stCondLst>
                              <p:cond delay="6579"/>
                            </p:stCondLst>
                            <p:childTnLst>
                              <p:par>
                                <p:cTn id="62" presetID="22" presetClass="entr" presetSubtype="8" fill="hold" grpId="0" nodeType="afterEffect">
                                  <p:stCondLst>
                                    <p:cond delay="0"/>
                                  </p:stCondLst>
                                  <p:iterate type="lt">
                                    <p:tmPct val="30000"/>
                                  </p:iterate>
                                  <p:childTnLst>
                                    <p:set>
                                      <p:cBhvr>
                                        <p:cTn id="63" dur="1" fill="hold">
                                          <p:stCondLst>
                                            <p:cond delay="0"/>
                                          </p:stCondLst>
                                        </p:cTn>
                                        <p:tgtEl>
                                          <p:spTgt spid="55"/>
                                        </p:tgtEl>
                                        <p:attrNameLst>
                                          <p:attrName>style.visibility</p:attrName>
                                        </p:attrNameLst>
                                      </p:cBhvr>
                                      <p:to>
                                        <p:strVal val="visible"/>
                                      </p:to>
                                    </p:set>
                                    <p:animEffect transition="in" filter="wipe(left)">
                                      <p:cBhvr>
                                        <p:cTn id="64" dur="100"/>
                                        <p:tgtEl>
                                          <p:spTgt spid="55"/>
                                        </p:tgtEl>
                                      </p:cBhvr>
                                    </p:animEffect>
                                  </p:childTnLst>
                                </p:cTn>
                              </p:par>
                              <p:par>
                                <p:cTn id="65" presetID="36" presetClass="emph" presetSubtype="0" fill="hold" grpId="1" nodeType="withEffect">
                                  <p:stCondLst>
                                    <p:cond delay="0"/>
                                  </p:stCondLst>
                                  <p:iterate type="lt">
                                    <p:tmPct val="30000"/>
                                  </p:iterate>
                                  <p:childTnLst>
                                    <p:animScale>
                                      <p:cBhvr>
                                        <p:cTn id="66" dur="50" autoRev="1" fill="hold">
                                          <p:stCondLst>
                                            <p:cond delay="0"/>
                                          </p:stCondLst>
                                        </p:cTn>
                                        <p:tgtEl>
                                          <p:spTgt spid="55"/>
                                        </p:tgtEl>
                                      </p:cBhvr>
                                      <p:to x="80000" y="100000"/>
                                    </p:animScale>
                                    <p:anim by="(#ppt_w*0.10)" calcmode="lin" valueType="num">
                                      <p:cBhvr>
                                        <p:cTn id="67" dur="50" autoRev="1" fill="hold">
                                          <p:stCondLst>
                                            <p:cond delay="0"/>
                                          </p:stCondLst>
                                        </p:cTn>
                                        <p:tgtEl>
                                          <p:spTgt spid="55"/>
                                        </p:tgtEl>
                                        <p:attrNameLst>
                                          <p:attrName>ppt_x</p:attrName>
                                        </p:attrNameLst>
                                      </p:cBhvr>
                                    </p:anim>
                                    <p:anim by="(-#ppt_w*0.10)" calcmode="lin" valueType="num">
                                      <p:cBhvr>
                                        <p:cTn id="68" dur="50" autoRev="1" fill="hold">
                                          <p:stCondLst>
                                            <p:cond delay="0"/>
                                          </p:stCondLst>
                                        </p:cTn>
                                        <p:tgtEl>
                                          <p:spTgt spid="55"/>
                                        </p:tgtEl>
                                        <p:attrNameLst>
                                          <p:attrName>ppt_y</p:attrName>
                                        </p:attrNameLst>
                                      </p:cBhvr>
                                    </p:anim>
                                    <p:animRot by="-480000">
                                      <p:cBhvr>
                                        <p:cTn id="69" dur="50" autoRev="1" fill="hold">
                                          <p:stCondLst>
                                            <p:cond delay="0"/>
                                          </p:stCondLst>
                                        </p:cTn>
                                        <p:tgtEl>
                                          <p:spTgt spid="55"/>
                                        </p:tgtEl>
                                        <p:attrNameLst>
                                          <p:attrName>r</p:attrName>
                                        </p:attrNameLst>
                                      </p:cBhvr>
                                    </p:animRot>
                                  </p:childTnLst>
                                </p:cTn>
                              </p:par>
                            </p:childTnLst>
                          </p:cTn>
                        </p:par>
                        <p:par>
                          <p:cTn id="70" fill="hold">
                            <p:stCondLst>
                              <p:cond delay="6800"/>
                            </p:stCondLst>
                            <p:childTnLst>
                              <p:par>
                                <p:cTn id="71" presetID="22" presetClass="entr" presetSubtype="8" fill="hold" grpId="0" nodeType="afterEffect">
                                  <p:stCondLst>
                                    <p:cond delay="0"/>
                                  </p:stCondLst>
                                  <p:iterate type="lt">
                                    <p:tmPct val="30000"/>
                                  </p:iterate>
                                  <p:childTnLst>
                                    <p:set>
                                      <p:cBhvr>
                                        <p:cTn id="72" dur="1" fill="hold">
                                          <p:stCondLst>
                                            <p:cond delay="0"/>
                                          </p:stCondLst>
                                        </p:cTn>
                                        <p:tgtEl>
                                          <p:spTgt spid="54"/>
                                        </p:tgtEl>
                                        <p:attrNameLst>
                                          <p:attrName>style.visibility</p:attrName>
                                        </p:attrNameLst>
                                      </p:cBhvr>
                                      <p:to>
                                        <p:strVal val="visible"/>
                                      </p:to>
                                    </p:set>
                                    <p:animEffect transition="in" filter="wipe(left)">
                                      <p:cBhvr>
                                        <p:cTn id="73" dur="100"/>
                                        <p:tgtEl>
                                          <p:spTgt spid="54"/>
                                        </p:tgtEl>
                                      </p:cBhvr>
                                    </p:animEffect>
                                  </p:childTnLst>
                                </p:cTn>
                              </p:par>
                              <p:par>
                                <p:cTn id="74" presetID="36" presetClass="emph" presetSubtype="0" fill="hold" grpId="1" nodeType="withEffect">
                                  <p:stCondLst>
                                    <p:cond delay="0"/>
                                  </p:stCondLst>
                                  <p:iterate type="lt">
                                    <p:tmPct val="30000"/>
                                  </p:iterate>
                                  <p:childTnLst>
                                    <p:animScale>
                                      <p:cBhvr>
                                        <p:cTn id="75" dur="50" autoRev="1" fill="hold">
                                          <p:stCondLst>
                                            <p:cond delay="0"/>
                                          </p:stCondLst>
                                        </p:cTn>
                                        <p:tgtEl>
                                          <p:spTgt spid="54"/>
                                        </p:tgtEl>
                                      </p:cBhvr>
                                      <p:to x="80000" y="100000"/>
                                    </p:animScale>
                                    <p:anim by="(#ppt_w*0.10)" calcmode="lin" valueType="num">
                                      <p:cBhvr>
                                        <p:cTn id="76" dur="50" autoRev="1" fill="hold">
                                          <p:stCondLst>
                                            <p:cond delay="0"/>
                                          </p:stCondLst>
                                        </p:cTn>
                                        <p:tgtEl>
                                          <p:spTgt spid="54"/>
                                        </p:tgtEl>
                                        <p:attrNameLst>
                                          <p:attrName>ppt_x</p:attrName>
                                        </p:attrNameLst>
                                      </p:cBhvr>
                                    </p:anim>
                                    <p:anim by="(-#ppt_w*0.10)" calcmode="lin" valueType="num">
                                      <p:cBhvr>
                                        <p:cTn id="77" dur="50" autoRev="1" fill="hold">
                                          <p:stCondLst>
                                            <p:cond delay="0"/>
                                          </p:stCondLst>
                                        </p:cTn>
                                        <p:tgtEl>
                                          <p:spTgt spid="54"/>
                                        </p:tgtEl>
                                        <p:attrNameLst>
                                          <p:attrName>ppt_y</p:attrName>
                                        </p:attrNameLst>
                                      </p:cBhvr>
                                    </p:anim>
                                    <p:animRot by="-480000">
                                      <p:cBhvr>
                                        <p:cTn id="78" dur="50" autoRev="1" fill="hold">
                                          <p:stCondLst>
                                            <p:cond delay="0"/>
                                          </p:stCondLst>
                                        </p:cTn>
                                        <p:tgtEl>
                                          <p:spTgt spid="54"/>
                                        </p:tgtEl>
                                        <p:attrNameLst>
                                          <p:attrName>r</p:attrName>
                                        </p:attrNameLst>
                                      </p:cBhvr>
                                    </p:animRot>
                                  </p:childTnLst>
                                </p:cTn>
                              </p:par>
                            </p:childTnLst>
                          </p:cTn>
                        </p:par>
                        <p:par>
                          <p:cTn id="79" fill="hold">
                            <p:stCondLst>
                              <p:cond delay="7200"/>
                            </p:stCondLst>
                            <p:childTnLst>
                              <p:par>
                                <p:cTn id="80" presetID="22" presetClass="entr" presetSubtype="8" fill="hold" grpId="0" nodeType="afterEffect">
                                  <p:stCondLst>
                                    <p:cond delay="0"/>
                                  </p:stCondLst>
                                  <p:iterate type="lt">
                                    <p:tmPct val="30000"/>
                                  </p:iterate>
                                  <p:childTnLst>
                                    <p:set>
                                      <p:cBhvr>
                                        <p:cTn id="81" dur="1" fill="hold">
                                          <p:stCondLst>
                                            <p:cond delay="0"/>
                                          </p:stCondLst>
                                        </p:cTn>
                                        <p:tgtEl>
                                          <p:spTgt spid="56"/>
                                        </p:tgtEl>
                                        <p:attrNameLst>
                                          <p:attrName>style.visibility</p:attrName>
                                        </p:attrNameLst>
                                      </p:cBhvr>
                                      <p:to>
                                        <p:strVal val="visible"/>
                                      </p:to>
                                    </p:set>
                                    <p:animEffect transition="in" filter="wipe(left)">
                                      <p:cBhvr>
                                        <p:cTn id="82" dur="100"/>
                                        <p:tgtEl>
                                          <p:spTgt spid="56"/>
                                        </p:tgtEl>
                                      </p:cBhvr>
                                    </p:animEffect>
                                  </p:childTnLst>
                                </p:cTn>
                              </p:par>
                              <p:par>
                                <p:cTn id="83" presetID="36" presetClass="emph" presetSubtype="0" fill="hold" grpId="1" nodeType="withEffect">
                                  <p:stCondLst>
                                    <p:cond delay="0"/>
                                  </p:stCondLst>
                                  <p:iterate type="lt">
                                    <p:tmPct val="30000"/>
                                  </p:iterate>
                                  <p:childTnLst>
                                    <p:animScale>
                                      <p:cBhvr>
                                        <p:cTn id="84" dur="50" autoRev="1" fill="hold">
                                          <p:stCondLst>
                                            <p:cond delay="0"/>
                                          </p:stCondLst>
                                        </p:cTn>
                                        <p:tgtEl>
                                          <p:spTgt spid="56"/>
                                        </p:tgtEl>
                                      </p:cBhvr>
                                      <p:to x="80000" y="100000"/>
                                    </p:animScale>
                                    <p:anim by="(#ppt_w*0.10)" calcmode="lin" valueType="num">
                                      <p:cBhvr>
                                        <p:cTn id="85" dur="50" autoRev="1" fill="hold">
                                          <p:stCondLst>
                                            <p:cond delay="0"/>
                                          </p:stCondLst>
                                        </p:cTn>
                                        <p:tgtEl>
                                          <p:spTgt spid="56"/>
                                        </p:tgtEl>
                                        <p:attrNameLst>
                                          <p:attrName>ppt_x</p:attrName>
                                        </p:attrNameLst>
                                      </p:cBhvr>
                                    </p:anim>
                                    <p:anim by="(-#ppt_w*0.10)" calcmode="lin" valueType="num">
                                      <p:cBhvr>
                                        <p:cTn id="86" dur="50" autoRev="1" fill="hold">
                                          <p:stCondLst>
                                            <p:cond delay="0"/>
                                          </p:stCondLst>
                                        </p:cTn>
                                        <p:tgtEl>
                                          <p:spTgt spid="56"/>
                                        </p:tgtEl>
                                        <p:attrNameLst>
                                          <p:attrName>ppt_y</p:attrName>
                                        </p:attrNameLst>
                                      </p:cBhvr>
                                    </p:anim>
                                    <p:animRot by="-480000">
                                      <p:cBhvr>
                                        <p:cTn id="87" dur="50" autoRev="1" fill="hold">
                                          <p:stCondLst>
                                            <p:cond delay="0"/>
                                          </p:stCondLst>
                                        </p:cTn>
                                        <p:tgtEl>
                                          <p:spTgt spid="5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numSld="999">
                <p:cTn id="88" repeatCount="indefinite" fill="hold" display="0">
                  <p:stCondLst>
                    <p:cond delay="indefinite"/>
                  </p:stCondLst>
                  <p:endCondLst>
                    <p:cond evt="onStopAudio" delay="0">
                      <p:tgtEl>
                        <p:sldTgt/>
                      </p:tgtEl>
                    </p:cond>
                  </p:endCondLst>
                </p:cTn>
                <p:tgtEl>
                  <p:spTgt spid="61"/>
                </p:tgtEl>
              </p:cMediaNode>
            </p:audio>
          </p:childTnLst>
        </p:cTn>
      </p:par>
    </p:tnLst>
    <p:bldLst>
      <p:bldP spid="6" grpId="0"/>
      <p:bldP spid="16" grpId="0"/>
      <p:bldP spid="17" grpId="0" animBg="1"/>
      <p:bldP spid="18" grpId="0"/>
      <p:bldP spid="18" grpId="1"/>
      <p:bldP spid="54" grpId="0"/>
      <p:bldP spid="54" grpId="1"/>
      <p:bldP spid="55" grpId="0"/>
      <p:bldP spid="55" grpId="1"/>
      <p:bldP spid="56" grpId="0"/>
      <p:bldP spid="56"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5"/>
          <p:cNvSpPr txBox="1"/>
          <p:nvPr/>
        </p:nvSpPr>
        <p:spPr>
          <a:xfrm>
            <a:off x="1024368" y="569718"/>
            <a:ext cx="2929970" cy="461665"/>
          </a:xfrm>
          <a:prstGeom prst="rect">
            <a:avLst/>
          </a:prstGeom>
          <a:noFill/>
        </p:spPr>
        <p:txBody>
          <a:bodyPr wrap="square" rtlCol="0">
            <a:spAutoFit/>
          </a:bodyPr>
          <a:lstStyle/>
          <a:p>
            <a:pPr defTabSz="685800"/>
            <a:r>
              <a:rPr lang="zh-CN" altLang="en-US" sz="2400" b="1" dirty="0" smtClean="0">
                <a:blipFill dpi="0" rotWithShape="1">
                  <a:blip r:embed="rId1"/>
                  <a:srcRect/>
                  <a:stretch>
                    <a:fillRect/>
                  </a:stretch>
                </a:blipFill>
                <a:latin typeface="Impact" panose="020B0806030902050204" pitchFamily="34" charset="0"/>
                <a:ea typeface="微软雅黑" panose="020B0503020204020204" pitchFamily="34" charset="-122"/>
              </a:rPr>
              <a:t>关键技术</a:t>
            </a:r>
            <a:endParaRPr lang="zh-CN" altLang="en-US" sz="2400" b="1" dirty="0">
              <a:blipFill dpi="0" rotWithShape="1">
                <a:blip r:embed="rId1"/>
                <a:srcRect/>
                <a:stretch>
                  <a:fillRect/>
                </a:stretch>
              </a:blipFill>
              <a:latin typeface="Impact" panose="020B0806030902050204" pitchFamily="34" charset="0"/>
              <a:ea typeface="微软雅黑" panose="020B0503020204020204" pitchFamily="34" charset="-122"/>
            </a:endParaRPr>
          </a:p>
        </p:txBody>
      </p:sp>
      <p:sp>
        <p:nvSpPr>
          <p:cNvPr id="5" name="文本框 26"/>
          <p:cNvSpPr txBox="1"/>
          <p:nvPr/>
        </p:nvSpPr>
        <p:spPr>
          <a:xfrm>
            <a:off x="460976" y="523551"/>
            <a:ext cx="631840" cy="553998"/>
          </a:xfrm>
          <a:prstGeom prst="rect">
            <a:avLst/>
          </a:prstGeom>
          <a:noFill/>
        </p:spPr>
        <p:txBody>
          <a:bodyPr wrap="square" rtlCol="0">
            <a:spAutoFit/>
          </a:bodyPr>
          <a:lstStyle/>
          <a:p>
            <a:pPr algn="ctr" defTabSz="685800"/>
            <a:r>
              <a:rPr lang="en-US" altLang="zh-CN" sz="3000" dirty="0" smtClean="0">
                <a:blipFill dpi="0" rotWithShape="1">
                  <a:blip r:embed="rId1"/>
                  <a:srcRect/>
                  <a:stretch>
                    <a:fillRect/>
                  </a:stretch>
                </a:blipFill>
                <a:latin typeface="Impact" panose="020B0806030902050204" pitchFamily="34" charset="0"/>
                <a:ea typeface="微软雅黑" panose="020B0503020204020204" pitchFamily="34" charset="-122"/>
              </a:rPr>
              <a:t>03</a:t>
            </a:r>
            <a:endParaRPr lang="zh-CN" altLang="en-US" sz="3000" dirty="0">
              <a:blipFill dpi="0" rotWithShape="1">
                <a:blip r:embed="rId1"/>
                <a:srcRect/>
                <a:stretch>
                  <a:fillRect/>
                </a:stretch>
              </a:blipFill>
              <a:latin typeface="Arial" panose="020B0604020202020204"/>
              <a:ea typeface="微软雅黑" panose="020B0503020204020204" pitchFamily="34" charset="-122"/>
            </a:endParaRPr>
          </a:p>
        </p:txBody>
      </p:sp>
      <p:grpSp>
        <p:nvGrpSpPr>
          <p:cNvPr id="73" name="组合 72"/>
          <p:cNvGrpSpPr/>
          <p:nvPr/>
        </p:nvGrpSpPr>
        <p:grpSpPr>
          <a:xfrm>
            <a:off x="5224259" y="2327576"/>
            <a:ext cx="2495414" cy="2272873"/>
            <a:chOff x="5615965" y="1986672"/>
            <a:chExt cx="2670175" cy="2432050"/>
          </a:xfrm>
        </p:grpSpPr>
        <p:sp>
          <p:nvSpPr>
            <p:cNvPr id="74" name="Freeform 53"/>
            <p:cNvSpPr/>
            <p:nvPr/>
          </p:nvSpPr>
          <p:spPr bwMode="auto">
            <a:xfrm>
              <a:off x="6508140" y="1986672"/>
              <a:ext cx="885825" cy="2432050"/>
            </a:xfrm>
            <a:custGeom>
              <a:avLst/>
              <a:gdLst>
                <a:gd name="T0" fmla="*/ 231 w 236"/>
                <a:gd name="T1" fmla="*/ 324 h 647"/>
                <a:gd name="T2" fmla="*/ 225 w 236"/>
                <a:gd name="T3" fmla="*/ 324 h 647"/>
                <a:gd name="T4" fmla="*/ 193 w 236"/>
                <a:gd name="T5" fmla="*/ 547 h 647"/>
                <a:gd name="T6" fmla="*/ 158 w 236"/>
                <a:gd name="T7" fmla="*/ 613 h 647"/>
                <a:gd name="T8" fmla="*/ 138 w 236"/>
                <a:gd name="T9" fmla="*/ 631 h 647"/>
                <a:gd name="T10" fmla="*/ 118 w 236"/>
                <a:gd name="T11" fmla="*/ 636 h 647"/>
                <a:gd name="T12" fmla="*/ 98 w 236"/>
                <a:gd name="T13" fmla="*/ 631 h 647"/>
                <a:gd name="T14" fmla="*/ 64 w 236"/>
                <a:gd name="T15" fmla="*/ 593 h 647"/>
                <a:gd name="T16" fmla="*/ 25 w 236"/>
                <a:gd name="T17" fmla="*/ 481 h 647"/>
                <a:gd name="T18" fmla="*/ 11 w 236"/>
                <a:gd name="T19" fmla="*/ 324 h 647"/>
                <a:gd name="T20" fmla="*/ 43 w 236"/>
                <a:gd name="T21" fmla="*/ 101 h 647"/>
                <a:gd name="T22" fmla="*/ 78 w 236"/>
                <a:gd name="T23" fmla="*/ 34 h 647"/>
                <a:gd name="T24" fmla="*/ 98 w 236"/>
                <a:gd name="T25" fmla="*/ 17 h 647"/>
                <a:gd name="T26" fmla="*/ 118 w 236"/>
                <a:gd name="T27" fmla="*/ 11 h 647"/>
                <a:gd name="T28" fmla="*/ 138 w 236"/>
                <a:gd name="T29" fmla="*/ 17 h 647"/>
                <a:gd name="T30" fmla="*/ 172 w 236"/>
                <a:gd name="T31" fmla="*/ 55 h 647"/>
                <a:gd name="T32" fmla="*/ 211 w 236"/>
                <a:gd name="T33" fmla="*/ 167 h 647"/>
                <a:gd name="T34" fmla="*/ 225 w 236"/>
                <a:gd name="T35" fmla="*/ 324 h 647"/>
                <a:gd name="T36" fmla="*/ 231 w 236"/>
                <a:gd name="T37" fmla="*/ 324 h 647"/>
                <a:gd name="T38" fmla="*/ 236 w 236"/>
                <a:gd name="T39" fmla="*/ 324 h 647"/>
                <a:gd name="T40" fmla="*/ 203 w 236"/>
                <a:gd name="T41" fmla="*/ 97 h 647"/>
                <a:gd name="T42" fmla="*/ 166 w 236"/>
                <a:gd name="T43" fmla="*/ 27 h 647"/>
                <a:gd name="T44" fmla="*/ 144 w 236"/>
                <a:gd name="T45" fmla="*/ 8 h 647"/>
                <a:gd name="T46" fmla="*/ 118 w 236"/>
                <a:gd name="T47" fmla="*/ 0 h 647"/>
                <a:gd name="T48" fmla="*/ 93 w 236"/>
                <a:gd name="T49" fmla="*/ 8 h 647"/>
                <a:gd name="T50" fmla="*/ 55 w 236"/>
                <a:gd name="T51" fmla="*/ 49 h 647"/>
                <a:gd name="T52" fmla="*/ 15 w 236"/>
                <a:gd name="T53" fmla="*/ 164 h 647"/>
                <a:gd name="T54" fmla="*/ 0 w 236"/>
                <a:gd name="T55" fmla="*/ 324 h 647"/>
                <a:gd name="T56" fmla="*/ 33 w 236"/>
                <a:gd name="T57" fmla="*/ 551 h 647"/>
                <a:gd name="T58" fmla="*/ 70 w 236"/>
                <a:gd name="T59" fmla="*/ 620 h 647"/>
                <a:gd name="T60" fmla="*/ 93 w 236"/>
                <a:gd name="T61" fmla="*/ 640 h 647"/>
                <a:gd name="T62" fmla="*/ 118 w 236"/>
                <a:gd name="T63" fmla="*/ 647 h 647"/>
                <a:gd name="T64" fmla="*/ 144 w 236"/>
                <a:gd name="T65" fmla="*/ 640 h 647"/>
                <a:gd name="T66" fmla="*/ 181 w 236"/>
                <a:gd name="T67" fmla="*/ 599 h 647"/>
                <a:gd name="T68" fmla="*/ 221 w 236"/>
                <a:gd name="T69" fmla="*/ 483 h 647"/>
                <a:gd name="T70" fmla="*/ 236 w 236"/>
                <a:gd name="T71" fmla="*/ 324 h 647"/>
                <a:gd name="T72" fmla="*/ 231 w 236"/>
                <a:gd name="T73" fmla="*/ 32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6" h="647">
                  <a:moveTo>
                    <a:pt x="231" y="324"/>
                  </a:moveTo>
                  <a:cubicBezTo>
                    <a:pt x="225" y="324"/>
                    <a:pt x="225" y="324"/>
                    <a:pt x="225" y="324"/>
                  </a:cubicBezTo>
                  <a:cubicBezTo>
                    <a:pt x="225" y="411"/>
                    <a:pt x="213" y="490"/>
                    <a:pt x="193" y="547"/>
                  </a:cubicBezTo>
                  <a:cubicBezTo>
                    <a:pt x="183" y="575"/>
                    <a:pt x="171" y="598"/>
                    <a:pt x="158" y="613"/>
                  </a:cubicBezTo>
                  <a:cubicBezTo>
                    <a:pt x="151" y="621"/>
                    <a:pt x="145" y="627"/>
                    <a:pt x="138" y="631"/>
                  </a:cubicBezTo>
                  <a:cubicBezTo>
                    <a:pt x="131" y="634"/>
                    <a:pt x="125" y="636"/>
                    <a:pt x="118" y="636"/>
                  </a:cubicBezTo>
                  <a:cubicBezTo>
                    <a:pt x="111" y="636"/>
                    <a:pt x="105" y="634"/>
                    <a:pt x="98" y="631"/>
                  </a:cubicBezTo>
                  <a:cubicBezTo>
                    <a:pt x="86" y="624"/>
                    <a:pt x="75" y="611"/>
                    <a:pt x="64" y="593"/>
                  </a:cubicBezTo>
                  <a:cubicBezTo>
                    <a:pt x="48" y="566"/>
                    <a:pt x="35" y="527"/>
                    <a:pt x="25" y="481"/>
                  </a:cubicBezTo>
                  <a:cubicBezTo>
                    <a:pt x="16" y="435"/>
                    <a:pt x="11" y="381"/>
                    <a:pt x="11" y="324"/>
                  </a:cubicBezTo>
                  <a:cubicBezTo>
                    <a:pt x="11" y="237"/>
                    <a:pt x="23" y="158"/>
                    <a:pt x="43" y="101"/>
                  </a:cubicBezTo>
                  <a:cubicBezTo>
                    <a:pt x="53" y="72"/>
                    <a:pt x="65" y="50"/>
                    <a:pt x="78" y="34"/>
                  </a:cubicBezTo>
                  <a:cubicBezTo>
                    <a:pt x="85" y="27"/>
                    <a:pt x="91" y="21"/>
                    <a:pt x="98" y="17"/>
                  </a:cubicBezTo>
                  <a:cubicBezTo>
                    <a:pt x="105" y="13"/>
                    <a:pt x="111" y="11"/>
                    <a:pt x="118" y="11"/>
                  </a:cubicBezTo>
                  <a:cubicBezTo>
                    <a:pt x="125" y="11"/>
                    <a:pt x="131" y="13"/>
                    <a:pt x="138" y="17"/>
                  </a:cubicBezTo>
                  <a:cubicBezTo>
                    <a:pt x="150" y="24"/>
                    <a:pt x="161" y="37"/>
                    <a:pt x="172" y="55"/>
                  </a:cubicBezTo>
                  <a:cubicBezTo>
                    <a:pt x="188" y="82"/>
                    <a:pt x="201" y="120"/>
                    <a:pt x="211" y="167"/>
                  </a:cubicBezTo>
                  <a:cubicBezTo>
                    <a:pt x="220" y="213"/>
                    <a:pt x="225" y="267"/>
                    <a:pt x="225" y="324"/>
                  </a:cubicBezTo>
                  <a:cubicBezTo>
                    <a:pt x="231" y="324"/>
                    <a:pt x="231" y="324"/>
                    <a:pt x="231" y="324"/>
                  </a:cubicBezTo>
                  <a:cubicBezTo>
                    <a:pt x="236" y="324"/>
                    <a:pt x="236" y="324"/>
                    <a:pt x="236" y="324"/>
                  </a:cubicBezTo>
                  <a:cubicBezTo>
                    <a:pt x="236" y="235"/>
                    <a:pt x="224" y="155"/>
                    <a:pt x="203" y="97"/>
                  </a:cubicBezTo>
                  <a:cubicBezTo>
                    <a:pt x="193" y="68"/>
                    <a:pt x="180" y="44"/>
                    <a:pt x="166" y="27"/>
                  </a:cubicBezTo>
                  <a:cubicBezTo>
                    <a:pt x="159" y="19"/>
                    <a:pt x="152" y="12"/>
                    <a:pt x="144" y="8"/>
                  </a:cubicBezTo>
                  <a:cubicBezTo>
                    <a:pt x="135" y="3"/>
                    <a:pt x="127" y="0"/>
                    <a:pt x="118" y="0"/>
                  </a:cubicBezTo>
                  <a:cubicBezTo>
                    <a:pt x="109" y="0"/>
                    <a:pt x="101" y="3"/>
                    <a:pt x="93" y="8"/>
                  </a:cubicBezTo>
                  <a:cubicBezTo>
                    <a:pt x="78" y="16"/>
                    <a:pt x="66" y="30"/>
                    <a:pt x="55" y="49"/>
                  </a:cubicBezTo>
                  <a:cubicBezTo>
                    <a:pt x="38" y="78"/>
                    <a:pt x="24" y="117"/>
                    <a:pt x="15" y="164"/>
                  </a:cubicBezTo>
                  <a:cubicBezTo>
                    <a:pt x="5" y="211"/>
                    <a:pt x="0" y="266"/>
                    <a:pt x="0" y="324"/>
                  </a:cubicBezTo>
                  <a:cubicBezTo>
                    <a:pt x="0" y="412"/>
                    <a:pt x="12" y="492"/>
                    <a:pt x="33" y="551"/>
                  </a:cubicBezTo>
                  <a:cubicBezTo>
                    <a:pt x="43" y="580"/>
                    <a:pt x="56" y="604"/>
                    <a:pt x="70" y="620"/>
                  </a:cubicBezTo>
                  <a:cubicBezTo>
                    <a:pt x="77" y="629"/>
                    <a:pt x="84" y="635"/>
                    <a:pt x="93" y="640"/>
                  </a:cubicBezTo>
                  <a:cubicBezTo>
                    <a:pt x="101" y="645"/>
                    <a:pt x="109" y="647"/>
                    <a:pt x="118" y="647"/>
                  </a:cubicBezTo>
                  <a:cubicBezTo>
                    <a:pt x="127" y="647"/>
                    <a:pt x="135" y="645"/>
                    <a:pt x="144" y="640"/>
                  </a:cubicBezTo>
                  <a:cubicBezTo>
                    <a:pt x="158" y="632"/>
                    <a:pt x="170" y="618"/>
                    <a:pt x="181" y="599"/>
                  </a:cubicBezTo>
                  <a:cubicBezTo>
                    <a:pt x="198" y="570"/>
                    <a:pt x="212" y="530"/>
                    <a:pt x="221" y="483"/>
                  </a:cubicBezTo>
                  <a:cubicBezTo>
                    <a:pt x="231" y="436"/>
                    <a:pt x="236" y="382"/>
                    <a:pt x="236" y="324"/>
                  </a:cubicBezTo>
                  <a:lnTo>
                    <a:pt x="231" y="32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5" name="Freeform 54"/>
            <p:cNvSpPr/>
            <p:nvPr/>
          </p:nvSpPr>
          <p:spPr bwMode="auto">
            <a:xfrm>
              <a:off x="5992202" y="2258134"/>
              <a:ext cx="1917700" cy="1893888"/>
            </a:xfrm>
            <a:custGeom>
              <a:avLst/>
              <a:gdLst>
                <a:gd name="T0" fmla="*/ 339 w 510"/>
                <a:gd name="T1" fmla="*/ 320 h 504"/>
                <a:gd name="T2" fmla="*/ 335 w 510"/>
                <a:gd name="T3" fmla="*/ 316 h 504"/>
                <a:gd name="T4" fmla="*/ 177 w 510"/>
                <a:gd name="T5" fmla="*/ 445 h 504"/>
                <a:gd name="T6" fmla="*/ 107 w 510"/>
                <a:gd name="T7" fmla="*/ 480 h 504"/>
                <a:gd name="T8" fmla="*/ 53 w 510"/>
                <a:gd name="T9" fmla="*/ 493 h 504"/>
                <a:gd name="T10" fmla="*/ 24 w 510"/>
                <a:gd name="T11" fmla="*/ 484 h 504"/>
                <a:gd name="T12" fmla="*/ 15 w 510"/>
                <a:gd name="T13" fmla="*/ 471 h 504"/>
                <a:gd name="T14" fmla="*/ 11 w 510"/>
                <a:gd name="T15" fmla="*/ 452 h 504"/>
                <a:gd name="T16" fmla="*/ 22 w 510"/>
                <a:gd name="T17" fmla="*/ 401 h 504"/>
                <a:gd name="T18" fmla="*/ 175 w 510"/>
                <a:gd name="T19" fmla="*/ 187 h 504"/>
                <a:gd name="T20" fmla="*/ 333 w 510"/>
                <a:gd name="T21" fmla="*/ 59 h 504"/>
                <a:gd name="T22" fmla="*/ 403 w 510"/>
                <a:gd name="T23" fmla="*/ 23 h 504"/>
                <a:gd name="T24" fmla="*/ 457 w 510"/>
                <a:gd name="T25" fmla="*/ 11 h 504"/>
                <a:gd name="T26" fmla="*/ 486 w 510"/>
                <a:gd name="T27" fmla="*/ 19 h 504"/>
                <a:gd name="T28" fmla="*/ 496 w 510"/>
                <a:gd name="T29" fmla="*/ 32 h 504"/>
                <a:gd name="T30" fmla="*/ 499 w 510"/>
                <a:gd name="T31" fmla="*/ 52 h 504"/>
                <a:gd name="T32" fmla="*/ 488 w 510"/>
                <a:gd name="T33" fmla="*/ 102 h 504"/>
                <a:gd name="T34" fmla="*/ 335 w 510"/>
                <a:gd name="T35" fmla="*/ 316 h 504"/>
                <a:gd name="T36" fmla="*/ 339 w 510"/>
                <a:gd name="T37" fmla="*/ 320 h 504"/>
                <a:gd name="T38" fmla="*/ 343 w 510"/>
                <a:gd name="T39" fmla="*/ 324 h 504"/>
                <a:gd name="T40" fmla="*/ 465 w 510"/>
                <a:gd name="T41" fmla="*/ 172 h 504"/>
                <a:gd name="T42" fmla="*/ 498 w 510"/>
                <a:gd name="T43" fmla="*/ 106 h 504"/>
                <a:gd name="T44" fmla="*/ 510 w 510"/>
                <a:gd name="T45" fmla="*/ 52 h 504"/>
                <a:gd name="T46" fmla="*/ 506 w 510"/>
                <a:gd name="T47" fmla="*/ 28 h 504"/>
                <a:gd name="T48" fmla="*/ 493 w 510"/>
                <a:gd name="T49" fmla="*/ 11 h 504"/>
                <a:gd name="T50" fmla="*/ 457 w 510"/>
                <a:gd name="T51" fmla="*/ 0 h 504"/>
                <a:gd name="T52" fmla="*/ 399 w 510"/>
                <a:gd name="T53" fmla="*/ 13 h 504"/>
                <a:gd name="T54" fmla="*/ 167 w 510"/>
                <a:gd name="T55" fmla="*/ 180 h 504"/>
                <a:gd name="T56" fmla="*/ 46 w 510"/>
                <a:gd name="T57" fmla="*/ 331 h 504"/>
                <a:gd name="T58" fmla="*/ 12 w 510"/>
                <a:gd name="T59" fmla="*/ 397 h 504"/>
                <a:gd name="T60" fmla="*/ 0 w 510"/>
                <a:gd name="T61" fmla="*/ 452 h 504"/>
                <a:gd name="T62" fmla="*/ 4 w 510"/>
                <a:gd name="T63" fmla="*/ 475 h 504"/>
                <a:gd name="T64" fmla="*/ 17 w 510"/>
                <a:gd name="T65" fmla="*/ 493 h 504"/>
                <a:gd name="T66" fmla="*/ 53 w 510"/>
                <a:gd name="T67" fmla="*/ 504 h 504"/>
                <a:gd name="T68" fmla="*/ 111 w 510"/>
                <a:gd name="T69" fmla="*/ 491 h 504"/>
                <a:gd name="T70" fmla="*/ 343 w 510"/>
                <a:gd name="T71" fmla="*/ 324 h 504"/>
                <a:gd name="T72" fmla="*/ 339 w 510"/>
                <a:gd name="T73" fmla="*/ 32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0" h="504">
                  <a:moveTo>
                    <a:pt x="339" y="320"/>
                  </a:moveTo>
                  <a:cubicBezTo>
                    <a:pt x="335" y="316"/>
                    <a:pt x="335" y="316"/>
                    <a:pt x="335" y="316"/>
                  </a:cubicBezTo>
                  <a:cubicBezTo>
                    <a:pt x="282" y="370"/>
                    <a:pt x="227" y="414"/>
                    <a:pt x="177" y="445"/>
                  </a:cubicBezTo>
                  <a:cubicBezTo>
                    <a:pt x="152" y="460"/>
                    <a:pt x="128" y="472"/>
                    <a:pt x="107" y="480"/>
                  </a:cubicBezTo>
                  <a:cubicBezTo>
                    <a:pt x="86" y="489"/>
                    <a:pt x="68" y="493"/>
                    <a:pt x="53" y="493"/>
                  </a:cubicBezTo>
                  <a:cubicBezTo>
                    <a:pt x="40" y="493"/>
                    <a:pt x="31" y="490"/>
                    <a:pt x="24" y="484"/>
                  </a:cubicBezTo>
                  <a:cubicBezTo>
                    <a:pt x="20" y="481"/>
                    <a:pt x="17" y="477"/>
                    <a:pt x="15" y="471"/>
                  </a:cubicBezTo>
                  <a:cubicBezTo>
                    <a:pt x="12" y="466"/>
                    <a:pt x="11" y="459"/>
                    <a:pt x="11" y="452"/>
                  </a:cubicBezTo>
                  <a:cubicBezTo>
                    <a:pt x="11" y="438"/>
                    <a:pt x="15" y="421"/>
                    <a:pt x="22" y="401"/>
                  </a:cubicBezTo>
                  <a:cubicBezTo>
                    <a:pt x="45" y="343"/>
                    <a:pt x="99" y="264"/>
                    <a:pt x="175" y="187"/>
                  </a:cubicBezTo>
                  <a:cubicBezTo>
                    <a:pt x="228" y="134"/>
                    <a:pt x="283" y="89"/>
                    <a:pt x="333" y="59"/>
                  </a:cubicBezTo>
                  <a:cubicBezTo>
                    <a:pt x="358" y="43"/>
                    <a:pt x="382" y="31"/>
                    <a:pt x="403" y="23"/>
                  </a:cubicBezTo>
                  <a:cubicBezTo>
                    <a:pt x="424" y="15"/>
                    <a:pt x="442" y="11"/>
                    <a:pt x="457" y="11"/>
                  </a:cubicBezTo>
                  <a:cubicBezTo>
                    <a:pt x="470" y="11"/>
                    <a:pt x="479" y="14"/>
                    <a:pt x="486" y="19"/>
                  </a:cubicBezTo>
                  <a:cubicBezTo>
                    <a:pt x="490" y="23"/>
                    <a:pt x="493" y="27"/>
                    <a:pt x="496" y="32"/>
                  </a:cubicBezTo>
                  <a:cubicBezTo>
                    <a:pt x="498" y="38"/>
                    <a:pt x="499" y="44"/>
                    <a:pt x="499" y="52"/>
                  </a:cubicBezTo>
                  <a:cubicBezTo>
                    <a:pt x="499" y="66"/>
                    <a:pt x="495" y="83"/>
                    <a:pt x="488" y="102"/>
                  </a:cubicBezTo>
                  <a:cubicBezTo>
                    <a:pt x="465" y="161"/>
                    <a:pt x="411" y="240"/>
                    <a:pt x="335" y="316"/>
                  </a:cubicBezTo>
                  <a:cubicBezTo>
                    <a:pt x="339" y="320"/>
                    <a:pt x="339" y="320"/>
                    <a:pt x="339" y="320"/>
                  </a:cubicBezTo>
                  <a:cubicBezTo>
                    <a:pt x="343" y="324"/>
                    <a:pt x="343" y="324"/>
                    <a:pt x="343" y="324"/>
                  </a:cubicBezTo>
                  <a:cubicBezTo>
                    <a:pt x="394" y="272"/>
                    <a:pt x="436" y="220"/>
                    <a:pt x="465" y="172"/>
                  </a:cubicBezTo>
                  <a:cubicBezTo>
                    <a:pt x="479" y="149"/>
                    <a:pt x="490" y="127"/>
                    <a:pt x="498" y="106"/>
                  </a:cubicBezTo>
                  <a:cubicBezTo>
                    <a:pt x="506" y="86"/>
                    <a:pt x="510" y="68"/>
                    <a:pt x="510" y="52"/>
                  </a:cubicBezTo>
                  <a:cubicBezTo>
                    <a:pt x="510" y="43"/>
                    <a:pt x="508" y="35"/>
                    <a:pt x="506" y="28"/>
                  </a:cubicBezTo>
                  <a:cubicBezTo>
                    <a:pt x="503" y="22"/>
                    <a:pt x="499" y="15"/>
                    <a:pt x="493" y="11"/>
                  </a:cubicBezTo>
                  <a:cubicBezTo>
                    <a:pt x="484" y="3"/>
                    <a:pt x="471" y="0"/>
                    <a:pt x="457" y="0"/>
                  </a:cubicBezTo>
                  <a:cubicBezTo>
                    <a:pt x="440" y="0"/>
                    <a:pt x="421" y="4"/>
                    <a:pt x="399" y="13"/>
                  </a:cubicBezTo>
                  <a:cubicBezTo>
                    <a:pt x="333" y="38"/>
                    <a:pt x="248" y="98"/>
                    <a:pt x="167" y="180"/>
                  </a:cubicBezTo>
                  <a:cubicBezTo>
                    <a:pt x="116" y="231"/>
                    <a:pt x="74" y="284"/>
                    <a:pt x="46" y="331"/>
                  </a:cubicBezTo>
                  <a:cubicBezTo>
                    <a:pt x="31" y="355"/>
                    <a:pt x="20" y="377"/>
                    <a:pt x="12" y="397"/>
                  </a:cubicBezTo>
                  <a:cubicBezTo>
                    <a:pt x="5" y="418"/>
                    <a:pt x="0" y="436"/>
                    <a:pt x="0" y="452"/>
                  </a:cubicBezTo>
                  <a:cubicBezTo>
                    <a:pt x="0" y="460"/>
                    <a:pt x="2" y="468"/>
                    <a:pt x="4" y="475"/>
                  </a:cubicBezTo>
                  <a:cubicBezTo>
                    <a:pt x="7" y="482"/>
                    <a:pt x="11" y="488"/>
                    <a:pt x="17" y="493"/>
                  </a:cubicBezTo>
                  <a:cubicBezTo>
                    <a:pt x="26" y="500"/>
                    <a:pt x="39" y="504"/>
                    <a:pt x="53" y="504"/>
                  </a:cubicBezTo>
                  <a:cubicBezTo>
                    <a:pt x="70" y="504"/>
                    <a:pt x="89" y="499"/>
                    <a:pt x="111" y="491"/>
                  </a:cubicBezTo>
                  <a:cubicBezTo>
                    <a:pt x="177" y="465"/>
                    <a:pt x="262" y="405"/>
                    <a:pt x="343" y="324"/>
                  </a:cubicBezTo>
                  <a:lnTo>
                    <a:pt x="339" y="32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6" name="Freeform 55"/>
            <p:cNvSpPr/>
            <p:nvPr/>
          </p:nvSpPr>
          <p:spPr bwMode="auto">
            <a:xfrm>
              <a:off x="5615965" y="2780422"/>
              <a:ext cx="2670175" cy="849313"/>
            </a:xfrm>
            <a:custGeom>
              <a:avLst/>
              <a:gdLst>
                <a:gd name="T0" fmla="*/ 367 w 710"/>
                <a:gd name="T1" fmla="*/ 214 h 226"/>
                <a:gd name="T2" fmla="*/ 367 w 710"/>
                <a:gd name="T3" fmla="*/ 209 h 226"/>
                <a:gd name="T4" fmla="*/ 254 w 710"/>
                <a:gd name="T5" fmla="*/ 215 h 226"/>
                <a:gd name="T6" fmla="*/ 81 w 710"/>
                <a:gd name="T7" fmla="*/ 195 h 226"/>
                <a:gd name="T8" fmla="*/ 30 w 710"/>
                <a:gd name="T9" fmla="*/ 173 h 226"/>
                <a:gd name="T10" fmla="*/ 17 w 710"/>
                <a:gd name="T11" fmla="*/ 160 h 226"/>
                <a:gd name="T12" fmla="*/ 11 w 710"/>
                <a:gd name="T13" fmla="*/ 147 h 226"/>
                <a:gd name="T14" fmla="*/ 11 w 710"/>
                <a:gd name="T15" fmla="*/ 144 h 226"/>
                <a:gd name="T16" fmla="*/ 17 w 710"/>
                <a:gd name="T17" fmla="*/ 126 h 226"/>
                <a:gd name="T18" fmla="*/ 57 w 710"/>
                <a:gd name="T19" fmla="*/ 92 h 226"/>
                <a:gd name="T20" fmla="*/ 175 w 710"/>
                <a:gd name="T21" fmla="*/ 46 h 226"/>
                <a:gd name="T22" fmla="*/ 343 w 710"/>
                <a:gd name="T23" fmla="*/ 17 h 226"/>
                <a:gd name="T24" fmla="*/ 456 w 710"/>
                <a:gd name="T25" fmla="*/ 11 h 226"/>
                <a:gd name="T26" fmla="*/ 629 w 710"/>
                <a:gd name="T27" fmla="*/ 30 h 226"/>
                <a:gd name="T28" fmla="*/ 680 w 710"/>
                <a:gd name="T29" fmla="*/ 53 h 226"/>
                <a:gd name="T30" fmla="*/ 693 w 710"/>
                <a:gd name="T31" fmla="*/ 66 h 226"/>
                <a:gd name="T32" fmla="*/ 699 w 710"/>
                <a:gd name="T33" fmla="*/ 79 h 226"/>
                <a:gd name="T34" fmla="*/ 699 w 710"/>
                <a:gd name="T35" fmla="*/ 82 h 226"/>
                <a:gd name="T36" fmla="*/ 693 w 710"/>
                <a:gd name="T37" fmla="*/ 100 h 226"/>
                <a:gd name="T38" fmla="*/ 653 w 710"/>
                <a:gd name="T39" fmla="*/ 134 h 226"/>
                <a:gd name="T40" fmla="*/ 535 w 710"/>
                <a:gd name="T41" fmla="*/ 179 h 226"/>
                <a:gd name="T42" fmla="*/ 367 w 710"/>
                <a:gd name="T43" fmla="*/ 209 h 226"/>
                <a:gd name="T44" fmla="*/ 367 w 710"/>
                <a:gd name="T45" fmla="*/ 214 h 226"/>
                <a:gd name="T46" fmla="*/ 368 w 710"/>
                <a:gd name="T47" fmla="*/ 220 h 226"/>
                <a:gd name="T48" fmla="*/ 609 w 710"/>
                <a:gd name="T49" fmla="*/ 167 h 226"/>
                <a:gd name="T50" fmla="*/ 682 w 710"/>
                <a:gd name="T51" fmla="*/ 128 h 226"/>
                <a:gd name="T52" fmla="*/ 702 w 710"/>
                <a:gd name="T53" fmla="*/ 106 h 226"/>
                <a:gd name="T54" fmla="*/ 710 w 710"/>
                <a:gd name="T55" fmla="*/ 82 h 226"/>
                <a:gd name="T56" fmla="*/ 710 w 710"/>
                <a:gd name="T57" fmla="*/ 78 h 226"/>
                <a:gd name="T58" fmla="*/ 702 w 710"/>
                <a:gd name="T59" fmla="*/ 59 h 226"/>
                <a:gd name="T60" fmla="*/ 669 w 710"/>
                <a:gd name="T61" fmla="*/ 34 h 226"/>
                <a:gd name="T62" fmla="*/ 580 w 710"/>
                <a:gd name="T63" fmla="*/ 9 h 226"/>
                <a:gd name="T64" fmla="*/ 456 w 710"/>
                <a:gd name="T65" fmla="*/ 0 h 226"/>
                <a:gd name="T66" fmla="*/ 342 w 710"/>
                <a:gd name="T67" fmla="*/ 6 h 226"/>
                <a:gd name="T68" fmla="*/ 101 w 710"/>
                <a:gd name="T69" fmla="*/ 59 h 226"/>
                <a:gd name="T70" fmla="*/ 28 w 710"/>
                <a:gd name="T71" fmla="*/ 98 h 226"/>
                <a:gd name="T72" fmla="*/ 8 w 710"/>
                <a:gd name="T73" fmla="*/ 120 h 226"/>
                <a:gd name="T74" fmla="*/ 0 w 710"/>
                <a:gd name="T75" fmla="*/ 144 h 226"/>
                <a:gd name="T76" fmla="*/ 0 w 710"/>
                <a:gd name="T77" fmla="*/ 148 h 226"/>
                <a:gd name="T78" fmla="*/ 8 w 710"/>
                <a:gd name="T79" fmla="*/ 166 h 226"/>
                <a:gd name="T80" fmla="*/ 41 w 710"/>
                <a:gd name="T81" fmla="*/ 192 h 226"/>
                <a:gd name="T82" fmla="*/ 130 w 710"/>
                <a:gd name="T83" fmla="*/ 217 h 226"/>
                <a:gd name="T84" fmla="*/ 254 w 710"/>
                <a:gd name="T85" fmla="*/ 226 h 226"/>
                <a:gd name="T86" fmla="*/ 368 w 710"/>
                <a:gd name="T87" fmla="*/ 220 h 226"/>
                <a:gd name="T88" fmla="*/ 367 w 710"/>
                <a:gd name="T89" fmla="*/ 21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0" h="226">
                  <a:moveTo>
                    <a:pt x="367" y="214"/>
                  </a:moveTo>
                  <a:cubicBezTo>
                    <a:pt x="367" y="209"/>
                    <a:pt x="367" y="209"/>
                    <a:pt x="367" y="209"/>
                  </a:cubicBezTo>
                  <a:cubicBezTo>
                    <a:pt x="328" y="213"/>
                    <a:pt x="290" y="215"/>
                    <a:pt x="254" y="215"/>
                  </a:cubicBezTo>
                  <a:cubicBezTo>
                    <a:pt x="185" y="215"/>
                    <a:pt x="125" y="208"/>
                    <a:pt x="81" y="195"/>
                  </a:cubicBezTo>
                  <a:cubicBezTo>
                    <a:pt x="60" y="189"/>
                    <a:pt x="42" y="181"/>
                    <a:pt x="30" y="173"/>
                  </a:cubicBezTo>
                  <a:cubicBezTo>
                    <a:pt x="25" y="169"/>
                    <a:pt x="20" y="165"/>
                    <a:pt x="17" y="160"/>
                  </a:cubicBezTo>
                  <a:cubicBezTo>
                    <a:pt x="14" y="156"/>
                    <a:pt x="12" y="151"/>
                    <a:pt x="11" y="147"/>
                  </a:cubicBezTo>
                  <a:cubicBezTo>
                    <a:pt x="11" y="146"/>
                    <a:pt x="11" y="145"/>
                    <a:pt x="11" y="144"/>
                  </a:cubicBezTo>
                  <a:cubicBezTo>
                    <a:pt x="11" y="138"/>
                    <a:pt x="13" y="132"/>
                    <a:pt x="17" y="126"/>
                  </a:cubicBezTo>
                  <a:cubicBezTo>
                    <a:pt x="24" y="115"/>
                    <a:pt x="38" y="103"/>
                    <a:pt x="57" y="92"/>
                  </a:cubicBezTo>
                  <a:cubicBezTo>
                    <a:pt x="85" y="75"/>
                    <a:pt x="126" y="59"/>
                    <a:pt x="175" y="46"/>
                  </a:cubicBezTo>
                  <a:cubicBezTo>
                    <a:pt x="224" y="33"/>
                    <a:pt x="282" y="23"/>
                    <a:pt x="343" y="17"/>
                  </a:cubicBezTo>
                  <a:cubicBezTo>
                    <a:pt x="382" y="13"/>
                    <a:pt x="420" y="11"/>
                    <a:pt x="456" y="11"/>
                  </a:cubicBezTo>
                  <a:cubicBezTo>
                    <a:pt x="525" y="11"/>
                    <a:pt x="585" y="18"/>
                    <a:pt x="629" y="30"/>
                  </a:cubicBezTo>
                  <a:cubicBezTo>
                    <a:pt x="650" y="37"/>
                    <a:pt x="668" y="44"/>
                    <a:pt x="680" y="53"/>
                  </a:cubicBezTo>
                  <a:cubicBezTo>
                    <a:pt x="686" y="57"/>
                    <a:pt x="690" y="61"/>
                    <a:pt x="693" y="66"/>
                  </a:cubicBezTo>
                  <a:cubicBezTo>
                    <a:pt x="696" y="70"/>
                    <a:pt x="698" y="74"/>
                    <a:pt x="699" y="79"/>
                  </a:cubicBezTo>
                  <a:cubicBezTo>
                    <a:pt x="699" y="80"/>
                    <a:pt x="699" y="81"/>
                    <a:pt x="699" y="82"/>
                  </a:cubicBezTo>
                  <a:cubicBezTo>
                    <a:pt x="699" y="88"/>
                    <a:pt x="697" y="93"/>
                    <a:pt x="693" y="100"/>
                  </a:cubicBezTo>
                  <a:cubicBezTo>
                    <a:pt x="686" y="111"/>
                    <a:pt x="673" y="122"/>
                    <a:pt x="653" y="134"/>
                  </a:cubicBezTo>
                  <a:cubicBezTo>
                    <a:pt x="625" y="150"/>
                    <a:pt x="584" y="166"/>
                    <a:pt x="535" y="179"/>
                  </a:cubicBezTo>
                  <a:cubicBezTo>
                    <a:pt x="486" y="192"/>
                    <a:pt x="428" y="203"/>
                    <a:pt x="367" y="209"/>
                  </a:cubicBezTo>
                  <a:cubicBezTo>
                    <a:pt x="367" y="214"/>
                    <a:pt x="367" y="214"/>
                    <a:pt x="367" y="214"/>
                  </a:cubicBezTo>
                  <a:cubicBezTo>
                    <a:pt x="368" y="220"/>
                    <a:pt x="368" y="220"/>
                    <a:pt x="368" y="220"/>
                  </a:cubicBezTo>
                  <a:cubicBezTo>
                    <a:pt x="463" y="211"/>
                    <a:pt x="547" y="191"/>
                    <a:pt x="609" y="167"/>
                  </a:cubicBezTo>
                  <a:cubicBezTo>
                    <a:pt x="639" y="155"/>
                    <a:pt x="664" y="142"/>
                    <a:pt x="682" y="128"/>
                  </a:cubicBezTo>
                  <a:cubicBezTo>
                    <a:pt x="691" y="120"/>
                    <a:pt x="697" y="113"/>
                    <a:pt x="702" y="106"/>
                  </a:cubicBezTo>
                  <a:cubicBezTo>
                    <a:pt x="707" y="98"/>
                    <a:pt x="710" y="90"/>
                    <a:pt x="710" y="82"/>
                  </a:cubicBezTo>
                  <a:cubicBezTo>
                    <a:pt x="710" y="81"/>
                    <a:pt x="710" y="79"/>
                    <a:pt x="710" y="78"/>
                  </a:cubicBezTo>
                  <a:cubicBezTo>
                    <a:pt x="709" y="71"/>
                    <a:pt x="706" y="65"/>
                    <a:pt x="702" y="59"/>
                  </a:cubicBezTo>
                  <a:cubicBezTo>
                    <a:pt x="695" y="49"/>
                    <a:pt x="684" y="41"/>
                    <a:pt x="669" y="34"/>
                  </a:cubicBezTo>
                  <a:cubicBezTo>
                    <a:pt x="647" y="23"/>
                    <a:pt x="616" y="14"/>
                    <a:pt x="580" y="9"/>
                  </a:cubicBezTo>
                  <a:cubicBezTo>
                    <a:pt x="544" y="3"/>
                    <a:pt x="502" y="0"/>
                    <a:pt x="456" y="0"/>
                  </a:cubicBezTo>
                  <a:cubicBezTo>
                    <a:pt x="420" y="0"/>
                    <a:pt x="382" y="2"/>
                    <a:pt x="342" y="6"/>
                  </a:cubicBezTo>
                  <a:cubicBezTo>
                    <a:pt x="247" y="15"/>
                    <a:pt x="163" y="35"/>
                    <a:pt x="101" y="59"/>
                  </a:cubicBezTo>
                  <a:cubicBezTo>
                    <a:pt x="71" y="71"/>
                    <a:pt x="46" y="84"/>
                    <a:pt x="28" y="98"/>
                  </a:cubicBezTo>
                  <a:cubicBezTo>
                    <a:pt x="20" y="105"/>
                    <a:pt x="13" y="112"/>
                    <a:pt x="8" y="120"/>
                  </a:cubicBezTo>
                  <a:cubicBezTo>
                    <a:pt x="3" y="128"/>
                    <a:pt x="0" y="136"/>
                    <a:pt x="0" y="144"/>
                  </a:cubicBezTo>
                  <a:cubicBezTo>
                    <a:pt x="0" y="145"/>
                    <a:pt x="0" y="147"/>
                    <a:pt x="0" y="148"/>
                  </a:cubicBezTo>
                  <a:cubicBezTo>
                    <a:pt x="1" y="155"/>
                    <a:pt x="4" y="161"/>
                    <a:pt x="8" y="166"/>
                  </a:cubicBezTo>
                  <a:cubicBezTo>
                    <a:pt x="15" y="176"/>
                    <a:pt x="26" y="185"/>
                    <a:pt x="41" y="192"/>
                  </a:cubicBezTo>
                  <a:cubicBezTo>
                    <a:pt x="64" y="203"/>
                    <a:pt x="94" y="211"/>
                    <a:pt x="130" y="217"/>
                  </a:cubicBezTo>
                  <a:cubicBezTo>
                    <a:pt x="166" y="223"/>
                    <a:pt x="208" y="226"/>
                    <a:pt x="254" y="226"/>
                  </a:cubicBezTo>
                  <a:cubicBezTo>
                    <a:pt x="290" y="226"/>
                    <a:pt x="328" y="224"/>
                    <a:pt x="368" y="220"/>
                  </a:cubicBezTo>
                  <a:lnTo>
                    <a:pt x="367" y="21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7" name="Freeform 56"/>
            <p:cNvSpPr/>
            <p:nvPr/>
          </p:nvSpPr>
          <p:spPr bwMode="auto">
            <a:xfrm>
              <a:off x="5830277" y="2420059"/>
              <a:ext cx="2244725" cy="1566863"/>
            </a:xfrm>
            <a:custGeom>
              <a:avLst/>
              <a:gdLst>
                <a:gd name="T0" fmla="*/ 232 w 597"/>
                <a:gd name="T1" fmla="*/ 292 h 417"/>
                <a:gd name="T2" fmla="*/ 235 w 597"/>
                <a:gd name="T3" fmla="*/ 287 h 417"/>
                <a:gd name="T4" fmla="*/ 72 w 597"/>
                <a:gd name="T5" fmla="*/ 154 h 417"/>
                <a:gd name="T6" fmla="*/ 26 w 597"/>
                <a:gd name="T7" fmla="*/ 94 h 417"/>
                <a:gd name="T8" fmla="*/ 11 w 597"/>
                <a:gd name="T9" fmla="*/ 47 h 417"/>
                <a:gd name="T10" fmla="*/ 17 w 597"/>
                <a:gd name="T11" fmla="*/ 27 h 417"/>
                <a:gd name="T12" fmla="*/ 35 w 597"/>
                <a:gd name="T13" fmla="*/ 15 h 417"/>
                <a:gd name="T14" fmla="*/ 64 w 597"/>
                <a:gd name="T15" fmla="*/ 11 h 417"/>
                <a:gd name="T16" fmla="*/ 194 w 597"/>
                <a:gd name="T17" fmla="*/ 43 h 417"/>
                <a:gd name="T18" fmla="*/ 361 w 597"/>
                <a:gd name="T19" fmla="*/ 130 h 417"/>
                <a:gd name="T20" fmla="*/ 524 w 597"/>
                <a:gd name="T21" fmla="*/ 264 h 417"/>
                <a:gd name="T22" fmla="*/ 570 w 597"/>
                <a:gd name="T23" fmla="*/ 324 h 417"/>
                <a:gd name="T24" fmla="*/ 586 w 597"/>
                <a:gd name="T25" fmla="*/ 371 h 417"/>
                <a:gd name="T26" fmla="*/ 579 w 597"/>
                <a:gd name="T27" fmla="*/ 391 h 417"/>
                <a:gd name="T28" fmla="*/ 561 w 597"/>
                <a:gd name="T29" fmla="*/ 402 h 417"/>
                <a:gd name="T30" fmla="*/ 532 w 597"/>
                <a:gd name="T31" fmla="*/ 407 h 417"/>
                <a:gd name="T32" fmla="*/ 402 w 597"/>
                <a:gd name="T33" fmla="*/ 375 h 417"/>
                <a:gd name="T34" fmla="*/ 235 w 597"/>
                <a:gd name="T35" fmla="*/ 287 h 417"/>
                <a:gd name="T36" fmla="*/ 232 w 597"/>
                <a:gd name="T37" fmla="*/ 292 h 417"/>
                <a:gd name="T38" fmla="*/ 229 w 597"/>
                <a:gd name="T39" fmla="*/ 296 h 417"/>
                <a:gd name="T40" fmla="*/ 398 w 597"/>
                <a:gd name="T41" fmla="*/ 385 h 417"/>
                <a:gd name="T42" fmla="*/ 532 w 597"/>
                <a:gd name="T43" fmla="*/ 417 h 417"/>
                <a:gd name="T44" fmla="*/ 565 w 597"/>
                <a:gd name="T45" fmla="*/ 413 h 417"/>
                <a:gd name="T46" fmla="*/ 588 w 597"/>
                <a:gd name="T47" fmla="*/ 398 h 417"/>
                <a:gd name="T48" fmla="*/ 596 w 597"/>
                <a:gd name="T49" fmla="*/ 371 h 417"/>
                <a:gd name="T50" fmla="*/ 579 w 597"/>
                <a:gd name="T51" fmla="*/ 319 h 417"/>
                <a:gd name="T52" fmla="*/ 499 w 597"/>
                <a:gd name="T53" fmla="*/ 223 h 417"/>
                <a:gd name="T54" fmla="*/ 367 w 597"/>
                <a:gd name="T55" fmla="*/ 121 h 417"/>
                <a:gd name="T56" fmla="*/ 198 w 597"/>
                <a:gd name="T57" fmla="*/ 32 h 417"/>
                <a:gd name="T58" fmla="*/ 64 w 597"/>
                <a:gd name="T59" fmla="*/ 0 h 417"/>
                <a:gd name="T60" fmla="*/ 31 w 597"/>
                <a:gd name="T61" fmla="*/ 5 h 417"/>
                <a:gd name="T62" fmla="*/ 8 w 597"/>
                <a:gd name="T63" fmla="*/ 20 h 417"/>
                <a:gd name="T64" fmla="*/ 0 w 597"/>
                <a:gd name="T65" fmla="*/ 47 h 417"/>
                <a:gd name="T66" fmla="*/ 17 w 597"/>
                <a:gd name="T67" fmla="*/ 99 h 417"/>
                <a:gd name="T68" fmla="*/ 97 w 597"/>
                <a:gd name="T69" fmla="*/ 194 h 417"/>
                <a:gd name="T70" fmla="*/ 229 w 597"/>
                <a:gd name="T71" fmla="*/ 296 h 417"/>
                <a:gd name="T72" fmla="*/ 232 w 597"/>
                <a:gd name="T73" fmla="*/ 29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7" h="417">
                  <a:moveTo>
                    <a:pt x="232" y="292"/>
                  </a:moveTo>
                  <a:cubicBezTo>
                    <a:pt x="235" y="287"/>
                    <a:pt x="235" y="287"/>
                    <a:pt x="235" y="287"/>
                  </a:cubicBezTo>
                  <a:cubicBezTo>
                    <a:pt x="168" y="243"/>
                    <a:pt x="111" y="196"/>
                    <a:pt x="72" y="154"/>
                  </a:cubicBezTo>
                  <a:cubicBezTo>
                    <a:pt x="52" y="132"/>
                    <a:pt x="37" y="112"/>
                    <a:pt x="26" y="94"/>
                  </a:cubicBezTo>
                  <a:cubicBezTo>
                    <a:pt x="16" y="75"/>
                    <a:pt x="11" y="59"/>
                    <a:pt x="11" y="47"/>
                  </a:cubicBezTo>
                  <a:cubicBezTo>
                    <a:pt x="11" y="39"/>
                    <a:pt x="13" y="32"/>
                    <a:pt x="17" y="27"/>
                  </a:cubicBezTo>
                  <a:cubicBezTo>
                    <a:pt x="21" y="22"/>
                    <a:pt x="27" y="18"/>
                    <a:pt x="35" y="15"/>
                  </a:cubicBezTo>
                  <a:cubicBezTo>
                    <a:pt x="43" y="13"/>
                    <a:pt x="53" y="11"/>
                    <a:pt x="64" y="11"/>
                  </a:cubicBezTo>
                  <a:cubicBezTo>
                    <a:pt x="97" y="11"/>
                    <a:pt x="142" y="22"/>
                    <a:pt x="194" y="43"/>
                  </a:cubicBezTo>
                  <a:cubicBezTo>
                    <a:pt x="245" y="63"/>
                    <a:pt x="303" y="93"/>
                    <a:pt x="361" y="130"/>
                  </a:cubicBezTo>
                  <a:cubicBezTo>
                    <a:pt x="428" y="174"/>
                    <a:pt x="485" y="221"/>
                    <a:pt x="524" y="264"/>
                  </a:cubicBezTo>
                  <a:cubicBezTo>
                    <a:pt x="544" y="285"/>
                    <a:pt x="559" y="306"/>
                    <a:pt x="570" y="324"/>
                  </a:cubicBezTo>
                  <a:cubicBezTo>
                    <a:pt x="580" y="342"/>
                    <a:pt x="586" y="358"/>
                    <a:pt x="586" y="371"/>
                  </a:cubicBezTo>
                  <a:cubicBezTo>
                    <a:pt x="586" y="379"/>
                    <a:pt x="583" y="385"/>
                    <a:pt x="579" y="391"/>
                  </a:cubicBezTo>
                  <a:cubicBezTo>
                    <a:pt x="575" y="396"/>
                    <a:pt x="569" y="400"/>
                    <a:pt x="561" y="402"/>
                  </a:cubicBezTo>
                  <a:cubicBezTo>
                    <a:pt x="553" y="405"/>
                    <a:pt x="543" y="407"/>
                    <a:pt x="532" y="407"/>
                  </a:cubicBezTo>
                  <a:cubicBezTo>
                    <a:pt x="499" y="407"/>
                    <a:pt x="454" y="396"/>
                    <a:pt x="402" y="375"/>
                  </a:cubicBezTo>
                  <a:cubicBezTo>
                    <a:pt x="351" y="355"/>
                    <a:pt x="293" y="325"/>
                    <a:pt x="235" y="287"/>
                  </a:cubicBezTo>
                  <a:cubicBezTo>
                    <a:pt x="232" y="292"/>
                    <a:pt x="232" y="292"/>
                    <a:pt x="232" y="292"/>
                  </a:cubicBezTo>
                  <a:cubicBezTo>
                    <a:pt x="229" y="296"/>
                    <a:pt x="229" y="296"/>
                    <a:pt x="229" y="296"/>
                  </a:cubicBezTo>
                  <a:cubicBezTo>
                    <a:pt x="288" y="334"/>
                    <a:pt x="346" y="365"/>
                    <a:pt x="398" y="385"/>
                  </a:cubicBezTo>
                  <a:cubicBezTo>
                    <a:pt x="451" y="406"/>
                    <a:pt x="497" y="417"/>
                    <a:pt x="532" y="417"/>
                  </a:cubicBezTo>
                  <a:cubicBezTo>
                    <a:pt x="544" y="417"/>
                    <a:pt x="555" y="416"/>
                    <a:pt x="565" y="413"/>
                  </a:cubicBezTo>
                  <a:cubicBezTo>
                    <a:pt x="574" y="410"/>
                    <a:pt x="582" y="405"/>
                    <a:pt x="588" y="398"/>
                  </a:cubicBezTo>
                  <a:cubicBezTo>
                    <a:pt x="594" y="390"/>
                    <a:pt x="597" y="381"/>
                    <a:pt x="596" y="371"/>
                  </a:cubicBezTo>
                  <a:cubicBezTo>
                    <a:pt x="596" y="355"/>
                    <a:pt x="590" y="338"/>
                    <a:pt x="579" y="319"/>
                  </a:cubicBezTo>
                  <a:cubicBezTo>
                    <a:pt x="563" y="290"/>
                    <a:pt x="535" y="257"/>
                    <a:pt x="499" y="223"/>
                  </a:cubicBezTo>
                  <a:cubicBezTo>
                    <a:pt x="463" y="189"/>
                    <a:pt x="418" y="154"/>
                    <a:pt x="367" y="121"/>
                  </a:cubicBezTo>
                  <a:cubicBezTo>
                    <a:pt x="308" y="83"/>
                    <a:pt x="250" y="53"/>
                    <a:pt x="198" y="32"/>
                  </a:cubicBezTo>
                  <a:cubicBezTo>
                    <a:pt x="146" y="12"/>
                    <a:pt x="99" y="0"/>
                    <a:pt x="64" y="0"/>
                  </a:cubicBezTo>
                  <a:cubicBezTo>
                    <a:pt x="52" y="0"/>
                    <a:pt x="41" y="2"/>
                    <a:pt x="31" y="5"/>
                  </a:cubicBezTo>
                  <a:cubicBezTo>
                    <a:pt x="22" y="8"/>
                    <a:pt x="14" y="13"/>
                    <a:pt x="8" y="20"/>
                  </a:cubicBezTo>
                  <a:cubicBezTo>
                    <a:pt x="2" y="28"/>
                    <a:pt x="0" y="37"/>
                    <a:pt x="0" y="47"/>
                  </a:cubicBezTo>
                  <a:cubicBezTo>
                    <a:pt x="0" y="62"/>
                    <a:pt x="6" y="80"/>
                    <a:pt x="17" y="99"/>
                  </a:cubicBezTo>
                  <a:cubicBezTo>
                    <a:pt x="33" y="128"/>
                    <a:pt x="61" y="161"/>
                    <a:pt x="97" y="194"/>
                  </a:cubicBezTo>
                  <a:cubicBezTo>
                    <a:pt x="133" y="228"/>
                    <a:pt x="178" y="263"/>
                    <a:pt x="229" y="296"/>
                  </a:cubicBezTo>
                  <a:lnTo>
                    <a:pt x="232" y="29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8" name="Freeform 57"/>
            <p:cNvSpPr/>
            <p:nvPr/>
          </p:nvSpPr>
          <p:spPr bwMode="auto">
            <a:xfrm>
              <a:off x="6500202" y="2220034"/>
              <a:ext cx="244475" cy="225425"/>
            </a:xfrm>
            <a:custGeom>
              <a:avLst/>
              <a:gdLst>
                <a:gd name="T0" fmla="*/ 40 w 65"/>
                <a:gd name="T1" fmla="*/ 44 h 60"/>
                <a:gd name="T2" fmla="*/ 28 w 65"/>
                <a:gd name="T3" fmla="*/ 26 h 60"/>
                <a:gd name="T4" fmla="*/ 27 w 65"/>
                <a:gd name="T5" fmla="*/ 16 h 60"/>
                <a:gd name="T6" fmla="*/ 27 w 65"/>
                <a:gd name="T7" fmla="*/ 15 h 60"/>
                <a:gd name="T8" fmla="*/ 28 w 65"/>
                <a:gd name="T9" fmla="*/ 15 h 60"/>
                <a:gd name="T10" fmla="*/ 28 w 65"/>
                <a:gd name="T11" fmla="*/ 15 h 60"/>
                <a:gd name="T12" fmla="*/ 25 w 65"/>
                <a:gd name="T13" fmla="*/ 16 h 60"/>
                <a:gd name="T14" fmla="*/ 25 w 65"/>
                <a:gd name="T15" fmla="*/ 16 h 60"/>
                <a:gd name="T16" fmla="*/ 28 w 65"/>
                <a:gd name="T17" fmla="*/ 16 h 60"/>
                <a:gd name="T18" fmla="*/ 29 w 65"/>
                <a:gd name="T19" fmla="*/ 16 h 60"/>
                <a:gd name="T20" fmla="*/ 34 w 65"/>
                <a:gd name="T21" fmla="*/ 17 h 60"/>
                <a:gd name="T22" fmla="*/ 35 w 65"/>
                <a:gd name="T23" fmla="*/ 18 h 60"/>
                <a:gd name="T24" fmla="*/ 37 w 65"/>
                <a:gd name="T25" fmla="*/ 19 h 60"/>
                <a:gd name="T26" fmla="*/ 38 w 65"/>
                <a:gd name="T27" fmla="*/ 19 h 60"/>
                <a:gd name="T28" fmla="*/ 39 w 65"/>
                <a:gd name="T29" fmla="*/ 21 h 60"/>
                <a:gd name="T30" fmla="*/ 40 w 65"/>
                <a:gd name="T31" fmla="*/ 23 h 60"/>
                <a:gd name="T32" fmla="*/ 41 w 65"/>
                <a:gd name="T33" fmla="*/ 24 h 60"/>
                <a:gd name="T34" fmla="*/ 41 w 65"/>
                <a:gd name="T35" fmla="*/ 26 h 60"/>
                <a:gd name="T36" fmla="*/ 41 w 65"/>
                <a:gd name="T37" fmla="*/ 27 h 60"/>
                <a:gd name="T38" fmla="*/ 41 w 65"/>
                <a:gd name="T39" fmla="*/ 28 h 60"/>
                <a:gd name="T40" fmla="*/ 40 w 65"/>
                <a:gd name="T41" fmla="*/ 31 h 60"/>
                <a:gd name="T42" fmla="*/ 39 w 65"/>
                <a:gd name="T43" fmla="*/ 32 h 60"/>
                <a:gd name="T44" fmla="*/ 36 w 65"/>
                <a:gd name="T45" fmla="*/ 35 h 60"/>
                <a:gd name="T46" fmla="*/ 33 w 65"/>
                <a:gd name="T47" fmla="*/ 37 h 60"/>
                <a:gd name="T48" fmla="*/ 29 w 65"/>
                <a:gd name="T49" fmla="*/ 39 h 60"/>
                <a:gd name="T50" fmla="*/ 44 w 65"/>
                <a:gd name="T51" fmla="*/ 42 h 60"/>
                <a:gd name="T52" fmla="*/ 37 w 65"/>
                <a:gd name="T53" fmla="*/ 18 h 60"/>
                <a:gd name="T54" fmla="*/ 28 w 65"/>
                <a:gd name="T55" fmla="*/ 27 h 60"/>
                <a:gd name="T56" fmla="*/ 51 w 65"/>
                <a:gd name="T57" fmla="*/ 20 h 60"/>
                <a:gd name="T58" fmla="*/ 48 w 65"/>
                <a:gd name="T59" fmla="*/ 10 h 60"/>
                <a:gd name="T60" fmla="*/ 45 w 65"/>
                <a:gd name="T61" fmla="*/ 10 h 60"/>
                <a:gd name="T62" fmla="*/ 31 w 65"/>
                <a:gd name="T63" fmla="*/ 20 h 60"/>
                <a:gd name="T64" fmla="*/ 31 w 65"/>
                <a:gd name="T65" fmla="*/ 39 h 60"/>
                <a:gd name="T66" fmla="*/ 33 w 65"/>
                <a:gd name="T67" fmla="*/ 37 h 60"/>
                <a:gd name="T68" fmla="*/ 38 w 65"/>
                <a:gd name="T69" fmla="*/ 36 h 60"/>
                <a:gd name="T70" fmla="*/ 38 w 65"/>
                <a:gd name="T71" fmla="*/ 36 h 60"/>
                <a:gd name="T72" fmla="*/ 31 w 65"/>
                <a:gd name="T73" fmla="*/ 32 h 60"/>
                <a:gd name="T74" fmla="*/ 14 w 65"/>
                <a:gd name="T75" fmla="*/ 44 h 60"/>
                <a:gd name="T76" fmla="*/ 45 w 65"/>
                <a:gd name="T77" fmla="*/ 47 h 60"/>
                <a:gd name="T78" fmla="*/ 52 w 65"/>
                <a:gd name="T79" fmla="*/ 14 h 60"/>
                <a:gd name="T80" fmla="*/ 38 w 65"/>
                <a:gd name="T81" fmla="*/ 24 h 60"/>
                <a:gd name="T82" fmla="*/ 36 w 65"/>
                <a:gd name="T83" fmla="*/ 24 h 60"/>
                <a:gd name="T84" fmla="*/ 33 w 65"/>
                <a:gd name="T85" fmla="*/ 14 h 60"/>
                <a:gd name="T86" fmla="*/ 37 w 65"/>
                <a:gd name="T87" fmla="*/ 12 h 60"/>
                <a:gd name="T88" fmla="*/ 31 w 65"/>
                <a:gd name="T89" fmla="*/ 13 h 60"/>
                <a:gd name="T90" fmla="*/ 24 w 65"/>
                <a:gd name="T91" fmla="*/ 14 h 60"/>
                <a:gd name="T92" fmla="*/ 16 w 65"/>
                <a:gd name="T93" fmla="*/ 23 h 60"/>
                <a:gd name="T94" fmla="*/ 23 w 65"/>
                <a:gd name="T95" fmla="*/ 48 h 60"/>
                <a:gd name="T96" fmla="*/ 38 w 65"/>
                <a:gd name="T97" fmla="*/ 50 h 60"/>
                <a:gd name="T98" fmla="*/ 62 w 65"/>
                <a:gd name="T99" fmla="*/ 19 h 60"/>
                <a:gd name="T100" fmla="*/ 39 w 65"/>
                <a:gd name="T101" fmla="*/ 2 h 60"/>
                <a:gd name="T102" fmla="*/ 7 w 65"/>
                <a:gd name="T103" fmla="*/ 13 h 60"/>
                <a:gd name="T104" fmla="*/ 20 w 65"/>
                <a:gd name="T105" fmla="*/ 53 h 60"/>
                <a:gd name="T106" fmla="*/ 40 w 65"/>
                <a:gd name="T107" fmla="*/ 4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 h="60">
                  <a:moveTo>
                    <a:pt x="40" y="44"/>
                  </a:moveTo>
                  <a:cubicBezTo>
                    <a:pt x="35" y="38"/>
                    <a:pt x="31" y="33"/>
                    <a:pt x="28" y="26"/>
                  </a:cubicBezTo>
                  <a:cubicBezTo>
                    <a:pt x="27" y="22"/>
                    <a:pt x="26" y="19"/>
                    <a:pt x="27" y="16"/>
                  </a:cubicBezTo>
                  <a:cubicBezTo>
                    <a:pt x="26" y="18"/>
                    <a:pt x="27" y="16"/>
                    <a:pt x="27" y="15"/>
                  </a:cubicBezTo>
                  <a:cubicBezTo>
                    <a:pt x="28" y="15"/>
                    <a:pt x="26" y="17"/>
                    <a:pt x="28" y="15"/>
                  </a:cubicBezTo>
                  <a:cubicBezTo>
                    <a:pt x="25" y="17"/>
                    <a:pt x="27" y="16"/>
                    <a:pt x="28" y="15"/>
                  </a:cubicBezTo>
                  <a:cubicBezTo>
                    <a:pt x="24" y="18"/>
                    <a:pt x="30" y="14"/>
                    <a:pt x="25" y="16"/>
                  </a:cubicBezTo>
                  <a:cubicBezTo>
                    <a:pt x="26" y="16"/>
                    <a:pt x="29" y="15"/>
                    <a:pt x="25" y="16"/>
                  </a:cubicBezTo>
                  <a:cubicBezTo>
                    <a:pt x="26" y="16"/>
                    <a:pt x="27" y="16"/>
                    <a:pt x="28" y="16"/>
                  </a:cubicBezTo>
                  <a:cubicBezTo>
                    <a:pt x="24" y="16"/>
                    <a:pt x="32" y="16"/>
                    <a:pt x="29" y="16"/>
                  </a:cubicBezTo>
                  <a:cubicBezTo>
                    <a:pt x="31" y="16"/>
                    <a:pt x="32" y="17"/>
                    <a:pt x="34" y="17"/>
                  </a:cubicBezTo>
                  <a:cubicBezTo>
                    <a:pt x="35" y="18"/>
                    <a:pt x="32" y="17"/>
                    <a:pt x="35" y="18"/>
                  </a:cubicBezTo>
                  <a:cubicBezTo>
                    <a:pt x="35" y="18"/>
                    <a:pt x="36" y="19"/>
                    <a:pt x="37" y="19"/>
                  </a:cubicBezTo>
                  <a:cubicBezTo>
                    <a:pt x="37" y="19"/>
                    <a:pt x="39" y="21"/>
                    <a:pt x="38" y="19"/>
                  </a:cubicBezTo>
                  <a:cubicBezTo>
                    <a:pt x="38" y="20"/>
                    <a:pt x="39" y="21"/>
                    <a:pt x="39" y="21"/>
                  </a:cubicBezTo>
                  <a:cubicBezTo>
                    <a:pt x="40" y="22"/>
                    <a:pt x="40" y="22"/>
                    <a:pt x="40" y="23"/>
                  </a:cubicBezTo>
                  <a:cubicBezTo>
                    <a:pt x="41" y="23"/>
                    <a:pt x="40" y="22"/>
                    <a:pt x="41" y="24"/>
                  </a:cubicBezTo>
                  <a:cubicBezTo>
                    <a:pt x="41" y="25"/>
                    <a:pt x="41" y="25"/>
                    <a:pt x="41" y="26"/>
                  </a:cubicBezTo>
                  <a:cubicBezTo>
                    <a:pt x="41" y="24"/>
                    <a:pt x="41" y="26"/>
                    <a:pt x="41" y="27"/>
                  </a:cubicBezTo>
                  <a:cubicBezTo>
                    <a:pt x="41" y="27"/>
                    <a:pt x="40" y="30"/>
                    <a:pt x="41" y="28"/>
                  </a:cubicBezTo>
                  <a:cubicBezTo>
                    <a:pt x="41" y="29"/>
                    <a:pt x="40" y="30"/>
                    <a:pt x="40" y="31"/>
                  </a:cubicBezTo>
                  <a:cubicBezTo>
                    <a:pt x="39" y="32"/>
                    <a:pt x="40" y="30"/>
                    <a:pt x="39" y="32"/>
                  </a:cubicBezTo>
                  <a:cubicBezTo>
                    <a:pt x="38" y="33"/>
                    <a:pt x="37" y="34"/>
                    <a:pt x="36" y="35"/>
                  </a:cubicBezTo>
                  <a:cubicBezTo>
                    <a:pt x="37" y="34"/>
                    <a:pt x="34" y="36"/>
                    <a:pt x="33" y="37"/>
                  </a:cubicBezTo>
                  <a:cubicBezTo>
                    <a:pt x="32" y="37"/>
                    <a:pt x="30" y="39"/>
                    <a:pt x="29" y="39"/>
                  </a:cubicBezTo>
                  <a:cubicBezTo>
                    <a:pt x="34" y="40"/>
                    <a:pt x="39" y="41"/>
                    <a:pt x="44" y="42"/>
                  </a:cubicBezTo>
                  <a:cubicBezTo>
                    <a:pt x="41" y="34"/>
                    <a:pt x="41" y="25"/>
                    <a:pt x="37" y="18"/>
                  </a:cubicBezTo>
                  <a:cubicBezTo>
                    <a:pt x="34" y="21"/>
                    <a:pt x="31" y="24"/>
                    <a:pt x="28" y="27"/>
                  </a:cubicBezTo>
                  <a:cubicBezTo>
                    <a:pt x="35" y="26"/>
                    <a:pt x="46" y="26"/>
                    <a:pt x="51" y="20"/>
                  </a:cubicBezTo>
                  <a:cubicBezTo>
                    <a:pt x="54" y="16"/>
                    <a:pt x="53" y="12"/>
                    <a:pt x="48" y="10"/>
                  </a:cubicBezTo>
                  <a:cubicBezTo>
                    <a:pt x="47" y="10"/>
                    <a:pt x="46" y="10"/>
                    <a:pt x="45" y="10"/>
                  </a:cubicBezTo>
                  <a:cubicBezTo>
                    <a:pt x="40" y="10"/>
                    <a:pt x="30" y="13"/>
                    <a:pt x="31" y="20"/>
                  </a:cubicBezTo>
                  <a:cubicBezTo>
                    <a:pt x="32" y="26"/>
                    <a:pt x="33" y="34"/>
                    <a:pt x="31" y="39"/>
                  </a:cubicBezTo>
                  <a:cubicBezTo>
                    <a:pt x="30" y="40"/>
                    <a:pt x="32" y="38"/>
                    <a:pt x="33" y="37"/>
                  </a:cubicBezTo>
                  <a:cubicBezTo>
                    <a:pt x="35" y="36"/>
                    <a:pt x="36" y="36"/>
                    <a:pt x="38" y="36"/>
                  </a:cubicBezTo>
                  <a:cubicBezTo>
                    <a:pt x="39" y="36"/>
                    <a:pt x="39" y="36"/>
                    <a:pt x="38" y="36"/>
                  </a:cubicBezTo>
                  <a:cubicBezTo>
                    <a:pt x="35" y="35"/>
                    <a:pt x="33" y="34"/>
                    <a:pt x="31" y="32"/>
                  </a:cubicBezTo>
                  <a:cubicBezTo>
                    <a:pt x="23" y="27"/>
                    <a:pt x="5" y="37"/>
                    <a:pt x="14" y="44"/>
                  </a:cubicBezTo>
                  <a:cubicBezTo>
                    <a:pt x="23" y="50"/>
                    <a:pt x="35" y="54"/>
                    <a:pt x="45" y="47"/>
                  </a:cubicBezTo>
                  <a:cubicBezTo>
                    <a:pt x="55" y="39"/>
                    <a:pt x="54" y="25"/>
                    <a:pt x="52" y="14"/>
                  </a:cubicBezTo>
                  <a:cubicBezTo>
                    <a:pt x="47" y="18"/>
                    <a:pt x="42" y="21"/>
                    <a:pt x="38" y="24"/>
                  </a:cubicBezTo>
                  <a:cubicBezTo>
                    <a:pt x="37" y="24"/>
                    <a:pt x="36" y="24"/>
                    <a:pt x="36" y="24"/>
                  </a:cubicBezTo>
                  <a:cubicBezTo>
                    <a:pt x="35" y="21"/>
                    <a:pt x="34" y="18"/>
                    <a:pt x="33" y="14"/>
                  </a:cubicBezTo>
                  <a:cubicBezTo>
                    <a:pt x="37" y="10"/>
                    <a:pt x="42" y="10"/>
                    <a:pt x="37" y="12"/>
                  </a:cubicBezTo>
                  <a:cubicBezTo>
                    <a:pt x="35" y="12"/>
                    <a:pt x="33" y="12"/>
                    <a:pt x="31" y="13"/>
                  </a:cubicBezTo>
                  <a:cubicBezTo>
                    <a:pt x="29" y="13"/>
                    <a:pt x="27" y="13"/>
                    <a:pt x="24" y="14"/>
                  </a:cubicBezTo>
                  <a:cubicBezTo>
                    <a:pt x="21" y="14"/>
                    <a:pt x="13" y="19"/>
                    <a:pt x="16" y="23"/>
                  </a:cubicBezTo>
                  <a:cubicBezTo>
                    <a:pt x="19" y="31"/>
                    <a:pt x="19" y="40"/>
                    <a:pt x="23" y="48"/>
                  </a:cubicBezTo>
                  <a:cubicBezTo>
                    <a:pt x="26" y="53"/>
                    <a:pt x="34" y="53"/>
                    <a:pt x="38" y="50"/>
                  </a:cubicBezTo>
                  <a:cubicBezTo>
                    <a:pt x="49" y="44"/>
                    <a:pt x="65" y="34"/>
                    <a:pt x="62" y="19"/>
                  </a:cubicBezTo>
                  <a:cubicBezTo>
                    <a:pt x="60" y="9"/>
                    <a:pt x="48" y="3"/>
                    <a:pt x="39" y="2"/>
                  </a:cubicBezTo>
                  <a:cubicBezTo>
                    <a:pt x="27" y="0"/>
                    <a:pt x="13" y="3"/>
                    <a:pt x="7" y="13"/>
                  </a:cubicBezTo>
                  <a:cubicBezTo>
                    <a:pt x="0" y="26"/>
                    <a:pt x="13" y="43"/>
                    <a:pt x="20" y="53"/>
                  </a:cubicBezTo>
                  <a:cubicBezTo>
                    <a:pt x="26" y="60"/>
                    <a:pt x="46" y="52"/>
                    <a:pt x="40" y="44"/>
                  </a:cubicBezTo>
                  <a:close/>
                </a:path>
              </a:pathLst>
            </a:custGeom>
            <a:solidFill>
              <a:srgbClr val="FFC000"/>
            </a:solidFill>
            <a:ln>
              <a:noFill/>
            </a:ln>
          </p:spPr>
          <p:txBody>
            <a:bodyPr vert="horz" wrap="square" lIns="91440" tIns="45720" rIns="91440" bIns="45720" numCol="1" anchor="t" anchorCtr="0" compatLnSpc="1"/>
            <a:lstStyle/>
            <a:p>
              <a:endParaRPr lang="zh-CN" altLang="en-US"/>
            </a:p>
          </p:txBody>
        </p:sp>
        <p:sp>
          <p:nvSpPr>
            <p:cNvPr id="79" name="Freeform 58"/>
            <p:cNvSpPr/>
            <p:nvPr/>
          </p:nvSpPr>
          <p:spPr bwMode="auto">
            <a:xfrm>
              <a:off x="7151077" y="4066297"/>
              <a:ext cx="141288" cy="192088"/>
            </a:xfrm>
            <a:custGeom>
              <a:avLst/>
              <a:gdLst>
                <a:gd name="T0" fmla="*/ 25 w 38"/>
                <a:gd name="T1" fmla="*/ 29 h 51"/>
                <a:gd name="T2" fmla="*/ 10 w 38"/>
                <a:gd name="T3" fmla="*/ 2 h 51"/>
                <a:gd name="T4" fmla="*/ 3 w 38"/>
                <a:gd name="T5" fmla="*/ 5 h 51"/>
                <a:gd name="T6" fmla="*/ 19 w 38"/>
                <a:gd name="T7" fmla="*/ 13 h 51"/>
                <a:gd name="T8" fmla="*/ 29 w 38"/>
                <a:gd name="T9" fmla="*/ 25 h 51"/>
                <a:gd name="T10" fmla="*/ 34 w 38"/>
                <a:gd name="T11" fmla="*/ 21 h 51"/>
                <a:gd name="T12" fmla="*/ 9 w 38"/>
                <a:gd name="T13" fmla="*/ 14 h 51"/>
                <a:gd name="T14" fmla="*/ 7 w 38"/>
                <a:gd name="T15" fmla="*/ 18 h 51"/>
                <a:gd name="T16" fmla="*/ 18 w 38"/>
                <a:gd name="T17" fmla="*/ 13 h 51"/>
                <a:gd name="T18" fmla="*/ 30 w 38"/>
                <a:gd name="T19" fmla="*/ 15 h 51"/>
                <a:gd name="T20" fmla="*/ 29 w 38"/>
                <a:gd name="T21" fmla="*/ 12 h 51"/>
                <a:gd name="T22" fmla="*/ 4 w 38"/>
                <a:gd name="T23" fmla="*/ 28 h 51"/>
                <a:gd name="T24" fmla="*/ 10 w 38"/>
                <a:gd name="T25" fmla="*/ 30 h 51"/>
                <a:gd name="T26" fmla="*/ 12 w 38"/>
                <a:gd name="T27" fmla="*/ 14 h 51"/>
                <a:gd name="T28" fmla="*/ 16 w 38"/>
                <a:gd name="T29" fmla="*/ 14 h 51"/>
                <a:gd name="T30" fmla="*/ 25 w 38"/>
                <a:gd name="T31" fmla="*/ 12 h 51"/>
                <a:gd name="T32" fmla="*/ 21 w 38"/>
                <a:gd name="T33" fmla="*/ 11 h 51"/>
                <a:gd name="T34" fmla="*/ 26 w 38"/>
                <a:gd name="T35" fmla="*/ 31 h 51"/>
                <a:gd name="T36" fmla="*/ 6 w 38"/>
                <a:gd name="T37" fmla="*/ 45 h 51"/>
                <a:gd name="T38" fmla="*/ 5 w 38"/>
                <a:gd name="T39" fmla="*/ 50 h 51"/>
                <a:gd name="T40" fmla="*/ 30 w 38"/>
                <a:gd name="T41" fmla="*/ 38 h 51"/>
                <a:gd name="T42" fmla="*/ 29 w 38"/>
                <a:gd name="T43" fmla="*/ 8 h 51"/>
                <a:gd name="T44" fmla="*/ 24 w 38"/>
                <a:gd name="T45" fmla="*/ 7 h 51"/>
                <a:gd name="T46" fmla="*/ 7 w 38"/>
                <a:gd name="T47" fmla="*/ 12 h 51"/>
                <a:gd name="T48" fmla="*/ 2 w 38"/>
                <a:gd name="T49" fmla="*/ 31 h 51"/>
                <a:gd name="T50" fmla="*/ 7 w 38"/>
                <a:gd name="T51" fmla="*/ 32 h 51"/>
                <a:gd name="T52" fmla="*/ 36 w 38"/>
                <a:gd name="T53" fmla="*/ 14 h 51"/>
                <a:gd name="T54" fmla="*/ 35 w 38"/>
                <a:gd name="T55" fmla="*/ 11 h 51"/>
                <a:gd name="T56" fmla="*/ 20 w 38"/>
                <a:gd name="T57" fmla="*/ 8 h 51"/>
                <a:gd name="T58" fmla="*/ 4 w 38"/>
                <a:gd name="T59" fmla="*/ 15 h 51"/>
                <a:gd name="T60" fmla="*/ 3 w 38"/>
                <a:gd name="T61" fmla="*/ 18 h 51"/>
                <a:gd name="T62" fmla="*/ 31 w 38"/>
                <a:gd name="T63" fmla="*/ 26 h 51"/>
                <a:gd name="T64" fmla="*/ 36 w 38"/>
                <a:gd name="T65" fmla="*/ 22 h 51"/>
                <a:gd name="T66" fmla="*/ 25 w 38"/>
                <a:gd name="T67" fmla="*/ 8 h 51"/>
                <a:gd name="T68" fmla="*/ 8 w 38"/>
                <a:gd name="T69" fmla="*/ 0 h 51"/>
                <a:gd name="T70" fmla="*/ 2 w 38"/>
                <a:gd name="T71" fmla="*/ 4 h 51"/>
                <a:gd name="T72" fmla="*/ 17 w 38"/>
                <a:gd name="T73" fmla="*/ 32 h 51"/>
                <a:gd name="T74" fmla="*/ 25 w 38"/>
                <a:gd name="T75"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51">
                  <a:moveTo>
                    <a:pt x="25" y="29"/>
                  </a:moveTo>
                  <a:cubicBezTo>
                    <a:pt x="18" y="21"/>
                    <a:pt x="13" y="11"/>
                    <a:pt x="10" y="2"/>
                  </a:cubicBezTo>
                  <a:cubicBezTo>
                    <a:pt x="8" y="3"/>
                    <a:pt x="6" y="4"/>
                    <a:pt x="3" y="5"/>
                  </a:cubicBezTo>
                  <a:cubicBezTo>
                    <a:pt x="9" y="7"/>
                    <a:pt x="15" y="9"/>
                    <a:pt x="19" y="13"/>
                  </a:cubicBezTo>
                  <a:cubicBezTo>
                    <a:pt x="23" y="16"/>
                    <a:pt x="26" y="21"/>
                    <a:pt x="29" y="25"/>
                  </a:cubicBezTo>
                  <a:cubicBezTo>
                    <a:pt x="31" y="24"/>
                    <a:pt x="32" y="22"/>
                    <a:pt x="34" y="21"/>
                  </a:cubicBezTo>
                  <a:cubicBezTo>
                    <a:pt x="24" y="21"/>
                    <a:pt x="18" y="20"/>
                    <a:pt x="9" y="14"/>
                  </a:cubicBezTo>
                  <a:cubicBezTo>
                    <a:pt x="8" y="16"/>
                    <a:pt x="8" y="17"/>
                    <a:pt x="7" y="18"/>
                  </a:cubicBezTo>
                  <a:cubicBezTo>
                    <a:pt x="11" y="17"/>
                    <a:pt x="15" y="14"/>
                    <a:pt x="18" y="13"/>
                  </a:cubicBezTo>
                  <a:cubicBezTo>
                    <a:pt x="22" y="12"/>
                    <a:pt x="27" y="15"/>
                    <a:pt x="30" y="15"/>
                  </a:cubicBezTo>
                  <a:cubicBezTo>
                    <a:pt x="30" y="14"/>
                    <a:pt x="30" y="13"/>
                    <a:pt x="29" y="12"/>
                  </a:cubicBezTo>
                  <a:cubicBezTo>
                    <a:pt x="21" y="19"/>
                    <a:pt x="14" y="24"/>
                    <a:pt x="4" y="28"/>
                  </a:cubicBezTo>
                  <a:cubicBezTo>
                    <a:pt x="6" y="29"/>
                    <a:pt x="8" y="29"/>
                    <a:pt x="10" y="30"/>
                  </a:cubicBezTo>
                  <a:cubicBezTo>
                    <a:pt x="10" y="25"/>
                    <a:pt x="10" y="19"/>
                    <a:pt x="12" y="14"/>
                  </a:cubicBezTo>
                  <a:cubicBezTo>
                    <a:pt x="12" y="16"/>
                    <a:pt x="14" y="15"/>
                    <a:pt x="16" y="14"/>
                  </a:cubicBezTo>
                  <a:cubicBezTo>
                    <a:pt x="19" y="14"/>
                    <a:pt x="22" y="13"/>
                    <a:pt x="25" y="12"/>
                  </a:cubicBezTo>
                  <a:cubicBezTo>
                    <a:pt x="24" y="11"/>
                    <a:pt x="22" y="11"/>
                    <a:pt x="21" y="11"/>
                  </a:cubicBezTo>
                  <a:cubicBezTo>
                    <a:pt x="24" y="17"/>
                    <a:pt x="27" y="23"/>
                    <a:pt x="26" y="31"/>
                  </a:cubicBezTo>
                  <a:cubicBezTo>
                    <a:pt x="25" y="40"/>
                    <a:pt x="14" y="44"/>
                    <a:pt x="6" y="45"/>
                  </a:cubicBezTo>
                  <a:cubicBezTo>
                    <a:pt x="2" y="46"/>
                    <a:pt x="0" y="51"/>
                    <a:pt x="5" y="50"/>
                  </a:cubicBezTo>
                  <a:cubicBezTo>
                    <a:pt x="14" y="48"/>
                    <a:pt x="24" y="46"/>
                    <a:pt x="30" y="38"/>
                  </a:cubicBezTo>
                  <a:cubicBezTo>
                    <a:pt x="37" y="29"/>
                    <a:pt x="34" y="18"/>
                    <a:pt x="29" y="8"/>
                  </a:cubicBezTo>
                  <a:cubicBezTo>
                    <a:pt x="28" y="7"/>
                    <a:pt x="26" y="7"/>
                    <a:pt x="24" y="7"/>
                  </a:cubicBezTo>
                  <a:cubicBezTo>
                    <a:pt x="19" y="9"/>
                    <a:pt x="12" y="9"/>
                    <a:pt x="7" y="12"/>
                  </a:cubicBezTo>
                  <a:cubicBezTo>
                    <a:pt x="2" y="15"/>
                    <a:pt x="3" y="26"/>
                    <a:pt x="2" y="31"/>
                  </a:cubicBezTo>
                  <a:cubicBezTo>
                    <a:pt x="2" y="33"/>
                    <a:pt x="6" y="33"/>
                    <a:pt x="7" y="32"/>
                  </a:cubicBezTo>
                  <a:cubicBezTo>
                    <a:pt x="18" y="27"/>
                    <a:pt x="27" y="22"/>
                    <a:pt x="36" y="14"/>
                  </a:cubicBezTo>
                  <a:cubicBezTo>
                    <a:pt x="37" y="13"/>
                    <a:pt x="36" y="11"/>
                    <a:pt x="35" y="11"/>
                  </a:cubicBezTo>
                  <a:cubicBezTo>
                    <a:pt x="30" y="10"/>
                    <a:pt x="25" y="8"/>
                    <a:pt x="20" y="8"/>
                  </a:cubicBezTo>
                  <a:cubicBezTo>
                    <a:pt x="14" y="9"/>
                    <a:pt x="9" y="12"/>
                    <a:pt x="4" y="15"/>
                  </a:cubicBezTo>
                  <a:cubicBezTo>
                    <a:pt x="3" y="15"/>
                    <a:pt x="1" y="17"/>
                    <a:pt x="3" y="18"/>
                  </a:cubicBezTo>
                  <a:cubicBezTo>
                    <a:pt x="13" y="24"/>
                    <a:pt x="20" y="26"/>
                    <a:pt x="31" y="26"/>
                  </a:cubicBezTo>
                  <a:cubicBezTo>
                    <a:pt x="32" y="26"/>
                    <a:pt x="38" y="24"/>
                    <a:pt x="36" y="22"/>
                  </a:cubicBezTo>
                  <a:cubicBezTo>
                    <a:pt x="32" y="17"/>
                    <a:pt x="29" y="12"/>
                    <a:pt x="25" y="8"/>
                  </a:cubicBezTo>
                  <a:cubicBezTo>
                    <a:pt x="20" y="4"/>
                    <a:pt x="14" y="2"/>
                    <a:pt x="8" y="0"/>
                  </a:cubicBezTo>
                  <a:cubicBezTo>
                    <a:pt x="7" y="0"/>
                    <a:pt x="1" y="1"/>
                    <a:pt x="2" y="4"/>
                  </a:cubicBezTo>
                  <a:cubicBezTo>
                    <a:pt x="5" y="14"/>
                    <a:pt x="11" y="23"/>
                    <a:pt x="17" y="32"/>
                  </a:cubicBezTo>
                  <a:cubicBezTo>
                    <a:pt x="19" y="34"/>
                    <a:pt x="27" y="31"/>
                    <a:pt x="25" y="29"/>
                  </a:cubicBezTo>
                  <a:close/>
                </a:path>
              </a:pathLst>
            </a:custGeom>
            <a:solidFill>
              <a:srgbClr val="FFC000"/>
            </a:solidFill>
            <a:ln>
              <a:noFill/>
            </a:ln>
          </p:spPr>
          <p:txBody>
            <a:bodyPr vert="horz" wrap="square" lIns="91440" tIns="45720" rIns="91440" bIns="45720" numCol="1" anchor="t" anchorCtr="0" compatLnSpc="1"/>
            <a:lstStyle/>
            <a:p>
              <a:endParaRPr lang="zh-CN" altLang="en-US"/>
            </a:p>
          </p:txBody>
        </p:sp>
        <p:sp>
          <p:nvSpPr>
            <p:cNvPr id="80" name="Freeform 60"/>
            <p:cNvSpPr/>
            <p:nvPr/>
          </p:nvSpPr>
          <p:spPr bwMode="auto">
            <a:xfrm>
              <a:off x="7992452" y="3205872"/>
              <a:ext cx="203200" cy="214313"/>
            </a:xfrm>
            <a:custGeom>
              <a:avLst/>
              <a:gdLst>
                <a:gd name="T0" fmla="*/ 29 w 54"/>
                <a:gd name="T1" fmla="*/ 42 h 57"/>
                <a:gd name="T2" fmla="*/ 23 w 54"/>
                <a:gd name="T3" fmla="*/ 24 h 57"/>
                <a:gd name="T4" fmla="*/ 35 w 54"/>
                <a:gd name="T5" fmla="*/ 12 h 57"/>
                <a:gd name="T6" fmla="*/ 23 w 54"/>
                <a:gd name="T7" fmla="*/ 10 h 57"/>
                <a:gd name="T8" fmla="*/ 30 w 54"/>
                <a:gd name="T9" fmla="*/ 30 h 57"/>
                <a:gd name="T10" fmla="*/ 18 w 54"/>
                <a:gd name="T11" fmla="*/ 44 h 57"/>
                <a:gd name="T12" fmla="*/ 33 w 54"/>
                <a:gd name="T13" fmla="*/ 46 h 57"/>
                <a:gd name="T14" fmla="*/ 36 w 54"/>
                <a:gd name="T15" fmla="*/ 18 h 57"/>
                <a:gd name="T16" fmla="*/ 15 w 54"/>
                <a:gd name="T17" fmla="*/ 20 h 57"/>
                <a:gd name="T18" fmla="*/ 19 w 54"/>
                <a:gd name="T19" fmla="*/ 32 h 57"/>
                <a:gd name="T20" fmla="*/ 15 w 54"/>
                <a:gd name="T21" fmla="*/ 43 h 57"/>
                <a:gd name="T22" fmla="*/ 36 w 54"/>
                <a:gd name="T23" fmla="*/ 39 h 57"/>
                <a:gd name="T24" fmla="*/ 36 w 54"/>
                <a:gd name="T25" fmla="*/ 15 h 57"/>
                <a:gd name="T26" fmla="*/ 15 w 54"/>
                <a:gd name="T27" fmla="*/ 20 h 57"/>
                <a:gd name="T28" fmla="*/ 23 w 54"/>
                <a:gd name="T29" fmla="*/ 41 h 57"/>
                <a:gd name="T30" fmla="*/ 25 w 54"/>
                <a:gd name="T31" fmla="*/ 37 h 57"/>
                <a:gd name="T32" fmla="*/ 30 w 54"/>
                <a:gd name="T33" fmla="*/ 36 h 57"/>
                <a:gd name="T34" fmla="*/ 36 w 54"/>
                <a:gd name="T35" fmla="*/ 39 h 57"/>
                <a:gd name="T36" fmla="*/ 36 w 54"/>
                <a:gd name="T37" fmla="*/ 20 h 57"/>
                <a:gd name="T38" fmla="*/ 15 w 54"/>
                <a:gd name="T39" fmla="*/ 26 h 57"/>
                <a:gd name="T40" fmla="*/ 17 w 54"/>
                <a:gd name="T41" fmla="*/ 30 h 57"/>
                <a:gd name="T42" fmla="*/ 19 w 54"/>
                <a:gd name="T43" fmla="*/ 35 h 57"/>
                <a:gd name="T44" fmla="*/ 20 w 54"/>
                <a:gd name="T45" fmla="*/ 38 h 57"/>
                <a:gd name="T46" fmla="*/ 29 w 54"/>
                <a:gd name="T47" fmla="*/ 33 h 57"/>
                <a:gd name="T48" fmla="*/ 28 w 54"/>
                <a:gd name="T49" fmla="*/ 33 h 57"/>
                <a:gd name="T50" fmla="*/ 38 w 54"/>
                <a:gd name="T51" fmla="*/ 33 h 57"/>
                <a:gd name="T52" fmla="*/ 33 w 54"/>
                <a:gd name="T53" fmla="*/ 26 h 57"/>
                <a:gd name="T54" fmla="*/ 36 w 54"/>
                <a:gd name="T55" fmla="*/ 16 h 57"/>
                <a:gd name="T56" fmla="*/ 15 w 54"/>
                <a:gd name="T57" fmla="*/ 19 h 57"/>
                <a:gd name="T58" fmla="*/ 11 w 54"/>
                <a:gd name="T59" fmla="*/ 35 h 57"/>
                <a:gd name="T60" fmla="*/ 31 w 54"/>
                <a:gd name="T61" fmla="*/ 43 h 57"/>
                <a:gd name="T62" fmla="*/ 41 w 54"/>
                <a:gd name="T63" fmla="*/ 31 h 57"/>
                <a:gd name="T64" fmla="*/ 36 w 54"/>
                <a:gd name="T65" fmla="*/ 20 h 57"/>
                <a:gd name="T66" fmla="*/ 15 w 54"/>
                <a:gd name="T67" fmla="*/ 26 h 57"/>
                <a:gd name="T68" fmla="*/ 15 w 54"/>
                <a:gd name="T69" fmla="*/ 45 h 57"/>
                <a:gd name="T70" fmla="*/ 22 w 54"/>
                <a:gd name="T71" fmla="*/ 48 h 57"/>
                <a:gd name="T72" fmla="*/ 44 w 54"/>
                <a:gd name="T73" fmla="*/ 35 h 57"/>
                <a:gd name="T74" fmla="*/ 36 w 54"/>
                <a:gd name="T75" fmla="*/ 15 h 57"/>
                <a:gd name="T76" fmla="*/ 15 w 54"/>
                <a:gd name="T77" fmla="*/ 20 h 57"/>
                <a:gd name="T78" fmla="*/ 15 w 54"/>
                <a:gd name="T79" fmla="*/ 45 h 57"/>
                <a:gd name="T80" fmla="*/ 36 w 54"/>
                <a:gd name="T81" fmla="*/ 40 h 57"/>
                <a:gd name="T82" fmla="*/ 41 w 54"/>
                <a:gd name="T83" fmla="*/ 27 h 57"/>
                <a:gd name="T84" fmla="*/ 36 w 54"/>
                <a:gd name="T85" fmla="*/ 15 h 57"/>
                <a:gd name="T86" fmla="*/ 16 w 54"/>
                <a:gd name="T87" fmla="*/ 17 h 57"/>
                <a:gd name="T88" fmla="*/ 11 w 54"/>
                <a:gd name="T89" fmla="*/ 33 h 57"/>
                <a:gd name="T90" fmla="*/ 11 w 54"/>
                <a:gd name="T91" fmla="*/ 51 h 57"/>
                <a:gd name="T92" fmla="*/ 26 w 54"/>
                <a:gd name="T93" fmla="*/ 53 h 57"/>
                <a:gd name="T94" fmla="*/ 50 w 54"/>
                <a:gd name="T95" fmla="*/ 33 h 57"/>
                <a:gd name="T96" fmla="*/ 44 w 54"/>
                <a:gd name="T97" fmla="*/ 4 h 57"/>
                <a:gd name="T98" fmla="*/ 32 w 54"/>
                <a:gd name="T99" fmla="*/ 2 h 57"/>
                <a:gd name="T100" fmla="*/ 4 w 54"/>
                <a:gd name="T101" fmla="*/ 20 h 57"/>
                <a:gd name="T102" fmla="*/ 8 w 54"/>
                <a:gd name="T103" fmla="*/ 48 h 57"/>
                <a:gd name="T104" fmla="*/ 29 w 54"/>
                <a:gd name="T105" fmla="*/ 4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 h="57">
                  <a:moveTo>
                    <a:pt x="29" y="42"/>
                  </a:moveTo>
                  <a:cubicBezTo>
                    <a:pt x="26" y="37"/>
                    <a:pt x="24" y="31"/>
                    <a:pt x="23" y="24"/>
                  </a:cubicBezTo>
                  <a:cubicBezTo>
                    <a:pt x="23" y="17"/>
                    <a:pt x="29" y="14"/>
                    <a:pt x="35" y="12"/>
                  </a:cubicBezTo>
                  <a:cubicBezTo>
                    <a:pt x="31" y="12"/>
                    <a:pt x="27" y="11"/>
                    <a:pt x="23" y="10"/>
                  </a:cubicBezTo>
                  <a:cubicBezTo>
                    <a:pt x="26" y="16"/>
                    <a:pt x="30" y="23"/>
                    <a:pt x="30" y="30"/>
                  </a:cubicBezTo>
                  <a:cubicBezTo>
                    <a:pt x="31" y="38"/>
                    <a:pt x="24" y="42"/>
                    <a:pt x="18" y="44"/>
                  </a:cubicBezTo>
                  <a:cubicBezTo>
                    <a:pt x="23" y="45"/>
                    <a:pt x="28" y="45"/>
                    <a:pt x="33" y="46"/>
                  </a:cubicBezTo>
                  <a:cubicBezTo>
                    <a:pt x="33" y="35"/>
                    <a:pt x="31" y="27"/>
                    <a:pt x="36" y="18"/>
                  </a:cubicBezTo>
                  <a:cubicBezTo>
                    <a:pt x="29" y="19"/>
                    <a:pt x="22" y="19"/>
                    <a:pt x="15" y="20"/>
                  </a:cubicBezTo>
                  <a:cubicBezTo>
                    <a:pt x="16" y="24"/>
                    <a:pt x="18" y="28"/>
                    <a:pt x="19" y="32"/>
                  </a:cubicBezTo>
                  <a:cubicBezTo>
                    <a:pt x="20" y="34"/>
                    <a:pt x="16" y="41"/>
                    <a:pt x="15" y="43"/>
                  </a:cubicBezTo>
                  <a:cubicBezTo>
                    <a:pt x="22" y="42"/>
                    <a:pt x="29" y="40"/>
                    <a:pt x="36" y="39"/>
                  </a:cubicBezTo>
                  <a:cubicBezTo>
                    <a:pt x="36" y="31"/>
                    <a:pt x="36" y="23"/>
                    <a:pt x="36" y="15"/>
                  </a:cubicBezTo>
                  <a:cubicBezTo>
                    <a:pt x="29" y="17"/>
                    <a:pt x="22" y="18"/>
                    <a:pt x="15" y="20"/>
                  </a:cubicBezTo>
                  <a:cubicBezTo>
                    <a:pt x="16" y="28"/>
                    <a:pt x="22" y="34"/>
                    <a:pt x="23" y="41"/>
                  </a:cubicBezTo>
                  <a:cubicBezTo>
                    <a:pt x="24" y="40"/>
                    <a:pt x="24" y="38"/>
                    <a:pt x="25" y="37"/>
                  </a:cubicBezTo>
                  <a:cubicBezTo>
                    <a:pt x="21" y="40"/>
                    <a:pt x="23" y="39"/>
                    <a:pt x="30" y="36"/>
                  </a:cubicBezTo>
                  <a:cubicBezTo>
                    <a:pt x="32" y="37"/>
                    <a:pt x="34" y="38"/>
                    <a:pt x="36" y="39"/>
                  </a:cubicBezTo>
                  <a:cubicBezTo>
                    <a:pt x="36" y="33"/>
                    <a:pt x="36" y="27"/>
                    <a:pt x="36" y="20"/>
                  </a:cubicBezTo>
                  <a:cubicBezTo>
                    <a:pt x="36" y="14"/>
                    <a:pt x="15" y="18"/>
                    <a:pt x="15" y="26"/>
                  </a:cubicBezTo>
                  <a:cubicBezTo>
                    <a:pt x="15" y="28"/>
                    <a:pt x="16" y="28"/>
                    <a:pt x="17" y="30"/>
                  </a:cubicBezTo>
                  <a:cubicBezTo>
                    <a:pt x="17" y="31"/>
                    <a:pt x="18" y="33"/>
                    <a:pt x="19" y="35"/>
                  </a:cubicBezTo>
                  <a:cubicBezTo>
                    <a:pt x="19" y="36"/>
                    <a:pt x="20" y="39"/>
                    <a:pt x="20" y="38"/>
                  </a:cubicBezTo>
                  <a:cubicBezTo>
                    <a:pt x="23" y="36"/>
                    <a:pt x="26" y="35"/>
                    <a:pt x="29" y="33"/>
                  </a:cubicBezTo>
                  <a:cubicBezTo>
                    <a:pt x="28" y="33"/>
                    <a:pt x="28" y="33"/>
                    <a:pt x="28" y="33"/>
                  </a:cubicBezTo>
                  <a:cubicBezTo>
                    <a:pt x="32" y="33"/>
                    <a:pt x="35" y="33"/>
                    <a:pt x="38" y="33"/>
                  </a:cubicBezTo>
                  <a:cubicBezTo>
                    <a:pt x="34" y="31"/>
                    <a:pt x="31" y="30"/>
                    <a:pt x="33" y="26"/>
                  </a:cubicBezTo>
                  <a:cubicBezTo>
                    <a:pt x="35" y="23"/>
                    <a:pt x="36" y="20"/>
                    <a:pt x="36" y="16"/>
                  </a:cubicBezTo>
                  <a:cubicBezTo>
                    <a:pt x="37" y="8"/>
                    <a:pt x="16" y="12"/>
                    <a:pt x="15" y="19"/>
                  </a:cubicBezTo>
                  <a:cubicBezTo>
                    <a:pt x="15" y="25"/>
                    <a:pt x="11" y="29"/>
                    <a:pt x="11" y="35"/>
                  </a:cubicBezTo>
                  <a:cubicBezTo>
                    <a:pt x="12" y="42"/>
                    <a:pt x="26" y="45"/>
                    <a:pt x="31" y="43"/>
                  </a:cubicBezTo>
                  <a:cubicBezTo>
                    <a:pt x="38" y="41"/>
                    <a:pt x="43" y="38"/>
                    <a:pt x="41" y="31"/>
                  </a:cubicBezTo>
                  <a:cubicBezTo>
                    <a:pt x="40" y="27"/>
                    <a:pt x="36" y="24"/>
                    <a:pt x="36" y="20"/>
                  </a:cubicBezTo>
                  <a:cubicBezTo>
                    <a:pt x="36" y="14"/>
                    <a:pt x="15" y="18"/>
                    <a:pt x="15" y="26"/>
                  </a:cubicBezTo>
                  <a:cubicBezTo>
                    <a:pt x="15" y="32"/>
                    <a:pt x="15" y="38"/>
                    <a:pt x="15" y="45"/>
                  </a:cubicBezTo>
                  <a:cubicBezTo>
                    <a:pt x="15" y="47"/>
                    <a:pt x="20" y="48"/>
                    <a:pt x="22" y="48"/>
                  </a:cubicBezTo>
                  <a:cubicBezTo>
                    <a:pt x="28" y="47"/>
                    <a:pt x="45" y="44"/>
                    <a:pt x="44" y="35"/>
                  </a:cubicBezTo>
                  <a:cubicBezTo>
                    <a:pt x="43" y="28"/>
                    <a:pt x="37" y="22"/>
                    <a:pt x="36" y="15"/>
                  </a:cubicBezTo>
                  <a:cubicBezTo>
                    <a:pt x="36" y="8"/>
                    <a:pt x="15" y="13"/>
                    <a:pt x="15" y="20"/>
                  </a:cubicBezTo>
                  <a:cubicBezTo>
                    <a:pt x="15" y="28"/>
                    <a:pt x="15" y="37"/>
                    <a:pt x="15" y="45"/>
                  </a:cubicBezTo>
                  <a:cubicBezTo>
                    <a:pt x="15" y="52"/>
                    <a:pt x="34" y="45"/>
                    <a:pt x="36" y="40"/>
                  </a:cubicBezTo>
                  <a:cubicBezTo>
                    <a:pt x="38" y="37"/>
                    <a:pt x="42" y="32"/>
                    <a:pt x="41" y="27"/>
                  </a:cubicBezTo>
                  <a:cubicBezTo>
                    <a:pt x="40" y="23"/>
                    <a:pt x="37" y="19"/>
                    <a:pt x="36" y="15"/>
                  </a:cubicBezTo>
                  <a:cubicBezTo>
                    <a:pt x="35" y="8"/>
                    <a:pt x="18" y="13"/>
                    <a:pt x="16" y="17"/>
                  </a:cubicBezTo>
                  <a:cubicBezTo>
                    <a:pt x="13" y="22"/>
                    <a:pt x="11" y="27"/>
                    <a:pt x="11" y="33"/>
                  </a:cubicBezTo>
                  <a:cubicBezTo>
                    <a:pt x="10" y="39"/>
                    <a:pt x="11" y="45"/>
                    <a:pt x="11" y="51"/>
                  </a:cubicBezTo>
                  <a:cubicBezTo>
                    <a:pt x="12" y="57"/>
                    <a:pt x="24" y="54"/>
                    <a:pt x="26" y="53"/>
                  </a:cubicBezTo>
                  <a:cubicBezTo>
                    <a:pt x="35" y="49"/>
                    <a:pt x="47" y="43"/>
                    <a:pt x="50" y="33"/>
                  </a:cubicBezTo>
                  <a:cubicBezTo>
                    <a:pt x="54" y="23"/>
                    <a:pt x="49" y="13"/>
                    <a:pt x="44" y="4"/>
                  </a:cubicBezTo>
                  <a:cubicBezTo>
                    <a:pt x="42" y="0"/>
                    <a:pt x="36" y="1"/>
                    <a:pt x="32" y="2"/>
                  </a:cubicBezTo>
                  <a:cubicBezTo>
                    <a:pt x="22" y="5"/>
                    <a:pt x="8" y="10"/>
                    <a:pt x="4" y="20"/>
                  </a:cubicBezTo>
                  <a:cubicBezTo>
                    <a:pt x="0" y="30"/>
                    <a:pt x="4" y="40"/>
                    <a:pt x="8" y="48"/>
                  </a:cubicBezTo>
                  <a:cubicBezTo>
                    <a:pt x="11" y="55"/>
                    <a:pt x="32" y="49"/>
                    <a:pt x="29" y="42"/>
                  </a:cubicBezTo>
                  <a:close/>
                </a:path>
              </a:pathLst>
            </a:custGeom>
            <a:solidFill>
              <a:srgbClr val="FFC000"/>
            </a:solidFill>
            <a:ln>
              <a:noFill/>
            </a:ln>
          </p:spPr>
          <p:txBody>
            <a:bodyPr vert="horz" wrap="square" lIns="91440" tIns="45720" rIns="91440" bIns="45720" numCol="1" anchor="t" anchorCtr="0" compatLnSpc="1"/>
            <a:lstStyle/>
            <a:p>
              <a:endParaRPr lang="zh-CN" altLang="en-US"/>
            </a:p>
          </p:txBody>
        </p:sp>
        <p:sp>
          <p:nvSpPr>
            <p:cNvPr id="81" name="Freeform 61"/>
            <p:cNvSpPr/>
            <p:nvPr/>
          </p:nvSpPr>
          <p:spPr bwMode="auto">
            <a:xfrm>
              <a:off x="6728802" y="2920122"/>
              <a:ext cx="439738" cy="461963"/>
            </a:xfrm>
            <a:custGeom>
              <a:avLst/>
              <a:gdLst>
                <a:gd name="T0" fmla="*/ 28 w 117"/>
                <a:gd name="T1" fmla="*/ 47 h 123"/>
                <a:gd name="T2" fmla="*/ 70 w 117"/>
                <a:gd name="T3" fmla="*/ 46 h 123"/>
                <a:gd name="T4" fmla="*/ 53 w 117"/>
                <a:gd name="T5" fmla="*/ 104 h 123"/>
                <a:gd name="T6" fmla="*/ 41 w 117"/>
                <a:gd name="T7" fmla="*/ 44 h 123"/>
                <a:gd name="T8" fmla="*/ 27 w 117"/>
                <a:gd name="T9" fmla="*/ 83 h 123"/>
                <a:gd name="T10" fmla="*/ 41 w 117"/>
                <a:gd name="T11" fmla="*/ 32 h 123"/>
                <a:gd name="T12" fmla="*/ 35 w 117"/>
                <a:gd name="T13" fmla="*/ 93 h 123"/>
                <a:gd name="T14" fmla="*/ 63 w 117"/>
                <a:gd name="T15" fmla="*/ 39 h 123"/>
                <a:gd name="T16" fmla="*/ 50 w 117"/>
                <a:gd name="T17" fmla="*/ 88 h 123"/>
                <a:gd name="T18" fmla="*/ 79 w 117"/>
                <a:gd name="T19" fmla="*/ 34 h 123"/>
                <a:gd name="T20" fmla="*/ 65 w 117"/>
                <a:gd name="T21" fmla="*/ 84 h 123"/>
                <a:gd name="T22" fmla="*/ 97 w 117"/>
                <a:gd name="T23" fmla="*/ 45 h 123"/>
                <a:gd name="T24" fmla="*/ 64 w 117"/>
                <a:gd name="T25" fmla="*/ 89 h 123"/>
                <a:gd name="T26" fmla="*/ 82 w 117"/>
                <a:gd name="T27" fmla="*/ 39 h 123"/>
                <a:gd name="T28" fmla="*/ 72 w 117"/>
                <a:gd name="T29" fmla="*/ 69 h 123"/>
                <a:gd name="T30" fmla="*/ 74 w 117"/>
                <a:gd name="T31" fmla="*/ 76 h 123"/>
                <a:gd name="T32" fmla="*/ 58 w 117"/>
                <a:gd name="T33" fmla="*/ 27 h 123"/>
                <a:gd name="T34" fmla="*/ 38 w 117"/>
                <a:gd name="T35" fmla="*/ 95 h 123"/>
                <a:gd name="T36" fmla="*/ 41 w 117"/>
                <a:gd name="T37" fmla="*/ 96 h 123"/>
                <a:gd name="T38" fmla="*/ 52 w 117"/>
                <a:gd name="T39" fmla="*/ 29 h 123"/>
                <a:gd name="T40" fmla="*/ 53 w 117"/>
                <a:gd name="T41" fmla="*/ 28 h 123"/>
                <a:gd name="T42" fmla="*/ 74 w 117"/>
                <a:gd name="T43" fmla="*/ 81 h 123"/>
                <a:gd name="T44" fmla="*/ 72 w 117"/>
                <a:gd name="T45" fmla="*/ 93 h 123"/>
                <a:gd name="T46" fmla="*/ 43 w 117"/>
                <a:gd name="T47" fmla="*/ 59 h 123"/>
                <a:gd name="T48" fmla="*/ 71 w 117"/>
                <a:gd name="T49" fmla="*/ 47 h 123"/>
                <a:gd name="T50" fmla="*/ 29 w 117"/>
                <a:gd name="T51" fmla="*/ 45 h 123"/>
                <a:gd name="T52" fmla="*/ 95 w 117"/>
                <a:gd name="T53" fmla="*/ 77 h 123"/>
                <a:gd name="T54" fmla="*/ 17 w 117"/>
                <a:gd name="T55" fmla="*/ 78 h 123"/>
                <a:gd name="T56" fmla="*/ 56 w 117"/>
                <a:gd name="T57" fmla="*/ 97 h 123"/>
                <a:gd name="T58" fmla="*/ 37 w 117"/>
                <a:gd name="T59" fmla="*/ 25 h 123"/>
                <a:gd name="T60" fmla="*/ 88 w 117"/>
                <a:gd name="T61" fmla="*/ 81 h 123"/>
                <a:gd name="T62" fmla="*/ 62 w 117"/>
                <a:gd name="T63" fmla="*/ 38 h 123"/>
                <a:gd name="T64" fmla="*/ 72 w 117"/>
                <a:gd name="T65" fmla="*/ 98 h 123"/>
                <a:gd name="T66" fmla="*/ 77 w 117"/>
                <a:gd name="T67" fmla="*/ 45 h 123"/>
                <a:gd name="T68" fmla="*/ 86 w 117"/>
                <a:gd name="T69" fmla="*/ 82 h 123"/>
                <a:gd name="T70" fmla="*/ 58 w 117"/>
                <a:gd name="T71" fmla="*/ 36 h 123"/>
                <a:gd name="T72" fmla="*/ 71 w 117"/>
                <a:gd name="T73" fmla="*/ 85 h 123"/>
                <a:gd name="T74" fmla="*/ 43 w 117"/>
                <a:gd name="T75" fmla="*/ 38 h 123"/>
                <a:gd name="T76" fmla="*/ 56 w 117"/>
                <a:gd name="T77" fmla="*/ 87 h 123"/>
                <a:gd name="T78" fmla="*/ 19 w 117"/>
                <a:gd name="T79" fmla="*/ 38 h 123"/>
                <a:gd name="T80" fmla="*/ 48 w 117"/>
                <a:gd name="T81" fmla="*/ 77 h 123"/>
                <a:gd name="T82" fmla="*/ 19 w 117"/>
                <a:gd name="T83" fmla="*/ 47 h 123"/>
                <a:gd name="T84" fmla="*/ 96 w 117"/>
                <a:gd name="T85" fmla="*/ 78 h 123"/>
                <a:gd name="T86" fmla="*/ 7 w 117"/>
                <a:gd name="T87" fmla="*/ 47 h 123"/>
                <a:gd name="T88" fmla="*/ 49 w 117"/>
                <a:gd name="T89" fmla="*/ 8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123">
                  <a:moveTo>
                    <a:pt x="49" y="89"/>
                  </a:moveTo>
                  <a:cubicBezTo>
                    <a:pt x="34" y="97"/>
                    <a:pt x="27" y="56"/>
                    <a:pt x="28" y="47"/>
                  </a:cubicBezTo>
                  <a:cubicBezTo>
                    <a:pt x="29" y="37"/>
                    <a:pt x="34" y="29"/>
                    <a:pt x="44" y="27"/>
                  </a:cubicBezTo>
                  <a:cubicBezTo>
                    <a:pt x="55" y="23"/>
                    <a:pt x="66" y="38"/>
                    <a:pt x="70" y="46"/>
                  </a:cubicBezTo>
                  <a:cubicBezTo>
                    <a:pt x="76" y="55"/>
                    <a:pt x="78" y="66"/>
                    <a:pt x="76" y="76"/>
                  </a:cubicBezTo>
                  <a:cubicBezTo>
                    <a:pt x="75" y="84"/>
                    <a:pt x="62" y="105"/>
                    <a:pt x="53" y="104"/>
                  </a:cubicBezTo>
                  <a:cubicBezTo>
                    <a:pt x="44" y="102"/>
                    <a:pt x="40" y="86"/>
                    <a:pt x="39" y="79"/>
                  </a:cubicBezTo>
                  <a:cubicBezTo>
                    <a:pt x="36" y="67"/>
                    <a:pt x="37" y="55"/>
                    <a:pt x="41" y="44"/>
                  </a:cubicBezTo>
                  <a:cubicBezTo>
                    <a:pt x="34" y="45"/>
                    <a:pt x="27" y="47"/>
                    <a:pt x="19" y="48"/>
                  </a:cubicBezTo>
                  <a:cubicBezTo>
                    <a:pt x="23" y="60"/>
                    <a:pt x="27" y="70"/>
                    <a:pt x="27" y="83"/>
                  </a:cubicBezTo>
                  <a:cubicBezTo>
                    <a:pt x="34" y="81"/>
                    <a:pt x="41" y="79"/>
                    <a:pt x="48" y="77"/>
                  </a:cubicBezTo>
                  <a:cubicBezTo>
                    <a:pt x="44" y="62"/>
                    <a:pt x="41" y="47"/>
                    <a:pt x="41" y="32"/>
                  </a:cubicBezTo>
                  <a:cubicBezTo>
                    <a:pt x="34" y="34"/>
                    <a:pt x="27" y="37"/>
                    <a:pt x="20" y="39"/>
                  </a:cubicBezTo>
                  <a:cubicBezTo>
                    <a:pt x="32" y="55"/>
                    <a:pt x="34" y="74"/>
                    <a:pt x="35" y="93"/>
                  </a:cubicBezTo>
                  <a:cubicBezTo>
                    <a:pt x="42" y="91"/>
                    <a:pt x="49" y="89"/>
                    <a:pt x="56" y="87"/>
                  </a:cubicBezTo>
                  <a:cubicBezTo>
                    <a:pt x="53" y="71"/>
                    <a:pt x="55" y="54"/>
                    <a:pt x="63" y="39"/>
                  </a:cubicBezTo>
                  <a:cubicBezTo>
                    <a:pt x="56" y="39"/>
                    <a:pt x="49" y="40"/>
                    <a:pt x="42" y="41"/>
                  </a:cubicBezTo>
                  <a:cubicBezTo>
                    <a:pt x="46" y="57"/>
                    <a:pt x="53" y="72"/>
                    <a:pt x="50" y="88"/>
                  </a:cubicBezTo>
                  <a:cubicBezTo>
                    <a:pt x="57" y="87"/>
                    <a:pt x="64" y="85"/>
                    <a:pt x="71" y="84"/>
                  </a:cubicBezTo>
                  <a:cubicBezTo>
                    <a:pt x="68" y="66"/>
                    <a:pt x="74" y="50"/>
                    <a:pt x="79" y="34"/>
                  </a:cubicBezTo>
                  <a:cubicBezTo>
                    <a:pt x="72" y="35"/>
                    <a:pt x="65" y="36"/>
                    <a:pt x="58" y="38"/>
                  </a:cubicBezTo>
                  <a:cubicBezTo>
                    <a:pt x="61" y="53"/>
                    <a:pt x="68" y="68"/>
                    <a:pt x="65" y="84"/>
                  </a:cubicBezTo>
                  <a:cubicBezTo>
                    <a:pt x="72" y="83"/>
                    <a:pt x="79" y="82"/>
                    <a:pt x="86" y="80"/>
                  </a:cubicBezTo>
                  <a:cubicBezTo>
                    <a:pt x="84" y="65"/>
                    <a:pt x="88" y="57"/>
                    <a:pt x="97" y="45"/>
                  </a:cubicBezTo>
                  <a:cubicBezTo>
                    <a:pt x="91" y="47"/>
                    <a:pt x="84" y="48"/>
                    <a:pt x="77" y="49"/>
                  </a:cubicBezTo>
                  <a:cubicBezTo>
                    <a:pt x="91" y="66"/>
                    <a:pt x="82" y="82"/>
                    <a:pt x="64" y="89"/>
                  </a:cubicBezTo>
                  <a:cubicBezTo>
                    <a:pt x="69" y="89"/>
                    <a:pt x="73" y="89"/>
                    <a:pt x="78" y="89"/>
                  </a:cubicBezTo>
                  <a:cubicBezTo>
                    <a:pt x="68" y="72"/>
                    <a:pt x="72" y="55"/>
                    <a:pt x="82" y="39"/>
                  </a:cubicBezTo>
                  <a:cubicBezTo>
                    <a:pt x="75" y="39"/>
                    <a:pt x="68" y="40"/>
                    <a:pt x="61" y="41"/>
                  </a:cubicBezTo>
                  <a:cubicBezTo>
                    <a:pt x="66" y="50"/>
                    <a:pt x="71" y="59"/>
                    <a:pt x="72" y="69"/>
                  </a:cubicBezTo>
                  <a:cubicBezTo>
                    <a:pt x="73" y="72"/>
                    <a:pt x="72" y="74"/>
                    <a:pt x="72" y="77"/>
                  </a:cubicBezTo>
                  <a:cubicBezTo>
                    <a:pt x="71" y="77"/>
                    <a:pt x="77" y="76"/>
                    <a:pt x="74" y="76"/>
                  </a:cubicBezTo>
                  <a:cubicBezTo>
                    <a:pt x="64" y="75"/>
                    <a:pt x="52" y="65"/>
                    <a:pt x="46" y="56"/>
                  </a:cubicBezTo>
                  <a:cubicBezTo>
                    <a:pt x="37" y="44"/>
                    <a:pt x="45" y="32"/>
                    <a:pt x="58" y="27"/>
                  </a:cubicBezTo>
                  <a:cubicBezTo>
                    <a:pt x="66" y="24"/>
                    <a:pt x="72" y="23"/>
                    <a:pt x="73" y="34"/>
                  </a:cubicBezTo>
                  <a:cubicBezTo>
                    <a:pt x="74" y="55"/>
                    <a:pt x="54" y="82"/>
                    <a:pt x="38" y="95"/>
                  </a:cubicBezTo>
                  <a:cubicBezTo>
                    <a:pt x="37" y="96"/>
                    <a:pt x="36" y="96"/>
                    <a:pt x="36" y="96"/>
                  </a:cubicBezTo>
                  <a:cubicBezTo>
                    <a:pt x="37" y="96"/>
                    <a:pt x="40" y="95"/>
                    <a:pt x="41" y="96"/>
                  </a:cubicBezTo>
                  <a:cubicBezTo>
                    <a:pt x="38" y="94"/>
                    <a:pt x="38" y="87"/>
                    <a:pt x="38" y="83"/>
                  </a:cubicBezTo>
                  <a:cubicBezTo>
                    <a:pt x="38" y="66"/>
                    <a:pt x="42" y="44"/>
                    <a:pt x="52" y="29"/>
                  </a:cubicBezTo>
                  <a:cubicBezTo>
                    <a:pt x="53" y="27"/>
                    <a:pt x="57" y="25"/>
                    <a:pt x="53" y="26"/>
                  </a:cubicBezTo>
                  <a:cubicBezTo>
                    <a:pt x="49" y="28"/>
                    <a:pt x="50" y="26"/>
                    <a:pt x="53" y="28"/>
                  </a:cubicBezTo>
                  <a:cubicBezTo>
                    <a:pt x="58" y="31"/>
                    <a:pt x="61" y="37"/>
                    <a:pt x="64" y="41"/>
                  </a:cubicBezTo>
                  <a:cubicBezTo>
                    <a:pt x="70" y="53"/>
                    <a:pt x="74" y="67"/>
                    <a:pt x="74" y="81"/>
                  </a:cubicBezTo>
                  <a:cubicBezTo>
                    <a:pt x="74" y="85"/>
                    <a:pt x="73" y="91"/>
                    <a:pt x="70" y="94"/>
                  </a:cubicBezTo>
                  <a:cubicBezTo>
                    <a:pt x="69" y="96"/>
                    <a:pt x="75" y="94"/>
                    <a:pt x="72" y="93"/>
                  </a:cubicBezTo>
                  <a:cubicBezTo>
                    <a:pt x="68" y="93"/>
                    <a:pt x="65" y="91"/>
                    <a:pt x="61" y="89"/>
                  </a:cubicBezTo>
                  <a:cubicBezTo>
                    <a:pt x="49" y="83"/>
                    <a:pt x="42" y="73"/>
                    <a:pt x="43" y="59"/>
                  </a:cubicBezTo>
                  <a:cubicBezTo>
                    <a:pt x="44" y="53"/>
                    <a:pt x="46" y="47"/>
                    <a:pt x="50" y="43"/>
                  </a:cubicBezTo>
                  <a:cubicBezTo>
                    <a:pt x="57" y="37"/>
                    <a:pt x="66" y="43"/>
                    <a:pt x="71" y="47"/>
                  </a:cubicBezTo>
                  <a:cubicBezTo>
                    <a:pt x="77" y="51"/>
                    <a:pt x="97" y="42"/>
                    <a:pt x="88" y="37"/>
                  </a:cubicBezTo>
                  <a:cubicBezTo>
                    <a:pt x="69" y="24"/>
                    <a:pt x="44" y="26"/>
                    <a:pt x="29" y="45"/>
                  </a:cubicBezTo>
                  <a:cubicBezTo>
                    <a:pt x="15" y="62"/>
                    <a:pt x="22" y="85"/>
                    <a:pt x="39" y="97"/>
                  </a:cubicBezTo>
                  <a:cubicBezTo>
                    <a:pt x="61" y="111"/>
                    <a:pt x="94" y="108"/>
                    <a:pt x="95" y="77"/>
                  </a:cubicBezTo>
                  <a:cubicBezTo>
                    <a:pt x="96" y="57"/>
                    <a:pt x="87" y="25"/>
                    <a:pt x="67" y="16"/>
                  </a:cubicBezTo>
                  <a:cubicBezTo>
                    <a:pt x="32" y="0"/>
                    <a:pt x="20" y="56"/>
                    <a:pt x="17" y="78"/>
                  </a:cubicBezTo>
                  <a:cubicBezTo>
                    <a:pt x="16" y="87"/>
                    <a:pt x="15" y="102"/>
                    <a:pt x="25" y="107"/>
                  </a:cubicBezTo>
                  <a:cubicBezTo>
                    <a:pt x="36" y="111"/>
                    <a:pt x="48" y="104"/>
                    <a:pt x="56" y="97"/>
                  </a:cubicBezTo>
                  <a:cubicBezTo>
                    <a:pt x="74" y="83"/>
                    <a:pt x="91" y="57"/>
                    <a:pt x="94" y="34"/>
                  </a:cubicBezTo>
                  <a:cubicBezTo>
                    <a:pt x="98" y="1"/>
                    <a:pt x="52" y="15"/>
                    <a:pt x="37" y="25"/>
                  </a:cubicBezTo>
                  <a:cubicBezTo>
                    <a:pt x="8" y="42"/>
                    <a:pt x="25" y="72"/>
                    <a:pt x="49" y="83"/>
                  </a:cubicBezTo>
                  <a:cubicBezTo>
                    <a:pt x="61" y="89"/>
                    <a:pt x="77" y="90"/>
                    <a:pt x="88" y="81"/>
                  </a:cubicBezTo>
                  <a:cubicBezTo>
                    <a:pt x="101" y="69"/>
                    <a:pt x="89" y="48"/>
                    <a:pt x="83" y="35"/>
                  </a:cubicBezTo>
                  <a:cubicBezTo>
                    <a:pt x="79" y="29"/>
                    <a:pt x="65" y="33"/>
                    <a:pt x="62" y="38"/>
                  </a:cubicBezTo>
                  <a:cubicBezTo>
                    <a:pt x="50" y="57"/>
                    <a:pt x="47" y="78"/>
                    <a:pt x="58" y="98"/>
                  </a:cubicBezTo>
                  <a:cubicBezTo>
                    <a:pt x="61" y="102"/>
                    <a:pt x="70" y="99"/>
                    <a:pt x="72" y="98"/>
                  </a:cubicBezTo>
                  <a:cubicBezTo>
                    <a:pt x="96" y="88"/>
                    <a:pt x="117" y="66"/>
                    <a:pt x="97" y="41"/>
                  </a:cubicBezTo>
                  <a:cubicBezTo>
                    <a:pt x="93" y="36"/>
                    <a:pt x="81" y="41"/>
                    <a:pt x="77" y="45"/>
                  </a:cubicBezTo>
                  <a:cubicBezTo>
                    <a:pt x="67" y="58"/>
                    <a:pt x="63" y="69"/>
                    <a:pt x="65" y="86"/>
                  </a:cubicBezTo>
                  <a:cubicBezTo>
                    <a:pt x="66" y="93"/>
                    <a:pt x="85" y="88"/>
                    <a:pt x="86" y="82"/>
                  </a:cubicBezTo>
                  <a:cubicBezTo>
                    <a:pt x="89" y="64"/>
                    <a:pt x="83" y="49"/>
                    <a:pt x="79" y="32"/>
                  </a:cubicBezTo>
                  <a:cubicBezTo>
                    <a:pt x="77" y="24"/>
                    <a:pt x="59" y="30"/>
                    <a:pt x="58" y="36"/>
                  </a:cubicBezTo>
                  <a:cubicBezTo>
                    <a:pt x="53" y="54"/>
                    <a:pt x="47" y="71"/>
                    <a:pt x="50" y="89"/>
                  </a:cubicBezTo>
                  <a:cubicBezTo>
                    <a:pt x="51" y="97"/>
                    <a:pt x="70" y="91"/>
                    <a:pt x="71" y="85"/>
                  </a:cubicBezTo>
                  <a:cubicBezTo>
                    <a:pt x="74" y="68"/>
                    <a:pt x="68" y="52"/>
                    <a:pt x="64" y="35"/>
                  </a:cubicBezTo>
                  <a:cubicBezTo>
                    <a:pt x="62" y="28"/>
                    <a:pt x="45" y="33"/>
                    <a:pt x="43" y="38"/>
                  </a:cubicBezTo>
                  <a:cubicBezTo>
                    <a:pt x="34" y="55"/>
                    <a:pt x="31" y="74"/>
                    <a:pt x="35" y="93"/>
                  </a:cubicBezTo>
                  <a:cubicBezTo>
                    <a:pt x="36" y="101"/>
                    <a:pt x="56" y="95"/>
                    <a:pt x="56" y="87"/>
                  </a:cubicBezTo>
                  <a:cubicBezTo>
                    <a:pt x="56" y="67"/>
                    <a:pt x="52" y="47"/>
                    <a:pt x="40" y="31"/>
                  </a:cubicBezTo>
                  <a:cubicBezTo>
                    <a:pt x="35" y="25"/>
                    <a:pt x="19" y="31"/>
                    <a:pt x="19" y="38"/>
                  </a:cubicBezTo>
                  <a:cubicBezTo>
                    <a:pt x="20" y="53"/>
                    <a:pt x="23" y="68"/>
                    <a:pt x="27" y="83"/>
                  </a:cubicBezTo>
                  <a:cubicBezTo>
                    <a:pt x="29" y="90"/>
                    <a:pt x="49" y="85"/>
                    <a:pt x="48" y="77"/>
                  </a:cubicBezTo>
                  <a:cubicBezTo>
                    <a:pt x="48" y="65"/>
                    <a:pt x="44" y="54"/>
                    <a:pt x="41" y="42"/>
                  </a:cubicBezTo>
                  <a:cubicBezTo>
                    <a:pt x="38" y="35"/>
                    <a:pt x="21" y="41"/>
                    <a:pt x="19" y="47"/>
                  </a:cubicBezTo>
                  <a:cubicBezTo>
                    <a:pt x="11" y="75"/>
                    <a:pt x="18" y="123"/>
                    <a:pt x="57" y="115"/>
                  </a:cubicBezTo>
                  <a:cubicBezTo>
                    <a:pt x="74" y="111"/>
                    <a:pt x="91" y="94"/>
                    <a:pt x="96" y="78"/>
                  </a:cubicBezTo>
                  <a:cubicBezTo>
                    <a:pt x="102" y="62"/>
                    <a:pt x="95" y="42"/>
                    <a:pt x="85" y="30"/>
                  </a:cubicBezTo>
                  <a:cubicBezTo>
                    <a:pt x="63" y="3"/>
                    <a:pt x="15" y="14"/>
                    <a:pt x="7" y="47"/>
                  </a:cubicBezTo>
                  <a:cubicBezTo>
                    <a:pt x="0" y="77"/>
                    <a:pt x="24" y="114"/>
                    <a:pt x="57" y="98"/>
                  </a:cubicBezTo>
                  <a:cubicBezTo>
                    <a:pt x="70" y="91"/>
                    <a:pt x="58" y="84"/>
                    <a:pt x="49" y="89"/>
                  </a:cubicBezTo>
                  <a:close/>
                </a:path>
              </a:pathLst>
            </a:custGeom>
            <a:solidFill>
              <a:srgbClr val="FFC000"/>
            </a:solidFill>
            <a:ln>
              <a:noFill/>
            </a:ln>
          </p:spPr>
          <p:txBody>
            <a:bodyPr vert="horz" wrap="square" lIns="91440" tIns="45720" rIns="91440" bIns="45720" numCol="1" anchor="t" anchorCtr="0" compatLnSpc="1"/>
            <a:lstStyle/>
            <a:p>
              <a:endParaRPr lang="zh-CN" altLang="en-US"/>
            </a:p>
          </p:txBody>
        </p:sp>
      </p:grpSp>
      <p:sp>
        <p:nvSpPr>
          <p:cNvPr id="82" name="Freeform 76"/>
          <p:cNvSpPr/>
          <p:nvPr/>
        </p:nvSpPr>
        <p:spPr bwMode="auto">
          <a:xfrm rot="10501645">
            <a:off x="4031264" y="4176893"/>
            <a:ext cx="1561215" cy="713587"/>
          </a:xfrm>
          <a:custGeom>
            <a:avLst/>
            <a:gdLst/>
            <a:ahLst/>
            <a:cxnLst>
              <a:cxn ang="0">
                <a:pos x="389" y="51"/>
              </a:cxn>
              <a:cxn ang="0">
                <a:pos x="364" y="43"/>
              </a:cxn>
              <a:cxn ang="0">
                <a:pos x="348" y="30"/>
              </a:cxn>
              <a:cxn ang="0">
                <a:pos x="316" y="11"/>
              </a:cxn>
              <a:cxn ang="0">
                <a:pos x="317" y="8"/>
              </a:cxn>
              <a:cxn ang="0">
                <a:pos x="308" y="4"/>
              </a:cxn>
              <a:cxn ang="0">
                <a:pos x="297" y="0"/>
              </a:cxn>
              <a:cxn ang="0">
                <a:pos x="293" y="6"/>
              </a:cxn>
              <a:cxn ang="0">
                <a:pos x="316" y="18"/>
              </a:cxn>
              <a:cxn ang="0">
                <a:pos x="333" y="32"/>
              </a:cxn>
              <a:cxn ang="0">
                <a:pos x="345" y="36"/>
              </a:cxn>
              <a:cxn ang="0">
                <a:pos x="337" y="41"/>
              </a:cxn>
              <a:cxn ang="0">
                <a:pos x="291" y="50"/>
              </a:cxn>
              <a:cxn ang="0">
                <a:pos x="206" y="73"/>
              </a:cxn>
              <a:cxn ang="0">
                <a:pos x="126" y="99"/>
              </a:cxn>
              <a:cxn ang="0">
                <a:pos x="49" y="135"/>
              </a:cxn>
              <a:cxn ang="0">
                <a:pos x="1" y="163"/>
              </a:cxn>
              <a:cxn ang="0">
                <a:pos x="1" y="164"/>
              </a:cxn>
              <a:cxn ang="0">
                <a:pos x="90" y="119"/>
              </a:cxn>
              <a:cxn ang="0">
                <a:pos x="185" y="84"/>
              </a:cxn>
              <a:cxn ang="0">
                <a:pos x="123" y="110"/>
              </a:cxn>
              <a:cxn ang="0">
                <a:pos x="77" y="128"/>
              </a:cxn>
              <a:cxn ang="0">
                <a:pos x="26" y="154"/>
              </a:cxn>
              <a:cxn ang="0">
                <a:pos x="0" y="168"/>
              </a:cxn>
              <a:cxn ang="0">
                <a:pos x="48" y="145"/>
              </a:cxn>
              <a:cxn ang="0">
                <a:pos x="196" y="81"/>
              </a:cxn>
              <a:cxn ang="0">
                <a:pos x="198" y="80"/>
              </a:cxn>
              <a:cxn ang="0">
                <a:pos x="300" y="52"/>
              </a:cxn>
              <a:cxn ang="0">
                <a:pos x="345" y="47"/>
              </a:cxn>
              <a:cxn ang="0">
                <a:pos x="363" y="51"/>
              </a:cxn>
              <a:cxn ang="0">
                <a:pos x="364" y="64"/>
              </a:cxn>
              <a:cxn ang="0">
                <a:pos x="357" y="79"/>
              </a:cxn>
              <a:cxn ang="0">
                <a:pos x="337" y="116"/>
              </a:cxn>
              <a:cxn ang="0">
                <a:pos x="317" y="168"/>
              </a:cxn>
              <a:cxn ang="0">
                <a:pos x="317" y="169"/>
              </a:cxn>
              <a:cxn ang="0">
                <a:pos x="316" y="174"/>
              </a:cxn>
              <a:cxn ang="0">
                <a:pos x="315" y="181"/>
              </a:cxn>
              <a:cxn ang="0">
                <a:pos x="319" y="176"/>
              </a:cxn>
              <a:cxn ang="0">
                <a:pos x="339" y="128"/>
              </a:cxn>
              <a:cxn ang="0">
                <a:pos x="355" y="103"/>
              </a:cxn>
              <a:cxn ang="0">
                <a:pos x="361" y="92"/>
              </a:cxn>
              <a:cxn ang="0">
                <a:pos x="372" y="69"/>
              </a:cxn>
              <a:cxn ang="0">
                <a:pos x="386" y="59"/>
              </a:cxn>
              <a:cxn ang="0">
                <a:pos x="388" y="58"/>
              </a:cxn>
              <a:cxn ang="0">
                <a:pos x="381" y="58"/>
              </a:cxn>
              <a:cxn ang="0">
                <a:pos x="379" y="59"/>
              </a:cxn>
              <a:cxn ang="0">
                <a:pos x="379" y="59"/>
              </a:cxn>
              <a:cxn ang="0">
                <a:pos x="372" y="66"/>
              </a:cxn>
              <a:cxn ang="0">
                <a:pos x="359" y="86"/>
              </a:cxn>
              <a:cxn ang="0">
                <a:pos x="356" y="98"/>
              </a:cxn>
              <a:cxn ang="0">
                <a:pos x="346" y="110"/>
              </a:cxn>
              <a:cxn ang="0">
                <a:pos x="342" y="112"/>
              </a:cxn>
              <a:cxn ang="0">
                <a:pos x="353" y="90"/>
              </a:cxn>
              <a:cxn ang="0">
                <a:pos x="370" y="61"/>
              </a:cxn>
              <a:cxn ang="0">
                <a:pos x="368" y="50"/>
              </a:cxn>
              <a:cxn ang="0">
                <a:pos x="393" y="61"/>
              </a:cxn>
              <a:cxn ang="0">
                <a:pos x="395" y="59"/>
              </a:cxn>
              <a:cxn ang="0">
                <a:pos x="396" y="57"/>
              </a:cxn>
            </a:cxnLst>
            <a:rect l="0" t="0" r="r" b="b"/>
            <a:pathLst>
              <a:path w="396" h="181">
                <a:moveTo>
                  <a:pt x="396" y="57"/>
                </a:moveTo>
                <a:lnTo>
                  <a:pt x="396" y="57"/>
                </a:lnTo>
                <a:lnTo>
                  <a:pt x="389" y="51"/>
                </a:lnTo>
                <a:lnTo>
                  <a:pt x="381" y="47"/>
                </a:lnTo>
                <a:lnTo>
                  <a:pt x="372" y="44"/>
                </a:lnTo>
                <a:lnTo>
                  <a:pt x="364" y="43"/>
                </a:lnTo>
                <a:lnTo>
                  <a:pt x="364" y="43"/>
                </a:lnTo>
                <a:lnTo>
                  <a:pt x="357" y="36"/>
                </a:lnTo>
                <a:lnTo>
                  <a:pt x="348" y="30"/>
                </a:lnTo>
                <a:lnTo>
                  <a:pt x="348" y="30"/>
                </a:lnTo>
                <a:lnTo>
                  <a:pt x="333" y="21"/>
                </a:lnTo>
                <a:lnTo>
                  <a:pt x="316" y="11"/>
                </a:lnTo>
                <a:lnTo>
                  <a:pt x="316" y="11"/>
                </a:lnTo>
                <a:lnTo>
                  <a:pt x="319" y="8"/>
                </a:lnTo>
                <a:lnTo>
                  <a:pt x="317" y="8"/>
                </a:lnTo>
                <a:lnTo>
                  <a:pt x="317" y="8"/>
                </a:lnTo>
                <a:lnTo>
                  <a:pt x="313" y="6"/>
                </a:lnTo>
                <a:lnTo>
                  <a:pt x="308" y="4"/>
                </a:lnTo>
                <a:lnTo>
                  <a:pt x="298" y="0"/>
                </a:lnTo>
                <a:lnTo>
                  <a:pt x="298" y="0"/>
                </a:lnTo>
                <a:lnTo>
                  <a:pt x="297" y="0"/>
                </a:lnTo>
                <a:lnTo>
                  <a:pt x="294" y="2"/>
                </a:lnTo>
                <a:lnTo>
                  <a:pt x="293" y="4"/>
                </a:lnTo>
                <a:lnTo>
                  <a:pt x="293" y="6"/>
                </a:lnTo>
                <a:lnTo>
                  <a:pt x="293" y="6"/>
                </a:lnTo>
                <a:lnTo>
                  <a:pt x="316" y="18"/>
                </a:lnTo>
                <a:lnTo>
                  <a:pt x="316" y="18"/>
                </a:lnTo>
                <a:lnTo>
                  <a:pt x="322" y="22"/>
                </a:lnTo>
                <a:lnTo>
                  <a:pt x="327" y="26"/>
                </a:lnTo>
                <a:lnTo>
                  <a:pt x="333" y="32"/>
                </a:lnTo>
                <a:lnTo>
                  <a:pt x="338" y="33"/>
                </a:lnTo>
                <a:lnTo>
                  <a:pt x="338" y="33"/>
                </a:lnTo>
                <a:lnTo>
                  <a:pt x="345" y="36"/>
                </a:lnTo>
                <a:lnTo>
                  <a:pt x="353" y="41"/>
                </a:lnTo>
                <a:lnTo>
                  <a:pt x="353" y="41"/>
                </a:lnTo>
                <a:lnTo>
                  <a:pt x="337" y="41"/>
                </a:lnTo>
                <a:lnTo>
                  <a:pt x="320" y="44"/>
                </a:lnTo>
                <a:lnTo>
                  <a:pt x="320" y="44"/>
                </a:lnTo>
                <a:lnTo>
                  <a:pt x="291" y="50"/>
                </a:lnTo>
                <a:lnTo>
                  <a:pt x="262" y="57"/>
                </a:lnTo>
                <a:lnTo>
                  <a:pt x="206" y="73"/>
                </a:lnTo>
                <a:lnTo>
                  <a:pt x="206" y="73"/>
                </a:lnTo>
                <a:lnTo>
                  <a:pt x="178" y="81"/>
                </a:lnTo>
                <a:lnTo>
                  <a:pt x="152" y="90"/>
                </a:lnTo>
                <a:lnTo>
                  <a:pt x="126" y="99"/>
                </a:lnTo>
                <a:lnTo>
                  <a:pt x="100" y="110"/>
                </a:lnTo>
                <a:lnTo>
                  <a:pt x="74" y="123"/>
                </a:lnTo>
                <a:lnTo>
                  <a:pt x="49" y="135"/>
                </a:lnTo>
                <a:lnTo>
                  <a:pt x="24" y="149"/>
                </a:lnTo>
                <a:lnTo>
                  <a:pt x="1" y="163"/>
                </a:lnTo>
                <a:lnTo>
                  <a:pt x="1" y="163"/>
                </a:lnTo>
                <a:lnTo>
                  <a:pt x="1" y="164"/>
                </a:lnTo>
                <a:lnTo>
                  <a:pt x="1" y="165"/>
                </a:lnTo>
                <a:lnTo>
                  <a:pt x="1" y="164"/>
                </a:lnTo>
                <a:lnTo>
                  <a:pt x="1" y="164"/>
                </a:lnTo>
                <a:lnTo>
                  <a:pt x="45" y="141"/>
                </a:lnTo>
                <a:lnTo>
                  <a:pt x="90" y="119"/>
                </a:lnTo>
                <a:lnTo>
                  <a:pt x="137" y="99"/>
                </a:lnTo>
                <a:lnTo>
                  <a:pt x="185" y="84"/>
                </a:lnTo>
                <a:lnTo>
                  <a:pt x="185" y="84"/>
                </a:lnTo>
                <a:lnTo>
                  <a:pt x="165" y="92"/>
                </a:lnTo>
                <a:lnTo>
                  <a:pt x="144" y="102"/>
                </a:lnTo>
                <a:lnTo>
                  <a:pt x="123" y="110"/>
                </a:lnTo>
                <a:lnTo>
                  <a:pt x="101" y="119"/>
                </a:lnTo>
                <a:lnTo>
                  <a:pt x="101" y="119"/>
                </a:lnTo>
                <a:lnTo>
                  <a:pt x="77" y="128"/>
                </a:lnTo>
                <a:lnTo>
                  <a:pt x="53" y="141"/>
                </a:lnTo>
                <a:lnTo>
                  <a:pt x="53" y="141"/>
                </a:lnTo>
                <a:lnTo>
                  <a:pt x="26" y="154"/>
                </a:lnTo>
                <a:lnTo>
                  <a:pt x="0" y="168"/>
                </a:lnTo>
                <a:lnTo>
                  <a:pt x="0" y="168"/>
                </a:lnTo>
                <a:lnTo>
                  <a:pt x="0" y="168"/>
                </a:lnTo>
                <a:lnTo>
                  <a:pt x="0" y="168"/>
                </a:lnTo>
                <a:lnTo>
                  <a:pt x="23" y="157"/>
                </a:lnTo>
                <a:lnTo>
                  <a:pt x="48" y="145"/>
                </a:lnTo>
                <a:lnTo>
                  <a:pt x="97" y="124"/>
                </a:lnTo>
                <a:lnTo>
                  <a:pt x="147" y="103"/>
                </a:lnTo>
                <a:lnTo>
                  <a:pt x="196" y="81"/>
                </a:lnTo>
                <a:lnTo>
                  <a:pt x="196" y="81"/>
                </a:lnTo>
                <a:lnTo>
                  <a:pt x="198" y="80"/>
                </a:lnTo>
                <a:lnTo>
                  <a:pt x="198" y="80"/>
                </a:lnTo>
                <a:lnTo>
                  <a:pt x="249" y="66"/>
                </a:lnTo>
                <a:lnTo>
                  <a:pt x="300" y="52"/>
                </a:lnTo>
                <a:lnTo>
                  <a:pt x="300" y="52"/>
                </a:lnTo>
                <a:lnTo>
                  <a:pt x="313" y="50"/>
                </a:lnTo>
                <a:lnTo>
                  <a:pt x="328" y="48"/>
                </a:lnTo>
                <a:lnTo>
                  <a:pt x="345" y="47"/>
                </a:lnTo>
                <a:lnTo>
                  <a:pt x="360" y="48"/>
                </a:lnTo>
                <a:lnTo>
                  <a:pt x="360" y="48"/>
                </a:lnTo>
                <a:lnTo>
                  <a:pt x="363" y="51"/>
                </a:lnTo>
                <a:lnTo>
                  <a:pt x="364" y="55"/>
                </a:lnTo>
                <a:lnTo>
                  <a:pt x="364" y="59"/>
                </a:lnTo>
                <a:lnTo>
                  <a:pt x="364" y="64"/>
                </a:lnTo>
                <a:lnTo>
                  <a:pt x="361" y="72"/>
                </a:lnTo>
                <a:lnTo>
                  <a:pt x="357" y="79"/>
                </a:lnTo>
                <a:lnTo>
                  <a:pt x="357" y="79"/>
                </a:lnTo>
                <a:lnTo>
                  <a:pt x="346" y="97"/>
                </a:lnTo>
                <a:lnTo>
                  <a:pt x="342" y="106"/>
                </a:lnTo>
                <a:lnTo>
                  <a:pt x="337" y="116"/>
                </a:lnTo>
                <a:lnTo>
                  <a:pt x="337" y="116"/>
                </a:lnTo>
                <a:lnTo>
                  <a:pt x="327" y="142"/>
                </a:lnTo>
                <a:lnTo>
                  <a:pt x="317" y="168"/>
                </a:lnTo>
                <a:lnTo>
                  <a:pt x="317" y="168"/>
                </a:lnTo>
                <a:lnTo>
                  <a:pt x="317" y="169"/>
                </a:lnTo>
                <a:lnTo>
                  <a:pt x="317" y="169"/>
                </a:lnTo>
                <a:lnTo>
                  <a:pt x="316" y="172"/>
                </a:lnTo>
                <a:lnTo>
                  <a:pt x="316" y="174"/>
                </a:lnTo>
                <a:lnTo>
                  <a:pt x="316" y="174"/>
                </a:lnTo>
                <a:lnTo>
                  <a:pt x="315" y="179"/>
                </a:lnTo>
                <a:lnTo>
                  <a:pt x="315" y="179"/>
                </a:lnTo>
                <a:lnTo>
                  <a:pt x="315" y="181"/>
                </a:lnTo>
                <a:lnTo>
                  <a:pt x="316" y="179"/>
                </a:lnTo>
                <a:lnTo>
                  <a:pt x="319" y="176"/>
                </a:lnTo>
                <a:lnTo>
                  <a:pt x="319" y="176"/>
                </a:lnTo>
                <a:lnTo>
                  <a:pt x="324" y="160"/>
                </a:lnTo>
                <a:lnTo>
                  <a:pt x="331" y="145"/>
                </a:lnTo>
                <a:lnTo>
                  <a:pt x="339" y="128"/>
                </a:lnTo>
                <a:lnTo>
                  <a:pt x="348" y="113"/>
                </a:lnTo>
                <a:lnTo>
                  <a:pt x="348" y="113"/>
                </a:lnTo>
                <a:lnTo>
                  <a:pt x="355" y="103"/>
                </a:lnTo>
                <a:lnTo>
                  <a:pt x="359" y="98"/>
                </a:lnTo>
                <a:lnTo>
                  <a:pt x="361" y="92"/>
                </a:lnTo>
                <a:lnTo>
                  <a:pt x="361" y="92"/>
                </a:lnTo>
                <a:lnTo>
                  <a:pt x="364" y="83"/>
                </a:lnTo>
                <a:lnTo>
                  <a:pt x="370" y="73"/>
                </a:lnTo>
                <a:lnTo>
                  <a:pt x="372" y="69"/>
                </a:lnTo>
                <a:lnTo>
                  <a:pt x="377" y="65"/>
                </a:lnTo>
                <a:lnTo>
                  <a:pt x="381" y="62"/>
                </a:lnTo>
                <a:lnTo>
                  <a:pt x="386" y="59"/>
                </a:lnTo>
                <a:lnTo>
                  <a:pt x="386" y="59"/>
                </a:lnTo>
                <a:lnTo>
                  <a:pt x="388" y="58"/>
                </a:lnTo>
                <a:lnTo>
                  <a:pt x="388" y="58"/>
                </a:lnTo>
                <a:lnTo>
                  <a:pt x="388" y="57"/>
                </a:lnTo>
                <a:lnTo>
                  <a:pt x="388" y="57"/>
                </a:lnTo>
                <a:lnTo>
                  <a:pt x="381" y="58"/>
                </a:lnTo>
                <a:lnTo>
                  <a:pt x="381" y="58"/>
                </a:lnTo>
                <a:lnTo>
                  <a:pt x="379" y="58"/>
                </a:lnTo>
                <a:lnTo>
                  <a:pt x="379" y="59"/>
                </a:lnTo>
                <a:lnTo>
                  <a:pt x="379" y="59"/>
                </a:lnTo>
                <a:lnTo>
                  <a:pt x="379" y="59"/>
                </a:lnTo>
                <a:lnTo>
                  <a:pt x="379" y="59"/>
                </a:lnTo>
                <a:lnTo>
                  <a:pt x="375" y="62"/>
                </a:lnTo>
                <a:lnTo>
                  <a:pt x="372" y="66"/>
                </a:lnTo>
                <a:lnTo>
                  <a:pt x="372" y="66"/>
                </a:lnTo>
                <a:lnTo>
                  <a:pt x="367" y="72"/>
                </a:lnTo>
                <a:lnTo>
                  <a:pt x="363" y="79"/>
                </a:lnTo>
                <a:lnTo>
                  <a:pt x="359" y="86"/>
                </a:lnTo>
                <a:lnTo>
                  <a:pt x="357" y="94"/>
                </a:lnTo>
                <a:lnTo>
                  <a:pt x="357" y="94"/>
                </a:lnTo>
                <a:lnTo>
                  <a:pt x="356" y="98"/>
                </a:lnTo>
                <a:lnTo>
                  <a:pt x="353" y="102"/>
                </a:lnTo>
                <a:lnTo>
                  <a:pt x="346" y="110"/>
                </a:lnTo>
                <a:lnTo>
                  <a:pt x="346" y="110"/>
                </a:lnTo>
                <a:lnTo>
                  <a:pt x="333" y="135"/>
                </a:lnTo>
                <a:lnTo>
                  <a:pt x="333" y="135"/>
                </a:lnTo>
                <a:lnTo>
                  <a:pt x="342" y="112"/>
                </a:lnTo>
                <a:lnTo>
                  <a:pt x="346" y="101"/>
                </a:lnTo>
                <a:lnTo>
                  <a:pt x="353" y="90"/>
                </a:lnTo>
                <a:lnTo>
                  <a:pt x="353" y="90"/>
                </a:lnTo>
                <a:lnTo>
                  <a:pt x="364" y="75"/>
                </a:lnTo>
                <a:lnTo>
                  <a:pt x="368" y="65"/>
                </a:lnTo>
                <a:lnTo>
                  <a:pt x="370" y="61"/>
                </a:lnTo>
                <a:lnTo>
                  <a:pt x="370" y="57"/>
                </a:lnTo>
                <a:lnTo>
                  <a:pt x="370" y="57"/>
                </a:lnTo>
                <a:lnTo>
                  <a:pt x="368" y="50"/>
                </a:lnTo>
                <a:lnTo>
                  <a:pt x="368" y="50"/>
                </a:lnTo>
                <a:lnTo>
                  <a:pt x="381" y="54"/>
                </a:lnTo>
                <a:lnTo>
                  <a:pt x="393" y="61"/>
                </a:lnTo>
                <a:lnTo>
                  <a:pt x="393" y="61"/>
                </a:lnTo>
                <a:lnTo>
                  <a:pt x="393" y="61"/>
                </a:lnTo>
                <a:lnTo>
                  <a:pt x="395" y="59"/>
                </a:lnTo>
                <a:lnTo>
                  <a:pt x="396" y="58"/>
                </a:lnTo>
                <a:lnTo>
                  <a:pt x="396" y="57"/>
                </a:lnTo>
                <a:lnTo>
                  <a:pt x="396" y="57"/>
                </a:lnTo>
                <a:close/>
              </a:path>
            </a:pathLst>
          </a:custGeom>
          <a:solidFill>
            <a:schemeClr val="bg1"/>
          </a:solidFill>
          <a:ln w="9525">
            <a:noFill/>
            <a:round/>
          </a:ln>
        </p:spPr>
        <p:txBody>
          <a:bodyPr vert="horz" wrap="square" lIns="91440" tIns="45720" rIns="91440" bIns="45720" numCol="1" anchor="t" anchorCtr="0" compatLnSpc="1"/>
          <a:lstStyle/>
          <a:p>
            <a:endParaRPr lang="zh-CN" altLang="en-US"/>
          </a:p>
        </p:txBody>
      </p:sp>
      <p:sp>
        <p:nvSpPr>
          <p:cNvPr id="83" name="Freeform 76"/>
          <p:cNvSpPr/>
          <p:nvPr/>
        </p:nvSpPr>
        <p:spPr bwMode="auto">
          <a:xfrm rot="520276">
            <a:off x="6167309" y="1815304"/>
            <a:ext cx="1779866" cy="813526"/>
          </a:xfrm>
          <a:custGeom>
            <a:avLst/>
            <a:gdLst/>
            <a:ahLst/>
            <a:cxnLst>
              <a:cxn ang="0">
                <a:pos x="389" y="51"/>
              </a:cxn>
              <a:cxn ang="0">
                <a:pos x="364" y="43"/>
              </a:cxn>
              <a:cxn ang="0">
                <a:pos x="348" y="30"/>
              </a:cxn>
              <a:cxn ang="0">
                <a:pos x="316" y="11"/>
              </a:cxn>
              <a:cxn ang="0">
                <a:pos x="317" y="8"/>
              </a:cxn>
              <a:cxn ang="0">
                <a:pos x="308" y="4"/>
              </a:cxn>
              <a:cxn ang="0">
                <a:pos x="297" y="0"/>
              </a:cxn>
              <a:cxn ang="0">
                <a:pos x="293" y="6"/>
              </a:cxn>
              <a:cxn ang="0">
                <a:pos x="316" y="18"/>
              </a:cxn>
              <a:cxn ang="0">
                <a:pos x="333" y="32"/>
              </a:cxn>
              <a:cxn ang="0">
                <a:pos x="345" y="36"/>
              </a:cxn>
              <a:cxn ang="0">
                <a:pos x="337" y="41"/>
              </a:cxn>
              <a:cxn ang="0">
                <a:pos x="291" y="50"/>
              </a:cxn>
              <a:cxn ang="0">
                <a:pos x="206" y="73"/>
              </a:cxn>
              <a:cxn ang="0">
                <a:pos x="126" y="99"/>
              </a:cxn>
              <a:cxn ang="0">
                <a:pos x="49" y="135"/>
              </a:cxn>
              <a:cxn ang="0">
                <a:pos x="1" y="163"/>
              </a:cxn>
              <a:cxn ang="0">
                <a:pos x="1" y="164"/>
              </a:cxn>
              <a:cxn ang="0">
                <a:pos x="90" y="119"/>
              </a:cxn>
              <a:cxn ang="0">
                <a:pos x="185" y="84"/>
              </a:cxn>
              <a:cxn ang="0">
                <a:pos x="123" y="110"/>
              </a:cxn>
              <a:cxn ang="0">
                <a:pos x="77" y="128"/>
              </a:cxn>
              <a:cxn ang="0">
                <a:pos x="26" y="154"/>
              </a:cxn>
              <a:cxn ang="0">
                <a:pos x="0" y="168"/>
              </a:cxn>
              <a:cxn ang="0">
                <a:pos x="48" y="145"/>
              </a:cxn>
              <a:cxn ang="0">
                <a:pos x="196" y="81"/>
              </a:cxn>
              <a:cxn ang="0">
                <a:pos x="198" y="80"/>
              </a:cxn>
              <a:cxn ang="0">
                <a:pos x="300" y="52"/>
              </a:cxn>
              <a:cxn ang="0">
                <a:pos x="345" y="47"/>
              </a:cxn>
              <a:cxn ang="0">
                <a:pos x="363" y="51"/>
              </a:cxn>
              <a:cxn ang="0">
                <a:pos x="364" y="64"/>
              </a:cxn>
              <a:cxn ang="0">
                <a:pos x="357" y="79"/>
              </a:cxn>
              <a:cxn ang="0">
                <a:pos x="337" y="116"/>
              </a:cxn>
              <a:cxn ang="0">
                <a:pos x="317" y="168"/>
              </a:cxn>
              <a:cxn ang="0">
                <a:pos x="317" y="169"/>
              </a:cxn>
              <a:cxn ang="0">
                <a:pos x="316" y="174"/>
              </a:cxn>
              <a:cxn ang="0">
                <a:pos x="315" y="181"/>
              </a:cxn>
              <a:cxn ang="0">
                <a:pos x="319" y="176"/>
              </a:cxn>
              <a:cxn ang="0">
                <a:pos x="339" y="128"/>
              </a:cxn>
              <a:cxn ang="0">
                <a:pos x="355" y="103"/>
              </a:cxn>
              <a:cxn ang="0">
                <a:pos x="361" y="92"/>
              </a:cxn>
              <a:cxn ang="0">
                <a:pos x="372" y="69"/>
              </a:cxn>
              <a:cxn ang="0">
                <a:pos x="386" y="59"/>
              </a:cxn>
              <a:cxn ang="0">
                <a:pos x="388" y="58"/>
              </a:cxn>
              <a:cxn ang="0">
                <a:pos x="381" y="58"/>
              </a:cxn>
              <a:cxn ang="0">
                <a:pos x="379" y="59"/>
              </a:cxn>
              <a:cxn ang="0">
                <a:pos x="379" y="59"/>
              </a:cxn>
              <a:cxn ang="0">
                <a:pos x="372" y="66"/>
              </a:cxn>
              <a:cxn ang="0">
                <a:pos x="359" y="86"/>
              </a:cxn>
              <a:cxn ang="0">
                <a:pos x="356" y="98"/>
              </a:cxn>
              <a:cxn ang="0">
                <a:pos x="346" y="110"/>
              </a:cxn>
              <a:cxn ang="0">
                <a:pos x="342" y="112"/>
              </a:cxn>
              <a:cxn ang="0">
                <a:pos x="353" y="90"/>
              </a:cxn>
              <a:cxn ang="0">
                <a:pos x="370" y="61"/>
              </a:cxn>
              <a:cxn ang="0">
                <a:pos x="368" y="50"/>
              </a:cxn>
              <a:cxn ang="0">
                <a:pos x="393" y="61"/>
              </a:cxn>
              <a:cxn ang="0">
                <a:pos x="395" y="59"/>
              </a:cxn>
              <a:cxn ang="0">
                <a:pos x="396" y="57"/>
              </a:cxn>
            </a:cxnLst>
            <a:rect l="0" t="0" r="r" b="b"/>
            <a:pathLst>
              <a:path w="396" h="181">
                <a:moveTo>
                  <a:pt x="396" y="57"/>
                </a:moveTo>
                <a:lnTo>
                  <a:pt x="396" y="57"/>
                </a:lnTo>
                <a:lnTo>
                  <a:pt x="389" y="51"/>
                </a:lnTo>
                <a:lnTo>
                  <a:pt x="381" y="47"/>
                </a:lnTo>
                <a:lnTo>
                  <a:pt x="372" y="44"/>
                </a:lnTo>
                <a:lnTo>
                  <a:pt x="364" y="43"/>
                </a:lnTo>
                <a:lnTo>
                  <a:pt x="364" y="43"/>
                </a:lnTo>
                <a:lnTo>
                  <a:pt x="357" y="36"/>
                </a:lnTo>
                <a:lnTo>
                  <a:pt x="348" y="30"/>
                </a:lnTo>
                <a:lnTo>
                  <a:pt x="348" y="30"/>
                </a:lnTo>
                <a:lnTo>
                  <a:pt x="333" y="21"/>
                </a:lnTo>
                <a:lnTo>
                  <a:pt x="316" y="11"/>
                </a:lnTo>
                <a:lnTo>
                  <a:pt x="316" y="11"/>
                </a:lnTo>
                <a:lnTo>
                  <a:pt x="319" y="8"/>
                </a:lnTo>
                <a:lnTo>
                  <a:pt x="317" y="8"/>
                </a:lnTo>
                <a:lnTo>
                  <a:pt x="317" y="8"/>
                </a:lnTo>
                <a:lnTo>
                  <a:pt x="313" y="6"/>
                </a:lnTo>
                <a:lnTo>
                  <a:pt x="308" y="4"/>
                </a:lnTo>
                <a:lnTo>
                  <a:pt x="298" y="0"/>
                </a:lnTo>
                <a:lnTo>
                  <a:pt x="298" y="0"/>
                </a:lnTo>
                <a:lnTo>
                  <a:pt x="297" y="0"/>
                </a:lnTo>
                <a:lnTo>
                  <a:pt x="294" y="2"/>
                </a:lnTo>
                <a:lnTo>
                  <a:pt x="293" y="4"/>
                </a:lnTo>
                <a:lnTo>
                  <a:pt x="293" y="6"/>
                </a:lnTo>
                <a:lnTo>
                  <a:pt x="293" y="6"/>
                </a:lnTo>
                <a:lnTo>
                  <a:pt x="316" y="18"/>
                </a:lnTo>
                <a:lnTo>
                  <a:pt x="316" y="18"/>
                </a:lnTo>
                <a:lnTo>
                  <a:pt x="322" y="22"/>
                </a:lnTo>
                <a:lnTo>
                  <a:pt x="327" y="26"/>
                </a:lnTo>
                <a:lnTo>
                  <a:pt x="333" y="32"/>
                </a:lnTo>
                <a:lnTo>
                  <a:pt x="338" y="33"/>
                </a:lnTo>
                <a:lnTo>
                  <a:pt x="338" y="33"/>
                </a:lnTo>
                <a:lnTo>
                  <a:pt x="345" y="36"/>
                </a:lnTo>
                <a:lnTo>
                  <a:pt x="353" y="41"/>
                </a:lnTo>
                <a:lnTo>
                  <a:pt x="353" y="41"/>
                </a:lnTo>
                <a:lnTo>
                  <a:pt x="337" y="41"/>
                </a:lnTo>
                <a:lnTo>
                  <a:pt x="320" y="44"/>
                </a:lnTo>
                <a:lnTo>
                  <a:pt x="320" y="44"/>
                </a:lnTo>
                <a:lnTo>
                  <a:pt x="291" y="50"/>
                </a:lnTo>
                <a:lnTo>
                  <a:pt x="262" y="57"/>
                </a:lnTo>
                <a:lnTo>
                  <a:pt x="206" y="73"/>
                </a:lnTo>
                <a:lnTo>
                  <a:pt x="206" y="73"/>
                </a:lnTo>
                <a:lnTo>
                  <a:pt x="178" y="81"/>
                </a:lnTo>
                <a:lnTo>
                  <a:pt x="152" y="90"/>
                </a:lnTo>
                <a:lnTo>
                  <a:pt x="126" y="99"/>
                </a:lnTo>
                <a:lnTo>
                  <a:pt x="100" y="110"/>
                </a:lnTo>
                <a:lnTo>
                  <a:pt x="74" y="123"/>
                </a:lnTo>
                <a:lnTo>
                  <a:pt x="49" y="135"/>
                </a:lnTo>
                <a:lnTo>
                  <a:pt x="24" y="149"/>
                </a:lnTo>
                <a:lnTo>
                  <a:pt x="1" y="163"/>
                </a:lnTo>
                <a:lnTo>
                  <a:pt x="1" y="163"/>
                </a:lnTo>
                <a:lnTo>
                  <a:pt x="1" y="164"/>
                </a:lnTo>
                <a:lnTo>
                  <a:pt x="1" y="165"/>
                </a:lnTo>
                <a:lnTo>
                  <a:pt x="1" y="164"/>
                </a:lnTo>
                <a:lnTo>
                  <a:pt x="1" y="164"/>
                </a:lnTo>
                <a:lnTo>
                  <a:pt x="45" y="141"/>
                </a:lnTo>
                <a:lnTo>
                  <a:pt x="90" y="119"/>
                </a:lnTo>
                <a:lnTo>
                  <a:pt x="137" y="99"/>
                </a:lnTo>
                <a:lnTo>
                  <a:pt x="185" y="84"/>
                </a:lnTo>
                <a:lnTo>
                  <a:pt x="185" y="84"/>
                </a:lnTo>
                <a:lnTo>
                  <a:pt x="165" y="92"/>
                </a:lnTo>
                <a:lnTo>
                  <a:pt x="144" y="102"/>
                </a:lnTo>
                <a:lnTo>
                  <a:pt x="123" y="110"/>
                </a:lnTo>
                <a:lnTo>
                  <a:pt x="101" y="119"/>
                </a:lnTo>
                <a:lnTo>
                  <a:pt x="101" y="119"/>
                </a:lnTo>
                <a:lnTo>
                  <a:pt x="77" y="128"/>
                </a:lnTo>
                <a:lnTo>
                  <a:pt x="53" y="141"/>
                </a:lnTo>
                <a:lnTo>
                  <a:pt x="53" y="141"/>
                </a:lnTo>
                <a:lnTo>
                  <a:pt x="26" y="154"/>
                </a:lnTo>
                <a:lnTo>
                  <a:pt x="0" y="168"/>
                </a:lnTo>
                <a:lnTo>
                  <a:pt x="0" y="168"/>
                </a:lnTo>
                <a:lnTo>
                  <a:pt x="0" y="168"/>
                </a:lnTo>
                <a:lnTo>
                  <a:pt x="0" y="168"/>
                </a:lnTo>
                <a:lnTo>
                  <a:pt x="23" y="157"/>
                </a:lnTo>
                <a:lnTo>
                  <a:pt x="48" y="145"/>
                </a:lnTo>
                <a:lnTo>
                  <a:pt x="97" y="124"/>
                </a:lnTo>
                <a:lnTo>
                  <a:pt x="147" y="103"/>
                </a:lnTo>
                <a:lnTo>
                  <a:pt x="196" y="81"/>
                </a:lnTo>
                <a:lnTo>
                  <a:pt x="196" y="81"/>
                </a:lnTo>
                <a:lnTo>
                  <a:pt x="198" y="80"/>
                </a:lnTo>
                <a:lnTo>
                  <a:pt x="198" y="80"/>
                </a:lnTo>
                <a:lnTo>
                  <a:pt x="249" y="66"/>
                </a:lnTo>
                <a:lnTo>
                  <a:pt x="300" y="52"/>
                </a:lnTo>
                <a:lnTo>
                  <a:pt x="300" y="52"/>
                </a:lnTo>
                <a:lnTo>
                  <a:pt x="313" y="50"/>
                </a:lnTo>
                <a:lnTo>
                  <a:pt x="328" y="48"/>
                </a:lnTo>
                <a:lnTo>
                  <a:pt x="345" y="47"/>
                </a:lnTo>
                <a:lnTo>
                  <a:pt x="360" y="48"/>
                </a:lnTo>
                <a:lnTo>
                  <a:pt x="360" y="48"/>
                </a:lnTo>
                <a:lnTo>
                  <a:pt x="363" y="51"/>
                </a:lnTo>
                <a:lnTo>
                  <a:pt x="364" y="55"/>
                </a:lnTo>
                <a:lnTo>
                  <a:pt x="364" y="59"/>
                </a:lnTo>
                <a:lnTo>
                  <a:pt x="364" y="64"/>
                </a:lnTo>
                <a:lnTo>
                  <a:pt x="361" y="72"/>
                </a:lnTo>
                <a:lnTo>
                  <a:pt x="357" y="79"/>
                </a:lnTo>
                <a:lnTo>
                  <a:pt x="357" y="79"/>
                </a:lnTo>
                <a:lnTo>
                  <a:pt x="346" y="97"/>
                </a:lnTo>
                <a:lnTo>
                  <a:pt x="342" y="106"/>
                </a:lnTo>
                <a:lnTo>
                  <a:pt x="337" y="116"/>
                </a:lnTo>
                <a:lnTo>
                  <a:pt x="337" y="116"/>
                </a:lnTo>
                <a:lnTo>
                  <a:pt x="327" y="142"/>
                </a:lnTo>
                <a:lnTo>
                  <a:pt x="317" y="168"/>
                </a:lnTo>
                <a:lnTo>
                  <a:pt x="317" y="168"/>
                </a:lnTo>
                <a:lnTo>
                  <a:pt x="317" y="169"/>
                </a:lnTo>
                <a:lnTo>
                  <a:pt x="317" y="169"/>
                </a:lnTo>
                <a:lnTo>
                  <a:pt x="316" y="172"/>
                </a:lnTo>
                <a:lnTo>
                  <a:pt x="316" y="174"/>
                </a:lnTo>
                <a:lnTo>
                  <a:pt x="316" y="174"/>
                </a:lnTo>
                <a:lnTo>
                  <a:pt x="315" y="179"/>
                </a:lnTo>
                <a:lnTo>
                  <a:pt x="315" y="179"/>
                </a:lnTo>
                <a:lnTo>
                  <a:pt x="315" y="181"/>
                </a:lnTo>
                <a:lnTo>
                  <a:pt x="316" y="179"/>
                </a:lnTo>
                <a:lnTo>
                  <a:pt x="319" y="176"/>
                </a:lnTo>
                <a:lnTo>
                  <a:pt x="319" y="176"/>
                </a:lnTo>
                <a:lnTo>
                  <a:pt x="324" y="160"/>
                </a:lnTo>
                <a:lnTo>
                  <a:pt x="331" y="145"/>
                </a:lnTo>
                <a:lnTo>
                  <a:pt x="339" y="128"/>
                </a:lnTo>
                <a:lnTo>
                  <a:pt x="348" y="113"/>
                </a:lnTo>
                <a:lnTo>
                  <a:pt x="348" y="113"/>
                </a:lnTo>
                <a:lnTo>
                  <a:pt x="355" y="103"/>
                </a:lnTo>
                <a:lnTo>
                  <a:pt x="359" y="98"/>
                </a:lnTo>
                <a:lnTo>
                  <a:pt x="361" y="92"/>
                </a:lnTo>
                <a:lnTo>
                  <a:pt x="361" y="92"/>
                </a:lnTo>
                <a:lnTo>
                  <a:pt x="364" y="83"/>
                </a:lnTo>
                <a:lnTo>
                  <a:pt x="370" y="73"/>
                </a:lnTo>
                <a:lnTo>
                  <a:pt x="372" y="69"/>
                </a:lnTo>
                <a:lnTo>
                  <a:pt x="377" y="65"/>
                </a:lnTo>
                <a:lnTo>
                  <a:pt x="381" y="62"/>
                </a:lnTo>
                <a:lnTo>
                  <a:pt x="386" y="59"/>
                </a:lnTo>
                <a:lnTo>
                  <a:pt x="386" y="59"/>
                </a:lnTo>
                <a:lnTo>
                  <a:pt x="388" y="58"/>
                </a:lnTo>
                <a:lnTo>
                  <a:pt x="388" y="58"/>
                </a:lnTo>
                <a:lnTo>
                  <a:pt x="388" y="57"/>
                </a:lnTo>
                <a:lnTo>
                  <a:pt x="388" y="57"/>
                </a:lnTo>
                <a:lnTo>
                  <a:pt x="381" y="58"/>
                </a:lnTo>
                <a:lnTo>
                  <a:pt x="381" y="58"/>
                </a:lnTo>
                <a:lnTo>
                  <a:pt x="379" y="58"/>
                </a:lnTo>
                <a:lnTo>
                  <a:pt x="379" y="59"/>
                </a:lnTo>
                <a:lnTo>
                  <a:pt x="379" y="59"/>
                </a:lnTo>
                <a:lnTo>
                  <a:pt x="379" y="59"/>
                </a:lnTo>
                <a:lnTo>
                  <a:pt x="379" y="59"/>
                </a:lnTo>
                <a:lnTo>
                  <a:pt x="375" y="62"/>
                </a:lnTo>
                <a:lnTo>
                  <a:pt x="372" y="66"/>
                </a:lnTo>
                <a:lnTo>
                  <a:pt x="372" y="66"/>
                </a:lnTo>
                <a:lnTo>
                  <a:pt x="367" y="72"/>
                </a:lnTo>
                <a:lnTo>
                  <a:pt x="363" y="79"/>
                </a:lnTo>
                <a:lnTo>
                  <a:pt x="359" y="86"/>
                </a:lnTo>
                <a:lnTo>
                  <a:pt x="357" y="94"/>
                </a:lnTo>
                <a:lnTo>
                  <a:pt x="357" y="94"/>
                </a:lnTo>
                <a:lnTo>
                  <a:pt x="356" y="98"/>
                </a:lnTo>
                <a:lnTo>
                  <a:pt x="353" y="102"/>
                </a:lnTo>
                <a:lnTo>
                  <a:pt x="346" y="110"/>
                </a:lnTo>
                <a:lnTo>
                  <a:pt x="346" y="110"/>
                </a:lnTo>
                <a:lnTo>
                  <a:pt x="333" y="135"/>
                </a:lnTo>
                <a:lnTo>
                  <a:pt x="333" y="135"/>
                </a:lnTo>
                <a:lnTo>
                  <a:pt x="342" y="112"/>
                </a:lnTo>
                <a:lnTo>
                  <a:pt x="346" y="101"/>
                </a:lnTo>
                <a:lnTo>
                  <a:pt x="353" y="90"/>
                </a:lnTo>
                <a:lnTo>
                  <a:pt x="353" y="90"/>
                </a:lnTo>
                <a:lnTo>
                  <a:pt x="364" y="75"/>
                </a:lnTo>
                <a:lnTo>
                  <a:pt x="368" y="65"/>
                </a:lnTo>
                <a:lnTo>
                  <a:pt x="370" y="61"/>
                </a:lnTo>
                <a:lnTo>
                  <a:pt x="370" y="57"/>
                </a:lnTo>
                <a:lnTo>
                  <a:pt x="370" y="57"/>
                </a:lnTo>
                <a:lnTo>
                  <a:pt x="368" y="50"/>
                </a:lnTo>
                <a:lnTo>
                  <a:pt x="368" y="50"/>
                </a:lnTo>
                <a:lnTo>
                  <a:pt x="381" y="54"/>
                </a:lnTo>
                <a:lnTo>
                  <a:pt x="393" y="61"/>
                </a:lnTo>
                <a:lnTo>
                  <a:pt x="393" y="61"/>
                </a:lnTo>
                <a:lnTo>
                  <a:pt x="393" y="61"/>
                </a:lnTo>
                <a:lnTo>
                  <a:pt x="395" y="59"/>
                </a:lnTo>
                <a:lnTo>
                  <a:pt x="396" y="58"/>
                </a:lnTo>
                <a:lnTo>
                  <a:pt x="396" y="57"/>
                </a:lnTo>
                <a:lnTo>
                  <a:pt x="396" y="57"/>
                </a:lnTo>
                <a:close/>
              </a:path>
            </a:pathLst>
          </a:custGeom>
          <a:solidFill>
            <a:schemeClr val="bg1"/>
          </a:solidFill>
          <a:ln w="9525">
            <a:noFill/>
            <a:round/>
          </a:ln>
        </p:spPr>
        <p:txBody>
          <a:bodyPr vert="horz" wrap="square" lIns="91440" tIns="45720" rIns="91440" bIns="45720" numCol="1" anchor="t" anchorCtr="0" compatLnSpc="1"/>
          <a:lstStyle/>
          <a:p>
            <a:endParaRPr lang="zh-CN" altLang="en-US"/>
          </a:p>
        </p:txBody>
      </p:sp>
      <p:sp>
        <p:nvSpPr>
          <p:cNvPr id="84" name="Freeform 76"/>
          <p:cNvSpPr/>
          <p:nvPr/>
        </p:nvSpPr>
        <p:spPr bwMode="auto">
          <a:xfrm rot="857865" flipV="1">
            <a:off x="6898021" y="4397518"/>
            <a:ext cx="1105440" cy="505265"/>
          </a:xfrm>
          <a:custGeom>
            <a:avLst/>
            <a:gdLst/>
            <a:ahLst/>
            <a:cxnLst>
              <a:cxn ang="0">
                <a:pos x="389" y="51"/>
              </a:cxn>
              <a:cxn ang="0">
                <a:pos x="364" y="43"/>
              </a:cxn>
              <a:cxn ang="0">
                <a:pos x="348" y="30"/>
              </a:cxn>
              <a:cxn ang="0">
                <a:pos x="316" y="11"/>
              </a:cxn>
              <a:cxn ang="0">
                <a:pos x="317" y="8"/>
              </a:cxn>
              <a:cxn ang="0">
                <a:pos x="308" y="4"/>
              </a:cxn>
              <a:cxn ang="0">
                <a:pos x="297" y="0"/>
              </a:cxn>
              <a:cxn ang="0">
                <a:pos x="293" y="6"/>
              </a:cxn>
              <a:cxn ang="0">
                <a:pos x="316" y="18"/>
              </a:cxn>
              <a:cxn ang="0">
                <a:pos x="333" y="32"/>
              </a:cxn>
              <a:cxn ang="0">
                <a:pos x="345" y="36"/>
              </a:cxn>
              <a:cxn ang="0">
                <a:pos x="337" y="41"/>
              </a:cxn>
              <a:cxn ang="0">
                <a:pos x="291" y="50"/>
              </a:cxn>
              <a:cxn ang="0">
                <a:pos x="206" y="73"/>
              </a:cxn>
              <a:cxn ang="0">
                <a:pos x="126" y="99"/>
              </a:cxn>
              <a:cxn ang="0">
                <a:pos x="49" y="135"/>
              </a:cxn>
              <a:cxn ang="0">
                <a:pos x="1" y="163"/>
              </a:cxn>
              <a:cxn ang="0">
                <a:pos x="1" y="164"/>
              </a:cxn>
              <a:cxn ang="0">
                <a:pos x="90" y="119"/>
              </a:cxn>
              <a:cxn ang="0">
                <a:pos x="185" y="84"/>
              </a:cxn>
              <a:cxn ang="0">
                <a:pos x="123" y="110"/>
              </a:cxn>
              <a:cxn ang="0">
                <a:pos x="77" y="128"/>
              </a:cxn>
              <a:cxn ang="0">
                <a:pos x="26" y="154"/>
              </a:cxn>
              <a:cxn ang="0">
                <a:pos x="0" y="168"/>
              </a:cxn>
              <a:cxn ang="0">
                <a:pos x="48" y="145"/>
              </a:cxn>
              <a:cxn ang="0">
                <a:pos x="196" y="81"/>
              </a:cxn>
              <a:cxn ang="0">
                <a:pos x="198" y="80"/>
              </a:cxn>
              <a:cxn ang="0">
                <a:pos x="300" y="52"/>
              </a:cxn>
              <a:cxn ang="0">
                <a:pos x="345" y="47"/>
              </a:cxn>
              <a:cxn ang="0">
                <a:pos x="363" y="51"/>
              </a:cxn>
              <a:cxn ang="0">
                <a:pos x="364" y="64"/>
              </a:cxn>
              <a:cxn ang="0">
                <a:pos x="357" y="79"/>
              </a:cxn>
              <a:cxn ang="0">
                <a:pos x="337" y="116"/>
              </a:cxn>
              <a:cxn ang="0">
                <a:pos x="317" y="168"/>
              </a:cxn>
              <a:cxn ang="0">
                <a:pos x="317" y="169"/>
              </a:cxn>
              <a:cxn ang="0">
                <a:pos x="316" y="174"/>
              </a:cxn>
              <a:cxn ang="0">
                <a:pos x="315" y="181"/>
              </a:cxn>
              <a:cxn ang="0">
                <a:pos x="319" y="176"/>
              </a:cxn>
              <a:cxn ang="0">
                <a:pos x="339" y="128"/>
              </a:cxn>
              <a:cxn ang="0">
                <a:pos x="355" y="103"/>
              </a:cxn>
              <a:cxn ang="0">
                <a:pos x="361" y="92"/>
              </a:cxn>
              <a:cxn ang="0">
                <a:pos x="372" y="69"/>
              </a:cxn>
              <a:cxn ang="0">
                <a:pos x="386" y="59"/>
              </a:cxn>
              <a:cxn ang="0">
                <a:pos x="388" y="58"/>
              </a:cxn>
              <a:cxn ang="0">
                <a:pos x="381" y="58"/>
              </a:cxn>
              <a:cxn ang="0">
                <a:pos x="379" y="59"/>
              </a:cxn>
              <a:cxn ang="0">
                <a:pos x="379" y="59"/>
              </a:cxn>
              <a:cxn ang="0">
                <a:pos x="372" y="66"/>
              </a:cxn>
              <a:cxn ang="0">
                <a:pos x="359" y="86"/>
              </a:cxn>
              <a:cxn ang="0">
                <a:pos x="356" y="98"/>
              </a:cxn>
              <a:cxn ang="0">
                <a:pos x="346" y="110"/>
              </a:cxn>
              <a:cxn ang="0">
                <a:pos x="342" y="112"/>
              </a:cxn>
              <a:cxn ang="0">
                <a:pos x="353" y="90"/>
              </a:cxn>
              <a:cxn ang="0">
                <a:pos x="370" y="61"/>
              </a:cxn>
              <a:cxn ang="0">
                <a:pos x="368" y="50"/>
              </a:cxn>
              <a:cxn ang="0">
                <a:pos x="393" y="61"/>
              </a:cxn>
              <a:cxn ang="0">
                <a:pos x="395" y="59"/>
              </a:cxn>
              <a:cxn ang="0">
                <a:pos x="396" y="57"/>
              </a:cxn>
            </a:cxnLst>
            <a:rect l="0" t="0" r="r" b="b"/>
            <a:pathLst>
              <a:path w="396" h="181">
                <a:moveTo>
                  <a:pt x="396" y="57"/>
                </a:moveTo>
                <a:lnTo>
                  <a:pt x="396" y="57"/>
                </a:lnTo>
                <a:lnTo>
                  <a:pt x="389" y="51"/>
                </a:lnTo>
                <a:lnTo>
                  <a:pt x="381" y="47"/>
                </a:lnTo>
                <a:lnTo>
                  <a:pt x="372" y="44"/>
                </a:lnTo>
                <a:lnTo>
                  <a:pt x="364" y="43"/>
                </a:lnTo>
                <a:lnTo>
                  <a:pt x="364" y="43"/>
                </a:lnTo>
                <a:lnTo>
                  <a:pt x="357" y="36"/>
                </a:lnTo>
                <a:lnTo>
                  <a:pt x="348" y="30"/>
                </a:lnTo>
                <a:lnTo>
                  <a:pt x="348" y="30"/>
                </a:lnTo>
                <a:lnTo>
                  <a:pt x="333" y="21"/>
                </a:lnTo>
                <a:lnTo>
                  <a:pt x="316" y="11"/>
                </a:lnTo>
                <a:lnTo>
                  <a:pt x="316" y="11"/>
                </a:lnTo>
                <a:lnTo>
                  <a:pt x="319" y="8"/>
                </a:lnTo>
                <a:lnTo>
                  <a:pt x="317" y="8"/>
                </a:lnTo>
                <a:lnTo>
                  <a:pt x="317" y="8"/>
                </a:lnTo>
                <a:lnTo>
                  <a:pt x="313" y="6"/>
                </a:lnTo>
                <a:lnTo>
                  <a:pt x="308" y="4"/>
                </a:lnTo>
                <a:lnTo>
                  <a:pt x="298" y="0"/>
                </a:lnTo>
                <a:lnTo>
                  <a:pt x="298" y="0"/>
                </a:lnTo>
                <a:lnTo>
                  <a:pt x="297" y="0"/>
                </a:lnTo>
                <a:lnTo>
                  <a:pt x="294" y="2"/>
                </a:lnTo>
                <a:lnTo>
                  <a:pt x="293" y="4"/>
                </a:lnTo>
                <a:lnTo>
                  <a:pt x="293" y="6"/>
                </a:lnTo>
                <a:lnTo>
                  <a:pt x="293" y="6"/>
                </a:lnTo>
                <a:lnTo>
                  <a:pt x="316" y="18"/>
                </a:lnTo>
                <a:lnTo>
                  <a:pt x="316" y="18"/>
                </a:lnTo>
                <a:lnTo>
                  <a:pt x="322" y="22"/>
                </a:lnTo>
                <a:lnTo>
                  <a:pt x="327" y="26"/>
                </a:lnTo>
                <a:lnTo>
                  <a:pt x="333" y="32"/>
                </a:lnTo>
                <a:lnTo>
                  <a:pt x="338" y="33"/>
                </a:lnTo>
                <a:lnTo>
                  <a:pt x="338" y="33"/>
                </a:lnTo>
                <a:lnTo>
                  <a:pt x="345" y="36"/>
                </a:lnTo>
                <a:lnTo>
                  <a:pt x="353" y="41"/>
                </a:lnTo>
                <a:lnTo>
                  <a:pt x="353" y="41"/>
                </a:lnTo>
                <a:lnTo>
                  <a:pt x="337" y="41"/>
                </a:lnTo>
                <a:lnTo>
                  <a:pt x="320" y="44"/>
                </a:lnTo>
                <a:lnTo>
                  <a:pt x="320" y="44"/>
                </a:lnTo>
                <a:lnTo>
                  <a:pt x="291" y="50"/>
                </a:lnTo>
                <a:lnTo>
                  <a:pt x="262" y="57"/>
                </a:lnTo>
                <a:lnTo>
                  <a:pt x="206" y="73"/>
                </a:lnTo>
                <a:lnTo>
                  <a:pt x="206" y="73"/>
                </a:lnTo>
                <a:lnTo>
                  <a:pt x="178" y="81"/>
                </a:lnTo>
                <a:lnTo>
                  <a:pt x="152" y="90"/>
                </a:lnTo>
                <a:lnTo>
                  <a:pt x="126" y="99"/>
                </a:lnTo>
                <a:lnTo>
                  <a:pt x="100" y="110"/>
                </a:lnTo>
                <a:lnTo>
                  <a:pt x="74" y="123"/>
                </a:lnTo>
                <a:lnTo>
                  <a:pt x="49" y="135"/>
                </a:lnTo>
                <a:lnTo>
                  <a:pt x="24" y="149"/>
                </a:lnTo>
                <a:lnTo>
                  <a:pt x="1" y="163"/>
                </a:lnTo>
                <a:lnTo>
                  <a:pt x="1" y="163"/>
                </a:lnTo>
                <a:lnTo>
                  <a:pt x="1" y="164"/>
                </a:lnTo>
                <a:lnTo>
                  <a:pt x="1" y="165"/>
                </a:lnTo>
                <a:lnTo>
                  <a:pt x="1" y="164"/>
                </a:lnTo>
                <a:lnTo>
                  <a:pt x="1" y="164"/>
                </a:lnTo>
                <a:lnTo>
                  <a:pt x="45" y="141"/>
                </a:lnTo>
                <a:lnTo>
                  <a:pt x="90" y="119"/>
                </a:lnTo>
                <a:lnTo>
                  <a:pt x="137" y="99"/>
                </a:lnTo>
                <a:lnTo>
                  <a:pt x="185" y="84"/>
                </a:lnTo>
                <a:lnTo>
                  <a:pt x="185" y="84"/>
                </a:lnTo>
                <a:lnTo>
                  <a:pt x="165" y="92"/>
                </a:lnTo>
                <a:lnTo>
                  <a:pt x="144" y="102"/>
                </a:lnTo>
                <a:lnTo>
                  <a:pt x="123" y="110"/>
                </a:lnTo>
                <a:lnTo>
                  <a:pt x="101" y="119"/>
                </a:lnTo>
                <a:lnTo>
                  <a:pt x="101" y="119"/>
                </a:lnTo>
                <a:lnTo>
                  <a:pt x="77" y="128"/>
                </a:lnTo>
                <a:lnTo>
                  <a:pt x="53" y="141"/>
                </a:lnTo>
                <a:lnTo>
                  <a:pt x="53" y="141"/>
                </a:lnTo>
                <a:lnTo>
                  <a:pt x="26" y="154"/>
                </a:lnTo>
                <a:lnTo>
                  <a:pt x="0" y="168"/>
                </a:lnTo>
                <a:lnTo>
                  <a:pt x="0" y="168"/>
                </a:lnTo>
                <a:lnTo>
                  <a:pt x="0" y="168"/>
                </a:lnTo>
                <a:lnTo>
                  <a:pt x="0" y="168"/>
                </a:lnTo>
                <a:lnTo>
                  <a:pt x="23" y="157"/>
                </a:lnTo>
                <a:lnTo>
                  <a:pt x="48" y="145"/>
                </a:lnTo>
                <a:lnTo>
                  <a:pt x="97" y="124"/>
                </a:lnTo>
                <a:lnTo>
                  <a:pt x="147" y="103"/>
                </a:lnTo>
                <a:lnTo>
                  <a:pt x="196" y="81"/>
                </a:lnTo>
                <a:lnTo>
                  <a:pt x="196" y="81"/>
                </a:lnTo>
                <a:lnTo>
                  <a:pt x="198" y="80"/>
                </a:lnTo>
                <a:lnTo>
                  <a:pt x="198" y="80"/>
                </a:lnTo>
                <a:lnTo>
                  <a:pt x="249" y="66"/>
                </a:lnTo>
                <a:lnTo>
                  <a:pt x="300" y="52"/>
                </a:lnTo>
                <a:lnTo>
                  <a:pt x="300" y="52"/>
                </a:lnTo>
                <a:lnTo>
                  <a:pt x="313" y="50"/>
                </a:lnTo>
                <a:lnTo>
                  <a:pt x="328" y="48"/>
                </a:lnTo>
                <a:lnTo>
                  <a:pt x="345" y="47"/>
                </a:lnTo>
                <a:lnTo>
                  <a:pt x="360" y="48"/>
                </a:lnTo>
                <a:lnTo>
                  <a:pt x="360" y="48"/>
                </a:lnTo>
                <a:lnTo>
                  <a:pt x="363" y="51"/>
                </a:lnTo>
                <a:lnTo>
                  <a:pt x="364" y="55"/>
                </a:lnTo>
                <a:lnTo>
                  <a:pt x="364" y="59"/>
                </a:lnTo>
                <a:lnTo>
                  <a:pt x="364" y="64"/>
                </a:lnTo>
                <a:lnTo>
                  <a:pt x="361" y="72"/>
                </a:lnTo>
                <a:lnTo>
                  <a:pt x="357" y="79"/>
                </a:lnTo>
                <a:lnTo>
                  <a:pt x="357" y="79"/>
                </a:lnTo>
                <a:lnTo>
                  <a:pt x="346" y="97"/>
                </a:lnTo>
                <a:lnTo>
                  <a:pt x="342" y="106"/>
                </a:lnTo>
                <a:lnTo>
                  <a:pt x="337" y="116"/>
                </a:lnTo>
                <a:lnTo>
                  <a:pt x="337" y="116"/>
                </a:lnTo>
                <a:lnTo>
                  <a:pt x="327" y="142"/>
                </a:lnTo>
                <a:lnTo>
                  <a:pt x="317" y="168"/>
                </a:lnTo>
                <a:lnTo>
                  <a:pt x="317" y="168"/>
                </a:lnTo>
                <a:lnTo>
                  <a:pt x="317" y="169"/>
                </a:lnTo>
                <a:lnTo>
                  <a:pt x="317" y="169"/>
                </a:lnTo>
                <a:lnTo>
                  <a:pt x="316" y="172"/>
                </a:lnTo>
                <a:lnTo>
                  <a:pt x="316" y="174"/>
                </a:lnTo>
                <a:lnTo>
                  <a:pt x="316" y="174"/>
                </a:lnTo>
                <a:lnTo>
                  <a:pt x="315" y="179"/>
                </a:lnTo>
                <a:lnTo>
                  <a:pt x="315" y="179"/>
                </a:lnTo>
                <a:lnTo>
                  <a:pt x="315" y="181"/>
                </a:lnTo>
                <a:lnTo>
                  <a:pt x="316" y="179"/>
                </a:lnTo>
                <a:lnTo>
                  <a:pt x="319" y="176"/>
                </a:lnTo>
                <a:lnTo>
                  <a:pt x="319" y="176"/>
                </a:lnTo>
                <a:lnTo>
                  <a:pt x="324" y="160"/>
                </a:lnTo>
                <a:lnTo>
                  <a:pt x="331" y="145"/>
                </a:lnTo>
                <a:lnTo>
                  <a:pt x="339" y="128"/>
                </a:lnTo>
                <a:lnTo>
                  <a:pt x="348" y="113"/>
                </a:lnTo>
                <a:lnTo>
                  <a:pt x="348" y="113"/>
                </a:lnTo>
                <a:lnTo>
                  <a:pt x="355" y="103"/>
                </a:lnTo>
                <a:lnTo>
                  <a:pt x="359" y="98"/>
                </a:lnTo>
                <a:lnTo>
                  <a:pt x="361" y="92"/>
                </a:lnTo>
                <a:lnTo>
                  <a:pt x="361" y="92"/>
                </a:lnTo>
                <a:lnTo>
                  <a:pt x="364" y="83"/>
                </a:lnTo>
                <a:lnTo>
                  <a:pt x="370" y="73"/>
                </a:lnTo>
                <a:lnTo>
                  <a:pt x="372" y="69"/>
                </a:lnTo>
                <a:lnTo>
                  <a:pt x="377" y="65"/>
                </a:lnTo>
                <a:lnTo>
                  <a:pt x="381" y="62"/>
                </a:lnTo>
                <a:lnTo>
                  <a:pt x="386" y="59"/>
                </a:lnTo>
                <a:lnTo>
                  <a:pt x="386" y="59"/>
                </a:lnTo>
                <a:lnTo>
                  <a:pt x="388" y="58"/>
                </a:lnTo>
                <a:lnTo>
                  <a:pt x="388" y="58"/>
                </a:lnTo>
                <a:lnTo>
                  <a:pt x="388" y="57"/>
                </a:lnTo>
                <a:lnTo>
                  <a:pt x="388" y="57"/>
                </a:lnTo>
                <a:lnTo>
                  <a:pt x="381" y="58"/>
                </a:lnTo>
                <a:lnTo>
                  <a:pt x="381" y="58"/>
                </a:lnTo>
                <a:lnTo>
                  <a:pt x="379" y="58"/>
                </a:lnTo>
                <a:lnTo>
                  <a:pt x="379" y="59"/>
                </a:lnTo>
                <a:lnTo>
                  <a:pt x="379" y="59"/>
                </a:lnTo>
                <a:lnTo>
                  <a:pt x="379" y="59"/>
                </a:lnTo>
                <a:lnTo>
                  <a:pt x="379" y="59"/>
                </a:lnTo>
                <a:lnTo>
                  <a:pt x="375" y="62"/>
                </a:lnTo>
                <a:lnTo>
                  <a:pt x="372" y="66"/>
                </a:lnTo>
                <a:lnTo>
                  <a:pt x="372" y="66"/>
                </a:lnTo>
                <a:lnTo>
                  <a:pt x="367" y="72"/>
                </a:lnTo>
                <a:lnTo>
                  <a:pt x="363" y="79"/>
                </a:lnTo>
                <a:lnTo>
                  <a:pt x="359" y="86"/>
                </a:lnTo>
                <a:lnTo>
                  <a:pt x="357" y="94"/>
                </a:lnTo>
                <a:lnTo>
                  <a:pt x="357" y="94"/>
                </a:lnTo>
                <a:lnTo>
                  <a:pt x="356" y="98"/>
                </a:lnTo>
                <a:lnTo>
                  <a:pt x="353" y="102"/>
                </a:lnTo>
                <a:lnTo>
                  <a:pt x="346" y="110"/>
                </a:lnTo>
                <a:lnTo>
                  <a:pt x="346" y="110"/>
                </a:lnTo>
                <a:lnTo>
                  <a:pt x="333" y="135"/>
                </a:lnTo>
                <a:lnTo>
                  <a:pt x="333" y="135"/>
                </a:lnTo>
                <a:lnTo>
                  <a:pt x="342" y="112"/>
                </a:lnTo>
                <a:lnTo>
                  <a:pt x="346" y="101"/>
                </a:lnTo>
                <a:lnTo>
                  <a:pt x="353" y="90"/>
                </a:lnTo>
                <a:lnTo>
                  <a:pt x="353" y="90"/>
                </a:lnTo>
                <a:lnTo>
                  <a:pt x="364" y="75"/>
                </a:lnTo>
                <a:lnTo>
                  <a:pt x="368" y="65"/>
                </a:lnTo>
                <a:lnTo>
                  <a:pt x="370" y="61"/>
                </a:lnTo>
                <a:lnTo>
                  <a:pt x="370" y="57"/>
                </a:lnTo>
                <a:lnTo>
                  <a:pt x="370" y="57"/>
                </a:lnTo>
                <a:lnTo>
                  <a:pt x="368" y="50"/>
                </a:lnTo>
                <a:lnTo>
                  <a:pt x="368" y="50"/>
                </a:lnTo>
                <a:lnTo>
                  <a:pt x="381" y="54"/>
                </a:lnTo>
                <a:lnTo>
                  <a:pt x="393" y="61"/>
                </a:lnTo>
                <a:lnTo>
                  <a:pt x="393" y="61"/>
                </a:lnTo>
                <a:lnTo>
                  <a:pt x="393" y="61"/>
                </a:lnTo>
                <a:lnTo>
                  <a:pt x="395" y="59"/>
                </a:lnTo>
                <a:lnTo>
                  <a:pt x="396" y="58"/>
                </a:lnTo>
                <a:lnTo>
                  <a:pt x="396" y="57"/>
                </a:lnTo>
                <a:lnTo>
                  <a:pt x="396" y="57"/>
                </a:lnTo>
                <a:close/>
              </a:path>
            </a:pathLst>
          </a:custGeom>
          <a:solidFill>
            <a:schemeClr val="bg1"/>
          </a:solidFill>
          <a:ln w="9525">
            <a:noFill/>
            <a:round/>
          </a:ln>
        </p:spPr>
        <p:txBody>
          <a:bodyPr vert="horz" wrap="square" lIns="91440" tIns="45720" rIns="91440" bIns="45720" numCol="1" anchor="t" anchorCtr="0" compatLnSpc="1"/>
          <a:lstStyle/>
          <a:p>
            <a:endParaRPr lang="zh-CN" altLang="en-US"/>
          </a:p>
        </p:txBody>
      </p:sp>
      <p:sp>
        <p:nvSpPr>
          <p:cNvPr id="306" name="Freeform 76"/>
          <p:cNvSpPr/>
          <p:nvPr/>
        </p:nvSpPr>
        <p:spPr bwMode="auto">
          <a:xfrm rot="14578642">
            <a:off x="4229330" y="2713060"/>
            <a:ext cx="1084814" cy="495838"/>
          </a:xfrm>
          <a:custGeom>
            <a:avLst/>
            <a:gdLst/>
            <a:ahLst/>
            <a:cxnLst>
              <a:cxn ang="0">
                <a:pos x="389" y="51"/>
              </a:cxn>
              <a:cxn ang="0">
                <a:pos x="364" y="43"/>
              </a:cxn>
              <a:cxn ang="0">
                <a:pos x="348" y="30"/>
              </a:cxn>
              <a:cxn ang="0">
                <a:pos x="316" y="11"/>
              </a:cxn>
              <a:cxn ang="0">
                <a:pos x="317" y="8"/>
              </a:cxn>
              <a:cxn ang="0">
                <a:pos x="308" y="4"/>
              </a:cxn>
              <a:cxn ang="0">
                <a:pos x="297" y="0"/>
              </a:cxn>
              <a:cxn ang="0">
                <a:pos x="293" y="6"/>
              </a:cxn>
              <a:cxn ang="0">
                <a:pos x="316" y="18"/>
              </a:cxn>
              <a:cxn ang="0">
                <a:pos x="333" y="32"/>
              </a:cxn>
              <a:cxn ang="0">
                <a:pos x="345" y="36"/>
              </a:cxn>
              <a:cxn ang="0">
                <a:pos x="337" y="41"/>
              </a:cxn>
              <a:cxn ang="0">
                <a:pos x="291" y="50"/>
              </a:cxn>
              <a:cxn ang="0">
                <a:pos x="206" y="73"/>
              </a:cxn>
              <a:cxn ang="0">
                <a:pos x="126" y="99"/>
              </a:cxn>
              <a:cxn ang="0">
                <a:pos x="49" y="135"/>
              </a:cxn>
              <a:cxn ang="0">
                <a:pos x="1" y="163"/>
              </a:cxn>
              <a:cxn ang="0">
                <a:pos x="1" y="164"/>
              </a:cxn>
              <a:cxn ang="0">
                <a:pos x="90" y="119"/>
              </a:cxn>
              <a:cxn ang="0">
                <a:pos x="185" y="84"/>
              </a:cxn>
              <a:cxn ang="0">
                <a:pos x="123" y="110"/>
              </a:cxn>
              <a:cxn ang="0">
                <a:pos x="77" y="128"/>
              </a:cxn>
              <a:cxn ang="0">
                <a:pos x="26" y="154"/>
              </a:cxn>
              <a:cxn ang="0">
                <a:pos x="0" y="168"/>
              </a:cxn>
              <a:cxn ang="0">
                <a:pos x="48" y="145"/>
              </a:cxn>
              <a:cxn ang="0">
                <a:pos x="196" y="81"/>
              </a:cxn>
              <a:cxn ang="0">
                <a:pos x="198" y="80"/>
              </a:cxn>
              <a:cxn ang="0">
                <a:pos x="300" y="52"/>
              </a:cxn>
              <a:cxn ang="0">
                <a:pos x="345" y="47"/>
              </a:cxn>
              <a:cxn ang="0">
                <a:pos x="363" y="51"/>
              </a:cxn>
              <a:cxn ang="0">
                <a:pos x="364" y="64"/>
              </a:cxn>
              <a:cxn ang="0">
                <a:pos x="357" y="79"/>
              </a:cxn>
              <a:cxn ang="0">
                <a:pos x="337" y="116"/>
              </a:cxn>
              <a:cxn ang="0">
                <a:pos x="317" y="168"/>
              </a:cxn>
              <a:cxn ang="0">
                <a:pos x="317" y="169"/>
              </a:cxn>
              <a:cxn ang="0">
                <a:pos x="316" y="174"/>
              </a:cxn>
              <a:cxn ang="0">
                <a:pos x="315" y="181"/>
              </a:cxn>
              <a:cxn ang="0">
                <a:pos x="319" y="176"/>
              </a:cxn>
              <a:cxn ang="0">
                <a:pos x="339" y="128"/>
              </a:cxn>
              <a:cxn ang="0">
                <a:pos x="355" y="103"/>
              </a:cxn>
              <a:cxn ang="0">
                <a:pos x="361" y="92"/>
              </a:cxn>
              <a:cxn ang="0">
                <a:pos x="372" y="69"/>
              </a:cxn>
              <a:cxn ang="0">
                <a:pos x="386" y="59"/>
              </a:cxn>
              <a:cxn ang="0">
                <a:pos x="388" y="58"/>
              </a:cxn>
              <a:cxn ang="0">
                <a:pos x="381" y="58"/>
              </a:cxn>
              <a:cxn ang="0">
                <a:pos x="379" y="59"/>
              </a:cxn>
              <a:cxn ang="0">
                <a:pos x="379" y="59"/>
              </a:cxn>
              <a:cxn ang="0">
                <a:pos x="372" y="66"/>
              </a:cxn>
              <a:cxn ang="0">
                <a:pos x="359" y="86"/>
              </a:cxn>
              <a:cxn ang="0">
                <a:pos x="356" y="98"/>
              </a:cxn>
              <a:cxn ang="0">
                <a:pos x="346" y="110"/>
              </a:cxn>
              <a:cxn ang="0">
                <a:pos x="342" y="112"/>
              </a:cxn>
              <a:cxn ang="0">
                <a:pos x="353" y="90"/>
              </a:cxn>
              <a:cxn ang="0">
                <a:pos x="370" y="61"/>
              </a:cxn>
              <a:cxn ang="0">
                <a:pos x="368" y="50"/>
              </a:cxn>
              <a:cxn ang="0">
                <a:pos x="393" y="61"/>
              </a:cxn>
              <a:cxn ang="0">
                <a:pos x="395" y="59"/>
              </a:cxn>
              <a:cxn ang="0">
                <a:pos x="396" y="57"/>
              </a:cxn>
            </a:cxnLst>
            <a:rect l="0" t="0" r="r" b="b"/>
            <a:pathLst>
              <a:path w="396" h="181">
                <a:moveTo>
                  <a:pt x="396" y="57"/>
                </a:moveTo>
                <a:lnTo>
                  <a:pt x="396" y="57"/>
                </a:lnTo>
                <a:lnTo>
                  <a:pt x="389" y="51"/>
                </a:lnTo>
                <a:lnTo>
                  <a:pt x="381" y="47"/>
                </a:lnTo>
                <a:lnTo>
                  <a:pt x="372" y="44"/>
                </a:lnTo>
                <a:lnTo>
                  <a:pt x="364" y="43"/>
                </a:lnTo>
                <a:lnTo>
                  <a:pt x="364" y="43"/>
                </a:lnTo>
                <a:lnTo>
                  <a:pt x="357" y="36"/>
                </a:lnTo>
                <a:lnTo>
                  <a:pt x="348" y="30"/>
                </a:lnTo>
                <a:lnTo>
                  <a:pt x="348" y="30"/>
                </a:lnTo>
                <a:lnTo>
                  <a:pt x="333" y="21"/>
                </a:lnTo>
                <a:lnTo>
                  <a:pt x="316" y="11"/>
                </a:lnTo>
                <a:lnTo>
                  <a:pt x="316" y="11"/>
                </a:lnTo>
                <a:lnTo>
                  <a:pt x="319" y="8"/>
                </a:lnTo>
                <a:lnTo>
                  <a:pt x="317" y="8"/>
                </a:lnTo>
                <a:lnTo>
                  <a:pt x="317" y="8"/>
                </a:lnTo>
                <a:lnTo>
                  <a:pt x="313" y="6"/>
                </a:lnTo>
                <a:lnTo>
                  <a:pt x="308" y="4"/>
                </a:lnTo>
                <a:lnTo>
                  <a:pt x="298" y="0"/>
                </a:lnTo>
                <a:lnTo>
                  <a:pt x="298" y="0"/>
                </a:lnTo>
                <a:lnTo>
                  <a:pt x="297" y="0"/>
                </a:lnTo>
                <a:lnTo>
                  <a:pt x="294" y="2"/>
                </a:lnTo>
                <a:lnTo>
                  <a:pt x="293" y="4"/>
                </a:lnTo>
                <a:lnTo>
                  <a:pt x="293" y="6"/>
                </a:lnTo>
                <a:lnTo>
                  <a:pt x="293" y="6"/>
                </a:lnTo>
                <a:lnTo>
                  <a:pt x="316" y="18"/>
                </a:lnTo>
                <a:lnTo>
                  <a:pt x="316" y="18"/>
                </a:lnTo>
                <a:lnTo>
                  <a:pt x="322" y="22"/>
                </a:lnTo>
                <a:lnTo>
                  <a:pt x="327" y="26"/>
                </a:lnTo>
                <a:lnTo>
                  <a:pt x="333" y="32"/>
                </a:lnTo>
                <a:lnTo>
                  <a:pt x="338" y="33"/>
                </a:lnTo>
                <a:lnTo>
                  <a:pt x="338" y="33"/>
                </a:lnTo>
                <a:lnTo>
                  <a:pt x="345" y="36"/>
                </a:lnTo>
                <a:lnTo>
                  <a:pt x="353" y="41"/>
                </a:lnTo>
                <a:lnTo>
                  <a:pt x="353" y="41"/>
                </a:lnTo>
                <a:lnTo>
                  <a:pt x="337" y="41"/>
                </a:lnTo>
                <a:lnTo>
                  <a:pt x="320" y="44"/>
                </a:lnTo>
                <a:lnTo>
                  <a:pt x="320" y="44"/>
                </a:lnTo>
                <a:lnTo>
                  <a:pt x="291" y="50"/>
                </a:lnTo>
                <a:lnTo>
                  <a:pt x="262" y="57"/>
                </a:lnTo>
                <a:lnTo>
                  <a:pt x="206" y="73"/>
                </a:lnTo>
                <a:lnTo>
                  <a:pt x="206" y="73"/>
                </a:lnTo>
                <a:lnTo>
                  <a:pt x="178" y="81"/>
                </a:lnTo>
                <a:lnTo>
                  <a:pt x="152" y="90"/>
                </a:lnTo>
                <a:lnTo>
                  <a:pt x="126" y="99"/>
                </a:lnTo>
                <a:lnTo>
                  <a:pt x="100" y="110"/>
                </a:lnTo>
                <a:lnTo>
                  <a:pt x="74" y="123"/>
                </a:lnTo>
                <a:lnTo>
                  <a:pt x="49" y="135"/>
                </a:lnTo>
                <a:lnTo>
                  <a:pt x="24" y="149"/>
                </a:lnTo>
                <a:lnTo>
                  <a:pt x="1" y="163"/>
                </a:lnTo>
                <a:lnTo>
                  <a:pt x="1" y="163"/>
                </a:lnTo>
                <a:lnTo>
                  <a:pt x="1" y="164"/>
                </a:lnTo>
                <a:lnTo>
                  <a:pt x="1" y="165"/>
                </a:lnTo>
                <a:lnTo>
                  <a:pt x="1" y="164"/>
                </a:lnTo>
                <a:lnTo>
                  <a:pt x="1" y="164"/>
                </a:lnTo>
                <a:lnTo>
                  <a:pt x="45" y="141"/>
                </a:lnTo>
                <a:lnTo>
                  <a:pt x="90" y="119"/>
                </a:lnTo>
                <a:lnTo>
                  <a:pt x="137" y="99"/>
                </a:lnTo>
                <a:lnTo>
                  <a:pt x="185" y="84"/>
                </a:lnTo>
                <a:lnTo>
                  <a:pt x="185" y="84"/>
                </a:lnTo>
                <a:lnTo>
                  <a:pt x="165" y="92"/>
                </a:lnTo>
                <a:lnTo>
                  <a:pt x="144" y="102"/>
                </a:lnTo>
                <a:lnTo>
                  <a:pt x="123" y="110"/>
                </a:lnTo>
                <a:lnTo>
                  <a:pt x="101" y="119"/>
                </a:lnTo>
                <a:lnTo>
                  <a:pt x="101" y="119"/>
                </a:lnTo>
                <a:lnTo>
                  <a:pt x="77" y="128"/>
                </a:lnTo>
                <a:lnTo>
                  <a:pt x="53" y="141"/>
                </a:lnTo>
                <a:lnTo>
                  <a:pt x="53" y="141"/>
                </a:lnTo>
                <a:lnTo>
                  <a:pt x="26" y="154"/>
                </a:lnTo>
                <a:lnTo>
                  <a:pt x="0" y="168"/>
                </a:lnTo>
                <a:lnTo>
                  <a:pt x="0" y="168"/>
                </a:lnTo>
                <a:lnTo>
                  <a:pt x="0" y="168"/>
                </a:lnTo>
                <a:lnTo>
                  <a:pt x="0" y="168"/>
                </a:lnTo>
                <a:lnTo>
                  <a:pt x="23" y="157"/>
                </a:lnTo>
                <a:lnTo>
                  <a:pt x="48" y="145"/>
                </a:lnTo>
                <a:lnTo>
                  <a:pt x="97" y="124"/>
                </a:lnTo>
                <a:lnTo>
                  <a:pt x="147" y="103"/>
                </a:lnTo>
                <a:lnTo>
                  <a:pt x="196" y="81"/>
                </a:lnTo>
                <a:lnTo>
                  <a:pt x="196" y="81"/>
                </a:lnTo>
                <a:lnTo>
                  <a:pt x="198" y="80"/>
                </a:lnTo>
                <a:lnTo>
                  <a:pt x="198" y="80"/>
                </a:lnTo>
                <a:lnTo>
                  <a:pt x="249" y="66"/>
                </a:lnTo>
                <a:lnTo>
                  <a:pt x="300" y="52"/>
                </a:lnTo>
                <a:lnTo>
                  <a:pt x="300" y="52"/>
                </a:lnTo>
                <a:lnTo>
                  <a:pt x="313" y="50"/>
                </a:lnTo>
                <a:lnTo>
                  <a:pt x="328" y="48"/>
                </a:lnTo>
                <a:lnTo>
                  <a:pt x="345" y="47"/>
                </a:lnTo>
                <a:lnTo>
                  <a:pt x="360" y="48"/>
                </a:lnTo>
                <a:lnTo>
                  <a:pt x="360" y="48"/>
                </a:lnTo>
                <a:lnTo>
                  <a:pt x="363" y="51"/>
                </a:lnTo>
                <a:lnTo>
                  <a:pt x="364" y="55"/>
                </a:lnTo>
                <a:lnTo>
                  <a:pt x="364" y="59"/>
                </a:lnTo>
                <a:lnTo>
                  <a:pt x="364" y="64"/>
                </a:lnTo>
                <a:lnTo>
                  <a:pt x="361" y="72"/>
                </a:lnTo>
                <a:lnTo>
                  <a:pt x="357" y="79"/>
                </a:lnTo>
                <a:lnTo>
                  <a:pt x="357" y="79"/>
                </a:lnTo>
                <a:lnTo>
                  <a:pt x="346" y="97"/>
                </a:lnTo>
                <a:lnTo>
                  <a:pt x="342" y="106"/>
                </a:lnTo>
                <a:lnTo>
                  <a:pt x="337" y="116"/>
                </a:lnTo>
                <a:lnTo>
                  <a:pt x="337" y="116"/>
                </a:lnTo>
                <a:lnTo>
                  <a:pt x="327" y="142"/>
                </a:lnTo>
                <a:lnTo>
                  <a:pt x="317" y="168"/>
                </a:lnTo>
                <a:lnTo>
                  <a:pt x="317" y="168"/>
                </a:lnTo>
                <a:lnTo>
                  <a:pt x="317" y="169"/>
                </a:lnTo>
                <a:lnTo>
                  <a:pt x="317" y="169"/>
                </a:lnTo>
                <a:lnTo>
                  <a:pt x="316" y="172"/>
                </a:lnTo>
                <a:lnTo>
                  <a:pt x="316" y="174"/>
                </a:lnTo>
                <a:lnTo>
                  <a:pt x="316" y="174"/>
                </a:lnTo>
                <a:lnTo>
                  <a:pt x="315" y="179"/>
                </a:lnTo>
                <a:lnTo>
                  <a:pt x="315" y="179"/>
                </a:lnTo>
                <a:lnTo>
                  <a:pt x="315" y="181"/>
                </a:lnTo>
                <a:lnTo>
                  <a:pt x="316" y="179"/>
                </a:lnTo>
                <a:lnTo>
                  <a:pt x="319" y="176"/>
                </a:lnTo>
                <a:lnTo>
                  <a:pt x="319" y="176"/>
                </a:lnTo>
                <a:lnTo>
                  <a:pt x="324" y="160"/>
                </a:lnTo>
                <a:lnTo>
                  <a:pt x="331" y="145"/>
                </a:lnTo>
                <a:lnTo>
                  <a:pt x="339" y="128"/>
                </a:lnTo>
                <a:lnTo>
                  <a:pt x="348" y="113"/>
                </a:lnTo>
                <a:lnTo>
                  <a:pt x="348" y="113"/>
                </a:lnTo>
                <a:lnTo>
                  <a:pt x="355" y="103"/>
                </a:lnTo>
                <a:lnTo>
                  <a:pt x="359" y="98"/>
                </a:lnTo>
                <a:lnTo>
                  <a:pt x="361" y="92"/>
                </a:lnTo>
                <a:lnTo>
                  <a:pt x="361" y="92"/>
                </a:lnTo>
                <a:lnTo>
                  <a:pt x="364" y="83"/>
                </a:lnTo>
                <a:lnTo>
                  <a:pt x="370" y="73"/>
                </a:lnTo>
                <a:lnTo>
                  <a:pt x="372" y="69"/>
                </a:lnTo>
                <a:lnTo>
                  <a:pt x="377" y="65"/>
                </a:lnTo>
                <a:lnTo>
                  <a:pt x="381" y="62"/>
                </a:lnTo>
                <a:lnTo>
                  <a:pt x="386" y="59"/>
                </a:lnTo>
                <a:lnTo>
                  <a:pt x="386" y="59"/>
                </a:lnTo>
                <a:lnTo>
                  <a:pt x="388" y="58"/>
                </a:lnTo>
                <a:lnTo>
                  <a:pt x="388" y="58"/>
                </a:lnTo>
                <a:lnTo>
                  <a:pt x="388" y="57"/>
                </a:lnTo>
                <a:lnTo>
                  <a:pt x="388" y="57"/>
                </a:lnTo>
                <a:lnTo>
                  <a:pt x="381" y="58"/>
                </a:lnTo>
                <a:lnTo>
                  <a:pt x="381" y="58"/>
                </a:lnTo>
                <a:lnTo>
                  <a:pt x="379" y="58"/>
                </a:lnTo>
                <a:lnTo>
                  <a:pt x="379" y="59"/>
                </a:lnTo>
                <a:lnTo>
                  <a:pt x="379" y="59"/>
                </a:lnTo>
                <a:lnTo>
                  <a:pt x="379" y="59"/>
                </a:lnTo>
                <a:lnTo>
                  <a:pt x="379" y="59"/>
                </a:lnTo>
                <a:lnTo>
                  <a:pt x="375" y="62"/>
                </a:lnTo>
                <a:lnTo>
                  <a:pt x="372" y="66"/>
                </a:lnTo>
                <a:lnTo>
                  <a:pt x="372" y="66"/>
                </a:lnTo>
                <a:lnTo>
                  <a:pt x="367" y="72"/>
                </a:lnTo>
                <a:lnTo>
                  <a:pt x="363" y="79"/>
                </a:lnTo>
                <a:lnTo>
                  <a:pt x="359" y="86"/>
                </a:lnTo>
                <a:lnTo>
                  <a:pt x="357" y="94"/>
                </a:lnTo>
                <a:lnTo>
                  <a:pt x="357" y="94"/>
                </a:lnTo>
                <a:lnTo>
                  <a:pt x="356" y="98"/>
                </a:lnTo>
                <a:lnTo>
                  <a:pt x="353" y="102"/>
                </a:lnTo>
                <a:lnTo>
                  <a:pt x="346" y="110"/>
                </a:lnTo>
                <a:lnTo>
                  <a:pt x="346" y="110"/>
                </a:lnTo>
                <a:lnTo>
                  <a:pt x="333" y="135"/>
                </a:lnTo>
                <a:lnTo>
                  <a:pt x="333" y="135"/>
                </a:lnTo>
                <a:lnTo>
                  <a:pt x="342" y="112"/>
                </a:lnTo>
                <a:lnTo>
                  <a:pt x="346" y="101"/>
                </a:lnTo>
                <a:lnTo>
                  <a:pt x="353" y="90"/>
                </a:lnTo>
                <a:lnTo>
                  <a:pt x="353" y="90"/>
                </a:lnTo>
                <a:lnTo>
                  <a:pt x="364" y="75"/>
                </a:lnTo>
                <a:lnTo>
                  <a:pt x="368" y="65"/>
                </a:lnTo>
                <a:lnTo>
                  <a:pt x="370" y="61"/>
                </a:lnTo>
                <a:lnTo>
                  <a:pt x="370" y="57"/>
                </a:lnTo>
                <a:lnTo>
                  <a:pt x="370" y="57"/>
                </a:lnTo>
                <a:lnTo>
                  <a:pt x="368" y="50"/>
                </a:lnTo>
                <a:lnTo>
                  <a:pt x="368" y="50"/>
                </a:lnTo>
                <a:lnTo>
                  <a:pt x="381" y="54"/>
                </a:lnTo>
                <a:lnTo>
                  <a:pt x="393" y="61"/>
                </a:lnTo>
                <a:lnTo>
                  <a:pt x="393" y="61"/>
                </a:lnTo>
                <a:lnTo>
                  <a:pt x="393" y="61"/>
                </a:lnTo>
                <a:lnTo>
                  <a:pt x="395" y="59"/>
                </a:lnTo>
                <a:lnTo>
                  <a:pt x="396" y="58"/>
                </a:lnTo>
                <a:lnTo>
                  <a:pt x="396" y="57"/>
                </a:lnTo>
                <a:lnTo>
                  <a:pt x="396" y="57"/>
                </a:lnTo>
                <a:close/>
              </a:path>
            </a:pathLst>
          </a:custGeom>
          <a:solidFill>
            <a:schemeClr val="bg1"/>
          </a:solidFill>
          <a:ln w="9525">
            <a:noFill/>
            <a:round/>
          </a:ln>
        </p:spPr>
        <p:txBody>
          <a:bodyPr vert="horz" wrap="square" lIns="91440" tIns="45720" rIns="91440" bIns="45720" numCol="1" anchor="t" anchorCtr="0" compatLnSpc="1"/>
          <a:lstStyle/>
          <a:p>
            <a:endParaRPr lang="zh-CN" altLang="en-US"/>
          </a:p>
        </p:txBody>
      </p:sp>
      <p:grpSp>
        <p:nvGrpSpPr>
          <p:cNvPr id="4" name="组合 3"/>
          <p:cNvGrpSpPr/>
          <p:nvPr/>
        </p:nvGrpSpPr>
        <p:grpSpPr>
          <a:xfrm>
            <a:off x="1347992" y="1953115"/>
            <a:ext cx="2804759" cy="948589"/>
            <a:chOff x="1347992" y="1953115"/>
            <a:chExt cx="2804759" cy="948589"/>
          </a:xfrm>
        </p:grpSpPr>
        <p:sp>
          <p:nvSpPr>
            <p:cNvPr id="307" name="文本框 473"/>
            <p:cNvSpPr txBox="1"/>
            <p:nvPr/>
          </p:nvSpPr>
          <p:spPr>
            <a:xfrm>
              <a:off x="1347992" y="1953115"/>
              <a:ext cx="2804759" cy="398780"/>
            </a:xfrm>
            <a:prstGeom prst="rect">
              <a:avLst/>
            </a:prstGeom>
            <a:noFill/>
          </p:spPr>
          <p:txBody>
            <a:bodyPr wrap="square" rtlCol="0">
              <a:spAutoFit/>
            </a:bodyPr>
            <a:lstStyle/>
            <a:p>
              <a:r>
                <a:rPr lang="en-US" altLang="zh-CN" sz="2000" b="1" spc="300" dirty="0">
                  <a:solidFill>
                    <a:srgbClr val="FFC000"/>
                  </a:solidFill>
                  <a:latin typeface="微软雅黑" panose="020B0503020204020204" pitchFamily="34" charset="-122"/>
                  <a:ea typeface="微软雅黑" panose="020B0503020204020204" pitchFamily="34" charset="-122"/>
                </a:rPr>
                <a:t>SQL</a:t>
              </a:r>
              <a:r>
                <a:rPr lang="zh-CN" altLang="en-US" sz="2000" b="1" spc="300" dirty="0">
                  <a:solidFill>
                    <a:srgbClr val="FFC000"/>
                  </a:solidFill>
                  <a:latin typeface="微软雅黑" panose="020B0503020204020204" pitchFamily="34" charset="-122"/>
                  <a:ea typeface="微软雅黑" panose="020B0503020204020204" pitchFamily="34" charset="-122"/>
                </a:rPr>
                <a:t>语句</a:t>
              </a:r>
              <a:endParaRPr lang="zh-CN" altLang="en-US" sz="2000" b="1" spc="300" dirty="0">
                <a:solidFill>
                  <a:srgbClr val="FFC000"/>
                </a:solidFill>
                <a:latin typeface="微软雅黑" panose="020B0503020204020204" pitchFamily="34" charset="-122"/>
                <a:ea typeface="微软雅黑" panose="020B0503020204020204" pitchFamily="34" charset="-122"/>
              </a:endParaRPr>
            </a:p>
          </p:txBody>
        </p:sp>
        <p:grpSp>
          <p:nvGrpSpPr>
            <p:cNvPr id="308" name="Group 103"/>
            <p:cNvGrpSpPr>
              <a:grpSpLocks noChangeAspect="1"/>
            </p:cNvGrpSpPr>
            <p:nvPr/>
          </p:nvGrpSpPr>
          <p:grpSpPr bwMode="auto">
            <a:xfrm flipV="1">
              <a:off x="1439509" y="2335689"/>
              <a:ext cx="2389685" cy="58921"/>
              <a:chOff x="1579" y="1995"/>
              <a:chExt cx="5014" cy="143"/>
            </a:xfrm>
            <a:solidFill>
              <a:schemeClr val="bg1"/>
            </a:solidFill>
          </p:grpSpPr>
          <p:sp>
            <p:nvSpPr>
              <p:cNvPr id="309" name="Freeform 104"/>
              <p:cNvSpPr>
                <a:spLocks noEditPoints="1"/>
              </p:cNvSpPr>
              <p:nvPr/>
            </p:nvSpPr>
            <p:spPr bwMode="auto">
              <a:xfrm>
                <a:off x="1579" y="1995"/>
                <a:ext cx="2938" cy="143"/>
              </a:xfrm>
              <a:custGeom>
                <a:avLst/>
                <a:gdLst>
                  <a:gd name="T0" fmla="*/ 126 w 218"/>
                  <a:gd name="T1" fmla="*/ 3 h 8"/>
                  <a:gd name="T2" fmla="*/ 132 w 218"/>
                  <a:gd name="T3" fmla="*/ 1 h 8"/>
                  <a:gd name="T4" fmla="*/ 139 w 218"/>
                  <a:gd name="T5" fmla="*/ 2 h 8"/>
                  <a:gd name="T6" fmla="*/ 139 w 218"/>
                  <a:gd name="T7" fmla="*/ 6 h 8"/>
                  <a:gd name="T8" fmla="*/ 149 w 218"/>
                  <a:gd name="T9" fmla="*/ 1 h 8"/>
                  <a:gd name="T10" fmla="*/ 155 w 218"/>
                  <a:gd name="T11" fmla="*/ 4 h 8"/>
                  <a:gd name="T12" fmla="*/ 155 w 218"/>
                  <a:gd name="T13" fmla="*/ 1 h 8"/>
                  <a:gd name="T14" fmla="*/ 161 w 218"/>
                  <a:gd name="T15" fmla="*/ 2 h 8"/>
                  <a:gd name="T16" fmla="*/ 174 w 218"/>
                  <a:gd name="T17" fmla="*/ 1 h 8"/>
                  <a:gd name="T18" fmla="*/ 178 w 218"/>
                  <a:gd name="T19" fmla="*/ 4 h 8"/>
                  <a:gd name="T20" fmla="*/ 187 w 218"/>
                  <a:gd name="T21" fmla="*/ 2 h 8"/>
                  <a:gd name="T22" fmla="*/ 199 w 218"/>
                  <a:gd name="T23" fmla="*/ 1 h 8"/>
                  <a:gd name="T24" fmla="*/ 208 w 218"/>
                  <a:gd name="T25" fmla="*/ 1 h 8"/>
                  <a:gd name="T26" fmla="*/ 209 w 218"/>
                  <a:gd name="T27" fmla="*/ 1 h 8"/>
                  <a:gd name="T28" fmla="*/ 218 w 218"/>
                  <a:gd name="T29" fmla="*/ 4 h 8"/>
                  <a:gd name="T30" fmla="*/ 207 w 218"/>
                  <a:gd name="T31" fmla="*/ 4 h 8"/>
                  <a:gd name="T32" fmla="*/ 200 w 218"/>
                  <a:gd name="T33" fmla="*/ 6 h 8"/>
                  <a:gd name="T34" fmla="*/ 191 w 218"/>
                  <a:gd name="T35" fmla="*/ 5 h 8"/>
                  <a:gd name="T36" fmla="*/ 185 w 218"/>
                  <a:gd name="T37" fmla="*/ 4 h 8"/>
                  <a:gd name="T38" fmla="*/ 182 w 218"/>
                  <a:gd name="T39" fmla="*/ 7 h 8"/>
                  <a:gd name="T40" fmla="*/ 169 w 218"/>
                  <a:gd name="T41" fmla="*/ 6 h 8"/>
                  <a:gd name="T42" fmla="*/ 163 w 218"/>
                  <a:gd name="T43" fmla="*/ 5 h 8"/>
                  <a:gd name="T44" fmla="*/ 146 w 218"/>
                  <a:gd name="T45" fmla="*/ 7 h 8"/>
                  <a:gd name="T46" fmla="*/ 132 w 218"/>
                  <a:gd name="T47" fmla="*/ 6 h 8"/>
                  <a:gd name="T48" fmla="*/ 121 w 218"/>
                  <a:gd name="T49" fmla="*/ 6 h 8"/>
                  <a:gd name="T50" fmla="*/ 114 w 218"/>
                  <a:gd name="T51" fmla="*/ 5 h 8"/>
                  <a:gd name="T52" fmla="*/ 100 w 218"/>
                  <a:gd name="T53" fmla="*/ 7 h 8"/>
                  <a:gd name="T54" fmla="*/ 89 w 218"/>
                  <a:gd name="T55" fmla="*/ 7 h 8"/>
                  <a:gd name="T56" fmla="*/ 63 w 218"/>
                  <a:gd name="T57" fmla="*/ 7 h 8"/>
                  <a:gd name="T58" fmla="*/ 33 w 218"/>
                  <a:gd name="T59" fmla="*/ 7 h 8"/>
                  <a:gd name="T60" fmla="*/ 0 w 218"/>
                  <a:gd name="T61" fmla="*/ 5 h 8"/>
                  <a:gd name="T62" fmla="*/ 24 w 218"/>
                  <a:gd name="T63" fmla="*/ 3 h 8"/>
                  <a:gd name="T64" fmla="*/ 44 w 218"/>
                  <a:gd name="T65" fmla="*/ 2 h 8"/>
                  <a:gd name="T66" fmla="*/ 54 w 218"/>
                  <a:gd name="T67" fmla="*/ 4 h 8"/>
                  <a:gd name="T68" fmla="*/ 64 w 218"/>
                  <a:gd name="T69" fmla="*/ 3 h 8"/>
                  <a:gd name="T70" fmla="*/ 70 w 218"/>
                  <a:gd name="T71" fmla="*/ 3 h 8"/>
                  <a:gd name="T72" fmla="*/ 85 w 218"/>
                  <a:gd name="T73" fmla="*/ 2 h 8"/>
                  <a:gd name="T74" fmla="*/ 94 w 218"/>
                  <a:gd name="T75" fmla="*/ 2 h 8"/>
                  <a:gd name="T76" fmla="*/ 102 w 218"/>
                  <a:gd name="T77" fmla="*/ 3 h 8"/>
                  <a:gd name="T78" fmla="*/ 175 w 218"/>
                  <a:gd name="T79" fmla="*/ 6 h 8"/>
                  <a:gd name="T80" fmla="*/ 187 w 218"/>
                  <a:gd name="T81" fmla="*/ 2 h 8"/>
                  <a:gd name="T82" fmla="*/ 187 w 218"/>
                  <a:gd name="T83" fmla="*/ 4 h 8"/>
                  <a:gd name="T84" fmla="*/ 75 w 218"/>
                  <a:gd name="T85" fmla="*/ 4 h 8"/>
                  <a:gd name="T86" fmla="*/ 172 w 218"/>
                  <a:gd name="T87" fmla="*/ 3 h 8"/>
                  <a:gd name="T88" fmla="*/ 182 w 218"/>
                  <a:gd name="T89" fmla="*/ 4 h 8"/>
                  <a:gd name="T90" fmla="*/ 34 w 218"/>
                  <a:gd name="T91" fmla="*/ 4 h 8"/>
                  <a:gd name="T92" fmla="*/ 207 w 218"/>
                  <a:gd name="T93" fmla="*/ 4 h 8"/>
                  <a:gd name="T94" fmla="*/ 212 w 218"/>
                  <a:gd name="T95" fmla="*/ 3 h 8"/>
                  <a:gd name="T96" fmla="*/ 114 w 218"/>
                  <a:gd name="T97" fmla="*/ 4 h 8"/>
                  <a:gd name="T98" fmla="*/ 159 w 218"/>
                  <a:gd name="T99" fmla="*/ 5 h 8"/>
                  <a:gd name="T100" fmla="*/ 45 w 218"/>
                  <a:gd name="T101" fmla="*/ 5 h 8"/>
                  <a:gd name="T102" fmla="*/ 197 w 218"/>
                  <a:gd name="T103" fmla="*/ 1 h 8"/>
                  <a:gd name="T104" fmla="*/ 125 w 218"/>
                  <a:gd name="T105" fmla="*/ 6 h 8"/>
                  <a:gd name="T106" fmla="*/ 155 w 218"/>
                  <a:gd name="T107" fmla="*/ 3 h 8"/>
                  <a:gd name="T108" fmla="*/ 38 w 218"/>
                  <a:gd name="T109" fmla="*/ 4 h 8"/>
                  <a:gd name="T110" fmla="*/ 205 w 218"/>
                  <a:gd name="T111" fmla="*/ 4 h 8"/>
                  <a:gd name="T112" fmla="*/ 171 w 218"/>
                  <a:gd name="T113" fmla="*/ 3 h 8"/>
                  <a:gd name="T114" fmla="*/ 148 w 218"/>
                  <a:gd name="T115" fmla="*/ 4 h 8"/>
                  <a:gd name="T116" fmla="*/ 125 w 218"/>
                  <a:gd name="T117" fmla="*/ 3 h 8"/>
                  <a:gd name="T118" fmla="*/ 91 w 218"/>
                  <a:gd name="T119" fmla="*/ 5 h 8"/>
                  <a:gd name="T120" fmla="*/ 212 w 218"/>
                  <a:gd name="T121" fmla="*/ 4 h 8"/>
                  <a:gd name="T122" fmla="*/ 93 w 218"/>
                  <a:gd name="T123" fmla="*/ 2 h 8"/>
                  <a:gd name="T124" fmla="*/ 55 w 218"/>
                  <a:gd name="T12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8" h="8">
                    <a:moveTo>
                      <a:pt x="122" y="2"/>
                    </a:moveTo>
                    <a:cubicBezTo>
                      <a:pt x="122" y="2"/>
                      <a:pt x="122" y="2"/>
                      <a:pt x="122" y="2"/>
                    </a:cubicBezTo>
                    <a:cubicBezTo>
                      <a:pt x="122" y="2"/>
                      <a:pt x="122" y="3"/>
                      <a:pt x="122" y="3"/>
                    </a:cubicBezTo>
                    <a:cubicBezTo>
                      <a:pt x="122" y="3"/>
                      <a:pt x="121" y="2"/>
                      <a:pt x="121" y="2"/>
                    </a:cubicBezTo>
                    <a:cubicBezTo>
                      <a:pt x="121" y="2"/>
                      <a:pt x="121" y="2"/>
                      <a:pt x="120" y="3"/>
                    </a:cubicBezTo>
                    <a:cubicBezTo>
                      <a:pt x="120" y="3"/>
                      <a:pt x="120" y="3"/>
                      <a:pt x="120" y="3"/>
                    </a:cubicBezTo>
                    <a:cubicBezTo>
                      <a:pt x="121" y="3"/>
                      <a:pt x="121" y="3"/>
                      <a:pt x="122" y="3"/>
                    </a:cubicBezTo>
                    <a:cubicBezTo>
                      <a:pt x="122" y="4"/>
                      <a:pt x="122" y="3"/>
                      <a:pt x="122" y="3"/>
                    </a:cubicBezTo>
                    <a:cubicBezTo>
                      <a:pt x="122" y="3"/>
                      <a:pt x="122" y="3"/>
                      <a:pt x="122" y="3"/>
                    </a:cubicBezTo>
                    <a:cubicBezTo>
                      <a:pt x="123" y="2"/>
                      <a:pt x="123" y="2"/>
                      <a:pt x="123" y="2"/>
                    </a:cubicBezTo>
                    <a:cubicBezTo>
                      <a:pt x="123" y="2"/>
                      <a:pt x="123" y="2"/>
                      <a:pt x="123" y="2"/>
                    </a:cubicBezTo>
                    <a:cubicBezTo>
                      <a:pt x="123" y="2"/>
                      <a:pt x="123" y="2"/>
                      <a:pt x="124" y="2"/>
                    </a:cubicBezTo>
                    <a:cubicBezTo>
                      <a:pt x="124" y="2"/>
                      <a:pt x="124" y="2"/>
                      <a:pt x="124" y="2"/>
                    </a:cubicBezTo>
                    <a:cubicBezTo>
                      <a:pt x="124" y="2"/>
                      <a:pt x="124" y="3"/>
                      <a:pt x="124" y="2"/>
                    </a:cubicBezTo>
                    <a:cubicBezTo>
                      <a:pt x="125" y="2"/>
                      <a:pt x="125" y="2"/>
                      <a:pt x="126" y="2"/>
                    </a:cubicBezTo>
                    <a:cubicBezTo>
                      <a:pt x="126" y="2"/>
                      <a:pt x="126" y="2"/>
                      <a:pt x="126" y="2"/>
                    </a:cubicBezTo>
                    <a:cubicBezTo>
                      <a:pt x="126" y="2"/>
                      <a:pt x="126" y="3"/>
                      <a:pt x="126" y="3"/>
                    </a:cubicBezTo>
                    <a:cubicBezTo>
                      <a:pt x="126" y="3"/>
                      <a:pt x="126" y="3"/>
                      <a:pt x="126" y="3"/>
                    </a:cubicBezTo>
                    <a:cubicBezTo>
                      <a:pt x="126" y="3"/>
                      <a:pt x="126" y="3"/>
                      <a:pt x="127" y="3"/>
                    </a:cubicBezTo>
                    <a:cubicBezTo>
                      <a:pt x="127" y="3"/>
                      <a:pt x="127" y="2"/>
                      <a:pt x="127" y="2"/>
                    </a:cubicBezTo>
                    <a:cubicBezTo>
                      <a:pt x="128" y="1"/>
                      <a:pt x="128" y="1"/>
                      <a:pt x="129" y="1"/>
                    </a:cubicBezTo>
                    <a:cubicBezTo>
                      <a:pt x="129" y="1"/>
                      <a:pt x="129" y="1"/>
                      <a:pt x="129" y="1"/>
                    </a:cubicBezTo>
                    <a:cubicBezTo>
                      <a:pt x="130" y="1"/>
                      <a:pt x="130" y="1"/>
                      <a:pt x="130" y="1"/>
                    </a:cubicBezTo>
                    <a:cubicBezTo>
                      <a:pt x="130" y="2"/>
                      <a:pt x="130" y="2"/>
                      <a:pt x="130" y="3"/>
                    </a:cubicBezTo>
                    <a:cubicBezTo>
                      <a:pt x="130" y="2"/>
                      <a:pt x="130" y="2"/>
                      <a:pt x="130" y="2"/>
                    </a:cubicBezTo>
                    <a:cubicBezTo>
                      <a:pt x="130" y="2"/>
                      <a:pt x="130" y="2"/>
                      <a:pt x="130" y="2"/>
                    </a:cubicBezTo>
                    <a:cubicBezTo>
                      <a:pt x="130" y="2"/>
                      <a:pt x="129" y="2"/>
                      <a:pt x="129" y="2"/>
                    </a:cubicBezTo>
                    <a:cubicBezTo>
                      <a:pt x="129" y="2"/>
                      <a:pt x="129" y="2"/>
                      <a:pt x="129" y="2"/>
                    </a:cubicBezTo>
                    <a:cubicBezTo>
                      <a:pt x="129" y="2"/>
                      <a:pt x="129" y="3"/>
                      <a:pt x="129" y="3"/>
                    </a:cubicBezTo>
                    <a:cubicBezTo>
                      <a:pt x="129" y="3"/>
                      <a:pt x="129" y="3"/>
                      <a:pt x="129" y="3"/>
                    </a:cubicBezTo>
                    <a:cubicBezTo>
                      <a:pt x="130" y="3"/>
                      <a:pt x="130" y="2"/>
                      <a:pt x="130" y="2"/>
                    </a:cubicBezTo>
                    <a:cubicBezTo>
                      <a:pt x="130" y="2"/>
                      <a:pt x="129" y="3"/>
                      <a:pt x="130" y="3"/>
                    </a:cubicBezTo>
                    <a:cubicBezTo>
                      <a:pt x="130" y="3"/>
                      <a:pt x="131" y="4"/>
                      <a:pt x="131" y="3"/>
                    </a:cubicBezTo>
                    <a:cubicBezTo>
                      <a:pt x="131" y="3"/>
                      <a:pt x="132" y="3"/>
                      <a:pt x="132" y="2"/>
                    </a:cubicBezTo>
                    <a:cubicBezTo>
                      <a:pt x="132" y="2"/>
                      <a:pt x="132" y="2"/>
                      <a:pt x="132" y="1"/>
                    </a:cubicBezTo>
                    <a:cubicBezTo>
                      <a:pt x="132" y="1"/>
                      <a:pt x="132" y="1"/>
                      <a:pt x="132" y="1"/>
                    </a:cubicBezTo>
                    <a:cubicBezTo>
                      <a:pt x="132" y="1"/>
                      <a:pt x="132" y="1"/>
                      <a:pt x="132" y="1"/>
                    </a:cubicBezTo>
                    <a:cubicBezTo>
                      <a:pt x="132" y="2"/>
                      <a:pt x="132" y="2"/>
                      <a:pt x="132" y="3"/>
                    </a:cubicBezTo>
                    <a:cubicBezTo>
                      <a:pt x="132" y="3"/>
                      <a:pt x="132" y="3"/>
                      <a:pt x="132" y="3"/>
                    </a:cubicBezTo>
                    <a:cubicBezTo>
                      <a:pt x="132" y="3"/>
                      <a:pt x="132" y="4"/>
                      <a:pt x="132" y="4"/>
                    </a:cubicBezTo>
                    <a:cubicBezTo>
                      <a:pt x="132" y="4"/>
                      <a:pt x="133" y="4"/>
                      <a:pt x="133" y="4"/>
                    </a:cubicBezTo>
                    <a:cubicBezTo>
                      <a:pt x="133" y="4"/>
                      <a:pt x="134" y="4"/>
                      <a:pt x="134" y="5"/>
                    </a:cubicBezTo>
                    <a:cubicBezTo>
                      <a:pt x="134" y="5"/>
                      <a:pt x="134" y="5"/>
                      <a:pt x="134" y="5"/>
                    </a:cubicBezTo>
                    <a:cubicBezTo>
                      <a:pt x="134" y="4"/>
                      <a:pt x="134" y="5"/>
                      <a:pt x="134" y="5"/>
                    </a:cubicBezTo>
                    <a:cubicBezTo>
                      <a:pt x="134" y="4"/>
                      <a:pt x="134" y="4"/>
                      <a:pt x="134" y="4"/>
                    </a:cubicBezTo>
                    <a:cubicBezTo>
                      <a:pt x="134" y="3"/>
                      <a:pt x="133" y="3"/>
                      <a:pt x="133" y="3"/>
                    </a:cubicBezTo>
                    <a:cubicBezTo>
                      <a:pt x="133" y="3"/>
                      <a:pt x="133" y="3"/>
                      <a:pt x="132" y="3"/>
                    </a:cubicBezTo>
                    <a:cubicBezTo>
                      <a:pt x="133" y="3"/>
                      <a:pt x="133" y="3"/>
                      <a:pt x="133" y="3"/>
                    </a:cubicBezTo>
                    <a:cubicBezTo>
                      <a:pt x="133" y="3"/>
                      <a:pt x="133" y="2"/>
                      <a:pt x="134" y="2"/>
                    </a:cubicBezTo>
                    <a:cubicBezTo>
                      <a:pt x="134" y="2"/>
                      <a:pt x="133" y="1"/>
                      <a:pt x="133" y="1"/>
                    </a:cubicBezTo>
                    <a:cubicBezTo>
                      <a:pt x="134" y="1"/>
                      <a:pt x="134" y="1"/>
                      <a:pt x="134" y="1"/>
                    </a:cubicBezTo>
                    <a:cubicBezTo>
                      <a:pt x="134" y="1"/>
                      <a:pt x="135" y="1"/>
                      <a:pt x="135" y="1"/>
                    </a:cubicBezTo>
                    <a:cubicBezTo>
                      <a:pt x="135" y="1"/>
                      <a:pt x="136" y="1"/>
                      <a:pt x="136" y="1"/>
                    </a:cubicBezTo>
                    <a:cubicBezTo>
                      <a:pt x="137" y="1"/>
                      <a:pt x="138" y="1"/>
                      <a:pt x="139" y="2"/>
                    </a:cubicBezTo>
                    <a:cubicBezTo>
                      <a:pt x="139" y="1"/>
                      <a:pt x="140" y="1"/>
                      <a:pt x="140" y="1"/>
                    </a:cubicBezTo>
                    <a:cubicBezTo>
                      <a:pt x="140" y="1"/>
                      <a:pt x="140" y="1"/>
                      <a:pt x="140" y="1"/>
                    </a:cubicBezTo>
                    <a:cubicBezTo>
                      <a:pt x="141" y="1"/>
                      <a:pt x="142" y="1"/>
                      <a:pt x="143" y="1"/>
                    </a:cubicBezTo>
                    <a:cubicBezTo>
                      <a:pt x="143" y="1"/>
                      <a:pt x="143" y="1"/>
                      <a:pt x="143" y="2"/>
                    </a:cubicBezTo>
                    <a:cubicBezTo>
                      <a:pt x="143" y="2"/>
                      <a:pt x="143" y="2"/>
                      <a:pt x="143" y="2"/>
                    </a:cubicBezTo>
                    <a:cubicBezTo>
                      <a:pt x="142" y="2"/>
                      <a:pt x="142" y="2"/>
                      <a:pt x="142" y="2"/>
                    </a:cubicBezTo>
                    <a:cubicBezTo>
                      <a:pt x="142" y="1"/>
                      <a:pt x="141" y="1"/>
                      <a:pt x="141" y="1"/>
                    </a:cubicBezTo>
                    <a:cubicBezTo>
                      <a:pt x="141" y="1"/>
                      <a:pt x="141" y="1"/>
                      <a:pt x="141" y="1"/>
                    </a:cubicBezTo>
                    <a:cubicBezTo>
                      <a:pt x="141" y="2"/>
                      <a:pt x="141" y="2"/>
                      <a:pt x="141" y="2"/>
                    </a:cubicBezTo>
                    <a:cubicBezTo>
                      <a:pt x="141" y="2"/>
                      <a:pt x="141" y="2"/>
                      <a:pt x="141" y="2"/>
                    </a:cubicBezTo>
                    <a:cubicBezTo>
                      <a:pt x="141" y="2"/>
                      <a:pt x="141" y="2"/>
                      <a:pt x="141" y="2"/>
                    </a:cubicBezTo>
                    <a:cubicBezTo>
                      <a:pt x="141" y="2"/>
                      <a:pt x="141" y="3"/>
                      <a:pt x="141" y="3"/>
                    </a:cubicBezTo>
                    <a:cubicBezTo>
                      <a:pt x="141" y="2"/>
                      <a:pt x="141" y="2"/>
                      <a:pt x="141" y="2"/>
                    </a:cubicBezTo>
                    <a:cubicBezTo>
                      <a:pt x="140" y="2"/>
                      <a:pt x="140" y="2"/>
                      <a:pt x="140" y="2"/>
                    </a:cubicBezTo>
                    <a:cubicBezTo>
                      <a:pt x="140" y="2"/>
                      <a:pt x="140" y="2"/>
                      <a:pt x="140" y="2"/>
                    </a:cubicBezTo>
                    <a:cubicBezTo>
                      <a:pt x="140" y="2"/>
                      <a:pt x="140" y="3"/>
                      <a:pt x="140" y="3"/>
                    </a:cubicBezTo>
                    <a:cubicBezTo>
                      <a:pt x="139" y="3"/>
                      <a:pt x="139" y="4"/>
                      <a:pt x="139" y="5"/>
                    </a:cubicBezTo>
                    <a:cubicBezTo>
                      <a:pt x="139" y="5"/>
                      <a:pt x="139" y="5"/>
                      <a:pt x="139" y="6"/>
                    </a:cubicBezTo>
                    <a:cubicBezTo>
                      <a:pt x="139" y="6"/>
                      <a:pt x="140" y="6"/>
                      <a:pt x="140" y="6"/>
                    </a:cubicBezTo>
                    <a:cubicBezTo>
                      <a:pt x="140" y="6"/>
                      <a:pt x="140" y="6"/>
                      <a:pt x="140" y="6"/>
                    </a:cubicBezTo>
                    <a:cubicBezTo>
                      <a:pt x="140" y="6"/>
                      <a:pt x="140" y="6"/>
                      <a:pt x="140" y="6"/>
                    </a:cubicBezTo>
                    <a:cubicBezTo>
                      <a:pt x="140" y="6"/>
                      <a:pt x="140" y="6"/>
                      <a:pt x="140" y="6"/>
                    </a:cubicBezTo>
                    <a:cubicBezTo>
                      <a:pt x="140" y="5"/>
                      <a:pt x="140" y="5"/>
                      <a:pt x="140" y="4"/>
                    </a:cubicBezTo>
                    <a:cubicBezTo>
                      <a:pt x="140" y="4"/>
                      <a:pt x="141" y="4"/>
                      <a:pt x="141" y="4"/>
                    </a:cubicBezTo>
                    <a:cubicBezTo>
                      <a:pt x="141" y="4"/>
                      <a:pt x="141" y="4"/>
                      <a:pt x="141" y="4"/>
                    </a:cubicBezTo>
                    <a:cubicBezTo>
                      <a:pt x="142" y="4"/>
                      <a:pt x="142" y="4"/>
                      <a:pt x="143" y="4"/>
                    </a:cubicBezTo>
                    <a:cubicBezTo>
                      <a:pt x="143" y="4"/>
                      <a:pt x="143" y="4"/>
                      <a:pt x="143" y="4"/>
                    </a:cubicBezTo>
                    <a:cubicBezTo>
                      <a:pt x="143" y="4"/>
                      <a:pt x="143" y="4"/>
                      <a:pt x="143" y="4"/>
                    </a:cubicBezTo>
                    <a:cubicBezTo>
                      <a:pt x="143" y="4"/>
                      <a:pt x="143" y="4"/>
                      <a:pt x="143" y="3"/>
                    </a:cubicBezTo>
                    <a:cubicBezTo>
                      <a:pt x="143" y="3"/>
                      <a:pt x="143" y="3"/>
                      <a:pt x="143" y="3"/>
                    </a:cubicBezTo>
                    <a:cubicBezTo>
                      <a:pt x="144" y="3"/>
                      <a:pt x="144" y="3"/>
                      <a:pt x="144" y="3"/>
                    </a:cubicBezTo>
                    <a:cubicBezTo>
                      <a:pt x="144" y="2"/>
                      <a:pt x="144" y="2"/>
                      <a:pt x="145" y="2"/>
                    </a:cubicBezTo>
                    <a:cubicBezTo>
                      <a:pt x="145" y="2"/>
                      <a:pt x="145" y="2"/>
                      <a:pt x="145" y="1"/>
                    </a:cubicBezTo>
                    <a:cubicBezTo>
                      <a:pt x="145" y="1"/>
                      <a:pt x="145" y="1"/>
                      <a:pt x="146" y="1"/>
                    </a:cubicBezTo>
                    <a:cubicBezTo>
                      <a:pt x="146" y="1"/>
                      <a:pt x="147" y="1"/>
                      <a:pt x="147" y="1"/>
                    </a:cubicBezTo>
                    <a:cubicBezTo>
                      <a:pt x="148" y="1"/>
                      <a:pt x="148" y="1"/>
                      <a:pt x="149" y="1"/>
                    </a:cubicBezTo>
                    <a:cubicBezTo>
                      <a:pt x="149" y="1"/>
                      <a:pt x="150" y="1"/>
                      <a:pt x="150" y="1"/>
                    </a:cubicBezTo>
                    <a:cubicBezTo>
                      <a:pt x="150" y="1"/>
                      <a:pt x="150" y="1"/>
                      <a:pt x="150" y="1"/>
                    </a:cubicBezTo>
                    <a:cubicBezTo>
                      <a:pt x="150" y="1"/>
                      <a:pt x="150" y="1"/>
                      <a:pt x="150" y="1"/>
                    </a:cubicBezTo>
                    <a:cubicBezTo>
                      <a:pt x="150" y="2"/>
                      <a:pt x="150" y="2"/>
                      <a:pt x="150" y="2"/>
                    </a:cubicBezTo>
                    <a:cubicBezTo>
                      <a:pt x="150" y="2"/>
                      <a:pt x="151" y="2"/>
                      <a:pt x="151" y="2"/>
                    </a:cubicBezTo>
                    <a:cubicBezTo>
                      <a:pt x="151" y="2"/>
                      <a:pt x="152" y="2"/>
                      <a:pt x="152" y="2"/>
                    </a:cubicBezTo>
                    <a:cubicBezTo>
                      <a:pt x="152" y="1"/>
                      <a:pt x="151" y="1"/>
                      <a:pt x="152" y="1"/>
                    </a:cubicBezTo>
                    <a:cubicBezTo>
                      <a:pt x="152" y="1"/>
                      <a:pt x="152" y="1"/>
                      <a:pt x="152" y="1"/>
                    </a:cubicBezTo>
                    <a:cubicBezTo>
                      <a:pt x="152" y="2"/>
                      <a:pt x="152" y="2"/>
                      <a:pt x="153" y="2"/>
                    </a:cubicBezTo>
                    <a:cubicBezTo>
                      <a:pt x="153" y="2"/>
                      <a:pt x="153" y="1"/>
                      <a:pt x="153" y="1"/>
                    </a:cubicBezTo>
                    <a:cubicBezTo>
                      <a:pt x="153" y="1"/>
                      <a:pt x="153" y="1"/>
                      <a:pt x="153" y="1"/>
                    </a:cubicBezTo>
                    <a:cubicBezTo>
                      <a:pt x="153" y="1"/>
                      <a:pt x="153" y="1"/>
                      <a:pt x="153" y="1"/>
                    </a:cubicBezTo>
                    <a:cubicBezTo>
                      <a:pt x="153" y="1"/>
                      <a:pt x="154" y="1"/>
                      <a:pt x="154" y="1"/>
                    </a:cubicBezTo>
                    <a:cubicBezTo>
                      <a:pt x="154" y="1"/>
                      <a:pt x="154" y="2"/>
                      <a:pt x="154" y="2"/>
                    </a:cubicBezTo>
                    <a:cubicBezTo>
                      <a:pt x="154" y="2"/>
                      <a:pt x="154" y="2"/>
                      <a:pt x="155" y="2"/>
                    </a:cubicBezTo>
                    <a:cubicBezTo>
                      <a:pt x="155" y="3"/>
                      <a:pt x="155" y="3"/>
                      <a:pt x="156" y="3"/>
                    </a:cubicBezTo>
                    <a:cubicBezTo>
                      <a:pt x="155" y="3"/>
                      <a:pt x="155" y="3"/>
                      <a:pt x="155" y="3"/>
                    </a:cubicBezTo>
                    <a:cubicBezTo>
                      <a:pt x="155" y="3"/>
                      <a:pt x="155" y="4"/>
                      <a:pt x="155" y="4"/>
                    </a:cubicBezTo>
                    <a:cubicBezTo>
                      <a:pt x="155" y="4"/>
                      <a:pt x="155" y="4"/>
                      <a:pt x="155" y="4"/>
                    </a:cubicBezTo>
                    <a:cubicBezTo>
                      <a:pt x="155" y="4"/>
                      <a:pt x="155" y="4"/>
                      <a:pt x="155" y="5"/>
                    </a:cubicBezTo>
                    <a:cubicBezTo>
                      <a:pt x="155" y="5"/>
                      <a:pt x="155" y="5"/>
                      <a:pt x="155" y="5"/>
                    </a:cubicBezTo>
                    <a:cubicBezTo>
                      <a:pt x="155" y="4"/>
                      <a:pt x="155" y="4"/>
                      <a:pt x="155" y="4"/>
                    </a:cubicBezTo>
                    <a:cubicBezTo>
                      <a:pt x="155" y="4"/>
                      <a:pt x="155" y="4"/>
                      <a:pt x="155" y="4"/>
                    </a:cubicBezTo>
                    <a:cubicBezTo>
                      <a:pt x="156" y="4"/>
                      <a:pt x="156" y="4"/>
                      <a:pt x="156" y="4"/>
                    </a:cubicBezTo>
                    <a:cubicBezTo>
                      <a:pt x="156" y="4"/>
                      <a:pt x="157" y="4"/>
                      <a:pt x="157" y="4"/>
                    </a:cubicBezTo>
                    <a:cubicBezTo>
                      <a:pt x="157" y="4"/>
                      <a:pt x="157" y="4"/>
                      <a:pt x="158" y="4"/>
                    </a:cubicBezTo>
                    <a:cubicBezTo>
                      <a:pt x="158" y="4"/>
                      <a:pt x="158" y="3"/>
                      <a:pt x="158" y="3"/>
                    </a:cubicBezTo>
                    <a:cubicBezTo>
                      <a:pt x="158" y="3"/>
                      <a:pt x="158" y="3"/>
                      <a:pt x="158" y="3"/>
                    </a:cubicBezTo>
                    <a:cubicBezTo>
                      <a:pt x="158" y="3"/>
                      <a:pt x="157" y="3"/>
                      <a:pt x="157" y="3"/>
                    </a:cubicBezTo>
                    <a:cubicBezTo>
                      <a:pt x="157" y="2"/>
                      <a:pt x="157" y="2"/>
                      <a:pt x="156" y="2"/>
                    </a:cubicBezTo>
                    <a:cubicBezTo>
                      <a:pt x="156" y="2"/>
                      <a:pt x="156" y="2"/>
                      <a:pt x="156" y="3"/>
                    </a:cubicBezTo>
                    <a:cubicBezTo>
                      <a:pt x="156" y="3"/>
                      <a:pt x="156" y="3"/>
                      <a:pt x="156" y="3"/>
                    </a:cubicBezTo>
                    <a:cubicBezTo>
                      <a:pt x="156" y="2"/>
                      <a:pt x="156" y="2"/>
                      <a:pt x="155" y="2"/>
                    </a:cubicBezTo>
                    <a:cubicBezTo>
                      <a:pt x="155" y="2"/>
                      <a:pt x="155" y="2"/>
                      <a:pt x="155" y="2"/>
                    </a:cubicBezTo>
                    <a:cubicBezTo>
                      <a:pt x="155" y="2"/>
                      <a:pt x="155" y="2"/>
                      <a:pt x="155" y="1"/>
                    </a:cubicBezTo>
                    <a:cubicBezTo>
                      <a:pt x="155" y="1"/>
                      <a:pt x="155" y="1"/>
                      <a:pt x="155" y="1"/>
                    </a:cubicBezTo>
                    <a:cubicBezTo>
                      <a:pt x="155" y="1"/>
                      <a:pt x="155" y="1"/>
                      <a:pt x="155" y="1"/>
                    </a:cubicBezTo>
                    <a:cubicBezTo>
                      <a:pt x="156" y="1"/>
                      <a:pt x="156" y="1"/>
                      <a:pt x="156" y="2"/>
                    </a:cubicBezTo>
                    <a:cubicBezTo>
                      <a:pt x="156" y="2"/>
                      <a:pt x="156" y="2"/>
                      <a:pt x="156" y="2"/>
                    </a:cubicBezTo>
                    <a:cubicBezTo>
                      <a:pt x="156" y="1"/>
                      <a:pt x="157" y="1"/>
                      <a:pt x="157" y="1"/>
                    </a:cubicBezTo>
                    <a:cubicBezTo>
                      <a:pt x="158" y="1"/>
                      <a:pt x="158" y="1"/>
                      <a:pt x="158" y="1"/>
                    </a:cubicBezTo>
                    <a:cubicBezTo>
                      <a:pt x="158" y="1"/>
                      <a:pt x="159" y="1"/>
                      <a:pt x="159" y="1"/>
                    </a:cubicBezTo>
                    <a:cubicBezTo>
                      <a:pt x="159" y="2"/>
                      <a:pt x="159" y="2"/>
                      <a:pt x="159" y="2"/>
                    </a:cubicBezTo>
                    <a:cubicBezTo>
                      <a:pt x="159" y="3"/>
                      <a:pt x="160" y="3"/>
                      <a:pt x="160" y="3"/>
                    </a:cubicBezTo>
                    <a:cubicBezTo>
                      <a:pt x="160" y="3"/>
                      <a:pt x="160" y="3"/>
                      <a:pt x="160" y="3"/>
                    </a:cubicBezTo>
                    <a:cubicBezTo>
                      <a:pt x="160" y="3"/>
                      <a:pt x="160" y="4"/>
                      <a:pt x="160" y="4"/>
                    </a:cubicBezTo>
                    <a:cubicBezTo>
                      <a:pt x="160" y="4"/>
                      <a:pt x="161" y="4"/>
                      <a:pt x="161" y="3"/>
                    </a:cubicBezTo>
                    <a:cubicBezTo>
                      <a:pt x="161" y="3"/>
                      <a:pt x="161" y="3"/>
                      <a:pt x="161" y="3"/>
                    </a:cubicBezTo>
                    <a:cubicBezTo>
                      <a:pt x="161" y="3"/>
                      <a:pt x="160" y="3"/>
                      <a:pt x="160" y="2"/>
                    </a:cubicBezTo>
                    <a:cubicBezTo>
                      <a:pt x="160" y="2"/>
                      <a:pt x="160" y="2"/>
                      <a:pt x="160" y="2"/>
                    </a:cubicBezTo>
                    <a:cubicBezTo>
                      <a:pt x="160" y="1"/>
                      <a:pt x="160" y="1"/>
                      <a:pt x="160" y="1"/>
                    </a:cubicBezTo>
                    <a:cubicBezTo>
                      <a:pt x="160" y="1"/>
                      <a:pt x="160" y="1"/>
                      <a:pt x="160" y="1"/>
                    </a:cubicBezTo>
                    <a:cubicBezTo>
                      <a:pt x="160" y="1"/>
                      <a:pt x="161" y="1"/>
                      <a:pt x="161" y="1"/>
                    </a:cubicBezTo>
                    <a:cubicBezTo>
                      <a:pt x="161" y="1"/>
                      <a:pt x="161" y="1"/>
                      <a:pt x="161" y="2"/>
                    </a:cubicBezTo>
                    <a:cubicBezTo>
                      <a:pt x="161" y="2"/>
                      <a:pt x="161" y="2"/>
                      <a:pt x="161" y="2"/>
                    </a:cubicBezTo>
                    <a:cubicBezTo>
                      <a:pt x="161" y="2"/>
                      <a:pt x="162" y="2"/>
                      <a:pt x="162" y="2"/>
                    </a:cubicBezTo>
                    <a:cubicBezTo>
                      <a:pt x="162" y="2"/>
                      <a:pt x="162" y="2"/>
                      <a:pt x="162" y="2"/>
                    </a:cubicBezTo>
                    <a:cubicBezTo>
                      <a:pt x="162" y="1"/>
                      <a:pt x="162" y="1"/>
                      <a:pt x="162" y="1"/>
                    </a:cubicBezTo>
                    <a:cubicBezTo>
                      <a:pt x="163" y="1"/>
                      <a:pt x="163" y="1"/>
                      <a:pt x="163" y="1"/>
                    </a:cubicBezTo>
                    <a:cubicBezTo>
                      <a:pt x="164" y="1"/>
                      <a:pt x="164" y="2"/>
                      <a:pt x="164" y="2"/>
                    </a:cubicBezTo>
                    <a:cubicBezTo>
                      <a:pt x="164" y="2"/>
                      <a:pt x="164" y="2"/>
                      <a:pt x="164" y="2"/>
                    </a:cubicBezTo>
                    <a:cubicBezTo>
                      <a:pt x="164" y="2"/>
                      <a:pt x="165" y="2"/>
                      <a:pt x="165" y="1"/>
                    </a:cubicBezTo>
                    <a:cubicBezTo>
                      <a:pt x="165" y="1"/>
                      <a:pt x="165" y="1"/>
                      <a:pt x="166" y="1"/>
                    </a:cubicBezTo>
                    <a:cubicBezTo>
                      <a:pt x="166" y="1"/>
                      <a:pt x="167" y="1"/>
                      <a:pt x="167" y="1"/>
                    </a:cubicBezTo>
                    <a:cubicBezTo>
                      <a:pt x="167" y="1"/>
                      <a:pt x="168" y="1"/>
                      <a:pt x="168" y="1"/>
                    </a:cubicBezTo>
                    <a:cubicBezTo>
                      <a:pt x="168" y="1"/>
                      <a:pt x="169" y="1"/>
                      <a:pt x="169" y="0"/>
                    </a:cubicBezTo>
                    <a:cubicBezTo>
                      <a:pt x="169" y="0"/>
                      <a:pt x="170" y="1"/>
                      <a:pt x="170" y="1"/>
                    </a:cubicBezTo>
                    <a:cubicBezTo>
                      <a:pt x="170" y="1"/>
                      <a:pt x="171" y="1"/>
                      <a:pt x="171" y="0"/>
                    </a:cubicBezTo>
                    <a:cubicBezTo>
                      <a:pt x="171" y="1"/>
                      <a:pt x="171" y="1"/>
                      <a:pt x="172" y="1"/>
                    </a:cubicBezTo>
                    <a:cubicBezTo>
                      <a:pt x="172" y="1"/>
                      <a:pt x="172" y="1"/>
                      <a:pt x="172" y="1"/>
                    </a:cubicBezTo>
                    <a:cubicBezTo>
                      <a:pt x="173" y="1"/>
                      <a:pt x="173" y="1"/>
                      <a:pt x="173" y="0"/>
                    </a:cubicBezTo>
                    <a:cubicBezTo>
                      <a:pt x="173" y="1"/>
                      <a:pt x="173" y="1"/>
                      <a:pt x="174" y="1"/>
                    </a:cubicBezTo>
                    <a:cubicBezTo>
                      <a:pt x="174" y="1"/>
                      <a:pt x="174" y="1"/>
                      <a:pt x="174" y="1"/>
                    </a:cubicBezTo>
                    <a:cubicBezTo>
                      <a:pt x="174" y="1"/>
                      <a:pt x="174" y="2"/>
                      <a:pt x="174" y="2"/>
                    </a:cubicBezTo>
                    <a:cubicBezTo>
                      <a:pt x="174" y="2"/>
                      <a:pt x="175" y="2"/>
                      <a:pt x="175" y="2"/>
                    </a:cubicBezTo>
                    <a:cubicBezTo>
                      <a:pt x="175" y="2"/>
                      <a:pt x="176" y="2"/>
                      <a:pt x="175" y="1"/>
                    </a:cubicBezTo>
                    <a:cubicBezTo>
                      <a:pt x="175" y="1"/>
                      <a:pt x="175" y="1"/>
                      <a:pt x="175" y="1"/>
                    </a:cubicBezTo>
                    <a:cubicBezTo>
                      <a:pt x="177" y="0"/>
                      <a:pt x="178" y="0"/>
                      <a:pt x="179" y="1"/>
                    </a:cubicBezTo>
                    <a:cubicBezTo>
                      <a:pt x="179" y="1"/>
                      <a:pt x="179" y="1"/>
                      <a:pt x="179" y="2"/>
                    </a:cubicBezTo>
                    <a:cubicBezTo>
                      <a:pt x="179" y="2"/>
                      <a:pt x="179" y="2"/>
                      <a:pt x="178" y="2"/>
                    </a:cubicBezTo>
                    <a:cubicBezTo>
                      <a:pt x="178" y="2"/>
                      <a:pt x="177" y="2"/>
                      <a:pt x="177" y="1"/>
                    </a:cubicBezTo>
                    <a:cubicBezTo>
                      <a:pt x="177" y="1"/>
                      <a:pt x="176" y="1"/>
                      <a:pt x="176" y="2"/>
                    </a:cubicBezTo>
                    <a:cubicBezTo>
                      <a:pt x="176" y="2"/>
                      <a:pt x="176" y="2"/>
                      <a:pt x="176" y="2"/>
                    </a:cubicBezTo>
                    <a:cubicBezTo>
                      <a:pt x="176" y="3"/>
                      <a:pt x="176" y="3"/>
                      <a:pt x="176" y="3"/>
                    </a:cubicBezTo>
                    <a:cubicBezTo>
                      <a:pt x="176" y="3"/>
                      <a:pt x="176" y="3"/>
                      <a:pt x="176" y="3"/>
                    </a:cubicBezTo>
                    <a:cubicBezTo>
                      <a:pt x="177" y="3"/>
                      <a:pt x="177" y="3"/>
                      <a:pt x="176" y="4"/>
                    </a:cubicBezTo>
                    <a:cubicBezTo>
                      <a:pt x="176" y="4"/>
                      <a:pt x="176" y="4"/>
                      <a:pt x="176" y="4"/>
                    </a:cubicBezTo>
                    <a:cubicBezTo>
                      <a:pt x="176" y="4"/>
                      <a:pt x="176" y="4"/>
                      <a:pt x="176" y="4"/>
                    </a:cubicBezTo>
                    <a:cubicBezTo>
                      <a:pt x="177" y="4"/>
                      <a:pt x="177" y="4"/>
                      <a:pt x="177" y="4"/>
                    </a:cubicBezTo>
                    <a:cubicBezTo>
                      <a:pt x="177" y="4"/>
                      <a:pt x="177" y="4"/>
                      <a:pt x="178" y="4"/>
                    </a:cubicBezTo>
                    <a:cubicBezTo>
                      <a:pt x="178" y="4"/>
                      <a:pt x="178" y="4"/>
                      <a:pt x="178" y="4"/>
                    </a:cubicBezTo>
                    <a:cubicBezTo>
                      <a:pt x="178" y="4"/>
                      <a:pt x="179" y="4"/>
                      <a:pt x="179" y="4"/>
                    </a:cubicBezTo>
                    <a:cubicBezTo>
                      <a:pt x="179" y="4"/>
                      <a:pt x="179" y="3"/>
                      <a:pt x="179" y="3"/>
                    </a:cubicBezTo>
                    <a:cubicBezTo>
                      <a:pt x="179" y="3"/>
                      <a:pt x="179" y="2"/>
                      <a:pt x="179" y="2"/>
                    </a:cubicBezTo>
                    <a:cubicBezTo>
                      <a:pt x="180" y="2"/>
                      <a:pt x="180" y="2"/>
                      <a:pt x="180" y="2"/>
                    </a:cubicBezTo>
                    <a:cubicBezTo>
                      <a:pt x="181" y="2"/>
                      <a:pt x="181" y="2"/>
                      <a:pt x="181" y="2"/>
                    </a:cubicBezTo>
                    <a:cubicBezTo>
                      <a:pt x="181" y="2"/>
                      <a:pt x="181" y="2"/>
                      <a:pt x="181" y="2"/>
                    </a:cubicBezTo>
                    <a:cubicBezTo>
                      <a:pt x="181" y="2"/>
                      <a:pt x="180" y="1"/>
                      <a:pt x="180" y="1"/>
                    </a:cubicBezTo>
                    <a:cubicBezTo>
                      <a:pt x="180" y="1"/>
                      <a:pt x="180" y="1"/>
                      <a:pt x="179" y="1"/>
                    </a:cubicBezTo>
                    <a:cubicBezTo>
                      <a:pt x="179" y="1"/>
                      <a:pt x="180" y="0"/>
                      <a:pt x="180" y="0"/>
                    </a:cubicBezTo>
                    <a:cubicBezTo>
                      <a:pt x="180" y="0"/>
                      <a:pt x="181" y="1"/>
                      <a:pt x="181" y="1"/>
                    </a:cubicBezTo>
                    <a:cubicBezTo>
                      <a:pt x="181" y="1"/>
                      <a:pt x="182" y="0"/>
                      <a:pt x="182" y="0"/>
                    </a:cubicBezTo>
                    <a:cubicBezTo>
                      <a:pt x="182" y="0"/>
                      <a:pt x="183" y="0"/>
                      <a:pt x="183" y="0"/>
                    </a:cubicBezTo>
                    <a:cubicBezTo>
                      <a:pt x="183" y="1"/>
                      <a:pt x="184" y="1"/>
                      <a:pt x="184" y="0"/>
                    </a:cubicBezTo>
                    <a:cubicBezTo>
                      <a:pt x="185" y="0"/>
                      <a:pt x="185" y="0"/>
                      <a:pt x="186" y="1"/>
                    </a:cubicBezTo>
                    <a:cubicBezTo>
                      <a:pt x="186" y="1"/>
                      <a:pt x="186" y="1"/>
                      <a:pt x="186" y="2"/>
                    </a:cubicBezTo>
                    <a:cubicBezTo>
                      <a:pt x="186" y="2"/>
                      <a:pt x="186" y="2"/>
                      <a:pt x="186" y="2"/>
                    </a:cubicBezTo>
                    <a:cubicBezTo>
                      <a:pt x="187" y="2"/>
                      <a:pt x="187" y="2"/>
                      <a:pt x="187" y="2"/>
                    </a:cubicBezTo>
                    <a:cubicBezTo>
                      <a:pt x="187" y="1"/>
                      <a:pt x="188" y="1"/>
                      <a:pt x="188" y="1"/>
                    </a:cubicBezTo>
                    <a:cubicBezTo>
                      <a:pt x="189" y="1"/>
                      <a:pt x="190" y="1"/>
                      <a:pt x="191" y="1"/>
                    </a:cubicBezTo>
                    <a:cubicBezTo>
                      <a:pt x="191" y="1"/>
                      <a:pt x="191" y="1"/>
                      <a:pt x="192" y="2"/>
                    </a:cubicBezTo>
                    <a:cubicBezTo>
                      <a:pt x="192" y="2"/>
                      <a:pt x="192" y="2"/>
                      <a:pt x="192" y="2"/>
                    </a:cubicBezTo>
                    <a:cubicBezTo>
                      <a:pt x="193" y="2"/>
                      <a:pt x="193" y="2"/>
                      <a:pt x="193" y="2"/>
                    </a:cubicBezTo>
                    <a:cubicBezTo>
                      <a:pt x="193" y="1"/>
                      <a:pt x="192" y="1"/>
                      <a:pt x="192" y="1"/>
                    </a:cubicBezTo>
                    <a:cubicBezTo>
                      <a:pt x="192" y="1"/>
                      <a:pt x="192" y="1"/>
                      <a:pt x="192" y="0"/>
                    </a:cubicBezTo>
                    <a:cubicBezTo>
                      <a:pt x="192" y="0"/>
                      <a:pt x="192" y="0"/>
                      <a:pt x="192" y="0"/>
                    </a:cubicBezTo>
                    <a:cubicBezTo>
                      <a:pt x="193" y="0"/>
                      <a:pt x="193" y="1"/>
                      <a:pt x="193" y="0"/>
                    </a:cubicBezTo>
                    <a:cubicBezTo>
                      <a:pt x="194" y="0"/>
                      <a:pt x="194" y="0"/>
                      <a:pt x="195" y="0"/>
                    </a:cubicBezTo>
                    <a:cubicBezTo>
                      <a:pt x="195" y="0"/>
                      <a:pt x="195" y="1"/>
                      <a:pt x="195" y="1"/>
                    </a:cubicBezTo>
                    <a:cubicBezTo>
                      <a:pt x="195" y="1"/>
                      <a:pt x="195" y="1"/>
                      <a:pt x="195" y="1"/>
                    </a:cubicBezTo>
                    <a:cubicBezTo>
                      <a:pt x="195" y="1"/>
                      <a:pt x="196" y="1"/>
                      <a:pt x="196" y="1"/>
                    </a:cubicBezTo>
                    <a:cubicBezTo>
                      <a:pt x="196" y="1"/>
                      <a:pt x="197" y="1"/>
                      <a:pt x="197" y="1"/>
                    </a:cubicBezTo>
                    <a:cubicBezTo>
                      <a:pt x="198" y="1"/>
                      <a:pt x="198" y="1"/>
                      <a:pt x="199" y="1"/>
                    </a:cubicBezTo>
                    <a:cubicBezTo>
                      <a:pt x="199" y="1"/>
                      <a:pt x="199" y="1"/>
                      <a:pt x="199" y="1"/>
                    </a:cubicBezTo>
                    <a:cubicBezTo>
                      <a:pt x="199" y="1"/>
                      <a:pt x="199" y="1"/>
                      <a:pt x="199" y="1"/>
                    </a:cubicBezTo>
                    <a:cubicBezTo>
                      <a:pt x="199" y="1"/>
                      <a:pt x="199" y="1"/>
                      <a:pt x="199" y="1"/>
                    </a:cubicBezTo>
                    <a:cubicBezTo>
                      <a:pt x="199" y="1"/>
                      <a:pt x="199" y="1"/>
                      <a:pt x="199" y="1"/>
                    </a:cubicBezTo>
                    <a:cubicBezTo>
                      <a:pt x="199" y="1"/>
                      <a:pt x="199" y="0"/>
                      <a:pt x="199" y="0"/>
                    </a:cubicBezTo>
                    <a:cubicBezTo>
                      <a:pt x="200" y="1"/>
                      <a:pt x="200" y="0"/>
                      <a:pt x="201" y="0"/>
                    </a:cubicBezTo>
                    <a:cubicBezTo>
                      <a:pt x="201" y="1"/>
                      <a:pt x="201" y="1"/>
                      <a:pt x="201" y="2"/>
                    </a:cubicBezTo>
                    <a:cubicBezTo>
                      <a:pt x="201" y="2"/>
                      <a:pt x="201" y="2"/>
                      <a:pt x="201" y="2"/>
                    </a:cubicBezTo>
                    <a:cubicBezTo>
                      <a:pt x="202" y="2"/>
                      <a:pt x="202" y="2"/>
                      <a:pt x="203" y="2"/>
                    </a:cubicBezTo>
                    <a:cubicBezTo>
                      <a:pt x="203" y="2"/>
                      <a:pt x="202" y="2"/>
                      <a:pt x="202" y="2"/>
                    </a:cubicBezTo>
                    <a:cubicBezTo>
                      <a:pt x="202" y="1"/>
                      <a:pt x="202" y="1"/>
                      <a:pt x="202" y="0"/>
                    </a:cubicBezTo>
                    <a:cubicBezTo>
                      <a:pt x="202" y="0"/>
                      <a:pt x="203" y="0"/>
                      <a:pt x="203" y="0"/>
                    </a:cubicBezTo>
                    <a:cubicBezTo>
                      <a:pt x="203" y="0"/>
                      <a:pt x="203" y="0"/>
                      <a:pt x="203" y="0"/>
                    </a:cubicBezTo>
                    <a:cubicBezTo>
                      <a:pt x="203" y="1"/>
                      <a:pt x="203" y="1"/>
                      <a:pt x="203" y="1"/>
                    </a:cubicBezTo>
                    <a:cubicBezTo>
                      <a:pt x="203" y="1"/>
                      <a:pt x="203" y="1"/>
                      <a:pt x="204" y="1"/>
                    </a:cubicBezTo>
                    <a:cubicBezTo>
                      <a:pt x="204" y="1"/>
                      <a:pt x="204" y="0"/>
                      <a:pt x="204" y="0"/>
                    </a:cubicBezTo>
                    <a:cubicBezTo>
                      <a:pt x="205" y="1"/>
                      <a:pt x="205" y="1"/>
                      <a:pt x="205" y="1"/>
                    </a:cubicBezTo>
                    <a:cubicBezTo>
                      <a:pt x="205" y="1"/>
                      <a:pt x="206" y="1"/>
                      <a:pt x="206" y="1"/>
                    </a:cubicBezTo>
                    <a:cubicBezTo>
                      <a:pt x="206" y="1"/>
                      <a:pt x="206" y="1"/>
                      <a:pt x="206" y="1"/>
                    </a:cubicBezTo>
                    <a:cubicBezTo>
                      <a:pt x="207" y="0"/>
                      <a:pt x="207" y="0"/>
                      <a:pt x="208" y="0"/>
                    </a:cubicBezTo>
                    <a:cubicBezTo>
                      <a:pt x="208" y="0"/>
                      <a:pt x="208" y="0"/>
                      <a:pt x="208" y="1"/>
                    </a:cubicBezTo>
                    <a:cubicBezTo>
                      <a:pt x="208" y="1"/>
                      <a:pt x="209" y="2"/>
                      <a:pt x="209" y="2"/>
                    </a:cubicBezTo>
                    <a:cubicBezTo>
                      <a:pt x="208" y="2"/>
                      <a:pt x="208" y="2"/>
                      <a:pt x="208" y="2"/>
                    </a:cubicBezTo>
                    <a:cubicBezTo>
                      <a:pt x="208" y="2"/>
                      <a:pt x="208" y="2"/>
                      <a:pt x="208" y="2"/>
                    </a:cubicBezTo>
                    <a:cubicBezTo>
                      <a:pt x="208" y="2"/>
                      <a:pt x="208" y="2"/>
                      <a:pt x="208" y="2"/>
                    </a:cubicBezTo>
                    <a:cubicBezTo>
                      <a:pt x="208" y="2"/>
                      <a:pt x="208" y="2"/>
                      <a:pt x="208" y="2"/>
                    </a:cubicBezTo>
                    <a:cubicBezTo>
                      <a:pt x="208" y="2"/>
                      <a:pt x="208" y="2"/>
                      <a:pt x="208" y="2"/>
                    </a:cubicBezTo>
                    <a:cubicBezTo>
                      <a:pt x="208" y="2"/>
                      <a:pt x="209" y="2"/>
                      <a:pt x="209" y="2"/>
                    </a:cubicBezTo>
                    <a:cubicBezTo>
                      <a:pt x="209" y="2"/>
                      <a:pt x="209" y="3"/>
                      <a:pt x="209" y="3"/>
                    </a:cubicBezTo>
                    <a:cubicBezTo>
                      <a:pt x="209" y="3"/>
                      <a:pt x="209" y="3"/>
                      <a:pt x="209" y="3"/>
                    </a:cubicBezTo>
                    <a:cubicBezTo>
                      <a:pt x="210" y="3"/>
                      <a:pt x="210" y="3"/>
                      <a:pt x="210" y="2"/>
                    </a:cubicBezTo>
                    <a:cubicBezTo>
                      <a:pt x="210" y="2"/>
                      <a:pt x="211" y="2"/>
                      <a:pt x="211" y="2"/>
                    </a:cubicBezTo>
                    <a:cubicBezTo>
                      <a:pt x="211" y="2"/>
                      <a:pt x="211" y="2"/>
                      <a:pt x="211" y="2"/>
                    </a:cubicBezTo>
                    <a:cubicBezTo>
                      <a:pt x="211" y="2"/>
                      <a:pt x="211" y="2"/>
                      <a:pt x="211" y="2"/>
                    </a:cubicBezTo>
                    <a:cubicBezTo>
                      <a:pt x="211" y="2"/>
                      <a:pt x="211" y="2"/>
                      <a:pt x="211" y="2"/>
                    </a:cubicBezTo>
                    <a:cubicBezTo>
                      <a:pt x="211" y="1"/>
                      <a:pt x="211" y="1"/>
                      <a:pt x="210" y="1"/>
                    </a:cubicBezTo>
                    <a:cubicBezTo>
                      <a:pt x="210" y="1"/>
                      <a:pt x="210" y="1"/>
                      <a:pt x="209" y="1"/>
                    </a:cubicBezTo>
                    <a:cubicBezTo>
                      <a:pt x="209" y="1"/>
                      <a:pt x="209" y="1"/>
                      <a:pt x="209" y="1"/>
                    </a:cubicBezTo>
                    <a:cubicBezTo>
                      <a:pt x="209" y="1"/>
                      <a:pt x="209" y="1"/>
                      <a:pt x="209" y="1"/>
                    </a:cubicBezTo>
                    <a:cubicBezTo>
                      <a:pt x="209" y="1"/>
                      <a:pt x="210" y="0"/>
                      <a:pt x="210" y="0"/>
                    </a:cubicBezTo>
                    <a:cubicBezTo>
                      <a:pt x="211" y="0"/>
                      <a:pt x="211" y="0"/>
                      <a:pt x="212" y="0"/>
                    </a:cubicBezTo>
                    <a:cubicBezTo>
                      <a:pt x="212" y="0"/>
                      <a:pt x="213" y="0"/>
                      <a:pt x="213" y="0"/>
                    </a:cubicBezTo>
                    <a:cubicBezTo>
                      <a:pt x="213" y="0"/>
                      <a:pt x="213" y="1"/>
                      <a:pt x="213" y="1"/>
                    </a:cubicBezTo>
                    <a:cubicBezTo>
                      <a:pt x="213" y="1"/>
                      <a:pt x="213" y="1"/>
                      <a:pt x="213" y="1"/>
                    </a:cubicBezTo>
                    <a:cubicBezTo>
                      <a:pt x="213" y="1"/>
                      <a:pt x="213" y="1"/>
                      <a:pt x="212" y="1"/>
                    </a:cubicBezTo>
                    <a:cubicBezTo>
                      <a:pt x="212" y="2"/>
                      <a:pt x="212" y="2"/>
                      <a:pt x="212" y="2"/>
                    </a:cubicBezTo>
                    <a:cubicBezTo>
                      <a:pt x="212" y="2"/>
                      <a:pt x="212" y="2"/>
                      <a:pt x="213" y="2"/>
                    </a:cubicBezTo>
                    <a:cubicBezTo>
                      <a:pt x="213" y="2"/>
                      <a:pt x="213" y="2"/>
                      <a:pt x="213" y="2"/>
                    </a:cubicBezTo>
                    <a:cubicBezTo>
                      <a:pt x="213" y="2"/>
                      <a:pt x="213" y="2"/>
                      <a:pt x="214" y="2"/>
                    </a:cubicBezTo>
                    <a:cubicBezTo>
                      <a:pt x="214" y="3"/>
                      <a:pt x="214" y="3"/>
                      <a:pt x="214" y="3"/>
                    </a:cubicBezTo>
                    <a:cubicBezTo>
                      <a:pt x="215" y="3"/>
                      <a:pt x="215" y="3"/>
                      <a:pt x="216" y="3"/>
                    </a:cubicBezTo>
                    <a:cubicBezTo>
                      <a:pt x="216" y="3"/>
                      <a:pt x="216" y="3"/>
                      <a:pt x="216" y="3"/>
                    </a:cubicBezTo>
                    <a:cubicBezTo>
                      <a:pt x="216" y="3"/>
                      <a:pt x="217" y="3"/>
                      <a:pt x="217" y="3"/>
                    </a:cubicBezTo>
                    <a:cubicBezTo>
                      <a:pt x="217" y="3"/>
                      <a:pt x="217" y="3"/>
                      <a:pt x="217" y="3"/>
                    </a:cubicBezTo>
                    <a:cubicBezTo>
                      <a:pt x="217" y="3"/>
                      <a:pt x="217" y="4"/>
                      <a:pt x="217" y="4"/>
                    </a:cubicBezTo>
                    <a:cubicBezTo>
                      <a:pt x="218" y="4"/>
                      <a:pt x="218" y="4"/>
                      <a:pt x="218" y="5"/>
                    </a:cubicBezTo>
                    <a:cubicBezTo>
                      <a:pt x="218" y="4"/>
                      <a:pt x="218" y="4"/>
                      <a:pt x="218" y="4"/>
                    </a:cubicBezTo>
                    <a:cubicBezTo>
                      <a:pt x="218" y="4"/>
                      <a:pt x="218" y="5"/>
                      <a:pt x="217" y="4"/>
                    </a:cubicBezTo>
                    <a:cubicBezTo>
                      <a:pt x="217" y="4"/>
                      <a:pt x="217" y="4"/>
                      <a:pt x="217" y="4"/>
                    </a:cubicBezTo>
                    <a:cubicBezTo>
                      <a:pt x="217" y="4"/>
                      <a:pt x="217" y="4"/>
                      <a:pt x="217" y="4"/>
                    </a:cubicBezTo>
                    <a:cubicBezTo>
                      <a:pt x="217" y="5"/>
                      <a:pt x="217" y="5"/>
                      <a:pt x="217" y="5"/>
                    </a:cubicBezTo>
                    <a:cubicBezTo>
                      <a:pt x="217" y="5"/>
                      <a:pt x="217" y="5"/>
                      <a:pt x="217" y="6"/>
                    </a:cubicBezTo>
                    <a:cubicBezTo>
                      <a:pt x="217" y="6"/>
                      <a:pt x="217" y="6"/>
                      <a:pt x="217" y="6"/>
                    </a:cubicBezTo>
                    <a:cubicBezTo>
                      <a:pt x="217" y="7"/>
                      <a:pt x="216" y="7"/>
                      <a:pt x="216" y="7"/>
                    </a:cubicBezTo>
                    <a:cubicBezTo>
                      <a:pt x="216" y="7"/>
                      <a:pt x="216" y="7"/>
                      <a:pt x="215" y="7"/>
                    </a:cubicBezTo>
                    <a:cubicBezTo>
                      <a:pt x="215" y="6"/>
                      <a:pt x="214" y="6"/>
                      <a:pt x="213" y="7"/>
                    </a:cubicBezTo>
                    <a:cubicBezTo>
                      <a:pt x="213" y="7"/>
                      <a:pt x="213" y="7"/>
                      <a:pt x="212" y="7"/>
                    </a:cubicBezTo>
                    <a:cubicBezTo>
                      <a:pt x="212" y="7"/>
                      <a:pt x="211" y="7"/>
                      <a:pt x="211" y="6"/>
                    </a:cubicBezTo>
                    <a:cubicBezTo>
                      <a:pt x="210" y="6"/>
                      <a:pt x="210" y="6"/>
                      <a:pt x="209" y="6"/>
                    </a:cubicBezTo>
                    <a:cubicBezTo>
                      <a:pt x="209" y="6"/>
                      <a:pt x="209" y="6"/>
                      <a:pt x="209" y="6"/>
                    </a:cubicBezTo>
                    <a:cubicBezTo>
                      <a:pt x="209" y="6"/>
                      <a:pt x="208" y="6"/>
                      <a:pt x="208" y="6"/>
                    </a:cubicBezTo>
                    <a:cubicBezTo>
                      <a:pt x="208" y="6"/>
                      <a:pt x="208" y="5"/>
                      <a:pt x="209" y="5"/>
                    </a:cubicBezTo>
                    <a:cubicBezTo>
                      <a:pt x="209" y="5"/>
                      <a:pt x="209" y="5"/>
                      <a:pt x="209" y="4"/>
                    </a:cubicBezTo>
                    <a:cubicBezTo>
                      <a:pt x="210" y="4"/>
                      <a:pt x="209" y="4"/>
                      <a:pt x="209" y="4"/>
                    </a:cubicBezTo>
                    <a:cubicBezTo>
                      <a:pt x="209" y="4"/>
                      <a:pt x="208" y="4"/>
                      <a:pt x="207" y="4"/>
                    </a:cubicBezTo>
                    <a:cubicBezTo>
                      <a:pt x="208" y="4"/>
                      <a:pt x="208" y="4"/>
                      <a:pt x="208" y="5"/>
                    </a:cubicBezTo>
                    <a:cubicBezTo>
                      <a:pt x="208" y="5"/>
                      <a:pt x="208" y="5"/>
                      <a:pt x="208" y="5"/>
                    </a:cubicBezTo>
                    <a:cubicBezTo>
                      <a:pt x="208" y="5"/>
                      <a:pt x="208" y="5"/>
                      <a:pt x="208" y="5"/>
                    </a:cubicBezTo>
                    <a:cubicBezTo>
                      <a:pt x="208" y="5"/>
                      <a:pt x="208" y="6"/>
                      <a:pt x="208" y="6"/>
                    </a:cubicBezTo>
                    <a:cubicBezTo>
                      <a:pt x="207" y="6"/>
                      <a:pt x="206" y="6"/>
                      <a:pt x="206" y="6"/>
                    </a:cubicBezTo>
                    <a:cubicBezTo>
                      <a:pt x="206" y="5"/>
                      <a:pt x="206" y="5"/>
                      <a:pt x="205" y="5"/>
                    </a:cubicBezTo>
                    <a:cubicBezTo>
                      <a:pt x="205" y="5"/>
                      <a:pt x="205" y="5"/>
                      <a:pt x="205" y="5"/>
                    </a:cubicBezTo>
                    <a:cubicBezTo>
                      <a:pt x="205" y="6"/>
                      <a:pt x="205" y="6"/>
                      <a:pt x="205" y="6"/>
                    </a:cubicBezTo>
                    <a:cubicBezTo>
                      <a:pt x="204" y="5"/>
                      <a:pt x="204" y="5"/>
                      <a:pt x="204" y="5"/>
                    </a:cubicBezTo>
                    <a:cubicBezTo>
                      <a:pt x="203" y="5"/>
                      <a:pt x="203" y="5"/>
                      <a:pt x="203" y="5"/>
                    </a:cubicBezTo>
                    <a:cubicBezTo>
                      <a:pt x="203" y="5"/>
                      <a:pt x="203" y="5"/>
                      <a:pt x="203" y="5"/>
                    </a:cubicBezTo>
                    <a:cubicBezTo>
                      <a:pt x="203" y="5"/>
                      <a:pt x="203" y="5"/>
                      <a:pt x="203" y="5"/>
                    </a:cubicBezTo>
                    <a:cubicBezTo>
                      <a:pt x="203" y="5"/>
                      <a:pt x="203" y="5"/>
                      <a:pt x="203" y="5"/>
                    </a:cubicBezTo>
                    <a:cubicBezTo>
                      <a:pt x="203" y="5"/>
                      <a:pt x="203" y="5"/>
                      <a:pt x="203" y="5"/>
                    </a:cubicBezTo>
                    <a:cubicBezTo>
                      <a:pt x="203" y="6"/>
                      <a:pt x="203" y="6"/>
                      <a:pt x="203" y="7"/>
                    </a:cubicBezTo>
                    <a:cubicBezTo>
                      <a:pt x="203" y="7"/>
                      <a:pt x="203" y="7"/>
                      <a:pt x="203" y="7"/>
                    </a:cubicBezTo>
                    <a:cubicBezTo>
                      <a:pt x="202" y="6"/>
                      <a:pt x="202" y="7"/>
                      <a:pt x="201" y="7"/>
                    </a:cubicBezTo>
                    <a:cubicBezTo>
                      <a:pt x="200" y="7"/>
                      <a:pt x="200" y="7"/>
                      <a:pt x="200" y="6"/>
                    </a:cubicBezTo>
                    <a:cubicBezTo>
                      <a:pt x="200" y="6"/>
                      <a:pt x="199" y="6"/>
                      <a:pt x="199" y="6"/>
                    </a:cubicBezTo>
                    <a:cubicBezTo>
                      <a:pt x="199" y="6"/>
                      <a:pt x="199" y="6"/>
                      <a:pt x="199" y="6"/>
                    </a:cubicBezTo>
                    <a:cubicBezTo>
                      <a:pt x="198" y="6"/>
                      <a:pt x="198" y="7"/>
                      <a:pt x="198" y="6"/>
                    </a:cubicBezTo>
                    <a:cubicBezTo>
                      <a:pt x="197" y="6"/>
                      <a:pt x="197" y="6"/>
                      <a:pt x="196" y="5"/>
                    </a:cubicBezTo>
                    <a:cubicBezTo>
                      <a:pt x="196" y="5"/>
                      <a:pt x="196" y="5"/>
                      <a:pt x="196" y="5"/>
                    </a:cubicBezTo>
                    <a:cubicBezTo>
                      <a:pt x="196" y="5"/>
                      <a:pt x="196" y="5"/>
                      <a:pt x="196" y="5"/>
                    </a:cubicBezTo>
                    <a:cubicBezTo>
                      <a:pt x="195" y="5"/>
                      <a:pt x="195" y="5"/>
                      <a:pt x="195" y="5"/>
                    </a:cubicBezTo>
                    <a:cubicBezTo>
                      <a:pt x="194" y="4"/>
                      <a:pt x="194" y="4"/>
                      <a:pt x="194" y="4"/>
                    </a:cubicBezTo>
                    <a:cubicBezTo>
                      <a:pt x="194" y="4"/>
                      <a:pt x="194" y="3"/>
                      <a:pt x="194" y="3"/>
                    </a:cubicBezTo>
                    <a:cubicBezTo>
                      <a:pt x="194" y="3"/>
                      <a:pt x="193" y="3"/>
                      <a:pt x="193" y="3"/>
                    </a:cubicBezTo>
                    <a:cubicBezTo>
                      <a:pt x="193" y="4"/>
                      <a:pt x="193" y="4"/>
                      <a:pt x="193" y="4"/>
                    </a:cubicBezTo>
                    <a:cubicBezTo>
                      <a:pt x="192" y="4"/>
                      <a:pt x="192" y="5"/>
                      <a:pt x="193" y="5"/>
                    </a:cubicBezTo>
                    <a:cubicBezTo>
                      <a:pt x="193" y="5"/>
                      <a:pt x="193" y="5"/>
                      <a:pt x="193" y="5"/>
                    </a:cubicBezTo>
                    <a:cubicBezTo>
                      <a:pt x="194" y="5"/>
                      <a:pt x="194" y="5"/>
                      <a:pt x="194" y="5"/>
                    </a:cubicBezTo>
                    <a:cubicBezTo>
                      <a:pt x="194" y="5"/>
                      <a:pt x="194" y="5"/>
                      <a:pt x="194" y="5"/>
                    </a:cubicBezTo>
                    <a:cubicBezTo>
                      <a:pt x="194" y="6"/>
                      <a:pt x="194" y="6"/>
                      <a:pt x="193" y="6"/>
                    </a:cubicBezTo>
                    <a:cubicBezTo>
                      <a:pt x="193" y="6"/>
                      <a:pt x="192" y="6"/>
                      <a:pt x="192" y="6"/>
                    </a:cubicBezTo>
                    <a:cubicBezTo>
                      <a:pt x="192" y="6"/>
                      <a:pt x="192" y="6"/>
                      <a:pt x="191" y="5"/>
                    </a:cubicBezTo>
                    <a:cubicBezTo>
                      <a:pt x="191" y="5"/>
                      <a:pt x="191" y="5"/>
                      <a:pt x="191" y="5"/>
                    </a:cubicBezTo>
                    <a:cubicBezTo>
                      <a:pt x="191" y="5"/>
                      <a:pt x="191" y="5"/>
                      <a:pt x="191" y="5"/>
                    </a:cubicBezTo>
                    <a:cubicBezTo>
                      <a:pt x="191" y="6"/>
                      <a:pt x="191" y="6"/>
                      <a:pt x="191" y="5"/>
                    </a:cubicBezTo>
                    <a:cubicBezTo>
                      <a:pt x="191" y="5"/>
                      <a:pt x="191" y="6"/>
                      <a:pt x="191" y="6"/>
                    </a:cubicBezTo>
                    <a:cubicBezTo>
                      <a:pt x="191" y="6"/>
                      <a:pt x="190" y="6"/>
                      <a:pt x="190" y="6"/>
                    </a:cubicBezTo>
                    <a:cubicBezTo>
                      <a:pt x="190" y="6"/>
                      <a:pt x="189" y="5"/>
                      <a:pt x="189" y="6"/>
                    </a:cubicBezTo>
                    <a:cubicBezTo>
                      <a:pt x="189" y="6"/>
                      <a:pt x="189" y="6"/>
                      <a:pt x="188" y="6"/>
                    </a:cubicBezTo>
                    <a:cubicBezTo>
                      <a:pt x="188" y="6"/>
                      <a:pt x="188" y="6"/>
                      <a:pt x="188" y="6"/>
                    </a:cubicBezTo>
                    <a:cubicBezTo>
                      <a:pt x="188" y="6"/>
                      <a:pt x="188" y="7"/>
                      <a:pt x="188" y="7"/>
                    </a:cubicBezTo>
                    <a:cubicBezTo>
                      <a:pt x="188" y="7"/>
                      <a:pt x="187" y="7"/>
                      <a:pt x="187" y="7"/>
                    </a:cubicBezTo>
                    <a:cubicBezTo>
                      <a:pt x="187" y="7"/>
                      <a:pt x="186" y="7"/>
                      <a:pt x="186" y="6"/>
                    </a:cubicBezTo>
                    <a:cubicBezTo>
                      <a:pt x="186" y="6"/>
                      <a:pt x="186" y="6"/>
                      <a:pt x="185" y="5"/>
                    </a:cubicBezTo>
                    <a:cubicBezTo>
                      <a:pt x="185" y="5"/>
                      <a:pt x="185" y="5"/>
                      <a:pt x="185" y="6"/>
                    </a:cubicBezTo>
                    <a:cubicBezTo>
                      <a:pt x="185" y="6"/>
                      <a:pt x="185" y="6"/>
                      <a:pt x="185" y="6"/>
                    </a:cubicBezTo>
                    <a:cubicBezTo>
                      <a:pt x="185" y="6"/>
                      <a:pt x="185" y="6"/>
                      <a:pt x="185" y="6"/>
                    </a:cubicBezTo>
                    <a:cubicBezTo>
                      <a:pt x="185" y="6"/>
                      <a:pt x="184" y="6"/>
                      <a:pt x="184" y="5"/>
                    </a:cubicBezTo>
                    <a:cubicBezTo>
                      <a:pt x="184" y="5"/>
                      <a:pt x="184" y="5"/>
                      <a:pt x="184" y="5"/>
                    </a:cubicBezTo>
                    <a:cubicBezTo>
                      <a:pt x="184" y="4"/>
                      <a:pt x="185" y="4"/>
                      <a:pt x="185" y="4"/>
                    </a:cubicBezTo>
                    <a:cubicBezTo>
                      <a:pt x="185" y="4"/>
                      <a:pt x="185" y="4"/>
                      <a:pt x="185" y="4"/>
                    </a:cubicBezTo>
                    <a:cubicBezTo>
                      <a:pt x="185" y="5"/>
                      <a:pt x="186" y="4"/>
                      <a:pt x="186" y="4"/>
                    </a:cubicBezTo>
                    <a:cubicBezTo>
                      <a:pt x="186" y="4"/>
                      <a:pt x="186" y="4"/>
                      <a:pt x="186" y="3"/>
                    </a:cubicBezTo>
                    <a:cubicBezTo>
                      <a:pt x="186" y="3"/>
                      <a:pt x="185" y="3"/>
                      <a:pt x="185" y="3"/>
                    </a:cubicBezTo>
                    <a:cubicBezTo>
                      <a:pt x="185" y="2"/>
                      <a:pt x="185" y="2"/>
                      <a:pt x="184" y="2"/>
                    </a:cubicBezTo>
                    <a:cubicBezTo>
                      <a:pt x="184" y="2"/>
                      <a:pt x="184" y="2"/>
                      <a:pt x="184" y="2"/>
                    </a:cubicBezTo>
                    <a:cubicBezTo>
                      <a:pt x="184" y="2"/>
                      <a:pt x="183" y="3"/>
                      <a:pt x="183" y="3"/>
                    </a:cubicBezTo>
                    <a:cubicBezTo>
                      <a:pt x="183" y="3"/>
                      <a:pt x="184" y="3"/>
                      <a:pt x="184" y="3"/>
                    </a:cubicBezTo>
                    <a:cubicBezTo>
                      <a:pt x="184" y="3"/>
                      <a:pt x="184" y="3"/>
                      <a:pt x="184" y="3"/>
                    </a:cubicBezTo>
                    <a:cubicBezTo>
                      <a:pt x="185" y="3"/>
                      <a:pt x="185" y="3"/>
                      <a:pt x="185" y="3"/>
                    </a:cubicBezTo>
                    <a:cubicBezTo>
                      <a:pt x="185" y="3"/>
                      <a:pt x="185" y="3"/>
                      <a:pt x="185" y="4"/>
                    </a:cubicBezTo>
                    <a:cubicBezTo>
                      <a:pt x="184" y="4"/>
                      <a:pt x="184" y="4"/>
                      <a:pt x="184" y="4"/>
                    </a:cubicBezTo>
                    <a:cubicBezTo>
                      <a:pt x="183" y="4"/>
                      <a:pt x="183" y="5"/>
                      <a:pt x="184" y="5"/>
                    </a:cubicBezTo>
                    <a:cubicBezTo>
                      <a:pt x="184" y="6"/>
                      <a:pt x="184" y="5"/>
                      <a:pt x="184" y="5"/>
                    </a:cubicBezTo>
                    <a:cubicBezTo>
                      <a:pt x="184" y="6"/>
                      <a:pt x="184" y="6"/>
                      <a:pt x="184" y="6"/>
                    </a:cubicBezTo>
                    <a:cubicBezTo>
                      <a:pt x="184" y="6"/>
                      <a:pt x="184" y="6"/>
                      <a:pt x="184" y="6"/>
                    </a:cubicBezTo>
                    <a:cubicBezTo>
                      <a:pt x="183" y="6"/>
                      <a:pt x="183" y="7"/>
                      <a:pt x="182" y="7"/>
                    </a:cubicBezTo>
                    <a:cubicBezTo>
                      <a:pt x="182" y="7"/>
                      <a:pt x="182" y="7"/>
                      <a:pt x="182" y="7"/>
                    </a:cubicBezTo>
                    <a:cubicBezTo>
                      <a:pt x="181" y="7"/>
                      <a:pt x="181" y="7"/>
                      <a:pt x="181" y="7"/>
                    </a:cubicBezTo>
                    <a:cubicBezTo>
                      <a:pt x="180" y="7"/>
                      <a:pt x="180" y="7"/>
                      <a:pt x="180" y="7"/>
                    </a:cubicBezTo>
                    <a:cubicBezTo>
                      <a:pt x="179" y="7"/>
                      <a:pt x="179" y="7"/>
                      <a:pt x="179" y="7"/>
                    </a:cubicBezTo>
                    <a:cubicBezTo>
                      <a:pt x="179" y="7"/>
                      <a:pt x="179" y="7"/>
                      <a:pt x="179" y="7"/>
                    </a:cubicBezTo>
                    <a:cubicBezTo>
                      <a:pt x="178" y="7"/>
                      <a:pt x="178" y="7"/>
                      <a:pt x="178" y="7"/>
                    </a:cubicBezTo>
                    <a:cubicBezTo>
                      <a:pt x="178" y="6"/>
                      <a:pt x="178" y="6"/>
                      <a:pt x="178" y="6"/>
                    </a:cubicBezTo>
                    <a:cubicBezTo>
                      <a:pt x="178" y="6"/>
                      <a:pt x="177" y="6"/>
                      <a:pt x="177" y="6"/>
                    </a:cubicBezTo>
                    <a:cubicBezTo>
                      <a:pt x="177" y="6"/>
                      <a:pt x="178" y="6"/>
                      <a:pt x="178" y="6"/>
                    </a:cubicBezTo>
                    <a:cubicBezTo>
                      <a:pt x="178" y="6"/>
                      <a:pt x="178" y="6"/>
                      <a:pt x="178" y="6"/>
                    </a:cubicBezTo>
                    <a:cubicBezTo>
                      <a:pt x="177" y="7"/>
                      <a:pt x="176" y="7"/>
                      <a:pt x="175" y="7"/>
                    </a:cubicBezTo>
                    <a:cubicBezTo>
                      <a:pt x="175" y="7"/>
                      <a:pt x="174" y="7"/>
                      <a:pt x="174" y="6"/>
                    </a:cubicBezTo>
                    <a:cubicBezTo>
                      <a:pt x="174" y="6"/>
                      <a:pt x="174" y="6"/>
                      <a:pt x="174" y="6"/>
                    </a:cubicBezTo>
                    <a:cubicBezTo>
                      <a:pt x="174" y="6"/>
                      <a:pt x="174" y="6"/>
                      <a:pt x="174" y="6"/>
                    </a:cubicBezTo>
                    <a:cubicBezTo>
                      <a:pt x="174" y="6"/>
                      <a:pt x="174" y="7"/>
                      <a:pt x="174" y="7"/>
                    </a:cubicBezTo>
                    <a:cubicBezTo>
                      <a:pt x="173" y="7"/>
                      <a:pt x="172" y="6"/>
                      <a:pt x="171" y="7"/>
                    </a:cubicBezTo>
                    <a:cubicBezTo>
                      <a:pt x="171" y="7"/>
                      <a:pt x="171" y="6"/>
                      <a:pt x="170" y="6"/>
                    </a:cubicBezTo>
                    <a:cubicBezTo>
                      <a:pt x="170" y="6"/>
                      <a:pt x="169" y="6"/>
                      <a:pt x="169" y="6"/>
                    </a:cubicBezTo>
                    <a:cubicBezTo>
                      <a:pt x="169" y="6"/>
                      <a:pt x="169" y="6"/>
                      <a:pt x="169" y="6"/>
                    </a:cubicBezTo>
                    <a:cubicBezTo>
                      <a:pt x="169" y="6"/>
                      <a:pt x="168" y="6"/>
                      <a:pt x="168" y="6"/>
                    </a:cubicBezTo>
                    <a:cubicBezTo>
                      <a:pt x="168" y="7"/>
                      <a:pt x="168" y="7"/>
                      <a:pt x="168" y="6"/>
                    </a:cubicBezTo>
                    <a:cubicBezTo>
                      <a:pt x="167" y="6"/>
                      <a:pt x="167" y="5"/>
                      <a:pt x="166" y="5"/>
                    </a:cubicBezTo>
                    <a:cubicBezTo>
                      <a:pt x="166" y="5"/>
                      <a:pt x="166" y="5"/>
                      <a:pt x="166" y="5"/>
                    </a:cubicBezTo>
                    <a:cubicBezTo>
                      <a:pt x="166" y="5"/>
                      <a:pt x="166" y="6"/>
                      <a:pt x="166" y="6"/>
                    </a:cubicBezTo>
                    <a:cubicBezTo>
                      <a:pt x="166" y="6"/>
                      <a:pt x="166" y="6"/>
                      <a:pt x="166" y="6"/>
                    </a:cubicBezTo>
                    <a:cubicBezTo>
                      <a:pt x="166" y="6"/>
                      <a:pt x="166" y="7"/>
                      <a:pt x="166" y="7"/>
                    </a:cubicBezTo>
                    <a:cubicBezTo>
                      <a:pt x="166" y="7"/>
                      <a:pt x="166" y="7"/>
                      <a:pt x="165" y="7"/>
                    </a:cubicBezTo>
                    <a:cubicBezTo>
                      <a:pt x="165" y="7"/>
                      <a:pt x="164" y="7"/>
                      <a:pt x="164" y="6"/>
                    </a:cubicBezTo>
                    <a:cubicBezTo>
                      <a:pt x="164" y="6"/>
                      <a:pt x="164" y="6"/>
                      <a:pt x="165" y="6"/>
                    </a:cubicBezTo>
                    <a:cubicBezTo>
                      <a:pt x="165" y="6"/>
                      <a:pt x="165" y="6"/>
                      <a:pt x="166" y="6"/>
                    </a:cubicBezTo>
                    <a:cubicBezTo>
                      <a:pt x="165" y="6"/>
                      <a:pt x="165" y="6"/>
                      <a:pt x="165" y="6"/>
                    </a:cubicBezTo>
                    <a:cubicBezTo>
                      <a:pt x="165" y="6"/>
                      <a:pt x="165" y="5"/>
                      <a:pt x="165" y="5"/>
                    </a:cubicBezTo>
                    <a:cubicBezTo>
                      <a:pt x="164" y="5"/>
                      <a:pt x="163" y="5"/>
                      <a:pt x="163" y="4"/>
                    </a:cubicBezTo>
                    <a:cubicBezTo>
                      <a:pt x="163" y="4"/>
                      <a:pt x="163" y="4"/>
                      <a:pt x="163" y="4"/>
                    </a:cubicBezTo>
                    <a:cubicBezTo>
                      <a:pt x="162" y="4"/>
                      <a:pt x="162" y="4"/>
                      <a:pt x="162" y="4"/>
                    </a:cubicBezTo>
                    <a:cubicBezTo>
                      <a:pt x="162" y="4"/>
                      <a:pt x="162" y="5"/>
                      <a:pt x="162" y="5"/>
                    </a:cubicBezTo>
                    <a:cubicBezTo>
                      <a:pt x="162" y="5"/>
                      <a:pt x="163" y="5"/>
                      <a:pt x="163" y="5"/>
                    </a:cubicBezTo>
                    <a:cubicBezTo>
                      <a:pt x="163" y="6"/>
                      <a:pt x="163" y="6"/>
                      <a:pt x="163" y="6"/>
                    </a:cubicBezTo>
                    <a:cubicBezTo>
                      <a:pt x="163" y="6"/>
                      <a:pt x="162" y="6"/>
                      <a:pt x="162" y="7"/>
                    </a:cubicBezTo>
                    <a:cubicBezTo>
                      <a:pt x="162" y="7"/>
                      <a:pt x="162" y="7"/>
                      <a:pt x="162" y="7"/>
                    </a:cubicBezTo>
                    <a:cubicBezTo>
                      <a:pt x="161" y="7"/>
                      <a:pt x="161" y="7"/>
                      <a:pt x="160" y="7"/>
                    </a:cubicBezTo>
                    <a:cubicBezTo>
                      <a:pt x="159" y="7"/>
                      <a:pt x="159" y="7"/>
                      <a:pt x="158" y="7"/>
                    </a:cubicBezTo>
                    <a:cubicBezTo>
                      <a:pt x="158" y="6"/>
                      <a:pt x="157" y="7"/>
                      <a:pt x="157" y="7"/>
                    </a:cubicBezTo>
                    <a:cubicBezTo>
                      <a:pt x="157" y="7"/>
                      <a:pt x="157" y="7"/>
                      <a:pt x="157" y="7"/>
                    </a:cubicBezTo>
                    <a:cubicBezTo>
                      <a:pt x="157" y="7"/>
                      <a:pt x="156" y="6"/>
                      <a:pt x="156" y="7"/>
                    </a:cubicBezTo>
                    <a:cubicBezTo>
                      <a:pt x="156" y="7"/>
                      <a:pt x="156" y="7"/>
                      <a:pt x="155" y="7"/>
                    </a:cubicBezTo>
                    <a:cubicBezTo>
                      <a:pt x="155" y="7"/>
                      <a:pt x="155" y="7"/>
                      <a:pt x="155" y="6"/>
                    </a:cubicBezTo>
                    <a:cubicBezTo>
                      <a:pt x="154" y="6"/>
                      <a:pt x="154" y="6"/>
                      <a:pt x="154" y="7"/>
                    </a:cubicBezTo>
                    <a:cubicBezTo>
                      <a:pt x="154" y="7"/>
                      <a:pt x="154" y="7"/>
                      <a:pt x="153" y="7"/>
                    </a:cubicBezTo>
                    <a:cubicBezTo>
                      <a:pt x="153" y="7"/>
                      <a:pt x="152" y="7"/>
                      <a:pt x="151" y="6"/>
                    </a:cubicBezTo>
                    <a:cubicBezTo>
                      <a:pt x="151" y="6"/>
                      <a:pt x="151" y="6"/>
                      <a:pt x="151" y="6"/>
                    </a:cubicBezTo>
                    <a:cubicBezTo>
                      <a:pt x="150" y="6"/>
                      <a:pt x="149" y="6"/>
                      <a:pt x="149" y="6"/>
                    </a:cubicBezTo>
                    <a:cubicBezTo>
                      <a:pt x="148" y="6"/>
                      <a:pt x="148" y="6"/>
                      <a:pt x="148" y="6"/>
                    </a:cubicBezTo>
                    <a:cubicBezTo>
                      <a:pt x="148" y="6"/>
                      <a:pt x="148" y="6"/>
                      <a:pt x="148" y="7"/>
                    </a:cubicBezTo>
                    <a:cubicBezTo>
                      <a:pt x="147" y="7"/>
                      <a:pt x="147" y="7"/>
                      <a:pt x="146" y="7"/>
                    </a:cubicBezTo>
                    <a:cubicBezTo>
                      <a:pt x="146" y="7"/>
                      <a:pt x="145" y="7"/>
                      <a:pt x="145" y="7"/>
                    </a:cubicBezTo>
                    <a:cubicBezTo>
                      <a:pt x="145" y="7"/>
                      <a:pt x="144" y="7"/>
                      <a:pt x="144" y="6"/>
                    </a:cubicBezTo>
                    <a:cubicBezTo>
                      <a:pt x="144" y="6"/>
                      <a:pt x="143" y="6"/>
                      <a:pt x="143" y="6"/>
                    </a:cubicBezTo>
                    <a:cubicBezTo>
                      <a:pt x="143" y="6"/>
                      <a:pt x="143" y="6"/>
                      <a:pt x="143" y="6"/>
                    </a:cubicBezTo>
                    <a:cubicBezTo>
                      <a:pt x="143" y="6"/>
                      <a:pt x="143" y="5"/>
                      <a:pt x="143" y="5"/>
                    </a:cubicBezTo>
                    <a:cubicBezTo>
                      <a:pt x="142" y="5"/>
                      <a:pt x="142" y="5"/>
                      <a:pt x="142" y="5"/>
                    </a:cubicBezTo>
                    <a:cubicBezTo>
                      <a:pt x="142" y="5"/>
                      <a:pt x="142" y="5"/>
                      <a:pt x="142" y="5"/>
                    </a:cubicBezTo>
                    <a:cubicBezTo>
                      <a:pt x="142" y="5"/>
                      <a:pt x="142" y="6"/>
                      <a:pt x="142" y="6"/>
                    </a:cubicBezTo>
                    <a:cubicBezTo>
                      <a:pt x="142" y="6"/>
                      <a:pt x="143" y="6"/>
                      <a:pt x="143" y="6"/>
                    </a:cubicBezTo>
                    <a:cubicBezTo>
                      <a:pt x="143" y="6"/>
                      <a:pt x="142" y="6"/>
                      <a:pt x="142" y="6"/>
                    </a:cubicBezTo>
                    <a:cubicBezTo>
                      <a:pt x="142" y="6"/>
                      <a:pt x="141" y="6"/>
                      <a:pt x="141" y="7"/>
                    </a:cubicBezTo>
                    <a:cubicBezTo>
                      <a:pt x="141" y="7"/>
                      <a:pt x="140" y="7"/>
                      <a:pt x="140" y="7"/>
                    </a:cubicBezTo>
                    <a:cubicBezTo>
                      <a:pt x="139" y="7"/>
                      <a:pt x="139" y="6"/>
                      <a:pt x="138" y="7"/>
                    </a:cubicBezTo>
                    <a:cubicBezTo>
                      <a:pt x="138" y="7"/>
                      <a:pt x="138" y="7"/>
                      <a:pt x="137" y="7"/>
                    </a:cubicBezTo>
                    <a:cubicBezTo>
                      <a:pt x="137" y="7"/>
                      <a:pt x="136" y="7"/>
                      <a:pt x="136" y="7"/>
                    </a:cubicBezTo>
                    <a:cubicBezTo>
                      <a:pt x="136" y="7"/>
                      <a:pt x="135" y="7"/>
                      <a:pt x="135" y="7"/>
                    </a:cubicBezTo>
                    <a:cubicBezTo>
                      <a:pt x="134" y="7"/>
                      <a:pt x="134" y="7"/>
                      <a:pt x="133" y="6"/>
                    </a:cubicBezTo>
                    <a:cubicBezTo>
                      <a:pt x="132" y="6"/>
                      <a:pt x="132" y="6"/>
                      <a:pt x="132" y="6"/>
                    </a:cubicBezTo>
                    <a:cubicBezTo>
                      <a:pt x="131" y="6"/>
                      <a:pt x="131" y="6"/>
                      <a:pt x="131" y="6"/>
                    </a:cubicBezTo>
                    <a:cubicBezTo>
                      <a:pt x="130" y="7"/>
                      <a:pt x="130" y="6"/>
                      <a:pt x="129" y="7"/>
                    </a:cubicBezTo>
                    <a:cubicBezTo>
                      <a:pt x="128" y="7"/>
                      <a:pt x="128" y="7"/>
                      <a:pt x="127" y="7"/>
                    </a:cubicBezTo>
                    <a:cubicBezTo>
                      <a:pt x="127" y="6"/>
                      <a:pt x="127" y="6"/>
                      <a:pt x="126" y="6"/>
                    </a:cubicBezTo>
                    <a:cubicBezTo>
                      <a:pt x="126" y="7"/>
                      <a:pt x="126" y="7"/>
                      <a:pt x="125" y="7"/>
                    </a:cubicBezTo>
                    <a:cubicBezTo>
                      <a:pt x="125" y="7"/>
                      <a:pt x="124" y="7"/>
                      <a:pt x="123" y="7"/>
                    </a:cubicBezTo>
                    <a:cubicBezTo>
                      <a:pt x="123" y="7"/>
                      <a:pt x="123" y="7"/>
                      <a:pt x="123" y="7"/>
                    </a:cubicBezTo>
                    <a:cubicBezTo>
                      <a:pt x="123" y="7"/>
                      <a:pt x="122" y="7"/>
                      <a:pt x="122" y="6"/>
                    </a:cubicBezTo>
                    <a:cubicBezTo>
                      <a:pt x="122" y="7"/>
                      <a:pt x="122" y="7"/>
                      <a:pt x="122" y="7"/>
                    </a:cubicBezTo>
                    <a:cubicBezTo>
                      <a:pt x="122" y="7"/>
                      <a:pt x="121" y="7"/>
                      <a:pt x="121" y="7"/>
                    </a:cubicBezTo>
                    <a:cubicBezTo>
                      <a:pt x="121" y="7"/>
                      <a:pt x="120" y="7"/>
                      <a:pt x="120" y="7"/>
                    </a:cubicBezTo>
                    <a:cubicBezTo>
                      <a:pt x="120" y="7"/>
                      <a:pt x="119" y="7"/>
                      <a:pt x="119" y="7"/>
                    </a:cubicBezTo>
                    <a:cubicBezTo>
                      <a:pt x="119" y="7"/>
                      <a:pt x="119" y="7"/>
                      <a:pt x="119" y="7"/>
                    </a:cubicBezTo>
                    <a:cubicBezTo>
                      <a:pt x="119" y="7"/>
                      <a:pt x="119" y="7"/>
                      <a:pt x="119" y="6"/>
                    </a:cubicBezTo>
                    <a:cubicBezTo>
                      <a:pt x="119" y="6"/>
                      <a:pt x="119" y="6"/>
                      <a:pt x="119" y="6"/>
                    </a:cubicBezTo>
                    <a:cubicBezTo>
                      <a:pt x="119" y="6"/>
                      <a:pt x="120" y="6"/>
                      <a:pt x="120" y="6"/>
                    </a:cubicBezTo>
                    <a:cubicBezTo>
                      <a:pt x="120" y="6"/>
                      <a:pt x="120" y="6"/>
                      <a:pt x="121" y="6"/>
                    </a:cubicBezTo>
                    <a:cubicBezTo>
                      <a:pt x="121" y="6"/>
                      <a:pt x="121" y="6"/>
                      <a:pt x="121" y="6"/>
                    </a:cubicBezTo>
                    <a:cubicBezTo>
                      <a:pt x="122" y="6"/>
                      <a:pt x="122" y="6"/>
                      <a:pt x="122" y="5"/>
                    </a:cubicBezTo>
                    <a:cubicBezTo>
                      <a:pt x="122" y="5"/>
                      <a:pt x="122" y="5"/>
                      <a:pt x="122" y="4"/>
                    </a:cubicBezTo>
                    <a:cubicBezTo>
                      <a:pt x="122" y="4"/>
                      <a:pt x="121" y="4"/>
                      <a:pt x="121" y="4"/>
                    </a:cubicBezTo>
                    <a:cubicBezTo>
                      <a:pt x="121" y="4"/>
                      <a:pt x="121" y="5"/>
                      <a:pt x="121" y="5"/>
                    </a:cubicBezTo>
                    <a:cubicBezTo>
                      <a:pt x="121" y="5"/>
                      <a:pt x="120" y="5"/>
                      <a:pt x="120" y="5"/>
                    </a:cubicBezTo>
                    <a:cubicBezTo>
                      <a:pt x="120" y="5"/>
                      <a:pt x="120" y="4"/>
                      <a:pt x="120" y="4"/>
                    </a:cubicBezTo>
                    <a:cubicBezTo>
                      <a:pt x="120" y="4"/>
                      <a:pt x="120" y="4"/>
                      <a:pt x="120" y="4"/>
                    </a:cubicBezTo>
                    <a:cubicBezTo>
                      <a:pt x="119" y="4"/>
                      <a:pt x="119" y="4"/>
                      <a:pt x="118" y="4"/>
                    </a:cubicBezTo>
                    <a:cubicBezTo>
                      <a:pt x="118" y="4"/>
                      <a:pt x="118" y="4"/>
                      <a:pt x="118" y="4"/>
                    </a:cubicBezTo>
                    <a:cubicBezTo>
                      <a:pt x="118" y="4"/>
                      <a:pt x="118" y="4"/>
                      <a:pt x="118" y="4"/>
                    </a:cubicBezTo>
                    <a:cubicBezTo>
                      <a:pt x="118" y="4"/>
                      <a:pt x="118" y="4"/>
                      <a:pt x="118" y="4"/>
                    </a:cubicBezTo>
                    <a:cubicBezTo>
                      <a:pt x="119" y="4"/>
                      <a:pt x="119" y="5"/>
                      <a:pt x="119" y="5"/>
                    </a:cubicBezTo>
                    <a:cubicBezTo>
                      <a:pt x="119" y="5"/>
                      <a:pt x="119" y="5"/>
                      <a:pt x="119" y="5"/>
                    </a:cubicBezTo>
                    <a:cubicBezTo>
                      <a:pt x="119" y="5"/>
                      <a:pt x="118" y="5"/>
                      <a:pt x="118" y="5"/>
                    </a:cubicBezTo>
                    <a:cubicBezTo>
                      <a:pt x="118" y="5"/>
                      <a:pt x="118" y="5"/>
                      <a:pt x="118" y="6"/>
                    </a:cubicBezTo>
                    <a:cubicBezTo>
                      <a:pt x="118" y="6"/>
                      <a:pt x="117" y="6"/>
                      <a:pt x="117" y="6"/>
                    </a:cubicBezTo>
                    <a:cubicBezTo>
                      <a:pt x="117" y="6"/>
                      <a:pt x="116" y="6"/>
                      <a:pt x="116" y="6"/>
                    </a:cubicBezTo>
                    <a:cubicBezTo>
                      <a:pt x="115" y="6"/>
                      <a:pt x="115" y="5"/>
                      <a:pt x="114" y="5"/>
                    </a:cubicBezTo>
                    <a:cubicBezTo>
                      <a:pt x="114" y="5"/>
                      <a:pt x="114" y="5"/>
                      <a:pt x="114" y="5"/>
                    </a:cubicBezTo>
                    <a:cubicBezTo>
                      <a:pt x="113" y="5"/>
                      <a:pt x="113" y="5"/>
                      <a:pt x="113" y="5"/>
                    </a:cubicBezTo>
                    <a:cubicBezTo>
                      <a:pt x="113" y="5"/>
                      <a:pt x="113" y="5"/>
                      <a:pt x="113" y="5"/>
                    </a:cubicBezTo>
                    <a:cubicBezTo>
                      <a:pt x="113" y="6"/>
                      <a:pt x="113" y="6"/>
                      <a:pt x="114" y="6"/>
                    </a:cubicBezTo>
                    <a:cubicBezTo>
                      <a:pt x="114" y="6"/>
                      <a:pt x="114" y="7"/>
                      <a:pt x="114" y="7"/>
                    </a:cubicBezTo>
                    <a:cubicBezTo>
                      <a:pt x="114" y="7"/>
                      <a:pt x="114" y="7"/>
                      <a:pt x="114" y="7"/>
                    </a:cubicBezTo>
                    <a:cubicBezTo>
                      <a:pt x="114" y="7"/>
                      <a:pt x="114" y="7"/>
                      <a:pt x="113" y="7"/>
                    </a:cubicBezTo>
                    <a:cubicBezTo>
                      <a:pt x="113" y="7"/>
                      <a:pt x="112" y="7"/>
                      <a:pt x="111" y="7"/>
                    </a:cubicBezTo>
                    <a:cubicBezTo>
                      <a:pt x="111" y="7"/>
                      <a:pt x="110" y="6"/>
                      <a:pt x="110" y="6"/>
                    </a:cubicBezTo>
                    <a:cubicBezTo>
                      <a:pt x="110" y="6"/>
                      <a:pt x="109" y="6"/>
                      <a:pt x="109" y="7"/>
                    </a:cubicBezTo>
                    <a:cubicBezTo>
                      <a:pt x="108" y="7"/>
                      <a:pt x="108" y="7"/>
                      <a:pt x="108" y="7"/>
                    </a:cubicBezTo>
                    <a:cubicBezTo>
                      <a:pt x="107" y="7"/>
                      <a:pt x="106" y="7"/>
                      <a:pt x="106" y="6"/>
                    </a:cubicBezTo>
                    <a:cubicBezTo>
                      <a:pt x="106" y="6"/>
                      <a:pt x="105" y="6"/>
                      <a:pt x="105" y="6"/>
                    </a:cubicBezTo>
                    <a:cubicBezTo>
                      <a:pt x="105" y="6"/>
                      <a:pt x="104" y="6"/>
                      <a:pt x="103" y="6"/>
                    </a:cubicBezTo>
                    <a:cubicBezTo>
                      <a:pt x="103" y="6"/>
                      <a:pt x="103" y="6"/>
                      <a:pt x="103" y="6"/>
                    </a:cubicBezTo>
                    <a:cubicBezTo>
                      <a:pt x="104" y="6"/>
                      <a:pt x="103" y="7"/>
                      <a:pt x="103" y="7"/>
                    </a:cubicBezTo>
                    <a:cubicBezTo>
                      <a:pt x="102" y="7"/>
                      <a:pt x="102" y="7"/>
                      <a:pt x="101" y="7"/>
                    </a:cubicBezTo>
                    <a:cubicBezTo>
                      <a:pt x="100" y="7"/>
                      <a:pt x="100" y="7"/>
                      <a:pt x="100" y="7"/>
                    </a:cubicBezTo>
                    <a:cubicBezTo>
                      <a:pt x="99" y="7"/>
                      <a:pt x="99" y="6"/>
                      <a:pt x="98" y="6"/>
                    </a:cubicBezTo>
                    <a:cubicBezTo>
                      <a:pt x="98" y="6"/>
                      <a:pt x="98" y="6"/>
                      <a:pt x="98" y="6"/>
                    </a:cubicBezTo>
                    <a:cubicBezTo>
                      <a:pt x="97" y="6"/>
                      <a:pt x="97" y="6"/>
                      <a:pt x="97" y="6"/>
                    </a:cubicBezTo>
                    <a:cubicBezTo>
                      <a:pt x="97" y="6"/>
                      <a:pt x="97" y="6"/>
                      <a:pt x="97" y="6"/>
                    </a:cubicBezTo>
                    <a:cubicBezTo>
                      <a:pt x="97" y="6"/>
                      <a:pt x="97" y="6"/>
                      <a:pt x="97" y="6"/>
                    </a:cubicBezTo>
                    <a:cubicBezTo>
                      <a:pt x="97" y="6"/>
                      <a:pt x="97" y="6"/>
                      <a:pt x="97" y="6"/>
                    </a:cubicBezTo>
                    <a:cubicBezTo>
                      <a:pt x="97" y="7"/>
                      <a:pt x="96" y="7"/>
                      <a:pt x="95" y="7"/>
                    </a:cubicBezTo>
                    <a:cubicBezTo>
                      <a:pt x="95" y="7"/>
                      <a:pt x="95" y="7"/>
                      <a:pt x="95" y="7"/>
                    </a:cubicBezTo>
                    <a:cubicBezTo>
                      <a:pt x="95" y="6"/>
                      <a:pt x="95" y="6"/>
                      <a:pt x="95" y="6"/>
                    </a:cubicBezTo>
                    <a:cubicBezTo>
                      <a:pt x="95" y="6"/>
                      <a:pt x="95" y="5"/>
                      <a:pt x="95" y="5"/>
                    </a:cubicBezTo>
                    <a:cubicBezTo>
                      <a:pt x="95" y="5"/>
                      <a:pt x="95" y="5"/>
                      <a:pt x="95" y="5"/>
                    </a:cubicBezTo>
                    <a:cubicBezTo>
                      <a:pt x="95" y="5"/>
                      <a:pt x="95" y="5"/>
                      <a:pt x="95" y="5"/>
                    </a:cubicBezTo>
                    <a:cubicBezTo>
                      <a:pt x="95" y="6"/>
                      <a:pt x="94" y="6"/>
                      <a:pt x="94" y="6"/>
                    </a:cubicBezTo>
                    <a:cubicBezTo>
                      <a:pt x="94" y="7"/>
                      <a:pt x="94" y="7"/>
                      <a:pt x="94" y="7"/>
                    </a:cubicBezTo>
                    <a:cubicBezTo>
                      <a:pt x="93" y="6"/>
                      <a:pt x="93" y="6"/>
                      <a:pt x="92" y="7"/>
                    </a:cubicBezTo>
                    <a:cubicBezTo>
                      <a:pt x="92" y="7"/>
                      <a:pt x="92" y="7"/>
                      <a:pt x="92" y="7"/>
                    </a:cubicBezTo>
                    <a:cubicBezTo>
                      <a:pt x="91" y="7"/>
                      <a:pt x="91" y="7"/>
                      <a:pt x="91" y="7"/>
                    </a:cubicBezTo>
                    <a:cubicBezTo>
                      <a:pt x="90" y="7"/>
                      <a:pt x="90" y="7"/>
                      <a:pt x="89" y="7"/>
                    </a:cubicBezTo>
                    <a:cubicBezTo>
                      <a:pt x="88" y="7"/>
                      <a:pt x="86" y="7"/>
                      <a:pt x="85" y="7"/>
                    </a:cubicBezTo>
                    <a:cubicBezTo>
                      <a:pt x="84" y="7"/>
                      <a:pt x="84" y="7"/>
                      <a:pt x="84" y="7"/>
                    </a:cubicBezTo>
                    <a:cubicBezTo>
                      <a:pt x="83" y="7"/>
                      <a:pt x="82" y="7"/>
                      <a:pt x="82" y="7"/>
                    </a:cubicBezTo>
                    <a:cubicBezTo>
                      <a:pt x="82" y="7"/>
                      <a:pt x="81" y="7"/>
                      <a:pt x="81" y="7"/>
                    </a:cubicBezTo>
                    <a:cubicBezTo>
                      <a:pt x="80" y="7"/>
                      <a:pt x="80" y="7"/>
                      <a:pt x="80" y="7"/>
                    </a:cubicBezTo>
                    <a:cubicBezTo>
                      <a:pt x="80" y="7"/>
                      <a:pt x="79" y="7"/>
                      <a:pt x="79" y="7"/>
                    </a:cubicBezTo>
                    <a:cubicBezTo>
                      <a:pt x="79" y="7"/>
                      <a:pt x="78" y="7"/>
                      <a:pt x="77" y="7"/>
                    </a:cubicBezTo>
                    <a:cubicBezTo>
                      <a:pt x="76" y="7"/>
                      <a:pt x="75" y="7"/>
                      <a:pt x="74" y="7"/>
                    </a:cubicBezTo>
                    <a:cubicBezTo>
                      <a:pt x="73" y="7"/>
                      <a:pt x="73" y="7"/>
                      <a:pt x="72" y="7"/>
                    </a:cubicBezTo>
                    <a:cubicBezTo>
                      <a:pt x="71" y="7"/>
                      <a:pt x="71" y="7"/>
                      <a:pt x="70" y="7"/>
                    </a:cubicBezTo>
                    <a:cubicBezTo>
                      <a:pt x="70" y="7"/>
                      <a:pt x="69" y="7"/>
                      <a:pt x="69" y="7"/>
                    </a:cubicBezTo>
                    <a:cubicBezTo>
                      <a:pt x="69" y="7"/>
                      <a:pt x="69" y="7"/>
                      <a:pt x="69" y="7"/>
                    </a:cubicBezTo>
                    <a:cubicBezTo>
                      <a:pt x="68" y="7"/>
                      <a:pt x="68" y="7"/>
                      <a:pt x="68" y="7"/>
                    </a:cubicBezTo>
                    <a:cubicBezTo>
                      <a:pt x="68" y="7"/>
                      <a:pt x="67" y="6"/>
                      <a:pt x="67" y="6"/>
                    </a:cubicBezTo>
                    <a:cubicBezTo>
                      <a:pt x="67" y="6"/>
                      <a:pt x="67" y="6"/>
                      <a:pt x="67" y="6"/>
                    </a:cubicBezTo>
                    <a:cubicBezTo>
                      <a:pt x="67" y="7"/>
                      <a:pt x="67" y="7"/>
                      <a:pt x="66" y="7"/>
                    </a:cubicBezTo>
                    <a:cubicBezTo>
                      <a:pt x="66" y="7"/>
                      <a:pt x="65" y="7"/>
                      <a:pt x="64" y="7"/>
                    </a:cubicBezTo>
                    <a:cubicBezTo>
                      <a:pt x="63" y="7"/>
                      <a:pt x="63" y="7"/>
                      <a:pt x="63" y="7"/>
                    </a:cubicBezTo>
                    <a:cubicBezTo>
                      <a:pt x="62" y="7"/>
                      <a:pt x="61" y="7"/>
                      <a:pt x="60" y="6"/>
                    </a:cubicBezTo>
                    <a:cubicBezTo>
                      <a:pt x="60" y="6"/>
                      <a:pt x="60" y="6"/>
                      <a:pt x="60" y="6"/>
                    </a:cubicBezTo>
                    <a:cubicBezTo>
                      <a:pt x="60" y="6"/>
                      <a:pt x="60" y="7"/>
                      <a:pt x="59" y="7"/>
                    </a:cubicBezTo>
                    <a:cubicBezTo>
                      <a:pt x="59" y="7"/>
                      <a:pt x="59" y="7"/>
                      <a:pt x="58" y="7"/>
                    </a:cubicBezTo>
                    <a:cubicBezTo>
                      <a:pt x="58" y="7"/>
                      <a:pt x="57" y="7"/>
                      <a:pt x="56" y="7"/>
                    </a:cubicBezTo>
                    <a:cubicBezTo>
                      <a:pt x="54" y="7"/>
                      <a:pt x="53" y="7"/>
                      <a:pt x="51" y="7"/>
                    </a:cubicBezTo>
                    <a:cubicBezTo>
                      <a:pt x="51" y="7"/>
                      <a:pt x="50" y="7"/>
                      <a:pt x="49" y="8"/>
                    </a:cubicBezTo>
                    <a:cubicBezTo>
                      <a:pt x="49" y="8"/>
                      <a:pt x="49" y="8"/>
                      <a:pt x="49" y="7"/>
                    </a:cubicBezTo>
                    <a:cubicBezTo>
                      <a:pt x="48" y="7"/>
                      <a:pt x="48" y="7"/>
                      <a:pt x="47" y="7"/>
                    </a:cubicBezTo>
                    <a:cubicBezTo>
                      <a:pt x="47" y="7"/>
                      <a:pt x="47" y="7"/>
                      <a:pt x="46" y="7"/>
                    </a:cubicBezTo>
                    <a:cubicBezTo>
                      <a:pt x="46" y="7"/>
                      <a:pt x="45" y="7"/>
                      <a:pt x="45" y="7"/>
                    </a:cubicBezTo>
                    <a:cubicBezTo>
                      <a:pt x="45" y="7"/>
                      <a:pt x="44" y="7"/>
                      <a:pt x="44" y="7"/>
                    </a:cubicBezTo>
                    <a:cubicBezTo>
                      <a:pt x="43" y="7"/>
                      <a:pt x="42" y="8"/>
                      <a:pt x="41" y="7"/>
                    </a:cubicBezTo>
                    <a:cubicBezTo>
                      <a:pt x="41" y="7"/>
                      <a:pt x="41" y="7"/>
                      <a:pt x="40" y="7"/>
                    </a:cubicBezTo>
                    <a:cubicBezTo>
                      <a:pt x="40" y="8"/>
                      <a:pt x="39" y="8"/>
                      <a:pt x="38" y="7"/>
                    </a:cubicBezTo>
                    <a:cubicBezTo>
                      <a:pt x="37" y="7"/>
                      <a:pt x="36" y="7"/>
                      <a:pt x="35" y="7"/>
                    </a:cubicBezTo>
                    <a:cubicBezTo>
                      <a:pt x="34" y="7"/>
                      <a:pt x="34" y="7"/>
                      <a:pt x="33" y="7"/>
                    </a:cubicBezTo>
                    <a:cubicBezTo>
                      <a:pt x="33" y="7"/>
                      <a:pt x="33" y="7"/>
                      <a:pt x="33" y="7"/>
                    </a:cubicBezTo>
                    <a:cubicBezTo>
                      <a:pt x="32" y="7"/>
                      <a:pt x="32" y="7"/>
                      <a:pt x="32" y="7"/>
                    </a:cubicBezTo>
                    <a:cubicBezTo>
                      <a:pt x="31" y="7"/>
                      <a:pt x="31" y="7"/>
                      <a:pt x="31" y="7"/>
                    </a:cubicBezTo>
                    <a:cubicBezTo>
                      <a:pt x="31" y="7"/>
                      <a:pt x="31" y="7"/>
                      <a:pt x="30" y="7"/>
                    </a:cubicBezTo>
                    <a:cubicBezTo>
                      <a:pt x="30" y="7"/>
                      <a:pt x="29" y="7"/>
                      <a:pt x="29" y="7"/>
                    </a:cubicBezTo>
                    <a:cubicBezTo>
                      <a:pt x="28" y="7"/>
                      <a:pt x="26" y="7"/>
                      <a:pt x="25" y="7"/>
                    </a:cubicBezTo>
                    <a:cubicBezTo>
                      <a:pt x="25" y="7"/>
                      <a:pt x="24" y="7"/>
                      <a:pt x="23" y="7"/>
                    </a:cubicBezTo>
                    <a:cubicBezTo>
                      <a:pt x="22" y="7"/>
                      <a:pt x="20" y="7"/>
                      <a:pt x="18" y="7"/>
                    </a:cubicBezTo>
                    <a:cubicBezTo>
                      <a:pt x="18" y="7"/>
                      <a:pt x="18" y="7"/>
                      <a:pt x="17" y="7"/>
                    </a:cubicBezTo>
                    <a:cubicBezTo>
                      <a:pt x="17" y="7"/>
                      <a:pt x="16" y="7"/>
                      <a:pt x="16" y="7"/>
                    </a:cubicBezTo>
                    <a:cubicBezTo>
                      <a:pt x="15" y="7"/>
                      <a:pt x="15" y="7"/>
                      <a:pt x="14" y="7"/>
                    </a:cubicBezTo>
                    <a:cubicBezTo>
                      <a:pt x="14" y="7"/>
                      <a:pt x="14" y="7"/>
                      <a:pt x="13" y="7"/>
                    </a:cubicBezTo>
                    <a:cubicBezTo>
                      <a:pt x="13" y="7"/>
                      <a:pt x="13" y="7"/>
                      <a:pt x="12" y="7"/>
                    </a:cubicBezTo>
                    <a:cubicBezTo>
                      <a:pt x="12" y="7"/>
                      <a:pt x="11" y="7"/>
                      <a:pt x="10" y="7"/>
                    </a:cubicBezTo>
                    <a:cubicBezTo>
                      <a:pt x="10" y="7"/>
                      <a:pt x="10" y="7"/>
                      <a:pt x="10" y="7"/>
                    </a:cubicBezTo>
                    <a:cubicBezTo>
                      <a:pt x="9" y="7"/>
                      <a:pt x="8" y="7"/>
                      <a:pt x="8" y="7"/>
                    </a:cubicBezTo>
                    <a:cubicBezTo>
                      <a:pt x="6" y="7"/>
                      <a:pt x="5" y="7"/>
                      <a:pt x="3" y="7"/>
                    </a:cubicBezTo>
                    <a:cubicBezTo>
                      <a:pt x="2" y="7"/>
                      <a:pt x="1" y="6"/>
                      <a:pt x="0" y="5"/>
                    </a:cubicBezTo>
                    <a:cubicBezTo>
                      <a:pt x="0" y="5"/>
                      <a:pt x="0" y="5"/>
                      <a:pt x="0" y="5"/>
                    </a:cubicBezTo>
                    <a:cubicBezTo>
                      <a:pt x="1" y="4"/>
                      <a:pt x="1" y="4"/>
                      <a:pt x="2" y="4"/>
                    </a:cubicBezTo>
                    <a:cubicBezTo>
                      <a:pt x="3" y="4"/>
                      <a:pt x="5" y="3"/>
                      <a:pt x="6" y="3"/>
                    </a:cubicBezTo>
                    <a:cubicBezTo>
                      <a:pt x="7" y="3"/>
                      <a:pt x="9" y="3"/>
                      <a:pt x="10" y="3"/>
                    </a:cubicBezTo>
                    <a:cubicBezTo>
                      <a:pt x="10" y="3"/>
                      <a:pt x="10" y="3"/>
                      <a:pt x="11" y="3"/>
                    </a:cubicBezTo>
                    <a:cubicBezTo>
                      <a:pt x="11" y="3"/>
                      <a:pt x="11" y="3"/>
                      <a:pt x="12" y="3"/>
                    </a:cubicBezTo>
                    <a:cubicBezTo>
                      <a:pt x="12" y="3"/>
                      <a:pt x="13" y="3"/>
                      <a:pt x="13" y="3"/>
                    </a:cubicBezTo>
                    <a:cubicBezTo>
                      <a:pt x="14" y="3"/>
                      <a:pt x="14" y="3"/>
                      <a:pt x="14" y="3"/>
                    </a:cubicBezTo>
                    <a:cubicBezTo>
                      <a:pt x="15" y="3"/>
                      <a:pt x="15" y="3"/>
                      <a:pt x="15" y="3"/>
                    </a:cubicBezTo>
                    <a:cubicBezTo>
                      <a:pt x="15" y="4"/>
                      <a:pt x="15" y="4"/>
                      <a:pt x="16" y="3"/>
                    </a:cubicBezTo>
                    <a:cubicBezTo>
                      <a:pt x="16" y="3"/>
                      <a:pt x="16" y="3"/>
                      <a:pt x="16" y="3"/>
                    </a:cubicBezTo>
                    <a:cubicBezTo>
                      <a:pt x="17" y="3"/>
                      <a:pt x="17" y="3"/>
                      <a:pt x="18" y="3"/>
                    </a:cubicBezTo>
                    <a:cubicBezTo>
                      <a:pt x="18" y="3"/>
                      <a:pt x="18" y="3"/>
                      <a:pt x="18" y="3"/>
                    </a:cubicBezTo>
                    <a:cubicBezTo>
                      <a:pt x="19" y="3"/>
                      <a:pt x="19" y="3"/>
                      <a:pt x="19" y="3"/>
                    </a:cubicBezTo>
                    <a:cubicBezTo>
                      <a:pt x="19" y="3"/>
                      <a:pt x="20" y="3"/>
                      <a:pt x="20" y="3"/>
                    </a:cubicBezTo>
                    <a:cubicBezTo>
                      <a:pt x="20" y="3"/>
                      <a:pt x="20" y="3"/>
                      <a:pt x="20" y="3"/>
                    </a:cubicBezTo>
                    <a:cubicBezTo>
                      <a:pt x="20" y="3"/>
                      <a:pt x="20" y="3"/>
                      <a:pt x="21" y="3"/>
                    </a:cubicBezTo>
                    <a:cubicBezTo>
                      <a:pt x="21" y="3"/>
                      <a:pt x="22" y="3"/>
                      <a:pt x="23" y="3"/>
                    </a:cubicBezTo>
                    <a:cubicBezTo>
                      <a:pt x="23" y="3"/>
                      <a:pt x="23" y="3"/>
                      <a:pt x="24" y="3"/>
                    </a:cubicBezTo>
                    <a:cubicBezTo>
                      <a:pt x="24" y="3"/>
                      <a:pt x="24" y="3"/>
                      <a:pt x="25" y="3"/>
                    </a:cubicBezTo>
                    <a:cubicBezTo>
                      <a:pt x="25" y="4"/>
                      <a:pt x="25" y="4"/>
                      <a:pt x="25" y="4"/>
                    </a:cubicBezTo>
                    <a:cubicBezTo>
                      <a:pt x="26" y="3"/>
                      <a:pt x="27" y="3"/>
                      <a:pt x="28" y="3"/>
                    </a:cubicBezTo>
                    <a:cubicBezTo>
                      <a:pt x="28" y="2"/>
                      <a:pt x="29" y="3"/>
                      <a:pt x="29" y="3"/>
                    </a:cubicBezTo>
                    <a:cubicBezTo>
                      <a:pt x="30" y="3"/>
                      <a:pt x="30" y="3"/>
                      <a:pt x="30" y="3"/>
                    </a:cubicBezTo>
                    <a:cubicBezTo>
                      <a:pt x="30" y="3"/>
                      <a:pt x="30" y="3"/>
                      <a:pt x="30" y="3"/>
                    </a:cubicBezTo>
                    <a:cubicBezTo>
                      <a:pt x="30" y="3"/>
                      <a:pt x="31" y="3"/>
                      <a:pt x="31" y="3"/>
                    </a:cubicBezTo>
                    <a:cubicBezTo>
                      <a:pt x="31" y="3"/>
                      <a:pt x="32" y="3"/>
                      <a:pt x="33" y="2"/>
                    </a:cubicBezTo>
                    <a:cubicBezTo>
                      <a:pt x="33" y="2"/>
                      <a:pt x="34" y="2"/>
                      <a:pt x="35" y="3"/>
                    </a:cubicBezTo>
                    <a:cubicBezTo>
                      <a:pt x="35" y="3"/>
                      <a:pt x="36" y="3"/>
                      <a:pt x="36" y="3"/>
                    </a:cubicBezTo>
                    <a:cubicBezTo>
                      <a:pt x="36" y="3"/>
                      <a:pt x="37" y="3"/>
                      <a:pt x="37" y="3"/>
                    </a:cubicBezTo>
                    <a:cubicBezTo>
                      <a:pt x="37" y="3"/>
                      <a:pt x="37" y="3"/>
                      <a:pt x="38" y="3"/>
                    </a:cubicBezTo>
                    <a:cubicBezTo>
                      <a:pt x="38" y="3"/>
                      <a:pt x="39" y="3"/>
                      <a:pt x="39" y="4"/>
                    </a:cubicBezTo>
                    <a:cubicBezTo>
                      <a:pt x="39" y="4"/>
                      <a:pt x="39" y="4"/>
                      <a:pt x="39" y="4"/>
                    </a:cubicBezTo>
                    <a:cubicBezTo>
                      <a:pt x="39" y="4"/>
                      <a:pt x="39" y="4"/>
                      <a:pt x="40" y="4"/>
                    </a:cubicBezTo>
                    <a:cubicBezTo>
                      <a:pt x="40" y="4"/>
                      <a:pt x="41" y="3"/>
                      <a:pt x="41" y="3"/>
                    </a:cubicBezTo>
                    <a:cubicBezTo>
                      <a:pt x="41" y="3"/>
                      <a:pt x="42" y="3"/>
                      <a:pt x="42" y="3"/>
                    </a:cubicBezTo>
                    <a:cubicBezTo>
                      <a:pt x="43" y="3"/>
                      <a:pt x="43" y="2"/>
                      <a:pt x="44" y="2"/>
                    </a:cubicBezTo>
                    <a:cubicBezTo>
                      <a:pt x="44" y="2"/>
                      <a:pt x="45" y="2"/>
                      <a:pt x="45" y="2"/>
                    </a:cubicBezTo>
                    <a:cubicBezTo>
                      <a:pt x="46" y="2"/>
                      <a:pt x="46" y="3"/>
                      <a:pt x="46" y="3"/>
                    </a:cubicBezTo>
                    <a:cubicBezTo>
                      <a:pt x="46" y="3"/>
                      <a:pt x="47" y="4"/>
                      <a:pt x="47" y="4"/>
                    </a:cubicBezTo>
                    <a:cubicBezTo>
                      <a:pt x="47" y="4"/>
                      <a:pt x="48" y="4"/>
                      <a:pt x="48" y="4"/>
                    </a:cubicBezTo>
                    <a:cubicBezTo>
                      <a:pt x="48" y="4"/>
                      <a:pt x="48" y="4"/>
                      <a:pt x="48" y="4"/>
                    </a:cubicBezTo>
                    <a:cubicBezTo>
                      <a:pt x="48" y="4"/>
                      <a:pt x="48" y="4"/>
                      <a:pt x="48" y="4"/>
                    </a:cubicBezTo>
                    <a:cubicBezTo>
                      <a:pt x="48" y="4"/>
                      <a:pt x="48" y="4"/>
                      <a:pt x="48" y="4"/>
                    </a:cubicBezTo>
                    <a:cubicBezTo>
                      <a:pt x="49" y="4"/>
                      <a:pt x="49" y="4"/>
                      <a:pt x="49" y="4"/>
                    </a:cubicBezTo>
                    <a:cubicBezTo>
                      <a:pt x="50" y="4"/>
                      <a:pt x="50" y="3"/>
                      <a:pt x="51" y="3"/>
                    </a:cubicBezTo>
                    <a:cubicBezTo>
                      <a:pt x="51" y="3"/>
                      <a:pt x="51" y="3"/>
                      <a:pt x="51" y="3"/>
                    </a:cubicBezTo>
                    <a:cubicBezTo>
                      <a:pt x="52" y="4"/>
                      <a:pt x="52" y="4"/>
                      <a:pt x="52" y="4"/>
                    </a:cubicBezTo>
                    <a:cubicBezTo>
                      <a:pt x="52" y="4"/>
                      <a:pt x="52" y="4"/>
                      <a:pt x="52" y="4"/>
                    </a:cubicBezTo>
                    <a:cubicBezTo>
                      <a:pt x="52" y="4"/>
                      <a:pt x="52" y="3"/>
                      <a:pt x="52" y="3"/>
                    </a:cubicBezTo>
                    <a:cubicBezTo>
                      <a:pt x="52" y="3"/>
                      <a:pt x="52" y="3"/>
                      <a:pt x="52" y="3"/>
                    </a:cubicBezTo>
                    <a:cubicBezTo>
                      <a:pt x="53" y="3"/>
                      <a:pt x="53" y="2"/>
                      <a:pt x="54" y="2"/>
                    </a:cubicBezTo>
                    <a:cubicBezTo>
                      <a:pt x="54" y="3"/>
                      <a:pt x="54" y="3"/>
                      <a:pt x="54" y="3"/>
                    </a:cubicBezTo>
                    <a:cubicBezTo>
                      <a:pt x="53" y="3"/>
                      <a:pt x="53" y="3"/>
                      <a:pt x="53" y="4"/>
                    </a:cubicBezTo>
                    <a:cubicBezTo>
                      <a:pt x="53" y="4"/>
                      <a:pt x="53" y="4"/>
                      <a:pt x="54" y="4"/>
                    </a:cubicBezTo>
                    <a:cubicBezTo>
                      <a:pt x="54" y="4"/>
                      <a:pt x="55" y="4"/>
                      <a:pt x="55" y="4"/>
                    </a:cubicBezTo>
                    <a:cubicBezTo>
                      <a:pt x="55" y="3"/>
                      <a:pt x="55" y="3"/>
                      <a:pt x="55" y="3"/>
                    </a:cubicBezTo>
                    <a:cubicBezTo>
                      <a:pt x="55" y="3"/>
                      <a:pt x="55" y="4"/>
                      <a:pt x="55" y="4"/>
                    </a:cubicBezTo>
                    <a:cubicBezTo>
                      <a:pt x="56" y="4"/>
                      <a:pt x="56" y="4"/>
                      <a:pt x="56" y="4"/>
                    </a:cubicBezTo>
                    <a:cubicBezTo>
                      <a:pt x="56" y="4"/>
                      <a:pt x="57" y="4"/>
                      <a:pt x="57" y="4"/>
                    </a:cubicBezTo>
                    <a:cubicBezTo>
                      <a:pt x="57" y="3"/>
                      <a:pt x="57" y="3"/>
                      <a:pt x="56" y="3"/>
                    </a:cubicBezTo>
                    <a:cubicBezTo>
                      <a:pt x="56" y="3"/>
                      <a:pt x="56" y="3"/>
                      <a:pt x="56" y="3"/>
                    </a:cubicBezTo>
                    <a:cubicBezTo>
                      <a:pt x="56" y="3"/>
                      <a:pt x="56" y="3"/>
                      <a:pt x="56" y="3"/>
                    </a:cubicBezTo>
                    <a:cubicBezTo>
                      <a:pt x="56" y="2"/>
                      <a:pt x="56" y="2"/>
                      <a:pt x="56" y="2"/>
                    </a:cubicBezTo>
                    <a:cubicBezTo>
                      <a:pt x="57" y="2"/>
                      <a:pt x="57" y="2"/>
                      <a:pt x="57" y="3"/>
                    </a:cubicBezTo>
                    <a:cubicBezTo>
                      <a:pt x="58" y="3"/>
                      <a:pt x="58" y="3"/>
                      <a:pt x="59" y="2"/>
                    </a:cubicBezTo>
                    <a:cubicBezTo>
                      <a:pt x="59" y="2"/>
                      <a:pt x="60" y="2"/>
                      <a:pt x="60" y="2"/>
                    </a:cubicBezTo>
                    <a:cubicBezTo>
                      <a:pt x="61" y="3"/>
                      <a:pt x="61" y="3"/>
                      <a:pt x="61" y="3"/>
                    </a:cubicBezTo>
                    <a:cubicBezTo>
                      <a:pt x="61" y="2"/>
                      <a:pt x="61" y="3"/>
                      <a:pt x="60" y="3"/>
                    </a:cubicBezTo>
                    <a:cubicBezTo>
                      <a:pt x="61" y="2"/>
                      <a:pt x="61" y="2"/>
                      <a:pt x="61" y="2"/>
                    </a:cubicBezTo>
                    <a:cubicBezTo>
                      <a:pt x="61" y="2"/>
                      <a:pt x="62" y="2"/>
                      <a:pt x="62" y="2"/>
                    </a:cubicBezTo>
                    <a:cubicBezTo>
                      <a:pt x="63" y="2"/>
                      <a:pt x="63" y="2"/>
                      <a:pt x="63" y="2"/>
                    </a:cubicBezTo>
                    <a:cubicBezTo>
                      <a:pt x="64" y="2"/>
                      <a:pt x="64" y="3"/>
                      <a:pt x="64" y="3"/>
                    </a:cubicBezTo>
                    <a:cubicBezTo>
                      <a:pt x="64" y="3"/>
                      <a:pt x="64" y="4"/>
                      <a:pt x="63" y="4"/>
                    </a:cubicBezTo>
                    <a:cubicBezTo>
                      <a:pt x="63" y="4"/>
                      <a:pt x="63" y="4"/>
                      <a:pt x="63" y="4"/>
                    </a:cubicBezTo>
                    <a:cubicBezTo>
                      <a:pt x="62" y="4"/>
                      <a:pt x="62" y="5"/>
                      <a:pt x="62" y="5"/>
                    </a:cubicBezTo>
                    <a:cubicBezTo>
                      <a:pt x="62" y="5"/>
                      <a:pt x="62" y="6"/>
                      <a:pt x="62" y="6"/>
                    </a:cubicBezTo>
                    <a:cubicBezTo>
                      <a:pt x="63" y="6"/>
                      <a:pt x="64" y="6"/>
                      <a:pt x="64" y="5"/>
                    </a:cubicBezTo>
                    <a:cubicBezTo>
                      <a:pt x="64" y="5"/>
                      <a:pt x="64" y="4"/>
                      <a:pt x="65" y="4"/>
                    </a:cubicBezTo>
                    <a:cubicBezTo>
                      <a:pt x="65" y="4"/>
                      <a:pt x="65" y="4"/>
                      <a:pt x="65" y="3"/>
                    </a:cubicBezTo>
                    <a:cubicBezTo>
                      <a:pt x="65" y="3"/>
                      <a:pt x="64" y="3"/>
                      <a:pt x="64" y="3"/>
                    </a:cubicBezTo>
                    <a:cubicBezTo>
                      <a:pt x="65" y="2"/>
                      <a:pt x="65" y="2"/>
                      <a:pt x="65" y="2"/>
                    </a:cubicBezTo>
                    <a:cubicBezTo>
                      <a:pt x="66" y="2"/>
                      <a:pt x="66" y="2"/>
                      <a:pt x="66" y="2"/>
                    </a:cubicBezTo>
                    <a:cubicBezTo>
                      <a:pt x="66" y="3"/>
                      <a:pt x="66" y="3"/>
                      <a:pt x="67" y="2"/>
                    </a:cubicBezTo>
                    <a:cubicBezTo>
                      <a:pt x="67" y="2"/>
                      <a:pt x="67" y="2"/>
                      <a:pt x="68" y="2"/>
                    </a:cubicBezTo>
                    <a:cubicBezTo>
                      <a:pt x="68" y="2"/>
                      <a:pt x="68" y="2"/>
                      <a:pt x="68" y="2"/>
                    </a:cubicBezTo>
                    <a:cubicBezTo>
                      <a:pt x="69" y="3"/>
                      <a:pt x="69" y="3"/>
                      <a:pt x="68" y="3"/>
                    </a:cubicBezTo>
                    <a:cubicBezTo>
                      <a:pt x="68" y="3"/>
                      <a:pt x="68" y="3"/>
                      <a:pt x="68" y="3"/>
                    </a:cubicBezTo>
                    <a:cubicBezTo>
                      <a:pt x="68" y="3"/>
                      <a:pt x="68" y="4"/>
                      <a:pt x="68" y="4"/>
                    </a:cubicBezTo>
                    <a:cubicBezTo>
                      <a:pt x="68" y="4"/>
                      <a:pt x="68" y="4"/>
                      <a:pt x="69" y="4"/>
                    </a:cubicBezTo>
                    <a:cubicBezTo>
                      <a:pt x="69" y="3"/>
                      <a:pt x="70" y="3"/>
                      <a:pt x="70" y="3"/>
                    </a:cubicBezTo>
                    <a:cubicBezTo>
                      <a:pt x="71" y="3"/>
                      <a:pt x="71" y="2"/>
                      <a:pt x="71" y="2"/>
                    </a:cubicBezTo>
                    <a:cubicBezTo>
                      <a:pt x="72" y="2"/>
                      <a:pt x="72" y="2"/>
                      <a:pt x="73" y="2"/>
                    </a:cubicBezTo>
                    <a:cubicBezTo>
                      <a:pt x="73" y="2"/>
                      <a:pt x="73" y="2"/>
                      <a:pt x="74" y="2"/>
                    </a:cubicBezTo>
                    <a:cubicBezTo>
                      <a:pt x="74" y="2"/>
                      <a:pt x="75" y="2"/>
                      <a:pt x="75" y="3"/>
                    </a:cubicBezTo>
                    <a:cubicBezTo>
                      <a:pt x="75" y="3"/>
                      <a:pt x="75" y="3"/>
                      <a:pt x="75" y="3"/>
                    </a:cubicBezTo>
                    <a:cubicBezTo>
                      <a:pt x="76" y="2"/>
                      <a:pt x="76" y="2"/>
                      <a:pt x="77" y="2"/>
                    </a:cubicBezTo>
                    <a:cubicBezTo>
                      <a:pt x="78" y="2"/>
                      <a:pt x="78" y="2"/>
                      <a:pt x="79" y="2"/>
                    </a:cubicBezTo>
                    <a:cubicBezTo>
                      <a:pt x="79" y="2"/>
                      <a:pt x="79" y="2"/>
                      <a:pt x="80" y="3"/>
                    </a:cubicBezTo>
                    <a:cubicBezTo>
                      <a:pt x="80" y="3"/>
                      <a:pt x="80" y="3"/>
                      <a:pt x="80" y="3"/>
                    </a:cubicBezTo>
                    <a:cubicBezTo>
                      <a:pt x="81" y="3"/>
                      <a:pt x="81" y="3"/>
                      <a:pt x="81" y="2"/>
                    </a:cubicBezTo>
                    <a:cubicBezTo>
                      <a:pt x="81" y="2"/>
                      <a:pt x="81" y="2"/>
                      <a:pt x="81" y="2"/>
                    </a:cubicBezTo>
                    <a:cubicBezTo>
                      <a:pt x="82" y="2"/>
                      <a:pt x="82" y="2"/>
                      <a:pt x="83" y="2"/>
                    </a:cubicBezTo>
                    <a:cubicBezTo>
                      <a:pt x="83" y="2"/>
                      <a:pt x="83" y="2"/>
                      <a:pt x="83" y="2"/>
                    </a:cubicBezTo>
                    <a:cubicBezTo>
                      <a:pt x="83" y="2"/>
                      <a:pt x="83" y="3"/>
                      <a:pt x="83" y="3"/>
                    </a:cubicBezTo>
                    <a:cubicBezTo>
                      <a:pt x="83" y="3"/>
                      <a:pt x="83" y="3"/>
                      <a:pt x="84" y="3"/>
                    </a:cubicBezTo>
                    <a:cubicBezTo>
                      <a:pt x="84" y="3"/>
                      <a:pt x="84" y="3"/>
                      <a:pt x="84" y="3"/>
                    </a:cubicBezTo>
                    <a:cubicBezTo>
                      <a:pt x="84" y="3"/>
                      <a:pt x="84" y="3"/>
                      <a:pt x="85" y="2"/>
                    </a:cubicBezTo>
                    <a:cubicBezTo>
                      <a:pt x="85" y="2"/>
                      <a:pt x="85" y="2"/>
                      <a:pt x="85" y="2"/>
                    </a:cubicBezTo>
                    <a:cubicBezTo>
                      <a:pt x="85" y="3"/>
                      <a:pt x="86" y="3"/>
                      <a:pt x="86" y="3"/>
                    </a:cubicBezTo>
                    <a:cubicBezTo>
                      <a:pt x="86" y="3"/>
                      <a:pt x="86" y="4"/>
                      <a:pt x="86" y="4"/>
                    </a:cubicBezTo>
                    <a:cubicBezTo>
                      <a:pt x="86" y="4"/>
                      <a:pt x="86" y="4"/>
                      <a:pt x="86" y="4"/>
                    </a:cubicBezTo>
                    <a:cubicBezTo>
                      <a:pt x="87" y="4"/>
                      <a:pt x="87" y="4"/>
                      <a:pt x="87" y="4"/>
                    </a:cubicBezTo>
                    <a:cubicBezTo>
                      <a:pt x="88" y="4"/>
                      <a:pt x="88" y="4"/>
                      <a:pt x="89" y="3"/>
                    </a:cubicBezTo>
                    <a:cubicBezTo>
                      <a:pt x="89" y="3"/>
                      <a:pt x="89" y="3"/>
                      <a:pt x="89" y="3"/>
                    </a:cubicBezTo>
                    <a:cubicBezTo>
                      <a:pt x="89" y="3"/>
                      <a:pt x="89" y="2"/>
                      <a:pt x="89" y="2"/>
                    </a:cubicBezTo>
                    <a:cubicBezTo>
                      <a:pt x="89" y="3"/>
                      <a:pt x="89" y="3"/>
                      <a:pt x="88" y="3"/>
                    </a:cubicBezTo>
                    <a:cubicBezTo>
                      <a:pt x="88" y="3"/>
                      <a:pt x="88" y="3"/>
                      <a:pt x="88" y="3"/>
                    </a:cubicBezTo>
                    <a:cubicBezTo>
                      <a:pt x="88" y="3"/>
                      <a:pt x="88" y="3"/>
                      <a:pt x="87" y="3"/>
                    </a:cubicBezTo>
                    <a:cubicBezTo>
                      <a:pt x="87" y="3"/>
                      <a:pt x="86" y="3"/>
                      <a:pt x="86" y="3"/>
                    </a:cubicBezTo>
                    <a:cubicBezTo>
                      <a:pt x="86" y="3"/>
                      <a:pt x="87" y="3"/>
                      <a:pt x="87" y="2"/>
                    </a:cubicBezTo>
                    <a:cubicBezTo>
                      <a:pt x="87" y="2"/>
                      <a:pt x="87" y="2"/>
                      <a:pt x="87" y="2"/>
                    </a:cubicBezTo>
                    <a:cubicBezTo>
                      <a:pt x="89" y="2"/>
                      <a:pt x="89" y="2"/>
                      <a:pt x="91" y="2"/>
                    </a:cubicBezTo>
                    <a:cubicBezTo>
                      <a:pt x="92" y="2"/>
                      <a:pt x="92" y="1"/>
                      <a:pt x="93" y="2"/>
                    </a:cubicBezTo>
                    <a:cubicBezTo>
                      <a:pt x="93" y="2"/>
                      <a:pt x="93" y="2"/>
                      <a:pt x="94" y="1"/>
                    </a:cubicBezTo>
                    <a:cubicBezTo>
                      <a:pt x="94" y="1"/>
                      <a:pt x="94" y="1"/>
                      <a:pt x="94" y="2"/>
                    </a:cubicBezTo>
                    <a:cubicBezTo>
                      <a:pt x="94" y="2"/>
                      <a:pt x="94" y="2"/>
                      <a:pt x="94" y="2"/>
                    </a:cubicBezTo>
                    <a:cubicBezTo>
                      <a:pt x="95" y="2"/>
                      <a:pt x="95" y="2"/>
                      <a:pt x="95" y="1"/>
                    </a:cubicBezTo>
                    <a:cubicBezTo>
                      <a:pt x="96" y="1"/>
                      <a:pt x="96" y="2"/>
                      <a:pt x="96" y="2"/>
                    </a:cubicBezTo>
                    <a:cubicBezTo>
                      <a:pt x="96" y="2"/>
                      <a:pt x="96" y="3"/>
                      <a:pt x="96" y="3"/>
                    </a:cubicBezTo>
                    <a:cubicBezTo>
                      <a:pt x="96" y="3"/>
                      <a:pt x="96" y="3"/>
                      <a:pt x="96" y="3"/>
                    </a:cubicBezTo>
                    <a:cubicBezTo>
                      <a:pt x="96" y="3"/>
                      <a:pt x="96" y="3"/>
                      <a:pt x="96" y="3"/>
                    </a:cubicBezTo>
                    <a:cubicBezTo>
                      <a:pt x="96" y="3"/>
                      <a:pt x="97" y="3"/>
                      <a:pt x="97" y="3"/>
                    </a:cubicBezTo>
                    <a:cubicBezTo>
                      <a:pt x="97" y="3"/>
                      <a:pt x="97" y="3"/>
                      <a:pt x="97" y="3"/>
                    </a:cubicBezTo>
                    <a:cubicBezTo>
                      <a:pt x="97" y="2"/>
                      <a:pt x="97" y="2"/>
                      <a:pt x="97" y="2"/>
                    </a:cubicBezTo>
                    <a:cubicBezTo>
                      <a:pt x="97" y="2"/>
                      <a:pt x="97" y="2"/>
                      <a:pt x="97" y="2"/>
                    </a:cubicBezTo>
                    <a:cubicBezTo>
                      <a:pt x="97" y="2"/>
                      <a:pt x="97" y="2"/>
                      <a:pt x="97" y="2"/>
                    </a:cubicBezTo>
                    <a:cubicBezTo>
                      <a:pt x="97" y="2"/>
                      <a:pt x="97" y="2"/>
                      <a:pt x="97" y="2"/>
                    </a:cubicBezTo>
                    <a:cubicBezTo>
                      <a:pt x="98" y="3"/>
                      <a:pt x="98" y="3"/>
                      <a:pt x="98" y="3"/>
                    </a:cubicBezTo>
                    <a:cubicBezTo>
                      <a:pt x="99" y="2"/>
                      <a:pt x="99" y="2"/>
                      <a:pt x="100" y="2"/>
                    </a:cubicBezTo>
                    <a:cubicBezTo>
                      <a:pt x="100" y="2"/>
                      <a:pt x="100" y="2"/>
                      <a:pt x="101" y="2"/>
                    </a:cubicBezTo>
                    <a:cubicBezTo>
                      <a:pt x="101" y="2"/>
                      <a:pt x="101" y="2"/>
                      <a:pt x="101" y="2"/>
                    </a:cubicBezTo>
                    <a:cubicBezTo>
                      <a:pt x="101" y="2"/>
                      <a:pt x="101" y="2"/>
                      <a:pt x="101" y="2"/>
                    </a:cubicBezTo>
                    <a:cubicBezTo>
                      <a:pt x="101" y="3"/>
                      <a:pt x="102" y="3"/>
                      <a:pt x="102" y="3"/>
                    </a:cubicBezTo>
                    <a:cubicBezTo>
                      <a:pt x="102" y="3"/>
                      <a:pt x="102" y="3"/>
                      <a:pt x="102" y="3"/>
                    </a:cubicBezTo>
                    <a:cubicBezTo>
                      <a:pt x="103" y="2"/>
                      <a:pt x="103" y="3"/>
                      <a:pt x="103" y="2"/>
                    </a:cubicBezTo>
                    <a:cubicBezTo>
                      <a:pt x="103" y="2"/>
                      <a:pt x="103" y="2"/>
                      <a:pt x="104" y="1"/>
                    </a:cubicBezTo>
                    <a:cubicBezTo>
                      <a:pt x="104" y="1"/>
                      <a:pt x="105" y="1"/>
                      <a:pt x="106" y="1"/>
                    </a:cubicBezTo>
                    <a:cubicBezTo>
                      <a:pt x="106" y="1"/>
                      <a:pt x="106" y="1"/>
                      <a:pt x="106" y="1"/>
                    </a:cubicBezTo>
                    <a:cubicBezTo>
                      <a:pt x="107" y="2"/>
                      <a:pt x="107" y="2"/>
                      <a:pt x="108" y="1"/>
                    </a:cubicBezTo>
                    <a:cubicBezTo>
                      <a:pt x="108" y="1"/>
                      <a:pt x="109" y="1"/>
                      <a:pt x="109" y="1"/>
                    </a:cubicBezTo>
                    <a:cubicBezTo>
                      <a:pt x="109" y="1"/>
                      <a:pt x="110" y="2"/>
                      <a:pt x="110" y="2"/>
                    </a:cubicBezTo>
                    <a:cubicBezTo>
                      <a:pt x="111" y="2"/>
                      <a:pt x="111" y="2"/>
                      <a:pt x="111" y="2"/>
                    </a:cubicBezTo>
                    <a:cubicBezTo>
                      <a:pt x="112" y="1"/>
                      <a:pt x="112" y="1"/>
                      <a:pt x="112" y="1"/>
                    </a:cubicBezTo>
                    <a:cubicBezTo>
                      <a:pt x="113" y="1"/>
                      <a:pt x="114" y="1"/>
                      <a:pt x="115" y="1"/>
                    </a:cubicBezTo>
                    <a:cubicBezTo>
                      <a:pt x="115" y="2"/>
                      <a:pt x="115" y="2"/>
                      <a:pt x="115" y="1"/>
                    </a:cubicBezTo>
                    <a:cubicBezTo>
                      <a:pt x="116" y="1"/>
                      <a:pt x="117" y="1"/>
                      <a:pt x="117" y="1"/>
                    </a:cubicBezTo>
                    <a:cubicBezTo>
                      <a:pt x="118" y="1"/>
                      <a:pt x="119" y="1"/>
                      <a:pt x="119" y="1"/>
                    </a:cubicBezTo>
                    <a:cubicBezTo>
                      <a:pt x="119" y="2"/>
                      <a:pt x="120" y="2"/>
                      <a:pt x="120" y="2"/>
                    </a:cubicBezTo>
                    <a:cubicBezTo>
                      <a:pt x="120" y="2"/>
                      <a:pt x="121" y="2"/>
                      <a:pt x="121" y="2"/>
                    </a:cubicBezTo>
                    <a:cubicBezTo>
                      <a:pt x="121" y="1"/>
                      <a:pt x="121" y="2"/>
                      <a:pt x="122" y="2"/>
                    </a:cubicBezTo>
                    <a:close/>
                    <a:moveTo>
                      <a:pt x="175" y="6"/>
                    </a:moveTo>
                    <a:cubicBezTo>
                      <a:pt x="175" y="6"/>
                      <a:pt x="175" y="6"/>
                      <a:pt x="175" y="6"/>
                    </a:cubicBezTo>
                    <a:cubicBezTo>
                      <a:pt x="174" y="6"/>
                      <a:pt x="174" y="6"/>
                      <a:pt x="174" y="6"/>
                    </a:cubicBezTo>
                    <a:cubicBezTo>
                      <a:pt x="174" y="6"/>
                      <a:pt x="174" y="6"/>
                      <a:pt x="174" y="5"/>
                    </a:cubicBezTo>
                    <a:cubicBezTo>
                      <a:pt x="174" y="5"/>
                      <a:pt x="174" y="5"/>
                      <a:pt x="174" y="5"/>
                    </a:cubicBezTo>
                    <a:cubicBezTo>
                      <a:pt x="174" y="5"/>
                      <a:pt x="174" y="5"/>
                      <a:pt x="174" y="5"/>
                    </a:cubicBezTo>
                    <a:cubicBezTo>
                      <a:pt x="174" y="5"/>
                      <a:pt x="174" y="5"/>
                      <a:pt x="174" y="5"/>
                    </a:cubicBezTo>
                    <a:cubicBezTo>
                      <a:pt x="174" y="5"/>
                      <a:pt x="174" y="5"/>
                      <a:pt x="174" y="5"/>
                    </a:cubicBezTo>
                    <a:cubicBezTo>
                      <a:pt x="174" y="5"/>
                      <a:pt x="174" y="6"/>
                      <a:pt x="174" y="6"/>
                    </a:cubicBezTo>
                    <a:cubicBezTo>
                      <a:pt x="174" y="6"/>
                      <a:pt x="175" y="6"/>
                      <a:pt x="175" y="6"/>
                    </a:cubicBezTo>
                    <a:close/>
                    <a:moveTo>
                      <a:pt x="183" y="1"/>
                    </a:moveTo>
                    <a:cubicBezTo>
                      <a:pt x="183" y="2"/>
                      <a:pt x="183" y="1"/>
                      <a:pt x="183" y="1"/>
                    </a:cubicBezTo>
                    <a:cubicBezTo>
                      <a:pt x="183" y="1"/>
                      <a:pt x="184" y="1"/>
                      <a:pt x="184" y="1"/>
                    </a:cubicBezTo>
                    <a:cubicBezTo>
                      <a:pt x="184" y="1"/>
                      <a:pt x="183" y="1"/>
                      <a:pt x="183" y="1"/>
                    </a:cubicBezTo>
                    <a:cubicBezTo>
                      <a:pt x="183" y="1"/>
                      <a:pt x="183" y="1"/>
                      <a:pt x="183" y="1"/>
                    </a:cubicBezTo>
                    <a:cubicBezTo>
                      <a:pt x="183" y="1"/>
                      <a:pt x="183" y="1"/>
                      <a:pt x="183" y="1"/>
                    </a:cubicBezTo>
                    <a:close/>
                    <a:moveTo>
                      <a:pt x="187" y="2"/>
                    </a:moveTo>
                    <a:cubicBezTo>
                      <a:pt x="187" y="2"/>
                      <a:pt x="187" y="2"/>
                      <a:pt x="187" y="3"/>
                    </a:cubicBezTo>
                    <a:cubicBezTo>
                      <a:pt x="187" y="2"/>
                      <a:pt x="187" y="2"/>
                      <a:pt x="187" y="2"/>
                    </a:cubicBezTo>
                    <a:cubicBezTo>
                      <a:pt x="187" y="2"/>
                      <a:pt x="187" y="2"/>
                      <a:pt x="187" y="2"/>
                    </a:cubicBezTo>
                    <a:cubicBezTo>
                      <a:pt x="187" y="2"/>
                      <a:pt x="187" y="2"/>
                      <a:pt x="187" y="2"/>
                    </a:cubicBezTo>
                    <a:cubicBezTo>
                      <a:pt x="187" y="3"/>
                      <a:pt x="187" y="3"/>
                      <a:pt x="187" y="2"/>
                    </a:cubicBezTo>
                    <a:close/>
                    <a:moveTo>
                      <a:pt x="117" y="4"/>
                    </a:moveTo>
                    <a:cubicBezTo>
                      <a:pt x="117" y="3"/>
                      <a:pt x="117" y="3"/>
                      <a:pt x="117" y="3"/>
                    </a:cubicBezTo>
                    <a:cubicBezTo>
                      <a:pt x="116" y="3"/>
                      <a:pt x="116" y="3"/>
                      <a:pt x="116" y="3"/>
                    </a:cubicBezTo>
                    <a:cubicBezTo>
                      <a:pt x="117" y="3"/>
                      <a:pt x="117" y="3"/>
                      <a:pt x="117" y="3"/>
                    </a:cubicBezTo>
                    <a:lnTo>
                      <a:pt x="117" y="4"/>
                    </a:lnTo>
                    <a:close/>
                    <a:moveTo>
                      <a:pt x="171" y="5"/>
                    </a:moveTo>
                    <a:cubicBezTo>
                      <a:pt x="171" y="5"/>
                      <a:pt x="171" y="5"/>
                      <a:pt x="171" y="5"/>
                    </a:cubicBezTo>
                    <a:cubicBezTo>
                      <a:pt x="171" y="5"/>
                      <a:pt x="171" y="5"/>
                      <a:pt x="171" y="5"/>
                    </a:cubicBezTo>
                    <a:cubicBezTo>
                      <a:pt x="171" y="5"/>
                      <a:pt x="171" y="5"/>
                      <a:pt x="171" y="5"/>
                    </a:cubicBezTo>
                    <a:cubicBezTo>
                      <a:pt x="171" y="5"/>
                      <a:pt x="171" y="5"/>
                      <a:pt x="171" y="5"/>
                    </a:cubicBezTo>
                    <a:cubicBezTo>
                      <a:pt x="171" y="5"/>
                      <a:pt x="171" y="5"/>
                      <a:pt x="171" y="5"/>
                    </a:cubicBezTo>
                    <a:cubicBezTo>
                      <a:pt x="171" y="5"/>
                      <a:pt x="171" y="5"/>
                      <a:pt x="171" y="5"/>
                    </a:cubicBezTo>
                    <a:close/>
                    <a:moveTo>
                      <a:pt x="187" y="4"/>
                    </a:moveTo>
                    <a:cubicBezTo>
                      <a:pt x="187" y="4"/>
                      <a:pt x="187" y="4"/>
                      <a:pt x="187" y="4"/>
                    </a:cubicBezTo>
                    <a:cubicBezTo>
                      <a:pt x="187" y="4"/>
                      <a:pt x="187" y="4"/>
                      <a:pt x="187" y="4"/>
                    </a:cubicBezTo>
                    <a:cubicBezTo>
                      <a:pt x="187" y="4"/>
                      <a:pt x="187" y="4"/>
                      <a:pt x="187" y="4"/>
                    </a:cubicBezTo>
                    <a:cubicBezTo>
                      <a:pt x="187" y="4"/>
                      <a:pt x="187" y="4"/>
                      <a:pt x="187" y="4"/>
                    </a:cubicBezTo>
                    <a:cubicBezTo>
                      <a:pt x="187" y="4"/>
                      <a:pt x="187" y="4"/>
                      <a:pt x="187" y="4"/>
                    </a:cubicBezTo>
                    <a:close/>
                    <a:moveTo>
                      <a:pt x="167" y="3"/>
                    </a:moveTo>
                    <a:cubicBezTo>
                      <a:pt x="167" y="3"/>
                      <a:pt x="167" y="2"/>
                      <a:pt x="166" y="2"/>
                    </a:cubicBezTo>
                    <a:cubicBezTo>
                      <a:pt x="166" y="2"/>
                      <a:pt x="166" y="2"/>
                      <a:pt x="166" y="2"/>
                    </a:cubicBezTo>
                    <a:cubicBezTo>
                      <a:pt x="166" y="2"/>
                      <a:pt x="165" y="3"/>
                      <a:pt x="165" y="3"/>
                    </a:cubicBezTo>
                    <a:cubicBezTo>
                      <a:pt x="165" y="3"/>
                      <a:pt x="165" y="3"/>
                      <a:pt x="166" y="4"/>
                    </a:cubicBezTo>
                    <a:cubicBezTo>
                      <a:pt x="166" y="4"/>
                      <a:pt x="166" y="4"/>
                      <a:pt x="166" y="4"/>
                    </a:cubicBezTo>
                    <a:cubicBezTo>
                      <a:pt x="166" y="4"/>
                      <a:pt x="166" y="4"/>
                      <a:pt x="166" y="4"/>
                    </a:cubicBezTo>
                    <a:cubicBezTo>
                      <a:pt x="166" y="4"/>
                      <a:pt x="166" y="4"/>
                      <a:pt x="166" y="4"/>
                    </a:cubicBezTo>
                    <a:cubicBezTo>
                      <a:pt x="166" y="4"/>
                      <a:pt x="166" y="4"/>
                      <a:pt x="166" y="4"/>
                    </a:cubicBezTo>
                    <a:cubicBezTo>
                      <a:pt x="166" y="3"/>
                      <a:pt x="166" y="3"/>
                      <a:pt x="167" y="3"/>
                    </a:cubicBezTo>
                    <a:close/>
                    <a:moveTo>
                      <a:pt x="77" y="4"/>
                    </a:moveTo>
                    <a:cubicBezTo>
                      <a:pt x="77" y="4"/>
                      <a:pt x="77" y="4"/>
                      <a:pt x="77" y="4"/>
                    </a:cubicBezTo>
                    <a:cubicBezTo>
                      <a:pt x="77" y="3"/>
                      <a:pt x="77" y="3"/>
                      <a:pt x="77" y="3"/>
                    </a:cubicBezTo>
                    <a:cubicBezTo>
                      <a:pt x="77" y="3"/>
                      <a:pt x="77" y="3"/>
                      <a:pt x="77" y="4"/>
                    </a:cubicBezTo>
                    <a:cubicBezTo>
                      <a:pt x="76" y="4"/>
                      <a:pt x="76" y="3"/>
                      <a:pt x="75" y="3"/>
                    </a:cubicBezTo>
                    <a:cubicBezTo>
                      <a:pt x="75" y="3"/>
                      <a:pt x="75" y="3"/>
                      <a:pt x="75" y="4"/>
                    </a:cubicBezTo>
                    <a:cubicBezTo>
                      <a:pt x="75" y="4"/>
                      <a:pt x="75" y="4"/>
                      <a:pt x="75" y="4"/>
                    </a:cubicBezTo>
                    <a:cubicBezTo>
                      <a:pt x="75" y="4"/>
                      <a:pt x="75" y="4"/>
                      <a:pt x="75" y="4"/>
                    </a:cubicBezTo>
                    <a:cubicBezTo>
                      <a:pt x="75" y="4"/>
                      <a:pt x="75" y="4"/>
                      <a:pt x="75" y="4"/>
                    </a:cubicBezTo>
                    <a:cubicBezTo>
                      <a:pt x="74" y="4"/>
                      <a:pt x="74" y="4"/>
                      <a:pt x="74" y="5"/>
                    </a:cubicBezTo>
                    <a:cubicBezTo>
                      <a:pt x="74" y="5"/>
                      <a:pt x="74" y="5"/>
                      <a:pt x="74" y="5"/>
                    </a:cubicBezTo>
                    <a:cubicBezTo>
                      <a:pt x="75" y="5"/>
                      <a:pt x="75" y="6"/>
                      <a:pt x="76" y="5"/>
                    </a:cubicBezTo>
                    <a:cubicBezTo>
                      <a:pt x="76" y="5"/>
                      <a:pt x="77" y="5"/>
                      <a:pt x="77" y="5"/>
                    </a:cubicBezTo>
                    <a:cubicBezTo>
                      <a:pt x="77" y="5"/>
                      <a:pt x="77" y="4"/>
                      <a:pt x="77" y="4"/>
                    </a:cubicBezTo>
                    <a:cubicBezTo>
                      <a:pt x="77" y="4"/>
                      <a:pt x="77" y="4"/>
                      <a:pt x="77" y="4"/>
                    </a:cubicBezTo>
                    <a:cubicBezTo>
                      <a:pt x="77" y="4"/>
                      <a:pt x="77" y="4"/>
                      <a:pt x="77" y="4"/>
                    </a:cubicBezTo>
                    <a:close/>
                    <a:moveTo>
                      <a:pt x="174" y="4"/>
                    </a:moveTo>
                    <a:cubicBezTo>
                      <a:pt x="174" y="3"/>
                      <a:pt x="174" y="3"/>
                      <a:pt x="175" y="3"/>
                    </a:cubicBezTo>
                    <a:cubicBezTo>
                      <a:pt x="175" y="3"/>
                      <a:pt x="174" y="3"/>
                      <a:pt x="174" y="3"/>
                    </a:cubicBezTo>
                    <a:cubicBezTo>
                      <a:pt x="174" y="3"/>
                      <a:pt x="174" y="3"/>
                      <a:pt x="174" y="3"/>
                    </a:cubicBezTo>
                    <a:cubicBezTo>
                      <a:pt x="174" y="3"/>
                      <a:pt x="174" y="3"/>
                      <a:pt x="174" y="3"/>
                    </a:cubicBezTo>
                    <a:cubicBezTo>
                      <a:pt x="173" y="3"/>
                      <a:pt x="173" y="3"/>
                      <a:pt x="173" y="3"/>
                    </a:cubicBezTo>
                    <a:cubicBezTo>
                      <a:pt x="173" y="3"/>
                      <a:pt x="173" y="2"/>
                      <a:pt x="172" y="3"/>
                    </a:cubicBezTo>
                    <a:cubicBezTo>
                      <a:pt x="172" y="3"/>
                      <a:pt x="172" y="3"/>
                      <a:pt x="172" y="3"/>
                    </a:cubicBezTo>
                    <a:cubicBezTo>
                      <a:pt x="172" y="3"/>
                      <a:pt x="171" y="3"/>
                      <a:pt x="171" y="3"/>
                    </a:cubicBezTo>
                    <a:cubicBezTo>
                      <a:pt x="171" y="3"/>
                      <a:pt x="171" y="3"/>
                      <a:pt x="171" y="3"/>
                    </a:cubicBezTo>
                    <a:cubicBezTo>
                      <a:pt x="172" y="3"/>
                      <a:pt x="172" y="4"/>
                      <a:pt x="172" y="3"/>
                    </a:cubicBezTo>
                    <a:cubicBezTo>
                      <a:pt x="173" y="3"/>
                      <a:pt x="173" y="4"/>
                      <a:pt x="173" y="4"/>
                    </a:cubicBezTo>
                    <a:cubicBezTo>
                      <a:pt x="173" y="4"/>
                      <a:pt x="172" y="4"/>
                      <a:pt x="172" y="4"/>
                    </a:cubicBezTo>
                    <a:cubicBezTo>
                      <a:pt x="172" y="4"/>
                      <a:pt x="172" y="4"/>
                      <a:pt x="172" y="4"/>
                    </a:cubicBezTo>
                    <a:cubicBezTo>
                      <a:pt x="173" y="4"/>
                      <a:pt x="174" y="4"/>
                      <a:pt x="174" y="4"/>
                    </a:cubicBezTo>
                    <a:close/>
                    <a:moveTo>
                      <a:pt x="104" y="3"/>
                    </a:moveTo>
                    <a:cubicBezTo>
                      <a:pt x="104" y="3"/>
                      <a:pt x="104" y="4"/>
                      <a:pt x="104" y="4"/>
                    </a:cubicBezTo>
                    <a:cubicBezTo>
                      <a:pt x="104" y="4"/>
                      <a:pt x="104" y="5"/>
                      <a:pt x="104" y="5"/>
                    </a:cubicBezTo>
                    <a:cubicBezTo>
                      <a:pt x="105" y="4"/>
                      <a:pt x="105" y="4"/>
                      <a:pt x="105" y="4"/>
                    </a:cubicBezTo>
                    <a:cubicBezTo>
                      <a:pt x="105" y="4"/>
                      <a:pt x="105" y="4"/>
                      <a:pt x="105" y="4"/>
                    </a:cubicBezTo>
                    <a:cubicBezTo>
                      <a:pt x="105" y="4"/>
                      <a:pt x="105" y="3"/>
                      <a:pt x="105" y="3"/>
                    </a:cubicBezTo>
                    <a:cubicBezTo>
                      <a:pt x="105" y="3"/>
                      <a:pt x="104" y="3"/>
                      <a:pt x="104" y="3"/>
                    </a:cubicBezTo>
                    <a:cubicBezTo>
                      <a:pt x="104" y="3"/>
                      <a:pt x="104" y="3"/>
                      <a:pt x="104" y="3"/>
                    </a:cubicBezTo>
                    <a:close/>
                    <a:moveTo>
                      <a:pt x="180" y="5"/>
                    </a:moveTo>
                    <a:cubicBezTo>
                      <a:pt x="180" y="5"/>
                      <a:pt x="180" y="5"/>
                      <a:pt x="180" y="5"/>
                    </a:cubicBezTo>
                    <a:cubicBezTo>
                      <a:pt x="181" y="5"/>
                      <a:pt x="181" y="5"/>
                      <a:pt x="182" y="4"/>
                    </a:cubicBezTo>
                    <a:cubicBezTo>
                      <a:pt x="182" y="4"/>
                      <a:pt x="182" y="4"/>
                      <a:pt x="182" y="4"/>
                    </a:cubicBezTo>
                    <a:cubicBezTo>
                      <a:pt x="182" y="4"/>
                      <a:pt x="181" y="4"/>
                      <a:pt x="181" y="4"/>
                    </a:cubicBezTo>
                    <a:cubicBezTo>
                      <a:pt x="181" y="4"/>
                      <a:pt x="181" y="4"/>
                      <a:pt x="181" y="4"/>
                    </a:cubicBezTo>
                    <a:cubicBezTo>
                      <a:pt x="181" y="4"/>
                      <a:pt x="180" y="4"/>
                      <a:pt x="180" y="5"/>
                    </a:cubicBezTo>
                    <a:cubicBezTo>
                      <a:pt x="180" y="5"/>
                      <a:pt x="180" y="5"/>
                      <a:pt x="180" y="5"/>
                    </a:cubicBezTo>
                    <a:cubicBezTo>
                      <a:pt x="180" y="5"/>
                      <a:pt x="180" y="5"/>
                      <a:pt x="180" y="5"/>
                    </a:cubicBezTo>
                    <a:close/>
                    <a:moveTo>
                      <a:pt x="116" y="5"/>
                    </a:moveTo>
                    <a:cubicBezTo>
                      <a:pt x="116" y="4"/>
                      <a:pt x="116" y="4"/>
                      <a:pt x="116" y="4"/>
                    </a:cubicBezTo>
                    <a:cubicBezTo>
                      <a:pt x="115" y="4"/>
                      <a:pt x="115" y="4"/>
                      <a:pt x="115" y="4"/>
                    </a:cubicBezTo>
                    <a:cubicBezTo>
                      <a:pt x="115" y="5"/>
                      <a:pt x="116" y="5"/>
                      <a:pt x="116" y="6"/>
                    </a:cubicBezTo>
                    <a:cubicBezTo>
                      <a:pt x="116" y="6"/>
                      <a:pt x="116" y="6"/>
                      <a:pt x="116" y="6"/>
                    </a:cubicBezTo>
                    <a:cubicBezTo>
                      <a:pt x="116" y="5"/>
                      <a:pt x="116" y="5"/>
                      <a:pt x="116" y="5"/>
                    </a:cubicBezTo>
                    <a:cubicBezTo>
                      <a:pt x="116" y="5"/>
                      <a:pt x="116" y="5"/>
                      <a:pt x="116" y="5"/>
                    </a:cubicBezTo>
                    <a:close/>
                    <a:moveTo>
                      <a:pt x="33" y="5"/>
                    </a:moveTo>
                    <a:cubicBezTo>
                      <a:pt x="33" y="5"/>
                      <a:pt x="33" y="5"/>
                      <a:pt x="33" y="5"/>
                    </a:cubicBezTo>
                    <a:cubicBezTo>
                      <a:pt x="33" y="5"/>
                      <a:pt x="34" y="5"/>
                      <a:pt x="34" y="5"/>
                    </a:cubicBezTo>
                    <a:cubicBezTo>
                      <a:pt x="34" y="5"/>
                      <a:pt x="34" y="5"/>
                      <a:pt x="34" y="5"/>
                    </a:cubicBezTo>
                    <a:cubicBezTo>
                      <a:pt x="35" y="5"/>
                      <a:pt x="35" y="5"/>
                      <a:pt x="34" y="4"/>
                    </a:cubicBezTo>
                    <a:cubicBezTo>
                      <a:pt x="34" y="5"/>
                      <a:pt x="34" y="5"/>
                      <a:pt x="33" y="5"/>
                    </a:cubicBezTo>
                    <a:close/>
                    <a:moveTo>
                      <a:pt x="152" y="3"/>
                    </a:moveTo>
                    <a:cubicBezTo>
                      <a:pt x="152" y="3"/>
                      <a:pt x="152" y="3"/>
                      <a:pt x="152" y="3"/>
                    </a:cubicBezTo>
                    <a:cubicBezTo>
                      <a:pt x="151" y="3"/>
                      <a:pt x="151" y="4"/>
                      <a:pt x="152" y="4"/>
                    </a:cubicBezTo>
                    <a:cubicBezTo>
                      <a:pt x="152" y="4"/>
                      <a:pt x="152" y="4"/>
                      <a:pt x="152" y="4"/>
                    </a:cubicBezTo>
                    <a:cubicBezTo>
                      <a:pt x="152" y="4"/>
                      <a:pt x="153" y="3"/>
                      <a:pt x="153" y="3"/>
                    </a:cubicBezTo>
                    <a:cubicBezTo>
                      <a:pt x="152" y="3"/>
                      <a:pt x="152" y="3"/>
                      <a:pt x="152" y="3"/>
                    </a:cubicBezTo>
                    <a:close/>
                    <a:moveTo>
                      <a:pt x="199" y="3"/>
                    </a:moveTo>
                    <a:cubicBezTo>
                      <a:pt x="199" y="3"/>
                      <a:pt x="199" y="3"/>
                      <a:pt x="199" y="3"/>
                    </a:cubicBezTo>
                    <a:cubicBezTo>
                      <a:pt x="199" y="3"/>
                      <a:pt x="199" y="3"/>
                      <a:pt x="198" y="3"/>
                    </a:cubicBezTo>
                    <a:cubicBezTo>
                      <a:pt x="198" y="3"/>
                      <a:pt x="198" y="3"/>
                      <a:pt x="197" y="3"/>
                    </a:cubicBezTo>
                    <a:cubicBezTo>
                      <a:pt x="197" y="3"/>
                      <a:pt x="197" y="3"/>
                      <a:pt x="197" y="4"/>
                    </a:cubicBezTo>
                    <a:cubicBezTo>
                      <a:pt x="198" y="4"/>
                      <a:pt x="198" y="3"/>
                      <a:pt x="199" y="3"/>
                    </a:cubicBezTo>
                    <a:close/>
                    <a:moveTo>
                      <a:pt x="206" y="4"/>
                    </a:moveTo>
                    <a:cubicBezTo>
                      <a:pt x="206" y="4"/>
                      <a:pt x="206" y="5"/>
                      <a:pt x="206" y="5"/>
                    </a:cubicBezTo>
                    <a:cubicBezTo>
                      <a:pt x="206" y="5"/>
                      <a:pt x="206" y="5"/>
                      <a:pt x="206" y="5"/>
                    </a:cubicBezTo>
                    <a:cubicBezTo>
                      <a:pt x="207" y="5"/>
                      <a:pt x="207" y="5"/>
                      <a:pt x="207" y="5"/>
                    </a:cubicBezTo>
                    <a:cubicBezTo>
                      <a:pt x="207" y="5"/>
                      <a:pt x="207" y="5"/>
                      <a:pt x="207" y="4"/>
                    </a:cubicBezTo>
                    <a:cubicBezTo>
                      <a:pt x="207" y="4"/>
                      <a:pt x="207" y="4"/>
                      <a:pt x="207" y="4"/>
                    </a:cubicBezTo>
                    <a:cubicBezTo>
                      <a:pt x="207" y="4"/>
                      <a:pt x="207" y="4"/>
                      <a:pt x="206" y="4"/>
                    </a:cubicBezTo>
                    <a:cubicBezTo>
                      <a:pt x="206" y="4"/>
                      <a:pt x="206" y="4"/>
                      <a:pt x="206" y="4"/>
                    </a:cubicBezTo>
                    <a:close/>
                    <a:moveTo>
                      <a:pt x="107" y="4"/>
                    </a:moveTo>
                    <a:cubicBezTo>
                      <a:pt x="107" y="4"/>
                      <a:pt x="107" y="4"/>
                      <a:pt x="108" y="4"/>
                    </a:cubicBezTo>
                    <a:cubicBezTo>
                      <a:pt x="108" y="5"/>
                      <a:pt x="108" y="4"/>
                      <a:pt x="108" y="4"/>
                    </a:cubicBezTo>
                    <a:cubicBezTo>
                      <a:pt x="108" y="4"/>
                      <a:pt x="108" y="4"/>
                      <a:pt x="108" y="4"/>
                    </a:cubicBezTo>
                    <a:cubicBezTo>
                      <a:pt x="108" y="4"/>
                      <a:pt x="108" y="3"/>
                      <a:pt x="107" y="3"/>
                    </a:cubicBezTo>
                    <a:cubicBezTo>
                      <a:pt x="107" y="3"/>
                      <a:pt x="107" y="3"/>
                      <a:pt x="107" y="3"/>
                    </a:cubicBezTo>
                    <a:cubicBezTo>
                      <a:pt x="107" y="3"/>
                      <a:pt x="107" y="3"/>
                      <a:pt x="107" y="4"/>
                    </a:cubicBezTo>
                    <a:cubicBezTo>
                      <a:pt x="107" y="4"/>
                      <a:pt x="107" y="4"/>
                      <a:pt x="107" y="4"/>
                    </a:cubicBezTo>
                    <a:close/>
                    <a:moveTo>
                      <a:pt x="212" y="3"/>
                    </a:moveTo>
                    <a:cubicBezTo>
                      <a:pt x="212" y="3"/>
                      <a:pt x="212" y="3"/>
                      <a:pt x="212" y="3"/>
                    </a:cubicBezTo>
                    <a:cubicBezTo>
                      <a:pt x="212" y="3"/>
                      <a:pt x="212" y="3"/>
                      <a:pt x="212" y="3"/>
                    </a:cubicBezTo>
                    <a:cubicBezTo>
                      <a:pt x="212" y="3"/>
                      <a:pt x="212" y="3"/>
                      <a:pt x="212" y="3"/>
                    </a:cubicBezTo>
                    <a:cubicBezTo>
                      <a:pt x="213" y="3"/>
                      <a:pt x="213" y="3"/>
                      <a:pt x="213" y="3"/>
                    </a:cubicBezTo>
                    <a:cubicBezTo>
                      <a:pt x="213" y="3"/>
                      <a:pt x="212" y="3"/>
                      <a:pt x="212" y="3"/>
                    </a:cubicBezTo>
                    <a:cubicBezTo>
                      <a:pt x="212" y="3"/>
                      <a:pt x="212" y="3"/>
                      <a:pt x="212" y="3"/>
                    </a:cubicBezTo>
                    <a:close/>
                    <a:moveTo>
                      <a:pt x="96" y="5"/>
                    </a:moveTo>
                    <a:cubicBezTo>
                      <a:pt x="96" y="5"/>
                      <a:pt x="96" y="5"/>
                      <a:pt x="96" y="5"/>
                    </a:cubicBezTo>
                    <a:cubicBezTo>
                      <a:pt x="96" y="5"/>
                      <a:pt x="96" y="5"/>
                      <a:pt x="96" y="5"/>
                    </a:cubicBezTo>
                    <a:cubicBezTo>
                      <a:pt x="96" y="5"/>
                      <a:pt x="97" y="5"/>
                      <a:pt x="97" y="5"/>
                    </a:cubicBezTo>
                    <a:cubicBezTo>
                      <a:pt x="97" y="5"/>
                      <a:pt x="97" y="5"/>
                      <a:pt x="97" y="5"/>
                    </a:cubicBezTo>
                    <a:cubicBezTo>
                      <a:pt x="97" y="5"/>
                      <a:pt x="97" y="4"/>
                      <a:pt x="96" y="4"/>
                    </a:cubicBezTo>
                    <a:cubicBezTo>
                      <a:pt x="96" y="4"/>
                      <a:pt x="96" y="5"/>
                      <a:pt x="96" y="5"/>
                    </a:cubicBezTo>
                    <a:close/>
                    <a:moveTo>
                      <a:pt x="111" y="4"/>
                    </a:moveTo>
                    <a:cubicBezTo>
                      <a:pt x="111" y="4"/>
                      <a:pt x="110" y="4"/>
                      <a:pt x="110" y="4"/>
                    </a:cubicBezTo>
                    <a:cubicBezTo>
                      <a:pt x="110" y="5"/>
                      <a:pt x="110" y="5"/>
                      <a:pt x="111" y="5"/>
                    </a:cubicBezTo>
                    <a:cubicBezTo>
                      <a:pt x="111" y="5"/>
                      <a:pt x="111" y="5"/>
                      <a:pt x="111" y="5"/>
                    </a:cubicBezTo>
                    <a:cubicBezTo>
                      <a:pt x="111" y="5"/>
                      <a:pt x="111" y="4"/>
                      <a:pt x="111" y="4"/>
                    </a:cubicBezTo>
                    <a:cubicBezTo>
                      <a:pt x="111" y="4"/>
                      <a:pt x="111" y="4"/>
                      <a:pt x="111" y="4"/>
                    </a:cubicBezTo>
                    <a:close/>
                    <a:moveTo>
                      <a:pt x="113" y="4"/>
                    </a:moveTo>
                    <a:cubicBezTo>
                      <a:pt x="113" y="4"/>
                      <a:pt x="113" y="4"/>
                      <a:pt x="113" y="5"/>
                    </a:cubicBezTo>
                    <a:cubicBezTo>
                      <a:pt x="114" y="5"/>
                      <a:pt x="114" y="5"/>
                      <a:pt x="114" y="4"/>
                    </a:cubicBezTo>
                    <a:cubicBezTo>
                      <a:pt x="114" y="4"/>
                      <a:pt x="114" y="4"/>
                      <a:pt x="114" y="4"/>
                    </a:cubicBezTo>
                    <a:cubicBezTo>
                      <a:pt x="114" y="4"/>
                      <a:pt x="114" y="4"/>
                      <a:pt x="114" y="4"/>
                    </a:cubicBezTo>
                    <a:cubicBezTo>
                      <a:pt x="114" y="4"/>
                      <a:pt x="114" y="4"/>
                      <a:pt x="114" y="4"/>
                    </a:cubicBezTo>
                    <a:cubicBezTo>
                      <a:pt x="113" y="4"/>
                      <a:pt x="113" y="4"/>
                      <a:pt x="113" y="4"/>
                    </a:cubicBezTo>
                    <a:close/>
                    <a:moveTo>
                      <a:pt x="145" y="4"/>
                    </a:moveTo>
                    <a:cubicBezTo>
                      <a:pt x="144" y="4"/>
                      <a:pt x="144" y="4"/>
                      <a:pt x="144" y="4"/>
                    </a:cubicBezTo>
                    <a:cubicBezTo>
                      <a:pt x="144" y="4"/>
                      <a:pt x="144" y="5"/>
                      <a:pt x="144" y="5"/>
                    </a:cubicBezTo>
                    <a:cubicBezTo>
                      <a:pt x="144" y="5"/>
                      <a:pt x="144" y="5"/>
                      <a:pt x="144" y="5"/>
                    </a:cubicBezTo>
                    <a:cubicBezTo>
                      <a:pt x="144" y="4"/>
                      <a:pt x="145" y="4"/>
                      <a:pt x="145" y="4"/>
                    </a:cubicBezTo>
                    <a:cubicBezTo>
                      <a:pt x="145" y="4"/>
                      <a:pt x="145" y="4"/>
                      <a:pt x="145" y="4"/>
                    </a:cubicBezTo>
                    <a:cubicBezTo>
                      <a:pt x="145" y="4"/>
                      <a:pt x="145" y="4"/>
                      <a:pt x="145" y="4"/>
                    </a:cubicBezTo>
                    <a:close/>
                    <a:moveTo>
                      <a:pt x="147" y="2"/>
                    </a:moveTo>
                    <a:cubicBezTo>
                      <a:pt x="147" y="2"/>
                      <a:pt x="147" y="2"/>
                      <a:pt x="147" y="2"/>
                    </a:cubicBezTo>
                    <a:cubicBezTo>
                      <a:pt x="147" y="2"/>
                      <a:pt x="148" y="2"/>
                      <a:pt x="148" y="2"/>
                    </a:cubicBezTo>
                    <a:cubicBezTo>
                      <a:pt x="148" y="2"/>
                      <a:pt x="148" y="2"/>
                      <a:pt x="148" y="2"/>
                    </a:cubicBezTo>
                    <a:cubicBezTo>
                      <a:pt x="148" y="2"/>
                      <a:pt x="148" y="2"/>
                      <a:pt x="148" y="2"/>
                    </a:cubicBezTo>
                    <a:cubicBezTo>
                      <a:pt x="148" y="1"/>
                      <a:pt x="148" y="2"/>
                      <a:pt x="148" y="2"/>
                    </a:cubicBezTo>
                    <a:cubicBezTo>
                      <a:pt x="147" y="2"/>
                      <a:pt x="147" y="2"/>
                      <a:pt x="147" y="2"/>
                    </a:cubicBezTo>
                    <a:close/>
                    <a:moveTo>
                      <a:pt x="158" y="5"/>
                    </a:moveTo>
                    <a:cubicBezTo>
                      <a:pt x="158" y="5"/>
                      <a:pt x="158" y="5"/>
                      <a:pt x="159" y="5"/>
                    </a:cubicBezTo>
                    <a:cubicBezTo>
                      <a:pt x="159" y="5"/>
                      <a:pt x="159" y="5"/>
                      <a:pt x="159" y="5"/>
                    </a:cubicBezTo>
                    <a:cubicBezTo>
                      <a:pt x="159" y="5"/>
                      <a:pt x="159" y="5"/>
                      <a:pt x="159" y="4"/>
                    </a:cubicBezTo>
                    <a:cubicBezTo>
                      <a:pt x="159" y="4"/>
                      <a:pt x="159" y="4"/>
                      <a:pt x="159" y="4"/>
                    </a:cubicBezTo>
                    <a:cubicBezTo>
                      <a:pt x="159" y="4"/>
                      <a:pt x="158" y="5"/>
                      <a:pt x="158" y="5"/>
                    </a:cubicBezTo>
                    <a:close/>
                    <a:moveTo>
                      <a:pt x="83" y="4"/>
                    </a:moveTo>
                    <a:cubicBezTo>
                      <a:pt x="83" y="4"/>
                      <a:pt x="83" y="4"/>
                      <a:pt x="83" y="5"/>
                    </a:cubicBezTo>
                    <a:cubicBezTo>
                      <a:pt x="83" y="5"/>
                      <a:pt x="83" y="5"/>
                      <a:pt x="83" y="5"/>
                    </a:cubicBezTo>
                    <a:cubicBezTo>
                      <a:pt x="83" y="5"/>
                      <a:pt x="83" y="5"/>
                      <a:pt x="83" y="5"/>
                    </a:cubicBezTo>
                    <a:cubicBezTo>
                      <a:pt x="83" y="4"/>
                      <a:pt x="83" y="4"/>
                      <a:pt x="83" y="4"/>
                    </a:cubicBezTo>
                    <a:cubicBezTo>
                      <a:pt x="83" y="4"/>
                      <a:pt x="83" y="4"/>
                      <a:pt x="83" y="4"/>
                    </a:cubicBezTo>
                    <a:cubicBezTo>
                      <a:pt x="83" y="4"/>
                      <a:pt x="83" y="4"/>
                      <a:pt x="83" y="4"/>
                    </a:cubicBezTo>
                    <a:close/>
                    <a:moveTo>
                      <a:pt x="45" y="5"/>
                    </a:moveTo>
                    <a:cubicBezTo>
                      <a:pt x="44" y="5"/>
                      <a:pt x="44" y="5"/>
                      <a:pt x="44" y="5"/>
                    </a:cubicBezTo>
                    <a:cubicBezTo>
                      <a:pt x="44" y="5"/>
                      <a:pt x="44" y="5"/>
                      <a:pt x="44" y="5"/>
                    </a:cubicBezTo>
                    <a:cubicBezTo>
                      <a:pt x="44" y="5"/>
                      <a:pt x="44" y="5"/>
                      <a:pt x="44" y="5"/>
                    </a:cubicBezTo>
                    <a:cubicBezTo>
                      <a:pt x="44" y="5"/>
                      <a:pt x="44" y="5"/>
                      <a:pt x="44" y="5"/>
                    </a:cubicBezTo>
                    <a:cubicBezTo>
                      <a:pt x="44" y="5"/>
                      <a:pt x="45" y="5"/>
                      <a:pt x="45" y="5"/>
                    </a:cubicBezTo>
                    <a:cubicBezTo>
                      <a:pt x="45" y="5"/>
                      <a:pt x="45" y="5"/>
                      <a:pt x="45" y="5"/>
                    </a:cubicBezTo>
                    <a:close/>
                    <a:moveTo>
                      <a:pt x="136" y="5"/>
                    </a:moveTo>
                    <a:cubicBezTo>
                      <a:pt x="136" y="5"/>
                      <a:pt x="137" y="5"/>
                      <a:pt x="137" y="5"/>
                    </a:cubicBezTo>
                    <a:cubicBezTo>
                      <a:pt x="137" y="5"/>
                      <a:pt x="137" y="5"/>
                      <a:pt x="137" y="4"/>
                    </a:cubicBezTo>
                    <a:cubicBezTo>
                      <a:pt x="137" y="4"/>
                      <a:pt x="137" y="4"/>
                      <a:pt x="137" y="4"/>
                    </a:cubicBezTo>
                    <a:cubicBezTo>
                      <a:pt x="137" y="4"/>
                      <a:pt x="136" y="4"/>
                      <a:pt x="136" y="5"/>
                    </a:cubicBezTo>
                    <a:close/>
                    <a:moveTo>
                      <a:pt x="85" y="6"/>
                    </a:moveTo>
                    <a:cubicBezTo>
                      <a:pt x="85" y="6"/>
                      <a:pt x="85" y="6"/>
                      <a:pt x="85" y="6"/>
                    </a:cubicBezTo>
                    <a:cubicBezTo>
                      <a:pt x="85" y="6"/>
                      <a:pt x="85" y="6"/>
                      <a:pt x="85" y="5"/>
                    </a:cubicBezTo>
                    <a:cubicBezTo>
                      <a:pt x="85" y="5"/>
                      <a:pt x="85" y="5"/>
                      <a:pt x="85" y="5"/>
                    </a:cubicBezTo>
                    <a:cubicBezTo>
                      <a:pt x="84" y="6"/>
                      <a:pt x="84" y="6"/>
                      <a:pt x="84" y="6"/>
                    </a:cubicBezTo>
                    <a:cubicBezTo>
                      <a:pt x="84" y="6"/>
                      <a:pt x="85" y="6"/>
                      <a:pt x="85" y="6"/>
                    </a:cubicBezTo>
                    <a:close/>
                    <a:moveTo>
                      <a:pt x="80" y="5"/>
                    </a:moveTo>
                    <a:cubicBezTo>
                      <a:pt x="80" y="5"/>
                      <a:pt x="80" y="5"/>
                      <a:pt x="80" y="5"/>
                    </a:cubicBezTo>
                    <a:cubicBezTo>
                      <a:pt x="80" y="5"/>
                      <a:pt x="80" y="6"/>
                      <a:pt x="81" y="6"/>
                    </a:cubicBezTo>
                    <a:cubicBezTo>
                      <a:pt x="81" y="6"/>
                      <a:pt x="81" y="6"/>
                      <a:pt x="81" y="5"/>
                    </a:cubicBezTo>
                    <a:cubicBezTo>
                      <a:pt x="81" y="5"/>
                      <a:pt x="81" y="5"/>
                      <a:pt x="81" y="5"/>
                    </a:cubicBezTo>
                    <a:cubicBezTo>
                      <a:pt x="81" y="5"/>
                      <a:pt x="81" y="5"/>
                      <a:pt x="80" y="5"/>
                    </a:cubicBezTo>
                    <a:close/>
                    <a:moveTo>
                      <a:pt x="197" y="1"/>
                    </a:moveTo>
                    <a:cubicBezTo>
                      <a:pt x="197" y="2"/>
                      <a:pt x="197" y="2"/>
                      <a:pt x="197" y="2"/>
                    </a:cubicBezTo>
                    <a:cubicBezTo>
                      <a:pt x="197" y="2"/>
                      <a:pt x="197" y="2"/>
                      <a:pt x="197" y="2"/>
                    </a:cubicBezTo>
                    <a:cubicBezTo>
                      <a:pt x="197" y="2"/>
                      <a:pt x="197" y="2"/>
                      <a:pt x="197" y="2"/>
                    </a:cubicBezTo>
                    <a:cubicBezTo>
                      <a:pt x="197" y="2"/>
                      <a:pt x="198" y="2"/>
                      <a:pt x="198" y="2"/>
                    </a:cubicBezTo>
                    <a:cubicBezTo>
                      <a:pt x="198" y="2"/>
                      <a:pt x="197" y="1"/>
                      <a:pt x="197" y="1"/>
                    </a:cubicBezTo>
                    <a:cubicBezTo>
                      <a:pt x="197" y="1"/>
                      <a:pt x="197" y="1"/>
                      <a:pt x="197" y="1"/>
                    </a:cubicBezTo>
                    <a:close/>
                    <a:moveTo>
                      <a:pt x="158" y="5"/>
                    </a:moveTo>
                    <a:cubicBezTo>
                      <a:pt x="158" y="5"/>
                      <a:pt x="158" y="5"/>
                      <a:pt x="158" y="5"/>
                    </a:cubicBezTo>
                    <a:cubicBezTo>
                      <a:pt x="157" y="5"/>
                      <a:pt x="157" y="5"/>
                      <a:pt x="157" y="5"/>
                    </a:cubicBezTo>
                    <a:cubicBezTo>
                      <a:pt x="157" y="5"/>
                      <a:pt x="158" y="5"/>
                      <a:pt x="158" y="5"/>
                    </a:cubicBezTo>
                    <a:cubicBezTo>
                      <a:pt x="158" y="5"/>
                      <a:pt x="158" y="5"/>
                      <a:pt x="158" y="5"/>
                    </a:cubicBezTo>
                    <a:cubicBezTo>
                      <a:pt x="158" y="5"/>
                      <a:pt x="158" y="5"/>
                      <a:pt x="158" y="5"/>
                    </a:cubicBezTo>
                    <a:cubicBezTo>
                      <a:pt x="158" y="5"/>
                      <a:pt x="158" y="5"/>
                      <a:pt x="158" y="5"/>
                    </a:cubicBezTo>
                    <a:cubicBezTo>
                      <a:pt x="158" y="5"/>
                      <a:pt x="158" y="5"/>
                      <a:pt x="158" y="5"/>
                    </a:cubicBezTo>
                    <a:close/>
                    <a:moveTo>
                      <a:pt x="125" y="6"/>
                    </a:moveTo>
                    <a:cubicBezTo>
                      <a:pt x="125" y="6"/>
                      <a:pt x="125" y="6"/>
                      <a:pt x="125" y="6"/>
                    </a:cubicBezTo>
                    <a:cubicBezTo>
                      <a:pt x="125" y="6"/>
                      <a:pt x="125" y="6"/>
                      <a:pt x="125" y="6"/>
                    </a:cubicBezTo>
                    <a:cubicBezTo>
                      <a:pt x="125" y="6"/>
                      <a:pt x="125" y="6"/>
                      <a:pt x="125" y="6"/>
                    </a:cubicBezTo>
                    <a:cubicBezTo>
                      <a:pt x="125" y="6"/>
                      <a:pt x="125" y="6"/>
                      <a:pt x="125" y="6"/>
                    </a:cubicBezTo>
                    <a:close/>
                    <a:moveTo>
                      <a:pt x="135" y="2"/>
                    </a:moveTo>
                    <a:cubicBezTo>
                      <a:pt x="135" y="2"/>
                      <a:pt x="135" y="2"/>
                      <a:pt x="135" y="2"/>
                    </a:cubicBezTo>
                    <a:cubicBezTo>
                      <a:pt x="135" y="2"/>
                      <a:pt x="135" y="2"/>
                      <a:pt x="135" y="2"/>
                    </a:cubicBezTo>
                    <a:cubicBezTo>
                      <a:pt x="135" y="2"/>
                      <a:pt x="135" y="2"/>
                      <a:pt x="135" y="2"/>
                    </a:cubicBezTo>
                    <a:cubicBezTo>
                      <a:pt x="135" y="2"/>
                      <a:pt x="135" y="2"/>
                      <a:pt x="135" y="2"/>
                    </a:cubicBezTo>
                    <a:cubicBezTo>
                      <a:pt x="135" y="2"/>
                      <a:pt x="135" y="2"/>
                      <a:pt x="135" y="2"/>
                    </a:cubicBezTo>
                    <a:cubicBezTo>
                      <a:pt x="135" y="2"/>
                      <a:pt x="135" y="2"/>
                      <a:pt x="135" y="2"/>
                    </a:cubicBezTo>
                    <a:close/>
                    <a:moveTo>
                      <a:pt x="162" y="3"/>
                    </a:moveTo>
                    <a:cubicBezTo>
                      <a:pt x="162" y="3"/>
                      <a:pt x="162" y="3"/>
                      <a:pt x="162" y="3"/>
                    </a:cubicBezTo>
                    <a:cubicBezTo>
                      <a:pt x="162" y="3"/>
                      <a:pt x="162" y="3"/>
                      <a:pt x="162" y="3"/>
                    </a:cubicBezTo>
                    <a:cubicBezTo>
                      <a:pt x="163" y="3"/>
                      <a:pt x="162" y="3"/>
                      <a:pt x="162" y="3"/>
                    </a:cubicBezTo>
                    <a:cubicBezTo>
                      <a:pt x="162" y="3"/>
                      <a:pt x="162" y="3"/>
                      <a:pt x="162" y="3"/>
                    </a:cubicBezTo>
                    <a:close/>
                    <a:moveTo>
                      <a:pt x="154" y="3"/>
                    </a:moveTo>
                    <a:cubicBezTo>
                      <a:pt x="154" y="3"/>
                      <a:pt x="154" y="4"/>
                      <a:pt x="154" y="4"/>
                    </a:cubicBezTo>
                    <a:cubicBezTo>
                      <a:pt x="154" y="4"/>
                      <a:pt x="154" y="4"/>
                      <a:pt x="155" y="4"/>
                    </a:cubicBezTo>
                    <a:cubicBezTo>
                      <a:pt x="155" y="4"/>
                      <a:pt x="155" y="4"/>
                      <a:pt x="155" y="4"/>
                    </a:cubicBezTo>
                    <a:cubicBezTo>
                      <a:pt x="155" y="3"/>
                      <a:pt x="155" y="3"/>
                      <a:pt x="155" y="3"/>
                    </a:cubicBezTo>
                    <a:cubicBezTo>
                      <a:pt x="155" y="3"/>
                      <a:pt x="154" y="3"/>
                      <a:pt x="154" y="3"/>
                    </a:cubicBezTo>
                    <a:cubicBezTo>
                      <a:pt x="154" y="3"/>
                      <a:pt x="154" y="3"/>
                      <a:pt x="154" y="3"/>
                    </a:cubicBezTo>
                    <a:close/>
                    <a:moveTo>
                      <a:pt x="113" y="2"/>
                    </a:moveTo>
                    <a:cubicBezTo>
                      <a:pt x="113" y="2"/>
                      <a:pt x="113" y="2"/>
                      <a:pt x="113" y="2"/>
                    </a:cubicBezTo>
                    <a:cubicBezTo>
                      <a:pt x="112" y="3"/>
                      <a:pt x="113" y="3"/>
                      <a:pt x="113" y="3"/>
                    </a:cubicBezTo>
                    <a:cubicBezTo>
                      <a:pt x="113" y="3"/>
                      <a:pt x="113" y="3"/>
                      <a:pt x="113" y="3"/>
                    </a:cubicBezTo>
                    <a:cubicBezTo>
                      <a:pt x="113" y="3"/>
                      <a:pt x="113" y="2"/>
                      <a:pt x="113" y="2"/>
                    </a:cubicBezTo>
                    <a:close/>
                    <a:moveTo>
                      <a:pt x="47" y="6"/>
                    </a:moveTo>
                    <a:cubicBezTo>
                      <a:pt x="47" y="6"/>
                      <a:pt x="47" y="6"/>
                      <a:pt x="47" y="6"/>
                    </a:cubicBezTo>
                    <a:cubicBezTo>
                      <a:pt x="47" y="7"/>
                      <a:pt x="47" y="6"/>
                      <a:pt x="47" y="6"/>
                    </a:cubicBezTo>
                    <a:cubicBezTo>
                      <a:pt x="47" y="6"/>
                      <a:pt x="47" y="6"/>
                      <a:pt x="47" y="6"/>
                    </a:cubicBezTo>
                    <a:cubicBezTo>
                      <a:pt x="47" y="6"/>
                      <a:pt x="47" y="6"/>
                      <a:pt x="47" y="6"/>
                    </a:cubicBezTo>
                    <a:close/>
                    <a:moveTo>
                      <a:pt x="110" y="3"/>
                    </a:moveTo>
                    <a:cubicBezTo>
                      <a:pt x="110" y="3"/>
                      <a:pt x="110" y="3"/>
                      <a:pt x="110" y="3"/>
                    </a:cubicBezTo>
                    <a:cubicBezTo>
                      <a:pt x="110" y="3"/>
                      <a:pt x="110" y="3"/>
                      <a:pt x="110" y="3"/>
                    </a:cubicBezTo>
                    <a:cubicBezTo>
                      <a:pt x="110" y="3"/>
                      <a:pt x="110" y="2"/>
                      <a:pt x="110" y="2"/>
                    </a:cubicBezTo>
                    <a:cubicBezTo>
                      <a:pt x="110" y="2"/>
                      <a:pt x="110" y="2"/>
                      <a:pt x="110" y="3"/>
                    </a:cubicBezTo>
                    <a:close/>
                    <a:moveTo>
                      <a:pt x="38" y="4"/>
                    </a:moveTo>
                    <a:cubicBezTo>
                      <a:pt x="38" y="4"/>
                      <a:pt x="38" y="4"/>
                      <a:pt x="38" y="4"/>
                    </a:cubicBezTo>
                    <a:cubicBezTo>
                      <a:pt x="38" y="4"/>
                      <a:pt x="38" y="4"/>
                      <a:pt x="38" y="4"/>
                    </a:cubicBezTo>
                    <a:cubicBezTo>
                      <a:pt x="38" y="4"/>
                      <a:pt x="38" y="4"/>
                      <a:pt x="38" y="4"/>
                    </a:cubicBezTo>
                    <a:cubicBezTo>
                      <a:pt x="38" y="4"/>
                      <a:pt x="38" y="4"/>
                      <a:pt x="38" y="4"/>
                    </a:cubicBezTo>
                    <a:cubicBezTo>
                      <a:pt x="38" y="4"/>
                      <a:pt x="38" y="4"/>
                      <a:pt x="38" y="4"/>
                    </a:cubicBezTo>
                    <a:close/>
                    <a:moveTo>
                      <a:pt x="16" y="4"/>
                    </a:move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lose/>
                    <a:moveTo>
                      <a:pt x="206" y="3"/>
                    </a:moveTo>
                    <a:cubicBezTo>
                      <a:pt x="206" y="3"/>
                      <a:pt x="206" y="3"/>
                      <a:pt x="206" y="3"/>
                    </a:cubicBezTo>
                    <a:cubicBezTo>
                      <a:pt x="206" y="3"/>
                      <a:pt x="206" y="3"/>
                      <a:pt x="206" y="3"/>
                    </a:cubicBezTo>
                    <a:cubicBezTo>
                      <a:pt x="206" y="3"/>
                      <a:pt x="206" y="3"/>
                      <a:pt x="206" y="3"/>
                    </a:cubicBezTo>
                    <a:cubicBezTo>
                      <a:pt x="206" y="3"/>
                      <a:pt x="206" y="3"/>
                      <a:pt x="206" y="3"/>
                    </a:cubicBezTo>
                    <a:close/>
                    <a:moveTo>
                      <a:pt x="205" y="4"/>
                    </a:moveTo>
                    <a:cubicBezTo>
                      <a:pt x="205" y="4"/>
                      <a:pt x="205" y="4"/>
                      <a:pt x="205" y="4"/>
                    </a:cubicBezTo>
                    <a:cubicBezTo>
                      <a:pt x="205" y="4"/>
                      <a:pt x="205" y="4"/>
                      <a:pt x="205" y="4"/>
                    </a:cubicBezTo>
                    <a:cubicBezTo>
                      <a:pt x="205" y="4"/>
                      <a:pt x="205" y="4"/>
                      <a:pt x="205" y="4"/>
                    </a:cubicBezTo>
                    <a:close/>
                    <a:moveTo>
                      <a:pt x="201" y="5"/>
                    </a:moveTo>
                    <a:cubicBezTo>
                      <a:pt x="201" y="5"/>
                      <a:pt x="201" y="5"/>
                      <a:pt x="201" y="5"/>
                    </a:cubicBezTo>
                    <a:cubicBezTo>
                      <a:pt x="201" y="5"/>
                      <a:pt x="201" y="5"/>
                      <a:pt x="201" y="5"/>
                    </a:cubicBezTo>
                    <a:cubicBezTo>
                      <a:pt x="201" y="5"/>
                      <a:pt x="201" y="5"/>
                      <a:pt x="201" y="5"/>
                    </a:cubicBezTo>
                    <a:cubicBezTo>
                      <a:pt x="201" y="5"/>
                      <a:pt x="201" y="5"/>
                      <a:pt x="201" y="5"/>
                    </a:cubicBezTo>
                    <a:close/>
                    <a:moveTo>
                      <a:pt x="200" y="1"/>
                    </a:moveTo>
                    <a:cubicBezTo>
                      <a:pt x="200" y="1"/>
                      <a:pt x="200" y="1"/>
                      <a:pt x="200" y="1"/>
                    </a:cubicBezTo>
                    <a:cubicBezTo>
                      <a:pt x="200" y="1"/>
                      <a:pt x="200" y="1"/>
                      <a:pt x="200" y="1"/>
                    </a:cubicBezTo>
                    <a:cubicBezTo>
                      <a:pt x="200" y="1"/>
                      <a:pt x="200" y="1"/>
                      <a:pt x="200" y="1"/>
                    </a:cubicBezTo>
                    <a:close/>
                    <a:moveTo>
                      <a:pt x="183" y="5"/>
                    </a:moveTo>
                    <a:cubicBezTo>
                      <a:pt x="183" y="5"/>
                      <a:pt x="183" y="5"/>
                      <a:pt x="183" y="5"/>
                    </a:cubicBezTo>
                    <a:cubicBezTo>
                      <a:pt x="183" y="5"/>
                      <a:pt x="183" y="5"/>
                      <a:pt x="183" y="5"/>
                    </a:cubicBezTo>
                    <a:cubicBezTo>
                      <a:pt x="183" y="5"/>
                      <a:pt x="183" y="5"/>
                      <a:pt x="183" y="5"/>
                    </a:cubicBezTo>
                    <a:cubicBezTo>
                      <a:pt x="183" y="5"/>
                      <a:pt x="182" y="5"/>
                      <a:pt x="183" y="5"/>
                    </a:cubicBezTo>
                    <a:close/>
                    <a:moveTo>
                      <a:pt x="171" y="3"/>
                    </a:moveTo>
                    <a:cubicBezTo>
                      <a:pt x="171" y="2"/>
                      <a:pt x="171" y="2"/>
                      <a:pt x="171" y="3"/>
                    </a:cubicBezTo>
                    <a:cubicBezTo>
                      <a:pt x="171" y="3"/>
                      <a:pt x="171" y="3"/>
                      <a:pt x="171" y="3"/>
                    </a:cubicBezTo>
                    <a:cubicBezTo>
                      <a:pt x="171" y="3"/>
                      <a:pt x="171" y="3"/>
                      <a:pt x="171" y="3"/>
                    </a:cubicBezTo>
                    <a:cubicBezTo>
                      <a:pt x="171" y="3"/>
                      <a:pt x="171" y="3"/>
                      <a:pt x="171" y="3"/>
                    </a:cubicBezTo>
                    <a:close/>
                    <a:moveTo>
                      <a:pt x="157" y="5"/>
                    </a:moveTo>
                    <a:cubicBezTo>
                      <a:pt x="157" y="5"/>
                      <a:pt x="157" y="5"/>
                      <a:pt x="157" y="5"/>
                    </a:cubicBezTo>
                    <a:cubicBezTo>
                      <a:pt x="157" y="5"/>
                      <a:pt x="157" y="5"/>
                      <a:pt x="157" y="5"/>
                    </a:cubicBezTo>
                    <a:cubicBezTo>
                      <a:pt x="157" y="5"/>
                      <a:pt x="157" y="5"/>
                      <a:pt x="157" y="5"/>
                    </a:cubicBezTo>
                    <a:cubicBezTo>
                      <a:pt x="157" y="5"/>
                      <a:pt x="157" y="5"/>
                      <a:pt x="157" y="5"/>
                    </a:cubicBezTo>
                    <a:cubicBezTo>
                      <a:pt x="157" y="5"/>
                      <a:pt x="157" y="5"/>
                      <a:pt x="157" y="5"/>
                    </a:cubicBezTo>
                    <a:close/>
                    <a:moveTo>
                      <a:pt x="149" y="3"/>
                    </a:moveTo>
                    <a:cubicBezTo>
                      <a:pt x="149" y="3"/>
                      <a:pt x="150" y="3"/>
                      <a:pt x="150" y="3"/>
                    </a:cubicBezTo>
                    <a:cubicBezTo>
                      <a:pt x="150" y="3"/>
                      <a:pt x="150" y="3"/>
                      <a:pt x="150" y="3"/>
                    </a:cubicBezTo>
                    <a:cubicBezTo>
                      <a:pt x="150" y="3"/>
                      <a:pt x="150" y="3"/>
                      <a:pt x="149" y="3"/>
                    </a:cubicBezTo>
                    <a:cubicBezTo>
                      <a:pt x="149" y="3"/>
                      <a:pt x="149" y="3"/>
                      <a:pt x="149" y="3"/>
                    </a:cubicBezTo>
                    <a:close/>
                    <a:moveTo>
                      <a:pt x="148" y="5"/>
                    </a:moveTo>
                    <a:cubicBezTo>
                      <a:pt x="148" y="5"/>
                      <a:pt x="148" y="5"/>
                      <a:pt x="148" y="5"/>
                    </a:cubicBezTo>
                    <a:cubicBezTo>
                      <a:pt x="148" y="5"/>
                      <a:pt x="148" y="5"/>
                      <a:pt x="148" y="5"/>
                    </a:cubicBezTo>
                    <a:cubicBezTo>
                      <a:pt x="148" y="5"/>
                      <a:pt x="148" y="5"/>
                      <a:pt x="148" y="4"/>
                    </a:cubicBezTo>
                    <a:cubicBezTo>
                      <a:pt x="148" y="4"/>
                      <a:pt x="148" y="4"/>
                      <a:pt x="148" y="5"/>
                    </a:cubicBezTo>
                    <a:close/>
                    <a:moveTo>
                      <a:pt x="138" y="5"/>
                    </a:moveTo>
                    <a:cubicBezTo>
                      <a:pt x="138" y="5"/>
                      <a:pt x="138" y="5"/>
                      <a:pt x="138" y="5"/>
                    </a:cubicBezTo>
                    <a:cubicBezTo>
                      <a:pt x="138" y="5"/>
                      <a:pt x="138" y="5"/>
                      <a:pt x="138" y="5"/>
                    </a:cubicBezTo>
                    <a:cubicBezTo>
                      <a:pt x="138" y="5"/>
                      <a:pt x="138" y="5"/>
                      <a:pt x="138" y="5"/>
                    </a:cubicBezTo>
                    <a:cubicBezTo>
                      <a:pt x="138" y="5"/>
                      <a:pt x="138" y="5"/>
                      <a:pt x="138" y="5"/>
                    </a:cubicBezTo>
                    <a:close/>
                    <a:moveTo>
                      <a:pt x="135" y="6"/>
                    </a:moveTo>
                    <a:cubicBezTo>
                      <a:pt x="135" y="6"/>
                      <a:pt x="135" y="6"/>
                      <a:pt x="135" y="6"/>
                    </a:cubicBezTo>
                    <a:cubicBezTo>
                      <a:pt x="135" y="5"/>
                      <a:pt x="135" y="5"/>
                      <a:pt x="135" y="5"/>
                    </a:cubicBezTo>
                    <a:cubicBezTo>
                      <a:pt x="135" y="6"/>
                      <a:pt x="135" y="6"/>
                      <a:pt x="135" y="6"/>
                    </a:cubicBezTo>
                    <a:cubicBezTo>
                      <a:pt x="135" y="6"/>
                      <a:pt x="135" y="6"/>
                      <a:pt x="135" y="6"/>
                    </a:cubicBezTo>
                    <a:close/>
                    <a:moveTo>
                      <a:pt x="128" y="3"/>
                    </a:moveTo>
                    <a:cubicBezTo>
                      <a:pt x="128" y="4"/>
                      <a:pt x="128" y="4"/>
                      <a:pt x="128" y="4"/>
                    </a:cubicBezTo>
                    <a:cubicBezTo>
                      <a:pt x="128" y="4"/>
                      <a:pt x="128" y="4"/>
                      <a:pt x="128" y="4"/>
                    </a:cubicBezTo>
                    <a:lnTo>
                      <a:pt x="128" y="3"/>
                    </a:lnTo>
                    <a:close/>
                    <a:moveTo>
                      <a:pt x="125" y="3"/>
                    </a:moveTo>
                    <a:cubicBezTo>
                      <a:pt x="125" y="3"/>
                      <a:pt x="125" y="3"/>
                      <a:pt x="125" y="3"/>
                    </a:cubicBezTo>
                    <a:cubicBezTo>
                      <a:pt x="125" y="3"/>
                      <a:pt x="125" y="3"/>
                      <a:pt x="125" y="3"/>
                    </a:cubicBezTo>
                    <a:cubicBezTo>
                      <a:pt x="125" y="3"/>
                      <a:pt x="125" y="3"/>
                      <a:pt x="125" y="3"/>
                    </a:cubicBezTo>
                    <a:cubicBezTo>
                      <a:pt x="125" y="3"/>
                      <a:pt x="125" y="3"/>
                      <a:pt x="125" y="3"/>
                    </a:cubicBezTo>
                    <a:close/>
                    <a:moveTo>
                      <a:pt x="121" y="4"/>
                    </a:moveTo>
                    <a:cubicBezTo>
                      <a:pt x="121" y="4"/>
                      <a:pt x="121" y="4"/>
                      <a:pt x="121" y="4"/>
                    </a:cubicBezTo>
                    <a:cubicBezTo>
                      <a:pt x="121" y="4"/>
                      <a:pt x="121" y="4"/>
                      <a:pt x="121" y="4"/>
                    </a:cubicBezTo>
                    <a:cubicBezTo>
                      <a:pt x="121" y="4"/>
                      <a:pt x="121" y="4"/>
                      <a:pt x="121" y="4"/>
                    </a:cubicBezTo>
                    <a:cubicBezTo>
                      <a:pt x="121" y="4"/>
                      <a:pt x="121" y="4"/>
                      <a:pt x="121" y="4"/>
                    </a:cubicBezTo>
                    <a:close/>
                    <a:moveTo>
                      <a:pt x="99" y="3"/>
                    </a:moveTo>
                    <a:cubicBezTo>
                      <a:pt x="99" y="3"/>
                      <a:pt x="99" y="3"/>
                      <a:pt x="99" y="3"/>
                    </a:cubicBezTo>
                    <a:cubicBezTo>
                      <a:pt x="99" y="3"/>
                      <a:pt x="99" y="3"/>
                      <a:pt x="100" y="3"/>
                    </a:cubicBezTo>
                    <a:cubicBezTo>
                      <a:pt x="100" y="3"/>
                      <a:pt x="99" y="3"/>
                      <a:pt x="99" y="3"/>
                    </a:cubicBezTo>
                    <a:cubicBezTo>
                      <a:pt x="99" y="3"/>
                      <a:pt x="99" y="3"/>
                      <a:pt x="99" y="3"/>
                    </a:cubicBezTo>
                    <a:close/>
                    <a:moveTo>
                      <a:pt x="91" y="6"/>
                    </a:moveTo>
                    <a:cubicBezTo>
                      <a:pt x="91" y="6"/>
                      <a:pt x="91" y="6"/>
                      <a:pt x="91" y="6"/>
                    </a:cubicBezTo>
                    <a:cubicBezTo>
                      <a:pt x="91" y="6"/>
                      <a:pt x="91" y="6"/>
                      <a:pt x="91" y="6"/>
                    </a:cubicBezTo>
                    <a:cubicBezTo>
                      <a:pt x="91" y="6"/>
                      <a:pt x="91" y="6"/>
                      <a:pt x="91" y="6"/>
                    </a:cubicBezTo>
                    <a:cubicBezTo>
                      <a:pt x="91" y="6"/>
                      <a:pt x="91" y="6"/>
                      <a:pt x="91" y="6"/>
                    </a:cubicBezTo>
                    <a:close/>
                    <a:moveTo>
                      <a:pt x="91" y="5"/>
                    </a:moveTo>
                    <a:cubicBezTo>
                      <a:pt x="91" y="5"/>
                      <a:pt x="91" y="5"/>
                      <a:pt x="91" y="5"/>
                    </a:cubicBezTo>
                    <a:cubicBezTo>
                      <a:pt x="91" y="5"/>
                      <a:pt x="91" y="5"/>
                      <a:pt x="91" y="5"/>
                    </a:cubicBezTo>
                    <a:cubicBezTo>
                      <a:pt x="91" y="5"/>
                      <a:pt x="91" y="5"/>
                      <a:pt x="91" y="5"/>
                    </a:cubicBezTo>
                    <a:cubicBezTo>
                      <a:pt x="91" y="5"/>
                      <a:pt x="91" y="5"/>
                      <a:pt x="91" y="5"/>
                    </a:cubicBezTo>
                    <a:close/>
                    <a:moveTo>
                      <a:pt x="72" y="4"/>
                    </a:moveTo>
                    <a:cubicBezTo>
                      <a:pt x="72" y="4"/>
                      <a:pt x="72" y="4"/>
                      <a:pt x="72" y="4"/>
                    </a:cubicBezTo>
                    <a:cubicBezTo>
                      <a:pt x="72" y="4"/>
                      <a:pt x="72" y="4"/>
                      <a:pt x="72" y="5"/>
                    </a:cubicBezTo>
                    <a:cubicBezTo>
                      <a:pt x="72" y="4"/>
                      <a:pt x="72" y="4"/>
                      <a:pt x="72" y="4"/>
                    </a:cubicBezTo>
                    <a:cubicBezTo>
                      <a:pt x="72" y="4"/>
                      <a:pt x="72" y="4"/>
                      <a:pt x="72" y="4"/>
                    </a:cubicBezTo>
                    <a:close/>
                    <a:moveTo>
                      <a:pt x="210" y="6"/>
                    </a:moveTo>
                    <a:cubicBezTo>
                      <a:pt x="210" y="6"/>
                      <a:pt x="210" y="6"/>
                      <a:pt x="210" y="6"/>
                    </a:cubicBezTo>
                    <a:cubicBezTo>
                      <a:pt x="210" y="5"/>
                      <a:pt x="210" y="5"/>
                      <a:pt x="210" y="5"/>
                    </a:cubicBezTo>
                    <a:lnTo>
                      <a:pt x="210" y="6"/>
                    </a:lnTo>
                    <a:close/>
                    <a:moveTo>
                      <a:pt x="211" y="5"/>
                    </a:moveTo>
                    <a:cubicBezTo>
                      <a:pt x="211" y="5"/>
                      <a:pt x="211" y="5"/>
                      <a:pt x="211" y="5"/>
                    </a:cubicBezTo>
                    <a:cubicBezTo>
                      <a:pt x="211" y="5"/>
                      <a:pt x="211" y="5"/>
                      <a:pt x="211" y="5"/>
                    </a:cubicBezTo>
                    <a:close/>
                    <a:moveTo>
                      <a:pt x="212" y="4"/>
                    </a:moveTo>
                    <a:cubicBezTo>
                      <a:pt x="212" y="4"/>
                      <a:pt x="212" y="4"/>
                      <a:pt x="212" y="4"/>
                    </a:cubicBezTo>
                    <a:cubicBezTo>
                      <a:pt x="212" y="4"/>
                      <a:pt x="212" y="4"/>
                      <a:pt x="212" y="4"/>
                    </a:cubicBezTo>
                    <a:close/>
                    <a:moveTo>
                      <a:pt x="214" y="5"/>
                    </a:moveTo>
                    <a:cubicBezTo>
                      <a:pt x="214" y="5"/>
                      <a:pt x="214" y="5"/>
                      <a:pt x="214" y="5"/>
                    </a:cubicBezTo>
                    <a:cubicBezTo>
                      <a:pt x="214" y="5"/>
                      <a:pt x="214" y="5"/>
                      <a:pt x="214" y="5"/>
                    </a:cubicBezTo>
                    <a:close/>
                    <a:moveTo>
                      <a:pt x="200" y="3"/>
                    </a:moveTo>
                    <a:cubicBezTo>
                      <a:pt x="200" y="3"/>
                      <a:pt x="200" y="3"/>
                      <a:pt x="200" y="3"/>
                    </a:cubicBezTo>
                    <a:cubicBezTo>
                      <a:pt x="199" y="3"/>
                      <a:pt x="199" y="3"/>
                      <a:pt x="199" y="3"/>
                    </a:cubicBezTo>
                    <a:lnTo>
                      <a:pt x="200" y="3"/>
                    </a:lnTo>
                    <a:close/>
                    <a:moveTo>
                      <a:pt x="107" y="2"/>
                    </a:moveTo>
                    <a:cubicBezTo>
                      <a:pt x="107" y="2"/>
                      <a:pt x="107" y="2"/>
                      <a:pt x="107" y="2"/>
                    </a:cubicBezTo>
                    <a:cubicBezTo>
                      <a:pt x="108" y="2"/>
                      <a:pt x="108" y="2"/>
                      <a:pt x="108" y="2"/>
                    </a:cubicBezTo>
                    <a:lnTo>
                      <a:pt x="107" y="2"/>
                    </a:lnTo>
                    <a:close/>
                    <a:moveTo>
                      <a:pt x="94" y="4"/>
                    </a:moveTo>
                    <a:cubicBezTo>
                      <a:pt x="94" y="4"/>
                      <a:pt x="94" y="4"/>
                      <a:pt x="94" y="4"/>
                    </a:cubicBezTo>
                    <a:cubicBezTo>
                      <a:pt x="94" y="4"/>
                      <a:pt x="94" y="4"/>
                      <a:pt x="94" y="4"/>
                    </a:cubicBezTo>
                    <a:close/>
                    <a:moveTo>
                      <a:pt x="93" y="2"/>
                    </a:moveTo>
                    <a:cubicBezTo>
                      <a:pt x="93" y="2"/>
                      <a:pt x="93" y="2"/>
                      <a:pt x="93" y="2"/>
                    </a:cubicBezTo>
                    <a:cubicBezTo>
                      <a:pt x="93" y="2"/>
                      <a:pt x="93" y="2"/>
                      <a:pt x="93" y="2"/>
                    </a:cubicBezTo>
                    <a:close/>
                    <a:moveTo>
                      <a:pt x="82" y="3"/>
                    </a:moveTo>
                    <a:cubicBezTo>
                      <a:pt x="81" y="3"/>
                      <a:pt x="81" y="3"/>
                      <a:pt x="81" y="3"/>
                    </a:cubicBezTo>
                    <a:cubicBezTo>
                      <a:pt x="82" y="3"/>
                      <a:pt x="82" y="3"/>
                      <a:pt x="82" y="3"/>
                    </a:cubicBezTo>
                    <a:close/>
                    <a:moveTo>
                      <a:pt x="182" y="3"/>
                    </a:moveTo>
                    <a:cubicBezTo>
                      <a:pt x="182" y="3"/>
                      <a:pt x="182" y="3"/>
                      <a:pt x="182" y="3"/>
                    </a:cubicBezTo>
                    <a:cubicBezTo>
                      <a:pt x="182" y="3"/>
                      <a:pt x="182" y="3"/>
                      <a:pt x="182" y="3"/>
                    </a:cubicBezTo>
                    <a:cubicBezTo>
                      <a:pt x="182" y="3"/>
                      <a:pt x="182" y="3"/>
                      <a:pt x="182" y="3"/>
                    </a:cubicBezTo>
                    <a:cubicBezTo>
                      <a:pt x="182" y="3"/>
                      <a:pt x="182" y="3"/>
                      <a:pt x="182" y="3"/>
                    </a:cubicBezTo>
                    <a:close/>
                    <a:moveTo>
                      <a:pt x="60" y="3"/>
                    </a:moveTo>
                    <a:cubicBezTo>
                      <a:pt x="60" y="3"/>
                      <a:pt x="60" y="3"/>
                      <a:pt x="60" y="3"/>
                    </a:cubicBezTo>
                    <a:cubicBezTo>
                      <a:pt x="60" y="3"/>
                      <a:pt x="60" y="3"/>
                      <a:pt x="60" y="3"/>
                    </a:cubicBezTo>
                    <a:close/>
                    <a:moveTo>
                      <a:pt x="58" y="5"/>
                    </a:moveTo>
                    <a:cubicBezTo>
                      <a:pt x="58" y="4"/>
                      <a:pt x="58" y="4"/>
                      <a:pt x="58" y="4"/>
                    </a:cubicBezTo>
                    <a:cubicBezTo>
                      <a:pt x="58" y="4"/>
                      <a:pt x="58" y="4"/>
                      <a:pt x="58" y="4"/>
                    </a:cubicBezTo>
                    <a:cubicBezTo>
                      <a:pt x="58" y="4"/>
                      <a:pt x="58" y="4"/>
                      <a:pt x="58" y="4"/>
                    </a:cubicBezTo>
                    <a:cubicBezTo>
                      <a:pt x="58" y="4"/>
                      <a:pt x="58" y="4"/>
                      <a:pt x="58" y="5"/>
                    </a:cubicBezTo>
                    <a:close/>
                    <a:moveTo>
                      <a:pt x="55" y="5"/>
                    </a:moveTo>
                    <a:cubicBezTo>
                      <a:pt x="55" y="5"/>
                      <a:pt x="55" y="5"/>
                      <a:pt x="55" y="5"/>
                    </a:cubicBezTo>
                    <a:cubicBezTo>
                      <a:pt x="55" y="5"/>
                      <a:pt x="55" y="5"/>
                      <a:pt x="55" y="5"/>
                    </a:cubicBezTo>
                    <a:cubicBezTo>
                      <a:pt x="55" y="5"/>
                      <a:pt x="55" y="5"/>
                      <a:pt x="55" y="5"/>
                    </a:cubicBezTo>
                    <a:close/>
                    <a:moveTo>
                      <a:pt x="48" y="4"/>
                    </a:moveTo>
                    <a:cubicBezTo>
                      <a:pt x="48" y="4"/>
                      <a:pt x="48" y="4"/>
                      <a:pt x="48" y="4"/>
                    </a:cubicBezTo>
                    <a:cubicBezTo>
                      <a:pt x="48" y="4"/>
                      <a:pt x="48" y="4"/>
                      <a:pt x="48" y="4"/>
                    </a:cubicBezTo>
                    <a:close/>
                    <a:moveTo>
                      <a:pt x="169" y="4"/>
                    </a:moveTo>
                    <a:cubicBezTo>
                      <a:pt x="169" y="4"/>
                      <a:pt x="169" y="4"/>
                      <a:pt x="169" y="4"/>
                    </a:cubicBezTo>
                    <a:cubicBezTo>
                      <a:pt x="169" y="4"/>
                      <a:pt x="169" y="4"/>
                      <a:pt x="169" y="4"/>
                    </a:cubicBezTo>
                    <a:close/>
                    <a:moveTo>
                      <a:pt x="163" y="1"/>
                    </a:moveTo>
                    <a:cubicBezTo>
                      <a:pt x="163" y="2"/>
                      <a:pt x="163" y="2"/>
                      <a:pt x="163" y="2"/>
                    </a:cubicBezTo>
                    <a:cubicBezTo>
                      <a:pt x="163" y="1"/>
                      <a:pt x="163" y="1"/>
                      <a:pt x="16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Freeform 105"/>
              <p:cNvSpPr>
                <a:spLocks noEditPoints="1"/>
              </p:cNvSpPr>
              <p:nvPr/>
            </p:nvSpPr>
            <p:spPr bwMode="auto">
              <a:xfrm>
                <a:off x="4490" y="1995"/>
                <a:ext cx="1375" cy="125"/>
              </a:xfrm>
              <a:custGeom>
                <a:avLst/>
                <a:gdLst>
                  <a:gd name="T0" fmla="*/ 33 w 102"/>
                  <a:gd name="T1" fmla="*/ 7 h 7"/>
                  <a:gd name="T2" fmla="*/ 25 w 102"/>
                  <a:gd name="T3" fmla="*/ 6 h 7"/>
                  <a:gd name="T4" fmla="*/ 21 w 102"/>
                  <a:gd name="T5" fmla="*/ 5 h 7"/>
                  <a:gd name="T6" fmla="*/ 17 w 102"/>
                  <a:gd name="T7" fmla="*/ 6 h 7"/>
                  <a:gd name="T8" fmla="*/ 10 w 102"/>
                  <a:gd name="T9" fmla="*/ 6 h 7"/>
                  <a:gd name="T10" fmla="*/ 4 w 102"/>
                  <a:gd name="T11" fmla="*/ 6 h 7"/>
                  <a:gd name="T12" fmla="*/ 1 w 102"/>
                  <a:gd name="T13" fmla="*/ 3 h 7"/>
                  <a:gd name="T14" fmla="*/ 3 w 102"/>
                  <a:gd name="T15" fmla="*/ 3 h 7"/>
                  <a:gd name="T16" fmla="*/ 8 w 102"/>
                  <a:gd name="T17" fmla="*/ 0 h 7"/>
                  <a:gd name="T18" fmla="*/ 12 w 102"/>
                  <a:gd name="T19" fmla="*/ 2 h 7"/>
                  <a:gd name="T20" fmla="*/ 13 w 102"/>
                  <a:gd name="T21" fmla="*/ 4 h 7"/>
                  <a:gd name="T22" fmla="*/ 18 w 102"/>
                  <a:gd name="T23" fmla="*/ 1 h 7"/>
                  <a:gd name="T24" fmla="*/ 23 w 102"/>
                  <a:gd name="T25" fmla="*/ 0 h 7"/>
                  <a:gd name="T26" fmla="*/ 32 w 102"/>
                  <a:gd name="T27" fmla="*/ 3 h 7"/>
                  <a:gd name="T28" fmla="*/ 36 w 102"/>
                  <a:gd name="T29" fmla="*/ 1 h 7"/>
                  <a:gd name="T30" fmla="*/ 36 w 102"/>
                  <a:gd name="T31" fmla="*/ 4 h 7"/>
                  <a:gd name="T32" fmla="*/ 42 w 102"/>
                  <a:gd name="T33" fmla="*/ 0 h 7"/>
                  <a:gd name="T34" fmla="*/ 47 w 102"/>
                  <a:gd name="T35" fmla="*/ 0 h 7"/>
                  <a:gd name="T36" fmla="*/ 48 w 102"/>
                  <a:gd name="T37" fmla="*/ 3 h 7"/>
                  <a:gd name="T38" fmla="*/ 53 w 102"/>
                  <a:gd name="T39" fmla="*/ 0 h 7"/>
                  <a:gd name="T40" fmla="*/ 58 w 102"/>
                  <a:gd name="T41" fmla="*/ 3 h 7"/>
                  <a:gd name="T42" fmla="*/ 58 w 102"/>
                  <a:gd name="T43" fmla="*/ 5 h 7"/>
                  <a:gd name="T44" fmla="*/ 59 w 102"/>
                  <a:gd name="T45" fmla="*/ 2 h 7"/>
                  <a:gd name="T46" fmla="*/ 62 w 102"/>
                  <a:gd name="T47" fmla="*/ 2 h 7"/>
                  <a:gd name="T48" fmla="*/ 70 w 102"/>
                  <a:gd name="T49" fmla="*/ 2 h 7"/>
                  <a:gd name="T50" fmla="*/ 75 w 102"/>
                  <a:gd name="T51" fmla="*/ 1 h 7"/>
                  <a:gd name="T52" fmla="*/ 81 w 102"/>
                  <a:gd name="T53" fmla="*/ 2 h 7"/>
                  <a:gd name="T54" fmla="*/ 79 w 102"/>
                  <a:gd name="T55" fmla="*/ 0 h 7"/>
                  <a:gd name="T56" fmla="*/ 85 w 102"/>
                  <a:gd name="T57" fmla="*/ 2 h 7"/>
                  <a:gd name="T58" fmla="*/ 87 w 102"/>
                  <a:gd name="T59" fmla="*/ 5 h 7"/>
                  <a:gd name="T60" fmla="*/ 93 w 102"/>
                  <a:gd name="T61" fmla="*/ 1 h 7"/>
                  <a:gd name="T62" fmla="*/ 99 w 102"/>
                  <a:gd name="T63" fmla="*/ 1 h 7"/>
                  <a:gd name="T64" fmla="*/ 101 w 102"/>
                  <a:gd name="T65" fmla="*/ 2 h 7"/>
                  <a:gd name="T66" fmla="*/ 101 w 102"/>
                  <a:gd name="T67" fmla="*/ 6 h 7"/>
                  <a:gd name="T68" fmla="*/ 96 w 102"/>
                  <a:gd name="T69" fmla="*/ 4 h 7"/>
                  <a:gd name="T70" fmla="*/ 86 w 102"/>
                  <a:gd name="T71" fmla="*/ 6 h 7"/>
                  <a:gd name="T72" fmla="*/ 80 w 102"/>
                  <a:gd name="T73" fmla="*/ 7 h 7"/>
                  <a:gd name="T74" fmla="*/ 76 w 102"/>
                  <a:gd name="T75" fmla="*/ 6 h 7"/>
                  <a:gd name="T76" fmla="*/ 72 w 102"/>
                  <a:gd name="T77" fmla="*/ 5 h 7"/>
                  <a:gd name="T78" fmla="*/ 68 w 102"/>
                  <a:gd name="T79" fmla="*/ 6 h 7"/>
                  <a:gd name="T80" fmla="*/ 59 w 102"/>
                  <a:gd name="T81" fmla="*/ 7 h 7"/>
                  <a:gd name="T82" fmla="*/ 53 w 102"/>
                  <a:gd name="T83" fmla="*/ 5 h 7"/>
                  <a:gd name="T84" fmla="*/ 52 w 102"/>
                  <a:gd name="T85" fmla="*/ 6 h 7"/>
                  <a:gd name="T86" fmla="*/ 44 w 102"/>
                  <a:gd name="T87" fmla="*/ 7 h 7"/>
                  <a:gd name="T88" fmla="*/ 34 w 102"/>
                  <a:gd name="T89" fmla="*/ 5 h 7"/>
                  <a:gd name="T90" fmla="*/ 64 w 102"/>
                  <a:gd name="T91" fmla="*/ 3 h 7"/>
                  <a:gd name="T92" fmla="*/ 10 w 102"/>
                  <a:gd name="T93" fmla="*/ 3 h 7"/>
                  <a:gd name="T94" fmla="*/ 10 w 102"/>
                  <a:gd name="T95" fmla="*/ 4 h 7"/>
                  <a:gd name="T96" fmla="*/ 62 w 102"/>
                  <a:gd name="T97" fmla="*/ 6 h 7"/>
                  <a:gd name="T98" fmla="*/ 95 w 102"/>
                  <a:gd name="T99" fmla="*/ 4 h 7"/>
                  <a:gd name="T100" fmla="*/ 83 w 102"/>
                  <a:gd name="T101" fmla="*/ 2 h 7"/>
                  <a:gd name="T102" fmla="*/ 43 w 102"/>
                  <a:gd name="T103" fmla="*/ 6 h 7"/>
                  <a:gd name="T104" fmla="*/ 83 w 102"/>
                  <a:gd name="T105" fmla="*/ 5 h 7"/>
                  <a:gd name="T106" fmla="*/ 74 w 102"/>
                  <a:gd name="T107" fmla="*/ 5 h 7"/>
                  <a:gd name="T108" fmla="*/ 64 w 102"/>
                  <a:gd name="T109" fmla="*/ 5 h 7"/>
                  <a:gd name="T110" fmla="*/ 95 w 102"/>
                  <a:gd name="T111" fmla="*/ 1 h 7"/>
                  <a:gd name="T112" fmla="*/ 32 w 102"/>
                  <a:gd name="T113" fmla="*/ 6 h 7"/>
                  <a:gd name="T114" fmla="*/ 9 w 102"/>
                  <a:gd name="T115" fmla="*/ 2 h 7"/>
                  <a:gd name="T116" fmla="*/ 83 w 102"/>
                  <a:gd name="T117" fmla="*/ 3 h 7"/>
                  <a:gd name="T118" fmla="*/ 53 w 102"/>
                  <a:gd name="T119" fmla="*/ 5 h 7"/>
                  <a:gd name="T120" fmla="*/ 11 w 102"/>
                  <a:gd name="T1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7">
                    <a:moveTo>
                      <a:pt x="35" y="3"/>
                    </a:moveTo>
                    <a:cubicBezTo>
                      <a:pt x="35" y="3"/>
                      <a:pt x="35" y="3"/>
                      <a:pt x="35" y="2"/>
                    </a:cubicBezTo>
                    <a:cubicBezTo>
                      <a:pt x="35" y="2"/>
                      <a:pt x="35" y="3"/>
                      <a:pt x="35" y="3"/>
                    </a:cubicBezTo>
                    <a:cubicBezTo>
                      <a:pt x="35" y="3"/>
                      <a:pt x="35" y="2"/>
                      <a:pt x="35" y="2"/>
                    </a:cubicBezTo>
                    <a:cubicBezTo>
                      <a:pt x="35" y="2"/>
                      <a:pt x="35" y="2"/>
                      <a:pt x="35" y="2"/>
                    </a:cubicBezTo>
                    <a:cubicBezTo>
                      <a:pt x="35" y="3"/>
                      <a:pt x="35" y="3"/>
                      <a:pt x="35" y="3"/>
                    </a:cubicBezTo>
                    <a:cubicBezTo>
                      <a:pt x="35" y="3"/>
                      <a:pt x="35" y="3"/>
                      <a:pt x="34" y="3"/>
                    </a:cubicBezTo>
                    <a:cubicBezTo>
                      <a:pt x="34" y="3"/>
                      <a:pt x="34" y="3"/>
                      <a:pt x="34" y="3"/>
                    </a:cubicBezTo>
                    <a:cubicBezTo>
                      <a:pt x="34" y="4"/>
                      <a:pt x="34" y="4"/>
                      <a:pt x="33" y="4"/>
                    </a:cubicBezTo>
                    <a:cubicBezTo>
                      <a:pt x="33" y="5"/>
                      <a:pt x="33" y="5"/>
                      <a:pt x="33" y="6"/>
                    </a:cubicBezTo>
                    <a:cubicBezTo>
                      <a:pt x="33" y="6"/>
                      <a:pt x="33" y="7"/>
                      <a:pt x="33" y="7"/>
                    </a:cubicBezTo>
                    <a:cubicBezTo>
                      <a:pt x="32" y="7"/>
                      <a:pt x="31" y="7"/>
                      <a:pt x="30" y="7"/>
                    </a:cubicBezTo>
                    <a:cubicBezTo>
                      <a:pt x="30" y="7"/>
                      <a:pt x="29" y="7"/>
                      <a:pt x="29" y="7"/>
                    </a:cubicBezTo>
                    <a:cubicBezTo>
                      <a:pt x="29" y="6"/>
                      <a:pt x="29" y="6"/>
                      <a:pt x="29" y="6"/>
                    </a:cubicBezTo>
                    <a:cubicBezTo>
                      <a:pt x="29" y="6"/>
                      <a:pt x="29" y="6"/>
                      <a:pt x="28" y="6"/>
                    </a:cubicBezTo>
                    <a:cubicBezTo>
                      <a:pt x="28" y="6"/>
                      <a:pt x="28" y="6"/>
                      <a:pt x="28" y="6"/>
                    </a:cubicBezTo>
                    <a:cubicBezTo>
                      <a:pt x="28" y="6"/>
                      <a:pt x="28" y="6"/>
                      <a:pt x="28" y="6"/>
                    </a:cubicBezTo>
                    <a:cubicBezTo>
                      <a:pt x="28" y="6"/>
                      <a:pt x="27" y="6"/>
                      <a:pt x="27" y="6"/>
                    </a:cubicBezTo>
                    <a:cubicBezTo>
                      <a:pt x="27" y="6"/>
                      <a:pt x="27" y="6"/>
                      <a:pt x="26" y="6"/>
                    </a:cubicBezTo>
                    <a:cubicBezTo>
                      <a:pt x="26" y="6"/>
                      <a:pt x="26" y="6"/>
                      <a:pt x="26" y="6"/>
                    </a:cubicBezTo>
                    <a:cubicBezTo>
                      <a:pt x="26" y="6"/>
                      <a:pt x="26" y="6"/>
                      <a:pt x="26" y="6"/>
                    </a:cubicBezTo>
                    <a:cubicBezTo>
                      <a:pt x="25" y="6"/>
                      <a:pt x="25" y="6"/>
                      <a:pt x="25" y="6"/>
                    </a:cubicBezTo>
                    <a:cubicBezTo>
                      <a:pt x="25" y="6"/>
                      <a:pt x="25" y="7"/>
                      <a:pt x="25" y="7"/>
                    </a:cubicBezTo>
                    <a:cubicBezTo>
                      <a:pt x="25" y="7"/>
                      <a:pt x="24" y="7"/>
                      <a:pt x="24" y="7"/>
                    </a:cubicBezTo>
                    <a:cubicBezTo>
                      <a:pt x="24" y="7"/>
                      <a:pt x="23" y="7"/>
                      <a:pt x="23" y="6"/>
                    </a:cubicBezTo>
                    <a:cubicBezTo>
                      <a:pt x="23" y="6"/>
                      <a:pt x="23" y="6"/>
                      <a:pt x="23" y="6"/>
                    </a:cubicBezTo>
                    <a:cubicBezTo>
                      <a:pt x="23" y="6"/>
                      <a:pt x="23" y="6"/>
                      <a:pt x="23" y="6"/>
                    </a:cubicBezTo>
                    <a:cubicBezTo>
                      <a:pt x="23" y="6"/>
                      <a:pt x="23" y="6"/>
                      <a:pt x="23" y="6"/>
                    </a:cubicBezTo>
                    <a:cubicBezTo>
                      <a:pt x="23" y="7"/>
                      <a:pt x="22" y="7"/>
                      <a:pt x="22" y="7"/>
                    </a:cubicBezTo>
                    <a:cubicBezTo>
                      <a:pt x="22" y="7"/>
                      <a:pt x="22" y="7"/>
                      <a:pt x="21" y="7"/>
                    </a:cubicBezTo>
                    <a:cubicBezTo>
                      <a:pt x="21" y="7"/>
                      <a:pt x="21" y="7"/>
                      <a:pt x="21" y="7"/>
                    </a:cubicBezTo>
                    <a:cubicBezTo>
                      <a:pt x="21" y="6"/>
                      <a:pt x="20" y="6"/>
                      <a:pt x="20" y="6"/>
                    </a:cubicBezTo>
                    <a:cubicBezTo>
                      <a:pt x="20" y="6"/>
                      <a:pt x="20" y="5"/>
                      <a:pt x="21" y="5"/>
                    </a:cubicBezTo>
                    <a:cubicBezTo>
                      <a:pt x="21" y="5"/>
                      <a:pt x="21" y="5"/>
                      <a:pt x="22" y="5"/>
                    </a:cubicBezTo>
                    <a:cubicBezTo>
                      <a:pt x="21" y="5"/>
                      <a:pt x="21" y="5"/>
                      <a:pt x="21" y="5"/>
                    </a:cubicBezTo>
                    <a:cubicBezTo>
                      <a:pt x="21" y="5"/>
                      <a:pt x="21" y="5"/>
                      <a:pt x="21" y="5"/>
                    </a:cubicBezTo>
                    <a:cubicBezTo>
                      <a:pt x="21" y="4"/>
                      <a:pt x="20" y="4"/>
                      <a:pt x="19" y="4"/>
                    </a:cubicBezTo>
                    <a:cubicBezTo>
                      <a:pt x="18" y="4"/>
                      <a:pt x="18" y="5"/>
                      <a:pt x="18" y="5"/>
                    </a:cubicBezTo>
                    <a:cubicBezTo>
                      <a:pt x="18" y="5"/>
                      <a:pt x="18" y="5"/>
                      <a:pt x="18" y="5"/>
                    </a:cubicBezTo>
                    <a:cubicBezTo>
                      <a:pt x="18" y="5"/>
                      <a:pt x="18" y="6"/>
                      <a:pt x="18" y="6"/>
                    </a:cubicBezTo>
                    <a:cubicBezTo>
                      <a:pt x="18" y="6"/>
                      <a:pt x="18" y="6"/>
                      <a:pt x="18" y="6"/>
                    </a:cubicBezTo>
                    <a:cubicBezTo>
                      <a:pt x="18" y="6"/>
                      <a:pt x="18" y="6"/>
                      <a:pt x="18" y="6"/>
                    </a:cubicBezTo>
                    <a:cubicBezTo>
                      <a:pt x="18" y="7"/>
                      <a:pt x="18" y="7"/>
                      <a:pt x="18" y="7"/>
                    </a:cubicBezTo>
                    <a:cubicBezTo>
                      <a:pt x="17" y="7"/>
                      <a:pt x="17" y="7"/>
                      <a:pt x="17" y="6"/>
                    </a:cubicBezTo>
                    <a:cubicBezTo>
                      <a:pt x="16" y="6"/>
                      <a:pt x="16" y="6"/>
                      <a:pt x="16" y="6"/>
                    </a:cubicBezTo>
                    <a:cubicBezTo>
                      <a:pt x="16" y="7"/>
                      <a:pt x="16" y="7"/>
                      <a:pt x="16" y="7"/>
                    </a:cubicBezTo>
                    <a:cubicBezTo>
                      <a:pt x="15" y="7"/>
                      <a:pt x="15" y="7"/>
                      <a:pt x="15" y="6"/>
                    </a:cubicBezTo>
                    <a:cubicBezTo>
                      <a:pt x="14" y="6"/>
                      <a:pt x="14" y="6"/>
                      <a:pt x="14" y="6"/>
                    </a:cubicBezTo>
                    <a:cubicBezTo>
                      <a:pt x="13" y="6"/>
                      <a:pt x="13" y="6"/>
                      <a:pt x="13" y="6"/>
                    </a:cubicBezTo>
                    <a:cubicBezTo>
                      <a:pt x="13" y="6"/>
                      <a:pt x="12" y="6"/>
                      <a:pt x="12" y="6"/>
                    </a:cubicBezTo>
                    <a:cubicBezTo>
                      <a:pt x="12" y="5"/>
                      <a:pt x="11" y="5"/>
                      <a:pt x="11" y="4"/>
                    </a:cubicBezTo>
                    <a:cubicBezTo>
                      <a:pt x="11" y="4"/>
                      <a:pt x="11" y="4"/>
                      <a:pt x="11" y="4"/>
                    </a:cubicBezTo>
                    <a:cubicBezTo>
                      <a:pt x="10" y="5"/>
                      <a:pt x="10" y="5"/>
                      <a:pt x="10" y="5"/>
                    </a:cubicBezTo>
                    <a:cubicBezTo>
                      <a:pt x="10" y="5"/>
                      <a:pt x="10" y="6"/>
                      <a:pt x="10" y="6"/>
                    </a:cubicBezTo>
                    <a:cubicBezTo>
                      <a:pt x="10" y="6"/>
                      <a:pt x="10" y="6"/>
                      <a:pt x="10" y="6"/>
                    </a:cubicBezTo>
                    <a:cubicBezTo>
                      <a:pt x="10" y="6"/>
                      <a:pt x="11" y="6"/>
                      <a:pt x="11" y="6"/>
                    </a:cubicBezTo>
                    <a:cubicBezTo>
                      <a:pt x="11" y="6"/>
                      <a:pt x="11" y="6"/>
                      <a:pt x="11" y="6"/>
                    </a:cubicBezTo>
                    <a:cubicBezTo>
                      <a:pt x="11" y="6"/>
                      <a:pt x="10" y="7"/>
                      <a:pt x="10" y="6"/>
                    </a:cubicBezTo>
                    <a:cubicBezTo>
                      <a:pt x="9" y="6"/>
                      <a:pt x="9" y="6"/>
                      <a:pt x="8" y="6"/>
                    </a:cubicBezTo>
                    <a:cubicBezTo>
                      <a:pt x="8" y="6"/>
                      <a:pt x="8" y="6"/>
                      <a:pt x="8" y="6"/>
                    </a:cubicBezTo>
                    <a:cubicBezTo>
                      <a:pt x="7" y="6"/>
                      <a:pt x="7" y="6"/>
                      <a:pt x="7" y="6"/>
                    </a:cubicBezTo>
                    <a:cubicBezTo>
                      <a:pt x="7" y="6"/>
                      <a:pt x="7" y="6"/>
                      <a:pt x="7" y="6"/>
                    </a:cubicBezTo>
                    <a:cubicBezTo>
                      <a:pt x="7" y="7"/>
                      <a:pt x="6" y="7"/>
                      <a:pt x="6" y="7"/>
                    </a:cubicBezTo>
                    <a:cubicBezTo>
                      <a:pt x="6" y="7"/>
                      <a:pt x="6" y="7"/>
                      <a:pt x="6" y="7"/>
                    </a:cubicBezTo>
                    <a:cubicBezTo>
                      <a:pt x="5" y="7"/>
                      <a:pt x="5" y="7"/>
                      <a:pt x="4" y="7"/>
                    </a:cubicBezTo>
                    <a:cubicBezTo>
                      <a:pt x="4" y="6"/>
                      <a:pt x="4" y="6"/>
                      <a:pt x="4" y="6"/>
                    </a:cubicBezTo>
                    <a:cubicBezTo>
                      <a:pt x="5" y="6"/>
                      <a:pt x="4" y="5"/>
                      <a:pt x="4" y="5"/>
                    </a:cubicBezTo>
                    <a:cubicBezTo>
                      <a:pt x="4" y="5"/>
                      <a:pt x="3" y="5"/>
                      <a:pt x="3" y="5"/>
                    </a:cubicBezTo>
                    <a:cubicBezTo>
                      <a:pt x="3" y="5"/>
                      <a:pt x="3" y="5"/>
                      <a:pt x="3" y="5"/>
                    </a:cubicBezTo>
                    <a:cubicBezTo>
                      <a:pt x="3" y="6"/>
                      <a:pt x="2" y="6"/>
                      <a:pt x="2" y="6"/>
                    </a:cubicBezTo>
                    <a:cubicBezTo>
                      <a:pt x="2" y="6"/>
                      <a:pt x="2" y="5"/>
                      <a:pt x="2" y="5"/>
                    </a:cubicBezTo>
                    <a:cubicBezTo>
                      <a:pt x="2" y="5"/>
                      <a:pt x="2" y="5"/>
                      <a:pt x="2" y="4"/>
                    </a:cubicBezTo>
                    <a:cubicBezTo>
                      <a:pt x="2" y="5"/>
                      <a:pt x="2" y="5"/>
                      <a:pt x="2" y="5"/>
                    </a:cubicBezTo>
                    <a:cubicBezTo>
                      <a:pt x="2" y="4"/>
                      <a:pt x="2" y="4"/>
                      <a:pt x="2" y="4"/>
                    </a:cubicBezTo>
                    <a:cubicBezTo>
                      <a:pt x="3" y="4"/>
                      <a:pt x="3" y="4"/>
                      <a:pt x="3" y="4"/>
                    </a:cubicBezTo>
                    <a:cubicBezTo>
                      <a:pt x="3" y="3"/>
                      <a:pt x="2" y="3"/>
                      <a:pt x="2" y="3"/>
                    </a:cubicBezTo>
                    <a:cubicBezTo>
                      <a:pt x="1" y="3"/>
                      <a:pt x="1" y="3"/>
                      <a:pt x="1" y="3"/>
                    </a:cubicBezTo>
                    <a:cubicBezTo>
                      <a:pt x="1" y="3"/>
                      <a:pt x="1" y="3"/>
                      <a:pt x="1" y="3"/>
                    </a:cubicBezTo>
                    <a:cubicBezTo>
                      <a:pt x="1" y="2"/>
                      <a:pt x="1" y="2"/>
                      <a:pt x="0" y="2"/>
                    </a:cubicBezTo>
                    <a:cubicBezTo>
                      <a:pt x="0" y="2"/>
                      <a:pt x="0" y="2"/>
                      <a:pt x="0" y="1"/>
                    </a:cubicBezTo>
                    <a:cubicBezTo>
                      <a:pt x="0" y="2"/>
                      <a:pt x="0" y="2"/>
                      <a:pt x="0" y="2"/>
                    </a:cubicBezTo>
                    <a:cubicBezTo>
                      <a:pt x="0" y="1"/>
                      <a:pt x="0" y="1"/>
                      <a:pt x="0" y="1"/>
                    </a:cubicBezTo>
                    <a:cubicBezTo>
                      <a:pt x="0" y="1"/>
                      <a:pt x="1" y="1"/>
                      <a:pt x="1" y="1"/>
                    </a:cubicBezTo>
                    <a:cubicBezTo>
                      <a:pt x="1" y="1"/>
                      <a:pt x="1" y="1"/>
                      <a:pt x="1" y="1"/>
                    </a:cubicBezTo>
                    <a:cubicBezTo>
                      <a:pt x="1" y="2"/>
                      <a:pt x="1" y="2"/>
                      <a:pt x="2" y="1"/>
                    </a:cubicBezTo>
                    <a:cubicBezTo>
                      <a:pt x="2" y="1"/>
                      <a:pt x="2" y="1"/>
                      <a:pt x="2" y="1"/>
                    </a:cubicBezTo>
                    <a:cubicBezTo>
                      <a:pt x="2" y="2"/>
                      <a:pt x="2" y="2"/>
                      <a:pt x="3" y="2"/>
                    </a:cubicBezTo>
                    <a:cubicBezTo>
                      <a:pt x="3" y="2"/>
                      <a:pt x="3" y="2"/>
                      <a:pt x="3" y="3"/>
                    </a:cubicBezTo>
                    <a:cubicBezTo>
                      <a:pt x="4" y="3"/>
                      <a:pt x="4" y="3"/>
                      <a:pt x="4" y="3"/>
                    </a:cubicBezTo>
                    <a:cubicBezTo>
                      <a:pt x="4" y="3"/>
                      <a:pt x="4" y="3"/>
                      <a:pt x="4" y="3"/>
                    </a:cubicBezTo>
                    <a:cubicBezTo>
                      <a:pt x="5" y="3"/>
                      <a:pt x="5" y="3"/>
                      <a:pt x="5" y="3"/>
                    </a:cubicBezTo>
                    <a:cubicBezTo>
                      <a:pt x="5" y="3"/>
                      <a:pt x="5" y="2"/>
                      <a:pt x="5" y="2"/>
                    </a:cubicBezTo>
                    <a:cubicBezTo>
                      <a:pt x="5" y="2"/>
                      <a:pt x="6" y="2"/>
                      <a:pt x="6" y="2"/>
                    </a:cubicBezTo>
                    <a:cubicBezTo>
                      <a:pt x="6" y="2"/>
                      <a:pt x="6" y="1"/>
                      <a:pt x="6" y="1"/>
                    </a:cubicBezTo>
                    <a:cubicBezTo>
                      <a:pt x="6" y="1"/>
                      <a:pt x="6" y="1"/>
                      <a:pt x="6" y="1"/>
                    </a:cubicBezTo>
                    <a:cubicBezTo>
                      <a:pt x="6" y="1"/>
                      <a:pt x="6" y="1"/>
                      <a:pt x="6" y="1"/>
                    </a:cubicBezTo>
                    <a:cubicBezTo>
                      <a:pt x="7" y="1"/>
                      <a:pt x="7" y="1"/>
                      <a:pt x="7" y="0"/>
                    </a:cubicBezTo>
                    <a:cubicBezTo>
                      <a:pt x="7" y="0"/>
                      <a:pt x="8" y="0"/>
                      <a:pt x="8" y="0"/>
                    </a:cubicBezTo>
                    <a:cubicBezTo>
                      <a:pt x="8" y="0"/>
                      <a:pt x="8" y="0"/>
                      <a:pt x="8" y="0"/>
                    </a:cubicBezTo>
                    <a:cubicBezTo>
                      <a:pt x="8" y="0"/>
                      <a:pt x="9" y="0"/>
                      <a:pt x="9" y="0"/>
                    </a:cubicBezTo>
                    <a:cubicBezTo>
                      <a:pt x="9" y="0"/>
                      <a:pt x="9" y="0"/>
                      <a:pt x="9" y="1"/>
                    </a:cubicBezTo>
                    <a:cubicBezTo>
                      <a:pt x="9" y="1"/>
                      <a:pt x="9" y="1"/>
                      <a:pt x="10" y="1"/>
                    </a:cubicBezTo>
                    <a:cubicBezTo>
                      <a:pt x="10" y="1"/>
                      <a:pt x="10" y="0"/>
                      <a:pt x="11" y="0"/>
                    </a:cubicBezTo>
                    <a:cubicBezTo>
                      <a:pt x="11" y="0"/>
                      <a:pt x="11" y="0"/>
                      <a:pt x="11" y="0"/>
                    </a:cubicBezTo>
                    <a:cubicBezTo>
                      <a:pt x="11" y="0"/>
                      <a:pt x="11" y="1"/>
                      <a:pt x="12" y="0"/>
                    </a:cubicBezTo>
                    <a:cubicBezTo>
                      <a:pt x="12" y="0"/>
                      <a:pt x="13" y="0"/>
                      <a:pt x="13" y="0"/>
                    </a:cubicBezTo>
                    <a:cubicBezTo>
                      <a:pt x="13" y="0"/>
                      <a:pt x="13" y="1"/>
                      <a:pt x="13" y="1"/>
                    </a:cubicBezTo>
                    <a:cubicBezTo>
                      <a:pt x="13" y="1"/>
                      <a:pt x="13" y="1"/>
                      <a:pt x="13" y="1"/>
                    </a:cubicBezTo>
                    <a:cubicBezTo>
                      <a:pt x="13" y="2"/>
                      <a:pt x="13" y="2"/>
                      <a:pt x="13" y="2"/>
                    </a:cubicBezTo>
                    <a:cubicBezTo>
                      <a:pt x="13" y="2"/>
                      <a:pt x="12" y="2"/>
                      <a:pt x="12" y="2"/>
                    </a:cubicBezTo>
                    <a:cubicBezTo>
                      <a:pt x="12" y="2"/>
                      <a:pt x="12" y="2"/>
                      <a:pt x="12" y="2"/>
                    </a:cubicBezTo>
                    <a:cubicBezTo>
                      <a:pt x="12" y="2"/>
                      <a:pt x="11" y="2"/>
                      <a:pt x="11" y="2"/>
                    </a:cubicBezTo>
                    <a:cubicBezTo>
                      <a:pt x="11" y="3"/>
                      <a:pt x="11" y="3"/>
                      <a:pt x="11" y="3"/>
                    </a:cubicBezTo>
                    <a:cubicBezTo>
                      <a:pt x="12" y="4"/>
                      <a:pt x="12" y="4"/>
                      <a:pt x="12" y="4"/>
                    </a:cubicBezTo>
                    <a:cubicBezTo>
                      <a:pt x="12" y="5"/>
                      <a:pt x="12" y="5"/>
                      <a:pt x="13" y="5"/>
                    </a:cubicBezTo>
                    <a:cubicBezTo>
                      <a:pt x="13" y="5"/>
                      <a:pt x="13" y="5"/>
                      <a:pt x="13" y="5"/>
                    </a:cubicBezTo>
                    <a:cubicBezTo>
                      <a:pt x="14" y="5"/>
                      <a:pt x="14" y="5"/>
                      <a:pt x="14" y="5"/>
                    </a:cubicBezTo>
                    <a:cubicBezTo>
                      <a:pt x="14" y="5"/>
                      <a:pt x="14" y="5"/>
                      <a:pt x="14" y="5"/>
                    </a:cubicBezTo>
                    <a:cubicBezTo>
                      <a:pt x="15" y="5"/>
                      <a:pt x="15" y="5"/>
                      <a:pt x="15" y="5"/>
                    </a:cubicBezTo>
                    <a:cubicBezTo>
                      <a:pt x="15" y="5"/>
                      <a:pt x="14" y="5"/>
                      <a:pt x="14" y="5"/>
                    </a:cubicBezTo>
                    <a:cubicBezTo>
                      <a:pt x="14" y="5"/>
                      <a:pt x="14" y="4"/>
                      <a:pt x="13" y="4"/>
                    </a:cubicBezTo>
                    <a:cubicBezTo>
                      <a:pt x="13" y="4"/>
                      <a:pt x="13" y="4"/>
                      <a:pt x="13" y="3"/>
                    </a:cubicBezTo>
                    <a:cubicBezTo>
                      <a:pt x="13" y="3"/>
                      <a:pt x="14" y="3"/>
                      <a:pt x="13" y="2"/>
                    </a:cubicBezTo>
                    <a:cubicBezTo>
                      <a:pt x="13" y="2"/>
                      <a:pt x="13" y="2"/>
                      <a:pt x="13" y="2"/>
                    </a:cubicBezTo>
                    <a:cubicBezTo>
                      <a:pt x="13" y="2"/>
                      <a:pt x="14" y="2"/>
                      <a:pt x="14" y="2"/>
                    </a:cubicBezTo>
                    <a:cubicBezTo>
                      <a:pt x="14" y="1"/>
                      <a:pt x="15" y="1"/>
                      <a:pt x="15" y="2"/>
                    </a:cubicBezTo>
                    <a:cubicBezTo>
                      <a:pt x="15" y="2"/>
                      <a:pt x="16" y="2"/>
                      <a:pt x="16" y="3"/>
                    </a:cubicBezTo>
                    <a:cubicBezTo>
                      <a:pt x="17" y="3"/>
                      <a:pt x="17" y="3"/>
                      <a:pt x="17" y="3"/>
                    </a:cubicBezTo>
                    <a:cubicBezTo>
                      <a:pt x="17" y="3"/>
                      <a:pt x="17" y="3"/>
                      <a:pt x="17" y="3"/>
                    </a:cubicBezTo>
                    <a:cubicBezTo>
                      <a:pt x="17" y="3"/>
                      <a:pt x="17" y="3"/>
                      <a:pt x="17" y="3"/>
                    </a:cubicBezTo>
                    <a:cubicBezTo>
                      <a:pt x="17" y="3"/>
                      <a:pt x="17" y="3"/>
                      <a:pt x="17" y="3"/>
                    </a:cubicBezTo>
                    <a:cubicBezTo>
                      <a:pt x="17" y="2"/>
                      <a:pt x="17" y="1"/>
                      <a:pt x="18" y="1"/>
                    </a:cubicBezTo>
                    <a:cubicBezTo>
                      <a:pt x="18" y="1"/>
                      <a:pt x="18" y="1"/>
                      <a:pt x="18" y="1"/>
                    </a:cubicBezTo>
                    <a:cubicBezTo>
                      <a:pt x="18" y="1"/>
                      <a:pt x="19" y="1"/>
                      <a:pt x="19" y="0"/>
                    </a:cubicBezTo>
                    <a:cubicBezTo>
                      <a:pt x="19" y="0"/>
                      <a:pt x="19" y="0"/>
                      <a:pt x="19" y="0"/>
                    </a:cubicBezTo>
                    <a:cubicBezTo>
                      <a:pt x="19" y="1"/>
                      <a:pt x="19" y="1"/>
                      <a:pt x="19" y="1"/>
                    </a:cubicBezTo>
                    <a:cubicBezTo>
                      <a:pt x="19" y="1"/>
                      <a:pt x="19" y="1"/>
                      <a:pt x="19" y="2"/>
                    </a:cubicBezTo>
                    <a:cubicBezTo>
                      <a:pt x="19" y="2"/>
                      <a:pt x="19" y="2"/>
                      <a:pt x="19" y="2"/>
                    </a:cubicBezTo>
                    <a:cubicBezTo>
                      <a:pt x="19" y="2"/>
                      <a:pt x="19" y="2"/>
                      <a:pt x="20" y="2"/>
                    </a:cubicBezTo>
                    <a:cubicBezTo>
                      <a:pt x="20" y="2"/>
                      <a:pt x="20" y="2"/>
                      <a:pt x="20" y="2"/>
                    </a:cubicBezTo>
                    <a:cubicBezTo>
                      <a:pt x="20" y="1"/>
                      <a:pt x="20" y="1"/>
                      <a:pt x="21" y="1"/>
                    </a:cubicBezTo>
                    <a:cubicBezTo>
                      <a:pt x="21" y="1"/>
                      <a:pt x="22" y="0"/>
                      <a:pt x="22" y="0"/>
                    </a:cubicBezTo>
                    <a:cubicBezTo>
                      <a:pt x="22" y="0"/>
                      <a:pt x="23" y="0"/>
                      <a:pt x="23" y="0"/>
                    </a:cubicBezTo>
                    <a:cubicBezTo>
                      <a:pt x="23" y="0"/>
                      <a:pt x="23" y="0"/>
                      <a:pt x="23" y="0"/>
                    </a:cubicBezTo>
                    <a:cubicBezTo>
                      <a:pt x="23" y="0"/>
                      <a:pt x="23" y="1"/>
                      <a:pt x="23" y="1"/>
                    </a:cubicBezTo>
                    <a:cubicBezTo>
                      <a:pt x="23" y="1"/>
                      <a:pt x="23" y="1"/>
                      <a:pt x="23" y="1"/>
                    </a:cubicBezTo>
                    <a:cubicBezTo>
                      <a:pt x="23" y="1"/>
                      <a:pt x="23" y="2"/>
                      <a:pt x="24" y="2"/>
                    </a:cubicBezTo>
                    <a:cubicBezTo>
                      <a:pt x="24" y="2"/>
                      <a:pt x="25" y="2"/>
                      <a:pt x="25" y="2"/>
                    </a:cubicBezTo>
                    <a:cubicBezTo>
                      <a:pt x="25" y="2"/>
                      <a:pt x="26" y="3"/>
                      <a:pt x="26" y="4"/>
                    </a:cubicBezTo>
                    <a:cubicBezTo>
                      <a:pt x="26" y="4"/>
                      <a:pt x="26" y="4"/>
                      <a:pt x="26" y="4"/>
                    </a:cubicBezTo>
                    <a:cubicBezTo>
                      <a:pt x="27" y="4"/>
                      <a:pt x="28" y="4"/>
                      <a:pt x="29" y="4"/>
                    </a:cubicBezTo>
                    <a:cubicBezTo>
                      <a:pt x="30" y="3"/>
                      <a:pt x="30" y="4"/>
                      <a:pt x="31" y="3"/>
                    </a:cubicBezTo>
                    <a:cubicBezTo>
                      <a:pt x="31" y="3"/>
                      <a:pt x="31" y="3"/>
                      <a:pt x="32" y="4"/>
                    </a:cubicBezTo>
                    <a:cubicBezTo>
                      <a:pt x="32" y="4"/>
                      <a:pt x="32" y="4"/>
                      <a:pt x="32" y="3"/>
                    </a:cubicBezTo>
                    <a:cubicBezTo>
                      <a:pt x="32" y="3"/>
                      <a:pt x="32" y="3"/>
                      <a:pt x="32" y="3"/>
                    </a:cubicBezTo>
                    <a:cubicBezTo>
                      <a:pt x="33" y="2"/>
                      <a:pt x="33" y="2"/>
                      <a:pt x="33" y="2"/>
                    </a:cubicBezTo>
                    <a:cubicBezTo>
                      <a:pt x="32" y="1"/>
                      <a:pt x="32" y="1"/>
                      <a:pt x="32" y="1"/>
                    </a:cubicBezTo>
                    <a:cubicBezTo>
                      <a:pt x="32" y="1"/>
                      <a:pt x="32" y="1"/>
                      <a:pt x="32" y="1"/>
                    </a:cubicBezTo>
                    <a:cubicBezTo>
                      <a:pt x="32" y="1"/>
                      <a:pt x="32" y="0"/>
                      <a:pt x="32" y="0"/>
                    </a:cubicBezTo>
                    <a:cubicBezTo>
                      <a:pt x="32" y="0"/>
                      <a:pt x="33" y="0"/>
                      <a:pt x="33" y="1"/>
                    </a:cubicBezTo>
                    <a:cubicBezTo>
                      <a:pt x="33" y="1"/>
                      <a:pt x="33" y="1"/>
                      <a:pt x="33" y="1"/>
                    </a:cubicBezTo>
                    <a:cubicBezTo>
                      <a:pt x="34" y="1"/>
                      <a:pt x="34" y="1"/>
                      <a:pt x="34" y="1"/>
                    </a:cubicBezTo>
                    <a:cubicBezTo>
                      <a:pt x="34" y="1"/>
                      <a:pt x="35" y="0"/>
                      <a:pt x="35" y="0"/>
                    </a:cubicBezTo>
                    <a:cubicBezTo>
                      <a:pt x="35" y="0"/>
                      <a:pt x="35" y="0"/>
                      <a:pt x="36" y="0"/>
                    </a:cubicBezTo>
                    <a:cubicBezTo>
                      <a:pt x="36" y="0"/>
                      <a:pt x="36" y="0"/>
                      <a:pt x="36" y="1"/>
                    </a:cubicBezTo>
                    <a:cubicBezTo>
                      <a:pt x="36" y="1"/>
                      <a:pt x="36" y="1"/>
                      <a:pt x="36" y="1"/>
                    </a:cubicBezTo>
                    <a:cubicBezTo>
                      <a:pt x="35" y="1"/>
                      <a:pt x="35" y="1"/>
                      <a:pt x="35" y="1"/>
                    </a:cubicBezTo>
                    <a:cubicBezTo>
                      <a:pt x="35" y="1"/>
                      <a:pt x="34" y="1"/>
                      <a:pt x="34" y="1"/>
                    </a:cubicBezTo>
                    <a:cubicBezTo>
                      <a:pt x="35" y="1"/>
                      <a:pt x="35" y="1"/>
                      <a:pt x="35" y="1"/>
                    </a:cubicBezTo>
                    <a:cubicBezTo>
                      <a:pt x="35" y="1"/>
                      <a:pt x="35" y="2"/>
                      <a:pt x="35" y="1"/>
                    </a:cubicBezTo>
                    <a:cubicBezTo>
                      <a:pt x="36" y="1"/>
                      <a:pt x="37" y="1"/>
                      <a:pt x="37" y="1"/>
                    </a:cubicBezTo>
                    <a:cubicBezTo>
                      <a:pt x="37" y="1"/>
                      <a:pt x="38" y="1"/>
                      <a:pt x="38" y="1"/>
                    </a:cubicBezTo>
                    <a:cubicBezTo>
                      <a:pt x="38" y="1"/>
                      <a:pt x="37" y="1"/>
                      <a:pt x="37" y="1"/>
                    </a:cubicBezTo>
                    <a:cubicBezTo>
                      <a:pt x="37" y="2"/>
                      <a:pt x="37" y="2"/>
                      <a:pt x="37" y="2"/>
                    </a:cubicBezTo>
                    <a:cubicBezTo>
                      <a:pt x="37" y="2"/>
                      <a:pt x="37" y="2"/>
                      <a:pt x="37" y="3"/>
                    </a:cubicBezTo>
                    <a:cubicBezTo>
                      <a:pt x="37" y="3"/>
                      <a:pt x="36" y="3"/>
                      <a:pt x="36" y="4"/>
                    </a:cubicBezTo>
                    <a:cubicBezTo>
                      <a:pt x="36" y="4"/>
                      <a:pt x="36" y="4"/>
                      <a:pt x="36" y="4"/>
                    </a:cubicBezTo>
                    <a:cubicBezTo>
                      <a:pt x="37" y="4"/>
                      <a:pt x="37" y="4"/>
                      <a:pt x="37" y="4"/>
                    </a:cubicBezTo>
                    <a:cubicBezTo>
                      <a:pt x="37" y="3"/>
                      <a:pt x="37" y="3"/>
                      <a:pt x="38" y="3"/>
                    </a:cubicBezTo>
                    <a:cubicBezTo>
                      <a:pt x="38" y="3"/>
                      <a:pt x="38" y="3"/>
                      <a:pt x="38" y="3"/>
                    </a:cubicBezTo>
                    <a:cubicBezTo>
                      <a:pt x="39" y="3"/>
                      <a:pt x="39" y="3"/>
                      <a:pt x="39" y="2"/>
                    </a:cubicBezTo>
                    <a:cubicBezTo>
                      <a:pt x="39" y="2"/>
                      <a:pt x="39" y="2"/>
                      <a:pt x="40" y="2"/>
                    </a:cubicBezTo>
                    <a:cubicBezTo>
                      <a:pt x="40" y="2"/>
                      <a:pt x="40" y="2"/>
                      <a:pt x="40" y="3"/>
                    </a:cubicBezTo>
                    <a:cubicBezTo>
                      <a:pt x="40" y="3"/>
                      <a:pt x="41" y="3"/>
                      <a:pt x="41" y="2"/>
                    </a:cubicBezTo>
                    <a:cubicBezTo>
                      <a:pt x="42" y="2"/>
                      <a:pt x="42" y="2"/>
                      <a:pt x="42" y="1"/>
                    </a:cubicBezTo>
                    <a:cubicBezTo>
                      <a:pt x="42" y="1"/>
                      <a:pt x="42" y="1"/>
                      <a:pt x="42" y="0"/>
                    </a:cubicBezTo>
                    <a:cubicBezTo>
                      <a:pt x="42" y="0"/>
                      <a:pt x="42" y="0"/>
                      <a:pt x="42" y="0"/>
                    </a:cubicBezTo>
                    <a:cubicBezTo>
                      <a:pt x="42" y="1"/>
                      <a:pt x="42" y="1"/>
                      <a:pt x="42" y="1"/>
                    </a:cubicBezTo>
                    <a:cubicBezTo>
                      <a:pt x="43" y="1"/>
                      <a:pt x="43" y="1"/>
                      <a:pt x="43" y="1"/>
                    </a:cubicBezTo>
                    <a:cubicBezTo>
                      <a:pt x="43" y="2"/>
                      <a:pt x="43" y="2"/>
                      <a:pt x="43" y="2"/>
                    </a:cubicBezTo>
                    <a:cubicBezTo>
                      <a:pt x="43" y="2"/>
                      <a:pt x="43" y="3"/>
                      <a:pt x="43" y="3"/>
                    </a:cubicBezTo>
                    <a:cubicBezTo>
                      <a:pt x="43" y="3"/>
                      <a:pt x="43" y="4"/>
                      <a:pt x="43" y="4"/>
                    </a:cubicBezTo>
                    <a:cubicBezTo>
                      <a:pt x="44" y="4"/>
                      <a:pt x="44" y="4"/>
                      <a:pt x="45" y="3"/>
                    </a:cubicBezTo>
                    <a:cubicBezTo>
                      <a:pt x="45" y="3"/>
                      <a:pt x="45" y="3"/>
                      <a:pt x="45" y="3"/>
                    </a:cubicBezTo>
                    <a:cubicBezTo>
                      <a:pt x="45" y="3"/>
                      <a:pt x="45" y="2"/>
                      <a:pt x="45" y="2"/>
                    </a:cubicBezTo>
                    <a:cubicBezTo>
                      <a:pt x="45" y="1"/>
                      <a:pt x="46" y="1"/>
                      <a:pt x="46" y="0"/>
                    </a:cubicBezTo>
                    <a:cubicBezTo>
                      <a:pt x="46" y="0"/>
                      <a:pt x="47" y="0"/>
                      <a:pt x="47" y="0"/>
                    </a:cubicBezTo>
                    <a:cubicBezTo>
                      <a:pt x="47" y="0"/>
                      <a:pt x="47" y="0"/>
                      <a:pt x="47" y="0"/>
                    </a:cubicBezTo>
                    <a:cubicBezTo>
                      <a:pt x="47" y="1"/>
                      <a:pt x="47" y="1"/>
                      <a:pt x="47" y="1"/>
                    </a:cubicBezTo>
                    <a:cubicBezTo>
                      <a:pt x="47" y="1"/>
                      <a:pt x="47" y="1"/>
                      <a:pt x="47" y="1"/>
                    </a:cubicBezTo>
                    <a:cubicBezTo>
                      <a:pt x="47" y="1"/>
                      <a:pt x="47" y="2"/>
                      <a:pt x="47" y="2"/>
                    </a:cubicBezTo>
                    <a:cubicBezTo>
                      <a:pt x="47" y="2"/>
                      <a:pt x="47" y="2"/>
                      <a:pt x="47" y="2"/>
                    </a:cubicBezTo>
                    <a:cubicBezTo>
                      <a:pt x="47" y="2"/>
                      <a:pt x="48" y="2"/>
                      <a:pt x="48" y="2"/>
                    </a:cubicBezTo>
                    <a:cubicBezTo>
                      <a:pt x="48" y="2"/>
                      <a:pt x="48" y="2"/>
                      <a:pt x="48" y="1"/>
                    </a:cubicBezTo>
                    <a:cubicBezTo>
                      <a:pt x="48" y="1"/>
                      <a:pt x="49" y="1"/>
                      <a:pt x="49" y="1"/>
                    </a:cubicBezTo>
                    <a:cubicBezTo>
                      <a:pt x="49" y="1"/>
                      <a:pt x="49" y="1"/>
                      <a:pt x="49" y="1"/>
                    </a:cubicBezTo>
                    <a:cubicBezTo>
                      <a:pt x="49" y="1"/>
                      <a:pt x="49" y="2"/>
                      <a:pt x="49" y="2"/>
                    </a:cubicBezTo>
                    <a:cubicBezTo>
                      <a:pt x="49" y="3"/>
                      <a:pt x="49" y="3"/>
                      <a:pt x="48" y="3"/>
                    </a:cubicBezTo>
                    <a:cubicBezTo>
                      <a:pt x="48" y="3"/>
                      <a:pt x="48" y="3"/>
                      <a:pt x="48" y="3"/>
                    </a:cubicBezTo>
                    <a:cubicBezTo>
                      <a:pt x="47" y="3"/>
                      <a:pt x="47" y="3"/>
                      <a:pt x="47" y="3"/>
                    </a:cubicBezTo>
                    <a:cubicBezTo>
                      <a:pt x="47" y="4"/>
                      <a:pt x="47" y="4"/>
                      <a:pt x="47" y="4"/>
                    </a:cubicBezTo>
                    <a:cubicBezTo>
                      <a:pt x="47" y="4"/>
                      <a:pt x="47" y="4"/>
                      <a:pt x="47" y="4"/>
                    </a:cubicBezTo>
                    <a:cubicBezTo>
                      <a:pt x="47" y="4"/>
                      <a:pt x="48" y="4"/>
                      <a:pt x="48" y="3"/>
                    </a:cubicBezTo>
                    <a:cubicBezTo>
                      <a:pt x="48" y="4"/>
                      <a:pt x="48" y="4"/>
                      <a:pt x="48" y="4"/>
                    </a:cubicBezTo>
                    <a:cubicBezTo>
                      <a:pt x="49" y="4"/>
                      <a:pt x="49" y="4"/>
                      <a:pt x="49" y="4"/>
                    </a:cubicBezTo>
                    <a:cubicBezTo>
                      <a:pt x="49" y="4"/>
                      <a:pt x="49" y="4"/>
                      <a:pt x="49" y="4"/>
                    </a:cubicBezTo>
                    <a:cubicBezTo>
                      <a:pt x="50" y="3"/>
                      <a:pt x="50" y="3"/>
                      <a:pt x="50" y="2"/>
                    </a:cubicBezTo>
                    <a:cubicBezTo>
                      <a:pt x="50" y="1"/>
                      <a:pt x="50" y="1"/>
                      <a:pt x="50" y="0"/>
                    </a:cubicBezTo>
                    <a:cubicBezTo>
                      <a:pt x="51" y="0"/>
                      <a:pt x="51" y="0"/>
                      <a:pt x="52" y="0"/>
                    </a:cubicBezTo>
                    <a:cubicBezTo>
                      <a:pt x="52" y="0"/>
                      <a:pt x="53" y="0"/>
                      <a:pt x="53" y="0"/>
                    </a:cubicBezTo>
                    <a:cubicBezTo>
                      <a:pt x="53" y="0"/>
                      <a:pt x="54" y="0"/>
                      <a:pt x="55" y="0"/>
                    </a:cubicBezTo>
                    <a:cubicBezTo>
                      <a:pt x="55" y="0"/>
                      <a:pt x="55" y="0"/>
                      <a:pt x="56" y="0"/>
                    </a:cubicBezTo>
                    <a:cubicBezTo>
                      <a:pt x="56" y="0"/>
                      <a:pt x="56" y="0"/>
                      <a:pt x="56" y="0"/>
                    </a:cubicBezTo>
                    <a:cubicBezTo>
                      <a:pt x="57" y="1"/>
                      <a:pt x="56" y="1"/>
                      <a:pt x="56" y="1"/>
                    </a:cubicBezTo>
                    <a:cubicBezTo>
                      <a:pt x="56" y="1"/>
                      <a:pt x="56" y="1"/>
                      <a:pt x="56" y="1"/>
                    </a:cubicBezTo>
                    <a:cubicBezTo>
                      <a:pt x="56" y="1"/>
                      <a:pt x="56" y="1"/>
                      <a:pt x="56" y="1"/>
                    </a:cubicBezTo>
                    <a:cubicBezTo>
                      <a:pt x="56" y="1"/>
                      <a:pt x="57" y="1"/>
                      <a:pt x="57" y="1"/>
                    </a:cubicBezTo>
                    <a:cubicBezTo>
                      <a:pt x="57" y="1"/>
                      <a:pt x="57" y="1"/>
                      <a:pt x="57" y="1"/>
                    </a:cubicBezTo>
                    <a:cubicBezTo>
                      <a:pt x="57" y="1"/>
                      <a:pt x="57" y="2"/>
                      <a:pt x="57" y="2"/>
                    </a:cubicBezTo>
                    <a:cubicBezTo>
                      <a:pt x="57" y="2"/>
                      <a:pt x="58" y="2"/>
                      <a:pt x="58" y="2"/>
                    </a:cubicBezTo>
                    <a:cubicBezTo>
                      <a:pt x="58" y="3"/>
                      <a:pt x="58" y="3"/>
                      <a:pt x="58" y="3"/>
                    </a:cubicBezTo>
                    <a:cubicBezTo>
                      <a:pt x="57" y="3"/>
                      <a:pt x="57" y="3"/>
                      <a:pt x="57" y="3"/>
                    </a:cubicBezTo>
                    <a:cubicBezTo>
                      <a:pt x="57" y="3"/>
                      <a:pt x="56" y="3"/>
                      <a:pt x="56" y="3"/>
                    </a:cubicBezTo>
                    <a:cubicBezTo>
                      <a:pt x="56" y="4"/>
                      <a:pt x="56" y="4"/>
                      <a:pt x="55" y="4"/>
                    </a:cubicBezTo>
                    <a:cubicBezTo>
                      <a:pt x="55" y="4"/>
                      <a:pt x="55" y="4"/>
                      <a:pt x="54" y="4"/>
                    </a:cubicBezTo>
                    <a:cubicBezTo>
                      <a:pt x="54" y="4"/>
                      <a:pt x="54" y="4"/>
                      <a:pt x="54" y="4"/>
                    </a:cubicBezTo>
                    <a:cubicBezTo>
                      <a:pt x="54" y="5"/>
                      <a:pt x="54" y="5"/>
                      <a:pt x="54" y="5"/>
                    </a:cubicBezTo>
                    <a:cubicBezTo>
                      <a:pt x="54" y="5"/>
                      <a:pt x="55" y="5"/>
                      <a:pt x="55" y="5"/>
                    </a:cubicBezTo>
                    <a:cubicBezTo>
                      <a:pt x="55" y="5"/>
                      <a:pt x="56" y="5"/>
                      <a:pt x="56" y="5"/>
                    </a:cubicBezTo>
                    <a:cubicBezTo>
                      <a:pt x="57" y="5"/>
                      <a:pt x="57" y="4"/>
                      <a:pt x="57" y="4"/>
                    </a:cubicBezTo>
                    <a:cubicBezTo>
                      <a:pt x="57" y="4"/>
                      <a:pt x="57" y="4"/>
                      <a:pt x="58" y="4"/>
                    </a:cubicBezTo>
                    <a:cubicBezTo>
                      <a:pt x="58" y="4"/>
                      <a:pt x="58" y="5"/>
                      <a:pt x="58" y="5"/>
                    </a:cubicBezTo>
                    <a:cubicBezTo>
                      <a:pt x="58" y="5"/>
                      <a:pt x="58" y="5"/>
                      <a:pt x="58" y="5"/>
                    </a:cubicBezTo>
                    <a:cubicBezTo>
                      <a:pt x="58" y="5"/>
                      <a:pt x="58" y="5"/>
                      <a:pt x="58" y="5"/>
                    </a:cubicBezTo>
                    <a:cubicBezTo>
                      <a:pt x="59" y="5"/>
                      <a:pt x="59" y="5"/>
                      <a:pt x="59" y="6"/>
                    </a:cubicBezTo>
                    <a:cubicBezTo>
                      <a:pt x="59" y="6"/>
                      <a:pt x="60" y="6"/>
                      <a:pt x="60" y="6"/>
                    </a:cubicBezTo>
                    <a:cubicBezTo>
                      <a:pt x="60" y="5"/>
                      <a:pt x="60" y="5"/>
                      <a:pt x="60" y="5"/>
                    </a:cubicBezTo>
                    <a:cubicBezTo>
                      <a:pt x="60" y="5"/>
                      <a:pt x="59" y="5"/>
                      <a:pt x="59" y="5"/>
                    </a:cubicBezTo>
                    <a:cubicBezTo>
                      <a:pt x="59" y="5"/>
                      <a:pt x="59" y="5"/>
                      <a:pt x="59" y="5"/>
                    </a:cubicBezTo>
                    <a:cubicBezTo>
                      <a:pt x="58" y="5"/>
                      <a:pt x="58" y="4"/>
                      <a:pt x="58" y="4"/>
                    </a:cubicBezTo>
                    <a:cubicBezTo>
                      <a:pt x="58" y="4"/>
                      <a:pt x="58" y="4"/>
                      <a:pt x="58" y="4"/>
                    </a:cubicBezTo>
                    <a:cubicBezTo>
                      <a:pt x="59" y="3"/>
                      <a:pt x="59" y="3"/>
                      <a:pt x="58" y="2"/>
                    </a:cubicBezTo>
                    <a:cubicBezTo>
                      <a:pt x="58" y="2"/>
                      <a:pt x="59" y="2"/>
                      <a:pt x="59" y="2"/>
                    </a:cubicBezTo>
                    <a:cubicBezTo>
                      <a:pt x="59" y="3"/>
                      <a:pt x="59" y="3"/>
                      <a:pt x="60" y="2"/>
                    </a:cubicBezTo>
                    <a:cubicBezTo>
                      <a:pt x="60" y="2"/>
                      <a:pt x="60" y="2"/>
                      <a:pt x="60" y="2"/>
                    </a:cubicBezTo>
                    <a:cubicBezTo>
                      <a:pt x="60" y="2"/>
                      <a:pt x="61" y="2"/>
                      <a:pt x="61" y="3"/>
                    </a:cubicBezTo>
                    <a:cubicBezTo>
                      <a:pt x="61" y="3"/>
                      <a:pt x="60" y="3"/>
                      <a:pt x="60" y="3"/>
                    </a:cubicBezTo>
                    <a:cubicBezTo>
                      <a:pt x="60" y="4"/>
                      <a:pt x="60" y="4"/>
                      <a:pt x="60" y="4"/>
                    </a:cubicBezTo>
                    <a:cubicBezTo>
                      <a:pt x="60" y="4"/>
                      <a:pt x="61" y="4"/>
                      <a:pt x="61" y="3"/>
                    </a:cubicBezTo>
                    <a:cubicBezTo>
                      <a:pt x="61" y="3"/>
                      <a:pt x="61" y="3"/>
                      <a:pt x="61" y="3"/>
                    </a:cubicBezTo>
                    <a:cubicBezTo>
                      <a:pt x="61" y="3"/>
                      <a:pt x="61" y="3"/>
                      <a:pt x="61" y="3"/>
                    </a:cubicBezTo>
                    <a:cubicBezTo>
                      <a:pt x="62" y="3"/>
                      <a:pt x="62" y="3"/>
                      <a:pt x="62" y="3"/>
                    </a:cubicBezTo>
                    <a:cubicBezTo>
                      <a:pt x="62" y="2"/>
                      <a:pt x="62" y="2"/>
                      <a:pt x="62" y="2"/>
                    </a:cubicBezTo>
                    <a:cubicBezTo>
                      <a:pt x="62" y="2"/>
                      <a:pt x="62" y="2"/>
                      <a:pt x="62" y="2"/>
                    </a:cubicBezTo>
                    <a:cubicBezTo>
                      <a:pt x="62" y="2"/>
                      <a:pt x="63" y="2"/>
                      <a:pt x="63" y="1"/>
                    </a:cubicBezTo>
                    <a:cubicBezTo>
                      <a:pt x="64" y="1"/>
                      <a:pt x="64" y="1"/>
                      <a:pt x="64" y="1"/>
                    </a:cubicBezTo>
                    <a:cubicBezTo>
                      <a:pt x="65" y="1"/>
                      <a:pt x="65" y="1"/>
                      <a:pt x="65" y="1"/>
                    </a:cubicBezTo>
                    <a:cubicBezTo>
                      <a:pt x="65" y="1"/>
                      <a:pt x="65" y="1"/>
                      <a:pt x="65" y="1"/>
                    </a:cubicBezTo>
                    <a:cubicBezTo>
                      <a:pt x="65" y="0"/>
                      <a:pt x="66" y="0"/>
                      <a:pt x="66" y="1"/>
                    </a:cubicBezTo>
                    <a:cubicBezTo>
                      <a:pt x="66" y="1"/>
                      <a:pt x="66" y="1"/>
                      <a:pt x="67" y="1"/>
                    </a:cubicBezTo>
                    <a:cubicBezTo>
                      <a:pt x="67" y="1"/>
                      <a:pt x="68" y="0"/>
                      <a:pt x="68" y="1"/>
                    </a:cubicBezTo>
                    <a:cubicBezTo>
                      <a:pt x="69" y="1"/>
                      <a:pt x="69" y="1"/>
                      <a:pt x="69" y="1"/>
                    </a:cubicBezTo>
                    <a:cubicBezTo>
                      <a:pt x="69" y="0"/>
                      <a:pt x="69" y="1"/>
                      <a:pt x="69" y="1"/>
                    </a:cubicBezTo>
                    <a:cubicBezTo>
                      <a:pt x="70" y="1"/>
                      <a:pt x="70" y="1"/>
                      <a:pt x="70" y="2"/>
                    </a:cubicBezTo>
                    <a:cubicBezTo>
                      <a:pt x="70" y="2"/>
                      <a:pt x="70" y="2"/>
                      <a:pt x="70" y="2"/>
                    </a:cubicBezTo>
                    <a:cubicBezTo>
                      <a:pt x="70" y="2"/>
                      <a:pt x="71" y="2"/>
                      <a:pt x="71" y="2"/>
                    </a:cubicBezTo>
                    <a:cubicBezTo>
                      <a:pt x="71" y="2"/>
                      <a:pt x="71" y="2"/>
                      <a:pt x="71" y="3"/>
                    </a:cubicBezTo>
                    <a:cubicBezTo>
                      <a:pt x="72" y="3"/>
                      <a:pt x="72" y="2"/>
                      <a:pt x="73" y="2"/>
                    </a:cubicBezTo>
                    <a:cubicBezTo>
                      <a:pt x="72" y="2"/>
                      <a:pt x="72" y="2"/>
                      <a:pt x="72" y="2"/>
                    </a:cubicBezTo>
                    <a:cubicBezTo>
                      <a:pt x="72" y="1"/>
                      <a:pt x="72" y="1"/>
                      <a:pt x="72" y="1"/>
                    </a:cubicBezTo>
                    <a:cubicBezTo>
                      <a:pt x="72" y="1"/>
                      <a:pt x="72" y="1"/>
                      <a:pt x="73" y="1"/>
                    </a:cubicBezTo>
                    <a:cubicBezTo>
                      <a:pt x="73" y="1"/>
                      <a:pt x="73" y="1"/>
                      <a:pt x="73" y="1"/>
                    </a:cubicBezTo>
                    <a:cubicBezTo>
                      <a:pt x="73" y="1"/>
                      <a:pt x="73" y="1"/>
                      <a:pt x="74" y="1"/>
                    </a:cubicBezTo>
                    <a:cubicBezTo>
                      <a:pt x="74" y="1"/>
                      <a:pt x="74" y="1"/>
                      <a:pt x="73" y="0"/>
                    </a:cubicBezTo>
                    <a:cubicBezTo>
                      <a:pt x="73" y="0"/>
                      <a:pt x="73" y="0"/>
                      <a:pt x="73" y="0"/>
                    </a:cubicBezTo>
                    <a:cubicBezTo>
                      <a:pt x="74" y="0"/>
                      <a:pt x="74" y="0"/>
                      <a:pt x="75" y="1"/>
                    </a:cubicBezTo>
                    <a:cubicBezTo>
                      <a:pt x="75" y="1"/>
                      <a:pt x="75" y="1"/>
                      <a:pt x="75" y="1"/>
                    </a:cubicBezTo>
                    <a:cubicBezTo>
                      <a:pt x="76" y="1"/>
                      <a:pt x="76" y="2"/>
                      <a:pt x="76" y="2"/>
                    </a:cubicBezTo>
                    <a:cubicBezTo>
                      <a:pt x="75" y="2"/>
                      <a:pt x="75" y="3"/>
                      <a:pt x="75" y="3"/>
                    </a:cubicBezTo>
                    <a:cubicBezTo>
                      <a:pt x="74" y="3"/>
                      <a:pt x="75" y="3"/>
                      <a:pt x="75" y="3"/>
                    </a:cubicBezTo>
                    <a:cubicBezTo>
                      <a:pt x="75" y="3"/>
                      <a:pt x="75" y="4"/>
                      <a:pt x="75" y="4"/>
                    </a:cubicBezTo>
                    <a:cubicBezTo>
                      <a:pt x="76" y="4"/>
                      <a:pt x="77" y="4"/>
                      <a:pt x="77" y="5"/>
                    </a:cubicBezTo>
                    <a:cubicBezTo>
                      <a:pt x="77" y="5"/>
                      <a:pt x="77" y="5"/>
                      <a:pt x="77" y="5"/>
                    </a:cubicBezTo>
                    <a:cubicBezTo>
                      <a:pt x="78" y="5"/>
                      <a:pt x="78" y="5"/>
                      <a:pt x="78" y="5"/>
                    </a:cubicBezTo>
                    <a:cubicBezTo>
                      <a:pt x="79" y="5"/>
                      <a:pt x="80" y="4"/>
                      <a:pt x="80" y="3"/>
                    </a:cubicBezTo>
                    <a:cubicBezTo>
                      <a:pt x="80" y="3"/>
                      <a:pt x="80" y="3"/>
                      <a:pt x="80" y="3"/>
                    </a:cubicBezTo>
                    <a:cubicBezTo>
                      <a:pt x="80" y="3"/>
                      <a:pt x="80" y="3"/>
                      <a:pt x="81" y="2"/>
                    </a:cubicBezTo>
                    <a:cubicBezTo>
                      <a:pt x="81" y="2"/>
                      <a:pt x="81" y="2"/>
                      <a:pt x="81" y="2"/>
                    </a:cubicBezTo>
                    <a:cubicBezTo>
                      <a:pt x="80" y="3"/>
                      <a:pt x="80" y="3"/>
                      <a:pt x="81" y="2"/>
                    </a:cubicBezTo>
                    <a:cubicBezTo>
                      <a:pt x="80" y="3"/>
                      <a:pt x="80" y="3"/>
                      <a:pt x="80" y="3"/>
                    </a:cubicBezTo>
                    <a:cubicBezTo>
                      <a:pt x="79" y="3"/>
                      <a:pt x="79" y="2"/>
                      <a:pt x="80" y="2"/>
                    </a:cubicBezTo>
                    <a:cubicBezTo>
                      <a:pt x="80" y="2"/>
                      <a:pt x="80" y="1"/>
                      <a:pt x="80" y="1"/>
                    </a:cubicBezTo>
                    <a:cubicBezTo>
                      <a:pt x="79" y="1"/>
                      <a:pt x="78" y="1"/>
                      <a:pt x="77" y="1"/>
                    </a:cubicBezTo>
                    <a:cubicBezTo>
                      <a:pt x="77" y="1"/>
                      <a:pt x="77" y="1"/>
                      <a:pt x="77" y="1"/>
                    </a:cubicBezTo>
                    <a:cubicBezTo>
                      <a:pt x="77" y="1"/>
                      <a:pt x="77" y="0"/>
                      <a:pt x="77" y="0"/>
                    </a:cubicBezTo>
                    <a:cubicBezTo>
                      <a:pt x="77" y="0"/>
                      <a:pt x="77" y="0"/>
                      <a:pt x="77" y="0"/>
                    </a:cubicBezTo>
                    <a:cubicBezTo>
                      <a:pt x="78" y="1"/>
                      <a:pt x="78" y="1"/>
                      <a:pt x="78" y="0"/>
                    </a:cubicBezTo>
                    <a:cubicBezTo>
                      <a:pt x="78" y="0"/>
                      <a:pt x="79" y="0"/>
                      <a:pt x="79" y="0"/>
                    </a:cubicBezTo>
                    <a:cubicBezTo>
                      <a:pt x="79" y="0"/>
                      <a:pt x="80" y="0"/>
                      <a:pt x="80" y="0"/>
                    </a:cubicBezTo>
                    <a:cubicBezTo>
                      <a:pt x="80" y="0"/>
                      <a:pt x="81" y="0"/>
                      <a:pt x="81" y="0"/>
                    </a:cubicBezTo>
                    <a:cubicBezTo>
                      <a:pt x="81" y="0"/>
                      <a:pt x="81" y="0"/>
                      <a:pt x="81" y="0"/>
                    </a:cubicBezTo>
                    <a:cubicBezTo>
                      <a:pt x="82" y="0"/>
                      <a:pt x="83" y="0"/>
                      <a:pt x="83" y="0"/>
                    </a:cubicBezTo>
                    <a:cubicBezTo>
                      <a:pt x="84" y="1"/>
                      <a:pt x="84" y="1"/>
                      <a:pt x="85" y="1"/>
                    </a:cubicBezTo>
                    <a:cubicBezTo>
                      <a:pt x="85" y="0"/>
                      <a:pt x="85" y="1"/>
                      <a:pt x="86" y="1"/>
                    </a:cubicBezTo>
                    <a:cubicBezTo>
                      <a:pt x="86" y="1"/>
                      <a:pt x="86" y="1"/>
                      <a:pt x="86" y="1"/>
                    </a:cubicBezTo>
                    <a:cubicBezTo>
                      <a:pt x="85" y="1"/>
                      <a:pt x="85" y="1"/>
                      <a:pt x="85" y="1"/>
                    </a:cubicBezTo>
                    <a:cubicBezTo>
                      <a:pt x="85" y="1"/>
                      <a:pt x="85" y="1"/>
                      <a:pt x="85" y="1"/>
                    </a:cubicBezTo>
                    <a:cubicBezTo>
                      <a:pt x="85" y="1"/>
                      <a:pt x="85" y="1"/>
                      <a:pt x="85" y="1"/>
                    </a:cubicBezTo>
                    <a:cubicBezTo>
                      <a:pt x="85" y="1"/>
                      <a:pt x="85" y="2"/>
                      <a:pt x="85" y="2"/>
                    </a:cubicBezTo>
                    <a:cubicBezTo>
                      <a:pt x="86" y="2"/>
                      <a:pt x="86" y="2"/>
                      <a:pt x="86" y="2"/>
                    </a:cubicBezTo>
                    <a:cubicBezTo>
                      <a:pt x="87" y="2"/>
                      <a:pt x="87" y="2"/>
                      <a:pt x="87" y="2"/>
                    </a:cubicBezTo>
                    <a:cubicBezTo>
                      <a:pt x="87" y="3"/>
                      <a:pt x="87" y="3"/>
                      <a:pt x="87" y="3"/>
                    </a:cubicBezTo>
                    <a:cubicBezTo>
                      <a:pt x="87" y="3"/>
                      <a:pt x="87" y="3"/>
                      <a:pt x="86" y="3"/>
                    </a:cubicBezTo>
                    <a:cubicBezTo>
                      <a:pt x="86" y="3"/>
                      <a:pt x="86" y="3"/>
                      <a:pt x="85" y="3"/>
                    </a:cubicBezTo>
                    <a:cubicBezTo>
                      <a:pt x="85" y="3"/>
                      <a:pt x="84" y="3"/>
                      <a:pt x="84" y="3"/>
                    </a:cubicBezTo>
                    <a:cubicBezTo>
                      <a:pt x="84" y="3"/>
                      <a:pt x="84" y="3"/>
                      <a:pt x="84" y="3"/>
                    </a:cubicBezTo>
                    <a:cubicBezTo>
                      <a:pt x="84" y="3"/>
                      <a:pt x="84" y="3"/>
                      <a:pt x="84" y="3"/>
                    </a:cubicBezTo>
                    <a:cubicBezTo>
                      <a:pt x="84" y="4"/>
                      <a:pt x="85" y="3"/>
                      <a:pt x="85" y="4"/>
                    </a:cubicBezTo>
                    <a:cubicBezTo>
                      <a:pt x="85" y="4"/>
                      <a:pt x="86" y="4"/>
                      <a:pt x="86" y="4"/>
                    </a:cubicBezTo>
                    <a:cubicBezTo>
                      <a:pt x="86" y="4"/>
                      <a:pt x="87" y="4"/>
                      <a:pt x="87" y="5"/>
                    </a:cubicBezTo>
                    <a:cubicBezTo>
                      <a:pt x="87" y="5"/>
                      <a:pt x="87" y="5"/>
                      <a:pt x="87" y="5"/>
                    </a:cubicBezTo>
                    <a:cubicBezTo>
                      <a:pt x="88" y="5"/>
                      <a:pt x="88" y="5"/>
                      <a:pt x="88" y="5"/>
                    </a:cubicBezTo>
                    <a:cubicBezTo>
                      <a:pt x="89" y="5"/>
                      <a:pt x="89" y="4"/>
                      <a:pt x="90" y="4"/>
                    </a:cubicBezTo>
                    <a:cubicBezTo>
                      <a:pt x="90" y="4"/>
                      <a:pt x="90" y="3"/>
                      <a:pt x="90" y="3"/>
                    </a:cubicBezTo>
                    <a:cubicBezTo>
                      <a:pt x="90" y="3"/>
                      <a:pt x="89" y="3"/>
                      <a:pt x="89" y="3"/>
                    </a:cubicBezTo>
                    <a:cubicBezTo>
                      <a:pt x="89" y="3"/>
                      <a:pt x="89" y="3"/>
                      <a:pt x="89" y="3"/>
                    </a:cubicBezTo>
                    <a:cubicBezTo>
                      <a:pt x="89" y="3"/>
                      <a:pt x="89" y="2"/>
                      <a:pt x="89" y="2"/>
                    </a:cubicBezTo>
                    <a:cubicBezTo>
                      <a:pt x="89" y="2"/>
                      <a:pt x="90" y="2"/>
                      <a:pt x="90" y="1"/>
                    </a:cubicBezTo>
                    <a:cubicBezTo>
                      <a:pt x="90" y="1"/>
                      <a:pt x="90" y="1"/>
                      <a:pt x="91" y="1"/>
                    </a:cubicBezTo>
                    <a:cubicBezTo>
                      <a:pt x="91" y="1"/>
                      <a:pt x="91" y="1"/>
                      <a:pt x="92" y="1"/>
                    </a:cubicBezTo>
                    <a:cubicBezTo>
                      <a:pt x="92" y="1"/>
                      <a:pt x="92" y="1"/>
                      <a:pt x="93" y="1"/>
                    </a:cubicBezTo>
                    <a:cubicBezTo>
                      <a:pt x="93" y="1"/>
                      <a:pt x="93" y="1"/>
                      <a:pt x="93" y="1"/>
                    </a:cubicBezTo>
                    <a:cubicBezTo>
                      <a:pt x="94" y="1"/>
                      <a:pt x="94" y="1"/>
                      <a:pt x="94" y="1"/>
                    </a:cubicBezTo>
                    <a:cubicBezTo>
                      <a:pt x="94" y="1"/>
                      <a:pt x="95" y="1"/>
                      <a:pt x="95" y="1"/>
                    </a:cubicBezTo>
                    <a:cubicBezTo>
                      <a:pt x="95" y="0"/>
                      <a:pt x="95" y="0"/>
                      <a:pt x="96" y="0"/>
                    </a:cubicBezTo>
                    <a:cubicBezTo>
                      <a:pt x="96" y="0"/>
                      <a:pt x="96" y="0"/>
                      <a:pt x="97" y="0"/>
                    </a:cubicBezTo>
                    <a:cubicBezTo>
                      <a:pt x="97" y="0"/>
                      <a:pt x="97" y="0"/>
                      <a:pt x="97" y="0"/>
                    </a:cubicBezTo>
                    <a:cubicBezTo>
                      <a:pt x="98" y="0"/>
                      <a:pt x="98" y="0"/>
                      <a:pt x="98" y="1"/>
                    </a:cubicBezTo>
                    <a:cubicBezTo>
                      <a:pt x="98" y="1"/>
                      <a:pt x="98" y="1"/>
                      <a:pt x="99" y="1"/>
                    </a:cubicBezTo>
                    <a:cubicBezTo>
                      <a:pt x="99" y="2"/>
                      <a:pt x="99" y="2"/>
                      <a:pt x="99" y="2"/>
                    </a:cubicBezTo>
                    <a:cubicBezTo>
                      <a:pt x="99" y="2"/>
                      <a:pt x="99" y="2"/>
                      <a:pt x="100" y="2"/>
                    </a:cubicBezTo>
                    <a:cubicBezTo>
                      <a:pt x="100" y="2"/>
                      <a:pt x="99" y="1"/>
                      <a:pt x="99" y="1"/>
                    </a:cubicBezTo>
                    <a:cubicBezTo>
                      <a:pt x="99" y="1"/>
                      <a:pt x="99" y="1"/>
                      <a:pt x="98" y="1"/>
                    </a:cubicBezTo>
                    <a:cubicBezTo>
                      <a:pt x="99" y="1"/>
                      <a:pt x="99" y="1"/>
                      <a:pt x="99" y="1"/>
                    </a:cubicBezTo>
                    <a:cubicBezTo>
                      <a:pt x="99" y="1"/>
                      <a:pt x="99" y="1"/>
                      <a:pt x="99" y="1"/>
                    </a:cubicBezTo>
                    <a:cubicBezTo>
                      <a:pt x="99" y="0"/>
                      <a:pt x="99" y="0"/>
                      <a:pt x="99" y="0"/>
                    </a:cubicBezTo>
                    <a:cubicBezTo>
                      <a:pt x="100" y="0"/>
                      <a:pt x="100" y="0"/>
                      <a:pt x="100" y="0"/>
                    </a:cubicBezTo>
                    <a:cubicBezTo>
                      <a:pt x="101" y="0"/>
                      <a:pt x="101" y="0"/>
                      <a:pt x="101" y="0"/>
                    </a:cubicBezTo>
                    <a:cubicBezTo>
                      <a:pt x="101" y="0"/>
                      <a:pt x="102" y="0"/>
                      <a:pt x="102" y="0"/>
                    </a:cubicBezTo>
                    <a:cubicBezTo>
                      <a:pt x="102" y="1"/>
                      <a:pt x="102" y="1"/>
                      <a:pt x="102" y="1"/>
                    </a:cubicBezTo>
                    <a:cubicBezTo>
                      <a:pt x="102" y="2"/>
                      <a:pt x="102" y="2"/>
                      <a:pt x="102" y="2"/>
                    </a:cubicBezTo>
                    <a:cubicBezTo>
                      <a:pt x="102" y="3"/>
                      <a:pt x="102" y="3"/>
                      <a:pt x="101" y="3"/>
                    </a:cubicBezTo>
                    <a:cubicBezTo>
                      <a:pt x="101" y="3"/>
                      <a:pt x="101" y="2"/>
                      <a:pt x="101" y="2"/>
                    </a:cubicBezTo>
                    <a:cubicBezTo>
                      <a:pt x="101" y="2"/>
                      <a:pt x="101" y="3"/>
                      <a:pt x="100" y="3"/>
                    </a:cubicBezTo>
                    <a:cubicBezTo>
                      <a:pt x="100" y="3"/>
                      <a:pt x="100" y="3"/>
                      <a:pt x="100" y="3"/>
                    </a:cubicBezTo>
                    <a:cubicBezTo>
                      <a:pt x="101" y="3"/>
                      <a:pt x="101" y="3"/>
                      <a:pt x="101" y="3"/>
                    </a:cubicBezTo>
                    <a:cubicBezTo>
                      <a:pt x="101" y="4"/>
                      <a:pt x="101" y="4"/>
                      <a:pt x="101" y="4"/>
                    </a:cubicBezTo>
                    <a:cubicBezTo>
                      <a:pt x="101" y="4"/>
                      <a:pt x="101" y="4"/>
                      <a:pt x="101" y="4"/>
                    </a:cubicBezTo>
                    <a:cubicBezTo>
                      <a:pt x="101" y="4"/>
                      <a:pt x="101" y="4"/>
                      <a:pt x="101" y="4"/>
                    </a:cubicBezTo>
                    <a:cubicBezTo>
                      <a:pt x="101" y="4"/>
                      <a:pt x="101" y="4"/>
                      <a:pt x="100" y="4"/>
                    </a:cubicBezTo>
                    <a:cubicBezTo>
                      <a:pt x="100" y="4"/>
                      <a:pt x="100" y="4"/>
                      <a:pt x="100" y="4"/>
                    </a:cubicBezTo>
                    <a:cubicBezTo>
                      <a:pt x="100" y="5"/>
                      <a:pt x="101" y="5"/>
                      <a:pt x="101" y="5"/>
                    </a:cubicBezTo>
                    <a:cubicBezTo>
                      <a:pt x="101" y="5"/>
                      <a:pt x="101" y="5"/>
                      <a:pt x="101" y="5"/>
                    </a:cubicBezTo>
                    <a:cubicBezTo>
                      <a:pt x="101" y="5"/>
                      <a:pt x="101" y="5"/>
                      <a:pt x="101" y="6"/>
                    </a:cubicBezTo>
                    <a:cubicBezTo>
                      <a:pt x="101" y="6"/>
                      <a:pt x="101" y="6"/>
                      <a:pt x="101" y="6"/>
                    </a:cubicBezTo>
                    <a:cubicBezTo>
                      <a:pt x="100" y="6"/>
                      <a:pt x="100" y="6"/>
                      <a:pt x="100" y="6"/>
                    </a:cubicBezTo>
                    <a:cubicBezTo>
                      <a:pt x="99" y="6"/>
                      <a:pt x="98" y="6"/>
                      <a:pt x="98" y="6"/>
                    </a:cubicBezTo>
                    <a:cubicBezTo>
                      <a:pt x="98" y="6"/>
                      <a:pt x="98" y="6"/>
                      <a:pt x="98" y="6"/>
                    </a:cubicBezTo>
                    <a:cubicBezTo>
                      <a:pt x="98" y="5"/>
                      <a:pt x="98" y="5"/>
                      <a:pt x="98" y="5"/>
                    </a:cubicBezTo>
                    <a:cubicBezTo>
                      <a:pt x="98" y="5"/>
                      <a:pt x="98" y="5"/>
                      <a:pt x="98" y="4"/>
                    </a:cubicBezTo>
                    <a:cubicBezTo>
                      <a:pt x="98" y="4"/>
                      <a:pt x="97" y="4"/>
                      <a:pt x="97" y="4"/>
                    </a:cubicBezTo>
                    <a:cubicBezTo>
                      <a:pt x="96" y="4"/>
                      <a:pt x="96" y="4"/>
                      <a:pt x="96" y="4"/>
                    </a:cubicBezTo>
                    <a:cubicBezTo>
                      <a:pt x="96" y="4"/>
                      <a:pt x="96" y="4"/>
                      <a:pt x="96" y="4"/>
                    </a:cubicBezTo>
                    <a:cubicBezTo>
                      <a:pt x="96" y="4"/>
                      <a:pt x="96" y="4"/>
                      <a:pt x="96" y="4"/>
                    </a:cubicBezTo>
                    <a:cubicBezTo>
                      <a:pt x="96" y="4"/>
                      <a:pt x="96" y="4"/>
                      <a:pt x="96" y="4"/>
                    </a:cubicBezTo>
                    <a:cubicBezTo>
                      <a:pt x="96" y="4"/>
                      <a:pt x="96" y="5"/>
                      <a:pt x="95" y="5"/>
                    </a:cubicBezTo>
                    <a:cubicBezTo>
                      <a:pt x="95" y="6"/>
                      <a:pt x="95" y="6"/>
                      <a:pt x="95" y="7"/>
                    </a:cubicBezTo>
                    <a:cubicBezTo>
                      <a:pt x="94" y="7"/>
                      <a:pt x="94" y="7"/>
                      <a:pt x="93" y="7"/>
                    </a:cubicBezTo>
                    <a:cubicBezTo>
                      <a:pt x="93" y="7"/>
                      <a:pt x="92" y="6"/>
                      <a:pt x="92" y="6"/>
                    </a:cubicBezTo>
                    <a:cubicBezTo>
                      <a:pt x="92" y="6"/>
                      <a:pt x="91" y="6"/>
                      <a:pt x="91" y="6"/>
                    </a:cubicBezTo>
                    <a:cubicBezTo>
                      <a:pt x="91" y="7"/>
                      <a:pt x="91" y="7"/>
                      <a:pt x="91" y="7"/>
                    </a:cubicBezTo>
                    <a:cubicBezTo>
                      <a:pt x="90" y="7"/>
                      <a:pt x="90" y="7"/>
                      <a:pt x="90" y="7"/>
                    </a:cubicBezTo>
                    <a:cubicBezTo>
                      <a:pt x="89" y="7"/>
                      <a:pt x="88" y="7"/>
                      <a:pt x="87" y="7"/>
                    </a:cubicBezTo>
                    <a:cubicBezTo>
                      <a:pt x="87" y="7"/>
                      <a:pt x="87" y="7"/>
                      <a:pt x="87" y="6"/>
                    </a:cubicBezTo>
                    <a:cubicBezTo>
                      <a:pt x="87" y="6"/>
                      <a:pt x="86" y="6"/>
                      <a:pt x="86" y="6"/>
                    </a:cubicBezTo>
                    <a:cubicBezTo>
                      <a:pt x="86" y="6"/>
                      <a:pt x="86" y="6"/>
                      <a:pt x="86" y="6"/>
                    </a:cubicBezTo>
                    <a:cubicBezTo>
                      <a:pt x="86" y="6"/>
                      <a:pt x="86" y="6"/>
                      <a:pt x="86" y="6"/>
                    </a:cubicBezTo>
                    <a:cubicBezTo>
                      <a:pt x="86" y="5"/>
                      <a:pt x="86" y="5"/>
                      <a:pt x="86" y="5"/>
                    </a:cubicBezTo>
                    <a:cubicBezTo>
                      <a:pt x="85" y="6"/>
                      <a:pt x="85" y="6"/>
                      <a:pt x="84" y="6"/>
                    </a:cubicBezTo>
                    <a:cubicBezTo>
                      <a:pt x="83" y="6"/>
                      <a:pt x="83" y="6"/>
                      <a:pt x="82" y="6"/>
                    </a:cubicBezTo>
                    <a:cubicBezTo>
                      <a:pt x="82" y="6"/>
                      <a:pt x="82" y="6"/>
                      <a:pt x="82" y="6"/>
                    </a:cubicBezTo>
                    <a:cubicBezTo>
                      <a:pt x="82" y="6"/>
                      <a:pt x="82" y="6"/>
                      <a:pt x="82" y="6"/>
                    </a:cubicBezTo>
                    <a:cubicBezTo>
                      <a:pt x="82" y="5"/>
                      <a:pt x="82" y="5"/>
                      <a:pt x="82" y="5"/>
                    </a:cubicBezTo>
                    <a:cubicBezTo>
                      <a:pt x="82" y="6"/>
                      <a:pt x="82" y="6"/>
                      <a:pt x="82" y="6"/>
                    </a:cubicBezTo>
                    <a:cubicBezTo>
                      <a:pt x="82" y="6"/>
                      <a:pt x="82" y="6"/>
                      <a:pt x="82" y="6"/>
                    </a:cubicBezTo>
                    <a:cubicBezTo>
                      <a:pt x="82" y="6"/>
                      <a:pt x="81" y="6"/>
                      <a:pt x="81" y="7"/>
                    </a:cubicBezTo>
                    <a:cubicBezTo>
                      <a:pt x="81" y="7"/>
                      <a:pt x="80" y="7"/>
                      <a:pt x="80" y="7"/>
                    </a:cubicBezTo>
                    <a:cubicBezTo>
                      <a:pt x="80" y="7"/>
                      <a:pt x="80" y="7"/>
                      <a:pt x="79" y="7"/>
                    </a:cubicBezTo>
                    <a:cubicBezTo>
                      <a:pt x="79" y="7"/>
                      <a:pt x="79" y="6"/>
                      <a:pt x="79" y="6"/>
                    </a:cubicBezTo>
                    <a:cubicBezTo>
                      <a:pt x="78" y="6"/>
                      <a:pt x="78" y="6"/>
                      <a:pt x="78" y="6"/>
                    </a:cubicBezTo>
                    <a:cubicBezTo>
                      <a:pt x="78" y="6"/>
                      <a:pt x="78" y="5"/>
                      <a:pt x="78" y="5"/>
                    </a:cubicBezTo>
                    <a:cubicBezTo>
                      <a:pt x="77" y="5"/>
                      <a:pt x="77" y="6"/>
                      <a:pt x="77" y="6"/>
                    </a:cubicBezTo>
                    <a:cubicBezTo>
                      <a:pt x="77" y="6"/>
                      <a:pt x="77" y="6"/>
                      <a:pt x="77" y="6"/>
                    </a:cubicBezTo>
                    <a:cubicBezTo>
                      <a:pt x="77" y="7"/>
                      <a:pt x="77" y="7"/>
                      <a:pt x="76" y="7"/>
                    </a:cubicBezTo>
                    <a:cubicBezTo>
                      <a:pt x="76" y="7"/>
                      <a:pt x="76" y="7"/>
                      <a:pt x="76" y="6"/>
                    </a:cubicBezTo>
                    <a:cubicBezTo>
                      <a:pt x="76" y="6"/>
                      <a:pt x="76" y="6"/>
                      <a:pt x="76" y="6"/>
                    </a:cubicBezTo>
                    <a:cubicBezTo>
                      <a:pt x="76" y="6"/>
                      <a:pt x="76" y="6"/>
                      <a:pt x="76" y="6"/>
                    </a:cubicBezTo>
                    <a:cubicBezTo>
                      <a:pt x="76" y="6"/>
                      <a:pt x="76" y="6"/>
                      <a:pt x="76" y="6"/>
                    </a:cubicBezTo>
                    <a:cubicBezTo>
                      <a:pt x="76" y="6"/>
                      <a:pt x="76" y="6"/>
                      <a:pt x="76" y="6"/>
                    </a:cubicBezTo>
                    <a:cubicBezTo>
                      <a:pt x="75" y="7"/>
                      <a:pt x="75" y="7"/>
                      <a:pt x="74" y="6"/>
                    </a:cubicBezTo>
                    <a:cubicBezTo>
                      <a:pt x="74" y="6"/>
                      <a:pt x="74" y="6"/>
                      <a:pt x="74" y="6"/>
                    </a:cubicBezTo>
                    <a:cubicBezTo>
                      <a:pt x="74" y="6"/>
                      <a:pt x="73" y="6"/>
                      <a:pt x="73" y="6"/>
                    </a:cubicBezTo>
                    <a:cubicBezTo>
                      <a:pt x="73" y="6"/>
                      <a:pt x="73" y="6"/>
                      <a:pt x="73" y="7"/>
                    </a:cubicBezTo>
                    <a:cubicBezTo>
                      <a:pt x="73" y="7"/>
                      <a:pt x="73" y="7"/>
                      <a:pt x="73" y="7"/>
                    </a:cubicBezTo>
                    <a:cubicBezTo>
                      <a:pt x="72" y="7"/>
                      <a:pt x="72" y="7"/>
                      <a:pt x="72" y="6"/>
                    </a:cubicBezTo>
                    <a:cubicBezTo>
                      <a:pt x="72" y="6"/>
                      <a:pt x="72" y="6"/>
                      <a:pt x="72" y="6"/>
                    </a:cubicBezTo>
                    <a:cubicBezTo>
                      <a:pt x="72" y="6"/>
                      <a:pt x="72" y="6"/>
                      <a:pt x="72" y="6"/>
                    </a:cubicBezTo>
                    <a:cubicBezTo>
                      <a:pt x="73" y="5"/>
                      <a:pt x="72" y="5"/>
                      <a:pt x="72" y="5"/>
                    </a:cubicBezTo>
                    <a:cubicBezTo>
                      <a:pt x="72" y="5"/>
                      <a:pt x="72" y="5"/>
                      <a:pt x="72" y="5"/>
                    </a:cubicBezTo>
                    <a:cubicBezTo>
                      <a:pt x="71" y="5"/>
                      <a:pt x="71" y="5"/>
                      <a:pt x="71" y="5"/>
                    </a:cubicBezTo>
                    <a:cubicBezTo>
                      <a:pt x="70" y="6"/>
                      <a:pt x="70" y="5"/>
                      <a:pt x="70" y="5"/>
                    </a:cubicBezTo>
                    <a:cubicBezTo>
                      <a:pt x="69" y="5"/>
                      <a:pt x="69" y="5"/>
                      <a:pt x="69" y="5"/>
                    </a:cubicBezTo>
                    <a:cubicBezTo>
                      <a:pt x="70" y="5"/>
                      <a:pt x="69" y="5"/>
                      <a:pt x="69" y="4"/>
                    </a:cubicBezTo>
                    <a:cubicBezTo>
                      <a:pt x="69" y="4"/>
                      <a:pt x="69" y="4"/>
                      <a:pt x="69" y="4"/>
                    </a:cubicBezTo>
                    <a:cubicBezTo>
                      <a:pt x="68" y="4"/>
                      <a:pt x="68" y="5"/>
                      <a:pt x="69" y="5"/>
                    </a:cubicBezTo>
                    <a:cubicBezTo>
                      <a:pt x="69" y="5"/>
                      <a:pt x="69" y="5"/>
                      <a:pt x="69" y="5"/>
                    </a:cubicBezTo>
                    <a:cubicBezTo>
                      <a:pt x="69" y="6"/>
                      <a:pt x="70" y="6"/>
                      <a:pt x="70" y="6"/>
                    </a:cubicBezTo>
                    <a:cubicBezTo>
                      <a:pt x="69" y="6"/>
                      <a:pt x="69" y="6"/>
                      <a:pt x="68" y="6"/>
                    </a:cubicBezTo>
                    <a:cubicBezTo>
                      <a:pt x="68" y="6"/>
                      <a:pt x="68" y="6"/>
                      <a:pt x="68" y="6"/>
                    </a:cubicBezTo>
                    <a:cubicBezTo>
                      <a:pt x="68" y="6"/>
                      <a:pt x="68" y="6"/>
                      <a:pt x="68" y="6"/>
                    </a:cubicBezTo>
                    <a:cubicBezTo>
                      <a:pt x="68" y="6"/>
                      <a:pt x="67" y="6"/>
                      <a:pt x="67" y="7"/>
                    </a:cubicBezTo>
                    <a:cubicBezTo>
                      <a:pt x="67" y="7"/>
                      <a:pt x="67" y="7"/>
                      <a:pt x="67" y="7"/>
                    </a:cubicBezTo>
                    <a:cubicBezTo>
                      <a:pt x="66" y="7"/>
                      <a:pt x="66" y="6"/>
                      <a:pt x="66" y="6"/>
                    </a:cubicBezTo>
                    <a:cubicBezTo>
                      <a:pt x="65" y="6"/>
                      <a:pt x="65" y="7"/>
                      <a:pt x="65" y="7"/>
                    </a:cubicBezTo>
                    <a:cubicBezTo>
                      <a:pt x="64" y="7"/>
                      <a:pt x="64" y="7"/>
                      <a:pt x="64" y="7"/>
                    </a:cubicBezTo>
                    <a:cubicBezTo>
                      <a:pt x="64" y="7"/>
                      <a:pt x="64" y="7"/>
                      <a:pt x="64" y="7"/>
                    </a:cubicBezTo>
                    <a:cubicBezTo>
                      <a:pt x="64" y="7"/>
                      <a:pt x="64" y="7"/>
                      <a:pt x="63" y="7"/>
                    </a:cubicBezTo>
                    <a:cubicBezTo>
                      <a:pt x="63" y="7"/>
                      <a:pt x="63" y="7"/>
                      <a:pt x="62" y="7"/>
                    </a:cubicBezTo>
                    <a:cubicBezTo>
                      <a:pt x="62" y="7"/>
                      <a:pt x="62" y="7"/>
                      <a:pt x="61" y="7"/>
                    </a:cubicBezTo>
                    <a:cubicBezTo>
                      <a:pt x="61" y="7"/>
                      <a:pt x="61" y="7"/>
                      <a:pt x="61" y="7"/>
                    </a:cubicBezTo>
                    <a:cubicBezTo>
                      <a:pt x="60" y="7"/>
                      <a:pt x="59" y="7"/>
                      <a:pt x="59" y="7"/>
                    </a:cubicBezTo>
                    <a:cubicBezTo>
                      <a:pt x="59" y="7"/>
                      <a:pt x="59" y="7"/>
                      <a:pt x="58" y="7"/>
                    </a:cubicBezTo>
                    <a:cubicBezTo>
                      <a:pt x="58" y="7"/>
                      <a:pt x="58" y="7"/>
                      <a:pt x="58" y="7"/>
                    </a:cubicBezTo>
                    <a:cubicBezTo>
                      <a:pt x="58" y="7"/>
                      <a:pt x="58" y="6"/>
                      <a:pt x="58" y="6"/>
                    </a:cubicBezTo>
                    <a:cubicBezTo>
                      <a:pt x="57" y="6"/>
                      <a:pt x="57" y="6"/>
                      <a:pt x="57" y="6"/>
                    </a:cubicBezTo>
                    <a:cubicBezTo>
                      <a:pt x="57" y="6"/>
                      <a:pt x="57" y="7"/>
                      <a:pt x="56" y="7"/>
                    </a:cubicBezTo>
                    <a:cubicBezTo>
                      <a:pt x="56" y="7"/>
                      <a:pt x="56" y="7"/>
                      <a:pt x="56" y="7"/>
                    </a:cubicBezTo>
                    <a:cubicBezTo>
                      <a:pt x="56" y="7"/>
                      <a:pt x="56" y="7"/>
                      <a:pt x="56" y="6"/>
                    </a:cubicBezTo>
                    <a:cubicBezTo>
                      <a:pt x="55" y="6"/>
                      <a:pt x="55" y="6"/>
                      <a:pt x="54" y="6"/>
                    </a:cubicBezTo>
                    <a:cubicBezTo>
                      <a:pt x="54" y="6"/>
                      <a:pt x="54" y="6"/>
                      <a:pt x="54" y="6"/>
                    </a:cubicBezTo>
                    <a:cubicBezTo>
                      <a:pt x="53" y="6"/>
                      <a:pt x="53" y="6"/>
                      <a:pt x="53" y="6"/>
                    </a:cubicBezTo>
                    <a:cubicBezTo>
                      <a:pt x="53" y="6"/>
                      <a:pt x="53" y="5"/>
                      <a:pt x="53" y="5"/>
                    </a:cubicBezTo>
                    <a:cubicBezTo>
                      <a:pt x="52" y="5"/>
                      <a:pt x="53" y="5"/>
                      <a:pt x="53" y="5"/>
                    </a:cubicBezTo>
                    <a:cubicBezTo>
                      <a:pt x="53" y="5"/>
                      <a:pt x="53" y="4"/>
                      <a:pt x="52" y="4"/>
                    </a:cubicBezTo>
                    <a:cubicBezTo>
                      <a:pt x="52" y="4"/>
                      <a:pt x="52" y="4"/>
                      <a:pt x="52" y="4"/>
                    </a:cubicBezTo>
                    <a:cubicBezTo>
                      <a:pt x="52" y="4"/>
                      <a:pt x="51" y="4"/>
                      <a:pt x="51" y="4"/>
                    </a:cubicBezTo>
                    <a:cubicBezTo>
                      <a:pt x="51" y="4"/>
                      <a:pt x="51" y="4"/>
                      <a:pt x="51" y="4"/>
                    </a:cubicBezTo>
                    <a:cubicBezTo>
                      <a:pt x="51" y="4"/>
                      <a:pt x="51" y="4"/>
                      <a:pt x="51" y="4"/>
                    </a:cubicBezTo>
                    <a:cubicBezTo>
                      <a:pt x="51" y="4"/>
                      <a:pt x="51" y="4"/>
                      <a:pt x="51" y="4"/>
                    </a:cubicBezTo>
                    <a:cubicBezTo>
                      <a:pt x="51" y="4"/>
                      <a:pt x="52" y="4"/>
                      <a:pt x="52" y="4"/>
                    </a:cubicBezTo>
                    <a:cubicBezTo>
                      <a:pt x="52" y="5"/>
                      <a:pt x="51" y="5"/>
                      <a:pt x="51" y="6"/>
                    </a:cubicBezTo>
                    <a:cubicBezTo>
                      <a:pt x="51" y="6"/>
                      <a:pt x="51" y="6"/>
                      <a:pt x="51" y="6"/>
                    </a:cubicBezTo>
                    <a:cubicBezTo>
                      <a:pt x="51" y="6"/>
                      <a:pt x="52" y="6"/>
                      <a:pt x="52" y="6"/>
                    </a:cubicBezTo>
                    <a:cubicBezTo>
                      <a:pt x="52" y="6"/>
                      <a:pt x="52" y="6"/>
                      <a:pt x="52" y="7"/>
                    </a:cubicBezTo>
                    <a:cubicBezTo>
                      <a:pt x="52" y="7"/>
                      <a:pt x="52" y="7"/>
                      <a:pt x="52" y="7"/>
                    </a:cubicBezTo>
                    <a:cubicBezTo>
                      <a:pt x="51" y="7"/>
                      <a:pt x="51" y="7"/>
                      <a:pt x="51" y="7"/>
                    </a:cubicBezTo>
                    <a:cubicBezTo>
                      <a:pt x="51" y="6"/>
                      <a:pt x="50" y="6"/>
                      <a:pt x="50" y="6"/>
                    </a:cubicBezTo>
                    <a:cubicBezTo>
                      <a:pt x="49" y="7"/>
                      <a:pt x="49" y="7"/>
                      <a:pt x="48" y="7"/>
                    </a:cubicBezTo>
                    <a:cubicBezTo>
                      <a:pt x="48" y="6"/>
                      <a:pt x="47" y="6"/>
                      <a:pt x="47" y="6"/>
                    </a:cubicBezTo>
                    <a:cubicBezTo>
                      <a:pt x="47" y="6"/>
                      <a:pt x="46" y="6"/>
                      <a:pt x="46" y="6"/>
                    </a:cubicBezTo>
                    <a:cubicBezTo>
                      <a:pt x="46" y="6"/>
                      <a:pt x="46" y="6"/>
                      <a:pt x="45" y="6"/>
                    </a:cubicBezTo>
                    <a:cubicBezTo>
                      <a:pt x="45" y="6"/>
                      <a:pt x="45" y="6"/>
                      <a:pt x="45" y="6"/>
                    </a:cubicBezTo>
                    <a:cubicBezTo>
                      <a:pt x="45" y="6"/>
                      <a:pt x="45" y="6"/>
                      <a:pt x="45" y="6"/>
                    </a:cubicBezTo>
                    <a:cubicBezTo>
                      <a:pt x="44" y="7"/>
                      <a:pt x="44" y="7"/>
                      <a:pt x="44" y="7"/>
                    </a:cubicBezTo>
                    <a:cubicBezTo>
                      <a:pt x="43" y="7"/>
                      <a:pt x="42" y="7"/>
                      <a:pt x="42" y="6"/>
                    </a:cubicBezTo>
                    <a:cubicBezTo>
                      <a:pt x="41" y="6"/>
                      <a:pt x="41" y="6"/>
                      <a:pt x="41" y="6"/>
                    </a:cubicBezTo>
                    <a:cubicBezTo>
                      <a:pt x="41" y="7"/>
                      <a:pt x="41" y="7"/>
                      <a:pt x="41" y="7"/>
                    </a:cubicBezTo>
                    <a:cubicBezTo>
                      <a:pt x="40" y="7"/>
                      <a:pt x="39" y="7"/>
                      <a:pt x="39" y="6"/>
                    </a:cubicBezTo>
                    <a:cubicBezTo>
                      <a:pt x="39" y="6"/>
                      <a:pt x="38" y="6"/>
                      <a:pt x="38" y="6"/>
                    </a:cubicBezTo>
                    <a:cubicBezTo>
                      <a:pt x="38" y="6"/>
                      <a:pt x="38" y="7"/>
                      <a:pt x="38" y="7"/>
                    </a:cubicBezTo>
                    <a:cubicBezTo>
                      <a:pt x="37" y="7"/>
                      <a:pt x="36" y="7"/>
                      <a:pt x="35" y="7"/>
                    </a:cubicBezTo>
                    <a:cubicBezTo>
                      <a:pt x="35" y="7"/>
                      <a:pt x="35" y="7"/>
                      <a:pt x="35" y="7"/>
                    </a:cubicBezTo>
                    <a:cubicBezTo>
                      <a:pt x="34" y="7"/>
                      <a:pt x="34" y="7"/>
                      <a:pt x="34" y="6"/>
                    </a:cubicBezTo>
                    <a:cubicBezTo>
                      <a:pt x="34" y="6"/>
                      <a:pt x="34" y="6"/>
                      <a:pt x="34" y="5"/>
                    </a:cubicBezTo>
                    <a:cubicBezTo>
                      <a:pt x="34" y="5"/>
                      <a:pt x="34" y="5"/>
                      <a:pt x="34" y="5"/>
                    </a:cubicBezTo>
                    <a:cubicBezTo>
                      <a:pt x="34" y="5"/>
                      <a:pt x="35" y="4"/>
                      <a:pt x="35" y="4"/>
                    </a:cubicBezTo>
                    <a:cubicBezTo>
                      <a:pt x="35" y="3"/>
                      <a:pt x="35" y="3"/>
                      <a:pt x="35" y="3"/>
                    </a:cubicBezTo>
                    <a:cubicBezTo>
                      <a:pt x="35" y="3"/>
                      <a:pt x="35" y="3"/>
                      <a:pt x="35" y="3"/>
                    </a:cubicBezTo>
                    <a:close/>
                    <a:moveTo>
                      <a:pt x="97" y="2"/>
                    </a:moveTo>
                    <a:cubicBezTo>
                      <a:pt x="97" y="2"/>
                      <a:pt x="97" y="2"/>
                      <a:pt x="97" y="2"/>
                    </a:cubicBezTo>
                    <a:cubicBezTo>
                      <a:pt x="97" y="2"/>
                      <a:pt x="97" y="2"/>
                      <a:pt x="97" y="2"/>
                    </a:cubicBezTo>
                    <a:cubicBezTo>
                      <a:pt x="97" y="2"/>
                      <a:pt x="97" y="2"/>
                      <a:pt x="97" y="2"/>
                    </a:cubicBezTo>
                    <a:cubicBezTo>
                      <a:pt x="97" y="2"/>
                      <a:pt x="97" y="2"/>
                      <a:pt x="97" y="2"/>
                    </a:cubicBezTo>
                    <a:cubicBezTo>
                      <a:pt x="97" y="2"/>
                      <a:pt x="97" y="2"/>
                      <a:pt x="97" y="2"/>
                    </a:cubicBezTo>
                    <a:cubicBezTo>
                      <a:pt x="97" y="2"/>
                      <a:pt x="97" y="2"/>
                      <a:pt x="97" y="2"/>
                    </a:cubicBezTo>
                    <a:close/>
                    <a:moveTo>
                      <a:pt x="64" y="3"/>
                    </a:moveTo>
                    <a:cubicBezTo>
                      <a:pt x="64" y="2"/>
                      <a:pt x="63" y="2"/>
                      <a:pt x="63" y="2"/>
                    </a:cubicBezTo>
                    <a:cubicBezTo>
                      <a:pt x="63" y="2"/>
                      <a:pt x="63" y="3"/>
                      <a:pt x="63" y="3"/>
                    </a:cubicBezTo>
                    <a:cubicBezTo>
                      <a:pt x="63" y="3"/>
                      <a:pt x="63" y="3"/>
                      <a:pt x="64" y="3"/>
                    </a:cubicBezTo>
                    <a:cubicBezTo>
                      <a:pt x="64" y="3"/>
                      <a:pt x="64" y="3"/>
                      <a:pt x="64" y="3"/>
                    </a:cubicBezTo>
                    <a:cubicBezTo>
                      <a:pt x="64" y="3"/>
                      <a:pt x="64" y="4"/>
                      <a:pt x="64" y="4"/>
                    </a:cubicBezTo>
                    <a:cubicBezTo>
                      <a:pt x="64" y="4"/>
                      <a:pt x="64" y="4"/>
                      <a:pt x="64" y="4"/>
                    </a:cubicBezTo>
                    <a:cubicBezTo>
                      <a:pt x="64" y="4"/>
                      <a:pt x="65" y="4"/>
                      <a:pt x="65" y="4"/>
                    </a:cubicBezTo>
                    <a:cubicBezTo>
                      <a:pt x="65" y="4"/>
                      <a:pt x="65" y="3"/>
                      <a:pt x="65" y="3"/>
                    </a:cubicBezTo>
                    <a:cubicBezTo>
                      <a:pt x="64" y="3"/>
                      <a:pt x="64" y="3"/>
                      <a:pt x="64" y="3"/>
                    </a:cubicBezTo>
                    <a:cubicBezTo>
                      <a:pt x="64" y="3"/>
                      <a:pt x="64" y="3"/>
                      <a:pt x="64" y="3"/>
                    </a:cubicBezTo>
                    <a:close/>
                    <a:moveTo>
                      <a:pt x="10" y="3"/>
                    </a:moveTo>
                    <a:cubicBezTo>
                      <a:pt x="10" y="3"/>
                      <a:pt x="10" y="3"/>
                      <a:pt x="10" y="3"/>
                    </a:cubicBezTo>
                    <a:cubicBezTo>
                      <a:pt x="10" y="3"/>
                      <a:pt x="10" y="3"/>
                      <a:pt x="9" y="3"/>
                    </a:cubicBezTo>
                    <a:cubicBezTo>
                      <a:pt x="9" y="3"/>
                      <a:pt x="9" y="3"/>
                      <a:pt x="9" y="3"/>
                    </a:cubicBezTo>
                    <a:cubicBezTo>
                      <a:pt x="9" y="3"/>
                      <a:pt x="9" y="3"/>
                      <a:pt x="9" y="3"/>
                    </a:cubicBezTo>
                    <a:cubicBezTo>
                      <a:pt x="9" y="4"/>
                      <a:pt x="9" y="4"/>
                      <a:pt x="9" y="4"/>
                    </a:cubicBezTo>
                    <a:cubicBezTo>
                      <a:pt x="8" y="4"/>
                      <a:pt x="8" y="4"/>
                      <a:pt x="8" y="5"/>
                    </a:cubicBezTo>
                    <a:cubicBezTo>
                      <a:pt x="8" y="5"/>
                      <a:pt x="9" y="5"/>
                      <a:pt x="9" y="5"/>
                    </a:cubicBezTo>
                    <a:cubicBezTo>
                      <a:pt x="9" y="5"/>
                      <a:pt x="9" y="5"/>
                      <a:pt x="9" y="5"/>
                    </a:cubicBezTo>
                    <a:cubicBezTo>
                      <a:pt x="9" y="4"/>
                      <a:pt x="10" y="4"/>
                      <a:pt x="10" y="4"/>
                    </a:cubicBezTo>
                    <a:cubicBezTo>
                      <a:pt x="10" y="4"/>
                      <a:pt x="10" y="4"/>
                      <a:pt x="10" y="4"/>
                    </a:cubicBezTo>
                    <a:cubicBezTo>
                      <a:pt x="10" y="4"/>
                      <a:pt x="10" y="4"/>
                      <a:pt x="10" y="4"/>
                    </a:cubicBezTo>
                    <a:cubicBezTo>
                      <a:pt x="10" y="4"/>
                      <a:pt x="10" y="4"/>
                      <a:pt x="10" y="4"/>
                    </a:cubicBezTo>
                    <a:cubicBezTo>
                      <a:pt x="9" y="4"/>
                      <a:pt x="9" y="4"/>
                      <a:pt x="9" y="3"/>
                    </a:cubicBezTo>
                    <a:cubicBezTo>
                      <a:pt x="9" y="3"/>
                      <a:pt x="9" y="3"/>
                      <a:pt x="9" y="3"/>
                    </a:cubicBezTo>
                    <a:cubicBezTo>
                      <a:pt x="9" y="3"/>
                      <a:pt x="9" y="3"/>
                      <a:pt x="10" y="3"/>
                    </a:cubicBezTo>
                    <a:close/>
                    <a:moveTo>
                      <a:pt x="62" y="6"/>
                    </a:moveTo>
                    <a:cubicBezTo>
                      <a:pt x="61" y="6"/>
                      <a:pt x="62" y="6"/>
                      <a:pt x="62" y="7"/>
                    </a:cubicBezTo>
                    <a:cubicBezTo>
                      <a:pt x="62" y="7"/>
                      <a:pt x="62" y="7"/>
                      <a:pt x="62" y="7"/>
                    </a:cubicBezTo>
                    <a:cubicBezTo>
                      <a:pt x="63" y="6"/>
                      <a:pt x="63" y="6"/>
                      <a:pt x="63" y="6"/>
                    </a:cubicBezTo>
                    <a:cubicBezTo>
                      <a:pt x="63" y="6"/>
                      <a:pt x="63" y="6"/>
                      <a:pt x="63" y="6"/>
                    </a:cubicBezTo>
                    <a:cubicBezTo>
                      <a:pt x="63" y="5"/>
                      <a:pt x="62" y="5"/>
                      <a:pt x="62" y="5"/>
                    </a:cubicBezTo>
                    <a:cubicBezTo>
                      <a:pt x="62" y="5"/>
                      <a:pt x="62" y="5"/>
                      <a:pt x="62" y="6"/>
                    </a:cubicBezTo>
                    <a:close/>
                    <a:moveTo>
                      <a:pt x="21" y="4"/>
                    </a:moveTo>
                    <a:cubicBezTo>
                      <a:pt x="21" y="3"/>
                      <a:pt x="20" y="3"/>
                      <a:pt x="20" y="3"/>
                    </a:cubicBezTo>
                    <a:cubicBezTo>
                      <a:pt x="20" y="3"/>
                      <a:pt x="20" y="3"/>
                      <a:pt x="20" y="3"/>
                    </a:cubicBezTo>
                    <a:cubicBezTo>
                      <a:pt x="20" y="3"/>
                      <a:pt x="20" y="3"/>
                      <a:pt x="20" y="3"/>
                    </a:cubicBezTo>
                    <a:cubicBezTo>
                      <a:pt x="20" y="4"/>
                      <a:pt x="20" y="4"/>
                      <a:pt x="21" y="4"/>
                    </a:cubicBezTo>
                    <a:cubicBezTo>
                      <a:pt x="21" y="4"/>
                      <a:pt x="21" y="4"/>
                      <a:pt x="21" y="4"/>
                    </a:cubicBezTo>
                    <a:cubicBezTo>
                      <a:pt x="21" y="4"/>
                      <a:pt x="21" y="4"/>
                      <a:pt x="21" y="4"/>
                    </a:cubicBezTo>
                    <a:close/>
                    <a:moveTo>
                      <a:pt x="94" y="4"/>
                    </a:moveTo>
                    <a:cubicBezTo>
                      <a:pt x="94" y="4"/>
                      <a:pt x="94" y="4"/>
                      <a:pt x="94" y="4"/>
                    </a:cubicBezTo>
                    <a:cubicBezTo>
                      <a:pt x="94" y="5"/>
                      <a:pt x="94" y="5"/>
                      <a:pt x="94" y="5"/>
                    </a:cubicBezTo>
                    <a:cubicBezTo>
                      <a:pt x="94" y="5"/>
                      <a:pt x="95" y="5"/>
                      <a:pt x="95" y="4"/>
                    </a:cubicBezTo>
                    <a:cubicBezTo>
                      <a:pt x="95" y="4"/>
                      <a:pt x="95" y="4"/>
                      <a:pt x="95" y="4"/>
                    </a:cubicBezTo>
                    <a:cubicBezTo>
                      <a:pt x="94" y="4"/>
                      <a:pt x="94" y="4"/>
                      <a:pt x="94" y="4"/>
                    </a:cubicBezTo>
                    <a:cubicBezTo>
                      <a:pt x="94" y="4"/>
                      <a:pt x="94" y="4"/>
                      <a:pt x="94" y="4"/>
                    </a:cubicBezTo>
                    <a:close/>
                    <a:moveTo>
                      <a:pt x="83" y="2"/>
                    </a:moveTo>
                    <a:cubicBezTo>
                      <a:pt x="83" y="2"/>
                      <a:pt x="83" y="2"/>
                      <a:pt x="83" y="2"/>
                    </a:cubicBezTo>
                    <a:cubicBezTo>
                      <a:pt x="83" y="2"/>
                      <a:pt x="83" y="2"/>
                      <a:pt x="83" y="2"/>
                    </a:cubicBezTo>
                    <a:cubicBezTo>
                      <a:pt x="83" y="1"/>
                      <a:pt x="82" y="2"/>
                      <a:pt x="82" y="2"/>
                    </a:cubicBezTo>
                    <a:cubicBezTo>
                      <a:pt x="82" y="2"/>
                      <a:pt x="82" y="2"/>
                      <a:pt x="82" y="2"/>
                    </a:cubicBezTo>
                    <a:cubicBezTo>
                      <a:pt x="82" y="2"/>
                      <a:pt x="82" y="2"/>
                      <a:pt x="82" y="2"/>
                    </a:cubicBezTo>
                    <a:cubicBezTo>
                      <a:pt x="82" y="2"/>
                      <a:pt x="82" y="2"/>
                      <a:pt x="83" y="2"/>
                    </a:cubicBezTo>
                    <a:cubicBezTo>
                      <a:pt x="83" y="2"/>
                      <a:pt x="83" y="2"/>
                      <a:pt x="83" y="2"/>
                    </a:cubicBezTo>
                    <a:close/>
                    <a:moveTo>
                      <a:pt x="40" y="4"/>
                    </a:moveTo>
                    <a:cubicBezTo>
                      <a:pt x="40" y="4"/>
                      <a:pt x="40" y="4"/>
                      <a:pt x="40" y="4"/>
                    </a:cubicBezTo>
                    <a:cubicBezTo>
                      <a:pt x="40" y="4"/>
                      <a:pt x="40" y="3"/>
                      <a:pt x="39" y="3"/>
                    </a:cubicBezTo>
                    <a:cubicBezTo>
                      <a:pt x="39" y="4"/>
                      <a:pt x="39" y="4"/>
                      <a:pt x="39" y="4"/>
                    </a:cubicBezTo>
                    <a:cubicBezTo>
                      <a:pt x="39" y="4"/>
                      <a:pt x="40" y="4"/>
                      <a:pt x="40" y="4"/>
                    </a:cubicBezTo>
                    <a:close/>
                    <a:moveTo>
                      <a:pt x="43" y="6"/>
                    </a:moveTo>
                    <a:cubicBezTo>
                      <a:pt x="44" y="6"/>
                      <a:pt x="44" y="6"/>
                      <a:pt x="44" y="6"/>
                    </a:cubicBezTo>
                    <a:cubicBezTo>
                      <a:pt x="44" y="6"/>
                      <a:pt x="44" y="6"/>
                      <a:pt x="44" y="6"/>
                    </a:cubicBezTo>
                    <a:cubicBezTo>
                      <a:pt x="44" y="6"/>
                      <a:pt x="44" y="6"/>
                      <a:pt x="44" y="6"/>
                    </a:cubicBezTo>
                    <a:cubicBezTo>
                      <a:pt x="43" y="6"/>
                      <a:pt x="43" y="6"/>
                      <a:pt x="43" y="6"/>
                    </a:cubicBezTo>
                    <a:cubicBezTo>
                      <a:pt x="43" y="6"/>
                      <a:pt x="43" y="6"/>
                      <a:pt x="43" y="6"/>
                    </a:cubicBezTo>
                    <a:close/>
                    <a:moveTo>
                      <a:pt x="90" y="6"/>
                    </a:moveTo>
                    <a:cubicBezTo>
                      <a:pt x="90" y="6"/>
                      <a:pt x="91" y="6"/>
                      <a:pt x="91" y="6"/>
                    </a:cubicBezTo>
                    <a:cubicBezTo>
                      <a:pt x="91" y="6"/>
                      <a:pt x="91" y="5"/>
                      <a:pt x="91" y="5"/>
                    </a:cubicBezTo>
                    <a:cubicBezTo>
                      <a:pt x="91" y="5"/>
                      <a:pt x="91" y="5"/>
                      <a:pt x="91" y="5"/>
                    </a:cubicBezTo>
                    <a:cubicBezTo>
                      <a:pt x="91" y="5"/>
                      <a:pt x="90" y="5"/>
                      <a:pt x="90" y="6"/>
                    </a:cubicBezTo>
                    <a:cubicBezTo>
                      <a:pt x="90" y="6"/>
                      <a:pt x="90" y="6"/>
                      <a:pt x="90" y="6"/>
                    </a:cubicBezTo>
                    <a:close/>
                    <a:moveTo>
                      <a:pt x="83" y="5"/>
                    </a:moveTo>
                    <a:cubicBezTo>
                      <a:pt x="83" y="5"/>
                      <a:pt x="84" y="5"/>
                      <a:pt x="84" y="5"/>
                    </a:cubicBezTo>
                    <a:cubicBezTo>
                      <a:pt x="84" y="5"/>
                      <a:pt x="84" y="5"/>
                      <a:pt x="84" y="4"/>
                    </a:cubicBezTo>
                    <a:cubicBezTo>
                      <a:pt x="84" y="4"/>
                      <a:pt x="84" y="4"/>
                      <a:pt x="84" y="4"/>
                    </a:cubicBezTo>
                    <a:cubicBezTo>
                      <a:pt x="84" y="4"/>
                      <a:pt x="83" y="4"/>
                      <a:pt x="83" y="5"/>
                    </a:cubicBezTo>
                    <a:cubicBezTo>
                      <a:pt x="83" y="5"/>
                      <a:pt x="83" y="5"/>
                      <a:pt x="83" y="5"/>
                    </a:cubicBezTo>
                    <a:close/>
                    <a:moveTo>
                      <a:pt x="26" y="5"/>
                    </a:moveTo>
                    <a:cubicBezTo>
                      <a:pt x="26" y="5"/>
                      <a:pt x="25" y="5"/>
                      <a:pt x="25" y="5"/>
                    </a:cubicBezTo>
                    <a:cubicBezTo>
                      <a:pt x="25" y="5"/>
                      <a:pt x="25" y="5"/>
                      <a:pt x="25" y="5"/>
                    </a:cubicBezTo>
                    <a:cubicBezTo>
                      <a:pt x="26" y="5"/>
                      <a:pt x="26" y="5"/>
                      <a:pt x="26" y="5"/>
                    </a:cubicBezTo>
                    <a:cubicBezTo>
                      <a:pt x="26" y="5"/>
                      <a:pt x="26" y="5"/>
                      <a:pt x="26" y="5"/>
                    </a:cubicBezTo>
                    <a:cubicBezTo>
                      <a:pt x="26" y="5"/>
                      <a:pt x="26" y="5"/>
                      <a:pt x="26" y="5"/>
                    </a:cubicBezTo>
                    <a:cubicBezTo>
                      <a:pt x="26" y="5"/>
                      <a:pt x="26" y="5"/>
                      <a:pt x="26" y="5"/>
                    </a:cubicBezTo>
                    <a:close/>
                    <a:moveTo>
                      <a:pt x="74" y="5"/>
                    </a:moveTo>
                    <a:cubicBezTo>
                      <a:pt x="74" y="5"/>
                      <a:pt x="74" y="5"/>
                      <a:pt x="74" y="5"/>
                    </a:cubicBezTo>
                    <a:cubicBezTo>
                      <a:pt x="74" y="5"/>
                      <a:pt x="74" y="5"/>
                      <a:pt x="74" y="5"/>
                    </a:cubicBezTo>
                    <a:cubicBezTo>
                      <a:pt x="74" y="5"/>
                      <a:pt x="75" y="4"/>
                      <a:pt x="75" y="4"/>
                    </a:cubicBezTo>
                    <a:cubicBezTo>
                      <a:pt x="75" y="4"/>
                      <a:pt x="74" y="4"/>
                      <a:pt x="74" y="4"/>
                    </a:cubicBezTo>
                    <a:cubicBezTo>
                      <a:pt x="74" y="4"/>
                      <a:pt x="74" y="4"/>
                      <a:pt x="74" y="4"/>
                    </a:cubicBezTo>
                    <a:cubicBezTo>
                      <a:pt x="74" y="4"/>
                      <a:pt x="74" y="4"/>
                      <a:pt x="74" y="5"/>
                    </a:cubicBezTo>
                    <a:close/>
                    <a:moveTo>
                      <a:pt x="16" y="3"/>
                    </a:moveTo>
                    <a:cubicBezTo>
                      <a:pt x="15" y="3"/>
                      <a:pt x="15" y="3"/>
                      <a:pt x="15" y="3"/>
                    </a:cubicBezTo>
                    <a:cubicBezTo>
                      <a:pt x="15" y="3"/>
                      <a:pt x="15" y="3"/>
                      <a:pt x="15" y="3"/>
                    </a:cubicBezTo>
                    <a:cubicBezTo>
                      <a:pt x="15" y="3"/>
                      <a:pt x="15" y="3"/>
                      <a:pt x="16" y="3"/>
                    </a:cubicBezTo>
                    <a:cubicBezTo>
                      <a:pt x="16" y="3"/>
                      <a:pt x="16" y="3"/>
                      <a:pt x="16" y="3"/>
                    </a:cubicBezTo>
                    <a:cubicBezTo>
                      <a:pt x="16" y="3"/>
                      <a:pt x="16" y="3"/>
                      <a:pt x="16" y="3"/>
                    </a:cubicBezTo>
                    <a:close/>
                    <a:moveTo>
                      <a:pt x="64" y="5"/>
                    </a:moveTo>
                    <a:cubicBezTo>
                      <a:pt x="64" y="5"/>
                      <a:pt x="64" y="5"/>
                      <a:pt x="64" y="5"/>
                    </a:cubicBezTo>
                    <a:cubicBezTo>
                      <a:pt x="64" y="6"/>
                      <a:pt x="64" y="6"/>
                      <a:pt x="64" y="5"/>
                    </a:cubicBezTo>
                    <a:cubicBezTo>
                      <a:pt x="64" y="5"/>
                      <a:pt x="64" y="5"/>
                      <a:pt x="64" y="5"/>
                    </a:cubicBezTo>
                    <a:cubicBezTo>
                      <a:pt x="64" y="5"/>
                      <a:pt x="64" y="5"/>
                      <a:pt x="64" y="5"/>
                    </a:cubicBezTo>
                    <a:cubicBezTo>
                      <a:pt x="64" y="5"/>
                      <a:pt x="64" y="5"/>
                      <a:pt x="64" y="5"/>
                    </a:cubicBezTo>
                    <a:close/>
                    <a:moveTo>
                      <a:pt x="66" y="4"/>
                    </a:moveTo>
                    <a:cubicBezTo>
                      <a:pt x="66" y="4"/>
                      <a:pt x="66" y="4"/>
                      <a:pt x="66" y="4"/>
                    </a:cubicBezTo>
                    <a:cubicBezTo>
                      <a:pt x="66" y="4"/>
                      <a:pt x="66" y="4"/>
                      <a:pt x="66" y="4"/>
                    </a:cubicBezTo>
                    <a:cubicBezTo>
                      <a:pt x="66" y="4"/>
                      <a:pt x="66" y="4"/>
                      <a:pt x="66" y="4"/>
                    </a:cubicBezTo>
                    <a:cubicBezTo>
                      <a:pt x="66" y="4"/>
                      <a:pt x="65" y="4"/>
                      <a:pt x="66" y="4"/>
                    </a:cubicBezTo>
                    <a:close/>
                    <a:moveTo>
                      <a:pt x="95" y="1"/>
                    </a:moveTo>
                    <a:cubicBezTo>
                      <a:pt x="95" y="1"/>
                      <a:pt x="95" y="1"/>
                      <a:pt x="95" y="1"/>
                    </a:cubicBezTo>
                    <a:cubicBezTo>
                      <a:pt x="95" y="1"/>
                      <a:pt x="96" y="1"/>
                      <a:pt x="96" y="1"/>
                    </a:cubicBezTo>
                    <a:cubicBezTo>
                      <a:pt x="96" y="1"/>
                      <a:pt x="96" y="1"/>
                      <a:pt x="96" y="1"/>
                    </a:cubicBezTo>
                    <a:cubicBezTo>
                      <a:pt x="96" y="1"/>
                      <a:pt x="96" y="1"/>
                      <a:pt x="96" y="1"/>
                    </a:cubicBezTo>
                    <a:cubicBezTo>
                      <a:pt x="96" y="1"/>
                      <a:pt x="96" y="1"/>
                      <a:pt x="95" y="1"/>
                    </a:cubicBezTo>
                    <a:close/>
                    <a:moveTo>
                      <a:pt x="99" y="4"/>
                    </a:moveTo>
                    <a:cubicBezTo>
                      <a:pt x="99" y="4"/>
                      <a:pt x="100" y="3"/>
                      <a:pt x="100" y="3"/>
                    </a:cubicBezTo>
                    <a:cubicBezTo>
                      <a:pt x="100" y="3"/>
                      <a:pt x="100" y="3"/>
                      <a:pt x="99" y="3"/>
                    </a:cubicBezTo>
                    <a:cubicBezTo>
                      <a:pt x="99" y="3"/>
                      <a:pt x="99" y="3"/>
                      <a:pt x="99" y="3"/>
                    </a:cubicBezTo>
                    <a:cubicBezTo>
                      <a:pt x="99" y="3"/>
                      <a:pt x="99" y="3"/>
                      <a:pt x="99" y="4"/>
                    </a:cubicBezTo>
                    <a:close/>
                    <a:moveTo>
                      <a:pt x="32" y="6"/>
                    </a:moveTo>
                    <a:cubicBezTo>
                      <a:pt x="32" y="6"/>
                      <a:pt x="32" y="6"/>
                      <a:pt x="32" y="6"/>
                    </a:cubicBezTo>
                    <a:cubicBezTo>
                      <a:pt x="32" y="6"/>
                      <a:pt x="32" y="6"/>
                      <a:pt x="32" y="6"/>
                    </a:cubicBezTo>
                    <a:cubicBezTo>
                      <a:pt x="32" y="6"/>
                      <a:pt x="32" y="6"/>
                      <a:pt x="32" y="6"/>
                    </a:cubicBezTo>
                    <a:cubicBezTo>
                      <a:pt x="32" y="6"/>
                      <a:pt x="32" y="6"/>
                      <a:pt x="32" y="6"/>
                    </a:cubicBezTo>
                    <a:close/>
                    <a:moveTo>
                      <a:pt x="29" y="5"/>
                    </a:moveTo>
                    <a:cubicBezTo>
                      <a:pt x="29" y="5"/>
                      <a:pt x="29" y="5"/>
                      <a:pt x="29" y="5"/>
                    </a:cubicBezTo>
                    <a:cubicBezTo>
                      <a:pt x="29" y="5"/>
                      <a:pt x="29" y="5"/>
                      <a:pt x="29" y="5"/>
                    </a:cubicBezTo>
                    <a:close/>
                    <a:moveTo>
                      <a:pt x="9" y="2"/>
                    </a:moveTo>
                    <a:cubicBezTo>
                      <a:pt x="9" y="2"/>
                      <a:pt x="9" y="2"/>
                      <a:pt x="9" y="2"/>
                    </a:cubicBezTo>
                    <a:cubicBezTo>
                      <a:pt x="9" y="2"/>
                      <a:pt x="9" y="2"/>
                      <a:pt x="9" y="2"/>
                    </a:cubicBezTo>
                    <a:cubicBezTo>
                      <a:pt x="9" y="2"/>
                      <a:pt x="9" y="2"/>
                      <a:pt x="9" y="2"/>
                    </a:cubicBezTo>
                    <a:close/>
                    <a:moveTo>
                      <a:pt x="85" y="5"/>
                    </a:moveTo>
                    <a:cubicBezTo>
                      <a:pt x="85" y="5"/>
                      <a:pt x="85" y="5"/>
                      <a:pt x="85" y="5"/>
                    </a:cubicBezTo>
                    <a:cubicBezTo>
                      <a:pt x="85" y="5"/>
                      <a:pt x="85" y="5"/>
                      <a:pt x="85" y="5"/>
                    </a:cubicBezTo>
                    <a:cubicBezTo>
                      <a:pt x="85" y="5"/>
                      <a:pt x="85" y="5"/>
                      <a:pt x="85" y="5"/>
                    </a:cubicBezTo>
                    <a:cubicBezTo>
                      <a:pt x="85" y="5"/>
                      <a:pt x="85" y="5"/>
                      <a:pt x="85" y="5"/>
                    </a:cubicBezTo>
                    <a:close/>
                    <a:moveTo>
                      <a:pt x="83" y="3"/>
                    </a:moveTo>
                    <a:cubicBezTo>
                      <a:pt x="83" y="3"/>
                      <a:pt x="83" y="4"/>
                      <a:pt x="83" y="4"/>
                    </a:cubicBezTo>
                    <a:cubicBezTo>
                      <a:pt x="83" y="4"/>
                      <a:pt x="83" y="4"/>
                      <a:pt x="83" y="4"/>
                    </a:cubicBezTo>
                    <a:cubicBezTo>
                      <a:pt x="83" y="4"/>
                      <a:pt x="83" y="4"/>
                      <a:pt x="83" y="4"/>
                    </a:cubicBezTo>
                    <a:cubicBezTo>
                      <a:pt x="83" y="3"/>
                      <a:pt x="83" y="3"/>
                      <a:pt x="83" y="3"/>
                    </a:cubicBezTo>
                    <a:cubicBezTo>
                      <a:pt x="83" y="3"/>
                      <a:pt x="83" y="3"/>
                      <a:pt x="83" y="3"/>
                    </a:cubicBezTo>
                    <a:close/>
                    <a:moveTo>
                      <a:pt x="48" y="4"/>
                    </a:moveTo>
                    <a:cubicBezTo>
                      <a:pt x="48" y="4"/>
                      <a:pt x="48" y="4"/>
                      <a:pt x="48" y="4"/>
                    </a:cubicBezTo>
                    <a:cubicBezTo>
                      <a:pt x="47" y="4"/>
                      <a:pt x="47" y="4"/>
                      <a:pt x="48" y="4"/>
                    </a:cubicBezTo>
                    <a:cubicBezTo>
                      <a:pt x="48" y="4"/>
                      <a:pt x="48" y="4"/>
                      <a:pt x="48" y="4"/>
                    </a:cubicBezTo>
                    <a:cubicBezTo>
                      <a:pt x="48" y="4"/>
                      <a:pt x="48" y="4"/>
                      <a:pt x="48" y="4"/>
                    </a:cubicBezTo>
                    <a:close/>
                    <a:moveTo>
                      <a:pt x="51" y="2"/>
                    </a:moveTo>
                    <a:cubicBezTo>
                      <a:pt x="51" y="2"/>
                      <a:pt x="51" y="2"/>
                      <a:pt x="51" y="2"/>
                    </a:cubicBezTo>
                    <a:cubicBezTo>
                      <a:pt x="51" y="2"/>
                      <a:pt x="51" y="2"/>
                      <a:pt x="51" y="2"/>
                    </a:cubicBezTo>
                    <a:cubicBezTo>
                      <a:pt x="51" y="2"/>
                      <a:pt x="51" y="2"/>
                      <a:pt x="51" y="2"/>
                    </a:cubicBezTo>
                    <a:close/>
                    <a:moveTo>
                      <a:pt x="53" y="5"/>
                    </a:moveTo>
                    <a:cubicBezTo>
                      <a:pt x="53" y="5"/>
                      <a:pt x="53" y="5"/>
                      <a:pt x="53" y="5"/>
                    </a:cubicBezTo>
                    <a:cubicBezTo>
                      <a:pt x="53" y="5"/>
                      <a:pt x="53" y="5"/>
                      <a:pt x="53" y="5"/>
                    </a:cubicBezTo>
                    <a:close/>
                    <a:moveTo>
                      <a:pt x="80" y="5"/>
                    </a:moveTo>
                    <a:cubicBezTo>
                      <a:pt x="80" y="5"/>
                      <a:pt x="80" y="5"/>
                      <a:pt x="80" y="5"/>
                    </a:cubicBezTo>
                    <a:cubicBezTo>
                      <a:pt x="80" y="5"/>
                      <a:pt x="80" y="5"/>
                      <a:pt x="80" y="5"/>
                    </a:cubicBezTo>
                    <a:close/>
                    <a:moveTo>
                      <a:pt x="3" y="2"/>
                    </a:moveTo>
                    <a:cubicBezTo>
                      <a:pt x="3" y="3"/>
                      <a:pt x="3" y="3"/>
                      <a:pt x="3" y="3"/>
                    </a:cubicBezTo>
                    <a:cubicBezTo>
                      <a:pt x="3" y="3"/>
                      <a:pt x="3" y="3"/>
                      <a:pt x="3" y="3"/>
                    </a:cubicBezTo>
                    <a:lnTo>
                      <a:pt x="3" y="2"/>
                    </a:lnTo>
                    <a:close/>
                    <a:moveTo>
                      <a:pt x="11" y="1"/>
                    </a:moveTo>
                    <a:cubicBezTo>
                      <a:pt x="11" y="1"/>
                      <a:pt x="11" y="1"/>
                      <a:pt x="11" y="1"/>
                    </a:cubicBezTo>
                    <a:cubicBezTo>
                      <a:pt x="11" y="1"/>
                      <a:pt x="11"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Freeform 106"/>
              <p:cNvSpPr>
                <a:spLocks noEditPoints="1"/>
              </p:cNvSpPr>
              <p:nvPr/>
            </p:nvSpPr>
            <p:spPr bwMode="auto">
              <a:xfrm>
                <a:off x="5879" y="1995"/>
                <a:ext cx="256" cy="125"/>
              </a:xfrm>
              <a:custGeom>
                <a:avLst/>
                <a:gdLst>
                  <a:gd name="T0" fmla="*/ 3 w 19"/>
                  <a:gd name="T1" fmla="*/ 2 h 7"/>
                  <a:gd name="T2" fmla="*/ 1 w 19"/>
                  <a:gd name="T3" fmla="*/ 2 h 7"/>
                  <a:gd name="T4" fmla="*/ 1 w 19"/>
                  <a:gd name="T5" fmla="*/ 3 h 7"/>
                  <a:gd name="T6" fmla="*/ 0 w 19"/>
                  <a:gd name="T7" fmla="*/ 2 h 7"/>
                  <a:gd name="T8" fmla="*/ 4 w 19"/>
                  <a:gd name="T9" fmla="*/ 0 h 7"/>
                  <a:gd name="T10" fmla="*/ 7 w 19"/>
                  <a:gd name="T11" fmla="*/ 1 h 7"/>
                  <a:gd name="T12" fmla="*/ 7 w 19"/>
                  <a:gd name="T13" fmla="*/ 2 h 7"/>
                  <a:gd name="T14" fmla="*/ 8 w 19"/>
                  <a:gd name="T15" fmla="*/ 1 h 7"/>
                  <a:gd name="T16" fmla="*/ 7 w 19"/>
                  <a:gd name="T17" fmla="*/ 0 h 7"/>
                  <a:gd name="T18" fmla="*/ 9 w 19"/>
                  <a:gd name="T19" fmla="*/ 0 h 7"/>
                  <a:gd name="T20" fmla="*/ 14 w 19"/>
                  <a:gd name="T21" fmla="*/ 0 h 7"/>
                  <a:gd name="T22" fmla="*/ 18 w 19"/>
                  <a:gd name="T23" fmla="*/ 0 h 7"/>
                  <a:gd name="T24" fmla="*/ 18 w 19"/>
                  <a:gd name="T25" fmla="*/ 1 h 7"/>
                  <a:gd name="T26" fmla="*/ 19 w 19"/>
                  <a:gd name="T27" fmla="*/ 3 h 7"/>
                  <a:gd name="T28" fmla="*/ 17 w 19"/>
                  <a:gd name="T29" fmla="*/ 4 h 7"/>
                  <a:gd name="T30" fmla="*/ 17 w 19"/>
                  <a:gd name="T31" fmla="*/ 4 h 7"/>
                  <a:gd name="T32" fmla="*/ 14 w 19"/>
                  <a:gd name="T33" fmla="*/ 4 h 7"/>
                  <a:gd name="T34" fmla="*/ 13 w 19"/>
                  <a:gd name="T35" fmla="*/ 5 h 7"/>
                  <a:gd name="T36" fmla="*/ 9 w 19"/>
                  <a:gd name="T37" fmla="*/ 4 h 7"/>
                  <a:gd name="T38" fmla="*/ 10 w 19"/>
                  <a:gd name="T39" fmla="*/ 5 h 7"/>
                  <a:gd name="T40" fmla="*/ 11 w 19"/>
                  <a:gd name="T41" fmla="*/ 7 h 7"/>
                  <a:gd name="T42" fmla="*/ 9 w 19"/>
                  <a:gd name="T43" fmla="*/ 6 h 7"/>
                  <a:gd name="T44" fmla="*/ 9 w 19"/>
                  <a:gd name="T45" fmla="*/ 6 h 7"/>
                  <a:gd name="T46" fmla="*/ 8 w 19"/>
                  <a:gd name="T47" fmla="*/ 6 h 7"/>
                  <a:gd name="T48" fmla="*/ 6 w 19"/>
                  <a:gd name="T49" fmla="*/ 6 h 7"/>
                  <a:gd name="T50" fmla="*/ 1 w 19"/>
                  <a:gd name="T51" fmla="*/ 6 h 7"/>
                  <a:gd name="T52" fmla="*/ 0 w 19"/>
                  <a:gd name="T53" fmla="*/ 4 h 7"/>
                  <a:gd name="T54" fmla="*/ 0 w 19"/>
                  <a:gd name="T55" fmla="*/ 4 h 7"/>
                  <a:gd name="T56" fmla="*/ 4 w 19"/>
                  <a:gd name="T57" fmla="*/ 4 h 7"/>
                  <a:gd name="T58" fmla="*/ 6 w 19"/>
                  <a:gd name="T59" fmla="*/ 3 h 7"/>
                  <a:gd name="T60" fmla="*/ 4 w 19"/>
                  <a:gd name="T61" fmla="*/ 3 h 7"/>
                  <a:gd name="T62" fmla="*/ 12 w 19"/>
                  <a:gd name="T63" fmla="*/ 2 h 7"/>
                  <a:gd name="T64" fmla="*/ 14 w 19"/>
                  <a:gd name="T65" fmla="*/ 2 h 7"/>
                  <a:gd name="T66" fmla="*/ 13 w 19"/>
                  <a:gd name="T67" fmla="*/ 2 h 7"/>
                  <a:gd name="T68" fmla="*/ 16 w 19"/>
                  <a:gd name="T69" fmla="*/ 1 h 7"/>
                  <a:gd name="T70" fmla="*/ 15 w 19"/>
                  <a:gd name="T71" fmla="*/ 2 h 7"/>
                  <a:gd name="T72" fmla="*/ 17 w 19"/>
                  <a:gd name="T73" fmla="*/ 3 h 7"/>
                  <a:gd name="T74" fmla="*/ 17 w 19"/>
                  <a:gd name="T75" fmla="*/ 2 h 7"/>
                  <a:gd name="T76" fmla="*/ 3 w 19"/>
                  <a:gd name="T77" fmla="*/ 6 h 7"/>
                  <a:gd name="T78" fmla="*/ 4 w 19"/>
                  <a:gd name="T79" fmla="*/ 5 h 7"/>
                  <a:gd name="T80" fmla="*/ 3 w 19"/>
                  <a:gd name="T81" fmla="*/ 6 h 7"/>
                  <a:gd name="T82" fmla="*/ 13 w 19"/>
                  <a:gd name="T83" fmla="*/ 4 h 7"/>
                  <a:gd name="T84" fmla="*/ 13 w 19"/>
                  <a:gd name="T85" fmla="*/ 4 h 7"/>
                  <a:gd name="T86" fmla="*/ 13 w 19"/>
                  <a:gd name="T87" fmla="*/ 1 h 7"/>
                  <a:gd name="T88" fmla="*/ 7 w 19"/>
                  <a:gd name="T89" fmla="*/ 5 h 7"/>
                  <a:gd name="T90" fmla="*/ 7 w 19"/>
                  <a:gd name="T91" fmla="*/ 5 h 7"/>
                  <a:gd name="T92" fmla="*/ 14 w 19"/>
                  <a:gd name="T93"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 h="7">
                    <a:moveTo>
                      <a:pt x="2" y="3"/>
                    </a:moveTo>
                    <a:cubicBezTo>
                      <a:pt x="2" y="3"/>
                      <a:pt x="2" y="3"/>
                      <a:pt x="3" y="3"/>
                    </a:cubicBezTo>
                    <a:cubicBezTo>
                      <a:pt x="3" y="3"/>
                      <a:pt x="3" y="3"/>
                      <a:pt x="3" y="2"/>
                    </a:cubicBezTo>
                    <a:cubicBezTo>
                      <a:pt x="3" y="2"/>
                      <a:pt x="3" y="2"/>
                      <a:pt x="3" y="2"/>
                    </a:cubicBezTo>
                    <a:cubicBezTo>
                      <a:pt x="3" y="2"/>
                      <a:pt x="3" y="2"/>
                      <a:pt x="3" y="2"/>
                    </a:cubicBezTo>
                    <a:cubicBezTo>
                      <a:pt x="2" y="2"/>
                      <a:pt x="2" y="2"/>
                      <a:pt x="1" y="2"/>
                    </a:cubicBezTo>
                    <a:cubicBezTo>
                      <a:pt x="1" y="2"/>
                      <a:pt x="1" y="2"/>
                      <a:pt x="1" y="2"/>
                    </a:cubicBezTo>
                    <a:cubicBezTo>
                      <a:pt x="1" y="3"/>
                      <a:pt x="1" y="3"/>
                      <a:pt x="1" y="3"/>
                    </a:cubicBezTo>
                    <a:cubicBezTo>
                      <a:pt x="1" y="3"/>
                      <a:pt x="1" y="3"/>
                      <a:pt x="1" y="3"/>
                    </a:cubicBezTo>
                    <a:cubicBezTo>
                      <a:pt x="1" y="3"/>
                      <a:pt x="1" y="3"/>
                      <a:pt x="1" y="3"/>
                    </a:cubicBezTo>
                    <a:cubicBezTo>
                      <a:pt x="1" y="3"/>
                      <a:pt x="0" y="3"/>
                      <a:pt x="0" y="3"/>
                    </a:cubicBezTo>
                    <a:cubicBezTo>
                      <a:pt x="0" y="3"/>
                      <a:pt x="0" y="3"/>
                      <a:pt x="0" y="2"/>
                    </a:cubicBezTo>
                    <a:cubicBezTo>
                      <a:pt x="0" y="2"/>
                      <a:pt x="0" y="1"/>
                      <a:pt x="0" y="0"/>
                    </a:cubicBezTo>
                    <a:cubicBezTo>
                      <a:pt x="1" y="1"/>
                      <a:pt x="1" y="1"/>
                      <a:pt x="2" y="1"/>
                    </a:cubicBezTo>
                    <a:cubicBezTo>
                      <a:pt x="3" y="1"/>
                      <a:pt x="3" y="1"/>
                      <a:pt x="4" y="0"/>
                    </a:cubicBezTo>
                    <a:cubicBezTo>
                      <a:pt x="4" y="0"/>
                      <a:pt x="4" y="0"/>
                      <a:pt x="4" y="0"/>
                    </a:cubicBezTo>
                    <a:cubicBezTo>
                      <a:pt x="5" y="0"/>
                      <a:pt x="5" y="0"/>
                      <a:pt x="5" y="0"/>
                    </a:cubicBezTo>
                    <a:cubicBezTo>
                      <a:pt x="6" y="1"/>
                      <a:pt x="6" y="1"/>
                      <a:pt x="7" y="1"/>
                    </a:cubicBezTo>
                    <a:cubicBezTo>
                      <a:pt x="7" y="1"/>
                      <a:pt x="7" y="1"/>
                      <a:pt x="7" y="2"/>
                    </a:cubicBezTo>
                    <a:cubicBezTo>
                      <a:pt x="7" y="2"/>
                      <a:pt x="7" y="2"/>
                      <a:pt x="7" y="2"/>
                    </a:cubicBezTo>
                    <a:cubicBezTo>
                      <a:pt x="7" y="2"/>
                      <a:pt x="7" y="2"/>
                      <a:pt x="7" y="2"/>
                    </a:cubicBezTo>
                    <a:cubicBezTo>
                      <a:pt x="7" y="2"/>
                      <a:pt x="8" y="2"/>
                      <a:pt x="8" y="2"/>
                    </a:cubicBezTo>
                    <a:cubicBezTo>
                      <a:pt x="8" y="2"/>
                      <a:pt x="8" y="1"/>
                      <a:pt x="8" y="1"/>
                    </a:cubicBezTo>
                    <a:cubicBezTo>
                      <a:pt x="8" y="1"/>
                      <a:pt x="8" y="1"/>
                      <a:pt x="8" y="1"/>
                    </a:cubicBezTo>
                    <a:cubicBezTo>
                      <a:pt x="8" y="0"/>
                      <a:pt x="8" y="0"/>
                      <a:pt x="7" y="0"/>
                    </a:cubicBezTo>
                    <a:cubicBezTo>
                      <a:pt x="7" y="0"/>
                      <a:pt x="7" y="0"/>
                      <a:pt x="7" y="0"/>
                    </a:cubicBezTo>
                    <a:cubicBezTo>
                      <a:pt x="7" y="0"/>
                      <a:pt x="7" y="0"/>
                      <a:pt x="7" y="0"/>
                    </a:cubicBezTo>
                    <a:cubicBezTo>
                      <a:pt x="7" y="0"/>
                      <a:pt x="7" y="0"/>
                      <a:pt x="7" y="0"/>
                    </a:cubicBezTo>
                    <a:cubicBezTo>
                      <a:pt x="7" y="0"/>
                      <a:pt x="8" y="0"/>
                      <a:pt x="8" y="0"/>
                    </a:cubicBezTo>
                    <a:cubicBezTo>
                      <a:pt x="9" y="0"/>
                      <a:pt x="9" y="0"/>
                      <a:pt x="9" y="0"/>
                    </a:cubicBezTo>
                    <a:cubicBezTo>
                      <a:pt x="10" y="0"/>
                      <a:pt x="11" y="0"/>
                      <a:pt x="11" y="0"/>
                    </a:cubicBezTo>
                    <a:cubicBezTo>
                      <a:pt x="12" y="0"/>
                      <a:pt x="12" y="0"/>
                      <a:pt x="13" y="0"/>
                    </a:cubicBezTo>
                    <a:cubicBezTo>
                      <a:pt x="13" y="0"/>
                      <a:pt x="14" y="0"/>
                      <a:pt x="14" y="0"/>
                    </a:cubicBezTo>
                    <a:cubicBezTo>
                      <a:pt x="14" y="0"/>
                      <a:pt x="15" y="0"/>
                      <a:pt x="15" y="0"/>
                    </a:cubicBezTo>
                    <a:cubicBezTo>
                      <a:pt x="15" y="0"/>
                      <a:pt x="16" y="0"/>
                      <a:pt x="17" y="0"/>
                    </a:cubicBezTo>
                    <a:cubicBezTo>
                      <a:pt x="17" y="0"/>
                      <a:pt x="17" y="0"/>
                      <a:pt x="18" y="0"/>
                    </a:cubicBezTo>
                    <a:cubicBezTo>
                      <a:pt x="18" y="0"/>
                      <a:pt x="18" y="0"/>
                      <a:pt x="18" y="0"/>
                    </a:cubicBezTo>
                    <a:cubicBezTo>
                      <a:pt x="19" y="0"/>
                      <a:pt x="19" y="0"/>
                      <a:pt x="19" y="0"/>
                    </a:cubicBezTo>
                    <a:cubicBezTo>
                      <a:pt x="19" y="0"/>
                      <a:pt x="19" y="1"/>
                      <a:pt x="18" y="1"/>
                    </a:cubicBezTo>
                    <a:cubicBezTo>
                      <a:pt x="18" y="1"/>
                      <a:pt x="18" y="1"/>
                      <a:pt x="18" y="1"/>
                    </a:cubicBezTo>
                    <a:cubicBezTo>
                      <a:pt x="17" y="1"/>
                      <a:pt x="17" y="2"/>
                      <a:pt x="18" y="2"/>
                    </a:cubicBezTo>
                    <a:cubicBezTo>
                      <a:pt x="18" y="2"/>
                      <a:pt x="19" y="2"/>
                      <a:pt x="19" y="3"/>
                    </a:cubicBezTo>
                    <a:cubicBezTo>
                      <a:pt x="19" y="3"/>
                      <a:pt x="19" y="3"/>
                      <a:pt x="19" y="3"/>
                    </a:cubicBezTo>
                    <a:cubicBezTo>
                      <a:pt x="18" y="3"/>
                      <a:pt x="18" y="3"/>
                      <a:pt x="18" y="3"/>
                    </a:cubicBezTo>
                    <a:cubicBezTo>
                      <a:pt x="17" y="3"/>
                      <a:pt x="17" y="4"/>
                      <a:pt x="17" y="4"/>
                    </a:cubicBezTo>
                    <a:cubicBezTo>
                      <a:pt x="18" y="4"/>
                      <a:pt x="18" y="4"/>
                      <a:pt x="18" y="4"/>
                    </a:cubicBezTo>
                    <a:cubicBezTo>
                      <a:pt x="18" y="4"/>
                      <a:pt x="18" y="4"/>
                      <a:pt x="18" y="5"/>
                    </a:cubicBezTo>
                    <a:cubicBezTo>
                      <a:pt x="18" y="5"/>
                      <a:pt x="17" y="5"/>
                      <a:pt x="17" y="4"/>
                    </a:cubicBezTo>
                    <a:cubicBezTo>
                      <a:pt x="17" y="4"/>
                      <a:pt x="17" y="4"/>
                      <a:pt x="16" y="5"/>
                    </a:cubicBezTo>
                    <a:cubicBezTo>
                      <a:pt x="16" y="5"/>
                      <a:pt x="16" y="5"/>
                      <a:pt x="16" y="5"/>
                    </a:cubicBezTo>
                    <a:cubicBezTo>
                      <a:pt x="15" y="5"/>
                      <a:pt x="15" y="4"/>
                      <a:pt x="14" y="4"/>
                    </a:cubicBezTo>
                    <a:cubicBezTo>
                      <a:pt x="14" y="5"/>
                      <a:pt x="13" y="5"/>
                      <a:pt x="13" y="5"/>
                    </a:cubicBezTo>
                    <a:cubicBezTo>
                      <a:pt x="13" y="5"/>
                      <a:pt x="13" y="5"/>
                      <a:pt x="13" y="5"/>
                    </a:cubicBezTo>
                    <a:cubicBezTo>
                      <a:pt x="13" y="5"/>
                      <a:pt x="13" y="5"/>
                      <a:pt x="13" y="5"/>
                    </a:cubicBezTo>
                    <a:cubicBezTo>
                      <a:pt x="12" y="5"/>
                      <a:pt x="12" y="5"/>
                      <a:pt x="12" y="5"/>
                    </a:cubicBezTo>
                    <a:cubicBezTo>
                      <a:pt x="11" y="4"/>
                      <a:pt x="10" y="4"/>
                      <a:pt x="9" y="4"/>
                    </a:cubicBezTo>
                    <a:cubicBezTo>
                      <a:pt x="9" y="4"/>
                      <a:pt x="9" y="4"/>
                      <a:pt x="9" y="4"/>
                    </a:cubicBezTo>
                    <a:cubicBezTo>
                      <a:pt x="9" y="4"/>
                      <a:pt x="9" y="4"/>
                      <a:pt x="9" y="4"/>
                    </a:cubicBezTo>
                    <a:cubicBezTo>
                      <a:pt x="9" y="4"/>
                      <a:pt x="10" y="5"/>
                      <a:pt x="10" y="5"/>
                    </a:cubicBezTo>
                    <a:cubicBezTo>
                      <a:pt x="10" y="5"/>
                      <a:pt x="11" y="5"/>
                      <a:pt x="10" y="5"/>
                    </a:cubicBezTo>
                    <a:cubicBezTo>
                      <a:pt x="10" y="6"/>
                      <a:pt x="10" y="6"/>
                      <a:pt x="10" y="6"/>
                    </a:cubicBezTo>
                    <a:cubicBezTo>
                      <a:pt x="11" y="6"/>
                      <a:pt x="11" y="7"/>
                      <a:pt x="11" y="7"/>
                    </a:cubicBezTo>
                    <a:cubicBezTo>
                      <a:pt x="11" y="7"/>
                      <a:pt x="11" y="7"/>
                      <a:pt x="11" y="7"/>
                    </a:cubicBezTo>
                    <a:cubicBezTo>
                      <a:pt x="11" y="7"/>
                      <a:pt x="11" y="7"/>
                      <a:pt x="11" y="7"/>
                    </a:cubicBezTo>
                    <a:cubicBezTo>
                      <a:pt x="11" y="7"/>
                      <a:pt x="10" y="7"/>
                      <a:pt x="10" y="7"/>
                    </a:cubicBezTo>
                    <a:cubicBezTo>
                      <a:pt x="10" y="7"/>
                      <a:pt x="10" y="6"/>
                      <a:pt x="9" y="6"/>
                    </a:cubicBezTo>
                    <a:cubicBezTo>
                      <a:pt x="9" y="7"/>
                      <a:pt x="9" y="6"/>
                      <a:pt x="9" y="6"/>
                    </a:cubicBezTo>
                    <a:cubicBezTo>
                      <a:pt x="9" y="6"/>
                      <a:pt x="9" y="6"/>
                      <a:pt x="9" y="6"/>
                    </a:cubicBezTo>
                    <a:cubicBezTo>
                      <a:pt x="9" y="6"/>
                      <a:pt x="9" y="6"/>
                      <a:pt x="9" y="6"/>
                    </a:cubicBezTo>
                    <a:cubicBezTo>
                      <a:pt x="9" y="6"/>
                      <a:pt x="9" y="6"/>
                      <a:pt x="9" y="6"/>
                    </a:cubicBezTo>
                    <a:cubicBezTo>
                      <a:pt x="9" y="6"/>
                      <a:pt x="8" y="6"/>
                      <a:pt x="8" y="6"/>
                    </a:cubicBezTo>
                    <a:cubicBezTo>
                      <a:pt x="8" y="6"/>
                      <a:pt x="8" y="6"/>
                      <a:pt x="8" y="6"/>
                    </a:cubicBezTo>
                    <a:cubicBezTo>
                      <a:pt x="8" y="6"/>
                      <a:pt x="8" y="7"/>
                      <a:pt x="8" y="7"/>
                    </a:cubicBezTo>
                    <a:cubicBezTo>
                      <a:pt x="7" y="7"/>
                      <a:pt x="7" y="7"/>
                      <a:pt x="7" y="6"/>
                    </a:cubicBezTo>
                    <a:cubicBezTo>
                      <a:pt x="7" y="6"/>
                      <a:pt x="7" y="6"/>
                      <a:pt x="6" y="6"/>
                    </a:cubicBezTo>
                    <a:cubicBezTo>
                      <a:pt x="6" y="6"/>
                      <a:pt x="5" y="6"/>
                      <a:pt x="5" y="7"/>
                    </a:cubicBezTo>
                    <a:cubicBezTo>
                      <a:pt x="4" y="7"/>
                      <a:pt x="4" y="7"/>
                      <a:pt x="4" y="7"/>
                    </a:cubicBezTo>
                    <a:cubicBezTo>
                      <a:pt x="3" y="7"/>
                      <a:pt x="2" y="7"/>
                      <a:pt x="1" y="6"/>
                    </a:cubicBezTo>
                    <a:cubicBezTo>
                      <a:pt x="1" y="6"/>
                      <a:pt x="1" y="6"/>
                      <a:pt x="1" y="6"/>
                    </a:cubicBezTo>
                    <a:cubicBezTo>
                      <a:pt x="2" y="6"/>
                      <a:pt x="1" y="5"/>
                      <a:pt x="1" y="5"/>
                    </a:cubicBezTo>
                    <a:cubicBezTo>
                      <a:pt x="1" y="5"/>
                      <a:pt x="1" y="4"/>
                      <a:pt x="0" y="4"/>
                    </a:cubicBezTo>
                    <a:cubicBezTo>
                      <a:pt x="0" y="4"/>
                      <a:pt x="0" y="4"/>
                      <a:pt x="0" y="4"/>
                    </a:cubicBezTo>
                    <a:cubicBezTo>
                      <a:pt x="0" y="4"/>
                      <a:pt x="0" y="4"/>
                      <a:pt x="0" y="4"/>
                    </a:cubicBezTo>
                    <a:cubicBezTo>
                      <a:pt x="0" y="4"/>
                      <a:pt x="0" y="4"/>
                      <a:pt x="0" y="4"/>
                    </a:cubicBezTo>
                    <a:cubicBezTo>
                      <a:pt x="0" y="3"/>
                      <a:pt x="1" y="3"/>
                      <a:pt x="1" y="3"/>
                    </a:cubicBezTo>
                    <a:cubicBezTo>
                      <a:pt x="1" y="3"/>
                      <a:pt x="1" y="3"/>
                      <a:pt x="2" y="3"/>
                    </a:cubicBezTo>
                    <a:close/>
                    <a:moveTo>
                      <a:pt x="4" y="4"/>
                    </a:moveTo>
                    <a:cubicBezTo>
                      <a:pt x="4" y="4"/>
                      <a:pt x="4" y="4"/>
                      <a:pt x="4" y="4"/>
                    </a:cubicBezTo>
                    <a:cubicBezTo>
                      <a:pt x="5" y="4"/>
                      <a:pt x="5" y="4"/>
                      <a:pt x="6" y="4"/>
                    </a:cubicBezTo>
                    <a:cubicBezTo>
                      <a:pt x="6" y="3"/>
                      <a:pt x="6" y="3"/>
                      <a:pt x="6" y="3"/>
                    </a:cubicBezTo>
                    <a:cubicBezTo>
                      <a:pt x="6" y="3"/>
                      <a:pt x="5" y="3"/>
                      <a:pt x="5" y="3"/>
                    </a:cubicBezTo>
                    <a:cubicBezTo>
                      <a:pt x="5" y="3"/>
                      <a:pt x="5" y="3"/>
                      <a:pt x="5" y="3"/>
                    </a:cubicBezTo>
                    <a:cubicBezTo>
                      <a:pt x="4" y="3"/>
                      <a:pt x="4" y="3"/>
                      <a:pt x="4" y="3"/>
                    </a:cubicBezTo>
                    <a:cubicBezTo>
                      <a:pt x="4" y="3"/>
                      <a:pt x="4" y="4"/>
                      <a:pt x="4" y="4"/>
                    </a:cubicBezTo>
                    <a:close/>
                    <a:moveTo>
                      <a:pt x="12" y="1"/>
                    </a:moveTo>
                    <a:cubicBezTo>
                      <a:pt x="12" y="2"/>
                      <a:pt x="12" y="2"/>
                      <a:pt x="12" y="2"/>
                    </a:cubicBezTo>
                    <a:cubicBezTo>
                      <a:pt x="12" y="2"/>
                      <a:pt x="12" y="2"/>
                      <a:pt x="12" y="2"/>
                    </a:cubicBezTo>
                    <a:cubicBezTo>
                      <a:pt x="12" y="2"/>
                      <a:pt x="13" y="3"/>
                      <a:pt x="14" y="3"/>
                    </a:cubicBezTo>
                    <a:cubicBezTo>
                      <a:pt x="14" y="3"/>
                      <a:pt x="14" y="2"/>
                      <a:pt x="14" y="2"/>
                    </a:cubicBezTo>
                    <a:cubicBezTo>
                      <a:pt x="15" y="2"/>
                      <a:pt x="15" y="2"/>
                      <a:pt x="14" y="2"/>
                    </a:cubicBezTo>
                    <a:cubicBezTo>
                      <a:pt x="14" y="2"/>
                      <a:pt x="14" y="2"/>
                      <a:pt x="14" y="2"/>
                    </a:cubicBezTo>
                    <a:cubicBezTo>
                      <a:pt x="13" y="2"/>
                      <a:pt x="13" y="2"/>
                      <a:pt x="13" y="2"/>
                    </a:cubicBezTo>
                    <a:cubicBezTo>
                      <a:pt x="13" y="2"/>
                      <a:pt x="13" y="2"/>
                      <a:pt x="13" y="2"/>
                    </a:cubicBezTo>
                    <a:cubicBezTo>
                      <a:pt x="12" y="2"/>
                      <a:pt x="12" y="1"/>
                      <a:pt x="12" y="1"/>
                    </a:cubicBezTo>
                    <a:close/>
                    <a:moveTo>
                      <a:pt x="16" y="1"/>
                    </a:moveTo>
                    <a:cubicBezTo>
                      <a:pt x="16" y="1"/>
                      <a:pt x="16" y="1"/>
                      <a:pt x="16" y="1"/>
                    </a:cubicBezTo>
                    <a:cubicBezTo>
                      <a:pt x="16" y="1"/>
                      <a:pt x="16" y="1"/>
                      <a:pt x="16" y="1"/>
                    </a:cubicBezTo>
                    <a:cubicBezTo>
                      <a:pt x="15" y="1"/>
                      <a:pt x="15" y="1"/>
                      <a:pt x="15" y="2"/>
                    </a:cubicBezTo>
                    <a:cubicBezTo>
                      <a:pt x="15" y="2"/>
                      <a:pt x="15" y="2"/>
                      <a:pt x="15" y="2"/>
                    </a:cubicBezTo>
                    <a:cubicBezTo>
                      <a:pt x="15" y="2"/>
                      <a:pt x="16" y="3"/>
                      <a:pt x="16" y="3"/>
                    </a:cubicBezTo>
                    <a:cubicBezTo>
                      <a:pt x="16" y="3"/>
                      <a:pt x="17" y="3"/>
                      <a:pt x="17" y="3"/>
                    </a:cubicBezTo>
                    <a:cubicBezTo>
                      <a:pt x="17" y="3"/>
                      <a:pt x="17" y="3"/>
                      <a:pt x="17" y="3"/>
                    </a:cubicBezTo>
                    <a:cubicBezTo>
                      <a:pt x="17" y="3"/>
                      <a:pt x="17" y="2"/>
                      <a:pt x="17" y="2"/>
                    </a:cubicBezTo>
                    <a:cubicBezTo>
                      <a:pt x="17" y="2"/>
                      <a:pt x="17" y="2"/>
                      <a:pt x="17" y="2"/>
                    </a:cubicBezTo>
                    <a:cubicBezTo>
                      <a:pt x="16" y="2"/>
                      <a:pt x="16" y="2"/>
                      <a:pt x="16" y="2"/>
                    </a:cubicBezTo>
                    <a:cubicBezTo>
                      <a:pt x="16" y="2"/>
                      <a:pt x="16" y="1"/>
                      <a:pt x="16" y="1"/>
                    </a:cubicBezTo>
                    <a:close/>
                    <a:moveTo>
                      <a:pt x="3" y="6"/>
                    </a:moveTo>
                    <a:cubicBezTo>
                      <a:pt x="3" y="7"/>
                      <a:pt x="3" y="7"/>
                      <a:pt x="4" y="6"/>
                    </a:cubicBezTo>
                    <a:cubicBezTo>
                      <a:pt x="4" y="6"/>
                      <a:pt x="4" y="6"/>
                      <a:pt x="4" y="5"/>
                    </a:cubicBezTo>
                    <a:cubicBezTo>
                      <a:pt x="4" y="5"/>
                      <a:pt x="4" y="5"/>
                      <a:pt x="4" y="5"/>
                    </a:cubicBezTo>
                    <a:cubicBezTo>
                      <a:pt x="3" y="5"/>
                      <a:pt x="3" y="5"/>
                      <a:pt x="3" y="5"/>
                    </a:cubicBezTo>
                    <a:cubicBezTo>
                      <a:pt x="3" y="5"/>
                      <a:pt x="3" y="6"/>
                      <a:pt x="2" y="6"/>
                    </a:cubicBezTo>
                    <a:cubicBezTo>
                      <a:pt x="3" y="6"/>
                      <a:pt x="3" y="6"/>
                      <a:pt x="3" y="6"/>
                    </a:cubicBezTo>
                    <a:close/>
                    <a:moveTo>
                      <a:pt x="13" y="4"/>
                    </a:moveTo>
                    <a:cubicBezTo>
                      <a:pt x="13" y="4"/>
                      <a:pt x="13" y="4"/>
                      <a:pt x="13" y="4"/>
                    </a:cubicBezTo>
                    <a:cubicBezTo>
                      <a:pt x="13" y="4"/>
                      <a:pt x="13" y="4"/>
                      <a:pt x="13" y="4"/>
                    </a:cubicBezTo>
                    <a:cubicBezTo>
                      <a:pt x="13" y="3"/>
                      <a:pt x="12" y="3"/>
                      <a:pt x="12" y="3"/>
                    </a:cubicBezTo>
                    <a:cubicBezTo>
                      <a:pt x="12" y="3"/>
                      <a:pt x="12" y="3"/>
                      <a:pt x="12" y="3"/>
                    </a:cubicBezTo>
                    <a:cubicBezTo>
                      <a:pt x="12" y="4"/>
                      <a:pt x="12" y="4"/>
                      <a:pt x="13" y="4"/>
                    </a:cubicBezTo>
                    <a:close/>
                    <a:moveTo>
                      <a:pt x="12" y="1"/>
                    </a:moveTo>
                    <a:cubicBezTo>
                      <a:pt x="12" y="1"/>
                      <a:pt x="12" y="1"/>
                      <a:pt x="13" y="1"/>
                    </a:cubicBezTo>
                    <a:cubicBezTo>
                      <a:pt x="13" y="1"/>
                      <a:pt x="13" y="1"/>
                      <a:pt x="13" y="1"/>
                    </a:cubicBezTo>
                    <a:cubicBezTo>
                      <a:pt x="13" y="1"/>
                      <a:pt x="13" y="1"/>
                      <a:pt x="13" y="1"/>
                    </a:cubicBezTo>
                    <a:cubicBezTo>
                      <a:pt x="13" y="1"/>
                      <a:pt x="12" y="1"/>
                      <a:pt x="12" y="1"/>
                    </a:cubicBezTo>
                    <a:close/>
                    <a:moveTo>
                      <a:pt x="7" y="5"/>
                    </a:moveTo>
                    <a:cubicBezTo>
                      <a:pt x="7" y="5"/>
                      <a:pt x="6" y="5"/>
                      <a:pt x="6" y="5"/>
                    </a:cubicBezTo>
                    <a:cubicBezTo>
                      <a:pt x="6" y="5"/>
                      <a:pt x="6" y="5"/>
                      <a:pt x="7" y="5"/>
                    </a:cubicBezTo>
                    <a:cubicBezTo>
                      <a:pt x="7" y="5"/>
                      <a:pt x="7" y="5"/>
                      <a:pt x="7" y="5"/>
                    </a:cubicBezTo>
                    <a:cubicBezTo>
                      <a:pt x="7" y="5"/>
                      <a:pt x="7" y="5"/>
                      <a:pt x="7" y="5"/>
                    </a:cubicBezTo>
                    <a:close/>
                    <a:moveTo>
                      <a:pt x="14" y="4"/>
                    </a:moveTo>
                    <a:cubicBezTo>
                      <a:pt x="14" y="3"/>
                      <a:pt x="14" y="3"/>
                      <a:pt x="14" y="3"/>
                    </a:cubicBezTo>
                    <a:cubicBezTo>
                      <a:pt x="14" y="4"/>
                      <a:pt x="14"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Freeform 107"/>
              <p:cNvSpPr>
                <a:spLocks noEditPoints="1"/>
              </p:cNvSpPr>
              <p:nvPr/>
            </p:nvSpPr>
            <p:spPr bwMode="auto">
              <a:xfrm>
                <a:off x="6135" y="1995"/>
                <a:ext cx="215" cy="125"/>
              </a:xfrm>
              <a:custGeom>
                <a:avLst/>
                <a:gdLst>
                  <a:gd name="T0" fmla="*/ 2 w 16"/>
                  <a:gd name="T1" fmla="*/ 2 h 7"/>
                  <a:gd name="T2" fmla="*/ 2 w 16"/>
                  <a:gd name="T3" fmla="*/ 1 h 7"/>
                  <a:gd name="T4" fmla="*/ 3 w 16"/>
                  <a:gd name="T5" fmla="*/ 2 h 7"/>
                  <a:gd name="T6" fmla="*/ 5 w 16"/>
                  <a:gd name="T7" fmla="*/ 2 h 7"/>
                  <a:gd name="T8" fmla="*/ 5 w 16"/>
                  <a:gd name="T9" fmla="*/ 1 h 7"/>
                  <a:gd name="T10" fmla="*/ 7 w 16"/>
                  <a:gd name="T11" fmla="*/ 0 h 7"/>
                  <a:gd name="T12" fmla="*/ 8 w 16"/>
                  <a:gd name="T13" fmla="*/ 0 h 7"/>
                  <a:gd name="T14" fmla="*/ 10 w 16"/>
                  <a:gd name="T15" fmla="*/ 1 h 7"/>
                  <a:gd name="T16" fmla="*/ 11 w 16"/>
                  <a:gd name="T17" fmla="*/ 1 h 7"/>
                  <a:gd name="T18" fmla="*/ 10 w 16"/>
                  <a:gd name="T19" fmla="*/ 2 h 7"/>
                  <a:gd name="T20" fmla="*/ 9 w 16"/>
                  <a:gd name="T21" fmla="*/ 2 h 7"/>
                  <a:gd name="T22" fmla="*/ 11 w 16"/>
                  <a:gd name="T23" fmla="*/ 3 h 7"/>
                  <a:gd name="T24" fmla="*/ 12 w 16"/>
                  <a:gd name="T25" fmla="*/ 2 h 7"/>
                  <a:gd name="T26" fmla="*/ 13 w 16"/>
                  <a:gd name="T27" fmla="*/ 3 h 7"/>
                  <a:gd name="T28" fmla="*/ 16 w 16"/>
                  <a:gd name="T29" fmla="*/ 3 h 7"/>
                  <a:gd name="T30" fmla="*/ 15 w 16"/>
                  <a:gd name="T31" fmla="*/ 3 h 7"/>
                  <a:gd name="T32" fmla="*/ 13 w 16"/>
                  <a:gd name="T33" fmla="*/ 5 h 7"/>
                  <a:gd name="T34" fmla="*/ 12 w 16"/>
                  <a:gd name="T35" fmla="*/ 5 h 7"/>
                  <a:gd name="T36" fmla="*/ 10 w 16"/>
                  <a:gd name="T37" fmla="*/ 4 h 7"/>
                  <a:gd name="T38" fmla="*/ 9 w 16"/>
                  <a:gd name="T39" fmla="*/ 3 h 7"/>
                  <a:gd name="T40" fmla="*/ 8 w 16"/>
                  <a:gd name="T41" fmla="*/ 3 h 7"/>
                  <a:gd name="T42" fmla="*/ 6 w 16"/>
                  <a:gd name="T43" fmla="*/ 3 h 7"/>
                  <a:gd name="T44" fmla="*/ 5 w 16"/>
                  <a:gd name="T45" fmla="*/ 3 h 7"/>
                  <a:gd name="T46" fmla="*/ 5 w 16"/>
                  <a:gd name="T47" fmla="*/ 3 h 7"/>
                  <a:gd name="T48" fmla="*/ 7 w 16"/>
                  <a:gd name="T49" fmla="*/ 4 h 7"/>
                  <a:gd name="T50" fmla="*/ 8 w 16"/>
                  <a:gd name="T51" fmla="*/ 5 h 7"/>
                  <a:gd name="T52" fmla="*/ 6 w 16"/>
                  <a:gd name="T53" fmla="*/ 6 h 7"/>
                  <a:gd name="T54" fmla="*/ 3 w 16"/>
                  <a:gd name="T55" fmla="*/ 6 h 7"/>
                  <a:gd name="T56" fmla="*/ 3 w 16"/>
                  <a:gd name="T57" fmla="*/ 6 h 7"/>
                  <a:gd name="T58" fmla="*/ 1 w 16"/>
                  <a:gd name="T59" fmla="*/ 6 h 7"/>
                  <a:gd name="T60" fmla="*/ 0 w 16"/>
                  <a:gd name="T61" fmla="*/ 5 h 7"/>
                  <a:gd name="T62" fmla="*/ 1 w 16"/>
                  <a:gd name="T63" fmla="*/ 5 h 7"/>
                  <a:gd name="T64" fmla="*/ 2 w 16"/>
                  <a:gd name="T65" fmla="*/ 3 h 7"/>
                  <a:gd name="T66" fmla="*/ 1 w 16"/>
                  <a:gd name="T67" fmla="*/ 3 h 7"/>
                  <a:gd name="T68" fmla="*/ 5 w 16"/>
                  <a:gd name="T69" fmla="*/ 4 h 7"/>
                  <a:gd name="T70" fmla="*/ 5 w 16"/>
                  <a:gd name="T71" fmla="*/ 4 h 7"/>
                  <a:gd name="T72" fmla="*/ 6 w 16"/>
                  <a:gd name="T73" fmla="*/ 4 h 7"/>
                  <a:gd name="T74" fmla="*/ 7 w 16"/>
                  <a:gd name="T75" fmla="*/ 5 h 7"/>
                  <a:gd name="T76" fmla="*/ 6 w 16"/>
                  <a:gd name="T77" fmla="*/ 4 h 7"/>
                  <a:gd name="T78" fmla="*/ 7 w 16"/>
                  <a:gd name="T79" fmla="*/ 2 h 7"/>
                  <a:gd name="T80" fmla="*/ 7 w 16"/>
                  <a:gd name="T8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 h="7">
                    <a:moveTo>
                      <a:pt x="1" y="3"/>
                    </a:moveTo>
                    <a:cubicBezTo>
                      <a:pt x="1" y="3"/>
                      <a:pt x="1" y="3"/>
                      <a:pt x="2" y="2"/>
                    </a:cubicBezTo>
                    <a:cubicBezTo>
                      <a:pt x="2" y="2"/>
                      <a:pt x="2" y="2"/>
                      <a:pt x="2" y="2"/>
                    </a:cubicBezTo>
                    <a:cubicBezTo>
                      <a:pt x="1" y="2"/>
                      <a:pt x="2" y="1"/>
                      <a:pt x="2" y="1"/>
                    </a:cubicBezTo>
                    <a:cubicBezTo>
                      <a:pt x="2" y="1"/>
                      <a:pt x="2" y="1"/>
                      <a:pt x="2" y="1"/>
                    </a:cubicBezTo>
                    <a:cubicBezTo>
                      <a:pt x="3" y="2"/>
                      <a:pt x="3" y="2"/>
                      <a:pt x="3" y="2"/>
                    </a:cubicBezTo>
                    <a:cubicBezTo>
                      <a:pt x="3" y="1"/>
                      <a:pt x="4" y="2"/>
                      <a:pt x="4" y="2"/>
                    </a:cubicBezTo>
                    <a:cubicBezTo>
                      <a:pt x="4" y="2"/>
                      <a:pt x="5" y="2"/>
                      <a:pt x="5" y="2"/>
                    </a:cubicBezTo>
                    <a:cubicBezTo>
                      <a:pt x="5" y="1"/>
                      <a:pt x="5" y="1"/>
                      <a:pt x="5" y="1"/>
                    </a:cubicBezTo>
                    <a:cubicBezTo>
                      <a:pt x="5" y="1"/>
                      <a:pt x="5" y="1"/>
                      <a:pt x="5" y="1"/>
                    </a:cubicBezTo>
                    <a:cubicBezTo>
                      <a:pt x="5" y="1"/>
                      <a:pt x="5" y="0"/>
                      <a:pt x="5" y="1"/>
                    </a:cubicBezTo>
                    <a:cubicBezTo>
                      <a:pt x="6" y="1"/>
                      <a:pt x="6" y="1"/>
                      <a:pt x="7" y="0"/>
                    </a:cubicBezTo>
                    <a:cubicBezTo>
                      <a:pt x="7" y="0"/>
                      <a:pt x="7" y="0"/>
                      <a:pt x="7" y="0"/>
                    </a:cubicBezTo>
                    <a:cubicBezTo>
                      <a:pt x="8" y="0"/>
                      <a:pt x="8" y="0"/>
                      <a:pt x="8" y="0"/>
                    </a:cubicBezTo>
                    <a:cubicBezTo>
                      <a:pt x="9" y="1"/>
                      <a:pt x="9" y="1"/>
                      <a:pt x="10" y="1"/>
                    </a:cubicBezTo>
                    <a:cubicBezTo>
                      <a:pt x="10" y="0"/>
                      <a:pt x="10" y="1"/>
                      <a:pt x="10" y="1"/>
                    </a:cubicBezTo>
                    <a:cubicBezTo>
                      <a:pt x="10" y="1"/>
                      <a:pt x="11" y="1"/>
                      <a:pt x="11" y="1"/>
                    </a:cubicBezTo>
                    <a:cubicBezTo>
                      <a:pt x="11" y="1"/>
                      <a:pt x="11" y="1"/>
                      <a:pt x="11" y="1"/>
                    </a:cubicBezTo>
                    <a:cubicBezTo>
                      <a:pt x="11" y="1"/>
                      <a:pt x="11" y="2"/>
                      <a:pt x="10" y="2"/>
                    </a:cubicBezTo>
                    <a:cubicBezTo>
                      <a:pt x="10" y="2"/>
                      <a:pt x="10" y="2"/>
                      <a:pt x="10" y="2"/>
                    </a:cubicBezTo>
                    <a:cubicBezTo>
                      <a:pt x="9" y="2"/>
                      <a:pt x="9" y="2"/>
                      <a:pt x="9" y="2"/>
                    </a:cubicBezTo>
                    <a:cubicBezTo>
                      <a:pt x="9" y="2"/>
                      <a:pt x="9" y="2"/>
                      <a:pt x="9" y="2"/>
                    </a:cubicBezTo>
                    <a:cubicBezTo>
                      <a:pt x="10" y="3"/>
                      <a:pt x="10" y="3"/>
                      <a:pt x="11" y="3"/>
                    </a:cubicBezTo>
                    <a:cubicBezTo>
                      <a:pt x="11" y="3"/>
                      <a:pt x="11" y="3"/>
                      <a:pt x="11" y="3"/>
                    </a:cubicBezTo>
                    <a:cubicBezTo>
                      <a:pt x="11" y="3"/>
                      <a:pt x="11" y="2"/>
                      <a:pt x="11" y="2"/>
                    </a:cubicBezTo>
                    <a:cubicBezTo>
                      <a:pt x="11" y="2"/>
                      <a:pt x="12" y="2"/>
                      <a:pt x="12" y="2"/>
                    </a:cubicBezTo>
                    <a:cubicBezTo>
                      <a:pt x="12" y="3"/>
                      <a:pt x="12" y="3"/>
                      <a:pt x="12" y="3"/>
                    </a:cubicBezTo>
                    <a:cubicBezTo>
                      <a:pt x="13" y="4"/>
                      <a:pt x="13" y="4"/>
                      <a:pt x="13" y="3"/>
                    </a:cubicBezTo>
                    <a:cubicBezTo>
                      <a:pt x="14" y="3"/>
                      <a:pt x="14" y="3"/>
                      <a:pt x="15" y="2"/>
                    </a:cubicBezTo>
                    <a:cubicBezTo>
                      <a:pt x="15" y="2"/>
                      <a:pt x="16" y="3"/>
                      <a:pt x="16" y="3"/>
                    </a:cubicBezTo>
                    <a:cubicBezTo>
                      <a:pt x="16" y="3"/>
                      <a:pt x="16" y="3"/>
                      <a:pt x="16" y="3"/>
                    </a:cubicBezTo>
                    <a:cubicBezTo>
                      <a:pt x="15" y="3"/>
                      <a:pt x="15" y="3"/>
                      <a:pt x="15" y="3"/>
                    </a:cubicBezTo>
                    <a:cubicBezTo>
                      <a:pt x="14" y="3"/>
                      <a:pt x="14" y="4"/>
                      <a:pt x="14" y="4"/>
                    </a:cubicBezTo>
                    <a:cubicBezTo>
                      <a:pt x="14" y="4"/>
                      <a:pt x="13" y="4"/>
                      <a:pt x="13" y="5"/>
                    </a:cubicBezTo>
                    <a:cubicBezTo>
                      <a:pt x="13" y="5"/>
                      <a:pt x="13" y="5"/>
                      <a:pt x="13" y="5"/>
                    </a:cubicBezTo>
                    <a:cubicBezTo>
                      <a:pt x="13" y="4"/>
                      <a:pt x="13" y="4"/>
                      <a:pt x="12" y="5"/>
                    </a:cubicBezTo>
                    <a:cubicBezTo>
                      <a:pt x="12" y="5"/>
                      <a:pt x="12" y="5"/>
                      <a:pt x="11" y="5"/>
                    </a:cubicBezTo>
                    <a:cubicBezTo>
                      <a:pt x="11" y="4"/>
                      <a:pt x="11" y="4"/>
                      <a:pt x="10" y="4"/>
                    </a:cubicBezTo>
                    <a:cubicBezTo>
                      <a:pt x="10" y="4"/>
                      <a:pt x="10" y="3"/>
                      <a:pt x="9" y="3"/>
                    </a:cubicBezTo>
                    <a:cubicBezTo>
                      <a:pt x="9" y="3"/>
                      <a:pt x="9" y="3"/>
                      <a:pt x="9" y="3"/>
                    </a:cubicBezTo>
                    <a:cubicBezTo>
                      <a:pt x="8" y="3"/>
                      <a:pt x="8" y="3"/>
                      <a:pt x="8" y="3"/>
                    </a:cubicBezTo>
                    <a:cubicBezTo>
                      <a:pt x="8" y="3"/>
                      <a:pt x="8" y="3"/>
                      <a:pt x="8" y="3"/>
                    </a:cubicBezTo>
                    <a:cubicBezTo>
                      <a:pt x="8" y="2"/>
                      <a:pt x="8" y="2"/>
                      <a:pt x="7" y="2"/>
                    </a:cubicBezTo>
                    <a:cubicBezTo>
                      <a:pt x="7" y="3"/>
                      <a:pt x="7" y="3"/>
                      <a:pt x="6" y="3"/>
                    </a:cubicBezTo>
                    <a:cubicBezTo>
                      <a:pt x="6" y="3"/>
                      <a:pt x="6" y="3"/>
                      <a:pt x="6" y="3"/>
                    </a:cubicBezTo>
                    <a:cubicBezTo>
                      <a:pt x="5" y="3"/>
                      <a:pt x="5" y="3"/>
                      <a:pt x="5" y="3"/>
                    </a:cubicBezTo>
                    <a:cubicBezTo>
                      <a:pt x="4" y="3"/>
                      <a:pt x="4" y="3"/>
                      <a:pt x="4" y="3"/>
                    </a:cubicBezTo>
                    <a:cubicBezTo>
                      <a:pt x="4" y="3"/>
                      <a:pt x="5" y="3"/>
                      <a:pt x="5" y="3"/>
                    </a:cubicBezTo>
                    <a:cubicBezTo>
                      <a:pt x="5" y="3"/>
                      <a:pt x="6" y="4"/>
                      <a:pt x="6" y="3"/>
                    </a:cubicBezTo>
                    <a:cubicBezTo>
                      <a:pt x="7" y="3"/>
                      <a:pt x="7" y="3"/>
                      <a:pt x="7" y="4"/>
                    </a:cubicBezTo>
                    <a:cubicBezTo>
                      <a:pt x="7" y="4"/>
                      <a:pt x="8" y="4"/>
                      <a:pt x="8" y="4"/>
                    </a:cubicBezTo>
                    <a:cubicBezTo>
                      <a:pt x="8" y="4"/>
                      <a:pt x="8" y="5"/>
                      <a:pt x="8" y="5"/>
                    </a:cubicBezTo>
                    <a:cubicBezTo>
                      <a:pt x="7" y="5"/>
                      <a:pt x="7" y="5"/>
                      <a:pt x="7" y="5"/>
                    </a:cubicBezTo>
                    <a:cubicBezTo>
                      <a:pt x="7" y="5"/>
                      <a:pt x="6" y="5"/>
                      <a:pt x="6" y="6"/>
                    </a:cubicBezTo>
                    <a:cubicBezTo>
                      <a:pt x="6" y="6"/>
                      <a:pt x="6" y="6"/>
                      <a:pt x="5" y="6"/>
                    </a:cubicBezTo>
                    <a:cubicBezTo>
                      <a:pt x="5" y="6"/>
                      <a:pt x="4" y="6"/>
                      <a:pt x="3" y="6"/>
                    </a:cubicBezTo>
                    <a:cubicBezTo>
                      <a:pt x="3" y="6"/>
                      <a:pt x="3" y="6"/>
                      <a:pt x="3" y="6"/>
                    </a:cubicBezTo>
                    <a:cubicBezTo>
                      <a:pt x="3" y="6"/>
                      <a:pt x="3" y="6"/>
                      <a:pt x="3" y="6"/>
                    </a:cubicBezTo>
                    <a:cubicBezTo>
                      <a:pt x="3" y="6"/>
                      <a:pt x="3" y="7"/>
                      <a:pt x="2" y="6"/>
                    </a:cubicBezTo>
                    <a:cubicBezTo>
                      <a:pt x="2" y="6"/>
                      <a:pt x="1" y="6"/>
                      <a:pt x="1" y="6"/>
                    </a:cubicBezTo>
                    <a:cubicBezTo>
                      <a:pt x="1" y="5"/>
                      <a:pt x="1" y="6"/>
                      <a:pt x="0" y="6"/>
                    </a:cubicBezTo>
                    <a:cubicBezTo>
                      <a:pt x="0" y="6"/>
                      <a:pt x="0" y="5"/>
                      <a:pt x="0" y="5"/>
                    </a:cubicBezTo>
                    <a:cubicBezTo>
                      <a:pt x="0" y="5"/>
                      <a:pt x="0" y="5"/>
                      <a:pt x="0" y="5"/>
                    </a:cubicBezTo>
                    <a:cubicBezTo>
                      <a:pt x="1" y="5"/>
                      <a:pt x="1" y="5"/>
                      <a:pt x="1" y="5"/>
                    </a:cubicBezTo>
                    <a:cubicBezTo>
                      <a:pt x="2" y="5"/>
                      <a:pt x="2" y="5"/>
                      <a:pt x="2" y="4"/>
                    </a:cubicBezTo>
                    <a:cubicBezTo>
                      <a:pt x="2" y="4"/>
                      <a:pt x="2" y="4"/>
                      <a:pt x="2" y="3"/>
                    </a:cubicBezTo>
                    <a:cubicBezTo>
                      <a:pt x="2" y="3"/>
                      <a:pt x="2" y="3"/>
                      <a:pt x="2" y="3"/>
                    </a:cubicBezTo>
                    <a:cubicBezTo>
                      <a:pt x="1" y="3"/>
                      <a:pt x="1" y="3"/>
                      <a:pt x="1" y="3"/>
                    </a:cubicBezTo>
                    <a:close/>
                    <a:moveTo>
                      <a:pt x="5" y="4"/>
                    </a:moveTo>
                    <a:cubicBezTo>
                      <a:pt x="5" y="4"/>
                      <a:pt x="5" y="4"/>
                      <a:pt x="5" y="4"/>
                    </a:cubicBezTo>
                    <a:cubicBezTo>
                      <a:pt x="5" y="5"/>
                      <a:pt x="5" y="5"/>
                      <a:pt x="5" y="5"/>
                    </a:cubicBezTo>
                    <a:cubicBezTo>
                      <a:pt x="5" y="5"/>
                      <a:pt x="5" y="5"/>
                      <a:pt x="5" y="4"/>
                    </a:cubicBezTo>
                    <a:cubicBezTo>
                      <a:pt x="5" y="4"/>
                      <a:pt x="5" y="4"/>
                      <a:pt x="5" y="4"/>
                    </a:cubicBezTo>
                    <a:close/>
                    <a:moveTo>
                      <a:pt x="6" y="4"/>
                    </a:moveTo>
                    <a:cubicBezTo>
                      <a:pt x="6" y="4"/>
                      <a:pt x="6" y="4"/>
                      <a:pt x="6" y="4"/>
                    </a:cubicBezTo>
                    <a:cubicBezTo>
                      <a:pt x="6" y="5"/>
                      <a:pt x="6" y="5"/>
                      <a:pt x="7" y="5"/>
                    </a:cubicBezTo>
                    <a:cubicBezTo>
                      <a:pt x="7" y="5"/>
                      <a:pt x="7" y="4"/>
                      <a:pt x="7" y="4"/>
                    </a:cubicBezTo>
                    <a:cubicBezTo>
                      <a:pt x="7" y="4"/>
                      <a:pt x="7" y="4"/>
                      <a:pt x="6" y="4"/>
                    </a:cubicBezTo>
                    <a:close/>
                    <a:moveTo>
                      <a:pt x="6" y="2"/>
                    </a:moveTo>
                    <a:cubicBezTo>
                      <a:pt x="6" y="2"/>
                      <a:pt x="6" y="2"/>
                      <a:pt x="7" y="2"/>
                    </a:cubicBezTo>
                    <a:cubicBezTo>
                      <a:pt x="7" y="2"/>
                      <a:pt x="7" y="2"/>
                      <a:pt x="7" y="2"/>
                    </a:cubicBezTo>
                    <a:cubicBezTo>
                      <a:pt x="7" y="2"/>
                      <a:pt x="7" y="2"/>
                      <a:pt x="7" y="2"/>
                    </a:cubicBezTo>
                    <a:cubicBezTo>
                      <a:pt x="6" y="2"/>
                      <a:pt x="6" y="2"/>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Freeform 108"/>
              <p:cNvSpPr>
                <a:spLocks noEditPoints="1"/>
              </p:cNvSpPr>
              <p:nvPr/>
            </p:nvSpPr>
            <p:spPr bwMode="auto">
              <a:xfrm>
                <a:off x="6364" y="2013"/>
                <a:ext cx="94" cy="89"/>
              </a:xfrm>
              <a:custGeom>
                <a:avLst/>
                <a:gdLst>
                  <a:gd name="T0" fmla="*/ 7 w 7"/>
                  <a:gd name="T1" fmla="*/ 3 h 5"/>
                  <a:gd name="T2" fmla="*/ 7 w 7"/>
                  <a:gd name="T3" fmla="*/ 4 h 5"/>
                  <a:gd name="T4" fmla="*/ 7 w 7"/>
                  <a:gd name="T5" fmla="*/ 5 h 5"/>
                  <a:gd name="T6" fmla="*/ 6 w 7"/>
                  <a:gd name="T7" fmla="*/ 4 h 5"/>
                  <a:gd name="T8" fmla="*/ 5 w 7"/>
                  <a:gd name="T9" fmla="*/ 4 h 5"/>
                  <a:gd name="T10" fmla="*/ 3 w 7"/>
                  <a:gd name="T11" fmla="*/ 4 h 5"/>
                  <a:gd name="T12" fmla="*/ 3 w 7"/>
                  <a:gd name="T13" fmla="*/ 4 h 5"/>
                  <a:gd name="T14" fmla="*/ 3 w 7"/>
                  <a:gd name="T15" fmla="*/ 3 h 5"/>
                  <a:gd name="T16" fmla="*/ 3 w 7"/>
                  <a:gd name="T17" fmla="*/ 3 h 5"/>
                  <a:gd name="T18" fmla="*/ 2 w 7"/>
                  <a:gd name="T19" fmla="*/ 3 h 5"/>
                  <a:gd name="T20" fmla="*/ 2 w 7"/>
                  <a:gd name="T21" fmla="*/ 3 h 5"/>
                  <a:gd name="T22" fmla="*/ 2 w 7"/>
                  <a:gd name="T23" fmla="*/ 3 h 5"/>
                  <a:gd name="T24" fmla="*/ 1 w 7"/>
                  <a:gd name="T25" fmla="*/ 2 h 5"/>
                  <a:gd name="T26" fmla="*/ 1 w 7"/>
                  <a:gd name="T27" fmla="*/ 2 h 5"/>
                  <a:gd name="T28" fmla="*/ 0 w 7"/>
                  <a:gd name="T29" fmla="*/ 2 h 5"/>
                  <a:gd name="T30" fmla="*/ 0 w 7"/>
                  <a:gd name="T31" fmla="*/ 1 h 5"/>
                  <a:gd name="T32" fmla="*/ 0 w 7"/>
                  <a:gd name="T33" fmla="*/ 0 h 5"/>
                  <a:gd name="T34" fmla="*/ 2 w 7"/>
                  <a:gd name="T35" fmla="*/ 0 h 5"/>
                  <a:gd name="T36" fmla="*/ 2 w 7"/>
                  <a:gd name="T37" fmla="*/ 0 h 5"/>
                  <a:gd name="T38" fmla="*/ 3 w 7"/>
                  <a:gd name="T39" fmla="*/ 1 h 5"/>
                  <a:gd name="T40" fmla="*/ 4 w 7"/>
                  <a:gd name="T41" fmla="*/ 1 h 5"/>
                  <a:gd name="T42" fmla="*/ 5 w 7"/>
                  <a:gd name="T43" fmla="*/ 1 h 5"/>
                  <a:gd name="T44" fmla="*/ 5 w 7"/>
                  <a:gd name="T45" fmla="*/ 1 h 5"/>
                  <a:gd name="T46" fmla="*/ 6 w 7"/>
                  <a:gd name="T47" fmla="*/ 2 h 5"/>
                  <a:gd name="T48" fmla="*/ 6 w 7"/>
                  <a:gd name="T49" fmla="*/ 2 h 5"/>
                  <a:gd name="T50" fmla="*/ 6 w 7"/>
                  <a:gd name="T51" fmla="*/ 3 h 5"/>
                  <a:gd name="T52" fmla="*/ 7 w 7"/>
                  <a:gd name="T53" fmla="*/ 3 h 5"/>
                  <a:gd name="T54" fmla="*/ 1 w 7"/>
                  <a:gd name="T55" fmla="*/ 1 h 5"/>
                  <a:gd name="T56" fmla="*/ 1 w 7"/>
                  <a:gd name="T57" fmla="*/ 2 h 5"/>
                  <a:gd name="T58" fmla="*/ 1 w 7"/>
                  <a:gd name="T59" fmla="*/ 1 h 5"/>
                  <a:gd name="T60" fmla="*/ 1 w 7"/>
                  <a:gd name="T61" fmla="*/ 1 h 5"/>
                  <a:gd name="T62" fmla="*/ 1 w 7"/>
                  <a:gd name="T63" fmla="*/ 1 h 5"/>
                  <a:gd name="T64" fmla="*/ 5 w 7"/>
                  <a:gd name="T65" fmla="*/ 3 h 5"/>
                  <a:gd name="T66" fmla="*/ 5 w 7"/>
                  <a:gd name="T67" fmla="*/ 3 h 5"/>
                  <a:gd name="T68" fmla="*/ 5 w 7"/>
                  <a:gd name="T69" fmla="*/ 3 h 5"/>
                  <a:gd name="T70" fmla="*/ 5 w 7"/>
                  <a:gd name="T71" fmla="*/ 3 h 5"/>
                  <a:gd name="T72" fmla="*/ 5 w 7"/>
                  <a:gd name="T7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 h="5">
                    <a:moveTo>
                      <a:pt x="7" y="3"/>
                    </a:moveTo>
                    <a:cubicBezTo>
                      <a:pt x="7" y="4"/>
                      <a:pt x="7" y="4"/>
                      <a:pt x="7" y="4"/>
                    </a:cubicBezTo>
                    <a:cubicBezTo>
                      <a:pt x="7" y="5"/>
                      <a:pt x="7" y="5"/>
                      <a:pt x="7" y="5"/>
                    </a:cubicBezTo>
                    <a:cubicBezTo>
                      <a:pt x="7" y="5"/>
                      <a:pt x="6" y="5"/>
                      <a:pt x="6" y="4"/>
                    </a:cubicBezTo>
                    <a:cubicBezTo>
                      <a:pt x="5" y="4"/>
                      <a:pt x="5" y="4"/>
                      <a:pt x="5" y="4"/>
                    </a:cubicBezTo>
                    <a:cubicBezTo>
                      <a:pt x="4" y="4"/>
                      <a:pt x="4" y="4"/>
                      <a:pt x="3" y="4"/>
                    </a:cubicBezTo>
                    <a:cubicBezTo>
                      <a:pt x="3" y="4"/>
                      <a:pt x="3" y="4"/>
                      <a:pt x="3" y="4"/>
                    </a:cubicBezTo>
                    <a:cubicBezTo>
                      <a:pt x="3" y="4"/>
                      <a:pt x="3" y="4"/>
                      <a:pt x="3" y="3"/>
                    </a:cubicBezTo>
                    <a:cubicBezTo>
                      <a:pt x="3" y="3"/>
                      <a:pt x="3" y="3"/>
                      <a:pt x="3" y="3"/>
                    </a:cubicBezTo>
                    <a:cubicBezTo>
                      <a:pt x="2" y="3"/>
                      <a:pt x="2" y="3"/>
                      <a:pt x="2" y="3"/>
                    </a:cubicBezTo>
                    <a:cubicBezTo>
                      <a:pt x="2" y="3"/>
                      <a:pt x="2" y="3"/>
                      <a:pt x="2" y="3"/>
                    </a:cubicBezTo>
                    <a:cubicBezTo>
                      <a:pt x="2" y="3"/>
                      <a:pt x="2" y="3"/>
                      <a:pt x="2" y="3"/>
                    </a:cubicBezTo>
                    <a:cubicBezTo>
                      <a:pt x="1" y="3"/>
                      <a:pt x="1" y="3"/>
                      <a:pt x="1" y="2"/>
                    </a:cubicBezTo>
                    <a:cubicBezTo>
                      <a:pt x="1" y="2"/>
                      <a:pt x="1" y="2"/>
                      <a:pt x="1" y="2"/>
                    </a:cubicBezTo>
                    <a:cubicBezTo>
                      <a:pt x="0" y="2"/>
                      <a:pt x="0" y="2"/>
                      <a:pt x="0" y="2"/>
                    </a:cubicBezTo>
                    <a:cubicBezTo>
                      <a:pt x="0" y="2"/>
                      <a:pt x="0" y="1"/>
                      <a:pt x="0" y="1"/>
                    </a:cubicBezTo>
                    <a:cubicBezTo>
                      <a:pt x="0" y="1"/>
                      <a:pt x="0" y="1"/>
                      <a:pt x="0" y="0"/>
                    </a:cubicBezTo>
                    <a:cubicBezTo>
                      <a:pt x="1" y="0"/>
                      <a:pt x="1" y="0"/>
                      <a:pt x="2" y="0"/>
                    </a:cubicBezTo>
                    <a:cubicBezTo>
                      <a:pt x="2" y="0"/>
                      <a:pt x="2" y="0"/>
                      <a:pt x="2" y="0"/>
                    </a:cubicBezTo>
                    <a:cubicBezTo>
                      <a:pt x="3" y="0"/>
                      <a:pt x="3" y="1"/>
                      <a:pt x="3" y="1"/>
                    </a:cubicBezTo>
                    <a:cubicBezTo>
                      <a:pt x="3" y="1"/>
                      <a:pt x="4" y="1"/>
                      <a:pt x="4" y="1"/>
                    </a:cubicBezTo>
                    <a:cubicBezTo>
                      <a:pt x="4" y="1"/>
                      <a:pt x="5" y="1"/>
                      <a:pt x="5" y="1"/>
                    </a:cubicBezTo>
                    <a:cubicBezTo>
                      <a:pt x="5" y="1"/>
                      <a:pt x="5" y="1"/>
                      <a:pt x="5" y="1"/>
                    </a:cubicBezTo>
                    <a:cubicBezTo>
                      <a:pt x="5" y="2"/>
                      <a:pt x="6" y="2"/>
                      <a:pt x="6" y="2"/>
                    </a:cubicBezTo>
                    <a:cubicBezTo>
                      <a:pt x="6" y="2"/>
                      <a:pt x="6" y="2"/>
                      <a:pt x="6" y="2"/>
                    </a:cubicBezTo>
                    <a:cubicBezTo>
                      <a:pt x="6" y="2"/>
                      <a:pt x="6" y="2"/>
                      <a:pt x="6" y="3"/>
                    </a:cubicBezTo>
                    <a:cubicBezTo>
                      <a:pt x="6" y="3"/>
                      <a:pt x="7" y="3"/>
                      <a:pt x="7" y="3"/>
                    </a:cubicBezTo>
                    <a:close/>
                    <a:moveTo>
                      <a:pt x="1" y="1"/>
                    </a:moveTo>
                    <a:cubicBezTo>
                      <a:pt x="1" y="1"/>
                      <a:pt x="1" y="2"/>
                      <a:pt x="1" y="2"/>
                    </a:cubicBezTo>
                    <a:cubicBezTo>
                      <a:pt x="1" y="2"/>
                      <a:pt x="1" y="2"/>
                      <a:pt x="1" y="1"/>
                    </a:cubicBezTo>
                    <a:cubicBezTo>
                      <a:pt x="1" y="1"/>
                      <a:pt x="1" y="1"/>
                      <a:pt x="1" y="1"/>
                    </a:cubicBezTo>
                    <a:cubicBezTo>
                      <a:pt x="1" y="1"/>
                      <a:pt x="1" y="1"/>
                      <a:pt x="1" y="1"/>
                    </a:cubicBezTo>
                    <a:close/>
                    <a:moveTo>
                      <a:pt x="5" y="3"/>
                    </a:moveTo>
                    <a:cubicBezTo>
                      <a:pt x="5" y="3"/>
                      <a:pt x="5" y="3"/>
                      <a:pt x="5" y="3"/>
                    </a:cubicBezTo>
                    <a:cubicBezTo>
                      <a:pt x="5" y="3"/>
                      <a:pt x="5" y="3"/>
                      <a:pt x="5" y="3"/>
                    </a:cubicBezTo>
                    <a:cubicBezTo>
                      <a:pt x="5" y="3"/>
                      <a:pt x="5" y="3"/>
                      <a:pt x="5" y="3"/>
                    </a:cubicBezTo>
                    <a:cubicBezTo>
                      <a:pt x="5" y="3"/>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4" name="Freeform 109"/>
              <p:cNvSpPr>
                <a:spLocks noEditPoints="1"/>
              </p:cNvSpPr>
              <p:nvPr/>
            </p:nvSpPr>
            <p:spPr bwMode="auto">
              <a:xfrm>
                <a:off x="6499" y="1995"/>
                <a:ext cx="67" cy="53"/>
              </a:xfrm>
              <a:custGeom>
                <a:avLst/>
                <a:gdLst>
                  <a:gd name="T0" fmla="*/ 3 w 5"/>
                  <a:gd name="T1" fmla="*/ 2 h 3"/>
                  <a:gd name="T2" fmla="*/ 3 w 5"/>
                  <a:gd name="T3" fmla="*/ 2 h 3"/>
                  <a:gd name="T4" fmla="*/ 3 w 5"/>
                  <a:gd name="T5" fmla="*/ 2 h 3"/>
                  <a:gd name="T6" fmla="*/ 3 w 5"/>
                  <a:gd name="T7" fmla="*/ 2 h 3"/>
                  <a:gd name="T8" fmla="*/ 2 w 5"/>
                  <a:gd name="T9" fmla="*/ 2 h 3"/>
                  <a:gd name="T10" fmla="*/ 2 w 5"/>
                  <a:gd name="T11" fmla="*/ 1 h 3"/>
                  <a:gd name="T12" fmla="*/ 2 w 5"/>
                  <a:gd name="T13" fmla="*/ 1 h 3"/>
                  <a:gd name="T14" fmla="*/ 1 w 5"/>
                  <a:gd name="T15" fmla="*/ 2 h 3"/>
                  <a:gd name="T16" fmla="*/ 0 w 5"/>
                  <a:gd name="T17" fmla="*/ 1 h 3"/>
                  <a:gd name="T18" fmla="*/ 1 w 5"/>
                  <a:gd name="T19" fmla="*/ 1 h 3"/>
                  <a:gd name="T20" fmla="*/ 2 w 5"/>
                  <a:gd name="T21" fmla="*/ 1 h 3"/>
                  <a:gd name="T22" fmla="*/ 3 w 5"/>
                  <a:gd name="T23" fmla="*/ 1 h 3"/>
                  <a:gd name="T24" fmla="*/ 4 w 5"/>
                  <a:gd name="T25" fmla="*/ 1 h 3"/>
                  <a:gd name="T26" fmla="*/ 4 w 5"/>
                  <a:gd name="T27" fmla="*/ 1 h 3"/>
                  <a:gd name="T28" fmla="*/ 5 w 5"/>
                  <a:gd name="T29" fmla="*/ 1 h 3"/>
                  <a:gd name="T30" fmla="*/ 5 w 5"/>
                  <a:gd name="T31" fmla="*/ 2 h 3"/>
                  <a:gd name="T32" fmla="*/ 5 w 5"/>
                  <a:gd name="T33" fmla="*/ 3 h 3"/>
                  <a:gd name="T34" fmla="*/ 5 w 5"/>
                  <a:gd name="T35" fmla="*/ 2 h 3"/>
                  <a:gd name="T36" fmla="*/ 4 w 5"/>
                  <a:gd name="T37" fmla="*/ 3 h 3"/>
                  <a:gd name="T38" fmla="*/ 2 w 5"/>
                  <a:gd name="T39" fmla="*/ 2 h 3"/>
                  <a:gd name="T40" fmla="*/ 3 w 5"/>
                  <a:gd name="T41" fmla="*/ 2 h 3"/>
                  <a:gd name="T42" fmla="*/ 4 w 5"/>
                  <a:gd name="T43" fmla="*/ 2 h 3"/>
                  <a:gd name="T44" fmla="*/ 4 w 5"/>
                  <a:gd name="T45" fmla="*/ 2 h 3"/>
                  <a:gd name="T46" fmla="*/ 4 w 5"/>
                  <a:gd name="T47" fmla="*/ 2 h 3"/>
                  <a:gd name="T48" fmla="*/ 4 w 5"/>
                  <a:gd name="T49" fmla="*/ 2 h 3"/>
                  <a:gd name="T50" fmla="*/ 4 w 5"/>
                  <a:gd name="T5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 h="3">
                    <a:moveTo>
                      <a:pt x="3" y="2"/>
                    </a:moveTo>
                    <a:cubicBezTo>
                      <a:pt x="3" y="2"/>
                      <a:pt x="3" y="2"/>
                      <a:pt x="3" y="2"/>
                    </a:cubicBezTo>
                    <a:cubicBezTo>
                      <a:pt x="3" y="2"/>
                      <a:pt x="3" y="2"/>
                      <a:pt x="3" y="2"/>
                    </a:cubicBezTo>
                    <a:cubicBezTo>
                      <a:pt x="3" y="2"/>
                      <a:pt x="3" y="2"/>
                      <a:pt x="3" y="2"/>
                    </a:cubicBezTo>
                    <a:cubicBezTo>
                      <a:pt x="3" y="2"/>
                      <a:pt x="2" y="2"/>
                      <a:pt x="2" y="2"/>
                    </a:cubicBezTo>
                    <a:cubicBezTo>
                      <a:pt x="2" y="2"/>
                      <a:pt x="2" y="1"/>
                      <a:pt x="2" y="1"/>
                    </a:cubicBezTo>
                    <a:cubicBezTo>
                      <a:pt x="2" y="1"/>
                      <a:pt x="2" y="1"/>
                      <a:pt x="2" y="1"/>
                    </a:cubicBezTo>
                    <a:cubicBezTo>
                      <a:pt x="1" y="2"/>
                      <a:pt x="1" y="2"/>
                      <a:pt x="1" y="2"/>
                    </a:cubicBezTo>
                    <a:cubicBezTo>
                      <a:pt x="0" y="2"/>
                      <a:pt x="0" y="2"/>
                      <a:pt x="0" y="1"/>
                    </a:cubicBezTo>
                    <a:cubicBezTo>
                      <a:pt x="0" y="1"/>
                      <a:pt x="1" y="1"/>
                      <a:pt x="1" y="1"/>
                    </a:cubicBezTo>
                    <a:cubicBezTo>
                      <a:pt x="1" y="1"/>
                      <a:pt x="2" y="1"/>
                      <a:pt x="2" y="1"/>
                    </a:cubicBezTo>
                    <a:cubicBezTo>
                      <a:pt x="2" y="0"/>
                      <a:pt x="3" y="0"/>
                      <a:pt x="3" y="1"/>
                    </a:cubicBezTo>
                    <a:cubicBezTo>
                      <a:pt x="3" y="1"/>
                      <a:pt x="3" y="1"/>
                      <a:pt x="4" y="1"/>
                    </a:cubicBezTo>
                    <a:cubicBezTo>
                      <a:pt x="4" y="1"/>
                      <a:pt x="4" y="1"/>
                      <a:pt x="4" y="1"/>
                    </a:cubicBezTo>
                    <a:cubicBezTo>
                      <a:pt x="4" y="1"/>
                      <a:pt x="5" y="1"/>
                      <a:pt x="5" y="1"/>
                    </a:cubicBezTo>
                    <a:cubicBezTo>
                      <a:pt x="5" y="1"/>
                      <a:pt x="5" y="2"/>
                      <a:pt x="5" y="2"/>
                    </a:cubicBezTo>
                    <a:cubicBezTo>
                      <a:pt x="5" y="2"/>
                      <a:pt x="5" y="2"/>
                      <a:pt x="5" y="3"/>
                    </a:cubicBezTo>
                    <a:cubicBezTo>
                      <a:pt x="5" y="2"/>
                      <a:pt x="5" y="2"/>
                      <a:pt x="5" y="2"/>
                    </a:cubicBezTo>
                    <a:cubicBezTo>
                      <a:pt x="5" y="3"/>
                      <a:pt x="4" y="2"/>
                      <a:pt x="4" y="3"/>
                    </a:cubicBezTo>
                    <a:cubicBezTo>
                      <a:pt x="3" y="3"/>
                      <a:pt x="3" y="2"/>
                      <a:pt x="2" y="2"/>
                    </a:cubicBezTo>
                    <a:cubicBezTo>
                      <a:pt x="3" y="2"/>
                      <a:pt x="3" y="2"/>
                      <a:pt x="3" y="2"/>
                    </a:cubicBezTo>
                    <a:close/>
                    <a:moveTo>
                      <a:pt x="4" y="2"/>
                    </a:moveTo>
                    <a:cubicBezTo>
                      <a:pt x="4" y="2"/>
                      <a:pt x="4" y="2"/>
                      <a:pt x="4" y="2"/>
                    </a:cubicBezTo>
                    <a:cubicBezTo>
                      <a:pt x="4" y="2"/>
                      <a:pt x="4" y="2"/>
                      <a:pt x="4" y="2"/>
                    </a:cubicBezTo>
                    <a:cubicBezTo>
                      <a:pt x="4" y="2"/>
                      <a:pt x="4" y="2"/>
                      <a:pt x="4" y="2"/>
                    </a:cubicBezTo>
                    <a:cubicBezTo>
                      <a:pt x="4" y="2"/>
                      <a:pt x="4"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5" name="Freeform 110"/>
              <p:cNvSpPr/>
              <p:nvPr/>
            </p:nvSpPr>
            <p:spPr bwMode="auto">
              <a:xfrm>
                <a:off x="6512" y="2066"/>
                <a:ext cx="27" cy="36"/>
              </a:xfrm>
              <a:custGeom>
                <a:avLst/>
                <a:gdLst>
                  <a:gd name="T0" fmla="*/ 2 w 2"/>
                  <a:gd name="T1" fmla="*/ 2 h 2"/>
                  <a:gd name="T2" fmla="*/ 2 w 2"/>
                  <a:gd name="T3" fmla="*/ 1 h 2"/>
                  <a:gd name="T4" fmla="*/ 2 w 2"/>
                  <a:gd name="T5" fmla="*/ 0 h 2"/>
                  <a:gd name="T6" fmla="*/ 1 w 2"/>
                  <a:gd name="T7" fmla="*/ 0 h 2"/>
                  <a:gd name="T8" fmla="*/ 1 w 2"/>
                  <a:gd name="T9" fmla="*/ 0 h 2"/>
                  <a:gd name="T10" fmla="*/ 1 w 2"/>
                  <a:gd name="T11" fmla="*/ 1 h 2"/>
                  <a:gd name="T12" fmla="*/ 0 w 2"/>
                  <a:gd name="T13" fmla="*/ 2 h 2"/>
                  <a:gd name="T14" fmla="*/ 1 w 2"/>
                  <a:gd name="T15" fmla="*/ 2 h 2"/>
                  <a:gd name="T16" fmla="*/ 2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2"/>
                    </a:moveTo>
                    <a:cubicBezTo>
                      <a:pt x="2" y="2"/>
                      <a:pt x="2" y="2"/>
                      <a:pt x="2" y="1"/>
                    </a:cubicBezTo>
                    <a:cubicBezTo>
                      <a:pt x="2" y="1"/>
                      <a:pt x="2" y="0"/>
                      <a:pt x="2" y="0"/>
                    </a:cubicBezTo>
                    <a:cubicBezTo>
                      <a:pt x="2" y="0"/>
                      <a:pt x="2" y="0"/>
                      <a:pt x="1" y="0"/>
                    </a:cubicBezTo>
                    <a:cubicBezTo>
                      <a:pt x="1" y="0"/>
                      <a:pt x="1" y="0"/>
                      <a:pt x="1" y="0"/>
                    </a:cubicBezTo>
                    <a:cubicBezTo>
                      <a:pt x="1" y="0"/>
                      <a:pt x="1" y="1"/>
                      <a:pt x="1" y="1"/>
                    </a:cubicBezTo>
                    <a:cubicBezTo>
                      <a:pt x="0" y="1"/>
                      <a:pt x="0" y="1"/>
                      <a:pt x="0" y="2"/>
                    </a:cubicBezTo>
                    <a:cubicBezTo>
                      <a:pt x="0" y="2"/>
                      <a:pt x="1" y="2"/>
                      <a:pt x="1" y="2"/>
                    </a:cubicBezTo>
                    <a:cubicBezTo>
                      <a:pt x="1" y="2"/>
                      <a:pt x="1"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6" name="Freeform 111"/>
              <p:cNvSpPr/>
              <p:nvPr/>
            </p:nvSpPr>
            <p:spPr bwMode="auto">
              <a:xfrm>
                <a:off x="6296" y="1995"/>
                <a:ext cx="41" cy="53"/>
              </a:xfrm>
              <a:custGeom>
                <a:avLst/>
                <a:gdLst>
                  <a:gd name="T0" fmla="*/ 3 w 3"/>
                  <a:gd name="T1" fmla="*/ 0 h 3"/>
                  <a:gd name="T2" fmla="*/ 2 w 3"/>
                  <a:gd name="T3" fmla="*/ 1 h 3"/>
                  <a:gd name="T4" fmla="*/ 1 w 3"/>
                  <a:gd name="T5" fmla="*/ 1 h 3"/>
                  <a:gd name="T6" fmla="*/ 1 w 3"/>
                  <a:gd name="T7" fmla="*/ 1 h 3"/>
                  <a:gd name="T8" fmla="*/ 0 w 3"/>
                  <a:gd name="T9" fmla="*/ 1 h 3"/>
                  <a:gd name="T10" fmla="*/ 1 w 3"/>
                  <a:gd name="T11" fmla="*/ 0 h 3"/>
                  <a:gd name="T12" fmla="*/ 0 w 3"/>
                  <a:gd name="T13" fmla="*/ 0 h 3"/>
                  <a:gd name="T14" fmla="*/ 0 w 3"/>
                  <a:gd name="T15" fmla="*/ 1 h 3"/>
                  <a:gd name="T16" fmla="*/ 1 w 3"/>
                  <a:gd name="T17" fmla="*/ 3 h 3"/>
                  <a:gd name="T18" fmla="*/ 1 w 3"/>
                  <a:gd name="T19" fmla="*/ 3 h 3"/>
                  <a:gd name="T20" fmla="*/ 1 w 3"/>
                  <a:gd name="T21" fmla="*/ 3 h 3"/>
                  <a:gd name="T22" fmla="*/ 1 w 3"/>
                  <a:gd name="T23" fmla="*/ 2 h 3"/>
                  <a:gd name="T24" fmla="*/ 1 w 3"/>
                  <a:gd name="T25" fmla="*/ 2 h 3"/>
                  <a:gd name="T26" fmla="*/ 3 w 3"/>
                  <a:gd name="T27" fmla="*/ 1 h 3"/>
                  <a:gd name="T28" fmla="*/ 3 w 3"/>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3">
                    <a:moveTo>
                      <a:pt x="3" y="0"/>
                    </a:moveTo>
                    <a:cubicBezTo>
                      <a:pt x="3" y="0"/>
                      <a:pt x="2" y="0"/>
                      <a:pt x="2" y="1"/>
                    </a:cubicBezTo>
                    <a:cubicBezTo>
                      <a:pt x="2" y="1"/>
                      <a:pt x="1" y="1"/>
                      <a:pt x="1" y="1"/>
                    </a:cubicBezTo>
                    <a:cubicBezTo>
                      <a:pt x="1" y="1"/>
                      <a:pt x="1" y="1"/>
                      <a:pt x="1" y="1"/>
                    </a:cubicBezTo>
                    <a:cubicBezTo>
                      <a:pt x="1" y="1"/>
                      <a:pt x="0" y="1"/>
                      <a:pt x="0" y="1"/>
                    </a:cubicBezTo>
                    <a:cubicBezTo>
                      <a:pt x="0" y="1"/>
                      <a:pt x="0" y="1"/>
                      <a:pt x="1" y="0"/>
                    </a:cubicBezTo>
                    <a:cubicBezTo>
                      <a:pt x="0" y="0"/>
                      <a:pt x="0" y="0"/>
                      <a:pt x="0" y="0"/>
                    </a:cubicBezTo>
                    <a:cubicBezTo>
                      <a:pt x="0" y="0"/>
                      <a:pt x="0" y="0"/>
                      <a:pt x="0" y="1"/>
                    </a:cubicBezTo>
                    <a:cubicBezTo>
                      <a:pt x="0" y="1"/>
                      <a:pt x="0" y="2"/>
                      <a:pt x="1" y="3"/>
                    </a:cubicBezTo>
                    <a:cubicBezTo>
                      <a:pt x="1" y="3"/>
                      <a:pt x="1" y="3"/>
                      <a:pt x="1" y="3"/>
                    </a:cubicBezTo>
                    <a:cubicBezTo>
                      <a:pt x="1" y="3"/>
                      <a:pt x="1" y="3"/>
                      <a:pt x="1" y="3"/>
                    </a:cubicBezTo>
                    <a:cubicBezTo>
                      <a:pt x="1" y="2"/>
                      <a:pt x="1" y="2"/>
                      <a:pt x="1" y="2"/>
                    </a:cubicBezTo>
                    <a:cubicBezTo>
                      <a:pt x="1" y="2"/>
                      <a:pt x="1" y="2"/>
                      <a:pt x="1" y="2"/>
                    </a:cubicBezTo>
                    <a:cubicBezTo>
                      <a:pt x="2" y="2"/>
                      <a:pt x="2" y="1"/>
                      <a:pt x="3" y="1"/>
                    </a:cubicBezTo>
                    <a:cubicBezTo>
                      <a:pt x="3" y="1"/>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7" name="Freeform 112"/>
              <p:cNvSpPr/>
              <p:nvPr/>
            </p:nvSpPr>
            <p:spPr bwMode="auto">
              <a:xfrm>
                <a:off x="4463" y="1995"/>
                <a:ext cx="27" cy="36"/>
              </a:xfrm>
              <a:custGeom>
                <a:avLst/>
                <a:gdLst>
                  <a:gd name="T0" fmla="*/ 2 w 2"/>
                  <a:gd name="T1" fmla="*/ 2 h 2"/>
                  <a:gd name="T2" fmla="*/ 1 w 2"/>
                  <a:gd name="T3" fmla="*/ 1 h 2"/>
                  <a:gd name="T4" fmla="*/ 2 w 2"/>
                  <a:gd name="T5" fmla="*/ 0 h 2"/>
                  <a:gd name="T6" fmla="*/ 1 w 2"/>
                  <a:gd name="T7" fmla="*/ 0 h 2"/>
                  <a:gd name="T8" fmla="*/ 1 w 2"/>
                  <a:gd name="T9" fmla="*/ 0 h 2"/>
                  <a:gd name="T10" fmla="*/ 0 w 2"/>
                  <a:gd name="T11" fmla="*/ 1 h 2"/>
                  <a:gd name="T12" fmla="*/ 0 w 2"/>
                  <a:gd name="T13" fmla="*/ 2 h 2"/>
                  <a:gd name="T14" fmla="*/ 1 w 2"/>
                  <a:gd name="T15" fmla="*/ 2 h 2"/>
                  <a:gd name="T16" fmla="*/ 1 w 2"/>
                  <a:gd name="T17" fmla="*/ 2 h 2"/>
                  <a:gd name="T18" fmla="*/ 2 w 2"/>
                  <a:gd name="T19" fmla="*/ 2 h 2"/>
                  <a:gd name="T20" fmla="*/ 2 w 2"/>
                  <a:gd name="T21" fmla="*/ 1 h 2"/>
                  <a:gd name="T22" fmla="*/ 2 w 2"/>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2" y="2"/>
                    </a:moveTo>
                    <a:cubicBezTo>
                      <a:pt x="1" y="1"/>
                      <a:pt x="1" y="1"/>
                      <a:pt x="1" y="1"/>
                    </a:cubicBezTo>
                    <a:cubicBezTo>
                      <a:pt x="2" y="1"/>
                      <a:pt x="2" y="0"/>
                      <a:pt x="2" y="0"/>
                    </a:cubicBezTo>
                    <a:cubicBezTo>
                      <a:pt x="2" y="0"/>
                      <a:pt x="2" y="0"/>
                      <a:pt x="1" y="0"/>
                    </a:cubicBezTo>
                    <a:cubicBezTo>
                      <a:pt x="1" y="0"/>
                      <a:pt x="1" y="0"/>
                      <a:pt x="1" y="0"/>
                    </a:cubicBezTo>
                    <a:cubicBezTo>
                      <a:pt x="1" y="1"/>
                      <a:pt x="1" y="1"/>
                      <a:pt x="0" y="1"/>
                    </a:cubicBezTo>
                    <a:cubicBezTo>
                      <a:pt x="0" y="1"/>
                      <a:pt x="0" y="2"/>
                      <a:pt x="0" y="2"/>
                    </a:cubicBezTo>
                    <a:cubicBezTo>
                      <a:pt x="0" y="2"/>
                      <a:pt x="1" y="2"/>
                      <a:pt x="1" y="2"/>
                    </a:cubicBezTo>
                    <a:cubicBezTo>
                      <a:pt x="1" y="2"/>
                      <a:pt x="1" y="2"/>
                      <a:pt x="1" y="2"/>
                    </a:cubicBezTo>
                    <a:cubicBezTo>
                      <a:pt x="1" y="2"/>
                      <a:pt x="2" y="2"/>
                      <a:pt x="2" y="2"/>
                    </a:cubicBezTo>
                    <a:cubicBezTo>
                      <a:pt x="2" y="2"/>
                      <a:pt x="2" y="2"/>
                      <a:pt x="2" y="1"/>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8" name="Freeform 113"/>
              <p:cNvSpPr/>
              <p:nvPr/>
            </p:nvSpPr>
            <p:spPr bwMode="auto">
              <a:xfrm>
                <a:off x="6458" y="2031"/>
                <a:ext cx="27" cy="35"/>
              </a:xfrm>
              <a:custGeom>
                <a:avLst/>
                <a:gdLst>
                  <a:gd name="T0" fmla="*/ 0 w 2"/>
                  <a:gd name="T1" fmla="*/ 1 h 2"/>
                  <a:gd name="T2" fmla="*/ 1 w 2"/>
                  <a:gd name="T3" fmla="*/ 1 h 2"/>
                  <a:gd name="T4" fmla="*/ 2 w 2"/>
                  <a:gd name="T5" fmla="*/ 1 h 2"/>
                  <a:gd name="T6" fmla="*/ 2 w 2"/>
                  <a:gd name="T7" fmla="*/ 1 h 2"/>
                  <a:gd name="T8" fmla="*/ 2 w 2"/>
                  <a:gd name="T9" fmla="*/ 1 h 2"/>
                  <a:gd name="T10" fmla="*/ 1 w 2"/>
                  <a:gd name="T11" fmla="*/ 1 h 2"/>
                  <a:gd name="T12" fmla="*/ 1 w 2"/>
                  <a:gd name="T13" fmla="*/ 0 h 2"/>
                  <a:gd name="T14" fmla="*/ 1 w 2"/>
                  <a:gd name="T15" fmla="*/ 0 h 2"/>
                  <a:gd name="T16" fmla="*/ 1 w 2"/>
                  <a:gd name="T17" fmla="*/ 0 h 2"/>
                  <a:gd name="T18" fmla="*/ 0 w 2"/>
                  <a:gd name="T19" fmla="*/ 0 h 2"/>
                  <a:gd name="T20" fmla="*/ 0 w 2"/>
                  <a:gd name="T21" fmla="*/ 0 h 2"/>
                  <a:gd name="T22" fmla="*/ 0 w 2"/>
                  <a:gd name="T23" fmla="*/ 0 h 2"/>
                  <a:gd name="T24" fmla="*/ 1 w 2"/>
                  <a:gd name="T25" fmla="*/ 1 h 2"/>
                  <a:gd name="T26" fmla="*/ 0 w 2"/>
                  <a:gd name="T2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2">
                    <a:moveTo>
                      <a:pt x="0" y="1"/>
                    </a:moveTo>
                    <a:cubicBezTo>
                      <a:pt x="1" y="1"/>
                      <a:pt x="1" y="1"/>
                      <a:pt x="1" y="1"/>
                    </a:cubicBezTo>
                    <a:cubicBezTo>
                      <a:pt x="1" y="1"/>
                      <a:pt x="2" y="1"/>
                      <a:pt x="2" y="1"/>
                    </a:cubicBezTo>
                    <a:cubicBezTo>
                      <a:pt x="2" y="2"/>
                      <a:pt x="2" y="1"/>
                      <a:pt x="2" y="1"/>
                    </a:cubicBezTo>
                    <a:cubicBezTo>
                      <a:pt x="2" y="1"/>
                      <a:pt x="2" y="1"/>
                      <a:pt x="2" y="1"/>
                    </a:cubicBezTo>
                    <a:cubicBezTo>
                      <a:pt x="2" y="1"/>
                      <a:pt x="1" y="1"/>
                      <a:pt x="1" y="1"/>
                    </a:cubicBezTo>
                    <a:cubicBezTo>
                      <a:pt x="1" y="1"/>
                      <a:pt x="1" y="1"/>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1"/>
                      <a:pt x="0" y="1"/>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9" name="Freeform 114"/>
              <p:cNvSpPr/>
              <p:nvPr/>
            </p:nvSpPr>
            <p:spPr bwMode="auto">
              <a:xfrm>
                <a:off x="5852" y="2066"/>
                <a:ext cx="27" cy="36"/>
              </a:xfrm>
              <a:custGeom>
                <a:avLst/>
                <a:gdLst>
                  <a:gd name="T0" fmla="*/ 0 w 2"/>
                  <a:gd name="T1" fmla="*/ 0 h 2"/>
                  <a:gd name="T2" fmla="*/ 1 w 2"/>
                  <a:gd name="T3" fmla="*/ 1 h 2"/>
                  <a:gd name="T4" fmla="*/ 1 w 2"/>
                  <a:gd name="T5" fmla="*/ 1 h 2"/>
                  <a:gd name="T6" fmla="*/ 1 w 2"/>
                  <a:gd name="T7" fmla="*/ 2 h 2"/>
                  <a:gd name="T8" fmla="*/ 2 w 2"/>
                  <a:gd name="T9" fmla="*/ 2 h 2"/>
                  <a:gd name="T10" fmla="*/ 2 w 2"/>
                  <a:gd name="T11" fmla="*/ 2 h 2"/>
                  <a:gd name="T12" fmla="*/ 2 w 2"/>
                  <a:gd name="T13" fmla="*/ 2 h 2"/>
                  <a:gd name="T14" fmla="*/ 1 w 2"/>
                  <a:gd name="T15" fmla="*/ 1 h 2"/>
                  <a:gd name="T16" fmla="*/ 0 w 2"/>
                  <a:gd name="T17" fmla="*/ 0 h 2"/>
                  <a:gd name="T18" fmla="*/ 0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0"/>
                    </a:moveTo>
                    <a:cubicBezTo>
                      <a:pt x="0" y="1"/>
                      <a:pt x="0" y="1"/>
                      <a:pt x="1" y="1"/>
                    </a:cubicBezTo>
                    <a:cubicBezTo>
                      <a:pt x="1" y="1"/>
                      <a:pt x="1" y="1"/>
                      <a:pt x="1" y="1"/>
                    </a:cubicBezTo>
                    <a:cubicBezTo>
                      <a:pt x="1" y="2"/>
                      <a:pt x="1" y="2"/>
                      <a:pt x="1" y="2"/>
                    </a:cubicBezTo>
                    <a:cubicBezTo>
                      <a:pt x="1" y="2"/>
                      <a:pt x="1" y="2"/>
                      <a:pt x="2" y="2"/>
                    </a:cubicBezTo>
                    <a:cubicBezTo>
                      <a:pt x="2" y="2"/>
                      <a:pt x="2" y="2"/>
                      <a:pt x="2" y="2"/>
                    </a:cubicBezTo>
                    <a:cubicBezTo>
                      <a:pt x="2" y="2"/>
                      <a:pt x="2" y="2"/>
                      <a:pt x="2" y="2"/>
                    </a:cubicBezTo>
                    <a:cubicBezTo>
                      <a:pt x="2" y="1"/>
                      <a:pt x="1" y="1"/>
                      <a:pt x="1" y="1"/>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115"/>
              <p:cNvSpPr/>
              <p:nvPr/>
            </p:nvSpPr>
            <p:spPr bwMode="auto">
              <a:xfrm>
                <a:off x="4692" y="1995"/>
                <a:ext cx="41" cy="18"/>
              </a:xfrm>
              <a:custGeom>
                <a:avLst/>
                <a:gdLst>
                  <a:gd name="T0" fmla="*/ 0 w 3"/>
                  <a:gd name="T1" fmla="*/ 1 h 1"/>
                  <a:gd name="T2" fmla="*/ 0 w 3"/>
                  <a:gd name="T3" fmla="*/ 1 h 1"/>
                  <a:gd name="T4" fmla="*/ 1 w 3"/>
                  <a:gd name="T5" fmla="*/ 1 h 1"/>
                  <a:gd name="T6" fmla="*/ 2 w 3"/>
                  <a:gd name="T7" fmla="*/ 1 h 1"/>
                  <a:gd name="T8" fmla="*/ 2 w 3"/>
                  <a:gd name="T9" fmla="*/ 1 h 1"/>
                  <a:gd name="T10" fmla="*/ 2 w 3"/>
                  <a:gd name="T11" fmla="*/ 1 h 1"/>
                  <a:gd name="T12" fmla="*/ 2 w 3"/>
                  <a:gd name="T13" fmla="*/ 0 h 1"/>
                  <a:gd name="T14" fmla="*/ 1 w 3"/>
                  <a:gd name="T15" fmla="*/ 0 h 1"/>
                  <a:gd name="T16" fmla="*/ 0 w 3"/>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0" y="1"/>
                    </a:moveTo>
                    <a:cubicBezTo>
                      <a:pt x="0" y="1"/>
                      <a:pt x="0" y="1"/>
                      <a:pt x="0" y="1"/>
                    </a:cubicBezTo>
                    <a:cubicBezTo>
                      <a:pt x="1" y="1"/>
                      <a:pt x="1" y="1"/>
                      <a:pt x="1" y="1"/>
                    </a:cubicBezTo>
                    <a:cubicBezTo>
                      <a:pt x="1" y="1"/>
                      <a:pt x="1" y="1"/>
                      <a:pt x="2" y="1"/>
                    </a:cubicBezTo>
                    <a:cubicBezTo>
                      <a:pt x="2" y="1"/>
                      <a:pt x="2" y="1"/>
                      <a:pt x="2" y="1"/>
                    </a:cubicBezTo>
                    <a:cubicBezTo>
                      <a:pt x="2" y="1"/>
                      <a:pt x="2" y="1"/>
                      <a:pt x="2" y="1"/>
                    </a:cubicBezTo>
                    <a:cubicBezTo>
                      <a:pt x="3" y="0"/>
                      <a:pt x="2" y="0"/>
                      <a:pt x="2" y="0"/>
                    </a:cubicBezTo>
                    <a:cubicBezTo>
                      <a:pt x="2" y="0"/>
                      <a:pt x="1"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116"/>
              <p:cNvSpPr/>
              <p:nvPr/>
            </p:nvSpPr>
            <p:spPr bwMode="auto">
              <a:xfrm>
                <a:off x="6337" y="2084"/>
                <a:ext cx="27" cy="18"/>
              </a:xfrm>
              <a:custGeom>
                <a:avLst/>
                <a:gdLst>
                  <a:gd name="T0" fmla="*/ 2 w 2"/>
                  <a:gd name="T1" fmla="*/ 1 h 1"/>
                  <a:gd name="T2" fmla="*/ 2 w 2"/>
                  <a:gd name="T3" fmla="*/ 0 h 1"/>
                  <a:gd name="T4" fmla="*/ 1 w 2"/>
                  <a:gd name="T5" fmla="*/ 1 h 1"/>
                  <a:gd name="T6" fmla="*/ 0 w 2"/>
                  <a:gd name="T7" fmla="*/ 1 h 1"/>
                  <a:gd name="T8" fmla="*/ 1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1"/>
                      <a:pt x="2" y="0"/>
                    </a:cubicBezTo>
                    <a:cubicBezTo>
                      <a:pt x="1" y="0"/>
                      <a:pt x="1" y="0"/>
                      <a:pt x="1" y="1"/>
                    </a:cubicBezTo>
                    <a:cubicBezTo>
                      <a:pt x="0" y="1"/>
                      <a:pt x="0" y="1"/>
                      <a:pt x="0" y="1"/>
                    </a:cubicBezTo>
                    <a:cubicBezTo>
                      <a:pt x="0" y="1"/>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117"/>
              <p:cNvSpPr/>
              <p:nvPr/>
            </p:nvSpPr>
            <p:spPr bwMode="auto">
              <a:xfrm>
                <a:off x="6552" y="2084"/>
                <a:ext cx="14" cy="36"/>
              </a:xfrm>
              <a:custGeom>
                <a:avLst/>
                <a:gdLst>
                  <a:gd name="T0" fmla="*/ 0 w 1"/>
                  <a:gd name="T1" fmla="*/ 0 h 2"/>
                  <a:gd name="T2" fmla="*/ 0 w 1"/>
                  <a:gd name="T3" fmla="*/ 0 h 2"/>
                  <a:gd name="T4" fmla="*/ 0 w 1"/>
                  <a:gd name="T5" fmla="*/ 1 h 2"/>
                  <a:gd name="T6" fmla="*/ 0 w 1"/>
                  <a:gd name="T7" fmla="*/ 2 h 2"/>
                  <a:gd name="T8" fmla="*/ 1 w 1"/>
                  <a:gd name="T9" fmla="*/ 2 h 2"/>
                  <a:gd name="T10" fmla="*/ 0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0"/>
                    </a:cubicBezTo>
                    <a:cubicBezTo>
                      <a:pt x="0" y="1"/>
                      <a:pt x="0" y="1"/>
                      <a:pt x="0" y="1"/>
                    </a:cubicBezTo>
                    <a:cubicBezTo>
                      <a:pt x="0" y="2"/>
                      <a:pt x="0" y="2"/>
                      <a:pt x="0" y="2"/>
                    </a:cubicBezTo>
                    <a:cubicBezTo>
                      <a:pt x="1" y="2"/>
                      <a:pt x="1" y="2"/>
                      <a:pt x="1" y="2"/>
                    </a:cubicBezTo>
                    <a:cubicBezTo>
                      <a:pt x="1" y="1"/>
                      <a:pt x="1"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3" name="Freeform 118"/>
              <p:cNvSpPr/>
              <p:nvPr/>
            </p:nvSpPr>
            <p:spPr bwMode="auto">
              <a:xfrm>
                <a:off x="4881" y="1995"/>
                <a:ext cx="14" cy="18"/>
              </a:xfrm>
              <a:custGeom>
                <a:avLst/>
                <a:gdLst>
                  <a:gd name="T0" fmla="*/ 0 w 1"/>
                  <a:gd name="T1" fmla="*/ 0 h 1"/>
                  <a:gd name="T2" fmla="*/ 0 w 1"/>
                  <a:gd name="T3" fmla="*/ 0 h 1"/>
                  <a:gd name="T4" fmla="*/ 0 w 1"/>
                  <a:gd name="T5" fmla="*/ 1 h 1"/>
                  <a:gd name="T6" fmla="*/ 0 w 1"/>
                  <a:gd name="T7" fmla="*/ 1 h 1"/>
                  <a:gd name="T8" fmla="*/ 0 w 1"/>
                  <a:gd name="T9" fmla="*/ 1 h 1"/>
                  <a:gd name="T10" fmla="*/ 1 w 1"/>
                  <a:gd name="T11" fmla="*/ 1 h 1"/>
                  <a:gd name="T12" fmla="*/ 1 w 1"/>
                  <a:gd name="T13" fmla="*/ 1 h 1"/>
                  <a:gd name="T14" fmla="*/ 1 w 1"/>
                  <a:gd name="T15" fmla="*/ 1 h 1"/>
                  <a:gd name="T16" fmla="*/ 0 w 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0" y="0"/>
                    </a:moveTo>
                    <a:cubicBezTo>
                      <a:pt x="0" y="0"/>
                      <a:pt x="0" y="0"/>
                      <a:pt x="0" y="0"/>
                    </a:cubicBezTo>
                    <a:cubicBezTo>
                      <a:pt x="0" y="0"/>
                      <a:pt x="0" y="1"/>
                      <a:pt x="0" y="1"/>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4" name="Freeform 119"/>
              <p:cNvSpPr/>
              <p:nvPr/>
            </p:nvSpPr>
            <p:spPr bwMode="auto">
              <a:xfrm>
                <a:off x="6242" y="2066"/>
                <a:ext cx="14" cy="18"/>
              </a:xfrm>
              <a:custGeom>
                <a:avLst/>
                <a:gdLst>
                  <a:gd name="T0" fmla="*/ 1 w 1"/>
                  <a:gd name="T1" fmla="*/ 0 h 1"/>
                  <a:gd name="T2" fmla="*/ 0 w 1"/>
                  <a:gd name="T3" fmla="*/ 1 h 1"/>
                  <a:gd name="T4" fmla="*/ 0 w 1"/>
                  <a:gd name="T5" fmla="*/ 1 h 1"/>
                  <a:gd name="T6" fmla="*/ 1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0" y="1"/>
                    </a:cubicBezTo>
                    <a:cubicBezTo>
                      <a:pt x="0" y="1"/>
                      <a:pt x="0" y="1"/>
                      <a:pt x="0" y="1"/>
                    </a:cubicBezTo>
                    <a:cubicBezTo>
                      <a:pt x="1" y="1"/>
                      <a:pt x="1" y="1"/>
                      <a:pt x="1" y="1"/>
                    </a:cubicBezTo>
                    <a:cubicBezTo>
                      <a:pt x="1" y="1"/>
                      <a:pt x="1" y="1"/>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5" name="Freeform 120"/>
              <p:cNvSpPr/>
              <p:nvPr/>
            </p:nvSpPr>
            <p:spPr bwMode="auto">
              <a:xfrm>
                <a:off x="4733" y="2084"/>
                <a:ext cx="13" cy="18"/>
              </a:xfrm>
              <a:custGeom>
                <a:avLst/>
                <a:gdLst>
                  <a:gd name="T0" fmla="*/ 0 w 1"/>
                  <a:gd name="T1" fmla="*/ 1 h 1"/>
                  <a:gd name="T2" fmla="*/ 1 w 1"/>
                  <a:gd name="T3" fmla="*/ 1 h 1"/>
                  <a:gd name="T4" fmla="*/ 1 w 1"/>
                  <a:gd name="T5" fmla="*/ 1 h 1"/>
                  <a:gd name="T6" fmla="*/ 1 w 1"/>
                  <a:gd name="T7" fmla="*/ 0 h 1"/>
                  <a:gd name="T8" fmla="*/ 1 w 1"/>
                  <a:gd name="T9" fmla="*/ 0 h 1"/>
                  <a:gd name="T10" fmla="*/ 0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1" y="1"/>
                      <a:pt x="1" y="1"/>
                    </a:cubicBezTo>
                    <a:cubicBezTo>
                      <a:pt x="1" y="1"/>
                      <a:pt x="1" y="1"/>
                      <a:pt x="1" y="1"/>
                    </a:cubicBezTo>
                    <a:cubicBezTo>
                      <a:pt x="1" y="1"/>
                      <a:pt x="1" y="1"/>
                      <a:pt x="1" y="0"/>
                    </a:cubicBezTo>
                    <a:cubicBezTo>
                      <a:pt x="1" y="0"/>
                      <a:pt x="1" y="0"/>
                      <a:pt x="1" y="0"/>
                    </a:cubicBezTo>
                    <a:cubicBezTo>
                      <a:pt x="1" y="0"/>
                      <a:pt x="1"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6" name="Freeform 121"/>
              <p:cNvSpPr/>
              <p:nvPr/>
            </p:nvSpPr>
            <p:spPr bwMode="auto">
              <a:xfrm>
                <a:off x="6040" y="2084"/>
                <a:ext cx="14" cy="18"/>
              </a:xfrm>
              <a:custGeom>
                <a:avLst/>
                <a:gdLst>
                  <a:gd name="T0" fmla="*/ 1 w 1"/>
                  <a:gd name="T1" fmla="*/ 0 h 1"/>
                  <a:gd name="T2" fmla="*/ 0 w 1"/>
                  <a:gd name="T3" fmla="*/ 0 h 1"/>
                  <a:gd name="T4" fmla="*/ 0 w 1"/>
                  <a:gd name="T5" fmla="*/ 0 h 1"/>
                  <a:gd name="T6" fmla="*/ 0 w 1"/>
                  <a:gd name="T7" fmla="*/ 1 h 1"/>
                  <a:gd name="T8" fmla="*/ 0 w 1"/>
                  <a:gd name="T9" fmla="*/ 1 h 1"/>
                  <a:gd name="T10" fmla="*/ 0 w 1"/>
                  <a:gd name="T11" fmla="*/ 1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cubicBezTo>
                      <a:pt x="1" y="0"/>
                      <a:pt x="1" y="0"/>
                      <a:pt x="0" y="0"/>
                    </a:cubicBezTo>
                    <a:cubicBezTo>
                      <a:pt x="0" y="0"/>
                      <a:pt x="0" y="0"/>
                      <a:pt x="0" y="0"/>
                    </a:cubicBezTo>
                    <a:cubicBezTo>
                      <a:pt x="0" y="1"/>
                      <a:pt x="0" y="1"/>
                      <a:pt x="0" y="1"/>
                    </a:cubicBezTo>
                    <a:cubicBezTo>
                      <a:pt x="0" y="1"/>
                      <a:pt x="0" y="1"/>
                      <a:pt x="0" y="1"/>
                    </a:cubicBezTo>
                    <a:cubicBezTo>
                      <a:pt x="0" y="1"/>
                      <a:pt x="0" y="1"/>
                      <a:pt x="0"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Freeform 122"/>
              <p:cNvSpPr/>
              <p:nvPr/>
            </p:nvSpPr>
            <p:spPr bwMode="auto">
              <a:xfrm>
                <a:off x="5083" y="1995"/>
                <a:ext cx="14" cy="18"/>
              </a:xfrm>
              <a:custGeom>
                <a:avLst/>
                <a:gdLst>
                  <a:gd name="T0" fmla="*/ 0 w 1"/>
                  <a:gd name="T1" fmla="*/ 0 h 1"/>
                  <a:gd name="T2" fmla="*/ 0 w 1"/>
                  <a:gd name="T3" fmla="*/ 1 h 1"/>
                  <a:gd name="T4" fmla="*/ 0 w 1"/>
                  <a:gd name="T5" fmla="*/ 1 h 1"/>
                  <a:gd name="T6" fmla="*/ 0 w 1"/>
                  <a:gd name="T7" fmla="*/ 1 h 1"/>
                  <a:gd name="T8" fmla="*/ 1 w 1"/>
                  <a:gd name="T9" fmla="*/ 1 h 1"/>
                  <a:gd name="T10" fmla="*/ 1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1"/>
                    </a:cubicBezTo>
                    <a:cubicBezTo>
                      <a:pt x="0" y="1"/>
                      <a:pt x="0" y="1"/>
                      <a:pt x="0" y="1"/>
                    </a:cubicBezTo>
                    <a:cubicBezTo>
                      <a:pt x="0" y="1"/>
                      <a:pt x="0" y="1"/>
                      <a:pt x="0" y="1"/>
                    </a:cubicBezTo>
                    <a:cubicBezTo>
                      <a:pt x="0" y="1"/>
                      <a:pt x="0" y="1"/>
                      <a:pt x="1" y="1"/>
                    </a:cubicBezTo>
                    <a:cubicBezTo>
                      <a:pt x="1" y="1"/>
                      <a:pt x="1" y="1"/>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8" name="Freeform 123"/>
              <p:cNvSpPr/>
              <p:nvPr/>
            </p:nvSpPr>
            <p:spPr bwMode="auto">
              <a:xfrm>
                <a:off x="6458" y="2084"/>
                <a:ext cx="14" cy="18"/>
              </a:xfrm>
              <a:custGeom>
                <a:avLst/>
                <a:gdLst>
                  <a:gd name="T0" fmla="*/ 0 w 1"/>
                  <a:gd name="T1" fmla="*/ 1 h 1"/>
                  <a:gd name="T2" fmla="*/ 1 w 1"/>
                  <a:gd name="T3" fmla="*/ 1 h 1"/>
                  <a:gd name="T4" fmla="*/ 1 w 1"/>
                  <a:gd name="T5" fmla="*/ 1 h 1"/>
                  <a:gd name="T6" fmla="*/ 1 w 1"/>
                  <a:gd name="T7" fmla="*/ 1 h 1"/>
                  <a:gd name="T8" fmla="*/ 0 w 1"/>
                  <a:gd name="T9" fmla="*/ 0 h 1"/>
                  <a:gd name="T10" fmla="*/ 0 w 1"/>
                  <a:gd name="T11" fmla="*/ 1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1" y="1"/>
                      <a:pt x="1" y="1"/>
                      <a:pt x="1" y="1"/>
                    </a:cubicBezTo>
                    <a:cubicBezTo>
                      <a:pt x="1" y="1"/>
                      <a:pt x="1" y="1"/>
                      <a:pt x="1" y="1"/>
                    </a:cubicBezTo>
                    <a:cubicBezTo>
                      <a:pt x="1" y="1"/>
                      <a:pt x="1" y="1"/>
                      <a:pt x="1" y="1"/>
                    </a:cubicBezTo>
                    <a:cubicBezTo>
                      <a:pt x="1" y="0"/>
                      <a:pt x="0" y="0"/>
                      <a:pt x="0" y="0"/>
                    </a:cubicBezTo>
                    <a:cubicBezTo>
                      <a:pt x="0" y="1"/>
                      <a:pt x="0" y="1"/>
                      <a:pt x="0" y="1"/>
                    </a:cubicBezTo>
                    <a:cubicBezTo>
                      <a:pt x="0"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 name="Freeform 124"/>
              <p:cNvSpPr/>
              <p:nvPr/>
            </p:nvSpPr>
            <p:spPr bwMode="auto">
              <a:xfrm>
                <a:off x="6108" y="2084"/>
                <a:ext cx="13" cy="18"/>
              </a:xfrm>
              <a:custGeom>
                <a:avLst/>
                <a:gdLst>
                  <a:gd name="T0" fmla="*/ 0 w 1"/>
                  <a:gd name="T1" fmla="*/ 1 h 1"/>
                  <a:gd name="T2" fmla="*/ 0 w 1"/>
                  <a:gd name="T3" fmla="*/ 1 h 1"/>
                  <a:gd name="T4" fmla="*/ 0 w 1"/>
                  <a:gd name="T5" fmla="*/ 0 h 1"/>
                  <a:gd name="T6" fmla="*/ 0 w 1"/>
                  <a:gd name="T7" fmla="*/ 0 h 1"/>
                  <a:gd name="T8" fmla="*/ 0 w 1"/>
                  <a:gd name="T9" fmla="*/ 0 h 1"/>
                  <a:gd name="T10" fmla="*/ 0 w 1"/>
                  <a:gd name="T11" fmla="*/ 1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0" y="1"/>
                      <a:pt x="0" y="1"/>
                    </a:cubicBezTo>
                    <a:cubicBezTo>
                      <a:pt x="1" y="1"/>
                      <a:pt x="0" y="0"/>
                      <a:pt x="0" y="0"/>
                    </a:cubicBezTo>
                    <a:cubicBezTo>
                      <a:pt x="0" y="0"/>
                      <a:pt x="0" y="0"/>
                      <a:pt x="0" y="0"/>
                    </a:cubicBezTo>
                    <a:cubicBezTo>
                      <a:pt x="0" y="0"/>
                      <a:pt x="0" y="0"/>
                      <a:pt x="0"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 name="Freeform 125"/>
              <p:cNvSpPr/>
              <p:nvPr/>
            </p:nvSpPr>
            <p:spPr bwMode="auto">
              <a:xfrm>
                <a:off x="4059" y="2102"/>
                <a:ext cx="13" cy="18"/>
              </a:xfrm>
              <a:custGeom>
                <a:avLst/>
                <a:gdLst>
                  <a:gd name="T0" fmla="*/ 0 w 1"/>
                  <a:gd name="T1" fmla="*/ 0 h 1"/>
                  <a:gd name="T2" fmla="*/ 0 w 1"/>
                  <a:gd name="T3" fmla="*/ 0 h 1"/>
                  <a:gd name="T4" fmla="*/ 1 w 1"/>
                  <a:gd name="T5" fmla="*/ 1 h 1"/>
                  <a:gd name="T6" fmla="*/ 1 w 1"/>
                  <a:gd name="T7" fmla="*/ 1 h 1"/>
                  <a:gd name="T8" fmla="*/ 1 w 1"/>
                  <a:gd name="T9" fmla="*/ 1 h 1"/>
                  <a:gd name="T10" fmla="*/ 1 w 1"/>
                  <a:gd name="T11" fmla="*/ 0 h 1"/>
                  <a:gd name="T12" fmla="*/ 1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0" y="0"/>
                      <a:pt x="0" y="0"/>
                    </a:cubicBezTo>
                    <a:cubicBezTo>
                      <a:pt x="0" y="1"/>
                      <a:pt x="1" y="1"/>
                      <a:pt x="1" y="1"/>
                    </a:cubicBezTo>
                    <a:cubicBezTo>
                      <a:pt x="1" y="1"/>
                      <a:pt x="1" y="1"/>
                      <a:pt x="1" y="1"/>
                    </a:cubicBezTo>
                    <a:cubicBezTo>
                      <a:pt x="1" y="1"/>
                      <a:pt x="1" y="1"/>
                      <a:pt x="1" y="1"/>
                    </a:cubicBezTo>
                    <a:cubicBezTo>
                      <a:pt x="1"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 name="Freeform 126"/>
              <p:cNvSpPr/>
              <p:nvPr/>
            </p:nvSpPr>
            <p:spPr bwMode="auto">
              <a:xfrm>
                <a:off x="5312" y="1995"/>
                <a:ext cx="14" cy="18"/>
              </a:xfrm>
              <a:custGeom>
                <a:avLst/>
                <a:gdLst>
                  <a:gd name="T0" fmla="*/ 0 w 1"/>
                  <a:gd name="T1" fmla="*/ 0 h 1"/>
                  <a:gd name="T2" fmla="*/ 1 w 1"/>
                  <a:gd name="T3" fmla="*/ 0 h 1"/>
                  <a:gd name="T4" fmla="*/ 1 w 1"/>
                  <a:gd name="T5" fmla="*/ 0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1"/>
                      <a:pt x="1"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 name="Freeform 127"/>
              <p:cNvSpPr/>
              <p:nvPr/>
            </p:nvSpPr>
            <p:spPr bwMode="auto">
              <a:xfrm>
                <a:off x="5259" y="2013"/>
                <a:ext cx="13"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 name="Freeform 128"/>
              <p:cNvSpPr/>
              <p:nvPr/>
            </p:nvSpPr>
            <p:spPr bwMode="auto">
              <a:xfrm>
                <a:off x="5649" y="2102"/>
                <a:ext cx="0" cy="18"/>
              </a:xfrm>
              <a:custGeom>
                <a:avLst/>
                <a:gdLst>
                  <a:gd name="T0" fmla="*/ 0 h 1"/>
                  <a:gd name="T1" fmla="*/ 0 h 1"/>
                  <a:gd name="T2" fmla="*/ 1 h 1"/>
                  <a:gd name="T3" fmla="*/ 1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0"/>
                      <a:pt x="0" y="1"/>
                    </a:cubicBezTo>
                    <a:cubicBezTo>
                      <a:pt x="0" y="1"/>
                      <a:pt x="0" y="1"/>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 name="Freeform 129"/>
              <p:cNvSpPr/>
              <p:nvPr/>
            </p:nvSpPr>
            <p:spPr bwMode="auto">
              <a:xfrm>
                <a:off x="5784" y="2066"/>
                <a:ext cx="14" cy="18"/>
              </a:xfrm>
              <a:custGeom>
                <a:avLst/>
                <a:gdLst>
                  <a:gd name="T0" fmla="*/ 0 w 1"/>
                  <a:gd name="T1" fmla="*/ 0 h 1"/>
                  <a:gd name="T2" fmla="*/ 1 w 1"/>
                  <a:gd name="T3" fmla="*/ 1 h 1"/>
                  <a:gd name="T4" fmla="*/ 1 w 1"/>
                  <a:gd name="T5" fmla="*/ 1 h 1"/>
                  <a:gd name="T6" fmla="*/ 1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0" y="1"/>
                      <a:pt x="1" y="1"/>
                    </a:cubicBezTo>
                    <a:cubicBezTo>
                      <a:pt x="1" y="1"/>
                      <a:pt x="1" y="1"/>
                      <a:pt x="1" y="1"/>
                    </a:cubicBezTo>
                    <a:cubicBezTo>
                      <a:pt x="1" y="1"/>
                      <a:pt x="1" y="1"/>
                      <a:pt x="1" y="1"/>
                    </a:cubicBezTo>
                    <a:cubicBezTo>
                      <a:pt x="1"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 name="Freeform 130"/>
              <p:cNvSpPr/>
              <p:nvPr/>
            </p:nvSpPr>
            <p:spPr bwMode="auto">
              <a:xfrm>
                <a:off x="5515" y="2031"/>
                <a:ext cx="13" cy="0"/>
              </a:xfrm>
              <a:custGeom>
                <a:avLst/>
                <a:gdLst>
                  <a:gd name="T0" fmla="*/ 1 w 1"/>
                  <a:gd name="T1" fmla="*/ 0 w 1"/>
                  <a:gd name="T2" fmla="*/ 0 w 1"/>
                  <a:gd name="T3" fmla="*/ 1 w 1"/>
                  <a:gd name="T4" fmla="*/ 1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1" y="0"/>
                      <a:pt x="0" y="0"/>
                    </a:cubicBezTo>
                    <a:cubicBezTo>
                      <a:pt x="0" y="0"/>
                      <a:pt x="0" y="0"/>
                      <a:pt x="0" y="0"/>
                    </a:cubicBezTo>
                    <a:cubicBezTo>
                      <a:pt x="0" y="0"/>
                      <a:pt x="0"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 name="Oval 131"/>
              <p:cNvSpPr>
                <a:spLocks noChangeArrowheads="1"/>
              </p:cNvSpPr>
              <p:nvPr/>
            </p:nvSpPr>
            <p:spPr bwMode="auto">
              <a:xfrm>
                <a:off x="5542" y="2048"/>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 name="Oval 132"/>
              <p:cNvSpPr>
                <a:spLocks noChangeArrowheads="1"/>
              </p:cNvSpPr>
              <p:nvPr/>
            </p:nvSpPr>
            <p:spPr bwMode="auto">
              <a:xfrm>
                <a:off x="3183" y="2084"/>
                <a:ext cx="1" cy="1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 name="Freeform 133"/>
              <p:cNvSpPr/>
              <p:nvPr/>
            </p:nvSpPr>
            <p:spPr bwMode="auto">
              <a:xfrm>
                <a:off x="5717" y="1995"/>
                <a:ext cx="13"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 name="Freeform 134"/>
              <p:cNvSpPr/>
              <p:nvPr/>
            </p:nvSpPr>
            <p:spPr bwMode="auto">
              <a:xfrm>
                <a:off x="4207" y="2084"/>
                <a:ext cx="0" cy="18"/>
              </a:xfrm>
              <a:custGeom>
                <a:avLst/>
                <a:gdLst>
                  <a:gd name="T0" fmla="*/ 0 h 1"/>
                  <a:gd name="T1" fmla="*/ 0 h 1"/>
                  <a:gd name="T2" fmla="*/ 1 h 1"/>
                  <a:gd name="T3" fmla="*/ 1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1"/>
                      <a:pt x="0"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 name="Freeform 135"/>
              <p:cNvSpPr/>
              <p:nvPr/>
            </p:nvSpPr>
            <p:spPr bwMode="auto">
              <a:xfrm>
                <a:off x="6458" y="2066"/>
                <a:ext cx="14" cy="0"/>
              </a:xfrm>
              <a:custGeom>
                <a:avLst/>
                <a:gdLst>
                  <a:gd name="T0" fmla="*/ 0 w 1"/>
                  <a:gd name="T1" fmla="*/ 1 w 1"/>
                  <a:gd name="T2" fmla="*/ 1 w 1"/>
                  <a:gd name="T3" fmla="*/ 1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1" y="0"/>
                      <a:pt x="1" y="0"/>
                      <a:pt x="1" y="0"/>
                    </a:cubicBez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 name="Freeform 136"/>
              <p:cNvSpPr/>
              <p:nvPr/>
            </p:nvSpPr>
            <p:spPr bwMode="auto">
              <a:xfrm>
                <a:off x="6485" y="2102"/>
                <a:ext cx="14" cy="0"/>
              </a:xfrm>
              <a:custGeom>
                <a:avLst/>
                <a:gdLst>
                  <a:gd name="T0" fmla="*/ 0 w 1"/>
                  <a:gd name="T1" fmla="*/ 1 w 1"/>
                  <a:gd name="T2" fmla="*/ 1 w 1"/>
                  <a:gd name="T3" fmla="*/ 0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1" y="0"/>
                      <a:pt x="1" y="0"/>
                    </a:cubicBezTo>
                    <a:cubicBezTo>
                      <a:pt x="1" y="0"/>
                      <a:pt x="1" y="0"/>
                      <a:pt x="1" y="0"/>
                    </a:cubicBezTo>
                    <a:cubicBezTo>
                      <a:pt x="1"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 name="Oval 137"/>
              <p:cNvSpPr>
                <a:spLocks noChangeArrowheads="1"/>
              </p:cNvSpPr>
              <p:nvPr/>
            </p:nvSpPr>
            <p:spPr bwMode="auto">
              <a:xfrm>
                <a:off x="4881" y="2013"/>
                <a:ext cx="1" cy="1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 name="Oval 138"/>
              <p:cNvSpPr>
                <a:spLocks noChangeArrowheads="1"/>
              </p:cNvSpPr>
              <p:nvPr/>
            </p:nvSpPr>
            <p:spPr bwMode="auto">
              <a:xfrm>
                <a:off x="4558" y="1995"/>
                <a:ext cx="1" cy="1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 name="Freeform 139"/>
              <p:cNvSpPr/>
              <p:nvPr/>
            </p:nvSpPr>
            <p:spPr bwMode="auto">
              <a:xfrm>
                <a:off x="4382" y="208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 name="Freeform 140"/>
              <p:cNvSpPr/>
              <p:nvPr/>
            </p:nvSpPr>
            <p:spPr bwMode="auto">
              <a:xfrm>
                <a:off x="3331" y="2031"/>
                <a:ext cx="14" cy="17"/>
              </a:xfrm>
              <a:custGeom>
                <a:avLst/>
                <a:gdLst>
                  <a:gd name="T0" fmla="*/ 0 w 1"/>
                  <a:gd name="T1" fmla="*/ 0 h 1"/>
                  <a:gd name="T2" fmla="*/ 1 w 1"/>
                  <a:gd name="T3" fmla="*/ 1 h 1"/>
                  <a:gd name="T4" fmla="*/ 1 w 1"/>
                  <a:gd name="T5" fmla="*/ 1 h 1"/>
                  <a:gd name="T6" fmla="*/ 1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0" y="1"/>
                      <a:pt x="1" y="1"/>
                    </a:cubicBezTo>
                    <a:cubicBezTo>
                      <a:pt x="1" y="1"/>
                      <a:pt x="1" y="1"/>
                      <a:pt x="1" y="1"/>
                    </a:cubicBezTo>
                    <a:cubicBezTo>
                      <a:pt x="1" y="1"/>
                      <a:pt x="1" y="1"/>
                      <a:pt x="1" y="1"/>
                    </a:cubicBezTo>
                    <a:cubicBezTo>
                      <a:pt x="1"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 name="Freeform 141"/>
              <p:cNvSpPr/>
              <p:nvPr/>
            </p:nvSpPr>
            <p:spPr bwMode="auto">
              <a:xfrm>
                <a:off x="3129" y="2102"/>
                <a:ext cx="0" cy="18"/>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 name="Freeform 142"/>
              <p:cNvSpPr/>
              <p:nvPr/>
            </p:nvSpPr>
            <p:spPr bwMode="auto">
              <a:xfrm>
                <a:off x="6593" y="2031"/>
                <a:ext cx="0" cy="17"/>
              </a:xfrm>
              <a:custGeom>
                <a:avLst/>
                <a:gdLst>
                  <a:gd name="T0" fmla="*/ 1 h 1"/>
                  <a:gd name="T1" fmla="*/ 1 h 1"/>
                  <a:gd name="T2" fmla="*/ 1 h 1"/>
                  <a:gd name="T3" fmla="*/ 1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1"/>
                      <a:pt x="0" y="1"/>
                      <a:pt x="0" y="1"/>
                    </a:cubicBezTo>
                    <a:cubicBezTo>
                      <a:pt x="0" y="1"/>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 name="Rectangle 143"/>
              <p:cNvSpPr>
                <a:spLocks noChangeArrowheads="1"/>
              </p:cNvSpPr>
              <p:nvPr/>
            </p:nvSpPr>
            <p:spPr bwMode="auto">
              <a:xfrm>
                <a:off x="6485" y="2013"/>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 name="Oval 144"/>
              <p:cNvSpPr>
                <a:spLocks noChangeArrowheads="1"/>
              </p:cNvSpPr>
              <p:nvPr/>
            </p:nvSpPr>
            <p:spPr bwMode="auto">
              <a:xfrm>
                <a:off x="6472" y="201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Oval 145"/>
              <p:cNvSpPr>
                <a:spLocks noChangeArrowheads="1"/>
              </p:cNvSpPr>
              <p:nvPr/>
            </p:nvSpPr>
            <p:spPr bwMode="auto">
              <a:xfrm>
                <a:off x="6431" y="201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Freeform 146"/>
              <p:cNvSpPr/>
              <p:nvPr/>
            </p:nvSpPr>
            <p:spPr bwMode="auto">
              <a:xfrm>
                <a:off x="6189" y="2120"/>
                <a:ext cx="13"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Freeform 147"/>
              <p:cNvSpPr/>
              <p:nvPr/>
            </p:nvSpPr>
            <p:spPr bwMode="auto">
              <a:xfrm>
                <a:off x="6040" y="210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Oval 148"/>
              <p:cNvSpPr>
                <a:spLocks noChangeArrowheads="1"/>
              </p:cNvSpPr>
              <p:nvPr/>
            </p:nvSpPr>
            <p:spPr bwMode="auto">
              <a:xfrm>
                <a:off x="5784" y="2102"/>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Oval 149"/>
              <p:cNvSpPr>
                <a:spLocks noChangeArrowheads="1"/>
              </p:cNvSpPr>
              <p:nvPr/>
            </p:nvSpPr>
            <p:spPr bwMode="auto">
              <a:xfrm>
                <a:off x="5703" y="1995"/>
                <a:ext cx="1" cy="1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Freeform 150"/>
              <p:cNvSpPr/>
              <p:nvPr/>
            </p:nvSpPr>
            <p:spPr bwMode="auto">
              <a:xfrm>
                <a:off x="5151" y="1995"/>
                <a:ext cx="13" cy="18"/>
              </a:xfrm>
              <a:custGeom>
                <a:avLst/>
                <a:gdLst>
                  <a:gd name="T0" fmla="*/ 0 w 1"/>
                  <a:gd name="T1" fmla="*/ 1 h 1"/>
                  <a:gd name="T2" fmla="*/ 0 w 1"/>
                  <a:gd name="T3" fmla="*/ 1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0" y="1"/>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Rectangle 151"/>
              <p:cNvSpPr>
                <a:spLocks noChangeArrowheads="1"/>
              </p:cNvSpPr>
              <p:nvPr/>
            </p:nvSpPr>
            <p:spPr bwMode="auto">
              <a:xfrm>
                <a:off x="5137" y="199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7" name="Freeform 152"/>
              <p:cNvSpPr/>
              <p:nvPr/>
            </p:nvSpPr>
            <p:spPr bwMode="auto">
              <a:xfrm>
                <a:off x="5151" y="20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Freeform 153"/>
              <p:cNvSpPr/>
              <p:nvPr/>
            </p:nvSpPr>
            <p:spPr bwMode="auto">
              <a:xfrm>
                <a:off x="3668" y="2048"/>
                <a:ext cx="14"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Oval 154"/>
              <p:cNvSpPr>
                <a:spLocks noChangeArrowheads="1"/>
              </p:cNvSpPr>
              <p:nvPr/>
            </p:nvSpPr>
            <p:spPr bwMode="auto">
              <a:xfrm>
                <a:off x="3641" y="201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Freeform 155"/>
              <p:cNvSpPr/>
              <p:nvPr/>
            </p:nvSpPr>
            <p:spPr bwMode="auto">
              <a:xfrm>
                <a:off x="5312" y="1995"/>
                <a:ext cx="1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Oval 156"/>
              <p:cNvSpPr>
                <a:spLocks noChangeArrowheads="1"/>
              </p:cNvSpPr>
              <p:nvPr/>
            </p:nvSpPr>
            <p:spPr bwMode="auto">
              <a:xfrm>
                <a:off x="4167" y="201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Freeform 157"/>
              <p:cNvSpPr/>
              <p:nvPr/>
            </p:nvSpPr>
            <p:spPr bwMode="auto">
              <a:xfrm>
                <a:off x="5447" y="199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Freeform 158"/>
              <p:cNvSpPr/>
              <p:nvPr/>
            </p:nvSpPr>
            <p:spPr bwMode="auto">
              <a:xfrm>
                <a:off x="5447" y="19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Freeform 159"/>
              <p:cNvSpPr/>
              <p:nvPr/>
            </p:nvSpPr>
            <p:spPr bwMode="auto">
              <a:xfrm>
                <a:off x="3223" y="2013"/>
                <a:ext cx="0" cy="18"/>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Rectangle 160"/>
              <p:cNvSpPr>
                <a:spLocks noChangeArrowheads="1"/>
              </p:cNvSpPr>
              <p:nvPr/>
            </p:nvSpPr>
            <p:spPr bwMode="auto">
              <a:xfrm>
                <a:off x="5744" y="212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66" name="Rectangle 161"/>
              <p:cNvSpPr>
                <a:spLocks noChangeArrowheads="1"/>
              </p:cNvSpPr>
              <p:nvPr/>
            </p:nvSpPr>
            <p:spPr bwMode="auto">
              <a:xfrm>
                <a:off x="5771" y="212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67" name="Freeform 162"/>
              <p:cNvSpPr/>
              <p:nvPr/>
            </p:nvSpPr>
            <p:spPr bwMode="auto">
              <a:xfrm>
                <a:off x="5879" y="20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Freeform 163"/>
              <p:cNvSpPr/>
              <p:nvPr/>
            </p:nvSpPr>
            <p:spPr bwMode="auto">
              <a:xfrm>
                <a:off x="6000" y="2102"/>
                <a:ext cx="0" cy="1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Rectangle 164"/>
              <p:cNvSpPr>
                <a:spLocks noChangeArrowheads="1"/>
              </p:cNvSpPr>
              <p:nvPr/>
            </p:nvSpPr>
            <p:spPr bwMode="auto">
              <a:xfrm>
                <a:off x="6148" y="2048"/>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0" name="Freeform 165"/>
              <p:cNvSpPr/>
              <p:nvPr/>
            </p:nvSpPr>
            <p:spPr bwMode="auto">
              <a:xfrm>
                <a:off x="6337" y="19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 name="Freeform 166"/>
              <p:cNvSpPr/>
              <p:nvPr/>
            </p:nvSpPr>
            <p:spPr bwMode="auto">
              <a:xfrm>
                <a:off x="6391" y="2066"/>
                <a:ext cx="0" cy="1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Freeform 167"/>
              <p:cNvSpPr/>
              <p:nvPr/>
            </p:nvSpPr>
            <p:spPr bwMode="auto">
              <a:xfrm>
                <a:off x="6458" y="2048"/>
                <a:ext cx="14"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Freeform 168"/>
              <p:cNvSpPr/>
              <p:nvPr/>
            </p:nvSpPr>
            <p:spPr bwMode="auto">
              <a:xfrm>
                <a:off x="6458" y="210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Rectangle 169"/>
              <p:cNvSpPr>
                <a:spLocks noChangeArrowheads="1"/>
              </p:cNvSpPr>
              <p:nvPr/>
            </p:nvSpPr>
            <p:spPr bwMode="auto">
              <a:xfrm>
                <a:off x="6472" y="212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5" name="Freeform 170"/>
              <p:cNvSpPr/>
              <p:nvPr/>
            </p:nvSpPr>
            <p:spPr bwMode="auto">
              <a:xfrm>
                <a:off x="6566" y="2031"/>
                <a:ext cx="0" cy="17"/>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 name="Freeform 171"/>
              <p:cNvSpPr/>
              <p:nvPr/>
            </p:nvSpPr>
            <p:spPr bwMode="auto">
              <a:xfrm>
                <a:off x="3965" y="2102"/>
                <a:ext cx="13" cy="18"/>
              </a:xfrm>
              <a:custGeom>
                <a:avLst/>
                <a:gdLst>
                  <a:gd name="T0" fmla="*/ 1 w 1"/>
                  <a:gd name="T1" fmla="*/ 0 h 1"/>
                  <a:gd name="T2" fmla="*/ 0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1"/>
                    </a:cubicBezTo>
                    <a:cubicBezTo>
                      <a:pt x="0" y="1"/>
                      <a:pt x="0" y="1"/>
                      <a:pt x="0" y="0"/>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Freeform 172"/>
              <p:cNvSpPr/>
              <p:nvPr/>
            </p:nvSpPr>
            <p:spPr bwMode="auto">
              <a:xfrm>
                <a:off x="4800" y="19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Freeform 173"/>
              <p:cNvSpPr/>
              <p:nvPr/>
            </p:nvSpPr>
            <p:spPr bwMode="auto">
              <a:xfrm>
                <a:off x="2226" y="2048"/>
                <a:ext cx="0" cy="18"/>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Freeform 174"/>
              <p:cNvSpPr/>
              <p:nvPr/>
            </p:nvSpPr>
            <p:spPr bwMode="auto">
              <a:xfrm>
                <a:off x="4854" y="2031"/>
                <a:ext cx="0" cy="17"/>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Freeform 175"/>
              <p:cNvSpPr/>
              <p:nvPr/>
            </p:nvSpPr>
            <p:spPr bwMode="auto">
              <a:xfrm>
                <a:off x="5056" y="1995"/>
                <a:ext cx="0" cy="18"/>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1" name="文本框 7"/>
            <p:cNvSpPr txBox="1">
              <a:spLocks noChangeArrowheads="1"/>
            </p:cNvSpPr>
            <p:nvPr/>
          </p:nvSpPr>
          <p:spPr bwMode="auto">
            <a:xfrm>
              <a:off x="1359671" y="2502924"/>
              <a:ext cx="27569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000" dirty="0">
                  <a:solidFill>
                    <a:schemeClr val="bg1"/>
                  </a:solidFill>
                  <a:latin typeface="方正静蕾简体" pitchFamily="2" charset="-122"/>
                  <a:ea typeface="方正静蕾简体" pitchFamily="2" charset="-122"/>
                </a:rPr>
                <a:t>用于对</a:t>
              </a:r>
              <a:r>
                <a:rPr lang="en-US" altLang="zh-CN" sz="2000" dirty="0">
                  <a:solidFill>
                    <a:schemeClr val="bg1"/>
                  </a:solidFill>
                  <a:latin typeface="方正静蕾简体" pitchFamily="2" charset="-122"/>
                  <a:ea typeface="方正静蕾简体" pitchFamily="2" charset="-122"/>
                </a:rPr>
                <a:t>MySQL</a:t>
              </a:r>
              <a:r>
                <a:rPr lang="zh-CN" altLang="en-US" sz="2000" dirty="0">
                  <a:solidFill>
                    <a:schemeClr val="bg1"/>
                  </a:solidFill>
                  <a:latin typeface="方正静蕾简体" pitchFamily="2" charset="-122"/>
                  <a:ea typeface="方正静蕾简体" pitchFamily="2" charset="-122"/>
                </a:rPr>
                <a:t>进行操作。</a:t>
              </a:r>
              <a:endParaRPr lang="zh-CN" altLang="en-US" sz="2000" dirty="0">
                <a:solidFill>
                  <a:schemeClr val="bg1"/>
                </a:solidFill>
                <a:latin typeface="方正静蕾简体" pitchFamily="2" charset="-122"/>
                <a:ea typeface="方正静蕾简体" pitchFamily="2" charset="-122"/>
              </a:endParaRPr>
            </a:p>
          </p:txBody>
        </p:sp>
      </p:grpSp>
      <p:grpSp>
        <p:nvGrpSpPr>
          <p:cNvPr id="400" name="组合 399"/>
          <p:cNvGrpSpPr/>
          <p:nvPr/>
        </p:nvGrpSpPr>
        <p:grpSpPr>
          <a:xfrm>
            <a:off x="1367257" y="4275213"/>
            <a:ext cx="2804759" cy="1263760"/>
            <a:chOff x="1367257" y="4275213"/>
            <a:chExt cx="2804759" cy="1263760"/>
          </a:xfrm>
        </p:grpSpPr>
        <p:sp>
          <p:nvSpPr>
            <p:cNvPr id="232" name="文本框 397"/>
            <p:cNvSpPr txBox="1"/>
            <p:nvPr/>
          </p:nvSpPr>
          <p:spPr>
            <a:xfrm>
              <a:off x="1367257" y="4275213"/>
              <a:ext cx="2804759" cy="398780"/>
            </a:xfrm>
            <a:prstGeom prst="rect">
              <a:avLst/>
            </a:prstGeom>
            <a:noFill/>
          </p:spPr>
          <p:txBody>
            <a:bodyPr wrap="square" rtlCol="0">
              <a:spAutoFit/>
            </a:bodyPr>
            <a:lstStyle/>
            <a:p>
              <a:r>
                <a:rPr lang="en-US" altLang="zh-CN" sz="2000" b="1" spc="300" dirty="0">
                  <a:solidFill>
                    <a:srgbClr val="FF7C80"/>
                  </a:solidFill>
                  <a:latin typeface="微软雅黑" panose="020B0503020204020204" pitchFamily="34" charset="-122"/>
                  <a:ea typeface="微软雅黑" panose="020B0503020204020204" pitchFamily="34" charset="-122"/>
                </a:rPr>
                <a:t>HTML5+CSS</a:t>
              </a:r>
              <a:endParaRPr lang="en-US" altLang="zh-CN" sz="2000" b="1" spc="300" dirty="0">
                <a:solidFill>
                  <a:srgbClr val="FF7C80"/>
                </a:solidFill>
                <a:latin typeface="微软雅黑" panose="020B0503020204020204" pitchFamily="34" charset="-122"/>
                <a:ea typeface="微软雅黑" panose="020B0503020204020204" pitchFamily="34" charset="-122"/>
              </a:endParaRPr>
            </a:p>
          </p:txBody>
        </p:sp>
        <p:grpSp>
          <p:nvGrpSpPr>
            <p:cNvPr id="233" name="Group 103"/>
            <p:cNvGrpSpPr>
              <a:grpSpLocks noChangeAspect="1"/>
            </p:cNvGrpSpPr>
            <p:nvPr/>
          </p:nvGrpSpPr>
          <p:grpSpPr bwMode="auto">
            <a:xfrm flipV="1">
              <a:off x="1458774" y="4657787"/>
              <a:ext cx="2389685" cy="58921"/>
              <a:chOff x="1579" y="1995"/>
              <a:chExt cx="5014" cy="143"/>
            </a:xfrm>
            <a:solidFill>
              <a:schemeClr val="bg1"/>
            </a:solidFill>
          </p:grpSpPr>
          <p:sp>
            <p:nvSpPr>
              <p:cNvPr id="234" name="Freeform 104"/>
              <p:cNvSpPr>
                <a:spLocks noEditPoints="1"/>
              </p:cNvSpPr>
              <p:nvPr/>
            </p:nvSpPr>
            <p:spPr bwMode="auto">
              <a:xfrm>
                <a:off x="1579" y="1995"/>
                <a:ext cx="2938" cy="143"/>
              </a:xfrm>
              <a:custGeom>
                <a:avLst/>
                <a:gdLst>
                  <a:gd name="T0" fmla="*/ 126 w 218"/>
                  <a:gd name="T1" fmla="*/ 3 h 8"/>
                  <a:gd name="T2" fmla="*/ 132 w 218"/>
                  <a:gd name="T3" fmla="*/ 1 h 8"/>
                  <a:gd name="T4" fmla="*/ 139 w 218"/>
                  <a:gd name="T5" fmla="*/ 2 h 8"/>
                  <a:gd name="T6" fmla="*/ 139 w 218"/>
                  <a:gd name="T7" fmla="*/ 6 h 8"/>
                  <a:gd name="T8" fmla="*/ 149 w 218"/>
                  <a:gd name="T9" fmla="*/ 1 h 8"/>
                  <a:gd name="T10" fmla="*/ 155 w 218"/>
                  <a:gd name="T11" fmla="*/ 4 h 8"/>
                  <a:gd name="T12" fmla="*/ 155 w 218"/>
                  <a:gd name="T13" fmla="*/ 1 h 8"/>
                  <a:gd name="T14" fmla="*/ 161 w 218"/>
                  <a:gd name="T15" fmla="*/ 2 h 8"/>
                  <a:gd name="T16" fmla="*/ 174 w 218"/>
                  <a:gd name="T17" fmla="*/ 1 h 8"/>
                  <a:gd name="T18" fmla="*/ 178 w 218"/>
                  <a:gd name="T19" fmla="*/ 4 h 8"/>
                  <a:gd name="T20" fmla="*/ 187 w 218"/>
                  <a:gd name="T21" fmla="*/ 2 h 8"/>
                  <a:gd name="T22" fmla="*/ 199 w 218"/>
                  <a:gd name="T23" fmla="*/ 1 h 8"/>
                  <a:gd name="T24" fmla="*/ 208 w 218"/>
                  <a:gd name="T25" fmla="*/ 1 h 8"/>
                  <a:gd name="T26" fmla="*/ 209 w 218"/>
                  <a:gd name="T27" fmla="*/ 1 h 8"/>
                  <a:gd name="T28" fmla="*/ 218 w 218"/>
                  <a:gd name="T29" fmla="*/ 4 h 8"/>
                  <a:gd name="T30" fmla="*/ 207 w 218"/>
                  <a:gd name="T31" fmla="*/ 4 h 8"/>
                  <a:gd name="T32" fmla="*/ 200 w 218"/>
                  <a:gd name="T33" fmla="*/ 6 h 8"/>
                  <a:gd name="T34" fmla="*/ 191 w 218"/>
                  <a:gd name="T35" fmla="*/ 5 h 8"/>
                  <a:gd name="T36" fmla="*/ 185 w 218"/>
                  <a:gd name="T37" fmla="*/ 4 h 8"/>
                  <a:gd name="T38" fmla="*/ 182 w 218"/>
                  <a:gd name="T39" fmla="*/ 7 h 8"/>
                  <a:gd name="T40" fmla="*/ 169 w 218"/>
                  <a:gd name="T41" fmla="*/ 6 h 8"/>
                  <a:gd name="T42" fmla="*/ 163 w 218"/>
                  <a:gd name="T43" fmla="*/ 5 h 8"/>
                  <a:gd name="T44" fmla="*/ 146 w 218"/>
                  <a:gd name="T45" fmla="*/ 7 h 8"/>
                  <a:gd name="T46" fmla="*/ 132 w 218"/>
                  <a:gd name="T47" fmla="*/ 6 h 8"/>
                  <a:gd name="T48" fmla="*/ 121 w 218"/>
                  <a:gd name="T49" fmla="*/ 6 h 8"/>
                  <a:gd name="T50" fmla="*/ 114 w 218"/>
                  <a:gd name="T51" fmla="*/ 5 h 8"/>
                  <a:gd name="T52" fmla="*/ 100 w 218"/>
                  <a:gd name="T53" fmla="*/ 7 h 8"/>
                  <a:gd name="T54" fmla="*/ 89 w 218"/>
                  <a:gd name="T55" fmla="*/ 7 h 8"/>
                  <a:gd name="T56" fmla="*/ 63 w 218"/>
                  <a:gd name="T57" fmla="*/ 7 h 8"/>
                  <a:gd name="T58" fmla="*/ 33 w 218"/>
                  <a:gd name="T59" fmla="*/ 7 h 8"/>
                  <a:gd name="T60" fmla="*/ 0 w 218"/>
                  <a:gd name="T61" fmla="*/ 5 h 8"/>
                  <a:gd name="T62" fmla="*/ 24 w 218"/>
                  <a:gd name="T63" fmla="*/ 3 h 8"/>
                  <a:gd name="T64" fmla="*/ 44 w 218"/>
                  <a:gd name="T65" fmla="*/ 2 h 8"/>
                  <a:gd name="T66" fmla="*/ 54 w 218"/>
                  <a:gd name="T67" fmla="*/ 4 h 8"/>
                  <a:gd name="T68" fmla="*/ 64 w 218"/>
                  <a:gd name="T69" fmla="*/ 3 h 8"/>
                  <a:gd name="T70" fmla="*/ 70 w 218"/>
                  <a:gd name="T71" fmla="*/ 3 h 8"/>
                  <a:gd name="T72" fmla="*/ 85 w 218"/>
                  <a:gd name="T73" fmla="*/ 2 h 8"/>
                  <a:gd name="T74" fmla="*/ 94 w 218"/>
                  <a:gd name="T75" fmla="*/ 2 h 8"/>
                  <a:gd name="T76" fmla="*/ 102 w 218"/>
                  <a:gd name="T77" fmla="*/ 3 h 8"/>
                  <a:gd name="T78" fmla="*/ 175 w 218"/>
                  <a:gd name="T79" fmla="*/ 6 h 8"/>
                  <a:gd name="T80" fmla="*/ 187 w 218"/>
                  <a:gd name="T81" fmla="*/ 2 h 8"/>
                  <a:gd name="T82" fmla="*/ 187 w 218"/>
                  <a:gd name="T83" fmla="*/ 4 h 8"/>
                  <a:gd name="T84" fmla="*/ 75 w 218"/>
                  <a:gd name="T85" fmla="*/ 4 h 8"/>
                  <a:gd name="T86" fmla="*/ 172 w 218"/>
                  <a:gd name="T87" fmla="*/ 3 h 8"/>
                  <a:gd name="T88" fmla="*/ 182 w 218"/>
                  <a:gd name="T89" fmla="*/ 4 h 8"/>
                  <a:gd name="T90" fmla="*/ 34 w 218"/>
                  <a:gd name="T91" fmla="*/ 4 h 8"/>
                  <a:gd name="T92" fmla="*/ 207 w 218"/>
                  <a:gd name="T93" fmla="*/ 4 h 8"/>
                  <a:gd name="T94" fmla="*/ 212 w 218"/>
                  <a:gd name="T95" fmla="*/ 3 h 8"/>
                  <a:gd name="T96" fmla="*/ 114 w 218"/>
                  <a:gd name="T97" fmla="*/ 4 h 8"/>
                  <a:gd name="T98" fmla="*/ 159 w 218"/>
                  <a:gd name="T99" fmla="*/ 5 h 8"/>
                  <a:gd name="T100" fmla="*/ 45 w 218"/>
                  <a:gd name="T101" fmla="*/ 5 h 8"/>
                  <a:gd name="T102" fmla="*/ 197 w 218"/>
                  <a:gd name="T103" fmla="*/ 1 h 8"/>
                  <a:gd name="T104" fmla="*/ 125 w 218"/>
                  <a:gd name="T105" fmla="*/ 6 h 8"/>
                  <a:gd name="T106" fmla="*/ 155 w 218"/>
                  <a:gd name="T107" fmla="*/ 3 h 8"/>
                  <a:gd name="T108" fmla="*/ 38 w 218"/>
                  <a:gd name="T109" fmla="*/ 4 h 8"/>
                  <a:gd name="T110" fmla="*/ 205 w 218"/>
                  <a:gd name="T111" fmla="*/ 4 h 8"/>
                  <a:gd name="T112" fmla="*/ 171 w 218"/>
                  <a:gd name="T113" fmla="*/ 3 h 8"/>
                  <a:gd name="T114" fmla="*/ 148 w 218"/>
                  <a:gd name="T115" fmla="*/ 4 h 8"/>
                  <a:gd name="T116" fmla="*/ 125 w 218"/>
                  <a:gd name="T117" fmla="*/ 3 h 8"/>
                  <a:gd name="T118" fmla="*/ 91 w 218"/>
                  <a:gd name="T119" fmla="*/ 5 h 8"/>
                  <a:gd name="T120" fmla="*/ 212 w 218"/>
                  <a:gd name="T121" fmla="*/ 4 h 8"/>
                  <a:gd name="T122" fmla="*/ 93 w 218"/>
                  <a:gd name="T123" fmla="*/ 2 h 8"/>
                  <a:gd name="T124" fmla="*/ 55 w 218"/>
                  <a:gd name="T12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8" h="8">
                    <a:moveTo>
                      <a:pt x="122" y="2"/>
                    </a:moveTo>
                    <a:cubicBezTo>
                      <a:pt x="122" y="2"/>
                      <a:pt x="122" y="2"/>
                      <a:pt x="122" y="2"/>
                    </a:cubicBezTo>
                    <a:cubicBezTo>
                      <a:pt x="122" y="2"/>
                      <a:pt x="122" y="3"/>
                      <a:pt x="122" y="3"/>
                    </a:cubicBezTo>
                    <a:cubicBezTo>
                      <a:pt x="122" y="3"/>
                      <a:pt x="121" y="2"/>
                      <a:pt x="121" y="2"/>
                    </a:cubicBezTo>
                    <a:cubicBezTo>
                      <a:pt x="121" y="2"/>
                      <a:pt x="121" y="2"/>
                      <a:pt x="120" y="3"/>
                    </a:cubicBezTo>
                    <a:cubicBezTo>
                      <a:pt x="120" y="3"/>
                      <a:pt x="120" y="3"/>
                      <a:pt x="120" y="3"/>
                    </a:cubicBezTo>
                    <a:cubicBezTo>
                      <a:pt x="121" y="3"/>
                      <a:pt x="121" y="3"/>
                      <a:pt x="122" y="3"/>
                    </a:cubicBezTo>
                    <a:cubicBezTo>
                      <a:pt x="122" y="4"/>
                      <a:pt x="122" y="3"/>
                      <a:pt x="122" y="3"/>
                    </a:cubicBezTo>
                    <a:cubicBezTo>
                      <a:pt x="122" y="3"/>
                      <a:pt x="122" y="3"/>
                      <a:pt x="122" y="3"/>
                    </a:cubicBezTo>
                    <a:cubicBezTo>
                      <a:pt x="123" y="2"/>
                      <a:pt x="123" y="2"/>
                      <a:pt x="123" y="2"/>
                    </a:cubicBezTo>
                    <a:cubicBezTo>
                      <a:pt x="123" y="2"/>
                      <a:pt x="123" y="2"/>
                      <a:pt x="123" y="2"/>
                    </a:cubicBezTo>
                    <a:cubicBezTo>
                      <a:pt x="123" y="2"/>
                      <a:pt x="123" y="2"/>
                      <a:pt x="124" y="2"/>
                    </a:cubicBezTo>
                    <a:cubicBezTo>
                      <a:pt x="124" y="2"/>
                      <a:pt x="124" y="2"/>
                      <a:pt x="124" y="2"/>
                    </a:cubicBezTo>
                    <a:cubicBezTo>
                      <a:pt x="124" y="2"/>
                      <a:pt x="124" y="3"/>
                      <a:pt x="124" y="2"/>
                    </a:cubicBezTo>
                    <a:cubicBezTo>
                      <a:pt x="125" y="2"/>
                      <a:pt x="125" y="2"/>
                      <a:pt x="126" y="2"/>
                    </a:cubicBezTo>
                    <a:cubicBezTo>
                      <a:pt x="126" y="2"/>
                      <a:pt x="126" y="2"/>
                      <a:pt x="126" y="2"/>
                    </a:cubicBezTo>
                    <a:cubicBezTo>
                      <a:pt x="126" y="2"/>
                      <a:pt x="126" y="3"/>
                      <a:pt x="126" y="3"/>
                    </a:cubicBezTo>
                    <a:cubicBezTo>
                      <a:pt x="126" y="3"/>
                      <a:pt x="126" y="3"/>
                      <a:pt x="126" y="3"/>
                    </a:cubicBezTo>
                    <a:cubicBezTo>
                      <a:pt x="126" y="3"/>
                      <a:pt x="126" y="3"/>
                      <a:pt x="127" y="3"/>
                    </a:cubicBezTo>
                    <a:cubicBezTo>
                      <a:pt x="127" y="3"/>
                      <a:pt x="127" y="2"/>
                      <a:pt x="127" y="2"/>
                    </a:cubicBezTo>
                    <a:cubicBezTo>
                      <a:pt x="128" y="1"/>
                      <a:pt x="128" y="1"/>
                      <a:pt x="129" y="1"/>
                    </a:cubicBezTo>
                    <a:cubicBezTo>
                      <a:pt x="129" y="1"/>
                      <a:pt x="129" y="1"/>
                      <a:pt x="129" y="1"/>
                    </a:cubicBezTo>
                    <a:cubicBezTo>
                      <a:pt x="130" y="1"/>
                      <a:pt x="130" y="1"/>
                      <a:pt x="130" y="1"/>
                    </a:cubicBezTo>
                    <a:cubicBezTo>
                      <a:pt x="130" y="2"/>
                      <a:pt x="130" y="2"/>
                      <a:pt x="130" y="3"/>
                    </a:cubicBezTo>
                    <a:cubicBezTo>
                      <a:pt x="130" y="2"/>
                      <a:pt x="130" y="2"/>
                      <a:pt x="130" y="2"/>
                    </a:cubicBezTo>
                    <a:cubicBezTo>
                      <a:pt x="130" y="2"/>
                      <a:pt x="130" y="2"/>
                      <a:pt x="130" y="2"/>
                    </a:cubicBezTo>
                    <a:cubicBezTo>
                      <a:pt x="130" y="2"/>
                      <a:pt x="129" y="2"/>
                      <a:pt x="129" y="2"/>
                    </a:cubicBezTo>
                    <a:cubicBezTo>
                      <a:pt x="129" y="2"/>
                      <a:pt x="129" y="2"/>
                      <a:pt x="129" y="2"/>
                    </a:cubicBezTo>
                    <a:cubicBezTo>
                      <a:pt x="129" y="2"/>
                      <a:pt x="129" y="3"/>
                      <a:pt x="129" y="3"/>
                    </a:cubicBezTo>
                    <a:cubicBezTo>
                      <a:pt x="129" y="3"/>
                      <a:pt x="129" y="3"/>
                      <a:pt x="129" y="3"/>
                    </a:cubicBezTo>
                    <a:cubicBezTo>
                      <a:pt x="130" y="3"/>
                      <a:pt x="130" y="2"/>
                      <a:pt x="130" y="2"/>
                    </a:cubicBezTo>
                    <a:cubicBezTo>
                      <a:pt x="130" y="2"/>
                      <a:pt x="129" y="3"/>
                      <a:pt x="130" y="3"/>
                    </a:cubicBezTo>
                    <a:cubicBezTo>
                      <a:pt x="130" y="3"/>
                      <a:pt x="131" y="4"/>
                      <a:pt x="131" y="3"/>
                    </a:cubicBezTo>
                    <a:cubicBezTo>
                      <a:pt x="131" y="3"/>
                      <a:pt x="132" y="3"/>
                      <a:pt x="132" y="2"/>
                    </a:cubicBezTo>
                    <a:cubicBezTo>
                      <a:pt x="132" y="2"/>
                      <a:pt x="132" y="2"/>
                      <a:pt x="132" y="1"/>
                    </a:cubicBezTo>
                    <a:cubicBezTo>
                      <a:pt x="132" y="1"/>
                      <a:pt x="132" y="1"/>
                      <a:pt x="132" y="1"/>
                    </a:cubicBezTo>
                    <a:cubicBezTo>
                      <a:pt x="132" y="1"/>
                      <a:pt x="132" y="1"/>
                      <a:pt x="132" y="1"/>
                    </a:cubicBezTo>
                    <a:cubicBezTo>
                      <a:pt x="132" y="2"/>
                      <a:pt x="132" y="2"/>
                      <a:pt x="132" y="3"/>
                    </a:cubicBezTo>
                    <a:cubicBezTo>
                      <a:pt x="132" y="3"/>
                      <a:pt x="132" y="3"/>
                      <a:pt x="132" y="3"/>
                    </a:cubicBezTo>
                    <a:cubicBezTo>
                      <a:pt x="132" y="3"/>
                      <a:pt x="132" y="4"/>
                      <a:pt x="132" y="4"/>
                    </a:cubicBezTo>
                    <a:cubicBezTo>
                      <a:pt x="132" y="4"/>
                      <a:pt x="133" y="4"/>
                      <a:pt x="133" y="4"/>
                    </a:cubicBezTo>
                    <a:cubicBezTo>
                      <a:pt x="133" y="4"/>
                      <a:pt x="134" y="4"/>
                      <a:pt x="134" y="5"/>
                    </a:cubicBezTo>
                    <a:cubicBezTo>
                      <a:pt x="134" y="5"/>
                      <a:pt x="134" y="5"/>
                      <a:pt x="134" y="5"/>
                    </a:cubicBezTo>
                    <a:cubicBezTo>
                      <a:pt x="134" y="4"/>
                      <a:pt x="134" y="5"/>
                      <a:pt x="134" y="5"/>
                    </a:cubicBezTo>
                    <a:cubicBezTo>
                      <a:pt x="134" y="4"/>
                      <a:pt x="134" y="4"/>
                      <a:pt x="134" y="4"/>
                    </a:cubicBezTo>
                    <a:cubicBezTo>
                      <a:pt x="134" y="3"/>
                      <a:pt x="133" y="3"/>
                      <a:pt x="133" y="3"/>
                    </a:cubicBezTo>
                    <a:cubicBezTo>
                      <a:pt x="133" y="3"/>
                      <a:pt x="133" y="3"/>
                      <a:pt x="132" y="3"/>
                    </a:cubicBezTo>
                    <a:cubicBezTo>
                      <a:pt x="133" y="3"/>
                      <a:pt x="133" y="3"/>
                      <a:pt x="133" y="3"/>
                    </a:cubicBezTo>
                    <a:cubicBezTo>
                      <a:pt x="133" y="3"/>
                      <a:pt x="133" y="2"/>
                      <a:pt x="134" y="2"/>
                    </a:cubicBezTo>
                    <a:cubicBezTo>
                      <a:pt x="134" y="2"/>
                      <a:pt x="133" y="1"/>
                      <a:pt x="133" y="1"/>
                    </a:cubicBezTo>
                    <a:cubicBezTo>
                      <a:pt x="134" y="1"/>
                      <a:pt x="134" y="1"/>
                      <a:pt x="134" y="1"/>
                    </a:cubicBezTo>
                    <a:cubicBezTo>
                      <a:pt x="134" y="1"/>
                      <a:pt x="135" y="1"/>
                      <a:pt x="135" y="1"/>
                    </a:cubicBezTo>
                    <a:cubicBezTo>
                      <a:pt x="135" y="1"/>
                      <a:pt x="136" y="1"/>
                      <a:pt x="136" y="1"/>
                    </a:cubicBezTo>
                    <a:cubicBezTo>
                      <a:pt x="137" y="1"/>
                      <a:pt x="138" y="1"/>
                      <a:pt x="139" y="2"/>
                    </a:cubicBezTo>
                    <a:cubicBezTo>
                      <a:pt x="139" y="1"/>
                      <a:pt x="140" y="1"/>
                      <a:pt x="140" y="1"/>
                    </a:cubicBezTo>
                    <a:cubicBezTo>
                      <a:pt x="140" y="1"/>
                      <a:pt x="140" y="1"/>
                      <a:pt x="140" y="1"/>
                    </a:cubicBezTo>
                    <a:cubicBezTo>
                      <a:pt x="141" y="1"/>
                      <a:pt x="142" y="1"/>
                      <a:pt x="143" y="1"/>
                    </a:cubicBezTo>
                    <a:cubicBezTo>
                      <a:pt x="143" y="1"/>
                      <a:pt x="143" y="1"/>
                      <a:pt x="143" y="2"/>
                    </a:cubicBezTo>
                    <a:cubicBezTo>
                      <a:pt x="143" y="2"/>
                      <a:pt x="143" y="2"/>
                      <a:pt x="143" y="2"/>
                    </a:cubicBezTo>
                    <a:cubicBezTo>
                      <a:pt x="142" y="2"/>
                      <a:pt x="142" y="2"/>
                      <a:pt x="142" y="2"/>
                    </a:cubicBezTo>
                    <a:cubicBezTo>
                      <a:pt x="142" y="1"/>
                      <a:pt x="141" y="1"/>
                      <a:pt x="141" y="1"/>
                    </a:cubicBezTo>
                    <a:cubicBezTo>
                      <a:pt x="141" y="1"/>
                      <a:pt x="141" y="1"/>
                      <a:pt x="141" y="1"/>
                    </a:cubicBezTo>
                    <a:cubicBezTo>
                      <a:pt x="141" y="2"/>
                      <a:pt x="141" y="2"/>
                      <a:pt x="141" y="2"/>
                    </a:cubicBezTo>
                    <a:cubicBezTo>
                      <a:pt x="141" y="2"/>
                      <a:pt x="141" y="2"/>
                      <a:pt x="141" y="2"/>
                    </a:cubicBezTo>
                    <a:cubicBezTo>
                      <a:pt x="141" y="2"/>
                      <a:pt x="141" y="2"/>
                      <a:pt x="141" y="2"/>
                    </a:cubicBezTo>
                    <a:cubicBezTo>
                      <a:pt x="141" y="2"/>
                      <a:pt x="141" y="3"/>
                      <a:pt x="141" y="3"/>
                    </a:cubicBezTo>
                    <a:cubicBezTo>
                      <a:pt x="141" y="2"/>
                      <a:pt x="141" y="2"/>
                      <a:pt x="141" y="2"/>
                    </a:cubicBezTo>
                    <a:cubicBezTo>
                      <a:pt x="140" y="2"/>
                      <a:pt x="140" y="2"/>
                      <a:pt x="140" y="2"/>
                    </a:cubicBezTo>
                    <a:cubicBezTo>
                      <a:pt x="140" y="2"/>
                      <a:pt x="140" y="2"/>
                      <a:pt x="140" y="2"/>
                    </a:cubicBezTo>
                    <a:cubicBezTo>
                      <a:pt x="140" y="2"/>
                      <a:pt x="140" y="3"/>
                      <a:pt x="140" y="3"/>
                    </a:cubicBezTo>
                    <a:cubicBezTo>
                      <a:pt x="139" y="3"/>
                      <a:pt x="139" y="4"/>
                      <a:pt x="139" y="5"/>
                    </a:cubicBezTo>
                    <a:cubicBezTo>
                      <a:pt x="139" y="5"/>
                      <a:pt x="139" y="5"/>
                      <a:pt x="139" y="6"/>
                    </a:cubicBezTo>
                    <a:cubicBezTo>
                      <a:pt x="139" y="6"/>
                      <a:pt x="140" y="6"/>
                      <a:pt x="140" y="6"/>
                    </a:cubicBezTo>
                    <a:cubicBezTo>
                      <a:pt x="140" y="6"/>
                      <a:pt x="140" y="6"/>
                      <a:pt x="140" y="6"/>
                    </a:cubicBezTo>
                    <a:cubicBezTo>
                      <a:pt x="140" y="6"/>
                      <a:pt x="140" y="6"/>
                      <a:pt x="140" y="6"/>
                    </a:cubicBezTo>
                    <a:cubicBezTo>
                      <a:pt x="140" y="6"/>
                      <a:pt x="140" y="6"/>
                      <a:pt x="140" y="6"/>
                    </a:cubicBezTo>
                    <a:cubicBezTo>
                      <a:pt x="140" y="5"/>
                      <a:pt x="140" y="5"/>
                      <a:pt x="140" y="4"/>
                    </a:cubicBezTo>
                    <a:cubicBezTo>
                      <a:pt x="140" y="4"/>
                      <a:pt x="141" y="4"/>
                      <a:pt x="141" y="4"/>
                    </a:cubicBezTo>
                    <a:cubicBezTo>
                      <a:pt x="141" y="4"/>
                      <a:pt x="141" y="4"/>
                      <a:pt x="141" y="4"/>
                    </a:cubicBezTo>
                    <a:cubicBezTo>
                      <a:pt x="142" y="4"/>
                      <a:pt x="142" y="4"/>
                      <a:pt x="143" y="4"/>
                    </a:cubicBezTo>
                    <a:cubicBezTo>
                      <a:pt x="143" y="4"/>
                      <a:pt x="143" y="4"/>
                      <a:pt x="143" y="4"/>
                    </a:cubicBezTo>
                    <a:cubicBezTo>
                      <a:pt x="143" y="4"/>
                      <a:pt x="143" y="4"/>
                      <a:pt x="143" y="4"/>
                    </a:cubicBezTo>
                    <a:cubicBezTo>
                      <a:pt x="143" y="4"/>
                      <a:pt x="143" y="4"/>
                      <a:pt x="143" y="3"/>
                    </a:cubicBezTo>
                    <a:cubicBezTo>
                      <a:pt x="143" y="3"/>
                      <a:pt x="143" y="3"/>
                      <a:pt x="143" y="3"/>
                    </a:cubicBezTo>
                    <a:cubicBezTo>
                      <a:pt x="144" y="3"/>
                      <a:pt x="144" y="3"/>
                      <a:pt x="144" y="3"/>
                    </a:cubicBezTo>
                    <a:cubicBezTo>
                      <a:pt x="144" y="2"/>
                      <a:pt x="144" y="2"/>
                      <a:pt x="145" y="2"/>
                    </a:cubicBezTo>
                    <a:cubicBezTo>
                      <a:pt x="145" y="2"/>
                      <a:pt x="145" y="2"/>
                      <a:pt x="145" y="1"/>
                    </a:cubicBezTo>
                    <a:cubicBezTo>
                      <a:pt x="145" y="1"/>
                      <a:pt x="145" y="1"/>
                      <a:pt x="146" y="1"/>
                    </a:cubicBezTo>
                    <a:cubicBezTo>
                      <a:pt x="146" y="1"/>
                      <a:pt x="147" y="1"/>
                      <a:pt x="147" y="1"/>
                    </a:cubicBezTo>
                    <a:cubicBezTo>
                      <a:pt x="148" y="1"/>
                      <a:pt x="148" y="1"/>
                      <a:pt x="149" y="1"/>
                    </a:cubicBezTo>
                    <a:cubicBezTo>
                      <a:pt x="149" y="1"/>
                      <a:pt x="150" y="1"/>
                      <a:pt x="150" y="1"/>
                    </a:cubicBezTo>
                    <a:cubicBezTo>
                      <a:pt x="150" y="1"/>
                      <a:pt x="150" y="1"/>
                      <a:pt x="150" y="1"/>
                    </a:cubicBezTo>
                    <a:cubicBezTo>
                      <a:pt x="150" y="1"/>
                      <a:pt x="150" y="1"/>
                      <a:pt x="150" y="1"/>
                    </a:cubicBezTo>
                    <a:cubicBezTo>
                      <a:pt x="150" y="2"/>
                      <a:pt x="150" y="2"/>
                      <a:pt x="150" y="2"/>
                    </a:cubicBezTo>
                    <a:cubicBezTo>
                      <a:pt x="150" y="2"/>
                      <a:pt x="151" y="2"/>
                      <a:pt x="151" y="2"/>
                    </a:cubicBezTo>
                    <a:cubicBezTo>
                      <a:pt x="151" y="2"/>
                      <a:pt x="152" y="2"/>
                      <a:pt x="152" y="2"/>
                    </a:cubicBezTo>
                    <a:cubicBezTo>
                      <a:pt x="152" y="1"/>
                      <a:pt x="151" y="1"/>
                      <a:pt x="152" y="1"/>
                    </a:cubicBezTo>
                    <a:cubicBezTo>
                      <a:pt x="152" y="1"/>
                      <a:pt x="152" y="1"/>
                      <a:pt x="152" y="1"/>
                    </a:cubicBezTo>
                    <a:cubicBezTo>
                      <a:pt x="152" y="2"/>
                      <a:pt x="152" y="2"/>
                      <a:pt x="153" y="2"/>
                    </a:cubicBezTo>
                    <a:cubicBezTo>
                      <a:pt x="153" y="2"/>
                      <a:pt x="153" y="1"/>
                      <a:pt x="153" y="1"/>
                    </a:cubicBezTo>
                    <a:cubicBezTo>
                      <a:pt x="153" y="1"/>
                      <a:pt x="153" y="1"/>
                      <a:pt x="153" y="1"/>
                    </a:cubicBezTo>
                    <a:cubicBezTo>
                      <a:pt x="153" y="1"/>
                      <a:pt x="153" y="1"/>
                      <a:pt x="153" y="1"/>
                    </a:cubicBezTo>
                    <a:cubicBezTo>
                      <a:pt x="153" y="1"/>
                      <a:pt x="154" y="1"/>
                      <a:pt x="154" y="1"/>
                    </a:cubicBezTo>
                    <a:cubicBezTo>
                      <a:pt x="154" y="1"/>
                      <a:pt x="154" y="2"/>
                      <a:pt x="154" y="2"/>
                    </a:cubicBezTo>
                    <a:cubicBezTo>
                      <a:pt x="154" y="2"/>
                      <a:pt x="154" y="2"/>
                      <a:pt x="155" y="2"/>
                    </a:cubicBezTo>
                    <a:cubicBezTo>
                      <a:pt x="155" y="3"/>
                      <a:pt x="155" y="3"/>
                      <a:pt x="156" y="3"/>
                    </a:cubicBezTo>
                    <a:cubicBezTo>
                      <a:pt x="155" y="3"/>
                      <a:pt x="155" y="3"/>
                      <a:pt x="155" y="3"/>
                    </a:cubicBezTo>
                    <a:cubicBezTo>
                      <a:pt x="155" y="3"/>
                      <a:pt x="155" y="4"/>
                      <a:pt x="155" y="4"/>
                    </a:cubicBezTo>
                    <a:cubicBezTo>
                      <a:pt x="155" y="4"/>
                      <a:pt x="155" y="4"/>
                      <a:pt x="155" y="4"/>
                    </a:cubicBezTo>
                    <a:cubicBezTo>
                      <a:pt x="155" y="4"/>
                      <a:pt x="155" y="4"/>
                      <a:pt x="155" y="5"/>
                    </a:cubicBezTo>
                    <a:cubicBezTo>
                      <a:pt x="155" y="5"/>
                      <a:pt x="155" y="5"/>
                      <a:pt x="155" y="5"/>
                    </a:cubicBezTo>
                    <a:cubicBezTo>
                      <a:pt x="155" y="4"/>
                      <a:pt x="155" y="4"/>
                      <a:pt x="155" y="4"/>
                    </a:cubicBezTo>
                    <a:cubicBezTo>
                      <a:pt x="155" y="4"/>
                      <a:pt x="155" y="4"/>
                      <a:pt x="155" y="4"/>
                    </a:cubicBezTo>
                    <a:cubicBezTo>
                      <a:pt x="156" y="4"/>
                      <a:pt x="156" y="4"/>
                      <a:pt x="156" y="4"/>
                    </a:cubicBezTo>
                    <a:cubicBezTo>
                      <a:pt x="156" y="4"/>
                      <a:pt x="157" y="4"/>
                      <a:pt x="157" y="4"/>
                    </a:cubicBezTo>
                    <a:cubicBezTo>
                      <a:pt x="157" y="4"/>
                      <a:pt x="157" y="4"/>
                      <a:pt x="158" y="4"/>
                    </a:cubicBezTo>
                    <a:cubicBezTo>
                      <a:pt x="158" y="4"/>
                      <a:pt x="158" y="3"/>
                      <a:pt x="158" y="3"/>
                    </a:cubicBezTo>
                    <a:cubicBezTo>
                      <a:pt x="158" y="3"/>
                      <a:pt x="158" y="3"/>
                      <a:pt x="158" y="3"/>
                    </a:cubicBezTo>
                    <a:cubicBezTo>
                      <a:pt x="158" y="3"/>
                      <a:pt x="157" y="3"/>
                      <a:pt x="157" y="3"/>
                    </a:cubicBezTo>
                    <a:cubicBezTo>
                      <a:pt x="157" y="2"/>
                      <a:pt x="157" y="2"/>
                      <a:pt x="156" y="2"/>
                    </a:cubicBezTo>
                    <a:cubicBezTo>
                      <a:pt x="156" y="2"/>
                      <a:pt x="156" y="2"/>
                      <a:pt x="156" y="3"/>
                    </a:cubicBezTo>
                    <a:cubicBezTo>
                      <a:pt x="156" y="3"/>
                      <a:pt x="156" y="3"/>
                      <a:pt x="156" y="3"/>
                    </a:cubicBezTo>
                    <a:cubicBezTo>
                      <a:pt x="156" y="2"/>
                      <a:pt x="156" y="2"/>
                      <a:pt x="155" y="2"/>
                    </a:cubicBezTo>
                    <a:cubicBezTo>
                      <a:pt x="155" y="2"/>
                      <a:pt x="155" y="2"/>
                      <a:pt x="155" y="2"/>
                    </a:cubicBezTo>
                    <a:cubicBezTo>
                      <a:pt x="155" y="2"/>
                      <a:pt x="155" y="2"/>
                      <a:pt x="155" y="1"/>
                    </a:cubicBezTo>
                    <a:cubicBezTo>
                      <a:pt x="155" y="1"/>
                      <a:pt x="155" y="1"/>
                      <a:pt x="155" y="1"/>
                    </a:cubicBezTo>
                    <a:cubicBezTo>
                      <a:pt x="155" y="1"/>
                      <a:pt x="155" y="1"/>
                      <a:pt x="155" y="1"/>
                    </a:cubicBezTo>
                    <a:cubicBezTo>
                      <a:pt x="156" y="1"/>
                      <a:pt x="156" y="1"/>
                      <a:pt x="156" y="2"/>
                    </a:cubicBezTo>
                    <a:cubicBezTo>
                      <a:pt x="156" y="2"/>
                      <a:pt x="156" y="2"/>
                      <a:pt x="156" y="2"/>
                    </a:cubicBezTo>
                    <a:cubicBezTo>
                      <a:pt x="156" y="1"/>
                      <a:pt x="157" y="1"/>
                      <a:pt x="157" y="1"/>
                    </a:cubicBezTo>
                    <a:cubicBezTo>
                      <a:pt x="158" y="1"/>
                      <a:pt x="158" y="1"/>
                      <a:pt x="158" y="1"/>
                    </a:cubicBezTo>
                    <a:cubicBezTo>
                      <a:pt x="158" y="1"/>
                      <a:pt x="159" y="1"/>
                      <a:pt x="159" y="1"/>
                    </a:cubicBezTo>
                    <a:cubicBezTo>
                      <a:pt x="159" y="2"/>
                      <a:pt x="159" y="2"/>
                      <a:pt x="159" y="2"/>
                    </a:cubicBezTo>
                    <a:cubicBezTo>
                      <a:pt x="159" y="3"/>
                      <a:pt x="160" y="3"/>
                      <a:pt x="160" y="3"/>
                    </a:cubicBezTo>
                    <a:cubicBezTo>
                      <a:pt x="160" y="3"/>
                      <a:pt x="160" y="3"/>
                      <a:pt x="160" y="3"/>
                    </a:cubicBezTo>
                    <a:cubicBezTo>
                      <a:pt x="160" y="3"/>
                      <a:pt x="160" y="4"/>
                      <a:pt x="160" y="4"/>
                    </a:cubicBezTo>
                    <a:cubicBezTo>
                      <a:pt x="160" y="4"/>
                      <a:pt x="161" y="4"/>
                      <a:pt x="161" y="3"/>
                    </a:cubicBezTo>
                    <a:cubicBezTo>
                      <a:pt x="161" y="3"/>
                      <a:pt x="161" y="3"/>
                      <a:pt x="161" y="3"/>
                    </a:cubicBezTo>
                    <a:cubicBezTo>
                      <a:pt x="161" y="3"/>
                      <a:pt x="160" y="3"/>
                      <a:pt x="160" y="2"/>
                    </a:cubicBezTo>
                    <a:cubicBezTo>
                      <a:pt x="160" y="2"/>
                      <a:pt x="160" y="2"/>
                      <a:pt x="160" y="2"/>
                    </a:cubicBezTo>
                    <a:cubicBezTo>
                      <a:pt x="160" y="1"/>
                      <a:pt x="160" y="1"/>
                      <a:pt x="160" y="1"/>
                    </a:cubicBezTo>
                    <a:cubicBezTo>
                      <a:pt x="160" y="1"/>
                      <a:pt x="160" y="1"/>
                      <a:pt x="160" y="1"/>
                    </a:cubicBezTo>
                    <a:cubicBezTo>
                      <a:pt x="160" y="1"/>
                      <a:pt x="161" y="1"/>
                      <a:pt x="161" y="1"/>
                    </a:cubicBezTo>
                    <a:cubicBezTo>
                      <a:pt x="161" y="1"/>
                      <a:pt x="161" y="1"/>
                      <a:pt x="161" y="2"/>
                    </a:cubicBezTo>
                    <a:cubicBezTo>
                      <a:pt x="161" y="2"/>
                      <a:pt x="161" y="2"/>
                      <a:pt x="161" y="2"/>
                    </a:cubicBezTo>
                    <a:cubicBezTo>
                      <a:pt x="161" y="2"/>
                      <a:pt x="162" y="2"/>
                      <a:pt x="162" y="2"/>
                    </a:cubicBezTo>
                    <a:cubicBezTo>
                      <a:pt x="162" y="2"/>
                      <a:pt x="162" y="2"/>
                      <a:pt x="162" y="2"/>
                    </a:cubicBezTo>
                    <a:cubicBezTo>
                      <a:pt x="162" y="1"/>
                      <a:pt x="162" y="1"/>
                      <a:pt x="162" y="1"/>
                    </a:cubicBezTo>
                    <a:cubicBezTo>
                      <a:pt x="163" y="1"/>
                      <a:pt x="163" y="1"/>
                      <a:pt x="163" y="1"/>
                    </a:cubicBezTo>
                    <a:cubicBezTo>
                      <a:pt x="164" y="1"/>
                      <a:pt x="164" y="2"/>
                      <a:pt x="164" y="2"/>
                    </a:cubicBezTo>
                    <a:cubicBezTo>
                      <a:pt x="164" y="2"/>
                      <a:pt x="164" y="2"/>
                      <a:pt x="164" y="2"/>
                    </a:cubicBezTo>
                    <a:cubicBezTo>
                      <a:pt x="164" y="2"/>
                      <a:pt x="165" y="2"/>
                      <a:pt x="165" y="1"/>
                    </a:cubicBezTo>
                    <a:cubicBezTo>
                      <a:pt x="165" y="1"/>
                      <a:pt x="165" y="1"/>
                      <a:pt x="166" y="1"/>
                    </a:cubicBezTo>
                    <a:cubicBezTo>
                      <a:pt x="166" y="1"/>
                      <a:pt x="167" y="1"/>
                      <a:pt x="167" y="1"/>
                    </a:cubicBezTo>
                    <a:cubicBezTo>
                      <a:pt x="167" y="1"/>
                      <a:pt x="168" y="1"/>
                      <a:pt x="168" y="1"/>
                    </a:cubicBezTo>
                    <a:cubicBezTo>
                      <a:pt x="168" y="1"/>
                      <a:pt x="169" y="1"/>
                      <a:pt x="169" y="0"/>
                    </a:cubicBezTo>
                    <a:cubicBezTo>
                      <a:pt x="169" y="0"/>
                      <a:pt x="170" y="1"/>
                      <a:pt x="170" y="1"/>
                    </a:cubicBezTo>
                    <a:cubicBezTo>
                      <a:pt x="170" y="1"/>
                      <a:pt x="171" y="1"/>
                      <a:pt x="171" y="0"/>
                    </a:cubicBezTo>
                    <a:cubicBezTo>
                      <a:pt x="171" y="1"/>
                      <a:pt x="171" y="1"/>
                      <a:pt x="172" y="1"/>
                    </a:cubicBezTo>
                    <a:cubicBezTo>
                      <a:pt x="172" y="1"/>
                      <a:pt x="172" y="1"/>
                      <a:pt x="172" y="1"/>
                    </a:cubicBezTo>
                    <a:cubicBezTo>
                      <a:pt x="173" y="1"/>
                      <a:pt x="173" y="1"/>
                      <a:pt x="173" y="0"/>
                    </a:cubicBezTo>
                    <a:cubicBezTo>
                      <a:pt x="173" y="1"/>
                      <a:pt x="173" y="1"/>
                      <a:pt x="174" y="1"/>
                    </a:cubicBezTo>
                    <a:cubicBezTo>
                      <a:pt x="174" y="1"/>
                      <a:pt x="174" y="1"/>
                      <a:pt x="174" y="1"/>
                    </a:cubicBezTo>
                    <a:cubicBezTo>
                      <a:pt x="174" y="1"/>
                      <a:pt x="174" y="2"/>
                      <a:pt x="174" y="2"/>
                    </a:cubicBezTo>
                    <a:cubicBezTo>
                      <a:pt x="174" y="2"/>
                      <a:pt x="175" y="2"/>
                      <a:pt x="175" y="2"/>
                    </a:cubicBezTo>
                    <a:cubicBezTo>
                      <a:pt x="175" y="2"/>
                      <a:pt x="176" y="2"/>
                      <a:pt x="175" y="1"/>
                    </a:cubicBezTo>
                    <a:cubicBezTo>
                      <a:pt x="175" y="1"/>
                      <a:pt x="175" y="1"/>
                      <a:pt x="175" y="1"/>
                    </a:cubicBezTo>
                    <a:cubicBezTo>
                      <a:pt x="177" y="0"/>
                      <a:pt x="178" y="0"/>
                      <a:pt x="179" y="1"/>
                    </a:cubicBezTo>
                    <a:cubicBezTo>
                      <a:pt x="179" y="1"/>
                      <a:pt x="179" y="1"/>
                      <a:pt x="179" y="2"/>
                    </a:cubicBezTo>
                    <a:cubicBezTo>
                      <a:pt x="179" y="2"/>
                      <a:pt x="179" y="2"/>
                      <a:pt x="178" y="2"/>
                    </a:cubicBezTo>
                    <a:cubicBezTo>
                      <a:pt x="178" y="2"/>
                      <a:pt x="177" y="2"/>
                      <a:pt x="177" y="1"/>
                    </a:cubicBezTo>
                    <a:cubicBezTo>
                      <a:pt x="177" y="1"/>
                      <a:pt x="176" y="1"/>
                      <a:pt x="176" y="2"/>
                    </a:cubicBezTo>
                    <a:cubicBezTo>
                      <a:pt x="176" y="2"/>
                      <a:pt x="176" y="2"/>
                      <a:pt x="176" y="2"/>
                    </a:cubicBezTo>
                    <a:cubicBezTo>
                      <a:pt x="176" y="3"/>
                      <a:pt x="176" y="3"/>
                      <a:pt x="176" y="3"/>
                    </a:cubicBezTo>
                    <a:cubicBezTo>
                      <a:pt x="176" y="3"/>
                      <a:pt x="176" y="3"/>
                      <a:pt x="176" y="3"/>
                    </a:cubicBezTo>
                    <a:cubicBezTo>
                      <a:pt x="177" y="3"/>
                      <a:pt x="177" y="3"/>
                      <a:pt x="176" y="4"/>
                    </a:cubicBezTo>
                    <a:cubicBezTo>
                      <a:pt x="176" y="4"/>
                      <a:pt x="176" y="4"/>
                      <a:pt x="176" y="4"/>
                    </a:cubicBezTo>
                    <a:cubicBezTo>
                      <a:pt x="176" y="4"/>
                      <a:pt x="176" y="4"/>
                      <a:pt x="176" y="4"/>
                    </a:cubicBezTo>
                    <a:cubicBezTo>
                      <a:pt x="177" y="4"/>
                      <a:pt x="177" y="4"/>
                      <a:pt x="177" y="4"/>
                    </a:cubicBezTo>
                    <a:cubicBezTo>
                      <a:pt x="177" y="4"/>
                      <a:pt x="177" y="4"/>
                      <a:pt x="178" y="4"/>
                    </a:cubicBezTo>
                    <a:cubicBezTo>
                      <a:pt x="178" y="4"/>
                      <a:pt x="178" y="4"/>
                      <a:pt x="178" y="4"/>
                    </a:cubicBezTo>
                    <a:cubicBezTo>
                      <a:pt x="178" y="4"/>
                      <a:pt x="179" y="4"/>
                      <a:pt x="179" y="4"/>
                    </a:cubicBezTo>
                    <a:cubicBezTo>
                      <a:pt x="179" y="4"/>
                      <a:pt x="179" y="3"/>
                      <a:pt x="179" y="3"/>
                    </a:cubicBezTo>
                    <a:cubicBezTo>
                      <a:pt x="179" y="3"/>
                      <a:pt x="179" y="2"/>
                      <a:pt x="179" y="2"/>
                    </a:cubicBezTo>
                    <a:cubicBezTo>
                      <a:pt x="180" y="2"/>
                      <a:pt x="180" y="2"/>
                      <a:pt x="180" y="2"/>
                    </a:cubicBezTo>
                    <a:cubicBezTo>
                      <a:pt x="181" y="2"/>
                      <a:pt x="181" y="2"/>
                      <a:pt x="181" y="2"/>
                    </a:cubicBezTo>
                    <a:cubicBezTo>
                      <a:pt x="181" y="2"/>
                      <a:pt x="181" y="2"/>
                      <a:pt x="181" y="2"/>
                    </a:cubicBezTo>
                    <a:cubicBezTo>
                      <a:pt x="181" y="2"/>
                      <a:pt x="180" y="1"/>
                      <a:pt x="180" y="1"/>
                    </a:cubicBezTo>
                    <a:cubicBezTo>
                      <a:pt x="180" y="1"/>
                      <a:pt x="180" y="1"/>
                      <a:pt x="179" y="1"/>
                    </a:cubicBezTo>
                    <a:cubicBezTo>
                      <a:pt x="179" y="1"/>
                      <a:pt x="180" y="0"/>
                      <a:pt x="180" y="0"/>
                    </a:cubicBezTo>
                    <a:cubicBezTo>
                      <a:pt x="180" y="0"/>
                      <a:pt x="181" y="1"/>
                      <a:pt x="181" y="1"/>
                    </a:cubicBezTo>
                    <a:cubicBezTo>
                      <a:pt x="181" y="1"/>
                      <a:pt x="182" y="0"/>
                      <a:pt x="182" y="0"/>
                    </a:cubicBezTo>
                    <a:cubicBezTo>
                      <a:pt x="182" y="0"/>
                      <a:pt x="183" y="0"/>
                      <a:pt x="183" y="0"/>
                    </a:cubicBezTo>
                    <a:cubicBezTo>
                      <a:pt x="183" y="1"/>
                      <a:pt x="184" y="1"/>
                      <a:pt x="184" y="0"/>
                    </a:cubicBezTo>
                    <a:cubicBezTo>
                      <a:pt x="185" y="0"/>
                      <a:pt x="185" y="0"/>
                      <a:pt x="186" y="1"/>
                    </a:cubicBezTo>
                    <a:cubicBezTo>
                      <a:pt x="186" y="1"/>
                      <a:pt x="186" y="1"/>
                      <a:pt x="186" y="2"/>
                    </a:cubicBezTo>
                    <a:cubicBezTo>
                      <a:pt x="186" y="2"/>
                      <a:pt x="186" y="2"/>
                      <a:pt x="186" y="2"/>
                    </a:cubicBezTo>
                    <a:cubicBezTo>
                      <a:pt x="187" y="2"/>
                      <a:pt x="187" y="2"/>
                      <a:pt x="187" y="2"/>
                    </a:cubicBezTo>
                    <a:cubicBezTo>
                      <a:pt x="187" y="1"/>
                      <a:pt x="188" y="1"/>
                      <a:pt x="188" y="1"/>
                    </a:cubicBezTo>
                    <a:cubicBezTo>
                      <a:pt x="189" y="1"/>
                      <a:pt x="190" y="1"/>
                      <a:pt x="191" y="1"/>
                    </a:cubicBezTo>
                    <a:cubicBezTo>
                      <a:pt x="191" y="1"/>
                      <a:pt x="191" y="1"/>
                      <a:pt x="192" y="2"/>
                    </a:cubicBezTo>
                    <a:cubicBezTo>
                      <a:pt x="192" y="2"/>
                      <a:pt x="192" y="2"/>
                      <a:pt x="192" y="2"/>
                    </a:cubicBezTo>
                    <a:cubicBezTo>
                      <a:pt x="193" y="2"/>
                      <a:pt x="193" y="2"/>
                      <a:pt x="193" y="2"/>
                    </a:cubicBezTo>
                    <a:cubicBezTo>
                      <a:pt x="193" y="1"/>
                      <a:pt x="192" y="1"/>
                      <a:pt x="192" y="1"/>
                    </a:cubicBezTo>
                    <a:cubicBezTo>
                      <a:pt x="192" y="1"/>
                      <a:pt x="192" y="1"/>
                      <a:pt x="192" y="0"/>
                    </a:cubicBezTo>
                    <a:cubicBezTo>
                      <a:pt x="192" y="0"/>
                      <a:pt x="192" y="0"/>
                      <a:pt x="192" y="0"/>
                    </a:cubicBezTo>
                    <a:cubicBezTo>
                      <a:pt x="193" y="0"/>
                      <a:pt x="193" y="1"/>
                      <a:pt x="193" y="0"/>
                    </a:cubicBezTo>
                    <a:cubicBezTo>
                      <a:pt x="194" y="0"/>
                      <a:pt x="194" y="0"/>
                      <a:pt x="195" y="0"/>
                    </a:cubicBezTo>
                    <a:cubicBezTo>
                      <a:pt x="195" y="0"/>
                      <a:pt x="195" y="1"/>
                      <a:pt x="195" y="1"/>
                    </a:cubicBezTo>
                    <a:cubicBezTo>
                      <a:pt x="195" y="1"/>
                      <a:pt x="195" y="1"/>
                      <a:pt x="195" y="1"/>
                    </a:cubicBezTo>
                    <a:cubicBezTo>
                      <a:pt x="195" y="1"/>
                      <a:pt x="196" y="1"/>
                      <a:pt x="196" y="1"/>
                    </a:cubicBezTo>
                    <a:cubicBezTo>
                      <a:pt x="196" y="1"/>
                      <a:pt x="197" y="1"/>
                      <a:pt x="197" y="1"/>
                    </a:cubicBezTo>
                    <a:cubicBezTo>
                      <a:pt x="198" y="1"/>
                      <a:pt x="198" y="1"/>
                      <a:pt x="199" y="1"/>
                    </a:cubicBezTo>
                    <a:cubicBezTo>
                      <a:pt x="199" y="1"/>
                      <a:pt x="199" y="1"/>
                      <a:pt x="199" y="1"/>
                    </a:cubicBezTo>
                    <a:cubicBezTo>
                      <a:pt x="199" y="1"/>
                      <a:pt x="199" y="1"/>
                      <a:pt x="199" y="1"/>
                    </a:cubicBezTo>
                    <a:cubicBezTo>
                      <a:pt x="199" y="1"/>
                      <a:pt x="199" y="1"/>
                      <a:pt x="199" y="1"/>
                    </a:cubicBezTo>
                    <a:cubicBezTo>
                      <a:pt x="199" y="1"/>
                      <a:pt x="199" y="1"/>
                      <a:pt x="199" y="1"/>
                    </a:cubicBezTo>
                    <a:cubicBezTo>
                      <a:pt x="199" y="1"/>
                      <a:pt x="199" y="0"/>
                      <a:pt x="199" y="0"/>
                    </a:cubicBezTo>
                    <a:cubicBezTo>
                      <a:pt x="200" y="1"/>
                      <a:pt x="200" y="0"/>
                      <a:pt x="201" y="0"/>
                    </a:cubicBezTo>
                    <a:cubicBezTo>
                      <a:pt x="201" y="1"/>
                      <a:pt x="201" y="1"/>
                      <a:pt x="201" y="2"/>
                    </a:cubicBezTo>
                    <a:cubicBezTo>
                      <a:pt x="201" y="2"/>
                      <a:pt x="201" y="2"/>
                      <a:pt x="201" y="2"/>
                    </a:cubicBezTo>
                    <a:cubicBezTo>
                      <a:pt x="202" y="2"/>
                      <a:pt x="202" y="2"/>
                      <a:pt x="203" y="2"/>
                    </a:cubicBezTo>
                    <a:cubicBezTo>
                      <a:pt x="203" y="2"/>
                      <a:pt x="202" y="2"/>
                      <a:pt x="202" y="2"/>
                    </a:cubicBezTo>
                    <a:cubicBezTo>
                      <a:pt x="202" y="1"/>
                      <a:pt x="202" y="1"/>
                      <a:pt x="202" y="0"/>
                    </a:cubicBezTo>
                    <a:cubicBezTo>
                      <a:pt x="202" y="0"/>
                      <a:pt x="203" y="0"/>
                      <a:pt x="203" y="0"/>
                    </a:cubicBezTo>
                    <a:cubicBezTo>
                      <a:pt x="203" y="0"/>
                      <a:pt x="203" y="0"/>
                      <a:pt x="203" y="0"/>
                    </a:cubicBezTo>
                    <a:cubicBezTo>
                      <a:pt x="203" y="1"/>
                      <a:pt x="203" y="1"/>
                      <a:pt x="203" y="1"/>
                    </a:cubicBezTo>
                    <a:cubicBezTo>
                      <a:pt x="203" y="1"/>
                      <a:pt x="203" y="1"/>
                      <a:pt x="204" y="1"/>
                    </a:cubicBezTo>
                    <a:cubicBezTo>
                      <a:pt x="204" y="1"/>
                      <a:pt x="204" y="0"/>
                      <a:pt x="204" y="0"/>
                    </a:cubicBezTo>
                    <a:cubicBezTo>
                      <a:pt x="205" y="1"/>
                      <a:pt x="205" y="1"/>
                      <a:pt x="205" y="1"/>
                    </a:cubicBezTo>
                    <a:cubicBezTo>
                      <a:pt x="205" y="1"/>
                      <a:pt x="206" y="1"/>
                      <a:pt x="206" y="1"/>
                    </a:cubicBezTo>
                    <a:cubicBezTo>
                      <a:pt x="206" y="1"/>
                      <a:pt x="206" y="1"/>
                      <a:pt x="206" y="1"/>
                    </a:cubicBezTo>
                    <a:cubicBezTo>
                      <a:pt x="207" y="0"/>
                      <a:pt x="207" y="0"/>
                      <a:pt x="208" y="0"/>
                    </a:cubicBezTo>
                    <a:cubicBezTo>
                      <a:pt x="208" y="0"/>
                      <a:pt x="208" y="0"/>
                      <a:pt x="208" y="1"/>
                    </a:cubicBezTo>
                    <a:cubicBezTo>
                      <a:pt x="208" y="1"/>
                      <a:pt x="209" y="2"/>
                      <a:pt x="209" y="2"/>
                    </a:cubicBezTo>
                    <a:cubicBezTo>
                      <a:pt x="208" y="2"/>
                      <a:pt x="208" y="2"/>
                      <a:pt x="208" y="2"/>
                    </a:cubicBezTo>
                    <a:cubicBezTo>
                      <a:pt x="208" y="2"/>
                      <a:pt x="208" y="2"/>
                      <a:pt x="208" y="2"/>
                    </a:cubicBezTo>
                    <a:cubicBezTo>
                      <a:pt x="208" y="2"/>
                      <a:pt x="208" y="2"/>
                      <a:pt x="208" y="2"/>
                    </a:cubicBezTo>
                    <a:cubicBezTo>
                      <a:pt x="208" y="2"/>
                      <a:pt x="208" y="2"/>
                      <a:pt x="208" y="2"/>
                    </a:cubicBezTo>
                    <a:cubicBezTo>
                      <a:pt x="208" y="2"/>
                      <a:pt x="208" y="2"/>
                      <a:pt x="208" y="2"/>
                    </a:cubicBezTo>
                    <a:cubicBezTo>
                      <a:pt x="208" y="2"/>
                      <a:pt x="209" y="2"/>
                      <a:pt x="209" y="2"/>
                    </a:cubicBezTo>
                    <a:cubicBezTo>
                      <a:pt x="209" y="2"/>
                      <a:pt x="209" y="3"/>
                      <a:pt x="209" y="3"/>
                    </a:cubicBezTo>
                    <a:cubicBezTo>
                      <a:pt x="209" y="3"/>
                      <a:pt x="209" y="3"/>
                      <a:pt x="209" y="3"/>
                    </a:cubicBezTo>
                    <a:cubicBezTo>
                      <a:pt x="210" y="3"/>
                      <a:pt x="210" y="3"/>
                      <a:pt x="210" y="2"/>
                    </a:cubicBezTo>
                    <a:cubicBezTo>
                      <a:pt x="210" y="2"/>
                      <a:pt x="211" y="2"/>
                      <a:pt x="211" y="2"/>
                    </a:cubicBezTo>
                    <a:cubicBezTo>
                      <a:pt x="211" y="2"/>
                      <a:pt x="211" y="2"/>
                      <a:pt x="211" y="2"/>
                    </a:cubicBezTo>
                    <a:cubicBezTo>
                      <a:pt x="211" y="2"/>
                      <a:pt x="211" y="2"/>
                      <a:pt x="211" y="2"/>
                    </a:cubicBezTo>
                    <a:cubicBezTo>
                      <a:pt x="211" y="2"/>
                      <a:pt x="211" y="2"/>
                      <a:pt x="211" y="2"/>
                    </a:cubicBezTo>
                    <a:cubicBezTo>
                      <a:pt x="211" y="1"/>
                      <a:pt x="211" y="1"/>
                      <a:pt x="210" y="1"/>
                    </a:cubicBezTo>
                    <a:cubicBezTo>
                      <a:pt x="210" y="1"/>
                      <a:pt x="210" y="1"/>
                      <a:pt x="209" y="1"/>
                    </a:cubicBezTo>
                    <a:cubicBezTo>
                      <a:pt x="209" y="1"/>
                      <a:pt x="209" y="1"/>
                      <a:pt x="209" y="1"/>
                    </a:cubicBezTo>
                    <a:cubicBezTo>
                      <a:pt x="209" y="1"/>
                      <a:pt x="209" y="1"/>
                      <a:pt x="209" y="1"/>
                    </a:cubicBezTo>
                    <a:cubicBezTo>
                      <a:pt x="209" y="1"/>
                      <a:pt x="210" y="0"/>
                      <a:pt x="210" y="0"/>
                    </a:cubicBezTo>
                    <a:cubicBezTo>
                      <a:pt x="211" y="0"/>
                      <a:pt x="211" y="0"/>
                      <a:pt x="212" y="0"/>
                    </a:cubicBezTo>
                    <a:cubicBezTo>
                      <a:pt x="212" y="0"/>
                      <a:pt x="213" y="0"/>
                      <a:pt x="213" y="0"/>
                    </a:cubicBezTo>
                    <a:cubicBezTo>
                      <a:pt x="213" y="0"/>
                      <a:pt x="213" y="1"/>
                      <a:pt x="213" y="1"/>
                    </a:cubicBezTo>
                    <a:cubicBezTo>
                      <a:pt x="213" y="1"/>
                      <a:pt x="213" y="1"/>
                      <a:pt x="213" y="1"/>
                    </a:cubicBezTo>
                    <a:cubicBezTo>
                      <a:pt x="213" y="1"/>
                      <a:pt x="213" y="1"/>
                      <a:pt x="212" y="1"/>
                    </a:cubicBezTo>
                    <a:cubicBezTo>
                      <a:pt x="212" y="2"/>
                      <a:pt x="212" y="2"/>
                      <a:pt x="212" y="2"/>
                    </a:cubicBezTo>
                    <a:cubicBezTo>
                      <a:pt x="212" y="2"/>
                      <a:pt x="212" y="2"/>
                      <a:pt x="213" y="2"/>
                    </a:cubicBezTo>
                    <a:cubicBezTo>
                      <a:pt x="213" y="2"/>
                      <a:pt x="213" y="2"/>
                      <a:pt x="213" y="2"/>
                    </a:cubicBezTo>
                    <a:cubicBezTo>
                      <a:pt x="213" y="2"/>
                      <a:pt x="213" y="2"/>
                      <a:pt x="214" y="2"/>
                    </a:cubicBezTo>
                    <a:cubicBezTo>
                      <a:pt x="214" y="3"/>
                      <a:pt x="214" y="3"/>
                      <a:pt x="214" y="3"/>
                    </a:cubicBezTo>
                    <a:cubicBezTo>
                      <a:pt x="215" y="3"/>
                      <a:pt x="215" y="3"/>
                      <a:pt x="216" y="3"/>
                    </a:cubicBezTo>
                    <a:cubicBezTo>
                      <a:pt x="216" y="3"/>
                      <a:pt x="216" y="3"/>
                      <a:pt x="216" y="3"/>
                    </a:cubicBezTo>
                    <a:cubicBezTo>
                      <a:pt x="216" y="3"/>
                      <a:pt x="217" y="3"/>
                      <a:pt x="217" y="3"/>
                    </a:cubicBezTo>
                    <a:cubicBezTo>
                      <a:pt x="217" y="3"/>
                      <a:pt x="217" y="3"/>
                      <a:pt x="217" y="3"/>
                    </a:cubicBezTo>
                    <a:cubicBezTo>
                      <a:pt x="217" y="3"/>
                      <a:pt x="217" y="4"/>
                      <a:pt x="217" y="4"/>
                    </a:cubicBezTo>
                    <a:cubicBezTo>
                      <a:pt x="218" y="4"/>
                      <a:pt x="218" y="4"/>
                      <a:pt x="218" y="5"/>
                    </a:cubicBezTo>
                    <a:cubicBezTo>
                      <a:pt x="218" y="4"/>
                      <a:pt x="218" y="4"/>
                      <a:pt x="218" y="4"/>
                    </a:cubicBezTo>
                    <a:cubicBezTo>
                      <a:pt x="218" y="4"/>
                      <a:pt x="218" y="5"/>
                      <a:pt x="217" y="4"/>
                    </a:cubicBezTo>
                    <a:cubicBezTo>
                      <a:pt x="217" y="4"/>
                      <a:pt x="217" y="4"/>
                      <a:pt x="217" y="4"/>
                    </a:cubicBezTo>
                    <a:cubicBezTo>
                      <a:pt x="217" y="4"/>
                      <a:pt x="217" y="4"/>
                      <a:pt x="217" y="4"/>
                    </a:cubicBezTo>
                    <a:cubicBezTo>
                      <a:pt x="217" y="5"/>
                      <a:pt x="217" y="5"/>
                      <a:pt x="217" y="5"/>
                    </a:cubicBezTo>
                    <a:cubicBezTo>
                      <a:pt x="217" y="5"/>
                      <a:pt x="217" y="5"/>
                      <a:pt x="217" y="6"/>
                    </a:cubicBezTo>
                    <a:cubicBezTo>
                      <a:pt x="217" y="6"/>
                      <a:pt x="217" y="6"/>
                      <a:pt x="217" y="6"/>
                    </a:cubicBezTo>
                    <a:cubicBezTo>
                      <a:pt x="217" y="7"/>
                      <a:pt x="216" y="7"/>
                      <a:pt x="216" y="7"/>
                    </a:cubicBezTo>
                    <a:cubicBezTo>
                      <a:pt x="216" y="7"/>
                      <a:pt x="216" y="7"/>
                      <a:pt x="215" y="7"/>
                    </a:cubicBezTo>
                    <a:cubicBezTo>
                      <a:pt x="215" y="6"/>
                      <a:pt x="214" y="6"/>
                      <a:pt x="213" y="7"/>
                    </a:cubicBezTo>
                    <a:cubicBezTo>
                      <a:pt x="213" y="7"/>
                      <a:pt x="213" y="7"/>
                      <a:pt x="212" y="7"/>
                    </a:cubicBezTo>
                    <a:cubicBezTo>
                      <a:pt x="212" y="7"/>
                      <a:pt x="211" y="7"/>
                      <a:pt x="211" y="6"/>
                    </a:cubicBezTo>
                    <a:cubicBezTo>
                      <a:pt x="210" y="6"/>
                      <a:pt x="210" y="6"/>
                      <a:pt x="209" y="6"/>
                    </a:cubicBezTo>
                    <a:cubicBezTo>
                      <a:pt x="209" y="6"/>
                      <a:pt x="209" y="6"/>
                      <a:pt x="209" y="6"/>
                    </a:cubicBezTo>
                    <a:cubicBezTo>
                      <a:pt x="209" y="6"/>
                      <a:pt x="208" y="6"/>
                      <a:pt x="208" y="6"/>
                    </a:cubicBezTo>
                    <a:cubicBezTo>
                      <a:pt x="208" y="6"/>
                      <a:pt x="208" y="5"/>
                      <a:pt x="209" y="5"/>
                    </a:cubicBezTo>
                    <a:cubicBezTo>
                      <a:pt x="209" y="5"/>
                      <a:pt x="209" y="5"/>
                      <a:pt x="209" y="4"/>
                    </a:cubicBezTo>
                    <a:cubicBezTo>
                      <a:pt x="210" y="4"/>
                      <a:pt x="209" y="4"/>
                      <a:pt x="209" y="4"/>
                    </a:cubicBezTo>
                    <a:cubicBezTo>
                      <a:pt x="209" y="4"/>
                      <a:pt x="208" y="4"/>
                      <a:pt x="207" y="4"/>
                    </a:cubicBezTo>
                    <a:cubicBezTo>
                      <a:pt x="208" y="4"/>
                      <a:pt x="208" y="4"/>
                      <a:pt x="208" y="5"/>
                    </a:cubicBezTo>
                    <a:cubicBezTo>
                      <a:pt x="208" y="5"/>
                      <a:pt x="208" y="5"/>
                      <a:pt x="208" y="5"/>
                    </a:cubicBezTo>
                    <a:cubicBezTo>
                      <a:pt x="208" y="5"/>
                      <a:pt x="208" y="5"/>
                      <a:pt x="208" y="5"/>
                    </a:cubicBezTo>
                    <a:cubicBezTo>
                      <a:pt x="208" y="5"/>
                      <a:pt x="208" y="6"/>
                      <a:pt x="208" y="6"/>
                    </a:cubicBezTo>
                    <a:cubicBezTo>
                      <a:pt x="207" y="6"/>
                      <a:pt x="206" y="6"/>
                      <a:pt x="206" y="6"/>
                    </a:cubicBezTo>
                    <a:cubicBezTo>
                      <a:pt x="206" y="5"/>
                      <a:pt x="206" y="5"/>
                      <a:pt x="205" y="5"/>
                    </a:cubicBezTo>
                    <a:cubicBezTo>
                      <a:pt x="205" y="5"/>
                      <a:pt x="205" y="5"/>
                      <a:pt x="205" y="5"/>
                    </a:cubicBezTo>
                    <a:cubicBezTo>
                      <a:pt x="205" y="6"/>
                      <a:pt x="205" y="6"/>
                      <a:pt x="205" y="6"/>
                    </a:cubicBezTo>
                    <a:cubicBezTo>
                      <a:pt x="204" y="5"/>
                      <a:pt x="204" y="5"/>
                      <a:pt x="204" y="5"/>
                    </a:cubicBezTo>
                    <a:cubicBezTo>
                      <a:pt x="203" y="5"/>
                      <a:pt x="203" y="5"/>
                      <a:pt x="203" y="5"/>
                    </a:cubicBezTo>
                    <a:cubicBezTo>
                      <a:pt x="203" y="5"/>
                      <a:pt x="203" y="5"/>
                      <a:pt x="203" y="5"/>
                    </a:cubicBezTo>
                    <a:cubicBezTo>
                      <a:pt x="203" y="5"/>
                      <a:pt x="203" y="5"/>
                      <a:pt x="203" y="5"/>
                    </a:cubicBezTo>
                    <a:cubicBezTo>
                      <a:pt x="203" y="5"/>
                      <a:pt x="203" y="5"/>
                      <a:pt x="203" y="5"/>
                    </a:cubicBezTo>
                    <a:cubicBezTo>
                      <a:pt x="203" y="5"/>
                      <a:pt x="203" y="5"/>
                      <a:pt x="203" y="5"/>
                    </a:cubicBezTo>
                    <a:cubicBezTo>
                      <a:pt x="203" y="6"/>
                      <a:pt x="203" y="6"/>
                      <a:pt x="203" y="7"/>
                    </a:cubicBezTo>
                    <a:cubicBezTo>
                      <a:pt x="203" y="7"/>
                      <a:pt x="203" y="7"/>
                      <a:pt x="203" y="7"/>
                    </a:cubicBezTo>
                    <a:cubicBezTo>
                      <a:pt x="202" y="6"/>
                      <a:pt x="202" y="7"/>
                      <a:pt x="201" y="7"/>
                    </a:cubicBezTo>
                    <a:cubicBezTo>
                      <a:pt x="200" y="7"/>
                      <a:pt x="200" y="7"/>
                      <a:pt x="200" y="6"/>
                    </a:cubicBezTo>
                    <a:cubicBezTo>
                      <a:pt x="200" y="6"/>
                      <a:pt x="199" y="6"/>
                      <a:pt x="199" y="6"/>
                    </a:cubicBezTo>
                    <a:cubicBezTo>
                      <a:pt x="199" y="6"/>
                      <a:pt x="199" y="6"/>
                      <a:pt x="199" y="6"/>
                    </a:cubicBezTo>
                    <a:cubicBezTo>
                      <a:pt x="198" y="6"/>
                      <a:pt x="198" y="7"/>
                      <a:pt x="198" y="6"/>
                    </a:cubicBezTo>
                    <a:cubicBezTo>
                      <a:pt x="197" y="6"/>
                      <a:pt x="197" y="6"/>
                      <a:pt x="196" y="5"/>
                    </a:cubicBezTo>
                    <a:cubicBezTo>
                      <a:pt x="196" y="5"/>
                      <a:pt x="196" y="5"/>
                      <a:pt x="196" y="5"/>
                    </a:cubicBezTo>
                    <a:cubicBezTo>
                      <a:pt x="196" y="5"/>
                      <a:pt x="196" y="5"/>
                      <a:pt x="196" y="5"/>
                    </a:cubicBezTo>
                    <a:cubicBezTo>
                      <a:pt x="195" y="5"/>
                      <a:pt x="195" y="5"/>
                      <a:pt x="195" y="5"/>
                    </a:cubicBezTo>
                    <a:cubicBezTo>
                      <a:pt x="194" y="4"/>
                      <a:pt x="194" y="4"/>
                      <a:pt x="194" y="4"/>
                    </a:cubicBezTo>
                    <a:cubicBezTo>
                      <a:pt x="194" y="4"/>
                      <a:pt x="194" y="3"/>
                      <a:pt x="194" y="3"/>
                    </a:cubicBezTo>
                    <a:cubicBezTo>
                      <a:pt x="194" y="3"/>
                      <a:pt x="193" y="3"/>
                      <a:pt x="193" y="3"/>
                    </a:cubicBezTo>
                    <a:cubicBezTo>
                      <a:pt x="193" y="4"/>
                      <a:pt x="193" y="4"/>
                      <a:pt x="193" y="4"/>
                    </a:cubicBezTo>
                    <a:cubicBezTo>
                      <a:pt x="192" y="4"/>
                      <a:pt x="192" y="5"/>
                      <a:pt x="193" y="5"/>
                    </a:cubicBezTo>
                    <a:cubicBezTo>
                      <a:pt x="193" y="5"/>
                      <a:pt x="193" y="5"/>
                      <a:pt x="193" y="5"/>
                    </a:cubicBezTo>
                    <a:cubicBezTo>
                      <a:pt x="194" y="5"/>
                      <a:pt x="194" y="5"/>
                      <a:pt x="194" y="5"/>
                    </a:cubicBezTo>
                    <a:cubicBezTo>
                      <a:pt x="194" y="5"/>
                      <a:pt x="194" y="5"/>
                      <a:pt x="194" y="5"/>
                    </a:cubicBezTo>
                    <a:cubicBezTo>
                      <a:pt x="194" y="6"/>
                      <a:pt x="194" y="6"/>
                      <a:pt x="193" y="6"/>
                    </a:cubicBezTo>
                    <a:cubicBezTo>
                      <a:pt x="193" y="6"/>
                      <a:pt x="192" y="6"/>
                      <a:pt x="192" y="6"/>
                    </a:cubicBezTo>
                    <a:cubicBezTo>
                      <a:pt x="192" y="6"/>
                      <a:pt x="192" y="6"/>
                      <a:pt x="191" y="5"/>
                    </a:cubicBezTo>
                    <a:cubicBezTo>
                      <a:pt x="191" y="5"/>
                      <a:pt x="191" y="5"/>
                      <a:pt x="191" y="5"/>
                    </a:cubicBezTo>
                    <a:cubicBezTo>
                      <a:pt x="191" y="5"/>
                      <a:pt x="191" y="5"/>
                      <a:pt x="191" y="5"/>
                    </a:cubicBezTo>
                    <a:cubicBezTo>
                      <a:pt x="191" y="6"/>
                      <a:pt x="191" y="6"/>
                      <a:pt x="191" y="5"/>
                    </a:cubicBezTo>
                    <a:cubicBezTo>
                      <a:pt x="191" y="5"/>
                      <a:pt x="191" y="6"/>
                      <a:pt x="191" y="6"/>
                    </a:cubicBezTo>
                    <a:cubicBezTo>
                      <a:pt x="191" y="6"/>
                      <a:pt x="190" y="6"/>
                      <a:pt x="190" y="6"/>
                    </a:cubicBezTo>
                    <a:cubicBezTo>
                      <a:pt x="190" y="6"/>
                      <a:pt x="189" y="5"/>
                      <a:pt x="189" y="6"/>
                    </a:cubicBezTo>
                    <a:cubicBezTo>
                      <a:pt x="189" y="6"/>
                      <a:pt x="189" y="6"/>
                      <a:pt x="188" y="6"/>
                    </a:cubicBezTo>
                    <a:cubicBezTo>
                      <a:pt x="188" y="6"/>
                      <a:pt x="188" y="6"/>
                      <a:pt x="188" y="6"/>
                    </a:cubicBezTo>
                    <a:cubicBezTo>
                      <a:pt x="188" y="6"/>
                      <a:pt x="188" y="7"/>
                      <a:pt x="188" y="7"/>
                    </a:cubicBezTo>
                    <a:cubicBezTo>
                      <a:pt x="188" y="7"/>
                      <a:pt x="187" y="7"/>
                      <a:pt x="187" y="7"/>
                    </a:cubicBezTo>
                    <a:cubicBezTo>
                      <a:pt x="187" y="7"/>
                      <a:pt x="186" y="7"/>
                      <a:pt x="186" y="6"/>
                    </a:cubicBezTo>
                    <a:cubicBezTo>
                      <a:pt x="186" y="6"/>
                      <a:pt x="186" y="6"/>
                      <a:pt x="185" y="5"/>
                    </a:cubicBezTo>
                    <a:cubicBezTo>
                      <a:pt x="185" y="5"/>
                      <a:pt x="185" y="5"/>
                      <a:pt x="185" y="6"/>
                    </a:cubicBezTo>
                    <a:cubicBezTo>
                      <a:pt x="185" y="6"/>
                      <a:pt x="185" y="6"/>
                      <a:pt x="185" y="6"/>
                    </a:cubicBezTo>
                    <a:cubicBezTo>
                      <a:pt x="185" y="6"/>
                      <a:pt x="185" y="6"/>
                      <a:pt x="185" y="6"/>
                    </a:cubicBezTo>
                    <a:cubicBezTo>
                      <a:pt x="185" y="6"/>
                      <a:pt x="184" y="6"/>
                      <a:pt x="184" y="5"/>
                    </a:cubicBezTo>
                    <a:cubicBezTo>
                      <a:pt x="184" y="5"/>
                      <a:pt x="184" y="5"/>
                      <a:pt x="184" y="5"/>
                    </a:cubicBezTo>
                    <a:cubicBezTo>
                      <a:pt x="184" y="4"/>
                      <a:pt x="185" y="4"/>
                      <a:pt x="185" y="4"/>
                    </a:cubicBezTo>
                    <a:cubicBezTo>
                      <a:pt x="185" y="4"/>
                      <a:pt x="185" y="4"/>
                      <a:pt x="185" y="4"/>
                    </a:cubicBezTo>
                    <a:cubicBezTo>
                      <a:pt x="185" y="5"/>
                      <a:pt x="186" y="4"/>
                      <a:pt x="186" y="4"/>
                    </a:cubicBezTo>
                    <a:cubicBezTo>
                      <a:pt x="186" y="4"/>
                      <a:pt x="186" y="4"/>
                      <a:pt x="186" y="3"/>
                    </a:cubicBezTo>
                    <a:cubicBezTo>
                      <a:pt x="186" y="3"/>
                      <a:pt x="185" y="3"/>
                      <a:pt x="185" y="3"/>
                    </a:cubicBezTo>
                    <a:cubicBezTo>
                      <a:pt x="185" y="2"/>
                      <a:pt x="185" y="2"/>
                      <a:pt x="184" y="2"/>
                    </a:cubicBezTo>
                    <a:cubicBezTo>
                      <a:pt x="184" y="2"/>
                      <a:pt x="184" y="2"/>
                      <a:pt x="184" y="2"/>
                    </a:cubicBezTo>
                    <a:cubicBezTo>
                      <a:pt x="184" y="2"/>
                      <a:pt x="183" y="3"/>
                      <a:pt x="183" y="3"/>
                    </a:cubicBezTo>
                    <a:cubicBezTo>
                      <a:pt x="183" y="3"/>
                      <a:pt x="184" y="3"/>
                      <a:pt x="184" y="3"/>
                    </a:cubicBezTo>
                    <a:cubicBezTo>
                      <a:pt x="184" y="3"/>
                      <a:pt x="184" y="3"/>
                      <a:pt x="184" y="3"/>
                    </a:cubicBezTo>
                    <a:cubicBezTo>
                      <a:pt x="185" y="3"/>
                      <a:pt x="185" y="3"/>
                      <a:pt x="185" y="3"/>
                    </a:cubicBezTo>
                    <a:cubicBezTo>
                      <a:pt x="185" y="3"/>
                      <a:pt x="185" y="3"/>
                      <a:pt x="185" y="4"/>
                    </a:cubicBezTo>
                    <a:cubicBezTo>
                      <a:pt x="184" y="4"/>
                      <a:pt x="184" y="4"/>
                      <a:pt x="184" y="4"/>
                    </a:cubicBezTo>
                    <a:cubicBezTo>
                      <a:pt x="183" y="4"/>
                      <a:pt x="183" y="5"/>
                      <a:pt x="184" y="5"/>
                    </a:cubicBezTo>
                    <a:cubicBezTo>
                      <a:pt x="184" y="6"/>
                      <a:pt x="184" y="5"/>
                      <a:pt x="184" y="5"/>
                    </a:cubicBezTo>
                    <a:cubicBezTo>
                      <a:pt x="184" y="6"/>
                      <a:pt x="184" y="6"/>
                      <a:pt x="184" y="6"/>
                    </a:cubicBezTo>
                    <a:cubicBezTo>
                      <a:pt x="184" y="6"/>
                      <a:pt x="184" y="6"/>
                      <a:pt x="184" y="6"/>
                    </a:cubicBezTo>
                    <a:cubicBezTo>
                      <a:pt x="183" y="6"/>
                      <a:pt x="183" y="7"/>
                      <a:pt x="182" y="7"/>
                    </a:cubicBezTo>
                    <a:cubicBezTo>
                      <a:pt x="182" y="7"/>
                      <a:pt x="182" y="7"/>
                      <a:pt x="182" y="7"/>
                    </a:cubicBezTo>
                    <a:cubicBezTo>
                      <a:pt x="181" y="7"/>
                      <a:pt x="181" y="7"/>
                      <a:pt x="181" y="7"/>
                    </a:cubicBezTo>
                    <a:cubicBezTo>
                      <a:pt x="180" y="7"/>
                      <a:pt x="180" y="7"/>
                      <a:pt x="180" y="7"/>
                    </a:cubicBezTo>
                    <a:cubicBezTo>
                      <a:pt x="179" y="7"/>
                      <a:pt x="179" y="7"/>
                      <a:pt x="179" y="7"/>
                    </a:cubicBezTo>
                    <a:cubicBezTo>
                      <a:pt x="179" y="7"/>
                      <a:pt x="179" y="7"/>
                      <a:pt x="179" y="7"/>
                    </a:cubicBezTo>
                    <a:cubicBezTo>
                      <a:pt x="178" y="7"/>
                      <a:pt x="178" y="7"/>
                      <a:pt x="178" y="7"/>
                    </a:cubicBezTo>
                    <a:cubicBezTo>
                      <a:pt x="178" y="6"/>
                      <a:pt x="178" y="6"/>
                      <a:pt x="178" y="6"/>
                    </a:cubicBezTo>
                    <a:cubicBezTo>
                      <a:pt x="178" y="6"/>
                      <a:pt x="177" y="6"/>
                      <a:pt x="177" y="6"/>
                    </a:cubicBezTo>
                    <a:cubicBezTo>
                      <a:pt x="177" y="6"/>
                      <a:pt x="178" y="6"/>
                      <a:pt x="178" y="6"/>
                    </a:cubicBezTo>
                    <a:cubicBezTo>
                      <a:pt x="178" y="6"/>
                      <a:pt x="178" y="6"/>
                      <a:pt x="178" y="6"/>
                    </a:cubicBezTo>
                    <a:cubicBezTo>
                      <a:pt x="177" y="7"/>
                      <a:pt x="176" y="7"/>
                      <a:pt x="175" y="7"/>
                    </a:cubicBezTo>
                    <a:cubicBezTo>
                      <a:pt x="175" y="7"/>
                      <a:pt x="174" y="7"/>
                      <a:pt x="174" y="6"/>
                    </a:cubicBezTo>
                    <a:cubicBezTo>
                      <a:pt x="174" y="6"/>
                      <a:pt x="174" y="6"/>
                      <a:pt x="174" y="6"/>
                    </a:cubicBezTo>
                    <a:cubicBezTo>
                      <a:pt x="174" y="6"/>
                      <a:pt x="174" y="6"/>
                      <a:pt x="174" y="6"/>
                    </a:cubicBezTo>
                    <a:cubicBezTo>
                      <a:pt x="174" y="6"/>
                      <a:pt x="174" y="7"/>
                      <a:pt x="174" y="7"/>
                    </a:cubicBezTo>
                    <a:cubicBezTo>
                      <a:pt x="173" y="7"/>
                      <a:pt x="172" y="6"/>
                      <a:pt x="171" y="7"/>
                    </a:cubicBezTo>
                    <a:cubicBezTo>
                      <a:pt x="171" y="7"/>
                      <a:pt x="171" y="6"/>
                      <a:pt x="170" y="6"/>
                    </a:cubicBezTo>
                    <a:cubicBezTo>
                      <a:pt x="170" y="6"/>
                      <a:pt x="169" y="6"/>
                      <a:pt x="169" y="6"/>
                    </a:cubicBezTo>
                    <a:cubicBezTo>
                      <a:pt x="169" y="6"/>
                      <a:pt x="169" y="6"/>
                      <a:pt x="169" y="6"/>
                    </a:cubicBezTo>
                    <a:cubicBezTo>
                      <a:pt x="169" y="6"/>
                      <a:pt x="168" y="6"/>
                      <a:pt x="168" y="6"/>
                    </a:cubicBezTo>
                    <a:cubicBezTo>
                      <a:pt x="168" y="7"/>
                      <a:pt x="168" y="7"/>
                      <a:pt x="168" y="6"/>
                    </a:cubicBezTo>
                    <a:cubicBezTo>
                      <a:pt x="167" y="6"/>
                      <a:pt x="167" y="5"/>
                      <a:pt x="166" y="5"/>
                    </a:cubicBezTo>
                    <a:cubicBezTo>
                      <a:pt x="166" y="5"/>
                      <a:pt x="166" y="5"/>
                      <a:pt x="166" y="5"/>
                    </a:cubicBezTo>
                    <a:cubicBezTo>
                      <a:pt x="166" y="5"/>
                      <a:pt x="166" y="6"/>
                      <a:pt x="166" y="6"/>
                    </a:cubicBezTo>
                    <a:cubicBezTo>
                      <a:pt x="166" y="6"/>
                      <a:pt x="166" y="6"/>
                      <a:pt x="166" y="6"/>
                    </a:cubicBezTo>
                    <a:cubicBezTo>
                      <a:pt x="166" y="6"/>
                      <a:pt x="166" y="7"/>
                      <a:pt x="166" y="7"/>
                    </a:cubicBezTo>
                    <a:cubicBezTo>
                      <a:pt x="166" y="7"/>
                      <a:pt x="166" y="7"/>
                      <a:pt x="165" y="7"/>
                    </a:cubicBezTo>
                    <a:cubicBezTo>
                      <a:pt x="165" y="7"/>
                      <a:pt x="164" y="7"/>
                      <a:pt x="164" y="6"/>
                    </a:cubicBezTo>
                    <a:cubicBezTo>
                      <a:pt x="164" y="6"/>
                      <a:pt x="164" y="6"/>
                      <a:pt x="165" y="6"/>
                    </a:cubicBezTo>
                    <a:cubicBezTo>
                      <a:pt x="165" y="6"/>
                      <a:pt x="165" y="6"/>
                      <a:pt x="166" y="6"/>
                    </a:cubicBezTo>
                    <a:cubicBezTo>
                      <a:pt x="165" y="6"/>
                      <a:pt x="165" y="6"/>
                      <a:pt x="165" y="6"/>
                    </a:cubicBezTo>
                    <a:cubicBezTo>
                      <a:pt x="165" y="6"/>
                      <a:pt x="165" y="5"/>
                      <a:pt x="165" y="5"/>
                    </a:cubicBezTo>
                    <a:cubicBezTo>
                      <a:pt x="164" y="5"/>
                      <a:pt x="163" y="5"/>
                      <a:pt x="163" y="4"/>
                    </a:cubicBezTo>
                    <a:cubicBezTo>
                      <a:pt x="163" y="4"/>
                      <a:pt x="163" y="4"/>
                      <a:pt x="163" y="4"/>
                    </a:cubicBezTo>
                    <a:cubicBezTo>
                      <a:pt x="162" y="4"/>
                      <a:pt x="162" y="4"/>
                      <a:pt x="162" y="4"/>
                    </a:cubicBezTo>
                    <a:cubicBezTo>
                      <a:pt x="162" y="4"/>
                      <a:pt x="162" y="5"/>
                      <a:pt x="162" y="5"/>
                    </a:cubicBezTo>
                    <a:cubicBezTo>
                      <a:pt x="162" y="5"/>
                      <a:pt x="163" y="5"/>
                      <a:pt x="163" y="5"/>
                    </a:cubicBezTo>
                    <a:cubicBezTo>
                      <a:pt x="163" y="6"/>
                      <a:pt x="163" y="6"/>
                      <a:pt x="163" y="6"/>
                    </a:cubicBezTo>
                    <a:cubicBezTo>
                      <a:pt x="163" y="6"/>
                      <a:pt x="162" y="6"/>
                      <a:pt x="162" y="7"/>
                    </a:cubicBezTo>
                    <a:cubicBezTo>
                      <a:pt x="162" y="7"/>
                      <a:pt x="162" y="7"/>
                      <a:pt x="162" y="7"/>
                    </a:cubicBezTo>
                    <a:cubicBezTo>
                      <a:pt x="161" y="7"/>
                      <a:pt x="161" y="7"/>
                      <a:pt x="160" y="7"/>
                    </a:cubicBezTo>
                    <a:cubicBezTo>
                      <a:pt x="159" y="7"/>
                      <a:pt x="159" y="7"/>
                      <a:pt x="158" y="7"/>
                    </a:cubicBezTo>
                    <a:cubicBezTo>
                      <a:pt x="158" y="6"/>
                      <a:pt x="157" y="7"/>
                      <a:pt x="157" y="7"/>
                    </a:cubicBezTo>
                    <a:cubicBezTo>
                      <a:pt x="157" y="7"/>
                      <a:pt x="157" y="7"/>
                      <a:pt x="157" y="7"/>
                    </a:cubicBezTo>
                    <a:cubicBezTo>
                      <a:pt x="157" y="7"/>
                      <a:pt x="156" y="6"/>
                      <a:pt x="156" y="7"/>
                    </a:cubicBezTo>
                    <a:cubicBezTo>
                      <a:pt x="156" y="7"/>
                      <a:pt x="156" y="7"/>
                      <a:pt x="155" y="7"/>
                    </a:cubicBezTo>
                    <a:cubicBezTo>
                      <a:pt x="155" y="7"/>
                      <a:pt x="155" y="7"/>
                      <a:pt x="155" y="6"/>
                    </a:cubicBezTo>
                    <a:cubicBezTo>
                      <a:pt x="154" y="6"/>
                      <a:pt x="154" y="6"/>
                      <a:pt x="154" y="7"/>
                    </a:cubicBezTo>
                    <a:cubicBezTo>
                      <a:pt x="154" y="7"/>
                      <a:pt x="154" y="7"/>
                      <a:pt x="153" y="7"/>
                    </a:cubicBezTo>
                    <a:cubicBezTo>
                      <a:pt x="153" y="7"/>
                      <a:pt x="152" y="7"/>
                      <a:pt x="151" y="6"/>
                    </a:cubicBezTo>
                    <a:cubicBezTo>
                      <a:pt x="151" y="6"/>
                      <a:pt x="151" y="6"/>
                      <a:pt x="151" y="6"/>
                    </a:cubicBezTo>
                    <a:cubicBezTo>
                      <a:pt x="150" y="6"/>
                      <a:pt x="149" y="6"/>
                      <a:pt x="149" y="6"/>
                    </a:cubicBezTo>
                    <a:cubicBezTo>
                      <a:pt x="148" y="6"/>
                      <a:pt x="148" y="6"/>
                      <a:pt x="148" y="6"/>
                    </a:cubicBezTo>
                    <a:cubicBezTo>
                      <a:pt x="148" y="6"/>
                      <a:pt x="148" y="6"/>
                      <a:pt x="148" y="7"/>
                    </a:cubicBezTo>
                    <a:cubicBezTo>
                      <a:pt x="147" y="7"/>
                      <a:pt x="147" y="7"/>
                      <a:pt x="146" y="7"/>
                    </a:cubicBezTo>
                    <a:cubicBezTo>
                      <a:pt x="146" y="7"/>
                      <a:pt x="145" y="7"/>
                      <a:pt x="145" y="7"/>
                    </a:cubicBezTo>
                    <a:cubicBezTo>
                      <a:pt x="145" y="7"/>
                      <a:pt x="144" y="7"/>
                      <a:pt x="144" y="6"/>
                    </a:cubicBezTo>
                    <a:cubicBezTo>
                      <a:pt x="144" y="6"/>
                      <a:pt x="143" y="6"/>
                      <a:pt x="143" y="6"/>
                    </a:cubicBezTo>
                    <a:cubicBezTo>
                      <a:pt x="143" y="6"/>
                      <a:pt x="143" y="6"/>
                      <a:pt x="143" y="6"/>
                    </a:cubicBezTo>
                    <a:cubicBezTo>
                      <a:pt x="143" y="6"/>
                      <a:pt x="143" y="5"/>
                      <a:pt x="143" y="5"/>
                    </a:cubicBezTo>
                    <a:cubicBezTo>
                      <a:pt x="142" y="5"/>
                      <a:pt x="142" y="5"/>
                      <a:pt x="142" y="5"/>
                    </a:cubicBezTo>
                    <a:cubicBezTo>
                      <a:pt x="142" y="5"/>
                      <a:pt x="142" y="5"/>
                      <a:pt x="142" y="5"/>
                    </a:cubicBezTo>
                    <a:cubicBezTo>
                      <a:pt x="142" y="5"/>
                      <a:pt x="142" y="6"/>
                      <a:pt x="142" y="6"/>
                    </a:cubicBezTo>
                    <a:cubicBezTo>
                      <a:pt x="142" y="6"/>
                      <a:pt x="143" y="6"/>
                      <a:pt x="143" y="6"/>
                    </a:cubicBezTo>
                    <a:cubicBezTo>
                      <a:pt x="143" y="6"/>
                      <a:pt x="142" y="6"/>
                      <a:pt x="142" y="6"/>
                    </a:cubicBezTo>
                    <a:cubicBezTo>
                      <a:pt x="142" y="6"/>
                      <a:pt x="141" y="6"/>
                      <a:pt x="141" y="7"/>
                    </a:cubicBezTo>
                    <a:cubicBezTo>
                      <a:pt x="141" y="7"/>
                      <a:pt x="140" y="7"/>
                      <a:pt x="140" y="7"/>
                    </a:cubicBezTo>
                    <a:cubicBezTo>
                      <a:pt x="139" y="7"/>
                      <a:pt x="139" y="6"/>
                      <a:pt x="138" y="7"/>
                    </a:cubicBezTo>
                    <a:cubicBezTo>
                      <a:pt x="138" y="7"/>
                      <a:pt x="138" y="7"/>
                      <a:pt x="137" y="7"/>
                    </a:cubicBezTo>
                    <a:cubicBezTo>
                      <a:pt x="137" y="7"/>
                      <a:pt x="136" y="7"/>
                      <a:pt x="136" y="7"/>
                    </a:cubicBezTo>
                    <a:cubicBezTo>
                      <a:pt x="136" y="7"/>
                      <a:pt x="135" y="7"/>
                      <a:pt x="135" y="7"/>
                    </a:cubicBezTo>
                    <a:cubicBezTo>
                      <a:pt x="134" y="7"/>
                      <a:pt x="134" y="7"/>
                      <a:pt x="133" y="6"/>
                    </a:cubicBezTo>
                    <a:cubicBezTo>
                      <a:pt x="132" y="6"/>
                      <a:pt x="132" y="6"/>
                      <a:pt x="132" y="6"/>
                    </a:cubicBezTo>
                    <a:cubicBezTo>
                      <a:pt x="131" y="6"/>
                      <a:pt x="131" y="6"/>
                      <a:pt x="131" y="6"/>
                    </a:cubicBezTo>
                    <a:cubicBezTo>
                      <a:pt x="130" y="7"/>
                      <a:pt x="130" y="6"/>
                      <a:pt x="129" y="7"/>
                    </a:cubicBezTo>
                    <a:cubicBezTo>
                      <a:pt x="128" y="7"/>
                      <a:pt x="128" y="7"/>
                      <a:pt x="127" y="7"/>
                    </a:cubicBezTo>
                    <a:cubicBezTo>
                      <a:pt x="127" y="6"/>
                      <a:pt x="127" y="6"/>
                      <a:pt x="126" y="6"/>
                    </a:cubicBezTo>
                    <a:cubicBezTo>
                      <a:pt x="126" y="7"/>
                      <a:pt x="126" y="7"/>
                      <a:pt x="125" y="7"/>
                    </a:cubicBezTo>
                    <a:cubicBezTo>
                      <a:pt x="125" y="7"/>
                      <a:pt x="124" y="7"/>
                      <a:pt x="123" y="7"/>
                    </a:cubicBezTo>
                    <a:cubicBezTo>
                      <a:pt x="123" y="7"/>
                      <a:pt x="123" y="7"/>
                      <a:pt x="123" y="7"/>
                    </a:cubicBezTo>
                    <a:cubicBezTo>
                      <a:pt x="123" y="7"/>
                      <a:pt x="122" y="7"/>
                      <a:pt x="122" y="6"/>
                    </a:cubicBezTo>
                    <a:cubicBezTo>
                      <a:pt x="122" y="7"/>
                      <a:pt x="122" y="7"/>
                      <a:pt x="122" y="7"/>
                    </a:cubicBezTo>
                    <a:cubicBezTo>
                      <a:pt x="122" y="7"/>
                      <a:pt x="121" y="7"/>
                      <a:pt x="121" y="7"/>
                    </a:cubicBezTo>
                    <a:cubicBezTo>
                      <a:pt x="121" y="7"/>
                      <a:pt x="120" y="7"/>
                      <a:pt x="120" y="7"/>
                    </a:cubicBezTo>
                    <a:cubicBezTo>
                      <a:pt x="120" y="7"/>
                      <a:pt x="119" y="7"/>
                      <a:pt x="119" y="7"/>
                    </a:cubicBezTo>
                    <a:cubicBezTo>
                      <a:pt x="119" y="7"/>
                      <a:pt x="119" y="7"/>
                      <a:pt x="119" y="7"/>
                    </a:cubicBezTo>
                    <a:cubicBezTo>
                      <a:pt x="119" y="7"/>
                      <a:pt x="119" y="7"/>
                      <a:pt x="119" y="6"/>
                    </a:cubicBezTo>
                    <a:cubicBezTo>
                      <a:pt x="119" y="6"/>
                      <a:pt x="119" y="6"/>
                      <a:pt x="119" y="6"/>
                    </a:cubicBezTo>
                    <a:cubicBezTo>
                      <a:pt x="119" y="6"/>
                      <a:pt x="120" y="6"/>
                      <a:pt x="120" y="6"/>
                    </a:cubicBezTo>
                    <a:cubicBezTo>
                      <a:pt x="120" y="6"/>
                      <a:pt x="120" y="6"/>
                      <a:pt x="121" y="6"/>
                    </a:cubicBezTo>
                    <a:cubicBezTo>
                      <a:pt x="121" y="6"/>
                      <a:pt x="121" y="6"/>
                      <a:pt x="121" y="6"/>
                    </a:cubicBezTo>
                    <a:cubicBezTo>
                      <a:pt x="122" y="6"/>
                      <a:pt x="122" y="6"/>
                      <a:pt x="122" y="5"/>
                    </a:cubicBezTo>
                    <a:cubicBezTo>
                      <a:pt x="122" y="5"/>
                      <a:pt x="122" y="5"/>
                      <a:pt x="122" y="4"/>
                    </a:cubicBezTo>
                    <a:cubicBezTo>
                      <a:pt x="122" y="4"/>
                      <a:pt x="121" y="4"/>
                      <a:pt x="121" y="4"/>
                    </a:cubicBezTo>
                    <a:cubicBezTo>
                      <a:pt x="121" y="4"/>
                      <a:pt x="121" y="5"/>
                      <a:pt x="121" y="5"/>
                    </a:cubicBezTo>
                    <a:cubicBezTo>
                      <a:pt x="121" y="5"/>
                      <a:pt x="120" y="5"/>
                      <a:pt x="120" y="5"/>
                    </a:cubicBezTo>
                    <a:cubicBezTo>
                      <a:pt x="120" y="5"/>
                      <a:pt x="120" y="4"/>
                      <a:pt x="120" y="4"/>
                    </a:cubicBezTo>
                    <a:cubicBezTo>
                      <a:pt x="120" y="4"/>
                      <a:pt x="120" y="4"/>
                      <a:pt x="120" y="4"/>
                    </a:cubicBezTo>
                    <a:cubicBezTo>
                      <a:pt x="119" y="4"/>
                      <a:pt x="119" y="4"/>
                      <a:pt x="118" y="4"/>
                    </a:cubicBezTo>
                    <a:cubicBezTo>
                      <a:pt x="118" y="4"/>
                      <a:pt x="118" y="4"/>
                      <a:pt x="118" y="4"/>
                    </a:cubicBezTo>
                    <a:cubicBezTo>
                      <a:pt x="118" y="4"/>
                      <a:pt x="118" y="4"/>
                      <a:pt x="118" y="4"/>
                    </a:cubicBezTo>
                    <a:cubicBezTo>
                      <a:pt x="118" y="4"/>
                      <a:pt x="118" y="4"/>
                      <a:pt x="118" y="4"/>
                    </a:cubicBezTo>
                    <a:cubicBezTo>
                      <a:pt x="119" y="4"/>
                      <a:pt x="119" y="5"/>
                      <a:pt x="119" y="5"/>
                    </a:cubicBezTo>
                    <a:cubicBezTo>
                      <a:pt x="119" y="5"/>
                      <a:pt x="119" y="5"/>
                      <a:pt x="119" y="5"/>
                    </a:cubicBezTo>
                    <a:cubicBezTo>
                      <a:pt x="119" y="5"/>
                      <a:pt x="118" y="5"/>
                      <a:pt x="118" y="5"/>
                    </a:cubicBezTo>
                    <a:cubicBezTo>
                      <a:pt x="118" y="5"/>
                      <a:pt x="118" y="5"/>
                      <a:pt x="118" y="6"/>
                    </a:cubicBezTo>
                    <a:cubicBezTo>
                      <a:pt x="118" y="6"/>
                      <a:pt x="117" y="6"/>
                      <a:pt x="117" y="6"/>
                    </a:cubicBezTo>
                    <a:cubicBezTo>
                      <a:pt x="117" y="6"/>
                      <a:pt x="116" y="6"/>
                      <a:pt x="116" y="6"/>
                    </a:cubicBezTo>
                    <a:cubicBezTo>
                      <a:pt x="115" y="6"/>
                      <a:pt x="115" y="5"/>
                      <a:pt x="114" y="5"/>
                    </a:cubicBezTo>
                    <a:cubicBezTo>
                      <a:pt x="114" y="5"/>
                      <a:pt x="114" y="5"/>
                      <a:pt x="114" y="5"/>
                    </a:cubicBezTo>
                    <a:cubicBezTo>
                      <a:pt x="113" y="5"/>
                      <a:pt x="113" y="5"/>
                      <a:pt x="113" y="5"/>
                    </a:cubicBezTo>
                    <a:cubicBezTo>
                      <a:pt x="113" y="5"/>
                      <a:pt x="113" y="5"/>
                      <a:pt x="113" y="5"/>
                    </a:cubicBezTo>
                    <a:cubicBezTo>
                      <a:pt x="113" y="6"/>
                      <a:pt x="113" y="6"/>
                      <a:pt x="114" y="6"/>
                    </a:cubicBezTo>
                    <a:cubicBezTo>
                      <a:pt x="114" y="6"/>
                      <a:pt x="114" y="7"/>
                      <a:pt x="114" y="7"/>
                    </a:cubicBezTo>
                    <a:cubicBezTo>
                      <a:pt x="114" y="7"/>
                      <a:pt x="114" y="7"/>
                      <a:pt x="114" y="7"/>
                    </a:cubicBezTo>
                    <a:cubicBezTo>
                      <a:pt x="114" y="7"/>
                      <a:pt x="114" y="7"/>
                      <a:pt x="113" y="7"/>
                    </a:cubicBezTo>
                    <a:cubicBezTo>
                      <a:pt x="113" y="7"/>
                      <a:pt x="112" y="7"/>
                      <a:pt x="111" y="7"/>
                    </a:cubicBezTo>
                    <a:cubicBezTo>
                      <a:pt x="111" y="7"/>
                      <a:pt x="110" y="6"/>
                      <a:pt x="110" y="6"/>
                    </a:cubicBezTo>
                    <a:cubicBezTo>
                      <a:pt x="110" y="6"/>
                      <a:pt x="109" y="6"/>
                      <a:pt x="109" y="7"/>
                    </a:cubicBezTo>
                    <a:cubicBezTo>
                      <a:pt x="108" y="7"/>
                      <a:pt x="108" y="7"/>
                      <a:pt x="108" y="7"/>
                    </a:cubicBezTo>
                    <a:cubicBezTo>
                      <a:pt x="107" y="7"/>
                      <a:pt x="106" y="7"/>
                      <a:pt x="106" y="6"/>
                    </a:cubicBezTo>
                    <a:cubicBezTo>
                      <a:pt x="106" y="6"/>
                      <a:pt x="105" y="6"/>
                      <a:pt x="105" y="6"/>
                    </a:cubicBezTo>
                    <a:cubicBezTo>
                      <a:pt x="105" y="6"/>
                      <a:pt x="104" y="6"/>
                      <a:pt x="103" y="6"/>
                    </a:cubicBezTo>
                    <a:cubicBezTo>
                      <a:pt x="103" y="6"/>
                      <a:pt x="103" y="6"/>
                      <a:pt x="103" y="6"/>
                    </a:cubicBezTo>
                    <a:cubicBezTo>
                      <a:pt x="104" y="6"/>
                      <a:pt x="103" y="7"/>
                      <a:pt x="103" y="7"/>
                    </a:cubicBezTo>
                    <a:cubicBezTo>
                      <a:pt x="102" y="7"/>
                      <a:pt x="102" y="7"/>
                      <a:pt x="101" y="7"/>
                    </a:cubicBezTo>
                    <a:cubicBezTo>
                      <a:pt x="100" y="7"/>
                      <a:pt x="100" y="7"/>
                      <a:pt x="100" y="7"/>
                    </a:cubicBezTo>
                    <a:cubicBezTo>
                      <a:pt x="99" y="7"/>
                      <a:pt x="99" y="6"/>
                      <a:pt x="98" y="6"/>
                    </a:cubicBezTo>
                    <a:cubicBezTo>
                      <a:pt x="98" y="6"/>
                      <a:pt x="98" y="6"/>
                      <a:pt x="98" y="6"/>
                    </a:cubicBezTo>
                    <a:cubicBezTo>
                      <a:pt x="97" y="6"/>
                      <a:pt x="97" y="6"/>
                      <a:pt x="97" y="6"/>
                    </a:cubicBezTo>
                    <a:cubicBezTo>
                      <a:pt x="97" y="6"/>
                      <a:pt x="97" y="6"/>
                      <a:pt x="97" y="6"/>
                    </a:cubicBezTo>
                    <a:cubicBezTo>
                      <a:pt x="97" y="6"/>
                      <a:pt x="97" y="6"/>
                      <a:pt x="97" y="6"/>
                    </a:cubicBezTo>
                    <a:cubicBezTo>
                      <a:pt x="97" y="6"/>
                      <a:pt x="97" y="6"/>
                      <a:pt x="97" y="6"/>
                    </a:cubicBezTo>
                    <a:cubicBezTo>
                      <a:pt x="97" y="7"/>
                      <a:pt x="96" y="7"/>
                      <a:pt x="95" y="7"/>
                    </a:cubicBezTo>
                    <a:cubicBezTo>
                      <a:pt x="95" y="7"/>
                      <a:pt x="95" y="7"/>
                      <a:pt x="95" y="7"/>
                    </a:cubicBezTo>
                    <a:cubicBezTo>
                      <a:pt x="95" y="6"/>
                      <a:pt x="95" y="6"/>
                      <a:pt x="95" y="6"/>
                    </a:cubicBezTo>
                    <a:cubicBezTo>
                      <a:pt x="95" y="6"/>
                      <a:pt x="95" y="5"/>
                      <a:pt x="95" y="5"/>
                    </a:cubicBezTo>
                    <a:cubicBezTo>
                      <a:pt x="95" y="5"/>
                      <a:pt x="95" y="5"/>
                      <a:pt x="95" y="5"/>
                    </a:cubicBezTo>
                    <a:cubicBezTo>
                      <a:pt x="95" y="5"/>
                      <a:pt x="95" y="5"/>
                      <a:pt x="95" y="5"/>
                    </a:cubicBezTo>
                    <a:cubicBezTo>
                      <a:pt x="95" y="6"/>
                      <a:pt x="94" y="6"/>
                      <a:pt x="94" y="6"/>
                    </a:cubicBezTo>
                    <a:cubicBezTo>
                      <a:pt x="94" y="7"/>
                      <a:pt x="94" y="7"/>
                      <a:pt x="94" y="7"/>
                    </a:cubicBezTo>
                    <a:cubicBezTo>
                      <a:pt x="93" y="6"/>
                      <a:pt x="93" y="6"/>
                      <a:pt x="92" y="7"/>
                    </a:cubicBezTo>
                    <a:cubicBezTo>
                      <a:pt x="92" y="7"/>
                      <a:pt x="92" y="7"/>
                      <a:pt x="92" y="7"/>
                    </a:cubicBezTo>
                    <a:cubicBezTo>
                      <a:pt x="91" y="7"/>
                      <a:pt x="91" y="7"/>
                      <a:pt x="91" y="7"/>
                    </a:cubicBezTo>
                    <a:cubicBezTo>
                      <a:pt x="90" y="7"/>
                      <a:pt x="90" y="7"/>
                      <a:pt x="89" y="7"/>
                    </a:cubicBezTo>
                    <a:cubicBezTo>
                      <a:pt x="88" y="7"/>
                      <a:pt x="86" y="7"/>
                      <a:pt x="85" y="7"/>
                    </a:cubicBezTo>
                    <a:cubicBezTo>
                      <a:pt x="84" y="7"/>
                      <a:pt x="84" y="7"/>
                      <a:pt x="84" y="7"/>
                    </a:cubicBezTo>
                    <a:cubicBezTo>
                      <a:pt x="83" y="7"/>
                      <a:pt x="82" y="7"/>
                      <a:pt x="82" y="7"/>
                    </a:cubicBezTo>
                    <a:cubicBezTo>
                      <a:pt x="82" y="7"/>
                      <a:pt x="81" y="7"/>
                      <a:pt x="81" y="7"/>
                    </a:cubicBezTo>
                    <a:cubicBezTo>
                      <a:pt x="80" y="7"/>
                      <a:pt x="80" y="7"/>
                      <a:pt x="80" y="7"/>
                    </a:cubicBezTo>
                    <a:cubicBezTo>
                      <a:pt x="80" y="7"/>
                      <a:pt x="79" y="7"/>
                      <a:pt x="79" y="7"/>
                    </a:cubicBezTo>
                    <a:cubicBezTo>
                      <a:pt x="79" y="7"/>
                      <a:pt x="78" y="7"/>
                      <a:pt x="77" y="7"/>
                    </a:cubicBezTo>
                    <a:cubicBezTo>
                      <a:pt x="76" y="7"/>
                      <a:pt x="75" y="7"/>
                      <a:pt x="74" y="7"/>
                    </a:cubicBezTo>
                    <a:cubicBezTo>
                      <a:pt x="73" y="7"/>
                      <a:pt x="73" y="7"/>
                      <a:pt x="72" y="7"/>
                    </a:cubicBezTo>
                    <a:cubicBezTo>
                      <a:pt x="71" y="7"/>
                      <a:pt x="71" y="7"/>
                      <a:pt x="70" y="7"/>
                    </a:cubicBezTo>
                    <a:cubicBezTo>
                      <a:pt x="70" y="7"/>
                      <a:pt x="69" y="7"/>
                      <a:pt x="69" y="7"/>
                    </a:cubicBezTo>
                    <a:cubicBezTo>
                      <a:pt x="69" y="7"/>
                      <a:pt x="69" y="7"/>
                      <a:pt x="69" y="7"/>
                    </a:cubicBezTo>
                    <a:cubicBezTo>
                      <a:pt x="68" y="7"/>
                      <a:pt x="68" y="7"/>
                      <a:pt x="68" y="7"/>
                    </a:cubicBezTo>
                    <a:cubicBezTo>
                      <a:pt x="68" y="7"/>
                      <a:pt x="67" y="6"/>
                      <a:pt x="67" y="6"/>
                    </a:cubicBezTo>
                    <a:cubicBezTo>
                      <a:pt x="67" y="6"/>
                      <a:pt x="67" y="6"/>
                      <a:pt x="67" y="6"/>
                    </a:cubicBezTo>
                    <a:cubicBezTo>
                      <a:pt x="67" y="7"/>
                      <a:pt x="67" y="7"/>
                      <a:pt x="66" y="7"/>
                    </a:cubicBezTo>
                    <a:cubicBezTo>
                      <a:pt x="66" y="7"/>
                      <a:pt x="65" y="7"/>
                      <a:pt x="64" y="7"/>
                    </a:cubicBezTo>
                    <a:cubicBezTo>
                      <a:pt x="63" y="7"/>
                      <a:pt x="63" y="7"/>
                      <a:pt x="63" y="7"/>
                    </a:cubicBezTo>
                    <a:cubicBezTo>
                      <a:pt x="62" y="7"/>
                      <a:pt x="61" y="7"/>
                      <a:pt x="60" y="6"/>
                    </a:cubicBezTo>
                    <a:cubicBezTo>
                      <a:pt x="60" y="6"/>
                      <a:pt x="60" y="6"/>
                      <a:pt x="60" y="6"/>
                    </a:cubicBezTo>
                    <a:cubicBezTo>
                      <a:pt x="60" y="6"/>
                      <a:pt x="60" y="7"/>
                      <a:pt x="59" y="7"/>
                    </a:cubicBezTo>
                    <a:cubicBezTo>
                      <a:pt x="59" y="7"/>
                      <a:pt x="59" y="7"/>
                      <a:pt x="58" y="7"/>
                    </a:cubicBezTo>
                    <a:cubicBezTo>
                      <a:pt x="58" y="7"/>
                      <a:pt x="57" y="7"/>
                      <a:pt x="56" y="7"/>
                    </a:cubicBezTo>
                    <a:cubicBezTo>
                      <a:pt x="54" y="7"/>
                      <a:pt x="53" y="7"/>
                      <a:pt x="51" y="7"/>
                    </a:cubicBezTo>
                    <a:cubicBezTo>
                      <a:pt x="51" y="7"/>
                      <a:pt x="50" y="7"/>
                      <a:pt x="49" y="8"/>
                    </a:cubicBezTo>
                    <a:cubicBezTo>
                      <a:pt x="49" y="8"/>
                      <a:pt x="49" y="8"/>
                      <a:pt x="49" y="7"/>
                    </a:cubicBezTo>
                    <a:cubicBezTo>
                      <a:pt x="48" y="7"/>
                      <a:pt x="48" y="7"/>
                      <a:pt x="47" y="7"/>
                    </a:cubicBezTo>
                    <a:cubicBezTo>
                      <a:pt x="47" y="7"/>
                      <a:pt x="47" y="7"/>
                      <a:pt x="46" y="7"/>
                    </a:cubicBezTo>
                    <a:cubicBezTo>
                      <a:pt x="46" y="7"/>
                      <a:pt x="45" y="7"/>
                      <a:pt x="45" y="7"/>
                    </a:cubicBezTo>
                    <a:cubicBezTo>
                      <a:pt x="45" y="7"/>
                      <a:pt x="44" y="7"/>
                      <a:pt x="44" y="7"/>
                    </a:cubicBezTo>
                    <a:cubicBezTo>
                      <a:pt x="43" y="7"/>
                      <a:pt x="42" y="8"/>
                      <a:pt x="41" y="7"/>
                    </a:cubicBezTo>
                    <a:cubicBezTo>
                      <a:pt x="41" y="7"/>
                      <a:pt x="41" y="7"/>
                      <a:pt x="40" y="7"/>
                    </a:cubicBezTo>
                    <a:cubicBezTo>
                      <a:pt x="40" y="8"/>
                      <a:pt x="39" y="8"/>
                      <a:pt x="38" y="7"/>
                    </a:cubicBezTo>
                    <a:cubicBezTo>
                      <a:pt x="37" y="7"/>
                      <a:pt x="36" y="7"/>
                      <a:pt x="35" y="7"/>
                    </a:cubicBezTo>
                    <a:cubicBezTo>
                      <a:pt x="34" y="7"/>
                      <a:pt x="34" y="7"/>
                      <a:pt x="33" y="7"/>
                    </a:cubicBezTo>
                    <a:cubicBezTo>
                      <a:pt x="33" y="7"/>
                      <a:pt x="33" y="7"/>
                      <a:pt x="33" y="7"/>
                    </a:cubicBezTo>
                    <a:cubicBezTo>
                      <a:pt x="32" y="7"/>
                      <a:pt x="32" y="7"/>
                      <a:pt x="32" y="7"/>
                    </a:cubicBezTo>
                    <a:cubicBezTo>
                      <a:pt x="31" y="7"/>
                      <a:pt x="31" y="7"/>
                      <a:pt x="31" y="7"/>
                    </a:cubicBezTo>
                    <a:cubicBezTo>
                      <a:pt x="31" y="7"/>
                      <a:pt x="31" y="7"/>
                      <a:pt x="30" y="7"/>
                    </a:cubicBezTo>
                    <a:cubicBezTo>
                      <a:pt x="30" y="7"/>
                      <a:pt x="29" y="7"/>
                      <a:pt x="29" y="7"/>
                    </a:cubicBezTo>
                    <a:cubicBezTo>
                      <a:pt x="28" y="7"/>
                      <a:pt x="26" y="7"/>
                      <a:pt x="25" y="7"/>
                    </a:cubicBezTo>
                    <a:cubicBezTo>
                      <a:pt x="25" y="7"/>
                      <a:pt x="24" y="7"/>
                      <a:pt x="23" y="7"/>
                    </a:cubicBezTo>
                    <a:cubicBezTo>
                      <a:pt x="22" y="7"/>
                      <a:pt x="20" y="7"/>
                      <a:pt x="18" y="7"/>
                    </a:cubicBezTo>
                    <a:cubicBezTo>
                      <a:pt x="18" y="7"/>
                      <a:pt x="18" y="7"/>
                      <a:pt x="17" y="7"/>
                    </a:cubicBezTo>
                    <a:cubicBezTo>
                      <a:pt x="17" y="7"/>
                      <a:pt x="16" y="7"/>
                      <a:pt x="16" y="7"/>
                    </a:cubicBezTo>
                    <a:cubicBezTo>
                      <a:pt x="15" y="7"/>
                      <a:pt x="15" y="7"/>
                      <a:pt x="14" y="7"/>
                    </a:cubicBezTo>
                    <a:cubicBezTo>
                      <a:pt x="14" y="7"/>
                      <a:pt x="14" y="7"/>
                      <a:pt x="13" y="7"/>
                    </a:cubicBezTo>
                    <a:cubicBezTo>
                      <a:pt x="13" y="7"/>
                      <a:pt x="13" y="7"/>
                      <a:pt x="12" y="7"/>
                    </a:cubicBezTo>
                    <a:cubicBezTo>
                      <a:pt x="12" y="7"/>
                      <a:pt x="11" y="7"/>
                      <a:pt x="10" y="7"/>
                    </a:cubicBezTo>
                    <a:cubicBezTo>
                      <a:pt x="10" y="7"/>
                      <a:pt x="10" y="7"/>
                      <a:pt x="10" y="7"/>
                    </a:cubicBezTo>
                    <a:cubicBezTo>
                      <a:pt x="9" y="7"/>
                      <a:pt x="8" y="7"/>
                      <a:pt x="8" y="7"/>
                    </a:cubicBezTo>
                    <a:cubicBezTo>
                      <a:pt x="6" y="7"/>
                      <a:pt x="5" y="7"/>
                      <a:pt x="3" y="7"/>
                    </a:cubicBezTo>
                    <a:cubicBezTo>
                      <a:pt x="2" y="7"/>
                      <a:pt x="1" y="6"/>
                      <a:pt x="0" y="5"/>
                    </a:cubicBezTo>
                    <a:cubicBezTo>
                      <a:pt x="0" y="5"/>
                      <a:pt x="0" y="5"/>
                      <a:pt x="0" y="5"/>
                    </a:cubicBezTo>
                    <a:cubicBezTo>
                      <a:pt x="1" y="4"/>
                      <a:pt x="1" y="4"/>
                      <a:pt x="2" y="4"/>
                    </a:cubicBezTo>
                    <a:cubicBezTo>
                      <a:pt x="3" y="4"/>
                      <a:pt x="5" y="3"/>
                      <a:pt x="6" y="3"/>
                    </a:cubicBezTo>
                    <a:cubicBezTo>
                      <a:pt x="7" y="3"/>
                      <a:pt x="9" y="3"/>
                      <a:pt x="10" y="3"/>
                    </a:cubicBezTo>
                    <a:cubicBezTo>
                      <a:pt x="10" y="3"/>
                      <a:pt x="10" y="3"/>
                      <a:pt x="11" y="3"/>
                    </a:cubicBezTo>
                    <a:cubicBezTo>
                      <a:pt x="11" y="3"/>
                      <a:pt x="11" y="3"/>
                      <a:pt x="12" y="3"/>
                    </a:cubicBezTo>
                    <a:cubicBezTo>
                      <a:pt x="12" y="3"/>
                      <a:pt x="13" y="3"/>
                      <a:pt x="13" y="3"/>
                    </a:cubicBezTo>
                    <a:cubicBezTo>
                      <a:pt x="14" y="3"/>
                      <a:pt x="14" y="3"/>
                      <a:pt x="14" y="3"/>
                    </a:cubicBezTo>
                    <a:cubicBezTo>
                      <a:pt x="15" y="3"/>
                      <a:pt x="15" y="3"/>
                      <a:pt x="15" y="3"/>
                    </a:cubicBezTo>
                    <a:cubicBezTo>
                      <a:pt x="15" y="4"/>
                      <a:pt x="15" y="4"/>
                      <a:pt x="16" y="3"/>
                    </a:cubicBezTo>
                    <a:cubicBezTo>
                      <a:pt x="16" y="3"/>
                      <a:pt x="16" y="3"/>
                      <a:pt x="16" y="3"/>
                    </a:cubicBezTo>
                    <a:cubicBezTo>
                      <a:pt x="17" y="3"/>
                      <a:pt x="17" y="3"/>
                      <a:pt x="18" y="3"/>
                    </a:cubicBezTo>
                    <a:cubicBezTo>
                      <a:pt x="18" y="3"/>
                      <a:pt x="18" y="3"/>
                      <a:pt x="18" y="3"/>
                    </a:cubicBezTo>
                    <a:cubicBezTo>
                      <a:pt x="19" y="3"/>
                      <a:pt x="19" y="3"/>
                      <a:pt x="19" y="3"/>
                    </a:cubicBezTo>
                    <a:cubicBezTo>
                      <a:pt x="19" y="3"/>
                      <a:pt x="20" y="3"/>
                      <a:pt x="20" y="3"/>
                    </a:cubicBezTo>
                    <a:cubicBezTo>
                      <a:pt x="20" y="3"/>
                      <a:pt x="20" y="3"/>
                      <a:pt x="20" y="3"/>
                    </a:cubicBezTo>
                    <a:cubicBezTo>
                      <a:pt x="20" y="3"/>
                      <a:pt x="20" y="3"/>
                      <a:pt x="21" y="3"/>
                    </a:cubicBezTo>
                    <a:cubicBezTo>
                      <a:pt x="21" y="3"/>
                      <a:pt x="22" y="3"/>
                      <a:pt x="23" y="3"/>
                    </a:cubicBezTo>
                    <a:cubicBezTo>
                      <a:pt x="23" y="3"/>
                      <a:pt x="23" y="3"/>
                      <a:pt x="24" y="3"/>
                    </a:cubicBezTo>
                    <a:cubicBezTo>
                      <a:pt x="24" y="3"/>
                      <a:pt x="24" y="3"/>
                      <a:pt x="25" y="3"/>
                    </a:cubicBezTo>
                    <a:cubicBezTo>
                      <a:pt x="25" y="4"/>
                      <a:pt x="25" y="4"/>
                      <a:pt x="25" y="4"/>
                    </a:cubicBezTo>
                    <a:cubicBezTo>
                      <a:pt x="26" y="3"/>
                      <a:pt x="27" y="3"/>
                      <a:pt x="28" y="3"/>
                    </a:cubicBezTo>
                    <a:cubicBezTo>
                      <a:pt x="28" y="2"/>
                      <a:pt x="29" y="3"/>
                      <a:pt x="29" y="3"/>
                    </a:cubicBezTo>
                    <a:cubicBezTo>
                      <a:pt x="30" y="3"/>
                      <a:pt x="30" y="3"/>
                      <a:pt x="30" y="3"/>
                    </a:cubicBezTo>
                    <a:cubicBezTo>
                      <a:pt x="30" y="3"/>
                      <a:pt x="30" y="3"/>
                      <a:pt x="30" y="3"/>
                    </a:cubicBezTo>
                    <a:cubicBezTo>
                      <a:pt x="30" y="3"/>
                      <a:pt x="31" y="3"/>
                      <a:pt x="31" y="3"/>
                    </a:cubicBezTo>
                    <a:cubicBezTo>
                      <a:pt x="31" y="3"/>
                      <a:pt x="32" y="3"/>
                      <a:pt x="33" y="2"/>
                    </a:cubicBezTo>
                    <a:cubicBezTo>
                      <a:pt x="33" y="2"/>
                      <a:pt x="34" y="2"/>
                      <a:pt x="35" y="3"/>
                    </a:cubicBezTo>
                    <a:cubicBezTo>
                      <a:pt x="35" y="3"/>
                      <a:pt x="36" y="3"/>
                      <a:pt x="36" y="3"/>
                    </a:cubicBezTo>
                    <a:cubicBezTo>
                      <a:pt x="36" y="3"/>
                      <a:pt x="37" y="3"/>
                      <a:pt x="37" y="3"/>
                    </a:cubicBezTo>
                    <a:cubicBezTo>
                      <a:pt x="37" y="3"/>
                      <a:pt x="37" y="3"/>
                      <a:pt x="38" y="3"/>
                    </a:cubicBezTo>
                    <a:cubicBezTo>
                      <a:pt x="38" y="3"/>
                      <a:pt x="39" y="3"/>
                      <a:pt x="39" y="4"/>
                    </a:cubicBezTo>
                    <a:cubicBezTo>
                      <a:pt x="39" y="4"/>
                      <a:pt x="39" y="4"/>
                      <a:pt x="39" y="4"/>
                    </a:cubicBezTo>
                    <a:cubicBezTo>
                      <a:pt x="39" y="4"/>
                      <a:pt x="39" y="4"/>
                      <a:pt x="40" y="4"/>
                    </a:cubicBezTo>
                    <a:cubicBezTo>
                      <a:pt x="40" y="4"/>
                      <a:pt x="41" y="3"/>
                      <a:pt x="41" y="3"/>
                    </a:cubicBezTo>
                    <a:cubicBezTo>
                      <a:pt x="41" y="3"/>
                      <a:pt x="42" y="3"/>
                      <a:pt x="42" y="3"/>
                    </a:cubicBezTo>
                    <a:cubicBezTo>
                      <a:pt x="43" y="3"/>
                      <a:pt x="43" y="2"/>
                      <a:pt x="44" y="2"/>
                    </a:cubicBezTo>
                    <a:cubicBezTo>
                      <a:pt x="44" y="2"/>
                      <a:pt x="45" y="2"/>
                      <a:pt x="45" y="2"/>
                    </a:cubicBezTo>
                    <a:cubicBezTo>
                      <a:pt x="46" y="2"/>
                      <a:pt x="46" y="3"/>
                      <a:pt x="46" y="3"/>
                    </a:cubicBezTo>
                    <a:cubicBezTo>
                      <a:pt x="46" y="3"/>
                      <a:pt x="47" y="4"/>
                      <a:pt x="47" y="4"/>
                    </a:cubicBezTo>
                    <a:cubicBezTo>
                      <a:pt x="47" y="4"/>
                      <a:pt x="48" y="4"/>
                      <a:pt x="48" y="4"/>
                    </a:cubicBezTo>
                    <a:cubicBezTo>
                      <a:pt x="48" y="4"/>
                      <a:pt x="48" y="4"/>
                      <a:pt x="48" y="4"/>
                    </a:cubicBezTo>
                    <a:cubicBezTo>
                      <a:pt x="48" y="4"/>
                      <a:pt x="48" y="4"/>
                      <a:pt x="48" y="4"/>
                    </a:cubicBezTo>
                    <a:cubicBezTo>
                      <a:pt x="48" y="4"/>
                      <a:pt x="48" y="4"/>
                      <a:pt x="48" y="4"/>
                    </a:cubicBezTo>
                    <a:cubicBezTo>
                      <a:pt x="49" y="4"/>
                      <a:pt x="49" y="4"/>
                      <a:pt x="49" y="4"/>
                    </a:cubicBezTo>
                    <a:cubicBezTo>
                      <a:pt x="50" y="4"/>
                      <a:pt x="50" y="3"/>
                      <a:pt x="51" y="3"/>
                    </a:cubicBezTo>
                    <a:cubicBezTo>
                      <a:pt x="51" y="3"/>
                      <a:pt x="51" y="3"/>
                      <a:pt x="51" y="3"/>
                    </a:cubicBezTo>
                    <a:cubicBezTo>
                      <a:pt x="52" y="4"/>
                      <a:pt x="52" y="4"/>
                      <a:pt x="52" y="4"/>
                    </a:cubicBezTo>
                    <a:cubicBezTo>
                      <a:pt x="52" y="4"/>
                      <a:pt x="52" y="4"/>
                      <a:pt x="52" y="4"/>
                    </a:cubicBezTo>
                    <a:cubicBezTo>
                      <a:pt x="52" y="4"/>
                      <a:pt x="52" y="3"/>
                      <a:pt x="52" y="3"/>
                    </a:cubicBezTo>
                    <a:cubicBezTo>
                      <a:pt x="52" y="3"/>
                      <a:pt x="52" y="3"/>
                      <a:pt x="52" y="3"/>
                    </a:cubicBezTo>
                    <a:cubicBezTo>
                      <a:pt x="53" y="3"/>
                      <a:pt x="53" y="2"/>
                      <a:pt x="54" y="2"/>
                    </a:cubicBezTo>
                    <a:cubicBezTo>
                      <a:pt x="54" y="3"/>
                      <a:pt x="54" y="3"/>
                      <a:pt x="54" y="3"/>
                    </a:cubicBezTo>
                    <a:cubicBezTo>
                      <a:pt x="53" y="3"/>
                      <a:pt x="53" y="3"/>
                      <a:pt x="53" y="4"/>
                    </a:cubicBezTo>
                    <a:cubicBezTo>
                      <a:pt x="53" y="4"/>
                      <a:pt x="53" y="4"/>
                      <a:pt x="54" y="4"/>
                    </a:cubicBezTo>
                    <a:cubicBezTo>
                      <a:pt x="54" y="4"/>
                      <a:pt x="55" y="4"/>
                      <a:pt x="55" y="4"/>
                    </a:cubicBezTo>
                    <a:cubicBezTo>
                      <a:pt x="55" y="3"/>
                      <a:pt x="55" y="3"/>
                      <a:pt x="55" y="3"/>
                    </a:cubicBezTo>
                    <a:cubicBezTo>
                      <a:pt x="55" y="3"/>
                      <a:pt x="55" y="4"/>
                      <a:pt x="55" y="4"/>
                    </a:cubicBezTo>
                    <a:cubicBezTo>
                      <a:pt x="56" y="4"/>
                      <a:pt x="56" y="4"/>
                      <a:pt x="56" y="4"/>
                    </a:cubicBezTo>
                    <a:cubicBezTo>
                      <a:pt x="56" y="4"/>
                      <a:pt x="57" y="4"/>
                      <a:pt x="57" y="4"/>
                    </a:cubicBezTo>
                    <a:cubicBezTo>
                      <a:pt x="57" y="3"/>
                      <a:pt x="57" y="3"/>
                      <a:pt x="56" y="3"/>
                    </a:cubicBezTo>
                    <a:cubicBezTo>
                      <a:pt x="56" y="3"/>
                      <a:pt x="56" y="3"/>
                      <a:pt x="56" y="3"/>
                    </a:cubicBezTo>
                    <a:cubicBezTo>
                      <a:pt x="56" y="3"/>
                      <a:pt x="56" y="3"/>
                      <a:pt x="56" y="3"/>
                    </a:cubicBezTo>
                    <a:cubicBezTo>
                      <a:pt x="56" y="2"/>
                      <a:pt x="56" y="2"/>
                      <a:pt x="56" y="2"/>
                    </a:cubicBezTo>
                    <a:cubicBezTo>
                      <a:pt x="57" y="2"/>
                      <a:pt x="57" y="2"/>
                      <a:pt x="57" y="3"/>
                    </a:cubicBezTo>
                    <a:cubicBezTo>
                      <a:pt x="58" y="3"/>
                      <a:pt x="58" y="3"/>
                      <a:pt x="59" y="2"/>
                    </a:cubicBezTo>
                    <a:cubicBezTo>
                      <a:pt x="59" y="2"/>
                      <a:pt x="60" y="2"/>
                      <a:pt x="60" y="2"/>
                    </a:cubicBezTo>
                    <a:cubicBezTo>
                      <a:pt x="61" y="3"/>
                      <a:pt x="61" y="3"/>
                      <a:pt x="61" y="3"/>
                    </a:cubicBezTo>
                    <a:cubicBezTo>
                      <a:pt x="61" y="2"/>
                      <a:pt x="61" y="3"/>
                      <a:pt x="60" y="3"/>
                    </a:cubicBezTo>
                    <a:cubicBezTo>
                      <a:pt x="61" y="2"/>
                      <a:pt x="61" y="2"/>
                      <a:pt x="61" y="2"/>
                    </a:cubicBezTo>
                    <a:cubicBezTo>
                      <a:pt x="61" y="2"/>
                      <a:pt x="62" y="2"/>
                      <a:pt x="62" y="2"/>
                    </a:cubicBezTo>
                    <a:cubicBezTo>
                      <a:pt x="63" y="2"/>
                      <a:pt x="63" y="2"/>
                      <a:pt x="63" y="2"/>
                    </a:cubicBezTo>
                    <a:cubicBezTo>
                      <a:pt x="64" y="2"/>
                      <a:pt x="64" y="3"/>
                      <a:pt x="64" y="3"/>
                    </a:cubicBezTo>
                    <a:cubicBezTo>
                      <a:pt x="64" y="3"/>
                      <a:pt x="64" y="4"/>
                      <a:pt x="63" y="4"/>
                    </a:cubicBezTo>
                    <a:cubicBezTo>
                      <a:pt x="63" y="4"/>
                      <a:pt x="63" y="4"/>
                      <a:pt x="63" y="4"/>
                    </a:cubicBezTo>
                    <a:cubicBezTo>
                      <a:pt x="62" y="4"/>
                      <a:pt x="62" y="5"/>
                      <a:pt x="62" y="5"/>
                    </a:cubicBezTo>
                    <a:cubicBezTo>
                      <a:pt x="62" y="5"/>
                      <a:pt x="62" y="6"/>
                      <a:pt x="62" y="6"/>
                    </a:cubicBezTo>
                    <a:cubicBezTo>
                      <a:pt x="63" y="6"/>
                      <a:pt x="64" y="6"/>
                      <a:pt x="64" y="5"/>
                    </a:cubicBezTo>
                    <a:cubicBezTo>
                      <a:pt x="64" y="5"/>
                      <a:pt x="64" y="4"/>
                      <a:pt x="65" y="4"/>
                    </a:cubicBezTo>
                    <a:cubicBezTo>
                      <a:pt x="65" y="4"/>
                      <a:pt x="65" y="4"/>
                      <a:pt x="65" y="3"/>
                    </a:cubicBezTo>
                    <a:cubicBezTo>
                      <a:pt x="65" y="3"/>
                      <a:pt x="64" y="3"/>
                      <a:pt x="64" y="3"/>
                    </a:cubicBezTo>
                    <a:cubicBezTo>
                      <a:pt x="65" y="2"/>
                      <a:pt x="65" y="2"/>
                      <a:pt x="65" y="2"/>
                    </a:cubicBezTo>
                    <a:cubicBezTo>
                      <a:pt x="66" y="2"/>
                      <a:pt x="66" y="2"/>
                      <a:pt x="66" y="2"/>
                    </a:cubicBezTo>
                    <a:cubicBezTo>
                      <a:pt x="66" y="3"/>
                      <a:pt x="66" y="3"/>
                      <a:pt x="67" y="2"/>
                    </a:cubicBezTo>
                    <a:cubicBezTo>
                      <a:pt x="67" y="2"/>
                      <a:pt x="67" y="2"/>
                      <a:pt x="68" y="2"/>
                    </a:cubicBezTo>
                    <a:cubicBezTo>
                      <a:pt x="68" y="2"/>
                      <a:pt x="68" y="2"/>
                      <a:pt x="68" y="2"/>
                    </a:cubicBezTo>
                    <a:cubicBezTo>
                      <a:pt x="69" y="3"/>
                      <a:pt x="69" y="3"/>
                      <a:pt x="68" y="3"/>
                    </a:cubicBezTo>
                    <a:cubicBezTo>
                      <a:pt x="68" y="3"/>
                      <a:pt x="68" y="3"/>
                      <a:pt x="68" y="3"/>
                    </a:cubicBezTo>
                    <a:cubicBezTo>
                      <a:pt x="68" y="3"/>
                      <a:pt x="68" y="4"/>
                      <a:pt x="68" y="4"/>
                    </a:cubicBezTo>
                    <a:cubicBezTo>
                      <a:pt x="68" y="4"/>
                      <a:pt x="68" y="4"/>
                      <a:pt x="69" y="4"/>
                    </a:cubicBezTo>
                    <a:cubicBezTo>
                      <a:pt x="69" y="3"/>
                      <a:pt x="70" y="3"/>
                      <a:pt x="70" y="3"/>
                    </a:cubicBezTo>
                    <a:cubicBezTo>
                      <a:pt x="71" y="3"/>
                      <a:pt x="71" y="2"/>
                      <a:pt x="71" y="2"/>
                    </a:cubicBezTo>
                    <a:cubicBezTo>
                      <a:pt x="72" y="2"/>
                      <a:pt x="72" y="2"/>
                      <a:pt x="73" y="2"/>
                    </a:cubicBezTo>
                    <a:cubicBezTo>
                      <a:pt x="73" y="2"/>
                      <a:pt x="73" y="2"/>
                      <a:pt x="74" y="2"/>
                    </a:cubicBezTo>
                    <a:cubicBezTo>
                      <a:pt x="74" y="2"/>
                      <a:pt x="75" y="2"/>
                      <a:pt x="75" y="3"/>
                    </a:cubicBezTo>
                    <a:cubicBezTo>
                      <a:pt x="75" y="3"/>
                      <a:pt x="75" y="3"/>
                      <a:pt x="75" y="3"/>
                    </a:cubicBezTo>
                    <a:cubicBezTo>
                      <a:pt x="76" y="2"/>
                      <a:pt x="76" y="2"/>
                      <a:pt x="77" y="2"/>
                    </a:cubicBezTo>
                    <a:cubicBezTo>
                      <a:pt x="78" y="2"/>
                      <a:pt x="78" y="2"/>
                      <a:pt x="79" y="2"/>
                    </a:cubicBezTo>
                    <a:cubicBezTo>
                      <a:pt x="79" y="2"/>
                      <a:pt x="79" y="2"/>
                      <a:pt x="80" y="3"/>
                    </a:cubicBezTo>
                    <a:cubicBezTo>
                      <a:pt x="80" y="3"/>
                      <a:pt x="80" y="3"/>
                      <a:pt x="80" y="3"/>
                    </a:cubicBezTo>
                    <a:cubicBezTo>
                      <a:pt x="81" y="3"/>
                      <a:pt x="81" y="3"/>
                      <a:pt x="81" y="2"/>
                    </a:cubicBezTo>
                    <a:cubicBezTo>
                      <a:pt x="81" y="2"/>
                      <a:pt x="81" y="2"/>
                      <a:pt x="81" y="2"/>
                    </a:cubicBezTo>
                    <a:cubicBezTo>
                      <a:pt x="82" y="2"/>
                      <a:pt x="82" y="2"/>
                      <a:pt x="83" y="2"/>
                    </a:cubicBezTo>
                    <a:cubicBezTo>
                      <a:pt x="83" y="2"/>
                      <a:pt x="83" y="2"/>
                      <a:pt x="83" y="2"/>
                    </a:cubicBezTo>
                    <a:cubicBezTo>
                      <a:pt x="83" y="2"/>
                      <a:pt x="83" y="3"/>
                      <a:pt x="83" y="3"/>
                    </a:cubicBezTo>
                    <a:cubicBezTo>
                      <a:pt x="83" y="3"/>
                      <a:pt x="83" y="3"/>
                      <a:pt x="84" y="3"/>
                    </a:cubicBezTo>
                    <a:cubicBezTo>
                      <a:pt x="84" y="3"/>
                      <a:pt x="84" y="3"/>
                      <a:pt x="84" y="3"/>
                    </a:cubicBezTo>
                    <a:cubicBezTo>
                      <a:pt x="84" y="3"/>
                      <a:pt x="84" y="3"/>
                      <a:pt x="85" y="2"/>
                    </a:cubicBezTo>
                    <a:cubicBezTo>
                      <a:pt x="85" y="2"/>
                      <a:pt x="85" y="2"/>
                      <a:pt x="85" y="2"/>
                    </a:cubicBezTo>
                    <a:cubicBezTo>
                      <a:pt x="85" y="3"/>
                      <a:pt x="86" y="3"/>
                      <a:pt x="86" y="3"/>
                    </a:cubicBezTo>
                    <a:cubicBezTo>
                      <a:pt x="86" y="3"/>
                      <a:pt x="86" y="4"/>
                      <a:pt x="86" y="4"/>
                    </a:cubicBezTo>
                    <a:cubicBezTo>
                      <a:pt x="86" y="4"/>
                      <a:pt x="86" y="4"/>
                      <a:pt x="86" y="4"/>
                    </a:cubicBezTo>
                    <a:cubicBezTo>
                      <a:pt x="87" y="4"/>
                      <a:pt x="87" y="4"/>
                      <a:pt x="87" y="4"/>
                    </a:cubicBezTo>
                    <a:cubicBezTo>
                      <a:pt x="88" y="4"/>
                      <a:pt x="88" y="4"/>
                      <a:pt x="89" y="3"/>
                    </a:cubicBezTo>
                    <a:cubicBezTo>
                      <a:pt x="89" y="3"/>
                      <a:pt x="89" y="3"/>
                      <a:pt x="89" y="3"/>
                    </a:cubicBezTo>
                    <a:cubicBezTo>
                      <a:pt x="89" y="3"/>
                      <a:pt x="89" y="2"/>
                      <a:pt x="89" y="2"/>
                    </a:cubicBezTo>
                    <a:cubicBezTo>
                      <a:pt x="89" y="3"/>
                      <a:pt x="89" y="3"/>
                      <a:pt x="88" y="3"/>
                    </a:cubicBezTo>
                    <a:cubicBezTo>
                      <a:pt x="88" y="3"/>
                      <a:pt x="88" y="3"/>
                      <a:pt x="88" y="3"/>
                    </a:cubicBezTo>
                    <a:cubicBezTo>
                      <a:pt x="88" y="3"/>
                      <a:pt x="88" y="3"/>
                      <a:pt x="87" y="3"/>
                    </a:cubicBezTo>
                    <a:cubicBezTo>
                      <a:pt x="87" y="3"/>
                      <a:pt x="86" y="3"/>
                      <a:pt x="86" y="3"/>
                    </a:cubicBezTo>
                    <a:cubicBezTo>
                      <a:pt x="86" y="3"/>
                      <a:pt x="87" y="3"/>
                      <a:pt x="87" y="2"/>
                    </a:cubicBezTo>
                    <a:cubicBezTo>
                      <a:pt x="87" y="2"/>
                      <a:pt x="87" y="2"/>
                      <a:pt x="87" y="2"/>
                    </a:cubicBezTo>
                    <a:cubicBezTo>
                      <a:pt x="89" y="2"/>
                      <a:pt x="89" y="2"/>
                      <a:pt x="91" y="2"/>
                    </a:cubicBezTo>
                    <a:cubicBezTo>
                      <a:pt x="92" y="2"/>
                      <a:pt x="92" y="1"/>
                      <a:pt x="93" y="2"/>
                    </a:cubicBezTo>
                    <a:cubicBezTo>
                      <a:pt x="93" y="2"/>
                      <a:pt x="93" y="2"/>
                      <a:pt x="94" y="1"/>
                    </a:cubicBezTo>
                    <a:cubicBezTo>
                      <a:pt x="94" y="1"/>
                      <a:pt x="94" y="1"/>
                      <a:pt x="94" y="2"/>
                    </a:cubicBezTo>
                    <a:cubicBezTo>
                      <a:pt x="94" y="2"/>
                      <a:pt x="94" y="2"/>
                      <a:pt x="94" y="2"/>
                    </a:cubicBezTo>
                    <a:cubicBezTo>
                      <a:pt x="95" y="2"/>
                      <a:pt x="95" y="2"/>
                      <a:pt x="95" y="1"/>
                    </a:cubicBezTo>
                    <a:cubicBezTo>
                      <a:pt x="96" y="1"/>
                      <a:pt x="96" y="2"/>
                      <a:pt x="96" y="2"/>
                    </a:cubicBezTo>
                    <a:cubicBezTo>
                      <a:pt x="96" y="2"/>
                      <a:pt x="96" y="3"/>
                      <a:pt x="96" y="3"/>
                    </a:cubicBezTo>
                    <a:cubicBezTo>
                      <a:pt x="96" y="3"/>
                      <a:pt x="96" y="3"/>
                      <a:pt x="96" y="3"/>
                    </a:cubicBezTo>
                    <a:cubicBezTo>
                      <a:pt x="96" y="3"/>
                      <a:pt x="96" y="3"/>
                      <a:pt x="96" y="3"/>
                    </a:cubicBezTo>
                    <a:cubicBezTo>
                      <a:pt x="96" y="3"/>
                      <a:pt x="97" y="3"/>
                      <a:pt x="97" y="3"/>
                    </a:cubicBezTo>
                    <a:cubicBezTo>
                      <a:pt x="97" y="3"/>
                      <a:pt x="97" y="3"/>
                      <a:pt x="97" y="3"/>
                    </a:cubicBezTo>
                    <a:cubicBezTo>
                      <a:pt x="97" y="2"/>
                      <a:pt x="97" y="2"/>
                      <a:pt x="97" y="2"/>
                    </a:cubicBezTo>
                    <a:cubicBezTo>
                      <a:pt x="97" y="2"/>
                      <a:pt x="97" y="2"/>
                      <a:pt x="97" y="2"/>
                    </a:cubicBezTo>
                    <a:cubicBezTo>
                      <a:pt x="97" y="2"/>
                      <a:pt x="97" y="2"/>
                      <a:pt x="97" y="2"/>
                    </a:cubicBezTo>
                    <a:cubicBezTo>
                      <a:pt x="97" y="2"/>
                      <a:pt x="97" y="2"/>
                      <a:pt x="97" y="2"/>
                    </a:cubicBezTo>
                    <a:cubicBezTo>
                      <a:pt x="98" y="3"/>
                      <a:pt x="98" y="3"/>
                      <a:pt x="98" y="3"/>
                    </a:cubicBezTo>
                    <a:cubicBezTo>
                      <a:pt x="99" y="2"/>
                      <a:pt x="99" y="2"/>
                      <a:pt x="100" y="2"/>
                    </a:cubicBezTo>
                    <a:cubicBezTo>
                      <a:pt x="100" y="2"/>
                      <a:pt x="100" y="2"/>
                      <a:pt x="101" y="2"/>
                    </a:cubicBezTo>
                    <a:cubicBezTo>
                      <a:pt x="101" y="2"/>
                      <a:pt x="101" y="2"/>
                      <a:pt x="101" y="2"/>
                    </a:cubicBezTo>
                    <a:cubicBezTo>
                      <a:pt x="101" y="2"/>
                      <a:pt x="101" y="2"/>
                      <a:pt x="101" y="2"/>
                    </a:cubicBezTo>
                    <a:cubicBezTo>
                      <a:pt x="101" y="3"/>
                      <a:pt x="102" y="3"/>
                      <a:pt x="102" y="3"/>
                    </a:cubicBezTo>
                    <a:cubicBezTo>
                      <a:pt x="102" y="3"/>
                      <a:pt x="102" y="3"/>
                      <a:pt x="102" y="3"/>
                    </a:cubicBezTo>
                    <a:cubicBezTo>
                      <a:pt x="103" y="2"/>
                      <a:pt x="103" y="3"/>
                      <a:pt x="103" y="2"/>
                    </a:cubicBezTo>
                    <a:cubicBezTo>
                      <a:pt x="103" y="2"/>
                      <a:pt x="103" y="2"/>
                      <a:pt x="104" y="1"/>
                    </a:cubicBezTo>
                    <a:cubicBezTo>
                      <a:pt x="104" y="1"/>
                      <a:pt x="105" y="1"/>
                      <a:pt x="106" y="1"/>
                    </a:cubicBezTo>
                    <a:cubicBezTo>
                      <a:pt x="106" y="1"/>
                      <a:pt x="106" y="1"/>
                      <a:pt x="106" y="1"/>
                    </a:cubicBezTo>
                    <a:cubicBezTo>
                      <a:pt x="107" y="2"/>
                      <a:pt x="107" y="2"/>
                      <a:pt x="108" y="1"/>
                    </a:cubicBezTo>
                    <a:cubicBezTo>
                      <a:pt x="108" y="1"/>
                      <a:pt x="109" y="1"/>
                      <a:pt x="109" y="1"/>
                    </a:cubicBezTo>
                    <a:cubicBezTo>
                      <a:pt x="109" y="1"/>
                      <a:pt x="110" y="2"/>
                      <a:pt x="110" y="2"/>
                    </a:cubicBezTo>
                    <a:cubicBezTo>
                      <a:pt x="111" y="2"/>
                      <a:pt x="111" y="2"/>
                      <a:pt x="111" y="2"/>
                    </a:cubicBezTo>
                    <a:cubicBezTo>
                      <a:pt x="112" y="1"/>
                      <a:pt x="112" y="1"/>
                      <a:pt x="112" y="1"/>
                    </a:cubicBezTo>
                    <a:cubicBezTo>
                      <a:pt x="113" y="1"/>
                      <a:pt x="114" y="1"/>
                      <a:pt x="115" y="1"/>
                    </a:cubicBezTo>
                    <a:cubicBezTo>
                      <a:pt x="115" y="2"/>
                      <a:pt x="115" y="2"/>
                      <a:pt x="115" y="1"/>
                    </a:cubicBezTo>
                    <a:cubicBezTo>
                      <a:pt x="116" y="1"/>
                      <a:pt x="117" y="1"/>
                      <a:pt x="117" y="1"/>
                    </a:cubicBezTo>
                    <a:cubicBezTo>
                      <a:pt x="118" y="1"/>
                      <a:pt x="119" y="1"/>
                      <a:pt x="119" y="1"/>
                    </a:cubicBezTo>
                    <a:cubicBezTo>
                      <a:pt x="119" y="2"/>
                      <a:pt x="120" y="2"/>
                      <a:pt x="120" y="2"/>
                    </a:cubicBezTo>
                    <a:cubicBezTo>
                      <a:pt x="120" y="2"/>
                      <a:pt x="121" y="2"/>
                      <a:pt x="121" y="2"/>
                    </a:cubicBezTo>
                    <a:cubicBezTo>
                      <a:pt x="121" y="1"/>
                      <a:pt x="121" y="2"/>
                      <a:pt x="122" y="2"/>
                    </a:cubicBezTo>
                    <a:close/>
                    <a:moveTo>
                      <a:pt x="175" y="6"/>
                    </a:moveTo>
                    <a:cubicBezTo>
                      <a:pt x="175" y="6"/>
                      <a:pt x="175" y="6"/>
                      <a:pt x="175" y="6"/>
                    </a:cubicBezTo>
                    <a:cubicBezTo>
                      <a:pt x="174" y="6"/>
                      <a:pt x="174" y="6"/>
                      <a:pt x="174" y="6"/>
                    </a:cubicBezTo>
                    <a:cubicBezTo>
                      <a:pt x="174" y="6"/>
                      <a:pt x="174" y="6"/>
                      <a:pt x="174" y="5"/>
                    </a:cubicBezTo>
                    <a:cubicBezTo>
                      <a:pt x="174" y="5"/>
                      <a:pt x="174" y="5"/>
                      <a:pt x="174" y="5"/>
                    </a:cubicBezTo>
                    <a:cubicBezTo>
                      <a:pt x="174" y="5"/>
                      <a:pt x="174" y="5"/>
                      <a:pt x="174" y="5"/>
                    </a:cubicBezTo>
                    <a:cubicBezTo>
                      <a:pt x="174" y="5"/>
                      <a:pt x="174" y="5"/>
                      <a:pt x="174" y="5"/>
                    </a:cubicBezTo>
                    <a:cubicBezTo>
                      <a:pt x="174" y="5"/>
                      <a:pt x="174" y="5"/>
                      <a:pt x="174" y="5"/>
                    </a:cubicBezTo>
                    <a:cubicBezTo>
                      <a:pt x="174" y="5"/>
                      <a:pt x="174" y="6"/>
                      <a:pt x="174" y="6"/>
                    </a:cubicBezTo>
                    <a:cubicBezTo>
                      <a:pt x="174" y="6"/>
                      <a:pt x="175" y="6"/>
                      <a:pt x="175" y="6"/>
                    </a:cubicBezTo>
                    <a:close/>
                    <a:moveTo>
                      <a:pt x="183" y="1"/>
                    </a:moveTo>
                    <a:cubicBezTo>
                      <a:pt x="183" y="2"/>
                      <a:pt x="183" y="1"/>
                      <a:pt x="183" y="1"/>
                    </a:cubicBezTo>
                    <a:cubicBezTo>
                      <a:pt x="183" y="1"/>
                      <a:pt x="184" y="1"/>
                      <a:pt x="184" y="1"/>
                    </a:cubicBezTo>
                    <a:cubicBezTo>
                      <a:pt x="184" y="1"/>
                      <a:pt x="183" y="1"/>
                      <a:pt x="183" y="1"/>
                    </a:cubicBezTo>
                    <a:cubicBezTo>
                      <a:pt x="183" y="1"/>
                      <a:pt x="183" y="1"/>
                      <a:pt x="183" y="1"/>
                    </a:cubicBezTo>
                    <a:cubicBezTo>
                      <a:pt x="183" y="1"/>
                      <a:pt x="183" y="1"/>
                      <a:pt x="183" y="1"/>
                    </a:cubicBezTo>
                    <a:close/>
                    <a:moveTo>
                      <a:pt x="187" y="2"/>
                    </a:moveTo>
                    <a:cubicBezTo>
                      <a:pt x="187" y="2"/>
                      <a:pt x="187" y="2"/>
                      <a:pt x="187" y="3"/>
                    </a:cubicBezTo>
                    <a:cubicBezTo>
                      <a:pt x="187" y="2"/>
                      <a:pt x="187" y="2"/>
                      <a:pt x="187" y="2"/>
                    </a:cubicBezTo>
                    <a:cubicBezTo>
                      <a:pt x="187" y="2"/>
                      <a:pt x="187" y="2"/>
                      <a:pt x="187" y="2"/>
                    </a:cubicBezTo>
                    <a:cubicBezTo>
                      <a:pt x="187" y="2"/>
                      <a:pt x="187" y="2"/>
                      <a:pt x="187" y="2"/>
                    </a:cubicBezTo>
                    <a:cubicBezTo>
                      <a:pt x="187" y="3"/>
                      <a:pt x="187" y="3"/>
                      <a:pt x="187" y="2"/>
                    </a:cubicBezTo>
                    <a:close/>
                    <a:moveTo>
                      <a:pt x="117" y="4"/>
                    </a:moveTo>
                    <a:cubicBezTo>
                      <a:pt x="117" y="3"/>
                      <a:pt x="117" y="3"/>
                      <a:pt x="117" y="3"/>
                    </a:cubicBezTo>
                    <a:cubicBezTo>
                      <a:pt x="116" y="3"/>
                      <a:pt x="116" y="3"/>
                      <a:pt x="116" y="3"/>
                    </a:cubicBezTo>
                    <a:cubicBezTo>
                      <a:pt x="117" y="3"/>
                      <a:pt x="117" y="3"/>
                      <a:pt x="117" y="3"/>
                    </a:cubicBezTo>
                    <a:lnTo>
                      <a:pt x="117" y="4"/>
                    </a:lnTo>
                    <a:close/>
                    <a:moveTo>
                      <a:pt x="171" y="5"/>
                    </a:moveTo>
                    <a:cubicBezTo>
                      <a:pt x="171" y="5"/>
                      <a:pt x="171" y="5"/>
                      <a:pt x="171" y="5"/>
                    </a:cubicBezTo>
                    <a:cubicBezTo>
                      <a:pt x="171" y="5"/>
                      <a:pt x="171" y="5"/>
                      <a:pt x="171" y="5"/>
                    </a:cubicBezTo>
                    <a:cubicBezTo>
                      <a:pt x="171" y="5"/>
                      <a:pt x="171" y="5"/>
                      <a:pt x="171" y="5"/>
                    </a:cubicBezTo>
                    <a:cubicBezTo>
                      <a:pt x="171" y="5"/>
                      <a:pt x="171" y="5"/>
                      <a:pt x="171" y="5"/>
                    </a:cubicBezTo>
                    <a:cubicBezTo>
                      <a:pt x="171" y="5"/>
                      <a:pt x="171" y="5"/>
                      <a:pt x="171" y="5"/>
                    </a:cubicBezTo>
                    <a:cubicBezTo>
                      <a:pt x="171" y="5"/>
                      <a:pt x="171" y="5"/>
                      <a:pt x="171" y="5"/>
                    </a:cubicBezTo>
                    <a:close/>
                    <a:moveTo>
                      <a:pt x="187" y="4"/>
                    </a:moveTo>
                    <a:cubicBezTo>
                      <a:pt x="187" y="4"/>
                      <a:pt x="187" y="4"/>
                      <a:pt x="187" y="4"/>
                    </a:cubicBezTo>
                    <a:cubicBezTo>
                      <a:pt x="187" y="4"/>
                      <a:pt x="187" y="4"/>
                      <a:pt x="187" y="4"/>
                    </a:cubicBezTo>
                    <a:cubicBezTo>
                      <a:pt x="187" y="4"/>
                      <a:pt x="187" y="4"/>
                      <a:pt x="187" y="4"/>
                    </a:cubicBezTo>
                    <a:cubicBezTo>
                      <a:pt x="187" y="4"/>
                      <a:pt x="187" y="4"/>
                      <a:pt x="187" y="4"/>
                    </a:cubicBezTo>
                    <a:cubicBezTo>
                      <a:pt x="187" y="4"/>
                      <a:pt x="187" y="4"/>
                      <a:pt x="187" y="4"/>
                    </a:cubicBezTo>
                    <a:close/>
                    <a:moveTo>
                      <a:pt x="167" y="3"/>
                    </a:moveTo>
                    <a:cubicBezTo>
                      <a:pt x="167" y="3"/>
                      <a:pt x="167" y="2"/>
                      <a:pt x="166" y="2"/>
                    </a:cubicBezTo>
                    <a:cubicBezTo>
                      <a:pt x="166" y="2"/>
                      <a:pt x="166" y="2"/>
                      <a:pt x="166" y="2"/>
                    </a:cubicBezTo>
                    <a:cubicBezTo>
                      <a:pt x="166" y="2"/>
                      <a:pt x="165" y="3"/>
                      <a:pt x="165" y="3"/>
                    </a:cubicBezTo>
                    <a:cubicBezTo>
                      <a:pt x="165" y="3"/>
                      <a:pt x="165" y="3"/>
                      <a:pt x="166" y="4"/>
                    </a:cubicBezTo>
                    <a:cubicBezTo>
                      <a:pt x="166" y="4"/>
                      <a:pt x="166" y="4"/>
                      <a:pt x="166" y="4"/>
                    </a:cubicBezTo>
                    <a:cubicBezTo>
                      <a:pt x="166" y="4"/>
                      <a:pt x="166" y="4"/>
                      <a:pt x="166" y="4"/>
                    </a:cubicBezTo>
                    <a:cubicBezTo>
                      <a:pt x="166" y="4"/>
                      <a:pt x="166" y="4"/>
                      <a:pt x="166" y="4"/>
                    </a:cubicBezTo>
                    <a:cubicBezTo>
                      <a:pt x="166" y="4"/>
                      <a:pt x="166" y="4"/>
                      <a:pt x="166" y="4"/>
                    </a:cubicBezTo>
                    <a:cubicBezTo>
                      <a:pt x="166" y="3"/>
                      <a:pt x="166" y="3"/>
                      <a:pt x="167" y="3"/>
                    </a:cubicBezTo>
                    <a:close/>
                    <a:moveTo>
                      <a:pt x="77" y="4"/>
                    </a:moveTo>
                    <a:cubicBezTo>
                      <a:pt x="77" y="4"/>
                      <a:pt x="77" y="4"/>
                      <a:pt x="77" y="4"/>
                    </a:cubicBezTo>
                    <a:cubicBezTo>
                      <a:pt x="77" y="3"/>
                      <a:pt x="77" y="3"/>
                      <a:pt x="77" y="3"/>
                    </a:cubicBezTo>
                    <a:cubicBezTo>
                      <a:pt x="77" y="3"/>
                      <a:pt x="77" y="3"/>
                      <a:pt x="77" y="4"/>
                    </a:cubicBezTo>
                    <a:cubicBezTo>
                      <a:pt x="76" y="4"/>
                      <a:pt x="76" y="3"/>
                      <a:pt x="75" y="3"/>
                    </a:cubicBezTo>
                    <a:cubicBezTo>
                      <a:pt x="75" y="3"/>
                      <a:pt x="75" y="3"/>
                      <a:pt x="75" y="4"/>
                    </a:cubicBezTo>
                    <a:cubicBezTo>
                      <a:pt x="75" y="4"/>
                      <a:pt x="75" y="4"/>
                      <a:pt x="75" y="4"/>
                    </a:cubicBezTo>
                    <a:cubicBezTo>
                      <a:pt x="75" y="4"/>
                      <a:pt x="75" y="4"/>
                      <a:pt x="75" y="4"/>
                    </a:cubicBezTo>
                    <a:cubicBezTo>
                      <a:pt x="75" y="4"/>
                      <a:pt x="75" y="4"/>
                      <a:pt x="75" y="4"/>
                    </a:cubicBezTo>
                    <a:cubicBezTo>
                      <a:pt x="74" y="4"/>
                      <a:pt x="74" y="4"/>
                      <a:pt x="74" y="5"/>
                    </a:cubicBezTo>
                    <a:cubicBezTo>
                      <a:pt x="74" y="5"/>
                      <a:pt x="74" y="5"/>
                      <a:pt x="74" y="5"/>
                    </a:cubicBezTo>
                    <a:cubicBezTo>
                      <a:pt x="75" y="5"/>
                      <a:pt x="75" y="6"/>
                      <a:pt x="76" y="5"/>
                    </a:cubicBezTo>
                    <a:cubicBezTo>
                      <a:pt x="76" y="5"/>
                      <a:pt x="77" y="5"/>
                      <a:pt x="77" y="5"/>
                    </a:cubicBezTo>
                    <a:cubicBezTo>
                      <a:pt x="77" y="5"/>
                      <a:pt x="77" y="4"/>
                      <a:pt x="77" y="4"/>
                    </a:cubicBezTo>
                    <a:cubicBezTo>
                      <a:pt x="77" y="4"/>
                      <a:pt x="77" y="4"/>
                      <a:pt x="77" y="4"/>
                    </a:cubicBezTo>
                    <a:cubicBezTo>
                      <a:pt x="77" y="4"/>
                      <a:pt x="77" y="4"/>
                      <a:pt x="77" y="4"/>
                    </a:cubicBezTo>
                    <a:close/>
                    <a:moveTo>
                      <a:pt x="174" y="4"/>
                    </a:moveTo>
                    <a:cubicBezTo>
                      <a:pt x="174" y="3"/>
                      <a:pt x="174" y="3"/>
                      <a:pt x="175" y="3"/>
                    </a:cubicBezTo>
                    <a:cubicBezTo>
                      <a:pt x="175" y="3"/>
                      <a:pt x="174" y="3"/>
                      <a:pt x="174" y="3"/>
                    </a:cubicBezTo>
                    <a:cubicBezTo>
                      <a:pt x="174" y="3"/>
                      <a:pt x="174" y="3"/>
                      <a:pt x="174" y="3"/>
                    </a:cubicBezTo>
                    <a:cubicBezTo>
                      <a:pt x="174" y="3"/>
                      <a:pt x="174" y="3"/>
                      <a:pt x="174" y="3"/>
                    </a:cubicBezTo>
                    <a:cubicBezTo>
                      <a:pt x="173" y="3"/>
                      <a:pt x="173" y="3"/>
                      <a:pt x="173" y="3"/>
                    </a:cubicBezTo>
                    <a:cubicBezTo>
                      <a:pt x="173" y="3"/>
                      <a:pt x="173" y="2"/>
                      <a:pt x="172" y="3"/>
                    </a:cubicBezTo>
                    <a:cubicBezTo>
                      <a:pt x="172" y="3"/>
                      <a:pt x="172" y="3"/>
                      <a:pt x="172" y="3"/>
                    </a:cubicBezTo>
                    <a:cubicBezTo>
                      <a:pt x="172" y="3"/>
                      <a:pt x="171" y="3"/>
                      <a:pt x="171" y="3"/>
                    </a:cubicBezTo>
                    <a:cubicBezTo>
                      <a:pt x="171" y="3"/>
                      <a:pt x="171" y="3"/>
                      <a:pt x="171" y="3"/>
                    </a:cubicBezTo>
                    <a:cubicBezTo>
                      <a:pt x="172" y="3"/>
                      <a:pt x="172" y="4"/>
                      <a:pt x="172" y="3"/>
                    </a:cubicBezTo>
                    <a:cubicBezTo>
                      <a:pt x="173" y="3"/>
                      <a:pt x="173" y="4"/>
                      <a:pt x="173" y="4"/>
                    </a:cubicBezTo>
                    <a:cubicBezTo>
                      <a:pt x="173" y="4"/>
                      <a:pt x="172" y="4"/>
                      <a:pt x="172" y="4"/>
                    </a:cubicBezTo>
                    <a:cubicBezTo>
                      <a:pt x="172" y="4"/>
                      <a:pt x="172" y="4"/>
                      <a:pt x="172" y="4"/>
                    </a:cubicBezTo>
                    <a:cubicBezTo>
                      <a:pt x="173" y="4"/>
                      <a:pt x="174" y="4"/>
                      <a:pt x="174" y="4"/>
                    </a:cubicBezTo>
                    <a:close/>
                    <a:moveTo>
                      <a:pt x="104" y="3"/>
                    </a:moveTo>
                    <a:cubicBezTo>
                      <a:pt x="104" y="3"/>
                      <a:pt x="104" y="4"/>
                      <a:pt x="104" y="4"/>
                    </a:cubicBezTo>
                    <a:cubicBezTo>
                      <a:pt x="104" y="4"/>
                      <a:pt x="104" y="5"/>
                      <a:pt x="104" y="5"/>
                    </a:cubicBezTo>
                    <a:cubicBezTo>
                      <a:pt x="105" y="4"/>
                      <a:pt x="105" y="4"/>
                      <a:pt x="105" y="4"/>
                    </a:cubicBezTo>
                    <a:cubicBezTo>
                      <a:pt x="105" y="4"/>
                      <a:pt x="105" y="4"/>
                      <a:pt x="105" y="4"/>
                    </a:cubicBezTo>
                    <a:cubicBezTo>
                      <a:pt x="105" y="4"/>
                      <a:pt x="105" y="3"/>
                      <a:pt x="105" y="3"/>
                    </a:cubicBezTo>
                    <a:cubicBezTo>
                      <a:pt x="105" y="3"/>
                      <a:pt x="104" y="3"/>
                      <a:pt x="104" y="3"/>
                    </a:cubicBezTo>
                    <a:cubicBezTo>
                      <a:pt x="104" y="3"/>
                      <a:pt x="104" y="3"/>
                      <a:pt x="104" y="3"/>
                    </a:cubicBezTo>
                    <a:close/>
                    <a:moveTo>
                      <a:pt x="180" y="5"/>
                    </a:moveTo>
                    <a:cubicBezTo>
                      <a:pt x="180" y="5"/>
                      <a:pt x="180" y="5"/>
                      <a:pt x="180" y="5"/>
                    </a:cubicBezTo>
                    <a:cubicBezTo>
                      <a:pt x="181" y="5"/>
                      <a:pt x="181" y="5"/>
                      <a:pt x="182" y="4"/>
                    </a:cubicBezTo>
                    <a:cubicBezTo>
                      <a:pt x="182" y="4"/>
                      <a:pt x="182" y="4"/>
                      <a:pt x="182" y="4"/>
                    </a:cubicBezTo>
                    <a:cubicBezTo>
                      <a:pt x="182" y="4"/>
                      <a:pt x="181" y="4"/>
                      <a:pt x="181" y="4"/>
                    </a:cubicBezTo>
                    <a:cubicBezTo>
                      <a:pt x="181" y="4"/>
                      <a:pt x="181" y="4"/>
                      <a:pt x="181" y="4"/>
                    </a:cubicBezTo>
                    <a:cubicBezTo>
                      <a:pt x="181" y="4"/>
                      <a:pt x="180" y="4"/>
                      <a:pt x="180" y="5"/>
                    </a:cubicBezTo>
                    <a:cubicBezTo>
                      <a:pt x="180" y="5"/>
                      <a:pt x="180" y="5"/>
                      <a:pt x="180" y="5"/>
                    </a:cubicBezTo>
                    <a:cubicBezTo>
                      <a:pt x="180" y="5"/>
                      <a:pt x="180" y="5"/>
                      <a:pt x="180" y="5"/>
                    </a:cubicBezTo>
                    <a:close/>
                    <a:moveTo>
                      <a:pt x="116" y="5"/>
                    </a:moveTo>
                    <a:cubicBezTo>
                      <a:pt x="116" y="4"/>
                      <a:pt x="116" y="4"/>
                      <a:pt x="116" y="4"/>
                    </a:cubicBezTo>
                    <a:cubicBezTo>
                      <a:pt x="115" y="4"/>
                      <a:pt x="115" y="4"/>
                      <a:pt x="115" y="4"/>
                    </a:cubicBezTo>
                    <a:cubicBezTo>
                      <a:pt x="115" y="5"/>
                      <a:pt x="116" y="5"/>
                      <a:pt x="116" y="6"/>
                    </a:cubicBezTo>
                    <a:cubicBezTo>
                      <a:pt x="116" y="6"/>
                      <a:pt x="116" y="6"/>
                      <a:pt x="116" y="6"/>
                    </a:cubicBezTo>
                    <a:cubicBezTo>
                      <a:pt x="116" y="5"/>
                      <a:pt x="116" y="5"/>
                      <a:pt x="116" y="5"/>
                    </a:cubicBezTo>
                    <a:cubicBezTo>
                      <a:pt x="116" y="5"/>
                      <a:pt x="116" y="5"/>
                      <a:pt x="116" y="5"/>
                    </a:cubicBezTo>
                    <a:close/>
                    <a:moveTo>
                      <a:pt x="33" y="5"/>
                    </a:moveTo>
                    <a:cubicBezTo>
                      <a:pt x="33" y="5"/>
                      <a:pt x="33" y="5"/>
                      <a:pt x="33" y="5"/>
                    </a:cubicBezTo>
                    <a:cubicBezTo>
                      <a:pt x="33" y="5"/>
                      <a:pt x="34" y="5"/>
                      <a:pt x="34" y="5"/>
                    </a:cubicBezTo>
                    <a:cubicBezTo>
                      <a:pt x="34" y="5"/>
                      <a:pt x="34" y="5"/>
                      <a:pt x="34" y="5"/>
                    </a:cubicBezTo>
                    <a:cubicBezTo>
                      <a:pt x="35" y="5"/>
                      <a:pt x="35" y="5"/>
                      <a:pt x="34" y="4"/>
                    </a:cubicBezTo>
                    <a:cubicBezTo>
                      <a:pt x="34" y="5"/>
                      <a:pt x="34" y="5"/>
                      <a:pt x="33" y="5"/>
                    </a:cubicBezTo>
                    <a:close/>
                    <a:moveTo>
                      <a:pt x="152" y="3"/>
                    </a:moveTo>
                    <a:cubicBezTo>
                      <a:pt x="152" y="3"/>
                      <a:pt x="152" y="3"/>
                      <a:pt x="152" y="3"/>
                    </a:cubicBezTo>
                    <a:cubicBezTo>
                      <a:pt x="151" y="3"/>
                      <a:pt x="151" y="4"/>
                      <a:pt x="152" y="4"/>
                    </a:cubicBezTo>
                    <a:cubicBezTo>
                      <a:pt x="152" y="4"/>
                      <a:pt x="152" y="4"/>
                      <a:pt x="152" y="4"/>
                    </a:cubicBezTo>
                    <a:cubicBezTo>
                      <a:pt x="152" y="4"/>
                      <a:pt x="153" y="3"/>
                      <a:pt x="153" y="3"/>
                    </a:cubicBezTo>
                    <a:cubicBezTo>
                      <a:pt x="152" y="3"/>
                      <a:pt x="152" y="3"/>
                      <a:pt x="152" y="3"/>
                    </a:cubicBezTo>
                    <a:close/>
                    <a:moveTo>
                      <a:pt x="199" y="3"/>
                    </a:moveTo>
                    <a:cubicBezTo>
                      <a:pt x="199" y="3"/>
                      <a:pt x="199" y="3"/>
                      <a:pt x="199" y="3"/>
                    </a:cubicBezTo>
                    <a:cubicBezTo>
                      <a:pt x="199" y="3"/>
                      <a:pt x="199" y="3"/>
                      <a:pt x="198" y="3"/>
                    </a:cubicBezTo>
                    <a:cubicBezTo>
                      <a:pt x="198" y="3"/>
                      <a:pt x="198" y="3"/>
                      <a:pt x="197" y="3"/>
                    </a:cubicBezTo>
                    <a:cubicBezTo>
                      <a:pt x="197" y="3"/>
                      <a:pt x="197" y="3"/>
                      <a:pt x="197" y="4"/>
                    </a:cubicBezTo>
                    <a:cubicBezTo>
                      <a:pt x="198" y="4"/>
                      <a:pt x="198" y="3"/>
                      <a:pt x="199" y="3"/>
                    </a:cubicBezTo>
                    <a:close/>
                    <a:moveTo>
                      <a:pt x="206" y="4"/>
                    </a:moveTo>
                    <a:cubicBezTo>
                      <a:pt x="206" y="4"/>
                      <a:pt x="206" y="5"/>
                      <a:pt x="206" y="5"/>
                    </a:cubicBezTo>
                    <a:cubicBezTo>
                      <a:pt x="206" y="5"/>
                      <a:pt x="206" y="5"/>
                      <a:pt x="206" y="5"/>
                    </a:cubicBezTo>
                    <a:cubicBezTo>
                      <a:pt x="207" y="5"/>
                      <a:pt x="207" y="5"/>
                      <a:pt x="207" y="5"/>
                    </a:cubicBezTo>
                    <a:cubicBezTo>
                      <a:pt x="207" y="5"/>
                      <a:pt x="207" y="5"/>
                      <a:pt x="207" y="4"/>
                    </a:cubicBezTo>
                    <a:cubicBezTo>
                      <a:pt x="207" y="4"/>
                      <a:pt x="207" y="4"/>
                      <a:pt x="207" y="4"/>
                    </a:cubicBezTo>
                    <a:cubicBezTo>
                      <a:pt x="207" y="4"/>
                      <a:pt x="207" y="4"/>
                      <a:pt x="206" y="4"/>
                    </a:cubicBezTo>
                    <a:cubicBezTo>
                      <a:pt x="206" y="4"/>
                      <a:pt x="206" y="4"/>
                      <a:pt x="206" y="4"/>
                    </a:cubicBezTo>
                    <a:close/>
                    <a:moveTo>
                      <a:pt x="107" y="4"/>
                    </a:moveTo>
                    <a:cubicBezTo>
                      <a:pt x="107" y="4"/>
                      <a:pt x="107" y="4"/>
                      <a:pt x="108" y="4"/>
                    </a:cubicBezTo>
                    <a:cubicBezTo>
                      <a:pt x="108" y="5"/>
                      <a:pt x="108" y="4"/>
                      <a:pt x="108" y="4"/>
                    </a:cubicBezTo>
                    <a:cubicBezTo>
                      <a:pt x="108" y="4"/>
                      <a:pt x="108" y="4"/>
                      <a:pt x="108" y="4"/>
                    </a:cubicBezTo>
                    <a:cubicBezTo>
                      <a:pt x="108" y="4"/>
                      <a:pt x="108" y="3"/>
                      <a:pt x="107" y="3"/>
                    </a:cubicBezTo>
                    <a:cubicBezTo>
                      <a:pt x="107" y="3"/>
                      <a:pt x="107" y="3"/>
                      <a:pt x="107" y="3"/>
                    </a:cubicBezTo>
                    <a:cubicBezTo>
                      <a:pt x="107" y="3"/>
                      <a:pt x="107" y="3"/>
                      <a:pt x="107" y="4"/>
                    </a:cubicBezTo>
                    <a:cubicBezTo>
                      <a:pt x="107" y="4"/>
                      <a:pt x="107" y="4"/>
                      <a:pt x="107" y="4"/>
                    </a:cubicBezTo>
                    <a:close/>
                    <a:moveTo>
                      <a:pt x="212" y="3"/>
                    </a:moveTo>
                    <a:cubicBezTo>
                      <a:pt x="212" y="3"/>
                      <a:pt x="212" y="3"/>
                      <a:pt x="212" y="3"/>
                    </a:cubicBezTo>
                    <a:cubicBezTo>
                      <a:pt x="212" y="3"/>
                      <a:pt x="212" y="3"/>
                      <a:pt x="212" y="3"/>
                    </a:cubicBezTo>
                    <a:cubicBezTo>
                      <a:pt x="212" y="3"/>
                      <a:pt x="212" y="3"/>
                      <a:pt x="212" y="3"/>
                    </a:cubicBezTo>
                    <a:cubicBezTo>
                      <a:pt x="213" y="3"/>
                      <a:pt x="213" y="3"/>
                      <a:pt x="213" y="3"/>
                    </a:cubicBezTo>
                    <a:cubicBezTo>
                      <a:pt x="213" y="3"/>
                      <a:pt x="212" y="3"/>
                      <a:pt x="212" y="3"/>
                    </a:cubicBezTo>
                    <a:cubicBezTo>
                      <a:pt x="212" y="3"/>
                      <a:pt x="212" y="3"/>
                      <a:pt x="212" y="3"/>
                    </a:cubicBezTo>
                    <a:close/>
                    <a:moveTo>
                      <a:pt x="96" y="5"/>
                    </a:moveTo>
                    <a:cubicBezTo>
                      <a:pt x="96" y="5"/>
                      <a:pt x="96" y="5"/>
                      <a:pt x="96" y="5"/>
                    </a:cubicBezTo>
                    <a:cubicBezTo>
                      <a:pt x="96" y="5"/>
                      <a:pt x="96" y="5"/>
                      <a:pt x="96" y="5"/>
                    </a:cubicBezTo>
                    <a:cubicBezTo>
                      <a:pt x="96" y="5"/>
                      <a:pt x="97" y="5"/>
                      <a:pt x="97" y="5"/>
                    </a:cubicBezTo>
                    <a:cubicBezTo>
                      <a:pt x="97" y="5"/>
                      <a:pt x="97" y="5"/>
                      <a:pt x="97" y="5"/>
                    </a:cubicBezTo>
                    <a:cubicBezTo>
                      <a:pt x="97" y="5"/>
                      <a:pt x="97" y="4"/>
                      <a:pt x="96" y="4"/>
                    </a:cubicBezTo>
                    <a:cubicBezTo>
                      <a:pt x="96" y="4"/>
                      <a:pt x="96" y="5"/>
                      <a:pt x="96" y="5"/>
                    </a:cubicBezTo>
                    <a:close/>
                    <a:moveTo>
                      <a:pt x="111" y="4"/>
                    </a:moveTo>
                    <a:cubicBezTo>
                      <a:pt x="111" y="4"/>
                      <a:pt x="110" y="4"/>
                      <a:pt x="110" y="4"/>
                    </a:cubicBezTo>
                    <a:cubicBezTo>
                      <a:pt x="110" y="5"/>
                      <a:pt x="110" y="5"/>
                      <a:pt x="111" y="5"/>
                    </a:cubicBezTo>
                    <a:cubicBezTo>
                      <a:pt x="111" y="5"/>
                      <a:pt x="111" y="5"/>
                      <a:pt x="111" y="5"/>
                    </a:cubicBezTo>
                    <a:cubicBezTo>
                      <a:pt x="111" y="5"/>
                      <a:pt x="111" y="4"/>
                      <a:pt x="111" y="4"/>
                    </a:cubicBezTo>
                    <a:cubicBezTo>
                      <a:pt x="111" y="4"/>
                      <a:pt x="111" y="4"/>
                      <a:pt x="111" y="4"/>
                    </a:cubicBezTo>
                    <a:close/>
                    <a:moveTo>
                      <a:pt x="113" y="4"/>
                    </a:moveTo>
                    <a:cubicBezTo>
                      <a:pt x="113" y="4"/>
                      <a:pt x="113" y="4"/>
                      <a:pt x="113" y="5"/>
                    </a:cubicBezTo>
                    <a:cubicBezTo>
                      <a:pt x="114" y="5"/>
                      <a:pt x="114" y="5"/>
                      <a:pt x="114" y="4"/>
                    </a:cubicBezTo>
                    <a:cubicBezTo>
                      <a:pt x="114" y="4"/>
                      <a:pt x="114" y="4"/>
                      <a:pt x="114" y="4"/>
                    </a:cubicBezTo>
                    <a:cubicBezTo>
                      <a:pt x="114" y="4"/>
                      <a:pt x="114" y="4"/>
                      <a:pt x="114" y="4"/>
                    </a:cubicBezTo>
                    <a:cubicBezTo>
                      <a:pt x="114" y="4"/>
                      <a:pt x="114" y="4"/>
                      <a:pt x="114" y="4"/>
                    </a:cubicBezTo>
                    <a:cubicBezTo>
                      <a:pt x="113" y="4"/>
                      <a:pt x="113" y="4"/>
                      <a:pt x="113" y="4"/>
                    </a:cubicBezTo>
                    <a:close/>
                    <a:moveTo>
                      <a:pt x="145" y="4"/>
                    </a:moveTo>
                    <a:cubicBezTo>
                      <a:pt x="144" y="4"/>
                      <a:pt x="144" y="4"/>
                      <a:pt x="144" y="4"/>
                    </a:cubicBezTo>
                    <a:cubicBezTo>
                      <a:pt x="144" y="4"/>
                      <a:pt x="144" y="5"/>
                      <a:pt x="144" y="5"/>
                    </a:cubicBezTo>
                    <a:cubicBezTo>
                      <a:pt x="144" y="5"/>
                      <a:pt x="144" y="5"/>
                      <a:pt x="144" y="5"/>
                    </a:cubicBezTo>
                    <a:cubicBezTo>
                      <a:pt x="144" y="4"/>
                      <a:pt x="145" y="4"/>
                      <a:pt x="145" y="4"/>
                    </a:cubicBezTo>
                    <a:cubicBezTo>
                      <a:pt x="145" y="4"/>
                      <a:pt x="145" y="4"/>
                      <a:pt x="145" y="4"/>
                    </a:cubicBezTo>
                    <a:cubicBezTo>
                      <a:pt x="145" y="4"/>
                      <a:pt x="145" y="4"/>
                      <a:pt x="145" y="4"/>
                    </a:cubicBezTo>
                    <a:close/>
                    <a:moveTo>
                      <a:pt x="147" y="2"/>
                    </a:moveTo>
                    <a:cubicBezTo>
                      <a:pt x="147" y="2"/>
                      <a:pt x="147" y="2"/>
                      <a:pt x="147" y="2"/>
                    </a:cubicBezTo>
                    <a:cubicBezTo>
                      <a:pt x="147" y="2"/>
                      <a:pt x="148" y="2"/>
                      <a:pt x="148" y="2"/>
                    </a:cubicBezTo>
                    <a:cubicBezTo>
                      <a:pt x="148" y="2"/>
                      <a:pt x="148" y="2"/>
                      <a:pt x="148" y="2"/>
                    </a:cubicBezTo>
                    <a:cubicBezTo>
                      <a:pt x="148" y="2"/>
                      <a:pt x="148" y="2"/>
                      <a:pt x="148" y="2"/>
                    </a:cubicBezTo>
                    <a:cubicBezTo>
                      <a:pt x="148" y="1"/>
                      <a:pt x="148" y="2"/>
                      <a:pt x="148" y="2"/>
                    </a:cubicBezTo>
                    <a:cubicBezTo>
                      <a:pt x="147" y="2"/>
                      <a:pt x="147" y="2"/>
                      <a:pt x="147" y="2"/>
                    </a:cubicBezTo>
                    <a:close/>
                    <a:moveTo>
                      <a:pt x="158" y="5"/>
                    </a:moveTo>
                    <a:cubicBezTo>
                      <a:pt x="158" y="5"/>
                      <a:pt x="158" y="5"/>
                      <a:pt x="159" y="5"/>
                    </a:cubicBezTo>
                    <a:cubicBezTo>
                      <a:pt x="159" y="5"/>
                      <a:pt x="159" y="5"/>
                      <a:pt x="159" y="5"/>
                    </a:cubicBezTo>
                    <a:cubicBezTo>
                      <a:pt x="159" y="5"/>
                      <a:pt x="159" y="5"/>
                      <a:pt x="159" y="4"/>
                    </a:cubicBezTo>
                    <a:cubicBezTo>
                      <a:pt x="159" y="4"/>
                      <a:pt x="159" y="4"/>
                      <a:pt x="159" y="4"/>
                    </a:cubicBezTo>
                    <a:cubicBezTo>
                      <a:pt x="159" y="4"/>
                      <a:pt x="158" y="5"/>
                      <a:pt x="158" y="5"/>
                    </a:cubicBezTo>
                    <a:close/>
                    <a:moveTo>
                      <a:pt x="83" y="4"/>
                    </a:moveTo>
                    <a:cubicBezTo>
                      <a:pt x="83" y="4"/>
                      <a:pt x="83" y="4"/>
                      <a:pt x="83" y="5"/>
                    </a:cubicBezTo>
                    <a:cubicBezTo>
                      <a:pt x="83" y="5"/>
                      <a:pt x="83" y="5"/>
                      <a:pt x="83" y="5"/>
                    </a:cubicBezTo>
                    <a:cubicBezTo>
                      <a:pt x="83" y="5"/>
                      <a:pt x="83" y="5"/>
                      <a:pt x="83" y="5"/>
                    </a:cubicBezTo>
                    <a:cubicBezTo>
                      <a:pt x="83" y="4"/>
                      <a:pt x="83" y="4"/>
                      <a:pt x="83" y="4"/>
                    </a:cubicBezTo>
                    <a:cubicBezTo>
                      <a:pt x="83" y="4"/>
                      <a:pt x="83" y="4"/>
                      <a:pt x="83" y="4"/>
                    </a:cubicBezTo>
                    <a:cubicBezTo>
                      <a:pt x="83" y="4"/>
                      <a:pt x="83" y="4"/>
                      <a:pt x="83" y="4"/>
                    </a:cubicBezTo>
                    <a:close/>
                    <a:moveTo>
                      <a:pt x="45" y="5"/>
                    </a:moveTo>
                    <a:cubicBezTo>
                      <a:pt x="44" y="5"/>
                      <a:pt x="44" y="5"/>
                      <a:pt x="44" y="5"/>
                    </a:cubicBezTo>
                    <a:cubicBezTo>
                      <a:pt x="44" y="5"/>
                      <a:pt x="44" y="5"/>
                      <a:pt x="44" y="5"/>
                    </a:cubicBezTo>
                    <a:cubicBezTo>
                      <a:pt x="44" y="5"/>
                      <a:pt x="44" y="5"/>
                      <a:pt x="44" y="5"/>
                    </a:cubicBezTo>
                    <a:cubicBezTo>
                      <a:pt x="44" y="5"/>
                      <a:pt x="44" y="5"/>
                      <a:pt x="44" y="5"/>
                    </a:cubicBezTo>
                    <a:cubicBezTo>
                      <a:pt x="44" y="5"/>
                      <a:pt x="45" y="5"/>
                      <a:pt x="45" y="5"/>
                    </a:cubicBezTo>
                    <a:cubicBezTo>
                      <a:pt x="45" y="5"/>
                      <a:pt x="45" y="5"/>
                      <a:pt x="45" y="5"/>
                    </a:cubicBezTo>
                    <a:close/>
                    <a:moveTo>
                      <a:pt x="136" y="5"/>
                    </a:moveTo>
                    <a:cubicBezTo>
                      <a:pt x="136" y="5"/>
                      <a:pt x="137" y="5"/>
                      <a:pt x="137" y="5"/>
                    </a:cubicBezTo>
                    <a:cubicBezTo>
                      <a:pt x="137" y="5"/>
                      <a:pt x="137" y="5"/>
                      <a:pt x="137" y="4"/>
                    </a:cubicBezTo>
                    <a:cubicBezTo>
                      <a:pt x="137" y="4"/>
                      <a:pt x="137" y="4"/>
                      <a:pt x="137" y="4"/>
                    </a:cubicBezTo>
                    <a:cubicBezTo>
                      <a:pt x="137" y="4"/>
                      <a:pt x="136" y="4"/>
                      <a:pt x="136" y="5"/>
                    </a:cubicBezTo>
                    <a:close/>
                    <a:moveTo>
                      <a:pt x="85" y="6"/>
                    </a:moveTo>
                    <a:cubicBezTo>
                      <a:pt x="85" y="6"/>
                      <a:pt x="85" y="6"/>
                      <a:pt x="85" y="6"/>
                    </a:cubicBezTo>
                    <a:cubicBezTo>
                      <a:pt x="85" y="6"/>
                      <a:pt x="85" y="6"/>
                      <a:pt x="85" y="5"/>
                    </a:cubicBezTo>
                    <a:cubicBezTo>
                      <a:pt x="85" y="5"/>
                      <a:pt x="85" y="5"/>
                      <a:pt x="85" y="5"/>
                    </a:cubicBezTo>
                    <a:cubicBezTo>
                      <a:pt x="84" y="6"/>
                      <a:pt x="84" y="6"/>
                      <a:pt x="84" y="6"/>
                    </a:cubicBezTo>
                    <a:cubicBezTo>
                      <a:pt x="84" y="6"/>
                      <a:pt x="85" y="6"/>
                      <a:pt x="85" y="6"/>
                    </a:cubicBezTo>
                    <a:close/>
                    <a:moveTo>
                      <a:pt x="80" y="5"/>
                    </a:moveTo>
                    <a:cubicBezTo>
                      <a:pt x="80" y="5"/>
                      <a:pt x="80" y="5"/>
                      <a:pt x="80" y="5"/>
                    </a:cubicBezTo>
                    <a:cubicBezTo>
                      <a:pt x="80" y="5"/>
                      <a:pt x="80" y="6"/>
                      <a:pt x="81" y="6"/>
                    </a:cubicBezTo>
                    <a:cubicBezTo>
                      <a:pt x="81" y="6"/>
                      <a:pt x="81" y="6"/>
                      <a:pt x="81" y="5"/>
                    </a:cubicBezTo>
                    <a:cubicBezTo>
                      <a:pt x="81" y="5"/>
                      <a:pt x="81" y="5"/>
                      <a:pt x="81" y="5"/>
                    </a:cubicBezTo>
                    <a:cubicBezTo>
                      <a:pt x="81" y="5"/>
                      <a:pt x="81" y="5"/>
                      <a:pt x="80" y="5"/>
                    </a:cubicBezTo>
                    <a:close/>
                    <a:moveTo>
                      <a:pt x="197" y="1"/>
                    </a:moveTo>
                    <a:cubicBezTo>
                      <a:pt x="197" y="2"/>
                      <a:pt x="197" y="2"/>
                      <a:pt x="197" y="2"/>
                    </a:cubicBezTo>
                    <a:cubicBezTo>
                      <a:pt x="197" y="2"/>
                      <a:pt x="197" y="2"/>
                      <a:pt x="197" y="2"/>
                    </a:cubicBezTo>
                    <a:cubicBezTo>
                      <a:pt x="197" y="2"/>
                      <a:pt x="197" y="2"/>
                      <a:pt x="197" y="2"/>
                    </a:cubicBezTo>
                    <a:cubicBezTo>
                      <a:pt x="197" y="2"/>
                      <a:pt x="198" y="2"/>
                      <a:pt x="198" y="2"/>
                    </a:cubicBezTo>
                    <a:cubicBezTo>
                      <a:pt x="198" y="2"/>
                      <a:pt x="197" y="1"/>
                      <a:pt x="197" y="1"/>
                    </a:cubicBezTo>
                    <a:cubicBezTo>
                      <a:pt x="197" y="1"/>
                      <a:pt x="197" y="1"/>
                      <a:pt x="197" y="1"/>
                    </a:cubicBezTo>
                    <a:close/>
                    <a:moveTo>
                      <a:pt x="158" y="5"/>
                    </a:moveTo>
                    <a:cubicBezTo>
                      <a:pt x="158" y="5"/>
                      <a:pt x="158" y="5"/>
                      <a:pt x="158" y="5"/>
                    </a:cubicBezTo>
                    <a:cubicBezTo>
                      <a:pt x="157" y="5"/>
                      <a:pt x="157" y="5"/>
                      <a:pt x="157" y="5"/>
                    </a:cubicBezTo>
                    <a:cubicBezTo>
                      <a:pt x="157" y="5"/>
                      <a:pt x="158" y="5"/>
                      <a:pt x="158" y="5"/>
                    </a:cubicBezTo>
                    <a:cubicBezTo>
                      <a:pt x="158" y="5"/>
                      <a:pt x="158" y="5"/>
                      <a:pt x="158" y="5"/>
                    </a:cubicBezTo>
                    <a:cubicBezTo>
                      <a:pt x="158" y="5"/>
                      <a:pt x="158" y="5"/>
                      <a:pt x="158" y="5"/>
                    </a:cubicBezTo>
                    <a:cubicBezTo>
                      <a:pt x="158" y="5"/>
                      <a:pt x="158" y="5"/>
                      <a:pt x="158" y="5"/>
                    </a:cubicBezTo>
                    <a:cubicBezTo>
                      <a:pt x="158" y="5"/>
                      <a:pt x="158" y="5"/>
                      <a:pt x="158" y="5"/>
                    </a:cubicBezTo>
                    <a:close/>
                    <a:moveTo>
                      <a:pt x="125" y="6"/>
                    </a:moveTo>
                    <a:cubicBezTo>
                      <a:pt x="125" y="6"/>
                      <a:pt x="125" y="6"/>
                      <a:pt x="125" y="6"/>
                    </a:cubicBezTo>
                    <a:cubicBezTo>
                      <a:pt x="125" y="6"/>
                      <a:pt x="125" y="6"/>
                      <a:pt x="125" y="6"/>
                    </a:cubicBezTo>
                    <a:cubicBezTo>
                      <a:pt x="125" y="6"/>
                      <a:pt x="125" y="6"/>
                      <a:pt x="125" y="6"/>
                    </a:cubicBezTo>
                    <a:cubicBezTo>
                      <a:pt x="125" y="6"/>
                      <a:pt x="125" y="6"/>
                      <a:pt x="125" y="6"/>
                    </a:cubicBezTo>
                    <a:close/>
                    <a:moveTo>
                      <a:pt x="135" y="2"/>
                    </a:moveTo>
                    <a:cubicBezTo>
                      <a:pt x="135" y="2"/>
                      <a:pt x="135" y="2"/>
                      <a:pt x="135" y="2"/>
                    </a:cubicBezTo>
                    <a:cubicBezTo>
                      <a:pt x="135" y="2"/>
                      <a:pt x="135" y="2"/>
                      <a:pt x="135" y="2"/>
                    </a:cubicBezTo>
                    <a:cubicBezTo>
                      <a:pt x="135" y="2"/>
                      <a:pt x="135" y="2"/>
                      <a:pt x="135" y="2"/>
                    </a:cubicBezTo>
                    <a:cubicBezTo>
                      <a:pt x="135" y="2"/>
                      <a:pt x="135" y="2"/>
                      <a:pt x="135" y="2"/>
                    </a:cubicBezTo>
                    <a:cubicBezTo>
                      <a:pt x="135" y="2"/>
                      <a:pt x="135" y="2"/>
                      <a:pt x="135" y="2"/>
                    </a:cubicBezTo>
                    <a:cubicBezTo>
                      <a:pt x="135" y="2"/>
                      <a:pt x="135" y="2"/>
                      <a:pt x="135" y="2"/>
                    </a:cubicBezTo>
                    <a:close/>
                    <a:moveTo>
                      <a:pt x="162" y="3"/>
                    </a:moveTo>
                    <a:cubicBezTo>
                      <a:pt x="162" y="3"/>
                      <a:pt x="162" y="3"/>
                      <a:pt x="162" y="3"/>
                    </a:cubicBezTo>
                    <a:cubicBezTo>
                      <a:pt x="162" y="3"/>
                      <a:pt x="162" y="3"/>
                      <a:pt x="162" y="3"/>
                    </a:cubicBezTo>
                    <a:cubicBezTo>
                      <a:pt x="163" y="3"/>
                      <a:pt x="162" y="3"/>
                      <a:pt x="162" y="3"/>
                    </a:cubicBezTo>
                    <a:cubicBezTo>
                      <a:pt x="162" y="3"/>
                      <a:pt x="162" y="3"/>
                      <a:pt x="162" y="3"/>
                    </a:cubicBezTo>
                    <a:close/>
                    <a:moveTo>
                      <a:pt x="154" y="3"/>
                    </a:moveTo>
                    <a:cubicBezTo>
                      <a:pt x="154" y="3"/>
                      <a:pt x="154" y="4"/>
                      <a:pt x="154" y="4"/>
                    </a:cubicBezTo>
                    <a:cubicBezTo>
                      <a:pt x="154" y="4"/>
                      <a:pt x="154" y="4"/>
                      <a:pt x="155" y="4"/>
                    </a:cubicBezTo>
                    <a:cubicBezTo>
                      <a:pt x="155" y="4"/>
                      <a:pt x="155" y="4"/>
                      <a:pt x="155" y="4"/>
                    </a:cubicBezTo>
                    <a:cubicBezTo>
                      <a:pt x="155" y="3"/>
                      <a:pt x="155" y="3"/>
                      <a:pt x="155" y="3"/>
                    </a:cubicBezTo>
                    <a:cubicBezTo>
                      <a:pt x="155" y="3"/>
                      <a:pt x="154" y="3"/>
                      <a:pt x="154" y="3"/>
                    </a:cubicBezTo>
                    <a:cubicBezTo>
                      <a:pt x="154" y="3"/>
                      <a:pt x="154" y="3"/>
                      <a:pt x="154" y="3"/>
                    </a:cubicBezTo>
                    <a:close/>
                    <a:moveTo>
                      <a:pt x="113" y="2"/>
                    </a:moveTo>
                    <a:cubicBezTo>
                      <a:pt x="113" y="2"/>
                      <a:pt x="113" y="2"/>
                      <a:pt x="113" y="2"/>
                    </a:cubicBezTo>
                    <a:cubicBezTo>
                      <a:pt x="112" y="3"/>
                      <a:pt x="113" y="3"/>
                      <a:pt x="113" y="3"/>
                    </a:cubicBezTo>
                    <a:cubicBezTo>
                      <a:pt x="113" y="3"/>
                      <a:pt x="113" y="3"/>
                      <a:pt x="113" y="3"/>
                    </a:cubicBezTo>
                    <a:cubicBezTo>
                      <a:pt x="113" y="3"/>
                      <a:pt x="113" y="2"/>
                      <a:pt x="113" y="2"/>
                    </a:cubicBezTo>
                    <a:close/>
                    <a:moveTo>
                      <a:pt x="47" y="6"/>
                    </a:moveTo>
                    <a:cubicBezTo>
                      <a:pt x="47" y="6"/>
                      <a:pt x="47" y="6"/>
                      <a:pt x="47" y="6"/>
                    </a:cubicBezTo>
                    <a:cubicBezTo>
                      <a:pt x="47" y="7"/>
                      <a:pt x="47" y="6"/>
                      <a:pt x="47" y="6"/>
                    </a:cubicBezTo>
                    <a:cubicBezTo>
                      <a:pt x="47" y="6"/>
                      <a:pt x="47" y="6"/>
                      <a:pt x="47" y="6"/>
                    </a:cubicBezTo>
                    <a:cubicBezTo>
                      <a:pt x="47" y="6"/>
                      <a:pt x="47" y="6"/>
                      <a:pt x="47" y="6"/>
                    </a:cubicBezTo>
                    <a:close/>
                    <a:moveTo>
                      <a:pt x="110" y="3"/>
                    </a:moveTo>
                    <a:cubicBezTo>
                      <a:pt x="110" y="3"/>
                      <a:pt x="110" y="3"/>
                      <a:pt x="110" y="3"/>
                    </a:cubicBezTo>
                    <a:cubicBezTo>
                      <a:pt x="110" y="3"/>
                      <a:pt x="110" y="3"/>
                      <a:pt x="110" y="3"/>
                    </a:cubicBezTo>
                    <a:cubicBezTo>
                      <a:pt x="110" y="3"/>
                      <a:pt x="110" y="2"/>
                      <a:pt x="110" y="2"/>
                    </a:cubicBezTo>
                    <a:cubicBezTo>
                      <a:pt x="110" y="2"/>
                      <a:pt x="110" y="2"/>
                      <a:pt x="110" y="3"/>
                    </a:cubicBezTo>
                    <a:close/>
                    <a:moveTo>
                      <a:pt x="38" y="4"/>
                    </a:moveTo>
                    <a:cubicBezTo>
                      <a:pt x="38" y="4"/>
                      <a:pt x="38" y="4"/>
                      <a:pt x="38" y="4"/>
                    </a:cubicBezTo>
                    <a:cubicBezTo>
                      <a:pt x="38" y="4"/>
                      <a:pt x="38" y="4"/>
                      <a:pt x="38" y="4"/>
                    </a:cubicBezTo>
                    <a:cubicBezTo>
                      <a:pt x="38" y="4"/>
                      <a:pt x="38" y="4"/>
                      <a:pt x="38" y="4"/>
                    </a:cubicBezTo>
                    <a:cubicBezTo>
                      <a:pt x="38" y="4"/>
                      <a:pt x="38" y="4"/>
                      <a:pt x="38" y="4"/>
                    </a:cubicBezTo>
                    <a:cubicBezTo>
                      <a:pt x="38" y="4"/>
                      <a:pt x="38" y="4"/>
                      <a:pt x="38" y="4"/>
                    </a:cubicBezTo>
                    <a:close/>
                    <a:moveTo>
                      <a:pt x="16" y="4"/>
                    </a:move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lose/>
                    <a:moveTo>
                      <a:pt x="206" y="3"/>
                    </a:moveTo>
                    <a:cubicBezTo>
                      <a:pt x="206" y="3"/>
                      <a:pt x="206" y="3"/>
                      <a:pt x="206" y="3"/>
                    </a:cubicBezTo>
                    <a:cubicBezTo>
                      <a:pt x="206" y="3"/>
                      <a:pt x="206" y="3"/>
                      <a:pt x="206" y="3"/>
                    </a:cubicBezTo>
                    <a:cubicBezTo>
                      <a:pt x="206" y="3"/>
                      <a:pt x="206" y="3"/>
                      <a:pt x="206" y="3"/>
                    </a:cubicBezTo>
                    <a:cubicBezTo>
                      <a:pt x="206" y="3"/>
                      <a:pt x="206" y="3"/>
                      <a:pt x="206" y="3"/>
                    </a:cubicBezTo>
                    <a:close/>
                    <a:moveTo>
                      <a:pt x="205" y="4"/>
                    </a:moveTo>
                    <a:cubicBezTo>
                      <a:pt x="205" y="4"/>
                      <a:pt x="205" y="4"/>
                      <a:pt x="205" y="4"/>
                    </a:cubicBezTo>
                    <a:cubicBezTo>
                      <a:pt x="205" y="4"/>
                      <a:pt x="205" y="4"/>
                      <a:pt x="205" y="4"/>
                    </a:cubicBezTo>
                    <a:cubicBezTo>
                      <a:pt x="205" y="4"/>
                      <a:pt x="205" y="4"/>
                      <a:pt x="205" y="4"/>
                    </a:cubicBezTo>
                    <a:close/>
                    <a:moveTo>
                      <a:pt x="201" y="5"/>
                    </a:moveTo>
                    <a:cubicBezTo>
                      <a:pt x="201" y="5"/>
                      <a:pt x="201" y="5"/>
                      <a:pt x="201" y="5"/>
                    </a:cubicBezTo>
                    <a:cubicBezTo>
                      <a:pt x="201" y="5"/>
                      <a:pt x="201" y="5"/>
                      <a:pt x="201" y="5"/>
                    </a:cubicBezTo>
                    <a:cubicBezTo>
                      <a:pt x="201" y="5"/>
                      <a:pt x="201" y="5"/>
                      <a:pt x="201" y="5"/>
                    </a:cubicBezTo>
                    <a:cubicBezTo>
                      <a:pt x="201" y="5"/>
                      <a:pt x="201" y="5"/>
                      <a:pt x="201" y="5"/>
                    </a:cubicBezTo>
                    <a:close/>
                    <a:moveTo>
                      <a:pt x="200" y="1"/>
                    </a:moveTo>
                    <a:cubicBezTo>
                      <a:pt x="200" y="1"/>
                      <a:pt x="200" y="1"/>
                      <a:pt x="200" y="1"/>
                    </a:cubicBezTo>
                    <a:cubicBezTo>
                      <a:pt x="200" y="1"/>
                      <a:pt x="200" y="1"/>
                      <a:pt x="200" y="1"/>
                    </a:cubicBezTo>
                    <a:cubicBezTo>
                      <a:pt x="200" y="1"/>
                      <a:pt x="200" y="1"/>
                      <a:pt x="200" y="1"/>
                    </a:cubicBezTo>
                    <a:close/>
                    <a:moveTo>
                      <a:pt x="183" y="5"/>
                    </a:moveTo>
                    <a:cubicBezTo>
                      <a:pt x="183" y="5"/>
                      <a:pt x="183" y="5"/>
                      <a:pt x="183" y="5"/>
                    </a:cubicBezTo>
                    <a:cubicBezTo>
                      <a:pt x="183" y="5"/>
                      <a:pt x="183" y="5"/>
                      <a:pt x="183" y="5"/>
                    </a:cubicBezTo>
                    <a:cubicBezTo>
                      <a:pt x="183" y="5"/>
                      <a:pt x="183" y="5"/>
                      <a:pt x="183" y="5"/>
                    </a:cubicBezTo>
                    <a:cubicBezTo>
                      <a:pt x="183" y="5"/>
                      <a:pt x="182" y="5"/>
                      <a:pt x="183" y="5"/>
                    </a:cubicBezTo>
                    <a:close/>
                    <a:moveTo>
                      <a:pt x="171" y="3"/>
                    </a:moveTo>
                    <a:cubicBezTo>
                      <a:pt x="171" y="2"/>
                      <a:pt x="171" y="2"/>
                      <a:pt x="171" y="3"/>
                    </a:cubicBezTo>
                    <a:cubicBezTo>
                      <a:pt x="171" y="3"/>
                      <a:pt x="171" y="3"/>
                      <a:pt x="171" y="3"/>
                    </a:cubicBezTo>
                    <a:cubicBezTo>
                      <a:pt x="171" y="3"/>
                      <a:pt x="171" y="3"/>
                      <a:pt x="171" y="3"/>
                    </a:cubicBezTo>
                    <a:cubicBezTo>
                      <a:pt x="171" y="3"/>
                      <a:pt x="171" y="3"/>
                      <a:pt x="171" y="3"/>
                    </a:cubicBezTo>
                    <a:close/>
                    <a:moveTo>
                      <a:pt x="157" y="5"/>
                    </a:moveTo>
                    <a:cubicBezTo>
                      <a:pt x="157" y="5"/>
                      <a:pt x="157" y="5"/>
                      <a:pt x="157" y="5"/>
                    </a:cubicBezTo>
                    <a:cubicBezTo>
                      <a:pt x="157" y="5"/>
                      <a:pt x="157" y="5"/>
                      <a:pt x="157" y="5"/>
                    </a:cubicBezTo>
                    <a:cubicBezTo>
                      <a:pt x="157" y="5"/>
                      <a:pt x="157" y="5"/>
                      <a:pt x="157" y="5"/>
                    </a:cubicBezTo>
                    <a:cubicBezTo>
                      <a:pt x="157" y="5"/>
                      <a:pt x="157" y="5"/>
                      <a:pt x="157" y="5"/>
                    </a:cubicBezTo>
                    <a:cubicBezTo>
                      <a:pt x="157" y="5"/>
                      <a:pt x="157" y="5"/>
                      <a:pt x="157" y="5"/>
                    </a:cubicBezTo>
                    <a:close/>
                    <a:moveTo>
                      <a:pt x="149" y="3"/>
                    </a:moveTo>
                    <a:cubicBezTo>
                      <a:pt x="149" y="3"/>
                      <a:pt x="150" y="3"/>
                      <a:pt x="150" y="3"/>
                    </a:cubicBezTo>
                    <a:cubicBezTo>
                      <a:pt x="150" y="3"/>
                      <a:pt x="150" y="3"/>
                      <a:pt x="150" y="3"/>
                    </a:cubicBezTo>
                    <a:cubicBezTo>
                      <a:pt x="150" y="3"/>
                      <a:pt x="150" y="3"/>
                      <a:pt x="149" y="3"/>
                    </a:cubicBezTo>
                    <a:cubicBezTo>
                      <a:pt x="149" y="3"/>
                      <a:pt x="149" y="3"/>
                      <a:pt x="149" y="3"/>
                    </a:cubicBezTo>
                    <a:close/>
                    <a:moveTo>
                      <a:pt x="148" y="5"/>
                    </a:moveTo>
                    <a:cubicBezTo>
                      <a:pt x="148" y="5"/>
                      <a:pt x="148" y="5"/>
                      <a:pt x="148" y="5"/>
                    </a:cubicBezTo>
                    <a:cubicBezTo>
                      <a:pt x="148" y="5"/>
                      <a:pt x="148" y="5"/>
                      <a:pt x="148" y="5"/>
                    </a:cubicBezTo>
                    <a:cubicBezTo>
                      <a:pt x="148" y="5"/>
                      <a:pt x="148" y="5"/>
                      <a:pt x="148" y="4"/>
                    </a:cubicBezTo>
                    <a:cubicBezTo>
                      <a:pt x="148" y="4"/>
                      <a:pt x="148" y="4"/>
                      <a:pt x="148" y="5"/>
                    </a:cubicBezTo>
                    <a:close/>
                    <a:moveTo>
                      <a:pt x="138" y="5"/>
                    </a:moveTo>
                    <a:cubicBezTo>
                      <a:pt x="138" y="5"/>
                      <a:pt x="138" y="5"/>
                      <a:pt x="138" y="5"/>
                    </a:cubicBezTo>
                    <a:cubicBezTo>
                      <a:pt x="138" y="5"/>
                      <a:pt x="138" y="5"/>
                      <a:pt x="138" y="5"/>
                    </a:cubicBezTo>
                    <a:cubicBezTo>
                      <a:pt x="138" y="5"/>
                      <a:pt x="138" y="5"/>
                      <a:pt x="138" y="5"/>
                    </a:cubicBezTo>
                    <a:cubicBezTo>
                      <a:pt x="138" y="5"/>
                      <a:pt x="138" y="5"/>
                      <a:pt x="138" y="5"/>
                    </a:cubicBezTo>
                    <a:close/>
                    <a:moveTo>
                      <a:pt x="135" y="6"/>
                    </a:moveTo>
                    <a:cubicBezTo>
                      <a:pt x="135" y="6"/>
                      <a:pt x="135" y="6"/>
                      <a:pt x="135" y="6"/>
                    </a:cubicBezTo>
                    <a:cubicBezTo>
                      <a:pt x="135" y="5"/>
                      <a:pt x="135" y="5"/>
                      <a:pt x="135" y="5"/>
                    </a:cubicBezTo>
                    <a:cubicBezTo>
                      <a:pt x="135" y="6"/>
                      <a:pt x="135" y="6"/>
                      <a:pt x="135" y="6"/>
                    </a:cubicBezTo>
                    <a:cubicBezTo>
                      <a:pt x="135" y="6"/>
                      <a:pt x="135" y="6"/>
                      <a:pt x="135" y="6"/>
                    </a:cubicBezTo>
                    <a:close/>
                    <a:moveTo>
                      <a:pt x="128" y="3"/>
                    </a:moveTo>
                    <a:cubicBezTo>
                      <a:pt x="128" y="4"/>
                      <a:pt x="128" y="4"/>
                      <a:pt x="128" y="4"/>
                    </a:cubicBezTo>
                    <a:cubicBezTo>
                      <a:pt x="128" y="4"/>
                      <a:pt x="128" y="4"/>
                      <a:pt x="128" y="4"/>
                    </a:cubicBezTo>
                    <a:lnTo>
                      <a:pt x="128" y="3"/>
                    </a:lnTo>
                    <a:close/>
                    <a:moveTo>
                      <a:pt x="125" y="3"/>
                    </a:moveTo>
                    <a:cubicBezTo>
                      <a:pt x="125" y="3"/>
                      <a:pt x="125" y="3"/>
                      <a:pt x="125" y="3"/>
                    </a:cubicBezTo>
                    <a:cubicBezTo>
                      <a:pt x="125" y="3"/>
                      <a:pt x="125" y="3"/>
                      <a:pt x="125" y="3"/>
                    </a:cubicBezTo>
                    <a:cubicBezTo>
                      <a:pt x="125" y="3"/>
                      <a:pt x="125" y="3"/>
                      <a:pt x="125" y="3"/>
                    </a:cubicBezTo>
                    <a:cubicBezTo>
                      <a:pt x="125" y="3"/>
                      <a:pt x="125" y="3"/>
                      <a:pt x="125" y="3"/>
                    </a:cubicBezTo>
                    <a:close/>
                    <a:moveTo>
                      <a:pt x="121" y="4"/>
                    </a:moveTo>
                    <a:cubicBezTo>
                      <a:pt x="121" y="4"/>
                      <a:pt x="121" y="4"/>
                      <a:pt x="121" y="4"/>
                    </a:cubicBezTo>
                    <a:cubicBezTo>
                      <a:pt x="121" y="4"/>
                      <a:pt x="121" y="4"/>
                      <a:pt x="121" y="4"/>
                    </a:cubicBezTo>
                    <a:cubicBezTo>
                      <a:pt x="121" y="4"/>
                      <a:pt x="121" y="4"/>
                      <a:pt x="121" y="4"/>
                    </a:cubicBezTo>
                    <a:cubicBezTo>
                      <a:pt x="121" y="4"/>
                      <a:pt x="121" y="4"/>
                      <a:pt x="121" y="4"/>
                    </a:cubicBezTo>
                    <a:close/>
                    <a:moveTo>
                      <a:pt x="99" y="3"/>
                    </a:moveTo>
                    <a:cubicBezTo>
                      <a:pt x="99" y="3"/>
                      <a:pt x="99" y="3"/>
                      <a:pt x="99" y="3"/>
                    </a:cubicBezTo>
                    <a:cubicBezTo>
                      <a:pt x="99" y="3"/>
                      <a:pt x="99" y="3"/>
                      <a:pt x="100" y="3"/>
                    </a:cubicBezTo>
                    <a:cubicBezTo>
                      <a:pt x="100" y="3"/>
                      <a:pt x="99" y="3"/>
                      <a:pt x="99" y="3"/>
                    </a:cubicBezTo>
                    <a:cubicBezTo>
                      <a:pt x="99" y="3"/>
                      <a:pt x="99" y="3"/>
                      <a:pt x="99" y="3"/>
                    </a:cubicBezTo>
                    <a:close/>
                    <a:moveTo>
                      <a:pt x="91" y="6"/>
                    </a:moveTo>
                    <a:cubicBezTo>
                      <a:pt x="91" y="6"/>
                      <a:pt x="91" y="6"/>
                      <a:pt x="91" y="6"/>
                    </a:cubicBezTo>
                    <a:cubicBezTo>
                      <a:pt x="91" y="6"/>
                      <a:pt x="91" y="6"/>
                      <a:pt x="91" y="6"/>
                    </a:cubicBezTo>
                    <a:cubicBezTo>
                      <a:pt x="91" y="6"/>
                      <a:pt x="91" y="6"/>
                      <a:pt x="91" y="6"/>
                    </a:cubicBezTo>
                    <a:cubicBezTo>
                      <a:pt x="91" y="6"/>
                      <a:pt x="91" y="6"/>
                      <a:pt x="91" y="6"/>
                    </a:cubicBezTo>
                    <a:close/>
                    <a:moveTo>
                      <a:pt x="91" y="5"/>
                    </a:moveTo>
                    <a:cubicBezTo>
                      <a:pt x="91" y="5"/>
                      <a:pt x="91" y="5"/>
                      <a:pt x="91" y="5"/>
                    </a:cubicBezTo>
                    <a:cubicBezTo>
                      <a:pt x="91" y="5"/>
                      <a:pt x="91" y="5"/>
                      <a:pt x="91" y="5"/>
                    </a:cubicBezTo>
                    <a:cubicBezTo>
                      <a:pt x="91" y="5"/>
                      <a:pt x="91" y="5"/>
                      <a:pt x="91" y="5"/>
                    </a:cubicBezTo>
                    <a:cubicBezTo>
                      <a:pt x="91" y="5"/>
                      <a:pt x="91" y="5"/>
                      <a:pt x="91" y="5"/>
                    </a:cubicBezTo>
                    <a:close/>
                    <a:moveTo>
                      <a:pt x="72" y="4"/>
                    </a:moveTo>
                    <a:cubicBezTo>
                      <a:pt x="72" y="4"/>
                      <a:pt x="72" y="4"/>
                      <a:pt x="72" y="4"/>
                    </a:cubicBezTo>
                    <a:cubicBezTo>
                      <a:pt x="72" y="4"/>
                      <a:pt x="72" y="4"/>
                      <a:pt x="72" y="5"/>
                    </a:cubicBezTo>
                    <a:cubicBezTo>
                      <a:pt x="72" y="4"/>
                      <a:pt x="72" y="4"/>
                      <a:pt x="72" y="4"/>
                    </a:cubicBezTo>
                    <a:cubicBezTo>
                      <a:pt x="72" y="4"/>
                      <a:pt x="72" y="4"/>
                      <a:pt x="72" y="4"/>
                    </a:cubicBezTo>
                    <a:close/>
                    <a:moveTo>
                      <a:pt x="210" y="6"/>
                    </a:moveTo>
                    <a:cubicBezTo>
                      <a:pt x="210" y="6"/>
                      <a:pt x="210" y="6"/>
                      <a:pt x="210" y="6"/>
                    </a:cubicBezTo>
                    <a:cubicBezTo>
                      <a:pt x="210" y="5"/>
                      <a:pt x="210" y="5"/>
                      <a:pt x="210" y="5"/>
                    </a:cubicBezTo>
                    <a:lnTo>
                      <a:pt x="210" y="6"/>
                    </a:lnTo>
                    <a:close/>
                    <a:moveTo>
                      <a:pt x="211" y="5"/>
                    </a:moveTo>
                    <a:cubicBezTo>
                      <a:pt x="211" y="5"/>
                      <a:pt x="211" y="5"/>
                      <a:pt x="211" y="5"/>
                    </a:cubicBezTo>
                    <a:cubicBezTo>
                      <a:pt x="211" y="5"/>
                      <a:pt x="211" y="5"/>
                      <a:pt x="211" y="5"/>
                    </a:cubicBezTo>
                    <a:close/>
                    <a:moveTo>
                      <a:pt x="212" y="4"/>
                    </a:moveTo>
                    <a:cubicBezTo>
                      <a:pt x="212" y="4"/>
                      <a:pt x="212" y="4"/>
                      <a:pt x="212" y="4"/>
                    </a:cubicBezTo>
                    <a:cubicBezTo>
                      <a:pt x="212" y="4"/>
                      <a:pt x="212" y="4"/>
                      <a:pt x="212" y="4"/>
                    </a:cubicBezTo>
                    <a:close/>
                    <a:moveTo>
                      <a:pt x="214" y="5"/>
                    </a:moveTo>
                    <a:cubicBezTo>
                      <a:pt x="214" y="5"/>
                      <a:pt x="214" y="5"/>
                      <a:pt x="214" y="5"/>
                    </a:cubicBezTo>
                    <a:cubicBezTo>
                      <a:pt x="214" y="5"/>
                      <a:pt x="214" y="5"/>
                      <a:pt x="214" y="5"/>
                    </a:cubicBezTo>
                    <a:close/>
                    <a:moveTo>
                      <a:pt x="200" y="3"/>
                    </a:moveTo>
                    <a:cubicBezTo>
                      <a:pt x="200" y="3"/>
                      <a:pt x="200" y="3"/>
                      <a:pt x="200" y="3"/>
                    </a:cubicBezTo>
                    <a:cubicBezTo>
                      <a:pt x="199" y="3"/>
                      <a:pt x="199" y="3"/>
                      <a:pt x="199" y="3"/>
                    </a:cubicBezTo>
                    <a:lnTo>
                      <a:pt x="200" y="3"/>
                    </a:lnTo>
                    <a:close/>
                    <a:moveTo>
                      <a:pt x="107" y="2"/>
                    </a:moveTo>
                    <a:cubicBezTo>
                      <a:pt x="107" y="2"/>
                      <a:pt x="107" y="2"/>
                      <a:pt x="107" y="2"/>
                    </a:cubicBezTo>
                    <a:cubicBezTo>
                      <a:pt x="108" y="2"/>
                      <a:pt x="108" y="2"/>
                      <a:pt x="108" y="2"/>
                    </a:cubicBezTo>
                    <a:lnTo>
                      <a:pt x="107" y="2"/>
                    </a:lnTo>
                    <a:close/>
                    <a:moveTo>
                      <a:pt x="94" y="4"/>
                    </a:moveTo>
                    <a:cubicBezTo>
                      <a:pt x="94" y="4"/>
                      <a:pt x="94" y="4"/>
                      <a:pt x="94" y="4"/>
                    </a:cubicBezTo>
                    <a:cubicBezTo>
                      <a:pt x="94" y="4"/>
                      <a:pt x="94" y="4"/>
                      <a:pt x="94" y="4"/>
                    </a:cubicBezTo>
                    <a:close/>
                    <a:moveTo>
                      <a:pt x="93" y="2"/>
                    </a:moveTo>
                    <a:cubicBezTo>
                      <a:pt x="93" y="2"/>
                      <a:pt x="93" y="2"/>
                      <a:pt x="93" y="2"/>
                    </a:cubicBezTo>
                    <a:cubicBezTo>
                      <a:pt x="93" y="2"/>
                      <a:pt x="93" y="2"/>
                      <a:pt x="93" y="2"/>
                    </a:cubicBezTo>
                    <a:close/>
                    <a:moveTo>
                      <a:pt x="82" y="3"/>
                    </a:moveTo>
                    <a:cubicBezTo>
                      <a:pt x="81" y="3"/>
                      <a:pt x="81" y="3"/>
                      <a:pt x="81" y="3"/>
                    </a:cubicBezTo>
                    <a:cubicBezTo>
                      <a:pt x="82" y="3"/>
                      <a:pt x="82" y="3"/>
                      <a:pt x="82" y="3"/>
                    </a:cubicBezTo>
                    <a:close/>
                    <a:moveTo>
                      <a:pt x="182" y="3"/>
                    </a:moveTo>
                    <a:cubicBezTo>
                      <a:pt x="182" y="3"/>
                      <a:pt x="182" y="3"/>
                      <a:pt x="182" y="3"/>
                    </a:cubicBezTo>
                    <a:cubicBezTo>
                      <a:pt x="182" y="3"/>
                      <a:pt x="182" y="3"/>
                      <a:pt x="182" y="3"/>
                    </a:cubicBezTo>
                    <a:cubicBezTo>
                      <a:pt x="182" y="3"/>
                      <a:pt x="182" y="3"/>
                      <a:pt x="182" y="3"/>
                    </a:cubicBezTo>
                    <a:cubicBezTo>
                      <a:pt x="182" y="3"/>
                      <a:pt x="182" y="3"/>
                      <a:pt x="182" y="3"/>
                    </a:cubicBezTo>
                    <a:close/>
                    <a:moveTo>
                      <a:pt x="60" y="3"/>
                    </a:moveTo>
                    <a:cubicBezTo>
                      <a:pt x="60" y="3"/>
                      <a:pt x="60" y="3"/>
                      <a:pt x="60" y="3"/>
                    </a:cubicBezTo>
                    <a:cubicBezTo>
                      <a:pt x="60" y="3"/>
                      <a:pt x="60" y="3"/>
                      <a:pt x="60" y="3"/>
                    </a:cubicBezTo>
                    <a:close/>
                    <a:moveTo>
                      <a:pt x="58" y="5"/>
                    </a:moveTo>
                    <a:cubicBezTo>
                      <a:pt x="58" y="4"/>
                      <a:pt x="58" y="4"/>
                      <a:pt x="58" y="4"/>
                    </a:cubicBezTo>
                    <a:cubicBezTo>
                      <a:pt x="58" y="4"/>
                      <a:pt x="58" y="4"/>
                      <a:pt x="58" y="4"/>
                    </a:cubicBezTo>
                    <a:cubicBezTo>
                      <a:pt x="58" y="4"/>
                      <a:pt x="58" y="4"/>
                      <a:pt x="58" y="4"/>
                    </a:cubicBezTo>
                    <a:cubicBezTo>
                      <a:pt x="58" y="4"/>
                      <a:pt x="58" y="4"/>
                      <a:pt x="58" y="5"/>
                    </a:cubicBezTo>
                    <a:close/>
                    <a:moveTo>
                      <a:pt x="55" y="5"/>
                    </a:moveTo>
                    <a:cubicBezTo>
                      <a:pt x="55" y="5"/>
                      <a:pt x="55" y="5"/>
                      <a:pt x="55" y="5"/>
                    </a:cubicBezTo>
                    <a:cubicBezTo>
                      <a:pt x="55" y="5"/>
                      <a:pt x="55" y="5"/>
                      <a:pt x="55" y="5"/>
                    </a:cubicBezTo>
                    <a:cubicBezTo>
                      <a:pt x="55" y="5"/>
                      <a:pt x="55" y="5"/>
                      <a:pt x="55" y="5"/>
                    </a:cubicBezTo>
                    <a:close/>
                    <a:moveTo>
                      <a:pt x="48" y="4"/>
                    </a:moveTo>
                    <a:cubicBezTo>
                      <a:pt x="48" y="4"/>
                      <a:pt x="48" y="4"/>
                      <a:pt x="48" y="4"/>
                    </a:cubicBezTo>
                    <a:cubicBezTo>
                      <a:pt x="48" y="4"/>
                      <a:pt x="48" y="4"/>
                      <a:pt x="48" y="4"/>
                    </a:cubicBezTo>
                    <a:close/>
                    <a:moveTo>
                      <a:pt x="169" y="4"/>
                    </a:moveTo>
                    <a:cubicBezTo>
                      <a:pt x="169" y="4"/>
                      <a:pt x="169" y="4"/>
                      <a:pt x="169" y="4"/>
                    </a:cubicBezTo>
                    <a:cubicBezTo>
                      <a:pt x="169" y="4"/>
                      <a:pt x="169" y="4"/>
                      <a:pt x="169" y="4"/>
                    </a:cubicBezTo>
                    <a:close/>
                    <a:moveTo>
                      <a:pt x="163" y="1"/>
                    </a:moveTo>
                    <a:cubicBezTo>
                      <a:pt x="163" y="2"/>
                      <a:pt x="163" y="2"/>
                      <a:pt x="163" y="2"/>
                    </a:cubicBezTo>
                    <a:cubicBezTo>
                      <a:pt x="163" y="1"/>
                      <a:pt x="163" y="1"/>
                      <a:pt x="16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05"/>
              <p:cNvSpPr>
                <a:spLocks noEditPoints="1"/>
              </p:cNvSpPr>
              <p:nvPr/>
            </p:nvSpPr>
            <p:spPr bwMode="auto">
              <a:xfrm>
                <a:off x="4490" y="1995"/>
                <a:ext cx="1375" cy="125"/>
              </a:xfrm>
              <a:custGeom>
                <a:avLst/>
                <a:gdLst>
                  <a:gd name="T0" fmla="*/ 33 w 102"/>
                  <a:gd name="T1" fmla="*/ 7 h 7"/>
                  <a:gd name="T2" fmla="*/ 25 w 102"/>
                  <a:gd name="T3" fmla="*/ 6 h 7"/>
                  <a:gd name="T4" fmla="*/ 21 w 102"/>
                  <a:gd name="T5" fmla="*/ 5 h 7"/>
                  <a:gd name="T6" fmla="*/ 17 w 102"/>
                  <a:gd name="T7" fmla="*/ 6 h 7"/>
                  <a:gd name="T8" fmla="*/ 10 w 102"/>
                  <a:gd name="T9" fmla="*/ 6 h 7"/>
                  <a:gd name="T10" fmla="*/ 4 w 102"/>
                  <a:gd name="T11" fmla="*/ 6 h 7"/>
                  <a:gd name="T12" fmla="*/ 1 w 102"/>
                  <a:gd name="T13" fmla="*/ 3 h 7"/>
                  <a:gd name="T14" fmla="*/ 3 w 102"/>
                  <a:gd name="T15" fmla="*/ 3 h 7"/>
                  <a:gd name="T16" fmla="*/ 8 w 102"/>
                  <a:gd name="T17" fmla="*/ 0 h 7"/>
                  <a:gd name="T18" fmla="*/ 12 w 102"/>
                  <a:gd name="T19" fmla="*/ 2 h 7"/>
                  <a:gd name="T20" fmla="*/ 13 w 102"/>
                  <a:gd name="T21" fmla="*/ 4 h 7"/>
                  <a:gd name="T22" fmla="*/ 18 w 102"/>
                  <a:gd name="T23" fmla="*/ 1 h 7"/>
                  <a:gd name="T24" fmla="*/ 23 w 102"/>
                  <a:gd name="T25" fmla="*/ 0 h 7"/>
                  <a:gd name="T26" fmla="*/ 32 w 102"/>
                  <a:gd name="T27" fmla="*/ 3 h 7"/>
                  <a:gd name="T28" fmla="*/ 36 w 102"/>
                  <a:gd name="T29" fmla="*/ 1 h 7"/>
                  <a:gd name="T30" fmla="*/ 36 w 102"/>
                  <a:gd name="T31" fmla="*/ 4 h 7"/>
                  <a:gd name="T32" fmla="*/ 42 w 102"/>
                  <a:gd name="T33" fmla="*/ 0 h 7"/>
                  <a:gd name="T34" fmla="*/ 47 w 102"/>
                  <a:gd name="T35" fmla="*/ 0 h 7"/>
                  <a:gd name="T36" fmla="*/ 48 w 102"/>
                  <a:gd name="T37" fmla="*/ 3 h 7"/>
                  <a:gd name="T38" fmla="*/ 53 w 102"/>
                  <a:gd name="T39" fmla="*/ 0 h 7"/>
                  <a:gd name="T40" fmla="*/ 58 w 102"/>
                  <a:gd name="T41" fmla="*/ 3 h 7"/>
                  <a:gd name="T42" fmla="*/ 58 w 102"/>
                  <a:gd name="T43" fmla="*/ 5 h 7"/>
                  <a:gd name="T44" fmla="*/ 59 w 102"/>
                  <a:gd name="T45" fmla="*/ 2 h 7"/>
                  <a:gd name="T46" fmla="*/ 62 w 102"/>
                  <a:gd name="T47" fmla="*/ 2 h 7"/>
                  <a:gd name="T48" fmla="*/ 70 w 102"/>
                  <a:gd name="T49" fmla="*/ 2 h 7"/>
                  <a:gd name="T50" fmla="*/ 75 w 102"/>
                  <a:gd name="T51" fmla="*/ 1 h 7"/>
                  <a:gd name="T52" fmla="*/ 81 w 102"/>
                  <a:gd name="T53" fmla="*/ 2 h 7"/>
                  <a:gd name="T54" fmla="*/ 79 w 102"/>
                  <a:gd name="T55" fmla="*/ 0 h 7"/>
                  <a:gd name="T56" fmla="*/ 85 w 102"/>
                  <a:gd name="T57" fmla="*/ 2 h 7"/>
                  <a:gd name="T58" fmla="*/ 87 w 102"/>
                  <a:gd name="T59" fmla="*/ 5 h 7"/>
                  <a:gd name="T60" fmla="*/ 93 w 102"/>
                  <a:gd name="T61" fmla="*/ 1 h 7"/>
                  <a:gd name="T62" fmla="*/ 99 w 102"/>
                  <a:gd name="T63" fmla="*/ 1 h 7"/>
                  <a:gd name="T64" fmla="*/ 101 w 102"/>
                  <a:gd name="T65" fmla="*/ 2 h 7"/>
                  <a:gd name="T66" fmla="*/ 101 w 102"/>
                  <a:gd name="T67" fmla="*/ 6 h 7"/>
                  <a:gd name="T68" fmla="*/ 96 w 102"/>
                  <a:gd name="T69" fmla="*/ 4 h 7"/>
                  <a:gd name="T70" fmla="*/ 86 w 102"/>
                  <a:gd name="T71" fmla="*/ 6 h 7"/>
                  <a:gd name="T72" fmla="*/ 80 w 102"/>
                  <a:gd name="T73" fmla="*/ 7 h 7"/>
                  <a:gd name="T74" fmla="*/ 76 w 102"/>
                  <a:gd name="T75" fmla="*/ 6 h 7"/>
                  <a:gd name="T76" fmla="*/ 72 w 102"/>
                  <a:gd name="T77" fmla="*/ 5 h 7"/>
                  <a:gd name="T78" fmla="*/ 68 w 102"/>
                  <a:gd name="T79" fmla="*/ 6 h 7"/>
                  <a:gd name="T80" fmla="*/ 59 w 102"/>
                  <a:gd name="T81" fmla="*/ 7 h 7"/>
                  <a:gd name="T82" fmla="*/ 53 w 102"/>
                  <a:gd name="T83" fmla="*/ 5 h 7"/>
                  <a:gd name="T84" fmla="*/ 52 w 102"/>
                  <a:gd name="T85" fmla="*/ 6 h 7"/>
                  <a:gd name="T86" fmla="*/ 44 w 102"/>
                  <a:gd name="T87" fmla="*/ 7 h 7"/>
                  <a:gd name="T88" fmla="*/ 34 w 102"/>
                  <a:gd name="T89" fmla="*/ 5 h 7"/>
                  <a:gd name="T90" fmla="*/ 64 w 102"/>
                  <a:gd name="T91" fmla="*/ 3 h 7"/>
                  <a:gd name="T92" fmla="*/ 10 w 102"/>
                  <a:gd name="T93" fmla="*/ 3 h 7"/>
                  <a:gd name="T94" fmla="*/ 10 w 102"/>
                  <a:gd name="T95" fmla="*/ 4 h 7"/>
                  <a:gd name="T96" fmla="*/ 62 w 102"/>
                  <a:gd name="T97" fmla="*/ 6 h 7"/>
                  <a:gd name="T98" fmla="*/ 95 w 102"/>
                  <a:gd name="T99" fmla="*/ 4 h 7"/>
                  <a:gd name="T100" fmla="*/ 83 w 102"/>
                  <a:gd name="T101" fmla="*/ 2 h 7"/>
                  <a:gd name="T102" fmla="*/ 43 w 102"/>
                  <a:gd name="T103" fmla="*/ 6 h 7"/>
                  <a:gd name="T104" fmla="*/ 83 w 102"/>
                  <a:gd name="T105" fmla="*/ 5 h 7"/>
                  <a:gd name="T106" fmla="*/ 74 w 102"/>
                  <a:gd name="T107" fmla="*/ 5 h 7"/>
                  <a:gd name="T108" fmla="*/ 64 w 102"/>
                  <a:gd name="T109" fmla="*/ 5 h 7"/>
                  <a:gd name="T110" fmla="*/ 95 w 102"/>
                  <a:gd name="T111" fmla="*/ 1 h 7"/>
                  <a:gd name="T112" fmla="*/ 32 w 102"/>
                  <a:gd name="T113" fmla="*/ 6 h 7"/>
                  <a:gd name="T114" fmla="*/ 9 w 102"/>
                  <a:gd name="T115" fmla="*/ 2 h 7"/>
                  <a:gd name="T116" fmla="*/ 83 w 102"/>
                  <a:gd name="T117" fmla="*/ 3 h 7"/>
                  <a:gd name="T118" fmla="*/ 53 w 102"/>
                  <a:gd name="T119" fmla="*/ 5 h 7"/>
                  <a:gd name="T120" fmla="*/ 11 w 102"/>
                  <a:gd name="T1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7">
                    <a:moveTo>
                      <a:pt x="35" y="3"/>
                    </a:moveTo>
                    <a:cubicBezTo>
                      <a:pt x="35" y="3"/>
                      <a:pt x="35" y="3"/>
                      <a:pt x="35" y="2"/>
                    </a:cubicBezTo>
                    <a:cubicBezTo>
                      <a:pt x="35" y="2"/>
                      <a:pt x="35" y="3"/>
                      <a:pt x="35" y="3"/>
                    </a:cubicBezTo>
                    <a:cubicBezTo>
                      <a:pt x="35" y="3"/>
                      <a:pt x="35" y="2"/>
                      <a:pt x="35" y="2"/>
                    </a:cubicBezTo>
                    <a:cubicBezTo>
                      <a:pt x="35" y="2"/>
                      <a:pt x="35" y="2"/>
                      <a:pt x="35" y="2"/>
                    </a:cubicBezTo>
                    <a:cubicBezTo>
                      <a:pt x="35" y="3"/>
                      <a:pt x="35" y="3"/>
                      <a:pt x="35" y="3"/>
                    </a:cubicBezTo>
                    <a:cubicBezTo>
                      <a:pt x="35" y="3"/>
                      <a:pt x="35" y="3"/>
                      <a:pt x="34" y="3"/>
                    </a:cubicBezTo>
                    <a:cubicBezTo>
                      <a:pt x="34" y="3"/>
                      <a:pt x="34" y="3"/>
                      <a:pt x="34" y="3"/>
                    </a:cubicBezTo>
                    <a:cubicBezTo>
                      <a:pt x="34" y="4"/>
                      <a:pt x="34" y="4"/>
                      <a:pt x="33" y="4"/>
                    </a:cubicBezTo>
                    <a:cubicBezTo>
                      <a:pt x="33" y="5"/>
                      <a:pt x="33" y="5"/>
                      <a:pt x="33" y="6"/>
                    </a:cubicBezTo>
                    <a:cubicBezTo>
                      <a:pt x="33" y="6"/>
                      <a:pt x="33" y="7"/>
                      <a:pt x="33" y="7"/>
                    </a:cubicBezTo>
                    <a:cubicBezTo>
                      <a:pt x="32" y="7"/>
                      <a:pt x="31" y="7"/>
                      <a:pt x="30" y="7"/>
                    </a:cubicBezTo>
                    <a:cubicBezTo>
                      <a:pt x="30" y="7"/>
                      <a:pt x="29" y="7"/>
                      <a:pt x="29" y="7"/>
                    </a:cubicBezTo>
                    <a:cubicBezTo>
                      <a:pt x="29" y="6"/>
                      <a:pt x="29" y="6"/>
                      <a:pt x="29" y="6"/>
                    </a:cubicBezTo>
                    <a:cubicBezTo>
                      <a:pt x="29" y="6"/>
                      <a:pt x="29" y="6"/>
                      <a:pt x="28" y="6"/>
                    </a:cubicBezTo>
                    <a:cubicBezTo>
                      <a:pt x="28" y="6"/>
                      <a:pt x="28" y="6"/>
                      <a:pt x="28" y="6"/>
                    </a:cubicBezTo>
                    <a:cubicBezTo>
                      <a:pt x="28" y="6"/>
                      <a:pt x="28" y="6"/>
                      <a:pt x="28" y="6"/>
                    </a:cubicBezTo>
                    <a:cubicBezTo>
                      <a:pt x="28" y="6"/>
                      <a:pt x="27" y="6"/>
                      <a:pt x="27" y="6"/>
                    </a:cubicBezTo>
                    <a:cubicBezTo>
                      <a:pt x="27" y="6"/>
                      <a:pt x="27" y="6"/>
                      <a:pt x="26" y="6"/>
                    </a:cubicBezTo>
                    <a:cubicBezTo>
                      <a:pt x="26" y="6"/>
                      <a:pt x="26" y="6"/>
                      <a:pt x="26" y="6"/>
                    </a:cubicBezTo>
                    <a:cubicBezTo>
                      <a:pt x="26" y="6"/>
                      <a:pt x="26" y="6"/>
                      <a:pt x="26" y="6"/>
                    </a:cubicBezTo>
                    <a:cubicBezTo>
                      <a:pt x="25" y="6"/>
                      <a:pt x="25" y="6"/>
                      <a:pt x="25" y="6"/>
                    </a:cubicBezTo>
                    <a:cubicBezTo>
                      <a:pt x="25" y="6"/>
                      <a:pt x="25" y="7"/>
                      <a:pt x="25" y="7"/>
                    </a:cubicBezTo>
                    <a:cubicBezTo>
                      <a:pt x="25" y="7"/>
                      <a:pt x="24" y="7"/>
                      <a:pt x="24" y="7"/>
                    </a:cubicBezTo>
                    <a:cubicBezTo>
                      <a:pt x="24" y="7"/>
                      <a:pt x="23" y="7"/>
                      <a:pt x="23" y="6"/>
                    </a:cubicBezTo>
                    <a:cubicBezTo>
                      <a:pt x="23" y="6"/>
                      <a:pt x="23" y="6"/>
                      <a:pt x="23" y="6"/>
                    </a:cubicBezTo>
                    <a:cubicBezTo>
                      <a:pt x="23" y="6"/>
                      <a:pt x="23" y="6"/>
                      <a:pt x="23" y="6"/>
                    </a:cubicBezTo>
                    <a:cubicBezTo>
                      <a:pt x="23" y="6"/>
                      <a:pt x="23" y="6"/>
                      <a:pt x="23" y="6"/>
                    </a:cubicBezTo>
                    <a:cubicBezTo>
                      <a:pt x="23" y="7"/>
                      <a:pt x="22" y="7"/>
                      <a:pt x="22" y="7"/>
                    </a:cubicBezTo>
                    <a:cubicBezTo>
                      <a:pt x="22" y="7"/>
                      <a:pt x="22" y="7"/>
                      <a:pt x="21" y="7"/>
                    </a:cubicBezTo>
                    <a:cubicBezTo>
                      <a:pt x="21" y="7"/>
                      <a:pt x="21" y="7"/>
                      <a:pt x="21" y="7"/>
                    </a:cubicBezTo>
                    <a:cubicBezTo>
                      <a:pt x="21" y="6"/>
                      <a:pt x="20" y="6"/>
                      <a:pt x="20" y="6"/>
                    </a:cubicBezTo>
                    <a:cubicBezTo>
                      <a:pt x="20" y="6"/>
                      <a:pt x="20" y="5"/>
                      <a:pt x="21" y="5"/>
                    </a:cubicBezTo>
                    <a:cubicBezTo>
                      <a:pt x="21" y="5"/>
                      <a:pt x="21" y="5"/>
                      <a:pt x="22" y="5"/>
                    </a:cubicBezTo>
                    <a:cubicBezTo>
                      <a:pt x="21" y="5"/>
                      <a:pt x="21" y="5"/>
                      <a:pt x="21" y="5"/>
                    </a:cubicBezTo>
                    <a:cubicBezTo>
                      <a:pt x="21" y="5"/>
                      <a:pt x="21" y="5"/>
                      <a:pt x="21" y="5"/>
                    </a:cubicBezTo>
                    <a:cubicBezTo>
                      <a:pt x="21" y="4"/>
                      <a:pt x="20" y="4"/>
                      <a:pt x="19" y="4"/>
                    </a:cubicBezTo>
                    <a:cubicBezTo>
                      <a:pt x="18" y="4"/>
                      <a:pt x="18" y="5"/>
                      <a:pt x="18" y="5"/>
                    </a:cubicBezTo>
                    <a:cubicBezTo>
                      <a:pt x="18" y="5"/>
                      <a:pt x="18" y="5"/>
                      <a:pt x="18" y="5"/>
                    </a:cubicBezTo>
                    <a:cubicBezTo>
                      <a:pt x="18" y="5"/>
                      <a:pt x="18" y="6"/>
                      <a:pt x="18" y="6"/>
                    </a:cubicBezTo>
                    <a:cubicBezTo>
                      <a:pt x="18" y="6"/>
                      <a:pt x="18" y="6"/>
                      <a:pt x="18" y="6"/>
                    </a:cubicBezTo>
                    <a:cubicBezTo>
                      <a:pt x="18" y="6"/>
                      <a:pt x="18" y="6"/>
                      <a:pt x="18" y="6"/>
                    </a:cubicBezTo>
                    <a:cubicBezTo>
                      <a:pt x="18" y="7"/>
                      <a:pt x="18" y="7"/>
                      <a:pt x="18" y="7"/>
                    </a:cubicBezTo>
                    <a:cubicBezTo>
                      <a:pt x="17" y="7"/>
                      <a:pt x="17" y="7"/>
                      <a:pt x="17" y="6"/>
                    </a:cubicBezTo>
                    <a:cubicBezTo>
                      <a:pt x="16" y="6"/>
                      <a:pt x="16" y="6"/>
                      <a:pt x="16" y="6"/>
                    </a:cubicBezTo>
                    <a:cubicBezTo>
                      <a:pt x="16" y="7"/>
                      <a:pt x="16" y="7"/>
                      <a:pt x="16" y="7"/>
                    </a:cubicBezTo>
                    <a:cubicBezTo>
                      <a:pt x="15" y="7"/>
                      <a:pt x="15" y="7"/>
                      <a:pt x="15" y="6"/>
                    </a:cubicBezTo>
                    <a:cubicBezTo>
                      <a:pt x="14" y="6"/>
                      <a:pt x="14" y="6"/>
                      <a:pt x="14" y="6"/>
                    </a:cubicBezTo>
                    <a:cubicBezTo>
                      <a:pt x="13" y="6"/>
                      <a:pt x="13" y="6"/>
                      <a:pt x="13" y="6"/>
                    </a:cubicBezTo>
                    <a:cubicBezTo>
                      <a:pt x="13" y="6"/>
                      <a:pt x="12" y="6"/>
                      <a:pt x="12" y="6"/>
                    </a:cubicBezTo>
                    <a:cubicBezTo>
                      <a:pt x="12" y="5"/>
                      <a:pt x="11" y="5"/>
                      <a:pt x="11" y="4"/>
                    </a:cubicBezTo>
                    <a:cubicBezTo>
                      <a:pt x="11" y="4"/>
                      <a:pt x="11" y="4"/>
                      <a:pt x="11" y="4"/>
                    </a:cubicBezTo>
                    <a:cubicBezTo>
                      <a:pt x="10" y="5"/>
                      <a:pt x="10" y="5"/>
                      <a:pt x="10" y="5"/>
                    </a:cubicBezTo>
                    <a:cubicBezTo>
                      <a:pt x="10" y="5"/>
                      <a:pt x="10" y="6"/>
                      <a:pt x="10" y="6"/>
                    </a:cubicBezTo>
                    <a:cubicBezTo>
                      <a:pt x="10" y="6"/>
                      <a:pt x="10" y="6"/>
                      <a:pt x="10" y="6"/>
                    </a:cubicBezTo>
                    <a:cubicBezTo>
                      <a:pt x="10" y="6"/>
                      <a:pt x="11" y="6"/>
                      <a:pt x="11" y="6"/>
                    </a:cubicBezTo>
                    <a:cubicBezTo>
                      <a:pt x="11" y="6"/>
                      <a:pt x="11" y="6"/>
                      <a:pt x="11" y="6"/>
                    </a:cubicBezTo>
                    <a:cubicBezTo>
                      <a:pt x="11" y="6"/>
                      <a:pt x="10" y="7"/>
                      <a:pt x="10" y="6"/>
                    </a:cubicBezTo>
                    <a:cubicBezTo>
                      <a:pt x="9" y="6"/>
                      <a:pt x="9" y="6"/>
                      <a:pt x="8" y="6"/>
                    </a:cubicBezTo>
                    <a:cubicBezTo>
                      <a:pt x="8" y="6"/>
                      <a:pt x="8" y="6"/>
                      <a:pt x="8" y="6"/>
                    </a:cubicBezTo>
                    <a:cubicBezTo>
                      <a:pt x="7" y="6"/>
                      <a:pt x="7" y="6"/>
                      <a:pt x="7" y="6"/>
                    </a:cubicBezTo>
                    <a:cubicBezTo>
                      <a:pt x="7" y="6"/>
                      <a:pt x="7" y="6"/>
                      <a:pt x="7" y="6"/>
                    </a:cubicBezTo>
                    <a:cubicBezTo>
                      <a:pt x="7" y="7"/>
                      <a:pt x="6" y="7"/>
                      <a:pt x="6" y="7"/>
                    </a:cubicBezTo>
                    <a:cubicBezTo>
                      <a:pt x="6" y="7"/>
                      <a:pt x="6" y="7"/>
                      <a:pt x="6" y="7"/>
                    </a:cubicBezTo>
                    <a:cubicBezTo>
                      <a:pt x="5" y="7"/>
                      <a:pt x="5" y="7"/>
                      <a:pt x="4" y="7"/>
                    </a:cubicBezTo>
                    <a:cubicBezTo>
                      <a:pt x="4" y="6"/>
                      <a:pt x="4" y="6"/>
                      <a:pt x="4" y="6"/>
                    </a:cubicBezTo>
                    <a:cubicBezTo>
                      <a:pt x="5" y="6"/>
                      <a:pt x="4" y="5"/>
                      <a:pt x="4" y="5"/>
                    </a:cubicBezTo>
                    <a:cubicBezTo>
                      <a:pt x="4" y="5"/>
                      <a:pt x="3" y="5"/>
                      <a:pt x="3" y="5"/>
                    </a:cubicBezTo>
                    <a:cubicBezTo>
                      <a:pt x="3" y="5"/>
                      <a:pt x="3" y="5"/>
                      <a:pt x="3" y="5"/>
                    </a:cubicBezTo>
                    <a:cubicBezTo>
                      <a:pt x="3" y="6"/>
                      <a:pt x="2" y="6"/>
                      <a:pt x="2" y="6"/>
                    </a:cubicBezTo>
                    <a:cubicBezTo>
                      <a:pt x="2" y="6"/>
                      <a:pt x="2" y="5"/>
                      <a:pt x="2" y="5"/>
                    </a:cubicBezTo>
                    <a:cubicBezTo>
                      <a:pt x="2" y="5"/>
                      <a:pt x="2" y="5"/>
                      <a:pt x="2" y="4"/>
                    </a:cubicBezTo>
                    <a:cubicBezTo>
                      <a:pt x="2" y="5"/>
                      <a:pt x="2" y="5"/>
                      <a:pt x="2" y="5"/>
                    </a:cubicBezTo>
                    <a:cubicBezTo>
                      <a:pt x="2" y="4"/>
                      <a:pt x="2" y="4"/>
                      <a:pt x="2" y="4"/>
                    </a:cubicBezTo>
                    <a:cubicBezTo>
                      <a:pt x="3" y="4"/>
                      <a:pt x="3" y="4"/>
                      <a:pt x="3" y="4"/>
                    </a:cubicBezTo>
                    <a:cubicBezTo>
                      <a:pt x="3" y="3"/>
                      <a:pt x="2" y="3"/>
                      <a:pt x="2" y="3"/>
                    </a:cubicBezTo>
                    <a:cubicBezTo>
                      <a:pt x="1" y="3"/>
                      <a:pt x="1" y="3"/>
                      <a:pt x="1" y="3"/>
                    </a:cubicBezTo>
                    <a:cubicBezTo>
                      <a:pt x="1" y="3"/>
                      <a:pt x="1" y="3"/>
                      <a:pt x="1" y="3"/>
                    </a:cubicBezTo>
                    <a:cubicBezTo>
                      <a:pt x="1" y="2"/>
                      <a:pt x="1" y="2"/>
                      <a:pt x="0" y="2"/>
                    </a:cubicBezTo>
                    <a:cubicBezTo>
                      <a:pt x="0" y="2"/>
                      <a:pt x="0" y="2"/>
                      <a:pt x="0" y="1"/>
                    </a:cubicBezTo>
                    <a:cubicBezTo>
                      <a:pt x="0" y="2"/>
                      <a:pt x="0" y="2"/>
                      <a:pt x="0" y="2"/>
                    </a:cubicBezTo>
                    <a:cubicBezTo>
                      <a:pt x="0" y="1"/>
                      <a:pt x="0" y="1"/>
                      <a:pt x="0" y="1"/>
                    </a:cubicBezTo>
                    <a:cubicBezTo>
                      <a:pt x="0" y="1"/>
                      <a:pt x="1" y="1"/>
                      <a:pt x="1" y="1"/>
                    </a:cubicBezTo>
                    <a:cubicBezTo>
                      <a:pt x="1" y="1"/>
                      <a:pt x="1" y="1"/>
                      <a:pt x="1" y="1"/>
                    </a:cubicBezTo>
                    <a:cubicBezTo>
                      <a:pt x="1" y="2"/>
                      <a:pt x="1" y="2"/>
                      <a:pt x="2" y="1"/>
                    </a:cubicBezTo>
                    <a:cubicBezTo>
                      <a:pt x="2" y="1"/>
                      <a:pt x="2" y="1"/>
                      <a:pt x="2" y="1"/>
                    </a:cubicBezTo>
                    <a:cubicBezTo>
                      <a:pt x="2" y="2"/>
                      <a:pt x="2" y="2"/>
                      <a:pt x="3" y="2"/>
                    </a:cubicBezTo>
                    <a:cubicBezTo>
                      <a:pt x="3" y="2"/>
                      <a:pt x="3" y="2"/>
                      <a:pt x="3" y="3"/>
                    </a:cubicBezTo>
                    <a:cubicBezTo>
                      <a:pt x="4" y="3"/>
                      <a:pt x="4" y="3"/>
                      <a:pt x="4" y="3"/>
                    </a:cubicBezTo>
                    <a:cubicBezTo>
                      <a:pt x="4" y="3"/>
                      <a:pt x="4" y="3"/>
                      <a:pt x="4" y="3"/>
                    </a:cubicBezTo>
                    <a:cubicBezTo>
                      <a:pt x="5" y="3"/>
                      <a:pt x="5" y="3"/>
                      <a:pt x="5" y="3"/>
                    </a:cubicBezTo>
                    <a:cubicBezTo>
                      <a:pt x="5" y="3"/>
                      <a:pt x="5" y="2"/>
                      <a:pt x="5" y="2"/>
                    </a:cubicBezTo>
                    <a:cubicBezTo>
                      <a:pt x="5" y="2"/>
                      <a:pt x="6" y="2"/>
                      <a:pt x="6" y="2"/>
                    </a:cubicBezTo>
                    <a:cubicBezTo>
                      <a:pt x="6" y="2"/>
                      <a:pt x="6" y="1"/>
                      <a:pt x="6" y="1"/>
                    </a:cubicBezTo>
                    <a:cubicBezTo>
                      <a:pt x="6" y="1"/>
                      <a:pt x="6" y="1"/>
                      <a:pt x="6" y="1"/>
                    </a:cubicBezTo>
                    <a:cubicBezTo>
                      <a:pt x="6" y="1"/>
                      <a:pt x="6" y="1"/>
                      <a:pt x="6" y="1"/>
                    </a:cubicBezTo>
                    <a:cubicBezTo>
                      <a:pt x="7" y="1"/>
                      <a:pt x="7" y="1"/>
                      <a:pt x="7" y="0"/>
                    </a:cubicBezTo>
                    <a:cubicBezTo>
                      <a:pt x="7" y="0"/>
                      <a:pt x="8" y="0"/>
                      <a:pt x="8" y="0"/>
                    </a:cubicBezTo>
                    <a:cubicBezTo>
                      <a:pt x="8" y="0"/>
                      <a:pt x="8" y="0"/>
                      <a:pt x="8" y="0"/>
                    </a:cubicBezTo>
                    <a:cubicBezTo>
                      <a:pt x="8" y="0"/>
                      <a:pt x="9" y="0"/>
                      <a:pt x="9" y="0"/>
                    </a:cubicBezTo>
                    <a:cubicBezTo>
                      <a:pt x="9" y="0"/>
                      <a:pt x="9" y="0"/>
                      <a:pt x="9" y="1"/>
                    </a:cubicBezTo>
                    <a:cubicBezTo>
                      <a:pt x="9" y="1"/>
                      <a:pt x="9" y="1"/>
                      <a:pt x="10" y="1"/>
                    </a:cubicBezTo>
                    <a:cubicBezTo>
                      <a:pt x="10" y="1"/>
                      <a:pt x="10" y="0"/>
                      <a:pt x="11" y="0"/>
                    </a:cubicBezTo>
                    <a:cubicBezTo>
                      <a:pt x="11" y="0"/>
                      <a:pt x="11" y="0"/>
                      <a:pt x="11" y="0"/>
                    </a:cubicBezTo>
                    <a:cubicBezTo>
                      <a:pt x="11" y="0"/>
                      <a:pt x="11" y="1"/>
                      <a:pt x="12" y="0"/>
                    </a:cubicBezTo>
                    <a:cubicBezTo>
                      <a:pt x="12" y="0"/>
                      <a:pt x="13" y="0"/>
                      <a:pt x="13" y="0"/>
                    </a:cubicBezTo>
                    <a:cubicBezTo>
                      <a:pt x="13" y="0"/>
                      <a:pt x="13" y="1"/>
                      <a:pt x="13" y="1"/>
                    </a:cubicBezTo>
                    <a:cubicBezTo>
                      <a:pt x="13" y="1"/>
                      <a:pt x="13" y="1"/>
                      <a:pt x="13" y="1"/>
                    </a:cubicBezTo>
                    <a:cubicBezTo>
                      <a:pt x="13" y="2"/>
                      <a:pt x="13" y="2"/>
                      <a:pt x="13" y="2"/>
                    </a:cubicBezTo>
                    <a:cubicBezTo>
                      <a:pt x="13" y="2"/>
                      <a:pt x="12" y="2"/>
                      <a:pt x="12" y="2"/>
                    </a:cubicBezTo>
                    <a:cubicBezTo>
                      <a:pt x="12" y="2"/>
                      <a:pt x="12" y="2"/>
                      <a:pt x="12" y="2"/>
                    </a:cubicBezTo>
                    <a:cubicBezTo>
                      <a:pt x="12" y="2"/>
                      <a:pt x="11" y="2"/>
                      <a:pt x="11" y="2"/>
                    </a:cubicBezTo>
                    <a:cubicBezTo>
                      <a:pt x="11" y="3"/>
                      <a:pt x="11" y="3"/>
                      <a:pt x="11" y="3"/>
                    </a:cubicBezTo>
                    <a:cubicBezTo>
                      <a:pt x="12" y="4"/>
                      <a:pt x="12" y="4"/>
                      <a:pt x="12" y="4"/>
                    </a:cubicBezTo>
                    <a:cubicBezTo>
                      <a:pt x="12" y="5"/>
                      <a:pt x="12" y="5"/>
                      <a:pt x="13" y="5"/>
                    </a:cubicBezTo>
                    <a:cubicBezTo>
                      <a:pt x="13" y="5"/>
                      <a:pt x="13" y="5"/>
                      <a:pt x="13" y="5"/>
                    </a:cubicBezTo>
                    <a:cubicBezTo>
                      <a:pt x="14" y="5"/>
                      <a:pt x="14" y="5"/>
                      <a:pt x="14" y="5"/>
                    </a:cubicBezTo>
                    <a:cubicBezTo>
                      <a:pt x="14" y="5"/>
                      <a:pt x="14" y="5"/>
                      <a:pt x="14" y="5"/>
                    </a:cubicBezTo>
                    <a:cubicBezTo>
                      <a:pt x="15" y="5"/>
                      <a:pt x="15" y="5"/>
                      <a:pt x="15" y="5"/>
                    </a:cubicBezTo>
                    <a:cubicBezTo>
                      <a:pt x="15" y="5"/>
                      <a:pt x="14" y="5"/>
                      <a:pt x="14" y="5"/>
                    </a:cubicBezTo>
                    <a:cubicBezTo>
                      <a:pt x="14" y="5"/>
                      <a:pt x="14" y="4"/>
                      <a:pt x="13" y="4"/>
                    </a:cubicBezTo>
                    <a:cubicBezTo>
                      <a:pt x="13" y="4"/>
                      <a:pt x="13" y="4"/>
                      <a:pt x="13" y="3"/>
                    </a:cubicBezTo>
                    <a:cubicBezTo>
                      <a:pt x="13" y="3"/>
                      <a:pt x="14" y="3"/>
                      <a:pt x="13" y="2"/>
                    </a:cubicBezTo>
                    <a:cubicBezTo>
                      <a:pt x="13" y="2"/>
                      <a:pt x="13" y="2"/>
                      <a:pt x="13" y="2"/>
                    </a:cubicBezTo>
                    <a:cubicBezTo>
                      <a:pt x="13" y="2"/>
                      <a:pt x="14" y="2"/>
                      <a:pt x="14" y="2"/>
                    </a:cubicBezTo>
                    <a:cubicBezTo>
                      <a:pt x="14" y="1"/>
                      <a:pt x="15" y="1"/>
                      <a:pt x="15" y="2"/>
                    </a:cubicBezTo>
                    <a:cubicBezTo>
                      <a:pt x="15" y="2"/>
                      <a:pt x="16" y="2"/>
                      <a:pt x="16" y="3"/>
                    </a:cubicBezTo>
                    <a:cubicBezTo>
                      <a:pt x="17" y="3"/>
                      <a:pt x="17" y="3"/>
                      <a:pt x="17" y="3"/>
                    </a:cubicBezTo>
                    <a:cubicBezTo>
                      <a:pt x="17" y="3"/>
                      <a:pt x="17" y="3"/>
                      <a:pt x="17" y="3"/>
                    </a:cubicBezTo>
                    <a:cubicBezTo>
                      <a:pt x="17" y="3"/>
                      <a:pt x="17" y="3"/>
                      <a:pt x="17" y="3"/>
                    </a:cubicBezTo>
                    <a:cubicBezTo>
                      <a:pt x="17" y="3"/>
                      <a:pt x="17" y="3"/>
                      <a:pt x="17" y="3"/>
                    </a:cubicBezTo>
                    <a:cubicBezTo>
                      <a:pt x="17" y="2"/>
                      <a:pt x="17" y="1"/>
                      <a:pt x="18" y="1"/>
                    </a:cubicBezTo>
                    <a:cubicBezTo>
                      <a:pt x="18" y="1"/>
                      <a:pt x="18" y="1"/>
                      <a:pt x="18" y="1"/>
                    </a:cubicBezTo>
                    <a:cubicBezTo>
                      <a:pt x="18" y="1"/>
                      <a:pt x="19" y="1"/>
                      <a:pt x="19" y="0"/>
                    </a:cubicBezTo>
                    <a:cubicBezTo>
                      <a:pt x="19" y="0"/>
                      <a:pt x="19" y="0"/>
                      <a:pt x="19" y="0"/>
                    </a:cubicBezTo>
                    <a:cubicBezTo>
                      <a:pt x="19" y="1"/>
                      <a:pt x="19" y="1"/>
                      <a:pt x="19" y="1"/>
                    </a:cubicBezTo>
                    <a:cubicBezTo>
                      <a:pt x="19" y="1"/>
                      <a:pt x="19" y="1"/>
                      <a:pt x="19" y="2"/>
                    </a:cubicBezTo>
                    <a:cubicBezTo>
                      <a:pt x="19" y="2"/>
                      <a:pt x="19" y="2"/>
                      <a:pt x="19" y="2"/>
                    </a:cubicBezTo>
                    <a:cubicBezTo>
                      <a:pt x="19" y="2"/>
                      <a:pt x="19" y="2"/>
                      <a:pt x="20" y="2"/>
                    </a:cubicBezTo>
                    <a:cubicBezTo>
                      <a:pt x="20" y="2"/>
                      <a:pt x="20" y="2"/>
                      <a:pt x="20" y="2"/>
                    </a:cubicBezTo>
                    <a:cubicBezTo>
                      <a:pt x="20" y="1"/>
                      <a:pt x="20" y="1"/>
                      <a:pt x="21" y="1"/>
                    </a:cubicBezTo>
                    <a:cubicBezTo>
                      <a:pt x="21" y="1"/>
                      <a:pt x="22" y="0"/>
                      <a:pt x="22" y="0"/>
                    </a:cubicBezTo>
                    <a:cubicBezTo>
                      <a:pt x="22" y="0"/>
                      <a:pt x="23" y="0"/>
                      <a:pt x="23" y="0"/>
                    </a:cubicBezTo>
                    <a:cubicBezTo>
                      <a:pt x="23" y="0"/>
                      <a:pt x="23" y="0"/>
                      <a:pt x="23" y="0"/>
                    </a:cubicBezTo>
                    <a:cubicBezTo>
                      <a:pt x="23" y="0"/>
                      <a:pt x="23" y="1"/>
                      <a:pt x="23" y="1"/>
                    </a:cubicBezTo>
                    <a:cubicBezTo>
                      <a:pt x="23" y="1"/>
                      <a:pt x="23" y="1"/>
                      <a:pt x="23" y="1"/>
                    </a:cubicBezTo>
                    <a:cubicBezTo>
                      <a:pt x="23" y="1"/>
                      <a:pt x="23" y="2"/>
                      <a:pt x="24" y="2"/>
                    </a:cubicBezTo>
                    <a:cubicBezTo>
                      <a:pt x="24" y="2"/>
                      <a:pt x="25" y="2"/>
                      <a:pt x="25" y="2"/>
                    </a:cubicBezTo>
                    <a:cubicBezTo>
                      <a:pt x="25" y="2"/>
                      <a:pt x="26" y="3"/>
                      <a:pt x="26" y="4"/>
                    </a:cubicBezTo>
                    <a:cubicBezTo>
                      <a:pt x="26" y="4"/>
                      <a:pt x="26" y="4"/>
                      <a:pt x="26" y="4"/>
                    </a:cubicBezTo>
                    <a:cubicBezTo>
                      <a:pt x="27" y="4"/>
                      <a:pt x="28" y="4"/>
                      <a:pt x="29" y="4"/>
                    </a:cubicBezTo>
                    <a:cubicBezTo>
                      <a:pt x="30" y="3"/>
                      <a:pt x="30" y="4"/>
                      <a:pt x="31" y="3"/>
                    </a:cubicBezTo>
                    <a:cubicBezTo>
                      <a:pt x="31" y="3"/>
                      <a:pt x="31" y="3"/>
                      <a:pt x="32" y="4"/>
                    </a:cubicBezTo>
                    <a:cubicBezTo>
                      <a:pt x="32" y="4"/>
                      <a:pt x="32" y="4"/>
                      <a:pt x="32" y="3"/>
                    </a:cubicBezTo>
                    <a:cubicBezTo>
                      <a:pt x="32" y="3"/>
                      <a:pt x="32" y="3"/>
                      <a:pt x="32" y="3"/>
                    </a:cubicBezTo>
                    <a:cubicBezTo>
                      <a:pt x="33" y="2"/>
                      <a:pt x="33" y="2"/>
                      <a:pt x="33" y="2"/>
                    </a:cubicBezTo>
                    <a:cubicBezTo>
                      <a:pt x="32" y="1"/>
                      <a:pt x="32" y="1"/>
                      <a:pt x="32" y="1"/>
                    </a:cubicBezTo>
                    <a:cubicBezTo>
                      <a:pt x="32" y="1"/>
                      <a:pt x="32" y="1"/>
                      <a:pt x="32" y="1"/>
                    </a:cubicBezTo>
                    <a:cubicBezTo>
                      <a:pt x="32" y="1"/>
                      <a:pt x="32" y="0"/>
                      <a:pt x="32" y="0"/>
                    </a:cubicBezTo>
                    <a:cubicBezTo>
                      <a:pt x="32" y="0"/>
                      <a:pt x="33" y="0"/>
                      <a:pt x="33" y="1"/>
                    </a:cubicBezTo>
                    <a:cubicBezTo>
                      <a:pt x="33" y="1"/>
                      <a:pt x="33" y="1"/>
                      <a:pt x="33" y="1"/>
                    </a:cubicBezTo>
                    <a:cubicBezTo>
                      <a:pt x="34" y="1"/>
                      <a:pt x="34" y="1"/>
                      <a:pt x="34" y="1"/>
                    </a:cubicBezTo>
                    <a:cubicBezTo>
                      <a:pt x="34" y="1"/>
                      <a:pt x="35" y="0"/>
                      <a:pt x="35" y="0"/>
                    </a:cubicBezTo>
                    <a:cubicBezTo>
                      <a:pt x="35" y="0"/>
                      <a:pt x="35" y="0"/>
                      <a:pt x="36" y="0"/>
                    </a:cubicBezTo>
                    <a:cubicBezTo>
                      <a:pt x="36" y="0"/>
                      <a:pt x="36" y="0"/>
                      <a:pt x="36" y="1"/>
                    </a:cubicBezTo>
                    <a:cubicBezTo>
                      <a:pt x="36" y="1"/>
                      <a:pt x="36" y="1"/>
                      <a:pt x="36" y="1"/>
                    </a:cubicBezTo>
                    <a:cubicBezTo>
                      <a:pt x="35" y="1"/>
                      <a:pt x="35" y="1"/>
                      <a:pt x="35" y="1"/>
                    </a:cubicBezTo>
                    <a:cubicBezTo>
                      <a:pt x="35" y="1"/>
                      <a:pt x="34" y="1"/>
                      <a:pt x="34" y="1"/>
                    </a:cubicBezTo>
                    <a:cubicBezTo>
                      <a:pt x="35" y="1"/>
                      <a:pt x="35" y="1"/>
                      <a:pt x="35" y="1"/>
                    </a:cubicBezTo>
                    <a:cubicBezTo>
                      <a:pt x="35" y="1"/>
                      <a:pt x="35" y="2"/>
                      <a:pt x="35" y="1"/>
                    </a:cubicBezTo>
                    <a:cubicBezTo>
                      <a:pt x="36" y="1"/>
                      <a:pt x="37" y="1"/>
                      <a:pt x="37" y="1"/>
                    </a:cubicBezTo>
                    <a:cubicBezTo>
                      <a:pt x="37" y="1"/>
                      <a:pt x="38" y="1"/>
                      <a:pt x="38" y="1"/>
                    </a:cubicBezTo>
                    <a:cubicBezTo>
                      <a:pt x="38" y="1"/>
                      <a:pt x="37" y="1"/>
                      <a:pt x="37" y="1"/>
                    </a:cubicBezTo>
                    <a:cubicBezTo>
                      <a:pt x="37" y="2"/>
                      <a:pt x="37" y="2"/>
                      <a:pt x="37" y="2"/>
                    </a:cubicBezTo>
                    <a:cubicBezTo>
                      <a:pt x="37" y="2"/>
                      <a:pt x="37" y="2"/>
                      <a:pt x="37" y="3"/>
                    </a:cubicBezTo>
                    <a:cubicBezTo>
                      <a:pt x="37" y="3"/>
                      <a:pt x="36" y="3"/>
                      <a:pt x="36" y="4"/>
                    </a:cubicBezTo>
                    <a:cubicBezTo>
                      <a:pt x="36" y="4"/>
                      <a:pt x="36" y="4"/>
                      <a:pt x="36" y="4"/>
                    </a:cubicBezTo>
                    <a:cubicBezTo>
                      <a:pt x="37" y="4"/>
                      <a:pt x="37" y="4"/>
                      <a:pt x="37" y="4"/>
                    </a:cubicBezTo>
                    <a:cubicBezTo>
                      <a:pt x="37" y="3"/>
                      <a:pt x="37" y="3"/>
                      <a:pt x="38" y="3"/>
                    </a:cubicBezTo>
                    <a:cubicBezTo>
                      <a:pt x="38" y="3"/>
                      <a:pt x="38" y="3"/>
                      <a:pt x="38" y="3"/>
                    </a:cubicBezTo>
                    <a:cubicBezTo>
                      <a:pt x="39" y="3"/>
                      <a:pt x="39" y="3"/>
                      <a:pt x="39" y="2"/>
                    </a:cubicBezTo>
                    <a:cubicBezTo>
                      <a:pt x="39" y="2"/>
                      <a:pt x="39" y="2"/>
                      <a:pt x="40" y="2"/>
                    </a:cubicBezTo>
                    <a:cubicBezTo>
                      <a:pt x="40" y="2"/>
                      <a:pt x="40" y="2"/>
                      <a:pt x="40" y="3"/>
                    </a:cubicBezTo>
                    <a:cubicBezTo>
                      <a:pt x="40" y="3"/>
                      <a:pt x="41" y="3"/>
                      <a:pt x="41" y="2"/>
                    </a:cubicBezTo>
                    <a:cubicBezTo>
                      <a:pt x="42" y="2"/>
                      <a:pt x="42" y="2"/>
                      <a:pt x="42" y="1"/>
                    </a:cubicBezTo>
                    <a:cubicBezTo>
                      <a:pt x="42" y="1"/>
                      <a:pt x="42" y="1"/>
                      <a:pt x="42" y="0"/>
                    </a:cubicBezTo>
                    <a:cubicBezTo>
                      <a:pt x="42" y="0"/>
                      <a:pt x="42" y="0"/>
                      <a:pt x="42" y="0"/>
                    </a:cubicBezTo>
                    <a:cubicBezTo>
                      <a:pt x="42" y="1"/>
                      <a:pt x="42" y="1"/>
                      <a:pt x="42" y="1"/>
                    </a:cubicBezTo>
                    <a:cubicBezTo>
                      <a:pt x="43" y="1"/>
                      <a:pt x="43" y="1"/>
                      <a:pt x="43" y="1"/>
                    </a:cubicBezTo>
                    <a:cubicBezTo>
                      <a:pt x="43" y="2"/>
                      <a:pt x="43" y="2"/>
                      <a:pt x="43" y="2"/>
                    </a:cubicBezTo>
                    <a:cubicBezTo>
                      <a:pt x="43" y="2"/>
                      <a:pt x="43" y="3"/>
                      <a:pt x="43" y="3"/>
                    </a:cubicBezTo>
                    <a:cubicBezTo>
                      <a:pt x="43" y="3"/>
                      <a:pt x="43" y="4"/>
                      <a:pt x="43" y="4"/>
                    </a:cubicBezTo>
                    <a:cubicBezTo>
                      <a:pt x="44" y="4"/>
                      <a:pt x="44" y="4"/>
                      <a:pt x="45" y="3"/>
                    </a:cubicBezTo>
                    <a:cubicBezTo>
                      <a:pt x="45" y="3"/>
                      <a:pt x="45" y="3"/>
                      <a:pt x="45" y="3"/>
                    </a:cubicBezTo>
                    <a:cubicBezTo>
                      <a:pt x="45" y="3"/>
                      <a:pt x="45" y="2"/>
                      <a:pt x="45" y="2"/>
                    </a:cubicBezTo>
                    <a:cubicBezTo>
                      <a:pt x="45" y="1"/>
                      <a:pt x="46" y="1"/>
                      <a:pt x="46" y="0"/>
                    </a:cubicBezTo>
                    <a:cubicBezTo>
                      <a:pt x="46" y="0"/>
                      <a:pt x="47" y="0"/>
                      <a:pt x="47" y="0"/>
                    </a:cubicBezTo>
                    <a:cubicBezTo>
                      <a:pt x="47" y="0"/>
                      <a:pt x="47" y="0"/>
                      <a:pt x="47" y="0"/>
                    </a:cubicBezTo>
                    <a:cubicBezTo>
                      <a:pt x="47" y="1"/>
                      <a:pt x="47" y="1"/>
                      <a:pt x="47" y="1"/>
                    </a:cubicBezTo>
                    <a:cubicBezTo>
                      <a:pt x="47" y="1"/>
                      <a:pt x="47" y="1"/>
                      <a:pt x="47" y="1"/>
                    </a:cubicBezTo>
                    <a:cubicBezTo>
                      <a:pt x="47" y="1"/>
                      <a:pt x="47" y="2"/>
                      <a:pt x="47" y="2"/>
                    </a:cubicBezTo>
                    <a:cubicBezTo>
                      <a:pt x="47" y="2"/>
                      <a:pt x="47" y="2"/>
                      <a:pt x="47" y="2"/>
                    </a:cubicBezTo>
                    <a:cubicBezTo>
                      <a:pt x="47" y="2"/>
                      <a:pt x="48" y="2"/>
                      <a:pt x="48" y="2"/>
                    </a:cubicBezTo>
                    <a:cubicBezTo>
                      <a:pt x="48" y="2"/>
                      <a:pt x="48" y="2"/>
                      <a:pt x="48" y="1"/>
                    </a:cubicBezTo>
                    <a:cubicBezTo>
                      <a:pt x="48" y="1"/>
                      <a:pt x="49" y="1"/>
                      <a:pt x="49" y="1"/>
                    </a:cubicBezTo>
                    <a:cubicBezTo>
                      <a:pt x="49" y="1"/>
                      <a:pt x="49" y="1"/>
                      <a:pt x="49" y="1"/>
                    </a:cubicBezTo>
                    <a:cubicBezTo>
                      <a:pt x="49" y="1"/>
                      <a:pt x="49" y="2"/>
                      <a:pt x="49" y="2"/>
                    </a:cubicBezTo>
                    <a:cubicBezTo>
                      <a:pt x="49" y="3"/>
                      <a:pt x="49" y="3"/>
                      <a:pt x="48" y="3"/>
                    </a:cubicBezTo>
                    <a:cubicBezTo>
                      <a:pt x="48" y="3"/>
                      <a:pt x="48" y="3"/>
                      <a:pt x="48" y="3"/>
                    </a:cubicBezTo>
                    <a:cubicBezTo>
                      <a:pt x="47" y="3"/>
                      <a:pt x="47" y="3"/>
                      <a:pt x="47" y="3"/>
                    </a:cubicBezTo>
                    <a:cubicBezTo>
                      <a:pt x="47" y="4"/>
                      <a:pt x="47" y="4"/>
                      <a:pt x="47" y="4"/>
                    </a:cubicBezTo>
                    <a:cubicBezTo>
                      <a:pt x="47" y="4"/>
                      <a:pt x="47" y="4"/>
                      <a:pt x="47" y="4"/>
                    </a:cubicBezTo>
                    <a:cubicBezTo>
                      <a:pt x="47" y="4"/>
                      <a:pt x="48" y="4"/>
                      <a:pt x="48" y="3"/>
                    </a:cubicBezTo>
                    <a:cubicBezTo>
                      <a:pt x="48" y="4"/>
                      <a:pt x="48" y="4"/>
                      <a:pt x="48" y="4"/>
                    </a:cubicBezTo>
                    <a:cubicBezTo>
                      <a:pt x="49" y="4"/>
                      <a:pt x="49" y="4"/>
                      <a:pt x="49" y="4"/>
                    </a:cubicBezTo>
                    <a:cubicBezTo>
                      <a:pt x="49" y="4"/>
                      <a:pt x="49" y="4"/>
                      <a:pt x="49" y="4"/>
                    </a:cubicBezTo>
                    <a:cubicBezTo>
                      <a:pt x="50" y="3"/>
                      <a:pt x="50" y="3"/>
                      <a:pt x="50" y="2"/>
                    </a:cubicBezTo>
                    <a:cubicBezTo>
                      <a:pt x="50" y="1"/>
                      <a:pt x="50" y="1"/>
                      <a:pt x="50" y="0"/>
                    </a:cubicBezTo>
                    <a:cubicBezTo>
                      <a:pt x="51" y="0"/>
                      <a:pt x="51" y="0"/>
                      <a:pt x="52" y="0"/>
                    </a:cubicBezTo>
                    <a:cubicBezTo>
                      <a:pt x="52" y="0"/>
                      <a:pt x="53" y="0"/>
                      <a:pt x="53" y="0"/>
                    </a:cubicBezTo>
                    <a:cubicBezTo>
                      <a:pt x="53" y="0"/>
                      <a:pt x="54" y="0"/>
                      <a:pt x="55" y="0"/>
                    </a:cubicBezTo>
                    <a:cubicBezTo>
                      <a:pt x="55" y="0"/>
                      <a:pt x="55" y="0"/>
                      <a:pt x="56" y="0"/>
                    </a:cubicBezTo>
                    <a:cubicBezTo>
                      <a:pt x="56" y="0"/>
                      <a:pt x="56" y="0"/>
                      <a:pt x="56" y="0"/>
                    </a:cubicBezTo>
                    <a:cubicBezTo>
                      <a:pt x="57" y="1"/>
                      <a:pt x="56" y="1"/>
                      <a:pt x="56" y="1"/>
                    </a:cubicBezTo>
                    <a:cubicBezTo>
                      <a:pt x="56" y="1"/>
                      <a:pt x="56" y="1"/>
                      <a:pt x="56" y="1"/>
                    </a:cubicBezTo>
                    <a:cubicBezTo>
                      <a:pt x="56" y="1"/>
                      <a:pt x="56" y="1"/>
                      <a:pt x="56" y="1"/>
                    </a:cubicBezTo>
                    <a:cubicBezTo>
                      <a:pt x="56" y="1"/>
                      <a:pt x="57" y="1"/>
                      <a:pt x="57" y="1"/>
                    </a:cubicBezTo>
                    <a:cubicBezTo>
                      <a:pt x="57" y="1"/>
                      <a:pt x="57" y="1"/>
                      <a:pt x="57" y="1"/>
                    </a:cubicBezTo>
                    <a:cubicBezTo>
                      <a:pt x="57" y="1"/>
                      <a:pt x="57" y="2"/>
                      <a:pt x="57" y="2"/>
                    </a:cubicBezTo>
                    <a:cubicBezTo>
                      <a:pt x="57" y="2"/>
                      <a:pt x="58" y="2"/>
                      <a:pt x="58" y="2"/>
                    </a:cubicBezTo>
                    <a:cubicBezTo>
                      <a:pt x="58" y="3"/>
                      <a:pt x="58" y="3"/>
                      <a:pt x="58" y="3"/>
                    </a:cubicBezTo>
                    <a:cubicBezTo>
                      <a:pt x="57" y="3"/>
                      <a:pt x="57" y="3"/>
                      <a:pt x="57" y="3"/>
                    </a:cubicBezTo>
                    <a:cubicBezTo>
                      <a:pt x="57" y="3"/>
                      <a:pt x="56" y="3"/>
                      <a:pt x="56" y="3"/>
                    </a:cubicBezTo>
                    <a:cubicBezTo>
                      <a:pt x="56" y="4"/>
                      <a:pt x="56" y="4"/>
                      <a:pt x="55" y="4"/>
                    </a:cubicBezTo>
                    <a:cubicBezTo>
                      <a:pt x="55" y="4"/>
                      <a:pt x="55" y="4"/>
                      <a:pt x="54" y="4"/>
                    </a:cubicBezTo>
                    <a:cubicBezTo>
                      <a:pt x="54" y="4"/>
                      <a:pt x="54" y="4"/>
                      <a:pt x="54" y="4"/>
                    </a:cubicBezTo>
                    <a:cubicBezTo>
                      <a:pt x="54" y="5"/>
                      <a:pt x="54" y="5"/>
                      <a:pt x="54" y="5"/>
                    </a:cubicBezTo>
                    <a:cubicBezTo>
                      <a:pt x="54" y="5"/>
                      <a:pt x="55" y="5"/>
                      <a:pt x="55" y="5"/>
                    </a:cubicBezTo>
                    <a:cubicBezTo>
                      <a:pt x="55" y="5"/>
                      <a:pt x="56" y="5"/>
                      <a:pt x="56" y="5"/>
                    </a:cubicBezTo>
                    <a:cubicBezTo>
                      <a:pt x="57" y="5"/>
                      <a:pt x="57" y="4"/>
                      <a:pt x="57" y="4"/>
                    </a:cubicBezTo>
                    <a:cubicBezTo>
                      <a:pt x="57" y="4"/>
                      <a:pt x="57" y="4"/>
                      <a:pt x="58" y="4"/>
                    </a:cubicBezTo>
                    <a:cubicBezTo>
                      <a:pt x="58" y="4"/>
                      <a:pt x="58" y="5"/>
                      <a:pt x="58" y="5"/>
                    </a:cubicBezTo>
                    <a:cubicBezTo>
                      <a:pt x="58" y="5"/>
                      <a:pt x="58" y="5"/>
                      <a:pt x="58" y="5"/>
                    </a:cubicBezTo>
                    <a:cubicBezTo>
                      <a:pt x="58" y="5"/>
                      <a:pt x="58" y="5"/>
                      <a:pt x="58" y="5"/>
                    </a:cubicBezTo>
                    <a:cubicBezTo>
                      <a:pt x="59" y="5"/>
                      <a:pt x="59" y="5"/>
                      <a:pt x="59" y="6"/>
                    </a:cubicBezTo>
                    <a:cubicBezTo>
                      <a:pt x="59" y="6"/>
                      <a:pt x="60" y="6"/>
                      <a:pt x="60" y="6"/>
                    </a:cubicBezTo>
                    <a:cubicBezTo>
                      <a:pt x="60" y="5"/>
                      <a:pt x="60" y="5"/>
                      <a:pt x="60" y="5"/>
                    </a:cubicBezTo>
                    <a:cubicBezTo>
                      <a:pt x="60" y="5"/>
                      <a:pt x="59" y="5"/>
                      <a:pt x="59" y="5"/>
                    </a:cubicBezTo>
                    <a:cubicBezTo>
                      <a:pt x="59" y="5"/>
                      <a:pt x="59" y="5"/>
                      <a:pt x="59" y="5"/>
                    </a:cubicBezTo>
                    <a:cubicBezTo>
                      <a:pt x="58" y="5"/>
                      <a:pt x="58" y="4"/>
                      <a:pt x="58" y="4"/>
                    </a:cubicBezTo>
                    <a:cubicBezTo>
                      <a:pt x="58" y="4"/>
                      <a:pt x="58" y="4"/>
                      <a:pt x="58" y="4"/>
                    </a:cubicBezTo>
                    <a:cubicBezTo>
                      <a:pt x="59" y="3"/>
                      <a:pt x="59" y="3"/>
                      <a:pt x="58" y="2"/>
                    </a:cubicBezTo>
                    <a:cubicBezTo>
                      <a:pt x="58" y="2"/>
                      <a:pt x="59" y="2"/>
                      <a:pt x="59" y="2"/>
                    </a:cubicBezTo>
                    <a:cubicBezTo>
                      <a:pt x="59" y="3"/>
                      <a:pt x="59" y="3"/>
                      <a:pt x="60" y="2"/>
                    </a:cubicBezTo>
                    <a:cubicBezTo>
                      <a:pt x="60" y="2"/>
                      <a:pt x="60" y="2"/>
                      <a:pt x="60" y="2"/>
                    </a:cubicBezTo>
                    <a:cubicBezTo>
                      <a:pt x="60" y="2"/>
                      <a:pt x="61" y="2"/>
                      <a:pt x="61" y="3"/>
                    </a:cubicBezTo>
                    <a:cubicBezTo>
                      <a:pt x="61" y="3"/>
                      <a:pt x="60" y="3"/>
                      <a:pt x="60" y="3"/>
                    </a:cubicBezTo>
                    <a:cubicBezTo>
                      <a:pt x="60" y="4"/>
                      <a:pt x="60" y="4"/>
                      <a:pt x="60" y="4"/>
                    </a:cubicBezTo>
                    <a:cubicBezTo>
                      <a:pt x="60" y="4"/>
                      <a:pt x="61" y="4"/>
                      <a:pt x="61" y="3"/>
                    </a:cubicBezTo>
                    <a:cubicBezTo>
                      <a:pt x="61" y="3"/>
                      <a:pt x="61" y="3"/>
                      <a:pt x="61" y="3"/>
                    </a:cubicBezTo>
                    <a:cubicBezTo>
                      <a:pt x="61" y="3"/>
                      <a:pt x="61" y="3"/>
                      <a:pt x="61" y="3"/>
                    </a:cubicBezTo>
                    <a:cubicBezTo>
                      <a:pt x="62" y="3"/>
                      <a:pt x="62" y="3"/>
                      <a:pt x="62" y="3"/>
                    </a:cubicBezTo>
                    <a:cubicBezTo>
                      <a:pt x="62" y="2"/>
                      <a:pt x="62" y="2"/>
                      <a:pt x="62" y="2"/>
                    </a:cubicBezTo>
                    <a:cubicBezTo>
                      <a:pt x="62" y="2"/>
                      <a:pt x="62" y="2"/>
                      <a:pt x="62" y="2"/>
                    </a:cubicBezTo>
                    <a:cubicBezTo>
                      <a:pt x="62" y="2"/>
                      <a:pt x="63" y="2"/>
                      <a:pt x="63" y="1"/>
                    </a:cubicBezTo>
                    <a:cubicBezTo>
                      <a:pt x="64" y="1"/>
                      <a:pt x="64" y="1"/>
                      <a:pt x="64" y="1"/>
                    </a:cubicBezTo>
                    <a:cubicBezTo>
                      <a:pt x="65" y="1"/>
                      <a:pt x="65" y="1"/>
                      <a:pt x="65" y="1"/>
                    </a:cubicBezTo>
                    <a:cubicBezTo>
                      <a:pt x="65" y="1"/>
                      <a:pt x="65" y="1"/>
                      <a:pt x="65" y="1"/>
                    </a:cubicBezTo>
                    <a:cubicBezTo>
                      <a:pt x="65" y="0"/>
                      <a:pt x="66" y="0"/>
                      <a:pt x="66" y="1"/>
                    </a:cubicBezTo>
                    <a:cubicBezTo>
                      <a:pt x="66" y="1"/>
                      <a:pt x="66" y="1"/>
                      <a:pt x="67" y="1"/>
                    </a:cubicBezTo>
                    <a:cubicBezTo>
                      <a:pt x="67" y="1"/>
                      <a:pt x="68" y="0"/>
                      <a:pt x="68" y="1"/>
                    </a:cubicBezTo>
                    <a:cubicBezTo>
                      <a:pt x="69" y="1"/>
                      <a:pt x="69" y="1"/>
                      <a:pt x="69" y="1"/>
                    </a:cubicBezTo>
                    <a:cubicBezTo>
                      <a:pt x="69" y="0"/>
                      <a:pt x="69" y="1"/>
                      <a:pt x="69" y="1"/>
                    </a:cubicBezTo>
                    <a:cubicBezTo>
                      <a:pt x="70" y="1"/>
                      <a:pt x="70" y="1"/>
                      <a:pt x="70" y="2"/>
                    </a:cubicBezTo>
                    <a:cubicBezTo>
                      <a:pt x="70" y="2"/>
                      <a:pt x="70" y="2"/>
                      <a:pt x="70" y="2"/>
                    </a:cubicBezTo>
                    <a:cubicBezTo>
                      <a:pt x="70" y="2"/>
                      <a:pt x="71" y="2"/>
                      <a:pt x="71" y="2"/>
                    </a:cubicBezTo>
                    <a:cubicBezTo>
                      <a:pt x="71" y="2"/>
                      <a:pt x="71" y="2"/>
                      <a:pt x="71" y="3"/>
                    </a:cubicBezTo>
                    <a:cubicBezTo>
                      <a:pt x="72" y="3"/>
                      <a:pt x="72" y="2"/>
                      <a:pt x="73" y="2"/>
                    </a:cubicBezTo>
                    <a:cubicBezTo>
                      <a:pt x="72" y="2"/>
                      <a:pt x="72" y="2"/>
                      <a:pt x="72" y="2"/>
                    </a:cubicBezTo>
                    <a:cubicBezTo>
                      <a:pt x="72" y="1"/>
                      <a:pt x="72" y="1"/>
                      <a:pt x="72" y="1"/>
                    </a:cubicBezTo>
                    <a:cubicBezTo>
                      <a:pt x="72" y="1"/>
                      <a:pt x="72" y="1"/>
                      <a:pt x="73" y="1"/>
                    </a:cubicBezTo>
                    <a:cubicBezTo>
                      <a:pt x="73" y="1"/>
                      <a:pt x="73" y="1"/>
                      <a:pt x="73" y="1"/>
                    </a:cubicBezTo>
                    <a:cubicBezTo>
                      <a:pt x="73" y="1"/>
                      <a:pt x="73" y="1"/>
                      <a:pt x="74" y="1"/>
                    </a:cubicBezTo>
                    <a:cubicBezTo>
                      <a:pt x="74" y="1"/>
                      <a:pt x="74" y="1"/>
                      <a:pt x="73" y="0"/>
                    </a:cubicBezTo>
                    <a:cubicBezTo>
                      <a:pt x="73" y="0"/>
                      <a:pt x="73" y="0"/>
                      <a:pt x="73" y="0"/>
                    </a:cubicBezTo>
                    <a:cubicBezTo>
                      <a:pt x="74" y="0"/>
                      <a:pt x="74" y="0"/>
                      <a:pt x="75" y="1"/>
                    </a:cubicBezTo>
                    <a:cubicBezTo>
                      <a:pt x="75" y="1"/>
                      <a:pt x="75" y="1"/>
                      <a:pt x="75" y="1"/>
                    </a:cubicBezTo>
                    <a:cubicBezTo>
                      <a:pt x="76" y="1"/>
                      <a:pt x="76" y="2"/>
                      <a:pt x="76" y="2"/>
                    </a:cubicBezTo>
                    <a:cubicBezTo>
                      <a:pt x="75" y="2"/>
                      <a:pt x="75" y="3"/>
                      <a:pt x="75" y="3"/>
                    </a:cubicBezTo>
                    <a:cubicBezTo>
                      <a:pt x="74" y="3"/>
                      <a:pt x="75" y="3"/>
                      <a:pt x="75" y="3"/>
                    </a:cubicBezTo>
                    <a:cubicBezTo>
                      <a:pt x="75" y="3"/>
                      <a:pt x="75" y="4"/>
                      <a:pt x="75" y="4"/>
                    </a:cubicBezTo>
                    <a:cubicBezTo>
                      <a:pt x="76" y="4"/>
                      <a:pt x="77" y="4"/>
                      <a:pt x="77" y="5"/>
                    </a:cubicBezTo>
                    <a:cubicBezTo>
                      <a:pt x="77" y="5"/>
                      <a:pt x="77" y="5"/>
                      <a:pt x="77" y="5"/>
                    </a:cubicBezTo>
                    <a:cubicBezTo>
                      <a:pt x="78" y="5"/>
                      <a:pt x="78" y="5"/>
                      <a:pt x="78" y="5"/>
                    </a:cubicBezTo>
                    <a:cubicBezTo>
                      <a:pt x="79" y="5"/>
                      <a:pt x="80" y="4"/>
                      <a:pt x="80" y="3"/>
                    </a:cubicBezTo>
                    <a:cubicBezTo>
                      <a:pt x="80" y="3"/>
                      <a:pt x="80" y="3"/>
                      <a:pt x="80" y="3"/>
                    </a:cubicBezTo>
                    <a:cubicBezTo>
                      <a:pt x="80" y="3"/>
                      <a:pt x="80" y="3"/>
                      <a:pt x="81" y="2"/>
                    </a:cubicBezTo>
                    <a:cubicBezTo>
                      <a:pt x="81" y="2"/>
                      <a:pt x="81" y="2"/>
                      <a:pt x="81" y="2"/>
                    </a:cubicBezTo>
                    <a:cubicBezTo>
                      <a:pt x="80" y="3"/>
                      <a:pt x="80" y="3"/>
                      <a:pt x="81" y="2"/>
                    </a:cubicBezTo>
                    <a:cubicBezTo>
                      <a:pt x="80" y="3"/>
                      <a:pt x="80" y="3"/>
                      <a:pt x="80" y="3"/>
                    </a:cubicBezTo>
                    <a:cubicBezTo>
                      <a:pt x="79" y="3"/>
                      <a:pt x="79" y="2"/>
                      <a:pt x="80" y="2"/>
                    </a:cubicBezTo>
                    <a:cubicBezTo>
                      <a:pt x="80" y="2"/>
                      <a:pt x="80" y="1"/>
                      <a:pt x="80" y="1"/>
                    </a:cubicBezTo>
                    <a:cubicBezTo>
                      <a:pt x="79" y="1"/>
                      <a:pt x="78" y="1"/>
                      <a:pt x="77" y="1"/>
                    </a:cubicBezTo>
                    <a:cubicBezTo>
                      <a:pt x="77" y="1"/>
                      <a:pt x="77" y="1"/>
                      <a:pt x="77" y="1"/>
                    </a:cubicBezTo>
                    <a:cubicBezTo>
                      <a:pt x="77" y="1"/>
                      <a:pt x="77" y="0"/>
                      <a:pt x="77" y="0"/>
                    </a:cubicBezTo>
                    <a:cubicBezTo>
                      <a:pt x="77" y="0"/>
                      <a:pt x="77" y="0"/>
                      <a:pt x="77" y="0"/>
                    </a:cubicBezTo>
                    <a:cubicBezTo>
                      <a:pt x="78" y="1"/>
                      <a:pt x="78" y="1"/>
                      <a:pt x="78" y="0"/>
                    </a:cubicBezTo>
                    <a:cubicBezTo>
                      <a:pt x="78" y="0"/>
                      <a:pt x="79" y="0"/>
                      <a:pt x="79" y="0"/>
                    </a:cubicBezTo>
                    <a:cubicBezTo>
                      <a:pt x="79" y="0"/>
                      <a:pt x="80" y="0"/>
                      <a:pt x="80" y="0"/>
                    </a:cubicBezTo>
                    <a:cubicBezTo>
                      <a:pt x="80" y="0"/>
                      <a:pt x="81" y="0"/>
                      <a:pt x="81" y="0"/>
                    </a:cubicBezTo>
                    <a:cubicBezTo>
                      <a:pt x="81" y="0"/>
                      <a:pt x="81" y="0"/>
                      <a:pt x="81" y="0"/>
                    </a:cubicBezTo>
                    <a:cubicBezTo>
                      <a:pt x="82" y="0"/>
                      <a:pt x="83" y="0"/>
                      <a:pt x="83" y="0"/>
                    </a:cubicBezTo>
                    <a:cubicBezTo>
                      <a:pt x="84" y="1"/>
                      <a:pt x="84" y="1"/>
                      <a:pt x="85" y="1"/>
                    </a:cubicBezTo>
                    <a:cubicBezTo>
                      <a:pt x="85" y="0"/>
                      <a:pt x="85" y="1"/>
                      <a:pt x="86" y="1"/>
                    </a:cubicBezTo>
                    <a:cubicBezTo>
                      <a:pt x="86" y="1"/>
                      <a:pt x="86" y="1"/>
                      <a:pt x="86" y="1"/>
                    </a:cubicBezTo>
                    <a:cubicBezTo>
                      <a:pt x="85" y="1"/>
                      <a:pt x="85" y="1"/>
                      <a:pt x="85" y="1"/>
                    </a:cubicBezTo>
                    <a:cubicBezTo>
                      <a:pt x="85" y="1"/>
                      <a:pt x="85" y="1"/>
                      <a:pt x="85" y="1"/>
                    </a:cubicBezTo>
                    <a:cubicBezTo>
                      <a:pt x="85" y="1"/>
                      <a:pt x="85" y="1"/>
                      <a:pt x="85" y="1"/>
                    </a:cubicBezTo>
                    <a:cubicBezTo>
                      <a:pt x="85" y="1"/>
                      <a:pt x="85" y="2"/>
                      <a:pt x="85" y="2"/>
                    </a:cubicBezTo>
                    <a:cubicBezTo>
                      <a:pt x="86" y="2"/>
                      <a:pt x="86" y="2"/>
                      <a:pt x="86" y="2"/>
                    </a:cubicBezTo>
                    <a:cubicBezTo>
                      <a:pt x="87" y="2"/>
                      <a:pt x="87" y="2"/>
                      <a:pt x="87" y="2"/>
                    </a:cubicBezTo>
                    <a:cubicBezTo>
                      <a:pt x="87" y="3"/>
                      <a:pt x="87" y="3"/>
                      <a:pt x="87" y="3"/>
                    </a:cubicBezTo>
                    <a:cubicBezTo>
                      <a:pt x="87" y="3"/>
                      <a:pt x="87" y="3"/>
                      <a:pt x="86" y="3"/>
                    </a:cubicBezTo>
                    <a:cubicBezTo>
                      <a:pt x="86" y="3"/>
                      <a:pt x="86" y="3"/>
                      <a:pt x="85" y="3"/>
                    </a:cubicBezTo>
                    <a:cubicBezTo>
                      <a:pt x="85" y="3"/>
                      <a:pt x="84" y="3"/>
                      <a:pt x="84" y="3"/>
                    </a:cubicBezTo>
                    <a:cubicBezTo>
                      <a:pt x="84" y="3"/>
                      <a:pt x="84" y="3"/>
                      <a:pt x="84" y="3"/>
                    </a:cubicBezTo>
                    <a:cubicBezTo>
                      <a:pt x="84" y="3"/>
                      <a:pt x="84" y="3"/>
                      <a:pt x="84" y="3"/>
                    </a:cubicBezTo>
                    <a:cubicBezTo>
                      <a:pt x="84" y="4"/>
                      <a:pt x="85" y="3"/>
                      <a:pt x="85" y="4"/>
                    </a:cubicBezTo>
                    <a:cubicBezTo>
                      <a:pt x="85" y="4"/>
                      <a:pt x="86" y="4"/>
                      <a:pt x="86" y="4"/>
                    </a:cubicBezTo>
                    <a:cubicBezTo>
                      <a:pt x="86" y="4"/>
                      <a:pt x="87" y="4"/>
                      <a:pt x="87" y="5"/>
                    </a:cubicBezTo>
                    <a:cubicBezTo>
                      <a:pt x="87" y="5"/>
                      <a:pt x="87" y="5"/>
                      <a:pt x="87" y="5"/>
                    </a:cubicBezTo>
                    <a:cubicBezTo>
                      <a:pt x="88" y="5"/>
                      <a:pt x="88" y="5"/>
                      <a:pt x="88" y="5"/>
                    </a:cubicBezTo>
                    <a:cubicBezTo>
                      <a:pt x="89" y="5"/>
                      <a:pt x="89" y="4"/>
                      <a:pt x="90" y="4"/>
                    </a:cubicBezTo>
                    <a:cubicBezTo>
                      <a:pt x="90" y="4"/>
                      <a:pt x="90" y="3"/>
                      <a:pt x="90" y="3"/>
                    </a:cubicBezTo>
                    <a:cubicBezTo>
                      <a:pt x="90" y="3"/>
                      <a:pt x="89" y="3"/>
                      <a:pt x="89" y="3"/>
                    </a:cubicBezTo>
                    <a:cubicBezTo>
                      <a:pt x="89" y="3"/>
                      <a:pt x="89" y="3"/>
                      <a:pt x="89" y="3"/>
                    </a:cubicBezTo>
                    <a:cubicBezTo>
                      <a:pt x="89" y="3"/>
                      <a:pt x="89" y="2"/>
                      <a:pt x="89" y="2"/>
                    </a:cubicBezTo>
                    <a:cubicBezTo>
                      <a:pt x="89" y="2"/>
                      <a:pt x="90" y="2"/>
                      <a:pt x="90" y="1"/>
                    </a:cubicBezTo>
                    <a:cubicBezTo>
                      <a:pt x="90" y="1"/>
                      <a:pt x="90" y="1"/>
                      <a:pt x="91" y="1"/>
                    </a:cubicBezTo>
                    <a:cubicBezTo>
                      <a:pt x="91" y="1"/>
                      <a:pt x="91" y="1"/>
                      <a:pt x="92" y="1"/>
                    </a:cubicBezTo>
                    <a:cubicBezTo>
                      <a:pt x="92" y="1"/>
                      <a:pt x="92" y="1"/>
                      <a:pt x="93" y="1"/>
                    </a:cubicBezTo>
                    <a:cubicBezTo>
                      <a:pt x="93" y="1"/>
                      <a:pt x="93" y="1"/>
                      <a:pt x="93" y="1"/>
                    </a:cubicBezTo>
                    <a:cubicBezTo>
                      <a:pt x="94" y="1"/>
                      <a:pt x="94" y="1"/>
                      <a:pt x="94" y="1"/>
                    </a:cubicBezTo>
                    <a:cubicBezTo>
                      <a:pt x="94" y="1"/>
                      <a:pt x="95" y="1"/>
                      <a:pt x="95" y="1"/>
                    </a:cubicBezTo>
                    <a:cubicBezTo>
                      <a:pt x="95" y="0"/>
                      <a:pt x="95" y="0"/>
                      <a:pt x="96" y="0"/>
                    </a:cubicBezTo>
                    <a:cubicBezTo>
                      <a:pt x="96" y="0"/>
                      <a:pt x="96" y="0"/>
                      <a:pt x="97" y="0"/>
                    </a:cubicBezTo>
                    <a:cubicBezTo>
                      <a:pt x="97" y="0"/>
                      <a:pt x="97" y="0"/>
                      <a:pt x="97" y="0"/>
                    </a:cubicBezTo>
                    <a:cubicBezTo>
                      <a:pt x="98" y="0"/>
                      <a:pt x="98" y="0"/>
                      <a:pt x="98" y="1"/>
                    </a:cubicBezTo>
                    <a:cubicBezTo>
                      <a:pt x="98" y="1"/>
                      <a:pt x="98" y="1"/>
                      <a:pt x="99" y="1"/>
                    </a:cubicBezTo>
                    <a:cubicBezTo>
                      <a:pt x="99" y="2"/>
                      <a:pt x="99" y="2"/>
                      <a:pt x="99" y="2"/>
                    </a:cubicBezTo>
                    <a:cubicBezTo>
                      <a:pt x="99" y="2"/>
                      <a:pt x="99" y="2"/>
                      <a:pt x="100" y="2"/>
                    </a:cubicBezTo>
                    <a:cubicBezTo>
                      <a:pt x="100" y="2"/>
                      <a:pt x="99" y="1"/>
                      <a:pt x="99" y="1"/>
                    </a:cubicBezTo>
                    <a:cubicBezTo>
                      <a:pt x="99" y="1"/>
                      <a:pt x="99" y="1"/>
                      <a:pt x="98" y="1"/>
                    </a:cubicBezTo>
                    <a:cubicBezTo>
                      <a:pt x="99" y="1"/>
                      <a:pt x="99" y="1"/>
                      <a:pt x="99" y="1"/>
                    </a:cubicBezTo>
                    <a:cubicBezTo>
                      <a:pt x="99" y="1"/>
                      <a:pt x="99" y="1"/>
                      <a:pt x="99" y="1"/>
                    </a:cubicBezTo>
                    <a:cubicBezTo>
                      <a:pt x="99" y="0"/>
                      <a:pt x="99" y="0"/>
                      <a:pt x="99" y="0"/>
                    </a:cubicBezTo>
                    <a:cubicBezTo>
                      <a:pt x="100" y="0"/>
                      <a:pt x="100" y="0"/>
                      <a:pt x="100" y="0"/>
                    </a:cubicBezTo>
                    <a:cubicBezTo>
                      <a:pt x="101" y="0"/>
                      <a:pt x="101" y="0"/>
                      <a:pt x="101" y="0"/>
                    </a:cubicBezTo>
                    <a:cubicBezTo>
                      <a:pt x="101" y="0"/>
                      <a:pt x="102" y="0"/>
                      <a:pt x="102" y="0"/>
                    </a:cubicBezTo>
                    <a:cubicBezTo>
                      <a:pt x="102" y="1"/>
                      <a:pt x="102" y="1"/>
                      <a:pt x="102" y="1"/>
                    </a:cubicBezTo>
                    <a:cubicBezTo>
                      <a:pt x="102" y="2"/>
                      <a:pt x="102" y="2"/>
                      <a:pt x="102" y="2"/>
                    </a:cubicBezTo>
                    <a:cubicBezTo>
                      <a:pt x="102" y="3"/>
                      <a:pt x="102" y="3"/>
                      <a:pt x="101" y="3"/>
                    </a:cubicBezTo>
                    <a:cubicBezTo>
                      <a:pt x="101" y="3"/>
                      <a:pt x="101" y="2"/>
                      <a:pt x="101" y="2"/>
                    </a:cubicBezTo>
                    <a:cubicBezTo>
                      <a:pt x="101" y="2"/>
                      <a:pt x="101" y="3"/>
                      <a:pt x="100" y="3"/>
                    </a:cubicBezTo>
                    <a:cubicBezTo>
                      <a:pt x="100" y="3"/>
                      <a:pt x="100" y="3"/>
                      <a:pt x="100" y="3"/>
                    </a:cubicBezTo>
                    <a:cubicBezTo>
                      <a:pt x="101" y="3"/>
                      <a:pt x="101" y="3"/>
                      <a:pt x="101" y="3"/>
                    </a:cubicBezTo>
                    <a:cubicBezTo>
                      <a:pt x="101" y="4"/>
                      <a:pt x="101" y="4"/>
                      <a:pt x="101" y="4"/>
                    </a:cubicBezTo>
                    <a:cubicBezTo>
                      <a:pt x="101" y="4"/>
                      <a:pt x="101" y="4"/>
                      <a:pt x="101" y="4"/>
                    </a:cubicBezTo>
                    <a:cubicBezTo>
                      <a:pt x="101" y="4"/>
                      <a:pt x="101" y="4"/>
                      <a:pt x="101" y="4"/>
                    </a:cubicBezTo>
                    <a:cubicBezTo>
                      <a:pt x="101" y="4"/>
                      <a:pt x="101" y="4"/>
                      <a:pt x="100" y="4"/>
                    </a:cubicBezTo>
                    <a:cubicBezTo>
                      <a:pt x="100" y="4"/>
                      <a:pt x="100" y="4"/>
                      <a:pt x="100" y="4"/>
                    </a:cubicBezTo>
                    <a:cubicBezTo>
                      <a:pt x="100" y="5"/>
                      <a:pt x="101" y="5"/>
                      <a:pt x="101" y="5"/>
                    </a:cubicBezTo>
                    <a:cubicBezTo>
                      <a:pt x="101" y="5"/>
                      <a:pt x="101" y="5"/>
                      <a:pt x="101" y="5"/>
                    </a:cubicBezTo>
                    <a:cubicBezTo>
                      <a:pt x="101" y="5"/>
                      <a:pt x="101" y="5"/>
                      <a:pt x="101" y="6"/>
                    </a:cubicBezTo>
                    <a:cubicBezTo>
                      <a:pt x="101" y="6"/>
                      <a:pt x="101" y="6"/>
                      <a:pt x="101" y="6"/>
                    </a:cubicBezTo>
                    <a:cubicBezTo>
                      <a:pt x="100" y="6"/>
                      <a:pt x="100" y="6"/>
                      <a:pt x="100" y="6"/>
                    </a:cubicBezTo>
                    <a:cubicBezTo>
                      <a:pt x="99" y="6"/>
                      <a:pt x="98" y="6"/>
                      <a:pt x="98" y="6"/>
                    </a:cubicBezTo>
                    <a:cubicBezTo>
                      <a:pt x="98" y="6"/>
                      <a:pt x="98" y="6"/>
                      <a:pt x="98" y="6"/>
                    </a:cubicBezTo>
                    <a:cubicBezTo>
                      <a:pt x="98" y="5"/>
                      <a:pt x="98" y="5"/>
                      <a:pt x="98" y="5"/>
                    </a:cubicBezTo>
                    <a:cubicBezTo>
                      <a:pt x="98" y="5"/>
                      <a:pt x="98" y="5"/>
                      <a:pt x="98" y="4"/>
                    </a:cubicBezTo>
                    <a:cubicBezTo>
                      <a:pt x="98" y="4"/>
                      <a:pt x="97" y="4"/>
                      <a:pt x="97" y="4"/>
                    </a:cubicBezTo>
                    <a:cubicBezTo>
                      <a:pt x="96" y="4"/>
                      <a:pt x="96" y="4"/>
                      <a:pt x="96" y="4"/>
                    </a:cubicBezTo>
                    <a:cubicBezTo>
                      <a:pt x="96" y="4"/>
                      <a:pt x="96" y="4"/>
                      <a:pt x="96" y="4"/>
                    </a:cubicBezTo>
                    <a:cubicBezTo>
                      <a:pt x="96" y="4"/>
                      <a:pt x="96" y="4"/>
                      <a:pt x="96" y="4"/>
                    </a:cubicBezTo>
                    <a:cubicBezTo>
                      <a:pt x="96" y="4"/>
                      <a:pt x="96" y="4"/>
                      <a:pt x="96" y="4"/>
                    </a:cubicBezTo>
                    <a:cubicBezTo>
                      <a:pt x="96" y="4"/>
                      <a:pt x="96" y="5"/>
                      <a:pt x="95" y="5"/>
                    </a:cubicBezTo>
                    <a:cubicBezTo>
                      <a:pt x="95" y="6"/>
                      <a:pt x="95" y="6"/>
                      <a:pt x="95" y="7"/>
                    </a:cubicBezTo>
                    <a:cubicBezTo>
                      <a:pt x="94" y="7"/>
                      <a:pt x="94" y="7"/>
                      <a:pt x="93" y="7"/>
                    </a:cubicBezTo>
                    <a:cubicBezTo>
                      <a:pt x="93" y="7"/>
                      <a:pt x="92" y="6"/>
                      <a:pt x="92" y="6"/>
                    </a:cubicBezTo>
                    <a:cubicBezTo>
                      <a:pt x="92" y="6"/>
                      <a:pt x="91" y="6"/>
                      <a:pt x="91" y="6"/>
                    </a:cubicBezTo>
                    <a:cubicBezTo>
                      <a:pt x="91" y="7"/>
                      <a:pt x="91" y="7"/>
                      <a:pt x="91" y="7"/>
                    </a:cubicBezTo>
                    <a:cubicBezTo>
                      <a:pt x="90" y="7"/>
                      <a:pt x="90" y="7"/>
                      <a:pt x="90" y="7"/>
                    </a:cubicBezTo>
                    <a:cubicBezTo>
                      <a:pt x="89" y="7"/>
                      <a:pt x="88" y="7"/>
                      <a:pt x="87" y="7"/>
                    </a:cubicBezTo>
                    <a:cubicBezTo>
                      <a:pt x="87" y="7"/>
                      <a:pt x="87" y="7"/>
                      <a:pt x="87" y="6"/>
                    </a:cubicBezTo>
                    <a:cubicBezTo>
                      <a:pt x="87" y="6"/>
                      <a:pt x="86" y="6"/>
                      <a:pt x="86" y="6"/>
                    </a:cubicBezTo>
                    <a:cubicBezTo>
                      <a:pt x="86" y="6"/>
                      <a:pt x="86" y="6"/>
                      <a:pt x="86" y="6"/>
                    </a:cubicBezTo>
                    <a:cubicBezTo>
                      <a:pt x="86" y="6"/>
                      <a:pt x="86" y="6"/>
                      <a:pt x="86" y="6"/>
                    </a:cubicBezTo>
                    <a:cubicBezTo>
                      <a:pt x="86" y="5"/>
                      <a:pt x="86" y="5"/>
                      <a:pt x="86" y="5"/>
                    </a:cubicBezTo>
                    <a:cubicBezTo>
                      <a:pt x="85" y="6"/>
                      <a:pt x="85" y="6"/>
                      <a:pt x="84" y="6"/>
                    </a:cubicBezTo>
                    <a:cubicBezTo>
                      <a:pt x="83" y="6"/>
                      <a:pt x="83" y="6"/>
                      <a:pt x="82" y="6"/>
                    </a:cubicBezTo>
                    <a:cubicBezTo>
                      <a:pt x="82" y="6"/>
                      <a:pt x="82" y="6"/>
                      <a:pt x="82" y="6"/>
                    </a:cubicBezTo>
                    <a:cubicBezTo>
                      <a:pt x="82" y="6"/>
                      <a:pt x="82" y="6"/>
                      <a:pt x="82" y="6"/>
                    </a:cubicBezTo>
                    <a:cubicBezTo>
                      <a:pt x="82" y="5"/>
                      <a:pt x="82" y="5"/>
                      <a:pt x="82" y="5"/>
                    </a:cubicBezTo>
                    <a:cubicBezTo>
                      <a:pt x="82" y="6"/>
                      <a:pt x="82" y="6"/>
                      <a:pt x="82" y="6"/>
                    </a:cubicBezTo>
                    <a:cubicBezTo>
                      <a:pt x="82" y="6"/>
                      <a:pt x="82" y="6"/>
                      <a:pt x="82" y="6"/>
                    </a:cubicBezTo>
                    <a:cubicBezTo>
                      <a:pt x="82" y="6"/>
                      <a:pt x="81" y="6"/>
                      <a:pt x="81" y="7"/>
                    </a:cubicBezTo>
                    <a:cubicBezTo>
                      <a:pt x="81" y="7"/>
                      <a:pt x="80" y="7"/>
                      <a:pt x="80" y="7"/>
                    </a:cubicBezTo>
                    <a:cubicBezTo>
                      <a:pt x="80" y="7"/>
                      <a:pt x="80" y="7"/>
                      <a:pt x="79" y="7"/>
                    </a:cubicBezTo>
                    <a:cubicBezTo>
                      <a:pt x="79" y="7"/>
                      <a:pt x="79" y="6"/>
                      <a:pt x="79" y="6"/>
                    </a:cubicBezTo>
                    <a:cubicBezTo>
                      <a:pt x="78" y="6"/>
                      <a:pt x="78" y="6"/>
                      <a:pt x="78" y="6"/>
                    </a:cubicBezTo>
                    <a:cubicBezTo>
                      <a:pt x="78" y="6"/>
                      <a:pt x="78" y="5"/>
                      <a:pt x="78" y="5"/>
                    </a:cubicBezTo>
                    <a:cubicBezTo>
                      <a:pt x="77" y="5"/>
                      <a:pt x="77" y="6"/>
                      <a:pt x="77" y="6"/>
                    </a:cubicBezTo>
                    <a:cubicBezTo>
                      <a:pt x="77" y="6"/>
                      <a:pt x="77" y="6"/>
                      <a:pt x="77" y="6"/>
                    </a:cubicBezTo>
                    <a:cubicBezTo>
                      <a:pt x="77" y="7"/>
                      <a:pt x="77" y="7"/>
                      <a:pt x="76" y="7"/>
                    </a:cubicBezTo>
                    <a:cubicBezTo>
                      <a:pt x="76" y="7"/>
                      <a:pt x="76" y="7"/>
                      <a:pt x="76" y="6"/>
                    </a:cubicBezTo>
                    <a:cubicBezTo>
                      <a:pt x="76" y="6"/>
                      <a:pt x="76" y="6"/>
                      <a:pt x="76" y="6"/>
                    </a:cubicBezTo>
                    <a:cubicBezTo>
                      <a:pt x="76" y="6"/>
                      <a:pt x="76" y="6"/>
                      <a:pt x="76" y="6"/>
                    </a:cubicBezTo>
                    <a:cubicBezTo>
                      <a:pt x="76" y="6"/>
                      <a:pt x="76" y="6"/>
                      <a:pt x="76" y="6"/>
                    </a:cubicBezTo>
                    <a:cubicBezTo>
                      <a:pt x="76" y="6"/>
                      <a:pt x="76" y="6"/>
                      <a:pt x="76" y="6"/>
                    </a:cubicBezTo>
                    <a:cubicBezTo>
                      <a:pt x="75" y="7"/>
                      <a:pt x="75" y="7"/>
                      <a:pt x="74" y="6"/>
                    </a:cubicBezTo>
                    <a:cubicBezTo>
                      <a:pt x="74" y="6"/>
                      <a:pt x="74" y="6"/>
                      <a:pt x="74" y="6"/>
                    </a:cubicBezTo>
                    <a:cubicBezTo>
                      <a:pt x="74" y="6"/>
                      <a:pt x="73" y="6"/>
                      <a:pt x="73" y="6"/>
                    </a:cubicBezTo>
                    <a:cubicBezTo>
                      <a:pt x="73" y="6"/>
                      <a:pt x="73" y="6"/>
                      <a:pt x="73" y="7"/>
                    </a:cubicBezTo>
                    <a:cubicBezTo>
                      <a:pt x="73" y="7"/>
                      <a:pt x="73" y="7"/>
                      <a:pt x="73" y="7"/>
                    </a:cubicBezTo>
                    <a:cubicBezTo>
                      <a:pt x="72" y="7"/>
                      <a:pt x="72" y="7"/>
                      <a:pt x="72" y="6"/>
                    </a:cubicBezTo>
                    <a:cubicBezTo>
                      <a:pt x="72" y="6"/>
                      <a:pt x="72" y="6"/>
                      <a:pt x="72" y="6"/>
                    </a:cubicBezTo>
                    <a:cubicBezTo>
                      <a:pt x="72" y="6"/>
                      <a:pt x="72" y="6"/>
                      <a:pt x="72" y="6"/>
                    </a:cubicBezTo>
                    <a:cubicBezTo>
                      <a:pt x="73" y="5"/>
                      <a:pt x="72" y="5"/>
                      <a:pt x="72" y="5"/>
                    </a:cubicBezTo>
                    <a:cubicBezTo>
                      <a:pt x="72" y="5"/>
                      <a:pt x="72" y="5"/>
                      <a:pt x="72" y="5"/>
                    </a:cubicBezTo>
                    <a:cubicBezTo>
                      <a:pt x="71" y="5"/>
                      <a:pt x="71" y="5"/>
                      <a:pt x="71" y="5"/>
                    </a:cubicBezTo>
                    <a:cubicBezTo>
                      <a:pt x="70" y="6"/>
                      <a:pt x="70" y="5"/>
                      <a:pt x="70" y="5"/>
                    </a:cubicBezTo>
                    <a:cubicBezTo>
                      <a:pt x="69" y="5"/>
                      <a:pt x="69" y="5"/>
                      <a:pt x="69" y="5"/>
                    </a:cubicBezTo>
                    <a:cubicBezTo>
                      <a:pt x="70" y="5"/>
                      <a:pt x="69" y="5"/>
                      <a:pt x="69" y="4"/>
                    </a:cubicBezTo>
                    <a:cubicBezTo>
                      <a:pt x="69" y="4"/>
                      <a:pt x="69" y="4"/>
                      <a:pt x="69" y="4"/>
                    </a:cubicBezTo>
                    <a:cubicBezTo>
                      <a:pt x="68" y="4"/>
                      <a:pt x="68" y="5"/>
                      <a:pt x="69" y="5"/>
                    </a:cubicBezTo>
                    <a:cubicBezTo>
                      <a:pt x="69" y="5"/>
                      <a:pt x="69" y="5"/>
                      <a:pt x="69" y="5"/>
                    </a:cubicBezTo>
                    <a:cubicBezTo>
                      <a:pt x="69" y="6"/>
                      <a:pt x="70" y="6"/>
                      <a:pt x="70" y="6"/>
                    </a:cubicBezTo>
                    <a:cubicBezTo>
                      <a:pt x="69" y="6"/>
                      <a:pt x="69" y="6"/>
                      <a:pt x="68" y="6"/>
                    </a:cubicBezTo>
                    <a:cubicBezTo>
                      <a:pt x="68" y="6"/>
                      <a:pt x="68" y="6"/>
                      <a:pt x="68" y="6"/>
                    </a:cubicBezTo>
                    <a:cubicBezTo>
                      <a:pt x="68" y="6"/>
                      <a:pt x="68" y="6"/>
                      <a:pt x="68" y="6"/>
                    </a:cubicBezTo>
                    <a:cubicBezTo>
                      <a:pt x="68" y="6"/>
                      <a:pt x="67" y="6"/>
                      <a:pt x="67" y="7"/>
                    </a:cubicBezTo>
                    <a:cubicBezTo>
                      <a:pt x="67" y="7"/>
                      <a:pt x="67" y="7"/>
                      <a:pt x="67" y="7"/>
                    </a:cubicBezTo>
                    <a:cubicBezTo>
                      <a:pt x="66" y="7"/>
                      <a:pt x="66" y="6"/>
                      <a:pt x="66" y="6"/>
                    </a:cubicBezTo>
                    <a:cubicBezTo>
                      <a:pt x="65" y="6"/>
                      <a:pt x="65" y="7"/>
                      <a:pt x="65" y="7"/>
                    </a:cubicBezTo>
                    <a:cubicBezTo>
                      <a:pt x="64" y="7"/>
                      <a:pt x="64" y="7"/>
                      <a:pt x="64" y="7"/>
                    </a:cubicBezTo>
                    <a:cubicBezTo>
                      <a:pt x="64" y="7"/>
                      <a:pt x="64" y="7"/>
                      <a:pt x="64" y="7"/>
                    </a:cubicBezTo>
                    <a:cubicBezTo>
                      <a:pt x="64" y="7"/>
                      <a:pt x="64" y="7"/>
                      <a:pt x="63" y="7"/>
                    </a:cubicBezTo>
                    <a:cubicBezTo>
                      <a:pt x="63" y="7"/>
                      <a:pt x="63" y="7"/>
                      <a:pt x="62" y="7"/>
                    </a:cubicBezTo>
                    <a:cubicBezTo>
                      <a:pt x="62" y="7"/>
                      <a:pt x="62" y="7"/>
                      <a:pt x="61" y="7"/>
                    </a:cubicBezTo>
                    <a:cubicBezTo>
                      <a:pt x="61" y="7"/>
                      <a:pt x="61" y="7"/>
                      <a:pt x="61" y="7"/>
                    </a:cubicBezTo>
                    <a:cubicBezTo>
                      <a:pt x="60" y="7"/>
                      <a:pt x="59" y="7"/>
                      <a:pt x="59" y="7"/>
                    </a:cubicBezTo>
                    <a:cubicBezTo>
                      <a:pt x="59" y="7"/>
                      <a:pt x="59" y="7"/>
                      <a:pt x="58" y="7"/>
                    </a:cubicBezTo>
                    <a:cubicBezTo>
                      <a:pt x="58" y="7"/>
                      <a:pt x="58" y="7"/>
                      <a:pt x="58" y="7"/>
                    </a:cubicBezTo>
                    <a:cubicBezTo>
                      <a:pt x="58" y="7"/>
                      <a:pt x="58" y="6"/>
                      <a:pt x="58" y="6"/>
                    </a:cubicBezTo>
                    <a:cubicBezTo>
                      <a:pt x="57" y="6"/>
                      <a:pt x="57" y="6"/>
                      <a:pt x="57" y="6"/>
                    </a:cubicBezTo>
                    <a:cubicBezTo>
                      <a:pt x="57" y="6"/>
                      <a:pt x="57" y="7"/>
                      <a:pt x="56" y="7"/>
                    </a:cubicBezTo>
                    <a:cubicBezTo>
                      <a:pt x="56" y="7"/>
                      <a:pt x="56" y="7"/>
                      <a:pt x="56" y="7"/>
                    </a:cubicBezTo>
                    <a:cubicBezTo>
                      <a:pt x="56" y="7"/>
                      <a:pt x="56" y="7"/>
                      <a:pt x="56" y="6"/>
                    </a:cubicBezTo>
                    <a:cubicBezTo>
                      <a:pt x="55" y="6"/>
                      <a:pt x="55" y="6"/>
                      <a:pt x="54" y="6"/>
                    </a:cubicBezTo>
                    <a:cubicBezTo>
                      <a:pt x="54" y="6"/>
                      <a:pt x="54" y="6"/>
                      <a:pt x="54" y="6"/>
                    </a:cubicBezTo>
                    <a:cubicBezTo>
                      <a:pt x="53" y="6"/>
                      <a:pt x="53" y="6"/>
                      <a:pt x="53" y="6"/>
                    </a:cubicBezTo>
                    <a:cubicBezTo>
                      <a:pt x="53" y="6"/>
                      <a:pt x="53" y="5"/>
                      <a:pt x="53" y="5"/>
                    </a:cubicBezTo>
                    <a:cubicBezTo>
                      <a:pt x="52" y="5"/>
                      <a:pt x="53" y="5"/>
                      <a:pt x="53" y="5"/>
                    </a:cubicBezTo>
                    <a:cubicBezTo>
                      <a:pt x="53" y="5"/>
                      <a:pt x="53" y="4"/>
                      <a:pt x="52" y="4"/>
                    </a:cubicBezTo>
                    <a:cubicBezTo>
                      <a:pt x="52" y="4"/>
                      <a:pt x="52" y="4"/>
                      <a:pt x="52" y="4"/>
                    </a:cubicBezTo>
                    <a:cubicBezTo>
                      <a:pt x="52" y="4"/>
                      <a:pt x="51" y="4"/>
                      <a:pt x="51" y="4"/>
                    </a:cubicBezTo>
                    <a:cubicBezTo>
                      <a:pt x="51" y="4"/>
                      <a:pt x="51" y="4"/>
                      <a:pt x="51" y="4"/>
                    </a:cubicBezTo>
                    <a:cubicBezTo>
                      <a:pt x="51" y="4"/>
                      <a:pt x="51" y="4"/>
                      <a:pt x="51" y="4"/>
                    </a:cubicBezTo>
                    <a:cubicBezTo>
                      <a:pt x="51" y="4"/>
                      <a:pt x="51" y="4"/>
                      <a:pt x="51" y="4"/>
                    </a:cubicBezTo>
                    <a:cubicBezTo>
                      <a:pt x="51" y="4"/>
                      <a:pt x="52" y="4"/>
                      <a:pt x="52" y="4"/>
                    </a:cubicBezTo>
                    <a:cubicBezTo>
                      <a:pt x="52" y="5"/>
                      <a:pt x="51" y="5"/>
                      <a:pt x="51" y="6"/>
                    </a:cubicBezTo>
                    <a:cubicBezTo>
                      <a:pt x="51" y="6"/>
                      <a:pt x="51" y="6"/>
                      <a:pt x="51" y="6"/>
                    </a:cubicBezTo>
                    <a:cubicBezTo>
                      <a:pt x="51" y="6"/>
                      <a:pt x="52" y="6"/>
                      <a:pt x="52" y="6"/>
                    </a:cubicBezTo>
                    <a:cubicBezTo>
                      <a:pt x="52" y="6"/>
                      <a:pt x="52" y="6"/>
                      <a:pt x="52" y="7"/>
                    </a:cubicBezTo>
                    <a:cubicBezTo>
                      <a:pt x="52" y="7"/>
                      <a:pt x="52" y="7"/>
                      <a:pt x="52" y="7"/>
                    </a:cubicBezTo>
                    <a:cubicBezTo>
                      <a:pt x="51" y="7"/>
                      <a:pt x="51" y="7"/>
                      <a:pt x="51" y="7"/>
                    </a:cubicBezTo>
                    <a:cubicBezTo>
                      <a:pt x="51" y="6"/>
                      <a:pt x="50" y="6"/>
                      <a:pt x="50" y="6"/>
                    </a:cubicBezTo>
                    <a:cubicBezTo>
                      <a:pt x="49" y="7"/>
                      <a:pt x="49" y="7"/>
                      <a:pt x="48" y="7"/>
                    </a:cubicBezTo>
                    <a:cubicBezTo>
                      <a:pt x="48" y="6"/>
                      <a:pt x="47" y="6"/>
                      <a:pt x="47" y="6"/>
                    </a:cubicBezTo>
                    <a:cubicBezTo>
                      <a:pt x="47" y="6"/>
                      <a:pt x="46" y="6"/>
                      <a:pt x="46" y="6"/>
                    </a:cubicBezTo>
                    <a:cubicBezTo>
                      <a:pt x="46" y="6"/>
                      <a:pt x="46" y="6"/>
                      <a:pt x="45" y="6"/>
                    </a:cubicBezTo>
                    <a:cubicBezTo>
                      <a:pt x="45" y="6"/>
                      <a:pt x="45" y="6"/>
                      <a:pt x="45" y="6"/>
                    </a:cubicBezTo>
                    <a:cubicBezTo>
                      <a:pt x="45" y="6"/>
                      <a:pt x="45" y="6"/>
                      <a:pt x="45" y="6"/>
                    </a:cubicBezTo>
                    <a:cubicBezTo>
                      <a:pt x="44" y="7"/>
                      <a:pt x="44" y="7"/>
                      <a:pt x="44" y="7"/>
                    </a:cubicBezTo>
                    <a:cubicBezTo>
                      <a:pt x="43" y="7"/>
                      <a:pt x="42" y="7"/>
                      <a:pt x="42" y="6"/>
                    </a:cubicBezTo>
                    <a:cubicBezTo>
                      <a:pt x="41" y="6"/>
                      <a:pt x="41" y="6"/>
                      <a:pt x="41" y="6"/>
                    </a:cubicBezTo>
                    <a:cubicBezTo>
                      <a:pt x="41" y="7"/>
                      <a:pt x="41" y="7"/>
                      <a:pt x="41" y="7"/>
                    </a:cubicBezTo>
                    <a:cubicBezTo>
                      <a:pt x="40" y="7"/>
                      <a:pt x="39" y="7"/>
                      <a:pt x="39" y="6"/>
                    </a:cubicBezTo>
                    <a:cubicBezTo>
                      <a:pt x="39" y="6"/>
                      <a:pt x="38" y="6"/>
                      <a:pt x="38" y="6"/>
                    </a:cubicBezTo>
                    <a:cubicBezTo>
                      <a:pt x="38" y="6"/>
                      <a:pt x="38" y="7"/>
                      <a:pt x="38" y="7"/>
                    </a:cubicBezTo>
                    <a:cubicBezTo>
                      <a:pt x="37" y="7"/>
                      <a:pt x="36" y="7"/>
                      <a:pt x="35" y="7"/>
                    </a:cubicBezTo>
                    <a:cubicBezTo>
                      <a:pt x="35" y="7"/>
                      <a:pt x="35" y="7"/>
                      <a:pt x="35" y="7"/>
                    </a:cubicBezTo>
                    <a:cubicBezTo>
                      <a:pt x="34" y="7"/>
                      <a:pt x="34" y="7"/>
                      <a:pt x="34" y="6"/>
                    </a:cubicBezTo>
                    <a:cubicBezTo>
                      <a:pt x="34" y="6"/>
                      <a:pt x="34" y="6"/>
                      <a:pt x="34" y="5"/>
                    </a:cubicBezTo>
                    <a:cubicBezTo>
                      <a:pt x="34" y="5"/>
                      <a:pt x="34" y="5"/>
                      <a:pt x="34" y="5"/>
                    </a:cubicBezTo>
                    <a:cubicBezTo>
                      <a:pt x="34" y="5"/>
                      <a:pt x="35" y="4"/>
                      <a:pt x="35" y="4"/>
                    </a:cubicBezTo>
                    <a:cubicBezTo>
                      <a:pt x="35" y="3"/>
                      <a:pt x="35" y="3"/>
                      <a:pt x="35" y="3"/>
                    </a:cubicBezTo>
                    <a:cubicBezTo>
                      <a:pt x="35" y="3"/>
                      <a:pt x="35" y="3"/>
                      <a:pt x="35" y="3"/>
                    </a:cubicBezTo>
                    <a:close/>
                    <a:moveTo>
                      <a:pt x="97" y="2"/>
                    </a:moveTo>
                    <a:cubicBezTo>
                      <a:pt x="97" y="2"/>
                      <a:pt x="97" y="2"/>
                      <a:pt x="97" y="2"/>
                    </a:cubicBezTo>
                    <a:cubicBezTo>
                      <a:pt x="97" y="2"/>
                      <a:pt x="97" y="2"/>
                      <a:pt x="97" y="2"/>
                    </a:cubicBezTo>
                    <a:cubicBezTo>
                      <a:pt x="97" y="2"/>
                      <a:pt x="97" y="2"/>
                      <a:pt x="97" y="2"/>
                    </a:cubicBezTo>
                    <a:cubicBezTo>
                      <a:pt x="97" y="2"/>
                      <a:pt x="97" y="2"/>
                      <a:pt x="97" y="2"/>
                    </a:cubicBezTo>
                    <a:cubicBezTo>
                      <a:pt x="97" y="2"/>
                      <a:pt x="97" y="2"/>
                      <a:pt x="97" y="2"/>
                    </a:cubicBezTo>
                    <a:cubicBezTo>
                      <a:pt x="97" y="2"/>
                      <a:pt x="97" y="2"/>
                      <a:pt x="97" y="2"/>
                    </a:cubicBezTo>
                    <a:close/>
                    <a:moveTo>
                      <a:pt x="64" y="3"/>
                    </a:moveTo>
                    <a:cubicBezTo>
                      <a:pt x="64" y="2"/>
                      <a:pt x="63" y="2"/>
                      <a:pt x="63" y="2"/>
                    </a:cubicBezTo>
                    <a:cubicBezTo>
                      <a:pt x="63" y="2"/>
                      <a:pt x="63" y="3"/>
                      <a:pt x="63" y="3"/>
                    </a:cubicBezTo>
                    <a:cubicBezTo>
                      <a:pt x="63" y="3"/>
                      <a:pt x="63" y="3"/>
                      <a:pt x="64" y="3"/>
                    </a:cubicBezTo>
                    <a:cubicBezTo>
                      <a:pt x="64" y="3"/>
                      <a:pt x="64" y="3"/>
                      <a:pt x="64" y="3"/>
                    </a:cubicBezTo>
                    <a:cubicBezTo>
                      <a:pt x="64" y="3"/>
                      <a:pt x="64" y="4"/>
                      <a:pt x="64" y="4"/>
                    </a:cubicBezTo>
                    <a:cubicBezTo>
                      <a:pt x="64" y="4"/>
                      <a:pt x="64" y="4"/>
                      <a:pt x="64" y="4"/>
                    </a:cubicBezTo>
                    <a:cubicBezTo>
                      <a:pt x="64" y="4"/>
                      <a:pt x="65" y="4"/>
                      <a:pt x="65" y="4"/>
                    </a:cubicBezTo>
                    <a:cubicBezTo>
                      <a:pt x="65" y="4"/>
                      <a:pt x="65" y="3"/>
                      <a:pt x="65" y="3"/>
                    </a:cubicBezTo>
                    <a:cubicBezTo>
                      <a:pt x="64" y="3"/>
                      <a:pt x="64" y="3"/>
                      <a:pt x="64" y="3"/>
                    </a:cubicBezTo>
                    <a:cubicBezTo>
                      <a:pt x="64" y="3"/>
                      <a:pt x="64" y="3"/>
                      <a:pt x="64" y="3"/>
                    </a:cubicBezTo>
                    <a:close/>
                    <a:moveTo>
                      <a:pt x="10" y="3"/>
                    </a:moveTo>
                    <a:cubicBezTo>
                      <a:pt x="10" y="3"/>
                      <a:pt x="10" y="3"/>
                      <a:pt x="10" y="3"/>
                    </a:cubicBezTo>
                    <a:cubicBezTo>
                      <a:pt x="10" y="3"/>
                      <a:pt x="10" y="3"/>
                      <a:pt x="9" y="3"/>
                    </a:cubicBezTo>
                    <a:cubicBezTo>
                      <a:pt x="9" y="3"/>
                      <a:pt x="9" y="3"/>
                      <a:pt x="9" y="3"/>
                    </a:cubicBezTo>
                    <a:cubicBezTo>
                      <a:pt x="9" y="3"/>
                      <a:pt x="9" y="3"/>
                      <a:pt x="9" y="3"/>
                    </a:cubicBezTo>
                    <a:cubicBezTo>
                      <a:pt x="9" y="4"/>
                      <a:pt x="9" y="4"/>
                      <a:pt x="9" y="4"/>
                    </a:cubicBezTo>
                    <a:cubicBezTo>
                      <a:pt x="8" y="4"/>
                      <a:pt x="8" y="4"/>
                      <a:pt x="8" y="5"/>
                    </a:cubicBezTo>
                    <a:cubicBezTo>
                      <a:pt x="8" y="5"/>
                      <a:pt x="9" y="5"/>
                      <a:pt x="9" y="5"/>
                    </a:cubicBezTo>
                    <a:cubicBezTo>
                      <a:pt x="9" y="5"/>
                      <a:pt x="9" y="5"/>
                      <a:pt x="9" y="5"/>
                    </a:cubicBezTo>
                    <a:cubicBezTo>
                      <a:pt x="9" y="4"/>
                      <a:pt x="10" y="4"/>
                      <a:pt x="10" y="4"/>
                    </a:cubicBezTo>
                    <a:cubicBezTo>
                      <a:pt x="10" y="4"/>
                      <a:pt x="10" y="4"/>
                      <a:pt x="10" y="4"/>
                    </a:cubicBezTo>
                    <a:cubicBezTo>
                      <a:pt x="10" y="4"/>
                      <a:pt x="10" y="4"/>
                      <a:pt x="10" y="4"/>
                    </a:cubicBezTo>
                    <a:cubicBezTo>
                      <a:pt x="10" y="4"/>
                      <a:pt x="10" y="4"/>
                      <a:pt x="10" y="4"/>
                    </a:cubicBezTo>
                    <a:cubicBezTo>
                      <a:pt x="9" y="4"/>
                      <a:pt x="9" y="4"/>
                      <a:pt x="9" y="3"/>
                    </a:cubicBezTo>
                    <a:cubicBezTo>
                      <a:pt x="9" y="3"/>
                      <a:pt x="9" y="3"/>
                      <a:pt x="9" y="3"/>
                    </a:cubicBezTo>
                    <a:cubicBezTo>
                      <a:pt x="9" y="3"/>
                      <a:pt x="9" y="3"/>
                      <a:pt x="10" y="3"/>
                    </a:cubicBezTo>
                    <a:close/>
                    <a:moveTo>
                      <a:pt x="62" y="6"/>
                    </a:moveTo>
                    <a:cubicBezTo>
                      <a:pt x="61" y="6"/>
                      <a:pt x="62" y="6"/>
                      <a:pt x="62" y="7"/>
                    </a:cubicBezTo>
                    <a:cubicBezTo>
                      <a:pt x="62" y="7"/>
                      <a:pt x="62" y="7"/>
                      <a:pt x="62" y="7"/>
                    </a:cubicBezTo>
                    <a:cubicBezTo>
                      <a:pt x="63" y="6"/>
                      <a:pt x="63" y="6"/>
                      <a:pt x="63" y="6"/>
                    </a:cubicBezTo>
                    <a:cubicBezTo>
                      <a:pt x="63" y="6"/>
                      <a:pt x="63" y="6"/>
                      <a:pt x="63" y="6"/>
                    </a:cubicBezTo>
                    <a:cubicBezTo>
                      <a:pt x="63" y="5"/>
                      <a:pt x="62" y="5"/>
                      <a:pt x="62" y="5"/>
                    </a:cubicBezTo>
                    <a:cubicBezTo>
                      <a:pt x="62" y="5"/>
                      <a:pt x="62" y="5"/>
                      <a:pt x="62" y="6"/>
                    </a:cubicBezTo>
                    <a:close/>
                    <a:moveTo>
                      <a:pt x="21" y="4"/>
                    </a:moveTo>
                    <a:cubicBezTo>
                      <a:pt x="21" y="3"/>
                      <a:pt x="20" y="3"/>
                      <a:pt x="20" y="3"/>
                    </a:cubicBezTo>
                    <a:cubicBezTo>
                      <a:pt x="20" y="3"/>
                      <a:pt x="20" y="3"/>
                      <a:pt x="20" y="3"/>
                    </a:cubicBezTo>
                    <a:cubicBezTo>
                      <a:pt x="20" y="3"/>
                      <a:pt x="20" y="3"/>
                      <a:pt x="20" y="3"/>
                    </a:cubicBezTo>
                    <a:cubicBezTo>
                      <a:pt x="20" y="4"/>
                      <a:pt x="20" y="4"/>
                      <a:pt x="21" y="4"/>
                    </a:cubicBezTo>
                    <a:cubicBezTo>
                      <a:pt x="21" y="4"/>
                      <a:pt x="21" y="4"/>
                      <a:pt x="21" y="4"/>
                    </a:cubicBezTo>
                    <a:cubicBezTo>
                      <a:pt x="21" y="4"/>
                      <a:pt x="21" y="4"/>
                      <a:pt x="21" y="4"/>
                    </a:cubicBezTo>
                    <a:close/>
                    <a:moveTo>
                      <a:pt x="94" y="4"/>
                    </a:moveTo>
                    <a:cubicBezTo>
                      <a:pt x="94" y="4"/>
                      <a:pt x="94" y="4"/>
                      <a:pt x="94" y="4"/>
                    </a:cubicBezTo>
                    <a:cubicBezTo>
                      <a:pt x="94" y="5"/>
                      <a:pt x="94" y="5"/>
                      <a:pt x="94" y="5"/>
                    </a:cubicBezTo>
                    <a:cubicBezTo>
                      <a:pt x="94" y="5"/>
                      <a:pt x="95" y="5"/>
                      <a:pt x="95" y="4"/>
                    </a:cubicBezTo>
                    <a:cubicBezTo>
                      <a:pt x="95" y="4"/>
                      <a:pt x="95" y="4"/>
                      <a:pt x="95" y="4"/>
                    </a:cubicBezTo>
                    <a:cubicBezTo>
                      <a:pt x="94" y="4"/>
                      <a:pt x="94" y="4"/>
                      <a:pt x="94" y="4"/>
                    </a:cubicBezTo>
                    <a:cubicBezTo>
                      <a:pt x="94" y="4"/>
                      <a:pt x="94" y="4"/>
                      <a:pt x="94" y="4"/>
                    </a:cubicBezTo>
                    <a:close/>
                    <a:moveTo>
                      <a:pt x="83" y="2"/>
                    </a:moveTo>
                    <a:cubicBezTo>
                      <a:pt x="83" y="2"/>
                      <a:pt x="83" y="2"/>
                      <a:pt x="83" y="2"/>
                    </a:cubicBezTo>
                    <a:cubicBezTo>
                      <a:pt x="83" y="2"/>
                      <a:pt x="83" y="2"/>
                      <a:pt x="83" y="2"/>
                    </a:cubicBezTo>
                    <a:cubicBezTo>
                      <a:pt x="83" y="1"/>
                      <a:pt x="82" y="2"/>
                      <a:pt x="82" y="2"/>
                    </a:cubicBezTo>
                    <a:cubicBezTo>
                      <a:pt x="82" y="2"/>
                      <a:pt x="82" y="2"/>
                      <a:pt x="82" y="2"/>
                    </a:cubicBezTo>
                    <a:cubicBezTo>
                      <a:pt x="82" y="2"/>
                      <a:pt x="82" y="2"/>
                      <a:pt x="82" y="2"/>
                    </a:cubicBezTo>
                    <a:cubicBezTo>
                      <a:pt x="82" y="2"/>
                      <a:pt x="82" y="2"/>
                      <a:pt x="83" y="2"/>
                    </a:cubicBezTo>
                    <a:cubicBezTo>
                      <a:pt x="83" y="2"/>
                      <a:pt x="83" y="2"/>
                      <a:pt x="83" y="2"/>
                    </a:cubicBezTo>
                    <a:close/>
                    <a:moveTo>
                      <a:pt x="40" y="4"/>
                    </a:moveTo>
                    <a:cubicBezTo>
                      <a:pt x="40" y="4"/>
                      <a:pt x="40" y="4"/>
                      <a:pt x="40" y="4"/>
                    </a:cubicBezTo>
                    <a:cubicBezTo>
                      <a:pt x="40" y="4"/>
                      <a:pt x="40" y="3"/>
                      <a:pt x="39" y="3"/>
                    </a:cubicBezTo>
                    <a:cubicBezTo>
                      <a:pt x="39" y="4"/>
                      <a:pt x="39" y="4"/>
                      <a:pt x="39" y="4"/>
                    </a:cubicBezTo>
                    <a:cubicBezTo>
                      <a:pt x="39" y="4"/>
                      <a:pt x="40" y="4"/>
                      <a:pt x="40" y="4"/>
                    </a:cubicBezTo>
                    <a:close/>
                    <a:moveTo>
                      <a:pt x="43" y="6"/>
                    </a:moveTo>
                    <a:cubicBezTo>
                      <a:pt x="44" y="6"/>
                      <a:pt x="44" y="6"/>
                      <a:pt x="44" y="6"/>
                    </a:cubicBezTo>
                    <a:cubicBezTo>
                      <a:pt x="44" y="6"/>
                      <a:pt x="44" y="6"/>
                      <a:pt x="44" y="6"/>
                    </a:cubicBezTo>
                    <a:cubicBezTo>
                      <a:pt x="44" y="6"/>
                      <a:pt x="44" y="6"/>
                      <a:pt x="44" y="6"/>
                    </a:cubicBezTo>
                    <a:cubicBezTo>
                      <a:pt x="43" y="6"/>
                      <a:pt x="43" y="6"/>
                      <a:pt x="43" y="6"/>
                    </a:cubicBezTo>
                    <a:cubicBezTo>
                      <a:pt x="43" y="6"/>
                      <a:pt x="43" y="6"/>
                      <a:pt x="43" y="6"/>
                    </a:cubicBezTo>
                    <a:close/>
                    <a:moveTo>
                      <a:pt x="90" y="6"/>
                    </a:moveTo>
                    <a:cubicBezTo>
                      <a:pt x="90" y="6"/>
                      <a:pt x="91" y="6"/>
                      <a:pt x="91" y="6"/>
                    </a:cubicBezTo>
                    <a:cubicBezTo>
                      <a:pt x="91" y="6"/>
                      <a:pt x="91" y="5"/>
                      <a:pt x="91" y="5"/>
                    </a:cubicBezTo>
                    <a:cubicBezTo>
                      <a:pt x="91" y="5"/>
                      <a:pt x="91" y="5"/>
                      <a:pt x="91" y="5"/>
                    </a:cubicBezTo>
                    <a:cubicBezTo>
                      <a:pt x="91" y="5"/>
                      <a:pt x="90" y="5"/>
                      <a:pt x="90" y="6"/>
                    </a:cubicBezTo>
                    <a:cubicBezTo>
                      <a:pt x="90" y="6"/>
                      <a:pt x="90" y="6"/>
                      <a:pt x="90" y="6"/>
                    </a:cubicBezTo>
                    <a:close/>
                    <a:moveTo>
                      <a:pt x="83" y="5"/>
                    </a:moveTo>
                    <a:cubicBezTo>
                      <a:pt x="83" y="5"/>
                      <a:pt x="84" y="5"/>
                      <a:pt x="84" y="5"/>
                    </a:cubicBezTo>
                    <a:cubicBezTo>
                      <a:pt x="84" y="5"/>
                      <a:pt x="84" y="5"/>
                      <a:pt x="84" y="4"/>
                    </a:cubicBezTo>
                    <a:cubicBezTo>
                      <a:pt x="84" y="4"/>
                      <a:pt x="84" y="4"/>
                      <a:pt x="84" y="4"/>
                    </a:cubicBezTo>
                    <a:cubicBezTo>
                      <a:pt x="84" y="4"/>
                      <a:pt x="83" y="4"/>
                      <a:pt x="83" y="5"/>
                    </a:cubicBezTo>
                    <a:cubicBezTo>
                      <a:pt x="83" y="5"/>
                      <a:pt x="83" y="5"/>
                      <a:pt x="83" y="5"/>
                    </a:cubicBezTo>
                    <a:close/>
                    <a:moveTo>
                      <a:pt x="26" y="5"/>
                    </a:moveTo>
                    <a:cubicBezTo>
                      <a:pt x="26" y="5"/>
                      <a:pt x="25" y="5"/>
                      <a:pt x="25" y="5"/>
                    </a:cubicBezTo>
                    <a:cubicBezTo>
                      <a:pt x="25" y="5"/>
                      <a:pt x="25" y="5"/>
                      <a:pt x="25" y="5"/>
                    </a:cubicBezTo>
                    <a:cubicBezTo>
                      <a:pt x="26" y="5"/>
                      <a:pt x="26" y="5"/>
                      <a:pt x="26" y="5"/>
                    </a:cubicBezTo>
                    <a:cubicBezTo>
                      <a:pt x="26" y="5"/>
                      <a:pt x="26" y="5"/>
                      <a:pt x="26" y="5"/>
                    </a:cubicBezTo>
                    <a:cubicBezTo>
                      <a:pt x="26" y="5"/>
                      <a:pt x="26" y="5"/>
                      <a:pt x="26" y="5"/>
                    </a:cubicBezTo>
                    <a:cubicBezTo>
                      <a:pt x="26" y="5"/>
                      <a:pt x="26" y="5"/>
                      <a:pt x="26" y="5"/>
                    </a:cubicBezTo>
                    <a:close/>
                    <a:moveTo>
                      <a:pt x="74" y="5"/>
                    </a:moveTo>
                    <a:cubicBezTo>
                      <a:pt x="74" y="5"/>
                      <a:pt x="74" y="5"/>
                      <a:pt x="74" y="5"/>
                    </a:cubicBezTo>
                    <a:cubicBezTo>
                      <a:pt x="74" y="5"/>
                      <a:pt x="74" y="5"/>
                      <a:pt x="74" y="5"/>
                    </a:cubicBezTo>
                    <a:cubicBezTo>
                      <a:pt x="74" y="5"/>
                      <a:pt x="75" y="4"/>
                      <a:pt x="75" y="4"/>
                    </a:cubicBezTo>
                    <a:cubicBezTo>
                      <a:pt x="75" y="4"/>
                      <a:pt x="74" y="4"/>
                      <a:pt x="74" y="4"/>
                    </a:cubicBezTo>
                    <a:cubicBezTo>
                      <a:pt x="74" y="4"/>
                      <a:pt x="74" y="4"/>
                      <a:pt x="74" y="4"/>
                    </a:cubicBezTo>
                    <a:cubicBezTo>
                      <a:pt x="74" y="4"/>
                      <a:pt x="74" y="4"/>
                      <a:pt x="74" y="5"/>
                    </a:cubicBezTo>
                    <a:close/>
                    <a:moveTo>
                      <a:pt x="16" y="3"/>
                    </a:moveTo>
                    <a:cubicBezTo>
                      <a:pt x="15" y="3"/>
                      <a:pt x="15" y="3"/>
                      <a:pt x="15" y="3"/>
                    </a:cubicBezTo>
                    <a:cubicBezTo>
                      <a:pt x="15" y="3"/>
                      <a:pt x="15" y="3"/>
                      <a:pt x="15" y="3"/>
                    </a:cubicBezTo>
                    <a:cubicBezTo>
                      <a:pt x="15" y="3"/>
                      <a:pt x="15" y="3"/>
                      <a:pt x="16" y="3"/>
                    </a:cubicBezTo>
                    <a:cubicBezTo>
                      <a:pt x="16" y="3"/>
                      <a:pt x="16" y="3"/>
                      <a:pt x="16" y="3"/>
                    </a:cubicBezTo>
                    <a:cubicBezTo>
                      <a:pt x="16" y="3"/>
                      <a:pt x="16" y="3"/>
                      <a:pt x="16" y="3"/>
                    </a:cubicBezTo>
                    <a:close/>
                    <a:moveTo>
                      <a:pt x="64" y="5"/>
                    </a:moveTo>
                    <a:cubicBezTo>
                      <a:pt x="64" y="5"/>
                      <a:pt x="64" y="5"/>
                      <a:pt x="64" y="5"/>
                    </a:cubicBezTo>
                    <a:cubicBezTo>
                      <a:pt x="64" y="6"/>
                      <a:pt x="64" y="6"/>
                      <a:pt x="64" y="5"/>
                    </a:cubicBezTo>
                    <a:cubicBezTo>
                      <a:pt x="64" y="5"/>
                      <a:pt x="64" y="5"/>
                      <a:pt x="64" y="5"/>
                    </a:cubicBezTo>
                    <a:cubicBezTo>
                      <a:pt x="64" y="5"/>
                      <a:pt x="64" y="5"/>
                      <a:pt x="64" y="5"/>
                    </a:cubicBezTo>
                    <a:cubicBezTo>
                      <a:pt x="64" y="5"/>
                      <a:pt x="64" y="5"/>
                      <a:pt x="64" y="5"/>
                    </a:cubicBezTo>
                    <a:close/>
                    <a:moveTo>
                      <a:pt x="66" y="4"/>
                    </a:moveTo>
                    <a:cubicBezTo>
                      <a:pt x="66" y="4"/>
                      <a:pt x="66" y="4"/>
                      <a:pt x="66" y="4"/>
                    </a:cubicBezTo>
                    <a:cubicBezTo>
                      <a:pt x="66" y="4"/>
                      <a:pt x="66" y="4"/>
                      <a:pt x="66" y="4"/>
                    </a:cubicBezTo>
                    <a:cubicBezTo>
                      <a:pt x="66" y="4"/>
                      <a:pt x="66" y="4"/>
                      <a:pt x="66" y="4"/>
                    </a:cubicBezTo>
                    <a:cubicBezTo>
                      <a:pt x="66" y="4"/>
                      <a:pt x="65" y="4"/>
                      <a:pt x="66" y="4"/>
                    </a:cubicBezTo>
                    <a:close/>
                    <a:moveTo>
                      <a:pt x="95" y="1"/>
                    </a:moveTo>
                    <a:cubicBezTo>
                      <a:pt x="95" y="1"/>
                      <a:pt x="95" y="1"/>
                      <a:pt x="95" y="1"/>
                    </a:cubicBezTo>
                    <a:cubicBezTo>
                      <a:pt x="95" y="1"/>
                      <a:pt x="96" y="1"/>
                      <a:pt x="96" y="1"/>
                    </a:cubicBezTo>
                    <a:cubicBezTo>
                      <a:pt x="96" y="1"/>
                      <a:pt x="96" y="1"/>
                      <a:pt x="96" y="1"/>
                    </a:cubicBezTo>
                    <a:cubicBezTo>
                      <a:pt x="96" y="1"/>
                      <a:pt x="96" y="1"/>
                      <a:pt x="96" y="1"/>
                    </a:cubicBezTo>
                    <a:cubicBezTo>
                      <a:pt x="96" y="1"/>
                      <a:pt x="96" y="1"/>
                      <a:pt x="95" y="1"/>
                    </a:cubicBezTo>
                    <a:close/>
                    <a:moveTo>
                      <a:pt x="99" y="4"/>
                    </a:moveTo>
                    <a:cubicBezTo>
                      <a:pt x="99" y="4"/>
                      <a:pt x="100" y="3"/>
                      <a:pt x="100" y="3"/>
                    </a:cubicBezTo>
                    <a:cubicBezTo>
                      <a:pt x="100" y="3"/>
                      <a:pt x="100" y="3"/>
                      <a:pt x="99" y="3"/>
                    </a:cubicBezTo>
                    <a:cubicBezTo>
                      <a:pt x="99" y="3"/>
                      <a:pt x="99" y="3"/>
                      <a:pt x="99" y="3"/>
                    </a:cubicBezTo>
                    <a:cubicBezTo>
                      <a:pt x="99" y="3"/>
                      <a:pt x="99" y="3"/>
                      <a:pt x="99" y="4"/>
                    </a:cubicBezTo>
                    <a:close/>
                    <a:moveTo>
                      <a:pt x="32" y="6"/>
                    </a:moveTo>
                    <a:cubicBezTo>
                      <a:pt x="32" y="6"/>
                      <a:pt x="32" y="6"/>
                      <a:pt x="32" y="6"/>
                    </a:cubicBezTo>
                    <a:cubicBezTo>
                      <a:pt x="32" y="6"/>
                      <a:pt x="32" y="6"/>
                      <a:pt x="32" y="6"/>
                    </a:cubicBezTo>
                    <a:cubicBezTo>
                      <a:pt x="32" y="6"/>
                      <a:pt x="32" y="6"/>
                      <a:pt x="32" y="6"/>
                    </a:cubicBezTo>
                    <a:cubicBezTo>
                      <a:pt x="32" y="6"/>
                      <a:pt x="32" y="6"/>
                      <a:pt x="32" y="6"/>
                    </a:cubicBezTo>
                    <a:close/>
                    <a:moveTo>
                      <a:pt x="29" y="5"/>
                    </a:moveTo>
                    <a:cubicBezTo>
                      <a:pt x="29" y="5"/>
                      <a:pt x="29" y="5"/>
                      <a:pt x="29" y="5"/>
                    </a:cubicBezTo>
                    <a:cubicBezTo>
                      <a:pt x="29" y="5"/>
                      <a:pt x="29" y="5"/>
                      <a:pt x="29" y="5"/>
                    </a:cubicBezTo>
                    <a:close/>
                    <a:moveTo>
                      <a:pt x="9" y="2"/>
                    </a:moveTo>
                    <a:cubicBezTo>
                      <a:pt x="9" y="2"/>
                      <a:pt x="9" y="2"/>
                      <a:pt x="9" y="2"/>
                    </a:cubicBezTo>
                    <a:cubicBezTo>
                      <a:pt x="9" y="2"/>
                      <a:pt x="9" y="2"/>
                      <a:pt x="9" y="2"/>
                    </a:cubicBezTo>
                    <a:cubicBezTo>
                      <a:pt x="9" y="2"/>
                      <a:pt x="9" y="2"/>
                      <a:pt x="9" y="2"/>
                    </a:cubicBezTo>
                    <a:close/>
                    <a:moveTo>
                      <a:pt x="85" y="5"/>
                    </a:moveTo>
                    <a:cubicBezTo>
                      <a:pt x="85" y="5"/>
                      <a:pt x="85" y="5"/>
                      <a:pt x="85" y="5"/>
                    </a:cubicBezTo>
                    <a:cubicBezTo>
                      <a:pt x="85" y="5"/>
                      <a:pt x="85" y="5"/>
                      <a:pt x="85" y="5"/>
                    </a:cubicBezTo>
                    <a:cubicBezTo>
                      <a:pt x="85" y="5"/>
                      <a:pt x="85" y="5"/>
                      <a:pt x="85" y="5"/>
                    </a:cubicBezTo>
                    <a:cubicBezTo>
                      <a:pt x="85" y="5"/>
                      <a:pt x="85" y="5"/>
                      <a:pt x="85" y="5"/>
                    </a:cubicBezTo>
                    <a:close/>
                    <a:moveTo>
                      <a:pt x="83" y="3"/>
                    </a:moveTo>
                    <a:cubicBezTo>
                      <a:pt x="83" y="3"/>
                      <a:pt x="83" y="4"/>
                      <a:pt x="83" y="4"/>
                    </a:cubicBezTo>
                    <a:cubicBezTo>
                      <a:pt x="83" y="4"/>
                      <a:pt x="83" y="4"/>
                      <a:pt x="83" y="4"/>
                    </a:cubicBezTo>
                    <a:cubicBezTo>
                      <a:pt x="83" y="4"/>
                      <a:pt x="83" y="4"/>
                      <a:pt x="83" y="4"/>
                    </a:cubicBezTo>
                    <a:cubicBezTo>
                      <a:pt x="83" y="3"/>
                      <a:pt x="83" y="3"/>
                      <a:pt x="83" y="3"/>
                    </a:cubicBezTo>
                    <a:cubicBezTo>
                      <a:pt x="83" y="3"/>
                      <a:pt x="83" y="3"/>
                      <a:pt x="83" y="3"/>
                    </a:cubicBezTo>
                    <a:close/>
                    <a:moveTo>
                      <a:pt x="48" y="4"/>
                    </a:moveTo>
                    <a:cubicBezTo>
                      <a:pt x="48" y="4"/>
                      <a:pt x="48" y="4"/>
                      <a:pt x="48" y="4"/>
                    </a:cubicBezTo>
                    <a:cubicBezTo>
                      <a:pt x="47" y="4"/>
                      <a:pt x="47" y="4"/>
                      <a:pt x="48" y="4"/>
                    </a:cubicBezTo>
                    <a:cubicBezTo>
                      <a:pt x="48" y="4"/>
                      <a:pt x="48" y="4"/>
                      <a:pt x="48" y="4"/>
                    </a:cubicBezTo>
                    <a:cubicBezTo>
                      <a:pt x="48" y="4"/>
                      <a:pt x="48" y="4"/>
                      <a:pt x="48" y="4"/>
                    </a:cubicBezTo>
                    <a:close/>
                    <a:moveTo>
                      <a:pt x="51" y="2"/>
                    </a:moveTo>
                    <a:cubicBezTo>
                      <a:pt x="51" y="2"/>
                      <a:pt x="51" y="2"/>
                      <a:pt x="51" y="2"/>
                    </a:cubicBezTo>
                    <a:cubicBezTo>
                      <a:pt x="51" y="2"/>
                      <a:pt x="51" y="2"/>
                      <a:pt x="51" y="2"/>
                    </a:cubicBezTo>
                    <a:cubicBezTo>
                      <a:pt x="51" y="2"/>
                      <a:pt x="51" y="2"/>
                      <a:pt x="51" y="2"/>
                    </a:cubicBezTo>
                    <a:close/>
                    <a:moveTo>
                      <a:pt x="53" y="5"/>
                    </a:moveTo>
                    <a:cubicBezTo>
                      <a:pt x="53" y="5"/>
                      <a:pt x="53" y="5"/>
                      <a:pt x="53" y="5"/>
                    </a:cubicBezTo>
                    <a:cubicBezTo>
                      <a:pt x="53" y="5"/>
                      <a:pt x="53" y="5"/>
                      <a:pt x="53" y="5"/>
                    </a:cubicBezTo>
                    <a:close/>
                    <a:moveTo>
                      <a:pt x="80" y="5"/>
                    </a:moveTo>
                    <a:cubicBezTo>
                      <a:pt x="80" y="5"/>
                      <a:pt x="80" y="5"/>
                      <a:pt x="80" y="5"/>
                    </a:cubicBezTo>
                    <a:cubicBezTo>
                      <a:pt x="80" y="5"/>
                      <a:pt x="80" y="5"/>
                      <a:pt x="80" y="5"/>
                    </a:cubicBezTo>
                    <a:close/>
                    <a:moveTo>
                      <a:pt x="3" y="2"/>
                    </a:moveTo>
                    <a:cubicBezTo>
                      <a:pt x="3" y="3"/>
                      <a:pt x="3" y="3"/>
                      <a:pt x="3" y="3"/>
                    </a:cubicBezTo>
                    <a:cubicBezTo>
                      <a:pt x="3" y="3"/>
                      <a:pt x="3" y="3"/>
                      <a:pt x="3" y="3"/>
                    </a:cubicBezTo>
                    <a:lnTo>
                      <a:pt x="3" y="2"/>
                    </a:lnTo>
                    <a:close/>
                    <a:moveTo>
                      <a:pt x="11" y="1"/>
                    </a:moveTo>
                    <a:cubicBezTo>
                      <a:pt x="11" y="1"/>
                      <a:pt x="11" y="1"/>
                      <a:pt x="11" y="1"/>
                    </a:cubicBezTo>
                    <a:cubicBezTo>
                      <a:pt x="11" y="1"/>
                      <a:pt x="11"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106"/>
              <p:cNvSpPr>
                <a:spLocks noEditPoints="1"/>
              </p:cNvSpPr>
              <p:nvPr/>
            </p:nvSpPr>
            <p:spPr bwMode="auto">
              <a:xfrm>
                <a:off x="5879" y="1995"/>
                <a:ext cx="256" cy="125"/>
              </a:xfrm>
              <a:custGeom>
                <a:avLst/>
                <a:gdLst>
                  <a:gd name="T0" fmla="*/ 3 w 19"/>
                  <a:gd name="T1" fmla="*/ 2 h 7"/>
                  <a:gd name="T2" fmla="*/ 1 w 19"/>
                  <a:gd name="T3" fmla="*/ 2 h 7"/>
                  <a:gd name="T4" fmla="*/ 1 w 19"/>
                  <a:gd name="T5" fmla="*/ 3 h 7"/>
                  <a:gd name="T6" fmla="*/ 0 w 19"/>
                  <a:gd name="T7" fmla="*/ 2 h 7"/>
                  <a:gd name="T8" fmla="*/ 4 w 19"/>
                  <a:gd name="T9" fmla="*/ 0 h 7"/>
                  <a:gd name="T10" fmla="*/ 7 w 19"/>
                  <a:gd name="T11" fmla="*/ 1 h 7"/>
                  <a:gd name="T12" fmla="*/ 7 w 19"/>
                  <a:gd name="T13" fmla="*/ 2 h 7"/>
                  <a:gd name="T14" fmla="*/ 8 w 19"/>
                  <a:gd name="T15" fmla="*/ 1 h 7"/>
                  <a:gd name="T16" fmla="*/ 7 w 19"/>
                  <a:gd name="T17" fmla="*/ 0 h 7"/>
                  <a:gd name="T18" fmla="*/ 9 w 19"/>
                  <a:gd name="T19" fmla="*/ 0 h 7"/>
                  <a:gd name="T20" fmla="*/ 14 w 19"/>
                  <a:gd name="T21" fmla="*/ 0 h 7"/>
                  <a:gd name="T22" fmla="*/ 18 w 19"/>
                  <a:gd name="T23" fmla="*/ 0 h 7"/>
                  <a:gd name="T24" fmla="*/ 18 w 19"/>
                  <a:gd name="T25" fmla="*/ 1 h 7"/>
                  <a:gd name="T26" fmla="*/ 19 w 19"/>
                  <a:gd name="T27" fmla="*/ 3 h 7"/>
                  <a:gd name="T28" fmla="*/ 17 w 19"/>
                  <a:gd name="T29" fmla="*/ 4 h 7"/>
                  <a:gd name="T30" fmla="*/ 17 w 19"/>
                  <a:gd name="T31" fmla="*/ 4 h 7"/>
                  <a:gd name="T32" fmla="*/ 14 w 19"/>
                  <a:gd name="T33" fmla="*/ 4 h 7"/>
                  <a:gd name="T34" fmla="*/ 13 w 19"/>
                  <a:gd name="T35" fmla="*/ 5 h 7"/>
                  <a:gd name="T36" fmla="*/ 9 w 19"/>
                  <a:gd name="T37" fmla="*/ 4 h 7"/>
                  <a:gd name="T38" fmla="*/ 10 w 19"/>
                  <a:gd name="T39" fmla="*/ 5 h 7"/>
                  <a:gd name="T40" fmla="*/ 11 w 19"/>
                  <a:gd name="T41" fmla="*/ 7 h 7"/>
                  <a:gd name="T42" fmla="*/ 9 w 19"/>
                  <a:gd name="T43" fmla="*/ 6 h 7"/>
                  <a:gd name="T44" fmla="*/ 9 w 19"/>
                  <a:gd name="T45" fmla="*/ 6 h 7"/>
                  <a:gd name="T46" fmla="*/ 8 w 19"/>
                  <a:gd name="T47" fmla="*/ 6 h 7"/>
                  <a:gd name="T48" fmla="*/ 6 w 19"/>
                  <a:gd name="T49" fmla="*/ 6 h 7"/>
                  <a:gd name="T50" fmla="*/ 1 w 19"/>
                  <a:gd name="T51" fmla="*/ 6 h 7"/>
                  <a:gd name="T52" fmla="*/ 0 w 19"/>
                  <a:gd name="T53" fmla="*/ 4 h 7"/>
                  <a:gd name="T54" fmla="*/ 0 w 19"/>
                  <a:gd name="T55" fmla="*/ 4 h 7"/>
                  <a:gd name="T56" fmla="*/ 4 w 19"/>
                  <a:gd name="T57" fmla="*/ 4 h 7"/>
                  <a:gd name="T58" fmla="*/ 6 w 19"/>
                  <a:gd name="T59" fmla="*/ 3 h 7"/>
                  <a:gd name="T60" fmla="*/ 4 w 19"/>
                  <a:gd name="T61" fmla="*/ 3 h 7"/>
                  <a:gd name="T62" fmla="*/ 12 w 19"/>
                  <a:gd name="T63" fmla="*/ 2 h 7"/>
                  <a:gd name="T64" fmla="*/ 14 w 19"/>
                  <a:gd name="T65" fmla="*/ 2 h 7"/>
                  <a:gd name="T66" fmla="*/ 13 w 19"/>
                  <a:gd name="T67" fmla="*/ 2 h 7"/>
                  <a:gd name="T68" fmla="*/ 16 w 19"/>
                  <a:gd name="T69" fmla="*/ 1 h 7"/>
                  <a:gd name="T70" fmla="*/ 15 w 19"/>
                  <a:gd name="T71" fmla="*/ 2 h 7"/>
                  <a:gd name="T72" fmla="*/ 17 w 19"/>
                  <a:gd name="T73" fmla="*/ 3 h 7"/>
                  <a:gd name="T74" fmla="*/ 17 w 19"/>
                  <a:gd name="T75" fmla="*/ 2 h 7"/>
                  <a:gd name="T76" fmla="*/ 3 w 19"/>
                  <a:gd name="T77" fmla="*/ 6 h 7"/>
                  <a:gd name="T78" fmla="*/ 4 w 19"/>
                  <a:gd name="T79" fmla="*/ 5 h 7"/>
                  <a:gd name="T80" fmla="*/ 3 w 19"/>
                  <a:gd name="T81" fmla="*/ 6 h 7"/>
                  <a:gd name="T82" fmla="*/ 13 w 19"/>
                  <a:gd name="T83" fmla="*/ 4 h 7"/>
                  <a:gd name="T84" fmla="*/ 13 w 19"/>
                  <a:gd name="T85" fmla="*/ 4 h 7"/>
                  <a:gd name="T86" fmla="*/ 13 w 19"/>
                  <a:gd name="T87" fmla="*/ 1 h 7"/>
                  <a:gd name="T88" fmla="*/ 7 w 19"/>
                  <a:gd name="T89" fmla="*/ 5 h 7"/>
                  <a:gd name="T90" fmla="*/ 7 w 19"/>
                  <a:gd name="T91" fmla="*/ 5 h 7"/>
                  <a:gd name="T92" fmla="*/ 14 w 19"/>
                  <a:gd name="T93"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 h="7">
                    <a:moveTo>
                      <a:pt x="2" y="3"/>
                    </a:moveTo>
                    <a:cubicBezTo>
                      <a:pt x="2" y="3"/>
                      <a:pt x="2" y="3"/>
                      <a:pt x="3" y="3"/>
                    </a:cubicBezTo>
                    <a:cubicBezTo>
                      <a:pt x="3" y="3"/>
                      <a:pt x="3" y="3"/>
                      <a:pt x="3" y="2"/>
                    </a:cubicBezTo>
                    <a:cubicBezTo>
                      <a:pt x="3" y="2"/>
                      <a:pt x="3" y="2"/>
                      <a:pt x="3" y="2"/>
                    </a:cubicBezTo>
                    <a:cubicBezTo>
                      <a:pt x="3" y="2"/>
                      <a:pt x="3" y="2"/>
                      <a:pt x="3" y="2"/>
                    </a:cubicBezTo>
                    <a:cubicBezTo>
                      <a:pt x="2" y="2"/>
                      <a:pt x="2" y="2"/>
                      <a:pt x="1" y="2"/>
                    </a:cubicBezTo>
                    <a:cubicBezTo>
                      <a:pt x="1" y="2"/>
                      <a:pt x="1" y="2"/>
                      <a:pt x="1" y="2"/>
                    </a:cubicBezTo>
                    <a:cubicBezTo>
                      <a:pt x="1" y="3"/>
                      <a:pt x="1" y="3"/>
                      <a:pt x="1" y="3"/>
                    </a:cubicBezTo>
                    <a:cubicBezTo>
                      <a:pt x="1" y="3"/>
                      <a:pt x="1" y="3"/>
                      <a:pt x="1" y="3"/>
                    </a:cubicBezTo>
                    <a:cubicBezTo>
                      <a:pt x="1" y="3"/>
                      <a:pt x="1" y="3"/>
                      <a:pt x="1" y="3"/>
                    </a:cubicBezTo>
                    <a:cubicBezTo>
                      <a:pt x="1" y="3"/>
                      <a:pt x="0" y="3"/>
                      <a:pt x="0" y="3"/>
                    </a:cubicBezTo>
                    <a:cubicBezTo>
                      <a:pt x="0" y="3"/>
                      <a:pt x="0" y="3"/>
                      <a:pt x="0" y="2"/>
                    </a:cubicBezTo>
                    <a:cubicBezTo>
                      <a:pt x="0" y="2"/>
                      <a:pt x="0" y="1"/>
                      <a:pt x="0" y="0"/>
                    </a:cubicBezTo>
                    <a:cubicBezTo>
                      <a:pt x="1" y="1"/>
                      <a:pt x="1" y="1"/>
                      <a:pt x="2" y="1"/>
                    </a:cubicBezTo>
                    <a:cubicBezTo>
                      <a:pt x="3" y="1"/>
                      <a:pt x="3" y="1"/>
                      <a:pt x="4" y="0"/>
                    </a:cubicBezTo>
                    <a:cubicBezTo>
                      <a:pt x="4" y="0"/>
                      <a:pt x="4" y="0"/>
                      <a:pt x="4" y="0"/>
                    </a:cubicBezTo>
                    <a:cubicBezTo>
                      <a:pt x="5" y="0"/>
                      <a:pt x="5" y="0"/>
                      <a:pt x="5" y="0"/>
                    </a:cubicBezTo>
                    <a:cubicBezTo>
                      <a:pt x="6" y="1"/>
                      <a:pt x="6" y="1"/>
                      <a:pt x="7" y="1"/>
                    </a:cubicBezTo>
                    <a:cubicBezTo>
                      <a:pt x="7" y="1"/>
                      <a:pt x="7" y="1"/>
                      <a:pt x="7" y="2"/>
                    </a:cubicBezTo>
                    <a:cubicBezTo>
                      <a:pt x="7" y="2"/>
                      <a:pt x="7" y="2"/>
                      <a:pt x="7" y="2"/>
                    </a:cubicBezTo>
                    <a:cubicBezTo>
                      <a:pt x="7" y="2"/>
                      <a:pt x="7" y="2"/>
                      <a:pt x="7" y="2"/>
                    </a:cubicBezTo>
                    <a:cubicBezTo>
                      <a:pt x="7" y="2"/>
                      <a:pt x="8" y="2"/>
                      <a:pt x="8" y="2"/>
                    </a:cubicBezTo>
                    <a:cubicBezTo>
                      <a:pt x="8" y="2"/>
                      <a:pt x="8" y="1"/>
                      <a:pt x="8" y="1"/>
                    </a:cubicBezTo>
                    <a:cubicBezTo>
                      <a:pt x="8" y="1"/>
                      <a:pt x="8" y="1"/>
                      <a:pt x="8" y="1"/>
                    </a:cubicBezTo>
                    <a:cubicBezTo>
                      <a:pt x="8" y="0"/>
                      <a:pt x="8" y="0"/>
                      <a:pt x="7" y="0"/>
                    </a:cubicBezTo>
                    <a:cubicBezTo>
                      <a:pt x="7" y="0"/>
                      <a:pt x="7" y="0"/>
                      <a:pt x="7" y="0"/>
                    </a:cubicBezTo>
                    <a:cubicBezTo>
                      <a:pt x="7" y="0"/>
                      <a:pt x="7" y="0"/>
                      <a:pt x="7" y="0"/>
                    </a:cubicBezTo>
                    <a:cubicBezTo>
                      <a:pt x="7" y="0"/>
                      <a:pt x="7" y="0"/>
                      <a:pt x="7" y="0"/>
                    </a:cubicBezTo>
                    <a:cubicBezTo>
                      <a:pt x="7" y="0"/>
                      <a:pt x="8" y="0"/>
                      <a:pt x="8" y="0"/>
                    </a:cubicBezTo>
                    <a:cubicBezTo>
                      <a:pt x="9" y="0"/>
                      <a:pt x="9" y="0"/>
                      <a:pt x="9" y="0"/>
                    </a:cubicBezTo>
                    <a:cubicBezTo>
                      <a:pt x="10" y="0"/>
                      <a:pt x="11" y="0"/>
                      <a:pt x="11" y="0"/>
                    </a:cubicBezTo>
                    <a:cubicBezTo>
                      <a:pt x="12" y="0"/>
                      <a:pt x="12" y="0"/>
                      <a:pt x="13" y="0"/>
                    </a:cubicBezTo>
                    <a:cubicBezTo>
                      <a:pt x="13" y="0"/>
                      <a:pt x="14" y="0"/>
                      <a:pt x="14" y="0"/>
                    </a:cubicBezTo>
                    <a:cubicBezTo>
                      <a:pt x="14" y="0"/>
                      <a:pt x="15" y="0"/>
                      <a:pt x="15" y="0"/>
                    </a:cubicBezTo>
                    <a:cubicBezTo>
                      <a:pt x="15" y="0"/>
                      <a:pt x="16" y="0"/>
                      <a:pt x="17" y="0"/>
                    </a:cubicBezTo>
                    <a:cubicBezTo>
                      <a:pt x="17" y="0"/>
                      <a:pt x="17" y="0"/>
                      <a:pt x="18" y="0"/>
                    </a:cubicBezTo>
                    <a:cubicBezTo>
                      <a:pt x="18" y="0"/>
                      <a:pt x="18" y="0"/>
                      <a:pt x="18" y="0"/>
                    </a:cubicBezTo>
                    <a:cubicBezTo>
                      <a:pt x="19" y="0"/>
                      <a:pt x="19" y="0"/>
                      <a:pt x="19" y="0"/>
                    </a:cubicBezTo>
                    <a:cubicBezTo>
                      <a:pt x="19" y="0"/>
                      <a:pt x="19" y="1"/>
                      <a:pt x="18" y="1"/>
                    </a:cubicBezTo>
                    <a:cubicBezTo>
                      <a:pt x="18" y="1"/>
                      <a:pt x="18" y="1"/>
                      <a:pt x="18" y="1"/>
                    </a:cubicBezTo>
                    <a:cubicBezTo>
                      <a:pt x="17" y="1"/>
                      <a:pt x="17" y="2"/>
                      <a:pt x="18" y="2"/>
                    </a:cubicBezTo>
                    <a:cubicBezTo>
                      <a:pt x="18" y="2"/>
                      <a:pt x="19" y="2"/>
                      <a:pt x="19" y="3"/>
                    </a:cubicBezTo>
                    <a:cubicBezTo>
                      <a:pt x="19" y="3"/>
                      <a:pt x="19" y="3"/>
                      <a:pt x="19" y="3"/>
                    </a:cubicBezTo>
                    <a:cubicBezTo>
                      <a:pt x="18" y="3"/>
                      <a:pt x="18" y="3"/>
                      <a:pt x="18" y="3"/>
                    </a:cubicBezTo>
                    <a:cubicBezTo>
                      <a:pt x="17" y="3"/>
                      <a:pt x="17" y="4"/>
                      <a:pt x="17" y="4"/>
                    </a:cubicBezTo>
                    <a:cubicBezTo>
                      <a:pt x="18" y="4"/>
                      <a:pt x="18" y="4"/>
                      <a:pt x="18" y="4"/>
                    </a:cubicBezTo>
                    <a:cubicBezTo>
                      <a:pt x="18" y="4"/>
                      <a:pt x="18" y="4"/>
                      <a:pt x="18" y="5"/>
                    </a:cubicBezTo>
                    <a:cubicBezTo>
                      <a:pt x="18" y="5"/>
                      <a:pt x="17" y="5"/>
                      <a:pt x="17" y="4"/>
                    </a:cubicBezTo>
                    <a:cubicBezTo>
                      <a:pt x="17" y="4"/>
                      <a:pt x="17" y="4"/>
                      <a:pt x="16" y="5"/>
                    </a:cubicBezTo>
                    <a:cubicBezTo>
                      <a:pt x="16" y="5"/>
                      <a:pt x="16" y="5"/>
                      <a:pt x="16" y="5"/>
                    </a:cubicBezTo>
                    <a:cubicBezTo>
                      <a:pt x="15" y="5"/>
                      <a:pt x="15" y="4"/>
                      <a:pt x="14" y="4"/>
                    </a:cubicBezTo>
                    <a:cubicBezTo>
                      <a:pt x="14" y="5"/>
                      <a:pt x="13" y="5"/>
                      <a:pt x="13" y="5"/>
                    </a:cubicBezTo>
                    <a:cubicBezTo>
                      <a:pt x="13" y="5"/>
                      <a:pt x="13" y="5"/>
                      <a:pt x="13" y="5"/>
                    </a:cubicBezTo>
                    <a:cubicBezTo>
                      <a:pt x="13" y="5"/>
                      <a:pt x="13" y="5"/>
                      <a:pt x="13" y="5"/>
                    </a:cubicBezTo>
                    <a:cubicBezTo>
                      <a:pt x="12" y="5"/>
                      <a:pt x="12" y="5"/>
                      <a:pt x="12" y="5"/>
                    </a:cubicBezTo>
                    <a:cubicBezTo>
                      <a:pt x="11" y="4"/>
                      <a:pt x="10" y="4"/>
                      <a:pt x="9" y="4"/>
                    </a:cubicBezTo>
                    <a:cubicBezTo>
                      <a:pt x="9" y="4"/>
                      <a:pt x="9" y="4"/>
                      <a:pt x="9" y="4"/>
                    </a:cubicBezTo>
                    <a:cubicBezTo>
                      <a:pt x="9" y="4"/>
                      <a:pt x="9" y="4"/>
                      <a:pt x="9" y="4"/>
                    </a:cubicBezTo>
                    <a:cubicBezTo>
                      <a:pt x="9" y="4"/>
                      <a:pt x="10" y="5"/>
                      <a:pt x="10" y="5"/>
                    </a:cubicBezTo>
                    <a:cubicBezTo>
                      <a:pt x="10" y="5"/>
                      <a:pt x="11" y="5"/>
                      <a:pt x="10" y="5"/>
                    </a:cubicBezTo>
                    <a:cubicBezTo>
                      <a:pt x="10" y="6"/>
                      <a:pt x="10" y="6"/>
                      <a:pt x="10" y="6"/>
                    </a:cubicBezTo>
                    <a:cubicBezTo>
                      <a:pt x="11" y="6"/>
                      <a:pt x="11" y="7"/>
                      <a:pt x="11" y="7"/>
                    </a:cubicBezTo>
                    <a:cubicBezTo>
                      <a:pt x="11" y="7"/>
                      <a:pt x="11" y="7"/>
                      <a:pt x="11" y="7"/>
                    </a:cubicBezTo>
                    <a:cubicBezTo>
                      <a:pt x="11" y="7"/>
                      <a:pt x="11" y="7"/>
                      <a:pt x="11" y="7"/>
                    </a:cubicBezTo>
                    <a:cubicBezTo>
                      <a:pt x="11" y="7"/>
                      <a:pt x="10" y="7"/>
                      <a:pt x="10" y="7"/>
                    </a:cubicBezTo>
                    <a:cubicBezTo>
                      <a:pt x="10" y="7"/>
                      <a:pt x="10" y="6"/>
                      <a:pt x="9" y="6"/>
                    </a:cubicBezTo>
                    <a:cubicBezTo>
                      <a:pt x="9" y="7"/>
                      <a:pt x="9" y="6"/>
                      <a:pt x="9" y="6"/>
                    </a:cubicBezTo>
                    <a:cubicBezTo>
                      <a:pt x="9" y="6"/>
                      <a:pt x="9" y="6"/>
                      <a:pt x="9" y="6"/>
                    </a:cubicBezTo>
                    <a:cubicBezTo>
                      <a:pt x="9" y="6"/>
                      <a:pt x="9" y="6"/>
                      <a:pt x="9" y="6"/>
                    </a:cubicBezTo>
                    <a:cubicBezTo>
                      <a:pt x="9" y="6"/>
                      <a:pt x="9" y="6"/>
                      <a:pt x="9" y="6"/>
                    </a:cubicBezTo>
                    <a:cubicBezTo>
                      <a:pt x="9" y="6"/>
                      <a:pt x="8" y="6"/>
                      <a:pt x="8" y="6"/>
                    </a:cubicBezTo>
                    <a:cubicBezTo>
                      <a:pt x="8" y="6"/>
                      <a:pt x="8" y="6"/>
                      <a:pt x="8" y="6"/>
                    </a:cubicBezTo>
                    <a:cubicBezTo>
                      <a:pt x="8" y="6"/>
                      <a:pt x="8" y="7"/>
                      <a:pt x="8" y="7"/>
                    </a:cubicBezTo>
                    <a:cubicBezTo>
                      <a:pt x="7" y="7"/>
                      <a:pt x="7" y="7"/>
                      <a:pt x="7" y="6"/>
                    </a:cubicBezTo>
                    <a:cubicBezTo>
                      <a:pt x="7" y="6"/>
                      <a:pt x="7" y="6"/>
                      <a:pt x="6" y="6"/>
                    </a:cubicBezTo>
                    <a:cubicBezTo>
                      <a:pt x="6" y="6"/>
                      <a:pt x="5" y="6"/>
                      <a:pt x="5" y="7"/>
                    </a:cubicBezTo>
                    <a:cubicBezTo>
                      <a:pt x="4" y="7"/>
                      <a:pt x="4" y="7"/>
                      <a:pt x="4" y="7"/>
                    </a:cubicBezTo>
                    <a:cubicBezTo>
                      <a:pt x="3" y="7"/>
                      <a:pt x="2" y="7"/>
                      <a:pt x="1" y="6"/>
                    </a:cubicBezTo>
                    <a:cubicBezTo>
                      <a:pt x="1" y="6"/>
                      <a:pt x="1" y="6"/>
                      <a:pt x="1" y="6"/>
                    </a:cubicBezTo>
                    <a:cubicBezTo>
                      <a:pt x="2" y="6"/>
                      <a:pt x="1" y="5"/>
                      <a:pt x="1" y="5"/>
                    </a:cubicBezTo>
                    <a:cubicBezTo>
                      <a:pt x="1" y="5"/>
                      <a:pt x="1" y="4"/>
                      <a:pt x="0" y="4"/>
                    </a:cubicBezTo>
                    <a:cubicBezTo>
                      <a:pt x="0" y="4"/>
                      <a:pt x="0" y="4"/>
                      <a:pt x="0" y="4"/>
                    </a:cubicBezTo>
                    <a:cubicBezTo>
                      <a:pt x="0" y="4"/>
                      <a:pt x="0" y="4"/>
                      <a:pt x="0" y="4"/>
                    </a:cubicBezTo>
                    <a:cubicBezTo>
                      <a:pt x="0" y="4"/>
                      <a:pt x="0" y="4"/>
                      <a:pt x="0" y="4"/>
                    </a:cubicBezTo>
                    <a:cubicBezTo>
                      <a:pt x="0" y="3"/>
                      <a:pt x="1" y="3"/>
                      <a:pt x="1" y="3"/>
                    </a:cubicBezTo>
                    <a:cubicBezTo>
                      <a:pt x="1" y="3"/>
                      <a:pt x="1" y="3"/>
                      <a:pt x="2" y="3"/>
                    </a:cubicBezTo>
                    <a:close/>
                    <a:moveTo>
                      <a:pt x="4" y="4"/>
                    </a:moveTo>
                    <a:cubicBezTo>
                      <a:pt x="4" y="4"/>
                      <a:pt x="4" y="4"/>
                      <a:pt x="4" y="4"/>
                    </a:cubicBezTo>
                    <a:cubicBezTo>
                      <a:pt x="5" y="4"/>
                      <a:pt x="5" y="4"/>
                      <a:pt x="6" y="4"/>
                    </a:cubicBezTo>
                    <a:cubicBezTo>
                      <a:pt x="6" y="3"/>
                      <a:pt x="6" y="3"/>
                      <a:pt x="6" y="3"/>
                    </a:cubicBezTo>
                    <a:cubicBezTo>
                      <a:pt x="6" y="3"/>
                      <a:pt x="5" y="3"/>
                      <a:pt x="5" y="3"/>
                    </a:cubicBezTo>
                    <a:cubicBezTo>
                      <a:pt x="5" y="3"/>
                      <a:pt x="5" y="3"/>
                      <a:pt x="5" y="3"/>
                    </a:cubicBezTo>
                    <a:cubicBezTo>
                      <a:pt x="4" y="3"/>
                      <a:pt x="4" y="3"/>
                      <a:pt x="4" y="3"/>
                    </a:cubicBezTo>
                    <a:cubicBezTo>
                      <a:pt x="4" y="3"/>
                      <a:pt x="4" y="4"/>
                      <a:pt x="4" y="4"/>
                    </a:cubicBezTo>
                    <a:close/>
                    <a:moveTo>
                      <a:pt x="12" y="1"/>
                    </a:moveTo>
                    <a:cubicBezTo>
                      <a:pt x="12" y="2"/>
                      <a:pt x="12" y="2"/>
                      <a:pt x="12" y="2"/>
                    </a:cubicBezTo>
                    <a:cubicBezTo>
                      <a:pt x="12" y="2"/>
                      <a:pt x="12" y="2"/>
                      <a:pt x="12" y="2"/>
                    </a:cubicBezTo>
                    <a:cubicBezTo>
                      <a:pt x="12" y="2"/>
                      <a:pt x="13" y="3"/>
                      <a:pt x="14" y="3"/>
                    </a:cubicBezTo>
                    <a:cubicBezTo>
                      <a:pt x="14" y="3"/>
                      <a:pt x="14" y="2"/>
                      <a:pt x="14" y="2"/>
                    </a:cubicBezTo>
                    <a:cubicBezTo>
                      <a:pt x="15" y="2"/>
                      <a:pt x="15" y="2"/>
                      <a:pt x="14" y="2"/>
                    </a:cubicBezTo>
                    <a:cubicBezTo>
                      <a:pt x="14" y="2"/>
                      <a:pt x="14" y="2"/>
                      <a:pt x="14" y="2"/>
                    </a:cubicBezTo>
                    <a:cubicBezTo>
                      <a:pt x="13" y="2"/>
                      <a:pt x="13" y="2"/>
                      <a:pt x="13" y="2"/>
                    </a:cubicBezTo>
                    <a:cubicBezTo>
                      <a:pt x="13" y="2"/>
                      <a:pt x="13" y="2"/>
                      <a:pt x="13" y="2"/>
                    </a:cubicBezTo>
                    <a:cubicBezTo>
                      <a:pt x="12" y="2"/>
                      <a:pt x="12" y="1"/>
                      <a:pt x="12" y="1"/>
                    </a:cubicBezTo>
                    <a:close/>
                    <a:moveTo>
                      <a:pt x="16" y="1"/>
                    </a:moveTo>
                    <a:cubicBezTo>
                      <a:pt x="16" y="1"/>
                      <a:pt x="16" y="1"/>
                      <a:pt x="16" y="1"/>
                    </a:cubicBezTo>
                    <a:cubicBezTo>
                      <a:pt x="16" y="1"/>
                      <a:pt x="16" y="1"/>
                      <a:pt x="16" y="1"/>
                    </a:cubicBezTo>
                    <a:cubicBezTo>
                      <a:pt x="15" y="1"/>
                      <a:pt x="15" y="1"/>
                      <a:pt x="15" y="2"/>
                    </a:cubicBezTo>
                    <a:cubicBezTo>
                      <a:pt x="15" y="2"/>
                      <a:pt x="15" y="2"/>
                      <a:pt x="15" y="2"/>
                    </a:cubicBezTo>
                    <a:cubicBezTo>
                      <a:pt x="15" y="2"/>
                      <a:pt x="16" y="3"/>
                      <a:pt x="16" y="3"/>
                    </a:cubicBezTo>
                    <a:cubicBezTo>
                      <a:pt x="16" y="3"/>
                      <a:pt x="17" y="3"/>
                      <a:pt x="17" y="3"/>
                    </a:cubicBezTo>
                    <a:cubicBezTo>
                      <a:pt x="17" y="3"/>
                      <a:pt x="17" y="3"/>
                      <a:pt x="17" y="3"/>
                    </a:cubicBezTo>
                    <a:cubicBezTo>
                      <a:pt x="17" y="3"/>
                      <a:pt x="17" y="2"/>
                      <a:pt x="17" y="2"/>
                    </a:cubicBezTo>
                    <a:cubicBezTo>
                      <a:pt x="17" y="2"/>
                      <a:pt x="17" y="2"/>
                      <a:pt x="17" y="2"/>
                    </a:cubicBezTo>
                    <a:cubicBezTo>
                      <a:pt x="16" y="2"/>
                      <a:pt x="16" y="2"/>
                      <a:pt x="16" y="2"/>
                    </a:cubicBezTo>
                    <a:cubicBezTo>
                      <a:pt x="16" y="2"/>
                      <a:pt x="16" y="1"/>
                      <a:pt x="16" y="1"/>
                    </a:cubicBezTo>
                    <a:close/>
                    <a:moveTo>
                      <a:pt x="3" y="6"/>
                    </a:moveTo>
                    <a:cubicBezTo>
                      <a:pt x="3" y="7"/>
                      <a:pt x="3" y="7"/>
                      <a:pt x="4" y="6"/>
                    </a:cubicBezTo>
                    <a:cubicBezTo>
                      <a:pt x="4" y="6"/>
                      <a:pt x="4" y="6"/>
                      <a:pt x="4" y="5"/>
                    </a:cubicBezTo>
                    <a:cubicBezTo>
                      <a:pt x="4" y="5"/>
                      <a:pt x="4" y="5"/>
                      <a:pt x="4" y="5"/>
                    </a:cubicBezTo>
                    <a:cubicBezTo>
                      <a:pt x="3" y="5"/>
                      <a:pt x="3" y="5"/>
                      <a:pt x="3" y="5"/>
                    </a:cubicBezTo>
                    <a:cubicBezTo>
                      <a:pt x="3" y="5"/>
                      <a:pt x="3" y="6"/>
                      <a:pt x="2" y="6"/>
                    </a:cubicBezTo>
                    <a:cubicBezTo>
                      <a:pt x="3" y="6"/>
                      <a:pt x="3" y="6"/>
                      <a:pt x="3" y="6"/>
                    </a:cubicBezTo>
                    <a:close/>
                    <a:moveTo>
                      <a:pt x="13" y="4"/>
                    </a:moveTo>
                    <a:cubicBezTo>
                      <a:pt x="13" y="4"/>
                      <a:pt x="13" y="4"/>
                      <a:pt x="13" y="4"/>
                    </a:cubicBezTo>
                    <a:cubicBezTo>
                      <a:pt x="13" y="4"/>
                      <a:pt x="13" y="4"/>
                      <a:pt x="13" y="4"/>
                    </a:cubicBezTo>
                    <a:cubicBezTo>
                      <a:pt x="13" y="3"/>
                      <a:pt x="12" y="3"/>
                      <a:pt x="12" y="3"/>
                    </a:cubicBezTo>
                    <a:cubicBezTo>
                      <a:pt x="12" y="3"/>
                      <a:pt x="12" y="3"/>
                      <a:pt x="12" y="3"/>
                    </a:cubicBezTo>
                    <a:cubicBezTo>
                      <a:pt x="12" y="4"/>
                      <a:pt x="12" y="4"/>
                      <a:pt x="13" y="4"/>
                    </a:cubicBezTo>
                    <a:close/>
                    <a:moveTo>
                      <a:pt x="12" y="1"/>
                    </a:moveTo>
                    <a:cubicBezTo>
                      <a:pt x="12" y="1"/>
                      <a:pt x="12" y="1"/>
                      <a:pt x="13" y="1"/>
                    </a:cubicBezTo>
                    <a:cubicBezTo>
                      <a:pt x="13" y="1"/>
                      <a:pt x="13" y="1"/>
                      <a:pt x="13" y="1"/>
                    </a:cubicBezTo>
                    <a:cubicBezTo>
                      <a:pt x="13" y="1"/>
                      <a:pt x="13" y="1"/>
                      <a:pt x="13" y="1"/>
                    </a:cubicBezTo>
                    <a:cubicBezTo>
                      <a:pt x="13" y="1"/>
                      <a:pt x="12" y="1"/>
                      <a:pt x="12" y="1"/>
                    </a:cubicBezTo>
                    <a:close/>
                    <a:moveTo>
                      <a:pt x="7" y="5"/>
                    </a:moveTo>
                    <a:cubicBezTo>
                      <a:pt x="7" y="5"/>
                      <a:pt x="6" y="5"/>
                      <a:pt x="6" y="5"/>
                    </a:cubicBezTo>
                    <a:cubicBezTo>
                      <a:pt x="6" y="5"/>
                      <a:pt x="6" y="5"/>
                      <a:pt x="7" y="5"/>
                    </a:cubicBezTo>
                    <a:cubicBezTo>
                      <a:pt x="7" y="5"/>
                      <a:pt x="7" y="5"/>
                      <a:pt x="7" y="5"/>
                    </a:cubicBezTo>
                    <a:cubicBezTo>
                      <a:pt x="7" y="5"/>
                      <a:pt x="7" y="5"/>
                      <a:pt x="7" y="5"/>
                    </a:cubicBezTo>
                    <a:close/>
                    <a:moveTo>
                      <a:pt x="14" y="4"/>
                    </a:moveTo>
                    <a:cubicBezTo>
                      <a:pt x="14" y="3"/>
                      <a:pt x="14" y="3"/>
                      <a:pt x="14" y="3"/>
                    </a:cubicBezTo>
                    <a:cubicBezTo>
                      <a:pt x="14" y="4"/>
                      <a:pt x="14"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107"/>
              <p:cNvSpPr>
                <a:spLocks noEditPoints="1"/>
              </p:cNvSpPr>
              <p:nvPr/>
            </p:nvSpPr>
            <p:spPr bwMode="auto">
              <a:xfrm>
                <a:off x="6135" y="1995"/>
                <a:ext cx="215" cy="125"/>
              </a:xfrm>
              <a:custGeom>
                <a:avLst/>
                <a:gdLst>
                  <a:gd name="T0" fmla="*/ 2 w 16"/>
                  <a:gd name="T1" fmla="*/ 2 h 7"/>
                  <a:gd name="T2" fmla="*/ 2 w 16"/>
                  <a:gd name="T3" fmla="*/ 1 h 7"/>
                  <a:gd name="T4" fmla="*/ 3 w 16"/>
                  <a:gd name="T5" fmla="*/ 2 h 7"/>
                  <a:gd name="T6" fmla="*/ 5 w 16"/>
                  <a:gd name="T7" fmla="*/ 2 h 7"/>
                  <a:gd name="T8" fmla="*/ 5 w 16"/>
                  <a:gd name="T9" fmla="*/ 1 h 7"/>
                  <a:gd name="T10" fmla="*/ 7 w 16"/>
                  <a:gd name="T11" fmla="*/ 0 h 7"/>
                  <a:gd name="T12" fmla="*/ 8 w 16"/>
                  <a:gd name="T13" fmla="*/ 0 h 7"/>
                  <a:gd name="T14" fmla="*/ 10 w 16"/>
                  <a:gd name="T15" fmla="*/ 1 h 7"/>
                  <a:gd name="T16" fmla="*/ 11 w 16"/>
                  <a:gd name="T17" fmla="*/ 1 h 7"/>
                  <a:gd name="T18" fmla="*/ 10 w 16"/>
                  <a:gd name="T19" fmla="*/ 2 h 7"/>
                  <a:gd name="T20" fmla="*/ 9 w 16"/>
                  <a:gd name="T21" fmla="*/ 2 h 7"/>
                  <a:gd name="T22" fmla="*/ 11 w 16"/>
                  <a:gd name="T23" fmla="*/ 3 h 7"/>
                  <a:gd name="T24" fmla="*/ 12 w 16"/>
                  <a:gd name="T25" fmla="*/ 2 h 7"/>
                  <a:gd name="T26" fmla="*/ 13 w 16"/>
                  <a:gd name="T27" fmla="*/ 3 h 7"/>
                  <a:gd name="T28" fmla="*/ 16 w 16"/>
                  <a:gd name="T29" fmla="*/ 3 h 7"/>
                  <a:gd name="T30" fmla="*/ 15 w 16"/>
                  <a:gd name="T31" fmla="*/ 3 h 7"/>
                  <a:gd name="T32" fmla="*/ 13 w 16"/>
                  <a:gd name="T33" fmla="*/ 5 h 7"/>
                  <a:gd name="T34" fmla="*/ 12 w 16"/>
                  <a:gd name="T35" fmla="*/ 5 h 7"/>
                  <a:gd name="T36" fmla="*/ 10 w 16"/>
                  <a:gd name="T37" fmla="*/ 4 h 7"/>
                  <a:gd name="T38" fmla="*/ 9 w 16"/>
                  <a:gd name="T39" fmla="*/ 3 h 7"/>
                  <a:gd name="T40" fmla="*/ 8 w 16"/>
                  <a:gd name="T41" fmla="*/ 3 h 7"/>
                  <a:gd name="T42" fmla="*/ 6 w 16"/>
                  <a:gd name="T43" fmla="*/ 3 h 7"/>
                  <a:gd name="T44" fmla="*/ 5 w 16"/>
                  <a:gd name="T45" fmla="*/ 3 h 7"/>
                  <a:gd name="T46" fmla="*/ 5 w 16"/>
                  <a:gd name="T47" fmla="*/ 3 h 7"/>
                  <a:gd name="T48" fmla="*/ 7 w 16"/>
                  <a:gd name="T49" fmla="*/ 4 h 7"/>
                  <a:gd name="T50" fmla="*/ 8 w 16"/>
                  <a:gd name="T51" fmla="*/ 5 h 7"/>
                  <a:gd name="T52" fmla="*/ 6 w 16"/>
                  <a:gd name="T53" fmla="*/ 6 h 7"/>
                  <a:gd name="T54" fmla="*/ 3 w 16"/>
                  <a:gd name="T55" fmla="*/ 6 h 7"/>
                  <a:gd name="T56" fmla="*/ 3 w 16"/>
                  <a:gd name="T57" fmla="*/ 6 h 7"/>
                  <a:gd name="T58" fmla="*/ 1 w 16"/>
                  <a:gd name="T59" fmla="*/ 6 h 7"/>
                  <a:gd name="T60" fmla="*/ 0 w 16"/>
                  <a:gd name="T61" fmla="*/ 5 h 7"/>
                  <a:gd name="T62" fmla="*/ 1 w 16"/>
                  <a:gd name="T63" fmla="*/ 5 h 7"/>
                  <a:gd name="T64" fmla="*/ 2 w 16"/>
                  <a:gd name="T65" fmla="*/ 3 h 7"/>
                  <a:gd name="T66" fmla="*/ 1 w 16"/>
                  <a:gd name="T67" fmla="*/ 3 h 7"/>
                  <a:gd name="T68" fmla="*/ 5 w 16"/>
                  <a:gd name="T69" fmla="*/ 4 h 7"/>
                  <a:gd name="T70" fmla="*/ 5 w 16"/>
                  <a:gd name="T71" fmla="*/ 4 h 7"/>
                  <a:gd name="T72" fmla="*/ 6 w 16"/>
                  <a:gd name="T73" fmla="*/ 4 h 7"/>
                  <a:gd name="T74" fmla="*/ 7 w 16"/>
                  <a:gd name="T75" fmla="*/ 5 h 7"/>
                  <a:gd name="T76" fmla="*/ 6 w 16"/>
                  <a:gd name="T77" fmla="*/ 4 h 7"/>
                  <a:gd name="T78" fmla="*/ 7 w 16"/>
                  <a:gd name="T79" fmla="*/ 2 h 7"/>
                  <a:gd name="T80" fmla="*/ 7 w 16"/>
                  <a:gd name="T8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 h="7">
                    <a:moveTo>
                      <a:pt x="1" y="3"/>
                    </a:moveTo>
                    <a:cubicBezTo>
                      <a:pt x="1" y="3"/>
                      <a:pt x="1" y="3"/>
                      <a:pt x="2" y="2"/>
                    </a:cubicBezTo>
                    <a:cubicBezTo>
                      <a:pt x="2" y="2"/>
                      <a:pt x="2" y="2"/>
                      <a:pt x="2" y="2"/>
                    </a:cubicBezTo>
                    <a:cubicBezTo>
                      <a:pt x="1" y="2"/>
                      <a:pt x="2" y="1"/>
                      <a:pt x="2" y="1"/>
                    </a:cubicBezTo>
                    <a:cubicBezTo>
                      <a:pt x="2" y="1"/>
                      <a:pt x="2" y="1"/>
                      <a:pt x="2" y="1"/>
                    </a:cubicBezTo>
                    <a:cubicBezTo>
                      <a:pt x="3" y="2"/>
                      <a:pt x="3" y="2"/>
                      <a:pt x="3" y="2"/>
                    </a:cubicBezTo>
                    <a:cubicBezTo>
                      <a:pt x="3" y="1"/>
                      <a:pt x="4" y="2"/>
                      <a:pt x="4" y="2"/>
                    </a:cubicBezTo>
                    <a:cubicBezTo>
                      <a:pt x="4" y="2"/>
                      <a:pt x="5" y="2"/>
                      <a:pt x="5" y="2"/>
                    </a:cubicBezTo>
                    <a:cubicBezTo>
                      <a:pt x="5" y="1"/>
                      <a:pt x="5" y="1"/>
                      <a:pt x="5" y="1"/>
                    </a:cubicBezTo>
                    <a:cubicBezTo>
                      <a:pt x="5" y="1"/>
                      <a:pt x="5" y="1"/>
                      <a:pt x="5" y="1"/>
                    </a:cubicBezTo>
                    <a:cubicBezTo>
                      <a:pt x="5" y="1"/>
                      <a:pt x="5" y="0"/>
                      <a:pt x="5" y="1"/>
                    </a:cubicBezTo>
                    <a:cubicBezTo>
                      <a:pt x="6" y="1"/>
                      <a:pt x="6" y="1"/>
                      <a:pt x="7" y="0"/>
                    </a:cubicBezTo>
                    <a:cubicBezTo>
                      <a:pt x="7" y="0"/>
                      <a:pt x="7" y="0"/>
                      <a:pt x="7" y="0"/>
                    </a:cubicBezTo>
                    <a:cubicBezTo>
                      <a:pt x="8" y="0"/>
                      <a:pt x="8" y="0"/>
                      <a:pt x="8" y="0"/>
                    </a:cubicBezTo>
                    <a:cubicBezTo>
                      <a:pt x="9" y="1"/>
                      <a:pt x="9" y="1"/>
                      <a:pt x="10" y="1"/>
                    </a:cubicBezTo>
                    <a:cubicBezTo>
                      <a:pt x="10" y="0"/>
                      <a:pt x="10" y="1"/>
                      <a:pt x="10" y="1"/>
                    </a:cubicBezTo>
                    <a:cubicBezTo>
                      <a:pt x="10" y="1"/>
                      <a:pt x="11" y="1"/>
                      <a:pt x="11" y="1"/>
                    </a:cubicBezTo>
                    <a:cubicBezTo>
                      <a:pt x="11" y="1"/>
                      <a:pt x="11" y="1"/>
                      <a:pt x="11" y="1"/>
                    </a:cubicBezTo>
                    <a:cubicBezTo>
                      <a:pt x="11" y="1"/>
                      <a:pt x="11" y="2"/>
                      <a:pt x="10" y="2"/>
                    </a:cubicBezTo>
                    <a:cubicBezTo>
                      <a:pt x="10" y="2"/>
                      <a:pt x="10" y="2"/>
                      <a:pt x="10" y="2"/>
                    </a:cubicBezTo>
                    <a:cubicBezTo>
                      <a:pt x="9" y="2"/>
                      <a:pt x="9" y="2"/>
                      <a:pt x="9" y="2"/>
                    </a:cubicBezTo>
                    <a:cubicBezTo>
                      <a:pt x="9" y="2"/>
                      <a:pt x="9" y="2"/>
                      <a:pt x="9" y="2"/>
                    </a:cubicBezTo>
                    <a:cubicBezTo>
                      <a:pt x="10" y="3"/>
                      <a:pt x="10" y="3"/>
                      <a:pt x="11" y="3"/>
                    </a:cubicBezTo>
                    <a:cubicBezTo>
                      <a:pt x="11" y="3"/>
                      <a:pt x="11" y="3"/>
                      <a:pt x="11" y="3"/>
                    </a:cubicBezTo>
                    <a:cubicBezTo>
                      <a:pt x="11" y="3"/>
                      <a:pt x="11" y="2"/>
                      <a:pt x="11" y="2"/>
                    </a:cubicBezTo>
                    <a:cubicBezTo>
                      <a:pt x="11" y="2"/>
                      <a:pt x="12" y="2"/>
                      <a:pt x="12" y="2"/>
                    </a:cubicBezTo>
                    <a:cubicBezTo>
                      <a:pt x="12" y="3"/>
                      <a:pt x="12" y="3"/>
                      <a:pt x="12" y="3"/>
                    </a:cubicBezTo>
                    <a:cubicBezTo>
                      <a:pt x="13" y="4"/>
                      <a:pt x="13" y="4"/>
                      <a:pt x="13" y="3"/>
                    </a:cubicBezTo>
                    <a:cubicBezTo>
                      <a:pt x="14" y="3"/>
                      <a:pt x="14" y="3"/>
                      <a:pt x="15" y="2"/>
                    </a:cubicBezTo>
                    <a:cubicBezTo>
                      <a:pt x="15" y="2"/>
                      <a:pt x="16" y="3"/>
                      <a:pt x="16" y="3"/>
                    </a:cubicBezTo>
                    <a:cubicBezTo>
                      <a:pt x="16" y="3"/>
                      <a:pt x="16" y="3"/>
                      <a:pt x="16" y="3"/>
                    </a:cubicBezTo>
                    <a:cubicBezTo>
                      <a:pt x="15" y="3"/>
                      <a:pt x="15" y="3"/>
                      <a:pt x="15" y="3"/>
                    </a:cubicBezTo>
                    <a:cubicBezTo>
                      <a:pt x="14" y="3"/>
                      <a:pt x="14" y="4"/>
                      <a:pt x="14" y="4"/>
                    </a:cubicBezTo>
                    <a:cubicBezTo>
                      <a:pt x="14" y="4"/>
                      <a:pt x="13" y="4"/>
                      <a:pt x="13" y="5"/>
                    </a:cubicBezTo>
                    <a:cubicBezTo>
                      <a:pt x="13" y="5"/>
                      <a:pt x="13" y="5"/>
                      <a:pt x="13" y="5"/>
                    </a:cubicBezTo>
                    <a:cubicBezTo>
                      <a:pt x="13" y="4"/>
                      <a:pt x="13" y="4"/>
                      <a:pt x="12" y="5"/>
                    </a:cubicBezTo>
                    <a:cubicBezTo>
                      <a:pt x="12" y="5"/>
                      <a:pt x="12" y="5"/>
                      <a:pt x="11" y="5"/>
                    </a:cubicBezTo>
                    <a:cubicBezTo>
                      <a:pt x="11" y="4"/>
                      <a:pt x="11" y="4"/>
                      <a:pt x="10" y="4"/>
                    </a:cubicBezTo>
                    <a:cubicBezTo>
                      <a:pt x="10" y="4"/>
                      <a:pt x="10" y="3"/>
                      <a:pt x="9" y="3"/>
                    </a:cubicBezTo>
                    <a:cubicBezTo>
                      <a:pt x="9" y="3"/>
                      <a:pt x="9" y="3"/>
                      <a:pt x="9" y="3"/>
                    </a:cubicBezTo>
                    <a:cubicBezTo>
                      <a:pt x="8" y="3"/>
                      <a:pt x="8" y="3"/>
                      <a:pt x="8" y="3"/>
                    </a:cubicBezTo>
                    <a:cubicBezTo>
                      <a:pt x="8" y="3"/>
                      <a:pt x="8" y="3"/>
                      <a:pt x="8" y="3"/>
                    </a:cubicBezTo>
                    <a:cubicBezTo>
                      <a:pt x="8" y="2"/>
                      <a:pt x="8" y="2"/>
                      <a:pt x="7" y="2"/>
                    </a:cubicBezTo>
                    <a:cubicBezTo>
                      <a:pt x="7" y="3"/>
                      <a:pt x="7" y="3"/>
                      <a:pt x="6" y="3"/>
                    </a:cubicBezTo>
                    <a:cubicBezTo>
                      <a:pt x="6" y="3"/>
                      <a:pt x="6" y="3"/>
                      <a:pt x="6" y="3"/>
                    </a:cubicBezTo>
                    <a:cubicBezTo>
                      <a:pt x="5" y="3"/>
                      <a:pt x="5" y="3"/>
                      <a:pt x="5" y="3"/>
                    </a:cubicBezTo>
                    <a:cubicBezTo>
                      <a:pt x="4" y="3"/>
                      <a:pt x="4" y="3"/>
                      <a:pt x="4" y="3"/>
                    </a:cubicBezTo>
                    <a:cubicBezTo>
                      <a:pt x="4" y="3"/>
                      <a:pt x="5" y="3"/>
                      <a:pt x="5" y="3"/>
                    </a:cubicBezTo>
                    <a:cubicBezTo>
                      <a:pt x="5" y="3"/>
                      <a:pt x="6" y="4"/>
                      <a:pt x="6" y="3"/>
                    </a:cubicBezTo>
                    <a:cubicBezTo>
                      <a:pt x="7" y="3"/>
                      <a:pt x="7" y="3"/>
                      <a:pt x="7" y="4"/>
                    </a:cubicBezTo>
                    <a:cubicBezTo>
                      <a:pt x="7" y="4"/>
                      <a:pt x="8" y="4"/>
                      <a:pt x="8" y="4"/>
                    </a:cubicBezTo>
                    <a:cubicBezTo>
                      <a:pt x="8" y="4"/>
                      <a:pt x="8" y="5"/>
                      <a:pt x="8" y="5"/>
                    </a:cubicBezTo>
                    <a:cubicBezTo>
                      <a:pt x="7" y="5"/>
                      <a:pt x="7" y="5"/>
                      <a:pt x="7" y="5"/>
                    </a:cubicBezTo>
                    <a:cubicBezTo>
                      <a:pt x="7" y="5"/>
                      <a:pt x="6" y="5"/>
                      <a:pt x="6" y="6"/>
                    </a:cubicBezTo>
                    <a:cubicBezTo>
                      <a:pt x="6" y="6"/>
                      <a:pt x="6" y="6"/>
                      <a:pt x="5" y="6"/>
                    </a:cubicBezTo>
                    <a:cubicBezTo>
                      <a:pt x="5" y="6"/>
                      <a:pt x="4" y="6"/>
                      <a:pt x="3" y="6"/>
                    </a:cubicBezTo>
                    <a:cubicBezTo>
                      <a:pt x="3" y="6"/>
                      <a:pt x="3" y="6"/>
                      <a:pt x="3" y="6"/>
                    </a:cubicBezTo>
                    <a:cubicBezTo>
                      <a:pt x="3" y="6"/>
                      <a:pt x="3" y="6"/>
                      <a:pt x="3" y="6"/>
                    </a:cubicBezTo>
                    <a:cubicBezTo>
                      <a:pt x="3" y="6"/>
                      <a:pt x="3" y="7"/>
                      <a:pt x="2" y="6"/>
                    </a:cubicBezTo>
                    <a:cubicBezTo>
                      <a:pt x="2" y="6"/>
                      <a:pt x="1" y="6"/>
                      <a:pt x="1" y="6"/>
                    </a:cubicBezTo>
                    <a:cubicBezTo>
                      <a:pt x="1" y="5"/>
                      <a:pt x="1" y="6"/>
                      <a:pt x="0" y="6"/>
                    </a:cubicBezTo>
                    <a:cubicBezTo>
                      <a:pt x="0" y="6"/>
                      <a:pt x="0" y="5"/>
                      <a:pt x="0" y="5"/>
                    </a:cubicBezTo>
                    <a:cubicBezTo>
                      <a:pt x="0" y="5"/>
                      <a:pt x="0" y="5"/>
                      <a:pt x="0" y="5"/>
                    </a:cubicBezTo>
                    <a:cubicBezTo>
                      <a:pt x="1" y="5"/>
                      <a:pt x="1" y="5"/>
                      <a:pt x="1" y="5"/>
                    </a:cubicBezTo>
                    <a:cubicBezTo>
                      <a:pt x="2" y="5"/>
                      <a:pt x="2" y="5"/>
                      <a:pt x="2" y="4"/>
                    </a:cubicBezTo>
                    <a:cubicBezTo>
                      <a:pt x="2" y="4"/>
                      <a:pt x="2" y="4"/>
                      <a:pt x="2" y="3"/>
                    </a:cubicBezTo>
                    <a:cubicBezTo>
                      <a:pt x="2" y="3"/>
                      <a:pt x="2" y="3"/>
                      <a:pt x="2" y="3"/>
                    </a:cubicBezTo>
                    <a:cubicBezTo>
                      <a:pt x="1" y="3"/>
                      <a:pt x="1" y="3"/>
                      <a:pt x="1" y="3"/>
                    </a:cubicBezTo>
                    <a:close/>
                    <a:moveTo>
                      <a:pt x="5" y="4"/>
                    </a:moveTo>
                    <a:cubicBezTo>
                      <a:pt x="5" y="4"/>
                      <a:pt x="5" y="4"/>
                      <a:pt x="5" y="4"/>
                    </a:cubicBezTo>
                    <a:cubicBezTo>
                      <a:pt x="5" y="5"/>
                      <a:pt x="5" y="5"/>
                      <a:pt x="5" y="5"/>
                    </a:cubicBezTo>
                    <a:cubicBezTo>
                      <a:pt x="5" y="5"/>
                      <a:pt x="5" y="5"/>
                      <a:pt x="5" y="4"/>
                    </a:cubicBezTo>
                    <a:cubicBezTo>
                      <a:pt x="5" y="4"/>
                      <a:pt x="5" y="4"/>
                      <a:pt x="5" y="4"/>
                    </a:cubicBezTo>
                    <a:close/>
                    <a:moveTo>
                      <a:pt x="6" y="4"/>
                    </a:moveTo>
                    <a:cubicBezTo>
                      <a:pt x="6" y="4"/>
                      <a:pt x="6" y="4"/>
                      <a:pt x="6" y="4"/>
                    </a:cubicBezTo>
                    <a:cubicBezTo>
                      <a:pt x="6" y="5"/>
                      <a:pt x="6" y="5"/>
                      <a:pt x="7" y="5"/>
                    </a:cubicBezTo>
                    <a:cubicBezTo>
                      <a:pt x="7" y="5"/>
                      <a:pt x="7" y="4"/>
                      <a:pt x="7" y="4"/>
                    </a:cubicBezTo>
                    <a:cubicBezTo>
                      <a:pt x="7" y="4"/>
                      <a:pt x="7" y="4"/>
                      <a:pt x="6" y="4"/>
                    </a:cubicBezTo>
                    <a:close/>
                    <a:moveTo>
                      <a:pt x="6" y="2"/>
                    </a:moveTo>
                    <a:cubicBezTo>
                      <a:pt x="6" y="2"/>
                      <a:pt x="6" y="2"/>
                      <a:pt x="7" y="2"/>
                    </a:cubicBezTo>
                    <a:cubicBezTo>
                      <a:pt x="7" y="2"/>
                      <a:pt x="7" y="2"/>
                      <a:pt x="7" y="2"/>
                    </a:cubicBezTo>
                    <a:cubicBezTo>
                      <a:pt x="7" y="2"/>
                      <a:pt x="7" y="2"/>
                      <a:pt x="7" y="2"/>
                    </a:cubicBezTo>
                    <a:cubicBezTo>
                      <a:pt x="6" y="2"/>
                      <a:pt x="6" y="2"/>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108"/>
              <p:cNvSpPr>
                <a:spLocks noEditPoints="1"/>
              </p:cNvSpPr>
              <p:nvPr/>
            </p:nvSpPr>
            <p:spPr bwMode="auto">
              <a:xfrm>
                <a:off x="6364" y="2013"/>
                <a:ext cx="94" cy="89"/>
              </a:xfrm>
              <a:custGeom>
                <a:avLst/>
                <a:gdLst>
                  <a:gd name="T0" fmla="*/ 7 w 7"/>
                  <a:gd name="T1" fmla="*/ 3 h 5"/>
                  <a:gd name="T2" fmla="*/ 7 w 7"/>
                  <a:gd name="T3" fmla="*/ 4 h 5"/>
                  <a:gd name="T4" fmla="*/ 7 w 7"/>
                  <a:gd name="T5" fmla="*/ 5 h 5"/>
                  <a:gd name="T6" fmla="*/ 6 w 7"/>
                  <a:gd name="T7" fmla="*/ 4 h 5"/>
                  <a:gd name="T8" fmla="*/ 5 w 7"/>
                  <a:gd name="T9" fmla="*/ 4 h 5"/>
                  <a:gd name="T10" fmla="*/ 3 w 7"/>
                  <a:gd name="T11" fmla="*/ 4 h 5"/>
                  <a:gd name="T12" fmla="*/ 3 w 7"/>
                  <a:gd name="T13" fmla="*/ 4 h 5"/>
                  <a:gd name="T14" fmla="*/ 3 w 7"/>
                  <a:gd name="T15" fmla="*/ 3 h 5"/>
                  <a:gd name="T16" fmla="*/ 3 w 7"/>
                  <a:gd name="T17" fmla="*/ 3 h 5"/>
                  <a:gd name="T18" fmla="*/ 2 w 7"/>
                  <a:gd name="T19" fmla="*/ 3 h 5"/>
                  <a:gd name="T20" fmla="*/ 2 w 7"/>
                  <a:gd name="T21" fmla="*/ 3 h 5"/>
                  <a:gd name="T22" fmla="*/ 2 w 7"/>
                  <a:gd name="T23" fmla="*/ 3 h 5"/>
                  <a:gd name="T24" fmla="*/ 1 w 7"/>
                  <a:gd name="T25" fmla="*/ 2 h 5"/>
                  <a:gd name="T26" fmla="*/ 1 w 7"/>
                  <a:gd name="T27" fmla="*/ 2 h 5"/>
                  <a:gd name="T28" fmla="*/ 0 w 7"/>
                  <a:gd name="T29" fmla="*/ 2 h 5"/>
                  <a:gd name="T30" fmla="*/ 0 w 7"/>
                  <a:gd name="T31" fmla="*/ 1 h 5"/>
                  <a:gd name="T32" fmla="*/ 0 w 7"/>
                  <a:gd name="T33" fmla="*/ 0 h 5"/>
                  <a:gd name="T34" fmla="*/ 2 w 7"/>
                  <a:gd name="T35" fmla="*/ 0 h 5"/>
                  <a:gd name="T36" fmla="*/ 2 w 7"/>
                  <a:gd name="T37" fmla="*/ 0 h 5"/>
                  <a:gd name="T38" fmla="*/ 3 w 7"/>
                  <a:gd name="T39" fmla="*/ 1 h 5"/>
                  <a:gd name="T40" fmla="*/ 4 w 7"/>
                  <a:gd name="T41" fmla="*/ 1 h 5"/>
                  <a:gd name="T42" fmla="*/ 5 w 7"/>
                  <a:gd name="T43" fmla="*/ 1 h 5"/>
                  <a:gd name="T44" fmla="*/ 5 w 7"/>
                  <a:gd name="T45" fmla="*/ 1 h 5"/>
                  <a:gd name="T46" fmla="*/ 6 w 7"/>
                  <a:gd name="T47" fmla="*/ 2 h 5"/>
                  <a:gd name="T48" fmla="*/ 6 w 7"/>
                  <a:gd name="T49" fmla="*/ 2 h 5"/>
                  <a:gd name="T50" fmla="*/ 6 w 7"/>
                  <a:gd name="T51" fmla="*/ 3 h 5"/>
                  <a:gd name="T52" fmla="*/ 7 w 7"/>
                  <a:gd name="T53" fmla="*/ 3 h 5"/>
                  <a:gd name="T54" fmla="*/ 1 w 7"/>
                  <a:gd name="T55" fmla="*/ 1 h 5"/>
                  <a:gd name="T56" fmla="*/ 1 w 7"/>
                  <a:gd name="T57" fmla="*/ 2 h 5"/>
                  <a:gd name="T58" fmla="*/ 1 w 7"/>
                  <a:gd name="T59" fmla="*/ 1 h 5"/>
                  <a:gd name="T60" fmla="*/ 1 w 7"/>
                  <a:gd name="T61" fmla="*/ 1 h 5"/>
                  <a:gd name="T62" fmla="*/ 1 w 7"/>
                  <a:gd name="T63" fmla="*/ 1 h 5"/>
                  <a:gd name="T64" fmla="*/ 5 w 7"/>
                  <a:gd name="T65" fmla="*/ 3 h 5"/>
                  <a:gd name="T66" fmla="*/ 5 w 7"/>
                  <a:gd name="T67" fmla="*/ 3 h 5"/>
                  <a:gd name="T68" fmla="*/ 5 w 7"/>
                  <a:gd name="T69" fmla="*/ 3 h 5"/>
                  <a:gd name="T70" fmla="*/ 5 w 7"/>
                  <a:gd name="T71" fmla="*/ 3 h 5"/>
                  <a:gd name="T72" fmla="*/ 5 w 7"/>
                  <a:gd name="T7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 h="5">
                    <a:moveTo>
                      <a:pt x="7" y="3"/>
                    </a:moveTo>
                    <a:cubicBezTo>
                      <a:pt x="7" y="4"/>
                      <a:pt x="7" y="4"/>
                      <a:pt x="7" y="4"/>
                    </a:cubicBezTo>
                    <a:cubicBezTo>
                      <a:pt x="7" y="5"/>
                      <a:pt x="7" y="5"/>
                      <a:pt x="7" y="5"/>
                    </a:cubicBezTo>
                    <a:cubicBezTo>
                      <a:pt x="7" y="5"/>
                      <a:pt x="6" y="5"/>
                      <a:pt x="6" y="4"/>
                    </a:cubicBezTo>
                    <a:cubicBezTo>
                      <a:pt x="5" y="4"/>
                      <a:pt x="5" y="4"/>
                      <a:pt x="5" y="4"/>
                    </a:cubicBezTo>
                    <a:cubicBezTo>
                      <a:pt x="4" y="4"/>
                      <a:pt x="4" y="4"/>
                      <a:pt x="3" y="4"/>
                    </a:cubicBezTo>
                    <a:cubicBezTo>
                      <a:pt x="3" y="4"/>
                      <a:pt x="3" y="4"/>
                      <a:pt x="3" y="4"/>
                    </a:cubicBezTo>
                    <a:cubicBezTo>
                      <a:pt x="3" y="4"/>
                      <a:pt x="3" y="4"/>
                      <a:pt x="3" y="3"/>
                    </a:cubicBezTo>
                    <a:cubicBezTo>
                      <a:pt x="3" y="3"/>
                      <a:pt x="3" y="3"/>
                      <a:pt x="3" y="3"/>
                    </a:cubicBezTo>
                    <a:cubicBezTo>
                      <a:pt x="2" y="3"/>
                      <a:pt x="2" y="3"/>
                      <a:pt x="2" y="3"/>
                    </a:cubicBezTo>
                    <a:cubicBezTo>
                      <a:pt x="2" y="3"/>
                      <a:pt x="2" y="3"/>
                      <a:pt x="2" y="3"/>
                    </a:cubicBezTo>
                    <a:cubicBezTo>
                      <a:pt x="2" y="3"/>
                      <a:pt x="2" y="3"/>
                      <a:pt x="2" y="3"/>
                    </a:cubicBezTo>
                    <a:cubicBezTo>
                      <a:pt x="1" y="3"/>
                      <a:pt x="1" y="3"/>
                      <a:pt x="1" y="2"/>
                    </a:cubicBezTo>
                    <a:cubicBezTo>
                      <a:pt x="1" y="2"/>
                      <a:pt x="1" y="2"/>
                      <a:pt x="1" y="2"/>
                    </a:cubicBezTo>
                    <a:cubicBezTo>
                      <a:pt x="0" y="2"/>
                      <a:pt x="0" y="2"/>
                      <a:pt x="0" y="2"/>
                    </a:cubicBezTo>
                    <a:cubicBezTo>
                      <a:pt x="0" y="2"/>
                      <a:pt x="0" y="1"/>
                      <a:pt x="0" y="1"/>
                    </a:cubicBezTo>
                    <a:cubicBezTo>
                      <a:pt x="0" y="1"/>
                      <a:pt x="0" y="1"/>
                      <a:pt x="0" y="0"/>
                    </a:cubicBezTo>
                    <a:cubicBezTo>
                      <a:pt x="1" y="0"/>
                      <a:pt x="1" y="0"/>
                      <a:pt x="2" y="0"/>
                    </a:cubicBezTo>
                    <a:cubicBezTo>
                      <a:pt x="2" y="0"/>
                      <a:pt x="2" y="0"/>
                      <a:pt x="2" y="0"/>
                    </a:cubicBezTo>
                    <a:cubicBezTo>
                      <a:pt x="3" y="0"/>
                      <a:pt x="3" y="1"/>
                      <a:pt x="3" y="1"/>
                    </a:cubicBezTo>
                    <a:cubicBezTo>
                      <a:pt x="3" y="1"/>
                      <a:pt x="4" y="1"/>
                      <a:pt x="4" y="1"/>
                    </a:cubicBezTo>
                    <a:cubicBezTo>
                      <a:pt x="4" y="1"/>
                      <a:pt x="5" y="1"/>
                      <a:pt x="5" y="1"/>
                    </a:cubicBezTo>
                    <a:cubicBezTo>
                      <a:pt x="5" y="1"/>
                      <a:pt x="5" y="1"/>
                      <a:pt x="5" y="1"/>
                    </a:cubicBezTo>
                    <a:cubicBezTo>
                      <a:pt x="5" y="2"/>
                      <a:pt x="6" y="2"/>
                      <a:pt x="6" y="2"/>
                    </a:cubicBezTo>
                    <a:cubicBezTo>
                      <a:pt x="6" y="2"/>
                      <a:pt x="6" y="2"/>
                      <a:pt x="6" y="2"/>
                    </a:cubicBezTo>
                    <a:cubicBezTo>
                      <a:pt x="6" y="2"/>
                      <a:pt x="6" y="2"/>
                      <a:pt x="6" y="3"/>
                    </a:cubicBezTo>
                    <a:cubicBezTo>
                      <a:pt x="6" y="3"/>
                      <a:pt x="7" y="3"/>
                      <a:pt x="7" y="3"/>
                    </a:cubicBezTo>
                    <a:close/>
                    <a:moveTo>
                      <a:pt x="1" y="1"/>
                    </a:moveTo>
                    <a:cubicBezTo>
                      <a:pt x="1" y="1"/>
                      <a:pt x="1" y="2"/>
                      <a:pt x="1" y="2"/>
                    </a:cubicBezTo>
                    <a:cubicBezTo>
                      <a:pt x="1" y="2"/>
                      <a:pt x="1" y="2"/>
                      <a:pt x="1" y="1"/>
                    </a:cubicBezTo>
                    <a:cubicBezTo>
                      <a:pt x="1" y="1"/>
                      <a:pt x="1" y="1"/>
                      <a:pt x="1" y="1"/>
                    </a:cubicBezTo>
                    <a:cubicBezTo>
                      <a:pt x="1" y="1"/>
                      <a:pt x="1" y="1"/>
                      <a:pt x="1" y="1"/>
                    </a:cubicBezTo>
                    <a:close/>
                    <a:moveTo>
                      <a:pt x="5" y="3"/>
                    </a:moveTo>
                    <a:cubicBezTo>
                      <a:pt x="5" y="3"/>
                      <a:pt x="5" y="3"/>
                      <a:pt x="5" y="3"/>
                    </a:cubicBezTo>
                    <a:cubicBezTo>
                      <a:pt x="5" y="3"/>
                      <a:pt x="5" y="3"/>
                      <a:pt x="5" y="3"/>
                    </a:cubicBezTo>
                    <a:cubicBezTo>
                      <a:pt x="5" y="3"/>
                      <a:pt x="5" y="3"/>
                      <a:pt x="5" y="3"/>
                    </a:cubicBezTo>
                    <a:cubicBezTo>
                      <a:pt x="5" y="3"/>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109"/>
              <p:cNvSpPr>
                <a:spLocks noEditPoints="1"/>
              </p:cNvSpPr>
              <p:nvPr/>
            </p:nvSpPr>
            <p:spPr bwMode="auto">
              <a:xfrm>
                <a:off x="6499" y="1995"/>
                <a:ext cx="67" cy="53"/>
              </a:xfrm>
              <a:custGeom>
                <a:avLst/>
                <a:gdLst>
                  <a:gd name="T0" fmla="*/ 3 w 5"/>
                  <a:gd name="T1" fmla="*/ 2 h 3"/>
                  <a:gd name="T2" fmla="*/ 3 w 5"/>
                  <a:gd name="T3" fmla="*/ 2 h 3"/>
                  <a:gd name="T4" fmla="*/ 3 w 5"/>
                  <a:gd name="T5" fmla="*/ 2 h 3"/>
                  <a:gd name="T6" fmla="*/ 3 w 5"/>
                  <a:gd name="T7" fmla="*/ 2 h 3"/>
                  <a:gd name="T8" fmla="*/ 2 w 5"/>
                  <a:gd name="T9" fmla="*/ 2 h 3"/>
                  <a:gd name="T10" fmla="*/ 2 w 5"/>
                  <a:gd name="T11" fmla="*/ 1 h 3"/>
                  <a:gd name="T12" fmla="*/ 2 w 5"/>
                  <a:gd name="T13" fmla="*/ 1 h 3"/>
                  <a:gd name="T14" fmla="*/ 1 w 5"/>
                  <a:gd name="T15" fmla="*/ 2 h 3"/>
                  <a:gd name="T16" fmla="*/ 0 w 5"/>
                  <a:gd name="T17" fmla="*/ 1 h 3"/>
                  <a:gd name="T18" fmla="*/ 1 w 5"/>
                  <a:gd name="T19" fmla="*/ 1 h 3"/>
                  <a:gd name="T20" fmla="*/ 2 w 5"/>
                  <a:gd name="T21" fmla="*/ 1 h 3"/>
                  <a:gd name="T22" fmla="*/ 3 w 5"/>
                  <a:gd name="T23" fmla="*/ 1 h 3"/>
                  <a:gd name="T24" fmla="*/ 4 w 5"/>
                  <a:gd name="T25" fmla="*/ 1 h 3"/>
                  <a:gd name="T26" fmla="*/ 4 w 5"/>
                  <a:gd name="T27" fmla="*/ 1 h 3"/>
                  <a:gd name="T28" fmla="*/ 5 w 5"/>
                  <a:gd name="T29" fmla="*/ 1 h 3"/>
                  <a:gd name="T30" fmla="*/ 5 w 5"/>
                  <a:gd name="T31" fmla="*/ 2 h 3"/>
                  <a:gd name="T32" fmla="*/ 5 w 5"/>
                  <a:gd name="T33" fmla="*/ 3 h 3"/>
                  <a:gd name="T34" fmla="*/ 5 w 5"/>
                  <a:gd name="T35" fmla="*/ 2 h 3"/>
                  <a:gd name="T36" fmla="*/ 4 w 5"/>
                  <a:gd name="T37" fmla="*/ 3 h 3"/>
                  <a:gd name="T38" fmla="*/ 2 w 5"/>
                  <a:gd name="T39" fmla="*/ 2 h 3"/>
                  <a:gd name="T40" fmla="*/ 3 w 5"/>
                  <a:gd name="T41" fmla="*/ 2 h 3"/>
                  <a:gd name="T42" fmla="*/ 4 w 5"/>
                  <a:gd name="T43" fmla="*/ 2 h 3"/>
                  <a:gd name="T44" fmla="*/ 4 w 5"/>
                  <a:gd name="T45" fmla="*/ 2 h 3"/>
                  <a:gd name="T46" fmla="*/ 4 w 5"/>
                  <a:gd name="T47" fmla="*/ 2 h 3"/>
                  <a:gd name="T48" fmla="*/ 4 w 5"/>
                  <a:gd name="T49" fmla="*/ 2 h 3"/>
                  <a:gd name="T50" fmla="*/ 4 w 5"/>
                  <a:gd name="T5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 h="3">
                    <a:moveTo>
                      <a:pt x="3" y="2"/>
                    </a:moveTo>
                    <a:cubicBezTo>
                      <a:pt x="3" y="2"/>
                      <a:pt x="3" y="2"/>
                      <a:pt x="3" y="2"/>
                    </a:cubicBezTo>
                    <a:cubicBezTo>
                      <a:pt x="3" y="2"/>
                      <a:pt x="3" y="2"/>
                      <a:pt x="3" y="2"/>
                    </a:cubicBezTo>
                    <a:cubicBezTo>
                      <a:pt x="3" y="2"/>
                      <a:pt x="3" y="2"/>
                      <a:pt x="3" y="2"/>
                    </a:cubicBezTo>
                    <a:cubicBezTo>
                      <a:pt x="3" y="2"/>
                      <a:pt x="2" y="2"/>
                      <a:pt x="2" y="2"/>
                    </a:cubicBezTo>
                    <a:cubicBezTo>
                      <a:pt x="2" y="2"/>
                      <a:pt x="2" y="1"/>
                      <a:pt x="2" y="1"/>
                    </a:cubicBezTo>
                    <a:cubicBezTo>
                      <a:pt x="2" y="1"/>
                      <a:pt x="2" y="1"/>
                      <a:pt x="2" y="1"/>
                    </a:cubicBezTo>
                    <a:cubicBezTo>
                      <a:pt x="1" y="2"/>
                      <a:pt x="1" y="2"/>
                      <a:pt x="1" y="2"/>
                    </a:cubicBezTo>
                    <a:cubicBezTo>
                      <a:pt x="0" y="2"/>
                      <a:pt x="0" y="2"/>
                      <a:pt x="0" y="1"/>
                    </a:cubicBezTo>
                    <a:cubicBezTo>
                      <a:pt x="0" y="1"/>
                      <a:pt x="1" y="1"/>
                      <a:pt x="1" y="1"/>
                    </a:cubicBezTo>
                    <a:cubicBezTo>
                      <a:pt x="1" y="1"/>
                      <a:pt x="2" y="1"/>
                      <a:pt x="2" y="1"/>
                    </a:cubicBezTo>
                    <a:cubicBezTo>
                      <a:pt x="2" y="0"/>
                      <a:pt x="3" y="0"/>
                      <a:pt x="3" y="1"/>
                    </a:cubicBezTo>
                    <a:cubicBezTo>
                      <a:pt x="3" y="1"/>
                      <a:pt x="3" y="1"/>
                      <a:pt x="4" y="1"/>
                    </a:cubicBezTo>
                    <a:cubicBezTo>
                      <a:pt x="4" y="1"/>
                      <a:pt x="4" y="1"/>
                      <a:pt x="4" y="1"/>
                    </a:cubicBezTo>
                    <a:cubicBezTo>
                      <a:pt x="4" y="1"/>
                      <a:pt x="5" y="1"/>
                      <a:pt x="5" y="1"/>
                    </a:cubicBezTo>
                    <a:cubicBezTo>
                      <a:pt x="5" y="1"/>
                      <a:pt x="5" y="2"/>
                      <a:pt x="5" y="2"/>
                    </a:cubicBezTo>
                    <a:cubicBezTo>
                      <a:pt x="5" y="2"/>
                      <a:pt x="5" y="2"/>
                      <a:pt x="5" y="3"/>
                    </a:cubicBezTo>
                    <a:cubicBezTo>
                      <a:pt x="5" y="2"/>
                      <a:pt x="5" y="2"/>
                      <a:pt x="5" y="2"/>
                    </a:cubicBezTo>
                    <a:cubicBezTo>
                      <a:pt x="5" y="3"/>
                      <a:pt x="4" y="2"/>
                      <a:pt x="4" y="3"/>
                    </a:cubicBezTo>
                    <a:cubicBezTo>
                      <a:pt x="3" y="3"/>
                      <a:pt x="3" y="2"/>
                      <a:pt x="2" y="2"/>
                    </a:cubicBezTo>
                    <a:cubicBezTo>
                      <a:pt x="3" y="2"/>
                      <a:pt x="3" y="2"/>
                      <a:pt x="3" y="2"/>
                    </a:cubicBezTo>
                    <a:close/>
                    <a:moveTo>
                      <a:pt x="4" y="2"/>
                    </a:moveTo>
                    <a:cubicBezTo>
                      <a:pt x="4" y="2"/>
                      <a:pt x="4" y="2"/>
                      <a:pt x="4" y="2"/>
                    </a:cubicBezTo>
                    <a:cubicBezTo>
                      <a:pt x="4" y="2"/>
                      <a:pt x="4" y="2"/>
                      <a:pt x="4" y="2"/>
                    </a:cubicBezTo>
                    <a:cubicBezTo>
                      <a:pt x="4" y="2"/>
                      <a:pt x="4" y="2"/>
                      <a:pt x="4" y="2"/>
                    </a:cubicBezTo>
                    <a:cubicBezTo>
                      <a:pt x="4" y="2"/>
                      <a:pt x="4"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110"/>
              <p:cNvSpPr/>
              <p:nvPr/>
            </p:nvSpPr>
            <p:spPr bwMode="auto">
              <a:xfrm>
                <a:off x="6512" y="2066"/>
                <a:ext cx="27" cy="36"/>
              </a:xfrm>
              <a:custGeom>
                <a:avLst/>
                <a:gdLst>
                  <a:gd name="T0" fmla="*/ 2 w 2"/>
                  <a:gd name="T1" fmla="*/ 2 h 2"/>
                  <a:gd name="T2" fmla="*/ 2 w 2"/>
                  <a:gd name="T3" fmla="*/ 1 h 2"/>
                  <a:gd name="T4" fmla="*/ 2 w 2"/>
                  <a:gd name="T5" fmla="*/ 0 h 2"/>
                  <a:gd name="T6" fmla="*/ 1 w 2"/>
                  <a:gd name="T7" fmla="*/ 0 h 2"/>
                  <a:gd name="T8" fmla="*/ 1 w 2"/>
                  <a:gd name="T9" fmla="*/ 0 h 2"/>
                  <a:gd name="T10" fmla="*/ 1 w 2"/>
                  <a:gd name="T11" fmla="*/ 1 h 2"/>
                  <a:gd name="T12" fmla="*/ 0 w 2"/>
                  <a:gd name="T13" fmla="*/ 2 h 2"/>
                  <a:gd name="T14" fmla="*/ 1 w 2"/>
                  <a:gd name="T15" fmla="*/ 2 h 2"/>
                  <a:gd name="T16" fmla="*/ 2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2"/>
                    </a:moveTo>
                    <a:cubicBezTo>
                      <a:pt x="2" y="2"/>
                      <a:pt x="2" y="2"/>
                      <a:pt x="2" y="1"/>
                    </a:cubicBezTo>
                    <a:cubicBezTo>
                      <a:pt x="2" y="1"/>
                      <a:pt x="2" y="0"/>
                      <a:pt x="2" y="0"/>
                    </a:cubicBezTo>
                    <a:cubicBezTo>
                      <a:pt x="2" y="0"/>
                      <a:pt x="2" y="0"/>
                      <a:pt x="1" y="0"/>
                    </a:cubicBezTo>
                    <a:cubicBezTo>
                      <a:pt x="1" y="0"/>
                      <a:pt x="1" y="0"/>
                      <a:pt x="1" y="0"/>
                    </a:cubicBezTo>
                    <a:cubicBezTo>
                      <a:pt x="1" y="0"/>
                      <a:pt x="1" y="1"/>
                      <a:pt x="1" y="1"/>
                    </a:cubicBezTo>
                    <a:cubicBezTo>
                      <a:pt x="0" y="1"/>
                      <a:pt x="0" y="1"/>
                      <a:pt x="0" y="2"/>
                    </a:cubicBezTo>
                    <a:cubicBezTo>
                      <a:pt x="0" y="2"/>
                      <a:pt x="1" y="2"/>
                      <a:pt x="1" y="2"/>
                    </a:cubicBezTo>
                    <a:cubicBezTo>
                      <a:pt x="1" y="2"/>
                      <a:pt x="1"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111"/>
              <p:cNvSpPr/>
              <p:nvPr/>
            </p:nvSpPr>
            <p:spPr bwMode="auto">
              <a:xfrm>
                <a:off x="6296" y="1995"/>
                <a:ext cx="41" cy="53"/>
              </a:xfrm>
              <a:custGeom>
                <a:avLst/>
                <a:gdLst>
                  <a:gd name="T0" fmla="*/ 3 w 3"/>
                  <a:gd name="T1" fmla="*/ 0 h 3"/>
                  <a:gd name="T2" fmla="*/ 2 w 3"/>
                  <a:gd name="T3" fmla="*/ 1 h 3"/>
                  <a:gd name="T4" fmla="*/ 1 w 3"/>
                  <a:gd name="T5" fmla="*/ 1 h 3"/>
                  <a:gd name="T6" fmla="*/ 1 w 3"/>
                  <a:gd name="T7" fmla="*/ 1 h 3"/>
                  <a:gd name="T8" fmla="*/ 0 w 3"/>
                  <a:gd name="T9" fmla="*/ 1 h 3"/>
                  <a:gd name="T10" fmla="*/ 1 w 3"/>
                  <a:gd name="T11" fmla="*/ 0 h 3"/>
                  <a:gd name="T12" fmla="*/ 0 w 3"/>
                  <a:gd name="T13" fmla="*/ 0 h 3"/>
                  <a:gd name="T14" fmla="*/ 0 w 3"/>
                  <a:gd name="T15" fmla="*/ 1 h 3"/>
                  <a:gd name="T16" fmla="*/ 1 w 3"/>
                  <a:gd name="T17" fmla="*/ 3 h 3"/>
                  <a:gd name="T18" fmla="*/ 1 w 3"/>
                  <a:gd name="T19" fmla="*/ 3 h 3"/>
                  <a:gd name="T20" fmla="*/ 1 w 3"/>
                  <a:gd name="T21" fmla="*/ 3 h 3"/>
                  <a:gd name="T22" fmla="*/ 1 w 3"/>
                  <a:gd name="T23" fmla="*/ 2 h 3"/>
                  <a:gd name="T24" fmla="*/ 1 w 3"/>
                  <a:gd name="T25" fmla="*/ 2 h 3"/>
                  <a:gd name="T26" fmla="*/ 3 w 3"/>
                  <a:gd name="T27" fmla="*/ 1 h 3"/>
                  <a:gd name="T28" fmla="*/ 3 w 3"/>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3">
                    <a:moveTo>
                      <a:pt x="3" y="0"/>
                    </a:moveTo>
                    <a:cubicBezTo>
                      <a:pt x="3" y="0"/>
                      <a:pt x="2" y="0"/>
                      <a:pt x="2" y="1"/>
                    </a:cubicBezTo>
                    <a:cubicBezTo>
                      <a:pt x="2" y="1"/>
                      <a:pt x="1" y="1"/>
                      <a:pt x="1" y="1"/>
                    </a:cubicBezTo>
                    <a:cubicBezTo>
                      <a:pt x="1" y="1"/>
                      <a:pt x="1" y="1"/>
                      <a:pt x="1" y="1"/>
                    </a:cubicBezTo>
                    <a:cubicBezTo>
                      <a:pt x="1" y="1"/>
                      <a:pt x="0" y="1"/>
                      <a:pt x="0" y="1"/>
                    </a:cubicBezTo>
                    <a:cubicBezTo>
                      <a:pt x="0" y="1"/>
                      <a:pt x="0" y="1"/>
                      <a:pt x="1" y="0"/>
                    </a:cubicBezTo>
                    <a:cubicBezTo>
                      <a:pt x="0" y="0"/>
                      <a:pt x="0" y="0"/>
                      <a:pt x="0" y="0"/>
                    </a:cubicBezTo>
                    <a:cubicBezTo>
                      <a:pt x="0" y="0"/>
                      <a:pt x="0" y="0"/>
                      <a:pt x="0" y="1"/>
                    </a:cubicBezTo>
                    <a:cubicBezTo>
                      <a:pt x="0" y="1"/>
                      <a:pt x="0" y="2"/>
                      <a:pt x="1" y="3"/>
                    </a:cubicBezTo>
                    <a:cubicBezTo>
                      <a:pt x="1" y="3"/>
                      <a:pt x="1" y="3"/>
                      <a:pt x="1" y="3"/>
                    </a:cubicBezTo>
                    <a:cubicBezTo>
                      <a:pt x="1" y="3"/>
                      <a:pt x="1" y="3"/>
                      <a:pt x="1" y="3"/>
                    </a:cubicBezTo>
                    <a:cubicBezTo>
                      <a:pt x="1" y="2"/>
                      <a:pt x="1" y="2"/>
                      <a:pt x="1" y="2"/>
                    </a:cubicBezTo>
                    <a:cubicBezTo>
                      <a:pt x="1" y="2"/>
                      <a:pt x="1" y="2"/>
                      <a:pt x="1" y="2"/>
                    </a:cubicBezTo>
                    <a:cubicBezTo>
                      <a:pt x="2" y="2"/>
                      <a:pt x="2" y="1"/>
                      <a:pt x="3" y="1"/>
                    </a:cubicBezTo>
                    <a:cubicBezTo>
                      <a:pt x="3" y="1"/>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112"/>
              <p:cNvSpPr/>
              <p:nvPr/>
            </p:nvSpPr>
            <p:spPr bwMode="auto">
              <a:xfrm>
                <a:off x="4463" y="1995"/>
                <a:ext cx="27" cy="36"/>
              </a:xfrm>
              <a:custGeom>
                <a:avLst/>
                <a:gdLst>
                  <a:gd name="T0" fmla="*/ 2 w 2"/>
                  <a:gd name="T1" fmla="*/ 2 h 2"/>
                  <a:gd name="T2" fmla="*/ 1 w 2"/>
                  <a:gd name="T3" fmla="*/ 1 h 2"/>
                  <a:gd name="T4" fmla="*/ 2 w 2"/>
                  <a:gd name="T5" fmla="*/ 0 h 2"/>
                  <a:gd name="T6" fmla="*/ 1 w 2"/>
                  <a:gd name="T7" fmla="*/ 0 h 2"/>
                  <a:gd name="T8" fmla="*/ 1 w 2"/>
                  <a:gd name="T9" fmla="*/ 0 h 2"/>
                  <a:gd name="T10" fmla="*/ 0 w 2"/>
                  <a:gd name="T11" fmla="*/ 1 h 2"/>
                  <a:gd name="T12" fmla="*/ 0 w 2"/>
                  <a:gd name="T13" fmla="*/ 2 h 2"/>
                  <a:gd name="T14" fmla="*/ 1 w 2"/>
                  <a:gd name="T15" fmla="*/ 2 h 2"/>
                  <a:gd name="T16" fmla="*/ 1 w 2"/>
                  <a:gd name="T17" fmla="*/ 2 h 2"/>
                  <a:gd name="T18" fmla="*/ 2 w 2"/>
                  <a:gd name="T19" fmla="*/ 2 h 2"/>
                  <a:gd name="T20" fmla="*/ 2 w 2"/>
                  <a:gd name="T21" fmla="*/ 1 h 2"/>
                  <a:gd name="T22" fmla="*/ 2 w 2"/>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2" y="2"/>
                    </a:moveTo>
                    <a:cubicBezTo>
                      <a:pt x="1" y="1"/>
                      <a:pt x="1" y="1"/>
                      <a:pt x="1" y="1"/>
                    </a:cubicBezTo>
                    <a:cubicBezTo>
                      <a:pt x="2" y="1"/>
                      <a:pt x="2" y="0"/>
                      <a:pt x="2" y="0"/>
                    </a:cubicBezTo>
                    <a:cubicBezTo>
                      <a:pt x="2" y="0"/>
                      <a:pt x="2" y="0"/>
                      <a:pt x="1" y="0"/>
                    </a:cubicBezTo>
                    <a:cubicBezTo>
                      <a:pt x="1" y="0"/>
                      <a:pt x="1" y="0"/>
                      <a:pt x="1" y="0"/>
                    </a:cubicBezTo>
                    <a:cubicBezTo>
                      <a:pt x="1" y="1"/>
                      <a:pt x="1" y="1"/>
                      <a:pt x="0" y="1"/>
                    </a:cubicBezTo>
                    <a:cubicBezTo>
                      <a:pt x="0" y="1"/>
                      <a:pt x="0" y="2"/>
                      <a:pt x="0" y="2"/>
                    </a:cubicBezTo>
                    <a:cubicBezTo>
                      <a:pt x="0" y="2"/>
                      <a:pt x="1" y="2"/>
                      <a:pt x="1" y="2"/>
                    </a:cubicBezTo>
                    <a:cubicBezTo>
                      <a:pt x="1" y="2"/>
                      <a:pt x="1" y="2"/>
                      <a:pt x="1" y="2"/>
                    </a:cubicBezTo>
                    <a:cubicBezTo>
                      <a:pt x="1" y="2"/>
                      <a:pt x="2" y="2"/>
                      <a:pt x="2" y="2"/>
                    </a:cubicBezTo>
                    <a:cubicBezTo>
                      <a:pt x="2" y="2"/>
                      <a:pt x="2" y="2"/>
                      <a:pt x="2" y="1"/>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113"/>
              <p:cNvSpPr/>
              <p:nvPr/>
            </p:nvSpPr>
            <p:spPr bwMode="auto">
              <a:xfrm>
                <a:off x="6458" y="2031"/>
                <a:ext cx="27" cy="35"/>
              </a:xfrm>
              <a:custGeom>
                <a:avLst/>
                <a:gdLst>
                  <a:gd name="T0" fmla="*/ 0 w 2"/>
                  <a:gd name="T1" fmla="*/ 1 h 2"/>
                  <a:gd name="T2" fmla="*/ 1 w 2"/>
                  <a:gd name="T3" fmla="*/ 1 h 2"/>
                  <a:gd name="T4" fmla="*/ 2 w 2"/>
                  <a:gd name="T5" fmla="*/ 1 h 2"/>
                  <a:gd name="T6" fmla="*/ 2 w 2"/>
                  <a:gd name="T7" fmla="*/ 1 h 2"/>
                  <a:gd name="T8" fmla="*/ 2 w 2"/>
                  <a:gd name="T9" fmla="*/ 1 h 2"/>
                  <a:gd name="T10" fmla="*/ 1 w 2"/>
                  <a:gd name="T11" fmla="*/ 1 h 2"/>
                  <a:gd name="T12" fmla="*/ 1 w 2"/>
                  <a:gd name="T13" fmla="*/ 0 h 2"/>
                  <a:gd name="T14" fmla="*/ 1 w 2"/>
                  <a:gd name="T15" fmla="*/ 0 h 2"/>
                  <a:gd name="T16" fmla="*/ 1 w 2"/>
                  <a:gd name="T17" fmla="*/ 0 h 2"/>
                  <a:gd name="T18" fmla="*/ 0 w 2"/>
                  <a:gd name="T19" fmla="*/ 0 h 2"/>
                  <a:gd name="T20" fmla="*/ 0 w 2"/>
                  <a:gd name="T21" fmla="*/ 0 h 2"/>
                  <a:gd name="T22" fmla="*/ 0 w 2"/>
                  <a:gd name="T23" fmla="*/ 0 h 2"/>
                  <a:gd name="T24" fmla="*/ 1 w 2"/>
                  <a:gd name="T25" fmla="*/ 1 h 2"/>
                  <a:gd name="T26" fmla="*/ 0 w 2"/>
                  <a:gd name="T2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2">
                    <a:moveTo>
                      <a:pt x="0" y="1"/>
                    </a:moveTo>
                    <a:cubicBezTo>
                      <a:pt x="1" y="1"/>
                      <a:pt x="1" y="1"/>
                      <a:pt x="1" y="1"/>
                    </a:cubicBezTo>
                    <a:cubicBezTo>
                      <a:pt x="1" y="1"/>
                      <a:pt x="2" y="1"/>
                      <a:pt x="2" y="1"/>
                    </a:cubicBezTo>
                    <a:cubicBezTo>
                      <a:pt x="2" y="2"/>
                      <a:pt x="2" y="1"/>
                      <a:pt x="2" y="1"/>
                    </a:cubicBezTo>
                    <a:cubicBezTo>
                      <a:pt x="2" y="1"/>
                      <a:pt x="2" y="1"/>
                      <a:pt x="2" y="1"/>
                    </a:cubicBezTo>
                    <a:cubicBezTo>
                      <a:pt x="2" y="1"/>
                      <a:pt x="1" y="1"/>
                      <a:pt x="1" y="1"/>
                    </a:cubicBezTo>
                    <a:cubicBezTo>
                      <a:pt x="1" y="1"/>
                      <a:pt x="1" y="1"/>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1"/>
                      <a:pt x="0" y="1"/>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114"/>
              <p:cNvSpPr/>
              <p:nvPr/>
            </p:nvSpPr>
            <p:spPr bwMode="auto">
              <a:xfrm>
                <a:off x="5852" y="2066"/>
                <a:ext cx="27" cy="36"/>
              </a:xfrm>
              <a:custGeom>
                <a:avLst/>
                <a:gdLst>
                  <a:gd name="T0" fmla="*/ 0 w 2"/>
                  <a:gd name="T1" fmla="*/ 0 h 2"/>
                  <a:gd name="T2" fmla="*/ 1 w 2"/>
                  <a:gd name="T3" fmla="*/ 1 h 2"/>
                  <a:gd name="T4" fmla="*/ 1 w 2"/>
                  <a:gd name="T5" fmla="*/ 1 h 2"/>
                  <a:gd name="T6" fmla="*/ 1 w 2"/>
                  <a:gd name="T7" fmla="*/ 2 h 2"/>
                  <a:gd name="T8" fmla="*/ 2 w 2"/>
                  <a:gd name="T9" fmla="*/ 2 h 2"/>
                  <a:gd name="T10" fmla="*/ 2 w 2"/>
                  <a:gd name="T11" fmla="*/ 2 h 2"/>
                  <a:gd name="T12" fmla="*/ 2 w 2"/>
                  <a:gd name="T13" fmla="*/ 2 h 2"/>
                  <a:gd name="T14" fmla="*/ 1 w 2"/>
                  <a:gd name="T15" fmla="*/ 1 h 2"/>
                  <a:gd name="T16" fmla="*/ 0 w 2"/>
                  <a:gd name="T17" fmla="*/ 0 h 2"/>
                  <a:gd name="T18" fmla="*/ 0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0"/>
                    </a:moveTo>
                    <a:cubicBezTo>
                      <a:pt x="0" y="1"/>
                      <a:pt x="0" y="1"/>
                      <a:pt x="1" y="1"/>
                    </a:cubicBezTo>
                    <a:cubicBezTo>
                      <a:pt x="1" y="1"/>
                      <a:pt x="1" y="1"/>
                      <a:pt x="1" y="1"/>
                    </a:cubicBezTo>
                    <a:cubicBezTo>
                      <a:pt x="1" y="2"/>
                      <a:pt x="1" y="2"/>
                      <a:pt x="1" y="2"/>
                    </a:cubicBezTo>
                    <a:cubicBezTo>
                      <a:pt x="1" y="2"/>
                      <a:pt x="1" y="2"/>
                      <a:pt x="2" y="2"/>
                    </a:cubicBezTo>
                    <a:cubicBezTo>
                      <a:pt x="2" y="2"/>
                      <a:pt x="2" y="2"/>
                      <a:pt x="2" y="2"/>
                    </a:cubicBezTo>
                    <a:cubicBezTo>
                      <a:pt x="2" y="2"/>
                      <a:pt x="2" y="2"/>
                      <a:pt x="2" y="2"/>
                    </a:cubicBezTo>
                    <a:cubicBezTo>
                      <a:pt x="2" y="1"/>
                      <a:pt x="1" y="1"/>
                      <a:pt x="1" y="1"/>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115"/>
              <p:cNvSpPr/>
              <p:nvPr/>
            </p:nvSpPr>
            <p:spPr bwMode="auto">
              <a:xfrm>
                <a:off x="4692" y="1995"/>
                <a:ext cx="41" cy="18"/>
              </a:xfrm>
              <a:custGeom>
                <a:avLst/>
                <a:gdLst>
                  <a:gd name="T0" fmla="*/ 0 w 3"/>
                  <a:gd name="T1" fmla="*/ 1 h 1"/>
                  <a:gd name="T2" fmla="*/ 0 w 3"/>
                  <a:gd name="T3" fmla="*/ 1 h 1"/>
                  <a:gd name="T4" fmla="*/ 1 w 3"/>
                  <a:gd name="T5" fmla="*/ 1 h 1"/>
                  <a:gd name="T6" fmla="*/ 2 w 3"/>
                  <a:gd name="T7" fmla="*/ 1 h 1"/>
                  <a:gd name="T8" fmla="*/ 2 w 3"/>
                  <a:gd name="T9" fmla="*/ 1 h 1"/>
                  <a:gd name="T10" fmla="*/ 2 w 3"/>
                  <a:gd name="T11" fmla="*/ 1 h 1"/>
                  <a:gd name="T12" fmla="*/ 2 w 3"/>
                  <a:gd name="T13" fmla="*/ 0 h 1"/>
                  <a:gd name="T14" fmla="*/ 1 w 3"/>
                  <a:gd name="T15" fmla="*/ 0 h 1"/>
                  <a:gd name="T16" fmla="*/ 0 w 3"/>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0" y="1"/>
                    </a:moveTo>
                    <a:cubicBezTo>
                      <a:pt x="0" y="1"/>
                      <a:pt x="0" y="1"/>
                      <a:pt x="0" y="1"/>
                    </a:cubicBezTo>
                    <a:cubicBezTo>
                      <a:pt x="1" y="1"/>
                      <a:pt x="1" y="1"/>
                      <a:pt x="1" y="1"/>
                    </a:cubicBezTo>
                    <a:cubicBezTo>
                      <a:pt x="1" y="1"/>
                      <a:pt x="1" y="1"/>
                      <a:pt x="2" y="1"/>
                    </a:cubicBezTo>
                    <a:cubicBezTo>
                      <a:pt x="2" y="1"/>
                      <a:pt x="2" y="1"/>
                      <a:pt x="2" y="1"/>
                    </a:cubicBezTo>
                    <a:cubicBezTo>
                      <a:pt x="2" y="1"/>
                      <a:pt x="2" y="1"/>
                      <a:pt x="2" y="1"/>
                    </a:cubicBezTo>
                    <a:cubicBezTo>
                      <a:pt x="3" y="0"/>
                      <a:pt x="2" y="0"/>
                      <a:pt x="2" y="0"/>
                    </a:cubicBezTo>
                    <a:cubicBezTo>
                      <a:pt x="2" y="0"/>
                      <a:pt x="1"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116"/>
              <p:cNvSpPr/>
              <p:nvPr/>
            </p:nvSpPr>
            <p:spPr bwMode="auto">
              <a:xfrm>
                <a:off x="6337" y="2084"/>
                <a:ext cx="27" cy="18"/>
              </a:xfrm>
              <a:custGeom>
                <a:avLst/>
                <a:gdLst>
                  <a:gd name="T0" fmla="*/ 2 w 2"/>
                  <a:gd name="T1" fmla="*/ 1 h 1"/>
                  <a:gd name="T2" fmla="*/ 2 w 2"/>
                  <a:gd name="T3" fmla="*/ 0 h 1"/>
                  <a:gd name="T4" fmla="*/ 1 w 2"/>
                  <a:gd name="T5" fmla="*/ 1 h 1"/>
                  <a:gd name="T6" fmla="*/ 0 w 2"/>
                  <a:gd name="T7" fmla="*/ 1 h 1"/>
                  <a:gd name="T8" fmla="*/ 1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1"/>
                      <a:pt x="2" y="0"/>
                    </a:cubicBezTo>
                    <a:cubicBezTo>
                      <a:pt x="1" y="0"/>
                      <a:pt x="1" y="0"/>
                      <a:pt x="1" y="1"/>
                    </a:cubicBezTo>
                    <a:cubicBezTo>
                      <a:pt x="0" y="1"/>
                      <a:pt x="0" y="1"/>
                      <a:pt x="0" y="1"/>
                    </a:cubicBezTo>
                    <a:cubicBezTo>
                      <a:pt x="0" y="1"/>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117"/>
              <p:cNvSpPr/>
              <p:nvPr/>
            </p:nvSpPr>
            <p:spPr bwMode="auto">
              <a:xfrm>
                <a:off x="6552" y="2084"/>
                <a:ext cx="14" cy="36"/>
              </a:xfrm>
              <a:custGeom>
                <a:avLst/>
                <a:gdLst>
                  <a:gd name="T0" fmla="*/ 0 w 1"/>
                  <a:gd name="T1" fmla="*/ 0 h 2"/>
                  <a:gd name="T2" fmla="*/ 0 w 1"/>
                  <a:gd name="T3" fmla="*/ 0 h 2"/>
                  <a:gd name="T4" fmla="*/ 0 w 1"/>
                  <a:gd name="T5" fmla="*/ 1 h 2"/>
                  <a:gd name="T6" fmla="*/ 0 w 1"/>
                  <a:gd name="T7" fmla="*/ 2 h 2"/>
                  <a:gd name="T8" fmla="*/ 1 w 1"/>
                  <a:gd name="T9" fmla="*/ 2 h 2"/>
                  <a:gd name="T10" fmla="*/ 0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0"/>
                    </a:cubicBezTo>
                    <a:cubicBezTo>
                      <a:pt x="0" y="1"/>
                      <a:pt x="0" y="1"/>
                      <a:pt x="0" y="1"/>
                    </a:cubicBezTo>
                    <a:cubicBezTo>
                      <a:pt x="0" y="2"/>
                      <a:pt x="0" y="2"/>
                      <a:pt x="0" y="2"/>
                    </a:cubicBezTo>
                    <a:cubicBezTo>
                      <a:pt x="1" y="2"/>
                      <a:pt x="1" y="2"/>
                      <a:pt x="1" y="2"/>
                    </a:cubicBezTo>
                    <a:cubicBezTo>
                      <a:pt x="1" y="1"/>
                      <a:pt x="1"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118"/>
              <p:cNvSpPr/>
              <p:nvPr/>
            </p:nvSpPr>
            <p:spPr bwMode="auto">
              <a:xfrm>
                <a:off x="4881" y="1995"/>
                <a:ext cx="14" cy="18"/>
              </a:xfrm>
              <a:custGeom>
                <a:avLst/>
                <a:gdLst>
                  <a:gd name="T0" fmla="*/ 0 w 1"/>
                  <a:gd name="T1" fmla="*/ 0 h 1"/>
                  <a:gd name="T2" fmla="*/ 0 w 1"/>
                  <a:gd name="T3" fmla="*/ 0 h 1"/>
                  <a:gd name="T4" fmla="*/ 0 w 1"/>
                  <a:gd name="T5" fmla="*/ 1 h 1"/>
                  <a:gd name="T6" fmla="*/ 0 w 1"/>
                  <a:gd name="T7" fmla="*/ 1 h 1"/>
                  <a:gd name="T8" fmla="*/ 0 w 1"/>
                  <a:gd name="T9" fmla="*/ 1 h 1"/>
                  <a:gd name="T10" fmla="*/ 1 w 1"/>
                  <a:gd name="T11" fmla="*/ 1 h 1"/>
                  <a:gd name="T12" fmla="*/ 1 w 1"/>
                  <a:gd name="T13" fmla="*/ 1 h 1"/>
                  <a:gd name="T14" fmla="*/ 1 w 1"/>
                  <a:gd name="T15" fmla="*/ 1 h 1"/>
                  <a:gd name="T16" fmla="*/ 0 w 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0" y="0"/>
                    </a:moveTo>
                    <a:cubicBezTo>
                      <a:pt x="0" y="0"/>
                      <a:pt x="0" y="0"/>
                      <a:pt x="0" y="0"/>
                    </a:cubicBezTo>
                    <a:cubicBezTo>
                      <a:pt x="0" y="0"/>
                      <a:pt x="0" y="1"/>
                      <a:pt x="0" y="1"/>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119"/>
              <p:cNvSpPr/>
              <p:nvPr/>
            </p:nvSpPr>
            <p:spPr bwMode="auto">
              <a:xfrm>
                <a:off x="6242" y="2066"/>
                <a:ext cx="14" cy="18"/>
              </a:xfrm>
              <a:custGeom>
                <a:avLst/>
                <a:gdLst>
                  <a:gd name="T0" fmla="*/ 1 w 1"/>
                  <a:gd name="T1" fmla="*/ 0 h 1"/>
                  <a:gd name="T2" fmla="*/ 0 w 1"/>
                  <a:gd name="T3" fmla="*/ 1 h 1"/>
                  <a:gd name="T4" fmla="*/ 0 w 1"/>
                  <a:gd name="T5" fmla="*/ 1 h 1"/>
                  <a:gd name="T6" fmla="*/ 1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0" y="1"/>
                    </a:cubicBezTo>
                    <a:cubicBezTo>
                      <a:pt x="0" y="1"/>
                      <a:pt x="0" y="1"/>
                      <a:pt x="0" y="1"/>
                    </a:cubicBezTo>
                    <a:cubicBezTo>
                      <a:pt x="1" y="1"/>
                      <a:pt x="1" y="1"/>
                      <a:pt x="1" y="1"/>
                    </a:cubicBezTo>
                    <a:cubicBezTo>
                      <a:pt x="1" y="1"/>
                      <a:pt x="1" y="1"/>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120"/>
              <p:cNvSpPr/>
              <p:nvPr/>
            </p:nvSpPr>
            <p:spPr bwMode="auto">
              <a:xfrm>
                <a:off x="4733" y="2084"/>
                <a:ext cx="13" cy="18"/>
              </a:xfrm>
              <a:custGeom>
                <a:avLst/>
                <a:gdLst>
                  <a:gd name="T0" fmla="*/ 0 w 1"/>
                  <a:gd name="T1" fmla="*/ 1 h 1"/>
                  <a:gd name="T2" fmla="*/ 1 w 1"/>
                  <a:gd name="T3" fmla="*/ 1 h 1"/>
                  <a:gd name="T4" fmla="*/ 1 w 1"/>
                  <a:gd name="T5" fmla="*/ 1 h 1"/>
                  <a:gd name="T6" fmla="*/ 1 w 1"/>
                  <a:gd name="T7" fmla="*/ 0 h 1"/>
                  <a:gd name="T8" fmla="*/ 1 w 1"/>
                  <a:gd name="T9" fmla="*/ 0 h 1"/>
                  <a:gd name="T10" fmla="*/ 0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1" y="1"/>
                      <a:pt x="1" y="1"/>
                    </a:cubicBezTo>
                    <a:cubicBezTo>
                      <a:pt x="1" y="1"/>
                      <a:pt x="1" y="1"/>
                      <a:pt x="1" y="1"/>
                    </a:cubicBezTo>
                    <a:cubicBezTo>
                      <a:pt x="1" y="1"/>
                      <a:pt x="1" y="1"/>
                      <a:pt x="1" y="0"/>
                    </a:cubicBezTo>
                    <a:cubicBezTo>
                      <a:pt x="1" y="0"/>
                      <a:pt x="1" y="0"/>
                      <a:pt x="1" y="0"/>
                    </a:cubicBezTo>
                    <a:cubicBezTo>
                      <a:pt x="1" y="0"/>
                      <a:pt x="1"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121"/>
              <p:cNvSpPr/>
              <p:nvPr/>
            </p:nvSpPr>
            <p:spPr bwMode="auto">
              <a:xfrm>
                <a:off x="6040" y="2084"/>
                <a:ext cx="14" cy="18"/>
              </a:xfrm>
              <a:custGeom>
                <a:avLst/>
                <a:gdLst>
                  <a:gd name="T0" fmla="*/ 1 w 1"/>
                  <a:gd name="T1" fmla="*/ 0 h 1"/>
                  <a:gd name="T2" fmla="*/ 0 w 1"/>
                  <a:gd name="T3" fmla="*/ 0 h 1"/>
                  <a:gd name="T4" fmla="*/ 0 w 1"/>
                  <a:gd name="T5" fmla="*/ 0 h 1"/>
                  <a:gd name="T6" fmla="*/ 0 w 1"/>
                  <a:gd name="T7" fmla="*/ 1 h 1"/>
                  <a:gd name="T8" fmla="*/ 0 w 1"/>
                  <a:gd name="T9" fmla="*/ 1 h 1"/>
                  <a:gd name="T10" fmla="*/ 0 w 1"/>
                  <a:gd name="T11" fmla="*/ 1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cubicBezTo>
                      <a:pt x="1" y="0"/>
                      <a:pt x="1" y="0"/>
                      <a:pt x="0" y="0"/>
                    </a:cubicBezTo>
                    <a:cubicBezTo>
                      <a:pt x="0" y="0"/>
                      <a:pt x="0" y="0"/>
                      <a:pt x="0" y="0"/>
                    </a:cubicBezTo>
                    <a:cubicBezTo>
                      <a:pt x="0" y="1"/>
                      <a:pt x="0" y="1"/>
                      <a:pt x="0" y="1"/>
                    </a:cubicBezTo>
                    <a:cubicBezTo>
                      <a:pt x="0" y="1"/>
                      <a:pt x="0" y="1"/>
                      <a:pt x="0" y="1"/>
                    </a:cubicBezTo>
                    <a:cubicBezTo>
                      <a:pt x="0" y="1"/>
                      <a:pt x="0" y="1"/>
                      <a:pt x="0"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122"/>
              <p:cNvSpPr/>
              <p:nvPr/>
            </p:nvSpPr>
            <p:spPr bwMode="auto">
              <a:xfrm>
                <a:off x="5083" y="1995"/>
                <a:ext cx="14" cy="18"/>
              </a:xfrm>
              <a:custGeom>
                <a:avLst/>
                <a:gdLst>
                  <a:gd name="T0" fmla="*/ 0 w 1"/>
                  <a:gd name="T1" fmla="*/ 0 h 1"/>
                  <a:gd name="T2" fmla="*/ 0 w 1"/>
                  <a:gd name="T3" fmla="*/ 1 h 1"/>
                  <a:gd name="T4" fmla="*/ 0 w 1"/>
                  <a:gd name="T5" fmla="*/ 1 h 1"/>
                  <a:gd name="T6" fmla="*/ 0 w 1"/>
                  <a:gd name="T7" fmla="*/ 1 h 1"/>
                  <a:gd name="T8" fmla="*/ 1 w 1"/>
                  <a:gd name="T9" fmla="*/ 1 h 1"/>
                  <a:gd name="T10" fmla="*/ 1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1"/>
                    </a:cubicBezTo>
                    <a:cubicBezTo>
                      <a:pt x="0" y="1"/>
                      <a:pt x="0" y="1"/>
                      <a:pt x="0" y="1"/>
                    </a:cubicBezTo>
                    <a:cubicBezTo>
                      <a:pt x="0" y="1"/>
                      <a:pt x="0" y="1"/>
                      <a:pt x="0" y="1"/>
                    </a:cubicBezTo>
                    <a:cubicBezTo>
                      <a:pt x="0" y="1"/>
                      <a:pt x="0" y="1"/>
                      <a:pt x="1" y="1"/>
                    </a:cubicBezTo>
                    <a:cubicBezTo>
                      <a:pt x="1" y="1"/>
                      <a:pt x="1" y="1"/>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123"/>
              <p:cNvSpPr/>
              <p:nvPr/>
            </p:nvSpPr>
            <p:spPr bwMode="auto">
              <a:xfrm>
                <a:off x="6458" y="2084"/>
                <a:ext cx="14" cy="18"/>
              </a:xfrm>
              <a:custGeom>
                <a:avLst/>
                <a:gdLst>
                  <a:gd name="T0" fmla="*/ 0 w 1"/>
                  <a:gd name="T1" fmla="*/ 1 h 1"/>
                  <a:gd name="T2" fmla="*/ 1 w 1"/>
                  <a:gd name="T3" fmla="*/ 1 h 1"/>
                  <a:gd name="T4" fmla="*/ 1 w 1"/>
                  <a:gd name="T5" fmla="*/ 1 h 1"/>
                  <a:gd name="T6" fmla="*/ 1 w 1"/>
                  <a:gd name="T7" fmla="*/ 1 h 1"/>
                  <a:gd name="T8" fmla="*/ 0 w 1"/>
                  <a:gd name="T9" fmla="*/ 0 h 1"/>
                  <a:gd name="T10" fmla="*/ 0 w 1"/>
                  <a:gd name="T11" fmla="*/ 1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1" y="1"/>
                      <a:pt x="1" y="1"/>
                      <a:pt x="1" y="1"/>
                    </a:cubicBezTo>
                    <a:cubicBezTo>
                      <a:pt x="1" y="1"/>
                      <a:pt x="1" y="1"/>
                      <a:pt x="1" y="1"/>
                    </a:cubicBezTo>
                    <a:cubicBezTo>
                      <a:pt x="1" y="1"/>
                      <a:pt x="1" y="1"/>
                      <a:pt x="1" y="1"/>
                    </a:cubicBezTo>
                    <a:cubicBezTo>
                      <a:pt x="1" y="0"/>
                      <a:pt x="0" y="0"/>
                      <a:pt x="0" y="0"/>
                    </a:cubicBezTo>
                    <a:cubicBezTo>
                      <a:pt x="0" y="1"/>
                      <a:pt x="0" y="1"/>
                      <a:pt x="0" y="1"/>
                    </a:cubicBezTo>
                    <a:cubicBezTo>
                      <a:pt x="0"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124"/>
              <p:cNvSpPr/>
              <p:nvPr/>
            </p:nvSpPr>
            <p:spPr bwMode="auto">
              <a:xfrm>
                <a:off x="6108" y="2084"/>
                <a:ext cx="13" cy="18"/>
              </a:xfrm>
              <a:custGeom>
                <a:avLst/>
                <a:gdLst>
                  <a:gd name="T0" fmla="*/ 0 w 1"/>
                  <a:gd name="T1" fmla="*/ 1 h 1"/>
                  <a:gd name="T2" fmla="*/ 0 w 1"/>
                  <a:gd name="T3" fmla="*/ 1 h 1"/>
                  <a:gd name="T4" fmla="*/ 0 w 1"/>
                  <a:gd name="T5" fmla="*/ 0 h 1"/>
                  <a:gd name="T6" fmla="*/ 0 w 1"/>
                  <a:gd name="T7" fmla="*/ 0 h 1"/>
                  <a:gd name="T8" fmla="*/ 0 w 1"/>
                  <a:gd name="T9" fmla="*/ 0 h 1"/>
                  <a:gd name="T10" fmla="*/ 0 w 1"/>
                  <a:gd name="T11" fmla="*/ 1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0" y="1"/>
                      <a:pt x="0" y="1"/>
                    </a:cubicBezTo>
                    <a:cubicBezTo>
                      <a:pt x="1" y="1"/>
                      <a:pt x="0" y="0"/>
                      <a:pt x="0" y="0"/>
                    </a:cubicBezTo>
                    <a:cubicBezTo>
                      <a:pt x="0" y="0"/>
                      <a:pt x="0" y="0"/>
                      <a:pt x="0" y="0"/>
                    </a:cubicBezTo>
                    <a:cubicBezTo>
                      <a:pt x="0" y="0"/>
                      <a:pt x="0" y="0"/>
                      <a:pt x="0"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125"/>
              <p:cNvSpPr/>
              <p:nvPr/>
            </p:nvSpPr>
            <p:spPr bwMode="auto">
              <a:xfrm>
                <a:off x="4059" y="2102"/>
                <a:ext cx="13" cy="18"/>
              </a:xfrm>
              <a:custGeom>
                <a:avLst/>
                <a:gdLst>
                  <a:gd name="T0" fmla="*/ 0 w 1"/>
                  <a:gd name="T1" fmla="*/ 0 h 1"/>
                  <a:gd name="T2" fmla="*/ 0 w 1"/>
                  <a:gd name="T3" fmla="*/ 0 h 1"/>
                  <a:gd name="T4" fmla="*/ 1 w 1"/>
                  <a:gd name="T5" fmla="*/ 1 h 1"/>
                  <a:gd name="T6" fmla="*/ 1 w 1"/>
                  <a:gd name="T7" fmla="*/ 1 h 1"/>
                  <a:gd name="T8" fmla="*/ 1 w 1"/>
                  <a:gd name="T9" fmla="*/ 1 h 1"/>
                  <a:gd name="T10" fmla="*/ 1 w 1"/>
                  <a:gd name="T11" fmla="*/ 0 h 1"/>
                  <a:gd name="T12" fmla="*/ 1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0" y="0"/>
                      <a:pt x="0" y="0"/>
                    </a:cubicBezTo>
                    <a:cubicBezTo>
                      <a:pt x="0" y="1"/>
                      <a:pt x="1" y="1"/>
                      <a:pt x="1" y="1"/>
                    </a:cubicBezTo>
                    <a:cubicBezTo>
                      <a:pt x="1" y="1"/>
                      <a:pt x="1" y="1"/>
                      <a:pt x="1" y="1"/>
                    </a:cubicBezTo>
                    <a:cubicBezTo>
                      <a:pt x="1" y="1"/>
                      <a:pt x="1" y="1"/>
                      <a:pt x="1" y="1"/>
                    </a:cubicBezTo>
                    <a:cubicBezTo>
                      <a:pt x="1"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126"/>
              <p:cNvSpPr/>
              <p:nvPr/>
            </p:nvSpPr>
            <p:spPr bwMode="auto">
              <a:xfrm>
                <a:off x="5312" y="1995"/>
                <a:ext cx="14" cy="18"/>
              </a:xfrm>
              <a:custGeom>
                <a:avLst/>
                <a:gdLst>
                  <a:gd name="T0" fmla="*/ 0 w 1"/>
                  <a:gd name="T1" fmla="*/ 0 h 1"/>
                  <a:gd name="T2" fmla="*/ 1 w 1"/>
                  <a:gd name="T3" fmla="*/ 0 h 1"/>
                  <a:gd name="T4" fmla="*/ 1 w 1"/>
                  <a:gd name="T5" fmla="*/ 0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1"/>
                      <a:pt x="1"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127"/>
              <p:cNvSpPr/>
              <p:nvPr/>
            </p:nvSpPr>
            <p:spPr bwMode="auto">
              <a:xfrm>
                <a:off x="5259" y="2013"/>
                <a:ext cx="13"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128"/>
              <p:cNvSpPr/>
              <p:nvPr/>
            </p:nvSpPr>
            <p:spPr bwMode="auto">
              <a:xfrm>
                <a:off x="5649" y="2102"/>
                <a:ext cx="0" cy="18"/>
              </a:xfrm>
              <a:custGeom>
                <a:avLst/>
                <a:gdLst>
                  <a:gd name="T0" fmla="*/ 0 h 1"/>
                  <a:gd name="T1" fmla="*/ 0 h 1"/>
                  <a:gd name="T2" fmla="*/ 1 h 1"/>
                  <a:gd name="T3" fmla="*/ 1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0"/>
                      <a:pt x="0" y="1"/>
                    </a:cubicBezTo>
                    <a:cubicBezTo>
                      <a:pt x="0" y="1"/>
                      <a:pt x="0" y="1"/>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129"/>
              <p:cNvSpPr/>
              <p:nvPr/>
            </p:nvSpPr>
            <p:spPr bwMode="auto">
              <a:xfrm>
                <a:off x="5784" y="2066"/>
                <a:ext cx="14" cy="18"/>
              </a:xfrm>
              <a:custGeom>
                <a:avLst/>
                <a:gdLst>
                  <a:gd name="T0" fmla="*/ 0 w 1"/>
                  <a:gd name="T1" fmla="*/ 0 h 1"/>
                  <a:gd name="T2" fmla="*/ 1 w 1"/>
                  <a:gd name="T3" fmla="*/ 1 h 1"/>
                  <a:gd name="T4" fmla="*/ 1 w 1"/>
                  <a:gd name="T5" fmla="*/ 1 h 1"/>
                  <a:gd name="T6" fmla="*/ 1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0" y="1"/>
                      <a:pt x="1" y="1"/>
                    </a:cubicBezTo>
                    <a:cubicBezTo>
                      <a:pt x="1" y="1"/>
                      <a:pt x="1" y="1"/>
                      <a:pt x="1" y="1"/>
                    </a:cubicBezTo>
                    <a:cubicBezTo>
                      <a:pt x="1" y="1"/>
                      <a:pt x="1" y="1"/>
                      <a:pt x="1" y="1"/>
                    </a:cubicBezTo>
                    <a:cubicBezTo>
                      <a:pt x="1"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130"/>
              <p:cNvSpPr/>
              <p:nvPr/>
            </p:nvSpPr>
            <p:spPr bwMode="auto">
              <a:xfrm>
                <a:off x="5515" y="2031"/>
                <a:ext cx="13" cy="0"/>
              </a:xfrm>
              <a:custGeom>
                <a:avLst/>
                <a:gdLst>
                  <a:gd name="T0" fmla="*/ 1 w 1"/>
                  <a:gd name="T1" fmla="*/ 0 w 1"/>
                  <a:gd name="T2" fmla="*/ 0 w 1"/>
                  <a:gd name="T3" fmla="*/ 1 w 1"/>
                  <a:gd name="T4" fmla="*/ 1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1" y="0"/>
                      <a:pt x="0" y="0"/>
                    </a:cubicBezTo>
                    <a:cubicBezTo>
                      <a:pt x="0" y="0"/>
                      <a:pt x="0" y="0"/>
                      <a:pt x="0" y="0"/>
                    </a:cubicBezTo>
                    <a:cubicBezTo>
                      <a:pt x="0" y="0"/>
                      <a:pt x="0"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Oval 131"/>
              <p:cNvSpPr>
                <a:spLocks noChangeArrowheads="1"/>
              </p:cNvSpPr>
              <p:nvPr/>
            </p:nvSpPr>
            <p:spPr bwMode="auto">
              <a:xfrm>
                <a:off x="5542" y="2048"/>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Oval 132"/>
              <p:cNvSpPr>
                <a:spLocks noChangeArrowheads="1"/>
              </p:cNvSpPr>
              <p:nvPr/>
            </p:nvSpPr>
            <p:spPr bwMode="auto">
              <a:xfrm>
                <a:off x="3183" y="2084"/>
                <a:ext cx="1" cy="1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133"/>
              <p:cNvSpPr/>
              <p:nvPr/>
            </p:nvSpPr>
            <p:spPr bwMode="auto">
              <a:xfrm>
                <a:off x="5717" y="1995"/>
                <a:ext cx="13"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134"/>
              <p:cNvSpPr/>
              <p:nvPr/>
            </p:nvSpPr>
            <p:spPr bwMode="auto">
              <a:xfrm>
                <a:off x="4207" y="2084"/>
                <a:ext cx="0" cy="18"/>
              </a:xfrm>
              <a:custGeom>
                <a:avLst/>
                <a:gdLst>
                  <a:gd name="T0" fmla="*/ 0 h 1"/>
                  <a:gd name="T1" fmla="*/ 0 h 1"/>
                  <a:gd name="T2" fmla="*/ 1 h 1"/>
                  <a:gd name="T3" fmla="*/ 1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1"/>
                      <a:pt x="0"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135"/>
              <p:cNvSpPr/>
              <p:nvPr/>
            </p:nvSpPr>
            <p:spPr bwMode="auto">
              <a:xfrm>
                <a:off x="6458" y="2066"/>
                <a:ext cx="14" cy="0"/>
              </a:xfrm>
              <a:custGeom>
                <a:avLst/>
                <a:gdLst>
                  <a:gd name="T0" fmla="*/ 0 w 1"/>
                  <a:gd name="T1" fmla="*/ 1 w 1"/>
                  <a:gd name="T2" fmla="*/ 1 w 1"/>
                  <a:gd name="T3" fmla="*/ 1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1" y="0"/>
                      <a:pt x="1" y="0"/>
                      <a:pt x="1" y="0"/>
                    </a:cubicBez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136"/>
              <p:cNvSpPr/>
              <p:nvPr/>
            </p:nvSpPr>
            <p:spPr bwMode="auto">
              <a:xfrm>
                <a:off x="6485" y="2102"/>
                <a:ext cx="14" cy="0"/>
              </a:xfrm>
              <a:custGeom>
                <a:avLst/>
                <a:gdLst>
                  <a:gd name="T0" fmla="*/ 0 w 1"/>
                  <a:gd name="T1" fmla="*/ 1 w 1"/>
                  <a:gd name="T2" fmla="*/ 1 w 1"/>
                  <a:gd name="T3" fmla="*/ 0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1" y="0"/>
                      <a:pt x="1" y="0"/>
                    </a:cubicBezTo>
                    <a:cubicBezTo>
                      <a:pt x="1" y="0"/>
                      <a:pt x="1" y="0"/>
                      <a:pt x="1" y="0"/>
                    </a:cubicBezTo>
                    <a:cubicBezTo>
                      <a:pt x="1"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Oval 137"/>
              <p:cNvSpPr>
                <a:spLocks noChangeArrowheads="1"/>
              </p:cNvSpPr>
              <p:nvPr/>
            </p:nvSpPr>
            <p:spPr bwMode="auto">
              <a:xfrm>
                <a:off x="4881" y="2013"/>
                <a:ext cx="1" cy="1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Oval 138"/>
              <p:cNvSpPr>
                <a:spLocks noChangeArrowheads="1"/>
              </p:cNvSpPr>
              <p:nvPr/>
            </p:nvSpPr>
            <p:spPr bwMode="auto">
              <a:xfrm>
                <a:off x="4558" y="1995"/>
                <a:ext cx="1" cy="1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139"/>
              <p:cNvSpPr/>
              <p:nvPr/>
            </p:nvSpPr>
            <p:spPr bwMode="auto">
              <a:xfrm>
                <a:off x="4382" y="208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140"/>
              <p:cNvSpPr/>
              <p:nvPr/>
            </p:nvSpPr>
            <p:spPr bwMode="auto">
              <a:xfrm>
                <a:off x="3331" y="2031"/>
                <a:ext cx="14" cy="17"/>
              </a:xfrm>
              <a:custGeom>
                <a:avLst/>
                <a:gdLst>
                  <a:gd name="T0" fmla="*/ 0 w 1"/>
                  <a:gd name="T1" fmla="*/ 0 h 1"/>
                  <a:gd name="T2" fmla="*/ 1 w 1"/>
                  <a:gd name="T3" fmla="*/ 1 h 1"/>
                  <a:gd name="T4" fmla="*/ 1 w 1"/>
                  <a:gd name="T5" fmla="*/ 1 h 1"/>
                  <a:gd name="T6" fmla="*/ 1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0" y="1"/>
                      <a:pt x="1" y="1"/>
                    </a:cubicBezTo>
                    <a:cubicBezTo>
                      <a:pt x="1" y="1"/>
                      <a:pt x="1" y="1"/>
                      <a:pt x="1" y="1"/>
                    </a:cubicBezTo>
                    <a:cubicBezTo>
                      <a:pt x="1" y="1"/>
                      <a:pt x="1" y="1"/>
                      <a:pt x="1" y="1"/>
                    </a:cubicBezTo>
                    <a:cubicBezTo>
                      <a:pt x="1"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141"/>
              <p:cNvSpPr/>
              <p:nvPr/>
            </p:nvSpPr>
            <p:spPr bwMode="auto">
              <a:xfrm>
                <a:off x="3129" y="2102"/>
                <a:ext cx="0" cy="18"/>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142"/>
              <p:cNvSpPr/>
              <p:nvPr/>
            </p:nvSpPr>
            <p:spPr bwMode="auto">
              <a:xfrm>
                <a:off x="6593" y="2031"/>
                <a:ext cx="0" cy="17"/>
              </a:xfrm>
              <a:custGeom>
                <a:avLst/>
                <a:gdLst>
                  <a:gd name="T0" fmla="*/ 1 h 1"/>
                  <a:gd name="T1" fmla="*/ 1 h 1"/>
                  <a:gd name="T2" fmla="*/ 1 h 1"/>
                  <a:gd name="T3" fmla="*/ 1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1"/>
                      <a:pt x="0" y="1"/>
                      <a:pt x="0" y="1"/>
                    </a:cubicBezTo>
                    <a:cubicBezTo>
                      <a:pt x="0" y="1"/>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Rectangle 143"/>
              <p:cNvSpPr>
                <a:spLocks noChangeArrowheads="1"/>
              </p:cNvSpPr>
              <p:nvPr/>
            </p:nvSpPr>
            <p:spPr bwMode="auto">
              <a:xfrm>
                <a:off x="6485" y="2013"/>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4" name="Oval 144"/>
              <p:cNvSpPr>
                <a:spLocks noChangeArrowheads="1"/>
              </p:cNvSpPr>
              <p:nvPr/>
            </p:nvSpPr>
            <p:spPr bwMode="auto">
              <a:xfrm>
                <a:off x="6472" y="201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Oval 145"/>
              <p:cNvSpPr>
                <a:spLocks noChangeArrowheads="1"/>
              </p:cNvSpPr>
              <p:nvPr/>
            </p:nvSpPr>
            <p:spPr bwMode="auto">
              <a:xfrm>
                <a:off x="6431" y="201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146"/>
              <p:cNvSpPr/>
              <p:nvPr/>
            </p:nvSpPr>
            <p:spPr bwMode="auto">
              <a:xfrm>
                <a:off x="6189" y="2120"/>
                <a:ext cx="13"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147"/>
              <p:cNvSpPr/>
              <p:nvPr/>
            </p:nvSpPr>
            <p:spPr bwMode="auto">
              <a:xfrm>
                <a:off x="6040" y="210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Oval 148"/>
              <p:cNvSpPr>
                <a:spLocks noChangeArrowheads="1"/>
              </p:cNvSpPr>
              <p:nvPr/>
            </p:nvSpPr>
            <p:spPr bwMode="auto">
              <a:xfrm>
                <a:off x="5784" y="2102"/>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Oval 149"/>
              <p:cNvSpPr>
                <a:spLocks noChangeArrowheads="1"/>
              </p:cNvSpPr>
              <p:nvPr/>
            </p:nvSpPr>
            <p:spPr bwMode="auto">
              <a:xfrm>
                <a:off x="5703" y="1995"/>
                <a:ext cx="1" cy="1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150"/>
              <p:cNvSpPr/>
              <p:nvPr/>
            </p:nvSpPr>
            <p:spPr bwMode="auto">
              <a:xfrm>
                <a:off x="5151" y="1995"/>
                <a:ext cx="13" cy="18"/>
              </a:xfrm>
              <a:custGeom>
                <a:avLst/>
                <a:gdLst>
                  <a:gd name="T0" fmla="*/ 0 w 1"/>
                  <a:gd name="T1" fmla="*/ 1 h 1"/>
                  <a:gd name="T2" fmla="*/ 0 w 1"/>
                  <a:gd name="T3" fmla="*/ 1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0" y="1"/>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Rectangle 151"/>
              <p:cNvSpPr>
                <a:spLocks noChangeArrowheads="1"/>
              </p:cNvSpPr>
              <p:nvPr/>
            </p:nvSpPr>
            <p:spPr bwMode="auto">
              <a:xfrm>
                <a:off x="5137" y="199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2" name="Freeform 152"/>
              <p:cNvSpPr/>
              <p:nvPr/>
            </p:nvSpPr>
            <p:spPr bwMode="auto">
              <a:xfrm>
                <a:off x="5151" y="20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153"/>
              <p:cNvSpPr/>
              <p:nvPr/>
            </p:nvSpPr>
            <p:spPr bwMode="auto">
              <a:xfrm>
                <a:off x="3668" y="2048"/>
                <a:ext cx="14"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Oval 154"/>
              <p:cNvSpPr>
                <a:spLocks noChangeArrowheads="1"/>
              </p:cNvSpPr>
              <p:nvPr/>
            </p:nvSpPr>
            <p:spPr bwMode="auto">
              <a:xfrm>
                <a:off x="3641" y="201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155"/>
              <p:cNvSpPr/>
              <p:nvPr/>
            </p:nvSpPr>
            <p:spPr bwMode="auto">
              <a:xfrm>
                <a:off x="5312" y="1995"/>
                <a:ext cx="1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Oval 156"/>
              <p:cNvSpPr>
                <a:spLocks noChangeArrowheads="1"/>
              </p:cNvSpPr>
              <p:nvPr/>
            </p:nvSpPr>
            <p:spPr bwMode="auto">
              <a:xfrm>
                <a:off x="4167" y="201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157"/>
              <p:cNvSpPr/>
              <p:nvPr/>
            </p:nvSpPr>
            <p:spPr bwMode="auto">
              <a:xfrm>
                <a:off x="5447" y="199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158"/>
              <p:cNvSpPr/>
              <p:nvPr/>
            </p:nvSpPr>
            <p:spPr bwMode="auto">
              <a:xfrm>
                <a:off x="5447" y="19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159"/>
              <p:cNvSpPr/>
              <p:nvPr/>
            </p:nvSpPr>
            <p:spPr bwMode="auto">
              <a:xfrm>
                <a:off x="3223" y="2013"/>
                <a:ext cx="0" cy="18"/>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Rectangle 160"/>
              <p:cNvSpPr>
                <a:spLocks noChangeArrowheads="1"/>
              </p:cNvSpPr>
              <p:nvPr/>
            </p:nvSpPr>
            <p:spPr bwMode="auto">
              <a:xfrm>
                <a:off x="5744" y="212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1" name="Rectangle 161"/>
              <p:cNvSpPr>
                <a:spLocks noChangeArrowheads="1"/>
              </p:cNvSpPr>
              <p:nvPr/>
            </p:nvSpPr>
            <p:spPr bwMode="auto">
              <a:xfrm>
                <a:off x="5771" y="212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2" name="Freeform 162"/>
              <p:cNvSpPr/>
              <p:nvPr/>
            </p:nvSpPr>
            <p:spPr bwMode="auto">
              <a:xfrm>
                <a:off x="5879" y="20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163"/>
              <p:cNvSpPr/>
              <p:nvPr/>
            </p:nvSpPr>
            <p:spPr bwMode="auto">
              <a:xfrm>
                <a:off x="6000" y="2102"/>
                <a:ext cx="0" cy="1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Rectangle 164"/>
              <p:cNvSpPr>
                <a:spLocks noChangeArrowheads="1"/>
              </p:cNvSpPr>
              <p:nvPr/>
            </p:nvSpPr>
            <p:spPr bwMode="auto">
              <a:xfrm>
                <a:off x="6148" y="2048"/>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5" name="Freeform 165"/>
              <p:cNvSpPr/>
              <p:nvPr/>
            </p:nvSpPr>
            <p:spPr bwMode="auto">
              <a:xfrm>
                <a:off x="6337" y="19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Freeform 166"/>
              <p:cNvSpPr/>
              <p:nvPr/>
            </p:nvSpPr>
            <p:spPr bwMode="auto">
              <a:xfrm>
                <a:off x="6391" y="2066"/>
                <a:ext cx="0" cy="1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Freeform 167"/>
              <p:cNvSpPr/>
              <p:nvPr/>
            </p:nvSpPr>
            <p:spPr bwMode="auto">
              <a:xfrm>
                <a:off x="6458" y="2048"/>
                <a:ext cx="14"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8" name="Freeform 168"/>
              <p:cNvSpPr/>
              <p:nvPr/>
            </p:nvSpPr>
            <p:spPr bwMode="auto">
              <a:xfrm>
                <a:off x="6458" y="210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Rectangle 169"/>
              <p:cNvSpPr>
                <a:spLocks noChangeArrowheads="1"/>
              </p:cNvSpPr>
              <p:nvPr/>
            </p:nvSpPr>
            <p:spPr bwMode="auto">
              <a:xfrm>
                <a:off x="6472" y="212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0" name="Freeform 170"/>
              <p:cNvSpPr/>
              <p:nvPr/>
            </p:nvSpPr>
            <p:spPr bwMode="auto">
              <a:xfrm>
                <a:off x="6566" y="2031"/>
                <a:ext cx="0" cy="17"/>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Freeform 171"/>
              <p:cNvSpPr/>
              <p:nvPr/>
            </p:nvSpPr>
            <p:spPr bwMode="auto">
              <a:xfrm>
                <a:off x="3965" y="2102"/>
                <a:ext cx="13" cy="18"/>
              </a:xfrm>
              <a:custGeom>
                <a:avLst/>
                <a:gdLst>
                  <a:gd name="T0" fmla="*/ 1 w 1"/>
                  <a:gd name="T1" fmla="*/ 0 h 1"/>
                  <a:gd name="T2" fmla="*/ 0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1"/>
                    </a:cubicBezTo>
                    <a:cubicBezTo>
                      <a:pt x="0" y="1"/>
                      <a:pt x="0" y="1"/>
                      <a:pt x="0" y="0"/>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Freeform 172"/>
              <p:cNvSpPr/>
              <p:nvPr/>
            </p:nvSpPr>
            <p:spPr bwMode="auto">
              <a:xfrm>
                <a:off x="4800" y="19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Freeform 173"/>
              <p:cNvSpPr/>
              <p:nvPr/>
            </p:nvSpPr>
            <p:spPr bwMode="auto">
              <a:xfrm>
                <a:off x="2226" y="2048"/>
                <a:ext cx="0" cy="18"/>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Freeform 174"/>
              <p:cNvSpPr/>
              <p:nvPr/>
            </p:nvSpPr>
            <p:spPr bwMode="auto">
              <a:xfrm>
                <a:off x="4854" y="2031"/>
                <a:ext cx="0" cy="17"/>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175"/>
              <p:cNvSpPr/>
              <p:nvPr/>
            </p:nvSpPr>
            <p:spPr bwMode="auto">
              <a:xfrm>
                <a:off x="5056" y="1995"/>
                <a:ext cx="0" cy="18"/>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3" name="文本框 7"/>
            <p:cNvSpPr txBox="1">
              <a:spLocks noChangeArrowheads="1"/>
            </p:cNvSpPr>
            <p:nvPr/>
          </p:nvSpPr>
          <p:spPr bwMode="auto">
            <a:xfrm>
              <a:off x="1395801" y="4832218"/>
              <a:ext cx="275695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000" dirty="0">
                  <a:solidFill>
                    <a:schemeClr val="bg1"/>
                  </a:solidFill>
                  <a:latin typeface="方正静蕾简体" pitchFamily="2" charset="-122"/>
                  <a:ea typeface="方正静蕾简体" pitchFamily="2" charset="-122"/>
                </a:rPr>
                <a:t>对前端网页进行优化处理</a:t>
              </a:r>
              <a:endParaRPr lang="zh-CN" altLang="en-US" sz="2000" dirty="0">
                <a:solidFill>
                  <a:schemeClr val="bg1"/>
                </a:solidFill>
                <a:latin typeface="方正静蕾简体" pitchFamily="2" charset="-122"/>
                <a:ea typeface="方正静蕾简体" pitchFamily="2" charset="-122"/>
              </a:endParaRPr>
            </a:p>
          </p:txBody>
        </p:sp>
      </p:grpSp>
      <p:grpSp>
        <p:nvGrpSpPr>
          <p:cNvPr id="402" name="组合 401"/>
          <p:cNvGrpSpPr/>
          <p:nvPr/>
        </p:nvGrpSpPr>
        <p:grpSpPr>
          <a:xfrm>
            <a:off x="8051140" y="4172039"/>
            <a:ext cx="2856927" cy="1039950"/>
            <a:chOff x="8051140" y="4172039"/>
            <a:chExt cx="2856927" cy="1039950"/>
          </a:xfrm>
        </p:grpSpPr>
        <p:sp>
          <p:nvSpPr>
            <p:cNvPr id="158" name="文本框 322"/>
            <p:cNvSpPr txBox="1"/>
            <p:nvPr/>
          </p:nvSpPr>
          <p:spPr>
            <a:xfrm>
              <a:off x="8103308" y="4172039"/>
              <a:ext cx="2804759" cy="398780"/>
            </a:xfrm>
            <a:prstGeom prst="rect">
              <a:avLst/>
            </a:prstGeom>
            <a:noFill/>
          </p:spPr>
          <p:txBody>
            <a:bodyPr wrap="square" rtlCol="0">
              <a:spAutoFit/>
            </a:bodyPr>
            <a:lstStyle/>
            <a:p>
              <a:r>
                <a:rPr lang="en-US" altLang="zh-CN" sz="2000" b="1" spc="300" dirty="0">
                  <a:solidFill>
                    <a:srgbClr val="EFA5EC"/>
                  </a:solidFill>
                  <a:latin typeface="微软雅黑" panose="020B0503020204020204" pitchFamily="34" charset="-122"/>
                  <a:ea typeface="微软雅黑" panose="020B0503020204020204" pitchFamily="34" charset="-122"/>
                </a:rPr>
                <a:t>Ajax</a:t>
              </a:r>
              <a:endParaRPr lang="en-US" altLang="zh-CN" sz="2000" b="1" spc="300" dirty="0">
                <a:solidFill>
                  <a:srgbClr val="EFA5EC"/>
                </a:solidFill>
                <a:latin typeface="微软雅黑" panose="020B0503020204020204" pitchFamily="34" charset="-122"/>
                <a:ea typeface="微软雅黑" panose="020B0503020204020204" pitchFamily="34" charset="-122"/>
              </a:endParaRPr>
            </a:p>
          </p:txBody>
        </p:sp>
        <p:grpSp>
          <p:nvGrpSpPr>
            <p:cNvPr id="159" name="Group 103"/>
            <p:cNvGrpSpPr>
              <a:grpSpLocks noChangeAspect="1"/>
            </p:cNvGrpSpPr>
            <p:nvPr/>
          </p:nvGrpSpPr>
          <p:grpSpPr bwMode="auto">
            <a:xfrm flipV="1">
              <a:off x="8194825" y="4554613"/>
              <a:ext cx="2389685" cy="58921"/>
              <a:chOff x="1579" y="1995"/>
              <a:chExt cx="5014" cy="143"/>
            </a:xfrm>
            <a:solidFill>
              <a:schemeClr val="bg1"/>
            </a:solidFill>
          </p:grpSpPr>
          <p:sp>
            <p:nvSpPr>
              <p:cNvPr id="160" name="Freeform 104"/>
              <p:cNvSpPr>
                <a:spLocks noEditPoints="1"/>
              </p:cNvSpPr>
              <p:nvPr/>
            </p:nvSpPr>
            <p:spPr bwMode="auto">
              <a:xfrm>
                <a:off x="1579" y="1995"/>
                <a:ext cx="2938" cy="143"/>
              </a:xfrm>
              <a:custGeom>
                <a:avLst/>
                <a:gdLst>
                  <a:gd name="T0" fmla="*/ 126 w 218"/>
                  <a:gd name="T1" fmla="*/ 3 h 8"/>
                  <a:gd name="T2" fmla="*/ 132 w 218"/>
                  <a:gd name="T3" fmla="*/ 1 h 8"/>
                  <a:gd name="T4" fmla="*/ 139 w 218"/>
                  <a:gd name="T5" fmla="*/ 2 h 8"/>
                  <a:gd name="T6" fmla="*/ 139 w 218"/>
                  <a:gd name="T7" fmla="*/ 6 h 8"/>
                  <a:gd name="T8" fmla="*/ 149 w 218"/>
                  <a:gd name="T9" fmla="*/ 1 h 8"/>
                  <a:gd name="T10" fmla="*/ 155 w 218"/>
                  <a:gd name="T11" fmla="*/ 4 h 8"/>
                  <a:gd name="T12" fmla="*/ 155 w 218"/>
                  <a:gd name="T13" fmla="*/ 1 h 8"/>
                  <a:gd name="T14" fmla="*/ 161 w 218"/>
                  <a:gd name="T15" fmla="*/ 2 h 8"/>
                  <a:gd name="T16" fmla="*/ 174 w 218"/>
                  <a:gd name="T17" fmla="*/ 1 h 8"/>
                  <a:gd name="T18" fmla="*/ 178 w 218"/>
                  <a:gd name="T19" fmla="*/ 4 h 8"/>
                  <a:gd name="T20" fmla="*/ 187 w 218"/>
                  <a:gd name="T21" fmla="*/ 2 h 8"/>
                  <a:gd name="T22" fmla="*/ 199 w 218"/>
                  <a:gd name="T23" fmla="*/ 1 h 8"/>
                  <a:gd name="T24" fmla="*/ 208 w 218"/>
                  <a:gd name="T25" fmla="*/ 1 h 8"/>
                  <a:gd name="T26" fmla="*/ 209 w 218"/>
                  <a:gd name="T27" fmla="*/ 1 h 8"/>
                  <a:gd name="T28" fmla="*/ 218 w 218"/>
                  <a:gd name="T29" fmla="*/ 4 h 8"/>
                  <a:gd name="T30" fmla="*/ 207 w 218"/>
                  <a:gd name="T31" fmla="*/ 4 h 8"/>
                  <a:gd name="T32" fmla="*/ 200 w 218"/>
                  <a:gd name="T33" fmla="*/ 6 h 8"/>
                  <a:gd name="T34" fmla="*/ 191 w 218"/>
                  <a:gd name="T35" fmla="*/ 5 h 8"/>
                  <a:gd name="T36" fmla="*/ 185 w 218"/>
                  <a:gd name="T37" fmla="*/ 4 h 8"/>
                  <a:gd name="T38" fmla="*/ 182 w 218"/>
                  <a:gd name="T39" fmla="*/ 7 h 8"/>
                  <a:gd name="T40" fmla="*/ 169 w 218"/>
                  <a:gd name="T41" fmla="*/ 6 h 8"/>
                  <a:gd name="T42" fmla="*/ 163 w 218"/>
                  <a:gd name="T43" fmla="*/ 5 h 8"/>
                  <a:gd name="T44" fmla="*/ 146 w 218"/>
                  <a:gd name="T45" fmla="*/ 7 h 8"/>
                  <a:gd name="T46" fmla="*/ 132 w 218"/>
                  <a:gd name="T47" fmla="*/ 6 h 8"/>
                  <a:gd name="T48" fmla="*/ 121 w 218"/>
                  <a:gd name="T49" fmla="*/ 6 h 8"/>
                  <a:gd name="T50" fmla="*/ 114 w 218"/>
                  <a:gd name="T51" fmla="*/ 5 h 8"/>
                  <a:gd name="T52" fmla="*/ 100 w 218"/>
                  <a:gd name="T53" fmla="*/ 7 h 8"/>
                  <a:gd name="T54" fmla="*/ 89 w 218"/>
                  <a:gd name="T55" fmla="*/ 7 h 8"/>
                  <a:gd name="T56" fmla="*/ 63 w 218"/>
                  <a:gd name="T57" fmla="*/ 7 h 8"/>
                  <a:gd name="T58" fmla="*/ 33 w 218"/>
                  <a:gd name="T59" fmla="*/ 7 h 8"/>
                  <a:gd name="T60" fmla="*/ 0 w 218"/>
                  <a:gd name="T61" fmla="*/ 5 h 8"/>
                  <a:gd name="T62" fmla="*/ 24 w 218"/>
                  <a:gd name="T63" fmla="*/ 3 h 8"/>
                  <a:gd name="T64" fmla="*/ 44 w 218"/>
                  <a:gd name="T65" fmla="*/ 2 h 8"/>
                  <a:gd name="T66" fmla="*/ 54 w 218"/>
                  <a:gd name="T67" fmla="*/ 4 h 8"/>
                  <a:gd name="T68" fmla="*/ 64 w 218"/>
                  <a:gd name="T69" fmla="*/ 3 h 8"/>
                  <a:gd name="T70" fmla="*/ 70 w 218"/>
                  <a:gd name="T71" fmla="*/ 3 h 8"/>
                  <a:gd name="T72" fmla="*/ 85 w 218"/>
                  <a:gd name="T73" fmla="*/ 2 h 8"/>
                  <a:gd name="T74" fmla="*/ 94 w 218"/>
                  <a:gd name="T75" fmla="*/ 2 h 8"/>
                  <a:gd name="T76" fmla="*/ 102 w 218"/>
                  <a:gd name="T77" fmla="*/ 3 h 8"/>
                  <a:gd name="T78" fmla="*/ 175 w 218"/>
                  <a:gd name="T79" fmla="*/ 6 h 8"/>
                  <a:gd name="T80" fmla="*/ 187 w 218"/>
                  <a:gd name="T81" fmla="*/ 2 h 8"/>
                  <a:gd name="T82" fmla="*/ 187 w 218"/>
                  <a:gd name="T83" fmla="*/ 4 h 8"/>
                  <a:gd name="T84" fmla="*/ 75 w 218"/>
                  <a:gd name="T85" fmla="*/ 4 h 8"/>
                  <a:gd name="T86" fmla="*/ 172 w 218"/>
                  <a:gd name="T87" fmla="*/ 3 h 8"/>
                  <a:gd name="T88" fmla="*/ 182 w 218"/>
                  <a:gd name="T89" fmla="*/ 4 h 8"/>
                  <a:gd name="T90" fmla="*/ 34 w 218"/>
                  <a:gd name="T91" fmla="*/ 4 h 8"/>
                  <a:gd name="T92" fmla="*/ 207 w 218"/>
                  <a:gd name="T93" fmla="*/ 4 h 8"/>
                  <a:gd name="T94" fmla="*/ 212 w 218"/>
                  <a:gd name="T95" fmla="*/ 3 h 8"/>
                  <a:gd name="T96" fmla="*/ 114 w 218"/>
                  <a:gd name="T97" fmla="*/ 4 h 8"/>
                  <a:gd name="T98" fmla="*/ 159 w 218"/>
                  <a:gd name="T99" fmla="*/ 5 h 8"/>
                  <a:gd name="T100" fmla="*/ 45 w 218"/>
                  <a:gd name="T101" fmla="*/ 5 h 8"/>
                  <a:gd name="T102" fmla="*/ 197 w 218"/>
                  <a:gd name="T103" fmla="*/ 1 h 8"/>
                  <a:gd name="T104" fmla="*/ 125 w 218"/>
                  <a:gd name="T105" fmla="*/ 6 h 8"/>
                  <a:gd name="T106" fmla="*/ 155 w 218"/>
                  <a:gd name="T107" fmla="*/ 3 h 8"/>
                  <a:gd name="T108" fmla="*/ 38 w 218"/>
                  <a:gd name="T109" fmla="*/ 4 h 8"/>
                  <a:gd name="T110" fmla="*/ 205 w 218"/>
                  <a:gd name="T111" fmla="*/ 4 h 8"/>
                  <a:gd name="T112" fmla="*/ 171 w 218"/>
                  <a:gd name="T113" fmla="*/ 3 h 8"/>
                  <a:gd name="T114" fmla="*/ 148 w 218"/>
                  <a:gd name="T115" fmla="*/ 4 h 8"/>
                  <a:gd name="T116" fmla="*/ 125 w 218"/>
                  <a:gd name="T117" fmla="*/ 3 h 8"/>
                  <a:gd name="T118" fmla="*/ 91 w 218"/>
                  <a:gd name="T119" fmla="*/ 5 h 8"/>
                  <a:gd name="T120" fmla="*/ 212 w 218"/>
                  <a:gd name="T121" fmla="*/ 4 h 8"/>
                  <a:gd name="T122" fmla="*/ 93 w 218"/>
                  <a:gd name="T123" fmla="*/ 2 h 8"/>
                  <a:gd name="T124" fmla="*/ 55 w 218"/>
                  <a:gd name="T12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8" h="8">
                    <a:moveTo>
                      <a:pt x="122" y="2"/>
                    </a:moveTo>
                    <a:cubicBezTo>
                      <a:pt x="122" y="2"/>
                      <a:pt x="122" y="2"/>
                      <a:pt x="122" y="2"/>
                    </a:cubicBezTo>
                    <a:cubicBezTo>
                      <a:pt x="122" y="2"/>
                      <a:pt x="122" y="3"/>
                      <a:pt x="122" y="3"/>
                    </a:cubicBezTo>
                    <a:cubicBezTo>
                      <a:pt x="122" y="3"/>
                      <a:pt x="121" y="2"/>
                      <a:pt x="121" y="2"/>
                    </a:cubicBezTo>
                    <a:cubicBezTo>
                      <a:pt x="121" y="2"/>
                      <a:pt x="121" y="2"/>
                      <a:pt x="120" y="3"/>
                    </a:cubicBezTo>
                    <a:cubicBezTo>
                      <a:pt x="120" y="3"/>
                      <a:pt x="120" y="3"/>
                      <a:pt x="120" y="3"/>
                    </a:cubicBezTo>
                    <a:cubicBezTo>
                      <a:pt x="121" y="3"/>
                      <a:pt x="121" y="3"/>
                      <a:pt x="122" y="3"/>
                    </a:cubicBezTo>
                    <a:cubicBezTo>
                      <a:pt x="122" y="4"/>
                      <a:pt x="122" y="3"/>
                      <a:pt x="122" y="3"/>
                    </a:cubicBezTo>
                    <a:cubicBezTo>
                      <a:pt x="122" y="3"/>
                      <a:pt x="122" y="3"/>
                      <a:pt x="122" y="3"/>
                    </a:cubicBezTo>
                    <a:cubicBezTo>
                      <a:pt x="123" y="2"/>
                      <a:pt x="123" y="2"/>
                      <a:pt x="123" y="2"/>
                    </a:cubicBezTo>
                    <a:cubicBezTo>
                      <a:pt x="123" y="2"/>
                      <a:pt x="123" y="2"/>
                      <a:pt x="123" y="2"/>
                    </a:cubicBezTo>
                    <a:cubicBezTo>
                      <a:pt x="123" y="2"/>
                      <a:pt x="123" y="2"/>
                      <a:pt x="124" y="2"/>
                    </a:cubicBezTo>
                    <a:cubicBezTo>
                      <a:pt x="124" y="2"/>
                      <a:pt x="124" y="2"/>
                      <a:pt x="124" y="2"/>
                    </a:cubicBezTo>
                    <a:cubicBezTo>
                      <a:pt x="124" y="2"/>
                      <a:pt x="124" y="3"/>
                      <a:pt x="124" y="2"/>
                    </a:cubicBezTo>
                    <a:cubicBezTo>
                      <a:pt x="125" y="2"/>
                      <a:pt x="125" y="2"/>
                      <a:pt x="126" y="2"/>
                    </a:cubicBezTo>
                    <a:cubicBezTo>
                      <a:pt x="126" y="2"/>
                      <a:pt x="126" y="2"/>
                      <a:pt x="126" y="2"/>
                    </a:cubicBezTo>
                    <a:cubicBezTo>
                      <a:pt x="126" y="2"/>
                      <a:pt x="126" y="3"/>
                      <a:pt x="126" y="3"/>
                    </a:cubicBezTo>
                    <a:cubicBezTo>
                      <a:pt x="126" y="3"/>
                      <a:pt x="126" y="3"/>
                      <a:pt x="126" y="3"/>
                    </a:cubicBezTo>
                    <a:cubicBezTo>
                      <a:pt x="126" y="3"/>
                      <a:pt x="126" y="3"/>
                      <a:pt x="127" y="3"/>
                    </a:cubicBezTo>
                    <a:cubicBezTo>
                      <a:pt x="127" y="3"/>
                      <a:pt x="127" y="2"/>
                      <a:pt x="127" y="2"/>
                    </a:cubicBezTo>
                    <a:cubicBezTo>
                      <a:pt x="128" y="1"/>
                      <a:pt x="128" y="1"/>
                      <a:pt x="129" y="1"/>
                    </a:cubicBezTo>
                    <a:cubicBezTo>
                      <a:pt x="129" y="1"/>
                      <a:pt x="129" y="1"/>
                      <a:pt x="129" y="1"/>
                    </a:cubicBezTo>
                    <a:cubicBezTo>
                      <a:pt x="130" y="1"/>
                      <a:pt x="130" y="1"/>
                      <a:pt x="130" y="1"/>
                    </a:cubicBezTo>
                    <a:cubicBezTo>
                      <a:pt x="130" y="2"/>
                      <a:pt x="130" y="2"/>
                      <a:pt x="130" y="3"/>
                    </a:cubicBezTo>
                    <a:cubicBezTo>
                      <a:pt x="130" y="2"/>
                      <a:pt x="130" y="2"/>
                      <a:pt x="130" y="2"/>
                    </a:cubicBezTo>
                    <a:cubicBezTo>
                      <a:pt x="130" y="2"/>
                      <a:pt x="130" y="2"/>
                      <a:pt x="130" y="2"/>
                    </a:cubicBezTo>
                    <a:cubicBezTo>
                      <a:pt x="130" y="2"/>
                      <a:pt x="129" y="2"/>
                      <a:pt x="129" y="2"/>
                    </a:cubicBezTo>
                    <a:cubicBezTo>
                      <a:pt x="129" y="2"/>
                      <a:pt x="129" y="2"/>
                      <a:pt x="129" y="2"/>
                    </a:cubicBezTo>
                    <a:cubicBezTo>
                      <a:pt x="129" y="2"/>
                      <a:pt x="129" y="3"/>
                      <a:pt x="129" y="3"/>
                    </a:cubicBezTo>
                    <a:cubicBezTo>
                      <a:pt x="129" y="3"/>
                      <a:pt x="129" y="3"/>
                      <a:pt x="129" y="3"/>
                    </a:cubicBezTo>
                    <a:cubicBezTo>
                      <a:pt x="130" y="3"/>
                      <a:pt x="130" y="2"/>
                      <a:pt x="130" y="2"/>
                    </a:cubicBezTo>
                    <a:cubicBezTo>
                      <a:pt x="130" y="2"/>
                      <a:pt x="129" y="3"/>
                      <a:pt x="130" y="3"/>
                    </a:cubicBezTo>
                    <a:cubicBezTo>
                      <a:pt x="130" y="3"/>
                      <a:pt x="131" y="4"/>
                      <a:pt x="131" y="3"/>
                    </a:cubicBezTo>
                    <a:cubicBezTo>
                      <a:pt x="131" y="3"/>
                      <a:pt x="132" y="3"/>
                      <a:pt x="132" y="2"/>
                    </a:cubicBezTo>
                    <a:cubicBezTo>
                      <a:pt x="132" y="2"/>
                      <a:pt x="132" y="2"/>
                      <a:pt x="132" y="1"/>
                    </a:cubicBezTo>
                    <a:cubicBezTo>
                      <a:pt x="132" y="1"/>
                      <a:pt x="132" y="1"/>
                      <a:pt x="132" y="1"/>
                    </a:cubicBezTo>
                    <a:cubicBezTo>
                      <a:pt x="132" y="1"/>
                      <a:pt x="132" y="1"/>
                      <a:pt x="132" y="1"/>
                    </a:cubicBezTo>
                    <a:cubicBezTo>
                      <a:pt x="132" y="2"/>
                      <a:pt x="132" y="2"/>
                      <a:pt x="132" y="3"/>
                    </a:cubicBezTo>
                    <a:cubicBezTo>
                      <a:pt x="132" y="3"/>
                      <a:pt x="132" y="3"/>
                      <a:pt x="132" y="3"/>
                    </a:cubicBezTo>
                    <a:cubicBezTo>
                      <a:pt x="132" y="3"/>
                      <a:pt x="132" y="4"/>
                      <a:pt x="132" y="4"/>
                    </a:cubicBezTo>
                    <a:cubicBezTo>
                      <a:pt x="132" y="4"/>
                      <a:pt x="133" y="4"/>
                      <a:pt x="133" y="4"/>
                    </a:cubicBezTo>
                    <a:cubicBezTo>
                      <a:pt x="133" y="4"/>
                      <a:pt x="134" y="4"/>
                      <a:pt x="134" y="5"/>
                    </a:cubicBezTo>
                    <a:cubicBezTo>
                      <a:pt x="134" y="5"/>
                      <a:pt x="134" y="5"/>
                      <a:pt x="134" y="5"/>
                    </a:cubicBezTo>
                    <a:cubicBezTo>
                      <a:pt x="134" y="4"/>
                      <a:pt x="134" y="5"/>
                      <a:pt x="134" y="5"/>
                    </a:cubicBezTo>
                    <a:cubicBezTo>
                      <a:pt x="134" y="4"/>
                      <a:pt x="134" y="4"/>
                      <a:pt x="134" y="4"/>
                    </a:cubicBezTo>
                    <a:cubicBezTo>
                      <a:pt x="134" y="3"/>
                      <a:pt x="133" y="3"/>
                      <a:pt x="133" y="3"/>
                    </a:cubicBezTo>
                    <a:cubicBezTo>
                      <a:pt x="133" y="3"/>
                      <a:pt x="133" y="3"/>
                      <a:pt x="132" y="3"/>
                    </a:cubicBezTo>
                    <a:cubicBezTo>
                      <a:pt x="133" y="3"/>
                      <a:pt x="133" y="3"/>
                      <a:pt x="133" y="3"/>
                    </a:cubicBezTo>
                    <a:cubicBezTo>
                      <a:pt x="133" y="3"/>
                      <a:pt x="133" y="2"/>
                      <a:pt x="134" y="2"/>
                    </a:cubicBezTo>
                    <a:cubicBezTo>
                      <a:pt x="134" y="2"/>
                      <a:pt x="133" y="1"/>
                      <a:pt x="133" y="1"/>
                    </a:cubicBezTo>
                    <a:cubicBezTo>
                      <a:pt x="134" y="1"/>
                      <a:pt x="134" y="1"/>
                      <a:pt x="134" y="1"/>
                    </a:cubicBezTo>
                    <a:cubicBezTo>
                      <a:pt x="134" y="1"/>
                      <a:pt x="135" y="1"/>
                      <a:pt x="135" y="1"/>
                    </a:cubicBezTo>
                    <a:cubicBezTo>
                      <a:pt x="135" y="1"/>
                      <a:pt x="136" y="1"/>
                      <a:pt x="136" y="1"/>
                    </a:cubicBezTo>
                    <a:cubicBezTo>
                      <a:pt x="137" y="1"/>
                      <a:pt x="138" y="1"/>
                      <a:pt x="139" y="2"/>
                    </a:cubicBezTo>
                    <a:cubicBezTo>
                      <a:pt x="139" y="1"/>
                      <a:pt x="140" y="1"/>
                      <a:pt x="140" y="1"/>
                    </a:cubicBezTo>
                    <a:cubicBezTo>
                      <a:pt x="140" y="1"/>
                      <a:pt x="140" y="1"/>
                      <a:pt x="140" y="1"/>
                    </a:cubicBezTo>
                    <a:cubicBezTo>
                      <a:pt x="141" y="1"/>
                      <a:pt x="142" y="1"/>
                      <a:pt x="143" y="1"/>
                    </a:cubicBezTo>
                    <a:cubicBezTo>
                      <a:pt x="143" y="1"/>
                      <a:pt x="143" y="1"/>
                      <a:pt x="143" y="2"/>
                    </a:cubicBezTo>
                    <a:cubicBezTo>
                      <a:pt x="143" y="2"/>
                      <a:pt x="143" y="2"/>
                      <a:pt x="143" y="2"/>
                    </a:cubicBezTo>
                    <a:cubicBezTo>
                      <a:pt x="142" y="2"/>
                      <a:pt x="142" y="2"/>
                      <a:pt x="142" y="2"/>
                    </a:cubicBezTo>
                    <a:cubicBezTo>
                      <a:pt x="142" y="1"/>
                      <a:pt x="141" y="1"/>
                      <a:pt x="141" y="1"/>
                    </a:cubicBezTo>
                    <a:cubicBezTo>
                      <a:pt x="141" y="1"/>
                      <a:pt x="141" y="1"/>
                      <a:pt x="141" y="1"/>
                    </a:cubicBezTo>
                    <a:cubicBezTo>
                      <a:pt x="141" y="2"/>
                      <a:pt x="141" y="2"/>
                      <a:pt x="141" y="2"/>
                    </a:cubicBezTo>
                    <a:cubicBezTo>
                      <a:pt x="141" y="2"/>
                      <a:pt x="141" y="2"/>
                      <a:pt x="141" y="2"/>
                    </a:cubicBezTo>
                    <a:cubicBezTo>
                      <a:pt x="141" y="2"/>
                      <a:pt x="141" y="2"/>
                      <a:pt x="141" y="2"/>
                    </a:cubicBezTo>
                    <a:cubicBezTo>
                      <a:pt x="141" y="2"/>
                      <a:pt x="141" y="3"/>
                      <a:pt x="141" y="3"/>
                    </a:cubicBezTo>
                    <a:cubicBezTo>
                      <a:pt x="141" y="2"/>
                      <a:pt x="141" y="2"/>
                      <a:pt x="141" y="2"/>
                    </a:cubicBezTo>
                    <a:cubicBezTo>
                      <a:pt x="140" y="2"/>
                      <a:pt x="140" y="2"/>
                      <a:pt x="140" y="2"/>
                    </a:cubicBezTo>
                    <a:cubicBezTo>
                      <a:pt x="140" y="2"/>
                      <a:pt x="140" y="2"/>
                      <a:pt x="140" y="2"/>
                    </a:cubicBezTo>
                    <a:cubicBezTo>
                      <a:pt x="140" y="2"/>
                      <a:pt x="140" y="3"/>
                      <a:pt x="140" y="3"/>
                    </a:cubicBezTo>
                    <a:cubicBezTo>
                      <a:pt x="139" y="3"/>
                      <a:pt x="139" y="4"/>
                      <a:pt x="139" y="5"/>
                    </a:cubicBezTo>
                    <a:cubicBezTo>
                      <a:pt x="139" y="5"/>
                      <a:pt x="139" y="5"/>
                      <a:pt x="139" y="6"/>
                    </a:cubicBezTo>
                    <a:cubicBezTo>
                      <a:pt x="139" y="6"/>
                      <a:pt x="140" y="6"/>
                      <a:pt x="140" y="6"/>
                    </a:cubicBezTo>
                    <a:cubicBezTo>
                      <a:pt x="140" y="6"/>
                      <a:pt x="140" y="6"/>
                      <a:pt x="140" y="6"/>
                    </a:cubicBezTo>
                    <a:cubicBezTo>
                      <a:pt x="140" y="6"/>
                      <a:pt x="140" y="6"/>
                      <a:pt x="140" y="6"/>
                    </a:cubicBezTo>
                    <a:cubicBezTo>
                      <a:pt x="140" y="6"/>
                      <a:pt x="140" y="6"/>
                      <a:pt x="140" y="6"/>
                    </a:cubicBezTo>
                    <a:cubicBezTo>
                      <a:pt x="140" y="5"/>
                      <a:pt x="140" y="5"/>
                      <a:pt x="140" y="4"/>
                    </a:cubicBezTo>
                    <a:cubicBezTo>
                      <a:pt x="140" y="4"/>
                      <a:pt x="141" y="4"/>
                      <a:pt x="141" y="4"/>
                    </a:cubicBezTo>
                    <a:cubicBezTo>
                      <a:pt x="141" y="4"/>
                      <a:pt x="141" y="4"/>
                      <a:pt x="141" y="4"/>
                    </a:cubicBezTo>
                    <a:cubicBezTo>
                      <a:pt x="142" y="4"/>
                      <a:pt x="142" y="4"/>
                      <a:pt x="143" y="4"/>
                    </a:cubicBezTo>
                    <a:cubicBezTo>
                      <a:pt x="143" y="4"/>
                      <a:pt x="143" y="4"/>
                      <a:pt x="143" y="4"/>
                    </a:cubicBezTo>
                    <a:cubicBezTo>
                      <a:pt x="143" y="4"/>
                      <a:pt x="143" y="4"/>
                      <a:pt x="143" y="4"/>
                    </a:cubicBezTo>
                    <a:cubicBezTo>
                      <a:pt x="143" y="4"/>
                      <a:pt x="143" y="4"/>
                      <a:pt x="143" y="3"/>
                    </a:cubicBezTo>
                    <a:cubicBezTo>
                      <a:pt x="143" y="3"/>
                      <a:pt x="143" y="3"/>
                      <a:pt x="143" y="3"/>
                    </a:cubicBezTo>
                    <a:cubicBezTo>
                      <a:pt x="144" y="3"/>
                      <a:pt x="144" y="3"/>
                      <a:pt x="144" y="3"/>
                    </a:cubicBezTo>
                    <a:cubicBezTo>
                      <a:pt x="144" y="2"/>
                      <a:pt x="144" y="2"/>
                      <a:pt x="145" y="2"/>
                    </a:cubicBezTo>
                    <a:cubicBezTo>
                      <a:pt x="145" y="2"/>
                      <a:pt x="145" y="2"/>
                      <a:pt x="145" y="1"/>
                    </a:cubicBezTo>
                    <a:cubicBezTo>
                      <a:pt x="145" y="1"/>
                      <a:pt x="145" y="1"/>
                      <a:pt x="146" y="1"/>
                    </a:cubicBezTo>
                    <a:cubicBezTo>
                      <a:pt x="146" y="1"/>
                      <a:pt x="147" y="1"/>
                      <a:pt x="147" y="1"/>
                    </a:cubicBezTo>
                    <a:cubicBezTo>
                      <a:pt x="148" y="1"/>
                      <a:pt x="148" y="1"/>
                      <a:pt x="149" y="1"/>
                    </a:cubicBezTo>
                    <a:cubicBezTo>
                      <a:pt x="149" y="1"/>
                      <a:pt x="150" y="1"/>
                      <a:pt x="150" y="1"/>
                    </a:cubicBezTo>
                    <a:cubicBezTo>
                      <a:pt x="150" y="1"/>
                      <a:pt x="150" y="1"/>
                      <a:pt x="150" y="1"/>
                    </a:cubicBezTo>
                    <a:cubicBezTo>
                      <a:pt x="150" y="1"/>
                      <a:pt x="150" y="1"/>
                      <a:pt x="150" y="1"/>
                    </a:cubicBezTo>
                    <a:cubicBezTo>
                      <a:pt x="150" y="2"/>
                      <a:pt x="150" y="2"/>
                      <a:pt x="150" y="2"/>
                    </a:cubicBezTo>
                    <a:cubicBezTo>
                      <a:pt x="150" y="2"/>
                      <a:pt x="151" y="2"/>
                      <a:pt x="151" y="2"/>
                    </a:cubicBezTo>
                    <a:cubicBezTo>
                      <a:pt x="151" y="2"/>
                      <a:pt x="152" y="2"/>
                      <a:pt x="152" y="2"/>
                    </a:cubicBezTo>
                    <a:cubicBezTo>
                      <a:pt x="152" y="1"/>
                      <a:pt x="151" y="1"/>
                      <a:pt x="152" y="1"/>
                    </a:cubicBezTo>
                    <a:cubicBezTo>
                      <a:pt x="152" y="1"/>
                      <a:pt x="152" y="1"/>
                      <a:pt x="152" y="1"/>
                    </a:cubicBezTo>
                    <a:cubicBezTo>
                      <a:pt x="152" y="2"/>
                      <a:pt x="152" y="2"/>
                      <a:pt x="153" y="2"/>
                    </a:cubicBezTo>
                    <a:cubicBezTo>
                      <a:pt x="153" y="2"/>
                      <a:pt x="153" y="1"/>
                      <a:pt x="153" y="1"/>
                    </a:cubicBezTo>
                    <a:cubicBezTo>
                      <a:pt x="153" y="1"/>
                      <a:pt x="153" y="1"/>
                      <a:pt x="153" y="1"/>
                    </a:cubicBezTo>
                    <a:cubicBezTo>
                      <a:pt x="153" y="1"/>
                      <a:pt x="153" y="1"/>
                      <a:pt x="153" y="1"/>
                    </a:cubicBezTo>
                    <a:cubicBezTo>
                      <a:pt x="153" y="1"/>
                      <a:pt x="154" y="1"/>
                      <a:pt x="154" y="1"/>
                    </a:cubicBezTo>
                    <a:cubicBezTo>
                      <a:pt x="154" y="1"/>
                      <a:pt x="154" y="2"/>
                      <a:pt x="154" y="2"/>
                    </a:cubicBezTo>
                    <a:cubicBezTo>
                      <a:pt x="154" y="2"/>
                      <a:pt x="154" y="2"/>
                      <a:pt x="155" y="2"/>
                    </a:cubicBezTo>
                    <a:cubicBezTo>
                      <a:pt x="155" y="3"/>
                      <a:pt x="155" y="3"/>
                      <a:pt x="156" y="3"/>
                    </a:cubicBezTo>
                    <a:cubicBezTo>
                      <a:pt x="155" y="3"/>
                      <a:pt x="155" y="3"/>
                      <a:pt x="155" y="3"/>
                    </a:cubicBezTo>
                    <a:cubicBezTo>
                      <a:pt x="155" y="3"/>
                      <a:pt x="155" y="4"/>
                      <a:pt x="155" y="4"/>
                    </a:cubicBezTo>
                    <a:cubicBezTo>
                      <a:pt x="155" y="4"/>
                      <a:pt x="155" y="4"/>
                      <a:pt x="155" y="4"/>
                    </a:cubicBezTo>
                    <a:cubicBezTo>
                      <a:pt x="155" y="4"/>
                      <a:pt x="155" y="4"/>
                      <a:pt x="155" y="5"/>
                    </a:cubicBezTo>
                    <a:cubicBezTo>
                      <a:pt x="155" y="5"/>
                      <a:pt x="155" y="5"/>
                      <a:pt x="155" y="5"/>
                    </a:cubicBezTo>
                    <a:cubicBezTo>
                      <a:pt x="155" y="4"/>
                      <a:pt x="155" y="4"/>
                      <a:pt x="155" y="4"/>
                    </a:cubicBezTo>
                    <a:cubicBezTo>
                      <a:pt x="155" y="4"/>
                      <a:pt x="155" y="4"/>
                      <a:pt x="155" y="4"/>
                    </a:cubicBezTo>
                    <a:cubicBezTo>
                      <a:pt x="156" y="4"/>
                      <a:pt x="156" y="4"/>
                      <a:pt x="156" y="4"/>
                    </a:cubicBezTo>
                    <a:cubicBezTo>
                      <a:pt x="156" y="4"/>
                      <a:pt x="157" y="4"/>
                      <a:pt x="157" y="4"/>
                    </a:cubicBezTo>
                    <a:cubicBezTo>
                      <a:pt x="157" y="4"/>
                      <a:pt x="157" y="4"/>
                      <a:pt x="158" y="4"/>
                    </a:cubicBezTo>
                    <a:cubicBezTo>
                      <a:pt x="158" y="4"/>
                      <a:pt x="158" y="3"/>
                      <a:pt x="158" y="3"/>
                    </a:cubicBezTo>
                    <a:cubicBezTo>
                      <a:pt x="158" y="3"/>
                      <a:pt x="158" y="3"/>
                      <a:pt x="158" y="3"/>
                    </a:cubicBezTo>
                    <a:cubicBezTo>
                      <a:pt x="158" y="3"/>
                      <a:pt x="157" y="3"/>
                      <a:pt x="157" y="3"/>
                    </a:cubicBezTo>
                    <a:cubicBezTo>
                      <a:pt x="157" y="2"/>
                      <a:pt x="157" y="2"/>
                      <a:pt x="156" y="2"/>
                    </a:cubicBezTo>
                    <a:cubicBezTo>
                      <a:pt x="156" y="2"/>
                      <a:pt x="156" y="2"/>
                      <a:pt x="156" y="3"/>
                    </a:cubicBezTo>
                    <a:cubicBezTo>
                      <a:pt x="156" y="3"/>
                      <a:pt x="156" y="3"/>
                      <a:pt x="156" y="3"/>
                    </a:cubicBezTo>
                    <a:cubicBezTo>
                      <a:pt x="156" y="2"/>
                      <a:pt x="156" y="2"/>
                      <a:pt x="155" y="2"/>
                    </a:cubicBezTo>
                    <a:cubicBezTo>
                      <a:pt x="155" y="2"/>
                      <a:pt x="155" y="2"/>
                      <a:pt x="155" y="2"/>
                    </a:cubicBezTo>
                    <a:cubicBezTo>
                      <a:pt x="155" y="2"/>
                      <a:pt x="155" y="2"/>
                      <a:pt x="155" y="1"/>
                    </a:cubicBezTo>
                    <a:cubicBezTo>
                      <a:pt x="155" y="1"/>
                      <a:pt x="155" y="1"/>
                      <a:pt x="155" y="1"/>
                    </a:cubicBezTo>
                    <a:cubicBezTo>
                      <a:pt x="155" y="1"/>
                      <a:pt x="155" y="1"/>
                      <a:pt x="155" y="1"/>
                    </a:cubicBezTo>
                    <a:cubicBezTo>
                      <a:pt x="156" y="1"/>
                      <a:pt x="156" y="1"/>
                      <a:pt x="156" y="2"/>
                    </a:cubicBezTo>
                    <a:cubicBezTo>
                      <a:pt x="156" y="2"/>
                      <a:pt x="156" y="2"/>
                      <a:pt x="156" y="2"/>
                    </a:cubicBezTo>
                    <a:cubicBezTo>
                      <a:pt x="156" y="1"/>
                      <a:pt x="157" y="1"/>
                      <a:pt x="157" y="1"/>
                    </a:cubicBezTo>
                    <a:cubicBezTo>
                      <a:pt x="158" y="1"/>
                      <a:pt x="158" y="1"/>
                      <a:pt x="158" y="1"/>
                    </a:cubicBezTo>
                    <a:cubicBezTo>
                      <a:pt x="158" y="1"/>
                      <a:pt x="159" y="1"/>
                      <a:pt x="159" y="1"/>
                    </a:cubicBezTo>
                    <a:cubicBezTo>
                      <a:pt x="159" y="2"/>
                      <a:pt x="159" y="2"/>
                      <a:pt x="159" y="2"/>
                    </a:cubicBezTo>
                    <a:cubicBezTo>
                      <a:pt x="159" y="3"/>
                      <a:pt x="160" y="3"/>
                      <a:pt x="160" y="3"/>
                    </a:cubicBezTo>
                    <a:cubicBezTo>
                      <a:pt x="160" y="3"/>
                      <a:pt x="160" y="3"/>
                      <a:pt x="160" y="3"/>
                    </a:cubicBezTo>
                    <a:cubicBezTo>
                      <a:pt x="160" y="3"/>
                      <a:pt x="160" y="4"/>
                      <a:pt x="160" y="4"/>
                    </a:cubicBezTo>
                    <a:cubicBezTo>
                      <a:pt x="160" y="4"/>
                      <a:pt x="161" y="4"/>
                      <a:pt x="161" y="3"/>
                    </a:cubicBezTo>
                    <a:cubicBezTo>
                      <a:pt x="161" y="3"/>
                      <a:pt x="161" y="3"/>
                      <a:pt x="161" y="3"/>
                    </a:cubicBezTo>
                    <a:cubicBezTo>
                      <a:pt x="161" y="3"/>
                      <a:pt x="160" y="3"/>
                      <a:pt x="160" y="2"/>
                    </a:cubicBezTo>
                    <a:cubicBezTo>
                      <a:pt x="160" y="2"/>
                      <a:pt x="160" y="2"/>
                      <a:pt x="160" y="2"/>
                    </a:cubicBezTo>
                    <a:cubicBezTo>
                      <a:pt x="160" y="1"/>
                      <a:pt x="160" y="1"/>
                      <a:pt x="160" y="1"/>
                    </a:cubicBezTo>
                    <a:cubicBezTo>
                      <a:pt x="160" y="1"/>
                      <a:pt x="160" y="1"/>
                      <a:pt x="160" y="1"/>
                    </a:cubicBezTo>
                    <a:cubicBezTo>
                      <a:pt x="160" y="1"/>
                      <a:pt x="161" y="1"/>
                      <a:pt x="161" y="1"/>
                    </a:cubicBezTo>
                    <a:cubicBezTo>
                      <a:pt x="161" y="1"/>
                      <a:pt x="161" y="1"/>
                      <a:pt x="161" y="2"/>
                    </a:cubicBezTo>
                    <a:cubicBezTo>
                      <a:pt x="161" y="2"/>
                      <a:pt x="161" y="2"/>
                      <a:pt x="161" y="2"/>
                    </a:cubicBezTo>
                    <a:cubicBezTo>
                      <a:pt x="161" y="2"/>
                      <a:pt x="162" y="2"/>
                      <a:pt x="162" y="2"/>
                    </a:cubicBezTo>
                    <a:cubicBezTo>
                      <a:pt x="162" y="2"/>
                      <a:pt x="162" y="2"/>
                      <a:pt x="162" y="2"/>
                    </a:cubicBezTo>
                    <a:cubicBezTo>
                      <a:pt x="162" y="1"/>
                      <a:pt x="162" y="1"/>
                      <a:pt x="162" y="1"/>
                    </a:cubicBezTo>
                    <a:cubicBezTo>
                      <a:pt x="163" y="1"/>
                      <a:pt x="163" y="1"/>
                      <a:pt x="163" y="1"/>
                    </a:cubicBezTo>
                    <a:cubicBezTo>
                      <a:pt x="164" y="1"/>
                      <a:pt x="164" y="2"/>
                      <a:pt x="164" y="2"/>
                    </a:cubicBezTo>
                    <a:cubicBezTo>
                      <a:pt x="164" y="2"/>
                      <a:pt x="164" y="2"/>
                      <a:pt x="164" y="2"/>
                    </a:cubicBezTo>
                    <a:cubicBezTo>
                      <a:pt x="164" y="2"/>
                      <a:pt x="165" y="2"/>
                      <a:pt x="165" y="1"/>
                    </a:cubicBezTo>
                    <a:cubicBezTo>
                      <a:pt x="165" y="1"/>
                      <a:pt x="165" y="1"/>
                      <a:pt x="166" y="1"/>
                    </a:cubicBezTo>
                    <a:cubicBezTo>
                      <a:pt x="166" y="1"/>
                      <a:pt x="167" y="1"/>
                      <a:pt x="167" y="1"/>
                    </a:cubicBezTo>
                    <a:cubicBezTo>
                      <a:pt x="167" y="1"/>
                      <a:pt x="168" y="1"/>
                      <a:pt x="168" y="1"/>
                    </a:cubicBezTo>
                    <a:cubicBezTo>
                      <a:pt x="168" y="1"/>
                      <a:pt x="169" y="1"/>
                      <a:pt x="169" y="0"/>
                    </a:cubicBezTo>
                    <a:cubicBezTo>
                      <a:pt x="169" y="0"/>
                      <a:pt x="170" y="1"/>
                      <a:pt x="170" y="1"/>
                    </a:cubicBezTo>
                    <a:cubicBezTo>
                      <a:pt x="170" y="1"/>
                      <a:pt x="171" y="1"/>
                      <a:pt x="171" y="0"/>
                    </a:cubicBezTo>
                    <a:cubicBezTo>
                      <a:pt x="171" y="1"/>
                      <a:pt x="171" y="1"/>
                      <a:pt x="172" y="1"/>
                    </a:cubicBezTo>
                    <a:cubicBezTo>
                      <a:pt x="172" y="1"/>
                      <a:pt x="172" y="1"/>
                      <a:pt x="172" y="1"/>
                    </a:cubicBezTo>
                    <a:cubicBezTo>
                      <a:pt x="173" y="1"/>
                      <a:pt x="173" y="1"/>
                      <a:pt x="173" y="0"/>
                    </a:cubicBezTo>
                    <a:cubicBezTo>
                      <a:pt x="173" y="1"/>
                      <a:pt x="173" y="1"/>
                      <a:pt x="174" y="1"/>
                    </a:cubicBezTo>
                    <a:cubicBezTo>
                      <a:pt x="174" y="1"/>
                      <a:pt x="174" y="1"/>
                      <a:pt x="174" y="1"/>
                    </a:cubicBezTo>
                    <a:cubicBezTo>
                      <a:pt x="174" y="1"/>
                      <a:pt x="174" y="2"/>
                      <a:pt x="174" y="2"/>
                    </a:cubicBezTo>
                    <a:cubicBezTo>
                      <a:pt x="174" y="2"/>
                      <a:pt x="175" y="2"/>
                      <a:pt x="175" y="2"/>
                    </a:cubicBezTo>
                    <a:cubicBezTo>
                      <a:pt x="175" y="2"/>
                      <a:pt x="176" y="2"/>
                      <a:pt x="175" y="1"/>
                    </a:cubicBezTo>
                    <a:cubicBezTo>
                      <a:pt x="175" y="1"/>
                      <a:pt x="175" y="1"/>
                      <a:pt x="175" y="1"/>
                    </a:cubicBezTo>
                    <a:cubicBezTo>
                      <a:pt x="177" y="0"/>
                      <a:pt x="178" y="0"/>
                      <a:pt x="179" y="1"/>
                    </a:cubicBezTo>
                    <a:cubicBezTo>
                      <a:pt x="179" y="1"/>
                      <a:pt x="179" y="1"/>
                      <a:pt x="179" y="2"/>
                    </a:cubicBezTo>
                    <a:cubicBezTo>
                      <a:pt x="179" y="2"/>
                      <a:pt x="179" y="2"/>
                      <a:pt x="178" y="2"/>
                    </a:cubicBezTo>
                    <a:cubicBezTo>
                      <a:pt x="178" y="2"/>
                      <a:pt x="177" y="2"/>
                      <a:pt x="177" y="1"/>
                    </a:cubicBezTo>
                    <a:cubicBezTo>
                      <a:pt x="177" y="1"/>
                      <a:pt x="176" y="1"/>
                      <a:pt x="176" y="2"/>
                    </a:cubicBezTo>
                    <a:cubicBezTo>
                      <a:pt x="176" y="2"/>
                      <a:pt x="176" y="2"/>
                      <a:pt x="176" y="2"/>
                    </a:cubicBezTo>
                    <a:cubicBezTo>
                      <a:pt x="176" y="3"/>
                      <a:pt x="176" y="3"/>
                      <a:pt x="176" y="3"/>
                    </a:cubicBezTo>
                    <a:cubicBezTo>
                      <a:pt x="176" y="3"/>
                      <a:pt x="176" y="3"/>
                      <a:pt x="176" y="3"/>
                    </a:cubicBezTo>
                    <a:cubicBezTo>
                      <a:pt x="177" y="3"/>
                      <a:pt x="177" y="3"/>
                      <a:pt x="176" y="4"/>
                    </a:cubicBezTo>
                    <a:cubicBezTo>
                      <a:pt x="176" y="4"/>
                      <a:pt x="176" y="4"/>
                      <a:pt x="176" y="4"/>
                    </a:cubicBezTo>
                    <a:cubicBezTo>
                      <a:pt x="176" y="4"/>
                      <a:pt x="176" y="4"/>
                      <a:pt x="176" y="4"/>
                    </a:cubicBezTo>
                    <a:cubicBezTo>
                      <a:pt x="177" y="4"/>
                      <a:pt x="177" y="4"/>
                      <a:pt x="177" y="4"/>
                    </a:cubicBezTo>
                    <a:cubicBezTo>
                      <a:pt x="177" y="4"/>
                      <a:pt x="177" y="4"/>
                      <a:pt x="178" y="4"/>
                    </a:cubicBezTo>
                    <a:cubicBezTo>
                      <a:pt x="178" y="4"/>
                      <a:pt x="178" y="4"/>
                      <a:pt x="178" y="4"/>
                    </a:cubicBezTo>
                    <a:cubicBezTo>
                      <a:pt x="178" y="4"/>
                      <a:pt x="179" y="4"/>
                      <a:pt x="179" y="4"/>
                    </a:cubicBezTo>
                    <a:cubicBezTo>
                      <a:pt x="179" y="4"/>
                      <a:pt x="179" y="3"/>
                      <a:pt x="179" y="3"/>
                    </a:cubicBezTo>
                    <a:cubicBezTo>
                      <a:pt x="179" y="3"/>
                      <a:pt x="179" y="2"/>
                      <a:pt x="179" y="2"/>
                    </a:cubicBezTo>
                    <a:cubicBezTo>
                      <a:pt x="180" y="2"/>
                      <a:pt x="180" y="2"/>
                      <a:pt x="180" y="2"/>
                    </a:cubicBezTo>
                    <a:cubicBezTo>
                      <a:pt x="181" y="2"/>
                      <a:pt x="181" y="2"/>
                      <a:pt x="181" y="2"/>
                    </a:cubicBezTo>
                    <a:cubicBezTo>
                      <a:pt x="181" y="2"/>
                      <a:pt x="181" y="2"/>
                      <a:pt x="181" y="2"/>
                    </a:cubicBezTo>
                    <a:cubicBezTo>
                      <a:pt x="181" y="2"/>
                      <a:pt x="180" y="1"/>
                      <a:pt x="180" y="1"/>
                    </a:cubicBezTo>
                    <a:cubicBezTo>
                      <a:pt x="180" y="1"/>
                      <a:pt x="180" y="1"/>
                      <a:pt x="179" y="1"/>
                    </a:cubicBezTo>
                    <a:cubicBezTo>
                      <a:pt x="179" y="1"/>
                      <a:pt x="180" y="0"/>
                      <a:pt x="180" y="0"/>
                    </a:cubicBezTo>
                    <a:cubicBezTo>
                      <a:pt x="180" y="0"/>
                      <a:pt x="181" y="1"/>
                      <a:pt x="181" y="1"/>
                    </a:cubicBezTo>
                    <a:cubicBezTo>
                      <a:pt x="181" y="1"/>
                      <a:pt x="182" y="0"/>
                      <a:pt x="182" y="0"/>
                    </a:cubicBezTo>
                    <a:cubicBezTo>
                      <a:pt x="182" y="0"/>
                      <a:pt x="183" y="0"/>
                      <a:pt x="183" y="0"/>
                    </a:cubicBezTo>
                    <a:cubicBezTo>
                      <a:pt x="183" y="1"/>
                      <a:pt x="184" y="1"/>
                      <a:pt x="184" y="0"/>
                    </a:cubicBezTo>
                    <a:cubicBezTo>
                      <a:pt x="185" y="0"/>
                      <a:pt x="185" y="0"/>
                      <a:pt x="186" y="1"/>
                    </a:cubicBezTo>
                    <a:cubicBezTo>
                      <a:pt x="186" y="1"/>
                      <a:pt x="186" y="1"/>
                      <a:pt x="186" y="2"/>
                    </a:cubicBezTo>
                    <a:cubicBezTo>
                      <a:pt x="186" y="2"/>
                      <a:pt x="186" y="2"/>
                      <a:pt x="186" y="2"/>
                    </a:cubicBezTo>
                    <a:cubicBezTo>
                      <a:pt x="187" y="2"/>
                      <a:pt x="187" y="2"/>
                      <a:pt x="187" y="2"/>
                    </a:cubicBezTo>
                    <a:cubicBezTo>
                      <a:pt x="187" y="1"/>
                      <a:pt x="188" y="1"/>
                      <a:pt x="188" y="1"/>
                    </a:cubicBezTo>
                    <a:cubicBezTo>
                      <a:pt x="189" y="1"/>
                      <a:pt x="190" y="1"/>
                      <a:pt x="191" y="1"/>
                    </a:cubicBezTo>
                    <a:cubicBezTo>
                      <a:pt x="191" y="1"/>
                      <a:pt x="191" y="1"/>
                      <a:pt x="192" y="2"/>
                    </a:cubicBezTo>
                    <a:cubicBezTo>
                      <a:pt x="192" y="2"/>
                      <a:pt x="192" y="2"/>
                      <a:pt x="192" y="2"/>
                    </a:cubicBezTo>
                    <a:cubicBezTo>
                      <a:pt x="193" y="2"/>
                      <a:pt x="193" y="2"/>
                      <a:pt x="193" y="2"/>
                    </a:cubicBezTo>
                    <a:cubicBezTo>
                      <a:pt x="193" y="1"/>
                      <a:pt x="192" y="1"/>
                      <a:pt x="192" y="1"/>
                    </a:cubicBezTo>
                    <a:cubicBezTo>
                      <a:pt x="192" y="1"/>
                      <a:pt x="192" y="1"/>
                      <a:pt x="192" y="0"/>
                    </a:cubicBezTo>
                    <a:cubicBezTo>
                      <a:pt x="192" y="0"/>
                      <a:pt x="192" y="0"/>
                      <a:pt x="192" y="0"/>
                    </a:cubicBezTo>
                    <a:cubicBezTo>
                      <a:pt x="193" y="0"/>
                      <a:pt x="193" y="1"/>
                      <a:pt x="193" y="0"/>
                    </a:cubicBezTo>
                    <a:cubicBezTo>
                      <a:pt x="194" y="0"/>
                      <a:pt x="194" y="0"/>
                      <a:pt x="195" y="0"/>
                    </a:cubicBezTo>
                    <a:cubicBezTo>
                      <a:pt x="195" y="0"/>
                      <a:pt x="195" y="1"/>
                      <a:pt x="195" y="1"/>
                    </a:cubicBezTo>
                    <a:cubicBezTo>
                      <a:pt x="195" y="1"/>
                      <a:pt x="195" y="1"/>
                      <a:pt x="195" y="1"/>
                    </a:cubicBezTo>
                    <a:cubicBezTo>
                      <a:pt x="195" y="1"/>
                      <a:pt x="196" y="1"/>
                      <a:pt x="196" y="1"/>
                    </a:cubicBezTo>
                    <a:cubicBezTo>
                      <a:pt x="196" y="1"/>
                      <a:pt x="197" y="1"/>
                      <a:pt x="197" y="1"/>
                    </a:cubicBezTo>
                    <a:cubicBezTo>
                      <a:pt x="198" y="1"/>
                      <a:pt x="198" y="1"/>
                      <a:pt x="199" y="1"/>
                    </a:cubicBezTo>
                    <a:cubicBezTo>
                      <a:pt x="199" y="1"/>
                      <a:pt x="199" y="1"/>
                      <a:pt x="199" y="1"/>
                    </a:cubicBezTo>
                    <a:cubicBezTo>
                      <a:pt x="199" y="1"/>
                      <a:pt x="199" y="1"/>
                      <a:pt x="199" y="1"/>
                    </a:cubicBezTo>
                    <a:cubicBezTo>
                      <a:pt x="199" y="1"/>
                      <a:pt x="199" y="1"/>
                      <a:pt x="199" y="1"/>
                    </a:cubicBezTo>
                    <a:cubicBezTo>
                      <a:pt x="199" y="1"/>
                      <a:pt x="199" y="1"/>
                      <a:pt x="199" y="1"/>
                    </a:cubicBezTo>
                    <a:cubicBezTo>
                      <a:pt x="199" y="1"/>
                      <a:pt x="199" y="0"/>
                      <a:pt x="199" y="0"/>
                    </a:cubicBezTo>
                    <a:cubicBezTo>
                      <a:pt x="200" y="1"/>
                      <a:pt x="200" y="0"/>
                      <a:pt x="201" y="0"/>
                    </a:cubicBezTo>
                    <a:cubicBezTo>
                      <a:pt x="201" y="1"/>
                      <a:pt x="201" y="1"/>
                      <a:pt x="201" y="2"/>
                    </a:cubicBezTo>
                    <a:cubicBezTo>
                      <a:pt x="201" y="2"/>
                      <a:pt x="201" y="2"/>
                      <a:pt x="201" y="2"/>
                    </a:cubicBezTo>
                    <a:cubicBezTo>
                      <a:pt x="202" y="2"/>
                      <a:pt x="202" y="2"/>
                      <a:pt x="203" y="2"/>
                    </a:cubicBezTo>
                    <a:cubicBezTo>
                      <a:pt x="203" y="2"/>
                      <a:pt x="202" y="2"/>
                      <a:pt x="202" y="2"/>
                    </a:cubicBezTo>
                    <a:cubicBezTo>
                      <a:pt x="202" y="1"/>
                      <a:pt x="202" y="1"/>
                      <a:pt x="202" y="0"/>
                    </a:cubicBezTo>
                    <a:cubicBezTo>
                      <a:pt x="202" y="0"/>
                      <a:pt x="203" y="0"/>
                      <a:pt x="203" y="0"/>
                    </a:cubicBezTo>
                    <a:cubicBezTo>
                      <a:pt x="203" y="0"/>
                      <a:pt x="203" y="0"/>
                      <a:pt x="203" y="0"/>
                    </a:cubicBezTo>
                    <a:cubicBezTo>
                      <a:pt x="203" y="1"/>
                      <a:pt x="203" y="1"/>
                      <a:pt x="203" y="1"/>
                    </a:cubicBezTo>
                    <a:cubicBezTo>
                      <a:pt x="203" y="1"/>
                      <a:pt x="203" y="1"/>
                      <a:pt x="204" y="1"/>
                    </a:cubicBezTo>
                    <a:cubicBezTo>
                      <a:pt x="204" y="1"/>
                      <a:pt x="204" y="0"/>
                      <a:pt x="204" y="0"/>
                    </a:cubicBezTo>
                    <a:cubicBezTo>
                      <a:pt x="205" y="1"/>
                      <a:pt x="205" y="1"/>
                      <a:pt x="205" y="1"/>
                    </a:cubicBezTo>
                    <a:cubicBezTo>
                      <a:pt x="205" y="1"/>
                      <a:pt x="206" y="1"/>
                      <a:pt x="206" y="1"/>
                    </a:cubicBezTo>
                    <a:cubicBezTo>
                      <a:pt x="206" y="1"/>
                      <a:pt x="206" y="1"/>
                      <a:pt x="206" y="1"/>
                    </a:cubicBezTo>
                    <a:cubicBezTo>
                      <a:pt x="207" y="0"/>
                      <a:pt x="207" y="0"/>
                      <a:pt x="208" y="0"/>
                    </a:cubicBezTo>
                    <a:cubicBezTo>
                      <a:pt x="208" y="0"/>
                      <a:pt x="208" y="0"/>
                      <a:pt x="208" y="1"/>
                    </a:cubicBezTo>
                    <a:cubicBezTo>
                      <a:pt x="208" y="1"/>
                      <a:pt x="209" y="2"/>
                      <a:pt x="209" y="2"/>
                    </a:cubicBezTo>
                    <a:cubicBezTo>
                      <a:pt x="208" y="2"/>
                      <a:pt x="208" y="2"/>
                      <a:pt x="208" y="2"/>
                    </a:cubicBezTo>
                    <a:cubicBezTo>
                      <a:pt x="208" y="2"/>
                      <a:pt x="208" y="2"/>
                      <a:pt x="208" y="2"/>
                    </a:cubicBezTo>
                    <a:cubicBezTo>
                      <a:pt x="208" y="2"/>
                      <a:pt x="208" y="2"/>
                      <a:pt x="208" y="2"/>
                    </a:cubicBezTo>
                    <a:cubicBezTo>
                      <a:pt x="208" y="2"/>
                      <a:pt x="208" y="2"/>
                      <a:pt x="208" y="2"/>
                    </a:cubicBezTo>
                    <a:cubicBezTo>
                      <a:pt x="208" y="2"/>
                      <a:pt x="208" y="2"/>
                      <a:pt x="208" y="2"/>
                    </a:cubicBezTo>
                    <a:cubicBezTo>
                      <a:pt x="208" y="2"/>
                      <a:pt x="209" y="2"/>
                      <a:pt x="209" y="2"/>
                    </a:cubicBezTo>
                    <a:cubicBezTo>
                      <a:pt x="209" y="2"/>
                      <a:pt x="209" y="3"/>
                      <a:pt x="209" y="3"/>
                    </a:cubicBezTo>
                    <a:cubicBezTo>
                      <a:pt x="209" y="3"/>
                      <a:pt x="209" y="3"/>
                      <a:pt x="209" y="3"/>
                    </a:cubicBezTo>
                    <a:cubicBezTo>
                      <a:pt x="210" y="3"/>
                      <a:pt x="210" y="3"/>
                      <a:pt x="210" y="2"/>
                    </a:cubicBezTo>
                    <a:cubicBezTo>
                      <a:pt x="210" y="2"/>
                      <a:pt x="211" y="2"/>
                      <a:pt x="211" y="2"/>
                    </a:cubicBezTo>
                    <a:cubicBezTo>
                      <a:pt x="211" y="2"/>
                      <a:pt x="211" y="2"/>
                      <a:pt x="211" y="2"/>
                    </a:cubicBezTo>
                    <a:cubicBezTo>
                      <a:pt x="211" y="2"/>
                      <a:pt x="211" y="2"/>
                      <a:pt x="211" y="2"/>
                    </a:cubicBezTo>
                    <a:cubicBezTo>
                      <a:pt x="211" y="2"/>
                      <a:pt x="211" y="2"/>
                      <a:pt x="211" y="2"/>
                    </a:cubicBezTo>
                    <a:cubicBezTo>
                      <a:pt x="211" y="1"/>
                      <a:pt x="211" y="1"/>
                      <a:pt x="210" y="1"/>
                    </a:cubicBezTo>
                    <a:cubicBezTo>
                      <a:pt x="210" y="1"/>
                      <a:pt x="210" y="1"/>
                      <a:pt x="209" y="1"/>
                    </a:cubicBezTo>
                    <a:cubicBezTo>
                      <a:pt x="209" y="1"/>
                      <a:pt x="209" y="1"/>
                      <a:pt x="209" y="1"/>
                    </a:cubicBezTo>
                    <a:cubicBezTo>
                      <a:pt x="209" y="1"/>
                      <a:pt x="209" y="1"/>
                      <a:pt x="209" y="1"/>
                    </a:cubicBezTo>
                    <a:cubicBezTo>
                      <a:pt x="209" y="1"/>
                      <a:pt x="210" y="0"/>
                      <a:pt x="210" y="0"/>
                    </a:cubicBezTo>
                    <a:cubicBezTo>
                      <a:pt x="211" y="0"/>
                      <a:pt x="211" y="0"/>
                      <a:pt x="212" y="0"/>
                    </a:cubicBezTo>
                    <a:cubicBezTo>
                      <a:pt x="212" y="0"/>
                      <a:pt x="213" y="0"/>
                      <a:pt x="213" y="0"/>
                    </a:cubicBezTo>
                    <a:cubicBezTo>
                      <a:pt x="213" y="0"/>
                      <a:pt x="213" y="1"/>
                      <a:pt x="213" y="1"/>
                    </a:cubicBezTo>
                    <a:cubicBezTo>
                      <a:pt x="213" y="1"/>
                      <a:pt x="213" y="1"/>
                      <a:pt x="213" y="1"/>
                    </a:cubicBezTo>
                    <a:cubicBezTo>
                      <a:pt x="213" y="1"/>
                      <a:pt x="213" y="1"/>
                      <a:pt x="212" y="1"/>
                    </a:cubicBezTo>
                    <a:cubicBezTo>
                      <a:pt x="212" y="2"/>
                      <a:pt x="212" y="2"/>
                      <a:pt x="212" y="2"/>
                    </a:cubicBezTo>
                    <a:cubicBezTo>
                      <a:pt x="212" y="2"/>
                      <a:pt x="212" y="2"/>
                      <a:pt x="213" y="2"/>
                    </a:cubicBezTo>
                    <a:cubicBezTo>
                      <a:pt x="213" y="2"/>
                      <a:pt x="213" y="2"/>
                      <a:pt x="213" y="2"/>
                    </a:cubicBezTo>
                    <a:cubicBezTo>
                      <a:pt x="213" y="2"/>
                      <a:pt x="213" y="2"/>
                      <a:pt x="214" y="2"/>
                    </a:cubicBezTo>
                    <a:cubicBezTo>
                      <a:pt x="214" y="3"/>
                      <a:pt x="214" y="3"/>
                      <a:pt x="214" y="3"/>
                    </a:cubicBezTo>
                    <a:cubicBezTo>
                      <a:pt x="215" y="3"/>
                      <a:pt x="215" y="3"/>
                      <a:pt x="216" y="3"/>
                    </a:cubicBezTo>
                    <a:cubicBezTo>
                      <a:pt x="216" y="3"/>
                      <a:pt x="216" y="3"/>
                      <a:pt x="216" y="3"/>
                    </a:cubicBezTo>
                    <a:cubicBezTo>
                      <a:pt x="216" y="3"/>
                      <a:pt x="217" y="3"/>
                      <a:pt x="217" y="3"/>
                    </a:cubicBezTo>
                    <a:cubicBezTo>
                      <a:pt x="217" y="3"/>
                      <a:pt x="217" y="3"/>
                      <a:pt x="217" y="3"/>
                    </a:cubicBezTo>
                    <a:cubicBezTo>
                      <a:pt x="217" y="3"/>
                      <a:pt x="217" y="4"/>
                      <a:pt x="217" y="4"/>
                    </a:cubicBezTo>
                    <a:cubicBezTo>
                      <a:pt x="218" y="4"/>
                      <a:pt x="218" y="4"/>
                      <a:pt x="218" y="5"/>
                    </a:cubicBezTo>
                    <a:cubicBezTo>
                      <a:pt x="218" y="4"/>
                      <a:pt x="218" y="4"/>
                      <a:pt x="218" y="4"/>
                    </a:cubicBezTo>
                    <a:cubicBezTo>
                      <a:pt x="218" y="4"/>
                      <a:pt x="218" y="5"/>
                      <a:pt x="217" y="4"/>
                    </a:cubicBezTo>
                    <a:cubicBezTo>
                      <a:pt x="217" y="4"/>
                      <a:pt x="217" y="4"/>
                      <a:pt x="217" y="4"/>
                    </a:cubicBezTo>
                    <a:cubicBezTo>
                      <a:pt x="217" y="4"/>
                      <a:pt x="217" y="4"/>
                      <a:pt x="217" y="4"/>
                    </a:cubicBezTo>
                    <a:cubicBezTo>
                      <a:pt x="217" y="5"/>
                      <a:pt x="217" y="5"/>
                      <a:pt x="217" y="5"/>
                    </a:cubicBezTo>
                    <a:cubicBezTo>
                      <a:pt x="217" y="5"/>
                      <a:pt x="217" y="5"/>
                      <a:pt x="217" y="6"/>
                    </a:cubicBezTo>
                    <a:cubicBezTo>
                      <a:pt x="217" y="6"/>
                      <a:pt x="217" y="6"/>
                      <a:pt x="217" y="6"/>
                    </a:cubicBezTo>
                    <a:cubicBezTo>
                      <a:pt x="217" y="7"/>
                      <a:pt x="216" y="7"/>
                      <a:pt x="216" y="7"/>
                    </a:cubicBezTo>
                    <a:cubicBezTo>
                      <a:pt x="216" y="7"/>
                      <a:pt x="216" y="7"/>
                      <a:pt x="215" y="7"/>
                    </a:cubicBezTo>
                    <a:cubicBezTo>
                      <a:pt x="215" y="6"/>
                      <a:pt x="214" y="6"/>
                      <a:pt x="213" y="7"/>
                    </a:cubicBezTo>
                    <a:cubicBezTo>
                      <a:pt x="213" y="7"/>
                      <a:pt x="213" y="7"/>
                      <a:pt x="212" y="7"/>
                    </a:cubicBezTo>
                    <a:cubicBezTo>
                      <a:pt x="212" y="7"/>
                      <a:pt x="211" y="7"/>
                      <a:pt x="211" y="6"/>
                    </a:cubicBezTo>
                    <a:cubicBezTo>
                      <a:pt x="210" y="6"/>
                      <a:pt x="210" y="6"/>
                      <a:pt x="209" y="6"/>
                    </a:cubicBezTo>
                    <a:cubicBezTo>
                      <a:pt x="209" y="6"/>
                      <a:pt x="209" y="6"/>
                      <a:pt x="209" y="6"/>
                    </a:cubicBezTo>
                    <a:cubicBezTo>
                      <a:pt x="209" y="6"/>
                      <a:pt x="208" y="6"/>
                      <a:pt x="208" y="6"/>
                    </a:cubicBezTo>
                    <a:cubicBezTo>
                      <a:pt x="208" y="6"/>
                      <a:pt x="208" y="5"/>
                      <a:pt x="209" y="5"/>
                    </a:cubicBezTo>
                    <a:cubicBezTo>
                      <a:pt x="209" y="5"/>
                      <a:pt x="209" y="5"/>
                      <a:pt x="209" y="4"/>
                    </a:cubicBezTo>
                    <a:cubicBezTo>
                      <a:pt x="210" y="4"/>
                      <a:pt x="209" y="4"/>
                      <a:pt x="209" y="4"/>
                    </a:cubicBezTo>
                    <a:cubicBezTo>
                      <a:pt x="209" y="4"/>
                      <a:pt x="208" y="4"/>
                      <a:pt x="207" y="4"/>
                    </a:cubicBezTo>
                    <a:cubicBezTo>
                      <a:pt x="208" y="4"/>
                      <a:pt x="208" y="4"/>
                      <a:pt x="208" y="5"/>
                    </a:cubicBezTo>
                    <a:cubicBezTo>
                      <a:pt x="208" y="5"/>
                      <a:pt x="208" y="5"/>
                      <a:pt x="208" y="5"/>
                    </a:cubicBezTo>
                    <a:cubicBezTo>
                      <a:pt x="208" y="5"/>
                      <a:pt x="208" y="5"/>
                      <a:pt x="208" y="5"/>
                    </a:cubicBezTo>
                    <a:cubicBezTo>
                      <a:pt x="208" y="5"/>
                      <a:pt x="208" y="6"/>
                      <a:pt x="208" y="6"/>
                    </a:cubicBezTo>
                    <a:cubicBezTo>
                      <a:pt x="207" y="6"/>
                      <a:pt x="206" y="6"/>
                      <a:pt x="206" y="6"/>
                    </a:cubicBezTo>
                    <a:cubicBezTo>
                      <a:pt x="206" y="5"/>
                      <a:pt x="206" y="5"/>
                      <a:pt x="205" y="5"/>
                    </a:cubicBezTo>
                    <a:cubicBezTo>
                      <a:pt x="205" y="5"/>
                      <a:pt x="205" y="5"/>
                      <a:pt x="205" y="5"/>
                    </a:cubicBezTo>
                    <a:cubicBezTo>
                      <a:pt x="205" y="6"/>
                      <a:pt x="205" y="6"/>
                      <a:pt x="205" y="6"/>
                    </a:cubicBezTo>
                    <a:cubicBezTo>
                      <a:pt x="204" y="5"/>
                      <a:pt x="204" y="5"/>
                      <a:pt x="204" y="5"/>
                    </a:cubicBezTo>
                    <a:cubicBezTo>
                      <a:pt x="203" y="5"/>
                      <a:pt x="203" y="5"/>
                      <a:pt x="203" y="5"/>
                    </a:cubicBezTo>
                    <a:cubicBezTo>
                      <a:pt x="203" y="5"/>
                      <a:pt x="203" y="5"/>
                      <a:pt x="203" y="5"/>
                    </a:cubicBezTo>
                    <a:cubicBezTo>
                      <a:pt x="203" y="5"/>
                      <a:pt x="203" y="5"/>
                      <a:pt x="203" y="5"/>
                    </a:cubicBezTo>
                    <a:cubicBezTo>
                      <a:pt x="203" y="5"/>
                      <a:pt x="203" y="5"/>
                      <a:pt x="203" y="5"/>
                    </a:cubicBezTo>
                    <a:cubicBezTo>
                      <a:pt x="203" y="5"/>
                      <a:pt x="203" y="5"/>
                      <a:pt x="203" y="5"/>
                    </a:cubicBezTo>
                    <a:cubicBezTo>
                      <a:pt x="203" y="6"/>
                      <a:pt x="203" y="6"/>
                      <a:pt x="203" y="7"/>
                    </a:cubicBezTo>
                    <a:cubicBezTo>
                      <a:pt x="203" y="7"/>
                      <a:pt x="203" y="7"/>
                      <a:pt x="203" y="7"/>
                    </a:cubicBezTo>
                    <a:cubicBezTo>
                      <a:pt x="202" y="6"/>
                      <a:pt x="202" y="7"/>
                      <a:pt x="201" y="7"/>
                    </a:cubicBezTo>
                    <a:cubicBezTo>
                      <a:pt x="200" y="7"/>
                      <a:pt x="200" y="7"/>
                      <a:pt x="200" y="6"/>
                    </a:cubicBezTo>
                    <a:cubicBezTo>
                      <a:pt x="200" y="6"/>
                      <a:pt x="199" y="6"/>
                      <a:pt x="199" y="6"/>
                    </a:cubicBezTo>
                    <a:cubicBezTo>
                      <a:pt x="199" y="6"/>
                      <a:pt x="199" y="6"/>
                      <a:pt x="199" y="6"/>
                    </a:cubicBezTo>
                    <a:cubicBezTo>
                      <a:pt x="198" y="6"/>
                      <a:pt x="198" y="7"/>
                      <a:pt x="198" y="6"/>
                    </a:cubicBezTo>
                    <a:cubicBezTo>
                      <a:pt x="197" y="6"/>
                      <a:pt x="197" y="6"/>
                      <a:pt x="196" y="5"/>
                    </a:cubicBezTo>
                    <a:cubicBezTo>
                      <a:pt x="196" y="5"/>
                      <a:pt x="196" y="5"/>
                      <a:pt x="196" y="5"/>
                    </a:cubicBezTo>
                    <a:cubicBezTo>
                      <a:pt x="196" y="5"/>
                      <a:pt x="196" y="5"/>
                      <a:pt x="196" y="5"/>
                    </a:cubicBezTo>
                    <a:cubicBezTo>
                      <a:pt x="195" y="5"/>
                      <a:pt x="195" y="5"/>
                      <a:pt x="195" y="5"/>
                    </a:cubicBezTo>
                    <a:cubicBezTo>
                      <a:pt x="194" y="4"/>
                      <a:pt x="194" y="4"/>
                      <a:pt x="194" y="4"/>
                    </a:cubicBezTo>
                    <a:cubicBezTo>
                      <a:pt x="194" y="4"/>
                      <a:pt x="194" y="3"/>
                      <a:pt x="194" y="3"/>
                    </a:cubicBezTo>
                    <a:cubicBezTo>
                      <a:pt x="194" y="3"/>
                      <a:pt x="193" y="3"/>
                      <a:pt x="193" y="3"/>
                    </a:cubicBezTo>
                    <a:cubicBezTo>
                      <a:pt x="193" y="4"/>
                      <a:pt x="193" y="4"/>
                      <a:pt x="193" y="4"/>
                    </a:cubicBezTo>
                    <a:cubicBezTo>
                      <a:pt x="192" y="4"/>
                      <a:pt x="192" y="5"/>
                      <a:pt x="193" y="5"/>
                    </a:cubicBezTo>
                    <a:cubicBezTo>
                      <a:pt x="193" y="5"/>
                      <a:pt x="193" y="5"/>
                      <a:pt x="193" y="5"/>
                    </a:cubicBezTo>
                    <a:cubicBezTo>
                      <a:pt x="194" y="5"/>
                      <a:pt x="194" y="5"/>
                      <a:pt x="194" y="5"/>
                    </a:cubicBezTo>
                    <a:cubicBezTo>
                      <a:pt x="194" y="5"/>
                      <a:pt x="194" y="5"/>
                      <a:pt x="194" y="5"/>
                    </a:cubicBezTo>
                    <a:cubicBezTo>
                      <a:pt x="194" y="6"/>
                      <a:pt x="194" y="6"/>
                      <a:pt x="193" y="6"/>
                    </a:cubicBezTo>
                    <a:cubicBezTo>
                      <a:pt x="193" y="6"/>
                      <a:pt x="192" y="6"/>
                      <a:pt x="192" y="6"/>
                    </a:cubicBezTo>
                    <a:cubicBezTo>
                      <a:pt x="192" y="6"/>
                      <a:pt x="192" y="6"/>
                      <a:pt x="191" y="5"/>
                    </a:cubicBezTo>
                    <a:cubicBezTo>
                      <a:pt x="191" y="5"/>
                      <a:pt x="191" y="5"/>
                      <a:pt x="191" y="5"/>
                    </a:cubicBezTo>
                    <a:cubicBezTo>
                      <a:pt x="191" y="5"/>
                      <a:pt x="191" y="5"/>
                      <a:pt x="191" y="5"/>
                    </a:cubicBezTo>
                    <a:cubicBezTo>
                      <a:pt x="191" y="6"/>
                      <a:pt x="191" y="6"/>
                      <a:pt x="191" y="5"/>
                    </a:cubicBezTo>
                    <a:cubicBezTo>
                      <a:pt x="191" y="5"/>
                      <a:pt x="191" y="6"/>
                      <a:pt x="191" y="6"/>
                    </a:cubicBezTo>
                    <a:cubicBezTo>
                      <a:pt x="191" y="6"/>
                      <a:pt x="190" y="6"/>
                      <a:pt x="190" y="6"/>
                    </a:cubicBezTo>
                    <a:cubicBezTo>
                      <a:pt x="190" y="6"/>
                      <a:pt x="189" y="5"/>
                      <a:pt x="189" y="6"/>
                    </a:cubicBezTo>
                    <a:cubicBezTo>
                      <a:pt x="189" y="6"/>
                      <a:pt x="189" y="6"/>
                      <a:pt x="188" y="6"/>
                    </a:cubicBezTo>
                    <a:cubicBezTo>
                      <a:pt x="188" y="6"/>
                      <a:pt x="188" y="6"/>
                      <a:pt x="188" y="6"/>
                    </a:cubicBezTo>
                    <a:cubicBezTo>
                      <a:pt x="188" y="6"/>
                      <a:pt x="188" y="7"/>
                      <a:pt x="188" y="7"/>
                    </a:cubicBezTo>
                    <a:cubicBezTo>
                      <a:pt x="188" y="7"/>
                      <a:pt x="187" y="7"/>
                      <a:pt x="187" y="7"/>
                    </a:cubicBezTo>
                    <a:cubicBezTo>
                      <a:pt x="187" y="7"/>
                      <a:pt x="186" y="7"/>
                      <a:pt x="186" y="6"/>
                    </a:cubicBezTo>
                    <a:cubicBezTo>
                      <a:pt x="186" y="6"/>
                      <a:pt x="186" y="6"/>
                      <a:pt x="185" y="5"/>
                    </a:cubicBezTo>
                    <a:cubicBezTo>
                      <a:pt x="185" y="5"/>
                      <a:pt x="185" y="5"/>
                      <a:pt x="185" y="6"/>
                    </a:cubicBezTo>
                    <a:cubicBezTo>
                      <a:pt x="185" y="6"/>
                      <a:pt x="185" y="6"/>
                      <a:pt x="185" y="6"/>
                    </a:cubicBezTo>
                    <a:cubicBezTo>
                      <a:pt x="185" y="6"/>
                      <a:pt x="185" y="6"/>
                      <a:pt x="185" y="6"/>
                    </a:cubicBezTo>
                    <a:cubicBezTo>
                      <a:pt x="185" y="6"/>
                      <a:pt x="184" y="6"/>
                      <a:pt x="184" y="5"/>
                    </a:cubicBezTo>
                    <a:cubicBezTo>
                      <a:pt x="184" y="5"/>
                      <a:pt x="184" y="5"/>
                      <a:pt x="184" y="5"/>
                    </a:cubicBezTo>
                    <a:cubicBezTo>
                      <a:pt x="184" y="4"/>
                      <a:pt x="185" y="4"/>
                      <a:pt x="185" y="4"/>
                    </a:cubicBezTo>
                    <a:cubicBezTo>
                      <a:pt x="185" y="4"/>
                      <a:pt x="185" y="4"/>
                      <a:pt x="185" y="4"/>
                    </a:cubicBezTo>
                    <a:cubicBezTo>
                      <a:pt x="185" y="5"/>
                      <a:pt x="186" y="4"/>
                      <a:pt x="186" y="4"/>
                    </a:cubicBezTo>
                    <a:cubicBezTo>
                      <a:pt x="186" y="4"/>
                      <a:pt x="186" y="4"/>
                      <a:pt x="186" y="3"/>
                    </a:cubicBezTo>
                    <a:cubicBezTo>
                      <a:pt x="186" y="3"/>
                      <a:pt x="185" y="3"/>
                      <a:pt x="185" y="3"/>
                    </a:cubicBezTo>
                    <a:cubicBezTo>
                      <a:pt x="185" y="2"/>
                      <a:pt x="185" y="2"/>
                      <a:pt x="184" y="2"/>
                    </a:cubicBezTo>
                    <a:cubicBezTo>
                      <a:pt x="184" y="2"/>
                      <a:pt x="184" y="2"/>
                      <a:pt x="184" y="2"/>
                    </a:cubicBezTo>
                    <a:cubicBezTo>
                      <a:pt x="184" y="2"/>
                      <a:pt x="183" y="3"/>
                      <a:pt x="183" y="3"/>
                    </a:cubicBezTo>
                    <a:cubicBezTo>
                      <a:pt x="183" y="3"/>
                      <a:pt x="184" y="3"/>
                      <a:pt x="184" y="3"/>
                    </a:cubicBezTo>
                    <a:cubicBezTo>
                      <a:pt x="184" y="3"/>
                      <a:pt x="184" y="3"/>
                      <a:pt x="184" y="3"/>
                    </a:cubicBezTo>
                    <a:cubicBezTo>
                      <a:pt x="185" y="3"/>
                      <a:pt x="185" y="3"/>
                      <a:pt x="185" y="3"/>
                    </a:cubicBezTo>
                    <a:cubicBezTo>
                      <a:pt x="185" y="3"/>
                      <a:pt x="185" y="3"/>
                      <a:pt x="185" y="4"/>
                    </a:cubicBezTo>
                    <a:cubicBezTo>
                      <a:pt x="184" y="4"/>
                      <a:pt x="184" y="4"/>
                      <a:pt x="184" y="4"/>
                    </a:cubicBezTo>
                    <a:cubicBezTo>
                      <a:pt x="183" y="4"/>
                      <a:pt x="183" y="5"/>
                      <a:pt x="184" y="5"/>
                    </a:cubicBezTo>
                    <a:cubicBezTo>
                      <a:pt x="184" y="6"/>
                      <a:pt x="184" y="5"/>
                      <a:pt x="184" y="5"/>
                    </a:cubicBezTo>
                    <a:cubicBezTo>
                      <a:pt x="184" y="6"/>
                      <a:pt x="184" y="6"/>
                      <a:pt x="184" y="6"/>
                    </a:cubicBezTo>
                    <a:cubicBezTo>
                      <a:pt x="184" y="6"/>
                      <a:pt x="184" y="6"/>
                      <a:pt x="184" y="6"/>
                    </a:cubicBezTo>
                    <a:cubicBezTo>
                      <a:pt x="183" y="6"/>
                      <a:pt x="183" y="7"/>
                      <a:pt x="182" y="7"/>
                    </a:cubicBezTo>
                    <a:cubicBezTo>
                      <a:pt x="182" y="7"/>
                      <a:pt x="182" y="7"/>
                      <a:pt x="182" y="7"/>
                    </a:cubicBezTo>
                    <a:cubicBezTo>
                      <a:pt x="181" y="7"/>
                      <a:pt x="181" y="7"/>
                      <a:pt x="181" y="7"/>
                    </a:cubicBezTo>
                    <a:cubicBezTo>
                      <a:pt x="180" y="7"/>
                      <a:pt x="180" y="7"/>
                      <a:pt x="180" y="7"/>
                    </a:cubicBezTo>
                    <a:cubicBezTo>
                      <a:pt x="179" y="7"/>
                      <a:pt x="179" y="7"/>
                      <a:pt x="179" y="7"/>
                    </a:cubicBezTo>
                    <a:cubicBezTo>
                      <a:pt x="179" y="7"/>
                      <a:pt x="179" y="7"/>
                      <a:pt x="179" y="7"/>
                    </a:cubicBezTo>
                    <a:cubicBezTo>
                      <a:pt x="178" y="7"/>
                      <a:pt x="178" y="7"/>
                      <a:pt x="178" y="7"/>
                    </a:cubicBezTo>
                    <a:cubicBezTo>
                      <a:pt x="178" y="6"/>
                      <a:pt x="178" y="6"/>
                      <a:pt x="178" y="6"/>
                    </a:cubicBezTo>
                    <a:cubicBezTo>
                      <a:pt x="178" y="6"/>
                      <a:pt x="177" y="6"/>
                      <a:pt x="177" y="6"/>
                    </a:cubicBezTo>
                    <a:cubicBezTo>
                      <a:pt x="177" y="6"/>
                      <a:pt x="178" y="6"/>
                      <a:pt x="178" y="6"/>
                    </a:cubicBezTo>
                    <a:cubicBezTo>
                      <a:pt x="178" y="6"/>
                      <a:pt x="178" y="6"/>
                      <a:pt x="178" y="6"/>
                    </a:cubicBezTo>
                    <a:cubicBezTo>
                      <a:pt x="177" y="7"/>
                      <a:pt x="176" y="7"/>
                      <a:pt x="175" y="7"/>
                    </a:cubicBezTo>
                    <a:cubicBezTo>
                      <a:pt x="175" y="7"/>
                      <a:pt x="174" y="7"/>
                      <a:pt x="174" y="6"/>
                    </a:cubicBezTo>
                    <a:cubicBezTo>
                      <a:pt x="174" y="6"/>
                      <a:pt x="174" y="6"/>
                      <a:pt x="174" y="6"/>
                    </a:cubicBezTo>
                    <a:cubicBezTo>
                      <a:pt x="174" y="6"/>
                      <a:pt x="174" y="6"/>
                      <a:pt x="174" y="6"/>
                    </a:cubicBezTo>
                    <a:cubicBezTo>
                      <a:pt x="174" y="6"/>
                      <a:pt x="174" y="7"/>
                      <a:pt x="174" y="7"/>
                    </a:cubicBezTo>
                    <a:cubicBezTo>
                      <a:pt x="173" y="7"/>
                      <a:pt x="172" y="6"/>
                      <a:pt x="171" y="7"/>
                    </a:cubicBezTo>
                    <a:cubicBezTo>
                      <a:pt x="171" y="7"/>
                      <a:pt x="171" y="6"/>
                      <a:pt x="170" y="6"/>
                    </a:cubicBezTo>
                    <a:cubicBezTo>
                      <a:pt x="170" y="6"/>
                      <a:pt x="169" y="6"/>
                      <a:pt x="169" y="6"/>
                    </a:cubicBezTo>
                    <a:cubicBezTo>
                      <a:pt x="169" y="6"/>
                      <a:pt x="169" y="6"/>
                      <a:pt x="169" y="6"/>
                    </a:cubicBezTo>
                    <a:cubicBezTo>
                      <a:pt x="169" y="6"/>
                      <a:pt x="168" y="6"/>
                      <a:pt x="168" y="6"/>
                    </a:cubicBezTo>
                    <a:cubicBezTo>
                      <a:pt x="168" y="7"/>
                      <a:pt x="168" y="7"/>
                      <a:pt x="168" y="6"/>
                    </a:cubicBezTo>
                    <a:cubicBezTo>
                      <a:pt x="167" y="6"/>
                      <a:pt x="167" y="5"/>
                      <a:pt x="166" y="5"/>
                    </a:cubicBezTo>
                    <a:cubicBezTo>
                      <a:pt x="166" y="5"/>
                      <a:pt x="166" y="5"/>
                      <a:pt x="166" y="5"/>
                    </a:cubicBezTo>
                    <a:cubicBezTo>
                      <a:pt x="166" y="5"/>
                      <a:pt x="166" y="6"/>
                      <a:pt x="166" y="6"/>
                    </a:cubicBezTo>
                    <a:cubicBezTo>
                      <a:pt x="166" y="6"/>
                      <a:pt x="166" y="6"/>
                      <a:pt x="166" y="6"/>
                    </a:cubicBezTo>
                    <a:cubicBezTo>
                      <a:pt x="166" y="6"/>
                      <a:pt x="166" y="7"/>
                      <a:pt x="166" y="7"/>
                    </a:cubicBezTo>
                    <a:cubicBezTo>
                      <a:pt x="166" y="7"/>
                      <a:pt x="166" y="7"/>
                      <a:pt x="165" y="7"/>
                    </a:cubicBezTo>
                    <a:cubicBezTo>
                      <a:pt x="165" y="7"/>
                      <a:pt x="164" y="7"/>
                      <a:pt x="164" y="6"/>
                    </a:cubicBezTo>
                    <a:cubicBezTo>
                      <a:pt x="164" y="6"/>
                      <a:pt x="164" y="6"/>
                      <a:pt x="165" y="6"/>
                    </a:cubicBezTo>
                    <a:cubicBezTo>
                      <a:pt x="165" y="6"/>
                      <a:pt x="165" y="6"/>
                      <a:pt x="166" y="6"/>
                    </a:cubicBezTo>
                    <a:cubicBezTo>
                      <a:pt x="165" y="6"/>
                      <a:pt x="165" y="6"/>
                      <a:pt x="165" y="6"/>
                    </a:cubicBezTo>
                    <a:cubicBezTo>
                      <a:pt x="165" y="6"/>
                      <a:pt x="165" y="5"/>
                      <a:pt x="165" y="5"/>
                    </a:cubicBezTo>
                    <a:cubicBezTo>
                      <a:pt x="164" y="5"/>
                      <a:pt x="163" y="5"/>
                      <a:pt x="163" y="4"/>
                    </a:cubicBezTo>
                    <a:cubicBezTo>
                      <a:pt x="163" y="4"/>
                      <a:pt x="163" y="4"/>
                      <a:pt x="163" y="4"/>
                    </a:cubicBezTo>
                    <a:cubicBezTo>
                      <a:pt x="162" y="4"/>
                      <a:pt x="162" y="4"/>
                      <a:pt x="162" y="4"/>
                    </a:cubicBezTo>
                    <a:cubicBezTo>
                      <a:pt x="162" y="4"/>
                      <a:pt x="162" y="5"/>
                      <a:pt x="162" y="5"/>
                    </a:cubicBezTo>
                    <a:cubicBezTo>
                      <a:pt x="162" y="5"/>
                      <a:pt x="163" y="5"/>
                      <a:pt x="163" y="5"/>
                    </a:cubicBezTo>
                    <a:cubicBezTo>
                      <a:pt x="163" y="6"/>
                      <a:pt x="163" y="6"/>
                      <a:pt x="163" y="6"/>
                    </a:cubicBezTo>
                    <a:cubicBezTo>
                      <a:pt x="163" y="6"/>
                      <a:pt x="162" y="6"/>
                      <a:pt x="162" y="7"/>
                    </a:cubicBezTo>
                    <a:cubicBezTo>
                      <a:pt x="162" y="7"/>
                      <a:pt x="162" y="7"/>
                      <a:pt x="162" y="7"/>
                    </a:cubicBezTo>
                    <a:cubicBezTo>
                      <a:pt x="161" y="7"/>
                      <a:pt x="161" y="7"/>
                      <a:pt x="160" y="7"/>
                    </a:cubicBezTo>
                    <a:cubicBezTo>
                      <a:pt x="159" y="7"/>
                      <a:pt x="159" y="7"/>
                      <a:pt x="158" y="7"/>
                    </a:cubicBezTo>
                    <a:cubicBezTo>
                      <a:pt x="158" y="6"/>
                      <a:pt x="157" y="7"/>
                      <a:pt x="157" y="7"/>
                    </a:cubicBezTo>
                    <a:cubicBezTo>
                      <a:pt x="157" y="7"/>
                      <a:pt x="157" y="7"/>
                      <a:pt x="157" y="7"/>
                    </a:cubicBezTo>
                    <a:cubicBezTo>
                      <a:pt x="157" y="7"/>
                      <a:pt x="156" y="6"/>
                      <a:pt x="156" y="7"/>
                    </a:cubicBezTo>
                    <a:cubicBezTo>
                      <a:pt x="156" y="7"/>
                      <a:pt x="156" y="7"/>
                      <a:pt x="155" y="7"/>
                    </a:cubicBezTo>
                    <a:cubicBezTo>
                      <a:pt x="155" y="7"/>
                      <a:pt x="155" y="7"/>
                      <a:pt x="155" y="6"/>
                    </a:cubicBezTo>
                    <a:cubicBezTo>
                      <a:pt x="154" y="6"/>
                      <a:pt x="154" y="6"/>
                      <a:pt x="154" y="7"/>
                    </a:cubicBezTo>
                    <a:cubicBezTo>
                      <a:pt x="154" y="7"/>
                      <a:pt x="154" y="7"/>
                      <a:pt x="153" y="7"/>
                    </a:cubicBezTo>
                    <a:cubicBezTo>
                      <a:pt x="153" y="7"/>
                      <a:pt x="152" y="7"/>
                      <a:pt x="151" y="6"/>
                    </a:cubicBezTo>
                    <a:cubicBezTo>
                      <a:pt x="151" y="6"/>
                      <a:pt x="151" y="6"/>
                      <a:pt x="151" y="6"/>
                    </a:cubicBezTo>
                    <a:cubicBezTo>
                      <a:pt x="150" y="6"/>
                      <a:pt x="149" y="6"/>
                      <a:pt x="149" y="6"/>
                    </a:cubicBezTo>
                    <a:cubicBezTo>
                      <a:pt x="148" y="6"/>
                      <a:pt x="148" y="6"/>
                      <a:pt x="148" y="6"/>
                    </a:cubicBezTo>
                    <a:cubicBezTo>
                      <a:pt x="148" y="6"/>
                      <a:pt x="148" y="6"/>
                      <a:pt x="148" y="7"/>
                    </a:cubicBezTo>
                    <a:cubicBezTo>
                      <a:pt x="147" y="7"/>
                      <a:pt x="147" y="7"/>
                      <a:pt x="146" y="7"/>
                    </a:cubicBezTo>
                    <a:cubicBezTo>
                      <a:pt x="146" y="7"/>
                      <a:pt x="145" y="7"/>
                      <a:pt x="145" y="7"/>
                    </a:cubicBezTo>
                    <a:cubicBezTo>
                      <a:pt x="145" y="7"/>
                      <a:pt x="144" y="7"/>
                      <a:pt x="144" y="6"/>
                    </a:cubicBezTo>
                    <a:cubicBezTo>
                      <a:pt x="144" y="6"/>
                      <a:pt x="143" y="6"/>
                      <a:pt x="143" y="6"/>
                    </a:cubicBezTo>
                    <a:cubicBezTo>
                      <a:pt x="143" y="6"/>
                      <a:pt x="143" y="6"/>
                      <a:pt x="143" y="6"/>
                    </a:cubicBezTo>
                    <a:cubicBezTo>
                      <a:pt x="143" y="6"/>
                      <a:pt x="143" y="5"/>
                      <a:pt x="143" y="5"/>
                    </a:cubicBezTo>
                    <a:cubicBezTo>
                      <a:pt x="142" y="5"/>
                      <a:pt x="142" y="5"/>
                      <a:pt x="142" y="5"/>
                    </a:cubicBezTo>
                    <a:cubicBezTo>
                      <a:pt x="142" y="5"/>
                      <a:pt x="142" y="5"/>
                      <a:pt x="142" y="5"/>
                    </a:cubicBezTo>
                    <a:cubicBezTo>
                      <a:pt x="142" y="5"/>
                      <a:pt x="142" y="6"/>
                      <a:pt x="142" y="6"/>
                    </a:cubicBezTo>
                    <a:cubicBezTo>
                      <a:pt x="142" y="6"/>
                      <a:pt x="143" y="6"/>
                      <a:pt x="143" y="6"/>
                    </a:cubicBezTo>
                    <a:cubicBezTo>
                      <a:pt x="143" y="6"/>
                      <a:pt x="142" y="6"/>
                      <a:pt x="142" y="6"/>
                    </a:cubicBezTo>
                    <a:cubicBezTo>
                      <a:pt x="142" y="6"/>
                      <a:pt x="141" y="6"/>
                      <a:pt x="141" y="7"/>
                    </a:cubicBezTo>
                    <a:cubicBezTo>
                      <a:pt x="141" y="7"/>
                      <a:pt x="140" y="7"/>
                      <a:pt x="140" y="7"/>
                    </a:cubicBezTo>
                    <a:cubicBezTo>
                      <a:pt x="139" y="7"/>
                      <a:pt x="139" y="6"/>
                      <a:pt x="138" y="7"/>
                    </a:cubicBezTo>
                    <a:cubicBezTo>
                      <a:pt x="138" y="7"/>
                      <a:pt x="138" y="7"/>
                      <a:pt x="137" y="7"/>
                    </a:cubicBezTo>
                    <a:cubicBezTo>
                      <a:pt x="137" y="7"/>
                      <a:pt x="136" y="7"/>
                      <a:pt x="136" y="7"/>
                    </a:cubicBezTo>
                    <a:cubicBezTo>
                      <a:pt x="136" y="7"/>
                      <a:pt x="135" y="7"/>
                      <a:pt x="135" y="7"/>
                    </a:cubicBezTo>
                    <a:cubicBezTo>
                      <a:pt x="134" y="7"/>
                      <a:pt x="134" y="7"/>
                      <a:pt x="133" y="6"/>
                    </a:cubicBezTo>
                    <a:cubicBezTo>
                      <a:pt x="132" y="6"/>
                      <a:pt x="132" y="6"/>
                      <a:pt x="132" y="6"/>
                    </a:cubicBezTo>
                    <a:cubicBezTo>
                      <a:pt x="131" y="6"/>
                      <a:pt x="131" y="6"/>
                      <a:pt x="131" y="6"/>
                    </a:cubicBezTo>
                    <a:cubicBezTo>
                      <a:pt x="130" y="7"/>
                      <a:pt x="130" y="6"/>
                      <a:pt x="129" y="7"/>
                    </a:cubicBezTo>
                    <a:cubicBezTo>
                      <a:pt x="128" y="7"/>
                      <a:pt x="128" y="7"/>
                      <a:pt x="127" y="7"/>
                    </a:cubicBezTo>
                    <a:cubicBezTo>
                      <a:pt x="127" y="6"/>
                      <a:pt x="127" y="6"/>
                      <a:pt x="126" y="6"/>
                    </a:cubicBezTo>
                    <a:cubicBezTo>
                      <a:pt x="126" y="7"/>
                      <a:pt x="126" y="7"/>
                      <a:pt x="125" y="7"/>
                    </a:cubicBezTo>
                    <a:cubicBezTo>
                      <a:pt x="125" y="7"/>
                      <a:pt x="124" y="7"/>
                      <a:pt x="123" y="7"/>
                    </a:cubicBezTo>
                    <a:cubicBezTo>
                      <a:pt x="123" y="7"/>
                      <a:pt x="123" y="7"/>
                      <a:pt x="123" y="7"/>
                    </a:cubicBezTo>
                    <a:cubicBezTo>
                      <a:pt x="123" y="7"/>
                      <a:pt x="122" y="7"/>
                      <a:pt x="122" y="6"/>
                    </a:cubicBezTo>
                    <a:cubicBezTo>
                      <a:pt x="122" y="7"/>
                      <a:pt x="122" y="7"/>
                      <a:pt x="122" y="7"/>
                    </a:cubicBezTo>
                    <a:cubicBezTo>
                      <a:pt x="122" y="7"/>
                      <a:pt x="121" y="7"/>
                      <a:pt x="121" y="7"/>
                    </a:cubicBezTo>
                    <a:cubicBezTo>
                      <a:pt x="121" y="7"/>
                      <a:pt x="120" y="7"/>
                      <a:pt x="120" y="7"/>
                    </a:cubicBezTo>
                    <a:cubicBezTo>
                      <a:pt x="120" y="7"/>
                      <a:pt x="119" y="7"/>
                      <a:pt x="119" y="7"/>
                    </a:cubicBezTo>
                    <a:cubicBezTo>
                      <a:pt x="119" y="7"/>
                      <a:pt x="119" y="7"/>
                      <a:pt x="119" y="7"/>
                    </a:cubicBezTo>
                    <a:cubicBezTo>
                      <a:pt x="119" y="7"/>
                      <a:pt x="119" y="7"/>
                      <a:pt x="119" y="6"/>
                    </a:cubicBezTo>
                    <a:cubicBezTo>
                      <a:pt x="119" y="6"/>
                      <a:pt x="119" y="6"/>
                      <a:pt x="119" y="6"/>
                    </a:cubicBezTo>
                    <a:cubicBezTo>
                      <a:pt x="119" y="6"/>
                      <a:pt x="120" y="6"/>
                      <a:pt x="120" y="6"/>
                    </a:cubicBezTo>
                    <a:cubicBezTo>
                      <a:pt x="120" y="6"/>
                      <a:pt x="120" y="6"/>
                      <a:pt x="121" y="6"/>
                    </a:cubicBezTo>
                    <a:cubicBezTo>
                      <a:pt x="121" y="6"/>
                      <a:pt x="121" y="6"/>
                      <a:pt x="121" y="6"/>
                    </a:cubicBezTo>
                    <a:cubicBezTo>
                      <a:pt x="122" y="6"/>
                      <a:pt x="122" y="6"/>
                      <a:pt x="122" y="5"/>
                    </a:cubicBezTo>
                    <a:cubicBezTo>
                      <a:pt x="122" y="5"/>
                      <a:pt x="122" y="5"/>
                      <a:pt x="122" y="4"/>
                    </a:cubicBezTo>
                    <a:cubicBezTo>
                      <a:pt x="122" y="4"/>
                      <a:pt x="121" y="4"/>
                      <a:pt x="121" y="4"/>
                    </a:cubicBezTo>
                    <a:cubicBezTo>
                      <a:pt x="121" y="4"/>
                      <a:pt x="121" y="5"/>
                      <a:pt x="121" y="5"/>
                    </a:cubicBezTo>
                    <a:cubicBezTo>
                      <a:pt x="121" y="5"/>
                      <a:pt x="120" y="5"/>
                      <a:pt x="120" y="5"/>
                    </a:cubicBezTo>
                    <a:cubicBezTo>
                      <a:pt x="120" y="5"/>
                      <a:pt x="120" y="4"/>
                      <a:pt x="120" y="4"/>
                    </a:cubicBezTo>
                    <a:cubicBezTo>
                      <a:pt x="120" y="4"/>
                      <a:pt x="120" y="4"/>
                      <a:pt x="120" y="4"/>
                    </a:cubicBezTo>
                    <a:cubicBezTo>
                      <a:pt x="119" y="4"/>
                      <a:pt x="119" y="4"/>
                      <a:pt x="118" y="4"/>
                    </a:cubicBezTo>
                    <a:cubicBezTo>
                      <a:pt x="118" y="4"/>
                      <a:pt x="118" y="4"/>
                      <a:pt x="118" y="4"/>
                    </a:cubicBezTo>
                    <a:cubicBezTo>
                      <a:pt x="118" y="4"/>
                      <a:pt x="118" y="4"/>
                      <a:pt x="118" y="4"/>
                    </a:cubicBezTo>
                    <a:cubicBezTo>
                      <a:pt x="118" y="4"/>
                      <a:pt x="118" y="4"/>
                      <a:pt x="118" y="4"/>
                    </a:cubicBezTo>
                    <a:cubicBezTo>
                      <a:pt x="119" y="4"/>
                      <a:pt x="119" y="5"/>
                      <a:pt x="119" y="5"/>
                    </a:cubicBezTo>
                    <a:cubicBezTo>
                      <a:pt x="119" y="5"/>
                      <a:pt x="119" y="5"/>
                      <a:pt x="119" y="5"/>
                    </a:cubicBezTo>
                    <a:cubicBezTo>
                      <a:pt x="119" y="5"/>
                      <a:pt x="118" y="5"/>
                      <a:pt x="118" y="5"/>
                    </a:cubicBezTo>
                    <a:cubicBezTo>
                      <a:pt x="118" y="5"/>
                      <a:pt x="118" y="5"/>
                      <a:pt x="118" y="6"/>
                    </a:cubicBezTo>
                    <a:cubicBezTo>
                      <a:pt x="118" y="6"/>
                      <a:pt x="117" y="6"/>
                      <a:pt x="117" y="6"/>
                    </a:cubicBezTo>
                    <a:cubicBezTo>
                      <a:pt x="117" y="6"/>
                      <a:pt x="116" y="6"/>
                      <a:pt x="116" y="6"/>
                    </a:cubicBezTo>
                    <a:cubicBezTo>
                      <a:pt x="115" y="6"/>
                      <a:pt x="115" y="5"/>
                      <a:pt x="114" y="5"/>
                    </a:cubicBezTo>
                    <a:cubicBezTo>
                      <a:pt x="114" y="5"/>
                      <a:pt x="114" y="5"/>
                      <a:pt x="114" y="5"/>
                    </a:cubicBezTo>
                    <a:cubicBezTo>
                      <a:pt x="113" y="5"/>
                      <a:pt x="113" y="5"/>
                      <a:pt x="113" y="5"/>
                    </a:cubicBezTo>
                    <a:cubicBezTo>
                      <a:pt x="113" y="5"/>
                      <a:pt x="113" y="5"/>
                      <a:pt x="113" y="5"/>
                    </a:cubicBezTo>
                    <a:cubicBezTo>
                      <a:pt x="113" y="6"/>
                      <a:pt x="113" y="6"/>
                      <a:pt x="114" y="6"/>
                    </a:cubicBezTo>
                    <a:cubicBezTo>
                      <a:pt x="114" y="6"/>
                      <a:pt x="114" y="7"/>
                      <a:pt x="114" y="7"/>
                    </a:cubicBezTo>
                    <a:cubicBezTo>
                      <a:pt x="114" y="7"/>
                      <a:pt x="114" y="7"/>
                      <a:pt x="114" y="7"/>
                    </a:cubicBezTo>
                    <a:cubicBezTo>
                      <a:pt x="114" y="7"/>
                      <a:pt x="114" y="7"/>
                      <a:pt x="113" y="7"/>
                    </a:cubicBezTo>
                    <a:cubicBezTo>
                      <a:pt x="113" y="7"/>
                      <a:pt x="112" y="7"/>
                      <a:pt x="111" y="7"/>
                    </a:cubicBezTo>
                    <a:cubicBezTo>
                      <a:pt x="111" y="7"/>
                      <a:pt x="110" y="6"/>
                      <a:pt x="110" y="6"/>
                    </a:cubicBezTo>
                    <a:cubicBezTo>
                      <a:pt x="110" y="6"/>
                      <a:pt x="109" y="6"/>
                      <a:pt x="109" y="7"/>
                    </a:cubicBezTo>
                    <a:cubicBezTo>
                      <a:pt x="108" y="7"/>
                      <a:pt x="108" y="7"/>
                      <a:pt x="108" y="7"/>
                    </a:cubicBezTo>
                    <a:cubicBezTo>
                      <a:pt x="107" y="7"/>
                      <a:pt x="106" y="7"/>
                      <a:pt x="106" y="6"/>
                    </a:cubicBezTo>
                    <a:cubicBezTo>
                      <a:pt x="106" y="6"/>
                      <a:pt x="105" y="6"/>
                      <a:pt x="105" y="6"/>
                    </a:cubicBezTo>
                    <a:cubicBezTo>
                      <a:pt x="105" y="6"/>
                      <a:pt x="104" y="6"/>
                      <a:pt x="103" y="6"/>
                    </a:cubicBezTo>
                    <a:cubicBezTo>
                      <a:pt x="103" y="6"/>
                      <a:pt x="103" y="6"/>
                      <a:pt x="103" y="6"/>
                    </a:cubicBezTo>
                    <a:cubicBezTo>
                      <a:pt x="104" y="6"/>
                      <a:pt x="103" y="7"/>
                      <a:pt x="103" y="7"/>
                    </a:cubicBezTo>
                    <a:cubicBezTo>
                      <a:pt x="102" y="7"/>
                      <a:pt x="102" y="7"/>
                      <a:pt x="101" y="7"/>
                    </a:cubicBezTo>
                    <a:cubicBezTo>
                      <a:pt x="100" y="7"/>
                      <a:pt x="100" y="7"/>
                      <a:pt x="100" y="7"/>
                    </a:cubicBezTo>
                    <a:cubicBezTo>
                      <a:pt x="99" y="7"/>
                      <a:pt x="99" y="6"/>
                      <a:pt x="98" y="6"/>
                    </a:cubicBezTo>
                    <a:cubicBezTo>
                      <a:pt x="98" y="6"/>
                      <a:pt x="98" y="6"/>
                      <a:pt x="98" y="6"/>
                    </a:cubicBezTo>
                    <a:cubicBezTo>
                      <a:pt x="97" y="6"/>
                      <a:pt x="97" y="6"/>
                      <a:pt x="97" y="6"/>
                    </a:cubicBezTo>
                    <a:cubicBezTo>
                      <a:pt x="97" y="6"/>
                      <a:pt x="97" y="6"/>
                      <a:pt x="97" y="6"/>
                    </a:cubicBezTo>
                    <a:cubicBezTo>
                      <a:pt x="97" y="6"/>
                      <a:pt x="97" y="6"/>
                      <a:pt x="97" y="6"/>
                    </a:cubicBezTo>
                    <a:cubicBezTo>
                      <a:pt x="97" y="6"/>
                      <a:pt x="97" y="6"/>
                      <a:pt x="97" y="6"/>
                    </a:cubicBezTo>
                    <a:cubicBezTo>
                      <a:pt x="97" y="7"/>
                      <a:pt x="96" y="7"/>
                      <a:pt x="95" y="7"/>
                    </a:cubicBezTo>
                    <a:cubicBezTo>
                      <a:pt x="95" y="7"/>
                      <a:pt x="95" y="7"/>
                      <a:pt x="95" y="7"/>
                    </a:cubicBezTo>
                    <a:cubicBezTo>
                      <a:pt x="95" y="6"/>
                      <a:pt x="95" y="6"/>
                      <a:pt x="95" y="6"/>
                    </a:cubicBezTo>
                    <a:cubicBezTo>
                      <a:pt x="95" y="6"/>
                      <a:pt x="95" y="5"/>
                      <a:pt x="95" y="5"/>
                    </a:cubicBezTo>
                    <a:cubicBezTo>
                      <a:pt x="95" y="5"/>
                      <a:pt x="95" y="5"/>
                      <a:pt x="95" y="5"/>
                    </a:cubicBezTo>
                    <a:cubicBezTo>
                      <a:pt x="95" y="5"/>
                      <a:pt x="95" y="5"/>
                      <a:pt x="95" y="5"/>
                    </a:cubicBezTo>
                    <a:cubicBezTo>
                      <a:pt x="95" y="6"/>
                      <a:pt x="94" y="6"/>
                      <a:pt x="94" y="6"/>
                    </a:cubicBezTo>
                    <a:cubicBezTo>
                      <a:pt x="94" y="7"/>
                      <a:pt x="94" y="7"/>
                      <a:pt x="94" y="7"/>
                    </a:cubicBezTo>
                    <a:cubicBezTo>
                      <a:pt x="93" y="6"/>
                      <a:pt x="93" y="6"/>
                      <a:pt x="92" y="7"/>
                    </a:cubicBezTo>
                    <a:cubicBezTo>
                      <a:pt x="92" y="7"/>
                      <a:pt x="92" y="7"/>
                      <a:pt x="92" y="7"/>
                    </a:cubicBezTo>
                    <a:cubicBezTo>
                      <a:pt x="91" y="7"/>
                      <a:pt x="91" y="7"/>
                      <a:pt x="91" y="7"/>
                    </a:cubicBezTo>
                    <a:cubicBezTo>
                      <a:pt x="90" y="7"/>
                      <a:pt x="90" y="7"/>
                      <a:pt x="89" y="7"/>
                    </a:cubicBezTo>
                    <a:cubicBezTo>
                      <a:pt x="88" y="7"/>
                      <a:pt x="86" y="7"/>
                      <a:pt x="85" y="7"/>
                    </a:cubicBezTo>
                    <a:cubicBezTo>
                      <a:pt x="84" y="7"/>
                      <a:pt x="84" y="7"/>
                      <a:pt x="84" y="7"/>
                    </a:cubicBezTo>
                    <a:cubicBezTo>
                      <a:pt x="83" y="7"/>
                      <a:pt x="82" y="7"/>
                      <a:pt x="82" y="7"/>
                    </a:cubicBezTo>
                    <a:cubicBezTo>
                      <a:pt x="82" y="7"/>
                      <a:pt x="81" y="7"/>
                      <a:pt x="81" y="7"/>
                    </a:cubicBezTo>
                    <a:cubicBezTo>
                      <a:pt x="80" y="7"/>
                      <a:pt x="80" y="7"/>
                      <a:pt x="80" y="7"/>
                    </a:cubicBezTo>
                    <a:cubicBezTo>
                      <a:pt x="80" y="7"/>
                      <a:pt x="79" y="7"/>
                      <a:pt x="79" y="7"/>
                    </a:cubicBezTo>
                    <a:cubicBezTo>
                      <a:pt x="79" y="7"/>
                      <a:pt x="78" y="7"/>
                      <a:pt x="77" y="7"/>
                    </a:cubicBezTo>
                    <a:cubicBezTo>
                      <a:pt x="76" y="7"/>
                      <a:pt x="75" y="7"/>
                      <a:pt x="74" y="7"/>
                    </a:cubicBezTo>
                    <a:cubicBezTo>
                      <a:pt x="73" y="7"/>
                      <a:pt x="73" y="7"/>
                      <a:pt x="72" y="7"/>
                    </a:cubicBezTo>
                    <a:cubicBezTo>
                      <a:pt x="71" y="7"/>
                      <a:pt x="71" y="7"/>
                      <a:pt x="70" y="7"/>
                    </a:cubicBezTo>
                    <a:cubicBezTo>
                      <a:pt x="70" y="7"/>
                      <a:pt x="69" y="7"/>
                      <a:pt x="69" y="7"/>
                    </a:cubicBezTo>
                    <a:cubicBezTo>
                      <a:pt x="69" y="7"/>
                      <a:pt x="69" y="7"/>
                      <a:pt x="69" y="7"/>
                    </a:cubicBezTo>
                    <a:cubicBezTo>
                      <a:pt x="68" y="7"/>
                      <a:pt x="68" y="7"/>
                      <a:pt x="68" y="7"/>
                    </a:cubicBezTo>
                    <a:cubicBezTo>
                      <a:pt x="68" y="7"/>
                      <a:pt x="67" y="6"/>
                      <a:pt x="67" y="6"/>
                    </a:cubicBezTo>
                    <a:cubicBezTo>
                      <a:pt x="67" y="6"/>
                      <a:pt x="67" y="6"/>
                      <a:pt x="67" y="6"/>
                    </a:cubicBezTo>
                    <a:cubicBezTo>
                      <a:pt x="67" y="7"/>
                      <a:pt x="67" y="7"/>
                      <a:pt x="66" y="7"/>
                    </a:cubicBezTo>
                    <a:cubicBezTo>
                      <a:pt x="66" y="7"/>
                      <a:pt x="65" y="7"/>
                      <a:pt x="64" y="7"/>
                    </a:cubicBezTo>
                    <a:cubicBezTo>
                      <a:pt x="63" y="7"/>
                      <a:pt x="63" y="7"/>
                      <a:pt x="63" y="7"/>
                    </a:cubicBezTo>
                    <a:cubicBezTo>
                      <a:pt x="62" y="7"/>
                      <a:pt x="61" y="7"/>
                      <a:pt x="60" y="6"/>
                    </a:cubicBezTo>
                    <a:cubicBezTo>
                      <a:pt x="60" y="6"/>
                      <a:pt x="60" y="6"/>
                      <a:pt x="60" y="6"/>
                    </a:cubicBezTo>
                    <a:cubicBezTo>
                      <a:pt x="60" y="6"/>
                      <a:pt x="60" y="7"/>
                      <a:pt x="59" y="7"/>
                    </a:cubicBezTo>
                    <a:cubicBezTo>
                      <a:pt x="59" y="7"/>
                      <a:pt x="59" y="7"/>
                      <a:pt x="58" y="7"/>
                    </a:cubicBezTo>
                    <a:cubicBezTo>
                      <a:pt x="58" y="7"/>
                      <a:pt x="57" y="7"/>
                      <a:pt x="56" y="7"/>
                    </a:cubicBezTo>
                    <a:cubicBezTo>
                      <a:pt x="54" y="7"/>
                      <a:pt x="53" y="7"/>
                      <a:pt x="51" y="7"/>
                    </a:cubicBezTo>
                    <a:cubicBezTo>
                      <a:pt x="51" y="7"/>
                      <a:pt x="50" y="7"/>
                      <a:pt x="49" y="8"/>
                    </a:cubicBezTo>
                    <a:cubicBezTo>
                      <a:pt x="49" y="8"/>
                      <a:pt x="49" y="8"/>
                      <a:pt x="49" y="7"/>
                    </a:cubicBezTo>
                    <a:cubicBezTo>
                      <a:pt x="48" y="7"/>
                      <a:pt x="48" y="7"/>
                      <a:pt x="47" y="7"/>
                    </a:cubicBezTo>
                    <a:cubicBezTo>
                      <a:pt x="47" y="7"/>
                      <a:pt x="47" y="7"/>
                      <a:pt x="46" y="7"/>
                    </a:cubicBezTo>
                    <a:cubicBezTo>
                      <a:pt x="46" y="7"/>
                      <a:pt x="45" y="7"/>
                      <a:pt x="45" y="7"/>
                    </a:cubicBezTo>
                    <a:cubicBezTo>
                      <a:pt x="45" y="7"/>
                      <a:pt x="44" y="7"/>
                      <a:pt x="44" y="7"/>
                    </a:cubicBezTo>
                    <a:cubicBezTo>
                      <a:pt x="43" y="7"/>
                      <a:pt x="42" y="8"/>
                      <a:pt x="41" y="7"/>
                    </a:cubicBezTo>
                    <a:cubicBezTo>
                      <a:pt x="41" y="7"/>
                      <a:pt x="41" y="7"/>
                      <a:pt x="40" y="7"/>
                    </a:cubicBezTo>
                    <a:cubicBezTo>
                      <a:pt x="40" y="8"/>
                      <a:pt x="39" y="8"/>
                      <a:pt x="38" y="7"/>
                    </a:cubicBezTo>
                    <a:cubicBezTo>
                      <a:pt x="37" y="7"/>
                      <a:pt x="36" y="7"/>
                      <a:pt x="35" y="7"/>
                    </a:cubicBezTo>
                    <a:cubicBezTo>
                      <a:pt x="34" y="7"/>
                      <a:pt x="34" y="7"/>
                      <a:pt x="33" y="7"/>
                    </a:cubicBezTo>
                    <a:cubicBezTo>
                      <a:pt x="33" y="7"/>
                      <a:pt x="33" y="7"/>
                      <a:pt x="33" y="7"/>
                    </a:cubicBezTo>
                    <a:cubicBezTo>
                      <a:pt x="32" y="7"/>
                      <a:pt x="32" y="7"/>
                      <a:pt x="32" y="7"/>
                    </a:cubicBezTo>
                    <a:cubicBezTo>
                      <a:pt x="31" y="7"/>
                      <a:pt x="31" y="7"/>
                      <a:pt x="31" y="7"/>
                    </a:cubicBezTo>
                    <a:cubicBezTo>
                      <a:pt x="31" y="7"/>
                      <a:pt x="31" y="7"/>
                      <a:pt x="30" y="7"/>
                    </a:cubicBezTo>
                    <a:cubicBezTo>
                      <a:pt x="30" y="7"/>
                      <a:pt x="29" y="7"/>
                      <a:pt x="29" y="7"/>
                    </a:cubicBezTo>
                    <a:cubicBezTo>
                      <a:pt x="28" y="7"/>
                      <a:pt x="26" y="7"/>
                      <a:pt x="25" y="7"/>
                    </a:cubicBezTo>
                    <a:cubicBezTo>
                      <a:pt x="25" y="7"/>
                      <a:pt x="24" y="7"/>
                      <a:pt x="23" y="7"/>
                    </a:cubicBezTo>
                    <a:cubicBezTo>
                      <a:pt x="22" y="7"/>
                      <a:pt x="20" y="7"/>
                      <a:pt x="18" y="7"/>
                    </a:cubicBezTo>
                    <a:cubicBezTo>
                      <a:pt x="18" y="7"/>
                      <a:pt x="18" y="7"/>
                      <a:pt x="17" y="7"/>
                    </a:cubicBezTo>
                    <a:cubicBezTo>
                      <a:pt x="17" y="7"/>
                      <a:pt x="16" y="7"/>
                      <a:pt x="16" y="7"/>
                    </a:cubicBezTo>
                    <a:cubicBezTo>
                      <a:pt x="15" y="7"/>
                      <a:pt x="15" y="7"/>
                      <a:pt x="14" y="7"/>
                    </a:cubicBezTo>
                    <a:cubicBezTo>
                      <a:pt x="14" y="7"/>
                      <a:pt x="14" y="7"/>
                      <a:pt x="13" y="7"/>
                    </a:cubicBezTo>
                    <a:cubicBezTo>
                      <a:pt x="13" y="7"/>
                      <a:pt x="13" y="7"/>
                      <a:pt x="12" y="7"/>
                    </a:cubicBezTo>
                    <a:cubicBezTo>
                      <a:pt x="12" y="7"/>
                      <a:pt x="11" y="7"/>
                      <a:pt x="10" y="7"/>
                    </a:cubicBezTo>
                    <a:cubicBezTo>
                      <a:pt x="10" y="7"/>
                      <a:pt x="10" y="7"/>
                      <a:pt x="10" y="7"/>
                    </a:cubicBezTo>
                    <a:cubicBezTo>
                      <a:pt x="9" y="7"/>
                      <a:pt x="8" y="7"/>
                      <a:pt x="8" y="7"/>
                    </a:cubicBezTo>
                    <a:cubicBezTo>
                      <a:pt x="6" y="7"/>
                      <a:pt x="5" y="7"/>
                      <a:pt x="3" y="7"/>
                    </a:cubicBezTo>
                    <a:cubicBezTo>
                      <a:pt x="2" y="7"/>
                      <a:pt x="1" y="6"/>
                      <a:pt x="0" y="5"/>
                    </a:cubicBezTo>
                    <a:cubicBezTo>
                      <a:pt x="0" y="5"/>
                      <a:pt x="0" y="5"/>
                      <a:pt x="0" y="5"/>
                    </a:cubicBezTo>
                    <a:cubicBezTo>
                      <a:pt x="1" y="4"/>
                      <a:pt x="1" y="4"/>
                      <a:pt x="2" y="4"/>
                    </a:cubicBezTo>
                    <a:cubicBezTo>
                      <a:pt x="3" y="4"/>
                      <a:pt x="5" y="3"/>
                      <a:pt x="6" y="3"/>
                    </a:cubicBezTo>
                    <a:cubicBezTo>
                      <a:pt x="7" y="3"/>
                      <a:pt x="9" y="3"/>
                      <a:pt x="10" y="3"/>
                    </a:cubicBezTo>
                    <a:cubicBezTo>
                      <a:pt x="10" y="3"/>
                      <a:pt x="10" y="3"/>
                      <a:pt x="11" y="3"/>
                    </a:cubicBezTo>
                    <a:cubicBezTo>
                      <a:pt x="11" y="3"/>
                      <a:pt x="11" y="3"/>
                      <a:pt x="12" y="3"/>
                    </a:cubicBezTo>
                    <a:cubicBezTo>
                      <a:pt x="12" y="3"/>
                      <a:pt x="13" y="3"/>
                      <a:pt x="13" y="3"/>
                    </a:cubicBezTo>
                    <a:cubicBezTo>
                      <a:pt x="14" y="3"/>
                      <a:pt x="14" y="3"/>
                      <a:pt x="14" y="3"/>
                    </a:cubicBezTo>
                    <a:cubicBezTo>
                      <a:pt x="15" y="3"/>
                      <a:pt x="15" y="3"/>
                      <a:pt x="15" y="3"/>
                    </a:cubicBezTo>
                    <a:cubicBezTo>
                      <a:pt x="15" y="4"/>
                      <a:pt x="15" y="4"/>
                      <a:pt x="16" y="3"/>
                    </a:cubicBezTo>
                    <a:cubicBezTo>
                      <a:pt x="16" y="3"/>
                      <a:pt x="16" y="3"/>
                      <a:pt x="16" y="3"/>
                    </a:cubicBezTo>
                    <a:cubicBezTo>
                      <a:pt x="17" y="3"/>
                      <a:pt x="17" y="3"/>
                      <a:pt x="18" y="3"/>
                    </a:cubicBezTo>
                    <a:cubicBezTo>
                      <a:pt x="18" y="3"/>
                      <a:pt x="18" y="3"/>
                      <a:pt x="18" y="3"/>
                    </a:cubicBezTo>
                    <a:cubicBezTo>
                      <a:pt x="19" y="3"/>
                      <a:pt x="19" y="3"/>
                      <a:pt x="19" y="3"/>
                    </a:cubicBezTo>
                    <a:cubicBezTo>
                      <a:pt x="19" y="3"/>
                      <a:pt x="20" y="3"/>
                      <a:pt x="20" y="3"/>
                    </a:cubicBezTo>
                    <a:cubicBezTo>
                      <a:pt x="20" y="3"/>
                      <a:pt x="20" y="3"/>
                      <a:pt x="20" y="3"/>
                    </a:cubicBezTo>
                    <a:cubicBezTo>
                      <a:pt x="20" y="3"/>
                      <a:pt x="20" y="3"/>
                      <a:pt x="21" y="3"/>
                    </a:cubicBezTo>
                    <a:cubicBezTo>
                      <a:pt x="21" y="3"/>
                      <a:pt x="22" y="3"/>
                      <a:pt x="23" y="3"/>
                    </a:cubicBezTo>
                    <a:cubicBezTo>
                      <a:pt x="23" y="3"/>
                      <a:pt x="23" y="3"/>
                      <a:pt x="24" y="3"/>
                    </a:cubicBezTo>
                    <a:cubicBezTo>
                      <a:pt x="24" y="3"/>
                      <a:pt x="24" y="3"/>
                      <a:pt x="25" y="3"/>
                    </a:cubicBezTo>
                    <a:cubicBezTo>
                      <a:pt x="25" y="4"/>
                      <a:pt x="25" y="4"/>
                      <a:pt x="25" y="4"/>
                    </a:cubicBezTo>
                    <a:cubicBezTo>
                      <a:pt x="26" y="3"/>
                      <a:pt x="27" y="3"/>
                      <a:pt x="28" y="3"/>
                    </a:cubicBezTo>
                    <a:cubicBezTo>
                      <a:pt x="28" y="2"/>
                      <a:pt x="29" y="3"/>
                      <a:pt x="29" y="3"/>
                    </a:cubicBezTo>
                    <a:cubicBezTo>
                      <a:pt x="30" y="3"/>
                      <a:pt x="30" y="3"/>
                      <a:pt x="30" y="3"/>
                    </a:cubicBezTo>
                    <a:cubicBezTo>
                      <a:pt x="30" y="3"/>
                      <a:pt x="30" y="3"/>
                      <a:pt x="30" y="3"/>
                    </a:cubicBezTo>
                    <a:cubicBezTo>
                      <a:pt x="30" y="3"/>
                      <a:pt x="31" y="3"/>
                      <a:pt x="31" y="3"/>
                    </a:cubicBezTo>
                    <a:cubicBezTo>
                      <a:pt x="31" y="3"/>
                      <a:pt x="32" y="3"/>
                      <a:pt x="33" y="2"/>
                    </a:cubicBezTo>
                    <a:cubicBezTo>
                      <a:pt x="33" y="2"/>
                      <a:pt x="34" y="2"/>
                      <a:pt x="35" y="3"/>
                    </a:cubicBezTo>
                    <a:cubicBezTo>
                      <a:pt x="35" y="3"/>
                      <a:pt x="36" y="3"/>
                      <a:pt x="36" y="3"/>
                    </a:cubicBezTo>
                    <a:cubicBezTo>
                      <a:pt x="36" y="3"/>
                      <a:pt x="37" y="3"/>
                      <a:pt x="37" y="3"/>
                    </a:cubicBezTo>
                    <a:cubicBezTo>
                      <a:pt x="37" y="3"/>
                      <a:pt x="37" y="3"/>
                      <a:pt x="38" y="3"/>
                    </a:cubicBezTo>
                    <a:cubicBezTo>
                      <a:pt x="38" y="3"/>
                      <a:pt x="39" y="3"/>
                      <a:pt x="39" y="4"/>
                    </a:cubicBezTo>
                    <a:cubicBezTo>
                      <a:pt x="39" y="4"/>
                      <a:pt x="39" y="4"/>
                      <a:pt x="39" y="4"/>
                    </a:cubicBezTo>
                    <a:cubicBezTo>
                      <a:pt x="39" y="4"/>
                      <a:pt x="39" y="4"/>
                      <a:pt x="40" y="4"/>
                    </a:cubicBezTo>
                    <a:cubicBezTo>
                      <a:pt x="40" y="4"/>
                      <a:pt x="41" y="3"/>
                      <a:pt x="41" y="3"/>
                    </a:cubicBezTo>
                    <a:cubicBezTo>
                      <a:pt x="41" y="3"/>
                      <a:pt x="42" y="3"/>
                      <a:pt x="42" y="3"/>
                    </a:cubicBezTo>
                    <a:cubicBezTo>
                      <a:pt x="43" y="3"/>
                      <a:pt x="43" y="2"/>
                      <a:pt x="44" y="2"/>
                    </a:cubicBezTo>
                    <a:cubicBezTo>
                      <a:pt x="44" y="2"/>
                      <a:pt x="45" y="2"/>
                      <a:pt x="45" y="2"/>
                    </a:cubicBezTo>
                    <a:cubicBezTo>
                      <a:pt x="46" y="2"/>
                      <a:pt x="46" y="3"/>
                      <a:pt x="46" y="3"/>
                    </a:cubicBezTo>
                    <a:cubicBezTo>
                      <a:pt x="46" y="3"/>
                      <a:pt x="47" y="4"/>
                      <a:pt x="47" y="4"/>
                    </a:cubicBezTo>
                    <a:cubicBezTo>
                      <a:pt x="47" y="4"/>
                      <a:pt x="48" y="4"/>
                      <a:pt x="48" y="4"/>
                    </a:cubicBezTo>
                    <a:cubicBezTo>
                      <a:pt x="48" y="4"/>
                      <a:pt x="48" y="4"/>
                      <a:pt x="48" y="4"/>
                    </a:cubicBezTo>
                    <a:cubicBezTo>
                      <a:pt x="48" y="4"/>
                      <a:pt x="48" y="4"/>
                      <a:pt x="48" y="4"/>
                    </a:cubicBezTo>
                    <a:cubicBezTo>
                      <a:pt x="48" y="4"/>
                      <a:pt x="48" y="4"/>
                      <a:pt x="48" y="4"/>
                    </a:cubicBezTo>
                    <a:cubicBezTo>
                      <a:pt x="49" y="4"/>
                      <a:pt x="49" y="4"/>
                      <a:pt x="49" y="4"/>
                    </a:cubicBezTo>
                    <a:cubicBezTo>
                      <a:pt x="50" y="4"/>
                      <a:pt x="50" y="3"/>
                      <a:pt x="51" y="3"/>
                    </a:cubicBezTo>
                    <a:cubicBezTo>
                      <a:pt x="51" y="3"/>
                      <a:pt x="51" y="3"/>
                      <a:pt x="51" y="3"/>
                    </a:cubicBezTo>
                    <a:cubicBezTo>
                      <a:pt x="52" y="4"/>
                      <a:pt x="52" y="4"/>
                      <a:pt x="52" y="4"/>
                    </a:cubicBezTo>
                    <a:cubicBezTo>
                      <a:pt x="52" y="4"/>
                      <a:pt x="52" y="4"/>
                      <a:pt x="52" y="4"/>
                    </a:cubicBezTo>
                    <a:cubicBezTo>
                      <a:pt x="52" y="4"/>
                      <a:pt x="52" y="3"/>
                      <a:pt x="52" y="3"/>
                    </a:cubicBezTo>
                    <a:cubicBezTo>
                      <a:pt x="52" y="3"/>
                      <a:pt x="52" y="3"/>
                      <a:pt x="52" y="3"/>
                    </a:cubicBezTo>
                    <a:cubicBezTo>
                      <a:pt x="53" y="3"/>
                      <a:pt x="53" y="2"/>
                      <a:pt x="54" y="2"/>
                    </a:cubicBezTo>
                    <a:cubicBezTo>
                      <a:pt x="54" y="3"/>
                      <a:pt x="54" y="3"/>
                      <a:pt x="54" y="3"/>
                    </a:cubicBezTo>
                    <a:cubicBezTo>
                      <a:pt x="53" y="3"/>
                      <a:pt x="53" y="3"/>
                      <a:pt x="53" y="4"/>
                    </a:cubicBezTo>
                    <a:cubicBezTo>
                      <a:pt x="53" y="4"/>
                      <a:pt x="53" y="4"/>
                      <a:pt x="54" y="4"/>
                    </a:cubicBezTo>
                    <a:cubicBezTo>
                      <a:pt x="54" y="4"/>
                      <a:pt x="55" y="4"/>
                      <a:pt x="55" y="4"/>
                    </a:cubicBezTo>
                    <a:cubicBezTo>
                      <a:pt x="55" y="3"/>
                      <a:pt x="55" y="3"/>
                      <a:pt x="55" y="3"/>
                    </a:cubicBezTo>
                    <a:cubicBezTo>
                      <a:pt x="55" y="3"/>
                      <a:pt x="55" y="4"/>
                      <a:pt x="55" y="4"/>
                    </a:cubicBezTo>
                    <a:cubicBezTo>
                      <a:pt x="56" y="4"/>
                      <a:pt x="56" y="4"/>
                      <a:pt x="56" y="4"/>
                    </a:cubicBezTo>
                    <a:cubicBezTo>
                      <a:pt x="56" y="4"/>
                      <a:pt x="57" y="4"/>
                      <a:pt x="57" y="4"/>
                    </a:cubicBezTo>
                    <a:cubicBezTo>
                      <a:pt x="57" y="3"/>
                      <a:pt x="57" y="3"/>
                      <a:pt x="56" y="3"/>
                    </a:cubicBezTo>
                    <a:cubicBezTo>
                      <a:pt x="56" y="3"/>
                      <a:pt x="56" y="3"/>
                      <a:pt x="56" y="3"/>
                    </a:cubicBezTo>
                    <a:cubicBezTo>
                      <a:pt x="56" y="3"/>
                      <a:pt x="56" y="3"/>
                      <a:pt x="56" y="3"/>
                    </a:cubicBezTo>
                    <a:cubicBezTo>
                      <a:pt x="56" y="2"/>
                      <a:pt x="56" y="2"/>
                      <a:pt x="56" y="2"/>
                    </a:cubicBezTo>
                    <a:cubicBezTo>
                      <a:pt x="57" y="2"/>
                      <a:pt x="57" y="2"/>
                      <a:pt x="57" y="3"/>
                    </a:cubicBezTo>
                    <a:cubicBezTo>
                      <a:pt x="58" y="3"/>
                      <a:pt x="58" y="3"/>
                      <a:pt x="59" y="2"/>
                    </a:cubicBezTo>
                    <a:cubicBezTo>
                      <a:pt x="59" y="2"/>
                      <a:pt x="60" y="2"/>
                      <a:pt x="60" y="2"/>
                    </a:cubicBezTo>
                    <a:cubicBezTo>
                      <a:pt x="61" y="3"/>
                      <a:pt x="61" y="3"/>
                      <a:pt x="61" y="3"/>
                    </a:cubicBezTo>
                    <a:cubicBezTo>
                      <a:pt x="61" y="2"/>
                      <a:pt x="61" y="3"/>
                      <a:pt x="60" y="3"/>
                    </a:cubicBezTo>
                    <a:cubicBezTo>
                      <a:pt x="61" y="2"/>
                      <a:pt x="61" y="2"/>
                      <a:pt x="61" y="2"/>
                    </a:cubicBezTo>
                    <a:cubicBezTo>
                      <a:pt x="61" y="2"/>
                      <a:pt x="62" y="2"/>
                      <a:pt x="62" y="2"/>
                    </a:cubicBezTo>
                    <a:cubicBezTo>
                      <a:pt x="63" y="2"/>
                      <a:pt x="63" y="2"/>
                      <a:pt x="63" y="2"/>
                    </a:cubicBezTo>
                    <a:cubicBezTo>
                      <a:pt x="64" y="2"/>
                      <a:pt x="64" y="3"/>
                      <a:pt x="64" y="3"/>
                    </a:cubicBezTo>
                    <a:cubicBezTo>
                      <a:pt x="64" y="3"/>
                      <a:pt x="64" y="4"/>
                      <a:pt x="63" y="4"/>
                    </a:cubicBezTo>
                    <a:cubicBezTo>
                      <a:pt x="63" y="4"/>
                      <a:pt x="63" y="4"/>
                      <a:pt x="63" y="4"/>
                    </a:cubicBezTo>
                    <a:cubicBezTo>
                      <a:pt x="62" y="4"/>
                      <a:pt x="62" y="5"/>
                      <a:pt x="62" y="5"/>
                    </a:cubicBezTo>
                    <a:cubicBezTo>
                      <a:pt x="62" y="5"/>
                      <a:pt x="62" y="6"/>
                      <a:pt x="62" y="6"/>
                    </a:cubicBezTo>
                    <a:cubicBezTo>
                      <a:pt x="63" y="6"/>
                      <a:pt x="64" y="6"/>
                      <a:pt x="64" y="5"/>
                    </a:cubicBezTo>
                    <a:cubicBezTo>
                      <a:pt x="64" y="5"/>
                      <a:pt x="64" y="4"/>
                      <a:pt x="65" y="4"/>
                    </a:cubicBezTo>
                    <a:cubicBezTo>
                      <a:pt x="65" y="4"/>
                      <a:pt x="65" y="4"/>
                      <a:pt x="65" y="3"/>
                    </a:cubicBezTo>
                    <a:cubicBezTo>
                      <a:pt x="65" y="3"/>
                      <a:pt x="64" y="3"/>
                      <a:pt x="64" y="3"/>
                    </a:cubicBezTo>
                    <a:cubicBezTo>
                      <a:pt x="65" y="2"/>
                      <a:pt x="65" y="2"/>
                      <a:pt x="65" y="2"/>
                    </a:cubicBezTo>
                    <a:cubicBezTo>
                      <a:pt x="66" y="2"/>
                      <a:pt x="66" y="2"/>
                      <a:pt x="66" y="2"/>
                    </a:cubicBezTo>
                    <a:cubicBezTo>
                      <a:pt x="66" y="3"/>
                      <a:pt x="66" y="3"/>
                      <a:pt x="67" y="2"/>
                    </a:cubicBezTo>
                    <a:cubicBezTo>
                      <a:pt x="67" y="2"/>
                      <a:pt x="67" y="2"/>
                      <a:pt x="68" y="2"/>
                    </a:cubicBezTo>
                    <a:cubicBezTo>
                      <a:pt x="68" y="2"/>
                      <a:pt x="68" y="2"/>
                      <a:pt x="68" y="2"/>
                    </a:cubicBezTo>
                    <a:cubicBezTo>
                      <a:pt x="69" y="3"/>
                      <a:pt x="69" y="3"/>
                      <a:pt x="68" y="3"/>
                    </a:cubicBezTo>
                    <a:cubicBezTo>
                      <a:pt x="68" y="3"/>
                      <a:pt x="68" y="3"/>
                      <a:pt x="68" y="3"/>
                    </a:cubicBezTo>
                    <a:cubicBezTo>
                      <a:pt x="68" y="3"/>
                      <a:pt x="68" y="4"/>
                      <a:pt x="68" y="4"/>
                    </a:cubicBezTo>
                    <a:cubicBezTo>
                      <a:pt x="68" y="4"/>
                      <a:pt x="68" y="4"/>
                      <a:pt x="69" y="4"/>
                    </a:cubicBezTo>
                    <a:cubicBezTo>
                      <a:pt x="69" y="3"/>
                      <a:pt x="70" y="3"/>
                      <a:pt x="70" y="3"/>
                    </a:cubicBezTo>
                    <a:cubicBezTo>
                      <a:pt x="71" y="3"/>
                      <a:pt x="71" y="2"/>
                      <a:pt x="71" y="2"/>
                    </a:cubicBezTo>
                    <a:cubicBezTo>
                      <a:pt x="72" y="2"/>
                      <a:pt x="72" y="2"/>
                      <a:pt x="73" y="2"/>
                    </a:cubicBezTo>
                    <a:cubicBezTo>
                      <a:pt x="73" y="2"/>
                      <a:pt x="73" y="2"/>
                      <a:pt x="74" y="2"/>
                    </a:cubicBezTo>
                    <a:cubicBezTo>
                      <a:pt x="74" y="2"/>
                      <a:pt x="75" y="2"/>
                      <a:pt x="75" y="3"/>
                    </a:cubicBezTo>
                    <a:cubicBezTo>
                      <a:pt x="75" y="3"/>
                      <a:pt x="75" y="3"/>
                      <a:pt x="75" y="3"/>
                    </a:cubicBezTo>
                    <a:cubicBezTo>
                      <a:pt x="76" y="2"/>
                      <a:pt x="76" y="2"/>
                      <a:pt x="77" y="2"/>
                    </a:cubicBezTo>
                    <a:cubicBezTo>
                      <a:pt x="78" y="2"/>
                      <a:pt x="78" y="2"/>
                      <a:pt x="79" y="2"/>
                    </a:cubicBezTo>
                    <a:cubicBezTo>
                      <a:pt x="79" y="2"/>
                      <a:pt x="79" y="2"/>
                      <a:pt x="80" y="3"/>
                    </a:cubicBezTo>
                    <a:cubicBezTo>
                      <a:pt x="80" y="3"/>
                      <a:pt x="80" y="3"/>
                      <a:pt x="80" y="3"/>
                    </a:cubicBezTo>
                    <a:cubicBezTo>
                      <a:pt x="81" y="3"/>
                      <a:pt x="81" y="3"/>
                      <a:pt x="81" y="2"/>
                    </a:cubicBezTo>
                    <a:cubicBezTo>
                      <a:pt x="81" y="2"/>
                      <a:pt x="81" y="2"/>
                      <a:pt x="81" y="2"/>
                    </a:cubicBezTo>
                    <a:cubicBezTo>
                      <a:pt x="82" y="2"/>
                      <a:pt x="82" y="2"/>
                      <a:pt x="83" y="2"/>
                    </a:cubicBezTo>
                    <a:cubicBezTo>
                      <a:pt x="83" y="2"/>
                      <a:pt x="83" y="2"/>
                      <a:pt x="83" y="2"/>
                    </a:cubicBezTo>
                    <a:cubicBezTo>
                      <a:pt x="83" y="2"/>
                      <a:pt x="83" y="3"/>
                      <a:pt x="83" y="3"/>
                    </a:cubicBezTo>
                    <a:cubicBezTo>
                      <a:pt x="83" y="3"/>
                      <a:pt x="83" y="3"/>
                      <a:pt x="84" y="3"/>
                    </a:cubicBezTo>
                    <a:cubicBezTo>
                      <a:pt x="84" y="3"/>
                      <a:pt x="84" y="3"/>
                      <a:pt x="84" y="3"/>
                    </a:cubicBezTo>
                    <a:cubicBezTo>
                      <a:pt x="84" y="3"/>
                      <a:pt x="84" y="3"/>
                      <a:pt x="85" y="2"/>
                    </a:cubicBezTo>
                    <a:cubicBezTo>
                      <a:pt x="85" y="2"/>
                      <a:pt x="85" y="2"/>
                      <a:pt x="85" y="2"/>
                    </a:cubicBezTo>
                    <a:cubicBezTo>
                      <a:pt x="85" y="3"/>
                      <a:pt x="86" y="3"/>
                      <a:pt x="86" y="3"/>
                    </a:cubicBezTo>
                    <a:cubicBezTo>
                      <a:pt x="86" y="3"/>
                      <a:pt x="86" y="4"/>
                      <a:pt x="86" y="4"/>
                    </a:cubicBezTo>
                    <a:cubicBezTo>
                      <a:pt x="86" y="4"/>
                      <a:pt x="86" y="4"/>
                      <a:pt x="86" y="4"/>
                    </a:cubicBezTo>
                    <a:cubicBezTo>
                      <a:pt x="87" y="4"/>
                      <a:pt x="87" y="4"/>
                      <a:pt x="87" y="4"/>
                    </a:cubicBezTo>
                    <a:cubicBezTo>
                      <a:pt x="88" y="4"/>
                      <a:pt x="88" y="4"/>
                      <a:pt x="89" y="3"/>
                    </a:cubicBezTo>
                    <a:cubicBezTo>
                      <a:pt x="89" y="3"/>
                      <a:pt x="89" y="3"/>
                      <a:pt x="89" y="3"/>
                    </a:cubicBezTo>
                    <a:cubicBezTo>
                      <a:pt x="89" y="3"/>
                      <a:pt x="89" y="2"/>
                      <a:pt x="89" y="2"/>
                    </a:cubicBezTo>
                    <a:cubicBezTo>
                      <a:pt x="89" y="3"/>
                      <a:pt x="89" y="3"/>
                      <a:pt x="88" y="3"/>
                    </a:cubicBezTo>
                    <a:cubicBezTo>
                      <a:pt x="88" y="3"/>
                      <a:pt x="88" y="3"/>
                      <a:pt x="88" y="3"/>
                    </a:cubicBezTo>
                    <a:cubicBezTo>
                      <a:pt x="88" y="3"/>
                      <a:pt x="88" y="3"/>
                      <a:pt x="87" y="3"/>
                    </a:cubicBezTo>
                    <a:cubicBezTo>
                      <a:pt x="87" y="3"/>
                      <a:pt x="86" y="3"/>
                      <a:pt x="86" y="3"/>
                    </a:cubicBezTo>
                    <a:cubicBezTo>
                      <a:pt x="86" y="3"/>
                      <a:pt x="87" y="3"/>
                      <a:pt x="87" y="2"/>
                    </a:cubicBezTo>
                    <a:cubicBezTo>
                      <a:pt x="87" y="2"/>
                      <a:pt x="87" y="2"/>
                      <a:pt x="87" y="2"/>
                    </a:cubicBezTo>
                    <a:cubicBezTo>
                      <a:pt x="89" y="2"/>
                      <a:pt x="89" y="2"/>
                      <a:pt x="91" y="2"/>
                    </a:cubicBezTo>
                    <a:cubicBezTo>
                      <a:pt x="92" y="2"/>
                      <a:pt x="92" y="1"/>
                      <a:pt x="93" y="2"/>
                    </a:cubicBezTo>
                    <a:cubicBezTo>
                      <a:pt x="93" y="2"/>
                      <a:pt x="93" y="2"/>
                      <a:pt x="94" y="1"/>
                    </a:cubicBezTo>
                    <a:cubicBezTo>
                      <a:pt x="94" y="1"/>
                      <a:pt x="94" y="1"/>
                      <a:pt x="94" y="2"/>
                    </a:cubicBezTo>
                    <a:cubicBezTo>
                      <a:pt x="94" y="2"/>
                      <a:pt x="94" y="2"/>
                      <a:pt x="94" y="2"/>
                    </a:cubicBezTo>
                    <a:cubicBezTo>
                      <a:pt x="95" y="2"/>
                      <a:pt x="95" y="2"/>
                      <a:pt x="95" y="1"/>
                    </a:cubicBezTo>
                    <a:cubicBezTo>
                      <a:pt x="96" y="1"/>
                      <a:pt x="96" y="2"/>
                      <a:pt x="96" y="2"/>
                    </a:cubicBezTo>
                    <a:cubicBezTo>
                      <a:pt x="96" y="2"/>
                      <a:pt x="96" y="3"/>
                      <a:pt x="96" y="3"/>
                    </a:cubicBezTo>
                    <a:cubicBezTo>
                      <a:pt x="96" y="3"/>
                      <a:pt x="96" y="3"/>
                      <a:pt x="96" y="3"/>
                    </a:cubicBezTo>
                    <a:cubicBezTo>
                      <a:pt x="96" y="3"/>
                      <a:pt x="96" y="3"/>
                      <a:pt x="96" y="3"/>
                    </a:cubicBezTo>
                    <a:cubicBezTo>
                      <a:pt x="96" y="3"/>
                      <a:pt x="97" y="3"/>
                      <a:pt x="97" y="3"/>
                    </a:cubicBezTo>
                    <a:cubicBezTo>
                      <a:pt x="97" y="3"/>
                      <a:pt x="97" y="3"/>
                      <a:pt x="97" y="3"/>
                    </a:cubicBezTo>
                    <a:cubicBezTo>
                      <a:pt x="97" y="2"/>
                      <a:pt x="97" y="2"/>
                      <a:pt x="97" y="2"/>
                    </a:cubicBezTo>
                    <a:cubicBezTo>
                      <a:pt x="97" y="2"/>
                      <a:pt x="97" y="2"/>
                      <a:pt x="97" y="2"/>
                    </a:cubicBezTo>
                    <a:cubicBezTo>
                      <a:pt x="97" y="2"/>
                      <a:pt x="97" y="2"/>
                      <a:pt x="97" y="2"/>
                    </a:cubicBezTo>
                    <a:cubicBezTo>
                      <a:pt x="97" y="2"/>
                      <a:pt x="97" y="2"/>
                      <a:pt x="97" y="2"/>
                    </a:cubicBezTo>
                    <a:cubicBezTo>
                      <a:pt x="98" y="3"/>
                      <a:pt x="98" y="3"/>
                      <a:pt x="98" y="3"/>
                    </a:cubicBezTo>
                    <a:cubicBezTo>
                      <a:pt x="99" y="2"/>
                      <a:pt x="99" y="2"/>
                      <a:pt x="100" y="2"/>
                    </a:cubicBezTo>
                    <a:cubicBezTo>
                      <a:pt x="100" y="2"/>
                      <a:pt x="100" y="2"/>
                      <a:pt x="101" y="2"/>
                    </a:cubicBezTo>
                    <a:cubicBezTo>
                      <a:pt x="101" y="2"/>
                      <a:pt x="101" y="2"/>
                      <a:pt x="101" y="2"/>
                    </a:cubicBezTo>
                    <a:cubicBezTo>
                      <a:pt x="101" y="2"/>
                      <a:pt x="101" y="2"/>
                      <a:pt x="101" y="2"/>
                    </a:cubicBezTo>
                    <a:cubicBezTo>
                      <a:pt x="101" y="3"/>
                      <a:pt x="102" y="3"/>
                      <a:pt x="102" y="3"/>
                    </a:cubicBezTo>
                    <a:cubicBezTo>
                      <a:pt x="102" y="3"/>
                      <a:pt x="102" y="3"/>
                      <a:pt x="102" y="3"/>
                    </a:cubicBezTo>
                    <a:cubicBezTo>
                      <a:pt x="103" y="2"/>
                      <a:pt x="103" y="3"/>
                      <a:pt x="103" y="2"/>
                    </a:cubicBezTo>
                    <a:cubicBezTo>
                      <a:pt x="103" y="2"/>
                      <a:pt x="103" y="2"/>
                      <a:pt x="104" y="1"/>
                    </a:cubicBezTo>
                    <a:cubicBezTo>
                      <a:pt x="104" y="1"/>
                      <a:pt x="105" y="1"/>
                      <a:pt x="106" y="1"/>
                    </a:cubicBezTo>
                    <a:cubicBezTo>
                      <a:pt x="106" y="1"/>
                      <a:pt x="106" y="1"/>
                      <a:pt x="106" y="1"/>
                    </a:cubicBezTo>
                    <a:cubicBezTo>
                      <a:pt x="107" y="2"/>
                      <a:pt x="107" y="2"/>
                      <a:pt x="108" y="1"/>
                    </a:cubicBezTo>
                    <a:cubicBezTo>
                      <a:pt x="108" y="1"/>
                      <a:pt x="109" y="1"/>
                      <a:pt x="109" y="1"/>
                    </a:cubicBezTo>
                    <a:cubicBezTo>
                      <a:pt x="109" y="1"/>
                      <a:pt x="110" y="2"/>
                      <a:pt x="110" y="2"/>
                    </a:cubicBezTo>
                    <a:cubicBezTo>
                      <a:pt x="111" y="2"/>
                      <a:pt x="111" y="2"/>
                      <a:pt x="111" y="2"/>
                    </a:cubicBezTo>
                    <a:cubicBezTo>
                      <a:pt x="112" y="1"/>
                      <a:pt x="112" y="1"/>
                      <a:pt x="112" y="1"/>
                    </a:cubicBezTo>
                    <a:cubicBezTo>
                      <a:pt x="113" y="1"/>
                      <a:pt x="114" y="1"/>
                      <a:pt x="115" y="1"/>
                    </a:cubicBezTo>
                    <a:cubicBezTo>
                      <a:pt x="115" y="2"/>
                      <a:pt x="115" y="2"/>
                      <a:pt x="115" y="1"/>
                    </a:cubicBezTo>
                    <a:cubicBezTo>
                      <a:pt x="116" y="1"/>
                      <a:pt x="117" y="1"/>
                      <a:pt x="117" y="1"/>
                    </a:cubicBezTo>
                    <a:cubicBezTo>
                      <a:pt x="118" y="1"/>
                      <a:pt x="119" y="1"/>
                      <a:pt x="119" y="1"/>
                    </a:cubicBezTo>
                    <a:cubicBezTo>
                      <a:pt x="119" y="2"/>
                      <a:pt x="120" y="2"/>
                      <a:pt x="120" y="2"/>
                    </a:cubicBezTo>
                    <a:cubicBezTo>
                      <a:pt x="120" y="2"/>
                      <a:pt x="121" y="2"/>
                      <a:pt x="121" y="2"/>
                    </a:cubicBezTo>
                    <a:cubicBezTo>
                      <a:pt x="121" y="1"/>
                      <a:pt x="121" y="2"/>
                      <a:pt x="122" y="2"/>
                    </a:cubicBezTo>
                    <a:close/>
                    <a:moveTo>
                      <a:pt x="175" y="6"/>
                    </a:moveTo>
                    <a:cubicBezTo>
                      <a:pt x="175" y="6"/>
                      <a:pt x="175" y="6"/>
                      <a:pt x="175" y="6"/>
                    </a:cubicBezTo>
                    <a:cubicBezTo>
                      <a:pt x="174" y="6"/>
                      <a:pt x="174" y="6"/>
                      <a:pt x="174" y="6"/>
                    </a:cubicBezTo>
                    <a:cubicBezTo>
                      <a:pt x="174" y="6"/>
                      <a:pt x="174" y="6"/>
                      <a:pt x="174" y="5"/>
                    </a:cubicBezTo>
                    <a:cubicBezTo>
                      <a:pt x="174" y="5"/>
                      <a:pt x="174" y="5"/>
                      <a:pt x="174" y="5"/>
                    </a:cubicBezTo>
                    <a:cubicBezTo>
                      <a:pt x="174" y="5"/>
                      <a:pt x="174" y="5"/>
                      <a:pt x="174" y="5"/>
                    </a:cubicBezTo>
                    <a:cubicBezTo>
                      <a:pt x="174" y="5"/>
                      <a:pt x="174" y="5"/>
                      <a:pt x="174" y="5"/>
                    </a:cubicBezTo>
                    <a:cubicBezTo>
                      <a:pt x="174" y="5"/>
                      <a:pt x="174" y="5"/>
                      <a:pt x="174" y="5"/>
                    </a:cubicBezTo>
                    <a:cubicBezTo>
                      <a:pt x="174" y="5"/>
                      <a:pt x="174" y="6"/>
                      <a:pt x="174" y="6"/>
                    </a:cubicBezTo>
                    <a:cubicBezTo>
                      <a:pt x="174" y="6"/>
                      <a:pt x="175" y="6"/>
                      <a:pt x="175" y="6"/>
                    </a:cubicBezTo>
                    <a:close/>
                    <a:moveTo>
                      <a:pt x="183" y="1"/>
                    </a:moveTo>
                    <a:cubicBezTo>
                      <a:pt x="183" y="2"/>
                      <a:pt x="183" y="1"/>
                      <a:pt x="183" y="1"/>
                    </a:cubicBezTo>
                    <a:cubicBezTo>
                      <a:pt x="183" y="1"/>
                      <a:pt x="184" y="1"/>
                      <a:pt x="184" y="1"/>
                    </a:cubicBezTo>
                    <a:cubicBezTo>
                      <a:pt x="184" y="1"/>
                      <a:pt x="183" y="1"/>
                      <a:pt x="183" y="1"/>
                    </a:cubicBezTo>
                    <a:cubicBezTo>
                      <a:pt x="183" y="1"/>
                      <a:pt x="183" y="1"/>
                      <a:pt x="183" y="1"/>
                    </a:cubicBezTo>
                    <a:cubicBezTo>
                      <a:pt x="183" y="1"/>
                      <a:pt x="183" y="1"/>
                      <a:pt x="183" y="1"/>
                    </a:cubicBezTo>
                    <a:close/>
                    <a:moveTo>
                      <a:pt x="187" y="2"/>
                    </a:moveTo>
                    <a:cubicBezTo>
                      <a:pt x="187" y="2"/>
                      <a:pt x="187" y="2"/>
                      <a:pt x="187" y="3"/>
                    </a:cubicBezTo>
                    <a:cubicBezTo>
                      <a:pt x="187" y="2"/>
                      <a:pt x="187" y="2"/>
                      <a:pt x="187" y="2"/>
                    </a:cubicBezTo>
                    <a:cubicBezTo>
                      <a:pt x="187" y="2"/>
                      <a:pt x="187" y="2"/>
                      <a:pt x="187" y="2"/>
                    </a:cubicBezTo>
                    <a:cubicBezTo>
                      <a:pt x="187" y="2"/>
                      <a:pt x="187" y="2"/>
                      <a:pt x="187" y="2"/>
                    </a:cubicBezTo>
                    <a:cubicBezTo>
                      <a:pt x="187" y="3"/>
                      <a:pt x="187" y="3"/>
                      <a:pt x="187" y="2"/>
                    </a:cubicBezTo>
                    <a:close/>
                    <a:moveTo>
                      <a:pt x="117" y="4"/>
                    </a:moveTo>
                    <a:cubicBezTo>
                      <a:pt x="117" y="3"/>
                      <a:pt x="117" y="3"/>
                      <a:pt x="117" y="3"/>
                    </a:cubicBezTo>
                    <a:cubicBezTo>
                      <a:pt x="116" y="3"/>
                      <a:pt x="116" y="3"/>
                      <a:pt x="116" y="3"/>
                    </a:cubicBezTo>
                    <a:cubicBezTo>
                      <a:pt x="117" y="3"/>
                      <a:pt x="117" y="3"/>
                      <a:pt x="117" y="3"/>
                    </a:cubicBezTo>
                    <a:lnTo>
                      <a:pt x="117" y="4"/>
                    </a:lnTo>
                    <a:close/>
                    <a:moveTo>
                      <a:pt x="171" y="5"/>
                    </a:moveTo>
                    <a:cubicBezTo>
                      <a:pt x="171" y="5"/>
                      <a:pt x="171" y="5"/>
                      <a:pt x="171" y="5"/>
                    </a:cubicBezTo>
                    <a:cubicBezTo>
                      <a:pt x="171" y="5"/>
                      <a:pt x="171" y="5"/>
                      <a:pt x="171" y="5"/>
                    </a:cubicBezTo>
                    <a:cubicBezTo>
                      <a:pt x="171" y="5"/>
                      <a:pt x="171" y="5"/>
                      <a:pt x="171" y="5"/>
                    </a:cubicBezTo>
                    <a:cubicBezTo>
                      <a:pt x="171" y="5"/>
                      <a:pt x="171" y="5"/>
                      <a:pt x="171" y="5"/>
                    </a:cubicBezTo>
                    <a:cubicBezTo>
                      <a:pt x="171" y="5"/>
                      <a:pt x="171" y="5"/>
                      <a:pt x="171" y="5"/>
                    </a:cubicBezTo>
                    <a:cubicBezTo>
                      <a:pt x="171" y="5"/>
                      <a:pt x="171" y="5"/>
                      <a:pt x="171" y="5"/>
                    </a:cubicBezTo>
                    <a:close/>
                    <a:moveTo>
                      <a:pt x="187" y="4"/>
                    </a:moveTo>
                    <a:cubicBezTo>
                      <a:pt x="187" y="4"/>
                      <a:pt x="187" y="4"/>
                      <a:pt x="187" y="4"/>
                    </a:cubicBezTo>
                    <a:cubicBezTo>
                      <a:pt x="187" y="4"/>
                      <a:pt x="187" y="4"/>
                      <a:pt x="187" y="4"/>
                    </a:cubicBezTo>
                    <a:cubicBezTo>
                      <a:pt x="187" y="4"/>
                      <a:pt x="187" y="4"/>
                      <a:pt x="187" y="4"/>
                    </a:cubicBezTo>
                    <a:cubicBezTo>
                      <a:pt x="187" y="4"/>
                      <a:pt x="187" y="4"/>
                      <a:pt x="187" y="4"/>
                    </a:cubicBezTo>
                    <a:cubicBezTo>
                      <a:pt x="187" y="4"/>
                      <a:pt x="187" y="4"/>
                      <a:pt x="187" y="4"/>
                    </a:cubicBezTo>
                    <a:close/>
                    <a:moveTo>
                      <a:pt x="167" y="3"/>
                    </a:moveTo>
                    <a:cubicBezTo>
                      <a:pt x="167" y="3"/>
                      <a:pt x="167" y="2"/>
                      <a:pt x="166" y="2"/>
                    </a:cubicBezTo>
                    <a:cubicBezTo>
                      <a:pt x="166" y="2"/>
                      <a:pt x="166" y="2"/>
                      <a:pt x="166" y="2"/>
                    </a:cubicBezTo>
                    <a:cubicBezTo>
                      <a:pt x="166" y="2"/>
                      <a:pt x="165" y="3"/>
                      <a:pt x="165" y="3"/>
                    </a:cubicBezTo>
                    <a:cubicBezTo>
                      <a:pt x="165" y="3"/>
                      <a:pt x="165" y="3"/>
                      <a:pt x="166" y="4"/>
                    </a:cubicBezTo>
                    <a:cubicBezTo>
                      <a:pt x="166" y="4"/>
                      <a:pt x="166" y="4"/>
                      <a:pt x="166" y="4"/>
                    </a:cubicBezTo>
                    <a:cubicBezTo>
                      <a:pt x="166" y="4"/>
                      <a:pt x="166" y="4"/>
                      <a:pt x="166" y="4"/>
                    </a:cubicBezTo>
                    <a:cubicBezTo>
                      <a:pt x="166" y="4"/>
                      <a:pt x="166" y="4"/>
                      <a:pt x="166" y="4"/>
                    </a:cubicBezTo>
                    <a:cubicBezTo>
                      <a:pt x="166" y="4"/>
                      <a:pt x="166" y="4"/>
                      <a:pt x="166" y="4"/>
                    </a:cubicBezTo>
                    <a:cubicBezTo>
                      <a:pt x="166" y="3"/>
                      <a:pt x="166" y="3"/>
                      <a:pt x="167" y="3"/>
                    </a:cubicBezTo>
                    <a:close/>
                    <a:moveTo>
                      <a:pt x="77" y="4"/>
                    </a:moveTo>
                    <a:cubicBezTo>
                      <a:pt x="77" y="4"/>
                      <a:pt x="77" y="4"/>
                      <a:pt x="77" y="4"/>
                    </a:cubicBezTo>
                    <a:cubicBezTo>
                      <a:pt x="77" y="3"/>
                      <a:pt x="77" y="3"/>
                      <a:pt x="77" y="3"/>
                    </a:cubicBezTo>
                    <a:cubicBezTo>
                      <a:pt x="77" y="3"/>
                      <a:pt x="77" y="3"/>
                      <a:pt x="77" y="4"/>
                    </a:cubicBezTo>
                    <a:cubicBezTo>
                      <a:pt x="76" y="4"/>
                      <a:pt x="76" y="3"/>
                      <a:pt x="75" y="3"/>
                    </a:cubicBezTo>
                    <a:cubicBezTo>
                      <a:pt x="75" y="3"/>
                      <a:pt x="75" y="3"/>
                      <a:pt x="75" y="4"/>
                    </a:cubicBezTo>
                    <a:cubicBezTo>
                      <a:pt x="75" y="4"/>
                      <a:pt x="75" y="4"/>
                      <a:pt x="75" y="4"/>
                    </a:cubicBezTo>
                    <a:cubicBezTo>
                      <a:pt x="75" y="4"/>
                      <a:pt x="75" y="4"/>
                      <a:pt x="75" y="4"/>
                    </a:cubicBezTo>
                    <a:cubicBezTo>
                      <a:pt x="75" y="4"/>
                      <a:pt x="75" y="4"/>
                      <a:pt x="75" y="4"/>
                    </a:cubicBezTo>
                    <a:cubicBezTo>
                      <a:pt x="74" y="4"/>
                      <a:pt x="74" y="4"/>
                      <a:pt x="74" y="5"/>
                    </a:cubicBezTo>
                    <a:cubicBezTo>
                      <a:pt x="74" y="5"/>
                      <a:pt x="74" y="5"/>
                      <a:pt x="74" y="5"/>
                    </a:cubicBezTo>
                    <a:cubicBezTo>
                      <a:pt x="75" y="5"/>
                      <a:pt x="75" y="6"/>
                      <a:pt x="76" y="5"/>
                    </a:cubicBezTo>
                    <a:cubicBezTo>
                      <a:pt x="76" y="5"/>
                      <a:pt x="77" y="5"/>
                      <a:pt x="77" y="5"/>
                    </a:cubicBezTo>
                    <a:cubicBezTo>
                      <a:pt x="77" y="5"/>
                      <a:pt x="77" y="4"/>
                      <a:pt x="77" y="4"/>
                    </a:cubicBezTo>
                    <a:cubicBezTo>
                      <a:pt x="77" y="4"/>
                      <a:pt x="77" y="4"/>
                      <a:pt x="77" y="4"/>
                    </a:cubicBezTo>
                    <a:cubicBezTo>
                      <a:pt x="77" y="4"/>
                      <a:pt x="77" y="4"/>
                      <a:pt x="77" y="4"/>
                    </a:cubicBezTo>
                    <a:close/>
                    <a:moveTo>
                      <a:pt x="174" y="4"/>
                    </a:moveTo>
                    <a:cubicBezTo>
                      <a:pt x="174" y="3"/>
                      <a:pt x="174" y="3"/>
                      <a:pt x="175" y="3"/>
                    </a:cubicBezTo>
                    <a:cubicBezTo>
                      <a:pt x="175" y="3"/>
                      <a:pt x="174" y="3"/>
                      <a:pt x="174" y="3"/>
                    </a:cubicBezTo>
                    <a:cubicBezTo>
                      <a:pt x="174" y="3"/>
                      <a:pt x="174" y="3"/>
                      <a:pt x="174" y="3"/>
                    </a:cubicBezTo>
                    <a:cubicBezTo>
                      <a:pt x="174" y="3"/>
                      <a:pt x="174" y="3"/>
                      <a:pt x="174" y="3"/>
                    </a:cubicBezTo>
                    <a:cubicBezTo>
                      <a:pt x="173" y="3"/>
                      <a:pt x="173" y="3"/>
                      <a:pt x="173" y="3"/>
                    </a:cubicBezTo>
                    <a:cubicBezTo>
                      <a:pt x="173" y="3"/>
                      <a:pt x="173" y="2"/>
                      <a:pt x="172" y="3"/>
                    </a:cubicBezTo>
                    <a:cubicBezTo>
                      <a:pt x="172" y="3"/>
                      <a:pt x="172" y="3"/>
                      <a:pt x="172" y="3"/>
                    </a:cubicBezTo>
                    <a:cubicBezTo>
                      <a:pt x="172" y="3"/>
                      <a:pt x="171" y="3"/>
                      <a:pt x="171" y="3"/>
                    </a:cubicBezTo>
                    <a:cubicBezTo>
                      <a:pt x="171" y="3"/>
                      <a:pt x="171" y="3"/>
                      <a:pt x="171" y="3"/>
                    </a:cubicBezTo>
                    <a:cubicBezTo>
                      <a:pt x="172" y="3"/>
                      <a:pt x="172" y="4"/>
                      <a:pt x="172" y="3"/>
                    </a:cubicBezTo>
                    <a:cubicBezTo>
                      <a:pt x="173" y="3"/>
                      <a:pt x="173" y="4"/>
                      <a:pt x="173" y="4"/>
                    </a:cubicBezTo>
                    <a:cubicBezTo>
                      <a:pt x="173" y="4"/>
                      <a:pt x="172" y="4"/>
                      <a:pt x="172" y="4"/>
                    </a:cubicBezTo>
                    <a:cubicBezTo>
                      <a:pt x="172" y="4"/>
                      <a:pt x="172" y="4"/>
                      <a:pt x="172" y="4"/>
                    </a:cubicBezTo>
                    <a:cubicBezTo>
                      <a:pt x="173" y="4"/>
                      <a:pt x="174" y="4"/>
                      <a:pt x="174" y="4"/>
                    </a:cubicBezTo>
                    <a:close/>
                    <a:moveTo>
                      <a:pt x="104" y="3"/>
                    </a:moveTo>
                    <a:cubicBezTo>
                      <a:pt x="104" y="3"/>
                      <a:pt x="104" y="4"/>
                      <a:pt x="104" y="4"/>
                    </a:cubicBezTo>
                    <a:cubicBezTo>
                      <a:pt x="104" y="4"/>
                      <a:pt x="104" y="5"/>
                      <a:pt x="104" y="5"/>
                    </a:cubicBezTo>
                    <a:cubicBezTo>
                      <a:pt x="105" y="4"/>
                      <a:pt x="105" y="4"/>
                      <a:pt x="105" y="4"/>
                    </a:cubicBezTo>
                    <a:cubicBezTo>
                      <a:pt x="105" y="4"/>
                      <a:pt x="105" y="4"/>
                      <a:pt x="105" y="4"/>
                    </a:cubicBezTo>
                    <a:cubicBezTo>
                      <a:pt x="105" y="4"/>
                      <a:pt x="105" y="3"/>
                      <a:pt x="105" y="3"/>
                    </a:cubicBezTo>
                    <a:cubicBezTo>
                      <a:pt x="105" y="3"/>
                      <a:pt x="104" y="3"/>
                      <a:pt x="104" y="3"/>
                    </a:cubicBezTo>
                    <a:cubicBezTo>
                      <a:pt x="104" y="3"/>
                      <a:pt x="104" y="3"/>
                      <a:pt x="104" y="3"/>
                    </a:cubicBezTo>
                    <a:close/>
                    <a:moveTo>
                      <a:pt x="180" y="5"/>
                    </a:moveTo>
                    <a:cubicBezTo>
                      <a:pt x="180" y="5"/>
                      <a:pt x="180" y="5"/>
                      <a:pt x="180" y="5"/>
                    </a:cubicBezTo>
                    <a:cubicBezTo>
                      <a:pt x="181" y="5"/>
                      <a:pt x="181" y="5"/>
                      <a:pt x="182" y="4"/>
                    </a:cubicBezTo>
                    <a:cubicBezTo>
                      <a:pt x="182" y="4"/>
                      <a:pt x="182" y="4"/>
                      <a:pt x="182" y="4"/>
                    </a:cubicBezTo>
                    <a:cubicBezTo>
                      <a:pt x="182" y="4"/>
                      <a:pt x="181" y="4"/>
                      <a:pt x="181" y="4"/>
                    </a:cubicBezTo>
                    <a:cubicBezTo>
                      <a:pt x="181" y="4"/>
                      <a:pt x="181" y="4"/>
                      <a:pt x="181" y="4"/>
                    </a:cubicBezTo>
                    <a:cubicBezTo>
                      <a:pt x="181" y="4"/>
                      <a:pt x="180" y="4"/>
                      <a:pt x="180" y="5"/>
                    </a:cubicBezTo>
                    <a:cubicBezTo>
                      <a:pt x="180" y="5"/>
                      <a:pt x="180" y="5"/>
                      <a:pt x="180" y="5"/>
                    </a:cubicBezTo>
                    <a:cubicBezTo>
                      <a:pt x="180" y="5"/>
                      <a:pt x="180" y="5"/>
                      <a:pt x="180" y="5"/>
                    </a:cubicBezTo>
                    <a:close/>
                    <a:moveTo>
                      <a:pt x="116" y="5"/>
                    </a:moveTo>
                    <a:cubicBezTo>
                      <a:pt x="116" y="4"/>
                      <a:pt x="116" y="4"/>
                      <a:pt x="116" y="4"/>
                    </a:cubicBezTo>
                    <a:cubicBezTo>
                      <a:pt x="115" y="4"/>
                      <a:pt x="115" y="4"/>
                      <a:pt x="115" y="4"/>
                    </a:cubicBezTo>
                    <a:cubicBezTo>
                      <a:pt x="115" y="5"/>
                      <a:pt x="116" y="5"/>
                      <a:pt x="116" y="6"/>
                    </a:cubicBezTo>
                    <a:cubicBezTo>
                      <a:pt x="116" y="6"/>
                      <a:pt x="116" y="6"/>
                      <a:pt x="116" y="6"/>
                    </a:cubicBezTo>
                    <a:cubicBezTo>
                      <a:pt x="116" y="5"/>
                      <a:pt x="116" y="5"/>
                      <a:pt x="116" y="5"/>
                    </a:cubicBezTo>
                    <a:cubicBezTo>
                      <a:pt x="116" y="5"/>
                      <a:pt x="116" y="5"/>
                      <a:pt x="116" y="5"/>
                    </a:cubicBezTo>
                    <a:close/>
                    <a:moveTo>
                      <a:pt x="33" y="5"/>
                    </a:moveTo>
                    <a:cubicBezTo>
                      <a:pt x="33" y="5"/>
                      <a:pt x="33" y="5"/>
                      <a:pt x="33" y="5"/>
                    </a:cubicBezTo>
                    <a:cubicBezTo>
                      <a:pt x="33" y="5"/>
                      <a:pt x="34" y="5"/>
                      <a:pt x="34" y="5"/>
                    </a:cubicBezTo>
                    <a:cubicBezTo>
                      <a:pt x="34" y="5"/>
                      <a:pt x="34" y="5"/>
                      <a:pt x="34" y="5"/>
                    </a:cubicBezTo>
                    <a:cubicBezTo>
                      <a:pt x="35" y="5"/>
                      <a:pt x="35" y="5"/>
                      <a:pt x="34" y="4"/>
                    </a:cubicBezTo>
                    <a:cubicBezTo>
                      <a:pt x="34" y="5"/>
                      <a:pt x="34" y="5"/>
                      <a:pt x="33" y="5"/>
                    </a:cubicBezTo>
                    <a:close/>
                    <a:moveTo>
                      <a:pt x="152" y="3"/>
                    </a:moveTo>
                    <a:cubicBezTo>
                      <a:pt x="152" y="3"/>
                      <a:pt x="152" y="3"/>
                      <a:pt x="152" y="3"/>
                    </a:cubicBezTo>
                    <a:cubicBezTo>
                      <a:pt x="151" y="3"/>
                      <a:pt x="151" y="4"/>
                      <a:pt x="152" y="4"/>
                    </a:cubicBezTo>
                    <a:cubicBezTo>
                      <a:pt x="152" y="4"/>
                      <a:pt x="152" y="4"/>
                      <a:pt x="152" y="4"/>
                    </a:cubicBezTo>
                    <a:cubicBezTo>
                      <a:pt x="152" y="4"/>
                      <a:pt x="153" y="3"/>
                      <a:pt x="153" y="3"/>
                    </a:cubicBezTo>
                    <a:cubicBezTo>
                      <a:pt x="152" y="3"/>
                      <a:pt x="152" y="3"/>
                      <a:pt x="152" y="3"/>
                    </a:cubicBezTo>
                    <a:close/>
                    <a:moveTo>
                      <a:pt x="199" y="3"/>
                    </a:moveTo>
                    <a:cubicBezTo>
                      <a:pt x="199" y="3"/>
                      <a:pt x="199" y="3"/>
                      <a:pt x="199" y="3"/>
                    </a:cubicBezTo>
                    <a:cubicBezTo>
                      <a:pt x="199" y="3"/>
                      <a:pt x="199" y="3"/>
                      <a:pt x="198" y="3"/>
                    </a:cubicBezTo>
                    <a:cubicBezTo>
                      <a:pt x="198" y="3"/>
                      <a:pt x="198" y="3"/>
                      <a:pt x="197" y="3"/>
                    </a:cubicBezTo>
                    <a:cubicBezTo>
                      <a:pt x="197" y="3"/>
                      <a:pt x="197" y="3"/>
                      <a:pt x="197" y="4"/>
                    </a:cubicBezTo>
                    <a:cubicBezTo>
                      <a:pt x="198" y="4"/>
                      <a:pt x="198" y="3"/>
                      <a:pt x="199" y="3"/>
                    </a:cubicBezTo>
                    <a:close/>
                    <a:moveTo>
                      <a:pt x="206" y="4"/>
                    </a:moveTo>
                    <a:cubicBezTo>
                      <a:pt x="206" y="4"/>
                      <a:pt x="206" y="5"/>
                      <a:pt x="206" y="5"/>
                    </a:cubicBezTo>
                    <a:cubicBezTo>
                      <a:pt x="206" y="5"/>
                      <a:pt x="206" y="5"/>
                      <a:pt x="206" y="5"/>
                    </a:cubicBezTo>
                    <a:cubicBezTo>
                      <a:pt x="207" y="5"/>
                      <a:pt x="207" y="5"/>
                      <a:pt x="207" y="5"/>
                    </a:cubicBezTo>
                    <a:cubicBezTo>
                      <a:pt x="207" y="5"/>
                      <a:pt x="207" y="5"/>
                      <a:pt x="207" y="4"/>
                    </a:cubicBezTo>
                    <a:cubicBezTo>
                      <a:pt x="207" y="4"/>
                      <a:pt x="207" y="4"/>
                      <a:pt x="207" y="4"/>
                    </a:cubicBezTo>
                    <a:cubicBezTo>
                      <a:pt x="207" y="4"/>
                      <a:pt x="207" y="4"/>
                      <a:pt x="206" y="4"/>
                    </a:cubicBezTo>
                    <a:cubicBezTo>
                      <a:pt x="206" y="4"/>
                      <a:pt x="206" y="4"/>
                      <a:pt x="206" y="4"/>
                    </a:cubicBezTo>
                    <a:close/>
                    <a:moveTo>
                      <a:pt x="107" y="4"/>
                    </a:moveTo>
                    <a:cubicBezTo>
                      <a:pt x="107" y="4"/>
                      <a:pt x="107" y="4"/>
                      <a:pt x="108" y="4"/>
                    </a:cubicBezTo>
                    <a:cubicBezTo>
                      <a:pt x="108" y="5"/>
                      <a:pt x="108" y="4"/>
                      <a:pt x="108" y="4"/>
                    </a:cubicBezTo>
                    <a:cubicBezTo>
                      <a:pt x="108" y="4"/>
                      <a:pt x="108" y="4"/>
                      <a:pt x="108" y="4"/>
                    </a:cubicBezTo>
                    <a:cubicBezTo>
                      <a:pt x="108" y="4"/>
                      <a:pt x="108" y="3"/>
                      <a:pt x="107" y="3"/>
                    </a:cubicBezTo>
                    <a:cubicBezTo>
                      <a:pt x="107" y="3"/>
                      <a:pt x="107" y="3"/>
                      <a:pt x="107" y="3"/>
                    </a:cubicBezTo>
                    <a:cubicBezTo>
                      <a:pt x="107" y="3"/>
                      <a:pt x="107" y="3"/>
                      <a:pt x="107" y="4"/>
                    </a:cubicBezTo>
                    <a:cubicBezTo>
                      <a:pt x="107" y="4"/>
                      <a:pt x="107" y="4"/>
                      <a:pt x="107" y="4"/>
                    </a:cubicBezTo>
                    <a:close/>
                    <a:moveTo>
                      <a:pt x="212" y="3"/>
                    </a:moveTo>
                    <a:cubicBezTo>
                      <a:pt x="212" y="3"/>
                      <a:pt x="212" y="3"/>
                      <a:pt x="212" y="3"/>
                    </a:cubicBezTo>
                    <a:cubicBezTo>
                      <a:pt x="212" y="3"/>
                      <a:pt x="212" y="3"/>
                      <a:pt x="212" y="3"/>
                    </a:cubicBezTo>
                    <a:cubicBezTo>
                      <a:pt x="212" y="3"/>
                      <a:pt x="212" y="3"/>
                      <a:pt x="212" y="3"/>
                    </a:cubicBezTo>
                    <a:cubicBezTo>
                      <a:pt x="213" y="3"/>
                      <a:pt x="213" y="3"/>
                      <a:pt x="213" y="3"/>
                    </a:cubicBezTo>
                    <a:cubicBezTo>
                      <a:pt x="213" y="3"/>
                      <a:pt x="212" y="3"/>
                      <a:pt x="212" y="3"/>
                    </a:cubicBezTo>
                    <a:cubicBezTo>
                      <a:pt x="212" y="3"/>
                      <a:pt x="212" y="3"/>
                      <a:pt x="212" y="3"/>
                    </a:cubicBezTo>
                    <a:close/>
                    <a:moveTo>
                      <a:pt x="96" y="5"/>
                    </a:moveTo>
                    <a:cubicBezTo>
                      <a:pt x="96" y="5"/>
                      <a:pt x="96" y="5"/>
                      <a:pt x="96" y="5"/>
                    </a:cubicBezTo>
                    <a:cubicBezTo>
                      <a:pt x="96" y="5"/>
                      <a:pt x="96" y="5"/>
                      <a:pt x="96" y="5"/>
                    </a:cubicBezTo>
                    <a:cubicBezTo>
                      <a:pt x="96" y="5"/>
                      <a:pt x="97" y="5"/>
                      <a:pt x="97" y="5"/>
                    </a:cubicBezTo>
                    <a:cubicBezTo>
                      <a:pt x="97" y="5"/>
                      <a:pt x="97" y="5"/>
                      <a:pt x="97" y="5"/>
                    </a:cubicBezTo>
                    <a:cubicBezTo>
                      <a:pt x="97" y="5"/>
                      <a:pt x="97" y="4"/>
                      <a:pt x="96" y="4"/>
                    </a:cubicBezTo>
                    <a:cubicBezTo>
                      <a:pt x="96" y="4"/>
                      <a:pt x="96" y="5"/>
                      <a:pt x="96" y="5"/>
                    </a:cubicBezTo>
                    <a:close/>
                    <a:moveTo>
                      <a:pt x="111" y="4"/>
                    </a:moveTo>
                    <a:cubicBezTo>
                      <a:pt x="111" y="4"/>
                      <a:pt x="110" y="4"/>
                      <a:pt x="110" y="4"/>
                    </a:cubicBezTo>
                    <a:cubicBezTo>
                      <a:pt x="110" y="5"/>
                      <a:pt x="110" y="5"/>
                      <a:pt x="111" y="5"/>
                    </a:cubicBezTo>
                    <a:cubicBezTo>
                      <a:pt x="111" y="5"/>
                      <a:pt x="111" y="5"/>
                      <a:pt x="111" y="5"/>
                    </a:cubicBezTo>
                    <a:cubicBezTo>
                      <a:pt x="111" y="5"/>
                      <a:pt x="111" y="4"/>
                      <a:pt x="111" y="4"/>
                    </a:cubicBezTo>
                    <a:cubicBezTo>
                      <a:pt x="111" y="4"/>
                      <a:pt x="111" y="4"/>
                      <a:pt x="111" y="4"/>
                    </a:cubicBezTo>
                    <a:close/>
                    <a:moveTo>
                      <a:pt x="113" y="4"/>
                    </a:moveTo>
                    <a:cubicBezTo>
                      <a:pt x="113" y="4"/>
                      <a:pt x="113" y="4"/>
                      <a:pt x="113" y="5"/>
                    </a:cubicBezTo>
                    <a:cubicBezTo>
                      <a:pt x="114" y="5"/>
                      <a:pt x="114" y="5"/>
                      <a:pt x="114" y="4"/>
                    </a:cubicBezTo>
                    <a:cubicBezTo>
                      <a:pt x="114" y="4"/>
                      <a:pt x="114" y="4"/>
                      <a:pt x="114" y="4"/>
                    </a:cubicBezTo>
                    <a:cubicBezTo>
                      <a:pt x="114" y="4"/>
                      <a:pt x="114" y="4"/>
                      <a:pt x="114" y="4"/>
                    </a:cubicBezTo>
                    <a:cubicBezTo>
                      <a:pt x="114" y="4"/>
                      <a:pt x="114" y="4"/>
                      <a:pt x="114" y="4"/>
                    </a:cubicBezTo>
                    <a:cubicBezTo>
                      <a:pt x="113" y="4"/>
                      <a:pt x="113" y="4"/>
                      <a:pt x="113" y="4"/>
                    </a:cubicBezTo>
                    <a:close/>
                    <a:moveTo>
                      <a:pt x="145" y="4"/>
                    </a:moveTo>
                    <a:cubicBezTo>
                      <a:pt x="144" y="4"/>
                      <a:pt x="144" y="4"/>
                      <a:pt x="144" y="4"/>
                    </a:cubicBezTo>
                    <a:cubicBezTo>
                      <a:pt x="144" y="4"/>
                      <a:pt x="144" y="5"/>
                      <a:pt x="144" y="5"/>
                    </a:cubicBezTo>
                    <a:cubicBezTo>
                      <a:pt x="144" y="5"/>
                      <a:pt x="144" y="5"/>
                      <a:pt x="144" y="5"/>
                    </a:cubicBezTo>
                    <a:cubicBezTo>
                      <a:pt x="144" y="4"/>
                      <a:pt x="145" y="4"/>
                      <a:pt x="145" y="4"/>
                    </a:cubicBezTo>
                    <a:cubicBezTo>
                      <a:pt x="145" y="4"/>
                      <a:pt x="145" y="4"/>
                      <a:pt x="145" y="4"/>
                    </a:cubicBezTo>
                    <a:cubicBezTo>
                      <a:pt x="145" y="4"/>
                      <a:pt x="145" y="4"/>
                      <a:pt x="145" y="4"/>
                    </a:cubicBezTo>
                    <a:close/>
                    <a:moveTo>
                      <a:pt x="147" y="2"/>
                    </a:moveTo>
                    <a:cubicBezTo>
                      <a:pt x="147" y="2"/>
                      <a:pt x="147" y="2"/>
                      <a:pt x="147" y="2"/>
                    </a:cubicBezTo>
                    <a:cubicBezTo>
                      <a:pt x="147" y="2"/>
                      <a:pt x="148" y="2"/>
                      <a:pt x="148" y="2"/>
                    </a:cubicBezTo>
                    <a:cubicBezTo>
                      <a:pt x="148" y="2"/>
                      <a:pt x="148" y="2"/>
                      <a:pt x="148" y="2"/>
                    </a:cubicBezTo>
                    <a:cubicBezTo>
                      <a:pt x="148" y="2"/>
                      <a:pt x="148" y="2"/>
                      <a:pt x="148" y="2"/>
                    </a:cubicBezTo>
                    <a:cubicBezTo>
                      <a:pt x="148" y="1"/>
                      <a:pt x="148" y="2"/>
                      <a:pt x="148" y="2"/>
                    </a:cubicBezTo>
                    <a:cubicBezTo>
                      <a:pt x="147" y="2"/>
                      <a:pt x="147" y="2"/>
                      <a:pt x="147" y="2"/>
                    </a:cubicBezTo>
                    <a:close/>
                    <a:moveTo>
                      <a:pt x="158" y="5"/>
                    </a:moveTo>
                    <a:cubicBezTo>
                      <a:pt x="158" y="5"/>
                      <a:pt x="158" y="5"/>
                      <a:pt x="159" y="5"/>
                    </a:cubicBezTo>
                    <a:cubicBezTo>
                      <a:pt x="159" y="5"/>
                      <a:pt x="159" y="5"/>
                      <a:pt x="159" y="5"/>
                    </a:cubicBezTo>
                    <a:cubicBezTo>
                      <a:pt x="159" y="5"/>
                      <a:pt x="159" y="5"/>
                      <a:pt x="159" y="4"/>
                    </a:cubicBezTo>
                    <a:cubicBezTo>
                      <a:pt x="159" y="4"/>
                      <a:pt x="159" y="4"/>
                      <a:pt x="159" y="4"/>
                    </a:cubicBezTo>
                    <a:cubicBezTo>
                      <a:pt x="159" y="4"/>
                      <a:pt x="158" y="5"/>
                      <a:pt x="158" y="5"/>
                    </a:cubicBezTo>
                    <a:close/>
                    <a:moveTo>
                      <a:pt x="83" y="4"/>
                    </a:moveTo>
                    <a:cubicBezTo>
                      <a:pt x="83" y="4"/>
                      <a:pt x="83" y="4"/>
                      <a:pt x="83" y="5"/>
                    </a:cubicBezTo>
                    <a:cubicBezTo>
                      <a:pt x="83" y="5"/>
                      <a:pt x="83" y="5"/>
                      <a:pt x="83" y="5"/>
                    </a:cubicBezTo>
                    <a:cubicBezTo>
                      <a:pt x="83" y="5"/>
                      <a:pt x="83" y="5"/>
                      <a:pt x="83" y="5"/>
                    </a:cubicBezTo>
                    <a:cubicBezTo>
                      <a:pt x="83" y="4"/>
                      <a:pt x="83" y="4"/>
                      <a:pt x="83" y="4"/>
                    </a:cubicBezTo>
                    <a:cubicBezTo>
                      <a:pt x="83" y="4"/>
                      <a:pt x="83" y="4"/>
                      <a:pt x="83" y="4"/>
                    </a:cubicBezTo>
                    <a:cubicBezTo>
                      <a:pt x="83" y="4"/>
                      <a:pt x="83" y="4"/>
                      <a:pt x="83" y="4"/>
                    </a:cubicBezTo>
                    <a:close/>
                    <a:moveTo>
                      <a:pt x="45" y="5"/>
                    </a:moveTo>
                    <a:cubicBezTo>
                      <a:pt x="44" y="5"/>
                      <a:pt x="44" y="5"/>
                      <a:pt x="44" y="5"/>
                    </a:cubicBezTo>
                    <a:cubicBezTo>
                      <a:pt x="44" y="5"/>
                      <a:pt x="44" y="5"/>
                      <a:pt x="44" y="5"/>
                    </a:cubicBezTo>
                    <a:cubicBezTo>
                      <a:pt x="44" y="5"/>
                      <a:pt x="44" y="5"/>
                      <a:pt x="44" y="5"/>
                    </a:cubicBezTo>
                    <a:cubicBezTo>
                      <a:pt x="44" y="5"/>
                      <a:pt x="44" y="5"/>
                      <a:pt x="44" y="5"/>
                    </a:cubicBezTo>
                    <a:cubicBezTo>
                      <a:pt x="44" y="5"/>
                      <a:pt x="45" y="5"/>
                      <a:pt x="45" y="5"/>
                    </a:cubicBezTo>
                    <a:cubicBezTo>
                      <a:pt x="45" y="5"/>
                      <a:pt x="45" y="5"/>
                      <a:pt x="45" y="5"/>
                    </a:cubicBezTo>
                    <a:close/>
                    <a:moveTo>
                      <a:pt x="136" y="5"/>
                    </a:moveTo>
                    <a:cubicBezTo>
                      <a:pt x="136" y="5"/>
                      <a:pt x="137" y="5"/>
                      <a:pt x="137" y="5"/>
                    </a:cubicBezTo>
                    <a:cubicBezTo>
                      <a:pt x="137" y="5"/>
                      <a:pt x="137" y="5"/>
                      <a:pt x="137" y="4"/>
                    </a:cubicBezTo>
                    <a:cubicBezTo>
                      <a:pt x="137" y="4"/>
                      <a:pt x="137" y="4"/>
                      <a:pt x="137" y="4"/>
                    </a:cubicBezTo>
                    <a:cubicBezTo>
                      <a:pt x="137" y="4"/>
                      <a:pt x="136" y="4"/>
                      <a:pt x="136" y="5"/>
                    </a:cubicBezTo>
                    <a:close/>
                    <a:moveTo>
                      <a:pt x="85" y="6"/>
                    </a:moveTo>
                    <a:cubicBezTo>
                      <a:pt x="85" y="6"/>
                      <a:pt x="85" y="6"/>
                      <a:pt x="85" y="6"/>
                    </a:cubicBezTo>
                    <a:cubicBezTo>
                      <a:pt x="85" y="6"/>
                      <a:pt x="85" y="6"/>
                      <a:pt x="85" y="5"/>
                    </a:cubicBezTo>
                    <a:cubicBezTo>
                      <a:pt x="85" y="5"/>
                      <a:pt x="85" y="5"/>
                      <a:pt x="85" y="5"/>
                    </a:cubicBezTo>
                    <a:cubicBezTo>
                      <a:pt x="84" y="6"/>
                      <a:pt x="84" y="6"/>
                      <a:pt x="84" y="6"/>
                    </a:cubicBezTo>
                    <a:cubicBezTo>
                      <a:pt x="84" y="6"/>
                      <a:pt x="85" y="6"/>
                      <a:pt x="85" y="6"/>
                    </a:cubicBezTo>
                    <a:close/>
                    <a:moveTo>
                      <a:pt x="80" y="5"/>
                    </a:moveTo>
                    <a:cubicBezTo>
                      <a:pt x="80" y="5"/>
                      <a:pt x="80" y="5"/>
                      <a:pt x="80" y="5"/>
                    </a:cubicBezTo>
                    <a:cubicBezTo>
                      <a:pt x="80" y="5"/>
                      <a:pt x="80" y="6"/>
                      <a:pt x="81" y="6"/>
                    </a:cubicBezTo>
                    <a:cubicBezTo>
                      <a:pt x="81" y="6"/>
                      <a:pt x="81" y="6"/>
                      <a:pt x="81" y="5"/>
                    </a:cubicBezTo>
                    <a:cubicBezTo>
                      <a:pt x="81" y="5"/>
                      <a:pt x="81" y="5"/>
                      <a:pt x="81" y="5"/>
                    </a:cubicBezTo>
                    <a:cubicBezTo>
                      <a:pt x="81" y="5"/>
                      <a:pt x="81" y="5"/>
                      <a:pt x="80" y="5"/>
                    </a:cubicBezTo>
                    <a:close/>
                    <a:moveTo>
                      <a:pt x="197" y="1"/>
                    </a:moveTo>
                    <a:cubicBezTo>
                      <a:pt x="197" y="2"/>
                      <a:pt x="197" y="2"/>
                      <a:pt x="197" y="2"/>
                    </a:cubicBezTo>
                    <a:cubicBezTo>
                      <a:pt x="197" y="2"/>
                      <a:pt x="197" y="2"/>
                      <a:pt x="197" y="2"/>
                    </a:cubicBezTo>
                    <a:cubicBezTo>
                      <a:pt x="197" y="2"/>
                      <a:pt x="197" y="2"/>
                      <a:pt x="197" y="2"/>
                    </a:cubicBezTo>
                    <a:cubicBezTo>
                      <a:pt x="197" y="2"/>
                      <a:pt x="198" y="2"/>
                      <a:pt x="198" y="2"/>
                    </a:cubicBezTo>
                    <a:cubicBezTo>
                      <a:pt x="198" y="2"/>
                      <a:pt x="197" y="1"/>
                      <a:pt x="197" y="1"/>
                    </a:cubicBezTo>
                    <a:cubicBezTo>
                      <a:pt x="197" y="1"/>
                      <a:pt x="197" y="1"/>
                      <a:pt x="197" y="1"/>
                    </a:cubicBezTo>
                    <a:close/>
                    <a:moveTo>
                      <a:pt x="158" y="5"/>
                    </a:moveTo>
                    <a:cubicBezTo>
                      <a:pt x="158" y="5"/>
                      <a:pt x="158" y="5"/>
                      <a:pt x="158" y="5"/>
                    </a:cubicBezTo>
                    <a:cubicBezTo>
                      <a:pt x="157" y="5"/>
                      <a:pt x="157" y="5"/>
                      <a:pt x="157" y="5"/>
                    </a:cubicBezTo>
                    <a:cubicBezTo>
                      <a:pt x="157" y="5"/>
                      <a:pt x="158" y="5"/>
                      <a:pt x="158" y="5"/>
                    </a:cubicBezTo>
                    <a:cubicBezTo>
                      <a:pt x="158" y="5"/>
                      <a:pt x="158" y="5"/>
                      <a:pt x="158" y="5"/>
                    </a:cubicBezTo>
                    <a:cubicBezTo>
                      <a:pt x="158" y="5"/>
                      <a:pt x="158" y="5"/>
                      <a:pt x="158" y="5"/>
                    </a:cubicBezTo>
                    <a:cubicBezTo>
                      <a:pt x="158" y="5"/>
                      <a:pt x="158" y="5"/>
                      <a:pt x="158" y="5"/>
                    </a:cubicBezTo>
                    <a:cubicBezTo>
                      <a:pt x="158" y="5"/>
                      <a:pt x="158" y="5"/>
                      <a:pt x="158" y="5"/>
                    </a:cubicBezTo>
                    <a:close/>
                    <a:moveTo>
                      <a:pt x="125" y="6"/>
                    </a:moveTo>
                    <a:cubicBezTo>
                      <a:pt x="125" y="6"/>
                      <a:pt x="125" y="6"/>
                      <a:pt x="125" y="6"/>
                    </a:cubicBezTo>
                    <a:cubicBezTo>
                      <a:pt x="125" y="6"/>
                      <a:pt x="125" y="6"/>
                      <a:pt x="125" y="6"/>
                    </a:cubicBezTo>
                    <a:cubicBezTo>
                      <a:pt x="125" y="6"/>
                      <a:pt x="125" y="6"/>
                      <a:pt x="125" y="6"/>
                    </a:cubicBezTo>
                    <a:cubicBezTo>
                      <a:pt x="125" y="6"/>
                      <a:pt x="125" y="6"/>
                      <a:pt x="125" y="6"/>
                    </a:cubicBezTo>
                    <a:close/>
                    <a:moveTo>
                      <a:pt x="135" y="2"/>
                    </a:moveTo>
                    <a:cubicBezTo>
                      <a:pt x="135" y="2"/>
                      <a:pt x="135" y="2"/>
                      <a:pt x="135" y="2"/>
                    </a:cubicBezTo>
                    <a:cubicBezTo>
                      <a:pt x="135" y="2"/>
                      <a:pt x="135" y="2"/>
                      <a:pt x="135" y="2"/>
                    </a:cubicBezTo>
                    <a:cubicBezTo>
                      <a:pt x="135" y="2"/>
                      <a:pt x="135" y="2"/>
                      <a:pt x="135" y="2"/>
                    </a:cubicBezTo>
                    <a:cubicBezTo>
                      <a:pt x="135" y="2"/>
                      <a:pt x="135" y="2"/>
                      <a:pt x="135" y="2"/>
                    </a:cubicBezTo>
                    <a:cubicBezTo>
                      <a:pt x="135" y="2"/>
                      <a:pt x="135" y="2"/>
                      <a:pt x="135" y="2"/>
                    </a:cubicBezTo>
                    <a:cubicBezTo>
                      <a:pt x="135" y="2"/>
                      <a:pt x="135" y="2"/>
                      <a:pt x="135" y="2"/>
                    </a:cubicBezTo>
                    <a:close/>
                    <a:moveTo>
                      <a:pt x="162" y="3"/>
                    </a:moveTo>
                    <a:cubicBezTo>
                      <a:pt x="162" y="3"/>
                      <a:pt x="162" y="3"/>
                      <a:pt x="162" y="3"/>
                    </a:cubicBezTo>
                    <a:cubicBezTo>
                      <a:pt x="162" y="3"/>
                      <a:pt x="162" y="3"/>
                      <a:pt x="162" y="3"/>
                    </a:cubicBezTo>
                    <a:cubicBezTo>
                      <a:pt x="163" y="3"/>
                      <a:pt x="162" y="3"/>
                      <a:pt x="162" y="3"/>
                    </a:cubicBezTo>
                    <a:cubicBezTo>
                      <a:pt x="162" y="3"/>
                      <a:pt x="162" y="3"/>
                      <a:pt x="162" y="3"/>
                    </a:cubicBezTo>
                    <a:close/>
                    <a:moveTo>
                      <a:pt x="154" y="3"/>
                    </a:moveTo>
                    <a:cubicBezTo>
                      <a:pt x="154" y="3"/>
                      <a:pt x="154" y="4"/>
                      <a:pt x="154" y="4"/>
                    </a:cubicBezTo>
                    <a:cubicBezTo>
                      <a:pt x="154" y="4"/>
                      <a:pt x="154" y="4"/>
                      <a:pt x="155" y="4"/>
                    </a:cubicBezTo>
                    <a:cubicBezTo>
                      <a:pt x="155" y="4"/>
                      <a:pt x="155" y="4"/>
                      <a:pt x="155" y="4"/>
                    </a:cubicBezTo>
                    <a:cubicBezTo>
                      <a:pt x="155" y="3"/>
                      <a:pt x="155" y="3"/>
                      <a:pt x="155" y="3"/>
                    </a:cubicBezTo>
                    <a:cubicBezTo>
                      <a:pt x="155" y="3"/>
                      <a:pt x="154" y="3"/>
                      <a:pt x="154" y="3"/>
                    </a:cubicBezTo>
                    <a:cubicBezTo>
                      <a:pt x="154" y="3"/>
                      <a:pt x="154" y="3"/>
                      <a:pt x="154" y="3"/>
                    </a:cubicBezTo>
                    <a:close/>
                    <a:moveTo>
                      <a:pt x="113" y="2"/>
                    </a:moveTo>
                    <a:cubicBezTo>
                      <a:pt x="113" y="2"/>
                      <a:pt x="113" y="2"/>
                      <a:pt x="113" y="2"/>
                    </a:cubicBezTo>
                    <a:cubicBezTo>
                      <a:pt x="112" y="3"/>
                      <a:pt x="113" y="3"/>
                      <a:pt x="113" y="3"/>
                    </a:cubicBezTo>
                    <a:cubicBezTo>
                      <a:pt x="113" y="3"/>
                      <a:pt x="113" y="3"/>
                      <a:pt x="113" y="3"/>
                    </a:cubicBezTo>
                    <a:cubicBezTo>
                      <a:pt x="113" y="3"/>
                      <a:pt x="113" y="2"/>
                      <a:pt x="113" y="2"/>
                    </a:cubicBezTo>
                    <a:close/>
                    <a:moveTo>
                      <a:pt x="47" y="6"/>
                    </a:moveTo>
                    <a:cubicBezTo>
                      <a:pt x="47" y="6"/>
                      <a:pt x="47" y="6"/>
                      <a:pt x="47" y="6"/>
                    </a:cubicBezTo>
                    <a:cubicBezTo>
                      <a:pt x="47" y="7"/>
                      <a:pt x="47" y="6"/>
                      <a:pt x="47" y="6"/>
                    </a:cubicBezTo>
                    <a:cubicBezTo>
                      <a:pt x="47" y="6"/>
                      <a:pt x="47" y="6"/>
                      <a:pt x="47" y="6"/>
                    </a:cubicBezTo>
                    <a:cubicBezTo>
                      <a:pt x="47" y="6"/>
                      <a:pt x="47" y="6"/>
                      <a:pt x="47" y="6"/>
                    </a:cubicBezTo>
                    <a:close/>
                    <a:moveTo>
                      <a:pt x="110" y="3"/>
                    </a:moveTo>
                    <a:cubicBezTo>
                      <a:pt x="110" y="3"/>
                      <a:pt x="110" y="3"/>
                      <a:pt x="110" y="3"/>
                    </a:cubicBezTo>
                    <a:cubicBezTo>
                      <a:pt x="110" y="3"/>
                      <a:pt x="110" y="3"/>
                      <a:pt x="110" y="3"/>
                    </a:cubicBezTo>
                    <a:cubicBezTo>
                      <a:pt x="110" y="3"/>
                      <a:pt x="110" y="2"/>
                      <a:pt x="110" y="2"/>
                    </a:cubicBezTo>
                    <a:cubicBezTo>
                      <a:pt x="110" y="2"/>
                      <a:pt x="110" y="2"/>
                      <a:pt x="110" y="3"/>
                    </a:cubicBezTo>
                    <a:close/>
                    <a:moveTo>
                      <a:pt x="38" y="4"/>
                    </a:moveTo>
                    <a:cubicBezTo>
                      <a:pt x="38" y="4"/>
                      <a:pt x="38" y="4"/>
                      <a:pt x="38" y="4"/>
                    </a:cubicBezTo>
                    <a:cubicBezTo>
                      <a:pt x="38" y="4"/>
                      <a:pt x="38" y="4"/>
                      <a:pt x="38" y="4"/>
                    </a:cubicBezTo>
                    <a:cubicBezTo>
                      <a:pt x="38" y="4"/>
                      <a:pt x="38" y="4"/>
                      <a:pt x="38" y="4"/>
                    </a:cubicBezTo>
                    <a:cubicBezTo>
                      <a:pt x="38" y="4"/>
                      <a:pt x="38" y="4"/>
                      <a:pt x="38" y="4"/>
                    </a:cubicBezTo>
                    <a:cubicBezTo>
                      <a:pt x="38" y="4"/>
                      <a:pt x="38" y="4"/>
                      <a:pt x="38" y="4"/>
                    </a:cubicBezTo>
                    <a:close/>
                    <a:moveTo>
                      <a:pt x="16" y="4"/>
                    </a:move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lose/>
                    <a:moveTo>
                      <a:pt x="206" y="3"/>
                    </a:moveTo>
                    <a:cubicBezTo>
                      <a:pt x="206" y="3"/>
                      <a:pt x="206" y="3"/>
                      <a:pt x="206" y="3"/>
                    </a:cubicBezTo>
                    <a:cubicBezTo>
                      <a:pt x="206" y="3"/>
                      <a:pt x="206" y="3"/>
                      <a:pt x="206" y="3"/>
                    </a:cubicBezTo>
                    <a:cubicBezTo>
                      <a:pt x="206" y="3"/>
                      <a:pt x="206" y="3"/>
                      <a:pt x="206" y="3"/>
                    </a:cubicBezTo>
                    <a:cubicBezTo>
                      <a:pt x="206" y="3"/>
                      <a:pt x="206" y="3"/>
                      <a:pt x="206" y="3"/>
                    </a:cubicBezTo>
                    <a:close/>
                    <a:moveTo>
                      <a:pt x="205" y="4"/>
                    </a:moveTo>
                    <a:cubicBezTo>
                      <a:pt x="205" y="4"/>
                      <a:pt x="205" y="4"/>
                      <a:pt x="205" y="4"/>
                    </a:cubicBezTo>
                    <a:cubicBezTo>
                      <a:pt x="205" y="4"/>
                      <a:pt x="205" y="4"/>
                      <a:pt x="205" y="4"/>
                    </a:cubicBezTo>
                    <a:cubicBezTo>
                      <a:pt x="205" y="4"/>
                      <a:pt x="205" y="4"/>
                      <a:pt x="205" y="4"/>
                    </a:cubicBezTo>
                    <a:close/>
                    <a:moveTo>
                      <a:pt x="201" y="5"/>
                    </a:moveTo>
                    <a:cubicBezTo>
                      <a:pt x="201" y="5"/>
                      <a:pt x="201" y="5"/>
                      <a:pt x="201" y="5"/>
                    </a:cubicBezTo>
                    <a:cubicBezTo>
                      <a:pt x="201" y="5"/>
                      <a:pt x="201" y="5"/>
                      <a:pt x="201" y="5"/>
                    </a:cubicBezTo>
                    <a:cubicBezTo>
                      <a:pt x="201" y="5"/>
                      <a:pt x="201" y="5"/>
                      <a:pt x="201" y="5"/>
                    </a:cubicBezTo>
                    <a:cubicBezTo>
                      <a:pt x="201" y="5"/>
                      <a:pt x="201" y="5"/>
                      <a:pt x="201" y="5"/>
                    </a:cubicBezTo>
                    <a:close/>
                    <a:moveTo>
                      <a:pt x="200" y="1"/>
                    </a:moveTo>
                    <a:cubicBezTo>
                      <a:pt x="200" y="1"/>
                      <a:pt x="200" y="1"/>
                      <a:pt x="200" y="1"/>
                    </a:cubicBezTo>
                    <a:cubicBezTo>
                      <a:pt x="200" y="1"/>
                      <a:pt x="200" y="1"/>
                      <a:pt x="200" y="1"/>
                    </a:cubicBezTo>
                    <a:cubicBezTo>
                      <a:pt x="200" y="1"/>
                      <a:pt x="200" y="1"/>
                      <a:pt x="200" y="1"/>
                    </a:cubicBezTo>
                    <a:close/>
                    <a:moveTo>
                      <a:pt x="183" y="5"/>
                    </a:moveTo>
                    <a:cubicBezTo>
                      <a:pt x="183" y="5"/>
                      <a:pt x="183" y="5"/>
                      <a:pt x="183" y="5"/>
                    </a:cubicBezTo>
                    <a:cubicBezTo>
                      <a:pt x="183" y="5"/>
                      <a:pt x="183" y="5"/>
                      <a:pt x="183" y="5"/>
                    </a:cubicBezTo>
                    <a:cubicBezTo>
                      <a:pt x="183" y="5"/>
                      <a:pt x="183" y="5"/>
                      <a:pt x="183" y="5"/>
                    </a:cubicBezTo>
                    <a:cubicBezTo>
                      <a:pt x="183" y="5"/>
                      <a:pt x="182" y="5"/>
                      <a:pt x="183" y="5"/>
                    </a:cubicBezTo>
                    <a:close/>
                    <a:moveTo>
                      <a:pt x="171" y="3"/>
                    </a:moveTo>
                    <a:cubicBezTo>
                      <a:pt x="171" y="2"/>
                      <a:pt x="171" y="2"/>
                      <a:pt x="171" y="3"/>
                    </a:cubicBezTo>
                    <a:cubicBezTo>
                      <a:pt x="171" y="3"/>
                      <a:pt x="171" y="3"/>
                      <a:pt x="171" y="3"/>
                    </a:cubicBezTo>
                    <a:cubicBezTo>
                      <a:pt x="171" y="3"/>
                      <a:pt x="171" y="3"/>
                      <a:pt x="171" y="3"/>
                    </a:cubicBezTo>
                    <a:cubicBezTo>
                      <a:pt x="171" y="3"/>
                      <a:pt x="171" y="3"/>
                      <a:pt x="171" y="3"/>
                    </a:cubicBezTo>
                    <a:close/>
                    <a:moveTo>
                      <a:pt x="157" y="5"/>
                    </a:moveTo>
                    <a:cubicBezTo>
                      <a:pt x="157" y="5"/>
                      <a:pt x="157" y="5"/>
                      <a:pt x="157" y="5"/>
                    </a:cubicBezTo>
                    <a:cubicBezTo>
                      <a:pt x="157" y="5"/>
                      <a:pt x="157" y="5"/>
                      <a:pt x="157" y="5"/>
                    </a:cubicBezTo>
                    <a:cubicBezTo>
                      <a:pt x="157" y="5"/>
                      <a:pt x="157" y="5"/>
                      <a:pt x="157" y="5"/>
                    </a:cubicBezTo>
                    <a:cubicBezTo>
                      <a:pt x="157" y="5"/>
                      <a:pt x="157" y="5"/>
                      <a:pt x="157" y="5"/>
                    </a:cubicBezTo>
                    <a:cubicBezTo>
                      <a:pt x="157" y="5"/>
                      <a:pt x="157" y="5"/>
                      <a:pt x="157" y="5"/>
                    </a:cubicBezTo>
                    <a:close/>
                    <a:moveTo>
                      <a:pt x="149" y="3"/>
                    </a:moveTo>
                    <a:cubicBezTo>
                      <a:pt x="149" y="3"/>
                      <a:pt x="150" y="3"/>
                      <a:pt x="150" y="3"/>
                    </a:cubicBezTo>
                    <a:cubicBezTo>
                      <a:pt x="150" y="3"/>
                      <a:pt x="150" y="3"/>
                      <a:pt x="150" y="3"/>
                    </a:cubicBezTo>
                    <a:cubicBezTo>
                      <a:pt x="150" y="3"/>
                      <a:pt x="150" y="3"/>
                      <a:pt x="149" y="3"/>
                    </a:cubicBezTo>
                    <a:cubicBezTo>
                      <a:pt x="149" y="3"/>
                      <a:pt x="149" y="3"/>
                      <a:pt x="149" y="3"/>
                    </a:cubicBezTo>
                    <a:close/>
                    <a:moveTo>
                      <a:pt x="148" y="5"/>
                    </a:moveTo>
                    <a:cubicBezTo>
                      <a:pt x="148" y="5"/>
                      <a:pt x="148" y="5"/>
                      <a:pt x="148" y="5"/>
                    </a:cubicBezTo>
                    <a:cubicBezTo>
                      <a:pt x="148" y="5"/>
                      <a:pt x="148" y="5"/>
                      <a:pt x="148" y="5"/>
                    </a:cubicBezTo>
                    <a:cubicBezTo>
                      <a:pt x="148" y="5"/>
                      <a:pt x="148" y="5"/>
                      <a:pt x="148" y="4"/>
                    </a:cubicBezTo>
                    <a:cubicBezTo>
                      <a:pt x="148" y="4"/>
                      <a:pt x="148" y="4"/>
                      <a:pt x="148" y="5"/>
                    </a:cubicBezTo>
                    <a:close/>
                    <a:moveTo>
                      <a:pt x="138" y="5"/>
                    </a:moveTo>
                    <a:cubicBezTo>
                      <a:pt x="138" y="5"/>
                      <a:pt x="138" y="5"/>
                      <a:pt x="138" y="5"/>
                    </a:cubicBezTo>
                    <a:cubicBezTo>
                      <a:pt x="138" y="5"/>
                      <a:pt x="138" y="5"/>
                      <a:pt x="138" y="5"/>
                    </a:cubicBezTo>
                    <a:cubicBezTo>
                      <a:pt x="138" y="5"/>
                      <a:pt x="138" y="5"/>
                      <a:pt x="138" y="5"/>
                    </a:cubicBezTo>
                    <a:cubicBezTo>
                      <a:pt x="138" y="5"/>
                      <a:pt x="138" y="5"/>
                      <a:pt x="138" y="5"/>
                    </a:cubicBezTo>
                    <a:close/>
                    <a:moveTo>
                      <a:pt x="135" y="6"/>
                    </a:moveTo>
                    <a:cubicBezTo>
                      <a:pt x="135" y="6"/>
                      <a:pt x="135" y="6"/>
                      <a:pt x="135" y="6"/>
                    </a:cubicBezTo>
                    <a:cubicBezTo>
                      <a:pt x="135" y="5"/>
                      <a:pt x="135" y="5"/>
                      <a:pt x="135" y="5"/>
                    </a:cubicBezTo>
                    <a:cubicBezTo>
                      <a:pt x="135" y="6"/>
                      <a:pt x="135" y="6"/>
                      <a:pt x="135" y="6"/>
                    </a:cubicBezTo>
                    <a:cubicBezTo>
                      <a:pt x="135" y="6"/>
                      <a:pt x="135" y="6"/>
                      <a:pt x="135" y="6"/>
                    </a:cubicBezTo>
                    <a:close/>
                    <a:moveTo>
                      <a:pt x="128" y="3"/>
                    </a:moveTo>
                    <a:cubicBezTo>
                      <a:pt x="128" y="4"/>
                      <a:pt x="128" y="4"/>
                      <a:pt x="128" y="4"/>
                    </a:cubicBezTo>
                    <a:cubicBezTo>
                      <a:pt x="128" y="4"/>
                      <a:pt x="128" y="4"/>
                      <a:pt x="128" y="4"/>
                    </a:cubicBezTo>
                    <a:lnTo>
                      <a:pt x="128" y="3"/>
                    </a:lnTo>
                    <a:close/>
                    <a:moveTo>
                      <a:pt x="125" y="3"/>
                    </a:moveTo>
                    <a:cubicBezTo>
                      <a:pt x="125" y="3"/>
                      <a:pt x="125" y="3"/>
                      <a:pt x="125" y="3"/>
                    </a:cubicBezTo>
                    <a:cubicBezTo>
                      <a:pt x="125" y="3"/>
                      <a:pt x="125" y="3"/>
                      <a:pt x="125" y="3"/>
                    </a:cubicBezTo>
                    <a:cubicBezTo>
                      <a:pt x="125" y="3"/>
                      <a:pt x="125" y="3"/>
                      <a:pt x="125" y="3"/>
                    </a:cubicBezTo>
                    <a:cubicBezTo>
                      <a:pt x="125" y="3"/>
                      <a:pt x="125" y="3"/>
                      <a:pt x="125" y="3"/>
                    </a:cubicBezTo>
                    <a:close/>
                    <a:moveTo>
                      <a:pt x="121" y="4"/>
                    </a:moveTo>
                    <a:cubicBezTo>
                      <a:pt x="121" y="4"/>
                      <a:pt x="121" y="4"/>
                      <a:pt x="121" y="4"/>
                    </a:cubicBezTo>
                    <a:cubicBezTo>
                      <a:pt x="121" y="4"/>
                      <a:pt x="121" y="4"/>
                      <a:pt x="121" y="4"/>
                    </a:cubicBezTo>
                    <a:cubicBezTo>
                      <a:pt x="121" y="4"/>
                      <a:pt x="121" y="4"/>
                      <a:pt x="121" y="4"/>
                    </a:cubicBezTo>
                    <a:cubicBezTo>
                      <a:pt x="121" y="4"/>
                      <a:pt x="121" y="4"/>
                      <a:pt x="121" y="4"/>
                    </a:cubicBezTo>
                    <a:close/>
                    <a:moveTo>
                      <a:pt x="99" y="3"/>
                    </a:moveTo>
                    <a:cubicBezTo>
                      <a:pt x="99" y="3"/>
                      <a:pt x="99" y="3"/>
                      <a:pt x="99" y="3"/>
                    </a:cubicBezTo>
                    <a:cubicBezTo>
                      <a:pt x="99" y="3"/>
                      <a:pt x="99" y="3"/>
                      <a:pt x="100" y="3"/>
                    </a:cubicBezTo>
                    <a:cubicBezTo>
                      <a:pt x="100" y="3"/>
                      <a:pt x="99" y="3"/>
                      <a:pt x="99" y="3"/>
                    </a:cubicBezTo>
                    <a:cubicBezTo>
                      <a:pt x="99" y="3"/>
                      <a:pt x="99" y="3"/>
                      <a:pt x="99" y="3"/>
                    </a:cubicBezTo>
                    <a:close/>
                    <a:moveTo>
                      <a:pt x="91" y="6"/>
                    </a:moveTo>
                    <a:cubicBezTo>
                      <a:pt x="91" y="6"/>
                      <a:pt x="91" y="6"/>
                      <a:pt x="91" y="6"/>
                    </a:cubicBezTo>
                    <a:cubicBezTo>
                      <a:pt x="91" y="6"/>
                      <a:pt x="91" y="6"/>
                      <a:pt x="91" y="6"/>
                    </a:cubicBezTo>
                    <a:cubicBezTo>
                      <a:pt x="91" y="6"/>
                      <a:pt x="91" y="6"/>
                      <a:pt x="91" y="6"/>
                    </a:cubicBezTo>
                    <a:cubicBezTo>
                      <a:pt x="91" y="6"/>
                      <a:pt x="91" y="6"/>
                      <a:pt x="91" y="6"/>
                    </a:cubicBezTo>
                    <a:close/>
                    <a:moveTo>
                      <a:pt x="91" y="5"/>
                    </a:moveTo>
                    <a:cubicBezTo>
                      <a:pt x="91" y="5"/>
                      <a:pt x="91" y="5"/>
                      <a:pt x="91" y="5"/>
                    </a:cubicBezTo>
                    <a:cubicBezTo>
                      <a:pt x="91" y="5"/>
                      <a:pt x="91" y="5"/>
                      <a:pt x="91" y="5"/>
                    </a:cubicBezTo>
                    <a:cubicBezTo>
                      <a:pt x="91" y="5"/>
                      <a:pt x="91" y="5"/>
                      <a:pt x="91" y="5"/>
                    </a:cubicBezTo>
                    <a:cubicBezTo>
                      <a:pt x="91" y="5"/>
                      <a:pt x="91" y="5"/>
                      <a:pt x="91" y="5"/>
                    </a:cubicBezTo>
                    <a:close/>
                    <a:moveTo>
                      <a:pt x="72" y="4"/>
                    </a:moveTo>
                    <a:cubicBezTo>
                      <a:pt x="72" y="4"/>
                      <a:pt x="72" y="4"/>
                      <a:pt x="72" y="4"/>
                    </a:cubicBezTo>
                    <a:cubicBezTo>
                      <a:pt x="72" y="4"/>
                      <a:pt x="72" y="4"/>
                      <a:pt x="72" y="5"/>
                    </a:cubicBezTo>
                    <a:cubicBezTo>
                      <a:pt x="72" y="4"/>
                      <a:pt x="72" y="4"/>
                      <a:pt x="72" y="4"/>
                    </a:cubicBezTo>
                    <a:cubicBezTo>
                      <a:pt x="72" y="4"/>
                      <a:pt x="72" y="4"/>
                      <a:pt x="72" y="4"/>
                    </a:cubicBezTo>
                    <a:close/>
                    <a:moveTo>
                      <a:pt x="210" y="6"/>
                    </a:moveTo>
                    <a:cubicBezTo>
                      <a:pt x="210" y="6"/>
                      <a:pt x="210" y="6"/>
                      <a:pt x="210" y="6"/>
                    </a:cubicBezTo>
                    <a:cubicBezTo>
                      <a:pt x="210" y="5"/>
                      <a:pt x="210" y="5"/>
                      <a:pt x="210" y="5"/>
                    </a:cubicBezTo>
                    <a:lnTo>
                      <a:pt x="210" y="6"/>
                    </a:lnTo>
                    <a:close/>
                    <a:moveTo>
                      <a:pt x="211" y="5"/>
                    </a:moveTo>
                    <a:cubicBezTo>
                      <a:pt x="211" y="5"/>
                      <a:pt x="211" y="5"/>
                      <a:pt x="211" y="5"/>
                    </a:cubicBezTo>
                    <a:cubicBezTo>
                      <a:pt x="211" y="5"/>
                      <a:pt x="211" y="5"/>
                      <a:pt x="211" y="5"/>
                    </a:cubicBezTo>
                    <a:close/>
                    <a:moveTo>
                      <a:pt x="212" y="4"/>
                    </a:moveTo>
                    <a:cubicBezTo>
                      <a:pt x="212" y="4"/>
                      <a:pt x="212" y="4"/>
                      <a:pt x="212" y="4"/>
                    </a:cubicBezTo>
                    <a:cubicBezTo>
                      <a:pt x="212" y="4"/>
                      <a:pt x="212" y="4"/>
                      <a:pt x="212" y="4"/>
                    </a:cubicBezTo>
                    <a:close/>
                    <a:moveTo>
                      <a:pt x="214" y="5"/>
                    </a:moveTo>
                    <a:cubicBezTo>
                      <a:pt x="214" y="5"/>
                      <a:pt x="214" y="5"/>
                      <a:pt x="214" y="5"/>
                    </a:cubicBezTo>
                    <a:cubicBezTo>
                      <a:pt x="214" y="5"/>
                      <a:pt x="214" y="5"/>
                      <a:pt x="214" y="5"/>
                    </a:cubicBezTo>
                    <a:close/>
                    <a:moveTo>
                      <a:pt x="200" y="3"/>
                    </a:moveTo>
                    <a:cubicBezTo>
                      <a:pt x="200" y="3"/>
                      <a:pt x="200" y="3"/>
                      <a:pt x="200" y="3"/>
                    </a:cubicBezTo>
                    <a:cubicBezTo>
                      <a:pt x="199" y="3"/>
                      <a:pt x="199" y="3"/>
                      <a:pt x="199" y="3"/>
                    </a:cubicBezTo>
                    <a:lnTo>
                      <a:pt x="200" y="3"/>
                    </a:lnTo>
                    <a:close/>
                    <a:moveTo>
                      <a:pt x="107" y="2"/>
                    </a:moveTo>
                    <a:cubicBezTo>
                      <a:pt x="107" y="2"/>
                      <a:pt x="107" y="2"/>
                      <a:pt x="107" y="2"/>
                    </a:cubicBezTo>
                    <a:cubicBezTo>
                      <a:pt x="108" y="2"/>
                      <a:pt x="108" y="2"/>
                      <a:pt x="108" y="2"/>
                    </a:cubicBezTo>
                    <a:lnTo>
                      <a:pt x="107" y="2"/>
                    </a:lnTo>
                    <a:close/>
                    <a:moveTo>
                      <a:pt x="94" y="4"/>
                    </a:moveTo>
                    <a:cubicBezTo>
                      <a:pt x="94" y="4"/>
                      <a:pt x="94" y="4"/>
                      <a:pt x="94" y="4"/>
                    </a:cubicBezTo>
                    <a:cubicBezTo>
                      <a:pt x="94" y="4"/>
                      <a:pt x="94" y="4"/>
                      <a:pt x="94" y="4"/>
                    </a:cubicBezTo>
                    <a:close/>
                    <a:moveTo>
                      <a:pt x="93" y="2"/>
                    </a:moveTo>
                    <a:cubicBezTo>
                      <a:pt x="93" y="2"/>
                      <a:pt x="93" y="2"/>
                      <a:pt x="93" y="2"/>
                    </a:cubicBezTo>
                    <a:cubicBezTo>
                      <a:pt x="93" y="2"/>
                      <a:pt x="93" y="2"/>
                      <a:pt x="93" y="2"/>
                    </a:cubicBezTo>
                    <a:close/>
                    <a:moveTo>
                      <a:pt x="82" y="3"/>
                    </a:moveTo>
                    <a:cubicBezTo>
                      <a:pt x="81" y="3"/>
                      <a:pt x="81" y="3"/>
                      <a:pt x="81" y="3"/>
                    </a:cubicBezTo>
                    <a:cubicBezTo>
                      <a:pt x="82" y="3"/>
                      <a:pt x="82" y="3"/>
                      <a:pt x="82" y="3"/>
                    </a:cubicBezTo>
                    <a:close/>
                    <a:moveTo>
                      <a:pt x="182" y="3"/>
                    </a:moveTo>
                    <a:cubicBezTo>
                      <a:pt x="182" y="3"/>
                      <a:pt x="182" y="3"/>
                      <a:pt x="182" y="3"/>
                    </a:cubicBezTo>
                    <a:cubicBezTo>
                      <a:pt x="182" y="3"/>
                      <a:pt x="182" y="3"/>
                      <a:pt x="182" y="3"/>
                    </a:cubicBezTo>
                    <a:cubicBezTo>
                      <a:pt x="182" y="3"/>
                      <a:pt x="182" y="3"/>
                      <a:pt x="182" y="3"/>
                    </a:cubicBezTo>
                    <a:cubicBezTo>
                      <a:pt x="182" y="3"/>
                      <a:pt x="182" y="3"/>
                      <a:pt x="182" y="3"/>
                    </a:cubicBezTo>
                    <a:close/>
                    <a:moveTo>
                      <a:pt x="60" y="3"/>
                    </a:moveTo>
                    <a:cubicBezTo>
                      <a:pt x="60" y="3"/>
                      <a:pt x="60" y="3"/>
                      <a:pt x="60" y="3"/>
                    </a:cubicBezTo>
                    <a:cubicBezTo>
                      <a:pt x="60" y="3"/>
                      <a:pt x="60" y="3"/>
                      <a:pt x="60" y="3"/>
                    </a:cubicBezTo>
                    <a:close/>
                    <a:moveTo>
                      <a:pt x="58" y="5"/>
                    </a:moveTo>
                    <a:cubicBezTo>
                      <a:pt x="58" y="4"/>
                      <a:pt x="58" y="4"/>
                      <a:pt x="58" y="4"/>
                    </a:cubicBezTo>
                    <a:cubicBezTo>
                      <a:pt x="58" y="4"/>
                      <a:pt x="58" y="4"/>
                      <a:pt x="58" y="4"/>
                    </a:cubicBezTo>
                    <a:cubicBezTo>
                      <a:pt x="58" y="4"/>
                      <a:pt x="58" y="4"/>
                      <a:pt x="58" y="4"/>
                    </a:cubicBezTo>
                    <a:cubicBezTo>
                      <a:pt x="58" y="4"/>
                      <a:pt x="58" y="4"/>
                      <a:pt x="58" y="5"/>
                    </a:cubicBezTo>
                    <a:close/>
                    <a:moveTo>
                      <a:pt x="55" y="5"/>
                    </a:moveTo>
                    <a:cubicBezTo>
                      <a:pt x="55" y="5"/>
                      <a:pt x="55" y="5"/>
                      <a:pt x="55" y="5"/>
                    </a:cubicBezTo>
                    <a:cubicBezTo>
                      <a:pt x="55" y="5"/>
                      <a:pt x="55" y="5"/>
                      <a:pt x="55" y="5"/>
                    </a:cubicBezTo>
                    <a:cubicBezTo>
                      <a:pt x="55" y="5"/>
                      <a:pt x="55" y="5"/>
                      <a:pt x="55" y="5"/>
                    </a:cubicBezTo>
                    <a:close/>
                    <a:moveTo>
                      <a:pt x="48" y="4"/>
                    </a:moveTo>
                    <a:cubicBezTo>
                      <a:pt x="48" y="4"/>
                      <a:pt x="48" y="4"/>
                      <a:pt x="48" y="4"/>
                    </a:cubicBezTo>
                    <a:cubicBezTo>
                      <a:pt x="48" y="4"/>
                      <a:pt x="48" y="4"/>
                      <a:pt x="48" y="4"/>
                    </a:cubicBezTo>
                    <a:close/>
                    <a:moveTo>
                      <a:pt x="169" y="4"/>
                    </a:moveTo>
                    <a:cubicBezTo>
                      <a:pt x="169" y="4"/>
                      <a:pt x="169" y="4"/>
                      <a:pt x="169" y="4"/>
                    </a:cubicBezTo>
                    <a:cubicBezTo>
                      <a:pt x="169" y="4"/>
                      <a:pt x="169" y="4"/>
                      <a:pt x="169" y="4"/>
                    </a:cubicBezTo>
                    <a:close/>
                    <a:moveTo>
                      <a:pt x="163" y="1"/>
                    </a:moveTo>
                    <a:cubicBezTo>
                      <a:pt x="163" y="2"/>
                      <a:pt x="163" y="2"/>
                      <a:pt x="163" y="2"/>
                    </a:cubicBezTo>
                    <a:cubicBezTo>
                      <a:pt x="163" y="1"/>
                      <a:pt x="163" y="1"/>
                      <a:pt x="16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105"/>
              <p:cNvSpPr>
                <a:spLocks noEditPoints="1"/>
              </p:cNvSpPr>
              <p:nvPr/>
            </p:nvSpPr>
            <p:spPr bwMode="auto">
              <a:xfrm>
                <a:off x="4490" y="1995"/>
                <a:ext cx="1375" cy="125"/>
              </a:xfrm>
              <a:custGeom>
                <a:avLst/>
                <a:gdLst>
                  <a:gd name="T0" fmla="*/ 33 w 102"/>
                  <a:gd name="T1" fmla="*/ 7 h 7"/>
                  <a:gd name="T2" fmla="*/ 25 w 102"/>
                  <a:gd name="T3" fmla="*/ 6 h 7"/>
                  <a:gd name="T4" fmla="*/ 21 w 102"/>
                  <a:gd name="T5" fmla="*/ 5 h 7"/>
                  <a:gd name="T6" fmla="*/ 17 w 102"/>
                  <a:gd name="T7" fmla="*/ 6 h 7"/>
                  <a:gd name="T8" fmla="*/ 10 w 102"/>
                  <a:gd name="T9" fmla="*/ 6 h 7"/>
                  <a:gd name="T10" fmla="*/ 4 w 102"/>
                  <a:gd name="T11" fmla="*/ 6 h 7"/>
                  <a:gd name="T12" fmla="*/ 1 w 102"/>
                  <a:gd name="T13" fmla="*/ 3 h 7"/>
                  <a:gd name="T14" fmla="*/ 3 w 102"/>
                  <a:gd name="T15" fmla="*/ 3 h 7"/>
                  <a:gd name="T16" fmla="*/ 8 w 102"/>
                  <a:gd name="T17" fmla="*/ 0 h 7"/>
                  <a:gd name="T18" fmla="*/ 12 w 102"/>
                  <a:gd name="T19" fmla="*/ 2 h 7"/>
                  <a:gd name="T20" fmla="*/ 13 w 102"/>
                  <a:gd name="T21" fmla="*/ 4 h 7"/>
                  <a:gd name="T22" fmla="*/ 18 w 102"/>
                  <a:gd name="T23" fmla="*/ 1 h 7"/>
                  <a:gd name="T24" fmla="*/ 23 w 102"/>
                  <a:gd name="T25" fmla="*/ 0 h 7"/>
                  <a:gd name="T26" fmla="*/ 32 w 102"/>
                  <a:gd name="T27" fmla="*/ 3 h 7"/>
                  <a:gd name="T28" fmla="*/ 36 w 102"/>
                  <a:gd name="T29" fmla="*/ 1 h 7"/>
                  <a:gd name="T30" fmla="*/ 36 w 102"/>
                  <a:gd name="T31" fmla="*/ 4 h 7"/>
                  <a:gd name="T32" fmla="*/ 42 w 102"/>
                  <a:gd name="T33" fmla="*/ 0 h 7"/>
                  <a:gd name="T34" fmla="*/ 47 w 102"/>
                  <a:gd name="T35" fmla="*/ 0 h 7"/>
                  <a:gd name="T36" fmla="*/ 48 w 102"/>
                  <a:gd name="T37" fmla="*/ 3 h 7"/>
                  <a:gd name="T38" fmla="*/ 53 w 102"/>
                  <a:gd name="T39" fmla="*/ 0 h 7"/>
                  <a:gd name="T40" fmla="*/ 58 w 102"/>
                  <a:gd name="T41" fmla="*/ 3 h 7"/>
                  <a:gd name="T42" fmla="*/ 58 w 102"/>
                  <a:gd name="T43" fmla="*/ 5 h 7"/>
                  <a:gd name="T44" fmla="*/ 59 w 102"/>
                  <a:gd name="T45" fmla="*/ 2 h 7"/>
                  <a:gd name="T46" fmla="*/ 62 w 102"/>
                  <a:gd name="T47" fmla="*/ 2 h 7"/>
                  <a:gd name="T48" fmla="*/ 70 w 102"/>
                  <a:gd name="T49" fmla="*/ 2 h 7"/>
                  <a:gd name="T50" fmla="*/ 75 w 102"/>
                  <a:gd name="T51" fmla="*/ 1 h 7"/>
                  <a:gd name="T52" fmla="*/ 81 w 102"/>
                  <a:gd name="T53" fmla="*/ 2 h 7"/>
                  <a:gd name="T54" fmla="*/ 79 w 102"/>
                  <a:gd name="T55" fmla="*/ 0 h 7"/>
                  <a:gd name="T56" fmla="*/ 85 w 102"/>
                  <a:gd name="T57" fmla="*/ 2 h 7"/>
                  <a:gd name="T58" fmla="*/ 87 w 102"/>
                  <a:gd name="T59" fmla="*/ 5 h 7"/>
                  <a:gd name="T60" fmla="*/ 93 w 102"/>
                  <a:gd name="T61" fmla="*/ 1 h 7"/>
                  <a:gd name="T62" fmla="*/ 99 w 102"/>
                  <a:gd name="T63" fmla="*/ 1 h 7"/>
                  <a:gd name="T64" fmla="*/ 101 w 102"/>
                  <a:gd name="T65" fmla="*/ 2 h 7"/>
                  <a:gd name="T66" fmla="*/ 101 w 102"/>
                  <a:gd name="T67" fmla="*/ 6 h 7"/>
                  <a:gd name="T68" fmla="*/ 96 w 102"/>
                  <a:gd name="T69" fmla="*/ 4 h 7"/>
                  <a:gd name="T70" fmla="*/ 86 w 102"/>
                  <a:gd name="T71" fmla="*/ 6 h 7"/>
                  <a:gd name="T72" fmla="*/ 80 w 102"/>
                  <a:gd name="T73" fmla="*/ 7 h 7"/>
                  <a:gd name="T74" fmla="*/ 76 w 102"/>
                  <a:gd name="T75" fmla="*/ 6 h 7"/>
                  <a:gd name="T76" fmla="*/ 72 w 102"/>
                  <a:gd name="T77" fmla="*/ 5 h 7"/>
                  <a:gd name="T78" fmla="*/ 68 w 102"/>
                  <a:gd name="T79" fmla="*/ 6 h 7"/>
                  <a:gd name="T80" fmla="*/ 59 w 102"/>
                  <a:gd name="T81" fmla="*/ 7 h 7"/>
                  <a:gd name="T82" fmla="*/ 53 w 102"/>
                  <a:gd name="T83" fmla="*/ 5 h 7"/>
                  <a:gd name="T84" fmla="*/ 52 w 102"/>
                  <a:gd name="T85" fmla="*/ 6 h 7"/>
                  <a:gd name="T86" fmla="*/ 44 w 102"/>
                  <a:gd name="T87" fmla="*/ 7 h 7"/>
                  <a:gd name="T88" fmla="*/ 34 w 102"/>
                  <a:gd name="T89" fmla="*/ 5 h 7"/>
                  <a:gd name="T90" fmla="*/ 64 w 102"/>
                  <a:gd name="T91" fmla="*/ 3 h 7"/>
                  <a:gd name="T92" fmla="*/ 10 w 102"/>
                  <a:gd name="T93" fmla="*/ 3 h 7"/>
                  <a:gd name="T94" fmla="*/ 10 w 102"/>
                  <a:gd name="T95" fmla="*/ 4 h 7"/>
                  <a:gd name="T96" fmla="*/ 62 w 102"/>
                  <a:gd name="T97" fmla="*/ 6 h 7"/>
                  <a:gd name="T98" fmla="*/ 95 w 102"/>
                  <a:gd name="T99" fmla="*/ 4 h 7"/>
                  <a:gd name="T100" fmla="*/ 83 w 102"/>
                  <a:gd name="T101" fmla="*/ 2 h 7"/>
                  <a:gd name="T102" fmla="*/ 43 w 102"/>
                  <a:gd name="T103" fmla="*/ 6 h 7"/>
                  <a:gd name="T104" fmla="*/ 83 w 102"/>
                  <a:gd name="T105" fmla="*/ 5 h 7"/>
                  <a:gd name="T106" fmla="*/ 74 w 102"/>
                  <a:gd name="T107" fmla="*/ 5 h 7"/>
                  <a:gd name="T108" fmla="*/ 64 w 102"/>
                  <a:gd name="T109" fmla="*/ 5 h 7"/>
                  <a:gd name="T110" fmla="*/ 95 w 102"/>
                  <a:gd name="T111" fmla="*/ 1 h 7"/>
                  <a:gd name="T112" fmla="*/ 32 w 102"/>
                  <a:gd name="T113" fmla="*/ 6 h 7"/>
                  <a:gd name="T114" fmla="*/ 9 w 102"/>
                  <a:gd name="T115" fmla="*/ 2 h 7"/>
                  <a:gd name="T116" fmla="*/ 83 w 102"/>
                  <a:gd name="T117" fmla="*/ 3 h 7"/>
                  <a:gd name="T118" fmla="*/ 53 w 102"/>
                  <a:gd name="T119" fmla="*/ 5 h 7"/>
                  <a:gd name="T120" fmla="*/ 11 w 102"/>
                  <a:gd name="T1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7">
                    <a:moveTo>
                      <a:pt x="35" y="3"/>
                    </a:moveTo>
                    <a:cubicBezTo>
                      <a:pt x="35" y="3"/>
                      <a:pt x="35" y="3"/>
                      <a:pt x="35" y="2"/>
                    </a:cubicBezTo>
                    <a:cubicBezTo>
                      <a:pt x="35" y="2"/>
                      <a:pt x="35" y="3"/>
                      <a:pt x="35" y="3"/>
                    </a:cubicBezTo>
                    <a:cubicBezTo>
                      <a:pt x="35" y="3"/>
                      <a:pt x="35" y="2"/>
                      <a:pt x="35" y="2"/>
                    </a:cubicBezTo>
                    <a:cubicBezTo>
                      <a:pt x="35" y="2"/>
                      <a:pt x="35" y="2"/>
                      <a:pt x="35" y="2"/>
                    </a:cubicBezTo>
                    <a:cubicBezTo>
                      <a:pt x="35" y="3"/>
                      <a:pt x="35" y="3"/>
                      <a:pt x="35" y="3"/>
                    </a:cubicBezTo>
                    <a:cubicBezTo>
                      <a:pt x="35" y="3"/>
                      <a:pt x="35" y="3"/>
                      <a:pt x="34" y="3"/>
                    </a:cubicBezTo>
                    <a:cubicBezTo>
                      <a:pt x="34" y="3"/>
                      <a:pt x="34" y="3"/>
                      <a:pt x="34" y="3"/>
                    </a:cubicBezTo>
                    <a:cubicBezTo>
                      <a:pt x="34" y="4"/>
                      <a:pt x="34" y="4"/>
                      <a:pt x="33" y="4"/>
                    </a:cubicBezTo>
                    <a:cubicBezTo>
                      <a:pt x="33" y="5"/>
                      <a:pt x="33" y="5"/>
                      <a:pt x="33" y="6"/>
                    </a:cubicBezTo>
                    <a:cubicBezTo>
                      <a:pt x="33" y="6"/>
                      <a:pt x="33" y="7"/>
                      <a:pt x="33" y="7"/>
                    </a:cubicBezTo>
                    <a:cubicBezTo>
                      <a:pt x="32" y="7"/>
                      <a:pt x="31" y="7"/>
                      <a:pt x="30" y="7"/>
                    </a:cubicBezTo>
                    <a:cubicBezTo>
                      <a:pt x="30" y="7"/>
                      <a:pt x="29" y="7"/>
                      <a:pt x="29" y="7"/>
                    </a:cubicBezTo>
                    <a:cubicBezTo>
                      <a:pt x="29" y="6"/>
                      <a:pt x="29" y="6"/>
                      <a:pt x="29" y="6"/>
                    </a:cubicBezTo>
                    <a:cubicBezTo>
                      <a:pt x="29" y="6"/>
                      <a:pt x="29" y="6"/>
                      <a:pt x="28" y="6"/>
                    </a:cubicBezTo>
                    <a:cubicBezTo>
                      <a:pt x="28" y="6"/>
                      <a:pt x="28" y="6"/>
                      <a:pt x="28" y="6"/>
                    </a:cubicBezTo>
                    <a:cubicBezTo>
                      <a:pt x="28" y="6"/>
                      <a:pt x="28" y="6"/>
                      <a:pt x="28" y="6"/>
                    </a:cubicBezTo>
                    <a:cubicBezTo>
                      <a:pt x="28" y="6"/>
                      <a:pt x="27" y="6"/>
                      <a:pt x="27" y="6"/>
                    </a:cubicBezTo>
                    <a:cubicBezTo>
                      <a:pt x="27" y="6"/>
                      <a:pt x="27" y="6"/>
                      <a:pt x="26" y="6"/>
                    </a:cubicBezTo>
                    <a:cubicBezTo>
                      <a:pt x="26" y="6"/>
                      <a:pt x="26" y="6"/>
                      <a:pt x="26" y="6"/>
                    </a:cubicBezTo>
                    <a:cubicBezTo>
                      <a:pt x="26" y="6"/>
                      <a:pt x="26" y="6"/>
                      <a:pt x="26" y="6"/>
                    </a:cubicBezTo>
                    <a:cubicBezTo>
                      <a:pt x="25" y="6"/>
                      <a:pt x="25" y="6"/>
                      <a:pt x="25" y="6"/>
                    </a:cubicBezTo>
                    <a:cubicBezTo>
                      <a:pt x="25" y="6"/>
                      <a:pt x="25" y="7"/>
                      <a:pt x="25" y="7"/>
                    </a:cubicBezTo>
                    <a:cubicBezTo>
                      <a:pt x="25" y="7"/>
                      <a:pt x="24" y="7"/>
                      <a:pt x="24" y="7"/>
                    </a:cubicBezTo>
                    <a:cubicBezTo>
                      <a:pt x="24" y="7"/>
                      <a:pt x="23" y="7"/>
                      <a:pt x="23" y="6"/>
                    </a:cubicBezTo>
                    <a:cubicBezTo>
                      <a:pt x="23" y="6"/>
                      <a:pt x="23" y="6"/>
                      <a:pt x="23" y="6"/>
                    </a:cubicBezTo>
                    <a:cubicBezTo>
                      <a:pt x="23" y="6"/>
                      <a:pt x="23" y="6"/>
                      <a:pt x="23" y="6"/>
                    </a:cubicBezTo>
                    <a:cubicBezTo>
                      <a:pt x="23" y="6"/>
                      <a:pt x="23" y="6"/>
                      <a:pt x="23" y="6"/>
                    </a:cubicBezTo>
                    <a:cubicBezTo>
                      <a:pt x="23" y="7"/>
                      <a:pt x="22" y="7"/>
                      <a:pt x="22" y="7"/>
                    </a:cubicBezTo>
                    <a:cubicBezTo>
                      <a:pt x="22" y="7"/>
                      <a:pt x="22" y="7"/>
                      <a:pt x="21" y="7"/>
                    </a:cubicBezTo>
                    <a:cubicBezTo>
                      <a:pt x="21" y="7"/>
                      <a:pt x="21" y="7"/>
                      <a:pt x="21" y="7"/>
                    </a:cubicBezTo>
                    <a:cubicBezTo>
                      <a:pt x="21" y="6"/>
                      <a:pt x="20" y="6"/>
                      <a:pt x="20" y="6"/>
                    </a:cubicBezTo>
                    <a:cubicBezTo>
                      <a:pt x="20" y="6"/>
                      <a:pt x="20" y="5"/>
                      <a:pt x="21" y="5"/>
                    </a:cubicBezTo>
                    <a:cubicBezTo>
                      <a:pt x="21" y="5"/>
                      <a:pt x="21" y="5"/>
                      <a:pt x="22" y="5"/>
                    </a:cubicBezTo>
                    <a:cubicBezTo>
                      <a:pt x="21" y="5"/>
                      <a:pt x="21" y="5"/>
                      <a:pt x="21" y="5"/>
                    </a:cubicBezTo>
                    <a:cubicBezTo>
                      <a:pt x="21" y="5"/>
                      <a:pt x="21" y="5"/>
                      <a:pt x="21" y="5"/>
                    </a:cubicBezTo>
                    <a:cubicBezTo>
                      <a:pt x="21" y="4"/>
                      <a:pt x="20" y="4"/>
                      <a:pt x="19" y="4"/>
                    </a:cubicBezTo>
                    <a:cubicBezTo>
                      <a:pt x="18" y="4"/>
                      <a:pt x="18" y="5"/>
                      <a:pt x="18" y="5"/>
                    </a:cubicBezTo>
                    <a:cubicBezTo>
                      <a:pt x="18" y="5"/>
                      <a:pt x="18" y="5"/>
                      <a:pt x="18" y="5"/>
                    </a:cubicBezTo>
                    <a:cubicBezTo>
                      <a:pt x="18" y="5"/>
                      <a:pt x="18" y="6"/>
                      <a:pt x="18" y="6"/>
                    </a:cubicBezTo>
                    <a:cubicBezTo>
                      <a:pt x="18" y="6"/>
                      <a:pt x="18" y="6"/>
                      <a:pt x="18" y="6"/>
                    </a:cubicBezTo>
                    <a:cubicBezTo>
                      <a:pt x="18" y="6"/>
                      <a:pt x="18" y="6"/>
                      <a:pt x="18" y="6"/>
                    </a:cubicBezTo>
                    <a:cubicBezTo>
                      <a:pt x="18" y="7"/>
                      <a:pt x="18" y="7"/>
                      <a:pt x="18" y="7"/>
                    </a:cubicBezTo>
                    <a:cubicBezTo>
                      <a:pt x="17" y="7"/>
                      <a:pt x="17" y="7"/>
                      <a:pt x="17" y="6"/>
                    </a:cubicBezTo>
                    <a:cubicBezTo>
                      <a:pt x="16" y="6"/>
                      <a:pt x="16" y="6"/>
                      <a:pt x="16" y="6"/>
                    </a:cubicBezTo>
                    <a:cubicBezTo>
                      <a:pt x="16" y="7"/>
                      <a:pt x="16" y="7"/>
                      <a:pt x="16" y="7"/>
                    </a:cubicBezTo>
                    <a:cubicBezTo>
                      <a:pt x="15" y="7"/>
                      <a:pt x="15" y="7"/>
                      <a:pt x="15" y="6"/>
                    </a:cubicBezTo>
                    <a:cubicBezTo>
                      <a:pt x="14" y="6"/>
                      <a:pt x="14" y="6"/>
                      <a:pt x="14" y="6"/>
                    </a:cubicBezTo>
                    <a:cubicBezTo>
                      <a:pt x="13" y="6"/>
                      <a:pt x="13" y="6"/>
                      <a:pt x="13" y="6"/>
                    </a:cubicBezTo>
                    <a:cubicBezTo>
                      <a:pt x="13" y="6"/>
                      <a:pt x="12" y="6"/>
                      <a:pt x="12" y="6"/>
                    </a:cubicBezTo>
                    <a:cubicBezTo>
                      <a:pt x="12" y="5"/>
                      <a:pt x="11" y="5"/>
                      <a:pt x="11" y="4"/>
                    </a:cubicBezTo>
                    <a:cubicBezTo>
                      <a:pt x="11" y="4"/>
                      <a:pt x="11" y="4"/>
                      <a:pt x="11" y="4"/>
                    </a:cubicBezTo>
                    <a:cubicBezTo>
                      <a:pt x="10" y="5"/>
                      <a:pt x="10" y="5"/>
                      <a:pt x="10" y="5"/>
                    </a:cubicBezTo>
                    <a:cubicBezTo>
                      <a:pt x="10" y="5"/>
                      <a:pt x="10" y="6"/>
                      <a:pt x="10" y="6"/>
                    </a:cubicBezTo>
                    <a:cubicBezTo>
                      <a:pt x="10" y="6"/>
                      <a:pt x="10" y="6"/>
                      <a:pt x="10" y="6"/>
                    </a:cubicBezTo>
                    <a:cubicBezTo>
                      <a:pt x="10" y="6"/>
                      <a:pt x="11" y="6"/>
                      <a:pt x="11" y="6"/>
                    </a:cubicBezTo>
                    <a:cubicBezTo>
                      <a:pt x="11" y="6"/>
                      <a:pt x="11" y="6"/>
                      <a:pt x="11" y="6"/>
                    </a:cubicBezTo>
                    <a:cubicBezTo>
                      <a:pt x="11" y="6"/>
                      <a:pt x="10" y="7"/>
                      <a:pt x="10" y="6"/>
                    </a:cubicBezTo>
                    <a:cubicBezTo>
                      <a:pt x="9" y="6"/>
                      <a:pt x="9" y="6"/>
                      <a:pt x="8" y="6"/>
                    </a:cubicBezTo>
                    <a:cubicBezTo>
                      <a:pt x="8" y="6"/>
                      <a:pt x="8" y="6"/>
                      <a:pt x="8" y="6"/>
                    </a:cubicBezTo>
                    <a:cubicBezTo>
                      <a:pt x="7" y="6"/>
                      <a:pt x="7" y="6"/>
                      <a:pt x="7" y="6"/>
                    </a:cubicBezTo>
                    <a:cubicBezTo>
                      <a:pt x="7" y="6"/>
                      <a:pt x="7" y="6"/>
                      <a:pt x="7" y="6"/>
                    </a:cubicBezTo>
                    <a:cubicBezTo>
                      <a:pt x="7" y="7"/>
                      <a:pt x="6" y="7"/>
                      <a:pt x="6" y="7"/>
                    </a:cubicBezTo>
                    <a:cubicBezTo>
                      <a:pt x="6" y="7"/>
                      <a:pt x="6" y="7"/>
                      <a:pt x="6" y="7"/>
                    </a:cubicBezTo>
                    <a:cubicBezTo>
                      <a:pt x="5" y="7"/>
                      <a:pt x="5" y="7"/>
                      <a:pt x="4" y="7"/>
                    </a:cubicBezTo>
                    <a:cubicBezTo>
                      <a:pt x="4" y="6"/>
                      <a:pt x="4" y="6"/>
                      <a:pt x="4" y="6"/>
                    </a:cubicBezTo>
                    <a:cubicBezTo>
                      <a:pt x="5" y="6"/>
                      <a:pt x="4" y="5"/>
                      <a:pt x="4" y="5"/>
                    </a:cubicBezTo>
                    <a:cubicBezTo>
                      <a:pt x="4" y="5"/>
                      <a:pt x="3" y="5"/>
                      <a:pt x="3" y="5"/>
                    </a:cubicBezTo>
                    <a:cubicBezTo>
                      <a:pt x="3" y="5"/>
                      <a:pt x="3" y="5"/>
                      <a:pt x="3" y="5"/>
                    </a:cubicBezTo>
                    <a:cubicBezTo>
                      <a:pt x="3" y="6"/>
                      <a:pt x="2" y="6"/>
                      <a:pt x="2" y="6"/>
                    </a:cubicBezTo>
                    <a:cubicBezTo>
                      <a:pt x="2" y="6"/>
                      <a:pt x="2" y="5"/>
                      <a:pt x="2" y="5"/>
                    </a:cubicBezTo>
                    <a:cubicBezTo>
                      <a:pt x="2" y="5"/>
                      <a:pt x="2" y="5"/>
                      <a:pt x="2" y="4"/>
                    </a:cubicBezTo>
                    <a:cubicBezTo>
                      <a:pt x="2" y="5"/>
                      <a:pt x="2" y="5"/>
                      <a:pt x="2" y="5"/>
                    </a:cubicBezTo>
                    <a:cubicBezTo>
                      <a:pt x="2" y="4"/>
                      <a:pt x="2" y="4"/>
                      <a:pt x="2" y="4"/>
                    </a:cubicBezTo>
                    <a:cubicBezTo>
                      <a:pt x="3" y="4"/>
                      <a:pt x="3" y="4"/>
                      <a:pt x="3" y="4"/>
                    </a:cubicBezTo>
                    <a:cubicBezTo>
                      <a:pt x="3" y="3"/>
                      <a:pt x="2" y="3"/>
                      <a:pt x="2" y="3"/>
                    </a:cubicBezTo>
                    <a:cubicBezTo>
                      <a:pt x="1" y="3"/>
                      <a:pt x="1" y="3"/>
                      <a:pt x="1" y="3"/>
                    </a:cubicBezTo>
                    <a:cubicBezTo>
                      <a:pt x="1" y="3"/>
                      <a:pt x="1" y="3"/>
                      <a:pt x="1" y="3"/>
                    </a:cubicBezTo>
                    <a:cubicBezTo>
                      <a:pt x="1" y="2"/>
                      <a:pt x="1" y="2"/>
                      <a:pt x="0" y="2"/>
                    </a:cubicBezTo>
                    <a:cubicBezTo>
                      <a:pt x="0" y="2"/>
                      <a:pt x="0" y="2"/>
                      <a:pt x="0" y="1"/>
                    </a:cubicBezTo>
                    <a:cubicBezTo>
                      <a:pt x="0" y="2"/>
                      <a:pt x="0" y="2"/>
                      <a:pt x="0" y="2"/>
                    </a:cubicBezTo>
                    <a:cubicBezTo>
                      <a:pt x="0" y="1"/>
                      <a:pt x="0" y="1"/>
                      <a:pt x="0" y="1"/>
                    </a:cubicBezTo>
                    <a:cubicBezTo>
                      <a:pt x="0" y="1"/>
                      <a:pt x="1" y="1"/>
                      <a:pt x="1" y="1"/>
                    </a:cubicBezTo>
                    <a:cubicBezTo>
                      <a:pt x="1" y="1"/>
                      <a:pt x="1" y="1"/>
                      <a:pt x="1" y="1"/>
                    </a:cubicBezTo>
                    <a:cubicBezTo>
                      <a:pt x="1" y="2"/>
                      <a:pt x="1" y="2"/>
                      <a:pt x="2" y="1"/>
                    </a:cubicBezTo>
                    <a:cubicBezTo>
                      <a:pt x="2" y="1"/>
                      <a:pt x="2" y="1"/>
                      <a:pt x="2" y="1"/>
                    </a:cubicBezTo>
                    <a:cubicBezTo>
                      <a:pt x="2" y="2"/>
                      <a:pt x="2" y="2"/>
                      <a:pt x="3" y="2"/>
                    </a:cubicBezTo>
                    <a:cubicBezTo>
                      <a:pt x="3" y="2"/>
                      <a:pt x="3" y="2"/>
                      <a:pt x="3" y="3"/>
                    </a:cubicBezTo>
                    <a:cubicBezTo>
                      <a:pt x="4" y="3"/>
                      <a:pt x="4" y="3"/>
                      <a:pt x="4" y="3"/>
                    </a:cubicBezTo>
                    <a:cubicBezTo>
                      <a:pt x="4" y="3"/>
                      <a:pt x="4" y="3"/>
                      <a:pt x="4" y="3"/>
                    </a:cubicBezTo>
                    <a:cubicBezTo>
                      <a:pt x="5" y="3"/>
                      <a:pt x="5" y="3"/>
                      <a:pt x="5" y="3"/>
                    </a:cubicBezTo>
                    <a:cubicBezTo>
                      <a:pt x="5" y="3"/>
                      <a:pt x="5" y="2"/>
                      <a:pt x="5" y="2"/>
                    </a:cubicBezTo>
                    <a:cubicBezTo>
                      <a:pt x="5" y="2"/>
                      <a:pt x="6" y="2"/>
                      <a:pt x="6" y="2"/>
                    </a:cubicBezTo>
                    <a:cubicBezTo>
                      <a:pt x="6" y="2"/>
                      <a:pt x="6" y="1"/>
                      <a:pt x="6" y="1"/>
                    </a:cubicBezTo>
                    <a:cubicBezTo>
                      <a:pt x="6" y="1"/>
                      <a:pt x="6" y="1"/>
                      <a:pt x="6" y="1"/>
                    </a:cubicBezTo>
                    <a:cubicBezTo>
                      <a:pt x="6" y="1"/>
                      <a:pt x="6" y="1"/>
                      <a:pt x="6" y="1"/>
                    </a:cubicBezTo>
                    <a:cubicBezTo>
                      <a:pt x="7" y="1"/>
                      <a:pt x="7" y="1"/>
                      <a:pt x="7" y="0"/>
                    </a:cubicBezTo>
                    <a:cubicBezTo>
                      <a:pt x="7" y="0"/>
                      <a:pt x="8" y="0"/>
                      <a:pt x="8" y="0"/>
                    </a:cubicBezTo>
                    <a:cubicBezTo>
                      <a:pt x="8" y="0"/>
                      <a:pt x="8" y="0"/>
                      <a:pt x="8" y="0"/>
                    </a:cubicBezTo>
                    <a:cubicBezTo>
                      <a:pt x="8" y="0"/>
                      <a:pt x="9" y="0"/>
                      <a:pt x="9" y="0"/>
                    </a:cubicBezTo>
                    <a:cubicBezTo>
                      <a:pt x="9" y="0"/>
                      <a:pt x="9" y="0"/>
                      <a:pt x="9" y="1"/>
                    </a:cubicBezTo>
                    <a:cubicBezTo>
                      <a:pt x="9" y="1"/>
                      <a:pt x="9" y="1"/>
                      <a:pt x="10" y="1"/>
                    </a:cubicBezTo>
                    <a:cubicBezTo>
                      <a:pt x="10" y="1"/>
                      <a:pt x="10" y="0"/>
                      <a:pt x="11" y="0"/>
                    </a:cubicBezTo>
                    <a:cubicBezTo>
                      <a:pt x="11" y="0"/>
                      <a:pt x="11" y="0"/>
                      <a:pt x="11" y="0"/>
                    </a:cubicBezTo>
                    <a:cubicBezTo>
                      <a:pt x="11" y="0"/>
                      <a:pt x="11" y="1"/>
                      <a:pt x="12" y="0"/>
                    </a:cubicBezTo>
                    <a:cubicBezTo>
                      <a:pt x="12" y="0"/>
                      <a:pt x="13" y="0"/>
                      <a:pt x="13" y="0"/>
                    </a:cubicBezTo>
                    <a:cubicBezTo>
                      <a:pt x="13" y="0"/>
                      <a:pt x="13" y="1"/>
                      <a:pt x="13" y="1"/>
                    </a:cubicBezTo>
                    <a:cubicBezTo>
                      <a:pt x="13" y="1"/>
                      <a:pt x="13" y="1"/>
                      <a:pt x="13" y="1"/>
                    </a:cubicBezTo>
                    <a:cubicBezTo>
                      <a:pt x="13" y="2"/>
                      <a:pt x="13" y="2"/>
                      <a:pt x="13" y="2"/>
                    </a:cubicBezTo>
                    <a:cubicBezTo>
                      <a:pt x="13" y="2"/>
                      <a:pt x="12" y="2"/>
                      <a:pt x="12" y="2"/>
                    </a:cubicBezTo>
                    <a:cubicBezTo>
                      <a:pt x="12" y="2"/>
                      <a:pt x="12" y="2"/>
                      <a:pt x="12" y="2"/>
                    </a:cubicBezTo>
                    <a:cubicBezTo>
                      <a:pt x="12" y="2"/>
                      <a:pt x="11" y="2"/>
                      <a:pt x="11" y="2"/>
                    </a:cubicBezTo>
                    <a:cubicBezTo>
                      <a:pt x="11" y="3"/>
                      <a:pt x="11" y="3"/>
                      <a:pt x="11" y="3"/>
                    </a:cubicBezTo>
                    <a:cubicBezTo>
                      <a:pt x="12" y="4"/>
                      <a:pt x="12" y="4"/>
                      <a:pt x="12" y="4"/>
                    </a:cubicBezTo>
                    <a:cubicBezTo>
                      <a:pt x="12" y="5"/>
                      <a:pt x="12" y="5"/>
                      <a:pt x="13" y="5"/>
                    </a:cubicBezTo>
                    <a:cubicBezTo>
                      <a:pt x="13" y="5"/>
                      <a:pt x="13" y="5"/>
                      <a:pt x="13" y="5"/>
                    </a:cubicBezTo>
                    <a:cubicBezTo>
                      <a:pt x="14" y="5"/>
                      <a:pt x="14" y="5"/>
                      <a:pt x="14" y="5"/>
                    </a:cubicBezTo>
                    <a:cubicBezTo>
                      <a:pt x="14" y="5"/>
                      <a:pt x="14" y="5"/>
                      <a:pt x="14" y="5"/>
                    </a:cubicBezTo>
                    <a:cubicBezTo>
                      <a:pt x="15" y="5"/>
                      <a:pt x="15" y="5"/>
                      <a:pt x="15" y="5"/>
                    </a:cubicBezTo>
                    <a:cubicBezTo>
                      <a:pt x="15" y="5"/>
                      <a:pt x="14" y="5"/>
                      <a:pt x="14" y="5"/>
                    </a:cubicBezTo>
                    <a:cubicBezTo>
                      <a:pt x="14" y="5"/>
                      <a:pt x="14" y="4"/>
                      <a:pt x="13" y="4"/>
                    </a:cubicBezTo>
                    <a:cubicBezTo>
                      <a:pt x="13" y="4"/>
                      <a:pt x="13" y="4"/>
                      <a:pt x="13" y="3"/>
                    </a:cubicBezTo>
                    <a:cubicBezTo>
                      <a:pt x="13" y="3"/>
                      <a:pt x="14" y="3"/>
                      <a:pt x="13" y="2"/>
                    </a:cubicBezTo>
                    <a:cubicBezTo>
                      <a:pt x="13" y="2"/>
                      <a:pt x="13" y="2"/>
                      <a:pt x="13" y="2"/>
                    </a:cubicBezTo>
                    <a:cubicBezTo>
                      <a:pt x="13" y="2"/>
                      <a:pt x="14" y="2"/>
                      <a:pt x="14" y="2"/>
                    </a:cubicBezTo>
                    <a:cubicBezTo>
                      <a:pt x="14" y="1"/>
                      <a:pt x="15" y="1"/>
                      <a:pt x="15" y="2"/>
                    </a:cubicBezTo>
                    <a:cubicBezTo>
                      <a:pt x="15" y="2"/>
                      <a:pt x="16" y="2"/>
                      <a:pt x="16" y="3"/>
                    </a:cubicBezTo>
                    <a:cubicBezTo>
                      <a:pt x="17" y="3"/>
                      <a:pt x="17" y="3"/>
                      <a:pt x="17" y="3"/>
                    </a:cubicBezTo>
                    <a:cubicBezTo>
                      <a:pt x="17" y="3"/>
                      <a:pt x="17" y="3"/>
                      <a:pt x="17" y="3"/>
                    </a:cubicBezTo>
                    <a:cubicBezTo>
                      <a:pt x="17" y="3"/>
                      <a:pt x="17" y="3"/>
                      <a:pt x="17" y="3"/>
                    </a:cubicBezTo>
                    <a:cubicBezTo>
                      <a:pt x="17" y="3"/>
                      <a:pt x="17" y="3"/>
                      <a:pt x="17" y="3"/>
                    </a:cubicBezTo>
                    <a:cubicBezTo>
                      <a:pt x="17" y="2"/>
                      <a:pt x="17" y="1"/>
                      <a:pt x="18" y="1"/>
                    </a:cubicBezTo>
                    <a:cubicBezTo>
                      <a:pt x="18" y="1"/>
                      <a:pt x="18" y="1"/>
                      <a:pt x="18" y="1"/>
                    </a:cubicBezTo>
                    <a:cubicBezTo>
                      <a:pt x="18" y="1"/>
                      <a:pt x="19" y="1"/>
                      <a:pt x="19" y="0"/>
                    </a:cubicBezTo>
                    <a:cubicBezTo>
                      <a:pt x="19" y="0"/>
                      <a:pt x="19" y="0"/>
                      <a:pt x="19" y="0"/>
                    </a:cubicBezTo>
                    <a:cubicBezTo>
                      <a:pt x="19" y="1"/>
                      <a:pt x="19" y="1"/>
                      <a:pt x="19" y="1"/>
                    </a:cubicBezTo>
                    <a:cubicBezTo>
                      <a:pt x="19" y="1"/>
                      <a:pt x="19" y="1"/>
                      <a:pt x="19" y="2"/>
                    </a:cubicBezTo>
                    <a:cubicBezTo>
                      <a:pt x="19" y="2"/>
                      <a:pt x="19" y="2"/>
                      <a:pt x="19" y="2"/>
                    </a:cubicBezTo>
                    <a:cubicBezTo>
                      <a:pt x="19" y="2"/>
                      <a:pt x="19" y="2"/>
                      <a:pt x="20" y="2"/>
                    </a:cubicBezTo>
                    <a:cubicBezTo>
                      <a:pt x="20" y="2"/>
                      <a:pt x="20" y="2"/>
                      <a:pt x="20" y="2"/>
                    </a:cubicBezTo>
                    <a:cubicBezTo>
                      <a:pt x="20" y="1"/>
                      <a:pt x="20" y="1"/>
                      <a:pt x="21" y="1"/>
                    </a:cubicBezTo>
                    <a:cubicBezTo>
                      <a:pt x="21" y="1"/>
                      <a:pt x="22" y="0"/>
                      <a:pt x="22" y="0"/>
                    </a:cubicBezTo>
                    <a:cubicBezTo>
                      <a:pt x="22" y="0"/>
                      <a:pt x="23" y="0"/>
                      <a:pt x="23" y="0"/>
                    </a:cubicBezTo>
                    <a:cubicBezTo>
                      <a:pt x="23" y="0"/>
                      <a:pt x="23" y="0"/>
                      <a:pt x="23" y="0"/>
                    </a:cubicBezTo>
                    <a:cubicBezTo>
                      <a:pt x="23" y="0"/>
                      <a:pt x="23" y="1"/>
                      <a:pt x="23" y="1"/>
                    </a:cubicBezTo>
                    <a:cubicBezTo>
                      <a:pt x="23" y="1"/>
                      <a:pt x="23" y="1"/>
                      <a:pt x="23" y="1"/>
                    </a:cubicBezTo>
                    <a:cubicBezTo>
                      <a:pt x="23" y="1"/>
                      <a:pt x="23" y="2"/>
                      <a:pt x="24" y="2"/>
                    </a:cubicBezTo>
                    <a:cubicBezTo>
                      <a:pt x="24" y="2"/>
                      <a:pt x="25" y="2"/>
                      <a:pt x="25" y="2"/>
                    </a:cubicBezTo>
                    <a:cubicBezTo>
                      <a:pt x="25" y="2"/>
                      <a:pt x="26" y="3"/>
                      <a:pt x="26" y="4"/>
                    </a:cubicBezTo>
                    <a:cubicBezTo>
                      <a:pt x="26" y="4"/>
                      <a:pt x="26" y="4"/>
                      <a:pt x="26" y="4"/>
                    </a:cubicBezTo>
                    <a:cubicBezTo>
                      <a:pt x="27" y="4"/>
                      <a:pt x="28" y="4"/>
                      <a:pt x="29" y="4"/>
                    </a:cubicBezTo>
                    <a:cubicBezTo>
                      <a:pt x="30" y="3"/>
                      <a:pt x="30" y="4"/>
                      <a:pt x="31" y="3"/>
                    </a:cubicBezTo>
                    <a:cubicBezTo>
                      <a:pt x="31" y="3"/>
                      <a:pt x="31" y="3"/>
                      <a:pt x="32" y="4"/>
                    </a:cubicBezTo>
                    <a:cubicBezTo>
                      <a:pt x="32" y="4"/>
                      <a:pt x="32" y="4"/>
                      <a:pt x="32" y="3"/>
                    </a:cubicBezTo>
                    <a:cubicBezTo>
                      <a:pt x="32" y="3"/>
                      <a:pt x="32" y="3"/>
                      <a:pt x="32" y="3"/>
                    </a:cubicBezTo>
                    <a:cubicBezTo>
                      <a:pt x="33" y="2"/>
                      <a:pt x="33" y="2"/>
                      <a:pt x="33" y="2"/>
                    </a:cubicBezTo>
                    <a:cubicBezTo>
                      <a:pt x="32" y="1"/>
                      <a:pt x="32" y="1"/>
                      <a:pt x="32" y="1"/>
                    </a:cubicBezTo>
                    <a:cubicBezTo>
                      <a:pt x="32" y="1"/>
                      <a:pt x="32" y="1"/>
                      <a:pt x="32" y="1"/>
                    </a:cubicBezTo>
                    <a:cubicBezTo>
                      <a:pt x="32" y="1"/>
                      <a:pt x="32" y="0"/>
                      <a:pt x="32" y="0"/>
                    </a:cubicBezTo>
                    <a:cubicBezTo>
                      <a:pt x="32" y="0"/>
                      <a:pt x="33" y="0"/>
                      <a:pt x="33" y="1"/>
                    </a:cubicBezTo>
                    <a:cubicBezTo>
                      <a:pt x="33" y="1"/>
                      <a:pt x="33" y="1"/>
                      <a:pt x="33" y="1"/>
                    </a:cubicBezTo>
                    <a:cubicBezTo>
                      <a:pt x="34" y="1"/>
                      <a:pt x="34" y="1"/>
                      <a:pt x="34" y="1"/>
                    </a:cubicBezTo>
                    <a:cubicBezTo>
                      <a:pt x="34" y="1"/>
                      <a:pt x="35" y="0"/>
                      <a:pt x="35" y="0"/>
                    </a:cubicBezTo>
                    <a:cubicBezTo>
                      <a:pt x="35" y="0"/>
                      <a:pt x="35" y="0"/>
                      <a:pt x="36" y="0"/>
                    </a:cubicBezTo>
                    <a:cubicBezTo>
                      <a:pt x="36" y="0"/>
                      <a:pt x="36" y="0"/>
                      <a:pt x="36" y="1"/>
                    </a:cubicBezTo>
                    <a:cubicBezTo>
                      <a:pt x="36" y="1"/>
                      <a:pt x="36" y="1"/>
                      <a:pt x="36" y="1"/>
                    </a:cubicBezTo>
                    <a:cubicBezTo>
                      <a:pt x="35" y="1"/>
                      <a:pt x="35" y="1"/>
                      <a:pt x="35" y="1"/>
                    </a:cubicBezTo>
                    <a:cubicBezTo>
                      <a:pt x="35" y="1"/>
                      <a:pt x="34" y="1"/>
                      <a:pt x="34" y="1"/>
                    </a:cubicBezTo>
                    <a:cubicBezTo>
                      <a:pt x="35" y="1"/>
                      <a:pt x="35" y="1"/>
                      <a:pt x="35" y="1"/>
                    </a:cubicBezTo>
                    <a:cubicBezTo>
                      <a:pt x="35" y="1"/>
                      <a:pt x="35" y="2"/>
                      <a:pt x="35" y="1"/>
                    </a:cubicBezTo>
                    <a:cubicBezTo>
                      <a:pt x="36" y="1"/>
                      <a:pt x="37" y="1"/>
                      <a:pt x="37" y="1"/>
                    </a:cubicBezTo>
                    <a:cubicBezTo>
                      <a:pt x="37" y="1"/>
                      <a:pt x="38" y="1"/>
                      <a:pt x="38" y="1"/>
                    </a:cubicBezTo>
                    <a:cubicBezTo>
                      <a:pt x="38" y="1"/>
                      <a:pt x="37" y="1"/>
                      <a:pt x="37" y="1"/>
                    </a:cubicBezTo>
                    <a:cubicBezTo>
                      <a:pt x="37" y="2"/>
                      <a:pt x="37" y="2"/>
                      <a:pt x="37" y="2"/>
                    </a:cubicBezTo>
                    <a:cubicBezTo>
                      <a:pt x="37" y="2"/>
                      <a:pt x="37" y="2"/>
                      <a:pt x="37" y="3"/>
                    </a:cubicBezTo>
                    <a:cubicBezTo>
                      <a:pt x="37" y="3"/>
                      <a:pt x="36" y="3"/>
                      <a:pt x="36" y="4"/>
                    </a:cubicBezTo>
                    <a:cubicBezTo>
                      <a:pt x="36" y="4"/>
                      <a:pt x="36" y="4"/>
                      <a:pt x="36" y="4"/>
                    </a:cubicBezTo>
                    <a:cubicBezTo>
                      <a:pt x="37" y="4"/>
                      <a:pt x="37" y="4"/>
                      <a:pt x="37" y="4"/>
                    </a:cubicBezTo>
                    <a:cubicBezTo>
                      <a:pt x="37" y="3"/>
                      <a:pt x="37" y="3"/>
                      <a:pt x="38" y="3"/>
                    </a:cubicBezTo>
                    <a:cubicBezTo>
                      <a:pt x="38" y="3"/>
                      <a:pt x="38" y="3"/>
                      <a:pt x="38" y="3"/>
                    </a:cubicBezTo>
                    <a:cubicBezTo>
                      <a:pt x="39" y="3"/>
                      <a:pt x="39" y="3"/>
                      <a:pt x="39" y="2"/>
                    </a:cubicBezTo>
                    <a:cubicBezTo>
                      <a:pt x="39" y="2"/>
                      <a:pt x="39" y="2"/>
                      <a:pt x="40" y="2"/>
                    </a:cubicBezTo>
                    <a:cubicBezTo>
                      <a:pt x="40" y="2"/>
                      <a:pt x="40" y="2"/>
                      <a:pt x="40" y="3"/>
                    </a:cubicBezTo>
                    <a:cubicBezTo>
                      <a:pt x="40" y="3"/>
                      <a:pt x="41" y="3"/>
                      <a:pt x="41" y="2"/>
                    </a:cubicBezTo>
                    <a:cubicBezTo>
                      <a:pt x="42" y="2"/>
                      <a:pt x="42" y="2"/>
                      <a:pt x="42" y="1"/>
                    </a:cubicBezTo>
                    <a:cubicBezTo>
                      <a:pt x="42" y="1"/>
                      <a:pt x="42" y="1"/>
                      <a:pt x="42" y="0"/>
                    </a:cubicBezTo>
                    <a:cubicBezTo>
                      <a:pt x="42" y="0"/>
                      <a:pt x="42" y="0"/>
                      <a:pt x="42" y="0"/>
                    </a:cubicBezTo>
                    <a:cubicBezTo>
                      <a:pt x="42" y="1"/>
                      <a:pt x="42" y="1"/>
                      <a:pt x="42" y="1"/>
                    </a:cubicBezTo>
                    <a:cubicBezTo>
                      <a:pt x="43" y="1"/>
                      <a:pt x="43" y="1"/>
                      <a:pt x="43" y="1"/>
                    </a:cubicBezTo>
                    <a:cubicBezTo>
                      <a:pt x="43" y="2"/>
                      <a:pt x="43" y="2"/>
                      <a:pt x="43" y="2"/>
                    </a:cubicBezTo>
                    <a:cubicBezTo>
                      <a:pt x="43" y="2"/>
                      <a:pt x="43" y="3"/>
                      <a:pt x="43" y="3"/>
                    </a:cubicBezTo>
                    <a:cubicBezTo>
                      <a:pt x="43" y="3"/>
                      <a:pt x="43" y="4"/>
                      <a:pt x="43" y="4"/>
                    </a:cubicBezTo>
                    <a:cubicBezTo>
                      <a:pt x="44" y="4"/>
                      <a:pt x="44" y="4"/>
                      <a:pt x="45" y="3"/>
                    </a:cubicBezTo>
                    <a:cubicBezTo>
                      <a:pt x="45" y="3"/>
                      <a:pt x="45" y="3"/>
                      <a:pt x="45" y="3"/>
                    </a:cubicBezTo>
                    <a:cubicBezTo>
                      <a:pt x="45" y="3"/>
                      <a:pt x="45" y="2"/>
                      <a:pt x="45" y="2"/>
                    </a:cubicBezTo>
                    <a:cubicBezTo>
                      <a:pt x="45" y="1"/>
                      <a:pt x="46" y="1"/>
                      <a:pt x="46" y="0"/>
                    </a:cubicBezTo>
                    <a:cubicBezTo>
                      <a:pt x="46" y="0"/>
                      <a:pt x="47" y="0"/>
                      <a:pt x="47" y="0"/>
                    </a:cubicBezTo>
                    <a:cubicBezTo>
                      <a:pt x="47" y="0"/>
                      <a:pt x="47" y="0"/>
                      <a:pt x="47" y="0"/>
                    </a:cubicBezTo>
                    <a:cubicBezTo>
                      <a:pt x="47" y="1"/>
                      <a:pt x="47" y="1"/>
                      <a:pt x="47" y="1"/>
                    </a:cubicBezTo>
                    <a:cubicBezTo>
                      <a:pt x="47" y="1"/>
                      <a:pt x="47" y="1"/>
                      <a:pt x="47" y="1"/>
                    </a:cubicBezTo>
                    <a:cubicBezTo>
                      <a:pt x="47" y="1"/>
                      <a:pt x="47" y="2"/>
                      <a:pt x="47" y="2"/>
                    </a:cubicBezTo>
                    <a:cubicBezTo>
                      <a:pt x="47" y="2"/>
                      <a:pt x="47" y="2"/>
                      <a:pt x="47" y="2"/>
                    </a:cubicBezTo>
                    <a:cubicBezTo>
                      <a:pt x="47" y="2"/>
                      <a:pt x="48" y="2"/>
                      <a:pt x="48" y="2"/>
                    </a:cubicBezTo>
                    <a:cubicBezTo>
                      <a:pt x="48" y="2"/>
                      <a:pt x="48" y="2"/>
                      <a:pt x="48" y="1"/>
                    </a:cubicBezTo>
                    <a:cubicBezTo>
                      <a:pt x="48" y="1"/>
                      <a:pt x="49" y="1"/>
                      <a:pt x="49" y="1"/>
                    </a:cubicBezTo>
                    <a:cubicBezTo>
                      <a:pt x="49" y="1"/>
                      <a:pt x="49" y="1"/>
                      <a:pt x="49" y="1"/>
                    </a:cubicBezTo>
                    <a:cubicBezTo>
                      <a:pt x="49" y="1"/>
                      <a:pt x="49" y="2"/>
                      <a:pt x="49" y="2"/>
                    </a:cubicBezTo>
                    <a:cubicBezTo>
                      <a:pt x="49" y="3"/>
                      <a:pt x="49" y="3"/>
                      <a:pt x="48" y="3"/>
                    </a:cubicBezTo>
                    <a:cubicBezTo>
                      <a:pt x="48" y="3"/>
                      <a:pt x="48" y="3"/>
                      <a:pt x="48" y="3"/>
                    </a:cubicBezTo>
                    <a:cubicBezTo>
                      <a:pt x="47" y="3"/>
                      <a:pt x="47" y="3"/>
                      <a:pt x="47" y="3"/>
                    </a:cubicBezTo>
                    <a:cubicBezTo>
                      <a:pt x="47" y="4"/>
                      <a:pt x="47" y="4"/>
                      <a:pt x="47" y="4"/>
                    </a:cubicBezTo>
                    <a:cubicBezTo>
                      <a:pt x="47" y="4"/>
                      <a:pt x="47" y="4"/>
                      <a:pt x="47" y="4"/>
                    </a:cubicBezTo>
                    <a:cubicBezTo>
                      <a:pt x="47" y="4"/>
                      <a:pt x="48" y="4"/>
                      <a:pt x="48" y="3"/>
                    </a:cubicBezTo>
                    <a:cubicBezTo>
                      <a:pt x="48" y="4"/>
                      <a:pt x="48" y="4"/>
                      <a:pt x="48" y="4"/>
                    </a:cubicBezTo>
                    <a:cubicBezTo>
                      <a:pt x="49" y="4"/>
                      <a:pt x="49" y="4"/>
                      <a:pt x="49" y="4"/>
                    </a:cubicBezTo>
                    <a:cubicBezTo>
                      <a:pt x="49" y="4"/>
                      <a:pt x="49" y="4"/>
                      <a:pt x="49" y="4"/>
                    </a:cubicBezTo>
                    <a:cubicBezTo>
                      <a:pt x="50" y="3"/>
                      <a:pt x="50" y="3"/>
                      <a:pt x="50" y="2"/>
                    </a:cubicBezTo>
                    <a:cubicBezTo>
                      <a:pt x="50" y="1"/>
                      <a:pt x="50" y="1"/>
                      <a:pt x="50" y="0"/>
                    </a:cubicBezTo>
                    <a:cubicBezTo>
                      <a:pt x="51" y="0"/>
                      <a:pt x="51" y="0"/>
                      <a:pt x="52" y="0"/>
                    </a:cubicBezTo>
                    <a:cubicBezTo>
                      <a:pt x="52" y="0"/>
                      <a:pt x="53" y="0"/>
                      <a:pt x="53" y="0"/>
                    </a:cubicBezTo>
                    <a:cubicBezTo>
                      <a:pt x="53" y="0"/>
                      <a:pt x="54" y="0"/>
                      <a:pt x="55" y="0"/>
                    </a:cubicBezTo>
                    <a:cubicBezTo>
                      <a:pt x="55" y="0"/>
                      <a:pt x="55" y="0"/>
                      <a:pt x="56" y="0"/>
                    </a:cubicBezTo>
                    <a:cubicBezTo>
                      <a:pt x="56" y="0"/>
                      <a:pt x="56" y="0"/>
                      <a:pt x="56" y="0"/>
                    </a:cubicBezTo>
                    <a:cubicBezTo>
                      <a:pt x="57" y="1"/>
                      <a:pt x="56" y="1"/>
                      <a:pt x="56" y="1"/>
                    </a:cubicBezTo>
                    <a:cubicBezTo>
                      <a:pt x="56" y="1"/>
                      <a:pt x="56" y="1"/>
                      <a:pt x="56" y="1"/>
                    </a:cubicBezTo>
                    <a:cubicBezTo>
                      <a:pt x="56" y="1"/>
                      <a:pt x="56" y="1"/>
                      <a:pt x="56" y="1"/>
                    </a:cubicBezTo>
                    <a:cubicBezTo>
                      <a:pt x="56" y="1"/>
                      <a:pt x="57" y="1"/>
                      <a:pt x="57" y="1"/>
                    </a:cubicBezTo>
                    <a:cubicBezTo>
                      <a:pt x="57" y="1"/>
                      <a:pt x="57" y="1"/>
                      <a:pt x="57" y="1"/>
                    </a:cubicBezTo>
                    <a:cubicBezTo>
                      <a:pt x="57" y="1"/>
                      <a:pt x="57" y="2"/>
                      <a:pt x="57" y="2"/>
                    </a:cubicBezTo>
                    <a:cubicBezTo>
                      <a:pt x="57" y="2"/>
                      <a:pt x="58" y="2"/>
                      <a:pt x="58" y="2"/>
                    </a:cubicBezTo>
                    <a:cubicBezTo>
                      <a:pt x="58" y="3"/>
                      <a:pt x="58" y="3"/>
                      <a:pt x="58" y="3"/>
                    </a:cubicBezTo>
                    <a:cubicBezTo>
                      <a:pt x="57" y="3"/>
                      <a:pt x="57" y="3"/>
                      <a:pt x="57" y="3"/>
                    </a:cubicBezTo>
                    <a:cubicBezTo>
                      <a:pt x="57" y="3"/>
                      <a:pt x="56" y="3"/>
                      <a:pt x="56" y="3"/>
                    </a:cubicBezTo>
                    <a:cubicBezTo>
                      <a:pt x="56" y="4"/>
                      <a:pt x="56" y="4"/>
                      <a:pt x="55" y="4"/>
                    </a:cubicBezTo>
                    <a:cubicBezTo>
                      <a:pt x="55" y="4"/>
                      <a:pt x="55" y="4"/>
                      <a:pt x="54" y="4"/>
                    </a:cubicBezTo>
                    <a:cubicBezTo>
                      <a:pt x="54" y="4"/>
                      <a:pt x="54" y="4"/>
                      <a:pt x="54" y="4"/>
                    </a:cubicBezTo>
                    <a:cubicBezTo>
                      <a:pt x="54" y="5"/>
                      <a:pt x="54" y="5"/>
                      <a:pt x="54" y="5"/>
                    </a:cubicBezTo>
                    <a:cubicBezTo>
                      <a:pt x="54" y="5"/>
                      <a:pt x="55" y="5"/>
                      <a:pt x="55" y="5"/>
                    </a:cubicBezTo>
                    <a:cubicBezTo>
                      <a:pt x="55" y="5"/>
                      <a:pt x="56" y="5"/>
                      <a:pt x="56" y="5"/>
                    </a:cubicBezTo>
                    <a:cubicBezTo>
                      <a:pt x="57" y="5"/>
                      <a:pt x="57" y="4"/>
                      <a:pt x="57" y="4"/>
                    </a:cubicBezTo>
                    <a:cubicBezTo>
                      <a:pt x="57" y="4"/>
                      <a:pt x="57" y="4"/>
                      <a:pt x="58" y="4"/>
                    </a:cubicBezTo>
                    <a:cubicBezTo>
                      <a:pt x="58" y="4"/>
                      <a:pt x="58" y="5"/>
                      <a:pt x="58" y="5"/>
                    </a:cubicBezTo>
                    <a:cubicBezTo>
                      <a:pt x="58" y="5"/>
                      <a:pt x="58" y="5"/>
                      <a:pt x="58" y="5"/>
                    </a:cubicBezTo>
                    <a:cubicBezTo>
                      <a:pt x="58" y="5"/>
                      <a:pt x="58" y="5"/>
                      <a:pt x="58" y="5"/>
                    </a:cubicBezTo>
                    <a:cubicBezTo>
                      <a:pt x="59" y="5"/>
                      <a:pt x="59" y="5"/>
                      <a:pt x="59" y="6"/>
                    </a:cubicBezTo>
                    <a:cubicBezTo>
                      <a:pt x="59" y="6"/>
                      <a:pt x="60" y="6"/>
                      <a:pt x="60" y="6"/>
                    </a:cubicBezTo>
                    <a:cubicBezTo>
                      <a:pt x="60" y="5"/>
                      <a:pt x="60" y="5"/>
                      <a:pt x="60" y="5"/>
                    </a:cubicBezTo>
                    <a:cubicBezTo>
                      <a:pt x="60" y="5"/>
                      <a:pt x="59" y="5"/>
                      <a:pt x="59" y="5"/>
                    </a:cubicBezTo>
                    <a:cubicBezTo>
                      <a:pt x="59" y="5"/>
                      <a:pt x="59" y="5"/>
                      <a:pt x="59" y="5"/>
                    </a:cubicBezTo>
                    <a:cubicBezTo>
                      <a:pt x="58" y="5"/>
                      <a:pt x="58" y="4"/>
                      <a:pt x="58" y="4"/>
                    </a:cubicBezTo>
                    <a:cubicBezTo>
                      <a:pt x="58" y="4"/>
                      <a:pt x="58" y="4"/>
                      <a:pt x="58" y="4"/>
                    </a:cubicBezTo>
                    <a:cubicBezTo>
                      <a:pt x="59" y="3"/>
                      <a:pt x="59" y="3"/>
                      <a:pt x="58" y="2"/>
                    </a:cubicBezTo>
                    <a:cubicBezTo>
                      <a:pt x="58" y="2"/>
                      <a:pt x="59" y="2"/>
                      <a:pt x="59" y="2"/>
                    </a:cubicBezTo>
                    <a:cubicBezTo>
                      <a:pt x="59" y="3"/>
                      <a:pt x="59" y="3"/>
                      <a:pt x="60" y="2"/>
                    </a:cubicBezTo>
                    <a:cubicBezTo>
                      <a:pt x="60" y="2"/>
                      <a:pt x="60" y="2"/>
                      <a:pt x="60" y="2"/>
                    </a:cubicBezTo>
                    <a:cubicBezTo>
                      <a:pt x="60" y="2"/>
                      <a:pt x="61" y="2"/>
                      <a:pt x="61" y="3"/>
                    </a:cubicBezTo>
                    <a:cubicBezTo>
                      <a:pt x="61" y="3"/>
                      <a:pt x="60" y="3"/>
                      <a:pt x="60" y="3"/>
                    </a:cubicBezTo>
                    <a:cubicBezTo>
                      <a:pt x="60" y="4"/>
                      <a:pt x="60" y="4"/>
                      <a:pt x="60" y="4"/>
                    </a:cubicBezTo>
                    <a:cubicBezTo>
                      <a:pt x="60" y="4"/>
                      <a:pt x="61" y="4"/>
                      <a:pt x="61" y="3"/>
                    </a:cubicBezTo>
                    <a:cubicBezTo>
                      <a:pt x="61" y="3"/>
                      <a:pt x="61" y="3"/>
                      <a:pt x="61" y="3"/>
                    </a:cubicBezTo>
                    <a:cubicBezTo>
                      <a:pt x="61" y="3"/>
                      <a:pt x="61" y="3"/>
                      <a:pt x="61" y="3"/>
                    </a:cubicBezTo>
                    <a:cubicBezTo>
                      <a:pt x="62" y="3"/>
                      <a:pt x="62" y="3"/>
                      <a:pt x="62" y="3"/>
                    </a:cubicBezTo>
                    <a:cubicBezTo>
                      <a:pt x="62" y="2"/>
                      <a:pt x="62" y="2"/>
                      <a:pt x="62" y="2"/>
                    </a:cubicBezTo>
                    <a:cubicBezTo>
                      <a:pt x="62" y="2"/>
                      <a:pt x="62" y="2"/>
                      <a:pt x="62" y="2"/>
                    </a:cubicBezTo>
                    <a:cubicBezTo>
                      <a:pt x="62" y="2"/>
                      <a:pt x="63" y="2"/>
                      <a:pt x="63" y="1"/>
                    </a:cubicBezTo>
                    <a:cubicBezTo>
                      <a:pt x="64" y="1"/>
                      <a:pt x="64" y="1"/>
                      <a:pt x="64" y="1"/>
                    </a:cubicBezTo>
                    <a:cubicBezTo>
                      <a:pt x="65" y="1"/>
                      <a:pt x="65" y="1"/>
                      <a:pt x="65" y="1"/>
                    </a:cubicBezTo>
                    <a:cubicBezTo>
                      <a:pt x="65" y="1"/>
                      <a:pt x="65" y="1"/>
                      <a:pt x="65" y="1"/>
                    </a:cubicBezTo>
                    <a:cubicBezTo>
                      <a:pt x="65" y="0"/>
                      <a:pt x="66" y="0"/>
                      <a:pt x="66" y="1"/>
                    </a:cubicBezTo>
                    <a:cubicBezTo>
                      <a:pt x="66" y="1"/>
                      <a:pt x="66" y="1"/>
                      <a:pt x="67" y="1"/>
                    </a:cubicBezTo>
                    <a:cubicBezTo>
                      <a:pt x="67" y="1"/>
                      <a:pt x="68" y="0"/>
                      <a:pt x="68" y="1"/>
                    </a:cubicBezTo>
                    <a:cubicBezTo>
                      <a:pt x="69" y="1"/>
                      <a:pt x="69" y="1"/>
                      <a:pt x="69" y="1"/>
                    </a:cubicBezTo>
                    <a:cubicBezTo>
                      <a:pt x="69" y="0"/>
                      <a:pt x="69" y="1"/>
                      <a:pt x="69" y="1"/>
                    </a:cubicBezTo>
                    <a:cubicBezTo>
                      <a:pt x="70" y="1"/>
                      <a:pt x="70" y="1"/>
                      <a:pt x="70" y="2"/>
                    </a:cubicBezTo>
                    <a:cubicBezTo>
                      <a:pt x="70" y="2"/>
                      <a:pt x="70" y="2"/>
                      <a:pt x="70" y="2"/>
                    </a:cubicBezTo>
                    <a:cubicBezTo>
                      <a:pt x="70" y="2"/>
                      <a:pt x="71" y="2"/>
                      <a:pt x="71" y="2"/>
                    </a:cubicBezTo>
                    <a:cubicBezTo>
                      <a:pt x="71" y="2"/>
                      <a:pt x="71" y="2"/>
                      <a:pt x="71" y="3"/>
                    </a:cubicBezTo>
                    <a:cubicBezTo>
                      <a:pt x="72" y="3"/>
                      <a:pt x="72" y="2"/>
                      <a:pt x="73" y="2"/>
                    </a:cubicBezTo>
                    <a:cubicBezTo>
                      <a:pt x="72" y="2"/>
                      <a:pt x="72" y="2"/>
                      <a:pt x="72" y="2"/>
                    </a:cubicBezTo>
                    <a:cubicBezTo>
                      <a:pt x="72" y="1"/>
                      <a:pt x="72" y="1"/>
                      <a:pt x="72" y="1"/>
                    </a:cubicBezTo>
                    <a:cubicBezTo>
                      <a:pt x="72" y="1"/>
                      <a:pt x="72" y="1"/>
                      <a:pt x="73" y="1"/>
                    </a:cubicBezTo>
                    <a:cubicBezTo>
                      <a:pt x="73" y="1"/>
                      <a:pt x="73" y="1"/>
                      <a:pt x="73" y="1"/>
                    </a:cubicBezTo>
                    <a:cubicBezTo>
                      <a:pt x="73" y="1"/>
                      <a:pt x="73" y="1"/>
                      <a:pt x="74" y="1"/>
                    </a:cubicBezTo>
                    <a:cubicBezTo>
                      <a:pt x="74" y="1"/>
                      <a:pt x="74" y="1"/>
                      <a:pt x="73" y="0"/>
                    </a:cubicBezTo>
                    <a:cubicBezTo>
                      <a:pt x="73" y="0"/>
                      <a:pt x="73" y="0"/>
                      <a:pt x="73" y="0"/>
                    </a:cubicBezTo>
                    <a:cubicBezTo>
                      <a:pt x="74" y="0"/>
                      <a:pt x="74" y="0"/>
                      <a:pt x="75" y="1"/>
                    </a:cubicBezTo>
                    <a:cubicBezTo>
                      <a:pt x="75" y="1"/>
                      <a:pt x="75" y="1"/>
                      <a:pt x="75" y="1"/>
                    </a:cubicBezTo>
                    <a:cubicBezTo>
                      <a:pt x="76" y="1"/>
                      <a:pt x="76" y="2"/>
                      <a:pt x="76" y="2"/>
                    </a:cubicBezTo>
                    <a:cubicBezTo>
                      <a:pt x="75" y="2"/>
                      <a:pt x="75" y="3"/>
                      <a:pt x="75" y="3"/>
                    </a:cubicBezTo>
                    <a:cubicBezTo>
                      <a:pt x="74" y="3"/>
                      <a:pt x="75" y="3"/>
                      <a:pt x="75" y="3"/>
                    </a:cubicBezTo>
                    <a:cubicBezTo>
                      <a:pt x="75" y="3"/>
                      <a:pt x="75" y="4"/>
                      <a:pt x="75" y="4"/>
                    </a:cubicBezTo>
                    <a:cubicBezTo>
                      <a:pt x="76" y="4"/>
                      <a:pt x="77" y="4"/>
                      <a:pt x="77" y="5"/>
                    </a:cubicBezTo>
                    <a:cubicBezTo>
                      <a:pt x="77" y="5"/>
                      <a:pt x="77" y="5"/>
                      <a:pt x="77" y="5"/>
                    </a:cubicBezTo>
                    <a:cubicBezTo>
                      <a:pt x="78" y="5"/>
                      <a:pt x="78" y="5"/>
                      <a:pt x="78" y="5"/>
                    </a:cubicBezTo>
                    <a:cubicBezTo>
                      <a:pt x="79" y="5"/>
                      <a:pt x="80" y="4"/>
                      <a:pt x="80" y="3"/>
                    </a:cubicBezTo>
                    <a:cubicBezTo>
                      <a:pt x="80" y="3"/>
                      <a:pt x="80" y="3"/>
                      <a:pt x="80" y="3"/>
                    </a:cubicBezTo>
                    <a:cubicBezTo>
                      <a:pt x="80" y="3"/>
                      <a:pt x="80" y="3"/>
                      <a:pt x="81" y="2"/>
                    </a:cubicBezTo>
                    <a:cubicBezTo>
                      <a:pt x="81" y="2"/>
                      <a:pt x="81" y="2"/>
                      <a:pt x="81" y="2"/>
                    </a:cubicBezTo>
                    <a:cubicBezTo>
                      <a:pt x="80" y="3"/>
                      <a:pt x="80" y="3"/>
                      <a:pt x="81" y="2"/>
                    </a:cubicBezTo>
                    <a:cubicBezTo>
                      <a:pt x="80" y="3"/>
                      <a:pt x="80" y="3"/>
                      <a:pt x="80" y="3"/>
                    </a:cubicBezTo>
                    <a:cubicBezTo>
                      <a:pt x="79" y="3"/>
                      <a:pt x="79" y="2"/>
                      <a:pt x="80" y="2"/>
                    </a:cubicBezTo>
                    <a:cubicBezTo>
                      <a:pt x="80" y="2"/>
                      <a:pt x="80" y="1"/>
                      <a:pt x="80" y="1"/>
                    </a:cubicBezTo>
                    <a:cubicBezTo>
                      <a:pt x="79" y="1"/>
                      <a:pt x="78" y="1"/>
                      <a:pt x="77" y="1"/>
                    </a:cubicBezTo>
                    <a:cubicBezTo>
                      <a:pt x="77" y="1"/>
                      <a:pt x="77" y="1"/>
                      <a:pt x="77" y="1"/>
                    </a:cubicBezTo>
                    <a:cubicBezTo>
                      <a:pt x="77" y="1"/>
                      <a:pt x="77" y="0"/>
                      <a:pt x="77" y="0"/>
                    </a:cubicBezTo>
                    <a:cubicBezTo>
                      <a:pt x="77" y="0"/>
                      <a:pt x="77" y="0"/>
                      <a:pt x="77" y="0"/>
                    </a:cubicBezTo>
                    <a:cubicBezTo>
                      <a:pt x="78" y="1"/>
                      <a:pt x="78" y="1"/>
                      <a:pt x="78" y="0"/>
                    </a:cubicBezTo>
                    <a:cubicBezTo>
                      <a:pt x="78" y="0"/>
                      <a:pt x="79" y="0"/>
                      <a:pt x="79" y="0"/>
                    </a:cubicBezTo>
                    <a:cubicBezTo>
                      <a:pt x="79" y="0"/>
                      <a:pt x="80" y="0"/>
                      <a:pt x="80" y="0"/>
                    </a:cubicBezTo>
                    <a:cubicBezTo>
                      <a:pt x="80" y="0"/>
                      <a:pt x="81" y="0"/>
                      <a:pt x="81" y="0"/>
                    </a:cubicBezTo>
                    <a:cubicBezTo>
                      <a:pt x="81" y="0"/>
                      <a:pt x="81" y="0"/>
                      <a:pt x="81" y="0"/>
                    </a:cubicBezTo>
                    <a:cubicBezTo>
                      <a:pt x="82" y="0"/>
                      <a:pt x="83" y="0"/>
                      <a:pt x="83" y="0"/>
                    </a:cubicBezTo>
                    <a:cubicBezTo>
                      <a:pt x="84" y="1"/>
                      <a:pt x="84" y="1"/>
                      <a:pt x="85" y="1"/>
                    </a:cubicBezTo>
                    <a:cubicBezTo>
                      <a:pt x="85" y="0"/>
                      <a:pt x="85" y="1"/>
                      <a:pt x="86" y="1"/>
                    </a:cubicBezTo>
                    <a:cubicBezTo>
                      <a:pt x="86" y="1"/>
                      <a:pt x="86" y="1"/>
                      <a:pt x="86" y="1"/>
                    </a:cubicBezTo>
                    <a:cubicBezTo>
                      <a:pt x="85" y="1"/>
                      <a:pt x="85" y="1"/>
                      <a:pt x="85" y="1"/>
                    </a:cubicBezTo>
                    <a:cubicBezTo>
                      <a:pt x="85" y="1"/>
                      <a:pt x="85" y="1"/>
                      <a:pt x="85" y="1"/>
                    </a:cubicBezTo>
                    <a:cubicBezTo>
                      <a:pt x="85" y="1"/>
                      <a:pt x="85" y="1"/>
                      <a:pt x="85" y="1"/>
                    </a:cubicBezTo>
                    <a:cubicBezTo>
                      <a:pt x="85" y="1"/>
                      <a:pt x="85" y="2"/>
                      <a:pt x="85" y="2"/>
                    </a:cubicBezTo>
                    <a:cubicBezTo>
                      <a:pt x="86" y="2"/>
                      <a:pt x="86" y="2"/>
                      <a:pt x="86" y="2"/>
                    </a:cubicBezTo>
                    <a:cubicBezTo>
                      <a:pt x="87" y="2"/>
                      <a:pt x="87" y="2"/>
                      <a:pt x="87" y="2"/>
                    </a:cubicBezTo>
                    <a:cubicBezTo>
                      <a:pt x="87" y="3"/>
                      <a:pt x="87" y="3"/>
                      <a:pt x="87" y="3"/>
                    </a:cubicBezTo>
                    <a:cubicBezTo>
                      <a:pt x="87" y="3"/>
                      <a:pt x="87" y="3"/>
                      <a:pt x="86" y="3"/>
                    </a:cubicBezTo>
                    <a:cubicBezTo>
                      <a:pt x="86" y="3"/>
                      <a:pt x="86" y="3"/>
                      <a:pt x="85" y="3"/>
                    </a:cubicBezTo>
                    <a:cubicBezTo>
                      <a:pt x="85" y="3"/>
                      <a:pt x="84" y="3"/>
                      <a:pt x="84" y="3"/>
                    </a:cubicBezTo>
                    <a:cubicBezTo>
                      <a:pt x="84" y="3"/>
                      <a:pt x="84" y="3"/>
                      <a:pt x="84" y="3"/>
                    </a:cubicBezTo>
                    <a:cubicBezTo>
                      <a:pt x="84" y="3"/>
                      <a:pt x="84" y="3"/>
                      <a:pt x="84" y="3"/>
                    </a:cubicBezTo>
                    <a:cubicBezTo>
                      <a:pt x="84" y="4"/>
                      <a:pt x="85" y="3"/>
                      <a:pt x="85" y="4"/>
                    </a:cubicBezTo>
                    <a:cubicBezTo>
                      <a:pt x="85" y="4"/>
                      <a:pt x="86" y="4"/>
                      <a:pt x="86" y="4"/>
                    </a:cubicBezTo>
                    <a:cubicBezTo>
                      <a:pt x="86" y="4"/>
                      <a:pt x="87" y="4"/>
                      <a:pt x="87" y="5"/>
                    </a:cubicBezTo>
                    <a:cubicBezTo>
                      <a:pt x="87" y="5"/>
                      <a:pt x="87" y="5"/>
                      <a:pt x="87" y="5"/>
                    </a:cubicBezTo>
                    <a:cubicBezTo>
                      <a:pt x="88" y="5"/>
                      <a:pt x="88" y="5"/>
                      <a:pt x="88" y="5"/>
                    </a:cubicBezTo>
                    <a:cubicBezTo>
                      <a:pt x="89" y="5"/>
                      <a:pt x="89" y="4"/>
                      <a:pt x="90" y="4"/>
                    </a:cubicBezTo>
                    <a:cubicBezTo>
                      <a:pt x="90" y="4"/>
                      <a:pt x="90" y="3"/>
                      <a:pt x="90" y="3"/>
                    </a:cubicBezTo>
                    <a:cubicBezTo>
                      <a:pt x="90" y="3"/>
                      <a:pt x="89" y="3"/>
                      <a:pt x="89" y="3"/>
                    </a:cubicBezTo>
                    <a:cubicBezTo>
                      <a:pt x="89" y="3"/>
                      <a:pt x="89" y="3"/>
                      <a:pt x="89" y="3"/>
                    </a:cubicBezTo>
                    <a:cubicBezTo>
                      <a:pt x="89" y="3"/>
                      <a:pt x="89" y="2"/>
                      <a:pt x="89" y="2"/>
                    </a:cubicBezTo>
                    <a:cubicBezTo>
                      <a:pt x="89" y="2"/>
                      <a:pt x="90" y="2"/>
                      <a:pt x="90" y="1"/>
                    </a:cubicBezTo>
                    <a:cubicBezTo>
                      <a:pt x="90" y="1"/>
                      <a:pt x="90" y="1"/>
                      <a:pt x="91" y="1"/>
                    </a:cubicBezTo>
                    <a:cubicBezTo>
                      <a:pt x="91" y="1"/>
                      <a:pt x="91" y="1"/>
                      <a:pt x="92" y="1"/>
                    </a:cubicBezTo>
                    <a:cubicBezTo>
                      <a:pt x="92" y="1"/>
                      <a:pt x="92" y="1"/>
                      <a:pt x="93" y="1"/>
                    </a:cubicBezTo>
                    <a:cubicBezTo>
                      <a:pt x="93" y="1"/>
                      <a:pt x="93" y="1"/>
                      <a:pt x="93" y="1"/>
                    </a:cubicBezTo>
                    <a:cubicBezTo>
                      <a:pt x="94" y="1"/>
                      <a:pt x="94" y="1"/>
                      <a:pt x="94" y="1"/>
                    </a:cubicBezTo>
                    <a:cubicBezTo>
                      <a:pt x="94" y="1"/>
                      <a:pt x="95" y="1"/>
                      <a:pt x="95" y="1"/>
                    </a:cubicBezTo>
                    <a:cubicBezTo>
                      <a:pt x="95" y="0"/>
                      <a:pt x="95" y="0"/>
                      <a:pt x="96" y="0"/>
                    </a:cubicBezTo>
                    <a:cubicBezTo>
                      <a:pt x="96" y="0"/>
                      <a:pt x="96" y="0"/>
                      <a:pt x="97" y="0"/>
                    </a:cubicBezTo>
                    <a:cubicBezTo>
                      <a:pt x="97" y="0"/>
                      <a:pt x="97" y="0"/>
                      <a:pt x="97" y="0"/>
                    </a:cubicBezTo>
                    <a:cubicBezTo>
                      <a:pt x="98" y="0"/>
                      <a:pt x="98" y="0"/>
                      <a:pt x="98" y="1"/>
                    </a:cubicBezTo>
                    <a:cubicBezTo>
                      <a:pt x="98" y="1"/>
                      <a:pt x="98" y="1"/>
                      <a:pt x="99" y="1"/>
                    </a:cubicBezTo>
                    <a:cubicBezTo>
                      <a:pt x="99" y="2"/>
                      <a:pt x="99" y="2"/>
                      <a:pt x="99" y="2"/>
                    </a:cubicBezTo>
                    <a:cubicBezTo>
                      <a:pt x="99" y="2"/>
                      <a:pt x="99" y="2"/>
                      <a:pt x="100" y="2"/>
                    </a:cubicBezTo>
                    <a:cubicBezTo>
                      <a:pt x="100" y="2"/>
                      <a:pt x="99" y="1"/>
                      <a:pt x="99" y="1"/>
                    </a:cubicBezTo>
                    <a:cubicBezTo>
                      <a:pt x="99" y="1"/>
                      <a:pt x="99" y="1"/>
                      <a:pt x="98" y="1"/>
                    </a:cubicBezTo>
                    <a:cubicBezTo>
                      <a:pt x="99" y="1"/>
                      <a:pt x="99" y="1"/>
                      <a:pt x="99" y="1"/>
                    </a:cubicBezTo>
                    <a:cubicBezTo>
                      <a:pt x="99" y="1"/>
                      <a:pt x="99" y="1"/>
                      <a:pt x="99" y="1"/>
                    </a:cubicBezTo>
                    <a:cubicBezTo>
                      <a:pt x="99" y="0"/>
                      <a:pt x="99" y="0"/>
                      <a:pt x="99" y="0"/>
                    </a:cubicBezTo>
                    <a:cubicBezTo>
                      <a:pt x="100" y="0"/>
                      <a:pt x="100" y="0"/>
                      <a:pt x="100" y="0"/>
                    </a:cubicBezTo>
                    <a:cubicBezTo>
                      <a:pt x="101" y="0"/>
                      <a:pt x="101" y="0"/>
                      <a:pt x="101" y="0"/>
                    </a:cubicBezTo>
                    <a:cubicBezTo>
                      <a:pt x="101" y="0"/>
                      <a:pt x="102" y="0"/>
                      <a:pt x="102" y="0"/>
                    </a:cubicBezTo>
                    <a:cubicBezTo>
                      <a:pt x="102" y="1"/>
                      <a:pt x="102" y="1"/>
                      <a:pt x="102" y="1"/>
                    </a:cubicBezTo>
                    <a:cubicBezTo>
                      <a:pt x="102" y="2"/>
                      <a:pt x="102" y="2"/>
                      <a:pt x="102" y="2"/>
                    </a:cubicBezTo>
                    <a:cubicBezTo>
                      <a:pt x="102" y="3"/>
                      <a:pt x="102" y="3"/>
                      <a:pt x="101" y="3"/>
                    </a:cubicBezTo>
                    <a:cubicBezTo>
                      <a:pt x="101" y="3"/>
                      <a:pt x="101" y="2"/>
                      <a:pt x="101" y="2"/>
                    </a:cubicBezTo>
                    <a:cubicBezTo>
                      <a:pt x="101" y="2"/>
                      <a:pt x="101" y="3"/>
                      <a:pt x="100" y="3"/>
                    </a:cubicBezTo>
                    <a:cubicBezTo>
                      <a:pt x="100" y="3"/>
                      <a:pt x="100" y="3"/>
                      <a:pt x="100" y="3"/>
                    </a:cubicBezTo>
                    <a:cubicBezTo>
                      <a:pt x="101" y="3"/>
                      <a:pt x="101" y="3"/>
                      <a:pt x="101" y="3"/>
                    </a:cubicBezTo>
                    <a:cubicBezTo>
                      <a:pt x="101" y="4"/>
                      <a:pt x="101" y="4"/>
                      <a:pt x="101" y="4"/>
                    </a:cubicBezTo>
                    <a:cubicBezTo>
                      <a:pt x="101" y="4"/>
                      <a:pt x="101" y="4"/>
                      <a:pt x="101" y="4"/>
                    </a:cubicBezTo>
                    <a:cubicBezTo>
                      <a:pt x="101" y="4"/>
                      <a:pt x="101" y="4"/>
                      <a:pt x="101" y="4"/>
                    </a:cubicBezTo>
                    <a:cubicBezTo>
                      <a:pt x="101" y="4"/>
                      <a:pt x="101" y="4"/>
                      <a:pt x="100" y="4"/>
                    </a:cubicBezTo>
                    <a:cubicBezTo>
                      <a:pt x="100" y="4"/>
                      <a:pt x="100" y="4"/>
                      <a:pt x="100" y="4"/>
                    </a:cubicBezTo>
                    <a:cubicBezTo>
                      <a:pt x="100" y="5"/>
                      <a:pt x="101" y="5"/>
                      <a:pt x="101" y="5"/>
                    </a:cubicBezTo>
                    <a:cubicBezTo>
                      <a:pt x="101" y="5"/>
                      <a:pt x="101" y="5"/>
                      <a:pt x="101" y="5"/>
                    </a:cubicBezTo>
                    <a:cubicBezTo>
                      <a:pt x="101" y="5"/>
                      <a:pt x="101" y="5"/>
                      <a:pt x="101" y="6"/>
                    </a:cubicBezTo>
                    <a:cubicBezTo>
                      <a:pt x="101" y="6"/>
                      <a:pt x="101" y="6"/>
                      <a:pt x="101" y="6"/>
                    </a:cubicBezTo>
                    <a:cubicBezTo>
                      <a:pt x="100" y="6"/>
                      <a:pt x="100" y="6"/>
                      <a:pt x="100" y="6"/>
                    </a:cubicBezTo>
                    <a:cubicBezTo>
                      <a:pt x="99" y="6"/>
                      <a:pt x="98" y="6"/>
                      <a:pt x="98" y="6"/>
                    </a:cubicBezTo>
                    <a:cubicBezTo>
                      <a:pt x="98" y="6"/>
                      <a:pt x="98" y="6"/>
                      <a:pt x="98" y="6"/>
                    </a:cubicBezTo>
                    <a:cubicBezTo>
                      <a:pt x="98" y="5"/>
                      <a:pt x="98" y="5"/>
                      <a:pt x="98" y="5"/>
                    </a:cubicBezTo>
                    <a:cubicBezTo>
                      <a:pt x="98" y="5"/>
                      <a:pt x="98" y="5"/>
                      <a:pt x="98" y="4"/>
                    </a:cubicBezTo>
                    <a:cubicBezTo>
                      <a:pt x="98" y="4"/>
                      <a:pt x="97" y="4"/>
                      <a:pt x="97" y="4"/>
                    </a:cubicBezTo>
                    <a:cubicBezTo>
                      <a:pt x="96" y="4"/>
                      <a:pt x="96" y="4"/>
                      <a:pt x="96" y="4"/>
                    </a:cubicBezTo>
                    <a:cubicBezTo>
                      <a:pt x="96" y="4"/>
                      <a:pt x="96" y="4"/>
                      <a:pt x="96" y="4"/>
                    </a:cubicBezTo>
                    <a:cubicBezTo>
                      <a:pt x="96" y="4"/>
                      <a:pt x="96" y="4"/>
                      <a:pt x="96" y="4"/>
                    </a:cubicBezTo>
                    <a:cubicBezTo>
                      <a:pt x="96" y="4"/>
                      <a:pt x="96" y="4"/>
                      <a:pt x="96" y="4"/>
                    </a:cubicBezTo>
                    <a:cubicBezTo>
                      <a:pt x="96" y="4"/>
                      <a:pt x="96" y="5"/>
                      <a:pt x="95" y="5"/>
                    </a:cubicBezTo>
                    <a:cubicBezTo>
                      <a:pt x="95" y="6"/>
                      <a:pt x="95" y="6"/>
                      <a:pt x="95" y="7"/>
                    </a:cubicBezTo>
                    <a:cubicBezTo>
                      <a:pt x="94" y="7"/>
                      <a:pt x="94" y="7"/>
                      <a:pt x="93" y="7"/>
                    </a:cubicBezTo>
                    <a:cubicBezTo>
                      <a:pt x="93" y="7"/>
                      <a:pt x="92" y="6"/>
                      <a:pt x="92" y="6"/>
                    </a:cubicBezTo>
                    <a:cubicBezTo>
                      <a:pt x="92" y="6"/>
                      <a:pt x="91" y="6"/>
                      <a:pt x="91" y="6"/>
                    </a:cubicBezTo>
                    <a:cubicBezTo>
                      <a:pt x="91" y="7"/>
                      <a:pt x="91" y="7"/>
                      <a:pt x="91" y="7"/>
                    </a:cubicBezTo>
                    <a:cubicBezTo>
                      <a:pt x="90" y="7"/>
                      <a:pt x="90" y="7"/>
                      <a:pt x="90" y="7"/>
                    </a:cubicBezTo>
                    <a:cubicBezTo>
                      <a:pt x="89" y="7"/>
                      <a:pt x="88" y="7"/>
                      <a:pt x="87" y="7"/>
                    </a:cubicBezTo>
                    <a:cubicBezTo>
                      <a:pt x="87" y="7"/>
                      <a:pt x="87" y="7"/>
                      <a:pt x="87" y="6"/>
                    </a:cubicBezTo>
                    <a:cubicBezTo>
                      <a:pt x="87" y="6"/>
                      <a:pt x="86" y="6"/>
                      <a:pt x="86" y="6"/>
                    </a:cubicBezTo>
                    <a:cubicBezTo>
                      <a:pt x="86" y="6"/>
                      <a:pt x="86" y="6"/>
                      <a:pt x="86" y="6"/>
                    </a:cubicBezTo>
                    <a:cubicBezTo>
                      <a:pt x="86" y="6"/>
                      <a:pt x="86" y="6"/>
                      <a:pt x="86" y="6"/>
                    </a:cubicBezTo>
                    <a:cubicBezTo>
                      <a:pt x="86" y="5"/>
                      <a:pt x="86" y="5"/>
                      <a:pt x="86" y="5"/>
                    </a:cubicBezTo>
                    <a:cubicBezTo>
                      <a:pt x="85" y="6"/>
                      <a:pt x="85" y="6"/>
                      <a:pt x="84" y="6"/>
                    </a:cubicBezTo>
                    <a:cubicBezTo>
                      <a:pt x="83" y="6"/>
                      <a:pt x="83" y="6"/>
                      <a:pt x="82" y="6"/>
                    </a:cubicBezTo>
                    <a:cubicBezTo>
                      <a:pt x="82" y="6"/>
                      <a:pt x="82" y="6"/>
                      <a:pt x="82" y="6"/>
                    </a:cubicBezTo>
                    <a:cubicBezTo>
                      <a:pt x="82" y="6"/>
                      <a:pt x="82" y="6"/>
                      <a:pt x="82" y="6"/>
                    </a:cubicBezTo>
                    <a:cubicBezTo>
                      <a:pt x="82" y="5"/>
                      <a:pt x="82" y="5"/>
                      <a:pt x="82" y="5"/>
                    </a:cubicBezTo>
                    <a:cubicBezTo>
                      <a:pt x="82" y="6"/>
                      <a:pt x="82" y="6"/>
                      <a:pt x="82" y="6"/>
                    </a:cubicBezTo>
                    <a:cubicBezTo>
                      <a:pt x="82" y="6"/>
                      <a:pt x="82" y="6"/>
                      <a:pt x="82" y="6"/>
                    </a:cubicBezTo>
                    <a:cubicBezTo>
                      <a:pt x="82" y="6"/>
                      <a:pt x="81" y="6"/>
                      <a:pt x="81" y="7"/>
                    </a:cubicBezTo>
                    <a:cubicBezTo>
                      <a:pt x="81" y="7"/>
                      <a:pt x="80" y="7"/>
                      <a:pt x="80" y="7"/>
                    </a:cubicBezTo>
                    <a:cubicBezTo>
                      <a:pt x="80" y="7"/>
                      <a:pt x="80" y="7"/>
                      <a:pt x="79" y="7"/>
                    </a:cubicBezTo>
                    <a:cubicBezTo>
                      <a:pt x="79" y="7"/>
                      <a:pt x="79" y="6"/>
                      <a:pt x="79" y="6"/>
                    </a:cubicBezTo>
                    <a:cubicBezTo>
                      <a:pt x="78" y="6"/>
                      <a:pt x="78" y="6"/>
                      <a:pt x="78" y="6"/>
                    </a:cubicBezTo>
                    <a:cubicBezTo>
                      <a:pt x="78" y="6"/>
                      <a:pt x="78" y="5"/>
                      <a:pt x="78" y="5"/>
                    </a:cubicBezTo>
                    <a:cubicBezTo>
                      <a:pt x="77" y="5"/>
                      <a:pt x="77" y="6"/>
                      <a:pt x="77" y="6"/>
                    </a:cubicBezTo>
                    <a:cubicBezTo>
                      <a:pt x="77" y="6"/>
                      <a:pt x="77" y="6"/>
                      <a:pt x="77" y="6"/>
                    </a:cubicBezTo>
                    <a:cubicBezTo>
                      <a:pt x="77" y="7"/>
                      <a:pt x="77" y="7"/>
                      <a:pt x="76" y="7"/>
                    </a:cubicBezTo>
                    <a:cubicBezTo>
                      <a:pt x="76" y="7"/>
                      <a:pt x="76" y="7"/>
                      <a:pt x="76" y="6"/>
                    </a:cubicBezTo>
                    <a:cubicBezTo>
                      <a:pt x="76" y="6"/>
                      <a:pt x="76" y="6"/>
                      <a:pt x="76" y="6"/>
                    </a:cubicBezTo>
                    <a:cubicBezTo>
                      <a:pt x="76" y="6"/>
                      <a:pt x="76" y="6"/>
                      <a:pt x="76" y="6"/>
                    </a:cubicBezTo>
                    <a:cubicBezTo>
                      <a:pt x="76" y="6"/>
                      <a:pt x="76" y="6"/>
                      <a:pt x="76" y="6"/>
                    </a:cubicBezTo>
                    <a:cubicBezTo>
                      <a:pt x="76" y="6"/>
                      <a:pt x="76" y="6"/>
                      <a:pt x="76" y="6"/>
                    </a:cubicBezTo>
                    <a:cubicBezTo>
                      <a:pt x="75" y="7"/>
                      <a:pt x="75" y="7"/>
                      <a:pt x="74" y="6"/>
                    </a:cubicBezTo>
                    <a:cubicBezTo>
                      <a:pt x="74" y="6"/>
                      <a:pt x="74" y="6"/>
                      <a:pt x="74" y="6"/>
                    </a:cubicBezTo>
                    <a:cubicBezTo>
                      <a:pt x="74" y="6"/>
                      <a:pt x="73" y="6"/>
                      <a:pt x="73" y="6"/>
                    </a:cubicBezTo>
                    <a:cubicBezTo>
                      <a:pt x="73" y="6"/>
                      <a:pt x="73" y="6"/>
                      <a:pt x="73" y="7"/>
                    </a:cubicBezTo>
                    <a:cubicBezTo>
                      <a:pt x="73" y="7"/>
                      <a:pt x="73" y="7"/>
                      <a:pt x="73" y="7"/>
                    </a:cubicBezTo>
                    <a:cubicBezTo>
                      <a:pt x="72" y="7"/>
                      <a:pt x="72" y="7"/>
                      <a:pt x="72" y="6"/>
                    </a:cubicBezTo>
                    <a:cubicBezTo>
                      <a:pt x="72" y="6"/>
                      <a:pt x="72" y="6"/>
                      <a:pt x="72" y="6"/>
                    </a:cubicBezTo>
                    <a:cubicBezTo>
                      <a:pt x="72" y="6"/>
                      <a:pt x="72" y="6"/>
                      <a:pt x="72" y="6"/>
                    </a:cubicBezTo>
                    <a:cubicBezTo>
                      <a:pt x="73" y="5"/>
                      <a:pt x="72" y="5"/>
                      <a:pt x="72" y="5"/>
                    </a:cubicBezTo>
                    <a:cubicBezTo>
                      <a:pt x="72" y="5"/>
                      <a:pt x="72" y="5"/>
                      <a:pt x="72" y="5"/>
                    </a:cubicBezTo>
                    <a:cubicBezTo>
                      <a:pt x="71" y="5"/>
                      <a:pt x="71" y="5"/>
                      <a:pt x="71" y="5"/>
                    </a:cubicBezTo>
                    <a:cubicBezTo>
                      <a:pt x="70" y="6"/>
                      <a:pt x="70" y="5"/>
                      <a:pt x="70" y="5"/>
                    </a:cubicBezTo>
                    <a:cubicBezTo>
                      <a:pt x="69" y="5"/>
                      <a:pt x="69" y="5"/>
                      <a:pt x="69" y="5"/>
                    </a:cubicBezTo>
                    <a:cubicBezTo>
                      <a:pt x="70" y="5"/>
                      <a:pt x="69" y="5"/>
                      <a:pt x="69" y="4"/>
                    </a:cubicBezTo>
                    <a:cubicBezTo>
                      <a:pt x="69" y="4"/>
                      <a:pt x="69" y="4"/>
                      <a:pt x="69" y="4"/>
                    </a:cubicBezTo>
                    <a:cubicBezTo>
                      <a:pt x="68" y="4"/>
                      <a:pt x="68" y="5"/>
                      <a:pt x="69" y="5"/>
                    </a:cubicBezTo>
                    <a:cubicBezTo>
                      <a:pt x="69" y="5"/>
                      <a:pt x="69" y="5"/>
                      <a:pt x="69" y="5"/>
                    </a:cubicBezTo>
                    <a:cubicBezTo>
                      <a:pt x="69" y="6"/>
                      <a:pt x="70" y="6"/>
                      <a:pt x="70" y="6"/>
                    </a:cubicBezTo>
                    <a:cubicBezTo>
                      <a:pt x="69" y="6"/>
                      <a:pt x="69" y="6"/>
                      <a:pt x="68" y="6"/>
                    </a:cubicBezTo>
                    <a:cubicBezTo>
                      <a:pt x="68" y="6"/>
                      <a:pt x="68" y="6"/>
                      <a:pt x="68" y="6"/>
                    </a:cubicBezTo>
                    <a:cubicBezTo>
                      <a:pt x="68" y="6"/>
                      <a:pt x="68" y="6"/>
                      <a:pt x="68" y="6"/>
                    </a:cubicBezTo>
                    <a:cubicBezTo>
                      <a:pt x="68" y="6"/>
                      <a:pt x="67" y="6"/>
                      <a:pt x="67" y="7"/>
                    </a:cubicBezTo>
                    <a:cubicBezTo>
                      <a:pt x="67" y="7"/>
                      <a:pt x="67" y="7"/>
                      <a:pt x="67" y="7"/>
                    </a:cubicBezTo>
                    <a:cubicBezTo>
                      <a:pt x="66" y="7"/>
                      <a:pt x="66" y="6"/>
                      <a:pt x="66" y="6"/>
                    </a:cubicBezTo>
                    <a:cubicBezTo>
                      <a:pt x="65" y="6"/>
                      <a:pt x="65" y="7"/>
                      <a:pt x="65" y="7"/>
                    </a:cubicBezTo>
                    <a:cubicBezTo>
                      <a:pt x="64" y="7"/>
                      <a:pt x="64" y="7"/>
                      <a:pt x="64" y="7"/>
                    </a:cubicBezTo>
                    <a:cubicBezTo>
                      <a:pt x="64" y="7"/>
                      <a:pt x="64" y="7"/>
                      <a:pt x="64" y="7"/>
                    </a:cubicBezTo>
                    <a:cubicBezTo>
                      <a:pt x="64" y="7"/>
                      <a:pt x="64" y="7"/>
                      <a:pt x="63" y="7"/>
                    </a:cubicBezTo>
                    <a:cubicBezTo>
                      <a:pt x="63" y="7"/>
                      <a:pt x="63" y="7"/>
                      <a:pt x="62" y="7"/>
                    </a:cubicBezTo>
                    <a:cubicBezTo>
                      <a:pt x="62" y="7"/>
                      <a:pt x="62" y="7"/>
                      <a:pt x="61" y="7"/>
                    </a:cubicBezTo>
                    <a:cubicBezTo>
                      <a:pt x="61" y="7"/>
                      <a:pt x="61" y="7"/>
                      <a:pt x="61" y="7"/>
                    </a:cubicBezTo>
                    <a:cubicBezTo>
                      <a:pt x="60" y="7"/>
                      <a:pt x="59" y="7"/>
                      <a:pt x="59" y="7"/>
                    </a:cubicBezTo>
                    <a:cubicBezTo>
                      <a:pt x="59" y="7"/>
                      <a:pt x="59" y="7"/>
                      <a:pt x="58" y="7"/>
                    </a:cubicBezTo>
                    <a:cubicBezTo>
                      <a:pt x="58" y="7"/>
                      <a:pt x="58" y="7"/>
                      <a:pt x="58" y="7"/>
                    </a:cubicBezTo>
                    <a:cubicBezTo>
                      <a:pt x="58" y="7"/>
                      <a:pt x="58" y="6"/>
                      <a:pt x="58" y="6"/>
                    </a:cubicBezTo>
                    <a:cubicBezTo>
                      <a:pt x="57" y="6"/>
                      <a:pt x="57" y="6"/>
                      <a:pt x="57" y="6"/>
                    </a:cubicBezTo>
                    <a:cubicBezTo>
                      <a:pt x="57" y="6"/>
                      <a:pt x="57" y="7"/>
                      <a:pt x="56" y="7"/>
                    </a:cubicBezTo>
                    <a:cubicBezTo>
                      <a:pt x="56" y="7"/>
                      <a:pt x="56" y="7"/>
                      <a:pt x="56" y="7"/>
                    </a:cubicBezTo>
                    <a:cubicBezTo>
                      <a:pt x="56" y="7"/>
                      <a:pt x="56" y="7"/>
                      <a:pt x="56" y="6"/>
                    </a:cubicBezTo>
                    <a:cubicBezTo>
                      <a:pt x="55" y="6"/>
                      <a:pt x="55" y="6"/>
                      <a:pt x="54" y="6"/>
                    </a:cubicBezTo>
                    <a:cubicBezTo>
                      <a:pt x="54" y="6"/>
                      <a:pt x="54" y="6"/>
                      <a:pt x="54" y="6"/>
                    </a:cubicBezTo>
                    <a:cubicBezTo>
                      <a:pt x="53" y="6"/>
                      <a:pt x="53" y="6"/>
                      <a:pt x="53" y="6"/>
                    </a:cubicBezTo>
                    <a:cubicBezTo>
                      <a:pt x="53" y="6"/>
                      <a:pt x="53" y="5"/>
                      <a:pt x="53" y="5"/>
                    </a:cubicBezTo>
                    <a:cubicBezTo>
                      <a:pt x="52" y="5"/>
                      <a:pt x="53" y="5"/>
                      <a:pt x="53" y="5"/>
                    </a:cubicBezTo>
                    <a:cubicBezTo>
                      <a:pt x="53" y="5"/>
                      <a:pt x="53" y="4"/>
                      <a:pt x="52" y="4"/>
                    </a:cubicBezTo>
                    <a:cubicBezTo>
                      <a:pt x="52" y="4"/>
                      <a:pt x="52" y="4"/>
                      <a:pt x="52" y="4"/>
                    </a:cubicBezTo>
                    <a:cubicBezTo>
                      <a:pt x="52" y="4"/>
                      <a:pt x="51" y="4"/>
                      <a:pt x="51" y="4"/>
                    </a:cubicBezTo>
                    <a:cubicBezTo>
                      <a:pt x="51" y="4"/>
                      <a:pt x="51" y="4"/>
                      <a:pt x="51" y="4"/>
                    </a:cubicBezTo>
                    <a:cubicBezTo>
                      <a:pt x="51" y="4"/>
                      <a:pt x="51" y="4"/>
                      <a:pt x="51" y="4"/>
                    </a:cubicBezTo>
                    <a:cubicBezTo>
                      <a:pt x="51" y="4"/>
                      <a:pt x="51" y="4"/>
                      <a:pt x="51" y="4"/>
                    </a:cubicBezTo>
                    <a:cubicBezTo>
                      <a:pt x="51" y="4"/>
                      <a:pt x="52" y="4"/>
                      <a:pt x="52" y="4"/>
                    </a:cubicBezTo>
                    <a:cubicBezTo>
                      <a:pt x="52" y="5"/>
                      <a:pt x="51" y="5"/>
                      <a:pt x="51" y="6"/>
                    </a:cubicBezTo>
                    <a:cubicBezTo>
                      <a:pt x="51" y="6"/>
                      <a:pt x="51" y="6"/>
                      <a:pt x="51" y="6"/>
                    </a:cubicBezTo>
                    <a:cubicBezTo>
                      <a:pt x="51" y="6"/>
                      <a:pt x="52" y="6"/>
                      <a:pt x="52" y="6"/>
                    </a:cubicBezTo>
                    <a:cubicBezTo>
                      <a:pt x="52" y="6"/>
                      <a:pt x="52" y="6"/>
                      <a:pt x="52" y="7"/>
                    </a:cubicBezTo>
                    <a:cubicBezTo>
                      <a:pt x="52" y="7"/>
                      <a:pt x="52" y="7"/>
                      <a:pt x="52" y="7"/>
                    </a:cubicBezTo>
                    <a:cubicBezTo>
                      <a:pt x="51" y="7"/>
                      <a:pt x="51" y="7"/>
                      <a:pt x="51" y="7"/>
                    </a:cubicBezTo>
                    <a:cubicBezTo>
                      <a:pt x="51" y="6"/>
                      <a:pt x="50" y="6"/>
                      <a:pt x="50" y="6"/>
                    </a:cubicBezTo>
                    <a:cubicBezTo>
                      <a:pt x="49" y="7"/>
                      <a:pt x="49" y="7"/>
                      <a:pt x="48" y="7"/>
                    </a:cubicBezTo>
                    <a:cubicBezTo>
                      <a:pt x="48" y="6"/>
                      <a:pt x="47" y="6"/>
                      <a:pt x="47" y="6"/>
                    </a:cubicBezTo>
                    <a:cubicBezTo>
                      <a:pt x="47" y="6"/>
                      <a:pt x="46" y="6"/>
                      <a:pt x="46" y="6"/>
                    </a:cubicBezTo>
                    <a:cubicBezTo>
                      <a:pt x="46" y="6"/>
                      <a:pt x="46" y="6"/>
                      <a:pt x="45" y="6"/>
                    </a:cubicBezTo>
                    <a:cubicBezTo>
                      <a:pt x="45" y="6"/>
                      <a:pt x="45" y="6"/>
                      <a:pt x="45" y="6"/>
                    </a:cubicBezTo>
                    <a:cubicBezTo>
                      <a:pt x="45" y="6"/>
                      <a:pt x="45" y="6"/>
                      <a:pt x="45" y="6"/>
                    </a:cubicBezTo>
                    <a:cubicBezTo>
                      <a:pt x="44" y="7"/>
                      <a:pt x="44" y="7"/>
                      <a:pt x="44" y="7"/>
                    </a:cubicBezTo>
                    <a:cubicBezTo>
                      <a:pt x="43" y="7"/>
                      <a:pt x="42" y="7"/>
                      <a:pt x="42" y="6"/>
                    </a:cubicBezTo>
                    <a:cubicBezTo>
                      <a:pt x="41" y="6"/>
                      <a:pt x="41" y="6"/>
                      <a:pt x="41" y="6"/>
                    </a:cubicBezTo>
                    <a:cubicBezTo>
                      <a:pt x="41" y="7"/>
                      <a:pt x="41" y="7"/>
                      <a:pt x="41" y="7"/>
                    </a:cubicBezTo>
                    <a:cubicBezTo>
                      <a:pt x="40" y="7"/>
                      <a:pt x="39" y="7"/>
                      <a:pt x="39" y="6"/>
                    </a:cubicBezTo>
                    <a:cubicBezTo>
                      <a:pt x="39" y="6"/>
                      <a:pt x="38" y="6"/>
                      <a:pt x="38" y="6"/>
                    </a:cubicBezTo>
                    <a:cubicBezTo>
                      <a:pt x="38" y="6"/>
                      <a:pt x="38" y="7"/>
                      <a:pt x="38" y="7"/>
                    </a:cubicBezTo>
                    <a:cubicBezTo>
                      <a:pt x="37" y="7"/>
                      <a:pt x="36" y="7"/>
                      <a:pt x="35" y="7"/>
                    </a:cubicBezTo>
                    <a:cubicBezTo>
                      <a:pt x="35" y="7"/>
                      <a:pt x="35" y="7"/>
                      <a:pt x="35" y="7"/>
                    </a:cubicBezTo>
                    <a:cubicBezTo>
                      <a:pt x="34" y="7"/>
                      <a:pt x="34" y="7"/>
                      <a:pt x="34" y="6"/>
                    </a:cubicBezTo>
                    <a:cubicBezTo>
                      <a:pt x="34" y="6"/>
                      <a:pt x="34" y="6"/>
                      <a:pt x="34" y="5"/>
                    </a:cubicBezTo>
                    <a:cubicBezTo>
                      <a:pt x="34" y="5"/>
                      <a:pt x="34" y="5"/>
                      <a:pt x="34" y="5"/>
                    </a:cubicBezTo>
                    <a:cubicBezTo>
                      <a:pt x="34" y="5"/>
                      <a:pt x="35" y="4"/>
                      <a:pt x="35" y="4"/>
                    </a:cubicBezTo>
                    <a:cubicBezTo>
                      <a:pt x="35" y="3"/>
                      <a:pt x="35" y="3"/>
                      <a:pt x="35" y="3"/>
                    </a:cubicBezTo>
                    <a:cubicBezTo>
                      <a:pt x="35" y="3"/>
                      <a:pt x="35" y="3"/>
                      <a:pt x="35" y="3"/>
                    </a:cubicBezTo>
                    <a:close/>
                    <a:moveTo>
                      <a:pt x="97" y="2"/>
                    </a:moveTo>
                    <a:cubicBezTo>
                      <a:pt x="97" y="2"/>
                      <a:pt x="97" y="2"/>
                      <a:pt x="97" y="2"/>
                    </a:cubicBezTo>
                    <a:cubicBezTo>
                      <a:pt x="97" y="2"/>
                      <a:pt x="97" y="2"/>
                      <a:pt x="97" y="2"/>
                    </a:cubicBezTo>
                    <a:cubicBezTo>
                      <a:pt x="97" y="2"/>
                      <a:pt x="97" y="2"/>
                      <a:pt x="97" y="2"/>
                    </a:cubicBezTo>
                    <a:cubicBezTo>
                      <a:pt x="97" y="2"/>
                      <a:pt x="97" y="2"/>
                      <a:pt x="97" y="2"/>
                    </a:cubicBezTo>
                    <a:cubicBezTo>
                      <a:pt x="97" y="2"/>
                      <a:pt x="97" y="2"/>
                      <a:pt x="97" y="2"/>
                    </a:cubicBezTo>
                    <a:cubicBezTo>
                      <a:pt x="97" y="2"/>
                      <a:pt x="97" y="2"/>
                      <a:pt x="97" y="2"/>
                    </a:cubicBezTo>
                    <a:close/>
                    <a:moveTo>
                      <a:pt x="64" y="3"/>
                    </a:moveTo>
                    <a:cubicBezTo>
                      <a:pt x="64" y="2"/>
                      <a:pt x="63" y="2"/>
                      <a:pt x="63" y="2"/>
                    </a:cubicBezTo>
                    <a:cubicBezTo>
                      <a:pt x="63" y="2"/>
                      <a:pt x="63" y="3"/>
                      <a:pt x="63" y="3"/>
                    </a:cubicBezTo>
                    <a:cubicBezTo>
                      <a:pt x="63" y="3"/>
                      <a:pt x="63" y="3"/>
                      <a:pt x="64" y="3"/>
                    </a:cubicBezTo>
                    <a:cubicBezTo>
                      <a:pt x="64" y="3"/>
                      <a:pt x="64" y="3"/>
                      <a:pt x="64" y="3"/>
                    </a:cubicBezTo>
                    <a:cubicBezTo>
                      <a:pt x="64" y="3"/>
                      <a:pt x="64" y="4"/>
                      <a:pt x="64" y="4"/>
                    </a:cubicBezTo>
                    <a:cubicBezTo>
                      <a:pt x="64" y="4"/>
                      <a:pt x="64" y="4"/>
                      <a:pt x="64" y="4"/>
                    </a:cubicBezTo>
                    <a:cubicBezTo>
                      <a:pt x="64" y="4"/>
                      <a:pt x="65" y="4"/>
                      <a:pt x="65" y="4"/>
                    </a:cubicBezTo>
                    <a:cubicBezTo>
                      <a:pt x="65" y="4"/>
                      <a:pt x="65" y="3"/>
                      <a:pt x="65" y="3"/>
                    </a:cubicBezTo>
                    <a:cubicBezTo>
                      <a:pt x="64" y="3"/>
                      <a:pt x="64" y="3"/>
                      <a:pt x="64" y="3"/>
                    </a:cubicBezTo>
                    <a:cubicBezTo>
                      <a:pt x="64" y="3"/>
                      <a:pt x="64" y="3"/>
                      <a:pt x="64" y="3"/>
                    </a:cubicBezTo>
                    <a:close/>
                    <a:moveTo>
                      <a:pt x="10" y="3"/>
                    </a:moveTo>
                    <a:cubicBezTo>
                      <a:pt x="10" y="3"/>
                      <a:pt x="10" y="3"/>
                      <a:pt x="10" y="3"/>
                    </a:cubicBezTo>
                    <a:cubicBezTo>
                      <a:pt x="10" y="3"/>
                      <a:pt x="10" y="3"/>
                      <a:pt x="9" y="3"/>
                    </a:cubicBezTo>
                    <a:cubicBezTo>
                      <a:pt x="9" y="3"/>
                      <a:pt x="9" y="3"/>
                      <a:pt x="9" y="3"/>
                    </a:cubicBezTo>
                    <a:cubicBezTo>
                      <a:pt x="9" y="3"/>
                      <a:pt x="9" y="3"/>
                      <a:pt x="9" y="3"/>
                    </a:cubicBezTo>
                    <a:cubicBezTo>
                      <a:pt x="9" y="4"/>
                      <a:pt x="9" y="4"/>
                      <a:pt x="9" y="4"/>
                    </a:cubicBezTo>
                    <a:cubicBezTo>
                      <a:pt x="8" y="4"/>
                      <a:pt x="8" y="4"/>
                      <a:pt x="8" y="5"/>
                    </a:cubicBezTo>
                    <a:cubicBezTo>
                      <a:pt x="8" y="5"/>
                      <a:pt x="9" y="5"/>
                      <a:pt x="9" y="5"/>
                    </a:cubicBezTo>
                    <a:cubicBezTo>
                      <a:pt x="9" y="5"/>
                      <a:pt x="9" y="5"/>
                      <a:pt x="9" y="5"/>
                    </a:cubicBezTo>
                    <a:cubicBezTo>
                      <a:pt x="9" y="4"/>
                      <a:pt x="10" y="4"/>
                      <a:pt x="10" y="4"/>
                    </a:cubicBezTo>
                    <a:cubicBezTo>
                      <a:pt x="10" y="4"/>
                      <a:pt x="10" y="4"/>
                      <a:pt x="10" y="4"/>
                    </a:cubicBezTo>
                    <a:cubicBezTo>
                      <a:pt x="10" y="4"/>
                      <a:pt x="10" y="4"/>
                      <a:pt x="10" y="4"/>
                    </a:cubicBezTo>
                    <a:cubicBezTo>
                      <a:pt x="10" y="4"/>
                      <a:pt x="10" y="4"/>
                      <a:pt x="10" y="4"/>
                    </a:cubicBezTo>
                    <a:cubicBezTo>
                      <a:pt x="9" y="4"/>
                      <a:pt x="9" y="4"/>
                      <a:pt x="9" y="3"/>
                    </a:cubicBezTo>
                    <a:cubicBezTo>
                      <a:pt x="9" y="3"/>
                      <a:pt x="9" y="3"/>
                      <a:pt x="9" y="3"/>
                    </a:cubicBezTo>
                    <a:cubicBezTo>
                      <a:pt x="9" y="3"/>
                      <a:pt x="9" y="3"/>
                      <a:pt x="10" y="3"/>
                    </a:cubicBezTo>
                    <a:close/>
                    <a:moveTo>
                      <a:pt x="62" y="6"/>
                    </a:moveTo>
                    <a:cubicBezTo>
                      <a:pt x="61" y="6"/>
                      <a:pt x="62" y="6"/>
                      <a:pt x="62" y="7"/>
                    </a:cubicBezTo>
                    <a:cubicBezTo>
                      <a:pt x="62" y="7"/>
                      <a:pt x="62" y="7"/>
                      <a:pt x="62" y="7"/>
                    </a:cubicBezTo>
                    <a:cubicBezTo>
                      <a:pt x="63" y="6"/>
                      <a:pt x="63" y="6"/>
                      <a:pt x="63" y="6"/>
                    </a:cubicBezTo>
                    <a:cubicBezTo>
                      <a:pt x="63" y="6"/>
                      <a:pt x="63" y="6"/>
                      <a:pt x="63" y="6"/>
                    </a:cubicBezTo>
                    <a:cubicBezTo>
                      <a:pt x="63" y="5"/>
                      <a:pt x="62" y="5"/>
                      <a:pt x="62" y="5"/>
                    </a:cubicBezTo>
                    <a:cubicBezTo>
                      <a:pt x="62" y="5"/>
                      <a:pt x="62" y="5"/>
                      <a:pt x="62" y="6"/>
                    </a:cubicBezTo>
                    <a:close/>
                    <a:moveTo>
                      <a:pt x="21" y="4"/>
                    </a:moveTo>
                    <a:cubicBezTo>
                      <a:pt x="21" y="3"/>
                      <a:pt x="20" y="3"/>
                      <a:pt x="20" y="3"/>
                    </a:cubicBezTo>
                    <a:cubicBezTo>
                      <a:pt x="20" y="3"/>
                      <a:pt x="20" y="3"/>
                      <a:pt x="20" y="3"/>
                    </a:cubicBezTo>
                    <a:cubicBezTo>
                      <a:pt x="20" y="3"/>
                      <a:pt x="20" y="3"/>
                      <a:pt x="20" y="3"/>
                    </a:cubicBezTo>
                    <a:cubicBezTo>
                      <a:pt x="20" y="4"/>
                      <a:pt x="20" y="4"/>
                      <a:pt x="21" y="4"/>
                    </a:cubicBezTo>
                    <a:cubicBezTo>
                      <a:pt x="21" y="4"/>
                      <a:pt x="21" y="4"/>
                      <a:pt x="21" y="4"/>
                    </a:cubicBezTo>
                    <a:cubicBezTo>
                      <a:pt x="21" y="4"/>
                      <a:pt x="21" y="4"/>
                      <a:pt x="21" y="4"/>
                    </a:cubicBezTo>
                    <a:close/>
                    <a:moveTo>
                      <a:pt x="94" y="4"/>
                    </a:moveTo>
                    <a:cubicBezTo>
                      <a:pt x="94" y="4"/>
                      <a:pt x="94" y="4"/>
                      <a:pt x="94" y="4"/>
                    </a:cubicBezTo>
                    <a:cubicBezTo>
                      <a:pt x="94" y="5"/>
                      <a:pt x="94" y="5"/>
                      <a:pt x="94" y="5"/>
                    </a:cubicBezTo>
                    <a:cubicBezTo>
                      <a:pt x="94" y="5"/>
                      <a:pt x="95" y="5"/>
                      <a:pt x="95" y="4"/>
                    </a:cubicBezTo>
                    <a:cubicBezTo>
                      <a:pt x="95" y="4"/>
                      <a:pt x="95" y="4"/>
                      <a:pt x="95" y="4"/>
                    </a:cubicBezTo>
                    <a:cubicBezTo>
                      <a:pt x="94" y="4"/>
                      <a:pt x="94" y="4"/>
                      <a:pt x="94" y="4"/>
                    </a:cubicBezTo>
                    <a:cubicBezTo>
                      <a:pt x="94" y="4"/>
                      <a:pt x="94" y="4"/>
                      <a:pt x="94" y="4"/>
                    </a:cubicBezTo>
                    <a:close/>
                    <a:moveTo>
                      <a:pt x="83" y="2"/>
                    </a:moveTo>
                    <a:cubicBezTo>
                      <a:pt x="83" y="2"/>
                      <a:pt x="83" y="2"/>
                      <a:pt x="83" y="2"/>
                    </a:cubicBezTo>
                    <a:cubicBezTo>
                      <a:pt x="83" y="2"/>
                      <a:pt x="83" y="2"/>
                      <a:pt x="83" y="2"/>
                    </a:cubicBezTo>
                    <a:cubicBezTo>
                      <a:pt x="83" y="1"/>
                      <a:pt x="82" y="2"/>
                      <a:pt x="82" y="2"/>
                    </a:cubicBezTo>
                    <a:cubicBezTo>
                      <a:pt x="82" y="2"/>
                      <a:pt x="82" y="2"/>
                      <a:pt x="82" y="2"/>
                    </a:cubicBezTo>
                    <a:cubicBezTo>
                      <a:pt x="82" y="2"/>
                      <a:pt x="82" y="2"/>
                      <a:pt x="82" y="2"/>
                    </a:cubicBezTo>
                    <a:cubicBezTo>
                      <a:pt x="82" y="2"/>
                      <a:pt x="82" y="2"/>
                      <a:pt x="83" y="2"/>
                    </a:cubicBezTo>
                    <a:cubicBezTo>
                      <a:pt x="83" y="2"/>
                      <a:pt x="83" y="2"/>
                      <a:pt x="83" y="2"/>
                    </a:cubicBezTo>
                    <a:close/>
                    <a:moveTo>
                      <a:pt x="40" y="4"/>
                    </a:moveTo>
                    <a:cubicBezTo>
                      <a:pt x="40" y="4"/>
                      <a:pt x="40" y="4"/>
                      <a:pt x="40" y="4"/>
                    </a:cubicBezTo>
                    <a:cubicBezTo>
                      <a:pt x="40" y="4"/>
                      <a:pt x="40" y="3"/>
                      <a:pt x="39" y="3"/>
                    </a:cubicBezTo>
                    <a:cubicBezTo>
                      <a:pt x="39" y="4"/>
                      <a:pt x="39" y="4"/>
                      <a:pt x="39" y="4"/>
                    </a:cubicBezTo>
                    <a:cubicBezTo>
                      <a:pt x="39" y="4"/>
                      <a:pt x="40" y="4"/>
                      <a:pt x="40" y="4"/>
                    </a:cubicBezTo>
                    <a:close/>
                    <a:moveTo>
                      <a:pt x="43" y="6"/>
                    </a:moveTo>
                    <a:cubicBezTo>
                      <a:pt x="44" y="6"/>
                      <a:pt x="44" y="6"/>
                      <a:pt x="44" y="6"/>
                    </a:cubicBezTo>
                    <a:cubicBezTo>
                      <a:pt x="44" y="6"/>
                      <a:pt x="44" y="6"/>
                      <a:pt x="44" y="6"/>
                    </a:cubicBezTo>
                    <a:cubicBezTo>
                      <a:pt x="44" y="6"/>
                      <a:pt x="44" y="6"/>
                      <a:pt x="44" y="6"/>
                    </a:cubicBezTo>
                    <a:cubicBezTo>
                      <a:pt x="43" y="6"/>
                      <a:pt x="43" y="6"/>
                      <a:pt x="43" y="6"/>
                    </a:cubicBezTo>
                    <a:cubicBezTo>
                      <a:pt x="43" y="6"/>
                      <a:pt x="43" y="6"/>
                      <a:pt x="43" y="6"/>
                    </a:cubicBezTo>
                    <a:close/>
                    <a:moveTo>
                      <a:pt x="90" y="6"/>
                    </a:moveTo>
                    <a:cubicBezTo>
                      <a:pt x="90" y="6"/>
                      <a:pt x="91" y="6"/>
                      <a:pt x="91" y="6"/>
                    </a:cubicBezTo>
                    <a:cubicBezTo>
                      <a:pt x="91" y="6"/>
                      <a:pt x="91" y="5"/>
                      <a:pt x="91" y="5"/>
                    </a:cubicBezTo>
                    <a:cubicBezTo>
                      <a:pt x="91" y="5"/>
                      <a:pt x="91" y="5"/>
                      <a:pt x="91" y="5"/>
                    </a:cubicBezTo>
                    <a:cubicBezTo>
                      <a:pt x="91" y="5"/>
                      <a:pt x="90" y="5"/>
                      <a:pt x="90" y="6"/>
                    </a:cubicBezTo>
                    <a:cubicBezTo>
                      <a:pt x="90" y="6"/>
                      <a:pt x="90" y="6"/>
                      <a:pt x="90" y="6"/>
                    </a:cubicBezTo>
                    <a:close/>
                    <a:moveTo>
                      <a:pt x="83" y="5"/>
                    </a:moveTo>
                    <a:cubicBezTo>
                      <a:pt x="83" y="5"/>
                      <a:pt x="84" y="5"/>
                      <a:pt x="84" y="5"/>
                    </a:cubicBezTo>
                    <a:cubicBezTo>
                      <a:pt x="84" y="5"/>
                      <a:pt x="84" y="5"/>
                      <a:pt x="84" y="4"/>
                    </a:cubicBezTo>
                    <a:cubicBezTo>
                      <a:pt x="84" y="4"/>
                      <a:pt x="84" y="4"/>
                      <a:pt x="84" y="4"/>
                    </a:cubicBezTo>
                    <a:cubicBezTo>
                      <a:pt x="84" y="4"/>
                      <a:pt x="83" y="4"/>
                      <a:pt x="83" y="5"/>
                    </a:cubicBezTo>
                    <a:cubicBezTo>
                      <a:pt x="83" y="5"/>
                      <a:pt x="83" y="5"/>
                      <a:pt x="83" y="5"/>
                    </a:cubicBezTo>
                    <a:close/>
                    <a:moveTo>
                      <a:pt x="26" y="5"/>
                    </a:moveTo>
                    <a:cubicBezTo>
                      <a:pt x="26" y="5"/>
                      <a:pt x="25" y="5"/>
                      <a:pt x="25" y="5"/>
                    </a:cubicBezTo>
                    <a:cubicBezTo>
                      <a:pt x="25" y="5"/>
                      <a:pt x="25" y="5"/>
                      <a:pt x="25" y="5"/>
                    </a:cubicBezTo>
                    <a:cubicBezTo>
                      <a:pt x="26" y="5"/>
                      <a:pt x="26" y="5"/>
                      <a:pt x="26" y="5"/>
                    </a:cubicBezTo>
                    <a:cubicBezTo>
                      <a:pt x="26" y="5"/>
                      <a:pt x="26" y="5"/>
                      <a:pt x="26" y="5"/>
                    </a:cubicBezTo>
                    <a:cubicBezTo>
                      <a:pt x="26" y="5"/>
                      <a:pt x="26" y="5"/>
                      <a:pt x="26" y="5"/>
                    </a:cubicBezTo>
                    <a:cubicBezTo>
                      <a:pt x="26" y="5"/>
                      <a:pt x="26" y="5"/>
                      <a:pt x="26" y="5"/>
                    </a:cubicBezTo>
                    <a:close/>
                    <a:moveTo>
                      <a:pt x="74" y="5"/>
                    </a:moveTo>
                    <a:cubicBezTo>
                      <a:pt x="74" y="5"/>
                      <a:pt x="74" y="5"/>
                      <a:pt x="74" y="5"/>
                    </a:cubicBezTo>
                    <a:cubicBezTo>
                      <a:pt x="74" y="5"/>
                      <a:pt x="74" y="5"/>
                      <a:pt x="74" y="5"/>
                    </a:cubicBezTo>
                    <a:cubicBezTo>
                      <a:pt x="74" y="5"/>
                      <a:pt x="75" y="4"/>
                      <a:pt x="75" y="4"/>
                    </a:cubicBezTo>
                    <a:cubicBezTo>
                      <a:pt x="75" y="4"/>
                      <a:pt x="74" y="4"/>
                      <a:pt x="74" y="4"/>
                    </a:cubicBezTo>
                    <a:cubicBezTo>
                      <a:pt x="74" y="4"/>
                      <a:pt x="74" y="4"/>
                      <a:pt x="74" y="4"/>
                    </a:cubicBezTo>
                    <a:cubicBezTo>
                      <a:pt x="74" y="4"/>
                      <a:pt x="74" y="4"/>
                      <a:pt x="74" y="5"/>
                    </a:cubicBezTo>
                    <a:close/>
                    <a:moveTo>
                      <a:pt x="16" y="3"/>
                    </a:moveTo>
                    <a:cubicBezTo>
                      <a:pt x="15" y="3"/>
                      <a:pt x="15" y="3"/>
                      <a:pt x="15" y="3"/>
                    </a:cubicBezTo>
                    <a:cubicBezTo>
                      <a:pt x="15" y="3"/>
                      <a:pt x="15" y="3"/>
                      <a:pt x="15" y="3"/>
                    </a:cubicBezTo>
                    <a:cubicBezTo>
                      <a:pt x="15" y="3"/>
                      <a:pt x="15" y="3"/>
                      <a:pt x="16" y="3"/>
                    </a:cubicBezTo>
                    <a:cubicBezTo>
                      <a:pt x="16" y="3"/>
                      <a:pt x="16" y="3"/>
                      <a:pt x="16" y="3"/>
                    </a:cubicBezTo>
                    <a:cubicBezTo>
                      <a:pt x="16" y="3"/>
                      <a:pt x="16" y="3"/>
                      <a:pt x="16" y="3"/>
                    </a:cubicBezTo>
                    <a:close/>
                    <a:moveTo>
                      <a:pt x="64" y="5"/>
                    </a:moveTo>
                    <a:cubicBezTo>
                      <a:pt x="64" y="5"/>
                      <a:pt x="64" y="5"/>
                      <a:pt x="64" y="5"/>
                    </a:cubicBezTo>
                    <a:cubicBezTo>
                      <a:pt x="64" y="6"/>
                      <a:pt x="64" y="6"/>
                      <a:pt x="64" y="5"/>
                    </a:cubicBezTo>
                    <a:cubicBezTo>
                      <a:pt x="64" y="5"/>
                      <a:pt x="64" y="5"/>
                      <a:pt x="64" y="5"/>
                    </a:cubicBezTo>
                    <a:cubicBezTo>
                      <a:pt x="64" y="5"/>
                      <a:pt x="64" y="5"/>
                      <a:pt x="64" y="5"/>
                    </a:cubicBezTo>
                    <a:cubicBezTo>
                      <a:pt x="64" y="5"/>
                      <a:pt x="64" y="5"/>
                      <a:pt x="64" y="5"/>
                    </a:cubicBezTo>
                    <a:close/>
                    <a:moveTo>
                      <a:pt x="66" y="4"/>
                    </a:moveTo>
                    <a:cubicBezTo>
                      <a:pt x="66" y="4"/>
                      <a:pt x="66" y="4"/>
                      <a:pt x="66" y="4"/>
                    </a:cubicBezTo>
                    <a:cubicBezTo>
                      <a:pt x="66" y="4"/>
                      <a:pt x="66" y="4"/>
                      <a:pt x="66" y="4"/>
                    </a:cubicBezTo>
                    <a:cubicBezTo>
                      <a:pt x="66" y="4"/>
                      <a:pt x="66" y="4"/>
                      <a:pt x="66" y="4"/>
                    </a:cubicBezTo>
                    <a:cubicBezTo>
                      <a:pt x="66" y="4"/>
                      <a:pt x="65" y="4"/>
                      <a:pt x="66" y="4"/>
                    </a:cubicBezTo>
                    <a:close/>
                    <a:moveTo>
                      <a:pt x="95" y="1"/>
                    </a:moveTo>
                    <a:cubicBezTo>
                      <a:pt x="95" y="1"/>
                      <a:pt x="95" y="1"/>
                      <a:pt x="95" y="1"/>
                    </a:cubicBezTo>
                    <a:cubicBezTo>
                      <a:pt x="95" y="1"/>
                      <a:pt x="96" y="1"/>
                      <a:pt x="96" y="1"/>
                    </a:cubicBezTo>
                    <a:cubicBezTo>
                      <a:pt x="96" y="1"/>
                      <a:pt x="96" y="1"/>
                      <a:pt x="96" y="1"/>
                    </a:cubicBezTo>
                    <a:cubicBezTo>
                      <a:pt x="96" y="1"/>
                      <a:pt x="96" y="1"/>
                      <a:pt x="96" y="1"/>
                    </a:cubicBezTo>
                    <a:cubicBezTo>
                      <a:pt x="96" y="1"/>
                      <a:pt x="96" y="1"/>
                      <a:pt x="95" y="1"/>
                    </a:cubicBezTo>
                    <a:close/>
                    <a:moveTo>
                      <a:pt x="99" y="4"/>
                    </a:moveTo>
                    <a:cubicBezTo>
                      <a:pt x="99" y="4"/>
                      <a:pt x="100" y="3"/>
                      <a:pt x="100" y="3"/>
                    </a:cubicBezTo>
                    <a:cubicBezTo>
                      <a:pt x="100" y="3"/>
                      <a:pt x="100" y="3"/>
                      <a:pt x="99" y="3"/>
                    </a:cubicBezTo>
                    <a:cubicBezTo>
                      <a:pt x="99" y="3"/>
                      <a:pt x="99" y="3"/>
                      <a:pt x="99" y="3"/>
                    </a:cubicBezTo>
                    <a:cubicBezTo>
                      <a:pt x="99" y="3"/>
                      <a:pt x="99" y="3"/>
                      <a:pt x="99" y="4"/>
                    </a:cubicBezTo>
                    <a:close/>
                    <a:moveTo>
                      <a:pt x="32" y="6"/>
                    </a:moveTo>
                    <a:cubicBezTo>
                      <a:pt x="32" y="6"/>
                      <a:pt x="32" y="6"/>
                      <a:pt x="32" y="6"/>
                    </a:cubicBezTo>
                    <a:cubicBezTo>
                      <a:pt x="32" y="6"/>
                      <a:pt x="32" y="6"/>
                      <a:pt x="32" y="6"/>
                    </a:cubicBezTo>
                    <a:cubicBezTo>
                      <a:pt x="32" y="6"/>
                      <a:pt x="32" y="6"/>
                      <a:pt x="32" y="6"/>
                    </a:cubicBezTo>
                    <a:cubicBezTo>
                      <a:pt x="32" y="6"/>
                      <a:pt x="32" y="6"/>
                      <a:pt x="32" y="6"/>
                    </a:cubicBezTo>
                    <a:close/>
                    <a:moveTo>
                      <a:pt x="29" y="5"/>
                    </a:moveTo>
                    <a:cubicBezTo>
                      <a:pt x="29" y="5"/>
                      <a:pt x="29" y="5"/>
                      <a:pt x="29" y="5"/>
                    </a:cubicBezTo>
                    <a:cubicBezTo>
                      <a:pt x="29" y="5"/>
                      <a:pt x="29" y="5"/>
                      <a:pt x="29" y="5"/>
                    </a:cubicBezTo>
                    <a:close/>
                    <a:moveTo>
                      <a:pt x="9" y="2"/>
                    </a:moveTo>
                    <a:cubicBezTo>
                      <a:pt x="9" y="2"/>
                      <a:pt x="9" y="2"/>
                      <a:pt x="9" y="2"/>
                    </a:cubicBezTo>
                    <a:cubicBezTo>
                      <a:pt x="9" y="2"/>
                      <a:pt x="9" y="2"/>
                      <a:pt x="9" y="2"/>
                    </a:cubicBezTo>
                    <a:cubicBezTo>
                      <a:pt x="9" y="2"/>
                      <a:pt x="9" y="2"/>
                      <a:pt x="9" y="2"/>
                    </a:cubicBezTo>
                    <a:close/>
                    <a:moveTo>
                      <a:pt x="85" y="5"/>
                    </a:moveTo>
                    <a:cubicBezTo>
                      <a:pt x="85" y="5"/>
                      <a:pt x="85" y="5"/>
                      <a:pt x="85" y="5"/>
                    </a:cubicBezTo>
                    <a:cubicBezTo>
                      <a:pt x="85" y="5"/>
                      <a:pt x="85" y="5"/>
                      <a:pt x="85" y="5"/>
                    </a:cubicBezTo>
                    <a:cubicBezTo>
                      <a:pt x="85" y="5"/>
                      <a:pt x="85" y="5"/>
                      <a:pt x="85" y="5"/>
                    </a:cubicBezTo>
                    <a:cubicBezTo>
                      <a:pt x="85" y="5"/>
                      <a:pt x="85" y="5"/>
                      <a:pt x="85" y="5"/>
                    </a:cubicBezTo>
                    <a:close/>
                    <a:moveTo>
                      <a:pt x="83" y="3"/>
                    </a:moveTo>
                    <a:cubicBezTo>
                      <a:pt x="83" y="3"/>
                      <a:pt x="83" y="4"/>
                      <a:pt x="83" y="4"/>
                    </a:cubicBezTo>
                    <a:cubicBezTo>
                      <a:pt x="83" y="4"/>
                      <a:pt x="83" y="4"/>
                      <a:pt x="83" y="4"/>
                    </a:cubicBezTo>
                    <a:cubicBezTo>
                      <a:pt x="83" y="4"/>
                      <a:pt x="83" y="4"/>
                      <a:pt x="83" y="4"/>
                    </a:cubicBezTo>
                    <a:cubicBezTo>
                      <a:pt x="83" y="3"/>
                      <a:pt x="83" y="3"/>
                      <a:pt x="83" y="3"/>
                    </a:cubicBezTo>
                    <a:cubicBezTo>
                      <a:pt x="83" y="3"/>
                      <a:pt x="83" y="3"/>
                      <a:pt x="83" y="3"/>
                    </a:cubicBezTo>
                    <a:close/>
                    <a:moveTo>
                      <a:pt x="48" y="4"/>
                    </a:moveTo>
                    <a:cubicBezTo>
                      <a:pt x="48" y="4"/>
                      <a:pt x="48" y="4"/>
                      <a:pt x="48" y="4"/>
                    </a:cubicBezTo>
                    <a:cubicBezTo>
                      <a:pt x="47" y="4"/>
                      <a:pt x="47" y="4"/>
                      <a:pt x="48" y="4"/>
                    </a:cubicBezTo>
                    <a:cubicBezTo>
                      <a:pt x="48" y="4"/>
                      <a:pt x="48" y="4"/>
                      <a:pt x="48" y="4"/>
                    </a:cubicBezTo>
                    <a:cubicBezTo>
                      <a:pt x="48" y="4"/>
                      <a:pt x="48" y="4"/>
                      <a:pt x="48" y="4"/>
                    </a:cubicBezTo>
                    <a:close/>
                    <a:moveTo>
                      <a:pt x="51" y="2"/>
                    </a:moveTo>
                    <a:cubicBezTo>
                      <a:pt x="51" y="2"/>
                      <a:pt x="51" y="2"/>
                      <a:pt x="51" y="2"/>
                    </a:cubicBezTo>
                    <a:cubicBezTo>
                      <a:pt x="51" y="2"/>
                      <a:pt x="51" y="2"/>
                      <a:pt x="51" y="2"/>
                    </a:cubicBezTo>
                    <a:cubicBezTo>
                      <a:pt x="51" y="2"/>
                      <a:pt x="51" y="2"/>
                      <a:pt x="51" y="2"/>
                    </a:cubicBezTo>
                    <a:close/>
                    <a:moveTo>
                      <a:pt x="53" y="5"/>
                    </a:moveTo>
                    <a:cubicBezTo>
                      <a:pt x="53" y="5"/>
                      <a:pt x="53" y="5"/>
                      <a:pt x="53" y="5"/>
                    </a:cubicBezTo>
                    <a:cubicBezTo>
                      <a:pt x="53" y="5"/>
                      <a:pt x="53" y="5"/>
                      <a:pt x="53" y="5"/>
                    </a:cubicBezTo>
                    <a:close/>
                    <a:moveTo>
                      <a:pt x="80" y="5"/>
                    </a:moveTo>
                    <a:cubicBezTo>
                      <a:pt x="80" y="5"/>
                      <a:pt x="80" y="5"/>
                      <a:pt x="80" y="5"/>
                    </a:cubicBezTo>
                    <a:cubicBezTo>
                      <a:pt x="80" y="5"/>
                      <a:pt x="80" y="5"/>
                      <a:pt x="80" y="5"/>
                    </a:cubicBezTo>
                    <a:close/>
                    <a:moveTo>
                      <a:pt x="3" y="2"/>
                    </a:moveTo>
                    <a:cubicBezTo>
                      <a:pt x="3" y="3"/>
                      <a:pt x="3" y="3"/>
                      <a:pt x="3" y="3"/>
                    </a:cubicBezTo>
                    <a:cubicBezTo>
                      <a:pt x="3" y="3"/>
                      <a:pt x="3" y="3"/>
                      <a:pt x="3" y="3"/>
                    </a:cubicBezTo>
                    <a:lnTo>
                      <a:pt x="3" y="2"/>
                    </a:lnTo>
                    <a:close/>
                    <a:moveTo>
                      <a:pt x="11" y="1"/>
                    </a:moveTo>
                    <a:cubicBezTo>
                      <a:pt x="11" y="1"/>
                      <a:pt x="11" y="1"/>
                      <a:pt x="11" y="1"/>
                    </a:cubicBezTo>
                    <a:cubicBezTo>
                      <a:pt x="11" y="1"/>
                      <a:pt x="11"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106"/>
              <p:cNvSpPr>
                <a:spLocks noEditPoints="1"/>
              </p:cNvSpPr>
              <p:nvPr/>
            </p:nvSpPr>
            <p:spPr bwMode="auto">
              <a:xfrm>
                <a:off x="5879" y="1995"/>
                <a:ext cx="256" cy="125"/>
              </a:xfrm>
              <a:custGeom>
                <a:avLst/>
                <a:gdLst>
                  <a:gd name="T0" fmla="*/ 3 w 19"/>
                  <a:gd name="T1" fmla="*/ 2 h 7"/>
                  <a:gd name="T2" fmla="*/ 1 w 19"/>
                  <a:gd name="T3" fmla="*/ 2 h 7"/>
                  <a:gd name="T4" fmla="*/ 1 w 19"/>
                  <a:gd name="T5" fmla="*/ 3 h 7"/>
                  <a:gd name="T6" fmla="*/ 0 w 19"/>
                  <a:gd name="T7" fmla="*/ 2 h 7"/>
                  <a:gd name="T8" fmla="*/ 4 w 19"/>
                  <a:gd name="T9" fmla="*/ 0 h 7"/>
                  <a:gd name="T10" fmla="*/ 7 w 19"/>
                  <a:gd name="T11" fmla="*/ 1 h 7"/>
                  <a:gd name="T12" fmla="*/ 7 w 19"/>
                  <a:gd name="T13" fmla="*/ 2 h 7"/>
                  <a:gd name="T14" fmla="*/ 8 w 19"/>
                  <a:gd name="T15" fmla="*/ 1 h 7"/>
                  <a:gd name="T16" fmla="*/ 7 w 19"/>
                  <a:gd name="T17" fmla="*/ 0 h 7"/>
                  <a:gd name="T18" fmla="*/ 9 w 19"/>
                  <a:gd name="T19" fmla="*/ 0 h 7"/>
                  <a:gd name="T20" fmla="*/ 14 w 19"/>
                  <a:gd name="T21" fmla="*/ 0 h 7"/>
                  <a:gd name="T22" fmla="*/ 18 w 19"/>
                  <a:gd name="T23" fmla="*/ 0 h 7"/>
                  <a:gd name="T24" fmla="*/ 18 w 19"/>
                  <a:gd name="T25" fmla="*/ 1 h 7"/>
                  <a:gd name="T26" fmla="*/ 19 w 19"/>
                  <a:gd name="T27" fmla="*/ 3 h 7"/>
                  <a:gd name="T28" fmla="*/ 17 w 19"/>
                  <a:gd name="T29" fmla="*/ 4 h 7"/>
                  <a:gd name="T30" fmla="*/ 17 w 19"/>
                  <a:gd name="T31" fmla="*/ 4 h 7"/>
                  <a:gd name="T32" fmla="*/ 14 w 19"/>
                  <a:gd name="T33" fmla="*/ 4 h 7"/>
                  <a:gd name="T34" fmla="*/ 13 w 19"/>
                  <a:gd name="T35" fmla="*/ 5 h 7"/>
                  <a:gd name="T36" fmla="*/ 9 w 19"/>
                  <a:gd name="T37" fmla="*/ 4 h 7"/>
                  <a:gd name="T38" fmla="*/ 10 w 19"/>
                  <a:gd name="T39" fmla="*/ 5 h 7"/>
                  <a:gd name="T40" fmla="*/ 11 w 19"/>
                  <a:gd name="T41" fmla="*/ 7 h 7"/>
                  <a:gd name="T42" fmla="*/ 9 w 19"/>
                  <a:gd name="T43" fmla="*/ 6 h 7"/>
                  <a:gd name="T44" fmla="*/ 9 w 19"/>
                  <a:gd name="T45" fmla="*/ 6 h 7"/>
                  <a:gd name="T46" fmla="*/ 8 w 19"/>
                  <a:gd name="T47" fmla="*/ 6 h 7"/>
                  <a:gd name="T48" fmla="*/ 6 w 19"/>
                  <a:gd name="T49" fmla="*/ 6 h 7"/>
                  <a:gd name="T50" fmla="*/ 1 w 19"/>
                  <a:gd name="T51" fmla="*/ 6 h 7"/>
                  <a:gd name="T52" fmla="*/ 0 w 19"/>
                  <a:gd name="T53" fmla="*/ 4 h 7"/>
                  <a:gd name="T54" fmla="*/ 0 w 19"/>
                  <a:gd name="T55" fmla="*/ 4 h 7"/>
                  <a:gd name="T56" fmla="*/ 4 w 19"/>
                  <a:gd name="T57" fmla="*/ 4 h 7"/>
                  <a:gd name="T58" fmla="*/ 6 w 19"/>
                  <a:gd name="T59" fmla="*/ 3 h 7"/>
                  <a:gd name="T60" fmla="*/ 4 w 19"/>
                  <a:gd name="T61" fmla="*/ 3 h 7"/>
                  <a:gd name="T62" fmla="*/ 12 w 19"/>
                  <a:gd name="T63" fmla="*/ 2 h 7"/>
                  <a:gd name="T64" fmla="*/ 14 w 19"/>
                  <a:gd name="T65" fmla="*/ 2 h 7"/>
                  <a:gd name="T66" fmla="*/ 13 w 19"/>
                  <a:gd name="T67" fmla="*/ 2 h 7"/>
                  <a:gd name="T68" fmla="*/ 16 w 19"/>
                  <a:gd name="T69" fmla="*/ 1 h 7"/>
                  <a:gd name="T70" fmla="*/ 15 w 19"/>
                  <a:gd name="T71" fmla="*/ 2 h 7"/>
                  <a:gd name="T72" fmla="*/ 17 w 19"/>
                  <a:gd name="T73" fmla="*/ 3 h 7"/>
                  <a:gd name="T74" fmla="*/ 17 w 19"/>
                  <a:gd name="T75" fmla="*/ 2 h 7"/>
                  <a:gd name="T76" fmla="*/ 3 w 19"/>
                  <a:gd name="T77" fmla="*/ 6 h 7"/>
                  <a:gd name="T78" fmla="*/ 4 w 19"/>
                  <a:gd name="T79" fmla="*/ 5 h 7"/>
                  <a:gd name="T80" fmla="*/ 3 w 19"/>
                  <a:gd name="T81" fmla="*/ 6 h 7"/>
                  <a:gd name="T82" fmla="*/ 13 w 19"/>
                  <a:gd name="T83" fmla="*/ 4 h 7"/>
                  <a:gd name="T84" fmla="*/ 13 w 19"/>
                  <a:gd name="T85" fmla="*/ 4 h 7"/>
                  <a:gd name="T86" fmla="*/ 13 w 19"/>
                  <a:gd name="T87" fmla="*/ 1 h 7"/>
                  <a:gd name="T88" fmla="*/ 7 w 19"/>
                  <a:gd name="T89" fmla="*/ 5 h 7"/>
                  <a:gd name="T90" fmla="*/ 7 w 19"/>
                  <a:gd name="T91" fmla="*/ 5 h 7"/>
                  <a:gd name="T92" fmla="*/ 14 w 19"/>
                  <a:gd name="T93"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 h="7">
                    <a:moveTo>
                      <a:pt x="2" y="3"/>
                    </a:moveTo>
                    <a:cubicBezTo>
                      <a:pt x="2" y="3"/>
                      <a:pt x="2" y="3"/>
                      <a:pt x="3" y="3"/>
                    </a:cubicBezTo>
                    <a:cubicBezTo>
                      <a:pt x="3" y="3"/>
                      <a:pt x="3" y="3"/>
                      <a:pt x="3" y="2"/>
                    </a:cubicBezTo>
                    <a:cubicBezTo>
                      <a:pt x="3" y="2"/>
                      <a:pt x="3" y="2"/>
                      <a:pt x="3" y="2"/>
                    </a:cubicBezTo>
                    <a:cubicBezTo>
                      <a:pt x="3" y="2"/>
                      <a:pt x="3" y="2"/>
                      <a:pt x="3" y="2"/>
                    </a:cubicBezTo>
                    <a:cubicBezTo>
                      <a:pt x="2" y="2"/>
                      <a:pt x="2" y="2"/>
                      <a:pt x="1" y="2"/>
                    </a:cubicBezTo>
                    <a:cubicBezTo>
                      <a:pt x="1" y="2"/>
                      <a:pt x="1" y="2"/>
                      <a:pt x="1" y="2"/>
                    </a:cubicBezTo>
                    <a:cubicBezTo>
                      <a:pt x="1" y="3"/>
                      <a:pt x="1" y="3"/>
                      <a:pt x="1" y="3"/>
                    </a:cubicBezTo>
                    <a:cubicBezTo>
                      <a:pt x="1" y="3"/>
                      <a:pt x="1" y="3"/>
                      <a:pt x="1" y="3"/>
                    </a:cubicBezTo>
                    <a:cubicBezTo>
                      <a:pt x="1" y="3"/>
                      <a:pt x="1" y="3"/>
                      <a:pt x="1" y="3"/>
                    </a:cubicBezTo>
                    <a:cubicBezTo>
                      <a:pt x="1" y="3"/>
                      <a:pt x="0" y="3"/>
                      <a:pt x="0" y="3"/>
                    </a:cubicBezTo>
                    <a:cubicBezTo>
                      <a:pt x="0" y="3"/>
                      <a:pt x="0" y="3"/>
                      <a:pt x="0" y="2"/>
                    </a:cubicBezTo>
                    <a:cubicBezTo>
                      <a:pt x="0" y="2"/>
                      <a:pt x="0" y="1"/>
                      <a:pt x="0" y="0"/>
                    </a:cubicBezTo>
                    <a:cubicBezTo>
                      <a:pt x="1" y="1"/>
                      <a:pt x="1" y="1"/>
                      <a:pt x="2" y="1"/>
                    </a:cubicBezTo>
                    <a:cubicBezTo>
                      <a:pt x="3" y="1"/>
                      <a:pt x="3" y="1"/>
                      <a:pt x="4" y="0"/>
                    </a:cubicBezTo>
                    <a:cubicBezTo>
                      <a:pt x="4" y="0"/>
                      <a:pt x="4" y="0"/>
                      <a:pt x="4" y="0"/>
                    </a:cubicBezTo>
                    <a:cubicBezTo>
                      <a:pt x="5" y="0"/>
                      <a:pt x="5" y="0"/>
                      <a:pt x="5" y="0"/>
                    </a:cubicBezTo>
                    <a:cubicBezTo>
                      <a:pt x="6" y="1"/>
                      <a:pt x="6" y="1"/>
                      <a:pt x="7" y="1"/>
                    </a:cubicBezTo>
                    <a:cubicBezTo>
                      <a:pt x="7" y="1"/>
                      <a:pt x="7" y="1"/>
                      <a:pt x="7" y="2"/>
                    </a:cubicBezTo>
                    <a:cubicBezTo>
                      <a:pt x="7" y="2"/>
                      <a:pt x="7" y="2"/>
                      <a:pt x="7" y="2"/>
                    </a:cubicBezTo>
                    <a:cubicBezTo>
                      <a:pt x="7" y="2"/>
                      <a:pt x="7" y="2"/>
                      <a:pt x="7" y="2"/>
                    </a:cubicBezTo>
                    <a:cubicBezTo>
                      <a:pt x="7" y="2"/>
                      <a:pt x="8" y="2"/>
                      <a:pt x="8" y="2"/>
                    </a:cubicBezTo>
                    <a:cubicBezTo>
                      <a:pt x="8" y="2"/>
                      <a:pt x="8" y="1"/>
                      <a:pt x="8" y="1"/>
                    </a:cubicBezTo>
                    <a:cubicBezTo>
                      <a:pt x="8" y="1"/>
                      <a:pt x="8" y="1"/>
                      <a:pt x="8" y="1"/>
                    </a:cubicBezTo>
                    <a:cubicBezTo>
                      <a:pt x="8" y="0"/>
                      <a:pt x="8" y="0"/>
                      <a:pt x="7" y="0"/>
                    </a:cubicBezTo>
                    <a:cubicBezTo>
                      <a:pt x="7" y="0"/>
                      <a:pt x="7" y="0"/>
                      <a:pt x="7" y="0"/>
                    </a:cubicBezTo>
                    <a:cubicBezTo>
                      <a:pt x="7" y="0"/>
                      <a:pt x="7" y="0"/>
                      <a:pt x="7" y="0"/>
                    </a:cubicBezTo>
                    <a:cubicBezTo>
                      <a:pt x="7" y="0"/>
                      <a:pt x="7" y="0"/>
                      <a:pt x="7" y="0"/>
                    </a:cubicBezTo>
                    <a:cubicBezTo>
                      <a:pt x="7" y="0"/>
                      <a:pt x="8" y="0"/>
                      <a:pt x="8" y="0"/>
                    </a:cubicBezTo>
                    <a:cubicBezTo>
                      <a:pt x="9" y="0"/>
                      <a:pt x="9" y="0"/>
                      <a:pt x="9" y="0"/>
                    </a:cubicBezTo>
                    <a:cubicBezTo>
                      <a:pt x="10" y="0"/>
                      <a:pt x="11" y="0"/>
                      <a:pt x="11" y="0"/>
                    </a:cubicBezTo>
                    <a:cubicBezTo>
                      <a:pt x="12" y="0"/>
                      <a:pt x="12" y="0"/>
                      <a:pt x="13" y="0"/>
                    </a:cubicBezTo>
                    <a:cubicBezTo>
                      <a:pt x="13" y="0"/>
                      <a:pt x="14" y="0"/>
                      <a:pt x="14" y="0"/>
                    </a:cubicBezTo>
                    <a:cubicBezTo>
                      <a:pt x="14" y="0"/>
                      <a:pt x="15" y="0"/>
                      <a:pt x="15" y="0"/>
                    </a:cubicBezTo>
                    <a:cubicBezTo>
                      <a:pt x="15" y="0"/>
                      <a:pt x="16" y="0"/>
                      <a:pt x="17" y="0"/>
                    </a:cubicBezTo>
                    <a:cubicBezTo>
                      <a:pt x="17" y="0"/>
                      <a:pt x="17" y="0"/>
                      <a:pt x="18" y="0"/>
                    </a:cubicBezTo>
                    <a:cubicBezTo>
                      <a:pt x="18" y="0"/>
                      <a:pt x="18" y="0"/>
                      <a:pt x="18" y="0"/>
                    </a:cubicBezTo>
                    <a:cubicBezTo>
                      <a:pt x="19" y="0"/>
                      <a:pt x="19" y="0"/>
                      <a:pt x="19" y="0"/>
                    </a:cubicBezTo>
                    <a:cubicBezTo>
                      <a:pt x="19" y="0"/>
                      <a:pt x="19" y="1"/>
                      <a:pt x="18" y="1"/>
                    </a:cubicBezTo>
                    <a:cubicBezTo>
                      <a:pt x="18" y="1"/>
                      <a:pt x="18" y="1"/>
                      <a:pt x="18" y="1"/>
                    </a:cubicBezTo>
                    <a:cubicBezTo>
                      <a:pt x="17" y="1"/>
                      <a:pt x="17" y="2"/>
                      <a:pt x="18" y="2"/>
                    </a:cubicBezTo>
                    <a:cubicBezTo>
                      <a:pt x="18" y="2"/>
                      <a:pt x="19" y="2"/>
                      <a:pt x="19" y="3"/>
                    </a:cubicBezTo>
                    <a:cubicBezTo>
                      <a:pt x="19" y="3"/>
                      <a:pt x="19" y="3"/>
                      <a:pt x="19" y="3"/>
                    </a:cubicBezTo>
                    <a:cubicBezTo>
                      <a:pt x="18" y="3"/>
                      <a:pt x="18" y="3"/>
                      <a:pt x="18" y="3"/>
                    </a:cubicBezTo>
                    <a:cubicBezTo>
                      <a:pt x="17" y="3"/>
                      <a:pt x="17" y="4"/>
                      <a:pt x="17" y="4"/>
                    </a:cubicBezTo>
                    <a:cubicBezTo>
                      <a:pt x="18" y="4"/>
                      <a:pt x="18" y="4"/>
                      <a:pt x="18" y="4"/>
                    </a:cubicBezTo>
                    <a:cubicBezTo>
                      <a:pt x="18" y="4"/>
                      <a:pt x="18" y="4"/>
                      <a:pt x="18" y="5"/>
                    </a:cubicBezTo>
                    <a:cubicBezTo>
                      <a:pt x="18" y="5"/>
                      <a:pt x="17" y="5"/>
                      <a:pt x="17" y="4"/>
                    </a:cubicBezTo>
                    <a:cubicBezTo>
                      <a:pt x="17" y="4"/>
                      <a:pt x="17" y="4"/>
                      <a:pt x="16" y="5"/>
                    </a:cubicBezTo>
                    <a:cubicBezTo>
                      <a:pt x="16" y="5"/>
                      <a:pt x="16" y="5"/>
                      <a:pt x="16" y="5"/>
                    </a:cubicBezTo>
                    <a:cubicBezTo>
                      <a:pt x="15" y="5"/>
                      <a:pt x="15" y="4"/>
                      <a:pt x="14" y="4"/>
                    </a:cubicBezTo>
                    <a:cubicBezTo>
                      <a:pt x="14" y="5"/>
                      <a:pt x="13" y="5"/>
                      <a:pt x="13" y="5"/>
                    </a:cubicBezTo>
                    <a:cubicBezTo>
                      <a:pt x="13" y="5"/>
                      <a:pt x="13" y="5"/>
                      <a:pt x="13" y="5"/>
                    </a:cubicBezTo>
                    <a:cubicBezTo>
                      <a:pt x="13" y="5"/>
                      <a:pt x="13" y="5"/>
                      <a:pt x="13" y="5"/>
                    </a:cubicBezTo>
                    <a:cubicBezTo>
                      <a:pt x="12" y="5"/>
                      <a:pt x="12" y="5"/>
                      <a:pt x="12" y="5"/>
                    </a:cubicBezTo>
                    <a:cubicBezTo>
                      <a:pt x="11" y="4"/>
                      <a:pt x="10" y="4"/>
                      <a:pt x="9" y="4"/>
                    </a:cubicBezTo>
                    <a:cubicBezTo>
                      <a:pt x="9" y="4"/>
                      <a:pt x="9" y="4"/>
                      <a:pt x="9" y="4"/>
                    </a:cubicBezTo>
                    <a:cubicBezTo>
                      <a:pt x="9" y="4"/>
                      <a:pt x="9" y="4"/>
                      <a:pt x="9" y="4"/>
                    </a:cubicBezTo>
                    <a:cubicBezTo>
                      <a:pt x="9" y="4"/>
                      <a:pt x="10" y="5"/>
                      <a:pt x="10" y="5"/>
                    </a:cubicBezTo>
                    <a:cubicBezTo>
                      <a:pt x="10" y="5"/>
                      <a:pt x="11" y="5"/>
                      <a:pt x="10" y="5"/>
                    </a:cubicBezTo>
                    <a:cubicBezTo>
                      <a:pt x="10" y="6"/>
                      <a:pt x="10" y="6"/>
                      <a:pt x="10" y="6"/>
                    </a:cubicBezTo>
                    <a:cubicBezTo>
                      <a:pt x="11" y="6"/>
                      <a:pt x="11" y="7"/>
                      <a:pt x="11" y="7"/>
                    </a:cubicBezTo>
                    <a:cubicBezTo>
                      <a:pt x="11" y="7"/>
                      <a:pt x="11" y="7"/>
                      <a:pt x="11" y="7"/>
                    </a:cubicBezTo>
                    <a:cubicBezTo>
                      <a:pt x="11" y="7"/>
                      <a:pt x="11" y="7"/>
                      <a:pt x="11" y="7"/>
                    </a:cubicBezTo>
                    <a:cubicBezTo>
                      <a:pt x="11" y="7"/>
                      <a:pt x="10" y="7"/>
                      <a:pt x="10" y="7"/>
                    </a:cubicBezTo>
                    <a:cubicBezTo>
                      <a:pt x="10" y="7"/>
                      <a:pt x="10" y="6"/>
                      <a:pt x="9" y="6"/>
                    </a:cubicBezTo>
                    <a:cubicBezTo>
                      <a:pt x="9" y="7"/>
                      <a:pt x="9" y="6"/>
                      <a:pt x="9" y="6"/>
                    </a:cubicBezTo>
                    <a:cubicBezTo>
                      <a:pt x="9" y="6"/>
                      <a:pt x="9" y="6"/>
                      <a:pt x="9" y="6"/>
                    </a:cubicBezTo>
                    <a:cubicBezTo>
                      <a:pt x="9" y="6"/>
                      <a:pt x="9" y="6"/>
                      <a:pt x="9" y="6"/>
                    </a:cubicBezTo>
                    <a:cubicBezTo>
                      <a:pt x="9" y="6"/>
                      <a:pt x="9" y="6"/>
                      <a:pt x="9" y="6"/>
                    </a:cubicBezTo>
                    <a:cubicBezTo>
                      <a:pt x="9" y="6"/>
                      <a:pt x="8" y="6"/>
                      <a:pt x="8" y="6"/>
                    </a:cubicBezTo>
                    <a:cubicBezTo>
                      <a:pt x="8" y="6"/>
                      <a:pt x="8" y="6"/>
                      <a:pt x="8" y="6"/>
                    </a:cubicBezTo>
                    <a:cubicBezTo>
                      <a:pt x="8" y="6"/>
                      <a:pt x="8" y="7"/>
                      <a:pt x="8" y="7"/>
                    </a:cubicBezTo>
                    <a:cubicBezTo>
                      <a:pt x="7" y="7"/>
                      <a:pt x="7" y="7"/>
                      <a:pt x="7" y="6"/>
                    </a:cubicBezTo>
                    <a:cubicBezTo>
                      <a:pt x="7" y="6"/>
                      <a:pt x="7" y="6"/>
                      <a:pt x="6" y="6"/>
                    </a:cubicBezTo>
                    <a:cubicBezTo>
                      <a:pt x="6" y="6"/>
                      <a:pt x="5" y="6"/>
                      <a:pt x="5" y="7"/>
                    </a:cubicBezTo>
                    <a:cubicBezTo>
                      <a:pt x="4" y="7"/>
                      <a:pt x="4" y="7"/>
                      <a:pt x="4" y="7"/>
                    </a:cubicBezTo>
                    <a:cubicBezTo>
                      <a:pt x="3" y="7"/>
                      <a:pt x="2" y="7"/>
                      <a:pt x="1" y="6"/>
                    </a:cubicBezTo>
                    <a:cubicBezTo>
                      <a:pt x="1" y="6"/>
                      <a:pt x="1" y="6"/>
                      <a:pt x="1" y="6"/>
                    </a:cubicBezTo>
                    <a:cubicBezTo>
                      <a:pt x="2" y="6"/>
                      <a:pt x="1" y="5"/>
                      <a:pt x="1" y="5"/>
                    </a:cubicBezTo>
                    <a:cubicBezTo>
                      <a:pt x="1" y="5"/>
                      <a:pt x="1" y="4"/>
                      <a:pt x="0" y="4"/>
                    </a:cubicBezTo>
                    <a:cubicBezTo>
                      <a:pt x="0" y="4"/>
                      <a:pt x="0" y="4"/>
                      <a:pt x="0" y="4"/>
                    </a:cubicBezTo>
                    <a:cubicBezTo>
                      <a:pt x="0" y="4"/>
                      <a:pt x="0" y="4"/>
                      <a:pt x="0" y="4"/>
                    </a:cubicBezTo>
                    <a:cubicBezTo>
                      <a:pt x="0" y="4"/>
                      <a:pt x="0" y="4"/>
                      <a:pt x="0" y="4"/>
                    </a:cubicBezTo>
                    <a:cubicBezTo>
                      <a:pt x="0" y="3"/>
                      <a:pt x="1" y="3"/>
                      <a:pt x="1" y="3"/>
                    </a:cubicBezTo>
                    <a:cubicBezTo>
                      <a:pt x="1" y="3"/>
                      <a:pt x="1" y="3"/>
                      <a:pt x="2" y="3"/>
                    </a:cubicBezTo>
                    <a:close/>
                    <a:moveTo>
                      <a:pt x="4" y="4"/>
                    </a:moveTo>
                    <a:cubicBezTo>
                      <a:pt x="4" y="4"/>
                      <a:pt x="4" y="4"/>
                      <a:pt x="4" y="4"/>
                    </a:cubicBezTo>
                    <a:cubicBezTo>
                      <a:pt x="5" y="4"/>
                      <a:pt x="5" y="4"/>
                      <a:pt x="6" y="4"/>
                    </a:cubicBezTo>
                    <a:cubicBezTo>
                      <a:pt x="6" y="3"/>
                      <a:pt x="6" y="3"/>
                      <a:pt x="6" y="3"/>
                    </a:cubicBezTo>
                    <a:cubicBezTo>
                      <a:pt x="6" y="3"/>
                      <a:pt x="5" y="3"/>
                      <a:pt x="5" y="3"/>
                    </a:cubicBezTo>
                    <a:cubicBezTo>
                      <a:pt x="5" y="3"/>
                      <a:pt x="5" y="3"/>
                      <a:pt x="5" y="3"/>
                    </a:cubicBezTo>
                    <a:cubicBezTo>
                      <a:pt x="4" y="3"/>
                      <a:pt x="4" y="3"/>
                      <a:pt x="4" y="3"/>
                    </a:cubicBezTo>
                    <a:cubicBezTo>
                      <a:pt x="4" y="3"/>
                      <a:pt x="4" y="4"/>
                      <a:pt x="4" y="4"/>
                    </a:cubicBezTo>
                    <a:close/>
                    <a:moveTo>
                      <a:pt x="12" y="1"/>
                    </a:moveTo>
                    <a:cubicBezTo>
                      <a:pt x="12" y="2"/>
                      <a:pt x="12" y="2"/>
                      <a:pt x="12" y="2"/>
                    </a:cubicBezTo>
                    <a:cubicBezTo>
                      <a:pt x="12" y="2"/>
                      <a:pt x="12" y="2"/>
                      <a:pt x="12" y="2"/>
                    </a:cubicBezTo>
                    <a:cubicBezTo>
                      <a:pt x="12" y="2"/>
                      <a:pt x="13" y="3"/>
                      <a:pt x="14" y="3"/>
                    </a:cubicBezTo>
                    <a:cubicBezTo>
                      <a:pt x="14" y="3"/>
                      <a:pt x="14" y="2"/>
                      <a:pt x="14" y="2"/>
                    </a:cubicBezTo>
                    <a:cubicBezTo>
                      <a:pt x="15" y="2"/>
                      <a:pt x="15" y="2"/>
                      <a:pt x="14" y="2"/>
                    </a:cubicBezTo>
                    <a:cubicBezTo>
                      <a:pt x="14" y="2"/>
                      <a:pt x="14" y="2"/>
                      <a:pt x="14" y="2"/>
                    </a:cubicBezTo>
                    <a:cubicBezTo>
                      <a:pt x="13" y="2"/>
                      <a:pt x="13" y="2"/>
                      <a:pt x="13" y="2"/>
                    </a:cubicBezTo>
                    <a:cubicBezTo>
                      <a:pt x="13" y="2"/>
                      <a:pt x="13" y="2"/>
                      <a:pt x="13" y="2"/>
                    </a:cubicBezTo>
                    <a:cubicBezTo>
                      <a:pt x="12" y="2"/>
                      <a:pt x="12" y="1"/>
                      <a:pt x="12" y="1"/>
                    </a:cubicBezTo>
                    <a:close/>
                    <a:moveTo>
                      <a:pt x="16" y="1"/>
                    </a:moveTo>
                    <a:cubicBezTo>
                      <a:pt x="16" y="1"/>
                      <a:pt x="16" y="1"/>
                      <a:pt x="16" y="1"/>
                    </a:cubicBezTo>
                    <a:cubicBezTo>
                      <a:pt x="16" y="1"/>
                      <a:pt x="16" y="1"/>
                      <a:pt x="16" y="1"/>
                    </a:cubicBezTo>
                    <a:cubicBezTo>
                      <a:pt x="15" y="1"/>
                      <a:pt x="15" y="1"/>
                      <a:pt x="15" y="2"/>
                    </a:cubicBezTo>
                    <a:cubicBezTo>
                      <a:pt x="15" y="2"/>
                      <a:pt x="15" y="2"/>
                      <a:pt x="15" y="2"/>
                    </a:cubicBezTo>
                    <a:cubicBezTo>
                      <a:pt x="15" y="2"/>
                      <a:pt x="16" y="3"/>
                      <a:pt x="16" y="3"/>
                    </a:cubicBezTo>
                    <a:cubicBezTo>
                      <a:pt x="16" y="3"/>
                      <a:pt x="17" y="3"/>
                      <a:pt x="17" y="3"/>
                    </a:cubicBezTo>
                    <a:cubicBezTo>
                      <a:pt x="17" y="3"/>
                      <a:pt x="17" y="3"/>
                      <a:pt x="17" y="3"/>
                    </a:cubicBezTo>
                    <a:cubicBezTo>
                      <a:pt x="17" y="3"/>
                      <a:pt x="17" y="2"/>
                      <a:pt x="17" y="2"/>
                    </a:cubicBezTo>
                    <a:cubicBezTo>
                      <a:pt x="17" y="2"/>
                      <a:pt x="17" y="2"/>
                      <a:pt x="17" y="2"/>
                    </a:cubicBezTo>
                    <a:cubicBezTo>
                      <a:pt x="16" y="2"/>
                      <a:pt x="16" y="2"/>
                      <a:pt x="16" y="2"/>
                    </a:cubicBezTo>
                    <a:cubicBezTo>
                      <a:pt x="16" y="2"/>
                      <a:pt x="16" y="1"/>
                      <a:pt x="16" y="1"/>
                    </a:cubicBezTo>
                    <a:close/>
                    <a:moveTo>
                      <a:pt x="3" y="6"/>
                    </a:moveTo>
                    <a:cubicBezTo>
                      <a:pt x="3" y="7"/>
                      <a:pt x="3" y="7"/>
                      <a:pt x="4" y="6"/>
                    </a:cubicBezTo>
                    <a:cubicBezTo>
                      <a:pt x="4" y="6"/>
                      <a:pt x="4" y="6"/>
                      <a:pt x="4" y="5"/>
                    </a:cubicBezTo>
                    <a:cubicBezTo>
                      <a:pt x="4" y="5"/>
                      <a:pt x="4" y="5"/>
                      <a:pt x="4" y="5"/>
                    </a:cubicBezTo>
                    <a:cubicBezTo>
                      <a:pt x="3" y="5"/>
                      <a:pt x="3" y="5"/>
                      <a:pt x="3" y="5"/>
                    </a:cubicBezTo>
                    <a:cubicBezTo>
                      <a:pt x="3" y="5"/>
                      <a:pt x="3" y="6"/>
                      <a:pt x="2" y="6"/>
                    </a:cubicBezTo>
                    <a:cubicBezTo>
                      <a:pt x="3" y="6"/>
                      <a:pt x="3" y="6"/>
                      <a:pt x="3" y="6"/>
                    </a:cubicBezTo>
                    <a:close/>
                    <a:moveTo>
                      <a:pt x="13" y="4"/>
                    </a:moveTo>
                    <a:cubicBezTo>
                      <a:pt x="13" y="4"/>
                      <a:pt x="13" y="4"/>
                      <a:pt x="13" y="4"/>
                    </a:cubicBezTo>
                    <a:cubicBezTo>
                      <a:pt x="13" y="4"/>
                      <a:pt x="13" y="4"/>
                      <a:pt x="13" y="4"/>
                    </a:cubicBezTo>
                    <a:cubicBezTo>
                      <a:pt x="13" y="3"/>
                      <a:pt x="12" y="3"/>
                      <a:pt x="12" y="3"/>
                    </a:cubicBezTo>
                    <a:cubicBezTo>
                      <a:pt x="12" y="3"/>
                      <a:pt x="12" y="3"/>
                      <a:pt x="12" y="3"/>
                    </a:cubicBezTo>
                    <a:cubicBezTo>
                      <a:pt x="12" y="4"/>
                      <a:pt x="12" y="4"/>
                      <a:pt x="13" y="4"/>
                    </a:cubicBezTo>
                    <a:close/>
                    <a:moveTo>
                      <a:pt x="12" y="1"/>
                    </a:moveTo>
                    <a:cubicBezTo>
                      <a:pt x="12" y="1"/>
                      <a:pt x="12" y="1"/>
                      <a:pt x="13" y="1"/>
                    </a:cubicBezTo>
                    <a:cubicBezTo>
                      <a:pt x="13" y="1"/>
                      <a:pt x="13" y="1"/>
                      <a:pt x="13" y="1"/>
                    </a:cubicBezTo>
                    <a:cubicBezTo>
                      <a:pt x="13" y="1"/>
                      <a:pt x="13" y="1"/>
                      <a:pt x="13" y="1"/>
                    </a:cubicBezTo>
                    <a:cubicBezTo>
                      <a:pt x="13" y="1"/>
                      <a:pt x="12" y="1"/>
                      <a:pt x="12" y="1"/>
                    </a:cubicBezTo>
                    <a:close/>
                    <a:moveTo>
                      <a:pt x="7" y="5"/>
                    </a:moveTo>
                    <a:cubicBezTo>
                      <a:pt x="7" y="5"/>
                      <a:pt x="6" y="5"/>
                      <a:pt x="6" y="5"/>
                    </a:cubicBezTo>
                    <a:cubicBezTo>
                      <a:pt x="6" y="5"/>
                      <a:pt x="6" y="5"/>
                      <a:pt x="7" y="5"/>
                    </a:cubicBezTo>
                    <a:cubicBezTo>
                      <a:pt x="7" y="5"/>
                      <a:pt x="7" y="5"/>
                      <a:pt x="7" y="5"/>
                    </a:cubicBezTo>
                    <a:cubicBezTo>
                      <a:pt x="7" y="5"/>
                      <a:pt x="7" y="5"/>
                      <a:pt x="7" y="5"/>
                    </a:cubicBezTo>
                    <a:close/>
                    <a:moveTo>
                      <a:pt x="14" y="4"/>
                    </a:moveTo>
                    <a:cubicBezTo>
                      <a:pt x="14" y="3"/>
                      <a:pt x="14" y="3"/>
                      <a:pt x="14" y="3"/>
                    </a:cubicBezTo>
                    <a:cubicBezTo>
                      <a:pt x="14" y="4"/>
                      <a:pt x="14"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107"/>
              <p:cNvSpPr>
                <a:spLocks noEditPoints="1"/>
              </p:cNvSpPr>
              <p:nvPr/>
            </p:nvSpPr>
            <p:spPr bwMode="auto">
              <a:xfrm>
                <a:off x="6135" y="1995"/>
                <a:ext cx="215" cy="125"/>
              </a:xfrm>
              <a:custGeom>
                <a:avLst/>
                <a:gdLst>
                  <a:gd name="T0" fmla="*/ 2 w 16"/>
                  <a:gd name="T1" fmla="*/ 2 h 7"/>
                  <a:gd name="T2" fmla="*/ 2 w 16"/>
                  <a:gd name="T3" fmla="*/ 1 h 7"/>
                  <a:gd name="T4" fmla="*/ 3 w 16"/>
                  <a:gd name="T5" fmla="*/ 2 h 7"/>
                  <a:gd name="T6" fmla="*/ 5 w 16"/>
                  <a:gd name="T7" fmla="*/ 2 h 7"/>
                  <a:gd name="T8" fmla="*/ 5 w 16"/>
                  <a:gd name="T9" fmla="*/ 1 h 7"/>
                  <a:gd name="T10" fmla="*/ 7 w 16"/>
                  <a:gd name="T11" fmla="*/ 0 h 7"/>
                  <a:gd name="T12" fmla="*/ 8 w 16"/>
                  <a:gd name="T13" fmla="*/ 0 h 7"/>
                  <a:gd name="T14" fmla="*/ 10 w 16"/>
                  <a:gd name="T15" fmla="*/ 1 h 7"/>
                  <a:gd name="T16" fmla="*/ 11 w 16"/>
                  <a:gd name="T17" fmla="*/ 1 h 7"/>
                  <a:gd name="T18" fmla="*/ 10 w 16"/>
                  <a:gd name="T19" fmla="*/ 2 h 7"/>
                  <a:gd name="T20" fmla="*/ 9 w 16"/>
                  <a:gd name="T21" fmla="*/ 2 h 7"/>
                  <a:gd name="T22" fmla="*/ 11 w 16"/>
                  <a:gd name="T23" fmla="*/ 3 h 7"/>
                  <a:gd name="T24" fmla="*/ 12 w 16"/>
                  <a:gd name="T25" fmla="*/ 2 h 7"/>
                  <a:gd name="T26" fmla="*/ 13 w 16"/>
                  <a:gd name="T27" fmla="*/ 3 h 7"/>
                  <a:gd name="T28" fmla="*/ 16 w 16"/>
                  <a:gd name="T29" fmla="*/ 3 h 7"/>
                  <a:gd name="T30" fmla="*/ 15 w 16"/>
                  <a:gd name="T31" fmla="*/ 3 h 7"/>
                  <a:gd name="T32" fmla="*/ 13 w 16"/>
                  <a:gd name="T33" fmla="*/ 5 h 7"/>
                  <a:gd name="T34" fmla="*/ 12 w 16"/>
                  <a:gd name="T35" fmla="*/ 5 h 7"/>
                  <a:gd name="T36" fmla="*/ 10 w 16"/>
                  <a:gd name="T37" fmla="*/ 4 h 7"/>
                  <a:gd name="T38" fmla="*/ 9 w 16"/>
                  <a:gd name="T39" fmla="*/ 3 h 7"/>
                  <a:gd name="T40" fmla="*/ 8 w 16"/>
                  <a:gd name="T41" fmla="*/ 3 h 7"/>
                  <a:gd name="T42" fmla="*/ 6 w 16"/>
                  <a:gd name="T43" fmla="*/ 3 h 7"/>
                  <a:gd name="T44" fmla="*/ 5 w 16"/>
                  <a:gd name="T45" fmla="*/ 3 h 7"/>
                  <a:gd name="T46" fmla="*/ 5 w 16"/>
                  <a:gd name="T47" fmla="*/ 3 h 7"/>
                  <a:gd name="T48" fmla="*/ 7 w 16"/>
                  <a:gd name="T49" fmla="*/ 4 h 7"/>
                  <a:gd name="T50" fmla="*/ 8 w 16"/>
                  <a:gd name="T51" fmla="*/ 5 h 7"/>
                  <a:gd name="T52" fmla="*/ 6 w 16"/>
                  <a:gd name="T53" fmla="*/ 6 h 7"/>
                  <a:gd name="T54" fmla="*/ 3 w 16"/>
                  <a:gd name="T55" fmla="*/ 6 h 7"/>
                  <a:gd name="T56" fmla="*/ 3 w 16"/>
                  <a:gd name="T57" fmla="*/ 6 h 7"/>
                  <a:gd name="T58" fmla="*/ 1 w 16"/>
                  <a:gd name="T59" fmla="*/ 6 h 7"/>
                  <a:gd name="T60" fmla="*/ 0 w 16"/>
                  <a:gd name="T61" fmla="*/ 5 h 7"/>
                  <a:gd name="T62" fmla="*/ 1 w 16"/>
                  <a:gd name="T63" fmla="*/ 5 h 7"/>
                  <a:gd name="T64" fmla="*/ 2 w 16"/>
                  <a:gd name="T65" fmla="*/ 3 h 7"/>
                  <a:gd name="T66" fmla="*/ 1 w 16"/>
                  <a:gd name="T67" fmla="*/ 3 h 7"/>
                  <a:gd name="T68" fmla="*/ 5 w 16"/>
                  <a:gd name="T69" fmla="*/ 4 h 7"/>
                  <a:gd name="T70" fmla="*/ 5 w 16"/>
                  <a:gd name="T71" fmla="*/ 4 h 7"/>
                  <a:gd name="T72" fmla="*/ 6 w 16"/>
                  <a:gd name="T73" fmla="*/ 4 h 7"/>
                  <a:gd name="T74" fmla="*/ 7 w 16"/>
                  <a:gd name="T75" fmla="*/ 5 h 7"/>
                  <a:gd name="T76" fmla="*/ 6 w 16"/>
                  <a:gd name="T77" fmla="*/ 4 h 7"/>
                  <a:gd name="T78" fmla="*/ 7 w 16"/>
                  <a:gd name="T79" fmla="*/ 2 h 7"/>
                  <a:gd name="T80" fmla="*/ 7 w 16"/>
                  <a:gd name="T8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 h="7">
                    <a:moveTo>
                      <a:pt x="1" y="3"/>
                    </a:moveTo>
                    <a:cubicBezTo>
                      <a:pt x="1" y="3"/>
                      <a:pt x="1" y="3"/>
                      <a:pt x="2" y="2"/>
                    </a:cubicBezTo>
                    <a:cubicBezTo>
                      <a:pt x="2" y="2"/>
                      <a:pt x="2" y="2"/>
                      <a:pt x="2" y="2"/>
                    </a:cubicBezTo>
                    <a:cubicBezTo>
                      <a:pt x="1" y="2"/>
                      <a:pt x="2" y="1"/>
                      <a:pt x="2" y="1"/>
                    </a:cubicBezTo>
                    <a:cubicBezTo>
                      <a:pt x="2" y="1"/>
                      <a:pt x="2" y="1"/>
                      <a:pt x="2" y="1"/>
                    </a:cubicBezTo>
                    <a:cubicBezTo>
                      <a:pt x="3" y="2"/>
                      <a:pt x="3" y="2"/>
                      <a:pt x="3" y="2"/>
                    </a:cubicBezTo>
                    <a:cubicBezTo>
                      <a:pt x="3" y="1"/>
                      <a:pt x="4" y="2"/>
                      <a:pt x="4" y="2"/>
                    </a:cubicBezTo>
                    <a:cubicBezTo>
                      <a:pt x="4" y="2"/>
                      <a:pt x="5" y="2"/>
                      <a:pt x="5" y="2"/>
                    </a:cubicBezTo>
                    <a:cubicBezTo>
                      <a:pt x="5" y="1"/>
                      <a:pt x="5" y="1"/>
                      <a:pt x="5" y="1"/>
                    </a:cubicBezTo>
                    <a:cubicBezTo>
                      <a:pt x="5" y="1"/>
                      <a:pt x="5" y="1"/>
                      <a:pt x="5" y="1"/>
                    </a:cubicBezTo>
                    <a:cubicBezTo>
                      <a:pt x="5" y="1"/>
                      <a:pt x="5" y="0"/>
                      <a:pt x="5" y="1"/>
                    </a:cubicBezTo>
                    <a:cubicBezTo>
                      <a:pt x="6" y="1"/>
                      <a:pt x="6" y="1"/>
                      <a:pt x="7" y="0"/>
                    </a:cubicBezTo>
                    <a:cubicBezTo>
                      <a:pt x="7" y="0"/>
                      <a:pt x="7" y="0"/>
                      <a:pt x="7" y="0"/>
                    </a:cubicBezTo>
                    <a:cubicBezTo>
                      <a:pt x="8" y="0"/>
                      <a:pt x="8" y="0"/>
                      <a:pt x="8" y="0"/>
                    </a:cubicBezTo>
                    <a:cubicBezTo>
                      <a:pt x="9" y="1"/>
                      <a:pt x="9" y="1"/>
                      <a:pt x="10" y="1"/>
                    </a:cubicBezTo>
                    <a:cubicBezTo>
                      <a:pt x="10" y="0"/>
                      <a:pt x="10" y="1"/>
                      <a:pt x="10" y="1"/>
                    </a:cubicBezTo>
                    <a:cubicBezTo>
                      <a:pt x="10" y="1"/>
                      <a:pt x="11" y="1"/>
                      <a:pt x="11" y="1"/>
                    </a:cubicBezTo>
                    <a:cubicBezTo>
                      <a:pt x="11" y="1"/>
                      <a:pt x="11" y="1"/>
                      <a:pt x="11" y="1"/>
                    </a:cubicBezTo>
                    <a:cubicBezTo>
                      <a:pt x="11" y="1"/>
                      <a:pt x="11" y="2"/>
                      <a:pt x="10" y="2"/>
                    </a:cubicBezTo>
                    <a:cubicBezTo>
                      <a:pt x="10" y="2"/>
                      <a:pt x="10" y="2"/>
                      <a:pt x="10" y="2"/>
                    </a:cubicBezTo>
                    <a:cubicBezTo>
                      <a:pt x="9" y="2"/>
                      <a:pt x="9" y="2"/>
                      <a:pt x="9" y="2"/>
                    </a:cubicBezTo>
                    <a:cubicBezTo>
                      <a:pt x="9" y="2"/>
                      <a:pt x="9" y="2"/>
                      <a:pt x="9" y="2"/>
                    </a:cubicBezTo>
                    <a:cubicBezTo>
                      <a:pt x="10" y="3"/>
                      <a:pt x="10" y="3"/>
                      <a:pt x="11" y="3"/>
                    </a:cubicBezTo>
                    <a:cubicBezTo>
                      <a:pt x="11" y="3"/>
                      <a:pt x="11" y="3"/>
                      <a:pt x="11" y="3"/>
                    </a:cubicBezTo>
                    <a:cubicBezTo>
                      <a:pt x="11" y="3"/>
                      <a:pt x="11" y="2"/>
                      <a:pt x="11" y="2"/>
                    </a:cubicBezTo>
                    <a:cubicBezTo>
                      <a:pt x="11" y="2"/>
                      <a:pt x="12" y="2"/>
                      <a:pt x="12" y="2"/>
                    </a:cubicBezTo>
                    <a:cubicBezTo>
                      <a:pt x="12" y="3"/>
                      <a:pt x="12" y="3"/>
                      <a:pt x="12" y="3"/>
                    </a:cubicBezTo>
                    <a:cubicBezTo>
                      <a:pt x="13" y="4"/>
                      <a:pt x="13" y="4"/>
                      <a:pt x="13" y="3"/>
                    </a:cubicBezTo>
                    <a:cubicBezTo>
                      <a:pt x="14" y="3"/>
                      <a:pt x="14" y="3"/>
                      <a:pt x="15" y="2"/>
                    </a:cubicBezTo>
                    <a:cubicBezTo>
                      <a:pt x="15" y="2"/>
                      <a:pt x="16" y="3"/>
                      <a:pt x="16" y="3"/>
                    </a:cubicBezTo>
                    <a:cubicBezTo>
                      <a:pt x="16" y="3"/>
                      <a:pt x="16" y="3"/>
                      <a:pt x="16" y="3"/>
                    </a:cubicBezTo>
                    <a:cubicBezTo>
                      <a:pt x="15" y="3"/>
                      <a:pt x="15" y="3"/>
                      <a:pt x="15" y="3"/>
                    </a:cubicBezTo>
                    <a:cubicBezTo>
                      <a:pt x="14" y="3"/>
                      <a:pt x="14" y="4"/>
                      <a:pt x="14" y="4"/>
                    </a:cubicBezTo>
                    <a:cubicBezTo>
                      <a:pt x="14" y="4"/>
                      <a:pt x="13" y="4"/>
                      <a:pt x="13" y="5"/>
                    </a:cubicBezTo>
                    <a:cubicBezTo>
                      <a:pt x="13" y="5"/>
                      <a:pt x="13" y="5"/>
                      <a:pt x="13" y="5"/>
                    </a:cubicBezTo>
                    <a:cubicBezTo>
                      <a:pt x="13" y="4"/>
                      <a:pt x="13" y="4"/>
                      <a:pt x="12" y="5"/>
                    </a:cubicBezTo>
                    <a:cubicBezTo>
                      <a:pt x="12" y="5"/>
                      <a:pt x="12" y="5"/>
                      <a:pt x="11" y="5"/>
                    </a:cubicBezTo>
                    <a:cubicBezTo>
                      <a:pt x="11" y="4"/>
                      <a:pt x="11" y="4"/>
                      <a:pt x="10" y="4"/>
                    </a:cubicBezTo>
                    <a:cubicBezTo>
                      <a:pt x="10" y="4"/>
                      <a:pt x="10" y="3"/>
                      <a:pt x="9" y="3"/>
                    </a:cubicBezTo>
                    <a:cubicBezTo>
                      <a:pt x="9" y="3"/>
                      <a:pt x="9" y="3"/>
                      <a:pt x="9" y="3"/>
                    </a:cubicBezTo>
                    <a:cubicBezTo>
                      <a:pt x="8" y="3"/>
                      <a:pt x="8" y="3"/>
                      <a:pt x="8" y="3"/>
                    </a:cubicBezTo>
                    <a:cubicBezTo>
                      <a:pt x="8" y="3"/>
                      <a:pt x="8" y="3"/>
                      <a:pt x="8" y="3"/>
                    </a:cubicBezTo>
                    <a:cubicBezTo>
                      <a:pt x="8" y="2"/>
                      <a:pt x="8" y="2"/>
                      <a:pt x="7" y="2"/>
                    </a:cubicBezTo>
                    <a:cubicBezTo>
                      <a:pt x="7" y="3"/>
                      <a:pt x="7" y="3"/>
                      <a:pt x="6" y="3"/>
                    </a:cubicBezTo>
                    <a:cubicBezTo>
                      <a:pt x="6" y="3"/>
                      <a:pt x="6" y="3"/>
                      <a:pt x="6" y="3"/>
                    </a:cubicBezTo>
                    <a:cubicBezTo>
                      <a:pt x="5" y="3"/>
                      <a:pt x="5" y="3"/>
                      <a:pt x="5" y="3"/>
                    </a:cubicBezTo>
                    <a:cubicBezTo>
                      <a:pt x="4" y="3"/>
                      <a:pt x="4" y="3"/>
                      <a:pt x="4" y="3"/>
                    </a:cubicBezTo>
                    <a:cubicBezTo>
                      <a:pt x="4" y="3"/>
                      <a:pt x="5" y="3"/>
                      <a:pt x="5" y="3"/>
                    </a:cubicBezTo>
                    <a:cubicBezTo>
                      <a:pt x="5" y="3"/>
                      <a:pt x="6" y="4"/>
                      <a:pt x="6" y="3"/>
                    </a:cubicBezTo>
                    <a:cubicBezTo>
                      <a:pt x="7" y="3"/>
                      <a:pt x="7" y="3"/>
                      <a:pt x="7" y="4"/>
                    </a:cubicBezTo>
                    <a:cubicBezTo>
                      <a:pt x="7" y="4"/>
                      <a:pt x="8" y="4"/>
                      <a:pt x="8" y="4"/>
                    </a:cubicBezTo>
                    <a:cubicBezTo>
                      <a:pt x="8" y="4"/>
                      <a:pt x="8" y="5"/>
                      <a:pt x="8" y="5"/>
                    </a:cubicBezTo>
                    <a:cubicBezTo>
                      <a:pt x="7" y="5"/>
                      <a:pt x="7" y="5"/>
                      <a:pt x="7" y="5"/>
                    </a:cubicBezTo>
                    <a:cubicBezTo>
                      <a:pt x="7" y="5"/>
                      <a:pt x="6" y="5"/>
                      <a:pt x="6" y="6"/>
                    </a:cubicBezTo>
                    <a:cubicBezTo>
                      <a:pt x="6" y="6"/>
                      <a:pt x="6" y="6"/>
                      <a:pt x="5" y="6"/>
                    </a:cubicBezTo>
                    <a:cubicBezTo>
                      <a:pt x="5" y="6"/>
                      <a:pt x="4" y="6"/>
                      <a:pt x="3" y="6"/>
                    </a:cubicBezTo>
                    <a:cubicBezTo>
                      <a:pt x="3" y="6"/>
                      <a:pt x="3" y="6"/>
                      <a:pt x="3" y="6"/>
                    </a:cubicBezTo>
                    <a:cubicBezTo>
                      <a:pt x="3" y="6"/>
                      <a:pt x="3" y="6"/>
                      <a:pt x="3" y="6"/>
                    </a:cubicBezTo>
                    <a:cubicBezTo>
                      <a:pt x="3" y="6"/>
                      <a:pt x="3" y="7"/>
                      <a:pt x="2" y="6"/>
                    </a:cubicBezTo>
                    <a:cubicBezTo>
                      <a:pt x="2" y="6"/>
                      <a:pt x="1" y="6"/>
                      <a:pt x="1" y="6"/>
                    </a:cubicBezTo>
                    <a:cubicBezTo>
                      <a:pt x="1" y="5"/>
                      <a:pt x="1" y="6"/>
                      <a:pt x="0" y="6"/>
                    </a:cubicBezTo>
                    <a:cubicBezTo>
                      <a:pt x="0" y="6"/>
                      <a:pt x="0" y="5"/>
                      <a:pt x="0" y="5"/>
                    </a:cubicBezTo>
                    <a:cubicBezTo>
                      <a:pt x="0" y="5"/>
                      <a:pt x="0" y="5"/>
                      <a:pt x="0" y="5"/>
                    </a:cubicBezTo>
                    <a:cubicBezTo>
                      <a:pt x="1" y="5"/>
                      <a:pt x="1" y="5"/>
                      <a:pt x="1" y="5"/>
                    </a:cubicBezTo>
                    <a:cubicBezTo>
                      <a:pt x="2" y="5"/>
                      <a:pt x="2" y="5"/>
                      <a:pt x="2" y="4"/>
                    </a:cubicBezTo>
                    <a:cubicBezTo>
                      <a:pt x="2" y="4"/>
                      <a:pt x="2" y="4"/>
                      <a:pt x="2" y="3"/>
                    </a:cubicBezTo>
                    <a:cubicBezTo>
                      <a:pt x="2" y="3"/>
                      <a:pt x="2" y="3"/>
                      <a:pt x="2" y="3"/>
                    </a:cubicBezTo>
                    <a:cubicBezTo>
                      <a:pt x="1" y="3"/>
                      <a:pt x="1" y="3"/>
                      <a:pt x="1" y="3"/>
                    </a:cubicBezTo>
                    <a:close/>
                    <a:moveTo>
                      <a:pt x="5" y="4"/>
                    </a:moveTo>
                    <a:cubicBezTo>
                      <a:pt x="5" y="4"/>
                      <a:pt x="5" y="4"/>
                      <a:pt x="5" y="4"/>
                    </a:cubicBezTo>
                    <a:cubicBezTo>
                      <a:pt x="5" y="5"/>
                      <a:pt x="5" y="5"/>
                      <a:pt x="5" y="5"/>
                    </a:cubicBezTo>
                    <a:cubicBezTo>
                      <a:pt x="5" y="5"/>
                      <a:pt x="5" y="5"/>
                      <a:pt x="5" y="4"/>
                    </a:cubicBezTo>
                    <a:cubicBezTo>
                      <a:pt x="5" y="4"/>
                      <a:pt x="5" y="4"/>
                      <a:pt x="5" y="4"/>
                    </a:cubicBezTo>
                    <a:close/>
                    <a:moveTo>
                      <a:pt x="6" y="4"/>
                    </a:moveTo>
                    <a:cubicBezTo>
                      <a:pt x="6" y="4"/>
                      <a:pt x="6" y="4"/>
                      <a:pt x="6" y="4"/>
                    </a:cubicBezTo>
                    <a:cubicBezTo>
                      <a:pt x="6" y="5"/>
                      <a:pt x="6" y="5"/>
                      <a:pt x="7" y="5"/>
                    </a:cubicBezTo>
                    <a:cubicBezTo>
                      <a:pt x="7" y="5"/>
                      <a:pt x="7" y="4"/>
                      <a:pt x="7" y="4"/>
                    </a:cubicBezTo>
                    <a:cubicBezTo>
                      <a:pt x="7" y="4"/>
                      <a:pt x="7" y="4"/>
                      <a:pt x="6" y="4"/>
                    </a:cubicBezTo>
                    <a:close/>
                    <a:moveTo>
                      <a:pt x="6" y="2"/>
                    </a:moveTo>
                    <a:cubicBezTo>
                      <a:pt x="6" y="2"/>
                      <a:pt x="6" y="2"/>
                      <a:pt x="7" y="2"/>
                    </a:cubicBezTo>
                    <a:cubicBezTo>
                      <a:pt x="7" y="2"/>
                      <a:pt x="7" y="2"/>
                      <a:pt x="7" y="2"/>
                    </a:cubicBezTo>
                    <a:cubicBezTo>
                      <a:pt x="7" y="2"/>
                      <a:pt x="7" y="2"/>
                      <a:pt x="7" y="2"/>
                    </a:cubicBezTo>
                    <a:cubicBezTo>
                      <a:pt x="6" y="2"/>
                      <a:pt x="6" y="2"/>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108"/>
              <p:cNvSpPr>
                <a:spLocks noEditPoints="1"/>
              </p:cNvSpPr>
              <p:nvPr/>
            </p:nvSpPr>
            <p:spPr bwMode="auto">
              <a:xfrm>
                <a:off x="6364" y="2013"/>
                <a:ext cx="94" cy="89"/>
              </a:xfrm>
              <a:custGeom>
                <a:avLst/>
                <a:gdLst>
                  <a:gd name="T0" fmla="*/ 7 w 7"/>
                  <a:gd name="T1" fmla="*/ 3 h 5"/>
                  <a:gd name="T2" fmla="*/ 7 w 7"/>
                  <a:gd name="T3" fmla="*/ 4 h 5"/>
                  <a:gd name="T4" fmla="*/ 7 w 7"/>
                  <a:gd name="T5" fmla="*/ 5 h 5"/>
                  <a:gd name="T6" fmla="*/ 6 w 7"/>
                  <a:gd name="T7" fmla="*/ 4 h 5"/>
                  <a:gd name="T8" fmla="*/ 5 w 7"/>
                  <a:gd name="T9" fmla="*/ 4 h 5"/>
                  <a:gd name="T10" fmla="*/ 3 w 7"/>
                  <a:gd name="T11" fmla="*/ 4 h 5"/>
                  <a:gd name="T12" fmla="*/ 3 w 7"/>
                  <a:gd name="T13" fmla="*/ 4 h 5"/>
                  <a:gd name="T14" fmla="*/ 3 w 7"/>
                  <a:gd name="T15" fmla="*/ 3 h 5"/>
                  <a:gd name="T16" fmla="*/ 3 w 7"/>
                  <a:gd name="T17" fmla="*/ 3 h 5"/>
                  <a:gd name="T18" fmla="*/ 2 w 7"/>
                  <a:gd name="T19" fmla="*/ 3 h 5"/>
                  <a:gd name="T20" fmla="*/ 2 w 7"/>
                  <a:gd name="T21" fmla="*/ 3 h 5"/>
                  <a:gd name="T22" fmla="*/ 2 w 7"/>
                  <a:gd name="T23" fmla="*/ 3 h 5"/>
                  <a:gd name="T24" fmla="*/ 1 w 7"/>
                  <a:gd name="T25" fmla="*/ 2 h 5"/>
                  <a:gd name="T26" fmla="*/ 1 w 7"/>
                  <a:gd name="T27" fmla="*/ 2 h 5"/>
                  <a:gd name="T28" fmla="*/ 0 w 7"/>
                  <a:gd name="T29" fmla="*/ 2 h 5"/>
                  <a:gd name="T30" fmla="*/ 0 w 7"/>
                  <a:gd name="T31" fmla="*/ 1 h 5"/>
                  <a:gd name="T32" fmla="*/ 0 w 7"/>
                  <a:gd name="T33" fmla="*/ 0 h 5"/>
                  <a:gd name="T34" fmla="*/ 2 w 7"/>
                  <a:gd name="T35" fmla="*/ 0 h 5"/>
                  <a:gd name="T36" fmla="*/ 2 w 7"/>
                  <a:gd name="T37" fmla="*/ 0 h 5"/>
                  <a:gd name="T38" fmla="*/ 3 w 7"/>
                  <a:gd name="T39" fmla="*/ 1 h 5"/>
                  <a:gd name="T40" fmla="*/ 4 w 7"/>
                  <a:gd name="T41" fmla="*/ 1 h 5"/>
                  <a:gd name="T42" fmla="*/ 5 w 7"/>
                  <a:gd name="T43" fmla="*/ 1 h 5"/>
                  <a:gd name="T44" fmla="*/ 5 w 7"/>
                  <a:gd name="T45" fmla="*/ 1 h 5"/>
                  <a:gd name="T46" fmla="*/ 6 w 7"/>
                  <a:gd name="T47" fmla="*/ 2 h 5"/>
                  <a:gd name="T48" fmla="*/ 6 w 7"/>
                  <a:gd name="T49" fmla="*/ 2 h 5"/>
                  <a:gd name="T50" fmla="*/ 6 w 7"/>
                  <a:gd name="T51" fmla="*/ 3 h 5"/>
                  <a:gd name="T52" fmla="*/ 7 w 7"/>
                  <a:gd name="T53" fmla="*/ 3 h 5"/>
                  <a:gd name="T54" fmla="*/ 1 w 7"/>
                  <a:gd name="T55" fmla="*/ 1 h 5"/>
                  <a:gd name="T56" fmla="*/ 1 w 7"/>
                  <a:gd name="T57" fmla="*/ 2 h 5"/>
                  <a:gd name="T58" fmla="*/ 1 w 7"/>
                  <a:gd name="T59" fmla="*/ 1 h 5"/>
                  <a:gd name="T60" fmla="*/ 1 w 7"/>
                  <a:gd name="T61" fmla="*/ 1 h 5"/>
                  <a:gd name="T62" fmla="*/ 1 w 7"/>
                  <a:gd name="T63" fmla="*/ 1 h 5"/>
                  <a:gd name="T64" fmla="*/ 5 w 7"/>
                  <a:gd name="T65" fmla="*/ 3 h 5"/>
                  <a:gd name="T66" fmla="*/ 5 w 7"/>
                  <a:gd name="T67" fmla="*/ 3 h 5"/>
                  <a:gd name="T68" fmla="*/ 5 w 7"/>
                  <a:gd name="T69" fmla="*/ 3 h 5"/>
                  <a:gd name="T70" fmla="*/ 5 w 7"/>
                  <a:gd name="T71" fmla="*/ 3 h 5"/>
                  <a:gd name="T72" fmla="*/ 5 w 7"/>
                  <a:gd name="T7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 h="5">
                    <a:moveTo>
                      <a:pt x="7" y="3"/>
                    </a:moveTo>
                    <a:cubicBezTo>
                      <a:pt x="7" y="4"/>
                      <a:pt x="7" y="4"/>
                      <a:pt x="7" y="4"/>
                    </a:cubicBezTo>
                    <a:cubicBezTo>
                      <a:pt x="7" y="5"/>
                      <a:pt x="7" y="5"/>
                      <a:pt x="7" y="5"/>
                    </a:cubicBezTo>
                    <a:cubicBezTo>
                      <a:pt x="7" y="5"/>
                      <a:pt x="6" y="5"/>
                      <a:pt x="6" y="4"/>
                    </a:cubicBezTo>
                    <a:cubicBezTo>
                      <a:pt x="5" y="4"/>
                      <a:pt x="5" y="4"/>
                      <a:pt x="5" y="4"/>
                    </a:cubicBezTo>
                    <a:cubicBezTo>
                      <a:pt x="4" y="4"/>
                      <a:pt x="4" y="4"/>
                      <a:pt x="3" y="4"/>
                    </a:cubicBezTo>
                    <a:cubicBezTo>
                      <a:pt x="3" y="4"/>
                      <a:pt x="3" y="4"/>
                      <a:pt x="3" y="4"/>
                    </a:cubicBezTo>
                    <a:cubicBezTo>
                      <a:pt x="3" y="4"/>
                      <a:pt x="3" y="4"/>
                      <a:pt x="3" y="3"/>
                    </a:cubicBezTo>
                    <a:cubicBezTo>
                      <a:pt x="3" y="3"/>
                      <a:pt x="3" y="3"/>
                      <a:pt x="3" y="3"/>
                    </a:cubicBezTo>
                    <a:cubicBezTo>
                      <a:pt x="2" y="3"/>
                      <a:pt x="2" y="3"/>
                      <a:pt x="2" y="3"/>
                    </a:cubicBezTo>
                    <a:cubicBezTo>
                      <a:pt x="2" y="3"/>
                      <a:pt x="2" y="3"/>
                      <a:pt x="2" y="3"/>
                    </a:cubicBezTo>
                    <a:cubicBezTo>
                      <a:pt x="2" y="3"/>
                      <a:pt x="2" y="3"/>
                      <a:pt x="2" y="3"/>
                    </a:cubicBezTo>
                    <a:cubicBezTo>
                      <a:pt x="1" y="3"/>
                      <a:pt x="1" y="3"/>
                      <a:pt x="1" y="2"/>
                    </a:cubicBezTo>
                    <a:cubicBezTo>
                      <a:pt x="1" y="2"/>
                      <a:pt x="1" y="2"/>
                      <a:pt x="1" y="2"/>
                    </a:cubicBezTo>
                    <a:cubicBezTo>
                      <a:pt x="0" y="2"/>
                      <a:pt x="0" y="2"/>
                      <a:pt x="0" y="2"/>
                    </a:cubicBezTo>
                    <a:cubicBezTo>
                      <a:pt x="0" y="2"/>
                      <a:pt x="0" y="1"/>
                      <a:pt x="0" y="1"/>
                    </a:cubicBezTo>
                    <a:cubicBezTo>
                      <a:pt x="0" y="1"/>
                      <a:pt x="0" y="1"/>
                      <a:pt x="0" y="0"/>
                    </a:cubicBezTo>
                    <a:cubicBezTo>
                      <a:pt x="1" y="0"/>
                      <a:pt x="1" y="0"/>
                      <a:pt x="2" y="0"/>
                    </a:cubicBezTo>
                    <a:cubicBezTo>
                      <a:pt x="2" y="0"/>
                      <a:pt x="2" y="0"/>
                      <a:pt x="2" y="0"/>
                    </a:cubicBezTo>
                    <a:cubicBezTo>
                      <a:pt x="3" y="0"/>
                      <a:pt x="3" y="1"/>
                      <a:pt x="3" y="1"/>
                    </a:cubicBezTo>
                    <a:cubicBezTo>
                      <a:pt x="3" y="1"/>
                      <a:pt x="4" y="1"/>
                      <a:pt x="4" y="1"/>
                    </a:cubicBezTo>
                    <a:cubicBezTo>
                      <a:pt x="4" y="1"/>
                      <a:pt x="5" y="1"/>
                      <a:pt x="5" y="1"/>
                    </a:cubicBezTo>
                    <a:cubicBezTo>
                      <a:pt x="5" y="1"/>
                      <a:pt x="5" y="1"/>
                      <a:pt x="5" y="1"/>
                    </a:cubicBezTo>
                    <a:cubicBezTo>
                      <a:pt x="5" y="2"/>
                      <a:pt x="6" y="2"/>
                      <a:pt x="6" y="2"/>
                    </a:cubicBezTo>
                    <a:cubicBezTo>
                      <a:pt x="6" y="2"/>
                      <a:pt x="6" y="2"/>
                      <a:pt x="6" y="2"/>
                    </a:cubicBezTo>
                    <a:cubicBezTo>
                      <a:pt x="6" y="2"/>
                      <a:pt x="6" y="2"/>
                      <a:pt x="6" y="3"/>
                    </a:cubicBezTo>
                    <a:cubicBezTo>
                      <a:pt x="6" y="3"/>
                      <a:pt x="7" y="3"/>
                      <a:pt x="7" y="3"/>
                    </a:cubicBezTo>
                    <a:close/>
                    <a:moveTo>
                      <a:pt x="1" y="1"/>
                    </a:moveTo>
                    <a:cubicBezTo>
                      <a:pt x="1" y="1"/>
                      <a:pt x="1" y="2"/>
                      <a:pt x="1" y="2"/>
                    </a:cubicBezTo>
                    <a:cubicBezTo>
                      <a:pt x="1" y="2"/>
                      <a:pt x="1" y="2"/>
                      <a:pt x="1" y="1"/>
                    </a:cubicBezTo>
                    <a:cubicBezTo>
                      <a:pt x="1" y="1"/>
                      <a:pt x="1" y="1"/>
                      <a:pt x="1" y="1"/>
                    </a:cubicBezTo>
                    <a:cubicBezTo>
                      <a:pt x="1" y="1"/>
                      <a:pt x="1" y="1"/>
                      <a:pt x="1" y="1"/>
                    </a:cubicBezTo>
                    <a:close/>
                    <a:moveTo>
                      <a:pt x="5" y="3"/>
                    </a:moveTo>
                    <a:cubicBezTo>
                      <a:pt x="5" y="3"/>
                      <a:pt x="5" y="3"/>
                      <a:pt x="5" y="3"/>
                    </a:cubicBezTo>
                    <a:cubicBezTo>
                      <a:pt x="5" y="3"/>
                      <a:pt x="5" y="3"/>
                      <a:pt x="5" y="3"/>
                    </a:cubicBezTo>
                    <a:cubicBezTo>
                      <a:pt x="5" y="3"/>
                      <a:pt x="5" y="3"/>
                      <a:pt x="5" y="3"/>
                    </a:cubicBezTo>
                    <a:cubicBezTo>
                      <a:pt x="5" y="3"/>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109"/>
              <p:cNvSpPr>
                <a:spLocks noEditPoints="1"/>
              </p:cNvSpPr>
              <p:nvPr/>
            </p:nvSpPr>
            <p:spPr bwMode="auto">
              <a:xfrm>
                <a:off x="6499" y="1995"/>
                <a:ext cx="67" cy="53"/>
              </a:xfrm>
              <a:custGeom>
                <a:avLst/>
                <a:gdLst>
                  <a:gd name="T0" fmla="*/ 3 w 5"/>
                  <a:gd name="T1" fmla="*/ 2 h 3"/>
                  <a:gd name="T2" fmla="*/ 3 w 5"/>
                  <a:gd name="T3" fmla="*/ 2 h 3"/>
                  <a:gd name="T4" fmla="*/ 3 w 5"/>
                  <a:gd name="T5" fmla="*/ 2 h 3"/>
                  <a:gd name="T6" fmla="*/ 3 w 5"/>
                  <a:gd name="T7" fmla="*/ 2 h 3"/>
                  <a:gd name="T8" fmla="*/ 2 w 5"/>
                  <a:gd name="T9" fmla="*/ 2 h 3"/>
                  <a:gd name="T10" fmla="*/ 2 w 5"/>
                  <a:gd name="T11" fmla="*/ 1 h 3"/>
                  <a:gd name="T12" fmla="*/ 2 w 5"/>
                  <a:gd name="T13" fmla="*/ 1 h 3"/>
                  <a:gd name="T14" fmla="*/ 1 w 5"/>
                  <a:gd name="T15" fmla="*/ 2 h 3"/>
                  <a:gd name="T16" fmla="*/ 0 w 5"/>
                  <a:gd name="T17" fmla="*/ 1 h 3"/>
                  <a:gd name="T18" fmla="*/ 1 w 5"/>
                  <a:gd name="T19" fmla="*/ 1 h 3"/>
                  <a:gd name="T20" fmla="*/ 2 w 5"/>
                  <a:gd name="T21" fmla="*/ 1 h 3"/>
                  <a:gd name="T22" fmla="*/ 3 w 5"/>
                  <a:gd name="T23" fmla="*/ 1 h 3"/>
                  <a:gd name="T24" fmla="*/ 4 w 5"/>
                  <a:gd name="T25" fmla="*/ 1 h 3"/>
                  <a:gd name="T26" fmla="*/ 4 w 5"/>
                  <a:gd name="T27" fmla="*/ 1 h 3"/>
                  <a:gd name="T28" fmla="*/ 5 w 5"/>
                  <a:gd name="T29" fmla="*/ 1 h 3"/>
                  <a:gd name="T30" fmla="*/ 5 w 5"/>
                  <a:gd name="T31" fmla="*/ 2 h 3"/>
                  <a:gd name="T32" fmla="*/ 5 w 5"/>
                  <a:gd name="T33" fmla="*/ 3 h 3"/>
                  <a:gd name="T34" fmla="*/ 5 w 5"/>
                  <a:gd name="T35" fmla="*/ 2 h 3"/>
                  <a:gd name="T36" fmla="*/ 4 w 5"/>
                  <a:gd name="T37" fmla="*/ 3 h 3"/>
                  <a:gd name="T38" fmla="*/ 2 w 5"/>
                  <a:gd name="T39" fmla="*/ 2 h 3"/>
                  <a:gd name="T40" fmla="*/ 3 w 5"/>
                  <a:gd name="T41" fmla="*/ 2 h 3"/>
                  <a:gd name="T42" fmla="*/ 4 w 5"/>
                  <a:gd name="T43" fmla="*/ 2 h 3"/>
                  <a:gd name="T44" fmla="*/ 4 w 5"/>
                  <a:gd name="T45" fmla="*/ 2 h 3"/>
                  <a:gd name="T46" fmla="*/ 4 w 5"/>
                  <a:gd name="T47" fmla="*/ 2 h 3"/>
                  <a:gd name="T48" fmla="*/ 4 w 5"/>
                  <a:gd name="T49" fmla="*/ 2 h 3"/>
                  <a:gd name="T50" fmla="*/ 4 w 5"/>
                  <a:gd name="T5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 h="3">
                    <a:moveTo>
                      <a:pt x="3" y="2"/>
                    </a:moveTo>
                    <a:cubicBezTo>
                      <a:pt x="3" y="2"/>
                      <a:pt x="3" y="2"/>
                      <a:pt x="3" y="2"/>
                    </a:cubicBezTo>
                    <a:cubicBezTo>
                      <a:pt x="3" y="2"/>
                      <a:pt x="3" y="2"/>
                      <a:pt x="3" y="2"/>
                    </a:cubicBezTo>
                    <a:cubicBezTo>
                      <a:pt x="3" y="2"/>
                      <a:pt x="3" y="2"/>
                      <a:pt x="3" y="2"/>
                    </a:cubicBezTo>
                    <a:cubicBezTo>
                      <a:pt x="3" y="2"/>
                      <a:pt x="2" y="2"/>
                      <a:pt x="2" y="2"/>
                    </a:cubicBezTo>
                    <a:cubicBezTo>
                      <a:pt x="2" y="2"/>
                      <a:pt x="2" y="1"/>
                      <a:pt x="2" y="1"/>
                    </a:cubicBezTo>
                    <a:cubicBezTo>
                      <a:pt x="2" y="1"/>
                      <a:pt x="2" y="1"/>
                      <a:pt x="2" y="1"/>
                    </a:cubicBezTo>
                    <a:cubicBezTo>
                      <a:pt x="1" y="2"/>
                      <a:pt x="1" y="2"/>
                      <a:pt x="1" y="2"/>
                    </a:cubicBezTo>
                    <a:cubicBezTo>
                      <a:pt x="0" y="2"/>
                      <a:pt x="0" y="2"/>
                      <a:pt x="0" y="1"/>
                    </a:cubicBezTo>
                    <a:cubicBezTo>
                      <a:pt x="0" y="1"/>
                      <a:pt x="1" y="1"/>
                      <a:pt x="1" y="1"/>
                    </a:cubicBezTo>
                    <a:cubicBezTo>
                      <a:pt x="1" y="1"/>
                      <a:pt x="2" y="1"/>
                      <a:pt x="2" y="1"/>
                    </a:cubicBezTo>
                    <a:cubicBezTo>
                      <a:pt x="2" y="0"/>
                      <a:pt x="3" y="0"/>
                      <a:pt x="3" y="1"/>
                    </a:cubicBezTo>
                    <a:cubicBezTo>
                      <a:pt x="3" y="1"/>
                      <a:pt x="3" y="1"/>
                      <a:pt x="4" y="1"/>
                    </a:cubicBezTo>
                    <a:cubicBezTo>
                      <a:pt x="4" y="1"/>
                      <a:pt x="4" y="1"/>
                      <a:pt x="4" y="1"/>
                    </a:cubicBezTo>
                    <a:cubicBezTo>
                      <a:pt x="4" y="1"/>
                      <a:pt x="5" y="1"/>
                      <a:pt x="5" y="1"/>
                    </a:cubicBezTo>
                    <a:cubicBezTo>
                      <a:pt x="5" y="1"/>
                      <a:pt x="5" y="2"/>
                      <a:pt x="5" y="2"/>
                    </a:cubicBezTo>
                    <a:cubicBezTo>
                      <a:pt x="5" y="2"/>
                      <a:pt x="5" y="2"/>
                      <a:pt x="5" y="3"/>
                    </a:cubicBezTo>
                    <a:cubicBezTo>
                      <a:pt x="5" y="2"/>
                      <a:pt x="5" y="2"/>
                      <a:pt x="5" y="2"/>
                    </a:cubicBezTo>
                    <a:cubicBezTo>
                      <a:pt x="5" y="3"/>
                      <a:pt x="4" y="2"/>
                      <a:pt x="4" y="3"/>
                    </a:cubicBezTo>
                    <a:cubicBezTo>
                      <a:pt x="3" y="3"/>
                      <a:pt x="3" y="2"/>
                      <a:pt x="2" y="2"/>
                    </a:cubicBezTo>
                    <a:cubicBezTo>
                      <a:pt x="3" y="2"/>
                      <a:pt x="3" y="2"/>
                      <a:pt x="3" y="2"/>
                    </a:cubicBezTo>
                    <a:close/>
                    <a:moveTo>
                      <a:pt x="4" y="2"/>
                    </a:moveTo>
                    <a:cubicBezTo>
                      <a:pt x="4" y="2"/>
                      <a:pt x="4" y="2"/>
                      <a:pt x="4" y="2"/>
                    </a:cubicBezTo>
                    <a:cubicBezTo>
                      <a:pt x="4" y="2"/>
                      <a:pt x="4" y="2"/>
                      <a:pt x="4" y="2"/>
                    </a:cubicBezTo>
                    <a:cubicBezTo>
                      <a:pt x="4" y="2"/>
                      <a:pt x="4" y="2"/>
                      <a:pt x="4" y="2"/>
                    </a:cubicBezTo>
                    <a:cubicBezTo>
                      <a:pt x="4" y="2"/>
                      <a:pt x="4"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110"/>
              <p:cNvSpPr/>
              <p:nvPr/>
            </p:nvSpPr>
            <p:spPr bwMode="auto">
              <a:xfrm>
                <a:off x="6512" y="2066"/>
                <a:ext cx="27" cy="36"/>
              </a:xfrm>
              <a:custGeom>
                <a:avLst/>
                <a:gdLst>
                  <a:gd name="T0" fmla="*/ 2 w 2"/>
                  <a:gd name="T1" fmla="*/ 2 h 2"/>
                  <a:gd name="T2" fmla="*/ 2 w 2"/>
                  <a:gd name="T3" fmla="*/ 1 h 2"/>
                  <a:gd name="T4" fmla="*/ 2 w 2"/>
                  <a:gd name="T5" fmla="*/ 0 h 2"/>
                  <a:gd name="T6" fmla="*/ 1 w 2"/>
                  <a:gd name="T7" fmla="*/ 0 h 2"/>
                  <a:gd name="T8" fmla="*/ 1 w 2"/>
                  <a:gd name="T9" fmla="*/ 0 h 2"/>
                  <a:gd name="T10" fmla="*/ 1 w 2"/>
                  <a:gd name="T11" fmla="*/ 1 h 2"/>
                  <a:gd name="T12" fmla="*/ 0 w 2"/>
                  <a:gd name="T13" fmla="*/ 2 h 2"/>
                  <a:gd name="T14" fmla="*/ 1 w 2"/>
                  <a:gd name="T15" fmla="*/ 2 h 2"/>
                  <a:gd name="T16" fmla="*/ 2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2"/>
                    </a:moveTo>
                    <a:cubicBezTo>
                      <a:pt x="2" y="2"/>
                      <a:pt x="2" y="2"/>
                      <a:pt x="2" y="1"/>
                    </a:cubicBezTo>
                    <a:cubicBezTo>
                      <a:pt x="2" y="1"/>
                      <a:pt x="2" y="0"/>
                      <a:pt x="2" y="0"/>
                    </a:cubicBezTo>
                    <a:cubicBezTo>
                      <a:pt x="2" y="0"/>
                      <a:pt x="2" y="0"/>
                      <a:pt x="1" y="0"/>
                    </a:cubicBezTo>
                    <a:cubicBezTo>
                      <a:pt x="1" y="0"/>
                      <a:pt x="1" y="0"/>
                      <a:pt x="1" y="0"/>
                    </a:cubicBezTo>
                    <a:cubicBezTo>
                      <a:pt x="1" y="0"/>
                      <a:pt x="1" y="1"/>
                      <a:pt x="1" y="1"/>
                    </a:cubicBezTo>
                    <a:cubicBezTo>
                      <a:pt x="0" y="1"/>
                      <a:pt x="0" y="1"/>
                      <a:pt x="0" y="2"/>
                    </a:cubicBezTo>
                    <a:cubicBezTo>
                      <a:pt x="0" y="2"/>
                      <a:pt x="1" y="2"/>
                      <a:pt x="1" y="2"/>
                    </a:cubicBezTo>
                    <a:cubicBezTo>
                      <a:pt x="1" y="2"/>
                      <a:pt x="1"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11"/>
              <p:cNvSpPr/>
              <p:nvPr/>
            </p:nvSpPr>
            <p:spPr bwMode="auto">
              <a:xfrm>
                <a:off x="6296" y="1995"/>
                <a:ext cx="41" cy="53"/>
              </a:xfrm>
              <a:custGeom>
                <a:avLst/>
                <a:gdLst>
                  <a:gd name="T0" fmla="*/ 3 w 3"/>
                  <a:gd name="T1" fmla="*/ 0 h 3"/>
                  <a:gd name="T2" fmla="*/ 2 w 3"/>
                  <a:gd name="T3" fmla="*/ 1 h 3"/>
                  <a:gd name="T4" fmla="*/ 1 w 3"/>
                  <a:gd name="T5" fmla="*/ 1 h 3"/>
                  <a:gd name="T6" fmla="*/ 1 w 3"/>
                  <a:gd name="T7" fmla="*/ 1 h 3"/>
                  <a:gd name="T8" fmla="*/ 0 w 3"/>
                  <a:gd name="T9" fmla="*/ 1 h 3"/>
                  <a:gd name="T10" fmla="*/ 1 w 3"/>
                  <a:gd name="T11" fmla="*/ 0 h 3"/>
                  <a:gd name="T12" fmla="*/ 0 w 3"/>
                  <a:gd name="T13" fmla="*/ 0 h 3"/>
                  <a:gd name="T14" fmla="*/ 0 w 3"/>
                  <a:gd name="T15" fmla="*/ 1 h 3"/>
                  <a:gd name="T16" fmla="*/ 1 w 3"/>
                  <a:gd name="T17" fmla="*/ 3 h 3"/>
                  <a:gd name="T18" fmla="*/ 1 w 3"/>
                  <a:gd name="T19" fmla="*/ 3 h 3"/>
                  <a:gd name="T20" fmla="*/ 1 w 3"/>
                  <a:gd name="T21" fmla="*/ 3 h 3"/>
                  <a:gd name="T22" fmla="*/ 1 w 3"/>
                  <a:gd name="T23" fmla="*/ 2 h 3"/>
                  <a:gd name="T24" fmla="*/ 1 w 3"/>
                  <a:gd name="T25" fmla="*/ 2 h 3"/>
                  <a:gd name="T26" fmla="*/ 3 w 3"/>
                  <a:gd name="T27" fmla="*/ 1 h 3"/>
                  <a:gd name="T28" fmla="*/ 3 w 3"/>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3">
                    <a:moveTo>
                      <a:pt x="3" y="0"/>
                    </a:moveTo>
                    <a:cubicBezTo>
                      <a:pt x="3" y="0"/>
                      <a:pt x="2" y="0"/>
                      <a:pt x="2" y="1"/>
                    </a:cubicBezTo>
                    <a:cubicBezTo>
                      <a:pt x="2" y="1"/>
                      <a:pt x="1" y="1"/>
                      <a:pt x="1" y="1"/>
                    </a:cubicBezTo>
                    <a:cubicBezTo>
                      <a:pt x="1" y="1"/>
                      <a:pt x="1" y="1"/>
                      <a:pt x="1" y="1"/>
                    </a:cubicBezTo>
                    <a:cubicBezTo>
                      <a:pt x="1" y="1"/>
                      <a:pt x="0" y="1"/>
                      <a:pt x="0" y="1"/>
                    </a:cubicBezTo>
                    <a:cubicBezTo>
                      <a:pt x="0" y="1"/>
                      <a:pt x="0" y="1"/>
                      <a:pt x="1" y="0"/>
                    </a:cubicBezTo>
                    <a:cubicBezTo>
                      <a:pt x="0" y="0"/>
                      <a:pt x="0" y="0"/>
                      <a:pt x="0" y="0"/>
                    </a:cubicBezTo>
                    <a:cubicBezTo>
                      <a:pt x="0" y="0"/>
                      <a:pt x="0" y="0"/>
                      <a:pt x="0" y="1"/>
                    </a:cubicBezTo>
                    <a:cubicBezTo>
                      <a:pt x="0" y="1"/>
                      <a:pt x="0" y="2"/>
                      <a:pt x="1" y="3"/>
                    </a:cubicBezTo>
                    <a:cubicBezTo>
                      <a:pt x="1" y="3"/>
                      <a:pt x="1" y="3"/>
                      <a:pt x="1" y="3"/>
                    </a:cubicBezTo>
                    <a:cubicBezTo>
                      <a:pt x="1" y="3"/>
                      <a:pt x="1" y="3"/>
                      <a:pt x="1" y="3"/>
                    </a:cubicBezTo>
                    <a:cubicBezTo>
                      <a:pt x="1" y="2"/>
                      <a:pt x="1" y="2"/>
                      <a:pt x="1" y="2"/>
                    </a:cubicBezTo>
                    <a:cubicBezTo>
                      <a:pt x="1" y="2"/>
                      <a:pt x="1" y="2"/>
                      <a:pt x="1" y="2"/>
                    </a:cubicBezTo>
                    <a:cubicBezTo>
                      <a:pt x="2" y="2"/>
                      <a:pt x="2" y="1"/>
                      <a:pt x="3" y="1"/>
                    </a:cubicBezTo>
                    <a:cubicBezTo>
                      <a:pt x="3" y="1"/>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12"/>
              <p:cNvSpPr/>
              <p:nvPr/>
            </p:nvSpPr>
            <p:spPr bwMode="auto">
              <a:xfrm>
                <a:off x="4463" y="1995"/>
                <a:ext cx="27" cy="36"/>
              </a:xfrm>
              <a:custGeom>
                <a:avLst/>
                <a:gdLst>
                  <a:gd name="T0" fmla="*/ 2 w 2"/>
                  <a:gd name="T1" fmla="*/ 2 h 2"/>
                  <a:gd name="T2" fmla="*/ 1 w 2"/>
                  <a:gd name="T3" fmla="*/ 1 h 2"/>
                  <a:gd name="T4" fmla="*/ 2 w 2"/>
                  <a:gd name="T5" fmla="*/ 0 h 2"/>
                  <a:gd name="T6" fmla="*/ 1 w 2"/>
                  <a:gd name="T7" fmla="*/ 0 h 2"/>
                  <a:gd name="T8" fmla="*/ 1 w 2"/>
                  <a:gd name="T9" fmla="*/ 0 h 2"/>
                  <a:gd name="T10" fmla="*/ 0 w 2"/>
                  <a:gd name="T11" fmla="*/ 1 h 2"/>
                  <a:gd name="T12" fmla="*/ 0 w 2"/>
                  <a:gd name="T13" fmla="*/ 2 h 2"/>
                  <a:gd name="T14" fmla="*/ 1 w 2"/>
                  <a:gd name="T15" fmla="*/ 2 h 2"/>
                  <a:gd name="T16" fmla="*/ 1 w 2"/>
                  <a:gd name="T17" fmla="*/ 2 h 2"/>
                  <a:gd name="T18" fmla="*/ 2 w 2"/>
                  <a:gd name="T19" fmla="*/ 2 h 2"/>
                  <a:gd name="T20" fmla="*/ 2 w 2"/>
                  <a:gd name="T21" fmla="*/ 1 h 2"/>
                  <a:gd name="T22" fmla="*/ 2 w 2"/>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2" y="2"/>
                    </a:moveTo>
                    <a:cubicBezTo>
                      <a:pt x="1" y="1"/>
                      <a:pt x="1" y="1"/>
                      <a:pt x="1" y="1"/>
                    </a:cubicBezTo>
                    <a:cubicBezTo>
                      <a:pt x="2" y="1"/>
                      <a:pt x="2" y="0"/>
                      <a:pt x="2" y="0"/>
                    </a:cubicBezTo>
                    <a:cubicBezTo>
                      <a:pt x="2" y="0"/>
                      <a:pt x="2" y="0"/>
                      <a:pt x="1" y="0"/>
                    </a:cubicBezTo>
                    <a:cubicBezTo>
                      <a:pt x="1" y="0"/>
                      <a:pt x="1" y="0"/>
                      <a:pt x="1" y="0"/>
                    </a:cubicBezTo>
                    <a:cubicBezTo>
                      <a:pt x="1" y="1"/>
                      <a:pt x="1" y="1"/>
                      <a:pt x="0" y="1"/>
                    </a:cubicBezTo>
                    <a:cubicBezTo>
                      <a:pt x="0" y="1"/>
                      <a:pt x="0" y="2"/>
                      <a:pt x="0" y="2"/>
                    </a:cubicBezTo>
                    <a:cubicBezTo>
                      <a:pt x="0" y="2"/>
                      <a:pt x="1" y="2"/>
                      <a:pt x="1" y="2"/>
                    </a:cubicBezTo>
                    <a:cubicBezTo>
                      <a:pt x="1" y="2"/>
                      <a:pt x="1" y="2"/>
                      <a:pt x="1" y="2"/>
                    </a:cubicBezTo>
                    <a:cubicBezTo>
                      <a:pt x="1" y="2"/>
                      <a:pt x="2" y="2"/>
                      <a:pt x="2" y="2"/>
                    </a:cubicBezTo>
                    <a:cubicBezTo>
                      <a:pt x="2" y="2"/>
                      <a:pt x="2" y="2"/>
                      <a:pt x="2" y="1"/>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13"/>
              <p:cNvSpPr/>
              <p:nvPr/>
            </p:nvSpPr>
            <p:spPr bwMode="auto">
              <a:xfrm>
                <a:off x="6458" y="2031"/>
                <a:ext cx="27" cy="35"/>
              </a:xfrm>
              <a:custGeom>
                <a:avLst/>
                <a:gdLst>
                  <a:gd name="T0" fmla="*/ 0 w 2"/>
                  <a:gd name="T1" fmla="*/ 1 h 2"/>
                  <a:gd name="T2" fmla="*/ 1 w 2"/>
                  <a:gd name="T3" fmla="*/ 1 h 2"/>
                  <a:gd name="T4" fmla="*/ 2 w 2"/>
                  <a:gd name="T5" fmla="*/ 1 h 2"/>
                  <a:gd name="T6" fmla="*/ 2 w 2"/>
                  <a:gd name="T7" fmla="*/ 1 h 2"/>
                  <a:gd name="T8" fmla="*/ 2 w 2"/>
                  <a:gd name="T9" fmla="*/ 1 h 2"/>
                  <a:gd name="T10" fmla="*/ 1 w 2"/>
                  <a:gd name="T11" fmla="*/ 1 h 2"/>
                  <a:gd name="T12" fmla="*/ 1 w 2"/>
                  <a:gd name="T13" fmla="*/ 0 h 2"/>
                  <a:gd name="T14" fmla="*/ 1 w 2"/>
                  <a:gd name="T15" fmla="*/ 0 h 2"/>
                  <a:gd name="T16" fmla="*/ 1 w 2"/>
                  <a:gd name="T17" fmla="*/ 0 h 2"/>
                  <a:gd name="T18" fmla="*/ 0 w 2"/>
                  <a:gd name="T19" fmla="*/ 0 h 2"/>
                  <a:gd name="T20" fmla="*/ 0 w 2"/>
                  <a:gd name="T21" fmla="*/ 0 h 2"/>
                  <a:gd name="T22" fmla="*/ 0 w 2"/>
                  <a:gd name="T23" fmla="*/ 0 h 2"/>
                  <a:gd name="T24" fmla="*/ 1 w 2"/>
                  <a:gd name="T25" fmla="*/ 1 h 2"/>
                  <a:gd name="T26" fmla="*/ 0 w 2"/>
                  <a:gd name="T2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2">
                    <a:moveTo>
                      <a:pt x="0" y="1"/>
                    </a:moveTo>
                    <a:cubicBezTo>
                      <a:pt x="1" y="1"/>
                      <a:pt x="1" y="1"/>
                      <a:pt x="1" y="1"/>
                    </a:cubicBezTo>
                    <a:cubicBezTo>
                      <a:pt x="1" y="1"/>
                      <a:pt x="2" y="1"/>
                      <a:pt x="2" y="1"/>
                    </a:cubicBezTo>
                    <a:cubicBezTo>
                      <a:pt x="2" y="2"/>
                      <a:pt x="2" y="1"/>
                      <a:pt x="2" y="1"/>
                    </a:cubicBezTo>
                    <a:cubicBezTo>
                      <a:pt x="2" y="1"/>
                      <a:pt x="2" y="1"/>
                      <a:pt x="2" y="1"/>
                    </a:cubicBezTo>
                    <a:cubicBezTo>
                      <a:pt x="2" y="1"/>
                      <a:pt x="1" y="1"/>
                      <a:pt x="1" y="1"/>
                    </a:cubicBezTo>
                    <a:cubicBezTo>
                      <a:pt x="1" y="1"/>
                      <a:pt x="1" y="1"/>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1"/>
                      <a:pt x="0" y="1"/>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114"/>
              <p:cNvSpPr/>
              <p:nvPr/>
            </p:nvSpPr>
            <p:spPr bwMode="auto">
              <a:xfrm>
                <a:off x="5852" y="2066"/>
                <a:ext cx="27" cy="36"/>
              </a:xfrm>
              <a:custGeom>
                <a:avLst/>
                <a:gdLst>
                  <a:gd name="T0" fmla="*/ 0 w 2"/>
                  <a:gd name="T1" fmla="*/ 0 h 2"/>
                  <a:gd name="T2" fmla="*/ 1 w 2"/>
                  <a:gd name="T3" fmla="*/ 1 h 2"/>
                  <a:gd name="T4" fmla="*/ 1 w 2"/>
                  <a:gd name="T5" fmla="*/ 1 h 2"/>
                  <a:gd name="T6" fmla="*/ 1 w 2"/>
                  <a:gd name="T7" fmla="*/ 2 h 2"/>
                  <a:gd name="T8" fmla="*/ 2 w 2"/>
                  <a:gd name="T9" fmla="*/ 2 h 2"/>
                  <a:gd name="T10" fmla="*/ 2 w 2"/>
                  <a:gd name="T11" fmla="*/ 2 h 2"/>
                  <a:gd name="T12" fmla="*/ 2 w 2"/>
                  <a:gd name="T13" fmla="*/ 2 h 2"/>
                  <a:gd name="T14" fmla="*/ 1 w 2"/>
                  <a:gd name="T15" fmla="*/ 1 h 2"/>
                  <a:gd name="T16" fmla="*/ 0 w 2"/>
                  <a:gd name="T17" fmla="*/ 0 h 2"/>
                  <a:gd name="T18" fmla="*/ 0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0"/>
                    </a:moveTo>
                    <a:cubicBezTo>
                      <a:pt x="0" y="1"/>
                      <a:pt x="0" y="1"/>
                      <a:pt x="1" y="1"/>
                    </a:cubicBezTo>
                    <a:cubicBezTo>
                      <a:pt x="1" y="1"/>
                      <a:pt x="1" y="1"/>
                      <a:pt x="1" y="1"/>
                    </a:cubicBezTo>
                    <a:cubicBezTo>
                      <a:pt x="1" y="2"/>
                      <a:pt x="1" y="2"/>
                      <a:pt x="1" y="2"/>
                    </a:cubicBezTo>
                    <a:cubicBezTo>
                      <a:pt x="1" y="2"/>
                      <a:pt x="1" y="2"/>
                      <a:pt x="2" y="2"/>
                    </a:cubicBezTo>
                    <a:cubicBezTo>
                      <a:pt x="2" y="2"/>
                      <a:pt x="2" y="2"/>
                      <a:pt x="2" y="2"/>
                    </a:cubicBezTo>
                    <a:cubicBezTo>
                      <a:pt x="2" y="2"/>
                      <a:pt x="2" y="2"/>
                      <a:pt x="2" y="2"/>
                    </a:cubicBezTo>
                    <a:cubicBezTo>
                      <a:pt x="2" y="1"/>
                      <a:pt x="1" y="1"/>
                      <a:pt x="1" y="1"/>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115"/>
              <p:cNvSpPr/>
              <p:nvPr/>
            </p:nvSpPr>
            <p:spPr bwMode="auto">
              <a:xfrm>
                <a:off x="4692" y="1995"/>
                <a:ext cx="41" cy="18"/>
              </a:xfrm>
              <a:custGeom>
                <a:avLst/>
                <a:gdLst>
                  <a:gd name="T0" fmla="*/ 0 w 3"/>
                  <a:gd name="T1" fmla="*/ 1 h 1"/>
                  <a:gd name="T2" fmla="*/ 0 w 3"/>
                  <a:gd name="T3" fmla="*/ 1 h 1"/>
                  <a:gd name="T4" fmla="*/ 1 w 3"/>
                  <a:gd name="T5" fmla="*/ 1 h 1"/>
                  <a:gd name="T6" fmla="*/ 2 w 3"/>
                  <a:gd name="T7" fmla="*/ 1 h 1"/>
                  <a:gd name="T8" fmla="*/ 2 w 3"/>
                  <a:gd name="T9" fmla="*/ 1 h 1"/>
                  <a:gd name="T10" fmla="*/ 2 w 3"/>
                  <a:gd name="T11" fmla="*/ 1 h 1"/>
                  <a:gd name="T12" fmla="*/ 2 w 3"/>
                  <a:gd name="T13" fmla="*/ 0 h 1"/>
                  <a:gd name="T14" fmla="*/ 1 w 3"/>
                  <a:gd name="T15" fmla="*/ 0 h 1"/>
                  <a:gd name="T16" fmla="*/ 0 w 3"/>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0" y="1"/>
                    </a:moveTo>
                    <a:cubicBezTo>
                      <a:pt x="0" y="1"/>
                      <a:pt x="0" y="1"/>
                      <a:pt x="0" y="1"/>
                    </a:cubicBezTo>
                    <a:cubicBezTo>
                      <a:pt x="1" y="1"/>
                      <a:pt x="1" y="1"/>
                      <a:pt x="1" y="1"/>
                    </a:cubicBezTo>
                    <a:cubicBezTo>
                      <a:pt x="1" y="1"/>
                      <a:pt x="1" y="1"/>
                      <a:pt x="2" y="1"/>
                    </a:cubicBezTo>
                    <a:cubicBezTo>
                      <a:pt x="2" y="1"/>
                      <a:pt x="2" y="1"/>
                      <a:pt x="2" y="1"/>
                    </a:cubicBezTo>
                    <a:cubicBezTo>
                      <a:pt x="2" y="1"/>
                      <a:pt x="2" y="1"/>
                      <a:pt x="2" y="1"/>
                    </a:cubicBezTo>
                    <a:cubicBezTo>
                      <a:pt x="3" y="0"/>
                      <a:pt x="2" y="0"/>
                      <a:pt x="2" y="0"/>
                    </a:cubicBezTo>
                    <a:cubicBezTo>
                      <a:pt x="2" y="0"/>
                      <a:pt x="1"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116"/>
              <p:cNvSpPr/>
              <p:nvPr/>
            </p:nvSpPr>
            <p:spPr bwMode="auto">
              <a:xfrm>
                <a:off x="6337" y="2084"/>
                <a:ext cx="27" cy="18"/>
              </a:xfrm>
              <a:custGeom>
                <a:avLst/>
                <a:gdLst>
                  <a:gd name="T0" fmla="*/ 2 w 2"/>
                  <a:gd name="T1" fmla="*/ 1 h 1"/>
                  <a:gd name="T2" fmla="*/ 2 w 2"/>
                  <a:gd name="T3" fmla="*/ 0 h 1"/>
                  <a:gd name="T4" fmla="*/ 1 w 2"/>
                  <a:gd name="T5" fmla="*/ 1 h 1"/>
                  <a:gd name="T6" fmla="*/ 0 w 2"/>
                  <a:gd name="T7" fmla="*/ 1 h 1"/>
                  <a:gd name="T8" fmla="*/ 1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1"/>
                      <a:pt x="2" y="0"/>
                    </a:cubicBezTo>
                    <a:cubicBezTo>
                      <a:pt x="1" y="0"/>
                      <a:pt x="1" y="0"/>
                      <a:pt x="1" y="1"/>
                    </a:cubicBezTo>
                    <a:cubicBezTo>
                      <a:pt x="0" y="1"/>
                      <a:pt x="0" y="1"/>
                      <a:pt x="0" y="1"/>
                    </a:cubicBezTo>
                    <a:cubicBezTo>
                      <a:pt x="0" y="1"/>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17"/>
              <p:cNvSpPr/>
              <p:nvPr/>
            </p:nvSpPr>
            <p:spPr bwMode="auto">
              <a:xfrm>
                <a:off x="6552" y="2084"/>
                <a:ext cx="14" cy="36"/>
              </a:xfrm>
              <a:custGeom>
                <a:avLst/>
                <a:gdLst>
                  <a:gd name="T0" fmla="*/ 0 w 1"/>
                  <a:gd name="T1" fmla="*/ 0 h 2"/>
                  <a:gd name="T2" fmla="*/ 0 w 1"/>
                  <a:gd name="T3" fmla="*/ 0 h 2"/>
                  <a:gd name="T4" fmla="*/ 0 w 1"/>
                  <a:gd name="T5" fmla="*/ 1 h 2"/>
                  <a:gd name="T6" fmla="*/ 0 w 1"/>
                  <a:gd name="T7" fmla="*/ 2 h 2"/>
                  <a:gd name="T8" fmla="*/ 1 w 1"/>
                  <a:gd name="T9" fmla="*/ 2 h 2"/>
                  <a:gd name="T10" fmla="*/ 0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0"/>
                    </a:cubicBezTo>
                    <a:cubicBezTo>
                      <a:pt x="0" y="1"/>
                      <a:pt x="0" y="1"/>
                      <a:pt x="0" y="1"/>
                    </a:cubicBezTo>
                    <a:cubicBezTo>
                      <a:pt x="0" y="2"/>
                      <a:pt x="0" y="2"/>
                      <a:pt x="0" y="2"/>
                    </a:cubicBezTo>
                    <a:cubicBezTo>
                      <a:pt x="1" y="2"/>
                      <a:pt x="1" y="2"/>
                      <a:pt x="1" y="2"/>
                    </a:cubicBezTo>
                    <a:cubicBezTo>
                      <a:pt x="1" y="1"/>
                      <a:pt x="1"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18"/>
              <p:cNvSpPr/>
              <p:nvPr/>
            </p:nvSpPr>
            <p:spPr bwMode="auto">
              <a:xfrm>
                <a:off x="4881" y="1995"/>
                <a:ext cx="14" cy="18"/>
              </a:xfrm>
              <a:custGeom>
                <a:avLst/>
                <a:gdLst>
                  <a:gd name="T0" fmla="*/ 0 w 1"/>
                  <a:gd name="T1" fmla="*/ 0 h 1"/>
                  <a:gd name="T2" fmla="*/ 0 w 1"/>
                  <a:gd name="T3" fmla="*/ 0 h 1"/>
                  <a:gd name="T4" fmla="*/ 0 w 1"/>
                  <a:gd name="T5" fmla="*/ 1 h 1"/>
                  <a:gd name="T6" fmla="*/ 0 w 1"/>
                  <a:gd name="T7" fmla="*/ 1 h 1"/>
                  <a:gd name="T8" fmla="*/ 0 w 1"/>
                  <a:gd name="T9" fmla="*/ 1 h 1"/>
                  <a:gd name="T10" fmla="*/ 1 w 1"/>
                  <a:gd name="T11" fmla="*/ 1 h 1"/>
                  <a:gd name="T12" fmla="*/ 1 w 1"/>
                  <a:gd name="T13" fmla="*/ 1 h 1"/>
                  <a:gd name="T14" fmla="*/ 1 w 1"/>
                  <a:gd name="T15" fmla="*/ 1 h 1"/>
                  <a:gd name="T16" fmla="*/ 0 w 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0" y="0"/>
                    </a:moveTo>
                    <a:cubicBezTo>
                      <a:pt x="0" y="0"/>
                      <a:pt x="0" y="0"/>
                      <a:pt x="0" y="0"/>
                    </a:cubicBezTo>
                    <a:cubicBezTo>
                      <a:pt x="0" y="0"/>
                      <a:pt x="0" y="1"/>
                      <a:pt x="0" y="1"/>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19"/>
              <p:cNvSpPr/>
              <p:nvPr/>
            </p:nvSpPr>
            <p:spPr bwMode="auto">
              <a:xfrm>
                <a:off x="6242" y="2066"/>
                <a:ext cx="14" cy="18"/>
              </a:xfrm>
              <a:custGeom>
                <a:avLst/>
                <a:gdLst>
                  <a:gd name="T0" fmla="*/ 1 w 1"/>
                  <a:gd name="T1" fmla="*/ 0 h 1"/>
                  <a:gd name="T2" fmla="*/ 0 w 1"/>
                  <a:gd name="T3" fmla="*/ 1 h 1"/>
                  <a:gd name="T4" fmla="*/ 0 w 1"/>
                  <a:gd name="T5" fmla="*/ 1 h 1"/>
                  <a:gd name="T6" fmla="*/ 1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0" y="1"/>
                    </a:cubicBezTo>
                    <a:cubicBezTo>
                      <a:pt x="0" y="1"/>
                      <a:pt x="0" y="1"/>
                      <a:pt x="0" y="1"/>
                    </a:cubicBezTo>
                    <a:cubicBezTo>
                      <a:pt x="1" y="1"/>
                      <a:pt x="1" y="1"/>
                      <a:pt x="1" y="1"/>
                    </a:cubicBezTo>
                    <a:cubicBezTo>
                      <a:pt x="1" y="1"/>
                      <a:pt x="1" y="1"/>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120"/>
              <p:cNvSpPr/>
              <p:nvPr/>
            </p:nvSpPr>
            <p:spPr bwMode="auto">
              <a:xfrm>
                <a:off x="4733" y="2084"/>
                <a:ext cx="13" cy="18"/>
              </a:xfrm>
              <a:custGeom>
                <a:avLst/>
                <a:gdLst>
                  <a:gd name="T0" fmla="*/ 0 w 1"/>
                  <a:gd name="T1" fmla="*/ 1 h 1"/>
                  <a:gd name="T2" fmla="*/ 1 w 1"/>
                  <a:gd name="T3" fmla="*/ 1 h 1"/>
                  <a:gd name="T4" fmla="*/ 1 w 1"/>
                  <a:gd name="T5" fmla="*/ 1 h 1"/>
                  <a:gd name="T6" fmla="*/ 1 w 1"/>
                  <a:gd name="T7" fmla="*/ 0 h 1"/>
                  <a:gd name="T8" fmla="*/ 1 w 1"/>
                  <a:gd name="T9" fmla="*/ 0 h 1"/>
                  <a:gd name="T10" fmla="*/ 0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1" y="1"/>
                      <a:pt x="1" y="1"/>
                    </a:cubicBezTo>
                    <a:cubicBezTo>
                      <a:pt x="1" y="1"/>
                      <a:pt x="1" y="1"/>
                      <a:pt x="1" y="1"/>
                    </a:cubicBezTo>
                    <a:cubicBezTo>
                      <a:pt x="1" y="1"/>
                      <a:pt x="1" y="1"/>
                      <a:pt x="1" y="0"/>
                    </a:cubicBezTo>
                    <a:cubicBezTo>
                      <a:pt x="1" y="0"/>
                      <a:pt x="1" y="0"/>
                      <a:pt x="1" y="0"/>
                    </a:cubicBezTo>
                    <a:cubicBezTo>
                      <a:pt x="1" y="0"/>
                      <a:pt x="1"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121"/>
              <p:cNvSpPr/>
              <p:nvPr/>
            </p:nvSpPr>
            <p:spPr bwMode="auto">
              <a:xfrm>
                <a:off x="6040" y="2084"/>
                <a:ext cx="14" cy="18"/>
              </a:xfrm>
              <a:custGeom>
                <a:avLst/>
                <a:gdLst>
                  <a:gd name="T0" fmla="*/ 1 w 1"/>
                  <a:gd name="T1" fmla="*/ 0 h 1"/>
                  <a:gd name="T2" fmla="*/ 0 w 1"/>
                  <a:gd name="T3" fmla="*/ 0 h 1"/>
                  <a:gd name="T4" fmla="*/ 0 w 1"/>
                  <a:gd name="T5" fmla="*/ 0 h 1"/>
                  <a:gd name="T6" fmla="*/ 0 w 1"/>
                  <a:gd name="T7" fmla="*/ 1 h 1"/>
                  <a:gd name="T8" fmla="*/ 0 w 1"/>
                  <a:gd name="T9" fmla="*/ 1 h 1"/>
                  <a:gd name="T10" fmla="*/ 0 w 1"/>
                  <a:gd name="T11" fmla="*/ 1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cubicBezTo>
                      <a:pt x="1" y="0"/>
                      <a:pt x="1" y="0"/>
                      <a:pt x="0" y="0"/>
                    </a:cubicBezTo>
                    <a:cubicBezTo>
                      <a:pt x="0" y="0"/>
                      <a:pt x="0" y="0"/>
                      <a:pt x="0" y="0"/>
                    </a:cubicBezTo>
                    <a:cubicBezTo>
                      <a:pt x="0" y="1"/>
                      <a:pt x="0" y="1"/>
                      <a:pt x="0" y="1"/>
                    </a:cubicBezTo>
                    <a:cubicBezTo>
                      <a:pt x="0" y="1"/>
                      <a:pt x="0" y="1"/>
                      <a:pt x="0" y="1"/>
                    </a:cubicBezTo>
                    <a:cubicBezTo>
                      <a:pt x="0" y="1"/>
                      <a:pt x="0" y="1"/>
                      <a:pt x="0"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122"/>
              <p:cNvSpPr/>
              <p:nvPr/>
            </p:nvSpPr>
            <p:spPr bwMode="auto">
              <a:xfrm>
                <a:off x="5083" y="1995"/>
                <a:ext cx="14" cy="18"/>
              </a:xfrm>
              <a:custGeom>
                <a:avLst/>
                <a:gdLst>
                  <a:gd name="T0" fmla="*/ 0 w 1"/>
                  <a:gd name="T1" fmla="*/ 0 h 1"/>
                  <a:gd name="T2" fmla="*/ 0 w 1"/>
                  <a:gd name="T3" fmla="*/ 1 h 1"/>
                  <a:gd name="T4" fmla="*/ 0 w 1"/>
                  <a:gd name="T5" fmla="*/ 1 h 1"/>
                  <a:gd name="T6" fmla="*/ 0 w 1"/>
                  <a:gd name="T7" fmla="*/ 1 h 1"/>
                  <a:gd name="T8" fmla="*/ 1 w 1"/>
                  <a:gd name="T9" fmla="*/ 1 h 1"/>
                  <a:gd name="T10" fmla="*/ 1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1"/>
                    </a:cubicBezTo>
                    <a:cubicBezTo>
                      <a:pt x="0" y="1"/>
                      <a:pt x="0" y="1"/>
                      <a:pt x="0" y="1"/>
                    </a:cubicBezTo>
                    <a:cubicBezTo>
                      <a:pt x="0" y="1"/>
                      <a:pt x="0" y="1"/>
                      <a:pt x="0" y="1"/>
                    </a:cubicBezTo>
                    <a:cubicBezTo>
                      <a:pt x="0" y="1"/>
                      <a:pt x="0" y="1"/>
                      <a:pt x="1" y="1"/>
                    </a:cubicBezTo>
                    <a:cubicBezTo>
                      <a:pt x="1" y="1"/>
                      <a:pt x="1" y="1"/>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123"/>
              <p:cNvSpPr/>
              <p:nvPr/>
            </p:nvSpPr>
            <p:spPr bwMode="auto">
              <a:xfrm>
                <a:off x="6458" y="2084"/>
                <a:ext cx="14" cy="18"/>
              </a:xfrm>
              <a:custGeom>
                <a:avLst/>
                <a:gdLst>
                  <a:gd name="T0" fmla="*/ 0 w 1"/>
                  <a:gd name="T1" fmla="*/ 1 h 1"/>
                  <a:gd name="T2" fmla="*/ 1 w 1"/>
                  <a:gd name="T3" fmla="*/ 1 h 1"/>
                  <a:gd name="T4" fmla="*/ 1 w 1"/>
                  <a:gd name="T5" fmla="*/ 1 h 1"/>
                  <a:gd name="T6" fmla="*/ 1 w 1"/>
                  <a:gd name="T7" fmla="*/ 1 h 1"/>
                  <a:gd name="T8" fmla="*/ 0 w 1"/>
                  <a:gd name="T9" fmla="*/ 0 h 1"/>
                  <a:gd name="T10" fmla="*/ 0 w 1"/>
                  <a:gd name="T11" fmla="*/ 1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1" y="1"/>
                      <a:pt x="1" y="1"/>
                      <a:pt x="1" y="1"/>
                    </a:cubicBezTo>
                    <a:cubicBezTo>
                      <a:pt x="1" y="1"/>
                      <a:pt x="1" y="1"/>
                      <a:pt x="1" y="1"/>
                    </a:cubicBezTo>
                    <a:cubicBezTo>
                      <a:pt x="1" y="1"/>
                      <a:pt x="1" y="1"/>
                      <a:pt x="1" y="1"/>
                    </a:cubicBezTo>
                    <a:cubicBezTo>
                      <a:pt x="1" y="0"/>
                      <a:pt x="0" y="0"/>
                      <a:pt x="0" y="0"/>
                    </a:cubicBezTo>
                    <a:cubicBezTo>
                      <a:pt x="0" y="1"/>
                      <a:pt x="0" y="1"/>
                      <a:pt x="0" y="1"/>
                    </a:cubicBezTo>
                    <a:cubicBezTo>
                      <a:pt x="0"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124"/>
              <p:cNvSpPr/>
              <p:nvPr/>
            </p:nvSpPr>
            <p:spPr bwMode="auto">
              <a:xfrm>
                <a:off x="6108" y="2084"/>
                <a:ext cx="13" cy="18"/>
              </a:xfrm>
              <a:custGeom>
                <a:avLst/>
                <a:gdLst>
                  <a:gd name="T0" fmla="*/ 0 w 1"/>
                  <a:gd name="T1" fmla="*/ 1 h 1"/>
                  <a:gd name="T2" fmla="*/ 0 w 1"/>
                  <a:gd name="T3" fmla="*/ 1 h 1"/>
                  <a:gd name="T4" fmla="*/ 0 w 1"/>
                  <a:gd name="T5" fmla="*/ 0 h 1"/>
                  <a:gd name="T6" fmla="*/ 0 w 1"/>
                  <a:gd name="T7" fmla="*/ 0 h 1"/>
                  <a:gd name="T8" fmla="*/ 0 w 1"/>
                  <a:gd name="T9" fmla="*/ 0 h 1"/>
                  <a:gd name="T10" fmla="*/ 0 w 1"/>
                  <a:gd name="T11" fmla="*/ 1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0" y="1"/>
                      <a:pt x="0" y="1"/>
                    </a:cubicBezTo>
                    <a:cubicBezTo>
                      <a:pt x="1" y="1"/>
                      <a:pt x="0" y="0"/>
                      <a:pt x="0" y="0"/>
                    </a:cubicBezTo>
                    <a:cubicBezTo>
                      <a:pt x="0" y="0"/>
                      <a:pt x="0" y="0"/>
                      <a:pt x="0" y="0"/>
                    </a:cubicBezTo>
                    <a:cubicBezTo>
                      <a:pt x="0" y="0"/>
                      <a:pt x="0" y="0"/>
                      <a:pt x="0"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125"/>
              <p:cNvSpPr/>
              <p:nvPr/>
            </p:nvSpPr>
            <p:spPr bwMode="auto">
              <a:xfrm>
                <a:off x="4059" y="2102"/>
                <a:ext cx="13" cy="18"/>
              </a:xfrm>
              <a:custGeom>
                <a:avLst/>
                <a:gdLst>
                  <a:gd name="T0" fmla="*/ 0 w 1"/>
                  <a:gd name="T1" fmla="*/ 0 h 1"/>
                  <a:gd name="T2" fmla="*/ 0 w 1"/>
                  <a:gd name="T3" fmla="*/ 0 h 1"/>
                  <a:gd name="T4" fmla="*/ 1 w 1"/>
                  <a:gd name="T5" fmla="*/ 1 h 1"/>
                  <a:gd name="T6" fmla="*/ 1 w 1"/>
                  <a:gd name="T7" fmla="*/ 1 h 1"/>
                  <a:gd name="T8" fmla="*/ 1 w 1"/>
                  <a:gd name="T9" fmla="*/ 1 h 1"/>
                  <a:gd name="T10" fmla="*/ 1 w 1"/>
                  <a:gd name="T11" fmla="*/ 0 h 1"/>
                  <a:gd name="T12" fmla="*/ 1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0" y="0"/>
                      <a:pt x="0" y="0"/>
                    </a:cubicBezTo>
                    <a:cubicBezTo>
                      <a:pt x="0" y="1"/>
                      <a:pt x="1" y="1"/>
                      <a:pt x="1" y="1"/>
                    </a:cubicBezTo>
                    <a:cubicBezTo>
                      <a:pt x="1" y="1"/>
                      <a:pt x="1" y="1"/>
                      <a:pt x="1" y="1"/>
                    </a:cubicBezTo>
                    <a:cubicBezTo>
                      <a:pt x="1" y="1"/>
                      <a:pt x="1" y="1"/>
                      <a:pt x="1" y="1"/>
                    </a:cubicBezTo>
                    <a:cubicBezTo>
                      <a:pt x="1"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126"/>
              <p:cNvSpPr/>
              <p:nvPr/>
            </p:nvSpPr>
            <p:spPr bwMode="auto">
              <a:xfrm>
                <a:off x="5312" y="1995"/>
                <a:ext cx="14" cy="18"/>
              </a:xfrm>
              <a:custGeom>
                <a:avLst/>
                <a:gdLst>
                  <a:gd name="T0" fmla="*/ 0 w 1"/>
                  <a:gd name="T1" fmla="*/ 0 h 1"/>
                  <a:gd name="T2" fmla="*/ 1 w 1"/>
                  <a:gd name="T3" fmla="*/ 0 h 1"/>
                  <a:gd name="T4" fmla="*/ 1 w 1"/>
                  <a:gd name="T5" fmla="*/ 0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1"/>
                      <a:pt x="1"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127"/>
              <p:cNvSpPr/>
              <p:nvPr/>
            </p:nvSpPr>
            <p:spPr bwMode="auto">
              <a:xfrm>
                <a:off x="5259" y="2013"/>
                <a:ext cx="13"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128"/>
              <p:cNvSpPr/>
              <p:nvPr/>
            </p:nvSpPr>
            <p:spPr bwMode="auto">
              <a:xfrm>
                <a:off x="5649" y="2102"/>
                <a:ext cx="0" cy="18"/>
              </a:xfrm>
              <a:custGeom>
                <a:avLst/>
                <a:gdLst>
                  <a:gd name="T0" fmla="*/ 0 h 1"/>
                  <a:gd name="T1" fmla="*/ 0 h 1"/>
                  <a:gd name="T2" fmla="*/ 1 h 1"/>
                  <a:gd name="T3" fmla="*/ 1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0"/>
                      <a:pt x="0" y="1"/>
                    </a:cubicBezTo>
                    <a:cubicBezTo>
                      <a:pt x="0" y="1"/>
                      <a:pt x="0" y="1"/>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129"/>
              <p:cNvSpPr/>
              <p:nvPr/>
            </p:nvSpPr>
            <p:spPr bwMode="auto">
              <a:xfrm>
                <a:off x="5784" y="2066"/>
                <a:ext cx="14" cy="18"/>
              </a:xfrm>
              <a:custGeom>
                <a:avLst/>
                <a:gdLst>
                  <a:gd name="T0" fmla="*/ 0 w 1"/>
                  <a:gd name="T1" fmla="*/ 0 h 1"/>
                  <a:gd name="T2" fmla="*/ 1 w 1"/>
                  <a:gd name="T3" fmla="*/ 1 h 1"/>
                  <a:gd name="T4" fmla="*/ 1 w 1"/>
                  <a:gd name="T5" fmla="*/ 1 h 1"/>
                  <a:gd name="T6" fmla="*/ 1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0" y="1"/>
                      <a:pt x="1" y="1"/>
                    </a:cubicBezTo>
                    <a:cubicBezTo>
                      <a:pt x="1" y="1"/>
                      <a:pt x="1" y="1"/>
                      <a:pt x="1" y="1"/>
                    </a:cubicBezTo>
                    <a:cubicBezTo>
                      <a:pt x="1" y="1"/>
                      <a:pt x="1" y="1"/>
                      <a:pt x="1" y="1"/>
                    </a:cubicBezTo>
                    <a:cubicBezTo>
                      <a:pt x="1"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130"/>
              <p:cNvSpPr/>
              <p:nvPr/>
            </p:nvSpPr>
            <p:spPr bwMode="auto">
              <a:xfrm>
                <a:off x="5515" y="2031"/>
                <a:ext cx="13" cy="0"/>
              </a:xfrm>
              <a:custGeom>
                <a:avLst/>
                <a:gdLst>
                  <a:gd name="T0" fmla="*/ 1 w 1"/>
                  <a:gd name="T1" fmla="*/ 0 w 1"/>
                  <a:gd name="T2" fmla="*/ 0 w 1"/>
                  <a:gd name="T3" fmla="*/ 1 w 1"/>
                  <a:gd name="T4" fmla="*/ 1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1" y="0"/>
                      <a:pt x="0" y="0"/>
                    </a:cubicBezTo>
                    <a:cubicBezTo>
                      <a:pt x="0" y="0"/>
                      <a:pt x="0" y="0"/>
                      <a:pt x="0" y="0"/>
                    </a:cubicBezTo>
                    <a:cubicBezTo>
                      <a:pt x="0" y="0"/>
                      <a:pt x="0"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Oval 131"/>
              <p:cNvSpPr>
                <a:spLocks noChangeArrowheads="1"/>
              </p:cNvSpPr>
              <p:nvPr/>
            </p:nvSpPr>
            <p:spPr bwMode="auto">
              <a:xfrm>
                <a:off x="5542" y="2048"/>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Oval 132"/>
              <p:cNvSpPr>
                <a:spLocks noChangeArrowheads="1"/>
              </p:cNvSpPr>
              <p:nvPr/>
            </p:nvSpPr>
            <p:spPr bwMode="auto">
              <a:xfrm>
                <a:off x="3183" y="2084"/>
                <a:ext cx="1" cy="1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133"/>
              <p:cNvSpPr/>
              <p:nvPr/>
            </p:nvSpPr>
            <p:spPr bwMode="auto">
              <a:xfrm>
                <a:off x="5717" y="1995"/>
                <a:ext cx="13"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134"/>
              <p:cNvSpPr/>
              <p:nvPr/>
            </p:nvSpPr>
            <p:spPr bwMode="auto">
              <a:xfrm>
                <a:off x="4207" y="2084"/>
                <a:ext cx="0" cy="18"/>
              </a:xfrm>
              <a:custGeom>
                <a:avLst/>
                <a:gdLst>
                  <a:gd name="T0" fmla="*/ 0 h 1"/>
                  <a:gd name="T1" fmla="*/ 0 h 1"/>
                  <a:gd name="T2" fmla="*/ 1 h 1"/>
                  <a:gd name="T3" fmla="*/ 1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1"/>
                      <a:pt x="0"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135"/>
              <p:cNvSpPr/>
              <p:nvPr/>
            </p:nvSpPr>
            <p:spPr bwMode="auto">
              <a:xfrm>
                <a:off x="6458" y="2066"/>
                <a:ext cx="14" cy="0"/>
              </a:xfrm>
              <a:custGeom>
                <a:avLst/>
                <a:gdLst>
                  <a:gd name="T0" fmla="*/ 0 w 1"/>
                  <a:gd name="T1" fmla="*/ 1 w 1"/>
                  <a:gd name="T2" fmla="*/ 1 w 1"/>
                  <a:gd name="T3" fmla="*/ 1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1" y="0"/>
                      <a:pt x="1" y="0"/>
                      <a:pt x="1" y="0"/>
                    </a:cubicBez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136"/>
              <p:cNvSpPr/>
              <p:nvPr/>
            </p:nvSpPr>
            <p:spPr bwMode="auto">
              <a:xfrm>
                <a:off x="6485" y="2102"/>
                <a:ext cx="14" cy="0"/>
              </a:xfrm>
              <a:custGeom>
                <a:avLst/>
                <a:gdLst>
                  <a:gd name="T0" fmla="*/ 0 w 1"/>
                  <a:gd name="T1" fmla="*/ 1 w 1"/>
                  <a:gd name="T2" fmla="*/ 1 w 1"/>
                  <a:gd name="T3" fmla="*/ 0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1" y="0"/>
                      <a:pt x="1" y="0"/>
                    </a:cubicBezTo>
                    <a:cubicBezTo>
                      <a:pt x="1" y="0"/>
                      <a:pt x="1" y="0"/>
                      <a:pt x="1" y="0"/>
                    </a:cubicBezTo>
                    <a:cubicBezTo>
                      <a:pt x="1"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Oval 137"/>
              <p:cNvSpPr>
                <a:spLocks noChangeArrowheads="1"/>
              </p:cNvSpPr>
              <p:nvPr/>
            </p:nvSpPr>
            <p:spPr bwMode="auto">
              <a:xfrm>
                <a:off x="4881" y="2013"/>
                <a:ext cx="1" cy="1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Oval 138"/>
              <p:cNvSpPr>
                <a:spLocks noChangeArrowheads="1"/>
              </p:cNvSpPr>
              <p:nvPr/>
            </p:nvSpPr>
            <p:spPr bwMode="auto">
              <a:xfrm>
                <a:off x="4558" y="1995"/>
                <a:ext cx="1" cy="1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139"/>
              <p:cNvSpPr/>
              <p:nvPr/>
            </p:nvSpPr>
            <p:spPr bwMode="auto">
              <a:xfrm>
                <a:off x="4382" y="208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140"/>
              <p:cNvSpPr/>
              <p:nvPr/>
            </p:nvSpPr>
            <p:spPr bwMode="auto">
              <a:xfrm>
                <a:off x="3331" y="2031"/>
                <a:ext cx="14" cy="17"/>
              </a:xfrm>
              <a:custGeom>
                <a:avLst/>
                <a:gdLst>
                  <a:gd name="T0" fmla="*/ 0 w 1"/>
                  <a:gd name="T1" fmla="*/ 0 h 1"/>
                  <a:gd name="T2" fmla="*/ 1 w 1"/>
                  <a:gd name="T3" fmla="*/ 1 h 1"/>
                  <a:gd name="T4" fmla="*/ 1 w 1"/>
                  <a:gd name="T5" fmla="*/ 1 h 1"/>
                  <a:gd name="T6" fmla="*/ 1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0" y="1"/>
                      <a:pt x="1" y="1"/>
                    </a:cubicBezTo>
                    <a:cubicBezTo>
                      <a:pt x="1" y="1"/>
                      <a:pt x="1" y="1"/>
                      <a:pt x="1" y="1"/>
                    </a:cubicBezTo>
                    <a:cubicBezTo>
                      <a:pt x="1" y="1"/>
                      <a:pt x="1" y="1"/>
                      <a:pt x="1" y="1"/>
                    </a:cubicBezTo>
                    <a:cubicBezTo>
                      <a:pt x="1"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141"/>
              <p:cNvSpPr/>
              <p:nvPr/>
            </p:nvSpPr>
            <p:spPr bwMode="auto">
              <a:xfrm>
                <a:off x="3129" y="2102"/>
                <a:ext cx="0" cy="18"/>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142"/>
              <p:cNvSpPr/>
              <p:nvPr/>
            </p:nvSpPr>
            <p:spPr bwMode="auto">
              <a:xfrm>
                <a:off x="6593" y="2031"/>
                <a:ext cx="0" cy="17"/>
              </a:xfrm>
              <a:custGeom>
                <a:avLst/>
                <a:gdLst>
                  <a:gd name="T0" fmla="*/ 1 h 1"/>
                  <a:gd name="T1" fmla="*/ 1 h 1"/>
                  <a:gd name="T2" fmla="*/ 1 h 1"/>
                  <a:gd name="T3" fmla="*/ 1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1"/>
                      <a:pt x="0" y="1"/>
                      <a:pt x="0" y="1"/>
                    </a:cubicBezTo>
                    <a:cubicBezTo>
                      <a:pt x="0" y="1"/>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Rectangle 143"/>
              <p:cNvSpPr>
                <a:spLocks noChangeArrowheads="1"/>
              </p:cNvSpPr>
              <p:nvPr/>
            </p:nvSpPr>
            <p:spPr bwMode="auto">
              <a:xfrm>
                <a:off x="6485" y="2013"/>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0" name="Oval 144"/>
              <p:cNvSpPr>
                <a:spLocks noChangeArrowheads="1"/>
              </p:cNvSpPr>
              <p:nvPr/>
            </p:nvSpPr>
            <p:spPr bwMode="auto">
              <a:xfrm>
                <a:off x="6472" y="201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Oval 145"/>
              <p:cNvSpPr>
                <a:spLocks noChangeArrowheads="1"/>
              </p:cNvSpPr>
              <p:nvPr/>
            </p:nvSpPr>
            <p:spPr bwMode="auto">
              <a:xfrm>
                <a:off x="6431" y="201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146"/>
              <p:cNvSpPr/>
              <p:nvPr/>
            </p:nvSpPr>
            <p:spPr bwMode="auto">
              <a:xfrm>
                <a:off x="6189" y="2120"/>
                <a:ext cx="13"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147"/>
              <p:cNvSpPr/>
              <p:nvPr/>
            </p:nvSpPr>
            <p:spPr bwMode="auto">
              <a:xfrm>
                <a:off x="6040" y="210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Oval 148"/>
              <p:cNvSpPr>
                <a:spLocks noChangeArrowheads="1"/>
              </p:cNvSpPr>
              <p:nvPr/>
            </p:nvSpPr>
            <p:spPr bwMode="auto">
              <a:xfrm>
                <a:off x="5784" y="2102"/>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Oval 149"/>
              <p:cNvSpPr>
                <a:spLocks noChangeArrowheads="1"/>
              </p:cNvSpPr>
              <p:nvPr/>
            </p:nvSpPr>
            <p:spPr bwMode="auto">
              <a:xfrm>
                <a:off x="5703" y="1995"/>
                <a:ext cx="1" cy="1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150"/>
              <p:cNvSpPr/>
              <p:nvPr/>
            </p:nvSpPr>
            <p:spPr bwMode="auto">
              <a:xfrm>
                <a:off x="5151" y="1995"/>
                <a:ext cx="13" cy="18"/>
              </a:xfrm>
              <a:custGeom>
                <a:avLst/>
                <a:gdLst>
                  <a:gd name="T0" fmla="*/ 0 w 1"/>
                  <a:gd name="T1" fmla="*/ 1 h 1"/>
                  <a:gd name="T2" fmla="*/ 0 w 1"/>
                  <a:gd name="T3" fmla="*/ 1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0" y="1"/>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Rectangle 151"/>
              <p:cNvSpPr>
                <a:spLocks noChangeArrowheads="1"/>
              </p:cNvSpPr>
              <p:nvPr/>
            </p:nvSpPr>
            <p:spPr bwMode="auto">
              <a:xfrm>
                <a:off x="5137" y="199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8" name="Freeform 152"/>
              <p:cNvSpPr/>
              <p:nvPr/>
            </p:nvSpPr>
            <p:spPr bwMode="auto">
              <a:xfrm>
                <a:off x="5151" y="20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153"/>
              <p:cNvSpPr/>
              <p:nvPr/>
            </p:nvSpPr>
            <p:spPr bwMode="auto">
              <a:xfrm>
                <a:off x="3668" y="2048"/>
                <a:ext cx="14"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Oval 154"/>
              <p:cNvSpPr>
                <a:spLocks noChangeArrowheads="1"/>
              </p:cNvSpPr>
              <p:nvPr/>
            </p:nvSpPr>
            <p:spPr bwMode="auto">
              <a:xfrm>
                <a:off x="3641" y="201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155"/>
              <p:cNvSpPr/>
              <p:nvPr/>
            </p:nvSpPr>
            <p:spPr bwMode="auto">
              <a:xfrm>
                <a:off x="5312" y="1995"/>
                <a:ext cx="1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Oval 156"/>
              <p:cNvSpPr>
                <a:spLocks noChangeArrowheads="1"/>
              </p:cNvSpPr>
              <p:nvPr/>
            </p:nvSpPr>
            <p:spPr bwMode="auto">
              <a:xfrm>
                <a:off x="4167" y="201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157"/>
              <p:cNvSpPr/>
              <p:nvPr/>
            </p:nvSpPr>
            <p:spPr bwMode="auto">
              <a:xfrm>
                <a:off x="5447" y="199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158"/>
              <p:cNvSpPr/>
              <p:nvPr/>
            </p:nvSpPr>
            <p:spPr bwMode="auto">
              <a:xfrm>
                <a:off x="5447" y="19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159"/>
              <p:cNvSpPr/>
              <p:nvPr/>
            </p:nvSpPr>
            <p:spPr bwMode="auto">
              <a:xfrm>
                <a:off x="3223" y="2013"/>
                <a:ext cx="0" cy="18"/>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Rectangle 160"/>
              <p:cNvSpPr>
                <a:spLocks noChangeArrowheads="1"/>
              </p:cNvSpPr>
              <p:nvPr/>
            </p:nvSpPr>
            <p:spPr bwMode="auto">
              <a:xfrm>
                <a:off x="5744" y="212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7" name="Rectangle 161"/>
              <p:cNvSpPr>
                <a:spLocks noChangeArrowheads="1"/>
              </p:cNvSpPr>
              <p:nvPr/>
            </p:nvSpPr>
            <p:spPr bwMode="auto">
              <a:xfrm>
                <a:off x="5771" y="212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8" name="Freeform 162"/>
              <p:cNvSpPr/>
              <p:nvPr/>
            </p:nvSpPr>
            <p:spPr bwMode="auto">
              <a:xfrm>
                <a:off x="5879" y="20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163"/>
              <p:cNvSpPr/>
              <p:nvPr/>
            </p:nvSpPr>
            <p:spPr bwMode="auto">
              <a:xfrm>
                <a:off x="6000" y="2102"/>
                <a:ext cx="0" cy="1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Rectangle 164"/>
              <p:cNvSpPr>
                <a:spLocks noChangeArrowheads="1"/>
              </p:cNvSpPr>
              <p:nvPr/>
            </p:nvSpPr>
            <p:spPr bwMode="auto">
              <a:xfrm>
                <a:off x="6148" y="2048"/>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1" name="Freeform 165"/>
              <p:cNvSpPr/>
              <p:nvPr/>
            </p:nvSpPr>
            <p:spPr bwMode="auto">
              <a:xfrm>
                <a:off x="6337" y="19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166"/>
              <p:cNvSpPr/>
              <p:nvPr/>
            </p:nvSpPr>
            <p:spPr bwMode="auto">
              <a:xfrm>
                <a:off x="6391" y="2066"/>
                <a:ext cx="0" cy="1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167"/>
              <p:cNvSpPr/>
              <p:nvPr/>
            </p:nvSpPr>
            <p:spPr bwMode="auto">
              <a:xfrm>
                <a:off x="6458" y="2048"/>
                <a:ext cx="14"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168"/>
              <p:cNvSpPr/>
              <p:nvPr/>
            </p:nvSpPr>
            <p:spPr bwMode="auto">
              <a:xfrm>
                <a:off x="6458" y="210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Rectangle 169"/>
              <p:cNvSpPr>
                <a:spLocks noChangeArrowheads="1"/>
              </p:cNvSpPr>
              <p:nvPr/>
            </p:nvSpPr>
            <p:spPr bwMode="auto">
              <a:xfrm>
                <a:off x="6472" y="212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6" name="Freeform 170"/>
              <p:cNvSpPr/>
              <p:nvPr/>
            </p:nvSpPr>
            <p:spPr bwMode="auto">
              <a:xfrm>
                <a:off x="6566" y="2031"/>
                <a:ext cx="0" cy="17"/>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171"/>
              <p:cNvSpPr/>
              <p:nvPr/>
            </p:nvSpPr>
            <p:spPr bwMode="auto">
              <a:xfrm>
                <a:off x="3965" y="2102"/>
                <a:ext cx="13" cy="18"/>
              </a:xfrm>
              <a:custGeom>
                <a:avLst/>
                <a:gdLst>
                  <a:gd name="T0" fmla="*/ 1 w 1"/>
                  <a:gd name="T1" fmla="*/ 0 h 1"/>
                  <a:gd name="T2" fmla="*/ 0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1"/>
                    </a:cubicBezTo>
                    <a:cubicBezTo>
                      <a:pt x="0" y="1"/>
                      <a:pt x="0" y="1"/>
                      <a:pt x="0" y="0"/>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172"/>
              <p:cNvSpPr/>
              <p:nvPr/>
            </p:nvSpPr>
            <p:spPr bwMode="auto">
              <a:xfrm>
                <a:off x="4800" y="19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173"/>
              <p:cNvSpPr/>
              <p:nvPr/>
            </p:nvSpPr>
            <p:spPr bwMode="auto">
              <a:xfrm>
                <a:off x="2226" y="2048"/>
                <a:ext cx="0" cy="18"/>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174"/>
              <p:cNvSpPr/>
              <p:nvPr/>
            </p:nvSpPr>
            <p:spPr bwMode="auto">
              <a:xfrm>
                <a:off x="4854" y="2031"/>
                <a:ext cx="0" cy="17"/>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175"/>
              <p:cNvSpPr/>
              <p:nvPr/>
            </p:nvSpPr>
            <p:spPr bwMode="auto">
              <a:xfrm>
                <a:off x="5056" y="1995"/>
                <a:ext cx="0" cy="18"/>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4" name="文本框 7"/>
            <p:cNvSpPr txBox="1">
              <a:spLocks noChangeArrowheads="1"/>
            </p:cNvSpPr>
            <p:nvPr/>
          </p:nvSpPr>
          <p:spPr bwMode="auto">
            <a:xfrm>
              <a:off x="8051140" y="4813209"/>
              <a:ext cx="27569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000" dirty="0">
                  <a:solidFill>
                    <a:schemeClr val="bg1"/>
                  </a:solidFill>
                  <a:latin typeface="方正静蕾简体" pitchFamily="2" charset="-122"/>
                  <a:ea typeface="方正静蕾简体" pitchFamily="2" charset="-122"/>
                </a:rPr>
                <a:t>实现页面无刷新传值</a:t>
              </a:r>
              <a:endParaRPr lang="zh-CN" altLang="en-US" sz="2000" dirty="0">
                <a:solidFill>
                  <a:schemeClr val="bg1"/>
                </a:solidFill>
                <a:latin typeface="方正静蕾简体" pitchFamily="2" charset="-122"/>
                <a:ea typeface="方正静蕾简体" pitchFamily="2" charset="-122"/>
              </a:endParaRPr>
            </a:p>
          </p:txBody>
        </p:sp>
      </p:grpSp>
      <p:grpSp>
        <p:nvGrpSpPr>
          <p:cNvPr id="401" name="组合 400"/>
          <p:cNvGrpSpPr/>
          <p:nvPr/>
        </p:nvGrpSpPr>
        <p:grpSpPr>
          <a:xfrm>
            <a:off x="8015010" y="1817402"/>
            <a:ext cx="2891315" cy="2296558"/>
            <a:chOff x="8015010" y="1817402"/>
            <a:chExt cx="2891315" cy="2296558"/>
          </a:xfrm>
        </p:grpSpPr>
        <p:grpSp>
          <p:nvGrpSpPr>
            <p:cNvPr id="85" name="Group 103"/>
            <p:cNvGrpSpPr>
              <a:grpSpLocks noChangeAspect="1"/>
            </p:cNvGrpSpPr>
            <p:nvPr/>
          </p:nvGrpSpPr>
          <p:grpSpPr bwMode="auto">
            <a:xfrm flipV="1">
              <a:off x="8153174" y="2215062"/>
              <a:ext cx="2389685" cy="58921"/>
              <a:chOff x="1579" y="1995"/>
              <a:chExt cx="5014" cy="143"/>
            </a:xfrm>
            <a:solidFill>
              <a:schemeClr val="bg1"/>
            </a:solidFill>
          </p:grpSpPr>
          <p:sp>
            <p:nvSpPr>
              <p:cNvPr id="86" name="Freeform 104"/>
              <p:cNvSpPr>
                <a:spLocks noEditPoints="1"/>
              </p:cNvSpPr>
              <p:nvPr/>
            </p:nvSpPr>
            <p:spPr bwMode="auto">
              <a:xfrm>
                <a:off x="1579" y="1995"/>
                <a:ext cx="2938" cy="143"/>
              </a:xfrm>
              <a:custGeom>
                <a:avLst/>
                <a:gdLst>
                  <a:gd name="T0" fmla="*/ 126 w 218"/>
                  <a:gd name="T1" fmla="*/ 3 h 8"/>
                  <a:gd name="T2" fmla="*/ 132 w 218"/>
                  <a:gd name="T3" fmla="*/ 1 h 8"/>
                  <a:gd name="T4" fmla="*/ 139 w 218"/>
                  <a:gd name="T5" fmla="*/ 2 h 8"/>
                  <a:gd name="T6" fmla="*/ 139 w 218"/>
                  <a:gd name="T7" fmla="*/ 6 h 8"/>
                  <a:gd name="T8" fmla="*/ 149 w 218"/>
                  <a:gd name="T9" fmla="*/ 1 h 8"/>
                  <a:gd name="T10" fmla="*/ 155 w 218"/>
                  <a:gd name="T11" fmla="*/ 4 h 8"/>
                  <a:gd name="T12" fmla="*/ 155 w 218"/>
                  <a:gd name="T13" fmla="*/ 1 h 8"/>
                  <a:gd name="T14" fmla="*/ 161 w 218"/>
                  <a:gd name="T15" fmla="*/ 2 h 8"/>
                  <a:gd name="T16" fmla="*/ 174 w 218"/>
                  <a:gd name="T17" fmla="*/ 1 h 8"/>
                  <a:gd name="T18" fmla="*/ 178 w 218"/>
                  <a:gd name="T19" fmla="*/ 4 h 8"/>
                  <a:gd name="T20" fmla="*/ 187 w 218"/>
                  <a:gd name="T21" fmla="*/ 2 h 8"/>
                  <a:gd name="T22" fmla="*/ 199 w 218"/>
                  <a:gd name="T23" fmla="*/ 1 h 8"/>
                  <a:gd name="T24" fmla="*/ 208 w 218"/>
                  <a:gd name="T25" fmla="*/ 1 h 8"/>
                  <a:gd name="T26" fmla="*/ 209 w 218"/>
                  <a:gd name="T27" fmla="*/ 1 h 8"/>
                  <a:gd name="T28" fmla="*/ 218 w 218"/>
                  <a:gd name="T29" fmla="*/ 4 h 8"/>
                  <a:gd name="T30" fmla="*/ 207 w 218"/>
                  <a:gd name="T31" fmla="*/ 4 h 8"/>
                  <a:gd name="T32" fmla="*/ 200 w 218"/>
                  <a:gd name="T33" fmla="*/ 6 h 8"/>
                  <a:gd name="T34" fmla="*/ 191 w 218"/>
                  <a:gd name="T35" fmla="*/ 5 h 8"/>
                  <a:gd name="T36" fmla="*/ 185 w 218"/>
                  <a:gd name="T37" fmla="*/ 4 h 8"/>
                  <a:gd name="T38" fmla="*/ 182 w 218"/>
                  <a:gd name="T39" fmla="*/ 7 h 8"/>
                  <a:gd name="T40" fmla="*/ 169 w 218"/>
                  <a:gd name="T41" fmla="*/ 6 h 8"/>
                  <a:gd name="T42" fmla="*/ 163 w 218"/>
                  <a:gd name="T43" fmla="*/ 5 h 8"/>
                  <a:gd name="T44" fmla="*/ 146 w 218"/>
                  <a:gd name="T45" fmla="*/ 7 h 8"/>
                  <a:gd name="T46" fmla="*/ 132 w 218"/>
                  <a:gd name="T47" fmla="*/ 6 h 8"/>
                  <a:gd name="T48" fmla="*/ 121 w 218"/>
                  <a:gd name="T49" fmla="*/ 6 h 8"/>
                  <a:gd name="T50" fmla="*/ 114 w 218"/>
                  <a:gd name="T51" fmla="*/ 5 h 8"/>
                  <a:gd name="T52" fmla="*/ 100 w 218"/>
                  <a:gd name="T53" fmla="*/ 7 h 8"/>
                  <a:gd name="T54" fmla="*/ 89 w 218"/>
                  <a:gd name="T55" fmla="*/ 7 h 8"/>
                  <a:gd name="T56" fmla="*/ 63 w 218"/>
                  <a:gd name="T57" fmla="*/ 7 h 8"/>
                  <a:gd name="T58" fmla="*/ 33 w 218"/>
                  <a:gd name="T59" fmla="*/ 7 h 8"/>
                  <a:gd name="T60" fmla="*/ 0 w 218"/>
                  <a:gd name="T61" fmla="*/ 5 h 8"/>
                  <a:gd name="T62" fmla="*/ 24 w 218"/>
                  <a:gd name="T63" fmla="*/ 3 h 8"/>
                  <a:gd name="T64" fmla="*/ 44 w 218"/>
                  <a:gd name="T65" fmla="*/ 2 h 8"/>
                  <a:gd name="T66" fmla="*/ 54 w 218"/>
                  <a:gd name="T67" fmla="*/ 4 h 8"/>
                  <a:gd name="T68" fmla="*/ 64 w 218"/>
                  <a:gd name="T69" fmla="*/ 3 h 8"/>
                  <a:gd name="T70" fmla="*/ 70 w 218"/>
                  <a:gd name="T71" fmla="*/ 3 h 8"/>
                  <a:gd name="T72" fmla="*/ 85 w 218"/>
                  <a:gd name="T73" fmla="*/ 2 h 8"/>
                  <a:gd name="T74" fmla="*/ 94 w 218"/>
                  <a:gd name="T75" fmla="*/ 2 h 8"/>
                  <a:gd name="T76" fmla="*/ 102 w 218"/>
                  <a:gd name="T77" fmla="*/ 3 h 8"/>
                  <a:gd name="T78" fmla="*/ 175 w 218"/>
                  <a:gd name="T79" fmla="*/ 6 h 8"/>
                  <a:gd name="T80" fmla="*/ 187 w 218"/>
                  <a:gd name="T81" fmla="*/ 2 h 8"/>
                  <a:gd name="T82" fmla="*/ 187 w 218"/>
                  <a:gd name="T83" fmla="*/ 4 h 8"/>
                  <a:gd name="T84" fmla="*/ 75 w 218"/>
                  <a:gd name="T85" fmla="*/ 4 h 8"/>
                  <a:gd name="T86" fmla="*/ 172 w 218"/>
                  <a:gd name="T87" fmla="*/ 3 h 8"/>
                  <a:gd name="T88" fmla="*/ 182 w 218"/>
                  <a:gd name="T89" fmla="*/ 4 h 8"/>
                  <a:gd name="T90" fmla="*/ 34 w 218"/>
                  <a:gd name="T91" fmla="*/ 4 h 8"/>
                  <a:gd name="T92" fmla="*/ 207 w 218"/>
                  <a:gd name="T93" fmla="*/ 4 h 8"/>
                  <a:gd name="T94" fmla="*/ 212 w 218"/>
                  <a:gd name="T95" fmla="*/ 3 h 8"/>
                  <a:gd name="T96" fmla="*/ 114 w 218"/>
                  <a:gd name="T97" fmla="*/ 4 h 8"/>
                  <a:gd name="T98" fmla="*/ 159 w 218"/>
                  <a:gd name="T99" fmla="*/ 5 h 8"/>
                  <a:gd name="T100" fmla="*/ 45 w 218"/>
                  <a:gd name="T101" fmla="*/ 5 h 8"/>
                  <a:gd name="T102" fmla="*/ 197 w 218"/>
                  <a:gd name="T103" fmla="*/ 1 h 8"/>
                  <a:gd name="T104" fmla="*/ 125 w 218"/>
                  <a:gd name="T105" fmla="*/ 6 h 8"/>
                  <a:gd name="T106" fmla="*/ 155 w 218"/>
                  <a:gd name="T107" fmla="*/ 3 h 8"/>
                  <a:gd name="T108" fmla="*/ 38 w 218"/>
                  <a:gd name="T109" fmla="*/ 4 h 8"/>
                  <a:gd name="T110" fmla="*/ 205 w 218"/>
                  <a:gd name="T111" fmla="*/ 4 h 8"/>
                  <a:gd name="T112" fmla="*/ 171 w 218"/>
                  <a:gd name="T113" fmla="*/ 3 h 8"/>
                  <a:gd name="T114" fmla="*/ 148 w 218"/>
                  <a:gd name="T115" fmla="*/ 4 h 8"/>
                  <a:gd name="T116" fmla="*/ 125 w 218"/>
                  <a:gd name="T117" fmla="*/ 3 h 8"/>
                  <a:gd name="T118" fmla="*/ 91 w 218"/>
                  <a:gd name="T119" fmla="*/ 5 h 8"/>
                  <a:gd name="T120" fmla="*/ 212 w 218"/>
                  <a:gd name="T121" fmla="*/ 4 h 8"/>
                  <a:gd name="T122" fmla="*/ 93 w 218"/>
                  <a:gd name="T123" fmla="*/ 2 h 8"/>
                  <a:gd name="T124" fmla="*/ 55 w 218"/>
                  <a:gd name="T125"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8" h="8">
                    <a:moveTo>
                      <a:pt x="122" y="2"/>
                    </a:moveTo>
                    <a:cubicBezTo>
                      <a:pt x="122" y="2"/>
                      <a:pt x="122" y="2"/>
                      <a:pt x="122" y="2"/>
                    </a:cubicBezTo>
                    <a:cubicBezTo>
                      <a:pt x="122" y="2"/>
                      <a:pt x="122" y="3"/>
                      <a:pt x="122" y="3"/>
                    </a:cubicBezTo>
                    <a:cubicBezTo>
                      <a:pt x="122" y="3"/>
                      <a:pt x="121" y="2"/>
                      <a:pt x="121" y="2"/>
                    </a:cubicBezTo>
                    <a:cubicBezTo>
                      <a:pt x="121" y="2"/>
                      <a:pt x="121" y="2"/>
                      <a:pt x="120" y="3"/>
                    </a:cubicBezTo>
                    <a:cubicBezTo>
                      <a:pt x="120" y="3"/>
                      <a:pt x="120" y="3"/>
                      <a:pt x="120" y="3"/>
                    </a:cubicBezTo>
                    <a:cubicBezTo>
                      <a:pt x="121" y="3"/>
                      <a:pt x="121" y="3"/>
                      <a:pt x="122" y="3"/>
                    </a:cubicBezTo>
                    <a:cubicBezTo>
                      <a:pt x="122" y="4"/>
                      <a:pt x="122" y="3"/>
                      <a:pt x="122" y="3"/>
                    </a:cubicBezTo>
                    <a:cubicBezTo>
                      <a:pt x="122" y="3"/>
                      <a:pt x="122" y="3"/>
                      <a:pt x="122" y="3"/>
                    </a:cubicBezTo>
                    <a:cubicBezTo>
                      <a:pt x="123" y="2"/>
                      <a:pt x="123" y="2"/>
                      <a:pt x="123" y="2"/>
                    </a:cubicBezTo>
                    <a:cubicBezTo>
                      <a:pt x="123" y="2"/>
                      <a:pt x="123" y="2"/>
                      <a:pt x="123" y="2"/>
                    </a:cubicBezTo>
                    <a:cubicBezTo>
                      <a:pt x="123" y="2"/>
                      <a:pt x="123" y="2"/>
                      <a:pt x="124" y="2"/>
                    </a:cubicBezTo>
                    <a:cubicBezTo>
                      <a:pt x="124" y="2"/>
                      <a:pt x="124" y="2"/>
                      <a:pt x="124" y="2"/>
                    </a:cubicBezTo>
                    <a:cubicBezTo>
                      <a:pt x="124" y="2"/>
                      <a:pt x="124" y="3"/>
                      <a:pt x="124" y="2"/>
                    </a:cubicBezTo>
                    <a:cubicBezTo>
                      <a:pt x="125" y="2"/>
                      <a:pt x="125" y="2"/>
                      <a:pt x="126" y="2"/>
                    </a:cubicBezTo>
                    <a:cubicBezTo>
                      <a:pt x="126" y="2"/>
                      <a:pt x="126" y="2"/>
                      <a:pt x="126" y="2"/>
                    </a:cubicBezTo>
                    <a:cubicBezTo>
                      <a:pt x="126" y="2"/>
                      <a:pt x="126" y="3"/>
                      <a:pt x="126" y="3"/>
                    </a:cubicBezTo>
                    <a:cubicBezTo>
                      <a:pt x="126" y="3"/>
                      <a:pt x="126" y="3"/>
                      <a:pt x="126" y="3"/>
                    </a:cubicBezTo>
                    <a:cubicBezTo>
                      <a:pt x="126" y="3"/>
                      <a:pt x="126" y="3"/>
                      <a:pt x="127" y="3"/>
                    </a:cubicBezTo>
                    <a:cubicBezTo>
                      <a:pt x="127" y="3"/>
                      <a:pt x="127" y="2"/>
                      <a:pt x="127" y="2"/>
                    </a:cubicBezTo>
                    <a:cubicBezTo>
                      <a:pt x="128" y="1"/>
                      <a:pt x="128" y="1"/>
                      <a:pt x="129" y="1"/>
                    </a:cubicBezTo>
                    <a:cubicBezTo>
                      <a:pt x="129" y="1"/>
                      <a:pt x="129" y="1"/>
                      <a:pt x="129" y="1"/>
                    </a:cubicBezTo>
                    <a:cubicBezTo>
                      <a:pt x="130" y="1"/>
                      <a:pt x="130" y="1"/>
                      <a:pt x="130" y="1"/>
                    </a:cubicBezTo>
                    <a:cubicBezTo>
                      <a:pt x="130" y="2"/>
                      <a:pt x="130" y="2"/>
                      <a:pt x="130" y="3"/>
                    </a:cubicBezTo>
                    <a:cubicBezTo>
                      <a:pt x="130" y="2"/>
                      <a:pt x="130" y="2"/>
                      <a:pt x="130" y="2"/>
                    </a:cubicBezTo>
                    <a:cubicBezTo>
                      <a:pt x="130" y="2"/>
                      <a:pt x="130" y="2"/>
                      <a:pt x="130" y="2"/>
                    </a:cubicBezTo>
                    <a:cubicBezTo>
                      <a:pt x="130" y="2"/>
                      <a:pt x="129" y="2"/>
                      <a:pt x="129" y="2"/>
                    </a:cubicBezTo>
                    <a:cubicBezTo>
                      <a:pt x="129" y="2"/>
                      <a:pt x="129" y="2"/>
                      <a:pt x="129" y="2"/>
                    </a:cubicBezTo>
                    <a:cubicBezTo>
                      <a:pt x="129" y="2"/>
                      <a:pt x="129" y="3"/>
                      <a:pt x="129" y="3"/>
                    </a:cubicBezTo>
                    <a:cubicBezTo>
                      <a:pt x="129" y="3"/>
                      <a:pt x="129" y="3"/>
                      <a:pt x="129" y="3"/>
                    </a:cubicBezTo>
                    <a:cubicBezTo>
                      <a:pt x="130" y="3"/>
                      <a:pt x="130" y="2"/>
                      <a:pt x="130" y="2"/>
                    </a:cubicBezTo>
                    <a:cubicBezTo>
                      <a:pt x="130" y="2"/>
                      <a:pt x="129" y="3"/>
                      <a:pt x="130" y="3"/>
                    </a:cubicBezTo>
                    <a:cubicBezTo>
                      <a:pt x="130" y="3"/>
                      <a:pt x="131" y="4"/>
                      <a:pt x="131" y="3"/>
                    </a:cubicBezTo>
                    <a:cubicBezTo>
                      <a:pt x="131" y="3"/>
                      <a:pt x="132" y="3"/>
                      <a:pt x="132" y="2"/>
                    </a:cubicBezTo>
                    <a:cubicBezTo>
                      <a:pt x="132" y="2"/>
                      <a:pt x="132" y="2"/>
                      <a:pt x="132" y="1"/>
                    </a:cubicBezTo>
                    <a:cubicBezTo>
                      <a:pt x="132" y="1"/>
                      <a:pt x="132" y="1"/>
                      <a:pt x="132" y="1"/>
                    </a:cubicBezTo>
                    <a:cubicBezTo>
                      <a:pt x="132" y="1"/>
                      <a:pt x="132" y="1"/>
                      <a:pt x="132" y="1"/>
                    </a:cubicBezTo>
                    <a:cubicBezTo>
                      <a:pt x="132" y="2"/>
                      <a:pt x="132" y="2"/>
                      <a:pt x="132" y="3"/>
                    </a:cubicBezTo>
                    <a:cubicBezTo>
                      <a:pt x="132" y="3"/>
                      <a:pt x="132" y="3"/>
                      <a:pt x="132" y="3"/>
                    </a:cubicBezTo>
                    <a:cubicBezTo>
                      <a:pt x="132" y="3"/>
                      <a:pt x="132" y="4"/>
                      <a:pt x="132" y="4"/>
                    </a:cubicBezTo>
                    <a:cubicBezTo>
                      <a:pt x="132" y="4"/>
                      <a:pt x="133" y="4"/>
                      <a:pt x="133" y="4"/>
                    </a:cubicBezTo>
                    <a:cubicBezTo>
                      <a:pt x="133" y="4"/>
                      <a:pt x="134" y="4"/>
                      <a:pt x="134" y="5"/>
                    </a:cubicBezTo>
                    <a:cubicBezTo>
                      <a:pt x="134" y="5"/>
                      <a:pt x="134" y="5"/>
                      <a:pt x="134" y="5"/>
                    </a:cubicBezTo>
                    <a:cubicBezTo>
                      <a:pt x="134" y="4"/>
                      <a:pt x="134" y="5"/>
                      <a:pt x="134" y="5"/>
                    </a:cubicBezTo>
                    <a:cubicBezTo>
                      <a:pt x="134" y="4"/>
                      <a:pt x="134" y="4"/>
                      <a:pt x="134" y="4"/>
                    </a:cubicBezTo>
                    <a:cubicBezTo>
                      <a:pt x="134" y="3"/>
                      <a:pt x="133" y="3"/>
                      <a:pt x="133" y="3"/>
                    </a:cubicBezTo>
                    <a:cubicBezTo>
                      <a:pt x="133" y="3"/>
                      <a:pt x="133" y="3"/>
                      <a:pt x="132" y="3"/>
                    </a:cubicBezTo>
                    <a:cubicBezTo>
                      <a:pt x="133" y="3"/>
                      <a:pt x="133" y="3"/>
                      <a:pt x="133" y="3"/>
                    </a:cubicBezTo>
                    <a:cubicBezTo>
                      <a:pt x="133" y="3"/>
                      <a:pt x="133" y="2"/>
                      <a:pt x="134" y="2"/>
                    </a:cubicBezTo>
                    <a:cubicBezTo>
                      <a:pt x="134" y="2"/>
                      <a:pt x="133" y="1"/>
                      <a:pt x="133" y="1"/>
                    </a:cubicBezTo>
                    <a:cubicBezTo>
                      <a:pt x="134" y="1"/>
                      <a:pt x="134" y="1"/>
                      <a:pt x="134" y="1"/>
                    </a:cubicBezTo>
                    <a:cubicBezTo>
                      <a:pt x="134" y="1"/>
                      <a:pt x="135" y="1"/>
                      <a:pt x="135" y="1"/>
                    </a:cubicBezTo>
                    <a:cubicBezTo>
                      <a:pt x="135" y="1"/>
                      <a:pt x="136" y="1"/>
                      <a:pt x="136" y="1"/>
                    </a:cubicBezTo>
                    <a:cubicBezTo>
                      <a:pt x="137" y="1"/>
                      <a:pt x="138" y="1"/>
                      <a:pt x="139" y="2"/>
                    </a:cubicBezTo>
                    <a:cubicBezTo>
                      <a:pt x="139" y="1"/>
                      <a:pt x="140" y="1"/>
                      <a:pt x="140" y="1"/>
                    </a:cubicBezTo>
                    <a:cubicBezTo>
                      <a:pt x="140" y="1"/>
                      <a:pt x="140" y="1"/>
                      <a:pt x="140" y="1"/>
                    </a:cubicBezTo>
                    <a:cubicBezTo>
                      <a:pt x="141" y="1"/>
                      <a:pt x="142" y="1"/>
                      <a:pt x="143" y="1"/>
                    </a:cubicBezTo>
                    <a:cubicBezTo>
                      <a:pt x="143" y="1"/>
                      <a:pt x="143" y="1"/>
                      <a:pt x="143" y="2"/>
                    </a:cubicBezTo>
                    <a:cubicBezTo>
                      <a:pt x="143" y="2"/>
                      <a:pt x="143" y="2"/>
                      <a:pt x="143" y="2"/>
                    </a:cubicBezTo>
                    <a:cubicBezTo>
                      <a:pt x="142" y="2"/>
                      <a:pt x="142" y="2"/>
                      <a:pt x="142" y="2"/>
                    </a:cubicBezTo>
                    <a:cubicBezTo>
                      <a:pt x="142" y="1"/>
                      <a:pt x="141" y="1"/>
                      <a:pt x="141" y="1"/>
                    </a:cubicBezTo>
                    <a:cubicBezTo>
                      <a:pt x="141" y="1"/>
                      <a:pt x="141" y="1"/>
                      <a:pt x="141" y="1"/>
                    </a:cubicBezTo>
                    <a:cubicBezTo>
                      <a:pt x="141" y="2"/>
                      <a:pt x="141" y="2"/>
                      <a:pt x="141" y="2"/>
                    </a:cubicBezTo>
                    <a:cubicBezTo>
                      <a:pt x="141" y="2"/>
                      <a:pt x="141" y="2"/>
                      <a:pt x="141" y="2"/>
                    </a:cubicBezTo>
                    <a:cubicBezTo>
                      <a:pt x="141" y="2"/>
                      <a:pt x="141" y="2"/>
                      <a:pt x="141" y="2"/>
                    </a:cubicBezTo>
                    <a:cubicBezTo>
                      <a:pt x="141" y="2"/>
                      <a:pt x="141" y="3"/>
                      <a:pt x="141" y="3"/>
                    </a:cubicBezTo>
                    <a:cubicBezTo>
                      <a:pt x="141" y="2"/>
                      <a:pt x="141" y="2"/>
                      <a:pt x="141" y="2"/>
                    </a:cubicBezTo>
                    <a:cubicBezTo>
                      <a:pt x="140" y="2"/>
                      <a:pt x="140" y="2"/>
                      <a:pt x="140" y="2"/>
                    </a:cubicBezTo>
                    <a:cubicBezTo>
                      <a:pt x="140" y="2"/>
                      <a:pt x="140" y="2"/>
                      <a:pt x="140" y="2"/>
                    </a:cubicBezTo>
                    <a:cubicBezTo>
                      <a:pt x="140" y="2"/>
                      <a:pt x="140" y="3"/>
                      <a:pt x="140" y="3"/>
                    </a:cubicBezTo>
                    <a:cubicBezTo>
                      <a:pt x="139" y="3"/>
                      <a:pt x="139" y="4"/>
                      <a:pt x="139" y="5"/>
                    </a:cubicBezTo>
                    <a:cubicBezTo>
                      <a:pt x="139" y="5"/>
                      <a:pt x="139" y="5"/>
                      <a:pt x="139" y="6"/>
                    </a:cubicBezTo>
                    <a:cubicBezTo>
                      <a:pt x="139" y="6"/>
                      <a:pt x="140" y="6"/>
                      <a:pt x="140" y="6"/>
                    </a:cubicBezTo>
                    <a:cubicBezTo>
                      <a:pt x="140" y="6"/>
                      <a:pt x="140" y="6"/>
                      <a:pt x="140" y="6"/>
                    </a:cubicBezTo>
                    <a:cubicBezTo>
                      <a:pt x="140" y="6"/>
                      <a:pt x="140" y="6"/>
                      <a:pt x="140" y="6"/>
                    </a:cubicBezTo>
                    <a:cubicBezTo>
                      <a:pt x="140" y="6"/>
                      <a:pt x="140" y="6"/>
                      <a:pt x="140" y="6"/>
                    </a:cubicBezTo>
                    <a:cubicBezTo>
                      <a:pt x="140" y="5"/>
                      <a:pt x="140" y="5"/>
                      <a:pt x="140" y="4"/>
                    </a:cubicBezTo>
                    <a:cubicBezTo>
                      <a:pt x="140" y="4"/>
                      <a:pt x="141" y="4"/>
                      <a:pt x="141" y="4"/>
                    </a:cubicBezTo>
                    <a:cubicBezTo>
                      <a:pt x="141" y="4"/>
                      <a:pt x="141" y="4"/>
                      <a:pt x="141" y="4"/>
                    </a:cubicBezTo>
                    <a:cubicBezTo>
                      <a:pt x="142" y="4"/>
                      <a:pt x="142" y="4"/>
                      <a:pt x="143" y="4"/>
                    </a:cubicBezTo>
                    <a:cubicBezTo>
                      <a:pt x="143" y="4"/>
                      <a:pt x="143" y="4"/>
                      <a:pt x="143" y="4"/>
                    </a:cubicBezTo>
                    <a:cubicBezTo>
                      <a:pt x="143" y="4"/>
                      <a:pt x="143" y="4"/>
                      <a:pt x="143" y="4"/>
                    </a:cubicBezTo>
                    <a:cubicBezTo>
                      <a:pt x="143" y="4"/>
                      <a:pt x="143" y="4"/>
                      <a:pt x="143" y="3"/>
                    </a:cubicBezTo>
                    <a:cubicBezTo>
                      <a:pt x="143" y="3"/>
                      <a:pt x="143" y="3"/>
                      <a:pt x="143" y="3"/>
                    </a:cubicBezTo>
                    <a:cubicBezTo>
                      <a:pt x="144" y="3"/>
                      <a:pt x="144" y="3"/>
                      <a:pt x="144" y="3"/>
                    </a:cubicBezTo>
                    <a:cubicBezTo>
                      <a:pt x="144" y="2"/>
                      <a:pt x="144" y="2"/>
                      <a:pt x="145" y="2"/>
                    </a:cubicBezTo>
                    <a:cubicBezTo>
                      <a:pt x="145" y="2"/>
                      <a:pt x="145" y="2"/>
                      <a:pt x="145" y="1"/>
                    </a:cubicBezTo>
                    <a:cubicBezTo>
                      <a:pt x="145" y="1"/>
                      <a:pt x="145" y="1"/>
                      <a:pt x="146" y="1"/>
                    </a:cubicBezTo>
                    <a:cubicBezTo>
                      <a:pt x="146" y="1"/>
                      <a:pt x="147" y="1"/>
                      <a:pt x="147" y="1"/>
                    </a:cubicBezTo>
                    <a:cubicBezTo>
                      <a:pt x="148" y="1"/>
                      <a:pt x="148" y="1"/>
                      <a:pt x="149" y="1"/>
                    </a:cubicBezTo>
                    <a:cubicBezTo>
                      <a:pt x="149" y="1"/>
                      <a:pt x="150" y="1"/>
                      <a:pt x="150" y="1"/>
                    </a:cubicBezTo>
                    <a:cubicBezTo>
                      <a:pt x="150" y="1"/>
                      <a:pt x="150" y="1"/>
                      <a:pt x="150" y="1"/>
                    </a:cubicBezTo>
                    <a:cubicBezTo>
                      <a:pt x="150" y="1"/>
                      <a:pt x="150" y="1"/>
                      <a:pt x="150" y="1"/>
                    </a:cubicBezTo>
                    <a:cubicBezTo>
                      <a:pt x="150" y="2"/>
                      <a:pt x="150" y="2"/>
                      <a:pt x="150" y="2"/>
                    </a:cubicBezTo>
                    <a:cubicBezTo>
                      <a:pt x="150" y="2"/>
                      <a:pt x="151" y="2"/>
                      <a:pt x="151" y="2"/>
                    </a:cubicBezTo>
                    <a:cubicBezTo>
                      <a:pt x="151" y="2"/>
                      <a:pt x="152" y="2"/>
                      <a:pt x="152" y="2"/>
                    </a:cubicBezTo>
                    <a:cubicBezTo>
                      <a:pt x="152" y="1"/>
                      <a:pt x="151" y="1"/>
                      <a:pt x="152" y="1"/>
                    </a:cubicBezTo>
                    <a:cubicBezTo>
                      <a:pt x="152" y="1"/>
                      <a:pt x="152" y="1"/>
                      <a:pt x="152" y="1"/>
                    </a:cubicBezTo>
                    <a:cubicBezTo>
                      <a:pt x="152" y="2"/>
                      <a:pt x="152" y="2"/>
                      <a:pt x="153" y="2"/>
                    </a:cubicBezTo>
                    <a:cubicBezTo>
                      <a:pt x="153" y="2"/>
                      <a:pt x="153" y="1"/>
                      <a:pt x="153" y="1"/>
                    </a:cubicBezTo>
                    <a:cubicBezTo>
                      <a:pt x="153" y="1"/>
                      <a:pt x="153" y="1"/>
                      <a:pt x="153" y="1"/>
                    </a:cubicBezTo>
                    <a:cubicBezTo>
                      <a:pt x="153" y="1"/>
                      <a:pt x="153" y="1"/>
                      <a:pt x="153" y="1"/>
                    </a:cubicBezTo>
                    <a:cubicBezTo>
                      <a:pt x="153" y="1"/>
                      <a:pt x="154" y="1"/>
                      <a:pt x="154" y="1"/>
                    </a:cubicBezTo>
                    <a:cubicBezTo>
                      <a:pt x="154" y="1"/>
                      <a:pt x="154" y="2"/>
                      <a:pt x="154" y="2"/>
                    </a:cubicBezTo>
                    <a:cubicBezTo>
                      <a:pt x="154" y="2"/>
                      <a:pt x="154" y="2"/>
                      <a:pt x="155" y="2"/>
                    </a:cubicBezTo>
                    <a:cubicBezTo>
                      <a:pt x="155" y="3"/>
                      <a:pt x="155" y="3"/>
                      <a:pt x="156" y="3"/>
                    </a:cubicBezTo>
                    <a:cubicBezTo>
                      <a:pt x="155" y="3"/>
                      <a:pt x="155" y="3"/>
                      <a:pt x="155" y="3"/>
                    </a:cubicBezTo>
                    <a:cubicBezTo>
                      <a:pt x="155" y="3"/>
                      <a:pt x="155" y="4"/>
                      <a:pt x="155" y="4"/>
                    </a:cubicBezTo>
                    <a:cubicBezTo>
                      <a:pt x="155" y="4"/>
                      <a:pt x="155" y="4"/>
                      <a:pt x="155" y="4"/>
                    </a:cubicBezTo>
                    <a:cubicBezTo>
                      <a:pt x="155" y="4"/>
                      <a:pt x="155" y="4"/>
                      <a:pt x="155" y="5"/>
                    </a:cubicBezTo>
                    <a:cubicBezTo>
                      <a:pt x="155" y="5"/>
                      <a:pt x="155" y="5"/>
                      <a:pt x="155" y="5"/>
                    </a:cubicBezTo>
                    <a:cubicBezTo>
                      <a:pt x="155" y="4"/>
                      <a:pt x="155" y="4"/>
                      <a:pt x="155" y="4"/>
                    </a:cubicBezTo>
                    <a:cubicBezTo>
                      <a:pt x="155" y="4"/>
                      <a:pt x="155" y="4"/>
                      <a:pt x="155" y="4"/>
                    </a:cubicBezTo>
                    <a:cubicBezTo>
                      <a:pt x="156" y="4"/>
                      <a:pt x="156" y="4"/>
                      <a:pt x="156" y="4"/>
                    </a:cubicBezTo>
                    <a:cubicBezTo>
                      <a:pt x="156" y="4"/>
                      <a:pt x="157" y="4"/>
                      <a:pt x="157" y="4"/>
                    </a:cubicBezTo>
                    <a:cubicBezTo>
                      <a:pt x="157" y="4"/>
                      <a:pt x="157" y="4"/>
                      <a:pt x="158" y="4"/>
                    </a:cubicBezTo>
                    <a:cubicBezTo>
                      <a:pt x="158" y="4"/>
                      <a:pt x="158" y="3"/>
                      <a:pt x="158" y="3"/>
                    </a:cubicBezTo>
                    <a:cubicBezTo>
                      <a:pt x="158" y="3"/>
                      <a:pt x="158" y="3"/>
                      <a:pt x="158" y="3"/>
                    </a:cubicBezTo>
                    <a:cubicBezTo>
                      <a:pt x="158" y="3"/>
                      <a:pt x="157" y="3"/>
                      <a:pt x="157" y="3"/>
                    </a:cubicBezTo>
                    <a:cubicBezTo>
                      <a:pt x="157" y="2"/>
                      <a:pt x="157" y="2"/>
                      <a:pt x="156" y="2"/>
                    </a:cubicBezTo>
                    <a:cubicBezTo>
                      <a:pt x="156" y="2"/>
                      <a:pt x="156" y="2"/>
                      <a:pt x="156" y="3"/>
                    </a:cubicBezTo>
                    <a:cubicBezTo>
                      <a:pt x="156" y="3"/>
                      <a:pt x="156" y="3"/>
                      <a:pt x="156" y="3"/>
                    </a:cubicBezTo>
                    <a:cubicBezTo>
                      <a:pt x="156" y="2"/>
                      <a:pt x="156" y="2"/>
                      <a:pt x="155" y="2"/>
                    </a:cubicBezTo>
                    <a:cubicBezTo>
                      <a:pt x="155" y="2"/>
                      <a:pt x="155" y="2"/>
                      <a:pt x="155" y="2"/>
                    </a:cubicBezTo>
                    <a:cubicBezTo>
                      <a:pt x="155" y="2"/>
                      <a:pt x="155" y="2"/>
                      <a:pt x="155" y="1"/>
                    </a:cubicBezTo>
                    <a:cubicBezTo>
                      <a:pt x="155" y="1"/>
                      <a:pt x="155" y="1"/>
                      <a:pt x="155" y="1"/>
                    </a:cubicBezTo>
                    <a:cubicBezTo>
                      <a:pt x="155" y="1"/>
                      <a:pt x="155" y="1"/>
                      <a:pt x="155" y="1"/>
                    </a:cubicBezTo>
                    <a:cubicBezTo>
                      <a:pt x="156" y="1"/>
                      <a:pt x="156" y="1"/>
                      <a:pt x="156" y="2"/>
                    </a:cubicBezTo>
                    <a:cubicBezTo>
                      <a:pt x="156" y="2"/>
                      <a:pt x="156" y="2"/>
                      <a:pt x="156" y="2"/>
                    </a:cubicBezTo>
                    <a:cubicBezTo>
                      <a:pt x="156" y="1"/>
                      <a:pt x="157" y="1"/>
                      <a:pt x="157" y="1"/>
                    </a:cubicBezTo>
                    <a:cubicBezTo>
                      <a:pt x="158" y="1"/>
                      <a:pt x="158" y="1"/>
                      <a:pt x="158" y="1"/>
                    </a:cubicBezTo>
                    <a:cubicBezTo>
                      <a:pt x="158" y="1"/>
                      <a:pt x="159" y="1"/>
                      <a:pt x="159" y="1"/>
                    </a:cubicBezTo>
                    <a:cubicBezTo>
                      <a:pt x="159" y="2"/>
                      <a:pt x="159" y="2"/>
                      <a:pt x="159" y="2"/>
                    </a:cubicBezTo>
                    <a:cubicBezTo>
                      <a:pt x="159" y="3"/>
                      <a:pt x="160" y="3"/>
                      <a:pt x="160" y="3"/>
                    </a:cubicBezTo>
                    <a:cubicBezTo>
                      <a:pt x="160" y="3"/>
                      <a:pt x="160" y="3"/>
                      <a:pt x="160" y="3"/>
                    </a:cubicBezTo>
                    <a:cubicBezTo>
                      <a:pt x="160" y="3"/>
                      <a:pt x="160" y="4"/>
                      <a:pt x="160" y="4"/>
                    </a:cubicBezTo>
                    <a:cubicBezTo>
                      <a:pt x="160" y="4"/>
                      <a:pt x="161" y="4"/>
                      <a:pt x="161" y="3"/>
                    </a:cubicBezTo>
                    <a:cubicBezTo>
                      <a:pt x="161" y="3"/>
                      <a:pt x="161" y="3"/>
                      <a:pt x="161" y="3"/>
                    </a:cubicBezTo>
                    <a:cubicBezTo>
                      <a:pt x="161" y="3"/>
                      <a:pt x="160" y="3"/>
                      <a:pt x="160" y="2"/>
                    </a:cubicBezTo>
                    <a:cubicBezTo>
                      <a:pt x="160" y="2"/>
                      <a:pt x="160" y="2"/>
                      <a:pt x="160" y="2"/>
                    </a:cubicBezTo>
                    <a:cubicBezTo>
                      <a:pt x="160" y="1"/>
                      <a:pt x="160" y="1"/>
                      <a:pt x="160" y="1"/>
                    </a:cubicBezTo>
                    <a:cubicBezTo>
                      <a:pt x="160" y="1"/>
                      <a:pt x="160" y="1"/>
                      <a:pt x="160" y="1"/>
                    </a:cubicBezTo>
                    <a:cubicBezTo>
                      <a:pt x="160" y="1"/>
                      <a:pt x="161" y="1"/>
                      <a:pt x="161" y="1"/>
                    </a:cubicBezTo>
                    <a:cubicBezTo>
                      <a:pt x="161" y="1"/>
                      <a:pt x="161" y="1"/>
                      <a:pt x="161" y="2"/>
                    </a:cubicBezTo>
                    <a:cubicBezTo>
                      <a:pt x="161" y="2"/>
                      <a:pt x="161" y="2"/>
                      <a:pt x="161" y="2"/>
                    </a:cubicBezTo>
                    <a:cubicBezTo>
                      <a:pt x="161" y="2"/>
                      <a:pt x="162" y="2"/>
                      <a:pt x="162" y="2"/>
                    </a:cubicBezTo>
                    <a:cubicBezTo>
                      <a:pt x="162" y="2"/>
                      <a:pt x="162" y="2"/>
                      <a:pt x="162" y="2"/>
                    </a:cubicBezTo>
                    <a:cubicBezTo>
                      <a:pt x="162" y="1"/>
                      <a:pt x="162" y="1"/>
                      <a:pt x="162" y="1"/>
                    </a:cubicBezTo>
                    <a:cubicBezTo>
                      <a:pt x="163" y="1"/>
                      <a:pt x="163" y="1"/>
                      <a:pt x="163" y="1"/>
                    </a:cubicBezTo>
                    <a:cubicBezTo>
                      <a:pt x="164" y="1"/>
                      <a:pt x="164" y="2"/>
                      <a:pt x="164" y="2"/>
                    </a:cubicBezTo>
                    <a:cubicBezTo>
                      <a:pt x="164" y="2"/>
                      <a:pt x="164" y="2"/>
                      <a:pt x="164" y="2"/>
                    </a:cubicBezTo>
                    <a:cubicBezTo>
                      <a:pt x="164" y="2"/>
                      <a:pt x="165" y="2"/>
                      <a:pt x="165" y="1"/>
                    </a:cubicBezTo>
                    <a:cubicBezTo>
                      <a:pt x="165" y="1"/>
                      <a:pt x="165" y="1"/>
                      <a:pt x="166" y="1"/>
                    </a:cubicBezTo>
                    <a:cubicBezTo>
                      <a:pt x="166" y="1"/>
                      <a:pt x="167" y="1"/>
                      <a:pt x="167" y="1"/>
                    </a:cubicBezTo>
                    <a:cubicBezTo>
                      <a:pt x="167" y="1"/>
                      <a:pt x="168" y="1"/>
                      <a:pt x="168" y="1"/>
                    </a:cubicBezTo>
                    <a:cubicBezTo>
                      <a:pt x="168" y="1"/>
                      <a:pt x="169" y="1"/>
                      <a:pt x="169" y="0"/>
                    </a:cubicBezTo>
                    <a:cubicBezTo>
                      <a:pt x="169" y="0"/>
                      <a:pt x="170" y="1"/>
                      <a:pt x="170" y="1"/>
                    </a:cubicBezTo>
                    <a:cubicBezTo>
                      <a:pt x="170" y="1"/>
                      <a:pt x="171" y="1"/>
                      <a:pt x="171" y="0"/>
                    </a:cubicBezTo>
                    <a:cubicBezTo>
                      <a:pt x="171" y="1"/>
                      <a:pt x="171" y="1"/>
                      <a:pt x="172" y="1"/>
                    </a:cubicBezTo>
                    <a:cubicBezTo>
                      <a:pt x="172" y="1"/>
                      <a:pt x="172" y="1"/>
                      <a:pt x="172" y="1"/>
                    </a:cubicBezTo>
                    <a:cubicBezTo>
                      <a:pt x="173" y="1"/>
                      <a:pt x="173" y="1"/>
                      <a:pt x="173" y="0"/>
                    </a:cubicBezTo>
                    <a:cubicBezTo>
                      <a:pt x="173" y="1"/>
                      <a:pt x="173" y="1"/>
                      <a:pt x="174" y="1"/>
                    </a:cubicBezTo>
                    <a:cubicBezTo>
                      <a:pt x="174" y="1"/>
                      <a:pt x="174" y="1"/>
                      <a:pt x="174" y="1"/>
                    </a:cubicBezTo>
                    <a:cubicBezTo>
                      <a:pt x="174" y="1"/>
                      <a:pt x="174" y="2"/>
                      <a:pt x="174" y="2"/>
                    </a:cubicBezTo>
                    <a:cubicBezTo>
                      <a:pt x="174" y="2"/>
                      <a:pt x="175" y="2"/>
                      <a:pt x="175" y="2"/>
                    </a:cubicBezTo>
                    <a:cubicBezTo>
                      <a:pt x="175" y="2"/>
                      <a:pt x="176" y="2"/>
                      <a:pt x="175" y="1"/>
                    </a:cubicBezTo>
                    <a:cubicBezTo>
                      <a:pt x="175" y="1"/>
                      <a:pt x="175" y="1"/>
                      <a:pt x="175" y="1"/>
                    </a:cubicBezTo>
                    <a:cubicBezTo>
                      <a:pt x="177" y="0"/>
                      <a:pt x="178" y="0"/>
                      <a:pt x="179" y="1"/>
                    </a:cubicBezTo>
                    <a:cubicBezTo>
                      <a:pt x="179" y="1"/>
                      <a:pt x="179" y="1"/>
                      <a:pt x="179" y="2"/>
                    </a:cubicBezTo>
                    <a:cubicBezTo>
                      <a:pt x="179" y="2"/>
                      <a:pt x="179" y="2"/>
                      <a:pt x="178" y="2"/>
                    </a:cubicBezTo>
                    <a:cubicBezTo>
                      <a:pt x="178" y="2"/>
                      <a:pt x="177" y="2"/>
                      <a:pt x="177" y="1"/>
                    </a:cubicBezTo>
                    <a:cubicBezTo>
                      <a:pt x="177" y="1"/>
                      <a:pt x="176" y="1"/>
                      <a:pt x="176" y="2"/>
                    </a:cubicBezTo>
                    <a:cubicBezTo>
                      <a:pt x="176" y="2"/>
                      <a:pt x="176" y="2"/>
                      <a:pt x="176" y="2"/>
                    </a:cubicBezTo>
                    <a:cubicBezTo>
                      <a:pt x="176" y="3"/>
                      <a:pt x="176" y="3"/>
                      <a:pt x="176" y="3"/>
                    </a:cubicBezTo>
                    <a:cubicBezTo>
                      <a:pt x="176" y="3"/>
                      <a:pt x="176" y="3"/>
                      <a:pt x="176" y="3"/>
                    </a:cubicBezTo>
                    <a:cubicBezTo>
                      <a:pt x="177" y="3"/>
                      <a:pt x="177" y="3"/>
                      <a:pt x="176" y="4"/>
                    </a:cubicBezTo>
                    <a:cubicBezTo>
                      <a:pt x="176" y="4"/>
                      <a:pt x="176" y="4"/>
                      <a:pt x="176" y="4"/>
                    </a:cubicBezTo>
                    <a:cubicBezTo>
                      <a:pt x="176" y="4"/>
                      <a:pt x="176" y="4"/>
                      <a:pt x="176" y="4"/>
                    </a:cubicBezTo>
                    <a:cubicBezTo>
                      <a:pt x="177" y="4"/>
                      <a:pt x="177" y="4"/>
                      <a:pt x="177" y="4"/>
                    </a:cubicBezTo>
                    <a:cubicBezTo>
                      <a:pt x="177" y="4"/>
                      <a:pt x="177" y="4"/>
                      <a:pt x="178" y="4"/>
                    </a:cubicBezTo>
                    <a:cubicBezTo>
                      <a:pt x="178" y="4"/>
                      <a:pt x="178" y="4"/>
                      <a:pt x="178" y="4"/>
                    </a:cubicBezTo>
                    <a:cubicBezTo>
                      <a:pt x="178" y="4"/>
                      <a:pt x="179" y="4"/>
                      <a:pt x="179" y="4"/>
                    </a:cubicBezTo>
                    <a:cubicBezTo>
                      <a:pt x="179" y="4"/>
                      <a:pt x="179" y="3"/>
                      <a:pt x="179" y="3"/>
                    </a:cubicBezTo>
                    <a:cubicBezTo>
                      <a:pt x="179" y="3"/>
                      <a:pt x="179" y="2"/>
                      <a:pt x="179" y="2"/>
                    </a:cubicBezTo>
                    <a:cubicBezTo>
                      <a:pt x="180" y="2"/>
                      <a:pt x="180" y="2"/>
                      <a:pt x="180" y="2"/>
                    </a:cubicBezTo>
                    <a:cubicBezTo>
                      <a:pt x="181" y="2"/>
                      <a:pt x="181" y="2"/>
                      <a:pt x="181" y="2"/>
                    </a:cubicBezTo>
                    <a:cubicBezTo>
                      <a:pt x="181" y="2"/>
                      <a:pt x="181" y="2"/>
                      <a:pt x="181" y="2"/>
                    </a:cubicBezTo>
                    <a:cubicBezTo>
                      <a:pt x="181" y="2"/>
                      <a:pt x="180" y="1"/>
                      <a:pt x="180" y="1"/>
                    </a:cubicBezTo>
                    <a:cubicBezTo>
                      <a:pt x="180" y="1"/>
                      <a:pt x="180" y="1"/>
                      <a:pt x="179" y="1"/>
                    </a:cubicBezTo>
                    <a:cubicBezTo>
                      <a:pt x="179" y="1"/>
                      <a:pt x="180" y="0"/>
                      <a:pt x="180" y="0"/>
                    </a:cubicBezTo>
                    <a:cubicBezTo>
                      <a:pt x="180" y="0"/>
                      <a:pt x="181" y="1"/>
                      <a:pt x="181" y="1"/>
                    </a:cubicBezTo>
                    <a:cubicBezTo>
                      <a:pt x="181" y="1"/>
                      <a:pt x="182" y="0"/>
                      <a:pt x="182" y="0"/>
                    </a:cubicBezTo>
                    <a:cubicBezTo>
                      <a:pt x="182" y="0"/>
                      <a:pt x="183" y="0"/>
                      <a:pt x="183" y="0"/>
                    </a:cubicBezTo>
                    <a:cubicBezTo>
                      <a:pt x="183" y="1"/>
                      <a:pt x="184" y="1"/>
                      <a:pt x="184" y="0"/>
                    </a:cubicBezTo>
                    <a:cubicBezTo>
                      <a:pt x="185" y="0"/>
                      <a:pt x="185" y="0"/>
                      <a:pt x="186" y="1"/>
                    </a:cubicBezTo>
                    <a:cubicBezTo>
                      <a:pt x="186" y="1"/>
                      <a:pt x="186" y="1"/>
                      <a:pt x="186" y="2"/>
                    </a:cubicBezTo>
                    <a:cubicBezTo>
                      <a:pt x="186" y="2"/>
                      <a:pt x="186" y="2"/>
                      <a:pt x="186" y="2"/>
                    </a:cubicBezTo>
                    <a:cubicBezTo>
                      <a:pt x="187" y="2"/>
                      <a:pt x="187" y="2"/>
                      <a:pt x="187" y="2"/>
                    </a:cubicBezTo>
                    <a:cubicBezTo>
                      <a:pt x="187" y="1"/>
                      <a:pt x="188" y="1"/>
                      <a:pt x="188" y="1"/>
                    </a:cubicBezTo>
                    <a:cubicBezTo>
                      <a:pt x="189" y="1"/>
                      <a:pt x="190" y="1"/>
                      <a:pt x="191" y="1"/>
                    </a:cubicBezTo>
                    <a:cubicBezTo>
                      <a:pt x="191" y="1"/>
                      <a:pt x="191" y="1"/>
                      <a:pt x="192" y="2"/>
                    </a:cubicBezTo>
                    <a:cubicBezTo>
                      <a:pt x="192" y="2"/>
                      <a:pt x="192" y="2"/>
                      <a:pt x="192" y="2"/>
                    </a:cubicBezTo>
                    <a:cubicBezTo>
                      <a:pt x="193" y="2"/>
                      <a:pt x="193" y="2"/>
                      <a:pt x="193" y="2"/>
                    </a:cubicBezTo>
                    <a:cubicBezTo>
                      <a:pt x="193" y="1"/>
                      <a:pt x="192" y="1"/>
                      <a:pt x="192" y="1"/>
                    </a:cubicBezTo>
                    <a:cubicBezTo>
                      <a:pt x="192" y="1"/>
                      <a:pt x="192" y="1"/>
                      <a:pt x="192" y="0"/>
                    </a:cubicBezTo>
                    <a:cubicBezTo>
                      <a:pt x="192" y="0"/>
                      <a:pt x="192" y="0"/>
                      <a:pt x="192" y="0"/>
                    </a:cubicBezTo>
                    <a:cubicBezTo>
                      <a:pt x="193" y="0"/>
                      <a:pt x="193" y="1"/>
                      <a:pt x="193" y="0"/>
                    </a:cubicBezTo>
                    <a:cubicBezTo>
                      <a:pt x="194" y="0"/>
                      <a:pt x="194" y="0"/>
                      <a:pt x="195" y="0"/>
                    </a:cubicBezTo>
                    <a:cubicBezTo>
                      <a:pt x="195" y="0"/>
                      <a:pt x="195" y="1"/>
                      <a:pt x="195" y="1"/>
                    </a:cubicBezTo>
                    <a:cubicBezTo>
                      <a:pt x="195" y="1"/>
                      <a:pt x="195" y="1"/>
                      <a:pt x="195" y="1"/>
                    </a:cubicBezTo>
                    <a:cubicBezTo>
                      <a:pt x="195" y="1"/>
                      <a:pt x="196" y="1"/>
                      <a:pt x="196" y="1"/>
                    </a:cubicBezTo>
                    <a:cubicBezTo>
                      <a:pt x="196" y="1"/>
                      <a:pt x="197" y="1"/>
                      <a:pt x="197" y="1"/>
                    </a:cubicBezTo>
                    <a:cubicBezTo>
                      <a:pt x="198" y="1"/>
                      <a:pt x="198" y="1"/>
                      <a:pt x="199" y="1"/>
                    </a:cubicBezTo>
                    <a:cubicBezTo>
                      <a:pt x="199" y="1"/>
                      <a:pt x="199" y="1"/>
                      <a:pt x="199" y="1"/>
                    </a:cubicBezTo>
                    <a:cubicBezTo>
                      <a:pt x="199" y="1"/>
                      <a:pt x="199" y="1"/>
                      <a:pt x="199" y="1"/>
                    </a:cubicBezTo>
                    <a:cubicBezTo>
                      <a:pt x="199" y="1"/>
                      <a:pt x="199" y="1"/>
                      <a:pt x="199" y="1"/>
                    </a:cubicBezTo>
                    <a:cubicBezTo>
                      <a:pt x="199" y="1"/>
                      <a:pt x="199" y="1"/>
                      <a:pt x="199" y="1"/>
                    </a:cubicBezTo>
                    <a:cubicBezTo>
                      <a:pt x="199" y="1"/>
                      <a:pt x="199" y="0"/>
                      <a:pt x="199" y="0"/>
                    </a:cubicBezTo>
                    <a:cubicBezTo>
                      <a:pt x="200" y="1"/>
                      <a:pt x="200" y="0"/>
                      <a:pt x="201" y="0"/>
                    </a:cubicBezTo>
                    <a:cubicBezTo>
                      <a:pt x="201" y="1"/>
                      <a:pt x="201" y="1"/>
                      <a:pt x="201" y="2"/>
                    </a:cubicBezTo>
                    <a:cubicBezTo>
                      <a:pt x="201" y="2"/>
                      <a:pt x="201" y="2"/>
                      <a:pt x="201" y="2"/>
                    </a:cubicBezTo>
                    <a:cubicBezTo>
                      <a:pt x="202" y="2"/>
                      <a:pt x="202" y="2"/>
                      <a:pt x="203" y="2"/>
                    </a:cubicBezTo>
                    <a:cubicBezTo>
                      <a:pt x="203" y="2"/>
                      <a:pt x="202" y="2"/>
                      <a:pt x="202" y="2"/>
                    </a:cubicBezTo>
                    <a:cubicBezTo>
                      <a:pt x="202" y="1"/>
                      <a:pt x="202" y="1"/>
                      <a:pt x="202" y="0"/>
                    </a:cubicBezTo>
                    <a:cubicBezTo>
                      <a:pt x="202" y="0"/>
                      <a:pt x="203" y="0"/>
                      <a:pt x="203" y="0"/>
                    </a:cubicBezTo>
                    <a:cubicBezTo>
                      <a:pt x="203" y="0"/>
                      <a:pt x="203" y="0"/>
                      <a:pt x="203" y="0"/>
                    </a:cubicBezTo>
                    <a:cubicBezTo>
                      <a:pt x="203" y="1"/>
                      <a:pt x="203" y="1"/>
                      <a:pt x="203" y="1"/>
                    </a:cubicBezTo>
                    <a:cubicBezTo>
                      <a:pt x="203" y="1"/>
                      <a:pt x="203" y="1"/>
                      <a:pt x="204" y="1"/>
                    </a:cubicBezTo>
                    <a:cubicBezTo>
                      <a:pt x="204" y="1"/>
                      <a:pt x="204" y="0"/>
                      <a:pt x="204" y="0"/>
                    </a:cubicBezTo>
                    <a:cubicBezTo>
                      <a:pt x="205" y="1"/>
                      <a:pt x="205" y="1"/>
                      <a:pt x="205" y="1"/>
                    </a:cubicBezTo>
                    <a:cubicBezTo>
                      <a:pt x="205" y="1"/>
                      <a:pt x="206" y="1"/>
                      <a:pt x="206" y="1"/>
                    </a:cubicBezTo>
                    <a:cubicBezTo>
                      <a:pt x="206" y="1"/>
                      <a:pt x="206" y="1"/>
                      <a:pt x="206" y="1"/>
                    </a:cubicBezTo>
                    <a:cubicBezTo>
                      <a:pt x="207" y="0"/>
                      <a:pt x="207" y="0"/>
                      <a:pt x="208" y="0"/>
                    </a:cubicBezTo>
                    <a:cubicBezTo>
                      <a:pt x="208" y="0"/>
                      <a:pt x="208" y="0"/>
                      <a:pt x="208" y="1"/>
                    </a:cubicBezTo>
                    <a:cubicBezTo>
                      <a:pt x="208" y="1"/>
                      <a:pt x="209" y="2"/>
                      <a:pt x="209" y="2"/>
                    </a:cubicBezTo>
                    <a:cubicBezTo>
                      <a:pt x="208" y="2"/>
                      <a:pt x="208" y="2"/>
                      <a:pt x="208" y="2"/>
                    </a:cubicBezTo>
                    <a:cubicBezTo>
                      <a:pt x="208" y="2"/>
                      <a:pt x="208" y="2"/>
                      <a:pt x="208" y="2"/>
                    </a:cubicBezTo>
                    <a:cubicBezTo>
                      <a:pt x="208" y="2"/>
                      <a:pt x="208" y="2"/>
                      <a:pt x="208" y="2"/>
                    </a:cubicBezTo>
                    <a:cubicBezTo>
                      <a:pt x="208" y="2"/>
                      <a:pt x="208" y="2"/>
                      <a:pt x="208" y="2"/>
                    </a:cubicBezTo>
                    <a:cubicBezTo>
                      <a:pt x="208" y="2"/>
                      <a:pt x="208" y="2"/>
                      <a:pt x="208" y="2"/>
                    </a:cubicBezTo>
                    <a:cubicBezTo>
                      <a:pt x="208" y="2"/>
                      <a:pt x="209" y="2"/>
                      <a:pt x="209" y="2"/>
                    </a:cubicBezTo>
                    <a:cubicBezTo>
                      <a:pt x="209" y="2"/>
                      <a:pt x="209" y="3"/>
                      <a:pt x="209" y="3"/>
                    </a:cubicBezTo>
                    <a:cubicBezTo>
                      <a:pt x="209" y="3"/>
                      <a:pt x="209" y="3"/>
                      <a:pt x="209" y="3"/>
                    </a:cubicBezTo>
                    <a:cubicBezTo>
                      <a:pt x="210" y="3"/>
                      <a:pt x="210" y="3"/>
                      <a:pt x="210" y="2"/>
                    </a:cubicBezTo>
                    <a:cubicBezTo>
                      <a:pt x="210" y="2"/>
                      <a:pt x="211" y="2"/>
                      <a:pt x="211" y="2"/>
                    </a:cubicBezTo>
                    <a:cubicBezTo>
                      <a:pt x="211" y="2"/>
                      <a:pt x="211" y="2"/>
                      <a:pt x="211" y="2"/>
                    </a:cubicBezTo>
                    <a:cubicBezTo>
                      <a:pt x="211" y="2"/>
                      <a:pt x="211" y="2"/>
                      <a:pt x="211" y="2"/>
                    </a:cubicBezTo>
                    <a:cubicBezTo>
                      <a:pt x="211" y="2"/>
                      <a:pt x="211" y="2"/>
                      <a:pt x="211" y="2"/>
                    </a:cubicBezTo>
                    <a:cubicBezTo>
                      <a:pt x="211" y="1"/>
                      <a:pt x="211" y="1"/>
                      <a:pt x="210" y="1"/>
                    </a:cubicBezTo>
                    <a:cubicBezTo>
                      <a:pt x="210" y="1"/>
                      <a:pt x="210" y="1"/>
                      <a:pt x="209" y="1"/>
                    </a:cubicBezTo>
                    <a:cubicBezTo>
                      <a:pt x="209" y="1"/>
                      <a:pt x="209" y="1"/>
                      <a:pt x="209" y="1"/>
                    </a:cubicBezTo>
                    <a:cubicBezTo>
                      <a:pt x="209" y="1"/>
                      <a:pt x="209" y="1"/>
                      <a:pt x="209" y="1"/>
                    </a:cubicBezTo>
                    <a:cubicBezTo>
                      <a:pt x="209" y="1"/>
                      <a:pt x="210" y="0"/>
                      <a:pt x="210" y="0"/>
                    </a:cubicBezTo>
                    <a:cubicBezTo>
                      <a:pt x="211" y="0"/>
                      <a:pt x="211" y="0"/>
                      <a:pt x="212" y="0"/>
                    </a:cubicBezTo>
                    <a:cubicBezTo>
                      <a:pt x="212" y="0"/>
                      <a:pt x="213" y="0"/>
                      <a:pt x="213" y="0"/>
                    </a:cubicBezTo>
                    <a:cubicBezTo>
                      <a:pt x="213" y="0"/>
                      <a:pt x="213" y="1"/>
                      <a:pt x="213" y="1"/>
                    </a:cubicBezTo>
                    <a:cubicBezTo>
                      <a:pt x="213" y="1"/>
                      <a:pt x="213" y="1"/>
                      <a:pt x="213" y="1"/>
                    </a:cubicBezTo>
                    <a:cubicBezTo>
                      <a:pt x="213" y="1"/>
                      <a:pt x="213" y="1"/>
                      <a:pt x="212" y="1"/>
                    </a:cubicBezTo>
                    <a:cubicBezTo>
                      <a:pt x="212" y="2"/>
                      <a:pt x="212" y="2"/>
                      <a:pt x="212" y="2"/>
                    </a:cubicBezTo>
                    <a:cubicBezTo>
                      <a:pt x="212" y="2"/>
                      <a:pt x="212" y="2"/>
                      <a:pt x="213" y="2"/>
                    </a:cubicBezTo>
                    <a:cubicBezTo>
                      <a:pt x="213" y="2"/>
                      <a:pt x="213" y="2"/>
                      <a:pt x="213" y="2"/>
                    </a:cubicBezTo>
                    <a:cubicBezTo>
                      <a:pt x="213" y="2"/>
                      <a:pt x="213" y="2"/>
                      <a:pt x="214" y="2"/>
                    </a:cubicBezTo>
                    <a:cubicBezTo>
                      <a:pt x="214" y="3"/>
                      <a:pt x="214" y="3"/>
                      <a:pt x="214" y="3"/>
                    </a:cubicBezTo>
                    <a:cubicBezTo>
                      <a:pt x="215" y="3"/>
                      <a:pt x="215" y="3"/>
                      <a:pt x="216" y="3"/>
                    </a:cubicBezTo>
                    <a:cubicBezTo>
                      <a:pt x="216" y="3"/>
                      <a:pt x="216" y="3"/>
                      <a:pt x="216" y="3"/>
                    </a:cubicBezTo>
                    <a:cubicBezTo>
                      <a:pt x="216" y="3"/>
                      <a:pt x="217" y="3"/>
                      <a:pt x="217" y="3"/>
                    </a:cubicBezTo>
                    <a:cubicBezTo>
                      <a:pt x="217" y="3"/>
                      <a:pt x="217" y="3"/>
                      <a:pt x="217" y="3"/>
                    </a:cubicBezTo>
                    <a:cubicBezTo>
                      <a:pt x="217" y="3"/>
                      <a:pt x="217" y="4"/>
                      <a:pt x="217" y="4"/>
                    </a:cubicBezTo>
                    <a:cubicBezTo>
                      <a:pt x="218" y="4"/>
                      <a:pt x="218" y="4"/>
                      <a:pt x="218" y="5"/>
                    </a:cubicBezTo>
                    <a:cubicBezTo>
                      <a:pt x="218" y="4"/>
                      <a:pt x="218" y="4"/>
                      <a:pt x="218" y="4"/>
                    </a:cubicBezTo>
                    <a:cubicBezTo>
                      <a:pt x="218" y="4"/>
                      <a:pt x="218" y="5"/>
                      <a:pt x="217" y="4"/>
                    </a:cubicBezTo>
                    <a:cubicBezTo>
                      <a:pt x="217" y="4"/>
                      <a:pt x="217" y="4"/>
                      <a:pt x="217" y="4"/>
                    </a:cubicBezTo>
                    <a:cubicBezTo>
                      <a:pt x="217" y="4"/>
                      <a:pt x="217" y="4"/>
                      <a:pt x="217" y="4"/>
                    </a:cubicBezTo>
                    <a:cubicBezTo>
                      <a:pt x="217" y="5"/>
                      <a:pt x="217" y="5"/>
                      <a:pt x="217" y="5"/>
                    </a:cubicBezTo>
                    <a:cubicBezTo>
                      <a:pt x="217" y="5"/>
                      <a:pt x="217" y="5"/>
                      <a:pt x="217" y="6"/>
                    </a:cubicBezTo>
                    <a:cubicBezTo>
                      <a:pt x="217" y="6"/>
                      <a:pt x="217" y="6"/>
                      <a:pt x="217" y="6"/>
                    </a:cubicBezTo>
                    <a:cubicBezTo>
                      <a:pt x="217" y="7"/>
                      <a:pt x="216" y="7"/>
                      <a:pt x="216" y="7"/>
                    </a:cubicBezTo>
                    <a:cubicBezTo>
                      <a:pt x="216" y="7"/>
                      <a:pt x="216" y="7"/>
                      <a:pt x="215" y="7"/>
                    </a:cubicBezTo>
                    <a:cubicBezTo>
                      <a:pt x="215" y="6"/>
                      <a:pt x="214" y="6"/>
                      <a:pt x="213" y="7"/>
                    </a:cubicBezTo>
                    <a:cubicBezTo>
                      <a:pt x="213" y="7"/>
                      <a:pt x="213" y="7"/>
                      <a:pt x="212" y="7"/>
                    </a:cubicBezTo>
                    <a:cubicBezTo>
                      <a:pt x="212" y="7"/>
                      <a:pt x="211" y="7"/>
                      <a:pt x="211" y="6"/>
                    </a:cubicBezTo>
                    <a:cubicBezTo>
                      <a:pt x="210" y="6"/>
                      <a:pt x="210" y="6"/>
                      <a:pt x="209" y="6"/>
                    </a:cubicBezTo>
                    <a:cubicBezTo>
                      <a:pt x="209" y="6"/>
                      <a:pt x="209" y="6"/>
                      <a:pt x="209" y="6"/>
                    </a:cubicBezTo>
                    <a:cubicBezTo>
                      <a:pt x="209" y="6"/>
                      <a:pt x="208" y="6"/>
                      <a:pt x="208" y="6"/>
                    </a:cubicBezTo>
                    <a:cubicBezTo>
                      <a:pt x="208" y="6"/>
                      <a:pt x="208" y="5"/>
                      <a:pt x="209" y="5"/>
                    </a:cubicBezTo>
                    <a:cubicBezTo>
                      <a:pt x="209" y="5"/>
                      <a:pt x="209" y="5"/>
                      <a:pt x="209" y="4"/>
                    </a:cubicBezTo>
                    <a:cubicBezTo>
                      <a:pt x="210" y="4"/>
                      <a:pt x="209" y="4"/>
                      <a:pt x="209" y="4"/>
                    </a:cubicBezTo>
                    <a:cubicBezTo>
                      <a:pt x="209" y="4"/>
                      <a:pt x="208" y="4"/>
                      <a:pt x="207" y="4"/>
                    </a:cubicBezTo>
                    <a:cubicBezTo>
                      <a:pt x="208" y="4"/>
                      <a:pt x="208" y="4"/>
                      <a:pt x="208" y="5"/>
                    </a:cubicBezTo>
                    <a:cubicBezTo>
                      <a:pt x="208" y="5"/>
                      <a:pt x="208" y="5"/>
                      <a:pt x="208" y="5"/>
                    </a:cubicBezTo>
                    <a:cubicBezTo>
                      <a:pt x="208" y="5"/>
                      <a:pt x="208" y="5"/>
                      <a:pt x="208" y="5"/>
                    </a:cubicBezTo>
                    <a:cubicBezTo>
                      <a:pt x="208" y="5"/>
                      <a:pt x="208" y="6"/>
                      <a:pt x="208" y="6"/>
                    </a:cubicBezTo>
                    <a:cubicBezTo>
                      <a:pt x="207" y="6"/>
                      <a:pt x="206" y="6"/>
                      <a:pt x="206" y="6"/>
                    </a:cubicBezTo>
                    <a:cubicBezTo>
                      <a:pt x="206" y="5"/>
                      <a:pt x="206" y="5"/>
                      <a:pt x="205" y="5"/>
                    </a:cubicBezTo>
                    <a:cubicBezTo>
                      <a:pt x="205" y="5"/>
                      <a:pt x="205" y="5"/>
                      <a:pt x="205" y="5"/>
                    </a:cubicBezTo>
                    <a:cubicBezTo>
                      <a:pt x="205" y="6"/>
                      <a:pt x="205" y="6"/>
                      <a:pt x="205" y="6"/>
                    </a:cubicBezTo>
                    <a:cubicBezTo>
                      <a:pt x="204" y="5"/>
                      <a:pt x="204" y="5"/>
                      <a:pt x="204" y="5"/>
                    </a:cubicBezTo>
                    <a:cubicBezTo>
                      <a:pt x="203" y="5"/>
                      <a:pt x="203" y="5"/>
                      <a:pt x="203" y="5"/>
                    </a:cubicBezTo>
                    <a:cubicBezTo>
                      <a:pt x="203" y="5"/>
                      <a:pt x="203" y="5"/>
                      <a:pt x="203" y="5"/>
                    </a:cubicBezTo>
                    <a:cubicBezTo>
                      <a:pt x="203" y="5"/>
                      <a:pt x="203" y="5"/>
                      <a:pt x="203" y="5"/>
                    </a:cubicBezTo>
                    <a:cubicBezTo>
                      <a:pt x="203" y="5"/>
                      <a:pt x="203" y="5"/>
                      <a:pt x="203" y="5"/>
                    </a:cubicBezTo>
                    <a:cubicBezTo>
                      <a:pt x="203" y="5"/>
                      <a:pt x="203" y="5"/>
                      <a:pt x="203" y="5"/>
                    </a:cubicBezTo>
                    <a:cubicBezTo>
                      <a:pt x="203" y="6"/>
                      <a:pt x="203" y="6"/>
                      <a:pt x="203" y="7"/>
                    </a:cubicBezTo>
                    <a:cubicBezTo>
                      <a:pt x="203" y="7"/>
                      <a:pt x="203" y="7"/>
                      <a:pt x="203" y="7"/>
                    </a:cubicBezTo>
                    <a:cubicBezTo>
                      <a:pt x="202" y="6"/>
                      <a:pt x="202" y="7"/>
                      <a:pt x="201" y="7"/>
                    </a:cubicBezTo>
                    <a:cubicBezTo>
                      <a:pt x="200" y="7"/>
                      <a:pt x="200" y="7"/>
                      <a:pt x="200" y="6"/>
                    </a:cubicBezTo>
                    <a:cubicBezTo>
                      <a:pt x="200" y="6"/>
                      <a:pt x="199" y="6"/>
                      <a:pt x="199" y="6"/>
                    </a:cubicBezTo>
                    <a:cubicBezTo>
                      <a:pt x="199" y="6"/>
                      <a:pt x="199" y="6"/>
                      <a:pt x="199" y="6"/>
                    </a:cubicBezTo>
                    <a:cubicBezTo>
                      <a:pt x="198" y="6"/>
                      <a:pt x="198" y="7"/>
                      <a:pt x="198" y="6"/>
                    </a:cubicBezTo>
                    <a:cubicBezTo>
                      <a:pt x="197" y="6"/>
                      <a:pt x="197" y="6"/>
                      <a:pt x="196" y="5"/>
                    </a:cubicBezTo>
                    <a:cubicBezTo>
                      <a:pt x="196" y="5"/>
                      <a:pt x="196" y="5"/>
                      <a:pt x="196" y="5"/>
                    </a:cubicBezTo>
                    <a:cubicBezTo>
                      <a:pt x="196" y="5"/>
                      <a:pt x="196" y="5"/>
                      <a:pt x="196" y="5"/>
                    </a:cubicBezTo>
                    <a:cubicBezTo>
                      <a:pt x="195" y="5"/>
                      <a:pt x="195" y="5"/>
                      <a:pt x="195" y="5"/>
                    </a:cubicBezTo>
                    <a:cubicBezTo>
                      <a:pt x="194" y="4"/>
                      <a:pt x="194" y="4"/>
                      <a:pt x="194" y="4"/>
                    </a:cubicBezTo>
                    <a:cubicBezTo>
                      <a:pt x="194" y="4"/>
                      <a:pt x="194" y="3"/>
                      <a:pt x="194" y="3"/>
                    </a:cubicBezTo>
                    <a:cubicBezTo>
                      <a:pt x="194" y="3"/>
                      <a:pt x="193" y="3"/>
                      <a:pt x="193" y="3"/>
                    </a:cubicBezTo>
                    <a:cubicBezTo>
                      <a:pt x="193" y="4"/>
                      <a:pt x="193" y="4"/>
                      <a:pt x="193" y="4"/>
                    </a:cubicBezTo>
                    <a:cubicBezTo>
                      <a:pt x="192" y="4"/>
                      <a:pt x="192" y="5"/>
                      <a:pt x="193" y="5"/>
                    </a:cubicBezTo>
                    <a:cubicBezTo>
                      <a:pt x="193" y="5"/>
                      <a:pt x="193" y="5"/>
                      <a:pt x="193" y="5"/>
                    </a:cubicBezTo>
                    <a:cubicBezTo>
                      <a:pt x="194" y="5"/>
                      <a:pt x="194" y="5"/>
                      <a:pt x="194" y="5"/>
                    </a:cubicBezTo>
                    <a:cubicBezTo>
                      <a:pt x="194" y="5"/>
                      <a:pt x="194" y="5"/>
                      <a:pt x="194" y="5"/>
                    </a:cubicBezTo>
                    <a:cubicBezTo>
                      <a:pt x="194" y="6"/>
                      <a:pt x="194" y="6"/>
                      <a:pt x="193" y="6"/>
                    </a:cubicBezTo>
                    <a:cubicBezTo>
                      <a:pt x="193" y="6"/>
                      <a:pt x="192" y="6"/>
                      <a:pt x="192" y="6"/>
                    </a:cubicBezTo>
                    <a:cubicBezTo>
                      <a:pt x="192" y="6"/>
                      <a:pt x="192" y="6"/>
                      <a:pt x="191" y="5"/>
                    </a:cubicBezTo>
                    <a:cubicBezTo>
                      <a:pt x="191" y="5"/>
                      <a:pt x="191" y="5"/>
                      <a:pt x="191" y="5"/>
                    </a:cubicBezTo>
                    <a:cubicBezTo>
                      <a:pt x="191" y="5"/>
                      <a:pt x="191" y="5"/>
                      <a:pt x="191" y="5"/>
                    </a:cubicBezTo>
                    <a:cubicBezTo>
                      <a:pt x="191" y="6"/>
                      <a:pt x="191" y="6"/>
                      <a:pt x="191" y="5"/>
                    </a:cubicBezTo>
                    <a:cubicBezTo>
                      <a:pt x="191" y="5"/>
                      <a:pt x="191" y="6"/>
                      <a:pt x="191" y="6"/>
                    </a:cubicBezTo>
                    <a:cubicBezTo>
                      <a:pt x="191" y="6"/>
                      <a:pt x="190" y="6"/>
                      <a:pt x="190" y="6"/>
                    </a:cubicBezTo>
                    <a:cubicBezTo>
                      <a:pt x="190" y="6"/>
                      <a:pt x="189" y="5"/>
                      <a:pt x="189" y="6"/>
                    </a:cubicBezTo>
                    <a:cubicBezTo>
                      <a:pt x="189" y="6"/>
                      <a:pt x="189" y="6"/>
                      <a:pt x="188" y="6"/>
                    </a:cubicBezTo>
                    <a:cubicBezTo>
                      <a:pt x="188" y="6"/>
                      <a:pt x="188" y="6"/>
                      <a:pt x="188" y="6"/>
                    </a:cubicBezTo>
                    <a:cubicBezTo>
                      <a:pt x="188" y="6"/>
                      <a:pt x="188" y="7"/>
                      <a:pt x="188" y="7"/>
                    </a:cubicBezTo>
                    <a:cubicBezTo>
                      <a:pt x="188" y="7"/>
                      <a:pt x="187" y="7"/>
                      <a:pt x="187" y="7"/>
                    </a:cubicBezTo>
                    <a:cubicBezTo>
                      <a:pt x="187" y="7"/>
                      <a:pt x="186" y="7"/>
                      <a:pt x="186" y="6"/>
                    </a:cubicBezTo>
                    <a:cubicBezTo>
                      <a:pt x="186" y="6"/>
                      <a:pt x="186" y="6"/>
                      <a:pt x="185" y="5"/>
                    </a:cubicBezTo>
                    <a:cubicBezTo>
                      <a:pt x="185" y="5"/>
                      <a:pt x="185" y="5"/>
                      <a:pt x="185" y="6"/>
                    </a:cubicBezTo>
                    <a:cubicBezTo>
                      <a:pt x="185" y="6"/>
                      <a:pt x="185" y="6"/>
                      <a:pt x="185" y="6"/>
                    </a:cubicBezTo>
                    <a:cubicBezTo>
                      <a:pt x="185" y="6"/>
                      <a:pt x="185" y="6"/>
                      <a:pt x="185" y="6"/>
                    </a:cubicBezTo>
                    <a:cubicBezTo>
                      <a:pt x="185" y="6"/>
                      <a:pt x="184" y="6"/>
                      <a:pt x="184" y="5"/>
                    </a:cubicBezTo>
                    <a:cubicBezTo>
                      <a:pt x="184" y="5"/>
                      <a:pt x="184" y="5"/>
                      <a:pt x="184" y="5"/>
                    </a:cubicBezTo>
                    <a:cubicBezTo>
                      <a:pt x="184" y="4"/>
                      <a:pt x="185" y="4"/>
                      <a:pt x="185" y="4"/>
                    </a:cubicBezTo>
                    <a:cubicBezTo>
                      <a:pt x="185" y="4"/>
                      <a:pt x="185" y="4"/>
                      <a:pt x="185" y="4"/>
                    </a:cubicBezTo>
                    <a:cubicBezTo>
                      <a:pt x="185" y="5"/>
                      <a:pt x="186" y="4"/>
                      <a:pt x="186" y="4"/>
                    </a:cubicBezTo>
                    <a:cubicBezTo>
                      <a:pt x="186" y="4"/>
                      <a:pt x="186" y="4"/>
                      <a:pt x="186" y="3"/>
                    </a:cubicBezTo>
                    <a:cubicBezTo>
                      <a:pt x="186" y="3"/>
                      <a:pt x="185" y="3"/>
                      <a:pt x="185" y="3"/>
                    </a:cubicBezTo>
                    <a:cubicBezTo>
                      <a:pt x="185" y="2"/>
                      <a:pt x="185" y="2"/>
                      <a:pt x="184" y="2"/>
                    </a:cubicBezTo>
                    <a:cubicBezTo>
                      <a:pt x="184" y="2"/>
                      <a:pt x="184" y="2"/>
                      <a:pt x="184" y="2"/>
                    </a:cubicBezTo>
                    <a:cubicBezTo>
                      <a:pt x="184" y="2"/>
                      <a:pt x="183" y="3"/>
                      <a:pt x="183" y="3"/>
                    </a:cubicBezTo>
                    <a:cubicBezTo>
                      <a:pt x="183" y="3"/>
                      <a:pt x="184" y="3"/>
                      <a:pt x="184" y="3"/>
                    </a:cubicBezTo>
                    <a:cubicBezTo>
                      <a:pt x="184" y="3"/>
                      <a:pt x="184" y="3"/>
                      <a:pt x="184" y="3"/>
                    </a:cubicBezTo>
                    <a:cubicBezTo>
                      <a:pt x="185" y="3"/>
                      <a:pt x="185" y="3"/>
                      <a:pt x="185" y="3"/>
                    </a:cubicBezTo>
                    <a:cubicBezTo>
                      <a:pt x="185" y="3"/>
                      <a:pt x="185" y="3"/>
                      <a:pt x="185" y="4"/>
                    </a:cubicBezTo>
                    <a:cubicBezTo>
                      <a:pt x="184" y="4"/>
                      <a:pt x="184" y="4"/>
                      <a:pt x="184" y="4"/>
                    </a:cubicBezTo>
                    <a:cubicBezTo>
                      <a:pt x="183" y="4"/>
                      <a:pt x="183" y="5"/>
                      <a:pt x="184" y="5"/>
                    </a:cubicBezTo>
                    <a:cubicBezTo>
                      <a:pt x="184" y="6"/>
                      <a:pt x="184" y="5"/>
                      <a:pt x="184" y="5"/>
                    </a:cubicBezTo>
                    <a:cubicBezTo>
                      <a:pt x="184" y="6"/>
                      <a:pt x="184" y="6"/>
                      <a:pt x="184" y="6"/>
                    </a:cubicBezTo>
                    <a:cubicBezTo>
                      <a:pt x="184" y="6"/>
                      <a:pt x="184" y="6"/>
                      <a:pt x="184" y="6"/>
                    </a:cubicBezTo>
                    <a:cubicBezTo>
                      <a:pt x="183" y="6"/>
                      <a:pt x="183" y="7"/>
                      <a:pt x="182" y="7"/>
                    </a:cubicBezTo>
                    <a:cubicBezTo>
                      <a:pt x="182" y="7"/>
                      <a:pt x="182" y="7"/>
                      <a:pt x="182" y="7"/>
                    </a:cubicBezTo>
                    <a:cubicBezTo>
                      <a:pt x="181" y="7"/>
                      <a:pt x="181" y="7"/>
                      <a:pt x="181" y="7"/>
                    </a:cubicBezTo>
                    <a:cubicBezTo>
                      <a:pt x="180" y="7"/>
                      <a:pt x="180" y="7"/>
                      <a:pt x="180" y="7"/>
                    </a:cubicBezTo>
                    <a:cubicBezTo>
                      <a:pt x="179" y="7"/>
                      <a:pt x="179" y="7"/>
                      <a:pt x="179" y="7"/>
                    </a:cubicBezTo>
                    <a:cubicBezTo>
                      <a:pt x="179" y="7"/>
                      <a:pt x="179" y="7"/>
                      <a:pt x="179" y="7"/>
                    </a:cubicBezTo>
                    <a:cubicBezTo>
                      <a:pt x="178" y="7"/>
                      <a:pt x="178" y="7"/>
                      <a:pt x="178" y="7"/>
                    </a:cubicBezTo>
                    <a:cubicBezTo>
                      <a:pt x="178" y="6"/>
                      <a:pt x="178" y="6"/>
                      <a:pt x="178" y="6"/>
                    </a:cubicBezTo>
                    <a:cubicBezTo>
                      <a:pt x="178" y="6"/>
                      <a:pt x="177" y="6"/>
                      <a:pt x="177" y="6"/>
                    </a:cubicBezTo>
                    <a:cubicBezTo>
                      <a:pt x="177" y="6"/>
                      <a:pt x="178" y="6"/>
                      <a:pt x="178" y="6"/>
                    </a:cubicBezTo>
                    <a:cubicBezTo>
                      <a:pt x="178" y="6"/>
                      <a:pt x="178" y="6"/>
                      <a:pt x="178" y="6"/>
                    </a:cubicBezTo>
                    <a:cubicBezTo>
                      <a:pt x="177" y="7"/>
                      <a:pt x="176" y="7"/>
                      <a:pt x="175" y="7"/>
                    </a:cubicBezTo>
                    <a:cubicBezTo>
                      <a:pt x="175" y="7"/>
                      <a:pt x="174" y="7"/>
                      <a:pt x="174" y="6"/>
                    </a:cubicBezTo>
                    <a:cubicBezTo>
                      <a:pt x="174" y="6"/>
                      <a:pt x="174" y="6"/>
                      <a:pt x="174" y="6"/>
                    </a:cubicBezTo>
                    <a:cubicBezTo>
                      <a:pt x="174" y="6"/>
                      <a:pt x="174" y="6"/>
                      <a:pt x="174" y="6"/>
                    </a:cubicBezTo>
                    <a:cubicBezTo>
                      <a:pt x="174" y="6"/>
                      <a:pt x="174" y="7"/>
                      <a:pt x="174" y="7"/>
                    </a:cubicBezTo>
                    <a:cubicBezTo>
                      <a:pt x="173" y="7"/>
                      <a:pt x="172" y="6"/>
                      <a:pt x="171" y="7"/>
                    </a:cubicBezTo>
                    <a:cubicBezTo>
                      <a:pt x="171" y="7"/>
                      <a:pt x="171" y="6"/>
                      <a:pt x="170" y="6"/>
                    </a:cubicBezTo>
                    <a:cubicBezTo>
                      <a:pt x="170" y="6"/>
                      <a:pt x="169" y="6"/>
                      <a:pt x="169" y="6"/>
                    </a:cubicBezTo>
                    <a:cubicBezTo>
                      <a:pt x="169" y="6"/>
                      <a:pt x="169" y="6"/>
                      <a:pt x="169" y="6"/>
                    </a:cubicBezTo>
                    <a:cubicBezTo>
                      <a:pt x="169" y="6"/>
                      <a:pt x="168" y="6"/>
                      <a:pt x="168" y="6"/>
                    </a:cubicBezTo>
                    <a:cubicBezTo>
                      <a:pt x="168" y="7"/>
                      <a:pt x="168" y="7"/>
                      <a:pt x="168" y="6"/>
                    </a:cubicBezTo>
                    <a:cubicBezTo>
                      <a:pt x="167" y="6"/>
                      <a:pt x="167" y="5"/>
                      <a:pt x="166" y="5"/>
                    </a:cubicBezTo>
                    <a:cubicBezTo>
                      <a:pt x="166" y="5"/>
                      <a:pt x="166" y="5"/>
                      <a:pt x="166" y="5"/>
                    </a:cubicBezTo>
                    <a:cubicBezTo>
                      <a:pt x="166" y="5"/>
                      <a:pt x="166" y="6"/>
                      <a:pt x="166" y="6"/>
                    </a:cubicBezTo>
                    <a:cubicBezTo>
                      <a:pt x="166" y="6"/>
                      <a:pt x="166" y="6"/>
                      <a:pt x="166" y="6"/>
                    </a:cubicBezTo>
                    <a:cubicBezTo>
                      <a:pt x="166" y="6"/>
                      <a:pt x="166" y="7"/>
                      <a:pt x="166" y="7"/>
                    </a:cubicBezTo>
                    <a:cubicBezTo>
                      <a:pt x="166" y="7"/>
                      <a:pt x="166" y="7"/>
                      <a:pt x="165" y="7"/>
                    </a:cubicBezTo>
                    <a:cubicBezTo>
                      <a:pt x="165" y="7"/>
                      <a:pt x="164" y="7"/>
                      <a:pt x="164" y="6"/>
                    </a:cubicBezTo>
                    <a:cubicBezTo>
                      <a:pt x="164" y="6"/>
                      <a:pt x="164" y="6"/>
                      <a:pt x="165" y="6"/>
                    </a:cubicBezTo>
                    <a:cubicBezTo>
                      <a:pt x="165" y="6"/>
                      <a:pt x="165" y="6"/>
                      <a:pt x="166" y="6"/>
                    </a:cubicBezTo>
                    <a:cubicBezTo>
                      <a:pt x="165" y="6"/>
                      <a:pt x="165" y="6"/>
                      <a:pt x="165" y="6"/>
                    </a:cubicBezTo>
                    <a:cubicBezTo>
                      <a:pt x="165" y="6"/>
                      <a:pt x="165" y="5"/>
                      <a:pt x="165" y="5"/>
                    </a:cubicBezTo>
                    <a:cubicBezTo>
                      <a:pt x="164" y="5"/>
                      <a:pt x="163" y="5"/>
                      <a:pt x="163" y="4"/>
                    </a:cubicBezTo>
                    <a:cubicBezTo>
                      <a:pt x="163" y="4"/>
                      <a:pt x="163" y="4"/>
                      <a:pt x="163" y="4"/>
                    </a:cubicBezTo>
                    <a:cubicBezTo>
                      <a:pt x="162" y="4"/>
                      <a:pt x="162" y="4"/>
                      <a:pt x="162" y="4"/>
                    </a:cubicBezTo>
                    <a:cubicBezTo>
                      <a:pt x="162" y="4"/>
                      <a:pt x="162" y="5"/>
                      <a:pt x="162" y="5"/>
                    </a:cubicBezTo>
                    <a:cubicBezTo>
                      <a:pt x="162" y="5"/>
                      <a:pt x="163" y="5"/>
                      <a:pt x="163" y="5"/>
                    </a:cubicBezTo>
                    <a:cubicBezTo>
                      <a:pt x="163" y="6"/>
                      <a:pt x="163" y="6"/>
                      <a:pt x="163" y="6"/>
                    </a:cubicBezTo>
                    <a:cubicBezTo>
                      <a:pt x="163" y="6"/>
                      <a:pt x="162" y="6"/>
                      <a:pt x="162" y="7"/>
                    </a:cubicBezTo>
                    <a:cubicBezTo>
                      <a:pt x="162" y="7"/>
                      <a:pt x="162" y="7"/>
                      <a:pt x="162" y="7"/>
                    </a:cubicBezTo>
                    <a:cubicBezTo>
                      <a:pt x="161" y="7"/>
                      <a:pt x="161" y="7"/>
                      <a:pt x="160" y="7"/>
                    </a:cubicBezTo>
                    <a:cubicBezTo>
                      <a:pt x="159" y="7"/>
                      <a:pt x="159" y="7"/>
                      <a:pt x="158" y="7"/>
                    </a:cubicBezTo>
                    <a:cubicBezTo>
                      <a:pt x="158" y="6"/>
                      <a:pt x="157" y="7"/>
                      <a:pt x="157" y="7"/>
                    </a:cubicBezTo>
                    <a:cubicBezTo>
                      <a:pt x="157" y="7"/>
                      <a:pt x="157" y="7"/>
                      <a:pt x="157" y="7"/>
                    </a:cubicBezTo>
                    <a:cubicBezTo>
                      <a:pt x="157" y="7"/>
                      <a:pt x="156" y="6"/>
                      <a:pt x="156" y="7"/>
                    </a:cubicBezTo>
                    <a:cubicBezTo>
                      <a:pt x="156" y="7"/>
                      <a:pt x="156" y="7"/>
                      <a:pt x="155" y="7"/>
                    </a:cubicBezTo>
                    <a:cubicBezTo>
                      <a:pt x="155" y="7"/>
                      <a:pt x="155" y="7"/>
                      <a:pt x="155" y="6"/>
                    </a:cubicBezTo>
                    <a:cubicBezTo>
                      <a:pt x="154" y="6"/>
                      <a:pt x="154" y="6"/>
                      <a:pt x="154" y="7"/>
                    </a:cubicBezTo>
                    <a:cubicBezTo>
                      <a:pt x="154" y="7"/>
                      <a:pt x="154" y="7"/>
                      <a:pt x="153" y="7"/>
                    </a:cubicBezTo>
                    <a:cubicBezTo>
                      <a:pt x="153" y="7"/>
                      <a:pt x="152" y="7"/>
                      <a:pt x="151" y="6"/>
                    </a:cubicBezTo>
                    <a:cubicBezTo>
                      <a:pt x="151" y="6"/>
                      <a:pt x="151" y="6"/>
                      <a:pt x="151" y="6"/>
                    </a:cubicBezTo>
                    <a:cubicBezTo>
                      <a:pt x="150" y="6"/>
                      <a:pt x="149" y="6"/>
                      <a:pt x="149" y="6"/>
                    </a:cubicBezTo>
                    <a:cubicBezTo>
                      <a:pt x="148" y="6"/>
                      <a:pt x="148" y="6"/>
                      <a:pt x="148" y="6"/>
                    </a:cubicBezTo>
                    <a:cubicBezTo>
                      <a:pt x="148" y="6"/>
                      <a:pt x="148" y="6"/>
                      <a:pt x="148" y="7"/>
                    </a:cubicBezTo>
                    <a:cubicBezTo>
                      <a:pt x="147" y="7"/>
                      <a:pt x="147" y="7"/>
                      <a:pt x="146" y="7"/>
                    </a:cubicBezTo>
                    <a:cubicBezTo>
                      <a:pt x="146" y="7"/>
                      <a:pt x="145" y="7"/>
                      <a:pt x="145" y="7"/>
                    </a:cubicBezTo>
                    <a:cubicBezTo>
                      <a:pt x="145" y="7"/>
                      <a:pt x="144" y="7"/>
                      <a:pt x="144" y="6"/>
                    </a:cubicBezTo>
                    <a:cubicBezTo>
                      <a:pt x="144" y="6"/>
                      <a:pt x="143" y="6"/>
                      <a:pt x="143" y="6"/>
                    </a:cubicBezTo>
                    <a:cubicBezTo>
                      <a:pt x="143" y="6"/>
                      <a:pt x="143" y="6"/>
                      <a:pt x="143" y="6"/>
                    </a:cubicBezTo>
                    <a:cubicBezTo>
                      <a:pt x="143" y="6"/>
                      <a:pt x="143" y="5"/>
                      <a:pt x="143" y="5"/>
                    </a:cubicBezTo>
                    <a:cubicBezTo>
                      <a:pt x="142" y="5"/>
                      <a:pt x="142" y="5"/>
                      <a:pt x="142" y="5"/>
                    </a:cubicBezTo>
                    <a:cubicBezTo>
                      <a:pt x="142" y="5"/>
                      <a:pt x="142" y="5"/>
                      <a:pt x="142" y="5"/>
                    </a:cubicBezTo>
                    <a:cubicBezTo>
                      <a:pt x="142" y="5"/>
                      <a:pt x="142" y="6"/>
                      <a:pt x="142" y="6"/>
                    </a:cubicBezTo>
                    <a:cubicBezTo>
                      <a:pt x="142" y="6"/>
                      <a:pt x="143" y="6"/>
                      <a:pt x="143" y="6"/>
                    </a:cubicBezTo>
                    <a:cubicBezTo>
                      <a:pt x="143" y="6"/>
                      <a:pt x="142" y="6"/>
                      <a:pt x="142" y="6"/>
                    </a:cubicBezTo>
                    <a:cubicBezTo>
                      <a:pt x="142" y="6"/>
                      <a:pt x="141" y="6"/>
                      <a:pt x="141" y="7"/>
                    </a:cubicBezTo>
                    <a:cubicBezTo>
                      <a:pt x="141" y="7"/>
                      <a:pt x="140" y="7"/>
                      <a:pt x="140" y="7"/>
                    </a:cubicBezTo>
                    <a:cubicBezTo>
                      <a:pt x="139" y="7"/>
                      <a:pt x="139" y="6"/>
                      <a:pt x="138" y="7"/>
                    </a:cubicBezTo>
                    <a:cubicBezTo>
                      <a:pt x="138" y="7"/>
                      <a:pt x="138" y="7"/>
                      <a:pt x="137" y="7"/>
                    </a:cubicBezTo>
                    <a:cubicBezTo>
                      <a:pt x="137" y="7"/>
                      <a:pt x="136" y="7"/>
                      <a:pt x="136" y="7"/>
                    </a:cubicBezTo>
                    <a:cubicBezTo>
                      <a:pt x="136" y="7"/>
                      <a:pt x="135" y="7"/>
                      <a:pt x="135" y="7"/>
                    </a:cubicBezTo>
                    <a:cubicBezTo>
                      <a:pt x="134" y="7"/>
                      <a:pt x="134" y="7"/>
                      <a:pt x="133" y="6"/>
                    </a:cubicBezTo>
                    <a:cubicBezTo>
                      <a:pt x="132" y="6"/>
                      <a:pt x="132" y="6"/>
                      <a:pt x="132" y="6"/>
                    </a:cubicBezTo>
                    <a:cubicBezTo>
                      <a:pt x="131" y="6"/>
                      <a:pt x="131" y="6"/>
                      <a:pt x="131" y="6"/>
                    </a:cubicBezTo>
                    <a:cubicBezTo>
                      <a:pt x="130" y="7"/>
                      <a:pt x="130" y="6"/>
                      <a:pt x="129" y="7"/>
                    </a:cubicBezTo>
                    <a:cubicBezTo>
                      <a:pt x="128" y="7"/>
                      <a:pt x="128" y="7"/>
                      <a:pt x="127" y="7"/>
                    </a:cubicBezTo>
                    <a:cubicBezTo>
                      <a:pt x="127" y="6"/>
                      <a:pt x="127" y="6"/>
                      <a:pt x="126" y="6"/>
                    </a:cubicBezTo>
                    <a:cubicBezTo>
                      <a:pt x="126" y="7"/>
                      <a:pt x="126" y="7"/>
                      <a:pt x="125" y="7"/>
                    </a:cubicBezTo>
                    <a:cubicBezTo>
                      <a:pt x="125" y="7"/>
                      <a:pt x="124" y="7"/>
                      <a:pt x="123" y="7"/>
                    </a:cubicBezTo>
                    <a:cubicBezTo>
                      <a:pt x="123" y="7"/>
                      <a:pt x="123" y="7"/>
                      <a:pt x="123" y="7"/>
                    </a:cubicBezTo>
                    <a:cubicBezTo>
                      <a:pt x="123" y="7"/>
                      <a:pt x="122" y="7"/>
                      <a:pt x="122" y="6"/>
                    </a:cubicBezTo>
                    <a:cubicBezTo>
                      <a:pt x="122" y="7"/>
                      <a:pt x="122" y="7"/>
                      <a:pt x="122" y="7"/>
                    </a:cubicBezTo>
                    <a:cubicBezTo>
                      <a:pt x="122" y="7"/>
                      <a:pt x="121" y="7"/>
                      <a:pt x="121" y="7"/>
                    </a:cubicBezTo>
                    <a:cubicBezTo>
                      <a:pt x="121" y="7"/>
                      <a:pt x="120" y="7"/>
                      <a:pt x="120" y="7"/>
                    </a:cubicBezTo>
                    <a:cubicBezTo>
                      <a:pt x="120" y="7"/>
                      <a:pt x="119" y="7"/>
                      <a:pt x="119" y="7"/>
                    </a:cubicBezTo>
                    <a:cubicBezTo>
                      <a:pt x="119" y="7"/>
                      <a:pt x="119" y="7"/>
                      <a:pt x="119" y="7"/>
                    </a:cubicBezTo>
                    <a:cubicBezTo>
                      <a:pt x="119" y="7"/>
                      <a:pt x="119" y="7"/>
                      <a:pt x="119" y="6"/>
                    </a:cubicBezTo>
                    <a:cubicBezTo>
                      <a:pt x="119" y="6"/>
                      <a:pt x="119" y="6"/>
                      <a:pt x="119" y="6"/>
                    </a:cubicBezTo>
                    <a:cubicBezTo>
                      <a:pt x="119" y="6"/>
                      <a:pt x="120" y="6"/>
                      <a:pt x="120" y="6"/>
                    </a:cubicBezTo>
                    <a:cubicBezTo>
                      <a:pt x="120" y="6"/>
                      <a:pt x="120" y="6"/>
                      <a:pt x="121" y="6"/>
                    </a:cubicBezTo>
                    <a:cubicBezTo>
                      <a:pt x="121" y="6"/>
                      <a:pt x="121" y="6"/>
                      <a:pt x="121" y="6"/>
                    </a:cubicBezTo>
                    <a:cubicBezTo>
                      <a:pt x="122" y="6"/>
                      <a:pt x="122" y="6"/>
                      <a:pt x="122" y="5"/>
                    </a:cubicBezTo>
                    <a:cubicBezTo>
                      <a:pt x="122" y="5"/>
                      <a:pt x="122" y="5"/>
                      <a:pt x="122" y="4"/>
                    </a:cubicBezTo>
                    <a:cubicBezTo>
                      <a:pt x="122" y="4"/>
                      <a:pt x="121" y="4"/>
                      <a:pt x="121" y="4"/>
                    </a:cubicBezTo>
                    <a:cubicBezTo>
                      <a:pt x="121" y="4"/>
                      <a:pt x="121" y="5"/>
                      <a:pt x="121" y="5"/>
                    </a:cubicBezTo>
                    <a:cubicBezTo>
                      <a:pt x="121" y="5"/>
                      <a:pt x="120" y="5"/>
                      <a:pt x="120" y="5"/>
                    </a:cubicBezTo>
                    <a:cubicBezTo>
                      <a:pt x="120" y="5"/>
                      <a:pt x="120" y="4"/>
                      <a:pt x="120" y="4"/>
                    </a:cubicBezTo>
                    <a:cubicBezTo>
                      <a:pt x="120" y="4"/>
                      <a:pt x="120" y="4"/>
                      <a:pt x="120" y="4"/>
                    </a:cubicBezTo>
                    <a:cubicBezTo>
                      <a:pt x="119" y="4"/>
                      <a:pt x="119" y="4"/>
                      <a:pt x="118" y="4"/>
                    </a:cubicBezTo>
                    <a:cubicBezTo>
                      <a:pt x="118" y="4"/>
                      <a:pt x="118" y="4"/>
                      <a:pt x="118" y="4"/>
                    </a:cubicBezTo>
                    <a:cubicBezTo>
                      <a:pt x="118" y="4"/>
                      <a:pt x="118" y="4"/>
                      <a:pt x="118" y="4"/>
                    </a:cubicBezTo>
                    <a:cubicBezTo>
                      <a:pt x="118" y="4"/>
                      <a:pt x="118" y="4"/>
                      <a:pt x="118" y="4"/>
                    </a:cubicBezTo>
                    <a:cubicBezTo>
                      <a:pt x="119" y="4"/>
                      <a:pt x="119" y="5"/>
                      <a:pt x="119" y="5"/>
                    </a:cubicBezTo>
                    <a:cubicBezTo>
                      <a:pt x="119" y="5"/>
                      <a:pt x="119" y="5"/>
                      <a:pt x="119" y="5"/>
                    </a:cubicBezTo>
                    <a:cubicBezTo>
                      <a:pt x="119" y="5"/>
                      <a:pt x="118" y="5"/>
                      <a:pt x="118" y="5"/>
                    </a:cubicBezTo>
                    <a:cubicBezTo>
                      <a:pt x="118" y="5"/>
                      <a:pt x="118" y="5"/>
                      <a:pt x="118" y="6"/>
                    </a:cubicBezTo>
                    <a:cubicBezTo>
                      <a:pt x="118" y="6"/>
                      <a:pt x="117" y="6"/>
                      <a:pt x="117" y="6"/>
                    </a:cubicBezTo>
                    <a:cubicBezTo>
                      <a:pt x="117" y="6"/>
                      <a:pt x="116" y="6"/>
                      <a:pt x="116" y="6"/>
                    </a:cubicBezTo>
                    <a:cubicBezTo>
                      <a:pt x="115" y="6"/>
                      <a:pt x="115" y="5"/>
                      <a:pt x="114" y="5"/>
                    </a:cubicBezTo>
                    <a:cubicBezTo>
                      <a:pt x="114" y="5"/>
                      <a:pt x="114" y="5"/>
                      <a:pt x="114" y="5"/>
                    </a:cubicBezTo>
                    <a:cubicBezTo>
                      <a:pt x="113" y="5"/>
                      <a:pt x="113" y="5"/>
                      <a:pt x="113" y="5"/>
                    </a:cubicBezTo>
                    <a:cubicBezTo>
                      <a:pt x="113" y="5"/>
                      <a:pt x="113" y="5"/>
                      <a:pt x="113" y="5"/>
                    </a:cubicBezTo>
                    <a:cubicBezTo>
                      <a:pt x="113" y="6"/>
                      <a:pt x="113" y="6"/>
                      <a:pt x="114" y="6"/>
                    </a:cubicBezTo>
                    <a:cubicBezTo>
                      <a:pt x="114" y="6"/>
                      <a:pt x="114" y="7"/>
                      <a:pt x="114" y="7"/>
                    </a:cubicBezTo>
                    <a:cubicBezTo>
                      <a:pt x="114" y="7"/>
                      <a:pt x="114" y="7"/>
                      <a:pt x="114" y="7"/>
                    </a:cubicBezTo>
                    <a:cubicBezTo>
                      <a:pt x="114" y="7"/>
                      <a:pt x="114" y="7"/>
                      <a:pt x="113" y="7"/>
                    </a:cubicBezTo>
                    <a:cubicBezTo>
                      <a:pt x="113" y="7"/>
                      <a:pt x="112" y="7"/>
                      <a:pt x="111" y="7"/>
                    </a:cubicBezTo>
                    <a:cubicBezTo>
                      <a:pt x="111" y="7"/>
                      <a:pt x="110" y="6"/>
                      <a:pt x="110" y="6"/>
                    </a:cubicBezTo>
                    <a:cubicBezTo>
                      <a:pt x="110" y="6"/>
                      <a:pt x="109" y="6"/>
                      <a:pt x="109" y="7"/>
                    </a:cubicBezTo>
                    <a:cubicBezTo>
                      <a:pt x="108" y="7"/>
                      <a:pt x="108" y="7"/>
                      <a:pt x="108" y="7"/>
                    </a:cubicBezTo>
                    <a:cubicBezTo>
                      <a:pt x="107" y="7"/>
                      <a:pt x="106" y="7"/>
                      <a:pt x="106" y="6"/>
                    </a:cubicBezTo>
                    <a:cubicBezTo>
                      <a:pt x="106" y="6"/>
                      <a:pt x="105" y="6"/>
                      <a:pt x="105" y="6"/>
                    </a:cubicBezTo>
                    <a:cubicBezTo>
                      <a:pt x="105" y="6"/>
                      <a:pt x="104" y="6"/>
                      <a:pt x="103" y="6"/>
                    </a:cubicBezTo>
                    <a:cubicBezTo>
                      <a:pt x="103" y="6"/>
                      <a:pt x="103" y="6"/>
                      <a:pt x="103" y="6"/>
                    </a:cubicBezTo>
                    <a:cubicBezTo>
                      <a:pt x="104" y="6"/>
                      <a:pt x="103" y="7"/>
                      <a:pt x="103" y="7"/>
                    </a:cubicBezTo>
                    <a:cubicBezTo>
                      <a:pt x="102" y="7"/>
                      <a:pt x="102" y="7"/>
                      <a:pt x="101" y="7"/>
                    </a:cubicBezTo>
                    <a:cubicBezTo>
                      <a:pt x="100" y="7"/>
                      <a:pt x="100" y="7"/>
                      <a:pt x="100" y="7"/>
                    </a:cubicBezTo>
                    <a:cubicBezTo>
                      <a:pt x="99" y="7"/>
                      <a:pt x="99" y="6"/>
                      <a:pt x="98" y="6"/>
                    </a:cubicBezTo>
                    <a:cubicBezTo>
                      <a:pt x="98" y="6"/>
                      <a:pt x="98" y="6"/>
                      <a:pt x="98" y="6"/>
                    </a:cubicBezTo>
                    <a:cubicBezTo>
                      <a:pt x="97" y="6"/>
                      <a:pt x="97" y="6"/>
                      <a:pt x="97" y="6"/>
                    </a:cubicBezTo>
                    <a:cubicBezTo>
                      <a:pt x="97" y="6"/>
                      <a:pt x="97" y="6"/>
                      <a:pt x="97" y="6"/>
                    </a:cubicBezTo>
                    <a:cubicBezTo>
                      <a:pt x="97" y="6"/>
                      <a:pt x="97" y="6"/>
                      <a:pt x="97" y="6"/>
                    </a:cubicBezTo>
                    <a:cubicBezTo>
                      <a:pt x="97" y="6"/>
                      <a:pt x="97" y="6"/>
                      <a:pt x="97" y="6"/>
                    </a:cubicBezTo>
                    <a:cubicBezTo>
                      <a:pt x="97" y="7"/>
                      <a:pt x="96" y="7"/>
                      <a:pt x="95" y="7"/>
                    </a:cubicBezTo>
                    <a:cubicBezTo>
                      <a:pt x="95" y="7"/>
                      <a:pt x="95" y="7"/>
                      <a:pt x="95" y="7"/>
                    </a:cubicBezTo>
                    <a:cubicBezTo>
                      <a:pt x="95" y="6"/>
                      <a:pt x="95" y="6"/>
                      <a:pt x="95" y="6"/>
                    </a:cubicBezTo>
                    <a:cubicBezTo>
                      <a:pt x="95" y="6"/>
                      <a:pt x="95" y="5"/>
                      <a:pt x="95" y="5"/>
                    </a:cubicBezTo>
                    <a:cubicBezTo>
                      <a:pt x="95" y="5"/>
                      <a:pt x="95" y="5"/>
                      <a:pt x="95" y="5"/>
                    </a:cubicBezTo>
                    <a:cubicBezTo>
                      <a:pt x="95" y="5"/>
                      <a:pt x="95" y="5"/>
                      <a:pt x="95" y="5"/>
                    </a:cubicBezTo>
                    <a:cubicBezTo>
                      <a:pt x="95" y="6"/>
                      <a:pt x="94" y="6"/>
                      <a:pt x="94" y="6"/>
                    </a:cubicBezTo>
                    <a:cubicBezTo>
                      <a:pt x="94" y="7"/>
                      <a:pt x="94" y="7"/>
                      <a:pt x="94" y="7"/>
                    </a:cubicBezTo>
                    <a:cubicBezTo>
                      <a:pt x="93" y="6"/>
                      <a:pt x="93" y="6"/>
                      <a:pt x="92" y="7"/>
                    </a:cubicBezTo>
                    <a:cubicBezTo>
                      <a:pt x="92" y="7"/>
                      <a:pt x="92" y="7"/>
                      <a:pt x="92" y="7"/>
                    </a:cubicBezTo>
                    <a:cubicBezTo>
                      <a:pt x="91" y="7"/>
                      <a:pt x="91" y="7"/>
                      <a:pt x="91" y="7"/>
                    </a:cubicBezTo>
                    <a:cubicBezTo>
                      <a:pt x="90" y="7"/>
                      <a:pt x="90" y="7"/>
                      <a:pt x="89" y="7"/>
                    </a:cubicBezTo>
                    <a:cubicBezTo>
                      <a:pt x="88" y="7"/>
                      <a:pt x="86" y="7"/>
                      <a:pt x="85" y="7"/>
                    </a:cubicBezTo>
                    <a:cubicBezTo>
                      <a:pt x="84" y="7"/>
                      <a:pt x="84" y="7"/>
                      <a:pt x="84" y="7"/>
                    </a:cubicBezTo>
                    <a:cubicBezTo>
                      <a:pt x="83" y="7"/>
                      <a:pt x="82" y="7"/>
                      <a:pt x="82" y="7"/>
                    </a:cubicBezTo>
                    <a:cubicBezTo>
                      <a:pt x="82" y="7"/>
                      <a:pt x="81" y="7"/>
                      <a:pt x="81" y="7"/>
                    </a:cubicBezTo>
                    <a:cubicBezTo>
                      <a:pt x="80" y="7"/>
                      <a:pt x="80" y="7"/>
                      <a:pt x="80" y="7"/>
                    </a:cubicBezTo>
                    <a:cubicBezTo>
                      <a:pt x="80" y="7"/>
                      <a:pt x="79" y="7"/>
                      <a:pt x="79" y="7"/>
                    </a:cubicBezTo>
                    <a:cubicBezTo>
                      <a:pt x="79" y="7"/>
                      <a:pt x="78" y="7"/>
                      <a:pt x="77" y="7"/>
                    </a:cubicBezTo>
                    <a:cubicBezTo>
                      <a:pt x="76" y="7"/>
                      <a:pt x="75" y="7"/>
                      <a:pt x="74" y="7"/>
                    </a:cubicBezTo>
                    <a:cubicBezTo>
                      <a:pt x="73" y="7"/>
                      <a:pt x="73" y="7"/>
                      <a:pt x="72" y="7"/>
                    </a:cubicBezTo>
                    <a:cubicBezTo>
                      <a:pt x="71" y="7"/>
                      <a:pt x="71" y="7"/>
                      <a:pt x="70" y="7"/>
                    </a:cubicBezTo>
                    <a:cubicBezTo>
                      <a:pt x="70" y="7"/>
                      <a:pt x="69" y="7"/>
                      <a:pt x="69" y="7"/>
                    </a:cubicBezTo>
                    <a:cubicBezTo>
                      <a:pt x="69" y="7"/>
                      <a:pt x="69" y="7"/>
                      <a:pt x="69" y="7"/>
                    </a:cubicBezTo>
                    <a:cubicBezTo>
                      <a:pt x="68" y="7"/>
                      <a:pt x="68" y="7"/>
                      <a:pt x="68" y="7"/>
                    </a:cubicBezTo>
                    <a:cubicBezTo>
                      <a:pt x="68" y="7"/>
                      <a:pt x="67" y="6"/>
                      <a:pt x="67" y="6"/>
                    </a:cubicBezTo>
                    <a:cubicBezTo>
                      <a:pt x="67" y="6"/>
                      <a:pt x="67" y="6"/>
                      <a:pt x="67" y="6"/>
                    </a:cubicBezTo>
                    <a:cubicBezTo>
                      <a:pt x="67" y="7"/>
                      <a:pt x="67" y="7"/>
                      <a:pt x="66" y="7"/>
                    </a:cubicBezTo>
                    <a:cubicBezTo>
                      <a:pt x="66" y="7"/>
                      <a:pt x="65" y="7"/>
                      <a:pt x="64" y="7"/>
                    </a:cubicBezTo>
                    <a:cubicBezTo>
                      <a:pt x="63" y="7"/>
                      <a:pt x="63" y="7"/>
                      <a:pt x="63" y="7"/>
                    </a:cubicBezTo>
                    <a:cubicBezTo>
                      <a:pt x="62" y="7"/>
                      <a:pt x="61" y="7"/>
                      <a:pt x="60" y="6"/>
                    </a:cubicBezTo>
                    <a:cubicBezTo>
                      <a:pt x="60" y="6"/>
                      <a:pt x="60" y="6"/>
                      <a:pt x="60" y="6"/>
                    </a:cubicBezTo>
                    <a:cubicBezTo>
                      <a:pt x="60" y="6"/>
                      <a:pt x="60" y="7"/>
                      <a:pt x="59" y="7"/>
                    </a:cubicBezTo>
                    <a:cubicBezTo>
                      <a:pt x="59" y="7"/>
                      <a:pt x="59" y="7"/>
                      <a:pt x="58" y="7"/>
                    </a:cubicBezTo>
                    <a:cubicBezTo>
                      <a:pt x="58" y="7"/>
                      <a:pt x="57" y="7"/>
                      <a:pt x="56" y="7"/>
                    </a:cubicBezTo>
                    <a:cubicBezTo>
                      <a:pt x="54" y="7"/>
                      <a:pt x="53" y="7"/>
                      <a:pt x="51" y="7"/>
                    </a:cubicBezTo>
                    <a:cubicBezTo>
                      <a:pt x="51" y="7"/>
                      <a:pt x="50" y="7"/>
                      <a:pt x="49" y="8"/>
                    </a:cubicBezTo>
                    <a:cubicBezTo>
                      <a:pt x="49" y="8"/>
                      <a:pt x="49" y="8"/>
                      <a:pt x="49" y="7"/>
                    </a:cubicBezTo>
                    <a:cubicBezTo>
                      <a:pt x="48" y="7"/>
                      <a:pt x="48" y="7"/>
                      <a:pt x="47" y="7"/>
                    </a:cubicBezTo>
                    <a:cubicBezTo>
                      <a:pt x="47" y="7"/>
                      <a:pt x="47" y="7"/>
                      <a:pt x="46" y="7"/>
                    </a:cubicBezTo>
                    <a:cubicBezTo>
                      <a:pt x="46" y="7"/>
                      <a:pt x="45" y="7"/>
                      <a:pt x="45" y="7"/>
                    </a:cubicBezTo>
                    <a:cubicBezTo>
                      <a:pt x="45" y="7"/>
                      <a:pt x="44" y="7"/>
                      <a:pt x="44" y="7"/>
                    </a:cubicBezTo>
                    <a:cubicBezTo>
                      <a:pt x="43" y="7"/>
                      <a:pt x="42" y="8"/>
                      <a:pt x="41" y="7"/>
                    </a:cubicBezTo>
                    <a:cubicBezTo>
                      <a:pt x="41" y="7"/>
                      <a:pt x="41" y="7"/>
                      <a:pt x="40" y="7"/>
                    </a:cubicBezTo>
                    <a:cubicBezTo>
                      <a:pt x="40" y="8"/>
                      <a:pt x="39" y="8"/>
                      <a:pt x="38" y="7"/>
                    </a:cubicBezTo>
                    <a:cubicBezTo>
                      <a:pt x="37" y="7"/>
                      <a:pt x="36" y="7"/>
                      <a:pt x="35" y="7"/>
                    </a:cubicBezTo>
                    <a:cubicBezTo>
                      <a:pt x="34" y="7"/>
                      <a:pt x="34" y="7"/>
                      <a:pt x="33" y="7"/>
                    </a:cubicBezTo>
                    <a:cubicBezTo>
                      <a:pt x="33" y="7"/>
                      <a:pt x="33" y="7"/>
                      <a:pt x="33" y="7"/>
                    </a:cubicBezTo>
                    <a:cubicBezTo>
                      <a:pt x="32" y="7"/>
                      <a:pt x="32" y="7"/>
                      <a:pt x="32" y="7"/>
                    </a:cubicBezTo>
                    <a:cubicBezTo>
                      <a:pt x="31" y="7"/>
                      <a:pt x="31" y="7"/>
                      <a:pt x="31" y="7"/>
                    </a:cubicBezTo>
                    <a:cubicBezTo>
                      <a:pt x="31" y="7"/>
                      <a:pt x="31" y="7"/>
                      <a:pt x="30" y="7"/>
                    </a:cubicBezTo>
                    <a:cubicBezTo>
                      <a:pt x="30" y="7"/>
                      <a:pt x="29" y="7"/>
                      <a:pt x="29" y="7"/>
                    </a:cubicBezTo>
                    <a:cubicBezTo>
                      <a:pt x="28" y="7"/>
                      <a:pt x="26" y="7"/>
                      <a:pt x="25" y="7"/>
                    </a:cubicBezTo>
                    <a:cubicBezTo>
                      <a:pt x="25" y="7"/>
                      <a:pt x="24" y="7"/>
                      <a:pt x="23" y="7"/>
                    </a:cubicBezTo>
                    <a:cubicBezTo>
                      <a:pt x="22" y="7"/>
                      <a:pt x="20" y="7"/>
                      <a:pt x="18" y="7"/>
                    </a:cubicBezTo>
                    <a:cubicBezTo>
                      <a:pt x="18" y="7"/>
                      <a:pt x="18" y="7"/>
                      <a:pt x="17" y="7"/>
                    </a:cubicBezTo>
                    <a:cubicBezTo>
                      <a:pt x="17" y="7"/>
                      <a:pt x="16" y="7"/>
                      <a:pt x="16" y="7"/>
                    </a:cubicBezTo>
                    <a:cubicBezTo>
                      <a:pt x="15" y="7"/>
                      <a:pt x="15" y="7"/>
                      <a:pt x="14" y="7"/>
                    </a:cubicBezTo>
                    <a:cubicBezTo>
                      <a:pt x="14" y="7"/>
                      <a:pt x="14" y="7"/>
                      <a:pt x="13" y="7"/>
                    </a:cubicBezTo>
                    <a:cubicBezTo>
                      <a:pt x="13" y="7"/>
                      <a:pt x="13" y="7"/>
                      <a:pt x="12" y="7"/>
                    </a:cubicBezTo>
                    <a:cubicBezTo>
                      <a:pt x="12" y="7"/>
                      <a:pt x="11" y="7"/>
                      <a:pt x="10" y="7"/>
                    </a:cubicBezTo>
                    <a:cubicBezTo>
                      <a:pt x="10" y="7"/>
                      <a:pt x="10" y="7"/>
                      <a:pt x="10" y="7"/>
                    </a:cubicBezTo>
                    <a:cubicBezTo>
                      <a:pt x="9" y="7"/>
                      <a:pt x="8" y="7"/>
                      <a:pt x="8" y="7"/>
                    </a:cubicBezTo>
                    <a:cubicBezTo>
                      <a:pt x="6" y="7"/>
                      <a:pt x="5" y="7"/>
                      <a:pt x="3" y="7"/>
                    </a:cubicBezTo>
                    <a:cubicBezTo>
                      <a:pt x="2" y="7"/>
                      <a:pt x="1" y="6"/>
                      <a:pt x="0" y="5"/>
                    </a:cubicBezTo>
                    <a:cubicBezTo>
                      <a:pt x="0" y="5"/>
                      <a:pt x="0" y="5"/>
                      <a:pt x="0" y="5"/>
                    </a:cubicBezTo>
                    <a:cubicBezTo>
                      <a:pt x="1" y="4"/>
                      <a:pt x="1" y="4"/>
                      <a:pt x="2" y="4"/>
                    </a:cubicBezTo>
                    <a:cubicBezTo>
                      <a:pt x="3" y="4"/>
                      <a:pt x="5" y="3"/>
                      <a:pt x="6" y="3"/>
                    </a:cubicBezTo>
                    <a:cubicBezTo>
                      <a:pt x="7" y="3"/>
                      <a:pt x="9" y="3"/>
                      <a:pt x="10" y="3"/>
                    </a:cubicBezTo>
                    <a:cubicBezTo>
                      <a:pt x="10" y="3"/>
                      <a:pt x="10" y="3"/>
                      <a:pt x="11" y="3"/>
                    </a:cubicBezTo>
                    <a:cubicBezTo>
                      <a:pt x="11" y="3"/>
                      <a:pt x="11" y="3"/>
                      <a:pt x="12" y="3"/>
                    </a:cubicBezTo>
                    <a:cubicBezTo>
                      <a:pt x="12" y="3"/>
                      <a:pt x="13" y="3"/>
                      <a:pt x="13" y="3"/>
                    </a:cubicBezTo>
                    <a:cubicBezTo>
                      <a:pt x="14" y="3"/>
                      <a:pt x="14" y="3"/>
                      <a:pt x="14" y="3"/>
                    </a:cubicBezTo>
                    <a:cubicBezTo>
                      <a:pt x="15" y="3"/>
                      <a:pt x="15" y="3"/>
                      <a:pt x="15" y="3"/>
                    </a:cubicBezTo>
                    <a:cubicBezTo>
                      <a:pt x="15" y="4"/>
                      <a:pt x="15" y="4"/>
                      <a:pt x="16" y="3"/>
                    </a:cubicBezTo>
                    <a:cubicBezTo>
                      <a:pt x="16" y="3"/>
                      <a:pt x="16" y="3"/>
                      <a:pt x="16" y="3"/>
                    </a:cubicBezTo>
                    <a:cubicBezTo>
                      <a:pt x="17" y="3"/>
                      <a:pt x="17" y="3"/>
                      <a:pt x="18" y="3"/>
                    </a:cubicBezTo>
                    <a:cubicBezTo>
                      <a:pt x="18" y="3"/>
                      <a:pt x="18" y="3"/>
                      <a:pt x="18" y="3"/>
                    </a:cubicBezTo>
                    <a:cubicBezTo>
                      <a:pt x="19" y="3"/>
                      <a:pt x="19" y="3"/>
                      <a:pt x="19" y="3"/>
                    </a:cubicBezTo>
                    <a:cubicBezTo>
                      <a:pt x="19" y="3"/>
                      <a:pt x="20" y="3"/>
                      <a:pt x="20" y="3"/>
                    </a:cubicBezTo>
                    <a:cubicBezTo>
                      <a:pt x="20" y="3"/>
                      <a:pt x="20" y="3"/>
                      <a:pt x="20" y="3"/>
                    </a:cubicBezTo>
                    <a:cubicBezTo>
                      <a:pt x="20" y="3"/>
                      <a:pt x="20" y="3"/>
                      <a:pt x="21" y="3"/>
                    </a:cubicBezTo>
                    <a:cubicBezTo>
                      <a:pt x="21" y="3"/>
                      <a:pt x="22" y="3"/>
                      <a:pt x="23" y="3"/>
                    </a:cubicBezTo>
                    <a:cubicBezTo>
                      <a:pt x="23" y="3"/>
                      <a:pt x="23" y="3"/>
                      <a:pt x="24" y="3"/>
                    </a:cubicBezTo>
                    <a:cubicBezTo>
                      <a:pt x="24" y="3"/>
                      <a:pt x="24" y="3"/>
                      <a:pt x="25" y="3"/>
                    </a:cubicBezTo>
                    <a:cubicBezTo>
                      <a:pt x="25" y="4"/>
                      <a:pt x="25" y="4"/>
                      <a:pt x="25" y="4"/>
                    </a:cubicBezTo>
                    <a:cubicBezTo>
                      <a:pt x="26" y="3"/>
                      <a:pt x="27" y="3"/>
                      <a:pt x="28" y="3"/>
                    </a:cubicBezTo>
                    <a:cubicBezTo>
                      <a:pt x="28" y="2"/>
                      <a:pt x="29" y="3"/>
                      <a:pt x="29" y="3"/>
                    </a:cubicBezTo>
                    <a:cubicBezTo>
                      <a:pt x="30" y="3"/>
                      <a:pt x="30" y="3"/>
                      <a:pt x="30" y="3"/>
                    </a:cubicBezTo>
                    <a:cubicBezTo>
                      <a:pt x="30" y="3"/>
                      <a:pt x="30" y="3"/>
                      <a:pt x="30" y="3"/>
                    </a:cubicBezTo>
                    <a:cubicBezTo>
                      <a:pt x="30" y="3"/>
                      <a:pt x="31" y="3"/>
                      <a:pt x="31" y="3"/>
                    </a:cubicBezTo>
                    <a:cubicBezTo>
                      <a:pt x="31" y="3"/>
                      <a:pt x="32" y="3"/>
                      <a:pt x="33" y="2"/>
                    </a:cubicBezTo>
                    <a:cubicBezTo>
                      <a:pt x="33" y="2"/>
                      <a:pt x="34" y="2"/>
                      <a:pt x="35" y="3"/>
                    </a:cubicBezTo>
                    <a:cubicBezTo>
                      <a:pt x="35" y="3"/>
                      <a:pt x="36" y="3"/>
                      <a:pt x="36" y="3"/>
                    </a:cubicBezTo>
                    <a:cubicBezTo>
                      <a:pt x="36" y="3"/>
                      <a:pt x="37" y="3"/>
                      <a:pt x="37" y="3"/>
                    </a:cubicBezTo>
                    <a:cubicBezTo>
                      <a:pt x="37" y="3"/>
                      <a:pt x="37" y="3"/>
                      <a:pt x="38" y="3"/>
                    </a:cubicBezTo>
                    <a:cubicBezTo>
                      <a:pt x="38" y="3"/>
                      <a:pt x="39" y="3"/>
                      <a:pt x="39" y="4"/>
                    </a:cubicBezTo>
                    <a:cubicBezTo>
                      <a:pt x="39" y="4"/>
                      <a:pt x="39" y="4"/>
                      <a:pt x="39" y="4"/>
                    </a:cubicBezTo>
                    <a:cubicBezTo>
                      <a:pt x="39" y="4"/>
                      <a:pt x="39" y="4"/>
                      <a:pt x="40" y="4"/>
                    </a:cubicBezTo>
                    <a:cubicBezTo>
                      <a:pt x="40" y="4"/>
                      <a:pt x="41" y="3"/>
                      <a:pt x="41" y="3"/>
                    </a:cubicBezTo>
                    <a:cubicBezTo>
                      <a:pt x="41" y="3"/>
                      <a:pt x="42" y="3"/>
                      <a:pt x="42" y="3"/>
                    </a:cubicBezTo>
                    <a:cubicBezTo>
                      <a:pt x="43" y="3"/>
                      <a:pt x="43" y="2"/>
                      <a:pt x="44" y="2"/>
                    </a:cubicBezTo>
                    <a:cubicBezTo>
                      <a:pt x="44" y="2"/>
                      <a:pt x="45" y="2"/>
                      <a:pt x="45" y="2"/>
                    </a:cubicBezTo>
                    <a:cubicBezTo>
                      <a:pt x="46" y="2"/>
                      <a:pt x="46" y="3"/>
                      <a:pt x="46" y="3"/>
                    </a:cubicBezTo>
                    <a:cubicBezTo>
                      <a:pt x="46" y="3"/>
                      <a:pt x="47" y="4"/>
                      <a:pt x="47" y="4"/>
                    </a:cubicBezTo>
                    <a:cubicBezTo>
                      <a:pt x="47" y="4"/>
                      <a:pt x="48" y="4"/>
                      <a:pt x="48" y="4"/>
                    </a:cubicBezTo>
                    <a:cubicBezTo>
                      <a:pt x="48" y="4"/>
                      <a:pt x="48" y="4"/>
                      <a:pt x="48" y="4"/>
                    </a:cubicBezTo>
                    <a:cubicBezTo>
                      <a:pt x="48" y="4"/>
                      <a:pt x="48" y="4"/>
                      <a:pt x="48" y="4"/>
                    </a:cubicBezTo>
                    <a:cubicBezTo>
                      <a:pt x="48" y="4"/>
                      <a:pt x="48" y="4"/>
                      <a:pt x="48" y="4"/>
                    </a:cubicBezTo>
                    <a:cubicBezTo>
                      <a:pt x="49" y="4"/>
                      <a:pt x="49" y="4"/>
                      <a:pt x="49" y="4"/>
                    </a:cubicBezTo>
                    <a:cubicBezTo>
                      <a:pt x="50" y="4"/>
                      <a:pt x="50" y="3"/>
                      <a:pt x="51" y="3"/>
                    </a:cubicBezTo>
                    <a:cubicBezTo>
                      <a:pt x="51" y="3"/>
                      <a:pt x="51" y="3"/>
                      <a:pt x="51" y="3"/>
                    </a:cubicBezTo>
                    <a:cubicBezTo>
                      <a:pt x="52" y="4"/>
                      <a:pt x="52" y="4"/>
                      <a:pt x="52" y="4"/>
                    </a:cubicBezTo>
                    <a:cubicBezTo>
                      <a:pt x="52" y="4"/>
                      <a:pt x="52" y="4"/>
                      <a:pt x="52" y="4"/>
                    </a:cubicBezTo>
                    <a:cubicBezTo>
                      <a:pt x="52" y="4"/>
                      <a:pt x="52" y="3"/>
                      <a:pt x="52" y="3"/>
                    </a:cubicBezTo>
                    <a:cubicBezTo>
                      <a:pt x="52" y="3"/>
                      <a:pt x="52" y="3"/>
                      <a:pt x="52" y="3"/>
                    </a:cubicBezTo>
                    <a:cubicBezTo>
                      <a:pt x="53" y="3"/>
                      <a:pt x="53" y="2"/>
                      <a:pt x="54" y="2"/>
                    </a:cubicBezTo>
                    <a:cubicBezTo>
                      <a:pt x="54" y="3"/>
                      <a:pt x="54" y="3"/>
                      <a:pt x="54" y="3"/>
                    </a:cubicBezTo>
                    <a:cubicBezTo>
                      <a:pt x="53" y="3"/>
                      <a:pt x="53" y="3"/>
                      <a:pt x="53" y="4"/>
                    </a:cubicBezTo>
                    <a:cubicBezTo>
                      <a:pt x="53" y="4"/>
                      <a:pt x="53" y="4"/>
                      <a:pt x="54" y="4"/>
                    </a:cubicBezTo>
                    <a:cubicBezTo>
                      <a:pt x="54" y="4"/>
                      <a:pt x="55" y="4"/>
                      <a:pt x="55" y="4"/>
                    </a:cubicBezTo>
                    <a:cubicBezTo>
                      <a:pt x="55" y="3"/>
                      <a:pt x="55" y="3"/>
                      <a:pt x="55" y="3"/>
                    </a:cubicBezTo>
                    <a:cubicBezTo>
                      <a:pt x="55" y="3"/>
                      <a:pt x="55" y="4"/>
                      <a:pt x="55" y="4"/>
                    </a:cubicBezTo>
                    <a:cubicBezTo>
                      <a:pt x="56" y="4"/>
                      <a:pt x="56" y="4"/>
                      <a:pt x="56" y="4"/>
                    </a:cubicBezTo>
                    <a:cubicBezTo>
                      <a:pt x="56" y="4"/>
                      <a:pt x="57" y="4"/>
                      <a:pt x="57" y="4"/>
                    </a:cubicBezTo>
                    <a:cubicBezTo>
                      <a:pt x="57" y="3"/>
                      <a:pt x="57" y="3"/>
                      <a:pt x="56" y="3"/>
                    </a:cubicBezTo>
                    <a:cubicBezTo>
                      <a:pt x="56" y="3"/>
                      <a:pt x="56" y="3"/>
                      <a:pt x="56" y="3"/>
                    </a:cubicBezTo>
                    <a:cubicBezTo>
                      <a:pt x="56" y="3"/>
                      <a:pt x="56" y="3"/>
                      <a:pt x="56" y="3"/>
                    </a:cubicBezTo>
                    <a:cubicBezTo>
                      <a:pt x="56" y="2"/>
                      <a:pt x="56" y="2"/>
                      <a:pt x="56" y="2"/>
                    </a:cubicBezTo>
                    <a:cubicBezTo>
                      <a:pt x="57" y="2"/>
                      <a:pt x="57" y="2"/>
                      <a:pt x="57" y="3"/>
                    </a:cubicBezTo>
                    <a:cubicBezTo>
                      <a:pt x="58" y="3"/>
                      <a:pt x="58" y="3"/>
                      <a:pt x="59" y="2"/>
                    </a:cubicBezTo>
                    <a:cubicBezTo>
                      <a:pt x="59" y="2"/>
                      <a:pt x="60" y="2"/>
                      <a:pt x="60" y="2"/>
                    </a:cubicBezTo>
                    <a:cubicBezTo>
                      <a:pt x="61" y="3"/>
                      <a:pt x="61" y="3"/>
                      <a:pt x="61" y="3"/>
                    </a:cubicBezTo>
                    <a:cubicBezTo>
                      <a:pt x="61" y="2"/>
                      <a:pt x="61" y="3"/>
                      <a:pt x="60" y="3"/>
                    </a:cubicBezTo>
                    <a:cubicBezTo>
                      <a:pt x="61" y="2"/>
                      <a:pt x="61" y="2"/>
                      <a:pt x="61" y="2"/>
                    </a:cubicBezTo>
                    <a:cubicBezTo>
                      <a:pt x="61" y="2"/>
                      <a:pt x="62" y="2"/>
                      <a:pt x="62" y="2"/>
                    </a:cubicBezTo>
                    <a:cubicBezTo>
                      <a:pt x="63" y="2"/>
                      <a:pt x="63" y="2"/>
                      <a:pt x="63" y="2"/>
                    </a:cubicBezTo>
                    <a:cubicBezTo>
                      <a:pt x="64" y="2"/>
                      <a:pt x="64" y="3"/>
                      <a:pt x="64" y="3"/>
                    </a:cubicBezTo>
                    <a:cubicBezTo>
                      <a:pt x="64" y="3"/>
                      <a:pt x="64" y="4"/>
                      <a:pt x="63" y="4"/>
                    </a:cubicBezTo>
                    <a:cubicBezTo>
                      <a:pt x="63" y="4"/>
                      <a:pt x="63" y="4"/>
                      <a:pt x="63" y="4"/>
                    </a:cubicBezTo>
                    <a:cubicBezTo>
                      <a:pt x="62" y="4"/>
                      <a:pt x="62" y="5"/>
                      <a:pt x="62" y="5"/>
                    </a:cubicBezTo>
                    <a:cubicBezTo>
                      <a:pt x="62" y="5"/>
                      <a:pt x="62" y="6"/>
                      <a:pt x="62" y="6"/>
                    </a:cubicBezTo>
                    <a:cubicBezTo>
                      <a:pt x="63" y="6"/>
                      <a:pt x="64" y="6"/>
                      <a:pt x="64" y="5"/>
                    </a:cubicBezTo>
                    <a:cubicBezTo>
                      <a:pt x="64" y="5"/>
                      <a:pt x="64" y="4"/>
                      <a:pt x="65" y="4"/>
                    </a:cubicBezTo>
                    <a:cubicBezTo>
                      <a:pt x="65" y="4"/>
                      <a:pt x="65" y="4"/>
                      <a:pt x="65" y="3"/>
                    </a:cubicBezTo>
                    <a:cubicBezTo>
                      <a:pt x="65" y="3"/>
                      <a:pt x="64" y="3"/>
                      <a:pt x="64" y="3"/>
                    </a:cubicBezTo>
                    <a:cubicBezTo>
                      <a:pt x="65" y="2"/>
                      <a:pt x="65" y="2"/>
                      <a:pt x="65" y="2"/>
                    </a:cubicBezTo>
                    <a:cubicBezTo>
                      <a:pt x="66" y="2"/>
                      <a:pt x="66" y="2"/>
                      <a:pt x="66" y="2"/>
                    </a:cubicBezTo>
                    <a:cubicBezTo>
                      <a:pt x="66" y="3"/>
                      <a:pt x="66" y="3"/>
                      <a:pt x="67" y="2"/>
                    </a:cubicBezTo>
                    <a:cubicBezTo>
                      <a:pt x="67" y="2"/>
                      <a:pt x="67" y="2"/>
                      <a:pt x="68" y="2"/>
                    </a:cubicBezTo>
                    <a:cubicBezTo>
                      <a:pt x="68" y="2"/>
                      <a:pt x="68" y="2"/>
                      <a:pt x="68" y="2"/>
                    </a:cubicBezTo>
                    <a:cubicBezTo>
                      <a:pt x="69" y="3"/>
                      <a:pt x="69" y="3"/>
                      <a:pt x="68" y="3"/>
                    </a:cubicBezTo>
                    <a:cubicBezTo>
                      <a:pt x="68" y="3"/>
                      <a:pt x="68" y="3"/>
                      <a:pt x="68" y="3"/>
                    </a:cubicBezTo>
                    <a:cubicBezTo>
                      <a:pt x="68" y="3"/>
                      <a:pt x="68" y="4"/>
                      <a:pt x="68" y="4"/>
                    </a:cubicBezTo>
                    <a:cubicBezTo>
                      <a:pt x="68" y="4"/>
                      <a:pt x="68" y="4"/>
                      <a:pt x="69" y="4"/>
                    </a:cubicBezTo>
                    <a:cubicBezTo>
                      <a:pt x="69" y="3"/>
                      <a:pt x="70" y="3"/>
                      <a:pt x="70" y="3"/>
                    </a:cubicBezTo>
                    <a:cubicBezTo>
                      <a:pt x="71" y="3"/>
                      <a:pt x="71" y="2"/>
                      <a:pt x="71" y="2"/>
                    </a:cubicBezTo>
                    <a:cubicBezTo>
                      <a:pt x="72" y="2"/>
                      <a:pt x="72" y="2"/>
                      <a:pt x="73" y="2"/>
                    </a:cubicBezTo>
                    <a:cubicBezTo>
                      <a:pt x="73" y="2"/>
                      <a:pt x="73" y="2"/>
                      <a:pt x="74" y="2"/>
                    </a:cubicBezTo>
                    <a:cubicBezTo>
                      <a:pt x="74" y="2"/>
                      <a:pt x="75" y="2"/>
                      <a:pt x="75" y="3"/>
                    </a:cubicBezTo>
                    <a:cubicBezTo>
                      <a:pt x="75" y="3"/>
                      <a:pt x="75" y="3"/>
                      <a:pt x="75" y="3"/>
                    </a:cubicBezTo>
                    <a:cubicBezTo>
                      <a:pt x="76" y="2"/>
                      <a:pt x="76" y="2"/>
                      <a:pt x="77" y="2"/>
                    </a:cubicBezTo>
                    <a:cubicBezTo>
                      <a:pt x="78" y="2"/>
                      <a:pt x="78" y="2"/>
                      <a:pt x="79" y="2"/>
                    </a:cubicBezTo>
                    <a:cubicBezTo>
                      <a:pt x="79" y="2"/>
                      <a:pt x="79" y="2"/>
                      <a:pt x="80" y="3"/>
                    </a:cubicBezTo>
                    <a:cubicBezTo>
                      <a:pt x="80" y="3"/>
                      <a:pt x="80" y="3"/>
                      <a:pt x="80" y="3"/>
                    </a:cubicBezTo>
                    <a:cubicBezTo>
                      <a:pt x="81" y="3"/>
                      <a:pt x="81" y="3"/>
                      <a:pt x="81" y="2"/>
                    </a:cubicBezTo>
                    <a:cubicBezTo>
                      <a:pt x="81" y="2"/>
                      <a:pt x="81" y="2"/>
                      <a:pt x="81" y="2"/>
                    </a:cubicBezTo>
                    <a:cubicBezTo>
                      <a:pt x="82" y="2"/>
                      <a:pt x="82" y="2"/>
                      <a:pt x="83" y="2"/>
                    </a:cubicBezTo>
                    <a:cubicBezTo>
                      <a:pt x="83" y="2"/>
                      <a:pt x="83" y="2"/>
                      <a:pt x="83" y="2"/>
                    </a:cubicBezTo>
                    <a:cubicBezTo>
                      <a:pt x="83" y="2"/>
                      <a:pt x="83" y="3"/>
                      <a:pt x="83" y="3"/>
                    </a:cubicBezTo>
                    <a:cubicBezTo>
                      <a:pt x="83" y="3"/>
                      <a:pt x="83" y="3"/>
                      <a:pt x="84" y="3"/>
                    </a:cubicBezTo>
                    <a:cubicBezTo>
                      <a:pt x="84" y="3"/>
                      <a:pt x="84" y="3"/>
                      <a:pt x="84" y="3"/>
                    </a:cubicBezTo>
                    <a:cubicBezTo>
                      <a:pt x="84" y="3"/>
                      <a:pt x="84" y="3"/>
                      <a:pt x="85" y="2"/>
                    </a:cubicBezTo>
                    <a:cubicBezTo>
                      <a:pt x="85" y="2"/>
                      <a:pt x="85" y="2"/>
                      <a:pt x="85" y="2"/>
                    </a:cubicBezTo>
                    <a:cubicBezTo>
                      <a:pt x="85" y="3"/>
                      <a:pt x="86" y="3"/>
                      <a:pt x="86" y="3"/>
                    </a:cubicBezTo>
                    <a:cubicBezTo>
                      <a:pt x="86" y="3"/>
                      <a:pt x="86" y="4"/>
                      <a:pt x="86" y="4"/>
                    </a:cubicBezTo>
                    <a:cubicBezTo>
                      <a:pt x="86" y="4"/>
                      <a:pt x="86" y="4"/>
                      <a:pt x="86" y="4"/>
                    </a:cubicBezTo>
                    <a:cubicBezTo>
                      <a:pt x="87" y="4"/>
                      <a:pt x="87" y="4"/>
                      <a:pt x="87" y="4"/>
                    </a:cubicBezTo>
                    <a:cubicBezTo>
                      <a:pt x="88" y="4"/>
                      <a:pt x="88" y="4"/>
                      <a:pt x="89" y="3"/>
                    </a:cubicBezTo>
                    <a:cubicBezTo>
                      <a:pt x="89" y="3"/>
                      <a:pt x="89" y="3"/>
                      <a:pt x="89" y="3"/>
                    </a:cubicBezTo>
                    <a:cubicBezTo>
                      <a:pt x="89" y="3"/>
                      <a:pt x="89" y="2"/>
                      <a:pt x="89" y="2"/>
                    </a:cubicBezTo>
                    <a:cubicBezTo>
                      <a:pt x="89" y="3"/>
                      <a:pt x="89" y="3"/>
                      <a:pt x="88" y="3"/>
                    </a:cubicBezTo>
                    <a:cubicBezTo>
                      <a:pt x="88" y="3"/>
                      <a:pt x="88" y="3"/>
                      <a:pt x="88" y="3"/>
                    </a:cubicBezTo>
                    <a:cubicBezTo>
                      <a:pt x="88" y="3"/>
                      <a:pt x="88" y="3"/>
                      <a:pt x="87" y="3"/>
                    </a:cubicBezTo>
                    <a:cubicBezTo>
                      <a:pt x="87" y="3"/>
                      <a:pt x="86" y="3"/>
                      <a:pt x="86" y="3"/>
                    </a:cubicBezTo>
                    <a:cubicBezTo>
                      <a:pt x="86" y="3"/>
                      <a:pt x="87" y="3"/>
                      <a:pt x="87" y="2"/>
                    </a:cubicBezTo>
                    <a:cubicBezTo>
                      <a:pt x="87" y="2"/>
                      <a:pt x="87" y="2"/>
                      <a:pt x="87" y="2"/>
                    </a:cubicBezTo>
                    <a:cubicBezTo>
                      <a:pt x="89" y="2"/>
                      <a:pt x="89" y="2"/>
                      <a:pt x="91" y="2"/>
                    </a:cubicBezTo>
                    <a:cubicBezTo>
                      <a:pt x="92" y="2"/>
                      <a:pt x="92" y="1"/>
                      <a:pt x="93" y="2"/>
                    </a:cubicBezTo>
                    <a:cubicBezTo>
                      <a:pt x="93" y="2"/>
                      <a:pt x="93" y="2"/>
                      <a:pt x="94" y="1"/>
                    </a:cubicBezTo>
                    <a:cubicBezTo>
                      <a:pt x="94" y="1"/>
                      <a:pt x="94" y="1"/>
                      <a:pt x="94" y="2"/>
                    </a:cubicBezTo>
                    <a:cubicBezTo>
                      <a:pt x="94" y="2"/>
                      <a:pt x="94" y="2"/>
                      <a:pt x="94" y="2"/>
                    </a:cubicBezTo>
                    <a:cubicBezTo>
                      <a:pt x="95" y="2"/>
                      <a:pt x="95" y="2"/>
                      <a:pt x="95" y="1"/>
                    </a:cubicBezTo>
                    <a:cubicBezTo>
                      <a:pt x="96" y="1"/>
                      <a:pt x="96" y="2"/>
                      <a:pt x="96" y="2"/>
                    </a:cubicBezTo>
                    <a:cubicBezTo>
                      <a:pt x="96" y="2"/>
                      <a:pt x="96" y="3"/>
                      <a:pt x="96" y="3"/>
                    </a:cubicBezTo>
                    <a:cubicBezTo>
                      <a:pt x="96" y="3"/>
                      <a:pt x="96" y="3"/>
                      <a:pt x="96" y="3"/>
                    </a:cubicBezTo>
                    <a:cubicBezTo>
                      <a:pt x="96" y="3"/>
                      <a:pt x="96" y="3"/>
                      <a:pt x="96" y="3"/>
                    </a:cubicBezTo>
                    <a:cubicBezTo>
                      <a:pt x="96" y="3"/>
                      <a:pt x="97" y="3"/>
                      <a:pt x="97" y="3"/>
                    </a:cubicBezTo>
                    <a:cubicBezTo>
                      <a:pt x="97" y="3"/>
                      <a:pt x="97" y="3"/>
                      <a:pt x="97" y="3"/>
                    </a:cubicBezTo>
                    <a:cubicBezTo>
                      <a:pt x="97" y="2"/>
                      <a:pt x="97" y="2"/>
                      <a:pt x="97" y="2"/>
                    </a:cubicBezTo>
                    <a:cubicBezTo>
                      <a:pt x="97" y="2"/>
                      <a:pt x="97" y="2"/>
                      <a:pt x="97" y="2"/>
                    </a:cubicBezTo>
                    <a:cubicBezTo>
                      <a:pt x="97" y="2"/>
                      <a:pt x="97" y="2"/>
                      <a:pt x="97" y="2"/>
                    </a:cubicBezTo>
                    <a:cubicBezTo>
                      <a:pt x="97" y="2"/>
                      <a:pt x="97" y="2"/>
                      <a:pt x="97" y="2"/>
                    </a:cubicBezTo>
                    <a:cubicBezTo>
                      <a:pt x="98" y="3"/>
                      <a:pt x="98" y="3"/>
                      <a:pt x="98" y="3"/>
                    </a:cubicBezTo>
                    <a:cubicBezTo>
                      <a:pt x="99" y="2"/>
                      <a:pt x="99" y="2"/>
                      <a:pt x="100" y="2"/>
                    </a:cubicBezTo>
                    <a:cubicBezTo>
                      <a:pt x="100" y="2"/>
                      <a:pt x="100" y="2"/>
                      <a:pt x="101" y="2"/>
                    </a:cubicBezTo>
                    <a:cubicBezTo>
                      <a:pt x="101" y="2"/>
                      <a:pt x="101" y="2"/>
                      <a:pt x="101" y="2"/>
                    </a:cubicBezTo>
                    <a:cubicBezTo>
                      <a:pt x="101" y="2"/>
                      <a:pt x="101" y="2"/>
                      <a:pt x="101" y="2"/>
                    </a:cubicBezTo>
                    <a:cubicBezTo>
                      <a:pt x="101" y="3"/>
                      <a:pt x="102" y="3"/>
                      <a:pt x="102" y="3"/>
                    </a:cubicBezTo>
                    <a:cubicBezTo>
                      <a:pt x="102" y="3"/>
                      <a:pt x="102" y="3"/>
                      <a:pt x="102" y="3"/>
                    </a:cubicBezTo>
                    <a:cubicBezTo>
                      <a:pt x="103" y="2"/>
                      <a:pt x="103" y="3"/>
                      <a:pt x="103" y="2"/>
                    </a:cubicBezTo>
                    <a:cubicBezTo>
                      <a:pt x="103" y="2"/>
                      <a:pt x="103" y="2"/>
                      <a:pt x="104" y="1"/>
                    </a:cubicBezTo>
                    <a:cubicBezTo>
                      <a:pt x="104" y="1"/>
                      <a:pt x="105" y="1"/>
                      <a:pt x="106" y="1"/>
                    </a:cubicBezTo>
                    <a:cubicBezTo>
                      <a:pt x="106" y="1"/>
                      <a:pt x="106" y="1"/>
                      <a:pt x="106" y="1"/>
                    </a:cubicBezTo>
                    <a:cubicBezTo>
                      <a:pt x="107" y="2"/>
                      <a:pt x="107" y="2"/>
                      <a:pt x="108" y="1"/>
                    </a:cubicBezTo>
                    <a:cubicBezTo>
                      <a:pt x="108" y="1"/>
                      <a:pt x="109" y="1"/>
                      <a:pt x="109" y="1"/>
                    </a:cubicBezTo>
                    <a:cubicBezTo>
                      <a:pt x="109" y="1"/>
                      <a:pt x="110" y="2"/>
                      <a:pt x="110" y="2"/>
                    </a:cubicBezTo>
                    <a:cubicBezTo>
                      <a:pt x="111" y="2"/>
                      <a:pt x="111" y="2"/>
                      <a:pt x="111" y="2"/>
                    </a:cubicBezTo>
                    <a:cubicBezTo>
                      <a:pt x="112" y="1"/>
                      <a:pt x="112" y="1"/>
                      <a:pt x="112" y="1"/>
                    </a:cubicBezTo>
                    <a:cubicBezTo>
                      <a:pt x="113" y="1"/>
                      <a:pt x="114" y="1"/>
                      <a:pt x="115" y="1"/>
                    </a:cubicBezTo>
                    <a:cubicBezTo>
                      <a:pt x="115" y="2"/>
                      <a:pt x="115" y="2"/>
                      <a:pt x="115" y="1"/>
                    </a:cubicBezTo>
                    <a:cubicBezTo>
                      <a:pt x="116" y="1"/>
                      <a:pt x="117" y="1"/>
                      <a:pt x="117" y="1"/>
                    </a:cubicBezTo>
                    <a:cubicBezTo>
                      <a:pt x="118" y="1"/>
                      <a:pt x="119" y="1"/>
                      <a:pt x="119" y="1"/>
                    </a:cubicBezTo>
                    <a:cubicBezTo>
                      <a:pt x="119" y="2"/>
                      <a:pt x="120" y="2"/>
                      <a:pt x="120" y="2"/>
                    </a:cubicBezTo>
                    <a:cubicBezTo>
                      <a:pt x="120" y="2"/>
                      <a:pt x="121" y="2"/>
                      <a:pt x="121" y="2"/>
                    </a:cubicBezTo>
                    <a:cubicBezTo>
                      <a:pt x="121" y="1"/>
                      <a:pt x="121" y="2"/>
                      <a:pt x="122" y="2"/>
                    </a:cubicBezTo>
                    <a:close/>
                    <a:moveTo>
                      <a:pt x="175" y="6"/>
                    </a:moveTo>
                    <a:cubicBezTo>
                      <a:pt x="175" y="6"/>
                      <a:pt x="175" y="6"/>
                      <a:pt x="175" y="6"/>
                    </a:cubicBezTo>
                    <a:cubicBezTo>
                      <a:pt x="174" y="6"/>
                      <a:pt x="174" y="6"/>
                      <a:pt x="174" y="6"/>
                    </a:cubicBezTo>
                    <a:cubicBezTo>
                      <a:pt x="174" y="6"/>
                      <a:pt x="174" y="6"/>
                      <a:pt x="174" y="5"/>
                    </a:cubicBezTo>
                    <a:cubicBezTo>
                      <a:pt x="174" y="5"/>
                      <a:pt x="174" y="5"/>
                      <a:pt x="174" y="5"/>
                    </a:cubicBezTo>
                    <a:cubicBezTo>
                      <a:pt x="174" y="5"/>
                      <a:pt x="174" y="5"/>
                      <a:pt x="174" y="5"/>
                    </a:cubicBezTo>
                    <a:cubicBezTo>
                      <a:pt x="174" y="5"/>
                      <a:pt x="174" y="5"/>
                      <a:pt x="174" y="5"/>
                    </a:cubicBezTo>
                    <a:cubicBezTo>
                      <a:pt x="174" y="5"/>
                      <a:pt x="174" y="5"/>
                      <a:pt x="174" y="5"/>
                    </a:cubicBezTo>
                    <a:cubicBezTo>
                      <a:pt x="174" y="5"/>
                      <a:pt x="174" y="6"/>
                      <a:pt x="174" y="6"/>
                    </a:cubicBezTo>
                    <a:cubicBezTo>
                      <a:pt x="174" y="6"/>
                      <a:pt x="175" y="6"/>
                      <a:pt x="175" y="6"/>
                    </a:cubicBezTo>
                    <a:close/>
                    <a:moveTo>
                      <a:pt x="183" y="1"/>
                    </a:moveTo>
                    <a:cubicBezTo>
                      <a:pt x="183" y="2"/>
                      <a:pt x="183" y="1"/>
                      <a:pt x="183" y="1"/>
                    </a:cubicBezTo>
                    <a:cubicBezTo>
                      <a:pt x="183" y="1"/>
                      <a:pt x="184" y="1"/>
                      <a:pt x="184" y="1"/>
                    </a:cubicBezTo>
                    <a:cubicBezTo>
                      <a:pt x="184" y="1"/>
                      <a:pt x="183" y="1"/>
                      <a:pt x="183" y="1"/>
                    </a:cubicBezTo>
                    <a:cubicBezTo>
                      <a:pt x="183" y="1"/>
                      <a:pt x="183" y="1"/>
                      <a:pt x="183" y="1"/>
                    </a:cubicBezTo>
                    <a:cubicBezTo>
                      <a:pt x="183" y="1"/>
                      <a:pt x="183" y="1"/>
                      <a:pt x="183" y="1"/>
                    </a:cubicBezTo>
                    <a:close/>
                    <a:moveTo>
                      <a:pt x="187" y="2"/>
                    </a:moveTo>
                    <a:cubicBezTo>
                      <a:pt x="187" y="2"/>
                      <a:pt x="187" y="2"/>
                      <a:pt x="187" y="3"/>
                    </a:cubicBezTo>
                    <a:cubicBezTo>
                      <a:pt x="187" y="2"/>
                      <a:pt x="187" y="2"/>
                      <a:pt x="187" y="2"/>
                    </a:cubicBezTo>
                    <a:cubicBezTo>
                      <a:pt x="187" y="2"/>
                      <a:pt x="187" y="2"/>
                      <a:pt x="187" y="2"/>
                    </a:cubicBezTo>
                    <a:cubicBezTo>
                      <a:pt x="187" y="2"/>
                      <a:pt x="187" y="2"/>
                      <a:pt x="187" y="2"/>
                    </a:cubicBezTo>
                    <a:cubicBezTo>
                      <a:pt x="187" y="3"/>
                      <a:pt x="187" y="3"/>
                      <a:pt x="187" y="2"/>
                    </a:cubicBezTo>
                    <a:close/>
                    <a:moveTo>
                      <a:pt x="117" y="4"/>
                    </a:moveTo>
                    <a:cubicBezTo>
                      <a:pt x="117" y="3"/>
                      <a:pt x="117" y="3"/>
                      <a:pt x="117" y="3"/>
                    </a:cubicBezTo>
                    <a:cubicBezTo>
                      <a:pt x="116" y="3"/>
                      <a:pt x="116" y="3"/>
                      <a:pt x="116" y="3"/>
                    </a:cubicBezTo>
                    <a:cubicBezTo>
                      <a:pt x="117" y="3"/>
                      <a:pt x="117" y="3"/>
                      <a:pt x="117" y="3"/>
                    </a:cubicBezTo>
                    <a:lnTo>
                      <a:pt x="117" y="4"/>
                    </a:lnTo>
                    <a:close/>
                    <a:moveTo>
                      <a:pt x="171" y="5"/>
                    </a:moveTo>
                    <a:cubicBezTo>
                      <a:pt x="171" y="5"/>
                      <a:pt x="171" y="5"/>
                      <a:pt x="171" y="5"/>
                    </a:cubicBezTo>
                    <a:cubicBezTo>
                      <a:pt x="171" y="5"/>
                      <a:pt x="171" y="5"/>
                      <a:pt x="171" y="5"/>
                    </a:cubicBezTo>
                    <a:cubicBezTo>
                      <a:pt x="171" y="5"/>
                      <a:pt x="171" y="5"/>
                      <a:pt x="171" y="5"/>
                    </a:cubicBezTo>
                    <a:cubicBezTo>
                      <a:pt x="171" y="5"/>
                      <a:pt x="171" y="5"/>
                      <a:pt x="171" y="5"/>
                    </a:cubicBezTo>
                    <a:cubicBezTo>
                      <a:pt x="171" y="5"/>
                      <a:pt x="171" y="5"/>
                      <a:pt x="171" y="5"/>
                    </a:cubicBezTo>
                    <a:cubicBezTo>
                      <a:pt x="171" y="5"/>
                      <a:pt x="171" y="5"/>
                      <a:pt x="171" y="5"/>
                    </a:cubicBezTo>
                    <a:close/>
                    <a:moveTo>
                      <a:pt x="187" y="4"/>
                    </a:moveTo>
                    <a:cubicBezTo>
                      <a:pt x="187" y="4"/>
                      <a:pt x="187" y="4"/>
                      <a:pt x="187" y="4"/>
                    </a:cubicBezTo>
                    <a:cubicBezTo>
                      <a:pt x="187" y="4"/>
                      <a:pt x="187" y="4"/>
                      <a:pt x="187" y="4"/>
                    </a:cubicBezTo>
                    <a:cubicBezTo>
                      <a:pt x="187" y="4"/>
                      <a:pt x="187" y="4"/>
                      <a:pt x="187" y="4"/>
                    </a:cubicBezTo>
                    <a:cubicBezTo>
                      <a:pt x="187" y="4"/>
                      <a:pt x="187" y="4"/>
                      <a:pt x="187" y="4"/>
                    </a:cubicBezTo>
                    <a:cubicBezTo>
                      <a:pt x="187" y="4"/>
                      <a:pt x="187" y="4"/>
                      <a:pt x="187" y="4"/>
                    </a:cubicBezTo>
                    <a:close/>
                    <a:moveTo>
                      <a:pt x="167" y="3"/>
                    </a:moveTo>
                    <a:cubicBezTo>
                      <a:pt x="167" y="3"/>
                      <a:pt x="167" y="2"/>
                      <a:pt x="166" y="2"/>
                    </a:cubicBezTo>
                    <a:cubicBezTo>
                      <a:pt x="166" y="2"/>
                      <a:pt x="166" y="2"/>
                      <a:pt x="166" y="2"/>
                    </a:cubicBezTo>
                    <a:cubicBezTo>
                      <a:pt x="166" y="2"/>
                      <a:pt x="165" y="3"/>
                      <a:pt x="165" y="3"/>
                    </a:cubicBezTo>
                    <a:cubicBezTo>
                      <a:pt x="165" y="3"/>
                      <a:pt x="165" y="3"/>
                      <a:pt x="166" y="4"/>
                    </a:cubicBezTo>
                    <a:cubicBezTo>
                      <a:pt x="166" y="4"/>
                      <a:pt x="166" y="4"/>
                      <a:pt x="166" y="4"/>
                    </a:cubicBezTo>
                    <a:cubicBezTo>
                      <a:pt x="166" y="4"/>
                      <a:pt x="166" y="4"/>
                      <a:pt x="166" y="4"/>
                    </a:cubicBezTo>
                    <a:cubicBezTo>
                      <a:pt x="166" y="4"/>
                      <a:pt x="166" y="4"/>
                      <a:pt x="166" y="4"/>
                    </a:cubicBezTo>
                    <a:cubicBezTo>
                      <a:pt x="166" y="4"/>
                      <a:pt x="166" y="4"/>
                      <a:pt x="166" y="4"/>
                    </a:cubicBezTo>
                    <a:cubicBezTo>
                      <a:pt x="166" y="3"/>
                      <a:pt x="166" y="3"/>
                      <a:pt x="167" y="3"/>
                    </a:cubicBezTo>
                    <a:close/>
                    <a:moveTo>
                      <a:pt x="77" y="4"/>
                    </a:moveTo>
                    <a:cubicBezTo>
                      <a:pt x="77" y="4"/>
                      <a:pt x="77" y="4"/>
                      <a:pt x="77" y="4"/>
                    </a:cubicBezTo>
                    <a:cubicBezTo>
                      <a:pt x="77" y="3"/>
                      <a:pt x="77" y="3"/>
                      <a:pt x="77" y="3"/>
                    </a:cubicBezTo>
                    <a:cubicBezTo>
                      <a:pt x="77" y="3"/>
                      <a:pt x="77" y="3"/>
                      <a:pt x="77" y="4"/>
                    </a:cubicBezTo>
                    <a:cubicBezTo>
                      <a:pt x="76" y="4"/>
                      <a:pt x="76" y="3"/>
                      <a:pt x="75" y="3"/>
                    </a:cubicBezTo>
                    <a:cubicBezTo>
                      <a:pt x="75" y="3"/>
                      <a:pt x="75" y="3"/>
                      <a:pt x="75" y="4"/>
                    </a:cubicBezTo>
                    <a:cubicBezTo>
                      <a:pt x="75" y="4"/>
                      <a:pt x="75" y="4"/>
                      <a:pt x="75" y="4"/>
                    </a:cubicBezTo>
                    <a:cubicBezTo>
                      <a:pt x="75" y="4"/>
                      <a:pt x="75" y="4"/>
                      <a:pt x="75" y="4"/>
                    </a:cubicBezTo>
                    <a:cubicBezTo>
                      <a:pt x="75" y="4"/>
                      <a:pt x="75" y="4"/>
                      <a:pt x="75" y="4"/>
                    </a:cubicBezTo>
                    <a:cubicBezTo>
                      <a:pt x="74" y="4"/>
                      <a:pt x="74" y="4"/>
                      <a:pt x="74" y="5"/>
                    </a:cubicBezTo>
                    <a:cubicBezTo>
                      <a:pt x="74" y="5"/>
                      <a:pt x="74" y="5"/>
                      <a:pt x="74" y="5"/>
                    </a:cubicBezTo>
                    <a:cubicBezTo>
                      <a:pt x="75" y="5"/>
                      <a:pt x="75" y="6"/>
                      <a:pt x="76" y="5"/>
                    </a:cubicBezTo>
                    <a:cubicBezTo>
                      <a:pt x="76" y="5"/>
                      <a:pt x="77" y="5"/>
                      <a:pt x="77" y="5"/>
                    </a:cubicBezTo>
                    <a:cubicBezTo>
                      <a:pt x="77" y="5"/>
                      <a:pt x="77" y="4"/>
                      <a:pt x="77" y="4"/>
                    </a:cubicBezTo>
                    <a:cubicBezTo>
                      <a:pt x="77" y="4"/>
                      <a:pt x="77" y="4"/>
                      <a:pt x="77" y="4"/>
                    </a:cubicBezTo>
                    <a:cubicBezTo>
                      <a:pt x="77" y="4"/>
                      <a:pt x="77" y="4"/>
                      <a:pt x="77" y="4"/>
                    </a:cubicBezTo>
                    <a:close/>
                    <a:moveTo>
                      <a:pt x="174" y="4"/>
                    </a:moveTo>
                    <a:cubicBezTo>
                      <a:pt x="174" y="3"/>
                      <a:pt x="174" y="3"/>
                      <a:pt x="175" y="3"/>
                    </a:cubicBezTo>
                    <a:cubicBezTo>
                      <a:pt x="175" y="3"/>
                      <a:pt x="174" y="3"/>
                      <a:pt x="174" y="3"/>
                    </a:cubicBezTo>
                    <a:cubicBezTo>
                      <a:pt x="174" y="3"/>
                      <a:pt x="174" y="3"/>
                      <a:pt x="174" y="3"/>
                    </a:cubicBezTo>
                    <a:cubicBezTo>
                      <a:pt x="174" y="3"/>
                      <a:pt x="174" y="3"/>
                      <a:pt x="174" y="3"/>
                    </a:cubicBezTo>
                    <a:cubicBezTo>
                      <a:pt x="173" y="3"/>
                      <a:pt x="173" y="3"/>
                      <a:pt x="173" y="3"/>
                    </a:cubicBezTo>
                    <a:cubicBezTo>
                      <a:pt x="173" y="3"/>
                      <a:pt x="173" y="2"/>
                      <a:pt x="172" y="3"/>
                    </a:cubicBezTo>
                    <a:cubicBezTo>
                      <a:pt x="172" y="3"/>
                      <a:pt x="172" y="3"/>
                      <a:pt x="172" y="3"/>
                    </a:cubicBezTo>
                    <a:cubicBezTo>
                      <a:pt x="172" y="3"/>
                      <a:pt x="171" y="3"/>
                      <a:pt x="171" y="3"/>
                    </a:cubicBezTo>
                    <a:cubicBezTo>
                      <a:pt x="171" y="3"/>
                      <a:pt x="171" y="3"/>
                      <a:pt x="171" y="3"/>
                    </a:cubicBezTo>
                    <a:cubicBezTo>
                      <a:pt x="172" y="3"/>
                      <a:pt x="172" y="4"/>
                      <a:pt x="172" y="3"/>
                    </a:cubicBezTo>
                    <a:cubicBezTo>
                      <a:pt x="173" y="3"/>
                      <a:pt x="173" y="4"/>
                      <a:pt x="173" y="4"/>
                    </a:cubicBezTo>
                    <a:cubicBezTo>
                      <a:pt x="173" y="4"/>
                      <a:pt x="172" y="4"/>
                      <a:pt x="172" y="4"/>
                    </a:cubicBezTo>
                    <a:cubicBezTo>
                      <a:pt x="172" y="4"/>
                      <a:pt x="172" y="4"/>
                      <a:pt x="172" y="4"/>
                    </a:cubicBezTo>
                    <a:cubicBezTo>
                      <a:pt x="173" y="4"/>
                      <a:pt x="174" y="4"/>
                      <a:pt x="174" y="4"/>
                    </a:cubicBezTo>
                    <a:close/>
                    <a:moveTo>
                      <a:pt x="104" y="3"/>
                    </a:moveTo>
                    <a:cubicBezTo>
                      <a:pt x="104" y="3"/>
                      <a:pt x="104" y="4"/>
                      <a:pt x="104" y="4"/>
                    </a:cubicBezTo>
                    <a:cubicBezTo>
                      <a:pt x="104" y="4"/>
                      <a:pt x="104" y="5"/>
                      <a:pt x="104" y="5"/>
                    </a:cubicBezTo>
                    <a:cubicBezTo>
                      <a:pt x="105" y="4"/>
                      <a:pt x="105" y="4"/>
                      <a:pt x="105" y="4"/>
                    </a:cubicBezTo>
                    <a:cubicBezTo>
                      <a:pt x="105" y="4"/>
                      <a:pt x="105" y="4"/>
                      <a:pt x="105" y="4"/>
                    </a:cubicBezTo>
                    <a:cubicBezTo>
                      <a:pt x="105" y="4"/>
                      <a:pt x="105" y="3"/>
                      <a:pt x="105" y="3"/>
                    </a:cubicBezTo>
                    <a:cubicBezTo>
                      <a:pt x="105" y="3"/>
                      <a:pt x="104" y="3"/>
                      <a:pt x="104" y="3"/>
                    </a:cubicBezTo>
                    <a:cubicBezTo>
                      <a:pt x="104" y="3"/>
                      <a:pt x="104" y="3"/>
                      <a:pt x="104" y="3"/>
                    </a:cubicBezTo>
                    <a:close/>
                    <a:moveTo>
                      <a:pt x="180" y="5"/>
                    </a:moveTo>
                    <a:cubicBezTo>
                      <a:pt x="180" y="5"/>
                      <a:pt x="180" y="5"/>
                      <a:pt x="180" y="5"/>
                    </a:cubicBezTo>
                    <a:cubicBezTo>
                      <a:pt x="181" y="5"/>
                      <a:pt x="181" y="5"/>
                      <a:pt x="182" y="4"/>
                    </a:cubicBezTo>
                    <a:cubicBezTo>
                      <a:pt x="182" y="4"/>
                      <a:pt x="182" y="4"/>
                      <a:pt x="182" y="4"/>
                    </a:cubicBezTo>
                    <a:cubicBezTo>
                      <a:pt x="182" y="4"/>
                      <a:pt x="181" y="4"/>
                      <a:pt x="181" y="4"/>
                    </a:cubicBezTo>
                    <a:cubicBezTo>
                      <a:pt x="181" y="4"/>
                      <a:pt x="181" y="4"/>
                      <a:pt x="181" y="4"/>
                    </a:cubicBezTo>
                    <a:cubicBezTo>
                      <a:pt x="181" y="4"/>
                      <a:pt x="180" y="4"/>
                      <a:pt x="180" y="5"/>
                    </a:cubicBezTo>
                    <a:cubicBezTo>
                      <a:pt x="180" y="5"/>
                      <a:pt x="180" y="5"/>
                      <a:pt x="180" y="5"/>
                    </a:cubicBezTo>
                    <a:cubicBezTo>
                      <a:pt x="180" y="5"/>
                      <a:pt x="180" y="5"/>
                      <a:pt x="180" y="5"/>
                    </a:cubicBezTo>
                    <a:close/>
                    <a:moveTo>
                      <a:pt x="116" y="5"/>
                    </a:moveTo>
                    <a:cubicBezTo>
                      <a:pt x="116" y="4"/>
                      <a:pt x="116" y="4"/>
                      <a:pt x="116" y="4"/>
                    </a:cubicBezTo>
                    <a:cubicBezTo>
                      <a:pt x="115" y="4"/>
                      <a:pt x="115" y="4"/>
                      <a:pt x="115" y="4"/>
                    </a:cubicBezTo>
                    <a:cubicBezTo>
                      <a:pt x="115" y="5"/>
                      <a:pt x="116" y="5"/>
                      <a:pt x="116" y="6"/>
                    </a:cubicBezTo>
                    <a:cubicBezTo>
                      <a:pt x="116" y="6"/>
                      <a:pt x="116" y="6"/>
                      <a:pt x="116" y="6"/>
                    </a:cubicBezTo>
                    <a:cubicBezTo>
                      <a:pt x="116" y="5"/>
                      <a:pt x="116" y="5"/>
                      <a:pt x="116" y="5"/>
                    </a:cubicBezTo>
                    <a:cubicBezTo>
                      <a:pt x="116" y="5"/>
                      <a:pt x="116" y="5"/>
                      <a:pt x="116" y="5"/>
                    </a:cubicBezTo>
                    <a:close/>
                    <a:moveTo>
                      <a:pt x="33" y="5"/>
                    </a:moveTo>
                    <a:cubicBezTo>
                      <a:pt x="33" y="5"/>
                      <a:pt x="33" y="5"/>
                      <a:pt x="33" y="5"/>
                    </a:cubicBezTo>
                    <a:cubicBezTo>
                      <a:pt x="33" y="5"/>
                      <a:pt x="34" y="5"/>
                      <a:pt x="34" y="5"/>
                    </a:cubicBezTo>
                    <a:cubicBezTo>
                      <a:pt x="34" y="5"/>
                      <a:pt x="34" y="5"/>
                      <a:pt x="34" y="5"/>
                    </a:cubicBezTo>
                    <a:cubicBezTo>
                      <a:pt x="35" y="5"/>
                      <a:pt x="35" y="5"/>
                      <a:pt x="34" y="4"/>
                    </a:cubicBezTo>
                    <a:cubicBezTo>
                      <a:pt x="34" y="5"/>
                      <a:pt x="34" y="5"/>
                      <a:pt x="33" y="5"/>
                    </a:cubicBezTo>
                    <a:close/>
                    <a:moveTo>
                      <a:pt x="152" y="3"/>
                    </a:moveTo>
                    <a:cubicBezTo>
                      <a:pt x="152" y="3"/>
                      <a:pt x="152" y="3"/>
                      <a:pt x="152" y="3"/>
                    </a:cubicBezTo>
                    <a:cubicBezTo>
                      <a:pt x="151" y="3"/>
                      <a:pt x="151" y="4"/>
                      <a:pt x="152" y="4"/>
                    </a:cubicBezTo>
                    <a:cubicBezTo>
                      <a:pt x="152" y="4"/>
                      <a:pt x="152" y="4"/>
                      <a:pt x="152" y="4"/>
                    </a:cubicBezTo>
                    <a:cubicBezTo>
                      <a:pt x="152" y="4"/>
                      <a:pt x="153" y="3"/>
                      <a:pt x="153" y="3"/>
                    </a:cubicBezTo>
                    <a:cubicBezTo>
                      <a:pt x="152" y="3"/>
                      <a:pt x="152" y="3"/>
                      <a:pt x="152" y="3"/>
                    </a:cubicBezTo>
                    <a:close/>
                    <a:moveTo>
                      <a:pt x="199" y="3"/>
                    </a:moveTo>
                    <a:cubicBezTo>
                      <a:pt x="199" y="3"/>
                      <a:pt x="199" y="3"/>
                      <a:pt x="199" y="3"/>
                    </a:cubicBezTo>
                    <a:cubicBezTo>
                      <a:pt x="199" y="3"/>
                      <a:pt x="199" y="3"/>
                      <a:pt x="198" y="3"/>
                    </a:cubicBezTo>
                    <a:cubicBezTo>
                      <a:pt x="198" y="3"/>
                      <a:pt x="198" y="3"/>
                      <a:pt x="197" y="3"/>
                    </a:cubicBezTo>
                    <a:cubicBezTo>
                      <a:pt x="197" y="3"/>
                      <a:pt x="197" y="3"/>
                      <a:pt x="197" y="4"/>
                    </a:cubicBezTo>
                    <a:cubicBezTo>
                      <a:pt x="198" y="4"/>
                      <a:pt x="198" y="3"/>
                      <a:pt x="199" y="3"/>
                    </a:cubicBezTo>
                    <a:close/>
                    <a:moveTo>
                      <a:pt x="206" y="4"/>
                    </a:moveTo>
                    <a:cubicBezTo>
                      <a:pt x="206" y="4"/>
                      <a:pt x="206" y="5"/>
                      <a:pt x="206" y="5"/>
                    </a:cubicBezTo>
                    <a:cubicBezTo>
                      <a:pt x="206" y="5"/>
                      <a:pt x="206" y="5"/>
                      <a:pt x="206" y="5"/>
                    </a:cubicBezTo>
                    <a:cubicBezTo>
                      <a:pt x="207" y="5"/>
                      <a:pt x="207" y="5"/>
                      <a:pt x="207" y="5"/>
                    </a:cubicBezTo>
                    <a:cubicBezTo>
                      <a:pt x="207" y="5"/>
                      <a:pt x="207" y="5"/>
                      <a:pt x="207" y="4"/>
                    </a:cubicBezTo>
                    <a:cubicBezTo>
                      <a:pt x="207" y="4"/>
                      <a:pt x="207" y="4"/>
                      <a:pt x="207" y="4"/>
                    </a:cubicBezTo>
                    <a:cubicBezTo>
                      <a:pt x="207" y="4"/>
                      <a:pt x="207" y="4"/>
                      <a:pt x="206" y="4"/>
                    </a:cubicBezTo>
                    <a:cubicBezTo>
                      <a:pt x="206" y="4"/>
                      <a:pt x="206" y="4"/>
                      <a:pt x="206" y="4"/>
                    </a:cubicBezTo>
                    <a:close/>
                    <a:moveTo>
                      <a:pt x="107" y="4"/>
                    </a:moveTo>
                    <a:cubicBezTo>
                      <a:pt x="107" y="4"/>
                      <a:pt x="107" y="4"/>
                      <a:pt x="108" y="4"/>
                    </a:cubicBezTo>
                    <a:cubicBezTo>
                      <a:pt x="108" y="5"/>
                      <a:pt x="108" y="4"/>
                      <a:pt x="108" y="4"/>
                    </a:cubicBezTo>
                    <a:cubicBezTo>
                      <a:pt x="108" y="4"/>
                      <a:pt x="108" y="4"/>
                      <a:pt x="108" y="4"/>
                    </a:cubicBezTo>
                    <a:cubicBezTo>
                      <a:pt x="108" y="4"/>
                      <a:pt x="108" y="3"/>
                      <a:pt x="107" y="3"/>
                    </a:cubicBezTo>
                    <a:cubicBezTo>
                      <a:pt x="107" y="3"/>
                      <a:pt x="107" y="3"/>
                      <a:pt x="107" y="3"/>
                    </a:cubicBezTo>
                    <a:cubicBezTo>
                      <a:pt x="107" y="3"/>
                      <a:pt x="107" y="3"/>
                      <a:pt x="107" y="4"/>
                    </a:cubicBezTo>
                    <a:cubicBezTo>
                      <a:pt x="107" y="4"/>
                      <a:pt x="107" y="4"/>
                      <a:pt x="107" y="4"/>
                    </a:cubicBezTo>
                    <a:close/>
                    <a:moveTo>
                      <a:pt x="212" y="3"/>
                    </a:moveTo>
                    <a:cubicBezTo>
                      <a:pt x="212" y="3"/>
                      <a:pt x="212" y="3"/>
                      <a:pt x="212" y="3"/>
                    </a:cubicBezTo>
                    <a:cubicBezTo>
                      <a:pt x="212" y="3"/>
                      <a:pt x="212" y="3"/>
                      <a:pt x="212" y="3"/>
                    </a:cubicBezTo>
                    <a:cubicBezTo>
                      <a:pt x="212" y="3"/>
                      <a:pt x="212" y="3"/>
                      <a:pt x="212" y="3"/>
                    </a:cubicBezTo>
                    <a:cubicBezTo>
                      <a:pt x="213" y="3"/>
                      <a:pt x="213" y="3"/>
                      <a:pt x="213" y="3"/>
                    </a:cubicBezTo>
                    <a:cubicBezTo>
                      <a:pt x="213" y="3"/>
                      <a:pt x="212" y="3"/>
                      <a:pt x="212" y="3"/>
                    </a:cubicBezTo>
                    <a:cubicBezTo>
                      <a:pt x="212" y="3"/>
                      <a:pt x="212" y="3"/>
                      <a:pt x="212" y="3"/>
                    </a:cubicBezTo>
                    <a:close/>
                    <a:moveTo>
                      <a:pt x="96" y="5"/>
                    </a:moveTo>
                    <a:cubicBezTo>
                      <a:pt x="96" y="5"/>
                      <a:pt x="96" y="5"/>
                      <a:pt x="96" y="5"/>
                    </a:cubicBezTo>
                    <a:cubicBezTo>
                      <a:pt x="96" y="5"/>
                      <a:pt x="96" y="5"/>
                      <a:pt x="96" y="5"/>
                    </a:cubicBezTo>
                    <a:cubicBezTo>
                      <a:pt x="96" y="5"/>
                      <a:pt x="97" y="5"/>
                      <a:pt x="97" y="5"/>
                    </a:cubicBezTo>
                    <a:cubicBezTo>
                      <a:pt x="97" y="5"/>
                      <a:pt x="97" y="5"/>
                      <a:pt x="97" y="5"/>
                    </a:cubicBezTo>
                    <a:cubicBezTo>
                      <a:pt x="97" y="5"/>
                      <a:pt x="97" y="4"/>
                      <a:pt x="96" y="4"/>
                    </a:cubicBezTo>
                    <a:cubicBezTo>
                      <a:pt x="96" y="4"/>
                      <a:pt x="96" y="5"/>
                      <a:pt x="96" y="5"/>
                    </a:cubicBezTo>
                    <a:close/>
                    <a:moveTo>
                      <a:pt x="111" y="4"/>
                    </a:moveTo>
                    <a:cubicBezTo>
                      <a:pt x="111" y="4"/>
                      <a:pt x="110" y="4"/>
                      <a:pt x="110" y="4"/>
                    </a:cubicBezTo>
                    <a:cubicBezTo>
                      <a:pt x="110" y="5"/>
                      <a:pt x="110" y="5"/>
                      <a:pt x="111" y="5"/>
                    </a:cubicBezTo>
                    <a:cubicBezTo>
                      <a:pt x="111" y="5"/>
                      <a:pt x="111" y="5"/>
                      <a:pt x="111" y="5"/>
                    </a:cubicBezTo>
                    <a:cubicBezTo>
                      <a:pt x="111" y="5"/>
                      <a:pt x="111" y="4"/>
                      <a:pt x="111" y="4"/>
                    </a:cubicBezTo>
                    <a:cubicBezTo>
                      <a:pt x="111" y="4"/>
                      <a:pt x="111" y="4"/>
                      <a:pt x="111" y="4"/>
                    </a:cubicBezTo>
                    <a:close/>
                    <a:moveTo>
                      <a:pt x="113" y="4"/>
                    </a:moveTo>
                    <a:cubicBezTo>
                      <a:pt x="113" y="4"/>
                      <a:pt x="113" y="4"/>
                      <a:pt x="113" y="5"/>
                    </a:cubicBezTo>
                    <a:cubicBezTo>
                      <a:pt x="114" y="5"/>
                      <a:pt x="114" y="5"/>
                      <a:pt x="114" y="4"/>
                    </a:cubicBezTo>
                    <a:cubicBezTo>
                      <a:pt x="114" y="4"/>
                      <a:pt x="114" y="4"/>
                      <a:pt x="114" y="4"/>
                    </a:cubicBezTo>
                    <a:cubicBezTo>
                      <a:pt x="114" y="4"/>
                      <a:pt x="114" y="4"/>
                      <a:pt x="114" y="4"/>
                    </a:cubicBezTo>
                    <a:cubicBezTo>
                      <a:pt x="114" y="4"/>
                      <a:pt x="114" y="4"/>
                      <a:pt x="114" y="4"/>
                    </a:cubicBezTo>
                    <a:cubicBezTo>
                      <a:pt x="113" y="4"/>
                      <a:pt x="113" y="4"/>
                      <a:pt x="113" y="4"/>
                    </a:cubicBezTo>
                    <a:close/>
                    <a:moveTo>
                      <a:pt x="145" y="4"/>
                    </a:moveTo>
                    <a:cubicBezTo>
                      <a:pt x="144" y="4"/>
                      <a:pt x="144" y="4"/>
                      <a:pt x="144" y="4"/>
                    </a:cubicBezTo>
                    <a:cubicBezTo>
                      <a:pt x="144" y="4"/>
                      <a:pt x="144" y="5"/>
                      <a:pt x="144" y="5"/>
                    </a:cubicBezTo>
                    <a:cubicBezTo>
                      <a:pt x="144" y="5"/>
                      <a:pt x="144" y="5"/>
                      <a:pt x="144" y="5"/>
                    </a:cubicBezTo>
                    <a:cubicBezTo>
                      <a:pt x="144" y="4"/>
                      <a:pt x="145" y="4"/>
                      <a:pt x="145" y="4"/>
                    </a:cubicBezTo>
                    <a:cubicBezTo>
                      <a:pt x="145" y="4"/>
                      <a:pt x="145" y="4"/>
                      <a:pt x="145" y="4"/>
                    </a:cubicBezTo>
                    <a:cubicBezTo>
                      <a:pt x="145" y="4"/>
                      <a:pt x="145" y="4"/>
                      <a:pt x="145" y="4"/>
                    </a:cubicBezTo>
                    <a:close/>
                    <a:moveTo>
                      <a:pt x="147" y="2"/>
                    </a:moveTo>
                    <a:cubicBezTo>
                      <a:pt x="147" y="2"/>
                      <a:pt x="147" y="2"/>
                      <a:pt x="147" y="2"/>
                    </a:cubicBezTo>
                    <a:cubicBezTo>
                      <a:pt x="147" y="2"/>
                      <a:pt x="148" y="2"/>
                      <a:pt x="148" y="2"/>
                    </a:cubicBezTo>
                    <a:cubicBezTo>
                      <a:pt x="148" y="2"/>
                      <a:pt x="148" y="2"/>
                      <a:pt x="148" y="2"/>
                    </a:cubicBezTo>
                    <a:cubicBezTo>
                      <a:pt x="148" y="2"/>
                      <a:pt x="148" y="2"/>
                      <a:pt x="148" y="2"/>
                    </a:cubicBezTo>
                    <a:cubicBezTo>
                      <a:pt x="148" y="1"/>
                      <a:pt x="148" y="2"/>
                      <a:pt x="148" y="2"/>
                    </a:cubicBezTo>
                    <a:cubicBezTo>
                      <a:pt x="147" y="2"/>
                      <a:pt x="147" y="2"/>
                      <a:pt x="147" y="2"/>
                    </a:cubicBezTo>
                    <a:close/>
                    <a:moveTo>
                      <a:pt x="158" y="5"/>
                    </a:moveTo>
                    <a:cubicBezTo>
                      <a:pt x="158" y="5"/>
                      <a:pt x="158" y="5"/>
                      <a:pt x="159" y="5"/>
                    </a:cubicBezTo>
                    <a:cubicBezTo>
                      <a:pt x="159" y="5"/>
                      <a:pt x="159" y="5"/>
                      <a:pt x="159" y="5"/>
                    </a:cubicBezTo>
                    <a:cubicBezTo>
                      <a:pt x="159" y="5"/>
                      <a:pt x="159" y="5"/>
                      <a:pt x="159" y="4"/>
                    </a:cubicBezTo>
                    <a:cubicBezTo>
                      <a:pt x="159" y="4"/>
                      <a:pt x="159" y="4"/>
                      <a:pt x="159" y="4"/>
                    </a:cubicBezTo>
                    <a:cubicBezTo>
                      <a:pt x="159" y="4"/>
                      <a:pt x="158" y="5"/>
                      <a:pt x="158" y="5"/>
                    </a:cubicBezTo>
                    <a:close/>
                    <a:moveTo>
                      <a:pt x="83" y="4"/>
                    </a:moveTo>
                    <a:cubicBezTo>
                      <a:pt x="83" y="4"/>
                      <a:pt x="83" y="4"/>
                      <a:pt x="83" y="5"/>
                    </a:cubicBezTo>
                    <a:cubicBezTo>
                      <a:pt x="83" y="5"/>
                      <a:pt x="83" y="5"/>
                      <a:pt x="83" y="5"/>
                    </a:cubicBezTo>
                    <a:cubicBezTo>
                      <a:pt x="83" y="5"/>
                      <a:pt x="83" y="5"/>
                      <a:pt x="83" y="5"/>
                    </a:cubicBezTo>
                    <a:cubicBezTo>
                      <a:pt x="83" y="4"/>
                      <a:pt x="83" y="4"/>
                      <a:pt x="83" y="4"/>
                    </a:cubicBezTo>
                    <a:cubicBezTo>
                      <a:pt x="83" y="4"/>
                      <a:pt x="83" y="4"/>
                      <a:pt x="83" y="4"/>
                    </a:cubicBezTo>
                    <a:cubicBezTo>
                      <a:pt x="83" y="4"/>
                      <a:pt x="83" y="4"/>
                      <a:pt x="83" y="4"/>
                    </a:cubicBezTo>
                    <a:close/>
                    <a:moveTo>
                      <a:pt x="45" y="5"/>
                    </a:moveTo>
                    <a:cubicBezTo>
                      <a:pt x="44" y="5"/>
                      <a:pt x="44" y="5"/>
                      <a:pt x="44" y="5"/>
                    </a:cubicBezTo>
                    <a:cubicBezTo>
                      <a:pt x="44" y="5"/>
                      <a:pt x="44" y="5"/>
                      <a:pt x="44" y="5"/>
                    </a:cubicBezTo>
                    <a:cubicBezTo>
                      <a:pt x="44" y="5"/>
                      <a:pt x="44" y="5"/>
                      <a:pt x="44" y="5"/>
                    </a:cubicBezTo>
                    <a:cubicBezTo>
                      <a:pt x="44" y="5"/>
                      <a:pt x="44" y="5"/>
                      <a:pt x="44" y="5"/>
                    </a:cubicBezTo>
                    <a:cubicBezTo>
                      <a:pt x="44" y="5"/>
                      <a:pt x="45" y="5"/>
                      <a:pt x="45" y="5"/>
                    </a:cubicBezTo>
                    <a:cubicBezTo>
                      <a:pt x="45" y="5"/>
                      <a:pt x="45" y="5"/>
                      <a:pt x="45" y="5"/>
                    </a:cubicBezTo>
                    <a:close/>
                    <a:moveTo>
                      <a:pt x="136" y="5"/>
                    </a:moveTo>
                    <a:cubicBezTo>
                      <a:pt x="136" y="5"/>
                      <a:pt x="137" y="5"/>
                      <a:pt x="137" y="5"/>
                    </a:cubicBezTo>
                    <a:cubicBezTo>
                      <a:pt x="137" y="5"/>
                      <a:pt x="137" y="5"/>
                      <a:pt x="137" y="4"/>
                    </a:cubicBezTo>
                    <a:cubicBezTo>
                      <a:pt x="137" y="4"/>
                      <a:pt x="137" y="4"/>
                      <a:pt x="137" y="4"/>
                    </a:cubicBezTo>
                    <a:cubicBezTo>
                      <a:pt x="137" y="4"/>
                      <a:pt x="136" y="4"/>
                      <a:pt x="136" y="5"/>
                    </a:cubicBezTo>
                    <a:close/>
                    <a:moveTo>
                      <a:pt x="85" y="6"/>
                    </a:moveTo>
                    <a:cubicBezTo>
                      <a:pt x="85" y="6"/>
                      <a:pt x="85" y="6"/>
                      <a:pt x="85" y="6"/>
                    </a:cubicBezTo>
                    <a:cubicBezTo>
                      <a:pt x="85" y="6"/>
                      <a:pt x="85" y="6"/>
                      <a:pt x="85" y="5"/>
                    </a:cubicBezTo>
                    <a:cubicBezTo>
                      <a:pt x="85" y="5"/>
                      <a:pt x="85" y="5"/>
                      <a:pt x="85" y="5"/>
                    </a:cubicBezTo>
                    <a:cubicBezTo>
                      <a:pt x="84" y="6"/>
                      <a:pt x="84" y="6"/>
                      <a:pt x="84" y="6"/>
                    </a:cubicBezTo>
                    <a:cubicBezTo>
                      <a:pt x="84" y="6"/>
                      <a:pt x="85" y="6"/>
                      <a:pt x="85" y="6"/>
                    </a:cubicBezTo>
                    <a:close/>
                    <a:moveTo>
                      <a:pt x="80" y="5"/>
                    </a:moveTo>
                    <a:cubicBezTo>
                      <a:pt x="80" y="5"/>
                      <a:pt x="80" y="5"/>
                      <a:pt x="80" y="5"/>
                    </a:cubicBezTo>
                    <a:cubicBezTo>
                      <a:pt x="80" y="5"/>
                      <a:pt x="80" y="6"/>
                      <a:pt x="81" y="6"/>
                    </a:cubicBezTo>
                    <a:cubicBezTo>
                      <a:pt x="81" y="6"/>
                      <a:pt x="81" y="6"/>
                      <a:pt x="81" y="5"/>
                    </a:cubicBezTo>
                    <a:cubicBezTo>
                      <a:pt x="81" y="5"/>
                      <a:pt x="81" y="5"/>
                      <a:pt x="81" y="5"/>
                    </a:cubicBezTo>
                    <a:cubicBezTo>
                      <a:pt x="81" y="5"/>
                      <a:pt x="81" y="5"/>
                      <a:pt x="80" y="5"/>
                    </a:cubicBezTo>
                    <a:close/>
                    <a:moveTo>
                      <a:pt x="197" y="1"/>
                    </a:moveTo>
                    <a:cubicBezTo>
                      <a:pt x="197" y="2"/>
                      <a:pt x="197" y="2"/>
                      <a:pt x="197" y="2"/>
                    </a:cubicBezTo>
                    <a:cubicBezTo>
                      <a:pt x="197" y="2"/>
                      <a:pt x="197" y="2"/>
                      <a:pt x="197" y="2"/>
                    </a:cubicBezTo>
                    <a:cubicBezTo>
                      <a:pt x="197" y="2"/>
                      <a:pt x="197" y="2"/>
                      <a:pt x="197" y="2"/>
                    </a:cubicBezTo>
                    <a:cubicBezTo>
                      <a:pt x="197" y="2"/>
                      <a:pt x="198" y="2"/>
                      <a:pt x="198" y="2"/>
                    </a:cubicBezTo>
                    <a:cubicBezTo>
                      <a:pt x="198" y="2"/>
                      <a:pt x="197" y="1"/>
                      <a:pt x="197" y="1"/>
                    </a:cubicBezTo>
                    <a:cubicBezTo>
                      <a:pt x="197" y="1"/>
                      <a:pt x="197" y="1"/>
                      <a:pt x="197" y="1"/>
                    </a:cubicBezTo>
                    <a:close/>
                    <a:moveTo>
                      <a:pt x="158" y="5"/>
                    </a:moveTo>
                    <a:cubicBezTo>
                      <a:pt x="158" y="5"/>
                      <a:pt x="158" y="5"/>
                      <a:pt x="158" y="5"/>
                    </a:cubicBezTo>
                    <a:cubicBezTo>
                      <a:pt x="157" y="5"/>
                      <a:pt x="157" y="5"/>
                      <a:pt x="157" y="5"/>
                    </a:cubicBezTo>
                    <a:cubicBezTo>
                      <a:pt x="157" y="5"/>
                      <a:pt x="158" y="5"/>
                      <a:pt x="158" y="5"/>
                    </a:cubicBezTo>
                    <a:cubicBezTo>
                      <a:pt x="158" y="5"/>
                      <a:pt x="158" y="5"/>
                      <a:pt x="158" y="5"/>
                    </a:cubicBezTo>
                    <a:cubicBezTo>
                      <a:pt x="158" y="5"/>
                      <a:pt x="158" y="5"/>
                      <a:pt x="158" y="5"/>
                    </a:cubicBezTo>
                    <a:cubicBezTo>
                      <a:pt x="158" y="5"/>
                      <a:pt x="158" y="5"/>
                      <a:pt x="158" y="5"/>
                    </a:cubicBezTo>
                    <a:cubicBezTo>
                      <a:pt x="158" y="5"/>
                      <a:pt x="158" y="5"/>
                      <a:pt x="158" y="5"/>
                    </a:cubicBezTo>
                    <a:close/>
                    <a:moveTo>
                      <a:pt x="125" y="6"/>
                    </a:moveTo>
                    <a:cubicBezTo>
                      <a:pt x="125" y="6"/>
                      <a:pt x="125" y="6"/>
                      <a:pt x="125" y="6"/>
                    </a:cubicBezTo>
                    <a:cubicBezTo>
                      <a:pt x="125" y="6"/>
                      <a:pt x="125" y="6"/>
                      <a:pt x="125" y="6"/>
                    </a:cubicBezTo>
                    <a:cubicBezTo>
                      <a:pt x="125" y="6"/>
                      <a:pt x="125" y="6"/>
                      <a:pt x="125" y="6"/>
                    </a:cubicBezTo>
                    <a:cubicBezTo>
                      <a:pt x="125" y="6"/>
                      <a:pt x="125" y="6"/>
                      <a:pt x="125" y="6"/>
                    </a:cubicBezTo>
                    <a:close/>
                    <a:moveTo>
                      <a:pt x="135" y="2"/>
                    </a:moveTo>
                    <a:cubicBezTo>
                      <a:pt x="135" y="2"/>
                      <a:pt x="135" y="2"/>
                      <a:pt x="135" y="2"/>
                    </a:cubicBezTo>
                    <a:cubicBezTo>
                      <a:pt x="135" y="2"/>
                      <a:pt x="135" y="2"/>
                      <a:pt x="135" y="2"/>
                    </a:cubicBezTo>
                    <a:cubicBezTo>
                      <a:pt x="135" y="2"/>
                      <a:pt x="135" y="2"/>
                      <a:pt x="135" y="2"/>
                    </a:cubicBezTo>
                    <a:cubicBezTo>
                      <a:pt x="135" y="2"/>
                      <a:pt x="135" y="2"/>
                      <a:pt x="135" y="2"/>
                    </a:cubicBezTo>
                    <a:cubicBezTo>
                      <a:pt x="135" y="2"/>
                      <a:pt x="135" y="2"/>
                      <a:pt x="135" y="2"/>
                    </a:cubicBezTo>
                    <a:cubicBezTo>
                      <a:pt x="135" y="2"/>
                      <a:pt x="135" y="2"/>
                      <a:pt x="135" y="2"/>
                    </a:cubicBezTo>
                    <a:close/>
                    <a:moveTo>
                      <a:pt x="162" y="3"/>
                    </a:moveTo>
                    <a:cubicBezTo>
                      <a:pt x="162" y="3"/>
                      <a:pt x="162" y="3"/>
                      <a:pt x="162" y="3"/>
                    </a:cubicBezTo>
                    <a:cubicBezTo>
                      <a:pt x="162" y="3"/>
                      <a:pt x="162" y="3"/>
                      <a:pt x="162" y="3"/>
                    </a:cubicBezTo>
                    <a:cubicBezTo>
                      <a:pt x="163" y="3"/>
                      <a:pt x="162" y="3"/>
                      <a:pt x="162" y="3"/>
                    </a:cubicBezTo>
                    <a:cubicBezTo>
                      <a:pt x="162" y="3"/>
                      <a:pt x="162" y="3"/>
                      <a:pt x="162" y="3"/>
                    </a:cubicBezTo>
                    <a:close/>
                    <a:moveTo>
                      <a:pt x="154" y="3"/>
                    </a:moveTo>
                    <a:cubicBezTo>
                      <a:pt x="154" y="3"/>
                      <a:pt x="154" y="4"/>
                      <a:pt x="154" y="4"/>
                    </a:cubicBezTo>
                    <a:cubicBezTo>
                      <a:pt x="154" y="4"/>
                      <a:pt x="154" y="4"/>
                      <a:pt x="155" y="4"/>
                    </a:cubicBezTo>
                    <a:cubicBezTo>
                      <a:pt x="155" y="4"/>
                      <a:pt x="155" y="4"/>
                      <a:pt x="155" y="4"/>
                    </a:cubicBezTo>
                    <a:cubicBezTo>
                      <a:pt x="155" y="3"/>
                      <a:pt x="155" y="3"/>
                      <a:pt x="155" y="3"/>
                    </a:cubicBezTo>
                    <a:cubicBezTo>
                      <a:pt x="155" y="3"/>
                      <a:pt x="154" y="3"/>
                      <a:pt x="154" y="3"/>
                    </a:cubicBezTo>
                    <a:cubicBezTo>
                      <a:pt x="154" y="3"/>
                      <a:pt x="154" y="3"/>
                      <a:pt x="154" y="3"/>
                    </a:cubicBezTo>
                    <a:close/>
                    <a:moveTo>
                      <a:pt x="113" y="2"/>
                    </a:moveTo>
                    <a:cubicBezTo>
                      <a:pt x="113" y="2"/>
                      <a:pt x="113" y="2"/>
                      <a:pt x="113" y="2"/>
                    </a:cubicBezTo>
                    <a:cubicBezTo>
                      <a:pt x="112" y="3"/>
                      <a:pt x="113" y="3"/>
                      <a:pt x="113" y="3"/>
                    </a:cubicBezTo>
                    <a:cubicBezTo>
                      <a:pt x="113" y="3"/>
                      <a:pt x="113" y="3"/>
                      <a:pt x="113" y="3"/>
                    </a:cubicBezTo>
                    <a:cubicBezTo>
                      <a:pt x="113" y="3"/>
                      <a:pt x="113" y="2"/>
                      <a:pt x="113" y="2"/>
                    </a:cubicBezTo>
                    <a:close/>
                    <a:moveTo>
                      <a:pt x="47" y="6"/>
                    </a:moveTo>
                    <a:cubicBezTo>
                      <a:pt x="47" y="6"/>
                      <a:pt x="47" y="6"/>
                      <a:pt x="47" y="6"/>
                    </a:cubicBezTo>
                    <a:cubicBezTo>
                      <a:pt x="47" y="7"/>
                      <a:pt x="47" y="6"/>
                      <a:pt x="47" y="6"/>
                    </a:cubicBezTo>
                    <a:cubicBezTo>
                      <a:pt x="47" y="6"/>
                      <a:pt x="47" y="6"/>
                      <a:pt x="47" y="6"/>
                    </a:cubicBezTo>
                    <a:cubicBezTo>
                      <a:pt x="47" y="6"/>
                      <a:pt x="47" y="6"/>
                      <a:pt x="47" y="6"/>
                    </a:cubicBezTo>
                    <a:close/>
                    <a:moveTo>
                      <a:pt x="110" y="3"/>
                    </a:moveTo>
                    <a:cubicBezTo>
                      <a:pt x="110" y="3"/>
                      <a:pt x="110" y="3"/>
                      <a:pt x="110" y="3"/>
                    </a:cubicBezTo>
                    <a:cubicBezTo>
                      <a:pt x="110" y="3"/>
                      <a:pt x="110" y="3"/>
                      <a:pt x="110" y="3"/>
                    </a:cubicBezTo>
                    <a:cubicBezTo>
                      <a:pt x="110" y="3"/>
                      <a:pt x="110" y="2"/>
                      <a:pt x="110" y="2"/>
                    </a:cubicBezTo>
                    <a:cubicBezTo>
                      <a:pt x="110" y="2"/>
                      <a:pt x="110" y="2"/>
                      <a:pt x="110" y="3"/>
                    </a:cubicBezTo>
                    <a:close/>
                    <a:moveTo>
                      <a:pt x="38" y="4"/>
                    </a:moveTo>
                    <a:cubicBezTo>
                      <a:pt x="38" y="4"/>
                      <a:pt x="38" y="4"/>
                      <a:pt x="38" y="4"/>
                    </a:cubicBezTo>
                    <a:cubicBezTo>
                      <a:pt x="38" y="4"/>
                      <a:pt x="38" y="4"/>
                      <a:pt x="38" y="4"/>
                    </a:cubicBezTo>
                    <a:cubicBezTo>
                      <a:pt x="38" y="4"/>
                      <a:pt x="38" y="4"/>
                      <a:pt x="38" y="4"/>
                    </a:cubicBezTo>
                    <a:cubicBezTo>
                      <a:pt x="38" y="4"/>
                      <a:pt x="38" y="4"/>
                      <a:pt x="38" y="4"/>
                    </a:cubicBezTo>
                    <a:cubicBezTo>
                      <a:pt x="38" y="4"/>
                      <a:pt x="38" y="4"/>
                      <a:pt x="38" y="4"/>
                    </a:cubicBezTo>
                    <a:close/>
                    <a:moveTo>
                      <a:pt x="16" y="4"/>
                    </a:move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lose/>
                    <a:moveTo>
                      <a:pt x="206" y="3"/>
                    </a:moveTo>
                    <a:cubicBezTo>
                      <a:pt x="206" y="3"/>
                      <a:pt x="206" y="3"/>
                      <a:pt x="206" y="3"/>
                    </a:cubicBezTo>
                    <a:cubicBezTo>
                      <a:pt x="206" y="3"/>
                      <a:pt x="206" y="3"/>
                      <a:pt x="206" y="3"/>
                    </a:cubicBezTo>
                    <a:cubicBezTo>
                      <a:pt x="206" y="3"/>
                      <a:pt x="206" y="3"/>
                      <a:pt x="206" y="3"/>
                    </a:cubicBezTo>
                    <a:cubicBezTo>
                      <a:pt x="206" y="3"/>
                      <a:pt x="206" y="3"/>
                      <a:pt x="206" y="3"/>
                    </a:cubicBezTo>
                    <a:close/>
                    <a:moveTo>
                      <a:pt x="205" y="4"/>
                    </a:moveTo>
                    <a:cubicBezTo>
                      <a:pt x="205" y="4"/>
                      <a:pt x="205" y="4"/>
                      <a:pt x="205" y="4"/>
                    </a:cubicBezTo>
                    <a:cubicBezTo>
                      <a:pt x="205" y="4"/>
                      <a:pt x="205" y="4"/>
                      <a:pt x="205" y="4"/>
                    </a:cubicBezTo>
                    <a:cubicBezTo>
                      <a:pt x="205" y="4"/>
                      <a:pt x="205" y="4"/>
                      <a:pt x="205" y="4"/>
                    </a:cubicBezTo>
                    <a:close/>
                    <a:moveTo>
                      <a:pt x="201" y="5"/>
                    </a:moveTo>
                    <a:cubicBezTo>
                      <a:pt x="201" y="5"/>
                      <a:pt x="201" y="5"/>
                      <a:pt x="201" y="5"/>
                    </a:cubicBezTo>
                    <a:cubicBezTo>
                      <a:pt x="201" y="5"/>
                      <a:pt x="201" y="5"/>
                      <a:pt x="201" y="5"/>
                    </a:cubicBezTo>
                    <a:cubicBezTo>
                      <a:pt x="201" y="5"/>
                      <a:pt x="201" y="5"/>
                      <a:pt x="201" y="5"/>
                    </a:cubicBezTo>
                    <a:cubicBezTo>
                      <a:pt x="201" y="5"/>
                      <a:pt x="201" y="5"/>
                      <a:pt x="201" y="5"/>
                    </a:cubicBezTo>
                    <a:close/>
                    <a:moveTo>
                      <a:pt x="200" y="1"/>
                    </a:moveTo>
                    <a:cubicBezTo>
                      <a:pt x="200" y="1"/>
                      <a:pt x="200" y="1"/>
                      <a:pt x="200" y="1"/>
                    </a:cubicBezTo>
                    <a:cubicBezTo>
                      <a:pt x="200" y="1"/>
                      <a:pt x="200" y="1"/>
                      <a:pt x="200" y="1"/>
                    </a:cubicBezTo>
                    <a:cubicBezTo>
                      <a:pt x="200" y="1"/>
                      <a:pt x="200" y="1"/>
                      <a:pt x="200" y="1"/>
                    </a:cubicBezTo>
                    <a:close/>
                    <a:moveTo>
                      <a:pt x="183" y="5"/>
                    </a:moveTo>
                    <a:cubicBezTo>
                      <a:pt x="183" y="5"/>
                      <a:pt x="183" y="5"/>
                      <a:pt x="183" y="5"/>
                    </a:cubicBezTo>
                    <a:cubicBezTo>
                      <a:pt x="183" y="5"/>
                      <a:pt x="183" y="5"/>
                      <a:pt x="183" y="5"/>
                    </a:cubicBezTo>
                    <a:cubicBezTo>
                      <a:pt x="183" y="5"/>
                      <a:pt x="183" y="5"/>
                      <a:pt x="183" y="5"/>
                    </a:cubicBezTo>
                    <a:cubicBezTo>
                      <a:pt x="183" y="5"/>
                      <a:pt x="182" y="5"/>
                      <a:pt x="183" y="5"/>
                    </a:cubicBezTo>
                    <a:close/>
                    <a:moveTo>
                      <a:pt x="171" y="3"/>
                    </a:moveTo>
                    <a:cubicBezTo>
                      <a:pt x="171" y="2"/>
                      <a:pt x="171" y="2"/>
                      <a:pt x="171" y="3"/>
                    </a:cubicBezTo>
                    <a:cubicBezTo>
                      <a:pt x="171" y="3"/>
                      <a:pt x="171" y="3"/>
                      <a:pt x="171" y="3"/>
                    </a:cubicBezTo>
                    <a:cubicBezTo>
                      <a:pt x="171" y="3"/>
                      <a:pt x="171" y="3"/>
                      <a:pt x="171" y="3"/>
                    </a:cubicBezTo>
                    <a:cubicBezTo>
                      <a:pt x="171" y="3"/>
                      <a:pt x="171" y="3"/>
                      <a:pt x="171" y="3"/>
                    </a:cubicBezTo>
                    <a:close/>
                    <a:moveTo>
                      <a:pt x="157" y="5"/>
                    </a:moveTo>
                    <a:cubicBezTo>
                      <a:pt x="157" y="5"/>
                      <a:pt x="157" y="5"/>
                      <a:pt x="157" y="5"/>
                    </a:cubicBezTo>
                    <a:cubicBezTo>
                      <a:pt x="157" y="5"/>
                      <a:pt x="157" y="5"/>
                      <a:pt x="157" y="5"/>
                    </a:cubicBezTo>
                    <a:cubicBezTo>
                      <a:pt x="157" y="5"/>
                      <a:pt x="157" y="5"/>
                      <a:pt x="157" y="5"/>
                    </a:cubicBezTo>
                    <a:cubicBezTo>
                      <a:pt x="157" y="5"/>
                      <a:pt x="157" y="5"/>
                      <a:pt x="157" y="5"/>
                    </a:cubicBezTo>
                    <a:cubicBezTo>
                      <a:pt x="157" y="5"/>
                      <a:pt x="157" y="5"/>
                      <a:pt x="157" y="5"/>
                    </a:cubicBezTo>
                    <a:close/>
                    <a:moveTo>
                      <a:pt x="149" y="3"/>
                    </a:moveTo>
                    <a:cubicBezTo>
                      <a:pt x="149" y="3"/>
                      <a:pt x="150" y="3"/>
                      <a:pt x="150" y="3"/>
                    </a:cubicBezTo>
                    <a:cubicBezTo>
                      <a:pt x="150" y="3"/>
                      <a:pt x="150" y="3"/>
                      <a:pt x="150" y="3"/>
                    </a:cubicBezTo>
                    <a:cubicBezTo>
                      <a:pt x="150" y="3"/>
                      <a:pt x="150" y="3"/>
                      <a:pt x="149" y="3"/>
                    </a:cubicBezTo>
                    <a:cubicBezTo>
                      <a:pt x="149" y="3"/>
                      <a:pt x="149" y="3"/>
                      <a:pt x="149" y="3"/>
                    </a:cubicBezTo>
                    <a:close/>
                    <a:moveTo>
                      <a:pt x="148" y="5"/>
                    </a:moveTo>
                    <a:cubicBezTo>
                      <a:pt x="148" y="5"/>
                      <a:pt x="148" y="5"/>
                      <a:pt x="148" y="5"/>
                    </a:cubicBezTo>
                    <a:cubicBezTo>
                      <a:pt x="148" y="5"/>
                      <a:pt x="148" y="5"/>
                      <a:pt x="148" y="5"/>
                    </a:cubicBezTo>
                    <a:cubicBezTo>
                      <a:pt x="148" y="5"/>
                      <a:pt x="148" y="5"/>
                      <a:pt x="148" y="4"/>
                    </a:cubicBezTo>
                    <a:cubicBezTo>
                      <a:pt x="148" y="4"/>
                      <a:pt x="148" y="4"/>
                      <a:pt x="148" y="5"/>
                    </a:cubicBezTo>
                    <a:close/>
                    <a:moveTo>
                      <a:pt x="138" y="5"/>
                    </a:moveTo>
                    <a:cubicBezTo>
                      <a:pt x="138" y="5"/>
                      <a:pt x="138" y="5"/>
                      <a:pt x="138" y="5"/>
                    </a:cubicBezTo>
                    <a:cubicBezTo>
                      <a:pt x="138" y="5"/>
                      <a:pt x="138" y="5"/>
                      <a:pt x="138" y="5"/>
                    </a:cubicBezTo>
                    <a:cubicBezTo>
                      <a:pt x="138" y="5"/>
                      <a:pt x="138" y="5"/>
                      <a:pt x="138" y="5"/>
                    </a:cubicBezTo>
                    <a:cubicBezTo>
                      <a:pt x="138" y="5"/>
                      <a:pt x="138" y="5"/>
                      <a:pt x="138" y="5"/>
                    </a:cubicBezTo>
                    <a:close/>
                    <a:moveTo>
                      <a:pt x="135" y="6"/>
                    </a:moveTo>
                    <a:cubicBezTo>
                      <a:pt x="135" y="6"/>
                      <a:pt x="135" y="6"/>
                      <a:pt x="135" y="6"/>
                    </a:cubicBezTo>
                    <a:cubicBezTo>
                      <a:pt x="135" y="5"/>
                      <a:pt x="135" y="5"/>
                      <a:pt x="135" y="5"/>
                    </a:cubicBezTo>
                    <a:cubicBezTo>
                      <a:pt x="135" y="6"/>
                      <a:pt x="135" y="6"/>
                      <a:pt x="135" y="6"/>
                    </a:cubicBezTo>
                    <a:cubicBezTo>
                      <a:pt x="135" y="6"/>
                      <a:pt x="135" y="6"/>
                      <a:pt x="135" y="6"/>
                    </a:cubicBezTo>
                    <a:close/>
                    <a:moveTo>
                      <a:pt x="128" y="3"/>
                    </a:moveTo>
                    <a:cubicBezTo>
                      <a:pt x="128" y="4"/>
                      <a:pt x="128" y="4"/>
                      <a:pt x="128" y="4"/>
                    </a:cubicBezTo>
                    <a:cubicBezTo>
                      <a:pt x="128" y="4"/>
                      <a:pt x="128" y="4"/>
                      <a:pt x="128" y="4"/>
                    </a:cubicBezTo>
                    <a:lnTo>
                      <a:pt x="128" y="3"/>
                    </a:lnTo>
                    <a:close/>
                    <a:moveTo>
                      <a:pt x="125" y="3"/>
                    </a:moveTo>
                    <a:cubicBezTo>
                      <a:pt x="125" y="3"/>
                      <a:pt x="125" y="3"/>
                      <a:pt x="125" y="3"/>
                    </a:cubicBezTo>
                    <a:cubicBezTo>
                      <a:pt x="125" y="3"/>
                      <a:pt x="125" y="3"/>
                      <a:pt x="125" y="3"/>
                    </a:cubicBezTo>
                    <a:cubicBezTo>
                      <a:pt x="125" y="3"/>
                      <a:pt x="125" y="3"/>
                      <a:pt x="125" y="3"/>
                    </a:cubicBezTo>
                    <a:cubicBezTo>
                      <a:pt x="125" y="3"/>
                      <a:pt x="125" y="3"/>
                      <a:pt x="125" y="3"/>
                    </a:cubicBezTo>
                    <a:close/>
                    <a:moveTo>
                      <a:pt x="121" y="4"/>
                    </a:moveTo>
                    <a:cubicBezTo>
                      <a:pt x="121" y="4"/>
                      <a:pt x="121" y="4"/>
                      <a:pt x="121" y="4"/>
                    </a:cubicBezTo>
                    <a:cubicBezTo>
                      <a:pt x="121" y="4"/>
                      <a:pt x="121" y="4"/>
                      <a:pt x="121" y="4"/>
                    </a:cubicBezTo>
                    <a:cubicBezTo>
                      <a:pt x="121" y="4"/>
                      <a:pt x="121" y="4"/>
                      <a:pt x="121" y="4"/>
                    </a:cubicBezTo>
                    <a:cubicBezTo>
                      <a:pt x="121" y="4"/>
                      <a:pt x="121" y="4"/>
                      <a:pt x="121" y="4"/>
                    </a:cubicBezTo>
                    <a:close/>
                    <a:moveTo>
                      <a:pt x="99" y="3"/>
                    </a:moveTo>
                    <a:cubicBezTo>
                      <a:pt x="99" y="3"/>
                      <a:pt x="99" y="3"/>
                      <a:pt x="99" y="3"/>
                    </a:cubicBezTo>
                    <a:cubicBezTo>
                      <a:pt x="99" y="3"/>
                      <a:pt x="99" y="3"/>
                      <a:pt x="100" y="3"/>
                    </a:cubicBezTo>
                    <a:cubicBezTo>
                      <a:pt x="100" y="3"/>
                      <a:pt x="99" y="3"/>
                      <a:pt x="99" y="3"/>
                    </a:cubicBezTo>
                    <a:cubicBezTo>
                      <a:pt x="99" y="3"/>
                      <a:pt x="99" y="3"/>
                      <a:pt x="99" y="3"/>
                    </a:cubicBezTo>
                    <a:close/>
                    <a:moveTo>
                      <a:pt x="91" y="6"/>
                    </a:moveTo>
                    <a:cubicBezTo>
                      <a:pt x="91" y="6"/>
                      <a:pt x="91" y="6"/>
                      <a:pt x="91" y="6"/>
                    </a:cubicBezTo>
                    <a:cubicBezTo>
                      <a:pt x="91" y="6"/>
                      <a:pt x="91" y="6"/>
                      <a:pt x="91" y="6"/>
                    </a:cubicBezTo>
                    <a:cubicBezTo>
                      <a:pt x="91" y="6"/>
                      <a:pt x="91" y="6"/>
                      <a:pt x="91" y="6"/>
                    </a:cubicBezTo>
                    <a:cubicBezTo>
                      <a:pt x="91" y="6"/>
                      <a:pt x="91" y="6"/>
                      <a:pt x="91" y="6"/>
                    </a:cubicBezTo>
                    <a:close/>
                    <a:moveTo>
                      <a:pt x="91" y="5"/>
                    </a:moveTo>
                    <a:cubicBezTo>
                      <a:pt x="91" y="5"/>
                      <a:pt x="91" y="5"/>
                      <a:pt x="91" y="5"/>
                    </a:cubicBezTo>
                    <a:cubicBezTo>
                      <a:pt x="91" y="5"/>
                      <a:pt x="91" y="5"/>
                      <a:pt x="91" y="5"/>
                    </a:cubicBezTo>
                    <a:cubicBezTo>
                      <a:pt x="91" y="5"/>
                      <a:pt x="91" y="5"/>
                      <a:pt x="91" y="5"/>
                    </a:cubicBezTo>
                    <a:cubicBezTo>
                      <a:pt x="91" y="5"/>
                      <a:pt x="91" y="5"/>
                      <a:pt x="91" y="5"/>
                    </a:cubicBezTo>
                    <a:close/>
                    <a:moveTo>
                      <a:pt x="72" y="4"/>
                    </a:moveTo>
                    <a:cubicBezTo>
                      <a:pt x="72" y="4"/>
                      <a:pt x="72" y="4"/>
                      <a:pt x="72" y="4"/>
                    </a:cubicBezTo>
                    <a:cubicBezTo>
                      <a:pt x="72" y="4"/>
                      <a:pt x="72" y="4"/>
                      <a:pt x="72" y="5"/>
                    </a:cubicBezTo>
                    <a:cubicBezTo>
                      <a:pt x="72" y="4"/>
                      <a:pt x="72" y="4"/>
                      <a:pt x="72" y="4"/>
                    </a:cubicBezTo>
                    <a:cubicBezTo>
                      <a:pt x="72" y="4"/>
                      <a:pt x="72" y="4"/>
                      <a:pt x="72" y="4"/>
                    </a:cubicBezTo>
                    <a:close/>
                    <a:moveTo>
                      <a:pt x="210" y="6"/>
                    </a:moveTo>
                    <a:cubicBezTo>
                      <a:pt x="210" y="6"/>
                      <a:pt x="210" y="6"/>
                      <a:pt x="210" y="6"/>
                    </a:cubicBezTo>
                    <a:cubicBezTo>
                      <a:pt x="210" y="5"/>
                      <a:pt x="210" y="5"/>
                      <a:pt x="210" y="5"/>
                    </a:cubicBezTo>
                    <a:lnTo>
                      <a:pt x="210" y="6"/>
                    </a:lnTo>
                    <a:close/>
                    <a:moveTo>
                      <a:pt x="211" y="5"/>
                    </a:moveTo>
                    <a:cubicBezTo>
                      <a:pt x="211" y="5"/>
                      <a:pt x="211" y="5"/>
                      <a:pt x="211" y="5"/>
                    </a:cubicBezTo>
                    <a:cubicBezTo>
                      <a:pt x="211" y="5"/>
                      <a:pt x="211" y="5"/>
                      <a:pt x="211" y="5"/>
                    </a:cubicBezTo>
                    <a:close/>
                    <a:moveTo>
                      <a:pt x="212" y="4"/>
                    </a:moveTo>
                    <a:cubicBezTo>
                      <a:pt x="212" y="4"/>
                      <a:pt x="212" y="4"/>
                      <a:pt x="212" y="4"/>
                    </a:cubicBezTo>
                    <a:cubicBezTo>
                      <a:pt x="212" y="4"/>
                      <a:pt x="212" y="4"/>
                      <a:pt x="212" y="4"/>
                    </a:cubicBezTo>
                    <a:close/>
                    <a:moveTo>
                      <a:pt x="214" y="5"/>
                    </a:moveTo>
                    <a:cubicBezTo>
                      <a:pt x="214" y="5"/>
                      <a:pt x="214" y="5"/>
                      <a:pt x="214" y="5"/>
                    </a:cubicBezTo>
                    <a:cubicBezTo>
                      <a:pt x="214" y="5"/>
                      <a:pt x="214" y="5"/>
                      <a:pt x="214" y="5"/>
                    </a:cubicBezTo>
                    <a:close/>
                    <a:moveTo>
                      <a:pt x="200" y="3"/>
                    </a:moveTo>
                    <a:cubicBezTo>
                      <a:pt x="200" y="3"/>
                      <a:pt x="200" y="3"/>
                      <a:pt x="200" y="3"/>
                    </a:cubicBezTo>
                    <a:cubicBezTo>
                      <a:pt x="199" y="3"/>
                      <a:pt x="199" y="3"/>
                      <a:pt x="199" y="3"/>
                    </a:cubicBezTo>
                    <a:lnTo>
                      <a:pt x="200" y="3"/>
                    </a:lnTo>
                    <a:close/>
                    <a:moveTo>
                      <a:pt x="107" y="2"/>
                    </a:moveTo>
                    <a:cubicBezTo>
                      <a:pt x="107" y="2"/>
                      <a:pt x="107" y="2"/>
                      <a:pt x="107" y="2"/>
                    </a:cubicBezTo>
                    <a:cubicBezTo>
                      <a:pt x="108" y="2"/>
                      <a:pt x="108" y="2"/>
                      <a:pt x="108" y="2"/>
                    </a:cubicBezTo>
                    <a:lnTo>
                      <a:pt x="107" y="2"/>
                    </a:lnTo>
                    <a:close/>
                    <a:moveTo>
                      <a:pt x="94" y="4"/>
                    </a:moveTo>
                    <a:cubicBezTo>
                      <a:pt x="94" y="4"/>
                      <a:pt x="94" y="4"/>
                      <a:pt x="94" y="4"/>
                    </a:cubicBezTo>
                    <a:cubicBezTo>
                      <a:pt x="94" y="4"/>
                      <a:pt x="94" y="4"/>
                      <a:pt x="94" y="4"/>
                    </a:cubicBezTo>
                    <a:close/>
                    <a:moveTo>
                      <a:pt x="93" y="2"/>
                    </a:moveTo>
                    <a:cubicBezTo>
                      <a:pt x="93" y="2"/>
                      <a:pt x="93" y="2"/>
                      <a:pt x="93" y="2"/>
                    </a:cubicBezTo>
                    <a:cubicBezTo>
                      <a:pt x="93" y="2"/>
                      <a:pt x="93" y="2"/>
                      <a:pt x="93" y="2"/>
                    </a:cubicBezTo>
                    <a:close/>
                    <a:moveTo>
                      <a:pt x="82" y="3"/>
                    </a:moveTo>
                    <a:cubicBezTo>
                      <a:pt x="81" y="3"/>
                      <a:pt x="81" y="3"/>
                      <a:pt x="81" y="3"/>
                    </a:cubicBezTo>
                    <a:cubicBezTo>
                      <a:pt x="82" y="3"/>
                      <a:pt x="82" y="3"/>
                      <a:pt x="82" y="3"/>
                    </a:cubicBezTo>
                    <a:close/>
                    <a:moveTo>
                      <a:pt x="182" y="3"/>
                    </a:moveTo>
                    <a:cubicBezTo>
                      <a:pt x="182" y="3"/>
                      <a:pt x="182" y="3"/>
                      <a:pt x="182" y="3"/>
                    </a:cubicBezTo>
                    <a:cubicBezTo>
                      <a:pt x="182" y="3"/>
                      <a:pt x="182" y="3"/>
                      <a:pt x="182" y="3"/>
                    </a:cubicBezTo>
                    <a:cubicBezTo>
                      <a:pt x="182" y="3"/>
                      <a:pt x="182" y="3"/>
                      <a:pt x="182" y="3"/>
                    </a:cubicBezTo>
                    <a:cubicBezTo>
                      <a:pt x="182" y="3"/>
                      <a:pt x="182" y="3"/>
                      <a:pt x="182" y="3"/>
                    </a:cubicBezTo>
                    <a:close/>
                    <a:moveTo>
                      <a:pt x="60" y="3"/>
                    </a:moveTo>
                    <a:cubicBezTo>
                      <a:pt x="60" y="3"/>
                      <a:pt x="60" y="3"/>
                      <a:pt x="60" y="3"/>
                    </a:cubicBezTo>
                    <a:cubicBezTo>
                      <a:pt x="60" y="3"/>
                      <a:pt x="60" y="3"/>
                      <a:pt x="60" y="3"/>
                    </a:cubicBezTo>
                    <a:close/>
                    <a:moveTo>
                      <a:pt x="58" y="5"/>
                    </a:moveTo>
                    <a:cubicBezTo>
                      <a:pt x="58" y="4"/>
                      <a:pt x="58" y="4"/>
                      <a:pt x="58" y="4"/>
                    </a:cubicBezTo>
                    <a:cubicBezTo>
                      <a:pt x="58" y="4"/>
                      <a:pt x="58" y="4"/>
                      <a:pt x="58" y="4"/>
                    </a:cubicBezTo>
                    <a:cubicBezTo>
                      <a:pt x="58" y="4"/>
                      <a:pt x="58" y="4"/>
                      <a:pt x="58" y="4"/>
                    </a:cubicBezTo>
                    <a:cubicBezTo>
                      <a:pt x="58" y="4"/>
                      <a:pt x="58" y="4"/>
                      <a:pt x="58" y="5"/>
                    </a:cubicBezTo>
                    <a:close/>
                    <a:moveTo>
                      <a:pt x="55" y="5"/>
                    </a:moveTo>
                    <a:cubicBezTo>
                      <a:pt x="55" y="5"/>
                      <a:pt x="55" y="5"/>
                      <a:pt x="55" y="5"/>
                    </a:cubicBezTo>
                    <a:cubicBezTo>
                      <a:pt x="55" y="5"/>
                      <a:pt x="55" y="5"/>
                      <a:pt x="55" y="5"/>
                    </a:cubicBezTo>
                    <a:cubicBezTo>
                      <a:pt x="55" y="5"/>
                      <a:pt x="55" y="5"/>
                      <a:pt x="55" y="5"/>
                    </a:cubicBezTo>
                    <a:close/>
                    <a:moveTo>
                      <a:pt x="48" y="4"/>
                    </a:moveTo>
                    <a:cubicBezTo>
                      <a:pt x="48" y="4"/>
                      <a:pt x="48" y="4"/>
                      <a:pt x="48" y="4"/>
                    </a:cubicBezTo>
                    <a:cubicBezTo>
                      <a:pt x="48" y="4"/>
                      <a:pt x="48" y="4"/>
                      <a:pt x="48" y="4"/>
                    </a:cubicBezTo>
                    <a:close/>
                    <a:moveTo>
                      <a:pt x="169" y="4"/>
                    </a:moveTo>
                    <a:cubicBezTo>
                      <a:pt x="169" y="4"/>
                      <a:pt x="169" y="4"/>
                      <a:pt x="169" y="4"/>
                    </a:cubicBezTo>
                    <a:cubicBezTo>
                      <a:pt x="169" y="4"/>
                      <a:pt x="169" y="4"/>
                      <a:pt x="169" y="4"/>
                    </a:cubicBezTo>
                    <a:close/>
                    <a:moveTo>
                      <a:pt x="163" y="1"/>
                    </a:moveTo>
                    <a:cubicBezTo>
                      <a:pt x="163" y="2"/>
                      <a:pt x="163" y="2"/>
                      <a:pt x="163" y="2"/>
                    </a:cubicBezTo>
                    <a:cubicBezTo>
                      <a:pt x="163" y="1"/>
                      <a:pt x="163" y="1"/>
                      <a:pt x="16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05"/>
              <p:cNvSpPr>
                <a:spLocks noEditPoints="1"/>
              </p:cNvSpPr>
              <p:nvPr/>
            </p:nvSpPr>
            <p:spPr bwMode="auto">
              <a:xfrm>
                <a:off x="4490" y="1995"/>
                <a:ext cx="1375" cy="125"/>
              </a:xfrm>
              <a:custGeom>
                <a:avLst/>
                <a:gdLst>
                  <a:gd name="T0" fmla="*/ 33 w 102"/>
                  <a:gd name="T1" fmla="*/ 7 h 7"/>
                  <a:gd name="T2" fmla="*/ 25 w 102"/>
                  <a:gd name="T3" fmla="*/ 6 h 7"/>
                  <a:gd name="T4" fmla="*/ 21 w 102"/>
                  <a:gd name="T5" fmla="*/ 5 h 7"/>
                  <a:gd name="T6" fmla="*/ 17 w 102"/>
                  <a:gd name="T7" fmla="*/ 6 h 7"/>
                  <a:gd name="T8" fmla="*/ 10 w 102"/>
                  <a:gd name="T9" fmla="*/ 6 h 7"/>
                  <a:gd name="T10" fmla="*/ 4 w 102"/>
                  <a:gd name="T11" fmla="*/ 6 h 7"/>
                  <a:gd name="T12" fmla="*/ 1 w 102"/>
                  <a:gd name="T13" fmla="*/ 3 h 7"/>
                  <a:gd name="T14" fmla="*/ 3 w 102"/>
                  <a:gd name="T15" fmla="*/ 3 h 7"/>
                  <a:gd name="T16" fmla="*/ 8 w 102"/>
                  <a:gd name="T17" fmla="*/ 0 h 7"/>
                  <a:gd name="T18" fmla="*/ 12 w 102"/>
                  <a:gd name="T19" fmla="*/ 2 h 7"/>
                  <a:gd name="T20" fmla="*/ 13 w 102"/>
                  <a:gd name="T21" fmla="*/ 4 h 7"/>
                  <a:gd name="T22" fmla="*/ 18 w 102"/>
                  <a:gd name="T23" fmla="*/ 1 h 7"/>
                  <a:gd name="T24" fmla="*/ 23 w 102"/>
                  <a:gd name="T25" fmla="*/ 0 h 7"/>
                  <a:gd name="T26" fmla="*/ 32 w 102"/>
                  <a:gd name="T27" fmla="*/ 3 h 7"/>
                  <a:gd name="T28" fmla="*/ 36 w 102"/>
                  <a:gd name="T29" fmla="*/ 1 h 7"/>
                  <a:gd name="T30" fmla="*/ 36 w 102"/>
                  <a:gd name="T31" fmla="*/ 4 h 7"/>
                  <a:gd name="T32" fmla="*/ 42 w 102"/>
                  <a:gd name="T33" fmla="*/ 0 h 7"/>
                  <a:gd name="T34" fmla="*/ 47 w 102"/>
                  <a:gd name="T35" fmla="*/ 0 h 7"/>
                  <a:gd name="T36" fmla="*/ 48 w 102"/>
                  <a:gd name="T37" fmla="*/ 3 h 7"/>
                  <a:gd name="T38" fmla="*/ 53 w 102"/>
                  <a:gd name="T39" fmla="*/ 0 h 7"/>
                  <a:gd name="T40" fmla="*/ 58 w 102"/>
                  <a:gd name="T41" fmla="*/ 3 h 7"/>
                  <a:gd name="T42" fmla="*/ 58 w 102"/>
                  <a:gd name="T43" fmla="*/ 5 h 7"/>
                  <a:gd name="T44" fmla="*/ 59 w 102"/>
                  <a:gd name="T45" fmla="*/ 2 h 7"/>
                  <a:gd name="T46" fmla="*/ 62 w 102"/>
                  <a:gd name="T47" fmla="*/ 2 h 7"/>
                  <a:gd name="T48" fmla="*/ 70 w 102"/>
                  <a:gd name="T49" fmla="*/ 2 h 7"/>
                  <a:gd name="T50" fmla="*/ 75 w 102"/>
                  <a:gd name="T51" fmla="*/ 1 h 7"/>
                  <a:gd name="T52" fmla="*/ 81 w 102"/>
                  <a:gd name="T53" fmla="*/ 2 h 7"/>
                  <a:gd name="T54" fmla="*/ 79 w 102"/>
                  <a:gd name="T55" fmla="*/ 0 h 7"/>
                  <a:gd name="T56" fmla="*/ 85 w 102"/>
                  <a:gd name="T57" fmla="*/ 2 h 7"/>
                  <a:gd name="T58" fmla="*/ 87 w 102"/>
                  <a:gd name="T59" fmla="*/ 5 h 7"/>
                  <a:gd name="T60" fmla="*/ 93 w 102"/>
                  <a:gd name="T61" fmla="*/ 1 h 7"/>
                  <a:gd name="T62" fmla="*/ 99 w 102"/>
                  <a:gd name="T63" fmla="*/ 1 h 7"/>
                  <a:gd name="T64" fmla="*/ 101 w 102"/>
                  <a:gd name="T65" fmla="*/ 2 h 7"/>
                  <a:gd name="T66" fmla="*/ 101 w 102"/>
                  <a:gd name="T67" fmla="*/ 6 h 7"/>
                  <a:gd name="T68" fmla="*/ 96 w 102"/>
                  <a:gd name="T69" fmla="*/ 4 h 7"/>
                  <a:gd name="T70" fmla="*/ 86 w 102"/>
                  <a:gd name="T71" fmla="*/ 6 h 7"/>
                  <a:gd name="T72" fmla="*/ 80 w 102"/>
                  <a:gd name="T73" fmla="*/ 7 h 7"/>
                  <a:gd name="T74" fmla="*/ 76 w 102"/>
                  <a:gd name="T75" fmla="*/ 6 h 7"/>
                  <a:gd name="T76" fmla="*/ 72 w 102"/>
                  <a:gd name="T77" fmla="*/ 5 h 7"/>
                  <a:gd name="T78" fmla="*/ 68 w 102"/>
                  <a:gd name="T79" fmla="*/ 6 h 7"/>
                  <a:gd name="T80" fmla="*/ 59 w 102"/>
                  <a:gd name="T81" fmla="*/ 7 h 7"/>
                  <a:gd name="T82" fmla="*/ 53 w 102"/>
                  <a:gd name="T83" fmla="*/ 5 h 7"/>
                  <a:gd name="T84" fmla="*/ 52 w 102"/>
                  <a:gd name="T85" fmla="*/ 6 h 7"/>
                  <a:gd name="T86" fmla="*/ 44 w 102"/>
                  <a:gd name="T87" fmla="*/ 7 h 7"/>
                  <a:gd name="T88" fmla="*/ 34 w 102"/>
                  <a:gd name="T89" fmla="*/ 5 h 7"/>
                  <a:gd name="T90" fmla="*/ 64 w 102"/>
                  <a:gd name="T91" fmla="*/ 3 h 7"/>
                  <a:gd name="T92" fmla="*/ 10 w 102"/>
                  <a:gd name="T93" fmla="*/ 3 h 7"/>
                  <a:gd name="T94" fmla="*/ 10 w 102"/>
                  <a:gd name="T95" fmla="*/ 4 h 7"/>
                  <a:gd name="T96" fmla="*/ 62 w 102"/>
                  <a:gd name="T97" fmla="*/ 6 h 7"/>
                  <a:gd name="T98" fmla="*/ 95 w 102"/>
                  <a:gd name="T99" fmla="*/ 4 h 7"/>
                  <a:gd name="T100" fmla="*/ 83 w 102"/>
                  <a:gd name="T101" fmla="*/ 2 h 7"/>
                  <a:gd name="T102" fmla="*/ 43 w 102"/>
                  <a:gd name="T103" fmla="*/ 6 h 7"/>
                  <a:gd name="T104" fmla="*/ 83 w 102"/>
                  <a:gd name="T105" fmla="*/ 5 h 7"/>
                  <a:gd name="T106" fmla="*/ 74 w 102"/>
                  <a:gd name="T107" fmla="*/ 5 h 7"/>
                  <a:gd name="T108" fmla="*/ 64 w 102"/>
                  <a:gd name="T109" fmla="*/ 5 h 7"/>
                  <a:gd name="T110" fmla="*/ 95 w 102"/>
                  <a:gd name="T111" fmla="*/ 1 h 7"/>
                  <a:gd name="T112" fmla="*/ 32 w 102"/>
                  <a:gd name="T113" fmla="*/ 6 h 7"/>
                  <a:gd name="T114" fmla="*/ 9 w 102"/>
                  <a:gd name="T115" fmla="*/ 2 h 7"/>
                  <a:gd name="T116" fmla="*/ 83 w 102"/>
                  <a:gd name="T117" fmla="*/ 3 h 7"/>
                  <a:gd name="T118" fmla="*/ 53 w 102"/>
                  <a:gd name="T119" fmla="*/ 5 h 7"/>
                  <a:gd name="T120" fmla="*/ 11 w 102"/>
                  <a:gd name="T1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7">
                    <a:moveTo>
                      <a:pt x="35" y="3"/>
                    </a:moveTo>
                    <a:cubicBezTo>
                      <a:pt x="35" y="3"/>
                      <a:pt x="35" y="3"/>
                      <a:pt x="35" y="2"/>
                    </a:cubicBezTo>
                    <a:cubicBezTo>
                      <a:pt x="35" y="2"/>
                      <a:pt x="35" y="3"/>
                      <a:pt x="35" y="3"/>
                    </a:cubicBezTo>
                    <a:cubicBezTo>
                      <a:pt x="35" y="3"/>
                      <a:pt x="35" y="2"/>
                      <a:pt x="35" y="2"/>
                    </a:cubicBezTo>
                    <a:cubicBezTo>
                      <a:pt x="35" y="2"/>
                      <a:pt x="35" y="2"/>
                      <a:pt x="35" y="2"/>
                    </a:cubicBezTo>
                    <a:cubicBezTo>
                      <a:pt x="35" y="3"/>
                      <a:pt x="35" y="3"/>
                      <a:pt x="35" y="3"/>
                    </a:cubicBezTo>
                    <a:cubicBezTo>
                      <a:pt x="35" y="3"/>
                      <a:pt x="35" y="3"/>
                      <a:pt x="34" y="3"/>
                    </a:cubicBezTo>
                    <a:cubicBezTo>
                      <a:pt x="34" y="3"/>
                      <a:pt x="34" y="3"/>
                      <a:pt x="34" y="3"/>
                    </a:cubicBezTo>
                    <a:cubicBezTo>
                      <a:pt x="34" y="4"/>
                      <a:pt x="34" y="4"/>
                      <a:pt x="33" y="4"/>
                    </a:cubicBezTo>
                    <a:cubicBezTo>
                      <a:pt x="33" y="5"/>
                      <a:pt x="33" y="5"/>
                      <a:pt x="33" y="6"/>
                    </a:cubicBezTo>
                    <a:cubicBezTo>
                      <a:pt x="33" y="6"/>
                      <a:pt x="33" y="7"/>
                      <a:pt x="33" y="7"/>
                    </a:cubicBezTo>
                    <a:cubicBezTo>
                      <a:pt x="32" y="7"/>
                      <a:pt x="31" y="7"/>
                      <a:pt x="30" y="7"/>
                    </a:cubicBezTo>
                    <a:cubicBezTo>
                      <a:pt x="30" y="7"/>
                      <a:pt x="29" y="7"/>
                      <a:pt x="29" y="7"/>
                    </a:cubicBezTo>
                    <a:cubicBezTo>
                      <a:pt x="29" y="6"/>
                      <a:pt x="29" y="6"/>
                      <a:pt x="29" y="6"/>
                    </a:cubicBezTo>
                    <a:cubicBezTo>
                      <a:pt x="29" y="6"/>
                      <a:pt x="29" y="6"/>
                      <a:pt x="28" y="6"/>
                    </a:cubicBezTo>
                    <a:cubicBezTo>
                      <a:pt x="28" y="6"/>
                      <a:pt x="28" y="6"/>
                      <a:pt x="28" y="6"/>
                    </a:cubicBezTo>
                    <a:cubicBezTo>
                      <a:pt x="28" y="6"/>
                      <a:pt x="28" y="6"/>
                      <a:pt x="28" y="6"/>
                    </a:cubicBezTo>
                    <a:cubicBezTo>
                      <a:pt x="28" y="6"/>
                      <a:pt x="27" y="6"/>
                      <a:pt x="27" y="6"/>
                    </a:cubicBezTo>
                    <a:cubicBezTo>
                      <a:pt x="27" y="6"/>
                      <a:pt x="27" y="6"/>
                      <a:pt x="26" y="6"/>
                    </a:cubicBezTo>
                    <a:cubicBezTo>
                      <a:pt x="26" y="6"/>
                      <a:pt x="26" y="6"/>
                      <a:pt x="26" y="6"/>
                    </a:cubicBezTo>
                    <a:cubicBezTo>
                      <a:pt x="26" y="6"/>
                      <a:pt x="26" y="6"/>
                      <a:pt x="26" y="6"/>
                    </a:cubicBezTo>
                    <a:cubicBezTo>
                      <a:pt x="25" y="6"/>
                      <a:pt x="25" y="6"/>
                      <a:pt x="25" y="6"/>
                    </a:cubicBezTo>
                    <a:cubicBezTo>
                      <a:pt x="25" y="6"/>
                      <a:pt x="25" y="7"/>
                      <a:pt x="25" y="7"/>
                    </a:cubicBezTo>
                    <a:cubicBezTo>
                      <a:pt x="25" y="7"/>
                      <a:pt x="24" y="7"/>
                      <a:pt x="24" y="7"/>
                    </a:cubicBezTo>
                    <a:cubicBezTo>
                      <a:pt x="24" y="7"/>
                      <a:pt x="23" y="7"/>
                      <a:pt x="23" y="6"/>
                    </a:cubicBezTo>
                    <a:cubicBezTo>
                      <a:pt x="23" y="6"/>
                      <a:pt x="23" y="6"/>
                      <a:pt x="23" y="6"/>
                    </a:cubicBezTo>
                    <a:cubicBezTo>
                      <a:pt x="23" y="6"/>
                      <a:pt x="23" y="6"/>
                      <a:pt x="23" y="6"/>
                    </a:cubicBezTo>
                    <a:cubicBezTo>
                      <a:pt x="23" y="6"/>
                      <a:pt x="23" y="6"/>
                      <a:pt x="23" y="6"/>
                    </a:cubicBezTo>
                    <a:cubicBezTo>
                      <a:pt x="23" y="7"/>
                      <a:pt x="22" y="7"/>
                      <a:pt x="22" y="7"/>
                    </a:cubicBezTo>
                    <a:cubicBezTo>
                      <a:pt x="22" y="7"/>
                      <a:pt x="22" y="7"/>
                      <a:pt x="21" y="7"/>
                    </a:cubicBezTo>
                    <a:cubicBezTo>
                      <a:pt x="21" y="7"/>
                      <a:pt x="21" y="7"/>
                      <a:pt x="21" y="7"/>
                    </a:cubicBezTo>
                    <a:cubicBezTo>
                      <a:pt x="21" y="6"/>
                      <a:pt x="20" y="6"/>
                      <a:pt x="20" y="6"/>
                    </a:cubicBezTo>
                    <a:cubicBezTo>
                      <a:pt x="20" y="6"/>
                      <a:pt x="20" y="5"/>
                      <a:pt x="21" y="5"/>
                    </a:cubicBezTo>
                    <a:cubicBezTo>
                      <a:pt x="21" y="5"/>
                      <a:pt x="21" y="5"/>
                      <a:pt x="22" y="5"/>
                    </a:cubicBezTo>
                    <a:cubicBezTo>
                      <a:pt x="21" y="5"/>
                      <a:pt x="21" y="5"/>
                      <a:pt x="21" y="5"/>
                    </a:cubicBezTo>
                    <a:cubicBezTo>
                      <a:pt x="21" y="5"/>
                      <a:pt x="21" y="5"/>
                      <a:pt x="21" y="5"/>
                    </a:cubicBezTo>
                    <a:cubicBezTo>
                      <a:pt x="21" y="4"/>
                      <a:pt x="20" y="4"/>
                      <a:pt x="19" y="4"/>
                    </a:cubicBezTo>
                    <a:cubicBezTo>
                      <a:pt x="18" y="4"/>
                      <a:pt x="18" y="5"/>
                      <a:pt x="18" y="5"/>
                    </a:cubicBezTo>
                    <a:cubicBezTo>
                      <a:pt x="18" y="5"/>
                      <a:pt x="18" y="5"/>
                      <a:pt x="18" y="5"/>
                    </a:cubicBezTo>
                    <a:cubicBezTo>
                      <a:pt x="18" y="5"/>
                      <a:pt x="18" y="6"/>
                      <a:pt x="18" y="6"/>
                    </a:cubicBezTo>
                    <a:cubicBezTo>
                      <a:pt x="18" y="6"/>
                      <a:pt x="18" y="6"/>
                      <a:pt x="18" y="6"/>
                    </a:cubicBezTo>
                    <a:cubicBezTo>
                      <a:pt x="18" y="6"/>
                      <a:pt x="18" y="6"/>
                      <a:pt x="18" y="6"/>
                    </a:cubicBezTo>
                    <a:cubicBezTo>
                      <a:pt x="18" y="7"/>
                      <a:pt x="18" y="7"/>
                      <a:pt x="18" y="7"/>
                    </a:cubicBezTo>
                    <a:cubicBezTo>
                      <a:pt x="17" y="7"/>
                      <a:pt x="17" y="7"/>
                      <a:pt x="17" y="6"/>
                    </a:cubicBezTo>
                    <a:cubicBezTo>
                      <a:pt x="16" y="6"/>
                      <a:pt x="16" y="6"/>
                      <a:pt x="16" y="6"/>
                    </a:cubicBezTo>
                    <a:cubicBezTo>
                      <a:pt x="16" y="7"/>
                      <a:pt x="16" y="7"/>
                      <a:pt x="16" y="7"/>
                    </a:cubicBezTo>
                    <a:cubicBezTo>
                      <a:pt x="15" y="7"/>
                      <a:pt x="15" y="7"/>
                      <a:pt x="15" y="6"/>
                    </a:cubicBezTo>
                    <a:cubicBezTo>
                      <a:pt x="14" y="6"/>
                      <a:pt x="14" y="6"/>
                      <a:pt x="14" y="6"/>
                    </a:cubicBezTo>
                    <a:cubicBezTo>
                      <a:pt x="13" y="6"/>
                      <a:pt x="13" y="6"/>
                      <a:pt x="13" y="6"/>
                    </a:cubicBezTo>
                    <a:cubicBezTo>
                      <a:pt x="13" y="6"/>
                      <a:pt x="12" y="6"/>
                      <a:pt x="12" y="6"/>
                    </a:cubicBezTo>
                    <a:cubicBezTo>
                      <a:pt x="12" y="5"/>
                      <a:pt x="11" y="5"/>
                      <a:pt x="11" y="4"/>
                    </a:cubicBezTo>
                    <a:cubicBezTo>
                      <a:pt x="11" y="4"/>
                      <a:pt x="11" y="4"/>
                      <a:pt x="11" y="4"/>
                    </a:cubicBezTo>
                    <a:cubicBezTo>
                      <a:pt x="10" y="5"/>
                      <a:pt x="10" y="5"/>
                      <a:pt x="10" y="5"/>
                    </a:cubicBezTo>
                    <a:cubicBezTo>
                      <a:pt x="10" y="5"/>
                      <a:pt x="10" y="6"/>
                      <a:pt x="10" y="6"/>
                    </a:cubicBezTo>
                    <a:cubicBezTo>
                      <a:pt x="10" y="6"/>
                      <a:pt x="10" y="6"/>
                      <a:pt x="10" y="6"/>
                    </a:cubicBezTo>
                    <a:cubicBezTo>
                      <a:pt x="10" y="6"/>
                      <a:pt x="11" y="6"/>
                      <a:pt x="11" y="6"/>
                    </a:cubicBezTo>
                    <a:cubicBezTo>
                      <a:pt x="11" y="6"/>
                      <a:pt x="11" y="6"/>
                      <a:pt x="11" y="6"/>
                    </a:cubicBezTo>
                    <a:cubicBezTo>
                      <a:pt x="11" y="6"/>
                      <a:pt x="10" y="7"/>
                      <a:pt x="10" y="6"/>
                    </a:cubicBezTo>
                    <a:cubicBezTo>
                      <a:pt x="9" y="6"/>
                      <a:pt x="9" y="6"/>
                      <a:pt x="8" y="6"/>
                    </a:cubicBezTo>
                    <a:cubicBezTo>
                      <a:pt x="8" y="6"/>
                      <a:pt x="8" y="6"/>
                      <a:pt x="8" y="6"/>
                    </a:cubicBezTo>
                    <a:cubicBezTo>
                      <a:pt x="7" y="6"/>
                      <a:pt x="7" y="6"/>
                      <a:pt x="7" y="6"/>
                    </a:cubicBezTo>
                    <a:cubicBezTo>
                      <a:pt x="7" y="6"/>
                      <a:pt x="7" y="6"/>
                      <a:pt x="7" y="6"/>
                    </a:cubicBezTo>
                    <a:cubicBezTo>
                      <a:pt x="7" y="7"/>
                      <a:pt x="6" y="7"/>
                      <a:pt x="6" y="7"/>
                    </a:cubicBezTo>
                    <a:cubicBezTo>
                      <a:pt x="6" y="7"/>
                      <a:pt x="6" y="7"/>
                      <a:pt x="6" y="7"/>
                    </a:cubicBezTo>
                    <a:cubicBezTo>
                      <a:pt x="5" y="7"/>
                      <a:pt x="5" y="7"/>
                      <a:pt x="4" y="7"/>
                    </a:cubicBezTo>
                    <a:cubicBezTo>
                      <a:pt x="4" y="6"/>
                      <a:pt x="4" y="6"/>
                      <a:pt x="4" y="6"/>
                    </a:cubicBezTo>
                    <a:cubicBezTo>
                      <a:pt x="5" y="6"/>
                      <a:pt x="4" y="5"/>
                      <a:pt x="4" y="5"/>
                    </a:cubicBezTo>
                    <a:cubicBezTo>
                      <a:pt x="4" y="5"/>
                      <a:pt x="3" y="5"/>
                      <a:pt x="3" y="5"/>
                    </a:cubicBezTo>
                    <a:cubicBezTo>
                      <a:pt x="3" y="5"/>
                      <a:pt x="3" y="5"/>
                      <a:pt x="3" y="5"/>
                    </a:cubicBezTo>
                    <a:cubicBezTo>
                      <a:pt x="3" y="6"/>
                      <a:pt x="2" y="6"/>
                      <a:pt x="2" y="6"/>
                    </a:cubicBezTo>
                    <a:cubicBezTo>
                      <a:pt x="2" y="6"/>
                      <a:pt x="2" y="5"/>
                      <a:pt x="2" y="5"/>
                    </a:cubicBezTo>
                    <a:cubicBezTo>
                      <a:pt x="2" y="5"/>
                      <a:pt x="2" y="5"/>
                      <a:pt x="2" y="4"/>
                    </a:cubicBezTo>
                    <a:cubicBezTo>
                      <a:pt x="2" y="5"/>
                      <a:pt x="2" y="5"/>
                      <a:pt x="2" y="5"/>
                    </a:cubicBezTo>
                    <a:cubicBezTo>
                      <a:pt x="2" y="4"/>
                      <a:pt x="2" y="4"/>
                      <a:pt x="2" y="4"/>
                    </a:cubicBezTo>
                    <a:cubicBezTo>
                      <a:pt x="3" y="4"/>
                      <a:pt x="3" y="4"/>
                      <a:pt x="3" y="4"/>
                    </a:cubicBezTo>
                    <a:cubicBezTo>
                      <a:pt x="3" y="3"/>
                      <a:pt x="2" y="3"/>
                      <a:pt x="2" y="3"/>
                    </a:cubicBezTo>
                    <a:cubicBezTo>
                      <a:pt x="1" y="3"/>
                      <a:pt x="1" y="3"/>
                      <a:pt x="1" y="3"/>
                    </a:cubicBezTo>
                    <a:cubicBezTo>
                      <a:pt x="1" y="3"/>
                      <a:pt x="1" y="3"/>
                      <a:pt x="1" y="3"/>
                    </a:cubicBezTo>
                    <a:cubicBezTo>
                      <a:pt x="1" y="2"/>
                      <a:pt x="1" y="2"/>
                      <a:pt x="0" y="2"/>
                    </a:cubicBezTo>
                    <a:cubicBezTo>
                      <a:pt x="0" y="2"/>
                      <a:pt x="0" y="2"/>
                      <a:pt x="0" y="1"/>
                    </a:cubicBezTo>
                    <a:cubicBezTo>
                      <a:pt x="0" y="2"/>
                      <a:pt x="0" y="2"/>
                      <a:pt x="0" y="2"/>
                    </a:cubicBezTo>
                    <a:cubicBezTo>
                      <a:pt x="0" y="1"/>
                      <a:pt x="0" y="1"/>
                      <a:pt x="0" y="1"/>
                    </a:cubicBezTo>
                    <a:cubicBezTo>
                      <a:pt x="0" y="1"/>
                      <a:pt x="1" y="1"/>
                      <a:pt x="1" y="1"/>
                    </a:cubicBezTo>
                    <a:cubicBezTo>
                      <a:pt x="1" y="1"/>
                      <a:pt x="1" y="1"/>
                      <a:pt x="1" y="1"/>
                    </a:cubicBezTo>
                    <a:cubicBezTo>
                      <a:pt x="1" y="2"/>
                      <a:pt x="1" y="2"/>
                      <a:pt x="2" y="1"/>
                    </a:cubicBezTo>
                    <a:cubicBezTo>
                      <a:pt x="2" y="1"/>
                      <a:pt x="2" y="1"/>
                      <a:pt x="2" y="1"/>
                    </a:cubicBezTo>
                    <a:cubicBezTo>
                      <a:pt x="2" y="2"/>
                      <a:pt x="2" y="2"/>
                      <a:pt x="3" y="2"/>
                    </a:cubicBezTo>
                    <a:cubicBezTo>
                      <a:pt x="3" y="2"/>
                      <a:pt x="3" y="2"/>
                      <a:pt x="3" y="3"/>
                    </a:cubicBezTo>
                    <a:cubicBezTo>
                      <a:pt x="4" y="3"/>
                      <a:pt x="4" y="3"/>
                      <a:pt x="4" y="3"/>
                    </a:cubicBezTo>
                    <a:cubicBezTo>
                      <a:pt x="4" y="3"/>
                      <a:pt x="4" y="3"/>
                      <a:pt x="4" y="3"/>
                    </a:cubicBezTo>
                    <a:cubicBezTo>
                      <a:pt x="5" y="3"/>
                      <a:pt x="5" y="3"/>
                      <a:pt x="5" y="3"/>
                    </a:cubicBezTo>
                    <a:cubicBezTo>
                      <a:pt x="5" y="3"/>
                      <a:pt x="5" y="2"/>
                      <a:pt x="5" y="2"/>
                    </a:cubicBezTo>
                    <a:cubicBezTo>
                      <a:pt x="5" y="2"/>
                      <a:pt x="6" y="2"/>
                      <a:pt x="6" y="2"/>
                    </a:cubicBezTo>
                    <a:cubicBezTo>
                      <a:pt x="6" y="2"/>
                      <a:pt x="6" y="1"/>
                      <a:pt x="6" y="1"/>
                    </a:cubicBezTo>
                    <a:cubicBezTo>
                      <a:pt x="6" y="1"/>
                      <a:pt x="6" y="1"/>
                      <a:pt x="6" y="1"/>
                    </a:cubicBezTo>
                    <a:cubicBezTo>
                      <a:pt x="6" y="1"/>
                      <a:pt x="6" y="1"/>
                      <a:pt x="6" y="1"/>
                    </a:cubicBezTo>
                    <a:cubicBezTo>
                      <a:pt x="7" y="1"/>
                      <a:pt x="7" y="1"/>
                      <a:pt x="7" y="0"/>
                    </a:cubicBezTo>
                    <a:cubicBezTo>
                      <a:pt x="7" y="0"/>
                      <a:pt x="8" y="0"/>
                      <a:pt x="8" y="0"/>
                    </a:cubicBezTo>
                    <a:cubicBezTo>
                      <a:pt x="8" y="0"/>
                      <a:pt x="8" y="0"/>
                      <a:pt x="8" y="0"/>
                    </a:cubicBezTo>
                    <a:cubicBezTo>
                      <a:pt x="8" y="0"/>
                      <a:pt x="9" y="0"/>
                      <a:pt x="9" y="0"/>
                    </a:cubicBezTo>
                    <a:cubicBezTo>
                      <a:pt x="9" y="0"/>
                      <a:pt x="9" y="0"/>
                      <a:pt x="9" y="1"/>
                    </a:cubicBezTo>
                    <a:cubicBezTo>
                      <a:pt x="9" y="1"/>
                      <a:pt x="9" y="1"/>
                      <a:pt x="10" y="1"/>
                    </a:cubicBezTo>
                    <a:cubicBezTo>
                      <a:pt x="10" y="1"/>
                      <a:pt x="10" y="0"/>
                      <a:pt x="11" y="0"/>
                    </a:cubicBezTo>
                    <a:cubicBezTo>
                      <a:pt x="11" y="0"/>
                      <a:pt x="11" y="0"/>
                      <a:pt x="11" y="0"/>
                    </a:cubicBezTo>
                    <a:cubicBezTo>
                      <a:pt x="11" y="0"/>
                      <a:pt x="11" y="1"/>
                      <a:pt x="12" y="0"/>
                    </a:cubicBezTo>
                    <a:cubicBezTo>
                      <a:pt x="12" y="0"/>
                      <a:pt x="13" y="0"/>
                      <a:pt x="13" y="0"/>
                    </a:cubicBezTo>
                    <a:cubicBezTo>
                      <a:pt x="13" y="0"/>
                      <a:pt x="13" y="1"/>
                      <a:pt x="13" y="1"/>
                    </a:cubicBezTo>
                    <a:cubicBezTo>
                      <a:pt x="13" y="1"/>
                      <a:pt x="13" y="1"/>
                      <a:pt x="13" y="1"/>
                    </a:cubicBezTo>
                    <a:cubicBezTo>
                      <a:pt x="13" y="2"/>
                      <a:pt x="13" y="2"/>
                      <a:pt x="13" y="2"/>
                    </a:cubicBezTo>
                    <a:cubicBezTo>
                      <a:pt x="13" y="2"/>
                      <a:pt x="12" y="2"/>
                      <a:pt x="12" y="2"/>
                    </a:cubicBezTo>
                    <a:cubicBezTo>
                      <a:pt x="12" y="2"/>
                      <a:pt x="12" y="2"/>
                      <a:pt x="12" y="2"/>
                    </a:cubicBezTo>
                    <a:cubicBezTo>
                      <a:pt x="12" y="2"/>
                      <a:pt x="11" y="2"/>
                      <a:pt x="11" y="2"/>
                    </a:cubicBezTo>
                    <a:cubicBezTo>
                      <a:pt x="11" y="3"/>
                      <a:pt x="11" y="3"/>
                      <a:pt x="11" y="3"/>
                    </a:cubicBezTo>
                    <a:cubicBezTo>
                      <a:pt x="12" y="4"/>
                      <a:pt x="12" y="4"/>
                      <a:pt x="12" y="4"/>
                    </a:cubicBezTo>
                    <a:cubicBezTo>
                      <a:pt x="12" y="5"/>
                      <a:pt x="12" y="5"/>
                      <a:pt x="13" y="5"/>
                    </a:cubicBezTo>
                    <a:cubicBezTo>
                      <a:pt x="13" y="5"/>
                      <a:pt x="13" y="5"/>
                      <a:pt x="13" y="5"/>
                    </a:cubicBezTo>
                    <a:cubicBezTo>
                      <a:pt x="14" y="5"/>
                      <a:pt x="14" y="5"/>
                      <a:pt x="14" y="5"/>
                    </a:cubicBezTo>
                    <a:cubicBezTo>
                      <a:pt x="14" y="5"/>
                      <a:pt x="14" y="5"/>
                      <a:pt x="14" y="5"/>
                    </a:cubicBezTo>
                    <a:cubicBezTo>
                      <a:pt x="15" y="5"/>
                      <a:pt x="15" y="5"/>
                      <a:pt x="15" y="5"/>
                    </a:cubicBezTo>
                    <a:cubicBezTo>
                      <a:pt x="15" y="5"/>
                      <a:pt x="14" y="5"/>
                      <a:pt x="14" y="5"/>
                    </a:cubicBezTo>
                    <a:cubicBezTo>
                      <a:pt x="14" y="5"/>
                      <a:pt x="14" y="4"/>
                      <a:pt x="13" y="4"/>
                    </a:cubicBezTo>
                    <a:cubicBezTo>
                      <a:pt x="13" y="4"/>
                      <a:pt x="13" y="4"/>
                      <a:pt x="13" y="3"/>
                    </a:cubicBezTo>
                    <a:cubicBezTo>
                      <a:pt x="13" y="3"/>
                      <a:pt x="14" y="3"/>
                      <a:pt x="13" y="2"/>
                    </a:cubicBezTo>
                    <a:cubicBezTo>
                      <a:pt x="13" y="2"/>
                      <a:pt x="13" y="2"/>
                      <a:pt x="13" y="2"/>
                    </a:cubicBezTo>
                    <a:cubicBezTo>
                      <a:pt x="13" y="2"/>
                      <a:pt x="14" y="2"/>
                      <a:pt x="14" y="2"/>
                    </a:cubicBezTo>
                    <a:cubicBezTo>
                      <a:pt x="14" y="1"/>
                      <a:pt x="15" y="1"/>
                      <a:pt x="15" y="2"/>
                    </a:cubicBezTo>
                    <a:cubicBezTo>
                      <a:pt x="15" y="2"/>
                      <a:pt x="16" y="2"/>
                      <a:pt x="16" y="3"/>
                    </a:cubicBezTo>
                    <a:cubicBezTo>
                      <a:pt x="17" y="3"/>
                      <a:pt x="17" y="3"/>
                      <a:pt x="17" y="3"/>
                    </a:cubicBezTo>
                    <a:cubicBezTo>
                      <a:pt x="17" y="3"/>
                      <a:pt x="17" y="3"/>
                      <a:pt x="17" y="3"/>
                    </a:cubicBezTo>
                    <a:cubicBezTo>
                      <a:pt x="17" y="3"/>
                      <a:pt x="17" y="3"/>
                      <a:pt x="17" y="3"/>
                    </a:cubicBezTo>
                    <a:cubicBezTo>
                      <a:pt x="17" y="3"/>
                      <a:pt x="17" y="3"/>
                      <a:pt x="17" y="3"/>
                    </a:cubicBezTo>
                    <a:cubicBezTo>
                      <a:pt x="17" y="2"/>
                      <a:pt x="17" y="1"/>
                      <a:pt x="18" y="1"/>
                    </a:cubicBezTo>
                    <a:cubicBezTo>
                      <a:pt x="18" y="1"/>
                      <a:pt x="18" y="1"/>
                      <a:pt x="18" y="1"/>
                    </a:cubicBezTo>
                    <a:cubicBezTo>
                      <a:pt x="18" y="1"/>
                      <a:pt x="19" y="1"/>
                      <a:pt x="19" y="0"/>
                    </a:cubicBezTo>
                    <a:cubicBezTo>
                      <a:pt x="19" y="0"/>
                      <a:pt x="19" y="0"/>
                      <a:pt x="19" y="0"/>
                    </a:cubicBezTo>
                    <a:cubicBezTo>
                      <a:pt x="19" y="1"/>
                      <a:pt x="19" y="1"/>
                      <a:pt x="19" y="1"/>
                    </a:cubicBezTo>
                    <a:cubicBezTo>
                      <a:pt x="19" y="1"/>
                      <a:pt x="19" y="1"/>
                      <a:pt x="19" y="2"/>
                    </a:cubicBezTo>
                    <a:cubicBezTo>
                      <a:pt x="19" y="2"/>
                      <a:pt x="19" y="2"/>
                      <a:pt x="19" y="2"/>
                    </a:cubicBezTo>
                    <a:cubicBezTo>
                      <a:pt x="19" y="2"/>
                      <a:pt x="19" y="2"/>
                      <a:pt x="20" y="2"/>
                    </a:cubicBezTo>
                    <a:cubicBezTo>
                      <a:pt x="20" y="2"/>
                      <a:pt x="20" y="2"/>
                      <a:pt x="20" y="2"/>
                    </a:cubicBezTo>
                    <a:cubicBezTo>
                      <a:pt x="20" y="1"/>
                      <a:pt x="20" y="1"/>
                      <a:pt x="21" y="1"/>
                    </a:cubicBezTo>
                    <a:cubicBezTo>
                      <a:pt x="21" y="1"/>
                      <a:pt x="22" y="0"/>
                      <a:pt x="22" y="0"/>
                    </a:cubicBezTo>
                    <a:cubicBezTo>
                      <a:pt x="22" y="0"/>
                      <a:pt x="23" y="0"/>
                      <a:pt x="23" y="0"/>
                    </a:cubicBezTo>
                    <a:cubicBezTo>
                      <a:pt x="23" y="0"/>
                      <a:pt x="23" y="0"/>
                      <a:pt x="23" y="0"/>
                    </a:cubicBezTo>
                    <a:cubicBezTo>
                      <a:pt x="23" y="0"/>
                      <a:pt x="23" y="1"/>
                      <a:pt x="23" y="1"/>
                    </a:cubicBezTo>
                    <a:cubicBezTo>
                      <a:pt x="23" y="1"/>
                      <a:pt x="23" y="1"/>
                      <a:pt x="23" y="1"/>
                    </a:cubicBezTo>
                    <a:cubicBezTo>
                      <a:pt x="23" y="1"/>
                      <a:pt x="23" y="2"/>
                      <a:pt x="24" y="2"/>
                    </a:cubicBezTo>
                    <a:cubicBezTo>
                      <a:pt x="24" y="2"/>
                      <a:pt x="25" y="2"/>
                      <a:pt x="25" y="2"/>
                    </a:cubicBezTo>
                    <a:cubicBezTo>
                      <a:pt x="25" y="2"/>
                      <a:pt x="26" y="3"/>
                      <a:pt x="26" y="4"/>
                    </a:cubicBezTo>
                    <a:cubicBezTo>
                      <a:pt x="26" y="4"/>
                      <a:pt x="26" y="4"/>
                      <a:pt x="26" y="4"/>
                    </a:cubicBezTo>
                    <a:cubicBezTo>
                      <a:pt x="27" y="4"/>
                      <a:pt x="28" y="4"/>
                      <a:pt x="29" y="4"/>
                    </a:cubicBezTo>
                    <a:cubicBezTo>
                      <a:pt x="30" y="3"/>
                      <a:pt x="30" y="4"/>
                      <a:pt x="31" y="3"/>
                    </a:cubicBezTo>
                    <a:cubicBezTo>
                      <a:pt x="31" y="3"/>
                      <a:pt x="31" y="3"/>
                      <a:pt x="32" y="4"/>
                    </a:cubicBezTo>
                    <a:cubicBezTo>
                      <a:pt x="32" y="4"/>
                      <a:pt x="32" y="4"/>
                      <a:pt x="32" y="3"/>
                    </a:cubicBezTo>
                    <a:cubicBezTo>
                      <a:pt x="32" y="3"/>
                      <a:pt x="32" y="3"/>
                      <a:pt x="32" y="3"/>
                    </a:cubicBezTo>
                    <a:cubicBezTo>
                      <a:pt x="33" y="2"/>
                      <a:pt x="33" y="2"/>
                      <a:pt x="33" y="2"/>
                    </a:cubicBezTo>
                    <a:cubicBezTo>
                      <a:pt x="32" y="1"/>
                      <a:pt x="32" y="1"/>
                      <a:pt x="32" y="1"/>
                    </a:cubicBezTo>
                    <a:cubicBezTo>
                      <a:pt x="32" y="1"/>
                      <a:pt x="32" y="1"/>
                      <a:pt x="32" y="1"/>
                    </a:cubicBezTo>
                    <a:cubicBezTo>
                      <a:pt x="32" y="1"/>
                      <a:pt x="32" y="0"/>
                      <a:pt x="32" y="0"/>
                    </a:cubicBezTo>
                    <a:cubicBezTo>
                      <a:pt x="32" y="0"/>
                      <a:pt x="33" y="0"/>
                      <a:pt x="33" y="1"/>
                    </a:cubicBezTo>
                    <a:cubicBezTo>
                      <a:pt x="33" y="1"/>
                      <a:pt x="33" y="1"/>
                      <a:pt x="33" y="1"/>
                    </a:cubicBezTo>
                    <a:cubicBezTo>
                      <a:pt x="34" y="1"/>
                      <a:pt x="34" y="1"/>
                      <a:pt x="34" y="1"/>
                    </a:cubicBezTo>
                    <a:cubicBezTo>
                      <a:pt x="34" y="1"/>
                      <a:pt x="35" y="0"/>
                      <a:pt x="35" y="0"/>
                    </a:cubicBezTo>
                    <a:cubicBezTo>
                      <a:pt x="35" y="0"/>
                      <a:pt x="35" y="0"/>
                      <a:pt x="36" y="0"/>
                    </a:cubicBezTo>
                    <a:cubicBezTo>
                      <a:pt x="36" y="0"/>
                      <a:pt x="36" y="0"/>
                      <a:pt x="36" y="1"/>
                    </a:cubicBezTo>
                    <a:cubicBezTo>
                      <a:pt x="36" y="1"/>
                      <a:pt x="36" y="1"/>
                      <a:pt x="36" y="1"/>
                    </a:cubicBezTo>
                    <a:cubicBezTo>
                      <a:pt x="35" y="1"/>
                      <a:pt x="35" y="1"/>
                      <a:pt x="35" y="1"/>
                    </a:cubicBezTo>
                    <a:cubicBezTo>
                      <a:pt x="35" y="1"/>
                      <a:pt x="34" y="1"/>
                      <a:pt x="34" y="1"/>
                    </a:cubicBezTo>
                    <a:cubicBezTo>
                      <a:pt x="35" y="1"/>
                      <a:pt x="35" y="1"/>
                      <a:pt x="35" y="1"/>
                    </a:cubicBezTo>
                    <a:cubicBezTo>
                      <a:pt x="35" y="1"/>
                      <a:pt x="35" y="2"/>
                      <a:pt x="35" y="1"/>
                    </a:cubicBezTo>
                    <a:cubicBezTo>
                      <a:pt x="36" y="1"/>
                      <a:pt x="37" y="1"/>
                      <a:pt x="37" y="1"/>
                    </a:cubicBezTo>
                    <a:cubicBezTo>
                      <a:pt x="37" y="1"/>
                      <a:pt x="38" y="1"/>
                      <a:pt x="38" y="1"/>
                    </a:cubicBezTo>
                    <a:cubicBezTo>
                      <a:pt x="38" y="1"/>
                      <a:pt x="37" y="1"/>
                      <a:pt x="37" y="1"/>
                    </a:cubicBezTo>
                    <a:cubicBezTo>
                      <a:pt x="37" y="2"/>
                      <a:pt x="37" y="2"/>
                      <a:pt x="37" y="2"/>
                    </a:cubicBezTo>
                    <a:cubicBezTo>
                      <a:pt x="37" y="2"/>
                      <a:pt x="37" y="2"/>
                      <a:pt x="37" y="3"/>
                    </a:cubicBezTo>
                    <a:cubicBezTo>
                      <a:pt x="37" y="3"/>
                      <a:pt x="36" y="3"/>
                      <a:pt x="36" y="4"/>
                    </a:cubicBezTo>
                    <a:cubicBezTo>
                      <a:pt x="36" y="4"/>
                      <a:pt x="36" y="4"/>
                      <a:pt x="36" y="4"/>
                    </a:cubicBezTo>
                    <a:cubicBezTo>
                      <a:pt x="37" y="4"/>
                      <a:pt x="37" y="4"/>
                      <a:pt x="37" y="4"/>
                    </a:cubicBezTo>
                    <a:cubicBezTo>
                      <a:pt x="37" y="3"/>
                      <a:pt x="37" y="3"/>
                      <a:pt x="38" y="3"/>
                    </a:cubicBezTo>
                    <a:cubicBezTo>
                      <a:pt x="38" y="3"/>
                      <a:pt x="38" y="3"/>
                      <a:pt x="38" y="3"/>
                    </a:cubicBezTo>
                    <a:cubicBezTo>
                      <a:pt x="39" y="3"/>
                      <a:pt x="39" y="3"/>
                      <a:pt x="39" y="2"/>
                    </a:cubicBezTo>
                    <a:cubicBezTo>
                      <a:pt x="39" y="2"/>
                      <a:pt x="39" y="2"/>
                      <a:pt x="40" y="2"/>
                    </a:cubicBezTo>
                    <a:cubicBezTo>
                      <a:pt x="40" y="2"/>
                      <a:pt x="40" y="2"/>
                      <a:pt x="40" y="3"/>
                    </a:cubicBezTo>
                    <a:cubicBezTo>
                      <a:pt x="40" y="3"/>
                      <a:pt x="41" y="3"/>
                      <a:pt x="41" y="2"/>
                    </a:cubicBezTo>
                    <a:cubicBezTo>
                      <a:pt x="42" y="2"/>
                      <a:pt x="42" y="2"/>
                      <a:pt x="42" y="1"/>
                    </a:cubicBezTo>
                    <a:cubicBezTo>
                      <a:pt x="42" y="1"/>
                      <a:pt x="42" y="1"/>
                      <a:pt x="42" y="0"/>
                    </a:cubicBezTo>
                    <a:cubicBezTo>
                      <a:pt x="42" y="0"/>
                      <a:pt x="42" y="0"/>
                      <a:pt x="42" y="0"/>
                    </a:cubicBezTo>
                    <a:cubicBezTo>
                      <a:pt x="42" y="1"/>
                      <a:pt x="42" y="1"/>
                      <a:pt x="42" y="1"/>
                    </a:cubicBezTo>
                    <a:cubicBezTo>
                      <a:pt x="43" y="1"/>
                      <a:pt x="43" y="1"/>
                      <a:pt x="43" y="1"/>
                    </a:cubicBezTo>
                    <a:cubicBezTo>
                      <a:pt x="43" y="2"/>
                      <a:pt x="43" y="2"/>
                      <a:pt x="43" y="2"/>
                    </a:cubicBezTo>
                    <a:cubicBezTo>
                      <a:pt x="43" y="2"/>
                      <a:pt x="43" y="3"/>
                      <a:pt x="43" y="3"/>
                    </a:cubicBezTo>
                    <a:cubicBezTo>
                      <a:pt x="43" y="3"/>
                      <a:pt x="43" y="4"/>
                      <a:pt x="43" y="4"/>
                    </a:cubicBezTo>
                    <a:cubicBezTo>
                      <a:pt x="44" y="4"/>
                      <a:pt x="44" y="4"/>
                      <a:pt x="45" y="3"/>
                    </a:cubicBezTo>
                    <a:cubicBezTo>
                      <a:pt x="45" y="3"/>
                      <a:pt x="45" y="3"/>
                      <a:pt x="45" y="3"/>
                    </a:cubicBezTo>
                    <a:cubicBezTo>
                      <a:pt x="45" y="3"/>
                      <a:pt x="45" y="2"/>
                      <a:pt x="45" y="2"/>
                    </a:cubicBezTo>
                    <a:cubicBezTo>
                      <a:pt x="45" y="1"/>
                      <a:pt x="46" y="1"/>
                      <a:pt x="46" y="0"/>
                    </a:cubicBezTo>
                    <a:cubicBezTo>
                      <a:pt x="46" y="0"/>
                      <a:pt x="47" y="0"/>
                      <a:pt x="47" y="0"/>
                    </a:cubicBezTo>
                    <a:cubicBezTo>
                      <a:pt x="47" y="0"/>
                      <a:pt x="47" y="0"/>
                      <a:pt x="47" y="0"/>
                    </a:cubicBezTo>
                    <a:cubicBezTo>
                      <a:pt x="47" y="1"/>
                      <a:pt x="47" y="1"/>
                      <a:pt x="47" y="1"/>
                    </a:cubicBezTo>
                    <a:cubicBezTo>
                      <a:pt x="47" y="1"/>
                      <a:pt x="47" y="1"/>
                      <a:pt x="47" y="1"/>
                    </a:cubicBezTo>
                    <a:cubicBezTo>
                      <a:pt x="47" y="1"/>
                      <a:pt x="47" y="2"/>
                      <a:pt x="47" y="2"/>
                    </a:cubicBezTo>
                    <a:cubicBezTo>
                      <a:pt x="47" y="2"/>
                      <a:pt x="47" y="2"/>
                      <a:pt x="47" y="2"/>
                    </a:cubicBezTo>
                    <a:cubicBezTo>
                      <a:pt x="47" y="2"/>
                      <a:pt x="48" y="2"/>
                      <a:pt x="48" y="2"/>
                    </a:cubicBezTo>
                    <a:cubicBezTo>
                      <a:pt x="48" y="2"/>
                      <a:pt x="48" y="2"/>
                      <a:pt x="48" y="1"/>
                    </a:cubicBezTo>
                    <a:cubicBezTo>
                      <a:pt x="48" y="1"/>
                      <a:pt x="49" y="1"/>
                      <a:pt x="49" y="1"/>
                    </a:cubicBezTo>
                    <a:cubicBezTo>
                      <a:pt x="49" y="1"/>
                      <a:pt x="49" y="1"/>
                      <a:pt x="49" y="1"/>
                    </a:cubicBezTo>
                    <a:cubicBezTo>
                      <a:pt x="49" y="1"/>
                      <a:pt x="49" y="2"/>
                      <a:pt x="49" y="2"/>
                    </a:cubicBezTo>
                    <a:cubicBezTo>
                      <a:pt x="49" y="3"/>
                      <a:pt x="49" y="3"/>
                      <a:pt x="48" y="3"/>
                    </a:cubicBezTo>
                    <a:cubicBezTo>
                      <a:pt x="48" y="3"/>
                      <a:pt x="48" y="3"/>
                      <a:pt x="48" y="3"/>
                    </a:cubicBezTo>
                    <a:cubicBezTo>
                      <a:pt x="47" y="3"/>
                      <a:pt x="47" y="3"/>
                      <a:pt x="47" y="3"/>
                    </a:cubicBezTo>
                    <a:cubicBezTo>
                      <a:pt x="47" y="4"/>
                      <a:pt x="47" y="4"/>
                      <a:pt x="47" y="4"/>
                    </a:cubicBezTo>
                    <a:cubicBezTo>
                      <a:pt x="47" y="4"/>
                      <a:pt x="47" y="4"/>
                      <a:pt x="47" y="4"/>
                    </a:cubicBezTo>
                    <a:cubicBezTo>
                      <a:pt x="47" y="4"/>
                      <a:pt x="48" y="4"/>
                      <a:pt x="48" y="3"/>
                    </a:cubicBezTo>
                    <a:cubicBezTo>
                      <a:pt x="48" y="4"/>
                      <a:pt x="48" y="4"/>
                      <a:pt x="48" y="4"/>
                    </a:cubicBezTo>
                    <a:cubicBezTo>
                      <a:pt x="49" y="4"/>
                      <a:pt x="49" y="4"/>
                      <a:pt x="49" y="4"/>
                    </a:cubicBezTo>
                    <a:cubicBezTo>
                      <a:pt x="49" y="4"/>
                      <a:pt x="49" y="4"/>
                      <a:pt x="49" y="4"/>
                    </a:cubicBezTo>
                    <a:cubicBezTo>
                      <a:pt x="50" y="3"/>
                      <a:pt x="50" y="3"/>
                      <a:pt x="50" y="2"/>
                    </a:cubicBezTo>
                    <a:cubicBezTo>
                      <a:pt x="50" y="1"/>
                      <a:pt x="50" y="1"/>
                      <a:pt x="50" y="0"/>
                    </a:cubicBezTo>
                    <a:cubicBezTo>
                      <a:pt x="51" y="0"/>
                      <a:pt x="51" y="0"/>
                      <a:pt x="52" y="0"/>
                    </a:cubicBezTo>
                    <a:cubicBezTo>
                      <a:pt x="52" y="0"/>
                      <a:pt x="53" y="0"/>
                      <a:pt x="53" y="0"/>
                    </a:cubicBezTo>
                    <a:cubicBezTo>
                      <a:pt x="53" y="0"/>
                      <a:pt x="54" y="0"/>
                      <a:pt x="55" y="0"/>
                    </a:cubicBezTo>
                    <a:cubicBezTo>
                      <a:pt x="55" y="0"/>
                      <a:pt x="55" y="0"/>
                      <a:pt x="56" y="0"/>
                    </a:cubicBezTo>
                    <a:cubicBezTo>
                      <a:pt x="56" y="0"/>
                      <a:pt x="56" y="0"/>
                      <a:pt x="56" y="0"/>
                    </a:cubicBezTo>
                    <a:cubicBezTo>
                      <a:pt x="57" y="1"/>
                      <a:pt x="56" y="1"/>
                      <a:pt x="56" y="1"/>
                    </a:cubicBezTo>
                    <a:cubicBezTo>
                      <a:pt x="56" y="1"/>
                      <a:pt x="56" y="1"/>
                      <a:pt x="56" y="1"/>
                    </a:cubicBezTo>
                    <a:cubicBezTo>
                      <a:pt x="56" y="1"/>
                      <a:pt x="56" y="1"/>
                      <a:pt x="56" y="1"/>
                    </a:cubicBezTo>
                    <a:cubicBezTo>
                      <a:pt x="56" y="1"/>
                      <a:pt x="57" y="1"/>
                      <a:pt x="57" y="1"/>
                    </a:cubicBezTo>
                    <a:cubicBezTo>
                      <a:pt x="57" y="1"/>
                      <a:pt x="57" y="1"/>
                      <a:pt x="57" y="1"/>
                    </a:cubicBezTo>
                    <a:cubicBezTo>
                      <a:pt x="57" y="1"/>
                      <a:pt x="57" y="2"/>
                      <a:pt x="57" y="2"/>
                    </a:cubicBezTo>
                    <a:cubicBezTo>
                      <a:pt x="57" y="2"/>
                      <a:pt x="58" y="2"/>
                      <a:pt x="58" y="2"/>
                    </a:cubicBezTo>
                    <a:cubicBezTo>
                      <a:pt x="58" y="3"/>
                      <a:pt x="58" y="3"/>
                      <a:pt x="58" y="3"/>
                    </a:cubicBezTo>
                    <a:cubicBezTo>
                      <a:pt x="57" y="3"/>
                      <a:pt x="57" y="3"/>
                      <a:pt x="57" y="3"/>
                    </a:cubicBezTo>
                    <a:cubicBezTo>
                      <a:pt x="57" y="3"/>
                      <a:pt x="56" y="3"/>
                      <a:pt x="56" y="3"/>
                    </a:cubicBezTo>
                    <a:cubicBezTo>
                      <a:pt x="56" y="4"/>
                      <a:pt x="56" y="4"/>
                      <a:pt x="55" y="4"/>
                    </a:cubicBezTo>
                    <a:cubicBezTo>
                      <a:pt x="55" y="4"/>
                      <a:pt x="55" y="4"/>
                      <a:pt x="54" y="4"/>
                    </a:cubicBezTo>
                    <a:cubicBezTo>
                      <a:pt x="54" y="4"/>
                      <a:pt x="54" y="4"/>
                      <a:pt x="54" y="4"/>
                    </a:cubicBezTo>
                    <a:cubicBezTo>
                      <a:pt x="54" y="5"/>
                      <a:pt x="54" y="5"/>
                      <a:pt x="54" y="5"/>
                    </a:cubicBezTo>
                    <a:cubicBezTo>
                      <a:pt x="54" y="5"/>
                      <a:pt x="55" y="5"/>
                      <a:pt x="55" y="5"/>
                    </a:cubicBezTo>
                    <a:cubicBezTo>
                      <a:pt x="55" y="5"/>
                      <a:pt x="56" y="5"/>
                      <a:pt x="56" y="5"/>
                    </a:cubicBezTo>
                    <a:cubicBezTo>
                      <a:pt x="57" y="5"/>
                      <a:pt x="57" y="4"/>
                      <a:pt x="57" y="4"/>
                    </a:cubicBezTo>
                    <a:cubicBezTo>
                      <a:pt x="57" y="4"/>
                      <a:pt x="57" y="4"/>
                      <a:pt x="58" y="4"/>
                    </a:cubicBezTo>
                    <a:cubicBezTo>
                      <a:pt x="58" y="4"/>
                      <a:pt x="58" y="5"/>
                      <a:pt x="58" y="5"/>
                    </a:cubicBezTo>
                    <a:cubicBezTo>
                      <a:pt x="58" y="5"/>
                      <a:pt x="58" y="5"/>
                      <a:pt x="58" y="5"/>
                    </a:cubicBezTo>
                    <a:cubicBezTo>
                      <a:pt x="58" y="5"/>
                      <a:pt x="58" y="5"/>
                      <a:pt x="58" y="5"/>
                    </a:cubicBezTo>
                    <a:cubicBezTo>
                      <a:pt x="59" y="5"/>
                      <a:pt x="59" y="5"/>
                      <a:pt x="59" y="6"/>
                    </a:cubicBezTo>
                    <a:cubicBezTo>
                      <a:pt x="59" y="6"/>
                      <a:pt x="60" y="6"/>
                      <a:pt x="60" y="6"/>
                    </a:cubicBezTo>
                    <a:cubicBezTo>
                      <a:pt x="60" y="5"/>
                      <a:pt x="60" y="5"/>
                      <a:pt x="60" y="5"/>
                    </a:cubicBezTo>
                    <a:cubicBezTo>
                      <a:pt x="60" y="5"/>
                      <a:pt x="59" y="5"/>
                      <a:pt x="59" y="5"/>
                    </a:cubicBezTo>
                    <a:cubicBezTo>
                      <a:pt x="59" y="5"/>
                      <a:pt x="59" y="5"/>
                      <a:pt x="59" y="5"/>
                    </a:cubicBezTo>
                    <a:cubicBezTo>
                      <a:pt x="58" y="5"/>
                      <a:pt x="58" y="4"/>
                      <a:pt x="58" y="4"/>
                    </a:cubicBezTo>
                    <a:cubicBezTo>
                      <a:pt x="58" y="4"/>
                      <a:pt x="58" y="4"/>
                      <a:pt x="58" y="4"/>
                    </a:cubicBezTo>
                    <a:cubicBezTo>
                      <a:pt x="59" y="3"/>
                      <a:pt x="59" y="3"/>
                      <a:pt x="58" y="2"/>
                    </a:cubicBezTo>
                    <a:cubicBezTo>
                      <a:pt x="58" y="2"/>
                      <a:pt x="59" y="2"/>
                      <a:pt x="59" y="2"/>
                    </a:cubicBezTo>
                    <a:cubicBezTo>
                      <a:pt x="59" y="3"/>
                      <a:pt x="59" y="3"/>
                      <a:pt x="60" y="2"/>
                    </a:cubicBezTo>
                    <a:cubicBezTo>
                      <a:pt x="60" y="2"/>
                      <a:pt x="60" y="2"/>
                      <a:pt x="60" y="2"/>
                    </a:cubicBezTo>
                    <a:cubicBezTo>
                      <a:pt x="60" y="2"/>
                      <a:pt x="61" y="2"/>
                      <a:pt x="61" y="3"/>
                    </a:cubicBezTo>
                    <a:cubicBezTo>
                      <a:pt x="61" y="3"/>
                      <a:pt x="60" y="3"/>
                      <a:pt x="60" y="3"/>
                    </a:cubicBezTo>
                    <a:cubicBezTo>
                      <a:pt x="60" y="4"/>
                      <a:pt x="60" y="4"/>
                      <a:pt x="60" y="4"/>
                    </a:cubicBezTo>
                    <a:cubicBezTo>
                      <a:pt x="60" y="4"/>
                      <a:pt x="61" y="4"/>
                      <a:pt x="61" y="3"/>
                    </a:cubicBezTo>
                    <a:cubicBezTo>
                      <a:pt x="61" y="3"/>
                      <a:pt x="61" y="3"/>
                      <a:pt x="61" y="3"/>
                    </a:cubicBezTo>
                    <a:cubicBezTo>
                      <a:pt x="61" y="3"/>
                      <a:pt x="61" y="3"/>
                      <a:pt x="61" y="3"/>
                    </a:cubicBezTo>
                    <a:cubicBezTo>
                      <a:pt x="62" y="3"/>
                      <a:pt x="62" y="3"/>
                      <a:pt x="62" y="3"/>
                    </a:cubicBezTo>
                    <a:cubicBezTo>
                      <a:pt x="62" y="2"/>
                      <a:pt x="62" y="2"/>
                      <a:pt x="62" y="2"/>
                    </a:cubicBezTo>
                    <a:cubicBezTo>
                      <a:pt x="62" y="2"/>
                      <a:pt x="62" y="2"/>
                      <a:pt x="62" y="2"/>
                    </a:cubicBezTo>
                    <a:cubicBezTo>
                      <a:pt x="62" y="2"/>
                      <a:pt x="63" y="2"/>
                      <a:pt x="63" y="1"/>
                    </a:cubicBezTo>
                    <a:cubicBezTo>
                      <a:pt x="64" y="1"/>
                      <a:pt x="64" y="1"/>
                      <a:pt x="64" y="1"/>
                    </a:cubicBezTo>
                    <a:cubicBezTo>
                      <a:pt x="65" y="1"/>
                      <a:pt x="65" y="1"/>
                      <a:pt x="65" y="1"/>
                    </a:cubicBezTo>
                    <a:cubicBezTo>
                      <a:pt x="65" y="1"/>
                      <a:pt x="65" y="1"/>
                      <a:pt x="65" y="1"/>
                    </a:cubicBezTo>
                    <a:cubicBezTo>
                      <a:pt x="65" y="0"/>
                      <a:pt x="66" y="0"/>
                      <a:pt x="66" y="1"/>
                    </a:cubicBezTo>
                    <a:cubicBezTo>
                      <a:pt x="66" y="1"/>
                      <a:pt x="66" y="1"/>
                      <a:pt x="67" y="1"/>
                    </a:cubicBezTo>
                    <a:cubicBezTo>
                      <a:pt x="67" y="1"/>
                      <a:pt x="68" y="0"/>
                      <a:pt x="68" y="1"/>
                    </a:cubicBezTo>
                    <a:cubicBezTo>
                      <a:pt x="69" y="1"/>
                      <a:pt x="69" y="1"/>
                      <a:pt x="69" y="1"/>
                    </a:cubicBezTo>
                    <a:cubicBezTo>
                      <a:pt x="69" y="0"/>
                      <a:pt x="69" y="1"/>
                      <a:pt x="69" y="1"/>
                    </a:cubicBezTo>
                    <a:cubicBezTo>
                      <a:pt x="70" y="1"/>
                      <a:pt x="70" y="1"/>
                      <a:pt x="70" y="2"/>
                    </a:cubicBezTo>
                    <a:cubicBezTo>
                      <a:pt x="70" y="2"/>
                      <a:pt x="70" y="2"/>
                      <a:pt x="70" y="2"/>
                    </a:cubicBezTo>
                    <a:cubicBezTo>
                      <a:pt x="70" y="2"/>
                      <a:pt x="71" y="2"/>
                      <a:pt x="71" y="2"/>
                    </a:cubicBezTo>
                    <a:cubicBezTo>
                      <a:pt x="71" y="2"/>
                      <a:pt x="71" y="2"/>
                      <a:pt x="71" y="3"/>
                    </a:cubicBezTo>
                    <a:cubicBezTo>
                      <a:pt x="72" y="3"/>
                      <a:pt x="72" y="2"/>
                      <a:pt x="73" y="2"/>
                    </a:cubicBezTo>
                    <a:cubicBezTo>
                      <a:pt x="72" y="2"/>
                      <a:pt x="72" y="2"/>
                      <a:pt x="72" y="2"/>
                    </a:cubicBezTo>
                    <a:cubicBezTo>
                      <a:pt x="72" y="1"/>
                      <a:pt x="72" y="1"/>
                      <a:pt x="72" y="1"/>
                    </a:cubicBezTo>
                    <a:cubicBezTo>
                      <a:pt x="72" y="1"/>
                      <a:pt x="72" y="1"/>
                      <a:pt x="73" y="1"/>
                    </a:cubicBezTo>
                    <a:cubicBezTo>
                      <a:pt x="73" y="1"/>
                      <a:pt x="73" y="1"/>
                      <a:pt x="73" y="1"/>
                    </a:cubicBezTo>
                    <a:cubicBezTo>
                      <a:pt x="73" y="1"/>
                      <a:pt x="73" y="1"/>
                      <a:pt x="74" y="1"/>
                    </a:cubicBezTo>
                    <a:cubicBezTo>
                      <a:pt x="74" y="1"/>
                      <a:pt x="74" y="1"/>
                      <a:pt x="73" y="0"/>
                    </a:cubicBezTo>
                    <a:cubicBezTo>
                      <a:pt x="73" y="0"/>
                      <a:pt x="73" y="0"/>
                      <a:pt x="73" y="0"/>
                    </a:cubicBezTo>
                    <a:cubicBezTo>
                      <a:pt x="74" y="0"/>
                      <a:pt x="74" y="0"/>
                      <a:pt x="75" y="1"/>
                    </a:cubicBezTo>
                    <a:cubicBezTo>
                      <a:pt x="75" y="1"/>
                      <a:pt x="75" y="1"/>
                      <a:pt x="75" y="1"/>
                    </a:cubicBezTo>
                    <a:cubicBezTo>
                      <a:pt x="76" y="1"/>
                      <a:pt x="76" y="2"/>
                      <a:pt x="76" y="2"/>
                    </a:cubicBezTo>
                    <a:cubicBezTo>
                      <a:pt x="75" y="2"/>
                      <a:pt x="75" y="3"/>
                      <a:pt x="75" y="3"/>
                    </a:cubicBezTo>
                    <a:cubicBezTo>
                      <a:pt x="74" y="3"/>
                      <a:pt x="75" y="3"/>
                      <a:pt x="75" y="3"/>
                    </a:cubicBezTo>
                    <a:cubicBezTo>
                      <a:pt x="75" y="3"/>
                      <a:pt x="75" y="4"/>
                      <a:pt x="75" y="4"/>
                    </a:cubicBezTo>
                    <a:cubicBezTo>
                      <a:pt x="76" y="4"/>
                      <a:pt x="77" y="4"/>
                      <a:pt x="77" y="5"/>
                    </a:cubicBezTo>
                    <a:cubicBezTo>
                      <a:pt x="77" y="5"/>
                      <a:pt x="77" y="5"/>
                      <a:pt x="77" y="5"/>
                    </a:cubicBezTo>
                    <a:cubicBezTo>
                      <a:pt x="78" y="5"/>
                      <a:pt x="78" y="5"/>
                      <a:pt x="78" y="5"/>
                    </a:cubicBezTo>
                    <a:cubicBezTo>
                      <a:pt x="79" y="5"/>
                      <a:pt x="80" y="4"/>
                      <a:pt x="80" y="3"/>
                    </a:cubicBezTo>
                    <a:cubicBezTo>
                      <a:pt x="80" y="3"/>
                      <a:pt x="80" y="3"/>
                      <a:pt x="80" y="3"/>
                    </a:cubicBezTo>
                    <a:cubicBezTo>
                      <a:pt x="80" y="3"/>
                      <a:pt x="80" y="3"/>
                      <a:pt x="81" y="2"/>
                    </a:cubicBezTo>
                    <a:cubicBezTo>
                      <a:pt x="81" y="2"/>
                      <a:pt x="81" y="2"/>
                      <a:pt x="81" y="2"/>
                    </a:cubicBezTo>
                    <a:cubicBezTo>
                      <a:pt x="80" y="3"/>
                      <a:pt x="80" y="3"/>
                      <a:pt x="81" y="2"/>
                    </a:cubicBezTo>
                    <a:cubicBezTo>
                      <a:pt x="80" y="3"/>
                      <a:pt x="80" y="3"/>
                      <a:pt x="80" y="3"/>
                    </a:cubicBezTo>
                    <a:cubicBezTo>
                      <a:pt x="79" y="3"/>
                      <a:pt x="79" y="2"/>
                      <a:pt x="80" y="2"/>
                    </a:cubicBezTo>
                    <a:cubicBezTo>
                      <a:pt x="80" y="2"/>
                      <a:pt x="80" y="1"/>
                      <a:pt x="80" y="1"/>
                    </a:cubicBezTo>
                    <a:cubicBezTo>
                      <a:pt x="79" y="1"/>
                      <a:pt x="78" y="1"/>
                      <a:pt x="77" y="1"/>
                    </a:cubicBezTo>
                    <a:cubicBezTo>
                      <a:pt x="77" y="1"/>
                      <a:pt x="77" y="1"/>
                      <a:pt x="77" y="1"/>
                    </a:cubicBezTo>
                    <a:cubicBezTo>
                      <a:pt x="77" y="1"/>
                      <a:pt x="77" y="0"/>
                      <a:pt x="77" y="0"/>
                    </a:cubicBezTo>
                    <a:cubicBezTo>
                      <a:pt x="77" y="0"/>
                      <a:pt x="77" y="0"/>
                      <a:pt x="77" y="0"/>
                    </a:cubicBezTo>
                    <a:cubicBezTo>
                      <a:pt x="78" y="1"/>
                      <a:pt x="78" y="1"/>
                      <a:pt x="78" y="0"/>
                    </a:cubicBezTo>
                    <a:cubicBezTo>
                      <a:pt x="78" y="0"/>
                      <a:pt x="79" y="0"/>
                      <a:pt x="79" y="0"/>
                    </a:cubicBezTo>
                    <a:cubicBezTo>
                      <a:pt x="79" y="0"/>
                      <a:pt x="80" y="0"/>
                      <a:pt x="80" y="0"/>
                    </a:cubicBezTo>
                    <a:cubicBezTo>
                      <a:pt x="80" y="0"/>
                      <a:pt x="81" y="0"/>
                      <a:pt x="81" y="0"/>
                    </a:cubicBezTo>
                    <a:cubicBezTo>
                      <a:pt x="81" y="0"/>
                      <a:pt x="81" y="0"/>
                      <a:pt x="81" y="0"/>
                    </a:cubicBezTo>
                    <a:cubicBezTo>
                      <a:pt x="82" y="0"/>
                      <a:pt x="83" y="0"/>
                      <a:pt x="83" y="0"/>
                    </a:cubicBezTo>
                    <a:cubicBezTo>
                      <a:pt x="84" y="1"/>
                      <a:pt x="84" y="1"/>
                      <a:pt x="85" y="1"/>
                    </a:cubicBezTo>
                    <a:cubicBezTo>
                      <a:pt x="85" y="0"/>
                      <a:pt x="85" y="1"/>
                      <a:pt x="86" y="1"/>
                    </a:cubicBezTo>
                    <a:cubicBezTo>
                      <a:pt x="86" y="1"/>
                      <a:pt x="86" y="1"/>
                      <a:pt x="86" y="1"/>
                    </a:cubicBezTo>
                    <a:cubicBezTo>
                      <a:pt x="85" y="1"/>
                      <a:pt x="85" y="1"/>
                      <a:pt x="85" y="1"/>
                    </a:cubicBezTo>
                    <a:cubicBezTo>
                      <a:pt x="85" y="1"/>
                      <a:pt x="85" y="1"/>
                      <a:pt x="85" y="1"/>
                    </a:cubicBezTo>
                    <a:cubicBezTo>
                      <a:pt x="85" y="1"/>
                      <a:pt x="85" y="1"/>
                      <a:pt x="85" y="1"/>
                    </a:cubicBezTo>
                    <a:cubicBezTo>
                      <a:pt x="85" y="1"/>
                      <a:pt x="85" y="2"/>
                      <a:pt x="85" y="2"/>
                    </a:cubicBezTo>
                    <a:cubicBezTo>
                      <a:pt x="86" y="2"/>
                      <a:pt x="86" y="2"/>
                      <a:pt x="86" y="2"/>
                    </a:cubicBezTo>
                    <a:cubicBezTo>
                      <a:pt x="87" y="2"/>
                      <a:pt x="87" y="2"/>
                      <a:pt x="87" y="2"/>
                    </a:cubicBezTo>
                    <a:cubicBezTo>
                      <a:pt x="87" y="3"/>
                      <a:pt x="87" y="3"/>
                      <a:pt x="87" y="3"/>
                    </a:cubicBezTo>
                    <a:cubicBezTo>
                      <a:pt x="87" y="3"/>
                      <a:pt x="87" y="3"/>
                      <a:pt x="86" y="3"/>
                    </a:cubicBezTo>
                    <a:cubicBezTo>
                      <a:pt x="86" y="3"/>
                      <a:pt x="86" y="3"/>
                      <a:pt x="85" y="3"/>
                    </a:cubicBezTo>
                    <a:cubicBezTo>
                      <a:pt x="85" y="3"/>
                      <a:pt x="84" y="3"/>
                      <a:pt x="84" y="3"/>
                    </a:cubicBezTo>
                    <a:cubicBezTo>
                      <a:pt x="84" y="3"/>
                      <a:pt x="84" y="3"/>
                      <a:pt x="84" y="3"/>
                    </a:cubicBezTo>
                    <a:cubicBezTo>
                      <a:pt x="84" y="3"/>
                      <a:pt x="84" y="3"/>
                      <a:pt x="84" y="3"/>
                    </a:cubicBezTo>
                    <a:cubicBezTo>
                      <a:pt x="84" y="4"/>
                      <a:pt x="85" y="3"/>
                      <a:pt x="85" y="4"/>
                    </a:cubicBezTo>
                    <a:cubicBezTo>
                      <a:pt x="85" y="4"/>
                      <a:pt x="86" y="4"/>
                      <a:pt x="86" y="4"/>
                    </a:cubicBezTo>
                    <a:cubicBezTo>
                      <a:pt x="86" y="4"/>
                      <a:pt x="87" y="4"/>
                      <a:pt x="87" y="5"/>
                    </a:cubicBezTo>
                    <a:cubicBezTo>
                      <a:pt x="87" y="5"/>
                      <a:pt x="87" y="5"/>
                      <a:pt x="87" y="5"/>
                    </a:cubicBezTo>
                    <a:cubicBezTo>
                      <a:pt x="88" y="5"/>
                      <a:pt x="88" y="5"/>
                      <a:pt x="88" y="5"/>
                    </a:cubicBezTo>
                    <a:cubicBezTo>
                      <a:pt x="89" y="5"/>
                      <a:pt x="89" y="4"/>
                      <a:pt x="90" y="4"/>
                    </a:cubicBezTo>
                    <a:cubicBezTo>
                      <a:pt x="90" y="4"/>
                      <a:pt x="90" y="3"/>
                      <a:pt x="90" y="3"/>
                    </a:cubicBezTo>
                    <a:cubicBezTo>
                      <a:pt x="90" y="3"/>
                      <a:pt x="89" y="3"/>
                      <a:pt x="89" y="3"/>
                    </a:cubicBezTo>
                    <a:cubicBezTo>
                      <a:pt x="89" y="3"/>
                      <a:pt x="89" y="3"/>
                      <a:pt x="89" y="3"/>
                    </a:cubicBezTo>
                    <a:cubicBezTo>
                      <a:pt x="89" y="3"/>
                      <a:pt x="89" y="2"/>
                      <a:pt x="89" y="2"/>
                    </a:cubicBezTo>
                    <a:cubicBezTo>
                      <a:pt x="89" y="2"/>
                      <a:pt x="90" y="2"/>
                      <a:pt x="90" y="1"/>
                    </a:cubicBezTo>
                    <a:cubicBezTo>
                      <a:pt x="90" y="1"/>
                      <a:pt x="90" y="1"/>
                      <a:pt x="91" y="1"/>
                    </a:cubicBezTo>
                    <a:cubicBezTo>
                      <a:pt x="91" y="1"/>
                      <a:pt x="91" y="1"/>
                      <a:pt x="92" y="1"/>
                    </a:cubicBezTo>
                    <a:cubicBezTo>
                      <a:pt x="92" y="1"/>
                      <a:pt x="92" y="1"/>
                      <a:pt x="93" y="1"/>
                    </a:cubicBezTo>
                    <a:cubicBezTo>
                      <a:pt x="93" y="1"/>
                      <a:pt x="93" y="1"/>
                      <a:pt x="93" y="1"/>
                    </a:cubicBezTo>
                    <a:cubicBezTo>
                      <a:pt x="94" y="1"/>
                      <a:pt x="94" y="1"/>
                      <a:pt x="94" y="1"/>
                    </a:cubicBezTo>
                    <a:cubicBezTo>
                      <a:pt x="94" y="1"/>
                      <a:pt x="95" y="1"/>
                      <a:pt x="95" y="1"/>
                    </a:cubicBezTo>
                    <a:cubicBezTo>
                      <a:pt x="95" y="0"/>
                      <a:pt x="95" y="0"/>
                      <a:pt x="96" y="0"/>
                    </a:cubicBezTo>
                    <a:cubicBezTo>
                      <a:pt x="96" y="0"/>
                      <a:pt x="96" y="0"/>
                      <a:pt x="97" y="0"/>
                    </a:cubicBezTo>
                    <a:cubicBezTo>
                      <a:pt x="97" y="0"/>
                      <a:pt x="97" y="0"/>
                      <a:pt x="97" y="0"/>
                    </a:cubicBezTo>
                    <a:cubicBezTo>
                      <a:pt x="98" y="0"/>
                      <a:pt x="98" y="0"/>
                      <a:pt x="98" y="1"/>
                    </a:cubicBezTo>
                    <a:cubicBezTo>
                      <a:pt x="98" y="1"/>
                      <a:pt x="98" y="1"/>
                      <a:pt x="99" y="1"/>
                    </a:cubicBezTo>
                    <a:cubicBezTo>
                      <a:pt x="99" y="2"/>
                      <a:pt x="99" y="2"/>
                      <a:pt x="99" y="2"/>
                    </a:cubicBezTo>
                    <a:cubicBezTo>
                      <a:pt x="99" y="2"/>
                      <a:pt x="99" y="2"/>
                      <a:pt x="100" y="2"/>
                    </a:cubicBezTo>
                    <a:cubicBezTo>
                      <a:pt x="100" y="2"/>
                      <a:pt x="99" y="1"/>
                      <a:pt x="99" y="1"/>
                    </a:cubicBezTo>
                    <a:cubicBezTo>
                      <a:pt x="99" y="1"/>
                      <a:pt x="99" y="1"/>
                      <a:pt x="98" y="1"/>
                    </a:cubicBezTo>
                    <a:cubicBezTo>
                      <a:pt x="99" y="1"/>
                      <a:pt x="99" y="1"/>
                      <a:pt x="99" y="1"/>
                    </a:cubicBezTo>
                    <a:cubicBezTo>
                      <a:pt x="99" y="1"/>
                      <a:pt x="99" y="1"/>
                      <a:pt x="99" y="1"/>
                    </a:cubicBezTo>
                    <a:cubicBezTo>
                      <a:pt x="99" y="0"/>
                      <a:pt x="99" y="0"/>
                      <a:pt x="99" y="0"/>
                    </a:cubicBezTo>
                    <a:cubicBezTo>
                      <a:pt x="100" y="0"/>
                      <a:pt x="100" y="0"/>
                      <a:pt x="100" y="0"/>
                    </a:cubicBezTo>
                    <a:cubicBezTo>
                      <a:pt x="101" y="0"/>
                      <a:pt x="101" y="0"/>
                      <a:pt x="101" y="0"/>
                    </a:cubicBezTo>
                    <a:cubicBezTo>
                      <a:pt x="101" y="0"/>
                      <a:pt x="102" y="0"/>
                      <a:pt x="102" y="0"/>
                    </a:cubicBezTo>
                    <a:cubicBezTo>
                      <a:pt x="102" y="1"/>
                      <a:pt x="102" y="1"/>
                      <a:pt x="102" y="1"/>
                    </a:cubicBezTo>
                    <a:cubicBezTo>
                      <a:pt x="102" y="2"/>
                      <a:pt x="102" y="2"/>
                      <a:pt x="102" y="2"/>
                    </a:cubicBezTo>
                    <a:cubicBezTo>
                      <a:pt x="102" y="3"/>
                      <a:pt x="102" y="3"/>
                      <a:pt x="101" y="3"/>
                    </a:cubicBezTo>
                    <a:cubicBezTo>
                      <a:pt x="101" y="3"/>
                      <a:pt x="101" y="2"/>
                      <a:pt x="101" y="2"/>
                    </a:cubicBezTo>
                    <a:cubicBezTo>
                      <a:pt x="101" y="2"/>
                      <a:pt x="101" y="3"/>
                      <a:pt x="100" y="3"/>
                    </a:cubicBezTo>
                    <a:cubicBezTo>
                      <a:pt x="100" y="3"/>
                      <a:pt x="100" y="3"/>
                      <a:pt x="100" y="3"/>
                    </a:cubicBezTo>
                    <a:cubicBezTo>
                      <a:pt x="101" y="3"/>
                      <a:pt x="101" y="3"/>
                      <a:pt x="101" y="3"/>
                    </a:cubicBezTo>
                    <a:cubicBezTo>
                      <a:pt x="101" y="4"/>
                      <a:pt x="101" y="4"/>
                      <a:pt x="101" y="4"/>
                    </a:cubicBezTo>
                    <a:cubicBezTo>
                      <a:pt x="101" y="4"/>
                      <a:pt x="101" y="4"/>
                      <a:pt x="101" y="4"/>
                    </a:cubicBezTo>
                    <a:cubicBezTo>
                      <a:pt x="101" y="4"/>
                      <a:pt x="101" y="4"/>
                      <a:pt x="101" y="4"/>
                    </a:cubicBezTo>
                    <a:cubicBezTo>
                      <a:pt x="101" y="4"/>
                      <a:pt x="101" y="4"/>
                      <a:pt x="100" y="4"/>
                    </a:cubicBezTo>
                    <a:cubicBezTo>
                      <a:pt x="100" y="4"/>
                      <a:pt x="100" y="4"/>
                      <a:pt x="100" y="4"/>
                    </a:cubicBezTo>
                    <a:cubicBezTo>
                      <a:pt x="100" y="5"/>
                      <a:pt x="101" y="5"/>
                      <a:pt x="101" y="5"/>
                    </a:cubicBezTo>
                    <a:cubicBezTo>
                      <a:pt x="101" y="5"/>
                      <a:pt x="101" y="5"/>
                      <a:pt x="101" y="5"/>
                    </a:cubicBezTo>
                    <a:cubicBezTo>
                      <a:pt x="101" y="5"/>
                      <a:pt x="101" y="5"/>
                      <a:pt x="101" y="6"/>
                    </a:cubicBezTo>
                    <a:cubicBezTo>
                      <a:pt x="101" y="6"/>
                      <a:pt x="101" y="6"/>
                      <a:pt x="101" y="6"/>
                    </a:cubicBezTo>
                    <a:cubicBezTo>
                      <a:pt x="100" y="6"/>
                      <a:pt x="100" y="6"/>
                      <a:pt x="100" y="6"/>
                    </a:cubicBezTo>
                    <a:cubicBezTo>
                      <a:pt x="99" y="6"/>
                      <a:pt x="98" y="6"/>
                      <a:pt x="98" y="6"/>
                    </a:cubicBezTo>
                    <a:cubicBezTo>
                      <a:pt x="98" y="6"/>
                      <a:pt x="98" y="6"/>
                      <a:pt x="98" y="6"/>
                    </a:cubicBezTo>
                    <a:cubicBezTo>
                      <a:pt x="98" y="5"/>
                      <a:pt x="98" y="5"/>
                      <a:pt x="98" y="5"/>
                    </a:cubicBezTo>
                    <a:cubicBezTo>
                      <a:pt x="98" y="5"/>
                      <a:pt x="98" y="5"/>
                      <a:pt x="98" y="4"/>
                    </a:cubicBezTo>
                    <a:cubicBezTo>
                      <a:pt x="98" y="4"/>
                      <a:pt x="97" y="4"/>
                      <a:pt x="97" y="4"/>
                    </a:cubicBezTo>
                    <a:cubicBezTo>
                      <a:pt x="96" y="4"/>
                      <a:pt x="96" y="4"/>
                      <a:pt x="96" y="4"/>
                    </a:cubicBezTo>
                    <a:cubicBezTo>
                      <a:pt x="96" y="4"/>
                      <a:pt x="96" y="4"/>
                      <a:pt x="96" y="4"/>
                    </a:cubicBezTo>
                    <a:cubicBezTo>
                      <a:pt x="96" y="4"/>
                      <a:pt x="96" y="4"/>
                      <a:pt x="96" y="4"/>
                    </a:cubicBezTo>
                    <a:cubicBezTo>
                      <a:pt x="96" y="4"/>
                      <a:pt x="96" y="4"/>
                      <a:pt x="96" y="4"/>
                    </a:cubicBezTo>
                    <a:cubicBezTo>
                      <a:pt x="96" y="4"/>
                      <a:pt x="96" y="5"/>
                      <a:pt x="95" y="5"/>
                    </a:cubicBezTo>
                    <a:cubicBezTo>
                      <a:pt x="95" y="6"/>
                      <a:pt x="95" y="6"/>
                      <a:pt x="95" y="7"/>
                    </a:cubicBezTo>
                    <a:cubicBezTo>
                      <a:pt x="94" y="7"/>
                      <a:pt x="94" y="7"/>
                      <a:pt x="93" y="7"/>
                    </a:cubicBezTo>
                    <a:cubicBezTo>
                      <a:pt x="93" y="7"/>
                      <a:pt x="92" y="6"/>
                      <a:pt x="92" y="6"/>
                    </a:cubicBezTo>
                    <a:cubicBezTo>
                      <a:pt x="92" y="6"/>
                      <a:pt x="91" y="6"/>
                      <a:pt x="91" y="6"/>
                    </a:cubicBezTo>
                    <a:cubicBezTo>
                      <a:pt x="91" y="7"/>
                      <a:pt x="91" y="7"/>
                      <a:pt x="91" y="7"/>
                    </a:cubicBezTo>
                    <a:cubicBezTo>
                      <a:pt x="90" y="7"/>
                      <a:pt x="90" y="7"/>
                      <a:pt x="90" y="7"/>
                    </a:cubicBezTo>
                    <a:cubicBezTo>
                      <a:pt x="89" y="7"/>
                      <a:pt x="88" y="7"/>
                      <a:pt x="87" y="7"/>
                    </a:cubicBezTo>
                    <a:cubicBezTo>
                      <a:pt x="87" y="7"/>
                      <a:pt x="87" y="7"/>
                      <a:pt x="87" y="6"/>
                    </a:cubicBezTo>
                    <a:cubicBezTo>
                      <a:pt x="87" y="6"/>
                      <a:pt x="86" y="6"/>
                      <a:pt x="86" y="6"/>
                    </a:cubicBezTo>
                    <a:cubicBezTo>
                      <a:pt x="86" y="6"/>
                      <a:pt x="86" y="6"/>
                      <a:pt x="86" y="6"/>
                    </a:cubicBezTo>
                    <a:cubicBezTo>
                      <a:pt x="86" y="6"/>
                      <a:pt x="86" y="6"/>
                      <a:pt x="86" y="6"/>
                    </a:cubicBezTo>
                    <a:cubicBezTo>
                      <a:pt x="86" y="5"/>
                      <a:pt x="86" y="5"/>
                      <a:pt x="86" y="5"/>
                    </a:cubicBezTo>
                    <a:cubicBezTo>
                      <a:pt x="85" y="6"/>
                      <a:pt x="85" y="6"/>
                      <a:pt x="84" y="6"/>
                    </a:cubicBezTo>
                    <a:cubicBezTo>
                      <a:pt x="83" y="6"/>
                      <a:pt x="83" y="6"/>
                      <a:pt x="82" y="6"/>
                    </a:cubicBezTo>
                    <a:cubicBezTo>
                      <a:pt x="82" y="6"/>
                      <a:pt x="82" y="6"/>
                      <a:pt x="82" y="6"/>
                    </a:cubicBezTo>
                    <a:cubicBezTo>
                      <a:pt x="82" y="6"/>
                      <a:pt x="82" y="6"/>
                      <a:pt x="82" y="6"/>
                    </a:cubicBezTo>
                    <a:cubicBezTo>
                      <a:pt x="82" y="5"/>
                      <a:pt x="82" y="5"/>
                      <a:pt x="82" y="5"/>
                    </a:cubicBezTo>
                    <a:cubicBezTo>
                      <a:pt x="82" y="6"/>
                      <a:pt x="82" y="6"/>
                      <a:pt x="82" y="6"/>
                    </a:cubicBezTo>
                    <a:cubicBezTo>
                      <a:pt x="82" y="6"/>
                      <a:pt x="82" y="6"/>
                      <a:pt x="82" y="6"/>
                    </a:cubicBezTo>
                    <a:cubicBezTo>
                      <a:pt x="82" y="6"/>
                      <a:pt x="81" y="6"/>
                      <a:pt x="81" y="7"/>
                    </a:cubicBezTo>
                    <a:cubicBezTo>
                      <a:pt x="81" y="7"/>
                      <a:pt x="80" y="7"/>
                      <a:pt x="80" y="7"/>
                    </a:cubicBezTo>
                    <a:cubicBezTo>
                      <a:pt x="80" y="7"/>
                      <a:pt x="80" y="7"/>
                      <a:pt x="79" y="7"/>
                    </a:cubicBezTo>
                    <a:cubicBezTo>
                      <a:pt x="79" y="7"/>
                      <a:pt x="79" y="6"/>
                      <a:pt x="79" y="6"/>
                    </a:cubicBezTo>
                    <a:cubicBezTo>
                      <a:pt x="78" y="6"/>
                      <a:pt x="78" y="6"/>
                      <a:pt x="78" y="6"/>
                    </a:cubicBezTo>
                    <a:cubicBezTo>
                      <a:pt x="78" y="6"/>
                      <a:pt x="78" y="5"/>
                      <a:pt x="78" y="5"/>
                    </a:cubicBezTo>
                    <a:cubicBezTo>
                      <a:pt x="77" y="5"/>
                      <a:pt x="77" y="6"/>
                      <a:pt x="77" y="6"/>
                    </a:cubicBezTo>
                    <a:cubicBezTo>
                      <a:pt x="77" y="6"/>
                      <a:pt x="77" y="6"/>
                      <a:pt x="77" y="6"/>
                    </a:cubicBezTo>
                    <a:cubicBezTo>
                      <a:pt x="77" y="7"/>
                      <a:pt x="77" y="7"/>
                      <a:pt x="76" y="7"/>
                    </a:cubicBezTo>
                    <a:cubicBezTo>
                      <a:pt x="76" y="7"/>
                      <a:pt x="76" y="7"/>
                      <a:pt x="76" y="6"/>
                    </a:cubicBezTo>
                    <a:cubicBezTo>
                      <a:pt x="76" y="6"/>
                      <a:pt x="76" y="6"/>
                      <a:pt x="76" y="6"/>
                    </a:cubicBezTo>
                    <a:cubicBezTo>
                      <a:pt x="76" y="6"/>
                      <a:pt x="76" y="6"/>
                      <a:pt x="76" y="6"/>
                    </a:cubicBezTo>
                    <a:cubicBezTo>
                      <a:pt x="76" y="6"/>
                      <a:pt x="76" y="6"/>
                      <a:pt x="76" y="6"/>
                    </a:cubicBezTo>
                    <a:cubicBezTo>
                      <a:pt x="76" y="6"/>
                      <a:pt x="76" y="6"/>
                      <a:pt x="76" y="6"/>
                    </a:cubicBezTo>
                    <a:cubicBezTo>
                      <a:pt x="75" y="7"/>
                      <a:pt x="75" y="7"/>
                      <a:pt x="74" y="6"/>
                    </a:cubicBezTo>
                    <a:cubicBezTo>
                      <a:pt x="74" y="6"/>
                      <a:pt x="74" y="6"/>
                      <a:pt x="74" y="6"/>
                    </a:cubicBezTo>
                    <a:cubicBezTo>
                      <a:pt x="74" y="6"/>
                      <a:pt x="73" y="6"/>
                      <a:pt x="73" y="6"/>
                    </a:cubicBezTo>
                    <a:cubicBezTo>
                      <a:pt x="73" y="6"/>
                      <a:pt x="73" y="6"/>
                      <a:pt x="73" y="7"/>
                    </a:cubicBezTo>
                    <a:cubicBezTo>
                      <a:pt x="73" y="7"/>
                      <a:pt x="73" y="7"/>
                      <a:pt x="73" y="7"/>
                    </a:cubicBezTo>
                    <a:cubicBezTo>
                      <a:pt x="72" y="7"/>
                      <a:pt x="72" y="7"/>
                      <a:pt x="72" y="6"/>
                    </a:cubicBezTo>
                    <a:cubicBezTo>
                      <a:pt x="72" y="6"/>
                      <a:pt x="72" y="6"/>
                      <a:pt x="72" y="6"/>
                    </a:cubicBezTo>
                    <a:cubicBezTo>
                      <a:pt x="72" y="6"/>
                      <a:pt x="72" y="6"/>
                      <a:pt x="72" y="6"/>
                    </a:cubicBezTo>
                    <a:cubicBezTo>
                      <a:pt x="73" y="5"/>
                      <a:pt x="72" y="5"/>
                      <a:pt x="72" y="5"/>
                    </a:cubicBezTo>
                    <a:cubicBezTo>
                      <a:pt x="72" y="5"/>
                      <a:pt x="72" y="5"/>
                      <a:pt x="72" y="5"/>
                    </a:cubicBezTo>
                    <a:cubicBezTo>
                      <a:pt x="71" y="5"/>
                      <a:pt x="71" y="5"/>
                      <a:pt x="71" y="5"/>
                    </a:cubicBezTo>
                    <a:cubicBezTo>
                      <a:pt x="70" y="6"/>
                      <a:pt x="70" y="5"/>
                      <a:pt x="70" y="5"/>
                    </a:cubicBezTo>
                    <a:cubicBezTo>
                      <a:pt x="69" y="5"/>
                      <a:pt x="69" y="5"/>
                      <a:pt x="69" y="5"/>
                    </a:cubicBezTo>
                    <a:cubicBezTo>
                      <a:pt x="70" y="5"/>
                      <a:pt x="69" y="5"/>
                      <a:pt x="69" y="4"/>
                    </a:cubicBezTo>
                    <a:cubicBezTo>
                      <a:pt x="69" y="4"/>
                      <a:pt x="69" y="4"/>
                      <a:pt x="69" y="4"/>
                    </a:cubicBezTo>
                    <a:cubicBezTo>
                      <a:pt x="68" y="4"/>
                      <a:pt x="68" y="5"/>
                      <a:pt x="69" y="5"/>
                    </a:cubicBezTo>
                    <a:cubicBezTo>
                      <a:pt x="69" y="5"/>
                      <a:pt x="69" y="5"/>
                      <a:pt x="69" y="5"/>
                    </a:cubicBezTo>
                    <a:cubicBezTo>
                      <a:pt x="69" y="6"/>
                      <a:pt x="70" y="6"/>
                      <a:pt x="70" y="6"/>
                    </a:cubicBezTo>
                    <a:cubicBezTo>
                      <a:pt x="69" y="6"/>
                      <a:pt x="69" y="6"/>
                      <a:pt x="68" y="6"/>
                    </a:cubicBezTo>
                    <a:cubicBezTo>
                      <a:pt x="68" y="6"/>
                      <a:pt x="68" y="6"/>
                      <a:pt x="68" y="6"/>
                    </a:cubicBezTo>
                    <a:cubicBezTo>
                      <a:pt x="68" y="6"/>
                      <a:pt x="68" y="6"/>
                      <a:pt x="68" y="6"/>
                    </a:cubicBezTo>
                    <a:cubicBezTo>
                      <a:pt x="68" y="6"/>
                      <a:pt x="67" y="6"/>
                      <a:pt x="67" y="7"/>
                    </a:cubicBezTo>
                    <a:cubicBezTo>
                      <a:pt x="67" y="7"/>
                      <a:pt x="67" y="7"/>
                      <a:pt x="67" y="7"/>
                    </a:cubicBezTo>
                    <a:cubicBezTo>
                      <a:pt x="66" y="7"/>
                      <a:pt x="66" y="6"/>
                      <a:pt x="66" y="6"/>
                    </a:cubicBezTo>
                    <a:cubicBezTo>
                      <a:pt x="65" y="6"/>
                      <a:pt x="65" y="7"/>
                      <a:pt x="65" y="7"/>
                    </a:cubicBezTo>
                    <a:cubicBezTo>
                      <a:pt x="64" y="7"/>
                      <a:pt x="64" y="7"/>
                      <a:pt x="64" y="7"/>
                    </a:cubicBezTo>
                    <a:cubicBezTo>
                      <a:pt x="64" y="7"/>
                      <a:pt x="64" y="7"/>
                      <a:pt x="64" y="7"/>
                    </a:cubicBezTo>
                    <a:cubicBezTo>
                      <a:pt x="64" y="7"/>
                      <a:pt x="64" y="7"/>
                      <a:pt x="63" y="7"/>
                    </a:cubicBezTo>
                    <a:cubicBezTo>
                      <a:pt x="63" y="7"/>
                      <a:pt x="63" y="7"/>
                      <a:pt x="62" y="7"/>
                    </a:cubicBezTo>
                    <a:cubicBezTo>
                      <a:pt x="62" y="7"/>
                      <a:pt x="62" y="7"/>
                      <a:pt x="61" y="7"/>
                    </a:cubicBezTo>
                    <a:cubicBezTo>
                      <a:pt x="61" y="7"/>
                      <a:pt x="61" y="7"/>
                      <a:pt x="61" y="7"/>
                    </a:cubicBezTo>
                    <a:cubicBezTo>
                      <a:pt x="60" y="7"/>
                      <a:pt x="59" y="7"/>
                      <a:pt x="59" y="7"/>
                    </a:cubicBezTo>
                    <a:cubicBezTo>
                      <a:pt x="59" y="7"/>
                      <a:pt x="59" y="7"/>
                      <a:pt x="58" y="7"/>
                    </a:cubicBezTo>
                    <a:cubicBezTo>
                      <a:pt x="58" y="7"/>
                      <a:pt x="58" y="7"/>
                      <a:pt x="58" y="7"/>
                    </a:cubicBezTo>
                    <a:cubicBezTo>
                      <a:pt x="58" y="7"/>
                      <a:pt x="58" y="6"/>
                      <a:pt x="58" y="6"/>
                    </a:cubicBezTo>
                    <a:cubicBezTo>
                      <a:pt x="57" y="6"/>
                      <a:pt x="57" y="6"/>
                      <a:pt x="57" y="6"/>
                    </a:cubicBezTo>
                    <a:cubicBezTo>
                      <a:pt x="57" y="6"/>
                      <a:pt x="57" y="7"/>
                      <a:pt x="56" y="7"/>
                    </a:cubicBezTo>
                    <a:cubicBezTo>
                      <a:pt x="56" y="7"/>
                      <a:pt x="56" y="7"/>
                      <a:pt x="56" y="7"/>
                    </a:cubicBezTo>
                    <a:cubicBezTo>
                      <a:pt x="56" y="7"/>
                      <a:pt x="56" y="7"/>
                      <a:pt x="56" y="6"/>
                    </a:cubicBezTo>
                    <a:cubicBezTo>
                      <a:pt x="55" y="6"/>
                      <a:pt x="55" y="6"/>
                      <a:pt x="54" y="6"/>
                    </a:cubicBezTo>
                    <a:cubicBezTo>
                      <a:pt x="54" y="6"/>
                      <a:pt x="54" y="6"/>
                      <a:pt x="54" y="6"/>
                    </a:cubicBezTo>
                    <a:cubicBezTo>
                      <a:pt x="53" y="6"/>
                      <a:pt x="53" y="6"/>
                      <a:pt x="53" y="6"/>
                    </a:cubicBezTo>
                    <a:cubicBezTo>
                      <a:pt x="53" y="6"/>
                      <a:pt x="53" y="5"/>
                      <a:pt x="53" y="5"/>
                    </a:cubicBezTo>
                    <a:cubicBezTo>
                      <a:pt x="52" y="5"/>
                      <a:pt x="53" y="5"/>
                      <a:pt x="53" y="5"/>
                    </a:cubicBezTo>
                    <a:cubicBezTo>
                      <a:pt x="53" y="5"/>
                      <a:pt x="53" y="4"/>
                      <a:pt x="52" y="4"/>
                    </a:cubicBezTo>
                    <a:cubicBezTo>
                      <a:pt x="52" y="4"/>
                      <a:pt x="52" y="4"/>
                      <a:pt x="52" y="4"/>
                    </a:cubicBezTo>
                    <a:cubicBezTo>
                      <a:pt x="52" y="4"/>
                      <a:pt x="51" y="4"/>
                      <a:pt x="51" y="4"/>
                    </a:cubicBezTo>
                    <a:cubicBezTo>
                      <a:pt x="51" y="4"/>
                      <a:pt x="51" y="4"/>
                      <a:pt x="51" y="4"/>
                    </a:cubicBezTo>
                    <a:cubicBezTo>
                      <a:pt x="51" y="4"/>
                      <a:pt x="51" y="4"/>
                      <a:pt x="51" y="4"/>
                    </a:cubicBezTo>
                    <a:cubicBezTo>
                      <a:pt x="51" y="4"/>
                      <a:pt x="51" y="4"/>
                      <a:pt x="51" y="4"/>
                    </a:cubicBezTo>
                    <a:cubicBezTo>
                      <a:pt x="51" y="4"/>
                      <a:pt x="52" y="4"/>
                      <a:pt x="52" y="4"/>
                    </a:cubicBezTo>
                    <a:cubicBezTo>
                      <a:pt x="52" y="5"/>
                      <a:pt x="51" y="5"/>
                      <a:pt x="51" y="6"/>
                    </a:cubicBezTo>
                    <a:cubicBezTo>
                      <a:pt x="51" y="6"/>
                      <a:pt x="51" y="6"/>
                      <a:pt x="51" y="6"/>
                    </a:cubicBezTo>
                    <a:cubicBezTo>
                      <a:pt x="51" y="6"/>
                      <a:pt x="52" y="6"/>
                      <a:pt x="52" y="6"/>
                    </a:cubicBezTo>
                    <a:cubicBezTo>
                      <a:pt x="52" y="6"/>
                      <a:pt x="52" y="6"/>
                      <a:pt x="52" y="7"/>
                    </a:cubicBezTo>
                    <a:cubicBezTo>
                      <a:pt x="52" y="7"/>
                      <a:pt x="52" y="7"/>
                      <a:pt x="52" y="7"/>
                    </a:cubicBezTo>
                    <a:cubicBezTo>
                      <a:pt x="51" y="7"/>
                      <a:pt x="51" y="7"/>
                      <a:pt x="51" y="7"/>
                    </a:cubicBezTo>
                    <a:cubicBezTo>
                      <a:pt x="51" y="6"/>
                      <a:pt x="50" y="6"/>
                      <a:pt x="50" y="6"/>
                    </a:cubicBezTo>
                    <a:cubicBezTo>
                      <a:pt x="49" y="7"/>
                      <a:pt x="49" y="7"/>
                      <a:pt x="48" y="7"/>
                    </a:cubicBezTo>
                    <a:cubicBezTo>
                      <a:pt x="48" y="6"/>
                      <a:pt x="47" y="6"/>
                      <a:pt x="47" y="6"/>
                    </a:cubicBezTo>
                    <a:cubicBezTo>
                      <a:pt x="47" y="6"/>
                      <a:pt x="46" y="6"/>
                      <a:pt x="46" y="6"/>
                    </a:cubicBezTo>
                    <a:cubicBezTo>
                      <a:pt x="46" y="6"/>
                      <a:pt x="46" y="6"/>
                      <a:pt x="45" y="6"/>
                    </a:cubicBezTo>
                    <a:cubicBezTo>
                      <a:pt x="45" y="6"/>
                      <a:pt x="45" y="6"/>
                      <a:pt x="45" y="6"/>
                    </a:cubicBezTo>
                    <a:cubicBezTo>
                      <a:pt x="45" y="6"/>
                      <a:pt x="45" y="6"/>
                      <a:pt x="45" y="6"/>
                    </a:cubicBezTo>
                    <a:cubicBezTo>
                      <a:pt x="44" y="7"/>
                      <a:pt x="44" y="7"/>
                      <a:pt x="44" y="7"/>
                    </a:cubicBezTo>
                    <a:cubicBezTo>
                      <a:pt x="43" y="7"/>
                      <a:pt x="42" y="7"/>
                      <a:pt x="42" y="6"/>
                    </a:cubicBezTo>
                    <a:cubicBezTo>
                      <a:pt x="41" y="6"/>
                      <a:pt x="41" y="6"/>
                      <a:pt x="41" y="6"/>
                    </a:cubicBezTo>
                    <a:cubicBezTo>
                      <a:pt x="41" y="7"/>
                      <a:pt x="41" y="7"/>
                      <a:pt x="41" y="7"/>
                    </a:cubicBezTo>
                    <a:cubicBezTo>
                      <a:pt x="40" y="7"/>
                      <a:pt x="39" y="7"/>
                      <a:pt x="39" y="6"/>
                    </a:cubicBezTo>
                    <a:cubicBezTo>
                      <a:pt x="39" y="6"/>
                      <a:pt x="38" y="6"/>
                      <a:pt x="38" y="6"/>
                    </a:cubicBezTo>
                    <a:cubicBezTo>
                      <a:pt x="38" y="6"/>
                      <a:pt x="38" y="7"/>
                      <a:pt x="38" y="7"/>
                    </a:cubicBezTo>
                    <a:cubicBezTo>
                      <a:pt x="37" y="7"/>
                      <a:pt x="36" y="7"/>
                      <a:pt x="35" y="7"/>
                    </a:cubicBezTo>
                    <a:cubicBezTo>
                      <a:pt x="35" y="7"/>
                      <a:pt x="35" y="7"/>
                      <a:pt x="35" y="7"/>
                    </a:cubicBezTo>
                    <a:cubicBezTo>
                      <a:pt x="34" y="7"/>
                      <a:pt x="34" y="7"/>
                      <a:pt x="34" y="6"/>
                    </a:cubicBezTo>
                    <a:cubicBezTo>
                      <a:pt x="34" y="6"/>
                      <a:pt x="34" y="6"/>
                      <a:pt x="34" y="5"/>
                    </a:cubicBezTo>
                    <a:cubicBezTo>
                      <a:pt x="34" y="5"/>
                      <a:pt x="34" y="5"/>
                      <a:pt x="34" y="5"/>
                    </a:cubicBezTo>
                    <a:cubicBezTo>
                      <a:pt x="34" y="5"/>
                      <a:pt x="35" y="4"/>
                      <a:pt x="35" y="4"/>
                    </a:cubicBezTo>
                    <a:cubicBezTo>
                      <a:pt x="35" y="3"/>
                      <a:pt x="35" y="3"/>
                      <a:pt x="35" y="3"/>
                    </a:cubicBezTo>
                    <a:cubicBezTo>
                      <a:pt x="35" y="3"/>
                      <a:pt x="35" y="3"/>
                      <a:pt x="35" y="3"/>
                    </a:cubicBezTo>
                    <a:close/>
                    <a:moveTo>
                      <a:pt x="97" y="2"/>
                    </a:moveTo>
                    <a:cubicBezTo>
                      <a:pt x="97" y="2"/>
                      <a:pt x="97" y="2"/>
                      <a:pt x="97" y="2"/>
                    </a:cubicBezTo>
                    <a:cubicBezTo>
                      <a:pt x="97" y="2"/>
                      <a:pt x="97" y="2"/>
                      <a:pt x="97" y="2"/>
                    </a:cubicBezTo>
                    <a:cubicBezTo>
                      <a:pt x="97" y="2"/>
                      <a:pt x="97" y="2"/>
                      <a:pt x="97" y="2"/>
                    </a:cubicBezTo>
                    <a:cubicBezTo>
                      <a:pt x="97" y="2"/>
                      <a:pt x="97" y="2"/>
                      <a:pt x="97" y="2"/>
                    </a:cubicBezTo>
                    <a:cubicBezTo>
                      <a:pt x="97" y="2"/>
                      <a:pt x="97" y="2"/>
                      <a:pt x="97" y="2"/>
                    </a:cubicBezTo>
                    <a:cubicBezTo>
                      <a:pt x="97" y="2"/>
                      <a:pt x="97" y="2"/>
                      <a:pt x="97" y="2"/>
                    </a:cubicBezTo>
                    <a:close/>
                    <a:moveTo>
                      <a:pt x="64" y="3"/>
                    </a:moveTo>
                    <a:cubicBezTo>
                      <a:pt x="64" y="2"/>
                      <a:pt x="63" y="2"/>
                      <a:pt x="63" y="2"/>
                    </a:cubicBezTo>
                    <a:cubicBezTo>
                      <a:pt x="63" y="2"/>
                      <a:pt x="63" y="3"/>
                      <a:pt x="63" y="3"/>
                    </a:cubicBezTo>
                    <a:cubicBezTo>
                      <a:pt x="63" y="3"/>
                      <a:pt x="63" y="3"/>
                      <a:pt x="64" y="3"/>
                    </a:cubicBezTo>
                    <a:cubicBezTo>
                      <a:pt x="64" y="3"/>
                      <a:pt x="64" y="3"/>
                      <a:pt x="64" y="3"/>
                    </a:cubicBezTo>
                    <a:cubicBezTo>
                      <a:pt x="64" y="3"/>
                      <a:pt x="64" y="4"/>
                      <a:pt x="64" y="4"/>
                    </a:cubicBezTo>
                    <a:cubicBezTo>
                      <a:pt x="64" y="4"/>
                      <a:pt x="64" y="4"/>
                      <a:pt x="64" y="4"/>
                    </a:cubicBezTo>
                    <a:cubicBezTo>
                      <a:pt x="64" y="4"/>
                      <a:pt x="65" y="4"/>
                      <a:pt x="65" y="4"/>
                    </a:cubicBezTo>
                    <a:cubicBezTo>
                      <a:pt x="65" y="4"/>
                      <a:pt x="65" y="3"/>
                      <a:pt x="65" y="3"/>
                    </a:cubicBezTo>
                    <a:cubicBezTo>
                      <a:pt x="64" y="3"/>
                      <a:pt x="64" y="3"/>
                      <a:pt x="64" y="3"/>
                    </a:cubicBezTo>
                    <a:cubicBezTo>
                      <a:pt x="64" y="3"/>
                      <a:pt x="64" y="3"/>
                      <a:pt x="64" y="3"/>
                    </a:cubicBezTo>
                    <a:close/>
                    <a:moveTo>
                      <a:pt x="10" y="3"/>
                    </a:moveTo>
                    <a:cubicBezTo>
                      <a:pt x="10" y="3"/>
                      <a:pt x="10" y="3"/>
                      <a:pt x="10" y="3"/>
                    </a:cubicBezTo>
                    <a:cubicBezTo>
                      <a:pt x="10" y="3"/>
                      <a:pt x="10" y="3"/>
                      <a:pt x="9" y="3"/>
                    </a:cubicBezTo>
                    <a:cubicBezTo>
                      <a:pt x="9" y="3"/>
                      <a:pt x="9" y="3"/>
                      <a:pt x="9" y="3"/>
                    </a:cubicBezTo>
                    <a:cubicBezTo>
                      <a:pt x="9" y="3"/>
                      <a:pt x="9" y="3"/>
                      <a:pt x="9" y="3"/>
                    </a:cubicBezTo>
                    <a:cubicBezTo>
                      <a:pt x="9" y="4"/>
                      <a:pt x="9" y="4"/>
                      <a:pt x="9" y="4"/>
                    </a:cubicBezTo>
                    <a:cubicBezTo>
                      <a:pt x="8" y="4"/>
                      <a:pt x="8" y="4"/>
                      <a:pt x="8" y="5"/>
                    </a:cubicBezTo>
                    <a:cubicBezTo>
                      <a:pt x="8" y="5"/>
                      <a:pt x="9" y="5"/>
                      <a:pt x="9" y="5"/>
                    </a:cubicBezTo>
                    <a:cubicBezTo>
                      <a:pt x="9" y="5"/>
                      <a:pt x="9" y="5"/>
                      <a:pt x="9" y="5"/>
                    </a:cubicBezTo>
                    <a:cubicBezTo>
                      <a:pt x="9" y="4"/>
                      <a:pt x="10" y="4"/>
                      <a:pt x="10" y="4"/>
                    </a:cubicBezTo>
                    <a:cubicBezTo>
                      <a:pt x="10" y="4"/>
                      <a:pt x="10" y="4"/>
                      <a:pt x="10" y="4"/>
                    </a:cubicBezTo>
                    <a:cubicBezTo>
                      <a:pt x="10" y="4"/>
                      <a:pt x="10" y="4"/>
                      <a:pt x="10" y="4"/>
                    </a:cubicBezTo>
                    <a:cubicBezTo>
                      <a:pt x="10" y="4"/>
                      <a:pt x="10" y="4"/>
                      <a:pt x="10" y="4"/>
                    </a:cubicBezTo>
                    <a:cubicBezTo>
                      <a:pt x="9" y="4"/>
                      <a:pt x="9" y="4"/>
                      <a:pt x="9" y="3"/>
                    </a:cubicBezTo>
                    <a:cubicBezTo>
                      <a:pt x="9" y="3"/>
                      <a:pt x="9" y="3"/>
                      <a:pt x="9" y="3"/>
                    </a:cubicBezTo>
                    <a:cubicBezTo>
                      <a:pt x="9" y="3"/>
                      <a:pt x="9" y="3"/>
                      <a:pt x="10" y="3"/>
                    </a:cubicBezTo>
                    <a:close/>
                    <a:moveTo>
                      <a:pt x="62" y="6"/>
                    </a:moveTo>
                    <a:cubicBezTo>
                      <a:pt x="61" y="6"/>
                      <a:pt x="62" y="6"/>
                      <a:pt x="62" y="7"/>
                    </a:cubicBezTo>
                    <a:cubicBezTo>
                      <a:pt x="62" y="7"/>
                      <a:pt x="62" y="7"/>
                      <a:pt x="62" y="7"/>
                    </a:cubicBezTo>
                    <a:cubicBezTo>
                      <a:pt x="63" y="6"/>
                      <a:pt x="63" y="6"/>
                      <a:pt x="63" y="6"/>
                    </a:cubicBezTo>
                    <a:cubicBezTo>
                      <a:pt x="63" y="6"/>
                      <a:pt x="63" y="6"/>
                      <a:pt x="63" y="6"/>
                    </a:cubicBezTo>
                    <a:cubicBezTo>
                      <a:pt x="63" y="5"/>
                      <a:pt x="62" y="5"/>
                      <a:pt x="62" y="5"/>
                    </a:cubicBezTo>
                    <a:cubicBezTo>
                      <a:pt x="62" y="5"/>
                      <a:pt x="62" y="5"/>
                      <a:pt x="62" y="6"/>
                    </a:cubicBezTo>
                    <a:close/>
                    <a:moveTo>
                      <a:pt x="21" y="4"/>
                    </a:moveTo>
                    <a:cubicBezTo>
                      <a:pt x="21" y="3"/>
                      <a:pt x="20" y="3"/>
                      <a:pt x="20" y="3"/>
                    </a:cubicBezTo>
                    <a:cubicBezTo>
                      <a:pt x="20" y="3"/>
                      <a:pt x="20" y="3"/>
                      <a:pt x="20" y="3"/>
                    </a:cubicBezTo>
                    <a:cubicBezTo>
                      <a:pt x="20" y="3"/>
                      <a:pt x="20" y="3"/>
                      <a:pt x="20" y="3"/>
                    </a:cubicBezTo>
                    <a:cubicBezTo>
                      <a:pt x="20" y="4"/>
                      <a:pt x="20" y="4"/>
                      <a:pt x="21" y="4"/>
                    </a:cubicBezTo>
                    <a:cubicBezTo>
                      <a:pt x="21" y="4"/>
                      <a:pt x="21" y="4"/>
                      <a:pt x="21" y="4"/>
                    </a:cubicBezTo>
                    <a:cubicBezTo>
                      <a:pt x="21" y="4"/>
                      <a:pt x="21" y="4"/>
                      <a:pt x="21" y="4"/>
                    </a:cubicBezTo>
                    <a:close/>
                    <a:moveTo>
                      <a:pt x="94" y="4"/>
                    </a:moveTo>
                    <a:cubicBezTo>
                      <a:pt x="94" y="4"/>
                      <a:pt x="94" y="4"/>
                      <a:pt x="94" y="4"/>
                    </a:cubicBezTo>
                    <a:cubicBezTo>
                      <a:pt x="94" y="5"/>
                      <a:pt x="94" y="5"/>
                      <a:pt x="94" y="5"/>
                    </a:cubicBezTo>
                    <a:cubicBezTo>
                      <a:pt x="94" y="5"/>
                      <a:pt x="95" y="5"/>
                      <a:pt x="95" y="4"/>
                    </a:cubicBezTo>
                    <a:cubicBezTo>
                      <a:pt x="95" y="4"/>
                      <a:pt x="95" y="4"/>
                      <a:pt x="95" y="4"/>
                    </a:cubicBezTo>
                    <a:cubicBezTo>
                      <a:pt x="94" y="4"/>
                      <a:pt x="94" y="4"/>
                      <a:pt x="94" y="4"/>
                    </a:cubicBezTo>
                    <a:cubicBezTo>
                      <a:pt x="94" y="4"/>
                      <a:pt x="94" y="4"/>
                      <a:pt x="94" y="4"/>
                    </a:cubicBezTo>
                    <a:close/>
                    <a:moveTo>
                      <a:pt x="83" y="2"/>
                    </a:moveTo>
                    <a:cubicBezTo>
                      <a:pt x="83" y="2"/>
                      <a:pt x="83" y="2"/>
                      <a:pt x="83" y="2"/>
                    </a:cubicBezTo>
                    <a:cubicBezTo>
                      <a:pt x="83" y="2"/>
                      <a:pt x="83" y="2"/>
                      <a:pt x="83" y="2"/>
                    </a:cubicBezTo>
                    <a:cubicBezTo>
                      <a:pt x="83" y="1"/>
                      <a:pt x="82" y="2"/>
                      <a:pt x="82" y="2"/>
                    </a:cubicBezTo>
                    <a:cubicBezTo>
                      <a:pt x="82" y="2"/>
                      <a:pt x="82" y="2"/>
                      <a:pt x="82" y="2"/>
                    </a:cubicBezTo>
                    <a:cubicBezTo>
                      <a:pt x="82" y="2"/>
                      <a:pt x="82" y="2"/>
                      <a:pt x="82" y="2"/>
                    </a:cubicBezTo>
                    <a:cubicBezTo>
                      <a:pt x="82" y="2"/>
                      <a:pt x="82" y="2"/>
                      <a:pt x="83" y="2"/>
                    </a:cubicBezTo>
                    <a:cubicBezTo>
                      <a:pt x="83" y="2"/>
                      <a:pt x="83" y="2"/>
                      <a:pt x="83" y="2"/>
                    </a:cubicBezTo>
                    <a:close/>
                    <a:moveTo>
                      <a:pt x="40" y="4"/>
                    </a:moveTo>
                    <a:cubicBezTo>
                      <a:pt x="40" y="4"/>
                      <a:pt x="40" y="4"/>
                      <a:pt x="40" y="4"/>
                    </a:cubicBezTo>
                    <a:cubicBezTo>
                      <a:pt x="40" y="4"/>
                      <a:pt x="40" y="3"/>
                      <a:pt x="39" y="3"/>
                    </a:cubicBezTo>
                    <a:cubicBezTo>
                      <a:pt x="39" y="4"/>
                      <a:pt x="39" y="4"/>
                      <a:pt x="39" y="4"/>
                    </a:cubicBezTo>
                    <a:cubicBezTo>
                      <a:pt x="39" y="4"/>
                      <a:pt x="40" y="4"/>
                      <a:pt x="40" y="4"/>
                    </a:cubicBezTo>
                    <a:close/>
                    <a:moveTo>
                      <a:pt x="43" y="6"/>
                    </a:moveTo>
                    <a:cubicBezTo>
                      <a:pt x="44" y="6"/>
                      <a:pt x="44" y="6"/>
                      <a:pt x="44" y="6"/>
                    </a:cubicBezTo>
                    <a:cubicBezTo>
                      <a:pt x="44" y="6"/>
                      <a:pt x="44" y="6"/>
                      <a:pt x="44" y="6"/>
                    </a:cubicBezTo>
                    <a:cubicBezTo>
                      <a:pt x="44" y="6"/>
                      <a:pt x="44" y="6"/>
                      <a:pt x="44" y="6"/>
                    </a:cubicBezTo>
                    <a:cubicBezTo>
                      <a:pt x="43" y="6"/>
                      <a:pt x="43" y="6"/>
                      <a:pt x="43" y="6"/>
                    </a:cubicBezTo>
                    <a:cubicBezTo>
                      <a:pt x="43" y="6"/>
                      <a:pt x="43" y="6"/>
                      <a:pt x="43" y="6"/>
                    </a:cubicBezTo>
                    <a:close/>
                    <a:moveTo>
                      <a:pt x="90" y="6"/>
                    </a:moveTo>
                    <a:cubicBezTo>
                      <a:pt x="90" y="6"/>
                      <a:pt x="91" y="6"/>
                      <a:pt x="91" y="6"/>
                    </a:cubicBezTo>
                    <a:cubicBezTo>
                      <a:pt x="91" y="6"/>
                      <a:pt x="91" y="5"/>
                      <a:pt x="91" y="5"/>
                    </a:cubicBezTo>
                    <a:cubicBezTo>
                      <a:pt x="91" y="5"/>
                      <a:pt x="91" y="5"/>
                      <a:pt x="91" y="5"/>
                    </a:cubicBezTo>
                    <a:cubicBezTo>
                      <a:pt x="91" y="5"/>
                      <a:pt x="90" y="5"/>
                      <a:pt x="90" y="6"/>
                    </a:cubicBezTo>
                    <a:cubicBezTo>
                      <a:pt x="90" y="6"/>
                      <a:pt x="90" y="6"/>
                      <a:pt x="90" y="6"/>
                    </a:cubicBezTo>
                    <a:close/>
                    <a:moveTo>
                      <a:pt x="83" y="5"/>
                    </a:moveTo>
                    <a:cubicBezTo>
                      <a:pt x="83" y="5"/>
                      <a:pt x="84" y="5"/>
                      <a:pt x="84" y="5"/>
                    </a:cubicBezTo>
                    <a:cubicBezTo>
                      <a:pt x="84" y="5"/>
                      <a:pt x="84" y="5"/>
                      <a:pt x="84" y="4"/>
                    </a:cubicBezTo>
                    <a:cubicBezTo>
                      <a:pt x="84" y="4"/>
                      <a:pt x="84" y="4"/>
                      <a:pt x="84" y="4"/>
                    </a:cubicBezTo>
                    <a:cubicBezTo>
                      <a:pt x="84" y="4"/>
                      <a:pt x="83" y="4"/>
                      <a:pt x="83" y="5"/>
                    </a:cubicBezTo>
                    <a:cubicBezTo>
                      <a:pt x="83" y="5"/>
                      <a:pt x="83" y="5"/>
                      <a:pt x="83" y="5"/>
                    </a:cubicBezTo>
                    <a:close/>
                    <a:moveTo>
                      <a:pt x="26" y="5"/>
                    </a:moveTo>
                    <a:cubicBezTo>
                      <a:pt x="26" y="5"/>
                      <a:pt x="25" y="5"/>
                      <a:pt x="25" y="5"/>
                    </a:cubicBezTo>
                    <a:cubicBezTo>
                      <a:pt x="25" y="5"/>
                      <a:pt x="25" y="5"/>
                      <a:pt x="25" y="5"/>
                    </a:cubicBezTo>
                    <a:cubicBezTo>
                      <a:pt x="26" y="5"/>
                      <a:pt x="26" y="5"/>
                      <a:pt x="26" y="5"/>
                    </a:cubicBezTo>
                    <a:cubicBezTo>
                      <a:pt x="26" y="5"/>
                      <a:pt x="26" y="5"/>
                      <a:pt x="26" y="5"/>
                    </a:cubicBezTo>
                    <a:cubicBezTo>
                      <a:pt x="26" y="5"/>
                      <a:pt x="26" y="5"/>
                      <a:pt x="26" y="5"/>
                    </a:cubicBezTo>
                    <a:cubicBezTo>
                      <a:pt x="26" y="5"/>
                      <a:pt x="26" y="5"/>
                      <a:pt x="26" y="5"/>
                    </a:cubicBezTo>
                    <a:close/>
                    <a:moveTo>
                      <a:pt x="74" y="5"/>
                    </a:moveTo>
                    <a:cubicBezTo>
                      <a:pt x="74" y="5"/>
                      <a:pt x="74" y="5"/>
                      <a:pt x="74" y="5"/>
                    </a:cubicBezTo>
                    <a:cubicBezTo>
                      <a:pt x="74" y="5"/>
                      <a:pt x="74" y="5"/>
                      <a:pt x="74" y="5"/>
                    </a:cubicBezTo>
                    <a:cubicBezTo>
                      <a:pt x="74" y="5"/>
                      <a:pt x="75" y="4"/>
                      <a:pt x="75" y="4"/>
                    </a:cubicBezTo>
                    <a:cubicBezTo>
                      <a:pt x="75" y="4"/>
                      <a:pt x="74" y="4"/>
                      <a:pt x="74" y="4"/>
                    </a:cubicBezTo>
                    <a:cubicBezTo>
                      <a:pt x="74" y="4"/>
                      <a:pt x="74" y="4"/>
                      <a:pt x="74" y="4"/>
                    </a:cubicBezTo>
                    <a:cubicBezTo>
                      <a:pt x="74" y="4"/>
                      <a:pt x="74" y="4"/>
                      <a:pt x="74" y="5"/>
                    </a:cubicBezTo>
                    <a:close/>
                    <a:moveTo>
                      <a:pt x="16" y="3"/>
                    </a:moveTo>
                    <a:cubicBezTo>
                      <a:pt x="15" y="3"/>
                      <a:pt x="15" y="3"/>
                      <a:pt x="15" y="3"/>
                    </a:cubicBezTo>
                    <a:cubicBezTo>
                      <a:pt x="15" y="3"/>
                      <a:pt x="15" y="3"/>
                      <a:pt x="15" y="3"/>
                    </a:cubicBezTo>
                    <a:cubicBezTo>
                      <a:pt x="15" y="3"/>
                      <a:pt x="15" y="3"/>
                      <a:pt x="16" y="3"/>
                    </a:cubicBezTo>
                    <a:cubicBezTo>
                      <a:pt x="16" y="3"/>
                      <a:pt x="16" y="3"/>
                      <a:pt x="16" y="3"/>
                    </a:cubicBezTo>
                    <a:cubicBezTo>
                      <a:pt x="16" y="3"/>
                      <a:pt x="16" y="3"/>
                      <a:pt x="16" y="3"/>
                    </a:cubicBezTo>
                    <a:close/>
                    <a:moveTo>
                      <a:pt x="64" y="5"/>
                    </a:moveTo>
                    <a:cubicBezTo>
                      <a:pt x="64" y="5"/>
                      <a:pt x="64" y="5"/>
                      <a:pt x="64" y="5"/>
                    </a:cubicBezTo>
                    <a:cubicBezTo>
                      <a:pt x="64" y="6"/>
                      <a:pt x="64" y="6"/>
                      <a:pt x="64" y="5"/>
                    </a:cubicBezTo>
                    <a:cubicBezTo>
                      <a:pt x="64" y="5"/>
                      <a:pt x="64" y="5"/>
                      <a:pt x="64" y="5"/>
                    </a:cubicBezTo>
                    <a:cubicBezTo>
                      <a:pt x="64" y="5"/>
                      <a:pt x="64" y="5"/>
                      <a:pt x="64" y="5"/>
                    </a:cubicBezTo>
                    <a:cubicBezTo>
                      <a:pt x="64" y="5"/>
                      <a:pt x="64" y="5"/>
                      <a:pt x="64" y="5"/>
                    </a:cubicBezTo>
                    <a:close/>
                    <a:moveTo>
                      <a:pt x="66" y="4"/>
                    </a:moveTo>
                    <a:cubicBezTo>
                      <a:pt x="66" y="4"/>
                      <a:pt x="66" y="4"/>
                      <a:pt x="66" y="4"/>
                    </a:cubicBezTo>
                    <a:cubicBezTo>
                      <a:pt x="66" y="4"/>
                      <a:pt x="66" y="4"/>
                      <a:pt x="66" y="4"/>
                    </a:cubicBezTo>
                    <a:cubicBezTo>
                      <a:pt x="66" y="4"/>
                      <a:pt x="66" y="4"/>
                      <a:pt x="66" y="4"/>
                    </a:cubicBezTo>
                    <a:cubicBezTo>
                      <a:pt x="66" y="4"/>
                      <a:pt x="65" y="4"/>
                      <a:pt x="66" y="4"/>
                    </a:cubicBezTo>
                    <a:close/>
                    <a:moveTo>
                      <a:pt x="95" y="1"/>
                    </a:moveTo>
                    <a:cubicBezTo>
                      <a:pt x="95" y="1"/>
                      <a:pt x="95" y="1"/>
                      <a:pt x="95" y="1"/>
                    </a:cubicBezTo>
                    <a:cubicBezTo>
                      <a:pt x="95" y="1"/>
                      <a:pt x="96" y="1"/>
                      <a:pt x="96" y="1"/>
                    </a:cubicBezTo>
                    <a:cubicBezTo>
                      <a:pt x="96" y="1"/>
                      <a:pt x="96" y="1"/>
                      <a:pt x="96" y="1"/>
                    </a:cubicBezTo>
                    <a:cubicBezTo>
                      <a:pt x="96" y="1"/>
                      <a:pt x="96" y="1"/>
                      <a:pt x="96" y="1"/>
                    </a:cubicBezTo>
                    <a:cubicBezTo>
                      <a:pt x="96" y="1"/>
                      <a:pt x="96" y="1"/>
                      <a:pt x="95" y="1"/>
                    </a:cubicBezTo>
                    <a:close/>
                    <a:moveTo>
                      <a:pt x="99" y="4"/>
                    </a:moveTo>
                    <a:cubicBezTo>
                      <a:pt x="99" y="4"/>
                      <a:pt x="100" y="3"/>
                      <a:pt x="100" y="3"/>
                    </a:cubicBezTo>
                    <a:cubicBezTo>
                      <a:pt x="100" y="3"/>
                      <a:pt x="100" y="3"/>
                      <a:pt x="99" y="3"/>
                    </a:cubicBezTo>
                    <a:cubicBezTo>
                      <a:pt x="99" y="3"/>
                      <a:pt x="99" y="3"/>
                      <a:pt x="99" y="3"/>
                    </a:cubicBezTo>
                    <a:cubicBezTo>
                      <a:pt x="99" y="3"/>
                      <a:pt x="99" y="3"/>
                      <a:pt x="99" y="4"/>
                    </a:cubicBezTo>
                    <a:close/>
                    <a:moveTo>
                      <a:pt x="32" y="6"/>
                    </a:moveTo>
                    <a:cubicBezTo>
                      <a:pt x="32" y="6"/>
                      <a:pt x="32" y="6"/>
                      <a:pt x="32" y="6"/>
                    </a:cubicBezTo>
                    <a:cubicBezTo>
                      <a:pt x="32" y="6"/>
                      <a:pt x="32" y="6"/>
                      <a:pt x="32" y="6"/>
                    </a:cubicBezTo>
                    <a:cubicBezTo>
                      <a:pt x="32" y="6"/>
                      <a:pt x="32" y="6"/>
                      <a:pt x="32" y="6"/>
                    </a:cubicBezTo>
                    <a:cubicBezTo>
                      <a:pt x="32" y="6"/>
                      <a:pt x="32" y="6"/>
                      <a:pt x="32" y="6"/>
                    </a:cubicBezTo>
                    <a:close/>
                    <a:moveTo>
                      <a:pt x="29" y="5"/>
                    </a:moveTo>
                    <a:cubicBezTo>
                      <a:pt x="29" y="5"/>
                      <a:pt x="29" y="5"/>
                      <a:pt x="29" y="5"/>
                    </a:cubicBezTo>
                    <a:cubicBezTo>
                      <a:pt x="29" y="5"/>
                      <a:pt x="29" y="5"/>
                      <a:pt x="29" y="5"/>
                    </a:cubicBezTo>
                    <a:close/>
                    <a:moveTo>
                      <a:pt x="9" y="2"/>
                    </a:moveTo>
                    <a:cubicBezTo>
                      <a:pt x="9" y="2"/>
                      <a:pt x="9" y="2"/>
                      <a:pt x="9" y="2"/>
                    </a:cubicBezTo>
                    <a:cubicBezTo>
                      <a:pt x="9" y="2"/>
                      <a:pt x="9" y="2"/>
                      <a:pt x="9" y="2"/>
                    </a:cubicBezTo>
                    <a:cubicBezTo>
                      <a:pt x="9" y="2"/>
                      <a:pt x="9" y="2"/>
                      <a:pt x="9" y="2"/>
                    </a:cubicBezTo>
                    <a:close/>
                    <a:moveTo>
                      <a:pt x="85" y="5"/>
                    </a:moveTo>
                    <a:cubicBezTo>
                      <a:pt x="85" y="5"/>
                      <a:pt x="85" y="5"/>
                      <a:pt x="85" y="5"/>
                    </a:cubicBezTo>
                    <a:cubicBezTo>
                      <a:pt x="85" y="5"/>
                      <a:pt x="85" y="5"/>
                      <a:pt x="85" y="5"/>
                    </a:cubicBezTo>
                    <a:cubicBezTo>
                      <a:pt x="85" y="5"/>
                      <a:pt x="85" y="5"/>
                      <a:pt x="85" y="5"/>
                    </a:cubicBezTo>
                    <a:cubicBezTo>
                      <a:pt x="85" y="5"/>
                      <a:pt x="85" y="5"/>
                      <a:pt x="85" y="5"/>
                    </a:cubicBezTo>
                    <a:close/>
                    <a:moveTo>
                      <a:pt x="83" y="3"/>
                    </a:moveTo>
                    <a:cubicBezTo>
                      <a:pt x="83" y="3"/>
                      <a:pt x="83" y="4"/>
                      <a:pt x="83" y="4"/>
                    </a:cubicBezTo>
                    <a:cubicBezTo>
                      <a:pt x="83" y="4"/>
                      <a:pt x="83" y="4"/>
                      <a:pt x="83" y="4"/>
                    </a:cubicBezTo>
                    <a:cubicBezTo>
                      <a:pt x="83" y="4"/>
                      <a:pt x="83" y="4"/>
                      <a:pt x="83" y="4"/>
                    </a:cubicBezTo>
                    <a:cubicBezTo>
                      <a:pt x="83" y="3"/>
                      <a:pt x="83" y="3"/>
                      <a:pt x="83" y="3"/>
                    </a:cubicBezTo>
                    <a:cubicBezTo>
                      <a:pt x="83" y="3"/>
                      <a:pt x="83" y="3"/>
                      <a:pt x="83" y="3"/>
                    </a:cubicBezTo>
                    <a:close/>
                    <a:moveTo>
                      <a:pt x="48" y="4"/>
                    </a:moveTo>
                    <a:cubicBezTo>
                      <a:pt x="48" y="4"/>
                      <a:pt x="48" y="4"/>
                      <a:pt x="48" y="4"/>
                    </a:cubicBezTo>
                    <a:cubicBezTo>
                      <a:pt x="47" y="4"/>
                      <a:pt x="47" y="4"/>
                      <a:pt x="48" y="4"/>
                    </a:cubicBezTo>
                    <a:cubicBezTo>
                      <a:pt x="48" y="4"/>
                      <a:pt x="48" y="4"/>
                      <a:pt x="48" y="4"/>
                    </a:cubicBezTo>
                    <a:cubicBezTo>
                      <a:pt x="48" y="4"/>
                      <a:pt x="48" y="4"/>
                      <a:pt x="48" y="4"/>
                    </a:cubicBezTo>
                    <a:close/>
                    <a:moveTo>
                      <a:pt x="51" y="2"/>
                    </a:moveTo>
                    <a:cubicBezTo>
                      <a:pt x="51" y="2"/>
                      <a:pt x="51" y="2"/>
                      <a:pt x="51" y="2"/>
                    </a:cubicBezTo>
                    <a:cubicBezTo>
                      <a:pt x="51" y="2"/>
                      <a:pt x="51" y="2"/>
                      <a:pt x="51" y="2"/>
                    </a:cubicBezTo>
                    <a:cubicBezTo>
                      <a:pt x="51" y="2"/>
                      <a:pt x="51" y="2"/>
                      <a:pt x="51" y="2"/>
                    </a:cubicBezTo>
                    <a:close/>
                    <a:moveTo>
                      <a:pt x="53" y="5"/>
                    </a:moveTo>
                    <a:cubicBezTo>
                      <a:pt x="53" y="5"/>
                      <a:pt x="53" y="5"/>
                      <a:pt x="53" y="5"/>
                    </a:cubicBezTo>
                    <a:cubicBezTo>
                      <a:pt x="53" y="5"/>
                      <a:pt x="53" y="5"/>
                      <a:pt x="53" y="5"/>
                    </a:cubicBezTo>
                    <a:close/>
                    <a:moveTo>
                      <a:pt x="80" y="5"/>
                    </a:moveTo>
                    <a:cubicBezTo>
                      <a:pt x="80" y="5"/>
                      <a:pt x="80" y="5"/>
                      <a:pt x="80" y="5"/>
                    </a:cubicBezTo>
                    <a:cubicBezTo>
                      <a:pt x="80" y="5"/>
                      <a:pt x="80" y="5"/>
                      <a:pt x="80" y="5"/>
                    </a:cubicBezTo>
                    <a:close/>
                    <a:moveTo>
                      <a:pt x="3" y="2"/>
                    </a:moveTo>
                    <a:cubicBezTo>
                      <a:pt x="3" y="3"/>
                      <a:pt x="3" y="3"/>
                      <a:pt x="3" y="3"/>
                    </a:cubicBezTo>
                    <a:cubicBezTo>
                      <a:pt x="3" y="3"/>
                      <a:pt x="3" y="3"/>
                      <a:pt x="3" y="3"/>
                    </a:cubicBezTo>
                    <a:lnTo>
                      <a:pt x="3" y="2"/>
                    </a:lnTo>
                    <a:close/>
                    <a:moveTo>
                      <a:pt x="11" y="1"/>
                    </a:moveTo>
                    <a:cubicBezTo>
                      <a:pt x="11" y="1"/>
                      <a:pt x="11" y="1"/>
                      <a:pt x="11" y="1"/>
                    </a:cubicBezTo>
                    <a:cubicBezTo>
                      <a:pt x="11" y="1"/>
                      <a:pt x="11" y="1"/>
                      <a:pt x="1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06"/>
              <p:cNvSpPr>
                <a:spLocks noEditPoints="1"/>
              </p:cNvSpPr>
              <p:nvPr/>
            </p:nvSpPr>
            <p:spPr bwMode="auto">
              <a:xfrm>
                <a:off x="5879" y="1995"/>
                <a:ext cx="256" cy="125"/>
              </a:xfrm>
              <a:custGeom>
                <a:avLst/>
                <a:gdLst>
                  <a:gd name="T0" fmla="*/ 3 w 19"/>
                  <a:gd name="T1" fmla="*/ 2 h 7"/>
                  <a:gd name="T2" fmla="*/ 1 w 19"/>
                  <a:gd name="T3" fmla="*/ 2 h 7"/>
                  <a:gd name="T4" fmla="*/ 1 w 19"/>
                  <a:gd name="T5" fmla="*/ 3 h 7"/>
                  <a:gd name="T6" fmla="*/ 0 w 19"/>
                  <a:gd name="T7" fmla="*/ 2 h 7"/>
                  <a:gd name="T8" fmla="*/ 4 w 19"/>
                  <a:gd name="T9" fmla="*/ 0 h 7"/>
                  <a:gd name="T10" fmla="*/ 7 w 19"/>
                  <a:gd name="T11" fmla="*/ 1 h 7"/>
                  <a:gd name="T12" fmla="*/ 7 w 19"/>
                  <a:gd name="T13" fmla="*/ 2 h 7"/>
                  <a:gd name="T14" fmla="*/ 8 w 19"/>
                  <a:gd name="T15" fmla="*/ 1 h 7"/>
                  <a:gd name="T16" fmla="*/ 7 w 19"/>
                  <a:gd name="T17" fmla="*/ 0 h 7"/>
                  <a:gd name="T18" fmla="*/ 9 w 19"/>
                  <a:gd name="T19" fmla="*/ 0 h 7"/>
                  <a:gd name="T20" fmla="*/ 14 w 19"/>
                  <a:gd name="T21" fmla="*/ 0 h 7"/>
                  <a:gd name="T22" fmla="*/ 18 w 19"/>
                  <a:gd name="T23" fmla="*/ 0 h 7"/>
                  <a:gd name="T24" fmla="*/ 18 w 19"/>
                  <a:gd name="T25" fmla="*/ 1 h 7"/>
                  <a:gd name="T26" fmla="*/ 19 w 19"/>
                  <a:gd name="T27" fmla="*/ 3 h 7"/>
                  <a:gd name="T28" fmla="*/ 17 w 19"/>
                  <a:gd name="T29" fmla="*/ 4 h 7"/>
                  <a:gd name="T30" fmla="*/ 17 w 19"/>
                  <a:gd name="T31" fmla="*/ 4 h 7"/>
                  <a:gd name="T32" fmla="*/ 14 w 19"/>
                  <a:gd name="T33" fmla="*/ 4 h 7"/>
                  <a:gd name="T34" fmla="*/ 13 w 19"/>
                  <a:gd name="T35" fmla="*/ 5 h 7"/>
                  <a:gd name="T36" fmla="*/ 9 w 19"/>
                  <a:gd name="T37" fmla="*/ 4 h 7"/>
                  <a:gd name="T38" fmla="*/ 10 w 19"/>
                  <a:gd name="T39" fmla="*/ 5 h 7"/>
                  <a:gd name="T40" fmla="*/ 11 w 19"/>
                  <a:gd name="T41" fmla="*/ 7 h 7"/>
                  <a:gd name="T42" fmla="*/ 9 w 19"/>
                  <a:gd name="T43" fmla="*/ 6 h 7"/>
                  <a:gd name="T44" fmla="*/ 9 w 19"/>
                  <a:gd name="T45" fmla="*/ 6 h 7"/>
                  <a:gd name="T46" fmla="*/ 8 w 19"/>
                  <a:gd name="T47" fmla="*/ 6 h 7"/>
                  <a:gd name="T48" fmla="*/ 6 w 19"/>
                  <a:gd name="T49" fmla="*/ 6 h 7"/>
                  <a:gd name="T50" fmla="*/ 1 w 19"/>
                  <a:gd name="T51" fmla="*/ 6 h 7"/>
                  <a:gd name="T52" fmla="*/ 0 w 19"/>
                  <a:gd name="T53" fmla="*/ 4 h 7"/>
                  <a:gd name="T54" fmla="*/ 0 w 19"/>
                  <a:gd name="T55" fmla="*/ 4 h 7"/>
                  <a:gd name="T56" fmla="*/ 4 w 19"/>
                  <a:gd name="T57" fmla="*/ 4 h 7"/>
                  <a:gd name="T58" fmla="*/ 6 w 19"/>
                  <a:gd name="T59" fmla="*/ 3 h 7"/>
                  <a:gd name="T60" fmla="*/ 4 w 19"/>
                  <a:gd name="T61" fmla="*/ 3 h 7"/>
                  <a:gd name="T62" fmla="*/ 12 w 19"/>
                  <a:gd name="T63" fmla="*/ 2 h 7"/>
                  <a:gd name="T64" fmla="*/ 14 w 19"/>
                  <a:gd name="T65" fmla="*/ 2 h 7"/>
                  <a:gd name="T66" fmla="*/ 13 w 19"/>
                  <a:gd name="T67" fmla="*/ 2 h 7"/>
                  <a:gd name="T68" fmla="*/ 16 w 19"/>
                  <a:gd name="T69" fmla="*/ 1 h 7"/>
                  <a:gd name="T70" fmla="*/ 15 w 19"/>
                  <a:gd name="T71" fmla="*/ 2 h 7"/>
                  <a:gd name="T72" fmla="*/ 17 w 19"/>
                  <a:gd name="T73" fmla="*/ 3 h 7"/>
                  <a:gd name="T74" fmla="*/ 17 w 19"/>
                  <a:gd name="T75" fmla="*/ 2 h 7"/>
                  <a:gd name="T76" fmla="*/ 3 w 19"/>
                  <a:gd name="T77" fmla="*/ 6 h 7"/>
                  <a:gd name="T78" fmla="*/ 4 w 19"/>
                  <a:gd name="T79" fmla="*/ 5 h 7"/>
                  <a:gd name="T80" fmla="*/ 3 w 19"/>
                  <a:gd name="T81" fmla="*/ 6 h 7"/>
                  <a:gd name="T82" fmla="*/ 13 w 19"/>
                  <a:gd name="T83" fmla="*/ 4 h 7"/>
                  <a:gd name="T84" fmla="*/ 13 w 19"/>
                  <a:gd name="T85" fmla="*/ 4 h 7"/>
                  <a:gd name="T86" fmla="*/ 13 w 19"/>
                  <a:gd name="T87" fmla="*/ 1 h 7"/>
                  <a:gd name="T88" fmla="*/ 7 w 19"/>
                  <a:gd name="T89" fmla="*/ 5 h 7"/>
                  <a:gd name="T90" fmla="*/ 7 w 19"/>
                  <a:gd name="T91" fmla="*/ 5 h 7"/>
                  <a:gd name="T92" fmla="*/ 14 w 19"/>
                  <a:gd name="T93"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 h="7">
                    <a:moveTo>
                      <a:pt x="2" y="3"/>
                    </a:moveTo>
                    <a:cubicBezTo>
                      <a:pt x="2" y="3"/>
                      <a:pt x="2" y="3"/>
                      <a:pt x="3" y="3"/>
                    </a:cubicBezTo>
                    <a:cubicBezTo>
                      <a:pt x="3" y="3"/>
                      <a:pt x="3" y="3"/>
                      <a:pt x="3" y="2"/>
                    </a:cubicBezTo>
                    <a:cubicBezTo>
                      <a:pt x="3" y="2"/>
                      <a:pt x="3" y="2"/>
                      <a:pt x="3" y="2"/>
                    </a:cubicBezTo>
                    <a:cubicBezTo>
                      <a:pt x="3" y="2"/>
                      <a:pt x="3" y="2"/>
                      <a:pt x="3" y="2"/>
                    </a:cubicBezTo>
                    <a:cubicBezTo>
                      <a:pt x="2" y="2"/>
                      <a:pt x="2" y="2"/>
                      <a:pt x="1" y="2"/>
                    </a:cubicBezTo>
                    <a:cubicBezTo>
                      <a:pt x="1" y="2"/>
                      <a:pt x="1" y="2"/>
                      <a:pt x="1" y="2"/>
                    </a:cubicBezTo>
                    <a:cubicBezTo>
                      <a:pt x="1" y="3"/>
                      <a:pt x="1" y="3"/>
                      <a:pt x="1" y="3"/>
                    </a:cubicBezTo>
                    <a:cubicBezTo>
                      <a:pt x="1" y="3"/>
                      <a:pt x="1" y="3"/>
                      <a:pt x="1" y="3"/>
                    </a:cubicBezTo>
                    <a:cubicBezTo>
                      <a:pt x="1" y="3"/>
                      <a:pt x="1" y="3"/>
                      <a:pt x="1" y="3"/>
                    </a:cubicBezTo>
                    <a:cubicBezTo>
                      <a:pt x="1" y="3"/>
                      <a:pt x="0" y="3"/>
                      <a:pt x="0" y="3"/>
                    </a:cubicBezTo>
                    <a:cubicBezTo>
                      <a:pt x="0" y="3"/>
                      <a:pt x="0" y="3"/>
                      <a:pt x="0" y="2"/>
                    </a:cubicBezTo>
                    <a:cubicBezTo>
                      <a:pt x="0" y="2"/>
                      <a:pt x="0" y="1"/>
                      <a:pt x="0" y="0"/>
                    </a:cubicBezTo>
                    <a:cubicBezTo>
                      <a:pt x="1" y="1"/>
                      <a:pt x="1" y="1"/>
                      <a:pt x="2" y="1"/>
                    </a:cubicBezTo>
                    <a:cubicBezTo>
                      <a:pt x="3" y="1"/>
                      <a:pt x="3" y="1"/>
                      <a:pt x="4" y="0"/>
                    </a:cubicBezTo>
                    <a:cubicBezTo>
                      <a:pt x="4" y="0"/>
                      <a:pt x="4" y="0"/>
                      <a:pt x="4" y="0"/>
                    </a:cubicBezTo>
                    <a:cubicBezTo>
                      <a:pt x="5" y="0"/>
                      <a:pt x="5" y="0"/>
                      <a:pt x="5" y="0"/>
                    </a:cubicBezTo>
                    <a:cubicBezTo>
                      <a:pt x="6" y="1"/>
                      <a:pt x="6" y="1"/>
                      <a:pt x="7" y="1"/>
                    </a:cubicBezTo>
                    <a:cubicBezTo>
                      <a:pt x="7" y="1"/>
                      <a:pt x="7" y="1"/>
                      <a:pt x="7" y="2"/>
                    </a:cubicBezTo>
                    <a:cubicBezTo>
                      <a:pt x="7" y="2"/>
                      <a:pt x="7" y="2"/>
                      <a:pt x="7" y="2"/>
                    </a:cubicBezTo>
                    <a:cubicBezTo>
                      <a:pt x="7" y="2"/>
                      <a:pt x="7" y="2"/>
                      <a:pt x="7" y="2"/>
                    </a:cubicBezTo>
                    <a:cubicBezTo>
                      <a:pt x="7" y="2"/>
                      <a:pt x="8" y="2"/>
                      <a:pt x="8" y="2"/>
                    </a:cubicBezTo>
                    <a:cubicBezTo>
                      <a:pt x="8" y="2"/>
                      <a:pt x="8" y="1"/>
                      <a:pt x="8" y="1"/>
                    </a:cubicBezTo>
                    <a:cubicBezTo>
                      <a:pt x="8" y="1"/>
                      <a:pt x="8" y="1"/>
                      <a:pt x="8" y="1"/>
                    </a:cubicBezTo>
                    <a:cubicBezTo>
                      <a:pt x="8" y="0"/>
                      <a:pt x="8" y="0"/>
                      <a:pt x="7" y="0"/>
                    </a:cubicBezTo>
                    <a:cubicBezTo>
                      <a:pt x="7" y="0"/>
                      <a:pt x="7" y="0"/>
                      <a:pt x="7" y="0"/>
                    </a:cubicBezTo>
                    <a:cubicBezTo>
                      <a:pt x="7" y="0"/>
                      <a:pt x="7" y="0"/>
                      <a:pt x="7" y="0"/>
                    </a:cubicBezTo>
                    <a:cubicBezTo>
                      <a:pt x="7" y="0"/>
                      <a:pt x="7" y="0"/>
                      <a:pt x="7" y="0"/>
                    </a:cubicBezTo>
                    <a:cubicBezTo>
                      <a:pt x="7" y="0"/>
                      <a:pt x="8" y="0"/>
                      <a:pt x="8" y="0"/>
                    </a:cubicBezTo>
                    <a:cubicBezTo>
                      <a:pt x="9" y="0"/>
                      <a:pt x="9" y="0"/>
                      <a:pt x="9" y="0"/>
                    </a:cubicBezTo>
                    <a:cubicBezTo>
                      <a:pt x="10" y="0"/>
                      <a:pt x="11" y="0"/>
                      <a:pt x="11" y="0"/>
                    </a:cubicBezTo>
                    <a:cubicBezTo>
                      <a:pt x="12" y="0"/>
                      <a:pt x="12" y="0"/>
                      <a:pt x="13" y="0"/>
                    </a:cubicBezTo>
                    <a:cubicBezTo>
                      <a:pt x="13" y="0"/>
                      <a:pt x="14" y="0"/>
                      <a:pt x="14" y="0"/>
                    </a:cubicBezTo>
                    <a:cubicBezTo>
                      <a:pt x="14" y="0"/>
                      <a:pt x="15" y="0"/>
                      <a:pt x="15" y="0"/>
                    </a:cubicBezTo>
                    <a:cubicBezTo>
                      <a:pt x="15" y="0"/>
                      <a:pt x="16" y="0"/>
                      <a:pt x="17" y="0"/>
                    </a:cubicBezTo>
                    <a:cubicBezTo>
                      <a:pt x="17" y="0"/>
                      <a:pt x="17" y="0"/>
                      <a:pt x="18" y="0"/>
                    </a:cubicBezTo>
                    <a:cubicBezTo>
                      <a:pt x="18" y="0"/>
                      <a:pt x="18" y="0"/>
                      <a:pt x="18" y="0"/>
                    </a:cubicBezTo>
                    <a:cubicBezTo>
                      <a:pt x="19" y="0"/>
                      <a:pt x="19" y="0"/>
                      <a:pt x="19" y="0"/>
                    </a:cubicBezTo>
                    <a:cubicBezTo>
                      <a:pt x="19" y="0"/>
                      <a:pt x="19" y="1"/>
                      <a:pt x="18" y="1"/>
                    </a:cubicBezTo>
                    <a:cubicBezTo>
                      <a:pt x="18" y="1"/>
                      <a:pt x="18" y="1"/>
                      <a:pt x="18" y="1"/>
                    </a:cubicBezTo>
                    <a:cubicBezTo>
                      <a:pt x="17" y="1"/>
                      <a:pt x="17" y="2"/>
                      <a:pt x="18" y="2"/>
                    </a:cubicBezTo>
                    <a:cubicBezTo>
                      <a:pt x="18" y="2"/>
                      <a:pt x="19" y="2"/>
                      <a:pt x="19" y="3"/>
                    </a:cubicBezTo>
                    <a:cubicBezTo>
                      <a:pt x="19" y="3"/>
                      <a:pt x="19" y="3"/>
                      <a:pt x="19" y="3"/>
                    </a:cubicBezTo>
                    <a:cubicBezTo>
                      <a:pt x="18" y="3"/>
                      <a:pt x="18" y="3"/>
                      <a:pt x="18" y="3"/>
                    </a:cubicBezTo>
                    <a:cubicBezTo>
                      <a:pt x="17" y="3"/>
                      <a:pt x="17" y="4"/>
                      <a:pt x="17" y="4"/>
                    </a:cubicBezTo>
                    <a:cubicBezTo>
                      <a:pt x="18" y="4"/>
                      <a:pt x="18" y="4"/>
                      <a:pt x="18" y="4"/>
                    </a:cubicBezTo>
                    <a:cubicBezTo>
                      <a:pt x="18" y="4"/>
                      <a:pt x="18" y="4"/>
                      <a:pt x="18" y="5"/>
                    </a:cubicBezTo>
                    <a:cubicBezTo>
                      <a:pt x="18" y="5"/>
                      <a:pt x="17" y="5"/>
                      <a:pt x="17" y="4"/>
                    </a:cubicBezTo>
                    <a:cubicBezTo>
                      <a:pt x="17" y="4"/>
                      <a:pt x="17" y="4"/>
                      <a:pt x="16" y="5"/>
                    </a:cubicBezTo>
                    <a:cubicBezTo>
                      <a:pt x="16" y="5"/>
                      <a:pt x="16" y="5"/>
                      <a:pt x="16" y="5"/>
                    </a:cubicBezTo>
                    <a:cubicBezTo>
                      <a:pt x="15" y="5"/>
                      <a:pt x="15" y="4"/>
                      <a:pt x="14" y="4"/>
                    </a:cubicBezTo>
                    <a:cubicBezTo>
                      <a:pt x="14" y="5"/>
                      <a:pt x="13" y="5"/>
                      <a:pt x="13" y="5"/>
                    </a:cubicBezTo>
                    <a:cubicBezTo>
                      <a:pt x="13" y="5"/>
                      <a:pt x="13" y="5"/>
                      <a:pt x="13" y="5"/>
                    </a:cubicBezTo>
                    <a:cubicBezTo>
                      <a:pt x="13" y="5"/>
                      <a:pt x="13" y="5"/>
                      <a:pt x="13" y="5"/>
                    </a:cubicBezTo>
                    <a:cubicBezTo>
                      <a:pt x="12" y="5"/>
                      <a:pt x="12" y="5"/>
                      <a:pt x="12" y="5"/>
                    </a:cubicBezTo>
                    <a:cubicBezTo>
                      <a:pt x="11" y="4"/>
                      <a:pt x="10" y="4"/>
                      <a:pt x="9" y="4"/>
                    </a:cubicBezTo>
                    <a:cubicBezTo>
                      <a:pt x="9" y="4"/>
                      <a:pt x="9" y="4"/>
                      <a:pt x="9" y="4"/>
                    </a:cubicBezTo>
                    <a:cubicBezTo>
                      <a:pt x="9" y="4"/>
                      <a:pt x="9" y="4"/>
                      <a:pt x="9" y="4"/>
                    </a:cubicBezTo>
                    <a:cubicBezTo>
                      <a:pt x="9" y="4"/>
                      <a:pt x="10" y="5"/>
                      <a:pt x="10" y="5"/>
                    </a:cubicBezTo>
                    <a:cubicBezTo>
                      <a:pt x="10" y="5"/>
                      <a:pt x="11" y="5"/>
                      <a:pt x="10" y="5"/>
                    </a:cubicBezTo>
                    <a:cubicBezTo>
                      <a:pt x="10" y="6"/>
                      <a:pt x="10" y="6"/>
                      <a:pt x="10" y="6"/>
                    </a:cubicBezTo>
                    <a:cubicBezTo>
                      <a:pt x="11" y="6"/>
                      <a:pt x="11" y="7"/>
                      <a:pt x="11" y="7"/>
                    </a:cubicBezTo>
                    <a:cubicBezTo>
                      <a:pt x="11" y="7"/>
                      <a:pt x="11" y="7"/>
                      <a:pt x="11" y="7"/>
                    </a:cubicBezTo>
                    <a:cubicBezTo>
                      <a:pt x="11" y="7"/>
                      <a:pt x="11" y="7"/>
                      <a:pt x="11" y="7"/>
                    </a:cubicBezTo>
                    <a:cubicBezTo>
                      <a:pt x="11" y="7"/>
                      <a:pt x="10" y="7"/>
                      <a:pt x="10" y="7"/>
                    </a:cubicBezTo>
                    <a:cubicBezTo>
                      <a:pt x="10" y="7"/>
                      <a:pt x="10" y="6"/>
                      <a:pt x="9" y="6"/>
                    </a:cubicBezTo>
                    <a:cubicBezTo>
                      <a:pt x="9" y="7"/>
                      <a:pt x="9" y="6"/>
                      <a:pt x="9" y="6"/>
                    </a:cubicBezTo>
                    <a:cubicBezTo>
                      <a:pt x="9" y="6"/>
                      <a:pt x="9" y="6"/>
                      <a:pt x="9" y="6"/>
                    </a:cubicBezTo>
                    <a:cubicBezTo>
                      <a:pt x="9" y="6"/>
                      <a:pt x="9" y="6"/>
                      <a:pt x="9" y="6"/>
                    </a:cubicBezTo>
                    <a:cubicBezTo>
                      <a:pt x="9" y="6"/>
                      <a:pt x="9" y="6"/>
                      <a:pt x="9" y="6"/>
                    </a:cubicBezTo>
                    <a:cubicBezTo>
                      <a:pt x="9" y="6"/>
                      <a:pt x="8" y="6"/>
                      <a:pt x="8" y="6"/>
                    </a:cubicBezTo>
                    <a:cubicBezTo>
                      <a:pt x="8" y="6"/>
                      <a:pt x="8" y="6"/>
                      <a:pt x="8" y="6"/>
                    </a:cubicBezTo>
                    <a:cubicBezTo>
                      <a:pt x="8" y="6"/>
                      <a:pt x="8" y="7"/>
                      <a:pt x="8" y="7"/>
                    </a:cubicBezTo>
                    <a:cubicBezTo>
                      <a:pt x="7" y="7"/>
                      <a:pt x="7" y="7"/>
                      <a:pt x="7" y="6"/>
                    </a:cubicBezTo>
                    <a:cubicBezTo>
                      <a:pt x="7" y="6"/>
                      <a:pt x="7" y="6"/>
                      <a:pt x="6" y="6"/>
                    </a:cubicBezTo>
                    <a:cubicBezTo>
                      <a:pt x="6" y="6"/>
                      <a:pt x="5" y="6"/>
                      <a:pt x="5" y="7"/>
                    </a:cubicBezTo>
                    <a:cubicBezTo>
                      <a:pt x="4" y="7"/>
                      <a:pt x="4" y="7"/>
                      <a:pt x="4" y="7"/>
                    </a:cubicBezTo>
                    <a:cubicBezTo>
                      <a:pt x="3" y="7"/>
                      <a:pt x="2" y="7"/>
                      <a:pt x="1" y="6"/>
                    </a:cubicBezTo>
                    <a:cubicBezTo>
                      <a:pt x="1" y="6"/>
                      <a:pt x="1" y="6"/>
                      <a:pt x="1" y="6"/>
                    </a:cubicBezTo>
                    <a:cubicBezTo>
                      <a:pt x="2" y="6"/>
                      <a:pt x="1" y="5"/>
                      <a:pt x="1" y="5"/>
                    </a:cubicBezTo>
                    <a:cubicBezTo>
                      <a:pt x="1" y="5"/>
                      <a:pt x="1" y="4"/>
                      <a:pt x="0" y="4"/>
                    </a:cubicBezTo>
                    <a:cubicBezTo>
                      <a:pt x="0" y="4"/>
                      <a:pt x="0" y="4"/>
                      <a:pt x="0" y="4"/>
                    </a:cubicBezTo>
                    <a:cubicBezTo>
                      <a:pt x="0" y="4"/>
                      <a:pt x="0" y="4"/>
                      <a:pt x="0" y="4"/>
                    </a:cubicBezTo>
                    <a:cubicBezTo>
                      <a:pt x="0" y="4"/>
                      <a:pt x="0" y="4"/>
                      <a:pt x="0" y="4"/>
                    </a:cubicBezTo>
                    <a:cubicBezTo>
                      <a:pt x="0" y="3"/>
                      <a:pt x="1" y="3"/>
                      <a:pt x="1" y="3"/>
                    </a:cubicBezTo>
                    <a:cubicBezTo>
                      <a:pt x="1" y="3"/>
                      <a:pt x="1" y="3"/>
                      <a:pt x="2" y="3"/>
                    </a:cubicBezTo>
                    <a:close/>
                    <a:moveTo>
                      <a:pt x="4" y="4"/>
                    </a:moveTo>
                    <a:cubicBezTo>
                      <a:pt x="4" y="4"/>
                      <a:pt x="4" y="4"/>
                      <a:pt x="4" y="4"/>
                    </a:cubicBezTo>
                    <a:cubicBezTo>
                      <a:pt x="5" y="4"/>
                      <a:pt x="5" y="4"/>
                      <a:pt x="6" y="4"/>
                    </a:cubicBezTo>
                    <a:cubicBezTo>
                      <a:pt x="6" y="3"/>
                      <a:pt x="6" y="3"/>
                      <a:pt x="6" y="3"/>
                    </a:cubicBezTo>
                    <a:cubicBezTo>
                      <a:pt x="6" y="3"/>
                      <a:pt x="5" y="3"/>
                      <a:pt x="5" y="3"/>
                    </a:cubicBezTo>
                    <a:cubicBezTo>
                      <a:pt x="5" y="3"/>
                      <a:pt x="5" y="3"/>
                      <a:pt x="5" y="3"/>
                    </a:cubicBezTo>
                    <a:cubicBezTo>
                      <a:pt x="4" y="3"/>
                      <a:pt x="4" y="3"/>
                      <a:pt x="4" y="3"/>
                    </a:cubicBezTo>
                    <a:cubicBezTo>
                      <a:pt x="4" y="3"/>
                      <a:pt x="4" y="4"/>
                      <a:pt x="4" y="4"/>
                    </a:cubicBezTo>
                    <a:close/>
                    <a:moveTo>
                      <a:pt x="12" y="1"/>
                    </a:moveTo>
                    <a:cubicBezTo>
                      <a:pt x="12" y="2"/>
                      <a:pt x="12" y="2"/>
                      <a:pt x="12" y="2"/>
                    </a:cubicBezTo>
                    <a:cubicBezTo>
                      <a:pt x="12" y="2"/>
                      <a:pt x="12" y="2"/>
                      <a:pt x="12" y="2"/>
                    </a:cubicBezTo>
                    <a:cubicBezTo>
                      <a:pt x="12" y="2"/>
                      <a:pt x="13" y="3"/>
                      <a:pt x="14" y="3"/>
                    </a:cubicBezTo>
                    <a:cubicBezTo>
                      <a:pt x="14" y="3"/>
                      <a:pt x="14" y="2"/>
                      <a:pt x="14" y="2"/>
                    </a:cubicBezTo>
                    <a:cubicBezTo>
                      <a:pt x="15" y="2"/>
                      <a:pt x="15" y="2"/>
                      <a:pt x="14" y="2"/>
                    </a:cubicBezTo>
                    <a:cubicBezTo>
                      <a:pt x="14" y="2"/>
                      <a:pt x="14" y="2"/>
                      <a:pt x="14" y="2"/>
                    </a:cubicBezTo>
                    <a:cubicBezTo>
                      <a:pt x="13" y="2"/>
                      <a:pt x="13" y="2"/>
                      <a:pt x="13" y="2"/>
                    </a:cubicBezTo>
                    <a:cubicBezTo>
                      <a:pt x="13" y="2"/>
                      <a:pt x="13" y="2"/>
                      <a:pt x="13" y="2"/>
                    </a:cubicBezTo>
                    <a:cubicBezTo>
                      <a:pt x="12" y="2"/>
                      <a:pt x="12" y="1"/>
                      <a:pt x="12" y="1"/>
                    </a:cubicBezTo>
                    <a:close/>
                    <a:moveTo>
                      <a:pt x="16" y="1"/>
                    </a:moveTo>
                    <a:cubicBezTo>
                      <a:pt x="16" y="1"/>
                      <a:pt x="16" y="1"/>
                      <a:pt x="16" y="1"/>
                    </a:cubicBezTo>
                    <a:cubicBezTo>
                      <a:pt x="16" y="1"/>
                      <a:pt x="16" y="1"/>
                      <a:pt x="16" y="1"/>
                    </a:cubicBezTo>
                    <a:cubicBezTo>
                      <a:pt x="15" y="1"/>
                      <a:pt x="15" y="1"/>
                      <a:pt x="15" y="2"/>
                    </a:cubicBezTo>
                    <a:cubicBezTo>
                      <a:pt x="15" y="2"/>
                      <a:pt x="15" y="2"/>
                      <a:pt x="15" y="2"/>
                    </a:cubicBezTo>
                    <a:cubicBezTo>
                      <a:pt x="15" y="2"/>
                      <a:pt x="16" y="3"/>
                      <a:pt x="16" y="3"/>
                    </a:cubicBezTo>
                    <a:cubicBezTo>
                      <a:pt x="16" y="3"/>
                      <a:pt x="17" y="3"/>
                      <a:pt x="17" y="3"/>
                    </a:cubicBezTo>
                    <a:cubicBezTo>
                      <a:pt x="17" y="3"/>
                      <a:pt x="17" y="3"/>
                      <a:pt x="17" y="3"/>
                    </a:cubicBezTo>
                    <a:cubicBezTo>
                      <a:pt x="17" y="3"/>
                      <a:pt x="17" y="2"/>
                      <a:pt x="17" y="2"/>
                    </a:cubicBezTo>
                    <a:cubicBezTo>
                      <a:pt x="17" y="2"/>
                      <a:pt x="17" y="2"/>
                      <a:pt x="17" y="2"/>
                    </a:cubicBezTo>
                    <a:cubicBezTo>
                      <a:pt x="16" y="2"/>
                      <a:pt x="16" y="2"/>
                      <a:pt x="16" y="2"/>
                    </a:cubicBezTo>
                    <a:cubicBezTo>
                      <a:pt x="16" y="2"/>
                      <a:pt x="16" y="1"/>
                      <a:pt x="16" y="1"/>
                    </a:cubicBezTo>
                    <a:close/>
                    <a:moveTo>
                      <a:pt x="3" y="6"/>
                    </a:moveTo>
                    <a:cubicBezTo>
                      <a:pt x="3" y="7"/>
                      <a:pt x="3" y="7"/>
                      <a:pt x="4" y="6"/>
                    </a:cubicBezTo>
                    <a:cubicBezTo>
                      <a:pt x="4" y="6"/>
                      <a:pt x="4" y="6"/>
                      <a:pt x="4" y="5"/>
                    </a:cubicBezTo>
                    <a:cubicBezTo>
                      <a:pt x="4" y="5"/>
                      <a:pt x="4" y="5"/>
                      <a:pt x="4" y="5"/>
                    </a:cubicBezTo>
                    <a:cubicBezTo>
                      <a:pt x="3" y="5"/>
                      <a:pt x="3" y="5"/>
                      <a:pt x="3" y="5"/>
                    </a:cubicBezTo>
                    <a:cubicBezTo>
                      <a:pt x="3" y="5"/>
                      <a:pt x="3" y="6"/>
                      <a:pt x="2" y="6"/>
                    </a:cubicBezTo>
                    <a:cubicBezTo>
                      <a:pt x="3" y="6"/>
                      <a:pt x="3" y="6"/>
                      <a:pt x="3" y="6"/>
                    </a:cubicBezTo>
                    <a:close/>
                    <a:moveTo>
                      <a:pt x="13" y="4"/>
                    </a:moveTo>
                    <a:cubicBezTo>
                      <a:pt x="13" y="4"/>
                      <a:pt x="13" y="4"/>
                      <a:pt x="13" y="4"/>
                    </a:cubicBezTo>
                    <a:cubicBezTo>
                      <a:pt x="13" y="4"/>
                      <a:pt x="13" y="4"/>
                      <a:pt x="13" y="4"/>
                    </a:cubicBezTo>
                    <a:cubicBezTo>
                      <a:pt x="13" y="3"/>
                      <a:pt x="12" y="3"/>
                      <a:pt x="12" y="3"/>
                    </a:cubicBezTo>
                    <a:cubicBezTo>
                      <a:pt x="12" y="3"/>
                      <a:pt x="12" y="3"/>
                      <a:pt x="12" y="3"/>
                    </a:cubicBezTo>
                    <a:cubicBezTo>
                      <a:pt x="12" y="4"/>
                      <a:pt x="12" y="4"/>
                      <a:pt x="13" y="4"/>
                    </a:cubicBezTo>
                    <a:close/>
                    <a:moveTo>
                      <a:pt x="12" y="1"/>
                    </a:moveTo>
                    <a:cubicBezTo>
                      <a:pt x="12" y="1"/>
                      <a:pt x="12" y="1"/>
                      <a:pt x="13" y="1"/>
                    </a:cubicBezTo>
                    <a:cubicBezTo>
                      <a:pt x="13" y="1"/>
                      <a:pt x="13" y="1"/>
                      <a:pt x="13" y="1"/>
                    </a:cubicBezTo>
                    <a:cubicBezTo>
                      <a:pt x="13" y="1"/>
                      <a:pt x="13" y="1"/>
                      <a:pt x="13" y="1"/>
                    </a:cubicBezTo>
                    <a:cubicBezTo>
                      <a:pt x="13" y="1"/>
                      <a:pt x="12" y="1"/>
                      <a:pt x="12" y="1"/>
                    </a:cubicBezTo>
                    <a:close/>
                    <a:moveTo>
                      <a:pt x="7" y="5"/>
                    </a:moveTo>
                    <a:cubicBezTo>
                      <a:pt x="7" y="5"/>
                      <a:pt x="6" y="5"/>
                      <a:pt x="6" y="5"/>
                    </a:cubicBezTo>
                    <a:cubicBezTo>
                      <a:pt x="6" y="5"/>
                      <a:pt x="6" y="5"/>
                      <a:pt x="7" y="5"/>
                    </a:cubicBezTo>
                    <a:cubicBezTo>
                      <a:pt x="7" y="5"/>
                      <a:pt x="7" y="5"/>
                      <a:pt x="7" y="5"/>
                    </a:cubicBezTo>
                    <a:cubicBezTo>
                      <a:pt x="7" y="5"/>
                      <a:pt x="7" y="5"/>
                      <a:pt x="7" y="5"/>
                    </a:cubicBezTo>
                    <a:close/>
                    <a:moveTo>
                      <a:pt x="14" y="4"/>
                    </a:moveTo>
                    <a:cubicBezTo>
                      <a:pt x="14" y="3"/>
                      <a:pt x="14" y="3"/>
                      <a:pt x="14" y="3"/>
                    </a:cubicBezTo>
                    <a:cubicBezTo>
                      <a:pt x="14" y="4"/>
                      <a:pt x="14"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07"/>
              <p:cNvSpPr>
                <a:spLocks noEditPoints="1"/>
              </p:cNvSpPr>
              <p:nvPr/>
            </p:nvSpPr>
            <p:spPr bwMode="auto">
              <a:xfrm>
                <a:off x="6135" y="1995"/>
                <a:ext cx="215" cy="125"/>
              </a:xfrm>
              <a:custGeom>
                <a:avLst/>
                <a:gdLst>
                  <a:gd name="T0" fmla="*/ 2 w 16"/>
                  <a:gd name="T1" fmla="*/ 2 h 7"/>
                  <a:gd name="T2" fmla="*/ 2 w 16"/>
                  <a:gd name="T3" fmla="*/ 1 h 7"/>
                  <a:gd name="T4" fmla="*/ 3 w 16"/>
                  <a:gd name="T5" fmla="*/ 2 h 7"/>
                  <a:gd name="T6" fmla="*/ 5 w 16"/>
                  <a:gd name="T7" fmla="*/ 2 h 7"/>
                  <a:gd name="T8" fmla="*/ 5 w 16"/>
                  <a:gd name="T9" fmla="*/ 1 h 7"/>
                  <a:gd name="T10" fmla="*/ 7 w 16"/>
                  <a:gd name="T11" fmla="*/ 0 h 7"/>
                  <a:gd name="T12" fmla="*/ 8 w 16"/>
                  <a:gd name="T13" fmla="*/ 0 h 7"/>
                  <a:gd name="T14" fmla="*/ 10 w 16"/>
                  <a:gd name="T15" fmla="*/ 1 h 7"/>
                  <a:gd name="T16" fmla="*/ 11 w 16"/>
                  <a:gd name="T17" fmla="*/ 1 h 7"/>
                  <a:gd name="T18" fmla="*/ 10 w 16"/>
                  <a:gd name="T19" fmla="*/ 2 h 7"/>
                  <a:gd name="T20" fmla="*/ 9 w 16"/>
                  <a:gd name="T21" fmla="*/ 2 h 7"/>
                  <a:gd name="T22" fmla="*/ 11 w 16"/>
                  <a:gd name="T23" fmla="*/ 3 h 7"/>
                  <a:gd name="T24" fmla="*/ 12 w 16"/>
                  <a:gd name="T25" fmla="*/ 2 h 7"/>
                  <a:gd name="T26" fmla="*/ 13 w 16"/>
                  <a:gd name="T27" fmla="*/ 3 h 7"/>
                  <a:gd name="T28" fmla="*/ 16 w 16"/>
                  <a:gd name="T29" fmla="*/ 3 h 7"/>
                  <a:gd name="T30" fmla="*/ 15 w 16"/>
                  <a:gd name="T31" fmla="*/ 3 h 7"/>
                  <a:gd name="T32" fmla="*/ 13 w 16"/>
                  <a:gd name="T33" fmla="*/ 5 h 7"/>
                  <a:gd name="T34" fmla="*/ 12 w 16"/>
                  <a:gd name="T35" fmla="*/ 5 h 7"/>
                  <a:gd name="T36" fmla="*/ 10 w 16"/>
                  <a:gd name="T37" fmla="*/ 4 h 7"/>
                  <a:gd name="T38" fmla="*/ 9 w 16"/>
                  <a:gd name="T39" fmla="*/ 3 h 7"/>
                  <a:gd name="T40" fmla="*/ 8 w 16"/>
                  <a:gd name="T41" fmla="*/ 3 h 7"/>
                  <a:gd name="T42" fmla="*/ 6 w 16"/>
                  <a:gd name="T43" fmla="*/ 3 h 7"/>
                  <a:gd name="T44" fmla="*/ 5 w 16"/>
                  <a:gd name="T45" fmla="*/ 3 h 7"/>
                  <a:gd name="T46" fmla="*/ 5 w 16"/>
                  <a:gd name="T47" fmla="*/ 3 h 7"/>
                  <a:gd name="T48" fmla="*/ 7 w 16"/>
                  <a:gd name="T49" fmla="*/ 4 h 7"/>
                  <a:gd name="T50" fmla="*/ 8 w 16"/>
                  <a:gd name="T51" fmla="*/ 5 h 7"/>
                  <a:gd name="T52" fmla="*/ 6 w 16"/>
                  <a:gd name="T53" fmla="*/ 6 h 7"/>
                  <a:gd name="T54" fmla="*/ 3 w 16"/>
                  <a:gd name="T55" fmla="*/ 6 h 7"/>
                  <a:gd name="T56" fmla="*/ 3 w 16"/>
                  <a:gd name="T57" fmla="*/ 6 h 7"/>
                  <a:gd name="T58" fmla="*/ 1 w 16"/>
                  <a:gd name="T59" fmla="*/ 6 h 7"/>
                  <a:gd name="T60" fmla="*/ 0 w 16"/>
                  <a:gd name="T61" fmla="*/ 5 h 7"/>
                  <a:gd name="T62" fmla="*/ 1 w 16"/>
                  <a:gd name="T63" fmla="*/ 5 h 7"/>
                  <a:gd name="T64" fmla="*/ 2 w 16"/>
                  <a:gd name="T65" fmla="*/ 3 h 7"/>
                  <a:gd name="T66" fmla="*/ 1 w 16"/>
                  <a:gd name="T67" fmla="*/ 3 h 7"/>
                  <a:gd name="T68" fmla="*/ 5 w 16"/>
                  <a:gd name="T69" fmla="*/ 4 h 7"/>
                  <a:gd name="T70" fmla="*/ 5 w 16"/>
                  <a:gd name="T71" fmla="*/ 4 h 7"/>
                  <a:gd name="T72" fmla="*/ 6 w 16"/>
                  <a:gd name="T73" fmla="*/ 4 h 7"/>
                  <a:gd name="T74" fmla="*/ 7 w 16"/>
                  <a:gd name="T75" fmla="*/ 5 h 7"/>
                  <a:gd name="T76" fmla="*/ 6 w 16"/>
                  <a:gd name="T77" fmla="*/ 4 h 7"/>
                  <a:gd name="T78" fmla="*/ 7 w 16"/>
                  <a:gd name="T79" fmla="*/ 2 h 7"/>
                  <a:gd name="T80" fmla="*/ 7 w 16"/>
                  <a:gd name="T8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 h="7">
                    <a:moveTo>
                      <a:pt x="1" y="3"/>
                    </a:moveTo>
                    <a:cubicBezTo>
                      <a:pt x="1" y="3"/>
                      <a:pt x="1" y="3"/>
                      <a:pt x="2" y="2"/>
                    </a:cubicBezTo>
                    <a:cubicBezTo>
                      <a:pt x="2" y="2"/>
                      <a:pt x="2" y="2"/>
                      <a:pt x="2" y="2"/>
                    </a:cubicBezTo>
                    <a:cubicBezTo>
                      <a:pt x="1" y="2"/>
                      <a:pt x="2" y="1"/>
                      <a:pt x="2" y="1"/>
                    </a:cubicBezTo>
                    <a:cubicBezTo>
                      <a:pt x="2" y="1"/>
                      <a:pt x="2" y="1"/>
                      <a:pt x="2" y="1"/>
                    </a:cubicBezTo>
                    <a:cubicBezTo>
                      <a:pt x="3" y="2"/>
                      <a:pt x="3" y="2"/>
                      <a:pt x="3" y="2"/>
                    </a:cubicBezTo>
                    <a:cubicBezTo>
                      <a:pt x="3" y="1"/>
                      <a:pt x="4" y="2"/>
                      <a:pt x="4" y="2"/>
                    </a:cubicBezTo>
                    <a:cubicBezTo>
                      <a:pt x="4" y="2"/>
                      <a:pt x="5" y="2"/>
                      <a:pt x="5" y="2"/>
                    </a:cubicBezTo>
                    <a:cubicBezTo>
                      <a:pt x="5" y="1"/>
                      <a:pt x="5" y="1"/>
                      <a:pt x="5" y="1"/>
                    </a:cubicBezTo>
                    <a:cubicBezTo>
                      <a:pt x="5" y="1"/>
                      <a:pt x="5" y="1"/>
                      <a:pt x="5" y="1"/>
                    </a:cubicBezTo>
                    <a:cubicBezTo>
                      <a:pt x="5" y="1"/>
                      <a:pt x="5" y="0"/>
                      <a:pt x="5" y="1"/>
                    </a:cubicBezTo>
                    <a:cubicBezTo>
                      <a:pt x="6" y="1"/>
                      <a:pt x="6" y="1"/>
                      <a:pt x="7" y="0"/>
                    </a:cubicBezTo>
                    <a:cubicBezTo>
                      <a:pt x="7" y="0"/>
                      <a:pt x="7" y="0"/>
                      <a:pt x="7" y="0"/>
                    </a:cubicBezTo>
                    <a:cubicBezTo>
                      <a:pt x="8" y="0"/>
                      <a:pt x="8" y="0"/>
                      <a:pt x="8" y="0"/>
                    </a:cubicBezTo>
                    <a:cubicBezTo>
                      <a:pt x="9" y="1"/>
                      <a:pt x="9" y="1"/>
                      <a:pt x="10" y="1"/>
                    </a:cubicBezTo>
                    <a:cubicBezTo>
                      <a:pt x="10" y="0"/>
                      <a:pt x="10" y="1"/>
                      <a:pt x="10" y="1"/>
                    </a:cubicBezTo>
                    <a:cubicBezTo>
                      <a:pt x="10" y="1"/>
                      <a:pt x="11" y="1"/>
                      <a:pt x="11" y="1"/>
                    </a:cubicBezTo>
                    <a:cubicBezTo>
                      <a:pt x="11" y="1"/>
                      <a:pt x="11" y="1"/>
                      <a:pt x="11" y="1"/>
                    </a:cubicBezTo>
                    <a:cubicBezTo>
                      <a:pt x="11" y="1"/>
                      <a:pt x="11" y="2"/>
                      <a:pt x="10" y="2"/>
                    </a:cubicBezTo>
                    <a:cubicBezTo>
                      <a:pt x="10" y="2"/>
                      <a:pt x="10" y="2"/>
                      <a:pt x="10" y="2"/>
                    </a:cubicBezTo>
                    <a:cubicBezTo>
                      <a:pt x="9" y="2"/>
                      <a:pt x="9" y="2"/>
                      <a:pt x="9" y="2"/>
                    </a:cubicBezTo>
                    <a:cubicBezTo>
                      <a:pt x="9" y="2"/>
                      <a:pt x="9" y="2"/>
                      <a:pt x="9" y="2"/>
                    </a:cubicBezTo>
                    <a:cubicBezTo>
                      <a:pt x="10" y="3"/>
                      <a:pt x="10" y="3"/>
                      <a:pt x="11" y="3"/>
                    </a:cubicBezTo>
                    <a:cubicBezTo>
                      <a:pt x="11" y="3"/>
                      <a:pt x="11" y="3"/>
                      <a:pt x="11" y="3"/>
                    </a:cubicBezTo>
                    <a:cubicBezTo>
                      <a:pt x="11" y="3"/>
                      <a:pt x="11" y="2"/>
                      <a:pt x="11" y="2"/>
                    </a:cubicBezTo>
                    <a:cubicBezTo>
                      <a:pt x="11" y="2"/>
                      <a:pt x="12" y="2"/>
                      <a:pt x="12" y="2"/>
                    </a:cubicBezTo>
                    <a:cubicBezTo>
                      <a:pt x="12" y="3"/>
                      <a:pt x="12" y="3"/>
                      <a:pt x="12" y="3"/>
                    </a:cubicBezTo>
                    <a:cubicBezTo>
                      <a:pt x="13" y="4"/>
                      <a:pt x="13" y="4"/>
                      <a:pt x="13" y="3"/>
                    </a:cubicBezTo>
                    <a:cubicBezTo>
                      <a:pt x="14" y="3"/>
                      <a:pt x="14" y="3"/>
                      <a:pt x="15" y="2"/>
                    </a:cubicBezTo>
                    <a:cubicBezTo>
                      <a:pt x="15" y="2"/>
                      <a:pt x="16" y="3"/>
                      <a:pt x="16" y="3"/>
                    </a:cubicBezTo>
                    <a:cubicBezTo>
                      <a:pt x="16" y="3"/>
                      <a:pt x="16" y="3"/>
                      <a:pt x="16" y="3"/>
                    </a:cubicBezTo>
                    <a:cubicBezTo>
                      <a:pt x="15" y="3"/>
                      <a:pt x="15" y="3"/>
                      <a:pt x="15" y="3"/>
                    </a:cubicBezTo>
                    <a:cubicBezTo>
                      <a:pt x="14" y="3"/>
                      <a:pt x="14" y="4"/>
                      <a:pt x="14" y="4"/>
                    </a:cubicBezTo>
                    <a:cubicBezTo>
                      <a:pt x="14" y="4"/>
                      <a:pt x="13" y="4"/>
                      <a:pt x="13" y="5"/>
                    </a:cubicBezTo>
                    <a:cubicBezTo>
                      <a:pt x="13" y="5"/>
                      <a:pt x="13" y="5"/>
                      <a:pt x="13" y="5"/>
                    </a:cubicBezTo>
                    <a:cubicBezTo>
                      <a:pt x="13" y="4"/>
                      <a:pt x="13" y="4"/>
                      <a:pt x="12" y="5"/>
                    </a:cubicBezTo>
                    <a:cubicBezTo>
                      <a:pt x="12" y="5"/>
                      <a:pt x="12" y="5"/>
                      <a:pt x="11" y="5"/>
                    </a:cubicBezTo>
                    <a:cubicBezTo>
                      <a:pt x="11" y="4"/>
                      <a:pt x="11" y="4"/>
                      <a:pt x="10" y="4"/>
                    </a:cubicBezTo>
                    <a:cubicBezTo>
                      <a:pt x="10" y="4"/>
                      <a:pt x="10" y="3"/>
                      <a:pt x="9" y="3"/>
                    </a:cubicBezTo>
                    <a:cubicBezTo>
                      <a:pt x="9" y="3"/>
                      <a:pt x="9" y="3"/>
                      <a:pt x="9" y="3"/>
                    </a:cubicBezTo>
                    <a:cubicBezTo>
                      <a:pt x="8" y="3"/>
                      <a:pt x="8" y="3"/>
                      <a:pt x="8" y="3"/>
                    </a:cubicBezTo>
                    <a:cubicBezTo>
                      <a:pt x="8" y="3"/>
                      <a:pt x="8" y="3"/>
                      <a:pt x="8" y="3"/>
                    </a:cubicBezTo>
                    <a:cubicBezTo>
                      <a:pt x="8" y="2"/>
                      <a:pt x="8" y="2"/>
                      <a:pt x="7" y="2"/>
                    </a:cubicBezTo>
                    <a:cubicBezTo>
                      <a:pt x="7" y="3"/>
                      <a:pt x="7" y="3"/>
                      <a:pt x="6" y="3"/>
                    </a:cubicBezTo>
                    <a:cubicBezTo>
                      <a:pt x="6" y="3"/>
                      <a:pt x="6" y="3"/>
                      <a:pt x="6" y="3"/>
                    </a:cubicBezTo>
                    <a:cubicBezTo>
                      <a:pt x="5" y="3"/>
                      <a:pt x="5" y="3"/>
                      <a:pt x="5" y="3"/>
                    </a:cubicBezTo>
                    <a:cubicBezTo>
                      <a:pt x="4" y="3"/>
                      <a:pt x="4" y="3"/>
                      <a:pt x="4" y="3"/>
                    </a:cubicBezTo>
                    <a:cubicBezTo>
                      <a:pt x="4" y="3"/>
                      <a:pt x="5" y="3"/>
                      <a:pt x="5" y="3"/>
                    </a:cubicBezTo>
                    <a:cubicBezTo>
                      <a:pt x="5" y="3"/>
                      <a:pt x="6" y="4"/>
                      <a:pt x="6" y="3"/>
                    </a:cubicBezTo>
                    <a:cubicBezTo>
                      <a:pt x="7" y="3"/>
                      <a:pt x="7" y="3"/>
                      <a:pt x="7" y="4"/>
                    </a:cubicBezTo>
                    <a:cubicBezTo>
                      <a:pt x="7" y="4"/>
                      <a:pt x="8" y="4"/>
                      <a:pt x="8" y="4"/>
                    </a:cubicBezTo>
                    <a:cubicBezTo>
                      <a:pt x="8" y="4"/>
                      <a:pt x="8" y="5"/>
                      <a:pt x="8" y="5"/>
                    </a:cubicBezTo>
                    <a:cubicBezTo>
                      <a:pt x="7" y="5"/>
                      <a:pt x="7" y="5"/>
                      <a:pt x="7" y="5"/>
                    </a:cubicBezTo>
                    <a:cubicBezTo>
                      <a:pt x="7" y="5"/>
                      <a:pt x="6" y="5"/>
                      <a:pt x="6" y="6"/>
                    </a:cubicBezTo>
                    <a:cubicBezTo>
                      <a:pt x="6" y="6"/>
                      <a:pt x="6" y="6"/>
                      <a:pt x="5" y="6"/>
                    </a:cubicBezTo>
                    <a:cubicBezTo>
                      <a:pt x="5" y="6"/>
                      <a:pt x="4" y="6"/>
                      <a:pt x="3" y="6"/>
                    </a:cubicBezTo>
                    <a:cubicBezTo>
                      <a:pt x="3" y="6"/>
                      <a:pt x="3" y="6"/>
                      <a:pt x="3" y="6"/>
                    </a:cubicBezTo>
                    <a:cubicBezTo>
                      <a:pt x="3" y="6"/>
                      <a:pt x="3" y="6"/>
                      <a:pt x="3" y="6"/>
                    </a:cubicBezTo>
                    <a:cubicBezTo>
                      <a:pt x="3" y="6"/>
                      <a:pt x="3" y="7"/>
                      <a:pt x="2" y="6"/>
                    </a:cubicBezTo>
                    <a:cubicBezTo>
                      <a:pt x="2" y="6"/>
                      <a:pt x="1" y="6"/>
                      <a:pt x="1" y="6"/>
                    </a:cubicBezTo>
                    <a:cubicBezTo>
                      <a:pt x="1" y="5"/>
                      <a:pt x="1" y="6"/>
                      <a:pt x="0" y="6"/>
                    </a:cubicBezTo>
                    <a:cubicBezTo>
                      <a:pt x="0" y="6"/>
                      <a:pt x="0" y="5"/>
                      <a:pt x="0" y="5"/>
                    </a:cubicBezTo>
                    <a:cubicBezTo>
                      <a:pt x="0" y="5"/>
                      <a:pt x="0" y="5"/>
                      <a:pt x="0" y="5"/>
                    </a:cubicBezTo>
                    <a:cubicBezTo>
                      <a:pt x="1" y="5"/>
                      <a:pt x="1" y="5"/>
                      <a:pt x="1" y="5"/>
                    </a:cubicBezTo>
                    <a:cubicBezTo>
                      <a:pt x="2" y="5"/>
                      <a:pt x="2" y="5"/>
                      <a:pt x="2" y="4"/>
                    </a:cubicBezTo>
                    <a:cubicBezTo>
                      <a:pt x="2" y="4"/>
                      <a:pt x="2" y="4"/>
                      <a:pt x="2" y="3"/>
                    </a:cubicBezTo>
                    <a:cubicBezTo>
                      <a:pt x="2" y="3"/>
                      <a:pt x="2" y="3"/>
                      <a:pt x="2" y="3"/>
                    </a:cubicBezTo>
                    <a:cubicBezTo>
                      <a:pt x="1" y="3"/>
                      <a:pt x="1" y="3"/>
                      <a:pt x="1" y="3"/>
                    </a:cubicBezTo>
                    <a:close/>
                    <a:moveTo>
                      <a:pt x="5" y="4"/>
                    </a:moveTo>
                    <a:cubicBezTo>
                      <a:pt x="5" y="4"/>
                      <a:pt x="5" y="4"/>
                      <a:pt x="5" y="4"/>
                    </a:cubicBezTo>
                    <a:cubicBezTo>
                      <a:pt x="5" y="5"/>
                      <a:pt x="5" y="5"/>
                      <a:pt x="5" y="5"/>
                    </a:cubicBezTo>
                    <a:cubicBezTo>
                      <a:pt x="5" y="5"/>
                      <a:pt x="5" y="5"/>
                      <a:pt x="5" y="4"/>
                    </a:cubicBezTo>
                    <a:cubicBezTo>
                      <a:pt x="5" y="4"/>
                      <a:pt x="5" y="4"/>
                      <a:pt x="5" y="4"/>
                    </a:cubicBezTo>
                    <a:close/>
                    <a:moveTo>
                      <a:pt x="6" y="4"/>
                    </a:moveTo>
                    <a:cubicBezTo>
                      <a:pt x="6" y="4"/>
                      <a:pt x="6" y="4"/>
                      <a:pt x="6" y="4"/>
                    </a:cubicBezTo>
                    <a:cubicBezTo>
                      <a:pt x="6" y="5"/>
                      <a:pt x="6" y="5"/>
                      <a:pt x="7" y="5"/>
                    </a:cubicBezTo>
                    <a:cubicBezTo>
                      <a:pt x="7" y="5"/>
                      <a:pt x="7" y="4"/>
                      <a:pt x="7" y="4"/>
                    </a:cubicBezTo>
                    <a:cubicBezTo>
                      <a:pt x="7" y="4"/>
                      <a:pt x="7" y="4"/>
                      <a:pt x="6" y="4"/>
                    </a:cubicBezTo>
                    <a:close/>
                    <a:moveTo>
                      <a:pt x="6" y="2"/>
                    </a:moveTo>
                    <a:cubicBezTo>
                      <a:pt x="6" y="2"/>
                      <a:pt x="6" y="2"/>
                      <a:pt x="7" y="2"/>
                    </a:cubicBezTo>
                    <a:cubicBezTo>
                      <a:pt x="7" y="2"/>
                      <a:pt x="7" y="2"/>
                      <a:pt x="7" y="2"/>
                    </a:cubicBezTo>
                    <a:cubicBezTo>
                      <a:pt x="7" y="2"/>
                      <a:pt x="7" y="2"/>
                      <a:pt x="7" y="2"/>
                    </a:cubicBezTo>
                    <a:cubicBezTo>
                      <a:pt x="6" y="2"/>
                      <a:pt x="6" y="2"/>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08"/>
              <p:cNvSpPr>
                <a:spLocks noEditPoints="1"/>
              </p:cNvSpPr>
              <p:nvPr/>
            </p:nvSpPr>
            <p:spPr bwMode="auto">
              <a:xfrm>
                <a:off x="6364" y="2013"/>
                <a:ext cx="94" cy="89"/>
              </a:xfrm>
              <a:custGeom>
                <a:avLst/>
                <a:gdLst>
                  <a:gd name="T0" fmla="*/ 7 w 7"/>
                  <a:gd name="T1" fmla="*/ 3 h 5"/>
                  <a:gd name="T2" fmla="*/ 7 w 7"/>
                  <a:gd name="T3" fmla="*/ 4 h 5"/>
                  <a:gd name="T4" fmla="*/ 7 w 7"/>
                  <a:gd name="T5" fmla="*/ 5 h 5"/>
                  <a:gd name="T6" fmla="*/ 6 w 7"/>
                  <a:gd name="T7" fmla="*/ 4 h 5"/>
                  <a:gd name="T8" fmla="*/ 5 w 7"/>
                  <a:gd name="T9" fmla="*/ 4 h 5"/>
                  <a:gd name="T10" fmla="*/ 3 w 7"/>
                  <a:gd name="T11" fmla="*/ 4 h 5"/>
                  <a:gd name="T12" fmla="*/ 3 w 7"/>
                  <a:gd name="T13" fmla="*/ 4 h 5"/>
                  <a:gd name="T14" fmla="*/ 3 w 7"/>
                  <a:gd name="T15" fmla="*/ 3 h 5"/>
                  <a:gd name="T16" fmla="*/ 3 w 7"/>
                  <a:gd name="T17" fmla="*/ 3 h 5"/>
                  <a:gd name="T18" fmla="*/ 2 w 7"/>
                  <a:gd name="T19" fmla="*/ 3 h 5"/>
                  <a:gd name="T20" fmla="*/ 2 w 7"/>
                  <a:gd name="T21" fmla="*/ 3 h 5"/>
                  <a:gd name="T22" fmla="*/ 2 w 7"/>
                  <a:gd name="T23" fmla="*/ 3 h 5"/>
                  <a:gd name="T24" fmla="*/ 1 w 7"/>
                  <a:gd name="T25" fmla="*/ 2 h 5"/>
                  <a:gd name="T26" fmla="*/ 1 w 7"/>
                  <a:gd name="T27" fmla="*/ 2 h 5"/>
                  <a:gd name="T28" fmla="*/ 0 w 7"/>
                  <a:gd name="T29" fmla="*/ 2 h 5"/>
                  <a:gd name="T30" fmla="*/ 0 w 7"/>
                  <a:gd name="T31" fmla="*/ 1 h 5"/>
                  <a:gd name="T32" fmla="*/ 0 w 7"/>
                  <a:gd name="T33" fmla="*/ 0 h 5"/>
                  <a:gd name="T34" fmla="*/ 2 w 7"/>
                  <a:gd name="T35" fmla="*/ 0 h 5"/>
                  <a:gd name="T36" fmla="*/ 2 w 7"/>
                  <a:gd name="T37" fmla="*/ 0 h 5"/>
                  <a:gd name="T38" fmla="*/ 3 w 7"/>
                  <a:gd name="T39" fmla="*/ 1 h 5"/>
                  <a:gd name="T40" fmla="*/ 4 w 7"/>
                  <a:gd name="T41" fmla="*/ 1 h 5"/>
                  <a:gd name="T42" fmla="*/ 5 w 7"/>
                  <a:gd name="T43" fmla="*/ 1 h 5"/>
                  <a:gd name="T44" fmla="*/ 5 w 7"/>
                  <a:gd name="T45" fmla="*/ 1 h 5"/>
                  <a:gd name="T46" fmla="*/ 6 w 7"/>
                  <a:gd name="T47" fmla="*/ 2 h 5"/>
                  <a:gd name="T48" fmla="*/ 6 w 7"/>
                  <a:gd name="T49" fmla="*/ 2 h 5"/>
                  <a:gd name="T50" fmla="*/ 6 w 7"/>
                  <a:gd name="T51" fmla="*/ 3 h 5"/>
                  <a:gd name="T52" fmla="*/ 7 w 7"/>
                  <a:gd name="T53" fmla="*/ 3 h 5"/>
                  <a:gd name="T54" fmla="*/ 1 w 7"/>
                  <a:gd name="T55" fmla="*/ 1 h 5"/>
                  <a:gd name="T56" fmla="*/ 1 w 7"/>
                  <a:gd name="T57" fmla="*/ 2 h 5"/>
                  <a:gd name="T58" fmla="*/ 1 w 7"/>
                  <a:gd name="T59" fmla="*/ 1 h 5"/>
                  <a:gd name="T60" fmla="*/ 1 w 7"/>
                  <a:gd name="T61" fmla="*/ 1 h 5"/>
                  <a:gd name="T62" fmla="*/ 1 w 7"/>
                  <a:gd name="T63" fmla="*/ 1 h 5"/>
                  <a:gd name="T64" fmla="*/ 5 w 7"/>
                  <a:gd name="T65" fmla="*/ 3 h 5"/>
                  <a:gd name="T66" fmla="*/ 5 w 7"/>
                  <a:gd name="T67" fmla="*/ 3 h 5"/>
                  <a:gd name="T68" fmla="*/ 5 w 7"/>
                  <a:gd name="T69" fmla="*/ 3 h 5"/>
                  <a:gd name="T70" fmla="*/ 5 w 7"/>
                  <a:gd name="T71" fmla="*/ 3 h 5"/>
                  <a:gd name="T72" fmla="*/ 5 w 7"/>
                  <a:gd name="T7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 h="5">
                    <a:moveTo>
                      <a:pt x="7" y="3"/>
                    </a:moveTo>
                    <a:cubicBezTo>
                      <a:pt x="7" y="4"/>
                      <a:pt x="7" y="4"/>
                      <a:pt x="7" y="4"/>
                    </a:cubicBezTo>
                    <a:cubicBezTo>
                      <a:pt x="7" y="5"/>
                      <a:pt x="7" y="5"/>
                      <a:pt x="7" y="5"/>
                    </a:cubicBezTo>
                    <a:cubicBezTo>
                      <a:pt x="7" y="5"/>
                      <a:pt x="6" y="5"/>
                      <a:pt x="6" y="4"/>
                    </a:cubicBezTo>
                    <a:cubicBezTo>
                      <a:pt x="5" y="4"/>
                      <a:pt x="5" y="4"/>
                      <a:pt x="5" y="4"/>
                    </a:cubicBezTo>
                    <a:cubicBezTo>
                      <a:pt x="4" y="4"/>
                      <a:pt x="4" y="4"/>
                      <a:pt x="3" y="4"/>
                    </a:cubicBezTo>
                    <a:cubicBezTo>
                      <a:pt x="3" y="4"/>
                      <a:pt x="3" y="4"/>
                      <a:pt x="3" y="4"/>
                    </a:cubicBezTo>
                    <a:cubicBezTo>
                      <a:pt x="3" y="4"/>
                      <a:pt x="3" y="4"/>
                      <a:pt x="3" y="3"/>
                    </a:cubicBezTo>
                    <a:cubicBezTo>
                      <a:pt x="3" y="3"/>
                      <a:pt x="3" y="3"/>
                      <a:pt x="3" y="3"/>
                    </a:cubicBezTo>
                    <a:cubicBezTo>
                      <a:pt x="2" y="3"/>
                      <a:pt x="2" y="3"/>
                      <a:pt x="2" y="3"/>
                    </a:cubicBezTo>
                    <a:cubicBezTo>
                      <a:pt x="2" y="3"/>
                      <a:pt x="2" y="3"/>
                      <a:pt x="2" y="3"/>
                    </a:cubicBezTo>
                    <a:cubicBezTo>
                      <a:pt x="2" y="3"/>
                      <a:pt x="2" y="3"/>
                      <a:pt x="2" y="3"/>
                    </a:cubicBezTo>
                    <a:cubicBezTo>
                      <a:pt x="1" y="3"/>
                      <a:pt x="1" y="3"/>
                      <a:pt x="1" y="2"/>
                    </a:cubicBezTo>
                    <a:cubicBezTo>
                      <a:pt x="1" y="2"/>
                      <a:pt x="1" y="2"/>
                      <a:pt x="1" y="2"/>
                    </a:cubicBezTo>
                    <a:cubicBezTo>
                      <a:pt x="0" y="2"/>
                      <a:pt x="0" y="2"/>
                      <a:pt x="0" y="2"/>
                    </a:cubicBezTo>
                    <a:cubicBezTo>
                      <a:pt x="0" y="2"/>
                      <a:pt x="0" y="1"/>
                      <a:pt x="0" y="1"/>
                    </a:cubicBezTo>
                    <a:cubicBezTo>
                      <a:pt x="0" y="1"/>
                      <a:pt x="0" y="1"/>
                      <a:pt x="0" y="0"/>
                    </a:cubicBezTo>
                    <a:cubicBezTo>
                      <a:pt x="1" y="0"/>
                      <a:pt x="1" y="0"/>
                      <a:pt x="2" y="0"/>
                    </a:cubicBezTo>
                    <a:cubicBezTo>
                      <a:pt x="2" y="0"/>
                      <a:pt x="2" y="0"/>
                      <a:pt x="2" y="0"/>
                    </a:cubicBezTo>
                    <a:cubicBezTo>
                      <a:pt x="3" y="0"/>
                      <a:pt x="3" y="1"/>
                      <a:pt x="3" y="1"/>
                    </a:cubicBezTo>
                    <a:cubicBezTo>
                      <a:pt x="3" y="1"/>
                      <a:pt x="4" y="1"/>
                      <a:pt x="4" y="1"/>
                    </a:cubicBezTo>
                    <a:cubicBezTo>
                      <a:pt x="4" y="1"/>
                      <a:pt x="5" y="1"/>
                      <a:pt x="5" y="1"/>
                    </a:cubicBezTo>
                    <a:cubicBezTo>
                      <a:pt x="5" y="1"/>
                      <a:pt x="5" y="1"/>
                      <a:pt x="5" y="1"/>
                    </a:cubicBezTo>
                    <a:cubicBezTo>
                      <a:pt x="5" y="2"/>
                      <a:pt x="6" y="2"/>
                      <a:pt x="6" y="2"/>
                    </a:cubicBezTo>
                    <a:cubicBezTo>
                      <a:pt x="6" y="2"/>
                      <a:pt x="6" y="2"/>
                      <a:pt x="6" y="2"/>
                    </a:cubicBezTo>
                    <a:cubicBezTo>
                      <a:pt x="6" y="2"/>
                      <a:pt x="6" y="2"/>
                      <a:pt x="6" y="3"/>
                    </a:cubicBezTo>
                    <a:cubicBezTo>
                      <a:pt x="6" y="3"/>
                      <a:pt x="7" y="3"/>
                      <a:pt x="7" y="3"/>
                    </a:cubicBezTo>
                    <a:close/>
                    <a:moveTo>
                      <a:pt x="1" y="1"/>
                    </a:moveTo>
                    <a:cubicBezTo>
                      <a:pt x="1" y="1"/>
                      <a:pt x="1" y="2"/>
                      <a:pt x="1" y="2"/>
                    </a:cubicBezTo>
                    <a:cubicBezTo>
                      <a:pt x="1" y="2"/>
                      <a:pt x="1" y="2"/>
                      <a:pt x="1" y="1"/>
                    </a:cubicBezTo>
                    <a:cubicBezTo>
                      <a:pt x="1" y="1"/>
                      <a:pt x="1" y="1"/>
                      <a:pt x="1" y="1"/>
                    </a:cubicBezTo>
                    <a:cubicBezTo>
                      <a:pt x="1" y="1"/>
                      <a:pt x="1" y="1"/>
                      <a:pt x="1" y="1"/>
                    </a:cubicBezTo>
                    <a:close/>
                    <a:moveTo>
                      <a:pt x="5" y="3"/>
                    </a:moveTo>
                    <a:cubicBezTo>
                      <a:pt x="5" y="3"/>
                      <a:pt x="5" y="3"/>
                      <a:pt x="5" y="3"/>
                    </a:cubicBezTo>
                    <a:cubicBezTo>
                      <a:pt x="5" y="3"/>
                      <a:pt x="5" y="3"/>
                      <a:pt x="5" y="3"/>
                    </a:cubicBezTo>
                    <a:cubicBezTo>
                      <a:pt x="5" y="3"/>
                      <a:pt x="5" y="3"/>
                      <a:pt x="5" y="3"/>
                    </a:cubicBezTo>
                    <a:cubicBezTo>
                      <a:pt x="5" y="3"/>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109"/>
              <p:cNvSpPr>
                <a:spLocks noEditPoints="1"/>
              </p:cNvSpPr>
              <p:nvPr/>
            </p:nvSpPr>
            <p:spPr bwMode="auto">
              <a:xfrm>
                <a:off x="6499" y="1995"/>
                <a:ext cx="67" cy="53"/>
              </a:xfrm>
              <a:custGeom>
                <a:avLst/>
                <a:gdLst>
                  <a:gd name="T0" fmla="*/ 3 w 5"/>
                  <a:gd name="T1" fmla="*/ 2 h 3"/>
                  <a:gd name="T2" fmla="*/ 3 w 5"/>
                  <a:gd name="T3" fmla="*/ 2 h 3"/>
                  <a:gd name="T4" fmla="*/ 3 w 5"/>
                  <a:gd name="T5" fmla="*/ 2 h 3"/>
                  <a:gd name="T6" fmla="*/ 3 w 5"/>
                  <a:gd name="T7" fmla="*/ 2 h 3"/>
                  <a:gd name="T8" fmla="*/ 2 w 5"/>
                  <a:gd name="T9" fmla="*/ 2 h 3"/>
                  <a:gd name="T10" fmla="*/ 2 w 5"/>
                  <a:gd name="T11" fmla="*/ 1 h 3"/>
                  <a:gd name="T12" fmla="*/ 2 w 5"/>
                  <a:gd name="T13" fmla="*/ 1 h 3"/>
                  <a:gd name="T14" fmla="*/ 1 w 5"/>
                  <a:gd name="T15" fmla="*/ 2 h 3"/>
                  <a:gd name="T16" fmla="*/ 0 w 5"/>
                  <a:gd name="T17" fmla="*/ 1 h 3"/>
                  <a:gd name="T18" fmla="*/ 1 w 5"/>
                  <a:gd name="T19" fmla="*/ 1 h 3"/>
                  <a:gd name="T20" fmla="*/ 2 w 5"/>
                  <a:gd name="T21" fmla="*/ 1 h 3"/>
                  <a:gd name="T22" fmla="*/ 3 w 5"/>
                  <a:gd name="T23" fmla="*/ 1 h 3"/>
                  <a:gd name="T24" fmla="*/ 4 w 5"/>
                  <a:gd name="T25" fmla="*/ 1 h 3"/>
                  <a:gd name="T26" fmla="*/ 4 w 5"/>
                  <a:gd name="T27" fmla="*/ 1 h 3"/>
                  <a:gd name="T28" fmla="*/ 5 w 5"/>
                  <a:gd name="T29" fmla="*/ 1 h 3"/>
                  <a:gd name="T30" fmla="*/ 5 w 5"/>
                  <a:gd name="T31" fmla="*/ 2 h 3"/>
                  <a:gd name="T32" fmla="*/ 5 w 5"/>
                  <a:gd name="T33" fmla="*/ 3 h 3"/>
                  <a:gd name="T34" fmla="*/ 5 w 5"/>
                  <a:gd name="T35" fmla="*/ 2 h 3"/>
                  <a:gd name="T36" fmla="*/ 4 w 5"/>
                  <a:gd name="T37" fmla="*/ 3 h 3"/>
                  <a:gd name="T38" fmla="*/ 2 w 5"/>
                  <a:gd name="T39" fmla="*/ 2 h 3"/>
                  <a:gd name="T40" fmla="*/ 3 w 5"/>
                  <a:gd name="T41" fmla="*/ 2 h 3"/>
                  <a:gd name="T42" fmla="*/ 4 w 5"/>
                  <a:gd name="T43" fmla="*/ 2 h 3"/>
                  <a:gd name="T44" fmla="*/ 4 w 5"/>
                  <a:gd name="T45" fmla="*/ 2 h 3"/>
                  <a:gd name="T46" fmla="*/ 4 w 5"/>
                  <a:gd name="T47" fmla="*/ 2 h 3"/>
                  <a:gd name="T48" fmla="*/ 4 w 5"/>
                  <a:gd name="T49" fmla="*/ 2 h 3"/>
                  <a:gd name="T50" fmla="*/ 4 w 5"/>
                  <a:gd name="T5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 h="3">
                    <a:moveTo>
                      <a:pt x="3" y="2"/>
                    </a:moveTo>
                    <a:cubicBezTo>
                      <a:pt x="3" y="2"/>
                      <a:pt x="3" y="2"/>
                      <a:pt x="3" y="2"/>
                    </a:cubicBezTo>
                    <a:cubicBezTo>
                      <a:pt x="3" y="2"/>
                      <a:pt x="3" y="2"/>
                      <a:pt x="3" y="2"/>
                    </a:cubicBezTo>
                    <a:cubicBezTo>
                      <a:pt x="3" y="2"/>
                      <a:pt x="3" y="2"/>
                      <a:pt x="3" y="2"/>
                    </a:cubicBezTo>
                    <a:cubicBezTo>
                      <a:pt x="3" y="2"/>
                      <a:pt x="2" y="2"/>
                      <a:pt x="2" y="2"/>
                    </a:cubicBezTo>
                    <a:cubicBezTo>
                      <a:pt x="2" y="2"/>
                      <a:pt x="2" y="1"/>
                      <a:pt x="2" y="1"/>
                    </a:cubicBezTo>
                    <a:cubicBezTo>
                      <a:pt x="2" y="1"/>
                      <a:pt x="2" y="1"/>
                      <a:pt x="2" y="1"/>
                    </a:cubicBezTo>
                    <a:cubicBezTo>
                      <a:pt x="1" y="2"/>
                      <a:pt x="1" y="2"/>
                      <a:pt x="1" y="2"/>
                    </a:cubicBezTo>
                    <a:cubicBezTo>
                      <a:pt x="0" y="2"/>
                      <a:pt x="0" y="2"/>
                      <a:pt x="0" y="1"/>
                    </a:cubicBezTo>
                    <a:cubicBezTo>
                      <a:pt x="0" y="1"/>
                      <a:pt x="1" y="1"/>
                      <a:pt x="1" y="1"/>
                    </a:cubicBezTo>
                    <a:cubicBezTo>
                      <a:pt x="1" y="1"/>
                      <a:pt x="2" y="1"/>
                      <a:pt x="2" y="1"/>
                    </a:cubicBezTo>
                    <a:cubicBezTo>
                      <a:pt x="2" y="0"/>
                      <a:pt x="3" y="0"/>
                      <a:pt x="3" y="1"/>
                    </a:cubicBezTo>
                    <a:cubicBezTo>
                      <a:pt x="3" y="1"/>
                      <a:pt x="3" y="1"/>
                      <a:pt x="4" y="1"/>
                    </a:cubicBezTo>
                    <a:cubicBezTo>
                      <a:pt x="4" y="1"/>
                      <a:pt x="4" y="1"/>
                      <a:pt x="4" y="1"/>
                    </a:cubicBezTo>
                    <a:cubicBezTo>
                      <a:pt x="4" y="1"/>
                      <a:pt x="5" y="1"/>
                      <a:pt x="5" y="1"/>
                    </a:cubicBezTo>
                    <a:cubicBezTo>
                      <a:pt x="5" y="1"/>
                      <a:pt x="5" y="2"/>
                      <a:pt x="5" y="2"/>
                    </a:cubicBezTo>
                    <a:cubicBezTo>
                      <a:pt x="5" y="2"/>
                      <a:pt x="5" y="2"/>
                      <a:pt x="5" y="3"/>
                    </a:cubicBezTo>
                    <a:cubicBezTo>
                      <a:pt x="5" y="2"/>
                      <a:pt x="5" y="2"/>
                      <a:pt x="5" y="2"/>
                    </a:cubicBezTo>
                    <a:cubicBezTo>
                      <a:pt x="5" y="3"/>
                      <a:pt x="4" y="2"/>
                      <a:pt x="4" y="3"/>
                    </a:cubicBezTo>
                    <a:cubicBezTo>
                      <a:pt x="3" y="3"/>
                      <a:pt x="3" y="2"/>
                      <a:pt x="2" y="2"/>
                    </a:cubicBezTo>
                    <a:cubicBezTo>
                      <a:pt x="3" y="2"/>
                      <a:pt x="3" y="2"/>
                      <a:pt x="3" y="2"/>
                    </a:cubicBezTo>
                    <a:close/>
                    <a:moveTo>
                      <a:pt x="4" y="2"/>
                    </a:moveTo>
                    <a:cubicBezTo>
                      <a:pt x="4" y="2"/>
                      <a:pt x="4" y="2"/>
                      <a:pt x="4" y="2"/>
                    </a:cubicBezTo>
                    <a:cubicBezTo>
                      <a:pt x="4" y="2"/>
                      <a:pt x="4" y="2"/>
                      <a:pt x="4" y="2"/>
                    </a:cubicBezTo>
                    <a:cubicBezTo>
                      <a:pt x="4" y="2"/>
                      <a:pt x="4" y="2"/>
                      <a:pt x="4" y="2"/>
                    </a:cubicBezTo>
                    <a:cubicBezTo>
                      <a:pt x="4" y="2"/>
                      <a:pt x="4"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10"/>
              <p:cNvSpPr/>
              <p:nvPr/>
            </p:nvSpPr>
            <p:spPr bwMode="auto">
              <a:xfrm>
                <a:off x="6512" y="2066"/>
                <a:ext cx="27" cy="36"/>
              </a:xfrm>
              <a:custGeom>
                <a:avLst/>
                <a:gdLst>
                  <a:gd name="T0" fmla="*/ 2 w 2"/>
                  <a:gd name="T1" fmla="*/ 2 h 2"/>
                  <a:gd name="T2" fmla="*/ 2 w 2"/>
                  <a:gd name="T3" fmla="*/ 1 h 2"/>
                  <a:gd name="T4" fmla="*/ 2 w 2"/>
                  <a:gd name="T5" fmla="*/ 0 h 2"/>
                  <a:gd name="T6" fmla="*/ 1 w 2"/>
                  <a:gd name="T7" fmla="*/ 0 h 2"/>
                  <a:gd name="T8" fmla="*/ 1 w 2"/>
                  <a:gd name="T9" fmla="*/ 0 h 2"/>
                  <a:gd name="T10" fmla="*/ 1 w 2"/>
                  <a:gd name="T11" fmla="*/ 1 h 2"/>
                  <a:gd name="T12" fmla="*/ 0 w 2"/>
                  <a:gd name="T13" fmla="*/ 2 h 2"/>
                  <a:gd name="T14" fmla="*/ 1 w 2"/>
                  <a:gd name="T15" fmla="*/ 2 h 2"/>
                  <a:gd name="T16" fmla="*/ 2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2"/>
                    </a:moveTo>
                    <a:cubicBezTo>
                      <a:pt x="2" y="2"/>
                      <a:pt x="2" y="2"/>
                      <a:pt x="2" y="1"/>
                    </a:cubicBezTo>
                    <a:cubicBezTo>
                      <a:pt x="2" y="1"/>
                      <a:pt x="2" y="0"/>
                      <a:pt x="2" y="0"/>
                    </a:cubicBezTo>
                    <a:cubicBezTo>
                      <a:pt x="2" y="0"/>
                      <a:pt x="2" y="0"/>
                      <a:pt x="1" y="0"/>
                    </a:cubicBezTo>
                    <a:cubicBezTo>
                      <a:pt x="1" y="0"/>
                      <a:pt x="1" y="0"/>
                      <a:pt x="1" y="0"/>
                    </a:cubicBezTo>
                    <a:cubicBezTo>
                      <a:pt x="1" y="0"/>
                      <a:pt x="1" y="1"/>
                      <a:pt x="1" y="1"/>
                    </a:cubicBezTo>
                    <a:cubicBezTo>
                      <a:pt x="0" y="1"/>
                      <a:pt x="0" y="1"/>
                      <a:pt x="0" y="2"/>
                    </a:cubicBezTo>
                    <a:cubicBezTo>
                      <a:pt x="0" y="2"/>
                      <a:pt x="1" y="2"/>
                      <a:pt x="1" y="2"/>
                    </a:cubicBezTo>
                    <a:cubicBezTo>
                      <a:pt x="1" y="2"/>
                      <a:pt x="1"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11"/>
              <p:cNvSpPr/>
              <p:nvPr/>
            </p:nvSpPr>
            <p:spPr bwMode="auto">
              <a:xfrm>
                <a:off x="6296" y="1995"/>
                <a:ext cx="41" cy="53"/>
              </a:xfrm>
              <a:custGeom>
                <a:avLst/>
                <a:gdLst>
                  <a:gd name="T0" fmla="*/ 3 w 3"/>
                  <a:gd name="T1" fmla="*/ 0 h 3"/>
                  <a:gd name="T2" fmla="*/ 2 w 3"/>
                  <a:gd name="T3" fmla="*/ 1 h 3"/>
                  <a:gd name="T4" fmla="*/ 1 w 3"/>
                  <a:gd name="T5" fmla="*/ 1 h 3"/>
                  <a:gd name="T6" fmla="*/ 1 w 3"/>
                  <a:gd name="T7" fmla="*/ 1 h 3"/>
                  <a:gd name="T8" fmla="*/ 0 w 3"/>
                  <a:gd name="T9" fmla="*/ 1 h 3"/>
                  <a:gd name="T10" fmla="*/ 1 w 3"/>
                  <a:gd name="T11" fmla="*/ 0 h 3"/>
                  <a:gd name="T12" fmla="*/ 0 w 3"/>
                  <a:gd name="T13" fmla="*/ 0 h 3"/>
                  <a:gd name="T14" fmla="*/ 0 w 3"/>
                  <a:gd name="T15" fmla="*/ 1 h 3"/>
                  <a:gd name="T16" fmla="*/ 1 w 3"/>
                  <a:gd name="T17" fmla="*/ 3 h 3"/>
                  <a:gd name="T18" fmla="*/ 1 w 3"/>
                  <a:gd name="T19" fmla="*/ 3 h 3"/>
                  <a:gd name="T20" fmla="*/ 1 w 3"/>
                  <a:gd name="T21" fmla="*/ 3 h 3"/>
                  <a:gd name="T22" fmla="*/ 1 w 3"/>
                  <a:gd name="T23" fmla="*/ 2 h 3"/>
                  <a:gd name="T24" fmla="*/ 1 w 3"/>
                  <a:gd name="T25" fmla="*/ 2 h 3"/>
                  <a:gd name="T26" fmla="*/ 3 w 3"/>
                  <a:gd name="T27" fmla="*/ 1 h 3"/>
                  <a:gd name="T28" fmla="*/ 3 w 3"/>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3">
                    <a:moveTo>
                      <a:pt x="3" y="0"/>
                    </a:moveTo>
                    <a:cubicBezTo>
                      <a:pt x="3" y="0"/>
                      <a:pt x="2" y="0"/>
                      <a:pt x="2" y="1"/>
                    </a:cubicBezTo>
                    <a:cubicBezTo>
                      <a:pt x="2" y="1"/>
                      <a:pt x="1" y="1"/>
                      <a:pt x="1" y="1"/>
                    </a:cubicBezTo>
                    <a:cubicBezTo>
                      <a:pt x="1" y="1"/>
                      <a:pt x="1" y="1"/>
                      <a:pt x="1" y="1"/>
                    </a:cubicBezTo>
                    <a:cubicBezTo>
                      <a:pt x="1" y="1"/>
                      <a:pt x="0" y="1"/>
                      <a:pt x="0" y="1"/>
                    </a:cubicBezTo>
                    <a:cubicBezTo>
                      <a:pt x="0" y="1"/>
                      <a:pt x="0" y="1"/>
                      <a:pt x="1" y="0"/>
                    </a:cubicBezTo>
                    <a:cubicBezTo>
                      <a:pt x="0" y="0"/>
                      <a:pt x="0" y="0"/>
                      <a:pt x="0" y="0"/>
                    </a:cubicBezTo>
                    <a:cubicBezTo>
                      <a:pt x="0" y="0"/>
                      <a:pt x="0" y="0"/>
                      <a:pt x="0" y="1"/>
                    </a:cubicBezTo>
                    <a:cubicBezTo>
                      <a:pt x="0" y="1"/>
                      <a:pt x="0" y="2"/>
                      <a:pt x="1" y="3"/>
                    </a:cubicBezTo>
                    <a:cubicBezTo>
                      <a:pt x="1" y="3"/>
                      <a:pt x="1" y="3"/>
                      <a:pt x="1" y="3"/>
                    </a:cubicBezTo>
                    <a:cubicBezTo>
                      <a:pt x="1" y="3"/>
                      <a:pt x="1" y="3"/>
                      <a:pt x="1" y="3"/>
                    </a:cubicBezTo>
                    <a:cubicBezTo>
                      <a:pt x="1" y="2"/>
                      <a:pt x="1" y="2"/>
                      <a:pt x="1" y="2"/>
                    </a:cubicBezTo>
                    <a:cubicBezTo>
                      <a:pt x="1" y="2"/>
                      <a:pt x="1" y="2"/>
                      <a:pt x="1" y="2"/>
                    </a:cubicBezTo>
                    <a:cubicBezTo>
                      <a:pt x="2" y="2"/>
                      <a:pt x="2" y="1"/>
                      <a:pt x="3" y="1"/>
                    </a:cubicBezTo>
                    <a:cubicBezTo>
                      <a:pt x="3" y="1"/>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12"/>
              <p:cNvSpPr/>
              <p:nvPr/>
            </p:nvSpPr>
            <p:spPr bwMode="auto">
              <a:xfrm>
                <a:off x="4463" y="1995"/>
                <a:ext cx="27" cy="36"/>
              </a:xfrm>
              <a:custGeom>
                <a:avLst/>
                <a:gdLst>
                  <a:gd name="T0" fmla="*/ 2 w 2"/>
                  <a:gd name="T1" fmla="*/ 2 h 2"/>
                  <a:gd name="T2" fmla="*/ 1 w 2"/>
                  <a:gd name="T3" fmla="*/ 1 h 2"/>
                  <a:gd name="T4" fmla="*/ 2 w 2"/>
                  <a:gd name="T5" fmla="*/ 0 h 2"/>
                  <a:gd name="T6" fmla="*/ 1 w 2"/>
                  <a:gd name="T7" fmla="*/ 0 h 2"/>
                  <a:gd name="T8" fmla="*/ 1 w 2"/>
                  <a:gd name="T9" fmla="*/ 0 h 2"/>
                  <a:gd name="T10" fmla="*/ 0 w 2"/>
                  <a:gd name="T11" fmla="*/ 1 h 2"/>
                  <a:gd name="T12" fmla="*/ 0 w 2"/>
                  <a:gd name="T13" fmla="*/ 2 h 2"/>
                  <a:gd name="T14" fmla="*/ 1 w 2"/>
                  <a:gd name="T15" fmla="*/ 2 h 2"/>
                  <a:gd name="T16" fmla="*/ 1 w 2"/>
                  <a:gd name="T17" fmla="*/ 2 h 2"/>
                  <a:gd name="T18" fmla="*/ 2 w 2"/>
                  <a:gd name="T19" fmla="*/ 2 h 2"/>
                  <a:gd name="T20" fmla="*/ 2 w 2"/>
                  <a:gd name="T21" fmla="*/ 1 h 2"/>
                  <a:gd name="T22" fmla="*/ 2 w 2"/>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2" y="2"/>
                    </a:moveTo>
                    <a:cubicBezTo>
                      <a:pt x="1" y="1"/>
                      <a:pt x="1" y="1"/>
                      <a:pt x="1" y="1"/>
                    </a:cubicBezTo>
                    <a:cubicBezTo>
                      <a:pt x="2" y="1"/>
                      <a:pt x="2" y="0"/>
                      <a:pt x="2" y="0"/>
                    </a:cubicBezTo>
                    <a:cubicBezTo>
                      <a:pt x="2" y="0"/>
                      <a:pt x="2" y="0"/>
                      <a:pt x="1" y="0"/>
                    </a:cubicBezTo>
                    <a:cubicBezTo>
                      <a:pt x="1" y="0"/>
                      <a:pt x="1" y="0"/>
                      <a:pt x="1" y="0"/>
                    </a:cubicBezTo>
                    <a:cubicBezTo>
                      <a:pt x="1" y="1"/>
                      <a:pt x="1" y="1"/>
                      <a:pt x="0" y="1"/>
                    </a:cubicBezTo>
                    <a:cubicBezTo>
                      <a:pt x="0" y="1"/>
                      <a:pt x="0" y="2"/>
                      <a:pt x="0" y="2"/>
                    </a:cubicBezTo>
                    <a:cubicBezTo>
                      <a:pt x="0" y="2"/>
                      <a:pt x="1" y="2"/>
                      <a:pt x="1" y="2"/>
                    </a:cubicBezTo>
                    <a:cubicBezTo>
                      <a:pt x="1" y="2"/>
                      <a:pt x="1" y="2"/>
                      <a:pt x="1" y="2"/>
                    </a:cubicBezTo>
                    <a:cubicBezTo>
                      <a:pt x="1" y="2"/>
                      <a:pt x="2" y="2"/>
                      <a:pt x="2" y="2"/>
                    </a:cubicBezTo>
                    <a:cubicBezTo>
                      <a:pt x="2" y="2"/>
                      <a:pt x="2" y="2"/>
                      <a:pt x="2" y="1"/>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13"/>
              <p:cNvSpPr/>
              <p:nvPr/>
            </p:nvSpPr>
            <p:spPr bwMode="auto">
              <a:xfrm>
                <a:off x="6458" y="2031"/>
                <a:ext cx="27" cy="35"/>
              </a:xfrm>
              <a:custGeom>
                <a:avLst/>
                <a:gdLst>
                  <a:gd name="T0" fmla="*/ 0 w 2"/>
                  <a:gd name="T1" fmla="*/ 1 h 2"/>
                  <a:gd name="T2" fmla="*/ 1 w 2"/>
                  <a:gd name="T3" fmla="*/ 1 h 2"/>
                  <a:gd name="T4" fmla="*/ 2 w 2"/>
                  <a:gd name="T5" fmla="*/ 1 h 2"/>
                  <a:gd name="T6" fmla="*/ 2 w 2"/>
                  <a:gd name="T7" fmla="*/ 1 h 2"/>
                  <a:gd name="T8" fmla="*/ 2 w 2"/>
                  <a:gd name="T9" fmla="*/ 1 h 2"/>
                  <a:gd name="T10" fmla="*/ 1 w 2"/>
                  <a:gd name="T11" fmla="*/ 1 h 2"/>
                  <a:gd name="T12" fmla="*/ 1 w 2"/>
                  <a:gd name="T13" fmla="*/ 0 h 2"/>
                  <a:gd name="T14" fmla="*/ 1 w 2"/>
                  <a:gd name="T15" fmla="*/ 0 h 2"/>
                  <a:gd name="T16" fmla="*/ 1 w 2"/>
                  <a:gd name="T17" fmla="*/ 0 h 2"/>
                  <a:gd name="T18" fmla="*/ 0 w 2"/>
                  <a:gd name="T19" fmla="*/ 0 h 2"/>
                  <a:gd name="T20" fmla="*/ 0 w 2"/>
                  <a:gd name="T21" fmla="*/ 0 h 2"/>
                  <a:gd name="T22" fmla="*/ 0 w 2"/>
                  <a:gd name="T23" fmla="*/ 0 h 2"/>
                  <a:gd name="T24" fmla="*/ 1 w 2"/>
                  <a:gd name="T25" fmla="*/ 1 h 2"/>
                  <a:gd name="T26" fmla="*/ 0 w 2"/>
                  <a:gd name="T2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2">
                    <a:moveTo>
                      <a:pt x="0" y="1"/>
                    </a:moveTo>
                    <a:cubicBezTo>
                      <a:pt x="1" y="1"/>
                      <a:pt x="1" y="1"/>
                      <a:pt x="1" y="1"/>
                    </a:cubicBezTo>
                    <a:cubicBezTo>
                      <a:pt x="1" y="1"/>
                      <a:pt x="2" y="1"/>
                      <a:pt x="2" y="1"/>
                    </a:cubicBezTo>
                    <a:cubicBezTo>
                      <a:pt x="2" y="2"/>
                      <a:pt x="2" y="1"/>
                      <a:pt x="2" y="1"/>
                    </a:cubicBezTo>
                    <a:cubicBezTo>
                      <a:pt x="2" y="1"/>
                      <a:pt x="2" y="1"/>
                      <a:pt x="2" y="1"/>
                    </a:cubicBezTo>
                    <a:cubicBezTo>
                      <a:pt x="2" y="1"/>
                      <a:pt x="1" y="1"/>
                      <a:pt x="1" y="1"/>
                    </a:cubicBezTo>
                    <a:cubicBezTo>
                      <a:pt x="1" y="1"/>
                      <a:pt x="1" y="1"/>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1"/>
                      <a:pt x="0" y="1"/>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14"/>
              <p:cNvSpPr/>
              <p:nvPr/>
            </p:nvSpPr>
            <p:spPr bwMode="auto">
              <a:xfrm>
                <a:off x="5852" y="2066"/>
                <a:ext cx="27" cy="36"/>
              </a:xfrm>
              <a:custGeom>
                <a:avLst/>
                <a:gdLst>
                  <a:gd name="T0" fmla="*/ 0 w 2"/>
                  <a:gd name="T1" fmla="*/ 0 h 2"/>
                  <a:gd name="T2" fmla="*/ 1 w 2"/>
                  <a:gd name="T3" fmla="*/ 1 h 2"/>
                  <a:gd name="T4" fmla="*/ 1 w 2"/>
                  <a:gd name="T5" fmla="*/ 1 h 2"/>
                  <a:gd name="T6" fmla="*/ 1 w 2"/>
                  <a:gd name="T7" fmla="*/ 2 h 2"/>
                  <a:gd name="T8" fmla="*/ 2 w 2"/>
                  <a:gd name="T9" fmla="*/ 2 h 2"/>
                  <a:gd name="T10" fmla="*/ 2 w 2"/>
                  <a:gd name="T11" fmla="*/ 2 h 2"/>
                  <a:gd name="T12" fmla="*/ 2 w 2"/>
                  <a:gd name="T13" fmla="*/ 2 h 2"/>
                  <a:gd name="T14" fmla="*/ 1 w 2"/>
                  <a:gd name="T15" fmla="*/ 1 h 2"/>
                  <a:gd name="T16" fmla="*/ 0 w 2"/>
                  <a:gd name="T17" fmla="*/ 0 h 2"/>
                  <a:gd name="T18" fmla="*/ 0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0"/>
                    </a:moveTo>
                    <a:cubicBezTo>
                      <a:pt x="0" y="1"/>
                      <a:pt x="0" y="1"/>
                      <a:pt x="1" y="1"/>
                    </a:cubicBezTo>
                    <a:cubicBezTo>
                      <a:pt x="1" y="1"/>
                      <a:pt x="1" y="1"/>
                      <a:pt x="1" y="1"/>
                    </a:cubicBezTo>
                    <a:cubicBezTo>
                      <a:pt x="1" y="2"/>
                      <a:pt x="1" y="2"/>
                      <a:pt x="1" y="2"/>
                    </a:cubicBezTo>
                    <a:cubicBezTo>
                      <a:pt x="1" y="2"/>
                      <a:pt x="1" y="2"/>
                      <a:pt x="2" y="2"/>
                    </a:cubicBezTo>
                    <a:cubicBezTo>
                      <a:pt x="2" y="2"/>
                      <a:pt x="2" y="2"/>
                      <a:pt x="2" y="2"/>
                    </a:cubicBezTo>
                    <a:cubicBezTo>
                      <a:pt x="2" y="2"/>
                      <a:pt x="2" y="2"/>
                      <a:pt x="2" y="2"/>
                    </a:cubicBezTo>
                    <a:cubicBezTo>
                      <a:pt x="2" y="1"/>
                      <a:pt x="1" y="1"/>
                      <a:pt x="1" y="1"/>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15"/>
              <p:cNvSpPr/>
              <p:nvPr/>
            </p:nvSpPr>
            <p:spPr bwMode="auto">
              <a:xfrm>
                <a:off x="4692" y="1995"/>
                <a:ext cx="41" cy="18"/>
              </a:xfrm>
              <a:custGeom>
                <a:avLst/>
                <a:gdLst>
                  <a:gd name="T0" fmla="*/ 0 w 3"/>
                  <a:gd name="T1" fmla="*/ 1 h 1"/>
                  <a:gd name="T2" fmla="*/ 0 w 3"/>
                  <a:gd name="T3" fmla="*/ 1 h 1"/>
                  <a:gd name="T4" fmla="*/ 1 w 3"/>
                  <a:gd name="T5" fmla="*/ 1 h 1"/>
                  <a:gd name="T6" fmla="*/ 2 w 3"/>
                  <a:gd name="T7" fmla="*/ 1 h 1"/>
                  <a:gd name="T8" fmla="*/ 2 w 3"/>
                  <a:gd name="T9" fmla="*/ 1 h 1"/>
                  <a:gd name="T10" fmla="*/ 2 w 3"/>
                  <a:gd name="T11" fmla="*/ 1 h 1"/>
                  <a:gd name="T12" fmla="*/ 2 w 3"/>
                  <a:gd name="T13" fmla="*/ 0 h 1"/>
                  <a:gd name="T14" fmla="*/ 1 w 3"/>
                  <a:gd name="T15" fmla="*/ 0 h 1"/>
                  <a:gd name="T16" fmla="*/ 0 w 3"/>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0" y="1"/>
                    </a:moveTo>
                    <a:cubicBezTo>
                      <a:pt x="0" y="1"/>
                      <a:pt x="0" y="1"/>
                      <a:pt x="0" y="1"/>
                    </a:cubicBezTo>
                    <a:cubicBezTo>
                      <a:pt x="1" y="1"/>
                      <a:pt x="1" y="1"/>
                      <a:pt x="1" y="1"/>
                    </a:cubicBezTo>
                    <a:cubicBezTo>
                      <a:pt x="1" y="1"/>
                      <a:pt x="1" y="1"/>
                      <a:pt x="2" y="1"/>
                    </a:cubicBezTo>
                    <a:cubicBezTo>
                      <a:pt x="2" y="1"/>
                      <a:pt x="2" y="1"/>
                      <a:pt x="2" y="1"/>
                    </a:cubicBezTo>
                    <a:cubicBezTo>
                      <a:pt x="2" y="1"/>
                      <a:pt x="2" y="1"/>
                      <a:pt x="2" y="1"/>
                    </a:cubicBezTo>
                    <a:cubicBezTo>
                      <a:pt x="3" y="0"/>
                      <a:pt x="2" y="0"/>
                      <a:pt x="2" y="0"/>
                    </a:cubicBezTo>
                    <a:cubicBezTo>
                      <a:pt x="2" y="0"/>
                      <a:pt x="1" y="0"/>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16"/>
              <p:cNvSpPr/>
              <p:nvPr/>
            </p:nvSpPr>
            <p:spPr bwMode="auto">
              <a:xfrm>
                <a:off x="6337" y="2084"/>
                <a:ext cx="27" cy="18"/>
              </a:xfrm>
              <a:custGeom>
                <a:avLst/>
                <a:gdLst>
                  <a:gd name="T0" fmla="*/ 2 w 2"/>
                  <a:gd name="T1" fmla="*/ 1 h 1"/>
                  <a:gd name="T2" fmla="*/ 2 w 2"/>
                  <a:gd name="T3" fmla="*/ 0 h 1"/>
                  <a:gd name="T4" fmla="*/ 1 w 2"/>
                  <a:gd name="T5" fmla="*/ 1 h 1"/>
                  <a:gd name="T6" fmla="*/ 0 w 2"/>
                  <a:gd name="T7" fmla="*/ 1 h 1"/>
                  <a:gd name="T8" fmla="*/ 1 w 2"/>
                  <a:gd name="T9" fmla="*/ 1 h 1"/>
                  <a:gd name="T10" fmla="*/ 2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2" y="1"/>
                    </a:moveTo>
                    <a:cubicBezTo>
                      <a:pt x="2" y="1"/>
                      <a:pt x="2" y="1"/>
                      <a:pt x="2" y="0"/>
                    </a:cubicBezTo>
                    <a:cubicBezTo>
                      <a:pt x="1" y="0"/>
                      <a:pt x="1" y="0"/>
                      <a:pt x="1" y="1"/>
                    </a:cubicBezTo>
                    <a:cubicBezTo>
                      <a:pt x="0" y="1"/>
                      <a:pt x="0" y="1"/>
                      <a:pt x="0" y="1"/>
                    </a:cubicBezTo>
                    <a:cubicBezTo>
                      <a:pt x="0" y="1"/>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17"/>
              <p:cNvSpPr/>
              <p:nvPr/>
            </p:nvSpPr>
            <p:spPr bwMode="auto">
              <a:xfrm>
                <a:off x="6552" y="2084"/>
                <a:ext cx="14" cy="36"/>
              </a:xfrm>
              <a:custGeom>
                <a:avLst/>
                <a:gdLst>
                  <a:gd name="T0" fmla="*/ 0 w 1"/>
                  <a:gd name="T1" fmla="*/ 0 h 2"/>
                  <a:gd name="T2" fmla="*/ 0 w 1"/>
                  <a:gd name="T3" fmla="*/ 0 h 2"/>
                  <a:gd name="T4" fmla="*/ 0 w 1"/>
                  <a:gd name="T5" fmla="*/ 1 h 2"/>
                  <a:gd name="T6" fmla="*/ 0 w 1"/>
                  <a:gd name="T7" fmla="*/ 2 h 2"/>
                  <a:gd name="T8" fmla="*/ 1 w 1"/>
                  <a:gd name="T9" fmla="*/ 2 h 2"/>
                  <a:gd name="T10" fmla="*/ 0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0"/>
                    </a:cubicBezTo>
                    <a:cubicBezTo>
                      <a:pt x="0" y="1"/>
                      <a:pt x="0" y="1"/>
                      <a:pt x="0" y="1"/>
                    </a:cubicBezTo>
                    <a:cubicBezTo>
                      <a:pt x="0" y="2"/>
                      <a:pt x="0" y="2"/>
                      <a:pt x="0" y="2"/>
                    </a:cubicBezTo>
                    <a:cubicBezTo>
                      <a:pt x="1" y="2"/>
                      <a:pt x="1" y="2"/>
                      <a:pt x="1" y="2"/>
                    </a:cubicBezTo>
                    <a:cubicBezTo>
                      <a:pt x="1" y="1"/>
                      <a:pt x="1"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18"/>
              <p:cNvSpPr/>
              <p:nvPr/>
            </p:nvSpPr>
            <p:spPr bwMode="auto">
              <a:xfrm>
                <a:off x="4881" y="1995"/>
                <a:ext cx="14" cy="18"/>
              </a:xfrm>
              <a:custGeom>
                <a:avLst/>
                <a:gdLst>
                  <a:gd name="T0" fmla="*/ 0 w 1"/>
                  <a:gd name="T1" fmla="*/ 0 h 1"/>
                  <a:gd name="T2" fmla="*/ 0 w 1"/>
                  <a:gd name="T3" fmla="*/ 0 h 1"/>
                  <a:gd name="T4" fmla="*/ 0 w 1"/>
                  <a:gd name="T5" fmla="*/ 1 h 1"/>
                  <a:gd name="T6" fmla="*/ 0 w 1"/>
                  <a:gd name="T7" fmla="*/ 1 h 1"/>
                  <a:gd name="T8" fmla="*/ 0 w 1"/>
                  <a:gd name="T9" fmla="*/ 1 h 1"/>
                  <a:gd name="T10" fmla="*/ 1 w 1"/>
                  <a:gd name="T11" fmla="*/ 1 h 1"/>
                  <a:gd name="T12" fmla="*/ 1 w 1"/>
                  <a:gd name="T13" fmla="*/ 1 h 1"/>
                  <a:gd name="T14" fmla="*/ 1 w 1"/>
                  <a:gd name="T15" fmla="*/ 1 h 1"/>
                  <a:gd name="T16" fmla="*/ 0 w 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0" y="0"/>
                    </a:moveTo>
                    <a:cubicBezTo>
                      <a:pt x="0" y="0"/>
                      <a:pt x="0" y="0"/>
                      <a:pt x="0" y="0"/>
                    </a:cubicBezTo>
                    <a:cubicBezTo>
                      <a:pt x="0" y="0"/>
                      <a:pt x="0" y="1"/>
                      <a:pt x="0" y="1"/>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19"/>
              <p:cNvSpPr/>
              <p:nvPr/>
            </p:nvSpPr>
            <p:spPr bwMode="auto">
              <a:xfrm>
                <a:off x="6242" y="2066"/>
                <a:ext cx="14" cy="18"/>
              </a:xfrm>
              <a:custGeom>
                <a:avLst/>
                <a:gdLst>
                  <a:gd name="T0" fmla="*/ 1 w 1"/>
                  <a:gd name="T1" fmla="*/ 0 h 1"/>
                  <a:gd name="T2" fmla="*/ 0 w 1"/>
                  <a:gd name="T3" fmla="*/ 1 h 1"/>
                  <a:gd name="T4" fmla="*/ 0 w 1"/>
                  <a:gd name="T5" fmla="*/ 1 h 1"/>
                  <a:gd name="T6" fmla="*/ 1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0" y="1"/>
                    </a:cubicBezTo>
                    <a:cubicBezTo>
                      <a:pt x="0" y="1"/>
                      <a:pt x="0" y="1"/>
                      <a:pt x="0" y="1"/>
                    </a:cubicBezTo>
                    <a:cubicBezTo>
                      <a:pt x="1" y="1"/>
                      <a:pt x="1" y="1"/>
                      <a:pt x="1" y="1"/>
                    </a:cubicBezTo>
                    <a:cubicBezTo>
                      <a:pt x="1" y="1"/>
                      <a:pt x="1" y="1"/>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20"/>
              <p:cNvSpPr/>
              <p:nvPr/>
            </p:nvSpPr>
            <p:spPr bwMode="auto">
              <a:xfrm>
                <a:off x="4733" y="2084"/>
                <a:ext cx="13" cy="18"/>
              </a:xfrm>
              <a:custGeom>
                <a:avLst/>
                <a:gdLst>
                  <a:gd name="T0" fmla="*/ 0 w 1"/>
                  <a:gd name="T1" fmla="*/ 1 h 1"/>
                  <a:gd name="T2" fmla="*/ 1 w 1"/>
                  <a:gd name="T3" fmla="*/ 1 h 1"/>
                  <a:gd name="T4" fmla="*/ 1 w 1"/>
                  <a:gd name="T5" fmla="*/ 1 h 1"/>
                  <a:gd name="T6" fmla="*/ 1 w 1"/>
                  <a:gd name="T7" fmla="*/ 0 h 1"/>
                  <a:gd name="T8" fmla="*/ 1 w 1"/>
                  <a:gd name="T9" fmla="*/ 0 h 1"/>
                  <a:gd name="T10" fmla="*/ 0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1" y="1"/>
                      <a:pt x="1" y="1"/>
                    </a:cubicBezTo>
                    <a:cubicBezTo>
                      <a:pt x="1" y="1"/>
                      <a:pt x="1" y="1"/>
                      <a:pt x="1" y="1"/>
                    </a:cubicBezTo>
                    <a:cubicBezTo>
                      <a:pt x="1" y="1"/>
                      <a:pt x="1" y="1"/>
                      <a:pt x="1" y="0"/>
                    </a:cubicBezTo>
                    <a:cubicBezTo>
                      <a:pt x="1" y="0"/>
                      <a:pt x="1" y="0"/>
                      <a:pt x="1" y="0"/>
                    </a:cubicBezTo>
                    <a:cubicBezTo>
                      <a:pt x="1" y="0"/>
                      <a:pt x="1"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21"/>
              <p:cNvSpPr/>
              <p:nvPr/>
            </p:nvSpPr>
            <p:spPr bwMode="auto">
              <a:xfrm>
                <a:off x="6040" y="2084"/>
                <a:ext cx="14" cy="18"/>
              </a:xfrm>
              <a:custGeom>
                <a:avLst/>
                <a:gdLst>
                  <a:gd name="T0" fmla="*/ 1 w 1"/>
                  <a:gd name="T1" fmla="*/ 0 h 1"/>
                  <a:gd name="T2" fmla="*/ 0 w 1"/>
                  <a:gd name="T3" fmla="*/ 0 h 1"/>
                  <a:gd name="T4" fmla="*/ 0 w 1"/>
                  <a:gd name="T5" fmla="*/ 0 h 1"/>
                  <a:gd name="T6" fmla="*/ 0 w 1"/>
                  <a:gd name="T7" fmla="*/ 1 h 1"/>
                  <a:gd name="T8" fmla="*/ 0 w 1"/>
                  <a:gd name="T9" fmla="*/ 1 h 1"/>
                  <a:gd name="T10" fmla="*/ 0 w 1"/>
                  <a:gd name="T11" fmla="*/ 1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cubicBezTo>
                      <a:pt x="1" y="0"/>
                      <a:pt x="1" y="0"/>
                      <a:pt x="0" y="0"/>
                    </a:cubicBezTo>
                    <a:cubicBezTo>
                      <a:pt x="0" y="0"/>
                      <a:pt x="0" y="0"/>
                      <a:pt x="0" y="0"/>
                    </a:cubicBezTo>
                    <a:cubicBezTo>
                      <a:pt x="0" y="1"/>
                      <a:pt x="0" y="1"/>
                      <a:pt x="0" y="1"/>
                    </a:cubicBezTo>
                    <a:cubicBezTo>
                      <a:pt x="0" y="1"/>
                      <a:pt x="0" y="1"/>
                      <a:pt x="0" y="1"/>
                    </a:cubicBezTo>
                    <a:cubicBezTo>
                      <a:pt x="0" y="1"/>
                      <a:pt x="0" y="1"/>
                      <a:pt x="0"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22"/>
              <p:cNvSpPr/>
              <p:nvPr/>
            </p:nvSpPr>
            <p:spPr bwMode="auto">
              <a:xfrm>
                <a:off x="5083" y="1995"/>
                <a:ext cx="14" cy="18"/>
              </a:xfrm>
              <a:custGeom>
                <a:avLst/>
                <a:gdLst>
                  <a:gd name="T0" fmla="*/ 0 w 1"/>
                  <a:gd name="T1" fmla="*/ 0 h 1"/>
                  <a:gd name="T2" fmla="*/ 0 w 1"/>
                  <a:gd name="T3" fmla="*/ 1 h 1"/>
                  <a:gd name="T4" fmla="*/ 0 w 1"/>
                  <a:gd name="T5" fmla="*/ 1 h 1"/>
                  <a:gd name="T6" fmla="*/ 0 w 1"/>
                  <a:gd name="T7" fmla="*/ 1 h 1"/>
                  <a:gd name="T8" fmla="*/ 1 w 1"/>
                  <a:gd name="T9" fmla="*/ 1 h 1"/>
                  <a:gd name="T10" fmla="*/ 1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1"/>
                    </a:cubicBezTo>
                    <a:cubicBezTo>
                      <a:pt x="0" y="1"/>
                      <a:pt x="0" y="1"/>
                      <a:pt x="0" y="1"/>
                    </a:cubicBezTo>
                    <a:cubicBezTo>
                      <a:pt x="0" y="1"/>
                      <a:pt x="0" y="1"/>
                      <a:pt x="0" y="1"/>
                    </a:cubicBezTo>
                    <a:cubicBezTo>
                      <a:pt x="0" y="1"/>
                      <a:pt x="0" y="1"/>
                      <a:pt x="1" y="1"/>
                    </a:cubicBezTo>
                    <a:cubicBezTo>
                      <a:pt x="1" y="1"/>
                      <a:pt x="1" y="1"/>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23"/>
              <p:cNvSpPr/>
              <p:nvPr/>
            </p:nvSpPr>
            <p:spPr bwMode="auto">
              <a:xfrm>
                <a:off x="6458" y="2084"/>
                <a:ext cx="14" cy="18"/>
              </a:xfrm>
              <a:custGeom>
                <a:avLst/>
                <a:gdLst>
                  <a:gd name="T0" fmla="*/ 0 w 1"/>
                  <a:gd name="T1" fmla="*/ 1 h 1"/>
                  <a:gd name="T2" fmla="*/ 1 w 1"/>
                  <a:gd name="T3" fmla="*/ 1 h 1"/>
                  <a:gd name="T4" fmla="*/ 1 w 1"/>
                  <a:gd name="T5" fmla="*/ 1 h 1"/>
                  <a:gd name="T6" fmla="*/ 1 w 1"/>
                  <a:gd name="T7" fmla="*/ 1 h 1"/>
                  <a:gd name="T8" fmla="*/ 0 w 1"/>
                  <a:gd name="T9" fmla="*/ 0 h 1"/>
                  <a:gd name="T10" fmla="*/ 0 w 1"/>
                  <a:gd name="T11" fmla="*/ 1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1" y="1"/>
                      <a:pt x="1" y="1"/>
                      <a:pt x="1" y="1"/>
                    </a:cubicBezTo>
                    <a:cubicBezTo>
                      <a:pt x="1" y="1"/>
                      <a:pt x="1" y="1"/>
                      <a:pt x="1" y="1"/>
                    </a:cubicBezTo>
                    <a:cubicBezTo>
                      <a:pt x="1" y="1"/>
                      <a:pt x="1" y="1"/>
                      <a:pt x="1" y="1"/>
                    </a:cubicBezTo>
                    <a:cubicBezTo>
                      <a:pt x="1" y="0"/>
                      <a:pt x="0" y="0"/>
                      <a:pt x="0" y="0"/>
                    </a:cubicBezTo>
                    <a:cubicBezTo>
                      <a:pt x="0" y="1"/>
                      <a:pt x="0" y="1"/>
                      <a:pt x="0" y="1"/>
                    </a:cubicBezTo>
                    <a:cubicBezTo>
                      <a:pt x="0"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24"/>
              <p:cNvSpPr/>
              <p:nvPr/>
            </p:nvSpPr>
            <p:spPr bwMode="auto">
              <a:xfrm>
                <a:off x="6108" y="2084"/>
                <a:ext cx="13" cy="18"/>
              </a:xfrm>
              <a:custGeom>
                <a:avLst/>
                <a:gdLst>
                  <a:gd name="T0" fmla="*/ 0 w 1"/>
                  <a:gd name="T1" fmla="*/ 1 h 1"/>
                  <a:gd name="T2" fmla="*/ 0 w 1"/>
                  <a:gd name="T3" fmla="*/ 1 h 1"/>
                  <a:gd name="T4" fmla="*/ 0 w 1"/>
                  <a:gd name="T5" fmla="*/ 0 h 1"/>
                  <a:gd name="T6" fmla="*/ 0 w 1"/>
                  <a:gd name="T7" fmla="*/ 0 h 1"/>
                  <a:gd name="T8" fmla="*/ 0 w 1"/>
                  <a:gd name="T9" fmla="*/ 0 h 1"/>
                  <a:gd name="T10" fmla="*/ 0 w 1"/>
                  <a:gd name="T11" fmla="*/ 1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0" y="1"/>
                      <a:pt x="0" y="1"/>
                    </a:cubicBezTo>
                    <a:cubicBezTo>
                      <a:pt x="1" y="1"/>
                      <a:pt x="0" y="0"/>
                      <a:pt x="0" y="0"/>
                    </a:cubicBezTo>
                    <a:cubicBezTo>
                      <a:pt x="0" y="0"/>
                      <a:pt x="0" y="0"/>
                      <a:pt x="0" y="0"/>
                    </a:cubicBezTo>
                    <a:cubicBezTo>
                      <a:pt x="0" y="0"/>
                      <a:pt x="0" y="0"/>
                      <a:pt x="0"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25"/>
              <p:cNvSpPr/>
              <p:nvPr/>
            </p:nvSpPr>
            <p:spPr bwMode="auto">
              <a:xfrm>
                <a:off x="4059" y="2102"/>
                <a:ext cx="13" cy="18"/>
              </a:xfrm>
              <a:custGeom>
                <a:avLst/>
                <a:gdLst>
                  <a:gd name="T0" fmla="*/ 0 w 1"/>
                  <a:gd name="T1" fmla="*/ 0 h 1"/>
                  <a:gd name="T2" fmla="*/ 0 w 1"/>
                  <a:gd name="T3" fmla="*/ 0 h 1"/>
                  <a:gd name="T4" fmla="*/ 1 w 1"/>
                  <a:gd name="T5" fmla="*/ 1 h 1"/>
                  <a:gd name="T6" fmla="*/ 1 w 1"/>
                  <a:gd name="T7" fmla="*/ 1 h 1"/>
                  <a:gd name="T8" fmla="*/ 1 w 1"/>
                  <a:gd name="T9" fmla="*/ 1 h 1"/>
                  <a:gd name="T10" fmla="*/ 1 w 1"/>
                  <a:gd name="T11" fmla="*/ 0 h 1"/>
                  <a:gd name="T12" fmla="*/ 1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0" y="0"/>
                      <a:pt x="0" y="0"/>
                    </a:cubicBezTo>
                    <a:cubicBezTo>
                      <a:pt x="0" y="1"/>
                      <a:pt x="1" y="1"/>
                      <a:pt x="1" y="1"/>
                    </a:cubicBezTo>
                    <a:cubicBezTo>
                      <a:pt x="1" y="1"/>
                      <a:pt x="1" y="1"/>
                      <a:pt x="1" y="1"/>
                    </a:cubicBezTo>
                    <a:cubicBezTo>
                      <a:pt x="1" y="1"/>
                      <a:pt x="1" y="1"/>
                      <a:pt x="1" y="1"/>
                    </a:cubicBezTo>
                    <a:cubicBezTo>
                      <a:pt x="1"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26"/>
              <p:cNvSpPr/>
              <p:nvPr/>
            </p:nvSpPr>
            <p:spPr bwMode="auto">
              <a:xfrm>
                <a:off x="5312" y="1995"/>
                <a:ext cx="14" cy="18"/>
              </a:xfrm>
              <a:custGeom>
                <a:avLst/>
                <a:gdLst>
                  <a:gd name="T0" fmla="*/ 0 w 1"/>
                  <a:gd name="T1" fmla="*/ 0 h 1"/>
                  <a:gd name="T2" fmla="*/ 1 w 1"/>
                  <a:gd name="T3" fmla="*/ 0 h 1"/>
                  <a:gd name="T4" fmla="*/ 1 w 1"/>
                  <a:gd name="T5" fmla="*/ 0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1"/>
                      <a:pt x="1"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27"/>
              <p:cNvSpPr/>
              <p:nvPr/>
            </p:nvSpPr>
            <p:spPr bwMode="auto">
              <a:xfrm>
                <a:off x="5259" y="2013"/>
                <a:ext cx="13"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28"/>
              <p:cNvSpPr/>
              <p:nvPr/>
            </p:nvSpPr>
            <p:spPr bwMode="auto">
              <a:xfrm>
                <a:off x="5649" y="2102"/>
                <a:ext cx="0" cy="18"/>
              </a:xfrm>
              <a:custGeom>
                <a:avLst/>
                <a:gdLst>
                  <a:gd name="T0" fmla="*/ 0 h 1"/>
                  <a:gd name="T1" fmla="*/ 0 h 1"/>
                  <a:gd name="T2" fmla="*/ 1 h 1"/>
                  <a:gd name="T3" fmla="*/ 1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0"/>
                      <a:pt x="0" y="1"/>
                    </a:cubicBezTo>
                    <a:cubicBezTo>
                      <a:pt x="0" y="1"/>
                      <a:pt x="0" y="1"/>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29"/>
              <p:cNvSpPr/>
              <p:nvPr/>
            </p:nvSpPr>
            <p:spPr bwMode="auto">
              <a:xfrm>
                <a:off x="5784" y="2066"/>
                <a:ext cx="14" cy="18"/>
              </a:xfrm>
              <a:custGeom>
                <a:avLst/>
                <a:gdLst>
                  <a:gd name="T0" fmla="*/ 0 w 1"/>
                  <a:gd name="T1" fmla="*/ 0 h 1"/>
                  <a:gd name="T2" fmla="*/ 1 w 1"/>
                  <a:gd name="T3" fmla="*/ 1 h 1"/>
                  <a:gd name="T4" fmla="*/ 1 w 1"/>
                  <a:gd name="T5" fmla="*/ 1 h 1"/>
                  <a:gd name="T6" fmla="*/ 1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0" y="1"/>
                      <a:pt x="1" y="1"/>
                    </a:cubicBezTo>
                    <a:cubicBezTo>
                      <a:pt x="1" y="1"/>
                      <a:pt x="1" y="1"/>
                      <a:pt x="1" y="1"/>
                    </a:cubicBezTo>
                    <a:cubicBezTo>
                      <a:pt x="1" y="1"/>
                      <a:pt x="1" y="1"/>
                      <a:pt x="1" y="1"/>
                    </a:cubicBezTo>
                    <a:cubicBezTo>
                      <a:pt x="1"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30"/>
              <p:cNvSpPr/>
              <p:nvPr/>
            </p:nvSpPr>
            <p:spPr bwMode="auto">
              <a:xfrm>
                <a:off x="5515" y="2031"/>
                <a:ext cx="13" cy="0"/>
              </a:xfrm>
              <a:custGeom>
                <a:avLst/>
                <a:gdLst>
                  <a:gd name="T0" fmla="*/ 1 w 1"/>
                  <a:gd name="T1" fmla="*/ 0 w 1"/>
                  <a:gd name="T2" fmla="*/ 0 w 1"/>
                  <a:gd name="T3" fmla="*/ 1 w 1"/>
                  <a:gd name="T4" fmla="*/ 1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1" y="0"/>
                      <a:pt x="0" y="0"/>
                    </a:cubicBezTo>
                    <a:cubicBezTo>
                      <a:pt x="0" y="0"/>
                      <a:pt x="0" y="0"/>
                      <a:pt x="0" y="0"/>
                    </a:cubicBezTo>
                    <a:cubicBezTo>
                      <a:pt x="0" y="0"/>
                      <a:pt x="0"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131"/>
              <p:cNvSpPr>
                <a:spLocks noChangeArrowheads="1"/>
              </p:cNvSpPr>
              <p:nvPr/>
            </p:nvSpPr>
            <p:spPr bwMode="auto">
              <a:xfrm>
                <a:off x="5542" y="2048"/>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Oval 132"/>
              <p:cNvSpPr>
                <a:spLocks noChangeArrowheads="1"/>
              </p:cNvSpPr>
              <p:nvPr/>
            </p:nvSpPr>
            <p:spPr bwMode="auto">
              <a:xfrm>
                <a:off x="3183" y="2084"/>
                <a:ext cx="1" cy="1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33"/>
              <p:cNvSpPr/>
              <p:nvPr/>
            </p:nvSpPr>
            <p:spPr bwMode="auto">
              <a:xfrm>
                <a:off x="5717" y="1995"/>
                <a:ext cx="13"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134"/>
              <p:cNvSpPr/>
              <p:nvPr/>
            </p:nvSpPr>
            <p:spPr bwMode="auto">
              <a:xfrm>
                <a:off x="4207" y="2084"/>
                <a:ext cx="0" cy="18"/>
              </a:xfrm>
              <a:custGeom>
                <a:avLst/>
                <a:gdLst>
                  <a:gd name="T0" fmla="*/ 0 h 1"/>
                  <a:gd name="T1" fmla="*/ 0 h 1"/>
                  <a:gd name="T2" fmla="*/ 1 h 1"/>
                  <a:gd name="T3" fmla="*/ 1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1"/>
                      <a:pt x="0"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135"/>
              <p:cNvSpPr/>
              <p:nvPr/>
            </p:nvSpPr>
            <p:spPr bwMode="auto">
              <a:xfrm>
                <a:off x="6458" y="2066"/>
                <a:ext cx="14" cy="0"/>
              </a:xfrm>
              <a:custGeom>
                <a:avLst/>
                <a:gdLst>
                  <a:gd name="T0" fmla="*/ 0 w 1"/>
                  <a:gd name="T1" fmla="*/ 1 w 1"/>
                  <a:gd name="T2" fmla="*/ 1 w 1"/>
                  <a:gd name="T3" fmla="*/ 1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1" y="0"/>
                      <a:pt x="1" y="0"/>
                      <a:pt x="1" y="0"/>
                    </a:cubicBez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136"/>
              <p:cNvSpPr/>
              <p:nvPr/>
            </p:nvSpPr>
            <p:spPr bwMode="auto">
              <a:xfrm>
                <a:off x="6485" y="2102"/>
                <a:ext cx="14" cy="0"/>
              </a:xfrm>
              <a:custGeom>
                <a:avLst/>
                <a:gdLst>
                  <a:gd name="T0" fmla="*/ 0 w 1"/>
                  <a:gd name="T1" fmla="*/ 1 w 1"/>
                  <a:gd name="T2" fmla="*/ 1 w 1"/>
                  <a:gd name="T3" fmla="*/ 0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1" y="0"/>
                      <a:pt x="1" y="0"/>
                    </a:cubicBezTo>
                    <a:cubicBezTo>
                      <a:pt x="1" y="0"/>
                      <a:pt x="1" y="0"/>
                      <a:pt x="1" y="0"/>
                    </a:cubicBezTo>
                    <a:cubicBezTo>
                      <a:pt x="1"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Oval 137"/>
              <p:cNvSpPr>
                <a:spLocks noChangeArrowheads="1"/>
              </p:cNvSpPr>
              <p:nvPr/>
            </p:nvSpPr>
            <p:spPr bwMode="auto">
              <a:xfrm>
                <a:off x="4881" y="2013"/>
                <a:ext cx="1" cy="1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Oval 138"/>
              <p:cNvSpPr>
                <a:spLocks noChangeArrowheads="1"/>
              </p:cNvSpPr>
              <p:nvPr/>
            </p:nvSpPr>
            <p:spPr bwMode="auto">
              <a:xfrm>
                <a:off x="4558" y="1995"/>
                <a:ext cx="1" cy="1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139"/>
              <p:cNvSpPr/>
              <p:nvPr/>
            </p:nvSpPr>
            <p:spPr bwMode="auto">
              <a:xfrm>
                <a:off x="4382" y="208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140"/>
              <p:cNvSpPr/>
              <p:nvPr/>
            </p:nvSpPr>
            <p:spPr bwMode="auto">
              <a:xfrm>
                <a:off x="3331" y="2031"/>
                <a:ext cx="14" cy="17"/>
              </a:xfrm>
              <a:custGeom>
                <a:avLst/>
                <a:gdLst>
                  <a:gd name="T0" fmla="*/ 0 w 1"/>
                  <a:gd name="T1" fmla="*/ 0 h 1"/>
                  <a:gd name="T2" fmla="*/ 1 w 1"/>
                  <a:gd name="T3" fmla="*/ 1 h 1"/>
                  <a:gd name="T4" fmla="*/ 1 w 1"/>
                  <a:gd name="T5" fmla="*/ 1 h 1"/>
                  <a:gd name="T6" fmla="*/ 1 w 1"/>
                  <a:gd name="T7" fmla="*/ 1 h 1"/>
                  <a:gd name="T8" fmla="*/ 0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0" y="1"/>
                      <a:pt x="1" y="1"/>
                    </a:cubicBezTo>
                    <a:cubicBezTo>
                      <a:pt x="1" y="1"/>
                      <a:pt x="1" y="1"/>
                      <a:pt x="1" y="1"/>
                    </a:cubicBezTo>
                    <a:cubicBezTo>
                      <a:pt x="1" y="1"/>
                      <a:pt x="1" y="1"/>
                      <a:pt x="1" y="1"/>
                    </a:cubicBezTo>
                    <a:cubicBezTo>
                      <a:pt x="1" y="1"/>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141"/>
              <p:cNvSpPr/>
              <p:nvPr/>
            </p:nvSpPr>
            <p:spPr bwMode="auto">
              <a:xfrm>
                <a:off x="3129" y="2102"/>
                <a:ext cx="0" cy="18"/>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142"/>
              <p:cNvSpPr/>
              <p:nvPr/>
            </p:nvSpPr>
            <p:spPr bwMode="auto">
              <a:xfrm>
                <a:off x="6593" y="2031"/>
                <a:ext cx="0" cy="17"/>
              </a:xfrm>
              <a:custGeom>
                <a:avLst/>
                <a:gdLst>
                  <a:gd name="T0" fmla="*/ 1 h 1"/>
                  <a:gd name="T1" fmla="*/ 1 h 1"/>
                  <a:gd name="T2" fmla="*/ 1 h 1"/>
                  <a:gd name="T3" fmla="*/ 1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1"/>
                      <a:pt x="0" y="1"/>
                      <a:pt x="0" y="1"/>
                    </a:cubicBezTo>
                    <a:cubicBezTo>
                      <a:pt x="0" y="1"/>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Rectangle 143"/>
              <p:cNvSpPr>
                <a:spLocks noChangeArrowheads="1"/>
              </p:cNvSpPr>
              <p:nvPr/>
            </p:nvSpPr>
            <p:spPr bwMode="auto">
              <a:xfrm>
                <a:off x="6485" y="2013"/>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6" name="Oval 144"/>
              <p:cNvSpPr>
                <a:spLocks noChangeArrowheads="1"/>
              </p:cNvSpPr>
              <p:nvPr/>
            </p:nvSpPr>
            <p:spPr bwMode="auto">
              <a:xfrm>
                <a:off x="6472" y="201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Oval 145"/>
              <p:cNvSpPr>
                <a:spLocks noChangeArrowheads="1"/>
              </p:cNvSpPr>
              <p:nvPr/>
            </p:nvSpPr>
            <p:spPr bwMode="auto">
              <a:xfrm>
                <a:off x="6431" y="201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46"/>
              <p:cNvSpPr/>
              <p:nvPr/>
            </p:nvSpPr>
            <p:spPr bwMode="auto">
              <a:xfrm>
                <a:off x="6189" y="2120"/>
                <a:ext cx="13"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147"/>
              <p:cNvSpPr/>
              <p:nvPr/>
            </p:nvSpPr>
            <p:spPr bwMode="auto">
              <a:xfrm>
                <a:off x="6040" y="210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Oval 148"/>
              <p:cNvSpPr>
                <a:spLocks noChangeArrowheads="1"/>
              </p:cNvSpPr>
              <p:nvPr/>
            </p:nvSpPr>
            <p:spPr bwMode="auto">
              <a:xfrm>
                <a:off x="5784" y="2102"/>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Oval 149"/>
              <p:cNvSpPr>
                <a:spLocks noChangeArrowheads="1"/>
              </p:cNvSpPr>
              <p:nvPr/>
            </p:nvSpPr>
            <p:spPr bwMode="auto">
              <a:xfrm>
                <a:off x="5703" y="1995"/>
                <a:ext cx="1" cy="1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150"/>
              <p:cNvSpPr/>
              <p:nvPr/>
            </p:nvSpPr>
            <p:spPr bwMode="auto">
              <a:xfrm>
                <a:off x="5151" y="1995"/>
                <a:ext cx="13" cy="18"/>
              </a:xfrm>
              <a:custGeom>
                <a:avLst/>
                <a:gdLst>
                  <a:gd name="T0" fmla="*/ 0 w 1"/>
                  <a:gd name="T1" fmla="*/ 1 h 1"/>
                  <a:gd name="T2" fmla="*/ 0 w 1"/>
                  <a:gd name="T3" fmla="*/ 1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0" y="1"/>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Rectangle 151"/>
              <p:cNvSpPr>
                <a:spLocks noChangeArrowheads="1"/>
              </p:cNvSpPr>
              <p:nvPr/>
            </p:nvSpPr>
            <p:spPr bwMode="auto">
              <a:xfrm>
                <a:off x="5137" y="199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4" name="Freeform 152"/>
              <p:cNvSpPr/>
              <p:nvPr/>
            </p:nvSpPr>
            <p:spPr bwMode="auto">
              <a:xfrm>
                <a:off x="5151" y="20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53"/>
              <p:cNvSpPr/>
              <p:nvPr/>
            </p:nvSpPr>
            <p:spPr bwMode="auto">
              <a:xfrm>
                <a:off x="3668" y="2048"/>
                <a:ext cx="14"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Oval 154"/>
              <p:cNvSpPr>
                <a:spLocks noChangeArrowheads="1"/>
              </p:cNvSpPr>
              <p:nvPr/>
            </p:nvSpPr>
            <p:spPr bwMode="auto">
              <a:xfrm>
                <a:off x="3641" y="201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55"/>
              <p:cNvSpPr/>
              <p:nvPr/>
            </p:nvSpPr>
            <p:spPr bwMode="auto">
              <a:xfrm>
                <a:off x="5312" y="1995"/>
                <a:ext cx="1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Oval 156"/>
              <p:cNvSpPr>
                <a:spLocks noChangeArrowheads="1"/>
              </p:cNvSpPr>
              <p:nvPr/>
            </p:nvSpPr>
            <p:spPr bwMode="auto">
              <a:xfrm>
                <a:off x="4167" y="2013"/>
                <a:ext cx="1" cy="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57"/>
              <p:cNvSpPr/>
              <p:nvPr/>
            </p:nvSpPr>
            <p:spPr bwMode="auto">
              <a:xfrm>
                <a:off x="5447" y="199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58"/>
              <p:cNvSpPr/>
              <p:nvPr/>
            </p:nvSpPr>
            <p:spPr bwMode="auto">
              <a:xfrm>
                <a:off x="5447" y="19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59"/>
              <p:cNvSpPr/>
              <p:nvPr/>
            </p:nvSpPr>
            <p:spPr bwMode="auto">
              <a:xfrm>
                <a:off x="3223" y="2013"/>
                <a:ext cx="0" cy="18"/>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Rectangle 160"/>
              <p:cNvSpPr>
                <a:spLocks noChangeArrowheads="1"/>
              </p:cNvSpPr>
              <p:nvPr/>
            </p:nvSpPr>
            <p:spPr bwMode="auto">
              <a:xfrm>
                <a:off x="5744" y="212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3" name="Rectangle 161"/>
              <p:cNvSpPr>
                <a:spLocks noChangeArrowheads="1"/>
              </p:cNvSpPr>
              <p:nvPr/>
            </p:nvSpPr>
            <p:spPr bwMode="auto">
              <a:xfrm>
                <a:off x="5771" y="212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4" name="Freeform 162"/>
              <p:cNvSpPr/>
              <p:nvPr/>
            </p:nvSpPr>
            <p:spPr bwMode="auto">
              <a:xfrm>
                <a:off x="5879" y="20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63"/>
              <p:cNvSpPr/>
              <p:nvPr/>
            </p:nvSpPr>
            <p:spPr bwMode="auto">
              <a:xfrm>
                <a:off x="6000" y="2102"/>
                <a:ext cx="0" cy="1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Rectangle 164"/>
              <p:cNvSpPr>
                <a:spLocks noChangeArrowheads="1"/>
              </p:cNvSpPr>
              <p:nvPr/>
            </p:nvSpPr>
            <p:spPr bwMode="auto">
              <a:xfrm>
                <a:off x="6148" y="2048"/>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7" name="Freeform 165"/>
              <p:cNvSpPr/>
              <p:nvPr/>
            </p:nvSpPr>
            <p:spPr bwMode="auto">
              <a:xfrm>
                <a:off x="6337" y="19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66"/>
              <p:cNvSpPr/>
              <p:nvPr/>
            </p:nvSpPr>
            <p:spPr bwMode="auto">
              <a:xfrm>
                <a:off x="6391" y="2066"/>
                <a:ext cx="0" cy="1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67"/>
              <p:cNvSpPr/>
              <p:nvPr/>
            </p:nvSpPr>
            <p:spPr bwMode="auto">
              <a:xfrm>
                <a:off x="6458" y="2048"/>
                <a:ext cx="14"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168"/>
              <p:cNvSpPr/>
              <p:nvPr/>
            </p:nvSpPr>
            <p:spPr bwMode="auto">
              <a:xfrm>
                <a:off x="6458" y="210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Rectangle 169"/>
              <p:cNvSpPr>
                <a:spLocks noChangeArrowheads="1"/>
              </p:cNvSpPr>
              <p:nvPr/>
            </p:nvSpPr>
            <p:spPr bwMode="auto">
              <a:xfrm>
                <a:off x="6472" y="2120"/>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2" name="Freeform 170"/>
              <p:cNvSpPr/>
              <p:nvPr/>
            </p:nvSpPr>
            <p:spPr bwMode="auto">
              <a:xfrm>
                <a:off x="6566" y="2031"/>
                <a:ext cx="0" cy="17"/>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171"/>
              <p:cNvSpPr/>
              <p:nvPr/>
            </p:nvSpPr>
            <p:spPr bwMode="auto">
              <a:xfrm>
                <a:off x="3965" y="2102"/>
                <a:ext cx="13" cy="18"/>
              </a:xfrm>
              <a:custGeom>
                <a:avLst/>
                <a:gdLst>
                  <a:gd name="T0" fmla="*/ 1 w 1"/>
                  <a:gd name="T1" fmla="*/ 0 h 1"/>
                  <a:gd name="T2" fmla="*/ 0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1"/>
                    </a:cubicBezTo>
                    <a:cubicBezTo>
                      <a:pt x="0" y="1"/>
                      <a:pt x="0" y="1"/>
                      <a:pt x="0" y="0"/>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172"/>
              <p:cNvSpPr/>
              <p:nvPr/>
            </p:nvSpPr>
            <p:spPr bwMode="auto">
              <a:xfrm>
                <a:off x="4800" y="19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173"/>
              <p:cNvSpPr/>
              <p:nvPr/>
            </p:nvSpPr>
            <p:spPr bwMode="auto">
              <a:xfrm>
                <a:off x="2226" y="2048"/>
                <a:ext cx="0" cy="18"/>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174"/>
              <p:cNvSpPr/>
              <p:nvPr/>
            </p:nvSpPr>
            <p:spPr bwMode="auto">
              <a:xfrm>
                <a:off x="4854" y="2031"/>
                <a:ext cx="0" cy="17"/>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175"/>
              <p:cNvSpPr/>
              <p:nvPr/>
            </p:nvSpPr>
            <p:spPr bwMode="auto">
              <a:xfrm>
                <a:off x="5056" y="1995"/>
                <a:ext cx="0" cy="18"/>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2" name="文本框 7"/>
            <p:cNvSpPr txBox="1">
              <a:spLocks noChangeArrowheads="1"/>
            </p:cNvSpPr>
            <p:nvPr/>
          </p:nvSpPr>
          <p:spPr bwMode="auto">
            <a:xfrm>
              <a:off x="8015010" y="2483915"/>
              <a:ext cx="2756950" cy="163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000" dirty="0">
                  <a:solidFill>
                    <a:schemeClr val="bg1"/>
                  </a:solidFill>
                  <a:latin typeface="方正静蕾简体" pitchFamily="2" charset="-122"/>
                  <a:ea typeface="方正静蕾简体" pitchFamily="2" charset="-122"/>
                </a:rPr>
                <a:t>被数百万计的网页用来改进设计、验证表单、检测浏览器、创建cookies，以及更多的应用。</a:t>
              </a:r>
              <a:endParaRPr lang="zh-CN" altLang="en-US" sz="2000" dirty="0">
                <a:solidFill>
                  <a:schemeClr val="bg1"/>
                </a:solidFill>
                <a:latin typeface="方正静蕾简体" pitchFamily="2" charset="-122"/>
                <a:ea typeface="方正静蕾简体" pitchFamily="2" charset="-122"/>
              </a:endParaRPr>
            </a:p>
          </p:txBody>
        </p:sp>
        <p:sp>
          <p:nvSpPr>
            <p:cNvPr id="385" name="文本框 322"/>
            <p:cNvSpPr txBox="1"/>
            <p:nvPr/>
          </p:nvSpPr>
          <p:spPr>
            <a:xfrm>
              <a:off x="8101566" y="1817402"/>
              <a:ext cx="2804759" cy="398780"/>
            </a:xfrm>
            <a:prstGeom prst="rect">
              <a:avLst/>
            </a:prstGeom>
            <a:noFill/>
          </p:spPr>
          <p:txBody>
            <a:bodyPr wrap="square" rtlCol="0">
              <a:spAutoFit/>
            </a:bodyPr>
            <a:lstStyle/>
            <a:p>
              <a:r>
                <a:rPr lang="en-US" altLang="zh-CN" sz="2000" b="1" spc="300" dirty="0">
                  <a:solidFill>
                    <a:srgbClr val="8EE6D9"/>
                  </a:solidFill>
                  <a:latin typeface="微软雅黑" panose="020B0503020204020204" pitchFamily="34" charset="-122"/>
                  <a:ea typeface="微软雅黑" panose="020B0503020204020204" pitchFamily="34" charset="-122"/>
                </a:rPr>
                <a:t>JavaScript</a:t>
              </a:r>
              <a:endParaRPr lang="en-US" altLang="zh-CN" sz="2000" b="1" spc="300" dirty="0">
                <a:solidFill>
                  <a:srgbClr val="8EE6D9"/>
                </a:solidFill>
                <a:latin typeface="微软雅黑" panose="020B0503020204020204" pitchFamily="34" charset="-122"/>
                <a:ea typeface="微软雅黑" panose="020B0503020204020204" pitchFamily="34" charset="-122"/>
              </a:endParaRPr>
            </a:p>
          </p:txBody>
        </p:sp>
      </p:grpSp>
      <p:sp>
        <p:nvSpPr>
          <p:cNvPr id="390" name="椭圆 389"/>
          <p:cNvSpPr/>
          <p:nvPr/>
        </p:nvSpPr>
        <p:spPr>
          <a:xfrm>
            <a:off x="4754038" y="3337637"/>
            <a:ext cx="457495" cy="45749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815975">
              <a:defRPr/>
            </a:pPr>
            <a:endParaRPr lang="zh-CN" altLang="en-US" sz="1600" kern="0" dirty="0" smtClean="0">
              <a:solidFill>
                <a:prstClr val="white"/>
              </a:solidFill>
              <a:latin typeface="Calibri" panose="020F0502020204030204"/>
              <a:ea typeface="宋体" panose="02010600030101010101" pitchFamily="2" charset="-122"/>
            </a:endParaRPr>
          </a:p>
        </p:txBody>
      </p:sp>
      <p:sp>
        <p:nvSpPr>
          <p:cNvPr id="392" name="椭圆 391"/>
          <p:cNvSpPr/>
          <p:nvPr/>
        </p:nvSpPr>
        <p:spPr>
          <a:xfrm>
            <a:off x="7615206" y="3857457"/>
            <a:ext cx="464036" cy="46403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815975">
              <a:defRPr/>
            </a:pPr>
            <a:endParaRPr lang="zh-CN" altLang="en-US" sz="1600" kern="0" smtClean="0">
              <a:solidFill>
                <a:prstClr val="white"/>
              </a:solidFill>
              <a:latin typeface="Calibri" panose="020F0502020204030204"/>
              <a:ea typeface="宋体" panose="02010600030101010101" pitchFamily="2" charset="-122"/>
            </a:endParaRPr>
          </a:p>
        </p:txBody>
      </p:sp>
      <p:sp>
        <p:nvSpPr>
          <p:cNvPr id="393" name="椭圆 392"/>
          <p:cNvSpPr/>
          <p:nvPr/>
        </p:nvSpPr>
        <p:spPr>
          <a:xfrm>
            <a:off x="5296562" y="4744303"/>
            <a:ext cx="159169" cy="159169"/>
          </a:xfrm>
          <a:prstGeom prst="ellipse">
            <a:avLst/>
          </a:prstGeom>
          <a:solidFill>
            <a:srgbClr val="FF9B02"/>
          </a:solidFill>
          <a:ln w="25400" cap="flat" cmpd="sng" algn="ctr">
            <a:noFill/>
            <a:prstDash val="solid"/>
          </a:ln>
          <a:effectLst/>
        </p:spPr>
        <p:txBody>
          <a:bodyPr rtlCol="0" anchor="ctr"/>
          <a:lstStyle/>
          <a:p>
            <a:pPr algn="ctr" defTabSz="815975">
              <a:defRPr/>
            </a:pPr>
            <a:endParaRPr lang="zh-CN" altLang="en-US" sz="1600" kern="0" smtClean="0">
              <a:solidFill>
                <a:prstClr val="white"/>
              </a:solidFill>
              <a:latin typeface="Calibri" panose="020F0502020204030204"/>
              <a:ea typeface="宋体" panose="02010600030101010101" pitchFamily="2" charset="-122"/>
            </a:endParaRPr>
          </a:p>
        </p:txBody>
      </p:sp>
      <p:sp>
        <p:nvSpPr>
          <p:cNvPr id="395" name="椭圆 394"/>
          <p:cNvSpPr/>
          <p:nvPr/>
        </p:nvSpPr>
        <p:spPr>
          <a:xfrm>
            <a:off x="5530678" y="4145082"/>
            <a:ext cx="288032" cy="288032"/>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815975">
              <a:defRPr/>
            </a:pPr>
            <a:endParaRPr lang="zh-CN" altLang="en-US" sz="1600" kern="0" smtClean="0">
              <a:solidFill>
                <a:prstClr val="white"/>
              </a:solidFill>
              <a:latin typeface="Calibri" panose="020F0502020204030204"/>
              <a:ea typeface="宋体" panose="02010600030101010101" pitchFamily="2" charset="-122"/>
            </a:endParaRPr>
          </a:p>
        </p:txBody>
      </p:sp>
      <p:sp>
        <p:nvSpPr>
          <p:cNvPr id="397" name="椭圆 396"/>
          <p:cNvSpPr/>
          <p:nvPr/>
        </p:nvSpPr>
        <p:spPr>
          <a:xfrm>
            <a:off x="5530678" y="2454709"/>
            <a:ext cx="159169" cy="159169"/>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815975">
              <a:defRPr/>
            </a:pPr>
            <a:endParaRPr lang="zh-CN" altLang="en-US" sz="1600" kern="0" smtClean="0">
              <a:solidFill>
                <a:prstClr val="white"/>
              </a:solidFill>
              <a:latin typeface="Calibri" panose="020F0502020204030204"/>
              <a:ea typeface="宋体" panose="02010600030101010101" pitchFamily="2" charset="-122"/>
            </a:endParaRPr>
          </a:p>
        </p:txBody>
      </p:sp>
      <p:sp>
        <p:nvSpPr>
          <p:cNvPr id="398" name="椭圆 397"/>
          <p:cNvSpPr/>
          <p:nvPr/>
        </p:nvSpPr>
        <p:spPr>
          <a:xfrm>
            <a:off x="6594805" y="1936729"/>
            <a:ext cx="288032" cy="288032"/>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815975">
              <a:defRPr/>
            </a:pPr>
            <a:endParaRPr lang="zh-CN" altLang="en-US" sz="1600" kern="0" smtClean="0">
              <a:solidFill>
                <a:prstClr val="white"/>
              </a:solidFill>
              <a:latin typeface="Calibri" panose="020F0502020204030204"/>
              <a:ea typeface="宋体" panose="02010600030101010101" pitchFamily="2" charset="-122"/>
            </a:endParaRPr>
          </a:p>
        </p:txBody>
      </p:sp>
      <p:sp>
        <p:nvSpPr>
          <p:cNvPr id="399" name="椭圆 398"/>
          <p:cNvSpPr/>
          <p:nvPr/>
        </p:nvSpPr>
        <p:spPr>
          <a:xfrm>
            <a:off x="6931589" y="2469862"/>
            <a:ext cx="288032" cy="288032"/>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815975">
              <a:defRPr/>
            </a:pPr>
            <a:endParaRPr lang="zh-CN" altLang="en-US" sz="1600" kern="0" smtClean="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31" presetClass="entr" presetSubtype="0" fill="hold" nodeType="afterEffect">
                                  <p:stCondLst>
                                    <p:cond delay="0"/>
                                  </p:stCondLst>
                                  <p:childTnLst>
                                    <p:set>
                                      <p:cBhvr>
                                        <p:cTn id="15" dur="1" fill="hold">
                                          <p:stCondLst>
                                            <p:cond delay="0"/>
                                          </p:stCondLst>
                                        </p:cTn>
                                        <p:tgtEl>
                                          <p:spTgt spid="73"/>
                                        </p:tgtEl>
                                        <p:attrNameLst>
                                          <p:attrName>style.visibility</p:attrName>
                                        </p:attrNameLst>
                                      </p:cBhvr>
                                      <p:to>
                                        <p:strVal val="visible"/>
                                      </p:to>
                                    </p:set>
                                    <p:anim calcmode="lin" valueType="num">
                                      <p:cBhvr>
                                        <p:cTn id="16" dur="1000" fill="hold"/>
                                        <p:tgtEl>
                                          <p:spTgt spid="73"/>
                                        </p:tgtEl>
                                        <p:attrNameLst>
                                          <p:attrName>ppt_w</p:attrName>
                                        </p:attrNameLst>
                                      </p:cBhvr>
                                      <p:tavLst>
                                        <p:tav tm="0">
                                          <p:val>
                                            <p:fltVal val="0"/>
                                          </p:val>
                                        </p:tav>
                                        <p:tav tm="100000">
                                          <p:val>
                                            <p:strVal val="#ppt_w"/>
                                          </p:val>
                                        </p:tav>
                                      </p:tavLst>
                                    </p:anim>
                                    <p:anim calcmode="lin" valueType="num">
                                      <p:cBhvr>
                                        <p:cTn id="17" dur="1000" fill="hold"/>
                                        <p:tgtEl>
                                          <p:spTgt spid="73"/>
                                        </p:tgtEl>
                                        <p:attrNameLst>
                                          <p:attrName>ppt_h</p:attrName>
                                        </p:attrNameLst>
                                      </p:cBhvr>
                                      <p:tavLst>
                                        <p:tav tm="0">
                                          <p:val>
                                            <p:fltVal val="0"/>
                                          </p:val>
                                        </p:tav>
                                        <p:tav tm="100000">
                                          <p:val>
                                            <p:strVal val="#ppt_h"/>
                                          </p:val>
                                        </p:tav>
                                      </p:tavLst>
                                    </p:anim>
                                    <p:anim calcmode="lin" valueType="num">
                                      <p:cBhvr>
                                        <p:cTn id="18" dur="1000" fill="hold"/>
                                        <p:tgtEl>
                                          <p:spTgt spid="73"/>
                                        </p:tgtEl>
                                        <p:attrNameLst>
                                          <p:attrName>style.rotation</p:attrName>
                                        </p:attrNameLst>
                                      </p:cBhvr>
                                      <p:tavLst>
                                        <p:tav tm="0">
                                          <p:val>
                                            <p:fltVal val="90"/>
                                          </p:val>
                                        </p:tav>
                                        <p:tav tm="100000">
                                          <p:val>
                                            <p:fltVal val="0"/>
                                          </p:val>
                                        </p:tav>
                                      </p:tavLst>
                                    </p:anim>
                                    <p:animEffect transition="in" filter="fade">
                                      <p:cBhvr>
                                        <p:cTn id="19" dur="1000"/>
                                        <p:tgtEl>
                                          <p:spTgt spid="73"/>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306"/>
                                        </p:tgtEl>
                                        <p:attrNameLst>
                                          <p:attrName>style.visibility</p:attrName>
                                        </p:attrNameLst>
                                      </p:cBhvr>
                                      <p:to>
                                        <p:strVal val="visible"/>
                                      </p:to>
                                    </p:set>
                                    <p:anim calcmode="lin" valueType="num">
                                      <p:cBhvr>
                                        <p:cTn id="23" dur="500" fill="hold"/>
                                        <p:tgtEl>
                                          <p:spTgt spid="306"/>
                                        </p:tgtEl>
                                        <p:attrNameLst>
                                          <p:attrName>ppt_w</p:attrName>
                                        </p:attrNameLst>
                                      </p:cBhvr>
                                      <p:tavLst>
                                        <p:tav tm="0">
                                          <p:val>
                                            <p:fltVal val="0"/>
                                          </p:val>
                                        </p:tav>
                                        <p:tav tm="100000">
                                          <p:val>
                                            <p:strVal val="#ppt_w"/>
                                          </p:val>
                                        </p:tav>
                                      </p:tavLst>
                                    </p:anim>
                                    <p:anim calcmode="lin" valueType="num">
                                      <p:cBhvr>
                                        <p:cTn id="24" dur="500" fill="hold"/>
                                        <p:tgtEl>
                                          <p:spTgt spid="306"/>
                                        </p:tgtEl>
                                        <p:attrNameLst>
                                          <p:attrName>ppt_h</p:attrName>
                                        </p:attrNameLst>
                                      </p:cBhvr>
                                      <p:tavLst>
                                        <p:tav tm="0">
                                          <p:val>
                                            <p:fltVal val="0"/>
                                          </p:val>
                                        </p:tav>
                                        <p:tav tm="100000">
                                          <p:val>
                                            <p:strVal val="#ppt_h"/>
                                          </p:val>
                                        </p:tav>
                                      </p:tavLst>
                                    </p:anim>
                                    <p:animEffect transition="in" filter="fade">
                                      <p:cBhvr>
                                        <p:cTn id="25" dur="500"/>
                                        <p:tgtEl>
                                          <p:spTgt spid="306"/>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82"/>
                                        </p:tgtEl>
                                        <p:attrNameLst>
                                          <p:attrName>style.visibility</p:attrName>
                                        </p:attrNameLst>
                                      </p:cBhvr>
                                      <p:to>
                                        <p:strVal val="visible"/>
                                      </p:to>
                                    </p:set>
                                    <p:anim calcmode="lin" valueType="num">
                                      <p:cBhvr>
                                        <p:cTn id="29" dur="500" fill="hold"/>
                                        <p:tgtEl>
                                          <p:spTgt spid="82"/>
                                        </p:tgtEl>
                                        <p:attrNameLst>
                                          <p:attrName>ppt_w</p:attrName>
                                        </p:attrNameLst>
                                      </p:cBhvr>
                                      <p:tavLst>
                                        <p:tav tm="0">
                                          <p:val>
                                            <p:fltVal val="0"/>
                                          </p:val>
                                        </p:tav>
                                        <p:tav tm="100000">
                                          <p:val>
                                            <p:strVal val="#ppt_w"/>
                                          </p:val>
                                        </p:tav>
                                      </p:tavLst>
                                    </p:anim>
                                    <p:anim calcmode="lin" valueType="num">
                                      <p:cBhvr>
                                        <p:cTn id="30" dur="500" fill="hold"/>
                                        <p:tgtEl>
                                          <p:spTgt spid="82"/>
                                        </p:tgtEl>
                                        <p:attrNameLst>
                                          <p:attrName>ppt_h</p:attrName>
                                        </p:attrNameLst>
                                      </p:cBhvr>
                                      <p:tavLst>
                                        <p:tav tm="0">
                                          <p:val>
                                            <p:fltVal val="0"/>
                                          </p:val>
                                        </p:tav>
                                        <p:tav tm="100000">
                                          <p:val>
                                            <p:strVal val="#ppt_h"/>
                                          </p:val>
                                        </p:tav>
                                      </p:tavLst>
                                    </p:anim>
                                    <p:animEffect transition="in" filter="fade">
                                      <p:cBhvr>
                                        <p:cTn id="31" dur="500"/>
                                        <p:tgtEl>
                                          <p:spTgt spid="82"/>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84"/>
                                        </p:tgtEl>
                                        <p:attrNameLst>
                                          <p:attrName>style.visibility</p:attrName>
                                        </p:attrNameLst>
                                      </p:cBhvr>
                                      <p:to>
                                        <p:strVal val="visible"/>
                                      </p:to>
                                    </p:set>
                                    <p:anim calcmode="lin" valueType="num">
                                      <p:cBhvr>
                                        <p:cTn id="35" dur="500" fill="hold"/>
                                        <p:tgtEl>
                                          <p:spTgt spid="84"/>
                                        </p:tgtEl>
                                        <p:attrNameLst>
                                          <p:attrName>ppt_w</p:attrName>
                                        </p:attrNameLst>
                                      </p:cBhvr>
                                      <p:tavLst>
                                        <p:tav tm="0">
                                          <p:val>
                                            <p:fltVal val="0"/>
                                          </p:val>
                                        </p:tav>
                                        <p:tav tm="100000">
                                          <p:val>
                                            <p:strVal val="#ppt_w"/>
                                          </p:val>
                                        </p:tav>
                                      </p:tavLst>
                                    </p:anim>
                                    <p:anim calcmode="lin" valueType="num">
                                      <p:cBhvr>
                                        <p:cTn id="36" dur="500" fill="hold"/>
                                        <p:tgtEl>
                                          <p:spTgt spid="84"/>
                                        </p:tgtEl>
                                        <p:attrNameLst>
                                          <p:attrName>ppt_h</p:attrName>
                                        </p:attrNameLst>
                                      </p:cBhvr>
                                      <p:tavLst>
                                        <p:tav tm="0">
                                          <p:val>
                                            <p:fltVal val="0"/>
                                          </p:val>
                                        </p:tav>
                                        <p:tav tm="100000">
                                          <p:val>
                                            <p:strVal val="#ppt_h"/>
                                          </p:val>
                                        </p:tav>
                                      </p:tavLst>
                                    </p:anim>
                                    <p:animEffect transition="in" filter="fade">
                                      <p:cBhvr>
                                        <p:cTn id="37" dur="500"/>
                                        <p:tgtEl>
                                          <p:spTgt spid="84"/>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83"/>
                                        </p:tgtEl>
                                        <p:attrNameLst>
                                          <p:attrName>style.visibility</p:attrName>
                                        </p:attrNameLst>
                                      </p:cBhvr>
                                      <p:to>
                                        <p:strVal val="visible"/>
                                      </p:to>
                                    </p:set>
                                    <p:anim calcmode="lin" valueType="num">
                                      <p:cBhvr>
                                        <p:cTn id="41" dur="500" fill="hold"/>
                                        <p:tgtEl>
                                          <p:spTgt spid="83"/>
                                        </p:tgtEl>
                                        <p:attrNameLst>
                                          <p:attrName>ppt_w</p:attrName>
                                        </p:attrNameLst>
                                      </p:cBhvr>
                                      <p:tavLst>
                                        <p:tav tm="0">
                                          <p:val>
                                            <p:fltVal val="0"/>
                                          </p:val>
                                        </p:tav>
                                        <p:tav tm="100000">
                                          <p:val>
                                            <p:strVal val="#ppt_w"/>
                                          </p:val>
                                        </p:tav>
                                      </p:tavLst>
                                    </p:anim>
                                    <p:anim calcmode="lin" valueType="num">
                                      <p:cBhvr>
                                        <p:cTn id="42" dur="500" fill="hold"/>
                                        <p:tgtEl>
                                          <p:spTgt spid="83"/>
                                        </p:tgtEl>
                                        <p:attrNameLst>
                                          <p:attrName>ppt_h</p:attrName>
                                        </p:attrNameLst>
                                      </p:cBhvr>
                                      <p:tavLst>
                                        <p:tav tm="0">
                                          <p:val>
                                            <p:fltVal val="0"/>
                                          </p:val>
                                        </p:tav>
                                        <p:tav tm="100000">
                                          <p:val>
                                            <p:strVal val="#ppt_h"/>
                                          </p:val>
                                        </p:tav>
                                      </p:tavLst>
                                    </p:anim>
                                    <p:animEffect transition="in" filter="fade">
                                      <p:cBhvr>
                                        <p:cTn id="43" dur="500"/>
                                        <p:tgtEl>
                                          <p:spTgt spid="83"/>
                                        </p:tgtEl>
                                      </p:cBhvr>
                                    </p:animEffect>
                                  </p:childTnLst>
                                </p:cTn>
                              </p:par>
                            </p:childTnLst>
                          </p:cTn>
                        </p:par>
                        <p:par>
                          <p:cTn id="44" fill="hold">
                            <p:stCondLst>
                              <p:cond delay="4000"/>
                            </p:stCondLst>
                            <p:childTnLst>
                              <p:par>
                                <p:cTn id="45" presetID="14" presetClass="entr" presetSubtype="10"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randombar(horizontal)">
                                      <p:cBhvr>
                                        <p:cTn id="47" dur="500"/>
                                        <p:tgtEl>
                                          <p:spTgt spid="4"/>
                                        </p:tgtEl>
                                      </p:cBhvr>
                                    </p:animEffect>
                                  </p:childTnLst>
                                </p:cTn>
                              </p:par>
                            </p:childTnLst>
                          </p:cTn>
                        </p:par>
                        <p:par>
                          <p:cTn id="48" fill="hold">
                            <p:stCondLst>
                              <p:cond delay="4500"/>
                            </p:stCondLst>
                            <p:childTnLst>
                              <p:par>
                                <p:cTn id="49" presetID="14" presetClass="entr" presetSubtype="10" fill="hold" nodeType="afterEffect">
                                  <p:stCondLst>
                                    <p:cond delay="0"/>
                                  </p:stCondLst>
                                  <p:childTnLst>
                                    <p:set>
                                      <p:cBhvr>
                                        <p:cTn id="50" dur="1" fill="hold">
                                          <p:stCondLst>
                                            <p:cond delay="0"/>
                                          </p:stCondLst>
                                        </p:cTn>
                                        <p:tgtEl>
                                          <p:spTgt spid="400"/>
                                        </p:tgtEl>
                                        <p:attrNameLst>
                                          <p:attrName>style.visibility</p:attrName>
                                        </p:attrNameLst>
                                      </p:cBhvr>
                                      <p:to>
                                        <p:strVal val="visible"/>
                                      </p:to>
                                    </p:set>
                                    <p:animEffect transition="in" filter="randombar(horizontal)">
                                      <p:cBhvr>
                                        <p:cTn id="51" dur="500"/>
                                        <p:tgtEl>
                                          <p:spTgt spid="400"/>
                                        </p:tgtEl>
                                      </p:cBhvr>
                                    </p:animEffect>
                                  </p:childTnLst>
                                </p:cTn>
                              </p:par>
                            </p:childTnLst>
                          </p:cTn>
                        </p:par>
                        <p:par>
                          <p:cTn id="52" fill="hold">
                            <p:stCondLst>
                              <p:cond delay="5000"/>
                            </p:stCondLst>
                            <p:childTnLst>
                              <p:par>
                                <p:cTn id="53" presetID="14" presetClass="entr" presetSubtype="10" fill="hold" nodeType="afterEffect">
                                  <p:stCondLst>
                                    <p:cond delay="0"/>
                                  </p:stCondLst>
                                  <p:childTnLst>
                                    <p:set>
                                      <p:cBhvr>
                                        <p:cTn id="54" dur="1" fill="hold">
                                          <p:stCondLst>
                                            <p:cond delay="0"/>
                                          </p:stCondLst>
                                        </p:cTn>
                                        <p:tgtEl>
                                          <p:spTgt spid="401"/>
                                        </p:tgtEl>
                                        <p:attrNameLst>
                                          <p:attrName>style.visibility</p:attrName>
                                        </p:attrNameLst>
                                      </p:cBhvr>
                                      <p:to>
                                        <p:strVal val="visible"/>
                                      </p:to>
                                    </p:set>
                                    <p:animEffect transition="in" filter="randombar(horizontal)">
                                      <p:cBhvr>
                                        <p:cTn id="55" dur="500"/>
                                        <p:tgtEl>
                                          <p:spTgt spid="401"/>
                                        </p:tgtEl>
                                      </p:cBhvr>
                                    </p:animEffect>
                                  </p:childTnLst>
                                </p:cTn>
                              </p:par>
                            </p:childTnLst>
                          </p:cTn>
                        </p:par>
                        <p:par>
                          <p:cTn id="56" fill="hold">
                            <p:stCondLst>
                              <p:cond delay="5500"/>
                            </p:stCondLst>
                            <p:childTnLst>
                              <p:par>
                                <p:cTn id="57" presetID="14" presetClass="entr" presetSubtype="10" fill="hold" nodeType="afterEffect">
                                  <p:stCondLst>
                                    <p:cond delay="0"/>
                                  </p:stCondLst>
                                  <p:childTnLst>
                                    <p:set>
                                      <p:cBhvr>
                                        <p:cTn id="58" dur="1" fill="hold">
                                          <p:stCondLst>
                                            <p:cond delay="0"/>
                                          </p:stCondLst>
                                        </p:cTn>
                                        <p:tgtEl>
                                          <p:spTgt spid="402"/>
                                        </p:tgtEl>
                                        <p:attrNameLst>
                                          <p:attrName>style.visibility</p:attrName>
                                        </p:attrNameLst>
                                      </p:cBhvr>
                                      <p:to>
                                        <p:strVal val="visible"/>
                                      </p:to>
                                    </p:set>
                                    <p:animEffect transition="in" filter="randombar(horizontal)">
                                      <p:cBhvr>
                                        <p:cTn id="59" dur="500"/>
                                        <p:tgtEl>
                                          <p:spTgt spid="402"/>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390"/>
                                        </p:tgtEl>
                                        <p:attrNameLst>
                                          <p:attrName>style.visibility</p:attrName>
                                        </p:attrNameLst>
                                      </p:cBhvr>
                                      <p:to>
                                        <p:strVal val="visible"/>
                                      </p:to>
                                    </p:set>
                                    <p:animEffect transition="in" filter="fade">
                                      <p:cBhvr>
                                        <p:cTn id="62" dur="500"/>
                                        <p:tgtEl>
                                          <p:spTgt spid="390"/>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392"/>
                                        </p:tgtEl>
                                        <p:attrNameLst>
                                          <p:attrName>style.visibility</p:attrName>
                                        </p:attrNameLst>
                                      </p:cBhvr>
                                      <p:to>
                                        <p:strVal val="visible"/>
                                      </p:to>
                                    </p:set>
                                    <p:animEffect transition="in" filter="fade">
                                      <p:cBhvr>
                                        <p:cTn id="65" dur="500"/>
                                        <p:tgtEl>
                                          <p:spTgt spid="392"/>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393"/>
                                        </p:tgtEl>
                                        <p:attrNameLst>
                                          <p:attrName>style.visibility</p:attrName>
                                        </p:attrNameLst>
                                      </p:cBhvr>
                                      <p:to>
                                        <p:strVal val="visible"/>
                                      </p:to>
                                    </p:set>
                                    <p:animEffect transition="in" filter="fade">
                                      <p:cBhvr>
                                        <p:cTn id="68" dur="500"/>
                                        <p:tgtEl>
                                          <p:spTgt spid="393"/>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395"/>
                                        </p:tgtEl>
                                        <p:attrNameLst>
                                          <p:attrName>style.visibility</p:attrName>
                                        </p:attrNameLst>
                                      </p:cBhvr>
                                      <p:to>
                                        <p:strVal val="visible"/>
                                      </p:to>
                                    </p:set>
                                    <p:animEffect transition="in" filter="fade">
                                      <p:cBhvr>
                                        <p:cTn id="71" dur="500"/>
                                        <p:tgtEl>
                                          <p:spTgt spid="395"/>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397"/>
                                        </p:tgtEl>
                                        <p:attrNameLst>
                                          <p:attrName>style.visibility</p:attrName>
                                        </p:attrNameLst>
                                      </p:cBhvr>
                                      <p:to>
                                        <p:strVal val="visible"/>
                                      </p:to>
                                    </p:set>
                                    <p:animEffect transition="in" filter="fade">
                                      <p:cBhvr>
                                        <p:cTn id="74" dur="500"/>
                                        <p:tgtEl>
                                          <p:spTgt spid="397"/>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398"/>
                                        </p:tgtEl>
                                        <p:attrNameLst>
                                          <p:attrName>style.visibility</p:attrName>
                                        </p:attrNameLst>
                                      </p:cBhvr>
                                      <p:to>
                                        <p:strVal val="visible"/>
                                      </p:to>
                                    </p:set>
                                    <p:animEffect transition="in" filter="fade">
                                      <p:cBhvr>
                                        <p:cTn id="77" dur="500"/>
                                        <p:tgtEl>
                                          <p:spTgt spid="398"/>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399"/>
                                        </p:tgtEl>
                                        <p:attrNameLst>
                                          <p:attrName>style.visibility</p:attrName>
                                        </p:attrNameLst>
                                      </p:cBhvr>
                                      <p:to>
                                        <p:strVal val="visible"/>
                                      </p:to>
                                    </p:set>
                                    <p:animEffect transition="in" filter="fade">
                                      <p:cBhvr>
                                        <p:cTn id="80" dur="500"/>
                                        <p:tgtEl>
                                          <p:spTgt spid="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2" grpId="0" animBg="1"/>
      <p:bldP spid="83" grpId="0" animBg="1"/>
      <p:bldP spid="84" grpId="0" animBg="1"/>
      <p:bldP spid="306" grpId="0" animBg="1"/>
      <p:bldP spid="390" grpId="0" animBg="1"/>
      <p:bldP spid="392" grpId="0" animBg="1"/>
      <p:bldP spid="393" grpId="0" animBg="1"/>
      <p:bldP spid="395" grpId="0" animBg="1"/>
      <p:bldP spid="397" grpId="0" animBg="1"/>
      <p:bldP spid="398" grpId="0" animBg="1"/>
      <p:bldP spid="39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5"/>
          <p:cNvSpPr txBox="1"/>
          <p:nvPr/>
        </p:nvSpPr>
        <p:spPr>
          <a:xfrm>
            <a:off x="1024368" y="569718"/>
            <a:ext cx="2929970" cy="461665"/>
          </a:xfrm>
          <a:prstGeom prst="rect">
            <a:avLst/>
          </a:prstGeom>
          <a:noFill/>
        </p:spPr>
        <p:txBody>
          <a:bodyPr wrap="square" rtlCol="0">
            <a:spAutoFit/>
          </a:bodyPr>
          <a:lstStyle/>
          <a:p>
            <a:pPr defTabSz="685800"/>
            <a:r>
              <a:rPr lang="zh-CN" altLang="en-US" sz="2400" b="1" dirty="0" smtClean="0">
                <a:blipFill dpi="0" rotWithShape="1">
                  <a:blip r:embed="rId1"/>
                  <a:srcRect/>
                  <a:stretch>
                    <a:fillRect/>
                  </a:stretch>
                </a:blipFill>
                <a:latin typeface="Impact" panose="020B0806030902050204" pitchFamily="34" charset="0"/>
                <a:ea typeface="微软雅黑" panose="020B0503020204020204" pitchFamily="34" charset="-122"/>
              </a:rPr>
              <a:t>实践难点</a:t>
            </a:r>
            <a:endParaRPr lang="zh-CN" altLang="en-US" sz="2400" b="1" dirty="0">
              <a:blipFill dpi="0" rotWithShape="1">
                <a:blip r:embed="rId1"/>
                <a:srcRect/>
                <a:stretch>
                  <a:fillRect/>
                </a:stretch>
              </a:blipFill>
              <a:latin typeface="Impact" panose="020B0806030902050204" pitchFamily="34" charset="0"/>
              <a:ea typeface="微软雅黑" panose="020B0503020204020204" pitchFamily="34" charset="-122"/>
            </a:endParaRPr>
          </a:p>
        </p:txBody>
      </p:sp>
      <p:sp>
        <p:nvSpPr>
          <p:cNvPr id="5" name="文本框 26"/>
          <p:cNvSpPr txBox="1"/>
          <p:nvPr/>
        </p:nvSpPr>
        <p:spPr>
          <a:xfrm>
            <a:off x="460976" y="523551"/>
            <a:ext cx="631840" cy="553998"/>
          </a:xfrm>
          <a:prstGeom prst="rect">
            <a:avLst/>
          </a:prstGeom>
          <a:noFill/>
        </p:spPr>
        <p:txBody>
          <a:bodyPr wrap="square" rtlCol="0">
            <a:spAutoFit/>
          </a:bodyPr>
          <a:lstStyle/>
          <a:p>
            <a:pPr algn="ctr" defTabSz="685800"/>
            <a:r>
              <a:rPr lang="en-US" altLang="zh-CN" sz="3000" dirty="0" smtClean="0">
                <a:blipFill dpi="0" rotWithShape="1">
                  <a:blip r:embed="rId1"/>
                  <a:srcRect/>
                  <a:stretch>
                    <a:fillRect/>
                  </a:stretch>
                </a:blipFill>
                <a:latin typeface="Impact" panose="020B0806030902050204" pitchFamily="34" charset="0"/>
                <a:ea typeface="微软雅黑" panose="020B0503020204020204" pitchFamily="34" charset="-122"/>
              </a:rPr>
              <a:t>03</a:t>
            </a:r>
            <a:endParaRPr lang="zh-CN" altLang="en-US" sz="3000" dirty="0">
              <a:blipFill dpi="0" rotWithShape="1">
                <a:blip r:embed="rId1"/>
                <a:srcRect/>
                <a:stretch>
                  <a:fillRect/>
                </a:stretch>
              </a:blipFill>
              <a:latin typeface="Arial" panose="020B0604020202020204"/>
              <a:ea typeface="微软雅黑" panose="020B0503020204020204" pitchFamily="34" charset="-122"/>
            </a:endParaRPr>
          </a:p>
        </p:txBody>
      </p:sp>
      <p:grpSp>
        <p:nvGrpSpPr>
          <p:cNvPr id="9" name="Group 4"/>
          <p:cNvGrpSpPr>
            <a:grpSpLocks noChangeAspect="1"/>
          </p:cNvGrpSpPr>
          <p:nvPr/>
        </p:nvGrpSpPr>
        <p:grpSpPr bwMode="auto">
          <a:xfrm>
            <a:off x="4783083" y="2303800"/>
            <a:ext cx="2430734" cy="2628727"/>
            <a:chOff x="3173" y="1433"/>
            <a:chExt cx="1596" cy="1726"/>
          </a:xfrm>
          <a:solidFill>
            <a:schemeClr val="bg1"/>
          </a:solidFill>
        </p:grpSpPr>
        <p:sp>
          <p:nvSpPr>
            <p:cNvPr id="10" name="Freeform 5"/>
            <p:cNvSpPr>
              <a:spLocks noEditPoints="1"/>
            </p:cNvSpPr>
            <p:nvPr/>
          </p:nvSpPr>
          <p:spPr bwMode="auto">
            <a:xfrm>
              <a:off x="3479" y="1728"/>
              <a:ext cx="995" cy="994"/>
            </a:xfrm>
            <a:custGeom>
              <a:avLst/>
              <a:gdLst>
                <a:gd name="T0" fmla="*/ 149 w 182"/>
                <a:gd name="T1" fmla="*/ 161 h 182"/>
                <a:gd name="T2" fmla="*/ 150 w 182"/>
                <a:gd name="T3" fmla="*/ 160 h 182"/>
                <a:gd name="T4" fmla="*/ 159 w 182"/>
                <a:gd name="T5" fmla="*/ 152 h 182"/>
                <a:gd name="T6" fmla="*/ 160 w 182"/>
                <a:gd name="T7" fmla="*/ 150 h 182"/>
                <a:gd name="T8" fmla="*/ 182 w 182"/>
                <a:gd name="T9" fmla="*/ 94 h 182"/>
                <a:gd name="T10" fmla="*/ 88 w 182"/>
                <a:gd name="T11" fmla="*/ 0 h 182"/>
                <a:gd name="T12" fmla="*/ 0 w 182"/>
                <a:gd name="T13" fmla="*/ 88 h 182"/>
                <a:gd name="T14" fmla="*/ 94 w 182"/>
                <a:gd name="T15" fmla="*/ 182 h 182"/>
                <a:gd name="T16" fmla="*/ 7 w 182"/>
                <a:gd name="T17" fmla="*/ 91 h 182"/>
                <a:gd name="T18" fmla="*/ 29 w 182"/>
                <a:gd name="T19" fmla="*/ 58 h 182"/>
                <a:gd name="T20" fmla="*/ 143 w 182"/>
                <a:gd name="T21" fmla="*/ 58 h 182"/>
                <a:gd name="T22" fmla="*/ 172 w 182"/>
                <a:gd name="T23" fmla="*/ 114 h 182"/>
                <a:gd name="T24" fmla="*/ 150 w 182"/>
                <a:gd name="T25" fmla="*/ 151 h 182"/>
                <a:gd name="T26" fmla="*/ 34 w 182"/>
                <a:gd name="T27" fmla="*/ 148 h 182"/>
                <a:gd name="T28" fmla="*/ 11 w 182"/>
                <a:gd name="T29" fmla="*/ 66 h 182"/>
                <a:gd name="T30" fmla="*/ 35 w 182"/>
                <a:gd name="T31" fmla="*/ 28 h 182"/>
                <a:gd name="T32" fmla="*/ 19 w 182"/>
                <a:gd name="T33" fmla="*/ 59 h 182"/>
                <a:gd name="T34" fmla="*/ 10 w 182"/>
                <a:gd name="T35" fmla="*/ 67 h 182"/>
                <a:gd name="T36" fmla="*/ 38 w 182"/>
                <a:gd name="T37" fmla="*/ 41 h 182"/>
                <a:gd name="T38" fmla="*/ 27 w 182"/>
                <a:gd name="T39" fmla="*/ 51 h 182"/>
                <a:gd name="T40" fmla="*/ 59 w 182"/>
                <a:gd name="T41" fmla="*/ 13 h 182"/>
                <a:gd name="T42" fmla="*/ 51 w 182"/>
                <a:gd name="T43" fmla="*/ 33 h 182"/>
                <a:gd name="T44" fmla="*/ 45 w 182"/>
                <a:gd name="T45" fmla="*/ 37 h 182"/>
                <a:gd name="T46" fmla="*/ 70 w 182"/>
                <a:gd name="T47" fmla="*/ 9 h 182"/>
                <a:gd name="T48" fmla="*/ 64 w 182"/>
                <a:gd name="T49" fmla="*/ 30 h 182"/>
                <a:gd name="T50" fmla="*/ 75 w 182"/>
                <a:gd name="T51" fmla="*/ 8 h 182"/>
                <a:gd name="T52" fmla="*/ 88 w 182"/>
                <a:gd name="T53" fmla="*/ 7 h 182"/>
                <a:gd name="T54" fmla="*/ 79 w 182"/>
                <a:gd name="T55" fmla="*/ 27 h 182"/>
                <a:gd name="T56" fmla="*/ 85 w 182"/>
                <a:gd name="T57" fmla="*/ 7 h 182"/>
                <a:gd name="T58" fmla="*/ 104 w 182"/>
                <a:gd name="T59" fmla="*/ 9 h 182"/>
                <a:gd name="T60" fmla="*/ 90 w 182"/>
                <a:gd name="T61" fmla="*/ 27 h 182"/>
                <a:gd name="T62" fmla="*/ 85 w 182"/>
                <a:gd name="T63" fmla="*/ 27 h 182"/>
                <a:gd name="T64" fmla="*/ 98 w 182"/>
                <a:gd name="T65" fmla="*/ 8 h 182"/>
                <a:gd name="T66" fmla="*/ 116 w 182"/>
                <a:gd name="T67" fmla="*/ 13 h 182"/>
                <a:gd name="T68" fmla="*/ 94 w 182"/>
                <a:gd name="T69" fmla="*/ 27 h 182"/>
                <a:gd name="T70" fmla="*/ 108 w 182"/>
                <a:gd name="T71" fmla="*/ 10 h 182"/>
                <a:gd name="T72" fmla="*/ 124 w 182"/>
                <a:gd name="T73" fmla="*/ 16 h 182"/>
                <a:gd name="T74" fmla="*/ 106 w 182"/>
                <a:gd name="T75" fmla="*/ 30 h 182"/>
                <a:gd name="T76" fmla="*/ 124 w 182"/>
                <a:gd name="T77" fmla="*/ 16 h 182"/>
                <a:gd name="T78" fmla="*/ 132 w 182"/>
                <a:gd name="T79" fmla="*/ 41 h 182"/>
                <a:gd name="T80" fmla="*/ 137 w 182"/>
                <a:gd name="T81" fmla="*/ 24 h 182"/>
                <a:gd name="T82" fmla="*/ 148 w 182"/>
                <a:gd name="T83" fmla="*/ 34 h 182"/>
                <a:gd name="T84" fmla="*/ 141 w 182"/>
                <a:gd name="T85" fmla="*/ 47 h 182"/>
                <a:gd name="T86" fmla="*/ 147 w 182"/>
                <a:gd name="T87" fmla="*/ 32 h 182"/>
                <a:gd name="T88" fmla="*/ 158 w 182"/>
                <a:gd name="T89" fmla="*/ 45 h 182"/>
                <a:gd name="T90" fmla="*/ 143 w 182"/>
                <a:gd name="T91" fmla="*/ 49 h 182"/>
                <a:gd name="T92" fmla="*/ 158 w 182"/>
                <a:gd name="T93" fmla="*/ 45 h 182"/>
                <a:gd name="T94" fmla="*/ 152 w 182"/>
                <a:gd name="T95" fmla="*/ 57 h 182"/>
                <a:gd name="T96" fmla="*/ 160 w 182"/>
                <a:gd name="T97" fmla="*/ 47 h 182"/>
                <a:gd name="T98" fmla="*/ 166 w 182"/>
                <a:gd name="T99" fmla="*/ 59 h 182"/>
                <a:gd name="T100" fmla="*/ 155 w 182"/>
                <a:gd name="T101" fmla="*/ 60 h 182"/>
                <a:gd name="T102" fmla="*/ 166 w 182"/>
                <a:gd name="T103" fmla="*/ 59 h 182"/>
                <a:gd name="T104" fmla="*/ 167 w 182"/>
                <a:gd name="T105" fmla="*/ 78 h 182"/>
                <a:gd name="T106" fmla="*/ 171 w 182"/>
                <a:gd name="T107" fmla="*/ 69 h 182"/>
                <a:gd name="T108" fmla="*/ 169 w 182"/>
                <a:gd name="T109" fmla="*/ 66 h 182"/>
                <a:gd name="T110" fmla="*/ 161 w 182"/>
                <a:gd name="T111" fmla="*/ 68 h 182"/>
                <a:gd name="T112" fmla="*/ 169 w 182"/>
                <a:gd name="T113" fmla="*/ 66 h 182"/>
                <a:gd name="T114" fmla="*/ 113 w 182"/>
                <a:gd name="T115" fmla="*/ 32 h 182"/>
                <a:gd name="T116" fmla="*/ 128 w 182"/>
                <a:gd name="T117" fmla="*/ 18 h 182"/>
                <a:gd name="T118" fmla="*/ 120 w 182"/>
                <a:gd name="T119" fmla="*/ 35 h 182"/>
                <a:gd name="T120" fmla="*/ 169 w 182"/>
                <a:gd name="T121" fmla="*/ 81 h 182"/>
                <a:gd name="T122" fmla="*/ 175 w 182"/>
                <a:gd name="T123" fmla="*/ 9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2" h="182">
                  <a:moveTo>
                    <a:pt x="94" y="182"/>
                  </a:moveTo>
                  <a:cubicBezTo>
                    <a:pt x="113" y="182"/>
                    <a:pt x="132" y="175"/>
                    <a:pt x="149" y="161"/>
                  </a:cubicBezTo>
                  <a:cubicBezTo>
                    <a:pt x="150" y="160"/>
                    <a:pt x="150" y="160"/>
                    <a:pt x="150" y="160"/>
                  </a:cubicBezTo>
                  <a:cubicBezTo>
                    <a:pt x="150" y="160"/>
                    <a:pt x="150" y="160"/>
                    <a:pt x="150" y="160"/>
                  </a:cubicBezTo>
                  <a:cubicBezTo>
                    <a:pt x="151" y="159"/>
                    <a:pt x="152" y="158"/>
                    <a:pt x="155" y="155"/>
                  </a:cubicBezTo>
                  <a:cubicBezTo>
                    <a:pt x="157" y="153"/>
                    <a:pt x="158" y="152"/>
                    <a:pt x="159" y="152"/>
                  </a:cubicBezTo>
                  <a:cubicBezTo>
                    <a:pt x="159" y="151"/>
                    <a:pt x="159" y="151"/>
                    <a:pt x="159" y="151"/>
                  </a:cubicBezTo>
                  <a:cubicBezTo>
                    <a:pt x="160" y="150"/>
                    <a:pt x="160" y="150"/>
                    <a:pt x="160" y="150"/>
                  </a:cubicBezTo>
                  <a:cubicBezTo>
                    <a:pt x="160" y="150"/>
                    <a:pt x="160" y="150"/>
                    <a:pt x="160" y="149"/>
                  </a:cubicBezTo>
                  <a:cubicBezTo>
                    <a:pt x="175" y="132"/>
                    <a:pt x="182" y="113"/>
                    <a:pt x="182" y="94"/>
                  </a:cubicBezTo>
                  <a:cubicBezTo>
                    <a:pt x="182" y="70"/>
                    <a:pt x="170" y="46"/>
                    <a:pt x="153" y="29"/>
                  </a:cubicBezTo>
                  <a:cubicBezTo>
                    <a:pt x="136" y="12"/>
                    <a:pt x="112" y="0"/>
                    <a:pt x="88" y="0"/>
                  </a:cubicBezTo>
                  <a:cubicBezTo>
                    <a:pt x="67" y="0"/>
                    <a:pt x="46" y="8"/>
                    <a:pt x="27" y="27"/>
                  </a:cubicBezTo>
                  <a:cubicBezTo>
                    <a:pt x="8" y="46"/>
                    <a:pt x="0" y="67"/>
                    <a:pt x="0" y="88"/>
                  </a:cubicBezTo>
                  <a:cubicBezTo>
                    <a:pt x="0" y="112"/>
                    <a:pt x="12" y="136"/>
                    <a:pt x="29" y="153"/>
                  </a:cubicBezTo>
                  <a:cubicBezTo>
                    <a:pt x="46" y="171"/>
                    <a:pt x="70" y="182"/>
                    <a:pt x="94" y="182"/>
                  </a:cubicBezTo>
                  <a:close/>
                  <a:moveTo>
                    <a:pt x="34" y="148"/>
                  </a:moveTo>
                  <a:cubicBezTo>
                    <a:pt x="18" y="133"/>
                    <a:pt x="8" y="112"/>
                    <a:pt x="7" y="91"/>
                  </a:cubicBezTo>
                  <a:cubicBezTo>
                    <a:pt x="8" y="91"/>
                    <a:pt x="8" y="90"/>
                    <a:pt x="9" y="89"/>
                  </a:cubicBezTo>
                  <a:cubicBezTo>
                    <a:pt x="13" y="79"/>
                    <a:pt x="19" y="68"/>
                    <a:pt x="29" y="58"/>
                  </a:cubicBezTo>
                  <a:cubicBezTo>
                    <a:pt x="47" y="41"/>
                    <a:pt x="66" y="33"/>
                    <a:pt x="85" y="33"/>
                  </a:cubicBezTo>
                  <a:cubicBezTo>
                    <a:pt x="106" y="33"/>
                    <a:pt x="127" y="43"/>
                    <a:pt x="143" y="58"/>
                  </a:cubicBezTo>
                  <a:cubicBezTo>
                    <a:pt x="159" y="72"/>
                    <a:pt x="170" y="93"/>
                    <a:pt x="172" y="114"/>
                  </a:cubicBezTo>
                  <a:cubicBezTo>
                    <a:pt x="172" y="114"/>
                    <a:pt x="172" y="114"/>
                    <a:pt x="172" y="114"/>
                  </a:cubicBezTo>
                  <a:cubicBezTo>
                    <a:pt x="169" y="127"/>
                    <a:pt x="162" y="139"/>
                    <a:pt x="151" y="150"/>
                  </a:cubicBezTo>
                  <a:cubicBezTo>
                    <a:pt x="150" y="150"/>
                    <a:pt x="150" y="150"/>
                    <a:pt x="150" y="151"/>
                  </a:cubicBezTo>
                  <a:cubicBezTo>
                    <a:pt x="132" y="168"/>
                    <a:pt x="113" y="175"/>
                    <a:pt x="94" y="175"/>
                  </a:cubicBezTo>
                  <a:cubicBezTo>
                    <a:pt x="72" y="175"/>
                    <a:pt x="50" y="165"/>
                    <a:pt x="34" y="148"/>
                  </a:cubicBezTo>
                  <a:close/>
                  <a:moveTo>
                    <a:pt x="10" y="67"/>
                  </a:moveTo>
                  <a:cubicBezTo>
                    <a:pt x="10" y="66"/>
                    <a:pt x="11" y="66"/>
                    <a:pt x="11" y="66"/>
                  </a:cubicBezTo>
                  <a:cubicBezTo>
                    <a:pt x="17" y="57"/>
                    <a:pt x="23" y="47"/>
                    <a:pt x="29" y="38"/>
                  </a:cubicBezTo>
                  <a:cubicBezTo>
                    <a:pt x="31" y="35"/>
                    <a:pt x="33" y="32"/>
                    <a:pt x="35" y="28"/>
                  </a:cubicBezTo>
                  <a:cubicBezTo>
                    <a:pt x="37" y="27"/>
                    <a:pt x="38" y="26"/>
                    <a:pt x="39" y="25"/>
                  </a:cubicBezTo>
                  <a:cubicBezTo>
                    <a:pt x="32" y="36"/>
                    <a:pt x="25" y="47"/>
                    <a:pt x="19" y="59"/>
                  </a:cubicBezTo>
                  <a:cubicBezTo>
                    <a:pt x="15" y="64"/>
                    <a:pt x="11" y="69"/>
                    <a:pt x="8" y="74"/>
                  </a:cubicBezTo>
                  <a:cubicBezTo>
                    <a:pt x="9" y="72"/>
                    <a:pt x="9" y="69"/>
                    <a:pt x="10" y="67"/>
                  </a:cubicBezTo>
                  <a:close/>
                  <a:moveTo>
                    <a:pt x="59" y="13"/>
                  </a:moveTo>
                  <a:cubicBezTo>
                    <a:pt x="52" y="22"/>
                    <a:pt x="45" y="32"/>
                    <a:pt x="38" y="41"/>
                  </a:cubicBezTo>
                  <a:cubicBezTo>
                    <a:pt x="38" y="42"/>
                    <a:pt x="38" y="42"/>
                    <a:pt x="38" y="42"/>
                  </a:cubicBezTo>
                  <a:cubicBezTo>
                    <a:pt x="34" y="44"/>
                    <a:pt x="31" y="47"/>
                    <a:pt x="27" y="51"/>
                  </a:cubicBezTo>
                  <a:cubicBezTo>
                    <a:pt x="33" y="40"/>
                    <a:pt x="40" y="29"/>
                    <a:pt x="48" y="19"/>
                  </a:cubicBezTo>
                  <a:cubicBezTo>
                    <a:pt x="51" y="17"/>
                    <a:pt x="55" y="15"/>
                    <a:pt x="59" y="13"/>
                  </a:cubicBezTo>
                  <a:close/>
                  <a:moveTo>
                    <a:pt x="70" y="9"/>
                  </a:moveTo>
                  <a:cubicBezTo>
                    <a:pt x="64" y="17"/>
                    <a:pt x="58" y="25"/>
                    <a:pt x="51" y="33"/>
                  </a:cubicBezTo>
                  <a:cubicBezTo>
                    <a:pt x="51" y="34"/>
                    <a:pt x="51" y="34"/>
                    <a:pt x="51" y="34"/>
                  </a:cubicBezTo>
                  <a:cubicBezTo>
                    <a:pt x="49" y="35"/>
                    <a:pt x="47" y="36"/>
                    <a:pt x="45" y="37"/>
                  </a:cubicBezTo>
                  <a:cubicBezTo>
                    <a:pt x="52" y="29"/>
                    <a:pt x="58" y="20"/>
                    <a:pt x="65" y="11"/>
                  </a:cubicBezTo>
                  <a:cubicBezTo>
                    <a:pt x="66" y="10"/>
                    <a:pt x="68" y="10"/>
                    <a:pt x="70" y="9"/>
                  </a:cubicBezTo>
                  <a:close/>
                  <a:moveTo>
                    <a:pt x="81" y="7"/>
                  </a:moveTo>
                  <a:cubicBezTo>
                    <a:pt x="75" y="15"/>
                    <a:pt x="69" y="22"/>
                    <a:pt x="64" y="30"/>
                  </a:cubicBezTo>
                  <a:cubicBezTo>
                    <a:pt x="62" y="30"/>
                    <a:pt x="59" y="31"/>
                    <a:pt x="57" y="32"/>
                  </a:cubicBezTo>
                  <a:cubicBezTo>
                    <a:pt x="63" y="24"/>
                    <a:pt x="69" y="16"/>
                    <a:pt x="75" y="8"/>
                  </a:cubicBezTo>
                  <a:cubicBezTo>
                    <a:pt x="77" y="8"/>
                    <a:pt x="79" y="8"/>
                    <a:pt x="81" y="7"/>
                  </a:cubicBezTo>
                  <a:close/>
                  <a:moveTo>
                    <a:pt x="88" y="7"/>
                  </a:moveTo>
                  <a:cubicBezTo>
                    <a:pt x="90" y="7"/>
                    <a:pt x="92" y="7"/>
                    <a:pt x="94" y="7"/>
                  </a:cubicBezTo>
                  <a:cubicBezTo>
                    <a:pt x="88" y="14"/>
                    <a:pt x="84" y="20"/>
                    <a:pt x="79" y="27"/>
                  </a:cubicBezTo>
                  <a:cubicBezTo>
                    <a:pt x="76" y="27"/>
                    <a:pt x="73" y="28"/>
                    <a:pt x="69" y="28"/>
                  </a:cubicBezTo>
                  <a:cubicBezTo>
                    <a:pt x="74" y="21"/>
                    <a:pt x="80" y="14"/>
                    <a:pt x="85" y="7"/>
                  </a:cubicBezTo>
                  <a:cubicBezTo>
                    <a:pt x="86" y="7"/>
                    <a:pt x="87" y="7"/>
                    <a:pt x="88" y="7"/>
                  </a:cubicBezTo>
                  <a:close/>
                  <a:moveTo>
                    <a:pt x="104" y="9"/>
                  </a:moveTo>
                  <a:cubicBezTo>
                    <a:pt x="103" y="10"/>
                    <a:pt x="102" y="12"/>
                    <a:pt x="100" y="13"/>
                  </a:cubicBezTo>
                  <a:cubicBezTo>
                    <a:pt x="97" y="17"/>
                    <a:pt x="93" y="21"/>
                    <a:pt x="90" y="27"/>
                  </a:cubicBezTo>
                  <a:cubicBezTo>
                    <a:pt x="90" y="27"/>
                    <a:pt x="90" y="27"/>
                    <a:pt x="90" y="27"/>
                  </a:cubicBezTo>
                  <a:cubicBezTo>
                    <a:pt x="89" y="27"/>
                    <a:pt x="87" y="27"/>
                    <a:pt x="85" y="27"/>
                  </a:cubicBezTo>
                  <a:cubicBezTo>
                    <a:pt x="84" y="27"/>
                    <a:pt x="84" y="27"/>
                    <a:pt x="83" y="27"/>
                  </a:cubicBezTo>
                  <a:cubicBezTo>
                    <a:pt x="88" y="20"/>
                    <a:pt x="93" y="14"/>
                    <a:pt x="98" y="8"/>
                  </a:cubicBezTo>
                  <a:cubicBezTo>
                    <a:pt x="100" y="8"/>
                    <a:pt x="102" y="8"/>
                    <a:pt x="104" y="9"/>
                  </a:cubicBezTo>
                  <a:close/>
                  <a:moveTo>
                    <a:pt x="116" y="13"/>
                  </a:moveTo>
                  <a:cubicBezTo>
                    <a:pt x="111" y="18"/>
                    <a:pt x="107" y="23"/>
                    <a:pt x="102" y="29"/>
                  </a:cubicBezTo>
                  <a:cubicBezTo>
                    <a:pt x="100" y="28"/>
                    <a:pt x="97" y="28"/>
                    <a:pt x="94" y="27"/>
                  </a:cubicBezTo>
                  <a:cubicBezTo>
                    <a:pt x="96" y="23"/>
                    <a:pt x="99" y="19"/>
                    <a:pt x="103" y="15"/>
                  </a:cubicBezTo>
                  <a:cubicBezTo>
                    <a:pt x="105" y="14"/>
                    <a:pt x="106" y="12"/>
                    <a:pt x="108" y="10"/>
                  </a:cubicBezTo>
                  <a:cubicBezTo>
                    <a:pt x="111" y="11"/>
                    <a:pt x="113" y="12"/>
                    <a:pt x="116" y="13"/>
                  </a:cubicBezTo>
                  <a:close/>
                  <a:moveTo>
                    <a:pt x="124" y="16"/>
                  </a:moveTo>
                  <a:cubicBezTo>
                    <a:pt x="119" y="21"/>
                    <a:pt x="115" y="26"/>
                    <a:pt x="110" y="31"/>
                  </a:cubicBezTo>
                  <a:cubicBezTo>
                    <a:pt x="109" y="30"/>
                    <a:pt x="107" y="30"/>
                    <a:pt x="106" y="30"/>
                  </a:cubicBezTo>
                  <a:cubicBezTo>
                    <a:pt x="110" y="24"/>
                    <a:pt x="115" y="19"/>
                    <a:pt x="120" y="14"/>
                  </a:cubicBezTo>
                  <a:cubicBezTo>
                    <a:pt x="121" y="15"/>
                    <a:pt x="123" y="16"/>
                    <a:pt x="124" y="16"/>
                  </a:cubicBezTo>
                  <a:close/>
                  <a:moveTo>
                    <a:pt x="144" y="30"/>
                  </a:moveTo>
                  <a:cubicBezTo>
                    <a:pt x="140" y="33"/>
                    <a:pt x="136" y="37"/>
                    <a:pt x="132" y="41"/>
                  </a:cubicBezTo>
                  <a:cubicBezTo>
                    <a:pt x="129" y="39"/>
                    <a:pt x="127" y="38"/>
                    <a:pt x="124" y="36"/>
                  </a:cubicBezTo>
                  <a:cubicBezTo>
                    <a:pt x="128" y="32"/>
                    <a:pt x="133" y="28"/>
                    <a:pt x="137" y="24"/>
                  </a:cubicBezTo>
                  <a:cubicBezTo>
                    <a:pt x="140" y="26"/>
                    <a:pt x="142" y="28"/>
                    <a:pt x="144" y="30"/>
                  </a:cubicBezTo>
                  <a:close/>
                  <a:moveTo>
                    <a:pt x="148" y="34"/>
                  </a:moveTo>
                  <a:cubicBezTo>
                    <a:pt x="150" y="35"/>
                    <a:pt x="151" y="36"/>
                    <a:pt x="152" y="38"/>
                  </a:cubicBezTo>
                  <a:cubicBezTo>
                    <a:pt x="148" y="41"/>
                    <a:pt x="144" y="44"/>
                    <a:pt x="141" y="47"/>
                  </a:cubicBezTo>
                  <a:cubicBezTo>
                    <a:pt x="139" y="45"/>
                    <a:pt x="137" y="44"/>
                    <a:pt x="135" y="43"/>
                  </a:cubicBezTo>
                  <a:cubicBezTo>
                    <a:pt x="139" y="39"/>
                    <a:pt x="143" y="35"/>
                    <a:pt x="147" y="32"/>
                  </a:cubicBezTo>
                  <a:cubicBezTo>
                    <a:pt x="147" y="33"/>
                    <a:pt x="148" y="33"/>
                    <a:pt x="148" y="34"/>
                  </a:cubicBezTo>
                  <a:close/>
                  <a:moveTo>
                    <a:pt x="158" y="45"/>
                  </a:moveTo>
                  <a:cubicBezTo>
                    <a:pt x="154" y="47"/>
                    <a:pt x="151" y="50"/>
                    <a:pt x="148" y="53"/>
                  </a:cubicBezTo>
                  <a:cubicBezTo>
                    <a:pt x="146" y="51"/>
                    <a:pt x="145" y="50"/>
                    <a:pt x="143" y="49"/>
                  </a:cubicBezTo>
                  <a:cubicBezTo>
                    <a:pt x="147" y="46"/>
                    <a:pt x="151" y="43"/>
                    <a:pt x="154" y="40"/>
                  </a:cubicBezTo>
                  <a:cubicBezTo>
                    <a:pt x="155" y="42"/>
                    <a:pt x="156" y="43"/>
                    <a:pt x="158" y="45"/>
                  </a:cubicBezTo>
                  <a:close/>
                  <a:moveTo>
                    <a:pt x="161" y="50"/>
                  </a:moveTo>
                  <a:cubicBezTo>
                    <a:pt x="158" y="52"/>
                    <a:pt x="155" y="55"/>
                    <a:pt x="152" y="57"/>
                  </a:cubicBezTo>
                  <a:cubicBezTo>
                    <a:pt x="152" y="57"/>
                    <a:pt x="151" y="56"/>
                    <a:pt x="150" y="55"/>
                  </a:cubicBezTo>
                  <a:cubicBezTo>
                    <a:pt x="153" y="52"/>
                    <a:pt x="156" y="50"/>
                    <a:pt x="160" y="47"/>
                  </a:cubicBezTo>
                  <a:cubicBezTo>
                    <a:pt x="160" y="48"/>
                    <a:pt x="161" y="49"/>
                    <a:pt x="161" y="50"/>
                  </a:cubicBezTo>
                  <a:close/>
                  <a:moveTo>
                    <a:pt x="166" y="59"/>
                  </a:moveTo>
                  <a:cubicBezTo>
                    <a:pt x="164" y="61"/>
                    <a:pt x="161" y="63"/>
                    <a:pt x="159" y="65"/>
                  </a:cubicBezTo>
                  <a:cubicBezTo>
                    <a:pt x="158" y="63"/>
                    <a:pt x="156" y="62"/>
                    <a:pt x="155" y="60"/>
                  </a:cubicBezTo>
                  <a:cubicBezTo>
                    <a:pt x="157" y="57"/>
                    <a:pt x="160" y="55"/>
                    <a:pt x="163" y="53"/>
                  </a:cubicBezTo>
                  <a:cubicBezTo>
                    <a:pt x="164" y="55"/>
                    <a:pt x="165" y="57"/>
                    <a:pt x="166" y="59"/>
                  </a:cubicBezTo>
                  <a:close/>
                  <a:moveTo>
                    <a:pt x="172" y="74"/>
                  </a:moveTo>
                  <a:cubicBezTo>
                    <a:pt x="170" y="75"/>
                    <a:pt x="169" y="77"/>
                    <a:pt x="167" y="78"/>
                  </a:cubicBezTo>
                  <a:cubicBezTo>
                    <a:pt x="167" y="76"/>
                    <a:pt x="166" y="75"/>
                    <a:pt x="165" y="74"/>
                  </a:cubicBezTo>
                  <a:cubicBezTo>
                    <a:pt x="167" y="72"/>
                    <a:pt x="169" y="71"/>
                    <a:pt x="171" y="69"/>
                  </a:cubicBezTo>
                  <a:cubicBezTo>
                    <a:pt x="171" y="71"/>
                    <a:pt x="172" y="72"/>
                    <a:pt x="172" y="74"/>
                  </a:cubicBezTo>
                  <a:close/>
                  <a:moveTo>
                    <a:pt x="169" y="66"/>
                  </a:moveTo>
                  <a:cubicBezTo>
                    <a:pt x="167" y="68"/>
                    <a:pt x="165" y="69"/>
                    <a:pt x="163" y="71"/>
                  </a:cubicBezTo>
                  <a:cubicBezTo>
                    <a:pt x="163" y="70"/>
                    <a:pt x="162" y="69"/>
                    <a:pt x="161" y="68"/>
                  </a:cubicBezTo>
                  <a:cubicBezTo>
                    <a:pt x="163" y="66"/>
                    <a:pt x="166" y="64"/>
                    <a:pt x="168" y="62"/>
                  </a:cubicBezTo>
                  <a:cubicBezTo>
                    <a:pt x="168" y="63"/>
                    <a:pt x="169" y="64"/>
                    <a:pt x="169" y="66"/>
                  </a:cubicBezTo>
                  <a:close/>
                  <a:moveTo>
                    <a:pt x="120" y="35"/>
                  </a:moveTo>
                  <a:cubicBezTo>
                    <a:pt x="118" y="34"/>
                    <a:pt x="116" y="33"/>
                    <a:pt x="113" y="32"/>
                  </a:cubicBezTo>
                  <a:cubicBezTo>
                    <a:pt x="118" y="28"/>
                    <a:pt x="122" y="23"/>
                    <a:pt x="127" y="19"/>
                  </a:cubicBezTo>
                  <a:cubicBezTo>
                    <a:pt x="127" y="19"/>
                    <a:pt x="127" y="18"/>
                    <a:pt x="128" y="18"/>
                  </a:cubicBezTo>
                  <a:cubicBezTo>
                    <a:pt x="130" y="19"/>
                    <a:pt x="132" y="21"/>
                    <a:pt x="135" y="22"/>
                  </a:cubicBezTo>
                  <a:cubicBezTo>
                    <a:pt x="130" y="26"/>
                    <a:pt x="125" y="31"/>
                    <a:pt x="120" y="35"/>
                  </a:cubicBezTo>
                  <a:close/>
                  <a:moveTo>
                    <a:pt x="175" y="95"/>
                  </a:moveTo>
                  <a:cubicBezTo>
                    <a:pt x="173" y="90"/>
                    <a:pt x="171" y="85"/>
                    <a:pt x="169" y="81"/>
                  </a:cubicBezTo>
                  <a:cubicBezTo>
                    <a:pt x="173" y="77"/>
                    <a:pt x="173" y="77"/>
                    <a:pt x="173" y="77"/>
                  </a:cubicBezTo>
                  <a:cubicBezTo>
                    <a:pt x="174" y="83"/>
                    <a:pt x="175" y="89"/>
                    <a:pt x="175" y="94"/>
                  </a:cubicBezTo>
                  <a:cubicBezTo>
                    <a:pt x="175" y="95"/>
                    <a:pt x="175" y="95"/>
                    <a:pt x="175"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6"/>
            <p:cNvSpPr>
              <a:spLocks noEditPoints="1"/>
            </p:cNvSpPr>
            <p:nvPr/>
          </p:nvSpPr>
          <p:spPr bwMode="auto">
            <a:xfrm>
              <a:off x="3173" y="1433"/>
              <a:ext cx="1596" cy="1726"/>
            </a:xfrm>
            <a:custGeom>
              <a:avLst/>
              <a:gdLst>
                <a:gd name="T0" fmla="*/ 292 w 292"/>
                <a:gd name="T1" fmla="*/ 145 h 316"/>
                <a:gd name="T2" fmla="*/ 265 w 292"/>
                <a:gd name="T3" fmla="*/ 87 h 316"/>
                <a:gd name="T4" fmla="*/ 264 w 292"/>
                <a:gd name="T5" fmla="*/ 60 h 316"/>
                <a:gd name="T6" fmla="*/ 232 w 292"/>
                <a:gd name="T7" fmla="*/ 27 h 316"/>
                <a:gd name="T8" fmla="*/ 174 w 292"/>
                <a:gd name="T9" fmla="*/ 5 h 316"/>
                <a:gd name="T10" fmla="*/ 82 w 292"/>
                <a:gd name="T11" fmla="*/ 42 h 316"/>
                <a:gd name="T12" fmla="*/ 27 w 292"/>
                <a:gd name="T13" fmla="*/ 84 h 316"/>
                <a:gd name="T14" fmla="*/ 35 w 292"/>
                <a:gd name="T15" fmla="*/ 99 h 316"/>
                <a:gd name="T16" fmla="*/ 0 w 292"/>
                <a:gd name="T17" fmla="*/ 167 h 316"/>
                <a:gd name="T18" fmla="*/ 28 w 292"/>
                <a:gd name="T19" fmla="*/ 227 h 316"/>
                <a:gd name="T20" fmla="*/ 58 w 292"/>
                <a:gd name="T21" fmla="*/ 288 h 316"/>
                <a:gd name="T22" fmla="*/ 120 w 292"/>
                <a:gd name="T23" fmla="*/ 314 h 316"/>
                <a:gd name="T24" fmla="*/ 224 w 292"/>
                <a:gd name="T25" fmla="*/ 289 h 316"/>
                <a:gd name="T26" fmla="*/ 266 w 292"/>
                <a:gd name="T27" fmla="*/ 226 h 316"/>
                <a:gd name="T28" fmla="*/ 267 w 292"/>
                <a:gd name="T29" fmla="*/ 192 h 316"/>
                <a:gd name="T30" fmla="*/ 267 w 292"/>
                <a:gd name="T31" fmla="*/ 192 h 316"/>
                <a:gd name="T32" fmla="*/ 274 w 292"/>
                <a:gd name="T33" fmla="*/ 191 h 316"/>
                <a:gd name="T34" fmla="*/ 249 w 292"/>
                <a:gd name="T35" fmla="*/ 80 h 316"/>
                <a:gd name="T36" fmla="*/ 35 w 292"/>
                <a:gd name="T37" fmla="*/ 71 h 316"/>
                <a:gd name="T38" fmla="*/ 40 w 292"/>
                <a:gd name="T39" fmla="*/ 75 h 316"/>
                <a:gd name="T40" fmla="*/ 38 w 292"/>
                <a:gd name="T41" fmla="*/ 92 h 316"/>
                <a:gd name="T42" fmla="*/ 51 w 292"/>
                <a:gd name="T43" fmla="*/ 77 h 316"/>
                <a:gd name="T44" fmla="*/ 127 w 292"/>
                <a:gd name="T45" fmla="*/ 29 h 316"/>
                <a:gd name="T46" fmla="*/ 210 w 292"/>
                <a:gd name="T47" fmla="*/ 49 h 316"/>
                <a:gd name="T48" fmla="*/ 257 w 292"/>
                <a:gd name="T49" fmla="*/ 61 h 316"/>
                <a:gd name="T50" fmla="*/ 284 w 292"/>
                <a:gd name="T51" fmla="*/ 125 h 316"/>
                <a:gd name="T52" fmla="*/ 243 w 292"/>
                <a:gd name="T53" fmla="*/ 208 h 316"/>
                <a:gd name="T54" fmla="*/ 170 w 292"/>
                <a:gd name="T55" fmla="*/ 258 h 316"/>
                <a:gd name="T56" fmla="*/ 124 w 292"/>
                <a:gd name="T57" fmla="*/ 258 h 316"/>
                <a:gd name="T58" fmla="*/ 51 w 292"/>
                <a:gd name="T59" fmla="*/ 208 h 316"/>
                <a:gd name="T60" fmla="*/ 31 w 292"/>
                <a:gd name="T61" fmla="*/ 125 h 316"/>
                <a:gd name="T62" fmla="*/ 257 w 292"/>
                <a:gd name="T63" fmla="*/ 252 h 316"/>
                <a:gd name="T64" fmla="*/ 215 w 292"/>
                <a:gd name="T65" fmla="*/ 270 h 316"/>
                <a:gd name="T66" fmla="*/ 174 w 292"/>
                <a:gd name="T67" fmla="*/ 281 h 316"/>
                <a:gd name="T68" fmla="*/ 164 w 292"/>
                <a:gd name="T69" fmla="*/ 308 h 316"/>
                <a:gd name="T70" fmla="*/ 150 w 292"/>
                <a:gd name="T71" fmla="*/ 309 h 316"/>
                <a:gd name="T72" fmla="*/ 174 w 292"/>
                <a:gd name="T73" fmla="*/ 264 h 316"/>
                <a:gd name="T74" fmla="*/ 203 w 292"/>
                <a:gd name="T75" fmla="*/ 253 h 316"/>
                <a:gd name="T76" fmla="*/ 219 w 292"/>
                <a:gd name="T77" fmla="*/ 254 h 316"/>
                <a:gd name="T78" fmla="*/ 208 w 292"/>
                <a:gd name="T79" fmla="*/ 261 h 316"/>
                <a:gd name="T80" fmla="*/ 239 w 292"/>
                <a:gd name="T81" fmla="*/ 257 h 316"/>
                <a:gd name="T82" fmla="*/ 113 w 292"/>
                <a:gd name="T83" fmla="*/ 262 h 316"/>
                <a:gd name="T84" fmla="*/ 97 w 292"/>
                <a:gd name="T85" fmla="*/ 276 h 316"/>
                <a:gd name="T86" fmla="*/ 89 w 292"/>
                <a:gd name="T87" fmla="*/ 272 h 316"/>
                <a:gd name="T88" fmla="*/ 83 w 292"/>
                <a:gd name="T89" fmla="*/ 268 h 316"/>
                <a:gd name="T90" fmla="*/ 127 w 292"/>
                <a:gd name="T91" fmla="*/ 306 h 316"/>
                <a:gd name="T92" fmla="*/ 129 w 292"/>
                <a:gd name="T93" fmla="*/ 309 h 316"/>
                <a:gd name="T94" fmla="*/ 37 w 292"/>
                <a:gd name="T95" fmla="*/ 258 h 316"/>
                <a:gd name="T96" fmla="*/ 7 w 292"/>
                <a:gd name="T97" fmla="*/ 171 h 316"/>
                <a:gd name="T98" fmla="*/ 23 w 292"/>
                <a:gd name="T99" fmla="*/ 171 h 316"/>
                <a:gd name="T100" fmla="*/ 23 w 292"/>
                <a:gd name="T101" fmla="*/ 191 h 316"/>
                <a:gd name="T102" fmla="*/ 33 w 292"/>
                <a:gd name="T103" fmla="*/ 199 h 316"/>
                <a:gd name="T104" fmla="*/ 37 w 292"/>
                <a:gd name="T105" fmla="*/ 197 h 316"/>
                <a:gd name="T106" fmla="*/ 37 w 292"/>
                <a:gd name="T107" fmla="*/ 239 h 316"/>
                <a:gd name="T108" fmla="*/ 34 w 292"/>
                <a:gd name="T109" fmla="*/ 255 h 316"/>
                <a:gd name="T110" fmla="*/ 41 w 292"/>
                <a:gd name="T111" fmla="*/ 263 h 316"/>
                <a:gd name="T112" fmla="*/ 64 w 292"/>
                <a:gd name="T113" fmla="*/ 279 h 316"/>
                <a:gd name="T114" fmla="*/ 109 w 292"/>
                <a:gd name="T115" fmla="*/ 281 h 316"/>
                <a:gd name="T116" fmla="*/ 118 w 292"/>
                <a:gd name="T117" fmla="*/ 283 h 316"/>
                <a:gd name="T118" fmla="*/ 144 w 292"/>
                <a:gd name="T119" fmla="*/ 310 h 316"/>
                <a:gd name="T120" fmla="*/ 252 w 292"/>
                <a:gd name="T121" fmla="*/ 21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2" h="316">
                  <a:moveTo>
                    <a:pt x="270" y="198"/>
                  </a:moveTo>
                  <a:cubicBezTo>
                    <a:pt x="271" y="198"/>
                    <a:pt x="273" y="197"/>
                    <a:pt x="276" y="197"/>
                  </a:cubicBezTo>
                  <a:cubicBezTo>
                    <a:pt x="278" y="197"/>
                    <a:pt x="280" y="197"/>
                    <a:pt x="284" y="198"/>
                  </a:cubicBezTo>
                  <a:cubicBezTo>
                    <a:pt x="286" y="198"/>
                    <a:pt x="287" y="197"/>
                    <a:pt x="287" y="195"/>
                  </a:cubicBezTo>
                  <a:cubicBezTo>
                    <a:pt x="289" y="185"/>
                    <a:pt x="289" y="178"/>
                    <a:pt x="290" y="168"/>
                  </a:cubicBezTo>
                  <a:cubicBezTo>
                    <a:pt x="291" y="160"/>
                    <a:pt x="292" y="153"/>
                    <a:pt x="292" y="145"/>
                  </a:cubicBezTo>
                  <a:cubicBezTo>
                    <a:pt x="292" y="137"/>
                    <a:pt x="291" y="129"/>
                    <a:pt x="290" y="121"/>
                  </a:cubicBezTo>
                  <a:cubicBezTo>
                    <a:pt x="290" y="119"/>
                    <a:pt x="288" y="118"/>
                    <a:pt x="287" y="118"/>
                  </a:cubicBezTo>
                  <a:cubicBezTo>
                    <a:pt x="279" y="118"/>
                    <a:pt x="272" y="118"/>
                    <a:pt x="265" y="118"/>
                  </a:cubicBezTo>
                  <a:cubicBezTo>
                    <a:pt x="263" y="110"/>
                    <a:pt x="261" y="102"/>
                    <a:pt x="257" y="94"/>
                  </a:cubicBezTo>
                  <a:cubicBezTo>
                    <a:pt x="259" y="93"/>
                    <a:pt x="260" y="91"/>
                    <a:pt x="262" y="90"/>
                  </a:cubicBezTo>
                  <a:cubicBezTo>
                    <a:pt x="264" y="90"/>
                    <a:pt x="265" y="88"/>
                    <a:pt x="265" y="87"/>
                  </a:cubicBezTo>
                  <a:cubicBezTo>
                    <a:pt x="265" y="84"/>
                    <a:pt x="265" y="81"/>
                    <a:pt x="265" y="79"/>
                  </a:cubicBezTo>
                  <a:cubicBezTo>
                    <a:pt x="265" y="75"/>
                    <a:pt x="265" y="71"/>
                    <a:pt x="265" y="67"/>
                  </a:cubicBezTo>
                  <a:cubicBezTo>
                    <a:pt x="265" y="66"/>
                    <a:pt x="265" y="66"/>
                    <a:pt x="265" y="65"/>
                  </a:cubicBezTo>
                  <a:cubicBezTo>
                    <a:pt x="265" y="64"/>
                    <a:pt x="265" y="64"/>
                    <a:pt x="265" y="64"/>
                  </a:cubicBezTo>
                  <a:cubicBezTo>
                    <a:pt x="266" y="63"/>
                    <a:pt x="265" y="61"/>
                    <a:pt x="264" y="60"/>
                  </a:cubicBezTo>
                  <a:cubicBezTo>
                    <a:pt x="264" y="60"/>
                    <a:pt x="264" y="60"/>
                    <a:pt x="264" y="60"/>
                  </a:cubicBezTo>
                  <a:cubicBezTo>
                    <a:pt x="263" y="59"/>
                    <a:pt x="263" y="58"/>
                    <a:pt x="262" y="57"/>
                  </a:cubicBezTo>
                  <a:cubicBezTo>
                    <a:pt x="261" y="55"/>
                    <a:pt x="259" y="53"/>
                    <a:pt x="257" y="51"/>
                  </a:cubicBezTo>
                  <a:cubicBezTo>
                    <a:pt x="256" y="50"/>
                    <a:pt x="255" y="48"/>
                    <a:pt x="252" y="46"/>
                  </a:cubicBezTo>
                  <a:cubicBezTo>
                    <a:pt x="249" y="42"/>
                    <a:pt x="244" y="38"/>
                    <a:pt x="240" y="34"/>
                  </a:cubicBezTo>
                  <a:cubicBezTo>
                    <a:pt x="238" y="32"/>
                    <a:pt x="236" y="30"/>
                    <a:pt x="235" y="29"/>
                  </a:cubicBezTo>
                  <a:cubicBezTo>
                    <a:pt x="234" y="28"/>
                    <a:pt x="233" y="28"/>
                    <a:pt x="232" y="27"/>
                  </a:cubicBezTo>
                  <a:cubicBezTo>
                    <a:pt x="231" y="27"/>
                    <a:pt x="231" y="27"/>
                    <a:pt x="231" y="27"/>
                  </a:cubicBezTo>
                  <a:cubicBezTo>
                    <a:pt x="231" y="26"/>
                    <a:pt x="230" y="26"/>
                    <a:pt x="229" y="26"/>
                  </a:cubicBezTo>
                  <a:cubicBezTo>
                    <a:pt x="229" y="26"/>
                    <a:pt x="227" y="26"/>
                    <a:pt x="227" y="27"/>
                  </a:cubicBezTo>
                  <a:cubicBezTo>
                    <a:pt x="222" y="32"/>
                    <a:pt x="217" y="37"/>
                    <a:pt x="212" y="42"/>
                  </a:cubicBezTo>
                  <a:cubicBezTo>
                    <a:pt x="200" y="35"/>
                    <a:pt x="187" y="30"/>
                    <a:pt x="174" y="27"/>
                  </a:cubicBezTo>
                  <a:cubicBezTo>
                    <a:pt x="174" y="20"/>
                    <a:pt x="174" y="13"/>
                    <a:pt x="174" y="5"/>
                  </a:cubicBezTo>
                  <a:cubicBezTo>
                    <a:pt x="174" y="4"/>
                    <a:pt x="173" y="2"/>
                    <a:pt x="171" y="2"/>
                  </a:cubicBezTo>
                  <a:cubicBezTo>
                    <a:pt x="163" y="1"/>
                    <a:pt x="155" y="0"/>
                    <a:pt x="147" y="0"/>
                  </a:cubicBezTo>
                  <a:cubicBezTo>
                    <a:pt x="139" y="0"/>
                    <a:pt x="131" y="1"/>
                    <a:pt x="123" y="2"/>
                  </a:cubicBezTo>
                  <a:cubicBezTo>
                    <a:pt x="122" y="2"/>
                    <a:pt x="120" y="4"/>
                    <a:pt x="120" y="5"/>
                  </a:cubicBezTo>
                  <a:cubicBezTo>
                    <a:pt x="120" y="13"/>
                    <a:pt x="120" y="20"/>
                    <a:pt x="120" y="27"/>
                  </a:cubicBezTo>
                  <a:cubicBezTo>
                    <a:pt x="107" y="30"/>
                    <a:pt x="94" y="35"/>
                    <a:pt x="82" y="42"/>
                  </a:cubicBezTo>
                  <a:cubicBezTo>
                    <a:pt x="77" y="37"/>
                    <a:pt x="72" y="32"/>
                    <a:pt x="67" y="27"/>
                  </a:cubicBezTo>
                  <a:cubicBezTo>
                    <a:pt x="66" y="26"/>
                    <a:pt x="64" y="26"/>
                    <a:pt x="63" y="27"/>
                  </a:cubicBezTo>
                  <a:cubicBezTo>
                    <a:pt x="50" y="36"/>
                    <a:pt x="39" y="48"/>
                    <a:pt x="29" y="61"/>
                  </a:cubicBezTo>
                  <a:cubicBezTo>
                    <a:pt x="29" y="62"/>
                    <a:pt x="28" y="63"/>
                    <a:pt x="29" y="64"/>
                  </a:cubicBezTo>
                  <a:cubicBezTo>
                    <a:pt x="28" y="71"/>
                    <a:pt x="28" y="77"/>
                    <a:pt x="27" y="83"/>
                  </a:cubicBezTo>
                  <a:cubicBezTo>
                    <a:pt x="27" y="84"/>
                    <a:pt x="27" y="84"/>
                    <a:pt x="27" y="84"/>
                  </a:cubicBezTo>
                  <a:cubicBezTo>
                    <a:pt x="26" y="84"/>
                    <a:pt x="26" y="84"/>
                    <a:pt x="26" y="84"/>
                  </a:cubicBezTo>
                  <a:cubicBezTo>
                    <a:pt x="26" y="85"/>
                    <a:pt x="26" y="85"/>
                    <a:pt x="26" y="85"/>
                  </a:cubicBezTo>
                  <a:cubicBezTo>
                    <a:pt x="26" y="86"/>
                    <a:pt x="26" y="86"/>
                    <a:pt x="26" y="87"/>
                  </a:cubicBezTo>
                  <a:cubicBezTo>
                    <a:pt x="26" y="87"/>
                    <a:pt x="26" y="88"/>
                    <a:pt x="26" y="88"/>
                  </a:cubicBezTo>
                  <a:cubicBezTo>
                    <a:pt x="26" y="89"/>
                    <a:pt x="26" y="91"/>
                    <a:pt x="27" y="91"/>
                  </a:cubicBezTo>
                  <a:cubicBezTo>
                    <a:pt x="30" y="94"/>
                    <a:pt x="32" y="96"/>
                    <a:pt x="35" y="99"/>
                  </a:cubicBezTo>
                  <a:cubicBezTo>
                    <a:pt x="32" y="105"/>
                    <a:pt x="30" y="111"/>
                    <a:pt x="29" y="118"/>
                  </a:cubicBezTo>
                  <a:cubicBezTo>
                    <a:pt x="22" y="118"/>
                    <a:pt x="15" y="118"/>
                    <a:pt x="7" y="118"/>
                  </a:cubicBezTo>
                  <a:cubicBezTo>
                    <a:pt x="6" y="118"/>
                    <a:pt x="4" y="119"/>
                    <a:pt x="4" y="121"/>
                  </a:cubicBezTo>
                  <a:cubicBezTo>
                    <a:pt x="4" y="122"/>
                    <a:pt x="4" y="123"/>
                    <a:pt x="4" y="125"/>
                  </a:cubicBezTo>
                  <a:cubicBezTo>
                    <a:pt x="3" y="125"/>
                    <a:pt x="2" y="126"/>
                    <a:pt x="2" y="127"/>
                  </a:cubicBezTo>
                  <a:cubicBezTo>
                    <a:pt x="1" y="136"/>
                    <a:pt x="0" y="153"/>
                    <a:pt x="0" y="167"/>
                  </a:cubicBezTo>
                  <a:cubicBezTo>
                    <a:pt x="0" y="178"/>
                    <a:pt x="0" y="188"/>
                    <a:pt x="1" y="195"/>
                  </a:cubicBezTo>
                  <a:cubicBezTo>
                    <a:pt x="2" y="196"/>
                    <a:pt x="3" y="198"/>
                    <a:pt x="5" y="198"/>
                  </a:cubicBezTo>
                  <a:cubicBezTo>
                    <a:pt x="12" y="198"/>
                    <a:pt x="19" y="198"/>
                    <a:pt x="26" y="198"/>
                  </a:cubicBezTo>
                  <a:cubicBezTo>
                    <a:pt x="28" y="206"/>
                    <a:pt x="30" y="213"/>
                    <a:pt x="33" y="221"/>
                  </a:cubicBezTo>
                  <a:cubicBezTo>
                    <a:pt x="32" y="222"/>
                    <a:pt x="31" y="223"/>
                    <a:pt x="30" y="224"/>
                  </a:cubicBezTo>
                  <a:cubicBezTo>
                    <a:pt x="29" y="225"/>
                    <a:pt x="28" y="226"/>
                    <a:pt x="28" y="227"/>
                  </a:cubicBezTo>
                  <a:cubicBezTo>
                    <a:pt x="28" y="228"/>
                    <a:pt x="28" y="228"/>
                    <a:pt x="28" y="228"/>
                  </a:cubicBezTo>
                  <a:cubicBezTo>
                    <a:pt x="28" y="236"/>
                    <a:pt x="27" y="245"/>
                    <a:pt x="26" y="253"/>
                  </a:cubicBezTo>
                  <a:cubicBezTo>
                    <a:pt x="26" y="253"/>
                    <a:pt x="26" y="254"/>
                    <a:pt x="25" y="254"/>
                  </a:cubicBezTo>
                  <a:cubicBezTo>
                    <a:pt x="25" y="256"/>
                    <a:pt x="26" y="258"/>
                    <a:pt x="28" y="258"/>
                  </a:cubicBezTo>
                  <a:cubicBezTo>
                    <a:pt x="28" y="258"/>
                    <a:pt x="28" y="258"/>
                    <a:pt x="28" y="258"/>
                  </a:cubicBezTo>
                  <a:cubicBezTo>
                    <a:pt x="37" y="270"/>
                    <a:pt x="47" y="279"/>
                    <a:pt x="58" y="288"/>
                  </a:cubicBezTo>
                  <a:cubicBezTo>
                    <a:pt x="58" y="289"/>
                    <a:pt x="59" y="289"/>
                    <a:pt x="60" y="289"/>
                  </a:cubicBezTo>
                  <a:cubicBezTo>
                    <a:pt x="62" y="290"/>
                    <a:pt x="63" y="290"/>
                    <a:pt x="64" y="289"/>
                  </a:cubicBezTo>
                  <a:cubicBezTo>
                    <a:pt x="69" y="284"/>
                    <a:pt x="74" y="279"/>
                    <a:pt x="79" y="274"/>
                  </a:cubicBezTo>
                  <a:cubicBezTo>
                    <a:pt x="91" y="281"/>
                    <a:pt x="101" y="286"/>
                    <a:pt x="114" y="289"/>
                  </a:cubicBezTo>
                  <a:cubicBezTo>
                    <a:pt x="115" y="297"/>
                    <a:pt x="116" y="302"/>
                    <a:pt x="118" y="312"/>
                  </a:cubicBezTo>
                  <a:cubicBezTo>
                    <a:pt x="118" y="313"/>
                    <a:pt x="119" y="314"/>
                    <a:pt x="120" y="314"/>
                  </a:cubicBezTo>
                  <a:cubicBezTo>
                    <a:pt x="128" y="316"/>
                    <a:pt x="136" y="316"/>
                    <a:pt x="144" y="316"/>
                  </a:cubicBezTo>
                  <a:cubicBezTo>
                    <a:pt x="152" y="316"/>
                    <a:pt x="160" y="316"/>
                    <a:pt x="168" y="314"/>
                  </a:cubicBezTo>
                  <a:cubicBezTo>
                    <a:pt x="170" y="314"/>
                    <a:pt x="171" y="313"/>
                    <a:pt x="171" y="311"/>
                  </a:cubicBezTo>
                  <a:cubicBezTo>
                    <a:pt x="171" y="305"/>
                    <a:pt x="173" y="297"/>
                    <a:pt x="174" y="288"/>
                  </a:cubicBezTo>
                  <a:cubicBezTo>
                    <a:pt x="187" y="285"/>
                    <a:pt x="198" y="281"/>
                    <a:pt x="210" y="274"/>
                  </a:cubicBezTo>
                  <a:cubicBezTo>
                    <a:pt x="215" y="279"/>
                    <a:pt x="219" y="284"/>
                    <a:pt x="224" y="289"/>
                  </a:cubicBezTo>
                  <a:cubicBezTo>
                    <a:pt x="226" y="290"/>
                    <a:pt x="227" y="290"/>
                    <a:pt x="229" y="289"/>
                  </a:cubicBezTo>
                  <a:cubicBezTo>
                    <a:pt x="242" y="280"/>
                    <a:pt x="253" y="269"/>
                    <a:pt x="262" y="255"/>
                  </a:cubicBezTo>
                  <a:cubicBezTo>
                    <a:pt x="263" y="254"/>
                    <a:pt x="263" y="254"/>
                    <a:pt x="263" y="254"/>
                  </a:cubicBezTo>
                  <a:cubicBezTo>
                    <a:pt x="265" y="245"/>
                    <a:pt x="265" y="239"/>
                    <a:pt x="266" y="227"/>
                  </a:cubicBezTo>
                  <a:cubicBezTo>
                    <a:pt x="266" y="227"/>
                    <a:pt x="266" y="227"/>
                    <a:pt x="266" y="226"/>
                  </a:cubicBezTo>
                  <a:cubicBezTo>
                    <a:pt x="266" y="226"/>
                    <a:pt x="266" y="226"/>
                    <a:pt x="266" y="226"/>
                  </a:cubicBezTo>
                  <a:cubicBezTo>
                    <a:pt x="265" y="226"/>
                    <a:pt x="265" y="225"/>
                    <a:pt x="265" y="225"/>
                  </a:cubicBezTo>
                  <a:cubicBezTo>
                    <a:pt x="265" y="225"/>
                    <a:pt x="265" y="225"/>
                    <a:pt x="265" y="225"/>
                  </a:cubicBezTo>
                  <a:cubicBezTo>
                    <a:pt x="262" y="222"/>
                    <a:pt x="259" y="219"/>
                    <a:pt x="257" y="217"/>
                  </a:cubicBezTo>
                  <a:cubicBezTo>
                    <a:pt x="262" y="208"/>
                    <a:pt x="264" y="203"/>
                    <a:pt x="266" y="200"/>
                  </a:cubicBezTo>
                  <a:cubicBezTo>
                    <a:pt x="268" y="199"/>
                    <a:pt x="268" y="199"/>
                    <a:pt x="270" y="198"/>
                  </a:cubicBezTo>
                  <a:close/>
                  <a:moveTo>
                    <a:pt x="267" y="192"/>
                  </a:moveTo>
                  <a:cubicBezTo>
                    <a:pt x="267" y="192"/>
                    <a:pt x="267" y="192"/>
                    <a:pt x="266" y="192"/>
                  </a:cubicBezTo>
                  <a:cubicBezTo>
                    <a:pt x="267" y="190"/>
                    <a:pt x="267" y="189"/>
                    <a:pt x="267" y="187"/>
                  </a:cubicBezTo>
                  <a:cubicBezTo>
                    <a:pt x="270" y="182"/>
                    <a:pt x="272" y="177"/>
                    <a:pt x="273" y="172"/>
                  </a:cubicBezTo>
                  <a:cubicBezTo>
                    <a:pt x="275" y="172"/>
                    <a:pt x="276" y="171"/>
                    <a:pt x="278" y="171"/>
                  </a:cubicBezTo>
                  <a:cubicBezTo>
                    <a:pt x="275" y="178"/>
                    <a:pt x="272" y="184"/>
                    <a:pt x="270" y="191"/>
                  </a:cubicBezTo>
                  <a:cubicBezTo>
                    <a:pt x="269" y="191"/>
                    <a:pt x="268" y="191"/>
                    <a:pt x="267" y="192"/>
                  </a:cubicBezTo>
                  <a:close/>
                  <a:moveTo>
                    <a:pt x="267" y="175"/>
                  </a:moveTo>
                  <a:cubicBezTo>
                    <a:pt x="267" y="174"/>
                    <a:pt x="268" y="174"/>
                    <a:pt x="268" y="174"/>
                  </a:cubicBezTo>
                  <a:cubicBezTo>
                    <a:pt x="268" y="174"/>
                    <a:pt x="269" y="173"/>
                    <a:pt x="269" y="173"/>
                  </a:cubicBezTo>
                  <a:cubicBezTo>
                    <a:pt x="269" y="175"/>
                    <a:pt x="268" y="177"/>
                    <a:pt x="267" y="179"/>
                  </a:cubicBezTo>
                  <a:cubicBezTo>
                    <a:pt x="267" y="177"/>
                    <a:pt x="267" y="176"/>
                    <a:pt x="267" y="175"/>
                  </a:cubicBezTo>
                  <a:close/>
                  <a:moveTo>
                    <a:pt x="274" y="191"/>
                  </a:moveTo>
                  <a:cubicBezTo>
                    <a:pt x="276" y="184"/>
                    <a:pt x="279" y="177"/>
                    <a:pt x="282" y="171"/>
                  </a:cubicBezTo>
                  <a:cubicBezTo>
                    <a:pt x="282" y="171"/>
                    <a:pt x="283" y="171"/>
                    <a:pt x="283" y="171"/>
                  </a:cubicBezTo>
                  <a:cubicBezTo>
                    <a:pt x="283" y="178"/>
                    <a:pt x="282" y="184"/>
                    <a:pt x="281" y="191"/>
                  </a:cubicBezTo>
                  <a:cubicBezTo>
                    <a:pt x="279" y="191"/>
                    <a:pt x="277" y="191"/>
                    <a:pt x="276" y="191"/>
                  </a:cubicBezTo>
                  <a:cubicBezTo>
                    <a:pt x="275" y="191"/>
                    <a:pt x="274" y="191"/>
                    <a:pt x="274" y="191"/>
                  </a:cubicBezTo>
                  <a:close/>
                  <a:moveTo>
                    <a:pt x="249" y="80"/>
                  </a:moveTo>
                  <a:cubicBezTo>
                    <a:pt x="252" y="77"/>
                    <a:pt x="255" y="74"/>
                    <a:pt x="258" y="71"/>
                  </a:cubicBezTo>
                  <a:cubicBezTo>
                    <a:pt x="258" y="74"/>
                    <a:pt x="258" y="76"/>
                    <a:pt x="258" y="79"/>
                  </a:cubicBezTo>
                  <a:cubicBezTo>
                    <a:pt x="258" y="81"/>
                    <a:pt x="258" y="83"/>
                    <a:pt x="258" y="84"/>
                  </a:cubicBezTo>
                  <a:cubicBezTo>
                    <a:pt x="257" y="85"/>
                    <a:pt x="255" y="87"/>
                    <a:pt x="254" y="88"/>
                  </a:cubicBezTo>
                  <a:cubicBezTo>
                    <a:pt x="253" y="85"/>
                    <a:pt x="251" y="82"/>
                    <a:pt x="249" y="80"/>
                  </a:cubicBezTo>
                  <a:close/>
                  <a:moveTo>
                    <a:pt x="35" y="71"/>
                  </a:moveTo>
                  <a:cubicBezTo>
                    <a:pt x="36" y="71"/>
                    <a:pt x="37" y="72"/>
                    <a:pt x="37" y="73"/>
                  </a:cubicBezTo>
                  <a:cubicBezTo>
                    <a:pt x="36" y="73"/>
                    <a:pt x="36" y="74"/>
                    <a:pt x="35" y="75"/>
                  </a:cubicBezTo>
                  <a:cubicBezTo>
                    <a:pt x="35" y="74"/>
                    <a:pt x="35" y="72"/>
                    <a:pt x="35" y="71"/>
                  </a:cubicBezTo>
                  <a:close/>
                  <a:moveTo>
                    <a:pt x="33" y="86"/>
                  </a:moveTo>
                  <a:cubicBezTo>
                    <a:pt x="34" y="84"/>
                    <a:pt x="34" y="82"/>
                    <a:pt x="34" y="81"/>
                  </a:cubicBezTo>
                  <a:cubicBezTo>
                    <a:pt x="36" y="79"/>
                    <a:pt x="38" y="77"/>
                    <a:pt x="40" y="75"/>
                  </a:cubicBezTo>
                  <a:cubicBezTo>
                    <a:pt x="40" y="75"/>
                    <a:pt x="41" y="76"/>
                    <a:pt x="41" y="76"/>
                  </a:cubicBezTo>
                  <a:cubicBezTo>
                    <a:pt x="39" y="80"/>
                    <a:pt x="36" y="83"/>
                    <a:pt x="33" y="86"/>
                  </a:cubicBezTo>
                  <a:close/>
                  <a:moveTo>
                    <a:pt x="35" y="89"/>
                  </a:moveTo>
                  <a:cubicBezTo>
                    <a:pt x="38" y="86"/>
                    <a:pt x="41" y="82"/>
                    <a:pt x="44" y="79"/>
                  </a:cubicBezTo>
                  <a:cubicBezTo>
                    <a:pt x="44" y="79"/>
                    <a:pt x="44" y="80"/>
                    <a:pt x="45" y="80"/>
                  </a:cubicBezTo>
                  <a:cubicBezTo>
                    <a:pt x="42" y="84"/>
                    <a:pt x="40" y="88"/>
                    <a:pt x="38" y="92"/>
                  </a:cubicBezTo>
                  <a:cubicBezTo>
                    <a:pt x="37" y="91"/>
                    <a:pt x="36" y="90"/>
                    <a:pt x="35" y="89"/>
                  </a:cubicBezTo>
                  <a:close/>
                  <a:moveTo>
                    <a:pt x="35" y="122"/>
                  </a:moveTo>
                  <a:cubicBezTo>
                    <a:pt x="36" y="115"/>
                    <a:pt x="38" y="107"/>
                    <a:pt x="41" y="101"/>
                  </a:cubicBezTo>
                  <a:cubicBezTo>
                    <a:pt x="42" y="100"/>
                    <a:pt x="42" y="100"/>
                    <a:pt x="42" y="99"/>
                  </a:cubicBezTo>
                  <a:cubicBezTo>
                    <a:pt x="45" y="93"/>
                    <a:pt x="48" y="87"/>
                    <a:pt x="52" y="81"/>
                  </a:cubicBezTo>
                  <a:cubicBezTo>
                    <a:pt x="53" y="80"/>
                    <a:pt x="52" y="78"/>
                    <a:pt x="51" y="77"/>
                  </a:cubicBezTo>
                  <a:cubicBezTo>
                    <a:pt x="46" y="72"/>
                    <a:pt x="41" y="67"/>
                    <a:pt x="37" y="62"/>
                  </a:cubicBezTo>
                  <a:cubicBezTo>
                    <a:pt x="45" y="52"/>
                    <a:pt x="54" y="42"/>
                    <a:pt x="65" y="34"/>
                  </a:cubicBezTo>
                  <a:cubicBezTo>
                    <a:pt x="70" y="39"/>
                    <a:pt x="75" y="44"/>
                    <a:pt x="80" y="49"/>
                  </a:cubicBezTo>
                  <a:cubicBezTo>
                    <a:pt x="81" y="50"/>
                    <a:pt x="82" y="50"/>
                    <a:pt x="84" y="49"/>
                  </a:cubicBezTo>
                  <a:cubicBezTo>
                    <a:pt x="96" y="41"/>
                    <a:pt x="110" y="36"/>
                    <a:pt x="124" y="33"/>
                  </a:cubicBezTo>
                  <a:cubicBezTo>
                    <a:pt x="126" y="32"/>
                    <a:pt x="127" y="31"/>
                    <a:pt x="127" y="29"/>
                  </a:cubicBezTo>
                  <a:cubicBezTo>
                    <a:pt x="127" y="22"/>
                    <a:pt x="127" y="15"/>
                    <a:pt x="127" y="8"/>
                  </a:cubicBezTo>
                  <a:cubicBezTo>
                    <a:pt x="134" y="7"/>
                    <a:pt x="140" y="7"/>
                    <a:pt x="147" y="7"/>
                  </a:cubicBezTo>
                  <a:cubicBezTo>
                    <a:pt x="154" y="7"/>
                    <a:pt x="160" y="7"/>
                    <a:pt x="167" y="8"/>
                  </a:cubicBezTo>
                  <a:cubicBezTo>
                    <a:pt x="167" y="15"/>
                    <a:pt x="167" y="22"/>
                    <a:pt x="167" y="29"/>
                  </a:cubicBezTo>
                  <a:cubicBezTo>
                    <a:pt x="167" y="31"/>
                    <a:pt x="168" y="32"/>
                    <a:pt x="170" y="33"/>
                  </a:cubicBezTo>
                  <a:cubicBezTo>
                    <a:pt x="184" y="36"/>
                    <a:pt x="198" y="41"/>
                    <a:pt x="210" y="49"/>
                  </a:cubicBezTo>
                  <a:cubicBezTo>
                    <a:pt x="212" y="50"/>
                    <a:pt x="213" y="50"/>
                    <a:pt x="214" y="49"/>
                  </a:cubicBezTo>
                  <a:cubicBezTo>
                    <a:pt x="220" y="44"/>
                    <a:pt x="225" y="39"/>
                    <a:pt x="230" y="34"/>
                  </a:cubicBezTo>
                  <a:cubicBezTo>
                    <a:pt x="231" y="35"/>
                    <a:pt x="232" y="36"/>
                    <a:pt x="234" y="38"/>
                  </a:cubicBezTo>
                  <a:cubicBezTo>
                    <a:pt x="238" y="41"/>
                    <a:pt x="242" y="45"/>
                    <a:pt x="245" y="48"/>
                  </a:cubicBezTo>
                  <a:cubicBezTo>
                    <a:pt x="248" y="52"/>
                    <a:pt x="251" y="54"/>
                    <a:pt x="252" y="55"/>
                  </a:cubicBezTo>
                  <a:cubicBezTo>
                    <a:pt x="254" y="57"/>
                    <a:pt x="255" y="59"/>
                    <a:pt x="257" y="61"/>
                  </a:cubicBezTo>
                  <a:cubicBezTo>
                    <a:pt x="257" y="62"/>
                    <a:pt x="257" y="62"/>
                    <a:pt x="258" y="62"/>
                  </a:cubicBezTo>
                  <a:cubicBezTo>
                    <a:pt x="253" y="67"/>
                    <a:pt x="248" y="72"/>
                    <a:pt x="243" y="77"/>
                  </a:cubicBezTo>
                  <a:cubicBezTo>
                    <a:pt x="242" y="78"/>
                    <a:pt x="241" y="80"/>
                    <a:pt x="242" y="81"/>
                  </a:cubicBezTo>
                  <a:cubicBezTo>
                    <a:pt x="251" y="94"/>
                    <a:pt x="256" y="107"/>
                    <a:pt x="259" y="122"/>
                  </a:cubicBezTo>
                  <a:cubicBezTo>
                    <a:pt x="260" y="124"/>
                    <a:pt x="261" y="125"/>
                    <a:pt x="263" y="125"/>
                  </a:cubicBezTo>
                  <a:cubicBezTo>
                    <a:pt x="270" y="125"/>
                    <a:pt x="277" y="125"/>
                    <a:pt x="284" y="125"/>
                  </a:cubicBezTo>
                  <a:cubicBezTo>
                    <a:pt x="285" y="131"/>
                    <a:pt x="285" y="138"/>
                    <a:pt x="285" y="145"/>
                  </a:cubicBezTo>
                  <a:cubicBezTo>
                    <a:pt x="285" y="152"/>
                    <a:pt x="285" y="158"/>
                    <a:pt x="284" y="164"/>
                  </a:cubicBezTo>
                  <a:cubicBezTo>
                    <a:pt x="283" y="164"/>
                    <a:pt x="282" y="164"/>
                    <a:pt x="281" y="164"/>
                  </a:cubicBezTo>
                  <a:cubicBezTo>
                    <a:pt x="274" y="164"/>
                    <a:pt x="269" y="166"/>
                    <a:pt x="264" y="168"/>
                  </a:cubicBezTo>
                  <a:cubicBezTo>
                    <a:pt x="261" y="170"/>
                    <a:pt x="259" y="173"/>
                    <a:pt x="257" y="176"/>
                  </a:cubicBezTo>
                  <a:cubicBezTo>
                    <a:pt x="253" y="184"/>
                    <a:pt x="251" y="195"/>
                    <a:pt x="243" y="208"/>
                  </a:cubicBezTo>
                  <a:cubicBezTo>
                    <a:pt x="242" y="210"/>
                    <a:pt x="242" y="211"/>
                    <a:pt x="243" y="213"/>
                  </a:cubicBezTo>
                  <a:cubicBezTo>
                    <a:pt x="248" y="217"/>
                    <a:pt x="253" y="222"/>
                    <a:pt x="258" y="227"/>
                  </a:cubicBezTo>
                  <a:cubicBezTo>
                    <a:pt x="250" y="238"/>
                    <a:pt x="241" y="248"/>
                    <a:pt x="230" y="256"/>
                  </a:cubicBezTo>
                  <a:cubicBezTo>
                    <a:pt x="225" y="251"/>
                    <a:pt x="220" y="246"/>
                    <a:pt x="215" y="241"/>
                  </a:cubicBezTo>
                  <a:cubicBezTo>
                    <a:pt x="214" y="240"/>
                    <a:pt x="212" y="240"/>
                    <a:pt x="211" y="240"/>
                  </a:cubicBezTo>
                  <a:cubicBezTo>
                    <a:pt x="198" y="249"/>
                    <a:pt x="185" y="255"/>
                    <a:pt x="170" y="258"/>
                  </a:cubicBezTo>
                  <a:cubicBezTo>
                    <a:pt x="168" y="258"/>
                    <a:pt x="167" y="259"/>
                    <a:pt x="167" y="261"/>
                  </a:cubicBezTo>
                  <a:cubicBezTo>
                    <a:pt x="167" y="268"/>
                    <a:pt x="167" y="275"/>
                    <a:pt x="167" y="282"/>
                  </a:cubicBezTo>
                  <a:cubicBezTo>
                    <a:pt x="160" y="283"/>
                    <a:pt x="154" y="283"/>
                    <a:pt x="147" y="283"/>
                  </a:cubicBezTo>
                  <a:cubicBezTo>
                    <a:pt x="140" y="283"/>
                    <a:pt x="134" y="283"/>
                    <a:pt x="127" y="282"/>
                  </a:cubicBezTo>
                  <a:cubicBezTo>
                    <a:pt x="127" y="275"/>
                    <a:pt x="127" y="268"/>
                    <a:pt x="127" y="261"/>
                  </a:cubicBezTo>
                  <a:cubicBezTo>
                    <a:pt x="127" y="259"/>
                    <a:pt x="126" y="258"/>
                    <a:pt x="124" y="258"/>
                  </a:cubicBezTo>
                  <a:cubicBezTo>
                    <a:pt x="110" y="255"/>
                    <a:pt x="96" y="249"/>
                    <a:pt x="83" y="240"/>
                  </a:cubicBezTo>
                  <a:cubicBezTo>
                    <a:pt x="82" y="240"/>
                    <a:pt x="80" y="240"/>
                    <a:pt x="79" y="241"/>
                  </a:cubicBezTo>
                  <a:cubicBezTo>
                    <a:pt x="74" y="246"/>
                    <a:pt x="69" y="251"/>
                    <a:pt x="64" y="255"/>
                  </a:cubicBezTo>
                  <a:cubicBezTo>
                    <a:pt x="53" y="247"/>
                    <a:pt x="44" y="238"/>
                    <a:pt x="36" y="227"/>
                  </a:cubicBezTo>
                  <a:cubicBezTo>
                    <a:pt x="41" y="222"/>
                    <a:pt x="46" y="217"/>
                    <a:pt x="51" y="213"/>
                  </a:cubicBezTo>
                  <a:cubicBezTo>
                    <a:pt x="52" y="211"/>
                    <a:pt x="52" y="210"/>
                    <a:pt x="51" y="208"/>
                  </a:cubicBezTo>
                  <a:cubicBezTo>
                    <a:pt x="43" y="196"/>
                    <a:pt x="37" y="182"/>
                    <a:pt x="34" y="167"/>
                  </a:cubicBezTo>
                  <a:cubicBezTo>
                    <a:pt x="34" y="166"/>
                    <a:pt x="33" y="165"/>
                    <a:pt x="31" y="165"/>
                  </a:cubicBezTo>
                  <a:cubicBezTo>
                    <a:pt x="24" y="165"/>
                    <a:pt x="17" y="165"/>
                    <a:pt x="10" y="165"/>
                  </a:cubicBezTo>
                  <a:cubicBezTo>
                    <a:pt x="9" y="158"/>
                    <a:pt x="9" y="152"/>
                    <a:pt x="9" y="145"/>
                  </a:cubicBezTo>
                  <a:cubicBezTo>
                    <a:pt x="9" y="138"/>
                    <a:pt x="9" y="131"/>
                    <a:pt x="10" y="125"/>
                  </a:cubicBezTo>
                  <a:cubicBezTo>
                    <a:pt x="17" y="125"/>
                    <a:pt x="24" y="125"/>
                    <a:pt x="31" y="125"/>
                  </a:cubicBezTo>
                  <a:cubicBezTo>
                    <a:pt x="33" y="125"/>
                    <a:pt x="34" y="124"/>
                    <a:pt x="35" y="122"/>
                  </a:cubicBezTo>
                  <a:close/>
                  <a:moveTo>
                    <a:pt x="257" y="252"/>
                  </a:moveTo>
                  <a:cubicBezTo>
                    <a:pt x="254" y="255"/>
                    <a:pt x="252" y="258"/>
                    <a:pt x="249" y="261"/>
                  </a:cubicBezTo>
                  <a:cubicBezTo>
                    <a:pt x="251" y="255"/>
                    <a:pt x="253" y="248"/>
                    <a:pt x="255" y="241"/>
                  </a:cubicBezTo>
                  <a:cubicBezTo>
                    <a:pt x="256" y="240"/>
                    <a:pt x="257" y="239"/>
                    <a:pt x="258" y="238"/>
                  </a:cubicBezTo>
                  <a:cubicBezTo>
                    <a:pt x="258" y="243"/>
                    <a:pt x="257" y="247"/>
                    <a:pt x="257" y="252"/>
                  </a:cubicBezTo>
                  <a:close/>
                  <a:moveTo>
                    <a:pt x="236" y="274"/>
                  </a:moveTo>
                  <a:cubicBezTo>
                    <a:pt x="239" y="267"/>
                    <a:pt x="241" y="260"/>
                    <a:pt x="244" y="253"/>
                  </a:cubicBezTo>
                  <a:cubicBezTo>
                    <a:pt x="246" y="251"/>
                    <a:pt x="248" y="249"/>
                    <a:pt x="250" y="247"/>
                  </a:cubicBezTo>
                  <a:cubicBezTo>
                    <a:pt x="248" y="254"/>
                    <a:pt x="246" y="260"/>
                    <a:pt x="244" y="267"/>
                  </a:cubicBezTo>
                  <a:cubicBezTo>
                    <a:pt x="242" y="270"/>
                    <a:pt x="239" y="272"/>
                    <a:pt x="236" y="274"/>
                  </a:cubicBezTo>
                  <a:close/>
                  <a:moveTo>
                    <a:pt x="215" y="270"/>
                  </a:moveTo>
                  <a:cubicBezTo>
                    <a:pt x="218" y="266"/>
                    <a:pt x="220" y="262"/>
                    <a:pt x="222" y="257"/>
                  </a:cubicBezTo>
                  <a:cubicBezTo>
                    <a:pt x="222" y="258"/>
                    <a:pt x="223" y="258"/>
                    <a:pt x="224" y="259"/>
                  </a:cubicBezTo>
                  <a:cubicBezTo>
                    <a:pt x="224" y="259"/>
                    <a:pt x="224" y="259"/>
                    <a:pt x="224" y="259"/>
                  </a:cubicBezTo>
                  <a:cubicBezTo>
                    <a:pt x="222" y="264"/>
                    <a:pt x="219" y="268"/>
                    <a:pt x="217" y="272"/>
                  </a:cubicBezTo>
                  <a:cubicBezTo>
                    <a:pt x="217" y="272"/>
                    <a:pt x="216" y="271"/>
                    <a:pt x="215" y="270"/>
                  </a:cubicBezTo>
                  <a:close/>
                  <a:moveTo>
                    <a:pt x="174" y="281"/>
                  </a:moveTo>
                  <a:cubicBezTo>
                    <a:pt x="174" y="279"/>
                    <a:pt x="174" y="277"/>
                    <a:pt x="174" y="275"/>
                  </a:cubicBezTo>
                  <a:cubicBezTo>
                    <a:pt x="177" y="271"/>
                    <a:pt x="180" y="266"/>
                    <a:pt x="182" y="261"/>
                  </a:cubicBezTo>
                  <a:cubicBezTo>
                    <a:pt x="184" y="261"/>
                    <a:pt x="185" y="260"/>
                    <a:pt x="187" y="260"/>
                  </a:cubicBezTo>
                  <a:cubicBezTo>
                    <a:pt x="183" y="267"/>
                    <a:pt x="180" y="274"/>
                    <a:pt x="176" y="281"/>
                  </a:cubicBezTo>
                  <a:cubicBezTo>
                    <a:pt x="175" y="281"/>
                    <a:pt x="175" y="281"/>
                    <a:pt x="174" y="281"/>
                  </a:cubicBezTo>
                  <a:close/>
                  <a:moveTo>
                    <a:pt x="164" y="308"/>
                  </a:moveTo>
                  <a:cubicBezTo>
                    <a:pt x="163" y="308"/>
                    <a:pt x="162" y="308"/>
                    <a:pt x="160" y="309"/>
                  </a:cubicBezTo>
                  <a:cubicBezTo>
                    <a:pt x="162" y="304"/>
                    <a:pt x="164" y="299"/>
                    <a:pt x="166" y="294"/>
                  </a:cubicBezTo>
                  <a:cubicBezTo>
                    <a:pt x="166" y="299"/>
                    <a:pt x="165" y="304"/>
                    <a:pt x="164" y="308"/>
                  </a:cubicBezTo>
                  <a:close/>
                  <a:moveTo>
                    <a:pt x="165" y="289"/>
                  </a:moveTo>
                  <a:cubicBezTo>
                    <a:pt x="162" y="295"/>
                    <a:pt x="159" y="302"/>
                    <a:pt x="156" y="309"/>
                  </a:cubicBezTo>
                  <a:cubicBezTo>
                    <a:pt x="154" y="309"/>
                    <a:pt x="152" y="309"/>
                    <a:pt x="150" y="309"/>
                  </a:cubicBezTo>
                  <a:cubicBezTo>
                    <a:pt x="152" y="303"/>
                    <a:pt x="155" y="296"/>
                    <a:pt x="158" y="290"/>
                  </a:cubicBezTo>
                  <a:cubicBezTo>
                    <a:pt x="160" y="289"/>
                    <a:pt x="163" y="289"/>
                    <a:pt x="165" y="289"/>
                  </a:cubicBezTo>
                  <a:close/>
                  <a:moveTo>
                    <a:pt x="174" y="264"/>
                  </a:moveTo>
                  <a:cubicBezTo>
                    <a:pt x="175" y="263"/>
                    <a:pt x="176" y="263"/>
                    <a:pt x="178" y="263"/>
                  </a:cubicBezTo>
                  <a:cubicBezTo>
                    <a:pt x="176" y="265"/>
                    <a:pt x="175" y="267"/>
                    <a:pt x="174" y="269"/>
                  </a:cubicBezTo>
                  <a:cubicBezTo>
                    <a:pt x="174" y="267"/>
                    <a:pt x="174" y="265"/>
                    <a:pt x="174" y="264"/>
                  </a:cubicBezTo>
                  <a:close/>
                  <a:moveTo>
                    <a:pt x="192" y="258"/>
                  </a:moveTo>
                  <a:cubicBezTo>
                    <a:pt x="194" y="257"/>
                    <a:pt x="197" y="256"/>
                    <a:pt x="199" y="255"/>
                  </a:cubicBezTo>
                  <a:cubicBezTo>
                    <a:pt x="196" y="262"/>
                    <a:pt x="193" y="269"/>
                    <a:pt x="191" y="276"/>
                  </a:cubicBezTo>
                  <a:cubicBezTo>
                    <a:pt x="187" y="278"/>
                    <a:pt x="184" y="279"/>
                    <a:pt x="181" y="280"/>
                  </a:cubicBezTo>
                  <a:cubicBezTo>
                    <a:pt x="184" y="272"/>
                    <a:pt x="188" y="265"/>
                    <a:pt x="192" y="258"/>
                  </a:cubicBezTo>
                  <a:close/>
                  <a:moveTo>
                    <a:pt x="203" y="253"/>
                  </a:moveTo>
                  <a:cubicBezTo>
                    <a:pt x="205" y="252"/>
                    <a:pt x="207" y="251"/>
                    <a:pt x="209" y="250"/>
                  </a:cubicBezTo>
                  <a:cubicBezTo>
                    <a:pt x="206" y="257"/>
                    <a:pt x="203" y="264"/>
                    <a:pt x="200" y="272"/>
                  </a:cubicBezTo>
                  <a:cubicBezTo>
                    <a:pt x="198" y="273"/>
                    <a:pt x="197" y="274"/>
                    <a:pt x="195" y="274"/>
                  </a:cubicBezTo>
                  <a:cubicBezTo>
                    <a:pt x="198" y="267"/>
                    <a:pt x="201" y="260"/>
                    <a:pt x="203" y="253"/>
                  </a:cubicBezTo>
                  <a:close/>
                  <a:moveTo>
                    <a:pt x="215" y="251"/>
                  </a:moveTo>
                  <a:cubicBezTo>
                    <a:pt x="217" y="252"/>
                    <a:pt x="218" y="253"/>
                    <a:pt x="219" y="254"/>
                  </a:cubicBezTo>
                  <a:cubicBezTo>
                    <a:pt x="218" y="258"/>
                    <a:pt x="216" y="262"/>
                    <a:pt x="214" y="266"/>
                  </a:cubicBezTo>
                  <a:cubicBezTo>
                    <a:pt x="214" y="261"/>
                    <a:pt x="215" y="256"/>
                    <a:pt x="215" y="251"/>
                  </a:cubicBezTo>
                  <a:close/>
                  <a:moveTo>
                    <a:pt x="208" y="261"/>
                  </a:moveTo>
                  <a:cubicBezTo>
                    <a:pt x="207" y="263"/>
                    <a:pt x="207" y="265"/>
                    <a:pt x="207" y="267"/>
                  </a:cubicBezTo>
                  <a:cubicBezTo>
                    <a:pt x="206" y="268"/>
                    <a:pt x="205" y="269"/>
                    <a:pt x="205" y="269"/>
                  </a:cubicBezTo>
                  <a:cubicBezTo>
                    <a:pt x="206" y="266"/>
                    <a:pt x="207" y="264"/>
                    <a:pt x="208" y="261"/>
                  </a:cubicBezTo>
                  <a:close/>
                  <a:moveTo>
                    <a:pt x="224" y="266"/>
                  </a:moveTo>
                  <a:cubicBezTo>
                    <a:pt x="224" y="270"/>
                    <a:pt x="223" y="274"/>
                    <a:pt x="223" y="278"/>
                  </a:cubicBezTo>
                  <a:cubicBezTo>
                    <a:pt x="222" y="277"/>
                    <a:pt x="221" y="276"/>
                    <a:pt x="220" y="275"/>
                  </a:cubicBezTo>
                  <a:cubicBezTo>
                    <a:pt x="221" y="272"/>
                    <a:pt x="223" y="269"/>
                    <a:pt x="224" y="266"/>
                  </a:cubicBezTo>
                  <a:close/>
                  <a:moveTo>
                    <a:pt x="232" y="263"/>
                  </a:moveTo>
                  <a:cubicBezTo>
                    <a:pt x="234" y="261"/>
                    <a:pt x="236" y="259"/>
                    <a:pt x="239" y="257"/>
                  </a:cubicBezTo>
                  <a:cubicBezTo>
                    <a:pt x="236" y="264"/>
                    <a:pt x="234" y="271"/>
                    <a:pt x="231" y="279"/>
                  </a:cubicBezTo>
                  <a:cubicBezTo>
                    <a:pt x="231" y="279"/>
                    <a:pt x="230" y="279"/>
                    <a:pt x="230" y="280"/>
                  </a:cubicBezTo>
                  <a:cubicBezTo>
                    <a:pt x="230" y="274"/>
                    <a:pt x="231" y="268"/>
                    <a:pt x="232" y="263"/>
                  </a:cubicBezTo>
                  <a:close/>
                  <a:moveTo>
                    <a:pt x="106" y="280"/>
                  </a:moveTo>
                  <a:cubicBezTo>
                    <a:pt x="104" y="279"/>
                    <a:pt x="102" y="279"/>
                    <a:pt x="100" y="278"/>
                  </a:cubicBezTo>
                  <a:cubicBezTo>
                    <a:pt x="104" y="272"/>
                    <a:pt x="108" y="267"/>
                    <a:pt x="113" y="262"/>
                  </a:cubicBezTo>
                  <a:cubicBezTo>
                    <a:pt x="115" y="262"/>
                    <a:pt x="117" y="263"/>
                    <a:pt x="119" y="263"/>
                  </a:cubicBezTo>
                  <a:cubicBezTo>
                    <a:pt x="115" y="269"/>
                    <a:pt x="110" y="274"/>
                    <a:pt x="106" y="280"/>
                  </a:cubicBezTo>
                  <a:close/>
                  <a:moveTo>
                    <a:pt x="92" y="274"/>
                  </a:moveTo>
                  <a:cubicBezTo>
                    <a:pt x="96" y="269"/>
                    <a:pt x="101" y="264"/>
                    <a:pt x="105" y="259"/>
                  </a:cubicBezTo>
                  <a:cubicBezTo>
                    <a:pt x="107" y="260"/>
                    <a:pt x="108" y="260"/>
                    <a:pt x="110" y="261"/>
                  </a:cubicBezTo>
                  <a:cubicBezTo>
                    <a:pt x="105" y="266"/>
                    <a:pt x="101" y="271"/>
                    <a:pt x="97" y="276"/>
                  </a:cubicBezTo>
                  <a:cubicBezTo>
                    <a:pt x="95" y="276"/>
                    <a:pt x="94" y="275"/>
                    <a:pt x="92" y="274"/>
                  </a:cubicBezTo>
                  <a:close/>
                  <a:moveTo>
                    <a:pt x="86" y="270"/>
                  </a:moveTo>
                  <a:cubicBezTo>
                    <a:pt x="89" y="265"/>
                    <a:pt x="93" y="261"/>
                    <a:pt x="97" y="256"/>
                  </a:cubicBezTo>
                  <a:cubicBezTo>
                    <a:pt x="97" y="256"/>
                    <a:pt x="97" y="256"/>
                    <a:pt x="97" y="256"/>
                  </a:cubicBezTo>
                  <a:cubicBezTo>
                    <a:pt x="98" y="256"/>
                    <a:pt x="100" y="257"/>
                    <a:pt x="102" y="258"/>
                  </a:cubicBezTo>
                  <a:cubicBezTo>
                    <a:pt x="97" y="262"/>
                    <a:pt x="93" y="267"/>
                    <a:pt x="89" y="272"/>
                  </a:cubicBezTo>
                  <a:cubicBezTo>
                    <a:pt x="88" y="272"/>
                    <a:pt x="87" y="271"/>
                    <a:pt x="86" y="270"/>
                  </a:cubicBezTo>
                  <a:close/>
                  <a:moveTo>
                    <a:pt x="87" y="251"/>
                  </a:moveTo>
                  <a:cubicBezTo>
                    <a:pt x="86" y="252"/>
                    <a:pt x="85" y="253"/>
                    <a:pt x="84" y="255"/>
                  </a:cubicBezTo>
                  <a:cubicBezTo>
                    <a:pt x="84" y="253"/>
                    <a:pt x="84" y="251"/>
                    <a:pt x="84" y="249"/>
                  </a:cubicBezTo>
                  <a:cubicBezTo>
                    <a:pt x="85" y="249"/>
                    <a:pt x="86" y="250"/>
                    <a:pt x="87" y="251"/>
                  </a:cubicBezTo>
                  <a:close/>
                  <a:moveTo>
                    <a:pt x="83" y="268"/>
                  </a:moveTo>
                  <a:cubicBezTo>
                    <a:pt x="83" y="266"/>
                    <a:pt x="83" y="263"/>
                    <a:pt x="83" y="261"/>
                  </a:cubicBezTo>
                  <a:cubicBezTo>
                    <a:pt x="85" y="258"/>
                    <a:pt x="88" y="255"/>
                    <a:pt x="90" y="252"/>
                  </a:cubicBezTo>
                  <a:cubicBezTo>
                    <a:pt x="91" y="253"/>
                    <a:pt x="92" y="253"/>
                    <a:pt x="94" y="254"/>
                  </a:cubicBezTo>
                  <a:cubicBezTo>
                    <a:pt x="90" y="259"/>
                    <a:pt x="87" y="264"/>
                    <a:pt x="83" y="268"/>
                  </a:cubicBezTo>
                  <a:close/>
                  <a:moveTo>
                    <a:pt x="134" y="289"/>
                  </a:moveTo>
                  <a:cubicBezTo>
                    <a:pt x="132" y="295"/>
                    <a:pt x="129" y="300"/>
                    <a:pt x="127" y="306"/>
                  </a:cubicBezTo>
                  <a:cubicBezTo>
                    <a:pt x="127" y="300"/>
                    <a:pt x="127" y="295"/>
                    <a:pt x="128" y="289"/>
                  </a:cubicBezTo>
                  <a:cubicBezTo>
                    <a:pt x="130" y="289"/>
                    <a:pt x="132" y="289"/>
                    <a:pt x="134" y="289"/>
                  </a:cubicBezTo>
                  <a:close/>
                  <a:moveTo>
                    <a:pt x="138" y="290"/>
                  </a:moveTo>
                  <a:cubicBezTo>
                    <a:pt x="140" y="290"/>
                    <a:pt x="142" y="290"/>
                    <a:pt x="143" y="290"/>
                  </a:cubicBezTo>
                  <a:cubicBezTo>
                    <a:pt x="141" y="296"/>
                    <a:pt x="138" y="303"/>
                    <a:pt x="136" y="309"/>
                  </a:cubicBezTo>
                  <a:cubicBezTo>
                    <a:pt x="134" y="309"/>
                    <a:pt x="131" y="309"/>
                    <a:pt x="129" y="309"/>
                  </a:cubicBezTo>
                  <a:cubicBezTo>
                    <a:pt x="132" y="302"/>
                    <a:pt x="135" y="296"/>
                    <a:pt x="138" y="290"/>
                  </a:cubicBezTo>
                  <a:close/>
                  <a:moveTo>
                    <a:pt x="60" y="261"/>
                  </a:moveTo>
                  <a:cubicBezTo>
                    <a:pt x="60" y="267"/>
                    <a:pt x="58" y="272"/>
                    <a:pt x="57" y="279"/>
                  </a:cubicBezTo>
                  <a:cubicBezTo>
                    <a:pt x="56" y="277"/>
                    <a:pt x="54" y="276"/>
                    <a:pt x="53" y="275"/>
                  </a:cubicBezTo>
                  <a:cubicBezTo>
                    <a:pt x="55" y="270"/>
                    <a:pt x="58" y="266"/>
                    <a:pt x="60" y="261"/>
                  </a:cubicBezTo>
                  <a:close/>
                  <a:moveTo>
                    <a:pt x="37" y="258"/>
                  </a:moveTo>
                  <a:cubicBezTo>
                    <a:pt x="39" y="254"/>
                    <a:pt x="41" y="250"/>
                    <a:pt x="44" y="247"/>
                  </a:cubicBezTo>
                  <a:cubicBezTo>
                    <a:pt x="45" y="248"/>
                    <a:pt x="46" y="248"/>
                    <a:pt x="46" y="249"/>
                  </a:cubicBezTo>
                  <a:cubicBezTo>
                    <a:pt x="44" y="253"/>
                    <a:pt x="41" y="257"/>
                    <a:pt x="39" y="260"/>
                  </a:cubicBezTo>
                  <a:cubicBezTo>
                    <a:pt x="38" y="260"/>
                    <a:pt x="37" y="259"/>
                    <a:pt x="37" y="258"/>
                  </a:cubicBezTo>
                  <a:close/>
                  <a:moveTo>
                    <a:pt x="7" y="171"/>
                  </a:moveTo>
                  <a:cubicBezTo>
                    <a:pt x="7" y="171"/>
                    <a:pt x="7" y="171"/>
                    <a:pt x="7" y="171"/>
                  </a:cubicBezTo>
                  <a:cubicBezTo>
                    <a:pt x="9" y="171"/>
                    <a:pt x="10" y="171"/>
                    <a:pt x="12" y="171"/>
                  </a:cubicBezTo>
                  <a:cubicBezTo>
                    <a:pt x="10" y="175"/>
                    <a:pt x="9" y="179"/>
                    <a:pt x="7" y="183"/>
                  </a:cubicBezTo>
                  <a:cubicBezTo>
                    <a:pt x="7" y="179"/>
                    <a:pt x="7" y="175"/>
                    <a:pt x="7" y="171"/>
                  </a:cubicBezTo>
                  <a:close/>
                  <a:moveTo>
                    <a:pt x="7" y="190"/>
                  </a:moveTo>
                  <a:cubicBezTo>
                    <a:pt x="10" y="184"/>
                    <a:pt x="13" y="177"/>
                    <a:pt x="15" y="171"/>
                  </a:cubicBezTo>
                  <a:cubicBezTo>
                    <a:pt x="18" y="171"/>
                    <a:pt x="20" y="171"/>
                    <a:pt x="23" y="171"/>
                  </a:cubicBezTo>
                  <a:cubicBezTo>
                    <a:pt x="20" y="178"/>
                    <a:pt x="17" y="184"/>
                    <a:pt x="15" y="191"/>
                  </a:cubicBezTo>
                  <a:cubicBezTo>
                    <a:pt x="12" y="191"/>
                    <a:pt x="10" y="191"/>
                    <a:pt x="8" y="191"/>
                  </a:cubicBezTo>
                  <a:cubicBezTo>
                    <a:pt x="8" y="191"/>
                    <a:pt x="8" y="190"/>
                    <a:pt x="7" y="190"/>
                  </a:cubicBezTo>
                  <a:close/>
                  <a:moveTo>
                    <a:pt x="26" y="172"/>
                  </a:moveTo>
                  <a:cubicBezTo>
                    <a:pt x="26" y="175"/>
                    <a:pt x="26" y="179"/>
                    <a:pt x="26" y="182"/>
                  </a:cubicBezTo>
                  <a:cubicBezTo>
                    <a:pt x="25" y="185"/>
                    <a:pt x="24" y="188"/>
                    <a:pt x="23" y="191"/>
                  </a:cubicBezTo>
                  <a:cubicBezTo>
                    <a:pt x="21" y="191"/>
                    <a:pt x="20" y="191"/>
                    <a:pt x="18" y="191"/>
                  </a:cubicBezTo>
                  <a:cubicBezTo>
                    <a:pt x="21" y="184"/>
                    <a:pt x="23" y="178"/>
                    <a:pt x="26" y="172"/>
                  </a:cubicBezTo>
                  <a:close/>
                  <a:moveTo>
                    <a:pt x="32" y="195"/>
                  </a:moveTo>
                  <a:cubicBezTo>
                    <a:pt x="32" y="192"/>
                    <a:pt x="32" y="189"/>
                    <a:pt x="33" y="185"/>
                  </a:cubicBezTo>
                  <a:cubicBezTo>
                    <a:pt x="33" y="188"/>
                    <a:pt x="34" y="190"/>
                    <a:pt x="35" y="192"/>
                  </a:cubicBezTo>
                  <a:cubicBezTo>
                    <a:pt x="34" y="194"/>
                    <a:pt x="34" y="196"/>
                    <a:pt x="33" y="199"/>
                  </a:cubicBezTo>
                  <a:cubicBezTo>
                    <a:pt x="33" y="198"/>
                    <a:pt x="32" y="196"/>
                    <a:pt x="32" y="195"/>
                  </a:cubicBezTo>
                  <a:close/>
                  <a:moveTo>
                    <a:pt x="37" y="197"/>
                  </a:moveTo>
                  <a:cubicBezTo>
                    <a:pt x="38" y="199"/>
                    <a:pt x="39" y="201"/>
                    <a:pt x="40" y="203"/>
                  </a:cubicBezTo>
                  <a:cubicBezTo>
                    <a:pt x="39" y="206"/>
                    <a:pt x="38" y="209"/>
                    <a:pt x="37" y="212"/>
                  </a:cubicBezTo>
                  <a:cubicBezTo>
                    <a:pt x="36" y="210"/>
                    <a:pt x="35" y="207"/>
                    <a:pt x="35" y="205"/>
                  </a:cubicBezTo>
                  <a:cubicBezTo>
                    <a:pt x="36" y="202"/>
                    <a:pt x="36" y="199"/>
                    <a:pt x="37" y="197"/>
                  </a:cubicBezTo>
                  <a:close/>
                  <a:moveTo>
                    <a:pt x="44" y="210"/>
                  </a:moveTo>
                  <a:cubicBezTo>
                    <a:pt x="43" y="211"/>
                    <a:pt x="42" y="212"/>
                    <a:pt x="41" y="213"/>
                  </a:cubicBezTo>
                  <a:cubicBezTo>
                    <a:pt x="41" y="211"/>
                    <a:pt x="42" y="209"/>
                    <a:pt x="43" y="207"/>
                  </a:cubicBezTo>
                  <a:cubicBezTo>
                    <a:pt x="43" y="208"/>
                    <a:pt x="44" y="209"/>
                    <a:pt x="44" y="210"/>
                  </a:cubicBezTo>
                  <a:close/>
                  <a:moveTo>
                    <a:pt x="34" y="236"/>
                  </a:moveTo>
                  <a:cubicBezTo>
                    <a:pt x="35" y="237"/>
                    <a:pt x="36" y="238"/>
                    <a:pt x="37" y="239"/>
                  </a:cubicBezTo>
                  <a:cubicBezTo>
                    <a:pt x="36" y="241"/>
                    <a:pt x="35" y="243"/>
                    <a:pt x="34" y="245"/>
                  </a:cubicBezTo>
                  <a:cubicBezTo>
                    <a:pt x="34" y="242"/>
                    <a:pt x="34" y="239"/>
                    <a:pt x="34" y="236"/>
                  </a:cubicBezTo>
                  <a:close/>
                  <a:moveTo>
                    <a:pt x="33" y="253"/>
                  </a:moveTo>
                  <a:cubicBezTo>
                    <a:pt x="35" y="249"/>
                    <a:pt x="37" y="246"/>
                    <a:pt x="39" y="242"/>
                  </a:cubicBezTo>
                  <a:cubicBezTo>
                    <a:pt x="40" y="243"/>
                    <a:pt x="41" y="243"/>
                    <a:pt x="41" y="244"/>
                  </a:cubicBezTo>
                  <a:cubicBezTo>
                    <a:pt x="39" y="248"/>
                    <a:pt x="37" y="251"/>
                    <a:pt x="34" y="255"/>
                  </a:cubicBezTo>
                  <a:cubicBezTo>
                    <a:pt x="34" y="254"/>
                    <a:pt x="33" y="254"/>
                    <a:pt x="33" y="253"/>
                  </a:cubicBezTo>
                  <a:close/>
                  <a:moveTo>
                    <a:pt x="41" y="263"/>
                  </a:moveTo>
                  <a:cubicBezTo>
                    <a:pt x="44" y="259"/>
                    <a:pt x="46" y="255"/>
                    <a:pt x="49" y="252"/>
                  </a:cubicBezTo>
                  <a:cubicBezTo>
                    <a:pt x="50" y="252"/>
                    <a:pt x="51" y="253"/>
                    <a:pt x="51" y="254"/>
                  </a:cubicBezTo>
                  <a:cubicBezTo>
                    <a:pt x="49" y="258"/>
                    <a:pt x="46" y="262"/>
                    <a:pt x="44" y="266"/>
                  </a:cubicBezTo>
                  <a:cubicBezTo>
                    <a:pt x="43" y="265"/>
                    <a:pt x="42" y="264"/>
                    <a:pt x="41" y="263"/>
                  </a:cubicBezTo>
                  <a:close/>
                  <a:moveTo>
                    <a:pt x="46" y="269"/>
                  </a:moveTo>
                  <a:cubicBezTo>
                    <a:pt x="49" y="265"/>
                    <a:pt x="51" y="260"/>
                    <a:pt x="54" y="256"/>
                  </a:cubicBezTo>
                  <a:cubicBezTo>
                    <a:pt x="55" y="257"/>
                    <a:pt x="56" y="258"/>
                    <a:pt x="58" y="259"/>
                  </a:cubicBezTo>
                  <a:cubicBezTo>
                    <a:pt x="55" y="263"/>
                    <a:pt x="53" y="268"/>
                    <a:pt x="50" y="272"/>
                  </a:cubicBezTo>
                  <a:cubicBezTo>
                    <a:pt x="49" y="271"/>
                    <a:pt x="48" y="270"/>
                    <a:pt x="46" y="269"/>
                  </a:cubicBezTo>
                  <a:close/>
                  <a:moveTo>
                    <a:pt x="64" y="279"/>
                  </a:moveTo>
                  <a:cubicBezTo>
                    <a:pt x="65" y="274"/>
                    <a:pt x="66" y="269"/>
                    <a:pt x="67" y="262"/>
                  </a:cubicBezTo>
                  <a:cubicBezTo>
                    <a:pt x="70" y="259"/>
                    <a:pt x="74" y="256"/>
                    <a:pt x="77" y="252"/>
                  </a:cubicBezTo>
                  <a:cubicBezTo>
                    <a:pt x="77" y="257"/>
                    <a:pt x="76" y="262"/>
                    <a:pt x="76" y="268"/>
                  </a:cubicBezTo>
                  <a:cubicBezTo>
                    <a:pt x="72" y="272"/>
                    <a:pt x="68" y="275"/>
                    <a:pt x="64" y="279"/>
                  </a:cubicBezTo>
                  <a:close/>
                  <a:moveTo>
                    <a:pt x="118" y="283"/>
                  </a:moveTo>
                  <a:cubicBezTo>
                    <a:pt x="115" y="283"/>
                    <a:pt x="112" y="282"/>
                    <a:pt x="109" y="281"/>
                  </a:cubicBezTo>
                  <a:cubicBezTo>
                    <a:pt x="113" y="276"/>
                    <a:pt x="117" y="272"/>
                    <a:pt x="120" y="267"/>
                  </a:cubicBezTo>
                  <a:cubicBezTo>
                    <a:pt x="120" y="273"/>
                    <a:pt x="120" y="279"/>
                    <a:pt x="120" y="285"/>
                  </a:cubicBezTo>
                  <a:cubicBezTo>
                    <a:pt x="120" y="286"/>
                    <a:pt x="121" y="286"/>
                    <a:pt x="121" y="287"/>
                  </a:cubicBezTo>
                  <a:cubicBezTo>
                    <a:pt x="121" y="288"/>
                    <a:pt x="121" y="289"/>
                    <a:pt x="121" y="289"/>
                  </a:cubicBezTo>
                  <a:cubicBezTo>
                    <a:pt x="121" y="288"/>
                    <a:pt x="121" y="287"/>
                    <a:pt x="121" y="286"/>
                  </a:cubicBezTo>
                  <a:cubicBezTo>
                    <a:pt x="120" y="285"/>
                    <a:pt x="119" y="284"/>
                    <a:pt x="118" y="283"/>
                  </a:cubicBezTo>
                  <a:close/>
                  <a:moveTo>
                    <a:pt x="139" y="309"/>
                  </a:moveTo>
                  <a:cubicBezTo>
                    <a:pt x="142" y="303"/>
                    <a:pt x="144" y="296"/>
                    <a:pt x="147" y="290"/>
                  </a:cubicBezTo>
                  <a:cubicBezTo>
                    <a:pt x="149" y="290"/>
                    <a:pt x="152" y="290"/>
                    <a:pt x="154" y="290"/>
                  </a:cubicBezTo>
                  <a:cubicBezTo>
                    <a:pt x="151" y="296"/>
                    <a:pt x="149" y="303"/>
                    <a:pt x="147" y="309"/>
                  </a:cubicBezTo>
                  <a:cubicBezTo>
                    <a:pt x="147" y="309"/>
                    <a:pt x="146" y="309"/>
                    <a:pt x="146" y="310"/>
                  </a:cubicBezTo>
                  <a:cubicBezTo>
                    <a:pt x="146" y="310"/>
                    <a:pt x="145" y="310"/>
                    <a:pt x="144" y="310"/>
                  </a:cubicBezTo>
                  <a:cubicBezTo>
                    <a:pt x="143" y="310"/>
                    <a:pt x="141" y="310"/>
                    <a:pt x="139" y="309"/>
                  </a:cubicBezTo>
                  <a:close/>
                  <a:moveTo>
                    <a:pt x="250" y="210"/>
                  </a:moveTo>
                  <a:cubicBezTo>
                    <a:pt x="255" y="201"/>
                    <a:pt x="258" y="193"/>
                    <a:pt x="260" y="187"/>
                  </a:cubicBezTo>
                  <a:cubicBezTo>
                    <a:pt x="260" y="190"/>
                    <a:pt x="260" y="194"/>
                    <a:pt x="259" y="197"/>
                  </a:cubicBezTo>
                  <a:cubicBezTo>
                    <a:pt x="259" y="198"/>
                    <a:pt x="259" y="198"/>
                    <a:pt x="260" y="199"/>
                  </a:cubicBezTo>
                  <a:cubicBezTo>
                    <a:pt x="257" y="202"/>
                    <a:pt x="255" y="206"/>
                    <a:pt x="252" y="212"/>
                  </a:cubicBezTo>
                  <a:cubicBezTo>
                    <a:pt x="251" y="211"/>
                    <a:pt x="251" y="210"/>
                    <a:pt x="250" y="2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文本框 21"/>
          <p:cNvSpPr txBox="1"/>
          <p:nvPr/>
        </p:nvSpPr>
        <p:spPr>
          <a:xfrm>
            <a:off x="1062284" y="4162582"/>
            <a:ext cx="2819313" cy="429895"/>
          </a:xfrm>
          <a:prstGeom prst="rect">
            <a:avLst/>
          </a:prstGeom>
          <a:noFill/>
        </p:spPr>
        <p:txBody>
          <a:bodyPr wrap="square" rtlCol="0">
            <a:spAutoFit/>
          </a:bodyPr>
          <a:lstStyle/>
          <a:p>
            <a:r>
              <a:rPr lang="zh-CN" altLang="en-US" sz="2200" b="1" spc="600" dirty="0">
                <a:solidFill>
                  <a:srgbClr val="73ADC9"/>
                </a:solidFill>
                <a:latin typeface="微软雅黑" panose="020B0503020204020204" pitchFamily="34" charset="-122"/>
                <a:ea typeface="微软雅黑" panose="020B0503020204020204" pitchFamily="34" charset="-122"/>
              </a:rPr>
              <a:t>订票模块</a:t>
            </a:r>
            <a:endParaRPr lang="zh-CN" altLang="en-US" sz="2200" b="1" spc="600" dirty="0">
              <a:solidFill>
                <a:srgbClr val="73ADC9"/>
              </a:solidFill>
              <a:latin typeface="微软雅黑" panose="020B0503020204020204" pitchFamily="34" charset="-122"/>
              <a:ea typeface="微软雅黑" panose="020B0503020204020204" pitchFamily="34" charset="-122"/>
            </a:endParaRPr>
          </a:p>
        </p:txBody>
      </p:sp>
      <p:sp>
        <p:nvSpPr>
          <p:cNvPr id="13" name="文本框 22"/>
          <p:cNvSpPr txBox="1"/>
          <p:nvPr/>
        </p:nvSpPr>
        <p:spPr>
          <a:xfrm>
            <a:off x="1062285" y="4582907"/>
            <a:ext cx="2867594" cy="737235"/>
          </a:xfrm>
          <a:prstGeom prst="rect">
            <a:avLst/>
          </a:prstGeom>
          <a:noFill/>
        </p:spPr>
        <p:txBody>
          <a:bodyPr wrap="square" rtlCol="0">
            <a:spAutoFit/>
          </a:bodyPr>
          <a:lstStyle/>
          <a:p>
            <a:pPr>
              <a:lnSpc>
                <a:spcPct val="150000"/>
              </a:lnSpc>
            </a:pPr>
            <a:r>
              <a:rPr lang="zh-CN" altLang="en-US" sz="1400" dirty="0">
                <a:solidFill>
                  <a:srgbClr val="FFFFFF"/>
                </a:solidFill>
                <a:latin typeface="微软雅黑" panose="020B0503020204020204" pitchFamily="34" charset="-122"/>
                <a:ea typeface="微软雅黑" panose="020B0503020204020204" pitchFamily="34" charset="-122"/>
              </a:rPr>
              <a:t>如何对用户提交的订单信息进行处理，并且实时反映给用户；</a:t>
            </a:r>
            <a:endParaRPr lang="zh-CN" altLang="en-US" sz="1400" dirty="0">
              <a:solidFill>
                <a:srgbClr val="FFFFFF"/>
              </a:solidFill>
              <a:latin typeface="华文细黑" panose="02010600040101010101" pitchFamily="2" charset="-122"/>
              <a:ea typeface="微软雅黑" panose="020B0503020204020204" pitchFamily="34" charset="-122"/>
            </a:endParaRPr>
          </a:p>
        </p:txBody>
      </p:sp>
      <p:sp>
        <p:nvSpPr>
          <p:cNvPr id="14" name="文本框 24"/>
          <p:cNvSpPr txBox="1"/>
          <p:nvPr/>
        </p:nvSpPr>
        <p:spPr>
          <a:xfrm>
            <a:off x="1026822" y="1565614"/>
            <a:ext cx="2788590" cy="429895"/>
          </a:xfrm>
          <a:prstGeom prst="rect">
            <a:avLst/>
          </a:prstGeom>
          <a:noFill/>
        </p:spPr>
        <p:txBody>
          <a:bodyPr wrap="square" rtlCol="0">
            <a:spAutoFit/>
          </a:bodyPr>
          <a:lstStyle/>
          <a:p>
            <a:r>
              <a:rPr lang="zh-CN" altLang="en-US" sz="2200" b="1" spc="600" dirty="0">
                <a:solidFill>
                  <a:srgbClr val="FF5E72"/>
                </a:solidFill>
                <a:latin typeface="微软雅黑" panose="020B0503020204020204" pitchFamily="34" charset="-122"/>
                <a:ea typeface="微软雅黑" panose="020B0503020204020204" pitchFamily="34" charset="-122"/>
              </a:rPr>
              <a:t>管理员模块</a:t>
            </a:r>
            <a:endParaRPr lang="zh-CN" altLang="en-US" sz="2200" b="1" spc="600" dirty="0">
              <a:solidFill>
                <a:srgbClr val="FF5E72"/>
              </a:solidFill>
              <a:latin typeface="微软雅黑" panose="020B0503020204020204" pitchFamily="34" charset="-122"/>
              <a:ea typeface="微软雅黑" panose="020B0503020204020204" pitchFamily="34" charset="-122"/>
            </a:endParaRPr>
          </a:p>
        </p:txBody>
      </p:sp>
      <p:sp>
        <p:nvSpPr>
          <p:cNvPr id="15" name="文本框 25"/>
          <p:cNvSpPr txBox="1"/>
          <p:nvPr/>
        </p:nvSpPr>
        <p:spPr>
          <a:xfrm>
            <a:off x="1026822" y="1993422"/>
            <a:ext cx="2964316" cy="737235"/>
          </a:xfrm>
          <a:prstGeom prst="rect">
            <a:avLst/>
          </a:prstGeom>
          <a:noFill/>
        </p:spPr>
        <p:txBody>
          <a:bodyPr wrap="square" rtlCol="0">
            <a:spAutoFit/>
          </a:bodyPr>
          <a:lstStyle/>
          <a:p>
            <a:pPr>
              <a:lnSpc>
                <a:spcPct val="150000"/>
              </a:lnSpc>
            </a:pPr>
            <a:r>
              <a:rPr lang="zh-CN" altLang="en-US" sz="1400" dirty="0">
                <a:solidFill>
                  <a:srgbClr val="FFFFFF"/>
                </a:solidFill>
                <a:latin typeface="微软雅黑" panose="020B0503020204020204" pitchFamily="34" charset="-122"/>
                <a:ea typeface="微软雅黑" panose="020B0503020204020204" pitchFamily="34" charset="-122"/>
              </a:rPr>
              <a:t>怎样完成电影的上架以及对用户评分的管理；</a:t>
            </a:r>
            <a:endParaRPr lang="zh-CN" altLang="en-US" sz="1400" dirty="0">
              <a:solidFill>
                <a:srgbClr val="FFFFFF"/>
              </a:solidFill>
              <a:latin typeface="华文细黑" panose="02010600040101010101" pitchFamily="2" charset="-122"/>
              <a:ea typeface="微软雅黑" panose="020B0503020204020204" pitchFamily="34" charset="-122"/>
            </a:endParaRPr>
          </a:p>
        </p:txBody>
      </p:sp>
      <p:sp>
        <p:nvSpPr>
          <p:cNvPr id="16" name="文本框 31"/>
          <p:cNvSpPr txBox="1"/>
          <p:nvPr/>
        </p:nvSpPr>
        <p:spPr>
          <a:xfrm>
            <a:off x="8479179" y="1578847"/>
            <a:ext cx="2867594" cy="429895"/>
          </a:xfrm>
          <a:prstGeom prst="rect">
            <a:avLst/>
          </a:prstGeom>
          <a:noFill/>
        </p:spPr>
        <p:txBody>
          <a:bodyPr wrap="square" rtlCol="0">
            <a:spAutoFit/>
          </a:bodyPr>
          <a:lstStyle/>
          <a:p>
            <a:r>
              <a:rPr lang="zh-CN" altLang="en-US" sz="2200" b="1" spc="600" dirty="0">
                <a:solidFill>
                  <a:srgbClr val="FFAE4C"/>
                </a:solidFill>
                <a:latin typeface="微软雅黑" panose="020B0503020204020204" pitchFamily="34" charset="-122"/>
                <a:ea typeface="微软雅黑" panose="020B0503020204020204" pitchFamily="34" charset="-122"/>
              </a:rPr>
              <a:t>用户模块</a:t>
            </a:r>
            <a:endParaRPr lang="zh-CN" altLang="en-US" sz="2200" b="1" spc="600" dirty="0">
              <a:solidFill>
                <a:srgbClr val="FFAE4C"/>
              </a:solidFill>
              <a:latin typeface="微软雅黑" panose="020B0503020204020204" pitchFamily="34" charset="-122"/>
              <a:ea typeface="微软雅黑" panose="020B0503020204020204" pitchFamily="34" charset="-122"/>
            </a:endParaRPr>
          </a:p>
        </p:txBody>
      </p:sp>
      <p:sp>
        <p:nvSpPr>
          <p:cNvPr id="17" name="文本框 32"/>
          <p:cNvSpPr txBox="1"/>
          <p:nvPr/>
        </p:nvSpPr>
        <p:spPr>
          <a:xfrm>
            <a:off x="8479179" y="1999172"/>
            <a:ext cx="2867594" cy="737235"/>
          </a:xfrm>
          <a:prstGeom prst="rect">
            <a:avLst/>
          </a:prstGeom>
          <a:noFill/>
        </p:spPr>
        <p:txBody>
          <a:bodyPr wrap="square" rtlCol="0">
            <a:spAutoFit/>
          </a:bodyPr>
          <a:lstStyle/>
          <a:p>
            <a:pPr>
              <a:lnSpc>
                <a:spcPct val="150000"/>
              </a:lnSpc>
            </a:pPr>
            <a:r>
              <a:rPr lang="zh-CN" altLang="en-US" sz="1400" dirty="0">
                <a:solidFill>
                  <a:srgbClr val="FFFFFF"/>
                </a:solidFill>
                <a:latin typeface="微软雅黑" panose="020B0503020204020204" pitchFamily="34" charset="-122"/>
                <a:ea typeface="微软雅黑" panose="020B0503020204020204" pitchFamily="34" charset="-122"/>
              </a:rPr>
              <a:t>如何区分用户与管理员登录的区别，用户权限的设置；</a:t>
            </a:r>
            <a:endParaRPr lang="zh-CN" altLang="en-US" sz="1400" dirty="0">
              <a:solidFill>
                <a:srgbClr val="FFFFFF"/>
              </a:solidFill>
              <a:latin typeface="华文细黑" panose="02010600040101010101" pitchFamily="2" charset="-122"/>
              <a:ea typeface="微软雅黑" panose="020B0503020204020204" pitchFamily="34" charset="-122"/>
            </a:endParaRPr>
          </a:p>
        </p:txBody>
      </p:sp>
      <p:sp>
        <p:nvSpPr>
          <p:cNvPr id="18" name="Freeform 6"/>
          <p:cNvSpPr>
            <a:spLocks noEditPoints="1"/>
          </p:cNvSpPr>
          <p:nvPr/>
        </p:nvSpPr>
        <p:spPr bwMode="auto">
          <a:xfrm flipH="1">
            <a:off x="3851325" y="2254793"/>
            <a:ext cx="1144692" cy="630483"/>
          </a:xfrm>
          <a:custGeom>
            <a:avLst/>
            <a:gdLst>
              <a:gd name="T0" fmla="*/ 494 w 524"/>
              <a:gd name="T1" fmla="*/ 71 h 342"/>
              <a:gd name="T2" fmla="*/ 326 w 524"/>
              <a:gd name="T3" fmla="*/ 250 h 342"/>
              <a:gd name="T4" fmla="*/ 284 w 524"/>
              <a:gd name="T5" fmla="*/ 268 h 342"/>
              <a:gd name="T6" fmla="*/ 268 w 524"/>
              <a:gd name="T7" fmla="*/ 275 h 342"/>
              <a:gd name="T8" fmla="*/ 168 w 524"/>
              <a:gd name="T9" fmla="*/ 311 h 342"/>
              <a:gd name="T10" fmla="*/ 196 w 524"/>
              <a:gd name="T11" fmla="*/ 293 h 342"/>
              <a:gd name="T12" fmla="*/ 511 w 524"/>
              <a:gd name="T13" fmla="*/ 10 h 342"/>
              <a:gd name="T14" fmla="*/ 398 w 524"/>
              <a:gd name="T15" fmla="*/ 188 h 342"/>
              <a:gd name="T16" fmla="*/ 353 w 524"/>
              <a:gd name="T17" fmla="*/ 230 h 342"/>
              <a:gd name="T18" fmla="*/ 153 w 524"/>
              <a:gd name="T19" fmla="*/ 300 h 342"/>
              <a:gd name="T20" fmla="*/ 57 w 524"/>
              <a:gd name="T21" fmla="*/ 262 h 342"/>
              <a:gd name="T22" fmla="*/ 48 w 524"/>
              <a:gd name="T23" fmla="*/ 261 h 342"/>
              <a:gd name="T24" fmla="*/ 106 w 524"/>
              <a:gd name="T25" fmla="*/ 233 h 342"/>
              <a:gd name="T26" fmla="*/ 65 w 524"/>
              <a:gd name="T27" fmla="*/ 246 h 342"/>
              <a:gd name="T28" fmla="*/ 20 w 524"/>
              <a:gd name="T29" fmla="*/ 252 h 342"/>
              <a:gd name="T30" fmla="*/ 30 w 524"/>
              <a:gd name="T31" fmla="*/ 303 h 342"/>
              <a:gd name="T32" fmla="*/ 24 w 524"/>
              <a:gd name="T33" fmla="*/ 291 h 342"/>
              <a:gd name="T34" fmla="*/ 58 w 524"/>
              <a:gd name="T35" fmla="*/ 335 h 342"/>
              <a:gd name="T36" fmla="*/ 44 w 524"/>
              <a:gd name="T37" fmla="*/ 305 h 342"/>
              <a:gd name="T38" fmla="*/ 70 w 524"/>
              <a:gd name="T39" fmla="*/ 300 h 342"/>
              <a:gd name="T40" fmla="*/ 71 w 524"/>
              <a:gd name="T41" fmla="*/ 295 h 342"/>
              <a:gd name="T42" fmla="*/ 497 w 524"/>
              <a:gd name="T43" fmla="*/ 63 h 342"/>
              <a:gd name="T44" fmla="*/ 352 w 524"/>
              <a:gd name="T45" fmla="*/ 228 h 342"/>
              <a:gd name="T46" fmla="*/ 67 w 524"/>
              <a:gd name="T47" fmla="*/ 258 h 342"/>
              <a:gd name="T48" fmla="*/ 101 w 524"/>
              <a:gd name="T49" fmla="*/ 243 h 342"/>
              <a:gd name="T50" fmla="*/ 84 w 524"/>
              <a:gd name="T51" fmla="*/ 243 h 342"/>
              <a:gd name="T52" fmla="*/ 71 w 524"/>
              <a:gd name="T53" fmla="*/ 244 h 342"/>
              <a:gd name="T54" fmla="*/ 3 w 524"/>
              <a:gd name="T55" fmla="*/ 266 h 342"/>
              <a:gd name="T56" fmla="*/ 19 w 524"/>
              <a:gd name="T57" fmla="*/ 285 h 342"/>
              <a:gd name="T58" fmla="*/ 23 w 524"/>
              <a:gd name="T59" fmla="*/ 277 h 342"/>
              <a:gd name="T60" fmla="*/ 51 w 524"/>
              <a:gd name="T61" fmla="*/ 333 h 342"/>
              <a:gd name="T62" fmla="*/ 47 w 524"/>
              <a:gd name="T63" fmla="*/ 314 h 342"/>
              <a:gd name="T64" fmla="*/ 45 w 524"/>
              <a:gd name="T65" fmla="*/ 303 h 342"/>
              <a:gd name="T66" fmla="*/ 60 w 524"/>
              <a:gd name="T67" fmla="*/ 286 h 342"/>
              <a:gd name="T68" fmla="*/ 68 w 524"/>
              <a:gd name="T69" fmla="*/ 291 h 342"/>
              <a:gd name="T70" fmla="*/ 116 w 524"/>
              <a:gd name="T71" fmla="*/ 302 h 342"/>
              <a:gd name="T72" fmla="*/ 179 w 524"/>
              <a:gd name="T73" fmla="*/ 302 h 342"/>
              <a:gd name="T74" fmla="*/ 193 w 524"/>
              <a:gd name="T75" fmla="*/ 301 h 342"/>
              <a:gd name="T76" fmla="*/ 222 w 524"/>
              <a:gd name="T77" fmla="*/ 294 h 342"/>
              <a:gd name="T78" fmla="*/ 257 w 524"/>
              <a:gd name="T79" fmla="*/ 283 h 342"/>
              <a:gd name="T80" fmla="*/ 468 w 524"/>
              <a:gd name="T81" fmla="*/ 95 h 342"/>
              <a:gd name="T82" fmla="*/ 411 w 524"/>
              <a:gd name="T83" fmla="*/ 178 h 342"/>
              <a:gd name="T84" fmla="*/ 287 w 524"/>
              <a:gd name="T85" fmla="*/ 281 h 342"/>
              <a:gd name="T86" fmla="*/ 377 w 524"/>
              <a:gd name="T87" fmla="*/ 226 h 342"/>
              <a:gd name="T88" fmla="*/ 382 w 524"/>
              <a:gd name="T89" fmla="*/ 221 h 342"/>
              <a:gd name="T90" fmla="*/ 458 w 524"/>
              <a:gd name="T91" fmla="*/ 131 h 342"/>
              <a:gd name="T92" fmla="*/ 72 w 524"/>
              <a:gd name="T93" fmla="*/ 297 h 342"/>
              <a:gd name="T94" fmla="*/ 55 w 524"/>
              <a:gd name="T95" fmla="*/ 259 h 342"/>
              <a:gd name="T96" fmla="*/ 68 w 524"/>
              <a:gd name="T97" fmla="*/ 244 h 342"/>
              <a:gd name="T98" fmla="*/ 97 w 524"/>
              <a:gd name="T99" fmla="*/ 237 h 342"/>
              <a:gd name="T100" fmla="*/ 94 w 524"/>
              <a:gd name="T101" fmla="*/ 237 h 342"/>
              <a:gd name="T102" fmla="*/ 53 w 524"/>
              <a:gd name="T103" fmla="*/ 259 h 342"/>
              <a:gd name="T104" fmla="*/ 74 w 524"/>
              <a:gd name="T105" fmla="*/ 257 h 342"/>
              <a:gd name="T106" fmla="*/ 61 w 524"/>
              <a:gd name="T107" fmla="*/ 247 h 342"/>
              <a:gd name="T108" fmla="*/ 55 w 524"/>
              <a:gd name="T109" fmla="*/ 329 h 342"/>
              <a:gd name="T110" fmla="*/ 35 w 524"/>
              <a:gd name="T111" fmla="*/ 312 h 342"/>
              <a:gd name="T112" fmla="*/ 46 w 524"/>
              <a:gd name="T113" fmla="*/ 306 h 342"/>
              <a:gd name="T114" fmla="*/ 33 w 524"/>
              <a:gd name="T115" fmla="*/ 304 h 342"/>
              <a:gd name="T116" fmla="*/ 33 w 524"/>
              <a:gd name="T117" fmla="*/ 310 h 342"/>
              <a:gd name="T118" fmla="*/ 38 w 524"/>
              <a:gd name="T119" fmla="*/ 320 h 342"/>
              <a:gd name="T120" fmla="*/ 51 w 524"/>
              <a:gd name="T121" fmla="*/ 31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4" h="342">
                <a:moveTo>
                  <a:pt x="511" y="31"/>
                </a:moveTo>
                <a:cubicBezTo>
                  <a:pt x="510" y="32"/>
                  <a:pt x="510" y="33"/>
                  <a:pt x="509" y="34"/>
                </a:cubicBezTo>
                <a:cubicBezTo>
                  <a:pt x="510" y="33"/>
                  <a:pt x="511" y="32"/>
                  <a:pt x="511" y="31"/>
                </a:cubicBezTo>
                <a:close/>
                <a:moveTo>
                  <a:pt x="497" y="63"/>
                </a:moveTo>
                <a:cubicBezTo>
                  <a:pt x="497" y="63"/>
                  <a:pt x="497" y="63"/>
                  <a:pt x="497" y="63"/>
                </a:cubicBezTo>
                <a:close/>
                <a:moveTo>
                  <a:pt x="508" y="37"/>
                </a:moveTo>
                <a:cubicBezTo>
                  <a:pt x="508" y="38"/>
                  <a:pt x="508" y="39"/>
                  <a:pt x="508" y="37"/>
                </a:cubicBezTo>
                <a:close/>
                <a:moveTo>
                  <a:pt x="282" y="283"/>
                </a:moveTo>
                <a:cubicBezTo>
                  <a:pt x="281" y="283"/>
                  <a:pt x="281" y="283"/>
                  <a:pt x="280" y="284"/>
                </a:cubicBezTo>
                <a:cubicBezTo>
                  <a:pt x="281" y="284"/>
                  <a:pt x="281" y="283"/>
                  <a:pt x="282" y="283"/>
                </a:cubicBezTo>
                <a:close/>
                <a:moveTo>
                  <a:pt x="234" y="300"/>
                </a:moveTo>
                <a:cubicBezTo>
                  <a:pt x="233" y="300"/>
                  <a:pt x="232" y="300"/>
                  <a:pt x="232" y="301"/>
                </a:cubicBezTo>
                <a:cubicBezTo>
                  <a:pt x="233" y="301"/>
                  <a:pt x="233" y="301"/>
                  <a:pt x="234" y="300"/>
                </a:cubicBezTo>
                <a:close/>
                <a:moveTo>
                  <a:pt x="494" y="71"/>
                </a:moveTo>
                <a:cubicBezTo>
                  <a:pt x="493" y="72"/>
                  <a:pt x="493" y="73"/>
                  <a:pt x="493" y="74"/>
                </a:cubicBezTo>
                <a:cubicBezTo>
                  <a:pt x="494" y="73"/>
                  <a:pt x="494" y="72"/>
                  <a:pt x="494" y="71"/>
                </a:cubicBezTo>
                <a:close/>
                <a:moveTo>
                  <a:pt x="348" y="234"/>
                </a:moveTo>
                <a:cubicBezTo>
                  <a:pt x="348" y="234"/>
                  <a:pt x="347" y="234"/>
                  <a:pt x="347" y="234"/>
                </a:cubicBezTo>
                <a:cubicBezTo>
                  <a:pt x="350" y="233"/>
                  <a:pt x="352" y="232"/>
                  <a:pt x="353" y="230"/>
                </a:cubicBezTo>
                <a:cubicBezTo>
                  <a:pt x="353" y="230"/>
                  <a:pt x="353" y="230"/>
                  <a:pt x="353" y="230"/>
                </a:cubicBezTo>
                <a:cubicBezTo>
                  <a:pt x="353" y="231"/>
                  <a:pt x="350" y="233"/>
                  <a:pt x="348" y="234"/>
                </a:cubicBezTo>
                <a:close/>
                <a:moveTo>
                  <a:pt x="327" y="249"/>
                </a:moveTo>
                <a:cubicBezTo>
                  <a:pt x="328" y="248"/>
                  <a:pt x="334" y="246"/>
                  <a:pt x="334" y="245"/>
                </a:cubicBezTo>
                <a:cubicBezTo>
                  <a:pt x="333" y="244"/>
                  <a:pt x="328" y="248"/>
                  <a:pt x="327" y="249"/>
                </a:cubicBezTo>
                <a:close/>
                <a:moveTo>
                  <a:pt x="336" y="243"/>
                </a:moveTo>
                <a:cubicBezTo>
                  <a:pt x="336" y="243"/>
                  <a:pt x="340" y="240"/>
                  <a:pt x="340" y="240"/>
                </a:cubicBezTo>
                <a:cubicBezTo>
                  <a:pt x="339" y="240"/>
                  <a:pt x="336" y="242"/>
                  <a:pt x="336" y="243"/>
                </a:cubicBezTo>
                <a:close/>
                <a:moveTo>
                  <a:pt x="383" y="207"/>
                </a:moveTo>
                <a:cubicBezTo>
                  <a:pt x="384" y="206"/>
                  <a:pt x="385" y="205"/>
                  <a:pt x="386" y="204"/>
                </a:cubicBezTo>
                <a:cubicBezTo>
                  <a:pt x="386" y="204"/>
                  <a:pt x="383" y="207"/>
                  <a:pt x="383" y="207"/>
                </a:cubicBezTo>
                <a:close/>
                <a:moveTo>
                  <a:pt x="324" y="251"/>
                </a:moveTo>
                <a:cubicBezTo>
                  <a:pt x="324" y="251"/>
                  <a:pt x="325" y="251"/>
                  <a:pt x="326" y="250"/>
                </a:cubicBezTo>
                <a:cubicBezTo>
                  <a:pt x="327" y="249"/>
                  <a:pt x="324" y="251"/>
                  <a:pt x="324" y="251"/>
                </a:cubicBezTo>
                <a:close/>
                <a:moveTo>
                  <a:pt x="395" y="195"/>
                </a:moveTo>
                <a:cubicBezTo>
                  <a:pt x="395" y="195"/>
                  <a:pt x="393" y="199"/>
                  <a:pt x="395" y="195"/>
                </a:cubicBezTo>
                <a:close/>
                <a:moveTo>
                  <a:pt x="388" y="201"/>
                </a:moveTo>
                <a:cubicBezTo>
                  <a:pt x="388" y="201"/>
                  <a:pt x="391" y="198"/>
                  <a:pt x="391" y="198"/>
                </a:cubicBezTo>
                <a:cubicBezTo>
                  <a:pt x="390" y="199"/>
                  <a:pt x="389" y="200"/>
                  <a:pt x="388" y="201"/>
                </a:cubicBezTo>
                <a:close/>
                <a:moveTo>
                  <a:pt x="519" y="12"/>
                </a:moveTo>
                <a:cubicBezTo>
                  <a:pt x="519" y="13"/>
                  <a:pt x="519" y="13"/>
                  <a:pt x="519" y="13"/>
                </a:cubicBezTo>
                <a:cubicBezTo>
                  <a:pt x="519" y="13"/>
                  <a:pt x="519" y="13"/>
                  <a:pt x="519" y="12"/>
                </a:cubicBezTo>
                <a:close/>
                <a:moveTo>
                  <a:pt x="230" y="299"/>
                </a:moveTo>
                <a:cubicBezTo>
                  <a:pt x="232" y="299"/>
                  <a:pt x="233" y="299"/>
                  <a:pt x="234" y="298"/>
                </a:cubicBezTo>
                <a:cubicBezTo>
                  <a:pt x="233" y="298"/>
                  <a:pt x="231" y="298"/>
                  <a:pt x="230" y="299"/>
                </a:cubicBezTo>
                <a:close/>
                <a:moveTo>
                  <a:pt x="343" y="238"/>
                </a:moveTo>
                <a:cubicBezTo>
                  <a:pt x="343" y="238"/>
                  <a:pt x="345" y="236"/>
                  <a:pt x="347" y="234"/>
                </a:cubicBezTo>
                <a:cubicBezTo>
                  <a:pt x="345" y="236"/>
                  <a:pt x="343" y="237"/>
                  <a:pt x="343" y="238"/>
                </a:cubicBezTo>
                <a:close/>
                <a:moveTo>
                  <a:pt x="284" y="268"/>
                </a:moveTo>
                <a:cubicBezTo>
                  <a:pt x="283" y="267"/>
                  <a:pt x="282" y="268"/>
                  <a:pt x="281" y="268"/>
                </a:cubicBezTo>
                <a:cubicBezTo>
                  <a:pt x="280" y="269"/>
                  <a:pt x="279" y="269"/>
                  <a:pt x="277" y="270"/>
                </a:cubicBezTo>
                <a:cubicBezTo>
                  <a:pt x="278" y="271"/>
                  <a:pt x="284" y="269"/>
                  <a:pt x="284" y="268"/>
                </a:cubicBezTo>
                <a:close/>
                <a:moveTo>
                  <a:pt x="261" y="276"/>
                </a:moveTo>
                <a:cubicBezTo>
                  <a:pt x="262" y="276"/>
                  <a:pt x="262" y="276"/>
                  <a:pt x="263" y="276"/>
                </a:cubicBezTo>
                <a:cubicBezTo>
                  <a:pt x="262" y="276"/>
                  <a:pt x="261" y="276"/>
                  <a:pt x="261" y="276"/>
                </a:cubicBezTo>
                <a:close/>
                <a:moveTo>
                  <a:pt x="209" y="295"/>
                </a:moveTo>
                <a:cubicBezTo>
                  <a:pt x="208" y="294"/>
                  <a:pt x="208" y="295"/>
                  <a:pt x="207" y="295"/>
                </a:cubicBezTo>
                <a:cubicBezTo>
                  <a:pt x="208" y="295"/>
                  <a:pt x="209" y="295"/>
                  <a:pt x="209" y="295"/>
                </a:cubicBezTo>
                <a:close/>
                <a:moveTo>
                  <a:pt x="273" y="272"/>
                </a:moveTo>
                <a:cubicBezTo>
                  <a:pt x="273" y="272"/>
                  <a:pt x="271" y="272"/>
                  <a:pt x="273" y="272"/>
                </a:cubicBezTo>
                <a:close/>
                <a:moveTo>
                  <a:pt x="250" y="280"/>
                </a:moveTo>
                <a:cubicBezTo>
                  <a:pt x="249" y="280"/>
                  <a:pt x="249" y="280"/>
                  <a:pt x="248" y="280"/>
                </a:cubicBezTo>
                <a:cubicBezTo>
                  <a:pt x="248" y="281"/>
                  <a:pt x="250" y="280"/>
                  <a:pt x="250" y="280"/>
                </a:cubicBezTo>
                <a:close/>
                <a:moveTo>
                  <a:pt x="280" y="270"/>
                </a:moveTo>
                <a:cubicBezTo>
                  <a:pt x="278" y="270"/>
                  <a:pt x="268" y="275"/>
                  <a:pt x="268" y="275"/>
                </a:cubicBezTo>
                <a:cubicBezTo>
                  <a:pt x="269" y="276"/>
                  <a:pt x="281" y="271"/>
                  <a:pt x="280" y="270"/>
                </a:cubicBezTo>
                <a:close/>
                <a:moveTo>
                  <a:pt x="228" y="302"/>
                </a:moveTo>
                <a:cubicBezTo>
                  <a:pt x="229" y="302"/>
                  <a:pt x="232" y="301"/>
                  <a:pt x="229" y="301"/>
                </a:cubicBezTo>
                <a:cubicBezTo>
                  <a:pt x="229" y="301"/>
                  <a:pt x="226" y="302"/>
                  <a:pt x="228" y="302"/>
                </a:cubicBezTo>
                <a:close/>
                <a:moveTo>
                  <a:pt x="404" y="181"/>
                </a:moveTo>
                <a:cubicBezTo>
                  <a:pt x="403" y="181"/>
                  <a:pt x="404" y="182"/>
                  <a:pt x="404" y="181"/>
                </a:cubicBezTo>
                <a:close/>
                <a:moveTo>
                  <a:pt x="297" y="262"/>
                </a:moveTo>
                <a:cubicBezTo>
                  <a:pt x="298" y="262"/>
                  <a:pt x="298" y="262"/>
                  <a:pt x="299" y="261"/>
                </a:cubicBezTo>
                <a:cubicBezTo>
                  <a:pt x="298" y="261"/>
                  <a:pt x="297" y="262"/>
                  <a:pt x="297" y="262"/>
                </a:cubicBezTo>
                <a:close/>
                <a:moveTo>
                  <a:pt x="275" y="271"/>
                </a:moveTo>
                <a:cubicBezTo>
                  <a:pt x="272" y="272"/>
                  <a:pt x="278" y="270"/>
                  <a:pt x="275" y="271"/>
                </a:cubicBezTo>
                <a:close/>
                <a:moveTo>
                  <a:pt x="165" y="309"/>
                </a:moveTo>
                <a:cubicBezTo>
                  <a:pt x="152" y="310"/>
                  <a:pt x="139" y="309"/>
                  <a:pt x="126" y="309"/>
                </a:cubicBezTo>
                <a:cubicBezTo>
                  <a:pt x="126" y="309"/>
                  <a:pt x="127" y="310"/>
                  <a:pt x="128" y="311"/>
                </a:cubicBezTo>
                <a:cubicBezTo>
                  <a:pt x="133" y="312"/>
                  <a:pt x="139" y="311"/>
                  <a:pt x="143" y="311"/>
                </a:cubicBezTo>
                <a:cubicBezTo>
                  <a:pt x="150" y="311"/>
                  <a:pt x="161" y="313"/>
                  <a:pt x="168" y="311"/>
                </a:cubicBezTo>
                <a:cubicBezTo>
                  <a:pt x="171" y="309"/>
                  <a:pt x="182" y="308"/>
                  <a:pt x="186" y="309"/>
                </a:cubicBezTo>
                <a:cubicBezTo>
                  <a:pt x="190" y="310"/>
                  <a:pt x="197" y="305"/>
                  <a:pt x="201" y="307"/>
                </a:cubicBezTo>
                <a:cubicBezTo>
                  <a:pt x="202" y="308"/>
                  <a:pt x="210" y="305"/>
                  <a:pt x="207" y="305"/>
                </a:cubicBezTo>
                <a:cubicBezTo>
                  <a:pt x="194" y="304"/>
                  <a:pt x="179" y="309"/>
                  <a:pt x="165" y="309"/>
                </a:cubicBezTo>
                <a:close/>
                <a:moveTo>
                  <a:pt x="160" y="311"/>
                </a:moveTo>
                <a:cubicBezTo>
                  <a:pt x="160" y="310"/>
                  <a:pt x="160" y="312"/>
                  <a:pt x="160" y="311"/>
                </a:cubicBezTo>
                <a:close/>
                <a:moveTo>
                  <a:pt x="204" y="304"/>
                </a:moveTo>
                <a:cubicBezTo>
                  <a:pt x="205" y="304"/>
                  <a:pt x="206" y="304"/>
                  <a:pt x="206" y="304"/>
                </a:cubicBezTo>
                <a:cubicBezTo>
                  <a:pt x="205" y="303"/>
                  <a:pt x="205" y="304"/>
                  <a:pt x="204" y="304"/>
                </a:cubicBezTo>
                <a:close/>
                <a:moveTo>
                  <a:pt x="521" y="8"/>
                </a:moveTo>
                <a:cubicBezTo>
                  <a:pt x="520" y="9"/>
                  <a:pt x="520" y="11"/>
                  <a:pt x="519" y="12"/>
                </a:cubicBezTo>
                <a:cubicBezTo>
                  <a:pt x="520" y="11"/>
                  <a:pt x="520" y="10"/>
                  <a:pt x="521" y="10"/>
                </a:cubicBezTo>
                <a:cubicBezTo>
                  <a:pt x="520" y="11"/>
                  <a:pt x="520" y="11"/>
                  <a:pt x="520" y="12"/>
                </a:cubicBezTo>
                <a:cubicBezTo>
                  <a:pt x="520" y="12"/>
                  <a:pt x="524" y="6"/>
                  <a:pt x="521" y="8"/>
                </a:cubicBezTo>
                <a:close/>
                <a:moveTo>
                  <a:pt x="196" y="293"/>
                </a:moveTo>
                <a:cubicBezTo>
                  <a:pt x="195" y="292"/>
                  <a:pt x="196" y="294"/>
                  <a:pt x="196" y="293"/>
                </a:cubicBezTo>
                <a:close/>
                <a:moveTo>
                  <a:pt x="206" y="290"/>
                </a:moveTo>
                <a:cubicBezTo>
                  <a:pt x="206" y="290"/>
                  <a:pt x="202" y="291"/>
                  <a:pt x="201" y="291"/>
                </a:cubicBezTo>
                <a:cubicBezTo>
                  <a:pt x="202" y="291"/>
                  <a:pt x="206" y="291"/>
                  <a:pt x="206" y="290"/>
                </a:cubicBezTo>
                <a:close/>
                <a:moveTo>
                  <a:pt x="46" y="275"/>
                </a:moveTo>
                <a:cubicBezTo>
                  <a:pt x="46" y="276"/>
                  <a:pt x="49" y="278"/>
                  <a:pt x="50" y="277"/>
                </a:cubicBezTo>
                <a:cubicBezTo>
                  <a:pt x="50" y="276"/>
                  <a:pt x="46" y="275"/>
                  <a:pt x="46" y="275"/>
                </a:cubicBezTo>
                <a:close/>
                <a:moveTo>
                  <a:pt x="179" y="295"/>
                </a:moveTo>
                <a:cubicBezTo>
                  <a:pt x="180" y="295"/>
                  <a:pt x="181" y="294"/>
                  <a:pt x="182" y="294"/>
                </a:cubicBezTo>
                <a:cubicBezTo>
                  <a:pt x="182" y="293"/>
                  <a:pt x="179" y="295"/>
                  <a:pt x="179" y="295"/>
                </a:cubicBezTo>
                <a:close/>
                <a:moveTo>
                  <a:pt x="108" y="297"/>
                </a:moveTo>
                <a:cubicBezTo>
                  <a:pt x="108" y="298"/>
                  <a:pt x="108" y="296"/>
                  <a:pt x="108" y="297"/>
                </a:cubicBezTo>
                <a:close/>
                <a:moveTo>
                  <a:pt x="501" y="39"/>
                </a:moveTo>
                <a:cubicBezTo>
                  <a:pt x="499" y="45"/>
                  <a:pt x="491" y="56"/>
                  <a:pt x="490" y="63"/>
                </a:cubicBezTo>
                <a:cubicBezTo>
                  <a:pt x="491" y="56"/>
                  <a:pt x="498" y="46"/>
                  <a:pt x="500" y="40"/>
                </a:cubicBezTo>
                <a:cubicBezTo>
                  <a:pt x="502" y="34"/>
                  <a:pt x="504" y="29"/>
                  <a:pt x="507" y="24"/>
                </a:cubicBezTo>
                <a:cubicBezTo>
                  <a:pt x="509" y="20"/>
                  <a:pt x="510" y="11"/>
                  <a:pt x="511" y="10"/>
                </a:cubicBezTo>
                <a:cubicBezTo>
                  <a:pt x="516" y="1"/>
                  <a:pt x="510" y="6"/>
                  <a:pt x="509" y="3"/>
                </a:cubicBezTo>
                <a:cubicBezTo>
                  <a:pt x="509" y="2"/>
                  <a:pt x="509" y="1"/>
                  <a:pt x="509" y="0"/>
                </a:cubicBezTo>
                <a:cubicBezTo>
                  <a:pt x="506" y="3"/>
                  <a:pt x="493" y="23"/>
                  <a:pt x="494" y="27"/>
                </a:cubicBezTo>
                <a:cubicBezTo>
                  <a:pt x="492" y="22"/>
                  <a:pt x="503" y="9"/>
                  <a:pt x="505" y="5"/>
                </a:cubicBezTo>
                <a:cubicBezTo>
                  <a:pt x="504" y="4"/>
                  <a:pt x="504" y="4"/>
                  <a:pt x="503" y="5"/>
                </a:cubicBezTo>
                <a:cubicBezTo>
                  <a:pt x="498" y="11"/>
                  <a:pt x="495" y="20"/>
                  <a:pt x="492" y="27"/>
                </a:cubicBezTo>
                <a:cubicBezTo>
                  <a:pt x="489" y="33"/>
                  <a:pt x="482" y="43"/>
                  <a:pt x="482" y="51"/>
                </a:cubicBezTo>
                <a:cubicBezTo>
                  <a:pt x="483" y="50"/>
                  <a:pt x="483" y="49"/>
                  <a:pt x="484" y="49"/>
                </a:cubicBezTo>
                <a:cubicBezTo>
                  <a:pt x="486" y="48"/>
                  <a:pt x="481" y="54"/>
                  <a:pt x="482" y="54"/>
                </a:cubicBezTo>
                <a:cubicBezTo>
                  <a:pt x="482" y="53"/>
                  <a:pt x="482" y="53"/>
                  <a:pt x="482" y="52"/>
                </a:cubicBezTo>
                <a:cubicBezTo>
                  <a:pt x="478" y="53"/>
                  <a:pt x="469" y="80"/>
                  <a:pt x="467" y="86"/>
                </a:cubicBezTo>
                <a:cubicBezTo>
                  <a:pt x="464" y="95"/>
                  <a:pt x="458" y="104"/>
                  <a:pt x="453" y="114"/>
                </a:cubicBezTo>
                <a:cubicBezTo>
                  <a:pt x="454" y="113"/>
                  <a:pt x="425" y="159"/>
                  <a:pt x="424" y="159"/>
                </a:cubicBezTo>
                <a:cubicBezTo>
                  <a:pt x="424" y="158"/>
                  <a:pt x="424" y="158"/>
                  <a:pt x="424" y="157"/>
                </a:cubicBezTo>
                <a:cubicBezTo>
                  <a:pt x="420" y="159"/>
                  <a:pt x="413" y="171"/>
                  <a:pt x="410" y="175"/>
                </a:cubicBezTo>
                <a:cubicBezTo>
                  <a:pt x="407" y="180"/>
                  <a:pt x="401" y="185"/>
                  <a:pt x="398" y="188"/>
                </a:cubicBezTo>
                <a:cubicBezTo>
                  <a:pt x="396" y="191"/>
                  <a:pt x="365" y="218"/>
                  <a:pt x="365" y="218"/>
                </a:cubicBezTo>
                <a:cubicBezTo>
                  <a:pt x="365" y="218"/>
                  <a:pt x="365" y="217"/>
                  <a:pt x="366" y="217"/>
                </a:cubicBezTo>
                <a:cubicBezTo>
                  <a:pt x="364" y="217"/>
                  <a:pt x="361" y="225"/>
                  <a:pt x="359" y="224"/>
                </a:cubicBezTo>
                <a:cubicBezTo>
                  <a:pt x="359" y="223"/>
                  <a:pt x="360" y="223"/>
                  <a:pt x="360" y="222"/>
                </a:cubicBezTo>
                <a:cubicBezTo>
                  <a:pt x="359" y="221"/>
                  <a:pt x="356" y="225"/>
                  <a:pt x="354" y="227"/>
                </a:cubicBezTo>
                <a:cubicBezTo>
                  <a:pt x="349" y="229"/>
                  <a:pt x="342" y="235"/>
                  <a:pt x="339" y="237"/>
                </a:cubicBezTo>
                <a:cubicBezTo>
                  <a:pt x="334" y="241"/>
                  <a:pt x="327" y="245"/>
                  <a:pt x="321" y="248"/>
                </a:cubicBezTo>
                <a:cubicBezTo>
                  <a:pt x="319" y="250"/>
                  <a:pt x="295" y="264"/>
                  <a:pt x="295" y="263"/>
                </a:cubicBezTo>
                <a:cubicBezTo>
                  <a:pt x="294" y="263"/>
                  <a:pt x="288" y="266"/>
                  <a:pt x="285" y="268"/>
                </a:cubicBezTo>
                <a:cubicBezTo>
                  <a:pt x="289" y="265"/>
                  <a:pt x="302" y="261"/>
                  <a:pt x="305" y="260"/>
                </a:cubicBezTo>
                <a:cubicBezTo>
                  <a:pt x="313" y="256"/>
                  <a:pt x="320" y="252"/>
                  <a:pt x="327" y="247"/>
                </a:cubicBezTo>
                <a:cubicBezTo>
                  <a:pt x="331" y="244"/>
                  <a:pt x="339" y="241"/>
                  <a:pt x="342" y="237"/>
                </a:cubicBezTo>
                <a:cubicBezTo>
                  <a:pt x="343" y="237"/>
                  <a:pt x="345" y="235"/>
                  <a:pt x="348" y="234"/>
                </a:cubicBezTo>
                <a:cubicBezTo>
                  <a:pt x="350" y="233"/>
                  <a:pt x="351" y="232"/>
                  <a:pt x="353" y="230"/>
                </a:cubicBezTo>
                <a:cubicBezTo>
                  <a:pt x="354" y="230"/>
                  <a:pt x="354" y="230"/>
                  <a:pt x="354" y="230"/>
                </a:cubicBezTo>
                <a:cubicBezTo>
                  <a:pt x="354" y="230"/>
                  <a:pt x="354" y="230"/>
                  <a:pt x="353" y="230"/>
                </a:cubicBezTo>
                <a:cubicBezTo>
                  <a:pt x="361" y="225"/>
                  <a:pt x="370" y="219"/>
                  <a:pt x="370" y="218"/>
                </a:cubicBezTo>
                <a:cubicBezTo>
                  <a:pt x="369" y="218"/>
                  <a:pt x="368" y="219"/>
                  <a:pt x="367" y="219"/>
                </a:cubicBezTo>
                <a:cubicBezTo>
                  <a:pt x="370" y="217"/>
                  <a:pt x="378" y="208"/>
                  <a:pt x="379" y="209"/>
                </a:cubicBezTo>
                <a:cubicBezTo>
                  <a:pt x="379" y="210"/>
                  <a:pt x="372" y="215"/>
                  <a:pt x="372" y="216"/>
                </a:cubicBezTo>
                <a:cubicBezTo>
                  <a:pt x="373" y="216"/>
                  <a:pt x="381" y="209"/>
                  <a:pt x="381" y="208"/>
                </a:cubicBezTo>
                <a:cubicBezTo>
                  <a:pt x="381" y="208"/>
                  <a:pt x="380" y="208"/>
                  <a:pt x="380" y="208"/>
                </a:cubicBezTo>
                <a:cubicBezTo>
                  <a:pt x="381" y="206"/>
                  <a:pt x="398" y="191"/>
                  <a:pt x="398" y="191"/>
                </a:cubicBezTo>
                <a:cubicBezTo>
                  <a:pt x="398" y="191"/>
                  <a:pt x="396" y="194"/>
                  <a:pt x="396" y="194"/>
                </a:cubicBezTo>
                <a:cubicBezTo>
                  <a:pt x="398" y="193"/>
                  <a:pt x="400" y="191"/>
                  <a:pt x="402" y="189"/>
                </a:cubicBezTo>
                <a:cubicBezTo>
                  <a:pt x="386" y="206"/>
                  <a:pt x="368" y="222"/>
                  <a:pt x="348" y="236"/>
                </a:cubicBezTo>
                <a:cubicBezTo>
                  <a:pt x="321" y="256"/>
                  <a:pt x="293" y="269"/>
                  <a:pt x="262" y="281"/>
                </a:cubicBezTo>
                <a:cubicBezTo>
                  <a:pt x="250" y="286"/>
                  <a:pt x="236" y="288"/>
                  <a:pt x="224" y="292"/>
                </a:cubicBezTo>
                <a:cubicBezTo>
                  <a:pt x="218" y="294"/>
                  <a:pt x="203" y="298"/>
                  <a:pt x="201" y="296"/>
                </a:cubicBezTo>
                <a:cubicBezTo>
                  <a:pt x="200" y="295"/>
                  <a:pt x="194" y="298"/>
                  <a:pt x="192" y="297"/>
                </a:cubicBezTo>
                <a:cubicBezTo>
                  <a:pt x="187" y="294"/>
                  <a:pt x="167" y="299"/>
                  <a:pt x="161" y="299"/>
                </a:cubicBezTo>
                <a:cubicBezTo>
                  <a:pt x="159" y="299"/>
                  <a:pt x="156" y="300"/>
                  <a:pt x="153" y="300"/>
                </a:cubicBezTo>
                <a:cubicBezTo>
                  <a:pt x="153" y="300"/>
                  <a:pt x="153" y="301"/>
                  <a:pt x="153" y="300"/>
                </a:cubicBezTo>
                <a:cubicBezTo>
                  <a:pt x="153" y="300"/>
                  <a:pt x="153" y="300"/>
                  <a:pt x="153" y="300"/>
                </a:cubicBezTo>
                <a:cubicBezTo>
                  <a:pt x="146" y="301"/>
                  <a:pt x="138" y="301"/>
                  <a:pt x="136" y="299"/>
                </a:cubicBezTo>
                <a:cubicBezTo>
                  <a:pt x="137" y="299"/>
                  <a:pt x="139" y="300"/>
                  <a:pt x="141" y="300"/>
                </a:cubicBezTo>
                <a:cubicBezTo>
                  <a:pt x="139" y="299"/>
                  <a:pt x="125" y="298"/>
                  <a:pt x="121" y="298"/>
                </a:cubicBezTo>
                <a:cubicBezTo>
                  <a:pt x="116" y="298"/>
                  <a:pt x="98" y="298"/>
                  <a:pt x="93" y="295"/>
                </a:cubicBezTo>
                <a:cubicBezTo>
                  <a:pt x="94" y="294"/>
                  <a:pt x="95" y="294"/>
                  <a:pt x="96" y="294"/>
                </a:cubicBezTo>
                <a:cubicBezTo>
                  <a:pt x="84" y="295"/>
                  <a:pt x="69" y="288"/>
                  <a:pt x="59" y="284"/>
                </a:cubicBezTo>
                <a:cubicBezTo>
                  <a:pt x="47" y="280"/>
                  <a:pt x="35" y="274"/>
                  <a:pt x="25" y="268"/>
                </a:cubicBezTo>
                <a:cubicBezTo>
                  <a:pt x="25" y="268"/>
                  <a:pt x="26" y="267"/>
                  <a:pt x="26" y="267"/>
                </a:cubicBezTo>
                <a:cubicBezTo>
                  <a:pt x="25" y="267"/>
                  <a:pt x="26" y="267"/>
                  <a:pt x="27" y="267"/>
                </a:cubicBezTo>
                <a:cubicBezTo>
                  <a:pt x="33" y="270"/>
                  <a:pt x="39" y="273"/>
                  <a:pt x="41" y="274"/>
                </a:cubicBezTo>
                <a:cubicBezTo>
                  <a:pt x="41" y="274"/>
                  <a:pt x="41" y="274"/>
                  <a:pt x="41" y="274"/>
                </a:cubicBezTo>
                <a:cubicBezTo>
                  <a:pt x="42" y="274"/>
                  <a:pt x="43" y="274"/>
                  <a:pt x="43" y="274"/>
                </a:cubicBezTo>
                <a:cubicBezTo>
                  <a:pt x="43" y="274"/>
                  <a:pt x="35" y="270"/>
                  <a:pt x="29" y="267"/>
                </a:cubicBezTo>
                <a:cubicBezTo>
                  <a:pt x="37" y="265"/>
                  <a:pt x="56" y="260"/>
                  <a:pt x="57" y="262"/>
                </a:cubicBezTo>
                <a:cubicBezTo>
                  <a:pt x="57" y="262"/>
                  <a:pt x="57" y="261"/>
                  <a:pt x="57" y="260"/>
                </a:cubicBezTo>
                <a:cubicBezTo>
                  <a:pt x="58" y="261"/>
                  <a:pt x="59" y="262"/>
                  <a:pt x="59" y="261"/>
                </a:cubicBezTo>
                <a:cubicBezTo>
                  <a:pt x="59" y="261"/>
                  <a:pt x="59" y="260"/>
                  <a:pt x="59" y="260"/>
                </a:cubicBezTo>
                <a:cubicBezTo>
                  <a:pt x="61" y="261"/>
                  <a:pt x="66" y="259"/>
                  <a:pt x="68" y="258"/>
                </a:cubicBezTo>
                <a:cubicBezTo>
                  <a:pt x="68" y="258"/>
                  <a:pt x="68" y="258"/>
                  <a:pt x="68" y="258"/>
                </a:cubicBezTo>
                <a:cubicBezTo>
                  <a:pt x="68" y="259"/>
                  <a:pt x="68" y="258"/>
                  <a:pt x="68" y="258"/>
                </a:cubicBezTo>
                <a:cubicBezTo>
                  <a:pt x="69" y="258"/>
                  <a:pt x="69" y="258"/>
                  <a:pt x="68" y="257"/>
                </a:cubicBezTo>
                <a:cubicBezTo>
                  <a:pt x="69" y="258"/>
                  <a:pt x="70" y="259"/>
                  <a:pt x="70" y="259"/>
                </a:cubicBezTo>
                <a:cubicBezTo>
                  <a:pt x="70" y="258"/>
                  <a:pt x="70" y="256"/>
                  <a:pt x="70" y="256"/>
                </a:cubicBezTo>
                <a:cubicBezTo>
                  <a:pt x="68" y="257"/>
                  <a:pt x="60" y="260"/>
                  <a:pt x="59" y="259"/>
                </a:cubicBezTo>
                <a:cubicBezTo>
                  <a:pt x="58" y="258"/>
                  <a:pt x="61" y="258"/>
                  <a:pt x="61" y="258"/>
                </a:cubicBezTo>
                <a:cubicBezTo>
                  <a:pt x="61" y="257"/>
                  <a:pt x="56" y="258"/>
                  <a:pt x="56" y="258"/>
                </a:cubicBezTo>
                <a:cubicBezTo>
                  <a:pt x="56" y="259"/>
                  <a:pt x="56" y="259"/>
                  <a:pt x="56" y="259"/>
                </a:cubicBezTo>
                <a:cubicBezTo>
                  <a:pt x="57" y="259"/>
                  <a:pt x="54" y="260"/>
                  <a:pt x="54" y="260"/>
                </a:cubicBezTo>
                <a:cubicBezTo>
                  <a:pt x="54" y="260"/>
                  <a:pt x="54" y="260"/>
                  <a:pt x="54" y="260"/>
                </a:cubicBezTo>
                <a:cubicBezTo>
                  <a:pt x="54" y="260"/>
                  <a:pt x="49" y="261"/>
                  <a:pt x="48" y="261"/>
                </a:cubicBezTo>
                <a:cubicBezTo>
                  <a:pt x="48" y="261"/>
                  <a:pt x="47" y="261"/>
                  <a:pt x="47" y="261"/>
                </a:cubicBezTo>
                <a:cubicBezTo>
                  <a:pt x="47" y="261"/>
                  <a:pt x="47" y="260"/>
                  <a:pt x="47" y="261"/>
                </a:cubicBezTo>
                <a:cubicBezTo>
                  <a:pt x="45" y="260"/>
                  <a:pt x="42" y="260"/>
                  <a:pt x="42" y="261"/>
                </a:cubicBezTo>
                <a:cubicBezTo>
                  <a:pt x="43" y="261"/>
                  <a:pt x="43" y="261"/>
                  <a:pt x="44" y="261"/>
                </a:cubicBezTo>
                <a:cubicBezTo>
                  <a:pt x="44" y="261"/>
                  <a:pt x="43" y="263"/>
                  <a:pt x="43" y="263"/>
                </a:cubicBezTo>
                <a:cubicBezTo>
                  <a:pt x="42" y="263"/>
                  <a:pt x="40" y="261"/>
                  <a:pt x="40" y="261"/>
                </a:cubicBezTo>
                <a:cubicBezTo>
                  <a:pt x="40" y="261"/>
                  <a:pt x="40" y="263"/>
                  <a:pt x="40" y="263"/>
                </a:cubicBezTo>
                <a:cubicBezTo>
                  <a:pt x="39" y="262"/>
                  <a:pt x="35" y="261"/>
                  <a:pt x="35" y="262"/>
                </a:cubicBezTo>
                <a:cubicBezTo>
                  <a:pt x="36" y="258"/>
                  <a:pt x="65" y="255"/>
                  <a:pt x="69" y="254"/>
                </a:cubicBezTo>
                <a:cubicBezTo>
                  <a:pt x="73" y="252"/>
                  <a:pt x="80" y="250"/>
                  <a:pt x="82" y="249"/>
                </a:cubicBezTo>
                <a:cubicBezTo>
                  <a:pt x="84" y="249"/>
                  <a:pt x="88" y="248"/>
                  <a:pt x="89" y="248"/>
                </a:cubicBezTo>
                <a:cubicBezTo>
                  <a:pt x="88" y="248"/>
                  <a:pt x="92" y="246"/>
                  <a:pt x="91" y="247"/>
                </a:cubicBezTo>
                <a:cubicBezTo>
                  <a:pt x="90" y="248"/>
                  <a:pt x="96" y="243"/>
                  <a:pt x="97" y="245"/>
                </a:cubicBezTo>
                <a:cubicBezTo>
                  <a:pt x="97" y="246"/>
                  <a:pt x="109" y="244"/>
                  <a:pt x="110" y="241"/>
                </a:cubicBezTo>
                <a:cubicBezTo>
                  <a:pt x="111" y="238"/>
                  <a:pt x="107" y="237"/>
                  <a:pt x="106" y="235"/>
                </a:cubicBezTo>
                <a:cubicBezTo>
                  <a:pt x="106" y="234"/>
                  <a:pt x="106" y="234"/>
                  <a:pt x="106" y="233"/>
                </a:cubicBezTo>
                <a:cubicBezTo>
                  <a:pt x="104" y="235"/>
                  <a:pt x="98" y="235"/>
                  <a:pt x="99" y="237"/>
                </a:cubicBezTo>
                <a:cubicBezTo>
                  <a:pt x="99" y="237"/>
                  <a:pt x="105" y="235"/>
                  <a:pt x="105" y="235"/>
                </a:cubicBezTo>
                <a:cubicBezTo>
                  <a:pt x="106" y="235"/>
                  <a:pt x="104" y="237"/>
                  <a:pt x="105" y="237"/>
                </a:cubicBezTo>
                <a:cubicBezTo>
                  <a:pt x="104" y="237"/>
                  <a:pt x="104" y="237"/>
                  <a:pt x="103" y="237"/>
                </a:cubicBezTo>
                <a:cubicBezTo>
                  <a:pt x="103" y="237"/>
                  <a:pt x="103" y="237"/>
                  <a:pt x="103" y="237"/>
                </a:cubicBezTo>
                <a:cubicBezTo>
                  <a:pt x="94" y="238"/>
                  <a:pt x="83" y="242"/>
                  <a:pt x="74" y="245"/>
                </a:cubicBezTo>
                <a:cubicBezTo>
                  <a:pt x="65" y="248"/>
                  <a:pt x="56" y="250"/>
                  <a:pt x="47" y="251"/>
                </a:cubicBezTo>
                <a:cubicBezTo>
                  <a:pt x="45" y="252"/>
                  <a:pt x="31" y="253"/>
                  <a:pt x="28" y="255"/>
                </a:cubicBezTo>
                <a:cubicBezTo>
                  <a:pt x="33" y="251"/>
                  <a:pt x="61" y="248"/>
                  <a:pt x="60" y="246"/>
                </a:cubicBezTo>
                <a:cubicBezTo>
                  <a:pt x="60" y="246"/>
                  <a:pt x="58" y="246"/>
                  <a:pt x="58" y="246"/>
                </a:cubicBezTo>
                <a:cubicBezTo>
                  <a:pt x="58" y="246"/>
                  <a:pt x="61" y="245"/>
                  <a:pt x="61" y="245"/>
                </a:cubicBezTo>
                <a:cubicBezTo>
                  <a:pt x="61" y="246"/>
                  <a:pt x="61" y="246"/>
                  <a:pt x="62" y="247"/>
                </a:cubicBezTo>
                <a:cubicBezTo>
                  <a:pt x="62" y="247"/>
                  <a:pt x="63" y="244"/>
                  <a:pt x="63" y="244"/>
                </a:cubicBezTo>
                <a:cubicBezTo>
                  <a:pt x="63" y="245"/>
                  <a:pt x="65" y="247"/>
                  <a:pt x="65" y="246"/>
                </a:cubicBezTo>
                <a:cubicBezTo>
                  <a:pt x="65" y="246"/>
                  <a:pt x="64" y="244"/>
                  <a:pt x="64" y="244"/>
                </a:cubicBezTo>
                <a:cubicBezTo>
                  <a:pt x="65" y="244"/>
                  <a:pt x="65" y="246"/>
                  <a:pt x="65" y="246"/>
                </a:cubicBezTo>
                <a:cubicBezTo>
                  <a:pt x="65" y="245"/>
                  <a:pt x="65" y="245"/>
                  <a:pt x="65" y="244"/>
                </a:cubicBezTo>
                <a:cubicBezTo>
                  <a:pt x="66" y="244"/>
                  <a:pt x="66" y="244"/>
                  <a:pt x="67" y="244"/>
                </a:cubicBezTo>
                <a:cubicBezTo>
                  <a:pt x="67" y="244"/>
                  <a:pt x="67" y="245"/>
                  <a:pt x="67" y="245"/>
                </a:cubicBezTo>
                <a:cubicBezTo>
                  <a:pt x="67" y="244"/>
                  <a:pt x="67" y="244"/>
                  <a:pt x="67" y="245"/>
                </a:cubicBezTo>
                <a:cubicBezTo>
                  <a:pt x="67" y="245"/>
                  <a:pt x="68" y="245"/>
                  <a:pt x="68" y="244"/>
                </a:cubicBezTo>
                <a:cubicBezTo>
                  <a:pt x="68" y="244"/>
                  <a:pt x="69" y="244"/>
                  <a:pt x="69" y="243"/>
                </a:cubicBezTo>
                <a:cubicBezTo>
                  <a:pt x="68" y="246"/>
                  <a:pt x="73" y="243"/>
                  <a:pt x="73" y="243"/>
                </a:cubicBezTo>
                <a:cubicBezTo>
                  <a:pt x="73" y="243"/>
                  <a:pt x="72" y="243"/>
                  <a:pt x="72" y="243"/>
                </a:cubicBezTo>
                <a:cubicBezTo>
                  <a:pt x="71" y="243"/>
                  <a:pt x="75" y="240"/>
                  <a:pt x="74" y="240"/>
                </a:cubicBezTo>
                <a:cubicBezTo>
                  <a:pt x="73" y="239"/>
                  <a:pt x="55" y="243"/>
                  <a:pt x="53" y="245"/>
                </a:cubicBezTo>
                <a:cubicBezTo>
                  <a:pt x="48" y="247"/>
                  <a:pt x="40" y="247"/>
                  <a:pt x="34" y="248"/>
                </a:cubicBezTo>
                <a:cubicBezTo>
                  <a:pt x="33" y="248"/>
                  <a:pt x="30" y="249"/>
                  <a:pt x="27" y="249"/>
                </a:cubicBezTo>
                <a:cubicBezTo>
                  <a:pt x="27" y="249"/>
                  <a:pt x="27" y="249"/>
                  <a:pt x="27" y="249"/>
                </a:cubicBezTo>
                <a:cubicBezTo>
                  <a:pt x="25" y="250"/>
                  <a:pt x="23" y="250"/>
                  <a:pt x="21" y="251"/>
                </a:cubicBezTo>
                <a:cubicBezTo>
                  <a:pt x="21" y="251"/>
                  <a:pt x="21" y="250"/>
                  <a:pt x="21" y="251"/>
                </a:cubicBezTo>
                <a:cubicBezTo>
                  <a:pt x="20" y="251"/>
                  <a:pt x="20" y="252"/>
                  <a:pt x="20" y="252"/>
                </a:cubicBezTo>
                <a:cubicBezTo>
                  <a:pt x="17" y="258"/>
                  <a:pt x="27" y="256"/>
                  <a:pt x="27" y="256"/>
                </a:cubicBezTo>
                <a:cubicBezTo>
                  <a:pt x="26" y="257"/>
                  <a:pt x="23" y="258"/>
                  <a:pt x="21" y="259"/>
                </a:cubicBezTo>
                <a:cubicBezTo>
                  <a:pt x="18" y="258"/>
                  <a:pt x="11" y="257"/>
                  <a:pt x="12" y="258"/>
                </a:cubicBezTo>
                <a:cubicBezTo>
                  <a:pt x="12" y="258"/>
                  <a:pt x="14" y="260"/>
                  <a:pt x="18" y="262"/>
                </a:cubicBezTo>
                <a:cubicBezTo>
                  <a:pt x="17" y="262"/>
                  <a:pt x="17" y="263"/>
                  <a:pt x="17" y="263"/>
                </a:cubicBezTo>
                <a:cubicBezTo>
                  <a:pt x="13" y="260"/>
                  <a:pt x="5" y="254"/>
                  <a:pt x="3" y="259"/>
                </a:cubicBezTo>
                <a:cubicBezTo>
                  <a:pt x="4" y="259"/>
                  <a:pt x="4" y="260"/>
                  <a:pt x="5" y="261"/>
                </a:cubicBezTo>
                <a:cubicBezTo>
                  <a:pt x="4" y="261"/>
                  <a:pt x="3" y="261"/>
                  <a:pt x="2" y="261"/>
                </a:cubicBezTo>
                <a:cubicBezTo>
                  <a:pt x="3" y="262"/>
                  <a:pt x="11" y="267"/>
                  <a:pt x="10" y="268"/>
                </a:cubicBezTo>
                <a:cubicBezTo>
                  <a:pt x="10" y="268"/>
                  <a:pt x="0" y="263"/>
                  <a:pt x="1" y="263"/>
                </a:cubicBezTo>
                <a:cubicBezTo>
                  <a:pt x="3" y="268"/>
                  <a:pt x="4" y="271"/>
                  <a:pt x="9" y="274"/>
                </a:cubicBezTo>
                <a:cubicBezTo>
                  <a:pt x="9" y="278"/>
                  <a:pt x="10" y="282"/>
                  <a:pt x="13" y="282"/>
                </a:cubicBezTo>
                <a:cubicBezTo>
                  <a:pt x="12" y="282"/>
                  <a:pt x="29" y="301"/>
                  <a:pt x="28" y="303"/>
                </a:cubicBezTo>
                <a:cubicBezTo>
                  <a:pt x="28" y="303"/>
                  <a:pt x="30" y="303"/>
                  <a:pt x="30" y="303"/>
                </a:cubicBezTo>
                <a:cubicBezTo>
                  <a:pt x="29" y="303"/>
                  <a:pt x="29" y="303"/>
                  <a:pt x="29" y="304"/>
                </a:cubicBezTo>
                <a:cubicBezTo>
                  <a:pt x="29" y="304"/>
                  <a:pt x="29" y="303"/>
                  <a:pt x="30" y="303"/>
                </a:cubicBezTo>
                <a:cubicBezTo>
                  <a:pt x="29" y="305"/>
                  <a:pt x="31" y="309"/>
                  <a:pt x="33" y="310"/>
                </a:cubicBezTo>
                <a:cubicBezTo>
                  <a:pt x="33" y="310"/>
                  <a:pt x="33" y="310"/>
                  <a:pt x="33" y="310"/>
                </a:cubicBezTo>
                <a:cubicBezTo>
                  <a:pt x="33" y="310"/>
                  <a:pt x="33" y="310"/>
                  <a:pt x="34" y="310"/>
                </a:cubicBezTo>
                <a:cubicBezTo>
                  <a:pt x="34" y="310"/>
                  <a:pt x="33" y="311"/>
                  <a:pt x="33" y="311"/>
                </a:cubicBezTo>
                <a:cubicBezTo>
                  <a:pt x="33" y="311"/>
                  <a:pt x="34" y="311"/>
                  <a:pt x="35" y="311"/>
                </a:cubicBezTo>
                <a:cubicBezTo>
                  <a:pt x="35" y="311"/>
                  <a:pt x="31" y="304"/>
                  <a:pt x="31" y="304"/>
                </a:cubicBezTo>
                <a:cubicBezTo>
                  <a:pt x="31" y="304"/>
                  <a:pt x="31" y="303"/>
                  <a:pt x="31" y="303"/>
                </a:cubicBezTo>
                <a:cubicBezTo>
                  <a:pt x="32" y="302"/>
                  <a:pt x="32" y="304"/>
                  <a:pt x="32" y="304"/>
                </a:cubicBezTo>
                <a:cubicBezTo>
                  <a:pt x="33" y="304"/>
                  <a:pt x="31" y="301"/>
                  <a:pt x="31" y="301"/>
                </a:cubicBezTo>
                <a:cubicBezTo>
                  <a:pt x="30" y="301"/>
                  <a:pt x="29" y="300"/>
                  <a:pt x="29" y="300"/>
                </a:cubicBezTo>
                <a:cubicBezTo>
                  <a:pt x="29" y="300"/>
                  <a:pt x="29" y="300"/>
                  <a:pt x="29" y="300"/>
                </a:cubicBezTo>
                <a:cubicBezTo>
                  <a:pt x="28" y="300"/>
                  <a:pt x="28" y="298"/>
                  <a:pt x="29" y="298"/>
                </a:cubicBezTo>
                <a:cubicBezTo>
                  <a:pt x="30" y="296"/>
                  <a:pt x="26" y="296"/>
                  <a:pt x="26" y="296"/>
                </a:cubicBezTo>
                <a:cubicBezTo>
                  <a:pt x="26" y="296"/>
                  <a:pt x="27" y="294"/>
                  <a:pt x="25" y="292"/>
                </a:cubicBezTo>
                <a:cubicBezTo>
                  <a:pt x="25" y="293"/>
                  <a:pt x="24" y="295"/>
                  <a:pt x="23" y="294"/>
                </a:cubicBezTo>
                <a:cubicBezTo>
                  <a:pt x="23" y="294"/>
                  <a:pt x="24" y="291"/>
                  <a:pt x="24" y="291"/>
                </a:cubicBezTo>
                <a:cubicBezTo>
                  <a:pt x="24" y="291"/>
                  <a:pt x="22" y="292"/>
                  <a:pt x="22" y="292"/>
                </a:cubicBezTo>
                <a:cubicBezTo>
                  <a:pt x="22" y="291"/>
                  <a:pt x="23" y="289"/>
                  <a:pt x="22" y="288"/>
                </a:cubicBezTo>
                <a:cubicBezTo>
                  <a:pt x="28" y="291"/>
                  <a:pt x="39" y="313"/>
                  <a:pt x="43" y="317"/>
                </a:cubicBezTo>
                <a:cubicBezTo>
                  <a:pt x="43" y="318"/>
                  <a:pt x="43" y="318"/>
                  <a:pt x="43" y="318"/>
                </a:cubicBezTo>
                <a:cubicBezTo>
                  <a:pt x="42" y="318"/>
                  <a:pt x="42" y="318"/>
                  <a:pt x="43" y="318"/>
                </a:cubicBezTo>
                <a:cubicBezTo>
                  <a:pt x="43" y="318"/>
                  <a:pt x="44" y="318"/>
                  <a:pt x="44" y="318"/>
                </a:cubicBezTo>
                <a:cubicBezTo>
                  <a:pt x="43" y="318"/>
                  <a:pt x="43" y="318"/>
                  <a:pt x="43" y="319"/>
                </a:cubicBezTo>
                <a:cubicBezTo>
                  <a:pt x="43" y="320"/>
                  <a:pt x="44" y="324"/>
                  <a:pt x="45" y="324"/>
                </a:cubicBezTo>
                <a:cubicBezTo>
                  <a:pt x="44" y="323"/>
                  <a:pt x="46" y="326"/>
                  <a:pt x="45" y="325"/>
                </a:cubicBezTo>
                <a:cubicBezTo>
                  <a:pt x="45" y="325"/>
                  <a:pt x="49" y="329"/>
                  <a:pt x="48" y="330"/>
                </a:cubicBezTo>
                <a:cubicBezTo>
                  <a:pt x="47" y="330"/>
                  <a:pt x="49" y="335"/>
                  <a:pt x="49" y="336"/>
                </a:cubicBezTo>
                <a:cubicBezTo>
                  <a:pt x="52" y="342"/>
                  <a:pt x="52" y="338"/>
                  <a:pt x="56" y="338"/>
                </a:cubicBezTo>
                <a:cubicBezTo>
                  <a:pt x="56" y="338"/>
                  <a:pt x="63" y="334"/>
                  <a:pt x="62" y="334"/>
                </a:cubicBezTo>
                <a:cubicBezTo>
                  <a:pt x="62" y="334"/>
                  <a:pt x="58" y="336"/>
                  <a:pt x="59" y="335"/>
                </a:cubicBezTo>
                <a:cubicBezTo>
                  <a:pt x="59" y="335"/>
                  <a:pt x="56" y="330"/>
                  <a:pt x="56" y="330"/>
                </a:cubicBezTo>
                <a:cubicBezTo>
                  <a:pt x="55" y="331"/>
                  <a:pt x="58" y="334"/>
                  <a:pt x="58" y="335"/>
                </a:cubicBezTo>
                <a:cubicBezTo>
                  <a:pt x="57" y="336"/>
                  <a:pt x="55" y="335"/>
                  <a:pt x="55" y="335"/>
                </a:cubicBezTo>
                <a:cubicBezTo>
                  <a:pt x="55" y="335"/>
                  <a:pt x="55" y="334"/>
                  <a:pt x="55" y="334"/>
                </a:cubicBezTo>
                <a:cubicBezTo>
                  <a:pt x="55" y="334"/>
                  <a:pt x="55" y="334"/>
                  <a:pt x="55" y="334"/>
                </a:cubicBezTo>
                <a:cubicBezTo>
                  <a:pt x="55" y="334"/>
                  <a:pt x="55" y="334"/>
                  <a:pt x="55" y="334"/>
                </a:cubicBezTo>
                <a:cubicBezTo>
                  <a:pt x="54" y="328"/>
                  <a:pt x="50" y="320"/>
                  <a:pt x="48" y="314"/>
                </a:cubicBezTo>
                <a:cubicBezTo>
                  <a:pt x="45" y="308"/>
                  <a:pt x="41" y="301"/>
                  <a:pt x="38" y="296"/>
                </a:cubicBezTo>
                <a:cubicBezTo>
                  <a:pt x="37" y="295"/>
                  <a:pt x="34" y="289"/>
                  <a:pt x="30" y="284"/>
                </a:cubicBezTo>
                <a:cubicBezTo>
                  <a:pt x="30" y="284"/>
                  <a:pt x="31" y="284"/>
                  <a:pt x="31" y="285"/>
                </a:cubicBezTo>
                <a:cubicBezTo>
                  <a:pt x="36" y="291"/>
                  <a:pt x="43" y="301"/>
                  <a:pt x="43" y="301"/>
                </a:cubicBezTo>
                <a:cubicBezTo>
                  <a:pt x="43" y="300"/>
                  <a:pt x="43" y="299"/>
                  <a:pt x="43" y="299"/>
                </a:cubicBezTo>
                <a:cubicBezTo>
                  <a:pt x="44" y="299"/>
                  <a:pt x="45" y="301"/>
                  <a:pt x="45" y="301"/>
                </a:cubicBezTo>
                <a:cubicBezTo>
                  <a:pt x="44" y="301"/>
                  <a:pt x="44" y="301"/>
                  <a:pt x="43" y="302"/>
                </a:cubicBezTo>
                <a:cubicBezTo>
                  <a:pt x="43" y="302"/>
                  <a:pt x="46" y="302"/>
                  <a:pt x="46" y="302"/>
                </a:cubicBezTo>
                <a:cubicBezTo>
                  <a:pt x="46" y="302"/>
                  <a:pt x="42" y="302"/>
                  <a:pt x="44" y="304"/>
                </a:cubicBezTo>
                <a:cubicBezTo>
                  <a:pt x="44" y="304"/>
                  <a:pt x="46" y="303"/>
                  <a:pt x="46" y="303"/>
                </a:cubicBezTo>
                <a:cubicBezTo>
                  <a:pt x="46" y="304"/>
                  <a:pt x="44" y="304"/>
                  <a:pt x="44" y="305"/>
                </a:cubicBezTo>
                <a:cubicBezTo>
                  <a:pt x="45" y="304"/>
                  <a:pt x="46" y="304"/>
                  <a:pt x="46" y="304"/>
                </a:cubicBezTo>
                <a:cubicBezTo>
                  <a:pt x="46" y="304"/>
                  <a:pt x="46" y="305"/>
                  <a:pt x="46" y="305"/>
                </a:cubicBezTo>
                <a:cubicBezTo>
                  <a:pt x="46" y="305"/>
                  <a:pt x="47" y="305"/>
                  <a:pt x="46" y="305"/>
                </a:cubicBezTo>
                <a:cubicBezTo>
                  <a:pt x="46" y="305"/>
                  <a:pt x="46" y="306"/>
                  <a:pt x="46" y="306"/>
                </a:cubicBezTo>
                <a:cubicBezTo>
                  <a:pt x="46" y="306"/>
                  <a:pt x="47" y="305"/>
                  <a:pt x="46" y="306"/>
                </a:cubicBezTo>
                <a:cubicBezTo>
                  <a:pt x="45" y="306"/>
                  <a:pt x="45" y="306"/>
                  <a:pt x="46" y="307"/>
                </a:cubicBezTo>
                <a:cubicBezTo>
                  <a:pt x="46" y="307"/>
                  <a:pt x="46" y="307"/>
                  <a:pt x="46" y="307"/>
                </a:cubicBezTo>
                <a:cubicBezTo>
                  <a:pt x="46" y="307"/>
                  <a:pt x="46" y="307"/>
                  <a:pt x="46" y="307"/>
                </a:cubicBezTo>
                <a:cubicBezTo>
                  <a:pt x="46" y="307"/>
                  <a:pt x="47" y="307"/>
                  <a:pt x="47" y="307"/>
                </a:cubicBezTo>
                <a:cubicBezTo>
                  <a:pt x="45" y="306"/>
                  <a:pt x="47" y="311"/>
                  <a:pt x="48" y="310"/>
                </a:cubicBezTo>
                <a:cubicBezTo>
                  <a:pt x="48" y="310"/>
                  <a:pt x="48" y="310"/>
                  <a:pt x="48" y="309"/>
                </a:cubicBezTo>
                <a:cubicBezTo>
                  <a:pt x="48" y="308"/>
                  <a:pt x="51" y="312"/>
                  <a:pt x="52" y="311"/>
                </a:cubicBezTo>
                <a:cubicBezTo>
                  <a:pt x="53" y="308"/>
                  <a:pt x="41" y="296"/>
                  <a:pt x="42" y="293"/>
                </a:cubicBezTo>
                <a:cubicBezTo>
                  <a:pt x="43" y="292"/>
                  <a:pt x="42" y="291"/>
                  <a:pt x="40" y="289"/>
                </a:cubicBezTo>
                <a:cubicBezTo>
                  <a:pt x="53" y="294"/>
                  <a:pt x="68" y="300"/>
                  <a:pt x="70" y="301"/>
                </a:cubicBezTo>
                <a:cubicBezTo>
                  <a:pt x="70" y="300"/>
                  <a:pt x="70" y="300"/>
                  <a:pt x="70" y="300"/>
                </a:cubicBezTo>
                <a:cubicBezTo>
                  <a:pt x="75" y="301"/>
                  <a:pt x="113" y="311"/>
                  <a:pt x="113" y="309"/>
                </a:cubicBezTo>
                <a:cubicBezTo>
                  <a:pt x="113" y="310"/>
                  <a:pt x="119" y="310"/>
                  <a:pt x="118" y="310"/>
                </a:cubicBezTo>
                <a:cubicBezTo>
                  <a:pt x="118" y="310"/>
                  <a:pt x="118" y="309"/>
                  <a:pt x="118" y="309"/>
                </a:cubicBezTo>
                <a:cubicBezTo>
                  <a:pt x="118" y="309"/>
                  <a:pt x="122" y="309"/>
                  <a:pt x="122" y="309"/>
                </a:cubicBezTo>
                <a:cubicBezTo>
                  <a:pt x="110" y="304"/>
                  <a:pt x="93" y="305"/>
                  <a:pt x="80" y="301"/>
                </a:cubicBezTo>
                <a:cubicBezTo>
                  <a:pt x="70" y="299"/>
                  <a:pt x="60" y="296"/>
                  <a:pt x="50" y="292"/>
                </a:cubicBezTo>
                <a:cubicBezTo>
                  <a:pt x="50" y="292"/>
                  <a:pt x="50" y="292"/>
                  <a:pt x="50" y="292"/>
                </a:cubicBezTo>
                <a:cubicBezTo>
                  <a:pt x="50" y="292"/>
                  <a:pt x="49" y="292"/>
                  <a:pt x="49" y="292"/>
                </a:cubicBezTo>
                <a:cubicBezTo>
                  <a:pt x="49" y="292"/>
                  <a:pt x="49" y="292"/>
                  <a:pt x="49" y="292"/>
                </a:cubicBezTo>
                <a:cubicBezTo>
                  <a:pt x="48" y="291"/>
                  <a:pt x="46" y="291"/>
                  <a:pt x="45" y="290"/>
                </a:cubicBezTo>
                <a:cubicBezTo>
                  <a:pt x="44" y="290"/>
                  <a:pt x="42" y="289"/>
                  <a:pt x="40" y="288"/>
                </a:cubicBezTo>
                <a:cubicBezTo>
                  <a:pt x="39" y="287"/>
                  <a:pt x="38" y="285"/>
                  <a:pt x="37" y="284"/>
                </a:cubicBezTo>
                <a:cubicBezTo>
                  <a:pt x="48" y="290"/>
                  <a:pt x="59" y="295"/>
                  <a:pt x="59" y="293"/>
                </a:cubicBezTo>
                <a:cubicBezTo>
                  <a:pt x="59" y="293"/>
                  <a:pt x="47" y="288"/>
                  <a:pt x="35" y="283"/>
                </a:cubicBezTo>
                <a:cubicBezTo>
                  <a:pt x="35" y="282"/>
                  <a:pt x="35" y="282"/>
                  <a:pt x="34" y="281"/>
                </a:cubicBezTo>
                <a:cubicBezTo>
                  <a:pt x="46" y="287"/>
                  <a:pt x="58" y="292"/>
                  <a:pt x="71" y="295"/>
                </a:cubicBezTo>
                <a:cubicBezTo>
                  <a:pt x="95" y="302"/>
                  <a:pt x="119" y="305"/>
                  <a:pt x="143" y="306"/>
                </a:cubicBezTo>
                <a:cubicBezTo>
                  <a:pt x="187" y="308"/>
                  <a:pt x="232" y="299"/>
                  <a:pt x="273" y="284"/>
                </a:cubicBezTo>
                <a:cubicBezTo>
                  <a:pt x="281" y="282"/>
                  <a:pt x="288" y="279"/>
                  <a:pt x="295" y="275"/>
                </a:cubicBezTo>
                <a:cubicBezTo>
                  <a:pt x="291" y="278"/>
                  <a:pt x="286" y="281"/>
                  <a:pt x="282" y="283"/>
                </a:cubicBezTo>
                <a:cubicBezTo>
                  <a:pt x="282" y="283"/>
                  <a:pt x="283" y="283"/>
                  <a:pt x="283" y="283"/>
                </a:cubicBezTo>
                <a:cubicBezTo>
                  <a:pt x="283" y="283"/>
                  <a:pt x="276" y="285"/>
                  <a:pt x="268" y="288"/>
                </a:cubicBezTo>
                <a:cubicBezTo>
                  <a:pt x="261" y="290"/>
                  <a:pt x="254" y="293"/>
                  <a:pt x="253" y="293"/>
                </a:cubicBezTo>
                <a:cubicBezTo>
                  <a:pt x="254" y="293"/>
                  <a:pt x="264" y="290"/>
                  <a:pt x="264" y="290"/>
                </a:cubicBezTo>
                <a:cubicBezTo>
                  <a:pt x="264" y="291"/>
                  <a:pt x="237" y="299"/>
                  <a:pt x="238" y="300"/>
                </a:cubicBezTo>
                <a:cubicBezTo>
                  <a:pt x="240" y="306"/>
                  <a:pt x="304" y="275"/>
                  <a:pt x="312" y="273"/>
                </a:cubicBezTo>
                <a:cubicBezTo>
                  <a:pt x="321" y="270"/>
                  <a:pt x="328" y="263"/>
                  <a:pt x="337" y="259"/>
                </a:cubicBezTo>
                <a:cubicBezTo>
                  <a:pt x="345" y="255"/>
                  <a:pt x="358" y="247"/>
                  <a:pt x="364" y="241"/>
                </a:cubicBezTo>
                <a:cubicBezTo>
                  <a:pt x="375" y="228"/>
                  <a:pt x="391" y="218"/>
                  <a:pt x="403" y="207"/>
                </a:cubicBezTo>
                <a:cubicBezTo>
                  <a:pt x="433" y="177"/>
                  <a:pt x="461" y="143"/>
                  <a:pt x="479" y="104"/>
                </a:cubicBezTo>
                <a:cubicBezTo>
                  <a:pt x="485" y="90"/>
                  <a:pt x="491" y="76"/>
                  <a:pt x="497" y="63"/>
                </a:cubicBezTo>
                <a:cubicBezTo>
                  <a:pt x="497" y="63"/>
                  <a:pt x="497" y="63"/>
                  <a:pt x="497" y="63"/>
                </a:cubicBezTo>
                <a:cubicBezTo>
                  <a:pt x="497" y="63"/>
                  <a:pt x="497" y="63"/>
                  <a:pt x="497" y="63"/>
                </a:cubicBezTo>
                <a:cubicBezTo>
                  <a:pt x="498" y="60"/>
                  <a:pt x="500" y="56"/>
                  <a:pt x="501" y="53"/>
                </a:cubicBezTo>
                <a:cubicBezTo>
                  <a:pt x="505" y="45"/>
                  <a:pt x="507" y="37"/>
                  <a:pt x="511" y="29"/>
                </a:cubicBezTo>
                <a:cubicBezTo>
                  <a:pt x="511" y="28"/>
                  <a:pt x="517" y="13"/>
                  <a:pt x="517" y="13"/>
                </a:cubicBezTo>
                <a:cubicBezTo>
                  <a:pt x="510" y="19"/>
                  <a:pt x="504" y="30"/>
                  <a:pt x="501" y="39"/>
                </a:cubicBezTo>
                <a:close/>
                <a:moveTo>
                  <a:pt x="303" y="260"/>
                </a:moveTo>
                <a:cubicBezTo>
                  <a:pt x="304" y="260"/>
                  <a:pt x="305" y="260"/>
                  <a:pt x="303" y="260"/>
                </a:cubicBezTo>
                <a:close/>
                <a:moveTo>
                  <a:pt x="306" y="258"/>
                </a:moveTo>
                <a:cubicBezTo>
                  <a:pt x="305" y="258"/>
                  <a:pt x="306" y="259"/>
                  <a:pt x="306" y="258"/>
                </a:cubicBezTo>
                <a:close/>
                <a:moveTo>
                  <a:pt x="310" y="256"/>
                </a:moveTo>
                <a:cubicBezTo>
                  <a:pt x="307" y="257"/>
                  <a:pt x="312" y="255"/>
                  <a:pt x="312" y="255"/>
                </a:cubicBezTo>
                <a:lnTo>
                  <a:pt x="310" y="256"/>
                </a:lnTo>
                <a:close/>
                <a:moveTo>
                  <a:pt x="328" y="245"/>
                </a:moveTo>
                <a:cubicBezTo>
                  <a:pt x="329" y="245"/>
                  <a:pt x="329" y="244"/>
                  <a:pt x="330" y="244"/>
                </a:cubicBezTo>
                <a:cubicBezTo>
                  <a:pt x="330" y="245"/>
                  <a:pt x="329" y="245"/>
                  <a:pt x="328" y="245"/>
                </a:cubicBezTo>
                <a:close/>
                <a:moveTo>
                  <a:pt x="352" y="228"/>
                </a:moveTo>
                <a:cubicBezTo>
                  <a:pt x="352" y="228"/>
                  <a:pt x="353" y="228"/>
                  <a:pt x="353" y="228"/>
                </a:cubicBezTo>
                <a:cubicBezTo>
                  <a:pt x="352" y="228"/>
                  <a:pt x="352" y="228"/>
                  <a:pt x="352" y="228"/>
                </a:cubicBezTo>
                <a:close/>
                <a:moveTo>
                  <a:pt x="356" y="227"/>
                </a:moveTo>
                <a:cubicBezTo>
                  <a:pt x="357" y="226"/>
                  <a:pt x="359" y="224"/>
                  <a:pt x="361" y="224"/>
                </a:cubicBezTo>
                <a:cubicBezTo>
                  <a:pt x="361" y="224"/>
                  <a:pt x="355" y="229"/>
                  <a:pt x="356" y="227"/>
                </a:cubicBezTo>
                <a:close/>
                <a:moveTo>
                  <a:pt x="378" y="208"/>
                </a:moveTo>
                <a:cubicBezTo>
                  <a:pt x="377" y="207"/>
                  <a:pt x="380" y="206"/>
                  <a:pt x="380" y="206"/>
                </a:cubicBezTo>
                <a:cubicBezTo>
                  <a:pt x="379" y="207"/>
                  <a:pt x="379" y="208"/>
                  <a:pt x="378" y="208"/>
                </a:cubicBezTo>
                <a:close/>
                <a:moveTo>
                  <a:pt x="385" y="202"/>
                </a:moveTo>
                <a:cubicBezTo>
                  <a:pt x="383" y="203"/>
                  <a:pt x="386" y="201"/>
                  <a:pt x="386" y="201"/>
                </a:cubicBezTo>
                <a:cubicBezTo>
                  <a:pt x="386" y="201"/>
                  <a:pt x="385" y="202"/>
                  <a:pt x="385" y="202"/>
                </a:cubicBezTo>
                <a:close/>
                <a:moveTo>
                  <a:pt x="400" y="189"/>
                </a:moveTo>
                <a:cubicBezTo>
                  <a:pt x="400" y="188"/>
                  <a:pt x="401" y="188"/>
                  <a:pt x="402" y="187"/>
                </a:cubicBezTo>
                <a:cubicBezTo>
                  <a:pt x="402" y="188"/>
                  <a:pt x="401" y="189"/>
                  <a:pt x="400" y="189"/>
                </a:cubicBezTo>
                <a:close/>
                <a:moveTo>
                  <a:pt x="67" y="258"/>
                </a:moveTo>
                <a:cubicBezTo>
                  <a:pt x="67" y="259"/>
                  <a:pt x="67" y="257"/>
                  <a:pt x="67" y="258"/>
                </a:cubicBezTo>
                <a:close/>
                <a:moveTo>
                  <a:pt x="66" y="258"/>
                </a:moveTo>
                <a:cubicBezTo>
                  <a:pt x="67" y="258"/>
                  <a:pt x="66" y="257"/>
                  <a:pt x="66" y="258"/>
                </a:cubicBezTo>
                <a:close/>
                <a:moveTo>
                  <a:pt x="54" y="261"/>
                </a:moveTo>
                <a:cubicBezTo>
                  <a:pt x="54" y="262"/>
                  <a:pt x="54" y="260"/>
                  <a:pt x="54" y="261"/>
                </a:cubicBezTo>
                <a:close/>
                <a:moveTo>
                  <a:pt x="35" y="263"/>
                </a:moveTo>
                <a:cubicBezTo>
                  <a:pt x="34" y="264"/>
                  <a:pt x="36" y="262"/>
                  <a:pt x="35" y="263"/>
                </a:cubicBezTo>
                <a:close/>
                <a:moveTo>
                  <a:pt x="103" y="235"/>
                </a:moveTo>
                <a:cubicBezTo>
                  <a:pt x="103" y="236"/>
                  <a:pt x="103" y="234"/>
                  <a:pt x="103" y="235"/>
                </a:cubicBezTo>
                <a:close/>
                <a:moveTo>
                  <a:pt x="104" y="234"/>
                </a:moveTo>
                <a:cubicBezTo>
                  <a:pt x="104" y="235"/>
                  <a:pt x="104" y="234"/>
                  <a:pt x="104" y="234"/>
                </a:cubicBezTo>
                <a:close/>
                <a:moveTo>
                  <a:pt x="105" y="243"/>
                </a:moveTo>
                <a:cubicBezTo>
                  <a:pt x="104" y="243"/>
                  <a:pt x="105" y="243"/>
                  <a:pt x="105" y="243"/>
                </a:cubicBezTo>
                <a:close/>
                <a:moveTo>
                  <a:pt x="104" y="240"/>
                </a:moveTo>
                <a:cubicBezTo>
                  <a:pt x="104" y="241"/>
                  <a:pt x="103" y="239"/>
                  <a:pt x="104" y="240"/>
                </a:cubicBezTo>
                <a:close/>
                <a:moveTo>
                  <a:pt x="101" y="243"/>
                </a:moveTo>
                <a:cubicBezTo>
                  <a:pt x="101" y="244"/>
                  <a:pt x="101" y="242"/>
                  <a:pt x="101" y="243"/>
                </a:cubicBezTo>
                <a:close/>
                <a:moveTo>
                  <a:pt x="94" y="241"/>
                </a:moveTo>
                <a:cubicBezTo>
                  <a:pt x="96" y="242"/>
                  <a:pt x="94" y="240"/>
                  <a:pt x="94" y="241"/>
                </a:cubicBezTo>
                <a:close/>
                <a:moveTo>
                  <a:pt x="92" y="242"/>
                </a:moveTo>
                <a:cubicBezTo>
                  <a:pt x="92" y="242"/>
                  <a:pt x="95" y="243"/>
                  <a:pt x="95" y="243"/>
                </a:cubicBezTo>
                <a:cubicBezTo>
                  <a:pt x="95" y="243"/>
                  <a:pt x="92" y="243"/>
                  <a:pt x="92" y="244"/>
                </a:cubicBezTo>
                <a:cubicBezTo>
                  <a:pt x="92" y="246"/>
                  <a:pt x="91" y="242"/>
                  <a:pt x="92" y="242"/>
                </a:cubicBezTo>
                <a:close/>
                <a:moveTo>
                  <a:pt x="88" y="242"/>
                </a:moveTo>
                <a:cubicBezTo>
                  <a:pt x="89" y="243"/>
                  <a:pt x="88" y="240"/>
                  <a:pt x="88" y="242"/>
                </a:cubicBezTo>
                <a:close/>
                <a:moveTo>
                  <a:pt x="88" y="247"/>
                </a:moveTo>
                <a:cubicBezTo>
                  <a:pt x="88" y="248"/>
                  <a:pt x="88" y="246"/>
                  <a:pt x="88" y="247"/>
                </a:cubicBezTo>
                <a:close/>
                <a:moveTo>
                  <a:pt x="86" y="245"/>
                </a:moveTo>
                <a:cubicBezTo>
                  <a:pt x="84" y="245"/>
                  <a:pt x="87" y="245"/>
                  <a:pt x="86" y="245"/>
                </a:cubicBezTo>
                <a:close/>
                <a:moveTo>
                  <a:pt x="84" y="248"/>
                </a:moveTo>
                <a:cubicBezTo>
                  <a:pt x="84" y="249"/>
                  <a:pt x="84" y="247"/>
                  <a:pt x="84" y="248"/>
                </a:cubicBezTo>
                <a:close/>
                <a:moveTo>
                  <a:pt x="84" y="243"/>
                </a:moveTo>
                <a:cubicBezTo>
                  <a:pt x="84" y="243"/>
                  <a:pt x="84" y="242"/>
                  <a:pt x="84" y="243"/>
                </a:cubicBezTo>
                <a:close/>
                <a:moveTo>
                  <a:pt x="82" y="248"/>
                </a:moveTo>
                <a:cubicBezTo>
                  <a:pt x="83" y="248"/>
                  <a:pt x="82" y="247"/>
                  <a:pt x="82" y="248"/>
                </a:cubicBezTo>
                <a:close/>
                <a:moveTo>
                  <a:pt x="82" y="245"/>
                </a:moveTo>
                <a:cubicBezTo>
                  <a:pt x="82" y="246"/>
                  <a:pt x="82" y="244"/>
                  <a:pt x="82" y="245"/>
                </a:cubicBezTo>
                <a:close/>
                <a:moveTo>
                  <a:pt x="78" y="245"/>
                </a:moveTo>
                <a:cubicBezTo>
                  <a:pt x="78" y="246"/>
                  <a:pt x="78" y="244"/>
                  <a:pt x="78" y="245"/>
                </a:cubicBezTo>
                <a:close/>
                <a:moveTo>
                  <a:pt x="77" y="249"/>
                </a:moveTo>
                <a:cubicBezTo>
                  <a:pt x="77" y="250"/>
                  <a:pt x="77" y="249"/>
                  <a:pt x="77" y="249"/>
                </a:cubicBezTo>
                <a:close/>
                <a:moveTo>
                  <a:pt x="77" y="247"/>
                </a:moveTo>
                <a:cubicBezTo>
                  <a:pt x="77" y="248"/>
                  <a:pt x="76" y="245"/>
                  <a:pt x="77" y="247"/>
                </a:cubicBezTo>
                <a:close/>
                <a:moveTo>
                  <a:pt x="76" y="248"/>
                </a:moveTo>
                <a:cubicBezTo>
                  <a:pt x="76" y="249"/>
                  <a:pt x="76" y="247"/>
                  <a:pt x="76" y="248"/>
                </a:cubicBezTo>
                <a:close/>
                <a:moveTo>
                  <a:pt x="30" y="263"/>
                </a:moveTo>
                <a:cubicBezTo>
                  <a:pt x="31" y="263"/>
                  <a:pt x="30" y="263"/>
                  <a:pt x="30" y="263"/>
                </a:cubicBezTo>
                <a:close/>
                <a:moveTo>
                  <a:pt x="71" y="244"/>
                </a:moveTo>
                <a:cubicBezTo>
                  <a:pt x="70" y="244"/>
                  <a:pt x="71" y="243"/>
                  <a:pt x="71" y="244"/>
                </a:cubicBezTo>
                <a:close/>
                <a:moveTo>
                  <a:pt x="66" y="243"/>
                </a:moveTo>
                <a:cubicBezTo>
                  <a:pt x="67" y="243"/>
                  <a:pt x="66" y="243"/>
                  <a:pt x="66" y="243"/>
                </a:cubicBezTo>
                <a:close/>
                <a:moveTo>
                  <a:pt x="54" y="248"/>
                </a:moveTo>
                <a:cubicBezTo>
                  <a:pt x="51" y="248"/>
                  <a:pt x="57" y="247"/>
                  <a:pt x="54" y="248"/>
                </a:cubicBezTo>
                <a:close/>
                <a:moveTo>
                  <a:pt x="51" y="247"/>
                </a:moveTo>
                <a:cubicBezTo>
                  <a:pt x="51" y="249"/>
                  <a:pt x="51" y="246"/>
                  <a:pt x="51" y="247"/>
                </a:cubicBezTo>
                <a:close/>
                <a:moveTo>
                  <a:pt x="50" y="248"/>
                </a:moveTo>
                <a:cubicBezTo>
                  <a:pt x="50" y="249"/>
                  <a:pt x="50" y="247"/>
                  <a:pt x="50" y="248"/>
                </a:cubicBezTo>
                <a:close/>
                <a:moveTo>
                  <a:pt x="47" y="248"/>
                </a:moveTo>
                <a:cubicBezTo>
                  <a:pt x="47" y="250"/>
                  <a:pt x="47" y="248"/>
                  <a:pt x="47" y="248"/>
                </a:cubicBezTo>
                <a:close/>
                <a:moveTo>
                  <a:pt x="22" y="251"/>
                </a:moveTo>
                <a:cubicBezTo>
                  <a:pt x="22" y="251"/>
                  <a:pt x="22" y="250"/>
                  <a:pt x="22" y="251"/>
                </a:cubicBezTo>
                <a:close/>
                <a:moveTo>
                  <a:pt x="26" y="250"/>
                </a:moveTo>
                <a:cubicBezTo>
                  <a:pt x="26" y="251"/>
                  <a:pt x="26" y="249"/>
                  <a:pt x="26" y="250"/>
                </a:cubicBezTo>
                <a:close/>
                <a:moveTo>
                  <a:pt x="9" y="271"/>
                </a:moveTo>
                <a:cubicBezTo>
                  <a:pt x="7" y="269"/>
                  <a:pt x="4" y="266"/>
                  <a:pt x="3" y="266"/>
                </a:cubicBezTo>
                <a:cubicBezTo>
                  <a:pt x="4" y="265"/>
                  <a:pt x="7" y="268"/>
                  <a:pt x="10" y="270"/>
                </a:cubicBezTo>
                <a:cubicBezTo>
                  <a:pt x="10" y="270"/>
                  <a:pt x="9" y="271"/>
                  <a:pt x="9" y="271"/>
                </a:cubicBezTo>
                <a:close/>
                <a:moveTo>
                  <a:pt x="12" y="278"/>
                </a:moveTo>
                <a:cubicBezTo>
                  <a:pt x="10" y="278"/>
                  <a:pt x="13" y="278"/>
                  <a:pt x="12" y="278"/>
                </a:cubicBezTo>
                <a:close/>
                <a:moveTo>
                  <a:pt x="11" y="272"/>
                </a:moveTo>
                <a:cubicBezTo>
                  <a:pt x="11" y="272"/>
                  <a:pt x="11" y="272"/>
                  <a:pt x="12" y="271"/>
                </a:cubicBezTo>
                <a:cubicBezTo>
                  <a:pt x="12" y="271"/>
                  <a:pt x="12" y="271"/>
                  <a:pt x="12" y="271"/>
                </a:cubicBezTo>
                <a:cubicBezTo>
                  <a:pt x="12" y="271"/>
                  <a:pt x="12" y="271"/>
                  <a:pt x="12" y="271"/>
                </a:cubicBezTo>
                <a:cubicBezTo>
                  <a:pt x="12" y="271"/>
                  <a:pt x="12" y="271"/>
                  <a:pt x="12" y="270"/>
                </a:cubicBezTo>
                <a:cubicBezTo>
                  <a:pt x="12" y="270"/>
                  <a:pt x="12" y="270"/>
                  <a:pt x="12" y="271"/>
                </a:cubicBezTo>
                <a:cubicBezTo>
                  <a:pt x="12" y="271"/>
                  <a:pt x="11" y="272"/>
                  <a:pt x="11" y="272"/>
                </a:cubicBezTo>
                <a:close/>
                <a:moveTo>
                  <a:pt x="13" y="270"/>
                </a:moveTo>
                <a:cubicBezTo>
                  <a:pt x="13" y="270"/>
                  <a:pt x="13" y="270"/>
                  <a:pt x="13" y="270"/>
                </a:cubicBezTo>
                <a:cubicBezTo>
                  <a:pt x="13" y="270"/>
                  <a:pt x="13" y="270"/>
                  <a:pt x="13" y="270"/>
                </a:cubicBezTo>
                <a:cubicBezTo>
                  <a:pt x="13" y="270"/>
                  <a:pt x="13" y="270"/>
                  <a:pt x="13" y="270"/>
                </a:cubicBezTo>
                <a:close/>
                <a:moveTo>
                  <a:pt x="19" y="285"/>
                </a:moveTo>
                <a:cubicBezTo>
                  <a:pt x="19" y="285"/>
                  <a:pt x="19" y="284"/>
                  <a:pt x="19" y="285"/>
                </a:cubicBezTo>
                <a:close/>
                <a:moveTo>
                  <a:pt x="20" y="288"/>
                </a:moveTo>
                <a:cubicBezTo>
                  <a:pt x="19" y="288"/>
                  <a:pt x="22" y="288"/>
                  <a:pt x="20" y="288"/>
                </a:cubicBezTo>
                <a:close/>
                <a:moveTo>
                  <a:pt x="33" y="308"/>
                </a:moveTo>
                <a:cubicBezTo>
                  <a:pt x="32" y="309"/>
                  <a:pt x="33" y="308"/>
                  <a:pt x="33" y="308"/>
                </a:cubicBezTo>
                <a:close/>
                <a:moveTo>
                  <a:pt x="28" y="301"/>
                </a:moveTo>
                <a:cubicBezTo>
                  <a:pt x="27" y="301"/>
                  <a:pt x="29" y="300"/>
                  <a:pt x="28" y="301"/>
                </a:cubicBezTo>
                <a:close/>
                <a:moveTo>
                  <a:pt x="28" y="297"/>
                </a:moveTo>
                <a:cubicBezTo>
                  <a:pt x="27" y="298"/>
                  <a:pt x="28" y="297"/>
                  <a:pt x="28" y="297"/>
                </a:cubicBezTo>
                <a:close/>
                <a:moveTo>
                  <a:pt x="27" y="297"/>
                </a:moveTo>
                <a:cubicBezTo>
                  <a:pt x="27" y="297"/>
                  <a:pt x="28" y="296"/>
                  <a:pt x="27" y="297"/>
                </a:cubicBezTo>
                <a:close/>
                <a:moveTo>
                  <a:pt x="25" y="296"/>
                </a:moveTo>
                <a:cubicBezTo>
                  <a:pt x="25" y="296"/>
                  <a:pt x="27" y="294"/>
                  <a:pt x="25" y="296"/>
                </a:cubicBezTo>
                <a:close/>
                <a:moveTo>
                  <a:pt x="21" y="274"/>
                </a:moveTo>
                <a:cubicBezTo>
                  <a:pt x="22" y="274"/>
                  <a:pt x="23" y="274"/>
                  <a:pt x="23" y="275"/>
                </a:cubicBezTo>
                <a:cubicBezTo>
                  <a:pt x="23" y="275"/>
                  <a:pt x="23" y="276"/>
                  <a:pt x="23" y="277"/>
                </a:cubicBezTo>
                <a:cubicBezTo>
                  <a:pt x="23" y="276"/>
                  <a:pt x="22" y="276"/>
                  <a:pt x="22" y="276"/>
                </a:cubicBezTo>
                <a:cubicBezTo>
                  <a:pt x="22" y="275"/>
                  <a:pt x="22" y="275"/>
                  <a:pt x="21" y="274"/>
                </a:cubicBezTo>
                <a:close/>
                <a:moveTo>
                  <a:pt x="22" y="276"/>
                </a:moveTo>
                <a:cubicBezTo>
                  <a:pt x="22" y="276"/>
                  <a:pt x="23" y="276"/>
                  <a:pt x="23" y="277"/>
                </a:cubicBezTo>
                <a:cubicBezTo>
                  <a:pt x="24" y="278"/>
                  <a:pt x="24" y="279"/>
                  <a:pt x="24" y="279"/>
                </a:cubicBezTo>
                <a:cubicBezTo>
                  <a:pt x="23" y="279"/>
                  <a:pt x="22" y="278"/>
                  <a:pt x="22" y="276"/>
                </a:cubicBezTo>
                <a:close/>
                <a:moveTo>
                  <a:pt x="24" y="276"/>
                </a:moveTo>
                <a:cubicBezTo>
                  <a:pt x="24" y="275"/>
                  <a:pt x="24" y="276"/>
                  <a:pt x="24" y="276"/>
                </a:cubicBezTo>
                <a:close/>
                <a:moveTo>
                  <a:pt x="58" y="334"/>
                </a:moveTo>
                <a:cubicBezTo>
                  <a:pt x="57" y="335"/>
                  <a:pt x="58" y="334"/>
                  <a:pt x="58" y="334"/>
                </a:cubicBezTo>
                <a:close/>
                <a:moveTo>
                  <a:pt x="57" y="334"/>
                </a:moveTo>
                <a:cubicBezTo>
                  <a:pt x="57" y="334"/>
                  <a:pt x="58" y="333"/>
                  <a:pt x="57" y="334"/>
                </a:cubicBezTo>
                <a:close/>
                <a:moveTo>
                  <a:pt x="54" y="333"/>
                </a:moveTo>
                <a:cubicBezTo>
                  <a:pt x="53" y="333"/>
                  <a:pt x="55" y="333"/>
                  <a:pt x="54" y="333"/>
                </a:cubicBezTo>
                <a:close/>
                <a:moveTo>
                  <a:pt x="51" y="333"/>
                </a:moveTo>
                <a:cubicBezTo>
                  <a:pt x="51" y="333"/>
                  <a:pt x="52" y="332"/>
                  <a:pt x="51" y="333"/>
                </a:cubicBezTo>
                <a:close/>
                <a:moveTo>
                  <a:pt x="47" y="318"/>
                </a:moveTo>
                <a:cubicBezTo>
                  <a:pt x="46" y="318"/>
                  <a:pt x="48" y="318"/>
                  <a:pt x="47" y="318"/>
                </a:cubicBezTo>
                <a:close/>
                <a:moveTo>
                  <a:pt x="50" y="336"/>
                </a:moveTo>
                <a:cubicBezTo>
                  <a:pt x="50" y="335"/>
                  <a:pt x="50" y="336"/>
                  <a:pt x="50" y="336"/>
                </a:cubicBezTo>
                <a:close/>
                <a:moveTo>
                  <a:pt x="51" y="330"/>
                </a:moveTo>
                <a:cubicBezTo>
                  <a:pt x="50" y="330"/>
                  <a:pt x="51" y="330"/>
                  <a:pt x="51" y="330"/>
                </a:cubicBezTo>
                <a:close/>
                <a:moveTo>
                  <a:pt x="50" y="326"/>
                </a:moveTo>
                <a:cubicBezTo>
                  <a:pt x="50" y="326"/>
                  <a:pt x="50" y="328"/>
                  <a:pt x="50" y="328"/>
                </a:cubicBezTo>
                <a:cubicBezTo>
                  <a:pt x="49" y="328"/>
                  <a:pt x="49" y="325"/>
                  <a:pt x="48" y="326"/>
                </a:cubicBezTo>
                <a:cubicBezTo>
                  <a:pt x="47" y="326"/>
                  <a:pt x="50" y="324"/>
                  <a:pt x="50" y="326"/>
                </a:cubicBezTo>
                <a:close/>
                <a:moveTo>
                  <a:pt x="48" y="317"/>
                </a:moveTo>
                <a:cubicBezTo>
                  <a:pt x="47" y="317"/>
                  <a:pt x="49" y="317"/>
                  <a:pt x="48" y="317"/>
                </a:cubicBezTo>
                <a:close/>
                <a:moveTo>
                  <a:pt x="48" y="320"/>
                </a:moveTo>
                <a:cubicBezTo>
                  <a:pt x="46" y="321"/>
                  <a:pt x="49" y="319"/>
                  <a:pt x="48" y="320"/>
                </a:cubicBezTo>
                <a:close/>
                <a:moveTo>
                  <a:pt x="47" y="314"/>
                </a:moveTo>
                <a:cubicBezTo>
                  <a:pt x="46" y="315"/>
                  <a:pt x="48" y="314"/>
                  <a:pt x="47" y="314"/>
                </a:cubicBezTo>
                <a:close/>
                <a:moveTo>
                  <a:pt x="46" y="314"/>
                </a:moveTo>
                <a:cubicBezTo>
                  <a:pt x="45" y="314"/>
                  <a:pt x="48" y="314"/>
                  <a:pt x="46" y="314"/>
                </a:cubicBezTo>
                <a:close/>
                <a:moveTo>
                  <a:pt x="46" y="319"/>
                </a:moveTo>
                <a:cubicBezTo>
                  <a:pt x="45" y="320"/>
                  <a:pt x="47" y="319"/>
                  <a:pt x="46" y="319"/>
                </a:cubicBezTo>
                <a:close/>
                <a:moveTo>
                  <a:pt x="44" y="320"/>
                </a:moveTo>
                <a:cubicBezTo>
                  <a:pt x="43" y="321"/>
                  <a:pt x="44" y="320"/>
                  <a:pt x="44" y="320"/>
                </a:cubicBezTo>
                <a:close/>
                <a:moveTo>
                  <a:pt x="44" y="320"/>
                </a:moveTo>
                <a:cubicBezTo>
                  <a:pt x="43" y="321"/>
                  <a:pt x="45" y="319"/>
                  <a:pt x="44" y="320"/>
                </a:cubicBezTo>
                <a:close/>
                <a:moveTo>
                  <a:pt x="44" y="319"/>
                </a:moveTo>
                <a:cubicBezTo>
                  <a:pt x="44" y="319"/>
                  <a:pt x="45" y="318"/>
                  <a:pt x="44" y="319"/>
                </a:cubicBezTo>
                <a:close/>
                <a:moveTo>
                  <a:pt x="28" y="282"/>
                </a:moveTo>
                <a:cubicBezTo>
                  <a:pt x="27" y="281"/>
                  <a:pt x="26" y="280"/>
                  <a:pt x="26" y="279"/>
                </a:cubicBezTo>
                <a:cubicBezTo>
                  <a:pt x="26" y="280"/>
                  <a:pt x="28" y="281"/>
                  <a:pt x="29" y="282"/>
                </a:cubicBezTo>
                <a:cubicBezTo>
                  <a:pt x="29" y="282"/>
                  <a:pt x="28" y="282"/>
                  <a:pt x="28" y="282"/>
                </a:cubicBezTo>
                <a:close/>
                <a:moveTo>
                  <a:pt x="45" y="303"/>
                </a:moveTo>
                <a:cubicBezTo>
                  <a:pt x="44" y="304"/>
                  <a:pt x="47" y="302"/>
                  <a:pt x="45" y="303"/>
                </a:cubicBezTo>
                <a:close/>
                <a:moveTo>
                  <a:pt x="47" y="309"/>
                </a:moveTo>
                <a:cubicBezTo>
                  <a:pt x="46" y="308"/>
                  <a:pt x="48" y="308"/>
                  <a:pt x="47" y="309"/>
                </a:cubicBezTo>
                <a:close/>
                <a:moveTo>
                  <a:pt x="47" y="305"/>
                </a:moveTo>
                <a:cubicBezTo>
                  <a:pt x="47" y="305"/>
                  <a:pt x="48" y="304"/>
                  <a:pt x="47" y="305"/>
                </a:cubicBezTo>
                <a:close/>
                <a:moveTo>
                  <a:pt x="43" y="297"/>
                </a:moveTo>
                <a:cubicBezTo>
                  <a:pt x="43" y="297"/>
                  <a:pt x="44" y="299"/>
                  <a:pt x="42" y="299"/>
                </a:cubicBezTo>
                <a:cubicBezTo>
                  <a:pt x="42" y="298"/>
                  <a:pt x="43" y="297"/>
                  <a:pt x="43" y="297"/>
                </a:cubicBezTo>
                <a:close/>
                <a:moveTo>
                  <a:pt x="40" y="295"/>
                </a:moveTo>
                <a:cubicBezTo>
                  <a:pt x="39" y="293"/>
                  <a:pt x="42" y="298"/>
                  <a:pt x="40" y="295"/>
                </a:cubicBezTo>
                <a:close/>
                <a:moveTo>
                  <a:pt x="40" y="293"/>
                </a:moveTo>
                <a:cubicBezTo>
                  <a:pt x="38" y="294"/>
                  <a:pt x="41" y="292"/>
                  <a:pt x="40" y="293"/>
                </a:cubicBezTo>
                <a:close/>
                <a:moveTo>
                  <a:pt x="39" y="292"/>
                </a:moveTo>
                <a:cubicBezTo>
                  <a:pt x="38" y="292"/>
                  <a:pt x="39" y="292"/>
                  <a:pt x="39" y="292"/>
                </a:cubicBezTo>
                <a:close/>
                <a:moveTo>
                  <a:pt x="37" y="290"/>
                </a:moveTo>
                <a:cubicBezTo>
                  <a:pt x="36" y="291"/>
                  <a:pt x="37" y="290"/>
                  <a:pt x="37" y="290"/>
                </a:cubicBezTo>
                <a:close/>
                <a:moveTo>
                  <a:pt x="60" y="286"/>
                </a:moveTo>
                <a:cubicBezTo>
                  <a:pt x="60" y="285"/>
                  <a:pt x="59" y="287"/>
                  <a:pt x="60" y="286"/>
                </a:cubicBezTo>
                <a:close/>
                <a:moveTo>
                  <a:pt x="45" y="283"/>
                </a:moveTo>
                <a:cubicBezTo>
                  <a:pt x="46" y="284"/>
                  <a:pt x="46" y="284"/>
                  <a:pt x="45" y="283"/>
                </a:cubicBezTo>
                <a:close/>
                <a:moveTo>
                  <a:pt x="38" y="280"/>
                </a:moveTo>
                <a:cubicBezTo>
                  <a:pt x="39" y="280"/>
                  <a:pt x="39" y="280"/>
                  <a:pt x="40" y="280"/>
                </a:cubicBezTo>
                <a:cubicBezTo>
                  <a:pt x="39" y="280"/>
                  <a:pt x="38" y="280"/>
                  <a:pt x="38" y="280"/>
                </a:cubicBezTo>
                <a:close/>
                <a:moveTo>
                  <a:pt x="39" y="277"/>
                </a:moveTo>
                <a:cubicBezTo>
                  <a:pt x="40" y="277"/>
                  <a:pt x="40" y="277"/>
                  <a:pt x="41" y="278"/>
                </a:cubicBezTo>
                <a:cubicBezTo>
                  <a:pt x="40" y="279"/>
                  <a:pt x="38" y="276"/>
                  <a:pt x="39" y="277"/>
                </a:cubicBezTo>
                <a:close/>
                <a:moveTo>
                  <a:pt x="43" y="285"/>
                </a:moveTo>
                <a:cubicBezTo>
                  <a:pt x="45" y="285"/>
                  <a:pt x="46" y="285"/>
                  <a:pt x="47" y="286"/>
                </a:cubicBezTo>
                <a:cubicBezTo>
                  <a:pt x="47" y="286"/>
                  <a:pt x="43" y="285"/>
                  <a:pt x="43" y="285"/>
                </a:cubicBezTo>
                <a:close/>
                <a:moveTo>
                  <a:pt x="58" y="290"/>
                </a:moveTo>
                <a:cubicBezTo>
                  <a:pt x="58" y="290"/>
                  <a:pt x="60" y="292"/>
                  <a:pt x="60" y="292"/>
                </a:cubicBezTo>
                <a:cubicBezTo>
                  <a:pt x="60" y="291"/>
                  <a:pt x="59" y="291"/>
                  <a:pt x="58" y="290"/>
                </a:cubicBezTo>
                <a:close/>
                <a:moveTo>
                  <a:pt x="68" y="291"/>
                </a:moveTo>
                <a:cubicBezTo>
                  <a:pt x="69" y="291"/>
                  <a:pt x="73" y="291"/>
                  <a:pt x="72" y="292"/>
                </a:cubicBezTo>
                <a:cubicBezTo>
                  <a:pt x="72" y="294"/>
                  <a:pt x="69" y="291"/>
                  <a:pt x="68" y="291"/>
                </a:cubicBezTo>
                <a:close/>
                <a:moveTo>
                  <a:pt x="78" y="294"/>
                </a:moveTo>
                <a:cubicBezTo>
                  <a:pt x="79" y="294"/>
                  <a:pt x="83" y="295"/>
                  <a:pt x="83" y="295"/>
                </a:cubicBezTo>
                <a:cubicBezTo>
                  <a:pt x="82" y="295"/>
                  <a:pt x="78" y="295"/>
                  <a:pt x="78" y="294"/>
                </a:cubicBezTo>
                <a:close/>
                <a:moveTo>
                  <a:pt x="88" y="297"/>
                </a:moveTo>
                <a:cubicBezTo>
                  <a:pt x="87" y="296"/>
                  <a:pt x="86" y="296"/>
                  <a:pt x="85" y="295"/>
                </a:cubicBezTo>
                <a:cubicBezTo>
                  <a:pt x="85" y="295"/>
                  <a:pt x="89" y="296"/>
                  <a:pt x="88" y="297"/>
                </a:cubicBezTo>
                <a:close/>
                <a:moveTo>
                  <a:pt x="89" y="297"/>
                </a:moveTo>
                <a:cubicBezTo>
                  <a:pt x="90" y="297"/>
                  <a:pt x="98" y="298"/>
                  <a:pt x="98" y="298"/>
                </a:cubicBezTo>
                <a:cubicBezTo>
                  <a:pt x="97" y="300"/>
                  <a:pt x="90" y="297"/>
                  <a:pt x="89" y="297"/>
                </a:cubicBezTo>
                <a:close/>
                <a:moveTo>
                  <a:pt x="100" y="300"/>
                </a:moveTo>
                <a:cubicBezTo>
                  <a:pt x="96" y="299"/>
                  <a:pt x="102" y="300"/>
                  <a:pt x="102" y="301"/>
                </a:cubicBezTo>
                <a:cubicBezTo>
                  <a:pt x="101" y="301"/>
                  <a:pt x="100" y="301"/>
                  <a:pt x="100" y="300"/>
                </a:cubicBezTo>
                <a:close/>
                <a:moveTo>
                  <a:pt x="115" y="301"/>
                </a:moveTo>
                <a:cubicBezTo>
                  <a:pt x="116" y="302"/>
                  <a:pt x="116" y="302"/>
                  <a:pt x="116" y="302"/>
                </a:cubicBezTo>
                <a:cubicBezTo>
                  <a:pt x="116" y="302"/>
                  <a:pt x="101" y="299"/>
                  <a:pt x="100" y="299"/>
                </a:cubicBezTo>
                <a:cubicBezTo>
                  <a:pt x="102" y="300"/>
                  <a:pt x="124" y="301"/>
                  <a:pt x="124" y="301"/>
                </a:cubicBezTo>
                <a:cubicBezTo>
                  <a:pt x="124" y="300"/>
                  <a:pt x="128" y="301"/>
                  <a:pt x="129" y="301"/>
                </a:cubicBezTo>
                <a:cubicBezTo>
                  <a:pt x="129" y="302"/>
                  <a:pt x="117" y="301"/>
                  <a:pt x="115" y="301"/>
                </a:cubicBezTo>
                <a:close/>
                <a:moveTo>
                  <a:pt x="153" y="305"/>
                </a:moveTo>
                <a:cubicBezTo>
                  <a:pt x="152" y="306"/>
                  <a:pt x="144" y="306"/>
                  <a:pt x="144" y="305"/>
                </a:cubicBezTo>
                <a:cubicBezTo>
                  <a:pt x="144" y="304"/>
                  <a:pt x="154" y="305"/>
                  <a:pt x="153" y="305"/>
                </a:cubicBezTo>
                <a:close/>
                <a:moveTo>
                  <a:pt x="162" y="303"/>
                </a:moveTo>
                <a:cubicBezTo>
                  <a:pt x="163" y="302"/>
                  <a:pt x="163" y="302"/>
                  <a:pt x="164" y="303"/>
                </a:cubicBezTo>
                <a:cubicBezTo>
                  <a:pt x="165" y="303"/>
                  <a:pt x="170" y="303"/>
                  <a:pt x="170" y="302"/>
                </a:cubicBezTo>
                <a:cubicBezTo>
                  <a:pt x="169" y="304"/>
                  <a:pt x="164" y="304"/>
                  <a:pt x="162" y="303"/>
                </a:cubicBezTo>
                <a:close/>
                <a:moveTo>
                  <a:pt x="176" y="299"/>
                </a:moveTo>
                <a:cubicBezTo>
                  <a:pt x="176" y="300"/>
                  <a:pt x="175" y="300"/>
                  <a:pt x="174" y="299"/>
                </a:cubicBezTo>
                <a:cubicBezTo>
                  <a:pt x="171" y="299"/>
                  <a:pt x="176" y="299"/>
                  <a:pt x="176" y="299"/>
                </a:cubicBezTo>
                <a:close/>
                <a:moveTo>
                  <a:pt x="175" y="303"/>
                </a:moveTo>
                <a:cubicBezTo>
                  <a:pt x="174" y="302"/>
                  <a:pt x="179" y="302"/>
                  <a:pt x="179" y="302"/>
                </a:cubicBezTo>
                <a:cubicBezTo>
                  <a:pt x="178" y="302"/>
                  <a:pt x="176" y="304"/>
                  <a:pt x="175" y="303"/>
                </a:cubicBezTo>
                <a:close/>
                <a:moveTo>
                  <a:pt x="177" y="304"/>
                </a:moveTo>
                <a:cubicBezTo>
                  <a:pt x="178" y="304"/>
                  <a:pt x="179" y="304"/>
                  <a:pt x="179" y="304"/>
                </a:cubicBezTo>
                <a:cubicBezTo>
                  <a:pt x="179" y="304"/>
                  <a:pt x="177" y="305"/>
                  <a:pt x="177" y="304"/>
                </a:cubicBezTo>
                <a:close/>
                <a:moveTo>
                  <a:pt x="181" y="299"/>
                </a:moveTo>
                <a:cubicBezTo>
                  <a:pt x="181" y="298"/>
                  <a:pt x="181" y="299"/>
                  <a:pt x="181" y="299"/>
                </a:cubicBezTo>
                <a:close/>
                <a:moveTo>
                  <a:pt x="185" y="301"/>
                </a:moveTo>
                <a:cubicBezTo>
                  <a:pt x="184" y="300"/>
                  <a:pt x="185" y="302"/>
                  <a:pt x="185" y="301"/>
                </a:cubicBezTo>
                <a:close/>
                <a:moveTo>
                  <a:pt x="184" y="299"/>
                </a:moveTo>
                <a:cubicBezTo>
                  <a:pt x="184" y="298"/>
                  <a:pt x="187" y="300"/>
                  <a:pt x="184" y="299"/>
                </a:cubicBezTo>
                <a:close/>
                <a:moveTo>
                  <a:pt x="189" y="302"/>
                </a:moveTo>
                <a:cubicBezTo>
                  <a:pt x="187" y="301"/>
                  <a:pt x="192" y="301"/>
                  <a:pt x="192" y="301"/>
                </a:cubicBezTo>
                <a:cubicBezTo>
                  <a:pt x="191" y="302"/>
                  <a:pt x="190" y="302"/>
                  <a:pt x="189" y="302"/>
                </a:cubicBezTo>
                <a:close/>
                <a:moveTo>
                  <a:pt x="193" y="301"/>
                </a:moveTo>
                <a:cubicBezTo>
                  <a:pt x="194" y="300"/>
                  <a:pt x="195" y="300"/>
                  <a:pt x="196" y="300"/>
                </a:cubicBezTo>
                <a:cubicBezTo>
                  <a:pt x="197" y="300"/>
                  <a:pt x="193" y="301"/>
                  <a:pt x="193" y="301"/>
                </a:cubicBezTo>
                <a:close/>
                <a:moveTo>
                  <a:pt x="196" y="302"/>
                </a:moveTo>
                <a:cubicBezTo>
                  <a:pt x="198" y="301"/>
                  <a:pt x="197" y="302"/>
                  <a:pt x="196" y="302"/>
                </a:cubicBezTo>
                <a:close/>
                <a:moveTo>
                  <a:pt x="228" y="295"/>
                </a:moveTo>
                <a:cubicBezTo>
                  <a:pt x="227" y="294"/>
                  <a:pt x="228" y="296"/>
                  <a:pt x="228" y="295"/>
                </a:cubicBezTo>
                <a:close/>
                <a:moveTo>
                  <a:pt x="209" y="299"/>
                </a:moveTo>
                <a:cubicBezTo>
                  <a:pt x="210" y="298"/>
                  <a:pt x="211" y="298"/>
                  <a:pt x="212" y="298"/>
                </a:cubicBezTo>
                <a:cubicBezTo>
                  <a:pt x="211" y="299"/>
                  <a:pt x="210" y="299"/>
                  <a:pt x="209" y="299"/>
                </a:cubicBezTo>
                <a:close/>
                <a:moveTo>
                  <a:pt x="213" y="299"/>
                </a:moveTo>
                <a:cubicBezTo>
                  <a:pt x="215" y="298"/>
                  <a:pt x="214" y="299"/>
                  <a:pt x="213" y="299"/>
                </a:cubicBezTo>
                <a:close/>
                <a:moveTo>
                  <a:pt x="215" y="296"/>
                </a:moveTo>
                <a:cubicBezTo>
                  <a:pt x="214" y="296"/>
                  <a:pt x="214" y="296"/>
                  <a:pt x="213" y="296"/>
                </a:cubicBezTo>
                <a:cubicBezTo>
                  <a:pt x="213" y="295"/>
                  <a:pt x="215" y="296"/>
                  <a:pt x="215" y="296"/>
                </a:cubicBezTo>
                <a:close/>
                <a:moveTo>
                  <a:pt x="221" y="295"/>
                </a:moveTo>
                <a:cubicBezTo>
                  <a:pt x="220" y="294"/>
                  <a:pt x="221" y="297"/>
                  <a:pt x="221" y="295"/>
                </a:cubicBezTo>
                <a:close/>
                <a:moveTo>
                  <a:pt x="222" y="293"/>
                </a:moveTo>
                <a:cubicBezTo>
                  <a:pt x="224" y="294"/>
                  <a:pt x="223" y="294"/>
                  <a:pt x="222" y="294"/>
                </a:cubicBezTo>
                <a:cubicBezTo>
                  <a:pt x="221" y="294"/>
                  <a:pt x="221" y="293"/>
                  <a:pt x="222" y="293"/>
                </a:cubicBezTo>
                <a:close/>
                <a:moveTo>
                  <a:pt x="222" y="297"/>
                </a:moveTo>
                <a:cubicBezTo>
                  <a:pt x="223" y="297"/>
                  <a:pt x="224" y="297"/>
                  <a:pt x="225" y="297"/>
                </a:cubicBezTo>
                <a:cubicBezTo>
                  <a:pt x="225" y="297"/>
                  <a:pt x="221" y="298"/>
                  <a:pt x="222" y="297"/>
                </a:cubicBezTo>
                <a:close/>
                <a:moveTo>
                  <a:pt x="226" y="296"/>
                </a:moveTo>
                <a:cubicBezTo>
                  <a:pt x="226" y="295"/>
                  <a:pt x="229" y="296"/>
                  <a:pt x="230" y="296"/>
                </a:cubicBezTo>
                <a:cubicBezTo>
                  <a:pt x="228" y="296"/>
                  <a:pt x="226" y="297"/>
                  <a:pt x="226" y="296"/>
                </a:cubicBezTo>
                <a:close/>
                <a:moveTo>
                  <a:pt x="234" y="294"/>
                </a:moveTo>
                <a:cubicBezTo>
                  <a:pt x="233" y="294"/>
                  <a:pt x="232" y="294"/>
                  <a:pt x="232" y="294"/>
                </a:cubicBezTo>
                <a:cubicBezTo>
                  <a:pt x="232" y="293"/>
                  <a:pt x="234" y="293"/>
                  <a:pt x="234" y="294"/>
                </a:cubicBezTo>
                <a:close/>
                <a:moveTo>
                  <a:pt x="233" y="291"/>
                </a:moveTo>
                <a:cubicBezTo>
                  <a:pt x="234" y="290"/>
                  <a:pt x="234" y="290"/>
                  <a:pt x="235" y="290"/>
                </a:cubicBezTo>
                <a:cubicBezTo>
                  <a:pt x="235" y="291"/>
                  <a:pt x="234" y="291"/>
                  <a:pt x="233" y="291"/>
                </a:cubicBezTo>
                <a:close/>
                <a:moveTo>
                  <a:pt x="257" y="283"/>
                </a:moveTo>
                <a:cubicBezTo>
                  <a:pt x="258" y="283"/>
                  <a:pt x="258" y="282"/>
                  <a:pt x="259" y="282"/>
                </a:cubicBezTo>
                <a:cubicBezTo>
                  <a:pt x="259" y="283"/>
                  <a:pt x="255" y="284"/>
                  <a:pt x="257" y="283"/>
                </a:cubicBezTo>
                <a:close/>
                <a:moveTo>
                  <a:pt x="494" y="29"/>
                </a:moveTo>
                <a:cubicBezTo>
                  <a:pt x="493" y="30"/>
                  <a:pt x="493" y="31"/>
                  <a:pt x="492" y="33"/>
                </a:cubicBezTo>
                <a:cubicBezTo>
                  <a:pt x="491" y="31"/>
                  <a:pt x="494" y="29"/>
                  <a:pt x="494" y="29"/>
                </a:cubicBezTo>
                <a:close/>
                <a:moveTo>
                  <a:pt x="486" y="47"/>
                </a:moveTo>
                <a:cubicBezTo>
                  <a:pt x="487" y="45"/>
                  <a:pt x="487" y="42"/>
                  <a:pt x="489" y="40"/>
                </a:cubicBezTo>
                <a:cubicBezTo>
                  <a:pt x="487" y="42"/>
                  <a:pt x="486" y="48"/>
                  <a:pt x="485" y="51"/>
                </a:cubicBezTo>
                <a:cubicBezTo>
                  <a:pt x="485" y="51"/>
                  <a:pt x="486" y="47"/>
                  <a:pt x="486" y="47"/>
                </a:cubicBezTo>
                <a:close/>
                <a:moveTo>
                  <a:pt x="483" y="59"/>
                </a:moveTo>
                <a:cubicBezTo>
                  <a:pt x="483" y="61"/>
                  <a:pt x="483" y="62"/>
                  <a:pt x="482" y="63"/>
                </a:cubicBezTo>
                <a:cubicBezTo>
                  <a:pt x="482" y="61"/>
                  <a:pt x="483" y="60"/>
                  <a:pt x="483" y="59"/>
                </a:cubicBezTo>
                <a:close/>
                <a:moveTo>
                  <a:pt x="474" y="81"/>
                </a:moveTo>
                <a:cubicBezTo>
                  <a:pt x="475" y="81"/>
                  <a:pt x="476" y="79"/>
                  <a:pt x="474" y="81"/>
                </a:cubicBezTo>
                <a:close/>
                <a:moveTo>
                  <a:pt x="471" y="88"/>
                </a:moveTo>
                <a:cubicBezTo>
                  <a:pt x="472" y="86"/>
                  <a:pt x="472" y="85"/>
                  <a:pt x="473" y="84"/>
                </a:cubicBezTo>
                <a:cubicBezTo>
                  <a:pt x="473" y="85"/>
                  <a:pt x="471" y="89"/>
                  <a:pt x="471" y="88"/>
                </a:cubicBezTo>
                <a:close/>
                <a:moveTo>
                  <a:pt x="468" y="95"/>
                </a:moveTo>
                <a:cubicBezTo>
                  <a:pt x="467" y="97"/>
                  <a:pt x="463" y="104"/>
                  <a:pt x="463" y="104"/>
                </a:cubicBezTo>
                <a:cubicBezTo>
                  <a:pt x="464" y="101"/>
                  <a:pt x="467" y="98"/>
                  <a:pt x="468" y="95"/>
                </a:cubicBezTo>
                <a:close/>
                <a:moveTo>
                  <a:pt x="460" y="107"/>
                </a:moveTo>
                <a:cubicBezTo>
                  <a:pt x="460" y="106"/>
                  <a:pt x="461" y="105"/>
                  <a:pt x="462" y="104"/>
                </a:cubicBezTo>
                <a:cubicBezTo>
                  <a:pt x="462" y="105"/>
                  <a:pt x="460" y="108"/>
                  <a:pt x="460" y="107"/>
                </a:cubicBezTo>
                <a:close/>
                <a:moveTo>
                  <a:pt x="425" y="161"/>
                </a:moveTo>
                <a:cubicBezTo>
                  <a:pt x="425" y="161"/>
                  <a:pt x="422" y="164"/>
                  <a:pt x="422" y="164"/>
                </a:cubicBezTo>
                <a:cubicBezTo>
                  <a:pt x="421" y="163"/>
                  <a:pt x="424" y="161"/>
                  <a:pt x="425" y="161"/>
                </a:cubicBezTo>
                <a:close/>
                <a:moveTo>
                  <a:pt x="419" y="166"/>
                </a:moveTo>
                <a:cubicBezTo>
                  <a:pt x="419" y="166"/>
                  <a:pt x="419" y="168"/>
                  <a:pt x="419" y="168"/>
                </a:cubicBezTo>
                <a:cubicBezTo>
                  <a:pt x="419" y="169"/>
                  <a:pt x="418" y="169"/>
                  <a:pt x="417" y="168"/>
                </a:cubicBezTo>
                <a:cubicBezTo>
                  <a:pt x="417" y="167"/>
                  <a:pt x="418" y="167"/>
                  <a:pt x="419" y="166"/>
                </a:cubicBezTo>
                <a:close/>
                <a:moveTo>
                  <a:pt x="416" y="172"/>
                </a:moveTo>
                <a:cubicBezTo>
                  <a:pt x="415" y="173"/>
                  <a:pt x="414" y="174"/>
                  <a:pt x="414" y="174"/>
                </a:cubicBezTo>
                <a:cubicBezTo>
                  <a:pt x="414" y="173"/>
                  <a:pt x="415" y="172"/>
                  <a:pt x="416" y="172"/>
                </a:cubicBezTo>
                <a:close/>
                <a:moveTo>
                  <a:pt x="411" y="178"/>
                </a:moveTo>
                <a:cubicBezTo>
                  <a:pt x="410" y="177"/>
                  <a:pt x="411" y="178"/>
                  <a:pt x="411" y="178"/>
                </a:cubicBezTo>
                <a:close/>
                <a:moveTo>
                  <a:pt x="409" y="180"/>
                </a:moveTo>
                <a:cubicBezTo>
                  <a:pt x="408" y="181"/>
                  <a:pt x="408" y="181"/>
                  <a:pt x="407" y="182"/>
                </a:cubicBezTo>
                <a:cubicBezTo>
                  <a:pt x="412" y="178"/>
                  <a:pt x="432" y="154"/>
                  <a:pt x="433" y="151"/>
                </a:cubicBezTo>
                <a:cubicBezTo>
                  <a:pt x="433" y="152"/>
                  <a:pt x="429" y="157"/>
                  <a:pt x="427" y="158"/>
                </a:cubicBezTo>
                <a:cubicBezTo>
                  <a:pt x="428" y="157"/>
                  <a:pt x="428" y="154"/>
                  <a:pt x="427" y="155"/>
                </a:cubicBezTo>
                <a:cubicBezTo>
                  <a:pt x="429" y="153"/>
                  <a:pt x="444" y="137"/>
                  <a:pt x="443" y="136"/>
                </a:cubicBezTo>
                <a:cubicBezTo>
                  <a:pt x="443" y="137"/>
                  <a:pt x="442" y="137"/>
                  <a:pt x="441" y="137"/>
                </a:cubicBezTo>
                <a:cubicBezTo>
                  <a:pt x="441" y="135"/>
                  <a:pt x="452" y="124"/>
                  <a:pt x="453" y="122"/>
                </a:cubicBezTo>
                <a:cubicBezTo>
                  <a:pt x="455" y="118"/>
                  <a:pt x="461" y="111"/>
                  <a:pt x="462" y="108"/>
                </a:cubicBezTo>
                <a:cubicBezTo>
                  <a:pt x="461" y="114"/>
                  <a:pt x="453" y="123"/>
                  <a:pt x="450" y="129"/>
                </a:cubicBezTo>
                <a:cubicBezTo>
                  <a:pt x="445" y="136"/>
                  <a:pt x="441" y="143"/>
                  <a:pt x="435" y="150"/>
                </a:cubicBezTo>
                <a:cubicBezTo>
                  <a:pt x="428" y="160"/>
                  <a:pt x="421" y="169"/>
                  <a:pt x="412" y="178"/>
                </a:cubicBezTo>
                <a:cubicBezTo>
                  <a:pt x="409" y="181"/>
                  <a:pt x="406" y="185"/>
                  <a:pt x="403" y="188"/>
                </a:cubicBezTo>
                <a:cubicBezTo>
                  <a:pt x="406" y="185"/>
                  <a:pt x="408" y="182"/>
                  <a:pt x="409" y="180"/>
                </a:cubicBezTo>
                <a:close/>
                <a:moveTo>
                  <a:pt x="287" y="281"/>
                </a:moveTo>
                <a:cubicBezTo>
                  <a:pt x="287" y="280"/>
                  <a:pt x="287" y="282"/>
                  <a:pt x="287" y="281"/>
                </a:cubicBezTo>
                <a:close/>
                <a:moveTo>
                  <a:pt x="293" y="278"/>
                </a:moveTo>
                <a:cubicBezTo>
                  <a:pt x="294" y="278"/>
                  <a:pt x="294" y="278"/>
                  <a:pt x="295" y="277"/>
                </a:cubicBezTo>
                <a:cubicBezTo>
                  <a:pt x="295" y="277"/>
                  <a:pt x="296" y="276"/>
                  <a:pt x="297" y="277"/>
                </a:cubicBezTo>
                <a:cubicBezTo>
                  <a:pt x="298" y="279"/>
                  <a:pt x="293" y="279"/>
                  <a:pt x="293" y="278"/>
                </a:cubicBezTo>
                <a:close/>
                <a:moveTo>
                  <a:pt x="299" y="276"/>
                </a:moveTo>
                <a:cubicBezTo>
                  <a:pt x="298" y="275"/>
                  <a:pt x="302" y="275"/>
                  <a:pt x="302" y="276"/>
                </a:cubicBezTo>
                <a:cubicBezTo>
                  <a:pt x="301" y="276"/>
                  <a:pt x="300" y="277"/>
                  <a:pt x="299" y="276"/>
                </a:cubicBezTo>
                <a:close/>
                <a:moveTo>
                  <a:pt x="316" y="268"/>
                </a:moveTo>
                <a:cubicBezTo>
                  <a:pt x="315" y="267"/>
                  <a:pt x="320" y="266"/>
                  <a:pt x="320" y="267"/>
                </a:cubicBezTo>
                <a:cubicBezTo>
                  <a:pt x="317" y="270"/>
                  <a:pt x="317" y="268"/>
                  <a:pt x="316" y="268"/>
                </a:cubicBezTo>
                <a:close/>
                <a:moveTo>
                  <a:pt x="356" y="243"/>
                </a:moveTo>
                <a:cubicBezTo>
                  <a:pt x="356" y="242"/>
                  <a:pt x="363" y="238"/>
                  <a:pt x="363" y="238"/>
                </a:cubicBezTo>
                <a:cubicBezTo>
                  <a:pt x="364" y="239"/>
                  <a:pt x="352" y="246"/>
                  <a:pt x="356" y="243"/>
                </a:cubicBezTo>
                <a:close/>
                <a:moveTo>
                  <a:pt x="372" y="231"/>
                </a:moveTo>
                <a:cubicBezTo>
                  <a:pt x="373" y="230"/>
                  <a:pt x="375" y="228"/>
                  <a:pt x="377" y="226"/>
                </a:cubicBezTo>
                <a:cubicBezTo>
                  <a:pt x="375" y="228"/>
                  <a:pt x="373" y="230"/>
                  <a:pt x="372" y="231"/>
                </a:cubicBezTo>
                <a:close/>
                <a:moveTo>
                  <a:pt x="386" y="220"/>
                </a:moveTo>
                <a:cubicBezTo>
                  <a:pt x="386" y="219"/>
                  <a:pt x="387" y="218"/>
                  <a:pt x="388" y="218"/>
                </a:cubicBezTo>
                <a:cubicBezTo>
                  <a:pt x="387" y="219"/>
                  <a:pt x="387" y="219"/>
                  <a:pt x="386" y="220"/>
                </a:cubicBezTo>
                <a:close/>
                <a:moveTo>
                  <a:pt x="395" y="212"/>
                </a:moveTo>
                <a:cubicBezTo>
                  <a:pt x="394" y="211"/>
                  <a:pt x="397" y="209"/>
                  <a:pt x="397" y="210"/>
                </a:cubicBezTo>
                <a:cubicBezTo>
                  <a:pt x="397" y="210"/>
                  <a:pt x="396" y="211"/>
                  <a:pt x="395" y="212"/>
                </a:cubicBezTo>
                <a:close/>
                <a:moveTo>
                  <a:pt x="401" y="205"/>
                </a:moveTo>
                <a:cubicBezTo>
                  <a:pt x="402" y="204"/>
                  <a:pt x="402" y="204"/>
                  <a:pt x="403" y="203"/>
                </a:cubicBezTo>
                <a:cubicBezTo>
                  <a:pt x="403" y="204"/>
                  <a:pt x="402" y="205"/>
                  <a:pt x="401" y="205"/>
                </a:cubicBezTo>
                <a:close/>
                <a:moveTo>
                  <a:pt x="415" y="190"/>
                </a:moveTo>
                <a:cubicBezTo>
                  <a:pt x="416" y="189"/>
                  <a:pt x="416" y="189"/>
                  <a:pt x="417" y="188"/>
                </a:cubicBezTo>
                <a:cubicBezTo>
                  <a:pt x="417" y="189"/>
                  <a:pt x="416" y="190"/>
                  <a:pt x="415" y="190"/>
                </a:cubicBezTo>
                <a:close/>
                <a:moveTo>
                  <a:pt x="466" y="119"/>
                </a:moveTo>
                <a:cubicBezTo>
                  <a:pt x="453" y="138"/>
                  <a:pt x="442" y="157"/>
                  <a:pt x="427" y="175"/>
                </a:cubicBezTo>
                <a:cubicBezTo>
                  <a:pt x="413" y="192"/>
                  <a:pt x="398" y="207"/>
                  <a:pt x="382" y="221"/>
                </a:cubicBezTo>
                <a:cubicBezTo>
                  <a:pt x="375" y="227"/>
                  <a:pt x="369" y="232"/>
                  <a:pt x="362" y="237"/>
                </a:cubicBezTo>
                <a:cubicBezTo>
                  <a:pt x="360" y="238"/>
                  <a:pt x="354" y="244"/>
                  <a:pt x="349" y="248"/>
                </a:cubicBezTo>
                <a:cubicBezTo>
                  <a:pt x="351" y="246"/>
                  <a:pt x="353" y="245"/>
                  <a:pt x="353" y="245"/>
                </a:cubicBezTo>
                <a:cubicBezTo>
                  <a:pt x="355" y="249"/>
                  <a:pt x="329" y="259"/>
                  <a:pt x="329" y="260"/>
                </a:cubicBezTo>
                <a:cubicBezTo>
                  <a:pt x="330" y="260"/>
                  <a:pt x="331" y="259"/>
                  <a:pt x="332" y="259"/>
                </a:cubicBezTo>
                <a:cubicBezTo>
                  <a:pt x="332" y="259"/>
                  <a:pt x="324" y="264"/>
                  <a:pt x="322" y="266"/>
                </a:cubicBezTo>
                <a:cubicBezTo>
                  <a:pt x="323" y="265"/>
                  <a:pt x="324" y="264"/>
                  <a:pt x="325" y="263"/>
                </a:cubicBezTo>
                <a:cubicBezTo>
                  <a:pt x="324" y="262"/>
                  <a:pt x="313" y="268"/>
                  <a:pt x="313" y="268"/>
                </a:cubicBezTo>
                <a:cubicBezTo>
                  <a:pt x="314" y="268"/>
                  <a:pt x="315" y="268"/>
                  <a:pt x="316" y="268"/>
                </a:cubicBezTo>
                <a:cubicBezTo>
                  <a:pt x="316" y="270"/>
                  <a:pt x="310" y="272"/>
                  <a:pt x="308" y="272"/>
                </a:cubicBezTo>
                <a:cubicBezTo>
                  <a:pt x="308" y="272"/>
                  <a:pt x="309" y="272"/>
                  <a:pt x="309" y="272"/>
                </a:cubicBezTo>
                <a:cubicBezTo>
                  <a:pt x="309" y="272"/>
                  <a:pt x="302" y="276"/>
                  <a:pt x="302" y="275"/>
                </a:cubicBezTo>
                <a:cubicBezTo>
                  <a:pt x="302" y="274"/>
                  <a:pt x="303" y="274"/>
                  <a:pt x="303" y="273"/>
                </a:cubicBezTo>
                <a:cubicBezTo>
                  <a:pt x="302" y="273"/>
                  <a:pt x="300" y="273"/>
                  <a:pt x="299" y="274"/>
                </a:cubicBezTo>
                <a:cubicBezTo>
                  <a:pt x="340" y="254"/>
                  <a:pt x="378" y="226"/>
                  <a:pt x="409" y="193"/>
                </a:cubicBezTo>
                <a:cubicBezTo>
                  <a:pt x="427" y="174"/>
                  <a:pt x="444" y="153"/>
                  <a:pt x="458" y="131"/>
                </a:cubicBezTo>
                <a:cubicBezTo>
                  <a:pt x="469" y="112"/>
                  <a:pt x="484" y="89"/>
                  <a:pt x="489" y="68"/>
                </a:cubicBezTo>
                <a:cubicBezTo>
                  <a:pt x="486" y="83"/>
                  <a:pt x="475" y="105"/>
                  <a:pt x="466" y="119"/>
                </a:cubicBezTo>
                <a:close/>
                <a:moveTo>
                  <a:pt x="490" y="38"/>
                </a:moveTo>
                <a:cubicBezTo>
                  <a:pt x="489" y="38"/>
                  <a:pt x="491" y="35"/>
                  <a:pt x="491" y="34"/>
                </a:cubicBezTo>
                <a:cubicBezTo>
                  <a:pt x="491" y="34"/>
                  <a:pt x="490" y="39"/>
                  <a:pt x="490" y="38"/>
                </a:cubicBezTo>
                <a:close/>
                <a:moveTo>
                  <a:pt x="504" y="39"/>
                </a:moveTo>
                <a:cubicBezTo>
                  <a:pt x="504" y="38"/>
                  <a:pt x="506" y="35"/>
                  <a:pt x="506" y="34"/>
                </a:cubicBezTo>
                <a:cubicBezTo>
                  <a:pt x="506" y="35"/>
                  <a:pt x="503" y="40"/>
                  <a:pt x="504" y="39"/>
                </a:cubicBezTo>
                <a:close/>
                <a:moveTo>
                  <a:pt x="510" y="23"/>
                </a:moveTo>
                <a:cubicBezTo>
                  <a:pt x="509" y="23"/>
                  <a:pt x="513" y="20"/>
                  <a:pt x="513" y="19"/>
                </a:cubicBezTo>
                <a:cubicBezTo>
                  <a:pt x="514" y="20"/>
                  <a:pt x="511" y="24"/>
                  <a:pt x="510" y="23"/>
                </a:cubicBezTo>
                <a:close/>
                <a:moveTo>
                  <a:pt x="244" y="295"/>
                </a:moveTo>
                <a:cubicBezTo>
                  <a:pt x="243" y="294"/>
                  <a:pt x="244" y="296"/>
                  <a:pt x="244" y="295"/>
                </a:cubicBezTo>
                <a:close/>
                <a:moveTo>
                  <a:pt x="72" y="297"/>
                </a:moveTo>
                <a:cubicBezTo>
                  <a:pt x="72" y="295"/>
                  <a:pt x="62" y="295"/>
                  <a:pt x="61" y="295"/>
                </a:cubicBezTo>
                <a:cubicBezTo>
                  <a:pt x="62" y="295"/>
                  <a:pt x="71" y="298"/>
                  <a:pt x="72" y="297"/>
                </a:cubicBezTo>
                <a:close/>
                <a:moveTo>
                  <a:pt x="250" y="294"/>
                </a:moveTo>
                <a:cubicBezTo>
                  <a:pt x="248" y="293"/>
                  <a:pt x="249" y="294"/>
                  <a:pt x="250" y="294"/>
                </a:cubicBezTo>
                <a:close/>
                <a:moveTo>
                  <a:pt x="349" y="248"/>
                </a:moveTo>
                <a:cubicBezTo>
                  <a:pt x="345" y="251"/>
                  <a:pt x="341" y="254"/>
                  <a:pt x="340" y="254"/>
                </a:cubicBezTo>
                <a:cubicBezTo>
                  <a:pt x="341" y="254"/>
                  <a:pt x="345" y="251"/>
                  <a:pt x="349" y="248"/>
                </a:cubicBezTo>
                <a:close/>
                <a:moveTo>
                  <a:pt x="95" y="303"/>
                </a:moveTo>
                <a:cubicBezTo>
                  <a:pt x="95" y="304"/>
                  <a:pt x="95" y="302"/>
                  <a:pt x="95" y="303"/>
                </a:cubicBezTo>
                <a:close/>
                <a:moveTo>
                  <a:pt x="311" y="270"/>
                </a:moveTo>
                <a:cubicBezTo>
                  <a:pt x="310" y="269"/>
                  <a:pt x="311" y="270"/>
                  <a:pt x="311" y="270"/>
                </a:cubicBezTo>
                <a:close/>
                <a:moveTo>
                  <a:pt x="334" y="257"/>
                </a:moveTo>
                <a:cubicBezTo>
                  <a:pt x="334" y="257"/>
                  <a:pt x="339" y="255"/>
                  <a:pt x="339" y="254"/>
                </a:cubicBezTo>
                <a:cubicBezTo>
                  <a:pt x="338" y="254"/>
                  <a:pt x="335" y="256"/>
                  <a:pt x="334" y="257"/>
                </a:cubicBezTo>
                <a:close/>
                <a:moveTo>
                  <a:pt x="308" y="272"/>
                </a:moveTo>
                <a:cubicBezTo>
                  <a:pt x="307" y="272"/>
                  <a:pt x="307" y="272"/>
                  <a:pt x="306" y="272"/>
                </a:cubicBezTo>
                <a:cubicBezTo>
                  <a:pt x="306" y="272"/>
                  <a:pt x="307" y="272"/>
                  <a:pt x="308" y="272"/>
                </a:cubicBezTo>
                <a:close/>
                <a:moveTo>
                  <a:pt x="55" y="259"/>
                </a:moveTo>
                <a:cubicBezTo>
                  <a:pt x="55" y="258"/>
                  <a:pt x="54" y="259"/>
                  <a:pt x="54" y="259"/>
                </a:cubicBezTo>
                <a:cubicBezTo>
                  <a:pt x="54" y="259"/>
                  <a:pt x="55" y="259"/>
                  <a:pt x="55" y="259"/>
                </a:cubicBezTo>
                <a:close/>
                <a:moveTo>
                  <a:pt x="106" y="233"/>
                </a:moveTo>
                <a:cubicBezTo>
                  <a:pt x="106" y="233"/>
                  <a:pt x="106" y="233"/>
                  <a:pt x="106" y="232"/>
                </a:cubicBezTo>
                <a:cubicBezTo>
                  <a:pt x="105" y="229"/>
                  <a:pt x="105" y="231"/>
                  <a:pt x="106" y="233"/>
                </a:cubicBezTo>
                <a:close/>
                <a:moveTo>
                  <a:pt x="54" y="259"/>
                </a:moveTo>
                <a:cubicBezTo>
                  <a:pt x="54" y="260"/>
                  <a:pt x="54" y="260"/>
                  <a:pt x="54" y="260"/>
                </a:cubicBezTo>
                <a:cubicBezTo>
                  <a:pt x="54" y="259"/>
                  <a:pt x="54" y="259"/>
                  <a:pt x="54" y="259"/>
                </a:cubicBezTo>
                <a:cubicBezTo>
                  <a:pt x="54" y="259"/>
                  <a:pt x="54" y="259"/>
                  <a:pt x="54" y="259"/>
                </a:cubicBezTo>
                <a:close/>
                <a:moveTo>
                  <a:pt x="67" y="245"/>
                </a:moveTo>
                <a:cubicBezTo>
                  <a:pt x="67" y="245"/>
                  <a:pt x="67" y="245"/>
                  <a:pt x="67" y="245"/>
                </a:cubicBezTo>
                <a:cubicBezTo>
                  <a:pt x="67" y="245"/>
                  <a:pt x="67" y="245"/>
                  <a:pt x="67" y="245"/>
                </a:cubicBezTo>
                <a:cubicBezTo>
                  <a:pt x="67" y="245"/>
                  <a:pt x="67" y="245"/>
                  <a:pt x="67" y="245"/>
                </a:cubicBezTo>
                <a:close/>
                <a:moveTo>
                  <a:pt x="68" y="244"/>
                </a:moveTo>
                <a:cubicBezTo>
                  <a:pt x="68" y="244"/>
                  <a:pt x="68" y="244"/>
                  <a:pt x="68" y="244"/>
                </a:cubicBezTo>
                <a:cubicBezTo>
                  <a:pt x="68" y="245"/>
                  <a:pt x="68" y="244"/>
                  <a:pt x="68" y="244"/>
                </a:cubicBezTo>
                <a:close/>
                <a:moveTo>
                  <a:pt x="67" y="244"/>
                </a:moveTo>
                <a:cubicBezTo>
                  <a:pt x="67" y="244"/>
                  <a:pt x="67" y="244"/>
                  <a:pt x="67" y="244"/>
                </a:cubicBezTo>
                <a:cubicBezTo>
                  <a:pt x="67" y="245"/>
                  <a:pt x="67" y="245"/>
                  <a:pt x="67" y="244"/>
                </a:cubicBezTo>
                <a:close/>
                <a:moveTo>
                  <a:pt x="79" y="241"/>
                </a:moveTo>
                <a:cubicBezTo>
                  <a:pt x="79" y="240"/>
                  <a:pt x="79" y="242"/>
                  <a:pt x="79" y="241"/>
                </a:cubicBezTo>
                <a:close/>
                <a:moveTo>
                  <a:pt x="76" y="242"/>
                </a:moveTo>
                <a:cubicBezTo>
                  <a:pt x="76" y="243"/>
                  <a:pt x="76" y="241"/>
                  <a:pt x="76" y="242"/>
                </a:cubicBezTo>
                <a:close/>
                <a:moveTo>
                  <a:pt x="18" y="253"/>
                </a:moveTo>
                <a:cubicBezTo>
                  <a:pt x="16" y="251"/>
                  <a:pt x="18" y="254"/>
                  <a:pt x="18" y="253"/>
                </a:cubicBezTo>
                <a:close/>
                <a:moveTo>
                  <a:pt x="75" y="240"/>
                </a:moveTo>
                <a:cubicBezTo>
                  <a:pt x="75" y="241"/>
                  <a:pt x="75" y="239"/>
                  <a:pt x="75" y="240"/>
                </a:cubicBezTo>
                <a:close/>
                <a:moveTo>
                  <a:pt x="85" y="253"/>
                </a:moveTo>
                <a:cubicBezTo>
                  <a:pt x="86" y="254"/>
                  <a:pt x="85" y="251"/>
                  <a:pt x="85" y="253"/>
                </a:cubicBezTo>
                <a:close/>
                <a:moveTo>
                  <a:pt x="97" y="237"/>
                </a:moveTo>
                <a:cubicBezTo>
                  <a:pt x="97" y="238"/>
                  <a:pt x="99" y="237"/>
                  <a:pt x="98" y="236"/>
                </a:cubicBezTo>
                <a:cubicBezTo>
                  <a:pt x="98" y="236"/>
                  <a:pt x="97" y="237"/>
                  <a:pt x="97" y="237"/>
                </a:cubicBezTo>
                <a:close/>
                <a:moveTo>
                  <a:pt x="106" y="247"/>
                </a:moveTo>
                <a:cubicBezTo>
                  <a:pt x="105" y="246"/>
                  <a:pt x="106" y="247"/>
                  <a:pt x="106" y="247"/>
                </a:cubicBezTo>
                <a:close/>
                <a:moveTo>
                  <a:pt x="96" y="236"/>
                </a:moveTo>
                <a:cubicBezTo>
                  <a:pt x="96" y="235"/>
                  <a:pt x="98" y="235"/>
                  <a:pt x="99" y="234"/>
                </a:cubicBezTo>
                <a:cubicBezTo>
                  <a:pt x="99" y="234"/>
                  <a:pt x="99" y="234"/>
                  <a:pt x="99" y="234"/>
                </a:cubicBezTo>
                <a:cubicBezTo>
                  <a:pt x="101" y="234"/>
                  <a:pt x="102" y="233"/>
                  <a:pt x="103" y="232"/>
                </a:cubicBezTo>
                <a:cubicBezTo>
                  <a:pt x="103" y="232"/>
                  <a:pt x="103" y="232"/>
                  <a:pt x="103" y="232"/>
                </a:cubicBezTo>
                <a:cubicBezTo>
                  <a:pt x="103" y="233"/>
                  <a:pt x="103" y="232"/>
                  <a:pt x="103" y="232"/>
                </a:cubicBezTo>
                <a:cubicBezTo>
                  <a:pt x="103" y="232"/>
                  <a:pt x="103" y="232"/>
                  <a:pt x="103" y="231"/>
                </a:cubicBezTo>
                <a:cubicBezTo>
                  <a:pt x="103" y="232"/>
                  <a:pt x="90" y="235"/>
                  <a:pt x="90" y="235"/>
                </a:cubicBezTo>
                <a:cubicBezTo>
                  <a:pt x="90" y="235"/>
                  <a:pt x="90" y="237"/>
                  <a:pt x="90" y="237"/>
                </a:cubicBezTo>
                <a:cubicBezTo>
                  <a:pt x="92" y="237"/>
                  <a:pt x="94" y="236"/>
                  <a:pt x="96" y="236"/>
                </a:cubicBezTo>
                <a:close/>
                <a:moveTo>
                  <a:pt x="105" y="246"/>
                </a:moveTo>
                <a:cubicBezTo>
                  <a:pt x="106" y="245"/>
                  <a:pt x="109" y="248"/>
                  <a:pt x="110" y="248"/>
                </a:cubicBezTo>
                <a:cubicBezTo>
                  <a:pt x="112" y="248"/>
                  <a:pt x="106" y="242"/>
                  <a:pt x="105" y="246"/>
                </a:cubicBezTo>
                <a:close/>
                <a:moveTo>
                  <a:pt x="94" y="237"/>
                </a:moveTo>
                <a:cubicBezTo>
                  <a:pt x="94" y="238"/>
                  <a:pt x="94" y="237"/>
                  <a:pt x="94" y="237"/>
                </a:cubicBezTo>
                <a:close/>
                <a:moveTo>
                  <a:pt x="89" y="237"/>
                </a:moveTo>
                <a:cubicBezTo>
                  <a:pt x="91" y="233"/>
                  <a:pt x="78" y="239"/>
                  <a:pt x="79" y="240"/>
                </a:cubicBezTo>
                <a:cubicBezTo>
                  <a:pt x="79" y="240"/>
                  <a:pt x="89" y="237"/>
                  <a:pt x="89" y="237"/>
                </a:cubicBezTo>
                <a:close/>
                <a:moveTo>
                  <a:pt x="85" y="237"/>
                </a:moveTo>
                <a:cubicBezTo>
                  <a:pt x="85" y="238"/>
                  <a:pt x="85" y="236"/>
                  <a:pt x="85" y="237"/>
                </a:cubicBezTo>
                <a:close/>
                <a:moveTo>
                  <a:pt x="49" y="260"/>
                </a:moveTo>
                <a:cubicBezTo>
                  <a:pt x="49" y="260"/>
                  <a:pt x="49" y="261"/>
                  <a:pt x="49" y="260"/>
                </a:cubicBezTo>
                <a:close/>
                <a:moveTo>
                  <a:pt x="63" y="257"/>
                </a:moveTo>
                <a:cubicBezTo>
                  <a:pt x="64" y="256"/>
                  <a:pt x="63" y="257"/>
                  <a:pt x="63" y="257"/>
                </a:cubicBezTo>
                <a:close/>
                <a:moveTo>
                  <a:pt x="71" y="257"/>
                </a:moveTo>
                <a:cubicBezTo>
                  <a:pt x="71" y="257"/>
                  <a:pt x="73" y="256"/>
                  <a:pt x="73" y="256"/>
                </a:cubicBezTo>
                <a:cubicBezTo>
                  <a:pt x="73" y="256"/>
                  <a:pt x="70" y="255"/>
                  <a:pt x="71" y="257"/>
                </a:cubicBezTo>
                <a:close/>
                <a:moveTo>
                  <a:pt x="72" y="257"/>
                </a:moveTo>
                <a:cubicBezTo>
                  <a:pt x="73" y="258"/>
                  <a:pt x="72" y="256"/>
                  <a:pt x="72" y="257"/>
                </a:cubicBezTo>
                <a:close/>
                <a:moveTo>
                  <a:pt x="53" y="259"/>
                </a:moveTo>
                <a:cubicBezTo>
                  <a:pt x="53" y="258"/>
                  <a:pt x="53" y="260"/>
                  <a:pt x="53" y="259"/>
                </a:cubicBezTo>
                <a:close/>
                <a:moveTo>
                  <a:pt x="71" y="258"/>
                </a:moveTo>
                <a:cubicBezTo>
                  <a:pt x="69" y="258"/>
                  <a:pt x="73" y="258"/>
                  <a:pt x="71" y="258"/>
                </a:cubicBezTo>
                <a:close/>
                <a:moveTo>
                  <a:pt x="61" y="258"/>
                </a:moveTo>
                <a:cubicBezTo>
                  <a:pt x="61" y="258"/>
                  <a:pt x="61" y="258"/>
                  <a:pt x="61" y="257"/>
                </a:cubicBezTo>
                <a:cubicBezTo>
                  <a:pt x="61" y="257"/>
                  <a:pt x="61" y="257"/>
                  <a:pt x="61" y="258"/>
                </a:cubicBezTo>
                <a:close/>
                <a:moveTo>
                  <a:pt x="62" y="257"/>
                </a:moveTo>
                <a:cubicBezTo>
                  <a:pt x="62" y="258"/>
                  <a:pt x="62" y="256"/>
                  <a:pt x="62" y="257"/>
                </a:cubicBezTo>
                <a:close/>
                <a:moveTo>
                  <a:pt x="82" y="254"/>
                </a:moveTo>
                <a:cubicBezTo>
                  <a:pt x="82" y="255"/>
                  <a:pt x="82" y="254"/>
                  <a:pt x="82" y="254"/>
                </a:cubicBezTo>
                <a:close/>
                <a:moveTo>
                  <a:pt x="74" y="243"/>
                </a:moveTo>
                <a:cubicBezTo>
                  <a:pt x="75" y="244"/>
                  <a:pt x="74" y="242"/>
                  <a:pt x="74" y="243"/>
                </a:cubicBezTo>
                <a:close/>
                <a:moveTo>
                  <a:pt x="72" y="258"/>
                </a:moveTo>
                <a:cubicBezTo>
                  <a:pt x="73" y="258"/>
                  <a:pt x="70" y="257"/>
                  <a:pt x="72" y="258"/>
                </a:cubicBezTo>
                <a:close/>
                <a:moveTo>
                  <a:pt x="74" y="257"/>
                </a:moveTo>
                <a:cubicBezTo>
                  <a:pt x="74" y="256"/>
                  <a:pt x="74" y="257"/>
                  <a:pt x="74" y="257"/>
                </a:cubicBezTo>
                <a:close/>
                <a:moveTo>
                  <a:pt x="76" y="256"/>
                </a:moveTo>
                <a:cubicBezTo>
                  <a:pt x="75" y="255"/>
                  <a:pt x="76" y="257"/>
                  <a:pt x="76" y="256"/>
                </a:cubicBezTo>
                <a:close/>
                <a:moveTo>
                  <a:pt x="83" y="253"/>
                </a:moveTo>
                <a:cubicBezTo>
                  <a:pt x="84" y="254"/>
                  <a:pt x="83" y="252"/>
                  <a:pt x="83" y="253"/>
                </a:cubicBezTo>
                <a:close/>
                <a:moveTo>
                  <a:pt x="47" y="260"/>
                </a:moveTo>
                <a:cubicBezTo>
                  <a:pt x="47" y="261"/>
                  <a:pt x="47" y="260"/>
                  <a:pt x="47" y="260"/>
                </a:cubicBezTo>
                <a:close/>
                <a:moveTo>
                  <a:pt x="49" y="263"/>
                </a:moveTo>
                <a:cubicBezTo>
                  <a:pt x="49" y="264"/>
                  <a:pt x="49" y="262"/>
                  <a:pt x="49" y="263"/>
                </a:cubicBezTo>
                <a:close/>
                <a:moveTo>
                  <a:pt x="95" y="246"/>
                </a:moveTo>
                <a:cubicBezTo>
                  <a:pt x="94" y="244"/>
                  <a:pt x="95" y="247"/>
                  <a:pt x="95" y="246"/>
                </a:cubicBezTo>
                <a:close/>
                <a:moveTo>
                  <a:pt x="104" y="247"/>
                </a:moveTo>
                <a:cubicBezTo>
                  <a:pt x="105" y="249"/>
                  <a:pt x="104" y="245"/>
                  <a:pt x="104" y="247"/>
                </a:cubicBezTo>
                <a:close/>
                <a:moveTo>
                  <a:pt x="73" y="243"/>
                </a:moveTo>
                <a:cubicBezTo>
                  <a:pt x="73" y="242"/>
                  <a:pt x="74" y="243"/>
                  <a:pt x="73" y="243"/>
                </a:cubicBezTo>
                <a:close/>
                <a:moveTo>
                  <a:pt x="61" y="247"/>
                </a:moveTo>
                <a:cubicBezTo>
                  <a:pt x="60" y="245"/>
                  <a:pt x="61" y="248"/>
                  <a:pt x="61" y="247"/>
                </a:cubicBezTo>
                <a:close/>
                <a:moveTo>
                  <a:pt x="65" y="246"/>
                </a:moveTo>
                <a:cubicBezTo>
                  <a:pt x="65" y="247"/>
                  <a:pt x="65" y="245"/>
                  <a:pt x="65" y="246"/>
                </a:cubicBezTo>
                <a:close/>
                <a:moveTo>
                  <a:pt x="51" y="259"/>
                </a:moveTo>
                <a:cubicBezTo>
                  <a:pt x="51" y="260"/>
                  <a:pt x="51" y="259"/>
                  <a:pt x="51" y="259"/>
                </a:cubicBezTo>
                <a:close/>
                <a:moveTo>
                  <a:pt x="52" y="259"/>
                </a:moveTo>
                <a:cubicBezTo>
                  <a:pt x="51" y="259"/>
                  <a:pt x="52" y="260"/>
                  <a:pt x="52" y="259"/>
                </a:cubicBezTo>
                <a:close/>
                <a:moveTo>
                  <a:pt x="50" y="260"/>
                </a:moveTo>
                <a:cubicBezTo>
                  <a:pt x="50" y="259"/>
                  <a:pt x="50" y="261"/>
                  <a:pt x="50" y="260"/>
                </a:cubicBezTo>
                <a:close/>
                <a:moveTo>
                  <a:pt x="34" y="312"/>
                </a:moveTo>
                <a:cubicBezTo>
                  <a:pt x="34" y="313"/>
                  <a:pt x="35" y="312"/>
                  <a:pt x="34" y="312"/>
                </a:cubicBezTo>
                <a:close/>
                <a:moveTo>
                  <a:pt x="25" y="298"/>
                </a:moveTo>
                <a:cubicBezTo>
                  <a:pt x="24" y="298"/>
                  <a:pt x="26" y="297"/>
                  <a:pt x="25" y="298"/>
                </a:cubicBezTo>
                <a:close/>
                <a:moveTo>
                  <a:pt x="33" y="312"/>
                </a:moveTo>
                <a:cubicBezTo>
                  <a:pt x="33" y="311"/>
                  <a:pt x="34" y="313"/>
                  <a:pt x="33" y="312"/>
                </a:cubicBezTo>
                <a:close/>
                <a:moveTo>
                  <a:pt x="55" y="329"/>
                </a:moveTo>
                <a:cubicBezTo>
                  <a:pt x="57" y="328"/>
                  <a:pt x="55" y="329"/>
                  <a:pt x="55" y="329"/>
                </a:cubicBezTo>
                <a:close/>
                <a:moveTo>
                  <a:pt x="34" y="312"/>
                </a:moveTo>
                <a:cubicBezTo>
                  <a:pt x="33" y="314"/>
                  <a:pt x="35" y="310"/>
                  <a:pt x="34" y="312"/>
                </a:cubicBezTo>
                <a:close/>
                <a:moveTo>
                  <a:pt x="51" y="311"/>
                </a:moveTo>
                <a:cubicBezTo>
                  <a:pt x="53" y="311"/>
                  <a:pt x="50" y="312"/>
                  <a:pt x="51" y="311"/>
                </a:cubicBezTo>
                <a:close/>
                <a:moveTo>
                  <a:pt x="60" y="333"/>
                </a:moveTo>
                <a:cubicBezTo>
                  <a:pt x="60" y="333"/>
                  <a:pt x="61" y="333"/>
                  <a:pt x="61" y="333"/>
                </a:cubicBezTo>
                <a:cubicBezTo>
                  <a:pt x="60" y="333"/>
                  <a:pt x="57" y="323"/>
                  <a:pt x="57" y="323"/>
                </a:cubicBezTo>
                <a:cubicBezTo>
                  <a:pt x="57" y="323"/>
                  <a:pt x="56" y="323"/>
                  <a:pt x="56" y="323"/>
                </a:cubicBezTo>
                <a:cubicBezTo>
                  <a:pt x="56" y="323"/>
                  <a:pt x="57" y="327"/>
                  <a:pt x="57" y="327"/>
                </a:cubicBezTo>
                <a:cubicBezTo>
                  <a:pt x="57" y="328"/>
                  <a:pt x="57" y="329"/>
                  <a:pt x="58" y="330"/>
                </a:cubicBezTo>
                <a:cubicBezTo>
                  <a:pt x="58" y="330"/>
                  <a:pt x="59" y="330"/>
                  <a:pt x="58" y="330"/>
                </a:cubicBezTo>
                <a:cubicBezTo>
                  <a:pt x="58" y="330"/>
                  <a:pt x="58" y="330"/>
                  <a:pt x="58" y="330"/>
                </a:cubicBezTo>
                <a:cubicBezTo>
                  <a:pt x="59" y="331"/>
                  <a:pt x="59" y="332"/>
                  <a:pt x="60" y="333"/>
                </a:cubicBezTo>
                <a:cubicBezTo>
                  <a:pt x="60" y="333"/>
                  <a:pt x="60" y="333"/>
                  <a:pt x="60" y="333"/>
                </a:cubicBezTo>
                <a:cubicBezTo>
                  <a:pt x="60" y="333"/>
                  <a:pt x="60" y="333"/>
                  <a:pt x="60" y="333"/>
                </a:cubicBezTo>
                <a:close/>
                <a:moveTo>
                  <a:pt x="35" y="312"/>
                </a:moveTo>
                <a:cubicBezTo>
                  <a:pt x="36" y="311"/>
                  <a:pt x="34" y="312"/>
                  <a:pt x="35" y="312"/>
                </a:cubicBezTo>
                <a:close/>
                <a:moveTo>
                  <a:pt x="52" y="314"/>
                </a:moveTo>
                <a:cubicBezTo>
                  <a:pt x="52" y="314"/>
                  <a:pt x="55" y="323"/>
                  <a:pt x="55" y="323"/>
                </a:cubicBezTo>
                <a:cubicBezTo>
                  <a:pt x="59" y="323"/>
                  <a:pt x="53" y="313"/>
                  <a:pt x="52" y="314"/>
                </a:cubicBezTo>
                <a:close/>
                <a:moveTo>
                  <a:pt x="55" y="319"/>
                </a:moveTo>
                <a:cubicBezTo>
                  <a:pt x="54" y="319"/>
                  <a:pt x="56" y="319"/>
                  <a:pt x="55" y="319"/>
                </a:cubicBezTo>
                <a:close/>
                <a:moveTo>
                  <a:pt x="55" y="326"/>
                </a:moveTo>
                <a:cubicBezTo>
                  <a:pt x="56" y="326"/>
                  <a:pt x="54" y="327"/>
                  <a:pt x="55" y="326"/>
                </a:cubicBezTo>
                <a:close/>
                <a:moveTo>
                  <a:pt x="47" y="328"/>
                </a:moveTo>
                <a:cubicBezTo>
                  <a:pt x="48" y="328"/>
                  <a:pt x="46" y="329"/>
                  <a:pt x="47" y="328"/>
                </a:cubicBezTo>
                <a:close/>
                <a:moveTo>
                  <a:pt x="30" y="299"/>
                </a:moveTo>
                <a:cubicBezTo>
                  <a:pt x="30" y="299"/>
                  <a:pt x="29" y="299"/>
                  <a:pt x="29" y="299"/>
                </a:cubicBezTo>
                <a:cubicBezTo>
                  <a:pt x="29" y="299"/>
                  <a:pt x="29" y="299"/>
                  <a:pt x="29" y="299"/>
                </a:cubicBezTo>
                <a:cubicBezTo>
                  <a:pt x="30" y="299"/>
                  <a:pt x="30" y="299"/>
                  <a:pt x="30" y="299"/>
                </a:cubicBezTo>
                <a:close/>
                <a:moveTo>
                  <a:pt x="46" y="306"/>
                </a:moveTo>
                <a:cubicBezTo>
                  <a:pt x="46" y="306"/>
                  <a:pt x="46" y="306"/>
                  <a:pt x="46" y="306"/>
                </a:cubicBezTo>
                <a:cubicBezTo>
                  <a:pt x="46" y="306"/>
                  <a:pt x="46" y="306"/>
                  <a:pt x="46" y="306"/>
                </a:cubicBezTo>
                <a:cubicBezTo>
                  <a:pt x="45" y="306"/>
                  <a:pt x="45" y="306"/>
                  <a:pt x="46" y="306"/>
                </a:cubicBezTo>
                <a:close/>
                <a:moveTo>
                  <a:pt x="29" y="300"/>
                </a:moveTo>
                <a:cubicBezTo>
                  <a:pt x="29" y="300"/>
                  <a:pt x="29" y="300"/>
                  <a:pt x="29" y="300"/>
                </a:cubicBezTo>
                <a:cubicBezTo>
                  <a:pt x="29" y="300"/>
                  <a:pt x="30" y="300"/>
                  <a:pt x="30" y="300"/>
                </a:cubicBezTo>
                <a:cubicBezTo>
                  <a:pt x="30" y="300"/>
                  <a:pt x="30" y="300"/>
                  <a:pt x="29" y="300"/>
                </a:cubicBezTo>
                <a:close/>
                <a:moveTo>
                  <a:pt x="46" y="305"/>
                </a:moveTo>
                <a:cubicBezTo>
                  <a:pt x="46" y="305"/>
                  <a:pt x="46" y="305"/>
                  <a:pt x="46" y="305"/>
                </a:cubicBezTo>
                <a:cubicBezTo>
                  <a:pt x="46" y="305"/>
                  <a:pt x="46" y="305"/>
                  <a:pt x="46" y="305"/>
                </a:cubicBezTo>
                <a:cubicBezTo>
                  <a:pt x="46" y="305"/>
                  <a:pt x="45" y="305"/>
                  <a:pt x="46" y="305"/>
                </a:cubicBezTo>
                <a:close/>
                <a:moveTo>
                  <a:pt x="34" y="306"/>
                </a:moveTo>
                <a:cubicBezTo>
                  <a:pt x="34" y="306"/>
                  <a:pt x="33" y="306"/>
                  <a:pt x="34" y="306"/>
                </a:cubicBezTo>
                <a:close/>
                <a:moveTo>
                  <a:pt x="33" y="305"/>
                </a:moveTo>
                <a:cubicBezTo>
                  <a:pt x="32" y="305"/>
                  <a:pt x="34" y="304"/>
                  <a:pt x="33" y="305"/>
                </a:cubicBezTo>
                <a:close/>
                <a:moveTo>
                  <a:pt x="33" y="304"/>
                </a:moveTo>
                <a:cubicBezTo>
                  <a:pt x="32" y="305"/>
                  <a:pt x="33" y="304"/>
                  <a:pt x="33" y="304"/>
                </a:cubicBezTo>
                <a:close/>
                <a:moveTo>
                  <a:pt x="31" y="300"/>
                </a:moveTo>
                <a:cubicBezTo>
                  <a:pt x="31" y="300"/>
                  <a:pt x="30" y="300"/>
                  <a:pt x="30" y="300"/>
                </a:cubicBezTo>
                <a:cubicBezTo>
                  <a:pt x="30" y="300"/>
                  <a:pt x="30" y="301"/>
                  <a:pt x="31" y="300"/>
                </a:cubicBezTo>
                <a:close/>
                <a:moveTo>
                  <a:pt x="27" y="296"/>
                </a:moveTo>
                <a:cubicBezTo>
                  <a:pt x="27" y="296"/>
                  <a:pt x="26" y="296"/>
                  <a:pt x="27" y="296"/>
                </a:cubicBezTo>
                <a:close/>
                <a:moveTo>
                  <a:pt x="29" y="298"/>
                </a:moveTo>
                <a:cubicBezTo>
                  <a:pt x="28" y="298"/>
                  <a:pt x="29" y="298"/>
                  <a:pt x="29" y="298"/>
                </a:cubicBezTo>
                <a:close/>
                <a:moveTo>
                  <a:pt x="26" y="295"/>
                </a:moveTo>
                <a:cubicBezTo>
                  <a:pt x="27" y="295"/>
                  <a:pt x="26" y="296"/>
                  <a:pt x="26" y="295"/>
                </a:cubicBezTo>
                <a:close/>
                <a:moveTo>
                  <a:pt x="43" y="301"/>
                </a:moveTo>
                <a:cubicBezTo>
                  <a:pt x="42" y="301"/>
                  <a:pt x="45" y="300"/>
                  <a:pt x="43" y="301"/>
                </a:cubicBezTo>
                <a:close/>
                <a:moveTo>
                  <a:pt x="35" y="314"/>
                </a:moveTo>
                <a:cubicBezTo>
                  <a:pt x="35" y="313"/>
                  <a:pt x="34" y="314"/>
                  <a:pt x="35" y="314"/>
                </a:cubicBezTo>
                <a:close/>
                <a:moveTo>
                  <a:pt x="29" y="298"/>
                </a:moveTo>
                <a:cubicBezTo>
                  <a:pt x="28" y="299"/>
                  <a:pt x="29" y="298"/>
                  <a:pt x="29" y="298"/>
                </a:cubicBezTo>
                <a:close/>
                <a:moveTo>
                  <a:pt x="33" y="310"/>
                </a:moveTo>
                <a:cubicBezTo>
                  <a:pt x="33" y="310"/>
                  <a:pt x="33" y="310"/>
                  <a:pt x="33" y="310"/>
                </a:cubicBezTo>
                <a:cubicBezTo>
                  <a:pt x="33" y="310"/>
                  <a:pt x="33" y="310"/>
                  <a:pt x="33" y="310"/>
                </a:cubicBezTo>
                <a:cubicBezTo>
                  <a:pt x="33" y="310"/>
                  <a:pt x="32" y="310"/>
                  <a:pt x="33" y="310"/>
                </a:cubicBezTo>
                <a:close/>
                <a:moveTo>
                  <a:pt x="46" y="336"/>
                </a:moveTo>
                <a:cubicBezTo>
                  <a:pt x="48" y="335"/>
                  <a:pt x="44" y="337"/>
                  <a:pt x="46" y="336"/>
                </a:cubicBezTo>
                <a:close/>
                <a:moveTo>
                  <a:pt x="44" y="304"/>
                </a:moveTo>
                <a:cubicBezTo>
                  <a:pt x="43" y="305"/>
                  <a:pt x="45" y="304"/>
                  <a:pt x="44" y="304"/>
                </a:cubicBezTo>
                <a:close/>
                <a:moveTo>
                  <a:pt x="39" y="320"/>
                </a:moveTo>
                <a:cubicBezTo>
                  <a:pt x="39" y="321"/>
                  <a:pt x="40" y="320"/>
                  <a:pt x="39" y="320"/>
                </a:cubicBezTo>
                <a:close/>
                <a:moveTo>
                  <a:pt x="46" y="337"/>
                </a:moveTo>
                <a:cubicBezTo>
                  <a:pt x="47" y="337"/>
                  <a:pt x="45" y="338"/>
                  <a:pt x="46" y="337"/>
                </a:cubicBezTo>
                <a:close/>
                <a:moveTo>
                  <a:pt x="36" y="315"/>
                </a:moveTo>
                <a:cubicBezTo>
                  <a:pt x="35" y="316"/>
                  <a:pt x="37" y="314"/>
                  <a:pt x="36" y="315"/>
                </a:cubicBezTo>
                <a:close/>
                <a:moveTo>
                  <a:pt x="40" y="322"/>
                </a:moveTo>
                <a:cubicBezTo>
                  <a:pt x="41" y="321"/>
                  <a:pt x="39" y="322"/>
                  <a:pt x="40" y="322"/>
                </a:cubicBezTo>
                <a:close/>
                <a:moveTo>
                  <a:pt x="38" y="320"/>
                </a:moveTo>
                <a:cubicBezTo>
                  <a:pt x="38" y="320"/>
                  <a:pt x="37" y="320"/>
                  <a:pt x="38" y="320"/>
                </a:cubicBezTo>
                <a:close/>
                <a:moveTo>
                  <a:pt x="45" y="341"/>
                </a:moveTo>
                <a:cubicBezTo>
                  <a:pt x="45" y="341"/>
                  <a:pt x="48" y="340"/>
                  <a:pt x="49" y="340"/>
                </a:cubicBezTo>
                <a:cubicBezTo>
                  <a:pt x="49" y="340"/>
                  <a:pt x="47" y="338"/>
                  <a:pt x="47" y="338"/>
                </a:cubicBezTo>
                <a:cubicBezTo>
                  <a:pt x="47" y="339"/>
                  <a:pt x="45" y="341"/>
                  <a:pt x="45" y="341"/>
                </a:cubicBezTo>
                <a:close/>
                <a:moveTo>
                  <a:pt x="49" y="312"/>
                </a:moveTo>
                <a:cubicBezTo>
                  <a:pt x="50" y="312"/>
                  <a:pt x="49" y="312"/>
                  <a:pt x="49" y="312"/>
                </a:cubicBezTo>
                <a:close/>
                <a:moveTo>
                  <a:pt x="48" y="310"/>
                </a:moveTo>
                <a:cubicBezTo>
                  <a:pt x="49" y="310"/>
                  <a:pt x="48" y="311"/>
                  <a:pt x="48" y="310"/>
                </a:cubicBezTo>
                <a:close/>
                <a:moveTo>
                  <a:pt x="48" y="311"/>
                </a:moveTo>
                <a:cubicBezTo>
                  <a:pt x="47" y="312"/>
                  <a:pt x="49" y="311"/>
                  <a:pt x="48" y="311"/>
                </a:cubicBezTo>
                <a:close/>
                <a:moveTo>
                  <a:pt x="46" y="337"/>
                </a:moveTo>
                <a:cubicBezTo>
                  <a:pt x="46" y="337"/>
                  <a:pt x="46" y="337"/>
                  <a:pt x="47" y="338"/>
                </a:cubicBezTo>
                <a:cubicBezTo>
                  <a:pt x="47" y="337"/>
                  <a:pt x="47" y="337"/>
                  <a:pt x="46" y="337"/>
                </a:cubicBezTo>
                <a:close/>
                <a:moveTo>
                  <a:pt x="52" y="312"/>
                </a:moveTo>
                <a:cubicBezTo>
                  <a:pt x="51" y="312"/>
                  <a:pt x="51" y="312"/>
                  <a:pt x="51" y="312"/>
                </a:cubicBezTo>
                <a:cubicBezTo>
                  <a:pt x="51" y="312"/>
                  <a:pt x="51" y="312"/>
                  <a:pt x="52" y="312"/>
                </a:cubicBezTo>
                <a:close/>
                <a:moveTo>
                  <a:pt x="50" y="315"/>
                </a:moveTo>
                <a:cubicBezTo>
                  <a:pt x="50" y="315"/>
                  <a:pt x="51" y="315"/>
                  <a:pt x="50" y="3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
          <p:cNvSpPr>
            <a:spLocks noEditPoints="1"/>
          </p:cNvSpPr>
          <p:nvPr/>
        </p:nvSpPr>
        <p:spPr bwMode="auto">
          <a:xfrm>
            <a:off x="3985667" y="4445873"/>
            <a:ext cx="1144692" cy="630483"/>
          </a:xfrm>
          <a:custGeom>
            <a:avLst/>
            <a:gdLst>
              <a:gd name="T0" fmla="*/ 494 w 524"/>
              <a:gd name="T1" fmla="*/ 71 h 342"/>
              <a:gd name="T2" fmla="*/ 326 w 524"/>
              <a:gd name="T3" fmla="*/ 250 h 342"/>
              <a:gd name="T4" fmla="*/ 284 w 524"/>
              <a:gd name="T5" fmla="*/ 268 h 342"/>
              <a:gd name="T6" fmla="*/ 268 w 524"/>
              <a:gd name="T7" fmla="*/ 275 h 342"/>
              <a:gd name="T8" fmla="*/ 168 w 524"/>
              <a:gd name="T9" fmla="*/ 311 h 342"/>
              <a:gd name="T10" fmla="*/ 196 w 524"/>
              <a:gd name="T11" fmla="*/ 293 h 342"/>
              <a:gd name="T12" fmla="*/ 511 w 524"/>
              <a:gd name="T13" fmla="*/ 10 h 342"/>
              <a:gd name="T14" fmla="*/ 398 w 524"/>
              <a:gd name="T15" fmla="*/ 188 h 342"/>
              <a:gd name="T16" fmla="*/ 353 w 524"/>
              <a:gd name="T17" fmla="*/ 230 h 342"/>
              <a:gd name="T18" fmla="*/ 153 w 524"/>
              <a:gd name="T19" fmla="*/ 300 h 342"/>
              <a:gd name="T20" fmla="*/ 57 w 524"/>
              <a:gd name="T21" fmla="*/ 262 h 342"/>
              <a:gd name="T22" fmla="*/ 48 w 524"/>
              <a:gd name="T23" fmla="*/ 261 h 342"/>
              <a:gd name="T24" fmla="*/ 106 w 524"/>
              <a:gd name="T25" fmla="*/ 233 h 342"/>
              <a:gd name="T26" fmla="*/ 65 w 524"/>
              <a:gd name="T27" fmla="*/ 246 h 342"/>
              <a:gd name="T28" fmla="*/ 20 w 524"/>
              <a:gd name="T29" fmla="*/ 252 h 342"/>
              <a:gd name="T30" fmla="*/ 30 w 524"/>
              <a:gd name="T31" fmla="*/ 303 h 342"/>
              <a:gd name="T32" fmla="*/ 24 w 524"/>
              <a:gd name="T33" fmla="*/ 291 h 342"/>
              <a:gd name="T34" fmla="*/ 58 w 524"/>
              <a:gd name="T35" fmla="*/ 335 h 342"/>
              <a:gd name="T36" fmla="*/ 44 w 524"/>
              <a:gd name="T37" fmla="*/ 305 h 342"/>
              <a:gd name="T38" fmla="*/ 70 w 524"/>
              <a:gd name="T39" fmla="*/ 300 h 342"/>
              <a:gd name="T40" fmla="*/ 71 w 524"/>
              <a:gd name="T41" fmla="*/ 295 h 342"/>
              <a:gd name="T42" fmla="*/ 497 w 524"/>
              <a:gd name="T43" fmla="*/ 63 h 342"/>
              <a:gd name="T44" fmla="*/ 352 w 524"/>
              <a:gd name="T45" fmla="*/ 228 h 342"/>
              <a:gd name="T46" fmla="*/ 67 w 524"/>
              <a:gd name="T47" fmla="*/ 258 h 342"/>
              <a:gd name="T48" fmla="*/ 101 w 524"/>
              <a:gd name="T49" fmla="*/ 243 h 342"/>
              <a:gd name="T50" fmla="*/ 84 w 524"/>
              <a:gd name="T51" fmla="*/ 243 h 342"/>
              <a:gd name="T52" fmla="*/ 71 w 524"/>
              <a:gd name="T53" fmla="*/ 244 h 342"/>
              <a:gd name="T54" fmla="*/ 3 w 524"/>
              <a:gd name="T55" fmla="*/ 266 h 342"/>
              <a:gd name="T56" fmla="*/ 19 w 524"/>
              <a:gd name="T57" fmla="*/ 285 h 342"/>
              <a:gd name="T58" fmla="*/ 23 w 524"/>
              <a:gd name="T59" fmla="*/ 277 h 342"/>
              <a:gd name="T60" fmla="*/ 51 w 524"/>
              <a:gd name="T61" fmla="*/ 333 h 342"/>
              <a:gd name="T62" fmla="*/ 47 w 524"/>
              <a:gd name="T63" fmla="*/ 314 h 342"/>
              <a:gd name="T64" fmla="*/ 45 w 524"/>
              <a:gd name="T65" fmla="*/ 303 h 342"/>
              <a:gd name="T66" fmla="*/ 60 w 524"/>
              <a:gd name="T67" fmla="*/ 286 h 342"/>
              <a:gd name="T68" fmla="*/ 68 w 524"/>
              <a:gd name="T69" fmla="*/ 291 h 342"/>
              <a:gd name="T70" fmla="*/ 116 w 524"/>
              <a:gd name="T71" fmla="*/ 302 h 342"/>
              <a:gd name="T72" fmla="*/ 179 w 524"/>
              <a:gd name="T73" fmla="*/ 302 h 342"/>
              <a:gd name="T74" fmla="*/ 193 w 524"/>
              <a:gd name="T75" fmla="*/ 301 h 342"/>
              <a:gd name="T76" fmla="*/ 222 w 524"/>
              <a:gd name="T77" fmla="*/ 294 h 342"/>
              <a:gd name="T78" fmla="*/ 257 w 524"/>
              <a:gd name="T79" fmla="*/ 283 h 342"/>
              <a:gd name="T80" fmla="*/ 468 w 524"/>
              <a:gd name="T81" fmla="*/ 95 h 342"/>
              <a:gd name="T82" fmla="*/ 411 w 524"/>
              <a:gd name="T83" fmla="*/ 178 h 342"/>
              <a:gd name="T84" fmla="*/ 287 w 524"/>
              <a:gd name="T85" fmla="*/ 281 h 342"/>
              <a:gd name="T86" fmla="*/ 377 w 524"/>
              <a:gd name="T87" fmla="*/ 226 h 342"/>
              <a:gd name="T88" fmla="*/ 382 w 524"/>
              <a:gd name="T89" fmla="*/ 221 h 342"/>
              <a:gd name="T90" fmla="*/ 458 w 524"/>
              <a:gd name="T91" fmla="*/ 131 h 342"/>
              <a:gd name="T92" fmla="*/ 72 w 524"/>
              <a:gd name="T93" fmla="*/ 297 h 342"/>
              <a:gd name="T94" fmla="*/ 55 w 524"/>
              <a:gd name="T95" fmla="*/ 259 h 342"/>
              <a:gd name="T96" fmla="*/ 68 w 524"/>
              <a:gd name="T97" fmla="*/ 244 h 342"/>
              <a:gd name="T98" fmla="*/ 97 w 524"/>
              <a:gd name="T99" fmla="*/ 237 h 342"/>
              <a:gd name="T100" fmla="*/ 94 w 524"/>
              <a:gd name="T101" fmla="*/ 237 h 342"/>
              <a:gd name="T102" fmla="*/ 53 w 524"/>
              <a:gd name="T103" fmla="*/ 259 h 342"/>
              <a:gd name="T104" fmla="*/ 74 w 524"/>
              <a:gd name="T105" fmla="*/ 257 h 342"/>
              <a:gd name="T106" fmla="*/ 61 w 524"/>
              <a:gd name="T107" fmla="*/ 247 h 342"/>
              <a:gd name="T108" fmla="*/ 55 w 524"/>
              <a:gd name="T109" fmla="*/ 329 h 342"/>
              <a:gd name="T110" fmla="*/ 35 w 524"/>
              <a:gd name="T111" fmla="*/ 312 h 342"/>
              <a:gd name="T112" fmla="*/ 46 w 524"/>
              <a:gd name="T113" fmla="*/ 306 h 342"/>
              <a:gd name="T114" fmla="*/ 33 w 524"/>
              <a:gd name="T115" fmla="*/ 304 h 342"/>
              <a:gd name="T116" fmla="*/ 33 w 524"/>
              <a:gd name="T117" fmla="*/ 310 h 342"/>
              <a:gd name="T118" fmla="*/ 38 w 524"/>
              <a:gd name="T119" fmla="*/ 320 h 342"/>
              <a:gd name="T120" fmla="*/ 51 w 524"/>
              <a:gd name="T121" fmla="*/ 31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4" h="342">
                <a:moveTo>
                  <a:pt x="511" y="31"/>
                </a:moveTo>
                <a:cubicBezTo>
                  <a:pt x="510" y="32"/>
                  <a:pt x="510" y="33"/>
                  <a:pt x="509" y="34"/>
                </a:cubicBezTo>
                <a:cubicBezTo>
                  <a:pt x="510" y="33"/>
                  <a:pt x="511" y="32"/>
                  <a:pt x="511" y="31"/>
                </a:cubicBezTo>
                <a:close/>
                <a:moveTo>
                  <a:pt x="497" y="63"/>
                </a:moveTo>
                <a:cubicBezTo>
                  <a:pt x="497" y="63"/>
                  <a:pt x="497" y="63"/>
                  <a:pt x="497" y="63"/>
                </a:cubicBezTo>
                <a:close/>
                <a:moveTo>
                  <a:pt x="508" y="37"/>
                </a:moveTo>
                <a:cubicBezTo>
                  <a:pt x="508" y="38"/>
                  <a:pt x="508" y="39"/>
                  <a:pt x="508" y="37"/>
                </a:cubicBezTo>
                <a:close/>
                <a:moveTo>
                  <a:pt x="282" y="283"/>
                </a:moveTo>
                <a:cubicBezTo>
                  <a:pt x="281" y="283"/>
                  <a:pt x="281" y="283"/>
                  <a:pt x="280" y="284"/>
                </a:cubicBezTo>
                <a:cubicBezTo>
                  <a:pt x="281" y="284"/>
                  <a:pt x="281" y="283"/>
                  <a:pt x="282" y="283"/>
                </a:cubicBezTo>
                <a:close/>
                <a:moveTo>
                  <a:pt x="234" y="300"/>
                </a:moveTo>
                <a:cubicBezTo>
                  <a:pt x="233" y="300"/>
                  <a:pt x="232" y="300"/>
                  <a:pt x="232" y="301"/>
                </a:cubicBezTo>
                <a:cubicBezTo>
                  <a:pt x="233" y="301"/>
                  <a:pt x="233" y="301"/>
                  <a:pt x="234" y="300"/>
                </a:cubicBezTo>
                <a:close/>
                <a:moveTo>
                  <a:pt x="494" y="71"/>
                </a:moveTo>
                <a:cubicBezTo>
                  <a:pt x="493" y="72"/>
                  <a:pt x="493" y="73"/>
                  <a:pt x="493" y="74"/>
                </a:cubicBezTo>
                <a:cubicBezTo>
                  <a:pt x="494" y="73"/>
                  <a:pt x="494" y="72"/>
                  <a:pt x="494" y="71"/>
                </a:cubicBezTo>
                <a:close/>
                <a:moveTo>
                  <a:pt x="348" y="234"/>
                </a:moveTo>
                <a:cubicBezTo>
                  <a:pt x="348" y="234"/>
                  <a:pt x="347" y="234"/>
                  <a:pt x="347" y="234"/>
                </a:cubicBezTo>
                <a:cubicBezTo>
                  <a:pt x="350" y="233"/>
                  <a:pt x="352" y="232"/>
                  <a:pt x="353" y="230"/>
                </a:cubicBezTo>
                <a:cubicBezTo>
                  <a:pt x="353" y="230"/>
                  <a:pt x="353" y="230"/>
                  <a:pt x="353" y="230"/>
                </a:cubicBezTo>
                <a:cubicBezTo>
                  <a:pt x="353" y="231"/>
                  <a:pt x="350" y="233"/>
                  <a:pt x="348" y="234"/>
                </a:cubicBezTo>
                <a:close/>
                <a:moveTo>
                  <a:pt x="327" y="249"/>
                </a:moveTo>
                <a:cubicBezTo>
                  <a:pt x="328" y="248"/>
                  <a:pt x="334" y="246"/>
                  <a:pt x="334" y="245"/>
                </a:cubicBezTo>
                <a:cubicBezTo>
                  <a:pt x="333" y="244"/>
                  <a:pt x="328" y="248"/>
                  <a:pt x="327" y="249"/>
                </a:cubicBezTo>
                <a:close/>
                <a:moveTo>
                  <a:pt x="336" y="243"/>
                </a:moveTo>
                <a:cubicBezTo>
                  <a:pt x="336" y="243"/>
                  <a:pt x="340" y="240"/>
                  <a:pt x="340" y="240"/>
                </a:cubicBezTo>
                <a:cubicBezTo>
                  <a:pt x="339" y="240"/>
                  <a:pt x="336" y="242"/>
                  <a:pt x="336" y="243"/>
                </a:cubicBezTo>
                <a:close/>
                <a:moveTo>
                  <a:pt x="383" y="207"/>
                </a:moveTo>
                <a:cubicBezTo>
                  <a:pt x="384" y="206"/>
                  <a:pt x="385" y="205"/>
                  <a:pt x="386" y="204"/>
                </a:cubicBezTo>
                <a:cubicBezTo>
                  <a:pt x="386" y="204"/>
                  <a:pt x="383" y="207"/>
                  <a:pt x="383" y="207"/>
                </a:cubicBezTo>
                <a:close/>
                <a:moveTo>
                  <a:pt x="324" y="251"/>
                </a:moveTo>
                <a:cubicBezTo>
                  <a:pt x="324" y="251"/>
                  <a:pt x="325" y="251"/>
                  <a:pt x="326" y="250"/>
                </a:cubicBezTo>
                <a:cubicBezTo>
                  <a:pt x="327" y="249"/>
                  <a:pt x="324" y="251"/>
                  <a:pt x="324" y="251"/>
                </a:cubicBezTo>
                <a:close/>
                <a:moveTo>
                  <a:pt x="395" y="195"/>
                </a:moveTo>
                <a:cubicBezTo>
                  <a:pt x="395" y="195"/>
                  <a:pt x="393" y="199"/>
                  <a:pt x="395" y="195"/>
                </a:cubicBezTo>
                <a:close/>
                <a:moveTo>
                  <a:pt x="388" y="201"/>
                </a:moveTo>
                <a:cubicBezTo>
                  <a:pt x="388" y="201"/>
                  <a:pt x="391" y="198"/>
                  <a:pt x="391" y="198"/>
                </a:cubicBezTo>
                <a:cubicBezTo>
                  <a:pt x="390" y="199"/>
                  <a:pt x="389" y="200"/>
                  <a:pt x="388" y="201"/>
                </a:cubicBezTo>
                <a:close/>
                <a:moveTo>
                  <a:pt x="519" y="12"/>
                </a:moveTo>
                <a:cubicBezTo>
                  <a:pt x="519" y="13"/>
                  <a:pt x="519" y="13"/>
                  <a:pt x="519" y="13"/>
                </a:cubicBezTo>
                <a:cubicBezTo>
                  <a:pt x="519" y="13"/>
                  <a:pt x="519" y="13"/>
                  <a:pt x="519" y="12"/>
                </a:cubicBezTo>
                <a:close/>
                <a:moveTo>
                  <a:pt x="230" y="299"/>
                </a:moveTo>
                <a:cubicBezTo>
                  <a:pt x="232" y="299"/>
                  <a:pt x="233" y="299"/>
                  <a:pt x="234" y="298"/>
                </a:cubicBezTo>
                <a:cubicBezTo>
                  <a:pt x="233" y="298"/>
                  <a:pt x="231" y="298"/>
                  <a:pt x="230" y="299"/>
                </a:cubicBezTo>
                <a:close/>
                <a:moveTo>
                  <a:pt x="343" y="238"/>
                </a:moveTo>
                <a:cubicBezTo>
                  <a:pt x="343" y="238"/>
                  <a:pt x="345" y="236"/>
                  <a:pt x="347" y="234"/>
                </a:cubicBezTo>
                <a:cubicBezTo>
                  <a:pt x="345" y="236"/>
                  <a:pt x="343" y="237"/>
                  <a:pt x="343" y="238"/>
                </a:cubicBezTo>
                <a:close/>
                <a:moveTo>
                  <a:pt x="284" y="268"/>
                </a:moveTo>
                <a:cubicBezTo>
                  <a:pt x="283" y="267"/>
                  <a:pt x="282" y="268"/>
                  <a:pt x="281" y="268"/>
                </a:cubicBezTo>
                <a:cubicBezTo>
                  <a:pt x="280" y="269"/>
                  <a:pt x="279" y="269"/>
                  <a:pt x="277" y="270"/>
                </a:cubicBezTo>
                <a:cubicBezTo>
                  <a:pt x="278" y="271"/>
                  <a:pt x="284" y="269"/>
                  <a:pt x="284" y="268"/>
                </a:cubicBezTo>
                <a:close/>
                <a:moveTo>
                  <a:pt x="261" y="276"/>
                </a:moveTo>
                <a:cubicBezTo>
                  <a:pt x="262" y="276"/>
                  <a:pt x="262" y="276"/>
                  <a:pt x="263" y="276"/>
                </a:cubicBezTo>
                <a:cubicBezTo>
                  <a:pt x="262" y="276"/>
                  <a:pt x="261" y="276"/>
                  <a:pt x="261" y="276"/>
                </a:cubicBezTo>
                <a:close/>
                <a:moveTo>
                  <a:pt x="209" y="295"/>
                </a:moveTo>
                <a:cubicBezTo>
                  <a:pt x="208" y="294"/>
                  <a:pt x="208" y="295"/>
                  <a:pt x="207" y="295"/>
                </a:cubicBezTo>
                <a:cubicBezTo>
                  <a:pt x="208" y="295"/>
                  <a:pt x="209" y="295"/>
                  <a:pt x="209" y="295"/>
                </a:cubicBezTo>
                <a:close/>
                <a:moveTo>
                  <a:pt x="273" y="272"/>
                </a:moveTo>
                <a:cubicBezTo>
                  <a:pt x="273" y="272"/>
                  <a:pt x="271" y="272"/>
                  <a:pt x="273" y="272"/>
                </a:cubicBezTo>
                <a:close/>
                <a:moveTo>
                  <a:pt x="250" y="280"/>
                </a:moveTo>
                <a:cubicBezTo>
                  <a:pt x="249" y="280"/>
                  <a:pt x="249" y="280"/>
                  <a:pt x="248" y="280"/>
                </a:cubicBezTo>
                <a:cubicBezTo>
                  <a:pt x="248" y="281"/>
                  <a:pt x="250" y="280"/>
                  <a:pt x="250" y="280"/>
                </a:cubicBezTo>
                <a:close/>
                <a:moveTo>
                  <a:pt x="280" y="270"/>
                </a:moveTo>
                <a:cubicBezTo>
                  <a:pt x="278" y="270"/>
                  <a:pt x="268" y="275"/>
                  <a:pt x="268" y="275"/>
                </a:cubicBezTo>
                <a:cubicBezTo>
                  <a:pt x="269" y="276"/>
                  <a:pt x="281" y="271"/>
                  <a:pt x="280" y="270"/>
                </a:cubicBezTo>
                <a:close/>
                <a:moveTo>
                  <a:pt x="228" y="302"/>
                </a:moveTo>
                <a:cubicBezTo>
                  <a:pt x="229" y="302"/>
                  <a:pt x="232" y="301"/>
                  <a:pt x="229" y="301"/>
                </a:cubicBezTo>
                <a:cubicBezTo>
                  <a:pt x="229" y="301"/>
                  <a:pt x="226" y="302"/>
                  <a:pt x="228" y="302"/>
                </a:cubicBezTo>
                <a:close/>
                <a:moveTo>
                  <a:pt x="404" y="181"/>
                </a:moveTo>
                <a:cubicBezTo>
                  <a:pt x="403" y="181"/>
                  <a:pt x="404" y="182"/>
                  <a:pt x="404" y="181"/>
                </a:cubicBezTo>
                <a:close/>
                <a:moveTo>
                  <a:pt x="297" y="262"/>
                </a:moveTo>
                <a:cubicBezTo>
                  <a:pt x="298" y="262"/>
                  <a:pt x="298" y="262"/>
                  <a:pt x="299" y="261"/>
                </a:cubicBezTo>
                <a:cubicBezTo>
                  <a:pt x="298" y="261"/>
                  <a:pt x="297" y="262"/>
                  <a:pt x="297" y="262"/>
                </a:cubicBezTo>
                <a:close/>
                <a:moveTo>
                  <a:pt x="275" y="271"/>
                </a:moveTo>
                <a:cubicBezTo>
                  <a:pt x="272" y="272"/>
                  <a:pt x="278" y="270"/>
                  <a:pt x="275" y="271"/>
                </a:cubicBezTo>
                <a:close/>
                <a:moveTo>
                  <a:pt x="165" y="309"/>
                </a:moveTo>
                <a:cubicBezTo>
                  <a:pt x="152" y="310"/>
                  <a:pt x="139" y="309"/>
                  <a:pt x="126" y="309"/>
                </a:cubicBezTo>
                <a:cubicBezTo>
                  <a:pt x="126" y="309"/>
                  <a:pt x="127" y="310"/>
                  <a:pt x="128" y="311"/>
                </a:cubicBezTo>
                <a:cubicBezTo>
                  <a:pt x="133" y="312"/>
                  <a:pt x="139" y="311"/>
                  <a:pt x="143" y="311"/>
                </a:cubicBezTo>
                <a:cubicBezTo>
                  <a:pt x="150" y="311"/>
                  <a:pt x="161" y="313"/>
                  <a:pt x="168" y="311"/>
                </a:cubicBezTo>
                <a:cubicBezTo>
                  <a:pt x="171" y="309"/>
                  <a:pt x="182" y="308"/>
                  <a:pt x="186" y="309"/>
                </a:cubicBezTo>
                <a:cubicBezTo>
                  <a:pt x="190" y="310"/>
                  <a:pt x="197" y="305"/>
                  <a:pt x="201" y="307"/>
                </a:cubicBezTo>
                <a:cubicBezTo>
                  <a:pt x="202" y="308"/>
                  <a:pt x="210" y="305"/>
                  <a:pt x="207" y="305"/>
                </a:cubicBezTo>
                <a:cubicBezTo>
                  <a:pt x="194" y="304"/>
                  <a:pt x="179" y="309"/>
                  <a:pt x="165" y="309"/>
                </a:cubicBezTo>
                <a:close/>
                <a:moveTo>
                  <a:pt x="160" y="311"/>
                </a:moveTo>
                <a:cubicBezTo>
                  <a:pt x="160" y="310"/>
                  <a:pt x="160" y="312"/>
                  <a:pt x="160" y="311"/>
                </a:cubicBezTo>
                <a:close/>
                <a:moveTo>
                  <a:pt x="204" y="304"/>
                </a:moveTo>
                <a:cubicBezTo>
                  <a:pt x="205" y="304"/>
                  <a:pt x="206" y="304"/>
                  <a:pt x="206" y="304"/>
                </a:cubicBezTo>
                <a:cubicBezTo>
                  <a:pt x="205" y="303"/>
                  <a:pt x="205" y="304"/>
                  <a:pt x="204" y="304"/>
                </a:cubicBezTo>
                <a:close/>
                <a:moveTo>
                  <a:pt x="521" y="8"/>
                </a:moveTo>
                <a:cubicBezTo>
                  <a:pt x="520" y="9"/>
                  <a:pt x="520" y="11"/>
                  <a:pt x="519" y="12"/>
                </a:cubicBezTo>
                <a:cubicBezTo>
                  <a:pt x="520" y="11"/>
                  <a:pt x="520" y="10"/>
                  <a:pt x="521" y="10"/>
                </a:cubicBezTo>
                <a:cubicBezTo>
                  <a:pt x="520" y="11"/>
                  <a:pt x="520" y="11"/>
                  <a:pt x="520" y="12"/>
                </a:cubicBezTo>
                <a:cubicBezTo>
                  <a:pt x="520" y="12"/>
                  <a:pt x="524" y="6"/>
                  <a:pt x="521" y="8"/>
                </a:cubicBezTo>
                <a:close/>
                <a:moveTo>
                  <a:pt x="196" y="293"/>
                </a:moveTo>
                <a:cubicBezTo>
                  <a:pt x="195" y="292"/>
                  <a:pt x="196" y="294"/>
                  <a:pt x="196" y="293"/>
                </a:cubicBezTo>
                <a:close/>
                <a:moveTo>
                  <a:pt x="206" y="290"/>
                </a:moveTo>
                <a:cubicBezTo>
                  <a:pt x="206" y="290"/>
                  <a:pt x="202" y="291"/>
                  <a:pt x="201" y="291"/>
                </a:cubicBezTo>
                <a:cubicBezTo>
                  <a:pt x="202" y="291"/>
                  <a:pt x="206" y="291"/>
                  <a:pt x="206" y="290"/>
                </a:cubicBezTo>
                <a:close/>
                <a:moveTo>
                  <a:pt x="46" y="275"/>
                </a:moveTo>
                <a:cubicBezTo>
                  <a:pt x="46" y="276"/>
                  <a:pt x="49" y="278"/>
                  <a:pt x="50" y="277"/>
                </a:cubicBezTo>
                <a:cubicBezTo>
                  <a:pt x="50" y="276"/>
                  <a:pt x="46" y="275"/>
                  <a:pt x="46" y="275"/>
                </a:cubicBezTo>
                <a:close/>
                <a:moveTo>
                  <a:pt x="179" y="295"/>
                </a:moveTo>
                <a:cubicBezTo>
                  <a:pt x="180" y="295"/>
                  <a:pt x="181" y="294"/>
                  <a:pt x="182" y="294"/>
                </a:cubicBezTo>
                <a:cubicBezTo>
                  <a:pt x="182" y="293"/>
                  <a:pt x="179" y="295"/>
                  <a:pt x="179" y="295"/>
                </a:cubicBezTo>
                <a:close/>
                <a:moveTo>
                  <a:pt x="108" y="297"/>
                </a:moveTo>
                <a:cubicBezTo>
                  <a:pt x="108" y="298"/>
                  <a:pt x="108" y="296"/>
                  <a:pt x="108" y="297"/>
                </a:cubicBezTo>
                <a:close/>
                <a:moveTo>
                  <a:pt x="501" y="39"/>
                </a:moveTo>
                <a:cubicBezTo>
                  <a:pt x="499" y="45"/>
                  <a:pt x="491" y="56"/>
                  <a:pt x="490" y="63"/>
                </a:cubicBezTo>
                <a:cubicBezTo>
                  <a:pt x="491" y="56"/>
                  <a:pt x="498" y="46"/>
                  <a:pt x="500" y="40"/>
                </a:cubicBezTo>
                <a:cubicBezTo>
                  <a:pt x="502" y="34"/>
                  <a:pt x="504" y="29"/>
                  <a:pt x="507" y="24"/>
                </a:cubicBezTo>
                <a:cubicBezTo>
                  <a:pt x="509" y="20"/>
                  <a:pt x="510" y="11"/>
                  <a:pt x="511" y="10"/>
                </a:cubicBezTo>
                <a:cubicBezTo>
                  <a:pt x="516" y="1"/>
                  <a:pt x="510" y="6"/>
                  <a:pt x="509" y="3"/>
                </a:cubicBezTo>
                <a:cubicBezTo>
                  <a:pt x="509" y="2"/>
                  <a:pt x="509" y="1"/>
                  <a:pt x="509" y="0"/>
                </a:cubicBezTo>
                <a:cubicBezTo>
                  <a:pt x="506" y="3"/>
                  <a:pt x="493" y="23"/>
                  <a:pt x="494" y="27"/>
                </a:cubicBezTo>
                <a:cubicBezTo>
                  <a:pt x="492" y="22"/>
                  <a:pt x="503" y="9"/>
                  <a:pt x="505" y="5"/>
                </a:cubicBezTo>
                <a:cubicBezTo>
                  <a:pt x="504" y="4"/>
                  <a:pt x="504" y="4"/>
                  <a:pt x="503" y="5"/>
                </a:cubicBezTo>
                <a:cubicBezTo>
                  <a:pt x="498" y="11"/>
                  <a:pt x="495" y="20"/>
                  <a:pt x="492" y="27"/>
                </a:cubicBezTo>
                <a:cubicBezTo>
                  <a:pt x="489" y="33"/>
                  <a:pt x="482" y="43"/>
                  <a:pt x="482" y="51"/>
                </a:cubicBezTo>
                <a:cubicBezTo>
                  <a:pt x="483" y="50"/>
                  <a:pt x="483" y="49"/>
                  <a:pt x="484" y="49"/>
                </a:cubicBezTo>
                <a:cubicBezTo>
                  <a:pt x="486" y="48"/>
                  <a:pt x="481" y="54"/>
                  <a:pt x="482" y="54"/>
                </a:cubicBezTo>
                <a:cubicBezTo>
                  <a:pt x="482" y="53"/>
                  <a:pt x="482" y="53"/>
                  <a:pt x="482" y="52"/>
                </a:cubicBezTo>
                <a:cubicBezTo>
                  <a:pt x="478" y="53"/>
                  <a:pt x="469" y="80"/>
                  <a:pt x="467" y="86"/>
                </a:cubicBezTo>
                <a:cubicBezTo>
                  <a:pt x="464" y="95"/>
                  <a:pt x="458" y="104"/>
                  <a:pt x="453" y="114"/>
                </a:cubicBezTo>
                <a:cubicBezTo>
                  <a:pt x="454" y="113"/>
                  <a:pt x="425" y="159"/>
                  <a:pt x="424" y="159"/>
                </a:cubicBezTo>
                <a:cubicBezTo>
                  <a:pt x="424" y="158"/>
                  <a:pt x="424" y="158"/>
                  <a:pt x="424" y="157"/>
                </a:cubicBezTo>
                <a:cubicBezTo>
                  <a:pt x="420" y="159"/>
                  <a:pt x="413" y="171"/>
                  <a:pt x="410" y="175"/>
                </a:cubicBezTo>
                <a:cubicBezTo>
                  <a:pt x="407" y="180"/>
                  <a:pt x="401" y="185"/>
                  <a:pt x="398" y="188"/>
                </a:cubicBezTo>
                <a:cubicBezTo>
                  <a:pt x="396" y="191"/>
                  <a:pt x="365" y="218"/>
                  <a:pt x="365" y="218"/>
                </a:cubicBezTo>
                <a:cubicBezTo>
                  <a:pt x="365" y="218"/>
                  <a:pt x="365" y="217"/>
                  <a:pt x="366" y="217"/>
                </a:cubicBezTo>
                <a:cubicBezTo>
                  <a:pt x="364" y="217"/>
                  <a:pt x="361" y="225"/>
                  <a:pt x="359" y="224"/>
                </a:cubicBezTo>
                <a:cubicBezTo>
                  <a:pt x="359" y="223"/>
                  <a:pt x="360" y="223"/>
                  <a:pt x="360" y="222"/>
                </a:cubicBezTo>
                <a:cubicBezTo>
                  <a:pt x="359" y="221"/>
                  <a:pt x="356" y="225"/>
                  <a:pt x="354" y="227"/>
                </a:cubicBezTo>
                <a:cubicBezTo>
                  <a:pt x="349" y="229"/>
                  <a:pt x="342" y="235"/>
                  <a:pt x="339" y="237"/>
                </a:cubicBezTo>
                <a:cubicBezTo>
                  <a:pt x="334" y="241"/>
                  <a:pt x="327" y="245"/>
                  <a:pt x="321" y="248"/>
                </a:cubicBezTo>
                <a:cubicBezTo>
                  <a:pt x="319" y="250"/>
                  <a:pt x="295" y="264"/>
                  <a:pt x="295" y="263"/>
                </a:cubicBezTo>
                <a:cubicBezTo>
                  <a:pt x="294" y="263"/>
                  <a:pt x="288" y="266"/>
                  <a:pt x="285" y="268"/>
                </a:cubicBezTo>
                <a:cubicBezTo>
                  <a:pt x="289" y="265"/>
                  <a:pt x="302" y="261"/>
                  <a:pt x="305" y="260"/>
                </a:cubicBezTo>
                <a:cubicBezTo>
                  <a:pt x="313" y="256"/>
                  <a:pt x="320" y="252"/>
                  <a:pt x="327" y="247"/>
                </a:cubicBezTo>
                <a:cubicBezTo>
                  <a:pt x="331" y="244"/>
                  <a:pt x="339" y="241"/>
                  <a:pt x="342" y="237"/>
                </a:cubicBezTo>
                <a:cubicBezTo>
                  <a:pt x="343" y="237"/>
                  <a:pt x="345" y="235"/>
                  <a:pt x="348" y="234"/>
                </a:cubicBezTo>
                <a:cubicBezTo>
                  <a:pt x="350" y="233"/>
                  <a:pt x="351" y="232"/>
                  <a:pt x="353" y="230"/>
                </a:cubicBezTo>
                <a:cubicBezTo>
                  <a:pt x="354" y="230"/>
                  <a:pt x="354" y="230"/>
                  <a:pt x="354" y="230"/>
                </a:cubicBezTo>
                <a:cubicBezTo>
                  <a:pt x="354" y="230"/>
                  <a:pt x="354" y="230"/>
                  <a:pt x="353" y="230"/>
                </a:cubicBezTo>
                <a:cubicBezTo>
                  <a:pt x="361" y="225"/>
                  <a:pt x="370" y="219"/>
                  <a:pt x="370" y="218"/>
                </a:cubicBezTo>
                <a:cubicBezTo>
                  <a:pt x="369" y="218"/>
                  <a:pt x="368" y="219"/>
                  <a:pt x="367" y="219"/>
                </a:cubicBezTo>
                <a:cubicBezTo>
                  <a:pt x="370" y="217"/>
                  <a:pt x="378" y="208"/>
                  <a:pt x="379" y="209"/>
                </a:cubicBezTo>
                <a:cubicBezTo>
                  <a:pt x="379" y="210"/>
                  <a:pt x="372" y="215"/>
                  <a:pt x="372" y="216"/>
                </a:cubicBezTo>
                <a:cubicBezTo>
                  <a:pt x="373" y="216"/>
                  <a:pt x="381" y="209"/>
                  <a:pt x="381" y="208"/>
                </a:cubicBezTo>
                <a:cubicBezTo>
                  <a:pt x="381" y="208"/>
                  <a:pt x="380" y="208"/>
                  <a:pt x="380" y="208"/>
                </a:cubicBezTo>
                <a:cubicBezTo>
                  <a:pt x="381" y="206"/>
                  <a:pt x="398" y="191"/>
                  <a:pt x="398" y="191"/>
                </a:cubicBezTo>
                <a:cubicBezTo>
                  <a:pt x="398" y="191"/>
                  <a:pt x="396" y="194"/>
                  <a:pt x="396" y="194"/>
                </a:cubicBezTo>
                <a:cubicBezTo>
                  <a:pt x="398" y="193"/>
                  <a:pt x="400" y="191"/>
                  <a:pt x="402" y="189"/>
                </a:cubicBezTo>
                <a:cubicBezTo>
                  <a:pt x="386" y="206"/>
                  <a:pt x="368" y="222"/>
                  <a:pt x="348" y="236"/>
                </a:cubicBezTo>
                <a:cubicBezTo>
                  <a:pt x="321" y="256"/>
                  <a:pt x="293" y="269"/>
                  <a:pt x="262" y="281"/>
                </a:cubicBezTo>
                <a:cubicBezTo>
                  <a:pt x="250" y="286"/>
                  <a:pt x="236" y="288"/>
                  <a:pt x="224" y="292"/>
                </a:cubicBezTo>
                <a:cubicBezTo>
                  <a:pt x="218" y="294"/>
                  <a:pt x="203" y="298"/>
                  <a:pt x="201" y="296"/>
                </a:cubicBezTo>
                <a:cubicBezTo>
                  <a:pt x="200" y="295"/>
                  <a:pt x="194" y="298"/>
                  <a:pt x="192" y="297"/>
                </a:cubicBezTo>
                <a:cubicBezTo>
                  <a:pt x="187" y="294"/>
                  <a:pt x="167" y="299"/>
                  <a:pt x="161" y="299"/>
                </a:cubicBezTo>
                <a:cubicBezTo>
                  <a:pt x="159" y="299"/>
                  <a:pt x="156" y="300"/>
                  <a:pt x="153" y="300"/>
                </a:cubicBezTo>
                <a:cubicBezTo>
                  <a:pt x="153" y="300"/>
                  <a:pt x="153" y="301"/>
                  <a:pt x="153" y="300"/>
                </a:cubicBezTo>
                <a:cubicBezTo>
                  <a:pt x="153" y="300"/>
                  <a:pt x="153" y="300"/>
                  <a:pt x="153" y="300"/>
                </a:cubicBezTo>
                <a:cubicBezTo>
                  <a:pt x="146" y="301"/>
                  <a:pt x="138" y="301"/>
                  <a:pt x="136" y="299"/>
                </a:cubicBezTo>
                <a:cubicBezTo>
                  <a:pt x="137" y="299"/>
                  <a:pt x="139" y="300"/>
                  <a:pt x="141" y="300"/>
                </a:cubicBezTo>
                <a:cubicBezTo>
                  <a:pt x="139" y="299"/>
                  <a:pt x="125" y="298"/>
                  <a:pt x="121" y="298"/>
                </a:cubicBezTo>
                <a:cubicBezTo>
                  <a:pt x="116" y="298"/>
                  <a:pt x="98" y="298"/>
                  <a:pt x="93" y="295"/>
                </a:cubicBezTo>
                <a:cubicBezTo>
                  <a:pt x="94" y="294"/>
                  <a:pt x="95" y="294"/>
                  <a:pt x="96" y="294"/>
                </a:cubicBezTo>
                <a:cubicBezTo>
                  <a:pt x="84" y="295"/>
                  <a:pt x="69" y="288"/>
                  <a:pt x="59" y="284"/>
                </a:cubicBezTo>
                <a:cubicBezTo>
                  <a:pt x="47" y="280"/>
                  <a:pt x="35" y="274"/>
                  <a:pt x="25" y="268"/>
                </a:cubicBezTo>
                <a:cubicBezTo>
                  <a:pt x="25" y="268"/>
                  <a:pt x="26" y="267"/>
                  <a:pt x="26" y="267"/>
                </a:cubicBezTo>
                <a:cubicBezTo>
                  <a:pt x="25" y="267"/>
                  <a:pt x="26" y="267"/>
                  <a:pt x="27" y="267"/>
                </a:cubicBezTo>
                <a:cubicBezTo>
                  <a:pt x="33" y="270"/>
                  <a:pt x="39" y="273"/>
                  <a:pt x="41" y="274"/>
                </a:cubicBezTo>
                <a:cubicBezTo>
                  <a:pt x="41" y="274"/>
                  <a:pt x="41" y="274"/>
                  <a:pt x="41" y="274"/>
                </a:cubicBezTo>
                <a:cubicBezTo>
                  <a:pt x="42" y="274"/>
                  <a:pt x="43" y="274"/>
                  <a:pt x="43" y="274"/>
                </a:cubicBezTo>
                <a:cubicBezTo>
                  <a:pt x="43" y="274"/>
                  <a:pt x="35" y="270"/>
                  <a:pt x="29" y="267"/>
                </a:cubicBezTo>
                <a:cubicBezTo>
                  <a:pt x="37" y="265"/>
                  <a:pt x="56" y="260"/>
                  <a:pt x="57" y="262"/>
                </a:cubicBezTo>
                <a:cubicBezTo>
                  <a:pt x="57" y="262"/>
                  <a:pt x="57" y="261"/>
                  <a:pt x="57" y="260"/>
                </a:cubicBezTo>
                <a:cubicBezTo>
                  <a:pt x="58" y="261"/>
                  <a:pt x="59" y="262"/>
                  <a:pt x="59" y="261"/>
                </a:cubicBezTo>
                <a:cubicBezTo>
                  <a:pt x="59" y="261"/>
                  <a:pt x="59" y="260"/>
                  <a:pt x="59" y="260"/>
                </a:cubicBezTo>
                <a:cubicBezTo>
                  <a:pt x="61" y="261"/>
                  <a:pt x="66" y="259"/>
                  <a:pt x="68" y="258"/>
                </a:cubicBezTo>
                <a:cubicBezTo>
                  <a:pt x="68" y="258"/>
                  <a:pt x="68" y="258"/>
                  <a:pt x="68" y="258"/>
                </a:cubicBezTo>
                <a:cubicBezTo>
                  <a:pt x="68" y="259"/>
                  <a:pt x="68" y="258"/>
                  <a:pt x="68" y="258"/>
                </a:cubicBezTo>
                <a:cubicBezTo>
                  <a:pt x="69" y="258"/>
                  <a:pt x="69" y="258"/>
                  <a:pt x="68" y="257"/>
                </a:cubicBezTo>
                <a:cubicBezTo>
                  <a:pt x="69" y="258"/>
                  <a:pt x="70" y="259"/>
                  <a:pt x="70" y="259"/>
                </a:cubicBezTo>
                <a:cubicBezTo>
                  <a:pt x="70" y="258"/>
                  <a:pt x="70" y="256"/>
                  <a:pt x="70" y="256"/>
                </a:cubicBezTo>
                <a:cubicBezTo>
                  <a:pt x="68" y="257"/>
                  <a:pt x="60" y="260"/>
                  <a:pt x="59" y="259"/>
                </a:cubicBezTo>
                <a:cubicBezTo>
                  <a:pt x="58" y="258"/>
                  <a:pt x="61" y="258"/>
                  <a:pt x="61" y="258"/>
                </a:cubicBezTo>
                <a:cubicBezTo>
                  <a:pt x="61" y="257"/>
                  <a:pt x="56" y="258"/>
                  <a:pt x="56" y="258"/>
                </a:cubicBezTo>
                <a:cubicBezTo>
                  <a:pt x="56" y="259"/>
                  <a:pt x="56" y="259"/>
                  <a:pt x="56" y="259"/>
                </a:cubicBezTo>
                <a:cubicBezTo>
                  <a:pt x="57" y="259"/>
                  <a:pt x="54" y="260"/>
                  <a:pt x="54" y="260"/>
                </a:cubicBezTo>
                <a:cubicBezTo>
                  <a:pt x="54" y="260"/>
                  <a:pt x="54" y="260"/>
                  <a:pt x="54" y="260"/>
                </a:cubicBezTo>
                <a:cubicBezTo>
                  <a:pt x="54" y="260"/>
                  <a:pt x="49" y="261"/>
                  <a:pt x="48" y="261"/>
                </a:cubicBezTo>
                <a:cubicBezTo>
                  <a:pt x="48" y="261"/>
                  <a:pt x="47" y="261"/>
                  <a:pt x="47" y="261"/>
                </a:cubicBezTo>
                <a:cubicBezTo>
                  <a:pt x="47" y="261"/>
                  <a:pt x="47" y="260"/>
                  <a:pt x="47" y="261"/>
                </a:cubicBezTo>
                <a:cubicBezTo>
                  <a:pt x="45" y="260"/>
                  <a:pt x="42" y="260"/>
                  <a:pt x="42" y="261"/>
                </a:cubicBezTo>
                <a:cubicBezTo>
                  <a:pt x="43" y="261"/>
                  <a:pt x="43" y="261"/>
                  <a:pt x="44" y="261"/>
                </a:cubicBezTo>
                <a:cubicBezTo>
                  <a:pt x="44" y="261"/>
                  <a:pt x="43" y="263"/>
                  <a:pt x="43" y="263"/>
                </a:cubicBezTo>
                <a:cubicBezTo>
                  <a:pt x="42" y="263"/>
                  <a:pt x="40" y="261"/>
                  <a:pt x="40" y="261"/>
                </a:cubicBezTo>
                <a:cubicBezTo>
                  <a:pt x="40" y="261"/>
                  <a:pt x="40" y="263"/>
                  <a:pt x="40" y="263"/>
                </a:cubicBezTo>
                <a:cubicBezTo>
                  <a:pt x="39" y="262"/>
                  <a:pt x="35" y="261"/>
                  <a:pt x="35" y="262"/>
                </a:cubicBezTo>
                <a:cubicBezTo>
                  <a:pt x="36" y="258"/>
                  <a:pt x="65" y="255"/>
                  <a:pt x="69" y="254"/>
                </a:cubicBezTo>
                <a:cubicBezTo>
                  <a:pt x="73" y="252"/>
                  <a:pt x="80" y="250"/>
                  <a:pt x="82" y="249"/>
                </a:cubicBezTo>
                <a:cubicBezTo>
                  <a:pt x="84" y="249"/>
                  <a:pt x="88" y="248"/>
                  <a:pt x="89" y="248"/>
                </a:cubicBezTo>
                <a:cubicBezTo>
                  <a:pt x="88" y="248"/>
                  <a:pt x="92" y="246"/>
                  <a:pt x="91" y="247"/>
                </a:cubicBezTo>
                <a:cubicBezTo>
                  <a:pt x="90" y="248"/>
                  <a:pt x="96" y="243"/>
                  <a:pt x="97" y="245"/>
                </a:cubicBezTo>
                <a:cubicBezTo>
                  <a:pt x="97" y="246"/>
                  <a:pt x="109" y="244"/>
                  <a:pt x="110" y="241"/>
                </a:cubicBezTo>
                <a:cubicBezTo>
                  <a:pt x="111" y="238"/>
                  <a:pt x="107" y="237"/>
                  <a:pt x="106" y="235"/>
                </a:cubicBezTo>
                <a:cubicBezTo>
                  <a:pt x="106" y="234"/>
                  <a:pt x="106" y="234"/>
                  <a:pt x="106" y="233"/>
                </a:cubicBezTo>
                <a:cubicBezTo>
                  <a:pt x="104" y="235"/>
                  <a:pt x="98" y="235"/>
                  <a:pt x="99" y="237"/>
                </a:cubicBezTo>
                <a:cubicBezTo>
                  <a:pt x="99" y="237"/>
                  <a:pt x="105" y="235"/>
                  <a:pt x="105" y="235"/>
                </a:cubicBezTo>
                <a:cubicBezTo>
                  <a:pt x="106" y="235"/>
                  <a:pt x="104" y="237"/>
                  <a:pt x="105" y="237"/>
                </a:cubicBezTo>
                <a:cubicBezTo>
                  <a:pt x="104" y="237"/>
                  <a:pt x="104" y="237"/>
                  <a:pt x="103" y="237"/>
                </a:cubicBezTo>
                <a:cubicBezTo>
                  <a:pt x="103" y="237"/>
                  <a:pt x="103" y="237"/>
                  <a:pt x="103" y="237"/>
                </a:cubicBezTo>
                <a:cubicBezTo>
                  <a:pt x="94" y="238"/>
                  <a:pt x="83" y="242"/>
                  <a:pt x="74" y="245"/>
                </a:cubicBezTo>
                <a:cubicBezTo>
                  <a:pt x="65" y="248"/>
                  <a:pt x="56" y="250"/>
                  <a:pt x="47" y="251"/>
                </a:cubicBezTo>
                <a:cubicBezTo>
                  <a:pt x="45" y="252"/>
                  <a:pt x="31" y="253"/>
                  <a:pt x="28" y="255"/>
                </a:cubicBezTo>
                <a:cubicBezTo>
                  <a:pt x="33" y="251"/>
                  <a:pt x="61" y="248"/>
                  <a:pt x="60" y="246"/>
                </a:cubicBezTo>
                <a:cubicBezTo>
                  <a:pt x="60" y="246"/>
                  <a:pt x="58" y="246"/>
                  <a:pt x="58" y="246"/>
                </a:cubicBezTo>
                <a:cubicBezTo>
                  <a:pt x="58" y="246"/>
                  <a:pt x="61" y="245"/>
                  <a:pt x="61" y="245"/>
                </a:cubicBezTo>
                <a:cubicBezTo>
                  <a:pt x="61" y="246"/>
                  <a:pt x="61" y="246"/>
                  <a:pt x="62" y="247"/>
                </a:cubicBezTo>
                <a:cubicBezTo>
                  <a:pt x="62" y="247"/>
                  <a:pt x="63" y="244"/>
                  <a:pt x="63" y="244"/>
                </a:cubicBezTo>
                <a:cubicBezTo>
                  <a:pt x="63" y="245"/>
                  <a:pt x="65" y="247"/>
                  <a:pt x="65" y="246"/>
                </a:cubicBezTo>
                <a:cubicBezTo>
                  <a:pt x="65" y="246"/>
                  <a:pt x="64" y="244"/>
                  <a:pt x="64" y="244"/>
                </a:cubicBezTo>
                <a:cubicBezTo>
                  <a:pt x="65" y="244"/>
                  <a:pt x="65" y="246"/>
                  <a:pt x="65" y="246"/>
                </a:cubicBezTo>
                <a:cubicBezTo>
                  <a:pt x="65" y="245"/>
                  <a:pt x="65" y="245"/>
                  <a:pt x="65" y="244"/>
                </a:cubicBezTo>
                <a:cubicBezTo>
                  <a:pt x="66" y="244"/>
                  <a:pt x="66" y="244"/>
                  <a:pt x="67" y="244"/>
                </a:cubicBezTo>
                <a:cubicBezTo>
                  <a:pt x="67" y="244"/>
                  <a:pt x="67" y="245"/>
                  <a:pt x="67" y="245"/>
                </a:cubicBezTo>
                <a:cubicBezTo>
                  <a:pt x="67" y="244"/>
                  <a:pt x="67" y="244"/>
                  <a:pt x="67" y="245"/>
                </a:cubicBezTo>
                <a:cubicBezTo>
                  <a:pt x="67" y="245"/>
                  <a:pt x="68" y="245"/>
                  <a:pt x="68" y="244"/>
                </a:cubicBezTo>
                <a:cubicBezTo>
                  <a:pt x="68" y="244"/>
                  <a:pt x="69" y="244"/>
                  <a:pt x="69" y="243"/>
                </a:cubicBezTo>
                <a:cubicBezTo>
                  <a:pt x="68" y="246"/>
                  <a:pt x="73" y="243"/>
                  <a:pt x="73" y="243"/>
                </a:cubicBezTo>
                <a:cubicBezTo>
                  <a:pt x="73" y="243"/>
                  <a:pt x="72" y="243"/>
                  <a:pt x="72" y="243"/>
                </a:cubicBezTo>
                <a:cubicBezTo>
                  <a:pt x="71" y="243"/>
                  <a:pt x="75" y="240"/>
                  <a:pt x="74" y="240"/>
                </a:cubicBezTo>
                <a:cubicBezTo>
                  <a:pt x="73" y="239"/>
                  <a:pt x="55" y="243"/>
                  <a:pt x="53" y="245"/>
                </a:cubicBezTo>
                <a:cubicBezTo>
                  <a:pt x="48" y="247"/>
                  <a:pt x="40" y="247"/>
                  <a:pt x="34" y="248"/>
                </a:cubicBezTo>
                <a:cubicBezTo>
                  <a:pt x="33" y="248"/>
                  <a:pt x="30" y="249"/>
                  <a:pt x="27" y="249"/>
                </a:cubicBezTo>
                <a:cubicBezTo>
                  <a:pt x="27" y="249"/>
                  <a:pt x="27" y="249"/>
                  <a:pt x="27" y="249"/>
                </a:cubicBezTo>
                <a:cubicBezTo>
                  <a:pt x="25" y="250"/>
                  <a:pt x="23" y="250"/>
                  <a:pt x="21" y="251"/>
                </a:cubicBezTo>
                <a:cubicBezTo>
                  <a:pt x="21" y="251"/>
                  <a:pt x="21" y="250"/>
                  <a:pt x="21" y="251"/>
                </a:cubicBezTo>
                <a:cubicBezTo>
                  <a:pt x="20" y="251"/>
                  <a:pt x="20" y="252"/>
                  <a:pt x="20" y="252"/>
                </a:cubicBezTo>
                <a:cubicBezTo>
                  <a:pt x="17" y="258"/>
                  <a:pt x="27" y="256"/>
                  <a:pt x="27" y="256"/>
                </a:cubicBezTo>
                <a:cubicBezTo>
                  <a:pt x="26" y="257"/>
                  <a:pt x="23" y="258"/>
                  <a:pt x="21" y="259"/>
                </a:cubicBezTo>
                <a:cubicBezTo>
                  <a:pt x="18" y="258"/>
                  <a:pt x="11" y="257"/>
                  <a:pt x="12" y="258"/>
                </a:cubicBezTo>
                <a:cubicBezTo>
                  <a:pt x="12" y="258"/>
                  <a:pt x="14" y="260"/>
                  <a:pt x="18" y="262"/>
                </a:cubicBezTo>
                <a:cubicBezTo>
                  <a:pt x="17" y="262"/>
                  <a:pt x="17" y="263"/>
                  <a:pt x="17" y="263"/>
                </a:cubicBezTo>
                <a:cubicBezTo>
                  <a:pt x="13" y="260"/>
                  <a:pt x="5" y="254"/>
                  <a:pt x="3" y="259"/>
                </a:cubicBezTo>
                <a:cubicBezTo>
                  <a:pt x="4" y="259"/>
                  <a:pt x="4" y="260"/>
                  <a:pt x="5" y="261"/>
                </a:cubicBezTo>
                <a:cubicBezTo>
                  <a:pt x="4" y="261"/>
                  <a:pt x="3" y="261"/>
                  <a:pt x="2" y="261"/>
                </a:cubicBezTo>
                <a:cubicBezTo>
                  <a:pt x="3" y="262"/>
                  <a:pt x="11" y="267"/>
                  <a:pt x="10" y="268"/>
                </a:cubicBezTo>
                <a:cubicBezTo>
                  <a:pt x="10" y="268"/>
                  <a:pt x="0" y="263"/>
                  <a:pt x="1" y="263"/>
                </a:cubicBezTo>
                <a:cubicBezTo>
                  <a:pt x="3" y="268"/>
                  <a:pt x="4" y="271"/>
                  <a:pt x="9" y="274"/>
                </a:cubicBezTo>
                <a:cubicBezTo>
                  <a:pt x="9" y="278"/>
                  <a:pt x="10" y="282"/>
                  <a:pt x="13" y="282"/>
                </a:cubicBezTo>
                <a:cubicBezTo>
                  <a:pt x="12" y="282"/>
                  <a:pt x="29" y="301"/>
                  <a:pt x="28" y="303"/>
                </a:cubicBezTo>
                <a:cubicBezTo>
                  <a:pt x="28" y="303"/>
                  <a:pt x="30" y="303"/>
                  <a:pt x="30" y="303"/>
                </a:cubicBezTo>
                <a:cubicBezTo>
                  <a:pt x="29" y="303"/>
                  <a:pt x="29" y="303"/>
                  <a:pt x="29" y="304"/>
                </a:cubicBezTo>
                <a:cubicBezTo>
                  <a:pt x="29" y="304"/>
                  <a:pt x="29" y="303"/>
                  <a:pt x="30" y="303"/>
                </a:cubicBezTo>
                <a:cubicBezTo>
                  <a:pt x="29" y="305"/>
                  <a:pt x="31" y="309"/>
                  <a:pt x="33" y="310"/>
                </a:cubicBezTo>
                <a:cubicBezTo>
                  <a:pt x="33" y="310"/>
                  <a:pt x="33" y="310"/>
                  <a:pt x="33" y="310"/>
                </a:cubicBezTo>
                <a:cubicBezTo>
                  <a:pt x="33" y="310"/>
                  <a:pt x="33" y="310"/>
                  <a:pt x="34" y="310"/>
                </a:cubicBezTo>
                <a:cubicBezTo>
                  <a:pt x="34" y="310"/>
                  <a:pt x="33" y="311"/>
                  <a:pt x="33" y="311"/>
                </a:cubicBezTo>
                <a:cubicBezTo>
                  <a:pt x="33" y="311"/>
                  <a:pt x="34" y="311"/>
                  <a:pt x="35" y="311"/>
                </a:cubicBezTo>
                <a:cubicBezTo>
                  <a:pt x="35" y="311"/>
                  <a:pt x="31" y="304"/>
                  <a:pt x="31" y="304"/>
                </a:cubicBezTo>
                <a:cubicBezTo>
                  <a:pt x="31" y="304"/>
                  <a:pt x="31" y="303"/>
                  <a:pt x="31" y="303"/>
                </a:cubicBezTo>
                <a:cubicBezTo>
                  <a:pt x="32" y="302"/>
                  <a:pt x="32" y="304"/>
                  <a:pt x="32" y="304"/>
                </a:cubicBezTo>
                <a:cubicBezTo>
                  <a:pt x="33" y="304"/>
                  <a:pt x="31" y="301"/>
                  <a:pt x="31" y="301"/>
                </a:cubicBezTo>
                <a:cubicBezTo>
                  <a:pt x="30" y="301"/>
                  <a:pt x="29" y="300"/>
                  <a:pt x="29" y="300"/>
                </a:cubicBezTo>
                <a:cubicBezTo>
                  <a:pt x="29" y="300"/>
                  <a:pt x="29" y="300"/>
                  <a:pt x="29" y="300"/>
                </a:cubicBezTo>
                <a:cubicBezTo>
                  <a:pt x="28" y="300"/>
                  <a:pt x="28" y="298"/>
                  <a:pt x="29" y="298"/>
                </a:cubicBezTo>
                <a:cubicBezTo>
                  <a:pt x="30" y="296"/>
                  <a:pt x="26" y="296"/>
                  <a:pt x="26" y="296"/>
                </a:cubicBezTo>
                <a:cubicBezTo>
                  <a:pt x="26" y="296"/>
                  <a:pt x="27" y="294"/>
                  <a:pt x="25" y="292"/>
                </a:cubicBezTo>
                <a:cubicBezTo>
                  <a:pt x="25" y="293"/>
                  <a:pt x="24" y="295"/>
                  <a:pt x="23" y="294"/>
                </a:cubicBezTo>
                <a:cubicBezTo>
                  <a:pt x="23" y="294"/>
                  <a:pt x="24" y="291"/>
                  <a:pt x="24" y="291"/>
                </a:cubicBezTo>
                <a:cubicBezTo>
                  <a:pt x="24" y="291"/>
                  <a:pt x="22" y="292"/>
                  <a:pt x="22" y="292"/>
                </a:cubicBezTo>
                <a:cubicBezTo>
                  <a:pt x="22" y="291"/>
                  <a:pt x="23" y="289"/>
                  <a:pt x="22" y="288"/>
                </a:cubicBezTo>
                <a:cubicBezTo>
                  <a:pt x="28" y="291"/>
                  <a:pt x="39" y="313"/>
                  <a:pt x="43" y="317"/>
                </a:cubicBezTo>
                <a:cubicBezTo>
                  <a:pt x="43" y="318"/>
                  <a:pt x="43" y="318"/>
                  <a:pt x="43" y="318"/>
                </a:cubicBezTo>
                <a:cubicBezTo>
                  <a:pt x="42" y="318"/>
                  <a:pt x="42" y="318"/>
                  <a:pt x="43" y="318"/>
                </a:cubicBezTo>
                <a:cubicBezTo>
                  <a:pt x="43" y="318"/>
                  <a:pt x="44" y="318"/>
                  <a:pt x="44" y="318"/>
                </a:cubicBezTo>
                <a:cubicBezTo>
                  <a:pt x="43" y="318"/>
                  <a:pt x="43" y="318"/>
                  <a:pt x="43" y="319"/>
                </a:cubicBezTo>
                <a:cubicBezTo>
                  <a:pt x="43" y="320"/>
                  <a:pt x="44" y="324"/>
                  <a:pt x="45" y="324"/>
                </a:cubicBezTo>
                <a:cubicBezTo>
                  <a:pt x="44" y="323"/>
                  <a:pt x="46" y="326"/>
                  <a:pt x="45" y="325"/>
                </a:cubicBezTo>
                <a:cubicBezTo>
                  <a:pt x="45" y="325"/>
                  <a:pt x="49" y="329"/>
                  <a:pt x="48" y="330"/>
                </a:cubicBezTo>
                <a:cubicBezTo>
                  <a:pt x="47" y="330"/>
                  <a:pt x="49" y="335"/>
                  <a:pt x="49" y="336"/>
                </a:cubicBezTo>
                <a:cubicBezTo>
                  <a:pt x="52" y="342"/>
                  <a:pt x="52" y="338"/>
                  <a:pt x="56" y="338"/>
                </a:cubicBezTo>
                <a:cubicBezTo>
                  <a:pt x="56" y="338"/>
                  <a:pt x="63" y="334"/>
                  <a:pt x="62" y="334"/>
                </a:cubicBezTo>
                <a:cubicBezTo>
                  <a:pt x="62" y="334"/>
                  <a:pt x="58" y="336"/>
                  <a:pt x="59" y="335"/>
                </a:cubicBezTo>
                <a:cubicBezTo>
                  <a:pt x="59" y="335"/>
                  <a:pt x="56" y="330"/>
                  <a:pt x="56" y="330"/>
                </a:cubicBezTo>
                <a:cubicBezTo>
                  <a:pt x="55" y="331"/>
                  <a:pt x="58" y="334"/>
                  <a:pt x="58" y="335"/>
                </a:cubicBezTo>
                <a:cubicBezTo>
                  <a:pt x="57" y="336"/>
                  <a:pt x="55" y="335"/>
                  <a:pt x="55" y="335"/>
                </a:cubicBezTo>
                <a:cubicBezTo>
                  <a:pt x="55" y="335"/>
                  <a:pt x="55" y="334"/>
                  <a:pt x="55" y="334"/>
                </a:cubicBezTo>
                <a:cubicBezTo>
                  <a:pt x="55" y="334"/>
                  <a:pt x="55" y="334"/>
                  <a:pt x="55" y="334"/>
                </a:cubicBezTo>
                <a:cubicBezTo>
                  <a:pt x="55" y="334"/>
                  <a:pt x="55" y="334"/>
                  <a:pt x="55" y="334"/>
                </a:cubicBezTo>
                <a:cubicBezTo>
                  <a:pt x="54" y="328"/>
                  <a:pt x="50" y="320"/>
                  <a:pt x="48" y="314"/>
                </a:cubicBezTo>
                <a:cubicBezTo>
                  <a:pt x="45" y="308"/>
                  <a:pt x="41" y="301"/>
                  <a:pt x="38" y="296"/>
                </a:cubicBezTo>
                <a:cubicBezTo>
                  <a:pt x="37" y="295"/>
                  <a:pt x="34" y="289"/>
                  <a:pt x="30" y="284"/>
                </a:cubicBezTo>
                <a:cubicBezTo>
                  <a:pt x="30" y="284"/>
                  <a:pt x="31" y="284"/>
                  <a:pt x="31" y="285"/>
                </a:cubicBezTo>
                <a:cubicBezTo>
                  <a:pt x="36" y="291"/>
                  <a:pt x="43" y="301"/>
                  <a:pt x="43" y="301"/>
                </a:cubicBezTo>
                <a:cubicBezTo>
                  <a:pt x="43" y="300"/>
                  <a:pt x="43" y="299"/>
                  <a:pt x="43" y="299"/>
                </a:cubicBezTo>
                <a:cubicBezTo>
                  <a:pt x="44" y="299"/>
                  <a:pt x="45" y="301"/>
                  <a:pt x="45" y="301"/>
                </a:cubicBezTo>
                <a:cubicBezTo>
                  <a:pt x="44" y="301"/>
                  <a:pt x="44" y="301"/>
                  <a:pt x="43" y="302"/>
                </a:cubicBezTo>
                <a:cubicBezTo>
                  <a:pt x="43" y="302"/>
                  <a:pt x="46" y="302"/>
                  <a:pt x="46" y="302"/>
                </a:cubicBezTo>
                <a:cubicBezTo>
                  <a:pt x="46" y="302"/>
                  <a:pt x="42" y="302"/>
                  <a:pt x="44" y="304"/>
                </a:cubicBezTo>
                <a:cubicBezTo>
                  <a:pt x="44" y="304"/>
                  <a:pt x="46" y="303"/>
                  <a:pt x="46" y="303"/>
                </a:cubicBezTo>
                <a:cubicBezTo>
                  <a:pt x="46" y="304"/>
                  <a:pt x="44" y="304"/>
                  <a:pt x="44" y="305"/>
                </a:cubicBezTo>
                <a:cubicBezTo>
                  <a:pt x="45" y="304"/>
                  <a:pt x="46" y="304"/>
                  <a:pt x="46" y="304"/>
                </a:cubicBezTo>
                <a:cubicBezTo>
                  <a:pt x="46" y="304"/>
                  <a:pt x="46" y="305"/>
                  <a:pt x="46" y="305"/>
                </a:cubicBezTo>
                <a:cubicBezTo>
                  <a:pt x="46" y="305"/>
                  <a:pt x="47" y="305"/>
                  <a:pt x="46" y="305"/>
                </a:cubicBezTo>
                <a:cubicBezTo>
                  <a:pt x="46" y="305"/>
                  <a:pt x="46" y="306"/>
                  <a:pt x="46" y="306"/>
                </a:cubicBezTo>
                <a:cubicBezTo>
                  <a:pt x="46" y="306"/>
                  <a:pt x="47" y="305"/>
                  <a:pt x="46" y="306"/>
                </a:cubicBezTo>
                <a:cubicBezTo>
                  <a:pt x="45" y="306"/>
                  <a:pt x="45" y="306"/>
                  <a:pt x="46" y="307"/>
                </a:cubicBezTo>
                <a:cubicBezTo>
                  <a:pt x="46" y="307"/>
                  <a:pt x="46" y="307"/>
                  <a:pt x="46" y="307"/>
                </a:cubicBezTo>
                <a:cubicBezTo>
                  <a:pt x="46" y="307"/>
                  <a:pt x="46" y="307"/>
                  <a:pt x="46" y="307"/>
                </a:cubicBezTo>
                <a:cubicBezTo>
                  <a:pt x="46" y="307"/>
                  <a:pt x="47" y="307"/>
                  <a:pt x="47" y="307"/>
                </a:cubicBezTo>
                <a:cubicBezTo>
                  <a:pt x="45" y="306"/>
                  <a:pt x="47" y="311"/>
                  <a:pt x="48" y="310"/>
                </a:cubicBezTo>
                <a:cubicBezTo>
                  <a:pt x="48" y="310"/>
                  <a:pt x="48" y="310"/>
                  <a:pt x="48" y="309"/>
                </a:cubicBezTo>
                <a:cubicBezTo>
                  <a:pt x="48" y="308"/>
                  <a:pt x="51" y="312"/>
                  <a:pt x="52" y="311"/>
                </a:cubicBezTo>
                <a:cubicBezTo>
                  <a:pt x="53" y="308"/>
                  <a:pt x="41" y="296"/>
                  <a:pt x="42" y="293"/>
                </a:cubicBezTo>
                <a:cubicBezTo>
                  <a:pt x="43" y="292"/>
                  <a:pt x="42" y="291"/>
                  <a:pt x="40" y="289"/>
                </a:cubicBezTo>
                <a:cubicBezTo>
                  <a:pt x="53" y="294"/>
                  <a:pt x="68" y="300"/>
                  <a:pt x="70" y="301"/>
                </a:cubicBezTo>
                <a:cubicBezTo>
                  <a:pt x="70" y="300"/>
                  <a:pt x="70" y="300"/>
                  <a:pt x="70" y="300"/>
                </a:cubicBezTo>
                <a:cubicBezTo>
                  <a:pt x="75" y="301"/>
                  <a:pt x="113" y="311"/>
                  <a:pt x="113" y="309"/>
                </a:cubicBezTo>
                <a:cubicBezTo>
                  <a:pt x="113" y="310"/>
                  <a:pt x="119" y="310"/>
                  <a:pt x="118" y="310"/>
                </a:cubicBezTo>
                <a:cubicBezTo>
                  <a:pt x="118" y="310"/>
                  <a:pt x="118" y="309"/>
                  <a:pt x="118" y="309"/>
                </a:cubicBezTo>
                <a:cubicBezTo>
                  <a:pt x="118" y="309"/>
                  <a:pt x="122" y="309"/>
                  <a:pt x="122" y="309"/>
                </a:cubicBezTo>
                <a:cubicBezTo>
                  <a:pt x="110" y="304"/>
                  <a:pt x="93" y="305"/>
                  <a:pt x="80" y="301"/>
                </a:cubicBezTo>
                <a:cubicBezTo>
                  <a:pt x="70" y="299"/>
                  <a:pt x="60" y="296"/>
                  <a:pt x="50" y="292"/>
                </a:cubicBezTo>
                <a:cubicBezTo>
                  <a:pt x="50" y="292"/>
                  <a:pt x="50" y="292"/>
                  <a:pt x="50" y="292"/>
                </a:cubicBezTo>
                <a:cubicBezTo>
                  <a:pt x="50" y="292"/>
                  <a:pt x="49" y="292"/>
                  <a:pt x="49" y="292"/>
                </a:cubicBezTo>
                <a:cubicBezTo>
                  <a:pt x="49" y="292"/>
                  <a:pt x="49" y="292"/>
                  <a:pt x="49" y="292"/>
                </a:cubicBezTo>
                <a:cubicBezTo>
                  <a:pt x="48" y="291"/>
                  <a:pt x="46" y="291"/>
                  <a:pt x="45" y="290"/>
                </a:cubicBezTo>
                <a:cubicBezTo>
                  <a:pt x="44" y="290"/>
                  <a:pt x="42" y="289"/>
                  <a:pt x="40" y="288"/>
                </a:cubicBezTo>
                <a:cubicBezTo>
                  <a:pt x="39" y="287"/>
                  <a:pt x="38" y="285"/>
                  <a:pt x="37" y="284"/>
                </a:cubicBezTo>
                <a:cubicBezTo>
                  <a:pt x="48" y="290"/>
                  <a:pt x="59" y="295"/>
                  <a:pt x="59" y="293"/>
                </a:cubicBezTo>
                <a:cubicBezTo>
                  <a:pt x="59" y="293"/>
                  <a:pt x="47" y="288"/>
                  <a:pt x="35" y="283"/>
                </a:cubicBezTo>
                <a:cubicBezTo>
                  <a:pt x="35" y="282"/>
                  <a:pt x="35" y="282"/>
                  <a:pt x="34" y="281"/>
                </a:cubicBezTo>
                <a:cubicBezTo>
                  <a:pt x="46" y="287"/>
                  <a:pt x="58" y="292"/>
                  <a:pt x="71" y="295"/>
                </a:cubicBezTo>
                <a:cubicBezTo>
                  <a:pt x="95" y="302"/>
                  <a:pt x="119" y="305"/>
                  <a:pt x="143" y="306"/>
                </a:cubicBezTo>
                <a:cubicBezTo>
                  <a:pt x="187" y="308"/>
                  <a:pt x="232" y="299"/>
                  <a:pt x="273" y="284"/>
                </a:cubicBezTo>
                <a:cubicBezTo>
                  <a:pt x="281" y="282"/>
                  <a:pt x="288" y="279"/>
                  <a:pt x="295" y="275"/>
                </a:cubicBezTo>
                <a:cubicBezTo>
                  <a:pt x="291" y="278"/>
                  <a:pt x="286" y="281"/>
                  <a:pt x="282" y="283"/>
                </a:cubicBezTo>
                <a:cubicBezTo>
                  <a:pt x="282" y="283"/>
                  <a:pt x="283" y="283"/>
                  <a:pt x="283" y="283"/>
                </a:cubicBezTo>
                <a:cubicBezTo>
                  <a:pt x="283" y="283"/>
                  <a:pt x="276" y="285"/>
                  <a:pt x="268" y="288"/>
                </a:cubicBezTo>
                <a:cubicBezTo>
                  <a:pt x="261" y="290"/>
                  <a:pt x="254" y="293"/>
                  <a:pt x="253" y="293"/>
                </a:cubicBezTo>
                <a:cubicBezTo>
                  <a:pt x="254" y="293"/>
                  <a:pt x="264" y="290"/>
                  <a:pt x="264" y="290"/>
                </a:cubicBezTo>
                <a:cubicBezTo>
                  <a:pt x="264" y="291"/>
                  <a:pt x="237" y="299"/>
                  <a:pt x="238" y="300"/>
                </a:cubicBezTo>
                <a:cubicBezTo>
                  <a:pt x="240" y="306"/>
                  <a:pt x="304" y="275"/>
                  <a:pt x="312" y="273"/>
                </a:cubicBezTo>
                <a:cubicBezTo>
                  <a:pt x="321" y="270"/>
                  <a:pt x="328" y="263"/>
                  <a:pt x="337" y="259"/>
                </a:cubicBezTo>
                <a:cubicBezTo>
                  <a:pt x="345" y="255"/>
                  <a:pt x="358" y="247"/>
                  <a:pt x="364" y="241"/>
                </a:cubicBezTo>
                <a:cubicBezTo>
                  <a:pt x="375" y="228"/>
                  <a:pt x="391" y="218"/>
                  <a:pt x="403" y="207"/>
                </a:cubicBezTo>
                <a:cubicBezTo>
                  <a:pt x="433" y="177"/>
                  <a:pt x="461" y="143"/>
                  <a:pt x="479" y="104"/>
                </a:cubicBezTo>
                <a:cubicBezTo>
                  <a:pt x="485" y="90"/>
                  <a:pt x="491" y="76"/>
                  <a:pt x="497" y="63"/>
                </a:cubicBezTo>
                <a:cubicBezTo>
                  <a:pt x="497" y="63"/>
                  <a:pt x="497" y="63"/>
                  <a:pt x="497" y="63"/>
                </a:cubicBezTo>
                <a:cubicBezTo>
                  <a:pt x="497" y="63"/>
                  <a:pt x="497" y="63"/>
                  <a:pt x="497" y="63"/>
                </a:cubicBezTo>
                <a:cubicBezTo>
                  <a:pt x="498" y="60"/>
                  <a:pt x="500" y="56"/>
                  <a:pt x="501" y="53"/>
                </a:cubicBezTo>
                <a:cubicBezTo>
                  <a:pt x="505" y="45"/>
                  <a:pt x="507" y="37"/>
                  <a:pt x="511" y="29"/>
                </a:cubicBezTo>
                <a:cubicBezTo>
                  <a:pt x="511" y="28"/>
                  <a:pt x="517" y="13"/>
                  <a:pt x="517" y="13"/>
                </a:cubicBezTo>
                <a:cubicBezTo>
                  <a:pt x="510" y="19"/>
                  <a:pt x="504" y="30"/>
                  <a:pt x="501" y="39"/>
                </a:cubicBezTo>
                <a:close/>
                <a:moveTo>
                  <a:pt x="303" y="260"/>
                </a:moveTo>
                <a:cubicBezTo>
                  <a:pt x="304" y="260"/>
                  <a:pt x="305" y="260"/>
                  <a:pt x="303" y="260"/>
                </a:cubicBezTo>
                <a:close/>
                <a:moveTo>
                  <a:pt x="306" y="258"/>
                </a:moveTo>
                <a:cubicBezTo>
                  <a:pt x="305" y="258"/>
                  <a:pt x="306" y="259"/>
                  <a:pt x="306" y="258"/>
                </a:cubicBezTo>
                <a:close/>
                <a:moveTo>
                  <a:pt x="310" y="256"/>
                </a:moveTo>
                <a:cubicBezTo>
                  <a:pt x="307" y="257"/>
                  <a:pt x="312" y="255"/>
                  <a:pt x="312" y="255"/>
                </a:cubicBezTo>
                <a:lnTo>
                  <a:pt x="310" y="256"/>
                </a:lnTo>
                <a:close/>
                <a:moveTo>
                  <a:pt x="328" y="245"/>
                </a:moveTo>
                <a:cubicBezTo>
                  <a:pt x="329" y="245"/>
                  <a:pt x="329" y="244"/>
                  <a:pt x="330" y="244"/>
                </a:cubicBezTo>
                <a:cubicBezTo>
                  <a:pt x="330" y="245"/>
                  <a:pt x="329" y="245"/>
                  <a:pt x="328" y="245"/>
                </a:cubicBezTo>
                <a:close/>
                <a:moveTo>
                  <a:pt x="352" y="228"/>
                </a:moveTo>
                <a:cubicBezTo>
                  <a:pt x="352" y="228"/>
                  <a:pt x="353" y="228"/>
                  <a:pt x="353" y="228"/>
                </a:cubicBezTo>
                <a:cubicBezTo>
                  <a:pt x="352" y="228"/>
                  <a:pt x="352" y="228"/>
                  <a:pt x="352" y="228"/>
                </a:cubicBezTo>
                <a:close/>
                <a:moveTo>
                  <a:pt x="356" y="227"/>
                </a:moveTo>
                <a:cubicBezTo>
                  <a:pt x="357" y="226"/>
                  <a:pt x="359" y="224"/>
                  <a:pt x="361" y="224"/>
                </a:cubicBezTo>
                <a:cubicBezTo>
                  <a:pt x="361" y="224"/>
                  <a:pt x="355" y="229"/>
                  <a:pt x="356" y="227"/>
                </a:cubicBezTo>
                <a:close/>
                <a:moveTo>
                  <a:pt x="378" y="208"/>
                </a:moveTo>
                <a:cubicBezTo>
                  <a:pt x="377" y="207"/>
                  <a:pt x="380" y="206"/>
                  <a:pt x="380" y="206"/>
                </a:cubicBezTo>
                <a:cubicBezTo>
                  <a:pt x="379" y="207"/>
                  <a:pt x="379" y="208"/>
                  <a:pt x="378" y="208"/>
                </a:cubicBezTo>
                <a:close/>
                <a:moveTo>
                  <a:pt x="385" y="202"/>
                </a:moveTo>
                <a:cubicBezTo>
                  <a:pt x="383" y="203"/>
                  <a:pt x="386" y="201"/>
                  <a:pt x="386" y="201"/>
                </a:cubicBezTo>
                <a:cubicBezTo>
                  <a:pt x="386" y="201"/>
                  <a:pt x="385" y="202"/>
                  <a:pt x="385" y="202"/>
                </a:cubicBezTo>
                <a:close/>
                <a:moveTo>
                  <a:pt x="400" y="189"/>
                </a:moveTo>
                <a:cubicBezTo>
                  <a:pt x="400" y="188"/>
                  <a:pt x="401" y="188"/>
                  <a:pt x="402" y="187"/>
                </a:cubicBezTo>
                <a:cubicBezTo>
                  <a:pt x="402" y="188"/>
                  <a:pt x="401" y="189"/>
                  <a:pt x="400" y="189"/>
                </a:cubicBezTo>
                <a:close/>
                <a:moveTo>
                  <a:pt x="67" y="258"/>
                </a:moveTo>
                <a:cubicBezTo>
                  <a:pt x="67" y="259"/>
                  <a:pt x="67" y="257"/>
                  <a:pt x="67" y="258"/>
                </a:cubicBezTo>
                <a:close/>
                <a:moveTo>
                  <a:pt x="66" y="258"/>
                </a:moveTo>
                <a:cubicBezTo>
                  <a:pt x="67" y="258"/>
                  <a:pt x="66" y="257"/>
                  <a:pt x="66" y="258"/>
                </a:cubicBezTo>
                <a:close/>
                <a:moveTo>
                  <a:pt x="54" y="261"/>
                </a:moveTo>
                <a:cubicBezTo>
                  <a:pt x="54" y="262"/>
                  <a:pt x="54" y="260"/>
                  <a:pt x="54" y="261"/>
                </a:cubicBezTo>
                <a:close/>
                <a:moveTo>
                  <a:pt x="35" y="263"/>
                </a:moveTo>
                <a:cubicBezTo>
                  <a:pt x="34" y="264"/>
                  <a:pt x="36" y="262"/>
                  <a:pt x="35" y="263"/>
                </a:cubicBezTo>
                <a:close/>
                <a:moveTo>
                  <a:pt x="103" y="235"/>
                </a:moveTo>
                <a:cubicBezTo>
                  <a:pt x="103" y="236"/>
                  <a:pt x="103" y="234"/>
                  <a:pt x="103" y="235"/>
                </a:cubicBezTo>
                <a:close/>
                <a:moveTo>
                  <a:pt x="104" y="234"/>
                </a:moveTo>
                <a:cubicBezTo>
                  <a:pt x="104" y="235"/>
                  <a:pt x="104" y="234"/>
                  <a:pt x="104" y="234"/>
                </a:cubicBezTo>
                <a:close/>
                <a:moveTo>
                  <a:pt x="105" y="243"/>
                </a:moveTo>
                <a:cubicBezTo>
                  <a:pt x="104" y="243"/>
                  <a:pt x="105" y="243"/>
                  <a:pt x="105" y="243"/>
                </a:cubicBezTo>
                <a:close/>
                <a:moveTo>
                  <a:pt x="104" y="240"/>
                </a:moveTo>
                <a:cubicBezTo>
                  <a:pt x="104" y="241"/>
                  <a:pt x="103" y="239"/>
                  <a:pt x="104" y="240"/>
                </a:cubicBezTo>
                <a:close/>
                <a:moveTo>
                  <a:pt x="101" y="243"/>
                </a:moveTo>
                <a:cubicBezTo>
                  <a:pt x="101" y="244"/>
                  <a:pt x="101" y="242"/>
                  <a:pt x="101" y="243"/>
                </a:cubicBezTo>
                <a:close/>
                <a:moveTo>
                  <a:pt x="94" y="241"/>
                </a:moveTo>
                <a:cubicBezTo>
                  <a:pt x="96" y="242"/>
                  <a:pt x="94" y="240"/>
                  <a:pt x="94" y="241"/>
                </a:cubicBezTo>
                <a:close/>
                <a:moveTo>
                  <a:pt x="92" y="242"/>
                </a:moveTo>
                <a:cubicBezTo>
                  <a:pt x="92" y="242"/>
                  <a:pt x="95" y="243"/>
                  <a:pt x="95" y="243"/>
                </a:cubicBezTo>
                <a:cubicBezTo>
                  <a:pt x="95" y="243"/>
                  <a:pt x="92" y="243"/>
                  <a:pt x="92" y="244"/>
                </a:cubicBezTo>
                <a:cubicBezTo>
                  <a:pt x="92" y="246"/>
                  <a:pt x="91" y="242"/>
                  <a:pt x="92" y="242"/>
                </a:cubicBezTo>
                <a:close/>
                <a:moveTo>
                  <a:pt x="88" y="242"/>
                </a:moveTo>
                <a:cubicBezTo>
                  <a:pt x="89" y="243"/>
                  <a:pt x="88" y="240"/>
                  <a:pt x="88" y="242"/>
                </a:cubicBezTo>
                <a:close/>
                <a:moveTo>
                  <a:pt x="88" y="247"/>
                </a:moveTo>
                <a:cubicBezTo>
                  <a:pt x="88" y="248"/>
                  <a:pt x="88" y="246"/>
                  <a:pt x="88" y="247"/>
                </a:cubicBezTo>
                <a:close/>
                <a:moveTo>
                  <a:pt x="86" y="245"/>
                </a:moveTo>
                <a:cubicBezTo>
                  <a:pt x="84" y="245"/>
                  <a:pt x="87" y="245"/>
                  <a:pt x="86" y="245"/>
                </a:cubicBezTo>
                <a:close/>
                <a:moveTo>
                  <a:pt x="84" y="248"/>
                </a:moveTo>
                <a:cubicBezTo>
                  <a:pt x="84" y="249"/>
                  <a:pt x="84" y="247"/>
                  <a:pt x="84" y="248"/>
                </a:cubicBezTo>
                <a:close/>
                <a:moveTo>
                  <a:pt x="84" y="243"/>
                </a:moveTo>
                <a:cubicBezTo>
                  <a:pt x="84" y="243"/>
                  <a:pt x="84" y="242"/>
                  <a:pt x="84" y="243"/>
                </a:cubicBezTo>
                <a:close/>
                <a:moveTo>
                  <a:pt x="82" y="248"/>
                </a:moveTo>
                <a:cubicBezTo>
                  <a:pt x="83" y="248"/>
                  <a:pt x="82" y="247"/>
                  <a:pt x="82" y="248"/>
                </a:cubicBezTo>
                <a:close/>
                <a:moveTo>
                  <a:pt x="82" y="245"/>
                </a:moveTo>
                <a:cubicBezTo>
                  <a:pt x="82" y="246"/>
                  <a:pt x="82" y="244"/>
                  <a:pt x="82" y="245"/>
                </a:cubicBezTo>
                <a:close/>
                <a:moveTo>
                  <a:pt x="78" y="245"/>
                </a:moveTo>
                <a:cubicBezTo>
                  <a:pt x="78" y="246"/>
                  <a:pt x="78" y="244"/>
                  <a:pt x="78" y="245"/>
                </a:cubicBezTo>
                <a:close/>
                <a:moveTo>
                  <a:pt x="77" y="249"/>
                </a:moveTo>
                <a:cubicBezTo>
                  <a:pt x="77" y="250"/>
                  <a:pt x="77" y="249"/>
                  <a:pt x="77" y="249"/>
                </a:cubicBezTo>
                <a:close/>
                <a:moveTo>
                  <a:pt x="77" y="247"/>
                </a:moveTo>
                <a:cubicBezTo>
                  <a:pt x="77" y="248"/>
                  <a:pt x="76" y="245"/>
                  <a:pt x="77" y="247"/>
                </a:cubicBezTo>
                <a:close/>
                <a:moveTo>
                  <a:pt x="76" y="248"/>
                </a:moveTo>
                <a:cubicBezTo>
                  <a:pt x="76" y="249"/>
                  <a:pt x="76" y="247"/>
                  <a:pt x="76" y="248"/>
                </a:cubicBezTo>
                <a:close/>
                <a:moveTo>
                  <a:pt x="30" y="263"/>
                </a:moveTo>
                <a:cubicBezTo>
                  <a:pt x="31" y="263"/>
                  <a:pt x="30" y="263"/>
                  <a:pt x="30" y="263"/>
                </a:cubicBezTo>
                <a:close/>
                <a:moveTo>
                  <a:pt x="71" y="244"/>
                </a:moveTo>
                <a:cubicBezTo>
                  <a:pt x="70" y="244"/>
                  <a:pt x="71" y="243"/>
                  <a:pt x="71" y="244"/>
                </a:cubicBezTo>
                <a:close/>
                <a:moveTo>
                  <a:pt x="66" y="243"/>
                </a:moveTo>
                <a:cubicBezTo>
                  <a:pt x="67" y="243"/>
                  <a:pt x="66" y="243"/>
                  <a:pt x="66" y="243"/>
                </a:cubicBezTo>
                <a:close/>
                <a:moveTo>
                  <a:pt x="54" y="248"/>
                </a:moveTo>
                <a:cubicBezTo>
                  <a:pt x="51" y="248"/>
                  <a:pt x="57" y="247"/>
                  <a:pt x="54" y="248"/>
                </a:cubicBezTo>
                <a:close/>
                <a:moveTo>
                  <a:pt x="51" y="247"/>
                </a:moveTo>
                <a:cubicBezTo>
                  <a:pt x="51" y="249"/>
                  <a:pt x="51" y="246"/>
                  <a:pt x="51" y="247"/>
                </a:cubicBezTo>
                <a:close/>
                <a:moveTo>
                  <a:pt x="50" y="248"/>
                </a:moveTo>
                <a:cubicBezTo>
                  <a:pt x="50" y="249"/>
                  <a:pt x="50" y="247"/>
                  <a:pt x="50" y="248"/>
                </a:cubicBezTo>
                <a:close/>
                <a:moveTo>
                  <a:pt x="47" y="248"/>
                </a:moveTo>
                <a:cubicBezTo>
                  <a:pt x="47" y="250"/>
                  <a:pt x="47" y="248"/>
                  <a:pt x="47" y="248"/>
                </a:cubicBezTo>
                <a:close/>
                <a:moveTo>
                  <a:pt x="22" y="251"/>
                </a:moveTo>
                <a:cubicBezTo>
                  <a:pt x="22" y="251"/>
                  <a:pt x="22" y="250"/>
                  <a:pt x="22" y="251"/>
                </a:cubicBezTo>
                <a:close/>
                <a:moveTo>
                  <a:pt x="26" y="250"/>
                </a:moveTo>
                <a:cubicBezTo>
                  <a:pt x="26" y="251"/>
                  <a:pt x="26" y="249"/>
                  <a:pt x="26" y="250"/>
                </a:cubicBezTo>
                <a:close/>
                <a:moveTo>
                  <a:pt x="9" y="271"/>
                </a:moveTo>
                <a:cubicBezTo>
                  <a:pt x="7" y="269"/>
                  <a:pt x="4" y="266"/>
                  <a:pt x="3" y="266"/>
                </a:cubicBezTo>
                <a:cubicBezTo>
                  <a:pt x="4" y="265"/>
                  <a:pt x="7" y="268"/>
                  <a:pt x="10" y="270"/>
                </a:cubicBezTo>
                <a:cubicBezTo>
                  <a:pt x="10" y="270"/>
                  <a:pt x="9" y="271"/>
                  <a:pt x="9" y="271"/>
                </a:cubicBezTo>
                <a:close/>
                <a:moveTo>
                  <a:pt x="12" y="278"/>
                </a:moveTo>
                <a:cubicBezTo>
                  <a:pt x="10" y="278"/>
                  <a:pt x="13" y="278"/>
                  <a:pt x="12" y="278"/>
                </a:cubicBezTo>
                <a:close/>
                <a:moveTo>
                  <a:pt x="11" y="272"/>
                </a:moveTo>
                <a:cubicBezTo>
                  <a:pt x="11" y="272"/>
                  <a:pt x="11" y="272"/>
                  <a:pt x="12" y="271"/>
                </a:cubicBezTo>
                <a:cubicBezTo>
                  <a:pt x="12" y="271"/>
                  <a:pt x="12" y="271"/>
                  <a:pt x="12" y="271"/>
                </a:cubicBezTo>
                <a:cubicBezTo>
                  <a:pt x="12" y="271"/>
                  <a:pt x="12" y="271"/>
                  <a:pt x="12" y="271"/>
                </a:cubicBezTo>
                <a:cubicBezTo>
                  <a:pt x="12" y="271"/>
                  <a:pt x="12" y="271"/>
                  <a:pt x="12" y="270"/>
                </a:cubicBezTo>
                <a:cubicBezTo>
                  <a:pt x="12" y="270"/>
                  <a:pt x="12" y="270"/>
                  <a:pt x="12" y="271"/>
                </a:cubicBezTo>
                <a:cubicBezTo>
                  <a:pt x="12" y="271"/>
                  <a:pt x="11" y="272"/>
                  <a:pt x="11" y="272"/>
                </a:cubicBezTo>
                <a:close/>
                <a:moveTo>
                  <a:pt x="13" y="270"/>
                </a:moveTo>
                <a:cubicBezTo>
                  <a:pt x="13" y="270"/>
                  <a:pt x="13" y="270"/>
                  <a:pt x="13" y="270"/>
                </a:cubicBezTo>
                <a:cubicBezTo>
                  <a:pt x="13" y="270"/>
                  <a:pt x="13" y="270"/>
                  <a:pt x="13" y="270"/>
                </a:cubicBezTo>
                <a:cubicBezTo>
                  <a:pt x="13" y="270"/>
                  <a:pt x="13" y="270"/>
                  <a:pt x="13" y="270"/>
                </a:cubicBezTo>
                <a:close/>
                <a:moveTo>
                  <a:pt x="19" y="285"/>
                </a:moveTo>
                <a:cubicBezTo>
                  <a:pt x="19" y="285"/>
                  <a:pt x="19" y="284"/>
                  <a:pt x="19" y="285"/>
                </a:cubicBezTo>
                <a:close/>
                <a:moveTo>
                  <a:pt x="20" y="288"/>
                </a:moveTo>
                <a:cubicBezTo>
                  <a:pt x="19" y="288"/>
                  <a:pt x="22" y="288"/>
                  <a:pt x="20" y="288"/>
                </a:cubicBezTo>
                <a:close/>
                <a:moveTo>
                  <a:pt x="33" y="308"/>
                </a:moveTo>
                <a:cubicBezTo>
                  <a:pt x="32" y="309"/>
                  <a:pt x="33" y="308"/>
                  <a:pt x="33" y="308"/>
                </a:cubicBezTo>
                <a:close/>
                <a:moveTo>
                  <a:pt x="28" y="301"/>
                </a:moveTo>
                <a:cubicBezTo>
                  <a:pt x="27" y="301"/>
                  <a:pt x="29" y="300"/>
                  <a:pt x="28" y="301"/>
                </a:cubicBezTo>
                <a:close/>
                <a:moveTo>
                  <a:pt x="28" y="297"/>
                </a:moveTo>
                <a:cubicBezTo>
                  <a:pt x="27" y="298"/>
                  <a:pt x="28" y="297"/>
                  <a:pt x="28" y="297"/>
                </a:cubicBezTo>
                <a:close/>
                <a:moveTo>
                  <a:pt x="27" y="297"/>
                </a:moveTo>
                <a:cubicBezTo>
                  <a:pt x="27" y="297"/>
                  <a:pt x="28" y="296"/>
                  <a:pt x="27" y="297"/>
                </a:cubicBezTo>
                <a:close/>
                <a:moveTo>
                  <a:pt x="25" y="296"/>
                </a:moveTo>
                <a:cubicBezTo>
                  <a:pt x="25" y="296"/>
                  <a:pt x="27" y="294"/>
                  <a:pt x="25" y="296"/>
                </a:cubicBezTo>
                <a:close/>
                <a:moveTo>
                  <a:pt x="21" y="274"/>
                </a:moveTo>
                <a:cubicBezTo>
                  <a:pt x="22" y="274"/>
                  <a:pt x="23" y="274"/>
                  <a:pt x="23" y="275"/>
                </a:cubicBezTo>
                <a:cubicBezTo>
                  <a:pt x="23" y="275"/>
                  <a:pt x="23" y="276"/>
                  <a:pt x="23" y="277"/>
                </a:cubicBezTo>
                <a:cubicBezTo>
                  <a:pt x="23" y="276"/>
                  <a:pt x="22" y="276"/>
                  <a:pt x="22" y="276"/>
                </a:cubicBezTo>
                <a:cubicBezTo>
                  <a:pt x="22" y="275"/>
                  <a:pt x="22" y="275"/>
                  <a:pt x="21" y="274"/>
                </a:cubicBezTo>
                <a:close/>
                <a:moveTo>
                  <a:pt x="22" y="276"/>
                </a:moveTo>
                <a:cubicBezTo>
                  <a:pt x="22" y="276"/>
                  <a:pt x="23" y="276"/>
                  <a:pt x="23" y="277"/>
                </a:cubicBezTo>
                <a:cubicBezTo>
                  <a:pt x="24" y="278"/>
                  <a:pt x="24" y="279"/>
                  <a:pt x="24" y="279"/>
                </a:cubicBezTo>
                <a:cubicBezTo>
                  <a:pt x="23" y="279"/>
                  <a:pt x="22" y="278"/>
                  <a:pt x="22" y="276"/>
                </a:cubicBezTo>
                <a:close/>
                <a:moveTo>
                  <a:pt x="24" y="276"/>
                </a:moveTo>
                <a:cubicBezTo>
                  <a:pt x="24" y="275"/>
                  <a:pt x="24" y="276"/>
                  <a:pt x="24" y="276"/>
                </a:cubicBezTo>
                <a:close/>
                <a:moveTo>
                  <a:pt x="58" y="334"/>
                </a:moveTo>
                <a:cubicBezTo>
                  <a:pt x="57" y="335"/>
                  <a:pt x="58" y="334"/>
                  <a:pt x="58" y="334"/>
                </a:cubicBezTo>
                <a:close/>
                <a:moveTo>
                  <a:pt x="57" y="334"/>
                </a:moveTo>
                <a:cubicBezTo>
                  <a:pt x="57" y="334"/>
                  <a:pt x="58" y="333"/>
                  <a:pt x="57" y="334"/>
                </a:cubicBezTo>
                <a:close/>
                <a:moveTo>
                  <a:pt x="54" y="333"/>
                </a:moveTo>
                <a:cubicBezTo>
                  <a:pt x="53" y="333"/>
                  <a:pt x="55" y="333"/>
                  <a:pt x="54" y="333"/>
                </a:cubicBezTo>
                <a:close/>
                <a:moveTo>
                  <a:pt x="51" y="333"/>
                </a:moveTo>
                <a:cubicBezTo>
                  <a:pt x="51" y="333"/>
                  <a:pt x="52" y="332"/>
                  <a:pt x="51" y="333"/>
                </a:cubicBezTo>
                <a:close/>
                <a:moveTo>
                  <a:pt x="47" y="318"/>
                </a:moveTo>
                <a:cubicBezTo>
                  <a:pt x="46" y="318"/>
                  <a:pt x="48" y="318"/>
                  <a:pt x="47" y="318"/>
                </a:cubicBezTo>
                <a:close/>
                <a:moveTo>
                  <a:pt x="50" y="336"/>
                </a:moveTo>
                <a:cubicBezTo>
                  <a:pt x="50" y="335"/>
                  <a:pt x="50" y="336"/>
                  <a:pt x="50" y="336"/>
                </a:cubicBezTo>
                <a:close/>
                <a:moveTo>
                  <a:pt x="51" y="330"/>
                </a:moveTo>
                <a:cubicBezTo>
                  <a:pt x="50" y="330"/>
                  <a:pt x="51" y="330"/>
                  <a:pt x="51" y="330"/>
                </a:cubicBezTo>
                <a:close/>
                <a:moveTo>
                  <a:pt x="50" y="326"/>
                </a:moveTo>
                <a:cubicBezTo>
                  <a:pt x="50" y="326"/>
                  <a:pt x="50" y="328"/>
                  <a:pt x="50" y="328"/>
                </a:cubicBezTo>
                <a:cubicBezTo>
                  <a:pt x="49" y="328"/>
                  <a:pt x="49" y="325"/>
                  <a:pt x="48" y="326"/>
                </a:cubicBezTo>
                <a:cubicBezTo>
                  <a:pt x="47" y="326"/>
                  <a:pt x="50" y="324"/>
                  <a:pt x="50" y="326"/>
                </a:cubicBezTo>
                <a:close/>
                <a:moveTo>
                  <a:pt x="48" y="317"/>
                </a:moveTo>
                <a:cubicBezTo>
                  <a:pt x="47" y="317"/>
                  <a:pt x="49" y="317"/>
                  <a:pt x="48" y="317"/>
                </a:cubicBezTo>
                <a:close/>
                <a:moveTo>
                  <a:pt x="48" y="320"/>
                </a:moveTo>
                <a:cubicBezTo>
                  <a:pt x="46" y="321"/>
                  <a:pt x="49" y="319"/>
                  <a:pt x="48" y="320"/>
                </a:cubicBezTo>
                <a:close/>
                <a:moveTo>
                  <a:pt x="47" y="314"/>
                </a:moveTo>
                <a:cubicBezTo>
                  <a:pt x="46" y="315"/>
                  <a:pt x="48" y="314"/>
                  <a:pt x="47" y="314"/>
                </a:cubicBezTo>
                <a:close/>
                <a:moveTo>
                  <a:pt x="46" y="314"/>
                </a:moveTo>
                <a:cubicBezTo>
                  <a:pt x="45" y="314"/>
                  <a:pt x="48" y="314"/>
                  <a:pt x="46" y="314"/>
                </a:cubicBezTo>
                <a:close/>
                <a:moveTo>
                  <a:pt x="46" y="319"/>
                </a:moveTo>
                <a:cubicBezTo>
                  <a:pt x="45" y="320"/>
                  <a:pt x="47" y="319"/>
                  <a:pt x="46" y="319"/>
                </a:cubicBezTo>
                <a:close/>
                <a:moveTo>
                  <a:pt x="44" y="320"/>
                </a:moveTo>
                <a:cubicBezTo>
                  <a:pt x="43" y="321"/>
                  <a:pt x="44" y="320"/>
                  <a:pt x="44" y="320"/>
                </a:cubicBezTo>
                <a:close/>
                <a:moveTo>
                  <a:pt x="44" y="320"/>
                </a:moveTo>
                <a:cubicBezTo>
                  <a:pt x="43" y="321"/>
                  <a:pt x="45" y="319"/>
                  <a:pt x="44" y="320"/>
                </a:cubicBezTo>
                <a:close/>
                <a:moveTo>
                  <a:pt x="44" y="319"/>
                </a:moveTo>
                <a:cubicBezTo>
                  <a:pt x="44" y="319"/>
                  <a:pt x="45" y="318"/>
                  <a:pt x="44" y="319"/>
                </a:cubicBezTo>
                <a:close/>
                <a:moveTo>
                  <a:pt x="28" y="282"/>
                </a:moveTo>
                <a:cubicBezTo>
                  <a:pt x="27" y="281"/>
                  <a:pt x="26" y="280"/>
                  <a:pt x="26" y="279"/>
                </a:cubicBezTo>
                <a:cubicBezTo>
                  <a:pt x="26" y="280"/>
                  <a:pt x="28" y="281"/>
                  <a:pt x="29" y="282"/>
                </a:cubicBezTo>
                <a:cubicBezTo>
                  <a:pt x="29" y="282"/>
                  <a:pt x="28" y="282"/>
                  <a:pt x="28" y="282"/>
                </a:cubicBezTo>
                <a:close/>
                <a:moveTo>
                  <a:pt x="45" y="303"/>
                </a:moveTo>
                <a:cubicBezTo>
                  <a:pt x="44" y="304"/>
                  <a:pt x="47" y="302"/>
                  <a:pt x="45" y="303"/>
                </a:cubicBezTo>
                <a:close/>
                <a:moveTo>
                  <a:pt x="47" y="309"/>
                </a:moveTo>
                <a:cubicBezTo>
                  <a:pt x="46" y="308"/>
                  <a:pt x="48" y="308"/>
                  <a:pt x="47" y="309"/>
                </a:cubicBezTo>
                <a:close/>
                <a:moveTo>
                  <a:pt x="47" y="305"/>
                </a:moveTo>
                <a:cubicBezTo>
                  <a:pt x="47" y="305"/>
                  <a:pt x="48" y="304"/>
                  <a:pt x="47" y="305"/>
                </a:cubicBezTo>
                <a:close/>
                <a:moveTo>
                  <a:pt x="43" y="297"/>
                </a:moveTo>
                <a:cubicBezTo>
                  <a:pt x="43" y="297"/>
                  <a:pt x="44" y="299"/>
                  <a:pt x="42" y="299"/>
                </a:cubicBezTo>
                <a:cubicBezTo>
                  <a:pt x="42" y="298"/>
                  <a:pt x="43" y="297"/>
                  <a:pt x="43" y="297"/>
                </a:cubicBezTo>
                <a:close/>
                <a:moveTo>
                  <a:pt x="40" y="295"/>
                </a:moveTo>
                <a:cubicBezTo>
                  <a:pt x="39" y="293"/>
                  <a:pt x="42" y="298"/>
                  <a:pt x="40" y="295"/>
                </a:cubicBezTo>
                <a:close/>
                <a:moveTo>
                  <a:pt x="40" y="293"/>
                </a:moveTo>
                <a:cubicBezTo>
                  <a:pt x="38" y="294"/>
                  <a:pt x="41" y="292"/>
                  <a:pt x="40" y="293"/>
                </a:cubicBezTo>
                <a:close/>
                <a:moveTo>
                  <a:pt x="39" y="292"/>
                </a:moveTo>
                <a:cubicBezTo>
                  <a:pt x="38" y="292"/>
                  <a:pt x="39" y="292"/>
                  <a:pt x="39" y="292"/>
                </a:cubicBezTo>
                <a:close/>
                <a:moveTo>
                  <a:pt x="37" y="290"/>
                </a:moveTo>
                <a:cubicBezTo>
                  <a:pt x="36" y="291"/>
                  <a:pt x="37" y="290"/>
                  <a:pt x="37" y="290"/>
                </a:cubicBezTo>
                <a:close/>
                <a:moveTo>
                  <a:pt x="60" y="286"/>
                </a:moveTo>
                <a:cubicBezTo>
                  <a:pt x="60" y="285"/>
                  <a:pt x="59" y="287"/>
                  <a:pt x="60" y="286"/>
                </a:cubicBezTo>
                <a:close/>
                <a:moveTo>
                  <a:pt x="45" y="283"/>
                </a:moveTo>
                <a:cubicBezTo>
                  <a:pt x="46" y="284"/>
                  <a:pt x="46" y="284"/>
                  <a:pt x="45" y="283"/>
                </a:cubicBezTo>
                <a:close/>
                <a:moveTo>
                  <a:pt x="38" y="280"/>
                </a:moveTo>
                <a:cubicBezTo>
                  <a:pt x="39" y="280"/>
                  <a:pt x="39" y="280"/>
                  <a:pt x="40" y="280"/>
                </a:cubicBezTo>
                <a:cubicBezTo>
                  <a:pt x="39" y="280"/>
                  <a:pt x="38" y="280"/>
                  <a:pt x="38" y="280"/>
                </a:cubicBezTo>
                <a:close/>
                <a:moveTo>
                  <a:pt x="39" y="277"/>
                </a:moveTo>
                <a:cubicBezTo>
                  <a:pt x="40" y="277"/>
                  <a:pt x="40" y="277"/>
                  <a:pt x="41" y="278"/>
                </a:cubicBezTo>
                <a:cubicBezTo>
                  <a:pt x="40" y="279"/>
                  <a:pt x="38" y="276"/>
                  <a:pt x="39" y="277"/>
                </a:cubicBezTo>
                <a:close/>
                <a:moveTo>
                  <a:pt x="43" y="285"/>
                </a:moveTo>
                <a:cubicBezTo>
                  <a:pt x="45" y="285"/>
                  <a:pt x="46" y="285"/>
                  <a:pt x="47" y="286"/>
                </a:cubicBezTo>
                <a:cubicBezTo>
                  <a:pt x="47" y="286"/>
                  <a:pt x="43" y="285"/>
                  <a:pt x="43" y="285"/>
                </a:cubicBezTo>
                <a:close/>
                <a:moveTo>
                  <a:pt x="58" y="290"/>
                </a:moveTo>
                <a:cubicBezTo>
                  <a:pt x="58" y="290"/>
                  <a:pt x="60" y="292"/>
                  <a:pt x="60" y="292"/>
                </a:cubicBezTo>
                <a:cubicBezTo>
                  <a:pt x="60" y="291"/>
                  <a:pt x="59" y="291"/>
                  <a:pt x="58" y="290"/>
                </a:cubicBezTo>
                <a:close/>
                <a:moveTo>
                  <a:pt x="68" y="291"/>
                </a:moveTo>
                <a:cubicBezTo>
                  <a:pt x="69" y="291"/>
                  <a:pt x="73" y="291"/>
                  <a:pt x="72" y="292"/>
                </a:cubicBezTo>
                <a:cubicBezTo>
                  <a:pt x="72" y="294"/>
                  <a:pt x="69" y="291"/>
                  <a:pt x="68" y="291"/>
                </a:cubicBezTo>
                <a:close/>
                <a:moveTo>
                  <a:pt x="78" y="294"/>
                </a:moveTo>
                <a:cubicBezTo>
                  <a:pt x="79" y="294"/>
                  <a:pt x="83" y="295"/>
                  <a:pt x="83" y="295"/>
                </a:cubicBezTo>
                <a:cubicBezTo>
                  <a:pt x="82" y="295"/>
                  <a:pt x="78" y="295"/>
                  <a:pt x="78" y="294"/>
                </a:cubicBezTo>
                <a:close/>
                <a:moveTo>
                  <a:pt x="88" y="297"/>
                </a:moveTo>
                <a:cubicBezTo>
                  <a:pt x="87" y="296"/>
                  <a:pt x="86" y="296"/>
                  <a:pt x="85" y="295"/>
                </a:cubicBezTo>
                <a:cubicBezTo>
                  <a:pt x="85" y="295"/>
                  <a:pt x="89" y="296"/>
                  <a:pt x="88" y="297"/>
                </a:cubicBezTo>
                <a:close/>
                <a:moveTo>
                  <a:pt x="89" y="297"/>
                </a:moveTo>
                <a:cubicBezTo>
                  <a:pt x="90" y="297"/>
                  <a:pt x="98" y="298"/>
                  <a:pt x="98" y="298"/>
                </a:cubicBezTo>
                <a:cubicBezTo>
                  <a:pt x="97" y="300"/>
                  <a:pt x="90" y="297"/>
                  <a:pt x="89" y="297"/>
                </a:cubicBezTo>
                <a:close/>
                <a:moveTo>
                  <a:pt x="100" y="300"/>
                </a:moveTo>
                <a:cubicBezTo>
                  <a:pt x="96" y="299"/>
                  <a:pt x="102" y="300"/>
                  <a:pt x="102" y="301"/>
                </a:cubicBezTo>
                <a:cubicBezTo>
                  <a:pt x="101" y="301"/>
                  <a:pt x="100" y="301"/>
                  <a:pt x="100" y="300"/>
                </a:cubicBezTo>
                <a:close/>
                <a:moveTo>
                  <a:pt x="115" y="301"/>
                </a:moveTo>
                <a:cubicBezTo>
                  <a:pt x="116" y="302"/>
                  <a:pt x="116" y="302"/>
                  <a:pt x="116" y="302"/>
                </a:cubicBezTo>
                <a:cubicBezTo>
                  <a:pt x="116" y="302"/>
                  <a:pt x="101" y="299"/>
                  <a:pt x="100" y="299"/>
                </a:cubicBezTo>
                <a:cubicBezTo>
                  <a:pt x="102" y="300"/>
                  <a:pt x="124" y="301"/>
                  <a:pt x="124" y="301"/>
                </a:cubicBezTo>
                <a:cubicBezTo>
                  <a:pt x="124" y="300"/>
                  <a:pt x="128" y="301"/>
                  <a:pt x="129" y="301"/>
                </a:cubicBezTo>
                <a:cubicBezTo>
                  <a:pt x="129" y="302"/>
                  <a:pt x="117" y="301"/>
                  <a:pt x="115" y="301"/>
                </a:cubicBezTo>
                <a:close/>
                <a:moveTo>
                  <a:pt x="153" y="305"/>
                </a:moveTo>
                <a:cubicBezTo>
                  <a:pt x="152" y="306"/>
                  <a:pt x="144" y="306"/>
                  <a:pt x="144" y="305"/>
                </a:cubicBezTo>
                <a:cubicBezTo>
                  <a:pt x="144" y="304"/>
                  <a:pt x="154" y="305"/>
                  <a:pt x="153" y="305"/>
                </a:cubicBezTo>
                <a:close/>
                <a:moveTo>
                  <a:pt x="162" y="303"/>
                </a:moveTo>
                <a:cubicBezTo>
                  <a:pt x="163" y="302"/>
                  <a:pt x="163" y="302"/>
                  <a:pt x="164" y="303"/>
                </a:cubicBezTo>
                <a:cubicBezTo>
                  <a:pt x="165" y="303"/>
                  <a:pt x="170" y="303"/>
                  <a:pt x="170" y="302"/>
                </a:cubicBezTo>
                <a:cubicBezTo>
                  <a:pt x="169" y="304"/>
                  <a:pt x="164" y="304"/>
                  <a:pt x="162" y="303"/>
                </a:cubicBezTo>
                <a:close/>
                <a:moveTo>
                  <a:pt x="176" y="299"/>
                </a:moveTo>
                <a:cubicBezTo>
                  <a:pt x="176" y="300"/>
                  <a:pt x="175" y="300"/>
                  <a:pt x="174" y="299"/>
                </a:cubicBezTo>
                <a:cubicBezTo>
                  <a:pt x="171" y="299"/>
                  <a:pt x="176" y="299"/>
                  <a:pt x="176" y="299"/>
                </a:cubicBezTo>
                <a:close/>
                <a:moveTo>
                  <a:pt x="175" y="303"/>
                </a:moveTo>
                <a:cubicBezTo>
                  <a:pt x="174" y="302"/>
                  <a:pt x="179" y="302"/>
                  <a:pt x="179" y="302"/>
                </a:cubicBezTo>
                <a:cubicBezTo>
                  <a:pt x="178" y="302"/>
                  <a:pt x="176" y="304"/>
                  <a:pt x="175" y="303"/>
                </a:cubicBezTo>
                <a:close/>
                <a:moveTo>
                  <a:pt x="177" y="304"/>
                </a:moveTo>
                <a:cubicBezTo>
                  <a:pt x="178" y="304"/>
                  <a:pt x="179" y="304"/>
                  <a:pt x="179" y="304"/>
                </a:cubicBezTo>
                <a:cubicBezTo>
                  <a:pt x="179" y="304"/>
                  <a:pt x="177" y="305"/>
                  <a:pt x="177" y="304"/>
                </a:cubicBezTo>
                <a:close/>
                <a:moveTo>
                  <a:pt x="181" y="299"/>
                </a:moveTo>
                <a:cubicBezTo>
                  <a:pt x="181" y="298"/>
                  <a:pt x="181" y="299"/>
                  <a:pt x="181" y="299"/>
                </a:cubicBezTo>
                <a:close/>
                <a:moveTo>
                  <a:pt x="185" y="301"/>
                </a:moveTo>
                <a:cubicBezTo>
                  <a:pt x="184" y="300"/>
                  <a:pt x="185" y="302"/>
                  <a:pt x="185" y="301"/>
                </a:cubicBezTo>
                <a:close/>
                <a:moveTo>
                  <a:pt x="184" y="299"/>
                </a:moveTo>
                <a:cubicBezTo>
                  <a:pt x="184" y="298"/>
                  <a:pt x="187" y="300"/>
                  <a:pt x="184" y="299"/>
                </a:cubicBezTo>
                <a:close/>
                <a:moveTo>
                  <a:pt x="189" y="302"/>
                </a:moveTo>
                <a:cubicBezTo>
                  <a:pt x="187" y="301"/>
                  <a:pt x="192" y="301"/>
                  <a:pt x="192" y="301"/>
                </a:cubicBezTo>
                <a:cubicBezTo>
                  <a:pt x="191" y="302"/>
                  <a:pt x="190" y="302"/>
                  <a:pt x="189" y="302"/>
                </a:cubicBezTo>
                <a:close/>
                <a:moveTo>
                  <a:pt x="193" y="301"/>
                </a:moveTo>
                <a:cubicBezTo>
                  <a:pt x="194" y="300"/>
                  <a:pt x="195" y="300"/>
                  <a:pt x="196" y="300"/>
                </a:cubicBezTo>
                <a:cubicBezTo>
                  <a:pt x="197" y="300"/>
                  <a:pt x="193" y="301"/>
                  <a:pt x="193" y="301"/>
                </a:cubicBezTo>
                <a:close/>
                <a:moveTo>
                  <a:pt x="196" y="302"/>
                </a:moveTo>
                <a:cubicBezTo>
                  <a:pt x="198" y="301"/>
                  <a:pt x="197" y="302"/>
                  <a:pt x="196" y="302"/>
                </a:cubicBezTo>
                <a:close/>
                <a:moveTo>
                  <a:pt x="228" y="295"/>
                </a:moveTo>
                <a:cubicBezTo>
                  <a:pt x="227" y="294"/>
                  <a:pt x="228" y="296"/>
                  <a:pt x="228" y="295"/>
                </a:cubicBezTo>
                <a:close/>
                <a:moveTo>
                  <a:pt x="209" y="299"/>
                </a:moveTo>
                <a:cubicBezTo>
                  <a:pt x="210" y="298"/>
                  <a:pt x="211" y="298"/>
                  <a:pt x="212" y="298"/>
                </a:cubicBezTo>
                <a:cubicBezTo>
                  <a:pt x="211" y="299"/>
                  <a:pt x="210" y="299"/>
                  <a:pt x="209" y="299"/>
                </a:cubicBezTo>
                <a:close/>
                <a:moveTo>
                  <a:pt x="213" y="299"/>
                </a:moveTo>
                <a:cubicBezTo>
                  <a:pt x="215" y="298"/>
                  <a:pt x="214" y="299"/>
                  <a:pt x="213" y="299"/>
                </a:cubicBezTo>
                <a:close/>
                <a:moveTo>
                  <a:pt x="215" y="296"/>
                </a:moveTo>
                <a:cubicBezTo>
                  <a:pt x="214" y="296"/>
                  <a:pt x="214" y="296"/>
                  <a:pt x="213" y="296"/>
                </a:cubicBezTo>
                <a:cubicBezTo>
                  <a:pt x="213" y="295"/>
                  <a:pt x="215" y="296"/>
                  <a:pt x="215" y="296"/>
                </a:cubicBezTo>
                <a:close/>
                <a:moveTo>
                  <a:pt x="221" y="295"/>
                </a:moveTo>
                <a:cubicBezTo>
                  <a:pt x="220" y="294"/>
                  <a:pt x="221" y="297"/>
                  <a:pt x="221" y="295"/>
                </a:cubicBezTo>
                <a:close/>
                <a:moveTo>
                  <a:pt x="222" y="293"/>
                </a:moveTo>
                <a:cubicBezTo>
                  <a:pt x="224" y="294"/>
                  <a:pt x="223" y="294"/>
                  <a:pt x="222" y="294"/>
                </a:cubicBezTo>
                <a:cubicBezTo>
                  <a:pt x="221" y="294"/>
                  <a:pt x="221" y="293"/>
                  <a:pt x="222" y="293"/>
                </a:cubicBezTo>
                <a:close/>
                <a:moveTo>
                  <a:pt x="222" y="297"/>
                </a:moveTo>
                <a:cubicBezTo>
                  <a:pt x="223" y="297"/>
                  <a:pt x="224" y="297"/>
                  <a:pt x="225" y="297"/>
                </a:cubicBezTo>
                <a:cubicBezTo>
                  <a:pt x="225" y="297"/>
                  <a:pt x="221" y="298"/>
                  <a:pt x="222" y="297"/>
                </a:cubicBezTo>
                <a:close/>
                <a:moveTo>
                  <a:pt x="226" y="296"/>
                </a:moveTo>
                <a:cubicBezTo>
                  <a:pt x="226" y="295"/>
                  <a:pt x="229" y="296"/>
                  <a:pt x="230" y="296"/>
                </a:cubicBezTo>
                <a:cubicBezTo>
                  <a:pt x="228" y="296"/>
                  <a:pt x="226" y="297"/>
                  <a:pt x="226" y="296"/>
                </a:cubicBezTo>
                <a:close/>
                <a:moveTo>
                  <a:pt x="234" y="294"/>
                </a:moveTo>
                <a:cubicBezTo>
                  <a:pt x="233" y="294"/>
                  <a:pt x="232" y="294"/>
                  <a:pt x="232" y="294"/>
                </a:cubicBezTo>
                <a:cubicBezTo>
                  <a:pt x="232" y="293"/>
                  <a:pt x="234" y="293"/>
                  <a:pt x="234" y="294"/>
                </a:cubicBezTo>
                <a:close/>
                <a:moveTo>
                  <a:pt x="233" y="291"/>
                </a:moveTo>
                <a:cubicBezTo>
                  <a:pt x="234" y="290"/>
                  <a:pt x="234" y="290"/>
                  <a:pt x="235" y="290"/>
                </a:cubicBezTo>
                <a:cubicBezTo>
                  <a:pt x="235" y="291"/>
                  <a:pt x="234" y="291"/>
                  <a:pt x="233" y="291"/>
                </a:cubicBezTo>
                <a:close/>
                <a:moveTo>
                  <a:pt x="257" y="283"/>
                </a:moveTo>
                <a:cubicBezTo>
                  <a:pt x="258" y="283"/>
                  <a:pt x="258" y="282"/>
                  <a:pt x="259" y="282"/>
                </a:cubicBezTo>
                <a:cubicBezTo>
                  <a:pt x="259" y="283"/>
                  <a:pt x="255" y="284"/>
                  <a:pt x="257" y="283"/>
                </a:cubicBezTo>
                <a:close/>
                <a:moveTo>
                  <a:pt x="494" y="29"/>
                </a:moveTo>
                <a:cubicBezTo>
                  <a:pt x="493" y="30"/>
                  <a:pt x="493" y="31"/>
                  <a:pt x="492" y="33"/>
                </a:cubicBezTo>
                <a:cubicBezTo>
                  <a:pt x="491" y="31"/>
                  <a:pt x="494" y="29"/>
                  <a:pt x="494" y="29"/>
                </a:cubicBezTo>
                <a:close/>
                <a:moveTo>
                  <a:pt x="486" y="47"/>
                </a:moveTo>
                <a:cubicBezTo>
                  <a:pt x="487" y="45"/>
                  <a:pt x="487" y="42"/>
                  <a:pt x="489" y="40"/>
                </a:cubicBezTo>
                <a:cubicBezTo>
                  <a:pt x="487" y="42"/>
                  <a:pt x="486" y="48"/>
                  <a:pt x="485" y="51"/>
                </a:cubicBezTo>
                <a:cubicBezTo>
                  <a:pt x="485" y="51"/>
                  <a:pt x="486" y="47"/>
                  <a:pt x="486" y="47"/>
                </a:cubicBezTo>
                <a:close/>
                <a:moveTo>
                  <a:pt x="483" y="59"/>
                </a:moveTo>
                <a:cubicBezTo>
                  <a:pt x="483" y="61"/>
                  <a:pt x="483" y="62"/>
                  <a:pt x="482" y="63"/>
                </a:cubicBezTo>
                <a:cubicBezTo>
                  <a:pt x="482" y="61"/>
                  <a:pt x="483" y="60"/>
                  <a:pt x="483" y="59"/>
                </a:cubicBezTo>
                <a:close/>
                <a:moveTo>
                  <a:pt x="474" y="81"/>
                </a:moveTo>
                <a:cubicBezTo>
                  <a:pt x="475" y="81"/>
                  <a:pt x="476" y="79"/>
                  <a:pt x="474" y="81"/>
                </a:cubicBezTo>
                <a:close/>
                <a:moveTo>
                  <a:pt x="471" y="88"/>
                </a:moveTo>
                <a:cubicBezTo>
                  <a:pt x="472" y="86"/>
                  <a:pt x="472" y="85"/>
                  <a:pt x="473" y="84"/>
                </a:cubicBezTo>
                <a:cubicBezTo>
                  <a:pt x="473" y="85"/>
                  <a:pt x="471" y="89"/>
                  <a:pt x="471" y="88"/>
                </a:cubicBezTo>
                <a:close/>
                <a:moveTo>
                  <a:pt x="468" y="95"/>
                </a:moveTo>
                <a:cubicBezTo>
                  <a:pt x="467" y="97"/>
                  <a:pt x="463" y="104"/>
                  <a:pt x="463" y="104"/>
                </a:cubicBezTo>
                <a:cubicBezTo>
                  <a:pt x="464" y="101"/>
                  <a:pt x="467" y="98"/>
                  <a:pt x="468" y="95"/>
                </a:cubicBezTo>
                <a:close/>
                <a:moveTo>
                  <a:pt x="460" y="107"/>
                </a:moveTo>
                <a:cubicBezTo>
                  <a:pt x="460" y="106"/>
                  <a:pt x="461" y="105"/>
                  <a:pt x="462" y="104"/>
                </a:cubicBezTo>
                <a:cubicBezTo>
                  <a:pt x="462" y="105"/>
                  <a:pt x="460" y="108"/>
                  <a:pt x="460" y="107"/>
                </a:cubicBezTo>
                <a:close/>
                <a:moveTo>
                  <a:pt x="425" y="161"/>
                </a:moveTo>
                <a:cubicBezTo>
                  <a:pt x="425" y="161"/>
                  <a:pt x="422" y="164"/>
                  <a:pt x="422" y="164"/>
                </a:cubicBezTo>
                <a:cubicBezTo>
                  <a:pt x="421" y="163"/>
                  <a:pt x="424" y="161"/>
                  <a:pt x="425" y="161"/>
                </a:cubicBezTo>
                <a:close/>
                <a:moveTo>
                  <a:pt x="419" y="166"/>
                </a:moveTo>
                <a:cubicBezTo>
                  <a:pt x="419" y="166"/>
                  <a:pt x="419" y="168"/>
                  <a:pt x="419" y="168"/>
                </a:cubicBezTo>
                <a:cubicBezTo>
                  <a:pt x="419" y="169"/>
                  <a:pt x="418" y="169"/>
                  <a:pt x="417" y="168"/>
                </a:cubicBezTo>
                <a:cubicBezTo>
                  <a:pt x="417" y="167"/>
                  <a:pt x="418" y="167"/>
                  <a:pt x="419" y="166"/>
                </a:cubicBezTo>
                <a:close/>
                <a:moveTo>
                  <a:pt x="416" y="172"/>
                </a:moveTo>
                <a:cubicBezTo>
                  <a:pt x="415" y="173"/>
                  <a:pt x="414" y="174"/>
                  <a:pt x="414" y="174"/>
                </a:cubicBezTo>
                <a:cubicBezTo>
                  <a:pt x="414" y="173"/>
                  <a:pt x="415" y="172"/>
                  <a:pt x="416" y="172"/>
                </a:cubicBezTo>
                <a:close/>
                <a:moveTo>
                  <a:pt x="411" y="178"/>
                </a:moveTo>
                <a:cubicBezTo>
                  <a:pt x="410" y="177"/>
                  <a:pt x="411" y="178"/>
                  <a:pt x="411" y="178"/>
                </a:cubicBezTo>
                <a:close/>
                <a:moveTo>
                  <a:pt x="409" y="180"/>
                </a:moveTo>
                <a:cubicBezTo>
                  <a:pt x="408" y="181"/>
                  <a:pt x="408" y="181"/>
                  <a:pt x="407" y="182"/>
                </a:cubicBezTo>
                <a:cubicBezTo>
                  <a:pt x="412" y="178"/>
                  <a:pt x="432" y="154"/>
                  <a:pt x="433" y="151"/>
                </a:cubicBezTo>
                <a:cubicBezTo>
                  <a:pt x="433" y="152"/>
                  <a:pt x="429" y="157"/>
                  <a:pt x="427" y="158"/>
                </a:cubicBezTo>
                <a:cubicBezTo>
                  <a:pt x="428" y="157"/>
                  <a:pt x="428" y="154"/>
                  <a:pt x="427" y="155"/>
                </a:cubicBezTo>
                <a:cubicBezTo>
                  <a:pt x="429" y="153"/>
                  <a:pt x="444" y="137"/>
                  <a:pt x="443" y="136"/>
                </a:cubicBezTo>
                <a:cubicBezTo>
                  <a:pt x="443" y="137"/>
                  <a:pt x="442" y="137"/>
                  <a:pt x="441" y="137"/>
                </a:cubicBezTo>
                <a:cubicBezTo>
                  <a:pt x="441" y="135"/>
                  <a:pt x="452" y="124"/>
                  <a:pt x="453" y="122"/>
                </a:cubicBezTo>
                <a:cubicBezTo>
                  <a:pt x="455" y="118"/>
                  <a:pt x="461" y="111"/>
                  <a:pt x="462" y="108"/>
                </a:cubicBezTo>
                <a:cubicBezTo>
                  <a:pt x="461" y="114"/>
                  <a:pt x="453" y="123"/>
                  <a:pt x="450" y="129"/>
                </a:cubicBezTo>
                <a:cubicBezTo>
                  <a:pt x="445" y="136"/>
                  <a:pt x="441" y="143"/>
                  <a:pt x="435" y="150"/>
                </a:cubicBezTo>
                <a:cubicBezTo>
                  <a:pt x="428" y="160"/>
                  <a:pt x="421" y="169"/>
                  <a:pt x="412" y="178"/>
                </a:cubicBezTo>
                <a:cubicBezTo>
                  <a:pt x="409" y="181"/>
                  <a:pt x="406" y="185"/>
                  <a:pt x="403" y="188"/>
                </a:cubicBezTo>
                <a:cubicBezTo>
                  <a:pt x="406" y="185"/>
                  <a:pt x="408" y="182"/>
                  <a:pt x="409" y="180"/>
                </a:cubicBezTo>
                <a:close/>
                <a:moveTo>
                  <a:pt x="287" y="281"/>
                </a:moveTo>
                <a:cubicBezTo>
                  <a:pt x="287" y="280"/>
                  <a:pt x="287" y="282"/>
                  <a:pt x="287" y="281"/>
                </a:cubicBezTo>
                <a:close/>
                <a:moveTo>
                  <a:pt x="293" y="278"/>
                </a:moveTo>
                <a:cubicBezTo>
                  <a:pt x="294" y="278"/>
                  <a:pt x="294" y="278"/>
                  <a:pt x="295" y="277"/>
                </a:cubicBezTo>
                <a:cubicBezTo>
                  <a:pt x="295" y="277"/>
                  <a:pt x="296" y="276"/>
                  <a:pt x="297" y="277"/>
                </a:cubicBezTo>
                <a:cubicBezTo>
                  <a:pt x="298" y="279"/>
                  <a:pt x="293" y="279"/>
                  <a:pt x="293" y="278"/>
                </a:cubicBezTo>
                <a:close/>
                <a:moveTo>
                  <a:pt x="299" y="276"/>
                </a:moveTo>
                <a:cubicBezTo>
                  <a:pt x="298" y="275"/>
                  <a:pt x="302" y="275"/>
                  <a:pt x="302" y="276"/>
                </a:cubicBezTo>
                <a:cubicBezTo>
                  <a:pt x="301" y="276"/>
                  <a:pt x="300" y="277"/>
                  <a:pt x="299" y="276"/>
                </a:cubicBezTo>
                <a:close/>
                <a:moveTo>
                  <a:pt x="316" y="268"/>
                </a:moveTo>
                <a:cubicBezTo>
                  <a:pt x="315" y="267"/>
                  <a:pt x="320" y="266"/>
                  <a:pt x="320" y="267"/>
                </a:cubicBezTo>
                <a:cubicBezTo>
                  <a:pt x="317" y="270"/>
                  <a:pt x="317" y="268"/>
                  <a:pt x="316" y="268"/>
                </a:cubicBezTo>
                <a:close/>
                <a:moveTo>
                  <a:pt x="356" y="243"/>
                </a:moveTo>
                <a:cubicBezTo>
                  <a:pt x="356" y="242"/>
                  <a:pt x="363" y="238"/>
                  <a:pt x="363" y="238"/>
                </a:cubicBezTo>
                <a:cubicBezTo>
                  <a:pt x="364" y="239"/>
                  <a:pt x="352" y="246"/>
                  <a:pt x="356" y="243"/>
                </a:cubicBezTo>
                <a:close/>
                <a:moveTo>
                  <a:pt x="372" y="231"/>
                </a:moveTo>
                <a:cubicBezTo>
                  <a:pt x="373" y="230"/>
                  <a:pt x="375" y="228"/>
                  <a:pt x="377" y="226"/>
                </a:cubicBezTo>
                <a:cubicBezTo>
                  <a:pt x="375" y="228"/>
                  <a:pt x="373" y="230"/>
                  <a:pt x="372" y="231"/>
                </a:cubicBezTo>
                <a:close/>
                <a:moveTo>
                  <a:pt x="386" y="220"/>
                </a:moveTo>
                <a:cubicBezTo>
                  <a:pt x="386" y="219"/>
                  <a:pt x="387" y="218"/>
                  <a:pt x="388" y="218"/>
                </a:cubicBezTo>
                <a:cubicBezTo>
                  <a:pt x="387" y="219"/>
                  <a:pt x="387" y="219"/>
                  <a:pt x="386" y="220"/>
                </a:cubicBezTo>
                <a:close/>
                <a:moveTo>
                  <a:pt x="395" y="212"/>
                </a:moveTo>
                <a:cubicBezTo>
                  <a:pt x="394" y="211"/>
                  <a:pt x="397" y="209"/>
                  <a:pt x="397" y="210"/>
                </a:cubicBezTo>
                <a:cubicBezTo>
                  <a:pt x="397" y="210"/>
                  <a:pt x="396" y="211"/>
                  <a:pt x="395" y="212"/>
                </a:cubicBezTo>
                <a:close/>
                <a:moveTo>
                  <a:pt x="401" y="205"/>
                </a:moveTo>
                <a:cubicBezTo>
                  <a:pt x="402" y="204"/>
                  <a:pt x="402" y="204"/>
                  <a:pt x="403" y="203"/>
                </a:cubicBezTo>
                <a:cubicBezTo>
                  <a:pt x="403" y="204"/>
                  <a:pt x="402" y="205"/>
                  <a:pt x="401" y="205"/>
                </a:cubicBezTo>
                <a:close/>
                <a:moveTo>
                  <a:pt x="415" y="190"/>
                </a:moveTo>
                <a:cubicBezTo>
                  <a:pt x="416" y="189"/>
                  <a:pt x="416" y="189"/>
                  <a:pt x="417" y="188"/>
                </a:cubicBezTo>
                <a:cubicBezTo>
                  <a:pt x="417" y="189"/>
                  <a:pt x="416" y="190"/>
                  <a:pt x="415" y="190"/>
                </a:cubicBezTo>
                <a:close/>
                <a:moveTo>
                  <a:pt x="466" y="119"/>
                </a:moveTo>
                <a:cubicBezTo>
                  <a:pt x="453" y="138"/>
                  <a:pt x="442" y="157"/>
                  <a:pt x="427" y="175"/>
                </a:cubicBezTo>
                <a:cubicBezTo>
                  <a:pt x="413" y="192"/>
                  <a:pt x="398" y="207"/>
                  <a:pt x="382" y="221"/>
                </a:cubicBezTo>
                <a:cubicBezTo>
                  <a:pt x="375" y="227"/>
                  <a:pt x="369" y="232"/>
                  <a:pt x="362" y="237"/>
                </a:cubicBezTo>
                <a:cubicBezTo>
                  <a:pt x="360" y="238"/>
                  <a:pt x="354" y="244"/>
                  <a:pt x="349" y="248"/>
                </a:cubicBezTo>
                <a:cubicBezTo>
                  <a:pt x="351" y="246"/>
                  <a:pt x="353" y="245"/>
                  <a:pt x="353" y="245"/>
                </a:cubicBezTo>
                <a:cubicBezTo>
                  <a:pt x="355" y="249"/>
                  <a:pt x="329" y="259"/>
                  <a:pt x="329" y="260"/>
                </a:cubicBezTo>
                <a:cubicBezTo>
                  <a:pt x="330" y="260"/>
                  <a:pt x="331" y="259"/>
                  <a:pt x="332" y="259"/>
                </a:cubicBezTo>
                <a:cubicBezTo>
                  <a:pt x="332" y="259"/>
                  <a:pt x="324" y="264"/>
                  <a:pt x="322" y="266"/>
                </a:cubicBezTo>
                <a:cubicBezTo>
                  <a:pt x="323" y="265"/>
                  <a:pt x="324" y="264"/>
                  <a:pt x="325" y="263"/>
                </a:cubicBezTo>
                <a:cubicBezTo>
                  <a:pt x="324" y="262"/>
                  <a:pt x="313" y="268"/>
                  <a:pt x="313" y="268"/>
                </a:cubicBezTo>
                <a:cubicBezTo>
                  <a:pt x="314" y="268"/>
                  <a:pt x="315" y="268"/>
                  <a:pt x="316" y="268"/>
                </a:cubicBezTo>
                <a:cubicBezTo>
                  <a:pt x="316" y="270"/>
                  <a:pt x="310" y="272"/>
                  <a:pt x="308" y="272"/>
                </a:cubicBezTo>
                <a:cubicBezTo>
                  <a:pt x="308" y="272"/>
                  <a:pt x="309" y="272"/>
                  <a:pt x="309" y="272"/>
                </a:cubicBezTo>
                <a:cubicBezTo>
                  <a:pt x="309" y="272"/>
                  <a:pt x="302" y="276"/>
                  <a:pt x="302" y="275"/>
                </a:cubicBezTo>
                <a:cubicBezTo>
                  <a:pt x="302" y="274"/>
                  <a:pt x="303" y="274"/>
                  <a:pt x="303" y="273"/>
                </a:cubicBezTo>
                <a:cubicBezTo>
                  <a:pt x="302" y="273"/>
                  <a:pt x="300" y="273"/>
                  <a:pt x="299" y="274"/>
                </a:cubicBezTo>
                <a:cubicBezTo>
                  <a:pt x="340" y="254"/>
                  <a:pt x="378" y="226"/>
                  <a:pt x="409" y="193"/>
                </a:cubicBezTo>
                <a:cubicBezTo>
                  <a:pt x="427" y="174"/>
                  <a:pt x="444" y="153"/>
                  <a:pt x="458" y="131"/>
                </a:cubicBezTo>
                <a:cubicBezTo>
                  <a:pt x="469" y="112"/>
                  <a:pt x="484" y="89"/>
                  <a:pt x="489" y="68"/>
                </a:cubicBezTo>
                <a:cubicBezTo>
                  <a:pt x="486" y="83"/>
                  <a:pt x="475" y="105"/>
                  <a:pt x="466" y="119"/>
                </a:cubicBezTo>
                <a:close/>
                <a:moveTo>
                  <a:pt x="490" y="38"/>
                </a:moveTo>
                <a:cubicBezTo>
                  <a:pt x="489" y="38"/>
                  <a:pt x="491" y="35"/>
                  <a:pt x="491" y="34"/>
                </a:cubicBezTo>
                <a:cubicBezTo>
                  <a:pt x="491" y="34"/>
                  <a:pt x="490" y="39"/>
                  <a:pt x="490" y="38"/>
                </a:cubicBezTo>
                <a:close/>
                <a:moveTo>
                  <a:pt x="504" y="39"/>
                </a:moveTo>
                <a:cubicBezTo>
                  <a:pt x="504" y="38"/>
                  <a:pt x="506" y="35"/>
                  <a:pt x="506" y="34"/>
                </a:cubicBezTo>
                <a:cubicBezTo>
                  <a:pt x="506" y="35"/>
                  <a:pt x="503" y="40"/>
                  <a:pt x="504" y="39"/>
                </a:cubicBezTo>
                <a:close/>
                <a:moveTo>
                  <a:pt x="510" y="23"/>
                </a:moveTo>
                <a:cubicBezTo>
                  <a:pt x="509" y="23"/>
                  <a:pt x="513" y="20"/>
                  <a:pt x="513" y="19"/>
                </a:cubicBezTo>
                <a:cubicBezTo>
                  <a:pt x="514" y="20"/>
                  <a:pt x="511" y="24"/>
                  <a:pt x="510" y="23"/>
                </a:cubicBezTo>
                <a:close/>
                <a:moveTo>
                  <a:pt x="244" y="295"/>
                </a:moveTo>
                <a:cubicBezTo>
                  <a:pt x="243" y="294"/>
                  <a:pt x="244" y="296"/>
                  <a:pt x="244" y="295"/>
                </a:cubicBezTo>
                <a:close/>
                <a:moveTo>
                  <a:pt x="72" y="297"/>
                </a:moveTo>
                <a:cubicBezTo>
                  <a:pt x="72" y="295"/>
                  <a:pt x="62" y="295"/>
                  <a:pt x="61" y="295"/>
                </a:cubicBezTo>
                <a:cubicBezTo>
                  <a:pt x="62" y="295"/>
                  <a:pt x="71" y="298"/>
                  <a:pt x="72" y="297"/>
                </a:cubicBezTo>
                <a:close/>
                <a:moveTo>
                  <a:pt x="250" y="294"/>
                </a:moveTo>
                <a:cubicBezTo>
                  <a:pt x="248" y="293"/>
                  <a:pt x="249" y="294"/>
                  <a:pt x="250" y="294"/>
                </a:cubicBezTo>
                <a:close/>
                <a:moveTo>
                  <a:pt x="349" y="248"/>
                </a:moveTo>
                <a:cubicBezTo>
                  <a:pt x="345" y="251"/>
                  <a:pt x="341" y="254"/>
                  <a:pt x="340" y="254"/>
                </a:cubicBezTo>
                <a:cubicBezTo>
                  <a:pt x="341" y="254"/>
                  <a:pt x="345" y="251"/>
                  <a:pt x="349" y="248"/>
                </a:cubicBezTo>
                <a:close/>
                <a:moveTo>
                  <a:pt x="95" y="303"/>
                </a:moveTo>
                <a:cubicBezTo>
                  <a:pt x="95" y="304"/>
                  <a:pt x="95" y="302"/>
                  <a:pt x="95" y="303"/>
                </a:cubicBezTo>
                <a:close/>
                <a:moveTo>
                  <a:pt x="311" y="270"/>
                </a:moveTo>
                <a:cubicBezTo>
                  <a:pt x="310" y="269"/>
                  <a:pt x="311" y="270"/>
                  <a:pt x="311" y="270"/>
                </a:cubicBezTo>
                <a:close/>
                <a:moveTo>
                  <a:pt x="334" y="257"/>
                </a:moveTo>
                <a:cubicBezTo>
                  <a:pt x="334" y="257"/>
                  <a:pt x="339" y="255"/>
                  <a:pt x="339" y="254"/>
                </a:cubicBezTo>
                <a:cubicBezTo>
                  <a:pt x="338" y="254"/>
                  <a:pt x="335" y="256"/>
                  <a:pt x="334" y="257"/>
                </a:cubicBezTo>
                <a:close/>
                <a:moveTo>
                  <a:pt x="308" y="272"/>
                </a:moveTo>
                <a:cubicBezTo>
                  <a:pt x="307" y="272"/>
                  <a:pt x="307" y="272"/>
                  <a:pt x="306" y="272"/>
                </a:cubicBezTo>
                <a:cubicBezTo>
                  <a:pt x="306" y="272"/>
                  <a:pt x="307" y="272"/>
                  <a:pt x="308" y="272"/>
                </a:cubicBezTo>
                <a:close/>
                <a:moveTo>
                  <a:pt x="55" y="259"/>
                </a:moveTo>
                <a:cubicBezTo>
                  <a:pt x="55" y="258"/>
                  <a:pt x="54" y="259"/>
                  <a:pt x="54" y="259"/>
                </a:cubicBezTo>
                <a:cubicBezTo>
                  <a:pt x="54" y="259"/>
                  <a:pt x="55" y="259"/>
                  <a:pt x="55" y="259"/>
                </a:cubicBezTo>
                <a:close/>
                <a:moveTo>
                  <a:pt x="106" y="233"/>
                </a:moveTo>
                <a:cubicBezTo>
                  <a:pt x="106" y="233"/>
                  <a:pt x="106" y="233"/>
                  <a:pt x="106" y="232"/>
                </a:cubicBezTo>
                <a:cubicBezTo>
                  <a:pt x="105" y="229"/>
                  <a:pt x="105" y="231"/>
                  <a:pt x="106" y="233"/>
                </a:cubicBezTo>
                <a:close/>
                <a:moveTo>
                  <a:pt x="54" y="259"/>
                </a:moveTo>
                <a:cubicBezTo>
                  <a:pt x="54" y="260"/>
                  <a:pt x="54" y="260"/>
                  <a:pt x="54" y="260"/>
                </a:cubicBezTo>
                <a:cubicBezTo>
                  <a:pt x="54" y="259"/>
                  <a:pt x="54" y="259"/>
                  <a:pt x="54" y="259"/>
                </a:cubicBezTo>
                <a:cubicBezTo>
                  <a:pt x="54" y="259"/>
                  <a:pt x="54" y="259"/>
                  <a:pt x="54" y="259"/>
                </a:cubicBezTo>
                <a:close/>
                <a:moveTo>
                  <a:pt x="67" y="245"/>
                </a:moveTo>
                <a:cubicBezTo>
                  <a:pt x="67" y="245"/>
                  <a:pt x="67" y="245"/>
                  <a:pt x="67" y="245"/>
                </a:cubicBezTo>
                <a:cubicBezTo>
                  <a:pt x="67" y="245"/>
                  <a:pt x="67" y="245"/>
                  <a:pt x="67" y="245"/>
                </a:cubicBezTo>
                <a:cubicBezTo>
                  <a:pt x="67" y="245"/>
                  <a:pt x="67" y="245"/>
                  <a:pt x="67" y="245"/>
                </a:cubicBezTo>
                <a:close/>
                <a:moveTo>
                  <a:pt x="68" y="244"/>
                </a:moveTo>
                <a:cubicBezTo>
                  <a:pt x="68" y="244"/>
                  <a:pt x="68" y="244"/>
                  <a:pt x="68" y="244"/>
                </a:cubicBezTo>
                <a:cubicBezTo>
                  <a:pt x="68" y="245"/>
                  <a:pt x="68" y="244"/>
                  <a:pt x="68" y="244"/>
                </a:cubicBezTo>
                <a:close/>
                <a:moveTo>
                  <a:pt x="67" y="244"/>
                </a:moveTo>
                <a:cubicBezTo>
                  <a:pt x="67" y="244"/>
                  <a:pt x="67" y="244"/>
                  <a:pt x="67" y="244"/>
                </a:cubicBezTo>
                <a:cubicBezTo>
                  <a:pt x="67" y="245"/>
                  <a:pt x="67" y="245"/>
                  <a:pt x="67" y="244"/>
                </a:cubicBezTo>
                <a:close/>
                <a:moveTo>
                  <a:pt x="79" y="241"/>
                </a:moveTo>
                <a:cubicBezTo>
                  <a:pt x="79" y="240"/>
                  <a:pt x="79" y="242"/>
                  <a:pt x="79" y="241"/>
                </a:cubicBezTo>
                <a:close/>
                <a:moveTo>
                  <a:pt x="76" y="242"/>
                </a:moveTo>
                <a:cubicBezTo>
                  <a:pt x="76" y="243"/>
                  <a:pt x="76" y="241"/>
                  <a:pt x="76" y="242"/>
                </a:cubicBezTo>
                <a:close/>
                <a:moveTo>
                  <a:pt x="18" y="253"/>
                </a:moveTo>
                <a:cubicBezTo>
                  <a:pt x="16" y="251"/>
                  <a:pt x="18" y="254"/>
                  <a:pt x="18" y="253"/>
                </a:cubicBezTo>
                <a:close/>
                <a:moveTo>
                  <a:pt x="75" y="240"/>
                </a:moveTo>
                <a:cubicBezTo>
                  <a:pt x="75" y="241"/>
                  <a:pt x="75" y="239"/>
                  <a:pt x="75" y="240"/>
                </a:cubicBezTo>
                <a:close/>
                <a:moveTo>
                  <a:pt x="85" y="253"/>
                </a:moveTo>
                <a:cubicBezTo>
                  <a:pt x="86" y="254"/>
                  <a:pt x="85" y="251"/>
                  <a:pt x="85" y="253"/>
                </a:cubicBezTo>
                <a:close/>
                <a:moveTo>
                  <a:pt x="97" y="237"/>
                </a:moveTo>
                <a:cubicBezTo>
                  <a:pt x="97" y="238"/>
                  <a:pt x="99" y="237"/>
                  <a:pt x="98" y="236"/>
                </a:cubicBezTo>
                <a:cubicBezTo>
                  <a:pt x="98" y="236"/>
                  <a:pt x="97" y="237"/>
                  <a:pt x="97" y="237"/>
                </a:cubicBezTo>
                <a:close/>
                <a:moveTo>
                  <a:pt x="106" y="247"/>
                </a:moveTo>
                <a:cubicBezTo>
                  <a:pt x="105" y="246"/>
                  <a:pt x="106" y="247"/>
                  <a:pt x="106" y="247"/>
                </a:cubicBezTo>
                <a:close/>
                <a:moveTo>
                  <a:pt x="96" y="236"/>
                </a:moveTo>
                <a:cubicBezTo>
                  <a:pt x="96" y="235"/>
                  <a:pt x="98" y="235"/>
                  <a:pt x="99" y="234"/>
                </a:cubicBezTo>
                <a:cubicBezTo>
                  <a:pt x="99" y="234"/>
                  <a:pt x="99" y="234"/>
                  <a:pt x="99" y="234"/>
                </a:cubicBezTo>
                <a:cubicBezTo>
                  <a:pt x="101" y="234"/>
                  <a:pt x="102" y="233"/>
                  <a:pt x="103" y="232"/>
                </a:cubicBezTo>
                <a:cubicBezTo>
                  <a:pt x="103" y="232"/>
                  <a:pt x="103" y="232"/>
                  <a:pt x="103" y="232"/>
                </a:cubicBezTo>
                <a:cubicBezTo>
                  <a:pt x="103" y="233"/>
                  <a:pt x="103" y="232"/>
                  <a:pt x="103" y="232"/>
                </a:cubicBezTo>
                <a:cubicBezTo>
                  <a:pt x="103" y="232"/>
                  <a:pt x="103" y="232"/>
                  <a:pt x="103" y="231"/>
                </a:cubicBezTo>
                <a:cubicBezTo>
                  <a:pt x="103" y="232"/>
                  <a:pt x="90" y="235"/>
                  <a:pt x="90" y="235"/>
                </a:cubicBezTo>
                <a:cubicBezTo>
                  <a:pt x="90" y="235"/>
                  <a:pt x="90" y="237"/>
                  <a:pt x="90" y="237"/>
                </a:cubicBezTo>
                <a:cubicBezTo>
                  <a:pt x="92" y="237"/>
                  <a:pt x="94" y="236"/>
                  <a:pt x="96" y="236"/>
                </a:cubicBezTo>
                <a:close/>
                <a:moveTo>
                  <a:pt x="105" y="246"/>
                </a:moveTo>
                <a:cubicBezTo>
                  <a:pt x="106" y="245"/>
                  <a:pt x="109" y="248"/>
                  <a:pt x="110" y="248"/>
                </a:cubicBezTo>
                <a:cubicBezTo>
                  <a:pt x="112" y="248"/>
                  <a:pt x="106" y="242"/>
                  <a:pt x="105" y="246"/>
                </a:cubicBezTo>
                <a:close/>
                <a:moveTo>
                  <a:pt x="94" y="237"/>
                </a:moveTo>
                <a:cubicBezTo>
                  <a:pt x="94" y="238"/>
                  <a:pt x="94" y="237"/>
                  <a:pt x="94" y="237"/>
                </a:cubicBezTo>
                <a:close/>
                <a:moveTo>
                  <a:pt x="89" y="237"/>
                </a:moveTo>
                <a:cubicBezTo>
                  <a:pt x="91" y="233"/>
                  <a:pt x="78" y="239"/>
                  <a:pt x="79" y="240"/>
                </a:cubicBezTo>
                <a:cubicBezTo>
                  <a:pt x="79" y="240"/>
                  <a:pt x="89" y="237"/>
                  <a:pt x="89" y="237"/>
                </a:cubicBezTo>
                <a:close/>
                <a:moveTo>
                  <a:pt x="85" y="237"/>
                </a:moveTo>
                <a:cubicBezTo>
                  <a:pt x="85" y="238"/>
                  <a:pt x="85" y="236"/>
                  <a:pt x="85" y="237"/>
                </a:cubicBezTo>
                <a:close/>
                <a:moveTo>
                  <a:pt x="49" y="260"/>
                </a:moveTo>
                <a:cubicBezTo>
                  <a:pt x="49" y="260"/>
                  <a:pt x="49" y="261"/>
                  <a:pt x="49" y="260"/>
                </a:cubicBezTo>
                <a:close/>
                <a:moveTo>
                  <a:pt x="63" y="257"/>
                </a:moveTo>
                <a:cubicBezTo>
                  <a:pt x="64" y="256"/>
                  <a:pt x="63" y="257"/>
                  <a:pt x="63" y="257"/>
                </a:cubicBezTo>
                <a:close/>
                <a:moveTo>
                  <a:pt x="71" y="257"/>
                </a:moveTo>
                <a:cubicBezTo>
                  <a:pt x="71" y="257"/>
                  <a:pt x="73" y="256"/>
                  <a:pt x="73" y="256"/>
                </a:cubicBezTo>
                <a:cubicBezTo>
                  <a:pt x="73" y="256"/>
                  <a:pt x="70" y="255"/>
                  <a:pt x="71" y="257"/>
                </a:cubicBezTo>
                <a:close/>
                <a:moveTo>
                  <a:pt x="72" y="257"/>
                </a:moveTo>
                <a:cubicBezTo>
                  <a:pt x="73" y="258"/>
                  <a:pt x="72" y="256"/>
                  <a:pt x="72" y="257"/>
                </a:cubicBezTo>
                <a:close/>
                <a:moveTo>
                  <a:pt x="53" y="259"/>
                </a:moveTo>
                <a:cubicBezTo>
                  <a:pt x="53" y="258"/>
                  <a:pt x="53" y="260"/>
                  <a:pt x="53" y="259"/>
                </a:cubicBezTo>
                <a:close/>
                <a:moveTo>
                  <a:pt x="71" y="258"/>
                </a:moveTo>
                <a:cubicBezTo>
                  <a:pt x="69" y="258"/>
                  <a:pt x="73" y="258"/>
                  <a:pt x="71" y="258"/>
                </a:cubicBezTo>
                <a:close/>
                <a:moveTo>
                  <a:pt x="61" y="258"/>
                </a:moveTo>
                <a:cubicBezTo>
                  <a:pt x="61" y="258"/>
                  <a:pt x="61" y="258"/>
                  <a:pt x="61" y="257"/>
                </a:cubicBezTo>
                <a:cubicBezTo>
                  <a:pt x="61" y="257"/>
                  <a:pt x="61" y="257"/>
                  <a:pt x="61" y="258"/>
                </a:cubicBezTo>
                <a:close/>
                <a:moveTo>
                  <a:pt x="62" y="257"/>
                </a:moveTo>
                <a:cubicBezTo>
                  <a:pt x="62" y="258"/>
                  <a:pt x="62" y="256"/>
                  <a:pt x="62" y="257"/>
                </a:cubicBezTo>
                <a:close/>
                <a:moveTo>
                  <a:pt x="82" y="254"/>
                </a:moveTo>
                <a:cubicBezTo>
                  <a:pt x="82" y="255"/>
                  <a:pt x="82" y="254"/>
                  <a:pt x="82" y="254"/>
                </a:cubicBezTo>
                <a:close/>
                <a:moveTo>
                  <a:pt x="74" y="243"/>
                </a:moveTo>
                <a:cubicBezTo>
                  <a:pt x="75" y="244"/>
                  <a:pt x="74" y="242"/>
                  <a:pt x="74" y="243"/>
                </a:cubicBezTo>
                <a:close/>
                <a:moveTo>
                  <a:pt x="72" y="258"/>
                </a:moveTo>
                <a:cubicBezTo>
                  <a:pt x="73" y="258"/>
                  <a:pt x="70" y="257"/>
                  <a:pt x="72" y="258"/>
                </a:cubicBezTo>
                <a:close/>
                <a:moveTo>
                  <a:pt x="74" y="257"/>
                </a:moveTo>
                <a:cubicBezTo>
                  <a:pt x="74" y="256"/>
                  <a:pt x="74" y="257"/>
                  <a:pt x="74" y="257"/>
                </a:cubicBezTo>
                <a:close/>
                <a:moveTo>
                  <a:pt x="76" y="256"/>
                </a:moveTo>
                <a:cubicBezTo>
                  <a:pt x="75" y="255"/>
                  <a:pt x="76" y="257"/>
                  <a:pt x="76" y="256"/>
                </a:cubicBezTo>
                <a:close/>
                <a:moveTo>
                  <a:pt x="83" y="253"/>
                </a:moveTo>
                <a:cubicBezTo>
                  <a:pt x="84" y="254"/>
                  <a:pt x="83" y="252"/>
                  <a:pt x="83" y="253"/>
                </a:cubicBezTo>
                <a:close/>
                <a:moveTo>
                  <a:pt x="47" y="260"/>
                </a:moveTo>
                <a:cubicBezTo>
                  <a:pt x="47" y="261"/>
                  <a:pt x="47" y="260"/>
                  <a:pt x="47" y="260"/>
                </a:cubicBezTo>
                <a:close/>
                <a:moveTo>
                  <a:pt x="49" y="263"/>
                </a:moveTo>
                <a:cubicBezTo>
                  <a:pt x="49" y="264"/>
                  <a:pt x="49" y="262"/>
                  <a:pt x="49" y="263"/>
                </a:cubicBezTo>
                <a:close/>
                <a:moveTo>
                  <a:pt x="95" y="246"/>
                </a:moveTo>
                <a:cubicBezTo>
                  <a:pt x="94" y="244"/>
                  <a:pt x="95" y="247"/>
                  <a:pt x="95" y="246"/>
                </a:cubicBezTo>
                <a:close/>
                <a:moveTo>
                  <a:pt x="104" y="247"/>
                </a:moveTo>
                <a:cubicBezTo>
                  <a:pt x="105" y="249"/>
                  <a:pt x="104" y="245"/>
                  <a:pt x="104" y="247"/>
                </a:cubicBezTo>
                <a:close/>
                <a:moveTo>
                  <a:pt x="73" y="243"/>
                </a:moveTo>
                <a:cubicBezTo>
                  <a:pt x="73" y="242"/>
                  <a:pt x="74" y="243"/>
                  <a:pt x="73" y="243"/>
                </a:cubicBezTo>
                <a:close/>
                <a:moveTo>
                  <a:pt x="61" y="247"/>
                </a:moveTo>
                <a:cubicBezTo>
                  <a:pt x="60" y="245"/>
                  <a:pt x="61" y="248"/>
                  <a:pt x="61" y="247"/>
                </a:cubicBezTo>
                <a:close/>
                <a:moveTo>
                  <a:pt x="65" y="246"/>
                </a:moveTo>
                <a:cubicBezTo>
                  <a:pt x="65" y="247"/>
                  <a:pt x="65" y="245"/>
                  <a:pt x="65" y="246"/>
                </a:cubicBezTo>
                <a:close/>
                <a:moveTo>
                  <a:pt x="51" y="259"/>
                </a:moveTo>
                <a:cubicBezTo>
                  <a:pt x="51" y="260"/>
                  <a:pt x="51" y="259"/>
                  <a:pt x="51" y="259"/>
                </a:cubicBezTo>
                <a:close/>
                <a:moveTo>
                  <a:pt x="52" y="259"/>
                </a:moveTo>
                <a:cubicBezTo>
                  <a:pt x="51" y="259"/>
                  <a:pt x="52" y="260"/>
                  <a:pt x="52" y="259"/>
                </a:cubicBezTo>
                <a:close/>
                <a:moveTo>
                  <a:pt x="50" y="260"/>
                </a:moveTo>
                <a:cubicBezTo>
                  <a:pt x="50" y="259"/>
                  <a:pt x="50" y="261"/>
                  <a:pt x="50" y="260"/>
                </a:cubicBezTo>
                <a:close/>
                <a:moveTo>
                  <a:pt x="34" y="312"/>
                </a:moveTo>
                <a:cubicBezTo>
                  <a:pt x="34" y="313"/>
                  <a:pt x="35" y="312"/>
                  <a:pt x="34" y="312"/>
                </a:cubicBezTo>
                <a:close/>
                <a:moveTo>
                  <a:pt x="25" y="298"/>
                </a:moveTo>
                <a:cubicBezTo>
                  <a:pt x="24" y="298"/>
                  <a:pt x="26" y="297"/>
                  <a:pt x="25" y="298"/>
                </a:cubicBezTo>
                <a:close/>
                <a:moveTo>
                  <a:pt x="33" y="312"/>
                </a:moveTo>
                <a:cubicBezTo>
                  <a:pt x="33" y="311"/>
                  <a:pt x="34" y="313"/>
                  <a:pt x="33" y="312"/>
                </a:cubicBezTo>
                <a:close/>
                <a:moveTo>
                  <a:pt x="55" y="329"/>
                </a:moveTo>
                <a:cubicBezTo>
                  <a:pt x="57" y="328"/>
                  <a:pt x="55" y="329"/>
                  <a:pt x="55" y="329"/>
                </a:cubicBezTo>
                <a:close/>
                <a:moveTo>
                  <a:pt x="34" y="312"/>
                </a:moveTo>
                <a:cubicBezTo>
                  <a:pt x="33" y="314"/>
                  <a:pt x="35" y="310"/>
                  <a:pt x="34" y="312"/>
                </a:cubicBezTo>
                <a:close/>
                <a:moveTo>
                  <a:pt x="51" y="311"/>
                </a:moveTo>
                <a:cubicBezTo>
                  <a:pt x="53" y="311"/>
                  <a:pt x="50" y="312"/>
                  <a:pt x="51" y="311"/>
                </a:cubicBezTo>
                <a:close/>
                <a:moveTo>
                  <a:pt x="60" y="333"/>
                </a:moveTo>
                <a:cubicBezTo>
                  <a:pt x="60" y="333"/>
                  <a:pt x="61" y="333"/>
                  <a:pt x="61" y="333"/>
                </a:cubicBezTo>
                <a:cubicBezTo>
                  <a:pt x="60" y="333"/>
                  <a:pt x="57" y="323"/>
                  <a:pt x="57" y="323"/>
                </a:cubicBezTo>
                <a:cubicBezTo>
                  <a:pt x="57" y="323"/>
                  <a:pt x="56" y="323"/>
                  <a:pt x="56" y="323"/>
                </a:cubicBezTo>
                <a:cubicBezTo>
                  <a:pt x="56" y="323"/>
                  <a:pt x="57" y="327"/>
                  <a:pt x="57" y="327"/>
                </a:cubicBezTo>
                <a:cubicBezTo>
                  <a:pt x="57" y="328"/>
                  <a:pt x="57" y="329"/>
                  <a:pt x="58" y="330"/>
                </a:cubicBezTo>
                <a:cubicBezTo>
                  <a:pt x="58" y="330"/>
                  <a:pt x="59" y="330"/>
                  <a:pt x="58" y="330"/>
                </a:cubicBezTo>
                <a:cubicBezTo>
                  <a:pt x="58" y="330"/>
                  <a:pt x="58" y="330"/>
                  <a:pt x="58" y="330"/>
                </a:cubicBezTo>
                <a:cubicBezTo>
                  <a:pt x="59" y="331"/>
                  <a:pt x="59" y="332"/>
                  <a:pt x="60" y="333"/>
                </a:cubicBezTo>
                <a:cubicBezTo>
                  <a:pt x="60" y="333"/>
                  <a:pt x="60" y="333"/>
                  <a:pt x="60" y="333"/>
                </a:cubicBezTo>
                <a:cubicBezTo>
                  <a:pt x="60" y="333"/>
                  <a:pt x="60" y="333"/>
                  <a:pt x="60" y="333"/>
                </a:cubicBezTo>
                <a:close/>
                <a:moveTo>
                  <a:pt x="35" y="312"/>
                </a:moveTo>
                <a:cubicBezTo>
                  <a:pt x="36" y="311"/>
                  <a:pt x="34" y="312"/>
                  <a:pt x="35" y="312"/>
                </a:cubicBezTo>
                <a:close/>
                <a:moveTo>
                  <a:pt x="52" y="314"/>
                </a:moveTo>
                <a:cubicBezTo>
                  <a:pt x="52" y="314"/>
                  <a:pt x="55" y="323"/>
                  <a:pt x="55" y="323"/>
                </a:cubicBezTo>
                <a:cubicBezTo>
                  <a:pt x="59" y="323"/>
                  <a:pt x="53" y="313"/>
                  <a:pt x="52" y="314"/>
                </a:cubicBezTo>
                <a:close/>
                <a:moveTo>
                  <a:pt x="55" y="319"/>
                </a:moveTo>
                <a:cubicBezTo>
                  <a:pt x="54" y="319"/>
                  <a:pt x="56" y="319"/>
                  <a:pt x="55" y="319"/>
                </a:cubicBezTo>
                <a:close/>
                <a:moveTo>
                  <a:pt x="55" y="326"/>
                </a:moveTo>
                <a:cubicBezTo>
                  <a:pt x="56" y="326"/>
                  <a:pt x="54" y="327"/>
                  <a:pt x="55" y="326"/>
                </a:cubicBezTo>
                <a:close/>
                <a:moveTo>
                  <a:pt x="47" y="328"/>
                </a:moveTo>
                <a:cubicBezTo>
                  <a:pt x="48" y="328"/>
                  <a:pt x="46" y="329"/>
                  <a:pt x="47" y="328"/>
                </a:cubicBezTo>
                <a:close/>
                <a:moveTo>
                  <a:pt x="30" y="299"/>
                </a:moveTo>
                <a:cubicBezTo>
                  <a:pt x="30" y="299"/>
                  <a:pt x="29" y="299"/>
                  <a:pt x="29" y="299"/>
                </a:cubicBezTo>
                <a:cubicBezTo>
                  <a:pt x="29" y="299"/>
                  <a:pt x="29" y="299"/>
                  <a:pt x="29" y="299"/>
                </a:cubicBezTo>
                <a:cubicBezTo>
                  <a:pt x="30" y="299"/>
                  <a:pt x="30" y="299"/>
                  <a:pt x="30" y="299"/>
                </a:cubicBezTo>
                <a:close/>
                <a:moveTo>
                  <a:pt x="46" y="306"/>
                </a:moveTo>
                <a:cubicBezTo>
                  <a:pt x="46" y="306"/>
                  <a:pt x="46" y="306"/>
                  <a:pt x="46" y="306"/>
                </a:cubicBezTo>
                <a:cubicBezTo>
                  <a:pt x="46" y="306"/>
                  <a:pt x="46" y="306"/>
                  <a:pt x="46" y="306"/>
                </a:cubicBezTo>
                <a:cubicBezTo>
                  <a:pt x="45" y="306"/>
                  <a:pt x="45" y="306"/>
                  <a:pt x="46" y="306"/>
                </a:cubicBezTo>
                <a:close/>
                <a:moveTo>
                  <a:pt x="29" y="300"/>
                </a:moveTo>
                <a:cubicBezTo>
                  <a:pt x="29" y="300"/>
                  <a:pt x="29" y="300"/>
                  <a:pt x="29" y="300"/>
                </a:cubicBezTo>
                <a:cubicBezTo>
                  <a:pt x="29" y="300"/>
                  <a:pt x="30" y="300"/>
                  <a:pt x="30" y="300"/>
                </a:cubicBezTo>
                <a:cubicBezTo>
                  <a:pt x="30" y="300"/>
                  <a:pt x="30" y="300"/>
                  <a:pt x="29" y="300"/>
                </a:cubicBezTo>
                <a:close/>
                <a:moveTo>
                  <a:pt x="46" y="305"/>
                </a:moveTo>
                <a:cubicBezTo>
                  <a:pt x="46" y="305"/>
                  <a:pt x="46" y="305"/>
                  <a:pt x="46" y="305"/>
                </a:cubicBezTo>
                <a:cubicBezTo>
                  <a:pt x="46" y="305"/>
                  <a:pt x="46" y="305"/>
                  <a:pt x="46" y="305"/>
                </a:cubicBezTo>
                <a:cubicBezTo>
                  <a:pt x="46" y="305"/>
                  <a:pt x="45" y="305"/>
                  <a:pt x="46" y="305"/>
                </a:cubicBezTo>
                <a:close/>
                <a:moveTo>
                  <a:pt x="34" y="306"/>
                </a:moveTo>
                <a:cubicBezTo>
                  <a:pt x="34" y="306"/>
                  <a:pt x="33" y="306"/>
                  <a:pt x="34" y="306"/>
                </a:cubicBezTo>
                <a:close/>
                <a:moveTo>
                  <a:pt x="33" y="305"/>
                </a:moveTo>
                <a:cubicBezTo>
                  <a:pt x="32" y="305"/>
                  <a:pt x="34" y="304"/>
                  <a:pt x="33" y="305"/>
                </a:cubicBezTo>
                <a:close/>
                <a:moveTo>
                  <a:pt x="33" y="304"/>
                </a:moveTo>
                <a:cubicBezTo>
                  <a:pt x="32" y="305"/>
                  <a:pt x="33" y="304"/>
                  <a:pt x="33" y="304"/>
                </a:cubicBezTo>
                <a:close/>
                <a:moveTo>
                  <a:pt x="31" y="300"/>
                </a:moveTo>
                <a:cubicBezTo>
                  <a:pt x="31" y="300"/>
                  <a:pt x="30" y="300"/>
                  <a:pt x="30" y="300"/>
                </a:cubicBezTo>
                <a:cubicBezTo>
                  <a:pt x="30" y="300"/>
                  <a:pt x="30" y="301"/>
                  <a:pt x="31" y="300"/>
                </a:cubicBezTo>
                <a:close/>
                <a:moveTo>
                  <a:pt x="27" y="296"/>
                </a:moveTo>
                <a:cubicBezTo>
                  <a:pt x="27" y="296"/>
                  <a:pt x="26" y="296"/>
                  <a:pt x="27" y="296"/>
                </a:cubicBezTo>
                <a:close/>
                <a:moveTo>
                  <a:pt x="29" y="298"/>
                </a:moveTo>
                <a:cubicBezTo>
                  <a:pt x="28" y="298"/>
                  <a:pt x="29" y="298"/>
                  <a:pt x="29" y="298"/>
                </a:cubicBezTo>
                <a:close/>
                <a:moveTo>
                  <a:pt x="26" y="295"/>
                </a:moveTo>
                <a:cubicBezTo>
                  <a:pt x="27" y="295"/>
                  <a:pt x="26" y="296"/>
                  <a:pt x="26" y="295"/>
                </a:cubicBezTo>
                <a:close/>
                <a:moveTo>
                  <a:pt x="43" y="301"/>
                </a:moveTo>
                <a:cubicBezTo>
                  <a:pt x="42" y="301"/>
                  <a:pt x="45" y="300"/>
                  <a:pt x="43" y="301"/>
                </a:cubicBezTo>
                <a:close/>
                <a:moveTo>
                  <a:pt x="35" y="314"/>
                </a:moveTo>
                <a:cubicBezTo>
                  <a:pt x="35" y="313"/>
                  <a:pt x="34" y="314"/>
                  <a:pt x="35" y="314"/>
                </a:cubicBezTo>
                <a:close/>
                <a:moveTo>
                  <a:pt x="29" y="298"/>
                </a:moveTo>
                <a:cubicBezTo>
                  <a:pt x="28" y="299"/>
                  <a:pt x="29" y="298"/>
                  <a:pt x="29" y="298"/>
                </a:cubicBezTo>
                <a:close/>
                <a:moveTo>
                  <a:pt x="33" y="310"/>
                </a:moveTo>
                <a:cubicBezTo>
                  <a:pt x="33" y="310"/>
                  <a:pt x="33" y="310"/>
                  <a:pt x="33" y="310"/>
                </a:cubicBezTo>
                <a:cubicBezTo>
                  <a:pt x="33" y="310"/>
                  <a:pt x="33" y="310"/>
                  <a:pt x="33" y="310"/>
                </a:cubicBezTo>
                <a:cubicBezTo>
                  <a:pt x="33" y="310"/>
                  <a:pt x="32" y="310"/>
                  <a:pt x="33" y="310"/>
                </a:cubicBezTo>
                <a:close/>
                <a:moveTo>
                  <a:pt x="46" y="336"/>
                </a:moveTo>
                <a:cubicBezTo>
                  <a:pt x="48" y="335"/>
                  <a:pt x="44" y="337"/>
                  <a:pt x="46" y="336"/>
                </a:cubicBezTo>
                <a:close/>
                <a:moveTo>
                  <a:pt x="44" y="304"/>
                </a:moveTo>
                <a:cubicBezTo>
                  <a:pt x="43" y="305"/>
                  <a:pt x="45" y="304"/>
                  <a:pt x="44" y="304"/>
                </a:cubicBezTo>
                <a:close/>
                <a:moveTo>
                  <a:pt x="39" y="320"/>
                </a:moveTo>
                <a:cubicBezTo>
                  <a:pt x="39" y="321"/>
                  <a:pt x="40" y="320"/>
                  <a:pt x="39" y="320"/>
                </a:cubicBezTo>
                <a:close/>
                <a:moveTo>
                  <a:pt x="46" y="337"/>
                </a:moveTo>
                <a:cubicBezTo>
                  <a:pt x="47" y="337"/>
                  <a:pt x="45" y="338"/>
                  <a:pt x="46" y="337"/>
                </a:cubicBezTo>
                <a:close/>
                <a:moveTo>
                  <a:pt x="36" y="315"/>
                </a:moveTo>
                <a:cubicBezTo>
                  <a:pt x="35" y="316"/>
                  <a:pt x="37" y="314"/>
                  <a:pt x="36" y="315"/>
                </a:cubicBezTo>
                <a:close/>
                <a:moveTo>
                  <a:pt x="40" y="322"/>
                </a:moveTo>
                <a:cubicBezTo>
                  <a:pt x="41" y="321"/>
                  <a:pt x="39" y="322"/>
                  <a:pt x="40" y="322"/>
                </a:cubicBezTo>
                <a:close/>
                <a:moveTo>
                  <a:pt x="38" y="320"/>
                </a:moveTo>
                <a:cubicBezTo>
                  <a:pt x="38" y="320"/>
                  <a:pt x="37" y="320"/>
                  <a:pt x="38" y="320"/>
                </a:cubicBezTo>
                <a:close/>
                <a:moveTo>
                  <a:pt x="45" y="341"/>
                </a:moveTo>
                <a:cubicBezTo>
                  <a:pt x="45" y="341"/>
                  <a:pt x="48" y="340"/>
                  <a:pt x="49" y="340"/>
                </a:cubicBezTo>
                <a:cubicBezTo>
                  <a:pt x="49" y="340"/>
                  <a:pt x="47" y="338"/>
                  <a:pt x="47" y="338"/>
                </a:cubicBezTo>
                <a:cubicBezTo>
                  <a:pt x="47" y="339"/>
                  <a:pt x="45" y="341"/>
                  <a:pt x="45" y="341"/>
                </a:cubicBezTo>
                <a:close/>
                <a:moveTo>
                  <a:pt x="49" y="312"/>
                </a:moveTo>
                <a:cubicBezTo>
                  <a:pt x="50" y="312"/>
                  <a:pt x="49" y="312"/>
                  <a:pt x="49" y="312"/>
                </a:cubicBezTo>
                <a:close/>
                <a:moveTo>
                  <a:pt x="48" y="310"/>
                </a:moveTo>
                <a:cubicBezTo>
                  <a:pt x="49" y="310"/>
                  <a:pt x="48" y="311"/>
                  <a:pt x="48" y="310"/>
                </a:cubicBezTo>
                <a:close/>
                <a:moveTo>
                  <a:pt x="48" y="311"/>
                </a:moveTo>
                <a:cubicBezTo>
                  <a:pt x="47" y="312"/>
                  <a:pt x="49" y="311"/>
                  <a:pt x="48" y="311"/>
                </a:cubicBezTo>
                <a:close/>
                <a:moveTo>
                  <a:pt x="46" y="337"/>
                </a:moveTo>
                <a:cubicBezTo>
                  <a:pt x="46" y="337"/>
                  <a:pt x="46" y="337"/>
                  <a:pt x="47" y="338"/>
                </a:cubicBezTo>
                <a:cubicBezTo>
                  <a:pt x="47" y="337"/>
                  <a:pt x="47" y="337"/>
                  <a:pt x="46" y="337"/>
                </a:cubicBezTo>
                <a:close/>
                <a:moveTo>
                  <a:pt x="52" y="312"/>
                </a:moveTo>
                <a:cubicBezTo>
                  <a:pt x="51" y="312"/>
                  <a:pt x="51" y="312"/>
                  <a:pt x="51" y="312"/>
                </a:cubicBezTo>
                <a:cubicBezTo>
                  <a:pt x="51" y="312"/>
                  <a:pt x="51" y="312"/>
                  <a:pt x="52" y="312"/>
                </a:cubicBezTo>
                <a:close/>
                <a:moveTo>
                  <a:pt x="50" y="315"/>
                </a:moveTo>
                <a:cubicBezTo>
                  <a:pt x="50" y="315"/>
                  <a:pt x="51" y="315"/>
                  <a:pt x="50" y="3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6"/>
          <p:cNvSpPr>
            <a:spLocks noEditPoints="1"/>
          </p:cNvSpPr>
          <p:nvPr/>
        </p:nvSpPr>
        <p:spPr bwMode="auto">
          <a:xfrm rot="20725561">
            <a:off x="7192426" y="2348363"/>
            <a:ext cx="1144692" cy="630483"/>
          </a:xfrm>
          <a:custGeom>
            <a:avLst/>
            <a:gdLst>
              <a:gd name="T0" fmla="*/ 494 w 524"/>
              <a:gd name="T1" fmla="*/ 71 h 342"/>
              <a:gd name="T2" fmla="*/ 326 w 524"/>
              <a:gd name="T3" fmla="*/ 250 h 342"/>
              <a:gd name="T4" fmla="*/ 284 w 524"/>
              <a:gd name="T5" fmla="*/ 268 h 342"/>
              <a:gd name="T6" fmla="*/ 268 w 524"/>
              <a:gd name="T7" fmla="*/ 275 h 342"/>
              <a:gd name="T8" fmla="*/ 168 w 524"/>
              <a:gd name="T9" fmla="*/ 311 h 342"/>
              <a:gd name="T10" fmla="*/ 196 w 524"/>
              <a:gd name="T11" fmla="*/ 293 h 342"/>
              <a:gd name="T12" fmla="*/ 511 w 524"/>
              <a:gd name="T13" fmla="*/ 10 h 342"/>
              <a:gd name="T14" fmla="*/ 398 w 524"/>
              <a:gd name="T15" fmla="*/ 188 h 342"/>
              <a:gd name="T16" fmla="*/ 353 w 524"/>
              <a:gd name="T17" fmla="*/ 230 h 342"/>
              <a:gd name="T18" fmla="*/ 153 w 524"/>
              <a:gd name="T19" fmla="*/ 300 h 342"/>
              <a:gd name="T20" fmla="*/ 57 w 524"/>
              <a:gd name="T21" fmla="*/ 262 h 342"/>
              <a:gd name="T22" fmla="*/ 48 w 524"/>
              <a:gd name="T23" fmla="*/ 261 h 342"/>
              <a:gd name="T24" fmla="*/ 106 w 524"/>
              <a:gd name="T25" fmla="*/ 233 h 342"/>
              <a:gd name="T26" fmla="*/ 65 w 524"/>
              <a:gd name="T27" fmla="*/ 246 h 342"/>
              <a:gd name="T28" fmla="*/ 20 w 524"/>
              <a:gd name="T29" fmla="*/ 252 h 342"/>
              <a:gd name="T30" fmla="*/ 30 w 524"/>
              <a:gd name="T31" fmla="*/ 303 h 342"/>
              <a:gd name="T32" fmla="*/ 24 w 524"/>
              <a:gd name="T33" fmla="*/ 291 h 342"/>
              <a:gd name="T34" fmla="*/ 58 w 524"/>
              <a:gd name="T35" fmla="*/ 335 h 342"/>
              <a:gd name="T36" fmla="*/ 44 w 524"/>
              <a:gd name="T37" fmla="*/ 305 h 342"/>
              <a:gd name="T38" fmla="*/ 70 w 524"/>
              <a:gd name="T39" fmla="*/ 300 h 342"/>
              <a:gd name="T40" fmla="*/ 71 w 524"/>
              <a:gd name="T41" fmla="*/ 295 h 342"/>
              <a:gd name="T42" fmla="*/ 497 w 524"/>
              <a:gd name="T43" fmla="*/ 63 h 342"/>
              <a:gd name="T44" fmla="*/ 352 w 524"/>
              <a:gd name="T45" fmla="*/ 228 h 342"/>
              <a:gd name="T46" fmla="*/ 67 w 524"/>
              <a:gd name="T47" fmla="*/ 258 h 342"/>
              <a:gd name="T48" fmla="*/ 101 w 524"/>
              <a:gd name="T49" fmla="*/ 243 h 342"/>
              <a:gd name="T50" fmla="*/ 84 w 524"/>
              <a:gd name="T51" fmla="*/ 243 h 342"/>
              <a:gd name="T52" fmla="*/ 71 w 524"/>
              <a:gd name="T53" fmla="*/ 244 h 342"/>
              <a:gd name="T54" fmla="*/ 3 w 524"/>
              <a:gd name="T55" fmla="*/ 266 h 342"/>
              <a:gd name="T56" fmla="*/ 19 w 524"/>
              <a:gd name="T57" fmla="*/ 285 h 342"/>
              <a:gd name="T58" fmla="*/ 23 w 524"/>
              <a:gd name="T59" fmla="*/ 277 h 342"/>
              <a:gd name="T60" fmla="*/ 51 w 524"/>
              <a:gd name="T61" fmla="*/ 333 h 342"/>
              <a:gd name="T62" fmla="*/ 47 w 524"/>
              <a:gd name="T63" fmla="*/ 314 h 342"/>
              <a:gd name="T64" fmla="*/ 45 w 524"/>
              <a:gd name="T65" fmla="*/ 303 h 342"/>
              <a:gd name="T66" fmla="*/ 60 w 524"/>
              <a:gd name="T67" fmla="*/ 286 h 342"/>
              <a:gd name="T68" fmla="*/ 68 w 524"/>
              <a:gd name="T69" fmla="*/ 291 h 342"/>
              <a:gd name="T70" fmla="*/ 116 w 524"/>
              <a:gd name="T71" fmla="*/ 302 h 342"/>
              <a:gd name="T72" fmla="*/ 179 w 524"/>
              <a:gd name="T73" fmla="*/ 302 h 342"/>
              <a:gd name="T74" fmla="*/ 193 w 524"/>
              <a:gd name="T75" fmla="*/ 301 h 342"/>
              <a:gd name="T76" fmla="*/ 222 w 524"/>
              <a:gd name="T77" fmla="*/ 294 h 342"/>
              <a:gd name="T78" fmla="*/ 257 w 524"/>
              <a:gd name="T79" fmla="*/ 283 h 342"/>
              <a:gd name="T80" fmla="*/ 468 w 524"/>
              <a:gd name="T81" fmla="*/ 95 h 342"/>
              <a:gd name="T82" fmla="*/ 411 w 524"/>
              <a:gd name="T83" fmla="*/ 178 h 342"/>
              <a:gd name="T84" fmla="*/ 287 w 524"/>
              <a:gd name="T85" fmla="*/ 281 h 342"/>
              <a:gd name="T86" fmla="*/ 377 w 524"/>
              <a:gd name="T87" fmla="*/ 226 h 342"/>
              <a:gd name="T88" fmla="*/ 382 w 524"/>
              <a:gd name="T89" fmla="*/ 221 h 342"/>
              <a:gd name="T90" fmla="*/ 458 w 524"/>
              <a:gd name="T91" fmla="*/ 131 h 342"/>
              <a:gd name="T92" fmla="*/ 72 w 524"/>
              <a:gd name="T93" fmla="*/ 297 h 342"/>
              <a:gd name="T94" fmla="*/ 55 w 524"/>
              <a:gd name="T95" fmla="*/ 259 h 342"/>
              <a:gd name="T96" fmla="*/ 68 w 524"/>
              <a:gd name="T97" fmla="*/ 244 h 342"/>
              <a:gd name="T98" fmla="*/ 97 w 524"/>
              <a:gd name="T99" fmla="*/ 237 h 342"/>
              <a:gd name="T100" fmla="*/ 94 w 524"/>
              <a:gd name="T101" fmla="*/ 237 h 342"/>
              <a:gd name="T102" fmla="*/ 53 w 524"/>
              <a:gd name="T103" fmla="*/ 259 h 342"/>
              <a:gd name="T104" fmla="*/ 74 w 524"/>
              <a:gd name="T105" fmla="*/ 257 h 342"/>
              <a:gd name="T106" fmla="*/ 61 w 524"/>
              <a:gd name="T107" fmla="*/ 247 h 342"/>
              <a:gd name="T108" fmla="*/ 55 w 524"/>
              <a:gd name="T109" fmla="*/ 329 h 342"/>
              <a:gd name="T110" fmla="*/ 35 w 524"/>
              <a:gd name="T111" fmla="*/ 312 h 342"/>
              <a:gd name="T112" fmla="*/ 46 w 524"/>
              <a:gd name="T113" fmla="*/ 306 h 342"/>
              <a:gd name="T114" fmla="*/ 33 w 524"/>
              <a:gd name="T115" fmla="*/ 304 h 342"/>
              <a:gd name="T116" fmla="*/ 33 w 524"/>
              <a:gd name="T117" fmla="*/ 310 h 342"/>
              <a:gd name="T118" fmla="*/ 38 w 524"/>
              <a:gd name="T119" fmla="*/ 320 h 342"/>
              <a:gd name="T120" fmla="*/ 51 w 524"/>
              <a:gd name="T121" fmla="*/ 31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4" h="342">
                <a:moveTo>
                  <a:pt x="511" y="31"/>
                </a:moveTo>
                <a:cubicBezTo>
                  <a:pt x="510" y="32"/>
                  <a:pt x="510" y="33"/>
                  <a:pt x="509" y="34"/>
                </a:cubicBezTo>
                <a:cubicBezTo>
                  <a:pt x="510" y="33"/>
                  <a:pt x="511" y="32"/>
                  <a:pt x="511" y="31"/>
                </a:cubicBezTo>
                <a:close/>
                <a:moveTo>
                  <a:pt x="497" y="63"/>
                </a:moveTo>
                <a:cubicBezTo>
                  <a:pt x="497" y="63"/>
                  <a:pt x="497" y="63"/>
                  <a:pt x="497" y="63"/>
                </a:cubicBezTo>
                <a:close/>
                <a:moveTo>
                  <a:pt x="508" y="37"/>
                </a:moveTo>
                <a:cubicBezTo>
                  <a:pt x="508" y="38"/>
                  <a:pt x="508" y="39"/>
                  <a:pt x="508" y="37"/>
                </a:cubicBezTo>
                <a:close/>
                <a:moveTo>
                  <a:pt x="282" y="283"/>
                </a:moveTo>
                <a:cubicBezTo>
                  <a:pt x="281" y="283"/>
                  <a:pt x="281" y="283"/>
                  <a:pt x="280" y="284"/>
                </a:cubicBezTo>
                <a:cubicBezTo>
                  <a:pt x="281" y="284"/>
                  <a:pt x="281" y="283"/>
                  <a:pt x="282" y="283"/>
                </a:cubicBezTo>
                <a:close/>
                <a:moveTo>
                  <a:pt x="234" y="300"/>
                </a:moveTo>
                <a:cubicBezTo>
                  <a:pt x="233" y="300"/>
                  <a:pt x="232" y="300"/>
                  <a:pt x="232" y="301"/>
                </a:cubicBezTo>
                <a:cubicBezTo>
                  <a:pt x="233" y="301"/>
                  <a:pt x="233" y="301"/>
                  <a:pt x="234" y="300"/>
                </a:cubicBezTo>
                <a:close/>
                <a:moveTo>
                  <a:pt x="494" y="71"/>
                </a:moveTo>
                <a:cubicBezTo>
                  <a:pt x="493" y="72"/>
                  <a:pt x="493" y="73"/>
                  <a:pt x="493" y="74"/>
                </a:cubicBezTo>
                <a:cubicBezTo>
                  <a:pt x="494" y="73"/>
                  <a:pt x="494" y="72"/>
                  <a:pt x="494" y="71"/>
                </a:cubicBezTo>
                <a:close/>
                <a:moveTo>
                  <a:pt x="348" y="234"/>
                </a:moveTo>
                <a:cubicBezTo>
                  <a:pt x="348" y="234"/>
                  <a:pt x="347" y="234"/>
                  <a:pt x="347" y="234"/>
                </a:cubicBezTo>
                <a:cubicBezTo>
                  <a:pt x="350" y="233"/>
                  <a:pt x="352" y="232"/>
                  <a:pt x="353" y="230"/>
                </a:cubicBezTo>
                <a:cubicBezTo>
                  <a:pt x="353" y="230"/>
                  <a:pt x="353" y="230"/>
                  <a:pt x="353" y="230"/>
                </a:cubicBezTo>
                <a:cubicBezTo>
                  <a:pt x="353" y="231"/>
                  <a:pt x="350" y="233"/>
                  <a:pt x="348" y="234"/>
                </a:cubicBezTo>
                <a:close/>
                <a:moveTo>
                  <a:pt x="327" y="249"/>
                </a:moveTo>
                <a:cubicBezTo>
                  <a:pt x="328" y="248"/>
                  <a:pt x="334" y="246"/>
                  <a:pt x="334" y="245"/>
                </a:cubicBezTo>
                <a:cubicBezTo>
                  <a:pt x="333" y="244"/>
                  <a:pt x="328" y="248"/>
                  <a:pt x="327" y="249"/>
                </a:cubicBezTo>
                <a:close/>
                <a:moveTo>
                  <a:pt x="336" y="243"/>
                </a:moveTo>
                <a:cubicBezTo>
                  <a:pt x="336" y="243"/>
                  <a:pt x="340" y="240"/>
                  <a:pt x="340" y="240"/>
                </a:cubicBezTo>
                <a:cubicBezTo>
                  <a:pt x="339" y="240"/>
                  <a:pt x="336" y="242"/>
                  <a:pt x="336" y="243"/>
                </a:cubicBezTo>
                <a:close/>
                <a:moveTo>
                  <a:pt x="383" y="207"/>
                </a:moveTo>
                <a:cubicBezTo>
                  <a:pt x="384" y="206"/>
                  <a:pt x="385" y="205"/>
                  <a:pt x="386" y="204"/>
                </a:cubicBezTo>
                <a:cubicBezTo>
                  <a:pt x="386" y="204"/>
                  <a:pt x="383" y="207"/>
                  <a:pt x="383" y="207"/>
                </a:cubicBezTo>
                <a:close/>
                <a:moveTo>
                  <a:pt x="324" y="251"/>
                </a:moveTo>
                <a:cubicBezTo>
                  <a:pt x="324" y="251"/>
                  <a:pt x="325" y="251"/>
                  <a:pt x="326" y="250"/>
                </a:cubicBezTo>
                <a:cubicBezTo>
                  <a:pt x="327" y="249"/>
                  <a:pt x="324" y="251"/>
                  <a:pt x="324" y="251"/>
                </a:cubicBezTo>
                <a:close/>
                <a:moveTo>
                  <a:pt x="395" y="195"/>
                </a:moveTo>
                <a:cubicBezTo>
                  <a:pt x="395" y="195"/>
                  <a:pt x="393" y="199"/>
                  <a:pt x="395" y="195"/>
                </a:cubicBezTo>
                <a:close/>
                <a:moveTo>
                  <a:pt x="388" y="201"/>
                </a:moveTo>
                <a:cubicBezTo>
                  <a:pt x="388" y="201"/>
                  <a:pt x="391" y="198"/>
                  <a:pt x="391" y="198"/>
                </a:cubicBezTo>
                <a:cubicBezTo>
                  <a:pt x="390" y="199"/>
                  <a:pt x="389" y="200"/>
                  <a:pt x="388" y="201"/>
                </a:cubicBezTo>
                <a:close/>
                <a:moveTo>
                  <a:pt x="519" y="12"/>
                </a:moveTo>
                <a:cubicBezTo>
                  <a:pt x="519" y="13"/>
                  <a:pt x="519" y="13"/>
                  <a:pt x="519" y="13"/>
                </a:cubicBezTo>
                <a:cubicBezTo>
                  <a:pt x="519" y="13"/>
                  <a:pt x="519" y="13"/>
                  <a:pt x="519" y="12"/>
                </a:cubicBezTo>
                <a:close/>
                <a:moveTo>
                  <a:pt x="230" y="299"/>
                </a:moveTo>
                <a:cubicBezTo>
                  <a:pt x="232" y="299"/>
                  <a:pt x="233" y="299"/>
                  <a:pt x="234" y="298"/>
                </a:cubicBezTo>
                <a:cubicBezTo>
                  <a:pt x="233" y="298"/>
                  <a:pt x="231" y="298"/>
                  <a:pt x="230" y="299"/>
                </a:cubicBezTo>
                <a:close/>
                <a:moveTo>
                  <a:pt x="343" y="238"/>
                </a:moveTo>
                <a:cubicBezTo>
                  <a:pt x="343" y="238"/>
                  <a:pt x="345" y="236"/>
                  <a:pt x="347" y="234"/>
                </a:cubicBezTo>
                <a:cubicBezTo>
                  <a:pt x="345" y="236"/>
                  <a:pt x="343" y="237"/>
                  <a:pt x="343" y="238"/>
                </a:cubicBezTo>
                <a:close/>
                <a:moveTo>
                  <a:pt x="284" y="268"/>
                </a:moveTo>
                <a:cubicBezTo>
                  <a:pt x="283" y="267"/>
                  <a:pt x="282" y="268"/>
                  <a:pt x="281" y="268"/>
                </a:cubicBezTo>
                <a:cubicBezTo>
                  <a:pt x="280" y="269"/>
                  <a:pt x="279" y="269"/>
                  <a:pt x="277" y="270"/>
                </a:cubicBezTo>
                <a:cubicBezTo>
                  <a:pt x="278" y="271"/>
                  <a:pt x="284" y="269"/>
                  <a:pt x="284" y="268"/>
                </a:cubicBezTo>
                <a:close/>
                <a:moveTo>
                  <a:pt x="261" y="276"/>
                </a:moveTo>
                <a:cubicBezTo>
                  <a:pt x="262" y="276"/>
                  <a:pt x="262" y="276"/>
                  <a:pt x="263" y="276"/>
                </a:cubicBezTo>
                <a:cubicBezTo>
                  <a:pt x="262" y="276"/>
                  <a:pt x="261" y="276"/>
                  <a:pt x="261" y="276"/>
                </a:cubicBezTo>
                <a:close/>
                <a:moveTo>
                  <a:pt x="209" y="295"/>
                </a:moveTo>
                <a:cubicBezTo>
                  <a:pt x="208" y="294"/>
                  <a:pt x="208" y="295"/>
                  <a:pt x="207" y="295"/>
                </a:cubicBezTo>
                <a:cubicBezTo>
                  <a:pt x="208" y="295"/>
                  <a:pt x="209" y="295"/>
                  <a:pt x="209" y="295"/>
                </a:cubicBezTo>
                <a:close/>
                <a:moveTo>
                  <a:pt x="273" y="272"/>
                </a:moveTo>
                <a:cubicBezTo>
                  <a:pt x="273" y="272"/>
                  <a:pt x="271" y="272"/>
                  <a:pt x="273" y="272"/>
                </a:cubicBezTo>
                <a:close/>
                <a:moveTo>
                  <a:pt x="250" y="280"/>
                </a:moveTo>
                <a:cubicBezTo>
                  <a:pt x="249" y="280"/>
                  <a:pt x="249" y="280"/>
                  <a:pt x="248" y="280"/>
                </a:cubicBezTo>
                <a:cubicBezTo>
                  <a:pt x="248" y="281"/>
                  <a:pt x="250" y="280"/>
                  <a:pt x="250" y="280"/>
                </a:cubicBezTo>
                <a:close/>
                <a:moveTo>
                  <a:pt x="280" y="270"/>
                </a:moveTo>
                <a:cubicBezTo>
                  <a:pt x="278" y="270"/>
                  <a:pt x="268" y="275"/>
                  <a:pt x="268" y="275"/>
                </a:cubicBezTo>
                <a:cubicBezTo>
                  <a:pt x="269" y="276"/>
                  <a:pt x="281" y="271"/>
                  <a:pt x="280" y="270"/>
                </a:cubicBezTo>
                <a:close/>
                <a:moveTo>
                  <a:pt x="228" y="302"/>
                </a:moveTo>
                <a:cubicBezTo>
                  <a:pt x="229" y="302"/>
                  <a:pt x="232" y="301"/>
                  <a:pt x="229" y="301"/>
                </a:cubicBezTo>
                <a:cubicBezTo>
                  <a:pt x="229" y="301"/>
                  <a:pt x="226" y="302"/>
                  <a:pt x="228" y="302"/>
                </a:cubicBezTo>
                <a:close/>
                <a:moveTo>
                  <a:pt x="404" y="181"/>
                </a:moveTo>
                <a:cubicBezTo>
                  <a:pt x="403" y="181"/>
                  <a:pt x="404" y="182"/>
                  <a:pt x="404" y="181"/>
                </a:cubicBezTo>
                <a:close/>
                <a:moveTo>
                  <a:pt x="297" y="262"/>
                </a:moveTo>
                <a:cubicBezTo>
                  <a:pt x="298" y="262"/>
                  <a:pt x="298" y="262"/>
                  <a:pt x="299" y="261"/>
                </a:cubicBezTo>
                <a:cubicBezTo>
                  <a:pt x="298" y="261"/>
                  <a:pt x="297" y="262"/>
                  <a:pt x="297" y="262"/>
                </a:cubicBezTo>
                <a:close/>
                <a:moveTo>
                  <a:pt x="275" y="271"/>
                </a:moveTo>
                <a:cubicBezTo>
                  <a:pt x="272" y="272"/>
                  <a:pt x="278" y="270"/>
                  <a:pt x="275" y="271"/>
                </a:cubicBezTo>
                <a:close/>
                <a:moveTo>
                  <a:pt x="165" y="309"/>
                </a:moveTo>
                <a:cubicBezTo>
                  <a:pt x="152" y="310"/>
                  <a:pt x="139" y="309"/>
                  <a:pt x="126" y="309"/>
                </a:cubicBezTo>
                <a:cubicBezTo>
                  <a:pt x="126" y="309"/>
                  <a:pt x="127" y="310"/>
                  <a:pt x="128" y="311"/>
                </a:cubicBezTo>
                <a:cubicBezTo>
                  <a:pt x="133" y="312"/>
                  <a:pt x="139" y="311"/>
                  <a:pt x="143" y="311"/>
                </a:cubicBezTo>
                <a:cubicBezTo>
                  <a:pt x="150" y="311"/>
                  <a:pt x="161" y="313"/>
                  <a:pt x="168" y="311"/>
                </a:cubicBezTo>
                <a:cubicBezTo>
                  <a:pt x="171" y="309"/>
                  <a:pt x="182" y="308"/>
                  <a:pt x="186" y="309"/>
                </a:cubicBezTo>
                <a:cubicBezTo>
                  <a:pt x="190" y="310"/>
                  <a:pt x="197" y="305"/>
                  <a:pt x="201" y="307"/>
                </a:cubicBezTo>
                <a:cubicBezTo>
                  <a:pt x="202" y="308"/>
                  <a:pt x="210" y="305"/>
                  <a:pt x="207" y="305"/>
                </a:cubicBezTo>
                <a:cubicBezTo>
                  <a:pt x="194" y="304"/>
                  <a:pt x="179" y="309"/>
                  <a:pt x="165" y="309"/>
                </a:cubicBezTo>
                <a:close/>
                <a:moveTo>
                  <a:pt x="160" y="311"/>
                </a:moveTo>
                <a:cubicBezTo>
                  <a:pt x="160" y="310"/>
                  <a:pt x="160" y="312"/>
                  <a:pt x="160" y="311"/>
                </a:cubicBezTo>
                <a:close/>
                <a:moveTo>
                  <a:pt x="204" y="304"/>
                </a:moveTo>
                <a:cubicBezTo>
                  <a:pt x="205" y="304"/>
                  <a:pt x="206" y="304"/>
                  <a:pt x="206" y="304"/>
                </a:cubicBezTo>
                <a:cubicBezTo>
                  <a:pt x="205" y="303"/>
                  <a:pt x="205" y="304"/>
                  <a:pt x="204" y="304"/>
                </a:cubicBezTo>
                <a:close/>
                <a:moveTo>
                  <a:pt x="521" y="8"/>
                </a:moveTo>
                <a:cubicBezTo>
                  <a:pt x="520" y="9"/>
                  <a:pt x="520" y="11"/>
                  <a:pt x="519" y="12"/>
                </a:cubicBezTo>
                <a:cubicBezTo>
                  <a:pt x="520" y="11"/>
                  <a:pt x="520" y="10"/>
                  <a:pt x="521" y="10"/>
                </a:cubicBezTo>
                <a:cubicBezTo>
                  <a:pt x="520" y="11"/>
                  <a:pt x="520" y="11"/>
                  <a:pt x="520" y="12"/>
                </a:cubicBezTo>
                <a:cubicBezTo>
                  <a:pt x="520" y="12"/>
                  <a:pt x="524" y="6"/>
                  <a:pt x="521" y="8"/>
                </a:cubicBezTo>
                <a:close/>
                <a:moveTo>
                  <a:pt x="196" y="293"/>
                </a:moveTo>
                <a:cubicBezTo>
                  <a:pt x="195" y="292"/>
                  <a:pt x="196" y="294"/>
                  <a:pt x="196" y="293"/>
                </a:cubicBezTo>
                <a:close/>
                <a:moveTo>
                  <a:pt x="206" y="290"/>
                </a:moveTo>
                <a:cubicBezTo>
                  <a:pt x="206" y="290"/>
                  <a:pt x="202" y="291"/>
                  <a:pt x="201" y="291"/>
                </a:cubicBezTo>
                <a:cubicBezTo>
                  <a:pt x="202" y="291"/>
                  <a:pt x="206" y="291"/>
                  <a:pt x="206" y="290"/>
                </a:cubicBezTo>
                <a:close/>
                <a:moveTo>
                  <a:pt x="46" y="275"/>
                </a:moveTo>
                <a:cubicBezTo>
                  <a:pt x="46" y="276"/>
                  <a:pt x="49" y="278"/>
                  <a:pt x="50" y="277"/>
                </a:cubicBezTo>
                <a:cubicBezTo>
                  <a:pt x="50" y="276"/>
                  <a:pt x="46" y="275"/>
                  <a:pt x="46" y="275"/>
                </a:cubicBezTo>
                <a:close/>
                <a:moveTo>
                  <a:pt x="179" y="295"/>
                </a:moveTo>
                <a:cubicBezTo>
                  <a:pt x="180" y="295"/>
                  <a:pt x="181" y="294"/>
                  <a:pt x="182" y="294"/>
                </a:cubicBezTo>
                <a:cubicBezTo>
                  <a:pt x="182" y="293"/>
                  <a:pt x="179" y="295"/>
                  <a:pt x="179" y="295"/>
                </a:cubicBezTo>
                <a:close/>
                <a:moveTo>
                  <a:pt x="108" y="297"/>
                </a:moveTo>
                <a:cubicBezTo>
                  <a:pt x="108" y="298"/>
                  <a:pt x="108" y="296"/>
                  <a:pt x="108" y="297"/>
                </a:cubicBezTo>
                <a:close/>
                <a:moveTo>
                  <a:pt x="501" y="39"/>
                </a:moveTo>
                <a:cubicBezTo>
                  <a:pt x="499" y="45"/>
                  <a:pt x="491" y="56"/>
                  <a:pt x="490" y="63"/>
                </a:cubicBezTo>
                <a:cubicBezTo>
                  <a:pt x="491" y="56"/>
                  <a:pt x="498" y="46"/>
                  <a:pt x="500" y="40"/>
                </a:cubicBezTo>
                <a:cubicBezTo>
                  <a:pt x="502" y="34"/>
                  <a:pt x="504" y="29"/>
                  <a:pt x="507" y="24"/>
                </a:cubicBezTo>
                <a:cubicBezTo>
                  <a:pt x="509" y="20"/>
                  <a:pt x="510" y="11"/>
                  <a:pt x="511" y="10"/>
                </a:cubicBezTo>
                <a:cubicBezTo>
                  <a:pt x="516" y="1"/>
                  <a:pt x="510" y="6"/>
                  <a:pt x="509" y="3"/>
                </a:cubicBezTo>
                <a:cubicBezTo>
                  <a:pt x="509" y="2"/>
                  <a:pt x="509" y="1"/>
                  <a:pt x="509" y="0"/>
                </a:cubicBezTo>
                <a:cubicBezTo>
                  <a:pt x="506" y="3"/>
                  <a:pt x="493" y="23"/>
                  <a:pt x="494" y="27"/>
                </a:cubicBezTo>
                <a:cubicBezTo>
                  <a:pt x="492" y="22"/>
                  <a:pt x="503" y="9"/>
                  <a:pt x="505" y="5"/>
                </a:cubicBezTo>
                <a:cubicBezTo>
                  <a:pt x="504" y="4"/>
                  <a:pt x="504" y="4"/>
                  <a:pt x="503" y="5"/>
                </a:cubicBezTo>
                <a:cubicBezTo>
                  <a:pt x="498" y="11"/>
                  <a:pt x="495" y="20"/>
                  <a:pt x="492" y="27"/>
                </a:cubicBezTo>
                <a:cubicBezTo>
                  <a:pt x="489" y="33"/>
                  <a:pt x="482" y="43"/>
                  <a:pt x="482" y="51"/>
                </a:cubicBezTo>
                <a:cubicBezTo>
                  <a:pt x="483" y="50"/>
                  <a:pt x="483" y="49"/>
                  <a:pt x="484" y="49"/>
                </a:cubicBezTo>
                <a:cubicBezTo>
                  <a:pt x="486" y="48"/>
                  <a:pt x="481" y="54"/>
                  <a:pt x="482" y="54"/>
                </a:cubicBezTo>
                <a:cubicBezTo>
                  <a:pt x="482" y="53"/>
                  <a:pt x="482" y="53"/>
                  <a:pt x="482" y="52"/>
                </a:cubicBezTo>
                <a:cubicBezTo>
                  <a:pt x="478" y="53"/>
                  <a:pt x="469" y="80"/>
                  <a:pt x="467" y="86"/>
                </a:cubicBezTo>
                <a:cubicBezTo>
                  <a:pt x="464" y="95"/>
                  <a:pt x="458" y="104"/>
                  <a:pt x="453" y="114"/>
                </a:cubicBezTo>
                <a:cubicBezTo>
                  <a:pt x="454" y="113"/>
                  <a:pt x="425" y="159"/>
                  <a:pt x="424" y="159"/>
                </a:cubicBezTo>
                <a:cubicBezTo>
                  <a:pt x="424" y="158"/>
                  <a:pt x="424" y="158"/>
                  <a:pt x="424" y="157"/>
                </a:cubicBezTo>
                <a:cubicBezTo>
                  <a:pt x="420" y="159"/>
                  <a:pt x="413" y="171"/>
                  <a:pt x="410" y="175"/>
                </a:cubicBezTo>
                <a:cubicBezTo>
                  <a:pt x="407" y="180"/>
                  <a:pt x="401" y="185"/>
                  <a:pt x="398" y="188"/>
                </a:cubicBezTo>
                <a:cubicBezTo>
                  <a:pt x="396" y="191"/>
                  <a:pt x="365" y="218"/>
                  <a:pt x="365" y="218"/>
                </a:cubicBezTo>
                <a:cubicBezTo>
                  <a:pt x="365" y="218"/>
                  <a:pt x="365" y="217"/>
                  <a:pt x="366" y="217"/>
                </a:cubicBezTo>
                <a:cubicBezTo>
                  <a:pt x="364" y="217"/>
                  <a:pt x="361" y="225"/>
                  <a:pt x="359" y="224"/>
                </a:cubicBezTo>
                <a:cubicBezTo>
                  <a:pt x="359" y="223"/>
                  <a:pt x="360" y="223"/>
                  <a:pt x="360" y="222"/>
                </a:cubicBezTo>
                <a:cubicBezTo>
                  <a:pt x="359" y="221"/>
                  <a:pt x="356" y="225"/>
                  <a:pt x="354" y="227"/>
                </a:cubicBezTo>
                <a:cubicBezTo>
                  <a:pt x="349" y="229"/>
                  <a:pt x="342" y="235"/>
                  <a:pt x="339" y="237"/>
                </a:cubicBezTo>
                <a:cubicBezTo>
                  <a:pt x="334" y="241"/>
                  <a:pt x="327" y="245"/>
                  <a:pt x="321" y="248"/>
                </a:cubicBezTo>
                <a:cubicBezTo>
                  <a:pt x="319" y="250"/>
                  <a:pt x="295" y="264"/>
                  <a:pt x="295" y="263"/>
                </a:cubicBezTo>
                <a:cubicBezTo>
                  <a:pt x="294" y="263"/>
                  <a:pt x="288" y="266"/>
                  <a:pt x="285" y="268"/>
                </a:cubicBezTo>
                <a:cubicBezTo>
                  <a:pt x="289" y="265"/>
                  <a:pt x="302" y="261"/>
                  <a:pt x="305" y="260"/>
                </a:cubicBezTo>
                <a:cubicBezTo>
                  <a:pt x="313" y="256"/>
                  <a:pt x="320" y="252"/>
                  <a:pt x="327" y="247"/>
                </a:cubicBezTo>
                <a:cubicBezTo>
                  <a:pt x="331" y="244"/>
                  <a:pt x="339" y="241"/>
                  <a:pt x="342" y="237"/>
                </a:cubicBezTo>
                <a:cubicBezTo>
                  <a:pt x="343" y="237"/>
                  <a:pt x="345" y="235"/>
                  <a:pt x="348" y="234"/>
                </a:cubicBezTo>
                <a:cubicBezTo>
                  <a:pt x="350" y="233"/>
                  <a:pt x="351" y="232"/>
                  <a:pt x="353" y="230"/>
                </a:cubicBezTo>
                <a:cubicBezTo>
                  <a:pt x="354" y="230"/>
                  <a:pt x="354" y="230"/>
                  <a:pt x="354" y="230"/>
                </a:cubicBezTo>
                <a:cubicBezTo>
                  <a:pt x="354" y="230"/>
                  <a:pt x="354" y="230"/>
                  <a:pt x="353" y="230"/>
                </a:cubicBezTo>
                <a:cubicBezTo>
                  <a:pt x="361" y="225"/>
                  <a:pt x="370" y="219"/>
                  <a:pt x="370" y="218"/>
                </a:cubicBezTo>
                <a:cubicBezTo>
                  <a:pt x="369" y="218"/>
                  <a:pt x="368" y="219"/>
                  <a:pt x="367" y="219"/>
                </a:cubicBezTo>
                <a:cubicBezTo>
                  <a:pt x="370" y="217"/>
                  <a:pt x="378" y="208"/>
                  <a:pt x="379" y="209"/>
                </a:cubicBezTo>
                <a:cubicBezTo>
                  <a:pt x="379" y="210"/>
                  <a:pt x="372" y="215"/>
                  <a:pt x="372" y="216"/>
                </a:cubicBezTo>
                <a:cubicBezTo>
                  <a:pt x="373" y="216"/>
                  <a:pt x="381" y="209"/>
                  <a:pt x="381" y="208"/>
                </a:cubicBezTo>
                <a:cubicBezTo>
                  <a:pt x="381" y="208"/>
                  <a:pt x="380" y="208"/>
                  <a:pt x="380" y="208"/>
                </a:cubicBezTo>
                <a:cubicBezTo>
                  <a:pt x="381" y="206"/>
                  <a:pt x="398" y="191"/>
                  <a:pt x="398" y="191"/>
                </a:cubicBezTo>
                <a:cubicBezTo>
                  <a:pt x="398" y="191"/>
                  <a:pt x="396" y="194"/>
                  <a:pt x="396" y="194"/>
                </a:cubicBezTo>
                <a:cubicBezTo>
                  <a:pt x="398" y="193"/>
                  <a:pt x="400" y="191"/>
                  <a:pt x="402" y="189"/>
                </a:cubicBezTo>
                <a:cubicBezTo>
                  <a:pt x="386" y="206"/>
                  <a:pt x="368" y="222"/>
                  <a:pt x="348" y="236"/>
                </a:cubicBezTo>
                <a:cubicBezTo>
                  <a:pt x="321" y="256"/>
                  <a:pt x="293" y="269"/>
                  <a:pt x="262" y="281"/>
                </a:cubicBezTo>
                <a:cubicBezTo>
                  <a:pt x="250" y="286"/>
                  <a:pt x="236" y="288"/>
                  <a:pt x="224" y="292"/>
                </a:cubicBezTo>
                <a:cubicBezTo>
                  <a:pt x="218" y="294"/>
                  <a:pt x="203" y="298"/>
                  <a:pt x="201" y="296"/>
                </a:cubicBezTo>
                <a:cubicBezTo>
                  <a:pt x="200" y="295"/>
                  <a:pt x="194" y="298"/>
                  <a:pt x="192" y="297"/>
                </a:cubicBezTo>
                <a:cubicBezTo>
                  <a:pt x="187" y="294"/>
                  <a:pt x="167" y="299"/>
                  <a:pt x="161" y="299"/>
                </a:cubicBezTo>
                <a:cubicBezTo>
                  <a:pt x="159" y="299"/>
                  <a:pt x="156" y="300"/>
                  <a:pt x="153" y="300"/>
                </a:cubicBezTo>
                <a:cubicBezTo>
                  <a:pt x="153" y="300"/>
                  <a:pt x="153" y="301"/>
                  <a:pt x="153" y="300"/>
                </a:cubicBezTo>
                <a:cubicBezTo>
                  <a:pt x="153" y="300"/>
                  <a:pt x="153" y="300"/>
                  <a:pt x="153" y="300"/>
                </a:cubicBezTo>
                <a:cubicBezTo>
                  <a:pt x="146" y="301"/>
                  <a:pt x="138" y="301"/>
                  <a:pt x="136" y="299"/>
                </a:cubicBezTo>
                <a:cubicBezTo>
                  <a:pt x="137" y="299"/>
                  <a:pt x="139" y="300"/>
                  <a:pt x="141" y="300"/>
                </a:cubicBezTo>
                <a:cubicBezTo>
                  <a:pt x="139" y="299"/>
                  <a:pt x="125" y="298"/>
                  <a:pt x="121" y="298"/>
                </a:cubicBezTo>
                <a:cubicBezTo>
                  <a:pt x="116" y="298"/>
                  <a:pt x="98" y="298"/>
                  <a:pt x="93" y="295"/>
                </a:cubicBezTo>
                <a:cubicBezTo>
                  <a:pt x="94" y="294"/>
                  <a:pt x="95" y="294"/>
                  <a:pt x="96" y="294"/>
                </a:cubicBezTo>
                <a:cubicBezTo>
                  <a:pt x="84" y="295"/>
                  <a:pt x="69" y="288"/>
                  <a:pt x="59" y="284"/>
                </a:cubicBezTo>
                <a:cubicBezTo>
                  <a:pt x="47" y="280"/>
                  <a:pt x="35" y="274"/>
                  <a:pt x="25" y="268"/>
                </a:cubicBezTo>
                <a:cubicBezTo>
                  <a:pt x="25" y="268"/>
                  <a:pt x="26" y="267"/>
                  <a:pt x="26" y="267"/>
                </a:cubicBezTo>
                <a:cubicBezTo>
                  <a:pt x="25" y="267"/>
                  <a:pt x="26" y="267"/>
                  <a:pt x="27" y="267"/>
                </a:cubicBezTo>
                <a:cubicBezTo>
                  <a:pt x="33" y="270"/>
                  <a:pt x="39" y="273"/>
                  <a:pt x="41" y="274"/>
                </a:cubicBezTo>
                <a:cubicBezTo>
                  <a:pt x="41" y="274"/>
                  <a:pt x="41" y="274"/>
                  <a:pt x="41" y="274"/>
                </a:cubicBezTo>
                <a:cubicBezTo>
                  <a:pt x="42" y="274"/>
                  <a:pt x="43" y="274"/>
                  <a:pt x="43" y="274"/>
                </a:cubicBezTo>
                <a:cubicBezTo>
                  <a:pt x="43" y="274"/>
                  <a:pt x="35" y="270"/>
                  <a:pt x="29" y="267"/>
                </a:cubicBezTo>
                <a:cubicBezTo>
                  <a:pt x="37" y="265"/>
                  <a:pt x="56" y="260"/>
                  <a:pt x="57" y="262"/>
                </a:cubicBezTo>
                <a:cubicBezTo>
                  <a:pt x="57" y="262"/>
                  <a:pt x="57" y="261"/>
                  <a:pt x="57" y="260"/>
                </a:cubicBezTo>
                <a:cubicBezTo>
                  <a:pt x="58" y="261"/>
                  <a:pt x="59" y="262"/>
                  <a:pt x="59" y="261"/>
                </a:cubicBezTo>
                <a:cubicBezTo>
                  <a:pt x="59" y="261"/>
                  <a:pt x="59" y="260"/>
                  <a:pt x="59" y="260"/>
                </a:cubicBezTo>
                <a:cubicBezTo>
                  <a:pt x="61" y="261"/>
                  <a:pt x="66" y="259"/>
                  <a:pt x="68" y="258"/>
                </a:cubicBezTo>
                <a:cubicBezTo>
                  <a:pt x="68" y="258"/>
                  <a:pt x="68" y="258"/>
                  <a:pt x="68" y="258"/>
                </a:cubicBezTo>
                <a:cubicBezTo>
                  <a:pt x="68" y="259"/>
                  <a:pt x="68" y="258"/>
                  <a:pt x="68" y="258"/>
                </a:cubicBezTo>
                <a:cubicBezTo>
                  <a:pt x="69" y="258"/>
                  <a:pt x="69" y="258"/>
                  <a:pt x="68" y="257"/>
                </a:cubicBezTo>
                <a:cubicBezTo>
                  <a:pt x="69" y="258"/>
                  <a:pt x="70" y="259"/>
                  <a:pt x="70" y="259"/>
                </a:cubicBezTo>
                <a:cubicBezTo>
                  <a:pt x="70" y="258"/>
                  <a:pt x="70" y="256"/>
                  <a:pt x="70" y="256"/>
                </a:cubicBezTo>
                <a:cubicBezTo>
                  <a:pt x="68" y="257"/>
                  <a:pt x="60" y="260"/>
                  <a:pt x="59" y="259"/>
                </a:cubicBezTo>
                <a:cubicBezTo>
                  <a:pt x="58" y="258"/>
                  <a:pt x="61" y="258"/>
                  <a:pt x="61" y="258"/>
                </a:cubicBezTo>
                <a:cubicBezTo>
                  <a:pt x="61" y="257"/>
                  <a:pt x="56" y="258"/>
                  <a:pt x="56" y="258"/>
                </a:cubicBezTo>
                <a:cubicBezTo>
                  <a:pt x="56" y="259"/>
                  <a:pt x="56" y="259"/>
                  <a:pt x="56" y="259"/>
                </a:cubicBezTo>
                <a:cubicBezTo>
                  <a:pt x="57" y="259"/>
                  <a:pt x="54" y="260"/>
                  <a:pt x="54" y="260"/>
                </a:cubicBezTo>
                <a:cubicBezTo>
                  <a:pt x="54" y="260"/>
                  <a:pt x="54" y="260"/>
                  <a:pt x="54" y="260"/>
                </a:cubicBezTo>
                <a:cubicBezTo>
                  <a:pt x="54" y="260"/>
                  <a:pt x="49" y="261"/>
                  <a:pt x="48" y="261"/>
                </a:cubicBezTo>
                <a:cubicBezTo>
                  <a:pt x="48" y="261"/>
                  <a:pt x="47" y="261"/>
                  <a:pt x="47" y="261"/>
                </a:cubicBezTo>
                <a:cubicBezTo>
                  <a:pt x="47" y="261"/>
                  <a:pt x="47" y="260"/>
                  <a:pt x="47" y="261"/>
                </a:cubicBezTo>
                <a:cubicBezTo>
                  <a:pt x="45" y="260"/>
                  <a:pt x="42" y="260"/>
                  <a:pt x="42" y="261"/>
                </a:cubicBezTo>
                <a:cubicBezTo>
                  <a:pt x="43" y="261"/>
                  <a:pt x="43" y="261"/>
                  <a:pt x="44" y="261"/>
                </a:cubicBezTo>
                <a:cubicBezTo>
                  <a:pt x="44" y="261"/>
                  <a:pt x="43" y="263"/>
                  <a:pt x="43" y="263"/>
                </a:cubicBezTo>
                <a:cubicBezTo>
                  <a:pt x="42" y="263"/>
                  <a:pt x="40" y="261"/>
                  <a:pt x="40" y="261"/>
                </a:cubicBezTo>
                <a:cubicBezTo>
                  <a:pt x="40" y="261"/>
                  <a:pt x="40" y="263"/>
                  <a:pt x="40" y="263"/>
                </a:cubicBezTo>
                <a:cubicBezTo>
                  <a:pt x="39" y="262"/>
                  <a:pt x="35" y="261"/>
                  <a:pt x="35" y="262"/>
                </a:cubicBezTo>
                <a:cubicBezTo>
                  <a:pt x="36" y="258"/>
                  <a:pt x="65" y="255"/>
                  <a:pt x="69" y="254"/>
                </a:cubicBezTo>
                <a:cubicBezTo>
                  <a:pt x="73" y="252"/>
                  <a:pt x="80" y="250"/>
                  <a:pt x="82" y="249"/>
                </a:cubicBezTo>
                <a:cubicBezTo>
                  <a:pt x="84" y="249"/>
                  <a:pt x="88" y="248"/>
                  <a:pt x="89" y="248"/>
                </a:cubicBezTo>
                <a:cubicBezTo>
                  <a:pt x="88" y="248"/>
                  <a:pt x="92" y="246"/>
                  <a:pt x="91" y="247"/>
                </a:cubicBezTo>
                <a:cubicBezTo>
                  <a:pt x="90" y="248"/>
                  <a:pt x="96" y="243"/>
                  <a:pt x="97" y="245"/>
                </a:cubicBezTo>
                <a:cubicBezTo>
                  <a:pt x="97" y="246"/>
                  <a:pt x="109" y="244"/>
                  <a:pt x="110" y="241"/>
                </a:cubicBezTo>
                <a:cubicBezTo>
                  <a:pt x="111" y="238"/>
                  <a:pt x="107" y="237"/>
                  <a:pt x="106" y="235"/>
                </a:cubicBezTo>
                <a:cubicBezTo>
                  <a:pt x="106" y="234"/>
                  <a:pt x="106" y="234"/>
                  <a:pt x="106" y="233"/>
                </a:cubicBezTo>
                <a:cubicBezTo>
                  <a:pt x="104" y="235"/>
                  <a:pt x="98" y="235"/>
                  <a:pt x="99" y="237"/>
                </a:cubicBezTo>
                <a:cubicBezTo>
                  <a:pt x="99" y="237"/>
                  <a:pt x="105" y="235"/>
                  <a:pt x="105" y="235"/>
                </a:cubicBezTo>
                <a:cubicBezTo>
                  <a:pt x="106" y="235"/>
                  <a:pt x="104" y="237"/>
                  <a:pt x="105" y="237"/>
                </a:cubicBezTo>
                <a:cubicBezTo>
                  <a:pt x="104" y="237"/>
                  <a:pt x="104" y="237"/>
                  <a:pt x="103" y="237"/>
                </a:cubicBezTo>
                <a:cubicBezTo>
                  <a:pt x="103" y="237"/>
                  <a:pt x="103" y="237"/>
                  <a:pt x="103" y="237"/>
                </a:cubicBezTo>
                <a:cubicBezTo>
                  <a:pt x="94" y="238"/>
                  <a:pt x="83" y="242"/>
                  <a:pt x="74" y="245"/>
                </a:cubicBezTo>
                <a:cubicBezTo>
                  <a:pt x="65" y="248"/>
                  <a:pt x="56" y="250"/>
                  <a:pt x="47" y="251"/>
                </a:cubicBezTo>
                <a:cubicBezTo>
                  <a:pt x="45" y="252"/>
                  <a:pt x="31" y="253"/>
                  <a:pt x="28" y="255"/>
                </a:cubicBezTo>
                <a:cubicBezTo>
                  <a:pt x="33" y="251"/>
                  <a:pt x="61" y="248"/>
                  <a:pt x="60" y="246"/>
                </a:cubicBezTo>
                <a:cubicBezTo>
                  <a:pt x="60" y="246"/>
                  <a:pt x="58" y="246"/>
                  <a:pt x="58" y="246"/>
                </a:cubicBezTo>
                <a:cubicBezTo>
                  <a:pt x="58" y="246"/>
                  <a:pt x="61" y="245"/>
                  <a:pt x="61" y="245"/>
                </a:cubicBezTo>
                <a:cubicBezTo>
                  <a:pt x="61" y="246"/>
                  <a:pt x="61" y="246"/>
                  <a:pt x="62" y="247"/>
                </a:cubicBezTo>
                <a:cubicBezTo>
                  <a:pt x="62" y="247"/>
                  <a:pt x="63" y="244"/>
                  <a:pt x="63" y="244"/>
                </a:cubicBezTo>
                <a:cubicBezTo>
                  <a:pt x="63" y="245"/>
                  <a:pt x="65" y="247"/>
                  <a:pt x="65" y="246"/>
                </a:cubicBezTo>
                <a:cubicBezTo>
                  <a:pt x="65" y="246"/>
                  <a:pt x="64" y="244"/>
                  <a:pt x="64" y="244"/>
                </a:cubicBezTo>
                <a:cubicBezTo>
                  <a:pt x="65" y="244"/>
                  <a:pt x="65" y="246"/>
                  <a:pt x="65" y="246"/>
                </a:cubicBezTo>
                <a:cubicBezTo>
                  <a:pt x="65" y="245"/>
                  <a:pt x="65" y="245"/>
                  <a:pt x="65" y="244"/>
                </a:cubicBezTo>
                <a:cubicBezTo>
                  <a:pt x="66" y="244"/>
                  <a:pt x="66" y="244"/>
                  <a:pt x="67" y="244"/>
                </a:cubicBezTo>
                <a:cubicBezTo>
                  <a:pt x="67" y="244"/>
                  <a:pt x="67" y="245"/>
                  <a:pt x="67" y="245"/>
                </a:cubicBezTo>
                <a:cubicBezTo>
                  <a:pt x="67" y="244"/>
                  <a:pt x="67" y="244"/>
                  <a:pt x="67" y="245"/>
                </a:cubicBezTo>
                <a:cubicBezTo>
                  <a:pt x="67" y="245"/>
                  <a:pt x="68" y="245"/>
                  <a:pt x="68" y="244"/>
                </a:cubicBezTo>
                <a:cubicBezTo>
                  <a:pt x="68" y="244"/>
                  <a:pt x="69" y="244"/>
                  <a:pt x="69" y="243"/>
                </a:cubicBezTo>
                <a:cubicBezTo>
                  <a:pt x="68" y="246"/>
                  <a:pt x="73" y="243"/>
                  <a:pt x="73" y="243"/>
                </a:cubicBezTo>
                <a:cubicBezTo>
                  <a:pt x="73" y="243"/>
                  <a:pt x="72" y="243"/>
                  <a:pt x="72" y="243"/>
                </a:cubicBezTo>
                <a:cubicBezTo>
                  <a:pt x="71" y="243"/>
                  <a:pt x="75" y="240"/>
                  <a:pt x="74" y="240"/>
                </a:cubicBezTo>
                <a:cubicBezTo>
                  <a:pt x="73" y="239"/>
                  <a:pt x="55" y="243"/>
                  <a:pt x="53" y="245"/>
                </a:cubicBezTo>
                <a:cubicBezTo>
                  <a:pt x="48" y="247"/>
                  <a:pt x="40" y="247"/>
                  <a:pt x="34" y="248"/>
                </a:cubicBezTo>
                <a:cubicBezTo>
                  <a:pt x="33" y="248"/>
                  <a:pt x="30" y="249"/>
                  <a:pt x="27" y="249"/>
                </a:cubicBezTo>
                <a:cubicBezTo>
                  <a:pt x="27" y="249"/>
                  <a:pt x="27" y="249"/>
                  <a:pt x="27" y="249"/>
                </a:cubicBezTo>
                <a:cubicBezTo>
                  <a:pt x="25" y="250"/>
                  <a:pt x="23" y="250"/>
                  <a:pt x="21" y="251"/>
                </a:cubicBezTo>
                <a:cubicBezTo>
                  <a:pt x="21" y="251"/>
                  <a:pt x="21" y="250"/>
                  <a:pt x="21" y="251"/>
                </a:cubicBezTo>
                <a:cubicBezTo>
                  <a:pt x="20" y="251"/>
                  <a:pt x="20" y="252"/>
                  <a:pt x="20" y="252"/>
                </a:cubicBezTo>
                <a:cubicBezTo>
                  <a:pt x="17" y="258"/>
                  <a:pt x="27" y="256"/>
                  <a:pt x="27" y="256"/>
                </a:cubicBezTo>
                <a:cubicBezTo>
                  <a:pt x="26" y="257"/>
                  <a:pt x="23" y="258"/>
                  <a:pt x="21" y="259"/>
                </a:cubicBezTo>
                <a:cubicBezTo>
                  <a:pt x="18" y="258"/>
                  <a:pt x="11" y="257"/>
                  <a:pt x="12" y="258"/>
                </a:cubicBezTo>
                <a:cubicBezTo>
                  <a:pt x="12" y="258"/>
                  <a:pt x="14" y="260"/>
                  <a:pt x="18" y="262"/>
                </a:cubicBezTo>
                <a:cubicBezTo>
                  <a:pt x="17" y="262"/>
                  <a:pt x="17" y="263"/>
                  <a:pt x="17" y="263"/>
                </a:cubicBezTo>
                <a:cubicBezTo>
                  <a:pt x="13" y="260"/>
                  <a:pt x="5" y="254"/>
                  <a:pt x="3" y="259"/>
                </a:cubicBezTo>
                <a:cubicBezTo>
                  <a:pt x="4" y="259"/>
                  <a:pt x="4" y="260"/>
                  <a:pt x="5" y="261"/>
                </a:cubicBezTo>
                <a:cubicBezTo>
                  <a:pt x="4" y="261"/>
                  <a:pt x="3" y="261"/>
                  <a:pt x="2" y="261"/>
                </a:cubicBezTo>
                <a:cubicBezTo>
                  <a:pt x="3" y="262"/>
                  <a:pt x="11" y="267"/>
                  <a:pt x="10" y="268"/>
                </a:cubicBezTo>
                <a:cubicBezTo>
                  <a:pt x="10" y="268"/>
                  <a:pt x="0" y="263"/>
                  <a:pt x="1" y="263"/>
                </a:cubicBezTo>
                <a:cubicBezTo>
                  <a:pt x="3" y="268"/>
                  <a:pt x="4" y="271"/>
                  <a:pt x="9" y="274"/>
                </a:cubicBezTo>
                <a:cubicBezTo>
                  <a:pt x="9" y="278"/>
                  <a:pt x="10" y="282"/>
                  <a:pt x="13" y="282"/>
                </a:cubicBezTo>
                <a:cubicBezTo>
                  <a:pt x="12" y="282"/>
                  <a:pt x="29" y="301"/>
                  <a:pt x="28" y="303"/>
                </a:cubicBezTo>
                <a:cubicBezTo>
                  <a:pt x="28" y="303"/>
                  <a:pt x="30" y="303"/>
                  <a:pt x="30" y="303"/>
                </a:cubicBezTo>
                <a:cubicBezTo>
                  <a:pt x="29" y="303"/>
                  <a:pt x="29" y="303"/>
                  <a:pt x="29" y="304"/>
                </a:cubicBezTo>
                <a:cubicBezTo>
                  <a:pt x="29" y="304"/>
                  <a:pt x="29" y="303"/>
                  <a:pt x="30" y="303"/>
                </a:cubicBezTo>
                <a:cubicBezTo>
                  <a:pt x="29" y="305"/>
                  <a:pt x="31" y="309"/>
                  <a:pt x="33" y="310"/>
                </a:cubicBezTo>
                <a:cubicBezTo>
                  <a:pt x="33" y="310"/>
                  <a:pt x="33" y="310"/>
                  <a:pt x="33" y="310"/>
                </a:cubicBezTo>
                <a:cubicBezTo>
                  <a:pt x="33" y="310"/>
                  <a:pt x="33" y="310"/>
                  <a:pt x="34" y="310"/>
                </a:cubicBezTo>
                <a:cubicBezTo>
                  <a:pt x="34" y="310"/>
                  <a:pt x="33" y="311"/>
                  <a:pt x="33" y="311"/>
                </a:cubicBezTo>
                <a:cubicBezTo>
                  <a:pt x="33" y="311"/>
                  <a:pt x="34" y="311"/>
                  <a:pt x="35" y="311"/>
                </a:cubicBezTo>
                <a:cubicBezTo>
                  <a:pt x="35" y="311"/>
                  <a:pt x="31" y="304"/>
                  <a:pt x="31" y="304"/>
                </a:cubicBezTo>
                <a:cubicBezTo>
                  <a:pt x="31" y="304"/>
                  <a:pt x="31" y="303"/>
                  <a:pt x="31" y="303"/>
                </a:cubicBezTo>
                <a:cubicBezTo>
                  <a:pt x="32" y="302"/>
                  <a:pt x="32" y="304"/>
                  <a:pt x="32" y="304"/>
                </a:cubicBezTo>
                <a:cubicBezTo>
                  <a:pt x="33" y="304"/>
                  <a:pt x="31" y="301"/>
                  <a:pt x="31" y="301"/>
                </a:cubicBezTo>
                <a:cubicBezTo>
                  <a:pt x="30" y="301"/>
                  <a:pt x="29" y="300"/>
                  <a:pt x="29" y="300"/>
                </a:cubicBezTo>
                <a:cubicBezTo>
                  <a:pt x="29" y="300"/>
                  <a:pt x="29" y="300"/>
                  <a:pt x="29" y="300"/>
                </a:cubicBezTo>
                <a:cubicBezTo>
                  <a:pt x="28" y="300"/>
                  <a:pt x="28" y="298"/>
                  <a:pt x="29" y="298"/>
                </a:cubicBezTo>
                <a:cubicBezTo>
                  <a:pt x="30" y="296"/>
                  <a:pt x="26" y="296"/>
                  <a:pt x="26" y="296"/>
                </a:cubicBezTo>
                <a:cubicBezTo>
                  <a:pt x="26" y="296"/>
                  <a:pt x="27" y="294"/>
                  <a:pt x="25" y="292"/>
                </a:cubicBezTo>
                <a:cubicBezTo>
                  <a:pt x="25" y="293"/>
                  <a:pt x="24" y="295"/>
                  <a:pt x="23" y="294"/>
                </a:cubicBezTo>
                <a:cubicBezTo>
                  <a:pt x="23" y="294"/>
                  <a:pt x="24" y="291"/>
                  <a:pt x="24" y="291"/>
                </a:cubicBezTo>
                <a:cubicBezTo>
                  <a:pt x="24" y="291"/>
                  <a:pt x="22" y="292"/>
                  <a:pt x="22" y="292"/>
                </a:cubicBezTo>
                <a:cubicBezTo>
                  <a:pt x="22" y="291"/>
                  <a:pt x="23" y="289"/>
                  <a:pt x="22" y="288"/>
                </a:cubicBezTo>
                <a:cubicBezTo>
                  <a:pt x="28" y="291"/>
                  <a:pt x="39" y="313"/>
                  <a:pt x="43" y="317"/>
                </a:cubicBezTo>
                <a:cubicBezTo>
                  <a:pt x="43" y="318"/>
                  <a:pt x="43" y="318"/>
                  <a:pt x="43" y="318"/>
                </a:cubicBezTo>
                <a:cubicBezTo>
                  <a:pt x="42" y="318"/>
                  <a:pt x="42" y="318"/>
                  <a:pt x="43" y="318"/>
                </a:cubicBezTo>
                <a:cubicBezTo>
                  <a:pt x="43" y="318"/>
                  <a:pt x="44" y="318"/>
                  <a:pt x="44" y="318"/>
                </a:cubicBezTo>
                <a:cubicBezTo>
                  <a:pt x="43" y="318"/>
                  <a:pt x="43" y="318"/>
                  <a:pt x="43" y="319"/>
                </a:cubicBezTo>
                <a:cubicBezTo>
                  <a:pt x="43" y="320"/>
                  <a:pt x="44" y="324"/>
                  <a:pt x="45" y="324"/>
                </a:cubicBezTo>
                <a:cubicBezTo>
                  <a:pt x="44" y="323"/>
                  <a:pt x="46" y="326"/>
                  <a:pt x="45" y="325"/>
                </a:cubicBezTo>
                <a:cubicBezTo>
                  <a:pt x="45" y="325"/>
                  <a:pt x="49" y="329"/>
                  <a:pt x="48" y="330"/>
                </a:cubicBezTo>
                <a:cubicBezTo>
                  <a:pt x="47" y="330"/>
                  <a:pt x="49" y="335"/>
                  <a:pt x="49" y="336"/>
                </a:cubicBezTo>
                <a:cubicBezTo>
                  <a:pt x="52" y="342"/>
                  <a:pt x="52" y="338"/>
                  <a:pt x="56" y="338"/>
                </a:cubicBezTo>
                <a:cubicBezTo>
                  <a:pt x="56" y="338"/>
                  <a:pt x="63" y="334"/>
                  <a:pt x="62" y="334"/>
                </a:cubicBezTo>
                <a:cubicBezTo>
                  <a:pt x="62" y="334"/>
                  <a:pt x="58" y="336"/>
                  <a:pt x="59" y="335"/>
                </a:cubicBezTo>
                <a:cubicBezTo>
                  <a:pt x="59" y="335"/>
                  <a:pt x="56" y="330"/>
                  <a:pt x="56" y="330"/>
                </a:cubicBezTo>
                <a:cubicBezTo>
                  <a:pt x="55" y="331"/>
                  <a:pt x="58" y="334"/>
                  <a:pt x="58" y="335"/>
                </a:cubicBezTo>
                <a:cubicBezTo>
                  <a:pt x="57" y="336"/>
                  <a:pt x="55" y="335"/>
                  <a:pt x="55" y="335"/>
                </a:cubicBezTo>
                <a:cubicBezTo>
                  <a:pt x="55" y="335"/>
                  <a:pt x="55" y="334"/>
                  <a:pt x="55" y="334"/>
                </a:cubicBezTo>
                <a:cubicBezTo>
                  <a:pt x="55" y="334"/>
                  <a:pt x="55" y="334"/>
                  <a:pt x="55" y="334"/>
                </a:cubicBezTo>
                <a:cubicBezTo>
                  <a:pt x="55" y="334"/>
                  <a:pt x="55" y="334"/>
                  <a:pt x="55" y="334"/>
                </a:cubicBezTo>
                <a:cubicBezTo>
                  <a:pt x="54" y="328"/>
                  <a:pt x="50" y="320"/>
                  <a:pt x="48" y="314"/>
                </a:cubicBezTo>
                <a:cubicBezTo>
                  <a:pt x="45" y="308"/>
                  <a:pt x="41" y="301"/>
                  <a:pt x="38" y="296"/>
                </a:cubicBezTo>
                <a:cubicBezTo>
                  <a:pt x="37" y="295"/>
                  <a:pt x="34" y="289"/>
                  <a:pt x="30" y="284"/>
                </a:cubicBezTo>
                <a:cubicBezTo>
                  <a:pt x="30" y="284"/>
                  <a:pt x="31" y="284"/>
                  <a:pt x="31" y="285"/>
                </a:cubicBezTo>
                <a:cubicBezTo>
                  <a:pt x="36" y="291"/>
                  <a:pt x="43" y="301"/>
                  <a:pt x="43" y="301"/>
                </a:cubicBezTo>
                <a:cubicBezTo>
                  <a:pt x="43" y="300"/>
                  <a:pt x="43" y="299"/>
                  <a:pt x="43" y="299"/>
                </a:cubicBezTo>
                <a:cubicBezTo>
                  <a:pt x="44" y="299"/>
                  <a:pt x="45" y="301"/>
                  <a:pt x="45" y="301"/>
                </a:cubicBezTo>
                <a:cubicBezTo>
                  <a:pt x="44" y="301"/>
                  <a:pt x="44" y="301"/>
                  <a:pt x="43" y="302"/>
                </a:cubicBezTo>
                <a:cubicBezTo>
                  <a:pt x="43" y="302"/>
                  <a:pt x="46" y="302"/>
                  <a:pt x="46" y="302"/>
                </a:cubicBezTo>
                <a:cubicBezTo>
                  <a:pt x="46" y="302"/>
                  <a:pt x="42" y="302"/>
                  <a:pt x="44" y="304"/>
                </a:cubicBezTo>
                <a:cubicBezTo>
                  <a:pt x="44" y="304"/>
                  <a:pt x="46" y="303"/>
                  <a:pt x="46" y="303"/>
                </a:cubicBezTo>
                <a:cubicBezTo>
                  <a:pt x="46" y="304"/>
                  <a:pt x="44" y="304"/>
                  <a:pt x="44" y="305"/>
                </a:cubicBezTo>
                <a:cubicBezTo>
                  <a:pt x="45" y="304"/>
                  <a:pt x="46" y="304"/>
                  <a:pt x="46" y="304"/>
                </a:cubicBezTo>
                <a:cubicBezTo>
                  <a:pt x="46" y="304"/>
                  <a:pt x="46" y="305"/>
                  <a:pt x="46" y="305"/>
                </a:cubicBezTo>
                <a:cubicBezTo>
                  <a:pt x="46" y="305"/>
                  <a:pt x="47" y="305"/>
                  <a:pt x="46" y="305"/>
                </a:cubicBezTo>
                <a:cubicBezTo>
                  <a:pt x="46" y="305"/>
                  <a:pt x="46" y="306"/>
                  <a:pt x="46" y="306"/>
                </a:cubicBezTo>
                <a:cubicBezTo>
                  <a:pt x="46" y="306"/>
                  <a:pt x="47" y="305"/>
                  <a:pt x="46" y="306"/>
                </a:cubicBezTo>
                <a:cubicBezTo>
                  <a:pt x="45" y="306"/>
                  <a:pt x="45" y="306"/>
                  <a:pt x="46" y="307"/>
                </a:cubicBezTo>
                <a:cubicBezTo>
                  <a:pt x="46" y="307"/>
                  <a:pt x="46" y="307"/>
                  <a:pt x="46" y="307"/>
                </a:cubicBezTo>
                <a:cubicBezTo>
                  <a:pt x="46" y="307"/>
                  <a:pt x="46" y="307"/>
                  <a:pt x="46" y="307"/>
                </a:cubicBezTo>
                <a:cubicBezTo>
                  <a:pt x="46" y="307"/>
                  <a:pt x="47" y="307"/>
                  <a:pt x="47" y="307"/>
                </a:cubicBezTo>
                <a:cubicBezTo>
                  <a:pt x="45" y="306"/>
                  <a:pt x="47" y="311"/>
                  <a:pt x="48" y="310"/>
                </a:cubicBezTo>
                <a:cubicBezTo>
                  <a:pt x="48" y="310"/>
                  <a:pt x="48" y="310"/>
                  <a:pt x="48" y="309"/>
                </a:cubicBezTo>
                <a:cubicBezTo>
                  <a:pt x="48" y="308"/>
                  <a:pt x="51" y="312"/>
                  <a:pt x="52" y="311"/>
                </a:cubicBezTo>
                <a:cubicBezTo>
                  <a:pt x="53" y="308"/>
                  <a:pt x="41" y="296"/>
                  <a:pt x="42" y="293"/>
                </a:cubicBezTo>
                <a:cubicBezTo>
                  <a:pt x="43" y="292"/>
                  <a:pt x="42" y="291"/>
                  <a:pt x="40" y="289"/>
                </a:cubicBezTo>
                <a:cubicBezTo>
                  <a:pt x="53" y="294"/>
                  <a:pt x="68" y="300"/>
                  <a:pt x="70" y="301"/>
                </a:cubicBezTo>
                <a:cubicBezTo>
                  <a:pt x="70" y="300"/>
                  <a:pt x="70" y="300"/>
                  <a:pt x="70" y="300"/>
                </a:cubicBezTo>
                <a:cubicBezTo>
                  <a:pt x="75" y="301"/>
                  <a:pt x="113" y="311"/>
                  <a:pt x="113" y="309"/>
                </a:cubicBezTo>
                <a:cubicBezTo>
                  <a:pt x="113" y="310"/>
                  <a:pt x="119" y="310"/>
                  <a:pt x="118" y="310"/>
                </a:cubicBezTo>
                <a:cubicBezTo>
                  <a:pt x="118" y="310"/>
                  <a:pt x="118" y="309"/>
                  <a:pt x="118" y="309"/>
                </a:cubicBezTo>
                <a:cubicBezTo>
                  <a:pt x="118" y="309"/>
                  <a:pt x="122" y="309"/>
                  <a:pt x="122" y="309"/>
                </a:cubicBezTo>
                <a:cubicBezTo>
                  <a:pt x="110" y="304"/>
                  <a:pt x="93" y="305"/>
                  <a:pt x="80" y="301"/>
                </a:cubicBezTo>
                <a:cubicBezTo>
                  <a:pt x="70" y="299"/>
                  <a:pt x="60" y="296"/>
                  <a:pt x="50" y="292"/>
                </a:cubicBezTo>
                <a:cubicBezTo>
                  <a:pt x="50" y="292"/>
                  <a:pt x="50" y="292"/>
                  <a:pt x="50" y="292"/>
                </a:cubicBezTo>
                <a:cubicBezTo>
                  <a:pt x="50" y="292"/>
                  <a:pt x="49" y="292"/>
                  <a:pt x="49" y="292"/>
                </a:cubicBezTo>
                <a:cubicBezTo>
                  <a:pt x="49" y="292"/>
                  <a:pt x="49" y="292"/>
                  <a:pt x="49" y="292"/>
                </a:cubicBezTo>
                <a:cubicBezTo>
                  <a:pt x="48" y="291"/>
                  <a:pt x="46" y="291"/>
                  <a:pt x="45" y="290"/>
                </a:cubicBezTo>
                <a:cubicBezTo>
                  <a:pt x="44" y="290"/>
                  <a:pt x="42" y="289"/>
                  <a:pt x="40" y="288"/>
                </a:cubicBezTo>
                <a:cubicBezTo>
                  <a:pt x="39" y="287"/>
                  <a:pt x="38" y="285"/>
                  <a:pt x="37" y="284"/>
                </a:cubicBezTo>
                <a:cubicBezTo>
                  <a:pt x="48" y="290"/>
                  <a:pt x="59" y="295"/>
                  <a:pt x="59" y="293"/>
                </a:cubicBezTo>
                <a:cubicBezTo>
                  <a:pt x="59" y="293"/>
                  <a:pt x="47" y="288"/>
                  <a:pt x="35" y="283"/>
                </a:cubicBezTo>
                <a:cubicBezTo>
                  <a:pt x="35" y="282"/>
                  <a:pt x="35" y="282"/>
                  <a:pt x="34" y="281"/>
                </a:cubicBezTo>
                <a:cubicBezTo>
                  <a:pt x="46" y="287"/>
                  <a:pt x="58" y="292"/>
                  <a:pt x="71" y="295"/>
                </a:cubicBezTo>
                <a:cubicBezTo>
                  <a:pt x="95" y="302"/>
                  <a:pt x="119" y="305"/>
                  <a:pt x="143" y="306"/>
                </a:cubicBezTo>
                <a:cubicBezTo>
                  <a:pt x="187" y="308"/>
                  <a:pt x="232" y="299"/>
                  <a:pt x="273" y="284"/>
                </a:cubicBezTo>
                <a:cubicBezTo>
                  <a:pt x="281" y="282"/>
                  <a:pt x="288" y="279"/>
                  <a:pt x="295" y="275"/>
                </a:cubicBezTo>
                <a:cubicBezTo>
                  <a:pt x="291" y="278"/>
                  <a:pt x="286" y="281"/>
                  <a:pt x="282" y="283"/>
                </a:cubicBezTo>
                <a:cubicBezTo>
                  <a:pt x="282" y="283"/>
                  <a:pt x="283" y="283"/>
                  <a:pt x="283" y="283"/>
                </a:cubicBezTo>
                <a:cubicBezTo>
                  <a:pt x="283" y="283"/>
                  <a:pt x="276" y="285"/>
                  <a:pt x="268" y="288"/>
                </a:cubicBezTo>
                <a:cubicBezTo>
                  <a:pt x="261" y="290"/>
                  <a:pt x="254" y="293"/>
                  <a:pt x="253" y="293"/>
                </a:cubicBezTo>
                <a:cubicBezTo>
                  <a:pt x="254" y="293"/>
                  <a:pt x="264" y="290"/>
                  <a:pt x="264" y="290"/>
                </a:cubicBezTo>
                <a:cubicBezTo>
                  <a:pt x="264" y="291"/>
                  <a:pt x="237" y="299"/>
                  <a:pt x="238" y="300"/>
                </a:cubicBezTo>
                <a:cubicBezTo>
                  <a:pt x="240" y="306"/>
                  <a:pt x="304" y="275"/>
                  <a:pt x="312" y="273"/>
                </a:cubicBezTo>
                <a:cubicBezTo>
                  <a:pt x="321" y="270"/>
                  <a:pt x="328" y="263"/>
                  <a:pt x="337" y="259"/>
                </a:cubicBezTo>
                <a:cubicBezTo>
                  <a:pt x="345" y="255"/>
                  <a:pt x="358" y="247"/>
                  <a:pt x="364" y="241"/>
                </a:cubicBezTo>
                <a:cubicBezTo>
                  <a:pt x="375" y="228"/>
                  <a:pt x="391" y="218"/>
                  <a:pt x="403" y="207"/>
                </a:cubicBezTo>
                <a:cubicBezTo>
                  <a:pt x="433" y="177"/>
                  <a:pt x="461" y="143"/>
                  <a:pt x="479" y="104"/>
                </a:cubicBezTo>
                <a:cubicBezTo>
                  <a:pt x="485" y="90"/>
                  <a:pt x="491" y="76"/>
                  <a:pt x="497" y="63"/>
                </a:cubicBezTo>
                <a:cubicBezTo>
                  <a:pt x="497" y="63"/>
                  <a:pt x="497" y="63"/>
                  <a:pt x="497" y="63"/>
                </a:cubicBezTo>
                <a:cubicBezTo>
                  <a:pt x="497" y="63"/>
                  <a:pt x="497" y="63"/>
                  <a:pt x="497" y="63"/>
                </a:cubicBezTo>
                <a:cubicBezTo>
                  <a:pt x="498" y="60"/>
                  <a:pt x="500" y="56"/>
                  <a:pt x="501" y="53"/>
                </a:cubicBezTo>
                <a:cubicBezTo>
                  <a:pt x="505" y="45"/>
                  <a:pt x="507" y="37"/>
                  <a:pt x="511" y="29"/>
                </a:cubicBezTo>
                <a:cubicBezTo>
                  <a:pt x="511" y="28"/>
                  <a:pt x="517" y="13"/>
                  <a:pt x="517" y="13"/>
                </a:cubicBezTo>
                <a:cubicBezTo>
                  <a:pt x="510" y="19"/>
                  <a:pt x="504" y="30"/>
                  <a:pt x="501" y="39"/>
                </a:cubicBezTo>
                <a:close/>
                <a:moveTo>
                  <a:pt x="303" y="260"/>
                </a:moveTo>
                <a:cubicBezTo>
                  <a:pt x="304" y="260"/>
                  <a:pt x="305" y="260"/>
                  <a:pt x="303" y="260"/>
                </a:cubicBezTo>
                <a:close/>
                <a:moveTo>
                  <a:pt x="306" y="258"/>
                </a:moveTo>
                <a:cubicBezTo>
                  <a:pt x="305" y="258"/>
                  <a:pt x="306" y="259"/>
                  <a:pt x="306" y="258"/>
                </a:cubicBezTo>
                <a:close/>
                <a:moveTo>
                  <a:pt x="310" y="256"/>
                </a:moveTo>
                <a:cubicBezTo>
                  <a:pt x="307" y="257"/>
                  <a:pt x="312" y="255"/>
                  <a:pt x="312" y="255"/>
                </a:cubicBezTo>
                <a:lnTo>
                  <a:pt x="310" y="256"/>
                </a:lnTo>
                <a:close/>
                <a:moveTo>
                  <a:pt x="328" y="245"/>
                </a:moveTo>
                <a:cubicBezTo>
                  <a:pt x="329" y="245"/>
                  <a:pt x="329" y="244"/>
                  <a:pt x="330" y="244"/>
                </a:cubicBezTo>
                <a:cubicBezTo>
                  <a:pt x="330" y="245"/>
                  <a:pt x="329" y="245"/>
                  <a:pt x="328" y="245"/>
                </a:cubicBezTo>
                <a:close/>
                <a:moveTo>
                  <a:pt x="352" y="228"/>
                </a:moveTo>
                <a:cubicBezTo>
                  <a:pt x="352" y="228"/>
                  <a:pt x="353" y="228"/>
                  <a:pt x="353" y="228"/>
                </a:cubicBezTo>
                <a:cubicBezTo>
                  <a:pt x="352" y="228"/>
                  <a:pt x="352" y="228"/>
                  <a:pt x="352" y="228"/>
                </a:cubicBezTo>
                <a:close/>
                <a:moveTo>
                  <a:pt x="356" y="227"/>
                </a:moveTo>
                <a:cubicBezTo>
                  <a:pt x="357" y="226"/>
                  <a:pt x="359" y="224"/>
                  <a:pt x="361" y="224"/>
                </a:cubicBezTo>
                <a:cubicBezTo>
                  <a:pt x="361" y="224"/>
                  <a:pt x="355" y="229"/>
                  <a:pt x="356" y="227"/>
                </a:cubicBezTo>
                <a:close/>
                <a:moveTo>
                  <a:pt x="378" y="208"/>
                </a:moveTo>
                <a:cubicBezTo>
                  <a:pt x="377" y="207"/>
                  <a:pt x="380" y="206"/>
                  <a:pt x="380" y="206"/>
                </a:cubicBezTo>
                <a:cubicBezTo>
                  <a:pt x="379" y="207"/>
                  <a:pt x="379" y="208"/>
                  <a:pt x="378" y="208"/>
                </a:cubicBezTo>
                <a:close/>
                <a:moveTo>
                  <a:pt x="385" y="202"/>
                </a:moveTo>
                <a:cubicBezTo>
                  <a:pt x="383" y="203"/>
                  <a:pt x="386" y="201"/>
                  <a:pt x="386" y="201"/>
                </a:cubicBezTo>
                <a:cubicBezTo>
                  <a:pt x="386" y="201"/>
                  <a:pt x="385" y="202"/>
                  <a:pt x="385" y="202"/>
                </a:cubicBezTo>
                <a:close/>
                <a:moveTo>
                  <a:pt x="400" y="189"/>
                </a:moveTo>
                <a:cubicBezTo>
                  <a:pt x="400" y="188"/>
                  <a:pt x="401" y="188"/>
                  <a:pt x="402" y="187"/>
                </a:cubicBezTo>
                <a:cubicBezTo>
                  <a:pt x="402" y="188"/>
                  <a:pt x="401" y="189"/>
                  <a:pt x="400" y="189"/>
                </a:cubicBezTo>
                <a:close/>
                <a:moveTo>
                  <a:pt x="67" y="258"/>
                </a:moveTo>
                <a:cubicBezTo>
                  <a:pt x="67" y="259"/>
                  <a:pt x="67" y="257"/>
                  <a:pt x="67" y="258"/>
                </a:cubicBezTo>
                <a:close/>
                <a:moveTo>
                  <a:pt x="66" y="258"/>
                </a:moveTo>
                <a:cubicBezTo>
                  <a:pt x="67" y="258"/>
                  <a:pt x="66" y="257"/>
                  <a:pt x="66" y="258"/>
                </a:cubicBezTo>
                <a:close/>
                <a:moveTo>
                  <a:pt x="54" y="261"/>
                </a:moveTo>
                <a:cubicBezTo>
                  <a:pt x="54" y="262"/>
                  <a:pt x="54" y="260"/>
                  <a:pt x="54" y="261"/>
                </a:cubicBezTo>
                <a:close/>
                <a:moveTo>
                  <a:pt x="35" y="263"/>
                </a:moveTo>
                <a:cubicBezTo>
                  <a:pt x="34" y="264"/>
                  <a:pt x="36" y="262"/>
                  <a:pt x="35" y="263"/>
                </a:cubicBezTo>
                <a:close/>
                <a:moveTo>
                  <a:pt x="103" y="235"/>
                </a:moveTo>
                <a:cubicBezTo>
                  <a:pt x="103" y="236"/>
                  <a:pt x="103" y="234"/>
                  <a:pt x="103" y="235"/>
                </a:cubicBezTo>
                <a:close/>
                <a:moveTo>
                  <a:pt x="104" y="234"/>
                </a:moveTo>
                <a:cubicBezTo>
                  <a:pt x="104" y="235"/>
                  <a:pt x="104" y="234"/>
                  <a:pt x="104" y="234"/>
                </a:cubicBezTo>
                <a:close/>
                <a:moveTo>
                  <a:pt x="105" y="243"/>
                </a:moveTo>
                <a:cubicBezTo>
                  <a:pt x="104" y="243"/>
                  <a:pt x="105" y="243"/>
                  <a:pt x="105" y="243"/>
                </a:cubicBezTo>
                <a:close/>
                <a:moveTo>
                  <a:pt x="104" y="240"/>
                </a:moveTo>
                <a:cubicBezTo>
                  <a:pt x="104" y="241"/>
                  <a:pt x="103" y="239"/>
                  <a:pt x="104" y="240"/>
                </a:cubicBezTo>
                <a:close/>
                <a:moveTo>
                  <a:pt x="101" y="243"/>
                </a:moveTo>
                <a:cubicBezTo>
                  <a:pt x="101" y="244"/>
                  <a:pt x="101" y="242"/>
                  <a:pt x="101" y="243"/>
                </a:cubicBezTo>
                <a:close/>
                <a:moveTo>
                  <a:pt x="94" y="241"/>
                </a:moveTo>
                <a:cubicBezTo>
                  <a:pt x="96" y="242"/>
                  <a:pt x="94" y="240"/>
                  <a:pt x="94" y="241"/>
                </a:cubicBezTo>
                <a:close/>
                <a:moveTo>
                  <a:pt x="92" y="242"/>
                </a:moveTo>
                <a:cubicBezTo>
                  <a:pt x="92" y="242"/>
                  <a:pt x="95" y="243"/>
                  <a:pt x="95" y="243"/>
                </a:cubicBezTo>
                <a:cubicBezTo>
                  <a:pt x="95" y="243"/>
                  <a:pt x="92" y="243"/>
                  <a:pt x="92" y="244"/>
                </a:cubicBezTo>
                <a:cubicBezTo>
                  <a:pt x="92" y="246"/>
                  <a:pt x="91" y="242"/>
                  <a:pt x="92" y="242"/>
                </a:cubicBezTo>
                <a:close/>
                <a:moveTo>
                  <a:pt x="88" y="242"/>
                </a:moveTo>
                <a:cubicBezTo>
                  <a:pt x="89" y="243"/>
                  <a:pt x="88" y="240"/>
                  <a:pt x="88" y="242"/>
                </a:cubicBezTo>
                <a:close/>
                <a:moveTo>
                  <a:pt x="88" y="247"/>
                </a:moveTo>
                <a:cubicBezTo>
                  <a:pt x="88" y="248"/>
                  <a:pt x="88" y="246"/>
                  <a:pt x="88" y="247"/>
                </a:cubicBezTo>
                <a:close/>
                <a:moveTo>
                  <a:pt x="86" y="245"/>
                </a:moveTo>
                <a:cubicBezTo>
                  <a:pt x="84" y="245"/>
                  <a:pt x="87" y="245"/>
                  <a:pt x="86" y="245"/>
                </a:cubicBezTo>
                <a:close/>
                <a:moveTo>
                  <a:pt x="84" y="248"/>
                </a:moveTo>
                <a:cubicBezTo>
                  <a:pt x="84" y="249"/>
                  <a:pt x="84" y="247"/>
                  <a:pt x="84" y="248"/>
                </a:cubicBezTo>
                <a:close/>
                <a:moveTo>
                  <a:pt x="84" y="243"/>
                </a:moveTo>
                <a:cubicBezTo>
                  <a:pt x="84" y="243"/>
                  <a:pt x="84" y="242"/>
                  <a:pt x="84" y="243"/>
                </a:cubicBezTo>
                <a:close/>
                <a:moveTo>
                  <a:pt x="82" y="248"/>
                </a:moveTo>
                <a:cubicBezTo>
                  <a:pt x="83" y="248"/>
                  <a:pt x="82" y="247"/>
                  <a:pt x="82" y="248"/>
                </a:cubicBezTo>
                <a:close/>
                <a:moveTo>
                  <a:pt x="82" y="245"/>
                </a:moveTo>
                <a:cubicBezTo>
                  <a:pt x="82" y="246"/>
                  <a:pt x="82" y="244"/>
                  <a:pt x="82" y="245"/>
                </a:cubicBezTo>
                <a:close/>
                <a:moveTo>
                  <a:pt x="78" y="245"/>
                </a:moveTo>
                <a:cubicBezTo>
                  <a:pt x="78" y="246"/>
                  <a:pt x="78" y="244"/>
                  <a:pt x="78" y="245"/>
                </a:cubicBezTo>
                <a:close/>
                <a:moveTo>
                  <a:pt x="77" y="249"/>
                </a:moveTo>
                <a:cubicBezTo>
                  <a:pt x="77" y="250"/>
                  <a:pt x="77" y="249"/>
                  <a:pt x="77" y="249"/>
                </a:cubicBezTo>
                <a:close/>
                <a:moveTo>
                  <a:pt x="77" y="247"/>
                </a:moveTo>
                <a:cubicBezTo>
                  <a:pt x="77" y="248"/>
                  <a:pt x="76" y="245"/>
                  <a:pt x="77" y="247"/>
                </a:cubicBezTo>
                <a:close/>
                <a:moveTo>
                  <a:pt x="76" y="248"/>
                </a:moveTo>
                <a:cubicBezTo>
                  <a:pt x="76" y="249"/>
                  <a:pt x="76" y="247"/>
                  <a:pt x="76" y="248"/>
                </a:cubicBezTo>
                <a:close/>
                <a:moveTo>
                  <a:pt x="30" y="263"/>
                </a:moveTo>
                <a:cubicBezTo>
                  <a:pt x="31" y="263"/>
                  <a:pt x="30" y="263"/>
                  <a:pt x="30" y="263"/>
                </a:cubicBezTo>
                <a:close/>
                <a:moveTo>
                  <a:pt x="71" y="244"/>
                </a:moveTo>
                <a:cubicBezTo>
                  <a:pt x="70" y="244"/>
                  <a:pt x="71" y="243"/>
                  <a:pt x="71" y="244"/>
                </a:cubicBezTo>
                <a:close/>
                <a:moveTo>
                  <a:pt x="66" y="243"/>
                </a:moveTo>
                <a:cubicBezTo>
                  <a:pt x="67" y="243"/>
                  <a:pt x="66" y="243"/>
                  <a:pt x="66" y="243"/>
                </a:cubicBezTo>
                <a:close/>
                <a:moveTo>
                  <a:pt x="54" y="248"/>
                </a:moveTo>
                <a:cubicBezTo>
                  <a:pt x="51" y="248"/>
                  <a:pt x="57" y="247"/>
                  <a:pt x="54" y="248"/>
                </a:cubicBezTo>
                <a:close/>
                <a:moveTo>
                  <a:pt x="51" y="247"/>
                </a:moveTo>
                <a:cubicBezTo>
                  <a:pt x="51" y="249"/>
                  <a:pt x="51" y="246"/>
                  <a:pt x="51" y="247"/>
                </a:cubicBezTo>
                <a:close/>
                <a:moveTo>
                  <a:pt x="50" y="248"/>
                </a:moveTo>
                <a:cubicBezTo>
                  <a:pt x="50" y="249"/>
                  <a:pt x="50" y="247"/>
                  <a:pt x="50" y="248"/>
                </a:cubicBezTo>
                <a:close/>
                <a:moveTo>
                  <a:pt x="47" y="248"/>
                </a:moveTo>
                <a:cubicBezTo>
                  <a:pt x="47" y="250"/>
                  <a:pt x="47" y="248"/>
                  <a:pt x="47" y="248"/>
                </a:cubicBezTo>
                <a:close/>
                <a:moveTo>
                  <a:pt x="22" y="251"/>
                </a:moveTo>
                <a:cubicBezTo>
                  <a:pt x="22" y="251"/>
                  <a:pt x="22" y="250"/>
                  <a:pt x="22" y="251"/>
                </a:cubicBezTo>
                <a:close/>
                <a:moveTo>
                  <a:pt x="26" y="250"/>
                </a:moveTo>
                <a:cubicBezTo>
                  <a:pt x="26" y="251"/>
                  <a:pt x="26" y="249"/>
                  <a:pt x="26" y="250"/>
                </a:cubicBezTo>
                <a:close/>
                <a:moveTo>
                  <a:pt x="9" y="271"/>
                </a:moveTo>
                <a:cubicBezTo>
                  <a:pt x="7" y="269"/>
                  <a:pt x="4" y="266"/>
                  <a:pt x="3" y="266"/>
                </a:cubicBezTo>
                <a:cubicBezTo>
                  <a:pt x="4" y="265"/>
                  <a:pt x="7" y="268"/>
                  <a:pt x="10" y="270"/>
                </a:cubicBezTo>
                <a:cubicBezTo>
                  <a:pt x="10" y="270"/>
                  <a:pt x="9" y="271"/>
                  <a:pt x="9" y="271"/>
                </a:cubicBezTo>
                <a:close/>
                <a:moveTo>
                  <a:pt x="12" y="278"/>
                </a:moveTo>
                <a:cubicBezTo>
                  <a:pt x="10" y="278"/>
                  <a:pt x="13" y="278"/>
                  <a:pt x="12" y="278"/>
                </a:cubicBezTo>
                <a:close/>
                <a:moveTo>
                  <a:pt x="11" y="272"/>
                </a:moveTo>
                <a:cubicBezTo>
                  <a:pt x="11" y="272"/>
                  <a:pt x="11" y="272"/>
                  <a:pt x="12" y="271"/>
                </a:cubicBezTo>
                <a:cubicBezTo>
                  <a:pt x="12" y="271"/>
                  <a:pt x="12" y="271"/>
                  <a:pt x="12" y="271"/>
                </a:cubicBezTo>
                <a:cubicBezTo>
                  <a:pt x="12" y="271"/>
                  <a:pt x="12" y="271"/>
                  <a:pt x="12" y="271"/>
                </a:cubicBezTo>
                <a:cubicBezTo>
                  <a:pt x="12" y="271"/>
                  <a:pt x="12" y="271"/>
                  <a:pt x="12" y="270"/>
                </a:cubicBezTo>
                <a:cubicBezTo>
                  <a:pt x="12" y="270"/>
                  <a:pt x="12" y="270"/>
                  <a:pt x="12" y="271"/>
                </a:cubicBezTo>
                <a:cubicBezTo>
                  <a:pt x="12" y="271"/>
                  <a:pt x="11" y="272"/>
                  <a:pt x="11" y="272"/>
                </a:cubicBezTo>
                <a:close/>
                <a:moveTo>
                  <a:pt x="13" y="270"/>
                </a:moveTo>
                <a:cubicBezTo>
                  <a:pt x="13" y="270"/>
                  <a:pt x="13" y="270"/>
                  <a:pt x="13" y="270"/>
                </a:cubicBezTo>
                <a:cubicBezTo>
                  <a:pt x="13" y="270"/>
                  <a:pt x="13" y="270"/>
                  <a:pt x="13" y="270"/>
                </a:cubicBezTo>
                <a:cubicBezTo>
                  <a:pt x="13" y="270"/>
                  <a:pt x="13" y="270"/>
                  <a:pt x="13" y="270"/>
                </a:cubicBezTo>
                <a:close/>
                <a:moveTo>
                  <a:pt x="19" y="285"/>
                </a:moveTo>
                <a:cubicBezTo>
                  <a:pt x="19" y="285"/>
                  <a:pt x="19" y="284"/>
                  <a:pt x="19" y="285"/>
                </a:cubicBezTo>
                <a:close/>
                <a:moveTo>
                  <a:pt x="20" y="288"/>
                </a:moveTo>
                <a:cubicBezTo>
                  <a:pt x="19" y="288"/>
                  <a:pt x="22" y="288"/>
                  <a:pt x="20" y="288"/>
                </a:cubicBezTo>
                <a:close/>
                <a:moveTo>
                  <a:pt x="33" y="308"/>
                </a:moveTo>
                <a:cubicBezTo>
                  <a:pt x="32" y="309"/>
                  <a:pt x="33" y="308"/>
                  <a:pt x="33" y="308"/>
                </a:cubicBezTo>
                <a:close/>
                <a:moveTo>
                  <a:pt x="28" y="301"/>
                </a:moveTo>
                <a:cubicBezTo>
                  <a:pt x="27" y="301"/>
                  <a:pt x="29" y="300"/>
                  <a:pt x="28" y="301"/>
                </a:cubicBezTo>
                <a:close/>
                <a:moveTo>
                  <a:pt x="28" y="297"/>
                </a:moveTo>
                <a:cubicBezTo>
                  <a:pt x="27" y="298"/>
                  <a:pt x="28" y="297"/>
                  <a:pt x="28" y="297"/>
                </a:cubicBezTo>
                <a:close/>
                <a:moveTo>
                  <a:pt x="27" y="297"/>
                </a:moveTo>
                <a:cubicBezTo>
                  <a:pt x="27" y="297"/>
                  <a:pt x="28" y="296"/>
                  <a:pt x="27" y="297"/>
                </a:cubicBezTo>
                <a:close/>
                <a:moveTo>
                  <a:pt x="25" y="296"/>
                </a:moveTo>
                <a:cubicBezTo>
                  <a:pt x="25" y="296"/>
                  <a:pt x="27" y="294"/>
                  <a:pt x="25" y="296"/>
                </a:cubicBezTo>
                <a:close/>
                <a:moveTo>
                  <a:pt x="21" y="274"/>
                </a:moveTo>
                <a:cubicBezTo>
                  <a:pt x="22" y="274"/>
                  <a:pt x="23" y="274"/>
                  <a:pt x="23" y="275"/>
                </a:cubicBezTo>
                <a:cubicBezTo>
                  <a:pt x="23" y="275"/>
                  <a:pt x="23" y="276"/>
                  <a:pt x="23" y="277"/>
                </a:cubicBezTo>
                <a:cubicBezTo>
                  <a:pt x="23" y="276"/>
                  <a:pt x="22" y="276"/>
                  <a:pt x="22" y="276"/>
                </a:cubicBezTo>
                <a:cubicBezTo>
                  <a:pt x="22" y="275"/>
                  <a:pt x="22" y="275"/>
                  <a:pt x="21" y="274"/>
                </a:cubicBezTo>
                <a:close/>
                <a:moveTo>
                  <a:pt x="22" y="276"/>
                </a:moveTo>
                <a:cubicBezTo>
                  <a:pt x="22" y="276"/>
                  <a:pt x="23" y="276"/>
                  <a:pt x="23" y="277"/>
                </a:cubicBezTo>
                <a:cubicBezTo>
                  <a:pt x="24" y="278"/>
                  <a:pt x="24" y="279"/>
                  <a:pt x="24" y="279"/>
                </a:cubicBezTo>
                <a:cubicBezTo>
                  <a:pt x="23" y="279"/>
                  <a:pt x="22" y="278"/>
                  <a:pt x="22" y="276"/>
                </a:cubicBezTo>
                <a:close/>
                <a:moveTo>
                  <a:pt x="24" y="276"/>
                </a:moveTo>
                <a:cubicBezTo>
                  <a:pt x="24" y="275"/>
                  <a:pt x="24" y="276"/>
                  <a:pt x="24" y="276"/>
                </a:cubicBezTo>
                <a:close/>
                <a:moveTo>
                  <a:pt x="58" y="334"/>
                </a:moveTo>
                <a:cubicBezTo>
                  <a:pt x="57" y="335"/>
                  <a:pt x="58" y="334"/>
                  <a:pt x="58" y="334"/>
                </a:cubicBezTo>
                <a:close/>
                <a:moveTo>
                  <a:pt x="57" y="334"/>
                </a:moveTo>
                <a:cubicBezTo>
                  <a:pt x="57" y="334"/>
                  <a:pt x="58" y="333"/>
                  <a:pt x="57" y="334"/>
                </a:cubicBezTo>
                <a:close/>
                <a:moveTo>
                  <a:pt x="54" y="333"/>
                </a:moveTo>
                <a:cubicBezTo>
                  <a:pt x="53" y="333"/>
                  <a:pt x="55" y="333"/>
                  <a:pt x="54" y="333"/>
                </a:cubicBezTo>
                <a:close/>
                <a:moveTo>
                  <a:pt x="51" y="333"/>
                </a:moveTo>
                <a:cubicBezTo>
                  <a:pt x="51" y="333"/>
                  <a:pt x="52" y="332"/>
                  <a:pt x="51" y="333"/>
                </a:cubicBezTo>
                <a:close/>
                <a:moveTo>
                  <a:pt x="47" y="318"/>
                </a:moveTo>
                <a:cubicBezTo>
                  <a:pt x="46" y="318"/>
                  <a:pt x="48" y="318"/>
                  <a:pt x="47" y="318"/>
                </a:cubicBezTo>
                <a:close/>
                <a:moveTo>
                  <a:pt x="50" y="336"/>
                </a:moveTo>
                <a:cubicBezTo>
                  <a:pt x="50" y="335"/>
                  <a:pt x="50" y="336"/>
                  <a:pt x="50" y="336"/>
                </a:cubicBezTo>
                <a:close/>
                <a:moveTo>
                  <a:pt x="51" y="330"/>
                </a:moveTo>
                <a:cubicBezTo>
                  <a:pt x="50" y="330"/>
                  <a:pt x="51" y="330"/>
                  <a:pt x="51" y="330"/>
                </a:cubicBezTo>
                <a:close/>
                <a:moveTo>
                  <a:pt x="50" y="326"/>
                </a:moveTo>
                <a:cubicBezTo>
                  <a:pt x="50" y="326"/>
                  <a:pt x="50" y="328"/>
                  <a:pt x="50" y="328"/>
                </a:cubicBezTo>
                <a:cubicBezTo>
                  <a:pt x="49" y="328"/>
                  <a:pt x="49" y="325"/>
                  <a:pt x="48" y="326"/>
                </a:cubicBezTo>
                <a:cubicBezTo>
                  <a:pt x="47" y="326"/>
                  <a:pt x="50" y="324"/>
                  <a:pt x="50" y="326"/>
                </a:cubicBezTo>
                <a:close/>
                <a:moveTo>
                  <a:pt x="48" y="317"/>
                </a:moveTo>
                <a:cubicBezTo>
                  <a:pt x="47" y="317"/>
                  <a:pt x="49" y="317"/>
                  <a:pt x="48" y="317"/>
                </a:cubicBezTo>
                <a:close/>
                <a:moveTo>
                  <a:pt x="48" y="320"/>
                </a:moveTo>
                <a:cubicBezTo>
                  <a:pt x="46" y="321"/>
                  <a:pt x="49" y="319"/>
                  <a:pt x="48" y="320"/>
                </a:cubicBezTo>
                <a:close/>
                <a:moveTo>
                  <a:pt x="47" y="314"/>
                </a:moveTo>
                <a:cubicBezTo>
                  <a:pt x="46" y="315"/>
                  <a:pt x="48" y="314"/>
                  <a:pt x="47" y="314"/>
                </a:cubicBezTo>
                <a:close/>
                <a:moveTo>
                  <a:pt x="46" y="314"/>
                </a:moveTo>
                <a:cubicBezTo>
                  <a:pt x="45" y="314"/>
                  <a:pt x="48" y="314"/>
                  <a:pt x="46" y="314"/>
                </a:cubicBezTo>
                <a:close/>
                <a:moveTo>
                  <a:pt x="46" y="319"/>
                </a:moveTo>
                <a:cubicBezTo>
                  <a:pt x="45" y="320"/>
                  <a:pt x="47" y="319"/>
                  <a:pt x="46" y="319"/>
                </a:cubicBezTo>
                <a:close/>
                <a:moveTo>
                  <a:pt x="44" y="320"/>
                </a:moveTo>
                <a:cubicBezTo>
                  <a:pt x="43" y="321"/>
                  <a:pt x="44" y="320"/>
                  <a:pt x="44" y="320"/>
                </a:cubicBezTo>
                <a:close/>
                <a:moveTo>
                  <a:pt x="44" y="320"/>
                </a:moveTo>
                <a:cubicBezTo>
                  <a:pt x="43" y="321"/>
                  <a:pt x="45" y="319"/>
                  <a:pt x="44" y="320"/>
                </a:cubicBezTo>
                <a:close/>
                <a:moveTo>
                  <a:pt x="44" y="319"/>
                </a:moveTo>
                <a:cubicBezTo>
                  <a:pt x="44" y="319"/>
                  <a:pt x="45" y="318"/>
                  <a:pt x="44" y="319"/>
                </a:cubicBezTo>
                <a:close/>
                <a:moveTo>
                  <a:pt x="28" y="282"/>
                </a:moveTo>
                <a:cubicBezTo>
                  <a:pt x="27" y="281"/>
                  <a:pt x="26" y="280"/>
                  <a:pt x="26" y="279"/>
                </a:cubicBezTo>
                <a:cubicBezTo>
                  <a:pt x="26" y="280"/>
                  <a:pt x="28" y="281"/>
                  <a:pt x="29" y="282"/>
                </a:cubicBezTo>
                <a:cubicBezTo>
                  <a:pt x="29" y="282"/>
                  <a:pt x="28" y="282"/>
                  <a:pt x="28" y="282"/>
                </a:cubicBezTo>
                <a:close/>
                <a:moveTo>
                  <a:pt x="45" y="303"/>
                </a:moveTo>
                <a:cubicBezTo>
                  <a:pt x="44" y="304"/>
                  <a:pt x="47" y="302"/>
                  <a:pt x="45" y="303"/>
                </a:cubicBezTo>
                <a:close/>
                <a:moveTo>
                  <a:pt x="47" y="309"/>
                </a:moveTo>
                <a:cubicBezTo>
                  <a:pt x="46" y="308"/>
                  <a:pt x="48" y="308"/>
                  <a:pt x="47" y="309"/>
                </a:cubicBezTo>
                <a:close/>
                <a:moveTo>
                  <a:pt x="47" y="305"/>
                </a:moveTo>
                <a:cubicBezTo>
                  <a:pt x="47" y="305"/>
                  <a:pt x="48" y="304"/>
                  <a:pt x="47" y="305"/>
                </a:cubicBezTo>
                <a:close/>
                <a:moveTo>
                  <a:pt x="43" y="297"/>
                </a:moveTo>
                <a:cubicBezTo>
                  <a:pt x="43" y="297"/>
                  <a:pt x="44" y="299"/>
                  <a:pt x="42" y="299"/>
                </a:cubicBezTo>
                <a:cubicBezTo>
                  <a:pt x="42" y="298"/>
                  <a:pt x="43" y="297"/>
                  <a:pt x="43" y="297"/>
                </a:cubicBezTo>
                <a:close/>
                <a:moveTo>
                  <a:pt x="40" y="295"/>
                </a:moveTo>
                <a:cubicBezTo>
                  <a:pt x="39" y="293"/>
                  <a:pt x="42" y="298"/>
                  <a:pt x="40" y="295"/>
                </a:cubicBezTo>
                <a:close/>
                <a:moveTo>
                  <a:pt x="40" y="293"/>
                </a:moveTo>
                <a:cubicBezTo>
                  <a:pt x="38" y="294"/>
                  <a:pt x="41" y="292"/>
                  <a:pt x="40" y="293"/>
                </a:cubicBezTo>
                <a:close/>
                <a:moveTo>
                  <a:pt x="39" y="292"/>
                </a:moveTo>
                <a:cubicBezTo>
                  <a:pt x="38" y="292"/>
                  <a:pt x="39" y="292"/>
                  <a:pt x="39" y="292"/>
                </a:cubicBezTo>
                <a:close/>
                <a:moveTo>
                  <a:pt x="37" y="290"/>
                </a:moveTo>
                <a:cubicBezTo>
                  <a:pt x="36" y="291"/>
                  <a:pt x="37" y="290"/>
                  <a:pt x="37" y="290"/>
                </a:cubicBezTo>
                <a:close/>
                <a:moveTo>
                  <a:pt x="60" y="286"/>
                </a:moveTo>
                <a:cubicBezTo>
                  <a:pt x="60" y="285"/>
                  <a:pt x="59" y="287"/>
                  <a:pt x="60" y="286"/>
                </a:cubicBezTo>
                <a:close/>
                <a:moveTo>
                  <a:pt x="45" y="283"/>
                </a:moveTo>
                <a:cubicBezTo>
                  <a:pt x="46" y="284"/>
                  <a:pt x="46" y="284"/>
                  <a:pt x="45" y="283"/>
                </a:cubicBezTo>
                <a:close/>
                <a:moveTo>
                  <a:pt x="38" y="280"/>
                </a:moveTo>
                <a:cubicBezTo>
                  <a:pt x="39" y="280"/>
                  <a:pt x="39" y="280"/>
                  <a:pt x="40" y="280"/>
                </a:cubicBezTo>
                <a:cubicBezTo>
                  <a:pt x="39" y="280"/>
                  <a:pt x="38" y="280"/>
                  <a:pt x="38" y="280"/>
                </a:cubicBezTo>
                <a:close/>
                <a:moveTo>
                  <a:pt x="39" y="277"/>
                </a:moveTo>
                <a:cubicBezTo>
                  <a:pt x="40" y="277"/>
                  <a:pt x="40" y="277"/>
                  <a:pt x="41" y="278"/>
                </a:cubicBezTo>
                <a:cubicBezTo>
                  <a:pt x="40" y="279"/>
                  <a:pt x="38" y="276"/>
                  <a:pt x="39" y="277"/>
                </a:cubicBezTo>
                <a:close/>
                <a:moveTo>
                  <a:pt x="43" y="285"/>
                </a:moveTo>
                <a:cubicBezTo>
                  <a:pt x="45" y="285"/>
                  <a:pt x="46" y="285"/>
                  <a:pt x="47" y="286"/>
                </a:cubicBezTo>
                <a:cubicBezTo>
                  <a:pt x="47" y="286"/>
                  <a:pt x="43" y="285"/>
                  <a:pt x="43" y="285"/>
                </a:cubicBezTo>
                <a:close/>
                <a:moveTo>
                  <a:pt x="58" y="290"/>
                </a:moveTo>
                <a:cubicBezTo>
                  <a:pt x="58" y="290"/>
                  <a:pt x="60" y="292"/>
                  <a:pt x="60" y="292"/>
                </a:cubicBezTo>
                <a:cubicBezTo>
                  <a:pt x="60" y="291"/>
                  <a:pt x="59" y="291"/>
                  <a:pt x="58" y="290"/>
                </a:cubicBezTo>
                <a:close/>
                <a:moveTo>
                  <a:pt x="68" y="291"/>
                </a:moveTo>
                <a:cubicBezTo>
                  <a:pt x="69" y="291"/>
                  <a:pt x="73" y="291"/>
                  <a:pt x="72" y="292"/>
                </a:cubicBezTo>
                <a:cubicBezTo>
                  <a:pt x="72" y="294"/>
                  <a:pt x="69" y="291"/>
                  <a:pt x="68" y="291"/>
                </a:cubicBezTo>
                <a:close/>
                <a:moveTo>
                  <a:pt x="78" y="294"/>
                </a:moveTo>
                <a:cubicBezTo>
                  <a:pt x="79" y="294"/>
                  <a:pt x="83" y="295"/>
                  <a:pt x="83" y="295"/>
                </a:cubicBezTo>
                <a:cubicBezTo>
                  <a:pt x="82" y="295"/>
                  <a:pt x="78" y="295"/>
                  <a:pt x="78" y="294"/>
                </a:cubicBezTo>
                <a:close/>
                <a:moveTo>
                  <a:pt x="88" y="297"/>
                </a:moveTo>
                <a:cubicBezTo>
                  <a:pt x="87" y="296"/>
                  <a:pt x="86" y="296"/>
                  <a:pt x="85" y="295"/>
                </a:cubicBezTo>
                <a:cubicBezTo>
                  <a:pt x="85" y="295"/>
                  <a:pt x="89" y="296"/>
                  <a:pt x="88" y="297"/>
                </a:cubicBezTo>
                <a:close/>
                <a:moveTo>
                  <a:pt x="89" y="297"/>
                </a:moveTo>
                <a:cubicBezTo>
                  <a:pt x="90" y="297"/>
                  <a:pt x="98" y="298"/>
                  <a:pt x="98" y="298"/>
                </a:cubicBezTo>
                <a:cubicBezTo>
                  <a:pt x="97" y="300"/>
                  <a:pt x="90" y="297"/>
                  <a:pt x="89" y="297"/>
                </a:cubicBezTo>
                <a:close/>
                <a:moveTo>
                  <a:pt x="100" y="300"/>
                </a:moveTo>
                <a:cubicBezTo>
                  <a:pt x="96" y="299"/>
                  <a:pt x="102" y="300"/>
                  <a:pt x="102" y="301"/>
                </a:cubicBezTo>
                <a:cubicBezTo>
                  <a:pt x="101" y="301"/>
                  <a:pt x="100" y="301"/>
                  <a:pt x="100" y="300"/>
                </a:cubicBezTo>
                <a:close/>
                <a:moveTo>
                  <a:pt x="115" y="301"/>
                </a:moveTo>
                <a:cubicBezTo>
                  <a:pt x="116" y="302"/>
                  <a:pt x="116" y="302"/>
                  <a:pt x="116" y="302"/>
                </a:cubicBezTo>
                <a:cubicBezTo>
                  <a:pt x="116" y="302"/>
                  <a:pt x="101" y="299"/>
                  <a:pt x="100" y="299"/>
                </a:cubicBezTo>
                <a:cubicBezTo>
                  <a:pt x="102" y="300"/>
                  <a:pt x="124" y="301"/>
                  <a:pt x="124" y="301"/>
                </a:cubicBezTo>
                <a:cubicBezTo>
                  <a:pt x="124" y="300"/>
                  <a:pt x="128" y="301"/>
                  <a:pt x="129" y="301"/>
                </a:cubicBezTo>
                <a:cubicBezTo>
                  <a:pt x="129" y="302"/>
                  <a:pt x="117" y="301"/>
                  <a:pt x="115" y="301"/>
                </a:cubicBezTo>
                <a:close/>
                <a:moveTo>
                  <a:pt x="153" y="305"/>
                </a:moveTo>
                <a:cubicBezTo>
                  <a:pt x="152" y="306"/>
                  <a:pt x="144" y="306"/>
                  <a:pt x="144" y="305"/>
                </a:cubicBezTo>
                <a:cubicBezTo>
                  <a:pt x="144" y="304"/>
                  <a:pt x="154" y="305"/>
                  <a:pt x="153" y="305"/>
                </a:cubicBezTo>
                <a:close/>
                <a:moveTo>
                  <a:pt x="162" y="303"/>
                </a:moveTo>
                <a:cubicBezTo>
                  <a:pt x="163" y="302"/>
                  <a:pt x="163" y="302"/>
                  <a:pt x="164" y="303"/>
                </a:cubicBezTo>
                <a:cubicBezTo>
                  <a:pt x="165" y="303"/>
                  <a:pt x="170" y="303"/>
                  <a:pt x="170" y="302"/>
                </a:cubicBezTo>
                <a:cubicBezTo>
                  <a:pt x="169" y="304"/>
                  <a:pt x="164" y="304"/>
                  <a:pt x="162" y="303"/>
                </a:cubicBezTo>
                <a:close/>
                <a:moveTo>
                  <a:pt x="176" y="299"/>
                </a:moveTo>
                <a:cubicBezTo>
                  <a:pt x="176" y="300"/>
                  <a:pt x="175" y="300"/>
                  <a:pt x="174" y="299"/>
                </a:cubicBezTo>
                <a:cubicBezTo>
                  <a:pt x="171" y="299"/>
                  <a:pt x="176" y="299"/>
                  <a:pt x="176" y="299"/>
                </a:cubicBezTo>
                <a:close/>
                <a:moveTo>
                  <a:pt x="175" y="303"/>
                </a:moveTo>
                <a:cubicBezTo>
                  <a:pt x="174" y="302"/>
                  <a:pt x="179" y="302"/>
                  <a:pt x="179" y="302"/>
                </a:cubicBezTo>
                <a:cubicBezTo>
                  <a:pt x="178" y="302"/>
                  <a:pt x="176" y="304"/>
                  <a:pt x="175" y="303"/>
                </a:cubicBezTo>
                <a:close/>
                <a:moveTo>
                  <a:pt x="177" y="304"/>
                </a:moveTo>
                <a:cubicBezTo>
                  <a:pt x="178" y="304"/>
                  <a:pt x="179" y="304"/>
                  <a:pt x="179" y="304"/>
                </a:cubicBezTo>
                <a:cubicBezTo>
                  <a:pt x="179" y="304"/>
                  <a:pt x="177" y="305"/>
                  <a:pt x="177" y="304"/>
                </a:cubicBezTo>
                <a:close/>
                <a:moveTo>
                  <a:pt x="181" y="299"/>
                </a:moveTo>
                <a:cubicBezTo>
                  <a:pt x="181" y="298"/>
                  <a:pt x="181" y="299"/>
                  <a:pt x="181" y="299"/>
                </a:cubicBezTo>
                <a:close/>
                <a:moveTo>
                  <a:pt x="185" y="301"/>
                </a:moveTo>
                <a:cubicBezTo>
                  <a:pt x="184" y="300"/>
                  <a:pt x="185" y="302"/>
                  <a:pt x="185" y="301"/>
                </a:cubicBezTo>
                <a:close/>
                <a:moveTo>
                  <a:pt x="184" y="299"/>
                </a:moveTo>
                <a:cubicBezTo>
                  <a:pt x="184" y="298"/>
                  <a:pt x="187" y="300"/>
                  <a:pt x="184" y="299"/>
                </a:cubicBezTo>
                <a:close/>
                <a:moveTo>
                  <a:pt x="189" y="302"/>
                </a:moveTo>
                <a:cubicBezTo>
                  <a:pt x="187" y="301"/>
                  <a:pt x="192" y="301"/>
                  <a:pt x="192" y="301"/>
                </a:cubicBezTo>
                <a:cubicBezTo>
                  <a:pt x="191" y="302"/>
                  <a:pt x="190" y="302"/>
                  <a:pt x="189" y="302"/>
                </a:cubicBezTo>
                <a:close/>
                <a:moveTo>
                  <a:pt x="193" y="301"/>
                </a:moveTo>
                <a:cubicBezTo>
                  <a:pt x="194" y="300"/>
                  <a:pt x="195" y="300"/>
                  <a:pt x="196" y="300"/>
                </a:cubicBezTo>
                <a:cubicBezTo>
                  <a:pt x="197" y="300"/>
                  <a:pt x="193" y="301"/>
                  <a:pt x="193" y="301"/>
                </a:cubicBezTo>
                <a:close/>
                <a:moveTo>
                  <a:pt x="196" y="302"/>
                </a:moveTo>
                <a:cubicBezTo>
                  <a:pt x="198" y="301"/>
                  <a:pt x="197" y="302"/>
                  <a:pt x="196" y="302"/>
                </a:cubicBezTo>
                <a:close/>
                <a:moveTo>
                  <a:pt x="228" y="295"/>
                </a:moveTo>
                <a:cubicBezTo>
                  <a:pt x="227" y="294"/>
                  <a:pt x="228" y="296"/>
                  <a:pt x="228" y="295"/>
                </a:cubicBezTo>
                <a:close/>
                <a:moveTo>
                  <a:pt x="209" y="299"/>
                </a:moveTo>
                <a:cubicBezTo>
                  <a:pt x="210" y="298"/>
                  <a:pt x="211" y="298"/>
                  <a:pt x="212" y="298"/>
                </a:cubicBezTo>
                <a:cubicBezTo>
                  <a:pt x="211" y="299"/>
                  <a:pt x="210" y="299"/>
                  <a:pt x="209" y="299"/>
                </a:cubicBezTo>
                <a:close/>
                <a:moveTo>
                  <a:pt x="213" y="299"/>
                </a:moveTo>
                <a:cubicBezTo>
                  <a:pt x="215" y="298"/>
                  <a:pt x="214" y="299"/>
                  <a:pt x="213" y="299"/>
                </a:cubicBezTo>
                <a:close/>
                <a:moveTo>
                  <a:pt x="215" y="296"/>
                </a:moveTo>
                <a:cubicBezTo>
                  <a:pt x="214" y="296"/>
                  <a:pt x="214" y="296"/>
                  <a:pt x="213" y="296"/>
                </a:cubicBezTo>
                <a:cubicBezTo>
                  <a:pt x="213" y="295"/>
                  <a:pt x="215" y="296"/>
                  <a:pt x="215" y="296"/>
                </a:cubicBezTo>
                <a:close/>
                <a:moveTo>
                  <a:pt x="221" y="295"/>
                </a:moveTo>
                <a:cubicBezTo>
                  <a:pt x="220" y="294"/>
                  <a:pt x="221" y="297"/>
                  <a:pt x="221" y="295"/>
                </a:cubicBezTo>
                <a:close/>
                <a:moveTo>
                  <a:pt x="222" y="293"/>
                </a:moveTo>
                <a:cubicBezTo>
                  <a:pt x="224" y="294"/>
                  <a:pt x="223" y="294"/>
                  <a:pt x="222" y="294"/>
                </a:cubicBezTo>
                <a:cubicBezTo>
                  <a:pt x="221" y="294"/>
                  <a:pt x="221" y="293"/>
                  <a:pt x="222" y="293"/>
                </a:cubicBezTo>
                <a:close/>
                <a:moveTo>
                  <a:pt x="222" y="297"/>
                </a:moveTo>
                <a:cubicBezTo>
                  <a:pt x="223" y="297"/>
                  <a:pt x="224" y="297"/>
                  <a:pt x="225" y="297"/>
                </a:cubicBezTo>
                <a:cubicBezTo>
                  <a:pt x="225" y="297"/>
                  <a:pt x="221" y="298"/>
                  <a:pt x="222" y="297"/>
                </a:cubicBezTo>
                <a:close/>
                <a:moveTo>
                  <a:pt x="226" y="296"/>
                </a:moveTo>
                <a:cubicBezTo>
                  <a:pt x="226" y="295"/>
                  <a:pt x="229" y="296"/>
                  <a:pt x="230" y="296"/>
                </a:cubicBezTo>
                <a:cubicBezTo>
                  <a:pt x="228" y="296"/>
                  <a:pt x="226" y="297"/>
                  <a:pt x="226" y="296"/>
                </a:cubicBezTo>
                <a:close/>
                <a:moveTo>
                  <a:pt x="234" y="294"/>
                </a:moveTo>
                <a:cubicBezTo>
                  <a:pt x="233" y="294"/>
                  <a:pt x="232" y="294"/>
                  <a:pt x="232" y="294"/>
                </a:cubicBezTo>
                <a:cubicBezTo>
                  <a:pt x="232" y="293"/>
                  <a:pt x="234" y="293"/>
                  <a:pt x="234" y="294"/>
                </a:cubicBezTo>
                <a:close/>
                <a:moveTo>
                  <a:pt x="233" y="291"/>
                </a:moveTo>
                <a:cubicBezTo>
                  <a:pt x="234" y="290"/>
                  <a:pt x="234" y="290"/>
                  <a:pt x="235" y="290"/>
                </a:cubicBezTo>
                <a:cubicBezTo>
                  <a:pt x="235" y="291"/>
                  <a:pt x="234" y="291"/>
                  <a:pt x="233" y="291"/>
                </a:cubicBezTo>
                <a:close/>
                <a:moveTo>
                  <a:pt x="257" y="283"/>
                </a:moveTo>
                <a:cubicBezTo>
                  <a:pt x="258" y="283"/>
                  <a:pt x="258" y="282"/>
                  <a:pt x="259" y="282"/>
                </a:cubicBezTo>
                <a:cubicBezTo>
                  <a:pt x="259" y="283"/>
                  <a:pt x="255" y="284"/>
                  <a:pt x="257" y="283"/>
                </a:cubicBezTo>
                <a:close/>
                <a:moveTo>
                  <a:pt x="494" y="29"/>
                </a:moveTo>
                <a:cubicBezTo>
                  <a:pt x="493" y="30"/>
                  <a:pt x="493" y="31"/>
                  <a:pt x="492" y="33"/>
                </a:cubicBezTo>
                <a:cubicBezTo>
                  <a:pt x="491" y="31"/>
                  <a:pt x="494" y="29"/>
                  <a:pt x="494" y="29"/>
                </a:cubicBezTo>
                <a:close/>
                <a:moveTo>
                  <a:pt x="486" y="47"/>
                </a:moveTo>
                <a:cubicBezTo>
                  <a:pt x="487" y="45"/>
                  <a:pt x="487" y="42"/>
                  <a:pt x="489" y="40"/>
                </a:cubicBezTo>
                <a:cubicBezTo>
                  <a:pt x="487" y="42"/>
                  <a:pt x="486" y="48"/>
                  <a:pt x="485" y="51"/>
                </a:cubicBezTo>
                <a:cubicBezTo>
                  <a:pt x="485" y="51"/>
                  <a:pt x="486" y="47"/>
                  <a:pt x="486" y="47"/>
                </a:cubicBezTo>
                <a:close/>
                <a:moveTo>
                  <a:pt x="483" y="59"/>
                </a:moveTo>
                <a:cubicBezTo>
                  <a:pt x="483" y="61"/>
                  <a:pt x="483" y="62"/>
                  <a:pt x="482" y="63"/>
                </a:cubicBezTo>
                <a:cubicBezTo>
                  <a:pt x="482" y="61"/>
                  <a:pt x="483" y="60"/>
                  <a:pt x="483" y="59"/>
                </a:cubicBezTo>
                <a:close/>
                <a:moveTo>
                  <a:pt x="474" y="81"/>
                </a:moveTo>
                <a:cubicBezTo>
                  <a:pt x="475" y="81"/>
                  <a:pt x="476" y="79"/>
                  <a:pt x="474" y="81"/>
                </a:cubicBezTo>
                <a:close/>
                <a:moveTo>
                  <a:pt x="471" y="88"/>
                </a:moveTo>
                <a:cubicBezTo>
                  <a:pt x="472" y="86"/>
                  <a:pt x="472" y="85"/>
                  <a:pt x="473" y="84"/>
                </a:cubicBezTo>
                <a:cubicBezTo>
                  <a:pt x="473" y="85"/>
                  <a:pt x="471" y="89"/>
                  <a:pt x="471" y="88"/>
                </a:cubicBezTo>
                <a:close/>
                <a:moveTo>
                  <a:pt x="468" y="95"/>
                </a:moveTo>
                <a:cubicBezTo>
                  <a:pt x="467" y="97"/>
                  <a:pt x="463" y="104"/>
                  <a:pt x="463" y="104"/>
                </a:cubicBezTo>
                <a:cubicBezTo>
                  <a:pt x="464" y="101"/>
                  <a:pt x="467" y="98"/>
                  <a:pt x="468" y="95"/>
                </a:cubicBezTo>
                <a:close/>
                <a:moveTo>
                  <a:pt x="460" y="107"/>
                </a:moveTo>
                <a:cubicBezTo>
                  <a:pt x="460" y="106"/>
                  <a:pt x="461" y="105"/>
                  <a:pt x="462" y="104"/>
                </a:cubicBezTo>
                <a:cubicBezTo>
                  <a:pt x="462" y="105"/>
                  <a:pt x="460" y="108"/>
                  <a:pt x="460" y="107"/>
                </a:cubicBezTo>
                <a:close/>
                <a:moveTo>
                  <a:pt x="425" y="161"/>
                </a:moveTo>
                <a:cubicBezTo>
                  <a:pt x="425" y="161"/>
                  <a:pt x="422" y="164"/>
                  <a:pt x="422" y="164"/>
                </a:cubicBezTo>
                <a:cubicBezTo>
                  <a:pt x="421" y="163"/>
                  <a:pt x="424" y="161"/>
                  <a:pt x="425" y="161"/>
                </a:cubicBezTo>
                <a:close/>
                <a:moveTo>
                  <a:pt x="419" y="166"/>
                </a:moveTo>
                <a:cubicBezTo>
                  <a:pt x="419" y="166"/>
                  <a:pt x="419" y="168"/>
                  <a:pt x="419" y="168"/>
                </a:cubicBezTo>
                <a:cubicBezTo>
                  <a:pt x="419" y="169"/>
                  <a:pt x="418" y="169"/>
                  <a:pt x="417" y="168"/>
                </a:cubicBezTo>
                <a:cubicBezTo>
                  <a:pt x="417" y="167"/>
                  <a:pt x="418" y="167"/>
                  <a:pt x="419" y="166"/>
                </a:cubicBezTo>
                <a:close/>
                <a:moveTo>
                  <a:pt x="416" y="172"/>
                </a:moveTo>
                <a:cubicBezTo>
                  <a:pt x="415" y="173"/>
                  <a:pt x="414" y="174"/>
                  <a:pt x="414" y="174"/>
                </a:cubicBezTo>
                <a:cubicBezTo>
                  <a:pt x="414" y="173"/>
                  <a:pt x="415" y="172"/>
                  <a:pt x="416" y="172"/>
                </a:cubicBezTo>
                <a:close/>
                <a:moveTo>
                  <a:pt x="411" y="178"/>
                </a:moveTo>
                <a:cubicBezTo>
                  <a:pt x="410" y="177"/>
                  <a:pt x="411" y="178"/>
                  <a:pt x="411" y="178"/>
                </a:cubicBezTo>
                <a:close/>
                <a:moveTo>
                  <a:pt x="409" y="180"/>
                </a:moveTo>
                <a:cubicBezTo>
                  <a:pt x="408" y="181"/>
                  <a:pt x="408" y="181"/>
                  <a:pt x="407" y="182"/>
                </a:cubicBezTo>
                <a:cubicBezTo>
                  <a:pt x="412" y="178"/>
                  <a:pt x="432" y="154"/>
                  <a:pt x="433" y="151"/>
                </a:cubicBezTo>
                <a:cubicBezTo>
                  <a:pt x="433" y="152"/>
                  <a:pt x="429" y="157"/>
                  <a:pt x="427" y="158"/>
                </a:cubicBezTo>
                <a:cubicBezTo>
                  <a:pt x="428" y="157"/>
                  <a:pt x="428" y="154"/>
                  <a:pt x="427" y="155"/>
                </a:cubicBezTo>
                <a:cubicBezTo>
                  <a:pt x="429" y="153"/>
                  <a:pt x="444" y="137"/>
                  <a:pt x="443" y="136"/>
                </a:cubicBezTo>
                <a:cubicBezTo>
                  <a:pt x="443" y="137"/>
                  <a:pt x="442" y="137"/>
                  <a:pt x="441" y="137"/>
                </a:cubicBezTo>
                <a:cubicBezTo>
                  <a:pt x="441" y="135"/>
                  <a:pt x="452" y="124"/>
                  <a:pt x="453" y="122"/>
                </a:cubicBezTo>
                <a:cubicBezTo>
                  <a:pt x="455" y="118"/>
                  <a:pt x="461" y="111"/>
                  <a:pt x="462" y="108"/>
                </a:cubicBezTo>
                <a:cubicBezTo>
                  <a:pt x="461" y="114"/>
                  <a:pt x="453" y="123"/>
                  <a:pt x="450" y="129"/>
                </a:cubicBezTo>
                <a:cubicBezTo>
                  <a:pt x="445" y="136"/>
                  <a:pt x="441" y="143"/>
                  <a:pt x="435" y="150"/>
                </a:cubicBezTo>
                <a:cubicBezTo>
                  <a:pt x="428" y="160"/>
                  <a:pt x="421" y="169"/>
                  <a:pt x="412" y="178"/>
                </a:cubicBezTo>
                <a:cubicBezTo>
                  <a:pt x="409" y="181"/>
                  <a:pt x="406" y="185"/>
                  <a:pt x="403" y="188"/>
                </a:cubicBezTo>
                <a:cubicBezTo>
                  <a:pt x="406" y="185"/>
                  <a:pt x="408" y="182"/>
                  <a:pt x="409" y="180"/>
                </a:cubicBezTo>
                <a:close/>
                <a:moveTo>
                  <a:pt x="287" y="281"/>
                </a:moveTo>
                <a:cubicBezTo>
                  <a:pt x="287" y="280"/>
                  <a:pt x="287" y="282"/>
                  <a:pt x="287" y="281"/>
                </a:cubicBezTo>
                <a:close/>
                <a:moveTo>
                  <a:pt x="293" y="278"/>
                </a:moveTo>
                <a:cubicBezTo>
                  <a:pt x="294" y="278"/>
                  <a:pt x="294" y="278"/>
                  <a:pt x="295" y="277"/>
                </a:cubicBezTo>
                <a:cubicBezTo>
                  <a:pt x="295" y="277"/>
                  <a:pt x="296" y="276"/>
                  <a:pt x="297" y="277"/>
                </a:cubicBezTo>
                <a:cubicBezTo>
                  <a:pt x="298" y="279"/>
                  <a:pt x="293" y="279"/>
                  <a:pt x="293" y="278"/>
                </a:cubicBezTo>
                <a:close/>
                <a:moveTo>
                  <a:pt x="299" y="276"/>
                </a:moveTo>
                <a:cubicBezTo>
                  <a:pt x="298" y="275"/>
                  <a:pt x="302" y="275"/>
                  <a:pt x="302" y="276"/>
                </a:cubicBezTo>
                <a:cubicBezTo>
                  <a:pt x="301" y="276"/>
                  <a:pt x="300" y="277"/>
                  <a:pt x="299" y="276"/>
                </a:cubicBezTo>
                <a:close/>
                <a:moveTo>
                  <a:pt x="316" y="268"/>
                </a:moveTo>
                <a:cubicBezTo>
                  <a:pt x="315" y="267"/>
                  <a:pt x="320" y="266"/>
                  <a:pt x="320" y="267"/>
                </a:cubicBezTo>
                <a:cubicBezTo>
                  <a:pt x="317" y="270"/>
                  <a:pt x="317" y="268"/>
                  <a:pt x="316" y="268"/>
                </a:cubicBezTo>
                <a:close/>
                <a:moveTo>
                  <a:pt x="356" y="243"/>
                </a:moveTo>
                <a:cubicBezTo>
                  <a:pt x="356" y="242"/>
                  <a:pt x="363" y="238"/>
                  <a:pt x="363" y="238"/>
                </a:cubicBezTo>
                <a:cubicBezTo>
                  <a:pt x="364" y="239"/>
                  <a:pt x="352" y="246"/>
                  <a:pt x="356" y="243"/>
                </a:cubicBezTo>
                <a:close/>
                <a:moveTo>
                  <a:pt x="372" y="231"/>
                </a:moveTo>
                <a:cubicBezTo>
                  <a:pt x="373" y="230"/>
                  <a:pt x="375" y="228"/>
                  <a:pt x="377" y="226"/>
                </a:cubicBezTo>
                <a:cubicBezTo>
                  <a:pt x="375" y="228"/>
                  <a:pt x="373" y="230"/>
                  <a:pt x="372" y="231"/>
                </a:cubicBezTo>
                <a:close/>
                <a:moveTo>
                  <a:pt x="386" y="220"/>
                </a:moveTo>
                <a:cubicBezTo>
                  <a:pt x="386" y="219"/>
                  <a:pt x="387" y="218"/>
                  <a:pt x="388" y="218"/>
                </a:cubicBezTo>
                <a:cubicBezTo>
                  <a:pt x="387" y="219"/>
                  <a:pt x="387" y="219"/>
                  <a:pt x="386" y="220"/>
                </a:cubicBezTo>
                <a:close/>
                <a:moveTo>
                  <a:pt x="395" y="212"/>
                </a:moveTo>
                <a:cubicBezTo>
                  <a:pt x="394" y="211"/>
                  <a:pt x="397" y="209"/>
                  <a:pt x="397" y="210"/>
                </a:cubicBezTo>
                <a:cubicBezTo>
                  <a:pt x="397" y="210"/>
                  <a:pt x="396" y="211"/>
                  <a:pt x="395" y="212"/>
                </a:cubicBezTo>
                <a:close/>
                <a:moveTo>
                  <a:pt x="401" y="205"/>
                </a:moveTo>
                <a:cubicBezTo>
                  <a:pt x="402" y="204"/>
                  <a:pt x="402" y="204"/>
                  <a:pt x="403" y="203"/>
                </a:cubicBezTo>
                <a:cubicBezTo>
                  <a:pt x="403" y="204"/>
                  <a:pt x="402" y="205"/>
                  <a:pt x="401" y="205"/>
                </a:cubicBezTo>
                <a:close/>
                <a:moveTo>
                  <a:pt x="415" y="190"/>
                </a:moveTo>
                <a:cubicBezTo>
                  <a:pt x="416" y="189"/>
                  <a:pt x="416" y="189"/>
                  <a:pt x="417" y="188"/>
                </a:cubicBezTo>
                <a:cubicBezTo>
                  <a:pt x="417" y="189"/>
                  <a:pt x="416" y="190"/>
                  <a:pt x="415" y="190"/>
                </a:cubicBezTo>
                <a:close/>
                <a:moveTo>
                  <a:pt x="466" y="119"/>
                </a:moveTo>
                <a:cubicBezTo>
                  <a:pt x="453" y="138"/>
                  <a:pt x="442" y="157"/>
                  <a:pt x="427" y="175"/>
                </a:cubicBezTo>
                <a:cubicBezTo>
                  <a:pt x="413" y="192"/>
                  <a:pt x="398" y="207"/>
                  <a:pt x="382" y="221"/>
                </a:cubicBezTo>
                <a:cubicBezTo>
                  <a:pt x="375" y="227"/>
                  <a:pt x="369" y="232"/>
                  <a:pt x="362" y="237"/>
                </a:cubicBezTo>
                <a:cubicBezTo>
                  <a:pt x="360" y="238"/>
                  <a:pt x="354" y="244"/>
                  <a:pt x="349" y="248"/>
                </a:cubicBezTo>
                <a:cubicBezTo>
                  <a:pt x="351" y="246"/>
                  <a:pt x="353" y="245"/>
                  <a:pt x="353" y="245"/>
                </a:cubicBezTo>
                <a:cubicBezTo>
                  <a:pt x="355" y="249"/>
                  <a:pt x="329" y="259"/>
                  <a:pt x="329" y="260"/>
                </a:cubicBezTo>
                <a:cubicBezTo>
                  <a:pt x="330" y="260"/>
                  <a:pt x="331" y="259"/>
                  <a:pt x="332" y="259"/>
                </a:cubicBezTo>
                <a:cubicBezTo>
                  <a:pt x="332" y="259"/>
                  <a:pt x="324" y="264"/>
                  <a:pt x="322" y="266"/>
                </a:cubicBezTo>
                <a:cubicBezTo>
                  <a:pt x="323" y="265"/>
                  <a:pt x="324" y="264"/>
                  <a:pt x="325" y="263"/>
                </a:cubicBezTo>
                <a:cubicBezTo>
                  <a:pt x="324" y="262"/>
                  <a:pt x="313" y="268"/>
                  <a:pt x="313" y="268"/>
                </a:cubicBezTo>
                <a:cubicBezTo>
                  <a:pt x="314" y="268"/>
                  <a:pt x="315" y="268"/>
                  <a:pt x="316" y="268"/>
                </a:cubicBezTo>
                <a:cubicBezTo>
                  <a:pt x="316" y="270"/>
                  <a:pt x="310" y="272"/>
                  <a:pt x="308" y="272"/>
                </a:cubicBezTo>
                <a:cubicBezTo>
                  <a:pt x="308" y="272"/>
                  <a:pt x="309" y="272"/>
                  <a:pt x="309" y="272"/>
                </a:cubicBezTo>
                <a:cubicBezTo>
                  <a:pt x="309" y="272"/>
                  <a:pt x="302" y="276"/>
                  <a:pt x="302" y="275"/>
                </a:cubicBezTo>
                <a:cubicBezTo>
                  <a:pt x="302" y="274"/>
                  <a:pt x="303" y="274"/>
                  <a:pt x="303" y="273"/>
                </a:cubicBezTo>
                <a:cubicBezTo>
                  <a:pt x="302" y="273"/>
                  <a:pt x="300" y="273"/>
                  <a:pt x="299" y="274"/>
                </a:cubicBezTo>
                <a:cubicBezTo>
                  <a:pt x="340" y="254"/>
                  <a:pt x="378" y="226"/>
                  <a:pt x="409" y="193"/>
                </a:cubicBezTo>
                <a:cubicBezTo>
                  <a:pt x="427" y="174"/>
                  <a:pt x="444" y="153"/>
                  <a:pt x="458" y="131"/>
                </a:cubicBezTo>
                <a:cubicBezTo>
                  <a:pt x="469" y="112"/>
                  <a:pt x="484" y="89"/>
                  <a:pt x="489" y="68"/>
                </a:cubicBezTo>
                <a:cubicBezTo>
                  <a:pt x="486" y="83"/>
                  <a:pt x="475" y="105"/>
                  <a:pt x="466" y="119"/>
                </a:cubicBezTo>
                <a:close/>
                <a:moveTo>
                  <a:pt x="490" y="38"/>
                </a:moveTo>
                <a:cubicBezTo>
                  <a:pt x="489" y="38"/>
                  <a:pt x="491" y="35"/>
                  <a:pt x="491" y="34"/>
                </a:cubicBezTo>
                <a:cubicBezTo>
                  <a:pt x="491" y="34"/>
                  <a:pt x="490" y="39"/>
                  <a:pt x="490" y="38"/>
                </a:cubicBezTo>
                <a:close/>
                <a:moveTo>
                  <a:pt x="504" y="39"/>
                </a:moveTo>
                <a:cubicBezTo>
                  <a:pt x="504" y="38"/>
                  <a:pt x="506" y="35"/>
                  <a:pt x="506" y="34"/>
                </a:cubicBezTo>
                <a:cubicBezTo>
                  <a:pt x="506" y="35"/>
                  <a:pt x="503" y="40"/>
                  <a:pt x="504" y="39"/>
                </a:cubicBezTo>
                <a:close/>
                <a:moveTo>
                  <a:pt x="510" y="23"/>
                </a:moveTo>
                <a:cubicBezTo>
                  <a:pt x="509" y="23"/>
                  <a:pt x="513" y="20"/>
                  <a:pt x="513" y="19"/>
                </a:cubicBezTo>
                <a:cubicBezTo>
                  <a:pt x="514" y="20"/>
                  <a:pt x="511" y="24"/>
                  <a:pt x="510" y="23"/>
                </a:cubicBezTo>
                <a:close/>
                <a:moveTo>
                  <a:pt x="244" y="295"/>
                </a:moveTo>
                <a:cubicBezTo>
                  <a:pt x="243" y="294"/>
                  <a:pt x="244" y="296"/>
                  <a:pt x="244" y="295"/>
                </a:cubicBezTo>
                <a:close/>
                <a:moveTo>
                  <a:pt x="72" y="297"/>
                </a:moveTo>
                <a:cubicBezTo>
                  <a:pt x="72" y="295"/>
                  <a:pt x="62" y="295"/>
                  <a:pt x="61" y="295"/>
                </a:cubicBezTo>
                <a:cubicBezTo>
                  <a:pt x="62" y="295"/>
                  <a:pt x="71" y="298"/>
                  <a:pt x="72" y="297"/>
                </a:cubicBezTo>
                <a:close/>
                <a:moveTo>
                  <a:pt x="250" y="294"/>
                </a:moveTo>
                <a:cubicBezTo>
                  <a:pt x="248" y="293"/>
                  <a:pt x="249" y="294"/>
                  <a:pt x="250" y="294"/>
                </a:cubicBezTo>
                <a:close/>
                <a:moveTo>
                  <a:pt x="349" y="248"/>
                </a:moveTo>
                <a:cubicBezTo>
                  <a:pt x="345" y="251"/>
                  <a:pt x="341" y="254"/>
                  <a:pt x="340" y="254"/>
                </a:cubicBezTo>
                <a:cubicBezTo>
                  <a:pt x="341" y="254"/>
                  <a:pt x="345" y="251"/>
                  <a:pt x="349" y="248"/>
                </a:cubicBezTo>
                <a:close/>
                <a:moveTo>
                  <a:pt x="95" y="303"/>
                </a:moveTo>
                <a:cubicBezTo>
                  <a:pt x="95" y="304"/>
                  <a:pt x="95" y="302"/>
                  <a:pt x="95" y="303"/>
                </a:cubicBezTo>
                <a:close/>
                <a:moveTo>
                  <a:pt x="311" y="270"/>
                </a:moveTo>
                <a:cubicBezTo>
                  <a:pt x="310" y="269"/>
                  <a:pt x="311" y="270"/>
                  <a:pt x="311" y="270"/>
                </a:cubicBezTo>
                <a:close/>
                <a:moveTo>
                  <a:pt x="334" y="257"/>
                </a:moveTo>
                <a:cubicBezTo>
                  <a:pt x="334" y="257"/>
                  <a:pt x="339" y="255"/>
                  <a:pt x="339" y="254"/>
                </a:cubicBezTo>
                <a:cubicBezTo>
                  <a:pt x="338" y="254"/>
                  <a:pt x="335" y="256"/>
                  <a:pt x="334" y="257"/>
                </a:cubicBezTo>
                <a:close/>
                <a:moveTo>
                  <a:pt x="308" y="272"/>
                </a:moveTo>
                <a:cubicBezTo>
                  <a:pt x="307" y="272"/>
                  <a:pt x="307" y="272"/>
                  <a:pt x="306" y="272"/>
                </a:cubicBezTo>
                <a:cubicBezTo>
                  <a:pt x="306" y="272"/>
                  <a:pt x="307" y="272"/>
                  <a:pt x="308" y="272"/>
                </a:cubicBezTo>
                <a:close/>
                <a:moveTo>
                  <a:pt x="55" y="259"/>
                </a:moveTo>
                <a:cubicBezTo>
                  <a:pt x="55" y="258"/>
                  <a:pt x="54" y="259"/>
                  <a:pt x="54" y="259"/>
                </a:cubicBezTo>
                <a:cubicBezTo>
                  <a:pt x="54" y="259"/>
                  <a:pt x="55" y="259"/>
                  <a:pt x="55" y="259"/>
                </a:cubicBezTo>
                <a:close/>
                <a:moveTo>
                  <a:pt x="106" y="233"/>
                </a:moveTo>
                <a:cubicBezTo>
                  <a:pt x="106" y="233"/>
                  <a:pt x="106" y="233"/>
                  <a:pt x="106" y="232"/>
                </a:cubicBezTo>
                <a:cubicBezTo>
                  <a:pt x="105" y="229"/>
                  <a:pt x="105" y="231"/>
                  <a:pt x="106" y="233"/>
                </a:cubicBezTo>
                <a:close/>
                <a:moveTo>
                  <a:pt x="54" y="259"/>
                </a:moveTo>
                <a:cubicBezTo>
                  <a:pt x="54" y="260"/>
                  <a:pt x="54" y="260"/>
                  <a:pt x="54" y="260"/>
                </a:cubicBezTo>
                <a:cubicBezTo>
                  <a:pt x="54" y="259"/>
                  <a:pt x="54" y="259"/>
                  <a:pt x="54" y="259"/>
                </a:cubicBezTo>
                <a:cubicBezTo>
                  <a:pt x="54" y="259"/>
                  <a:pt x="54" y="259"/>
                  <a:pt x="54" y="259"/>
                </a:cubicBezTo>
                <a:close/>
                <a:moveTo>
                  <a:pt x="67" y="245"/>
                </a:moveTo>
                <a:cubicBezTo>
                  <a:pt x="67" y="245"/>
                  <a:pt x="67" y="245"/>
                  <a:pt x="67" y="245"/>
                </a:cubicBezTo>
                <a:cubicBezTo>
                  <a:pt x="67" y="245"/>
                  <a:pt x="67" y="245"/>
                  <a:pt x="67" y="245"/>
                </a:cubicBezTo>
                <a:cubicBezTo>
                  <a:pt x="67" y="245"/>
                  <a:pt x="67" y="245"/>
                  <a:pt x="67" y="245"/>
                </a:cubicBezTo>
                <a:close/>
                <a:moveTo>
                  <a:pt x="68" y="244"/>
                </a:moveTo>
                <a:cubicBezTo>
                  <a:pt x="68" y="244"/>
                  <a:pt x="68" y="244"/>
                  <a:pt x="68" y="244"/>
                </a:cubicBezTo>
                <a:cubicBezTo>
                  <a:pt x="68" y="245"/>
                  <a:pt x="68" y="244"/>
                  <a:pt x="68" y="244"/>
                </a:cubicBezTo>
                <a:close/>
                <a:moveTo>
                  <a:pt x="67" y="244"/>
                </a:moveTo>
                <a:cubicBezTo>
                  <a:pt x="67" y="244"/>
                  <a:pt x="67" y="244"/>
                  <a:pt x="67" y="244"/>
                </a:cubicBezTo>
                <a:cubicBezTo>
                  <a:pt x="67" y="245"/>
                  <a:pt x="67" y="245"/>
                  <a:pt x="67" y="244"/>
                </a:cubicBezTo>
                <a:close/>
                <a:moveTo>
                  <a:pt x="79" y="241"/>
                </a:moveTo>
                <a:cubicBezTo>
                  <a:pt x="79" y="240"/>
                  <a:pt x="79" y="242"/>
                  <a:pt x="79" y="241"/>
                </a:cubicBezTo>
                <a:close/>
                <a:moveTo>
                  <a:pt x="76" y="242"/>
                </a:moveTo>
                <a:cubicBezTo>
                  <a:pt x="76" y="243"/>
                  <a:pt x="76" y="241"/>
                  <a:pt x="76" y="242"/>
                </a:cubicBezTo>
                <a:close/>
                <a:moveTo>
                  <a:pt x="18" y="253"/>
                </a:moveTo>
                <a:cubicBezTo>
                  <a:pt x="16" y="251"/>
                  <a:pt x="18" y="254"/>
                  <a:pt x="18" y="253"/>
                </a:cubicBezTo>
                <a:close/>
                <a:moveTo>
                  <a:pt x="75" y="240"/>
                </a:moveTo>
                <a:cubicBezTo>
                  <a:pt x="75" y="241"/>
                  <a:pt x="75" y="239"/>
                  <a:pt x="75" y="240"/>
                </a:cubicBezTo>
                <a:close/>
                <a:moveTo>
                  <a:pt x="85" y="253"/>
                </a:moveTo>
                <a:cubicBezTo>
                  <a:pt x="86" y="254"/>
                  <a:pt x="85" y="251"/>
                  <a:pt x="85" y="253"/>
                </a:cubicBezTo>
                <a:close/>
                <a:moveTo>
                  <a:pt x="97" y="237"/>
                </a:moveTo>
                <a:cubicBezTo>
                  <a:pt x="97" y="238"/>
                  <a:pt x="99" y="237"/>
                  <a:pt x="98" y="236"/>
                </a:cubicBezTo>
                <a:cubicBezTo>
                  <a:pt x="98" y="236"/>
                  <a:pt x="97" y="237"/>
                  <a:pt x="97" y="237"/>
                </a:cubicBezTo>
                <a:close/>
                <a:moveTo>
                  <a:pt x="106" y="247"/>
                </a:moveTo>
                <a:cubicBezTo>
                  <a:pt x="105" y="246"/>
                  <a:pt x="106" y="247"/>
                  <a:pt x="106" y="247"/>
                </a:cubicBezTo>
                <a:close/>
                <a:moveTo>
                  <a:pt x="96" y="236"/>
                </a:moveTo>
                <a:cubicBezTo>
                  <a:pt x="96" y="235"/>
                  <a:pt x="98" y="235"/>
                  <a:pt x="99" y="234"/>
                </a:cubicBezTo>
                <a:cubicBezTo>
                  <a:pt x="99" y="234"/>
                  <a:pt x="99" y="234"/>
                  <a:pt x="99" y="234"/>
                </a:cubicBezTo>
                <a:cubicBezTo>
                  <a:pt x="101" y="234"/>
                  <a:pt x="102" y="233"/>
                  <a:pt x="103" y="232"/>
                </a:cubicBezTo>
                <a:cubicBezTo>
                  <a:pt x="103" y="232"/>
                  <a:pt x="103" y="232"/>
                  <a:pt x="103" y="232"/>
                </a:cubicBezTo>
                <a:cubicBezTo>
                  <a:pt x="103" y="233"/>
                  <a:pt x="103" y="232"/>
                  <a:pt x="103" y="232"/>
                </a:cubicBezTo>
                <a:cubicBezTo>
                  <a:pt x="103" y="232"/>
                  <a:pt x="103" y="232"/>
                  <a:pt x="103" y="231"/>
                </a:cubicBezTo>
                <a:cubicBezTo>
                  <a:pt x="103" y="232"/>
                  <a:pt x="90" y="235"/>
                  <a:pt x="90" y="235"/>
                </a:cubicBezTo>
                <a:cubicBezTo>
                  <a:pt x="90" y="235"/>
                  <a:pt x="90" y="237"/>
                  <a:pt x="90" y="237"/>
                </a:cubicBezTo>
                <a:cubicBezTo>
                  <a:pt x="92" y="237"/>
                  <a:pt x="94" y="236"/>
                  <a:pt x="96" y="236"/>
                </a:cubicBezTo>
                <a:close/>
                <a:moveTo>
                  <a:pt x="105" y="246"/>
                </a:moveTo>
                <a:cubicBezTo>
                  <a:pt x="106" y="245"/>
                  <a:pt x="109" y="248"/>
                  <a:pt x="110" y="248"/>
                </a:cubicBezTo>
                <a:cubicBezTo>
                  <a:pt x="112" y="248"/>
                  <a:pt x="106" y="242"/>
                  <a:pt x="105" y="246"/>
                </a:cubicBezTo>
                <a:close/>
                <a:moveTo>
                  <a:pt x="94" y="237"/>
                </a:moveTo>
                <a:cubicBezTo>
                  <a:pt x="94" y="238"/>
                  <a:pt x="94" y="237"/>
                  <a:pt x="94" y="237"/>
                </a:cubicBezTo>
                <a:close/>
                <a:moveTo>
                  <a:pt x="89" y="237"/>
                </a:moveTo>
                <a:cubicBezTo>
                  <a:pt x="91" y="233"/>
                  <a:pt x="78" y="239"/>
                  <a:pt x="79" y="240"/>
                </a:cubicBezTo>
                <a:cubicBezTo>
                  <a:pt x="79" y="240"/>
                  <a:pt x="89" y="237"/>
                  <a:pt x="89" y="237"/>
                </a:cubicBezTo>
                <a:close/>
                <a:moveTo>
                  <a:pt x="85" y="237"/>
                </a:moveTo>
                <a:cubicBezTo>
                  <a:pt x="85" y="238"/>
                  <a:pt x="85" y="236"/>
                  <a:pt x="85" y="237"/>
                </a:cubicBezTo>
                <a:close/>
                <a:moveTo>
                  <a:pt x="49" y="260"/>
                </a:moveTo>
                <a:cubicBezTo>
                  <a:pt x="49" y="260"/>
                  <a:pt x="49" y="261"/>
                  <a:pt x="49" y="260"/>
                </a:cubicBezTo>
                <a:close/>
                <a:moveTo>
                  <a:pt x="63" y="257"/>
                </a:moveTo>
                <a:cubicBezTo>
                  <a:pt x="64" y="256"/>
                  <a:pt x="63" y="257"/>
                  <a:pt x="63" y="257"/>
                </a:cubicBezTo>
                <a:close/>
                <a:moveTo>
                  <a:pt x="71" y="257"/>
                </a:moveTo>
                <a:cubicBezTo>
                  <a:pt x="71" y="257"/>
                  <a:pt x="73" y="256"/>
                  <a:pt x="73" y="256"/>
                </a:cubicBezTo>
                <a:cubicBezTo>
                  <a:pt x="73" y="256"/>
                  <a:pt x="70" y="255"/>
                  <a:pt x="71" y="257"/>
                </a:cubicBezTo>
                <a:close/>
                <a:moveTo>
                  <a:pt x="72" y="257"/>
                </a:moveTo>
                <a:cubicBezTo>
                  <a:pt x="73" y="258"/>
                  <a:pt x="72" y="256"/>
                  <a:pt x="72" y="257"/>
                </a:cubicBezTo>
                <a:close/>
                <a:moveTo>
                  <a:pt x="53" y="259"/>
                </a:moveTo>
                <a:cubicBezTo>
                  <a:pt x="53" y="258"/>
                  <a:pt x="53" y="260"/>
                  <a:pt x="53" y="259"/>
                </a:cubicBezTo>
                <a:close/>
                <a:moveTo>
                  <a:pt x="71" y="258"/>
                </a:moveTo>
                <a:cubicBezTo>
                  <a:pt x="69" y="258"/>
                  <a:pt x="73" y="258"/>
                  <a:pt x="71" y="258"/>
                </a:cubicBezTo>
                <a:close/>
                <a:moveTo>
                  <a:pt x="61" y="258"/>
                </a:moveTo>
                <a:cubicBezTo>
                  <a:pt x="61" y="258"/>
                  <a:pt x="61" y="258"/>
                  <a:pt x="61" y="257"/>
                </a:cubicBezTo>
                <a:cubicBezTo>
                  <a:pt x="61" y="257"/>
                  <a:pt x="61" y="257"/>
                  <a:pt x="61" y="258"/>
                </a:cubicBezTo>
                <a:close/>
                <a:moveTo>
                  <a:pt x="62" y="257"/>
                </a:moveTo>
                <a:cubicBezTo>
                  <a:pt x="62" y="258"/>
                  <a:pt x="62" y="256"/>
                  <a:pt x="62" y="257"/>
                </a:cubicBezTo>
                <a:close/>
                <a:moveTo>
                  <a:pt x="82" y="254"/>
                </a:moveTo>
                <a:cubicBezTo>
                  <a:pt x="82" y="255"/>
                  <a:pt x="82" y="254"/>
                  <a:pt x="82" y="254"/>
                </a:cubicBezTo>
                <a:close/>
                <a:moveTo>
                  <a:pt x="74" y="243"/>
                </a:moveTo>
                <a:cubicBezTo>
                  <a:pt x="75" y="244"/>
                  <a:pt x="74" y="242"/>
                  <a:pt x="74" y="243"/>
                </a:cubicBezTo>
                <a:close/>
                <a:moveTo>
                  <a:pt x="72" y="258"/>
                </a:moveTo>
                <a:cubicBezTo>
                  <a:pt x="73" y="258"/>
                  <a:pt x="70" y="257"/>
                  <a:pt x="72" y="258"/>
                </a:cubicBezTo>
                <a:close/>
                <a:moveTo>
                  <a:pt x="74" y="257"/>
                </a:moveTo>
                <a:cubicBezTo>
                  <a:pt x="74" y="256"/>
                  <a:pt x="74" y="257"/>
                  <a:pt x="74" y="257"/>
                </a:cubicBezTo>
                <a:close/>
                <a:moveTo>
                  <a:pt x="76" y="256"/>
                </a:moveTo>
                <a:cubicBezTo>
                  <a:pt x="75" y="255"/>
                  <a:pt x="76" y="257"/>
                  <a:pt x="76" y="256"/>
                </a:cubicBezTo>
                <a:close/>
                <a:moveTo>
                  <a:pt x="83" y="253"/>
                </a:moveTo>
                <a:cubicBezTo>
                  <a:pt x="84" y="254"/>
                  <a:pt x="83" y="252"/>
                  <a:pt x="83" y="253"/>
                </a:cubicBezTo>
                <a:close/>
                <a:moveTo>
                  <a:pt x="47" y="260"/>
                </a:moveTo>
                <a:cubicBezTo>
                  <a:pt x="47" y="261"/>
                  <a:pt x="47" y="260"/>
                  <a:pt x="47" y="260"/>
                </a:cubicBezTo>
                <a:close/>
                <a:moveTo>
                  <a:pt x="49" y="263"/>
                </a:moveTo>
                <a:cubicBezTo>
                  <a:pt x="49" y="264"/>
                  <a:pt x="49" y="262"/>
                  <a:pt x="49" y="263"/>
                </a:cubicBezTo>
                <a:close/>
                <a:moveTo>
                  <a:pt x="95" y="246"/>
                </a:moveTo>
                <a:cubicBezTo>
                  <a:pt x="94" y="244"/>
                  <a:pt x="95" y="247"/>
                  <a:pt x="95" y="246"/>
                </a:cubicBezTo>
                <a:close/>
                <a:moveTo>
                  <a:pt x="104" y="247"/>
                </a:moveTo>
                <a:cubicBezTo>
                  <a:pt x="105" y="249"/>
                  <a:pt x="104" y="245"/>
                  <a:pt x="104" y="247"/>
                </a:cubicBezTo>
                <a:close/>
                <a:moveTo>
                  <a:pt x="73" y="243"/>
                </a:moveTo>
                <a:cubicBezTo>
                  <a:pt x="73" y="242"/>
                  <a:pt x="74" y="243"/>
                  <a:pt x="73" y="243"/>
                </a:cubicBezTo>
                <a:close/>
                <a:moveTo>
                  <a:pt x="61" y="247"/>
                </a:moveTo>
                <a:cubicBezTo>
                  <a:pt x="60" y="245"/>
                  <a:pt x="61" y="248"/>
                  <a:pt x="61" y="247"/>
                </a:cubicBezTo>
                <a:close/>
                <a:moveTo>
                  <a:pt x="65" y="246"/>
                </a:moveTo>
                <a:cubicBezTo>
                  <a:pt x="65" y="247"/>
                  <a:pt x="65" y="245"/>
                  <a:pt x="65" y="246"/>
                </a:cubicBezTo>
                <a:close/>
                <a:moveTo>
                  <a:pt x="51" y="259"/>
                </a:moveTo>
                <a:cubicBezTo>
                  <a:pt x="51" y="260"/>
                  <a:pt x="51" y="259"/>
                  <a:pt x="51" y="259"/>
                </a:cubicBezTo>
                <a:close/>
                <a:moveTo>
                  <a:pt x="52" y="259"/>
                </a:moveTo>
                <a:cubicBezTo>
                  <a:pt x="51" y="259"/>
                  <a:pt x="52" y="260"/>
                  <a:pt x="52" y="259"/>
                </a:cubicBezTo>
                <a:close/>
                <a:moveTo>
                  <a:pt x="50" y="260"/>
                </a:moveTo>
                <a:cubicBezTo>
                  <a:pt x="50" y="259"/>
                  <a:pt x="50" y="261"/>
                  <a:pt x="50" y="260"/>
                </a:cubicBezTo>
                <a:close/>
                <a:moveTo>
                  <a:pt x="34" y="312"/>
                </a:moveTo>
                <a:cubicBezTo>
                  <a:pt x="34" y="313"/>
                  <a:pt x="35" y="312"/>
                  <a:pt x="34" y="312"/>
                </a:cubicBezTo>
                <a:close/>
                <a:moveTo>
                  <a:pt x="25" y="298"/>
                </a:moveTo>
                <a:cubicBezTo>
                  <a:pt x="24" y="298"/>
                  <a:pt x="26" y="297"/>
                  <a:pt x="25" y="298"/>
                </a:cubicBezTo>
                <a:close/>
                <a:moveTo>
                  <a:pt x="33" y="312"/>
                </a:moveTo>
                <a:cubicBezTo>
                  <a:pt x="33" y="311"/>
                  <a:pt x="34" y="313"/>
                  <a:pt x="33" y="312"/>
                </a:cubicBezTo>
                <a:close/>
                <a:moveTo>
                  <a:pt x="55" y="329"/>
                </a:moveTo>
                <a:cubicBezTo>
                  <a:pt x="57" y="328"/>
                  <a:pt x="55" y="329"/>
                  <a:pt x="55" y="329"/>
                </a:cubicBezTo>
                <a:close/>
                <a:moveTo>
                  <a:pt x="34" y="312"/>
                </a:moveTo>
                <a:cubicBezTo>
                  <a:pt x="33" y="314"/>
                  <a:pt x="35" y="310"/>
                  <a:pt x="34" y="312"/>
                </a:cubicBezTo>
                <a:close/>
                <a:moveTo>
                  <a:pt x="51" y="311"/>
                </a:moveTo>
                <a:cubicBezTo>
                  <a:pt x="53" y="311"/>
                  <a:pt x="50" y="312"/>
                  <a:pt x="51" y="311"/>
                </a:cubicBezTo>
                <a:close/>
                <a:moveTo>
                  <a:pt x="60" y="333"/>
                </a:moveTo>
                <a:cubicBezTo>
                  <a:pt x="60" y="333"/>
                  <a:pt x="61" y="333"/>
                  <a:pt x="61" y="333"/>
                </a:cubicBezTo>
                <a:cubicBezTo>
                  <a:pt x="60" y="333"/>
                  <a:pt x="57" y="323"/>
                  <a:pt x="57" y="323"/>
                </a:cubicBezTo>
                <a:cubicBezTo>
                  <a:pt x="57" y="323"/>
                  <a:pt x="56" y="323"/>
                  <a:pt x="56" y="323"/>
                </a:cubicBezTo>
                <a:cubicBezTo>
                  <a:pt x="56" y="323"/>
                  <a:pt x="57" y="327"/>
                  <a:pt x="57" y="327"/>
                </a:cubicBezTo>
                <a:cubicBezTo>
                  <a:pt x="57" y="328"/>
                  <a:pt x="57" y="329"/>
                  <a:pt x="58" y="330"/>
                </a:cubicBezTo>
                <a:cubicBezTo>
                  <a:pt x="58" y="330"/>
                  <a:pt x="59" y="330"/>
                  <a:pt x="58" y="330"/>
                </a:cubicBezTo>
                <a:cubicBezTo>
                  <a:pt x="58" y="330"/>
                  <a:pt x="58" y="330"/>
                  <a:pt x="58" y="330"/>
                </a:cubicBezTo>
                <a:cubicBezTo>
                  <a:pt x="59" y="331"/>
                  <a:pt x="59" y="332"/>
                  <a:pt x="60" y="333"/>
                </a:cubicBezTo>
                <a:cubicBezTo>
                  <a:pt x="60" y="333"/>
                  <a:pt x="60" y="333"/>
                  <a:pt x="60" y="333"/>
                </a:cubicBezTo>
                <a:cubicBezTo>
                  <a:pt x="60" y="333"/>
                  <a:pt x="60" y="333"/>
                  <a:pt x="60" y="333"/>
                </a:cubicBezTo>
                <a:close/>
                <a:moveTo>
                  <a:pt x="35" y="312"/>
                </a:moveTo>
                <a:cubicBezTo>
                  <a:pt x="36" y="311"/>
                  <a:pt x="34" y="312"/>
                  <a:pt x="35" y="312"/>
                </a:cubicBezTo>
                <a:close/>
                <a:moveTo>
                  <a:pt x="52" y="314"/>
                </a:moveTo>
                <a:cubicBezTo>
                  <a:pt x="52" y="314"/>
                  <a:pt x="55" y="323"/>
                  <a:pt x="55" y="323"/>
                </a:cubicBezTo>
                <a:cubicBezTo>
                  <a:pt x="59" y="323"/>
                  <a:pt x="53" y="313"/>
                  <a:pt x="52" y="314"/>
                </a:cubicBezTo>
                <a:close/>
                <a:moveTo>
                  <a:pt x="55" y="319"/>
                </a:moveTo>
                <a:cubicBezTo>
                  <a:pt x="54" y="319"/>
                  <a:pt x="56" y="319"/>
                  <a:pt x="55" y="319"/>
                </a:cubicBezTo>
                <a:close/>
                <a:moveTo>
                  <a:pt x="55" y="326"/>
                </a:moveTo>
                <a:cubicBezTo>
                  <a:pt x="56" y="326"/>
                  <a:pt x="54" y="327"/>
                  <a:pt x="55" y="326"/>
                </a:cubicBezTo>
                <a:close/>
                <a:moveTo>
                  <a:pt x="47" y="328"/>
                </a:moveTo>
                <a:cubicBezTo>
                  <a:pt x="48" y="328"/>
                  <a:pt x="46" y="329"/>
                  <a:pt x="47" y="328"/>
                </a:cubicBezTo>
                <a:close/>
                <a:moveTo>
                  <a:pt x="30" y="299"/>
                </a:moveTo>
                <a:cubicBezTo>
                  <a:pt x="30" y="299"/>
                  <a:pt x="29" y="299"/>
                  <a:pt x="29" y="299"/>
                </a:cubicBezTo>
                <a:cubicBezTo>
                  <a:pt x="29" y="299"/>
                  <a:pt x="29" y="299"/>
                  <a:pt x="29" y="299"/>
                </a:cubicBezTo>
                <a:cubicBezTo>
                  <a:pt x="30" y="299"/>
                  <a:pt x="30" y="299"/>
                  <a:pt x="30" y="299"/>
                </a:cubicBezTo>
                <a:close/>
                <a:moveTo>
                  <a:pt x="46" y="306"/>
                </a:moveTo>
                <a:cubicBezTo>
                  <a:pt x="46" y="306"/>
                  <a:pt x="46" y="306"/>
                  <a:pt x="46" y="306"/>
                </a:cubicBezTo>
                <a:cubicBezTo>
                  <a:pt x="46" y="306"/>
                  <a:pt x="46" y="306"/>
                  <a:pt x="46" y="306"/>
                </a:cubicBezTo>
                <a:cubicBezTo>
                  <a:pt x="45" y="306"/>
                  <a:pt x="45" y="306"/>
                  <a:pt x="46" y="306"/>
                </a:cubicBezTo>
                <a:close/>
                <a:moveTo>
                  <a:pt x="29" y="300"/>
                </a:moveTo>
                <a:cubicBezTo>
                  <a:pt x="29" y="300"/>
                  <a:pt x="29" y="300"/>
                  <a:pt x="29" y="300"/>
                </a:cubicBezTo>
                <a:cubicBezTo>
                  <a:pt x="29" y="300"/>
                  <a:pt x="30" y="300"/>
                  <a:pt x="30" y="300"/>
                </a:cubicBezTo>
                <a:cubicBezTo>
                  <a:pt x="30" y="300"/>
                  <a:pt x="30" y="300"/>
                  <a:pt x="29" y="300"/>
                </a:cubicBezTo>
                <a:close/>
                <a:moveTo>
                  <a:pt x="46" y="305"/>
                </a:moveTo>
                <a:cubicBezTo>
                  <a:pt x="46" y="305"/>
                  <a:pt x="46" y="305"/>
                  <a:pt x="46" y="305"/>
                </a:cubicBezTo>
                <a:cubicBezTo>
                  <a:pt x="46" y="305"/>
                  <a:pt x="46" y="305"/>
                  <a:pt x="46" y="305"/>
                </a:cubicBezTo>
                <a:cubicBezTo>
                  <a:pt x="46" y="305"/>
                  <a:pt x="45" y="305"/>
                  <a:pt x="46" y="305"/>
                </a:cubicBezTo>
                <a:close/>
                <a:moveTo>
                  <a:pt x="34" y="306"/>
                </a:moveTo>
                <a:cubicBezTo>
                  <a:pt x="34" y="306"/>
                  <a:pt x="33" y="306"/>
                  <a:pt x="34" y="306"/>
                </a:cubicBezTo>
                <a:close/>
                <a:moveTo>
                  <a:pt x="33" y="305"/>
                </a:moveTo>
                <a:cubicBezTo>
                  <a:pt x="32" y="305"/>
                  <a:pt x="34" y="304"/>
                  <a:pt x="33" y="305"/>
                </a:cubicBezTo>
                <a:close/>
                <a:moveTo>
                  <a:pt x="33" y="304"/>
                </a:moveTo>
                <a:cubicBezTo>
                  <a:pt x="32" y="305"/>
                  <a:pt x="33" y="304"/>
                  <a:pt x="33" y="304"/>
                </a:cubicBezTo>
                <a:close/>
                <a:moveTo>
                  <a:pt x="31" y="300"/>
                </a:moveTo>
                <a:cubicBezTo>
                  <a:pt x="31" y="300"/>
                  <a:pt x="30" y="300"/>
                  <a:pt x="30" y="300"/>
                </a:cubicBezTo>
                <a:cubicBezTo>
                  <a:pt x="30" y="300"/>
                  <a:pt x="30" y="301"/>
                  <a:pt x="31" y="300"/>
                </a:cubicBezTo>
                <a:close/>
                <a:moveTo>
                  <a:pt x="27" y="296"/>
                </a:moveTo>
                <a:cubicBezTo>
                  <a:pt x="27" y="296"/>
                  <a:pt x="26" y="296"/>
                  <a:pt x="27" y="296"/>
                </a:cubicBezTo>
                <a:close/>
                <a:moveTo>
                  <a:pt x="29" y="298"/>
                </a:moveTo>
                <a:cubicBezTo>
                  <a:pt x="28" y="298"/>
                  <a:pt x="29" y="298"/>
                  <a:pt x="29" y="298"/>
                </a:cubicBezTo>
                <a:close/>
                <a:moveTo>
                  <a:pt x="26" y="295"/>
                </a:moveTo>
                <a:cubicBezTo>
                  <a:pt x="27" y="295"/>
                  <a:pt x="26" y="296"/>
                  <a:pt x="26" y="295"/>
                </a:cubicBezTo>
                <a:close/>
                <a:moveTo>
                  <a:pt x="43" y="301"/>
                </a:moveTo>
                <a:cubicBezTo>
                  <a:pt x="42" y="301"/>
                  <a:pt x="45" y="300"/>
                  <a:pt x="43" y="301"/>
                </a:cubicBezTo>
                <a:close/>
                <a:moveTo>
                  <a:pt x="35" y="314"/>
                </a:moveTo>
                <a:cubicBezTo>
                  <a:pt x="35" y="313"/>
                  <a:pt x="34" y="314"/>
                  <a:pt x="35" y="314"/>
                </a:cubicBezTo>
                <a:close/>
                <a:moveTo>
                  <a:pt x="29" y="298"/>
                </a:moveTo>
                <a:cubicBezTo>
                  <a:pt x="28" y="299"/>
                  <a:pt x="29" y="298"/>
                  <a:pt x="29" y="298"/>
                </a:cubicBezTo>
                <a:close/>
                <a:moveTo>
                  <a:pt x="33" y="310"/>
                </a:moveTo>
                <a:cubicBezTo>
                  <a:pt x="33" y="310"/>
                  <a:pt x="33" y="310"/>
                  <a:pt x="33" y="310"/>
                </a:cubicBezTo>
                <a:cubicBezTo>
                  <a:pt x="33" y="310"/>
                  <a:pt x="33" y="310"/>
                  <a:pt x="33" y="310"/>
                </a:cubicBezTo>
                <a:cubicBezTo>
                  <a:pt x="33" y="310"/>
                  <a:pt x="32" y="310"/>
                  <a:pt x="33" y="310"/>
                </a:cubicBezTo>
                <a:close/>
                <a:moveTo>
                  <a:pt x="46" y="336"/>
                </a:moveTo>
                <a:cubicBezTo>
                  <a:pt x="48" y="335"/>
                  <a:pt x="44" y="337"/>
                  <a:pt x="46" y="336"/>
                </a:cubicBezTo>
                <a:close/>
                <a:moveTo>
                  <a:pt x="44" y="304"/>
                </a:moveTo>
                <a:cubicBezTo>
                  <a:pt x="43" y="305"/>
                  <a:pt x="45" y="304"/>
                  <a:pt x="44" y="304"/>
                </a:cubicBezTo>
                <a:close/>
                <a:moveTo>
                  <a:pt x="39" y="320"/>
                </a:moveTo>
                <a:cubicBezTo>
                  <a:pt x="39" y="321"/>
                  <a:pt x="40" y="320"/>
                  <a:pt x="39" y="320"/>
                </a:cubicBezTo>
                <a:close/>
                <a:moveTo>
                  <a:pt x="46" y="337"/>
                </a:moveTo>
                <a:cubicBezTo>
                  <a:pt x="47" y="337"/>
                  <a:pt x="45" y="338"/>
                  <a:pt x="46" y="337"/>
                </a:cubicBezTo>
                <a:close/>
                <a:moveTo>
                  <a:pt x="36" y="315"/>
                </a:moveTo>
                <a:cubicBezTo>
                  <a:pt x="35" y="316"/>
                  <a:pt x="37" y="314"/>
                  <a:pt x="36" y="315"/>
                </a:cubicBezTo>
                <a:close/>
                <a:moveTo>
                  <a:pt x="40" y="322"/>
                </a:moveTo>
                <a:cubicBezTo>
                  <a:pt x="41" y="321"/>
                  <a:pt x="39" y="322"/>
                  <a:pt x="40" y="322"/>
                </a:cubicBezTo>
                <a:close/>
                <a:moveTo>
                  <a:pt x="38" y="320"/>
                </a:moveTo>
                <a:cubicBezTo>
                  <a:pt x="38" y="320"/>
                  <a:pt x="37" y="320"/>
                  <a:pt x="38" y="320"/>
                </a:cubicBezTo>
                <a:close/>
                <a:moveTo>
                  <a:pt x="45" y="341"/>
                </a:moveTo>
                <a:cubicBezTo>
                  <a:pt x="45" y="341"/>
                  <a:pt x="48" y="340"/>
                  <a:pt x="49" y="340"/>
                </a:cubicBezTo>
                <a:cubicBezTo>
                  <a:pt x="49" y="340"/>
                  <a:pt x="47" y="338"/>
                  <a:pt x="47" y="338"/>
                </a:cubicBezTo>
                <a:cubicBezTo>
                  <a:pt x="47" y="339"/>
                  <a:pt x="45" y="341"/>
                  <a:pt x="45" y="341"/>
                </a:cubicBezTo>
                <a:close/>
                <a:moveTo>
                  <a:pt x="49" y="312"/>
                </a:moveTo>
                <a:cubicBezTo>
                  <a:pt x="50" y="312"/>
                  <a:pt x="49" y="312"/>
                  <a:pt x="49" y="312"/>
                </a:cubicBezTo>
                <a:close/>
                <a:moveTo>
                  <a:pt x="48" y="310"/>
                </a:moveTo>
                <a:cubicBezTo>
                  <a:pt x="49" y="310"/>
                  <a:pt x="48" y="311"/>
                  <a:pt x="48" y="310"/>
                </a:cubicBezTo>
                <a:close/>
                <a:moveTo>
                  <a:pt x="48" y="311"/>
                </a:moveTo>
                <a:cubicBezTo>
                  <a:pt x="47" y="312"/>
                  <a:pt x="49" y="311"/>
                  <a:pt x="48" y="311"/>
                </a:cubicBezTo>
                <a:close/>
                <a:moveTo>
                  <a:pt x="46" y="337"/>
                </a:moveTo>
                <a:cubicBezTo>
                  <a:pt x="46" y="337"/>
                  <a:pt x="46" y="337"/>
                  <a:pt x="47" y="338"/>
                </a:cubicBezTo>
                <a:cubicBezTo>
                  <a:pt x="47" y="337"/>
                  <a:pt x="47" y="337"/>
                  <a:pt x="46" y="337"/>
                </a:cubicBezTo>
                <a:close/>
                <a:moveTo>
                  <a:pt x="52" y="312"/>
                </a:moveTo>
                <a:cubicBezTo>
                  <a:pt x="51" y="312"/>
                  <a:pt x="51" y="312"/>
                  <a:pt x="51" y="312"/>
                </a:cubicBezTo>
                <a:cubicBezTo>
                  <a:pt x="51" y="312"/>
                  <a:pt x="51" y="312"/>
                  <a:pt x="52" y="312"/>
                </a:cubicBezTo>
                <a:close/>
                <a:moveTo>
                  <a:pt x="50" y="315"/>
                </a:moveTo>
                <a:cubicBezTo>
                  <a:pt x="50" y="315"/>
                  <a:pt x="51" y="315"/>
                  <a:pt x="50" y="3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文本框 38"/>
          <p:cNvSpPr txBox="1"/>
          <p:nvPr/>
        </p:nvSpPr>
        <p:spPr>
          <a:xfrm>
            <a:off x="8492535" y="4162582"/>
            <a:ext cx="2867594" cy="429895"/>
          </a:xfrm>
          <a:prstGeom prst="rect">
            <a:avLst/>
          </a:prstGeom>
          <a:noFill/>
        </p:spPr>
        <p:txBody>
          <a:bodyPr wrap="square" rtlCol="0">
            <a:spAutoFit/>
          </a:bodyPr>
          <a:lstStyle/>
          <a:p>
            <a:r>
              <a:rPr lang="zh-CN" altLang="en-US" sz="2200" b="1" spc="600" dirty="0">
                <a:solidFill>
                  <a:srgbClr val="AEBD72"/>
                </a:solidFill>
                <a:latin typeface="微软雅黑" panose="020B0503020204020204" pitchFamily="34" charset="-122"/>
                <a:ea typeface="微软雅黑" panose="020B0503020204020204" pitchFamily="34" charset="-122"/>
              </a:rPr>
              <a:t>评分模块</a:t>
            </a:r>
            <a:endParaRPr lang="zh-CN" altLang="en-US" sz="2200" b="1" spc="600" dirty="0">
              <a:solidFill>
                <a:srgbClr val="AEBD72"/>
              </a:solidFill>
              <a:latin typeface="微软雅黑" panose="020B0503020204020204" pitchFamily="34" charset="-122"/>
              <a:ea typeface="微软雅黑" panose="020B0503020204020204" pitchFamily="34" charset="-122"/>
            </a:endParaRPr>
          </a:p>
        </p:txBody>
      </p:sp>
      <p:sp>
        <p:nvSpPr>
          <p:cNvPr id="22" name="文本框 39"/>
          <p:cNvSpPr txBox="1"/>
          <p:nvPr/>
        </p:nvSpPr>
        <p:spPr>
          <a:xfrm>
            <a:off x="8492535" y="4582907"/>
            <a:ext cx="2867594" cy="737235"/>
          </a:xfrm>
          <a:prstGeom prst="rect">
            <a:avLst/>
          </a:prstGeom>
          <a:noFill/>
        </p:spPr>
        <p:txBody>
          <a:bodyPr wrap="square" rtlCol="0">
            <a:spAutoFit/>
          </a:bodyPr>
          <a:lstStyle/>
          <a:p>
            <a:pPr>
              <a:lnSpc>
                <a:spcPct val="150000"/>
              </a:lnSpc>
            </a:pPr>
            <a:r>
              <a:rPr lang="zh-CN" altLang="en-US" sz="1400" dirty="0">
                <a:solidFill>
                  <a:srgbClr val="FFFFFF"/>
                </a:solidFill>
                <a:latin typeface="微软雅黑" panose="020B0503020204020204" pitchFamily="34" charset="-122"/>
                <a:ea typeface="微软雅黑" panose="020B0503020204020204" pitchFamily="34" charset="-122"/>
              </a:rPr>
              <a:t>用户的评分如何实时反映到电影评分信息。；</a:t>
            </a:r>
            <a:endParaRPr lang="zh-CN" altLang="en-US" sz="1400" dirty="0">
              <a:solidFill>
                <a:srgbClr val="FFFFFF"/>
              </a:solidFill>
              <a:latin typeface="华文细黑" panose="02010600040101010101" pitchFamily="2" charset="-122"/>
              <a:ea typeface="微软雅黑" panose="020B0503020204020204" pitchFamily="34" charset="-122"/>
            </a:endParaRPr>
          </a:p>
        </p:txBody>
      </p:sp>
      <p:sp>
        <p:nvSpPr>
          <p:cNvPr id="23" name="Freeform 6"/>
          <p:cNvSpPr>
            <a:spLocks noEditPoints="1"/>
          </p:cNvSpPr>
          <p:nvPr/>
        </p:nvSpPr>
        <p:spPr bwMode="auto">
          <a:xfrm flipH="1">
            <a:off x="7166158" y="4318244"/>
            <a:ext cx="1144692" cy="630483"/>
          </a:xfrm>
          <a:custGeom>
            <a:avLst/>
            <a:gdLst>
              <a:gd name="T0" fmla="*/ 494 w 524"/>
              <a:gd name="T1" fmla="*/ 71 h 342"/>
              <a:gd name="T2" fmla="*/ 326 w 524"/>
              <a:gd name="T3" fmla="*/ 250 h 342"/>
              <a:gd name="T4" fmla="*/ 284 w 524"/>
              <a:gd name="T5" fmla="*/ 268 h 342"/>
              <a:gd name="T6" fmla="*/ 268 w 524"/>
              <a:gd name="T7" fmla="*/ 275 h 342"/>
              <a:gd name="T8" fmla="*/ 168 w 524"/>
              <a:gd name="T9" fmla="*/ 311 h 342"/>
              <a:gd name="T10" fmla="*/ 196 w 524"/>
              <a:gd name="T11" fmla="*/ 293 h 342"/>
              <a:gd name="T12" fmla="*/ 511 w 524"/>
              <a:gd name="T13" fmla="*/ 10 h 342"/>
              <a:gd name="T14" fmla="*/ 398 w 524"/>
              <a:gd name="T15" fmla="*/ 188 h 342"/>
              <a:gd name="T16" fmla="*/ 353 w 524"/>
              <a:gd name="T17" fmla="*/ 230 h 342"/>
              <a:gd name="T18" fmla="*/ 153 w 524"/>
              <a:gd name="T19" fmla="*/ 300 h 342"/>
              <a:gd name="T20" fmla="*/ 57 w 524"/>
              <a:gd name="T21" fmla="*/ 262 h 342"/>
              <a:gd name="T22" fmla="*/ 48 w 524"/>
              <a:gd name="T23" fmla="*/ 261 h 342"/>
              <a:gd name="T24" fmla="*/ 106 w 524"/>
              <a:gd name="T25" fmla="*/ 233 h 342"/>
              <a:gd name="T26" fmla="*/ 65 w 524"/>
              <a:gd name="T27" fmla="*/ 246 h 342"/>
              <a:gd name="T28" fmla="*/ 20 w 524"/>
              <a:gd name="T29" fmla="*/ 252 h 342"/>
              <a:gd name="T30" fmla="*/ 30 w 524"/>
              <a:gd name="T31" fmla="*/ 303 h 342"/>
              <a:gd name="T32" fmla="*/ 24 w 524"/>
              <a:gd name="T33" fmla="*/ 291 h 342"/>
              <a:gd name="T34" fmla="*/ 58 w 524"/>
              <a:gd name="T35" fmla="*/ 335 h 342"/>
              <a:gd name="T36" fmla="*/ 44 w 524"/>
              <a:gd name="T37" fmla="*/ 305 h 342"/>
              <a:gd name="T38" fmla="*/ 70 w 524"/>
              <a:gd name="T39" fmla="*/ 300 h 342"/>
              <a:gd name="T40" fmla="*/ 71 w 524"/>
              <a:gd name="T41" fmla="*/ 295 h 342"/>
              <a:gd name="T42" fmla="*/ 497 w 524"/>
              <a:gd name="T43" fmla="*/ 63 h 342"/>
              <a:gd name="T44" fmla="*/ 352 w 524"/>
              <a:gd name="T45" fmla="*/ 228 h 342"/>
              <a:gd name="T46" fmla="*/ 67 w 524"/>
              <a:gd name="T47" fmla="*/ 258 h 342"/>
              <a:gd name="T48" fmla="*/ 101 w 524"/>
              <a:gd name="T49" fmla="*/ 243 h 342"/>
              <a:gd name="T50" fmla="*/ 84 w 524"/>
              <a:gd name="T51" fmla="*/ 243 h 342"/>
              <a:gd name="T52" fmla="*/ 71 w 524"/>
              <a:gd name="T53" fmla="*/ 244 h 342"/>
              <a:gd name="T54" fmla="*/ 3 w 524"/>
              <a:gd name="T55" fmla="*/ 266 h 342"/>
              <a:gd name="T56" fmla="*/ 19 w 524"/>
              <a:gd name="T57" fmla="*/ 285 h 342"/>
              <a:gd name="T58" fmla="*/ 23 w 524"/>
              <a:gd name="T59" fmla="*/ 277 h 342"/>
              <a:gd name="T60" fmla="*/ 51 w 524"/>
              <a:gd name="T61" fmla="*/ 333 h 342"/>
              <a:gd name="T62" fmla="*/ 47 w 524"/>
              <a:gd name="T63" fmla="*/ 314 h 342"/>
              <a:gd name="T64" fmla="*/ 45 w 524"/>
              <a:gd name="T65" fmla="*/ 303 h 342"/>
              <a:gd name="T66" fmla="*/ 60 w 524"/>
              <a:gd name="T67" fmla="*/ 286 h 342"/>
              <a:gd name="T68" fmla="*/ 68 w 524"/>
              <a:gd name="T69" fmla="*/ 291 h 342"/>
              <a:gd name="T70" fmla="*/ 116 w 524"/>
              <a:gd name="T71" fmla="*/ 302 h 342"/>
              <a:gd name="T72" fmla="*/ 179 w 524"/>
              <a:gd name="T73" fmla="*/ 302 h 342"/>
              <a:gd name="T74" fmla="*/ 193 w 524"/>
              <a:gd name="T75" fmla="*/ 301 h 342"/>
              <a:gd name="T76" fmla="*/ 222 w 524"/>
              <a:gd name="T77" fmla="*/ 294 h 342"/>
              <a:gd name="T78" fmla="*/ 257 w 524"/>
              <a:gd name="T79" fmla="*/ 283 h 342"/>
              <a:gd name="T80" fmla="*/ 468 w 524"/>
              <a:gd name="T81" fmla="*/ 95 h 342"/>
              <a:gd name="T82" fmla="*/ 411 w 524"/>
              <a:gd name="T83" fmla="*/ 178 h 342"/>
              <a:gd name="T84" fmla="*/ 287 w 524"/>
              <a:gd name="T85" fmla="*/ 281 h 342"/>
              <a:gd name="T86" fmla="*/ 377 w 524"/>
              <a:gd name="T87" fmla="*/ 226 h 342"/>
              <a:gd name="T88" fmla="*/ 382 w 524"/>
              <a:gd name="T89" fmla="*/ 221 h 342"/>
              <a:gd name="T90" fmla="*/ 458 w 524"/>
              <a:gd name="T91" fmla="*/ 131 h 342"/>
              <a:gd name="T92" fmla="*/ 72 w 524"/>
              <a:gd name="T93" fmla="*/ 297 h 342"/>
              <a:gd name="T94" fmla="*/ 55 w 524"/>
              <a:gd name="T95" fmla="*/ 259 h 342"/>
              <a:gd name="T96" fmla="*/ 68 w 524"/>
              <a:gd name="T97" fmla="*/ 244 h 342"/>
              <a:gd name="T98" fmla="*/ 97 w 524"/>
              <a:gd name="T99" fmla="*/ 237 h 342"/>
              <a:gd name="T100" fmla="*/ 94 w 524"/>
              <a:gd name="T101" fmla="*/ 237 h 342"/>
              <a:gd name="T102" fmla="*/ 53 w 524"/>
              <a:gd name="T103" fmla="*/ 259 h 342"/>
              <a:gd name="T104" fmla="*/ 74 w 524"/>
              <a:gd name="T105" fmla="*/ 257 h 342"/>
              <a:gd name="T106" fmla="*/ 61 w 524"/>
              <a:gd name="T107" fmla="*/ 247 h 342"/>
              <a:gd name="T108" fmla="*/ 55 w 524"/>
              <a:gd name="T109" fmla="*/ 329 h 342"/>
              <a:gd name="T110" fmla="*/ 35 w 524"/>
              <a:gd name="T111" fmla="*/ 312 h 342"/>
              <a:gd name="T112" fmla="*/ 46 w 524"/>
              <a:gd name="T113" fmla="*/ 306 h 342"/>
              <a:gd name="T114" fmla="*/ 33 w 524"/>
              <a:gd name="T115" fmla="*/ 304 h 342"/>
              <a:gd name="T116" fmla="*/ 33 w 524"/>
              <a:gd name="T117" fmla="*/ 310 h 342"/>
              <a:gd name="T118" fmla="*/ 38 w 524"/>
              <a:gd name="T119" fmla="*/ 320 h 342"/>
              <a:gd name="T120" fmla="*/ 51 w 524"/>
              <a:gd name="T121" fmla="*/ 31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4" h="342">
                <a:moveTo>
                  <a:pt x="511" y="31"/>
                </a:moveTo>
                <a:cubicBezTo>
                  <a:pt x="510" y="32"/>
                  <a:pt x="510" y="33"/>
                  <a:pt x="509" y="34"/>
                </a:cubicBezTo>
                <a:cubicBezTo>
                  <a:pt x="510" y="33"/>
                  <a:pt x="511" y="32"/>
                  <a:pt x="511" y="31"/>
                </a:cubicBezTo>
                <a:close/>
                <a:moveTo>
                  <a:pt x="497" y="63"/>
                </a:moveTo>
                <a:cubicBezTo>
                  <a:pt x="497" y="63"/>
                  <a:pt x="497" y="63"/>
                  <a:pt x="497" y="63"/>
                </a:cubicBezTo>
                <a:close/>
                <a:moveTo>
                  <a:pt x="508" y="37"/>
                </a:moveTo>
                <a:cubicBezTo>
                  <a:pt x="508" y="38"/>
                  <a:pt x="508" y="39"/>
                  <a:pt x="508" y="37"/>
                </a:cubicBezTo>
                <a:close/>
                <a:moveTo>
                  <a:pt x="282" y="283"/>
                </a:moveTo>
                <a:cubicBezTo>
                  <a:pt x="281" y="283"/>
                  <a:pt x="281" y="283"/>
                  <a:pt x="280" y="284"/>
                </a:cubicBezTo>
                <a:cubicBezTo>
                  <a:pt x="281" y="284"/>
                  <a:pt x="281" y="283"/>
                  <a:pt x="282" y="283"/>
                </a:cubicBezTo>
                <a:close/>
                <a:moveTo>
                  <a:pt x="234" y="300"/>
                </a:moveTo>
                <a:cubicBezTo>
                  <a:pt x="233" y="300"/>
                  <a:pt x="232" y="300"/>
                  <a:pt x="232" y="301"/>
                </a:cubicBezTo>
                <a:cubicBezTo>
                  <a:pt x="233" y="301"/>
                  <a:pt x="233" y="301"/>
                  <a:pt x="234" y="300"/>
                </a:cubicBezTo>
                <a:close/>
                <a:moveTo>
                  <a:pt x="494" y="71"/>
                </a:moveTo>
                <a:cubicBezTo>
                  <a:pt x="493" y="72"/>
                  <a:pt x="493" y="73"/>
                  <a:pt x="493" y="74"/>
                </a:cubicBezTo>
                <a:cubicBezTo>
                  <a:pt x="494" y="73"/>
                  <a:pt x="494" y="72"/>
                  <a:pt x="494" y="71"/>
                </a:cubicBezTo>
                <a:close/>
                <a:moveTo>
                  <a:pt x="348" y="234"/>
                </a:moveTo>
                <a:cubicBezTo>
                  <a:pt x="348" y="234"/>
                  <a:pt x="347" y="234"/>
                  <a:pt x="347" y="234"/>
                </a:cubicBezTo>
                <a:cubicBezTo>
                  <a:pt x="350" y="233"/>
                  <a:pt x="352" y="232"/>
                  <a:pt x="353" y="230"/>
                </a:cubicBezTo>
                <a:cubicBezTo>
                  <a:pt x="353" y="230"/>
                  <a:pt x="353" y="230"/>
                  <a:pt x="353" y="230"/>
                </a:cubicBezTo>
                <a:cubicBezTo>
                  <a:pt x="353" y="231"/>
                  <a:pt x="350" y="233"/>
                  <a:pt x="348" y="234"/>
                </a:cubicBezTo>
                <a:close/>
                <a:moveTo>
                  <a:pt x="327" y="249"/>
                </a:moveTo>
                <a:cubicBezTo>
                  <a:pt x="328" y="248"/>
                  <a:pt x="334" y="246"/>
                  <a:pt x="334" y="245"/>
                </a:cubicBezTo>
                <a:cubicBezTo>
                  <a:pt x="333" y="244"/>
                  <a:pt x="328" y="248"/>
                  <a:pt x="327" y="249"/>
                </a:cubicBezTo>
                <a:close/>
                <a:moveTo>
                  <a:pt x="336" y="243"/>
                </a:moveTo>
                <a:cubicBezTo>
                  <a:pt x="336" y="243"/>
                  <a:pt x="340" y="240"/>
                  <a:pt x="340" y="240"/>
                </a:cubicBezTo>
                <a:cubicBezTo>
                  <a:pt x="339" y="240"/>
                  <a:pt x="336" y="242"/>
                  <a:pt x="336" y="243"/>
                </a:cubicBezTo>
                <a:close/>
                <a:moveTo>
                  <a:pt x="383" y="207"/>
                </a:moveTo>
                <a:cubicBezTo>
                  <a:pt x="384" y="206"/>
                  <a:pt x="385" y="205"/>
                  <a:pt x="386" y="204"/>
                </a:cubicBezTo>
                <a:cubicBezTo>
                  <a:pt x="386" y="204"/>
                  <a:pt x="383" y="207"/>
                  <a:pt x="383" y="207"/>
                </a:cubicBezTo>
                <a:close/>
                <a:moveTo>
                  <a:pt x="324" y="251"/>
                </a:moveTo>
                <a:cubicBezTo>
                  <a:pt x="324" y="251"/>
                  <a:pt x="325" y="251"/>
                  <a:pt x="326" y="250"/>
                </a:cubicBezTo>
                <a:cubicBezTo>
                  <a:pt x="327" y="249"/>
                  <a:pt x="324" y="251"/>
                  <a:pt x="324" y="251"/>
                </a:cubicBezTo>
                <a:close/>
                <a:moveTo>
                  <a:pt x="395" y="195"/>
                </a:moveTo>
                <a:cubicBezTo>
                  <a:pt x="395" y="195"/>
                  <a:pt x="393" y="199"/>
                  <a:pt x="395" y="195"/>
                </a:cubicBezTo>
                <a:close/>
                <a:moveTo>
                  <a:pt x="388" y="201"/>
                </a:moveTo>
                <a:cubicBezTo>
                  <a:pt x="388" y="201"/>
                  <a:pt x="391" y="198"/>
                  <a:pt x="391" y="198"/>
                </a:cubicBezTo>
                <a:cubicBezTo>
                  <a:pt x="390" y="199"/>
                  <a:pt x="389" y="200"/>
                  <a:pt x="388" y="201"/>
                </a:cubicBezTo>
                <a:close/>
                <a:moveTo>
                  <a:pt x="519" y="12"/>
                </a:moveTo>
                <a:cubicBezTo>
                  <a:pt x="519" y="13"/>
                  <a:pt x="519" y="13"/>
                  <a:pt x="519" y="13"/>
                </a:cubicBezTo>
                <a:cubicBezTo>
                  <a:pt x="519" y="13"/>
                  <a:pt x="519" y="13"/>
                  <a:pt x="519" y="12"/>
                </a:cubicBezTo>
                <a:close/>
                <a:moveTo>
                  <a:pt x="230" y="299"/>
                </a:moveTo>
                <a:cubicBezTo>
                  <a:pt x="232" y="299"/>
                  <a:pt x="233" y="299"/>
                  <a:pt x="234" y="298"/>
                </a:cubicBezTo>
                <a:cubicBezTo>
                  <a:pt x="233" y="298"/>
                  <a:pt x="231" y="298"/>
                  <a:pt x="230" y="299"/>
                </a:cubicBezTo>
                <a:close/>
                <a:moveTo>
                  <a:pt x="343" y="238"/>
                </a:moveTo>
                <a:cubicBezTo>
                  <a:pt x="343" y="238"/>
                  <a:pt x="345" y="236"/>
                  <a:pt x="347" y="234"/>
                </a:cubicBezTo>
                <a:cubicBezTo>
                  <a:pt x="345" y="236"/>
                  <a:pt x="343" y="237"/>
                  <a:pt x="343" y="238"/>
                </a:cubicBezTo>
                <a:close/>
                <a:moveTo>
                  <a:pt x="284" y="268"/>
                </a:moveTo>
                <a:cubicBezTo>
                  <a:pt x="283" y="267"/>
                  <a:pt x="282" y="268"/>
                  <a:pt x="281" y="268"/>
                </a:cubicBezTo>
                <a:cubicBezTo>
                  <a:pt x="280" y="269"/>
                  <a:pt x="279" y="269"/>
                  <a:pt x="277" y="270"/>
                </a:cubicBezTo>
                <a:cubicBezTo>
                  <a:pt x="278" y="271"/>
                  <a:pt x="284" y="269"/>
                  <a:pt x="284" y="268"/>
                </a:cubicBezTo>
                <a:close/>
                <a:moveTo>
                  <a:pt x="261" y="276"/>
                </a:moveTo>
                <a:cubicBezTo>
                  <a:pt x="262" y="276"/>
                  <a:pt x="262" y="276"/>
                  <a:pt x="263" y="276"/>
                </a:cubicBezTo>
                <a:cubicBezTo>
                  <a:pt x="262" y="276"/>
                  <a:pt x="261" y="276"/>
                  <a:pt x="261" y="276"/>
                </a:cubicBezTo>
                <a:close/>
                <a:moveTo>
                  <a:pt x="209" y="295"/>
                </a:moveTo>
                <a:cubicBezTo>
                  <a:pt x="208" y="294"/>
                  <a:pt x="208" y="295"/>
                  <a:pt x="207" y="295"/>
                </a:cubicBezTo>
                <a:cubicBezTo>
                  <a:pt x="208" y="295"/>
                  <a:pt x="209" y="295"/>
                  <a:pt x="209" y="295"/>
                </a:cubicBezTo>
                <a:close/>
                <a:moveTo>
                  <a:pt x="273" y="272"/>
                </a:moveTo>
                <a:cubicBezTo>
                  <a:pt x="273" y="272"/>
                  <a:pt x="271" y="272"/>
                  <a:pt x="273" y="272"/>
                </a:cubicBezTo>
                <a:close/>
                <a:moveTo>
                  <a:pt x="250" y="280"/>
                </a:moveTo>
                <a:cubicBezTo>
                  <a:pt x="249" y="280"/>
                  <a:pt x="249" y="280"/>
                  <a:pt x="248" y="280"/>
                </a:cubicBezTo>
                <a:cubicBezTo>
                  <a:pt x="248" y="281"/>
                  <a:pt x="250" y="280"/>
                  <a:pt x="250" y="280"/>
                </a:cubicBezTo>
                <a:close/>
                <a:moveTo>
                  <a:pt x="280" y="270"/>
                </a:moveTo>
                <a:cubicBezTo>
                  <a:pt x="278" y="270"/>
                  <a:pt x="268" y="275"/>
                  <a:pt x="268" y="275"/>
                </a:cubicBezTo>
                <a:cubicBezTo>
                  <a:pt x="269" y="276"/>
                  <a:pt x="281" y="271"/>
                  <a:pt x="280" y="270"/>
                </a:cubicBezTo>
                <a:close/>
                <a:moveTo>
                  <a:pt x="228" y="302"/>
                </a:moveTo>
                <a:cubicBezTo>
                  <a:pt x="229" y="302"/>
                  <a:pt x="232" y="301"/>
                  <a:pt x="229" y="301"/>
                </a:cubicBezTo>
                <a:cubicBezTo>
                  <a:pt x="229" y="301"/>
                  <a:pt x="226" y="302"/>
                  <a:pt x="228" y="302"/>
                </a:cubicBezTo>
                <a:close/>
                <a:moveTo>
                  <a:pt x="404" y="181"/>
                </a:moveTo>
                <a:cubicBezTo>
                  <a:pt x="403" y="181"/>
                  <a:pt x="404" y="182"/>
                  <a:pt x="404" y="181"/>
                </a:cubicBezTo>
                <a:close/>
                <a:moveTo>
                  <a:pt x="297" y="262"/>
                </a:moveTo>
                <a:cubicBezTo>
                  <a:pt x="298" y="262"/>
                  <a:pt x="298" y="262"/>
                  <a:pt x="299" y="261"/>
                </a:cubicBezTo>
                <a:cubicBezTo>
                  <a:pt x="298" y="261"/>
                  <a:pt x="297" y="262"/>
                  <a:pt x="297" y="262"/>
                </a:cubicBezTo>
                <a:close/>
                <a:moveTo>
                  <a:pt x="275" y="271"/>
                </a:moveTo>
                <a:cubicBezTo>
                  <a:pt x="272" y="272"/>
                  <a:pt x="278" y="270"/>
                  <a:pt x="275" y="271"/>
                </a:cubicBezTo>
                <a:close/>
                <a:moveTo>
                  <a:pt x="165" y="309"/>
                </a:moveTo>
                <a:cubicBezTo>
                  <a:pt x="152" y="310"/>
                  <a:pt x="139" y="309"/>
                  <a:pt x="126" y="309"/>
                </a:cubicBezTo>
                <a:cubicBezTo>
                  <a:pt x="126" y="309"/>
                  <a:pt x="127" y="310"/>
                  <a:pt x="128" y="311"/>
                </a:cubicBezTo>
                <a:cubicBezTo>
                  <a:pt x="133" y="312"/>
                  <a:pt x="139" y="311"/>
                  <a:pt x="143" y="311"/>
                </a:cubicBezTo>
                <a:cubicBezTo>
                  <a:pt x="150" y="311"/>
                  <a:pt x="161" y="313"/>
                  <a:pt x="168" y="311"/>
                </a:cubicBezTo>
                <a:cubicBezTo>
                  <a:pt x="171" y="309"/>
                  <a:pt x="182" y="308"/>
                  <a:pt x="186" y="309"/>
                </a:cubicBezTo>
                <a:cubicBezTo>
                  <a:pt x="190" y="310"/>
                  <a:pt x="197" y="305"/>
                  <a:pt x="201" y="307"/>
                </a:cubicBezTo>
                <a:cubicBezTo>
                  <a:pt x="202" y="308"/>
                  <a:pt x="210" y="305"/>
                  <a:pt x="207" y="305"/>
                </a:cubicBezTo>
                <a:cubicBezTo>
                  <a:pt x="194" y="304"/>
                  <a:pt x="179" y="309"/>
                  <a:pt x="165" y="309"/>
                </a:cubicBezTo>
                <a:close/>
                <a:moveTo>
                  <a:pt x="160" y="311"/>
                </a:moveTo>
                <a:cubicBezTo>
                  <a:pt x="160" y="310"/>
                  <a:pt x="160" y="312"/>
                  <a:pt x="160" y="311"/>
                </a:cubicBezTo>
                <a:close/>
                <a:moveTo>
                  <a:pt x="204" y="304"/>
                </a:moveTo>
                <a:cubicBezTo>
                  <a:pt x="205" y="304"/>
                  <a:pt x="206" y="304"/>
                  <a:pt x="206" y="304"/>
                </a:cubicBezTo>
                <a:cubicBezTo>
                  <a:pt x="205" y="303"/>
                  <a:pt x="205" y="304"/>
                  <a:pt x="204" y="304"/>
                </a:cubicBezTo>
                <a:close/>
                <a:moveTo>
                  <a:pt x="521" y="8"/>
                </a:moveTo>
                <a:cubicBezTo>
                  <a:pt x="520" y="9"/>
                  <a:pt x="520" y="11"/>
                  <a:pt x="519" y="12"/>
                </a:cubicBezTo>
                <a:cubicBezTo>
                  <a:pt x="520" y="11"/>
                  <a:pt x="520" y="10"/>
                  <a:pt x="521" y="10"/>
                </a:cubicBezTo>
                <a:cubicBezTo>
                  <a:pt x="520" y="11"/>
                  <a:pt x="520" y="11"/>
                  <a:pt x="520" y="12"/>
                </a:cubicBezTo>
                <a:cubicBezTo>
                  <a:pt x="520" y="12"/>
                  <a:pt x="524" y="6"/>
                  <a:pt x="521" y="8"/>
                </a:cubicBezTo>
                <a:close/>
                <a:moveTo>
                  <a:pt x="196" y="293"/>
                </a:moveTo>
                <a:cubicBezTo>
                  <a:pt x="195" y="292"/>
                  <a:pt x="196" y="294"/>
                  <a:pt x="196" y="293"/>
                </a:cubicBezTo>
                <a:close/>
                <a:moveTo>
                  <a:pt x="206" y="290"/>
                </a:moveTo>
                <a:cubicBezTo>
                  <a:pt x="206" y="290"/>
                  <a:pt x="202" y="291"/>
                  <a:pt x="201" y="291"/>
                </a:cubicBezTo>
                <a:cubicBezTo>
                  <a:pt x="202" y="291"/>
                  <a:pt x="206" y="291"/>
                  <a:pt x="206" y="290"/>
                </a:cubicBezTo>
                <a:close/>
                <a:moveTo>
                  <a:pt x="46" y="275"/>
                </a:moveTo>
                <a:cubicBezTo>
                  <a:pt x="46" y="276"/>
                  <a:pt x="49" y="278"/>
                  <a:pt x="50" y="277"/>
                </a:cubicBezTo>
                <a:cubicBezTo>
                  <a:pt x="50" y="276"/>
                  <a:pt x="46" y="275"/>
                  <a:pt x="46" y="275"/>
                </a:cubicBezTo>
                <a:close/>
                <a:moveTo>
                  <a:pt x="179" y="295"/>
                </a:moveTo>
                <a:cubicBezTo>
                  <a:pt x="180" y="295"/>
                  <a:pt x="181" y="294"/>
                  <a:pt x="182" y="294"/>
                </a:cubicBezTo>
                <a:cubicBezTo>
                  <a:pt x="182" y="293"/>
                  <a:pt x="179" y="295"/>
                  <a:pt x="179" y="295"/>
                </a:cubicBezTo>
                <a:close/>
                <a:moveTo>
                  <a:pt x="108" y="297"/>
                </a:moveTo>
                <a:cubicBezTo>
                  <a:pt x="108" y="298"/>
                  <a:pt x="108" y="296"/>
                  <a:pt x="108" y="297"/>
                </a:cubicBezTo>
                <a:close/>
                <a:moveTo>
                  <a:pt x="501" y="39"/>
                </a:moveTo>
                <a:cubicBezTo>
                  <a:pt x="499" y="45"/>
                  <a:pt x="491" y="56"/>
                  <a:pt x="490" y="63"/>
                </a:cubicBezTo>
                <a:cubicBezTo>
                  <a:pt x="491" y="56"/>
                  <a:pt x="498" y="46"/>
                  <a:pt x="500" y="40"/>
                </a:cubicBezTo>
                <a:cubicBezTo>
                  <a:pt x="502" y="34"/>
                  <a:pt x="504" y="29"/>
                  <a:pt x="507" y="24"/>
                </a:cubicBezTo>
                <a:cubicBezTo>
                  <a:pt x="509" y="20"/>
                  <a:pt x="510" y="11"/>
                  <a:pt x="511" y="10"/>
                </a:cubicBezTo>
                <a:cubicBezTo>
                  <a:pt x="516" y="1"/>
                  <a:pt x="510" y="6"/>
                  <a:pt x="509" y="3"/>
                </a:cubicBezTo>
                <a:cubicBezTo>
                  <a:pt x="509" y="2"/>
                  <a:pt x="509" y="1"/>
                  <a:pt x="509" y="0"/>
                </a:cubicBezTo>
                <a:cubicBezTo>
                  <a:pt x="506" y="3"/>
                  <a:pt x="493" y="23"/>
                  <a:pt x="494" y="27"/>
                </a:cubicBezTo>
                <a:cubicBezTo>
                  <a:pt x="492" y="22"/>
                  <a:pt x="503" y="9"/>
                  <a:pt x="505" y="5"/>
                </a:cubicBezTo>
                <a:cubicBezTo>
                  <a:pt x="504" y="4"/>
                  <a:pt x="504" y="4"/>
                  <a:pt x="503" y="5"/>
                </a:cubicBezTo>
                <a:cubicBezTo>
                  <a:pt x="498" y="11"/>
                  <a:pt x="495" y="20"/>
                  <a:pt x="492" y="27"/>
                </a:cubicBezTo>
                <a:cubicBezTo>
                  <a:pt x="489" y="33"/>
                  <a:pt x="482" y="43"/>
                  <a:pt x="482" y="51"/>
                </a:cubicBezTo>
                <a:cubicBezTo>
                  <a:pt x="483" y="50"/>
                  <a:pt x="483" y="49"/>
                  <a:pt x="484" y="49"/>
                </a:cubicBezTo>
                <a:cubicBezTo>
                  <a:pt x="486" y="48"/>
                  <a:pt x="481" y="54"/>
                  <a:pt x="482" y="54"/>
                </a:cubicBezTo>
                <a:cubicBezTo>
                  <a:pt x="482" y="53"/>
                  <a:pt x="482" y="53"/>
                  <a:pt x="482" y="52"/>
                </a:cubicBezTo>
                <a:cubicBezTo>
                  <a:pt x="478" y="53"/>
                  <a:pt x="469" y="80"/>
                  <a:pt x="467" y="86"/>
                </a:cubicBezTo>
                <a:cubicBezTo>
                  <a:pt x="464" y="95"/>
                  <a:pt x="458" y="104"/>
                  <a:pt x="453" y="114"/>
                </a:cubicBezTo>
                <a:cubicBezTo>
                  <a:pt x="454" y="113"/>
                  <a:pt x="425" y="159"/>
                  <a:pt x="424" y="159"/>
                </a:cubicBezTo>
                <a:cubicBezTo>
                  <a:pt x="424" y="158"/>
                  <a:pt x="424" y="158"/>
                  <a:pt x="424" y="157"/>
                </a:cubicBezTo>
                <a:cubicBezTo>
                  <a:pt x="420" y="159"/>
                  <a:pt x="413" y="171"/>
                  <a:pt x="410" y="175"/>
                </a:cubicBezTo>
                <a:cubicBezTo>
                  <a:pt x="407" y="180"/>
                  <a:pt x="401" y="185"/>
                  <a:pt x="398" y="188"/>
                </a:cubicBezTo>
                <a:cubicBezTo>
                  <a:pt x="396" y="191"/>
                  <a:pt x="365" y="218"/>
                  <a:pt x="365" y="218"/>
                </a:cubicBezTo>
                <a:cubicBezTo>
                  <a:pt x="365" y="218"/>
                  <a:pt x="365" y="217"/>
                  <a:pt x="366" y="217"/>
                </a:cubicBezTo>
                <a:cubicBezTo>
                  <a:pt x="364" y="217"/>
                  <a:pt x="361" y="225"/>
                  <a:pt x="359" y="224"/>
                </a:cubicBezTo>
                <a:cubicBezTo>
                  <a:pt x="359" y="223"/>
                  <a:pt x="360" y="223"/>
                  <a:pt x="360" y="222"/>
                </a:cubicBezTo>
                <a:cubicBezTo>
                  <a:pt x="359" y="221"/>
                  <a:pt x="356" y="225"/>
                  <a:pt x="354" y="227"/>
                </a:cubicBezTo>
                <a:cubicBezTo>
                  <a:pt x="349" y="229"/>
                  <a:pt x="342" y="235"/>
                  <a:pt x="339" y="237"/>
                </a:cubicBezTo>
                <a:cubicBezTo>
                  <a:pt x="334" y="241"/>
                  <a:pt x="327" y="245"/>
                  <a:pt x="321" y="248"/>
                </a:cubicBezTo>
                <a:cubicBezTo>
                  <a:pt x="319" y="250"/>
                  <a:pt x="295" y="264"/>
                  <a:pt x="295" y="263"/>
                </a:cubicBezTo>
                <a:cubicBezTo>
                  <a:pt x="294" y="263"/>
                  <a:pt x="288" y="266"/>
                  <a:pt x="285" y="268"/>
                </a:cubicBezTo>
                <a:cubicBezTo>
                  <a:pt x="289" y="265"/>
                  <a:pt x="302" y="261"/>
                  <a:pt x="305" y="260"/>
                </a:cubicBezTo>
                <a:cubicBezTo>
                  <a:pt x="313" y="256"/>
                  <a:pt x="320" y="252"/>
                  <a:pt x="327" y="247"/>
                </a:cubicBezTo>
                <a:cubicBezTo>
                  <a:pt x="331" y="244"/>
                  <a:pt x="339" y="241"/>
                  <a:pt x="342" y="237"/>
                </a:cubicBezTo>
                <a:cubicBezTo>
                  <a:pt x="343" y="237"/>
                  <a:pt x="345" y="235"/>
                  <a:pt x="348" y="234"/>
                </a:cubicBezTo>
                <a:cubicBezTo>
                  <a:pt x="350" y="233"/>
                  <a:pt x="351" y="232"/>
                  <a:pt x="353" y="230"/>
                </a:cubicBezTo>
                <a:cubicBezTo>
                  <a:pt x="354" y="230"/>
                  <a:pt x="354" y="230"/>
                  <a:pt x="354" y="230"/>
                </a:cubicBezTo>
                <a:cubicBezTo>
                  <a:pt x="354" y="230"/>
                  <a:pt x="354" y="230"/>
                  <a:pt x="353" y="230"/>
                </a:cubicBezTo>
                <a:cubicBezTo>
                  <a:pt x="361" y="225"/>
                  <a:pt x="370" y="219"/>
                  <a:pt x="370" y="218"/>
                </a:cubicBezTo>
                <a:cubicBezTo>
                  <a:pt x="369" y="218"/>
                  <a:pt x="368" y="219"/>
                  <a:pt x="367" y="219"/>
                </a:cubicBezTo>
                <a:cubicBezTo>
                  <a:pt x="370" y="217"/>
                  <a:pt x="378" y="208"/>
                  <a:pt x="379" y="209"/>
                </a:cubicBezTo>
                <a:cubicBezTo>
                  <a:pt x="379" y="210"/>
                  <a:pt x="372" y="215"/>
                  <a:pt x="372" y="216"/>
                </a:cubicBezTo>
                <a:cubicBezTo>
                  <a:pt x="373" y="216"/>
                  <a:pt x="381" y="209"/>
                  <a:pt x="381" y="208"/>
                </a:cubicBezTo>
                <a:cubicBezTo>
                  <a:pt x="381" y="208"/>
                  <a:pt x="380" y="208"/>
                  <a:pt x="380" y="208"/>
                </a:cubicBezTo>
                <a:cubicBezTo>
                  <a:pt x="381" y="206"/>
                  <a:pt x="398" y="191"/>
                  <a:pt x="398" y="191"/>
                </a:cubicBezTo>
                <a:cubicBezTo>
                  <a:pt x="398" y="191"/>
                  <a:pt x="396" y="194"/>
                  <a:pt x="396" y="194"/>
                </a:cubicBezTo>
                <a:cubicBezTo>
                  <a:pt x="398" y="193"/>
                  <a:pt x="400" y="191"/>
                  <a:pt x="402" y="189"/>
                </a:cubicBezTo>
                <a:cubicBezTo>
                  <a:pt x="386" y="206"/>
                  <a:pt x="368" y="222"/>
                  <a:pt x="348" y="236"/>
                </a:cubicBezTo>
                <a:cubicBezTo>
                  <a:pt x="321" y="256"/>
                  <a:pt x="293" y="269"/>
                  <a:pt x="262" y="281"/>
                </a:cubicBezTo>
                <a:cubicBezTo>
                  <a:pt x="250" y="286"/>
                  <a:pt x="236" y="288"/>
                  <a:pt x="224" y="292"/>
                </a:cubicBezTo>
                <a:cubicBezTo>
                  <a:pt x="218" y="294"/>
                  <a:pt x="203" y="298"/>
                  <a:pt x="201" y="296"/>
                </a:cubicBezTo>
                <a:cubicBezTo>
                  <a:pt x="200" y="295"/>
                  <a:pt x="194" y="298"/>
                  <a:pt x="192" y="297"/>
                </a:cubicBezTo>
                <a:cubicBezTo>
                  <a:pt x="187" y="294"/>
                  <a:pt x="167" y="299"/>
                  <a:pt x="161" y="299"/>
                </a:cubicBezTo>
                <a:cubicBezTo>
                  <a:pt x="159" y="299"/>
                  <a:pt x="156" y="300"/>
                  <a:pt x="153" y="300"/>
                </a:cubicBezTo>
                <a:cubicBezTo>
                  <a:pt x="153" y="300"/>
                  <a:pt x="153" y="301"/>
                  <a:pt x="153" y="300"/>
                </a:cubicBezTo>
                <a:cubicBezTo>
                  <a:pt x="153" y="300"/>
                  <a:pt x="153" y="300"/>
                  <a:pt x="153" y="300"/>
                </a:cubicBezTo>
                <a:cubicBezTo>
                  <a:pt x="146" y="301"/>
                  <a:pt x="138" y="301"/>
                  <a:pt x="136" y="299"/>
                </a:cubicBezTo>
                <a:cubicBezTo>
                  <a:pt x="137" y="299"/>
                  <a:pt x="139" y="300"/>
                  <a:pt x="141" y="300"/>
                </a:cubicBezTo>
                <a:cubicBezTo>
                  <a:pt x="139" y="299"/>
                  <a:pt x="125" y="298"/>
                  <a:pt x="121" y="298"/>
                </a:cubicBezTo>
                <a:cubicBezTo>
                  <a:pt x="116" y="298"/>
                  <a:pt x="98" y="298"/>
                  <a:pt x="93" y="295"/>
                </a:cubicBezTo>
                <a:cubicBezTo>
                  <a:pt x="94" y="294"/>
                  <a:pt x="95" y="294"/>
                  <a:pt x="96" y="294"/>
                </a:cubicBezTo>
                <a:cubicBezTo>
                  <a:pt x="84" y="295"/>
                  <a:pt x="69" y="288"/>
                  <a:pt x="59" y="284"/>
                </a:cubicBezTo>
                <a:cubicBezTo>
                  <a:pt x="47" y="280"/>
                  <a:pt x="35" y="274"/>
                  <a:pt x="25" y="268"/>
                </a:cubicBezTo>
                <a:cubicBezTo>
                  <a:pt x="25" y="268"/>
                  <a:pt x="26" y="267"/>
                  <a:pt x="26" y="267"/>
                </a:cubicBezTo>
                <a:cubicBezTo>
                  <a:pt x="25" y="267"/>
                  <a:pt x="26" y="267"/>
                  <a:pt x="27" y="267"/>
                </a:cubicBezTo>
                <a:cubicBezTo>
                  <a:pt x="33" y="270"/>
                  <a:pt x="39" y="273"/>
                  <a:pt x="41" y="274"/>
                </a:cubicBezTo>
                <a:cubicBezTo>
                  <a:pt x="41" y="274"/>
                  <a:pt x="41" y="274"/>
                  <a:pt x="41" y="274"/>
                </a:cubicBezTo>
                <a:cubicBezTo>
                  <a:pt x="42" y="274"/>
                  <a:pt x="43" y="274"/>
                  <a:pt x="43" y="274"/>
                </a:cubicBezTo>
                <a:cubicBezTo>
                  <a:pt x="43" y="274"/>
                  <a:pt x="35" y="270"/>
                  <a:pt x="29" y="267"/>
                </a:cubicBezTo>
                <a:cubicBezTo>
                  <a:pt x="37" y="265"/>
                  <a:pt x="56" y="260"/>
                  <a:pt x="57" y="262"/>
                </a:cubicBezTo>
                <a:cubicBezTo>
                  <a:pt x="57" y="262"/>
                  <a:pt x="57" y="261"/>
                  <a:pt x="57" y="260"/>
                </a:cubicBezTo>
                <a:cubicBezTo>
                  <a:pt x="58" y="261"/>
                  <a:pt x="59" y="262"/>
                  <a:pt x="59" y="261"/>
                </a:cubicBezTo>
                <a:cubicBezTo>
                  <a:pt x="59" y="261"/>
                  <a:pt x="59" y="260"/>
                  <a:pt x="59" y="260"/>
                </a:cubicBezTo>
                <a:cubicBezTo>
                  <a:pt x="61" y="261"/>
                  <a:pt x="66" y="259"/>
                  <a:pt x="68" y="258"/>
                </a:cubicBezTo>
                <a:cubicBezTo>
                  <a:pt x="68" y="258"/>
                  <a:pt x="68" y="258"/>
                  <a:pt x="68" y="258"/>
                </a:cubicBezTo>
                <a:cubicBezTo>
                  <a:pt x="68" y="259"/>
                  <a:pt x="68" y="258"/>
                  <a:pt x="68" y="258"/>
                </a:cubicBezTo>
                <a:cubicBezTo>
                  <a:pt x="69" y="258"/>
                  <a:pt x="69" y="258"/>
                  <a:pt x="68" y="257"/>
                </a:cubicBezTo>
                <a:cubicBezTo>
                  <a:pt x="69" y="258"/>
                  <a:pt x="70" y="259"/>
                  <a:pt x="70" y="259"/>
                </a:cubicBezTo>
                <a:cubicBezTo>
                  <a:pt x="70" y="258"/>
                  <a:pt x="70" y="256"/>
                  <a:pt x="70" y="256"/>
                </a:cubicBezTo>
                <a:cubicBezTo>
                  <a:pt x="68" y="257"/>
                  <a:pt x="60" y="260"/>
                  <a:pt x="59" y="259"/>
                </a:cubicBezTo>
                <a:cubicBezTo>
                  <a:pt x="58" y="258"/>
                  <a:pt x="61" y="258"/>
                  <a:pt x="61" y="258"/>
                </a:cubicBezTo>
                <a:cubicBezTo>
                  <a:pt x="61" y="257"/>
                  <a:pt x="56" y="258"/>
                  <a:pt x="56" y="258"/>
                </a:cubicBezTo>
                <a:cubicBezTo>
                  <a:pt x="56" y="259"/>
                  <a:pt x="56" y="259"/>
                  <a:pt x="56" y="259"/>
                </a:cubicBezTo>
                <a:cubicBezTo>
                  <a:pt x="57" y="259"/>
                  <a:pt x="54" y="260"/>
                  <a:pt x="54" y="260"/>
                </a:cubicBezTo>
                <a:cubicBezTo>
                  <a:pt x="54" y="260"/>
                  <a:pt x="54" y="260"/>
                  <a:pt x="54" y="260"/>
                </a:cubicBezTo>
                <a:cubicBezTo>
                  <a:pt x="54" y="260"/>
                  <a:pt x="49" y="261"/>
                  <a:pt x="48" y="261"/>
                </a:cubicBezTo>
                <a:cubicBezTo>
                  <a:pt x="48" y="261"/>
                  <a:pt x="47" y="261"/>
                  <a:pt x="47" y="261"/>
                </a:cubicBezTo>
                <a:cubicBezTo>
                  <a:pt x="47" y="261"/>
                  <a:pt x="47" y="260"/>
                  <a:pt x="47" y="261"/>
                </a:cubicBezTo>
                <a:cubicBezTo>
                  <a:pt x="45" y="260"/>
                  <a:pt x="42" y="260"/>
                  <a:pt x="42" y="261"/>
                </a:cubicBezTo>
                <a:cubicBezTo>
                  <a:pt x="43" y="261"/>
                  <a:pt x="43" y="261"/>
                  <a:pt x="44" y="261"/>
                </a:cubicBezTo>
                <a:cubicBezTo>
                  <a:pt x="44" y="261"/>
                  <a:pt x="43" y="263"/>
                  <a:pt x="43" y="263"/>
                </a:cubicBezTo>
                <a:cubicBezTo>
                  <a:pt x="42" y="263"/>
                  <a:pt x="40" y="261"/>
                  <a:pt x="40" y="261"/>
                </a:cubicBezTo>
                <a:cubicBezTo>
                  <a:pt x="40" y="261"/>
                  <a:pt x="40" y="263"/>
                  <a:pt x="40" y="263"/>
                </a:cubicBezTo>
                <a:cubicBezTo>
                  <a:pt x="39" y="262"/>
                  <a:pt x="35" y="261"/>
                  <a:pt x="35" y="262"/>
                </a:cubicBezTo>
                <a:cubicBezTo>
                  <a:pt x="36" y="258"/>
                  <a:pt x="65" y="255"/>
                  <a:pt x="69" y="254"/>
                </a:cubicBezTo>
                <a:cubicBezTo>
                  <a:pt x="73" y="252"/>
                  <a:pt x="80" y="250"/>
                  <a:pt x="82" y="249"/>
                </a:cubicBezTo>
                <a:cubicBezTo>
                  <a:pt x="84" y="249"/>
                  <a:pt x="88" y="248"/>
                  <a:pt x="89" y="248"/>
                </a:cubicBezTo>
                <a:cubicBezTo>
                  <a:pt x="88" y="248"/>
                  <a:pt x="92" y="246"/>
                  <a:pt x="91" y="247"/>
                </a:cubicBezTo>
                <a:cubicBezTo>
                  <a:pt x="90" y="248"/>
                  <a:pt x="96" y="243"/>
                  <a:pt x="97" y="245"/>
                </a:cubicBezTo>
                <a:cubicBezTo>
                  <a:pt x="97" y="246"/>
                  <a:pt x="109" y="244"/>
                  <a:pt x="110" y="241"/>
                </a:cubicBezTo>
                <a:cubicBezTo>
                  <a:pt x="111" y="238"/>
                  <a:pt x="107" y="237"/>
                  <a:pt x="106" y="235"/>
                </a:cubicBezTo>
                <a:cubicBezTo>
                  <a:pt x="106" y="234"/>
                  <a:pt x="106" y="234"/>
                  <a:pt x="106" y="233"/>
                </a:cubicBezTo>
                <a:cubicBezTo>
                  <a:pt x="104" y="235"/>
                  <a:pt x="98" y="235"/>
                  <a:pt x="99" y="237"/>
                </a:cubicBezTo>
                <a:cubicBezTo>
                  <a:pt x="99" y="237"/>
                  <a:pt x="105" y="235"/>
                  <a:pt x="105" y="235"/>
                </a:cubicBezTo>
                <a:cubicBezTo>
                  <a:pt x="106" y="235"/>
                  <a:pt x="104" y="237"/>
                  <a:pt x="105" y="237"/>
                </a:cubicBezTo>
                <a:cubicBezTo>
                  <a:pt x="104" y="237"/>
                  <a:pt x="104" y="237"/>
                  <a:pt x="103" y="237"/>
                </a:cubicBezTo>
                <a:cubicBezTo>
                  <a:pt x="103" y="237"/>
                  <a:pt x="103" y="237"/>
                  <a:pt x="103" y="237"/>
                </a:cubicBezTo>
                <a:cubicBezTo>
                  <a:pt x="94" y="238"/>
                  <a:pt x="83" y="242"/>
                  <a:pt x="74" y="245"/>
                </a:cubicBezTo>
                <a:cubicBezTo>
                  <a:pt x="65" y="248"/>
                  <a:pt x="56" y="250"/>
                  <a:pt x="47" y="251"/>
                </a:cubicBezTo>
                <a:cubicBezTo>
                  <a:pt x="45" y="252"/>
                  <a:pt x="31" y="253"/>
                  <a:pt x="28" y="255"/>
                </a:cubicBezTo>
                <a:cubicBezTo>
                  <a:pt x="33" y="251"/>
                  <a:pt x="61" y="248"/>
                  <a:pt x="60" y="246"/>
                </a:cubicBezTo>
                <a:cubicBezTo>
                  <a:pt x="60" y="246"/>
                  <a:pt x="58" y="246"/>
                  <a:pt x="58" y="246"/>
                </a:cubicBezTo>
                <a:cubicBezTo>
                  <a:pt x="58" y="246"/>
                  <a:pt x="61" y="245"/>
                  <a:pt x="61" y="245"/>
                </a:cubicBezTo>
                <a:cubicBezTo>
                  <a:pt x="61" y="246"/>
                  <a:pt x="61" y="246"/>
                  <a:pt x="62" y="247"/>
                </a:cubicBezTo>
                <a:cubicBezTo>
                  <a:pt x="62" y="247"/>
                  <a:pt x="63" y="244"/>
                  <a:pt x="63" y="244"/>
                </a:cubicBezTo>
                <a:cubicBezTo>
                  <a:pt x="63" y="245"/>
                  <a:pt x="65" y="247"/>
                  <a:pt x="65" y="246"/>
                </a:cubicBezTo>
                <a:cubicBezTo>
                  <a:pt x="65" y="246"/>
                  <a:pt x="64" y="244"/>
                  <a:pt x="64" y="244"/>
                </a:cubicBezTo>
                <a:cubicBezTo>
                  <a:pt x="65" y="244"/>
                  <a:pt x="65" y="246"/>
                  <a:pt x="65" y="246"/>
                </a:cubicBezTo>
                <a:cubicBezTo>
                  <a:pt x="65" y="245"/>
                  <a:pt x="65" y="245"/>
                  <a:pt x="65" y="244"/>
                </a:cubicBezTo>
                <a:cubicBezTo>
                  <a:pt x="66" y="244"/>
                  <a:pt x="66" y="244"/>
                  <a:pt x="67" y="244"/>
                </a:cubicBezTo>
                <a:cubicBezTo>
                  <a:pt x="67" y="244"/>
                  <a:pt x="67" y="245"/>
                  <a:pt x="67" y="245"/>
                </a:cubicBezTo>
                <a:cubicBezTo>
                  <a:pt x="67" y="244"/>
                  <a:pt x="67" y="244"/>
                  <a:pt x="67" y="245"/>
                </a:cubicBezTo>
                <a:cubicBezTo>
                  <a:pt x="67" y="245"/>
                  <a:pt x="68" y="245"/>
                  <a:pt x="68" y="244"/>
                </a:cubicBezTo>
                <a:cubicBezTo>
                  <a:pt x="68" y="244"/>
                  <a:pt x="69" y="244"/>
                  <a:pt x="69" y="243"/>
                </a:cubicBezTo>
                <a:cubicBezTo>
                  <a:pt x="68" y="246"/>
                  <a:pt x="73" y="243"/>
                  <a:pt x="73" y="243"/>
                </a:cubicBezTo>
                <a:cubicBezTo>
                  <a:pt x="73" y="243"/>
                  <a:pt x="72" y="243"/>
                  <a:pt x="72" y="243"/>
                </a:cubicBezTo>
                <a:cubicBezTo>
                  <a:pt x="71" y="243"/>
                  <a:pt x="75" y="240"/>
                  <a:pt x="74" y="240"/>
                </a:cubicBezTo>
                <a:cubicBezTo>
                  <a:pt x="73" y="239"/>
                  <a:pt x="55" y="243"/>
                  <a:pt x="53" y="245"/>
                </a:cubicBezTo>
                <a:cubicBezTo>
                  <a:pt x="48" y="247"/>
                  <a:pt x="40" y="247"/>
                  <a:pt x="34" y="248"/>
                </a:cubicBezTo>
                <a:cubicBezTo>
                  <a:pt x="33" y="248"/>
                  <a:pt x="30" y="249"/>
                  <a:pt x="27" y="249"/>
                </a:cubicBezTo>
                <a:cubicBezTo>
                  <a:pt x="27" y="249"/>
                  <a:pt x="27" y="249"/>
                  <a:pt x="27" y="249"/>
                </a:cubicBezTo>
                <a:cubicBezTo>
                  <a:pt x="25" y="250"/>
                  <a:pt x="23" y="250"/>
                  <a:pt x="21" y="251"/>
                </a:cubicBezTo>
                <a:cubicBezTo>
                  <a:pt x="21" y="251"/>
                  <a:pt x="21" y="250"/>
                  <a:pt x="21" y="251"/>
                </a:cubicBezTo>
                <a:cubicBezTo>
                  <a:pt x="20" y="251"/>
                  <a:pt x="20" y="252"/>
                  <a:pt x="20" y="252"/>
                </a:cubicBezTo>
                <a:cubicBezTo>
                  <a:pt x="17" y="258"/>
                  <a:pt x="27" y="256"/>
                  <a:pt x="27" y="256"/>
                </a:cubicBezTo>
                <a:cubicBezTo>
                  <a:pt x="26" y="257"/>
                  <a:pt x="23" y="258"/>
                  <a:pt x="21" y="259"/>
                </a:cubicBezTo>
                <a:cubicBezTo>
                  <a:pt x="18" y="258"/>
                  <a:pt x="11" y="257"/>
                  <a:pt x="12" y="258"/>
                </a:cubicBezTo>
                <a:cubicBezTo>
                  <a:pt x="12" y="258"/>
                  <a:pt x="14" y="260"/>
                  <a:pt x="18" y="262"/>
                </a:cubicBezTo>
                <a:cubicBezTo>
                  <a:pt x="17" y="262"/>
                  <a:pt x="17" y="263"/>
                  <a:pt x="17" y="263"/>
                </a:cubicBezTo>
                <a:cubicBezTo>
                  <a:pt x="13" y="260"/>
                  <a:pt x="5" y="254"/>
                  <a:pt x="3" y="259"/>
                </a:cubicBezTo>
                <a:cubicBezTo>
                  <a:pt x="4" y="259"/>
                  <a:pt x="4" y="260"/>
                  <a:pt x="5" y="261"/>
                </a:cubicBezTo>
                <a:cubicBezTo>
                  <a:pt x="4" y="261"/>
                  <a:pt x="3" y="261"/>
                  <a:pt x="2" y="261"/>
                </a:cubicBezTo>
                <a:cubicBezTo>
                  <a:pt x="3" y="262"/>
                  <a:pt x="11" y="267"/>
                  <a:pt x="10" y="268"/>
                </a:cubicBezTo>
                <a:cubicBezTo>
                  <a:pt x="10" y="268"/>
                  <a:pt x="0" y="263"/>
                  <a:pt x="1" y="263"/>
                </a:cubicBezTo>
                <a:cubicBezTo>
                  <a:pt x="3" y="268"/>
                  <a:pt x="4" y="271"/>
                  <a:pt x="9" y="274"/>
                </a:cubicBezTo>
                <a:cubicBezTo>
                  <a:pt x="9" y="278"/>
                  <a:pt x="10" y="282"/>
                  <a:pt x="13" y="282"/>
                </a:cubicBezTo>
                <a:cubicBezTo>
                  <a:pt x="12" y="282"/>
                  <a:pt x="29" y="301"/>
                  <a:pt x="28" y="303"/>
                </a:cubicBezTo>
                <a:cubicBezTo>
                  <a:pt x="28" y="303"/>
                  <a:pt x="30" y="303"/>
                  <a:pt x="30" y="303"/>
                </a:cubicBezTo>
                <a:cubicBezTo>
                  <a:pt x="29" y="303"/>
                  <a:pt x="29" y="303"/>
                  <a:pt x="29" y="304"/>
                </a:cubicBezTo>
                <a:cubicBezTo>
                  <a:pt x="29" y="304"/>
                  <a:pt x="29" y="303"/>
                  <a:pt x="30" y="303"/>
                </a:cubicBezTo>
                <a:cubicBezTo>
                  <a:pt x="29" y="305"/>
                  <a:pt x="31" y="309"/>
                  <a:pt x="33" y="310"/>
                </a:cubicBezTo>
                <a:cubicBezTo>
                  <a:pt x="33" y="310"/>
                  <a:pt x="33" y="310"/>
                  <a:pt x="33" y="310"/>
                </a:cubicBezTo>
                <a:cubicBezTo>
                  <a:pt x="33" y="310"/>
                  <a:pt x="33" y="310"/>
                  <a:pt x="34" y="310"/>
                </a:cubicBezTo>
                <a:cubicBezTo>
                  <a:pt x="34" y="310"/>
                  <a:pt x="33" y="311"/>
                  <a:pt x="33" y="311"/>
                </a:cubicBezTo>
                <a:cubicBezTo>
                  <a:pt x="33" y="311"/>
                  <a:pt x="34" y="311"/>
                  <a:pt x="35" y="311"/>
                </a:cubicBezTo>
                <a:cubicBezTo>
                  <a:pt x="35" y="311"/>
                  <a:pt x="31" y="304"/>
                  <a:pt x="31" y="304"/>
                </a:cubicBezTo>
                <a:cubicBezTo>
                  <a:pt x="31" y="304"/>
                  <a:pt x="31" y="303"/>
                  <a:pt x="31" y="303"/>
                </a:cubicBezTo>
                <a:cubicBezTo>
                  <a:pt x="32" y="302"/>
                  <a:pt x="32" y="304"/>
                  <a:pt x="32" y="304"/>
                </a:cubicBezTo>
                <a:cubicBezTo>
                  <a:pt x="33" y="304"/>
                  <a:pt x="31" y="301"/>
                  <a:pt x="31" y="301"/>
                </a:cubicBezTo>
                <a:cubicBezTo>
                  <a:pt x="30" y="301"/>
                  <a:pt x="29" y="300"/>
                  <a:pt x="29" y="300"/>
                </a:cubicBezTo>
                <a:cubicBezTo>
                  <a:pt x="29" y="300"/>
                  <a:pt x="29" y="300"/>
                  <a:pt x="29" y="300"/>
                </a:cubicBezTo>
                <a:cubicBezTo>
                  <a:pt x="28" y="300"/>
                  <a:pt x="28" y="298"/>
                  <a:pt x="29" y="298"/>
                </a:cubicBezTo>
                <a:cubicBezTo>
                  <a:pt x="30" y="296"/>
                  <a:pt x="26" y="296"/>
                  <a:pt x="26" y="296"/>
                </a:cubicBezTo>
                <a:cubicBezTo>
                  <a:pt x="26" y="296"/>
                  <a:pt x="27" y="294"/>
                  <a:pt x="25" y="292"/>
                </a:cubicBezTo>
                <a:cubicBezTo>
                  <a:pt x="25" y="293"/>
                  <a:pt x="24" y="295"/>
                  <a:pt x="23" y="294"/>
                </a:cubicBezTo>
                <a:cubicBezTo>
                  <a:pt x="23" y="294"/>
                  <a:pt x="24" y="291"/>
                  <a:pt x="24" y="291"/>
                </a:cubicBezTo>
                <a:cubicBezTo>
                  <a:pt x="24" y="291"/>
                  <a:pt x="22" y="292"/>
                  <a:pt x="22" y="292"/>
                </a:cubicBezTo>
                <a:cubicBezTo>
                  <a:pt x="22" y="291"/>
                  <a:pt x="23" y="289"/>
                  <a:pt x="22" y="288"/>
                </a:cubicBezTo>
                <a:cubicBezTo>
                  <a:pt x="28" y="291"/>
                  <a:pt x="39" y="313"/>
                  <a:pt x="43" y="317"/>
                </a:cubicBezTo>
                <a:cubicBezTo>
                  <a:pt x="43" y="318"/>
                  <a:pt x="43" y="318"/>
                  <a:pt x="43" y="318"/>
                </a:cubicBezTo>
                <a:cubicBezTo>
                  <a:pt x="42" y="318"/>
                  <a:pt x="42" y="318"/>
                  <a:pt x="43" y="318"/>
                </a:cubicBezTo>
                <a:cubicBezTo>
                  <a:pt x="43" y="318"/>
                  <a:pt x="44" y="318"/>
                  <a:pt x="44" y="318"/>
                </a:cubicBezTo>
                <a:cubicBezTo>
                  <a:pt x="43" y="318"/>
                  <a:pt x="43" y="318"/>
                  <a:pt x="43" y="319"/>
                </a:cubicBezTo>
                <a:cubicBezTo>
                  <a:pt x="43" y="320"/>
                  <a:pt x="44" y="324"/>
                  <a:pt x="45" y="324"/>
                </a:cubicBezTo>
                <a:cubicBezTo>
                  <a:pt x="44" y="323"/>
                  <a:pt x="46" y="326"/>
                  <a:pt x="45" y="325"/>
                </a:cubicBezTo>
                <a:cubicBezTo>
                  <a:pt x="45" y="325"/>
                  <a:pt x="49" y="329"/>
                  <a:pt x="48" y="330"/>
                </a:cubicBezTo>
                <a:cubicBezTo>
                  <a:pt x="47" y="330"/>
                  <a:pt x="49" y="335"/>
                  <a:pt x="49" y="336"/>
                </a:cubicBezTo>
                <a:cubicBezTo>
                  <a:pt x="52" y="342"/>
                  <a:pt x="52" y="338"/>
                  <a:pt x="56" y="338"/>
                </a:cubicBezTo>
                <a:cubicBezTo>
                  <a:pt x="56" y="338"/>
                  <a:pt x="63" y="334"/>
                  <a:pt x="62" y="334"/>
                </a:cubicBezTo>
                <a:cubicBezTo>
                  <a:pt x="62" y="334"/>
                  <a:pt x="58" y="336"/>
                  <a:pt x="59" y="335"/>
                </a:cubicBezTo>
                <a:cubicBezTo>
                  <a:pt x="59" y="335"/>
                  <a:pt x="56" y="330"/>
                  <a:pt x="56" y="330"/>
                </a:cubicBezTo>
                <a:cubicBezTo>
                  <a:pt x="55" y="331"/>
                  <a:pt x="58" y="334"/>
                  <a:pt x="58" y="335"/>
                </a:cubicBezTo>
                <a:cubicBezTo>
                  <a:pt x="57" y="336"/>
                  <a:pt x="55" y="335"/>
                  <a:pt x="55" y="335"/>
                </a:cubicBezTo>
                <a:cubicBezTo>
                  <a:pt x="55" y="335"/>
                  <a:pt x="55" y="334"/>
                  <a:pt x="55" y="334"/>
                </a:cubicBezTo>
                <a:cubicBezTo>
                  <a:pt x="55" y="334"/>
                  <a:pt x="55" y="334"/>
                  <a:pt x="55" y="334"/>
                </a:cubicBezTo>
                <a:cubicBezTo>
                  <a:pt x="55" y="334"/>
                  <a:pt x="55" y="334"/>
                  <a:pt x="55" y="334"/>
                </a:cubicBezTo>
                <a:cubicBezTo>
                  <a:pt x="54" y="328"/>
                  <a:pt x="50" y="320"/>
                  <a:pt x="48" y="314"/>
                </a:cubicBezTo>
                <a:cubicBezTo>
                  <a:pt x="45" y="308"/>
                  <a:pt x="41" y="301"/>
                  <a:pt x="38" y="296"/>
                </a:cubicBezTo>
                <a:cubicBezTo>
                  <a:pt x="37" y="295"/>
                  <a:pt x="34" y="289"/>
                  <a:pt x="30" y="284"/>
                </a:cubicBezTo>
                <a:cubicBezTo>
                  <a:pt x="30" y="284"/>
                  <a:pt x="31" y="284"/>
                  <a:pt x="31" y="285"/>
                </a:cubicBezTo>
                <a:cubicBezTo>
                  <a:pt x="36" y="291"/>
                  <a:pt x="43" y="301"/>
                  <a:pt x="43" y="301"/>
                </a:cubicBezTo>
                <a:cubicBezTo>
                  <a:pt x="43" y="300"/>
                  <a:pt x="43" y="299"/>
                  <a:pt x="43" y="299"/>
                </a:cubicBezTo>
                <a:cubicBezTo>
                  <a:pt x="44" y="299"/>
                  <a:pt x="45" y="301"/>
                  <a:pt x="45" y="301"/>
                </a:cubicBezTo>
                <a:cubicBezTo>
                  <a:pt x="44" y="301"/>
                  <a:pt x="44" y="301"/>
                  <a:pt x="43" y="302"/>
                </a:cubicBezTo>
                <a:cubicBezTo>
                  <a:pt x="43" y="302"/>
                  <a:pt x="46" y="302"/>
                  <a:pt x="46" y="302"/>
                </a:cubicBezTo>
                <a:cubicBezTo>
                  <a:pt x="46" y="302"/>
                  <a:pt x="42" y="302"/>
                  <a:pt x="44" y="304"/>
                </a:cubicBezTo>
                <a:cubicBezTo>
                  <a:pt x="44" y="304"/>
                  <a:pt x="46" y="303"/>
                  <a:pt x="46" y="303"/>
                </a:cubicBezTo>
                <a:cubicBezTo>
                  <a:pt x="46" y="304"/>
                  <a:pt x="44" y="304"/>
                  <a:pt x="44" y="305"/>
                </a:cubicBezTo>
                <a:cubicBezTo>
                  <a:pt x="45" y="304"/>
                  <a:pt x="46" y="304"/>
                  <a:pt x="46" y="304"/>
                </a:cubicBezTo>
                <a:cubicBezTo>
                  <a:pt x="46" y="304"/>
                  <a:pt x="46" y="305"/>
                  <a:pt x="46" y="305"/>
                </a:cubicBezTo>
                <a:cubicBezTo>
                  <a:pt x="46" y="305"/>
                  <a:pt x="47" y="305"/>
                  <a:pt x="46" y="305"/>
                </a:cubicBezTo>
                <a:cubicBezTo>
                  <a:pt x="46" y="305"/>
                  <a:pt x="46" y="306"/>
                  <a:pt x="46" y="306"/>
                </a:cubicBezTo>
                <a:cubicBezTo>
                  <a:pt x="46" y="306"/>
                  <a:pt x="47" y="305"/>
                  <a:pt x="46" y="306"/>
                </a:cubicBezTo>
                <a:cubicBezTo>
                  <a:pt x="45" y="306"/>
                  <a:pt x="45" y="306"/>
                  <a:pt x="46" y="307"/>
                </a:cubicBezTo>
                <a:cubicBezTo>
                  <a:pt x="46" y="307"/>
                  <a:pt x="46" y="307"/>
                  <a:pt x="46" y="307"/>
                </a:cubicBezTo>
                <a:cubicBezTo>
                  <a:pt x="46" y="307"/>
                  <a:pt x="46" y="307"/>
                  <a:pt x="46" y="307"/>
                </a:cubicBezTo>
                <a:cubicBezTo>
                  <a:pt x="46" y="307"/>
                  <a:pt x="47" y="307"/>
                  <a:pt x="47" y="307"/>
                </a:cubicBezTo>
                <a:cubicBezTo>
                  <a:pt x="45" y="306"/>
                  <a:pt x="47" y="311"/>
                  <a:pt x="48" y="310"/>
                </a:cubicBezTo>
                <a:cubicBezTo>
                  <a:pt x="48" y="310"/>
                  <a:pt x="48" y="310"/>
                  <a:pt x="48" y="309"/>
                </a:cubicBezTo>
                <a:cubicBezTo>
                  <a:pt x="48" y="308"/>
                  <a:pt x="51" y="312"/>
                  <a:pt x="52" y="311"/>
                </a:cubicBezTo>
                <a:cubicBezTo>
                  <a:pt x="53" y="308"/>
                  <a:pt x="41" y="296"/>
                  <a:pt x="42" y="293"/>
                </a:cubicBezTo>
                <a:cubicBezTo>
                  <a:pt x="43" y="292"/>
                  <a:pt x="42" y="291"/>
                  <a:pt x="40" y="289"/>
                </a:cubicBezTo>
                <a:cubicBezTo>
                  <a:pt x="53" y="294"/>
                  <a:pt x="68" y="300"/>
                  <a:pt x="70" y="301"/>
                </a:cubicBezTo>
                <a:cubicBezTo>
                  <a:pt x="70" y="300"/>
                  <a:pt x="70" y="300"/>
                  <a:pt x="70" y="300"/>
                </a:cubicBezTo>
                <a:cubicBezTo>
                  <a:pt x="75" y="301"/>
                  <a:pt x="113" y="311"/>
                  <a:pt x="113" y="309"/>
                </a:cubicBezTo>
                <a:cubicBezTo>
                  <a:pt x="113" y="310"/>
                  <a:pt x="119" y="310"/>
                  <a:pt x="118" y="310"/>
                </a:cubicBezTo>
                <a:cubicBezTo>
                  <a:pt x="118" y="310"/>
                  <a:pt x="118" y="309"/>
                  <a:pt x="118" y="309"/>
                </a:cubicBezTo>
                <a:cubicBezTo>
                  <a:pt x="118" y="309"/>
                  <a:pt x="122" y="309"/>
                  <a:pt x="122" y="309"/>
                </a:cubicBezTo>
                <a:cubicBezTo>
                  <a:pt x="110" y="304"/>
                  <a:pt x="93" y="305"/>
                  <a:pt x="80" y="301"/>
                </a:cubicBezTo>
                <a:cubicBezTo>
                  <a:pt x="70" y="299"/>
                  <a:pt x="60" y="296"/>
                  <a:pt x="50" y="292"/>
                </a:cubicBezTo>
                <a:cubicBezTo>
                  <a:pt x="50" y="292"/>
                  <a:pt x="50" y="292"/>
                  <a:pt x="50" y="292"/>
                </a:cubicBezTo>
                <a:cubicBezTo>
                  <a:pt x="50" y="292"/>
                  <a:pt x="49" y="292"/>
                  <a:pt x="49" y="292"/>
                </a:cubicBezTo>
                <a:cubicBezTo>
                  <a:pt x="49" y="292"/>
                  <a:pt x="49" y="292"/>
                  <a:pt x="49" y="292"/>
                </a:cubicBezTo>
                <a:cubicBezTo>
                  <a:pt x="48" y="291"/>
                  <a:pt x="46" y="291"/>
                  <a:pt x="45" y="290"/>
                </a:cubicBezTo>
                <a:cubicBezTo>
                  <a:pt x="44" y="290"/>
                  <a:pt x="42" y="289"/>
                  <a:pt x="40" y="288"/>
                </a:cubicBezTo>
                <a:cubicBezTo>
                  <a:pt x="39" y="287"/>
                  <a:pt x="38" y="285"/>
                  <a:pt x="37" y="284"/>
                </a:cubicBezTo>
                <a:cubicBezTo>
                  <a:pt x="48" y="290"/>
                  <a:pt x="59" y="295"/>
                  <a:pt x="59" y="293"/>
                </a:cubicBezTo>
                <a:cubicBezTo>
                  <a:pt x="59" y="293"/>
                  <a:pt x="47" y="288"/>
                  <a:pt x="35" y="283"/>
                </a:cubicBezTo>
                <a:cubicBezTo>
                  <a:pt x="35" y="282"/>
                  <a:pt x="35" y="282"/>
                  <a:pt x="34" y="281"/>
                </a:cubicBezTo>
                <a:cubicBezTo>
                  <a:pt x="46" y="287"/>
                  <a:pt x="58" y="292"/>
                  <a:pt x="71" y="295"/>
                </a:cubicBezTo>
                <a:cubicBezTo>
                  <a:pt x="95" y="302"/>
                  <a:pt x="119" y="305"/>
                  <a:pt x="143" y="306"/>
                </a:cubicBezTo>
                <a:cubicBezTo>
                  <a:pt x="187" y="308"/>
                  <a:pt x="232" y="299"/>
                  <a:pt x="273" y="284"/>
                </a:cubicBezTo>
                <a:cubicBezTo>
                  <a:pt x="281" y="282"/>
                  <a:pt x="288" y="279"/>
                  <a:pt x="295" y="275"/>
                </a:cubicBezTo>
                <a:cubicBezTo>
                  <a:pt x="291" y="278"/>
                  <a:pt x="286" y="281"/>
                  <a:pt x="282" y="283"/>
                </a:cubicBezTo>
                <a:cubicBezTo>
                  <a:pt x="282" y="283"/>
                  <a:pt x="283" y="283"/>
                  <a:pt x="283" y="283"/>
                </a:cubicBezTo>
                <a:cubicBezTo>
                  <a:pt x="283" y="283"/>
                  <a:pt x="276" y="285"/>
                  <a:pt x="268" y="288"/>
                </a:cubicBezTo>
                <a:cubicBezTo>
                  <a:pt x="261" y="290"/>
                  <a:pt x="254" y="293"/>
                  <a:pt x="253" y="293"/>
                </a:cubicBezTo>
                <a:cubicBezTo>
                  <a:pt x="254" y="293"/>
                  <a:pt x="264" y="290"/>
                  <a:pt x="264" y="290"/>
                </a:cubicBezTo>
                <a:cubicBezTo>
                  <a:pt x="264" y="291"/>
                  <a:pt x="237" y="299"/>
                  <a:pt x="238" y="300"/>
                </a:cubicBezTo>
                <a:cubicBezTo>
                  <a:pt x="240" y="306"/>
                  <a:pt x="304" y="275"/>
                  <a:pt x="312" y="273"/>
                </a:cubicBezTo>
                <a:cubicBezTo>
                  <a:pt x="321" y="270"/>
                  <a:pt x="328" y="263"/>
                  <a:pt x="337" y="259"/>
                </a:cubicBezTo>
                <a:cubicBezTo>
                  <a:pt x="345" y="255"/>
                  <a:pt x="358" y="247"/>
                  <a:pt x="364" y="241"/>
                </a:cubicBezTo>
                <a:cubicBezTo>
                  <a:pt x="375" y="228"/>
                  <a:pt x="391" y="218"/>
                  <a:pt x="403" y="207"/>
                </a:cubicBezTo>
                <a:cubicBezTo>
                  <a:pt x="433" y="177"/>
                  <a:pt x="461" y="143"/>
                  <a:pt x="479" y="104"/>
                </a:cubicBezTo>
                <a:cubicBezTo>
                  <a:pt x="485" y="90"/>
                  <a:pt x="491" y="76"/>
                  <a:pt x="497" y="63"/>
                </a:cubicBezTo>
                <a:cubicBezTo>
                  <a:pt x="497" y="63"/>
                  <a:pt x="497" y="63"/>
                  <a:pt x="497" y="63"/>
                </a:cubicBezTo>
                <a:cubicBezTo>
                  <a:pt x="497" y="63"/>
                  <a:pt x="497" y="63"/>
                  <a:pt x="497" y="63"/>
                </a:cubicBezTo>
                <a:cubicBezTo>
                  <a:pt x="498" y="60"/>
                  <a:pt x="500" y="56"/>
                  <a:pt x="501" y="53"/>
                </a:cubicBezTo>
                <a:cubicBezTo>
                  <a:pt x="505" y="45"/>
                  <a:pt x="507" y="37"/>
                  <a:pt x="511" y="29"/>
                </a:cubicBezTo>
                <a:cubicBezTo>
                  <a:pt x="511" y="28"/>
                  <a:pt x="517" y="13"/>
                  <a:pt x="517" y="13"/>
                </a:cubicBezTo>
                <a:cubicBezTo>
                  <a:pt x="510" y="19"/>
                  <a:pt x="504" y="30"/>
                  <a:pt x="501" y="39"/>
                </a:cubicBezTo>
                <a:close/>
                <a:moveTo>
                  <a:pt x="303" y="260"/>
                </a:moveTo>
                <a:cubicBezTo>
                  <a:pt x="304" y="260"/>
                  <a:pt x="305" y="260"/>
                  <a:pt x="303" y="260"/>
                </a:cubicBezTo>
                <a:close/>
                <a:moveTo>
                  <a:pt x="306" y="258"/>
                </a:moveTo>
                <a:cubicBezTo>
                  <a:pt x="305" y="258"/>
                  <a:pt x="306" y="259"/>
                  <a:pt x="306" y="258"/>
                </a:cubicBezTo>
                <a:close/>
                <a:moveTo>
                  <a:pt x="310" y="256"/>
                </a:moveTo>
                <a:cubicBezTo>
                  <a:pt x="307" y="257"/>
                  <a:pt x="312" y="255"/>
                  <a:pt x="312" y="255"/>
                </a:cubicBezTo>
                <a:lnTo>
                  <a:pt x="310" y="256"/>
                </a:lnTo>
                <a:close/>
                <a:moveTo>
                  <a:pt x="328" y="245"/>
                </a:moveTo>
                <a:cubicBezTo>
                  <a:pt x="329" y="245"/>
                  <a:pt x="329" y="244"/>
                  <a:pt x="330" y="244"/>
                </a:cubicBezTo>
                <a:cubicBezTo>
                  <a:pt x="330" y="245"/>
                  <a:pt x="329" y="245"/>
                  <a:pt x="328" y="245"/>
                </a:cubicBezTo>
                <a:close/>
                <a:moveTo>
                  <a:pt x="352" y="228"/>
                </a:moveTo>
                <a:cubicBezTo>
                  <a:pt x="352" y="228"/>
                  <a:pt x="353" y="228"/>
                  <a:pt x="353" y="228"/>
                </a:cubicBezTo>
                <a:cubicBezTo>
                  <a:pt x="352" y="228"/>
                  <a:pt x="352" y="228"/>
                  <a:pt x="352" y="228"/>
                </a:cubicBezTo>
                <a:close/>
                <a:moveTo>
                  <a:pt x="356" y="227"/>
                </a:moveTo>
                <a:cubicBezTo>
                  <a:pt x="357" y="226"/>
                  <a:pt x="359" y="224"/>
                  <a:pt x="361" y="224"/>
                </a:cubicBezTo>
                <a:cubicBezTo>
                  <a:pt x="361" y="224"/>
                  <a:pt x="355" y="229"/>
                  <a:pt x="356" y="227"/>
                </a:cubicBezTo>
                <a:close/>
                <a:moveTo>
                  <a:pt x="378" y="208"/>
                </a:moveTo>
                <a:cubicBezTo>
                  <a:pt x="377" y="207"/>
                  <a:pt x="380" y="206"/>
                  <a:pt x="380" y="206"/>
                </a:cubicBezTo>
                <a:cubicBezTo>
                  <a:pt x="379" y="207"/>
                  <a:pt x="379" y="208"/>
                  <a:pt x="378" y="208"/>
                </a:cubicBezTo>
                <a:close/>
                <a:moveTo>
                  <a:pt x="385" y="202"/>
                </a:moveTo>
                <a:cubicBezTo>
                  <a:pt x="383" y="203"/>
                  <a:pt x="386" y="201"/>
                  <a:pt x="386" y="201"/>
                </a:cubicBezTo>
                <a:cubicBezTo>
                  <a:pt x="386" y="201"/>
                  <a:pt x="385" y="202"/>
                  <a:pt x="385" y="202"/>
                </a:cubicBezTo>
                <a:close/>
                <a:moveTo>
                  <a:pt x="400" y="189"/>
                </a:moveTo>
                <a:cubicBezTo>
                  <a:pt x="400" y="188"/>
                  <a:pt x="401" y="188"/>
                  <a:pt x="402" y="187"/>
                </a:cubicBezTo>
                <a:cubicBezTo>
                  <a:pt x="402" y="188"/>
                  <a:pt x="401" y="189"/>
                  <a:pt x="400" y="189"/>
                </a:cubicBezTo>
                <a:close/>
                <a:moveTo>
                  <a:pt x="67" y="258"/>
                </a:moveTo>
                <a:cubicBezTo>
                  <a:pt x="67" y="259"/>
                  <a:pt x="67" y="257"/>
                  <a:pt x="67" y="258"/>
                </a:cubicBezTo>
                <a:close/>
                <a:moveTo>
                  <a:pt x="66" y="258"/>
                </a:moveTo>
                <a:cubicBezTo>
                  <a:pt x="67" y="258"/>
                  <a:pt x="66" y="257"/>
                  <a:pt x="66" y="258"/>
                </a:cubicBezTo>
                <a:close/>
                <a:moveTo>
                  <a:pt x="54" y="261"/>
                </a:moveTo>
                <a:cubicBezTo>
                  <a:pt x="54" y="262"/>
                  <a:pt x="54" y="260"/>
                  <a:pt x="54" y="261"/>
                </a:cubicBezTo>
                <a:close/>
                <a:moveTo>
                  <a:pt x="35" y="263"/>
                </a:moveTo>
                <a:cubicBezTo>
                  <a:pt x="34" y="264"/>
                  <a:pt x="36" y="262"/>
                  <a:pt x="35" y="263"/>
                </a:cubicBezTo>
                <a:close/>
                <a:moveTo>
                  <a:pt x="103" y="235"/>
                </a:moveTo>
                <a:cubicBezTo>
                  <a:pt x="103" y="236"/>
                  <a:pt x="103" y="234"/>
                  <a:pt x="103" y="235"/>
                </a:cubicBezTo>
                <a:close/>
                <a:moveTo>
                  <a:pt x="104" y="234"/>
                </a:moveTo>
                <a:cubicBezTo>
                  <a:pt x="104" y="235"/>
                  <a:pt x="104" y="234"/>
                  <a:pt x="104" y="234"/>
                </a:cubicBezTo>
                <a:close/>
                <a:moveTo>
                  <a:pt x="105" y="243"/>
                </a:moveTo>
                <a:cubicBezTo>
                  <a:pt x="104" y="243"/>
                  <a:pt x="105" y="243"/>
                  <a:pt x="105" y="243"/>
                </a:cubicBezTo>
                <a:close/>
                <a:moveTo>
                  <a:pt x="104" y="240"/>
                </a:moveTo>
                <a:cubicBezTo>
                  <a:pt x="104" y="241"/>
                  <a:pt x="103" y="239"/>
                  <a:pt x="104" y="240"/>
                </a:cubicBezTo>
                <a:close/>
                <a:moveTo>
                  <a:pt x="101" y="243"/>
                </a:moveTo>
                <a:cubicBezTo>
                  <a:pt x="101" y="244"/>
                  <a:pt x="101" y="242"/>
                  <a:pt x="101" y="243"/>
                </a:cubicBezTo>
                <a:close/>
                <a:moveTo>
                  <a:pt x="94" y="241"/>
                </a:moveTo>
                <a:cubicBezTo>
                  <a:pt x="96" y="242"/>
                  <a:pt x="94" y="240"/>
                  <a:pt x="94" y="241"/>
                </a:cubicBezTo>
                <a:close/>
                <a:moveTo>
                  <a:pt x="92" y="242"/>
                </a:moveTo>
                <a:cubicBezTo>
                  <a:pt x="92" y="242"/>
                  <a:pt x="95" y="243"/>
                  <a:pt x="95" y="243"/>
                </a:cubicBezTo>
                <a:cubicBezTo>
                  <a:pt x="95" y="243"/>
                  <a:pt x="92" y="243"/>
                  <a:pt x="92" y="244"/>
                </a:cubicBezTo>
                <a:cubicBezTo>
                  <a:pt x="92" y="246"/>
                  <a:pt x="91" y="242"/>
                  <a:pt x="92" y="242"/>
                </a:cubicBezTo>
                <a:close/>
                <a:moveTo>
                  <a:pt x="88" y="242"/>
                </a:moveTo>
                <a:cubicBezTo>
                  <a:pt x="89" y="243"/>
                  <a:pt x="88" y="240"/>
                  <a:pt x="88" y="242"/>
                </a:cubicBezTo>
                <a:close/>
                <a:moveTo>
                  <a:pt x="88" y="247"/>
                </a:moveTo>
                <a:cubicBezTo>
                  <a:pt x="88" y="248"/>
                  <a:pt x="88" y="246"/>
                  <a:pt x="88" y="247"/>
                </a:cubicBezTo>
                <a:close/>
                <a:moveTo>
                  <a:pt x="86" y="245"/>
                </a:moveTo>
                <a:cubicBezTo>
                  <a:pt x="84" y="245"/>
                  <a:pt x="87" y="245"/>
                  <a:pt x="86" y="245"/>
                </a:cubicBezTo>
                <a:close/>
                <a:moveTo>
                  <a:pt x="84" y="248"/>
                </a:moveTo>
                <a:cubicBezTo>
                  <a:pt x="84" y="249"/>
                  <a:pt x="84" y="247"/>
                  <a:pt x="84" y="248"/>
                </a:cubicBezTo>
                <a:close/>
                <a:moveTo>
                  <a:pt x="84" y="243"/>
                </a:moveTo>
                <a:cubicBezTo>
                  <a:pt x="84" y="243"/>
                  <a:pt x="84" y="242"/>
                  <a:pt x="84" y="243"/>
                </a:cubicBezTo>
                <a:close/>
                <a:moveTo>
                  <a:pt x="82" y="248"/>
                </a:moveTo>
                <a:cubicBezTo>
                  <a:pt x="83" y="248"/>
                  <a:pt x="82" y="247"/>
                  <a:pt x="82" y="248"/>
                </a:cubicBezTo>
                <a:close/>
                <a:moveTo>
                  <a:pt x="82" y="245"/>
                </a:moveTo>
                <a:cubicBezTo>
                  <a:pt x="82" y="246"/>
                  <a:pt x="82" y="244"/>
                  <a:pt x="82" y="245"/>
                </a:cubicBezTo>
                <a:close/>
                <a:moveTo>
                  <a:pt x="78" y="245"/>
                </a:moveTo>
                <a:cubicBezTo>
                  <a:pt x="78" y="246"/>
                  <a:pt x="78" y="244"/>
                  <a:pt x="78" y="245"/>
                </a:cubicBezTo>
                <a:close/>
                <a:moveTo>
                  <a:pt x="77" y="249"/>
                </a:moveTo>
                <a:cubicBezTo>
                  <a:pt x="77" y="250"/>
                  <a:pt x="77" y="249"/>
                  <a:pt x="77" y="249"/>
                </a:cubicBezTo>
                <a:close/>
                <a:moveTo>
                  <a:pt x="77" y="247"/>
                </a:moveTo>
                <a:cubicBezTo>
                  <a:pt x="77" y="248"/>
                  <a:pt x="76" y="245"/>
                  <a:pt x="77" y="247"/>
                </a:cubicBezTo>
                <a:close/>
                <a:moveTo>
                  <a:pt x="76" y="248"/>
                </a:moveTo>
                <a:cubicBezTo>
                  <a:pt x="76" y="249"/>
                  <a:pt x="76" y="247"/>
                  <a:pt x="76" y="248"/>
                </a:cubicBezTo>
                <a:close/>
                <a:moveTo>
                  <a:pt x="30" y="263"/>
                </a:moveTo>
                <a:cubicBezTo>
                  <a:pt x="31" y="263"/>
                  <a:pt x="30" y="263"/>
                  <a:pt x="30" y="263"/>
                </a:cubicBezTo>
                <a:close/>
                <a:moveTo>
                  <a:pt x="71" y="244"/>
                </a:moveTo>
                <a:cubicBezTo>
                  <a:pt x="70" y="244"/>
                  <a:pt x="71" y="243"/>
                  <a:pt x="71" y="244"/>
                </a:cubicBezTo>
                <a:close/>
                <a:moveTo>
                  <a:pt x="66" y="243"/>
                </a:moveTo>
                <a:cubicBezTo>
                  <a:pt x="67" y="243"/>
                  <a:pt x="66" y="243"/>
                  <a:pt x="66" y="243"/>
                </a:cubicBezTo>
                <a:close/>
                <a:moveTo>
                  <a:pt x="54" y="248"/>
                </a:moveTo>
                <a:cubicBezTo>
                  <a:pt x="51" y="248"/>
                  <a:pt x="57" y="247"/>
                  <a:pt x="54" y="248"/>
                </a:cubicBezTo>
                <a:close/>
                <a:moveTo>
                  <a:pt x="51" y="247"/>
                </a:moveTo>
                <a:cubicBezTo>
                  <a:pt x="51" y="249"/>
                  <a:pt x="51" y="246"/>
                  <a:pt x="51" y="247"/>
                </a:cubicBezTo>
                <a:close/>
                <a:moveTo>
                  <a:pt x="50" y="248"/>
                </a:moveTo>
                <a:cubicBezTo>
                  <a:pt x="50" y="249"/>
                  <a:pt x="50" y="247"/>
                  <a:pt x="50" y="248"/>
                </a:cubicBezTo>
                <a:close/>
                <a:moveTo>
                  <a:pt x="47" y="248"/>
                </a:moveTo>
                <a:cubicBezTo>
                  <a:pt x="47" y="250"/>
                  <a:pt x="47" y="248"/>
                  <a:pt x="47" y="248"/>
                </a:cubicBezTo>
                <a:close/>
                <a:moveTo>
                  <a:pt x="22" y="251"/>
                </a:moveTo>
                <a:cubicBezTo>
                  <a:pt x="22" y="251"/>
                  <a:pt x="22" y="250"/>
                  <a:pt x="22" y="251"/>
                </a:cubicBezTo>
                <a:close/>
                <a:moveTo>
                  <a:pt x="26" y="250"/>
                </a:moveTo>
                <a:cubicBezTo>
                  <a:pt x="26" y="251"/>
                  <a:pt x="26" y="249"/>
                  <a:pt x="26" y="250"/>
                </a:cubicBezTo>
                <a:close/>
                <a:moveTo>
                  <a:pt x="9" y="271"/>
                </a:moveTo>
                <a:cubicBezTo>
                  <a:pt x="7" y="269"/>
                  <a:pt x="4" y="266"/>
                  <a:pt x="3" y="266"/>
                </a:cubicBezTo>
                <a:cubicBezTo>
                  <a:pt x="4" y="265"/>
                  <a:pt x="7" y="268"/>
                  <a:pt x="10" y="270"/>
                </a:cubicBezTo>
                <a:cubicBezTo>
                  <a:pt x="10" y="270"/>
                  <a:pt x="9" y="271"/>
                  <a:pt x="9" y="271"/>
                </a:cubicBezTo>
                <a:close/>
                <a:moveTo>
                  <a:pt x="12" y="278"/>
                </a:moveTo>
                <a:cubicBezTo>
                  <a:pt x="10" y="278"/>
                  <a:pt x="13" y="278"/>
                  <a:pt x="12" y="278"/>
                </a:cubicBezTo>
                <a:close/>
                <a:moveTo>
                  <a:pt x="11" y="272"/>
                </a:moveTo>
                <a:cubicBezTo>
                  <a:pt x="11" y="272"/>
                  <a:pt x="11" y="272"/>
                  <a:pt x="12" y="271"/>
                </a:cubicBezTo>
                <a:cubicBezTo>
                  <a:pt x="12" y="271"/>
                  <a:pt x="12" y="271"/>
                  <a:pt x="12" y="271"/>
                </a:cubicBezTo>
                <a:cubicBezTo>
                  <a:pt x="12" y="271"/>
                  <a:pt x="12" y="271"/>
                  <a:pt x="12" y="271"/>
                </a:cubicBezTo>
                <a:cubicBezTo>
                  <a:pt x="12" y="271"/>
                  <a:pt x="12" y="271"/>
                  <a:pt x="12" y="270"/>
                </a:cubicBezTo>
                <a:cubicBezTo>
                  <a:pt x="12" y="270"/>
                  <a:pt x="12" y="270"/>
                  <a:pt x="12" y="271"/>
                </a:cubicBezTo>
                <a:cubicBezTo>
                  <a:pt x="12" y="271"/>
                  <a:pt x="11" y="272"/>
                  <a:pt x="11" y="272"/>
                </a:cubicBezTo>
                <a:close/>
                <a:moveTo>
                  <a:pt x="13" y="270"/>
                </a:moveTo>
                <a:cubicBezTo>
                  <a:pt x="13" y="270"/>
                  <a:pt x="13" y="270"/>
                  <a:pt x="13" y="270"/>
                </a:cubicBezTo>
                <a:cubicBezTo>
                  <a:pt x="13" y="270"/>
                  <a:pt x="13" y="270"/>
                  <a:pt x="13" y="270"/>
                </a:cubicBezTo>
                <a:cubicBezTo>
                  <a:pt x="13" y="270"/>
                  <a:pt x="13" y="270"/>
                  <a:pt x="13" y="270"/>
                </a:cubicBezTo>
                <a:close/>
                <a:moveTo>
                  <a:pt x="19" y="285"/>
                </a:moveTo>
                <a:cubicBezTo>
                  <a:pt x="19" y="285"/>
                  <a:pt x="19" y="284"/>
                  <a:pt x="19" y="285"/>
                </a:cubicBezTo>
                <a:close/>
                <a:moveTo>
                  <a:pt x="20" y="288"/>
                </a:moveTo>
                <a:cubicBezTo>
                  <a:pt x="19" y="288"/>
                  <a:pt x="22" y="288"/>
                  <a:pt x="20" y="288"/>
                </a:cubicBezTo>
                <a:close/>
                <a:moveTo>
                  <a:pt x="33" y="308"/>
                </a:moveTo>
                <a:cubicBezTo>
                  <a:pt x="32" y="309"/>
                  <a:pt x="33" y="308"/>
                  <a:pt x="33" y="308"/>
                </a:cubicBezTo>
                <a:close/>
                <a:moveTo>
                  <a:pt x="28" y="301"/>
                </a:moveTo>
                <a:cubicBezTo>
                  <a:pt x="27" y="301"/>
                  <a:pt x="29" y="300"/>
                  <a:pt x="28" y="301"/>
                </a:cubicBezTo>
                <a:close/>
                <a:moveTo>
                  <a:pt x="28" y="297"/>
                </a:moveTo>
                <a:cubicBezTo>
                  <a:pt x="27" y="298"/>
                  <a:pt x="28" y="297"/>
                  <a:pt x="28" y="297"/>
                </a:cubicBezTo>
                <a:close/>
                <a:moveTo>
                  <a:pt x="27" y="297"/>
                </a:moveTo>
                <a:cubicBezTo>
                  <a:pt x="27" y="297"/>
                  <a:pt x="28" y="296"/>
                  <a:pt x="27" y="297"/>
                </a:cubicBezTo>
                <a:close/>
                <a:moveTo>
                  <a:pt x="25" y="296"/>
                </a:moveTo>
                <a:cubicBezTo>
                  <a:pt x="25" y="296"/>
                  <a:pt x="27" y="294"/>
                  <a:pt x="25" y="296"/>
                </a:cubicBezTo>
                <a:close/>
                <a:moveTo>
                  <a:pt x="21" y="274"/>
                </a:moveTo>
                <a:cubicBezTo>
                  <a:pt x="22" y="274"/>
                  <a:pt x="23" y="274"/>
                  <a:pt x="23" y="275"/>
                </a:cubicBezTo>
                <a:cubicBezTo>
                  <a:pt x="23" y="275"/>
                  <a:pt x="23" y="276"/>
                  <a:pt x="23" y="277"/>
                </a:cubicBezTo>
                <a:cubicBezTo>
                  <a:pt x="23" y="276"/>
                  <a:pt x="22" y="276"/>
                  <a:pt x="22" y="276"/>
                </a:cubicBezTo>
                <a:cubicBezTo>
                  <a:pt x="22" y="275"/>
                  <a:pt x="22" y="275"/>
                  <a:pt x="21" y="274"/>
                </a:cubicBezTo>
                <a:close/>
                <a:moveTo>
                  <a:pt x="22" y="276"/>
                </a:moveTo>
                <a:cubicBezTo>
                  <a:pt x="22" y="276"/>
                  <a:pt x="23" y="276"/>
                  <a:pt x="23" y="277"/>
                </a:cubicBezTo>
                <a:cubicBezTo>
                  <a:pt x="24" y="278"/>
                  <a:pt x="24" y="279"/>
                  <a:pt x="24" y="279"/>
                </a:cubicBezTo>
                <a:cubicBezTo>
                  <a:pt x="23" y="279"/>
                  <a:pt x="22" y="278"/>
                  <a:pt x="22" y="276"/>
                </a:cubicBezTo>
                <a:close/>
                <a:moveTo>
                  <a:pt x="24" y="276"/>
                </a:moveTo>
                <a:cubicBezTo>
                  <a:pt x="24" y="275"/>
                  <a:pt x="24" y="276"/>
                  <a:pt x="24" y="276"/>
                </a:cubicBezTo>
                <a:close/>
                <a:moveTo>
                  <a:pt x="58" y="334"/>
                </a:moveTo>
                <a:cubicBezTo>
                  <a:pt x="57" y="335"/>
                  <a:pt x="58" y="334"/>
                  <a:pt x="58" y="334"/>
                </a:cubicBezTo>
                <a:close/>
                <a:moveTo>
                  <a:pt x="57" y="334"/>
                </a:moveTo>
                <a:cubicBezTo>
                  <a:pt x="57" y="334"/>
                  <a:pt x="58" y="333"/>
                  <a:pt x="57" y="334"/>
                </a:cubicBezTo>
                <a:close/>
                <a:moveTo>
                  <a:pt x="54" y="333"/>
                </a:moveTo>
                <a:cubicBezTo>
                  <a:pt x="53" y="333"/>
                  <a:pt x="55" y="333"/>
                  <a:pt x="54" y="333"/>
                </a:cubicBezTo>
                <a:close/>
                <a:moveTo>
                  <a:pt x="51" y="333"/>
                </a:moveTo>
                <a:cubicBezTo>
                  <a:pt x="51" y="333"/>
                  <a:pt x="52" y="332"/>
                  <a:pt x="51" y="333"/>
                </a:cubicBezTo>
                <a:close/>
                <a:moveTo>
                  <a:pt x="47" y="318"/>
                </a:moveTo>
                <a:cubicBezTo>
                  <a:pt x="46" y="318"/>
                  <a:pt x="48" y="318"/>
                  <a:pt x="47" y="318"/>
                </a:cubicBezTo>
                <a:close/>
                <a:moveTo>
                  <a:pt x="50" y="336"/>
                </a:moveTo>
                <a:cubicBezTo>
                  <a:pt x="50" y="335"/>
                  <a:pt x="50" y="336"/>
                  <a:pt x="50" y="336"/>
                </a:cubicBezTo>
                <a:close/>
                <a:moveTo>
                  <a:pt x="51" y="330"/>
                </a:moveTo>
                <a:cubicBezTo>
                  <a:pt x="50" y="330"/>
                  <a:pt x="51" y="330"/>
                  <a:pt x="51" y="330"/>
                </a:cubicBezTo>
                <a:close/>
                <a:moveTo>
                  <a:pt x="50" y="326"/>
                </a:moveTo>
                <a:cubicBezTo>
                  <a:pt x="50" y="326"/>
                  <a:pt x="50" y="328"/>
                  <a:pt x="50" y="328"/>
                </a:cubicBezTo>
                <a:cubicBezTo>
                  <a:pt x="49" y="328"/>
                  <a:pt x="49" y="325"/>
                  <a:pt x="48" y="326"/>
                </a:cubicBezTo>
                <a:cubicBezTo>
                  <a:pt x="47" y="326"/>
                  <a:pt x="50" y="324"/>
                  <a:pt x="50" y="326"/>
                </a:cubicBezTo>
                <a:close/>
                <a:moveTo>
                  <a:pt x="48" y="317"/>
                </a:moveTo>
                <a:cubicBezTo>
                  <a:pt x="47" y="317"/>
                  <a:pt x="49" y="317"/>
                  <a:pt x="48" y="317"/>
                </a:cubicBezTo>
                <a:close/>
                <a:moveTo>
                  <a:pt x="48" y="320"/>
                </a:moveTo>
                <a:cubicBezTo>
                  <a:pt x="46" y="321"/>
                  <a:pt x="49" y="319"/>
                  <a:pt x="48" y="320"/>
                </a:cubicBezTo>
                <a:close/>
                <a:moveTo>
                  <a:pt x="47" y="314"/>
                </a:moveTo>
                <a:cubicBezTo>
                  <a:pt x="46" y="315"/>
                  <a:pt x="48" y="314"/>
                  <a:pt x="47" y="314"/>
                </a:cubicBezTo>
                <a:close/>
                <a:moveTo>
                  <a:pt x="46" y="314"/>
                </a:moveTo>
                <a:cubicBezTo>
                  <a:pt x="45" y="314"/>
                  <a:pt x="48" y="314"/>
                  <a:pt x="46" y="314"/>
                </a:cubicBezTo>
                <a:close/>
                <a:moveTo>
                  <a:pt x="46" y="319"/>
                </a:moveTo>
                <a:cubicBezTo>
                  <a:pt x="45" y="320"/>
                  <a:pt x="47" y="319"/>
                  <a:pt x="46" y="319"/>
                </a:cubicBezTo>
                <a:close/>
                <a:moveTo>
                  <a:pt x="44" y="320"/>
                </a:moveTo>
                <a:cubicBezTo>
                  <a:pt x="43" y="321"/>
                  <a:pt x="44" y="320"/>
                  <a:pt x="44" y="320"/>
                </a:cubicBezTo>
                <a:close/>
                <a:moveTo>
                  <a:pt x="44" y="320"/>
                </a:moveTo>
                <a:cubicBezTo>
                  <a:pt x="43" y="321"/>
                  <a:pt x="45" y="319"/>
                  <a:pt x="44" y="320"/>
                </a:cubicBezTo>
                <a:close/>
                <a:moveTo>
                  <a:pt x="44" y="319"/>
                </a:moveTo>
                <a:cubicBezTo>
                  <a:pt x="44" y="319"/>
                  <a:pt x="45" y="318"/>
                  <a:pt x="44" y="319"/>
                </a:cubicBezTo>
                <a:close/>
                <a:moveTo>
                  <a:pt x="28" y="282"/>
                </a:moveTo>
                <a:cubicBezTo>
                  <a:pt x="27" y="281"/>
                  <a:pt x="26" y="280"/>
                  <a:pt x="26" y="279"/>
                </a:cubicBezTo>
                <a:cubicBezTo>
                  <a:pt x="26" y="280"/>
                  <a:pt x="28" y="281"/>
                  <a:pt x="29" y="282"/>
                </a:cubicBezTo>
                <a:cubicBezTo>
                  <a:pt x="29" y="282"/>
                  <a:pt x="28" y="282"/>
                  <a:pt x="28" y="282"/>
                </a:cubicBezTo>
                <a:close/>
                <a:moveTo>
                  <a:pt x="45" y="303"/>
                </a:moveTo>
                <a:cubicBezTo>
                  <a:pt x="44" y="304"/>
                  <a:pt x="47" y="302"/>
                  <a:pt x="45" y="303"/>
                </a:cubicBezTo>
                <a:close/>
                <a:moveTo>
                  <a:pt x="47" y="309"/>
                </a:moveTo>
                <a:cubicBezTo>
                  <a:pt x="46" y="308"/>
                  <a:pt x="48" y="308"/>
                  <a:pt x="47" y="309"/>
                </a:cubicBezTo>
                <a:close/>
                <a:moveTo>
                  <a:pt x="47" y="305"/>
                </a:moveTo>
                <a:cubicBezTo>
                  <a:pt x="47" y="305"/>
                  <a:pt x="48" y="304"/>
                  <a:pt x="47" y="305"/>
                </a:cubicBezTo>
                <a:close/>
                <a:moveTo>
                  <a:pt x="43" y="297"/>
                </a:moveTo>
                <a:cubicBezTo>
                  <a:pt x="43" y="297"/>
                  <a:pt x="44" y="299"/>
                  <a:pt x="42" y="299"/>
                </a:cubicBezTo>
                <a:cubicBezTo>
                  <a:pt x="42" y="298"/>
                  <a:pt x="43" y="297"/>
                  <a:pt x="43" y="297"/>
                </a:cubicBezTo>
                <a:close/>
                <a:moveTo>
                  <a:pt x="40" y="295"/>
                </a:moveTo>
                <a:cubicBezTo>
                  <a:pt x="39" y="293"/>
                  <a:pt x="42" y="298"/>
                  <a:pt x="40" y="295"/>
                </a:cubicBezTo>
                <a:close/>
                <a:moveTo>
                  <a:pt x="40" y="293"/>
                </a:moveTo>
                <a:cubicBezTo>
                  <a:pt x="38" y="294"/>
                  <a:pt x="41" y="292"/>
                  <a:pt x="40" y="293"/>
                </a:cubicBezTo>
                <a:close/>
                <a:moveTo>
                  <a:pt x="39" y="292"/>
                </a:moveTo>
                <a:cubicBezTo>
                  <a:pt x="38" y="292"/>
                  <a:pt x="39" y="292"/>
                  <a:pt x="39" y="292"/>
                </a:cubicBezTo>
                <a:close/>
                <a:moveTo>
                  <a:pt x="37" y="290"/>
                </a:moveTo>
                <a:cubicBezTo>
                  <a:pt x="36" y="291"/>
                  <a:pt x="37" y="290"/>
                  <a:pt x="37" y="290"/>
                </a:cubicBezTo>
                <a:close/>
                <a:moveTo>
                  <a:pt x="60" y="286"/>
                </a:moveTo>
                <a:cubicBezTo>
                  <a:pt x="60" y="285"/>
                  <a:pt x="59" y="287"/>
                  <a:pt x="60" y="286"/>
                </a:cubicBezTo>
                <a:close/>
                <a:moveTo>
                  <a:pt x="45" y="283"/>
                </a:moveTo>
                <a:cubicBezTo>
                  <a:pt x="46" y="284"/>
                  <a:pt x="46" y="284"/>
                  <a:pt x="45" y="283"/>
                </a:cubicBezTo>
                <a:close/>
                <a:moveTo>
                  <a:pt x="38" y="280"/>
                </a:moveTo>
                <a:cubicBezTo>
                  <a:pt x="39" y="280"/>
                  <a:pt x="39" y="280"/>
                  <a:pt x="40" y="280"/>
                </a:cubicBezTo>
                <a:cubicBezTo>
                  <a:pt x="39" y="280"/>
                  <a:pt x="38" y="280"/>
                  <a:pt x="38" y="280"/>
                </a:cubicBezTo>
                <a:close/>
                <a:moveTo>
                  <a:pt x="39" y="277"/>
                </a:moveTo>
                <a:cubicBezTo>
                  <a:pt x="40" y="277"/>
                  <a:pt x="40" y="277"/>
                  <a:pt x="41" y="278"/>
                </a:cubicBezTo>
                <a:cubicBezTo>
                  <a:pt x="40" y="279"/>
                  <a:pt x="38" y="276"/>
                  <a:pt x="39" y="277"/>
                </a:cubicBezTo>
                <a:close/>
                <a:moveTo>
                  <a:pt x="43" y="285"/>
                </a:moveTo>
                <a:cubicBezTo>
                  <a:pt x="45" y="285"/>
                  <a:pt x="46" y="285"/>
                  <a:pt x="47" y="286"/>
                </a:cubicBezTo>
                <a:cubicBezTo>
                  <a:pt x="47" y="286"/>
                  <a:pt x="43" y="285"/>
                  <a:pt x="43" y="285"/>
                </a:cubicBezTo>
                <a:close/>
                <a:moveTo>
                  <a:pt x="58" y="290"/>
                </a:moveTo>
                <a:cubicBezTo>
                  <a:pt x="58" y="290"/>
                  <a:pt x="60" y="292"/>
                  <a:pt x="60" y="292"/>
                </a:cubicBezTo>
                <a:cubicBezTo>
                  <a:pt x="60" y="291"/>
                  <a:pt x="59" y="291"/>
                  <a:pt x="58" y="290"/>
                </a:cubicBezTo>
                <a:close/>
                <a:moveTo>
                  <a:pt x="68" y="291"/>
                </a:moveTo>
                <a:cubicBezTo>
                  <a:pt x="69" y="291"/>
                  <a:pt x="73" y="291"/>
                  <a:pt x="72" y="292"/>
                </a:cubicBezTo>
                <a:cubicBezTo>
                  <a:pt x="72" y="294"/>
                  <a:pt x="69" y="291"/>
                  <a:pt x="68" y="291"/>
                </a:cubicBezTo>
                <a:close/>
                <a:moveTo>
                  <a:pt x="78" y="294"/>
                </a:moveTo>
                <a:cubicBezTo>
                  <a:pt x="79" y="294"/>
                  <a:pt x="83" y="295"/>
                  <a:pt x="83" y="295"/>
                </a:cubicBezTo>
                <a:cubicBezTo>
                  <a:pt x="82" y="295"/>
                  <a:pt x="78" y="295"/>
                  <a:pt x="78" y="294"/>
                </a:cubicBezTo>
                <a:close/>
                <a:moveTo>
                  <a:pt x="88" y="297"/>
                </a:moveTo>
                <a:cubicBezTo>
                  <a:pt x="87" y="296"/>
                  <a:pt x="86" y="296"/>
                  <a:pt x="85" y="295"/>
                </a:cubicBezTo>
                <a:cubicBezTo>
                  <a:pt x="85" y="295"/>
                  <a:pt x="89" y="296"/>
                  <a:pt x="88" y="297"/>
                </a:cubicBezTo>
                <a:close/>
                <a:moveTo>
                  <a:pt x="89" y="297"/>
                </a:moveTo>
                <a:cubicBezTo>
                  <a:pt x="90" y="297"/>
                  <a:pt x="98" y="298"/>
                  <a:pt x="98" y="298"/>
                </a:cubicBezTo>
                <a:cubicBezTo>
                  <a:pt x="97" y="300"/>
                  <a:pt x="90" y="297"/>
                  <a:pt x="89" y="297"/>
                </a:cubicBezTo>
                <a:close/>
                <a:moveTo>
                  <a:pt x="100" y="300"/>
                </a:moveTo>
                <a:cubicBezTo>
                  <a:pt x="96" y="299"/>
                  <a:pt x="102" y="300"/>
                  <a:pt x="102" y="301"/>
                </a:cubicBezTo>
                <a:cubicBezTo>
                  <a:pt x="101" y="301"/>
                  <a:pt x="100" y="301"/>
                  <a:pt x="100" y="300"/>
                </a:cubicBezTo>
                <a:close/>
                <a:moveTo>
                  <a:pt x="115" y="301"/>
                </a:moveTo>
                <a:cubicBezTo>
                  <a:pt x="116" y="302"/>
                  <a:pt x="116" y="302"/>
                  <a:pt x="116" y="302"/>
                </a:cubicBezTo>
                <a:cubicBezTo>
                  <a:pt x="116" y="302"/>
                  <a:pt x="101" y="299"/>
                  <a:pt x="100" y="299"/>
                </a:cubicBezTo>
                <a:cubicBezTo>
                  <a:pt x="102" y="300"/>
                  <a:pt x="124" y="301"/>
                  <a:pt x="124" y="301"/>
                </a:cubicBezTo>
                <a:cubicBezTo>
                  <a:pt x="124" y="300"/>
                  <a:pt x="128" y="301"/>
                  <a:pt x="129" y="301"/>
                </a:cubicBezTo>
                <a:cubicBezTo>
                  <a:pt x="129" y="302"/>
                  <a:pt x="117" y="301"/>
                  <a:pt x="115" y="301"/>
                </a:cubicBezTo>
                <a:close/>
                <a:moveTo>
                  <a:pt x="153" y="305"/>
                </a:moveTo>
                <a:cubicBezTo>
                  <a:pt x="152" y="306"/>
                  <a:pt x="144" y="306"/>
                  <a:pt x="144" y="305"/>
                </a:cubicBezTo>
                <a:cubicBezTo>
                  <a:pt x="144" y="304"/>
                  <a:pt x="154" y="305"/>
                  <a:pt x="153" y="305"/>
                </a:cubicBezTo>
                <a:close/>
                <a:moveTo>
                  <a:pt x="162" y="303"/>
                </a:moveTo>
                <a:cubicBezTo>
                  <a:pt x="163" y="302"/>
                  <a:pt x="163" y="302"/>
                  <a:pt x="164" y="303"/>
                </a:cubicBezTo>
                <a:cubicBezTo>
                  <a:pt x="165" y="303"/>
                  <a:pt x="170" y="303"/>
                  <a:pt x="170" y="302"/>
                </a:cubicBezTo>
                <a:cubicBezTo>
                  <a:pt x="169" y="304"/>
                  <a:pt x="164" y="304"/>
                  <a:pt x="162" y="303"/>
                </a:cubicBezTo>
                <a:close/>
                <a:moveTo>
                  <a:pt x="176" y="299"/>
                </a:moveTo>
                <a:cubicBezTo>
                  <a:pt x="176" y="300"/>
                  <a:pt x="175" y="300"/>
                  <a:pt x="174" y="299"/>
                </a:cubicBezTo>
                <a:cubicBezTo>
                  <a:pt x="171" y="299"/>
                  <a:pt x="176" y="299"/>
                  <a:pt x="176" y="299"/>
                </a:cubicBezTo>
                <a:close/>
                <a:moveTo>
                  <a:pt x="175" y="303"/>
                </a:moveTo>
                <a:cubicBezTo>
                  <a:pt x="174" y="302"/>
                  <a:pt x="179" y="302"/>
                  <a:pt x="179" y="302"/>
                </a:cubicBezTo>
                <a:cubicBezTo>
                  <a:pt x="178" y="302"/>
                  <a:pt x="176" y="304"/>
                  <a:pt x="175" y="303"/>
                </a:cubicBezTo>
                <a:close/>
                <a:moveTo>
                  <a:pt x="177" y="304"/>
                </a:moveTo>
                <a:cubicBezTo>
                  <a:pt x="178" y="304"/>
                  <a:pt x="179" y="304"/>
                  <a:pt x="179" y="304"/>
                </a:cubicBezTo>
                <a:cubicBezTo>
                  <a:pt x="179" y="304"/>
                  <a:pt x="177" y="305"/>
                  <a:pt x="177" y="304"/>
                </a:cubicBezTo>
                <a:close/>
                <a:moveTo>
                  <a:pt x="181" y="299"/>
                </a:moveTo>
                <a:cubicBezTo>
                  <a:pt x="181" y="298"/>
                  <a:pt x="181" y="299"/>
                  <a:pt x="181" y="299"/>
                </a:cubicBezTo>
                <a:close/>
                <a:moveTo>
                  <a:pt x="185" y="301"/>
                </a:moveTo>
                <a:cubicBezTo>
                  <a:pt x="184" y="300"/>
                  <a:pt x="185" y="302"/>
                  <a:pt x="185" y="301"/>
                </a:cubicBezTo>
                <a:close/>
                <a:moveTo>
                  <a:pt x="184" y="299"/>
                </a:moveTo>
                <a:cubicBezTo>
                  <a:pt x="184" y="298"/>
                  <a:pt x="187" y="300"/>
                  <a:pt x="184" y="299"/>
                </a:cubicBezTo>
                <a:close/>
                <a:moveTo>
                  <a:pt x="189" y="302"/>
                </a:moveTo>
                <a:cubicBezTo>
                  <a:pt x="187" y="301"/>
                  <a:pt x="192" y="301"/>
                  <a:pt x="192" y="301"/>
                </a:cubicBezTo>
                <a:cubicBezTo>
                  <a:pt x="191" y="302"/>
                  <a:pt x="190" y="302"/>
                  <a:pt x="189" y="302"/>
                </a:cubicBezTo>
                <a:close/>
                <a:moveTo>
                  <a:pt x="193" y="301"/>
                </a:moveTo>
                <a:cubicBezTo>
                  <a:pt x="194" y="300"/>
                  <a:pt x="195" y="300"/>
                  <a:pt x="196" y="300"/>
                </a:cubicBezTo>
                <a:cubicBezTo>
                  <a:pt x="197" y="300"/>
                  <a:pt x="193" y="301"/>
                  <a:pt x="193" y="301"/>
                </a:cubicBezTo>
                <a:close/>
                <a:moveTo>
                  <a:pt x="196" y="302"/>
                </a:moveTo>
                <a:cubicBezTo>
                  <a:pt x="198" y="301"/>
                  <a:pt x="197" y="302"/>
                  <a:pt x="196" y="302"/>
                </a:cubicBezTo>
                <a:close/>
                <a:moveTo>
                  <a:pt x="228" y="295"/>
                </a:moveTo>
                <a:cubicBezTo>
                  <a:pt x="227" y="294"/>
                  <a:pt x="228" y="296"/>
                  <a:pt x="228" y="295"/>
                </a:cubicBezTo>
                <a:close/>
                <a:moveTo>
                  <a:pt x="209" y="299"/>
                </a:moveTo>
                <a:cubicBezTo>
                  <a:pt x="210" y="298"/>
                  <a:pt x="211" y="298"/>
                  <a:pt x="212" y="298"/>
                </a:cubicBezTo>
                <a:cubicBezTo>
                  <a:pt x="211" y="299"/>
                  <a:pt x="210" y="299"/>
                  <a:pt x="209" y="299"/>
                </a:cubicBezTo>
                <a:close/>
                <a:moveTo>
                  <a:pt x="213" y="299"/>
                </a:moveTo>
                <a:cubicBezTo>
                  <a:pt x="215" y="298"/>
                  <a:pt x="214" y="299"/>
                  <a:pt x="213" y="299"/>
                </a:cubicBezTo>
                <a:close/>
                <a:moveTo>
                  <a:pt x="215" y="296"/>
                </a:moveTo>
                <a:cubicBezTo>
                  <a:pt x="214" y="296"/>
                  <a:pt x="214" y="296"/>
                  <a:pt x="213" y="296"/>
                </a:cubicBezTo>
                <a:cubicBezTo>
                  <a:pt x="213" y="295"/>
                  <a:pt x="215" y="296"/>
                  <a:pt x="215" y="296"/>
                </a:cubicBezTo>
                <a:close/>
                <a:moveTo>
                  <a:pt x="221" y="295"/>
                </a:moveTo>
                <a:cubicBezTo>
                  <a:pt x="220" y="294"/>
                  <a:pt x="221" y="297"/>
                  <a:pt x="221" y="295"/>
                </a:cubicBezTo>
                <a:close/>
                <a:moveTo>
                  <a:pt x="222" y="293"/>
                </a:moveTo>
                <a:cubicBezTo>
                  <a:pt x="224" y="294"/>
                  <a:pt x="223" y="294"/>
                  <a:pt x="222" y="294"/>
                </a:cubicBezTo>
                <a:cubicBezTo>
                  <a:pt x="221" y="294"/>
                  <a:pt x="221" y="293"/>
                  <a:pt x="222" y="293"/>
                </a:cubicBezTo>
                <a:close/>
                <a:moveTo>
                  <a:pt x="222" y="297"/>
                </a:moveTo>
                <a:cubicBezTo>
                  <a:pt x="223" y="297"/>
                  <a:pt x="224" y="297"/>
                  <a:pt x="225" y="297"/>
                </a:cubicBezTo>
                <a:cubicBezTo>
                  <a:pt x="225" y="297"/>
                  <a:pt x="221" y="298"/>
                  <a:pt x="222" y="297"/>
                </a:cubicBezTo>
                <a:close/>
                <a:moveTo>
                  <a:pt x="226" y="296"/>
                </a:moveTo>
                <a:cubicBezTo>
                  <a:pt x="226" y="295"/>
                  <a:pt x="229" y="296"/>
                  <a:pt x="230" y="296"/>
                </a:cubicBezTo>
                <a:cubicBezTo>
                  <a:pt x="228" y="296"/>
                  <a:pt x="226" y="297"/>
                  <a:pt x="226" y="296"/>
                </a:cubicBezTo>
                <a:close/>
                <a:moveTo>
                  <a:pt x="234" y="294"/>
                </a:moveTo>
                <a:cubicBezTo>
                  <a:pt x="233" y="294"/>
                  <a:pt x="232" y="294"/>
                  <a:pt x="232" y="294"/>
                </a:cubicBezTo>
                <a:cubicBezTo>
                  <a:pt x="232" y="293"/>
                  <a:pt x="234" y="293"/>
                  <a:pt x="234" y="294"/>
                </a:cubicBezTo>
                <a:close/>
                <a:moveTo>
                  <a:pt x="233" y="291"/>
                </a:moveTo>
                <a:cubicBezTo>
                  <a:pt x="234" y="290"/>
                  <a:pt x="234" y="290"/>
                  <a:pt x="235" y="290"/>
                </a:cubicBezTo>
                <a:cubicBezTo>
                  <a:pt x="235" y="291"/>
                  <a:pt x="234" y="291"/>
                  <a:pt x="233" y="291"/>
                </a:cubicBezTo>
                <a:close/>
                <a:moveTo>
                  <a:pt x="257" y="283"/>
                </a:moveTo>
                <a:cubicBezTo>
                  <a:pt x="258" y="283"/>
                  <a:pt x="258" y="282"/>
                  <a:pt x="259" y="282"/>
                </a:cubicBezTo>
                <a:cubicBezTo>
                  <a:pt x="259" y="283"/>
                  <a:pt x="255" y="284"/>
                  <a:pt x="257" y="283"/>
                </a:cubicBezTo>
                <a:close/>
                <a:moveTo>
                  <a:pt x="494" y="29"/>
                </a:moveTo>
                <a:cubicBezTo>
                  <a:pt x="493" y="30"/>
                  <a:pt x="493" y="31"/>
                  <a:pt x="492" y="33"/>
                </a:cubicBezTo>
                <a:cubicBezTo>
                  <a:pt x="491" y="31"/>
                  <a:pt x="494" y="29"/>
                  <a:pt x="494" y="29"/>
                </a:cubicBezTo>
                <a:close/>
                <a:moveTo>
                  <a:pt x="486" y="47"/>
                </a:moveTo>
                <a:cubicBezTo>
                  <a:pt x="487" y="45"/>
                  <a:pt x="487" y="42"/>
                  <a:pt x="489" y="40"/>
                </a:cubicBezTo>
                <a:cubicBezTo>
                  <a:pt x="487" y="42"/>
                  <a:pt x="486" y="48"/>
                  <a:pt x="485" y="51"/>
                </a:cubicBezTo>
                <a:cubicBezTo>
                  <a:pt x="485" y="51"/>
                  <a:pt x="486" y="47"/>
                  <a:pt x="486" y="47"/>
                </a:cubicBezTo>
                <a:close/>
                <a:moveTo>
                  <a:pt x="483" y="59"/>
                </a:moveTo>
                <a:cubicBezTo>
                  <a:pt x="483" y="61"/>
                  <a:pt x="483" y="62"/>
                  <a:pt x="482" y="63"/>
                </a:cubicBezTo>
                <a:cubicBezTo>
                  <a:pt x="482" y="61"/>
                  <a:pt x="483" y="60"/>
                  <a:pt x="483" y="59"/>
                </a:cubicBezTo>
                <a:close/>
                <a:moveTo>
                  <a:pt x="474" y="81"/>
                </a:moveTo>
                <a:cubicBezTo>
                  <a:pt x="475" y="81"/>
                  <a:pt x="476" y="79"/>
                  <a:pt x="474" y="81"/>
                </a:cubicBezTo>
                <a:close/>
                <a:moveTo>
                  <a:pt x="471" y="88"/>
                </a:moveTo>
                <a:cubicBezTo>
                  <a:pt x="472" y="86"/>
                  <a:pt x="472" y="85"/>
                  <a:pt x="473" y="84"/>
                </a:cubicBezTo>
                <a:cubicBezTo>
                  <a:pt x="473" y="85"/>
                  <a:pt x="471" y="89"/>
                  <a:pt x="471" y="88"/>
                </a:cubicBezTo>
                <a:close/>
                <a:moveTo>
                  <a:pt x="468" y="95"/>
                </a:moveTo>
                <a:cubicBezTo>
                  <a:pt x="467" y="97"/>
                  <a:pt x="463" y="104"/>
                  <a:pt x="463" y="104"/>
                </a:cubicBezTo>
                <a:cubicBezTo>
                  <a:pt x="464" y="101"/>
                  <a:pt x="467" y="98"/>
                  <a:pt x="468" y="95"/>
                </a:cubicBezTo>
                <a:close/>
                <a:moveTo>
                  <a:pt x="460" y="107"/>
                </a:moveTo>
                <a:cubicBezTo>
                  <a:pt x="460" y="106"/>
                  <a:pt x="461" y="105"/>
                  <a:pt x="462" y="104"/>
                </a:cubicBezTo>
                <a:cubicBezTo>
                  <a:pt x="462" y="105"/>
                  <a:pt x="460" y="108"/>
                  <a:pt x="460" y="107"/>
                </a:cubicBezTo>
                <a:close/>
                <a:moveTo>
                  <a:pt x="425" y="161"/>
                </a:moveTo>
                <a:cubicBezTo>
                  <a:pt x="425" y="161"/>
                  <a:pt x="422" y="164"/>
                  <a:pt x="422" y="164"/>
                </a:cubicBezTo>
                <a:cubicBezTo>
                  <a:pt x="421" y="163"/>
                  <a:pt x="424" y="161"/>
                  <a:pt x="425" y="161"/>
                </a:cubicBezTo>
                <a:close/>
                <a:moveTo>
                  <a:pt x="419" y="166"/>
                </a:moveTo>
                <a:cubicBezTo>
                  <a:pt x="419" y="166"/>
                  <a:pt x="419" y="168"/>
                  <a:pt x="419" y="168"/>
                </a:cubicBezTo>
                <a:cubicBezTo>
                  <a:pt x="419" y="169"/>
                  <a:pt x="418" y="169"/>
                  <a:pt x="417" y="168"/>
                </a:cubicBezTo>
                <a:cubicBezTo>
                  <a:pt x="417" y="167"/>
                  <a:pt x="418" y="167"/>
                  <a:pt x="419" y="166"/>
                </a:cubicBezTo>
                <a:close/>
                <a:moveTo>
                  <a:pt x="416" y="172"/>
                </a:moveTo>
                <a:cubicBezTo>
                  <a:pt x="415" y="173"/>
                  <a:pt x="414" y="174"/>
                  <a:pt x="414" y="174"/>
                </a:cubicBezTo>
                <a:cubicBezTo>
                  <a:pt x="414" y="173"/>
                  <a:pt x="415" y="172"/>
                  <a:pt x="416" y="172"/>
                </a:cubicBezTo>
                <a:close/>
                <a:moveTo>
                  <a:pt x="411" y="178"/>
                </a:moveTo>
                <a:cubicBezTo>
                  <a:pt x="410" y="177"/>
                  <a:pt x="411" y="178"/>
                  <a:pt x="411" y="178"/>
                </a:cubicBezTo>
                <a:close/>
                <a:moveTo>
                  <a:pt x="409" y="180"/>
                </a:moveTo>
                <a:cubicBezTo>
                  <a:pt x="408" y="181"/>
                  <a:pt x="408" y="181"/>
                  <a:pt x="407" y="182"/>
                </a:cubicBezTo>
                <a:cubicBezTo>
                  <a:pt x="412" y="178"/>
                  <a:pt x="432" y="154"/>
                  <a:pt x="433" y="151"/>
                </a:cubicBezTo>
                <a:cubicBezTo>
                  <a:pt x="433" y="152"/>
                  <a:pt x="429" y="157"/>
                  <a:pt x="427" y="158"/>
                </a:cubicBezTo>
                <a:cubicBezTo>
                  <a:pt x="428" y="157"/>
                  <a:pt x="428" y="154"/>
                  <a:pt x="427" y="155"/>
                </a:cubicBezTo>
                <a:cubicBezTo>
                  <a:pt x="429" y="153"/>
                  <a:pt x="444" y="137"/>
                  <a:pt x="443" y="136"/>
                </a:cubicBezTo>
                <a:cubicBezTo>
                  <a:pt x="443" y="137"/>
                  <a:pt x="442" y="137"/>
                  <a:pt x="441" y="137"/>
                </a:cubicBezTo>
                <a:cubicBezTo>
                  <a:pt x="441" y="135"/>
                  <a:pt x="452" y="124"/>
                  <a:pt x="453" y="122"/>
                </a:cubicBezTo>
                <a:cubicBezTo>
                  <a:pt x="455" y="118"/>
                  <a:pt x="461" y="111"/>
                  <a:pt x="462" y="108"/>
                </a:cubicBezTo>
                <a:cubicBezTo>
                  <a:pt x="461" y="114"/>
                  <a:pt x="453" y="123"/>
                  <a:pt x="450" y="129"/>
                </a:cubicBezTo>
                <a:cubicBezTo>
                  <a:pt x="445" y="136"/>
                  <a:pt x="441" y="143"/>
                  <a:pt x="435" y="150"/>
                </a:cubicBezTo>
                <a:cubicBezTo>
                  <a:pt x="428" y="160"/>
                  <a:pt x="421" y="169"/>
                  <a:pt x="412" y="178"/>
                </a:cubicBezTo>
                <a:cubicBezTo>
                  <a:pt x="409" y="181"/>
                  <a:pt x="406" y="185"/>
                  <a:pt x="403" y="188"/>
                </a:cubicBezTo>
                <a:cubicBezTo>
                  <a:pt x="406" y="185"/>
                  <a:pt x="408" y="182"/>
                  <a:pt x="409" y="180"/>
                </a:cubicBezTo>
                <a:close/>
                <a:moveTo>
                  <a:pt x="287" y="281"/>
                </a:moveTo>
                <a:cubicBezTo>
                  <a:pt x="287" y="280"/>
                  <a:pt x="287" y="282"/>
                  <a:pt x="287" y="281"/>
                </a:cubicBezTo>
                <a:close/>
                <a:moveTo>
                  <a:pt x="293" y="278"/>
                </a:moveTo>
                <a:cubicBezTo>
                  <a:pt x="294" y="278"/>
                  <a:pt x="294" y="278"/>
                  <a:pt x="295" y="277"/>
                </a:cubicBezTo>
                <a:cubicBezTo>
                  <a:pt x="295" y="277"/>
                  <a:pt x="296" y="276"/>
                  <a:pt x="297" y="277"/>
                </a:cubicBezTo>
                <a:cubicBezTo>
                  <a:pt x="298" y="279"/>
                  <a:pt x="293" y="279"/>
                  <a:pt x="293" y="278"/>
                </a:cubicBezTo>
                <a:close/>
                <a:moveTo>
                  <a:pt x="299" y="276"/>
                </a:moveTo>
                <a:cubicBezTo>
                  <a:pt x="298" y="275"/>
                  <a:pt x="302" y="275"/>
                  <a:pt x="302" y="276"/>
                </a:cubicBezTo>
                <a:cubicBezTo>
                  <a:pt x="301" y="276"/>
                  <a:pt x="300" y="277"/>
                  <a:pt x="299" y="276"/>
                </a:cubicBezTo>
                <a:close/>
                <a:moveTo>
                  <a:pt x="316" y="268"/>
                </a:moveTo>
                <a:cubicBezTo>
                  <a:pt x="315" y="267"/>
                  <a:pt x="320" y="266"/>
                  <a:pt x="320" y="267"/>
                </a:cubicBezTo>
                <a:cubicBezTo>
                  <a:pt x="317" y="270"/>
                  <a:pt x="317" y="268"/>
                  <a:pt x="316" y="268"/>
                </a:cubicBezTo>
                <a:close/>
                <a:moveTo>
                  <a:pt x="356" y="243"/>
                </a:moveTo>
                <a:cubicBezTo>
                  <a:pt x="356" y="242"/>
                  <a:pt x="363" y="238"/>
                  <a:pt x="363" y="238"/>
                </a:cubicBezTo>
                <a:cubicBezTo>
                  <a:pt x="364" y="239"/>
                  <a:pt x="352" y="246"/>
                  <a:pt x="356" y="243"/>
                </a:cubicBezTo>
                <a:close/>
                <a:moveTo>
                  <a:pt x="372" y="231"/>
                </a:moveTo>
                <a:cubicBezTo>
                  <a:pt x="373" y="230"/>
                  <a:pt x="375" y="228"/>
                  <a:pt x="377" y="226"/>
                </a:cubicBezTo>
                <a:cubicBezTo>
                  <a:pt x="375" y="228"/>
                  <a:pt x="373" y="230"/>
                  <a:pt x="372" y="231"/>
                </a:cubicBezTo>
                <a:close/>
                <a:moveTo>
                  <a:pt x="386" y="220"/>
                </a:moveTo>
                <a:cubicBezTo>
                  <a:pt x="386" y="219"/>
                  <a:pt x="387" y="218"/>
                  <a:pt x="388" y="218"/>
                </a:cubicBezTo>
                <a:cubicBezTo>
                  <a:pt x="387" y="219"/>
                  <a:pt x="387" y="219"/>
                  <a:pt x="386" y="220"/>
                </a:cubicBezTo>
                <a:close/>
                <a:moveTo>
                  <a:pt x="395" y="212"/>
                </a:moveTo>
                <a:cubicBezTo>
                  <a:pt x="394" y="211"/>
                  <a:pt x="397" y="209"/>
                  <a:pt x="397" y="210"/>
                </a:cubicBezTo>
                <a:cubicBezTo>
                  <a:pt x="397" y="210"/>
                  <a:pt x="396" y="211"/>
                  <a:pt x="395" y="212"/>
                </a:cubicBezTo>
                <a:close/>
                <a:moveTo>
                  <a:pt x="401" y="205"/>
                </a:moveTo>
                <a:cubicBezTo>
                  <a:pt x="402" y="204"/>
                  <a:pt x="402" y="204"/>
                  <a:pt x="403" y="203"/>
                </a:cubicBezTo>
                <a:cubicBezTo>
                  <a:pt x="403" y="204"/>
                  <a:pt x="402" y="205"/>
                  <a:pt x="401" y="205"/>
                </a:cubicBezTo>
                <a:close/>
                <a:moveTo>
                  <a:pt x="415" y="190"/>
                </a:moveTo>
                <a:cubicBezTo>
                  <a:pt x="416" y="189"/>
                  <a:pt x="416" y="189"/>
                  <a:pt x="417" y="188"/>
                </a:cubicBezTo>
                <a:cubicBezTo>
                  <a:pt x="417" y="189"/>
                  <a:pt x="416" y="190"/>
                  <a:pt x="415" y="190"/>
                </a:cubicBezTo>
                <a:close/>
                <a:moveTo>
                  <a:pt x="466" y="119"/>
                </a:moveTo>
                <a:cubicBezTo>
                  <a:pt x="453" y="138"/>
                  <a:pt x="442" y="157"/>
                  <a:pt x="427" y="175"/>
                </a:cubicBezTo>
                <a:cubicBezTo>
                  <a:pt x="413" y="192"/>
                  <a:pt x="398" y="207"/>
                  <a:pt x="382" y="221"/>
                </a:cubicBezTo>
                <a:cubicBezTo>
                  <a:pt x="375" y="227"/>
                  <a:pt x="369" y="232"/>
                  <a:pt x="362" y="237"/>
                </a:cubicBezTo>
                <a:cubicBezTo>
                  <a:pt x="360" y="238"/>
                  <a:pt x="354" y="244"/>
                  <a:pt x="349" y="248"/>
                </a:cubicBezTo>
                <a:cubicBezTo>
                  <a:pt x="351" y="246"/>
                  <a:pt x="353" y="245"/>
                  <a:pt x="353" y="245"/>
                </a:cubicBezTo>
                <a:cubicBezTo>
                  <a:pt x="355" y="249"/>
                  <a:pt x="329" y="259"/>
                  <a:pt x="329" y="260"/>
                </a:cubicBezTo>
                <a:cubicBezTo>
                  <a:pt x="330" y="260"/>
                  <a:pt x="331" y="259"/>
                  <a:pt x="332" y="259"/>
                </a:cubicBezTo>
                <a:cubicBezTo>
                  <a:pt x="332" y="259"/>
                  <a:pt x="324" y="264"/>
                  <a:pt x="322" y="266"/>
                </a:cubicBezTo>
                <a:cubicBezTo>
                  <a:pt x="323" y="265"/>
                  <a:pt x="324" y="264"/>
                  <a:pt x="325" y="263"/>
                </a:cubicBezTo>
                <a:cubicBezTo>
                  <a:pt x="324" y="262"/>
                  <a:pt x="313" y="268"/>
                  <a:pt x="313" y="268"/>
                </a:cubicBezTo>
                <a:cubicBezTo>
                  <a:pt x="314" y="268"/>
                  <a:pt x="315" y="268"/>
                  <a:pt x="316" y="268"/>
                </a:cubicBezTo>
                <a:cubicBezTo>
                  <a:pt x="316" y="270"/>
                  <a:pt x="310" y="272"/>
                  <a:pt x="308" y="272"/>
                </a:cubicBezTo>
                <a:cubicBezTo>
                  <a:pt x="308" y="272"/>
                  <a:pt x="309" y="272"/>
                  <a:pt x="309" y="272"/>
                </a:cubicBezTo>
                <a:cubicBezTo>
                  <a:pt x="309" y="272"/>
                  <a:pt x="302" y="276"/>
                  <a:pt x="302" y="275"/>
                </a:cubicBezTo>
                <a:cubicBezTo>
                  <a:pt x="302" y="274"/>
                  <a:pt x="303" y="274"/>
                  <a:pt x="303" y="273"/>
                </a:cubicBezTo>
                <a:cubicBezTo>
                  <a:pt x="302" y="273"/>
                  <a:pt x="300" y="273"/>
                  <a:pt x="299" y="274"/>
                </a:cubicBezTo>
                <a:cubicBezTo>
                  <a:pt x="340" y="254"/>
                  <a:pt x="378" y="226"/>
                  <a:pt x="409" y="193"/>
                </a:cubicBezTo>
                <a:cubicBezTo>
                  <a:pt x="427" y="174"/>
                  <a:pt x="444" y="153"/>
                  <a:pt x="458" y="131"/>
                </a:cubicBezTo>
                <a:cubicBezTo>
                  <a:pt x="469" y="112"/>
                  <a:pt x="484" y="89"/>
                  <a:pt x="489" y="68"/>
                </a:cubicBezTo>
                <a:cubicBezTo>
                  <a:pt x="486" y="83"/>
                  <a:pt x="475" y="105"/>
                  <a:pt x="466" y="119"/>
                </a:cubicBezTo>
                <a:close/>
                <a:moveTo>
                  <a:pt x="490" y="38"/>
                </a:moveTo>
                <a:cubicBezTo>
                  <a:pt x="489" y="38"/>
                  <a:pt x="491" y="35"/>
                  <a:pt x="491" y="34"/>
                </a:cubicBezTo>
                <a:cubicBezTo>
                  <a:pt x="491" y="34"/>
                  <a:pt x="490" y="39"/>
                  <a:pt x="490" y="38"/>
                </a:cubicBezTo>
                <a:close/>
                <a:moveTo>
                  <a:pt x="504" y="39"/>
                </a:moveTo>
                <a:cubicBezTo>
                  <a:pt x="504" y="38"/>
                  <a:pt x="506" y="35"/>
                  <a:pt x="506" y="34"/>
                </a:cubicBezTo>
                <a:cubicBezTo>
                  <a:pt x="506" y="35"/>
                  <a:pt x="503" y="40"/>
                  <a:pt x="504" y="39"/>
                </a:cubicBezTo>
                <a:close/>
                <a:moveTo>
                  <a:pt x="510" y="23"/>
                </a:moveTo>
                <a:cubicBezTo>
                  <a:pt x="509" y="23"/>
                  <a:pt x="513" y="20"/>
                  <a:pt x="513" y="19"/>
                </a:cubicBezTo>
                <a:cubicBezTo>
                  <a:pt x="514" y="20"/>
                  <a:pt x="511" y="24"/>
                  <a:pt x="510" y="23"/>
                </a:cubicBezTo>
                <a:close/>
                <a:moveTo>
                  <a:pt x="244" y="295"/>
                </a:moveTo>
                <a:cubicBezTo>
                  <a:pt x="243" y="294"/>
                  <a:pt x="244" y="296"/>
                  <a:pt x="244" y="295"/>
                </a:cubicBezTo>
                <a:close/>
                <a:moveTo>
                  <a:pt x="72" y="297"/>
                </a:moveTo>
                <a:cubicBezTo>
                  <a:pt x="72" y="295"/>
                  <a:pt x="62" y="295"/>
                  <a:pt x="61" y="295"/>
                </a:cubicBezTo>
                <a:cubicBezTo>
                  <a:pt x="62" y="295"/>
                  <a:pt x="71" y="298"/>
                  <a:pt x="72" y="297"/>
                </a:cubicBezTo>
                <a:close/>
                <a:moveTo>
                  <a:pt x="250" y="294"/>
                </a:moveTo>
                <a:cubicBezTo>
                  <a:pt x="248" y="293"/>
                  <a:pt x="249" y="294"/>
                  <a:pt x="250" y="294"/>
                </a:cubicBezTo>
                <a:close/>
                <a:moveTo>
                  <a:pt x="349" y="248"/>
                </a:moveTo>
                <a:cubicBezTo>
                  <a:pt x="345" y="251"/>
                  <a:pt x="341" y="254"/>
                  <a:pt x="340" y="254"/>
                </a:cubicBezTo>
                <a:cubicBezTo>
                  <a:pt x="341" y="254"/>
                  <a:pt x="345" y="251"/>
                  <a:pt x="349" y="248"/>
                </a:cubicBezTo>
                <a:close/>
                <a:moveTo>
                  <a:pt x="95" y="303"/>
                </a:moveTo>
                <a:cubicBezTo>
                  <a:pt x="95" y="304"/>
                  <a:pt x="95" y="302"/>
                  <a:pt x="95" y="303"/>
                </a:cubicBezTo>
                <a:close/>
                <a:moveTo>
                  <a:pt x="311" y="270"/>
                </a:moveTo>
                <a:cubicBezTo>
                  <a:pt x="310" y="269"/>
                  <a:pt x="311" y="270"/>
                  <a:pt x="311" y="270"/>
                </a:cubicBezTo>
                <a:close/>
                <a:moveTo>
                  <a:pt x="334" y="257"/>
                </a:moveTo>
                <a:cubicBezTo>
                  <a:pt x="334" y="257"/>
                  <a:pt x="339" y="255"/>
                  <a:pt x="339" y="254"/>
                </a:cubicBezTo>
                <a:cubicBezTo>
                  <a:pt x="338" y="254"/>
                  <a:pt x="335" y="256"/>
                  <a:pt x="334" y="257"/>
                </a:cubicBezTo>
                <a:close/>
                <a:moveTo>
                  <a:pt x="308" y="272"/>
                </a:moveTo>
                <a:cubicBezTo>
                  <a:pt x="307" y="272"/>
                  <a:pt x="307" y="272"/>
                  <a:pt x="306" y="272"/>
                </a:cubicBezTo>
                <a:cubicBezTo>
                  <a:pt x="306" y="272"/>
                  <a:pt x="307" y="272"/>
                  <a:pt x="308" y="272"/>
                </a:cubicBezTo>
                <a:close/>
                <a:moveTo>
                  <a:pt x="55" y="259"/>
                </a:moveTo>
                <a:cubicBezTo>
                  <a:pt x="55" y="258"/>
                  <a:pt x="54" y="259"/>
                  <a:pt x="54" y="259"/>
                </a:cubicBezTo>
                <a:cubicBezTo>
                  <a:pt x="54" y="259"/>
                  <a:pt x="55" y="259"/>
                  <a:pt x="55" y="259"/>
                </a:cubicBezTo>
                <a:close/>
                <a:moveTo>
                  <a:pt x="106" y="233"/>
                </a:moveTo>
                <a:cubicBezTo>
                  <a:pt x="106" y="233"/>
                  <a:pt x="106" y="233"/>
                  <a:pt x="106" y="232"/>
                </a:cubicBezTo>
                <a:cubicBezTo>
                  <a:pt x="105" y="229"/>
                  <a:pt x="105" y="231"/>
                  <a:pt x="106" y="233"/>
                </a:cubicBezTo>
                <a:close/>
                <a:moveTo>
                  <a:pt x="54" y="259"/>
                </a:moveTo>
                <a:cubicBezTo>
                  <a:pt x="54" y="260"/>
                  <a:pt x="54" y="260"/>
                  <a:pt x="54" y="260"/>
                </a:cubicBezTo>
                <a:cubicBezTo>
                  <a:pt x="54" y="259"/>
                  <a:pt x="54" y="259"/>
                  <a:pt x="54" y="259"/>
                </a:cubicBezTo>
                <a:cubicBezTo>
                  <a:pt x="54" y="259"/>
                  <a:pt x="54" y="259"/>
                  <a:pt x="54" y="259"/>
                </a:cubicBezTo>
                <a:close/>
                <a:moveTo>
                  <a:pt x="67" y="245"/>
                </a:moveTo>
                <a:cubicBezTo>
                  <a:pt x="67" y="245"/>
                  <a:pt x="67" y="245"/>
                  <a:pt x="67" y="245"/>
                </a:cubicBezTo>
                <a:cubicBezTo>
                  <a:pt x="67" y="245"/>
                  <a:pt x="67" y="245"/>
                  <a:pt x="67" y="245"/>
                </a:cubicBezTo>
                <a:cubicBezTo>
                  <a:pt x="67" y="245"/>
                  <a:pt x="67" y="245"/>
                  <a:pt x="67" y="245"/>
                </a:cubicBezTo>
                <a:close/>
                <a:moveTo>
                  <a:pt x="68" y="244"/>
                </a:moveTo>
                <a:cubicBezTo>
                  <a:pt x="68" y="244"/>
                  <a:pt x="68" y="244"/>
                  <a:pt x="68" y="244"/>
                </a:cubicBezTo>
                <a:cubicBezTo>
                  <a:pt x="68" y="245"/>
                  <a:pt x="68" y="244"/>
                  <a:pt x="68" y="244"/>
                </a:cubicBezTo>
                <a:close/>
                <a:moveTo>
                  <a:pt x="67" y="244"/>
                </a:moveTo>
                <a:cubicBezTo>
                  <a:pt x="67" y="244"/>
                  <a:pt x="67" y="244"/>
                  <a:pt x="67" y="244"/>
                </a:cubicBezTo>
                <a:cubicBezTo>
                  <a:pt x="67" y="245"/>
                  <a:pt x="67" y="245"/>
                  <a:pt x="67" y="244"/>
                </a:cubicBezTo>
                <a:close/>
                <a:moveTo>
                  <a:pt x="79" y="241"/>
                </a:moveTo>
                <a:cubicBezTo>
                  <a:pt x="79" y="240"/>
                  <a:pt x="79" y="242"/>
                  <a:pt x="79" y="241"/>
                </a:cubicBezTo>
                <a:close/>
                <a:moveTo>
                  <a:pt x="76" y="242"/>
                </a:moveTo>
                <a:cubicBezTo>
                  <a:pt x="76" y="243"/>
                  <a:pt x="76" y="241"/>
                  <a:pt x="76" y="242"/>
                </a:cubicBezTo>
                <a:close/>
                <a:moveTo>
                  <a:pt x="18" y="253"/>
                </a:moveTo>
                <a:cubicBezTo>
                  <a:pt x="16" y="251"/>
                  <a:pt x="18" y="254"/>
                  <a:pt x="18" y="253"/>
                </a:cubicBezTo>
                <a:close/>
                <a:moveTo>
                  <a:pt x="75" y="240"/>
                </a:moveTo>
                <a:cubicBezTo>
                  <a:pt x="75" y="241"/>
                  <a:pt x="75" y="239"/>
                  <a:pt x="75" y="240"/>
                </a:cubicBezTo>
                <a:close/>
                <a:moveTo>
                  <a:pt x="85" y="253"/>
                </a:moveTo>
                <a:cubicBezTo>
                  <a:pt x="86" y="254"/>
                  <a:pt x="85" y="251"/>
                  <a:pt x="85" y="253"/>
                </a:cubicBezTo>
                <a:close/>
                <a:moveTo>
                  <a:pt x="97" y="237"/>
                </a:moveTo>
                <a:cubicBezTo>
                  <a:pt x="97" y="238"/>
                  <a:pt x="99" y="237"/>
                  <a:pt x="98" y="236"/>
                </a:cubicBezTo>
                <a:cubicBezTo>
                  <a:pt x="98" y="236"/>
                  <a:pt x="97" y="237"/>
                  <a:pt x="97" y="237"/>
                </a:cubicBezTo>
                <a:close/>
                <a:moveTo>
                  <a:pt x="106" y="247"/>
                </a:moveTo>
                <a:cubicBezTo>
                  <a:pt x="105" y="246"/>
                  <a:pt x="106" y="247"/>
                  <a:pt x="106" y="247"/>
                </a:cubicBezTo>
                <a:close/>
                <a:moveTo>
                  <a:pt x="96" y="236"/>
                </a:moveTo>
                <a:cubicBezTo>
                  <a:pt x="96" y="235"/>
                  <a:pt x="98" y="235"/>
                  <a:pt x="99" y="234"/>
                </a:cubicBezTo>
                <a:cubicBezTo>
                  <a:pt x="99" y="234"/>
                  <a:pt x="99" y="234"/>
                  <a:pt x="99" y="234"/>
                </a:cubicBezTo>
                <a:cubicBezTo>
                  <a:pt x="101" y="234"/>
                  <a:pt x="102" y="233"/>
                  <a:pt x="103" y="232"/>
                </a:cubicBezTo>
                <a:cubicBezTo>
                  <a:pt x="103" y="232"/>
                  <a:pt x="103" y="232"/>
                  <a:pt x="103" y="232"/>
                </a:cubicBezTo>
                <a:cubicBezTo>
                  <a:pt x="103" y="233"/>
                  <a:pt x="103" y="232"/>
                  <a:pt x="103" y="232"/>
                </a:cubicBezTo>
                <a:cubicBezTo>
                  <a:pt x="103" y="232"/>
                  <a:pt x="103" y="232"/>
                  <a:pt x="103" y="231"/>
                </a:cubicBezTo>
                <a:cubicBezTo>
                  <a:pt x="103" y="232"/>
                  <a:pt x="90" y="235"/>
                  <a:pt x="90" y="235"/>
                </a:cubicBezTo>
                <a:cubicBezTo>
                  <a:pt x="90" y="235"/>
                  <a:pt x="90" y="237"/>
                  <a:pt x="90" y="237"/>
                </a:cubicBezTo>
                <a:cubicBezTo>
                  <a:pt x="92" y="237"/>
                  <a:pt x="94" y="236"/>
                  <a:pt x="96" y="236"/>
                </a:cubicBezTo>
                <a:close/>
                <a:moveTo>
                  <a:pt x="105" y="246"/>
                </a:moveTo>
                <a:cubicBezTo>
                  <a:pt x="106" y="245"/>
                  <a:pt x="109" y="248"/>
                  <a:pt x="110" y="248"/>
                </a:cubicBezTo>
                <a:cubicBezTo>
                  <a:pt x="112" y="248"/>
                  <a:pt x="106" y="242"/>
                  <a:pt x="105" y="246"/>
                </a:cubicBezTo>
                <a:close/>
                <a:moveTo>
                  <a:pt x="94" y="237"/>
                </a:moveTo>
                <a:cubicBezTo>
                  <a:pt x="94" y="238"/>
                  <a:pt x="94" y="237"/>
                  <a:pt x="94" y="237"/>
                </a:cubicBezTo>
                <a:close/>
                <a:moveTo>
                  <a:pt x="89" y="237"/>
                </a:moveTo>
                <a:cubicBezTo>
                  <a:pt x="91" y="233"/>
                  <a:pt x="78" y="239"/>
                  <a:pt x="79" y="240"/>
                </a:cubicBezTo>
                <a:cubicBezTo>
                  <a:pt x="79" y="240"/>
                  <a:pt x="89" y="237"/>
                  <a:pt x="89" y="237"/>
                </a:cubicBezTo>
                <a:close/>
                <a:moveTo>
                  <a:pt x="85" y="237"/>
                </a:moveTo>
                <a:cubicBezTo>
                  <a:pt x="85" y="238"/>
                  <a:pt x="85" y="236"/>
                  <a:pt x="85" y="237"/>
                </a:cubicBezTo>
                <a:close/>
                <a:moveTo>
                  <a:pt x="49" y="260"/>
                </a:moveTo>
                <a:cubicBezTo>
                  <a:pt x="49" y="260"/>
                  <a:pt x="49" y="261"/>
                  <a:pt x="49" y="260"/>
                </a:cubicBezTo>
                <a:close/>
                <a:moveTo>
                  <a:pt x="63" y="257"/>
                </a:moveTo>
                <a:cubicBezTo>
                  <a:pt x="64" y="256"/>
                  <a:pt x="63" y="257"/>
                  <a:pt x="63" y="257"/>
                </a:cubicBezTo>
                <a:close/>
                <a:moveTo>
                  <a:pt x="71" y="257"/>
                </a:moveTo>
                <a:cubicBezTo>
                  <a:pt x="71" y="257"/>
                  <a:pt x="73" y="256"/>
                  <a:pt x="73" y="256"/>
                </a:cubicBezTo>
                <a:cubicBezTo>
                  <a:pt x="73" y="256"/>
                  <a:pt x="70" y="255"/>
                  <a:pt x="71" y="257"/>
                </a:cubicBezTo>
                <a:close/>
                <a:moveTo>
                  <a:pt x="72" y="257"/>
                </a:moveTo>
                <a:cubicBezTo>
                  <a:pt x="73" y="258"/>
                  <a:pt x="72" y="256"/>
                  <a:pt x="72" y="257"/>
                </a:cubicBezTo>
                <a:close/>
                <a:moveTo>
                  <a:pt x="53" y="259"/>
                </a:moveTo>
                <a:cubicBezTo>
                  <a:pt x="53" y="258"/>
                  <a:pt x="53" y="260"/>
                  <a:pt x="53" y="259"/>
                </a:cubicBezTo>
                <a:close/>
                <a:moveTo>
                  <a:pt x="71" y="258"/>
                </a:moveTo>
                <a:cubicBezTo>
                  <a:pt x="69" y="258"/>
                  <a:pt x="73" y="258"/>
                  <a:pt x="71" y="258"/>
                </a:cubicBezTo>
                <a:close/>
                <a:moveTo>
                  <a:pt x="61" y="258"/>
                </a:moveTo>
                <a:cubicBezTo>
                  <a:pt x="61" y="258"/>
                  <a:pt x="61" y="258"/>
                  <a:pt x="61" y="257"/>
                </a:cubicBezTo>
                <a:cubicBezTo>
                  <a:pt x="61" y="257"/>
                  <a:pt x="61" y="257"/>
                  <a:pt x="61" y="258"/>
                </a:cubicBezTo>
                <a:close/>
                <a:moveTo>
                  <a:pt x="62" y="257"/>
                </a:moveTo>
                <a:cubicBezTo>
                  <a:pt x="62" y="258"/>
                  <a:pt x="62" y="256"/>
                  <a:pt x="62" y="257"/>
                </a:cubicBezTo>
                <a:close/>
                <a:moveTo>
                  <a:pt x="82" y="254"/>
                </a:moveTo>
                <a:cubicBezTo>
                  <a:pt x="82" y="255"/>
                  <a:pt x="82" y="254"/>
                  <a:pt x="82" y="254"/>
                </a:cubicBezTo>
                <a:close/>
                <a:moveTo>
                  <a:pt x="74" y="243"/>
                </a:moveTo>
                <a:cubicBezTo>
                  <a:pt x="75" y="244"/>
                  <a:pt x="74" y="242"/>
                  <a:pt x="74" y="243"/>
                </a:cubicBezTo>
                <a:close/>
                <a:moveTo>
                  <a:pt x="72" y="258"/>
                </a:moveTo>
                <a:cubicBezTo>
                  <a:pt x="73" y="258"/>
                  <a:pt x="70" y="257"/>
                  <a:pt x="72" y="258"/>
                </a:cubicBezTo>
                <a:close/>
                <a:moveTo>
                  <a:pt x="74" y="257"/>
                </a:moveTo>
                <a:cubicBezTo>
                  <a:pt x="74" y="256"/>
                  <a:pt x="74" y="257"/>
                  <a:pt x="74" y="257"/>
                </a:cubicBezTo>
                <a:close/>
                <a:moveTo>
                  <a:pt x="76" y="256"/>
                </a:moveTo>
                <a:cubicBezTo>
                  <a:pt x="75" y="255"/>
                  <a:pt x="76" y="257"/>
                  <a:pt x="76" y="256"/>
                </a:cubicBezTo>
                <a:close/>
                <a:moveTo>
                  <a:pt x="83" y="253"/>
                </a:moveTo>
                <a:cubicBezTo>
                  <a:pt x="84" y="254"/>
                  <a:pt x="83" y="252"/>
                  <a:pt x="83" y="253"/>
                </a:cubicBezTo>
                <a:close/>
                <a:moveTo>
                  <a:pt x="47" y="260"/>
                </a:moveTo>
                <a:cubicBezTo>
                  <a:pt x="47" y="261"/>
                  <a:pt x="47" y="260"/>
                  <a:pt x="47" y="260"/>
                </a:cubicBezTo>
                <a:close/>
                <a:moveTo>
                  <a:pt x="49" y="263"/>
                </a:moveTo>
                <a:cubicBezTo>
                  <a:pt x="49" y="264"/>
                  <a:pt x="49" y="262"/>
                  <a:pt x="49" y="263"/>
                </a:cubicBezTo>
                <a:close/>
                <a:moveTo>
                  <a:pt x="95" y="246"/>
                </a:moveTo>
                <a:cubicBezTo>
                  <a:pt x="94" y="244"/>
                  <a:pt x="95" y="247"/>
                  <a:pt x="95" y="246"/>
                </a:cubicBezTo>
                <a:close/>
                <a:moveTo>
                  <a:pt x="104" y="247"/>
                </a:moveTo>
                <a:cubicBezTo>
                  <a:pt x="105" y="249"/>
                  <a:pt x="104" y="245"/>
                  <a:pt x="104" y="247"/>
                </a:cubicBezTo>
                <a:close/>
                <a:moveTo>
                  <a:pt x="73" y="243"/>
                </a:moveTo>
                <a:cubicBezTo>
                  <a:pt x="73" y="242"/>
                  <a:pt x="74" y="243"/>
                  <a:pt x="73" y="243"/>
                </a:cubicBezTo>
                <a:close/>
                <a:moveTo>
                  <a:pt x="61" y="247"/>
                </a:moveTo>
                <a:cubicBezTo>
                  <a:pt x="60" y="245"/>
                  <a:pt x="61" y="248"/>
                  <a:pt x="61" y="247"/>
                </a:cubicBezTo>
                <a:close/>
                <a:moveTo>
                  <a:pt x="65" y="246"/>
                </a:moveTo>
                <a:cubicBezTo>
                  <a:pt x="65" y="247"/>
                  <a:pt x="65" y="245"/>
                  <a:pt x="65" y="246"/>
                </a:cubicBezTo>
                <a:close/>
                <a:moveTo>
                  <a:pt x="51" y="259"/>
                </a:moveTo>
                <a:cubicBezTo>
                  <a:pt x="51" y="260"/>
                  <a:pt x="51" y="259"/>
                  <a:pt x="51" y="259"/>
                </a:cubicBezTo>
                <a:close/>
                <a:moveTo>
                  <a:pt x="52" y="259"/>
                </a:moveTo>
                <a:cubicBezTo>
                  <a:pt x="51" y="259"/>
                  <a:pt x="52" y="260"/>
                  <a:pt x="52" y="259"/>
                </a:cubicBezTo>
                <a:close/>
                <a:moveTo>
                  <a:pt x="50" y="260"/>
                </a:moveTo>
                <a:cubicBezTo>
                  <a:pt x="50" y="259"/>
                  <a:pt x="50" y="261"/>
                  <a:pt x="50" y="260"/>
                </a:cubicBezTo>
                <a:close/>
                <a:moveTo>
                  <a:pt x="34" y="312"/>
                </a:moveTo>
                <a:cubicBezTo>
                  <a:pt x="34" y="313"/>
                  <a:pt x="35" y="312"/>
                  <a:pt x="34" y="312"/>
                </a:cubicBezTo>
                <a:close/>
                <a:moveTo>
                  <a:pt x="25" y="298"/>
                </a:moveTo>
                <a:cubicBezTo>
                  <a:pt x="24" y="298"/>
                  <a:pt x="26" y="297"/>
                  <a:pt x="25" y="298"/>
                </a:cubicBezTo>
                <a:close/>
                <a:moveTo>
                  <a:pt x="33" y="312"/>
                </a:moveTo>
                <a:cubicBezTo>
                  <a:pt x="33" y="311"/>
                  <a:pt x="34" y="313"/>
                  <a:pt x="33" y="312"/>
                </a:cubicBezTo>
                <a:close/>
                <a:moveTo>
                  <a:pt x="55" y="329"/>
                </a:moveTo>
                <a:cubicBezTo>
                  <a:pt x="57" y="328"/>
                  <a:pt x="55" y="329"/>
                  <a:pt x="55" y="329"/>
                </a:cubicBezTo>
                <a:close/>
                <a:moveTo>
                  <a:pt x="34" y="312"/>
                </a:moveTo>
                <a:cubicBezTo>
                  <a:pt x="33" y="314"/>
                  <a:pt x="35" y="310"/>
                  <a:pt x="34" y="312"/>
                </a:cubicBezTo>
                <a:close/>
                <a:moveTo>
                  <a:pt x="51" y="311"/>
                </a:moveTo>
                <a:cubicBezTo>
                  <a:pt x="53" y="311"/>
                  <a:pt x="50" y="312"/>
                  <a:pt x="51" y="311"/>
                </a:cubicBezTo>
                <a:close/>
                <a:moveTo>
                  <a:pt x="60" y="333"/>
                </a:moveTo>
                <a:cubicBezTo>
                  <a:pt x="60" y="333"/>
                  <a:pt x="61" y="333"/>
                  <a:pt x="61" y="333"/>
                </a:cubicBezTo>
                <a:cubicBezTo>
                  <a:pt x="60" y="333"/>
                  <a:pt x="57" y="323"/>
                  <a:pt x="57" y="323"/>
                </a:cubicBezTo>
                <a:cubicBezTo>
                  <a:pt x="57" y="323"/>
                  <a:pt x="56" y="323"/>
                  <a:pt x="56" y="323"/>
                </a:cubicBezTo>
                <a:cubicBezTo>
                  <a:pt x="56" y="323"/>
                  <a:pt x="57" y="327"/>
                  <a:pt x="57" y="327"/>
                </a:cubicBezTo>
                <a:cubicBezTo>
                  <a:pt x="57" y="328"/>
                  <a:pt x="57" y="329"/>
                  <a:pt x="58" y="330"/>
                </a:cubicBezTo>
                <a:cubicBezTo>
                  <a:pt x="58" y="330"/>
                  <a:pt x="59" y="330"/>
                  <a:pt x="58" y="330"/>
                </a:cubicBezTo>
                <a:cubicBezTo>
                  <a:pt x="58" y="330"/>
                  <a:pt x="58" y="330"/>
                  <a:pt x="58" y="330"/>
                </a:cubicBezTo>
                <a:cubicBezTo>
                  <a:pt x="59" y="331"/>
                  <a:pt x="59" y="332"/>
                  <a:pt x="60" y="333"/>
                </a:cubicBezTo>
                <a:cubicBezTo>
                  <a:pt x="60" y="333"/>
                  <a:pt x="60" y="333"/>
                  <a:pt x="60" y="333"/>
                </a:cubicBezTo>
                <a:cubicBezTo>
                  <a:pt x="60" y="333"/>
                  <a:pt x="60" y="333"/>
                  <a:pt x="60" y="333"/>
                </a:cubicBezTo>
                <a:close/>
                <a:moveTo>
                  <a:pt x="35" y="312"/>
                </a:moveTo>
                <a:cubicBezTo>
                  <a:pt x="36" y="311"/>
                  <a:pt x="34" y="312"/>
                  <a:pt x="35" y="312"/>
                </a:cubicBezTo>
                <a:close/>
                <a:moveTo>
                  <a:pt x="52" y="314"/>
                </a:moveTo>
                <a:cubicBezTo>
                  <a:pt x="52" y="314"/>
                  <a:pt x="55" y="323"/>
                  <a:pt x="55" y="323"/>
                </a:cubicBezTo>
                <a:cubicBezTo>
                  <a:pt x="59" y="323"/>
                  <a:pt x="53" y="313"/>
                  <a:pt x="52" y="314"/>
                </a:cubicBezTo>
                <a:close/>
                <a:moveTo>
                  <a:pt x="55" y="319"/>
                </a:moveTo>
                <a:cubicBezTo>
                  <a:pt x="54" y="319"/>
                  <a:pt x="56" y="319"/>
                  <a:pt x="55" y="319"/>
                </a:cubicBezTo>
                <a:close/>
                <a:moveTo>
                  <a:pt x="55" y="326"/>
                </a:moveTo>
                <a:cubicBezTo>
                  <a:pt x="56" y="326"/>
                  <a:pt x="54" y="327"/>
                  <a:pt x="55" y="326"/>
                </a:cubicBezTo>
                <a:close/>
                <a:moveTo>
                  <a:pt x="47" y="328"/>
                </a:moveTo>
                <a:cubicBezTo>
                  <a:pt x="48" y="328"/>
                  <a:pt x="46" y="329"/>
                  <a:pt x="47" y="328"/>
                </a:cubicBezTo>
                <a:close/>
                <a:moveTo>
                  <a:pt x="30" y="299"/>
                </a:moveTo>
                <a:cubicBezTo>
                  <a:pt x="30" y="299"/>
                  <a:pt x="29" y="299"/>
                  <a:pt x="29" y="299"/>
                </a:cubicBezTo>
                <a:cubicBezTo>
                  <a:pt x="29" y="299"/>
                  <a:pt x="29" y="299"/>
                  <a:pt x="29" y="299"/>
                </a:cubicBezTo>
                <a:cubicBezTo>
                  <a:pt x="30" y="299"/>
                  <a:pt x="30" y="299"/>
                  <a:pt x="30" y="299"/>
                </a:cubicBezTo>
                <a:close/>
                <a:moveTo>
                  <a:pt x="46" y="306"/>
                </a:moveTo>
                <a:cubicBezTo>
                  <a:pt x="46" y="306"/>
                  <a:pt x="46" y="306"/>
                  <a:pt x="46" y="306"/>
                </a:cubicBezTo>
                <a:cubicBezTo>
                  <a:pt x="46" y="306"/>
                  <a:pt x="46" y="306"/>
                  <a:pt x="46" y="306"/>
                </a:cubicBezTo>
                <a:cubicBezTo>
                  <a:pt x="45" y="306"/>
                  <a:pt x="45" y="306"/>
                  <a:pt x="46" y="306"/>
                </a:cubicBezTo>
                <a:close/>
                <a:moveTo>
                  <a:pt x="29" y="300"/>
                </a:moveTo>
                <a:cubicBezTo>
                  <a:pt x="29" y="300"/>
                  <a:pt x="29" y="300"/>
                  <a:pt x="29" y="300"/>
                </a:cubicBezTo>
                <a:cubicBezTo>
                  <a:pt x="29" y="300"/>
                  <a:pt x="30" y="300"/>
                  <a:pt x="30" y="300"/>
                </a:cubicBezTo>
                <a:cubicBezTo>
                  <a:pt x="30" y="300"/>
                  <a:pt x="30" y="300"/>
                  <a:pt x="29" y="300"/>
                </a:cubicBezTo>
                <a:close/>
                <a:moveTo>
                  <a:pt x="46" y="305"/>
                </a:moveTo>
                <a:cubicBezTo>
                  <a:pt x="46" y="305"/>
                  <a:pt x="46" y="305"/>
                  <a:pt x="46" y="305"/>
                </a:cubicBezTo>
                <a:cubicBezTo>
                  <a:pt x="46" y="305"/>
                  <a:pt x="46" y="305"/>
                  <a:pt x="46" y="305"/>
                </a:cubicBezTo>
                <a:cubicBezTo>
                  <a:pt x="46" y="305"/>
                  <a:pt x="45" y="305"/>
                  <a:pt x="46" y="305"/>
                </a:cubicBezTo>
                <a:close/>
                <a:moveTo>
                  <a:pt x="34" y="306"/>
                </a:moveTo>
                <a:cubicBezTo>
                  <a:pt x="34" y="306"/>
                  <a:pt x="33" y="306"/>
                  <a:pt x="34" y="306"/>
                </a:cubicBezTo>
                <a:close/>
                <a:moveTo>
                  <a:pt x="33" y="305"/>
                </a:moveTo>
                <a:cubicBezTo>
                  <a:pt x="32" y="305"/>
                  <a:pt x="34" y="304"/>
                  <a:pt x="33" y="305"/>
                </a:cubicBezTo>
                <a:close/>
                <a:moveTo>
                  <a:pt x="33" y="304"/>
                </a:moveTo>
                <a:cubicBezTo>
                  <a:pt x="32" y="305"/>
                  <a:pt x="33" y="304"/>
                  <a:pt x="33" y="304"/>
                </a:cubicBezTo>
                <a:close/>
                <a:moveTo>
                  <a:pt x="31" y="300"/>
                </a:moveTo>
                <a:cubicBezTo>
                  <a:pt x="31" y="300"/>
                  <a:pt x="30" y="300"/>
                  <a:pt x="30" y="300"/>
                </a:cubicBezTo>
                <a:cubicBezTo>
                  <a:pt x="30" y="300"/>
                  <a:pt x="30" y="301"/>
                  <a:pt x="31" y="300"/>
                </a:cubicBezTo>
                <a:close/>
                <a:moveTo>
                  <a:pt x="27" y="296"/>
                </a:moveTo>
                <a:cubicBezTo>
                  <a:pt x="27" y="296"/>
                  <a:pt x="26" y="296"/>
                  <a:pt x="27" y="296"/>
                </a:cubicBezTo>
                <a:close/>
                <a:moveTo>
                  <a:pt x="29" y="298"/>
                </a:moveTo>
                <a:cubicBezTo>
                  <a:pt x="28" y="298"/>
                  <a:pt x="29" y="298"/>
                  <a:pt x="29" y="298"/>
                </a:cubicBezTo>
                <a:close/>
                <a:moveTo>
                  <a:pt x="26" y="295"/>
                </a:moveTo>
                <a:cubicBezTo>
                  <a:pt x="27" y="295"/>
                  <a:pt x="26" y="296"/>
                  <a:pt x="26" y="295"/>
                </a:cubicBezTo>
                <a:close/>
                <a:moveTo>
                  <a:pt x="43" y="301"/>
                </a:moveTo>
                <a:cubicBezTo>
                  <a:pt x="42" y="301"/>
                  <a:pt x="45" y="300"/>
                  <a:pt x="43" y="301"/>
                </a:cubicBezTo>
                <a:close/>
                <a:moveTo>
                  <a:pt x="35" y="314"/>
                </a:moveTo>
                <a:cubicBezTo>
                  <a:pt x="35" y="313"/>
                  <a:pt x="34" y="314"/>
                  <a:pt x="35" y="314"/>
                </a:cubicBezTo>
                <a:close/>
                <a:moveTo>
                  <a:pt x="29" y="298"/>
                </a:moveTo>
                <a:cubicBezTo>
                  <a:pt x="28" y="299"/>
                  <a:pt x="29" y="298"/>
                  <a:pt x="29" y="298"/>
                </a:cubicBezTo>
                <a:close/>
                <a:moveTo>
                  <a:pt x="33" y="310"/>
                </a:moveTo>
                <a:cubicBezTo>
                  <a:pt x="33" y="310"/>
                  <a:pt x="33" y="310"/>
                  <a:pt x="33" y="310"/>
                </a:cubicBezTo>
                <a:cubicBezTo>
                  <a:pt x="33" y="310"/>
                  <a:pt x="33" y="310"/>
                  <a:pt x="33" y="310"/>
                </a:cubicBezTo>
                <a:cubicBezTo>
                  <a:pt x="33" y="310"/>
                  <a:pt x="32" y="310"/>
                  <a:pt x="33" y="310"/>
                </a:cubicBezTo>
                <a:close/>
                <a:moveTo>
                  <a:pt x="46" y="336"/>
                </a:moveTo>
                <a:cubicBezTo>
                  <a:pt x="48" y="335"/>
                  <a:pt x="44" y="337"/>
                  <a:pt x="46" y="336"/>
                </a:cubicBezTo>
                <a:close/>
                <a:moveTo>
                  <a:pt x="44" y="304"/>
                </a:moveTo>
                <a:cubicBezTo>
                  <a:pt x="43" y="305"/>
                  <a:pt x="45" y="304"/>
                  <a:pt x="44" y="304"/>
                </a:cubicBezTo>
                <a:close/>
                <a:moveTo>
                  <a:pt x="39" y="320"/>
                </a:moveTo>
                <a:cubicBezTo>
                  <a:pt x="39" y="321"/>
                  <a:pt x="40" y="320"/>
                  <a:pt x="39" y="320"/>
                </a:cubicBezTo>
                <a:close/>
                <a:moveTo>
                  <a:pt x="46" y="337"/>
                </a:moveTo>
                <a:cubicBezTo>
                  <a:pt x="47" y="337"/>
                  <a:pt x="45" y="338"/>
                  <a:pt x="46" y="337"/>
                </a:cubicBezTo>
                <a:close/>
                <a:moveTo>
                  <a:pt x="36" y="315"/>
                </a:moveTo>
                <a:cubicBezTo>
                  <a:pt x="35" y="316"/>
                  <a:pt x="37" y="314"/>
                  <a:pt x="36" y="315"/>
                </a:cubicBezTo>
                <a:close/>
                <a:moveTo>
                  <a:pt x="40" y="322"/>
                </a:moveTo>
                <a:cubicBezTo>
                  <a:pt x="41" y="321"/>
                  <a:pt x="39" y="322"/>
                  <a:pt x="40" y="322"/>
                </a:cubicBezTo>
                <a:close/>
                <a:moveTo>
                  <a:pt x="38" y="320"/>
                </a:moveTo>
                <a:cubicBezTo>
                  <a:pt x="38" y="320"/>
                  <a:pt x="37" y="320"/>
                  <a:pt x="38" y="320"/>
                </a:cubicBezTo>
                <a:close/>
                <a:moveTo>
                  <a:pt x="45" y="341"/>
                </a:moveTo>
                <a:cubicBezTo>
                  <a:pt x="45" y="341"/>
                  <a:pt x="48" y="340"/>
                  <a:pt x="49" y="340"/>
                </a:cubicBezTo>
                <a:cubicBezTo>
                  <a:pt x="49" y="340"/>
                  <a:pt x="47" y="338"/>
                  <a:pt x="47" y="338"/>
                </a:cubicBezTo>
                <a:cubicBezTo>
                  <a:pt x="47" y="339"/>
                  <a:pt x="45" y="341"/>
                  <a:pt x="45" y="341"/>
                </a:cubicBezTo>
                <a:close/>
                <a:moveTo>
                  <a:pt x="49" y="312"/>
                </a:moveTo>
                <a:cubicBezTo>
                  <a:pt x="50" y="312"/>
                  <a:pt x="49" y="312"/>
                  <a:pt x="49" y="312"/>
                </a:cubicBezTo>
                <a:close/>
                <a:moveTo>
                  <a:pt x="48" y="310"/>
                </a:moveTo>
                <a:cubicBezTo>
                  <a:pt x="49" y="310"/>
                  <a:pt x="48" y="311"/>
                  <a:pt x="48" y="310"/>
                </a:cubicBezTo>
                <a:close/>
                <a:moveTo>
                  <a:pt x="48" y="311"/>
                </a:moveTo>
                <a:cubicBezTo>
                  <a:pt x="47" y="312"/>
                  <a:pt x="49" y="311"/>
                  <a:pt x="48" y="311"/>
                </a:cubicBezTo>
                <a:close/>
                <a:moveTo>
                  <a:pt x="46" y="337"/>
                </a:moveTo>
                <a:cubicBezTo>
                  <a:pt x="46" y="337"/>
                  <a:pt x="46" y="337"/>
                  <a:pt x="47" y="338"/>
                </a:cubicBezTo>
                <a:cubicBezTo>
                  <a:pt x="47" y="337"/>
                  <a:pt x="47" y="337"/>
                  <a:pt x="46" y="337"/>
                </a:cubicBezTo>
                <a:close/>
                <a:moveTo>
                  <a:pt x="52" y="312"/>
                </a:moveTo>
                <a:cubicBezTo>
                  <a:pt x="51" y="312"/>
                  <a:pt x="51" y="312"/>
                  <a:pt x="51" y="312"/>
                </a:cubicBezTo>
                <a:cubicBezTo>
                  <a:pt x="51" y="312"/>
                  <a:pt x="51" y="312"/>
                  <a:pt x="52" y="312"/>
                </a:cubicBezTo>
                <a:close/>
                <a:moveTo>
                  <a:pt x="50" y="315"/>
                </a:moveTo>
                <a:cubicBezTo>
                  <a:pt x="50" y="315"/>
                  <a:pt x="51" y="315"/>
                  <a:pt x="50" y="3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31"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750"/>
                                        <p:tgtEl>
                                          <p:spTgt spid="14"/>
                                        </p:tgtEl>
                                      </p:cBhvr>
                                    </p:animEffect>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750"/>
                                        <p:tgtEl>
                                          <p:spTgt spid="15"/>
                                        </p:tgtEl>
                                      </p:cBhvr>
                                    </p:animEffect>
                                  </p:childTnLst>
                                </p:cTn>
                              </p:par>
                            </p:childTnLst>
                          </p:cTn>
                        </p:par>
                        <p:par>
                          <p:cTn id="28" fill="hold">
                            <p:stCondLst>
                              <p:cond delay="4000"/>
                            </p:stCondLst>
                            <p:childTnLst>
                              <p:par>
                                <p:cTn id="29" presetID="22" presetClass="entr" presetSubtype="8"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750"/>
                                        <p:tgtEl>
                                          <p:spTgt spid="18"/>
                                        </p:tgtEl>
                                      </p:cBhvr>
                                    </p:animEffect>
                                  </p:childTnLst>
                                </p:cTn>
                              </p:par>
                            </p:childTnLst>
                          </p:cTn>
                        </p:par>
                        <p:par>
                          <p:cTn id="32" fill="hold">
                            <p:stCondLst>
                              <p:cond delay="5000"/>
                            </p:stCondLst>
                            <p:childTnLst>
                              <p:par>
                                <p:cTn id="33" presetID="22" presetClass="entr" presetSubtype="8"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750"/>
                                        <p:tgtEl>
                                          <p:spTgt spid="12"/>
                                        </p:tgtEl>
                                      </p:cBhvr>
                                    </p:animEffect>
                                  </p:childTnLst>
                                </p:cTn>
                              </p:par>
                            </p:childTnLst>
                          </p:cTn>
                        </p:par>
                        <p:par>
                          <p:cTn id="36" fill="hold">
                            <p:stCondLst>
                              <p:cond delay="60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750"/>
                                        <p:tgtEl>
                                          <p:spTgt spid="13"/>
                                        </p:tgtEl>
                                      </p:cBhvr>
                                    </p:animEffect>
                                  </p:childTnLst>
                                </p:cTn>
                              </p:par>
                            </p:childTnLst>
                          </p:cTn>
                        </p:par>
                        <p:par>
                          <p:cTn id="40" fill="hold">
                            <p:stCondLst>
                              <p:cond delay="7000"/>
                            </p:stCondLst>
                            <p:childTnLst>
                              <p:par>
                                <p:cTn id="41" presetID="22" presetClass="entr" presetSubtype="8"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750"/>
                                        <p:tgtEl>
                                          <p:spTgt spid="19"/>
                                        </p:tgtEl>
                                      </p:cBhvr>
                                    </p:animEffect>
                                  </p:childTnLst>
                                </p:cTn>
                              </p:par>
                            </p:childTnLst>
                          </p:cTn>
                        </p:par>
                        <p:par>
                          <p:cTn id="44" fill="hold">
                            <p:stCondLst>
                              <p:cond delay="8000"/>
                            </p:stCondLst>
                            <p:childTnLst>
                              <p:par>
                                <p:cTn id="45" presetID="22" presetClass="entr" presetSubtype="8"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750"/>
                                        <p:tgtEl>
                                          <p:spTgt spid="16"/>
                                        </p:tgtEl>
                                      </p:cBhvr>
                                    </p:animEffect>
                                  </p:childTnLst>
                                </p:cTn>
                              </p:par>
                            </p:childTnLst>
                          </p:cTn>
                        </p:par>
                        <p:par>
                          <p:cTn id="48" fill="hold">
                            <p:stCondLst>
                              <p:cond delay="9000"/>
                            </p:stCondLst>
                            <p:childTnLst>
                              <p:par>
                                <p:cTn id="49" presetID="22" presetClass="entr" presetSubtype="8"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750"/>
                                        <p:tgtEl>
                                          <p:spTgt spid="17"/>
                                        </p:tgtEl>
                                      </p:cBhvr>
                                    </p:animEffect>
                                  </p:childTnLst>
                                </p:cTn>
                              </p:par>
                            </p:childTnLst>
                          </p:cTn>
                        </p:par>
                        <p:par>
                          <p:cTn id="52" fill="hold">
                            <p:stCondLst>
                              <p:cond delay="10000"/>
                            </p:stCondLst>
                            <p:childTnLst>
                              <p:par>
                                <p:cTn id="53" presetID="22" presetClass="entr" presetSubtype="1"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up)">
                                      <p:cBhvr>
                                        <p:cTn id="55" dur="750"/>
                                        <p:tgtEl>
                                          <p:spTgt spid="20"/>
                                        </p:tgtEl>
                                      </p:cBhvr>
                                    </p:animEffect>
                                  </p:childTnLst>
                                </p:cTn>
                              </p:par>
                            </p:childTnLst>
                          </p:cTn>
                        </p:par>
                        <p:par>
                          <p:cTn id="56" fill="hold">
                            <p:stCondLst>
                              <p:cond delay="11000"/>
                            </p:stCondLst>
                            <p:childTnLst>
                              <p:par>
                                <p:cTn id="57" presetID="22" presetClass="entr" presetSubtype="8"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left)">
                                      <p:cBhvr>
                                        <p:cTn id="59" dur="750"/>
                                        <p:tgtEl>
                                          <p:spTgt spid="21"/>
                                        </p:tgtEl>
                                      </p:cBhvr>
                                    </p:animEffect>
                                  </p:childTnLst>
                                </p:cTn>
                              </p:par>
                            </p:childTnLst>
                          </p:cTn>
                        </p:par>
                        <p:par>
                          <p:cTn id="60" fill="hold">
                            <p:stCondLst>
                              <p:cond delay="12000"/>
                            </p:stCondLst>
                            <p:childTnLst>
                              <p:par>
                                <p:cTn id="61" presetID="22" presetClass="entr" presetSubtype="8"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left)">
                                      <p:cBhvr>
                                        <p:cTn id="63" dur="750"/>
                                        <p:tgtEl>
                                          <p:spTgt spid="22"/>
                                        </p:tgtEl>
                                      </p:cBhvr>
                                    </p:animEffect>
                                  </p:childTnLst>
                                </p:cTn>
                              </p:par>
                            </p:childTnLst>
                          </p:cTn>
                        </p:par>
                        <p:par>
                          <p:cTn id="64" fill="hold">
                            <p:stCondLst>
                              <p:cond delay="13000"/>
                            </p:stCondLst>
                            <p:childTnLst>
                              <p:par>
                                <p:cTn id="65" presetID="22" presetClass="entr" presetSubtype="8"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left)">
                                      <p:cBhvr>
                                        <p:cTn id="6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2" grpId="0"/>
      <p:bldP spid="13" grpId="0"/>
      <p:bldP spid="14" grpId="0"/>
      <p:bldP spid="15" grpId="0"/>
      <p:bldP spid="16" grpId="0"/>
      <p:bldP spid="17" grpId="0"/>
      <p:bldP spid="18" grpId="0" animBg="1"/>
      <p:bldP spid="19" grpId="0" animBg="1"/>
      <p:bldP spid="20" grpId="0" animBg="1"/>
      <p:bldP spid="21" grpId="0"/>
      <p:bldP spid="22" grpId="0"/>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877231" y="1276849"/>
            <a:ext cx="10628096" cy="4491531"/>
            <a:chOff x="347230" y="355824"/>
            <a:chExt cx="11704319" cy="4946353"/>
          </a:xfrm>
        </p:grpSpPr>
        <p:sp>
          <p:nvSpPr>
            <p:cNvPr id="18" name="Freeform 5"/>
            <p:cNvSpPr>
              <a:spLocks noEditPoints="1"/>
            </p:cNvSpPr>
            <p:nvPr/>
          </p:nvSpPr>
          <p:spPr bwMode="auto">
            <a:xfrm>
              <a:off x="10254919" y="3551164"/>
              <a:ext cx="1071563" cy="1546225"/>
            </a:xfrm>
            <a:custGeom>
              <a:avLst/>
              <a:gdLst>
                <a:gd name="T0" fmla="*/ 13 w 253"/>
                <a:gd name="T1" fmla="*/ 315 h 365"/>
                <a:gd name="T2" fmla="*/ 38 w 253"/>
                <a:gd name="T3" fmla="*/ 312 h 365"/>
                <a:gd name="T4" fmla="*/ 12 w 253"/>
                <a:gd name="T5" fmla="*/ 310 h 365"/>
                <a:gd name="T6" fmla="*/ 34 w 253"/>
                <a:gd name="T7" fmla="*/ 311 h 365"/>
                <a:gd name="T8" fmla="*/ 111 w 253"/>
                <a:gd name="T9" fmla="*/ 185 h 365"/>
                <a:gd name="T10" fmla="*/ 149 w 253"/>
                <a:gd name="T11" fmla="*/ 187 h 365"/>
                <a:gd name="T12" fmla="*/ 182 w 253"/>
                <a:gd name="T13" fmla="*/ 209 h 365"/>
                <a:gd name="T14" fmla="*/ 109 w 253"/>
                <a:gd name="T15" fmla="*/ 185 h 365"/>
                <a:gd name="T16" fmla="*/ 38 w 253"/>
                <a:gd name="T17" fmla="*/ 4 h 365"/>
                <a:gd name="T18" fmla="*/ 72 w 253"/>
                <a:gd name="T19" fmla="*/ 32 h 365"/>
                <a:gd name="T20" fmla="*/ 162 w 253"/>
                <a:gd name="T21" fmla="*/ 128 h 365"/>
                <a:gd name="T22" fmla="*/ 146 w 253"/>
                <a:gd name="T23" fmla="*/ 111 h 365"/>
                <a:gd name="T24" fmla="*/ 73 w 253"/>
                <a:gd name="T25" fmla="*/ 29 h 365"/>
                <a:gd name="T26" fmla="*/ 93 w 253"/>
                <a:gd name="T27" fmla="*/ 8 h 365"/>
                <a:gd name="T28" fmla="*/ 139 w 253"/>
                <a:gd name="T29" fmla="*/ 60 h 365"/>
                <a:gd name="T30" fmla="*/ 194 w 253"/>
                <a:gd name="T31" fmla="*/ 117 h 365"/>
                <a:gd name="T32" fmla="*/ 203 w 253"/>
                <a:gd name="T33" fmla="*/ 125 h 365"/>
                <a:gd name="T34" fmla="*/ 196 w 253"/>
                <a:gd name="T35" fmla="*/ 117 h 365"/>
                <a:gd name="T36" fmla="*/ 130 w 253"/>
                <a:gd name="T37" fmla="*/ 45 h 365"/>
                <a:gd name="T38" fmla="*/ 241 w 253"/>
                <a:gd name="T39" fmla="*/ 139 h 365"/>
                <a:gd name="T40" fmla="*/ 45 w 253"/>
                <a:gd name="T41" fmla="*/ 86 h 365"/>
                <a:gd name="T42" fmla="*/ 79 w 253"/>
                <a:gd name="T43" fmla="*/ 125 h 365"/>
                <a:gd name="T44" fmla="*/ 33 w 253"/>
                <a:gd name="T45" fmla="*/ 8 h 365"/>
                <a:gd name="T46" fmla="*/ 28 w 253"/>
                <a:gd name="T47" fmla="*/ 128 h 365"/>
                <a:gd name="T48" fmla="*/ 33 w 253"/>
                <a:gd name="T49" fmla="*/ 131 h 365"/>
                <a:gd name="T50" fmla="*/ 73 w 253"/>
                <a:gd name="T51" fmla="*/ 180 h 365"/>
                <a:gd name="T52" fmla="*/ 72 w 253"/>
                <a:gd name="T53" fmla="*/ 181 h 365"/>
                <a:gd name="T54" fmla="*/ 183 w 253"/>
                <a:gd name="T55" fmla="*/ 211 h 365"/>
                <a:gd name="T56" fmla="*/ 185 w 253"/>
                <a:gd name="T57" fmla="*/ 201 h 365"/>
                <a:gd name="T58" fmla="*/ 198 w 253"/>
                <a:gd name="T59" fmla="*/ 233 h 365"/>
                <a:gd name="T60" fmla="*/ 135 w 253"/>
                <a:gd name="T61" fmla="*/ 232 h 365"/>
                <a:gd name="T62" fmla="*/ 77 w 253"/>
                <a:gd name="T63" fmla="*/ 219 h 365"/>
                <a:gd name="T64" fmla="*/ 91 w 253"/>
                <a:gd name="T65" fmla="*/ 249 h 365"/>
                <a:gd name="T66" fmla="*/ 102 w 253"/>
                <a:gd name="T67" fmla="*/ 270 h 365"/>
                <a:gd name="T68" fmla="*/ 40 w 253"/>
                <a:gd name="T69" fmla="*/ 270 h 365"/>
                <a:gd name="T70" fmla="*/ 27 w 253"/>
                <a:gd name="T71" fmla="*/ 286 h 365"/>
                <a:gd name="T72" fmla="*/ 34 w 253"/>
                <a:gd name="T73" fmla="*/ 365 h 365"/>
                <a:gd name="T74" fmla="*/ 64 w 253"/>
                <a:gd name="T75" fmla="*/ 264 h 365"/>
                <a:gd name="T76" fmla="*/ 117 w 253"/>
                <a:gd name="T77" fmla="*/ 249 h 365"/>
                <a:gd name="T78" fmla="*/ 81 w 253"/>
                <a:gd name="T79" fmla="*/ 248 h 365"/>
                <a:gd name="T80" fmla="*/ 82 w 253"/>
                <a:gd name="T81" fmla="*/ 222 h 365"/>
                <a:gd name="T82" fmla="*/ 155 w 253"/>
                <a:gd name="T83" fmla="*/ 239 h 365"/>
                <a:gd name="T84" fmla="*/ 205 w 253"/>
                <a:gd name="T85" fmla="*/ 211 h 365"/>
                <a:gd name="T86" fmla="*/ 185 w 253"/>
                <a:gd name="T87" fmla="*/ 188 h 365"/>
                <a:gd name="T88" fmla="*/ 237 w 253"/>
                <a:gd name="T89" fmla="*/ 144 h 365"/>
                <a:gd name="T90" fmla="*/ 253 w 253"/>
                <a:gd name="T91" fmla="*/ 21 h 365"/>
                <a:gd name="T92" fmla="*/ 251 w 253"/>
                <a:gd name="T93" fmla="*/ 15 h 365"/>
                <a:gd name="T94" fmla="*/ 245 w 253"/>
                <a:gd name="T95" fmla="*/ 1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65">
                  <a:moveTo>
                    <a:pt x="36" y="361"/>
                  </a:moveTo>
                  <a:cubicBezTo>
                    <a:pt x="33" y="361"/>
                    <a:pt x="30" y="361"/>
                    <a:pt x="27" y="359"/>
                  </a:cubicBezTo>
                  <a:cubicBezTo>
                    <a:pt x="9" y="351"/>
                    <a:pt x="3" y="333"/>
                    <a:pt x="10" y="315"/>
                  </a:cubicBezTo>
                  <a:cubicBezTo>
                    <a:pt x="11" y="315"/>
                    <a:pt x="12" y="315"/>
                    <a:pt x="13" y="315"/>
                  </a:cubicBezTo>
                  <a:cubicBezTo>
                    <a:pt x="29" y="315"/>
                    <a:pt x="45" y="318"/>
                    <a:pt x="60" y="319"/>
                  </a:cubicBezTo>
                  <a:cubicBezTo>
                    <a:pt x="62" y="339"/>
                    <a:pt x="53" y="361"/>
                    <a:pt x="36" y="361"/>
                  </a:cubicBezTo>
                  <a:moveTo>
                    <a:pt x="60" y="314"/>
                  </a:moveTo>
                  <a:cubicBezTo>
                    <a:pt x="53" y="314"/>
                    <a:pt x="46" y="313"/>
                    <a:pt x="38" y="312"/>
                  </a:cubicBezTo>
                  <a:cubicBezTo>
                    <a:pt x="39" y="308"/>
                    <a:pt x="39" y="303"/>
                    <a:pt x="39" y="299"/>
                  </a:cubicBezTo>
                  <a:cubicBezTo>
                    <a:pt x="39" y="297"/>
                    <a:pt x="40" y="294"/>
                    <a:pt x="40" y="291"/>
                  </a:cubicBezTo>
                  <a:cubicBezTo>
                    <a:pt x="51" y="294"/>
                    <a:pt x="58" y="303"/>
                    <a:pt x="60" y="314"/>
                  </a:cubicBezTo>
                  <a:moveTo>
                    <a:pt x="12" y="310"/>
                  </a:moveTo>
                  <a:cubicBezTo>
                    <a:pt x="15" y="305"/>
                    <a:pt x="19" y="300"/>
                    <a:pt x="23" y="295"/>
                  </a:cubicBezTo>
                  <a:cubicBezTo>
                    <a:pt x="26" y="291"/>
                    <a:pt x="30" y="290"/>
                    <a:pt x="35" y="290"/>
                  </a:cubicBezTo>
                  <a:cubicBezTo>
                    <a:pt x="35" y="293"/>
                    <a:pt x="34" y="297"/>
                    <a:pt x="34" y="300"/>
                  </a:cubicBezTo>
                  <a:cubicBezTo>
                    <a:pt x="34" y="304"/>
                    <a:pt x="34" y="308"/>
                    <a:pt x="34" y="311"/>
                  </a:cubicBezTo>
                  <a:cubicBezTo>
                    <a:pt x="27" y="311"/>
                    <a:pt x="20" y="310"/>
                    <a:pt x="13" y="310"/>
                  </a:cubicBezTo>
                  <a:cubicBezTo>
                    <a:pt x="13" y="310"/>
                    <a:pt x="12" y="310"/>
                    <a:pt x="12" y="310"/>
                  </a:cubicBezTo>
                  <a:moveTo>
                    <a:pt x="110" y="186"/>
                  </a:moveTo>
                  <a:cubicBezTo>
                    <a:pt x="110" y="186"/>
                    <a:pt x="111" y="186"/>
                    <a:pt x="111" y="185"/>
                  </a:cubicBezTo>
                  <a:cubicBezTo>
                    <a:pt x="114" y="136"/>
                    <a:pt x="114" y="136"/>
                    <a:pt x="114" y="136"/>
                  </a:cubicBezTo>
                  <a:cubicBezTo>
                    <a:pt x="151" y="139"/>
                    <a:pt x="151" y="139"/>
                    <a:pt x="151" y="139"/>
                  </a:cubicBezTo>
                  <a:cubicBezTo>
                    <a:pt x="148" y="186"/>
                    <a:pt x="148" y="186"/>
                    <a:pt x="148" y="186"/>
                  </a:cubicBezTo>
                  <a:cubicBezTo>
                    <a:pt x="148" y="187"/>
                    <a:pt x="148" y="187"/>
                    <a:pt x="149" y="187"/>
                  </a:cubicBezTo>
                  <a:cubicBezTo>
                    <a:pt x="149" y="187"/>
                    <a:pt x="149" y="187"/>
                    <a:pt x="149" y="187"/>
                  </a:cubicBezTo>
                  <a:cubicBezTo>
                    <a:pt x="149" y="187"/>
                    <a:pt x="149" y="187"/>
                    <a:pt x="149" y="187"/>
                  </a:cubicBezTo>
                  <a:cubicBezTo>
                    <a:pt x="184" y="190"/>
                    <a:pt x="184" y="190"/>
                    <a:pt x="184" y="190"/>
                  </a:cubicBezTo>
                  <a:cubicBezTo>
                    <a:pt x="182" y="209"/>
                    <a:pt x="182" y="209"/>
                    <a:pt x="182" y="209"/>
                  </a:cubicBezTo>
                  <a:cubicBezTo>
                    <a:pt x="73" y="202"/>
                    <a:pt x="73" y="202"/>
                    <a:pt x="73" y="202"/>
                  </a:cubicBezTo>
                  <a:cubicBezTo>
                    <a:pt x="74" y="182"/>
                    <a:pt x="74" y="182"/>
                    <a:pt x="74" y="182"/>
                  </a:cubicBezTo>
                  <a:cubicBezTo>
                    <a:pt x="109" y="184"/>
                    <a:pt x="109" y="184"/>
                    <a:pt x="109" y="184"/>
                  </a:cubicBezTo>
                  <a:cubicBezTo>
                    <a:pt x="109" y="185"/>
                    <a:pt x="109" y="185"/>
                    <a:pt x="109" y="185"/>
                  </a:cubicBezTo>
                  <a:cubicBezTo>
                    <a:pt x="109" y="186"/>
                    <a:pt x="109" y="186"/>
                    <a:pt x="110" y="186"/>
                  </a:cubicBezTo>
                  <a:moveTo>
                    <a:pt x="84" y="129"/>
                  </a:moveTo>
                  <a:cubicBezTo>
                    <a:pt x="31" y="126"/>
                    <a:pt x="31" y="126"/>
                    <a:pt x="31" y="126"/>
                  </a:cubicBezTo>
                  <a:cubicBezTo>
                    <a:pt x="38" y="4"/>
                    <a:pt x="38" y="4"/>
                    <a:pt x="38" y="4"/>
                  </a:cubicBezTo>
                  <a:cubicBezTo>
                    <a:pt x="43" y="5"/>
                    <a:pt x="43" y="5"/>
                    <a:pt x="43" y="5"/>
                  </a:cubicBezTo>
                  <a:cubicBezTo>
                    <a:pt x="44" y="6"/>
                    <a:pt x="45" y="7"/>
                    <a:pt x="46" y="8"/>
                  </a:cubicBezTo>
                  <a:cubicBezTo>
                    <a:pt x="48" y="10"/>
                    <a:pt x="50" y="13"/>
                    <a:pt x="53" y="15"/>
                  </a:cubicBezTo>
                  <a:cubicBezTo>
                    <a:pt x="59" y="20"/>
                    <a:pt x="66" y="26"/>
                    <a:pt x="72" y="32"/>
                  </a:cubicBezTo>
                  <a:cubicBezTo>
                    <a:pt x="83" y="43"/>
                    <a:pt x="92" y="55"/>
                    <a:pt x="103" y="66"/>
                  </a:cubicBezTo>
                  <a:cubicBezTo>
                    <a:pt x="113" y="77"/>
                    <a:pt x="123" y="90"/>
                    <a:pt x="133" y="101"/>
                  </a:cubicBezTo>
                  <a:cubicBezTo>
                    <a:pt x="138" y="107"/>
                    <a:pt x="144" y="112"/>
                    <a:pt x="150" y="118"/>
                  </a:cubicBezTo>
                  <a:cubicBezTo>
                    <a:pt x="153" y="121"/>
                    <a:pt x="158" y="127"/>
                    <a:pt x="162" y="128"/>
                  </a:cubicBezTo>
                  <a:cubicBezTo>
                    <a:pt x="162" y="128"/>
                    <a:pt x="162" y="128"/>
                    <a:pt x="162" y="128"/>
                  </a:cubicBezTo>
                  <a:cubicBezTo>
                    <a:pt x="164" y="128"/>
                    <a:pt x="164" y="127"/>
                    <a:pt x="163" y="126"/>
                  </a:cubicBezTo>
                  <a:cubicBezTo>
                    <a:pt x="160" y="125"/>
                    <a:pt x="157" y="121"/>
                    <a:pt x="155" y="119"/>
                  </a:cubicBezTo>
                  <a:cubicBezTo>
                    <a:pt x="152" y="116"/>
                    <a:pt x="149" y="114"/>
                    <a:pt x="146" y="111"/>
                  </a:cubicBezTo>
                  <a:cubicBezTo>
                    <a:pt x="141" y="106"/>
                    <a:pt x="135" y="100"/>
                    <a:pt x="131" y="95"/>
                  </a:cubicBezTo>
                  <a:cubicBezTo>
                    <a:pt x="126" y="90"/>
                    <a:pt x="121" y="84"/>
                    <a:pt x="117" y="78"/>
                  </a:cubicBezTo>
                  <a:cubicBezTo>
                    <a:pt x="112" y="72"/>
                    <a:pt x="107" y="67"/>
                    <a:pt x="102" y="62"/>
                  </a:cubicBezTo>
                  <a:cubicBezTo>
                    <a:pt x="92" y="51"/>
                    <a:pt x="83" y="39"/>
                    <a:pt x="73" y="29"/>
                  </a:cubicBezTo>
                  <a:cubicBezTo>
                    <a:pt x="68" y="24"/>
                    <a:pt x="63" y="20"/>
                    <a:pt x="57" y="15"/>
                  </a:cubicBezTo>
                  <a:cubicBezTo>
                    <a:pt x="54" y="13"/>
                    <a:pt x="51" y="10"/>
                    <a:pt x="48" y="6"/>
                  </a:cubicBezTo>
                  <a:cubicBezTo>
                    <a:pt x="48" y="6"/>
                    <a:pt x="47" y="5"/>
                    <a:pt x="47" y="5"/>
                  </a:cubicBezTo>
                  <a:cubicBezTo>
                    <a:pt x="93" y="8"/>
                    <a:pt x="93" y="8"/>
                    <a:pt x="93" y="8"/>
                  </a:cubicBezTo>
                  <a:cubicBezTo>
                    <a:pt x="96" y="11"/>
                    <a:pt x="99" y="14"/>
                    <a:pt x="102" y="18"/>
                  </a:cubicBezTo>
                  <a:cubicBezTo>
                    <a:pt x="106" y="23"/>
                    <a:pt x="112" y="28"/>
                    <a:pt x="117" y="33"/>
                  </a:cubicBezTo>
                  <a:cubicBezTo>
                    <a:pt x="122" y="39"/>
                    <a:pt x="127" y="45"/>
                    <a:pt x="132" y="51"/>
                  </a:cubicBezTo>
                  <a:cubicBezTo>
                    <a:pt x="135" y="54"/>
                    <a:pt x="137" y="57"/>
                    <a:pt x="139" y="60"/>
                  </a:cubicBezTo>
                  <a:cubicBezTo>
                    <a:pt x="141" y="63"/>
                    <a:pt x="144" y="64"/>
                    <a:pt x="146" y="67"/>
                  </a:cubicBezTo>
                  <a:cubicBezTo>
                    <a:pt x="151" y="73"/>
                    <a:pt x="157" y="78"/>
                    <a:pt x="163" y="83"/>
                  </a:cubicBezTo>
                  <a:cubicBezTo>
                    <a:pt x="168" y="89"/>
                    <a:pt x="174" y="95"/>
                    <a:pt x="179" y="101"/>
                  </a:cubicBezTo>
                  <a:cubicBezTo>
                    <a:pt x="184" y="106"/>
                    <a:pt x="189" y="111"/>
                    <a:pt x="194" y="117"/>
                  </a:cubicBezTo>
                  <a:cubicBezTo>
                    <a:pt x="195" y="119"/>
                    <a:pt x="199" y="126"/>
                    <a:pt x="202" y="126"/>
                  </a:cubicBezTo>
                  <a:cubicBezTo>
                    <a:pt x="202" y="126"/>
                    <a:pt x="202" y="126"/>
                    <a:pt x="202" y="126"/>
                  </a:cubicBezTo>
                  <a:cubicBezTo>
                    <a:pt x="203" y="126"/>
                    <a:pt x="203" y="126"/>
                    <a:pt x="203" y="125"/>
                  </a:cubicBezTo>
                  <a:cubicBezTo>
                    <a:pt x="203" y="125"/>
                    <a:pt x="203" y="125"/>
                    <a:pt x="203" y="125"/>
                  </a:cubicBezTo>
                  <a:cubicBezTo>
                    <a:pt x="204" y="124"/>
                    <a:pt x="203" y="123"/>
                    <a:pt x="202" y="123"/>
                  </a:cubicBezTo>
                  <a:cubicBezTo>
                    <a:pt x="202" y="123"/>
                    <a:pt x="202" y="123"/>
                    <a:pt x="201" y="123"/>
                  </a:cubicBezTo>
                  <a:cubicBezTo>
                    <a:pt x="201" y="122"/>
                    <a:pt x="201" y="122"/>
                    <a:pt x="200" y="121"/>
                  </a:cubicBezTo>
                  <a:cubicBezTo>
                    <a:pt x="199" y="120"/>
                    <a:pt x="198" y="119"/>
                    <a:pt x="196" y="117"/>
                  </a:cubicBezTo>
                  <a:cubicBezTo>
                    <a:pt x="194" y="114"/>
                    <a:pt x="193" y="112"/>
                    <a:pt x="190" y="109"/>
                  </a:cubicBezTo>
                  <a:cubicBezTo>
                    <a:pt x="186" y="104"/>
                    <a:pt x="180" y="99"/>
                    <a:pt x="175" y="93"/>
                  </a:cubicBezTo>
                  <a:cubicBezTo>
                    <a:pt x="166" y="83"/>
                    <a:pt x="156" y="72"/>
                    <a:pt x="145" y="63"/>
                  </a:cubicBezTo>
                  <a:cubicBezTo>
                    <a:pt x="140" y="58"/>
                    <a:pt x="135" y="51"/>
                    <a:pt x="130" y="45"/>
                  </a:cubicBezTo>
                  <a:cubicBezTo>
                    <a:pt x="126" y="39"/>
                    <a:pt x="121" y="34"/>
                    <a:pt x="116" y="30"/>
                  </a:cubicBezTo>
                  <a:cubicBezTo>
                    <a:pt x="109" y="23"/>
                    <a:pt x="103" y="15"/>
                    <a:pt x="97" y="8"/>
                  </a:cubicBezTo>
                  <a:cubicBezTo>
                    <a:pt x="249" y="17"/>
                    <a:pt x="249" y="17"/>
                    <a:pt x="249" y="17"/>
                  </a:cubicBezTo>
                  <a:cubicBezTo>
                    <a:pt x="241" y="139"/>
                    <a:pt x="241" y="139"/>
                    <a:pt x="241" y="139"/>
                  </a:cubicBezTo>
                  <a:cubicBezTo>
                    <a:pt x="88" y="130"/>
                    <a:pt x="88" y="130"/>
                    <a:pt x="88" y="130"/>
                  </a:cubicBezTo>
                  <a:cubicBezTo>
                    <a:pt x="86" y="128"/>
                    <a:pt x="84" y="126"/>
                    <a:pt x="83" y="125"/>
                  </a:cubicBezTo>
                  <a:cubicBezTo>
                    <a:pt x="78" y="121"/>
                    <a:pt x="74" y="116"/>
                    <a:pt x="70" y="111"/>
                  </a:cubicBezTo>
                  <a:cubicBezTo>
                    <a:pt x="61" y="103"/>
                    <a:pt x="53" y="95"/>
                    <a:pt x="45" y="86"/>
                  </a:cubicBezTo>
                  <a:cubicBezTo>
                    <a:pt x="45" y="86"/>
                    <a:pt x="44" y="86"/>
                    <a:pt x="44" y="86"/>
                  </a:cubicBezTo>
                  <a:cubicBezTo>
                    <a:pt x="43" y="86"/>
                    <a:pt x="42" y="87"/>
                    <a:pt x="43" y="88"/>
                  </a:cubicBezTo>
                  <a:cubicBezTo>
                    <a:pt x="50" y="96"/>
                    <a:pt x="58" y="104"/>
                    <a:pt x="66" y="112"/>
                  </a:cubicBezTo>
                  <a:cubicBezTo>
                    <a:pt x="71" y="116"/>
                    <a:pt x="75" y="121"/>
                    <a:pt x="79" y="125"/>
                  </a:cubicBezTo>
                  <a:cubicBezTo>
                    <a:pt x="81" y="126"/>
                    <a:pt x="83" y="128"/>
                    <a:pt x="84" y="129"/>
                  </a:cubicBezTo>
                  <a:moveTo>
                    <a:pt x="42" y="0"/>
                  </a:moveTo>
                  <a:cubicBezTo>
                    <a:pt x="41" y="0"/>
                    <a:pt x="39" y="0"/>
                    <a:pt x="38" y="1"/>
                  </a:cubicBezTo>
                  <a:cubicBezTo>
                    <a:pt x="36" y="2"/>
                    <a:pt x="34" y="4"/>
                    <a:pt x="33" y="8"/>
                  </a:cubicBezTo>
                  <a:cubicBezTo>
                    <a:pt x="26" y="123"/>
                    <a:pt x="26" y="123"/>
                    <a:pt x="26" y="123"/>
                  </a:cubicBezTo>
                  <a:cubicBezTo>
                    <a:pt x="26" y="123"/>
                    <a:pt x="26" y="123"/>
                    <a:pt x="26" y="124"/>
                  </a:cubicBezTo>
                  <a:cubicBezTo>
                    <a:pt x="26" y="124"/>
                    <a:pt x="26" y="124"/>
                    <a:pt x="26" y="124"/>
                  </a:cubicBezTo>
                  <a:cubicBezTo>
                    <a:pt x="26" y="126"/>
                    <a:pt x="27" y="127"/>
                    <a:pt x="28" y="128"/>
                  </a:cubicBezTo>
                  <a:cubicBezTo>
                    <a:pt x="28" y="129"/>
                    <a:pt x="28" y="129"/>
                    <a:pt x="28" y="129"/>
                  </a:cubicBezTo>
                  <a:cubicBezTo>
                    <a:pt x="29" y="129"/>
                    <a:pt x="29" y="129"/>
                    <a:pt x="29" y="129"/>
                  </a:cubicBezTo>
                  <a:cubicBezTo>
                    <a:pt x="30" y="130"/>
                    <a:pt x="31" y="131"/>
                    <a:pt x="33" y="131"/>
                  </a:cubicBezTo>
                  <a:cubicBezTo>
                    <a:pt x="33" y="131"/>
                    <a:pt x="33" y="131"/>
                    <a:pt x="33" y="131"/>
                  </a:cubicBezTo>
                  <a:cubicBezTo>
                    <a:pt x="33" y="131"/>
                    <a:pt x="33" y="131"/>
                    <a:pt x="34" y="131"/>
                  </a:cubicBezTo>
                  <a:cubicBezTo>
                    <a:pt x="112" y="136"/>
                    <a:pt x="112" y="136"/>
                    <a:pt x="112" y="136"/>
                  </a:cubicBezTo>
                  <a:cubicBezTo>
                    <a:pt x="109" y="182"/>
                    <a:pt x="109" y="182"/>
                    <a:pt x="109" y="182"/>
                  </a:cubicBezTo>
                  <a:cubicBezTo>
                    <a:pt x="73" y="180"/>
                    <a:pt x="73" y="180"/>
                    <a:pt x="73" y="180"/>
                  </a:cubicBezTo>
                  <a:cubicBezTo>
                    <a:pt x="73" y="180"/>
                    <a:pt x="73" y="180"/>
                    <a:pt x="73" y="180"/>
                  </a:cubicBezTo>
                  <a:cubicBezTo>
                    <a:pt x="72" y="180"/>
                    <a:pt x="72" y="180"/>
                    <a:pt x="72" y="180"/>
                  </a:cubicBezTo>
                  <a:cubicBezTo>
                    <a:pt x="72" y="180"/>
                    <a:pt x="72" y="180"/>
                    <a:pt x="72" y="180"/>
                  </a:cubicBezTo>
                  <a:cubicBezTo>
                    <a:pt x="72" y="181"/>
                    <a:pt x="72" y="181"/>
                    <a:pt x="72" y="181"/>
                  </a:cubicBezTo>
                  <a:cubicBezTo>
                    <a:pt x="71" y="202"/>
                    <a:pt x="71" y="202"/>
                    <a:pt x="71" y="202"/>
                  </a:cubicBezTo>
                  <a:cubicBezTo>
                    <a:pt x="71" y="203"/>
                    <a:pt x="71" y="203"/>
                    <a:pt x="71" y="204"/>
                  </a:cubicBezTo>
                  <a:cubicBezTo>
                    <a:pt x="71" y="204"/>
                    <a:pt x="72" y="204"/>
                    <a:pt x="72" y="204"/>
                  </a:cubicBezTo>
                  <a:cubicBezTo>
                    <a:pt x="183" y="211"/>
                    <a:pt x="183" y="211"/>
                    <a:pt x="183" y="211"/>
                  </a:cubicBezTo>
                  <a:cubicBezTo>
                    <a:pt x="183" y="212"/>
                    <a:pt x="183" y="212"/>
                    <a:pt x="184" y="212"/>
                  </a:cubicBezTo>
                  <a:cubicBezTo>
                    <a:pt x="184" y="212"/>
                    <a:pt x="184" y="212"/>
                    <a:pt x="184" y="211"/>
                  </a:cubicBezTo>
                  <a:cubicBezTo>
                    <a:pt x="186" y="211"/>
                    <a:pt x="186" y="210"/>
                    <a:pt x="185" y="209"/>
                  </a:cubicBezTo>
                  <a:cubicBezTo>
                    <a:pt x="185" y="201"/>
                    <a:pt x="185" y="201"/>
                    <a:pt x="185" y="201"/>
                  </a:cubicBezTo>
                  <a:cubicBezTo>
                    <a:pt x="186" y="201"/>
                    <a:pt x="186" y="201"/>
                    <a:pt x="186" y="201"/>
                  </a:cubicBezTo>
                  <a:cubicBezTo>
                    <a:pt x="187" y="201"/>
                    <a:pt x="188" y="200"/>
                    <a:pt x="189" y="200"/>
                  </a:cubicBezTo>
                  <a:cubicBezTo>
                    <a:pt x="192" y="200"/>
                    <a:pt x="195" y="202"/>
                    <a:pt x="196" y="203"/>
                  </a:cubicBezTo>
                  <a:cubicBezTo>
                    <a:pt x="206" y="209"/>
                    <a:pt x="207" y="225"/>
                    <a:pt x="198" y="233"/>
                  </a:cubicBezTo>
                  <a:cubicBezTo>
                    <a:pt x="192" y="238"/>
                    <a:pt x="184" y="239"/>
                    <a:pt x="176" y="239"/>
                  </a:cubicBezTo>
                  <a:cubicBezTo>
                    <a:pt x="175" y="239"/>
                    <a:pt x="174" y="239"/>
                    <a:pt x="173" y="239"/>
                  </a:cubicBezTo>
                  <a:cubicBezTo>
                    <a:pt x="164" y="238"/>
                    <a:pt x="153" y="238"/>
                    <a:pt x="144" y="234"/>
                  </a:cubicBezTo>
                  <a:cubicBezTo>
                    <a:pt x="142" y="233"/>
                    <a:pt x="138" y="233"/>
                    <a:pt x="135" y="232"/>
                  </a:cubicBezTo>
                  <a:cubicBezTo>
                    <a:pt x="131" y="230"/>
                    <a:pt x="127" y="229"/>
                    <a:pt x="123" y="228"/>
                  </a:cubicBezTo>
                  <a:cubicBezTo>
                    <a:pt x="115" y="224"/>
                    <a:pt x="107" y="222"/>
                    <a:pt x="99" y="221"/>
                  </a:cubicBezTo>
                  <a:cubicBezTo>
                    <a:pt x="94" y="220"/>
                    <a:pt x="88" y="219"/>
                    <a:pt x="82" y="219"/>
                  </a:cubicBezTo>
                  <a:cubicBezTo>
                    <a:pt x="80" y="219"/>
                    <a:pt x="79" y="219"/>
                    <a:pt x="77" y="219"/>
                  </a:cubicBezTo>
                  <a:cubicBezTo>
                    <a:pt x="67" y="220"/>
                    <a:pt x="53" y="228"/>
                    <a:pt x="57" y="241"/>
                  </a:cubicBezTo>
                  <a:cubicBezTo>
                    <a:pt x="59" y="245"/>
                    <a:pt x="65" y="248"/>
                    <a:pt x="70" y="249"/>
                  </a:cubicBezTo>
                  <a:cubicBezTo>
                    <a:pt x="74" y="250"/>
                    <a:pt x="77" y="250"/>
                    <a:pt x="81" y="250"/>
                  </a:cubicBezTo>
                  <a:cubicBezTo>
                    <a:pt x="84" y="250"/>
                    <a:pt x="88" y="250"/>
                    <a:pt x="91" y="249"/>
                  </a:cubicBezTo>
                  <a:cubicBezTo>
                    <a:pt x="94" y="248"/>
                    <a:pt x="97" y="248"/>
                    <a:pt x="101" y="248"/>
                  </a:cubicBezTo>
                  <a:cubicBezTo>
                    <a:pt x="109" y="248"/>
                    <a:pt x="117" y="250"/>
                    <a:pt x="122" y="257"/>
                  </a:cubicBezTo>
                  <a:cubicBezTo>
                    <a:pt x="129" y="268"/>
                    <a:pt x="114" y="271"/>
                    <a:pt x="105" y="271"/>
                  </a:cubicBezTo>
                  <a:cubicBezTo>
                    <a:pt x="104" y="271"/>
                    <a:pt x="103" y="271"/>
                    <a:pt x="102" y="270"/>
                  </a:cubicBezTo>
                  <a:cubicBezTo>
                    <a:pt x="92" y="269"/>
                    <a:pt x="84" y="265"/>
                    <a:pt x="75" y="263"/>
                  </a:cubicBezTo>
                  <a:cubicBezTo>
                    <a:pt x="71" y="262"/>
                    <a:pt x="66" y="262"/>
                    <a:pt x="62" y="262"/>
                  </a:cubicBezTo>
                  <a:cubicBezTo>
                    <a:pt x="60" y="262"/>
                    <a:pt x="58" y="262"/>
                    <a:pt x="56" y="262"/>
                  </a:cubicBezTo>
                  <a:cubicBezTo>
                    <a:pt x="51" y="263"/>
                    <a:pt x="43" y="265"/>
                    <a:pt x="40" y="270"/>
                  </a:cubicBezTo>
                  <a:cubicBezTo>
                    <a:pt x="38" y="274"/>
                    <a:pt x="38" y="279"/>
                    <a:pt x="37" y="284"/>
                  </a:cubicBezTo>
                  <a:cubicBezTo>
                    <a:pt x="36" y="285"/>
                    <a:pt x="36" y="285"/>
                    <a:pt x="36" y="285"/>
                  </a:cubicBezTo>
                  <a:cubicBezTo>
                    <a:pt x="35" y="285"/>
                    <a:pt x="33" y="285"/>
                    <a:pt x="31" y="285"/>
                  </a:cubicBezTo>
                  <a:cubicBezTo>
                    <a:pt x="30" y="285"/>
                    <a:pt x="28" y="285"/>
                    <a:pt x="27" y="286"/>
                  </a:cubicBezTo>
                  <a:cubicBezTo>
                    <a:pt x="22" y="288"/>
                    <a:pt x="19" y="292"/>
                    <a:pt x="16" y="296"/>
                  </a:cubicBezTo>
                  <a:cubicBezTo>
                    <a:pt x="9" y="304"/>
                    <a:pt x="4" y="313"/>
                    <a:pt x="3" y="324"/>
                  </a:cubicBezTo>
                  <a:cubicBezTo>
                    <a:pt x="0" y="343"/>
                    <a:pt x="12" y="365"/>
                    <a:pt x="34" y="365"/>
                  </a:cubicBezTo>
                  <a:cubicBezTo>
                    <a:pt x="34" y="365"/>
                    <a:pt x="34" y="365"/>
                    <a:pt x="34" y="365"/>
                  </a:cubicBezTo>
                  <a:cubicBezTo>
                    <a:pt x="74" y="365"/>
                    <a:pt x="76" y="295"/>
                    <a:pt x="41" y="286"/>
                  </a:cubicBezTo>
                  <a:cubicBezTo>
                    <a:pt x="41" y="286"/>
                    <a:pt x="40" y="285"/>
                    <a:pt x="39" y="285"/>
                  </a:cubicBezTo>
                  <a:cubicBezTo>
                    <a:pt x="41" y="277"/>
                    <a:pt x="41" y="268"/>
                    <a:pt x="51" y="266"/>
                  </a:cubicBezTo>
                  <a:cubicBezTo>
                    <a:pt x="55" y="265"/>
                    <a:pt x="60" y="264"/>
                    <a:pt x="64" y="264"/>
                  </a:cubicBezTo>
                  <a:cubicBezTo>
                    <a:pt x="67" y="264"/>
                    <a:pt x="71" y="264"/>
                    <a:pt x="74" y="265"/>
                  </a:cubicBezTo>
                  <a:cubicBezTo>
                    <a:pt x="85" y="268"/>
                    <a:pt x="96" y="273"/>
                    <a:pt x="107" y="273"/>
                  </a:cubicBezTo>
                  <a:cubicBezTo>
                    <a:pt x="111" y="273"/>
                    <a:pt x="115" y="273"/>
                    <a:pt x="118" y="271"/>
                  </a:cubicBezTo>
                  <a:cubicBezTo>
                    <a:pt x="130" y="268"/>
                    <a:pt x="126" y="254"/>
                    <a:pt x="117" y="249"/>
                  </a:cubicBezTo>
                  <a:cubicBezTo>
                    <a:pt x="111" y="246"/>
                    <a:pt x="105" y="246"/>
                    <a:pt x="99" y="246"/>
                  </a:cubicBezTo>
                  <a:cubicBezTo>
                    <a:pt x="98" y="246"/>
                    <a:pt x="97" y="246"/>
                    <a:pt x="96" y="246"/>
                  </a:cubicBezTo>
                  <a:cubicBezTo>
                    <a:pt x="92" y="246"/>
                    <a:pt x="88" y="248"/>
                    <a:pt x="85" y="248"/>
                  </a:cubicBezTo>
                  <a:cubicBezTo>
                    <a:pt x="83" y="248"/>
                    <a:pt x="82" y="248"/>
                    <a:pt x="81" y="248"/>
                  </a:cubicBezTo>
                  <a:cubicBezTo>
                    <a:pt x="77" y="248"/>
                    <a:pt x="72" y="248"/>
                    <a:pt x="68" y="246"/>
                  </a:cubicBezTo>
                  <a:cubicBezTo>
                    <a:pt x="63" y="244"/>
                    <a:pt x="59" y="241"/>
                    <a:pt x="59" y="235"/>
                  </a:cubicBezTo>
                  <a:cubicBezTo>
                    <a:pt x="60" y="229"/>
                    <a:pt x="65" y="226"/>
                    <a:pt x="69" y="224"/>
                  </a:cubicBezTo>
                  <a:cubicBezTo>
                    <a:pt x="73" y="222"/>
                    <a:pt x="78" y="222"/>
                    <a:pt x="82" y="222"/>
                  </a:cubicBezTo>
                  <a:cubicBezTo>
                    <a:pt x="86" y="222"/>
                    <a:pt x="91" y="222"/>
                    <a:pt x="95" y="223"/>
                  </a:cubicBezTo>
                  <a:cubicBezTo>
                    <a:pt x="104" y="224"/>
                    <a:pt x="113" y="227"/>
                    <a:pt x="122" y="230"/>
                  </a:cubicBezTo>
                  <a:cubicBezTo>
                    <a:pt x="129" y="232"/>
                    <a:pt x="136" y="235"/>
                    <a:pt x="142" y="236"/>
                  </a:cubicBezTo>
                  <a:cubicBezTo>
                    <a:pt x="147" y="237"/>
                    <a:pt x="151" y="239"/>
                    <a:pt x="155" y="239"/>
                  </a:cubicBezTo>
                  <a:cubicBezTo>
                    <a:pt x="160" y="240"/>
                    <a:pt x="164" y="241"/>
                    <a:pt x="168" y="241"/>
                  </a:cubicBezTo>
                  <a:cubicBezTo>
                    <a:pt x="171" y="241"/>
                    <a:pt x="174" y="241"/>
                    <a:pt x="177" y="241"/>
                  </a:cubicBezTo>
                  <a:cubicBezTo>
                    <a:pt x="182" y="241"/>
                    <a:pt x="186" y="241"/>
                    <a:pt x="190" y="240"/>
                  </a:cubicBezTo>
                  <a:cubicBezTo>
                    <a:pt x="202" y="236"/>
                    <a:pt x="209" y="223"/>
                    <a:pt x="205" y="211"/>
                  </a:cubicBezTo>
                  <a:cubicBezTo>
                    <a:pt x="204" y="205"/>
                    <a:pt x="197" y="198"/>
                    <a:pt x="190" y="198"/>
                  </a:cubicBezTo>
                  <a:cubicBezTo>
                    <a:pt x="188" y="198"/>
                    <a:pt x="187" y="198"/>
                    <a:pt x="185" y="199"/>
                  </a:cubicBezTo>
                  <a:cubicBezTo>
                    <a:pt x="186" y="189"/>
                    <a:pt x="186" y="189"/>
                    <a:pt x="186" y="189"/>
                  </a:cubicBezTo>
                  <a:cubicBezTo>
                    <a:pt x="186" y="188"/>
                    <a:pt x="186" y="188"/>
                    <a:pt x="185" y="188"/>
                  </a:cubicBezTo>
                  <a:cubicBezTo>
                    <a:pt x="185" y="187"/>
                    <a:pt x="185" y="187"/>
                    <a:pt x="185" y="187"/>
                  </a:cubicBezTo>
                  <a:cubicBezTo>
                    <a:pt x="150" y="185"/>
                    <a:pt x="150" y="185"/>
                    <a:pt x="150" y="185"/>
                  </a:cubicBezTo>
                  <a:cubicBezTo>
                    <a:pt x="153" y="139"/>
                    <a:pt x="153" y="139"/>
                    <a:pt x="153" y="139"/>
                  </a:cubicBezTo>
                  <a:cubicBezTo>
                    <a:pt x="237" y="144"/>
                    <a:pt x="237" y="144"/>
                    <a:pt x="237" y="144"/>
                  </a:cubicBezTo>
                  <a:cubicBezTo>
                    <a:pt x="237" y="144"/>
                    <a:pt x="237" y="144"/>
                    <a:pt x="237" y="144"/>
                  </a:cubicBezTo>
                  <a:cubicBezTo>
                    <a:pt x="239" y="144"/>
                    <a:pt x="240" y="144"/>
                    <a:pt x="241" y="143"/>
                  </a:cubicBezTo>
                  <a:cubicBezTo>
                    <a:pt x="244" y="142"/>
                    <a:pt x="246" y="140"/>
                    <a:pt x="246" y="136"/>
                  </a:cubicBezTo>
                  <a:cubicBezTo>
                    <a:pt x="253" y="21"/>
                    <a:pt x="253" y="21"/>
                    <a:pt x="253" y="21"/>
                  </a:cubicBezTo>
                  <a:cubicBezTo>
                    <a:pt x="253" y="21"/>
                    <a:pt x="253" y="21"/>
                    <a:pt x="253" y="20"/>
                  </a:cubicBezTo>
                  <a:cubicBezTo>
                    <a:pt x="253" y="20"/>
                    <a:pt x="253" y="20"/>
                    <a:pt x="253" y="20"/>
                  </a:cubicBezTo>
                  <a:cubicBezTo>
                    <a:pt x="253" y="18"/>
                    <a:pt x="252" y="17"/>
                    <a:pt x="251" y="16"/>
                  </a:cubicBezTo>
                  <a:cubicBezTo>
                    <a:pt x="251" y="15"/>
                    <a:pt x="251" y="15"/>
                    <a:pt x="251" y="15"/>
                  </a:cubicBezTo>
                  <a:cubicBezTo>
                    <a:pt x="251" y="15"/>
                    <a:pt x="251" y="15"/>
                    <a:pt x="251" y="15"/>
                  </a:cubicBezTo>
                  <a:cubicBezTo>
                    <a:pt x="250" y="14"/>
                    <a:pt x="248" y="13"/>
                    <a:pt x="247" y="13"/>
                  </a:cubicBezTo>
                  <a:cubicBezTo>
                    <a:pt x="247" y="13"/>
                    <a:pt x="247" y="13"/>
                    <a:pt x="247" y="13"/>
                  </a:cubicBezTo>
                  <a:cubicBezTo>
                    <a:pt x="246" y="13"/>
                    <a:pt x="246" y="13"/>
                    <a:pt x="245" y="13"/>
                  </a:cubicBezTo>
                  <a:cubicBezTo>
                    <a:pt x="43" y="0"/>
                    <a:pt x="43" y="0"/>
                    <a:pt x="43" y="0"/>
                  </a:cubicBezTo>
                  <a:cubicBezTo>
                    <a:pt x="43" y="0"/>
                    <a:pt x="42" y="0"/>
                    <a:pt x="4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19" name="组合 18"/>
            <p:cNvGrpSpPr/>
            <p:nvPr/>
          </p:nvGrpSpPr>
          <p:grpSpPr>
            <a:xfrm>
              <a:off x="4754231" y="842889"/>
              <a:ext cx="962025" cy="919163"/>
              <a:chOff x="4754231" y="842889"/>
              <a:chExt cx="962025" cy="919163"/>
            </a:xfrm>
          </p:grpSpPr>
          <p:sp>
            <p:nvSpPr>
              <p:cNvPr id="92" name="Freeform 6"/>
              <p:cNvSpPr>
                <a:spLocks noEditPoints="1"/>
              </p:cNvSpPr>
              <p:nvPr/>
            </p:nvSpPr>
            <p:spPr bwMode="auto">
              <a:xfrm>
                <a:off x="5005056" y="1104827"/>
                <a:ext cx="482600" cy="657225"/>
              </a:xfrm>
              <a:custGeom>
                <a:avLst/>
                <a:gdLst>
                  <a:gd name="T0" fmla="*/ 63 w 114"/>
                  <a:gd name="T1" fmla="*/ 129 h 155"/>
                  <a:gd name="T2" fmla="*/ 93 w 114"/>
                  <a:gd name="T3" fmla="*/ 122 h 155"/>
                  <a:gd name="T4" fmla="*/ 103 w 114"/>
                  <a:gd name="T5" fmla="*/ 130 h 155"/>
                  <a:gd name="T6" fmla="*/ 101 w 114"/>
                  <a:gd name="T7" fmla="*/ 131 h 155"/>
                  <a:gd name="T8" fmla="*/ 76 w 114"/>
                  <a:gd name="T9" fmla="*/ 141 h 155"/>
                  <a:gd name="T10" fmla="*/ 77 w 114"/>
                  <a:gd name="T11" fmla="*/ 144 h 155"/>
                  <a:gd name="T12" fmla="*/ 103 w 114"/>
                  <a:gd name="T13" fmla="*/ 136 h 155"/>
                  <a:gd name="T14" fmla="*/ 86 w 114"/>
                  <a:gd name="T15" fmla="*/ 152 h 155"/>
                  <a:gd name="T16" fmla="*/ 69 w 114"/>
                  <a:gd name="T17" fmla="*/ 140 h 155"/>
                  <a:gd name="T18" fmla="*/ 73 w 114"/>
                  <a:gd name="T19" fmla="*/ 135 h 155"/>
                  <a:gd name="T20" fmla="*/ 93 w 114"/>
                  <a:gd name="T21" fmla="*/ 126 h 155"/>
                  <a:gd name="T22" fmla="*/ 72 w 114"/>
                  <a:gd name="T23" fmla="*/ 132 h 155"/>
                  <a:gd name="T24" fmla="*/ 40 w 114"/>
                  <a:gd name="T25" fmla="*/ 59 h 155"/>
                  <a:gd name="T26" fmla="*/ 40 w 114"/>
                  <a:gd name="T27" fmla="*/ 62 h 155"/>
                  <a:gd name="T28" fmla="*/ 35 w 114"/>
                  <a:gd name="T29" fmla="*/ 55 h 155"/>
                  <a:gd name="T30" fmla="*/ 75 w 114"/>
                  <a:gd name="T31" fmla="*/ 54 h 155"/>
                  <a:gd name="T32" fmla="*/ 82 w 114"/>
                  <a:gd name="T33" fmla="*/ 50 h 155"/>
                  <a:gd name="T34" fmla="*/ 84 w 114"/>
                  <a:gd name="T35" fmla="*/ 81 h 155"/>
                  <a:gd name="T36" fmla="*/ 81 w 114"/>
                  <a:gd name="T37" fmla="*/ 123 h 155"/>
                  <a:gd name="T38" fmla="*/ 53 w 114"/>
                  <a:gd name="T39" fmla="*/ 74 h 155"/>
                  <a:gd name="T40" fmla="*/ 45 w 114"/>
                  <a:gd name="T41" fmla="*/ 60 h 155"/>
                  <a:gd name="T42" fmla="*/ 50 w 114"/>
                  <a:gd name="T43" fmla="*/ 58 h 155"/>
                  <a:gd name="T44" fmla="*/ 58 w 114"/>
                  <a:gd name="T45" fmla="*/ 56 h 155"/>
                  <a:gd name="T46" fmla="*/ 64 w 114"/>
                  <a:gd name="T47" fmla="*/ 55 h 155"/>
                  <a:gd name="T48" fmla="*/ 72 w 114"/>
                  <a:gd name="T49" fmla="*/ 51 h 155"/>
                  <a:gd name="T50" fmla="*/ 82 w 114"/>
                  <a:gd name="T51" fmla="*/ 43 h 155"/>
                  <a:gd name="T52" fmla="*/ 85 w 114"/>
                  <a:gd name="T53" fmla="*/ 45 h 155"/>
                  <a:gd name="T54" fmla="*/ 63 w 114"/>
                  <a:gd name="T55" fmla="*/ 126 h 155"/>
                  <a:gd name="T56" fmla="*/ 17 w 114"/>
                  <a:gd name="T57" fmla="*/ 87 h 155"/>
                  <a:gd name="T58" fmla="*/ 85 w 114"/>
                  <a:gd name="T59" fmla="*/ 13 h 155"/>
                  <a:gd name="T60" fmla="*/ 107 w 114"/>
                  <a:gd name="T61" fmla="*/ 72 h 155"/>
                  <a:gd name="T62" fmla="*/ 99 w 114"/>
                  <a:gd name="T63" fmla="*/ 114 h 155"/>
                  <a:gd name="T64" fmla="*/ 91 w 114"/>
                  <a:gd name="T65" fmla="*/ 119 h 155"/>
                  <a:gd name="T66" fmla="*/ 85 w 114"/>
                  <a:gd name="T67" fmla="*/ 50 h 155"/>
                  <a:gd name="T68" fmla="*/ 84 w 114"/>
                  <a:gd name="T69" fmla="*/ 37 h 155"/>
                  <a:gd name="T70" fmla="*/ 82 w 114"/>
                  <a:gd name="T71" fmla="*/ 38 h 155"/>
                  <a:gd name="T72" fmla="*/ 76 w 114"/>
                  <a:gd name="T73" fmla="*/ 44 h 155"/>
                  <a:gd name="T74" fmla="*/ 76 w 114"/>
                  <a:gd name="T75" fmla="*/ 46 h 155"/>
                  <a:gd name="T76" fmla="*/ 72 w 114"/>
                  <a:gd name="T77" fmla="*/ 44 h 155"/>
                  <a:gd name="T78" fmla="*/ 68 w 114"/>
                  <a:gd name="T79" fmla="*/ 51 h 155"/>
                  <a:gd name="T80" fmla="*/ 63 w 114"/>
                  <a:gd name="T81" fmla="*/ 43 h 155"/>
                  <a:gd name="T82" fmla="*/ 62 w 114"/>
                  <a:gd name="T83" fmla="*/ 52 h 155"/>
                  <a:gd name="T84" fmla="*/ 56 w 114"/>
                  <a:gd name="T85" fmla="*/ 45 h 155"/>
                  <a:gd name="T86" fmla="*/ 55 w 114"/>
                  <a:gd name="T87" fmla="*/ 55 h 155"/>
                  <a:gd name="T88" fmla="*/ 47 w 114"/>
                  <a:gd name="T89" fmla="*/ 48 h 155"/>
                  <a:gd name="T90" fmla="*/ 47 w 114"/>
                  <a:gd name="T91" fmla="*/ 58 h 155"/>
                  <a:gd name="T92" fmla="*/ 41 w 114"/>
                  <a:gd name="T93" fmla="*/ 52 h 155"/>
                  <a:gd name="T94" fmla="*/ 36 w 114"/>
                  <a:gd name="T95" fmla="*/ 50 h 155"/>
                  <a:gd name="T96" fmla="*/ 31 w 114"/>
                  <a:gd name="T97" fmla="*/ 57 h 155"/>
                  <a:gd name="T98" fmla="*/ 40 w 114"/>
                  <a:gd name="T99" fmla="*/ 65 h 155"/>
                  <a:gd name="T100" fmla="*/ 62 w 114"/>
                  <a:gd name="T101" fmla="*/ 91 h 155"/>
                  <a:gd name="T102" fmla="*/ 63 w 114"/>
                  <a:gd name="T103" fmla="*/ 126 h 155"/>
                  <a:gd name="T104" fmla="*/ 8 w 114"/>
                  <a:gd name="T105" fmla="*/ 71 h 155"/>
                  <a:gd name="T106" fmla="*/ 59 w 114"/>
                  <a:gd name="T107" fmla="*/ 120 h 155"/>
                  <a:gd name="T108" fmla="*/ 60 w 114"/>
                  <a:gd name="T109" fmla="*/ 128 h 155"/>
                  <a:gd name="T110" fmla="*/ 62 w 114"/>
                  <a:gd name="T111" fmla="*/ 138 h 155"/>
                  <a:gd name="T112" fmla="*/ 64 w 114"/>
                  <a:gd name="T113" fmla="*/ 143 h 155"/>
                  <a:gd name="T114" fmla="*/ 87 w 114"/>
                  <a:gd name="T115" fmla="*/ 155 h 155"/>
                  <a:gd name="T116" fmla="*/ 105 w 114"/>
                  <a:gd name="T117" fmla="*/ 134 h 155"/>
                  <a:gd name="T118" fmla="*/ 103 w 114"/>
                  <a:gd name="T119" fmla="*/ 119 h 155"/>
                  <a:gd name="T120" fmla="*/ 102 w 114"/>
                  <a:gd name="T121" fmla="*/ 114 h 155"/>
                  <a:gd name="T122" fmla="*/ 112 w 114"/>
                  <a:gd name="T123" fmla="*/ 58 h 155"/>
                  <a:gd name="T124" fmla="*/ 59 w 114"/>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55">
                    <a:moveTo>
                      <a:pt x="72" y="132"/>
                    </a:moveTo>
                    <a:cubicBezTo>
                      <a:pt x="70" y="132"/>
                      <a:pt x="67" y="132"/>
                      <a:pt x="66" y="131"/>
                    </a:cubicBezTo>
                    <a:cubicBezTo>
                      <a:pt x="65" y="131"/>
                      <a:pt x="64" y="130"/>
                      <a:pt x="63" y="129"/>
                    </a:cubicBezTo>
                    <a:cubicBezTo>
                      <a:pt x="66" y="129"/>
                      <a:pt x="70" y="129"/>
                      <a:pt x="74" y="128"/>
                    </a:cubicBezTo>
                    <a:cubicBezTo>
                      <a:pt x="77" y="127"/>
                      <a:pt x="80" y="126"/>
                      <a:pt x="84" y="125"/>
                    </a:cubicBezTo>
                    <a:cubicBezTo>
                      <a:pt x="87" y="124"/>
                      <a:pt x="90" y="123"/>
                      <a:pt x="93" y="122"/>
                    </a:cubicBezTo>
                    <a:cubicBezTo>
                      <a:pt x="95" y="121"/>
                      <a:pt x="98" y="120"/>
                      <a:pt x="100" y="118"/>
                    </a:cubicBezTo>
                    <a:cubicBezTo>
                      <a:pt x="100" y="120"/>
                      <a:pt x="100" y="120"/>
                      <a:pt x="99" y="122"/>
                    </a:cubicBezTo>
                    <a:cubicBezTo>
                      <a:pt x="98" y="126"/>
                      <a:pt x="104" y="128"/>
                      <a:pt x="103" y="130"/>
                    </a:cubicBezTo>
                    <a:cubicBezTo>
                      <a:pt x="102" y="130"/>
                      <a:pt x="102" y="130"/>
                      <a:pt x="102" y="130"/>
                    </a:cubicBezTo>
                    <a:cubicBezTo>
                      <a:pt x="102" y="130"/>
                      <a:pt x="102" y="130"/>
                      <a:pt x="102" y="130"/>
                    </a:cubicBezTo>
                    <a:cubicBezTo>
                      <a:pt x="102" y="130"/>
                      <a:pt x="101" y="131"/>
                      <a:pt x="101" y="131"/>
                    </a:cubicBezTo>
                    <a:cubicBezTo>
                      <a:pt x="99" y="135"/>
                      <a:pt x="92" y="137"/>
                      <a:pt x="88" y="138"/>
                    </a:cubicBezTo>
                    <a:cubicBezTo>
                      <a:pt x="87" y="138"/>
                      <a:pt x="78" y="141"/>
                      <a:pt x="76" y="141"/>
                    </a:cubicBezTo>
                    <a:cubicBezTo>
                      <a:pt x="76" y="141"/>
                      <a:pt x="76" y="141"/>
                      <a:pt x="76" y="141"/>
                    </a:cubicBezTo>
                    <a:cubicBezTo>
                      <a:pt x="76" y="141"/>
                      <a:pt x="75" y="141"/>
                      <a:pt x="75" y="141"/>
                    </a:cubicBezTo>
                    <a:cubicBezTo>
                      <a:pt x="74" y="141"/>
                      <a:pt x="73" y="142"/>
                      <a:pt x="74" y="143"/>
                    </a:cubicBezTo>
                    <a:cubicBezTo>
                      <a:pt x="74" y="144"/>
                      <a:pt x="75" y="144"/>
                      <a:pt x="77" y="144"/>
                    </a:cubicBezTo>
                    <a:cubicBezTo>
                      <a:pt x="81" y="144"/>
                      <a:pt x="86" y="142"/>
                      <a:pt x="89" y="141"/>
                    </a:cubicBezTo>
                    <a:cubicBezTo>
                      <a:pt x="92" y="140"/>
                      <a:pt x="99" y="138"/>
                      <a:pt x="102" y="135"/>
                    </a:cubicBezTo>
                    <a:cubicBezTo>
                      <a:pt x="102" y="135"/>
                      <a:pt x="102" y="135"/>
                      <a:pt x="103" y="136"/>
                    </a:cubicBezTo>
                    <a:cubicBezTo>
                      <a:pt x="104" y="136"/>
                      <a:pt x="101" y="140"/>
                      <a:pt x="100" y="140"/>
                    </a:cubicBezTo>
                    <a:cubicBezTo>
                      <a:pt x="100" y="144"/>
                      <a:pt x="99" y="147"/>
                      <a:pt x="96" y="149"/>
                    </a:cubicBezTo>
                    <a:cubicBezTo>
                      <a:pt x="93" y="151"/>
                      <a:pt x="90" y="152"/>
                      <a:pt x="86" y="152"/>
                    </a:cubicBezTo>
                    <a:cubicBezTo>
                      <a:pt x="81" y="152"/>
                      <a:pt x="76" y="149"/>
                      <a:pt x="72" y="144"/>
                    </a:cubicBezTo>
                    <a:cubicBezTo>
                      <a:pt x="71" y="143"/>
                      <a:pt x="70" y="143"/>
                      <a:pt x="69" y="142"/>
                    </a:cubicBezTo>
                    <a:cubicBezTo>
                      <a:pt x="67" y="142"/>
                      <a:pt x="68" y="141"/>
                      <a:pt x="69" y="140"/>
                    </a:cubicBezTo>
                    <a:cubicBezTo>
                      <a:pt x="69" y="137"/>
                      <a:pt x="63" y="139"/>
                      <a:pt x="66" y="134"/>
                    </a:cubicBezTo>
                    <a:cubicBezTo>
                      <a:pt x="66" y="134"/>
                      <a:pt x="67" y="134"/>
                      <a:pt x="67" y="135"/>
                    </a:cubicBezTo>
                    <a:cubicBezTo>
                      <a:pt x="69" y="135"/>
                      <a:pt x="71" y="135"/>
                      <a:pt x="73" y="135"/>
                    </a:cubicBezTo>
                    <a:cubicBezTo>
                      <a:pt x="75" y="135"/>
                      <a:pt x="76" y="135"/>
                      <a:pt x="77" y="135"/>
                    </a:cubicBezTo>
                    <a:cubicBezTo>
                      <a:pt x="81" y="134"/>
                      <a:pt x="92" y="132"/>
                      <a:pt x="95" y="128"/>
                    </a:cubicBezTo>
                    <a:cubicBezTo>
                      <a:pt x="95" y="127"/>
                      <a:pt x="94" y="126"/>
                      <a:pt x="93" y="126"/>
                    </a:cubicBezTo>
                    <a:cubicBezTo>
                      <a:pt x="93" y="126"/>
                      <a:pt x="92" y="126"/>
                      <a:pt x="92" y="126"/>
                    </a:cubicBezTo>
                    <a:cubicBezTo>
                      <a:pt x="91" y="129"/>
                      <a:pt x="78" y="132"/>
                      <a:pt x="75" y="132"/>
                    </a:cubicBezTo>
                    <a:cubicBezTo>
                      <a:pt x="74" y="132"/>
                      <a:pt x="73" y="132"/>
                      <a:pt x="72" y="132"/>
                    </a:cubicBezTo>
                    <a:moveTo>
                      <a:pt x="37" y="56"/>
                    </a:moveTo>
                    <a:cubicBezTo>
                      <a:pt x="37" y="56"/>
                      <a:pt x="38" y="56"/>
                      <a:pt x="38" y="55"/>
                    </a:cubicBezTo>
                    <a:cubicBezTo>
                      <a:pt x="39" y="56"/>
                      <a:pt x="41" y="58"/>
                      <a:pt x="40" y="59"/>
                    </a:cubicBezTo>
                    <a:cubicBezTo>
                      <a:pt x="40" y="60"/>
                      <a:pt x="40" y="61"/>
                      <a:pt x="41" y="61"/>
                    </a:cubicBezTo>
                    <a:cubicBezTo>
                      <a:pt x="41" y="61"/>
                      <a:pt x="40" y="62"/>
                      <a:pt x="40" y="62"/>
                    </a:cubicBezTo>
                    <a:cubicBezTo>
                      <a:pt x="40" y="62"/>
                      <a:pt x="40" y="62"/>
                      <a:pt x="40" y="62"/>
                    </a:cubicBezTo>
                    <a:cubicBezTo>
                      <a:pt x="37" y="62"/>
                      <a:pt x="35" y="60"/>
                      <a:pt x="35" y="58"/>
                    </a:cubicBezTo>
                    <a:cubicBezTo>
                      <a:pt x="35" y="57"/>
                      <a:pt x="35" y="56"/>
                      <a:pt x="35" y="55"/>
                    </a:cubicBezTo>
                    <a:cubicBezTo>
                      <a:pt x="35" y="55"/>
                      <a:pt x="35" y="55"/>
                      <a:pt x="35" y="55"/>
                    </a:cubicBezTo>
                    <a:cubicBezTo>
                      <a:pt x="35" y="55"/>
                      <a:pt x="35" y="55"/>
                      <a:pt x="35" y="55"/>
                    </a:cubicBezTo>
                    <a:cubicBezTo>
                      <a:pt x="35" y="56"/>
                      <a:pt x="36" y="56"/>
                      <a:pt x="37" y="56"/>
                    </a:cubicBezTo>
                    <a:moveTo>
                      <a:pt x="75" y="54"/>
                    </a:moveTo>
                    <a:cubicBezTo>
                      <a:pt x="76" y="54"/>
                      <a:pt x="76" y="54"/>
                      <a:pt x="76" y="54"/>
                    </a:cubicBezTo>
                    <a:cubicBezTo>
                      <a:pt x="78" y="53"/>
                      <a:pt x="79" y="52"/>
                      <a:pt x="79" y="50"/>
                    </a:cubicBezTo>
                    <a:cubicBezTo>
                      <a:pt x="80" y="50"/>
                      <a:pt x="81" y="50"/>
                      <a:pt x="82" y="50"/>
                    </a:cubicBezTo>
                    <a:cubicBezTo>
                      <a:pt x="82" y="50"/>
                      <a:pt x="82" y="50"/>
                      <a:pt x="82" y="50"/>
                    </a:cubicBezTo>
                    <a:cubicBezTo>
                      <a:pt x="81" y="54"/>
                      <a:pt x="82" y="57"/>
                      <a:pt x="82" y="61"/>
                    </a:cubicBezTo>
                    <a:cubicBezTo>
                      <a:pt x="82" y="67"/>
                      <a:pt x="83" y="74"/>
                      <a:pt x="84" y="81"/>
                    </a:cubicBezTo>
                    <a:cubicBezTo>
                      <a:pt x="85" y="94"/>
                      <a:pt x="88" y="107"/>
                      <a:pt x="89" y="121"/>
                    </a:cubicBezTo>
                    <a:cubicBezTo>
                      <a:pt x="89" y="121"/>
                      <a:pt x="89" y="121"/>
                      <a:pt x="89" y="121"/>
                    </a:cubicBezTo>
                    <a:cubicBezTo>
                      <a:pt x="87" y="122"/>
                      <a:pt x="84" y="123"/>
                      <a:pt x="81" y="123"/>
                    </a:cubicBezTo>
                    <a:cubicBezTo>
                      <a:pt x="81" y="123"/>
                      <a:pt x="81" y="122"/>
                      <a:pt x="80" y="122"/>
                    </a:cubicBezTo>
                    <a:cubicBezTo>
                      <a:pt x="76" y="110"/>
                      <a:pt x="71" y="100"/>
                      <a:pt x="64" y="89"/>
                    </a:cubicBezTo>
                    <a:cubicBezTo>
                      <a:pt x="61" y="84"/>
                      <a:pt x="57" y="79"/>
                      <a:pt x="53" y="74"/>
                    </a:cubicBezTo>
                    <a:cubicBezTo>
                      <a:pt x="50" y="71"/>
                      <a:pt x="47" y="67"/>
                      <a:pt x="44" y="63"/>
                    </a:cubicBezTo>
                    <a:cubicBezTo>
                      <a:pt x="44" y="63"/>
                      <a:pt x="44" y="63"/>
                      <a:pt x="44" y="63"/>
                    </a:cubicBezTo>
                    <a:cubicBezTo>
                      <a:pt x="45" y="62"/>
                      <a:pt x="45" y="61"/>
                      <a:pt x="45" y="60"/>
                    </a:cubicBezTo>
                    <a:cubicBezTo>
                      <a:pt x="46" y="60"/>
                      <a:pt x="46" y="60"/>
                      <a:pt x="47" y="60"/>
                    </a:cubicBezTo>
                    <a:cubicBezTo>
                      <a:pt x="48" y="60"/>
                      <a:pt x="49" y="60"/>
                      <a:pt x="49" y="60"/>
                    </a:cubicBezTo>
                    <a:cubicBezTo>
                      <a:pt x="50" y="59"/>
                      <a:pt x="50" y="59"/>
                      <a:pt x="50" y="58"/>
                    </a:cubicBezTo>
                    <a:cubicBezTo>
                      <a:pt x="51" y="59"/>
                      <a:pt x="52" y="59"/>
                      <a:pt x="54" y="59"/>
                    </a:cubicBezTo>
                    <a:cubicBezTo>
                      <a:pt x="54" y="59"/>
                      <a:pt x="55" y="59"/>
                      <a:pt x="56" y="59"/>
                    </a:cubicBezTo>
                    <a:cubicBezTo>
                      <a:pt x="57" y="59"/>
                      <a:pt x="58" y="58"/>
                      <a:pt x="58" y="56"/>
                    </a:cubicBezTo>
                    <a:cubicBezTo>
                      <a:pt x="59" y="57"/>
                      <a:pt x="60" y="57"/>
                      <a:pt x="61" y="57"/>
                    </a:cubicBezTo>
                    <a:cubicBezTo>
                      <a:pt x="61" y="57"/>
                      <a:pt x="62" y="57"/>
                      <a:pt x="62" y="57"/>
                    </a:cubicBezTo>
                    <a:cubicBezTo>
                      <a:pt x="63" y="57"/>
                      <a:pt x="64" y="56"/>
                      <a:pt x="64" y="55"/>
                    </a:cubicBezTo>
                    <a:cubicBezTo>
                      <a:pt x="65" y="55"/>
                      <a:pt x="66" y="55"/>
                      <a:pt x="66" y="55"/>
                    </a:cubicBezTo>
                    <a:cubicBezTo>
                      <a:pt x="66" y="55"/>
                      <a:pt x="67" y="55"/>
                      <a:pt x="67" y="55"/>
                    </a:cubicBezTo>
                    <a:cubicBezTo>
                      <a:pt x="69" y="55"/>
                      <a:pt x="71" y="53"/>
                      <a:pt x="72" y="51"/>
                    </a:cubicBezTo>
                    <a:cubicBezTo>
                      <a:pt x="73" y="52"/>
                      <a:pt x="74" y="54"/>
                      <a:pt x="75" y="54"/>
                    </a:cubicBezTo>
                    <a:moveTo>
                      <a:pt x="84" y="46"/>
                    </a:moveTo>
                    <a:cubicBezTo>
                      <a:pt x="83" y="46"/>
                      <a:pt x="82" y="45"/>
                      <a:pt x="82" y="43"/>
                    </a:cubicBezTo>
                    <a:cubicBezTo>
                      <a:pt x="82" y="43"/>
                      <a:pt x="83" y="42"/>
                      <a:pt x="83" y="42"/>
                    </a:cubicBezTo>
                    <a:cubicBezTo>
                      <a:pt x="84" y="42"/>
                      <a:pt x="84" y="43"/>
                      <a:pt x="85" y="44"/>
                    </a:cubicBezTo>
                    <a:cubicBezTo>
                      <a:pt x="85" y="45"/>
                      <a:pt x="85" y="45"/>
                      <a:pt x="85" y="45"/>
                    </a:cubicBezTo>
                    <a:cubicBezTo>
                      <a:pt x="85" y="45"/>
                      <a:pt x="85" y="45"/>
                      <a:pt x="85" y="45"/>
                    </a:cubicBezTo>
                    <a:cubicBezTo>
                      <a:pt x="85" y="46"/>
                      <a:pt x="84" y="46"/>
                      <a:pt x="84" y="46"/>
                    </a:cubicBezTo>
                    <a:moveTo>
                      <a:pt x="63" y="126"/>
                    </a:moveTo>
                    <a:cubicBezTo>
                      <a:pt x="62" y="123"/>
                      <a:pt x="62" y="118"/>
                      <a:pt x="60" y="115"/>
                    </a:cubicBezTo>
                    <a:cubicBezTo>
                      <a:pt x="58" y="112"/>
                      <a:pt x="54" y="112"/>
                      <a:pt x="51" y="111"/>
                    </a:cubicBezTo>
                    <a:cubicBezTo>
                      <a:pt x="38" y="108"/>
                      <a:pt x="25" y="98"/>
                      <a:pt x="17" y="87"/>
                    </a:cubicBezTo>
                    <a:cubicBezTo>
                      <a:pt x="1" y="60"/>
                      <a:pt x="5" y="15"/>
                      <a:pt x="40" y="6"/>
                    </a:cubicBezTo>
                    <a:cubicBezTo>
                      <a:pt x="47" y="4"/>
                      <a:pt x="53" y="3"/>
                      <a:pt x="59" y="3"/>
                    </a:cubicBezTo>
                    <a:cubicBezTo>
                      <a:pt x="69" y="3"/>
                      <a:pt x="77" y="5"/>
                      <a:pt x="85" y="13"/>
                    </a:cubicBezTo>
                    <a:cubicBezTo>
                      <a:pt x="91" y="18"/>
                      <a:pt x="97" y="24"/>
                      <a:pt x="101" y="31"/>
                    </a:cubicBezTo>
                    <a:cubicBezTo>
                      <a:pt x="104" y="37"/>
                      <a:pt x="108" y="47"/>
                      <a:pt x="108" y="54"/>
                    </a:cubicBezTo>
                    <a:cubicBezTo>
                      <a:pt x="108" y="60"/>
                      <a:pt x="110" y="66"/>
                      <a:pt x="107" y="72"/>
                    </a:cubicBezTo>
                    <a:cubicBezTo>
                      <a:pt x="105" y="79"/>
                      <a:pt x="104" y="87"/>
                      <a:pt x="100" y="94"/>
                    </a:cubicBezTo>
                    <a:cubicBezTo>
                      <a:pt x="96" y="102"/>
                      <a:pt x="96" y="105"/>
                      <a:pt x="99" y="114"/>
                    </a:cubicBezTo>
                    <a:cubicBezTo>
                      <a:pt x="99" y="114"/>
                      <a:pt x="99" y="114"/>
                      <a:pt x="99" y="114"/>
                    </a:cubicBezTo>
                    <a:cubicBezTo>
                      <a:pt x="99" y="114"/>
                      <a:pt x="99" y="115"/>
                      <a:pt x="99" y="115"/>
                    </a:cubicBezTo>
                    <a:cubicBezTo>
                      <a:pt x="97" y="117"/>
                      <a:pt x="94" y="118"/>
                      <a:pt x="91" y="119"/>
                    </a:cubicBezTo>
                    <a:cubicBezTo>
                      <a:pt x="91" y="119"/>
                      <a:pt x="91" y="119"/>
                      <a:pt x="91" y="119"/>
                    </a:cubicBezTo>
                    <a:cubicBezTo>
                      <a:pt x="91" y="106"/>
                      <a:pt x="88" y="94"/>
                      <a:pt x="86" y="81"/>
                    </a:cubicBezTo>
                    <a:cubicBezTo>
                      <a:pt x="86" y="74"/>
                      <a:pt x="85" y="67"/>
                      <a:pt x="85" y="61"/>
                    </a:cubicBezTo>
                    <a:cubicBezTo>
                      <a:pt x="85" y="57"/>
                      <a:pt x="84" y="53"/>
                      <a:pt x="85" y="50"/>
                    </a:cubicBezTo>
                    <a:cubicBezTo>
                      <a:pt x="87" y="49"/>
                      <a:pt x="89" y="47"/>
                      <a:pt x="88" y="45"/>
                    </a:cubicBezTo>
                    <a:cubicBezTo>
                      <a:pt x="88" y="43"/>
                      <a:pt x="88" y="42"/>
                      <a:pt x="88" y="40"/>
                    </a:cubicBezTo>
                    <a:cubicBezTo>
                      <a:pt x="87" y="39"/>
                      <a:pt x="86" y="37"/>
                      <a:pt x="84" y="37"/>
                    </a:cubicBezTo>
                    <a:cubicBezTo>
                      <a:pt x="84" y="37"/>
                      <a:pt x="84" y="37"/>
                      <a:pt x="84" y="37"/>
                    </a:cubicBezTo>
                    <a:cubicBezTo>
                      <a:pt x="83" y="37"/>
                      <a:pt x="83" y="38"/>
                      <a:pt x="82" y="38"/>
                    </a:cubicBezTo>
                    <a:cubicBezTo>
                      <a:pt x="82" y="38"/>
                      <a:pt x="82" y="38"/>
                      <a:pt x="82" y="38"/>
                    </a:cubicBezTo>
                    <a:cubicBezTo>
                      <a:pt x="81" y="38"/>
                      <a:pt x="81" y="38"/>
                      <a:pt x="81" y="38"/>
                    </a:cubicBezTo>
                    <a:cubicBezTo>
                      <a:pt x="80" y="39"/>
                      <a:pt x="80" y="39"/>
                      <a:pt x="80" y="39"/>
                    </a:cubicBezTo>
                    <a:cubicBezTo>
                      <a:pt x="78" y="40"/>
                      <a:pt x="77" y="42"/>
                      <a:pt x="76" y="44"/>
                    </a:cubicBezTo>
                    <a:cubicBezTo>
                      <a:pt x="76" y="44"/>
                      <a:pt x="76" y="44"/>
                      <a:pt x="76" y="45"/>
                    </a:cubicBezTo>
                    <a:cubicBezTo>
                      <a:pt x="76" y="45"/>
                      <a:pt x="76" y="45"/>
                      <a:pt x="76" y="45"/>
                    </a:cubicBezTo>
                    <a:cubicBezTo>
                      <a:pt x="76" y="46"/>
                      <a:pt x="76" y="46"/>
                      <a:pt x="76" y="46"/>
                    </a:cubicBezTo>
                    <a:cubicBezTo>
                      <a:pt x="77" y="48"/>
                      <a:pt x="76" y="50"/>
                      <a:pt x="75" y="50"/>
                    </a:cubicBezTo>
                    <a:cubicBezTo>
                      <a:pt x="75" y="50"/>
                      <a:pt x="74" y="49"/>
                      <a:pt x="74" y="47"/>
                    </a:cubicBezTo>
                    <a:cubicBezTo>
                      <a:pt x="73" y="46"/>
                      <a:pt x="73" y="45"/>
                      <a:pt x="72" y="44"/>
                    </a:cubicBezTo>
                    <a:cubicBezTo>
                      <a:pt x="72" y="43"/>
                      <a:pt x="72" y="43"/>
                      <a:pt x="71" y="43"/>
                    </a:cubicBezTo>
                    <a:cubicBezTo>
                      <a:pt x="70" y="43"/>
                      <a:pt x="69" y="44"/>
                      <a:pt x="70" y="45"/>
                    </a:cubicBezTo>
                    <a:cubicBezTo>
                      <a:pt x="71" y="49"/>
                      <a:pt x="69" y="51"/>
                      <a:pt x="68" y="51"/>
                    </a:cubicBezTo>
                    <a:cubicBezTo>
                      <a:pt x="67" y="51"/>
                      <a:pt x="66" y="50"/>
                      <a:pt x="65" y="49"/>
                    </a:cubicBezTo>
                    <a:cubicBezTo>
                      <a:pt x="65" y="47"/>
                      <a:pt x="65" y="45"/>
                      <a:pt x="64" y="44"/>
                    </a:cubicBezTo>
                    <a:cubicBezTo>
                      <a:pt x="64" y="43"/>
                      <a:pt x="63" y="43"/>
                      <a:pt x="63" y="43"/>
                    </a:cubicBezTo>
                    <a:cubicBezTo>
                      <a:pt x="62" y="43"/>
                      <a:pt x="62" y="43"/>
                      <a:pt x="61" y="44"/>
                    </a:cubicBezTo>
                    <a:cubicBezTo>
                      <a:pt x="61" y="45"/>
                      <a:pt x="61" y="48"/>
                      <a:pt x="62" y="51"/>
                    </a:cubicBezTo>
                    <a:cubicBezTo>
                      <a:pt x="62" y="52"/>
                      <a:pt x="62" y="52"/>
                      <a:pt x="62" y="52"/>
                    </a:cubicBezTo>
                    <a:cubicBezTo>
                      <a:pt x="60" y="52"/>
                      <a:pt x="59" y="52"/>
                      <a:pt x="59" y="51"/>
                    </a:cubicBezTo>
                    <a:cubicBezTo>
                      <a:pt x="58" y="49"/>
                      <a:pt x="58" y="47"/>
                      <a:pt x="58" y="46"/>
                    </a:cubicBezTo>
                    <a:cubicBezTo>
                      <a:pt x="57" y="46"/>
                      <a:pt x="57" y="45"/>
                      <a:pt x="56" y="45"/>
                    </a:cubicBezTo>
                    <a:cubicBezTo>
                      <a:pt x="56" y="45"/>
                      <a:pt x="55" y="46"/>
                      <a:pt x="55" y="47"/>
                    </a:cubicBezTo>
                    <a:cubicBezTo>
                      <a:pt x="55" y="48"/>
                      <a:pt x="55" y="50"/>
                      <a:pt x="56" y="52"/>
                    </a:cubicBezTo>
                    <a:cubicBezTo>
                      <a:pt x="56" y="53"/>
                      <a:pt x="56" y="54"/>
                      <a:pt x="55" y="55"/>
                    </a:cubicBezTo>
                    <a:cubicBezTo>
                      <a:pt x="52" y="55"/>
                      <a:pt x="50" y="54"/>
                      <a:pt x="49" y="52"/>
                    </a:cubicBezTo>
                    <a:cubicBezTo>
                      <a:pt x="49" y="51"/>
                      <a:pt x="48" y="50"/>
                      <a:pt x="48" y="49"/>
                    </a:cubicBezTo>
                    <a:cubicBezTo>
                      <a:pt x="48" y="48"/>
                      <a:pt x="47" y="48"/>
                      <a:pt x="47" y="48"/>
                    </a:cubicBezTo>
                    <a:cubicBezTo>
                      <a:pt x="46" y="48"/>
                      <a:pt x="45" y="49"/>
                      <a:pt x="45" y="50"/>
                    </a:cubicBezTo>
                    <a:cubicBezTo>
                      <a:pt x="47" y="54"/>
                      <a:pt x="47" y="54"/>
                      <a:pt x="47" y="54"/>
                    </a:cubicBezTo>
                    <a:cubicBezTo>
                      <a:pt x="47" y="55"/>
                      <a:pt x="47" y="56"/>
                      <a:pt x="47" y="58"/>
                    </a:cubicBezTo>
                    <a:cubicBezTo>
                      <a:pt x="46" y="57"/>
                      <a:pt x="46" y="57"/>
                      <a:pt x="45" y="57"/>
                    </a:cubicBezTo>
                    <a:cubicBezTo>
                      <a:pt x="45" y="57"/>
                      <a:pt x="45" y="57"/>
                      <a:pt x="45" y="57"/>
                    </a:cubicBezTo>
                    <a:cubicBezTo>
                      <a:pt x="44" y="55"/>
                      <a:pt x="42" y="53"/>
                      <a:pt x="41" y="52"/>
                    </a:cubicBezTo>
                    <a:cubicBezTo>
                      <a:pt x="40" y="52"/>
                      <a:pt x="40" y="52"/>
                      <a:pt x="39" y="52"/>
                    </a:cubicBezTo>
                    <a:cubicBezTo>
                      <a:pt x="38" y="51"/>
                      <a:pt x="38" y="50"/>
                      <a:pt x="37" y="50"/>
                    </a:cubicBezTo>
                    <a:cubicBezTo>
                      <a:pt x="37" y="50"/>
                      <a:pt x="36" y="50"/>
                      <a:pt x="36" y="50"/>
                    </a:cubicBezTo>
                    <a:cubicBezTo>
                      <a:pt x="34" y="50"/>
                      <a:pt x="33" y="52"/>
                      <a:pt x="33" y="53"/>
                    </a:cubicBezTo>
                    <a:cubicBezTo>
                      <a:pt x="32" y="53"/>
                      <a:pt x="32" y="54"/>
                      <a:pt x="32" y="54"/>
                    </a:cubicBezTo>
                    <a:cubicBezTo>
                      <a:pt x="32" y="55"/>
                      <a:pt x="32" y="56"/>
                      <a:pt x="31" y="57"/>
                    </a:cubicBezTo>
                    <a:cubicBezTo>
                      <a:pt x="31" y="60"/>
                      <a:pt x="31" y="62"/>
                      <a:pt x="33" y="64"/>
                    </a:cubicBezTo>
                    <a:cubicBezTo>
                      <a:pt x="35" y="65"/>
                      <a:pt x="36" y="66"/>
                      <a:pt x="38" y="66"/>
                    </a:cubicBezTo>
                    <a:cubicBezTo>
                      <a:pt x="39" y="66"/>
                      <a:pt x="39" y="65"/>
                      <a:pt x="40" y="65"/>
                    </a:cubicBezTo>
                    <a:cubicBezTo>
                      <a:pt x="40" y="65"/>
                      <a:pt x="41" y="65"/>
                      <a:pt x="41" y="65"/>
                    </a:cubicBezTo>
                    <a:cubicBezTo>
                      <a:pt x="41" y="65"/>
                      <a:pt x="41" y="65"/>
                      <a:pt x="41" y="65"/>
                    </a:cubicBezTo>
                    <a:cubicBezTo>
                      <a:pt x="47" y="74"/>
                      <a:pt x="56" y="81"/>
                      <a:pt x="62" y="91"/>
                    </a:cubicBezTo>
                    <a:cubicBezTo>
                      <a:pt x="68" y="101"/>
                      <a:pt x="74" y="112"/>
                      <a:pt x="78" y="124"/>
                    </a:cubicBezTo>
                    <a:cubicBezTo>
                      <a:pt x="78" y="124"/>
                      <a:pt x="78" y="124"/>
                      <a:pt x="78" y="124"/>
                    </a:cubicBezTo>
                    <a:cubicBezTo>
                      <a:pt x="73" y="126"/>
                      <a:pt x="68" y="126"/>
                      <a:pt x="63" y="126"/>
                    </a:cubicBezTo>
                    <a:moveTo>
                      <a:pt x="59" y="0"/>
                    </a:moveTo>
                    <a:cubicBezTo>
                      <a:pt x="52" y="0"/>
                      <a:pt x="46" y="1"/>
                      <a:pt x="39" y="3"/>
                    </a:cubicBezTo>
                    <a:cubicBezTo>
                      <a:pt x="9" y="11"/>
                      <a:pt x="0" y="43"/>
                      <a:pt x="8" y="71"/>
                    </a:cubicBezTo>
                    <a:cubicBezTo>
                      <a:pt x="12" y="84"/>
                      <a:pt x="19" y="98"/>
                      <a:pt x="31" y="105"/>
                    </a:cubicBezTo>
                    <a:cubicBezTo>
                      <a:pt x="38" y="108"/>
                      <a:pt x="43" y="112"/>
                      <a:pt x="50" y="114"/>
                    </a:cubicBezTo>
                    <a:cubicBezTo>
                      <a:pt x="54" y="114"/>
                      <a:pt x="57" y="115"/>
                      <a:pt x="59" y="120"/>
                    </a:cubicBezTo>
                    <a:cubicBezTo>
                      <a:pt x="59" y="122"/>
                      <a:pt x="60" y="124"/>
                      <a:pt x="60" y="127"/>
                    </a:cubicBezTo>
                    <a:cubicBezTo>
                      <a:pt x="60" y="127"/>
                      <a:pt x="59" y="128"/>
                      <a:pt x="60" y="128"/>
                    </a:cubicBezTo>
                    <a:cubicBezTo>
                      <a:pt x="60" y="128"/>
                      <a:pt x="60" y="128"/>
                      <a:pt x="60" y="128"/>
                    </a:cubicBezTo>
                    <a:cubicBezTo>
                      <a:pt x="59" y="129"/>
                      <a:pt x="59" y="129"/>
                      <a:pt x="59" y="130"/>
                    </a:cubicBezTo>
                    <a:cubicBezTo>
                      <a:pt x="59" y="131"/>
                      <a:pt x="63" y="133"/>
                      <a:pt x="62" y="134"/>
                    </a:cubicBezTo>
                    <a:cubicBezTo>
                      <a:pt x="62" y="135"/>
                      <a:pt x="61" y="136"/>
                      <a:pt x="62" y="138"/>
                    </a:cubicBezTo>
                    <a:cubicBezTo>
                      <a:pt x="62" y="139"/>
                      <a:pt x="65" y="140"/>
                      <a:pt x="66" y="141"/>
                    </a:cubicBezTo>
                    <a:cubicBezTo>
                      <a:pt x="66" y="141"/>
                      <a:pt x="66" y="141"/>
                      <a:pt x="66" y="141"/>
                    </a:cubicBezTo>
                    <a:cubicBezTo>
                      <a:pt x="64" y="141"/>
                      <a:pt x="64" y="142"/>
                      <a:pt x="64" y="143"/>
                    </a:cubicBezTo>
                    <a:cubicBezTo>
                      <a:pt x="65" y="145"/>
                      <a:pt x="66" y="145"/>
                      <a:pt x="67" y="145"/>
                    </a:cubicBezTo>
                    <a:cubicBezTo>
                      <a:pt x="71" y="146"/>
                      <a:pt x="73" y="150"/>
                      <a:pt x="76" y="152"/>
                    </a:cubicBezTo>
                    <a:cubicBezTo>
                      <a:pt x="80" y="154"/>
                      <a:pt x="83" y="155"/>
                      <a:pt x="87" y="155"/>
                    </a:cubicBezTo>
                    <a:cubicBezTo>
                      <a:pt x="89" y="155"/>
                      <a:pt x="91" y="155"/>
                      <a:pt x="93" y="154"/>
                    </a:cubicBezTo>
                    <a:cubicBezTo>
                      <a:pt x="97" y="152"/>
                      <a:pt x="101" y="149"/>
                      <a:pt x="103" y="144"/>
                    </a:cubicBezTo>
                    <a:cubicBezTo>
                      <a:pt x="103" y="142"/>
                      <a:pt x="109" y="136"/>
                      <a:pt x="105" y="134"/>
                    </a:cubicBezTo>
                    <a:cubicBezTo>
                      <a:pt x="104" y="133"/>
                      <a:pt x="106" y="130"/>
                      <a:pt x="105" y="128"/>
                    </a:cubicBezTo>
                    <a:cubicBezTo>
                      <a:pt x="105" y="127"/>
                      <a:pt x="104" y="125"/>
                      <a:pt x="102" y="124"/>
                    </a:cubicBezTo>
                    <a:cubicBezTo>
                      <a:pt x="101" y="123"/>
                      <a:pt x="103" y="121"/>
                      <a:pt x="103" y="119"/>
                    </a:cubicBezTo>
                    <a:cubicBezTo>
                      <a:pt x="103" y="118"/>
                      <a:pt x="103" y="117"/>
                      <a:pt x="102" y="116"/>
                    </a:cubicBezTo>
                    <a:cubicBezTo>
                      <a:pt x="102" y="116"/>
                      <a:pt x="102" y="116"/>
                      <a:pt x="102" y="116"/>
                    </a:cubicBezTo>
                    <a:cubicBezTo>
                      <a:pt x="103" y="115"/>
                      <a:pt x="102" y="114"/>
                      <a:pt x="102" y="114"/>
                    </a:cubicBezTo>
                    <a:cubicBezTo>
                      <a:pt x="100" y="109"/>
                      <a:pt x="99" y="104"/>
                      <a:pt x="101" y="99"/>
                    </a:cubicBezTo>
                    <a:cubicBezTo>
                      <a:pt x="104" y="92"/>
                      <a:pt x="107" y="85"/>
                      <a:pt x="109" y="77"/>
                    </a:cubicBezTo>
                    <a:cubicBezTo>
                      <a:pt x="110" y="72"/>
                      <a:pt x="114" y="63"/>
                      <a:pt x="112" y="58"/>
                    </a:cubicBezTo>
                    <a:cubicBezTo>
                      <a:pt x="110" y="51"/>
                      <a:pt x="109" y="45"/>
                      <a:pt x="107" y="38"/>
                    </a:cubicBezTo>
                    <a:cubicBezTo>
                      <a:pt x="102" y="26"/>
                      <a:pt x="92" y="11"/>
                      <a:pt x="80" y="5"/>
                    </a:cubicBezTo>
                    <a:cubicBezTo>
                      <a:pt x="72" y="1"/>
                      <a:pt x="65" y="0"/>
                      <a:pt x="5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3" name="Freeform 7"/>
              <p:cNvSpPr/>
              <p:nvPr/>
            </p:nvSpPr>
            <p:spPr bwMode="auto">
              <a:xfrm>
                <a:off x="5487656" y="1122289"/>
                <a:ext cx="122238" cy="114300"/>
              </a:xfrm>
              <a:custGeom>
                <a:avLst/>
                <a:gdLst>
                  <a:gd name="T0" fmla="*/ 27 w 29"/>
                  <a:gd name="T1" fmla="*/ 0 h 27"/>
                  <a:gd name="T2" fmla="*/ 27 w 29"/>
                  <a:gd name="T3" fmla="*/ 0 h 27"/>
                  <a:gd name="T4" fmla="*/ 23 w 29"/>
                  <a:gd name="T5" fmla="*/ 3 h 27"/>
                  <a:gd name="T6" fmla="*/ 15 w 29"/>
                  <a:gd name="T7" fmla="*/ 11 h 27"/>
                  <a:gd name="T8" fmla="*/ 6 w 29"/>
                  <a:gd name="T9" fmla="*/ 20 h 27"/>
                  <a:gd name="T10" fmla="*/ 1 w 29"/>
                  <a:gd name="T11" fmla="*/ 24 h 27"/>
                  <a:gd name="T12" fmla="*/ 2 w 29"/>
                  <a:gd name="T13" fmla="*/ 27 h 27"/>
                  <a:gd name="T14" fmla="*/ 2 w 29"/>
                  <a:gd name="T15" fmla="*/ 27 h 27"/>
                  <a:gd name="T16" fmla="*/ 3 w 29"/>
                  <a:gd name="T17" fmla="*/ 26 h 27"/>
                  <a:gd name="T18" fmla="*/ 4 w 29"/>
                  <a:gd name="T19" fmla="*/ 25 h 27"/>
                  <a:gd name="T20" fmla="*/ 16 w 29"/>
                  <a:gd name="T21" fmla="*/ 15 h 27"/>
                  <a:gd name="T22" fmla="*/ 22 w 29"/>
                  <a:gd name="T23" fmla="*/ 8 h 27"/>
                  <a:gd name="T24" fmla="*/ 28 w 29"/>
                  <a:gd name="T25" fmla="*/ 2 h 27"/>
                  <a:gd name="T26" fmla="*/ 27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27" y="0"/>
                    </a:moveTo>
                    <a:cubicBezTo>
                      <a:pt x="27" y="0"/>
                      <a:pt x="27" y="0"/>
                      <a:pt x="27" y="0"/>
                    </a:cubicBezTo>
                    <a:cubicBezTo>
                      <a:pt x="25" y="0"/>
                      <a:pt x="24" y="1"/>
                      <a:pt x="23" y="3"/>
                    </a:cubicBezTo>
                    <a:cubicBezTo>
                      <a:pt x="20" y="6"/>
                      <a:pt x="18" y="8"/>
                      <a:pt x="15" y="11"/>
                    </a:cubicBezTo>
                    <a:cubicBezTo>
                      <a:pt x="12" y="14"/>
                      <a:pt x="10" y="18"/>
                      <a:pt x="6" y="20"/>
                    </a:cubicBezTo>
                    <a:cubicBezTo>
                      <a:pt x="4" y="21"/>
                      <a:pt x="2" y="22"/>
                      <a:pt x="1" y="24"/>
                    </a:cubicBezTo>
                    <a:cubicBezTo>
                      <a:pt x="0" y="25"/>
                      <a:pt x="1" y="27"/>
                      <a:pt x="2" y="27"/>
                    </a:cubicBezTo>
                    <a:cubicBezTo>
                      <a:pt x="2" y="27"/>
                      <a:pt x="2" y="27"/>
                      <a:pt x="2" y="27"/>
                    </a:cubicBezTo>
                    <a:cubicBezTo>
                      <a:pt x="3" y="26"/>
                      <a:pt x="3" y="26"/>
                      <a:pt x="3" y="26"/>
                    </a:cubicBezTo>
                    <a:cubicBezTo>
                      <a:pt x="4" y="26"/>
                      <a:pt x="4" y="26"/>
                      <a:pt x="4" y="25"/>
                    </a:cubicBezTo>
                    <a:cubicBezTo>
                      <a:pt x="7" y="21"/>
                      <a:pt x="12" y="19"/>
                      <a:pt x="16" y="15"/>
                    </a:cubicBezTo>
                    <a:cubicBezTo>
                      <a:pt x="18" y="13"/>
                      <a:pt x="20" y="11"/>
                      <a:pt x="22" y="8"/>
                    </a:cubicBezTo>
                    <a:cubicBezTo>
                      <a:pt x="24" y="6"/>
                      <a:pt x="25" y="3"/>
                      <a:pt x="28" y="2"/>
                    </a:cubicBezTo>
                    <a:cubicBezTo>
                      <a:pt x="29" y="2"/>
                      <a:pt x="29" y="0"/>
                      <a:pt x="27"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4" name="Freeform 8"/>
              <p:cNvSpPr/>
              <p:nvPr/>
            </p:nvSpPr>
            <p:spPr bwMode="auto">
              <a:xfrm>
                <a:off x="5411456" y="947664"/>
                <a:ext cx="114300" cy="136525"/>
              </a:xfrm>
              <a:custGeom>
                <a:avLst/>
                <a:gdLst>
                  <a:gd name="T0" fmla="*/ 25 w 27"/>
                  <a:gd name="T1" fmla="*/ 0 h 32"/>
                  <a:gd name="T2" fmla="*/ 25 w 27"/>
                  <a:gd name="T3" fmla="*/ 0 h 32"/>
                  <a:gd name="T4" fmla="*/ 11 w 27"/>
                  <a:gd name="T5" fmla="*/ 14 h 32"/>
                  <a:gd name="T6" fmla="*/ 0 w 27"/>
                  <a:gd name="T7" fmla="*/ 30 h 32"/>
                  <a:gd name="T8" fmla="*/ 2 w 27"/>
                  <a:gd name="T9" fmla="*/ 32 h 32"/>
                  <a:gd name="T10" fmla="*/ 3 w 27"/>
                  <a:gd name="T11" fmla="*/ 31 h 32"/>
                  <a:gd name="T12" fmla="*/ 4 w 27"/>
                  <a:gd name="T13" fmla="*/ 29 h 32"/>
                  <a:gd name="T14" fmla="*/ 4 w 27"/>
                  <a:gd name="T15" fmla="*/ 28 h 32"/>
                  <a:gd name="T16" fmla="*/ 8 w 27"/>
                  <a:gd name="T17" fmla="*/ 22 h 32"/>
                  <a:gd name="T18" fmla="*/ 14 w 27"/>
                  <a:gd name="T19" fmla="*/ 15 h 32"/>
                  <a:gd name="T20" fmla="*/ 24 w 27"/>
                  <a:gd name="T21" fmla="*/ 3 h 32"/>
                  <a:gd name="T22" fmla="*/ 25 w 27"/>
                  <a:gd name="T23" fmla="*/ 4 h 32"/>
                  <a:gd name="T24" fmla="*/ 27 w 27"/>
                  <a:gd name="T25" fmla="*/ 2 h 32"/>
                  <a:gd name="T26" fmla="*/ 26 w 27"/>
                  <a:gd name="T27" fmla="*/ 1 h 32"/>
                  <a:gd name="T28" fmla="*/ 25 w 27"/>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2">
                    <a:moveTo>
                      <a:pt x="25" y="0"/>
                    </a:moveTo>
                    <a:cubicBezTo>
                      <a:pt x="25" y="0"/>
                      <a:pt x="25" y="0"/>
                      <a:pt x="25" y="0"/>
                    </a:cubicBezTo>
                    <a:cubicBezTo>
                      <a:pt x="18" y="3"/>
                      <a:pt x="15" y="9"/>
                      <a:pt x="11" y="14"/>
                    </a:cubicBezTo>
                    <a:cubicBezTo>
                      <a:pt x="7" y="19"/>
                      <a:pt x="2" y="24"/>
                      <a:pt x="0" y="30"/>
                    </a:cubicBezTo>
                    <a:cubicBezTo>
                      <a:pt x="0" y="31"/>
                      <a:pt x="1" y="32"/>
                      <a:pt x="2" y="32"/>
                    </a:cubicBezTo>
                    <a:cubicBezTo>
                      <a:pt x="2" y="32"/>
                      <a:pt x="3" y="31"/>
                      <a:pt x="3" y="31"/>
                    </a:cubicBezTo>
                    <a:cubicBezTo>
                      <a:pt x="4" y="30"/>
                      <a:pt x="4" y="30"/>
                      <a:pt x="4" y="29"/>
                    </a:cubicBezTo>
                    <a:cubicBezTo>
                      <a:pt x="4" y="28"/>
                      <a:pt x="4" y="28"/>
                      <a:pt x="4" y="28"/>
                    </a:cubicBezTo>
                    <a:cubicBezTo>
                      <a:pt x="5" y="26"/>
                      <a:pt x="7" y="24"/>
                      <a:pt x="8" y="22"/>
                    </a:cubicBezTo>
                    <a:cubicBezTo>
                      <a:pt x="10" y="20"/>
                      <a:pt x="12" y="17"/>
                      <a:pt x="14" y="15"/>
                    </a:cubicBezTo>
                    <a:cubicBezTo>
                      <a:pt x="17" y="11"/>
                      <a:pt x="20" y="6"/>
                      <a:pt x="24" y="3"/>
                    </a:cubicBezTo>
                    <a:cubicBezTo>
                      <a:pt x="25" y="3"/>
                      <a:pt x="25" y="4"/>
                      <a:pt x="25" y="4"/>
                    </a:cubicBezTo>
                    <a:cubicBezTo>
                      <a:pt x="26" y="4"/>
                      <a:pt x="27" y="3"/>
                      <a:pt x="27" y="2"/>
                    </a:cubicBezTo>
                    <a:cubicBezTo>
                      <a:pt x="26" y="1"/>
                      <a:pt x="26" y="1"/>
                      <a:pt x="26" y="1"/>
                    </a:cubicBezTo>
                    <a:cubicBezTo>
                      <a:pt x="26" y="0"/>
                      <a:pt x="26" y="0"/>
                      <a:pt x="2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5" name="Freeform 9"/>
              <p:cNvSpPr/>
              <p:nvPr/>
            </p:nvSpPr>
            <p:spPr bwMode="auto">
              <a:xfrm>
                <a:off x="5274931" y="876227"/>
                <a:ext cx="80963" cy="177800"/>
              </a:xfrm>
              <a:custGeom>
                <a:avLst/>
                <a:gdLst>
                  <a:gd name="T0" fmla="*/ 16 w 19"/>
                  <a:gd name="T1" fmla="*/ 0 h 42"/>
                  <a:gd name="T2" fmla="*/ 16 w 19"/>
                  <a:gd name="T3" fmla="*/ 0 h 42"/>
                  <a:gd name="T4" fmla="*/ 7 w 19"/>
                  <a:gd name="T5" fmla="*/ 15 h 42"/>
                  <a:gd name="T6" fmla="*/ 0 w 19"/>
                  <a:gd name="T7" fmla="*/ 38 h 42"/>
                  <a:gd name="T8" fmla="*/ 0 w 19"/>
                  <a:gd name="T9" fmla="*/ 38 h 42"/>
                  <a:gd name="T10" fmla="*/ 0 w 19"/>
                  <a:gd name="T11" fmla="*/ 41 h 42"/>
                  <a:gd name="T12" fmla="*/ 1 w 19"/>
                  <a:gd name="T13" fmla="*/ 42 h 42"/>
                  <a:gd name="T14" fmla="*/ 3 w 19"/>
                  <a:gd name="T15" fmla="*/ 41 h 42"/>
                  <a:gd name="T16" fmla="*/ 9 w 19"/>
                  <a:gd name="T17" fmla="*/ 20 h 42"/>
                  <a:gd name="T18" fmla="*/ 17 w 19"/>
                  <a:gd name="T19" fmla="*/ 2 h 42"/>
                  <a:gd name="T20" fmla="*/ 16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16" y="0"/>
                    </a:moveTo>
                    <a:cubicBezTo>
                      <a:pt x="16" y="0"/>
                      <a:pt x="16" y="0"/>
                      <a:pt x="16" y="0"/>
                    </a:cubicBezTo>
                    <a:cubicBezTo>
                      <a:pt x="11" y="3"/>
                      <a:pt x="9" y="10"/>
                      <a:pt x="7" y="15"/>
                    </a:cubicBezTo>
                    <a:cubicBezTo>
                      <a:pt x="5" y="22"/>
                      <a:pt x="2" y="30"/>
                      <a:pt x="0" y="38"/>
                    </a:cubicBezTo>
                    <a:cubicBezTo>
                      <a:pt x="0" y="38"/>
                      <a:pt x="0" y="38"/>
                      <a:pt x="0" y="38"/>
                    </a:cubicBezTo>
                    <a:cubicBezTo>
                      <a:pt x="0" y="40"/>
                      <a:pt x="0" y="40"/>
                      <a:pt x="0" y="41"/>
                    </a:cubicBezTo>
                    <a:cubicBezTo>
                      <a:pt x="0" y="42"/>
                      <a:pt x="1" y="42"/>
                      <a:pt x="1" y="42"/>
                    </a:cubicBezTo>
                    <a:cubicBezTo>
                      <a:pt x="2" y="42"/>
                      <a:pt x="2" y="42"/>
                      <a:pt x="3" y="41"/>
                    </a:cubicBezTo>
                    <a:cubicBezTo>
                      <a:pt x="4" y="34"/>
                      <a:pt x="6" y="27"/>
                      <a:pt x="9" y="20"/>
                    </a:cubicBezTo>
                    <a:cubicBezTo>
                      <a:pt x="11" y="15"/>
                      <a:pt x="12" y="5"/>
                      <a:pt x="17" y="2"/>
                    </a:cubicBezTo>
                    <a:cubicBezTo>
                      <a:pt x="19" y="2"/>
                      <a:pt x="18" y="0"/>
                      <a:pt x="1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6" name="Freeform 10"/>
              <p:cNvSpPr/>
              <p:nvPr/>
            </p:nvSpPr>
            <p:spPr bwMode="auto">
              <a:xfrm>
                <a:off x="5109831" y="842889"/>
                <a:ext cx="42863" cy="215900"/>
              </a:xfrm>
              <a:custGeom>
                <a:avLst/>
                <a:gdLst>
                  <a:gd name="T0" fmla="*/ 4 w 10"/>
                  <a:gd name="T1" fmla="*/ 0 h 51"/>
                  <a:gd name="T2" fmla="*/ 3 w 10"/>
                  <a:gd name="T3" fmla="*/ 1 h 51"/>
                  <a:gd name="T4" fmla="*/ 2 w 10"/>
                  <a:gd name="T5" fmla="*/ 26 h 51"/>
                  <a:gd name="T6" fmla="*/ 6 w 10"/>
                  <a:gd name="T7" fmla="*/ 49 h 51"/>
                  <a:gd name="T8" fmla="*/ 7 w 10"/>
                  <a:gd name="T9" fmla="*/ 51 h 51"/>
                  <a:gd name="T10" fmla="*/ 7 w 10"/>
                  <a:gd name="T11" fmla="*/ 50 h 51"/>
                  <a:gd name="T12" fmla="*/ 9 w 10"/>
                  <a:gd name="T13" fmla="*/ 50 h 51"/>
                  <a:gd name="T14" fmla="*/ 8 w 10"/>
                  <a:gd name="T15" fmla="*/ 47 h 51"/>
                  <a:gd name="T16" fmla="*/ 8 w 10"/>
                  <a:gd name="T17" fmla="*/ 47 h 51"/>
                  <a:gd name="T18" fmla="*/ 5 w 10"/>
                  <a:gd name="T19" fmla="*/ 24 h 51"/>
                  <a:gd name="T20" fmla="*/ 5 w 10"/>
                  <a:gd name="T21" fmla="*/ 1 h 51"/>
                  <a:gd name="T22" fmla="*/ 4 w 10"/>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51">
                    <a:moveTo>
                      <a:pt x="4" y="0"/>
                    </a:moveTo>
                    <a:cubicBezTo>
                      <a:pt x="4" y="0"/>
                      <a:pt x="3" y="0"/>
                      <a:pt x="3" y="1"/>
                    </a:cubicBezTo>
                    <a:cubicBezTo>
                      <a:pt x="0" y="9"/>
                      <a:pt x="1" y="18"/>
                      <a:pt x="2" y="26"/>
                    </a:cubicBezTo>
                    <a:cubicBezTo>
                      <a:pt x="3" y="34"/>
                      <a:pt x="4" y="42"/>
                      <a:pt x="6" y="49"/>
                    </a:cubicBezTo>
                    <a:cubicBezTo>
                      <a:pt x="6" y="50"/>
                      <a:pt x="6" y="51"/>
                      <a:pt x="7" y="51"/>
                    </a:cubicBezTo>
                    <a:cubicBezTo>
                      <a:pt x="7" y="51"/>
                      <a:pt x="7" y="50"/>
                      <a:pt x="7" y="50"/>
                    </a:cubicBezTo>
                    <a:cubicBezTo>
                      <a:pt x="9" y="50"/>
                      <a:pt x="9" y="50"/>
                      <a:pt x="9" y="50"/>
                    </a:cubicBezTo>
                    <a:cubicBezTo>
                      <a:pt x="10" y="50"/>
                      <a:pt x="10" y="47"/>
                      <a:pt x="8" y="47"/>
                    </a:cubicBezTo>
                    <a:cubicBezTo>
                      <a:pt x="8" y="47"/>
                      <a:pt x="8" y="47"/>
                      <a:pt x="8" y="47"/>
                    </a:cubicBezTo>
                    <a:cubicBezTo>
                      <a:pt x="7" y="40"/>
                      <a:pt x="6" y="32"/>
                      <a:pt x="5" y="24"/>
                    </a:cubicBezTo>
                    <a:cubicBezTo>
                      <a:pt x="4" y="16"/>
                      <a:pt x="3" y="8"/>
                      <a:pt x="5" y="1"/>
                    </a:cubicBezTo>
                    <a:cubicBezTo>
                      <a:pt x="6" y="0"/>
                      <a:pt x="5" y="0"/>
                      <a:pt x="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7" name="Freeform 11"/>
              <p:cNvSpPr/>
              <p:nvPr/>
            </p:nvSpPr>
            <p:spPr bwMode="auto">
              <a:xfrm>
                <a:off x="4932031" y="939727"/>
                <a:ext cx="114300" cy="173038"/>
              </a:xfrm>
              <a:custGeom>
                <a:avLst/>
                <a:gdLst>
                  <a:gd name="T0" fmla="*/ 1 w 27"/>
                  <a:gd name="T1" fmla="*/ 0 h 41"/>
                  <a:gd name="T2" fmla="*/ 0 w 27"/>
                  <a:gd name="T3" fmla="*/ 2 h 41"/>
                  <a:gd name="T4" fmla="*/ 14 w 27"/>
                  <a:gd name="T5" fmla="*/ 30 h 41"/>
                  <a:gd name="T6" fmla="*/ 25 w 27"/>
                  <a:gd name="T7" fmla="*/ 41 h 41"/>
                  <a:gd name="T8" fmla="*/ 26 w 27"/>
                  <a:gd name="T9" fmla="*/ 41 h 41"/>
                  <a:gd name="T10" fmla="*/ 25 w 27"/>
                  <a:gd name="T11" fmla="*/ 38 h 41"/>
                  <a:gd name="T12" fmla="*/ 25 w 27"/>
                  <a:gd name="T13" fmla="*/ 39 h 41"/>
                  <a:gd name="T14" fmla="*/ 25 w 27"/>
                  <a:gd name="T15" fmla="*/ 39 h 41"/>
                  <a:gd name="T16" fmla="*/ 11 w 27"/>
                  <a:gd name="T17" fmla="*/ 21 h 41"/>
                  <a:gd name="T18" fmla="*/ 3 w 27"/>
                  <a:gd name="T19" fmla="*/ 1 h 41"/>
                  <a:gd name="T20" fmla="*/ 1 w 27"/>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1">
                    <a:moveTo>
                      <a:pt x="1" y="0"/>
                    </a:moveTo>
                    <a:cubicBezTo>
                      <a:pt x="0" y="0"/>
                      <a:pt x="0" y="1"/>
                      <a:pt x="0" y="2"/>
                    </a:cubicBezTo>
                    <a:cubicBezTo>
                      <a:pt x="3" y="13"/>
                      <a:pt x="7" y="21"/>
                      <a:pt x="14" y="30"/>
                    </a:cubicBezTo>
                    <a:cubicBezTo>
                      <a:pt x="16" y="34"/>
                      <a:pt x="19" y="41"/>
                      <a:pt x="25" y="41"/>
                    </a:cubicBezTo>
                    <a:cubicBezTo>
                      <a:pt x="25" y="41"/>
                      <a:pt x="25" y="41"/>
                      <a:pt x="26" y="41"/>
                    </a:cubicBezTo>
                    <a:cubicBezTo>
                      <a:pt x="27" y="41"/>
                      <a:pt x="27" y="38"/>
                      <a:pt x="25" y="38"/>
                    </a:cubicBezTo>
                    <a:cubicBezTo>
                      <a:pt x="25" y="38"/>
                      <a:pt x="25" y="38"/>
                      <a:pt x="25" y="39"/>
                    </a:cubicBezTo>
                    <a:cubicBezTo>
                      <a:pt x="25" y="39"/>
                      <a:pt x="25" y="39"/>
                      <a:pt x="25" y="39"/>
                    </a:cubicBezTo>
                    <a:cubicBezTo>
                      <a:pt x="21" y="39"/>
                      <a:pt x="13" y="24"/>
                      <a:pt x="11" y="21"/>
                    </a:cubicBezTo>
                    <a:cubicBezTo>
                      <a:pt x="7" y="15"/>
                      <a:pt x="5" y="8"/>
                      <a:pt x="3" y="1"/>
                    </a:cubicBezTo>
                    <a:cubicBezTo>
                      <a:pt x="2" y="1"/>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8" name="Freeform 12"/>
              <p:cNvSpPr/>
              <p:nvPr/>
            </p:nvSpPr>
            <p:spPr bwMode="auto">
              <a:xfrm>
                <a:off x="4754231" y="1152452"/>
                <a:ext cx="220663" cy="58738"/>
              </a:xfrm>
              <a:custGeom>
                <a:avLst/>
                <a:gdLst>
                  <a:gd name="T0" fmla="*/ 2 w 52"/>
                  <a:gd name="T1" fmla="*/ 0 h 14"/>
                  <a:gd name="T2" fmla="*/ 1 w 52"/>
                  <a:gd name="T3" fmla="*/ 2 h 14"/>
                  <a:gd name="T4" fmla="*/ 5 w 52"/>
                  <a:gd name="T5" fmla="*/ 4 h 14"/>
                  <a:gd name="T6" fmla="*/ 22 w 52"/>
                  <a:gd name="T7" fmla="*/ 9 h 14"/>
                  <a:gd name="T8" fmla="*/ 43 w 52"/>
                  <a:gd name="T9" fmla="*/ 14 h 14"/>
                  <a:gd name="T10" fmla="*/ 50 w 52"/>
                  <a:gd name="T11" fmla="*/ 13 h 14"/>
                  <a:gd name="T12" fmla="*/ 50 w 52"/>
                  <a:gd name="T13" fmla="*/ 10 h 14"/>
                  <a:gd name="T14" fmla="*/ 49 w 52"/>
                  <a:gd name="T15" fmla="*/ 10 h 14"/>
                  <a:gd name="T16" fmla="*/ 43 w 52"/>
                  <a:gd name="T17" fmla="*/ 11 h 14"/>
                  <a:gd name="T18" fmla="*/ 23 w 52"/>
                  <a:gd name="T19" fmla="*/ 6 h 14"/>
                  <a:gd name="T20" fmla="*/ 11 w 52"/>
                  <a:gd name="T21" fmla="*/ 2 h 14"/>
                  <a:gd name="T22" fmla="*/ 3 w 52"/>
                  <a:gd name="T23" fmla="*/ 0 h 14"/>
                  <a:gd name="T24" fmla="*/ 2 w 52"/>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4">
                    <a:moveTo>
                      <a:pt x="2" y="0"/>
                    </a:moveTo>
                    <a:cubicBezTo>
                      <a:pt x="1" y="0"/>
                      <a:pt x="0" y="1"/>
                      <a:pt x="1" y="2"/>
                    </a:cubicBezTo>
                    <a:cubicBezTo>
                      <a:pt x="2" y="4"/>
                      <a:pt x="3" y="4"/>
                      <a:pt x="5" y="4"/>
                    </a:cubicBezTo>
                    <a:cubicBezTo>
                      <a:pt x="11" y="4"/>
                      <a:pt x="16" y="7"/>
                      <a:pt x="22" y="9"/>
                    </a:cubicBezTo>
                    <a:cubicBezTo>
                      <a:pt x="29" y="11"/>
                      <a:pt x="36" y="14"/>
                      <a:pt x="43" y="14"/>
                    </a:cubicBezTo>
                    <a:cubicBezTo>
                      <a:pt x="45" y="14"/>
                      <a:pt x="48" y="14"/>
                      <a:pt x="50" y="13"/>
                    </a:cubicBezTo>
                    <a:cubicBezTo>
                      <a:pt x="52" y="13"/>
                      <a:pt x="51" y="10"/>
                      <a:pt x="50" y="10"/>
                    </a:cubicBezTo>
                    <a:cubicBezTo>
                      <a:pt x="50" y="10"/>
                      <a:pt x="49" y="10"/>
                      <a:pt x="49" y="10"/>
                    </a:cubicBezTo>
                    <a:cubicBezTo>
                      <a:pt x="47" y="11"/>
                      <a:pt x="45" y="11"/>
                      <a:pt x="43" y="11"/>
                    </a:cubicBezTo>
                    <a:cubicBezTo>
                      <a:pt x="36" y="11"/>
                      <a:pt x="29" y="8"/>
                      <a:pt x="23" y="6"/>
                    </a:cubicBezTo>
                    <a:cubicBezTo>
                      <a:pt x="19" y="5"/>
                      <a:pt x="15" y="3"/>
                      <a:pt x="11" y="2"/>
                    </a:cubicBezTo>
                    <a:cubicBezTo>
                      <a:pt x="10" y="2"/>
                      <a:pt x="4" y="2"/>
                      <a:pt x="3" y="0"/>
                    </a:cubicBezTo>
                    <a:cubicBezTo>
                      <a:pt x="3" y="0"/>
                      <a:pt x="3" y="0"/>
                      <a:pt x="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9" name="Freeform 13"/>
              <p:cNvSpPr/>
              <p:nvPr/>
            </p:nvSpPr>
            <p:spPr bwMode="auto">
              <a:xfrm>
                <a:off x="4766931" y="1312789"/>
                <a:ext cx="200025" cy="25400"/>
              </a:xfrm>
              <a:custGeom>
                <a:avLst/>
                <a:gdLst>
                  <a:gd name="T0" fmla="*/ 44 w 47"/>
                  <a:gd name="T1" fmla="*/ 0 h 6"/>
                  <a:gd name="T2" fmla="*/ 44 w 47"/>
                  <a:gd name="T3" fmla="*/ 0 h 6"/>
                  <a:gd name="T4" fmla="*/ 30 w 47"/>
                  <a:gd name="T5" fmla="*/ 1 h 6"/>
                  <a:gd name="T6" fmla="*/ 24 w 47"/>
                  <a:gd name="T7" fmla="*/ 1 h 6"/>
                  <a:gd name="T8" fmla="*/ 19 w 47"/>
                  <a:gd name="T9" fmla="*/ 1 h 6"/>
                  <a:gd name="T10" fmla="*/ 2 w 47"/>
                  <a:gd name="T11" fmla="*/ 3 h 6"/>
                  <a:gd name="T12" fmla="*/ 2 w 47"/>
                  <a:gd name="T13" fmla="*/ 6 h 6"/>
                  <a:gd name="T14" fmla="*/ 3 w 47"/>
                  <a:gd name="T15" fmla="*/ 6 h 6"/>
                  <a:gd name="T16" fmla="*/ 20 w 47"/>
                  <a:gd name="T17" fmla="*/ 4 h 6"/>
                  <a:gd name="T18" fmla="*/ 25 w 47"/>
                  <a:gd name="T19" fmla="*/ 4 h 6"/>
                  <a:gd name="T20" fmla="*/ 30 w 47"/>
                  <a:gd name="T21" fmla="*/ 4 h 6"/>
                  <a:gd name="T22" fmla="*/ 45 w 47"/>
                  <a:gd name="T23" fmla="*/ 3 h 6"/>
                  <a:gd name="T24" fmla="*/ 44 w 47"/>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6">
                    <a:moveTo>
                      <a:pt x="44" y="0"/>
                    </a:moveTo>
                    <a:cubicBezTo>
                      <a:pt x="44" y="0"/>
                      <a:pt x="44" y="0"/>
                      <a:pt x="44" y="0"/>
                    </a:cubicBezTo>
                    <a:cubicBezTo>
                      <a:pt x="39" y="1"/>
                      <a:pt x="34" y="1"/>
                      <a:pt x="30" y="1"/>
                    </a:cubicBezTo>
                    <a:cubicBezTo>
                      <a:pt x="28" y="1"/>
                      <a:pt x="26" y="1"/>
                      <a:pt x="24" y="1"/>
                    </a:cubicBezTo>
                    <a:cubicBezTo>
                      <a:pt x="23" y="1"/>
                      <a:pt x="21" y="1"/>
                      <a:pt x="19" y="1"/>
                    </a:cubicBezTo>
                    <a:cubicBezTo>
                      <a:pt x="13" y="1"/>
                      <a:pt x="7" y="1"/>
                      <a:pt x="2" y="3"/>
                    </a:cubicBezTo>
                    <a:cubicBezTo>
                      <a:pt x="0" y="3"/>
                      <a:pt x="1" y="6"/>
                      <a:pt x="2" y="6"/>
                    </a:cubicBezTo>
                    <a:cubicBezTo>
                      <a:pt x="2" y="6"/>
                      <a:pt x="3" y="6"/>
                      <a:pt x="3" y="6"/>
                    </a:cubicBezTo>
                    <a:cubicBezTo>
                      <a:pt x="8" y="4"/>
                      <a:pt x="14" y="4"/>
                      <a:pt x="20" y="4"/>
                    </a:cubicBezTo>
                    <a:cubicBezTo>
                      <a:pt x="22" y="4"/>
                      <a:pt x="23" y="4"/>
                      <a:pt x="25" y="4"/>
                    </a:cubicBezTo>
                    <a:cubicBezTo>
                      <a:pt x="27" y="4"/>
                      <a:pt x="29" y="4"/>
                      <a:pt x="30" y="4"/>
                    </a:cubicBezTo>
                    <a:cubicBezTo>
                      <a:pt x="35" y="4"/>
                      <a:pt x="40" y="4"/>
                      <a:pt x="45" y="3"/>
                    </a:cubicBezTo>
                    <a:cubicBezTo>
                      <a:pt x="47" y="3"/>
                      <a:pt x="46" y="0"/>
                      <a:pt x="4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0" name="Freeform 14"/>
              <p:cNvSpPr/>
              <p:nvPr/>
            </p:nvSpPr>
            <p:spPr bwMode="auto">
              <a:xfrm>
                <a:off x="4838369" y="1457252"/>
                <a:ext cx="169863" cy="144463"/>
              </a:xfrm>
              <a:custGeom>
                <a:avLst/>
                <a:gdLst>
                  <a:gd name="T0" fmla="*/ 38 w 40"/>
                  <a:gd name="T1" fmla="*/ 0 h 34"/>
                  <a:gd name="T2" fmla="*/ 38 w 40"/>
                  <a:gd name="T3" fmla="*/ 0 h 34"/>
                  <a:gd name="T4" fmla="*/ 1 w 40"/>
                  <a:gd name="T5" fmla="*/ 31 h 34"/>
                  <a:gd name="T6" fmla="*/ 2 w 40"/>
                  <a:gd name="T7" fmla="*/ 34 h 34"/>
                  <a:gd name="T8" fmla="*/ 3 w 40"/>
                  <a:gd name="T9" fmla="*/ 33 h 34"/>
                  <a:gd name="T10" fmla="*/ 39 w 40"/>
                  <a:gd name="T11" fmla="*/ 3 h 34"/>
                  <a:gd name="T12" fmla="*/ 38 w 4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0" h="34">
                    <a:moveTo>
                      <a:pt x="38" y="0"/>
                    </a:moveTo>
                    <a:cubicBezTo>
                      <a:pt x="38" y="0"/>
                      <a:pt x="38" y="0"/>
                      <a:pt x="38" y="0"/>
                    </a:cubicBezTo>
                    <a:cubicBezTo>
                      <a:pt x="23" y="5"/>
                      <a:pt x="9" y="18"/>
                      <a:pt x="1" y="31"/>
                    </a:cubicBezTo>
                    <a:cubicBezTo>
                      <a:pt x="0" y="33"/>
                      <a:pt x="1" y="34"/>
                      <a:pt x="2" y="34"/>
                    </a:cubicBezTo>
                    <a:cubicBezTo>
                      <a:pt x="3" y="34"/>
                      <a:pt x="3" y="33"/>
                      <a:pt x="3" y="33"/>
                    </a:cubicBezTo>
                    <a:cubicBezTo>
                      <a:pt x="11" y="20"/>
                      <a:pt x="24" y="7"/>
                      <a:pt x="39" y="3"/>
                    </a:cubicBezTo>
                    <a:cubicBezTo>
                      <a:pt x="40" y="2"/>
                      <a:pt x="40" y="0"/>
                      <a:pt x="3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1" name="Freeform 15"/>
              <p:cNvSpPr/>
              <p:nvPr/>
            </p:nvSpPr>
            <p:spPr bwMode="auto">
              <a:xfrm>
                <a:off x="5525756" y="1355652"/>
                <a:ext cx="190500" cy="28575"/>
              </a:xfrm>
              <a:custGeom>
                <a:avLst/>
                <a:gdLst>
                  <a:gd name="T0" fmla="*/ 1 w 45"/>
                  <a:gd name="T1" fmla="*/ 0 h 7"/>
                  <a:gd name="T2" fmla="*/ 1 w 45"/>
                  <a:gd name="T3" fmla="*/ 3 h 7"/>
                  <a:gd name="T4" fmla="*/ 20 w 45"/>
                  <a:gd name="T5" fmla="*/ 5 h 7"/>
                  <a:gd name="T6" fmla="*/ 40 w 45"/>
                  <a:gd name="T7" fmla="*/ 7 h 7"/>
                  <a:gd name="T8" fmla="*/ 41 w 45"/>
                  <a:gd name="T9" fmla="*/ 7 h 7"/>
                  <a:gd name="T10" fmla="*/ 42 w 45"/>
                  <a:gd name="T11" fmla="*/ 7 h 7"/>
                  <a:gd name="T12" fmla="*/ 43 w 45"/>
                  <a:gd name="T13" fmla="*/ 7 h 7"/>
                  <a:gd name="T14" fmla="*/ 43 w 45"/>
                  <a:gd name="T15" fmla="*/ 7 h 7"/>
                  <a:gd name="T16" fmla="*/ 43 w 45"/>
                  <a:gd name="T17" fmla="*/ 4 h 7"/>
                  <a:gd name="T18" fmla="*/ 43 w 45"/>
                  <a:gd name="T19" fmla="*/ 4 h 7"/>
                  <a:gd name="T20" fmla="*/ 40 w 45"/>
                  <a:gd name="T21" fmla="*/ 5 h 7"/>
                  <a:gd name="T22" fmla="*/ 21 w 45"/>
                  <a:gd name="T23" fmla="*/ 2 h 7"/>
                  <a:gd name="T24" fmla="*/ 2 w 45"/>
                  <a:gd name="T25" fmla="*/ 0 h 7"/>
                  <a:gd name="T26" fmla="*/ 1 w 45"/>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
                    <a:moveTo>
                      <a:pt x="1" y="0"/>
                    </a:moveTo>
                    <a:cubicBezTo>
                      <a:pt x="0" y="0"/>
                      <a:pt x="0" y="2"/>
                      <a:pt x="1" y="3"/>
                    </a:cubicBezTo>
                    <a:cubicBezTo>
                      <a:pt x="8" y="5"/>
                      <a:pt x="13" y="4"/>
                      <a:pt x="20" y="5"/>
                    </a:cubicBezTo>
                    <a:cubicBezTo>
                      <a:pt x="26" y="6"/>
                      <a:pt x="33" y="7"/>
                      <a:pt x="40" y="7"/>
                    </a:cubicBezTo>
                    <a:cubicBezTo>
                      <a:pt x="40" y="7"/>
                      <a:pt x="41" y="7"/>
                      <a:pt x="41" y="7"/>
                    </a:cubicBezTo>
                    <a:cubicBezTo>
                      <a:pt x="42" y="7"/>
                      <a:pt x="42" y="7"/>
                      <a:pt x="42" y="7"/>
                    </a:cubicBezTo>
                    <a:cubicBezTo>
                      <a:pt x="42" y="7"/>
                      <a:pt x="42" y="7"/>
                      <a:pt x="43" y="7"/>
                    </a:cubicBezTo>
                    <a:cubicBezTo>
                      <a:pt x="43" y="7"/>
                      <a:pt x="43" y="7"/>
                      <a:pt x="43" y="7"/>
                    </a:cubicBezTo>
                    <a:cubicBezTo>
                      <a:pt x="45" y="7"/>
                      <a:pt x="44" y="4"/>
                      <a:pt x="43" y="4"/>
                    </a:cubicBezTo>
                    <a:cubicBezTo>
                      <a:pt x="43" y="4"/>
                      <a:pt x="43" y="4"/>
                      <a:pt x="43" y="4"/>
                    </a:cubicBezTo>
                    <a:cubicBezTo>
                      <a:pt x="42" y="4"/>
                      <a:pt x="41" y="5"/>
                      <a:pt x="40" y="5"/>
                    </a:cubicBezTo>
                    <a:cubicBezTo>
                      <a:pt x="34" y="5"/>
                      <a:pt x="28" y="3"/>
                      <a:pt x="21" y="2"/>
                    </a:cubicBezTo>
                    <a:cubicBezTo>
                      <a:pt x="15" y="2"/>
                      <a:pt x="8"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sp>
          <p:nvSpPr>
            <p:cNvPr id="20" name="Freeform 17"/>
            <p:cNvSpPr>
              <a:spLocks noEditPoints="1"/>
            </p:cNvSpPr>
            <p:nvPr/>
          </p:nvSpPr>
          <p:spPr bwMode="auto">
            <a:xfrm>
              <a:off x="1008322" y="4703689"/>
              <a:ext cx="830263" cy="568325"/>
            </a:xfrm>
            <a:custGeom>
              <a:avLst/>
              <a:gdLst>
                <a:gd name="T0" fmla="*/ 104 w 196"/>
                <a:gd name="T1" fmla="*/ 83 h 134"/>
                <a:gd name="T2" fmla="*/ 125 w 196"/>
                <a:gd name="T3" fmla="*/ 64 h 134"/>
                <a:gd name="T4" fmla="*/ 101 w 196"/>
                <a:gd name="T5" fmla="*/ 128 h 134"/>
                <a:gd name="T6" fmla="*/ 17 w 196"/>
                <a:gd name="T7" fmla="*/ 124 h 134"/>
                <a:gd name="T8" fmla="*/ 80 w 196"/>
                <a:gd name="T9" fmla="*/ 69 h 134"/>
                <a:gd name="T10" fmla="*/ 98 w 196"/>
                <a:gd name="T11" fmla="*/ 85 h 134"/>
                <a:gd name="T12" fmla="*/ 102 w 196"/>
                <a:gd name="T13" fmla="*/ 84 h 134"/>
                <a:gd name="T14" fmla="*/ 189 w 196"/>
                <a:gd name="T15" fmla="*/ 125 h 134"/>
                <a:gd name="T16" fmla="*/ 144 w 196"/>
                <a:gd name="T17" fmla="*/ 48 h 134"/>
                <a:gd name="T18" fmla="*/ 190 w 196"/>
                <a:gd name="T19" fmla="*/ 40 h 134"/>
                <a:gd name="T20" fmla="*/ 189 w 196"/>
                <a:gd name="T21" fmla="*/ 125 h 134"/>
                <a:gd name="T22" fmla="*/ 10 w 196"/>
                <a:gd name="T23" fmla="*/ 123 h 134"/>
                <a:gd name="T24" fmla="*/ 5 w 196"/>
                <a:gd name="T25" fmla="*/ 23 h 134"/>
                <a:gd name="T26" fmla="*/ 45 w 196"/>
                <a:gd name="T27" fmla="*/ 37 h 134"/>
                <a:gd name="T28" fmla="*/ 76 w 196"/>
                <a:gd name="T29" fmla="*/ 66 h 134"/>
                <a:gd name="T30" fmla="*/ 12 w 196"/>
                <a:gd name="T31" fmla="*/ 123 h 134"/>
                <a:gd name="T32" fmla="*/ 27 w 196"/>
                <a:gd name="T33" fmla="*/ 4 h 134"/>
                <a:gd name="T34" fmla="*/ 46 w 196"/>
                <a:gd name="T35" fmla="*/ 4 h 134"/>
                <a:gd name="T36" fmla="*/ 149 w 196"/>
                <a:gd name="T37" fmla="*/ 7 h 134"/>
                <a:gd name="T38" fmla="*/ 190 w 196"/>
                <a:gd name="T39" fmla="*/ 6 h 134"/>
                <a:gd name="T40" fmla="*/ 116 w 196"/>
                <a:gd name="T41" fmla="*/ 67 h 134"/>
                <a:gd name="T42" fmla="*/ 100 w 196"/>
                <a:gd name="T43" fmla="*/ 81 h 134"/>
                <a:gd name="T44" fmla="*/ 11 w 196"/>
                <a:gd name="T45" fmla="*/ 4 h 134"/>
                <a:gd name="T46" fmla="*/ 43 w 196"/>
                <a:gd name="T47" fmla="*/ 0 h 134"/>
                <a:gd name="T48" fmla="*/ 16 w 196"/>
                <a:gd name="T49" fmla="*/ 0 h 134"/>
                <a:gd name="T50" fmla="*/ 3 w 196"/>
                <a:gd name="T51" fmla="*/ 0 h 134"/>
                <a:gd name="T52" fmla="*/ 2 w 196"/>
                <a:gd name="T53" fmla="*/ 1 h 134"/>
                <a:gd name="T54" fmla="*/ 2 w 196"/>
                <a:gd name="T55" fmla="*/ 49 h 134"/>
                <a:gd name="T56" fmla="*/ 9 w 196"/>
                <a:gd name="T57" fmla="*/ 127 h 134"/>
                <a:gd name="T58" fmla="*/ 10 w 196"/>
                <a:gd name="T59" fmla="*/ 127 h 134"/>
                <a:gd name="T60" fmla="*/ 98 w 196"/>
                <a:gd name="T61" fmla="*/ 132 h 134"/>
                <a:gd name="T62" fmla="*/ 192 w 196"/>
                <a:gd name="T63" fmla="*/ 134 h 134"/>
                <a:gd name="T64" fmla="*/ 193 w 196"/>
                <a:gd name="T65" fmla="*/ 134 h 134"/>
                <a:gd name="T66" fmla="*/ 194 w 196"/>
                <a:gd name="T67" fmla="*/ 132 h 134"/>
                <a:gd name="T68" fmla="*/ 195 w 196"/>
                <a:gd name="T69" fmla="*/ 37 h 134"/>
                <a:gd name="T70" fmla="*/ 192 w 196"/>
                <a:gd name="T71" fmla="*/ 2 h 134"/>
                <a:gd name="T72" fmla="*/ 165 w 196"/>
                <a:gd name="T73" fmla="*/ 3 h 134"/>
                <a:gd name="T74" fmla="*/ 97 w 196"/>
                <a:gd name="T75" fmla="*/ 2 h 134"/>
                <a:gd name="T76" fmla="*/ 43 w 196"/>
                <a:gd name="T7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4">
                  <a:moveTo>
                    <a:pt x="102" y="84"/>
                  </a:moveTo>
                  <a:cubicBezTo>
                    <a:pt x="103" y="84"/>
                    <a:pt x="103" y="84"/>
                    <a:pt x="104" y="83"/>
                  </a:cubicBezTo>
                  <a:cubicBezTo>
                    <a:pt x="108" y="78"/>
                    <a:pt x="113" y="74"/>
                    <a:pt x="118" y="70"/>
                  </a:cubicBezTo>
                  <a:cubicBezTo>
                    <a:pt x="120" y="68"/>
                    <a:pt x="122" y="66"/>
                    <a:pt x="125" y="64"/>
                  </a:cubicBezTo>
                  <a:cubicBezTo>
                    <a:pt x="148" y="83"/>
                    <a:pt x="168" y="107"/>
                    <a:pt x="188" y="130"/>
                  </a:cubicBezTo>
                  <a:cubicBezTo>
                    <a:pt x="159" y="130"/>
                    <a:pt x="130" y="129"/>
                    <a:pt x="101" y="128"/>
                  </a:cubicBezTo>
                  <a:cubicBezTo>
                    <a:pt x="86" y="127"/>
                    <a:pt x="70" y="127"/>
                    <a:pt x="54" y="126"/>
                  </a:cubicBezTo>
                  <a:cubicBezTo>
                    <a:pt x="42" y="126"/>
                    <a:pt x="29" y="125"/>
                    <a:pt x="17" y="124"/>
                  </a:cubicBezTo>
                  <a:cubicBezTo>
                    <a:pt x="25" y="116"/>
                    <a:pt x="34" y="110"/>
                    <a:pt x="42" y="104"/>
                  </a:cubicBezTo>
                  <a:cubicBezTo>
                    <a:pt x="55" y="93"/>
                    <a:pt x="69" y="82"/>
                    <a:pt x="80" y="69"/>
                  </a:cubicBezTo>
                  <a:cubicBezTo>
                    <a:pt x="80" y="68"/>
                    <a:pt x="80" y="68"/>
                    <a:pt x="80" y="68"/>
                  </a:cubicBezTo>
                  <a:cubicBezTo>
                    <a:pt x="86" y="74"/>
                    <a:pt x="92" y="79"/>
                    <a:pt x="98" y="85"/>
                  </a:cubicBezTo>
                  <a:cubicBezTo>
                    <a:pt x="99" y="85"/>
                    <a:pt x="99" y="85"/>
                    <a:pt x="100" y="85"/>
                  </a:cubicBezTo>
                  <a:cubicBezTo>
                    <a:pt x="101" y="85"/>
                    <a:pt x="102" y="85"/>
                    <a:pt x="102" y="84"/>
                  </a:cubicBezTo>
                  <a:cubicBezTo>
                    <a:pt x="102" y="84"/>
                    <a:pt x="102" y="84"/>
                    <a:pt x="102" y="84"/>
                  </a:cubicBezTo>
                  <a:moveTo>
                    <a:pt x="189" y="125"/>
                  </a:moveTo>
                  <a:cubicBezTo>
                    <a:pt x="170" y="103"/>
                    <a:pt x="151" y="80"/>
                    <a:pt x="128" y="62"/>
                  </a:cubicBezTo>
                  <a:cubicBezTo>
                    <a:pt x="134" y="57"/>
                    <a:pt x="139" y="53"/>
                    <a:pt x="144" y="48"/>
                  </a:cubicBezTo>
                  <a:cubicBezTo>
                    <a:pt x="160" y="36"/>
                    <a:pt x="175" y="23"/>
                    <a:pt x="191" y="11"/>
                  </a:cubicBezTo>
                  <a:cubicBezTo>
                    <a:pt x="192" y="20"/>
                    <a:pt x="191" y="30"/>
                    <a:pt x="190" y="40"/>
                  </a:cubicBezTo>
                  <a:cubicBezTo>
                    <a:pt x="190" y="51"/>
                    <a:pt x="190" y="62"/>
                    <a:pt x="189" y="74"/>
                  </a:cubicBezTo>
                  <a:cubicBezTo>
                    <a:pt x="189" y="91"/>
                    <a:pt x="189" y="108"/>
                    <a:pt x="189" y="125"/>
                  </a:cubicBezTo>
                  <a:moveTo>
                    <a:pt x="12" y="123"/>
                  </a:moveTo>
                  <a:cubicBezTo>
                    <a:pt x="11" y="123"/>
                    <a:pt x="11" y="123"/>
                    <a:pt x="10" y="123"/>
                  </a:cubicBezTo>
                  <a:cubicBezTo>
                    <a:pt x="8" y="99"/>
                    <a:pt x="7" y="75"/>
                    <a:pt x="6" y="51"/>
                  </a:cubicBezTo>
                  <a:cubicBezTo>
                    <a:pt x="6" y="42"/>
                    <a:pt x="5" y="32"/>
                    <a:pt x="5" y="23"/>
                  </a:cubicBezTo>
                  <a:cubicBezTo>
                    <a:pt x="5" y="17"/>
                    <a:pt x="4" y="11"/>
                    <a:pt x="5" y="5"/>
                  </a:cubicBezTo>
                  <a:cubicBezTo>
                    <a:pt x="18" y="16"/>
                    <a:pt x="31" y="26"/>
                    <a:pt x="45" y="37"/>
                  </a:cubicBezTo>
                  <a:cubicBezTo>
                    <a:pt x="56" y="46"/>
                    <a:pt x="66" y="56"/>
                    <a:pt x="77" y="65"/>
                  </a:cubicBezTo>
                  <a:cubicBezTo>
                    <a:pt x="76" y="66"/>
                    <a:pt x="76" y="66"/>
                    <a:pt x="76" y="66"/>
                  </a:cubicBezTo>
                  <a:cubicBezTo>
                    <a:pt x="66" y="79"/>
                    <a:pt x="53" y="89"/>
                    <a:pt x="40" y="100"/>
                  </a:cubicBezTo>
                  <a:cubicBezTo>
                    <a:pt x="31" y="107"/>
                    <a:pt x="20" y="114"/>
                    <a:pt x="12" y="123"/>
                  </a:cubicBezTo>
                  <a:moveTo>
                    <a:pt x="14" y="4"/>
                  </a:moveTo>
                  <a:cubicBezTo>
                    <a:pt x="19" y="4"/>
                    <a:pt x="23" y="4"/>
                    <a:pt x="27" y="4"/>
                  </a:cubicBezTo>
                  <a:cubicBezTo>
                    <a:pt x="32" y="4"/>
                    <a:pt x="36" y="4"/>
                    <a:pt x="41" y="4"/>
                  </a:cubicBezTo>
                  <a:cubicBezTo>
                    <a:pt x="42" y="4"/>
                    <a:pt x="44" y="4"/>
                    <a:pt x="46" y="4"/>
                  </a:cubicBezTo>
                  <a:cubicBezTo>
                    <a:pt x="63" y="5"/>
                    <a:pt x="80" y="5"/>
                    <a:pt x="97" y="6"/>
                  </a:cubicBezTo>
                  <a:cubicBezTo>
                    <a:pt x="114" y="7"/>
                    <a:pt x="131" y="7"/>
                    <a:pt x="149" y="7"/>
                  </a:cubicBezTo>
                  <a:cubicBezTo>
                    <a:pt x="154" y="7"/>
                    <a:pt x="159" y="8"/>
                    <a:pt x="164" y="8"/>
                  </a:cubicBezTo>
                  <a:cubicBezTo>
                    <a:pt x="172" y="8"/>
                    <a:pt x="181" y="7"/>
                    <a:pt x="190" y="6"/>
                  </a:cubicBezTo>
                  <a:cubicBezTo>
                    <a:pt x="174" y="19"/>
                    <a:pt x="158" y="32"/>
                    <a:pt x="143" y="44"/>
                  </a:cubicBezTo>
                  <a:cubicBezTo>
                    <a:pt x="134" y="52"/>
                    <a:pt x="125" y="59"/>
                    <a:pt x="116" y="67"/>
                  </a:cubicBezTo>
                  <a:cubicBezTo>
                    <a:pt x="111" y="71"/>
                    <a:pt x="105" y="75"/>
                    <a:pt x="101" y="80"/>
                  </a:cubicBezTo>
                  <a:cubicBezTo>
                    <a:pt x="100" y="81"/>
                    <a:pt x="100" y="81"/>
                    <a:pt x="100" y="81"/>
                  </a:cubicBezTo>
                  <a:cubicBezTo>
                    <a:pt x="82" y="65"/>
                    <a:pt x="66" y="49"/>
                    <a:pt x="48" y="34"/>
                  </a:cubicBezTo>
                  <a:cubicBezTo>
                    <a:pt x="36" y="24"/>
                    <a:pt x="23" y="14"/>
                    <a:pt x="11" y="4"/>
                  </a:cubicBezTo>
                  <a:cubicBezTo>
                    <a:pt x="12" y="4"/>
                    <a:pt x="13" y="4"/>
                    <a:pt x="14" y="4"/>
                  </a:cubicBezTo>
                  <a:moveTo>
                    <a:pt x="43" y="0"/>
                  </a:moveTo>
                  <a:cubicBezTo>
                    <a:pt x="39" y="0"/>
                    <a:pt x="34" y="0"/>
                    <a:pt x="30" y="0"/>
                  </a:cubicBezTo>
                  <a:cubicBezTo>
                    <a:pt x="25" y="0"/>
                    <a:pt x="20" y="0"/>
                    <a:pt x="16" y="0"/>
                  </a:cubicBezTo>
                  <a:cubicBezTo>
                    <a:pt x="12" y="0"/>
                    <a:pt x="8" y="0"/>
                    <a:pt x="4" y="0"/>
                  </a:cubicBezTo>
                  <a:cubicBezTo>
                    <a:pt x="4" y="0"/>
                    <a:pt x="3" y="0"/>
                    <a:pt x="3" y="0"/>
                  </a:cubicBezTo>
                  <a:cubicBezTo>
                    <a:pt x="2" y="0"/>
                    <a:pt x="2" y="0"/>
                    <a:pt x="2" y="1"/>
                  </a:cubicBezTo>
                  <a:cubicBezTo>
                    <a:pt x="2" y="1"/>
                    <a:pt x="2" y="1"/>
                    <a:pt x="2" y="1"/>
                  </a:cubicBezTo>
                  <a:cubicBezTo>
                    <a:pt x="0" y="7"/>
                    <a:pt x="1" y="14"/>
                    <a:pt x="1" y="20"/>
                  </a:cubicBezTo>
                  <a:cubicBezTo>
                    <a:pt x="1" y="30"/>
                    <a:pt x="1" y="40"/>
                    <a:pt x="2" y="49"/>
                  </a:cubicBezTo>
                  <a:cubicBezTo>
                    <a:pt x="3" y="75"/>
                    <a:pt x="4" y="100"/>
                    <a:pt x="6" y="125"/>
                  </a:cubicBezTo>
                  <a:cubicBezTo>
                    <a:pt x="7" y="127"/>
                    <a:pt x="8" y="127"/>
                    <a:pt x="9" y="127"/>
                  </a:cubicBezTo>
                  <a:cubicBezTo>
                    <a:pt x="9" y="127"/>
                    <a:pt x="9" y="127"/>
                    <a:pt x="9" y="127"/>
                  </a:cubicBezTo>
                  <a:cubicBezTo>
                    <a:pt x="10" y="127"/>
                    <a:pt x="10" y="127"/>
                    <a:pt x="10" y="127"/>
                  </a:cubicBezTo>
                  <a:cubicBezTo>
                    <a:pt x="24" y="129"/>
                    <a:pt x="38" y="130"/>
                    <a:pt x="52" y="130"/>
                  </a:cubicBezTo>
                  <a:cubicBezTo>
                    <a:pt x="67" y="131"/>
                    <a:pt x="83" y="132"/>
                    <a:pt x="98" y="132"/>
                  </a:cubicBezTo>
                  <a:cubicBezTo>
                    <a:pt x="129" y="133"/>
                    <a:pt x="160" y="134"/>
                    <a:pt x="192" y="134"/>
                  </a:cubicBezTo>
                  <a:cubicBezTo>
                    <a:pt x="192" y="134"/>
                    <a:pt x="192" y="134"/>
                    <a:pt x="192" y="134"/>
                  </a:cubicBezTo>
                  <a:cubicBezTo>
                    <a:pt x="192" y="134"/>
                    <a:pt x="193" y="134"/>
                    <a:pt x="193" y="134"/>
                  </a:cubicBezTo>
                  <a:cubicBezTo>
                    <a:pt x="193" y="134"/>
                    <a:pt x="193" y="134"/>
                    <a:pt x="193" y="134"/>
                  </a:cubicBezTo>
                  <a:cubicBezTo>
                    <a:pt x="193" y="134"/>
                    <a:pt x="193" y="134"/>
                    <a:pt x="193" y="134"/>
                  </a:cubicBezTo>
                  <a:cubicBezTo>
                    <a:pt x="194" y="133"/>
                    <a:pt x="194" y="133"/>
                    <a:pt x="194" y="132"/>
                  </a:cubicBezTo>
                  <a:cubicBezTo>
                    <a:pt x="194" y="113"/>
                    <a:pt x="193" y="93"/>
                    <a:pt x="194" y="74"/>
                  </a:cubicBezTo>
                  <a:cubicBezTo>
                    <a:pt x="194" y="62"/>
                    <a:pt x="194" y="49"/>
                    <a:pt x="195" y="37"/>
                  </a:cubicBezTo>
                  <a:cubicBezTo>
                    <a:pt x="196" y="26"/>
                    <a:pt x="196" y="15"/>
                    <a:pt x="195" y="4"/>
                  </a:cubicBezTo>
                  <a:cubicBezTo>
                    <a:pt x="195" y="3"/>
                    <a:pt x="194" y="2"/>
                    <a:pt x="192" y="2"/>
                  </a:cubicBezTo>
                  <a:cubicBezTo>
                    <a:pt x="192" y="2"/>
                    <a:pt x="192" y="2"/>
                    <a:pt x="192" y="2"/>
                  </a:cubicBezTo>
                  <a:cubicBezTo>
                    <a:pt x="183" y="3"/>
                    <a:pt x="174" y="3"/>
                    <a:pt x="165" y="3"/>
                  </a:cubicBezTo>
                  <a:cubicBezTo>
                    <a:pt x="159" y="3"/>
                    <a:pt x="152" y="3"/>
                    <a:pt x="146" y="3"/>
                  </a:cubicBezTo>
                  <a:cubicBezTo>
                    <a:pt x="130" y="2"/>
                    <a:pt x="113" y="2"/>
                    <a:pt x="97" y="2"/>
                  </a:cubicBezTo>
                  <a:cubicBezTo>
                    <a:pt x="81" y="1"/>
                    <a:pt x="65" y="0"/>
                    <a:pt x="49" y="0"/>
                  </a:cubicBezTo>
                  <a:cubicBezTo>
                    <a:pt x="47" y="0"/>
                    <a:pt x="45" y="0"/>
                    <a:pt x="4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1" name="Freeform 18"/>
            <p:cNvSpPr>
              <a:spLocks noEditPoints="1"/>
            </p:cNvSpPr>
            <p:nvPr/>
          </p:nvSpPr>
          <p:spPr bwMode="auto">
            <a:xfrm>
              <a:off x="2992106" y="549202"/>
              <a:ext cx="630238" cy="1085850"/>
            </a:xfrm>
            <a:custGeom>
              <a:avLst/>
              <a:gdLst>
                <a:gd name="T0" fmla="*/ 79 w 149"/>
                <a:gd name="T1" fmla="*/ 242 h 256"/>
                <a:gd name="T2" fmla="*/ 77 w 149"/>
                <a:gd name="T3" fmla="*/ 251 h 256"/>
                <a:gd name="T4" fmla="*/ 67 w 149"/>
                <a:gd name="T5" fmla="*/ 243 h 256"/>
                <a:gd name="T6" fmla="*/ 88 w 149"/>
                <a:gd name="T7" fmla="*/ 232 h 256"/>
                <a:gd name="T8" fmla="*/ 87 w 149"/>
                <a:gd name="T9" fmla="*/ 239 h 256"/>
                <a:gd name="T10" fmla="*/ 68 w 149"/>
                <a:gd name="T11" fmla="*/ 239 h 256"/>
                <a:gd name="T12" fmla="*/ 62 w 149"/>
                <a:gd name="T13" fmla="*/ 239 h 256"/>
                <a:gd name="T14" fmla="*/ 89 w 149"/>
                <a:gd name="T15" fmla="*/ 229 h 256"/>
                <a:gd name="T16" fmla="*/ 60 w 149"/>
                <a:gd name="T17" fmla="*/ 219 h 256"/>
                <a:gd name="T18" fmla="*/ 103 w 149"/>
                <a:gd name="T19" fmla="*/ 101 h 256"/>
                <a:gd name="T20" fmla="*/ 69 w 149"/>
                <a:gd name="T21" fmla="*/ 215 h 256"/>
                <a:gd name="T22" fmla="*/ 53 w 149"/>
                <a:gd name="T23" fmla="*/ 98 h 256"/>
                <a:gd name="T24" fmla="*/ 71 w 149"/>
                <a:gd name="T25" fmla="*/ 95 h 256"/>
                <a:gd name="T26" fmla="*/ 91 w 149"/>
                <a:gd name="T27" fmla="*/ 99 h 256"/>
                <a:gd name="T28" fmla="*/ 86 w 149"/>
                <a:gd name="T29" fmla="*/ 148 h 256"/>
                <a:gd name="T30" fmla="*/ 45 w 149"/>
                <a:gd name="T31" fmla="*/ 93 h 256"/>
                <a:gd name="T32" fmla="*/ 37 w 149"/>
                <a:gd name="T33" fmla="*/ 90 h 256"/>
                <a:gd name="T34" fmla="*/ 96 w 149"/>
                <a:gd name="T35" fmla="*/ 92 h 256"/>
                <a:gd name="T36" fmla="*/ 103 w 149"/>
                <a:gd name="T37" fmla="*/ 86 h 256"/>
                <a:gd name="T38" fmla="*/ 57 w 149"/>
                <a:gd name="T39" fmla="*/ 80 h 256"/>
                <a:gd name="T40" fmla="*/ 59 w 149"/>
                <a:gd name="T41" fmla="*/ 79 h 256"/>
                <a:gd name="T42" fmla="*/ 81 w 149"/>
                <a:gd name="T43" fmla="*/ 82 h 256"/>
                <a:gd name="T44" fmla="*/ 84 w 149"/>
                <a:gd name="T45" fmla="*/ 77 h 256"/>
                <a:gd name="T46" fmla="*/ 65 w 149"/>
                <a:gd name="T47" fmla="*/ 215 h 256"/>
                <a:gd name="T48" fmla="*/ 13 w 149"/>
                <a:gd name="T49" fmla="*/ 118 h 256"/>
                <a:gd name="T50" fmla="*/ 111 w 149"/>
                <a:gd name="T51" fmla="*/ 13 h 256"/>
                <a:gd name="T52" fmla="*/ 90 w 149"/>
                <a:gd name="T53" fmla="*/ 212 h 256"/>
                <a:gd name="T54" fmla="*/ 86 w 149"/>
                <a:gd name="T55" fmla="*/ 214 h 256"/>
                <a:gd name="T56" fmla="*/ 98 w 149"/>
                <a:gd name="T57" fmla="*/ 106 h 256"/>
                <a:gd name="T58" fmla="*/ 106 w 149"/>
                <a:gd name="T59" fmla="*/ 96 h 256"/>
                <a:gd name="T60" fmla="*/ 95 w 149"/>
                <a:gd name="T61" fmla="*/ 97 h 256"/>
                <a:gd name="T62" fmla="*/ 104 w 149"/>
                <a:gd name="T63" fmla="*/ 77 h 256"/>
                <a:gd name="T64" fmla="*/ 89 w 149"/>
                <a:gd name="T65" fmla="*/ 75 h 256"/>
                <a:gd name="T66" fmla="*/ 77 w 149"/>
                <a:gd name="T67" fmla="*/ 75 h 256"/>
                <a:gd name="T68" fmla="*/ 73 w 149"/>
                <a:gd name="T69" fmla="*/ 91 h 256"/>
                <a:gd name="T70" fmla="*/ 59 w 149"/>
                <a:gd name="T71" fmla="*/ 70 h 256"/>
                <a:gd name="T72" fmla="*/ 55 w 149"/>
                <a:gd name="T73" fmla="*/ 84 h 256"/>
                <a:gd name="T74" fmla="*/ 51 w 149"/>
                <a:gd name="T75" fmla="*/ 94 h 256"/>
                <a:gd name="T76" fmla="*/ 31 w 149"/>
                <a:gd name="T77" fmla="*/ 89 h 256"/>
                <a:gd name="T78" fmla="*/ 49 w 149"/>
                <a:gd name="T79" fmla="*/ 101 h 256"/>
                <a:gd name="T80" fmla="*/ 65 w 149"/>
                <a:gd name="T81" fmla="*/ 215 h 256"/>
                <a:gd name="T82" fmla="*/ 2 w 149"/>
                <a:gd name="T83" fmla="*/ 74 h 256"/>
                <a:gd name="T84" fmla="*/ 57 w 149"/>
                <a:gd name="T85" fmla="*/ 215 h 256"/>
                <a:gd name="T86" fmla="*/ 76 w 149"/>
                <a:gd name="T87" fmla="*/ 256 h 256"/>
                <a:gd name="T88" fmla="*/ 111 w 149"/>
                <a:gd name="T89" fmla="*/ 154 h 256"/>
                <a:gd name="T90" fmla="*/ 78 w 149"/>
                <a:gd name="T9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56">
                  <a:moveTo>
                    <a:pt x="67" y="243"/>
                  </a:moveTo>
                  <a:cubicBezTo>
                    <a:pt x="69" y="243"/>
                    <a:pt x="71" y="243"/>
                    <a:pt x="73" y="242"/>
                  </a:cubicBezTo>
                  <a:cubicBezTo>
                    <a:pt x="75" y="242"/>
                    <a:pt x="77" y="242"/>
                    <a:pt x="79" y="242"/>
                  </a:cubicBezTo>
                  <a:cubicBezTo>
                    <a:pt x="82" y="242"/>
                    <a:pt x="84" y="242"/>
                    <a:pt x="86" y="243"/>
                  </a:cubicBezTo>
                  <a:cubicBezTo>
                    <a:pt x="87" y="243"/>
                    <a:pt x="87" y="243"/>
                    <a:pt x="87" y="243"/>
                  </a:cubicBezTo>
                  <a:cubicBezTo>
                    <a:pt x="85" y="248"/>
                    <a:pt x="82" y="251"/>
                    <a:pt x="77" y="251"/>
                  </a:cubicBezTo>
                  <a:cubicBezTo>
                    <a:pt x="76" y="252"/>
                    <a:pt x="75" y="252"/>
                    <a:pt x="75" y="252"/>
                  </a:cubicBezTo>
                  <a:cubicBezTo>
                    <a:pt x="69" y="252"/>
                    <a:pt x="65" y="248"/>
                    <a:pt x="63" y="243"/>
                  </a:cubicBezTo>
                  <a:cubicBezTo>
                    <a:pt x="65" y="243"/>
                    <a:pt x="66" y="243"/>
                    <a:pt x="67" y="243"/>
                  </a:cubicBezTo>
                  <a:moveTo>
                    <a:pt x="62" y="239"/>
                  </a:moveTo>
                  <a:cubicBezTo>
                    <a:pt x="61" y="236"/>
                    <a:pt x="61" y="234"/>
                    <a:pt x="60" y="231"/>
                  </a:cubicBezTo>
                  <a:cubicBezTo>
                    <a:pt x="70" y="231"/>
                    <a:pt x="79" y="232"/>
                    <a:pt x="88" y="232"/>
                  </a:cubicBezTo>
                  <a:cubicBezTo>
                    <a:pt x="88" y="232"/>
                    <a:pt x="89" y="232"/>
                    <a:pt x="89" y="232"/>
                  </a:cubicBezTo>
                  <a:cubicBezTo>
                    <a:pt x="89" y="235"/>
                    <a:pt x="88" y="237"/>
                    <a:pt x="88" y="239"/>
                  </a:cubicBezTo>
                  <a:cubicBezTo>
                    <a:pt x="87" y="239"/>
                    <a:pt x="87" y="239"/>
                    <a:pt x="87" y="239"/>
                  </a:cubicBezTo>
                  <a:cubicBezTo>
                    <a:pt x="85" y="238"/>
                    <a:pt x="83" y="238"/>
                    <a:pt x="81" y="238"/>
                  </a:cubicBezTo>
                  <a:cubicBezTo>
                    <a:pt x="79" y="238"/>
                    <a:pt x="77" y="238"/>
                    <a:pt x="74" y="238"/>
                  </a:cubicBezTo>
                  <a:cubicBezTo>
                    <a:pt x="72" y="239"/>
                    <a:pt x="70" y="239"/>
                    <a:pt x="68" y="239"/>
                  </a:cubicBezTo>
                  <a:cubicBezTo>
                    <a:pt x="67" y="239"/>
                    <a:pt x="65" y="239"/>
                    <a:pt x="63" y="238"/>
                  </a:cubicBezTo>
                  <a:cubicBezTo>
                    <a:pt x="63" y="238"/>
                    <a:pt x="63" y="238"/>
                    <a:pt x="63" y="238"/>
                  </a:cubicBezTo>
                  <a:cubicBezTo>
                    <a:pt x="62" y="238"/>
                    <a:pt x="62" y="238"/>
                    <a:pt x="62" y="239"/>
                  </a:cubicBezTo>
                  <a:moveTo>
                    <a:pt x="65" y="219"/>
                  </a:moveTo>
                  <a:cubicBezTo>
                    <a:pt x="73" y="219"/>
                    <a:pt x="81" y="219"/>
                    <a:pt x="89" y="219"/>
                  </a:cubicBezTo>
                  <a:cubicBezTo>
                    <a:pt x="89" y="222"/>
                    <a:pt x="89" y="225"/>
                    <a:pt x="89" y="229"/>
                  </a:cubicBezTo>
                  <a:cubicBezTo>
                    <a:pt x="89" y="228"/>
                    <a:pt x="88" y="228"/>
                    <a:pt x="88" y="228"/>
                  </a:cubicBezTo>
                  <a:cubicBezTo>
                    <a:pt x="79" y="228"/>
                    <a:pt x="69" y="227"/>
                    <a:pt x="60" y="227"/>
                  </a:cubicBezTo>
                  <a:cubicBezTo>
                    <a:pt x="60" y="224"/>
                    <a:pt x="60" y="221"/>
                    <a:pt x="60" y="219"/>
                  </a:cubicBezTo>
                  <a:cubicBezTo>
                    <a:pt x="62" y="219"/>
                    <a:pt x="63" y="219"/>
                    <a:pt x="65" y="219"/>
                  </a:cubicBezTo>
                  <a:moveTo>
                    <a:pt x="103" y="102"/>
                  </a:moveTo>
                  <a:cubicBezTo>
                    <a:pt x="103" y="101"/>
                    <a:pt x="103" y="101"/>
                    <a:pt x="103" y="101"/>
                  </a:cubicBezTo>
                  <a:cubicBezTo>
                    <a:pt x="104" y="101"/>
                    <a:pt x="104" y="101"/>
                    <a:pt x="105" y="101"/>
                  </a:cubicBezTo>
                  <a:cubicBezTo>
                    <a:pt x="105" y="101"/>
                    <a:pt x="105" y="101"/>
                    <a:pt x="103" y="102"/>
                  </a:cubicBezTo>
                  <a:moveTo>
                    <a:pt x="69" y="215"/>
                  </a:moveTo>
                  <a:cubicBezTo>
                    <a:pt x="73" y="196"/>
                    <a:pt x="74" y="176"/>
                    <a:pt x="71" y="157"/>
                  </a:cubicBezTo>
                  <a:cubicBezTo>
                    <a:pt x="69" y="139"/>
                    <a:pt x="64" y="118"/>
                    <a:pt x="55" y="102"/>
                  </a:cubicBezTo>
                  <a:cubicBezTo>
                    <a:pt x="54" y="101"/>
                    <a:pt x="54" y="99"/>
                    <a:pt x="53" y="98"/>
                  </a:cubicBezTo>
                  <a:cubicBezTo>
                    <a:pt x="56" y="97"/>
                    <a:pt x="60" y="94"/>
                    <a:pt x="61" y="91"/>
                  </a:cubicBezTo>
                  <a:cubicBezTo>
                    <a:pt x="64" y="93"/>
                    <a:pt x="67" y="94"/>
                    <a:pt x="69" y="95"/>
                  </a:cubicBezTo>
                  <a:cubicBezTo>
                    <a:pt x="70" y="95"/>
                    <a:pt x="71" y="95"/>
                    <a:pt x="71" y="95"/>
                  </a:cubicBezTo>
                  <a:cubicBezTo>
                    <a:pt x="75" y="95"/>
                    <a:pt x="78" y="94"/>
                    <a:pt x="80" y="91"/>
                  </a:cubicBezTo>
                  <a:cubicBezTo>
                    <a:pt x="83" y="94"/>
                    <a:pt x="87" y="96"/>
                    <a:pt x="91" y="97"/>
                  </a:cubicBezTo>
                  <a:cubicBezTo>
                    <a:pt x="91" y="98"/>
                    <a:pt x="91" y="99"/>
                    <a:pt x="91" y="99"/>
                  </a:cubicBezTo>
                  <a:cubicBezTo>
                    <a:pt x="91" y="101"/>
                    <a:pt x="92" y="103"/>
                    <a:pt x="94" y="104"/>
                  </a:cubicBezTo>
                  <a:cubicBezTo>
                    <a:pt x="91" y="108"/>
                    <a:pt x="90" y="112"/>
                    <a:pt x="89" y="116"/>
                  </a:cubicBezTo>
                  <a:cubicBezTo>
                    <a:pt x="87" y="127"/>
                    <a:pt x="86" y="137"/>
                    <a:pt x="86" y="148"/>
                  </a:cubicBezTo>
                  <a:cubicBezTo>
                    <a:pt x="85" y="170"/>
                    <a:pt x="82" y="192"/>
                    <a:pt x="82" y="215"/>
                  </a:cubicBezTo>
                  <a:cubicBezTo>
                    <a:pt x="78" y="215"/>
                    <a:pt x="73" y="215"/>
                    <a:pt x="69" y="215"/>
                  </a:cubicBezTo>
                  <a:moveTo>
                    <a:pt x="45" y="93"/>
                  </a:moveTo>
                  <a:cubicBezTo>
                    <a:pt x="45" y="93"/>
                    <a:pt x="45" y="93"/>
                    <a:pt x="44" y="93"/>
                  </a:cubicBezTo>
                  <a:cubicBezTo>
                    <a:pt x="42" y="93"/>
                    <a:pt x="40" y="92"/>
                    <a:pt x="39" y="91"/>
                  </a:cubicBezTo>
                  <a:cubicBezTo>
                    <a:pt x="38" y="90"/>
                    <a:pt x="38" y="90"/>
                    <a:pt x="37" y="90"/>
                  </a:cubicBezTo>
                  <a:cubicBezTo>
                    <a:pt x="35" y="89"/>
                    <a:pt x="35" y="87"/>
                    <a:pt x="36" y="85"/>
                  </a:cubicBezTo>
                  <a:cubicBezTo>
                    <a:pt x="40" y="85"/>
                    <a:pt x="43" y="89"/>
                    <a:pt x="45" y="93"/>
                  </a:cubicBezTo>
                  <a:moveTo>
                    <a:pt x="96" y="92"/>
                  </a:moveTo>
                  <a:cubicBezTo>
                    <a:pt x="97" y="89"/>
                    <a:pt x="100" y="85"/>
                    <a:pt x="102" y="83"/>
                  </a:cubicBezTo>
                  <a:cubicBezTo>
                    <a:pt x="103" y="83"/>
                    <a:pt x="103" y="82"/>
                    <a:pt x="104" y="82"/>
                  </a:cubicBezTo>
                  <a:cubicBezTo>
                    <a:pt x="105" y="82"/>
                    <a:pt x="103" y="86"/>
                    <a:pt x="103" y="86"/>
                  </a:cubicBezTo>
                  <a:cubicBezTo>
                    <a:pt x="101" y="89"/>
                    <a:pt x="99" y="91"/>
                    <a:pt x="96" y="92"/>
                  </a:cubicBezTo>
                  <a:moveTo>
                    <a:pt x="59" y="83"/>
                  </a:moveTo>
                  <a:cubicBezTo>
                    <a:pt x="59" y="82"/>
                    <a:pt x="58" y="81"/>
                    <a:pt x="57" y="80"/>
                  </a:cubicBezTo>
                  <a:cubicBezTo>
                    <a:pt x="57" y="80"/>
                    <a:pt x="56" y="79"/>
                    <a:pt x="56" y="78"/>
                  </a:cubicBezTo>
                  <a:cubicBezTo>
                    <a:pt x="55" y="77"/>
                    <a:pt x="55" y="76"/>
                    <a:pt x="58" y="75"/>
                  </a:cubicBezTo>
                  <a:cubicBezTo>
                    <a:pt x="58" y="76"/>
                    <a:pt x="59" y="78"/>
                    <a:pt x="59" y="79"/>
                  </a:cubicBezTo>
                  <a:cubicBezTo>
                    <a:pt x="59" y="80"/>
                    <a:pt x="59" y="82"/>
                    <a:pt x="59" y="83"/>
                  </a:cubicBezTo>
                  <a:moveTo>
                    <a:pt x="81" y="84"/>
                  </a:moveTo>
                  <a:cubicBezTo>
                    <a:pt x="81" y="83"/>
                    <a:pt x="81" y="83"/>
                    <a:pt x="81" y="82"/>
                  </a:cubicBezTo>
                  <a:cubicBezTo>
                    <a:pt x="80" y="80"/>
                    <a:pt x="81" y="77"/>
                    <a:pt x="82" y="75"/>
                  </a:cubicBezTo>
                  <a:cubicBezTo>
                    <a:pt x="82" y="74"/>
                    <a:pt x="83" y="73"/>
                    <a:pt x="83" y="73"/>
                  </a:cubicBezTo>
                  <a:cubicBezTo>
                    <a:pt x="84" y="73"/>
                    <a:pt x="84" y="76"/>
                    <a:pt x="84" y="77"/>
                  </a:cubicBezTo>
                  <a:cubicBezTo>
                    <a:pt x="84" y="79"/>
                    <a:pt x="83" y="80"/>
                    <a:pt x="82" y="82"/>
                  </a:cubicBezTo>
                  <a:cubicBezTo>
                    <a:pt x="82" y="83"/>
                    <a:pt x="81" y="83"/>
                    <a:pt x="81" y="84"/>
                  </a:cubicBezTo>
                  <a:moveTo>
                    <a:pt x="65" y="215"/>
                  </a:moveTo>
                  <a:cubicBezTo>
                    <a:pt x="64" y="215"/>
                    <a:pt x="62" y="215"/>
                    <a:pt x="61" y="215"/>
                  </a:cubicBezTo>
                  <a:cubicBezTo>
                    <a:pt x="61" y="197"/>
                    <a:pt x="58" y="181"/>
                    <a:pt x="47" y="165"/>
                  </a:cubicBezTo>
                  <a:cubicBezTo>
                    <a:pt x="36" y="149"/>
                    <a:pt x="21" y="136"/>
                    <a:pt x="13" y="118"/>
                  </a:cubicBezTo>
                  <a:cubicBezTo>
                    <a:pt x="0" y="90"/>
                    <a:pt x="4" y="53"/>
                    <a:pt x="24" y="29"/>
                  </a:cubicBezTo>
                  <a:cubicBezTo>
                    <a:pt x="37" y="13"/>
                    <a:pt x="57" y="4"/>
                    <a:pt x="77" y="4"/>
                  </a:cubicBezTo>
                  <a:cubicBezTo>
                    <a:pt x="89" y="4"/>
                    <a:pt x="101" y="7"/>
                    <a:pt x="111" y="13"/>
                  </a:cubicBezTo>
                  <a:cubicBezTo>
                    <a:pt x="144" y="31"/>
                    <a:pt x="145" y="79"/>
                    <a:pt x="133" y="111"/>
                  </a:cubicBezTo>
                  <a:cubicBezTo>
                    <a:pt x="127" y="129"/>
                    <a:pt x="112" y="143"/>
                    <a:pt x="103" y="160"/>
                  </a:cubicBezTo>
                  <a:cubicBezTo>
                    <a:pt x="94" y="176"/>
                    <a:pt x="92" y="194"/>
                    <a:pt x="90" y="212"/>
                  </a:cubicBezTo>
                  <a:cubicBezTo>
                    <a:pt x="89" y="212"/>
                    <a:pt x="89" y="213"/>
                    <a:pt x="89" y="214"/>
                  </a:cubicBezTo>
                  <a:cubicBezTo>
                    <a:pt x="89" y="214"/>
                    <a:pt x="89" y="214"/>
                    <a:pt x="89" y="214"/>
                  </a:cubicBezTo>
                  <a:cubicBezTo>
                    <a:pt x="88" y="214"/>
                    <a:pt x="87" y="214"/>
                    <a:pt x="86" y="214"/>
                  </a:cubicBezTo>
                  <a:cubicBezTo>
                    <a:pt x="86" y="194"/>
                    <a:pt x="89" y="174"/>
                    <a:pt x="90" y="153"/>
                  </a:cubicBezTo>
                  <a:cubicBezTo>
                    <a:pt x="91" y="143"/>
                    <a:pt x="91" y="133"/>
                    <a:pt x="93" y="122"/>
                  </a:cubicBezTo>
                  <a:cubicBezTo>
                    <a:pt x="94" y="116"/>
                    <a:pt x="95" y="110"/>
                    <a:pt x="98" y="106"/>
                  </a:cubicBezTo>
                  <a:cubicBezTo>
                    <a:pt x="100" y="106"/>
                    <a:pt x="101" y="106"/>
                    <a:pt x="102" y="106"/>
                  </a:cubicBezTo>
                  <a:cubicBezTo>
                    <a:pt x="105" y="106"/>
                    <a:pt x="108" y="105"/>
                    <a:pt x="109" y="102"/>
                  </a:cubicBezTo>
                  <a:cubicBezTo>
                    <a:pt x="110" y="100"/>
                    <a:pt x="109" y="96"/>
                    <a:pt x="106" y="96"/>
                  </a:cubicBezTo>
                  <a:cubicBezTo>
                    <a:pt x="106" y="96"/>
                    <a:pt x="106" y="96"/>
                    <a:pt x="106" y="96"/>
                  </a:cubicBezTo>
                  <a:cubicBezTo>
                    <a:pt x="103" y="96"/>
                    <a:pt x="100" y="98"/>
                    <a:pt x="97" y="101"/>
                  </a:cubicBezTo>
                  <a:cubicBezTo>
                    <a:pt x="96" y="100"/>
                    <a:pt x="95" y="98"/>
                    <a:pt x="95" y="97"/>
                  </a:cubicBezTo>
                  <a:cubicBezTo>
                    <a:pt x="100" y="96"/>
                    <a:pt x="105" y="92"/>
                    <a:pt x="107" y="87"/>
                  </a:cubicBezTo>
                  <a:cubicBezTo>
                    <a:pt x="109" y="85"/>
                    <a:pt x="110" y="79"/>
                    <a:pt x="107" y="78"/>
                  </a:cubicBezTo>
                  <a:cubicBezTo>
                    <a:pt x="106" y="77"/>
                    <a:pt x="105" y="77"/>
                    <a:pt x="104" y="77"/>
                  </a:cubicBezTo>
                  <a:cubicBezTo>
                    <a:pt x="98" y="77"/>
                    <a:pt x="93" y="86"/>
                    <a:pt x="92" y="93"/>
                  </a:cubicBezTo>
                  <a:cubicBezTo>
                    <a:pt x="88" y="93"/>
                    <a:pt x="85" y="91"/>
                    <a:pt x="83" y="89"/>
                  </a:cubicBezTo>
                  <a:cubicBezTo>
                    <a:pt x="87" y="85"/>
                    <a:pt x="89" y="79"/>
                    <a:pt x="89" y="75"/>
                  </a:cubicBezTo>
                  <a:cubicBezTo>
                    <a:pt x="89" y="72"/>
                    <a:pt x="87" y="68"/>
                    <a:pt x="84" y="68"/>
                  </a:cubicBezTo>
                  <a:cubicBezTo>
                    <a:pt x="84" y="68"/>
                    <a:pt x="84" y="68"/>
                    <a:pt x="84" y="68"/>
                  </a:cubicBezTo>
                  <a:cubicBezTo>
                    <a:pt x="80" y="68"/>
                    <a:pt x="78" y="72"/>
                    <a:pt x="77" y="75"/>
                  </a:cubicBezTo>
                  <a:cubicBezTo>
                    <a:pt x="76" y="79"/>
                    <a:pt x="76" y="84"/>
                    <a:pt x="78" y="88"/>
                  </a:cubicBezTo>
                  <a:cubicBezTo>
                    <a:pt x="78" y="88"/>
                    <a:pt x="77" y="89"/>
                    <a:pt x="77" y="89"/>
                  </a:cubicBezTo>
                  <a:cubicBezTo>
                    <a:pt x="76" y="90"/>
                    <a:pt x="74" y="91"/>
                    <a:pt x="73" y="91"/>
                  </a:cubicBezTo>
                  <a:cubicBezTo>
                    <a:pt x="70" y="91"/>
                    <a:pt x="66" y="89"/>
                    <a:pt x="63" y="86"/>
                  </a:cubicBezTo>
                  <a:cubicBezTo>
                    <a:pt x="64" y="84"/>
                    <a:pt x="64" y="82"/>
                    <a:pt x="63" y="80"/>
                  </a:cubicBezTo>
                  <a:cubicBezTo>
                    <a:pt x="63" y="76"/>
                    <a:pt x="62" y="72"/>
                    <a:pt x="59" y="70"/>
                  </a:cubicBezTo>
                  <a:cubicBezTo>
                    <a:pt x="58" y="69"/>
                    <a:pt x="57" y="69"/>
                    <a:pt x="56" y="69"/>
                  </a:cubicBezTo>
                  <a:cubicBezTo>
                    <a:pt x="54" y="69"/>
                    <a:pt x="51" y="71"/>
                    <a:pt x="51" y="73"/>
                  </a:cubicBezTo>
                  <a:cubicBezTo>
                    <a:pt x="50" y="78"/>
                    <a:pt x="52" y="81"/>
                    <a:pt x="55" y="84"/>
                  </a:cubicBezTo>
                  <a:cubicBezTo>
                    <a:pt x="56" y="85"/>
                    <a:pt x="57" y="87"/>
                    <a:pt x="58" y="88"/>
                  </a:cubicBezTo>
                  <a:cubicBezTo>
                    <a:pt x="58" y="88"/>
                    <a:pt x="58" y="88"/>
                    <a:pt x="58" y="88"/>
                  </a:cubicBezTo>
                  <a:cubicBezTo>
                    <a:pt x="57" y="92"/>
                    <a:pt x="54" y="93"/>
                    <a:pt x="51" y="94"/>
                  </a:cubicBezTo>
                  <a:cubicBezTo>
                    <a:pt x="47" y="87"/>
                    <a:pt x="42" y="80"/>
                    <a:pt x="36" y="80"/>
                  </a:cubicBezTo>
                  <a:cubicBezTo>
                    <a:pt x="36" y="80"/>
                    <a:pt x="35" y="81"/>
                    <a:pt x="34" y="81"/>
                  </a:cubicBezTo>
                  <a:cubicBezTo>
                    <a:pt x="31" y="82"/>
                    <a:pt x="29" y="86"/>
                    <a:pt x="31" y="89"/>
                  </a:cubicBezTo>
                  <a:cubicBezTo>
                    <a:pt x="33" y="94"/>
                    <a:pt x="39" y="96"/>
                    <a:pt x="44" y="98"/>
                  </a:cubicBezTo>
                  <a:cubicBezTo>
                    <a:pt x="46" y="98"/>
                    <a:pt x="47" y="98"/>
                    <a:pt x="48" y="98"/>
                  </a:cubicBezTo>
                  <a:cubicBezTo>
                    <a:pt x="49" y="99"/>
                    <a:pt x="49" y="100"/>
                    <a:pt x="49" y="101"/>
                  </a:cubicBezTo>
                  <a:cubicBezTo>
                    <a:pt x="58" y="116"/>
                    <a:pt x="63" y="134"/>
                    <a:pt x="66" y="151"/>
                  </a:cubicBezTo>
                  <a:cubicBezTo>
                    <a:pt x="70" y="172"/>
                    <a:pt x="70" y="194"/>
                    <a:pt x="65" y="214"/>
                  </a:cubicBezTo>
                  <a:cubicBezTo>
                    <a:pt x="65" y="214"/>
                    <a:pt x="65" y="215"/>
                    <a:pt x="65" y="215"/>
                  </a:cubicBezTo>
                  <a:moveTo>
                    <a:pt x="78" y="0"/>
                  </a:moveTo>
                  <a:cubicBezTo>
                    <a:pt x="67" y="0"/>
                    <a:pt x="55" y="2"/>
                    <a:pt x="45" y="7"/>
                  </a:cubicBezTo>
                  <a:cubicBezTo>
                    <a:pt x="19" y="19"/>
                    <a:pt x="4" y="47"/>
                    <a:pt x="2" y="74"/>
                  </a:cubicBezTo>
                  <a:cubicBezTo>
                    <a:pt x="0" y="97"/>
                    <a:pt x="6" y="119"/>
                    <a:pt x="20" y="137"/>
                  </a:cubicBezTo>
                  <a:cubicBezTo>
                    <a:pt x="28" y="149"/>
                    <a:pt x="38" y="159"/>
                    <a:pt x="46" y="172"/>
                  </a:cubicBezTo>
                  <a:cubicBezTo>
                    <a:pt x="55" y="185"/>
                    <a:pt x="57" y="200"/>
                    <a:pt x="57" y="215"/>
                  </a:cubicBezTo>
                  <a:cubicBezTo>
                    <a:pt x="56" y="215"/>
                    <a:pt x="56" y="216"/>
                    <a:pt x="56" y="217"/>
                  </a:cubicBezTo>
                  <a:cubicBezTo>
                    <a:pt x="56" y="231"/>
                    <a:pt x="56" y="255"/>
                    <a:pt x="75" y="256"/>
                  </a:cubicBezTo>
                  <a:cubicBezTo>
                    <a:pt x="75" y="256"/>
                    <a:pt x="75" y="256"/>
                    <a:pt x="76" y="256"/>
                  </a:cubicBezTo>
                  <a:cubicBezTo>
                    <a:pt x="94" y="256"/>
                    <a:pt x="93" y="231"/>
                    <a:pt x="93" y="217"/>
                  </a:cubicBezTo>
                  <a:cubicBezTo>
                    <a:pt x="94" y="217"/>
                    <a:pt x="94" y="216"/>
                    <a:pt x="94" y="216"/>
                  </a:cubicBezTo>
                  <a:cubicBezTo>
                    <a:pt x="96" y="194"/>
                    <a:pt x="99" y="173"/>
                    <a:pt x="111" y="154"/>
                  </a:cubicBezTo>
                  <a:cubicBezTo>
                    <a:pt x="121" y="139"/>
                    <a:pt x="133" y="126"/>
                    <a:pt x="139" y="108"/>
                  </a:cubicBezTo>
                  <a:cubicBezTo>
                    <a:pt x="149" y="79"/>
                    <a:pt x="147" y="39"/>
                    <a:pt x="123" y="17"/>
                  </a:cubicBezTo>
                  <a:cubicBezTo>
                    <a:pt x="111" y="5"/>
                    <a:pt x="95" y="0"/>
                    <a:pt x="7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2" name="Freeform 19"/>
            <p:cNvSpPr>
              <a:spLocks noEditPoints="1"/>
            </p:cNvSpPr>
            <p:nvPr/>
          </p:nvSpPr>
          <p:spPr bwMode="auto">
            <a:xfrm>
              <a:off x="3974769" y="3414639"/>
              <a:ext cx="533400" cy="768350"/>
            </a:xfrm>
            <a:custGeom>
              <a:avLst/>
              <a:gdLst>
                <a:gd name="T0" fmla="*/ 117 w 126"/>
                <a:gd name="T1" fmla="*/ 167 h 181"/>
                <a:gd name="T2" fmla="*/ 109 w 126"/>
                <a:gd name="T3" fmla="*/ 177 h 181"/>
                <a:gd name="T4" fmla="*/ 115 w 126"/>
                <a:gd name="T5" fmla="*/ 160 h 181"/>
                <a:gd name="T6" fmla="*/ 117 w 126"/>
                <a:gd name="T7" fmla="*/ 164 h 181"/>
                <a:gd name="T8" fmla="*/ 94 w 126"/>
                <a:gd name="T9" fmla="*/ 165 h 181"/>
                <a:gd name="T10" fmla="*/ 115 w 126"/>
                <a:gd name="T11" fmla="*/ 157 h 181"/>
                <a:gd name="T12" fmla="*/ 36 w 126"/>
                <a:gd name="T13" fmla="*/ 79 h 181"/>
                <a:gd name="T14" fmla="*/ 43 w 126"/>
                <a:gd name="T15" fmla="*/ 79 h 181"/>
                <a:gd name="T16" fmla="*/ 37 w 126"/>
                <a:gd name="T17" fmla="*/ 79 h 181"/>
                <a:gd name="T18" fmla="*/ 57 w 126"/>
                <a:gd name="T19" fmla="*/ 73 h 181"/>
                <a:gd name="T20" fmla="*/ 70 w 126"/>
                <a:gd name="T21" fmla="*/ 68 h 181"/>
                <a:gd name="T22" fmla="*/ 79 w 126"/>
                <a:gd name="T23" fmla="*/ 71 h 181"/>
                <a:gd name="T24" fmla="*/ 105 w 126"/>
                <a:gd name="T25" fmla="*/ 149 h 181"/>
                <a:gd name="T26" fmla="*/ 51 w 126"/>
                <a:gd name="T27" fmla="*/ 82 h 181"/>
                <a:gd name="T28" fmla="*/ 57 w 126"/>
                <a:gd name="T29" fmla="*/ 73 h 181"/>
                <a:gd name="T30" fmla="*/ 85 w 126"/>
                <a:gd name="T31" fmla="*/ 65 h 181"/>
                <a:gd name="T32" fmla="*/ 46 w 126"/>
                <a:gd name="T33" fmla="*/ 66 h 181"/>
                <a:gd name="T34" fmla="*/ 47 w 126"/>
                <a:gd name="T35" fmla="*/ 65 h 181"/>
                <a:gd name="T36" fmla="*/ 63 w 126"/>
                <a:gd name="T37" fmla="*/ 60 h 181"/>
                <a:gd name="T38" fmla="*/ 63 w 126"/>
                <a:gd name="T39" fmla="*/ 56 h 181"/>
                <a:gd name="T40" fmla="*/ 76 w 126"/>
                <a:gd name="T41" fmla="*/ 62 h 181"/>
                <a:gd name="T42" fmla="*/ 79 w 126"/>
                <a:gd name="T43" fmla="*/ 56 h 181"/>
                <a:gd name="T44" fmla="*/ 67 w 126"/>
                <a:gd name="T45" fmla="*/ 127 h 181"/>
                <a:gd name="T46" fmla="*/ 58 w 126"/>
                <a:gd name="T47" fmla="*/ 4 h 181"/>
                <a:gd name="T48" fmla="*/ 102 w 126"/>
                <a:gd name="T49" fmla="*/ 106 h 181"/>
                <a:gd name="T50" fmla="*/ 110 w 126"/>
                <a:gd name="T51" fmla="*/ 147 h 181"/>
                <a:gd name="T52" fmla="*/ 83 w 126"/>
                <a:gd name="T53" fmla="*/ 84 h 181"/>
                <a:gd name="T54" fmla="*/ 85 w 126"/>
                <a:gd name="T55" fmla="*/ 61 h 181"/>
                <a:gd name="T56" fmla="*/ 77 w 126"/>
                <a:gd name="T57" fmla="*/ 65 h 181"/>
                <a:gd name="T58" fmla="*/ 79 w 126"/>
                <a:gd name="T59" fmla="*/ 49 h 181"/>
                <a:gd name="T60" fmla="*/ 67 w 126"/>
                <a:gd name="T61" fmla="*/ 64 h 181"/>
                <a:gd name="T62" fmla="*/ 60 w 126"/>
                <a:gd name="T63" fmla="*/ 50 h 181"/>
                <a:gd name="T64" fmla="*/ 62 w 126"/>
                <a:gd name="T65" fmla="*/ 66 h 181"/>
                <a:gd name="T66" fmla="*/ 51 w 126"/>
                <a:gd name="T67" fmla="*/ 64 h 181"/>
                <a:gd name="T68" fmla="*/ 40 w 126"/>
                <a:gd name="T69" fmla="*/ 64 h 181"/>
                <a:gd name="T70" fmla="*/ 49 w 126"/>
                <a:gd name="T71" fmla="*/ 71 h 181"/>
                <a:gd name="T72" fmla="*/ 31 w 126"/>
                <a:gd name="T73" fmla="*/ 74 h 181"/>
                <a:gd name="T74" fmla="*/ 43 w 126"/>
                <a:gd name="T75" fmla="*/ 82 h 181"/>
                <a:gd name="T76" fmla="*/ 75 w 126"/>
                <a:gd name="T77" fmla="*/ 111 h 181"/>
                <a:gd name="T78" fmla="*/ 91 w 126"/>
                <a:gd name="T79" fmla="*/ 156 h 181"/>
                <a:gd name="T80" fmla="*/ 7 w 126"/>
                <a:gd name="T81" fmla="*/ 80 h 181"/>
                <a:gd name="T82" fmla="*/ 89 w 126"/>
                <a:gd name="T83" fmla="*/ 158 h 181"/>
                <a:gd name="T84" fmla="*/ 114 w 126"/>
                <a:gd name="T85" fmla="*/ 179 h 181"/>
                <a:gd name="T86" fmla="*/ 106 w 126"/>
                <a:gd name="T87" fmla="*/ 99 h 181"/>
                <a:gd name="T88" fmla="*/ 58 w 126"/>
                <a:gd name="T8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81">
                  <a:moveTo>
                    <a:pt x="109" y="177"/>
                  </a:moveTo>
                  <a:cubicBezTo>
                    <a:pt x="106" y="177"/>
                    <a:pt x="104" y="176"/>
                    <a:pt x="101" y="174"/>
                  </a:cubicBezTo>
                  <a:cubicBezTo>
                    <a:pt x="107" y="173"/>
                    <a:pt x="111" y="168"/>
                    <a:pt x="117" y="167"/>
                  </a:cubicBezTo>
                  <a:cubicBezTo>
                    <a:pt x="117" y="167"/>
                    <a:pt x="117" y="167"/>
                    <a:pt x="117" y="167"/>
                  </a:cubicBezTo>
                  <a:cubicBezTo>
                    <a:pt x="118" y="171"/>
                    <a:pt x="117" y="174"/>
                    <a:pt x="113" y="176"/>
                  </a:cubicBezTo>
                  <a:cubicBezTo>
                    <a:pt x="112" y="177"/>
                    <a:pt x="110" y="177"/>
                    <a:pt x="109" y="177"/>
                  </a:cubicBezTo>
                  <a:moveTo>
                    <a:pt x="99" y="172"/>
                  </a:moveTo>
                  <a:cubicBezTo>
                    <a:pt x="98" y="171"/>
                    <a:pt x="97" y="169"/>
                    <a:pt x="96" y="167"/>
                  </a:cubicBezTo>
                  <a:cubicBezTo>
                    <a:pt x="102" y="165"/>
                    <a:pt x="109" y="162"/>
                    <a:pt x="115" y="160"/>
                  </a:cubicBezTo>
                  <a:cubicBezTo>
                    <a:pt x="116" y="159"/>
                    <a:pt x="116" y="159"/>
                    <a:pt x="116" y="159"/>
                  </a:cubicBezTo>
                  <a:cubicBezTo>
                    <a:pt x="116" y="161"/>
                    <a:pt x="117" y="162"/>
                    <a:pt x="117" y="164"/>
                  </a:cubicBezTo>
                  <a:cubicBezTo>
                    <a:pt x="117" y="164"/>
                    <a:pt x="117" y="164"/>
                    <a:pt x="117" y="164"/>
                  </a:cubicBezTo>
                  <a:cubicBezTo>
                    <a:pt x="111" y="165"/>
                    <a:pt x="106" y="170"/>
                    <a:pt x="100" y="171"/>
                  </a:cubicBezTo>
                  <a:cubicBezTo>
                    <a:pt x="100" y="171"/>
                    <a:pt x="100" y="172"/>
                    <a:pt x="99" y="172"/>
                  </a:cubicBezTo>
                  <a:moveTo>
                    <a:pt x="94" y="165"/>
                  </a:moveTo>
                  <a:cubicBezTo>
                    <a:pt x="93" y="163"/>
                    <a:pt x="93" y="161"/>
                    <a:pt x="92" y="159"/>
                  </a:cubicBezTo>
                  <a:cubicBezTo>
                    <a:pt x="99" y="157"/>
                    <a:pt x="105" y="153"/>
                    <a:pt x="111" y="150"/>
                  </a:cubicBezTo>
                  <a:cubicBezTo>
                    <a:pt x="112" y="152"/>
                    <a:pt x="114" y="154"/>
                    <a:pt x="115" y="157"/>
                  </a:cubicBezTo>
                  <a:cubicBezTo>
                    <a:pt x="114" y="157"/>
                    <a:pt x="114" y="157"/>
                    <a:pt x="114" y="157"/>
                  </a:cubicBezTo>
                  <a:cubicBezTo>
                    <a:pt x="107" y="160"/>
                    <a:pt x="101" y="162"/>
                    <a:pt x="94" y="165"/>
                  </a:cubicBezTo>
                  <a:moveTo>
                    <a:pt x="36" y="79"/>
                  </a:moveTo>
                  <a:cubicBezTo>
                    <a:pt x="34" y="79"/>
                    <a:pt x="33" y="78"/>
                    <a:pt x="34" y="76"/>
                  </a:cubicBezTo>
                  <a:cubicBezTo>
                    <a:pt x="34" y="76"/>
                    <a:pt x="35" y="76"/>
                    <a:pt x="35" y="76"/>
                  </a:cubicBezTo>
                  <a:cubicBezTo>
                    <a:pt x="37" y="76"/>
                    <a:pt x="40" y="77"/>
                    <a:pt x="43" y="79"/>
                  </a:cubicBezTo>
                  <a:cubicBezTo>
                    <a:pt x="41" y="79"/>
                    <a:pt x="41" y="79"/>
                    <a:pt x="41" y="79"/>
                  </a:cubicBezTo>
                  <a:cubicBezTo>
                    <a:pt x="41" y="79"/>
                    <a:pt x="40" y="79"/>
                    <a:pt x="39" y="79"/>
                  </a:cubicBezTo>
                  <a:cubicBezTo>
                    <a:pt x="38" y="79"/>
                    <a:pt x="38" y="79"/>
                    <a:pt x="37" y="79"/>
                  </a:cubicBezTo>
                  <a:cubicBezTo>
                    <a:pt x="37" y="79"/>
                    <a:pt x="36" y="79"/>
                    <a:pt x="36" y="79"/>
                  </a:cubicBezTo>
                  <a:cubicBezTo>
                    <a:pt x="36" y="79"/>
                    <a:pt x="36" y="79"/>
                    <a:pt x="36" y="79"/>
                  </a:cubicBezTo>
                  <a:moveTo>
                    <a:pt x="57" y="73"/>
                  </a:moveTo>
                  <a:cubicBezTo>
                    <a:pt x="58" y="73"/>
                    <a:pt x="58" y="73"/>
                    <a:pt x="59" y="72"/>
                  </a:cubicBezTo>
                  <a:cubicBezTo>
                    <a:pt x="62" y="72"/>
                    <a:pt x="64" y="69"/>
                    <a:pt x="66" y="67"/>
                  </a:cubicBezTo>
                  <a:cubicBezTo>
                    <a:pt x="67" y="67"/>
                    <a:pt x="69" y="68"/>
                    <a:pt x="70" y="68"/>
                  </a:cubicBezTo>
                  <a:cubicBezTo>
                    <a:pt x="72" y="68"/>
                    <a:pt x="73" y="67"/>
                    <a:pt x="74" y="67"/>
                  </a:cubicBezTo>
                  <a:cubicBezTo>
                    <a:pt x="74" y="68"/>
                    <a:pt x="75" y="68"/>
                    <a:pt x="75" y="69"/>
                  </a:cubicBezTo>
                  <a:cubicBezTo>
                    <a:pt x="76" y="70"/>
                    <a:pt x="77" y="70"/>
                    <a:pt x="79" y="71"/>
                  </a:cubicBezTo>
                  <a:cubicBezTo>
                    <a:pt x="78" y="74"/>
                    <a:pt x="79" y="77"/>
                    <a:pt x="79" y="81"/>
                  </a:cubicBezTo>
                  <a:cubicBezTo>
                    <a:pt x="81" y="88"/>
                    <a:pt x="84" y="96"/>
                    <a:pt x="87" y="103"/>
                  </a:cubicBezTo>
                  <a:cubicBezTo>
                    <a:pt x="94" y="118"/>
                    <a:pt x="99" y="134"/>
                    <a:pt x="105" y="149"/>
                  </a:cubicBezTo>
                  <a:cubicBezTo>
                    <a:pt x="103" y="151"/>
                    <a:pt x="100" y="152"/>
                    <a:pt x="97" y="154"/>
                  </a:cubicBezTo>
                  <a:cubicBezTo>
                    <a:pt x="94" y="140"/>
                    <a:pt x="88" y="126"/>
                    <a:pt x="80" y="114"/>
                  </a:cubicBezTo>
                  <a:cubicBezTo>
                    <a:pt x="72" y="102"/>
                    <a:pt x="63" y="90"/>
                    <a:pt x="51" y="82"/>
                  </a:cubicBezTo>
                  <a:cubicBezTo>
                    <a:pt x="51" y="81"/>
                    <a:pt x="50" y="80"/>
                    <a:pt x="49" y="80"/>
                  </a:cubicBezTo>
                  <a:cubicBezTo>
                    <a:pt x="51" y="78"/>
                    <a:pt x="52" y="75"/>
                    <a:pt x="52" y="72"/>
                  </a:cubicBezTo>
                  <a:cubicBezTo>
                    <a:pt x="54" y="72"/>
                    <a:pt x="56" y="73"/>
                    <a:pt x="57" y="73"/>
                  </a:cubicBezTo>
                  <a:moveTo>
                    <a:pt x="84" y="67"/>
                  </a:moveTo>
                  <a:cubicBezTo>
                    <a:pt x="84" y="66"/>
                    <a:pt x="84" y="66"/>
                    <a:pt x="84" y="66"/>
                  </a:cubicBezTo>
                  <a:cubicBezTo>
                    <a:pt x="84" y="65"/>
                    <a:pt x="85" y="65"/>
                    <a:pt x="85" y="65"/>
                  </a:cubicBezTo>
                  <a:cubicBezTo>
                    <a:pt x="85" y="65"/>
                    <a:pt x="85" y="66"/>
                    <a:pt x="84" y="67"/>
                  </a:cubicBezTo>
                  <a:moveTo>
                    <a:pt x="49" y="67"/>
                  </a:moveTo>
                  <a:cubicBezTo>
                    <a:pt x="48" y="67"/>
                    <a:pt x="47" y="67"/>
                    <a:pt x="46" y="66"/>
                  </a:cubicBezTo>
                  <a:cubicBezTo>
                    <a:pt x="46" y="66"/>
                    <a:pt x="45" y="66"/>
                    <a:pt x="45" y="66"/>
                  </a:cubicBezTo>
                  <a:cubicBezTo>
                    <a:pt x="43" y="65"/>
                    <a:pt x="43" y="64"/>
                    <a:pt x="45" y="63"/>
                  </a:cubicBezTo>
                  <a:cubicBezTo>
                    <a:pt x="46" y="63"/>
                    <a:pt x="46" y="64"/>
                    <a:pt x="47" y="65"/>
                  </a:cubicBezTo>
                  <a:cubicBezTo>
                    <a:pt x="48" y="66"/>
                    <a:pt x="48" y="67"/>
                    <a:pt x="49" y="67"/>
                  </a:cubicBezTo>
                  <a:moveTo>
                    <a:pt x="63" y="61"/>
                  </a:moveTo>
                  <a:cubicBezTo>
                    <a:pt x="63" y="60"/>
                    <a:pt x="63" y="60"/>
                    <a:pt x="63" y="60"/>
                  </a:cubicBezTo>
                  <a:cubicBezTo>
                    <a:pt x="62" y="59"/>
                    <a:pt x="61" y="57"/>
                    <a:pt x="61" y="55"/>
                  </a:cubicBezTo>
                  <a:cubicBezTo>
                    <a:pt x="61" y="54"/>
                    <a:pt x="61" y="53"/>
                    <a:pt x="62" y="53"/>
                  </a:cubicBezTo>
                  <a:cubicBezTo>
                    <a:pt x="62" y="53"/>
                    <a:pt x="63" y="55"/>
                    <a:pt x="63" y="56"/>
                  </a:cubicBezTo>
                  <a:cubicBezTo>
                    <a:pt x="64" y="57"/>
                    <a:pt x="64" y="58"/>
                    <a:pt x="64" y="60"/>
                  </a:cubicBezTo>
                  <a:cubicBezTo>
                    <a:pt x="64" y="60"/>
                    <a:pt x="63" y="61"/>
                    <a:pt x="63" y="61"/>
                  </a:cubicBezTo>
                  <a:moveTo>
                    <a:pt x="76" y="62"/>
                  </a:moveTo>
                  <a:cubicBezTo>
                    <a:pt x="76" y="59"/>
                    <a:pt x="77" y="57"/>
                    <a:pt x="78" y="54"/>
                  </a:cubicBezTo>
                  <a:cubicBezTo>
                    <a:pt x="78" y="53"/>
                    <a:pt x="78" y="53"/>
                    <a:pt x="78" y="53"/>
                  </a:cubicBezTo>
                  <a:cubicBezTo>
                    <a:pt x="79" y="53"/>
                    <a:pt x="79" y="55"/>
                    <a:pt x="79" y="56"/>
                  </a:cubicBezTo>
                  <a:cubicBezTo>
                    <a:pt x="79" y="58"/>
                    <a:pt x="78" y="60"/>
                    <a:pt x="76" y="62"/>
                  </a:cubicBezTo>
                  <a:moveTo>
                    <a:pt x="91" y="156"/>
                  </a:moveTo>
                  <a:cubicBezTo>
                    <a:pt x="86" y="144"/>
                    <a:pt x="79" y="134"/>
                    <a:pt x="67" y="127"/>
                  </a:cubicBezTo>
                  <a:cubicBezTo>
                    <a:pt x="54" y="120"/>
                    <a:pt x="40" y="115"/>
                    <a:pt x="28" y="106"/>
                  </a:cubicBezTo>
                  <a:cubicBezTo>
                    <a:pt x="11" y="91"/>
                    <a:pt x="2" y="65"/>
                    <a:pt x="8" y="42"/>
                  </a:cubicBezTo>
                  <a:cubicBezTo>
                    <a:pt x="13" y="20"/>
                    <a:pt x="35" y="4"/>
                    <a:pt x="58" y="4"/>
                  </a:cubicBezTo>
                  <a:cubicBezTo>
                    <a:pt x="59" y="4"/>
                    <a:pt x="60" y="4"/>
                    <a:pt x="61" y="4"/>
                  </a:cubicBezTo>
                  <a:cubicBezTo>
                    <a:pt x="90" y="6"/>
                    <a:pt x="105" y="38"/>
                    <a:pt x="107" y="63"/>
                  </a:cubicBezTo>
                  <a:cubicBezTo>
                    <a:pt x="109" y="78"/>
                    <a:pt x="103" y="91"/>
                    <a:pt x="102" y="106"/>
                  </a:cubicBezTo>
                  <a:cubicBezTo>
                    <a:pt x="101" y="119"/>
                    <a:pt x="106" y="133"/>
                    <a:pt x="110" y="145"/>
                  </a:cubicBezTo>
                  <a:cubicBezTo>
                    <a:pt x="110" y="146"/>
                    <a:pt x="110" y="146"/>
                    <a:pt x="110" y="147"/>
                  </a:cubicBezTo>
                  <a:cubicBezTo>
                    <a:pt x="110" y="147"/>
                    <a:pt x="110" y="147"/>
                    <a:pt x="110" y="147"/>
                  </a:cubicBezTo>
                  <a:cubicBezTo>
                    <a:pt x="109" y="147"/>
                    <a:pt x="109" y="148"/>
                    <a:pt x="108" y="148"/>
                  </a:cubicBezTo>
                  <a:cubicBezTo>
                    <a:pt x="102" y="134"/>
                    <a:pt x="97" y="120"/>
                    <a:pt x="91" y="105"/>
                  </a:cubicBezTo>
                  <a:cubicBezTo>
                    <a:pt x="89" y="98"/>
                    <a:pt x="86" y="91"/>
                    <a:pt x="83" y="84"/>
                  </a:cubicBezTo>
                  <a:cubicBezTo>
                    <a:pt x="82" y="79"/>
                    <a:pt x="81" y="75"/>
                    <a:pt x="82" y="71"/>
                  </a:cubicBezTo>
                  <a:cubicBezTo>
                    <a:pt x="86" y="70"/>
                    <a:pt x="89" y="68"/>
                    <a:pt x="88" y="65"/>
                  </a:cubicBezTo>
                  <a:cubicBezTo>
                    <a:pt x="88" y="63"/>
                    <a:pt x="87" y="61"/>
                    <a:pt x="85" y="61"/>
                  </a:cubicBezTo>
                  <a:cubicBezTo>
                    <a:pt x="85" y="61"/>
                    <a:pt x="85" y="61"/>
                    <a:pt x="84" y="61"/>
                  </a:cubicBezTo>
                  <a:cubicBezTo>
                    <a:pt x="82" y="62"/>
                    <a:pt x="81" y="65"/>
                    <a:pt x="80" y="68"/>
                  </a:cubicBezTo>
                  <a:cubicBezTo>
                    <a:pt x="79" y="67"/>
                    <a:pt x="78" y="67"/>
                    <a:pt x="77" y="65"/>
                  </a:cubicBezTo>
                  <a:cubicBezTo>
                    <a:pt x="80" y="63"/>
                    <a:pt x="82" y="59"/>
                    <a:pt x="82" y="55"/>
                  </a:cubicBezTo>
                  <a:cubicBezTo>
                    <a:pt x="82" y="53"/>
                    <a:pt x="82" y="49"/>
                    <a:pt x="79" y="49"/>
                  </a:cubicBezTo>
                  <a:cubicBezTo>
                    <a:pt x="79" y="49"/>
                    <a:pt x="79" y="49"/>
                    <a:pt x="79" y="49"/>
                  </a:cubicBezTo>
                  <a:cubicBezTo>
                    <a:pt x="73" y="50"/>
                    <a:pt x="72" y="58"/>
                    <a:pt x="73" y="64"/>
                  </a:cubicBezTo>
                  <a:cubicBezTo>
                    <a:pt x="72" y="64"/>
                    <a:pt x="71" y="65"/>
                    <a:pt x="70" y="65"/>
                  </a:cubicBezTo>
                  <a:cubicBezTo>
                    <a:pt x="69" y="65"/>
                    <a:pt x="68" y="64"/>
                    <a:pt x="67" y="64"/>
                  </a:cubicBezTo>
                  <a:cubicBezTo>
                    <a:pt x="68" y="60"/>
                    <a:pt x="67" y="56"/>
                    <a:pt x="66" y="53"/>
                  </a:cubicBezTo>
                  <a:cubicBezTo>
                    <a:pt x="65" y="51"/>
                    <a:pt x="64" y="49"/>
                    <a:pt x="62" y="49"/>
                  </a:cubicBezTo>
                  <a:cubicBezTo>
                    <a:pt x="61" y="49"/>
                    <a:pt x="61" y="50"/>
                    <a:pt x="60" y="50"/>
                  </a:cubicBezTo>
                  <a:cubicBezTo>
                    <a:pt x="58" y="51"/>
                    <a:pt x="58" y="54"/>
                    <a:pt x="58" y="56"/>
                  </a:cubicBezTo>
                  <a:cubicBezTo>
                    <a:pt x="59" y="60"/>
                    <a:pt x="60" y="63"/>
                    <a:pt x="63" y="65"/>
                  </a:cubicBezTo>
                  <a:cubicBezTo>
                    <a:pt x="63" y="65"/>
                    <a:pt x="63" y="66"/>
                    <a:pt x="62" y="66"/>
                  </a:cubicBezTo>
                  <a:cubicBezTo>
                    <a:pt x="62" y="68"/>
                    <a:pt x="60" y="69"/>
                    <a:pt x="57" y="69"/>
                  </a:cubicBezTo>
                  <a:cubicBezTo>
                    <a:pt x="56" y="69"/>
                    <a:pt x="54" y="69"/>
                    <a:pt x="52" y="69"/>
                  </a:cubicBezTo>
                  <a:cubicBezTo>
                    <a:pt x="52" y="67"/>
                    <a:pt x="51" y="66"/>
                    <a:pt x="51" y="64"/>
                  </a:cubicBezTo>
                  <a:cubicBezTo>
                    <a:pt x="49" y="62"/>
                    <a:pt x="47" y="59"/>
                    <a:pt x="44" y="59"/>
                  </a:cubicBezTo>
                  <a:cubicBezTo>
                    <a:pt x="44" y="59"/>
                    <a:pt x="44" y="59"/>
                    <a:pt x="43" y="59"/>
                  </a:cubicBezTo>
                  <a:cubicBezTo>
                    <a:pt x="41" y="59"/>
                    <a:pt x="39" y="62"/>
                    <a:pt x="40" y="64"/>
                  </a:cubicBezTo>
                  <a:cubicBezTo>
                    <a:pt x="41" y="67"/>
                    <a:pt x="43" y="69"/>
                    <a:pt x="46" y="70"/>
                  </a:cubicBezTo>
                  <a:cubicBezTo>
                    <a:pt x="47" y="70"/>
                    <a:pt x="48" y="71"/>
                    <a:pt x="49" y="71"/>
                  </a:cubicBezTo>
                  <a:cubicBezTo>
                    <a:pt x="49" y="71"/>
                    <a:pt x="49" y="71"/>
                    <a:pt x="49" y="71"/>
                  </a:cubicBezTo>
                  <a:cubicBezTo>
                    <a:pt x="49" y="74"/>
                    <a:pt x="48" y="76"/>
                    <a:pt x="46" y="78"/>
                  </a:cubicBezTo>
                  <a:cubicBezTo>
                    <a:pt x="43" y="75"/>
                    <a:pt x="38" y="73"/>
                    <a:pt x="35" y="73"/>
                  </a:cubicBezTo>
                  <a:cubicBezTo>
                    <a:pt x="33" y="73"/>
                    <a:pt x="32" y="73"/>
                    <a:pt x="31" y="74"/>
                  </a:cubicBezTo>
                  <a:cubicBezTo>
                    <a:pt x="29" y="75"/>
                    <a:pt x="29" y="79"/>
                    <a:pt x="31" y="81"/>
                  </a:cubicBezTo>
                  <a:cubicBezTo>
                    <a:pt x="33" y="82"/>
                    <a:pt x="36" y="83"/>
                    <a:pt x="38" y="83"/>
                  </a:cubicBezTo>
                  <a:cubicBezTo>
                    <a:pt x="40" y="83"/>
                    <a:pt x="42" y="82"/>
                    <a:pt x="43" y="82"/>
                  </a:cubicBezTo>
                  <a:cubicBezTo>
                    <a:pt x="44" y="82"/>
                    <a:pt x="45" y="82"/>
                    <a:pt x="46" y="81"/>
                  </a:cubicBezTo>
                  <a:cubicBezTo>
                    <a:pt x="46" y="82"/>
                    <a:pt x="47" y="82"/>
                    <a:pt x="47" y="83"/>
                  </a:cubicBezTo>
                  <a:cubicBezTo>
                    <a:pt x="58" y="90"/>
                    <a:pt x="67" y="101"/>
                    <a:pt x="75" y="111"/>
                  </a:cubicBezTo>
                  <a:cubicBezTo>
                    <a:pt x="84" y="124"/>
                    <a:pt x="90" y="139"/>
                    <a:pt x="94" y="154"/>
                  </a:cubicBezTo>
                  <a:cubicBezTo>
                    <a:pt x="94" y="155"/>
                    <a:pt x="94" y="155"/>
                    <a:pt x="94" y="155"/>
                  </a:cubicBezTo>
                  <a:cubicBezTo>
                    <a:pt x="93" y="155"/>
                    <a:pt x="92" y="156"/>
                    <a:pt x="91" y="156"/>
                  </a:cubicBezTo>
                  <a:moveTo>
                    <a:pt x="58" y="0"/>
                  </a:moveTo>
                  <a:cubicBezTo>
                    <a:pt x="41" y="0"/>
                    <a:pt x="25" y="9"/>
                    <a:pt x="15" y="21"/>
                  </a:cubicBezTo>
                  <a:cubicBezTo>
                    <a:pt x="1" y="37"/>
                    <a:pt x="0" y="60"/>
                    <a:pt x="7" y="80"/>
                  </a:cubicBezTo>
                  <a:cubicBezTo>
                    <a:pt x="13" y="96"/>
                    <a:pt x="24" y="108"/>
                    <a:pt x="39" y="117"/>
                  </a:cubicBezTo>
                  <a:cubicBezTo>
                    <a:pt x="48" y="122"/>
                    <a:pt x="59" y="126"/>
                    <a:pt x="68" y="131"/>
                  </a:cubicBezTo>
                  <a:cubicBezTo>
                    <a:pt x="78" y="138"/>
                    <a:pt x="84" y="147"/>
                    <a:pt x="89" y="158"/>
                  </a:cubicBezTo>
                  <a:cubicBezTo>
                    <a:pt x="88" y="158"/>
                    <a:pt x="88" y="159"/>
                    <a:pt x="88" y="159"/>
                  </a:cubicBezTo>
                  <a:cubicBezTo>
                    <a:pt x="92" y="167"/>
                    <a:pt x="99" y="181"/>
                    <a:pt x="109" y="181"/>
                  </a:cubicBezTo>
                  <a:cubicBezTo>
                    <a:pt x="110" y="181"/>
                    <a:pt x="112" y="180"/>
                    <a:pt x="114" y="179"/>
                  </a:cubicBezTo>
                  <a:cubicBezTo>
                    <a:pt x="126" y="174"/>
                    <a:pt x="118" y="157"/>
                    <a:pt x="114" y="148"/>
                  </a:cubicBezTo>
                  <a:cubicBezTo>
                    <a:pt x="114" y="147"/>
                    <a:pt x="114" y="147"/>
                    <a:pt x="114" y="146"/>
                  </a:cubicBezTo>
                  <a:cubicBezTo>
                    <a:pt x="108" y="131"/>
                    <a:pt x="104" y="116"/>
                    <a:pt x="106" y="99"/>
                  </a:cubicBezTo>
                  <a:cubicBezTo>
                    <a:pt x="108" y="86"/>
                    <a:pt x="112" y="73"/>
                    <a:pt x="110" y="59"/>
                  </a:cubicBezTo>
                  <a:cubicBezTo>
                    <a:pt x="108" y="37"/>
                    <a:pt x="94" y="10"/>
                    <a:pt x="71" y="2"/>
                  </a:cubicBezTo>
                  <a:cubicBezTo>
                    <a:pt x="67" y="1"/>
                    <a:pt x="62" y="0"/>
                    <a:pt x="5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3" name="Freeform 20"/>
            <p:cNvSpPr>
              <a:spLocks noEditPoints="1"/>
            </p:cNvSpPr>
            <p:nvPr/>
          </p:nvSpPr>
          <p:spPr bwMode="auto">
            <a:xfrm>
              <a:off x="10008856" y="2330377"/>
              <a:ext cx="322263" cy="457200"/>
            </a:xfrm>
            <a:custGeom>
              <a:avLst/>
              <a:gdLst>
                <a:gd name="T0" fmla="*/ 71 w 76"/>
                <a:gd name="T1" fmla="*/ 100 h 108"/>
                <a:gd name="T2" fmla="*/ 65 w 76"/>
                <a:gd name="T3" fmla="*/ 107 h 108"/>
                <a:gd name="T4" fmla="*/ 69 w 76"/>
                <a:gd name="T5" fmla="*/ 96 h 108"/>
                <a:gd name="T6" fmla="*/ 70 w 76"/>
                <a:gd name="T7" fmla="*/ 99 h 108"/>
                <a:gd name="T8" fmla="*/ 57 w 76"/>
                <a:gd name="T9" fmla="*/ 99 h 108"/>
                <a:gd name="T10" fmla="*/ 69 w 76"/>
                <a:gd name="T11" fmla="*/ 94 h 108"/>
                <a:gd name="T12" fmla="*/ 22 w 76"/>
                <a:gd name="T13" fmla="*/ 47 h 108"/>
                <a:gd name="T14" fmla="*/ 26 w 76"/>
                <a:gd name="T15" fmla="*/ 47 h 108"/>
                <a:gd name="T16" fmla="*/ 22 w 76"/>
                <a:gd name="T17" fmla="*/ 48 h 108"/>
                <a:gd name="T18" fmla="*/ 34 w 76"/>
                <a:gd name="T19" fmla="*/ 44 h 108"/>
                <a:gd name="T20" fmla="*/ 42 w 76"/>
                <a:gd name="T21" fmla="*/ 40 h 108"/>
                <a:gd name="T22" fmla="*/ 47 w 76"/>
                <a:gd name="T23" fmla="*/ 42 h 108"/>
                <a:gd name="T24" fmla="*/ 63 w 76"/>
                <a:gd name="T25" fmla="*/ 90 h 108"/>
                <a:gd name="T26" fmla="*/ 31 w 76"/>
                <a:gd name="T27" fmla="*/ 49 h 108"/>
                <a:gd name="T28" fmla="*/ 34 w 76"/>
                <a:gd name="T29" fmla="*/ 44 h 108"/>
                <a:gd name="T30" fmla="*/ 51 w 76"/>
                <a:gd name="T31" fmla="*/ 39 h 108"/>
                <a:gd name="T32" fmla="*/ 28 w 76"/>
                <a:gd name="T33" fmla="*/ 40 h 108"/>
                <a:gd name="T34" fmla="*/ 28 w 76"/>
                <a:gd name="T35" fmla="*/ 39 h 108"/>
                <a:gd name="T36" fmla="*/ 38 w 76"/>
                <a:gd name="T37" fmla="*/ 36 h 108"/>
                <a:gd name="T38" fmla="*/ 38 w 76"/>
                <a:gd name="T39" fmla="*/ 33 h 108"/>
                <a:gd name="T40" fmla="*/ 46 w 76"/>
                <a:gd name="T41" fmla="*/ 37 h 108"/>
                <a:gd name="T42" fmla="*/ 48 w 76"/>
                <a:gd name="T43" fmla="*/ 34 h 108"/>
                <a:gd name="T44" fmla="*/ 40 w 76"/>
                <a:gd name="T45" fmla="*/ 76 h 108"/>
                <a:gd name="T46" fmla="*/ 35 w 76"/>
                <a:gd name="T47" fmla="*/ 2 h 108"/>
                <a:gd name="T48" fmla="*/ 62 w 76"/>
                <a:gd name="T49" fmla="*/ 63 h 108"/>
                <a:gd name="T50" fmla="*/ 66 w 76"/>
                <a:gd name="T51" fmla="*/ 88 h 108"/>
                <a:gd name="T52" fmla="*/ 50 w 76"/>
                <a:gd name="T53" fmla="*/ 50 h 108"/>
                <a:gd name="T54" fmla="*/ 51 w 76"/>
                <a:gd name="T55" fmla="*/ 37 h 108"/>
                <a:gd name="T56" fmla="*/ 46 w 76"/>
                <a:gd name="T57" fmla="*/ 39 h 108"/>
                <a:gd name="T58" fmla="*/ 47 w 76"/>
                <a:gd name="T59" fmla="*/ 29 h 108"/>
                <a:gd name="T60" fmla="*/ 40 w 76"/>
                <a:gd name="T61" fmla="*/ 38 h 108"/>
                <a:gd name="T62" fmla="*/ 36 w 76"/>
                <a:gd name="T63" fmla="*/ 30 h 108"/>
                <a:gd name="T64" fmla="*/ 38 w 76"/>
                <a:gd name="T65" fmla="*/ 40 h 108"/>
                <a:gd name="T66" fmla="*/ 30 w 76"/>
                <a:gd name="T67" fmla="*/ 39 h 108"/>
                <a:gd name="T68" fmla="*/ 24 w 76"/>
                <a:gd name="T69" fmla="*/ 38 h 108"/>
                <a:gd name="T70" fmla="*/ 30 w 76"/>
                <a:gd name="T71" fmla="*/ 43 h 108"/>
                <a:gd name="T72" fmla="*/ 19 w 76"/>
                <a:gd name="T73" fmla="*/ 44 h 108"/>
                <a:gd name="T74" fmla="*/ 26 w 76"/>
                <a:gd name="T75" fmla="*/ 49 h 108"/>
                <a:gd name="T76" fmla="*/ 45 w 76"/>
                <a:gd name="T77" fmla="*/ 67 h 108"/>
                <a:gd name="T78" fmla="*/ 55 w 76"/>
                <a:gd name="T79" fmla="*/ 94 h 108"/>
                <a:gd name="T80" fmla="*/ 4 w 76"/>
                <a:gd name="T81" fmla="*/ 48 h 108"/>
                <a:gd name="T82" fmla="*/ 53 w 76"/>
                <a:gd name="T83" fmla="*/ 95 h 108"/>
                <a:gd name="T84" fmla="*/ 68 w 76"/>
                <a:gd name="T85" fmla="*/ 108 h 108"/>
                <a:gd name="T86" fmla="*/ 64 w 76"/>
                <a:gd name="T87" fmla="*/ 59 h 108"/>
                <a:gd name="T88" fmla="*/ 35 w 76"/>
                <a:gd name="T8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108">
                  <a:moveTo>
                    <a:pt x="65" y="107"/>
                  </a:moveTo>
                  <a:cubicBezTo>
                    <a:pt x="64" y="107"/>
                    <a:pt x="62" y="106"/>
                    <a:pt x="61" y="105"/>
                  </a:cubicBezTo>
                  <a:cubicBezTo>
                    <a:pt x="64" y="104"/>
                    <a:pt x="67" y="101"/>
                    <a:pt x="71" y="100"/>
                  </a:cubicBezTo>
                  <a:cubicBezTo>
                    <a:pt x="71" y="100"/>
                    <a:pt x="71" y="100"/>
                    <a:pt x="71" y="100"/>
                  </a:cubicBezTo>
                  <a:cubicBezTo>
                    <a:pt x="71" y="103"/>
                    <a:pt x="70" y="104"/>
                    <a:pt x="68" y="106"/>
                  </a:cubicBezTo>
                  <a:cubicBezTo>
                    <a:pt x="67" y="106"/>
                    <a:pt x="66" y="107"/>
                    <a:pt x="65" y="107"/>
                  </a:cubicBezTo>
                  <a:moveTo>
                    <a:pt x="60" y="103"/>
                  </a:moveTo>
                  <a:cubicBezTo>
                    <a:pt x="59" y="102"/>
                    <a:pt x="58" y="101"/>
                    <a:pt x="58" y="101"/>
                  </a:cubicBezTo>
                  <a:cubicBezTo>
                    <a:pt x="62" y="99"/>
                    <a:pt x="66" y="97"/>
                    <a:pt x="69" y="96"/>
                  </a:cubicBezTo>
                  <a:cubicBezTo>
                    <a:pt x="70" y="96"/>
                    <a:pt x="70" y="96"/>
                    <a:pt x="70" y="96"/>
                  </a:cubicBezTo>
                  <a:cubicBezTo>
                    <a:pt x="70" y="97"/>
                    <a:pt x="70" y="98"/>
                    <a:pt x="70" y="99"/>
                  </a:cubicBezTo>
                  <a:cubicBezTo>
                    <a:pt x="70" y="99"/>
                    <a:pt x="70" y="99"/>
                    <a:pt x="70" y="99"/>
                  </a:cubicBezTo>
                  <a:cubicBezTo>
                    <a:pt x="67" y="99"/>
                    <a:pt x="64" y="102"/>
                    <a:pt x="60" y="103"/>
                  </a:cubicBezTo>
                  <a:cubicBezTo>
                    <a:pt x="60" y="103"/>
                    <a:pt x="60" y="103"/>
                    <a:pt x="60" y="103"/>
                  </a:cubicBezTo>
                  <a:moveTo>
                    <a:pt x="57" y="99"/>
                  </a:moveTo>
                  <a:cubicBezTo>
                    <a:pt x="56" y="98"/>
                    <a:pt x="56" y="97"/>
                    <a:pt x="55" y="96"/>
                  </a:cubicBezTo>
                  <a:cubicBezTo>
                    <a:pt x="59" y="94"/>
                    <a:pt x="63" y="92"/>
                    <a:pt x="67" y="90"/>
                  </a:cubicBezTo>
                  <a:cubicBezTo>
                    <a:pt x="68" y="91"/>
                    <a:pt x="68" y="93"/>
                    <a:pt x="69" y="94"/>
                  </a:cubicBezTo>
                  <a:cubicBezTo>
                    <a:pt x="68" y="94"/>
                    <a:pt x="68" y="94"/>
                    <a:pt x="68" y="94"/>
                  </a:cubicBezTo>
                  <a:cubicBezTo>
                    <a:pt x="65" y="96"/>
                    <a:pt x="61" y="97"/>
                    <a:pt x="57" y="99"/>
                  </a:cubicBezTo>
                  <a:moveTo>
                    <a:pt x="22" y="47"/>
                  </a:moveTo>
                  <a:cubicBezTo>
                    <a:pt x="20" y="47"/>
                    <a:pt x="20" y="47"/>
                    <a:pt x="20" y="46"/>
                  </a:cubicBezTo>
                  <a:cubicBezTo>
                    <a:pt x="21" y="45"/>
                    <a:pt x="21" y="45"/>
                    <a:pt x="21" y="45"/>
                  </a:cubicBezTo>
                  <a:cubicBezTo>
                    <a:pt x="22" y="45"/>
                    <a:pt x="24" y="46"/>
                    <a:pt x="26" y="47"/>
                  </a:cubicBezTo>
                  <a:cubicBezTo>
                    <a:pt x="25" y="47"/>
                    <a:pt x="25" y="47"/>
                    <a:pt x="25" y="47"/>
                  </a:cubicBezTo>
                  <a:cubicBezTo>
                    <a:pt x="24" y="48"/>
                    <a:pt x="24" y="48"/>
                    <a:pt x="23" y="48"/>
                  </a:cubicBezTo>
                  <a:cubicBezTo>
                    <a:pt x="23" y="48"/>
                    <a:pt x="23" y="48"/>
                    <a:pt x="22" y="48"/>
                  </a:cubicBezTo>
                  <a:cubicBezTo>
                    <a:pt x="22" y="47"/>
                    <a:pt x="22" y="47"/>
                    <a:pt x="22" y="47"/>
                  </a:cubicBezTo>
                  <a:cubicBezTo>
                    <a:pt x="22" y="47"/>
                    <a:pt x="22" y="47"/>
                    <a:pt x="22" y="47"/>
                  </a:cubicBezTo>
                  <a:moveTo>
                    <a:pt x="34" y="44"/>
                  </a:moveTo>
                  <a:cubicBezTo>
                    <a:pt x="35" y="44"/>
                    <a:pt x="35" y="43"/>
                    <a:pt x="36" y="43"/>
                  </a:cubicBezTo>
                  <a:cubicBezTo>
                    <a:pt x="37" y="43"/>
                    <a:pt x="39" y="42"/>
                    <a:pt x="39" y="40"/>
                  </a:cubicBezTo>
                  <a:cubicBezTo>
                    <a:pt x="40" y="40"/>
                    <a:pt x="41" y="40"/>
                    <a:pt x="42" y="40"/>
                  </a:cubicBezTo>
                  <a:cubicBezTo>
                    <a:pt x="43" y="40"/>
                    <a:pt x="44" y="40"/>
                    <a:pt x="45" y="40"/>
                  </a:cubicBezTo>
                  <a:cubicBezTo>
                    <a:pt x="45" y="40"/>
                    <a:pt x="45" y="41"/>
                    <a:pt x="45" y="41"/>
                  </a:cubicBezTo>
                  <a:cubicBezTo>
                    <a:pt x="46" y="42"/>
                    <a:pt x="46" y="42"/>
                    <a:pt x="47" y="42"/>
                  </a:cubicBezTo>
                  <a:cubicBezTo>
                    <a:pt x="47" y="44"/>
                    <a:pt x="47" y="46"/>
                    <a:pt x="48" y="48"/>
                  </a:cubicBezTo>
                  <a:cubicBezTo>
                    <a:pt x="49" y="53"/>
                    <a:pt x="50" y="57"/>
                    <a:pt x="52" y="62"/>
                  </a:cubicBezTo>
                  <a:cubicBezTo>
                    <a:pt x="56" y="71"/>
                    <a:pt x="59" y="81"/>
                    <a:pt x="63" y="90"/>
                  </a:cubicBezTo>
                  <a:cubicBezTo>
                    <a:pt x="62" y="91"/>
                    <a:pt x="60" y="91"/>
                    <a:pt x="58" y="92"/>
                  </a:cubicBezTo>
                  <a:cubicBezTo>
                    <a:pt x="56" y="84"/>
                    <a:pt x="53" y="76"/>
                    <a:pt x="48" y="68"/>
                  </a:cubicBezTo>
                  <a:cubicBezTo>
                    <a:pt x="44" y="61"/>
                    <a:pt x="38" y="54"/>
                    <a:pt x="31" y="49"/>
                  </a:cubicBezTo>
                  <a:cubicBezTo>
                    <a:pt x="31" y="49"/>
                    <a:pt x="30" y="48"/>
                    <a:pt x="29" y="48"/>
                  </a:cubicBezTo>
                  <a:cubicBezTo>
                    <a:pt x="31" y="47"/>
                    <a:pt x="31" y="45"/>
                    <a:pt x="32" y="43"/>
                  </a:cubicBezTo>
                  <a:cubicBezTo>
                    <a:pt x="33" y="43"/>
                    <a:pt x="34" y="44"/>
                    <a:pt x="34" y="44"/>
                  </a:cubicBezTo>
                  <a:moveTo>
                    <a:pt x="50" y="40"/>
                  </a:moveTo>
                  <a:cubicBezTo>
                    <a:pt x="51" y="40"/>
                    <a:pt x="51" y="40"/>
                    <a:pt x="51" y="40"/>
                  </a:cubicBezTo>
                  <a:cubicBezTo>
                    <a:pt x="51" y="39"/>
                    <a:pt x="51" y="39"/>
                    <a:pt x="51" y="39"/>
                  </a:cubicBezTo>
                  <a:cubicBezTo>
                    <a:pt x="51" y="39"/>
                    <a:pt x="51" y="39"/>
                    <a:pt x="50" y="40"/>
                  </a:cubicBezTo>
                  <a:moveTo>
                    <a:pt x="29" y="40"/>
                  </a:moveTo>
                  <a:cubicBezTo>
                    <a:pt x="29" y="40"/>
                    <a:pt x="28" y="40"/>
                    <a:pt x="28" y="40"/>
                  </a:cubicBezTo>
                  <a:cubicBezTo>
                    <a:pt x="27" y="39"/>
                    <a:pt x="27" y="39"/>
                    <a:pt x="27" y="39"/>
                  </a:cubicBezTo>
                  <a:cubicBezTo>
                    <a:pt x="26" y="39"/>
                    <a:pt x="26" y="38"/>
                    <a:pt x="27" y="37"/>
                  </a:cubicBezTo>
                  <a:cubicBezTo>
                    <a:pt x="28" y="38"/>
                    <a:pt x="28" y="38"/>
                    <a:pt x="28" y="39"/>
                  </a:cubicBezTo>
                  <a:cubicBezTo>
                    <a:pt x="29" y="39"/>
                    <a:pt x="29" y="40"/>
                    <a:pt x="29" y="40"/>
                  </a:cubicBezTo>
                  <a:moveTo>
                    <a:pt x="38" y="37"/>
                  </a:moveTo>
                  <a:cubicBezTo>
                    <a:pt x="38" y="36"/>
                    <a:pt x="38" y="36"/>
                    <a:pt x="38" y="36"/>
                  </a:cubicBezTo>
                  <a:cubicBezTo>
                    <a:pt x="37" y="35"/>
                    <a:pt x="37" y="34"/>
                    <a:pt x="37" y="33"/>
                  </a:cubicBezTo>
                  <a:cubicBezTo>
                    <a:pt x="37" y="32"/>
                    <a:pt x="37" y="32"/>
                    <a:pt x="37" y="32"/>
                  </a:cubicBezTo>
                  <a:cubicBezTo>
                    <a:pt x="37" y="32"/>
                    <a:pt x="38" y="33"/>
                    <a:pt x="38" y="33"/>
                  </a:cubicBezTo>
                  <a:cubicBezTo>
                    <a:pt x="38" y="34"/>
                    <a:pt x="38" y="35"/>
                    <a:pt x="38" y="36"/>
                  </a:cubicBezTo>
                  <a:cubicBezTo>
                    <a:pt x="38" y="37"/>
                    <a:pt x="38" y="37"/>
                    <a:pt x="38" y="37"/>
                  </a:cubicBezTo>
                  <a:moveTo>
                    <a:pt x="46" y="37"/>
                  </a:moveTo>
                  <a:cubicBezTo>
                    <a:pt x="46" y="36"/>
                    <a:pt x="46" y="34"/>
                    <a:pt x="47" y="32"/>
                  </a:cubicBezTo>
                  <a:cubicBezTo>
                    <a:pt x="47" y="32"/>
                    <a:pt x="47" y="32"/>
                    <a:pt x="47" y="32"/>
                  </a:cubicBezTo>
                  <a:cubicBezTo>
                    <a:pt x="48" y="32"/>
                    <a:pt x="48" y="33"/>
                    <a:pt x="48" y="34"/>
                  </a:cubicBezTo>
                  <a:cubicBezTo>
                    <a:pt x="48" y="35"/>
                    <a:pt x="47" y="36"/>
                    <a:pt x="46" y="37"/>
                  </a:cubicBezTo>
                  <a:moveTo>
                    <a:pt x="55" y="94"/>
                  </a:moveTo>
                  <a:cubicBezTo>
                    <a:pt x="51" y="86"/>
                    <a:pt x="47" y="80"/>
                    <a:pt x="40" y="76"/>
                  </a:cubicBezTo>
                  <a:cubicBezTo>
                    <a:pt x="32" y="72"/>
                    <a:pt x="24" y="69"/>
                    <a:pt x="17" y="63"/>
                  </a:cubicBezTo>
                  <a:cubicBezTo>
                    <a:pt x="6" y="54"/>
                    <a:pt x="1" y="39"/>
                    <a:pt x="5" y="25"/>
                  </a:cubicBezTo>
                  <a:cubicBezTo>
                    <a:pt x="8" y="12"/>
                    <a:pt x="21" y="2"/>
                    <a:pt x="35" y="2"/>
                  </a:cubicBezTo>
                  <a:cubicBezTo>
                    <a:pt x="36" y="2"/>
                    <a:pt x="36" y="2"/>
                    <a:pt x="37" y="2"/>
                  </a:cubicBezTo>
                  <a:cubicBezTo>
                    <a:pt x="54" y="3"/>
                    <a:pt x="63" y="23"/>
                    <a:pt x="65" y="38"/>
                  </a:cubicBezTo>
                  <a:cubicBezTo>
                    <a:pt x="66" y="46"/>
                    <a:pt x="62" y="55"/>
                    <a:pt x="62" y="63"/>
                  </a:cubicBezTo>
                  <a:cubicBezTo>
                    <a:pt x="61" y="72"/>
                    <a:pt x="64" y="80"/>
                    <a:pt x="66" y="87"/>
                  </a:cubicBezTo>
                  <a:cubicBezTo>
                    <a:pt x="66" y="88"/>
                    <a:pt x="66" y="88"/>
                    <a:pt x="66" y="88"/>
                  </a:cubicBezTo>
                  <a:cubicBezTo>
                    <a:pt x="66" y="88"/>
                    <a:pt x="66" y="88"/>
                    <a:pt x="66" y="88"/>
                  </a:cubicBezTo>
                  <a:cubicBezTo>
                    <a:pt x="66" y="88"/>
                    <a:pt x="66" y="89"/>
                    <a:pt x="65" y="89"/>
                  </a:cubicBezTo>
                  <a:cubicBezTo>
                    <a:pt x="61" y="80"/>
                    <a:pt x="58" y="72"/>
                    <a:pt x="55" y="63"/>
                  </a:cubicBezTo>
                  <a:cubicBezTo>
                    <a:pt x="53" y="59"/>
                    <a:pt x="52" y="55"/>
                    <a:pt x="50" y="50"/>
                  </a:cubicBezTo>
                  <a:cubicBezTo>
                    <a:pt x="49" y="47"/>
                    <a:pt x="49" y="45"/>
                    <a:pt x="50" y="42"/>
                  </a:cubicBezTo>
                  <a:cubicBezTo>
                    <a:pt x="52" y="42"/>
                    <a:pt x="53" y="40"/>
                    <a:pt x="53" y="39"/>
                  </a:cubicBezTo>
                  <a:cubicBezTo>
                    <a:pt x="53" y="38"/>
                    <a:pt x="52" y="37"/>
                    <a:pt x="51" y="37"/>
                  </a:cubicBezTo>
                  <a:cubicBezTo>
                    <a:pt x="51" y="37"/>
                    <a:pt x="51" y="37"/>
                    <a:pt x="51" y="37"/>
                  </a:cubicBezTo>
                  <a:cubicBezTo>
                    <a:pt x="49" y="37"/>
                    <a:pt x="49" y="39"/>
                    <a:pt x="48" y="40"/>
                  </a:cubicBezTo>
                  <a:cubicBezTo>
                    <a:pt x="47" y="40"/>
                    <a:pt x="47" y="40"/>
                    <a:pt x="46" y="39"/>
                  </a:cubicBezTo>
                  <a:cubicBezTo>
                    <a:pt x="48" y="38"/>
                    <a:pt x="49" y="35"/>
                    <a:pt x="50" y="33"/>
                  </a:cubicBezTo>
                  <a:cubicBezTo>
                    <a:pt x="50" y="32"/>
                    <a:pt x="49" y="29"/>
                    <a:pt x="48" y="29"/>
                  </a:cubicBezTo>
                  <a:cubicBezTo>
                    <a:pt x="48" y="29"/>
                    <a:pt x="48" y="29"/>
                    <a:pt x="47" y="29"/>
                  </a:cubicBezTo>
                  <a:cubicBezTo>
                    <a:pt x="44" y="30"/>
                    <a:pt x="44" y="35"/>
                    <a:pt x="44" y="38"/>
                  </a:cubicBezTo>
                  <a:cubicBezTo>
                    <a:pt x="44" y="38"/>
                    <a:pt x="43" y="39"/>
                    <a:pt x="42" y="39"/>
                  </a:cubicBezTo>
                  <a:cubicBezTo>
                    <a:pt x="42" y="39"/>
                    <a:pt x="41" y="38"/>
                    <a:pt x="40" y="38"/>
                  </a:cubicBezTo>
                  <a:cubicBezTo>
                    <a:pt x="41" y="36"/>
                    <a:pt x="41" y="33"/>
                    <a:pt x="40" y="32"/>
                  </a:cubicBezTo>
                  <a:cubicBezTo>
                    <a:pt x="39" y="31"/>
                    <a:pt x="38" y="29"/>
                    <a:pt x="37" y="29"/>
                  </a:cubicBezTo>
                  <a:cubicBezTo>
                    <a:pt x="37" y="29"/>
                    <a:pt x="37" y="30"/>
                    <a:pt x="36" y="30"/>
                  </a:cubicBezTo>
                  <a:cubicBezTo>
                    <a:pt x="35" y="31"/>
                    <a:pt x="35" y="32"/>
                    <a:pt x="35" y="34"/>
                  </a:cubicBezTo>
                  <a:cubicBezTo>
                    <a:pt x="35" y="36"/>
                    <a:pt x="36" y="38"/>
                    <a:pt x="38" y="39"/>
                  </a:cubicBezTo>
                  <a:cubicBezTo>
                    <a:pt x="38" y="40"/>
                    <a:pt x="38" y="40"/>
                    <a:pt x="38" y="40"/>
                  </a:cubicBezTo>
                  <a:cubicBezTo>
                    <a:pt x="37" y="41"/>
                    <a:pt x="36" y="41"/>
                    <a:pt x="34" y="41"/>
                  </a:cubicBezTo>
                  <a:cubicBezTo>
                    <a:pt x="33" y="41"/>
                    <a:pt x="32" y="41"/>
                    <a:pt x="31" y="41"/>
                  </a:cubicBezTo>
                  <a:cubicBezTo>
                    <a:pt x="31" y="40"/>
                    <a:pt x="31" y="39"/>
                    <a:pt x="30" y="39"/>
                  </a:cubicBezTo>
                  <a:cubicBezTo>
                    <a:pt x="29" y="37"/>
                    <a:pt x="28" y="36"/>
                    <a:pt x="26" y="35"/>
                  </a:cubicBezTo>
                  <a:cubicBezTo>
                    <a:pt x="26" y="35"/>
                    <a:pt x="26" y="35"/>
                    <a:pt x="26" y="35"/>
                  </a:cubicBezTo>
                  <a:cubicBezTo>
                    <a:pt x="25" y="35"/>
                    <a:pt x="24" y="37"/>
                    <a:pt x="24" y="38"/>
                  </a:cubicBezTo>
                  <a:cubicBezTo>
                    <a:pt x="24" y="40"/>
                    <a:pt x="26" y="41"/>
                    <a:pt x="28" y="42"/>
                  </a:cubicBezTo>
                  <a:cubicBezTo>
                    <a:pt x="28" y="42"/>
                    <a:pt x="29" y="42"/>
                    <a:pt x="30" y="43"/>
                  </a:cubicBezTo>
                  <a:cubicBezTo>
                    <a:pt x="30" y="43"/>
                    <a:pt x="30" y="43"/>
                    <a:pt x="30" y="43"/>
                  </a:cubicBezTo>
                  <a:cubicBezTo>
                    <a:pt x="30" y="44"/>
                    <a:pt x="29" y="46"/>
                    <a:pt x="28" y="46"/>
                  </a:cubicBezTo>
                  <a:cubicBezTo>
                    <a:pt x="26" y="45"/>
                    <a:pt x="23" y="43"/>
                    <a:pt x="21" y="43"/>
                  </a:cubicBezTo>
                  <a:cubicBezTo>
                    <a:pt x="20" y="43"/>
                    <a:pt x="19" y="44"/>
                    <a:pt x="19" y="44"/>
                  </a:cubicBezTo>
                  <a:cubicBezTo>
                    <a:pt x="17" y="45"/>
                    <a:pt x="18" y="47"/>
                    <a:pt x="19" y="48"/>
                  </a:cubicBezTo>
                  <a:cubicBezTo>
                    <a:pt x="20" y="49"/>
                    <a:pt x="21" y="49"/>
                    <a:pt x="23" y="49"/>
                  </a:cubicBezTo>
                  <a:cubicBezTo>
                    <a:pt x="24" y="49"/>
                    <a:pt x="25" y="49"/>
                    <a:pt x="26" y="49"/>
                  </a:cubicBezTo>
                  <a:cubicBezTo>
                    <a:pt x="27" y="49"/>
                    <a:pt x="27" y="49"/>
                    <a:pt x="28" y="49"/>
                  </a:cubicBezTo>
                  <a:cubicBezTo>
                    <a:pt x="28" y="49"/>
                    <a:pt x="28" y="49"/>
                    <a:pt x="28" y="49"/>
                  </a:cubicBezTo>
                  <a:cubicBezTo>
                    <a:pt x="35" y="54"/>
                    <a:pt x="40" y="60"/>
                    <a:pt x="45" y="67"/>
                  </a:cubicBezTo>
                  <a:cubicBezTo>
                    <a:pt x="51" y="74"/>
                    <a:pt x="54" y="83"/>
                    <a:pt x="56" y="93"/>
                  </a:cubicBezTo>
                  <a:cubicBezTo>
                    <a:pt x="57" y="93"/>
                    <a:pt x="57" y="93"/>
                    <a:pt x="57" y="93"/>
                  </a:cubicBezTo>
                  <a:cubicBezTo>
                    <a:pt x="56" y="93"/>
                    <a:pt x="56" y="94"/>
                    <a:pt x="55" y="94"/>
                  </a:cubicBezTo>
                  <a:moveTo>
                    <a:pt x="35" y="0"/>
                  </a:moveTo>
                  <a:cubicBezTo>
                    <a:pt x="25" y="0"/>
                    <a:pt x="15" y="5"/>
                    <a:pt x="9" y="12"/>
                  </a:cubicBezTo>
                  <a:cubicBezTo>
                    <a:pt x="1" y="22"/>
                    <a:pt x="0" y="36"/>
                    <a:pt x="4" y="48"/>
                  </a:cubicBezTo>
                  <a:cubicBezTo>
                    <a:pt x="8" y="57"/>
                    <a:pt x="15" y="65"/>
                    <a:pt x="23" y="70"/>
                  </a:cubicBezTo>
                  <a:cubicBezTo>
                    <a:pt x="29" y="73"/>
                    <a:pt x="35" y="76"/>
                    <a:pt x="41" y="79"/>
                  </a:cubicBezTo>
                  <a:cubicBezTo>
                    <a:pt x="47" y="83"/>
                    <a:pt x="50" y="88"/>
                    <a:pt x="53" y="95"/>
                  </a:cubicBezTo>
                  <a:cubicBezTo>
                    <a:pt x="53" y="95"/>
                    <a:pt x="53" y="95"/>
                    <a:pt x="53" y="96"/>
                  </a:cubicBezTo>
                  <a:cubicBezTo>
                    <a:pt x="55" y="101"/>
                    <a:pt x="59" y="108"/>
                    <a:pt x="65" y="108"/>
                  </a:cubicBezTo>
                  <a:cubicBezTo>
                    <a:pt x="66" y="108"/>
                    <a:pt x="67" y="108"/>
                    <a:pt x="68" y="108"/>
                  </a:cubicBezTo>
                  <a:cubicBezTo>
                    <a:pt x="76" y="104"/>
                    <a:pt x="71" y="94"/>
                    <a:pt x="69" y="89"/>
                  </a:cubicBezTo>
                  <a:cubicBezTo>
                    <a:pt x="68" y="88"/>
                    <a:pt x="68" y="88"/>
                    <a:pt x="68" y="88"/>
                  </a:cubicBezTo>
                  <a:cubicBezTo>
                    <a:pt x="65" y="79"/>
                    <a:pt x="62" y="69"/>
                    <a:pt x="64" y="59"/>
                  </a:cubicBezTo>
                  <a:cubicBezTo>
                    <a:pt x="65" y="51"/>
                    <a:pt x="67" y="44"/>
                    <a:pt x="66" y="35"/>
                  </a:cubicBezTo>
                  <a:cubicBezTo>
                    <a:pt x="65" y="22"/>
                    <a:pt x="57" y="6"/>
                    <a:pt x="43" y="1"/>
                  </a:cubicBezTo>
                  <a:cubicBezTo>
                    <a:pt x="40" y="0"/>
                    <a:pt x="37" y="0"/>
                    <a:pt x="3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4" name="Freeform 21"/>
            <p:cNvSpPr>
              <a:spLocks noEditPoints="1"/>
            </p:cNvSpPr>
            <p:nvPr/>
          </p:nvSpPr>
          <p:spPr bwMode="auto">
            <a:xfrm>
              <a:off x="11358232" y="1328905"/>
              <a:ext cx="631825" cy="933450"/>
            </a:xfrm>
            <a:custGeom>
              <a:avLst/>
              <a:gdLst>
                <a:gd name="T0" fmla="*/ 10 w 149"/>
                <a:gd name="T1" fmla="*/ 204 h 220"/>
                <a:gd name="T2" fmla="*/ 21 w 149"/>
                <a:gd name="T3" fmla="*/ 216 h 220"/>
                <a:gd name="T4" fmla="*/ 34 w 149"/>
                <a:gd name="T5" fmla="*/ 204 h 220"/>
                <a:gd name="T6" fmla="*/ 31 w 149"/>
                <a:gd name="T7" fmla="*/ 209 h 220"/>
                <a:gd name="T8" fmla="*/ 10 w 149"/>
                <a:gd name="T9" fmla="*/ 200 h 220"/>
                <a:gd name="T10" fmla="*/ 12 w 149"/>
                <a:gd name="T11" fmla="*/ 190 h 220"/>
                <a:gd name="T12" fmla="*/ 36 w 149"/>
                <a:gd name="T13" fmla="*/ 201 h 220"/>
                <a:gd name="T14" fmla="*/ 91 w 149"/>
                <a:gd name="T15" fmla="*/ 99 h 220"/>
                <a:gd name="T16" fmla="*/ 91 w 149"/>
                <a:gd name="T17" fmla="*/ 99 h 220"/>
                <a:gd name="T18" fmla="*/ 96 w 149"/>
                <a:gd name="T19" fmla="*/ 83 h 220"/>
                <a:gd name="T20" fmla="*/ 88 w 149"/>
                <a:gd name="T21" fmla="*/ 88 h 220"/>
                <a:gd name="T22" fmla="*/ 64 w 149"/>
                <a:gd name="T23" fmla="*/ 82 h 220"/>
                <a:gd name="T24" fmla="*/ 82 w 149"/>
                <a:gd name="T25" fmla="*/ 90 h 220"/>
                <a:gd name="T26" fmla="*/ 74 w 149"/>
                <a:gd name="T27" fmla="*/ 107 h 220"/>
                <a:gd name="T28" fmla="*/ 24 w 149"/>
                <a:gd name="T29" fmla="*/ 183 h 220"/>
                <a:gd name="T30" fmla="*/ 49 w 149"/>
                <a:gd name="T31" fmla="*/ 79 h 220"/>
                <a:gd name="T32" fmla="*/ 78 w 149"/>
                <a:gd name="T33" fmla="*/ 75 h 220"/>
                <a:gd name="T34" fmla="*/ 83 w 149"/>
                <a:gd name="T35" fmla="*/ 72 h 220"/>
                <a:gd name="T36" fmla="*/ 45 w 149"/>
                <a:gd name="T37" fmla="*/ 73 h 220"/>
                <a:gd name="T38" fmla="*/ 39 w 149"/>
                <a:gd name="T39" fmla="*/ 67 h 220"/>
                <a:gd name="T40" fmla="*/ 60 w 149"/>
                <a:gd name="T41" fmla="*/ 68 h 220"/>
                <a:gd name="T42" fmla="*/ 61 w 149"/>
                <a:gd name="T43" fmla="*/ 61 h 220"/>
                <a:gd name="T44" fmla="*/ 60 w 149"/>
                <a:gd name="T45" fmla="*/ 68 h 220"/>
                <a:gd name="T46" fmla="*/ 22 w 149"/>
                <a:gd name="T47" fmla="*/ 134 h 220"/>
                <a:gd name="T48" fmla="*/ 78 w 149"/>
                <a:gd name="T49" fmla="*/ 4 h 220"/>
                <a:gd name="T50" fmla="*/ 71 w 149"/>
                <a:gd name="T51" fmla="*/ 148 h 220"/>
                <a:gd name="T52" fmla="*/ 41 w 149"/>
                <a:gd name="T53" fmla="*/ 189 h 220"/>
                <a:gd name="T54" fmla="*/ 75 w 149"/>
                <a:gd name="T55" fmla="*/ 113 h 220"/>
                <a:gd name="T56" fmla="*/ 96 w 149"/>
                <a:gd name="T57" fmla="*/ 101 h 220"/>
                <a:gd name="T58" fmla="*/ 86 w 149"/>
                <a:gd name="T59" fmla="*/ 96 h 220"/>
                <a:gd name="T60" fmla="*/ 99 w 149"/>
                <a:gd name="T61" fmla="*/ 88 h 220"/>
                <a:gd name="T62" fmla="*/ 84 w 149"/>
                <a:gd name="T63" fmla="*/ 87 h 220"/>
                <a:gd name="T64" fmla="*/ 86 w 149"/>
                <a:gd name="T65" fmla="*/ 64 h 220"/>
                <a:gd name="T66" fmla="*/ 74 w 149"/>
                <a:gd name="T67" fmla="*/ 79 h 220"/>
                <a:gd name="T68" fmla="*/ 62 w 149"/>
                <a:gd name="T69" fmla="*/ 72 h 220"/>
                <a:gd name="T70" fmla="*/ 60 w 149"/>
                <a:gd name="T71" fmla="*/ 55 h 220"/>
                <a:gd name="T72" fmla="*/ 58 w 149"/>
                <a:gd name="T73" fmla="*/ 72 h 220"/>
                <a:gd name="T74" fmla="*/ 49 w 149"/>
                <a:gd name="T75" fmla="*/ 74 h 220"/>
                <a:gd name="T76" fmla="*/ 34 w 149"/>
                <a:gd name="T77" fmla="*/ 64 h 220"/>
                <a:gd name="T78" fmla="*/ 46 w 149"/>
                <a:gd name="T79" fmla="*/ 80 h 220"/>
                <a:gd name="T80" fmla="*/ 21 w 149"/>
                <a:gd name="T81" fmla="*/ 182 h 220"/>
                <a:gd name="T82" fmla="*/ 15 w 149"/>
                <a:gd name="T83" fmla="*/ 42 h 220"/>
                <a:gd name="T84" fmla="*/ 13 w 149"/>
                <a:gd name="T85" fmla="*/ 179 h 220"/>
                <a:gd name="T86" fmla="*/ 15 w 149"/>
                <a:gd name="T87" fmla="*/ 219 h 220"/>
                <a:gd name="T88" fmla="*/ 44 w 149"/>
                <a:gd name="T89" fmla="*/ 192 h 220"/>
                <a:gd name="T90" fmla="*/ 136 w 149"/>
                <a:gd name="T91"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20">
                  <a:moveTo>
                    <a:pt x="21" y="216"/>
                  </a:moveTo>
                  <a:cubicBezTo>
                    <a:pt x="20" y="216"/>
                    <a:pt x="19" y="216"/>
                    <a:pt x="18" y="216"/>
                  </a:cubicBezTo>
                  <a:cubicBezTo>
                    <a:pt x="12" y="214"/>
                    <a:pt x="10" y="210"/>
                    <a:pt x="10" y="204"/>
                  </a:cubicBezTo>
                  <a:cubicBezTo>
                    <a:pt x="16" y="208"/>
                    <a:pt x="23" y="208"/>
                    <a:pt x="29" y="212"/>
                  </a:cubicBezTo>
                  <a:cubicBezTo>
                    <a:pt x="29" y="212"/>
                    <a:pt x="29" y="212"/>
                    <a:pt x="29" y="212"/>
                  </a:cubicBezTo>
                  <a:cubicBezTo>
                    <a:pt x="27" y="215"/>
                    <a:pt x="24" y="216"/>
                    <a:pt x="21" y="216"/>
                  </a:cubicBezTo>
                  <a:moveTo>
                    <a:pt x="10" y="200"/>
                  </a:moveTo>
                  <a:cubicBezTo>
                    <a:pt x="10" y="198"/>
                    <a:pt x="11" y="196"/>
                    <a:pt x="11" y="194"/>
                  </a:cubicBezTo>
                  <a:cubicBezTo>
                    <a:pt x="19" y="197"/>
                    <a:pt x="26" y="201"/>
                    <a:pt x="34" y="204"/>
                  </a:cubicBezTo>
                  <a:cubicBezTo>
                    <a:pt x="35" y="204"/>
                    <a:pt x="35" y="204"/>
                    <a:pt x="35" y="204"/>
                  </a:cubicBezTo>
                  <a:cubicBezTo>
                    <a:pt x="34" y="206"/>
                    <a:pt x="33" y="208"/>
                    <a:pt x="31" y="210"/>
                  </a:cubicBezTo>
                  <a:cubicBezTo>
                    <a:pt x="31" y="209"/>
                    <a:pt x="31" y="209"/>
                    <a:pt x="31" y="209"/>
                  </a:cubicBezTo>
                  <a:cubicBezTo>
                    <a:pt x="25" y="204"/>
                    <a:pt x="17" y="205"/>
                    <a:pt x="11" y="201"/>
                  </a:cubicBezTo>
                  <a:cubicBezTo>
                    <a:pt x="11" y="200"/>
                    <a:pt x="10" y="200"/>
                    <a:pt x="10" y="200"/>
                  </a:cubicBezTo>
                  <a:cubicBezTo>
                    <a:pt x="10" y="200"/>
                    <a:pt x="10" y="200"/>
                    <a:pt x="10" y="200"/>
                  </a:cubicBezTo>
                  <a:moveTo>
                    <a:pt x="36" y="201"/>
                  </a:moveTo>
                  <a:cubicBezTo>
                    <a:pt x="36" y="201"/>
                    <a:pt x="36" y="200"/>
                    <a:pt x="35" y="200"/>
                  </a:cubicBezTo>
                  <a:cubicBezTo>
                    <a:pt x="27" y="197"/>
                    <a:pt x="20" y="193"/>
                    <a:pt x="12" y="190"/>
                  </a:cubicBezTo>
                  <a:cubicBezTo>
                    <a:pt x="13" y="187"/>
                    <a:pt x="14" y="185"/>
                    <a:pt x="15" y="183"/>
                  </a:cubicBezTo>
                  <a:cubicBezTo>
                    <a:pt x="23" y="187"/>
                    <a:pt x="31" y="189"/>
                    <a:pt x="39" y="193"/>
                  </a:cubicBezTo>
                  <a:cubicBezTo>
                    <a:pt x="39" y="195"/>
                    <a:pt x="37" y="198"/>
                    <a:pt x="36" y="201"/>
                  </a:cubicBezTo>
                  <a:moveTo>
                    <a:pt x="91" y="99"/>
                  </a:moveTo>
                  <a:cubicBezTo>
                    <a:pt x="91" y="99"/>
                    <a:pt x="91" y="99"/>
                    <a:pt x="90" y="99"/>
                  </a:cubicBezTo>
                  <a:cubicBezTo>
                    <a:pt x="91" y="99"/>
                    <a:pt x="91" y="99"/>
                    <a:pt x="91" y="99"/>
                  </a:cubicBezTo>
                  <a:cubicBezTo>
                    <a:pt x="91" y="98"/>
                    <a:pt x="92" y="98"/>
                    <a:pt x="92" y="98"/>
                  </a:cubicBezTo>
                  <a:cubicBezTo>
                    <a:pt x="92" y="98"/>
                    <a:pt x="93" y="98"/>
                    <a:pt x="92" y="99"/>
                  </a:cubicBezTo>
                  <a:cubicBezTo>
                    <a:pt x="92" y="99"/>
                    <a:pt x="92" y="99"/>
                    <a:pt x="91" y="99"/>
                  </a:cubicBezTo>
                  <a:moveTo>
                    <a:pt x="88" y="88"/>
                  </a:moveTo>
                  <a:cubicBezTo>
                    <a:pt x="88" y="88"/>
                    <a:pt x="88" y="88"/>
                    <a:pt x="88" y="88"/>
                  </a:cubicBezTo>
                  <a:cubicBezTo>
                    <a:pt x="90" y="86"/>
                    <a:pt x="93" y="84"/>
                    <a:pt x="96" y="83"/>
                  </a:cubicBezTo>
                  <a:cubicBezTo>
                    <a:pt x="97" y="83"/>
                    <a:pt x="97" y="83"/>
                    <a:pt x="97" y="83"/>
                  </a:cubicBezTo>
                  <a:cubicBezTo>
                    <a:pt x="99" y="83"/>
                    <a:pt x="96" y="85"/>
                    <a:pt x="96" y="86"/>
                  </a:cubicBezTo>
                  <a:cubicBezTo>
                    <a:pt x="94" y="88"/>
                    <a:pt x="91" y="88"/>
                    <a:pt x="88" y="88"/>
                  </a:cubicBezTo>
                  <a:moveTo>
                    <a:pt x="51" y="79"/>
                  </a:moveTo>
                  <a:cubicBezTo>
                    <a:pt x="54" y="79"/>
                    <a:pt x="57" y="77"/>
                    <a:pt x="59" y="75"/>
                  </a:cubicBezTo>
                  <a:cubicBezTo>
                    <a:pt x="61" y="78"/>
                    <a:pt x="62" y="80"/>
                    <a:pt x="64" y="82"/>
                  </a:cubicBezTo>
                  <a:cubicBezTo>
                    <a:pt x="66" y="83"/>
                    <a:pt x="68" y="83"/>
                    <a:pt x="70" y="83"/>
                  </a:cubicBezTo>
                  <a:cubicBezTo>
                    <a:pt x="72" y="83"/>
                    <a:pt x="73" y="83"/>
                    <a:pt x="75" y="83"/>
                  </a:cubicBezTo>
                  <a:cubicBezTo>
                    <a:pt x="76" y="86"/>
                    <a:pt x="78" y="89"/>
                    <a:pt x="82" y="90"/>
                  </a:cubicBezTo>
                  <a:cubicBezTo>
                    <a:pt x="82" y="91"/>
                    <a:pt x="81" y="92"/>
                    <a:pt x="81" y="93"/>
                  </a:cubicBezTo>
                  <a:cubicBezTo>
                    <a:pt x="81" y="94"/>
                    <a:pt x="81" y="96"/>
                    <a:pt x="82" y="98"/>
                  </a:cubicBezTo>
                  <a:cubicBezTo>
                    <a:pt x="79" y="100"/>
                    <a:pt x="76" y="103"/>
                    <a:pt x="74" y="107"/>
                  </a:cubicBezTo>
                  <a:cubicBezTo>
                    <a:pt x="69" y="115"/>
                    <a:pt x="64" y="123"/>
                    <a:pt x="61" y="132"/>
                  </a:cubicBezTo>
                  <a:cubicBezTo>
                    <a:pt x="53" y="150"/>
                    <a:pt x="43" y="168"/>
                    <a:pt x="35" y="187"/>
                  </a:cubicBezTo>
                  <a:cubicBezTo>
                    <a:pt x="31" y="186"/>
                    <a:pt x="28" y="184"/>
                    <a:pt x="24" y="183"/>
                  </a:cubicBezTo>
                  <a:cubicBezTo>
                    <a:pt x="34" y="168"/>
                    <a:pt x="41" y="152"/>
                    <a:pt x="45" y="135"/>
                  </a:cubicBezTo>
                  <a:cubicBezTo>
                    <a:pt x="49" y="118"/>
                    <a:pt x="52" y="100"/>
                    <a:pt x="50" y="83"/>
                  </a:cubicBezTo>
                  <a:cubicBezTo>
                    <a:pt x="50" y="82"/>
                    <a:pt x="50" y="80"/>
                    <a:pt x="49" y="79"/>
                  </a:cubicBezTo>
                  <a:cubicBezTo>
                    <a:pt x="50" y="79"/>
                    <a:pt x="50" y="79"/>
                    <a:pt x="51" y="79"/>
                  </a:cubicBezTo>
                  <a:moveTo>
                    <a:pt x="78" y="76"/>
                  </a:moveTo>
                  <a:cubicBezTo>
                    <a:pt x="78" y="76"/>
                    <a:pt x="78" y="75"/>
                    <a:pt x="78" y="75"/>
                  </a:cubicBezTo>
                  <a:cubicBezTo>
                    <a:pt x="79" y="73"/>
                    <a:pt x="80" y="71"/>
                    <a:pt x="82" y="69"/>
                  </a:cubicBezTo>
                  <a:cubicBezTo>
                    <a:pt x="82" y="68"/>
                    <a:pt x="83" y="68"/>
                    <a:pt x="83" y="68"/>
                  </a:cubicBezTo>
                  <a:cubicBezTo>
                    <a:pt x="84" y="68"/>
                    <a:pt x="84" y="71"/>
                    <a:pt x="83" y="72"/>
                  </a:cubicBezTo>
                  <a:cubicBezTo>
                    <a:pt x="82" y="73"/>
                    <a:pt x="81" y="74"/>
                    <a:pt x="79" y="75"/>
                  </a:cubicBezTo>
                  <a:cubicBezTo>
                    <a:pt x="79" y="76"/>
                    <a:pt x="78" y="76"/>
                    <a:pt x="78" y="76"/>
                  </a:cubicBezTo>
                  <a:moveTo>
                    <a:pt x="45" y="73"/>
                  </a:moveTo>
                  <a:cubicBezTo>
                    <a:pt x="44" y="72"/>
                    <a:pt x="44" y="72"/>
                    <a:pt x="44" y="72"/>
                  </a:cubicBezTo>
                  <a:cubicBezTo>
                    <a:pt x="42" y="71"/>
                    <a:pt x="41" y="69"/>
                    <a:pt x="40" y="68"/>
                  </a:cubicBezTo>
                  <a:cubicBezTo>
                    <a:pt x="40" y="68"/>
                    <a:pt x="39" y="67"/>
                    <a:pt x="39" y="67"/>
                  </a:cubicBezTo>
                  <a:cubicBezTo>
                    <a:pt x="38" y="65"/>
                    <a:pt x="38" y="64"/>
                    <a:pt x="40" y="62"/>
                  </a:cubicBezTo>
                  <a:cubicBezTo>
                    <a:pt x="43" y="64"/>
                    <a:pt x="44" y="68"/>
                    <a:pt x="45" y="73"/>
                  </a:cubicBezTo>
                  <a:moveTo>
                    <a:pt x="60" y="68"/>
                  </a:moveTo>
                  <a:cubicBezTo>
                    <a:pt x="60" y="67"/>
                    <a:pt x="59" y="66"/>
                    <a:pt x="59" y="65"/>
                  </a:cubicBezTo>
                  <a:cubicBezTo>
                    <a:pt x="59" y="65"/>
                    <a:pt x="59" y="64"/>
                    <a:pt x="59" y="63"/>
                  </a:cubicBezTo>
                  <a:cubicBezTo>
                    <a:pt x="58" y="62"/>
                    <a:pt x="59" y="61"/>
                    <a:pt x="61" y="61"/>
                  </a:cubicBezTo>
                  <a:cubicBezTo>
                    <a:pt x="61" y="61"/>
                    <a:pt x="61" y="61"/>
                    <a:pt x="61" y="61"/>
                  </a:cubicBezTo>
                  <a:cubicBezTo>
                    <a:pt x="62" y="62"/>
                    <a:pt x="61" y="64"/>
                    <a:pt x="61" y="65"/>
                  </a:cubicBezTo>
                  <a:cubicBezTo>
                    <a:pt x="61" y="66"/>
                    <a:pt x="61" y="67"/>
                    <a:pt x="60" y="68"/>
                  </a:cubicBezTo>
                  <a:moveTo>
                    <a:pt x="21" y="182"/>
                  </a:moveTo>
                  <a:cubicBezTo>
                    <a:pt x="19" y="181"/>
                    <a:pt x="18" y="181"/>
                    <a:pt x="17" y="180"/>
                  </a:cubicBezTo>
                  <a:cubicBezTo>
                    <a:pt x="23" y="165"/>
                    <a:pt x="26" y="150"/>
                    <a:pt x="22" y="134"/>
                  </a:cubicBezTo>
                  <a:cubicBezTo>
                    <a:pt x="18" y="117"/>
                    <a:pt x="10" y="100"/>
                    <a:pt x="9" y="82"/>
                  </a:cubicBezTo>
                  <a:cubicBezTo>
                    <a:pt x="8" y="54"/>
                    <a:pt x="24" y="25"/>
                    <a:pt x="48" y="11"/>
                  </a:cubicBezTo>
                  <a:cubicBezTo>
                    <a:pt x="58" y="6"/>
                    <a:pt x="68" y="4"/>
                    <a:pt x="78" y="4"/>
                  </a:cubicBezTo>
                  <a:cubicBezTo>
                    <a:pt x="96" y="4"/>
                    <a:pt x="115" y="12"/>
                    <a:pt x="127" y="27"/>
                  </a:cubicBezTo>
                  <a:cubicBezTo>
                    <a:pt x="149" y="53"/>
                    <a:pt x="133" y="94"/>
                    <a:pt x="113" y="117"/>
                  </a:cubicBezTo>
                  <a:cubicBezTo>
                    <a:pt x="101" y="130"/>
                    <a:pt x="84" y="137"/>
                    <a:pt x="71" y="148"/>
                  </a:cubicBezTo>
                  <a:cubicBezTo>
                    <a:pt x="58" y="158"/>
                    <a:pt x="50" y="173"/>
                    <a:pt x="42" y="187"/>
                  </a:cubicBezTo>
                  <a:cubicBezTo>
                    <a:pt x="42" y="188"/>
                    <a:pt x="41" y="188"/>
                    <a:pt x="41" y="189"/>
                  </a:cubicBezTo>
                  <a:cubicBezTo>
                    <a:pt x="41" y="189"/>
                    <a:pt x="41" y="189"/>
                    <a:pt x="41" y="189"/>
                  </a:cubicBezTo>
                  <a:cubicBezTo>
                    <a:pt x="40" y="189"/>
                    <a:pt x="39" y="188"/>
                    <a:pt x="39" y="188"/>
                  </a:cubicBezTo>
                  <a:cubicBezTo>
                    <a:pt x="46" y="171"/>
                    <a:pt x="54" y="154"/>
                    <a:pt x="62" y="138"/>
                  </a:cubicBezTo>
                  <a:cubicBezTo>
                    <a:pt x="66" y="129"/>
                    <a:pt x="70" y="121"/>
                    <a:pt x="75" y="113"/>
                  </a:cubicBezTo>
                  <a:cubicBezTo>
                    <a:pt x="78" y="108"/>
                    <a:pt x="81" y="103"/>
                    <a:pt x="85" y="101"/>
                  </a:cubicBezTo>
                  <a:cubicBezTo>
                    <a:pt x="87" y="102"/>
                    <a:pt x="90" y="103"/>
                    <a:pt x="92" y="103"/>
                  </a:cubicBezTo>
                  <a:cubicBezTo>
                    <a:pt x="93" y="103"/>
                    <a:pt x="95" y="102"/>
                    <a:pt x="96" y="101"/>
                  </a:cubicBezTo>
                  <a:cubicBezTo>
                    <a:pt x="97" y="99"/>
                    <a:pt x="98" y="96"/>
                    <a:pt x="95" y="95"/>
                  </a:cubicBezTo>
                  <a:cubicBezTo>
                    <a:pt x="94" y="94"/>
                    <a:pt x="94" y="94"/>
                    <a:pt x="93" y="94"/>
                  </a:cubicBezTo>
                  <a:cubicBezTo>
                    <a:pt x="90" y="94"/>
                    <a:pt x="88" y="95"/>
                    <a:pt x="86" y="96"/>
                  </a:cubicBezTo>
                  <a:cubicBezTo>
                    <a:pt x="85" y="95"/>
                    <a:pt x="85" y="93"/>
                    <a:pt x="85" y="92"/>
                  </a:cubicBezTo>
                  <a:cubicBezTo>
                    <a:pt x="86" y="92"/>
                    <a:pt x="87" y="92"/>
                    <a:pt x="88" y="92"/>
                  </a:cubicBezTo>
                  <a:cubicBezTo>
                    <a:pt x="92" y="92"/>
                    <a:pt x="96" y="90"/>
                    <a:pt x="99" y="88"/>
                  </a:cubicBezTo>
                  <a:cubicBezTo>
                    <a:pt x="101" y="86"/>
                    <a:pt x="104" y="82"/>
                    <a:pt x="102" y="80"/>
                  </a:cubicBezTo>
                  <a:cubicBezTo>
                    <a:pt x="100" y="79"/>
                    <a:pt x="99" y="78"/>
                    <a:pt x="98" y="78"/>
                  </a:cubicBezTo>
                  <a:cubicBezTo>
                    <a:pt x="93" y="78"/>
                    <a:pt x="87" y="83"/>
                    <a:pt x="84" y="87"/>
                  </a:cubicBezTo>
                  <a:cubicBezTo>
                    <a:pt x="81" y="86"/>
                    <a:pt x="79" y="84"/>
                    <a:pt x="78" y="81"/>
                  </a:cubicBezTo>
                  <a:cubicBezTo>
                    <a:pt x="82" y="79"/>
                    <a:pt x="86" y="75"/>
                    <a:pt x="88" y="71"/>
                  </a:cubicBezTo>
                  <a:cubicBezTo>
                    <a:pt x="88" y="69"/>
                    <a:pt x="89" y="65"/>
                    <a:pt x="86" y="64"/>
                  </a:cubicBezTo>
                  <a:cubicBezTo>
                    <a:pt x="85" y="64"/>
                    <a:pt x="84" y="64"/>
                    <a:pt x="84" y="64"/>
                  </a:cubicBezTo>
                  <a:cubicBezTo>
                    <a:pt x="82" y="64"/>
                    <a:pt x="80" y="66"/>
                    <a:pt x="78" y="68"/>
                  </a:cubicBezTo>
                  <a:cubicBezTo>
                    <a:pt x="75" y="71"/>
                    <a:pt x="74" y="75"/>
                    <a:pt x="74" y="79"/>
                  </a:cubicBezTo>
                  <a:cubicBezTo>
                    <a:pt x="74" y="79"/>
                    <a:pt x="73" y="79"/>
                    <a:pt x="73" y="80"/>
                  </a:cubicBezTo>
                  <a:cubicBezTo>
                    <a:pt x="72" y="80"/>
                    <a:pt x="71" y="80"/>
                    <a:pt x="71" y="80"/>
                  </a:cubicBezTo>
                  <a:cubicBezTo>
                    <a:pt x="67" y="80"/>
                    <a:pt x="64" y="76"/>
                    <a:pt x="62" y="72"/>
                  </a:cubicBezTo>
                  <a:cubicBezTo>
                    <a:pt x="63" y="71"/>
                    <a:pt x="64" y="69"/>
                    <a:pt x="64" y="67"/>
                  </a:cubicBezTo>
                  <a:cubicBezTo>
                    <a:pt x="65" y="64"/>
                    <a:pt x="66" y="60"/>
                    <a:pt x="64" y="57"/>
                  </a:cubicBezTo>
                  <a:cubicBezTo>
                    <a:pt x="63" y="56"/>
                    <a:pt x="62" y="55"/>
                    <a:pt x="60" y="55"/>
                  </a:cubicBezTo>
                  <a:cubicBezTo>
                    <a:pt x="59" y="55"/>
                    <a:pt x="57" y="56"/>
                    <a:pt x="56" y="57"/>
                  </a:cubicBezTo>
                  <a:cubicBezTo>
                    <a:pt x="54" y="61"/>
                    <a:pt x="55" y="65"/>
                    <a:pt x="56" y="68"/>
                  </a:cubicBezTo>
                  <a:cubicBezTo>
                    <a:pt x="56" y="69"/>
                    <a:pt x="57" y="71"/>
                    <a:pt x="58" y="72"/>
                  </a:cubicBezTo>
                  <a:cubicBezTo>
                    <a:pt x="58" y="72"/>
                    <a:pt x="58" y="72"/>
                    <a:pt x="58" y="72"/>
                  </a:cubicBezTo>
                  <a:cubicBezTo>
                    <a:pt x="56" y="74"/>
                    <a:pt x="53" y="75"/>
                    <a:pt x="51" y="75"/>
                  </a:cubicBezTo>
                  <a:cubicBezTo>
                    <a:pt x="51" y="75"/>
                    <a:pt x="50" y="75"/>
                    <a:pt x="49" y="74"/>
                  </a:cubicBezTo>
                  <a:cubicBezTo>
                    <a:pt x="48" y="67"/>
                    <a:pt x="46" y="59"/>
                    <a:pt x="40" y="58"/>
                  </a:cubicBezTo>
                  <a:cubicBezTo>
                    <a:pt x="40" y="58"/>
                    <a:pt x="39" y="58"/>
                    <a:pt x="39" y="58"/>
                  </a:cubicBezTo>
                  <a:cubicBezTo>
                    <a:pt x="36" y="58"/>
                    <a:pt x="34" y="61"/>
                    <a:pt x="34" y="64"/>
                  </a:cubicBezTo>
                  <a:cubicBezTo>
                    <a:pt x="34" y="69"/>
                    <a:pt x="39" y="73"/>
                    <a:pt x="43" y="76"/>
                  </a:cubicBezTo>
                  <a:cubicBezTo>
                    <a:pt x="43" y="76"/>
                    <a:pt x="44" y="77"/>
                    <a:pt x="45" y="77"/>
                  </a:cubicBezTo>
                  <a:cubicBezTo>
                    <a:pt x="46" y="78"/>
                    <a:pt x="46" y="79"/>
                    <a:pt x="46" y="80"/>
                  </a:cubicBezTo>
                  <a:cubicBezTo>
                    <a:pt x="48" y="96"/>
                    <a:pt x="46" y="112"/>
                    <a:pt x="43" y="128"/>
                  </a:cubicBezTo>
                  <a:cubicBezTo>
                    <a:pt x="39" y="147"/>
                    <a:pt x="32" y="165"/>
                    <a:pt x="21" y="181"/>
                  </a:cubicBezTo>
                  <a:cubicBezTo>
                    <a:pt x="21" y="182"/>
                    <a:pt x="21" y="182"/>
                    <a:pt x="21" y="182"/>
                  </a:cubicBezTo>
                  <a:moveTo>
                    <a:pt x="77" y="0"/>
                  </a:moveTo>
                  <a:cubicBezTo>
                    <a:pt x="76" y="0"/>
                    <a:pt x="75" y="0"/>
                    <a:pt x="74" y="0"/>
                  </a:cubicBezTo>
                  <a:cubicBezTo>
                    <a:pt x="48" y="1"/>
                    <a:pt x="26" y="19"/>
                    <a:pt x="15" y="42"/>
                  </a:cubicBezTo>
                  <a:cubicBezTo>
                    <a:pt x="5" y="60"/>
                    <a:pt x="3" y="81"/>
                    <a:pt x="8" y="101"/>
                  </a:cubicBezTo>
                  <a:cubicBezTo>
                    <a:pt x="12" y="113"/>
                    <a:pt x="17" y="126"/>
                    <a:pt x="19" y="139"/>
                  </a:cubicBezTo>
                  <a:cubicBezTo>
                    <a:pt x="22" y="153"/>
                    <a:pt x="19" y="166"/>
                    <a:pt x="13" y="179"/>
                  </a:cubicBezTo>
                  <a:cubicBezTo>
                    <a:pt x="13" y="179"/>
                    <a:pt x="13" y="179"/>
                    <a:pt x="13" y="179"/>
                  </a:cubicBezTo>
                  <a:cubicBezTo>
                    <a:pt x="13" y="179"/>
                    <a:pt x="12" y="179"/>
                    <a:pt x="12" y="180"/>
                  </a:cubicBezTo>
                  <a:cubicBezTo>
                    <a:pt x="7" y="192"/>
                    <a:pt x="0" y="212"/>
                    <a:pt x="15" y="219"/>
                  </a:cubicBezTo>
                  <a:cubicBezTo>
                    <a:pt x="17" y="220"/>
                    <a:pt x="19" y="220"/>
                    <a:pt x="21" y="220"/>
                  </a:cubicBezTo>
                  <a:cubicBezTo>
                    <a:pt x="33" y="220"/>
                    <a:pt x="39" y="203"/>
                    <a:pt x="43" y="193"/>
                  </a:cubicBezTo>
                  <a:cubicBezTo>
                    <a:pt x="44" y="193"/>
                    <a:pt x="44" y="192"/>
                    <a:pt x="44" y="192"/>
                  </a:cubicBezTo>
                  <a:cubicBezTo>
                    <a:pt x="54" y="174"/>
                    <a:pt x="63" y="157"/>
                    <a:pt x="80" y="146"/>
                  </a:cubicBezTo>
                  <a:cubicBezTo>
                    <a:pt x="94" y="136"/>
                    <a:pt x="108" y="129"/>
                    <a:pt x="119" y="116"/>
                  </a:cubicBezTo>
                  <a:cubicBezTo>
                    <a:pt x="137" y="95"/>
                    <a:pt x="149" y="61"/>
                    <a:pt x="136" y="34"/>
                  </a:cubicBezTo>
                  <a:cubicBezTo>
                    <a:pt x="126" y="12"/>
                    <a:pt x="100" y="0"/>
                    <a:pt x="77"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355268" y="3054277"/>
              <a:ext cx="984250" cy="1238250"/>
              <a:chOff x="312737" y="5584826"/>
              <a:chExt cx="984250" cy="1238250"/>
            </a:xfrm>
            <a:solidFill>
              <a:schemeClr val="bg1">
                <a:alpha val="20000"/>
              </a:schemeClr>
            </a:solidFill>
          </p:grpSpPr>
          <p:sp>
            <p:nvSpPr>
              <p:cNvPr id="90" name="Freeform 22"/>
              <p:cNvSpPr>
                <a:spLocks noEditPoints="1"/>
              </p:cNvSpPr>
              <p:nvPr/>
            </p:nvSpPr>
            <p:spPr bwMode="auto">
              <a:xfrm>
                <a:off x="312737" y="5584826"/>
                <a:ext cx="984250" cy="1238250"/>
              </a:xfrm>
              <a:custGeom>
                <a:avLst/>
                <a:gdLst>
                  <a:gd name="T0" fmla="*/ 11 w 232"/>
                  <a:gd name="T1" fmla="*/ 270 h 292"/>
                  <a:gd name="T2" fmla="*/ 11 w 232"/>
                  <a:gd name="T3" fmla="*/ 252 h 292"/>
                  <a:gd name="T4" fmla="*/ 8 w 232"/>
                  <a:gd name="T5" fmla="*/ 238 h 292"/>
                  <a:gd name="T6" fmla="*/ 8 w 232"/>
                  <a:gd name="T7" fmla="*/ 221 h 292"/>
                  <a:gd name="T8" fmla="*/ 10 w 232"/>
                  <a:gd name="T9" fmla="*/ 208 h 292"/>
                  <a:gd name="T10" fmla="*/ 9 w 232"/>
                  <a:gd name="T11" fmla="*/ 207 h 292"/>
                  <a:gd name="T12" fmla="*/ 9 w 232"/>
                  <a:gd name="T13" fmla="*/ 191 h 292"/>
                  <a:gd name="T14" fmla="*/ 9 w 232"/>
                  <a:gd name="T15" fmla="*/ 177 h 292"/>
                  <a:gd name="T16" fmla="*/ 10 w 232"/>
                  <a:gd name="T17" fmla="*/ 164 h 292"/>
                  <a:gd name="T18" fmla="*/ 9 w 232"/>
                  <a:gd name="T19" fmla="*/ 153 h 292"/>
                  <a:gd name="T20" fmla="*/ 10 w 232"/>
                  <a:gd name="T21" fmla="*/ 138 h 292"/>
                  <a:gd name="T22" fmla="*/ 8 w 232"/>
                  <a:gd name="T23" fmla="*/ 126 h 292"/>
                  <a:gd name="T24" fmla="*/ 11 w 232"/>
                  <a:gd name="T25" fmla="*/ 113 h 292"/>
                  <a:gd name="T26" fmla="*/ 11 w 232"/>
                  <a:gd name="T27" fmla="*/ 110 h 292"/>
                  <a:gd name="T28" fmla="*/ 11 w 232"/>
                  <a:gd name="T29" fmla="*/ 100 h 292"/>
                  <a:gd name="T30" fmla="*/ 8 w 232"/>
                  <a:gd name="T31" fmla="*/ 73 h 292"/>
                  <a:gd name="T32" fmla="*/ 11 w 232"/>
                  <a:gd name="T33" fmla="*/ 55 h 292"/>
                  <a:gd name="T34" fmla="*/ 11 w 232"/>
                  <a:gd name="T35" fmla="*/ 40 h 292"/>
                  <a:gd name="T36" fmla="*/ 9 w 232"/>
                  <a:gd name="T37" fmla="*/ 21 h 292"/>
                  <a:gd name="T38" fmla="*/ 80 w 232"/>
                  <a:gd name="T39" fmla="*/ 4 h 292"/>
                  <a:gd name="T40" fmla="*/ 227 w 232"/>
                  <a:gd name="T41" fmla="*/ 265 h 292"/>
                  <a:gd name="T42" fmla="*/ 31 w 232"/>
                  <a:gd name="T43" fmla="*/ 288 h 292"/>
                  <a:gd name="T44" fmla="*/ 18 w 232"/>
                  <a:gd name="T45" fmla="*/ 269 h 292"/>
                  <a:gd name="T46" fmla="*/ 19 w 232"/>
                  <a:gd name="T47" fmla="*/ 254 h 292"/>
                  <a:gd name="T48" fmla="*/ 19 w 232"/>
                  <a:gd name="T49" fmla="*/ 239 h 292"/>
                  <a:gd name="T50" fmla="*/ 19 w 232"/>
                  <a:gd name="T51" fmla="*/ 222 h 292"/>
                  <a:gd name="T52" fmla="*/ 19 w 232"/>
                  <a:gd name="T53" fmla="*/ 208 h 292"/>
                  <a:gd name="T54" fmla="*/ 19 w 232"/>
                  <a:gd name="T55" fmla="*/ 194 h 292"/>
                  <a:gd name="T56" fmla="*/ 18 w 232"/>
                  <a:gd name="T57" fmla="*/ 180 h 292"/>
                  <a:gd name="T58" fmla="*/ 19 w 232"/>
                  <a:gd name="T59" fmla="*/ 167 h 292"/>
                  <a:gd name="T60" fmla="*/ 18 w 232"/>
                  <a:gd name="T61" fmla="*/ 154 h 292"/>
                  <a:gd name="T62" fmla="*/ 19 w 232"/>
                  <a:gd name="T63" fmla="*/ 139 h 292"/>
                  <a:gd name="T64" fmla="*/ 18 w 232"/>
                  <a:gd name="T65" fmla="*/ 126 h 292"/>
                  <a:gd name="T66" fmla="*/ 17 w 232"/>
                  <a:gd name="T67" fmla="*/ 113 h 292"/>
                  <a:gd name="T68" fmla="*/ 18 w 232"/>
                  <a:gd name="T69" fmla="*/ 97 h 292"/>
                  <a:gd name="T70" fmla="*/ 18 w 232"/>
                  <a:gd name="T71" fmla="*/ 85 h 292"/>
                  <a:gd name="T72" fmla="*/ 18 w 232"/>
                  <a:gd name="T73" fmla="*/ 71 h 292"/>
                  <a:gd name="T74" fmla="*/ 19 w 232"/>
                  <a:gd name="T75" fmla="*/ 52 h 292"/>
                  <a:gd name="T76" fmla="*/ 19 w 232"/>
                  <a:gd name="T77" fmla="*/ 33 h 292"/>
                  <a:gd name="T78" fmla="*/ 19 w 232"/>
                  <a:gd name="T79" fmla="*/ 18 h 292"/>
                  <a:gd name="T80" fmla="*/ 29 w 232"/>
                  <a:gd name="T81" fmla="*/ 4 h 292"/>
                  <a:gd name="T82" fmla="*/ 34 w 232"/>
                  <a:gd name="T83" fmla="*/ 0 h 292"/>
                  <a:gd name="T84" fmla="*/ 11 w 232"/>
                  <a:gd name="T85" fmla="*/ 27 h 292"/>
                  <a:gd name="T86" fmla="*/ 11 w 232"/>
                  <a:gd name="T87" fmla="*/ 46 h 292"/>
                  <a:gd name="T88" fmla="*/ 4 w 232"/>
                  <a:gd name="T89" fmla="*/ 75 h 292"/>
                  <a:gd name="T90" fmla="*/ 11 w 232"/>
                  <a:gd name="T91" fmla="*/ 92 h 292"/>
                  <a:gd name="T92" fmla="*/ 4 w 232"/>
                  <a:gd name="T93" fmla="*/ 108 h 292"/>
                  <a:gd name="T94" fmla="*/ 4 w 232"/>
                  <a:gd name="T95" fmla="*/ 125 h 292"/>
                  <a:gd name="T96" fmla="*/ 11 w 232"/>
                  <a:gd name="T97" fmla="*/ 148 h 292"/>
                  <a:gd name="T98" fmla="*/ 10 w 232"/>
                  <a:gd name="T99" fmla="*/ 160 h 292"/>
                  <a:gd name="T100" fmla="*/ 5 w 232"/>
                  <a:gd name="T101" fmla="*/ 175 h 292"/>
                  <a:gd name="T102" fmla="*/ 11 w 232"/>
                  <a:gd name="T103" fmla="*/ 198 h 292"/>
                  <a:gd name="T104" fmla="*/ 11 w 232"/>
                  <a:gd name="T105" fmla="*/ 216 h 292"/>
                  <a:gd name="T106" fmla="*/ 5 w 232"/>
                  <a:gd name="T107" fmla="*/ 236 h 292"/>
                  <a:gd name="T108" fmla="*/ 11 w 232"/>
                  <a:gd name="T109" fmla="*/ 263 h 292"/>
                  <a:gd name="T110" fmla="*/ 31 w 232"/>
                  <a:gd name="T111" fmla="*/ 292 h 292"/>
                  <a:gd name="T112" fmla="*/ 231 w 232"/>
                  <a:gd name="T113" fmla="*/ 2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 h="292">
                    <a:moveTo>
                      <a:pt x="11" y="270"/>
                    </a:moveTo>
                    <a:cubicBezTo>
                      <a:pt x="10" y="269"/>
                      <a:pt x="10" y="269"/>
                      <a:pt x="10" y="269"/>
                    </a:cubicBezTo>
                    <a:cubicBezTo>
                      <a:pt x="9" y="268"/>
                      <a:pt x="9" y="268"/>
                      <a:pt x="10" y="267"/>
                    </a:cubicBezTo>
                    <a:cubicBezTo>
                      <a:pt x="11" y="267"/>
                      <a:pt x="11" y="267"/>
                      <a:pt x="11" y="267"/>
                    </a:cubicBezTo>
                    <a:cubicBezTo>
                      <a:pt x="11" y="268"/>
                      <a:pt x="11" y="269"/>
                      <a:pt x="11" y="270"/>
                    </a:cubicBezTo>
                    <a:moveTo>
                      <a:pt x="11" y="255"/>
                    </a:moveTo>
                    <a:cubicBezTo>
                      <a:pt x="10" y="254"/>
                      <a:pt x="10" y="254"/>
                      <a:pt x="10" y="254"/>
                    </a:cubicBezTo>
                    <a:cubicBezTo>
                      <a:pt x="10" y="253"/>
                      <a:pt x="10" y="253"/>
                      <a:pt x="10" y="253"/>
                    </a:cubicBezTo>
                    <a:cubicBezTo>
                      <a:pt x="10" y="253"/>
                      <a:pt x="10" y="253"/>
                      <a:pt x="10" y="253"/>
                    </a:cubicBezTo>
                    <a:cubicBezTo>
                      <a:pt x="10" y="253"/>
                      <a:pt x="11" y="252"/>
                      <a:pt x="11" y="252"/>
                    </a:cubicBezTo>
                    <a:cubicBezTo>
                      <a:pt x="11" y="253"/>
                      <a:pt x="11" y="254"/>
                      <a:pt x="11" y="255"/>
                    </a:cubicBezTo>
                    <a:moveTo>
                      <a:pt x="11" y="240"/>
                    </a:moveTo>
                    <a:cubicBezTo>
                      <a:pt x="11" y="240"/>
                      <a:pt x="10" y="239"/>
                      <a:pt x="10" y="239"/>
                    </a:cubicBezTo>
                    <a:cubicBezTo>
                      <a:pt x="9" y="239"/>
                      <a:pt x="9" y="239"/>
                      <a:pt x="8" y="238"/>
                    </a:cubicBezTo>
                    <a:cubicBezTo>
                      <a:pt x="8" y="238"/>
                      <a:pt x="8" y="238"/>
                      <a:pt x="8" y="238"/>
                    </a:cubicBezTo>
                    <a:cubicBezTo>
                      <a:pt x="9" y="237"/>
                      <a:pt x="9" y="237"/>
                      <a:pt x="9" y="237"/>
                    </a:cubicBezTo>
                    <a:cubicBezTo>
                      <a:pt x="10" y="237"/>
                      <a:pt x="10" y="237"/>
                      <a:pt x="11" y="237"/>
                    </a:cubicBezTo>
                    <a:cubicBezTo>
                      <a:pt x="11" y="238"/>
                      <a:pt x="11" y="239"/>
                      <a:pt x="11" y="240"/>
                    </a:cubicBezTo>
                    <a:moveTo>
                      <a:pt x="11" y="224"/>
                    </a:moveTo>
                    <a:cubicBezTo>
                      <a:pt x="9" y="224"/>
                      <a:pt x="7" y="223"/>
                      <a:pt x="8" y="221"/>
                    </a:cubicBezTo>
                    <a:cubicBezTo>
                      <a:pt x="9" y="220"/>
                      <a:pt x="10" y="219"/>
                      <a:pt x="11" y="219"/>
                    </a:cubicBezTo>
                    <a:cubicBezTo>
                      <a:pt x="11" y="219"/>
                      <a:pt x="11" y="219"/>
                      <a:pt x="11" y="219"/>
                    </a:cubicBezTo>
                    <a:cubicBezTo>
                      <a:pt x="11" y="221"/>
                      <a:pt x="11" y="223"/>
                      <a:pt x="11" y="224"/>
                    </a:cubicBezTo>
                    <a:moveTo>
                      <a:pt x="11" y="209"/>
                    </a:moveTo>
                    <a:cubicBezTo>
                      <a:pt x="11" y="209"/>
                      <a:pt x="10" y="208"/>
                      <a:pt x="10" y="208"/>
                    </a:cubicBezTo>
                    <a:cubicBezTo>
                      <a:pt x="9" y="208"/>
                      <a:pt x="9" y="208"/>
                      <a:pt x="9" y="208"/>
                    </a:cubicBezTo>
                    <a:cubicBezTo>
                      <a:pt x="9" y="207"/>
                      <a:pt x="9" y="207"/>
                      <a:pt x="9" y="207"/>
                    </a:cubicBezTo>
                    <a:cubicBezTo>
                      <a:pt x="9" y="207"/>
                      <a:pt x="9" y="207"/>
                      <a:pt x="9" y="207"/>
                    </a:cubicBezTo>
                    <a:cubicBezTo>
                      <a:pt x="9" y="207"/>
                      <a:pt x="9" y="207"/>
                      <a:pt x="9" y="207"/>
                    </a:cubicBezTo>
                    <a:cubicBezTo>
                      <a:pt x="9" y="207"/>
                      <a:pt x="9" y="207"/>
                      <a:pt x="9" y="207"/>
                    </a:cubicBezTo>
                    <a:cubicBezTo>
                      <a:pt x="9" y="207"/>
                      <a:pt x="9" y="206"/>
                      <a:pt x="10" y="206"/>
                    </a:cubicBezTo>
                    <a:cubicBezTo>
                      <a:pt x="10" y="206"/>
                      <a:pt x="11" y="206"/>
                      <a:pt x="11" y="206"/>
                    </a:cubicBezTo>
                    <a:cubicBezTo>
                      <a:pt x="11" y="207"/>
                      <a:pt x="11" y="208"/>
                      <a:pt x="11" y="209"/>
                    </a:cubicBezTo>
                    <a:moveTo>
                      <a:pt x="11" y="194"/>
                    </a:moveTo>
                    <a:cubicBezTo>
                      <a:pt x="9" y="193"/>
                      <a:pt x="6" y="192"/>
                      <a:pt x="9" y="191"/>
                    </a:cubicBezTo>
                    <a:cubicBezTo>
                      <a:pt x="10" y="191"/>
                      <a:pt x="10" y="191"/>
                      <a:pt x="11" y="191"/>
                    </a:cubicBezTo>
                    <a:cubicBezTo>
                      <a:pt x="11" y="191"/>
                      <a:pt x="11" y="191"/>
                      <a:pt x="11" y="191"/>
                    </a:cubicBezTo>
                    <a:cubicBezTo>
                      <a:pt x="11" y="192"/>
                      <a:pt x="11" y="193"/>
                      <a:pt x="11" y="194"/>
                    </a:cubicBezTo>
                    <a:moveTo>
                      <a:pt x="11" y="180"/>
                    </a:moveTo>
                    <a:cubicBezTo>
                      <a:pt x="9" y="179"/>
                      <a:pt x="7" y="178"/>
                      <a:pt x="9" y="177"/>
                    </a:cubicBezTo>
                    <a:cubicBezTo>
                      <a:pt x="9" y="177"/>
                      <a:pt x="10" y="177"/>
                      <a:pt x="10" y="177"/>
                    </a:cubicBezTo>
                    <a:cubicBezTo>
                      <a:pt x="10" y="177"/>
                      <a:pt x="11" y="177"/>
                      <a:pt x="11" y="177"/>
                    </a:cubicBezTo>
                    <a:cubicBezTo>
                      <a:pt x="11" y="178"/>
                      <a:pt x="11" y="179"/>
                      <a:pt x="11" y="180"/>
                    </a:cubicBezTo>
                    <a:moveTo>
                      <a:pt x="11" y="167"/>
                    </a:moveTo>
                    <a:cubicBezTo>
                      <a:pt x="10" y="166"/>
                      <a:pt x="8" y="165"/>
                      <a:pt x="10" y="164"/>
                    </a:cubicBezTo>
                    <a:cubicBezTo>
                      <a:pt x="10" y="164"/>
                      <a:pt x="10" y="164"/>
                      <a:pt x="11" y="164"/>
                    </a:cubicBezTo>
                    <a:cubicBezTo>
                      <a:pt x="11" y="164"/>
                      <a:pt x="11" y="164"/>
                      <a:pt x="11" y="164"/>
                    </a:cubicBezTo>
                    <a:cubicBezTo>
                      <a:pt x="11" y="165"/>
                      <a:pt x="11" y="166"/>
                      <a:pt x="11" y="167"/>
                    </a:cubicBezTo>
                    <a:moveTo>
                      <a:pt x="11" y="155"/>
                    </a:moveTo>
                    <a:cubicBezTo>
                      <a:pt x="10" y="154"/>
                      <a:pt x="9" y="153"/>
                      <a:pt x="9" y="153"/>
                    </a:cubicBezTo>
                    <a:cubicBezTo>
                      <a:pt x="9" y="152"/>
                      <a:pt x="10" y="152"/>
                      <a:pt x="11" y="152"/>
                    </a:cubicBezTo>
                    <a:cubicBezTo>
                      <a:pt x="11" y="153"/>
                      <a:pt x="11" y="154"/>
                      <a:pt x="11" y="155"/>
                    </a:cubicBezTo>
                    <a:moveTo>
                      <a:pt x="11" y="140"/>
                    </a:moveTo>
                    <a:cubicBezTo>
                      <a:pt x="11" y="140"/>
                      <a:pt x="10" y="140"/>
                      <a:pt x="9" y="140"/>
                    </a:cubicBezTo>
                    <a:cubicBezTo>
                      <a:pt x="8" y="139"/>
                      <a:pt x="8" y="139"/>
                      <a:pt x="10" y="138"/>
                    </a:cubicBezTo>
                    <a:cubicBezTo>
                      <a:pt x="10" y="138"/>
                      <a:pt x="11" y="138"/>
                      <a:pt x="11" y="138"/>
                    </a:cubicBezTo>
                    <a:cubicBezTo>
                      <a:pt x="11" y="138"/>
                      <a:pt x="11" y="139"/>
                      <a:pt x="11" y="140"/>
                    </a:cubicBezTo>
                    <a:moveTo>
                      <a:pt x="11" y="127"/>
                    </a:moveTo>
                    <a:cubicBezTo>
                      <a:pt x="11" y="127"/>
                      <a:pt x="10" y="127"/>
                      <a:pt x="9" y="127"/>
                    </a:cubicBezTo>
                    <a:cubicBezTo>
                      <a:pt x="9" y="126"/>
                      <a:pt x="9" y="126"/>
                      <a:pt x="8" y="126"/>
                    </a:cubicBezTo>
                    <a:cubicBezTo>
                      <a:pt x="8" y="125"/>
                      <a:pt x="8" y="125"/>
                      <a:pt x="8" y="125"/>
                    </a:cubicBezTo>
                    <a:cubicBezTo>
                      <a:pt x="8" y="125"/>
                      <a:pt x="10" y="124"/>
                      <a:pt x="11" y="124"/>
                    </a:cubicBezTo>
                    <a:cubicBezTo>
                      <a:pt x="11" y="124"/>
                      <a:pt x="11" y="124"/>
                      <a:pt x="11" y="124"/>
                    </a:cubicBezTo>
                    <a:cubicBezTo>
                      <a:pt x="11" y="125"/>
                      <a:pt x="11" y="126"/>
                      <a:pt x="11" y="127"/>
                    </a:cubicBezTo>
                    <a:moveTo>
                      <a:pt x="11" y="113"/>
                    </a:moveTo>
                    <a:cubicBezTo>
                      <a:pt x="10" y="112"/>
                      <a:pt x="10" y="112"/>
                      <a:pt x="9" y="112"/>
                    </a:cubicBezTo>
                    <a:cubicBezTo>
                      <a:pt x="8" y="111"/>
                      <a:pt x="8" y="111"/>
                      <a:pt x="8" y="111"/>
                    </a:cubicBezTo>
                    <a:cubicBezTo>
                      <a:pt x="7" y="110"/>
                      <a:pt x="7" y="110"/>
                      <a:pt x="7" y="110"/>
                    </a:cubicBezTo>
                    <a:cubicBezTo>
                      <a:pt x="8" y="110"/>
                      <a:pt x="9" y="110"/>
                      <a:pt x="10" y="110"/>
                    </a:cubicBezTo>
                    <a:cubicBezTo>
                      <a:pt x="10" y="110"/>
                      <a:pt x="11" y="110"/>
                      <a:pt x="11" y="110"/>
                    </a:cubicBezTo>
                    <a:cubicBezTo>
                      <a:pt x="11" y="111"/>
                      <a:pt x="11" y="112"/>
                      <a:pt x="11" y="113"/>
                    </a:cubicBezTo>
                    <a:moveTo>
                      <a:pt x="11" y="100"/>
                    </a:moveTo>
                    <a:cubicBezTo>
                      <a:pt x="9" y="100"/>
                      <a:pt x="6" y="98"/>
                      <a:pt x="9" y="96"/>
                    </a:cubicBezTo>
                    <a:cubicBezTo>
                      <a:pt x="10" y="96"/>
                      <a:pt x="10" y="96"/>
                      <a:pt x="11" y="95"/>
                    </a:cubicBezTo>
                    <a:cubicBezTo>
                      <a:pt x="11" y="97"/>
                      <a:pt x="11" y="99"/>
                      <a:pt x="11" y="100"/>
                    </a:cubicBezTo>
                    <a:moveTo>
                      <a:pt x="11" y="86"/>
                    </a:moveTo>
                    <a:cubicBezTo>
                      <a:pt x="10" y="85"/>
                      <a:pt x="9" y="84"/>
                      <a:pt x="11" y="83"/>
                    </a:cubicBezTo>
                    <a:cubicBezTo>
                      <a:pt x="11" y="84"/>
                      <a:pt x="11" y="85"/>
                      <a:pt x="11" y="86"/>
                    </a:cubicBezTo>
                    <a:moveTo>
                      <a:pt x="11" y="74"/>
                    </a:moveTo>
                    <a:cubicBezTo>
                      <a:pt x="10" y="74"/>
                      <a:pt x="9" y="74"/>
                      <a:pt x="8" y="73"/>
                    </a:cubicBezTo>
                    <a:cubicBezTo>
                      <a:pt x="8" y="72"/>
                      <a:pt x="8" y="72"/>
                      <a:pt x="8" y="72"/>
                    </a:cubicBezTo>
                    <a:cubicBezTo>
                      <a:pt x="8" y="71"/>
                      <a:pt x="8" y="71"/>
                      <a:pt x="9" y="71"/>
                    </a:cubicBezTo>
                    <a:cubicBezTo>
                      <a:pt x="9" y="70"/>
                      <a:pt x="10" y="69"/>
                      <a:pt x="11" y="69"/>
                    </a:cubicBezTo>
                    <a:cubicBezTo>
                      <a:pt x="11" y="71"/>
                      <a:pt x="11" y="73"/>
                      <a:pt x="11" y="74"/>
                    </a:cubicBezTo>
                    <a:moveTo>
                      <a:pt x="11" y="55"/>
                    </a:moveTo>
                    <a:cubicBezTo>
                      <a:pt x="10" y="55"/>
                      <a:pt x="10" y="54"/>
                      <a:pt x="9" y="54"/>
                    </a:cubicBezTo>
                    <a:cubicBezTo>
                      <a:pt x="7" y="53"/>
                      <a:pt x="7" y="52"/>
                      <a:pt x="9" y="51"/>
                    </a:cubicBezTo>
                    <a:cubicBezTo>
                      <a:pt x="9" y="51"/>
                      <a:pt x="10" y="50"/>
                      <a:pt x="11" y="50"/>
                    </a:cubicBezTo>
                    <a:cubicBezTo>
                      <a:pt x="11" y="52"/>
                      <a:pt x="11" y="53"/>
                      <a:pt x="11" y="55"/>
                    </a:cubicBezTo>
                    <a:moveTo>
                      <a:pt x="11" y="40"/>
                    </a:moveTo>
                    <a:cubicBezTo>
                      <a:pt x="9" y="38"/>
                      <a:pt x="6" y="35"/>
                      <a:pt x="10" y="33"/>
                    </a:cubicBezTo>
                    <a:cubicBezTo>
                      <a:pt x="10" y="33"/>
                      <a:pt x="11" y="33"/>
                      <a:pt x="11" y="33"/>
                    </a:cubicBezTo>
                    <a:cubicBezTo>
                      <a:pt x="11" y="35"/>
                      <a:pt x="11" y="38"/>
                      <a:pt x="11" y="40"/>
                    </a:cubicBezTo>
                    <a:moveTo>
                      <a:pt x="11" y="22"/>
                    </a:moveTo>
                    <a:cubicBezTo>
                      <a:pt x="10" y="22"/>
                      <a:pt x="9" y="21"/>
                      <a:pt x="9" y="21"/>
                    </a:cubicBezTo>
                    <a:cubicBezTo>
                      <a:pt x="9" y="20"/>
                      <a:pt x="9" y="19"/>
                      <a:pt x="10" y="19"/>
                    </a:cubicBezTo>
                    <a:cubicBezTo>
                      <a:pt x="10" y="18"/>
                      <a:pt x="11" y="18"/>
                      <a:pt x="11" y="18"/>
                    </a:cubicBezTo>
                    <a:cubicBezTo>
                      <a:pt x="11" y="19"/>
                      <a:pt x="11" y="21"/>
                      <a:pt x="11" y="22"/>
                    </a:cubicBezTo>
                    <a:moveTo>
                      <a:pt x="34" y="4"/>
                    </a:moveTo>
                    <a:cubicBezTo>
                      <a:pt x="49" y="4"/>
                      <a:pt x="65" y="4"/>
                      <a:pt x="80" y="4"/>
                    </a:cubicBezTo>
                    <a:cubicBezTo>
                      <a:pt x="120" y="4"/>
                      <a:pt x="160" y="4"/>
                      <a:pt x="200" y="4"/>
                    </a:cubicBezTo>
                    <a:cubicBezTo>
                      <a:pt x="202" y="4"/>
                      <a:pt x="206" y="4"/>
                      <a:pt x="209" y="4"/>
                    </a:cubicBezTo>
                    <a:cubicBezTo>
                      <a:pt x="218" y="4"/>
                      <a:pt x="227" y="5"/>
                      <a:pt x="227" y="16"/>
                    </a:cubicBezTo>
                    <a:cubicBezTo>
                      <a:pt x="227" y="24"/>
                      <a:pt x="227" y="32"/>
                      <a:pt x="227" y="40"/>
                    </a:cubicBezTo>
                    <a:cubicBezTo>
                      <a:pt x="227" y="115"/>
                      <a:pt x="227" y="190"/>
                      <a:pt x="227" y="265"/>
                    </a:cubicBezTo>
                    <a:cubicBezTo>
                      <a:pt x="227" y="269"/>
                      <a:pt x="227" y="273"/>
                      <a:pt x="227" y="277"/>
                    </a:cubicBezTo>
                    <a:cubicBezTo>
                      <a:pt x="226" y="287"/>
                      <a:pt x="217" y="288"/>
                      <a:pt x="207" y="288"/>
                    </a:cubicBezTo>
                    <a:cubicBezTo>
                      <a:pt x="203" y="288"/>
                      <a:pt x="198" y="288"/>
                      <a:pt x="195" y="288"/>
                    </a:cubicBezTo>
                    <a:cubicBezTo>
                      <a:pt x="176" y="288"/>
                      <a:pt x="157" y="288"/>
                      <a:pt x="138" y="288"/>
                    </a:cubicBezTo>
                    <a:cubicBezTo>
                      <a:pt x="102" y="288"/>
                      <a:pt x="66" y="288"/>
                      <a:pt x="31" y="288"/>
                    </a:cubicBezTo>
                    <a:cubicBezTo>
                      <a:pt x="23" y="288"/>
                      <a:pt x="16" y="286"/>
                      <a:pt x="15" y="277"/>
                    </a:cubicBezTo>
                    <a:cubicBezTo>
                      <a:pt x="15" y="275"/>
                      <a:pt x="15" y="273"/>
                      <a:pt x="15" y="271"/>
                    </a:cubicBezTo>
                    <a:cubicBezTo>
                      <a:pt x="15" y="270"/>
                      <a:pt x="15" y="269"/>
                      <a:pt x="15" y="267"/>
                    </a:cubicBezTo>
                    <a:cubicBezTo>
                      <a:pt x="16" y="268"/>
                      <a:pt x="17" y="268"/>
                      <a:pt x="17" y="269"/>
                    </a:cubicBezTo>
                    <a:cubicBezTo>
                      <a:pt x="18" y="269"/>
                      <a:pt x="18" y="269"/>
                      <a:pt x="18" y="269"/>
                    </a:cubicBezTo>
                    <a:cubicBezTo>
                      <a:pt x="20" y="269"/>
                      <a:pt x="21" y="266"/>
                      <a:pt x="19" y="265"/>
                    </a:cubicBezTo>
                    <a:cubicBezTo>
                      <a:pt x="18" y="264"/>
                      <a:pt x="17" y="263"/>
                      <a:pt x="15" y="263"/>
                    </a:cubicBezTo>
                    <a:cubicBezTo>
                      <a:pt x="15" y="260"/>
                      <a:pt x="15" y="256"/>
                      <a:pt x="15" y="253"/>
                    </a:cubicBezTo>
                    <a:cubicBezTo>
                      <a:pt x="16" y="253"/>
                      <a:pt x="18" y="254"/>
                      <a:pt x="19" y="254"/>
                    </a:cubicBezTo>
                    <a:cubicBezTo>
                      <a:pt x="19" y="254"/>
                      <a:pt x="19" y="254"/>
                      <a:pt x="19" y="254"/>
                    </a:cubicBezTo>
                    <a:cubicBezTo>
                      <a:pt x="21" y="254"/>
                      <a:pt x="22" y="251"/>
                      <a:pt x="20" y="250"/>
                    </a:cubicBezTo>
                    <a:cubicBezTo>
                      <a:pt x="18" y="250"/>
                      <a:pt x="17" y="249"/>
                      <a:pt x="15" y="249"/>
                    </a:cubicBezTo>
                    <a:cubicBezTo>
                      <a:pt x="15" y="245"/>
                      <a:pt x="15" y="242"/>
                      <a:pt x="15" y="238"/>
                    </a:cubicBezTo>
                    <a:cubicBezTo>
                      <a:pt x="16" y="238"/>
                      <a:pt x="17" y="239"/>
                      <a:pt x="18" y="239"/>
                    </a:cubicBezTo>
                    <a:cubicBezTo>
                      <a:pt x="18" y="239"/>
                      <a:pt x="18" y="239"/>
                      <a:pt x="19" y="239"/>
                    </a:cubicBezTo>
                    <a:cubicBezTo>
                      <a:pt x="20" y="239"/>
                      <a:pt x="21" y="236"/>
                      <a:pt x="19" y="235"/>
                    </a:cubicBezTo>
                    <a:cubicBezTo>
                      <a:pt x="18" y="235"/>
                      <a:pt x="16" y="234"/>
                      <a:pt x="15" y="234"/>
                    </a:cubicBezTo>
                    <a:cubicBezTo>
                      <a:pt x="15" y="229"/>
                      <a:pt x="15" y="225"/>
                      <a:pt x="15" y="220"/>
                    </a:cubicBezTo>
                    <a:cubicBezTo>
                      <a:pt x="17" y="221"/>
                      <a:pt x="18" y="222"/>
                      <a:pt x="19" y="222"/>
                    </a:cubicBezTo>
                    <a:cubicBezTo>
                      <a:pt x="19" y="222"/>
                      <a:pt x="19" y="222"/>
                      <a:pt x="19" y="222"/>
                    </a:cubicBezTo>
                    <a:cubicBezTo>
                      <a:pt x="21" y="222"/>
                      <a:pt x="22" y="219"/>
                      <a:pt x="20" y="218"/>
                    </a:cubicBezTo>
                    <a:cubicBezTo>
                      <a:pt x="18" y="218"/>
                      <a:pt x="17" y="217"/>
                      <a:pt x="15" y="216"/>
                    </a:cubicBezTo>
                    <a:cubicBezTo>
                      <a:pt x="15" y="213"/>
                      <a:pt x="15" y="209"/>
                      <a:pt x="15" y="206"/>
                    </a:cubicBezTo>
                    <a:cubicBezTo>
                      <a:pt x="16" y="206"/>
                      <a:pt x="17" y="207"/>
                      <a:pt x="18" y="207"/>
                    </a:cubicBezTo>
                    <a:cubicBezTo>
                      <a:pt x="18" y="208"/>
                      <a:pt x="19" y="208"/>
                      <a:pt x="19" y="208"/>
                    </a:cubicBezTo>
                    <a:cubicBezTo>
                      <a:pt x="21" y="208"/>
                      <a:pt x="22" y="207"/>
                      <a:pt x="21" y="205"/>
                    </a:cubicBezTo>
                    <a:cubicBezTo>
                      <a:pt x="20" y="203"/>
                      <a:pt x="17" y="202"/>
                      <a:pt x="15" y="201"/>
                    </a:cubicBezTo>
                    <a:cubicBezTo>
                      <a:pt x="15" y="198"/>
                      <a:pt x="15" y="195"/>
                      <a:pt x="15" y="192"/>
                    </a:cubicBezTo>
                    <a:cubicBezTo>
                      <a:pt x="16" y="192"/>
                      <a:pt x="17" y="193"/>
                      <a:pt x="18" y="193"/>
                    </a:cubicBezTo>
                    <a:cubicBezTo>
                      <a:pt x="18" y="194"/>
                      <a:pt x="19" y="194"/>
                      <a:pt x="19" y="194"/>
                    </a:cubicBezTo>
                    <a:cubicBezTo>
                      <a:pt x="20" y="194"/>
                      <a:pt x="22" y="191"/>
                      <a:pt x="20" y="190"/>
                    </a:cubicBezTo>
                    <a:cubicBezTo>
                      <a:pt x="19" y="189"/>
                      <a:pt x="17" y="188"/>
                      <a:pt x="15" y="188"/>
                    </a:cubicBezTo>
                    <a:cubicBezTo>
                      <a:pt x="15" y="185"/>
                      <a:pt x="15" y="182"/>
                      <a:pt x="15" y="178"/>
                    </a:cubicBezTo>
                    <a:cubicBezTo>
                      <a:pt x="16" y="179"/>
                      <a:pt x="17" y="179"/>
                      <a:pt x="17" y="180"/>
                    </a:cubicBezTo>
                    <a:cubicBezTo>
                      <a:pt x="18" y="180"/>
                      <a:pt x="18" y="180"/>
                      <a:pt x="18" y="180"/>
                    </a:cubicBezTo>
                    <a:cubicBezTo>
                      <a:pt x="20" y="180"/>
                      <a:pt x="21" y="177"/>
                      <a:pt x="19" y="176"/>
                    </a:cubicBezTo>
                    <a:cubicBezTo>
                      <a:pt x="18" y="175"/>
                      <a:pt x="17" y="175"/>
                      <a:pt x="15" y="174"/>
                    </a:cubicBezTo>
                    <a:cubicBezTo>
                      <a:pt x="15" y="171"/>
                      <a:pt x="15" y="168"/>
                      <a:pt x="15" y="165"/>
                    </a:cubicBezTo>
                    <a:cubicBezTo>
                      <a:pt x="16" y="166"/>
                      <a:pt x="17" y="166"/>
                      <a:pt x="18" y="167"/>
                    </a:cubicBezTo>
                    <a:cubicBezTo>
                      <a:pt x="19" y="167"/>
                      <a:pt x="19" y="167"/>
                      <a:pt x="19" y="167"/>
                    </a:cubicBezTo>
                    <a:cubicBezTo>
                      <a:pt x="21" y="167"/>
                      <a:pt x="22" y="163"/>
                      <a:pt x="19" y="163"/>
                    </a:cubicBezTo>
                    <a:cubicBezTo>
                      <a:pt x="18" y="162"/>
                      <a:pt x="17" y="162"/>
                      <a:pt x="15" y="161"/>
                    </a:cubicBezTo>
                    <a:cubicBezTo>
                      <a:pt x="15" y="158"/>
                      <a:pt x="15" y="156"/>
                      <a:pt x="15" y="153"/>
                    </a:cubicBezTo>
                    <a:cubicBezTo>
                      <a:pt x="16" y="153"/>
                      <a:pt x="17" y="153"/>
                      <a:pt x="17" y="154"/>
                    </a:cubicBezTo>
                    <a:cubicBezTo>
                      <a:pt x="18" y="154"/>
                      <a:pt x="18" y="154"/>
                      <a:pt x="18" y="154"/>
                    </a:cubicBezTo>
                    <a:cubicBezTo>
                      <a:pt x="20" y="154"/>
                      <a:pt x="21" y="151"/>
                      <a:pt x="19" y="150"/>
                    </a:cubicBezTo>
                    <a:cubicBezTo>
                      <a:pt x="17" y="149"/>
                      <a:pt x="16" y="149"/>
                      <a:pt x="15" y="149"/>
                    </a:cubicBezTo>
                    <a:cubicBezTo>
                      <a:pt x="15" y="145"/>
                      <a:pt x="15" y="142"/>
                      <a:pt x="15" y="138"/>
                    </a:cubicBezTo>
                    <a:cubicBezTo>
                      <a:pt x="16" y="138"/>
                      <a:pt x="17" y="139"/>
                      <a:pt x="18" y="139"/>
                    </a:cubicBezTo>
                    <a:cubicBezTo>
                      <a:pt x="18" y="139"/>
                      <a:pt x="18" y="139"/>
                      <a:pt x="19" y="139"/>
                    </a:cubicBezTo>
                    <a:cubicBezTo>
                      <a:pt x="20" y="139"/>
                      <a:pt x="21" y="136"/>
                      <a:pt x="19" y="135"/>
                    </a:cubicBezTo>
                    <a:cubicBezTo>
                      <a:pt x="18" y="135"/>
                      <a:pt x="16" y="134"/>
                      <a:pt x="15" y="134"/>
                    </a:cubicBezTo>
                    <a:cubicBezTo>
                      <a:pt x="15" y="131"/>
                      <a:pt x="15" y="128"/>
                      <a:pt x="15" y="125"/>
                    </a:cubicBezTo>
                    <a:cubicBezTo>
                      <a:pt x="16" y="125"/>
                      <a:pt x="16" y="125"/>
                      <a:pt x="17" y="126"/>
                    </a:cubicBezTo>
                    <a:cubicBezTo>
                      <a:pt x="17" y="126"/>
                      <a:pt x="17" y="126"/>
                      <a:pt x="18" y="126"/>
                    </a:cubicBezTo>
                    <a:cubicBezTo>
                      <a:pt x="20" y="126"/>
                      <a:pt x="20" y="123"/>
                      <a:pt x="18" y="122"/>
                    </a:cubicBezTo>
                    <a:cubicBezTo>
                      <a:pt x="17" y="122"/>
                      <a:pt x="16" y="121"/>
                      <a:pt x="15" y="121"/>
                    </a:cubicBezTo>
                    <a:cubicBezTo>
                      <a:pt x="15" y="118"/>
                      <a:pt x="15" y="115"/>
                      <a:pt x="15" y="111"/>
                    </a:cubicBezTo>
                    <a:cubicBezTo>
                      <a:pt x="15" y="112"/>
                      <a:pt x="16" y="112"/>
                      <a:pt x="16" y="112"/>
                    </a:cubicBezTo>
                    <a:cubicBezTo>
                      <a:pt x="17" y="113"/>
                      <a:pt x="17" y="113"/>
                      <a:pt x="17" y="113"/>
                    </a:cubicBezTo>
                    <a:cubicBezTo>
                      <a:pt x="19" y="113"/>
                      <a:pt x="20" y="111"/>
                      <a:pt x="19" y="109"/>
                    </a:cubicBezTo>
                    <a:cubicBezTo>
                      <a:pt x="18" y="109"/>
                      <a:pt x="17" y="108"/>
                      <a:pt x="15" y="107"/>
                    </a:cubicBezTo>
                    <a:cubicBezTo>
                      <a:pt x="15" y="103"/>
                      <a:pt x="15" y="100"/>
                      <a:pt x="15" y="96"/>
                    </a:cubicBezTo>
                    <a:cubicBezTo>
                      <a:pt x="16" y="96"/>
                      <a:pt x="17" y="97"/>
                      <a:pt x="17" y="97"/>
                    </a:cubicBezTo>
                    <a:cubicBezTo>
                      <a:pt x="18" y="97"/>
                      <a:pt x="18" y="97"/>
                      <a:pt x="18" y="97"/>
                    </a:cubicBezTo>
                    <a:cubicBezTo>
                      <a:pt x="20" y="97"/>
                      <a:pt x="21" y="95"/>
                      <a:pt x="19" y="94"/>
                    </a:cubicBezTo>
                    <a:cubicBezTo>
                      <a:pt x="18" y="93"/>
                      <a:pt x="17" y="92"/>
                      <a:pt x="15" y="92"/>
                    </a:cubicBezTo>
                    <a:cubicBezTo>
                      <a:pt x="15" y="89"/>
                      <a:pt x="15" y="86"/>
                      <a:pt x="15" y="84"/>
                    </a:cubicBezTo>
                    <a:cubicBezTo>
                      <a:pt x="16" y="84"/>
                      <a:pt x="16" y="84"/>
                      <a:pt x="17" y="85"/>
                    </a:cubicBezTo>
                    <a:cubicBezTo>
                      <a:pt x="17" y="85"/>
                      <a:pt x="18" y="85"/>
                      <a:pt x="18" y="85"/>
                    </a:cubicBezTo>
                    <a:cubicBezTo>
                      <a:pt x="20" y="85"/>
                      <a:pt x="21" y="82"/>
                      <a:pt x="19" y="81"/>
                    </a:cubicBezTo>
                    <a:cubicBezTo>
                      <a:pt x="18" y="80"/>
                      <a:pt x="17" y="80"/>
                      <a:pt x="15" y="79"/>
                    </a:cubicBezTo>
                    <a:cubicBezTo>
                      <a:pt x="15" y="76"/>
                      <a:pt x="15" y="73"/>
                      <a:pt x="15" y="69"/>
                    </a:cubicBezTo>
                    <a:cubicBezTo>
                      <a:pt x="16" y="69"/>
                      <a:pt x="17" y="70"/>
                      <a:pt x="17" y="70"/>
                    </a:cubicBezTo>
                    <a:cubicBezTo>
                      <a:pt x="18" y="71"/>
                      <a:pt x="18" y="71"/>
                      <a:pt x="18" y="71"/>
                    </a:cubicBezTo>
                    <a:cubicBezTo>
                      <a:pt x="20" y="71"/>
                      <a:pt x="21" y="68"/>
                      <a:pt x="19" y="67"/>
                    </a:cubicBezTo>
                    <a:cubicBezTo>
                      <a:pt x="18" y="66"/>
                      <a:pt x="17" y="65"/>
                      <a:pt x="15" y="65"/>
                    </a:cubicBezTo>
                    <a:cubicBezTo>
                      <a:pt x="15" y="60"/>
                      <a:pt x="15" y="55"/>
                      <a:pt x="15" y="50"/>
                    </a:cubicBezTo>
                    <a:cubicBezTo>
                      <a:pt x="16" y="51"/>
                      <a:pt x="17" y="51"/>
                      <a:pt x="18" y="52"/>
                    </a:cubicBezTo>
                    <a:cubicBezTo>
                      <a:pt x="18" y="52"/>
                      <a:pt x="19" y="52"/>
                      <a:pt x="19" y="52"/>
                    </a:cubicBezTo>
                    <a:cubicBezTo>
                      <a:pt x="21" y="52"/>
                      <a:pt x="22" y="49"/>
                      <a:pt x="20" y="48"/>
                    </a:cubicBezTo>
                    <a:cubicBezTo>
                      <a:pt x="19" y="47"/>
                      <a:pt x="17" y="47"/>
                      <a:pt x="15" y="46"/>
                    </a:cubicBezTo>
                    <a:cubicBezTo>
                      <a:pt x="15" y="42"/>
                      <a:pt x="15" y="37"/>
                      <a:pt x="15" y="33"/>
                    </a:cubicBezTo>
                    <a:cubicBezTo>
                      <a:pt x="16" y="33"/>
                      <a:pt x="17" y="33"/>
                      <a:pt x="19" y="33"/>
                    </a:cubicBezTo>
                    <a:cubicBezTo>
                      <a:pt x="19" y="33"/>
                      <a:pt x="19" y="33"/>
                      <a:pt x="19" y="33"/>
                    </a:cubicBezTo>
                    <a:cubicBezTo>
                      <a:pt x="21" y="33"/>
                      <a:pt x="22" y="30"/>
                      <a:pt x="20" y="29"/>
                    </a:cubicBezTo>
                    <a:cubicBezTo>
                      <a:pt x="18" y="29"/>
                      <a:pt x="17" y="29"/>
                      <a:pt x="15" y="29"/>
                    </a:cubicBezTo>
                    <a:cubicBezTo>
                      <a:pt x="15" y="25"/>
                      <a:pt x="15" y="22"/>
                      <a:pt x="15" y="18"/>
                    </a:cubicBezTo>
                    <a:cubicBezTo>
                      <a:pt x="15" y="18"/>
                      <a:pt x="15" y="17"/>
                      <a:pt x="15" y="17"/>
                    </a:cubicBezTo>
                    <a:cubicBezTo>
                      <a:pt x="16" y="17"/>
                      <a:pt x="18" y="17"/>
                      <a:pt x="19" y="18"/>
                    </a:cubicBezTo>
                    <a:cubicBezTo>
                      <a:pt x="19" y="18"/>
                      <a:pt x="19" y="18"/>
                      <a:pt x="20" y="18"/>
                    </a:cubicBezTo>
                    <a:cubicBezTo>
                      <a:pt x="22" y="18"/>
                      <a:pt x="23" y="15"/>
                      <a:pt x="21" y="14"/>
                    </a:cubicBezTo>
                    <a:cubicBezTo>
                      <a:pt x="19" y="14"/>
                      <a:pt x="17" y="13"/>
                      <a:pt x="16" y="13"/>
                    </a:cubicBezTo>
                    <a:cubicBezTo>
                      <a:pt x="17" y="8"/>
                      <a:pt x="20" y="4"/>
                      <a:pt x="26" y="4"/>
                    </a:cubicBezTo>
                    <a:cubicBezTo>
                      <a:pt x="27" y="4"/>
                      <a:pt x="28" y="4"/>
                      <a:pt x="29" y="4"/>
                    </a:cubicBezTo>
                    <a:cubicBezTo>
                      <a:pt x="30" y="4"/>
                      <a:pt x="32" y="4"/>
                      <a:pt x="34" y="4"/>
                    </a:cubicBezTo>
                    <a:moveTo>
                      <a:pt x="210" y="0"/>
                    </a:moveTo>
                    <a:cubicBezTo>
                      <a:pt x="206" y="0"/>
                      <a:pt x="203" y="0"/>
                      <a:pt x="200" y="0"/>
                    </a:cubicBezTo>
                    <a:cubicBezTo>
                      <a:pt x="182" y="0"/>
                      <a:pt x="163" y="0"/>
                      <a:pt x="145" y="0"/>
                    </a:cubicBezTo>
                    <a:cubicBezTo>
                      <a:pt x="108" y="0"/>
                      <a:pt x="71" y="0"/>
                      <a:pt x="34" y="0"/>
                    </a:cubicBezTo>
                    <a:cubicBezTo>
                      <a:pt x="31" y="0"/>
                      <a:pt x="29" y="0"/>
                      <a:pt x="26" y="0"/>
                    </a:cubicBezTo>
                    <a:cubicBezTo>
                      <a:pt x="19" y="0"/>
                      <a:pt x="12" y="6"/>
                      <a:pt x="11" y="13"/>
                    </a:cubicBezTo>
                    <a:cubicBezTo>
                      <a:pt x="10" y="14"/>
                      <a:pt x="8" y="15"/>
                      <a:pt x="7" y="16"/>
                    </a:cubicBezTo>
                    <a:cubicBezTo>
                      <a:pt x="5" y="18"/>
                      <a:pt x="4" y="20"/>
                      <a:pt x="5" y="22"/>
                    </a:cubicBezTo>
                    <a:cubicBezTo>
                      <a:pt x="6" y="25"/>
                      <a:pt x="9" y="26"/>
                      <a:pt x="11" y="27"/>
                    </a:cubicBezTo>
                    <a:cubicBezTo>
                      <a:pt x="11" y="27"/>
                      <a:pt x="11" y="28"/>
                      <a:pt x="11" y="29"/>
                    </a:cubicBezTo>
                    <a:cubicBezTo>
                      <a:pt x="9" y="29"/>
                      <a:pt x="7" y="30"/>
                      <a:pt x="6" y="31"/>
                    </a:cubicBezTo>
                    <a:cubicBezTo>
                      <a:pt x="4" y="33"/>
                      <a:pt x="3" y="37"/>
                      <a:pt x="5" y="39"/>
                    </a:cubicBezTo>
                    <a:cubicBezTo>
                      <a:pt x="6" y="42"/>
                      <a:pt x="8" y="44"/>
                      <a:pt x="11" y="45"/>
                    </a:cubicBezTo>
                    <a:cubicBezTo>
                      <a:pt x="11" y="45"/>
                      <a:pt x="11" y="46"/>
                      <a:pt x="11" y="46"/>
                    </a:cubicBezTo>
                    <a:cubicBezTo>
                      <a:pt x="8" y="46"/>
                      <a:pt x="6" y="47"/>
                      <a:pt x="4" y="50"/>
                    </a:cubicBezTo>
                    <a:cubicBezTo>
                      <a:pt x="1" y="55"/>
                      <a:pt x="7" y="58"/>
                      <a:pt x="11" y="59"/>
                    </a:cubicBezTo>
                    <a:cubicBezTo>
                      <a:pt x="11" y="61"/>
                      <a:pt x="11" y="63"/>
                      <a:pt x="11" y="65"/>
                    </a:cubicBezTo>
                    <a:cubicBezTo>
                      <a:pt x="9" y="65"/>
                      <a:pt x="7" y="66"/>
                      <a:pt x="5" y="68"/>
                    </a:cubicBezTo>
                    <a:cubicBezTo>
                      <a:pt x="4" y="70"/>
                      <a:pt x="3" y="72"/>
                      <a:pt x="4" y="75"/>
                    </a:cubicBezTo>
                    <a:cubicBezTo>
                      <a:pt x="6" y="77"/>
                      <a:pt x="9" y="78"/>
                      <a:pt x="11" y="78"/>
                    </a:cubicBezTo>
                    <a:cubicBezTo>
                      <a:pt x="11" y="79"/>
                      <a:pt x="11" y="79"/>
                      <a:pt x="11" y="79"/>
                    </a:cubicBezTo>
                    <a:cubicBezTo>
                      <a:pt x="10" y="79"/>
                      <a:pt x="9" y="80"/>
                      <a:pt x="8" y="80"/>
                    </a:cubicBezTo>
                    <a:cubicBezTo>
                      <a:pt x="4" y="84"/>
                      <a:pt x="7" y="89"/>
                      <a:pt x="11" y="91"/>
                    </a:cubicBezTo>
                    <a:cubicBezTo>
                      <a:pt x="11" y="92"/>
                      <a:pt x="11" y="92"/>
                      <a:pt x="11" y="92"/>
                    </a:cubicBezTo>
                    <a:cubicBezTo>
                      <a:pt x="9" y="92"/>
                      <a:pt x="7" y="92"/>
                      <a:pt x="5" y="94"/>
                    </a:cubicBezTo>
                    <a:cubicBezTo>
                      <a:pt x="2" y="99"/>
                      <a:pt x="6" y="104"/>
                      <a:pt x="11" y="104"/>
                    </a:cubicBezTo>
                    <a:cubicBezTo>
                      <a:pt x="11" y="105"/>
                      <a:pt x="11" y="105"/>
                      <a:pt x="11" y="106"/>
                    </a:cubicBezTo>
                    <a:cubicBezTo>
                      <a:pt x="11" y="106"/>
                      <a:pt x="10" y="106"/>
                      <a:pt x="10" y="106"/>
                    </a:cubicBezTo>
                    <a:cubicBezTo>
                      <a:pt x="7" y="106"/>
                      <a:pt x="5" y="106"/>
                      <a:pt x="4" y="108"/>
                    </a:cubicBezTo>
                    <a:cubicBezTo>
                      <a:pt x="1" y="112"/>
                      <a:pt x="7" y="116"/>
                      <a:pt x="11" y="117"/>
                    </a:cubicBezTo>
                    <a:cubicBezTo>
                      <a:pt x="11" y="118"/>
                      <a:pt x="11" y="119"/>
                      <a:pt x="11" y="120"/>
                    </a:cubicBezTo>
                    <a:cubicBezTo>
                      <a:pt x="11" y="120"/>
                      <a:pt x="11" y="120"/>
                      <a:pt x="11" y="120"/>
                    </a:cubicBezTo>
                    <a:cubicBezTo>
                      <a:pt x="10" y="120"/>
                      <a:pt x="9" y="120"/>
                      <a:pt x="9" y="121"/>
                    </a:cubicBezTo>
                    <a:cubicBezTo>
                      <a:pt x="7" y="121"/>
                      <a:pt x="5" y="123"/>
                      <a:pt x="4" y="125"/>
                    </a:cubicBezTo>
                    <a:cubicBezTo>
                      <a:pt x="4" y="128"/>
                      <a:pt x="8" y="131"/>
                      <a:pt x="11" y="131"/>
                    </a:cubicBezTo>
                    <a:cubicBezTo>
                      <a:pt x="11" y="132"/>
                      <a:pt x="11" y="133"/>
                      <a:pt x="11" y="134"/>
                    </a:cubicBezTo>
                    <a:cubicBezTo>
                      <a:pt x="9" y="134"/>
                      <a:pt x="7" y="135"/>
                      <a:pt x="5" y="137"/>
                    </a:cubicBezTo>
                    <a:cubicBezTo>
                      <a:pt x="2" y="141"/>
                      <a:pt x="8" y="143"/>
                      <a:pt x="11" y="145"/>
                    </a:cubicBezTo>
                    <a:cubicBezTo>
                      <a:pt x="11" y="146"/>
                      <a:pt x="11" y="147"/>
                      <a:pt x="11" y="148"/>
                    </a:cubicBezTo>
                    <a:cubicBezTo>
                      <a:pt x="11" y="148"/>
                      <a:pt x="10" y="148"/>
                      <a:pt x="9" y="148"/>
                    </a:cubicBezTo>
                    <a:cubicBezTo>
                      <a:pt x="7" y="149"/>
                      <a:pt x="5" y="150"/>
                      <a:pt x="5" y="152"/>
                    </a:cubicBezTo>
                    <a:cubicBezTo>
                      <a:pt x="4" y="155"/>
                      <a:pt x="8" y="158"/>
                      <a:pt x="11" y="159"/>
                    </a:cubicBezTo>
                    <a:cubicBezTo>
                      <a:pt x="11" y="159"/>
                      <a:pt x="11" y="160"/>
                      <a:pt x="11" y="160"/>
                    </a:cubicBezTo>
                    <a:cubicBezTo>
                      <a:pt x="11" y="160"/>
                      <a:pt x="11" y="160"/>
                      <a:pt x="10" y="160"/>
                    </a:cubicBezTo>
                    <a:cubicBezTo>
                      <a:pt x="9" y="160"/>
                      <a:pt x="7" y="160"/>
                      <a:pt x="6" y="162"/>
                    </a:cubicBezTo>
                    <a:cubicBezTo>
                      <a:pt x="3" y="166"/>
                      <a:pt x="7" y="170"/>
                      <a:pt x="11" y="171"/>
                    </a:cubicBezTo>
                    <a:cubicBezTo>
                      <a:pt x="11" y="172"/>
                      <a:pt x="11" y="173"/>
                      <a:pt x="11" y="173"/>
                    </a:cubicBezTo>
                    <a:cubicBezTo>
                      <a:pt x="11" y="173"/>
                      <a:pt x="10" y="173"/>
                      <a:pt x="10" y="173"/>
                    </a:cubicBezTo>
                    <a:cubicBezTo>
                      <a:pt x="8" y="173"/>
                      <a:pt x="7" y="174"/>
                      <a:pt x="5" y="175"/>
                    </a:cubicBezTo>
                    <a:cubicBezTo>
                      <a:pt x="0" y="179"/>
                      <a:pt x="7" y="184"/>
                      <a:pt x="11" y="185"/>
                    </a:cubicBezTo>
                    <a:cubicBezTo>
                      <a:pt x="11" y="185"/>
                      <a:pt x="11" y="186"/>
                      <a:pt x="11" y="187"/>
                    </a:cubicBezTo>
                    <a:cubicBezTo>
                      <a:pt x="11" y="187"/>
                      <a:pt x="11" y="187"/>
                      <a:pt x="11" y="187"/>
                    </a:cubicBezTo>
                    <a:cubicBezTo>
                      <a:pt x="9" y="187"/>
                      <a:pt x="7" y="188"/>
                      <a:pt x="5" y="189"/>
                    </a:cubicBezTo>
                    <a:cubicBezTo>
                      <a:pt x="1" y="193"/>
                      <a:pt x="7" y="197"/>
                      <a:pt x="11" y="198"/>
                    </a:cubicBezTo>
                    <a:cubicBezTo>
                      <a:pt x="11" y="199"/>
                      <a:pt x="11" y="200"/>
                      <a:pt x="11" y="201"/>
                    </a:cubicBezTo>
                    <a:cubicBezTo>
                      <a:pt x="10" y="202"/>
                      <a:pt x="9" y="202"/>
                      <a:pt x="8" y="203"/>
                    </a:cubicBezTo>
                    <a:cubicBezTo>
                      <a:pt x="6" y="204"/>
                      <a:pt x="4" y="206"/>
                      <a:pt x="5" y="208"/>
                    </a:cubicBezTo>
                    <a:cubicBezTo>
                      <a:pt x="6" y="211"/>
                      <a:pt x="9" y="212"/>
                      <a:pt x="11" y="213"/>
                    </a:cubicBezTo>
                    <a:cubicBezTo>
                      <a:pt x="11" y="214"/>
                      <a:pt x="11" y="215"/>
                      <a:pt x="11" y="216"/>
                    </a:cubicBezTo>
                    <a:cubicBezTo>
                      <a:pt x="11" y="216"/>
                      <a:pt x="11" y="216"/>
                      <a:pt x="11" y="216"/>
                    </a:cubicBezTo>
                    <a:cubicBezTo>
                      <a:pt x="8" y="216"/>
                      <a:pt x="6" y="217"/>
                      <a:pt x="4" y="219"/>
                    </a:cubicBezTo>
                    <a:cubicBezTo>
                      <a:pt x="1" y="224"/>
                      <a:pt x="7" y="227"/>
                      <a:pt x="11" y="228"/>
                    </a:cubicBezTo>
                    <a:cubicBezTo>
                      <a:pt x="11" y="230"/>
                      <a:pt x="11" y="231"/>
                      <a:pt x="11" y="233"/>
                    </a:cubicBezTo>
                    <a:cubicBezTo>
                      <a:pt x="9" y="233"/>
                      <a:pt x="6" y="234"/>
                      <a:pt x="5" y="236"/>
                    </a:cubicBezTo>
                    <a:cubicBezTo>
                      <a:pt x="2" y="240"/>
                      <a:pt x="8" y="243"/>
                      <a:pt x="11" y="244"/>
                    </a:cubicBezTo>
                    <a:cubicBezTo>
                      <a:pt x="11" y="245"/>
                      <a:pt x="11" y="247"/>
                      <a:pt x="11" y="248"/>
                    </a:cubicBezTo>
                    <a:cubicBezTo>
                      <a:pt x="9" y="249"/>
                      <a:pt x="8" y="249"/>
                      <a:pt x="6" y="251"/>
                    </a:cubicBezTo>
                    <a:cubicBezTo>
                      <a:pt x="4" y="254"/>
                      <a:pt x="8" y="258"/>
                      <a:pt x="11" y="259"/>
                    </a:cubicBezTo>
                    <a:cubicBezTo>
                      <a:pt x="11" y="260"/>
                      <a:pt x="11" y="262"/>
                      <a:pt x="11" y="263"/>
                    </a:cubicBezTo>
                    <a:cubicBezTo>
                      <a:pt x="10" y="263"/>
                      <a:pt x="8" y="264"/>
                      <a:pt x="7" y="265"/>
                    </a:cubicBezTo>
                    <a:cubicBezTo>
                      <a:pt x="3" y="268"/>
                      <a:pt x="7" y="273"/>
                      <a:pt x="11" y="274"/>
                    </a:cubicBezTo>
                    <a:cubicBezTo>
                      <a:pt x="11" y="281"/>
                      <a:pt x="13" y="287"/>
                      <a:pt x="20" y="291"/>
                    </a:cubicBezTo>
                    <a:cubicBezTo>
                      <a:pt x="23" y="292"/>
                      <a:pt x="25" y="292"/>
                      <a:pt x="28" y="292"/>
                    </a:cubicBezTo>
                    <a:cubicBezTo>
                      <a:pt x="29" y="292"/>
                      <a:pt x="30" y="292"/>
                      <a:pt x="31" y="292"/>
                    </a:cubicBezTo>
                    <a:cubicBezTo>
                      <a:pt x="37" y="292"/>
                      <a:pt x="42" y="292"/>
                      <a:pt x="48" y="292"/>
                    </a:cubicBezTo>
                    <a:cubicBezTo>
                      <a:pt x="89" y="292"/>
                      <a:pt x="129" y="292"/>
                      <a:pt x="170" y="292"/>
                    </a:cubicBezTo>
                    <a:cubicBezTo>
                      <a:pt x="183" y="292"/>
                      <a:pt x="196" y="292"/>
                      <a:pt x="208" y="292"/>
                    </a:cubicBezTo>
                    <a:cubicBezTo>
                      <a:pt x="219" y="292"/>
                      <a:pt x="230" y="290"/>
                      <a:pt x="231" y="277"/>
                    </a:cubicBezTo>
                    <a:cubicBezTo>
                      <a:pt x="231" y="277"/>
                      <a:pt x="231" y="277"/>
                      <a:pt x="231" y="277"/>
                    </a:cubicBezTo>
                    <a:cubicBezTo>
                      <a:pt x="231" y="211"/>
                      <a:pt x="231" y="144"/>
                      <a:pt x="231" y="78"/>
                    </a:cubicBezTo>
                    <a:cubicBezTo>
                      <a:pt x="231" y="63"/>
                      <a:pt x="231" y="47"/>
                      <a:pt x="231" y="31"/>
                    </a:cubicBezTo>
                    <a:cubicBezTo>
                      <a:pt x="231" y="24"/>
                      <a:pt x="232" y="14"/>
                      <a:pt x="229" y="8"/>
                    </a:cubicBezTo>
                    <a:cubicBezTo>
                      <a:pt x="225" y="1"/>
                      <a:pt x="218" y="0"/>
                      <a:pt x="2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3"/>
              <p:cNvSpPr>
                <a:spLocks noEditPoints="1"/>
              </p:cNvSpPr>
              <p:nvPr/>
            </p:nvSpPr>
            <p:spPr bwMode="auto">
              <a:xfrm>
                <a:off x="576263" y="5810251"/>
                <a:ext cx="495300" cy="160338"/>
              </a:xfrm>
              <a:custGeom>
                <a:avLst/>
                <a:gdLst>
                  <a:gd name="T0" fmla="*/ 11 w 117"/>
                  <a:gd name="T1" fmla="*/ 34 h 38"/>
                  <a:gd name="T2" fmla="*/ 11 w 117"/>
                  <a:gd name="T3" fmla="*/ 35 h 38"/>
                  <a:gd name="T4" fmla="*/ 44 w 117"/>
                  <a:gd name="T5" fmla="*/ 26 h 38"/>
                  <a:gd name="T6" fmla="*/ 49 w 117"/>
                  <a:gd name="T7" fmla="*/ 17 h 38"/>
                  <a:gd name="T8" fmla="*/ 53 w 117"/>
                  <a:gd name="T9" fmla="*/ 20 h 38"/>
                  <a:gd name="T10" fmla="*/ 53 w 117"/>
                  <a:gd name="T11" fmla="*/ 24 h 38"/>
                  <a:gd name="T12" fmla="*/ 84 w 117"/>
                  <a:gd name="T13" fmla="*/ 23 h 38"/>
                  <a:gd name="T14" fmla="*/ 85 w 117"/>
                  <a:gd name="T15" fmla="*/ 19 h 38"/>
                  <a:gd name="T16" fmla="*/ 87 w 117"/>
                  <a:gd name="T17" fmla="*/ 18 h 38"/>
                  <a:gd name="T18" fmla="*/ 84 w 117"/>
                  <a:gd name="T19" fmla="*/ 23 h 38"/>
                  <a:gd name="T20" fmla="*/ 19 w 117"/>
                  <a:gd name="T21" fmla="*/ 12 h 38"/>
                  <a:gd name="T22" fmla="*/ 14 w 117"/>
                  <a:gd name="T23" fmla="*/ 1 h 38"/>
                  <a:gd name="T24" fmla="*/ 2 w 117"/>
                  <a:gd name="T25" fmla="*/ 18 h 38"/>
                  <a:gd name="T26" fmla="*/ 14 w 117"/>
                  <a:gd name="T27" fmla="*/ 5 h 38"/>
                  <a:gd name="T28" fmla="*/ 15 w 117"/>
                  <a:gd name="T29" fmla="*/ 19 h 38"/>
                  <a:gd name="T30" fmla="*/ 10 w 117"/>
                  <a:gd name="T31" fmla="*/ 38 h 38"/>
                  <a:gd name="T32" fmla="*/ 18 w 117"/>
                  <a:gd name="T33" fmla="*/ 20 h 38"/>
                  <a:gd name="T34" fmla="*/ 26 w 117"/>
                  <a:gd name="T35" fmla="*/ 8 h 38"/>
                  <a:gd name="T36" fmla="*/ 31 w 117"/>
                  <a:gd name="T37" fmla="*/ 6 h 38"/>
                  <a:gd name="T38" fmla="*/ 30 w 117"/>
                  <a:gd name="T39" fmla="*/ 35 h 38"/>
                  <a:gd name="T40" fmla="*/ 40 w 117"/>
                  <a:gd name="T41" fmla="*/ 28 h 38"/>
                  <a:gd name="T42" fmla="*/ 46 w 117"/>
                  <a:gd name="T43" fmla="*/ 33 h 38"/>
                  <a:gd name="T44" fmla="*/ 64 w 117"/>
                  <a:gd name="T45" fmla="*/ 15 h 38"/>
                  <a:gd name="T46" fmla="*/ 69 w 117"/>
                  <a:gd name="T47" fmla="*/ 34 h 38"/>
                  <a:gd name="T48" fmla="*/ 82 w 117"/>
                  <a:gd name="T49" fmla="*/ 28 h 38"/>
                  <a:gd name="T50" fmla="*/ 91 w 117"/>
                  <a:gd name="T51" fmla="*/ 28 h 38"/>
                  <a:gd name="T52" fmla="*/ 110 w 117"/>
                  <a:gd name="T53" fmla="*/ 23 h 38"/>
                  <a:gd name="T54" fmla="*/ 108 w 117"/>
                  <a:gd name="T55" fmla="*/ 32 h 38"/>
                  <a:gd name="T56" fmla="*/ 97 w 117"/>
                  <a:gd name="T57" fmla="*/ 29 h 38"/>
                  <a:gd name="T58" fmla="*/ 96 w 117"/>
                  <a:gd name="T59" fmla="*/ 32 h 38"/>
                  <a:gd name="T60" fmla="*/ 113 w 117"/>
                  <a:gd name="T61" fmla="*/ 34 h 38"/>
                  <a:gd name="T62" fmla="*/ 105 w 117"/>
                  <a:gd name="T63" fmla="*/ 17 h 38"/>
                  <a:gd name="T64" fmla="*/ 106 w 117"/>
                  <a:gd name="T65" fmla="*/ 8 h 38"/>
                  <a:gd name="T66" fmla="*/ 101 w 117"/>
                  <a:gd name="T67" fmla="*/ 17 h 38"/>
                  <a:gd name="T68" fmla="*/ 92 w 117"/>
                  <a:gd name="T69" fmla="*/ 24 h 38"/>
                  <a:gd name="T70" fmla="*/ 84 w 117"/>
                  <a:gd name="T71" fmla="*/ 26 h 38"/>
                  <a:gd name="T72" fmla="*/ 87 w 117"/>
                  <a:gd name="T73" fmla="*/ 13 h 38"/>
                  <a:gd name="T74" fmla="*/ 81 w 117"/>
                  <a:gd name="T75" fmla="*/ 26 h 38"/>
                  <a:gd name="T76" fmla="*/ 66 w 117"/>
                  <a:gd name="T77" fmla="*/ 28 h 38"/>
                  <a:gd name="T78" fmla="*/ 70 w 117"/>
                  <a:gd name="T79" fmla="*/ 11 h 38"/>
                  <a:gd name="T80" fmla="*/ 83 w 117"/>
                  <a:gd name="T81" fmla="*/ 6 h 38"/>
                  <a:gd name="T82" fmla="*/ 73 w 117"/>
                  <a:gd name="T83" fmla="*/ 8 h 38"/>
                  <a:gd name="T84" fmla="*/ 71 w 117"/>
                  <a:gd name="T85" fmla="*/ 2 h 38"/>
                  <a:gd name="T86" fmla="*/ 66 w 117"/>
                  <a:gd name="T87" fmla="*/ 8 h 38"/>
                  <a:gd name="T88" fmla="*/ 59 w 117"/>
                  <a:gd name="T89" fmla="*/ 12 h 38"/>
                  <a:gd name="T90" fmla="*/ 64 w 117"/>
                  <a:gd name="T91" fmla="*/ 11 h 38"/>
                  <a:gd name="T92" fmla="*/ 58 w 117"/>
                  <a:gd name="T93" fmla="*/ 15 h 38"/>
                  <a:gd name="T94" fmla="*/ 50 w 117"/>
                  <a:gd name="T95" fmla="*/ 13 h 38"/>
                  <a:gd name="T96" fmla="*/ 48 w 117"/>
                  <a:gd name="T97" fmla="*/ 13 h 38"/>
                  <a:gd name="T98" fmla="*/ 38 w 117"/>
                  <a:gd name="T99" fmla="*/ 26 h 38"/>
                  <a:gd name="T100" fmla="*/ 30 w 117"/>
                  <a:gd name="T101" fmla="*/ 32 h 38"/>
                  <a:gd name="T102" fmla="*/ 32 w 117"/>
                  <a:gd name="T10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38">
                    <a:moveTo>
                      <a:pt x="11" y="35"/>
                    </a:moveTo>
                    <a:cubicBezTo>
                      <a:pt x="11" y="35"/>
                      <a:pt x="11" y="35"/>
                      <a:pt x="11" y="34"/>
                    </a:cubicBezTo>
                    <a:cubicBezTo>
                      <a:pt x="11" y="33"/>
                      <a:pt x="12" y="31"/>
                      <a:pt x="13" y="29"/>
                    </a:cubicBezTo>
                    <a:cubicBezTo>
                      <a:pt x="12" y="31"/>
                      <a:pt x="11" y="35"/>
                      <a:pt x="11" y="35"/>
                    </a:cubicBezTo>
                    <a:moveTo>
                      <a:pt x="45" y="30"/>
                    </a:moveTo>
                    <a:cubicBezTo>
                      <a:pt x="44" y="30"/>
                      <a:pt x="43" y="29"/>
                      <a:pt x="44" y="26"/>
                    </a:cubicBezTo>
                    <a:cubicBezTo>
                      <a:pt x="44" y="25"/>
                      <a:pt x="44" y="24"/>
                      <a:pt x="44" y="24"/>
                    </a:cubicBezTo>
                    <a:cubicBezTo>
                      <a:pt x="46" y="22"/>
                      <a:pt x="48" y="20"/>
                      <a:pt x="49" y="17"/>
                    </a:cubicBezTo>
                    <a:cubicBezTo>
                      <a:pt x="49" y="18"/>
                      <a:pt x="49" y="18"/>
                      <a:pt x="49" y="18"/>
                    </a:cubicBezTo>
                    <a:cubicBezTo>
                      <a:pt x="50" y="19"/>
                      <a:pt x="51" y="20"/>
                      <a:pt x="53" y="20"/>
                    </a:cubicBezTo>
                    <a:cubicBezTo>
                      <a:pt x="53" y="20"/>
                      <a:pt x="54" y="20"/>
                      <a:pt x="54" y="20"/>
                    </a:cubicBezTo>
                    <a:cubicBezTo>
                      <a:pt x="53" y="21"/>
                      <a:pt x="53" y="23"/>
                      <a:pt x="53" y="24"/>
                    </a:cubicBezTo>
                    <a:cubicBezTo>
                      <a:pt x="51" y="25"/>
                      <a:pt x="47" y="30"/>
                      <a:pt x="45" y="30"/>
                    </a:cubicBezTo>
                    <a:moveTo>
                      <a:pt x="84" y="23"/>
                    </a:moveTo>
                    <a:cubicBezTo>
                      <a:pt x="84" y="23"/>
                      <a:pt x="84" y="22"/>
                      <a:pt x="84" y="22"/>
                    </a:cubicBezTo>
                    <a:cubicBezTo>
                      <a:pt x="84" y="21"/>
                      <a:pt x="84" y="20"/>
                      <a:pt x="85" y="19"/>
                    </a:cubicBezTo>
                    <a:cubicBezTo>
                      <a:pt x="85" y="18"/>
                      <a:pt x="85" y="17"/>
                      <a:pt x="86" y="17"/>
                    </a:cubicBezTo>
                    <a:cubicBezTo>
                      <a:pt x="86" y="17"/>
                      <a:pt x="86" y="17"/>
                      <a:pt x="87" y="18"/>
                    </a:cubicBezTo>
                    <a:cubicBezTo>
                      <a:pt x="86" y="19"/>
                      <a:pt x="85" y="21"/>
                      <a:pt x="84" y="23"/>
                    </a:cubicBezTo>
                    <a:cubicBezTo>
                      <a:pt x="84" y="23"/>
                      <a:pt x="84" y="23"/>
                      <a:pt x="84" y="23"/>
                    </a:cubicBezTo>
                    <a:moveTo>
                      <a:pt x="31" y="0"/>
                    </a:moveTo>
                    <a:cubicBezTo>
                      <a:pt x="27" y="0"/>
                      <a:pt x="22" y="7"/>
                      <a:pt x="19" y="12"/>
                    </a:cubicBezTo>
                    <a:cubicBezTo>
                      <a:pt x="19" y="8"/>
                      <a:pt x="19" y="5"/>
                      <a:pt x="17" y="2"/>
                    </a:cubicBezTo>
                    <a:cubicBezTo>
                      <a:pt x="16" y="1"/>
                      <a:pt x="15" y="1"/>
                      <a:pt x="14" y="1"/>
                    </a:cubicBezTo>
                    <a:cubicBezTo>
                      <a:pt x="9" y="1"/>
                      <a:pt x="2" y="13"/>
                      <a:pt x="1" y="15"/>
                    </a:cubicBezTo>
                    <a:cubicBezTo>
                      <a:pt x="0" y="17"/>
                      <a:pt x="1" y="18"/>
                      <a:pt x="2" y="18"/>
                    </a:cubicBezTo>
                    <a:cubicBezTo>
                      <a:pt x="3" y="18"/>
                      <a:pt x="3" y="18"/>
                      <a:pt x="3" y="17"/>
                    </a:cubicBezTo>
                    <a:cubicBezTo>
                      <a:pt x="4" y="15"/>
                      <a:pt x="11" y="5"/>
                      <a:pt x="14" y="5"/>
                    </a:cubicBezTo>
                    <a:cubicBezTo>
                      <a:pt x="15" y="5"/>
                      <a:pt x="15" y="5"/>
                      <a:pt x="16" y="6"/>
                    </a:cubicBezTo>
                    <a:cubicBezTo>
                      <a:pt x="17" y="10"/>
                      <a:pt x="16" y="15"/>
                      <a:pt x="15" y="19"/>
                    </a:cubicBezTo>
                    <a:cubicBezTo>
                      <a:pt x="12" y="24"/>
                      <a:pt x="5" y="36"/>
                      <a:pt x="9" y="38"/>
                    </a:cubicBezTo>
                    <a:cubicBezTo>
                      <a:pt x="10" y="38"/>
                      <a:pt x="10" y="38"/>
                      <a:pt x="10" y="38"/>
                    </a:cubicBezTo>
                    <a:cubicBezTo>
                      <a:pt x="11" y="38"/>
                      <a:pt x="11" y="38"/>
                      <a:pt x="11" y="38"/>
                    </a:cubicBezTo>
                    <a:cubicBezTo>
                      <a:pt x="16" y="34"/>
                      <a:pt x="17" y="26"/>
                      <a:pt x="18" y="20"/>
                    </a:cubicBezTo>
                    <a:cubicBezTo>
                      <a:pt x="19" y="19"/>
                      <a:pt x="20" y="17"/>
                      <a:pt x="20" y="16"/>
                    </a:cubicBezTo>
                    <a:cubicBezTo>
                      <a:pt x="22" y="13"/>
                      <a:pt x="24" y="10"/>
                      <a:pt x="26" y="8"/>
                    </a:cubicBezTo>
                    <a:cubicBezTo>
                      <a:pt x="26" y="7"/>
                      <a:pt x="29" y="4"/>
                      <a:pt x="30" y="4"/>
                    </a:cubicBezTo>
                    <a:cubicBezTo>
                      <a:pt x="31" y="4"/>
                      <a:pt x="31" y="4"/>
                      <a:pt x="31" y="6"/>
                    </a:cubicBezTo>
                    <a:cubicBezTo>
                      <a:pt x="31" y="8"/>
                      <a:pt x="31" y="10"/>
                      <a:pt x="30" y="12"/>
                    </a:cubicBezTo>
                    <a:cubicBezTo>
                      <a:pt x="29" y="16"/>
                      <a:pt x="21" y="34"/>
                      <a:pt x="30" y="35"/>
                    </a:cubicBezTo>
                    <a:cubicBezTo>
                      <a:pt x="30" y="35"/>
                      <a:pt x="30" y="35"/>
                      <a:pt x="30" y="35"/>
                    </a:cubicBezTo>
                    <a:cubicBezTo>
                      <a:pt x="34" y="35"/>
                      <a:pt x="38" y="30"/>
                      <a:pt x="40" y="28"/>
                    </a:cubicBezTo>
                    <a:cubicBezTo>
                      <a:pt x="41" y="30"/>
                      <a:pt x="41" y="31"/>
                      <a:pt x="43" y="32"/>
                    </a:cubicBezTo>
                    <a:cubicBezTo>
                      <a:pt x="44" y="33"/>
                      <a:pt x="45" y="33"/>
                      <a:pt x="46" y="33"/>
                    </a:cubicBezTo>
                    <a:cubicBezTo>
                      <a:pt x="52" y="33"/>
                      <a:pt x="56" y="24"/>
                      <a:pt x="58" y="19"/>
                    </a:cubicBezTo>
                    <a:cubicBezTo>
                      <a:pt x="60" y="18"/>
                      <a:pt x="62" y="17"/>
                      <a:pt x="64" y="15"/>
                    </a:cubicBezTo>
                    <a:cubicBezTo>
                      <a:pt x="62" y="22"/>
                      <a:pt x="61" y="29"/>
                      <a:pt x="67" y="33"/>
                    </a:cubicBezTo>
                    <a:cubicBezTo>
                      <a:pt x="67" y="33"/>
                      <a:pt x="68" y="34"/>
                      <a:pt x="69" y="34"/>
                    </a:cubicBezTo>
                    <a:cubicBezTo>
                      <a:pt x="73" y="34"/>
                      <a:pt x="77" y="31"/>
                      <a:pt x="79" y="30"/>
                    </a:cubicBezTo>
                    <a:cubicBezTo>
                      <a:pt x="80" y="29"/>
                      <a:pt x="81" y="29"/>
                      <a:pt x="82" y="28"/>
                    </a:cubicBezTo>
                    <a:cubicBezTo>
                      <a:pt x="83" y="29"/>
                      <a:pt x="84" y="30"/>
                      <a:pt x="85" y="30"/>
                    </a:cubicBezTo>
                    <a:cubicBezTo>
                      <a:pt x="87" y="30"/>
                      <a:pt x="89" y="29"/>
                      <a:pt x="91" y="28"/>
                    </a:cubicBezTo>
                    <a:cubicBezTo>
                      <a:pt x="95" y="26"/>
                      <a:pt x="99" y="23"/>
                      <a:pt x="103" y="19"/>
                    </a:cubicBezTo>
                    <a:cubicBezTo>
                      <a:pt x="104" y="21"/>
                      <a:pt x="107" y="22"/>
                      <a:pt x="110" y="23"/>
                    </a:cubicBezTo>
                    <a:cubicBezTo>
                      <a:pt x="113" y="25"/>
                      <a:pt x="114" y="31"/>
                      <a:pt x="110" y="32"/>
                    </a:cubicBezTo>
                    <a:cubicBezTo>
                      <a:pt x="109" y="32"/>
                      <a:pt x="109" y="32"/>
                      <a:pt x="108" y="32"/>
                    </a:cubicBezTo>
                    <a:cubicBezTo>
                      <a:pt x="107" y="32"/>
                      <a:pt x="106" y="32"/>
                      <a:pt x="104" y="32"/>
                    </a:cubicBezTo>
                    <a:cubicBezTo>
                      <a:pt x="102" y="31"/>
                      <a:pt x="100" y="30"/>
                      <a:pt x="97" y="29"/>
                    </a:cubicBezTo>
                    <a:cubicBezTo>
                      <a:pt x="97" y="29"/>
                      <a:pt x="97" y="29"/>
                      <a:pt x="97" y="29"/>
                    </a:cubicBezTo>
                    <a:cubicBezTo>
                      <a:pt x="95" y="29"/>
                      <a:pt x="95" y="31"/>
                      <a:pt x="96" y="32"/>
                    </a:cubicBezTo>
                    <a:cubicBezTo>
                      <a:pt x="100" y="33"/>
                      <a:pt x="104" y="35"/>
                      <a:pt x="108" y="35"/>
                    </a:cubicBezTo>
                    <a:cubicBezTo>
                      <a:pt x="110" y="35"/>
                      <a:pt x="111" y="35"/>
                      <a:pt x="113" y="34"/>
                    </a:cubicBezTo>
                    <a:cubicBezTo>
                      <a:pt x="117" y="31"/>
                      <a:pt x="116" y="24"/>
                      <a:pt x="112" y="21"/>
                    </a:cubicBezTo>
                    <a:cubicBezTo>
                      <a:pt x="110" y="20"/>
                      <a:pt x="106" y="19"/>
                      <a:pt x="105" y="17"/>
                    </a:cubicBezTo>
                    <a:cubicBezTo>
                      <a:pt x="106" y="15"/>
                      <a:pt x="107" y="13"/>
                      <a:pt x="108" y="11"/>
                    </a:cubicBezTo>
                    <a:cubicBezTo>
                      <a:pt x="109" y="9"/>
                      <a:pt x="108" y="8"/>
                      <a:pt x="106" y="8"/>
                    </a:cubicBezTo>
                    <a:cubicBezTo>
                      <a:pt x="104" y="8"/>
                      <a:pt x="99" y="12"/>
                      <a:pt x="100" y="16"/>
                    </a:cubicBezTo>
                    <a:cubicBezTo>
                      <a:pt x="100" y="16"/>
                      <a:pt x="100" y="16"/>
                      <a:pt x="101" y="17"/>
                    </a:cubicBezTo>
                    <a:cubicBezTo>
                      <a:pt x="99" y="18"/>
                      <a:pt x="99" y="18"/>
                      <a:pt x="99" y="18"/>
                    </a:cubicBezTo>
                    <a:cubicBezTo>
                      <a:pt x="97" y="20"/>
                      <a:pt x="95" y="22"/>
                      <a:pt x="92" y="24"/>
                    </a:cubicBezTo>
                    <a:cubicBezTo>
                      <a:pt x="90" y="25"/>
                      <a:pt x="87" y="27"/>
                      <a:pt x="86" y="27"/>
                    </a:cubicBezTo>
                    <a:cubicBezTo>
                      <a:pt x="85" y="27"/>
                      <a:pt x="85" y="27"/>
                      <a:pt x="84" y="26"/>
                    </a:cubicBezTo>
                    <a:cubicBezTo>
                      <a:pt x="87" y="24"/>
                      <a:pt x="88" y="21"/>
                      <a:pt x="90" y="18"/>
                    </a:cubicBezTo>
                    <a:cubicBezTo>
                      <a:pt x="91" y="15"/>
                      <a:pt x="90" y="13"/>
                      <a:pt x="87" y="13"/>
                    </a:cubicBezTo>
                    <a:cubicBezTo>
                      <a:pt x="83" y="13"/>
                      <a:pt x="81" y="19"/>
                      <a:pt x="81" y="22"/>
                    </a:cubicBezTo>
                    <a:cubicBezTo>
                      <a:pt x="81" y="23"/>
                      <a:pt x="81" y="25"/>
                      <a:pt x="81" y="26"/>
                    </a:cubicBezTo>
                    <a:cubicBezTo>
                      <a:pt x="78" y="28"/>
                      <a:pt x="73" y="30"/>
                      <a:pt x="70" y="30"/>
                    </a:cubicBezTo>
                    <a:cubicBezTo>
                      <a:pt x="68" y="30"/>
                      <a:pt x="67" y="30"/>
                      <a:pt x="66" y="28"/>
                    </a:cubicBezTo>
                    <a:cubicBezTo>
                      <a:pt x="65" y="24"/>
                      <a:pt x="66" y="18"/>
                      <a:pt x="68" y="12"/>
                    </a:cubicBezTo>
                    <a:cubicBezTo>
                      <a:pt x="68" y="12"/>
                      <a:pt x="69" y="11"/>
                      <a:pt x="70" y="11"/>
                    </a:cubicBezTo>
                    <a:cubicBezTo>
                      <a:pt x="74" y="11"/>
                      <a:pt x="79" y="10"/>
                      <a:pt x="83" y="9"/>
                    </a:cubicBezTo>
                    <a:cubicBezTo>
                      <a:pt x="85" y="9"/>
                      <a:pt x="84" y="6"/>
                      <a:pt x="83" y="6"/>
                    </a:cubicBezTo>
                    <a:cubicBezTo>
                      <a:pt x="82" y="6"/>
                      <a:pt x="82" y="6"/>
                      <a:pt x="82" y="6"/>
                    </a:cubicBezTo>
                    <a:cubicBezTo>
                      <a:pt x="79" y="7"/>
                      <a:pt x="76" y="7"/>
                      <a:pt x="73" y="8"/>
                    </a:cubicBezTo>
                    <a:cubicBezTo>
                      <a:pt x="74" y="6"/>
                      <a:pt x="74" y="3"/>
                      <a:pt x="72" y="2"/>
                    </a:cubicBezTo>
                    <a:cubicBezTo>
                      <a:pt x="72" y="2"/>
                      <a:pt x="71" y="2"/>
                      <a:pt x="71" y="2"/>
                    </a:cubicBezTo>
                    <a:cubicBezTo>
                      <a:pt x="69" y="2"/>
                      <a:pt x="67" y="6"/>
                      <a:pt x="66" y="7"/>
                    </a:cubicBezTo>
                    <a:cubicBezTo>
                      <a:pt x="66" y="8"/>
                      <a:pt x="66" y="8"/>
                      <a:pt x="66" y="8"/>
                    </a:cubicBezTo>
                    <a:cubicBezTo>
                      <a:pt x="64" y="8"/>
                      <a:pt x="61" y="9"/>
                      <a:pt x="59" y="9"/>
                    </a:cubicBezTo>
                    <a:cubicBezTo>
                      <a:pt x="57" y="9"/>
                      <a:pt x="58" y="12"/>
                      <a:pt x="59" y="12"/>
                    </a:cubicBezTo>
                    <a:cubicBezTo>
                      <a:pt x="59" y="12"/>
                      <a:pt x="60" y="12"/>
                      <a:pt x="60" y="12"/>
                    </a:cubicBezTo>
                    <a:cubicBezTo>
                      <a:pt x="61" y="12"/>
                      <a:pt x="63" y="11"/>
                      <a:pt x="64" y="11"/>
                    </a:cubicBezTo>
                    <a:cubicBezTo>
                      <a:pt x="63" y="12"/>
                      <a:pt x="62" y="13"/>
                      <a:pt x="61" y="13"/>
                    </a:cubicBezTo>
                    <a:cubicBezTo>
                      <a:pt x="60" y="14"/>
                      <a:pt x="59" y="15"/>
                      <a:pt x="58" y="15"/>
                    </a:cubicBezTo>
                    <a:cubicBezTo>
                      <a:pt x="57" y="13"/>
                      <a:pt x="55" y="12"/>
                      <a:pt x="53" y="12"/>
                    </a:cubicBezTo>
                    <a:cubicBezTo>
                      <a:pt x="52" y="12"/>
                      <a:pt x="51" y="12"/>
                      <a:pt x="50" y="13"/>
                    </a:cubicBezTo>
                    <a:cubicBezTo>
                      <a:pt x="49" y="13"/>
                      <a:pt x="49" y="13"/>
                      <a:pt x="49" y="13"/>
                    </a:cubicBezTo>
                    <a:cubicBezTo>
                      <a:pt x="48" y="13"/>
                      <a:pt x="48" y="13"/>
                      <a:pt x="48" y="13"/>
                    </a:cubicBezTo>
                    <a:cubicBezTo>
                      <a:pt x="46" y="15"/>
                      <a:pt x="43" y="18"/>
                      <a:pt x="42" y="22"/>
                    </a:cubicBezTo>
                    <a:cubicBezTo>
                      <a:pt x="40" y="24"/>
                      <a:pt x="39" y="25"/>
                      <a:pt x="38" y="26"/>
                    </a:cubicBezTo>
                    <a:cubicBezTo>
                      <a:pt x="36" y="28"/>
                      <a:pt x="34" y="30"/>
                      <a:pt x="31" y="31"/>
                    </a:cubicBezTo>
                    <a:cubicBezTo>
                      <a:pt x="31" y="32"/>
                      <a:pt x="30" y="32"/>
                      <a:pt x="30" y="32"/>
                    </a:cubicBezTo>
                    <a:cubicBezTo>
                      <a:pt x="28" y="32"/>
                      <a:pt x="29" y="26"/>
                      <a:pt x="30" y="24"/>
                    </a:cubicBezTo>
                    <a:cubicBezTo>
                      <a:pt x="31" y="19"/>
                      <a:pt x="38" y="5"/>
                      <a:pt x="32" y="0"/>
                    </a:cubicBezTo>
                    <a:cubicBezTo>
                      <a:pt x="32" y="0"/>
                      <a:pt x="31" y="0"/>
                      <a:pt x="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6" name="Freeform 24"/>
            <p:cNvSpPr>
              <a:spLocks noEditPoints="1"/>
            </p:cNvSpPr>
            <p:nvPr/>
          </p:nvSpPr>
          <p:spPr bwMode="auto">
            <a:xfrm>
              <a:off x="7170406" y="558727"/>
              <a:ext cx="850900" cy="923925"/>
            </a:xfrm>
            <a:custGeom>
              <a:avLst/>
              <a:gdLst>
                <a:gd name="T0" fmla="*/ 187 w 201"/>
                <a:gd name="T1" fmla="*/ 202 h 218"/>
                <a:gd name="T2" fmla="*/ 177 w 201"/>
                <a:gd name="T3" fmla="*/ 202 h 218"/>
                <a:gd name="T4" fmla="*/ 187 w 201"/>
                <a:gd name="T5" fmla="*/ 198 h 218"/>
                <a:gd name="T6" fmla="*/ 187 w 201"/>
                <a:gd name="T7" fmla="*/ 195 h 218"/>
                <a:gd name="T8" fmla="*/ 152 w 201"/>
                <a:gd name="T9" fmla="*/ 203 h 218"/>
                <a:gd name="T10" fmla="*/ 142 w 201"/>
                <a:gd name="T11" fmla="*/ 207 h 218"/>
                <a:gd name="T12" fmla="*/ 184 w 201"/>
                <a:gd name="T13" fmla="*/ 174 h 218"/>
                <a:gd name="T14" fmla="*/ 174 w 201"/>
                <a:gd name="T15" fmla="*/ 188 h 218"/>
                <a:gd name="T16" fmla="*/ 124 w 201"/>
                <a:gd name="T17" fmla="*/ 199 h 218"/>
                <a:gd name="T18" fmla="*/ 189 w 201"/>
                <a:gd name="T19" fmla="*/ 201 h 218"/>
                <a:gd name="T20" fmla="*/ 190 w 201"/>
                <a:gd name="T21" fmla="*/ 194 h 218"/>
                <a:gd name="T22" fmla="*/ 189 w 201"/>
                <a:gd name="T23" fmla="*/ 187 h 218"/>
                <a:gd name="T24" fmla="*/ 190 w 201"/>
                <a:gd name="T25" fmla="*/ 178 h 218"/>
                <a:gd name="T26" fmla="*/ 140 w 201"/>
                <a:gd name="T27" fmla="*/ 190 h 218"/>
                <a:gd name="T28" fmla="*/ 174 w 201"/>
                <a:gd name="T29" fmla="*/ 162 h 218"/>
                <a:gd name="T30" fmla="*/ 185 w 201"/>
                <a:gd name="T31" fmla="*/ 162 h 218"/>
                <a:gd name="T32" fmla="*/ 101 w 201"/>
                <a:gd name="T33" fmla="*/ 190 h 218"/>
                <a:gd name="T34" fmla="*/ 155 w 201"/>
                <a:gd name="T35" fmla="*/ 162 h 218"/>
                <a:gd name="T36" fmla="*/ 56 w 201"/>
                <a:gd name="T37" fmla="*/ 158 h 218"/>
                <a:gd name="T38" fmla="*/ 188 w 201"/>
                <a:gd name="T39" fmla="*/ 161 h 218"/>
                <a:gd name="T40" fmla="*/ 148 w 201"/>
                <a:gd name="T41" fmla="*/ 167 h 218"/>
                <a:gd name="T42" fmla="*/ 123 w 201"/>
                <a:gd name="T43" fmla="*/ 159 h 218"/>
                <a:gd name="T44" fmla="*/ 129 w 201"/>
                <a:gd name="T45" fmla="*/ 157 h 218"/>
                <a:gd name="T46" fmla="*/ 118 w 201"/>
                <a:gd name="T47" fmla="*/ 160 h 218"/>
                <a:gd name="T48" fmla="*/ 127 w 201"/>
                <a:gd name="T49" fmla="*/ 159 h 218"/>
                <a:gd name="T50" fmla="*/ 66 w 201"/>
                <a:gd name="T51" fmla="*/ 174 h 218"/>
                <a:gd name="T52" fmla="*/ 138 w 201"/>
                <a:gd name="T53" fmla="*/ 135 h 218"/>
                <a:gd name="T54" fmla="*/ 89 w 201"/>
                <a:gd name="T55" fmla="*/ 164 h 218"/>
                <a:gd name="T56" fmla="*/ 137 w 201"/>
                <a:gd name="T57" fmla="*/ 146 h 218"/>
                <a:gd name="T58" fmla="*/ 97 w 201"/>
                <a:gd name="T59" fmla="*/ 129 h 218"/>
                <a:gd name="T60" fmla="*/ 112 w 201"/>
                <a:gd name="T61" fmla="*/ 133 h 218"/>
                <a:gd name="T62" fmla="*/ 42 w 201"/>
                <a:gd name="T63" fmla="*/ 163 h 218"/>
                <a:gd name="T64" fmla="*/ 50 w 201"/>
                <a:gd name="T65" fmla="*/ 168 h 218"/>
                <a:gd name="T66" fmla="*/ 99 w 201"/>
                <a:gd name="T67" fmla="*/ 140 h 218"/>
                <a:gd name="T68" fmla="*/ 107 w 201"/>
                <a:gd name="T69" fmla="*/ 147 h 218"/>
                <a:gd name="T70" fmla="*/ 89 w 201"/>
                <a:gd name="T71" fmla="*/ 124 h 218"/>
                <a:gd name="T72" fmla="*/ 19 w 201"/>
                <a:gd name="T73" fmla="*/ 153 h 218"/>
                <a:gd name="T74" fmla="*/ 81 w 201"/>
                <a:gd name="T75" fmla="*/ 141 h 218"/>
                <a:gd name="T76" fmla="*/ 100 w 201"/>
                <a:gd name="T77" fmla="*/ 128 h 218"/>
                <a:gd name="T78" fmla="*/ 10 w 201"/>
                <a:gd name="T79" fmla="*/ 146 h 218"/>
                <a:gd name="T80" fmla="*/ 12 w 201"/>
                <a:gd name="T81" fmla="*/ 146 h 218"/>
                <a:gd name="T82" fmla="*/ 12 w 201"/>
                <a:gd name="T83" fmla="*/ 146 h 218"/>
                <a:gd name="T84" fmla="*/ 88 w 201"/>
                <a:gd name="T85" fmla="*/ 106 h 218"/>
                <a:gd name="T86" fmla="*/ 90 w 201"/>
                <a:gd name="T87" fmla="*/ 106 h 218"/>
                <a:gd name="T88" fmla="*/ 21 w 201"/>
                <a:gd name="T89" fmla="*/ 135 h 218"/>
                <a:gd name="T90" fmla="*/ 29 w 201"/>
                <a:gd name="T91" fmla="*/ 123 h 218"/>
                <a:gd name="T92" fmla="*/ 85 w 201"/>
                <a:gd name="T93" fmla="*/ 99 h 218"/>
                <a:gd name="T94" fmla="*/ 82 w 201"/>
                <a:gd name="T95" fmla="*/ 96 h 218"/>
                <a:gd name="T96" fmla="*/ 71 w 201"/>
                <a:gd name="T97" fmla="*/ 95 h 218"/>
                <a:gd name="T98" fmla="*/ 58 w 201"/>
                <a:gd name="T99" fmla="*/ 97 h 218"/>
                <a:gd name="T100" fmla="*/ 67 w 201"/>
                <a:gd name="T101" fmla="*/ 92 h 218"/>
                <a:gd name="T102" fmla="*/ 174 w 201"/>
                <a:gd name="T103" fmla="*/ 132 h 218"/>
                <a:gd name="T104" fmla="*/ 116 w 201"/>
                <a:gd name="T105" fmla="*/ 127 h 218"/>
                <a:gd name="T106" fmla="*/ 110 w 201"/>
                <a:gd name="T107" fmla="*/ 5 h 218"/>
                <a:gd name="T108" fmla="*/ 95 w 201"/>
                <a:gd name="T109" fmla="*/ 192 h 218"/>
                <a:gd name="T110" fmla="*/ 173 w 201"/>
                <a:gd name="T111" fmla="*/ 2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218">
                  <a:moveTo>
                    <a:pt x="168" y="213"/>
                  </a:moveTo>
                  <a:cubicBezTo>
                    <a:pt x="167" y="213"/>
                    <a:pt x="166" y="213"/>
                    <a:pt x="164" y="213"/>
                  </a:cubicBezTo>
                  <a:cubicBezTo>
                    <a:pt x="165" y="213"/>
                    <a:pt x="165" y="213"/>
                    <a:pt x="165" y="213"/>
                  </a:cubicBezTo>
                  <a:cubicBezTo>
                    <a:pt x="165" y="213"/>
                    <a:pt x="165" y="213"/>
                    <a:pt x="165" y="213"/>
                  </a:cubicBezTo>
                  <a:cubicBezTo>
                    <a:pt x="166" y="212"/>
                    <a:pt x="166" y="212"/>
                    <a:pt x="166" y="212"/>
                  </a:cubicBezTo>
                  <a:cubicBezTo>
                    <a:pt x="171" y="210"/>
                    <a:pt x="176" y="208"/>
                    <a:pt x="181" y="205"/>
                  </a:cubicBezTo>
                  <a:cubicBezTo>
                    <a:pt x="183" y="205"/>
                    <a:pt x="186" y="202"/>
                    <a:pt x="187" y="202"/>
                  </a:cubicBezTo>
                  <a:cubicBezTo>
                    <a:pt x="187" y="202"/>
                    <a:pt x="187" y="203"/>
                    <a:pt x="184" y="206"/>
                  </a:cubicBezTo>
                  <a:cubicBezTo>
                    <a:pt x="180" y="210"/>
                    <a:pt x="175" y="212"/>
                    <a:pt x="170" y="213"/>
                  </a:cubicBezTo>
                  <a:cubicBezTo>
                    <a:pt x="170" y="213"/>
                    <a:pt x="170" y="213"/>
                    <a:pt x="170" y="213"/>
                  </a:cubicBezTo>
                  <a:cubicBezTo>
                    <a:pt x="169" y="213"/>
                    <a:pt x="169" y="213"/>
                    <a:pt x="168" y="213"/>
                  </a:cubicBezTo>
                  <a:moveTo>
                    <a:pt x="159" y="211"/>
                  </a:moveTo>
                  <a:cubicBezTo>
                    <a:pt x="158" y="211"/>
                    <a:pt x="167" y="207"/>
                    <a:pt x="169" y="206"/>
                  </a:cubicBezTo>
                  <a:cubicBezTo>
                    <a:pt x="172" y="205"/>
                    <a:pt x="174" y="204"/>
                    <a:pt x="177" y="202"/>
                  </a:cubicBezTo>
                  <a:cubicBezTo>
                    <a:pt x="173" y="205"/>
                    <a:pt x="168" y="208"/>
                    <a:pt x="162" y="209"/>
                  </a:cubicBezTo>
                  <a:cubicBezTo>
                    <a:pt x="160" y="210"/>
                    <a:pt x="159" y="211"/>
                    <a:pt x="159" y="211"/>
                  </a:cubicBezTo>
                  <a:moveTo>
                    <a:pt x="162" y="213"/>
                  </a:moveTo>
                  <a:cubicBezTo>
                    <a:pt x="161" y="212"/>
                    <a:pt x="159" y="212"/>
                    <a:pt x="158" y="212"/>
                  </a:cubicBezTo>
                  <a:cubicBezTo>
                    <a:pt x="167" y="210"/>
                    <a:pt x="176" y="206"/>
                    <a:pt x="183" y="200"/>
                  </a:cubicBezTo>
                  <a:cubicBezTo>
                    <a:pt x="184" y="200"/>
                    <a:pt x="184" y="199"/>
                    <a:pt x="185" y="199"/>
                  </a:cubicBezTo>
                  <a:cubicBezTo>
                    <a:pt x="186" y="199"/>
                    <a:pt x="187" y="198"/>
                    <a:pt x="187" y="198"/>
                  </a:cubicBezTo>
                  <a:cubicBezTo>
                    <a:pt x="187" y="198"/>
                    <a:pt x="186" y="199"/>
                    <a:pt x="185" y="199"/>
                  </a:cubicBezTo>
                  <a:cubicBezTo>
                    <a:pt x="183" y="201"/>
                    <a:pt x="181" y="203"/>
                    <a:pt x="179" y="204"/>
                  </a:cubicBezTo>
                  <a:cubicBezTo>
                    <a:pt x="174" y="208"/>
                    <a:pt x="168" y="210"/>
                    <a:pt x="162" y="213"/>
                  </a:cubicBezTo>
                  <a:moveTo>
                    <a:pt x="156" y="212"/>
                  </a:moveTo>
                  <a:cubicBezTo>
                    <a:pt x="154" y="211"/>
                    <a:pt x="153" y="211"/>
                    <a:pt x="152" y="211"/>
                  </a:cubicBezTo>
                  <a:cubicBezTo>
                    <a:pt x="162" y="207"/>
                    <a:pt x="172" y="202"/>
                    <a:pt x="182" y="197"/>
                  </a:cubicBezTo>
                  <a:cubicBezTo>
                    <a:pt x="182" y="197"/>
                    <a:pt x="186" y="195"/>
                    <a:pt x="187" y="195"/>
                  </a:cubicBezTo>
                  <a:cubicBezTo>
                    <a:pt x="187" y="195"/>
                    <a:pt x="187" y="195"/>
                    <a:pt x="186" y="196"/>
                  </a:cubicBezTo>
                  <a:cubicBezTo>
                    <a:pt x="185" y="197"/>
                    <a:pt x="184" y="198"/>
                    <a:pt x="182" y="199"/>
                  </a:cubicBezTo>
                  <a:cubicBezTo>
                    <a:pt x="173" y="203"/>
                    <a:pt x="165" y="207"/>
                    <a:pt x="156" y="211"/>
                  </a:cubicBezTo>
                  <a:cubicBezTo>
                    <a:pt x="156" y="212"/>
                    <a:pt x="156" y="212"/>
                    <a:pt x="156" y="212"/>
                  </a:cubicBezTo>
                  <a:moveTo>
                    <a:pt x="143" y="207"/>
                  </a:moveTo>
                  <a:cubicBezTo>
                    <a:pt x="143" y="207"/>
                    <a:pt x="144" y="207"/>
                    <a:pt x="145" y="206"/>
                  </a:cubicBezTo>
                  <a:cubicBezTo>
                    <a:pt x="147" y="205"/>
                    <a:pt x="150" y="204"/>
                    <a:pt x="152" y="203"/>
                  </a:cubicBezTo>
                  <a:cubicBezTo>
                    <a:pt x="160" y="199"/>
                    <a:pt x="168" y="195"/>
                    <a:pt x="176" y="192"/>
                  </a:cubicBezTo>
                  <a:cubicBezTo>
                    <a:pt x="178" y="191"/>
                    <a:pt x="185" y="188"/>
                    <a:pt x="186" y="188"/>
                  </a:cubicBezTo>
                  <a:cubicBezTo>
                    <a:pt x="187" y="188"/>
                    <a:pt x="187" y="188"/>
                    <a:pt x="185" y="189"/>
                  </a:cubicBezTo>
                  <a:cubicBezTo>
                    <a:pt x="181" y="192"/>
                    <a:pt x="176" y="194"/>
                    <a:pt x="172" y="196"/>
                  </a:cubicBezTo>
                  <a:cubicBezTo>
                    <a:pt x="164" y="200"/>
                    <a:pt x="157" y="206"/>
                    <a:pt x="150" y="210"/>
                  </a:cubicBezTo>
                  <a:cubicBezTo>
                    <a:pt x="147" y="209"/>
                    <a:pt x="144" y="208"/>
                    <a:pt x="141" y="207"/>
                  </a:cubicBezTo>
                  <a:cubicBezTo>
                    <a:pt x="141" y="207"/>
                    <a:pt x="142" y="207"/>
                    <a:pt x="142" y="207"/>
                  </a:cubicBezTo>
                  <a:cubicBezTo>
                    <a:pt x="142" y="207"/>
                    <a:pt x="142" y="207"/>
                    <a:pt x="143" y="207"/>
                  </a:cubicBezTo>
                  <a:moveTo>
                    <a:pt x="124" y="199"/>
                  </a:moveTo>
                  <a:cubicBezTo>
                    <a:pt x="129" y="196"/>
                    <a:pt x="135" y="194"/>
                    <a:pt x="141" y="191"/>
                  </a:cubicBezTo>
                  <a:cubicBezTo>
                    <a:pt x="152" y="186"/>
                    <a:pt x="163" y="183"/>
                    <a:pt x="174" y="177"/>
                  </a:cubicBezTo>
                  <a:cubicBezTo>
                    <a:pt x="177" y="176"/>
                    <a:pt x="179" y="175"/>
                    <a:pt x="182" y="174"/>
                  </a:cubicBezTo>
                  <a:cubicBezTo>
                    <a:pt x="182" y="173"/>
                    <a:pt x="186" y="172"/>
                    <a:pt x="186" y="172"/>
                  </a:cubicBezTo>
                  <a:cubicBezTo>
                    <a:pt x="186" y="172"/>
                    <a:pt x="186" y="172"/>
                    <a:pt x="184" y="174"/>
                  </a:cubicBezTo>
                  <a:cubicBezTo>
                    <a:pt x="179" y="178"/>
                    <a:pt x="173" y="181"/>
                    <a:pt x="167" y="184"/>
                  </a:cubicBezTo>
                  <a:cubicBezTo>
                    <a:pt x="156" y="190"/>
                    <a:pt x="145" y="195"/>
                    <a:pt x="134" y="201"/>
                  </a:cubicBezTo>
                  <a:cubicBezTo>
                    <a:pt x="133" y="201"/>
                    <a:pt x="134" y="202"/>
                    <a:pt x="134" y="202"/>
                  </a:cubicBezTo>
                  <a:cubicBezTo>
                    <a:pt x="134" y="202"/>
                    <a:pt x="134" y="202"/>
                    <a:pt x="134" y="202"/>
                  </a:cubicBezTo>
                  <a:cubicBezTo>
                    <a:pt x="150" y="198"/>
                    <a:pt x="165" y="190"/>
                    <a:pt x="181" y="183"/>
                  </a:cubicBezTo>
                  <a:cubicBezTo>
                    <a:pt x="183" y="182"/>
                    <a:pt x="187" y="181"/>
                    <a:pt x="188" y="180"/>
                  </a:cubicBezTo>
                  <a:cubicBezTo>
                    <a:pt x="184" y="183"/>
                    <a:pt x="179" y="186"/>
                    <a:pt x="174" y="188"/>
                  </a:cubicBezTo>
                  <a:cubicBezTo>
                    <a:pt x="166" y="193"/>
                    <a:pt x="159" y="198"/>
                    <a:pt x="151" y="202"/>
                  </a:cubicBezTo>
                  <a:cubicBezTo>
                    <a:pt x="150" y="202"/>
                    <a:pt x="149" y="203"/>
                    <a:pt x="148" y="203"/>
                  </a:cubicBezTo>
                  <a:cubicBezTo>
                    <a:pt x="145" y="205"/>
                    <a:pt x="142" y="206"/>
                    <a:pt x="139" y="207"/>
                  </a:cubicBezTo>
                  <a:cubicBezTo>
                    <a:pt x="135" y="205"/>
                    <a:pt x="131" y="204"/>
                    <a:pt x="128" y="202"/>
                  </a:cubicBezTo>
                  <a:cubicBezTo>
                    <a:pt x="126" y="201"/>
                    <a:pt x="125" y="201"/>
                    <a:pt x="123" y="200"/>
                  </a:cubicBezTo>
                  <a:cubicBezTo>
                    <a:pt x="123" y="199"/>
                    <a:pt x="123" y="199"/>
                    <a:pt x="124" y="199"/>
                  </a:cubicBezTo>
                  <a:cubicBezTo>
                    <a:pt x="124" y="199"/>
                    <a:pt x="124" y="199"/>
                    <a:pt x="124" y="199"/>
                  </a:cubicBezTo>
                  <a:moveTo>
                    <a:pt x="140" y="190"/>
                  </a:moveTo>
                  <a:cubicBezTo>
                    <a:pt x="156" y="181"/>
                    <a:pt x="172" y="171"/>
                    <a:pt x="188" y="162"/>
                  </a:cubicBezTo>
                  <a:cubicBezTo>
                    <a:pt x="188" y="162"/>
                    <a:pt x="188" y="162"/>
                    <a:pt x="188" y="162"/>
                  </a:cubicBezTo>
                  <a:cubicBezTo>
                    <a:pt x="192" y="174"/>
                    <a:pt x="195" y="186"/>
                    <a:pt x="191" y="197"/>
                  </a:cubicBezTo>
                  <a:cubicBezTo>
                    <a:pt x="189" y="206"/>
                    <a:pt x="183" y="210"/>
                    <a:pt x="177" y="212"/>
                  </a:cubicBezTo>
                  <a:cubicBezTo>
                    <a:pt x="182" y="210"/>
                    <a:pt x="186" y="206"/>
                    <a:pt x="189" y="202"/>
                  </a:cubicBezTo>
                  <a:cubicBezTo>
                    <a:pt x="190" y="201"/>
                    <a:pt x="189" y="201"/>
                    <a:pt x="189" y="201"/>
                  </a:cubicBezTo>
                  <a:cubicBezTo>
                    <a:pt x="189" y="201"/>
                    <a:pt x="189" y="201"/>
                    <a:pt x="189" y="201"/>
                  </a:cubicBezTo>
                  <a:cubicBezTo>
                    <a:pt x="186" y="202"/>
                    <a:pt x="184" y="203"/>
                    <a:pt x="181" y="204"/>
                  </a:cubicBezTo>
                  <a:cubicBezTo>
                    <a:pt x="184" y="202"/>
                    <a:pt x="187" y="199"/>
                    <a:pt x="190" y="197"/>
                  </a:cubicBezTo>
                  <a:cubicBezTo>
                    <a:pt x="191" y="196"/>
                    <a:pt x="190" y="196"/>
                    <a:pt x="190" y="196"/>
                  </a:cubicBezTo>
                  <a:cubicBezTo>
                    <a:pt x="190" y="196"/>
                    <a:pt x="190" y="196"/>
                    <a:pt x="190" y="196"/>
                  </a:cubicBezTo>
                  <a:cubicBezTo>
                    <a:pt x="189" y="196"/>
                    <a:pt x="188" y="197"/>
                    <a:pt x="186" y="197"/>
                  </a:cubicBezTo>
                  <a:cubicBezTo>
                    <a:pt x="188" y="196"/>
                    <a:pt x="189" y="195"/>
                    <a:pt x="190" y="194"/>
                  </a:cubicBezTo>
                  <a:cubicBezTo>
                    <a:pt x="190" y="193"/>
                    <a:pt x="190" y="193"/>
                    <a:pt x="189" y="193"/>
                  </a:cubicBezTo>
                  <a:cubicBezTo>
                    <a:pt x="189" y="193"/>
                    <a:pt x="189" y="193"/>
                    <a:pt x="189" y="193"/>
                  </a:cubicBezTo>
                  <a:cubicBezTo>
                    <a:pt x="182" y="196"/>
                    <a:pt x="175" y="199"/>
                    <a:pt x="168" y="202"/>
                  </a:cubicBezTo>
                  <a:cubicBezTo>
                    <a:pt x="164" y="204"/>
                    <a:pt x="161" y="206"/>
                    <a:pt x="157" y="207"/>
                  </a:cubicBezTo>
                  <a:cubicBezTo>
                    <a:pt x="157" y="208"/>
                    <a:pt x="156" y="208"/>
                    <a:pt x="155" y="209"/>
                  </a:cubicBezTo>
                  <a:cubicBezTo>
                    <a:pt x="161" y="205"/>
                    <a:pt x="166" y="201"/>
                    <a:pt x="173" y="198"/>
                  </a:cubicBezTo>
                  <a:cubicBezTo>
                    <a:pt x="179" y="195"/>
                    <a:pt x="184" y="192"/>
                    <a:pt x="189" y="187"/>
                  </a:cubicBezTo>
                  <a:cubicBezTo>
                    <a:pt x="190" y="187"/>
                    <a:pt x="190" y="186"/>
                    <a:pt x="189" y="186"/>
                  </a:cubicBezTo>
                  <a:cubicBezTo>
                    <a:pt x="189" y="186"/>
                    <a:pt x="189" y="186"/>
                    <a:pt x="189" y="186"/>
                  </a:cubicBezTo>
                  <a:cubicBezTo>
                    <a:pt x="179" y="189"/>
                    <a:pt x="170" y="193"/>
                    <a:pt x="161" y="198"/>
                  </a:cubicBezTo>
                  <a:cubicBezTo>
                    <a:pt x="161" y="197"/>
                    <a:pt x="162" y="197"/>
                    <a:pt x="163" y="196"/>
                  </a:cubicBezTo>
                  <a:cubicBezTo>
                    <a:pt x="172" y="190"/>
                    <a:pt x="182" y="186"/>
                    <a:pt x="191" y="179"/>
                  </a:cubicBezTo>
                  <a:cubicBezTo>
                    <a:pt x="191" y="179"/>
                    <a:pt x="191" y="178"/>
                    <a:pt x="190" y="178"/>
                  </a:cubicBezTo>
                  <a:cubicBezTo>
                    <a:pt x="190" y="178"/>
                    <a:pt x="190" y="178"/>
                    <a:pt x="190" y="178"/>
                  </a:cubicBezTo>
                  <a:cubicBezTo>
                    <a:pt x="182" y="181"/>
                    <a:pt x="173" y="185"/>
                    <a:pt x="165" y="189"/>
                  </a:cubicBezTo>
                  <a:cubicBezTo>
                    <a:pt x="156" y="193"/>
                    <a:pt x="146" y="196"/>
                    <a:pt x="137" y="201"/>
                  </a:cubicBezTo>
                  <a:cubicBezTo>
                    <a:pt x="155" y="192"/>
                    <a:pt x="173" y="183"/>
                    <a:pt x="189" y="171"/>
                  </a:cubicBezTo>
                  <a:cubicBezTo>
                    <a:pt x="190" y="171"/>
                    <a:pt x="190" y="170"/>
                    <a:pt x="189" y="170"/>
                  </a:cubicBezTo>
                  <a:cubicBezTo>
                    <a:pt x="189" y="170"/>
                    <a:pt x="189" y="170"/>
                    <a:pt x="189" y="170"/>
                  </a:cubicBezTo>
                  <a:cubicBezTo>
                    <a:pt x="178" y="173"/>
                    <a:pt x="168" y="179"/>
                    <a:pt x="158" y="183"/>
                  </a:cubicBezTo>
                  <a:cubicBezTo>
                    <a:pt x="152" y="185"/>
                    <a:pt x="146" y="187"/>
                    <a:pt x="140" y="190"/>
                  </a:cubicBezTo>
                  <a:moveTo>
                    <a:pt x="121" y="199"/>
                  </a:moveTo>
                  <a:cubicBezTo>
                    <a:pt x="115" y="196"/>
                    <a:pt x="109" y="193"/>
                    <a:pt x="103" y="190"/>
                  </a:cubicBezTo>
                  <a:cubicBezTo>
                    <a:pt x="112" y="186"/>
                    <a:pt x="122" y="181"/>
                    <a:pt x="132" y="176"/>
                  </a:cubicBezTo>
                  <a:cubicBezTo>
                    <a:pt x="144" y="171"/>
                    <a:pt x="157" y="166"/>
                    <a:pt x="170" y="162"/>
                  </a:cubicBezTo>
                  <a:cubicBezTo>
                    <a:pt x="172" y="161"/>
                    <a:pt x="175" y="160"/>
                    <a:pt x="178" y="160"/>
                  </a:cubicBezTo>
                  <a:cubicBezTo>
                    <a:pt x="179" y="159"/>
                    <a:pt x="180" y="159"/>
                    <a:pt x="180" y="159"/>
                  </a:cubicBezTo>
                  <a:cubicBezTo>
                    <a:pt x="181" y="159"/>
                    <a:pt x="176" y="161"/>
                    <a:pt x="174" y="162"/>
                  </a:cubicBezTo>
                  <a:cubicBezTo>
                    <a:pt x="167" y="165"/>
                    <a:pt x="159" y="169"/>
                    <a:pt x="152" y="173"/>
                  </a:cubicBezTo>
                  <a:cubicBezTo>
                    <a:pt x="146" y="176"/>
                    <a:pt x="141" y="179"/>
                    <a:pt x="135" y="182"/>
                  </a:cubicBezTo>
                  <a:cubicBezTo>
                    <a:pt x="128" y="187"/>
                    <a:pt x="121" y="189"/>
                    <a:pt x="113" y="193"/>
                  </a:cubicBezTo>
                  <a:cubicBezTo>
                    <a:pt x="112" y="193"/>
                    <a:pt x="113" y="194"/>
                    <a:pt x="113" y="194"/>
                  </a:cubicBezTo>
                  <a:cubicBezTo>
                    <a:pt x="113" y="194"/>
                    <a:pt x="113" y="194"/>
                    <a:pt x="113" y="194"/>
                  </a:cubicBezTo>
                  <a:cubicBezTo>
                    <a:pt x="133" y="189"/>
                    <a:pt x="152" y="177"/>
                    <a:pt x="171" y="169"/>
                  </a:cubicBezTo>
                  <a:cubicBezTo>
                    <a:pt x="176" y="167"/>
                    <a:pt x="180" y="165"/>
                    <a:pt x="185" y="162"/>
                  </a:cubicBezTo>
                  <a:cubicBezTo>
                    <a:pt x="180" y="165"/>
                    <a:pt x="175" y="168"/>
                    <a:pt x="169" y="171"/>
                  </a:cubicBezTo>
                  <a:cubicBezTo>
                    <a:pt x="158" y="177"/>
                    <a:pt x="147" y="184"/>
                    <a:pt x="136" y="191"/>
                  </a:cubicBezTo>
                  <a:cubicBezTo>
                    <a:pt x="134" y="192"/>
                    <a:pt x="131" y="194"/>
                    <a:pt x="128" y="195"/>
                  </a:cubicBezTo>
                  <a:cubicBezTo>
                    <a:pt x="127" y="196"/>
                    <a:pt x="127" y="196"/>
                    <a:pt x="126" y="197"/>
                  </a:cubicBezTo>
                  <a:cubicBezTo>
                    <a:pt x="124" y="197"/>
                    <a:pt x="123" y="197"/>
                    <a:pt x="123" y="198"/>
                  </a:cubicBezTo>
                  <a:cubicBezTo>
                    <a:pt x="122" y="198"/>
                    <a:pt x="122" y="199"/>
                    <a:pt x="121" y="199"/>
                  </a:cubicBezTo>
                  <a:moveTo>
                    <a:pt x="101" y="190"/>
                  </a:moveTo>
                  <a:cubicBezTo>
                    <a:pt x="97" y="188"/>
                    <a:pt x="93" y="186"/>
                    <a:pt x="90" y="184"/>
                  </a:cubicBezTo>
                  <a:cubicBezTo>
                    <a:pt x="102" y="181"/>
                    <a:pt x="113" y="175"/>
                    <a:pt x="125" y="171"/>
                  </a:cubicBezTo>
                  <a:cubicBezTo>
                    <a:pt x="138" y="166"/>
                    <a:pt x="152" y="160"/>
                    <a:pt x="165" y="155"/>
                  </a:cubicBezTo>
                  <a:cubicBezTo>
                    <a:pt x="168" y="154"/>
                    <a:pt x="171" y="153"/>
                    <a:pt x="173" y="152"/>
                  </a:cubicBezTo>
                  <a:cubicBezTo>
                    <a:pt x="175" y="151"/>
                    <a:pt x="177" y="150"/>
                    <a:pt x="178" y="150"/>
                  </a:cubicBezTo>
                  <a:cubicBezTo>
                    <a:pt x="177" y="151"/>
                    <a:pt x="175" y="152"/>
                    <a:pt x="173" y="153"/>
                  </a:cubicBezTo>
                  <a:cubicBezTo>
                    <a:pt x="167" y="156"/>
                    <a:pt x="161" y="159"/>
                    <a:pt x="155" y="162"/>
                  </a:cubicBezTo>
                  <a:cubicBezTo>
                    <a:pt x="144" y="167"/>
                    <a:pt x="134" y="173"/>
                    <a:pt x="123" y="179"/>
                  </a:cubicBezTo>
                  <a:cubicBezTo>
                    <a:pt x="116" y="182"/>
                    <a:pt x="109" y="186"/>
                    <a:pt x="101" y="190"/>
                  </a:cubicBezTo>
                  <a:moveTo>
                    <a:pt x="48" y="160"/>
                  </a:moveTo>
                  <a:cubicBezTo>
                    <a:pt x="49" y="160"/>
                    <a:pt x="49" y="160"/>
                    <a:pt x="50" y="159"/>
                  </a:cubicBezTo>
                  <a:cubicBezTo>
                    <a:pt x="58" y="156"/>
                    <a:pt x="66" y="153"/>
                    <a:pt x="74" y="150"/>
                  </a:cubicBezTo>
                  <a:cubicBezTo>
                    <a:pt x="76" y="150"/>
                    <a:pt x="77" y="149"/>
                    <a:pt x="79" y="149"/>
                  </a:cubicBezTo>
                  <a:cubicBezTo>
                    <a:pt x="72" y="152"/>
                    <a:pt x="64" y="155"/>
                    <a:pt x="56" y="158"/>
                  </a:cubicBezTo>
                  <a:cubicBezTo>
                    <a:pt x="53" y="159"/>
                    <a:pt x="51" y="159"/>
                    <a:pt x="48" y="160"/>
                  </a:cubicBezTo>
                  <a:moveTo>
                    <a:pt x="114" y="174"/>
                  </a:moveTo>
                  <a:cubicBezTo>
                    <a:pt x="115" y="173"/>
                    <a:pt x="115" y="173"/>
                    <a:pt x="115" y="173"/>
                  </a:cubicBezTo>
                  <a:cubicBezTo>
                    <a:pt x="122" y="169"/>
                    <a:pt x="130" y="166"/>
                    <a:pt x="138" y="161"/>
                  </a:cubicBezTo>
                  <a:cubicBezTo>
                    <a:pt x="151" y="154"/>
                    <a:pt x="166" y="149"/>
                    <a:pt x="178" y="141"/>
                  </a:cubicBezTo>
                  <a:cubicBezTo>
                    <a:pt x="179" y="140"/>
                    <a:pt x="179" y="140"/>
                    <a:pt x="179" y="140"/>
                  </a:cubicBezTo>
                  <a:cubicBezTo>
                    <a:pt x="182" y="147"/>
                    <a:pt x="185" y="154"/>
                    <a:pt x="188" y="161"/>
                  </a:cubicBezTo>
                  <a:cubicBezTo>
                    <a:pt x="169" y="166"/>
                    <a:pt x="151" y="177"/>
                    <a:pt x="133" y="185"/>
                  </a:cubicBezTo>
                  <a:cubicBezTo>
                    <a:pt x="137" y="183"/>
                    <a:pt x="140" y="180"/>
                    <a:pt x="144" y="178"/>
                  </a:cubicBezTo>
                  <a:cubicBezTo>
                    <a:pt x="157" y="171"/>
                    <a:pt x="170" y="165"/>
                    <a:pt x="183" y="159"/>
                  </a:cubicBezTo>
                  <a:cubicBezTo>
                    <a:pt x="184" y="158"/>
                    <a:pt x="184" y="157"/>
                    <a:pt x="183" y="157"/>
                  </a:cubicBezTo>
                  <a:cubicBezTo>
                    <a:pt x="183" y="157"/>
                    <a:pt x="183" y="157"/>
                    <a:pt x="183" y="157"/>
                  </a:cubicBezTo>
                  <a:cubicBezTo>
                    <a:pt x="170" y="160"/>
                    <a:pt x="157" y="164"/>
                    <a:pt x="144" y="169"/>
                  </a:cubicBezTo>
                  <a:cubicBezTo>
                    <a:pt x="145" y="169"/>
                    <a:pt x="147" y="168"/>
                    <a:pt x="148" y="167"/>
                  </a:cubicBezTo>
                  <a:cubicBezTo>
                    <a:pt x="158" y="161"/>
                    <a:pt x="173" y="157"/>
                    <a:pt x="181" y="148"/>
                  </a:cubicBezTo>
                  <a:cubicBezTo>
                    <a:pt x="182" y="148"/>
                    <a:pt x="181" y="147"/>
                    <a:pt x="181" y="147"/>
                  </a:cubicBezTo>
                  <a:cubicBezTo>
                    <a:pt x="181" y="147"/>
                    <a:pt x="181" y="147"/>
                    <a:pt x="180" y="147"/>
                  </a:cubicBezTo>
                  <a:cubicBezTo>
                    <a:pt x="166" y="154"/>
                    <a:pt x="150" y="160"/>
                    <a:pt x="135" y="166"/>
                  </a:cubicBezTo>
                  <a:cubicBezTo>
                    <a:pt x="128" y="169"/>
                    <a:pt x="121" y="171"/>
                    <a:pt x="114" y="174"/>
                  </a:cubicBezTo>
                  <a:moveTo>
                    <a:pt x="104" y="167"/>
                  </a:moveTo>
                  <a:cubicBezTo>
                    <a:pt x="111" y="164"/>
                    <a:pt x="117" y="161"/>
                    <a:pt x="123" y="159"/>
                  </a:cubicBezTo>
                  <a:cubicBezTo>
                    <a:pt x="136" y="153"/>
                    <a:pt x="148" y="147"/>
                    <a:pt x="159" y="138"/>
                  </a:cubicBezTo>
                  <a:cubicBezTo>
                    <a:pt x="159" y="139"/>
                    <a:pt x="160" y="139"/>
                    <a:pt x="160" y="139"/>
                  </a:cubicBezTo>
                  <a:cubicBezTo>
                    <a:pt x="162" y="140"/>
                    <a:pt x="164" y="141"/>
                    <a:pt x="166" y="141"/>
                  </a:cubicBezTo>
                  <a:cubicBezTo>
                    <a:pt x="166" y="141"/>
                    <a:pt x="166" y="141"/>
                    <a:pt x="166" y="141"/>
                  </a:cubicBezTo>
                  <a:cubicBezTo>
                    <a:pt x="168" y="141"/>
                    <a:pt x="172" y="139"/>
                    <a:pt x="174" y="139"/>
                  </a:cubicBezTo>
                  <a:cubicBezTo>
                    <a:pt x="175" y="139"/>
                    <a:pt x="175" y="139"/>
                    <a:pt x="176" y="140"/>
                  </a:cubicBezTo>
                  <a:cubicBezTo>
                    <a:pt x="160" y="145"/>
                    <a:pt x="145" y="151"/>
                    <a:pt x="129" y="157"/>
                  </a:cubicBezTo>
                  <a:cubicBezTo>
                    <a:pt x="121" y="161"/>
                    <a:pt x="113" y="164"/>
                    <a:pt x="104" y="167"/>
                  </a:cubicBezTo>
                  <a:moveTo>
                    <a:pt x="66" y="174"/>
                  </a:moveTo>
                  <a:cubicBezTo>
                    <a:pt x="73" y="173"/>
                    <a:pt x="79" y="170"/>
                    <a:pt x="85" y="168"/>
                  </a:cubicBezTo>
                  <a:cubicBezTo>
                    <a:pt x="93" y="164"/>
                    <a:pt x="101" y="161"/>
                    <a:pt x="109" y="158"/>
                  </a:cubicBezTo>
                  <a:cubicBezTo>
                    <a:pt x="125" y="151"/>
                    <a:pt x="142" y="145"/>
                    <a:pt x="158" y="138"/>
                  </a:cubicBezTo>
                  <a:cubicBezTo>
                    <a:pt x="152" y="141"/>
                    <a:pt x="145" y="147"/>
                    <a:pt x="139" y="150"/>
                  </a:cubicBezTo>
                  <a:cubicBezTo>
                    <a:pt x="132" y="153"/>
                    <a:pt x="125" y="156"/>
                    <a:pt x="118" y="160"/>
                  </a:cubicBezTo>
                  <a:cubicBezTo>
                    <a:pt x="105" y="165"/>
                    <a:pt x="92" y="171"/>
                    <a:pt x="80" y="179"/>
                  </a:cubicBezTo>
                  <a:cubicBezTo>
                    <a:pt x="80" y="179"/>
                    <a:pt x="80" y="180"/>
                    <a:pt x="80" y="180"/>
                  </a:cubicBezTo>
                  <a:cubicBezTo>
                    <a:pt x="80" y="180"/>
                    <a:pt x="81" y="180"/>
                    <a:pt x="81" y="180"/>
                  </a:cubicBezTo>
                  <a:cubicBezTo>
                    <a:pt x="81" y="179"/>
                    <a:pt x="82" y="179"/>
                    <a:pt x="83" y="178"/>
                  </a:cubicBezTo>
                  <a:cubicBezTo>
                    <a:pt x="83" y="179"/>
                    <a:pt x="83" y="179"/>
                    <a:pt x="83" y="179"/>
                  </a:cubicBezTo>
                  <a:cubicBezTo>
                    <a:pt x="84" y="179"/>
                    <a:pt x="85" y="178"/>
                    <a:pt x="86" y="177"/>
                  </a:cubicBezTo>
                  <a:cubicBezTo>
                    <a:pt x="99" y="170"/>
                    <a:pt x="113" y="165"/>
                    <a:pt x="127" y="159"/>
                  </a:cubicBezTo>
                  <a:cubicBezTo>
                    <a:pt x="144" y="153"/>
                    <a:pt x="160" y="146"/>
                    <a:pt x="176" y="141"/>
                  </a:cubicBezTo>
                  <a:cubicBezTo>
                    <a:pt x="170" y="143"/>
                    <a:pt x="162" y="148"/>
                    <a:pt x="155" y="151"/>
                  </a:cubicBezTo>
                  <a:cubicBezTo>
                    <a:pt x="147" y="155"/>
                    <a:pt x="140" y="159"/>
                    <a:pt x="132" y="163"/>
                  </a:cubicBezTo>
                  <a:cubicBezTo>
                    <a:pt x="125" y="167"/>
                    <a:pt x="117" y="171"/>
                    <a:pt x="109" y="175"/>
                  </a:cubicBezTo>
                  <a:cubicBezTo>
                    <a:pt x="103" y="179"/>
                    <a:pt x="95" y="181"/>
                    <a:pt x="88" y="183"/>
                  </a:cubicBezTo>
                  <a:cubicBezTo>
                    <a:pt x="88" y="184"/>
                    <a:pt x="88" y="184"/>
                    <a:pt x="88" y="184"/>
                  </a:cubicBezTo>
                  <a:cubicBezTo>
                    <a:pt x="81" y="180"/>
                    <a:pt x="74" y="177"/>
                    <a:pt x="66" y="174"/>
                  </a:cubicBezTo>
                  <a:cubicBezTo>
                    <a:pt x="66" y="174"/>
                    <a:pt x="66" y="174"/>
                    <a:pt x="66" y="174"/>
                  </a:cubicBezTo>
                  <a:moveTo>
                    <a:pt x="66" y="174"/>
                  </a:moveTo>
                  <a:cubicBezTo>
                    <a:pt x="63" y="173"/>
                    <a:pt x="60" y="172"/>
                    <a:pt x="56" y="171"/>
                  </a:cubicBezTo>
                  <a:cubicBezTo>
                    <a:pt x="55" y="170"/>
                    <a:pt x="53" y="170"/>
                    <a:pt x="51" y="169"/>
                  </a:cubicBezTo>
                  <a:cubicBezTo>
                    <a:pt x="57" y="169"/>
                    <a:pt x="62" y="166"/>
                    <a:pt x="68" y="163"/>
                  </a:cubicBezTo>
                  <a:cubicBezTo>
                    <a:pt x="75" y="160"/>
                    <a:pt x="83" y="157"/>
                    <a:pt x="91" y="154"/>
                  </a:cubicBezTo>
                  <a:cubicBezTo>
                    <a:pt x="107" y="148"/>
                    <a:pt x="122" y="141"/>
                    <a:pt x="138" y="135"/>
                  </a:cubicBezTo>
                  <a:cubicBezTo>
                    <a:pt x="140" y="134"/>
                    <a:pt x="147" y="132"/>
                    <a:pt x="148" y="131"/>
                  </a:cubicBezTo>
                  <a:cubicBezTo>
                    <a:pt x="144" y="135"/>
                    <a:pt x="139" y="137"/>
                    <a:pt x="134" y="139"/>
                  </a:cubicBezTo>
                  <a:cubicBezTo>
                    <a:pt x="127" y="142"/>
                    <a:pt x="121" y="147"/>
                    <a:pt x="114" y="151"/>
                  </a:cubicBezTo>
                  <a:cubicBezTo>
                    <a:pt x="107" y="155"/>
                    <a:pt x="99" y="157"/>
                    <a:pt x="92" y="161"/>
                  </a:cubicBezTo>
                  <a:cubicBezTo>
                    <a:pt x="84" y="166"/>
                    <a:pt x="76" y="171"/>
                    <a:pt x="66" y="173"/>
                  </a:cubicBezTo>
                  <a:cubicBezTo>
                    <a:pt x="66" y="173"/>
                    <a:pt x="66" y="174"/>
                    <a:pt x="66" y="174"/>
                  </a:cubicBezTo>
                  <a:moveTo>
                    <a:pt x="89" y="164"/>
                  </a:moveTo>
                  <a:cubicBezTo>
                    <a:pt x="89" y="164"/>
                    <a:pt x="90" y="164"/>
                    <a:pt x="90" y="164"/>
                  </a:cubicBezTo>
                  <a:cubicBezTo>
                    <a:pt x="97" y="160"/>
                    <a:pt x="105" y="157"/>
                    <a:pt x="112" y="153"/>
                  </a:cubicBezTo>
                  <a:cubicBezTo>
                    <a:pt x="119" y="150"/>
                    <a:pt x="125" y="144"/>
                    <a:pt x="132" y="141"/>
                  </a:cubicBezTo>
                  <a:cubicBezTo>
                    <a:pt x="139" y="138"/>
                    <a:pt x="145" y="135"/>
                    <a:pt x="151" y="131"/>
                  </a:cubicBezTo>
                  <a:cubicBezTo>
                    <a:pt x="151" y="130"/>
                    <a:pt x="151" y="130"/>
                    <a:pt x="151" y="130"/>
                  </a:cubicBezTo>
                  <a:cubicBezTo>
                    <a:pt x="153" y="132"/>
                    <a:pt x="155" y="135"/>
                    <a:pt x="157" y="137"/>
                  </a:cubicBezTo>
                  <a:cubicBezTo>
                    <a:pt x="150" y="140"/>
                    <a:pt x="144" y="143"/>
                    <a:pt x="137" y="146"/>
                  </a:cubicBezTo>
                  <a:cubicBezTo>
                    <a:pt x="128" y="149"/>
                    <a:pt x="120" y="152"/>
                    <a:pt x="111" y="155"/>
                  </a:cubicBezTo>
                  <a:cubicBezTo>
                    <a:pt x="104" y="158"/>
                    <a:pt x="96" y="161"/>
                    <a:pt x="89" y="164"/>
                  </a:cubicBezTo>
                  <a:moveTo>
                    <a:pt x="50" y="169"/>
                  </a:moveTo>
                  <a:cubicBezTo>
                    <a:pt x="38" y="165"/>
                    <a:pt x="26" y="162"/>
                    <a:pt x="17" y="154"/>
                  </a:cubicBezTo>
                  <a:cubicBezTo>
                    <a:pt x="29" y="153"/>
                    <a:pt x="41" y="146"/>
                    <a:pt x="53" y="142"/>
                  </a:cubicBezTo>
                  <a:cubicBezTo>
                    <a:pt x="66" y="139"/>
                    <a:pt x="78" y="134"/>
                    <a:pt x="91" y="130"/>
                  </a:cubicBezTo>
                  <a:cubicBezTo>
                    <a:pt x="92" y="130"/>
                    <a:pt x="97" y="129"/>
                    <a:pt x="97" y="129"/>
                  </a:cubicBezTo>
                  <a:cubicBezTo>
                    <a:pt x="94" y="131"/>
                    <a:pt x="89" y="133"/>
                    <a:pt x="85" y="135"/>
                  </a:cubicBezTo>
                  <a:cubicBezTo>
                    <a:pt x="79" y="137"/>
                    <a:pt x="73" y="140"/>
                    <a:pt x="67" y="143"/>
                  </a:cubicBezTo>
                  <a:cubicBezTo>
                    <a:pt x="54" y="149"/>
                    <a:pt x="41" y="152"/>
                    <a:pt x="30" y="159"/>
                  </a:cubicBezTo>
                  <a:cubicBezTo>
                    <a:pt x="29" y="159"/>
                    <a:pt x="29" y="160"/>
                    <a:pt x="30" y="160"/>
                  </a:cubicBezTo>
                  <a:cubicBezTo>
                    <a:pt x="30" y="160"/>
                    <a:pt x="30" y="160"/>
                    <a:pt x="30" y="160"/>
                  </a:cubicBezTo>
                  <a:cubicBezTo>
                    <a:pt x="42" y="158"/>
                    <a:pt x="55" y="152"/>
                    <a:pt x="66" y="147"/>
                  </a:cubicBezTo>
                  <a:cubicBezTo>
                    <a:pt x="82" y="142"/>
                    <a:pt x="97" y="137"/>
                    <a:pt x="112" y="133"/>
                  </a:cubicBezTo>
                  <a:cubicBezTo>
                    <a:pt x="112" y="133"/>
                    <a:pt x="112" y="133"/>
                    <a:pt x="112" y="133"/>
                  </a:cubicBezTo>
                  <a:cubicBezTo>
                    <a:pt x="110" y="134"/>
                    <a:pt x="107" y="135"/>
                    <a:pt x="105" y="136"/>
                  </a:cubicBezTo>
                  <a:cubicBezTo>
                    <a:pt x="97" y="140"/>
                    <a:pt x="90" y="143"/>
                    <a:pt x="82" y="146"/>
                  </a:cubicBezTo>
                  <a:cubicBezTo>
                    <a:pt x="68" y="152"/>
                    <a:pt x="53" y="156"/>
                    <a:pt x="39" y="163"/>
                  </a:cubicBezTo>
                  <a:cubicBezTo>
                    <a:pt x="38" y="163"/>
                    <a:pt x="39" y="164"/>
                    <a:pt x="39" y="164"/>
                  </a:cubicBezTo>
                  <a:cubicBezTo>
                    <a:pt x="39" y="164"/>
                    <a:pt x="39" y="164"/>
                    <a:pt x="39" y="164"/>
                  </a:cubicBezTo>
                  <a:cubicBezTo>
                    <a:pt x="40" y="164"/>
                    <a:pt x="41" y="163"/>
                    <a:pt x="42" y="163"/>
                  </a:cubicBezTo>
                  <a:cubicBezTo>
                    <a:pt x="43" y="163"/>
                    <a:pt x="43" y="163"/>
                    <a:pt x="43" y="163"/>
                  </a:cubicBezTo>
                  <a:cubicBezTo>
                    <a:pt x="57" y="159"/>
                    <a:pt x="71" y="154"/>
                    <a:pt x="85" y="148"/>
                  </a:cubicBezTo>
                  <a:cubicBezTo>
                    <a:pt x="93" y="145"/>
                    <a:pt x="102" y="140"/>
                    <a:pt x="111" y="138"/>
                  </a:cubicBezTo>
                  <a:cubicBezTo>
                    <a:pt x="117" y="136"/>
                    <a:pt x="122" y="134"/>
                    <a:pt x="128" y="132"/>
                  </a:cubicBezTo>
                  <a:cubicBezTo>
                    <a:pt x="127" y="132"/>
                    <a:pt x="126" y="133"/>
                    <a:pt x="125" y="133"/>
                  </a:cubicBezTo>
                  <a:cubicBezTo>
                    <a:pt x="117" y="138"/>
                    <a:pt x="109" y="142"/>
                    <a:pt x="100" y="147"/>
                  </a:cubicBezTo>
                  <a:cubicBezTo>
                    <a:pt x="84" y="155"/>
                    <a:pt x="67" y="160"/>
                    <a:pt x="50" y="168"/>
                  </a:cubicBezTo>
                  <a:cubicBezTo>
                    <a:pt x="50" y="169"/>
                    <a:pt x="50" y="169"/>
                    <a:pt x="50" y="169"/>
                  </a:cubicBezTo>
                  <a:moveTo>
                    <a:pt x="99" y="140"/>
                  </a:moveTo>
                  <a:cubicBezTo>
                    <a:pt x="104" y="138"/>
                    <a:pt x="110" y="135"/>
                    <a:pt x="116" y="133"/>
                  </a:cubicBezTo>
                  <a:cubicBezTo>
                    <a:pt x="122" y="132"/>
                    <a:pt x="128" y="128"/>
                    <a:pt x="135" y="127"/>
                  </a:cubicBezTo>
                  <a:cubicBezTo>
                    <a:pt x="131" y="129"/>
                    <a:pt x="128" y="131"/>
                    <a:pt x="124" y="132"/>
                  </a:cubicBezTo>
                  <a:cubicBezTo>
                    <a:pt x="117" y="135"/>
                    <a:pt x="110" y="136"/>
                    <a:pt x="103" y="139"/>
                  </a:cubicBezTo>
                  <a:cubicBezTo>
                    <a:pt x="102" y="139"/>
                    <a:pt x="100" y="140"/>
                    <a:pt x="99" y="140"/>
                  </a:cubicBezTo>
                  <a:moveTo>
                    <a:pt x="54" y="168"/>
                  </a:moveTo>
                  <a:cubicBezTo>
                    <a:pt x="58" y="166"/>
                    <a:pt x="63" y="164"/>
                    <a:pt x="67" y="162"/>
                  </a:cubicBezTo>
                  <a:cubicBezTo>
                    <a:pt x="76" y="159"/>
                    <a:pt x="84" y="155"/>
                    <a:pt x="93" y="152"/>
                  </a:cubicBezTo>
                  <a:cubicBezTo>
                    <a:pt x="109" y="145"/>
                    <a:pt x="124" y="135"/>
                    <a:pt x="140" y="126"/>
                  </a:cubicBezTo>
                  <a:cubicBezTo>
                    <a:pt x="143" y="126"/>
                    <a:pt x="145" y="127"/>
                    <a:pt x="148" y="128"/>
                  </a:cubicBezTo>
                  <a:cubicBezTo>
                    <a:pt x="148" y="129"/>
                    <a:pt x="149" y="129"/>
                    <a:pt x="150" y="130"/>
                  </a:cubicBezTo>
                  <a:cubicBezTo>
                    <a:pt x="135" y="133"/>
                    <a:pt x="121" y="141"/>
                    <a:pt x="107" y="147"/>
                  </a:cubicBezTo>
                  <a:cubicBezTo>
                    <a:pt x="92" y="153"/>
                    <a:pt x="76" y="158"/>
                    <a:pt x="61" y="165"/>
                  </a:cubicBezTo>
                  <a:cubicBezTo>
                    <a:pt x="59" y="166"/>
                    <a:pt x="57" y="167"/>
                    <a:pt x="55" y="168"/>
                  </a:cubicBezTo>
                  <a:cubicBezTo>
                    <a:pt x="54" y="168"/>
                    <a:pt x="54" y="168"/>
                    <a:pt x="54" y="168"/>
                  </a:cubicBezTo>
                  <a:moveTo>
                    <a:pt x="16" y="153"/>
                  </a:moveTo>
                  <a:cubicBezTo>
                    <a:pt x="14" y="152"/>
                    <a:pt x="13" y="150"/>
                    <a:pt x="12" y="149"/>
                  </a:cubicBezTo>
                  <a:cubicBezTo>
                    <a:pt x="11" y="148"/>
                    <a:pt x="11" y="148"/>
                    <a:pt x="11" y="148"/>
                  </a:cubicBezTo>
                  <a:cubicBezTo>
                    <a:pt x="37" y="142"/>
                    <a:pt x="62" y="129"/>
                    <a:pt x="89" y="124"/>
                  </a:cubicBezTo>
                  <a:cubicBezTo>
                    <a:pt x="89" y="124"/>
                    <a:pt x="93" y="123"/>
                    <a:pt x="94" y="123"/>
                  </a:cubicBezTo>
                  <a:cubicBezTo>
                    <a:pt x="94" y="123"/>
                    <a:pt x="94" y="123"/>
                    <a:pt x="94" y="123"/>
                  </a:cubicBezTo>
                  <a:cubicBezTo>
                    <a:pt x="90" y="125"/>
                    <a:pt x="86" y="127"/>
                    <a:pt x="83" y="128"/>
                  </a:cubicBezTo>
                  <a:cubicBezTo>
                    <a:pt x="75" y="131"/>
                    <a:pt x="68" y="134"/>
                    <a:pt x="61" y="137"/>
                  </a:cubicBezTo>
                  <a:cubicBezTo>
                    <a:pt x="46" y="142"/>
                    <a:pt x="30" y="146"/>
                    <a:pt x="16" y="153"/>
                  </a:cubicBezTo>
                  <a:cubicBezTo>
                    <a:pt x="16" y="153"/>
                    <a:pt x="16" y="153"/>
                    <a:pt x="16" y="153"/>
                  </a:cubicBezTo>
                  <a:moveTo>
                    <a:pt x="19" y="153"/>
                  </a:moveTo>
                  <a:cubicBezTo>
                    <a:pt x="18" y="153"/>
                    <a:pt x="21" y="152"/>
                    <a:pt x="22" y="152"/>
                  </a:cubicBezTo>
                  <a:cubicBezTo>
                    <a:pt x="25" y="150"/>
                    <a:pt x="29" y="148"/>
                    <a:pt x="33" y="147"/>
                  </a:cubicBezTo>
                  <a:cubicBezTo>
                    <a:pt x="40" y="144"/>
                    <a:pt x="48" y="142"/>
                    <a:pt x="56" y="140"/>
                  </a:cubicBezTo>
                  <a:cubicBezTo>
                    <a:pt x="70" y="135"/>
                    <a:pt x="83" y="129"/>
                    <a:pt x="97" y="123"/>
                  </a:cubicBezTo>
                  <a:cubicBezTo>
                    <a:pt x="97" y="123"/>
                    <a:pt x="97" y="123"/>
                    <a:pt x="97" y="123"/>
                  </a:cubicBezTo>
                  <a:cubicBezTo>
                    <a:pt x="100" y="128"/>
                    <a:pt x="104" y="131"/>
                    <a:pt x="109" y="132"/>
                  </a:cubicBezTo>
                  <a:cubicBezTo>
                    <a:pt x="100" y="135"/>
                    <a:pt x="90" y="137"/>
                    <a:pt x="81" y="141"/>
                  </a:cubicBezTo>
                  <a:cubicBezTo>
                    <a:pt x="67" y="146"/>
                    <a:pt x="53" y="151"/>
                    <a:pt x="40" y="156"/>
                  </a:cubicBezTo>
                  <a:cubicBezTo>
                    <a:pt x="39" y="157"/>
                    <a:pt x="33" y="159"/>
                    <a:pt x="32" y="159"/>
                  </a:cubicBezTo>
                  <a:cubicBezTo>
                    <a:pt x="32" y="159"/>
                    <a:pt x="32" y="159"/>
                    <a:pt x="33" y="159"/>
                  </a:cubicBezTo>
                  <a:cubicBezTo>
                    <a:pt x="36" y="157"/>
                    <a:pt x="40" y="155"/>
                    <a:pt x="43" y="154"/>
                  </a:cubicBezTo>
                  <a:cubicBezTo>
                    <a:pt x="50" y="151"/>
                    <a:pt x="57" y="148"/>
                    <a:pt x="65" y="145"/>
                  </a:cubicBezTo>
                  <a:cubicBezTo>
                    <a:pt x="71" y="143"/>
                    <a:pt x="77" y="139"/>
                    <a:pt x="83" y="137"/>
                  </a:cubicBezTo>
                  <a:cubicBezTo>
                    <a:pt x="89" y="134"/>
                    <a:pt x="95" y="132"/>
                    <a:pt x="100" y="128"/>
                  </a:cubicBezTo>
                  <a:cubicBezTo>
                    <a:pt x="100" y="128"/>
                    <a:pt x="100" y="127"/>
                    <a:pt x="99" y="127"/>
                  </a:cubicBezTo>
                  <a:cubicBezTo>
                    <a:pt x="99" y="127"/>
                    <a:pt x="99" y="127"/>
                    <a:pt x="99" y="127"/>
                  </a:cubicBezTo>
                  <a:cubicBezTo>
                    <a:pt x="87" y="129"/>
                    <a:pt x="75" y="134"/>
                    <a:pt x="63" y="138"/>
                  </a:cubicBezTo>
                  <a:cubicBezTo>
                    <a:pt x="57" y="140"/>
                    <a:pt x="50" y="142"/>
                    <a:pt x="44" y="144"/>
                  </a:cubicBezTo>
                  <a:cubicBezTo>
                    <a:pt x="36" y="146"/>
                    <a:pt x="29" y="150"/>
                    <a:pt x="21" y="152"/>
                  </a:cubicBezTo>
                  <a:cubicBezTo>
                    <a:pt x="20" y="153"/>
                    <a:pt x="19" y="153"/>
                    <a:pt x="19" y="153"/>
                  </a:cubicBezTo>
                  <a:moveTo>
                    <a:pt x="10" y="146"/>
                  </a:moveTo>
                  <a:cubicBezTo>
                    <a:pt x="9" y="144"/>
                    <a:pt x="8" y="142"/>
                    <a:pt x="8" y="140"/>
                  </a:cubicBezTo>
                  <a:cubicBezTo>
                    <a:pt x="22" y="135"/>
                    <a:pt x="37" y="131"/>
                    <a:pt x="51" y="127"/>
                  </a:cubicBezTo>
                  <a:cubicBezTo>
                    <a:pt x="58" y="125"/>
                    <a:pt x="65" y="122"/>
                    <a:pt x="72" y="120"/>
                  </a:cubicBezTo>
                  <a:cubicBezTo>
                    <a:pt x="73" y="120"/>
                    <a:pt x="75" y="119"/>
                    <a:pt x="76" y="119"/>
                  </a:cubicBezTo>
                  <a:cubicBezTo>
                    <a:pt x="66" y="123"/>
                    <a:pt x="57" y="128"/>
                    <a:pt x="47" y="131"/>
                  </a:cubicBezTo>
                  <a:cubicBezTo>
                    <a:pt x="35" y="136"/>
                    <a:pt x="21" y="139"/>
                    <a:pt x="10" y="146"/>
                  </a:cubicBezTo>
                  <a:moveTo>
                    <a:pt x="12" y="146"/>
                  </a:moveTo>
                  <a:cubicBezTo>
                    <a:pt x="11" y="146"/>
                    <a:pt x="18" y="143"/>
                    <a:pt x="19" y="143"/>
                  </a:cubicBezTo>
                  <a:cubicBezTo>
                    <a:pt x="22" y="141"/>
                    <a:pt x="26" y="140"/>
                    <a:pt x="29" y="139"/>
                  </a:cubicBezTo>
                  <a:cubicBezTo>
                    <a:pt x="36" y="137"/>
                    <a:pt x="43" y="134"/>
                    <a:pt x="50" y="131"/>
                  </a:cubicBezTo>
                  <a:cubicBezTo>
                    <a:pt x="64" y="126"/>
                    <a:pt x="78" y="119"/>
                    <a:pt x="92" y="113"/>
                  </a:cubicBezTo>
                  <a:cubicBezTo>
                    <a:pt x="94" y="116"/>
                    <a:pt x="95" y="120"/>
                    <a:pt x="96" y="122"/>
                  </a:cubicBezTo>
                  <a:cubicBezTo>
                    <a:pt x="68" y="125"/>
                    <a:pt x="42" y="139"/>
                    <a:pt x="15" y="146"/>
                  </a:cubicBezTo>
                  <a:cubicBezTo>
                    <a:pt x="13" y="146"/>
                    <a:pt x="13" y="146"/>
                    <a:pt x="12" y="146"/>
                  </a:cubicBezTo>
                  <a:moveTo>
                    <a:pt x="8" y="138"/>
                  </a:moveTo>
                  <a:cubicBezTo>
                    <a:pt x="8" y="135"/>
                    <a:pt x="9" y="132"/>
                    <a:pt x="10" y="129"/>
                  </a:cubicBezTo>
                  <a:cubicBezTo>
                    <a:pt x="22" y="128"/>
                    <a:pt x="34" y="123"/>
                    <a:pt x="45" y="118"/>
                  </a:cubicBezTo>
                  <a:cubicBezTo>
                    <a:pt x="53" y="115"/>
                    <a:pt x="61" y="113"/>
                    <a:pt x="69" y="111"/>
                  </a:cubicBezTo>
                  <a:cubicBezTo>
                    <a:pt x="73" y="110"/>
                    <a:pt x="77" y="109"/>
                    <a:pt x="81" y="108"/>
                  </a:cubicBezTo>
                  <a:cubicBezTo>
                    <a:pt x="83" y="107"/>
                    <a:pt x="85" y="106"/>
                    <a:pt x="87" y="106"/>
                  </a:cubicBezTo>
                  <a:cubicBezTo>
                    <a:pt x="88" y="106"/>
                    <a:pt x="88" y="106"/>
                    <a:pt x="88" y="106"/>
                  </a:cubicBezTo>
                  <a:cubicBezTo>
                    <a:pt x="88" y="106"/>
                    <a:pt x="87" y="107"/>
                    <a:pt x="85" y="108"/>
                  </a:cubicBezTo>
                  <a:cubicBezTo>
                    <a:pt x="83" y="108"/>
                    <a:pt x="82" y="109"/>
                    <a:pt x="82" y="109"/>
                  </a:cubicBezTo>
                  <a:cubicBezTo>
                    <a:pt x="82" y="109"/>
                    <a:pt x="82" y="109"/>
                    <a:pt x="82" y="109"/>
                  </a:cubicBezTo>
                  <a:cubicBezTo>
                    <a:pt x="58" y="122"/>
                    <a:pt x="31" y="124"/>
                    <a:pt x="8" y="138"/>
                  </a:cubicBezTo>
                  <a:moveTo>
                    <a:pt x="9" y="138"/>
                  </a:moveTo>
                  <a:cubicBezTo>
                    <a:pt x="12" y="137"/>
                    <a:pt x="14" y="136"/>
                    <a:pt x="17" y="134"/>
                  </a:cubicBezTo>
                  <a:cubicBezTo>
                    <a:pt x="41" y="123"/>
                    <a:pt x="68" y="121"/>
                    <a:pt x="90" y="106"/>
                  </a:cubicBezTo>
                  <a:cubicBezTo>
                    <a:pt x="90" y="108"/>
                    <a:pt x="91" y="110"/>
                    <a:pt x="92" y="112"/>
                  </a:cubicBezTo>
                  <a:cubicBezTo>
                    <a:pt x="92" y="112"/>
                    <a:pt x="92" y="112"/>
                    <a:pt x="92" y="112"/>
                  </a:cubicBezTo>
                  <a:cubicBezTo>
                    <a:pt x="91" y="112"/>
                    <a:pt x="90" y="113"/>
                    <a:pt x="90" y="113"/>
                  </a:cubicBezTo>
                  <a:cubicBezTo>
                    <a:pt x="89" y="113"/>
                    <a:pt x="89" y="113"/>
                    <a:pt x="89" y="113"/>
                  </a:cubicBezTo>
                  <a:cubicBezTo>
                    <a:pt x="89" y="113"/>
                    <a:pt x="88" y="113"/>
                    <a:pt x="88" y="114"/>
                  </a:cubicBezTo>
                  <a:cubicBezTo>
                    <a:pt x="73" y="119"/>
                    <a:pt x="57" y="124"/>
                    <a:pt x="42" y="128"/>
                  </a:cubicBezTo>
                  <a:cubicBezTo>
                    <a:pt x="35" y="130"/>
                    <a:pt x="28" y="132"/>
                    <a:pt x="21" y="135"/>
                  </a:cubicBezTo>
                  <a:cubicBezTo>
                    <a:pt x="17" y="136"/>
                    <a:pt x="13" y="137"/>
                    <a:pt x="9" y="138"/>
                  </a:cubicBezTo>
                  <a:moveTo>
                    <a:pt x="11" y="128"/>
                  </a:moveTo>
                  <a:cubicBezTo>
                    <a:pt x="11" y="128"/>
                    <a:pt x="11" y="128"/>
                    <a:pt x="11" y="128"/>
                  </a:cubicBezTo>
                  <a:cubicBezTo>
                    <a:pt x="35" y="117"/>
                    <a:pt x="62" y="112"/>
                    <a:pt x="87" y="100"/>
                  </a:cubicBezTo>
                  <a:cubicBezTo>
                    <a:pt x="88" y="102"/>
                    <a:pt x="88" y="103"/>
                    <a:pt x="89" y="104"/>
                  </a:cubicBezTo>
                  <a:cubicBezTo>
                    <a:pt x="76" y="108"/>
                    <a:pt x="62" y="111"/>
                    <a:pt x="49" y="116"/>
                  </a:cubicBezTo>
                  <a:cubicBezTo>
                    <a:pt x="42" y="118"/>
                    <a:pt x="36" y="120"/>
                    <a:pt x="29" y="123"/>
                  </a:cubicBezTo>
                  <a:cubicBezTo>
                    <a:pt x="24" y="125"/>
                    <a:pt x="15" y="126"/>
                    <a:pt x="11" y="128"/>
                  </a:cubicBezTo>
                  <a:moveTo>
                    <a:pt x="12" y="126"/>
                  </a:moveTo>
                  <a:cubicBezTo>
                    <a:pt x="14" y="124"/>
                    <a:pt x="16" y="122"/>
                    <a:pt x="18" y="119"/>
                  </a:cubicBezTo>
                  <a:cubicBezTo>
                    <a:pt x="30" y="115"/>
                    <a:pt x="43" y="111"/>
                    <a:pt x="55" y="107"/>
                  </a:cubicBezTo>
                  <a:cubicBezTo>
                    <a:pt x="62" y="105"/>
                    <a:pt x="68" y="103"/>
                    <a:pt x="75" y="101"/>
                  </a:cubicBezTo>
                  <a:cubicBezTo>
                    <a:pt x="77" y="100"/>
                    <a:pt x="80" y="100"/>
                    <a:pt x="83" y="99"/>
                  </a:cubicBezTo>
                  <a:cubicBezTo>
                    <a:pt x="84" y="99"/>
                    <a:pt x="84" y="99"/>
                    <a:pt x="85" y="99"/>
                  </a:cubicBezTo>
                  <a:cubicBezTo>
                    <a:pt x="86" y="99"/>
                    <a:pt x="86" y="99"/>
                    <a:pt x="86" y="99"/>
                  </a:cubicBezTo>
                  <a:cubicBezTo>
                    <a:pt x="85" y="100"/>
                    <a:pt x="84" y="101"/>
                    <a:pt x="82" y="101"/>
                  </a:cubicBezTo>
                  <a:cubicBezTo>
                    <a:pt x="60" y="112"/>
                    <a:pt x="35" y="117"/>
                    <a:pt x="12" y="126"/>
                  </a:cubicBezTo>
                  <a:moveTo>
                    <a:pt x="24" y="116"/>
                  </a:moveTo>
                  <a:cubicBezTo>
                    <a:pt x="25" y="115"/>
                    <a:pt x="25" y="115"/>
                    <a:pt x="26" y="115"/>
                  </a:cubicBezTo>
                  <a:cubicBezTo>
                    <a:pt x="32" y="111"/>
                    <a:pt x="39" y="109"/>
                    <a:pt x="46" y="107"/>
                  </a:cubicBezTo>
                  <a:cubicBezTo>
                    <a:pt x="58" y="104"/>
                    <a:pt x="70" y="101"/>
                    <a:pt x="82" y="96"/>
                  </a:cubicBezTo>
                  <a:cubicBezTo>
                    <a:pt x="83" y="96"/>
                    <a:pt x="84" y="97"/>
                    <a:pt x="84" y="98"/>
                  </a:cubicBezTo>
                  <a:cubicBezTo>
                    <a:pt x="77" y="99"/>
                    <a:pt x="69" y="101"/>
                    <a:pt x="62" y="103"/>
                  </a:cubicBezTo>
                  <a:cubicBezTo>
                    <a:pt x="49" y="107"/>
                    <a:pt x="37" y="111"/>
                    <a:pt x="24" y="116"/>
                  </a:cubicBezTo>
                  <a:moveTo>
                    <a:pt x="24" y="115"/>
                  </a:moveTo>
                  <a:cubicBezTo>
                    <a:pt x="29" y="111"/>
                    <a:pt x="34" y="107"/>
                    <a:pt x="38" y="104"/>
                  </a:cubicBezTo>
                  <a:cubicBezTo>
                    <a:pt x="45" y="102"/>
                    <a:pt x="51" y="100"/>
                    <a:pt x="58" y="98"/>
                  </a:cubicBezTo>
                  <a:cubicBezTo>
                    <a:pt x="63" y="97"/>
                    <a:pt x="67" y="96"/>
                    <a:pt x="71" y="95"/>
                  </a:cubicBezTo>
                  <a:cubicBezTo>
                    <a:pt x="73" y="95"/>
                    <a:pt x="75" y="95"/>
                    <a:pt x="77" y="95"/>
                  </a:cubicBezTo>
                  <a:cubicBezTo>
                    <a:pt x="78" y="95"/>
                    <a:pt x="79" y="95"/>
                    <a:pt x="80" y="95"/>
                  </a:cubicBezTo>
                  <a:cubicBezTo>
                    <a:pt x="80" y="95"/>
                    <a:pt x="80" y="95"/>
                    <a:pt x="80" y="95"/>
                  </a:cubicBezTo>
                  <a:cubicBezTo>
                    <a:pt x="79" y="95"/>
                    <a:pt x="76" y="97"/>
                    <a:pt x="75" y="97"/>
                  </a:cubicBezTo>
                  <a:cubicBezTo>
                    <a:pt x="64" y="102"/>
                    <a:pt x="52" y="105"/>
                    <a:pt x="40" y="108"/>
                  </a:cubicBezTo>
                  <a:cubicBezTo>
                    <a:pt x="34" y="109"/>
                    <a:pt x="29" y="112"/>
                    <a:pt x="24" y="115"/>
                  </a:cubicBezTo>
                  <a:moveTo>
                    <a:pt x="58" y="97"/>
                  </a:moveTo>
                  <a:cubicBezTo>
                    <a:pt x="62" y="95"/>
                    <a:pt x="67" y="94"/>
                    <a:pt x="71" y="93"/>
                  </a:cubicBezTo>
                  <a:cubicBezTo>
                    <a:pt x="73" y="93"/>
                    <a:pt x="75" y="93"/>
                    <a:pt x="77" y="94"/>
                  </a:cubicBezTo>
                  <a:cubicBezTo>
                    <a:pt x="71" y="94"/>
                    <a:pt x="64" y="95"/>
                    <a:pt x="58" y="97"/>
                  </a:cubicBezTo>
                  <a:moveTo>
                    <a:pt x="47" y="99"/>
                  </a:moveTo>
                  <a:cubicBezTo>
                    <a:pt x="49" y="97"/>
                    <a:pt x="52" y="96"/>
                    <a:pt x="54" y="94"/>
                  </a:cubicBezTo>
                  <a:cubicBezTo>
                    <a:pt x="55" y="94"/>
                    <a:pt x="56" y="93"/>
                    <a:pt x="57" y="93"/>
                  </a:cubicBezTo>
                  <a:cubicBezTo>
                    <a:pt x="60" y="93"/>
                    <a:pt x="64" y="92"/>
                    <a:pt x="67" y="92"/>
                  </a:cubicBezTo>
                  <a:cubicBezTo>
                    <a:pt x="60" y="95"/>
                    <a:pt x="53" y="97"/>
                    <a:pt x="47" y="99"/>
                  </a:cubicBezTo>
                  <a:moveTo>
                    <a:pt x="64" y="88"/>
                  </a:moveTo>
                  <a:cubicBezTo>
                    <a:pt x="75" y="81"/>
                    <a:pt x="86" y="74"/>
                    <a:pt x="97" y="66"/>
                  </a:cubicBezTo>
                  <a:cubicBezTo>
                    <a:pt x="117" y="51"/>
                    <a:pt x="119" y="28"/>
                    <a:pt x="115" y="6"/>
                  </a:cubicBezTo>
                  <a:cubicBezTo>
                    <a:pt x="133" y="9"/>
                    <a:pt x="150" y="18"/>
                    <a:pt x="168" y="24"/>
                  </a:cubicBezTo>
                  <a:cubicBezTo>
                    <a:pt x="153" y="36"/>
                    <a:pt x="143" y="50"/>
                    <a:pt x="146" y="69"/>
                  </a:cubicBezTo>
                  <a:cubicBezTo>
                    <a:pt x="148" y="91"/>
                    <a:pt x="164" y="113"/>
                    <a:pt x="174" y="132"/>
                  </a:cubicBezTo>
                  <a:cubicBezTo>
                    <a:pt x="175" y="133"/>
                    <a:pt x="175" y="133"/>
                    <a:pt x="175" y="134"/>
                  </a:cubicBezTo>
                  <a:cubicBezTo>
                    <a:pt x="175" y="134"/>
                    <a:pt x="174" y="134"/>
                    <a:pt x="174" y="134"/>
                  </a:cubicBezTo>
                  <a:cubicBezTo>
                    <a:pt x="173" y="134"/>
                    <a:pt x="171" y="134"/>
                    <a:pt x="169" y="135"/>
                  </a:cubicBezTo>
                  <a:cubicBezTo>
                    <a:pt x="169" y="135"/>
                    <a:pt x="168" y="136"/>
                    <a:pt x="167" y="136"/>
                  </a:cubicBezTo>
                  <a:cubicBezTo>
                    <a:pt x="161" y="136"/>
                    <a:pt x="155" y="127"/>
                    <a:pt x="151" y="124"/>
                  </a:cubicBezTo>
                  <a:cubicBezTo>
                    <a:pt x="147" y="122"/>
                    <a:pt x="144" y="121"/>
                    <a:pt x="140" y="121"/>
                  </a:cubicBezTo>
                  <a:cubicBezTo>
                    <a:pt x="132" y="121"/>
                    <a:pt x="125" y="126"/>
                    <a:pt x="116" y="127"/>
                  </a:cubicBezTo>
                  <a:cubicBezTo>
                    <a:pt x="115" y="128"/>
                    <a:pt x="114" y="128"/>
                    <a:pt x="113" y="128"/>
                  </a:cubicBezTo>
                  <a:cubicBezTo>
                    <a:pt x="99" y="128"/>
                    <a:pt x="98" y="108"/>
                    <a:pt x="92" y="99"/>
                  </a:cubicBezTo>
                  <a:cubicBezTo>
                    <a:pt x="85" y="90"/>
                    <a:pt x="77" y="88"/>
                    <a:pt x="67" y="88"/>
                  </a:cubicBezTo>
                  <a:cubicBezTo>
                    <a:pt x="66" y="88"/>
                    <a:pt x="65" y="88"/>
                    <a:pt x="64" y="88"/>
                  </a:cubicBezTo>
                  <a:moveTo>
                    <a:pt x="113" y="0"/>
                  </a:moveTo>
                  <a:cubicBezTo>
                    <a:pt x="111" y="0"/>
                    <a:pt x="111" y="2"/>
                    <a:pt x="111" y="3"/>
                  </a:cubicBezTo>
                  <a:cubicBezTo>
                    <a:pt x="110" y="3"/>
                    <a:pt x="110" y="4"/>
                    <a:pt x="110" y="5"/>
                  </a:cubicBezTo>
                  <a:cubicBezTo>
                    <a:pt x="112" y="17"/>
                    <a:pt x="113" y="29"/>
                    <a:pt x="110" y="41"/>
                  </a:cubicBezTo>
                  <a:cubicBezTo>
                    <a:pt x="105" y="55"/>
                    <a:pt x="93" y="63"/>
                    <a:pt x="81" y="70"/>
                  </a:cubicBezTo>
                  <a:cubicBezTo>
                    <a:pt x="63" y="82"/>
                    <a:pt x="45" y="93"/>
                    <a:pt x="27" y="106"/>
                  </a:cubicBezTo>
                  <a:cubicBezTo>
                    <a:pt x="15" y="114"/>
                    <a:pt x="0" y="127"/>
                    <a:pt x="3" y="143"/>
                  </a:cubicBezTo>
                  <a:cubicBezTo>
                    <a:pt x="6" y="157"/>
                    <a:pt x="22" y="164"/>
                    <a:pt x="34" y="169"/>
                  </a:cubicBezTo>
                  <a:cubicBezTo>
                    <a:pt x="42" y="172"/>
                    <a:pt x="50" y="174"/>
                    <a:pt x="58" y="176"/>
                  </a:cubicBezTo>
                  <a:cubicBezTo>
                    <a:pt x="70" y="181"/>
                    <a:pt x="83" y="187"/>
                    <a:pt x="95" y="192"/>
                  </a:cubicBezTo>
                  <a:cubicBezTo>
                    <a:pt x="115" y="202"/>
                    <a:pt x="136" y="214"/>
                    <a:pt x="158" y="217"/>
                  </a:cubicBezTo>
                  <a:cubicBezTo>
                    <a:pt x="160" y="218"/>
                    <a:pt x="163" y="218"/>
                    <a:pt x="165" y="218"/>
                  </a:cubicBezTo>
                  <a:cubicBezTo>
                    <a:pt x="180" y="218"/>
                    <a:pt x="193" y="211"/>
                    <a:pt x="197" y="196"/>
                  </a:cubicBezTo>
                  <a:cubicBezTo>
                    <a:pt x="201" y="177"/>
                    <a:pt x="192" y="157"/>
                    <a:pt x="184" y="140"/>
                  </a:cubicBezTo>
                  <a:cubicBezTo>
                    <a:pt x="175" y="121"/>
                    <a:pt x="164" y="104"/>
                    <a:pt x="156" y="85"/>
                  </a:cubicBezTo>
                  <a:cubicBezTo>
                    <a:pt x="151" y="74"/>
                    <a:pt x="148" y="62"/>
                    <a:pt x="152" y="50"/>
                  </a:cubicBezTo>
                  <a:cubicBezTo>
                    <a:pt x="156" y="40"/>
                    <a:pt x="165" y="32"/>
                    <a:pt x="173" y="26"/>
                  </a:cubicBezTo>
                  <a:cubicBezTo>
                    <a:pt x="175" y="25"/>
                    <a:pt x="174" y="23"/>
                    <a:pt x="173" y="22"/>
                  </a:cubicBezTo>
                  <a:cubicBezTo>
                    <a:pt x="173" y="22"/>
                    <a:pt x="173" y="21"/>
                    <a:pt x="172" y="20"/>
                  </a:cubicBezTo>
                  <a:cubicBezTo>
                    <a:pt x="152" y="14"/>
                    <a:pt x="134" y="4"/>
                    <a:pt x="113" y="0"/>
                  </a:cubicBezTo>
                  <a:cubicBezTo>
                    <a:pt x="113" y="0"/>
                    <a:pt x="113" y="0"/>
                    <a:pt x="11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7" name="Freeform 25"/>
            <p:cNvSpPr>
              <a:spLocks noEditPoints="1"/>
            </p:cNvSpPr>
            <p:nvPr/>
          </p:nvSpPr>
          <p:spPr bwMode="auto">
            <a:xfrm>
              <a:off x="7835569" y="4886252"/>
              <a:ext cx="482600" cy="127000"/>
            </a:xfrm>
            <a:custGeom>
              <a:avLst/>
              <a:gdLst>
                <a:gd name="T0" fmla="*/ 67 w 114"/>
                <a:gd name="T1" fmla="*/ 20 h 30"/>
                <a:gd name="T2" fmla="*/ 24 w 114"/>
                <a:gd name="T3" fmla="*/ 18 h 30"/>
                <a:gd name="T4" fmla="*/ 25 w 114"/>
                <a:gd name="T5" fmla="*/ 16 h 30"/>
                <a:gd name="T6" fmla="*/ 24 w 114"/>
                <a:gd name="T7" fmla="*/ 19 h 30"/>
                <a:gd name="T8" fmla="*/ 24 w 114"/>
                <a:gd name="T9" fmla="*/ 16 h 30"/>
                <a:gd name="T10" fmla="*/ 27 w 114"/>
                <a:gd name="T11" fmla="*/ 15 h 30"/>
                <a:gd name="T12" fmla="*/ 30 w 114"/>
                <a:gd name="T13" fmla="*/ 14 h 30"/>
                <a:gd name="T14" fmla="*/ 66 w 114"/>
                <a:gd name="T15" fmla="*/ 14 h 30"/>
                <a:gd name="T16" fmla="*/ 65 w 114"/>
                <a:gd name="T17" fmla="*/ 14 h 30"/>
                <a:gd name="T18" fmla="*/ 65 w 114"/>
                <a:gd name="T19" fmla="*/ 19 h 30"/>
                <a:gd name="T20" fmla="*/ 40 w 114"/>
                <a:gd name="T21" fmla="*/ 20 h 30"/>
                <a:gd name="T22" fmla="*/ 34 w 114"/>
                <a:gd name="T23" fmla="*/ 20 h 30"/>
                <a:gd name="T24" fmla="*/ 34 w 114"/>
                <a:gd name="T25" fmla="*/ 13 h 30"/>
                <a:gd name="T26" fmla="*/ 37 w 114"/>
                <a:gd name="T27" fmla="*/ 15 h 30"/>
                <a:gd name="T28" fmla="*/ 41 w 114"/>
                <a:gd name="T29" fmla="*/ 19 h 30"/>
                <a:gd name="T30" fmla="*/ 44 w 114"/>
                <a:gd name="T31" fmla="*/ 11 h 30"/>
                <a:gd name="T32" fmla="*/ 42 w 114"/>
                <a:gd name="T33" fmla="*/ 14 h 30"/>
                <a:gd name="T34" fmla="*/ 46 w 114"/>
                <a:gd name="T35" fmla="*/ 16 h 30"/>
                <a:gd name="T36" fmla="*/ 52 w 114"/>
                <a:gd name="T37" fmla="*/ 20 h 30"/>
                <a:gd name="T38" fmla="*/ 50 w 114"/>
                <a:gd name="T39" fmla="*/ 20 h 30"/>
                <a:gd name="T40" fmla="*/ 52 w 114"/>
                <a:gd name="T41" fmla="*/ 20 h 30"/>
                <a:gd name="T42" fmla="*/ 66 w 114"/>
                <a:gd name="T43" fmla="*/ 9 h 30"/>
                <a:gd name="T44" fmla="*/ 66 w 114"/>
                <a:gd name="T45" fmla="*/ 12 h 30"/>
                <a:gd name="T46" fmla="*/ 48 w 114"/>
                <a:gd name="T47" fmla="*/ 9 h 30"/>
                <a:gd name="T48" fmla="*/ 96 w 114"/>
                <a:gd name="T49" fmla="*/ 15 h 30"/>
                <a:gd name="T50" fmla="*/ 58 w 114"/>
                <a:gd name="T51" fmla="*/ 20 h 30"/>
                <a:gd name="T52" fmla="*/ 57 w 114"/>
                <a:gd name="T53" fmla="*/ 18 h 30"/>
                <a:gd name="T54" fmla="*/ 57 w 114"/>
                <a:gd name="T55" fmla="*/ 11 h 30"/>
                <a:gd name="T56" fmla="*/ 79 w 114"/>
                <a:gd name="T57" fmla="*/ 20 h 30"/>
                <a:gd name="T58" fmla="*/ 58 w 114"/>
                <a:gd name="T59" fmla="*/ 13 h 30"/>
                <a:gd name="T60" fmla="*/ 56 w 114"/>
                <a:gd name="T61" fmla="*/ 7 h 30"/>
                <a:gd name="T62" fmla="*/ 76 w 114"/>
                <a:gd name="T63" fmla="*/ 20 h 30"/>
                <a:gd name="T64" fmla="*/ 65 w 114"/>
                <a:gd name="T65" fmla="*/ 6 h 30"/>
                <a:gd name="T66" fmla="*/ 68 w 114"/>
                <a:gd name="T67" fmla="*/ 13 h 30"/>
                <a:gd name="T68" fmla="*/ 65 w 114"/>
                <a:gd name="T69" fmla="*/ 13 h 30"/>
                <a:gd name="T70" fmla="*/ 68 w 114"/>
                <a:gd name="T71" fmla="*/ 5 h 30"/>
                <a:gd name="T72" fmla="*/ 81 w 114"/>
                <a:gd name="T73" fmla="*/ 12 h 30"/>
                <a:gd name="T74" fmla="*/ 81 w 114"/>
                <a:gd name="T75" fmla="*/ 19 h 30"/>
                <a:gd name="T76" fmla="*/ 73 w 114"/>
                <a:gd name="T77" fmla="*/ 4 h 30"/>
                <a:gd name="T78" fmla="*/ 76 w 114"/>
                <a:gd name="T79" fmla="*/ 4 h 30"/>
                <a:gd name="T80" fmla="*/ 91 w 114"/>
                <a:gd name="T81" fmla="*/ 18 h 30"/>
                <a:gd name="T82" fmla="*/ 86 w 114"/>
                <a:gd name="T83" fmla="*/ 12 h 30"/>
                <a:gd name="T84" fmla="*/ 89 w 114"/>
                <a:gd name="T85" fmla="*/ 12 h 30"/>
                <a:gd name="T86" fmla="*/ 105 w 114"/>
                <a:gd name="T87" fmla="*/ 3 h 30"/>
                <a:gd name="T88" fmla="*/ 93 w 114"/>
                <a:gd name="T89" fmla="*/ 16 h 30"/>
                <a:gd name="T90" fmla="*/ 90 w 114"/>
                <a:gd name="T91" fmla="*/ 10 h 30"/>
                <a:gd name="T92" fmla="*/ 86 w 114"/>
                <a:gd name="T93" fmla="*/ 2 h 30"/>
                <a:gd name="T94" fmla="*/ 104 w 114"/>
                <a:gd name="T95" fmla="*/ 5 h 30"/>
                <a:gd name="T96" fmla="*/ 110 w 114"/>
                <a:gd name="T97" fmla="*/ 13 h 30"/>
                <a:gd name="T98" fmla="*/ 111 w 114"/>
                <a:gd name="T99" fmla="*/ 14 h 30"/>
                <a:gd name="T100" fmla="*/ 109 w 114"/>
                <a:gd name="T101" fmla="*/ 14 h 30"/>
                <a:gd name="T102" fmla="*/ 108 w 114"/>
                <a:gd name="T103" fmla="*/ 16 h 30"/>
                <a:gd name="T104" fmla="*/ 94 w 114"/>
                <a:gd name="T105" fmla="*/ 10 h 30"/>
                <a:gd name="T106" fmla="*/ 98 w 114"/>
                <a:gd name="T107" fmla="*/ 10 h 30"/>
                <a:gd name="T108" fmla="*/ 104 w 114"/>
                <a:gd name="T109" fmla="*/ 7 h 30"/>
                <a:gd name="T110" fmla="*/ 106 w 114"/>
                <a:gd name="T111" fmla="*/ 18 h 30"/>
                <a:gd name="T112" fmla="*/ 93 w 114"/>
                <a:gd name="T113" fmla="*/ 6 h 30"/>
                <a:gd name="T114" fmla="*/ 94 w 114"/>
                <a:gd name="T115" fmla="*/ 4 h 30"/>
                <a:gd name="T116" fmla="*/ 98 w 114"/>
                <a:gd name="T117" fmla="*/ 2 h 30"/>
                <a:gd name="T118" fmla="*/ 8 w 114"/>
                <a:gd name="T119" fmla="*/ 16 h 30"/>
                <a:gd name="T120" fmla="*/ 3 w 114"/>
                <a:gd name="T121" fmla="*/ 26 h 30"/>
                <a:gd name="T122" fmla="*/ 91 w 114"/>
                <a:gd name="T12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30">
                  <a:moveTo>
                    <a:pt x="10" y="28"/>
                  </a:moveTo>
                  <a:cubicBezTo>
                    <a:pt x="9" y="26"/>
                    <a:pt x="7" y="25"/>
                    <a:pt x="4" y="25"/>
                  </a:cubicBezTo>
                  <a:cubicBezTo>
                    <a:pt x="5" y="24"/>
                    <a:pt x="5" y="24"/>
                    <a:pt x="6" y="23"/>
                  </a:cubicBezTo>
                  <a:cubicBezTo>
                    <a:pt x="7" y="21"/>
                    <a:pt x="8" y="20"/>
                    <a:pt x="8" y="18"/>
                  </a:cubicBezTo>
                  <a:cubicBezTo>
                    <a:pt x="12" y="17"/>
                    <a:pt x="15" y="17"/>
                    <a:pt x="19" y="17"/>
                  </a:cubicBezTo>
                  <a:cubicBezTo>
                    <a:pt x="20" y="17"/>
                    <a:pt x="21" y="17"/>
                    <a:pt x="22" y="17"/>
                  </a:cubicBezTo>
                  <a:cubicBezTo>
                    <a:pt x="22" y="18"/>
                    <a:pt x="23" y="20"/>
                    <a:pt x="23" y="22"/>
                  </a:cubicBezTo>
                  <a:cubicBezTo>
                    <a:pt x="19" y="23"/>
                    <a:pt x="15" y="26"/>
                    <a:pt x="10" y="28"/>
                  </a:cubicBezTo>
                  <a:moveTo>
                    <a:pt x="67" y="20"/>
                  </a:moveTo>
                  <a:cubicBezTo>
                    <a:pt x="67" y="20"/>
                    <a:pt x="67" y="20"/>
                    <a:pt x="67" y="20"/>
                  </a:cubicBezTo>
                  <a:cubicBezTo>
                    <a:pt x="67" y="19"/>
                    <a:pt x="66" y="17"/>
                    <a:pt x="66" y="17"/>
                  </a:cubicBezTo>
                  <a:cubicBezTo>
                    <a:pt x="67" y="18"/>
                    <a:pt x="68" y="19"/>
                    <a:pt x="69" y="20"/>
                  </a:cubicBezTo>
                  <a:cubicBezTo>
                    <a:pt x="68" y="20"/>
                    <a:pt x="67" y="20"/>
                    <a:pt x="65" y="20"/>
                  </a:cubicBezTo>
                  <a:cubicBezTo>
                    <a:pt x="65" y="20"/>
                    <a:pt x="65" y="20"/>
                    <a:pt x="65" y="20"/>
                  </a:cubicBezTo>
                  <a:cubicBezTo>
                    <a:pt x="65" y="19"/>
                    <a:pt x="65" y="19"/>
                    <a:pt x="65" y="18"/>
                  </a:cubicBezTo>
                  <a:cubicBezTo>
                    <a:pt x="67" y="20"/>
                    <a:pt x="67" y="20"/>
                    <a:pt x="67" y="20"/>
                  </a:cubicBezTo>
                  <a:moveTo>
                    <a:pt x="25" y="20"/>
                  </a:moveTo>
                  <a:cubicBezTo>
                    <a:pt x="25" y="20"/>
                    <a:pt x="24" y="19"/>
                    <a:pt x="24" y="18"/>
                  </a:cubicBezTo>
                  <a:cubicBezTo>
                    <a:pt x="24" y="18"/>
                    <a:pt x="24" y="18"/>
                    <a:pt x="24" y="18"/>
                  </a:cubicBezTo>
                  <a:cubicBezTo>
                    <a:pt x="23" y="18"/>
                    <a:pt x="23" y="17"/>
                    <a:pt x="23" y="17"/>
                  </a:cubicBezTo>
                  <a:cubicBezTo>
                    <a:pt x="24" y="16"/>
                    <a:pt x="24" y="16"/>
                    <a:pt x="24" y="16"/>
                  </a:cubicBezTo>
                  <a:cubicBezTo>
                    <a:pt x="24" y="17"/>
                    <a:pt x="24" y="18"/>
                    <a:pt x="25" y="19"/>
                  </a:cubicBezTo>
                  <a:cubicBezTo>
                    <a:pt x="25" y="20"/>
                    <a:pt x="25" y="20"/>
                    <a:pt x="25" y="20"/>
                  </a:cubicBezTo>
                  <a:moveTo>
                    <a:pt x="27" y="21"/>
                  </a:moveTo>
                  <a:cubicBezTo>
                    <a:pt x="27" y="21"/>
                    <a:pt x="27" y="21"/>
                    <a:pt x="27" y="21"/>
                  </a:cubicBezTo>
                  <a:cubicBezTo>
                    <a:pt x="27" y="20"/>
                    <a:pt x="27" y="19"/>
                    <a:pt x="26" y="18"/>
                  </a:cubicBezTo>
                  <a:cubicBezTo>
                    <a:pt x="26" y="17"/>
                    <a:pt x="25" y="16"/>
                    <a:pt x="25" y="16"/>
                  </a:cubicBezTo>
                  <a:cubicBezTo>
                    <a:pt x="26" y="16"/>
                    <a:pt x="26" y="16"/>
                    <a:pt x="26" y="17"/>
                  </a:cubicBezTo>
                  <a:cubicBezTo>
                    <a:pt x="27" y="19"/>
                    <a:pt x="28" y="20"/>
                    <a:pt x="29" y="21"/>
                  </a:cubicBezTo>
                  <a:cubicBezTo>
                    <a:pt x="29" y="21"/>
                    <a:pt x="29" y="21"/>
                    <a:pt x="29" y="21"/>
                  </a:cubicBezTo>
                  <a:cubicBezTo>
                    <a:pt x="29" y="19"/>
                    <a:pt x="28" y="17"/>
                    <a:pt x="27" y="16"/>
                  </a:cubicBezTo>
                  <a:cubicBezTo>
                    <a:pt x="29" y="18"/>
                    <a:pt x="29" y="19"/>
                    <a:pt x="31" y="21"/>
                  </a:cubicBezTo>
                  <a:cubicBezTo>
                    <a:pt x="29" y="21"/>
                    <a:pt x="27" y="21"/>
                    <a:pt x="24" y="21"/>
                  </a:cubicBezTo>
                  <a:cubicBezTo>
                    <a:pt x="24" y="21"/>
                    <a:pt x="24" y="21"/>
                    <a:pt x="24" y="21"/>
                  </a:cubicBezTo>
                  <a:cubicBezTo>
                    <a:pt x="25" y="21"/>
                    <a:pt x="25" y="21"/>
                    <a:pt x="25" y="21"/>
                  </a:cubicBezTo>
                  <a:cubicBezTo>
                    <a:pt x="25" y="21"/>
                    <a:pt x="24" y="20"/>
                    <a:pt x="24" y="19"/>
                  </a:cubicBezTo>
                  <a:cubicBezTo>
                    <a:pt x="24" y="19"/>
                    <a:pt x="24" y="19"/>
                    <a:pt x="24" y="19"/>
                  </a:cubicBezTo>
                  <a:cubicBezTo>
                    <a:pt x="24" y="19"/>
                    <a:pt x="24" y="19"/>
                    <a:pt x="24" y="19"/>
                  </a:cubicBezTo>
                  <a:cubicBezTo>
                    <a:pt x="24" y="20"/>
                    <a:pt x="25" y="20"/>
                    <a:pt x="25" y="21"/>
                  </a:cubicBezTo>
                  <a:cubicBezTo>
                    <a:pt x="26" y="21"/>
                    <a:pt x="26" y="21"/>
                    <a:pt x="26" y="21"/>
                  </a:cubicBezTo>
                  <a:cubicBezTo>
                    <a:pt x="25" y="20"/>
                    <a:pt x="25" y="17"/>
                    <a:pt x="24" y="17"/>
                  </a:cubicBezTo>
                  <a:cubicBezTo>
                    <a:pt x="25" y="18"/>
                    <a:pt x="26" y="19"/>
                    <a:pt x="27" y="21"/>
                  </a:cubicBezTo>
                  <a:moveTo>
                    <a:pt x="27" y="20"/>
                  </a:moveTo>
                  <a:cubicBezTo>
                    <a:pt x="27" y="20"/>
                    <a:pt x="27" y="20"/>
                    <a:pt x="27" y="19"/>
                  </a:cubicBezTo>
                  <a:cubicBezTo>
                    <a:pt x="26" y="18"/>
                    <a:pt x="25" y="17"/>
                    <a:pt x="24" y="16"/>
                  </a:cubicBezTo>
                  <a:cubicBezTo>
                    <a:pt x="25" y="16"/>
                    <a:pt x="25" y="16"/>
                    <a:pt x="25" y="16"/>
                  </a:cubicBezTo>
                  <a:cubicBezTo>
                    <a:pt x="25" y="17"/>
                    <a:pt x="26" y="17"/>
                    <a:pt x="26" y="18"/>
                  </a:cubicBezTo>
                  <a:cubicBezTo>
                    <a:pt x="26" y="18"/>
                    <a:pt x="27" y="20"/>
                    <a:pt x="27" y="20"/>
                  </a:cubicBezTo>
                  <a:moveTo>
                    <a:pt x="29" y="20"/>
                  </a:moveTo>
                  <a:cubicBezTo>
                    <a:pt x="27" y="19"/>
                    <a:pt x="27" y="17"/>
                    <a:pt x="26" y="16"/>
                  </a:cubicBezTo>
                  <a:cubicBezTo>
                    <a:pt x="26" y="15"/>
                    <a:pt x="27" y="15"/>
                    <a:pt x="28" y="15"/>
                  </a:cubicBezTo>
                  <a:cubicBezTo>
                    <a:pt x="28" y="15"/>
                    <a:pt x="28" y="15"/>
                    <a:pt x="28" y="15"/>
                  </a:cubicBezTo>
                  <a:cubicBezTo>
                    <a:pt x="29" y="17"/>
                    <a:pt x="30" y="18"/>
                    <a:pt x="31" y="20"/>
                  </a:cubicBezTo>
                  <a:cubicBezTo>
                    <a:pt x="30" y="19"/>
                    <a:pt x="28" y="17"/>
                    <a:pt x="27" y="15"/>
                  </a:cubicBezTo>
                  <a:cubicBezTo>
                    <a:pt x="27" y="16"/>
                    <a:pt x="27" y="16"/>
                    <a:pt x="27" y="16"/>
                  </a:cubicBezTo>
                  <a:cubicBezTo>
                    <a:pt x="27" y="17"/>
                    <a:pt x="28" y="19"/>
                    <a:pt x="29" y="20"/>
                  </a:cubicBezTo>
                  <a:moveTo>
                    <a:pt x="32" y="20"/>
                  </a:moveTo>
                  <a:cubicBezTo>
                    <a:pt x="32" y="19"/>
                    <a:pt x="29" y="16"/>
                    <a:pt x="28" y="15"/>
                  </a:cubicBezTo>
                  <a:cubicBezTo>
                    <a:pt x="28" y="15"/>
                    <a:pt x="28" y="15"/>
                    <a:pt x="28" y="15"/>
                  </a:cubicBezTo>
                  <a:cubicBezTo>
                    <a:pt x="29" y="14"/>
                    <a:pt x="29" y="14"/>
                    <a:pt x="30" y="14"/>
                  </a:cubicBezTo>
                  <a:cubicBezTo>
                    <a:pt x="31" y="16"/>
                    <a:pt x="31" y="18"/>
                    <a:pt x="32" y="20"/>
                  </a:cubicBezTo>
                  <a:moveTo>
                    <a:pt x="34" y="18"/>
                  </a:moveTo>
                  <a:cubicBezTo>
                    <a:pt x="33" y="17"/>
                    <a:pt x="32" y="15"/>
                    <a:pt x="30" y="14"/>
                  </a:cubicBezTo>
                  <a:cubicBezTo>
                    <a:pt x="31" y="14"/>
                    <a:pt x="31" y="14"/>
                    <a:pt x="31" y="14"/>
                  </a:cubicBezTo>
                  <a:cubicBezTo>
                    <a:pt x="32" y="15"/>
                    <a:pt x="32" y="15"/>
                    <a:pt x="33" y="16"/>
                  </a:cubicBezTo>
                  <a:cubicBezTo>
                    <a:pt x="33" y="17"/>
                    <a:pt x="33" y="18"/>
                    <a:pt x="34" y="18"/>
                  </a:cubicBezTo>
                  <a:moveTo>
                    <a:pt x="69" y="20"/>
                  </a:moveTo>
                  <a:cubicBezTo>
                    <a:pt x="69" y="20"/>
                    <a:pt x="69" y="20"/>
                    <a:pt x="69" y="20"/>
                  </a:cubicBezTo>
                  <a:cubicBezTo>
                    <a:pt x="68" y="19"/>
                    <a:pt x="68" y="17"/>
                    <a:pt x="67" y="16"/>
                  </a:cubicBezTo>
                  <a:cubicBezTo>
                    <a:pt x="66" y="16"/>
                    <a:pt x="66" y="15"/>
                    <a:pt x="65" y="14"/>
                  </a:cubicBezTo>
                  <a:cubicBezTo>
                    <a:pt x="65" y="14"/>
                    <a:pt x="65" y="14"/>
                    <a:pt x="65" y="14"/>
                  </a:cubicBezTo>
                  <a:cubicBezTo>
                    <a:pt x="65" y="14"/>
                    <a:pt x="65" y="14"/>
                    <a:pt x="66" y="14"/>
                  </a:cubicBezTo>
                  <a:cubicBezTo>
                    <a:pt x="67" y="15"/>
                    <a:pt x="68" y="16"/>
                    <a:pt x="70" y="18"/>
                  </a:cubicBezTo>
                  <a:cubicBezTo>
                    <a:pt x="70" y="18"/>
                    <a:pt x="70" y="18"/>
                    <a:pt x="70" y="18"/>
                  </a:cubicBezTo>
                  <a:cubicBezTo>
                    <a:pt x="70" y="19"/>
                    <a:pt x="70" y="19"/>
                    <a:pt x="70" y="19"/>
                  </a:cubicBezTo>
                  <a:cubicBezTo>
                    <a:pt x="70" y="19"/>
                    <a:pt x="71" y="20"/>
                    <a:pt x="71" y="20"/>
                  </a:cubicBezTo>
                  <a:cubicBezTo>
                    <a:pt x="71" y="20"/>
                    <a:pt x="71" y="20"/>
                    <a:pt x="71" y="20"/>
                  </a:cubicBezTo>
                  <a:cubicBezTo>
                    <a:pt x="71" y="20"/>
                    <a:pt x="71" y="20"/>
                    <a:pt x="71" y="20"/>
                  </a:cubicBezTo>
                  <a:cubicBezTo>
                    <a:pt x="70" y="20"/>
                    <a:pt x="70" y="20"/>
                    <a:pt x="69" y="20"/>
                  </a:cubicBezTo>
                  <a:moveTo>
                    <a:pt x="63" y="20"/>
                  </a:moveTo>
                  <a:cubicBezTo>
                    <a:pt x="64" y="18"/>
                    <a:pt x="65" y="16"/>
                    <a:pt x="65" y="14"/>
                  </a:cubicBezTo>
                  <a:cubicBezTo>
                    <a:pt x="65" y="15"/>
                    <a:pt x="66" y="16"/>
                    <a:pt x="67" y="18"/>
                  </a:cubicBezTo>
                  <a:cubicBezTo>
                    <a:pt x="68" y="18"/>
                    <a:pt x="68" y="19"/>
                    <a:pt x="68" y="19"/>
                  </a:cubicBezTo>
                  <a:cubicBezTo>
                    <a:pt x="68" y="19"/>
                    <a:pt x="68" y="19"/>
                    <a:pt x="68" y="18"/>
                  </a:cubicBezTo>
                  <a:cubicBezTo>
                    <a:pt x="67" y="18"/>
                    <a:pt x="66" y="17"/>
                    <a:pt x="65" y="16"/>
                  </a:cubicBezTo>
                  <a:cubicBezTo>
                    <a:pt x="65" y="16"/>
                    <a:pt x="65" y="16"/>
                    <a:pt x="65" y="16"/>
                  </a:cubicBezTo>
                  <a:cubicBezTo>
                    <a:pt x="65" y="17"/>
                    <a:pt x="66" y="18"/>
                    <a:pt x="66" y="19"/>
                  </a:cubicBezTo>
                  <a:cubicBezTo>
                    <a:pt x="66" y="19"/>
                    <a:pt x="65" y="18"/>
                    <a:pt x="65" y="18"/>
                  </a:cubicBezTo>
                  <a:cubicBezTo>
                    <a:pt x="64" y="18"/>
                    <a:pt x="64" y="18"/>
                    <a:pt x="64" y="18"/>
                  </a:cubicBezTo>
                  <a:cubicBezTo>
                    <a:pt x="65" y="19"/>
                    <a:pt x="65" y="19"/>
                    <a:pt x="65" y="19"/>
                  </a:cubicBezTo>
                  <a:cubicBezTo>
                    <a:pt x="65" y="19"/>
                    <a:pt x="65" y="19"/>
                    <a:pt x="64" y="19"/>
                  </a:cubicBezTo>
                  <a:cubicBezTo>
                    <a:pt x="64" y="20"/>
                    <a:pt x="64" y="20"/>
                    <a:pt x="64" y="20"/>
                  </a:cubicBezTo>
                  <a:cubicBezTo>
                    <a:pt x="64" y="20"/>
                    <a:pt x="65" y="20"/>
                    <a:pt x="65" y="20"/>
                  </a:cubicBezTo>
                  <a:cubicBezTo>
                    <a:pt x="65" y="20"/>
                    <a:pt x="64" y="20"/>
                    <a:pt x="63" y="20"/>
                  </a:cubicBezTo>
                  <a:moveTo>
                    <a:pt x="37" y="20"/>
                  </a:moveTo>
                  <a:cubicBezTo>
                    <a:pt x="37" y="20"/>
                    <a:pt x="37" y="20"/>
                    <a:pt x="37" y="20"/>
                  </a:cubicBezTo>
                  <a:cubicBezTo>
                    <a:pt x="36" y="19"/>
                    <a:pt x="36" y="18"/>
                    <a:pt x="35" y="16"/>
                  </a:cubicBezTo>
                  <a:cubicBezTo>
                    <a:pt x="35" y="16"/>
                    <a:pt x="34" y="14"/>
                    <a:pt x="34" y="13"/>
                  </a:cubicBezTo>
                  <a:cubicBezTo>
                    <a:pt x="36" y="16"/>
                    <a:pt x="38" y="18"/>
                    <a:pt x="40" y="20"/>
                  </a:cubicBezTo>
                  <a:cubicBezTo>
                    <a:pt x="37" y="21"/>
                    <a:pt x="34" y="21"/>
                    <a:pt x="31" y="21"/>
                  </a:cubicBezTo>
                  <a:cubicBezTo>
                    <a:pt x="31" y="21"/>
                    <a:pt x="31" y="21"/>
                    <a:pt x="31" y="21"/>
                  </a:cubicBezTo>
                  <a:cubicBezTo>
                    <a:pt x="31" y="20"/>
                    <a:pt x="30" y="19"/>
                    <a:pt x="30" y="18"/>
                  </a:cubicBezTo>
                  <a:cubicBezTo>
                    <a:pt x="29" y="17"/>
                    <a:pt x="28" y="16"/>
                    <a:pt x="28" y="16"/>
                  </a:cubicBezTo>
                  <a:cubicBezTo>
                    <a:pt x="28" y="16"/>
                    <a:pt x="29" y="16"/>
                    <a:pt x="29" y="16"/>
                  </a:cubicBezTo>
                  <a:cubicBezTo>
                    <a:pt x="30" y="18"/>
                    <a:pt x="32" y="19"/>
                    <a:pt x="33" y="21"/>
                  </a:cubicBezTo>
                  <a:cubicBezTo>
                    <a:pt x="33" y="20"/>
                    <a:pt x="33" y="20"/>
                    <a:pt x="33" y="20"/>
                  </a:cubicBezTo>
                  <a:cubicBezTo>
                    <a:pt x="32" y="19"/>
                    <a:pt x="32" y="16"/>
                    <a:pt x="30" y="14"/>
                  </a:cubicBezTo>
                  <a:cubicBezTo>
                    <a:pt x="32" y="16"/>
                    <a:pt x="33" y="18"/>
                    <a:pt x="34" y="20"/>
                  </a:cubicBezTo>
                  <a:cubicBezTo>
                    <a:pt x="35" y="20"/>
                    <a:pt x="35" y="20"/>
                    <a:pt x="35" y="20"/>
                  </a:cubicBezTo>
                  <a:cubicBezTo>
                    <a:pt x="34" y="18"/>
                    <a:pt x="33" y="16"/>
                    <a:pt x="32" y="14"/>
                  </a:cubicBezTo>
                  <a:cubicBezTo>
                    <a:pt x="33" y="16"/>
                    <a:pt x="35" y="19"/>
                    <a:pt x="37" y="20"/>
                  </a:cubicBezTo>
                  <a:moveTo>
                    <a:pt x="36" y="20"/>
                  </a:moveTo>
                  <a:cubicBezTo>
                    <a:pt x="35" y="18"/>
                    <a:pt x="33" y="15"/>
                    <a:pt x="32" y="14"/>
                  </a:cubicBezTo>
                  <a:cubicBezTo>
                    <a:pt x="32" y="13"/>
                    <a:pt x="33" y="13"/>
                    <a:pt x="33" y="13"/>
                  </a:cubicBezTo>
                  <a:cubicBezTo>
                    <a:pt x="34" y="15"/>
                    <a:pt x="35" y="17"/>
                    <a:pt x="36" y="20"/>
                  </a:cubicBezTo>
                  <a:moveTo>
                    <a:pt x="40" y="20"/>
                  </a:moveTo>
                  <a:cubicBezTo>
                    <a:pt x="38" y="17"/>
                    <a:pt x="36" y="15"/>
                    <a:pt x="34" y="13"/>
                  </a:cubicBezTo>
                  <a:cubicBezTo>
                    <a:pt x="34" y="13"/>
                    <a:pt x="35" y="13"/>
                    <a:pt x="35" y="12"/>
                  </a:cubicBezTo>
                  <a:cubicBezTo>
                    <a:pt x="36" y="15"/>
                    <a:pt x="38" y="18"/>
                    <a:pt x="40" y="20"/>
                  </a:cubicBezTo>
                  <a:moveTo>
                    <a:pt x="42" y="20"/>
                  </a:moveTo>
                  <a:cubicBezTo>
                    <a:pt x="42" y="20"/>
                    <a:pt x="42" y="20"/>
                    <a:pt x="42" y="20"/>
                  </a:cubicBezTo>
                  <a:cubicBezTo>
                    <a:pt x="41" y="17"/>
                    <a:pt x="39" y="15"/>
                    <a:pt x="38" y="12"/>
                  </a:cubicBezTo>
                  <a:cubicBezTo>
                    <a:pt x="39" y="15"/>
                    <a:pt x="42" y="17"/>
                    <a:pt x="43" y="20"/>
                  </a:cubicBezTo>
                  <a:cubicBezTo>
                    <a:pt x="42" y="20"/>
                    <a:pt x="41" y="20"/>
                    <a:pt x="40" y="20"/>
                  </a:cubicBezTo>
                  <a:cubicBezTo>
                    <a:pt x="40" y="20"/>
                    <a:pt x="40" y="20"/>
                    <a:pt x="40" y="20"/>
                  </a:cubicBezTo>
                  <a:cubicBezTo>
                    <a:pt x="39" y="18"/>
                    <a:pt x="38" y="17"/>
                    <a:pt x="37" y="15"/>
                  </a:cubicBezTo>
                  <a:cubicBezTo>
                    <a:pt x="38" y="16"/>
                    <a:pt x="38" y="16"/>
                    <a:pt x="38" y="16"/>
                  </a:cubicBezTo>
                  <a:cubicBezTo>
                    <a:pt x="39" y="17"/>
                    <a:pt x="40" y="19"/>
                    <a:pt x="42" y="20"/>
                  </a:cubicBezTo>
                  <a:moveTo>
                    <a:pt x="41" y="19"/>
                  </a:moveTo>
                  <a:cubicBezTo>
                    <a:pt x="41" y="19"/>
                    <a:pt x="41" y="19"/>
                    <a:pt x="41" y="19"/>
                  </a:cubicBezTo>
                  <a:cubicBezTo>
                    <a:pt x="40" y="18"/>
                    <a:pt x="40" y="17"/>
                    <a:pt x="39" y="17"/>
                  </a:cubicBezTo>
                  <a:cubicBezTo>
                    <a:pt x="38" y="15"/>
                    <a:pt x="37" y="14"/>
                    <a:pt x="36" y="12"/>
                  </a:cubicBezTo>
                  <a:cubicBezTo>
                    <a:pt x="36" y="12"/>
                    <a:pt x="37" y="12"/>
                    <a:pt x="37" y="12"/>
                  </a:cubicBezTo>
                  <a:cubicBezTo>
                    <a:pt x="38" y="14"/>
                    <a:pt x="40" y="16"/>
                    <a:pt x="41" y="18"/>
                  </a:cubicBezTo>
                  <a:cubicBezTo>
                    <a:pt x="41" y="19"/>
                    <a:pt x="41" y="19"/>
                    <a:pt x="41" y="19"/>
                  </a:cubicBezTo>
                  <a:moveTo>
                    <a:pt x="42" y="18"/>
                  </a:moveTo>
                  <a:cubicBezTo>
                    <a:pt x="41" y="16"/>
                    <a:pt x="39" y="14"/>
                    <a:pt x="38" y="12"/>
                  </a:cubicBezTo>
                  <a:cubicBezTo>
                    <a:pt x="38" y="12"/>
                    <a:pt x="39" y="11"/>
                    <a:pt x="40" y="11"/>
                  </a:cubicBezTo>
                  <a:cubicBezTo>
                    <a:pt x="40" y="13"/>
                    <a:pt x="41" y="14"/>
                    <a:pt x="41" y="15"/>
                  </a:cubicBezTo>
                  <a:cubicBezTo>
                    <a:pt x="41" y="16"/>
                    <a:pt x="42" y="17"/>
                    <a:pt x="42" y="17"/>
                  </a:cubicBezTo>
                  <a:cubicBezTo>
                    <a:pt x="42" y="18"/>
                    <a:pt x="42" y="18"/>
                    <a:pt x="42" y="18"/>
                  </a:cubicBezTo>
                  <a:moveTo>
                    <a:pt x="48" y="20"/>
                  </a:moveTo>
                  <a:cubicBezTo>
                    <a:pt x="48" y="20"/>
                    <a:pt x="48" y="20"/>
                    <a:pt x="48" y="20"/>
                  </a:cubicBezTo>
                  <a:cubicBezTo>
                    <a:pt x="47" y="17"/>
                    <a:pt x="45" y="14"/>
                    <a:pt x="44" y="11"/>
                  </a:cubicBezTo>
                  <a:cubicBezTo>
                    <a:pt x="45" y="13"/>
                    <a:pt x="48" y="16"/>
                    <a:pt x="49" y="19"/>
                  </a:cubicBezTo>
                  <a:cubicBezTo>
                    <a:pt x="50" y="20"/>
                    <a:pt x="50" y="20"/>
                    <a:pt x="50" y="20"/>
                  </a:cubicBezTo>
                  <a:cubicBezTo>
                    <a:pt x="50" y="20"/>
                    <a:pt x="50" y="20"/>
                    <a:pt x="50" y="20"/>
                  </a:cubicBezTo>
                  <a:cubicBezTo>
                    <a:pt x="48" y="20"/>
                    <a:pt x="46" y="20"/>
                    <a:pt x="44" y="20"/>
                  </a:cubicBezTo>
                  <a:cubicBezTo>
                    <a:pt x="43" y="18"/>
                    <a:pt x="42" y="14"/>
                    <a:pt x="40" y="12"/>
                  </a:cubicBezTo>
                  <a:cubicBezTo>
                    <a:pt x="42" y="15"/>
                    <a:pt x="43" y="18"/>
                    <a:pt x="45" y="20"/>
                  </a:cubicBezTo>
                  <a:cubicBezTo>
                    <a:pt x="46" y="20"/>
                    <a:pt x="46" y="20"/>
                    <a:pt x="46" y="20"/>
                  </a:cubicBezTo>
                  <a:cubicBezTo>
                    <a:pt x="45" y="19"/>
                    <a:pt x="44" y="17"/>
                    <a:pt x="44" y="16"/>
                  </a:cubicBezTo>
                  <a:cubicBezTo>
                    <a:pt x="43" y="15"/>
                    <a:pt x="43" y="14"/>
                    <a:pt x="42" y="14"/>
                  </a:cubicBezTo>
                  <a:cubicBezTo>
                    <a:pt x="42" y="14"/>
                    <a:pt x="41" y="12"/>
                    <a:pt x="42" y="12"/>
                  </a:cubicBezTo>
                  <a:cubicBezTo>
                    <a:pt x="42" y="12"/>
                    <a:pt x="42" y="12"/>
                    <a:pt x="42" y="12"/>
                  </a:cubicBezTo>
                  <a:cubicBezTo>
                    <a:pt x="44" y="15"/>
                    <a:pt x="45" y="18"/>
                    <a:pt x="48" y="20"/>
                  </a:cubicBezTo>
                  <a:moveTo>
                    <a:pt x="44" y="17"/>
                  </a:moveTo>
                  <a:cubicBezTo>
                    <a:pt x="43" y="16"/>
                    <a:pt x="43" y="16"/>
                    <a:pt x="43" y="16"/>
                  </a:cubicBezTo>
                  <a:cubicBezTo>
                    <a:pt x="42" y="14"/>
                    <a:pt x="41" y="13"/>
                    <a:pt x="40" y="11"/>
                  </a:cubicBezTo>
                  <a:cubicBezTo>
                    <a:pt x="41" y="11"/>
                    <a:pt x="42" y="11"/>
                    <a:pt x="43" y="10"/>
                  </a:cubicBezTo>
                  <a:cubicBezTo>
                    <a:pt x="44" y="12"/>
                    <a:pt x="44" y="13"/>
                    <a:pt x="45" y="14"/>
                  </a:cubicBezTo>
                  <a:cubicBezTo>
                    <a:pt x="45" y="15"/>
                    <a:pt x="45" y="16"/>
                    <a:pt x="46" y="16"/>
                  </a:cubicBezTo>
                  <a:cubicBezTo>
                    <a:pt x="46" y="17"/>
                    <a:pt x="47" y="19"/>
                    <a:pt x="47" y="19"/>
                  </a:cubicBezTo>
                  <a:cubicBezTo>
                    <a:pt x="45" y="17"/>
                    <a:pt x="43" y="14"/>
                    <a:pt x="42" y="11"/>
                  </a:cubicBezTo>
                  <a:cubicBezTo>
                    <a:pt x="41" y="11"/>
                    <a:pt x="41" y="11"/>
                    <a:pt x="41" y="11"/>
                  </a:cubicBezTo>
                  <a:cubicBezTo>
                    <a:pt x="42" y="13"/>
                    <a:pt x="43" y="15"/>
                    <a:pt x="44" y="17"/>
                  </a:cubicBezTo>
                  <a:moveTo>
                    <a:pt x="48" y="16"/>
                  </a:moveTo>
                  <a:cubicBezTo>
                    <a:pt x="46" y="14"/>
                    <a:pt x="45" y="12"/>
                    <a:pt x="44" y="10"/>
                  </a:cubicBezTo>
                  <a:cubicBezTo>
                    <a:pt x="44" y="10"/>
                    <a:pt x="44" y="10"/>
                    <a:pt x="45" y="10"/>
                  </a:cubicBezTo>
                  <a:cubicBezTo>
                    <a:pt x="46" y="12"/>
                    <a:pt x="47" y="14"/>
                    <a:pt x="48" y="16"/>
                  </a:cubicBezTo>
                  <a:moveTo>
                    <a:pt x="52" y="20"/>
                  </a:moveTo>
                  <a:cubicBezTo>
                    <a:pt x="52" y="20"/>
                    <a:pt x="52" y="20"/>
                    <a:pt x="52" y="20"/>
                  </a:cubicBezTo>
                  <a:cubicBezTo>
                    <a:pt x="52" y="18"/>
                    <a:pt x="51" y="17"/>
                    <a:pt x="50" y="15"/>
                  </a:cubicBezTo>
                  <a:cubicBezTo>
                    <a:pt x="50" y="14"/>
                    <a:pt x="49" y="13"/>
                    <a:pt x="49" y="12"/>
                  </a:cubicBezTo>
                  <a:cubicBezTo>
                    <a:pt x="48" y="11"/>
                    <a:pt x="47" y="9"/>
                    <a:pt x="48" y="9"/>
                  </a:cubicBezTo>
                  <a:cubicBezTo>
                    <a:pt x="48" y="9"/>
                    <a:pt x="48" y="9"/>
                    <a:pt x="48" y="10"/>
                  </a:cubicBezTo>
                  <a:cubicBezTo>
                    <a:pt x="50" y="11"/>
                    <a:pt x="50" y="14"/>
                    <a:pt x="52" y="16"/>
                  </a:cubicBezTo>
                  <a:cubicBezTo>
                    <a:pt x="53" y="17"/>
                    <a:pt x="54" y="19"/>
                    <a:pt x="55" y="20"/>
                  </a:cubicBezTo>
                  <a:cubicBezTo>
                    <a:pt x="54" y="20"/>
                    <a:pt x="53" y="20"/>
                    <a:pt x="53" y="20"/>
                  </a:cubicBezTo>
                  <a:cubicBezTo>
                    <a:pt x="52" y="20"/>
                    <a:pt x="51" y="20"/>
                    <a:pt x="50" y="20"/>
                  </a:cubicBezTo>
                  <a:cubicBezTo>
                    <a:pt x="50" y="20"/>
                    <a:pt x="50" y="20"/>
                    <a:pt x="50" y="20"/>
                  </a:cubicBezTo>
                  <a:cubicBezTo>
                    <a:pt x="50" y="19"/>
                    <a:pt x="50" y="19"/>
                    <a:pt x="50" y="19"/>
                  </a:cubicBezTo>
                  <a:cubicBezTo>
                    <a:pt x="50" y="19"/>
                    <a:pt x="50" y="19"/>
                    <a:pt x="50" y="19"/>
                  </a:cubicBezTo>
                  <a:cubicBezTo>
                    <a:pt x="49" y="19"/>
                    <a:pt x="49" y="18"/>
                    <a:pt x="49" y="18"/>
                  </a:cubicBezTo>
                  <a:cubicBezTo>
                    <a:pt x="48" y="17"/>
                    <a:pt x="48" y="16"/>
                    <a:pt x="48" y="15"/>
                  </a:cubicBezTo>
                  <a:cubicBezTo>
                    <a:pt x="47" y="14"/>
                    <a:pt x="47" y="13"/>
                    <a:pt x="46" y="13"/>
                  </a:cubicBezTo>
                  <a:cubicBezTo>
                    <a:pt x="46" y="12"/>
                    <a:pt x="45" y="10"/>
                    <a:pt x="45" y="10"/>
                  </a:cubicBezTo>
                  <a:cubicBezTo>
                    <a:pt x="45" y="10"/>
                    <a:pt x="45" y="10"/>
                    <a:pt x="46" y="11"/>
                  </a:cubicBezTo>
                  <a:cubicBezTo>
                    <a:pt x="47" y="14"/>
                    <a:pt x="50" y="17"/>
                    <a:pt x="52" y="20"/>
                  </a:cubicBezTo>
                  <a:moveTo>
                    <a:pt x="52" y="19"/>
                  </a:moveTo>
                  <a:cubicBezTo>
                    <a:pt x="50" y="16"/>
                    <a:pt x="47" y="13"/>
                    <a:pt x="45" y="10"/>
                  </a:cubicBezTo>
                  <a:cubicBezTo>
                    <a:pt x="46" y="10"/>
                    <a:pt x="47" y="9"/>
                    <a:pt x="47" y="9"/>
                  </a:cubicBezTo>
                  <a:cubicBezTo>
                    <a:pt x="49" y="13"/>
                    <a:pt x="50" y="16"/>
                    <a:pt x="52" y="19"/>
                  </a:cubicBezTo>
                  <a:moveTo>
                    <a:pt x="74" y="20"/>
                  </a:moveTo>
                  <a:cubicBezTo>
                    <a:pt x="74" y="20"/>
                    <a:pt x="74" y="20"/>
                    <a:pt x="74" y="20"/>
                  </a:cubicBezTo>
                  <a:cubicBezTo>
                    <a:pt x="73" y="17"/>
                    <a:pt x="70" y="16"/>
                    <a:pt x="69" y="13"/>
                  </a:cubicBezTo>
                  <a:cubicBezTo>
                    <a:pt x="68" y="12"/>
                    <a:pt x="67" y="11"/>
                    <a:pt x="66" y="9"/>
                  </a:cubicBezTo>
                  <a:cubicBezTo>
                    <a:pt x="66" y="9"/>
                    <a:pt x="66" y="9"/>
                    <a:pt x="66" y="9"/>
                  </a:cubicBezTo>
                  <a:cubicBezTo>
                    <a:pt x="67" y="11"/>
                    <a:pt x="68" y="12"/>
                    <a:pt x="69" y="13"/>
                  </a:cubicBezTo>
                  <a:cubicBezTo>
                    <a:pt x="71" y="16"/>
                    <a:pt x="74" y="18"/>
                    <a:pt x="76" y="20"/>
                  </a:cubicBezTo>
                  <a:cubicBezTo>
                    <a:pt x="76" y="20"/>
                    <a:pt x="76" y="20"/>
                    <a:pt x="76" y="20"/>
                  </a:cubicBezTo>
                  <a:cubicBezTo>
                    <a:pt x="75" y="20"/>
                    <a:pt x="73" y="20"/>
                    <a:pt x="72" y="20"/>
                  </a:cubicBezTo>
                  <a:cubicBezTo>
                    <a:pt x="72" y="20"/>
                    <a:pt x="72" y="20"/>
                    <a:pt x="72" y="20"/>
                  </a:cubicBezTo>
                  <a:cubicBezTo>
                    <a:pt x="71" y="19"/>
                    <a:pt x="71" y="18"/>
                    <a:pt x="70" y="18"/>
                  </a:cubicBezTo>
                  <a:cubicBezTo>
                    <a:pt x="70" y="17"/>
                    <a:pt x="69" y="17"/>
                    <a:pt x="69" y="16"/>
                  </a:cubicBezTo>
                  <a:cubicBezTo>
                    <a:pt x="68" y="15"/>
                    <a:pt x="67" y="13"/>
                    <a:pt x="66" y="12"/>
                  </a:cubicBezTo>
                  <a:cubicBezTo>
                    <a:pt x="66" y="12"/>
                    <a:pt x="66" y="12"/>
                    <a:pt x="66" y="12"/>
                  </a:cubicBezTo>
                  <a:cubicBezTo>
                    <a:pt x="66" y="12"/>
                    <a:pt x="66" y="11"/>
                    <a:pt x="65" y="11"/>
                  </a:cubicBezTo>
                  <a:cubicBezTo>
                    <a:pt x="65" y="11"/>
                    <a:pt x="65" y="10"/>
                    <a:pt x="65" y="10"/>
                  </a:cubicBezTo>
                  <a:cubicBezTo>
                    <a:pt x="65" y="10"/>
                    <a:pt x="65" y="10"/>
                    <a:pt x="65" y="11"/>
                  </a:cubicBezTo>
                  <a:cubicBezTo>
                    <a:pt x="66" y="11"/>
                    <a:pt x="66" y="12"/>
                    <a:pt x="67" y="13"/>
                  </a:cubicBezTo>
                  <a:cubicBezTo>
                    <a:pt x="69" y="16"/>
                    <a:pt x="71" y="18"/>
                    <a:pt x="74" y="20"/>
                  </a:cubicBezTo>
                  <a:moveTo>
                    <a:pt x="55" y="20"/>
                  </a:moveTo>
                  <a:cubicBezTo>
                    <a:pt x="55" y="20"/>
                    <a:pt x="53" y="17"/>
                    <a:pt x="53" y="17"/>
                  </a:cubicBezTo>
                  <a:cubicBezTo>
                    <a:pt x="52" y="16"/>
                    <a:pt x="51" y="15"/>
                    <a:pt x="51" y="13"/>
                  </a:cubicBezTo>
                  <a:cubicBezTo>
                    <a:pt x="50" y="12"/>
                    <a:pt x="49" y="10"/>
                    <a:pt x="48" y="9"/>
                  </a:cubicBezTo>
                  <a:cubicBezTo>
                    <a:pt x="48" y="9"/>
                    <a:pt x="49" y="9"/>
                    <a:pt x="49" y="9"/>
                  </a:cubicBezTo>
                  <a:cubicBezTo>
                    <a:pt x="50" y="13"/>
                    <a:pt x="53" y="16"/>
                    <a:pt x="55" y="19"/>
                  </a:cubicBezTo>
                  <a:cubicBezTo>
                    <a:pt x="55" y="20"/>
                    <a:pt x="55" y="20"/>
                    <a:pt x="55" y="20"/>
                  </a:cubicBezTo>
                  <a:moveTo>
                    <a:pt x="98" y="20"/>
                  </a:moveTo>
                  <a:cubicBezTo>
                    <a:pt x="99" y="20"/>
                    <a:pt x="99" y="20"/>
                    <a:pt x="99" y="20"/>
                  </a:cubicBezTo>
                  <a:cubicBezTo>
                    <a:pt x="97" y="17"/>
                    <a:pt x="94" y="14"/>
                    <a:pt x="92" y="12"/>
                  </a:cubicBezTo>
                  <a:cubicBezTo>
                    <a:pt x="91" y="10"/>
                    <a:pt x="90" y="9"/>
                    <a:pt x="89" y="8"/>
                  </a:cubicBezTo>
                  <a:cubicBezTo>
                    <a:pt x="90" y="9"/>
                    <a:pt x="91" y="9"/>
                    <a:pt x="91" y="10"/>
                  </a:cubicBezTo>
                  <a:cubicBezTo>
                    <a:pt x="93" y="11"/>
                    <a:pt x="94" y="13"/>
                    <a:pt x="96" y="15"/>
                  </a:cubicBezTo>
                  <a:cubicBezTo>
                    <a:pt x="97" y="16"/>
                    <a:pt x="99" y="18"/>
                    <a:pt x="100" y="20"/>
                  </a:cubicBezTo>
                  <a:cubicBezTo>
                    <a:pt x="100" y="20"/>
                    <a:pt x="99" y="20"/>
                    <a:pt x="98" y="20"/>
                  </a:cubicBezTo>
                  <a:moveTo>
                    <a:pt x="57" y="19"/>
                  </a:moveTo>
                  <a:cubicBezTo>
                    <a:pt x="58" y="19"/>
                    <a:pt x="58" y="19"/>
                    <a:pt x="58" y="19"/>
                  </a:cubicBezTo>
                  <a:cubicBezTo>
                    <a:pt x="56" y="15"/>
                    <a:pt x="54" y="12"/>
                    <a:pt x="52" y="8"/>
                  </a:cubicBezTo>
                  <a:cubicBezTo>
                    <a:pt x="53" y="10"/>
                    <a:pt x="54" y="12"/>
                    <a:pt x="55" y="13"/>
                  </a:cubicBezTo>
                  <a:cubicBezTo>
                    <a:pt x="57" y="15"/>
                    <a:pt x="58" y="16"/>
                    <a:pt x="59" y="18"/>
                  </a:cubicBezTo>
                  <a:cubicBezTo>
                    <a:pt x="59" y="18"/>
                    <a:pt x="59" y="18"/>
                    <a:pt x="59" y="18"/>
                  </a:cubicBezTo>
                  <a:cubicBezTo>
                    <a:pt x="59" y="19"/>
                    <a:pt x="58" y="19"/>
                    <a:pt x="58" y="20"/>
                  </a:cubicBezTo>
                  <a:cubicBezTo>
                    <a:pt x="57" y="20"/>
                    <a:pt x="56" y="20"/>
                    <a:pt x="56" y="20"/>
                  </a:cubicBezTo>
                  <a:cubicBezTo>
                    <a:pt x="54" y="16"/>
                    <a:pt x="51" y="13"/>
                    <a:pt x="50" y="10"/>
                  </a:cubicBezTo>
                  <a:cubicBezTo>
                    <a:pt x="50" y="9"/>
                    <a:pt x="50" y="9"/>
                    <a:pt x="50" y="9"/>
                  </a:cubicBezTo>
                  <a:cubicBezTo>
                    <a:pt x="50" y="9"/>
                    <a:pt x="50" y="10"/>
                    <a:pt x="51" y="10"/>
                  </a:cubicBezTo>
                  <a:cubicBezTo>
                    <a:pt x="51" y="11"/>
                    <a:pt x="51" y="11"/>
                    <a:pt x="51" y="11"/>
                  </a:cubicBezTo>
                  <a:cubicBezTo>
                    <a:pt x="51" y="11"/>
                    <a:pt x="51" y="11"/>
                    <a:pt x="51" y="11"/>
                  </a:cubicBezTo>
                  <a:cubicBezTo>
                    <a:pt x="52" y="12"/>
                    <a:pt x="53" y="13"/>
                    <a:pt x="53" y="14"/>
                  </a:cubicBezTo>
                  <a:cubicBezTo>
                    <a:pt x="55" y="16"/>
                    <a:pt x="56" y="17"/>
                    <a:pt x="57" y="19"/>
                  </a:cubicBezTo>
                  <a:moveTo>
                    <a:pt x="57" y="18"/>
                  </a:moveTo>
                  <a:cubicBezTo>
                    <a:pt x="56" y="16"/>
                    <a:pt x="54" y="15"/>
                    <a:pt x="53" y="13"/>
                  </a:cubicBezTo>
                  <a:cubicBezTo>
                    <a:pt x="52" y="11"/>
                    <a:pt x="51" y="10"/>
                    <a:pt x="50" y="9"/>
                  </a:cubicBezTo>
                  <a:cubicBezTo>
                    <a:pt x="50" y="8"/>
                    <a:pt x="51" y="8"/>
                    <a:pt x="52" y="8"/>
                  </a:cubicBezTo>
                  <a:cubicBezTo>
                    <a:pt x="53" y="12"/>
                    <a:pt x="55" y="15"/>
                    <a:pt x="57" y="18"/>
                  </a:cubicBezTo>
                  <a:moveTo>
                    <a:pt x="59" y="18"/>
                  </a:moveTo>
                  <a:cubicBezTo>
                    <a:pt x="58" y="14"/>
                    <a:pt x="56" y="12"/>
                    <a:pt x="54" y="9"/>
                  </a:cubicBezTo>
                  <a:cubicBezTo>
                    <a:pt x="54" y="8"/>
                    <a:pt x="54" y="8"/>
                    <a:pt x="54" y="8"/>
                  </a:cubicBezTo>
                  <a:cubicBezTo>
                    <a:pt x="54" y="8"/>
                    <a:pt x="54" y="8"/>
                    <a:pt x="54" y="9"/>
                  </a:cubicBezTo>
                  <a:cubicBezTo>
                    <a:pt x="55" y="9"/>
                    <a:pt x="56" y="10"/>
                    <a:pt x="57" y="11"/>
                  </a:cubicBezTo>
                  <a:cubicBezTo>
                    <a:pt x="58" y="13"/>
                    <a:pt x="58" y="14"/>
                    <a:pt x="60" y="15"/>
                  </a:cubicBezTo>
                  <a:cubicBezTo>
                    <a:pt x="60" y="16"/>
                    <a:pt x="59" y="17"/>
                    <a:pt x="59" y="18"/>
                  </a:cubicBezTo>
                  <a:moveTo>
                    <a:pt x="59" y="17"/>
                  </a:moveTo>
                  <a:cubicBezTo>
                    <a:pt x="57" y="14"/>
                    <a:pt x="55" y="11"/>
                    <a:pt x="52" y="8"/>
                  </a:cubicBezTo>
                  <a:cubicBezTo>
                    <a:pt x="53" y="8"/>
                    <a:pt x="53" y="8"/>
                    <a:pt x="53" y="8"/>
                  </a:cubicBezTo>
                  <a:cubicBezTo>
                    <a:pt x="54" y="9"/>
                    <a:pt x="55" y="11"/>
                    <a:pt x="56" y="12"/>
                  </a:cubicBezTo>
                  <a:cubicBezTo>
                    <a:pt x="57" y="14"/>
                    <a:pt x="58" y="16"/>
                    <a:pt x="59" y="17"/>
                  </a:cubicBezTo>
                  <a:moveTo>
                    <a:pt x="81" y="20"/>
                  </a:moveTo>
                  <a:cubicBezTo>
                    <a:pt x="80" y="20"/>
                    <a:pt x="80" y="20"/>
                    <a:pt x="79" y="20"/>
                  </a:cubicBezTo>
                  <a:cubicBezTo>
                    <a:pt x="79" y="20"/>
                    <a:pt x="79" y="20"/>
                    <a:pt x="79" y="20"/>
                  </a:cubicBezTo>
                  <a:cubicBezTo>
                    <a:pt x="77" y="17"/>
                    <a:pt x="75" y="15"/>
                    <a:pt x="74" y="13"/>
                  </a:cubicBezTo>
                  <a:cubicBezTo>
                    <a:pt x="73" y="12"/>
                    <a:pt x="72" y="10"/>
                    <a:pt x="71" y="9"/>
                  </a:cubicBezTo>
                  <a:cubicBezTo>
                    <a:pt x="70" y="8"/>
                    <a:pt x="70" y="8"/>
                    <a:pt x="70" y="7"/>
                  </a:cubicBezTo>
                  <a:cubicBezTo>
                    <a:pt x="71" y="9"/>
                    <a:pt x="73" y="11"/>
                    <a:pt x="75" y="13"/>
                  </a:cubicBezTo>
                  <a:cubicBezTo>
                    <a:pt x="77" y="16"/>
                    <a:pt x="79" y="18"/>
                    <a:pt x="81" y="20"/>
                  </a:cubicBezTo>
                  <a:cubicBezTo>
                    <a:pt x="81" y="20"/>
                    <a:pt x="81" y="20"/>
                    <a:pt x="81" y="20"/>
                  </a:cubicBezTo>
                  <a:moveTo>
                    <a:pt x="59" y="14"/>
                  </a:moveTo>
                  <a:cubicBezTo>
                    <a:pt x="59" y="14"/>
                    <a:pt x="59" y="14"/>
                    <a:pt x="58" y="13"/>
                  </a:cubicBezTo>
                  <a:cubicBezTo>
                    <a:pt x="58" y="12"/>
                    <a:pt x="57" y="11"/>
                    <a:pt x="57" y="10"/>
                  </a:cubicBezTo>
                  <a:cubicBezTo>
                    <a:pt x="56" y="10"/>
                    <a:pt x="55" y="9"/>
                    <a:pt x="54" y="8"/>
                  </a:cubicBezTo>
                  <a:cubicBezTo>
                    <a:pt x="54" y="8"/>
                    <a:pt x="55" y="8"/>
                    <a:pt x="55" y="7"/>
                  </a:cubicBezTo>
                  <a:cubicBezTo>
                    <a:pt x="55" y="8"/>
                    <a:pt x="55" y="8"/>
                    <a:pt x="55" y="8"/>
                  </a:cubicBezTo>
                  <a:cubicBezTo>
                    <a:pt x="56" y="9"/>
                    <a:pt x="57" y="10"/>
                    <a:pt x="58" y="12"/>
                  </a:cubicBezTo>
                  <a:cubicBezTo>
                    <a:pt x="58" y="12"/>
                    <a:pt x="60" y="14"/>
                    <a:pt x="59" y="14"/>
                  </a:cubicBezTo>
                  <a:moveTo>
                    <a:pt x="60" y="14"/>
                  </a:moveTo>
                  <a:cubicBezTo>
                    <a:pt x="59" y="12"/>
                    <a:pt x="57" y="9"/>
                    <a:pt x="56" y="7"/>
                  </a:cubicBezTo>
                  <a:cubicBezTo>
                    <a:pt x="56" y="7"/>
                    <a:pt x="56" y="7"/>
                    <a:pt x="56" y="7"/>
                  </a:cubicBezTo>
                  <a:cubicBezTo>
                    <a:pt x="57" y="7"/>
                    <a:pt x="57" y="7"/>
                    <a:pt x="57" y="7"/>
                  </a:cubicBezTo>
                  <a:cubicBezTo>
                    <a:pt x="58" y="9"/>
                    <a:pt x="59" y="12"/>
                    <a:pt x="60" y="14"/>
                  </a:cubicBezTo>
                  <a:moveTo>
                    <a:pt x="60" y="20"/>
                  </a:moveTo>
                  <a:cubicBezTo>
                    <a:pt x="62" y="16"/>
                    <a:pt x="61" y="11"/>
                    <a:pt x="59" y="7"/>
                  </a:cubicBezTo>
                  <a:cubicBezTo>
                    <a:pt x="59" y="7"/>
                    <a:pt x="60" y="6"/>
                    <a:pt x="61" y="6"/>
                  </a:cubicBezTo>
                  <a:cubicBezTo>
                    <a:pt x="63" y="10"/>
                    <a:pt x="64" y="16"/>
                    <a:pt x="62" y="20"/>
                  </a:cubicBezTo>
                  <a:cubicBezTo>
                    <a:pt x="61" y="20"/>
                    <a:pt x="60" y="20"/>
                    <a:pt x="60" y="20"/>
                  </a:cubicBezTo>
                  <a:moveTo>
                    <a:pt x="79" y="20"/>
                  </a:moveTo>
                  <a:cubicBezTo>
                    <a:pt x="78" y="20"/>
                    <a:pt x="77" y="20"/>
                    <a:pt x="76" y="20"/>
                  </a:cubicBezTo>
                  <a:cubicBezTo>
                    <a:pt x="76" y="20"/>
                    <a:pt x="76" y="20"/>
                    <a:pt x="76" y="20"/>
                  </a:cubicBezTo>
                  <a:cubicBezTo>
                    <a:pt x="73" y="15"/>
                    <a:pt x="69" y="11"/>
                    <a:pt x="65" y="6"/>
                  </a:cubicBezTo>
                  <a:cubicBezTo>
                    <a:pt x="66" y="7"/>
                    <a:pt x="67" y="8"/>
                    <a:pt x="68" y="9"/>
                  </a:cubicBezTo>
                  <a:cubicBezTo>
                    <a:pt x="69" y="10"/>
                    <a:pt x="70" y="11"/>
                    <a:pt x="72" y="13"/>
                  </a:cubicBezTo>
                  <a:cubicBezTo>
                    <a:pt x="74" y="15"/>
                    <a:pt x="76" y="18"/>
                    <a:pt x="78" y="20"/>
                  </a:cubicBezTo>
                  <a:cubicBezTo>
                    <a:pt x="79" y="20"/>
                    <a:pt x="79" y="20"/>
                    <a:pt x="79" y="20"/>
                  </a:cubicBezTo>
                  <a:moveTo>
                    <a:pt x="65" y="13"/>
                  </a:moveTo>
                  <a:cubicBezTo>
                    <a:pt x="64" y="10"/>
                    <a:pt x="64" y="8"/>
                    <a:pt x="62" y="6"/>
                  </a:cubicBezTo>
                  <a:cubicBezTo>
                    <a:pt x="63" y="6"/>
                    <a:pt x="64" y="6"/>
                    <a:pt x="65" y="6"/>
                  </a:cubicBezTo>
                  <a:cubicBezTo>
                    <a:pt x="65" y="6"/>
                    <a:pt x="65" y="6"/>
                    <a:pt x="65" y="6"/>
                  </a:cubicBezTo>
                  <a:cubicBezTo>
                    <a:pt x="66" y="8"/>
                    <a:pt x="68" y="10"/>
                    <a:pt x="70" y="12"/>
                  </a:cubicBezTo>
                  <a:cubicBezTo>
                    <a:pt x="72" y="14"/>
                    <a:pt x="74" y="17"/>
                    <a:pt x="76" y="19"/>
                  </a:cubicBezTo>
                  <a:cubicBezTo>
                    <a:pt x="74" y="17"/>
                    <a:pt x="72" y="15"/>
                    <a:pt x="70" y="13"/>
                  </a:cubicBezTo>
                  <a:cubicBezTo>
                    <a:pt x="68" y="11"/>
                    <a:pt x="66" y="8"/>
                    <a:pt x="63" y="6"/>
                  </a:cubicBezTo>
                  <a:cubicBezTo>
                    <a:pt x="63" y="6"/>
                    <a:pt x="63" y="6"/>
                    <a:pt x="63" y="6"/>
                  </a:cubicBezTo>
                  <a:cubicBezTo>
                    <a:pt x="64" y="7"/>
                    <a:pt x="64" y="7"/>
                    <a:pt x="64" y="7"/>
                  </a:cubicBezTo>
                  <a:cubicBezTo>
                    <a:pt x="64" y="7"/>
                    <a:pt x="64" y="7"/>
                    <a:pt x="64" y="7"/>
                  </a:cubicBezTo>
                  <a:cubicBezTo>
                    <a:pt x="65" y="9"/>
                    <a:pt x="67" y="11"/>
                    <a:pt x="68" y="13"/>
                  </a:cubicBezTo>
                  <a:cubicBezTo>
                    <a:pt x="70" y="15"/>
                    <a:pt x="71" y="17"/>
                    <a:pt x="73" y="19"/>
                  </a:cubicBezTo>
                  <a:cubicBezTo>
                    <a:pt x="73" y="19"/>
                    <a:pt x="73" y="19"/>
                    <a:pt x="73" y="19"/>
                  </a:cubicBezTo>
                  <a:cubicBezTo>
                    <a:pt x="73" y="19"/>
                    <a:pt x="72" y="18"/>
                    <a:pt x="72" y="18"/>
                  </a:cubicBezTo>
                  <a:cubicBezTo>
                    <a:pt x="71" y="17"/>
                    <a:pt x="69" y="16"/>
                    <a:pt x="68" y="14"/>
                  </a:cubicBezTo>
                  <a:cubicBezTo>
                    <a:pt x="67" y="13"/>
                    <a:pt x="66" y="11"/>
                    <a:pt x="64" y="9"/>
                  </a:cubicBezTo>
                  <a:cubicBezTo>
                    <a:pt x="64" y="10"/>
                    <a:pt x="64" y="10"/>
                    <a:pt x="64" y="10"/>
                  </a:cubicBezTo>
                  <a:cubicBezTo>
                    <a:pt x="66" y="12"/>
                    <a:pt x="67" y="14"/>
                    <a:pt x="68" y="16"/>
                  </a:cubicBezTo>
                  <a:cubicBezTo>
                    <a:pt x="67" y="15"/>
                    <a:pt x="66" y="14"/>
                    <a:pt x="65" y="13"/>
                  </a:cubicBezTo>
                  <a:cubicBezTo>
                    <a:pt x="65" y="13"/>
                    <a:pt x="65" y="13"/>
                    <a:pt x="65" y="13"/>
                  </a:cubicBezTo>
                  <a:moveTo>
                    <a:pt x="77" y="18"/>
                  </a:moveTo>
                  <a:cubicBezTo>
                    <a:pt x="75" y="15"/>
                    <a:pt x="73" y="13"/>
                    <a:pt x="71" y="11"/>
                  </a:cubicBezTo>
                  <a:cubicBezTo>
                    <a:pt x="69" y="9"/>
                    <a:pt x="67" y="7"/>
                    <a:pt x="65" y="5"/>
                  </a:cubicBezTo>
                  <a:cubicBezTo>
                    <a:pt x="67" y="5"/>
                    <a:pt x="68" y="5"/>
                    <a:pt x="70" y="5"/>
                  </a:cubicBezTo>
                  <a:cubicBezTo>
                    <a:pt x="71" y="7"/>
                    <a:pt x="73" y="9"/>
                    <a:pt x="75" y="11"/>
                  </a:cubicBezTo>
                  <a:cubicBezTo>
                    <a:pt x="76" y="13"/>
                    <a:pt x="78" y="15"/>
                    <a:pt x="79" y="17"/>
                  </a:cubicBezTo>
                  <a:cubicBezTo>
                    <a:pt x="79" y="17"/>
                    <a:pt x="79" y="17"/>
                    <a:pt x="79" y="17"/>
                  </a:cubicBezTo>
                  <a:cubicBezTo>
                    <a:pt x="77" y="15"/>
                    <a:pt x="76" y="14"/>
                    <a:pt x="75" y="13"/>
                  </a:cubicBezTo>
                  <a:cubicBezTo>
                    <a:pt x="72" y="10"/>
                    <a:pt x="70" y="8"/>
                    <a:pt x="68" y="5"/>
                  </a:cubicBezTo>
                  <a:cubicBezTo>
                    <a:pt x="68" y="5"/>
                    <a:pt x="68" y="5"/>
                    <a:pt x="68" y="5"/>
                  </a:cubicBezTo>
                  <a:cubicBezTo>
                    <a:pt x="70" y="8"/>
                    <a:pt x="71" y="11"/>
                    <a:pt x="73" y="13"/>
                  </a:cubicBezTo>
                  <a:cubicBezTo>
                    <a:pt x="75" y="15"/>
                    <a:pt x="76" y="16"/>
                    <a:pt x="77" y="18"/>
                  </a:cubicBezTo>
                  <a:moveTo>
                    <a:pt x="84" y="20"/>
                  </a:moveTo>
                  <a:cubicBezTo>
                    <a:pt x="84" y="20"/>
                    <a:pt x="84" y="20"/>
                    <a:pt x="84" y="20"/>
                  </a:cubicBezTo>
                  <a:cubicBezTo>
                    <a:pt x="83" y="17"/>
                    <a:pt x="80" y="15"/>
                    <a:pt x="79" y="12"/>
                  </a:cubicBezTo>
                  <a:cubicBezTo>
                    <a:pt x="78" y="11"/>
                    <a:pt x="77" y="10"/>
                    <a:pt x="76" y="9"/>
                  </a:cubicBezTo>
                  <a:cubicBezTo>
                    <a:pt x="75" y="8"/>
                    <a:pt x="74" y="5"/>
                    <a:pt x="73" y="5"/>
                  </a:cubicBezTo>
                  <a:cubicBezTo>
                    <a:pt x="76" y="7"/>
                    <a:pt x="78" y="10"/>
                    <a:pt x="81" y="12"/>
                  </a:cubicBezTo>
                  <a:cubicBezTo>
                    <a:pt x="82" y="14"/>
                    <a:pt x="83" y="15"/>
                    <a:pt x="84" y="17"/>
                  </a:cubicBezTo>
                  <a:cubicBezTo>
                    <a:pt x="85" y="17"/>
                    <a:pt x="85" y="18"/>
                    <a:pt x="86" y="19"/>
                  </a:cubicBezTo>
                  <a:cubicBezTo>
                    <a:pt x="86" y="19"/>
                    <a:pt x="87" y="19"/>
                    <a:pt x="87" y="20"/>
                  </a:cubicBezTo>
                  <a:cubicBezTo>
                    <a:pt x="87" y="20"/>
                    <a:pt x="87" y="20"/>
                    <a:pt x="87" y="20"/>
                  </a:cubicBezTo>
                  <a:cubicBezTo>
                    <a:pt x="87" y="20"/>
                    <a:pt x="87" y="20"/>
                    <a:pt x="87" y="20"/>
                  </a:cubicBezTo>
                  <a:cubicBezTo>
                    <a:pt x="87" y="20"/>
                    <a:pt x="86" y="20"/>
                    <a:pt x="85" y="20"/>
                  </a:cubicBezTo>
                  <a:cubicBezTo>
                    <a:pt x="84" y="20"/>
                    <a:pt x="83" y="20"/>
                    <a:pt x="82" y="20"/>
                  </a:cubicBezTo>
                  <a:cubicBezTo>
                    <a:pt x="82" y="20"/>
                    <a:pt x="82" y="20"/>
                    <a:pt x="82" y="20"/>
                  </a:cubicBezTo>
                  <a:cubicBezTo>
                    <a:pt x="81" y="19"/>
                    <a:pt x="81" y="19"/>
                    <a:pt x="81" y="19"/>
                  </a:cubicBezTo>
                  <a:cubicBezTo>
                    <a:pt x="81" y="19"/>
                    <a:pt x="81" y="19"/>
                    <a:pt x="81" y="19"/>
                  </a:cubicBezTo>
                  <a:cubicBezTo>
                    <a:pt x="79" y="16"/>
                    <a:pt x="77" y="14"/>
                    <a:pt x="76" y="12"/>
                  </a:cubicBezTo>
                  <a:cubicBezTo>
                    <a:pt x="75" y="10"/>
                    <a:pt x="74" y="9"/>
                    <a:pt x="73" y="8"/>
                  </a:cubicBezTo>
                  <a:cubicBezTo>
                    <a:pt x="75" y="10"/>
                    <a:pt x="76" y="11"/>
                    <a:pt x="77" y="12"/>
                  </a:cubicBezTo>
                  <a:cubicBezTo>
                    <a:pt x="79" y="15"/>
                    <a:pt x="82" y="17"/>
                    <a:pt x="84" y="20"/>
                  </a:cubicBezTo>
                  <a:moveTo>
                    <a:pt x="80" y="15"/>
                  </a:moveTo>
                  <a:cubicBezTo>
                    <a:pt x="79" y="14"/>
                    <a:pt x="78" y="13"/>
                    <a:pt x="77" y="12"/>
                  </a:cubicBezTo>
                  <a:cubicBezTo>
                    <a:pt x="75" y="9"/>
                    <a:pt x="72" y="7"/>
                    <a:pt x="70" y="5"/>
                  </a:cubicBezTo>
                  <a:cubicBezTo>
                    <a:pt x="71" y="4"/>
                    <a:pt x="72" y="4"/>
                    <a:pt x="73" y="4"/>
                  </a:cubicBezTo>
                  <a:cubicBezTo>
                    <a:pt x="74" y="7"/>
                    <a:pt x="77" y="10"/>
                    <a:pt x="79" y="13"/>
                  </a:cubicBezTo>
                  <a:cubicBezTo>
                    <a:pt x="79" y="13"/>
                    <a:pt x="80" y="14"/>
                    <a:pt x="80" y="15"/>
                  </a:cubicBezTo>
                  <a:moveTo>
                    <a:pt x="92" y="21"/>
                  </a:moveTo>
                  <a:cubicBezTo>
                    <a:pt x="91" y="21"/>
                    <a:pt x="89" y="20"/>
                    <a:pt x="88" y="20"/>
                  </a:cubicBezTo>
                  <a:cubicBezTo>
                    <a:pt x="87" y="20"/>
                    <a:pt x="87" y="19"/>
                    <a:pt x="86" y="18"/>
                  </a:cubicBezTo>
                  <a:cubicBezTo>
                    <a:pt x="85" y="16"/>
                    <a:pt x="84" y="14"/>
                    <a:pt x="82" y="12"/>
                  </a:cubicBezTo>
                  <a:cubicBezTo>
                    <a:pt x="81" y="11"/>
                    <a:pt x="80" y="9"/>
                    <a:pt x="79" y="8"/>
                  </a:cubicBezTo>
                  <a:cubicBezTo>
                    <a:pt x="78" y="7"/>
                    <a:pt x="78" y="6"/>
                    <a:pt x="77" y="5"/>
                  </a:cubicBezTo>
                  <a:cubicBezTo>
                    <a:pt x="77" y="5"/>
                    <a:pt x="76" y="4"/>
                    <a:pt x="76" y="4"/>
                  </a:cubicBezTo>
                  <a:cubicBezTo>
                    <a:pt x="77" y="4"/>
                    <a:pt x="77" y="5"/>
                    <a:pt x="77" y="5"/>
                  </a:cubicBezTo>
                  <a:cubicBezTo>
                    <a:pt x="80" y="7"/>
                    <a:pt x="82" y="9"/>
                    <a:pt x="84" y="12"/>
                  </a:cubicBezTo>
                  <a:cubicBezTo>
                    <a:pt x="87" y="15"/>
                    <a:pt x="90" y="17"/>
                    <a:pt x="92" y="21"/>
                  </a:cubicBezTo>
                  <a:moveTo>
                    <a:pt x="84" y="16"/>
                  </a:moveTo>
                  <a:cubicBezTo>
                    <a:pt x="81" y="12"/>
                    <a:pt x="77" y="8"/>
                    <a:pt x="73" y="4"/>
                  </a:cubicBezTo>
                  <a:cubicBezTo>
                    <a:pt x="74" y="4"/>
                    <a:pt x="75" y="4"/>
                    <a:pt x="76" y="4"/>
                  </a:cubicBezTo>
                  <a:cubicBezTo>
                    <a:pt x="77" y="7"/>
                    <a:pt x="79" y="9"/>
                    <a:pt x="81" y="12"/>
                  </a:cubicBezTo>
                  <a:cubicBezTo>
                    <a:pt x="82" y="13"/>
                    <a:pt x="83" y="15"/>
                    <a:pt x="84" y="16"/>
                  </a:cubicBezTo>
                  <a:moveTo>
                    <a:pt x="91" y="18"/>
                  </a:moveTo>
                  <a:cubicBezTo>
                    <a:pt x="88" y="16"/>
                    <a:pt x="86" y="14"/>
                    <a:pt x="84" y="11"/>
                  </a:cubicBezTo>
                  <a:cubicBezTo>
                    <a:pt x="83" y="10"/>
                    <a:pt x="81" y="8"/>
                    <a:pt x="80" y="7"/>
                  </a:cubicBezTo>
                  <a:cubicBezTo>
                    <a:pt x="79" y="6"/>
                    <a:pt x="78" y="5"/>
                    <a:pt x="76" y="4"/>
                  </a:cubicBezTo>
                  <a:cubicBezTo>
                    <a:pt x="77" y="3"/>
                    <a:pt x="78" y="3"/>
                    <a:pt x="79" y="3"/>
                  </a:cubicBezTo>
                  <a:cubicBezTo>
                    <a:pt x="80" y="6"/>
                    <a:pt x="83" y="9"/>
                    <a:pt x="85" y="11"/>
                  </a:cubicBezTo>
                  <a:cubicBezTo>
                    <a:pt x="86" y="12"/>
                    <a:pt x="87" y="14"/>
                    <a:pt x="89" y="15"/>
                  </a:cubicBezTo>
                  <a:cubicBezTo>
                    <a:pt x="89" y="16"/>
                    <a:pt x="90" y="17"/>
                    <a:pt x="91" y="18"/>
                  </a:cubicBezTo>
                  <a:moveTo>
                    <a:pt x="93" y="21"/>
                  </a:moveTo>
                  <a:cubicBezTo>
                    <a:pt x="91" y="17"/>
                    <a:pt x="89" y="15"/>
                    <a:pt x="86" y="12"/>
                  </a:cubicBezTo>
                  <a:cubicBezTo>
                    <a:pt x="85" y="11"/>
                    <a:pt x="84" y="9"/>
                    <a:pt x="82" y="8"/>
                  </a:cubicBezTo>
                  <a:cubicBezTo>
                    <a:pt x="81" y="6"/>
                    <a:pt x="80" y="4"/>
                    <a:pt x="79" y="3"/>
                  </a:cubicBezTo>
                  <a:cubicBezTo>
                    <a:pt x="79" y="3"/>
                    <a:pt x="79" y="3"/>
                    <a:pt x="79" y="3"/>
                  </a:cubicBezTo>
                  <a:cubicBezTo>
                    <a:pt x="85" y="8"/>
                    <a:pt x="89" y="15"/>
                    <a:pt x="96" y="20"/>
                  </a:cubicBezTo>
                  <a:cubicBezTo>
                    <a:pt x="95" y="20"/>
                    <a:pt x="95" y="20"/>
                    <a:pt x="95" y="20"/>
                  </a:cubicBezTo>
                  <a:cubicBezTo>
                    <a:pt x="94" y="20"/>
                    <a:pt x="93" y="21"/>
                    <a:pt x="93" y="21"/>
                  </a:cubicBezTo>
                  <a:moveTo>
                    <a:pt x="96" y="20"/>
                  </a:moveTo>
                  <a:cubicBezTo>
                    <a:pt x="96" y="20"/>
                    <a:pt x="96" y="20"/>
                    <a:pt x="96" y="20"/>
                  </a:cubicBezTo>
                  <a:cubicBezTo>
                    <a:pt x="94" y="17"/>
                    <a:pt x="92" y="15"/>
                    <a:pt x="89" y="12"/>
                  </a:cubicBezTo>
                  <a:cubicBezTo>
                    <a:pt x="87" y="9"/>
                    <a:pt x="84" y="5"/>
                    <a:pt x="82" y="3"/>
                  </a:cubicBezTo>
                  <a:cubicBezTo>
                    <a:pt x="85" y="6"/>
                    <a:pt x="88" y="9"/>
                    <a:pt x="91" y="12"/>
                  </a:cubicBezTo>
                  <a:cubicBezTo>
                    <a:pt x="93" y="14"/>
                    <a:pt x="95" y="17"/>
                    <a:pt x="98" y="20"/>
                  </a:cubicBezTo>
                  <a:cubicBezTo>
                    <a:pt x="98" y="20"/>
                    <a:pt x="98" y="20"/>
                    <a:pt x="98" y="20"/>
                  </a:cubicBezTo>
                  <a:cubicBezTo>
                    <a:pt x="98" y="20"/>
                    <a:pt x="97" y="20"/>
                    <a:pt x="96" y="20"/>
                  </a:cubicBezTo>
                  <a:moveTo>
                    <a:pt x="111" y="10"/>
                  </a:moveTo>
                  <a:cubicBezTo>
                    <a:pt x="111" y="10"/>
                    <a:pt x="111" y="9"/>
                    <a:pt x="110" y="9"/>
                  </a:cubicBezTo>
                  <a:cubicBezTo>
                    <a:pt x="108" y="7"/>
                    <a:pt x="106" y="5"/>
                    <a:pt x="104" y="3"/>
                  </a:cubicBezTo>
                  <a:cubicBezTo>
                    <a:pt x="105" y="3"/>
                    <a:pt x="105" y="3"/>
                    <a:pt x="105" y="3"/>
                  </a:cubicBezTo>
                  <a:cubicBezTo>
                    <a:pt x="106" y="4"/>
                    <a:pt x="107" y="5"/>
                    <a:pt x="108" y="6"/>
                  </a:cubicBezTo>
                  <a:cubicBezTo>
                    <a:pt x="109" y="7"/>
                    <a:pt x="109" y="8"/>
                    <a:pt x="110" y="8"/>
                  </a:cubicBezTo>
                  <a:cubicBezTo>
                    <a:pt x="110" y="9"/>
                    <a:pt x="111" y="10"/>
                    <a:pt x="111" y="10"/>
                  </a:cubicBezTo>
                  <a:moveTo>
                    <a:pt x="95" y="20"/>
                  </a:moveTo>
                  <a:cubicBezTo>
                    <a:pt x="95" y="20"/>
                    <a:pt x="94" y="19"/>
                    <a:pt x="94" y="19"/>
                  </a:cubicBezTo>
                  <a:cubicBezTo>
                    <a:pt x="89" y="14"/>
                    <a:pt x="85" y="8"/>
                    <a:pt x="80" y="3"/>
                  </a:cubicBezTo>
                  <a:cubicBezTo>
                    <a:pt x="80" y="3"/>
                    <a:pt x="81" y="3"/>
                    <a:pt x="82" y="3"/>
                  </a:cubicBezTo>
                  <a:cubicBezTo>
                    <a:pt x="84" y="6"/>
                    <a:pt x="86" y="9"/>
                    <a:pt x="88" y="11"/>
                  </a:cubicBezTo>
                  <a:cubicBezTo>
                    <a:pt x="90" y="13"/>
                    <a:pt x="91" y="15"/>
                    <a:pt x="93" y="16"/>
                  </a:cubicBezTo>
                  <a:cubicBezTo>
                    <a:pt x="93" y="17"/>
                    <a:pt x="94" y="18"/>
                    <a:pt x="95" y="19"/>
                  </a:cubicBezTo>
                  <a:cubicBezTo>
                    <a:pt x="95" y="20"/>
                    <a:pt x="95" y="20"/>
                    <a:pt x="95" y="20"/>
                  </a:cubicBezTo>
                  <a:moveTo>
                    <a:pt x="98" y="19"/>
                  </a:moveTo>
                  <a:cubicBezTo>
                    <a:pt x="98" y="19"/>
                    <a:pt x="97" y="19"/>
                    <a:pt x="97" y="19"/>
                  </a:cubicBezTo>
                  <a:cubicBezTo>
                    <a:pt x="96" y="18"/>
                    <a:pt x="96" y="17"/>
                    <a:pt x="95" y="16"/>
                  </a:cubicBezTo>
                  <a:cubicBezTo>
                    <a:pt x="94" y="14"/>
                    <a:pt x="92" y="13"/>
                    <a:pt x="91" y="11"/>
                  </a:cubicBezTo>
                  <a:cubicBezTo>
                    <a:pt x="89" y="8"/>
                    <a:pt x="85" y="6"/>
                    <a:pt x="82" y="3"/>
                  </a:cubicBezTo>
                  <a:cubicBezTo>
                    <a:pt x="83" y="3"/>
                    <a:pt x="83" y="3"/>
                    <a:pt x="84" y="3"/>
                  </a:cubicBezTo>
                  <a:cubicBezTo>
                    <a:pt x="86" y="5"/>
                    <a:pt x="88" y="8"/>
                    <a:pt x="90" y="10"/>
                  </a:cubicBezTo>
                  <a:cubicBezTo>
                    <a:pt x="91" y="11"/>
                    <a:pt x="92" y="13"/>
                    <a:pt x="94" y="14"/>
                  </a:cubicBezTo>
                  <a:cubicBezTo>
                    <a:pt x="95" y="16"/>
                    <a:pt x="96" y="17"/>
                    <a:pt x="98" y="19"/>
                  </a:cubicBezTo>
                  <a:cubicBezTo>
                    <a:pt x="98" y="19"/>
                    <a:pt x="98" y="19"/>
                    <a:pt x="98" y="19"/>
                  </a:cubicBezTo>
                  <a:moveTo>
                    <a:pt x="100" y="19"/>
                  </a:moveTo>
                  <a:cubicBezTo>
                    <a:pt x="100" y="19"/>
                    <a:pt x="100" y="19"/>
                    <a:pt x="100" y="18"/>
                  </a:cubicBezTo>
                  <a:cubicBezTo>
                    <a:pt x="97" y="16"/>
                    <a:pt x="94" y="12"/>
                    <a:pt x="92" y="10"/>
                  </a:cubicBezTo>
                  <a:cubicBezTo>
                    <a:pt x="90" y="8"/>
                    <a:pt x="89" y="7"/>
                    <a:pt x="87" y="6"/>
                  </a:cubicBezTo>
                  <a:cubicBezTo>
                    <a:pt x="86" y="5"/>
                    <a:pt x="86" y="4"/>
                    <a:pt x="85" y="3"/>
                  </a:cubicBezTo>
                  <a:cubicBezTo>
                    <a:pt x="85" y="3"/>
                    <a:pt x="86" y="3"/>
                    <a:pt x="86" y="2"/>
                  </a:cubicBezTo>
                  <a:cubicBezTo>
                    <a:pt x="89" y="5"/>
                    <a:pt x="92" y="9"/>
                    <a:pt x="94" y="12"/>
                  </a:cubicBezTo>
                  <a:cubicBezTo>
                    <a:pt x="95" y="13"/>
                    <a:pt x="96" y="14"/>
                    <a:pt x="97" y="16"/>
                  </a:cubicBezTo>
                  <a:cubicBezTo>
                    <a:pt x="98" y="16"/>
                    <a:pt x="98" y="17"/>
                    <a:pt x="99" y="17"/>
                  </a:cubicBezTo>
                  <a:cubicBezTo>
                    <a:pt x="99" y="17"/>
                    <a:pt x="100" y="19"/>
                    <a:pt x="100" y="19"/>
                  </a:cubicBezTo>
                  <a:moveTo>
                    <a:pt x="104" y="5"/>
                  </a:moveTo>
                  <a:cubicBezTo>
                    <a:pt x="104" y="4"/>
                    <a:pt x="103" y="3"/>
                    <a:pt x="101" y="2"/>
                  </a:cubicBezTo>
                  <a:cubicBezTo>
                    <a:pt x="102" y="3"/>
                    <a:pt x="102" y="3"/>
                    <a:pt x="102" y="3"/>
                  </a:cubicBezTo>
                  <a:cubicBezTo>
                    <a:pt x="103" y="3"/>
                    <a:pt x="103" y="3"/>
                    <a:pt x="103" y="3"/>
                  </a:cubicBezTo>
                  <a:cubicBezTo>
                    <a:pt x="103" y="4"/>
                    <a:pt x="104" y="4"/>
                    <a:pt x="104" y="5"/>
                  </a:cubicBezTo>
                  <a:moveTo>
                    <a:pt x="109" y="14"/>
                  </a:moveTo>
                  <a:cubicBezTo>
                    <a:pt x="109" y="14"/>
                    <a:pt x="109" y="14"/>
                    <a:pt x="109" y="14"/>
                  </a:cubicBezTo>
                  <a:cubicBezTo>
                    <a:pt x="107" y="10"/>
                    <a:pt x="104" y="6"/>
                    <a:pt x="101" y="2"/>
                  </a:cubicBezTo>
                  <a:cubicBezTo>
                    <a:pt x="101" y="2"/>
                    <a:pt x="101" y="2"/>
                    <a:pt x="101" y="2"/>
                  </a:cubicBezTo>
                  <a:cubicBezTo>
                    <a:pt x="102" y="4"/>
                    <a:pt x="104" y="5"/>
                    <a:pt x="105" y="7"/>
                  </a:cubicBezTo>
                  <a:cubicBezTo>
                    <a:pt x="107" y="8"/>
                    <a:pt x="108" y="9"/>
                    <a:pt x="109" y="11"/>
                  </a:cubicBezTo>
                  <a:cubicBezTo>
                    <a:pt x="109" y="11"/>
                    <a:pt x="109" y="12"/>
                    <a:pt x="110" y="12"/>
                  </a:cubicBezTo>
                  <a:cubicBezTo>
                    <a:pt x="110" y="12"/>
                    <a:pt x="110" y="12"/>
                    <a:pt x="110" y="12"/>
                  </a:cubicBezTo>
                  <a:cubicBezTo>
                    <a:pt x="110" y="13"/>
                    <a:pt x="110" y="13"/>
                    <a:pt x="110" y="13"/>
                  </a:cubicBezTo>
                  <a:cubicBezTo>
                    <a:pt x="111" y="12"/>
                    <a:pt x="111" y="12"/>
                    <a:pt x="111" y="12"/>
                  </a:cubicBezTo>
                  <a:cubicBezTo>
                    <a:pt x="108" y="9"/>
                    <a:pt x="105" y="6"/>
                    <a:pt x="103" y="3"/>
                  </a:cubicBezTo>
                  <a:cubicBezTo>
                    <a:pt x="103" y="3"/>
                    <a:pt x="103" y="3"/>
                    <a:pt x="103" y="3"/>
                  </a:cubicBezTo>
                  <a:cubicBezTo>
                    <a:pt x="104" y="3"/>
                    <a:pt x="105" y="4"/>
                    <a:pt x="105" y="4"/>
                  </a:cubicBezTo>
                  <a:cubicBezTo>
                    <a:pt x="106" y="5"/>
                    <a:pt x="106" y="6"/>
                    <a:pt x="107" y="7"/>
                  </a:cubicBezTo>
                  <a:cubicBezTo>
                    <a:pt x="108" y="8"/>
                    <a:pt x="110" y="9"/>
                    <a:pt x="111" y="10"/>
                  </a:cubicBezTo>
                  <a:cubicBezTo>
                    <a:pt x="112" y="10"/>
                    <a:pt x="112" y="10"/>
                    <a:pt x="112" y="10"/>
                  </a:cubicBezTo>
                  <a:cubicBezTo>
                    <a:pt x="110" y="8"/>
                    <a:pt x="108" y="6"/>
                    <a:pt x="106" y="4"/>
                  </a:cubicBezTo>
                  <a:cubicBezTo>
                    <a:pt x="110" y="6"/>
                    <a:pt x="113" y="9"/>
                    <a:pt x="111" y="14"/>
                  </a:cubicBezTo>
                  <a:cubicBezTo>
                    <a:pt x="110" y="15"/>
                    <a:pt x="109" y="16"/>
                    <a:pt x="109" y="16"/>
                  </a:cubicBezTo>
                  <a:cubicBezTo>
                    <a:pt x="109" y="16"/>
                    <a:pt x="109" y="16"/>
                    <a:pt x="109" y="16"/>
                  </a:cubicBezTo>
                  <a:cubicBezTo>
                    <a:pt x="107" y="14"/>
                    <a:pt x="105" y="11"/>
                    <a:pt x="103" y="9"/>
                  </a:cubicBezTo>
                  <a:cubicBezTo>
                    <a:pt x="102" y="8"/>
                    <a:pt x="101" y="7"/>
                    <a:pt x="101" y="5"/>
                  </a:cubicBezTo>
                  <a:cubicBezTo>
                    <a:pt x="100" y="5"/>
                    <a:pt x="100" y="4"/>
                    <a:pt x="99" y="4"/>
                  </a:cubicBezTo>
                  <a:cubicBezTo>
                    <a:pt x="99" y="4"/>
                    <a:pt x="98" y="2"/>
                    <a:pt x="98" y="2"/>
                  </a:cubicBezTo>
                  <a:cubicBezTo>
                    <a:pt x="98" y="2"/>
                    <a:pt x="99" y="2"/>
                    <a:pt x="99" y="3"/>
                  </a:cubicBezTo>
                  <a:cubicBezTo>
                    <a:pt x="100" y="4"/>
                    <a:pt x="101" y="6"/>
                    <a:pt x="103" y="8"/>
                  </a:cubicBezTo>
                  <a:cubicBezTo>
                    <a:pt x="105" y="10"/>
                    <a:pt x="107" y="12"/>
                    <a:pt x="109" y="14"/>
                  </a:cubicBezTo>
                  <a:moveTo>
                    <a:pt x="107" y="18"/>
                  </a:moveTo>
                  <a:cubicBezTo>
                    <a:pt x="107" y="17"/>
                    <a:pt x="107" y="17"/>
                    <a:pt x="107" y="17"/>
                  </a:cubicBezTo>
                  <a:cubicBezTo>
                    <a:pt x="105" y="15"/>
                    <a:pt x="103" y="12"/>
                    <a:pt x="101" y="10"/>
                  </a:cubicBezTo>
                  <a:cubicBezTo>
                    <a:pt x="100" y="8"/>
                    <a:pt x="99" y="7"/>
                    <a:pt x="97" y="5"/>
                  </a:cubicBezTo>
                  <a:cubicBezTo>
                    <a:pt x="97" y="5"/>
                    <a:pt x="96" y="4"/>
                    <a:pt x="96" y="3"/>
                  </a:cubicBezTo>
                  <a:cubicBezTo>
                    <a:pt x="96" y="3"/>
                    <a:pt x="95" y="2"/>
                    <a:pt x="95" y="2"/>
                  </a:cubicBezTo>
                  <a:cubicBezTo>
                    <a:pt x="95" y="2"/>
                    <a:pt x="95" y="2"/>
                    <a:pt x="96" y="3"/>
                  </a:cubicBezTo>
                  <a:cubicBezTo>
                    <a:pt x="100" y="6"/>
                    <a:pt x="103" y="11"/>
                    <a:pt x="107" y="15"/>
                  </a:cubicBezTo>
                  <a:cubicBezTo>
                    <a:pt x="108" y="16"/>
                    <a:pt x="108" y="16"/>
                    <a:pt x="108" y="16"/>
                  </a:cubicBezTo>
                  <a:cubicBezTo>
                    <a:pt x="108" y="16"/>
                    <a:pt x="108" y="16"/>
                    <a:pt x="108" y="16"/>
                  </a:cubicBezTo>
                  <a:cubicBezTo>
                    <a:pt x="108" y="16"/>
                    <a:pt x="108" y="16"/>
                    <a:pt x="108" y="16"/>
                  </a:cubicBezTo>
                  <a:cubicBezTo>
                    <a:pt x="108" y="17"/>
                    <a:pt x="107" y="17"/>
                    <a:pt x="107" y="18"/>
                  </a:cubicBezTo>
                  <a:moveTo>
                    <a:pt x="87" y="3"/>
                  </a:moveTo>
                  <a:cubicBezTo>
                    <a:pt x="87" y="2"/>
                    <a:pt x="87" y="2"/>
                    <a:pt x="87" y="2"/>
                  </a:cubicBezTo>
                  <a:cubicBezTo>
                    <a:pt x="88" y="2"/>
                    <a:pt x="89" y="2"/>
                    <a:pt x="90" y="2"/>
                  </a:cubicBezTo>
                  <a:cubicBezTo>
                    <a:pt x="94" y="7"/>
                    <a:pt x="98" y="12"/>
                    <a:pt x="101" y="17"/>
                  </a:cubicBezTo>
                  <a:cubicBezTo>
                    <a:pt x="101" y="16"/>
                    <a:pt x="99" y="15"/>
                    <a:pt x="98" y="14"/>
                  </a:cubicBezTo>
                  <a:cubicBezTo>
                    <a:pt x="97" y="13"/>
                    <a:pt x="95" y="11"/>
                    <a:pt x="94" y="10"/>
                  </a:cubicBezTo>
                  <a:cubicBezTo>
                    <a:pt x="92" y="8"/>
                    <a:pt x="90" y="5"/>
                    <a:pt x="88" y="3"/>
                  </a:cubicBezTo>
                  <a:cubicBezTo>
                    <a:pt x="88" y="3"/>
                    <a:pt x="88" y="3"/>
                    <a:pt x="87" y="3"/>
                  </a:cubicBezTo>
                  <a:cubicBezTo>
                    <a:pt x="87" y="3"/>
                    <a:pt x="87" y="3"/>
                    <a:pt x="87" y="3"/>
                  </a:cubicBezTo>
                  <a:moveTo>
                    <a:pt x="103" y="17"/>
                  </a:moveTo>
                  <a:cubicBezTo>
                    <a:pt x="103" y="17"/>
                    <a:pt x="103" y="17"/>
                    <a:pt x="103" y="17"/>
                  </a:cubicBezTo>
                  <a:cubicBezTo>
                    <a:pt x="100" y="15"/>
                    <a:pt x="99" y="12"/>
                    <a:pt x="97" y="9"/>
                  </a:cubicBezTo>
                  <a:cubicBezTo>
                    <a:pt x="95" y="7"/>
                    <a:pt x="93" y="4"/>
                    <a:pt x="91" y="2"/>
                  </a:cubicBezTo>
                  <a:cubicBezTo>
                    <a:pt x="91" y="2"/>
                    <a:pt x="92" y="2"/>
                    <a:pt x="92" y="2"/>
                  </a:cubicBezTo>
                  <a:cubicBezTo>
                    <a:pt x="94" y="5"/>
                    <a:pt x="96" y="7"/>
                    <a:pt x="98" y="10"/>
                  </a:cubicBezTo>
                  <a:cubicBezTo>
                    <a:pt x="100" y="11"/>
                    <a:pt x="101" y="13"/>
                    <a:pt x="101" y="15"/>
                  </a:cubicBezTo>
                  <a:cubicBezTo>
                    <a:pt x="102" y="15"/>
                    <a:pt x="102" y="16"/>
                    <a:pt x="103" y="17"/>
                  </a:cubicBezTo>
                  <a:cubicBezTo>
                    <a:pt x="103" y="17"/>
                    <a:pt x="103" y="17"/>
                    <a:pt x="103" y="17"/>
                  </a:cubicBezTo>
                  <a:moveTo>
                    <a:pt x="109" y="13"/>
                  </a:moveTo>
                  <a:cubicBezTo>
                    <a:pt x="108" y="13"/>
                    <a:pt x="108" y="13"/>
                    <a:pt x="108" y="13"/>
                  </a:cubicBezTo>
                  <a:cubicBezTo>
                    <a:pt x="106" y="11"/>
                    <a:pt x="104" y="8"/>
                    <a:pt x="102" y="6"/>
                  </a:cubicBezTo>
                  <a:cubicBezTo>
                    <a:pt x="101" y="5"/>
                    <a:pt x="100" y="3"/>
                    <a:pt x="99" y="2"/>
                  </a:cubicBezTo>
                  <a:cubicBezTo>
                    <a:pt x="99" y="2"/>
                    <a:pt x="100" y="2"/>
                    <a:pt x="100" y="2"/>
                  </a:cubicBezTo>
                  <a:cubicBezTo>
                    <a:pt x="102" y="4"/>
                    <a:pt x="103" y="6"/>
                    <a:pt x="104" y="7"/>
                  </a:cubicBezTo>
                  <a:cubicBezTo>
                    <a:pt x="105" y="9"/>
                    <a:pt x="106" y="10"/>
                    <a:pt x="107" y="11"/>
                  </a:cubicBezTo>
                  <a:cubicBezTo>
                    <a:pt x="108" y="12"/>
                    <a:pt x="108" y="12"/>
                    <a:pt x="108" y="13"/>
                  </a:cubicBezTo>
                  <a:cubicBezTo>
                    <a:pt x="109" y="13"/>
                    <a:pt x="109" y="13"/>
                    <a:pt x="109" y="13"/>
                  </a:cubicBezTo>
                  <a:moveTo>
                    <a:pt x="94" y="4"/>
                  </a:moveTo>
                  <a:cubicBezTo>
                    <a:pt x="94" y="4"/>
                    <a:pt x="93" y="2"/>
                    <a:pt x="92" y="2"/>
                  </a:cubicBezTo>
                  <a:cubicBezTo>
                    <a:pt x="93" y="2"/>
                    <a:pt x="93" y="2"/>
                    <a:pt x="93" y="2"/>
                  </a:cubicBezTo>
                  <a:cubicBezTo>
                    <a:pt x="93" y="2"/>
                    <a:pt x="93" y="2"/>
                    <a:pt x="93" y="2"/>
                  </a:cubicBezTo>
                  <a:cubicBezTo>
                    <a:pt x="95" y="4"/>
                    <a:pt x="97" y="7"/>
                    <a:pt x="99" y="9"/>
                  </a:cubicBezTo>
                  <a:cubicBezTo>
                    <a:pt x="102" y="12"/>
                    <a:pt x="104" y="15"/>
                    <a:pt x="106" y="18"/>
                  </a:cubicBezTo>
                  <a:cubicBezTo>
                    <a:pt x="106" y="18"/>
                    <a:pt x="106" y="18"/>
                    <a:pt x="106" y="18"/>
                  </a:cubicBezTo>
                  <a:cubicBezTo>
                    <a:pt x="105" y="19"/>
                    <a:pt x="103" y="19"/>
                    <a:pt x="101" y="20"/>
                  </a:cubicBezTo>
                  <a:cubicBezTo>
                    <a:pt x="100" y="17"/>
                    <a:pt x="98" y="16"/>
                    <a:pt x="96" y="14"/>
                  </a:cubicBezTo>
                  <a:cubicBezTo>
                    <a:pt x="94" y="12"/>
                    <a:pt x="92" y="9"/>
                    <a:pt x="91" y="7"/>
                  </a:cubicBezTo>
                  <a:cubicBezTo>
                    <a:pt x="91" y="8"/>
                    <a:pt x="92" y="9"/>
                    <a:pt x="93" y="10"/>
                  </a:cubicBezTo>
                  <a:cubicBezTo>
                    <a:pt x="96" y="12"/>
                    <a:pt x="99" y="15"/>
                    <a:pt x="102" y="18"/>
                  </a:cubicBezTo>
                  <a:cubicBezTo>
                    <a:pt x="102" y="18"/>
                    <a:pt x="102" y="18"/>
                    <a:pt x="102" y="18"/>
                  </a:cubicBezTo>
                  <a:cubicBezTo>
                    <a:pt x="100" y="15"/>
                    <a:pt x="98" y="12"/>
                    <a:pt x="96" y="9"/>
                  </a:cubicBezTo>
                  <a:cubicBezTo>
                    <a:pt x="95" y="8"/>
                    <a:pt x="94" y="7"/>
                    <a:pt x="93" y="6"/>
                  </a:cubicBezTo>
                  <a:cubicBezTo>
                    <a:pt x="93" y="5"/>
                    <a:pt x="92" y="4"/>
                    <a:pt x="91" y="3"/>
                  </a:cubicBezTo>
                  <a:cubicBezTo>
                    <a:pt x="91" y="3"/>
                    <a:pt x="91" y="2"/>
                    <a:pt x="91" y="2"/>
                  </a:cubicBezTo>
                  <a:cubicBezTo>
                    <a:pt x="91" y="2"/>
                    <a:pt x="92" y="3"/>
                    <a:pt x="92" y="4"/>
                  </a:cubicBezTo>
                  <a:cubicBezTo>
                    <a:pt x="94" y="6"/>
                    <a:pt x="97" y="9"/>
                    <a:pt x="98" y="12"/>
                  </a:cubicBezTo>
                  <a:cubicBezTo>
                    <a:pt x="100" y="14"/>
                    <a:pt x="102" y="17"/>
                    <a:pt x="104" y="18"/>
                  </a:cubicBezTo>
                  <a:cubicBezTo>
                    <a:pt x="104" y="18"/>
                    <a:pt x="104" y="18"/>
                    <a:pt x="104" y="18"/>
                  </a:cubicBezTo>
                  <a:cubicBezTo>
                    <a:pt x="102" y="16"/>
                    <a:pt x="101" y="13"/>
                    <a:pt x="99" y="10"/>
                  </a:cubicBezTo>
                  <a:cubicBezTo>
                    <a:pt x="98" y="9"/>
                    <a:pt x="97" y="8"/>
                    <a:pt x="96" y="6"/>
                  </a:cubicBezTo>
                  <a:cubicBezTo>
                    <a:pt x="95" y="5"/>
                    <a:pt x="95" y="5"/>
                    <a:pt x="94" y="4"/>
                  </a:cubicBezTo>
                  <a:cubicBezTo>
                    <a:pt x="94" y="4"/>
                    <a:pt x="94" y="4"/>
                    <a:pt x="94" y="4"/>
                  </a:cubicBezTo>
                  <a:moveTo>
                    <a:pt x="100" y="9"/>
                  </a:moveTo>
                  <a:cubicBezTo>
                    <a:pt x="99" y="8"/>
                    <a:pt x="99" y="8"/>
                    <a:pt x="98" y="7"/>
                  </a:cubicBezTo>
                  <a:cubicBezTo>
                    <a:pt x="96" y="6"/>
                    <a:pt x="95" y="4"/>
                    <a:pt x="93" y="2"/>
                  </a:cubicBezTo>
                  <a:cubicBezTo>
                    <a:pt x="94" y="2"/>
                    <a:pt x="94" y="2"/>
                    <a:pt x="95" y="2"/>
                  </a:cubicBezTo>
                  <a:cubicBezTo>
                    <a:pt x="96" y="4"/>
                    <a:pt x="98" y="7"/>
                    <a:pt x="100" y="9"/>
                  </a:cubicBezTo>
                  <a:moveTo>
                    <a:pt x="105" y="12"/>
                  </a:moveTo>
                  <a:cubicBezTo>
                    <a:pt x="102" y="8"/>
                    <a:pt x="99" y="5"/>
                    <a:pt x="96" y="2"/>
                  </a:cubicBezTo>
                  <a:cubicBezTo>
                    <a:pt x="96" y="2"/>
                    <a:pt x="97" y="2"/>
                    <a:pt x="98" y="2"/>
                  </a:cubicBezTo>
                  <a:cubicBezTo>
                    <a:pt x="99" y="5"/>
                    <a:pt x="101" y="7"/>
                    <a:pt x="103" y="10"/>
                  </a:cubicBezTo>
                  <a:cubicBezTo>
                    <a:pt x="104" y="10"/>
                    <a:pt x="104" y="11"/>
                    <a:pt x="105" y="12"/>
                  </a:cubicBezTo>
                  <a:moveTo>
                    <a:pt x="96" y="0"/>
                  </a:moveTo>
                  <a:cubicBezTo>
                    <a:pt x="95" y="0"/>
                    <a:pt x="94" y="1"/>
                    <a:pt x="93" y="1"/>
                  </a:cubicBezTo>
                  <a:cubicBezTo>
                    <a:pt x="85" y="1"/>
                    <a:pt x="78" y="2"/>
                    <a:pt x="71" y="3"/>
                  </a:cubicBezTo>
                  <a:cubicBezTo>
                    <a:pt x="55" y="5"/>
                    <a:pt x="38" y="9"/>
                    <a:pt x="22" y="15"/>
                  </a:cubicBezTo>
                  <a:cubicBezTo>
                    <a:pt x="22" y="15"/>
                    <a:pt x="22" y="15"/>
                    <a:pt x="22" y="15"/>
                  </a:cubicBezTo>
                  <a:cubicBezTo>
                    <a:pt x="21" y="15"/>
                    <a:pt x="20" y="15"/>
                    <a:pt x="19" y="15"/>
                  </a:cubicBezTo>
                  <a:cubicBezTo>
                    <a:pt x="15" y="15"/>
                    <a:pt x="12" y="16"/>
                    <a:pt x="8" y="16"/>
                  </a:cubicBezTo>
                  <a:cubicBezTo>
                    <a:pt x="8" y="16"/>
                    <a:pt x="8" y="16"/>
                    <a:pt x="8" y="16"/>
                  </a:cubicBezTo>
                  <a:cubicBezTo>
                    <a:pt x="8" y="16"/>
                    <a:pt x="8" y="16"/>
                    <a:pt x="7" y="16"/>
                  </a:cubicBezTo>
                  <a:cubicBezTo>
                    <a:pt x="7" y="16"/>
                    <a:pt x="7" y="16"/>
                    <a:pt x="7" y="17"/>
                  </a:cubicBezTo>
                  <a:cubicBezTo>
                    <a:pt x="6" y="18"/>
                    <a:pt x="6" y="20"/>
                    <a:pt x="5" y="21"/>
                  </a:cubicBezTo>
                  <a:cubicBezTo>
                    <a:pt x="4" y="23"/>
                    <a:pt x="3" y="24"/>
                    <a:pt x="1" y="25"/>
                  </a:cubicBezTo>
                  <a:cubicBezTo>
                    <a:pt x="0" y="25"/>
                    <a:pt x="0" y="25"/>
                    <a:pt x="0" y="25"/>
                  </a:cubicBezTo>
                  <a:cubicBezTo>
                    <a:pt x="0" y="26"/>
                    <a:pt x="0" y="26"/>
                    <a:pt x="1" y="26"/>
                  </a:cubicBezTo>
                  <a:cubicBezTo>
                    <a:pt x="1" y="26"/>
                    <a:pt x="1" y="26"/>
                    <a:pt x="1" y="26"/>
                  </a:cubicBezTo>
                  <a:cubicBezTo>
                    <a:pt x="2" y="26"/>
                    <a:pt x="3" y="26"/>
                    <a:pt x="3" y="26"/>
                  </a:cubicBezTo>
                  <a:cubicBezTo>
                    <a:pt x="6" y="26"/>
                    <a:pt x="8" y="27"/>
                    <a:pt x="9" y="29"/>
                  </a:cubicBezTo>
                  <a:cubicBezTo>
                    <a:pt x="9" y="29"/>
                    <a:pt x="9" y="30"/>
                    <a:pt x="10" y="30"/>
                  </a:cubicBezTo>
                  <a:cubicBezTo>
                    <a:pt x="10" y="30"/>
                    <a:pt x="10" y="29"/>
                    <a:pt x="10" y="29"/>
                  </a:cubicBezTo>
                  <a:cubicBezTo>
                    <a:pt x="15" y="28"/>
                    <a:pt x="19" y="25"/>
                    <a:pt x="23" y="23"/>
                  </a:cubicBezTo>
                  <a:cubicBezTo>
                    <a:pt x="24" y="23"/>
                    <a:pt x="24" y="23"/>
                    <a:pt x="24" y="23"/>
                  </a:cubicBezTo>
                  <a:cubicBezTo>
                    <a:pt x="32" y="22"/>
                    <a:pt x="40" y="22"/>
                    <a:pt x="48" y="22"/>
                  </a:cubicBezTo>
                  <a:cubicBezTo>
                    <a:pt x="55" y="22"/>
                    <a:pt x="62" y="22"/>
                    <a:pt x="69" y="22"/>
                  </a:cubicBezTo>
                  <a:cubicBezTo>
                    <a:pt x="72" y="22"/>
                    <a:pt x="75" y="22"/>
                    <a:pt x="78" y="22"/>
                  </a:cubicBezTo>
                  <a:cubicBezTo>
                    <a:pt x="82" y="22"/>
                    <a:pt x="86" y="22"/>
                    <a:pt x="91" y="22"/>
                  </a:cubicBezTo>
                  <a:cubicBezTo>
                    <a:pt x="94" y="22"/>
                    <a:pt x="98" y="22"/>
                    <a:pt x="101" y="21"/>
                  </a:cubicBezTo>
                  <a:cubicBezTo>
                    <a:pt x="106" y="20"/>
                    <a:pt x="110" y="18"/>
                    <a:pt x="112" y="14"/>
                  </a:cubicBezTo>
                  <a:cubicBezTo>
                    <a:pt x="114" y="10"/>
                    <a:pt x="113" y="6"/>
                    <a:pt x="109" y="3"/>
                  </a:cubicBezTo>
                  <a:cubicBezTo>
                    <a:pt x="105" y="1"/>
                    <a:pt x="100" y="0"/>
                    <a:pt x="9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8" name="Freeform 26"/>
            <p:cNvSpPr/>
            <p:nvPr/>
          </p:nvSpPr>
          <p:spPr bwMode="auto">
            <a:xfrm>
              <a:off x="7876844" y="4975152"/>
              <a:ext cx="22225" cy="12700"/>
            </a:xfrm>
            <a:custGeom>
              <a:avLst/>
              <a:gdLst>
                <a:gd name="T0" fmla="*/ 4 w 5"/>
                <a:gd name="T1" fmla="*/ 0 h 3"/>
                <a:gd name="T2" fmla="*/ 4 w 5"/>
                <a:gd name="T3" fmla="*/ 0 h 3"/>
                <a:gd name="T4" fmla="*/ 0 w 5"/>
                <a:gd name="T5" fmla="*/ 1 h 3"/>
                <a:gd name="T6" fmla="*/ 1 w 5"/>
                <a:gd name="T7" fmla="*/ 3 h 3"/>
                <a:gd name="T8" fmla="*/ 1 w 5"/>
                <a:gd name="T9" fmla="*/ 3 h 3"/>
                <a:gd name="T10" fmla="*/ 4 w 5"/>
                <a:gd name="T11" fmla="*/ 2 h 3"/>
                <a:gd name="T12" fmla="*/ 4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0"/>
                  </a:moveTo>
                  <a:cubicBezTo>
                    <a:pt x="4" y="0"/>
                    <a:pt x="4" y="0"/>
                    <a:pt x="4" y="0"/>
                  </a:cubicBezTo>
                  <a:cubicBezTo>
                    <a:pt x="3" y="1"/>
                    <a:pt x="1" y="1"/>
                    <a:pt x="0" y="1"/>
                  </a:cubicBezTo>
                  <a:cubicBezTo>
                    <a:pt x="0" y="2"/>
                    <a:pt x="0" y="3"/>
                    <a:pt x="1" y="3"/>
                  </a:cubicBezTo>
                  <a:cubicBezTo>
                    <a:pt x="1" y="3"/>
                    <a:pt x="1" y="3"/>
                    <a:pt x="1" y="3"/>
                  </a:cubicBezTo>
                  <a:cubicBezTo>
                    <a:pt x="2" y="2"/>
                    <a:pt x="3" y="2"/>
                    <a:pt x="4" y="2"/>
                  </a:cubicBezTo>
                  <a:cubicBezTo>
                    <a:pt x="5" y="2"/>
                    <a:pt x="5" y="0"/>
                    <a:pt x="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9" name="Freeform 27"/>
            <p:cNvSpPr>
              <a:spLocks noEditPoints="1"/>
            </p:cNvSpPr>
            <p:nvPr/>
          </p:nvSpPr>
          <p:spPr bwMode="auto">
            <a:xfrm>
              <a:off x="5373356" y="4013127"/>
              <a:ext cx="76200" cy="55563"/>
            </a:xfrm>
            <a:custGeom>
              <a:avLst/>
              <a:gdLst>
                <a:gd name="T0" fmla="*/ 8 w 18"/>
                <a:gd name="T1" fmla="*/ 11 h 13"/>
                <a:gd name="T2" fmla="*/ 7 w 18"/>
                <a:gd name="T3" fmla="*/ 10 h 13"/>
                <a:gd name="T4" fmla="*/ 12 w 18"/>
                <a:gd name="T5" fmla="*/ 7 h 13"/>
                <a:gd name="T6" fmla="*/ 8 w 18"/>
                <a:gd name="T7" fmla="*/ 11 h 13"/>
                <a:gd name="T8" fmla="*/ 8 w 18"/>
                <a:gd name="T9" fmla="*/ 11 h 13"/>
                <a:gd name="T10" fmla="*/ 6 w 18"/>
                <a:gd name="T11" fmla="*/ 10 h 13"/>
                <a:gd name="T12" fmla="*/ 6 w 18"/>
                <a:gd name="T13" fmla="*/ 8 h 13"/>
                <a:gd name="T14" fmla="*/ 12 w 18"/>
                <a:gd name="T15" fmla="*/ 4 h 13"/>
                <a:gd name="T16" fmla="*/ 6 w 18"/>
                <a:gd name="T17" fmla="*/ 10 h 13"/>
                <a:gd name="T18" fmla="*/ 7 w 18"/>
                <a:gd name="T19" fmla="*/ 9 h 13"/>
                <a:gd name="T20" fmla="*/ 14 w 18"/>
                <a:gd name="T21" fmla="*/ 3 h 13"/>
                <a:gd name="T22" fmla="*/ 14 w 18"/>
                <a:gd name="T23" fmla="*/ 3 h 13"/>
                <a:gd name="T24" fmla="*/ 15 w 18"/>
                <a:gd name="T25" fmla="*/ 7 h 13"/>
                <a:gd name="T26" fmla="*/ 9 w 18"/>
                <a:gd name="T27" fmla="*/ 11 h 13"/>
                <a:gd name="T28" fmla="*/ 9 w 18"/>
                <a:gd name="T29" fmla="*/ 11 h 13"/>
                <a:gd name="T30" fmla="*/ 13 w 18"/>
                <a:gd name="T31" fmla="*/ 8 h 13"/>
                <a:gd name="T32" fmla="*/ 12 w 18"/>
                <a:gd name="T33" fmla="*/ 10 h 13"/>
                <a:gd name="T34" fmla="*/ 12 w 18"/>
                <a:gd name="T35" fmla="*/ 10 h 13"/>
                <a:gd name="T36" fmla="*/ 14 w 18"/>
                <a:gd name="T37" fmla="*/ 8 h 13"/>
                <a:gd name="T38" fmla="*/ 14 w 18"/>
                <a:gd name="T39" fmla="*/ 7 h 13"/>
                <a:gd name="T40" fmla="*/ 9 w 18"/>
                <a:gd name="T41" fmla="*/ 10 h 13"/>
                <a:gd name="T42" fmla="*/ 14 w 18"/>
                <a:gd name="T43" fmla="*/ 6 h 13"/>
                <a:gd name="T44" fmla="*/ 14 w 18"/>
                <a:gd name="T45" fmla="*/ 6 h 13"/>
                <a:gd name="T46" fmla="*/ 7 w 18"/>
                <a:gd name="T47" fmla="*/ 9 h 13"/>
                <a:gd name="T48" fmla="*/ 5 w 18"/>
                <a:gd name="T49" fmla="*/ 7 h 13"/>
                <a:gd name="T50" fmla="*/ 5 w 18"/>
                <a:gd name="T51" fmla="*/ 6 h 13"/>
                <a:gd name="T52" fmla="*/ 5 w 18"/>
                <a:gd name="T53" fmla="*/ 6 h 13"/>
                <a:gd name="T54" fmla="*/ 10 w 18"/>
                <a:gd name="T55" fmla="*/ 3 h 13"/>
                <a:gd name="T56" fmla="*/ 5 w 18"/>
                <a:gd name="T57" fmla="*/ 7 h 13"/>
                <a:gd name="T58" fmla="*/ 5 w 18"/>
                <a:gd name="T59" fmla="*/ 8 h 13"/>
                <a:gd name="T60" fmla="*/ 5 w 18"/>
                <a:gd name="T61" fmla="*/ 7 h 13"/>
                <a:gd name="T62" fmla="*/ 11 w 18"/>
                <a:gd name="T63" fmla="*/ 2 h 13"/>
                <a:gd name="T64" fmla="*/ 11 w 18"/>
                <a:gd name="T65" fmla="*/ 2 h 13"/>
                <a:gd name="T66" fmla="*/ 14 w 18"/>
                <a:gd name="T67" fmla="*/ 3 h 13"/>
                <a:gd name="T68" fmla="*/ 14 w 18"/>
                <a:gd name="T69" fmla="*/ 3 h 13"/>
                <a:gd name="T70" fmla="*/ 5 w 18"/>
                <a:gd name="T71" fmla="*/ 8 h 13"/>
                <a:gd name="T72" fmla="*/ 5 w 18"/>
                <a:gd name="T73" fmla="*/ 5 h 13"/>
                <a:gd name="T74" fmla="*/ 10 w 18"/>
                <a:gd name="T75" fmla="*/ 2 h 13"/>
                <a:gd name="T76" fmla="*/ 10 w 18"/>
                <a:gd name="T77" fmla="*/ 2 h 13"/>
                <a:gd name="T78" fmla="*/ 11 w 18"/>
                <a:gd name="T79" fmla="*/ 2 h 13"/>
                <a:gd name="T80" fmla="*/ 5 w 18"/>
                <a:gd name="T81" fmla="*/ 5 h 13"/>
                <a:gd name="T82" fmla="*/ 10 w 18"/>
                <a:gd name="T83" fmla="*/ 0 h 13"/>
                <a:gd name="T84" fmla="*/ 9 w 18"/>
                <a:gd name="T85" fmla="*/ 13 h 13"/>
                <a:gd name="T86" fmla="*/ 9 w 18"/>
                <a:gd name="T87" fmla="*/ 13 h 13"/>
                <a:gd name="T88" fmla="*/ 17 w 18"/>
                <a:gd name="T89" fmla="*/ 7 h 13"/>
                <a:gd name="T90" fmla="*/ 11 w 18"/>
                <a:gd name="T91" fmla="*/ 0 h 13"/>
                <a:gd name="T92" fmla="*/ 10 w 18"/>
                <a:gd name="T9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13">
                  <a:moveTo>
                    <a:pt x="8" y="11"/>
                  </a:moveTo>
                  <a:cubicBezTo>
                    <a:pt x="8" y="11"/>
                    <a:pt x="7" y="10"/>
                    <a:pt x="7" y="10"/>
                  </a:cubicBezTo>
                  <a:cubicBezTo>
                    <a:pt x="9" y="9"/>
                    <a:pt x="10" y="8"/>
                    <a:pt x="12" y="7"/>
                  </a:cubicBezTo>
                  <a:cubicBezTo>
                    <a:pt x="11" y="8"/>
                    <a:pt x="9" y="9"/>
                    <a:pt x="8" y="11"/>
                  </a:cubicBezTo>
                  <a:cubicBezTo>
                    <a:pt x="8" y="11"/>
                    <a:pt x="8" y="11"/>
                    <a:pt x="8" y="11"/>
                  </a:cubicBezTo>
                  <a:moveTo>
                    <a:pt x="6" y="10"/>
                  </a:moveTo>
                  <a:cubicBezTo>
                    <a:pt x="6" y="9"/>
                    <a:pt x="6" y="9"/>
                    <a:pt x="6" y="8"/>
                  </a:cubicBezTo>
                  <a:cubicBezTo>
                    <a:pt x="8" y="7"/>
                    <a:pt x="10" y="6"/>
                    <a:pt x="12" y="4"/>
                  </a:cubicBezTo>
                  <a:cubicBezTo>
                    <a:pt x="10" y="6"/>
                    <a:pt x="8" y="8"/>
                    <a:pt x="6" y="10"/>
                  </a:cubicBezTo>
                  <a:moveTo>
                    <a:pt x="7" y="9"/>
                  </a:moveTo>
                  <a:cubicBezTo>
                    <a:pt x="10" y="7"/>
                    <a:pt x="12" y="5"/>
                    <a:pt x="14" y="3"/>
                  </a:cubicBezTo>
                  <a:cubicBezTo>
                    <a:pt x="14" y="3"/>
                    <a:pt x="14" y="3"/>
                    <a:pt x="14" y="3"/>
                  </a:cubicBezTo>
                  <a:cubicBezTo>
                    <a:pt x="15" y="4"/>
                    <a:pt x="15" y="5"/>
                    <a:pt x="15" y="7"/>
                  </a:cubicBezTo>
                  <a:cubicBezTo>
                    <a:pt x="15" y="10"/>
                    <a:pt x="12" y="11"/>
                    <a:pt x="9" y="11"/>
                  </a:cubicBezTo>
                  <a:cubicBezTo>
                    <a:pt x="9" y="11"/>
                    <a:pt x="9" y="11"/>
                    <a:pt x="9" y="11"/>
                  </a:cubicBezTo>
                  <a:cubicBezTo>
                    <a:pt x="10" y="10"/>
                    <a:pt x="12" y="9"/>
                    <a:pt x="13" y="8"/>
                  </a:cubicBezTo>
                  <a:cubicBezTo>
                    <a:pt x="13" y="9"/>
                    <a:pt x="12" y="9"/>
                    <a:pt x="12" y="10"/>
                  </a:cubicBezTo>
                  <a:cubicBezTo>
                    <a:pt x="12" y="10"/>
                    <a:pt x="12" y="10"/>
                    <a:pt x="12" y="10"/>
                  </a:cubicBezTo>
                  <a:cubicBezTo>
                    <a:pt x="13" y="10"/>
                    <a:pt x="14" y="9"/>
                    <a:pt x="14" y="8"/>
                  </a:cubicBezTo>
                  <a:cubicBezTo>
                    <a:pt x="14" y="7"/>
                    <a:pt x="14" y="7"/>
                    <a:pt x="14" y="7"/>
                  </a:cubicBezTo>
                  <a:cubicBezTo>
                    <a:pt x="12" y="8"/>
                    <a:pt x="11" y="9"/>
                    <a:pt x="9" y="10"/>
                  </a:cubicBezTo>
                  <a:cubicBezTo>
                    <a:pt x="11" y="9"/>
                    <a:pt x="13" y="7"/>
                    <a:pt x="14" y="6"/>
                  </a:cubicBezTo>
                  <a:cubicBezTo>
                    <a:pt x="14" y="6"/>
                    <a:pt x="14" y="6"/>
                    <a:pt x="14" y="6"/>
                  </a:cubicBezTo>
                  <a:cubicBezTo>
                    <a:pt x="12" y="7"/>
                    <a:pt x="10" y="8"/>
                    <a:pt x="7" y="9"/>
                  </a:cubicBezTo>
                  <a:moveTo>
                    <a:pt x="5" y="7"/>
                  </a:moveTo>
                  <a:cubicBezTo>
                    <a:pt x="5" y="6"/>
                    <a:pt x="5" y="6"/>
                    <a:pt x="5" y="6"/>
                  </a:cubicBezTo>
                  <a:cubicBezTo>
                    <a:pt x="5" y="6"/>
                    <a:pt x="5" y="6"/>
                    <a:pt x="5" y="6"/>
                  </a:cubicBezTo>
                  <a:cubicBezTo>
                    <a:pt x="7" y="5"/>
                    <a:pt x="9" y="4"/>
                    <a:pt x="10" y="3"/>
                  </a:cubicBezTo>
                  <a:cubicBezTo>
                    <a:pt x="9" y="4"/>
                    <a:pt x="7" y="5"/>
                    <a:pt x="5" y="7"/>
                  </a:cubicBezTo>
                  <a:moveTo>
                    <a:pt x="5" y="8"/>
                  </a:moveTo>
                  <a:cubicBezTo>
                    <a:pt x="5" y="7"/>
                    <a:pt x="5" y="7"/>
                    <a:pt x="5" y="7"/>
                  </a:cubicBezTo>
                  <a:cubicBezTo>
                    <a:pt x="7" y="6"/>
                    <a:pt x="10" y="5"/>
                    <a:pt x="11" y="2"/>
                  </a:cubicBezTo>
                  <a:cubicBezTo>
                    <a:pt x="11" y="2"/>
                    <a:pt x="11" y="2"/>
                    <a:pt x="11" y="2"/>
                  </a:cubicBezTo>
                  <a:cubicBezTo>
                    <a:pt x="12" y="2"/>
                    <a:pt x="13" y="2"/>
                    <a:pt x="14" y="3"/>
                  </a:cubicBezTo>
                  <a:cubicBezTo>
                    <a:pt x="14" y="3"/>
                    <a:pt x="14" y="3"/>
                    <a:pt x="14" y="3"/>
                  </a:cubicBezTo>
                  <a:cubicBezTo>
                    <a:pt x="11" y="4"/>
                    <a:pt x="8" y="7"/>
                    <a:pt x="5" y="8"/>
                  </a:cubicBezTo>
                  <a:moveTo>
                    <a:pt x="5" y="5"/>
                  </a:moveTo>
                  <a:cubicBezTo>
                    <a:pt x="6" y="3"/>
                    <a:pt x="7" y="2"/>
                    <a:pt x="10" y="2"/>
                  </a:cubicBezTo>
                  <a:cubicBezTo>
                    <a:pt x="10" y="2"/>
                    <a:pt x="10" y="2"/>
                    <a:pt x="10" y="2"/>
                  </a:cubicBezTo>
                  <a:cubicBezTo>
                    <a:pt x="11" y="2"/>
                    <a:pt x="11" y="2"/>
                    <a:pt x="11" y="2"/>
                  </a:cubicBezTo>
                  <a:cubicBezTo>
                    <a:pt x="9" y="3"/>
                    <a:pt x="7" y="4"/>
                    <a:pt x="5" y="5"/>
                  </a:cubicBezTo>
                  <a:moveTo>
                    <a:pt x="10" y="0"/>
                  </a:moveTo>
                  <a:cubicBezTo>
                    <a:pt x="2" y="0"/>
                    <a:pt x="0" y="12"/>
                    <a:pt x="9" y="13"/>
                  </a:cubicBezTo>
                  <a:cubicBezTo>
                    <a:pt x="9" y="13"/>
                    <a:pt x="9" y="13"/>
                    <a:pt x="9" y="13"/>
                  </a:cubicBezTo>
                  <a:cubicBezTo>
                    <a:pt x="13" y="13"/>
                    <a:pt x="17" y="11"/>
                    <a:pt x="17" y="7"/>
                  </a:cubicBezTo>
                  <a:cubicBezTo>
                    <a:pt x="18" y="3"/>
                    <a:pt x="15" y="0"/>
                    <a:pt x="11" y="0"/>
                  </a:cubicBezTo>
                  <a:cubicBezTo>
                    <a:pt x="11" y="0"/>
                    <a:pt x="10" y="0"/>
                    <a:pt x="1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0" name="Freeform 28"/>
            <p:cNvSpPr>
              <a:spLocks noEditPoints="1"/>
            </p:cNvSpPr>
            <p:nvPr/>
          </p:nvSpPr>
          <p:spPr bwMode="auto">
            <a:xfrm>
              <a:off x="5313031" y="4084564"/>
              <a:ext cx="207963" cy="55563"/>
            </a:xfrm>
            <a:custGeom>
              <a:avLst/>
              <a:gdLst>
                <a:gd name="T0" fmla="*/ 43 w 49"/>
                <a:gd name="T1" fmla="*/ 4 h 13"/>
                <a:gd name="T2" fmla="*/ 35 w 49"/>
                <a:gd name="T3" fmla="*/ 11 h 13"/>
                <a:gd name="T4" fmla="*/ 37 w 49"/>
                <a:gd name="T5" fmla="*/ 5 h 13"/>
                <a:gd name="T6" fmla="*/ 41 w 49"/>
                <a:gd name="T7" fmla="*/ 3 h 13"/>
                <a:gd name="T8" fmla="*/ 35 w 49"/>
                <a:gd name="T9" fmla="*/ 11 h 13"/>
                <a:gd name="T10" fmla="*/ 32 w 49"/>
                <a:gd name="T11" fmla="*/ 3 h 13"/>
                <a:gd name="T12" fmla="*/ 43 w 49"/>
                <a:gd name="T13" fmla="*/ 9 h 13"/>
                <a:gd name="T14" fmla="*/ 47 w 49"/>
                <a:gd name="T15" fmla="*/ 11 h 13"/>
                <a:gd name="T16" fmla="*/ 45 w 49"/>
                <a:gd name="T17" fmla="*/ 5 h 13"/>
                <a:gd name="T18" fmla="*/ 45 w 49"/>
                <a:gd name="T19" fmla="*/ 8 h 13"/>
                <a:gd name="T20" fmla="*/ 46 w 49"/>
                <a:gd name="T21" fmla="*/ 10 h 13"/>
                <a:gd name="T22" fmla="*/ 47 w 49"/>
                <a:gd name="T23" fmla="*/ 7 h 13"/>
                <a:gd name="T24" fmla="*/ 20 w 49"/>
                <a:gd name="T25" fmla="*/ 10 h 13"/>
                <a:gd name="T26" fmla="*/ 26 w 49"/>
                <a:gd name="T27" fmla="*/ 3 h 13"/>
                <a:gd name="T28" fmla="*/ 23 w 49"/>
                <a:gd name="T29" fmla="*/ 10 h 13"/>
                <a:gd name="T30" fmla="*/ 27 w 49"/>
                <a:gd name="T31" fmla="*/ 5 h 13"/>
                <a:gd name="T32" fmla="*/ 15 w 49"/>
                <a:gd name="T33" fmla="*/ 10 h 13"/>
                <a:gd name="T34" fmla="*/ 16 w 49"/>
                <a:gd name="T35" fmla="*/ 10 h 13"/>
                <a:gd name="T36" fmla="*/ 35 w 49"/>
                <a:gd name="T37" fmla="*/ 3 h 13"/>
                <a:gd name="T38" fmla="*/ 12 w 49"/>
                <a:gd name="T39" fmla="*/ 10 h 13"/>
                <a:gd name="T40" fmla="*/ 14 w 49"/>
                <a:gd name="T41" fmla="*/ 10 h 13"/>
                <a:gd name="T42" fmla="*/ 11 w 49"/>
                <a:gd name="T43" fmla="*/ 3 h 13"/>
                <a:gd name="T44" fmla="*/ 2 w 49"/>
                <a:gd name="T45" fmla="*/ 9 h 13"/>
                <a:gd name="T46" fmla="*/ 8 w 49"/>
                <a:gd name="T47" fmla="*/ 3 h 13"/>
                <a:gd name="T48" fmla="*/ 42 w 49"/>
                <a:gd name="T49" fmla="*/ 3 h 13"/>
                <a:gd name="T50" fmla="*/ 41 w 49"/>
                <a:gd name="T51" fmla="*/ 8 h 13"/>
                <a:gd name="T52" fmla="*/ 37 w 49"/>
                <a:gd name="T53" fmla="*/ 10 h 13"/>
                <a:gd name="T54" fmla="*/ 13 w 49"/>
                <a:gd name="T55" fmla="*/ 4 h 13"/>
                <a:gd name="T56" fmla="*/ 10 w 49"/>
                <a:gd name="T57" fmla="*/ 10 h 13"/>
                <a:gd name="T58" fmla="*/ 16 w 49"/>
                <a:gd name="T59" fmla="*/ 3 h 13"/>
                <a:gd name="T60" fmla="*/ 11 w 49"/>
                <a:gd name="T61" fmla="*/ 10 h 13"/>
                <a:gd name="T62" fmla="*/ 5 w 49"/>
                <a:gd name="T63" fmla="*/ 2 h 13"/>
                <a:gd name="T64" fmla="*/ 36 w 49"/>
                <a:gd name="T65" fmla="*/ 2 h 13"/>
                <a:gd name="T66" fmla="*/ 36 w 49"/>
                <a:gd name="T67" fmla="*/ 7 h 13"/>
                <a:gd name="T68" fmla="*/ 34 w 49"/>
                <a:gd name="T69" fmla="*/ 7 h 13"/>
                <a:gd name="T70" fmla="*/ 2 w 49"/>
                <a:gd name="T71" fmla="*/ 4 h 13"/>
                <a:gd name="T72" fmla="*/ 6 w 49"/>
                <a:gd name="T73" fmla="*/ 2 h 13"/>
                <a:gd name="T74" fmla="*/ 3 w 49"/>
                <a:gd name="T75" fmla="*/ 9 h 13"/>
                <a:gd name="T76" fmla="*/ 3 w 49"/>
                <a:gd name="T77" fmla="*/ 9 h 13"/>
                <a:gd name="T78" fmla="*/ 13 w 49"/>
                <a:gd name="T79" fmla="*/ 2 h 13"/>
                <a:gd name="T80" fmla="*/ 6 w 49"/>
                <a:gd name="T81" fmla="*/ 9 h 13"/>
                <a:gd name="T82" fmla="*/ 18 w 49"/>
                <a:gd name="T83" fmla="*/ 2 h 13"/>
                <a:gd name="T84" fmla="*/ 18 w 49"/>
                <a:gd name="T85" fmla="*/ 2 h 13"/>
                <a:gd name="T86" fmla="*/ 31 w 49"/>
                <a:gd name="T87" fmla="*/ 5 h 13"/>
                <a:gd name="T88" fmla="*/ 26 w 49"/>
                <a:gd name="T89" fmla="*/ 7 h 13"/>
                <a:gd name="T90" fmla="*/ 22 w 49"/>
                <a:gd name="T91" fmla="*/ 9 h 13"/>
                <a:gd name="T92" fmla="*/ 20 w 49"/>
                <a:gd name="T93" fmla="*/ 7 h 13"/>
                <a:gd name="T94" fmla="*/ 23 w 49"/>
                <a:gd name="T95" fmla="*/ 2 h 13"/>
                <a:gd name="T96" fmla="*/ 17 w 49"/>
                <a:gd name="T97" fmla="*/ 6 h 13"/>
                <a:gd name="T98" fmla="*/ 12 w 49"/>
                <a:gd name="T99" fmla="*/ 9 h 13"/>
                <a:gd name="T100" fmla="*/ 0 w 49"/>
                <a:gd name="T101" fmla="*/ 1 h 13"/>
                <a:gd name="T102" fmla="*/ 47 w 49"/>
                <a:gd name="T103" fmla="*/ 13 h 13"/>
                <a:gd name="T104" fmla="*/ 49 w 49"/>
                <a:gd name="T105" fmla="*/ 2 h 13"/>
                <a:gd name="T106" fmla="*/ 19 w 49"/>
                <a:gd name="T10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13">
                  <a:moveTo>
                    <a:pt x="38" y="11"/>
                  </a:moveTo>
                  <a:cubicBezTo>
                    <a:pt x="37" y="11"/>
                    <a:pt x="37" y="11"/>
                    <a:pt x="36" y="11"/>
                  </a:cubicBezTo>
                  <a:cubicBezTo>
                    <a:pt x="38" y="9"/>
                    <a:pt x="40" y="7"/>
                    <a:pt x="41" y="5"/>
                  </a:cubicBezTo>
                  <a:cubicBezTo>
                    <a:pt x="42" y="5"/>
                    <a:pt x="42" y="4"/>
                    <a:pt x="43" y="4"/>
                  </a:cubicBezTo>
                  <a:cubicBezTo>
                    <a:pt x="43" y="5"/>
                    <a:pt x="42" y="5"/>
                    <a:pt x="42" y="6"/>
                  </a:cubicBezTo>
                  <a:cubicBezTo>
                    <a:pt x="41" y="8"/>
                    <a:pt x="39" y="9"/>
                    <a:pt x="38" y="10"/>
                  </a:cubicBezTo>
                  <a:cubicBezTo>
                    <a:pt x="38" y="11"/>
                    <a:pt x="38" y="11"/>
                    <a:pt x="38" y="11"/>
                  </a:cubicBezTo>
                  <a:moveTo>
                    <a:pt x="35" y="11"/>
                  </a:moveTo>
                  <a:cubicBezTo>
                    <a:pt x="34" y="10"/>
                    <a:pt x="32" y="10"/>
                    <a:pt x="30" y="10"/>
                  </a:cubicBezTo>
                  <a:cubicBezTo>
                    <a:pt x="32" y="9"/>
                    <a:pt x="34" y="7"/>
                    <a:pt x="36" y="5"/>
                  </a:cubicBezTo>
                  <a:cubicBezTo>
                    <a:pt x="36" y="5"/>
                    <a:pt x="37" y="4"/>
                    <a:pt x="38" y="3"/>
                  </a:cubicBezTo>
                  <a:cubicBezTo>
                    <a:pt x="37" y="4"/>
                    <a:pt x="37" y="5"/>
                    <a:pt x="37" y="5"/>
                  </a:cubicBezTo>
                  <a:cubicBezTo>
                    <a:pt x="35" y="7"/>
                    <a:pt x="34" y="8"/>
                    <a:pt x="33" y="10"/>
                  </a:cubicBezTo>
                  <a:cubicBezTo>
                    <a:pt x="34" y="10"/>
                    <a:pt x="34" y="10"/>
                    <a:pt x="34" y="10"/>
                  </a:cubicBezTo>
                  <a:cubicBezTo>
                    <a:pt x="36" y="8"/>
                    <a:pt x="38" y="6"/>
                    <a:pt x="40" y="4"/>
                  </a:cubicBezTo>
                  <a:cubicBezTo>
                    <a:pt x="41" y="4"/>
                    <a:pt x="41" y="3"/>
                    <a:pt x="41" y="3"/>
                  </a:cubicBezTo>
                  <a:cubicBezTo>
                    <a:pt x="41" y="3"/>
                    <a:pt x="41" y="4"/>
                    <a:pt x="40" y="4"/>
                  </a:cubicBezTo>
                  <a:cubicBezTo>
                    <a:pt x="40" y="5"/>
                    <a:pt x="39" y="6"/>
                    <a:pt x="38" y="7"/>
                  </a:cubicBezTo>
                  <a:cubicBezTo>
                    <a:pt x="37" y="8"/>
                    <a:pt x="36" y="9"/>
                    <a:pt x="35" y="10"/>
                  </a:cubicBezTo>
                  <a:cubicBezTo>
                    <a:pt x="35" y="11"/>
                    <a:pt x="35" y="11"/>
                    <a:pt x="35" y="11"/>
                  </a:cubicBezTo>
                  <a:moveTo>
                    <a:pt x="26" y="10"/>
                  </a:moveTo>
                  <a:cubicBezTo>
                    <a:pt x="25" y="10"/>
                    <a:pt x="24" y="10"/>
                    <a:pt x="24" y="10"/>
                  </a:cubicBezTo>
                  <a:cubicBezTo>
                    <a:pt x="26" y="9"/>
                    <a:pt x="28" y="7"/>
                    <a:pt x="30" y="5"/>
                  </a:cubicBezTo>
                  <a:cubicBezTo>
                    <a:pt x="30" y="4"/>
                    <a:pt x="31" y="4"/>
                    <a:pt x="32" y="3"/>
                  </a:cubicBezTo>
                  <a:cubicBezTo>
                    <a:pt x="31" y="4"/>
                    <a:pt x="30" y="5"/>
                    <a:pt x="30" y="6"/>
                  </a:cubicBezTo>
                  <a:cubicBezTo>
                    <a:pt x="28" y="7"/>
                    <a:pt x="27" y="9"/>
                    <a:pt x="26" y="10"/>
                  </a:cubicBezTo>
                  <a:moveTo>
                    <a:pt x="43" y="10"/>
                  </a:moveTo>
                  <a:cubicBezTo>
                    <a:pt x="43" y="10"/>
                    <a:pt x="43" y="9"/>
                    <a:pt x="43" y="9"/>
                  </a:cubicBezTo>
                  <a:cubicBezTo>
                    <a:pt x="45" y="7"/>
                    <a:pt x="46" y="5"/>
                    <a:pt x="46" y="3"/>
                  </a:cubicBezTo>
                  <a:cubicBezTo>
                    <a:pt x="46" y="3"/>
                    <a:pt x="46" y="3"/>
                    <a:pt x="46" y="3"/>
                  </a:cubicBezTo>
                  <a:cubicBezTo>
                    <a:pt x="47" y="3"/>
                    <a:pt x="47" y="3"/>
                    <a:pt x="47" y="3"/>
                  </a:cubicBezTo>
                  <a:cubicBezTo>
                    <a:pt x="47" y="6"/>
                    <a:pt x="47" y="8"/>
                    <a:pt x="47" y="11"/>
                  </a:cubicBezTo>
                  <a:cubicBezTo>
                    <a:pt x="44" y="11"/>
                    <a:pt x="41" y="11"/>
                    <a:pt x="39" y="11"/>
                  </a:cubicBezTo>
                  <a:cubicBezTo>
                    <a:pt x="41" y="9"/>
                    <a:pt x="42" y="7"/>
                    <a:pt x="44" y="5"/>
                  </a:cubicBezTo>
                  <a:cubicBezTo>
                    <a:pt x="44" y="5"/>
                    <a:pt x="45" y="4"/>
                    <a:pt x="45" y="4"/>
                  </a:cubicBezTo>
                  <a:cubicBezTo>
                    <a:pt x="46" y="4"/>
                    <a:pt x="45" y="4"/>
                    <a:pt x="45" y="5"/>
                  </a:cubicBezTo>
                  <a:cubicBezTo>
                    <a:pt x="44" y="7"/>
                    <a:pt x="43" y="9"/>
                    <a:pt x="42" y="10"/>
                  </a:cubicBezTo>
                  <a:cubicBezTo>
                    <a:pt x="42" y="11"/>
                    <a:pt x="42" y="11"/>
                    <a:pt x="42" y="11"/>
                  </a:cubicBezTo>
                  <a:cubicBezTo>
                    <a:pt x="43" y="10"/>
                    <a:pt x="43" y="10"/>
                    <a:pt x="44" y="9"/>
                  </a:cubicBezTo>
                  <a:cubicBezTo>
                    <a:pt x="44" y="9"/>
                    <a:pt x="45" y="8"/>
                    <a:pt x="45" y="8"/>
                  </a:cubicBezTo>
                  <a:cubicBezTo>
                    <a:pt x="46" y="8"/>
                    <a:pt x="45" y="9"/>
                    <a:pt x="44" y="10"/>
                  </a:cubicBezTo>
                  <a:cubicBezTo>
                    <a:pt x="44" y="11"/>
                    <a:pt x="44" y="11"/>
                    <a:pt x="44" y="11"/>
                  </a:cubicBezTo>
                  <a:cubicBezTo>
                    <a:pt x="45" y="10"/>
                    <a:pt x="45" y="10"/>
                    <a:pt x="46" y="10"/>
                  </a:cubicBezTo>
                  <a:cubicBezTo>
                    <a:pt x="46" y="10"/>
                    <a:pt x="46" y="10"/>
                    <a:pt x="46" y="10"/>
                  </a:cubicBezTo>
                  <a:cubicBezTo>
                    <a:pt x="46" y="10"/>
                    <a:pt x="46" y="10"/>
                    <a:pt x="46" y="10"/>
                  </a:cubicBezTo>
                  <a:cubicBezTo>
                    <a:pt x="46" y="10"/>
                    <a:pt x="45" y="10"/>
                    <a:pt x="45" y="10"/>
                  </a:cubicBezTo>
                  <a:cubicBezTo>
                    <a:pt x="45" y="10"/>
                    <a:pt x="45" y="10"/>
                    <a:pt x="45" y="10"/>
                  </a:cubicBezTo>
                  <a:cubicBezTo>
                    <a:pt x="46" y="9"/>
                    <a:pt x="46" y="8"/>
                    <a:pt x="47" y="7"/>
                  </a:cubicBezTo>
                  <a:cubicBezTo>
                    <a:pt x="46" y="6"/>
                    <a:pt x="46" y="6"/>
                    <a:pt x="46" y="6"/>
                  </a:cubicBezTo>
                  <a:cubicBezTo>
                    <a:pt x="45" y="7"/>
                    <a:pt x="46" y="7"/>
                    <a:pt x="45" y="8"/>
                  </a:cubicBezTo>
                  <a:cubicBezTo>
                    <a:pt x="44" y="8"/>
                    <a:pt x="43" y="10"/>
                    <a:pt x="43" y="10"/>
                  </a:cubicBezTo>
                  <a:moveTo>
                    <a:pt x="20" y="10"/>
                  </a:moveTo>
                  <a:cubicBezTo>
                    <a:pt x="19" y="10"/>
                    <a:pt x="18" y="10"/>
                    <a:pt x="17" y="10"/>
                  </a:cubicBezTo>
                  <a:cubicBezTo>
                    <a:pt x="19" y="9"/>
                    <a:pt x="21" y="7"/>
                    <a:pt x="23" y="6"/>
                  </a:cubicBezTo>
                  <a:cubicBezTo>
                    <a:pt x="23" y="5"/>
                    <a:pt x="24" y="4"/>
                    <a:pt x="25" y="3"/>
                  </a:cubicBezTo>
                  <a:cubicBezTo>
                    <a:pt x="26" y="3"/>
                    <a:pt x="26" y="3"/>
                    <a:pt x="26" y="3"/>
                  </a:cubicBezTo>
                  <a:cubicBezTo>
                    <a:pt x="26" y="3"/>
                    <a:pt x="25" y="4"/>
                    <a:pt x="25" y="4"/>
                  </a:cubicBezTo>
                  <a:cubicBezTo>
                    <a:pt x="23" y="6"/>
                    <a:pt x="22" y="8"/>
                    <a:pt x="20" y="10"/>
                  </a:cubicBezTo>
                  <a:cubicBezTo>
                    <a:pt x="20" y="10"/>
                    <a:pt x="20" y="10"/>
                    <a:pt x="20" y="10"/>
                  </a:cubicBezTo>
                  <a:moveTo>
                    <a:pt x="23" y="10"/>
                  </a:moveTo>
                  <a:cubicBezTo>
                    <a:pt x="22" y="10"/>
                    <a:pt x="22" y="10"/>
                    <a:pt x="21" y="10"/>
                  </a:cubicBezTo>
                  <a:cubicBezTo>
                    <a:pt x="24" y="8"/>
                    <a:pt x="26" y="5"/>
                    <a:pt x="29" y="3"/>
                  </a:cubicBezTo>
                  <a:cubicBezTo>
                    <a:pt x="29" y="3"/>
                    <a:pt x="29" y="3"/>
                    <a:pt x="29" y="3"/>
                  </a:cubicBezTo>
                  <a:cubicBezTo>
                    <a:pt x="30" y="3"/>
                    <a:pt x="28" y="5"/>
                    <a:pt x="27" y="5"/>
                  </a:cubicBezTo>
                  <a:cubicBezTo>
                    <a:pt x="26" y="7"/>
                    <a:pt x="25" y="8"/>
                    <a:pt x="23" y="10"/>
                  </a:cubicBezTo>
                  <a:cubicBezTo>
                    <a:pt x="23" y="10"/>
                    <a:pt x="23" y="10"/>
                    <a:pt x="23" y="10"/>
                  </a:cubicBezTo>
                  <a:moveTo>
                    <a:pt x="16" y="10"/>
                  </a:moveTo>
                  <a:cubicBezTo>
                    <a:pt x="16" y="10"/>
                    <a:pt x="15" y="10"/>
                    <a:pt x="15" y="10"/>
                  </a:cubicBezTo>
                  <a:cubicBezTo>
                    <a:pt x="17" y="8"/>
                    <a:pt x="18" y="6"/>
                    <a:pt x="20" y="5"/>
                  </a:cubicBezTo>
                  <a:cubicBezTo>
                    <a:pt x="21" y="4"/>
                    <a:pt x="22" y="3"/>
                    <a:pt x="22" y="3"/>
                  </a:cubicBezTo>
                  <a:cubicBezTo>
                    <a:pt x="22" y="3"/>
                    <a:pt x="21" y="4"/>
                    <a:pt x="20" y="5"/>
                  </a:cubicBezTo>
                  <a:cubicBezTo>
                    <a:pt x="19" y="7"/>
                    <a:pt x="18" y="8"/>
                    <a:pt x="16" y="10"/>
                  </a:cubicBezTo>
                  <a:moveTo>
                    <a:pt x="30" y="10"/>
                  </a:moveTo>
                  <a:cubicBezTo>
                    <a:pt x="28" y="10"/>
                    <a:pt x="27" y="10"/>
                    <a:pt x="26" y="10"/>
                  </a:cubicBezTo>
                  <a:cubicBezTo>
                    <a:pt x="29" y="8"/>
                    <a:pt x="30" y="6"/>
                    <a:pt x="33" y="4"/>
                  </a:cubicBezTo>
                  <a:cubicBezTo>
                    <a:pt x="33" y="4"/>
                    <a:pt x="34" y="3"/>
                    <a:pt x="35" y="3"/>
                  </a:cubicBezTo>
                  <a:cubicBezTo>
                    <a:pt x="34" y="5"/>
                    <a:pt x="34" y="5"/>
                    <a:pt x="34" y="5"/>
                  </a:cubicBezTo>
                  <a:cubicBezTo>
                    <a:pt x="33" y="7"/>
                    <a:pt x="31" y="9"/>
                    <a:pt x="30" y="10"/>
                  </a:cubicBezTo>
                  <a:moveTo>
                    <a:pt x="14" y="10"/>
                  </a:moveTo>
                  <a:cubicBezTo>
                    <a:pt x="13" y="10"/>
                    <a:pt x="13" y="10"/>
                    <a:pt x="12" y="10"/>
                  </a:cubicBezTo>
                  <a:cubicBezTo>
                    <a:pt x="14" y="8"/>
                    <a:pt x="16" y="6"/>
                    <a:pt x="18" y="4"/>
                  </a:cubicBezTo>
                  <a:cubicBezTo>
                    <a:pt x="19" y="3"/>
                    <a:pt x="20" y="3"/>
                    <a:pt x="20" y="3"/>
                  </a:cubicBezTo>
                  <a:cubicBezTo>
                    <a:pt x="20" y="3"/>
                    <a:pt x="18" y="5"/>
                    <a:pt x="17" y="5"/>
                  </a:cubicBezTo>
                  <a:cubicBezTo>
                    <a:pt x="16" y="6"/>
                    <a:pt x="15" y="8"/>
                    <a:pt x="14" y="10"/>
                  </a:cubicBezTo>
                  <a:cubicBezTo>
                    <a:pt x="14" y="10"/>
                    <a:pt x="14" y="10"/>
                    <a:pt x="14" y="10"/>
                  </a:cubicBezTo>
                  <a:moveTo>
                    <a:pt x="5" y="9"/>
                  </a:moveTo>
                  <a:cubicBezTo>
                    <a:pt x="4" y="9"/>
                    <a:pt x="3" y="9"/>
                    <a:pt x="3" y="9"/>
                  </a:cubicBezTo>
                  <a:cubicBezTo>
                    <a:pt x="6" y="8"/>
                    <a:pt x="8" y="5"/>
                    <a:pt x="11" y="3"/>
                  </a:cubicBezTo>
                  <a:cubicBezTo>
                    <a:pt x="11" y="3"/>
                    <a:pt x="12" y="3"/>
                    <a:pt x="12" y="3"/>
                  </a:cubicBezTo>
                  <a:cubicBezTo>
                    <a:pt x="12" y="3"/>
                    <a:pt x="9" y="5"/>
                    <a:pt x="9" y="6"/>
                  </a:cubicBezTo>
                  <a:cubicBezTo>
                    <a:pt x="8" y="7"/>
                    <a:pt x="6" y="8"/>
                    <a:pt x="5" y="9"/>
                  </a:cubicBezTo>
                  <a:moveTo>
                    <a:pt x="2" y="9"/>
                  </a:moveTo>
                  <a:cubicBezTo>
                    <a:pt x="2" y="8"/>
                    <a:pt x="2" y="8"/>
                    <a:pt x="2" y="7"/>
                  </a:cubicBezTo>
                  <a:cubicBezTo>
                    <a:pt x="3" y="7"/>
                    <a:pt x="4" y="6"/>
                    <a:pt x="5" y="5"/>
                  </a:cubicBezTo>
                  <a:cubicBezTo>
                    <a:pt x="6" y="4"/>
                    <a:pt x="6" y="4"/>
                    <a:pt x="7" y="3"/>
                  </a:cubicBezTo>
                  <a:cubicBezTo>
                    <a:pt x="8" y="3"/>
                    <a:pt x="8" y="3"/>
                    <a:pt x="8" y="3"/>
                  </a:cubicBezTo>
                  <a:cubicBezTo>
                    <a:pt x="8" y="3"/>
                    <a:pt x="8" y="3"/>
                    <a:pt x="8" y="3"/>
                  </a:cubicBezTo>
                  <a:cubicBezTo>
                    <a:pt x="6" y="5"/>
                    <a:pt x="4" y="7"/>
                    <a:pt x="2" y="9"/>
                  </a:cubicBezTo>
                  <a:moveTo>
                    <a:pt x="37" y="10"/>
                  </a:moveTo>
                  <a:cubicBezTo>
                    <a:pt x="38" y="7"/>
                    <a:pt x="41" y="5"/>
                    <a:pt x="42" y="3"/>
                  </a:cubicBezTo>
                  <a:cubicBezTo>
                    <a:pt x="42" y="2"/>
                    <a:pt x="42" y="2"/>
                    <a:pt x="42" y="2"/>
                  </a:cubicBezTo>
                  <a:cubicBezTo>
                    <a:pt x="43" y="3"/>
                    <a:pt x="45" y="3"/>
                    <a:pt x="46" y="3"/>
                  </a:cubicBezTo>
                  <a:cubicBezTo>
                    <a:pt x="46" y="3"/>
                    <a:pt x="46" y="3"/>
                    <a:pt x="46" y="3"/>
                  </a:cubicBezTo>
                  <a:cubicBezTo>
                    <a:pt x="44" y="5"/>
                    <a:pt x="43" y="6"/>
                    <a:pt x="41" y="8"/>
                  </a:cubicBezTo>
                  <a:cubicBezTo>
                    <a:pt x="42" y="7"/>
                    <a:pt x="42" y="7"/>
                    <a:pt x="42" y="7"/>
                  </a:cubicBezTo>
                  <a:cubicBezTo>
                    <a:pt x="43" y="6"/>
                    <a:pt x="43" y="5"/>
                    <a:pt x="44" y="3"/>
                  </a:cubicBezTo>
                  <a:cubicBezTo>
                    <a:pt x="43" y="3"/>
                    <a:pt x="43" y="3"/>
                    <a:pt x="43" y="3"/>
                  </a:cubicBezTo>
                  <a:cubicBezTo>
                    <a:pt x="41" y="5"/>
                    <a:pt x="39" y="7"/>
                    <a:pt x="37" y="10"/>
                  </a:cubicBezTo>
                  <a:moveTo>
                    <a:pt x="10" y="10"/>
                  </a:moveTo>
                  <a:cubicBezTo>
                    <a:pt x="9" y="10"/>
                    <a:pt x="7" y="9"/>
                    <a:pt x="6" y="9"/>
                  </a:cubicBezTo>
                  <a:cubicBezTo>
                    <a:pt x="8" y="8"/>
                    <a:pt x="10" y="7"/>
                    <a:pt x="11" y="6"/>
                  </a:cubicBezTo>
                  <a:cubicBezTo>
                    <a:pt x="12" y="5"/>
                    <a:pt x="12" y="5"/>
                    <a:pt x="13" y="4"/>
                  </a:cubicBezTo>
                  <a:cubicBezTo>
                    <a:pt x="13" y="4"/>
                    <a:pt x="15" y="2"/>
                    <a:pt x="15" y="2"/>
                  </a:cubicBezTo>
                  <a:cubicBezTo>
                    <a:pt x="15" y="2"/>
                    <a:pt x="15" y="2"/>
                    <a:pt x="15" y="3"/>
                  </a:cubicBezTo>
                  <a:cubicBezTo>
                    <a:pt x="13" y="5"/>
                    <a:pt x="11" y="7"/>
                    <a:pt x="10" y="9"/>
                  </a:cubicBezTo>
                  <a:cubicBezTo>
                    <a:pt x="10" y="10"/>
                    <a:pt x="10" y="10"/>
                    <a:pt x="10" y="10"/>
                  </a:cubicBezTo>
                  <a:moveTo>
                    <a:pt x="11" y="10"/>
                  </a:moveTo>
                  <a:cubicBezTo>
                    <a:pt x="11" y="10"/>
                    <a:pt x="10" y="10"/>
                    <a:pt x="10" y="10"/>
                  </a:cubicBezTo>
                  <a:cubicBezTo>
                    <a:pt x="10" y="9"/>
                    <a:pt x="10" y="9"/>
                    <a:pt x="10" y="9"/>
                  </a:cubicBezTo>
                  <a:cubicBezTo>
                    <a:pt x="12" y="7"/>
                    <a:pt x="14" y="5"/>
                    <a:pt x="16" y="3"/>
                  </a:cubicBezTo>
                  <a:cubicBezTo>
                    <a:pt x="17" y="3"/>
                    <a:pt x="17" y="2"/>
                    <a:pt x="17" y="2"/>
                  </a:cubicBezTo>
                  <a:cubicBezTo>
                    <a:pt x="17" y="2"/>
                    <a:pt x="17" y="3"/>
                    <a:pt x="16" y="3"/>
                  </a:cubicBezTo>
                  <a:cubicBezTo>
                    <a:pt x="15" y="4"/>
                    <a:pt x="15" y="5"/>
                    <a:pt x="14" y="6"/>
                  </a:cubicBezTo>
                  <a:cubicBezTo>
                    <a:pt x="13" y="7"/>
                    <a:pt x="12" y="8"/>
                    <a:pt x="11" y="10"/>
                  </a:cubicBezTo>
                  <a:cubicBezTo>
                    <a:pt x="11" y="10"/>
                    <a:pt x="11" y="10"/>
                    <a:pt x="11" y="10"/>
                  </a:cubicBezTo>
                  <a:moveTo>
                    <a:pt x="2" y="6"/>
                  </a:moveTo>
                  <a:cubicBezTo>
                    <a:pt x="2" y="5"/>
                    <a:pt x="2" y="5"/>
                    <a:pt x="2" y="5"/>
                  </a:cubicBezTo>
                  <a:cubicBezTo>
                    <a:pt x="3" y="4"/>
                    <a:pt x="5" y="2"/>
                    <a:pt x="5" y="2"/>
                  </a:cubicBezTo>
                  <a:cubicBezTo>
                    <a:pt x="5" y="2"/>
                    <a:pt x="5" y="2"/>
                    <a:pt x="4" y="3"/>
                  </a:cubicBezTo>
                  <a:cubicBezTo>
                    <a:pt x="4" y="4"/>
                    <a:pt x="3" y="5"/>
                    <a:pt x="2" y="6"/>
                  </a:cubicBezTo>
                  <a:moveTo>
                    <a:pt x="34" y="7"/>
                  </a:moveTo>
                  <a:cubicBezTo>
                    <a:pt x="35" y="5"/>
                    <a:pt x="35" y="4"/>
                    <a:pt x="36" y="2"/>
                  </a:cubicBezTo>
                  <a:cubicBezTo>
                    <a:pt x="36" y="2"/>
                    <a:pt x="36" y="2"/>
                    <a:pt x="36" y="2"/>
                  </a:cubicBezTo>
                  <a:cubicBezTo>
                    <a:pt x="38" y="2"/>
                    <a:pt x="40" y="2"/>
                    <a:pt x="41" y="2"/>
                  </a:cubicBezTo>
                  <a:cubicBezTo>
                    <a:pt x="39" y="4"/>
                    <a:pt x="37" y="6"/>
                    <a:pt x="35" y="8"/>
                  </a:cubicBezTo>
                  <a:cubicBezTo>
                    <a:pt x="36" y="7"/>
                    <a:pt x="36" y="7"/>
                    <a:pt x="36" y="7"/>
                  </a:cubicBezTo>
                  <a:cubicBezTo>
                    <a:pt x="37" y="6"/>
                    <a:pt x="38" y="4"/>
                    <a:pt x="39" y="3"/>
                  </a:cubicBezTo>
                  <a:cubicBezTo>
                    <a:pt x="39" y="2"/>
                    <a:pt x="39" y="2"/>
                    <a:pt x="39" y="2"/>
                  </a:cubicBezTo>
                  <a:cubicBezTo>
                    <a:pt x="37" y="3"/>
                    <a:pt x="36" y="4"/>
                    <a:pt x="35" y="6"/>
                  </a:cubicBezTo>
                  <a:cubicBezTo>
                    <a:pt x="34" y="6"/>
                    <a:pt x="34" y="6"/>
                    <a:pt x="34" y="7"/>
                  </a:cubicBezTo>
                  <a:moveTo>
                    <a:pt x="2" y="4"/>
                  </a:moveTo>
                  <a:cubicBezTo>
                    <a:pt x="2" y="4"/>
                    <a:pt x="2" y="3"/>
                    <a:pt x="2" y="2"/>
                  </a:cubicBezTo>
                  <a:cubicBezTo>
                    <a:pt x="3" y="2"/>
                    <a:pt x="4" y="2"/>
                    <a:pt x="5" y="2"/>
                  </a:cubicBezTo>
                  <a:cubicBezTo>
                    <a:pt x="4" y="3"/>
                    <a:pt x="3" y="3"/>
                    <a:pt x="2" y="4"/>
                  </a:cubicBezTo>
                  <a:moveTo>
                    <a:pt x="2" y="7"/>
                  </a:moveTo>
                  <a:cubicBezTo>
                    <a:pt x="2" y="6"/>
                    <a:pt x="2" y="6"/>
                    <a:pt x="2" y="6"/>
                  </a:cubicBezTo>
                  <a:cubicBezTo>
                    <a:pt x="3" y="6"/>
                    <a:pt x="3" y="5"/>
                    <a:pt x="3" y="5"/>
                  </a:cubicBezTo>
                  <a:cubicBezTo>
                    <a:pt x="4" y="4"/>
                    <a:pt x="5" y="3"/>
                    <a:pt x="6" y="2"/>
                  </a:cubicBezTo>
                  <a:cubicBezTo>
                    <a:pt x="7" y="2"/>
                    <a:pt x="8" y="2"/>
                    <a:pt x="9" y="2"/>
                  </a:cubicBezTo>
                  <a:cubicBezTo>
                    <a:pt x="6" y="3"/>
                    <a:pt x="5" y="4"/>
                    <a:pt x="3" y="6"/>
                  </a:cubicBezTo>
                  <a:cubicBezTo>
                    <a:pt x="2" y="7"/>
                    <a:pt x="2" y="7"/>
                    <a:pt x="2" y="7"/>
                  </a:cubicBezTo>
                  <a:moveTo>
                    <a:pt x="3" y="9"/>
                  </a:moveTo>
                  <a:cubicBezTo>
                    <a:pt x="5" y="7"/>
                    <a:pt x="8" y="4"/>
                    <a:pt x="9" y="2"/>
                  </a:cubicBezTo>
                  <a:cubicBezTo>
                    <a:pt x="9" y="2"/>
                    <a:pt x="9" y="2"/>
                    <a:pt x="9" y="2"/>
                  </a:cubicBezTo>
                  <a:cubicBezTo>
                    <a:pt x="10" y="2"/>
                    <a:pt x="11" y="2"/>
                    <a:pt x="12" y="2"/>
                  </a:cubicBezTo>
                  <a:cubicBezTo>
                    <a:pt x="9" y="4"/>
                    <a:pt x="6" y="7"/>
                    <a:pt x="3" y="9"/>
                  </a:cubicBezTo>
                  <a:moveTo>
                    <a:pt x="6" y="9"/>
                  </a:moveTo>
                  <a:cubicBezTo>
                    <a:pt x="6" y="9"/>
                    <a:pt x="6" y="9"/>
                    <a:pt x="7" y="8"/>
                  </a:cubicBezTo>
                  <a:cubicBezTo>
                    <a:pt x="8" y="8"/>
                    <a:pt x="8" y="7"/>
                    <a:pt x="9" y="6"/>
                  </a:cubicBezTo>
                  <a:cubicBezTo>
                    <a:pt x="11" y="5"/>
                    <a:pt x="12" y="4"/>
                    <a:pt x="13" y="2"/>
                  </a:cubicBezTo>
                  <a:cubicBezTo>
                    <a:pt x="13" y="2"/>
                    <a:pt x="13" y="2"/>
                    <a:pt x="13" y="2"/>
                  </a:cubicBezTo>
                  <a:cubicBezTo>
                    <a:pt x="14" y="2"/>
                    <a:pt x="14" y="2"/>
                    <a:pt x="15" y="2"/>
                  </a:cubicBezTo>
                  <a:cubicBezTo>
                    <a:pt x="12" y="4"/>
                    <a:pt x="10" y="6"/>
                    <a:pt x="8" y="8"/>
                  </a:cubicBezTo>
                  <a:cubicBezTo>
                    <a:pt x="7" y="8"/>
                    <a:pt x="6" y="9"/>
                    <a:pt x="6" y="9"/>
                  </a:cubicBezTo>
                  <a:moveTo>
                    <a:pt x="14" y="4"/>
                  </a:moveTo>
                  <a:cubicBezTo>
                    <a:pt x="15" y="3"/>
                    <a:pt x="15" y="3"/>
                    <a:pt x="16" y="2"/>
                  </a:cubicBezTo>
                  <a:cubicBezTo>
                    <a:pt x="16" y="2"/>
                    <a:pt x="16" y="2"/>
                    <a:pt x="16" y="2"/>
                  </a:cubicBezTo>
                  <a:cubicBezTo>
                    <a:pt x="16" y="2"/>
                    <a:pt x="17" y="2"/>
                    <a:pt x="18" y="2"/>
                  </a:cubicBezTo>
                  <a:cubicBezTo>
                    <a:pt x="16" y="2"/>
                    <a:pt x="15" y="3"/>
                    <a:pt x="14" y="4"/>
                  </a:cubicBezTo>
                  <a:moveTo>
                    <a:pt x="12" y="9"/>
                  </a:moveTo>
                  <a:cubicBezTo>
                    <a:pt x="13" y="9"/>
                    <a:pt x="13" y="7"/>
                    <a:pt x="14" y="7"/>
                  </a:cubicBezTo>
                  <a:cubicBezTo>
                    <a:pt x="15" y="5"/>
                    <a:pt x="16" y="4"/>
                    <a:pt x="18" y="2"/>
                  </a:cubicBezTo>
                  <a:cubicBezTo>
                    <a:pt x="18" y="2"/>
                    <a:pt x="18" y="2"/>
                    <a:pt x="18" y="2"/>
                  </a:cubicBezTo>
                  <a:cubicBezTo>
                    <a:pt x="21" y="2"/>
                    <a:pt x="23" y="2"/>
                    <a:pt x="26" y="2"/>
                  </a:cubicBezTo>
                  <a:cubicBezTo>
                    <a:pt x="29" y="2"/>
                    <a:pt x="32" y="2"/>
                    <a:pt x="35" y="2"/>
                  </a:cubicBezTo>
                  <a:cubicBezTo>
                    <a:pt x="34" y="3"/>
                    <a:pt x="32" y="4"/>
                    <a:pt x="31" y="5"/>
                  </a:cubicBezTo>
                  <a:cubicBezTo>
                    <a:pt x="32" y="4"/>
                    <a:pt x="33" y="3"/>
                    <a:pt x="33" y="3"/>
                  </a:cubicBezTo>
                  <a:cubicBezTo>
                    <a:pt x="33" y="2"/>
                    <a:pt x="33" y="2"/>
                    <a:pt x="33" y="2"/>
                  </a:cubicBezTo>
                  <a:cubicBezTo>
                    <a:pt x="30" y="4"/>
                    <a:pt x="28" y="6"/>
                    <a:pt x="26" y="8"/>
                  </a:cubicBezTo>
                  <a:cubicBezTo>
                    <a:pt x="26" y="7"/>
                    <a:pt x="26" y="7"/>
                    <a:pt x="26" y="7"/>
                  </a:cubicBezTo>
                  <a:cubicBezTo>
                    <a:pt x="28" y="6"/>
                    <a:pt x="29" y="4"/>
                    <a:pt x="30" y="2"/>
                  </a:cubicBezTo>
                  <a:cubicBezTo>
                    <a:pt x="30" y="2"/>
                    <a:pt x="30" y="2"/>
                    <a:pt x="30" y="2"/>
                  </a:cubicBezTo>
                  <a:cubicBezTo>
                    <a:pt x="27" y="3"/>
                    <a:pt x="25" y="5"/>
                    <a:pt x="23" y="7"/>
                  </a:cubicBezTo>
                  <a:cubicBezTo>
                    <a:pt x="23" y="8"/>
                    <a:pt x="22" y="9"/>
                    <a:pt x="22" y="9"/>
                  </a:cubicBezTo>
                  <a:cubicBezTo>
                    <a:pt x="22" y="9"/>
                    <a:pt x="22" y="9"/>
                    <a:pt x="22" y="8"/>
                  </a:cubicBezTo>
                  <a:cubicBezTo>
                    <a:pt x="24" y="6"/>
                    <a:pt x="25" y="5"/>
                    <a:pt x="27" y="3"/>
                  </a:cubicBezTo>
                  <a:cubicBezTo>
                    <a:pt x="26" y="2"/>
                    <a:pt x="26" y="2"/>
                    <a:pt x="26" y="2"/>
                  </a:cubicBezTo>
                  <a:cubicBezTo>
                    <a:pt x="24" y="3"/>
                    <a:pt x="22" y="5"/>
                    <a:pt x="20" y="7"/>
                  </a:cubicBezTo>
                  <a:cubicBezTo>
                    <a:pt x="20" y="7"/>
                    <a:pt x="18" y="9"/>
                    <a:pt x="18" y="9"/>
                  </a:cubicBezTo>
                  <a:cubicBezTo>
                    <a:pt x="17" y="9"/>
                    <a:pt x="18" y="9"/>
                    <a:pt x="18" y="8"/>
                  </a:cubicBezTo>
                  <a:cubicBezTo>
                    <a:pt x="20" y="6"/>
                    <a:pt x="22" y="4"/>
                    <a:pt x="23" y="2"/>
                  </a:cubicBezTo>
                  <a:cubicBezTo>
                    <a:pt x="23" y="2"/>
                    <a:pt x="23" y="2"/>
                    <a:pt x="23" y="2"/>
                  </a:cubicBezTo>
                  <a:cubicBezTo>
                    <a:pt x="21" y="3"/>
                    <a:pt x="19" y="5"/>
                    <a:pt x="17" y="7"/>
                  </a:cubicBezTo>
                  <a:cubicBezTo>
                    <a:pt x="17" y="7"/>
                    <a:pt x="16" y="8"/>
                    <a:pt x="16" y="8"/>
                  </a:cubicBezTo>
                  <a:cubicBezTo>
                    <a:pt x="15" y="9"/>
                    <a:pt x="15" y="9"/>
                    <a:pt x="15" y="9"/>
                  </a:cubicBezTo>
                  <a:cubicBezTo>
                    <a:pt x="15" y="9"/>
                    <a:pt x="17" y="7"/>
                    <a:pt x="17" y="6"/>
                  </a:cubicBezTo>
                  <a:cubicBezTo>
                    <a:pt x="18" y="5"/>
                    <a:pt x="20" y="4"/>
                    <a:pt x="21" y="2"/>
                  </a:cubicBezTo>
                  <a:cubicBezTo>
                    <a:pt x="21" y="2"/>
                    <a:pt x="21" y="2"/>
                    <a:pt x="21" y="2"/>
                  </a:cubicBezTo>
                  <a:cubicBezTo>
                    <a:pt x="18" y="3"/>
                    <a:pt x="16" y="5"/>
                    <a:pt x="14" y="7"/>
                  </a:cubicBezTo>
                  <a:cubicBezTo>
                    <a:pt x="14" y="8"/>
                    <a:pt x="13" y="8"/>
                    <a:pt x="12" y="9"/>
                  </a:cubicBezTo>
                  <a:moveTo>
                    <a:pt x="19" y="0"/>
                  </a:moveTo>
                  <a:cubicBezTo>
                    <a:pt x="13" y="0"/>
                    <a:pt x="7" y="0"/>
                    <a:pt x="1" y="0"/>
                  </a:cubicBezTo>
                  <a:cubicBezTo>
                    <a:pt x="0" y="0"/>
                    <a:pt x="0" y="0"/>
                    <a:pt x="0" y="0"/>
                  </a:cubicBezTo>
                  <a:cubicBezTo>
                    <a:pt x="0" y="1"/>
                    <a:pt x="0" y="1"/>
                    <a:pt x="0" y="1"/>
                  </a:cubicBezTo>
                  <a:cubicBezTo>
                    <a:pt x="0" y="4"/>
                    <a:pt x="0" y="7"/>
                    <a:pt x="0" y="10"/>
                  </a:cubicBezTo>
                  <a:cubicBezTo>
                    <a:pt x="1" y="11"/>
                    <a:pt x="1" y="11"/>
                    <a:pt x="1" y="11"/>
                  </a:cubicBezTo>
                  <a:cubicBezTo>
                    <a:pt x="1" y="11"/>
                    <a:pt x="1" y="11"/>
                    <a:pt x="1" y="11"/>
                  </a:cubicBezTo>
                  <a:cubicBezTo>
                    <a:pt x="17" y="11"/>
                    <a:pt x="32" y="13"/>
                    <a:pt x="47" y="13"/>
                  </a:cubicBezTo>
                  <a:cubicBezTo>
                    <a:pt x="47" y="13"/>
                    <a:pt x="47" y="13"/>
                    <a:pt x="47" y="13"/>
                  </a:cubicBezTo>
                  <a:cubicBezTo>
                    <a:pt x="47" y="13"/>
                    <a:pt x="48" y="13"/>
                    <a:pt x="48" y="13"/>
                  </a:cubicBezTo>
                  <a:cubicBezTo>
                    <a:pt x="48" y="13"/>
                    <a:pt x="49" y="12"/>
                    <a:pt x="49" y="12"/>
                  </a:cubicBezTo>
                  <a:cubicBezTo>
                    <a:pt x="49" y="9"/>
                    <a:pt x="49" y="5"/>
                    <a:pt x="49" y="2"/>
                  </a:cubicBezTo>
                  <a:cubicBezTo>
                    <a:pt x="49" y="2"/>
                    <a:pt x="49" y="2"/>
                    <a:pt x="49" y="2"/>
                  </a:cubicBezTo>
                  <a:cubicBezTo>
                    <a:pt x="49" y="2"/>
                    <a:pt x="49" y="1"/>
                    <a:pt x="48" y="1"/>
                  </a:cubicBezTo>
                  <a:cubicBezTo>
                    <a:pt x="41" y="0"/>
                    <a:pt x="35" y="0"/>
                    <a:pt x="28" y="0"/>
                  </a:cubicBezTo>
                  <a:cubicBezTo>
                    <a:pt x="25" y="0"/>
                    <a:pt x="22" y="0"/>
                    <a:pt x="1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1" name="Freeform 29"/>
            <p:cNvSpPr>
              <a:spLocks noEditPoints="1"/>
            </p:cNvSpPr>
            <p:nvPr/>
          </p:nvSpPr>
          <p:spPr bwMode="auto">
            <a:xfrm>
              <a:off x="5386056" y="4157589"/>
              <a:ext cx="50800" cy="46038"/>
            </a:xfrm>
            <a:custGeom>
              <a:avLst/>
              <a:gdLst>
                <a:gd name="T0" fmla="*/ 2 w 12"/>
                <a:gd name="T1" fmla="*/ 5 h 11"/>
                <a:gd name="T2" fmla="*/ 6 w 12"/>
                <a:gd name="T3" fmla="*/ 3 h 11"/>
                <a:gd name="T4" fmla="*/ 3 w 12"/>
                <a:gd name="T5" fmla="*/ 7 h 11"/>
                <a:gd name="T6" fmla="*/ 3 w 12"/>
                <a:gd name="T7" fmla="*/ 7 h 11"/>
                <a:gd name="T8" fmla="*/ 7 w 12"/>
                <a:gd name="T9" fmla="*/ 5 h 11"/>
                <a:gd name="T10" fmla="*/ 4 w 12"/>
                <a:gd name="T11" fmla="*/ 8 h 11"/>
                <a:gd name="T12" fmla="*/ 5 w 12"/>
                <a:gd name="T13" fmla="*/ 8 h 11"/>
                <a:gd name="T14" fmla="*/ 9 w 12"/>
                <a:gd name="T15" fmla="*/ 6 h 11"/>
                <a:gd name="T16" fmla="*/ 7 w 12"/>
                <a:gd name="T17" fmla="*/ 8 h 11"/>
                <a:gd name="T18" fmla="*/ 7 w 12"/>
                <a:gd name="T19" fmla="*/ 9 h 11"/>
                <a:gd name="T20" fmla="*/ 7 w 12"/>
                <a:gd name="T21" fmla="*/ 9 h 11"/>
                <a:gd name="T22" fmla="*/ 6 w 12"/>
                <a:gd name="T23" fmla="*/ 9 h 11"/>
                <a:gd name="T24" fmla="*/ 2 w 12"/>
                <a:gd name="T25" fmla="*/ 5 h 11"/>
                <a:gd name="T26" fmla="*/ 2 w 12"/>
                <a:gd name="T27" fmla="*/ 5 h 11"/>
                <a:gd name="T28" fmla="*/ 3 w 12"/>
                <a:gd name="T29" fmla="*/ 3 h 11"/>
                <a:gd name="T30" fmla="*/ 4 w 12"/>
                <a:gd name="T31" fmla="*/ 2 h 11"/>
                <a:gd name="T32" fmla="*/ 3 w 12"/>
                <a:gd name="T33" fmla="*/ 3 h 11"/>
                <a:gd name="T34" fmla="*/ 3 w 12"/>
                <a:gd name="T35" fmla="*/ 3 h 11"/>
                <a:gd name="T36" fmla="*/ 6 w 12"/>
                <a:gd name="T37" fmla="*/ 2 h 11"/>
                <a:gd name="T38" fmla="*/ 2 w 12"/>
                <a:gd name="T39" fmla="*/ 5 h 11"/>
                <a:gd name="T40" fmla="*/ 2 w 12"/>
                <a:gd name="T41" fmla="*/ 5 h 11"/>
                <a:gd name="T42" fmla="*/ 2 w 12"/>
                <a:gd name="T43" fmla="*/ 3 h 11"/>
                <a:gd name="T44" fmla="*/ 3 w 12"/>
                <a:gd name="T45" fmla="*/ 3 h 11"/>
                <a:gd name="T46" fmla="*/ 4 w 12"/>
                <a:gd name="T47" fmla="*/ 4 h 11"/>
                <a:gd name="T48" fmla="*/ 6 w 12"/>
                <a:gd name="T49" fmla="*/ 2 h 11"/>
                <a:gd name="T50" fmla="*/ 8 w 12"/>
                <a:gd name="T51" fmla="*/ 8 h 11"/>
                <a:gd name="T52" fmla="*/ 9 w 12"/>
                <a:gd name="T53" fmla="*/ 6 h 11"/>
                <a:gd name="T54" fmla="*/ 9 w 12"/>
                <a:gd name="T55" fmla="*/ 6 h 11"/>
                <a:gd name="T56" fmla="*/ 5 w 12"/>
                <a:gd name="T57" fmla="*/ 7 h 11"/>
                <a:gd name="T58" fmla="*/ 8 w 12"/>
                <a:gd name="T59" fmla="*/ 4 h 11"/>
                <a:gd name="T60" fmla="*/ 8 w 12"/>
                <a:gd name="T61" fmla="*/ 4 h 11"/>
                <a:gd name="T62" fmla="*/ 5 w 12"/>
                <a:gd name="T63" fmla="*/ 5 h 11"/>
                <a:gd name="T64" fmla="*/ 8 w 12"/>
                <a:gd name="T65" fmla="*/ 3 h 11"/>
                <a:gd name="T66" fmla="*/ 7 w 12"/>
                <a:gd name="T67" fmla="*/ 2 h 11"/>
                <a:gd name="T68" fmla="*/ 4 w 12"/>
                <a:gd name="T69" fmla="*/ 4 h 11"/>
                <a:gd name="T70" fmla="*/ 6 w 12"/>
                <a:gd name="T71" fmla="*/ 0 h 11"/>
                <a:gd name="T72" fmla="*/ 5 w 12"/>
                <a:gd name="T73" fmla="*/ 0 h 11"/>
                <a:gd name="T74" fmla="*/ 5 w 12"/>
                <a:gd name="T75" fmla="*/ 0 h 11"/>
                <a:gd name="T76" fmla="*/ 5 w 12"/>
                <a:gd name="T77" fmla="*/ 0 h 11"/>
                <a:gd name="T78" fmla="*/ 0 w 12"/>
                <a:gd name="T79" fmla="*/ 5 h 11"/>
                <a:gd name="T80" fmla="*/ 6 w 12"/>
                <a:gd name="T81" fmla="*/ 11 h 11"/>
                <a:gd name="T82" fmla="*/ 7 w 12"/>
                <a:gd name="T83" fmla="*/ 11 h 11"/>
                <a:gd name="T84" fmla="*/ 12 w 12"/>
                <a:gd name="T85" fmla="*/ 4 h 11"/>
                <a:gd name="T86" fmla="*/ 6 w 12"/>
                <a:gd name="T8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 h="11">
                  <a:moveTo>
                    <a:pt x="2" y="5"/>
                  </a:moveTo>
                  <a:cubicBezTo>
                    <a:pt x="4" y="5"/>
                    <a:pt x="5" y="4"/>
                    <a:pt x="6" y="3"/>
                  </a:cubicBezTo>
                  <a:cubicBezTo>
                    <a:pt x="5" y="4"/>
                    <a:pt x="4" y="5"/>
                    <a:pt x="3" y="7"/>
                  </a:cubicBezTo>
                  <a:cubicBezTo>
                    <a:pt x="3" y="7"/>
                    <a:pt x="3" y="7"/>
                    <a:pt x="3" y="7"/>
                  </a:cubicBezTo>
                  <a:cubicBezTo>
                    <a:pt x="4" y="6"/>
                    <a:pt x="6" y="5"/>
                    <a:pt x="7" y="5"/>
                  </a:cubicBezTo>
                  <a:cubicBezTo>
                    <a:pt x="6" y="6"/>
                    <a:pt x="5" y="7"/>
                    <a:pt x="4" y="8"/>
                  </a:cubicBezTo>
                  <a:cubicBezTo>
                    <a:pt x="5" y="8"/>
                    <a:pt x="5" y="8"/>
                    <a:pt x="5" y="8"/>
                  </a:cubicBezTo>
                  <a:cubicBezTo>
                    <a:pt x="6" y="8"/>
                    <a:pt x="7" y="7"/>
                    <a:pt x="9" y="6"/>
                  </a:cubicBezTo>
                  <a:cubicBezTo>
                    <a:pt x="8" y="7"/>
                    <a:pt x="8" y="8"/>
                    <a:pt x="7" y="8"/>
                  </a:cubicBezTo>
                  <a:cubicBezTo>
                    <a:pt x="7" y="9"/>
                    <a:pt x="7" y="9"/>
                    <a:pt x="7" y="9"/>
                  </a:cubicBezTo>
                  <a:cubicBezTo>
                    <a:pt x="7" y="9"/>
                    <a:pt x="7" y="9"/>
                    <a:pt x="7" y="9"/>
                  </a:cubicBezTo>
                  <a:cubicBezTo>
                    <a:pt x="6" y="9"/>
                    <a:pt x="6" y="9"/>
                    <a:pt x="6" y="9"/>
                  </a:cubicBezTo>
                  <a:cubicBezTo>
                    <a:pt x="4" y="9"/>
                    <a:pt x="2" y="7"/>
                    <a:pt x="2" y="5"/>
                  </a:cubicBezTo>
                  <a:cubicBezTo>
                    <a:pt x="2" y="5"/>
                    <a:pt x="2" y="5"/>
                    <a:pt x="2" y="5"/>
                  </a:cubicBezTo>
                  <a:moveTo>
                    <a:pt x="3" y="3"/>
                  </a:moveTo>
                  <a:cubicBezTo>
                    <a:pt x="3" y="2"/>
                    <a:pt x="4" y="2"/>
                    <a:pt x="4" y="2"/>
                  </a:cubicBezTo>
                  <a:cubicBezTo>
                    <a:pt x="4" y="2"/>
                    <a:pt x="3" y="2"/>
                    <a:pt x="3" y="3"/>
                  </a:cubicBezTo>
                  <a:moveTo>
                    <a:pt x="3" y="3"/>
                  </a:moveTo>
                  <a:cubicBezTo>
                    <a:pt x="4" y="3"/>
                    <a:pt x="5" y="2"/>
                    <a:pt x="6" y="2"/>
                  </a:cubicBezTo>
                  <a:cubicBezTo>
                    <a:pt x="4" y="3"/>
                    <a:pt x="3" y="4"/>
                    <a:pt x="2" y="5"/>
                  </a:cubicBezTo>
                  <a:cubicBezTo>
                    <a:pt x="2" y="5"/>
                    <a:pt x="2" y="5"/>
                    <a:pt x="2" y="5"/>
                  </a:cubicBezTo>
                  <a:cubicBezTo>
                    <a:pt x="2" y="4"/>
                    <a:pt x="2" y="3"/>
                    <a:pt x="2" y="3"/>
                  </a:cubicBezTo>
                  <a:cubicBezTo>
                    <a:pt x="3" y="3"/>
                    <a:pt x="3" y="3"/>
                    <a:pt x="3" y="3"/>
                  </a:cubicBezTo>
                  <a:moveTo>
                    <a:pt x="4" y="4"/>
                  </a:moveTo>
                  <a:cubicBezTo>
                    <a:pt x="5" y="3"/>
                    <a:pt x="6" y="2"/>
                    <a:pt x="6" y="2"/>
                  </a:cubicBezTo>
                  <a:cubicBezTo>
                    <a:pt x="10" y="2"/>
                    <a:pt x="11" y="7"/>
                    <a:pt x="8" y="8"/>
                  </a:cubicBezTo>
                  <a:cubicBezTo>
                    <a:pt x="8" y="8"/>
                    <a:pt x="9" y="7"/>
                    <a:pt x="9" y="6"/>
                  </a:cubicBezTo>
                  <a:cubicBezTo>
                    <a:pt x="9" y="6"/>
                    <a:pt x="9" y="6"/>
                    <a:pt x="9" y="6"/>
                  </a:cubicBezTo>
                  <a:cubicBezTo>
                    <a:pt x="8" y="6"/>
                    <a:pt x="7" y="7"/>
                    <a:pt x="5" y="7"/>
                  </a:cubicBezTo>
                  <a:cubicBezTo>
                    <a:pt x="6" y="6"/>
                    <a:pt x="8" y="5"/>
                    <a:pt x="8" y="4"/>
                  </a:cubicBezTo>
                  <a:cubicBezTo>
                    <a:pt x="8" y="4"/>
                    <a:pt x="8" y="4"/>
                    <a:pt x="8" y="4"/>
                  </a:cubicBezTo>
                  <a:cubicBezTo>
                    <a:pt x="7" y="4"/>
                    <a:pt x="6" y="5"/>
                    <a:pt x="5" y="5"/>
                  </a:cubicBezTo>
                  <a:cubicBezTo>
                    <a:pt x="6" y="5"/>
                    <a:pt x="7" y="4"/>
                    <a:pt x="8" y="3"/>
                  </a:cubicBezTo>
                  <a:cubicBezTo>
                    <a:pt x="7" y="2"/>
                    <a:pt x="7" y="2"/>
                    <a:pt x="7" y="2"/>
                  </a:cubicBezTo>
                  <a:cubicBezTo>
                    <a:pt x="6" y="3"/>
                    <a:pt x="5" y="3"/>
                    <a:pt x="4" y="4"/>
                  </a:cubicBezTo>
                  <a:moveTo>
                    <a:pt x="6" y="0"/>
                  </a:moveTo>
                  <a:cubicBezTo>
                    <a:pt x="6" y="0"/>
                    <a:pt x="5" y="0"/>
                    <a:pt x="5" y="0"/>
                  </a:cubicBezTo>
                  <a:cubicBezTo>
                    <a:pt x="5" y="0"/>
                    <a:pt x="5" y="0"/>
                    <a:pt x="5" y="0"/>
                  </a:cubicBezTo>
                  <a:cubicBezTo>
                    <a:pt x="5" y="0"/>
                    <a:pt x="5" y="0"/>
                    <a:pt x="5" y="0"/>
                  </a:cubicBezTo>
                  <a:cubicBezTo>
                    <a:pt x="2" y="0"/>
                    <a:pt x="0" y="2"/>
                    <a:pt x="0" y="5"/>
                  </a:cubicBezTo>
                  <a:cubicBezTo>
                    <a:pt x="0" y="9"/>
                    <a:pt x="3" y="11"/>
                    <a:pt x="6" y="11"/>
                  </a:cubicBezTo>
                  <a:cubicBezTo>
                    <a:pt x="6" y="11"/>
                    <a:pt x="7" y="11"/>
                    <a:pt x="7" y="11"/>
                  </a:cubicBezTo>
                  <a:cubicBezTo>
                    <a:pt x="10" y="10"/>
                    <a:pt x="12" y="7"/>
                    <a:pt x="12" y="4"/>
                  </a:cubicBezTo>
                  <a:cubicBezTo>
                    <a:pt x="11" y="1"/>
                    <a:pt x="9" y="0"/>
                    <a:pt x="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5875007" y="1355652"/>
              <a:ext cx="1266825" cy="1492250"/>
              <a:chOff x="4800600" y="566738"/>
              <a:chExt cx="1266825" cy="1492250"/>
            </a:xfrm>
            <a:solidFill>
              <a:schemeClr val="bg1">
                <a:alpha val="20000"/>
              </a:schemeClr>
            </a:solidFill>
          </p:grpSpPr>
          <p:sp>
            <p:nvSpPr>
              <p:cNvPr id="88" name="Freeform 30"/>
              <p:cNvSpPr>
                <a:spLocks noEditPoints="1"/>
              </p:cNvSpPr>
              <p:nvPr/>
            </p:nvSpPr>
            <p:spPr bwMode="auto">
              <a:xfrm>
                <a:off x="5546725" y="1435101"/>
                <a:ext cx="119063" cy="98425"/>
              </a:xfrm>
              <a:custGeom>
                <a:avLst/>
                <a:gdLst>
                  <a:gd name="T0" fmla="*/ 8 w 28"/>
                  <a:gd name="T1" fmla="*/ 20 h 23"/>
                  <a:gd name="T2" fmla="*/ 8 w 28"/>
                  <a:gd name="T3" fmla="*/ 15 h 23"/>
                  <a:gd name="T4" fmla="*/ 8 w 28"/>
                  <a:gd name="T5" fmla="*/ 15 h 23"/>
                  <a:gd name="T6" fmla="*/ 14 w 28"/>
                  <a:gd name="T7" fmla="*/ 16 h 23"/>
                  <a:gd name="T8" fmla="*/ 12 w 28"/>
                  <a:gd name="T9" fmla="*/ 18 h 23"/>
                  <a:gd name="T10" fmla="*/ 8 w 28"/>
                  <a:gd name="T11" fmla="*/ 20 h 23"/>
                  <a:gd name="T12" fmla="*/ 8 w 28"/>
                  <a:gd name="T13" fmla="*/ 20 h 23"/>
                  <a:gd name="T14" fmla="*/ 8 w 28"/>
                  <a:gd name="T15" fmla="*/ 20 h 23"/>
                  <a:gd name="T16" fmla="*/ 12 w 28"/>
                  <a:gd name="T17" fmla="*/ 11 h 23"/>
                  <a:gd name="T18" fmla="*/ 17 w 28"/>
                  <a:gd name="T19" fmla="*/ 11 h 23"/>
                  <a:gd name="T20" fmla="*/ 9 w 28"/>
                  <a:gd name="T21" fmla="*/ 14 h 23"/>
                  <a:gd name="T22" fmla="*/ 11 w 28"/>
                  <a:gd name="T23" fmla="*/ 11 h 23"/>
                  <a:gd name="T24" fmla="*/ 12 w 28"/>
                  <a:gd name="T25" fmla="*/ 11 h 23"/>
                  <a:gd name="T26" fmla="*/ 12 w 28"/>
                  <a:gd name="T27" fmla="*/ 10 h 23"/>
                  <a:gd name="T28" fmla="*/ 12 w 28"/>
                  <a:gd name="T29" fmla="*/ 10 h 23"/>
                  <a:gd name="T30" fmla="*/ 12 w 28"/>
                  <a:gd name="T31" fmla="*/ 10 h 23"/>
                  <a:gd name="T32" fmla="*/ 22 w 28"/>
                  <a:gd name="T33" fmla="*/ 7 h 23"/>
                  <a:gd name="T34" fmla="*/ 18 w 28"/>
                  <a:gd name="T35" fmla="*/ 12 h 23"/>
                  <a:gd name="T36" fmla="*/ 15 w 28"/>
                  <a:gd name="T37" fmla="*/ 15 h 23"/>
                  <a:gd name="T38" fmla="*/ 10 w 28"/>
                  <a:gd name="T39" fmla="*/ 15 h 23"/>
                  <a:gd name="T40" fmla="*/ 19 w 28"/>
                  <a:gd name="T41" fmla="*/ 11 h 23"/>
                  <a:gd name="T42" fmla="*/ 19 w 28"/>
                  <a:gd name="T43" fmla="*/ 10 h 23"/>
                  <a:gd name="T44" fmla="*/ 18 w 28"/>
                  <a:gd name="T45" fmla="*/ 10 h 23"/>
                  <a:gd name="T46" fmla="*/ 15 w 28"/>
                  <a:gd name="T47" fmla="*/ 10 h 23"/>
                  <a:gd name="T48" fmla="*/ 12 w 28"/>
                  <a:gd name="T49" fmla="*/ 10 h 23"/>
                  <a:gd name="T50" fmla="*/ 13 w 28"/>
                  <a:gd name="T51" fmla="*/ 9 h 23"/>
                  <a:gd name="T52" fmla="*/ 14 w 28"/>
                  <a:gd name="T53" fmla="*/ 8 h 23"/>
                  <a:gd name="T54" fmla="*/ 21 w 28"/>
                  <a:gd name="T55" fmla="*/ 7 h 23"/>
                  <a:gd name="T56" fmla="*/ 13 w 28"/>
                  <a:gd name="T57" fmla="*/ 9 h 23"/>
                  <a:gd name="T58" fmla="*/ 22 w 28"/>
                  <a:gd name="T59" fmla="*/ 5 h 23"/>
                  <a:gd name="T60" fmla="*/ 23 w 28"/>
                  <a:gd name="T61" fmla="*/ 5 h 23"/>
                  <a:gd name="T62" fmla="*/ 23 w 28"/>
                  <a:gd name="T63" fmla="*/ 5 h 23"/>
                  <a:gd name="T64" fmla="*/ 23 w 28"/>
                  <a:gd name="T65" fmla="*/ 5 h 23"/>
                  <a:gd name="T66" fmla="*/ 22 w 28"/>
                  <a:gd name="T67" fmla="*/ 5 h 23"/>
                  <a:gd name="T68" fmla="*/ 24 w 28"/>
                  <a:gd name="T69" fmla="*/ 0 h 23"/>
                  <a:gd name="T70" fmla="*/ 23 w 28"/>
                  <a:gd name="T71" fmla="*/ 1 h 23"/>
                  <a:gd name="T72" fmla="*/ 13 w 28"/>
                  <a:gd name="T73" fmla="*/ 3 h 23"/>
                  <a:gd name="T74" fmla="*/ 7 w 28"/>
                  <a:gd name="T75" fmla="*/ 11 h 23"/>
                  <a:gd name="T76" fmla="*/ 6 w 28"/>
                  <a:gd name="T77" fmla="*/ 23 h 23"/>
                  <a:gd name="T78" fmla="*/ 8 w 28"/>
                  <a:gd name="T79" fmla="*/ 23 h 23"/>
                  <a:gd name="T80" fmla="*/ 20 w 28"/>
                  <a:gd name="T81" fmla="*/ 16 h 23"/>
                  <a:gd name="T82" fmla="*/ 28 w 28"/>
                  <a:gd name="T83" fmla="*/ 2 h 23"/>
                  <a:gd name="T84" fmla="*/ 26 w 28"/>
                  <a:gd name="T85" fmla="*/ 1 h 23"/>
                  <a:gd name="T86" fmla="*/ 24 w 28"/>
                  <a:gd name="T8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3">
                    <a:moveTo>
                      <a:pt x="8" y="20"/>
                    </a:moveTo>
                    <a:cubicBezTo>
                      <a:pt x="6" y="20"/>
                      <a:pt x="7" y="18"/>
                      <a:pt x="8" y="15"/>
                    </a:cubicBezTo>
                    <a:cubicBezTo>
                      <a:pt x="8" y="15"/>
                      <a:pt x="8" y="15"/>
                      <a:pt x="8" y="15"/>
                    </a:cubicBezTo>
                    <a:cubicBezTo>
                      <a:pt x="10" y="16"/>
                      <a:pt x="12" y="16"/>
                      <a:pt x="14" y="16"/>
                    </a:cubicBezTo>
                    <a:cubicBezTo>
                      <a:pt x="13" y="17"/>
                      <a:pt x="13" y="17"/>
                      <a:pt x="12" y="18"/>
                    </a:cubicBezTo>
                    <a:cubicBezTo>
                      <a:pt x="11" y="18"/>
                      <a:pt x="9" y="19"/>
                      <a:pt x="8" y="20"/>
                    </a:cubicBezTo>
                    <a:cubicBezTo>
                      <a:pt x="8" y="20"/>
                      <a:pt x="8" y="20"/>
                      <a:pt x="8" y="20"/>
                    </a:cubicBezTo>
                    <a:cubicBezTo>
                      <a:pt x="8" y="20"/>
                      <a:pt x="8" y="20"/>
                      <a:pt x="8" y="20"/>
                    </a:cubicBezTo>
                    <a:moveTo>
                      <a:pt x="12" y="11"/>
                    </a:moveTo>
                    <a:cubicBezTo>
                      <a:pt x="14" y="11"/>
                      <a:pt x="16" y="11"/>
                      <a:pt x="17" y="11"/>
                    </a:cubicBezTo>
                    <a:cubicBezTo>
                      <a:pt x="15" y="13"/>
                      <a:pt x="12" y="13"/>
                      <a:pt x="9" y="14"/>
                    </a:cubicBezTo>
                    <a:cubicBezTo>
                      <a:pt x="10" y="13"/>
                      <a:pt x="10" y="12"/>
                      <a:pt x="11" y="11"/>
                    </a:cubicBezTo>
                    <a:cubicBezTo>
                      <a:pt x="11" y="11"/>
                      <a:pt x="12" y="11"/>
                      <a:pt x="12" y="11"/>
                    </a:cubicBezTo>
                    <a:moveTo>
                      <a:pt x="12" y="10"/>
                    </a:moveTo>
                    <a:cubicBezTo>
                      <a:pt x="12" y="10"/>
                      <a:pt x="12" y="10"/>
                      <a:pt x="12" y="10"/>
                    </a:cubicBezTo>
                    <a:cubicBezTo>
                      <a:pt x="12" y="10"/>
                      <a:pt x="12" y="10"/>
                      <a:pt x="12" y="10"/>
                    </a:cubicBezTo>
                    <a:cubicBezTo>
                      <a:pt x="15" y="9"/>
                      <a:pt x="19" y="9"/>
                      <a:pt x="22" y="7"/>
                    </a:cubicBezTo>
                    <a:cubicBezTo>
                      <a:pt x="21" y="9"/>
                      <a:pt x="19" y="10"/>
                      <a:pt x="18" y="12"/>
                    </a:cubicBezTo>
                    <a:cubicBezTo>
                      <a:pt x="17" y="13"/>
                      <a:pt x="16" y="14"/>
                      <a:pt x="15" y="15"/>
                    </a:cubicBezTo>
                    <a:cubicBezTo>
                      <a:pt x="13" y="15"/>
                      <a:pt x="11" y="15"/>
                      <a:pt x="10" y="15"/>
                    </a:cubicBezTo>
                    <a:cubicBezTo>
                      <a:pt x="13" y="14"/>
                      <a:pt x="17" y="13"/>
                      <a:pt x="19" y="11"/>
                    </a:cubicBezTo>
                    <a:cubicBezTo>
                      <a:pt x="19" y="10"/>
                      <a:pt x="19" y="10"/>
                      <a:pt x="19" y="10"/>
                    </a:cubicBezTo>
                    <a:cubicBezTo>
                      <a:pt x="18" y="10"/>
                      <a:pt x="18" y="10"/>
                      <a:pt x="18" y="10"/>
                    </a:cubicBezTo>
                    <a:cubicBezTo>
                      <a:pt x="17" y="10"/>
                      <a:pt x="16" y="10"/>
                      <a:pt x="15" y="10"/>
                    </a:cubicBezTo>
                    <a:cubicBezTo>
                      <a:pt x="14" y="10"/>
                      <a:pt x="13" y="10"/>
                      <a:pt x="12" y="10"/>
                    </a:cubicBezTo>
                    <a:moveTo>
                      <a:pt x="13" y="9"/>
                    </a:moveTo>
                    <a:cubicBezTo>
                      <a:pt x="13" y="8"/>
                      <a:pt x="14" y="8"/>
                      <a:pt x="14" y="8"/>
                    </a:cubicBezTo>
                    <a:cubicBezTo>
                      <a:pt x="16" y="7"/>
                      <a:pt x="18" y="7"/>
                      <a:pt x="21" y="7"/>
                    </a:cubicBezTo>
                    <a:cubicBezTo>
                      <a:pt x="18" y="8"/>
                      <a:pt x="16" y="8"/>
                      <a:pt x="13" y="9"/>
                    </a:cubicBezTo>
                    <a:moveTo>
                      <a:pt x="22" y="5"/>
                    </a:moveTo>
                    <a:cubicBezTo>
                      <a:pt x="22" y="5"/>
                      <a:pt x="23" y="5"/>
                      <a:pt x="23" y="5"/>
                    </a:cubicBezTo>
                    <a:cubicBezTo>
                      <a:pt x="23" y="5"/>
                      <a:pt x="23" y="5"/>
                      <a:pt x="23" y="5"/>
                    </a:cubicBezTo>
                    <a:cubicBezTo>
                      <a:pt x="23" y="5"/>
                      <a:pt x="23" y="5"/>
                      <a:pt x="23" y="5"/>
                    </a:cubicBezTo>
                    <a:cubicBezTo>
                      <a:pt x="22" y="5"/>
                      <a:pt x="22" y="5"/>
                      <a:pt x="22" y="5"/>
                    </a:cubicBezTo>
                    <a:moveTo>
                      <a:pt x="24" y="0"/>
                    </a:moveTo>
                    <a:cubicBezTo>
                      <a:pt x="24" y="0"/>
                      <a:pt x="24" y="0"/>
                      <a:pt x="23" y="1"/>
                    </a:cubicBezTo>
                    <a:cubicBezTo>
                      <a:pt x="20" y="3"/>
                      <a:pt x="16" y="2"/>
                      <a:pt x="13" y="3"/>
                    </a:cubicBezTo>
                    <a:cubicBezTo>
                      <a:pt x="10" y="5"/>
                      <a:pt x="9" y="8"/>
                      <a:pt x="7" y="11"/>
                    </a:cubicBezTo>
                    <a:cubicBezTo>
                      <a:pt x="4" y="14"/>
                      <a:pt x="0" y="21"/>
                      <a:pt x="6" y="23"/>
                    </a:cubicBezTo>
                    <a:cubicBezTo>
                      <a:pt x="7" y="23"/>
                      <a:pt x="7" y="23"/>
                      <a:pt x="8" y="23"/>
                    </a:cubicBezTo>
                    <a:cubicBezTo>
                      <a:pt x="12" y="23"/>
                      <a:pt x="17" y="18"/>
                      <a:pt x="20" y="16"/>
                    </a:cubicBezTo>
                    <a:cubicBezTo>
                      <a:pt x="23" y="12"/>
                      <a:pt x="27" y="7"/>
                      <a:pt x="28" y="2"/>
                    </a:cubicBezTo>
                    <a:cubicBezTo>
                      <a:pt x="28" y="1"/>
                      <a:pt x="27" y="1"/>
                      <a:pt x="26" y="1"/>
                    </a:cubicBezTo>
                    <a:cubicBezTo>
                      <a:pt x="25" y="0"/>
                      <a:pt x="25" y="0"/>
                      <a:pt x="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31"/>
              <p:cNvSpPr>
                <a:spLocks noEditPoints="1"/>
              </p:cNvSpPr>
              <p:nvPr/>
            </p:nvSpPr>
            <p:spPr bwMode="auto">
              <a:xfrm>
                <a:off x="4800600" y="566738"/>
                <a:ext cx="1266825" cy="1492250"/>
              </a:xfrm>
              <a:custGeom>
                <a:avLst/>
                <a:gdLst>
                  <a:gd name="T0" fmla="*/ 217 w 299"/>
                  <a:gd name="T1" fmla="*/ 334 h 352"/>
                  <a:gd name="T2" fmla="*/ 217 w 299"/>
                  <a:gd name="T3" fmla="*/ 327 h 352"/>
                  <a:gd name="T4" fmla="*/ 161 w 299"/>
                  <a:gd name="T5" fmla="*/ 341 h 352"/>
                  <a:gd name="T6" fmla="*/ 125 w 299"/>
                  <a:gd name="T7" fmla="*/ 347 h 352"/>
                  <a:gd name="T8" fmla="*/ 149 w 299"/>
                  <a:gd name="T9" fmla="*/ 330 h 352"/>
                  <a:gd name="T10" fmla="*/ 92 w 299"/>
                  <a:gd name="T11" fmla="*/ 334 h 352"/>
                  <a:gd name="T12" fmla="*/ 104 w 299"/>
                  <a:gd name="T13" fmla="*/ 314 h 352"/>
                  <a:gd name="T14" fmla="*/ 130 w 299"/>
                  <a:gd name="T15" fmla="*/ 301 h 352"/>
                  <a:gd name="T16" fmla="*/ 131 w 299"/>
                  <a:gd name="T17" fmla="*/ 294 h 352"/>
                  <a:gd name="T18" fmla="*/ 136 w 299"/>
                  <a:gd name="T19" fmla="*/ 280 h 352"/>
                  <a:gd name="T20" fmla="*/ 184 w 299"/>
                  <a:gd name="T21" fmla="*/ 198 h 352"/>
                  <a:gd name="T22" fmla="*/ 130 w 299"/>
                  <a:gd name="T23" fmla="*/ 205 h 352"/>
                  <a:gd name="T24" fmla="*/ 162 w 299"/>
                  <a:gd name="T25" fmla="*/ 198 h 352"/>
                  <a:gd name="T26" fmla="*/ 18 w 299"/>
                  <a:gd name="T27" fmla="*/ 169 h 352"/>
                  <a:gd name="T28" fmla="*/ 141 w 299"/>
                  <a:gd name="T29" fmla="*/ 166 h 352"/>
                  <a:gd name="T30" fmla="*/ 21 w 299"/>
                  <a:gd name="T31" fmla="*/ 159 h 352"/>
                  <a:gd name="T32" fmla="*/ 227 w 299"/>
                  <a:gd name="T33" fmla="*/ 153 h 352"/>
                  <a:gd name="T34" fmla="*/ 134 w 299"/>
                  <a:gd name="T35" fmla="*/ 184 h 352"/>
                  <a:gd name="T36" fmla="*/ 188 w 299"/>
                  <a:gd name="T37" fmla="*/ 148 h 352"/>
                  <a:gd name="T38" fmla="*/ 14 w 299"/>
                  <a:gd name="T39" fmla="*/ 152 h 352"/>
                  <a:gd name="T40" fmla="*/ 37 w 299"/>
                  <a:gd name="T41" fmla="*/ 135 h 352"/>
                  <a:gd name="T42" fmla="*/ 208 w 299"/>
                  <a:gd name="T43" fmla="*/ 136 h 352"/>
                  <a:gd name="T44" fmla="*/ 15 w 299"/>
                  <a:gd name="T45" fmla="*/ 142 h 352"/>
                  <a:gd name="T46" fmla="*/ 219 w 299"/>
                  <a:gd name="T47" fmla="*/ 132 h 352"/>
                  <a:gd name="T48" fmla="*/ 216 w 299"/>
                  <a:gd name="T49" fmla="*/ 123 h 352"/>
                  <a:gd name="T50" fmla="*/ 243 w 299"/>
                  <a:gd name="T51" fmla="*/ 120 h 352"/>
                  <a:gd name="T52" fmla="*/ 259 w 299"/>
                  <a:gd name="T53" fmla="*/ 121 h 352"/>
                  <a:gd name="T54" fmla="*/ 227 w 299"/>
                  <a:gd name="T55" fmla="*/ 122 h 352"/>
                  <a:gd name="T56" fmla="*/ 256 w 299"/>
                  <a:gd name="T57" fmla="*/ 117 h 352"/>
                  <a:gd name="T58" fmla="*/ 269 w 299"/>
                  <a:gd name="T59" fmla="*/ 118 h 352"/>
                  <a:gd name="T60" fmla="*/ 233 w 299"/>
                  <a:gd name="T61" fmla="*/ 110 h 352"/>
                  <a:gd name="T62" fmla="*/ 214 w 299"/>
                  <a:gd name="T63" fmla="*/ 112 h 352"/>
                  <a:gd name="T64" fmla="*/ 41 w 299"/>
                  <a:gd name="T65" fmla="*/ 110 h 352"/>
                  <a:gd name="T66" fmla="*/ 209 w 299"/>
                  <a:gd name="T67" fmla="*/ 103 h 352"/>
                  <a:gd name="T68" fmla="*/ 248 w 299"/>
                  <a:gd name="T69" fmla="*/ 103 h 352"/>
                  <a:gd name="T70" fmla="*/ 175 w 299"/>
                  <a:gd name="T71" fmla="*/ 112 h 352"/>
                  <a:gd name="T72" fmla="*/ 236 w 299"/>
                  <a:gd name="T73" fmla="*/ 101 h 352"/>
                  <a:gd name="T74" fmla="*/ 241 w 299"/>
                  <a:gd name="T75" fmla="*/ 95 h 352"/>
                  <a:gd name="T76" fmla="*/ 132 w 299"/>
                  <a:gd name="T77" fmla="*/ 112 h 352"/>
                  <a:gd name="T78" fmla="*/ 203 w 299"/>
                  <a:gd name="T79" fmla="*/ 83 h 352"/>
                  <a:gd name="T80" fmla="*/ 116 w 299"/>
                  <a:gd name="T81" fmla="*/ 109 h 352"/>
                  <a:gd name="T82" fmla="*/ 219 w 299"/>
                  <a:gd name="T83" fmla="*/ 97 h 352"/>
                  <a:gd name="T84" fmla="*/ 220 w 299"/>
                  <a:gd name="T85" fmla="*/ 76 h 352"/>
                  <a:gd name="T86" fmla="*/ 30 w 299"/>
                  <a:gd name="T87" fmla="*/ 77 h 352"/>
                  <a:gd name="T88" fmla="*/ 219 w 299"/>
                  <a:gd name="T89" fmla="*/ 74 h 352"/>
                  <a:gd name="T90" fmla="*/ 215 w 299"/>
                  <a:gd name="T91" fmla="*/ 71 h 352"/>
                  <a:gd name="T92" fmla="*/ 250 w 299"/>
                  <a:gd name="T93" fmla="*/ 67 h 352"/>
                  <a:gd name="T94" fmla="*/ 230 w 299"/>
                  <a:gd name="T95" fmla="*/ 69 h 352"/>
                  <a:gd name="T96" fmla="*/ 169 w 299"/>
                  <a:gd name="T97" fmla="*/ 61 h 352"/>
                  <a:gd name="T98" fmla="*/ 114 w 299"/>
                  <a:gd name="T99" fmla="*/ 73 h 352"/>
                  <a:gd name="T100" fmla="*/ 156 w 299"/>
                  <a:gd name="T101" fmla="*/ 52 h 352"/>
                  <a:gd name="T102" fmla="*/ 224 w 299"/>
                  <a:gd name="T103" fmla="*/ 47 h 352"/>
                  <a:gd name="T104" fmla="*/ 232 w 299"/>
                  <a:gd name="T105" fmla="*/ 47 h 352"/>
                  <a:gd name="T106" fmla="*/ 208 w 299"/>
                  <a:gd name="T107" fmla="*/ 47 h 352"/>
                  <a:gd name="T108" fmla="*/ 210 w 299"/>
                  <a:gd name="T109" fmla="*/ 48 h 352"/>
                  <a:gd name="T110" fmla="*/ 184 w 299"/>
                  <a:gd name="T111" fmla="*/ 41 h 352"/>
                  <a:gd name="T112" fmla="*/ 175 w 299"/>
                  <a:gd name="T113" fmla="*/ 32 h 352"/>
                  <a:gd name="T114" fmla="*/ 217 w 299"/>
                  <a:gd name="T115" fmla="*/ 36 h 352"/>
                  <a:gd name="T116" fmla="*/ 201 w 299"/>
                  <a:gd name="T117" fmla="*/ 29 h 352"/>
                  <a:gd name="T118" fmla="*/ 158 w 299"/>
                  <a:gd name="T119" fmla="*/ 35 h 352"/>
                  <a:gd name="T120" fmla="*/ 138 w 299"/>
                  <a:gd name="T121" fmla="*/ 161 h 352"/>
                  <a:gd name="T122" fmla="*/ 271 w 299"/>
                  <a:gd name="T123" fmla="*/ 149 h 352"/>
                  <a:gd name="T124" fmla="*/ 187 w 299"/>
                  <a:gd name="T125" fmla="*/ 1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 h="352">
                    <a:moveTo>
                      <a:pt x="147" y="300"/>
                    </a:moveTo>
                    <a:cubicBezTo>
                      <a:pt x="147" y="300"/>
                      <a:pt x="147" y="300"/>
                      <a:pt x="147" y="300"/>
                    </a:cubicBezTo>
                    <a:cubicBezTo>
                      <a:pt x="147" y="300"/>
                      <a:pt x="147" y="300"/>
                      <a:pt x="147" y="300"/>
                    </a:cubicBezTo>
                    <a:cubicBezTo>
                      <a:pt x="147" y="300"/>
                      <a:pt x="147" y="300"/>
                      <a:pt x="147" y="300"/>
                    </a:cubicBezTo>
                    <a:moveTo>
                      <a:pt x="217" y="343"/>
                    </a:moveTo>
                    <a:cubicBezTo>
                      <a:pt x="221" y="342"/>
                      <a:pt x="225" y="340"/>
                      <a:pt x="229" y="339"/>
                    </a:cubicBezTo>
                    <a:cubicBezTo>
                      <a:pt x="227" y="341"/>
                      <a:pt x="222" y="342"/>
                      <a:pt x="217" y="343"/>
                    </a:cubicBezTo>
                    <a:moveTo>
                      <a:pt x="181" y="347"/>
                    </a:moveTo>
                    <a:cubicBezTo>
                      <a:pt x="189" y="345"/>
                      <a:pt x="196" y="341"/>
                      <a:pt x="204" y="338"/>
                    </a:cubicBezTo>
                    <a:cubicBezTo>
                      <a:pt x="206" y="338"/>
                      <a:pt x="208" y="337"/>
                      <a:pt x="211" y="336"/>
                    </a:cubicBezTo>
                    <a:cubicBezTo>
                      <a:pt x="205" y="339"/>
                      <a:pt x="199" y="342"/>
                      <a:pt x="193" y="346"/>
                    </a:cubicBezTo>
                    <a:cubicBezTo>
                      <a:pt x="193" y="346"/>
                      <a:pt x="192" y="346"/>
                      <a:pt x="192" y="346"/>
                    </a:cubicBezTo>
                    <a:cubicBezTo>
                      <a:pt x="192" y="346"/>
                      <a:pt x="192" y="346"/>
                      <a:pt x="192" y="346"/>
                    </a:cubicBezTo>
                    <a:cubicBezTo>
                      <a:pt x="188" y="347"/>
                      <a:pt x="185" y="347"/>
                      <a:pt x="181" y="347"/>
                    </a:cubicBezTo>
                    <a:moveTo>
                      <a:pt x="195" y="346"/>
                    </a:moveTo>
                    <a:cubicBezTo>
                      <a:pt x="204" y="342"/>
                      <a:pt x="213" y="340"/>
                      <a:pt x="222" y="337"/>
                    </a:cubicBezTo>
                    <a:cubicBezTo>
                      <a:pt x="223" y="336"/>
                      <a:pt x="225" y="336"/>
                      <a:pt x="227" y="335"/>
                    </a:cubicBezTo>
                    <a:cubicBezTo>
                      <a:pt x="226" y="335"/>
                      <a:pt x="226" y="336"/>
                      <a:pt x="226" y="336"/>
                    </a:cubicBezTo>
                    <a:cubicBezTo>
                      <a:pt x="225" y="337"/>
                      <a:pt x="224" y="337"/>
                      <a:pt x="223" y="338"/>
                    </a:cubicBezTo>
                    <a:cubicBezTo>
                      <a:pt x="219" y="340"/>
                      <a:pt x="214" y="342"/>
                      <a:pt x="210" y="344"/>
                    </a:cubicBezTo>
                    <a:cubicBezTo>
                      <a:pt x="210" y="344"/>
                      <a:pt x="210" y="344"/>
                      <a:pt x="210" y="344"/>
                    </a:cubicBezTo>
                    <a:cubicBezTo>
                      <a:pt x="205" y="345"/>
                      <a:pt x="200" y="346"/>
                      <a:pt x="195" y="346"/>
                    </a:cubicBezTo>
                    <a:moveTo>
                      <a:pt x="214" y="343"/>
                    </a:moveTo>
                    <a:cubicBezTo>
                      <a:pt x="219" y="341"/>
                      <a:pt x="225" y="338"/>
                      <a:pt x="229" y="335"/>
                    </a:cubicBezTo>
                    <a:cubicBezTo>
                      <a:pt x="230" y="335"/>
                      <a:pt x="230" y="335"/>
                      <a:pt x="230" y="335"/>
                    </a:cubicBezTo>
                    <a:cubicBezTo>
                      <a:pt x="230" y="336"/>
                      <a:pt x="230" y="337"/>
                      <a:pt x="230" y="338"/>
                    </a:cubicBezTo>
                    <a:cubicBezTo>
                      <a:pt x="229" y="338"/>
                      <a:pt x="229" y="338"/>
                      <a:pt x="229" y="338"/>
                    </a:cubicBezTo>
                    <a:cubicBezTo>
                      <a:pt x="226" y="339"/>
                      <a:pt x="223" y="340"/>
                      <a:pt x="220" y="341"/>
                    </a:cubicBezTo>
                    <a:cubicBezTo>
                      <a:pt x="218" y="342"/>
                      <a:pt x="216" y="343"/>
                      <a:pt x="214" y="343"/>
                    </a:cubicBezTo>
                    <a:cubicBezTo>
                      <a:pt x="214" y="343"/>
                      <a:pt x="214" y="343"/>
                      <a:pt x="214" y="343"/>
                    </a:cubicBezTo>
                    <a:moveTo>
                      <a:pt x="197" y="344"/>
                    </a:moveTo>
                    <a:cubicBezTo>
                      <a:pt x="202" y="341"/>
                      <a:pt x="207" y="339"/>
                      <a:pt x="212" y="337"/>
                    </a:cubicBezTo>
                    <a:cubicBezTo>
                      <a:pt x="214" y="336"/>
                      <a:pt x="216" y="335"/>
                      <a:pt x="217" y="334"/>
                    </a:cubicBezTo>
                    <a:cubicBezTo>
                      <a:pt x="220" y="333"/>
                      <a:pt x="222" y="332"/>
                      <a:pt x="224" y="330"/>
                    </a:cubicBezTo>
                    <a:cubicBezTo>
                      <a:pt x="224" y="330"/>
                      <a:pt x="224" y="330"/>
                      <a:pt x="224" y="330"/>
                    </a:cubicBezTo>
                    <a:cubicBezTo>
                      <a:pt x="226" y="331"/>
                      <a:pt x="227" y="332"/>
                      <a:pt x="228" y="334"/>
                    </a:cubicBezTo>
                    <a:cubicBezTo>
                      <a:pt x="222" y="336"/>
                      <a:pt x="216" y="338"/>
                      <a:pt x="209" y="340"/>
                    </a:cubicBezTo>
                    <a:cubicBezTo>
                      <a:pt x="206" y="341"/>
                      <a:pt x="203" y="342"/>
                      <a:pt x="200" y="343"/>
                    </a:cubicBezTo>
                    <a:cubicBezTo>
                      <a:pt x="199" y="343"/>
                      <a:pt x="198" y="344"/>
                      <a:pt x="197" y="344"/>
                    </a:cubicBezTo>
                    <a:moveTo>
                      <a:pt x="113" y="347"/>
                    </a:moveTo>
                    <a:cubicBezTo>
                      <a:pt x="125" y="340"/>
                      <a:pt x="140" y="337"/>
                      <a:pt x="153" y="333"/>
                    </a:cubicBezTo>
                    <a:cubicBezTo>
                      <a:pt x="158" y="331"/>
                      <a:pt x="163" y="329"/>
                      <a:pt x="168" y="327"/>
                    </a:cubicBezTo>
                    <a:cubicBezTo>
                      <a:pt x="165" y="329"/>
                      <a:pt x="162" y="330"/>
                      <a:pt x="158" y="331"/>
                    </a:cubicBezTo>
                    <a:cubicBezTo>
                      <a:pt x="151" y="334"/>
                      <a:pt x="143" y="337"/>
                      <a:pt x="135" y="339"/>
                    </a:cubicBezTo>
                    <a:cubicBezTo>
                      <a:pt x="128" y="341"/>
                      <a:pt x="120" y="343"/>
                      <a:pt x="113" y="347"/>
                    </a:cubicBezTo>
                    <a:cubicBezTo>
                      <a:pt x="113" y="347"/>
                      <a:pt x="113" y="347"/>
                      <a:pt x="113" y="347"/>
                    </a:cubicBezTo>
                    <a:moveTo>
                      <a:pt x="151" y="348"/>
                    </a:moveTo>
                    <a:cubicBezTo>
                      <a:pt x="149" y="348"/>
                      <a:pt x="146" y="348"/>
                      <a:pt x="144" y="348"/>
                    </a:cubicBezTo>
                    <a:cubicBezTo>
                      <a:pt x="154" y="344"/>
                      <a:pt x="165" y="341"/>
                      <a:pt x="175" y="338"/>
                    </a:cubicBezTo>
                    <a:cubicBezTo>
                      <a:pt x="186" y="335"/>
                      <a:pt x="196" y="331"/>
                      <a:pt x="206" y="327"/>
                    </a:cubicBezTo>
                    <a:cubicBezTo>
                      <a:pt x="205" y="328"/>
                      <a:pt x="204" y="328"/>
                      <a:pt x="203" y="329"/>
                    </a:cubicBezTo>
                    <a:cubicBezTo>
                      <a:pt x="196" y="332"/>
                      <a:pt x="190" y="334"/>
                      <a:pt x="183" y="337"/>
                    </a:cubicBezTo>
                    <a:cubicBezTo>
                      <a:pt x="175" y="340"/>
                      <a:pt x="166" y="343"/>
                      <a:pt x="158" y="348"/>
                    </a:cubicBezTo>
                    <a:cubicBezTo>
                      <a:pt x="155" y="348"/>
                      <a:pt x="153" y="348"/>
                      <a:pt x="151" y="348"/>
                    </a:cubicBezTo>
                    <a:moveTo>
                      <a:pt x="163" y="348"/>
                    </a:moveTo>
                    <a:cubicBezTo>
                      <a:pt x="171" y="346"/>
                      <a:pt x="179" y="343"/>
                      <a:pt x="186" y="340"/>
                    </a:cubicBezTo>
                    <a:cubicBezTo>
                      <a:pt x="195" y="337"/>
                      <a:pt x="203" y="334"/>
                      <a:pt x="212" y="330"/>
                    </a:cubicBezTo>
                    <a:cubicBezTo>
                      <a:pt x="213" y="329"/>
                      <a:pt x="215" y="328"/>
                      <a:pt x="217" y="327"/>
                    </a:cubicBezTo>
                    <a:cubicBezTo>
                      <a:pt x="215" y="328"/>
                      <a:pt x="213" y="329"/>
                      <a:pt x="211" y="331"/>
                    </a:cubicBezTo>
                    <a:cubicBezTo>
                      <a:pt x="207" y="333"/>
                      <a:pt x="202" y="335"/>
                      <a:pt x="197" y="336"/>
                    </a:cubicBezTo>
                    <a:cubicBezTo>
                      <a:pt x="190" y="339"/>
                      <a:pt x="183" y="342"/>
                      <a:pt x="176" y="347"/>
                    </a:cubicBezTo>
                    <a:cubicBezTo>
                      <a:pt x="176" y="347"/>
                      <a:pt x="175" y="347"/>
                      <a:pt x="174" y="347"/>
                    </a:cubicBezTo>
                    <a:cubicBezTo>
                      <a:pt x="170" y="347"/>
                      <a:pt x="167" y="348"/>
                      <a:pt x="163" y="348"/>
                    </a:cubicBezTo>
                    <a:moveTo>
                      <a:pt x="217" y="327"/>
                    </a:moveTo>
                    <a:cubicBezTo>
                      <a:pt x="217" y="327"/>
                      <a:pt x="217" y="327"/>
                      <a:pt x="217" y="327"/>
                    </a:cubicBezTo>
                    <a:cubicBezTo>
                      <a:pt x="217" y="327"/>
                      <a:pt x="217" y="327"/>
                      <a:pt x="217" y="327"/>
                    </a:cubicBezTo>
                    <a:moveTo>
                      <a:pt x="178" y="347"/>
                    </a:moveTo>
                    <a:cubicBezTo>
                      <a:pt x="180" y="347"/>
                      <a:pt x="181" y="345"/>
                      <a:pt x="182" y="344"/>
                    </a:cubicBezTo>
                    <a:cubicBezTo>
                      <a:pt x="194" y="337"/>
                      <a:pt x="208" y="335"/>
                      <a:pt x="219" y="327"/>
                    </a:cubicBezTo>
                    <a:cubicBezTo>
                      <a:pt x="221" y="328"/>
                      <a:pt x="222" y="328"/>
                      <a:pt x="224" y="330"/>
                    </a:cubicBezTo>
                    <a:cubicBezTo>
                      <a:pt x="224" y="330"/>
                      <a:pt x="224" y="330"/>
                      <a:pt x="224" y="330"/>
                    </a:cubicBezTo>
                    <a:cubicBezTo>
                      <a:pt x="221" y="331"/>
                      <a:pt x="218" y="333"/>
                      <a:pt x="215" y="334"/>
                    </a:cubicBezTo>
                    <a:cubicBezTo>
                      <a:pt x="214" y="334"/>
                      <a:pt x="214" y="334"/>
                      <a:pt x="214" y="334"/>
                    </a:cubicBezTo>
                    <a:cubicBezTo>
                      <a:pt x="208" y="337"/>
                      <a:pt x="201" y="338"/>
                      <a:pt x="195" y="341"/>
                    </a:cubicBezTo>
                    <a:cubicBezTo>
                      <a:pt x="192" y="342"/>
                      <a:pt x="188" y="344"/>
                      <a:pt x="185" y="345"/>
                    </a:cubicBezTo>
                    <a:cubicBezTo>
                      <a:pt x="183" y="346"/>
                      <a:pt x="181" y="346"/>
                      <a:pt x="178" y="347"/>
                    </a:cubicBezTo>
                    <a:moveTo>
                      <a:pt x="141" y="348"/>
                    </a:moveTo>
                    <a:cubicBezTo>
                      <a:pt x="137" y="348"/>
                      <a:pt x="133" y="348"/>
                      <a:pt x="129" y="347"/>
                    </a:cubicBezTo>
                    <a:cubicBezTo>
                      <a:pt x="131" y="347"/>
                      <a:pt x="134" y="346"/>
                      <a:pt x="136" y="345"/>
                    </a:cubicBezTo>
                    <a:cubicBezTo>
                      <a:pt x="143" y="342"/>
                      <a:pt x="150" y="340"/>
                      <a:pt x="157" y="338"/>
                    </a:cubicBezTo>
                    <a:cubicBezTo>
                      <a:pt x="169" y="335"/>
                      <a:pt x="181" y="331"/>
                      <a:pt x="193" y="326"/>
                    </a:cubicBezTo>
                    <a:cubicBezTo>
                      <a:pt x="189" y="328"/>
                      <a:pt x="186" y="330"/>
                      <a:pt x="182" y="332"/>
                    </a:cubicBezTo>
                    <a:cubicBezTo>
                      <a:pt x="169" y="338"/>
                      <a:pt x="155" y="343"/>
                      <a:pt x="141" y="348"/>
                    </a:cubicBezTo>
                    <a:moveTo>
                      <a:pt x="63" y="336"/>
                    </a:moveTo>
                    <a:cubicBezTo>
                      <a:pt x="65" y="336"/>
                      <a:pt x="66" y="335"/>
                      <a:pt x="67" y="335"/>
                    </a:cubicBezTo>
                    <a:cubicBezTo>
                      <a:pt x="71" y="333"/>
                      <a:pt x="75" y="331"/>
                      <a:pt x="79" y="330"/>
                    </a:cubicBezTo>
                    <a:cubicBezTo>
                      <a:pt x="84" y="328"/>
                      <a:pt x="90" y="326"/>
                      <a:pt x="95" y="324"/>
                    </a:cubicBezTo>
                    <a:cubicBezTo>
                      <a:pt x="85" y="328"/>
                      <a:pt x="74" y="333"/>
                      <a:pt x="63" y="336"/>
                    </a:cubicBezTo>
                    <a:moveTo>
                      <a:pt x="159" y="348"/>
                    </a:moveTo>
                    <a:cubicBezTo>
                      <a:pt x="160" y="348"/>
                      <a:pt x="160" y="347"/>
                      <a:pt x="161" y="347"/>
                    </a:cubicBezTo>
                    <a:cubicBezTo>
                      <a:pt x="164" y="345"/>
                      <a:pt x="167" y="344"/>
                      <a:pt x="170" y="343"/>
                    </a:cubicBezTo>
                    <a:cubicBezTo>
                      <a:pt x="175" y="341"/>
                      <a:pt x="179" y="339"/>
                      <a:pt x="184" y="338"/>
                    </a:cubicBezTo>
                    <a:cubicBezTo>
                      <a:pt x="194" y="334"/>
                      <a:pt x="204" y="329"/>
                      <a:pt x="214" y="325"/>
                    </a:cubicBezTo>
                    <a:cubicBezTo>
                      <a:pt x="214" y="324"/>
                      <a:pt x="214" y="324"/>
                      <a:pt x="214" y="324"/>
                    </a:cubicBezTo>
                    <a:cubicBezTo>
                      <a:pt x="215" y="325"/>
                      <a:pt x="217" y="325"/>
                      <a:pt x="218" y="326"/>
                    </a:cubicBezTo>
                    <a:cubicBezTo>
                      <a:pt x="199" y="334"/>
                      <a:pt x="181" y="343"/>
                      <a:pt x="161" y="347"/>
                    </a:cubicBezTo>
                    <a:cubicBezTo>
                      <a:pt x="160" y="347"/>
                      <a:pt x="160" y="348"/>
                      <a:pt x="159" y="348"/>
                    </a:cubicBezTo>
                    <a:cubicBezTo>
                      <a:pt x="159" y="348"/>
                      <a:pt x="159" y="348"/>
                      <a:pt x="159" y="348"/>
                    </a:cubicBezTo>
                    <a:moveTo>
                      <a:pt x="161" y="341"/>
                    </a:moveTo>
                    <a:cubicBezTo>
                      <a:pt x="167" y="339"/>
                      <a:pt x="173" y="337"/>
                      <a:pt x="179" y="334"/>
                    </a:cubicBezTo>
                    <a:cubicBezTo>
                      <a:pt x="184" y="332"/>
                      <a:pt x="190" y="328"/>
                      <a:pt x="195" y="326"/>
                    </a:cubicBezTo>
                    <a:cubicBezTo>
                      <a:pt x="199" y="325"/>
                      <a:pt x="203" y="324"/>
                      <a:pt x="207" y="322"/>
                    </a:cubicBezTo>
                    <a:cubicBezTo>
                      <a:pt x="209" y="322"/>
                      <a:pt x="211" y="323"/>
                      <a:pt x="213" y="324"/>
                    </a:cubicBezTo>
                    <a:cubicBezTo>
                      <a:pt x="201" y="327"/>
                      <a:pt x="189" y="333"/>
                      <a:pt x="177" y="336"/>
                    </a:cubicBezTo>
                    <a:cubicBezTo>
                      <a:pt x="172" y="338"/>
                      <a:pt x="166" y="340"/>
                      <a:pt x="161" y="341"/>
                    </a:cubicBezTo>
                    <a:moveTo>
                      <a:pt x="81" y="344"/>
                    </a:moveTo>
                    <a:cubicBezTo>
                      <a:pt x="78" y="343"/>
                      <a:pt x="76" y="343"/>
                      <a:pt x="73" y="343"/>
                    </a:cubicBezTo>
                    <a:cubicBezTo>
                      <a:pt x="91" y="339"/>
                      <a:pt x="109" y="332"/>
                      <a:pt x="126" y="327"/>
                    </a:cubicBezTo>
                    <a:cubicBezTo>
                      <a:pt x="135" y="324"/>
                      <a:pt x="143" y="321"/>
                      <a:pt x="152" y="319"/>
                    </a:cubicBezTo>
                    <a:cubicBezTo>
                      <a:pt x="144" y="322"/>
                      <a:pt x="135" y="325"/>
                      <a:pt x="127" y="328"/>
                    </a:cubicBezTo>
                    <a:cubicBezTo>
                      <a:pt x="112" y="333"/>
                      <a:pt x="96" y="338"/>
                      <a:pt x="81" y="344"/>
                    </a:cubicBezTo>
                    <a:cubicBezTo>
                      <a:pt x="81" y="344"/>
                      <a:pt x="81" y="344"/>
                      <a:pt x="81" y="344"/>
                    </a:cubicBezTo>
                    <a:moveTo>
                      <a:pt x="121" y="347"/>
                    </a:moveTo>
                    <a:cubicBezTo>
                      <a:pt x="119" y="347"/>
                      <a:pt x="117" y="347"/>
                      <a:pt x="114" y="347"/>
                    </a:cubicBezTo>
                    <a:cubicBezTo>
                      <a:pt x="128" y="342"/>
                      <a:pt x="142" y="338"/>
                      <a:pt x="156" y="333"/>
                    </a:cubicBezTo>
                    <a:cubicBezTo>
                      <a:pt x="169" y="329"/>
                      <a:pt x="182" y="322"/>
                      <a:pt x="196" y="319"/>
                    </a:cubicBezTo>
                    <a:cubicBezTo>
                      <a:pt x="194" y="319"/>
                      <a:pt x="191" y="321"/>
                      <a:pt x="188" y="322"/>
                    </a:cubicBezTo>
                    <a:cubicBezTo>
                      <a:pt x="184" y="324"/>
                      <a:pt x="180" y="326"/>
                      <a:pt x="176" y="327"/>
                    </a:cubicBezTo>
                    <a:cubicBezTo>
                      <a:pt x="169" y="330"/>
                      <a:pt x="162" y="332"/>
                      <a:pt x="155" y="334"/>
                    </a:cubicBezTo>
                    <a:cubicBezTo>
                      <a:pt x="144" y="338"/>
                      <a:pt x="131" y="340"/>
                      <a:pt x="121" y="347"/>
                    </a:cubicBezTo>
                    <a:moveTo>
                      <a:pt x="125" y="347"/>
                    </a:moveTo>
                    <a:cubicBezTo>
                      <a:pt x="124" y="347"/>
                      <a:pt x="124" y="347"/>
                      <a:pt x="123" y="347"/>
                    </a:cubicBezTo>
                    <a:cubicBezTo>
                      <a:pt x="125" y="346"/>
                      <a:pt x="128" y="344"/>
                      <a:pt x="129" y="344"/>
                    </a:cubicBezTo>
                    <a:cubicBezTo>
                      <a:pt x="132" y="342"/>
                      <a:pt x="136" y="341"/>
                      <a:pt x="139" y="340"/>
                    </a:cubicBezTo>
                    <a:cubicBezTo>
                      <a:pt x="145" y="338"/>
                      <a:pt x="151" y="336"/>
                      <a:pt x="157" y="335"/>
                    </a:cubicBezTo>
                    <a:cubicBezTo>
                      <a:pt x="171" y="330"/>
                      <a:pt x="185" y="326"/>
                      <a:pt x="198" y="319"/>
                    </a:cubicBezTo>
                    <a:cubicBezTo>
                      <a:pt x="198" y="319"/>
                      <a:pt x="198" y="319"/>
                      <a:pt x="198" y="319"/>
                    </a:cubicBezTo>
                    <a:cubicBezTo>
                      <a:pt x="199" y="319"/>
                      <a:pt x="201" y="319"/>
                      <a:pt x="202" y="320"/>
                    </a:cubicBezTo>
                    <a:cubicBezTo>
                      <a:pt x="203" y="320"/>
                      <a:pt x="204" y="321"/>
                      <a:pt x="205" y="321"/>
                    </a:cubicBezTo>
                    <a:cubicBezTo>
                      <a:pt x="192" y="326"/>
                      <a:pt x="179" y="331"/>
                      <a:pt x="165" y="335"/>
                    </a:cubicBezTo>
                    <a:cubicBezTo>
                      <a:pt x="158" y="337"/>
                      <a:pt x="151" y="339"/>
                      <a:pt x="144" y="341"/>
                    </a:cubicBezTo>
                    <a:cubicBezTo>
                      <a:pt x="137" y="343"/>
                      <a:pt x="131" y="346"/>
                      <a:pt x="125" y="347"/>
                    </a:cubicBezTo>
                    <a:moveTo>
                      <a:pt x="111" y="346"/>
                    </a:moveTo>
                    <a:cubicBezTo>
                      <a:pt x="108" y="346"/>
                      <a:pt x="104" y="346"/>
                      <a:pt x="100" y="346"/>
                    </a:cubicBezTo>
                    <a:cubicBezTo>
                      <a:pt x="106" y="345"/>
                      <a:pt x="111" y="343"/>
                      <a:pt x="117" y="341"/>
                    </a:cubicBezTo>
                    <a:cubicBezTo>
                      <a:pt x="124" y="338"/>
                      <a:pt x="132" y="337"/>
                      <a:pt x="140" y="334"/>
                    </a:cubicBezTo>
                    <a:cubicBezTo>
                      <a:pt x="156" y="329"/>
                      <a:pt x="171" y="323"/>
                      <a:pt x="187" y="319"/>
                    </a:cubicBezTo>
                    <a:cubicBezTo>
                      <a:pt x="189" y="319"/>
                      <a:pt x="190" y="318"/>
                      <a:pt x="192" y="318"/>
                    </a:cubicBezTo>
                    <a:cubicBezTo>
                      <a:pt x="192" y="318"/>
                      <a:pt x="192" y="318"/>
                      <a:pt x="192" y="318"/>
                    </a:cubicBezTo>
                    <a:cubicBezTo>
                      <a:pt x="192" y="318"/>
                      <a:pt x="187" y="319"/>
                      <a:pt x="186" y="320"/>
                    </a:cubicBezTo>
                    <a:cubicBezTo>
                      <a:pt x="182" y="321"/>
                      <a:pt x="178" y="323"/>
                      <a:pt x="174" y="324"/>
                    </a:cubicBezTo>
                    <a:cubicBezTo>
                      <a:pt x="166" y="327"/>
                      <a:pt x="158" y="330"/>
                      <a:pt x="151" y="333"/>
                    </a:cubicBezTo>
                    <a:cubicBezTo>
                      <a:pt x="138" y="337"/>
                      <a:pt x="124" y="340"/>
                      <a:pt x="111" y="346"/>
                    </a:cubicBezTo>
                    <a:moveTo>
                      <a:pt x="97" y="345"/>
                    </a:moveTo>
                    <a:cubicBezTo>
                      <a:pt x="97" y="345"/>
                      <a:pt x="96" y="345"/>
                      <a:pt x="95" y="345"/>
                    </a:cubicBezTo>
                    <a:cubicBezTo>
                      <a:pt x="92" y="345"/>
                      <a:pt x="88" y="345"/>
                      <a:pt x="85" y="344"/>
                    </a:cubicBezTo>
                    <a:cubicBezTo>
                      <a:pt x="99" y="342"/>
                      <a:pt x="113" y="337"/>
                      <a:pt x="127" y="332"/>
                    </a:cubicBezTo>
                    <a:cubicBezTo>
                      <a:pt x="143" y="327"/>
                      <a:pt x="159" y="322"/>
                      <a:pt x="175" y="318"/>
                    </a:cubicBezTo>
                    <a:cubicBezTo>
                      <a:pt x="173" y="318"/>
                      <a:pt x="170" y="319"/>
                      <a:pt x="168" y="320"/>
                    </a:cubicBezTo>
                    <a:cubicBezTo>
                      <a:pt x="160" y="323"/>
                      <a:pt x="151" y="327"/>
                      <a:pt x="143" y="330"/>
                    </a:cubicBezTo>
                    <a:cubicBezTo>
                      <a:pt x="128" y="336"/>
                      <a:pt x="112" y="338"/>
                      <a:pt x="98" y="345"/>
                    </a:cubicBezTo>
                    <a:cubicBezTo>
                      <a:pt x="97" y="345"/>
                      <a:pt x="97" y="345"/>
                      <a:pt x="97" y="345"/>
                    </a:cubicBezTo>
                    <a:moveTo>
                      <a:pt x="189" y="320"/>
                    </a:moveTo>
                    <a:cubicBezTo>
                      <a:pt x="191" y="319"/>
                      <a:pt x="192" y="318"/>
                      <a:pt x="194" y="317"/>
                    </a:cubicBezTo>
                    <a:cubicBezTo>
                      <a:pt x="194" y="317"/>
                      <a:pt x="194" y="317"/>
                      <a:pt x="194" y="317"/>
                    </a:cubicBezTo>
                    <a:cubicBezTo>
                      <a:pt x="195" y="317"/>
                      <a:pt x="196" y="318"/>
                      <a:pt x="197" y="318"/>
                    </a:cubicBezTo>
                    <a:cubicBezTo>
                      <a:pt x="194" y="318"/>
                      <a:pt x="191" y="319"/>
                      <a:pt x="189" y="320"/>
                    </a:cubicBezTo>
                    <a:moveTo>
                      <a:pt x="102" y="344"/>
                    </a:moveTo>
                    <a:cubicBezTo>
                      <a:pt x="101" y="344"/>
                      <a:pt x="107" y="342"/>
                      <a:pt x="108" y="342"/>
                    </a:cubicBezTo>
                    <a:cubicBezTo>
                      <a:pt x="111" y="341"/>
                      <a:pt x="115" y="340"/>
                      <a:pt x="118" y="339"/>
                    </a:cubicBezTo>
                    <a:cubicBezTo>
                      <a:pt x="126" y="337"/>
                      <a:pt x="133" y="335"/>
                      <a:pt x="141" y="332"/>
                    </a:cubicBezTo>
                    <a:cubicBezTo>
                      <a:pt x="156" y="326"/>
                      <a:pt x="170" y="320"/>
                      <a:pt x="186" y="315"/>
                    </a:cubicBezTo>
                    <a:cubicBezTo>
                      <a:pt x="186" y="315"/>
                      <a:pt x="186" y="315"/>
                      <a:pt x="186" y="315"/>
                    </a:cubicBezTo>
                    <a:cubicBezTo>
                      <a:pt x="188" y="315"/>
                      <a:pt x="190" y="316"/>
                      <a:pt x="193" y="317"/>
                    </a:cubicBezTo>
                    <a:cubicBezTo>
                      <a:pt x="178" y="320"/>
                      <a:pt x="163" y="325"/>
                      <a:pt x="149" y="330"/>
                    </a:cubicBezTo>
                    <a:cubicBezTo>
                      <a:pt x="141" y="333"/>
                      <a:pt x="134" y="335"/>
                      <a:pt x="127" y="337"/>
                    </a:cubicBezTo>
                    <a:cubicBezTo>
                      <a:pt x="119" y="339"/>
                      <a:pt x="112" y="342"/>
                      <a:pt x="104" y="344"/>
                    </a:cubicBezTo>
                    <a:cubicBezTo>
                      <a:pt x="103" y="344"/>
                      <a:pt x="102" y="344"/>
                      <a:pt x="102" y="344"/>
                    </a:cubicBezTo>
                    <a:moveTo>
                      <a:pt x="63" y="340"/>
                    </a:moveTo>
                    <a:cubicBezTo>
                      <a:pt x="62" y="340"/>
                      <a:pt x="62" y="339"/>
                      <a:pt x="61" y="339"/>
                    </a:cubicBezTo>
                    <a:cubicBezTo>
                      <a:pt x="60" y="339"/>
                      <a:pt x="60" y="338"/>
                      <a:pt x="60" y="338"/>
                    </a:cubicBezTo>
                    <a:cubicBezTo>
                      <a:pt x="75" y="334"/>
                      <a:pt x="89" y="327"/>
                      <a:pt x="104" y="322"/>
                    </a:cubicBezTo>
                    <a:cubicBezTo>
                      <a:pt x="112" y="320"/>
                      <a:pt x="120" y="318"/>
                      <a:pt x="128" y="316"/>
                    </a:cubicBezTo>
                    <a:cubicBezTo>
                      <a:pt x="131" y="315"/>
                      <a:pt x="135" y="314"/>
                      <a:pt x="139" y="313"/>
                    </a:cubicBezTo>
                    <a:cubicBezTo>
                      <a:pt x="140" y="313"/>
                      <a:pt x="141" y="313"/>
                      <a:pt x="142" y="312"/>
                    </a:cubicBezTo>
                    <a:cubicBezTo>
                      <a:pt x="129" y="318"/>
                      <a:pt x="115" y="322"/>
                      <a:pt x="102" y="327"/>
                    </a:cubicBezTo>
                    <a:cubicBezTo>
                      <a:pt x="97" y="328"/>
                      <a:pt x="93" y="329"/>
                      <a:pt x="89" y="331"/>
                    </a:cubicBezTo>
                    <a:cubicBezTo>
                      <a:pt x="80" y="334"/>
                      <a:pt x="72" y="337"/>
                      <a:pt x="63" y="340"/>
                    </a:cubicBezTo>
                    <a:moveTo>
                      <a:pt x="83" y="344"/>
                    </a:moveTo>
                    <a:cubicBezTo>
                      <a:pt x="85" y="343"/>
                      <a:pt x="88" y="342"/>
                      <a:pt x="90" y="341"/>
                    </a:cubicBezTo>
                    <a:cubicBezTo>
                      <a:pt x="94" y="340"/>
                      <a:pt x="98" y="339"/>
                      <a:pt x="102" y="337"/>
                    </a:cubicBezTo>
                    <a:cubicBezTo>
                      <a:pt x="111" y="335"/>
                      <a:pt x="119" y="332"/>
                      <a:pt x="128" y="329"/>
                    </a:cubicBezTo>
                    <a:cubicBezTo>
                      <a:pt x="135" y="326"/>
                      <a:pt x="143" y="323"/>
                      <a:pt x="151" y="321"/>
                    </a:cubicBezTo>
                    <a:cubicBezTo>
                      <a:pt x="154" y="320"/>
                      <a:pt x="157" y="319"/>
                      <a:pt x="160" y="318"/>
                    </a:cubicBezTo>
                    <a:cubicBezTo>
                      <a:pt x="165" y="316"/>
                      <a:pt x="170" y="315"/>
                      <a:pt x="174" y="312"/>
                    </a:cubicBezTo>
                    <a:cubicBezTo>
                      <a:pt x="177" y="313"/>
                      <a:pt x="181" y="314"/>
                      <a:pt x="184" y="314"/>
                    </a:cubicBezTo>
                    <a:cubicBezTo>
                      <a:pt x="168" y="318"/>
                      <a:pt x="153" y="323"/>
                      <a:pt x="137" y="328"/>
                    </a:cubicBezTo>
                    <a:cubicBezTo>
                      <a:pt x="121" y="333"/>
                      <a:pt x="105" y="340"/>
                      <a:pt x="88" y="343"/>
                    </a:cubicBezTo>
                    <a:cubicBezTo>
                      <a:pt x="86" y="343"/>
                      <a:pt x="85" y="343"/>
                      <a:pt x="83" y="344"/>
                    </a:cubicBezTo>
                    <a:moveTo>
                      <a:pt x="70" y="342"/>
                    </a:moveTo>
                    <a:cubicBezTo>
                      <a:pt x="69" y="342"/>
                      <a:pt x="66" y="341"/>
                      <a:pt x="65" y="341"/>
                    </a:cubicBezTo>
                    <a:cubicBezTo>
                      <a:pt x="74" y="337"/>
                      <a:pt x="84" y="333"/>
                      <a:pt x="94" y="330"/>
                    </a:cubicBezTo>
                    <a:cubicBezTo>
                      <a:pt x="102" y="328"/>
                      <a:pt x="109" y="326"/>
                      <a:pt x="117" y="324"/>
                    </a:cubicBezTo>
                    <a:cubicBezTo>
                      <a:pt x="124" y="322"/>
                      <a:pt x="132" y="319"/>
                      <a:pt x="140" y="317"/>
                    </a:cubicBezTo>
                    <a:cubicBezTo>
                      <a:pt x="143" y="316"/>
                      <a:pt x="146" y="315"/>
                      <a:pt x="150" y="313"/>
                    </a:cubicBezTo>
                    <a:cubicBezTo>
                      <a:pt x="151" y="313"/>
                      <a:pt x="152" y="313"/>
                      <a:pt x="153" y="312"/>
                    </a:cubicBezTo>
                    <a:cubicBezTo>
                      <a:pt x="141" y="318"/>
                      <a:pt x="127" y="321"/>
                      <a:pt x="114" y="326"/>
                    </a:cubicBezTo>
                    <a:cubicBezTo>
                      <a:pt x="107" y="328"/>
                      <a:pt x="100" y="332"/>
                      <a:pt x="92" y="334"/>
                    </a:cubicBezTo>
                    <a:cubicBezTo>
                      <a:pt x="85" y="336"/>
                      <a:pt x="77" y="339"/>
                      <a:pt x="70" y="342"/>
                    </a:cubicBezTo>
                    <a:moveTo>
                      <a:pt x="72" y="342"/>
                    </a:moveTo>
                    <a:cubicBezTo>
                      <a:pt x="79" y="341"/>
                      <a:pt x="87" y="337"/>
                      <a:pt x="94" y="334"/>
                    </a:cubicBezTo>
                    <a:cubicBezTo>
                      <a:pt x="102" y="332"/>
                      <a:pt x="110" y="328"/>
                      <a:pt x="118" y="325"/>
                    </a:cubicBezTo>
                    <a:cubicBezTo>
                      <a:pt x="132" y="321"/>
                      <a:pt x="147" y="317"/>
                      <a:pt x="160" y="309"/>
                    </a:cubicBezTo>
                    <a:cubicBezTo>
                      <a:pt x="164" y="310"/>
                      <a:pt x="168" y="311"/>
                      <a:pt x="172" y="312"/>
                    </a:cubicBezTo>
                    <a:cubicBezTo>
                      <a:pt x="168" y="314"/>
                      <a:pt x="163" y="315"/>
                      <a:pt x="158" y="317"/>
                    </a:cubicBezTo>
                    <a:cubicBezTo>
                      <a:pt x="155" y="318"/>
                      <a:pt x="152" y="318"/>
                      <a:pt x="149" y="319"/>
                    </a:cubicBezTo>
                    <a:cubicBezTo>
                      <a:pt x="141" y="321"/>
                      <a:pt x="132" y="324"/>
                      <a:pt x="124" y="326"/>
                    </a:cubicBezTo>
                    <a:cubicBezTo>
                      <a:pt x="107" y="332"/>
                      <a:pt x="90" y="338"/>
                      <a:pt x="72" y="342"/>
                    </a:cubicBezTo>
                    <a:moveTo>
                      <a:pt x="113" y="319"/>
                    </a:moveTo>
                    <a:cubicBezTo>
                      <a:pt x="121" y="316"/>
                      <a:pt x="129" y="313"/>
                      <a:pt x="137" y="309"/>
                    </a:cubicBezTo>
                    <a:cubicBezTo>
                      <a:pt x="140" y="310"/>
                      <a:pt x="143" y="310"/>
                      <a:pt x="146" y="310"/>
                    </a:cubicBezTo>
                    <a:cubicBezTo>
                      <a:pt x="135" y="314"/>
                      <a:pt x="124" y="316"/>
                      <a:pt x="113" y="319"/>
                    </a:cubicBezTo>
                    <a:moveTo>
                      <a:pt x="71" y="328"/>
                    </a:moveTo>
                    <a:cubicBezTo>
                      <a:pt x="84" y="323"/>
                      <a:pt x="98" y="320"/>
                      <a:pt x="111" y="316"/>
                    </a:cubicBezTo>
                    <a:cubicBezTo>
                      <a:pt x="118" y="314"/>
                      <a:pt x="124" y="312"/>
                      <a:pt x="130" y="310"/>
                    </a:cubicBezTo>
                    <a:cubicBezTo>
                      <a:pt x="131" y="310"/>
                      <a:pt x="132" y="309"/>
                      <a:pt x="133" y="309"/>
                    </a:cubicBezTo>
                    <a:cubicBezTo>
                      <a:pt x="134" y="309"/>
                      <a:pt x="134" y="309"/>
                      <a:pt x="135" y="309"/>
                    </a:cubicBezTo>
                    <a:cubicBezTo>
                      <a:pt x="133" y="310"/>
                      <a:pt x="132" y="311"/>
                      <a:pt x="131" y="311"/>
                    </a:cubicBezTo>
                    <a:cubicBezTo>
                      <a:pt x="108" y="321"/>
                      <a:pt x="83" y="326"/>
                      <a:pt x="61" y="336"/>
                    </a:cubicBezTo>
                    <a:cubicBezTo>
                      <a:pt x="63" y="334"/>
                      <a:pt x="68" y="329"/>
                      <a:pt x="69" y="329"/>
                    </a:cubicBezTo>
                    <a:cubicBezTo>
                      <a:pt x="70" y="328"/>
                      <a:pt x="70" y="328"/>
                      <a:pt x="71" y="328"/>
                    </a:cubicBezTo>
                    <a:cubicBezTo>
                      <a:pt x="71" y="328"/>
                      <a:pt x="71" y="328"/>
                      <a:pt x="71" y="328"/>
                    </a:cubicBezTo>
                    <a:moveTo>
                      <a:pt x="115" y="323"/>
                    </a:moveTo>
                    <a:cubicBezTo>
                      <a:pt x="126" y="320"/>
                      <a:pt x="137" y="315"/>
                      <a:pt x="148" y="310"/>
                    </a:cubicBezTo>
                    <a:cubicBezTo>
                      <a:pt x="148" y="310"/>
                      <a:pt x="149" y="310"/>
                      <a:pt x="149" y="310"/>
                    </a:cubicBezTo>
                    <a:cubicBezTo>
                      <a:pt x="151" y="310"/>
                      <a:pt x="154" y="310"/>
                      <a:pt x="156" y="309"/>
                    </a:cubicBezTo>
                    <a:cubicBezTo>
                      <a:pt x="157" y="309"/>
                      <a:pt x="157" y="309"/>
                      <a:pt x="157" y="309"/>
                    </a:cubicBezTo>
                    <a:cubicBezTo>
                      <a:pt x="158" y="309"/>
                      <a:pt x="158" y="309"/>
                      <a:pt x="158" y="309"/>
                    </a:cubicBezTo>
                    <a:cubicBezTo>
                      <a:pt x="144" y="315"/>
                      <a:pt x="129" y="319"/>
                      <a:pt x="115" y="323"/>
                    </a:cubicBezTo>
                    <a:moveTo>
                      <a:pt x="72" y="327"/>
                    </a:moveTo>
                    <a:cubicBezTo>
                      <a:pt x="82" y="320"/>
                      <a:pt x="93" y="317"/>
                      <a:pt x="104" y="314"/>
                    </a:cubicBezTo>
                    <a:cubicBezTo>
                      <a:pt x="112" y="312"/>
                      <a:pt x="121" y="311"/>
                      <a:pt x="129" y="309"/>
                    </a:cubicBezTo>
                    <a:cubicBezTo>
                      <a:pt x="130" y="309"/>
                      <a:pt x="130" y="309"/>
                      <a:pt x="130" y="309"/>
                    </a:cubicBezTo>
                    <a:cubicBezTo>
                      <a:pt x="122" y="311"/>
                      <a:pt x="115" y="314"/>
                      <a:pt x="107" y="316"/>
                    </a:cubicBezTo>
                    <a:cubicBezTo>
                      <a:pt x="95" y="319"/>
                      <a:pt x="84" y="322"/>
                      <a:pt x="72" y="327"/>
                    </a:cubicBezTo>
                    <a:moveTo>
                      <a:pt x="148" y="305"/>
                    </a:moveTo>
                    <a:cubicBezTo>
                      <a:pt x="150" y="304"/>
                      <a:pt x="153" y="303"/>
                      <a:pt x="155" y="302"/>
                    </a:cubicBezTo>
                    <a:cubicBezTo>
                      <a:pt x="155" y="303"/>
                      <a:pt x="154" y="305"/>
                      <a:pt x="154" y="306"/>
                    </a:cubicBezTo>
                    <a:cubicBezTo>
                      <a:pt x="153" y="306"/>
                      <a:pt x="153" y="306"/>
                      <a:pt x="153" y="306"/>
                    </a:cubicBezTo>
                    <a:cubicBezTo>
                      <a:pt x="153" y="306"/>
                      <a:pt x="153" y="305"/>
                      <a:pt x="153" y="305"/>
                    </a:cubicBezTo>
                    <a:cubicBezTo>
                      <a:pt x="153" y="305"/>
                      <a:pt x="153" y="305"/>
                      <a:pt x="153" y="305"/>
                    </a:cubicBezTo>
                    <a:cubicBezTo>
                      <a:pt x="153" y="305"/>
                      <a:pt x="153" y="305"/>
                      <a:pt x="153" y="305"/>
                    </a:cubicBezTo>
                    <a:cubicBezTo>
                      <a:pt x="152" y="305"/>
                      <a:pt x="152" y="305"/>
                      <a:pt x="151" y="305"/>
                    </a:cubicBezTo>
                    <a:cubicBezTo>
                      <a:pt x="150" y="305"/>
                      <a:pt x="149" y="305"/>
                      <a:pt x="149" y="305"/>
                    </a:cubicBezTo>
                    <a:cubicBezTo>
                      <a:pt x="149" y="305"/>
                      <a:pt x="148" y="305"/>
                      <a:pt x="148" y="305"/>
                    </a:cubicBezTo>
                    <a:moveTo>
                      <a:pt x="146" y="306"/>
                    </a:moveTo>
                    <a:cubicBezTo>
                      <a:pt x="142" y="306"/>
                      <a:pt x="138" y="306"/>
                      <a:pt x="135" y="306"/>
                    </a:cubicBezTo>
                    <a:cubicBezTo>
                      <a:pt x="138" y="305"/>
                      <a:pt x="141" y="304"/>
                      <a:pt x="143" y="304"/>
                    </a:cubicBezTo>
                    <a:cubicBezTo>
                      <a:pt x="147" y="303"/>
                      <a:pt x="150" y="302"/>
                      <a:pt x="153" y="302"/>
                    </a:cubicBezTo>
                    <a:cubicBezTo>
                      <a:pt x="151" y="302"/>
                      <a:pt x="148" y="304"/>
                      <a:pt x="146" y="305"/>
                    </a:cubicBezTo>
                    <a:cubicBezTo>
                      <a:pt x="146" y="306"/>
                      <a:pt x="146" y="306"/>
                      <a:pt x="146" y="306"/>
                    </a:cubicBezTo>
                    <a:moveTo>
                      <a:pt x="131" y="305"/>
                    </a:moveTo>
                    <a:cubicBezTo>
                      <a:pt x="131" y="304"/>
                      <a:pt x="131" y="304"/>
                      <a:pt x="131" y="304"/>
                    </a:cubicBezTo>
                    <a:cubicBezTo>
                      <a:pt x="131" y="304"/>
                      <a:pt x="131" y="304"/>
                      <a:pt x="130" y="303"/>
                    </a:cubicBezTo>
                    <a:cubicBezTo>
                      <a:pt x="137" y="303"/>
                      <a:pt x="143" y="300"/>
                      <a:pt x="150" y="299"/>
                    </a:cubicBezTo>
                    <a:cubicBezTo>
                      <a:pt x="151" y="299"/>
                      <a:pt x="151" y="298"/>
                      <a:pt x="151" y="298"/>
                    </a:cubicBezTo>
                    <a:cubicBezTo>
                      <a:pt x="152" y="298"/>
                      <a:pt x="151" y="299"/>
                      <a:pt x="150" y="299"/>
                    </a:cubicBezTo>
                    <a:cubicBezTo>
                      <a:pt x="148" y="300"/>
                      <a:pt x="147" y="300"/>
                      <a:pt x="147" y="300"/>
                    </a:cubicBezTo>
                    <a:cubicBezTo>
                      <a:pt x="145" y="301"/>
                      <a:pt x="143" y="301"/>
                      <a:pt x="141" y="302"/>
                    </a:cubicBezTo>
                    <a:cubicBezTo>
                      <a:pt x="137" y="303"/>
                      <a:pt x="134" y="304"/>
                      <a:pt x="131" y="305"/>
                    </a:cubicBezTo>
                    <a:moveTo>
                      <a:pt x="130" y="301"/>
                    </a:moveTo>
                    <a:cubicBezTo>
                      <a:pt x="130" y="301"/>
                      <a:pt x="130" y="300"/>
                      <a:pt x="130" y="299"/>
                    </a:cubicBezTo>
                    <a:cubicBezTo>
                      <a:pt x="133" y="299"/>
                      <a:pt x="137" y="299"/>
                      <a:pt x="140" y="298"/>
                    </a:cubicBezTo>
                    <a:cubicBezTo>
                      <a:pt x="137" y="299"/>
                      <a:pt x="133" y="300"/>
                      <a:pt x="130" y="301"/>
                    </a:cubicBezTo>
                    <a:moveTo>
                      <a:pt x="130" y="302"/>
                    </a:moveTo>
                    <a:cubicBezTo>
                      <a:pt x="130" y="302"/>
                      <a:pt x="130" y="302"/>
                      <a:pt x="130" y="302"/>
                    </a:cubicBezTo>
                    <a:cubicBezTo>
                      <a:pt x="134" y="302"/>
                      <a:pt x="139" y="299"/>
                      <a:pt x="142" y="298"/>
                    </a:cubicBezTo>
                    <a:cubicBezTo>
                      <a:pt x="146" y="297"/>
                      <a:pt x="150" y="296"/>
                      <a:pt x="154" y="294"/>
                    </a:cubicBezTo>
                    <a:cubicBezTo>
                      <a:pt x="155" y="296"/>
                      <a:pt x="155" y="299"/>
                      <a:pt x="155" y="301"/>
                    </a:cubicBezTo>
                    <a:cubicBezTo>
                      <a:pt x="151" y="301"/>
                      <a:pt x="147" y="302"/>
                      <a:pt x="143" y="303"/>
                    </a:cubicBezTo>
                    <a:cubicBezTo>
                      <a:pt x="141" y="303"/>
                      <a:pt x="139" y="304"/>
                      <a:pt x="137" y="304"/>
                    </a:cubicBezTo>
                    <a:cubicBezTo>
                      <a:pt x="137" y="304"/>
                      <a:pt x="134" y="305"/>
                      <a:pt x="133" y="305"/>
                    </a:cubicBezTo>
                    <a:cubicBezTo>
                      <a:pt x="132" y="305"/>
                      <a:pt x="132" y="305"/>
                      <a:pt x="132" y="305"/>
                    </a:cubicBezTo>
                    <a:cubicBezTo>
                      <a:pt x="133" y="305"/>
                      <a:pt x="133" y="305"/>
                      <a:pt x="133" y="305"/>
                    </a:cubicBezTo>
                    <a:cubicBezTo>
                      <a:pt x="140" y="303"/>
                      <a:pt x="147" y="302"/>
                      <a:pt x="153" y="298"/>
                    </a:cubicBezTo>
                    <a:cubicBezTo>
                      <a:pt x="153" y="298"/>
                      <a:pt x="153" y="297"/>
                      <a:pt x="153" y="297"/>
                    </a:cubicBezTo>
                    <a:cubicBezTo>
                      <a:pt x="153" y="297"/>
                      <a:pt x="153" y="297"/>
                      <a:pt x="153" y="297"/>
                    </a:cubicBezTo>
                    <a:cubicBezTo>
                      <a:pt x="145" y="298"/>
                      <a:pt x="138" y="302"/>
                      <a:pt x="130" y="302"/>
                    </a:cubicBezTo>
                    <a:moveTo>
                      <a:pt x="130" y="297"/>
                    </a:moveTo>
                    <a:cubicBezTo>
                      <a:pt x="130" y="297"/>
                      <a:pt x="130" y="296"/>
                      <a:pt x="131" y="295"/>
                    </a:cubicBezTo>
                    <a:cubicBezTo>
                      <a:pt x="136" y="294"/>
                      <a:pt x="141" y="292"/>
                      <a:pt x="147" y="291"/>
                    </a:cubicBezTo>
                    <a:cubicBezTo>
                      <a:pt x="145" y="292"/>
                      <a:pt x="143" y="292"/>
                      <a:pt x="141" y="293"/>
                    </a:cubicBezTo>
                    <a:cubicBezTo>
                      <a:pt x="137" y="295"/>
                      <a:pt x="134" y="296"/>
                      <a:pt x="130" y="297"/>
                    </a:cubicBezTo>
                    <a:moveTo>
                      <a:pt x="130" y="299"/>
                    </a:moveTo>
                    <a:cubicBezTo>
                      <a:pt x="130" y="298"/>
                      <a:pt x="130" y="298"/>
                      <a:pt x="130" y="298"/>
                    </a:cubicBezTo>
                    <a:cubicBezTo>
                      <a:pt x="134" y="298"/>
                      <a:pt x="138" y="295"/>
                      <a:pt x="141" y="294"/>
                    </a:cubicBezTo>
                    <a:cubicBezTo>
                      <a:pt x="145" y="292"/>
                      <a:pt x="149" y="291"/>
                      <a:pt x="153" y="289"/>
                    </a:cubicBezTo>
                    <a:cubicBezTo>
                      <a:pt x="154" y="290"/>
                      <a:pt x="154" y="292"/>
                      <a:pt x="154" y="293"/>
                    </a:cubicBezTo>
                    <a:cubicBezTo>
                      <a:pt x="154" y="293"/>
                      <a:pt x="154" y="293"/>
                      <a:pt x="154" y="293"/>
                    </a:cubicBezTo>
                    <a:cubicBezTo>
                      <a:pt x="146" y="295"/>
                      <a:pt x="138" y="298"/>
                      <a:pt x="130" y="299"/>
                    </a:cubicBezTo>
                    <a:moveTo>
                      <a:pt x="131" y="294"/>
                    </a:moveTo>
                    <a:cubicBezTo>
                      <a:pt x="131" y="293"/>
                      <a:pt x="132" y="291"/>
                      <a:pt x="132" y="290"/>
                    </a:cubicBezTo>
                    <a:cubicBezTo>
                      <a:pt x="135" y="289"/>
                      <a:pt x="138" y="289"/>
                      <a:pt x="141" y="288"/>
                    </a:cubicBezTo>
                    <a:cubicBezTo>
                      <a:pt x="143" y="287"/>
                      <a:pt x="144" y="287"/>
                      <a:pt x="146" y="286"/>
                    </a:cubicBezTo>
                    <a:cubicBezTo>
                      <a:pt x="147" y="286"/>
                      <a:pt x="149" y="285"/>
                      <a:pt x="150" y="285"/>
                    </a:cubicBezTo>
                    <a:cubicBezTo>
                      <a:pt x="150" y="285"/>
                      <a:pt x="149" y="285"/>
                      <a:pt x="148" y="286"/>
                    </a:cubicBezTo>
                    <a:cubicBezTo>
                      <a:pt x="142" y="288"/>
                      <a:pt x="136" y="291"/>
                      <a:pt x="131" y="294"/>
                    </a:cubicBezTo>
                    <a:moveTo>
                      <a:pt x="132" y="294"/>
                    </a:moveTo>
                    <a:cubicBezTo>
                      <a:pt x="132" y="294"/>
                      <a:pt x="132" y="294"/>
                      <a:pt x="133" y="294"/>
                    </a:cubicBezTo>
                    <a:cubicBezTo>
                      <a:pt x="135" y="293"/>
                      <a:pt x="136" y="292"/>
                      <a:pt x="138" y="291"/>
                    </a:cubicBezTo>
                    <a:cubicBezTo>
                      <a:pt x="143" y="289"/>
                      <a:pt x="147" y="287"/>
                      <a:pt x="152" y="285"/>
                    </a:cubicBezTo>
                    <a:cubicBezTo>
                      <a:pt x="152" y="285"/>
                      <a:pt x="152" y="285"/>
                      <a:pt x="152" y="285"/>
                    </a:cubicBezTo>
                    <a:cubicBezTo>
                      <a:pt x="152" y="286"/>
                      <a:pt x="153" y="287"/>
                      <a:pt x="153" y="288"/>
                    </a:cubicBezTo>
                    <a:cubicBezTo>
                      <a:pt x="146" y="290"/>
                      <a:pt x="139" y="292"/>
                      <a:pt x="132" y="294"/>
                    </a:cubicBezTo>
                    <a:cubicBezTo>
                      <a:pt x="132" y="294"/>
                      <a:pt x="132" y="294"/>
                      <a:pt x="132" y="294"/>
                    </a:cubicBezTo>
                    <a:moveTo>
                      <a:pt x="133" y="288"/>
                    </a:moveTo>
                    <a:cubicBezTo>
                      <a:pt x="133" y="287"/>
                      <a:pt x="133" y="286"/>
                      <a:pt x="134" y="286"/>
                    </a:cubicBezTo>
                    <a:cubicBezTo>
                      <a:pt x="138" y="285"/>
                      <a:pt x="144" y="284"/>
                      <a:pt x="147" y="282"/>
                    </a:cubicBezTo>
                    <a:cubicBezTo>
                      <a:pt x="143" y="285"/>
                      <a:pt x="137" y="286"/>
                      <a:pt x="133" y="288"/>
                    </a:cubicBezTo>
                    <a:moveTo>
                      <a:pt x="135" y="283"/>
                    </a:moveTo>
                    <a:cubicBezTo>
                      <a:pt x="135" y="283"/>
                      <a:pt x="135" y="282"/>
                      <a:pt x="135" y="281"/>
                    </a:cubicBezTo>
                    <a:cubicBezTo>
                      <a:pt x="138" y="281"/>
                      <a:pt x="140" y="281"/>
                      <a:pt x="143" y="280"/>
                    </a:cubicBezTo>
                    <a:cubicBezTo>
                      <a:pt x="143" y="280"/>
                      <a:pt x="144" y="280"/>
                      <a:pt x="145" y="279"/>
                    </a:cubicBezTo>
                    <a:cubicBezTo>
                      <a:pt x="144" y="280"/>
                      <a:pt x="144" y="280"/>
                      <a:pt x="144" y="280"/>
                    </a:cubicBezTo>
                    <a:cubicBezTo>
                      <a:pt x="141" y="281"/>
                      <a:pt x="138" y="282"/>
                      <a:pt x="135" y="283"/>
                    </a:cubicBezTo>
                    <a:moveTo>
                      <a:pt x="134" y="285"/>
                    </a:moveTo>
                    <a:cubicBezTo>
                      <a:pt x="134" y="284"/>
                      <a:pt x="134" y="284"/>
                      <a:pt x="134" y="284"/>
                    </a:cubicBezTo>
                    <a:cubicBezTo>
                      <a:pt x="139" y="282"/>
                      <a:pt x="145" y="281"/>
                      <a:pt x="149" y="278"/>
                    </a:cubicBezTo>
                    <a:cubicBezTo>
                      <a:pt x="150" y="278"/>
                      <a:pt x="150" y="278"/>
                      <a:pt x="150" y="278"/>
                    </a:cubicBezTo>
                    <a:cubicBezTo>
                      <a:pt x="150" y="278"/>
                      <a:pt x="150" y="278"/>
                      <a:pt x="150" y="278"/>
                    </a:cubicBezTo>
                    <a:cubicBezTo>
                      <a:pt x="150" y="280"/>
                      <a:pt x="151" y="282"/>
                      <a:pt x="152" y="284"/>
                    </a:cubicBezTo>
                    <a:cubicBezTo>
                      <a:pt x="152" y="284"/>
                      <a:pt x="152" y="284"/>
                      <a:pt x="152" y="284"/>
                    </a:cubicBezTo>
                    <a:cubicBezTo>
                      <a:pt x="145" y="285"/>
                      <a:pt x="139" y="287"/>
                      <a:pt x="133" y="289"/>
                    </a:cubicBezTo>
                    <a:cubicBezTo>
                      <a:pt x="135" y="288"/>
                      <a:pt x="139" y="286"/>
                      <a:pt x="141" y="285"/>
                    </a:cubicBezTo>
                    <a:cubicBezTo>
                      <a:pt x="144" y="284"/>
                      <a:pt x="147" y="283"/>
                      <a:pt x="149" y="282"/>
                    </a:cubicBezTo>
                    <a:cubicBezTo>
                      <a:pt x="150" y="282"/>
                      <a:pt x="150" y="281"/>
                      <a:pt x="149" y="281"/>
                    </a:cubicBezTo>
                    <a:cubicBezTo>
                      <a:pt x="149" y="281"/>
                      <a:pt x="149" y="281"/>
                      <a:pt x="149" y="281"/>
                    </a:cubicBezTo>
                    <a:cubicBezTo>
                      <a:pt x="146" y="282"/>
                      <a:pt x="144" y="282"/>
                      <a:pt x="141" y="283"/>
                    </a:cubicBezTo>
                    <a:cubicBezTo>
                      <a:pt x="139" y="283"/>
                      <a:pt x="136" y="284"/>
                      <a:pt x="134" y="285"/>
                    </a:cubicBezTo>
                    <a:moveTo>
                      <a:pt x="136" y="280"/>
                    </a:moveTo>
                    <a:cubicBezTo>
                      <a:pt x="136" y="280"/>
                      <a:pt x="136" y="279"/>
                      <a:pt x="136" y="278"/>
                    </a:cubicBezTo>
                    <a:cubicBezTo>
                      <a:pt x="137" y="278"/>
                      <a:pt x="137" y="278"/>
                      <a:pt x="138" y="278"/>
                    </a:cubicBezTo>
                    <a:cubicBezTo>
                      <a:pt x="140" y="278"/>
                      <a:pt x="142" y="278"/>
                      <a:pt x="145" y="278"/>
                    </a:cubicBezTo>
                    <a:cubicBezTo>
                      <a:pt x="146" y="278"/>
                      <a:pt x="147" y="278"/>
                      <a:pt x="148" y="278"/>
                    </a:cubicBezTo>
                    <a:cubicBezTo>
                      <a:pt x="144" y="279"/>
                      <a:pt x="140" y="280"/>
                      <a:pt x="136" y="280"/>
                    </a:cubicBezTo>
                    <a:moveTo>
                      <a:pt x="81" y="275"/>
                    </a:moveTo>
                    <a:cubicBezTo>
                      <a:pt x="81" y="275"/>
                      <a:pt x="80" y="275"/>
                      <a:pt x="79" y="274"/>
                    </a:cubicBezTo>
                    <a:cubicBezTo>
                      <a:pt x="77" y="271"/>
                      <a:pt x="83" y="264"/>
                      <a:pt x="84" y="262"/>
                    </a:cubicBezTo>
                    <a:cubicBezTo>
                      <a:pt x="86" y="260"/>
                      <a:pt x="88" y="257"/>
                      <a:pt x="89" y="254"/>
                    </a:cubicBezTo>
                    <a:cubicBezTo>
                      <a:pt x="91" y="255"/>
                      <a:pt x="92" y="255"/>
                      <a:pt x="94" y="256"/>
                    </a:cubicBezTo>
                    <a:cubicBezTo>
                      <a:pt x="92" y="261"/>
                      <a:pt x="86" y="275"/>
                      <a:pt x="81" y="275"/>
                    </a:cubicBezTo>
                    <a:moveTo>
                      <a:pt x="132" y="204"/>
                    </a:moveTo>
                    <a:cubicBezTo>
                      <a:pt x="133" y="203"/>
                      <a:pt x="133" y="203"/>
                      <a:pt x="133" y="203"/>
                    </a:cubicBezTo>
                    <a:cubicBezTo>
                      <a:pt x="132" y="204"/>
                      <a:pt x="132" y="204"/>
                      <a:pt x="132" y="204"/>
                    </a:cubicBezTo>
                    <a:moveTo>
                      <a:pt x="134" y="203"/>
                    </a:moveTo>
                    <a:cubicBezTo>
                      <a:pt x="135" y="202"/>
                      <a:pt x="135" y="202"/>
                      <a:pt x="135" y="202"/>
                    </a:cubicBezTo>
                    <a:cubicBezTo>
                      <a:pt x="134" y="203"/>
                      <a:pt x="134" y="203"/>
                      <a:pt x="134" y="203"/>
                    </a:cubicBezTo>
                    <a:moveTo>
                      <a:pt x="139" y="218"/>
                    </a:moveTo>
                    <a:cubicBezTo>
                      <a:pt x="138" y="218"/>
                      <a:pt x="138" y="217"/>
                      <a:pt x="141" y="216"/>
                    </a:cubicBezTo>
                    <a:cubicBezTo>
                      <a:pt x="144" y="215"/>
                      <a:pt x="147" y="214"/>
                      <a:pt x="150" y="212"/>
                    </a:cubicBezTo>
                    <a:cubicBezTo>
                      <a:pt x="157" y="209"/>
                      <a:pt x="164" y="206"/>
                      <a:pt x="172" y="203"/>
                    </a:cubicBezTo>
                    <a:cubicBezTo>
                      <a:pt x="173" y="203"/>
                      <a:pt x="175" y="202"/>
                      <a:pt x="176" y="202"/>
                    </a:cubicBezTo>
                    <a:cubicBezTo>
                      <a:pt x="172" y="204"/>
                      <a:pt x="167" y="207"/>
                      <a:pt x="163" y="210"/>
                    </a:cubicBezTo>
                    <a:cubicBezTo>
                      <a:pt x="162" y="210"/>
                      <a:pt x="162" y="210"/>
                      <a:pt x="162" y="210"/>
                    </a:cubicBezTo>
                    <a:cubicBezTo>
                      <a:pt x="157" y="211"/>
                      <a:pt x="151" y="213"/>
                      <a:pt x="146" y="215"/>
                    </a:cubicBezTo>
                    <a:cubicBezTo>
                      <a:pt x="144" y="216"/>
                      <a:pt x="143" y="217"/>
                      <a:pt x="142" y="217"/>
                    </a:cubicBezTo>
                    <a:cubicBezTo>
                      <a:pt x="141" y="217"/>
                      <a:pt x="140" y="218"/>
                      <a:pt x="139" y="218"/>
                    </a:cubicBezTo>
                    <a:moveTo>
                      <a:pt x="141" y="220"/>
                    </a:moveTo>
                    <a:cubicBezTo>
                      <a:pt x="140" y="220"/>
                      <a:pt x="139" y="220"/>
                      <a:pt x="138" y="220"/>
                    </a:cubicBezTo>
                    <a:cubicBezTo>
                      <a:pt x="135" y="220"/>
                      <a:pt x="133" y="218"/>
                      <a:pt x="132" y="216"/>
                    </a:cubicBezTo>
                    <a:cubicBezTo>
                      <a:pt x="141" y="215"/>
                      <a:pt x="149" y="211"/>
                      <a:pt x="158" y="207"/>
                    </a:cubicBezTo>
                    <a:cubicBezTo>
                      <a:pt x="163" y="205"/>
                      <a:pt x="168" y="203"/>
                      <a:pt x="174" y="201"/>
                    </a:cubicBezTo>
                    <a:cubicBezTo>
                      <a:pt x="177" y="200"/>
                      <a:pt x="181" y="199"/>
                      <a:pt x="184" y="198"/>
                    </a:cubicBezTo>
                    <a:cubicBezTo>
                      <a:pt x="183" y="199"/>
                      <a:pt x="182" y="199"/>
                      <a:pt x="182" y="199"/>
                    </a:cubicBezTo>
                    <a:cubicBezTo>
                      <a:pt x="179" y="200"/>
                      <a:pt x="176" y="201"/>
                      <a:pt x="174" y="202"/>
                    </a:cubicBezTo>
                    <a:cubicBezTo>
                      <a:pt x="168" y="204"/>
                      <a:pt x="163" y="206"/>
                      <a:pt x="157" y="208"/>
                    </a:cubicBezTo>
                    <a:cubicBezTo>
                      <a:pt x="153" y="210"/>
                      <a:pt x="149" y="212"/>
                      <a:pt x="146" y="213"/>
                    </a:cubicBezTo>
                    <a:cubicBezTo>
                      <a:pt x="142" y="215"/>
                      <a:pt x="139" y="216"/>
                      <a:pt x="136" y="218"/>
                    </a:cubicBezTo>
                    <a:cubicBezTo>
                      <a:pt x="136" y="219"/>
                      <a:pt x="136" y="219"/>
                      <a:pt x="136" y="219"/>
                    </a:cubicBezTo>
                    <a:cubicBezTo>
                      <a:pt x="137" y="219"/>
                      <a:pt x="137" y="219"/>
                      <a:pt x="138" y="219"/>
                    </a:cubicBezTo>
                    <a:cubicBezTo>
                      <a:pt x="140" y="219"/>
                      <a:pt x="141" y="218"/>
                      <a:pt x="143" y="218"/>
                    </a:cubicBezTo>
                    <a:cubicBezTo>
                      <a:pt x="148" y="216"/>
                      <a:pt x="152" y="214"/>
                      <a:pt x="157" y="212"/>
                    </a:cubicBezTo>
                    <a:cubicBezTo>
                      <a:pt x="156" y="212"/>
                      <a:pt x="156" y="212"/>
                      <a:pt x="156" y="212"/>
                    </a:cubicBezTo>
                    <a:cubicBezTo>
                      <a:pt x="156" y="212"/>
                      <a:pt x="157" y="212"/>
                      <a:pt x="158" y="212"/>
                    </a:cubicBezTo>
                    <a:cubicBezTo>
                      <a:pt x="159" y="211"/>
                      <a:pt x="160" y="211"/>
                      <a:pt x="160" y="211"/>
                    </a:cubicBezTo>
                    <a:cubicBezTo>
                      <a:pt x="161" y="211"/>
                      <a:pt x="160" y="211"/>
                      <a:pt x="160" y="211"/>
                    </a:cubicBezTo>
                    <a:cubicBezTo>
                      <a:pt x="158" y="213"/>
                      <a:pt x="155" y="213"/>
                      <a:pt x="153" y="214"/>
                    </a:cubicBezTo>
                    <a:cubicBezTo>
                      <a:pt x="150" y="215"/>
                      <a:pt x="147" y="216"/>
                      <a:pt x="146" y="218"/>
                    </a:cubicBezTo>
                    <a:cubicBezTo>
                      <a:pt x="145" y="219"/>
                      <a:pt x="145" y="219"/>
                      <a:pt x="146" y="219"/>
                    </a:cubicBezTo>
                    <a:cubicBezTo>
                      <a:pt x="147" y="219"/>
                      <a:pt x="147" y="219"/>
                      <a:pt x="147" y="219"/>
                    </a:cubicBezTo>
                    <a:cubicBezTo>
                      <a:pt x="147" y="219"/>
                      <a:pt x="147" y="218"/>
                      <a:pt x="147" y="218"/>
                    </a:cubicBezTo>
                    <a:cubicBezTo>
                      <a:pt x="152" y="216"/>
                      <a:pt x="152" y="216"/>
                      <a:pt x="152" y="216"/>
                    </a:cubicBezTo>
                    <a:cubicBezTo>
                      <a:pt x="153" y="215"/>
                      <a:pt x="155" y="215"/>
                      <a:pt x="156" y="214"/>
                    </a:cubicBezTo>
                    <a:cubicBezTo>
                      <a:pt x="157" y="214"/>
                      <a:pt x="158" y="213"/>
                      <a:pt x="159" y="213"/>
                    </a:cubicBezTo>
                    <a:cubicBezTo>
                      <a:pt x="154" y="217"/>
                      <a:pt x="147" y="220"/>
                      <a:pt x="141" y="220"/>
                    </a:cubicBezTo>
                    <a:moveTo>
                      <a:pt x="131" y="214"/>
                    </a:moveTo>
                    <a:cubicBezTo>
                      <a:pt x="131" y="213"/>
                      <a:pt x="131" y="212"/>
                      <a:pt x="130" y="211"/>
                    </a:cubicBezTo>
                    <a:cubicBezTo>
                      <a:pt x="135" y="209"/>
                      <a:pt x="140" y="207"/>
                      <a:pt x="144" y="205"/>
                    </a:cubicBezTo>
                    <a:cubicBezTo>
                      <a:pt x="151" y="202"/>
                      <a:pt x="158" y="201"/>
                      <a:pt x="164" y="199"/>
                    </a:cubicBezTo>
                    <a:cubicBezTo>
                      <a:pt x="170" y="197"/>
                      <a:pt x="175" y="195"/>
                      <a:pt x="180" y="193"/>
                    </a:cubicBezTo>
                    <a:cubicBezTo>
                      <a:pt x="179" y="194"/>
                      <a:pt x="178" y="194"/>
                      <a:pt x="177" y="194"/>
                    </a:cubicBezTo>
                    <a:cubicBezTo>
                      <a:pt x="171" y="197"/>
                      <a:pt x="165" y="199"/>
                      <a:pt x="159" y="201"/>
                    </a:cubicBezTo>
                    <a:cubicBezTo>
                      <a:pt x="153" y="204"/>
                      <a:pt x="147" y="207"/>
                      <a:pt x="141" y="210"/>
                    </a:cubicBezTo>
                    <a:cubicBezTo>
                      <a:pt x="138" y="211"/>
                      <a:pt x="134" y="212"/>
                      <a:pt x="131" y="214"/>
                    </a:cubicBezTo>
                    <a:moveTo>
                      <a:pt x="130" y="209"/>
                    </a:moveTo>
                    <a:cubicBezTo>
                      <a:pt x="130" y="208"/>
                      <a:pt x="130" y="206"/>
                      <a:pt x="130" y="205"/>
                    </a:cubicBezTo>
                    <a:cubicBezTo>
                      <a:pt x="142" y="201"/>
                      <a:pt x="154" y="196"/>
                      <a:pt x="166" y="192"/>
                    </a:cubicBezTo>
                    <a:cubicBezTo>
                      <a:pt x="169" y="191"/>
                      <a:pt x="172" y="190"/>
                      <a:pt x="175" y="189"/>
                    </a:cubicBezTo>
                    <a:cubicBezTo>
                      <a:pt x="170" y="191"/>
                      <a:pt x="165" y="193"/>
                      <a:pt x="160" y="195"/>
                    </a:cubicBezTo>
                    <a:cubicBezTo>
                      <a:pt x="152" y="198"/>
                      <a:pt x="145" y="201"/>
                      <a:pt x="138" y="204"/>
                    </a:cubicBezTo>
                    <a:cubicBezTo>
                      <a:pt x="135" y="205"/>
                      <a:pt x="132" y="207"/>
                      <a:pt x="130" y="209"/>
                    </a:cubicBezTo>
                    <a:moveTo>
                      <a:pt x="135" y="215"/>
                    </a:moveTo>
                    <a:cubicBezTo>
                      <a:pt x="134" y="215"/>
                      <a:pt x="134" y="214"/>
                      <a:pt x="133" y="214"/>
                    </a:cubicBezTo>
                    <a:cubicBezTo>
                      <a:pt x="134" y="214"/>
                      <a:pt x="135" y="213"/>
                      <a:pt x="137" y="213"/>
                    </a:cubicBezTo>
                    <a:cubicBezTo>
                      <a:pt x="147" y="209"/>
                      <a:pt x="156" y="204"/>
                      <a:pt x="166" y="200"/>
                    </a:cubicBezTo>
                    <a:cubicBezTo>
                      <a:pt x="177" y="196"/>
                      <a:pt x="188" y="193"/>
                      <a:pt x="198" y="187"/>
                    </a:cubicBezTo>
                    <a:cubicBezTo>
                      <a:pt x="196" y="191"/>
                      <a:pt x="193" y="194"/>
                      <a:pt x="189" y="196"/>
                    </a:cubicBezTo>
                    <a:cubicBezTo>
                      <a:pt x="179" y="198"/>
                      <a:pt x="169" y="201"/>
                      <a:pt x="159" y="205"/>
                    </a:cubicBezTo>
                    <a:cubicBezTo>
                      <a:pt x="155" y="207"/>
                      <a:pt x="150" y="210"/>
                      <a:pt x="145" y="211"/>
                    </a:cubicBezTo>
                    <a:cubicBezTo>
                      <a:pt x="143" y="213"/>
                      <a:pt x="140" y="213"/>
                      <a:pt x="137" y="214"/>
                    </a:cubicBezTo>
                    <a:cubicBezTo>
                      <a:pt x="136" y="214"/>
                      <a:pt x="136" y="215"/>
                      <a:pt x="135" y="215"/>
                    </a:cubicBezTo>
                    <a:moveTo>
                      <a:pt x="130" y="204"/>
                    </a:moveTo>
                    <a:cubicBezTo>
                      <a:pt x="130" y="202"/>
                      <a:pt x="130" y="200"/>
                      <a:pt x="130" y="199"/>
                    </a:cubicBezTo>
                    <a:cubicBezTo>
                      <a:pt x="137" y="197"/>
                      <a:pt x="143" y="194"/>
                      <a:pt x="150" y="191"/>
                    </a:cubicBezTo>
                    <a:cubicBezTo>
                      <a:pt x="159" y="188"/>
                      <a:pt x="168" y="185"/>
                      <a:pt x="177" y="182"/>
                    </a:cubicBezTo>
                    <a:cubicBezTo>
                      <a:pt x="179" y="181"/>
                      <a:pt x="181" y="181"/>
                      <a:pt x="184" y="180"/>
                    </a:cubicBezTo>
                    <a:cubicBezTo>
                      <a:pt x="181" y="181"/>
                      <a:pt x="178" y="183"/>
                      <a:pt x="175" y="184"/>
                    </a:cubicBezTo>
                    <a:cubicBezTo>
                      <a:pt x="167" y="188"/>
                      <a:pt x="159" y="192"/>
                      <a:pt x="150" y="195"/>
                    </a:cubicBezTo>
                    <a:cubicBezTo>
                      <a:pt x="144" y="198"/>
                      <a:pt x="136" y="200"/>
                      <a:pt x="130" y="204"/>
                    </a:cubicBezTo>
                    <a:moveTo>
                      <a:pt x="131" y="210"/>
                    </a:moveTo>
                    <a:cubicBezTo>
                      <a:pt x="132" y="209"/>
                      <a:pt x="133" y="207"/>
                      <a:pt x="134" y="207"/>
                    </a:cubicBezTo>
                    <a:cubicBezTo>
                      <a:pt x="147" y="201"/>
                      <a:pt x="160" y="196"/>
                      <a:pt x="173" y="191"/>
                    </a:cubicBezTo>
                    <a:cubicBezTo>
                      <a:pt x="178" y="189"/>
                      <a:pt x="184" y="186"/>
                      <a:pt x="190" y="184"/>
                    </a:cubicBezTo>
                    <a:cubicBezTo>
                      <a:pt x="190" y="184"/>
                      <a:pt x="191" y="183"/>
                      <a:pt x="192" y="183"/>
                    </a:cubicBezTo>
                    <a:cubicBezTo>
                      <a:pt x="195" y="182"/>
                      <a:pt x="197" y="181"/>
                      <a:pt x="199" y="180"/>
                    </a:cubicBezTo>
                    <a:cubicBezTo>
                      <a:pt x="199" y="180"/>
                      <a:pt x="199" y="181"/>
                      <a:pt x="199" y="181"/>
                    </a:cubicBezTo>
                    <a:cubicBezTo>
                      <a:pt x="199" y="183"/>
                      <a:pt x="198" y="185"/>
                      <a:pt x="198" y="187"/>
                    </a:cubicBezTo>
                    <a:cubicBezTo>
                      <a:pt x="197" y="187"/>
                      <a:pt x="197" y="187"/>
                      <a:pt x="197" y="187"/>
                    </a:cubicBezTo>
                    <a:cubicBezTo>
                      <a:pt x="186" y="192"/>
                      <a:pt x="173" y="195"/>
                      <a:pt x="162" y="198"/>
                    </a:cubicBezTo>
                    <a:cubicBezTo>
                      <a:pt x="155" y="200"/>
                      <a:pt x="148" y="202"/>
                      <a:pt x="142" y="205"/>
                    </a:cubicBezTo>
                    <a:cubicBezTo>
                      <a:pt x="140" y="205"/>
                      <a:pt x="138" y="206"/>
                      <a:pt x="136" y="207"/>
                    </a:cubicBezTo>
                    <a:cubicBezTo>
                      <a:pt x="135" y="208"/>
                      <a:pt x="133" y="209"/>
                      <a:pt x="131" y="210"/>
                    </a:cubicBezTo>
                    <a:moveTo>
                      <a:pt x="149" y="197"/>
                    </a:moveTo>
                    <a:cubicBezTo>
                      <a:pt x="161" y="192"/>
                      <a:pt x="173" y="187"/>
                      <a:pt x="184" y="181"/>
                    </a:cubicBezTo>
                    <a:cubicBezTo>
                      <a:pt x="186" y="180"/>
                      <a:pt x="188" y="179"/>
                      <a:pt x="189" y="178"/>
                    </a:cubicBezTo>
                    <a:cubicBezTo>
                      <a:pt x="193" y="177"/>
                      <a:pt x="196" y="176"/>
                      <a:pt x="199" y="175"/>
                    </a:cubicBezTo>
                    <a:cubicBezTo>
                      <a:pt x="200" y="175"/>
                      <a:pt x="200" y="175"/>
                      <a:pt x="200" y="175"/>
                    </a:cubicBezTo>
                    <a:cubicBezTo>
                      <a:pt x="199" y="176"/>
                      <a:pt x="199" y="177"/>
                      <a:pt x="199" y="179"/>
                    </a:cubicBezTo>
                    <a:cubicBezTo>
                      <a:pt x="198" y="179"/>
                      <a:pt x="198" y="179"/>
                      <a:pt x="197" y="179"/>
                    </a:cubicBezTo>
                    <a:cubicBezTo>
                      <a:pt x="197" y="179"/>
                      <a:pt x="197" y="179"/>
                      <a:pt x="197" y="179"/>
                    </a:cubicBezTo>
                    <a:cubicBezTo>
                      <a:pt x="196" y="179"/>
                      <a:pt x="196" y="180"/>
                      <a:pt x="195" y="180"/>
                    </a:cubicBezTo>
                    <a:cubicBezTo>
                      <a:pt x="193" y="182"/>
                      <a:pt x="190" y="183"/>
                      <a:pt x="187" y="184"/>
                    </a:cubicBezTo>
                    <a:cubicBezTo>
                      <a:pt x="175" y="189"/>
                      <a:pt x="162" y="192"/>
                      <a:pt x="149" y="197"/>
                    </a:cubicBezTo>
                    <a:moveTo>
                      <a:pt x="19" y="174"/>
                    </a:moveTo>
                    <a:cubicBezTo>
                      <a:pt x="18" y="173"/>
                      <a:pt x="18" y="173"/>
                      <a:pt x="18" y="173"/>
                    </a:cubicBezTo>
                    <a:cubicBezTo>
                      <a:pt x="19" y="174"/>
                      <a:pt x="19" y="174"/>
                      <a:pt x="19" y="174"/>
                    </a:cubicBezTo>
                    <a:cubicBezTo>
                      <a:pt x="19" y="174"/>
                      <a:pt x="19" y="174"/>
                      <a:pt x="19" y="174"/>
                    </a:cubicBezTo>
                    <a:cubicBezTo>
                      <a:pt x="19" y="174"/>
                      <a:pt x="19" y="174"/>
                      <a:pt x="19" y="174"/>
                    </a:cubicBezTo>
                    <a:moveTo>
                      <a:pt x="193" y="176"/>
                    </a:moveTo>
                    <a:cubicBezTo>
                      <a:pt x="196" y="175"/>
                      <a:pt x="198" y="174"/>
                      <a:pt x="201" y="172"/>
                    </a:cubicBezTo>
                    <a:cubicBezTo>
                      <a:pt x="201" y="173"/>
                      <a:pt x="200" y="173"/>
                      <a:pt x="200" y="174"/>
                    </a:cubicBezTo>
                    <a:cubicBezTo>
                      <a:pt x="198" y="175"/>
                      <a:pt x="195" y="176"/>
                      <a:pt x="193" y="176"/>
                    </a:cubicBezTo>
                    <a:moveTo>
                      <a:pt x="19" y="172"/>
                    </a:moveTo>
                    <a:cubicBezTo>
                      <a:pt x="18" y="170"/>
                      <a:pt x="20" y="169"/>
                      <a:pt x="21" y="168"/>
                    </a:cubicBezTo>
                    <a:cubicBezTo>
                      <a:pt x="21" y="168"/>
                      <a:pt x="20" y="169"/>
                      <a:pt x="20" y="169"/>
                    </a:cubicBezTo>
                    <a:cubicBezTo>
                      <a:pt x="20" y="170"/>
                      <a:pt x="19" y="171"/>
                      <a:pt x="19" y="172"/>
                    </a:cubicBezTo>
                    <a:moveTo>
                      <a:pt x="18" y="172"/>
                    </a:moveTo>
                    <a:cubicBezTo>
                      <a:pt x="17" y="170"/>
                      <a:pt x="17" y="168"/>
                      <a:pt x="17" y="167"/>
                    </a:cubicBezTo>
                    <a:cubicBezTo>
                      <a:pt x="17" y="167"/>
                      <a:pt x="17" y="167"/>
                      <a:pt x="17" y="167"/>
                    </a:cubicBezTo>
                    <a:cubicBezTo>
                      <a:pt x="17" y="167"/>
                      <a:pt x="19" y="165"/>
                      <a:pt x="20" y="165"/>
                    </a:cubicBezTo>
                    <a:cubicBezTo>
                      <a:pt x="21" y="165"/>
                      <a:pt x="21" y="166"/>
                      <a:pt x="20" y="167"/>
                    </a:cubicBezTo>
                    <a:cubicBezTo>
                      <a:pt x="20" y="168"/>
                      <a:pt x="19" y="168"/>
                      <a:pt x="18" y="169"/>
                    </a:cubicBezTo>
                    <a:cubicBezTo>
                      <a:pt x="18" y="170"/>
                      <a:pt x="18" y="171"/>
                      <a:pt x="18" y="172"/>
                    </a:cubicBezTo>
                    <a:moveTo>
                      <a:pt x="134" y="183"/>
                    </a:moveTo>
                    <a:cubicBezTo>
                      <a:pt x="135" y="181"/>
                      <a:pt x="135" y="179"/>
                      <a:pt x="136" y="178"/>
                    </a:cubicBezTo>
                    <a:cubicBezTo>
                      <a:pt x="142" y="177"/>
                      <a:pt x="148" y="175"/>
                      <a:pt x="155" y="173"/>
                    </a:cubicBezTo>
                    <a:cubicBezTo>
                      <a:pt x="162" y="170"/>
                      <a:pt x="170" y="168"/>
                      <a:pt x="178" y="165"/>
                    </a:cubicBezTo>
                    <a:cubicBezTo>
                      <a:pt x="177" y="166"/>
                      <a:pt x="177" y="166"/>
                      <a:pt x="176" y="166"/>
                    </a:cubicBezTo>
                    <a:cubicBezTo>
                      <a:pt x="167" y="169"/>
                      <a:pt x="159" y="173"/>
                      <a:pt x="151" y="176"/>
                    </a:cubicBezTo>
                    <a:cubicBezTo>
                      <a:pt x="145" y="178"/>
                      <a:pt x="139" y="180"/>
                      <a:pt x="134" y="183"/>
                    </a:cubicBezTo>
                    <a:moveTo>
                      <a:pt x="132" y="190"/>
                    </a:moveTo>
                    <a:cubicBezTo>
                      <a:pt x="132" y="188"/>
                      <a:pt x="133" y="186"/>
                      <a:pt x="133" y="185"/>
                    </a:cubicBezTo>
                    <a:cubicBezTo>
                      <a:pt x="135" y="184"/>
                      <a:pt x="137" y="183"/>
                      <a:pt x="139" y="182"/>
                    </a:cubicBezTo>
                    <a:cubicBezTo>
                      <a:pt x="143" y="180"/>
                      <a:pt x="148" y="179"/>
                      <a:pt x="152" y="177"/>
                    </a:cubicBezTo>
                    <a:cubicBezTo>
                      <a:pt x="161" y="175"/>
                      <a:pt x="169" y="172"/>
                      <a:pt x="178" y="169"/>
                    </a:cubicBezTo>
                    <a:cubicBezTo>
                      <a:pt x="183" y="167"/>
                      <a:pt x="189" y="165"/>
                      <a:pt x="194" y="164"/>
                    </a:cubicBezTo>
                    <a:cubicBezTo>
                      <a:pt x="188" y="166"/>
                      <a:pt x="183" y="168"/>
                      <a:pt x="177" y="170"/>
                    </a:cubicBezTo>
                    <a:cubicBezTo>
                      <a:pt x="162" y="176"/>
                      <a:pt x="146" y="182"/>
                      <a:pt x="132" y="190"/>
                    </a:cubicBezTo>
                    <a:moveTo>
                      <a:pt x="16" y="162"/>
                    </a:moveTo>
                    <a:cubicBezTo>
                      <a:pt x="17" y="162"/>
                      <a:pt x="19" y="161"/>
                      <a:pt x="20" y="161"/>
                    </a:cubicBezTo>
                    <a:cubicBezTo>
                      <a:pt x="20" y="161"/>
                      <a:pt x="20" y="161"/>
                      <a:pt x="19" y="162"/>
                    </a:cubicBezTo>
                    <a:cubicBezTo>
                      <a:pt x="18" y="164"/>
                      <a:pt x="17" y="165"/>
                      <a:pt x="16" y="166"/>
                    </a:cubicBezTo>
                    <a:cubicBezTo>
                      <a:pt x="16" y="165"/>
                      <a:pt x="16" y="163"/>
                      <a:pt x="15" y="162"/>
                    </a:cubicBezTo>
                    <a:cubicBezTo>
                      <a:pt x="16" y="162"/>
                      <a:pt x="16" y="162"/>
                      <a:pt x="16" y="162"/>
                    </a:cubicBezTo>
                    <a:moveTo>
                      <a:pt x="19" y="165"/>
                    </a:moveTo>
                    <a:cubicBezTo>
                      <a:pt x="18" y="165"/>
                      <a:pt x="18" y="165"/>
                      <a:pt x="19" y="164"/>
                    </a:cubicBezTo>
                    <a:cubicBezTo>
                      <a:pt x="20" y="163"/>
                      <a:pt x="21" y="162"/>
                      <a:pt x="22" y="161"/>
                    </a:cubicBezTo>
                    <a:cubicBezTo>
                      <a:pt x="22" y="162"/>
                      <a:pt x="22" y="163"/>
                      <a:pt x="21" y="164"/>
                    </a:cubicBezTo>
                    <a:cubicBezTo>
                      <a:pt x="21" y="164"/>
                      <a:pt x="21" y="164"/>
                      <a:pt x="21" y="164"/>
                    </a:cubicBezTo>
                    <a:cubicBezTo>
                      <a:pt x="21" y="164"/>
                      <a:pt x="19" y="165"/>
                      <a:pt x="19" y="165"/>
                    </a:cubicBezTo>
                    <a:moveTo>
                      <a:pt x="141" y="166"/>
                    </a:moveTo>
                    <a:cubicBezTo>
                      <a:pt x="141" y="165"/>
                      <a:pt x="142" y="164"/>
                      <a:pt x="142" y="163"/>
                    </a:cubicBezTo>
                    <a:cubicBezTo>
                      <a:pt x="142" y="162"/>
                      <a:pt x="142" y="162"/>
                      <a:pt x="142" y="162"/>
                    </a:cubicBezTo>
                    <a:cubicBezTo>
                      <a:pt x="145" y="162"/>
                      <a:pt x="149" y="161"/>
                      <a:pt x="152" y="160"/>
                    </a:cubicBezTo>
                    <a:cubicBezTo>
                      <a:pt x="148" y="161"/>
                      <a:pt x="145" y="163"/>
                      <a:pt x="141" y="166"/>
                    </a:cubicBezTo>
                    <a:moveTo>
                      <a:pt x="139" y="172"/>
                    </a:moveTo>
                    <a:cubicBezTo>
                      <a:pt x="139" y="172"/>
                      <a:pt x="139" y="172"/>
                      <a:pt x="139" y="172"/>
                    </a:cubicBezTo>
                    <a:cubicBezTo>
                      <a:pt x="139" y="171"/>
                      <a:pt x="140" y="170"/>
                      <a:pt x="140" y="169"/>
                    </a:cubicBezTo>
                    <a:cubicBezTo>
                      <a:pt x="145" y="167"/>
                      <a:pt x="150" y="165"/>
                      <a:pt x="155" y="163"/>
                    </a:cubicBezTo>
                    <a:cubicBezTo>
                      <a:pt x="160" y="161"/>
                      <a:pt x="166" y="159"/>
                      <a:pt x="171" y="158"/>
                    </a:cubicBezTo>
                    <a:cubicBezTo>
                      <a:pt x="160" y="162"/>
                      <a:pt x="149" y="166"/>
                      <a:pt x="139" y="172"/>
                    </a:cubicBezTo>
                    <a:moveTo>
                      <a:pt x="131" y="198"/>
                    </a:moveTo>
                    <a:cubicBezTo>
                      <a:pt x="131" y="198"/>
                      <a:pt x="132" y="197"/>
                      <a:pt x="133" y="197"/>
                    </a:cubicBezTo>
                    <a:cubicBezTo>
                      <a:pt x="149" y="188"/>
                      <a:pt x="167" y="182"/>
                      <a:pt x="184" y="174"/>
                    </a:cubicBezTo>
                    <a:cubicBezTo>
                      <a:pt x="192" y="171"/>
                      <a:pt x="201" y="167"/>
                      <a:pt x="209" y="165"/>
                    </a:cubicBezTo>
                    <a:cubicBezTo>
                      <a:pt x="215" y="163"/>
                      <a:pt x="220" y="161"/>
                      <a:pt x="225" y="158"/>
                    </a:cubicBezTo>
                    <a:cubicBezTo>
                      <a:pt x="220" y="163"/>
                      <a:pt x="209" y="165"/>
                      <a:pt x="204" y="170"/>
                    </a:cubicBezTo>
                    <a:cubicBezTo>
                      <a:pt x="203" y="170"/>
                      <a:pt x="203" y="170"/>
                      <a:pt x="203" y="170"/>
                    </a:cubicBezTo>
                    <a:cubicBezTo>
                      <a:pt x="202" y="171"/>
                      <a:pt x="201" y="171"/>
                      <a:pt x="200" y="172"/>
                    </a:cubicBezTo>
                    <a:cubicBezTo>
                      <a:pt x="196" y="174"/>
                      <a:pt x="191" y="176"/>
                      <a:pt x="187" y="178"/>
                    </a:cubicBezTo>
                    <a:cubicBezTo>
                      <a:pt x="184" y="179"/>
                      <a:pt x="180" y="180"/>
                      <a:pt x="176" y="181"/>
                    </a:cubicBezTo>
                    <a:cubicBezTo>
                      <a:pt x="168" y="184"/>
                      <a:pt x="159" y="187"/>
                      <a:pt x="150" y="190"/>
                    </a:cubicBezTo>
                    <a:cubicBezTo>
                      <a:pt x="146" y="192"/>
                      <a:pt x="142" y="193"/>
                      <a:pt x="138" y="195"/>
                    </a:cubicBezTo>
                    <a:cubicBezTo>
                      <a:pt x="136" y="196"/>
                      <a:pt x="134" y="196"/>
                      <a:pt x="132" y="197"/>
                    </a:cubicBezTo>
                    <a:cubicBezTo>
                      <a:pt x="131" y="197"/>
                      <a:pt x="131" y="198"/>
                      <a:pt x="131" y="198"/>
                    </a:cubicBezTo>
                    <a:moveTo>
                      <a:pt x="137" y="175"/>
                    </a:moveTo>
                    <a:cubicBezTo>
                      <a:pt x="137" y="174"/>
                      <a:pt x="137" y="174"/>
                      <a:pt x="137" y="174"/>
                    </a:cubicBezTo>
                    <a:cubicBezTo>
                      <a:pt x="143" y="173"/>
                      <a:pt x="147" y="171"/>
                      <a:pt x="152" y="168"/>
                    </a:cubicBezTo>
                    <a:cubicBezTo>
                      <a:pt x="161" y="164"/>
                      <a:pt x="170" y="162"/>
                      <a:pt x="180" y="159"/>
                    </a:cubicBezTo>
                    <a:cubicBezTo>
                      <a:pt x="182" y="158"/>
                      <a:pt x="184" y="158"/>
                      <a:pt x="187" y="157"/>
                    </a:cubicBezTo>
                    <a:cubicBezTo>
                      <a:pt x="183" y="159"/>
                      <a:pt x="179" y="160"/>
                      <a:pt x="175" y="161"/>
                    </a:cubicBezTo>
                    <a:cubicBezTo>
                      <a:pt x="167" y="164"/>
                      <a:pt x="160" y="167"/>
                      <a:pt x="153" y="170"/>
                    </a:cubicBezTo>
                    <a:cubicBezTo>
                      <a:pt x="148" y="172"/>
                      <a:pt x="142" y="173"/>
                      <a:pt x="137" y="175"/>
                    </a:cubicBezTo>
                    <a:moveTo>
                      <a:pt x="17" y="161"/>
                    </a:moveTo>
                    <a:cubicBezTo>
                      <a:pt x="16" y="161"/>
                      <a:pt x="18" y="159"/>
                      <a:pt x="19" y="159"/>
                    </a:cubicBezTo>
                    <a:cubicBezTo>
                      <a:pt x="20" y="158"/>
                      <a:pt x="21" y="157"/>
                      <a:pt x="21" y="156"/>
                    </a:cubicBezTo>
                    <a:cubicBezTo>
                      <a:pt x="21" y="157"/>
                      <a:pt x="21" y="157"/>
                      <a:pt x="21" y="157"/>
                    </a:cubicBezTo>
                    <a:cubicBezTo>
                      <a:pt x="21" y="158"/>
                      <a:pt x="21" y="159"/>
                      <a:pt x="21" y="159"/>
                    </a:cubicBezTo>
                    <a:cubicBezTo>
                      <a:pt x="21" y="159"/>
                      <a:pt x="21" y="159"/>
                      <a:pt x="21" y="159"/>
                    </a:cubicBezTo>
                    <a:cubicBezTo>
                      <a:pt x="20" y="160"/>
                      <a:pt x="20" y="160"/>
                      <a:pt x="19" y="160"/>
                    </a:cubicBezTo>
                    <a:cubicBezTo>
                      <a:pt x="18" y="161"/>
                      <a:pt x="17" y="161"/>
                      <a:pt x="17" y="161"/>
                    </a:cubicBezTo>
                    <a:moveTo>
                      <a:pt x="15" y="161"/>
                    </a:moveTo>
                    <a:cubicBezTo>
                      <a:pt x="15" y="160"/>
                      <a:pt x="15" y="159"/>
                      <a:pt x="15" y="158"/>
                    </a:cubicBezTo>
                    <a:cubicBezTo>
                      <a:pt x="15" y="158"/>
                      <a:pt x="15" y="158"/>
                      <a:pt x="15" y="158"/>
                    </a:cubicBezTo>
                    <a:cubicBezTo>
                      <a:pt x="16" y="158"/>
                      <a:pt x="16" y="157"/>
                      <a:pt x="17" y="157"/>
                    </a:cubicBezTo>
                    <a:cubicBezTo>
                      <a:pt x="18" y="156"/>
                      <a:pt x="18" y="156"/>
                      <a:pt x="19" y="156"/>
                    </a:cubicBezTo>
                    <a:cubicBezTo>
                      <a:pt x="19" y="156"/>
                      <a:pt x="20" y="156"/>
                      <a:pt x="20" y="156"/>
                    </a:cubicBezTo>
                    <a:cubicBezTo>
                      <a:pt x="19" y="158"/>
                      <a:pt x="17" y="159"/>
                      <a:pt x="15" y="161"/>
                    </a:cubicBezTo>
                    <a:cubicBezTo>
                      <a:pt x="15" y="161"/>
                      <a:pt x="15" y="161"/>
                      <a:pt x="15" y="161"/>
                    </a:cubicBezTo>
                    <a:moveTo>
                      <a:pt x="131" y="197"/>
                    </a:moveTo>
                    <a:cubicBezTo>
                      <a:pt x="131" y="196"/>
                      <a:pt x="131" y="194"/>
                      <a:pt x="131" y="193"/>
                    </a:cubicBezTo>
                    <a:cubicBezTo>
                      <a:pt x="139" y="189"/>
                      <a:pt x="146" y="187"/>
                      <a:pt x="154" y="184"/>
                    </a:cubicBezTo>
                    <a:cubicBezTo>
                      <a:pt x="163" y="181"/>
                      <a:pt x="171" y="177"/>
                      <a:pt x="180" y="174"/>
                    </a:cubicBezTo>
                    <a:cubicBezTo>
                      <a:pt x="188" y="170"/>
                      <a:pt x="197" y="167"/>
                      <a:pt x="206" y="164"/>
                    </a:cubicBezTo>
                    <a:cubicBezTo>
                      <a:pt x="210" y="163"/>
                      <a:pt x="214" y="161"/>
                      <a:pt x="219" y="160"/>
                    </a:cubicBezTo>
                    <a:cubicBezTo>
                      <a:pt x="220" y="159"/>
                      <a:pt x="226" y="156"/>
                      <a:pt x="226" y="156"/>
                    </a:cubicBezTo>
                    <a:cubicBezTo>
                      <a:pt x="226" y="156"/>
                      <a:pt x="226" y="156"/>
                      <a:pt x="225" y="157"/>
                    </a:cubicBezTo>
                    <a:cubicBezTo>
                      <a:pt x="218" y="162"/>
                      <a:pt x="209" y="164"/>
                      <a:pt x="201" y="167"/>
                    </a:cubicBezTo>
                    <a:cubicBezTo>
                      <a:pt x="192" y="170"/>
                      <a:pt x="184" y="174"/>
                      <a:pt x="175" y="177"/>
                    </a:cubicBezTo>
                    <a:cubicBezTo>
                      <a:pt x="160" y="183"/>
                      <a:pt x="145" y="189"/>
                      <a:pt x="131" y="197"/>
                    </a:cubicBezTo>
                    <a:moveTo>
                      <a:pt x="202" y="161"/>
                    </a:moveTo>
                    <a:cubicBezTo>
                      <a:pt x="203" y="161"/>
                      <a:pt x="203" y="161"/>
                      <a:pt x="204" y="160"/>
                    </a:cubicBezTo>
                    <a:cubicBezTo>
                      <a:pt x="208" y="159"/>
                      <a:pt x="212" y="157"/>
                      <a:pt x="216" y="156"/>
                    </a:cubicBezTo>
                    <a:cubicBezTo>
                      <a:pt x="212" y="158"/>
                      <a:pt x="207" y="160"/>
                      <a:pt x="203" y="161"/>
                    </a:cubicBezTo>
                    <a:cubicBezTo>
                      <a:pt x="202" y="161"/>
                      <a:pt x="202" y="161"/>
                      <a:pt x="202" y="161"/>
                    </a:cubicBezTo>
                    <a:moveTo>
                      <a:pt x="131" y="192"/>
                    </a:moveTo>
                    <a:cubicBezTo>
                      <a:pt x="132" y="191"/>
                      <a:pt x="132" y="191"/>
                      <a:pt x="132" y="191"/>
                    </a:cubicBezTo>
                    <a:cubicBezTo>
                      <a:pt x="147" y="182"/>
                      <a:pt x="164" y="177"/>
                      <a:pt x="180" y="170"/>
                    </a:cubicBezTo>
                    <a:cubicBezTo>
                      <a:pt x="188" y="167"/>
                      <a:pt x="197" y="164"/>
                      <a:pt x="205" y="161"/>
                    </a:cubicBezTo>
                    <a:cubicBezTo>
                      <a:pt x="212" y="159"/>
                      <a:pt x="219" y="156"/>
                      <a:pt x="226" y="153"/>
                    </a:cubicBezTo>
                    <a:cubicBezTo>
                      <a:pt x="226" y="153"/>
                      <a:pt x="227" y="153"/>
                      <a:pt x="227" y="153"/>
                    </a:cubicBezTo>
                    <a:cubicBezTo>
                      <a:pt x="228" y="153"/>
                      <a:pt x="228" y="153"/>
                      <a:pt x="228" y="153"/>
                    </a:cubicBezTo>
                    <a:cubicBezTo>
                      <a:pt x="228" y="153"/>
                      <a:pt x="227" y="154"/>
                      <a:pt x="227" y="155"/>
                    </a:cubicBezTo>
                    <a:cubicBezTo>
                      <a:pt x="219" y="158"/>
                      <a:pt x="211" y="161"/>
                      <a:pt x="203" y="164"/>
                    </a:cubicBezTo>
                    <a:cubicBezTo>
                      <a:pt x="194" y="166"/>
                      <a:pt x="186" y="170"/>
                      <a:pt x="178" y="174"/>
                    </a:cubicBezTo>
                    <a:cubicBezTo>
                      <a:pt x="169" y="177"/>
                      <a:pt x="161" y="181"/>
                      <a:pt x="152" y="184"/>
                    </a:cubicBezTo>
                    <a:cubicBezTo>
                      <a:pt x="145" y="186"/>
                      <a:pt x="138" y="189"/>
                      <a:pt x="131" y="192"/>
                    </a:cubicBezTo>
                    <a:moveTo>
                      <a:pt x="15" y="157"/>
                    </a:moveTo>
                    <a:cubicBezTo>
                      <a:pt x="15" y="157"/>
                      <a:pt x="16" y="157"/>
                      <a:pt x="16" y="156"/>
                    </a:cubicBezTo>
                    <a:cubicBezTo>
                      <a:pt x="18" y="155"/>
                      <a:pt x="20" y="154"/>
                      <a:pt x="21" y="152"/>
                    </a:cubicBezTo>
                    <a:cubicBezTo>
                      <a:pt x="21" y="153"/>
                      <a:pt x="21" y="154"/>
                      <a:pt x="21" y="154"/>
                    </a:cubicBezTo>
                    <a:cubicBezTo>
                      <a:pt x="21" y="154"/>
                      <a:pt x="20" y="154"/>
                      <a:pt x="19" y="155"/>
                    </a:cubicBezTo>
                    <a:cubicBezTo>
                      <a:pt x="18" y="155"/>
                      <a:pt x="18" y="156"/>
                      <a:pt x="17" y="156"/>
                    </a:cubicBezTo>
                    <a:cubicBezTo>
                      <a:pt x="16" y="157"/>
                      <a:pt x="16" y="157"/>
                      <a:pt x="15" y="157"/>
                    </a:cubicBezTo>
                    <a:moveTo>
                      <a:pt x="15" y="157"/>
                    </a:moveTo>
                    <a:cubicBezTo>
                      <a:pt x="14" y="156"/>
                      <a:pt x="14" y="155"/>
                      <a:pt x="14" y="153"/>
                    </a:cubicBezTo>
                    <a:cubicBezTo>
                      <a:pt x="16" y="152"/>
                      <a:pt x="18" y="152"/>
                      <a:pt x="20" y="151"/>
                    </a:cubicBezTo>
                    <a:cubicBezTo>
                      <a:pt x="20" y="151"/>
                      <a:pt x="21" y="151"/>
                      <a:pt x="22" y="150"/>
                    </a:cubicBezTo>
                    <a:cubicBezTo>
                      <a:pt x="22" y="151"/>
                      <a:pt x="22" y="151"/>
                      <a:pt x="22" y="151"/>
                    </a:cubicBezTo>
                    <a:cubicBezTo>
                      <a:pt x="21" y="152"/>
                      <a:pt x="20" y="152"/>
                      <a:pt x="20" y="152"/>
                    </a:cubicBezTo>
                    <a:cubicBezTo>
                      <a:pt x="18" y="154"/>
                      <a:pt x="16" y="155"/>
                      <a:pt x="15" y="157"/>
                    </a:cubicBezTo>
                    <a:moveTo>
                      <a:pt x="134" y="184"/>
                    </a:moveTo>
                    <a:cubicBezTo>
                      <a:pt x="140" y="180"/>
                      <a:pt x="148" y="178"/>
                      <a:pt x="155" y="175"/>
                    </a:cubicBezTo>
                    <a:cubicBezTo>
                      <a:pt x="164" y="172"/>
                      <a:pt x="172" y="168"/>
                      <a:pt x="181" y="165"/>
                    </a:cubicBezTo>
                    <a:cubicBezTo>
                      <a:pt x="186" y="164"/>
                      <a:pt x="191" y="162"/>
                      <a:pt x="196" y="160"/>
                    </a:cubicBezTo>
                    <a:cubicBezTo>
                      <a:pt x="199" y="159"/>
                      <a:pt x="203" y="158"/>
                      <a:pt x="206" y="156"/>
                    </a:cubicBezTo>
                    <a:cubicBezTo>
                      <a:pt x="210" y="155"/>
                      <a:pt x="214" y="153"/>
                      <a:pt x="218" y="152"/>
                    </a:cubicBezTo>
                    <a:cubicBezTo>
                      <a:pt x="219" y="152"/>
                      <a:pt x="219" y="151"/>
                      <a:pt x="220" y="151"/>
                    </a:cubicBezTo>
                    <a:cubicBezTo>
                      <a:pt x="222" y="150"/>
                      <a:pt x="225" y="150"/>
                      <a:pt x="227" y="149"/>
                    </a:cubicBezTo>
                    <a:cubicBezTo>
                      <a:pt x="228" y="150"/>
                      <a:pt x="228" y="151"/>
                      <a:pt x="228" y="151"/>
                    </a:cubicBezTo>
                    <a:cubicBezTo>
                      <a:pt x="220" y="153"/>
                      <a:pt x="213" y="156"/>
                      <a:pt x="206" y="159"/>
                    </a:cubicBezTo>
                    <a:cubicBezTo>
                      <a:pt x="197" y="162"/>
                      <a:pt x="189" y="164"/>
                      <a:pt x="180" y="167"/>
                    </a:cubicBezTo>
                    <a:cubicBezTo>
                      <a:pt x="172" y="170"/>
                      <a:pt x="164" y="172"/>
                      <a:pt x="156" y="175"/>
                    </a:cubicBezTo>
                    <a:cubicBezTo>
                      <a:pt x="148" y="178"/>
                      <a:pt x="140" y="180"/>
                      <a:pt x="134" y="184"/>
                    </a:cubicBezTo>
                    <a:moveTo>
                      <a:pt x="33" y="149"/>
                    </a:moveTo>
                    <a:cubicBezTo>
                      <a:pt x="33" y="149"/>
                      <a:pt x="32" y="148"/>
                      <a:pt x="32" y="148"/>
                    </a:cubicBezTo>
                    <a:cubicBezTo>
                      <a:pt x="31" y="147"/>
                      <a:pt x="31" y="147"/>
                      <a:pt x="30" y="146"/>
                    </a:cubicBezTo>
                    <a:cubicBezTo>
                      <a:pt x="30" y="146"/>
                      <a:pt x="31" y="146"/>
                      <a:pt x="31" y="146"/>
                    </a:cubicBezTo>
                    <a:cubicBezTo>
                      <a:pt x="32" y="146"/>
                      <a:pt x="33" y="146"/>
                      <a:pt x="32" y="147"/>
                    </a:cubicBezTo>
                    <a:cubicBezTo>
                      <a:pt x="32" y="147"/>
                      <a:pt x="32" y="148"/>
                      <a:pt x="33" y="148"/>
                    </a:cubicBezTo>
                    <a:cubicBezTo>
                      <a:pt x="33" y="148"/>
                      <a:pt x="33" y="148"/>
                      <a:pt x="33" y="148"/>
                    </a:cubicBezTo>
                    <a:cubicBezTo>
                      <a:pt x="33" y="148"/>
                      <a:pt x="34" y="148"/>
                      <a:pt x="35" y="147"/>
                    </a:cubicBezTo>
                    <a:cubicBezTo>
                      <a:pt x="35" y="148"/>
                      <a:pt x="34" y="149"/>
                      <a:pt x="33" y="149"/>
                    </a:cubicBezTo>
                    <a:moveTo>
                      <a:pt x="138" y="177"/>
                    </a:moveTo>
                    <a:cubicBezTo>
                      <a:pt x="138" y="177"/>
                      <a:pt x="137" y="177"/>
                      <a:pt x="137" y="176"/>
                    </a:cubicBezTo>
                    <a:cubicBezTo>
                      <a:pt x="141" y="174"/>
                      <a:pt x="146" y="174"/>
                      <a:pt x="150" y="172"/>
                    </a:cubicBezTo>
                    <a:cubicBezTo>
                      <a:pt x="158" y="170"/>
                      <a:pt x="165" y="166"/>
                      <a:pt x="173" y="163"/>
                    </a:cubicBezTo>
                    <a:cubicBezTo>
                      <a:pt x="183" y="160"/>
                      <a:pt x="192" y="156"/>
                      <a:pt x="201" y="153"/>
                    </a:cubicBezTo>
                    <a:cubicBezTo>
                      <a:pt x="202" y="153"/>
                      <a:pt x="203" y="153"/>
                      <a:pt x="203" y="152"/>
                    </a:cubicBezTo>
                    <a:cubicBezTo>
                      <a:pt x="204" y="152"/>
                      <a:pt x="204" y="152"/>
                      <a:pt x="205" y="152"/>
                    </a:cubicBezTo>
                    <a:cubicBezTo>
                      <a:pt x="212" y="150"/>
                      <a:pt x="219" y="149"/>
                      <a:pt x="226" y="146"/>
                    </a:cubicBezTo>
                    <a:cubicBezTo>
                      <a:pt x="226" y="147"/>
                      <a:pt x="227" y="147"/>
                      <a:pt x="227" y="148"/>
                    </a:cubicBezTo>
                    <a:cubicBezTo>
                      <a:pt x="226" y="148"/>
                      <a:pt x="226" y="149"/>
                      <a:pt x="225" y="149"/>
                    </a:cubicBezTo>
                    <a:cubicBezTo>
                      <a:pt x="224" y="149"/>
                      <a:pt x="224" y="149"/>
                      <a:pt x="224" y="149"/>
                    </a:cubicBezTo>
                    <a:cubicBezTo>
                      <a:pt x="213" y="152"/>
                      <a:pt x="202" y="156"/>
                      <a:pt x="190" y="161"/>
                    </a:cubicBezTo>
                    <a:cubicBezTo>
                      <a:pt x="185" y="162"/>
                      <a:pt x="180" y="164"/>
                      <a:pt x="175" y="165"/>
                    </a:cubicBezTo>
                    <a:cubicBezTo>
                      <a:pt x="166" y="168"/>
                      <a:pt x="157" y="171"/>
                      <a:pt x="148" y="174"/>
                    </a:cubicBezTo>
                    <a:cubicBezTo>
                      <a:pt x="146" y="175"/>
                      <a:pt x="144" y="175"/>
                      <a:pt x="142" y="176"/>
                    </a:cubicBezTo>
                    <a:cubicBezTo>
                      <a:pt x="141" y="176"/>
                      <a:pt x="141" y="176"/>
                      <a:pt x="140" y="176"/>
                    </a:cubicBezTo>
                    <a:cubicBezTo>
                      <a:pt x="139" y="177"/>
                      <a:pt x="139" y="177"/>
                      <a:pt x="138" y="177"/>
                    </a:cubicBezTo>
                    <a:moveTo>
                      <a:pt x="210" y="150"/>
                    </a:moveTo>
                    <a:cubicBezTo>
                      <a:pt x="211" y="150"/>
                      <a:pt x="212" y="149"/>
                      <a:pt x="214" y="149"/>
                    </a:cubicBezTo>
                    <a:cubicBezTo>
                      <a:pt x="216" y="148"/>
                      <a:pt x="218" y="148"/>
                      <a:pt x="220" y="147"/>
                    </a:cubicBezTo>
                    <a:cubicBezTo>
                      <a:pt x="220" y="147"/>
                      <a:pt x="224" y="146"/>
                      <a:pt x="224" y="146"/>
                    </a:cubicBezTo>
                    <a:cubicBezTo>
                      <a:pt x="224" y="146"/>
                      <a:pt x="223" y="146"/>
                      <a:pt x="222" y="146"/>
                    </a:cubicBezTo>
                    <a:cubicBezTo>
                      <a:pt x="218" y="148"/>
                      <a:pt x="214" y="149"/>
                      <a:pt x="210" y="150"/>
                    </a:cubicBezTo>
                    <a:moveTo>
                      <a:pt x="188" y="148"/>
                    </a:moveTo>
                    <a:cubicBezTo>
                      <a:pt x="193" y="147"/>
                      <a:pt x="197" y="146"/>
                      <a:pt x="202" y="144"/>
                    </a:cubicBezTo>
                    <a:cubicBezTo>
                      <a:pt x="203" y="144"/>
                      <a:pt x="204" y="144"/>
                      <a:pt x="205" y="143"/>
                    </a:cubicBezTo>
                    <a:cubicBezTo>
                      <a:pt x="200" y="145"/>
                      <a:pt x="194" y="147"/>
                      <a:pt x="188" y="148"/>
                    </a:cubicBezTo>
                    <a:moveTo>
                      <a:pt x="215" y="145"/>
                    </a:moveTo>
                    <a:cubicBezTo>
                      <a:pt x="217" y="144"/>
                      <a:pt x="219" y="143"/>
                      <a:pt x="222" y="143"/>
                    </a:cubicBezTo>
                    <a:cubicBezTo>
                      <a:pt x="219" y="143"/>
                      <a:pt x="217" y="144"/>
                      <a:pt x="215" y="145"/>
                    </a:cubicBezTo>
                    <a:moveTo>
                      <a:pt x="222" y="143"/>
                    </a:moveTo>
                    <a:cubicBezTo>
                      <a:pt x="222" y="143"/>
                      <a:pt x="222" y="143"/>
                      <a:pt x="222" y="143"/>
                    </a:cubicBezTo>
                    <a:cubicBezTo>
                      <a:pt x="222" y="143"/>
                      <a:pt x="222" y="143"/>
                      <a:pt x="222" y="143"/>
                    </a:cubicBezTo>
                    <a:moveTo>
                      <a:pt x="138" y="173"/>
                    </a:moveTo>
                    <a:cubicBezTo>
                      <a:pt x="138" y="173"/>
                      <a:pt x="138" y="173"/>
                      <a:pt x="138" y="173"/>
                    </a:cubicBezTo>
                    <a:cubicBezTo>
                      <a:pt x="139" y="172"/>
                      <a:pt x="141" y="171"/>
                      <a:pt x="141" y="171"/>
                    </a:cubicBezTo>
                    <a:cubicBezTo>
                      <a:pt x="146" y="169"/>
                      <a:pt x="151" y="167"/>
                      <a:pt x="155" y="165"/>
                    </a:cubicBezTo>
                    <a:cubicBezTo>
                      <a:pt x="164" y="161"/>
                      <a:pt x="173" y="158"/>
                      <a:pt x="183" y="155"/>
                    </a:cubicBezTo>
                    <a:cubicBezTo>
                      <a:pt x="186" y="153"/>
                      <a:pt x="189" y="152"/>
                      <a:pt x="192" y="152"/>
                    </a:cubicBezTo>
                    <a:cubicBezTo>
                      <a:pt x="203" y="149"/>
                      <a:pt x="214" y="147"/>
                      <a:pt x="224" y="143"/>
                    </a:cubicBezTo>
                    <a:cubicBezTo>
                      <a:pt x="224" y="143"/>
                      <a:pt x="225" y="144"/>
                      <a:pt x="225" y="145"/>
                    </a:cubicBezTo>
                    <a:cubicBezTo>
                      <a:pt x="216" y="146"/>
                      <a:pt x="207" y="149"/>
                      <a:pt x="198" y="153"/>
                    </a:cubicBezTo>
                    <a:cubicBezTo>
                      <a:pt x="198" y="153"/>
                      <a:pt x="197" y="153"/>
                      <a:pt x="197" y="153"/>
                    </a:cubicBezTo>
                    <a:cubicBezTo>
                      <a:pt x="180" y="158"/>
                      <a:pt x="162" y="162"/>
                      <a:pt x="146" y="170"/>
                    </a:cubicBezTo>
                    <a:cubicBezTo>
                      <a:pt x="144" y="172"/>
                      <a:pt x="142" y="172"/>
                      <a:pt x="139" y="173"/>
                    </a:cubicBezTo>
                    <a:cubicBezTo>
                      <a:pt x="138" y="173"/>
                      <a:pt x="138" y="173"/>
                      <a:pt x="138" y="173"/>
                    </a:cubicBezTo>
                    <a:moveTo>
                      <a:pt x="30" y="145"/>
                    </a:moveTo>
                    <a:cubicBezTo>
                      <a:pt x="30" y="145"/>
                      <a:pt x="30" y="145"/>
                      <a:pt x="31" y="144"/>
                    </a:cubicBezTo>
                    <a:cubicBezTo>
                      <a:pt x="33" y="143"/>
                      <a:pt x="35" y="142"/>
                      <a:pt x="36" y="140"/>
                    </a:cubicBezTo>
                    <a:cubicBezTo>
                      <a:pt x="36" y="142"/>
                      <a:pt x="36" y="144"/>
                      <a:pt x="35" y="146"/>
                    </a:cubicBezTo>
                    <a:cubicBezTo>
                      <a:pt x="35" y="146"/>
                      <a:pt x="34" y="147"/>
                      <a:pt x="34" y="147"/>
                    </a:cubicBezTo>
                    <a:cubicBezTo>
                      <a:pt x="34" y="147"/>
                      <a:pt x="34" y="146"/>
                      <a:pt x="35" y="145"/>
                    </a:cubicBezTo>
                    <a:cubicBezTo>
                      <a:pt x="35" y="144"/>
                      <a:pt x="35" y="144"/>
                      <a:pt x="35" y="144"/>
                    </a:cubicBezTo>
                    <a:cubicBezTo>
                      <a:pt x="35" y="144"/>
                      <a:pt x="34" y="144"/>
                      <a:pt x="34" y="144"/>
                    </a:cubicBezTo>
                    <a:cubicBezTo>
                      <a:pt x="34" y="144"/>
                      <a:pt x="33" y="145"/>
                      <a:pt x="32" y="145"/>
                    </a:cubicBezTo>
                    <a:cubicBezTo>
                      <a:pt x="31" y="145"/>
                      <a:pt x="30" y="145"/>
                      <a:pt x="30" y="145"/>
                    </a:cubicBezTo>
                    <a:moveTo>
                      <a:pt x="14" y="152"/>
                    </a:moveTo>
                    <a:cubicBezTo>
                      <a:pt x="14" y="151"/>
                      <a:pt x="14" y="151"/>
                      <a:pt x="14" y="150"/>
                    </a:cubicBezTo>
                    <a:cubicBezTo>
                      <a:pt x="19" y="148"/>
                      <a:pt x="23" y="146"/>
                      <a:pt x="28" y="143"/>
                    </a:cubicBezTo>
                    <a:cubicBezTo>
                      <a:pt x="30" y="142"/>
                      <a:pt x="32" y="142"/>
                      <a:pt x="33" y="141"/>
                    </a:cubicBezTo>
                    <a:cubicBezTo>
                      <a:pt x="34" y="140"/>
                      <a:pt x="35" y="140"/>
                      <a:pt x="35" y="140"/>
                    </a:cubicBezTo>
                    <a:cubicBezTo>
                      <a:pt x="35" y="140"/>
                      <a:pt x="35" y="141"/>
                      <a:pt x="34" y="141"/>
                    </a:cubicBezTo>
                    <a:cubicBezTo>
                      <a:pt x="32" y="143"/>
                      <a:pt x="30" y="144"/>
                      <a:pt x="28" y="145"/>
                    </a:cubicBezTo>
                    <a:cubicBezTo>
                      <a:pt x="28" y="145"/>
                      <a:pt x="27" y="145"/>
                      <a:pt x="27" y="145"/>
                    </a:cubicBezTo>
                    <a:cubicBezTo>
                      <a:pt x="26" y="145"/>
                      <a:pt x="26" y="145"/>
                      <a:pt x="25" y="145"/>
                    </a:cubicBezTo>
                    <a:cubicBezTo>
                      <a:pt x="24" y="146"/>
                      <a:pt x="23" y="148"/>
                      <a:pt x="22" y="149"/>
                    </a:cubicBezTo>
                    <a:cubicBezTo>
                      <a:pt x="19" y="150"/>
                      <a:pt x="16" y="151"/>
                      <a:pt x="14" y="152"/>
                    </a:cubicBezTo>
                    <a:moveTo>
                      <a:pt x="140" y="168"/>
                    </a:moveTo>
                    <a:cubicBezTo>
                      <a:pt x="141" y="168"/>
                      <a:pt x="141" y="167"/>
                      <a:pt x="141" y="167"/>
                    </a:cubicBezTo>
                    <a:cubicBezTo>
                      <a:pt x="142" y="166"/>
                      <a:pt x="144" y="165"/>
                      <a:pt x="145" y="164"/>
                    </a:cubicBezTo>
                    <a:cubicBezTo>
                      <a:pt x="153" y="160"/>
                      <a:pt x="162" y="157"/>
                      <a:pt x="171" y="154"/>
                    </a:cubicBezTo>
                    <a:cubicBezTo>
                      <a:pt x="188" y="149"/>
                      <a:pt x="205" y="146"/>
                      <a:pt x="221" y="139"/>
                    </a:cubicBezTo>
                    <a:cubicBezTo>
                      <a:pt x="222" y="140"/>
                      <a:pt x="222" y="141"/>
                      <a:pt x="223" y="142"/>
                    </a:cubicBezTo>
                    <a:cubicBezTo>
                      <a:pt x="216" y="143"/>
                      <a:pt x="209" y="146"/>
                      <a:pt x="202" y="148"/>
                    </a:cubicBezTo>
                    <a:cubicBezTo>
                      <a:pt x="202" y="148"/>
                      <a:pt x="201" y="148"/>
                      <a:pt x="201" y="148"/>
                    </a:cubicBezTo>
                    <a:cubicBezTo>
                      <a:pt x="185" y="152"/>
                      <a:pt x="169" y="157"/>
                      <a:pt x="153" y="163"/>
                    </a:cubicBezTo>
                    <a:cubicBezTo>
                      <a:pt x="150" y="164"/>
                      <a:pt x="146" y="166"/>
                      <a:pt x="142" y="167"/>
                    </a:cubicBezTo>
                    <a:cubicBezTo>
                      <a:pt x="142" y="167"/>
                      <a:pt x="141" y="168"/>
                      <a:pt x="140" y="168"/>
                    </a:cubicBezTo>
                    <a:moveTo>
                      <a:pt x="143" y="161"/>
                    </a:moveTo>
                    <a:cubicBezTo>
                      <a:pt x="156" y="155"/>
                      <a:pt x="170" y="151"/>
                      <a:pt x="184" y="147"/>
                    </a:cubicBezTo>
                    <a:cubicBezTo>
                      <a:pt x="190" y="145"/>
                      <a:pt x="197" y="143"/>
                      <a:pt x="203" y="141"/>
                    </a:cubicBezTo>
                    <a:cubicBezTo>
                      <a:pt x="209" y="139"/>
                      <a:pt x="214" y="138"/>
                      <a:pt x="220" y="136"/>
                    </a:cubicBezTo>
                    <a:cubicBezTo>
                      <a:pt x="220" y="136"/>
                      <a:pt x="220" y="137"/>
                      <a:pt x="221" y="138"/>
                    </a:cubicBezTo>
                    <a:cubicBezTo>
                      <a:pt x="208" y="142"/>
                      <a:pt x="195" y="146"/>
                      <a:pt x="182" y="149"/>
                    </a:cubicBezTo>
                    <a:cubicBezTo>
                      <a:pt x="175" y="151"/>
                      <a:pt x="168" y="153"/>
                      <a:pt x="162" y="155"/>
                    </a:cubicBezTo>
                    <a:cubicBezTo>
                      <a:pt x="158" y="156"/>
                      <a:pt x="155" y="158"/>
                      <a:pt x="152" y="159"/>
                    </a:cubicBezTo>
                    <a:cubicBezTo>
                      <a:pt x="149" y="160"/>
                      <a:pt x="146" y="160"/>
                      <a:pt x="143" y="161"/>
                    </a:cubicBezTo>
                    <a:moveTo>
                      <a:pt x="15" y="149"/>
                    </a:moveTo>
                    <a:cubicBezTo>
                      <a:pt x="15" y="149"/>
                      <a:pt x="15" y="149"/>
                      <a:pt x="16" y="148"/>
                    </a:cubicBezTo>
                    <a:cubicBezTo>
                      <a:pt x="23" y="144"/>
                      <a:pt x="30" y="140"/>
                      <a:pt x="37" y="135"/>
                    </a:cubicBezTo>
                    <a:cubicBezTo>
                      <a:pt x="37" y="136"/>
                      <a:pt x="36" y="138"/>
                      <a:pt x="36" y="139"/>
                    </a:cubicBezTo>
                    <a:cubicBezTo>
                      <a:pt x="33" y="140"/>
                      <a:pt x="29" y="142"/>
                      <a:pt x="26" y="143"/>
                    </a:cubicBezTo>
                    <a:cubicBezTo>
                      <a:pt x="24" y="144"/>
                      <a:pt x="22" y="145"/>
                      <a:pt x="20" y="146"/>
                    </a:cubicBezTo>
                    <a:cubicBezTo>
                      <a:pt x="20" y="146"/>
                      <a:pt x="20" y="146"/>
                      <a:pt x="20" y="146"/>
                    </a:cubicBezTo>
                    <a:cubicBezTo>
                      <a:pt x="20" y="146"/>
                      <a:pt x="19" y="147"/>
                      <a:pt x="18" y="148"/>
                    </a:cubicBezTo>
                    <a:cubicBezTo>
                      <a:pt x="16" y="148"/>
                      <a:pt x="15" y="149"/>
                      <a:pt x="15" y="149"/>
                    </a:cubicBezTo>
                    <a:moveTo>
                      <a:pt x="273" y="139"/>
                    </a:moveTo>
                    <a:cubicBezTo>
                      <a:pt x="272" y="138"/>
                      <a:pt x="272" y="138"/>
                      <a:pt x="272" y="137"/>
                    </a:cubicBezTo>
                    <a:cubicBezTo>
                      <a:pt x="272" y="137"/>
                      <a:pt x="272" y="136"/>
                      <a:pt x="273" y="135"/>
                    </a:cubicBezTo>
                    <a:cubicBezTo>
                      <a:pt x="273" y="136"/>
                      <a:pt x="273" y="137"/>
                      <a:pt x="273" y="138"/>
                    </a:cubicBezTo>
                    <a:cubicBezTo>
                      <a:pt x="273" y="138"/>
                      <a:pt x="273" y="138"/>
                      <a:pt x="273" y="139"/>
                    </a:cubicBezTo>
                    <a:moveTo>
                      <a:pt x="13" y="144"/>
                    </a:moveTo>
                    <a:cubicBezTo>
                      <a:pt x="17" y="143"/>
                      <a:pt x="20" y="142"/>
                      <a:pt x="23" y="140"/>
                    </a:cubicBezTo>
                    <a:cubicBezTo>
                      <a:pt x="27" y="138"/>
                      <a:pt x="32" y="137"/>
                      <a:pt x="37" y="134"/>
                    </a:cubicBezTo>
                    <a:cubicBezTo>
                      <a:pt x="37" y="134"/>
                      <a:pt x="37" y="134"/>
                      <a:pt x="37" y="134"/>
                    </a:cubicBezTo>
                    <a:cubicBezTo>
                      <a:pt x="29" y="138"/>
                      <a:pt x="21" y="144"/>
                      <a:pt x="13" y="149"/>
                    </a:cubicBezTo>
                    <a:cubicBezTo>
                      <a:pt x="13" y="147"/>
                      <a:pt x="13" y="145"/>
                      <a:pt x="13" y="144"/>
                    </a:cubicBezTo>
                    <a:cubicBezTo>
                      <a:pt x="13" y="144"/>
                      <a:pt x="13" y="144"/>
                      <a:pt x="13" y="144"/>
                    </a:cubicBezTo>
                    <a:moveTo>
                      <a:pt x="141" y="155"/>
                    </a:moveTo>
                    <a:cubicBezTo>
                      <a:pt x="141" y="154"/>
                      <a:pt x="141" y="152"/>
                      <a:pt x="141" y="151"/>
                    </a:cubicBezTo>
                    <a:cubicBezTo>
                      <a:pt x="154" y="148"/>
                      <a:pt x="166" y="143"/>
                      <a:pt x="179" y="139"/>
                    </a:cubicBezTo>
                    <a:cubicBezTo>
                      <a:pt x="186" y="137"/>
                      <a:pt x="193" y="136"/>
                      <a:pt x="199" y="134"/>
                    </a:cubicBezTo>
                    <a:cubicBezTo>
                      <a:pt x="200" y="134"/>
                      <a:pt x="200" y="134"/>
                      <a:pt x="200" y="134"/>
                    </a:cubicBezTo>
                    <a:cubicBezTo>
                      <a:pt x="199" y="134"/>
                      <a:pt x="198" y="134"/>
                      <a:pt x="197" y="135"/>
                    </a:cubicBezTo>
                    <a:cubicBezTo>
                      <a:pt x="190" y="137"/>
                      <a:pt x="183" y="139"/>
                      <a:pt x="176" y="141"/>
                    </a:cubicBezTo>
                    <a:cubicBezTo>
                      <a:pt x="170" y="143"/>
                      <a:pt x="163" y="146"/>
                      <a:pt x="157" y="148"/>
                    </a:cubicBezTo>
                    <a:cubicBezTo>
                      <a:pt x="152" y="150"/>
                      <a:pt x="146" y="152"/>
                      <a:pt x="141" y="155"/>
                    </a:cubicBezTo>
                    <a:moveTo>
                      <a:pt x="142" y="161"/>
                    </a:moveTo>
                    <a:cubicBezTo>
                      <a:pt x="142" y="159"/>
                      <a:pt x="141" y="158"/>
                      <a:pt x="141" y="156"/>
                    </a:cubicBezTo>
                    <a:cubicBezTo>
                      <a:pt x="144" y="156"/>
                      <a:pt x="146" y="155"/>
                      <a:pt x="148" y="154"/>
                    </a:cubicBezTo>
                    <a:cubicBezTo>
                      <a:pt x="152" y="152"/>
                      <a:pt x="156" y="151"/>
                      <a:pt x="160" y="150"/>
                    </a:cubicBezTo>
                    <a:cubicBezTo>
                      <a:pt x="168" y="148"/>
                      <a:pt x="176" y="145"/>
                      <a:pt x="184" y="143"/>
                    </a:cubicBezTo>
                    <a:cubicBezTo>
                      <a:pt x="192" y="141"/>
                      <a:pt x="200" y="139"/>
                      <a:pt x="208" y="136"/>
                    </a:cubicBezTo>
                    <a:cubicBezTo>
                      <a:pt x="212" y="135"/>
                      <a:pt x="216" y="135"/>
                      <a:pt x="219" y="133"/>
                    </a:cubicBezTo>
                    <a:cubicBezTo>
                      <a:pt x="219" y="134"/>
                      <a:pt x="219" y="134"/>
                      <a:pt x="219" y="135"/>
                    </a:cubicBezTo>
                    <a:cubicBezTo>
                      <a:pt x="214" y="138"/>
                      <a:pt x="207" y="139"/>
                      <a:pt x="201" y="141"/>
                    </a:cubicBezTo>
                    <a:cubicBezTo>
                      <a:pt x="194" y="143"/>
                      <a:pt x="186" y="145"/>
                      <a:pt x="179" y="148"/>
                    </a:cubicBezTo>
                    <a:cubicBezTo>
                      <a:pt x="166" y="151"/>
                      <a:pt x="154" y="155"/>
                      <a:pt x="142" y="161"/>
                    </a:cubicBezTo>
                    <a:moveTo>
                      <a:pt x="271" y="136"/>
                    </a:moveTo>
                    <a:cubicBezTo>
                      <a:pt x="271" y="135"/>
                      <a:pt x="270" y="134"/>
                      <a:pt x="270" y="133"/>
                    </a:cubicBezTo>
                    <a:cubicBezTo>
                      <a:pt x="270" y="133"/>
                      <a:pt x="271" y="133"/>
                      <a:pt x="272" y="133"/>
                    </a:cubicBezTo>
                    <a:cubicBezTo>
                      <a:pt x="272" y="133"/>
                      <a:pt x="272" y="133"/>
                      <a:pt x="272" y="133"/>
                    </a:cubicBezTo>
                    <a:cubicBezTo>
                      <a:pt x="272" y="133"/>
                      <a:pt x="272" y="135"/>
                      <a:pt x="271" y="136"/>
                    </a:cubicBezTo>
                    <a:moveTo>
                      <a:pt x="229" y="133"/>
                    </a:moveTo>
                    <a:cubicBezTo>
                      <a:pt x="232" y="133"/>
                      <a:pt x="234" y="133"/>
                      <a:pt x="237" y="132"/>
                    </a:cubicBezTo>
                    <a:cubicBezTo>
                      <a:pt x="238" y="132"/>
                      <a:pt x="239" y="132"/>
                      <a:pt x="240" y="131"/>
                    </a:cubicBezTo>
                    <a:cubicBezTo>
                      <a:pt x="240" y="131"/>
                      <a:pt x="243" y="131"/>
                      <a:pt x="244" y="131"/>
                    </a:cubicBezTo>
                    <a:cubicBezTo>
                      <a:pt x="245" y="131"/>
                      <a:pt x="245" y="131"/>
                      <a:pt x="244" y="132"/>
                    </a:cubicBezTo>
                    <a:cubicBezTo>
                      <a:pt x="243" y="133"/>
                      <a:pt x="241" y="133"/>
                      <a:pt x="239" y="134"/>
                    </a:cubicBezTo>
                    <a:cubicBezTo>
                      <a:pt x="237" y="134"/>
                      <a:pt x="235" y="134"/>
                      <a:pt x="234" y="134"/>
                    </a:cubicBezTo>
                    <a:cubicBezTo>
                      <a:pt x="234" y="134"/>
                      <a:pt x="234" y="134"/>
                      <a:pt x="234" y="134"/>
                    </a:cubicBezTo>
                    <a:cubicBezTo>
                      <a:pt x="232" y="134"/>
                      <a:pt x="230" y="134"/>
                      <a:pt x="229" y="133"/>
                    </a:cubicBezTo>
                    <a:cubicBezTo>
                      <a:pt x="229" y="133"/>
                      <a:pt x="229" y="133"/>
                      <a:pt x="229" y="133"/>
                    </a:cubicBezTo>
                    <a:moveTo>
                      <a:pt x="269" y="132"/>
                    </a:moveTo>
                    <a:cubicBezTo>
                      <a:pt x="269" y="132"/>
                      <a:pt x="268" y="131"/>
                      <a:pt x="268" y="130"/>
                    </a:cubicBezTo>
                    <a:cubicBezTo>
                      <a:pt x="267" y="130"/>
                      <a:pt x="267" y="130"/>
                      <a:pt x="267" y="130"/>
                    </a:cubicBezTo>
                    <a:cubicBezTo>
                      <a:pt x="268" y="130"/>
                      <a:pt x="268" y="130"/>
                      <a:pt x="269" y="130"/>
                    </a:cubicBezTo>
                    <a:cubicBezTo>
                      <a:pt x="270" y="130"/>
                      <a:pt x="270" y="130"/>
                      <a:pt x="269" y="132"/>
                    </a:cubicBezTo>
                    <a:moveTo>
                      <a:pt x="144" y="139"/>
                    </a:moveTo>
                    <a:cubicBezTo>
                      <a:pt x="144" y="138"/>
                      <a:pt x="145" y="137"/>
                      <a:pt x="145" y="136"/>
                    </a:cubicBezTo>
                    <a:cubicBezTo>
                      <a:pt x="150" y="136"/>
                      <a:pt x="154" y="135"/>
                      <a:pt x="159" y="133"/>
                    </a:cubicBezTo>
                    <a:cubicBezTo>
                      <a:pt x="164" y="132"/>
                      <a:pt x="169" y="130"/>
                      <a:pt x="173" y="129"/>
                    </a:cubicBezTo>
                    <a:cubicBezTo>
                      <a:pt x="169" y="131"/>
                      <a:pt x="164" y="133"/>
                      <a:pt x="159" y="135"/>
                    </a:cubicBezTo>
                    <a:cubicBezTo>
                      <a:pt x="154" y="137"/>
                      <a:pt x="149" y="137"/>
                      <a:pt x="144" y="139"/>
                    </a:cubicBezTo>
                    <a:moveTo>
                      <a:pt x="15" y="142"/>
                    </a:moveTo>
                    <a:cubicBezTo>
                      <a:pt x="15" y="142"/>
                      <a:pt x="15" y="142"/>
                      <a:pt x="15" y="142"/>
                    </a:cubicBezTo>
                    <a:cubicBezTo>
                      <a:pt x="18" y="139"/>
                      <a:pt x="24" y="137"/>
                      <a:pt x="28" y="135"/>
                    </a:cubicBezTo>
                    <a:cubicBezTo>
                      <a:pt x="32" y="133"/>
                      <a:pt x="35" y="131"/>
                      <a:pt x="39" y="128"/>
                    </a:cubicBezTo>
                    <a:cubicBezTo>
                      <a:pt x="38" y="129"/>
                      <a:pt x="38" y="130"/>
                      <a:pt x="37" y="131"/>
                    </a:cubicBezTo>
                    <a:cubicBezTo>
                      <a:pt x="37" y="132"/>
                      <a:pt x="37" y="133"/>
                      <a:pt x="37" y="133"/>
                    </a:cubicBezTo>
                    <a:cubicBezTo>
                      <a:pt x="33" y="135"/>
                      <a:pt x="29" y="136"/>
                      <a:pt x="26" y="138"/>
                    </a:cubicBezTo>
                    <a:cubicBezTo>
                      <a:pt x="24" y="139"/>
                      <a:pt x="22" y="140"/>
                      <a:pt x="21" y="140"/>
                    </a:cubicBezTo>
                    <a:cubicBezTo>
                      <a:pt x="21" y="140"/>
                      <a:pt x="19" y="141"/>
                      <a:pt x="18" y="141"/>
                    </a:cubicBezTo>
                    <a:cubicBezTo>
                      <a:pt x="17" y="142"/>
                      <a:pt x="15" y="142"/>
                      <a:pt x="15" y="142"/>
                    </a:cubicBezTo>
                    <a:moveTo>
                      <a:pt x="13" y="139"/>
                    </a:moveTo>
                    <a:cubicBezTo>
                      <a:pt x="22" y="137"/>
                      <a:pt x="30" y="133"/>
                      <a:pt x="38" y="128"/>
                    </a:cubicBezTo>
                    <a:cubicBezTo>
                      <a:pt x="33" y="131"/>
                      <a:pt x="29" y="134"/>
                      <a:pt x="24" y="136"/>
                    </a:cubicBezTo>
                    <a:cubicBezTo>
                      <a:pt x="20" y="138"/>
                      <a:pt x="16" y="140"/>
                      <a:pt x="13" y="143"/>
                    </a:cubicBezTo>
                    <a:cubicBezTo>
                      <a:pt x="13" y="141"/>
                      <a:pt x="13" y="140"/>
                      <a:pt x="13" y="139"/>
                    </a:cubicBezTo>
                    <a:cubicBezTo>
                      <a:pt x="13" y="139"/>
                      <a:pt x="13" y="139"/>
                      <a:pt x="13" y="139"/>
                    </a:cubicBezTo>
                    <a:moveTo>
                      <a:pt x="141" y="149"/>
                    </a:moveTo>
                    <a:cubicBezTo>
                      <a:pt x="141" y="148"/>
                      <a:pt x="141" y="147"/>
                      <a:pt x="142" y="145"/>
                    </a:cubicBezTo>
                    <a:cubicBezTo>
                      <a:pt x="154" y="140"/>
                      <a:pt x="167" y="137"/>
                      <a:pt x="180" y="133"/>
                    </a:cubicBezTo>
                    <a:cubicBezTo>
                      <a:pt x="186" y="132"/>
                      <a:pt x="192" y="130"/>
                      <a:pt x="198" y="128"/>
                    </a:cubicBezTo>
                    <a:cubicBezTo>
                      <a:pt x="200" y="128"/>
                      <a:pt x="201" y="127"/>
                      <a:pt x="202" y="127"/>
                    </a:cubicBezTo>
                    <a:cubicBezTo>
                      <a:pt x="193" y="130"/>
                      <a:pt x="183" y="133"/>
                      <a:pt x="174" y="136"/>
                    </a:cubicBezTo>
                    <a:cubicBezTo>
                      <a:pt x="163" y="140"/>
                      <a:pt x="151" y="144"/>
                      <a:pt x="141" y="149"/>
                    </a:cubicBezTo>
                    <a:moveTo>
                      <a:pt x="40" y="127"/>
                    </a:moveTo>
                    <a:cubicBezTo>
                      <a:pt x="40" y="127"/>
                      <a:pt x="40" y="127"/>
                      <a:pt x="40" y="127"/>
                    </a:cubicBezTo>
                    <a:cubicBezTo>
                      <a:pt x="40" y="127"/>
                      <a:pt x="40" y="127"/>
                      <a:pt x="40" y="127"/>
                    </a:cubicBezTo>
                    <a:moveTo>
                      <a:pt x="141" y="156"/>
                    </a:moveTo>
                    <a:cubicBezTo>
                      <a:pt x="141" y="156"/>
                      <a:pt x="141" y="156"/>
                      <a:pt x="141" y="156"/>
                    </a:cubicBezTo>
                    <a:cubicBezTo>
                      <a:pt x="142" y="155"/>
                      <a:pt x="144" y="154"/>
                      <a:pt x="145" y="154"/>
                    </a:cubicBezTo>
                    <a:cubicBezTo>
                      <a:pt x="149" y="152"/>
                      <a:pt x="153" y="151"/>
                      <a:pt x="157" y="149"/>
                    </a:cubicBezTo>
                    <a:cubicBezTo>
                      <a:pt x="164" y="147"/>
                      <a:pt x="171" y="144"/>
                      <a:pt x="179" y="141"/>
                    </a:cubicBezTo>
                    <a:cubicBezTo>
                      <a:pt x="185" y="139"/>
                      <a:pt x="192" y="137"/>
                      <a:pt x="199" y="135"/>
                    </a:cubicBezTo>
                    <a:cubicBezTo>
                      <a:pt x="206" y="133"/>
                      <a:pt x="212" y="129"/>
                      <a:pt x="219" y="127"/>
                    </a:cubicBezTo>
                    <a:cubicBezTo>
                      <a:pt x="219" y="127"/>
                      <a:pt x="219" y="127"/>
                      <a:pt x="219" y="127"/>
                    </a:cubicBezTo>
                    <a:cubicBezTo>
                      <a:pt x="219" y="128"/>
                      <a:pt x="219" y="130"/>
                      <a:pt x="219" y="132"/>
                    </a:cubicBezTo>
                    <a:cubicBezTo>
                      <a:pt x="218" y="132"/>
                      <a:pt x="218" y="132"/>
                      <a:pt x="217" y="132"/>
                    </a:cubicBezTo>
                    <a:cubicBezTo>
                      <a:pt x="217" y="132"/>
                      <a:pt x="217" y="133"/>
                      <a:pt x="217" y="133"/>
                    </a:cubicBezTo>
                    <a:cubicBezTo>
                      <a:pt x="216" y="133"/>
                      <a:pt x="214" y="134"/>
                      <a:pt x="214" y="134"/>
                    </a:cubicBezTo>
                    <a:cubicBezTo>
                      <a:pt x="211" y="135"/>
                      <a:pt x="208" y="135"/>
                      <a:pt x="206" y="136"/>
                    </a:cubicBezTo>
                    <a:cubicBezTo>
                      <a:pt x="198" y="138"/>
                      <a:pt x="191" y="140"/>
                      <a:pt x="183" y="142"/>
                    </a:cubicBezTo>
                    <a:cubicBezTo>
                      <a:pt x="171" y="146"/>
                      <a:pt x="156" y="149"/>
                      <a:pt x="144" y="154"/>
                    </a:cubicBezTo>
                    <a:cubicBezTo>
                      <a:pt x="142" y="155"/>
                      <a:pt x="142" y="156"/>
                      <a:pt x="141" y="156"/>
                    </a:cubicBezTo>
                    <a:moveTo>
                      <a:pt x="266" y="129"/>
                    </a:moveTo>
                    <a:cubicBezTo>
                      <a:pt x="265" y="128"/>
                      <a:pt x="265" y="127"/>
                      <a:pt x="264" y="127"/>
                    </a:cubicBezTo>
                    <a:cubicBezTo>
                      <a:pt x="265" y="126"/>
                      <a:pt x="267" y="126"/>
                      <a:pt x="268" y="126"/>
                    </a:cubicBezTo>
                    <a:cubicBezTo>
                      <a:pt x="268" y="126"/>
                      <a:pt x="269" y="126"/>
                      <a:pt x="269" y="126"/>
                    </a:cubicBezTo>
                    <a:cubicBezTo>
                      <a:pt x="268" y="127"/>
                      <a:pt x="267" y="128"/>
                      <a:pt x="266" y="129"/>
                    </a:cubicBezTo>
                    <a:moveTo>
                      <a:pt x="229" y="128"/>
                    </a:moveTo>
                    <a:cubicBezTo>
                      <a:pt x="233" y="128"/>
                      <a:pt x="238" y="126"/>
                      <a:pt x="242" y="126"/>
                    </a:cubicBezTo>
                    <a:cubicBezTo>
                      <a:pt x="243" y="125"/>
                      <a:pt x="244" y="125"/>
                      <a:pt x="245" y="125"/>
                    </a:cubicBezTo>
                    <a:cubicBezTo>
                      <a:pt x="246" y="125"/>
                      <a:pt x="244" y="126"/>
                      <a:pt x="242" y="127"/>
                    </a:cubicBezTo>
                    <a:cubicBezTo>
                      <a:pt x="240" y="128"/>
                      <a:pt x="238" y="129"/>
                      <a:pt x="236" y="129"/>
                    </a:cubicBezTo>
                    <a:cubicBezTo>
                      <a:pt x="233" y="130"/>
                      <a:pt x="230" y="131"/>
                      <a:pt x="228" y="131"/>
                    </a:cubicBezTo>
                    <a:cubicBezTo>
                      <a:pt x="227" y="130"/>
                      <a:pt x="227" y="129"/>
                      <a:pt x="227" y="127"/>
                    </a:cubicBezTo>
                    <a:cubicBezTo>
                      <a:pt x="228" y="128"/>
                      <a:pt x="228" y="128"/>
                      <a:pt x="229" y="128"/>
                    </a:cubicBezTo>
                    <a:moveTo>
                      <a:pt x="228" y="132"/>
                    </a:moveTo>
                    <a:cubicBezTo>
                      <a:pt x="228" y="132"/>
                      <a:pt x="228" y="132"/>
                      <a:pt x="228" y="132"/>
                    </a:cubicBezTo>
                    <a:cubicBezTo>
                      <a:pt x="229" y="132"/>
                      <a:pt x="231" y="131"/>
                      <a:pt x="231" y="131"/>
                    </a:cubicBezTo>
                    <a:cubicBezTo>
                      <a:pt x="236" y="130"/>
                      <a:pt x="242" y="129"/>
                      <a:pt x="247" y="125"/>
                    </a:cubicBezTo>
                    <a:cubicBezTo>
                      <a:pt x="247" y="125"/>
                      <a:pt x="247" y="125"/>
                      <a:pt x="247" y="125"/>
                    </a:cubicBezTo>
                    <a:cubicBezTo>
                      <a:pt x="247" y="126"/>
                      <a:pt x="247" y="126"/>
                      <a:pt x="247" y="126"/>
                    </a:cubicBezTo>
                    <a:cubicBezTo>
                      <a:pt x="248" y="128"/>
                      <a:pt x="248" y="129"/>
                      <a:pt x="247" y="130"/>
                    </a:cubicBezTo>
                    <a:cubicBezTo>
                      <a:pt x="247" y="130"/>
                      <a:pt x="247" y="130"/>
                      <a:pt x="247" y="130"/>
                    </a:cubicBezTo>
                    <a:cubicBezTo>
                      <a:pt x="243" y="130"/>
                      <a:pt x="239" y="131"/>
                      <a:pt x="235" y="131"/>
                    </a:cubicBezTo>
                    <a:cubicBezTo>
                      <a:pt x="233" y="132"/>
                      <a:pt x="231" y="132"/>
                      <a:pt x="229" y="132"/>
                    </a:cubicBezTo>
                    <a:cubicBezTo>
                      <a:pt x="228" y="132"/>
                      <a:pt x="228" y="132"/>
                      <a:pt x="228" y="132"/>
                    </a:cubicBezTo>
                    <a:moveTo>
                      <a:pt x="214" y="124"/>
                    </a:moveTo>
                    <a:cubicBezTo>
                      <a:pt x="215" y="124"/>
                      <a:pt x="216" y="124"/>
                      <a:pt x="216" y="123"/>
                    </a:cubicBezTo>
                    <a:cubicBezTo>
                      <a:pt x="217" y="123"/>
                      <a:pt x="217" y="123"/>
                      <a:pt x="218" y="123"/>
                    </a:cubicBezTo>
                    <a:cubicBezTo>
                      <a:pt x="218" y="123"/>
                      <a:pt x="218" y="123"/>
                      <a:pt x="218" y="123"/>
                    </a:cubicBezTo>
                    <a:cubicBezTo>
                      <a:pt x="219" y="124"/>
                      <a:pt x="219" y="125"/>
                      <a:pt x="219" y="126"/>
                    </a:cubicBezTo>
                    <a:cubicBezTo>
                      <a:pt x="218" y="126"/>
                      <a:pt x="218" y="126"/>
                      <a:pt x="218" y="126"/>
                    </a:cubicBezTo>
                    <a:cubicBezTo>
                      <a:pt x="213" y="128"/>
                      <a:pt x="207" y="130"/>
                      <a:pt x="201" y="132"/>
                    </a:cubicBezTo>
                    <a:cubicBezTo>
                      <a:pt x="195" y="135"/>
                      <a:pt x="188" y="136"/>
                      <a:pt x="181" y="138"/>
                    </a:cubicBezTo>
                    <a:cubicBezTo>
                      <a:pt x="168" y="141"/>
                      <a:pt x="156" y="146"/>
                      <a:pt x="143" y="149"/>
                    </a:cubicBezTo>
                    <a:cubicBezTo>
                      <a:pt x="142" y="150"/>
                      <a:pt x="142" y="150"/>
                      <a:pt x="141" y="150"/>
                    </a:cubicBezTo>
                    <a:cubicBezTo>
                      <a:pt x="141" y="150"/>
                      <a:pt x="144" y="148"/>
                      <a:pt x="145" y="148"/>
                    </a:cubicBezTo>
                    <a:cubicBezTo>
                      <a:pt x="149" y="146"/>
                      <a:pt x="153" y="144"/>
                      <a:pt x="157" y="143"/>
                    </a:cubicBezTo>
                    <a:cubicBezTo>
                      <a:pt x="164" y="140"/>
                      <a:pt x="170" y="138"/>
                      <a:pt x="177" y="136"/>
                    </a:cubicBezTo>
                    <a:cubicBezTo>
                      <a:pt x="189" y="132"/>
                      <a:pt x="202" y="128"/>
                      <a:pt x="214" y="124"/>
                    </a:cubicBezTo>
                    <a:cubicBezTo>
                      <a:pt x="214" y="124"/>
                      <a:pt x="214" y="124"/>
                      <a:pt x="214" y="124"/>
                    </a:cubicBezTo>
                    <a:moveTo>
                      <a:pt x="263" y="126"/>
                    </a:moveTo>
                    <a:cubicBezTo>
                      <a:pt x="262" y="125"/>
                      <a:pt x="261" y="124"/>
                      <a:pt x="261" y="124"/>
                    </a:cubicBezTo>
                    <a:cubicBezTo>
                      <a:pt x="263" y="123"/>
                      <a:pt x="264" y="123"/>
                      <a:pt x="266" y="123"/>
                    </a:cubicBezTo>
                    <a:cubicBezTo>
                      <a:pt x="268" y="123"/>
                      <a:pt x="268" y="124"/>
                      <a:pt x="266" y="124"/>
                    </a:cubicBezTo>
                    <a:cubicBezTo>
                      <a:pt x="265" y="125"/>
                      <a:pt x="264" y="125"/>
                      <a:pt x="263" y="126"/>
                    </a:cubicBezTo>
                    <a:moveTo>
                      <a:pt x="228" y="127"/>
                    </a:moveTo>
                    <a:cubicBezTo>
                      <a:pt x="227" y="127"/>
                      <a:pt x="227" y="127"/>
                      <a:pt x="227" y="127"/>
                    </a:cubicBezTo>
                    <a:cubicBezTo>
                      <a:pt x="227" y="126"/>
                      <a:pt x="227" y="126"/>
                      <a:pt x="227" y="126"/>
                    </a:cubicBezTo>
                    <a:cubicBezTo>
                      <a:pt x="228" y="125"/>
                      <a:pt x="229" y="124"/>
                      <a:pt x="230" y="124"/>
                    </a:cubicBezTo>
                    <a:cubicBezTo>
                      <a:pt x="235" y="123"/>
                      <a:pt x="241" y="124"/>
                      <a:pt x="245" y="121"/>
                    </a:cubicBezTo>
                    <a:cubicBezTo>
                      <a:pt x="245" y="122"/>
                      <a:pt x="246" y="123"/>
                      <a:pt x="247" y="124"/>
                    </a:cubicBezTo>
                    <a:cubicBezTo>
                      <a:pt x="246" y="124"/>
                      <a:pt x="246" y="124"/>
                      <a:pt x="246" y="124"/>
                    </a:cubicBezTo>
                    <a:cubicBezTo>
                      <a:pt x="246" y="124"/>
                      <a:pt x="246" y="124"/>
                      <a:pt x="246" y="124"/>
                    </a:cubicBezTo>
                    <a:cubicBezTo>
                      <a:pt x="243" y="124"/>
                      <a:pt x="239" y="125"/>
                      <a:pt x="236" y="126"/>
                    </a:cubicBezTo>
                    <a:cubicBezTo>
                      <a:pt x="234" y="126"/>
                      <a:pt x="231" y="127"/>
                      <a:pt x="229" y="127"/>
                    </a:cubicBezTo>
                    <a:cubicBezTo>
                      <a:pt x="229" y="127"/>
                      <a:pt x="228" y="127"/>
                      <a:pt x="228" y="127"/>
                    </a:cubicBezTo>
                    <a:moveTo>
                      <a:pt x="228" y="123"/>
                    </a:moveTo>
                    <a:cubicBezTo>
                      <a:pt x="230" y="123"/>
                      <a:pt x="232" y="122"/>
                      <a:pt x="233" y="122"/>
                    </a:cubicBezTo>
                    <a:cubicBezTo>
                      <a:pt x="235" y="122"/>
                      <a:pt x="237" y="121"/>
                      <a:pt x="239" y="121"/>
                    </a:cubicBezTo>
                    <a:cubicBezTo>
                      <a:pt x="240" y="121"/>
                      <a:pt x="242" y="120"/>
                      <a:pt x="243" y="120"/>
                    </a:cubicBezTo>
                    <a:cubicBezTo>
                      <a:pt x="244" y="120"/>
                      <a:pt x="244" y="121"/>
                      <a:pt x="241" y="122"/>
                    </a:cubicBezTo>
                    <a:cubicBezTo>
                      <a:pt x="237" y="123"/>
                      <a:pt x="231" y="122"/>
                      <a:pt x="227" y="124"/>
                    </a:cubicBezTo>
                    <a:cubicBezTo>
                      <a:pt x="227" y="124"/>
                      <a:pt x="227" y="123"/>
                      <a:pt x="227" y="123"/>
                    </a:cubicBezTo>
                    <a:cubicBezTo>
                      <a:pt x="227" y="123"/>
                      <a:pt x="228" y="123"/>
                      <a:pt x="228" y="123"/>
                    </a:cubicBezTo>
                    <a:moveTo>
                      <a:pt x="13" y="138"/>
                    </a:moveTo>
                    <a:cubicBezTo>
                      <a:pt x="13" y="136"/>
                      <a:pt x="13" y="134"/>
                      <a:pt x="13" y="132"/>
                    </a:cubicBezTo>
                    <a:cubicBezTo>
                      <a:pt x="19" y="131"/>
                      <a:pt x="25" y="127"/>
                      <a:pt x="31" y="125"/>
                    </a:cubicBezTo>
                    <a:cubicBezTo>
                      <a:pt x="33" y="124"/>
                      <a:pt x="35" y="124"/>
                      <a:pt x="36" y="123"/>
                    </a:cubicBezTo>
                    <a:cubicBezTo>
                      <a:pt x="38" y="122"/>
                      <a:pt x="40" y="121"/>
                      <a:pt x="42" y="121"/>
                    </a:cubicBezTo>
                    <a:cubicBezTo>
                      <a:pt x="42" y="121"/>
                      <a:pt x="42" y="120"/>
                      <a:pt x="43" y="120"/>
                    </a:cubicBezTo>
                    <a:cubicBezTo>
                      <a:pt x="42" y="121"/>
                      <a:pt x="42" y="121"/>
                      <a:pt x="42" y="121"/>
                    </a:cubicBezTo>
                    <a:cubicBezTo>
                      <a:pt x="37" y="124"/>
                      <a:pt x="32" y="125"/>
                      <a:pt x="27" y="128"/>
                    </a:cubicBezTo>
                    <a:cubicBezTo>
                      <a:pt x="22" y="131"/>
                      <a:pt x="17" y="134"/>
                      <a:pt x="13" y="138"/>
                    </a:cubicBezTo>
                    <a:moveTo>
                      <a:pt x="142" y="144"/>
                    </a:moveTo>
                    <a:cubicBezTo>
                      <a:pt x="142" y="143"/>
                      <a:pt x="143" y="142"/>
                      <a:pt x="143" y="142"/>
                    </a:cubicBezTo>
                    <a:cubicBezTo>
                      <a:pt x="148" y="141"/>
                      <a:pt x="152" y="140"/>
                      <a:pt x="157" y="138"/>
                    </a:cubicBezTo>
                    <a:cubicBezTo>
                      <a:pt x="163" y="136"/>
                      <a:pt x="170" y="135"/>
                      <a:pt x="176" y="133"/>
                    </a:cubicBezTo>
                    <a:cubicBezTo>
                      <a:pt x="190" y="129"/>
                      <a:pt x="204" y="125"/>
                      <a:pt x="218" y="120"/>
                    </a:cubicBezTo>
                    <a:cubicBezTo>
                      <a:pt x="218" y="121"/>
                      <a:pt x="218" y="121"/>
                      <a:pt x="218" y="122"/>
                    </a:cubicBezTo>
                    <a:cubicBezTo>
                      <a:pt x="218" y="122"/>
                      <a:pt x="218" y="122"/>
                      <a:pt x="218" y="122"/>
                    </a:cubicBezTo>
                    <a:cubicBezTo>
                      <a:pt x="205" y="126"/>
                      <a:pt x="191" y="129"/>
                      <a:pt x="177" y="133"/>
                    </a:cubicBezTo>
                    <a:cubicBezTo>
                      <a:pt x="165" y="136"/>
                      <a:pt x="153" y="139"/>
                      <a:pt x="142" y="144"/>
                    </a:cubicBezTo>
                    <a:moveTo>
                      <a:pt x="15" y="138"/>
                    </a:moveTo>
                    <a:cubicBezTo>
                      <a:pt x="15" y="138"/>
                      <a:pt x="16" y="137"/>
                      <a:pt x="18" y="135"/>
                    </a:cubicBezTo>
                    <a:cubicBezTo>
                      <a:pt x="27" y="129"/>
                      <a:pt x="37" y="126"/>
                      <a:pt x="45" y="120"/>
                    </a:cubicBezTo>
                    <a:cubicBezTo>
                      <a:pt x="45" y="122"/>
                      <a:pt x="44" y="124"/>
                      <a:pt x="42" y="126"/>
                    </a:cubicBezTo>
                    <a:cubicBezTo>
                      <a:pt x="42" y="126"/>
                      <a:pt x="42" y="126"/>
                      <a:pt x="42" y="126"/>
                    </a:cubicBezTo>
                    <a:cubicBezTo>
                      <a:pt x="37" y="127"/>
                      <a:pt x="33" y="130"/>
                      <a:pt x="29" y="132"/>
                    </a:cubicBezTo>
                    <a:cubicBezTo>
                      <a:pt x="26" y="134"/>
                      <a:pt x="22" y="135"/>
                      <a:pt x="19" y="136"/>
                    </a:cubicBezTo>
                    <a:cubicBezTo>
                      <a:pt x="18" y="137"/>
                      <a:pt x="16" y="138"/>
                      <a:pt x="15" y="138"/>
                    </a:cubicBezTo>
                    <a:moveTo>
                      <a:pt x="260" y="123"/>
                    </a:moveTo>
                    <a:cubicBezTo>
                      <a:pt x="260" y="122"/>
                      <a:pt x="259" y="122"/>
                      <a:pt x="259" y="121"/>
                    </a:cubicBezTo>
                    <a:cubicBezTo>
                      <a:pt x="259" y="121"/>
                      <a:pt x="259" y="121"/>
                      <a:pt x="259" y="121"/>
                    </a:cubicBezTo>
                    <a:cubicBezTo>
                      <a:pt x="261" y="121"/>
                      <a:pt x="263" y="120"/>
                      <a:pt x="266" y="120"/>
                    </a:cubicBezTo>
                    <a:cubicBezTo>
                      <a:pt x="267" y="119"/>
                      <a:pt x="267" y="119"/>
                      <a:pt x="267" y="119"/>
                    </a:cubicBezTo>
                    <a:cubicBezTo>
                      <a:pt x="268" y="119"/>
                      <a:pt x="265" y="120"/>
                      <a:pt x="264" y="120"/>
                    </a:cubicBezTo>
                    <a:cubicBezTo>
                      <a:pt x="263" y="121"/>
                      <a:pt x="262" y="122"/>
                      <a:pt x="260" y="123"/>
                    </a:cubicBezTo>
                    <a:cubicBezTo>
                      <a:pt x="260" y="123"/>
                      <a:pt x="260" y="123"/>
                      <a:pt x="260" y="123"/>
                    </a:cubicBezTo>
                    <a:moveTo>
                      <a:pt x="147" y="130"/>
                    </a:moveTo>
                    <a:cubicBezTo>
                      <a:pt x="147" y="128"/>
                      <a:pt x="147" y="127"/>
                      <a:pt x="147" y="126"/>
                    </a:cubicBezTo>
                    <a:cubicBezTo>
                      <a:pt x="157" y="126"/>
                      <a:pt x="167" y="122"/>
                      <a:pt x="177" y="120"/>
                    </a:cubicBezTo>
                    <a:cubicBezTo>
                      <a:pt x="179" y="119"/>
                      <a:pt x="181" y="118"/>
                      <a:pt x="184" y="118"/>
                    </a:cubicBezTo>
                    <a:cubicBezTo>
                      <a:pt x="181" y="119"/>
                      <a:pt x="179" y="119"/>
                      <a:pt x="177" y="120"/>
                    </a:cubicBezTo>
                    <a:cubicBezTo>
                      <a:pt x="170" y="122"/>
                      <a:pt x="164" y="124"/>
                      <a:pt x="157" y="126"/>
                    </a:cubicBezTo>
                    <a:cubicBezTo>
                      <a:pt x="154" y="128"/>
                      <a:pt x="150" y="128"/>
                      <a:pt x="147" y="130"/>
                    </a:cubicBezTo>
                    <a:moveTo>
                      <a:pt x="147" y="132"/>
                    </a:moveTo>
                    <a:cubicBezTo>
                      <a:pt x="151" y="132"/>
                      <a:pt x="154" y="130"/>
                      <a:pt x="158" y="129"/>
                    </a:cubicBezTo>
                    <a:cubicBezTo>
                      <a:pt x="163" y="127"/>
                      <a:pt x="168" y="126"/>
                      <a:pt x="174" y="124"/>
                    </a:cubicBezTo>
                    <a:cubicBezTo>
                      <a:pt x="183" y="122"/>
                      <a:pt x="192" y="120"/>
                      <a:pt x="202" y="117"/>
                    </a:cubicBezTo>
                    <a:cubicBezTo>
                      <a:pt x="195" y="120"/>
                      <a:pt x="187" y="121"/>
                      <a:pt x="180" y="123"/>
                    </a:cubicBezTo>
                    <a:cubicBezTo>
                      <a:pt x="173" y="125"/>
                      <a:pt x="167" y="128"/>
                      <a:pt x="161" y="130"/>
                    </a:cubicBezTo>
                    <a:cubicBezTo>
                      <a:pt x="156" y="132"/>
                      <a:pt x="151" y="133"/>
                      <a:pt x="146" y="134"/>
                    </a:cubicBezTo>
                    <a:cubicBezTo>
                      <a:pt x="146" y="134"/>
                      <a:pt x="146" y="133"/>
                      <a:pt x="146" y="132"/>
                    </a:cubicBezTo>
                    <a:cubicBezTo>
                      <a:pt x="147" y="132"/>
                      <a:pt x="147" y="132"/>
                      <a:pt x="147" y="132"/>
                    </a:cubicBezTo>
                    <a:moveTo>
                      <a:pt x="144" y="140"/>
                    </a:moveTo>
                    <a:cubicBezTo>
                      <a:pt x="144" y="140"/>
                      <a:pt x="143" y="140"/>
                      <a:pt x="143" y="140"/>
                    </a:cubicBezTo>
                    <a:cubicBezTo>
                      <a:pt x="143" y="140"/>
                      <a:pt x="143" y="140"/>
                      <a:pt x="143" y="140"/>
                    </a:cubicBezTo>
                    <a:cubicBezTo>
                      <a:pt x="144" y="140"/>
                      <a:pt x="145" y="140"/>
                      <a:pt x="148" y="139"/>
                    </a:cubicBezTo>
                    <a:cubicBezTo>
                      <a:pt x="156" y="136"/>
                      <a:pt x="164" y="134"/>
                      <a:pt x="172" y="131"/>
                    </a:cubicBezTo>
                    <a:cubicBezTo>
                      <a:pt x="177" y="129"/>
                      <a:pt x="181" y="127"/>
                      <a:pt x="186" y="126"/>
                    </a:cubicBezTo>
                    <a:cubicBezTo>
                      <a:pt x="196" y="123"/>
                      <a:pt x="206" y="120"/>
                      <a:pt x="216" y="117"/>
                    </a:cubicBezTo>
                    <a:cubicBezTo>
                      <a:pt x="216" y="117"/>
                      <a:pt x="217" y="118"/>
                      <a:pt x="217" y="119"/>
                    </a:cubicBezTo>
                    <a:cubicBezTo>
                      <a:pt x="199" y="126"/>
                      <a:pt x="181" y="131"/>
                      <a:pt x="162" y="136"/>
                    </a:cubicBezTo>
                    <a:cubicBezTo>
                      <a:pt x="158" y="137"/>
                      <a:pt x="155" y="138"/>
                      <a:pt x="151" y="139"/>
                    </a:cubicBezTo>
                    <a:cubicBezTo>
                      <a:pt x="148" y="140"/>
                      <a:pt x="145" y="140"/>
                      <a:pt x="144" y="140"/>
                    </a:cubicBezTo>
                    <a:moveTo>
                      <a:pt x="227" y="122"/>
                    </a:moveTo>
                    <a:cubicBezTo>
                      <a:pt x="227" y="122"/>
                      <a:pt x="227" y="122"/>
                      <a:pt x="229" y="121"/>
                    </a:cubicBezTo>
                    <a:cubicBezTo>
                      <a:pt x="231" y="121"/>
                      <a:pt x="233" y="120"/>
                      <a:pt x="235" y="120"/>
                    </a:cubicBezTo>
                    <a:cubicBezTo>
                      <a:pt x="237" y="119"/>
                      <a:pt x="239" y="118"/>
                      <a:pt x="242" y="116"/>
                    </a:cubicBezTo>
                    <a:cubicBezTo>
                      <a:pt x="242" y="117"/>
                      <a:pt x="242" y="117"/>
                      <a:pt x="242" y="117"/>
                    </a:cubicBezTo>
                    <a:cubicBezTo>
                      <a:pt x="243" y="118"/>
                      <a:pt x="243" y="118"/>
                      <a:pt x="244" y="119"/>
                    </a:cubicBezTo>
                    <a:cubicBezTo>
                      <a:pt x="238" y="120"/>
                      <a:pt x="233" y="121"/>
                      <a:pt x="228" y="122"/>
                    </a:cubicBezTo>
                    <a:cubicBezTo>
                      <a:pt x="228" y="122"/>
                      <a:pt x="227" y="122"/>
                      <a:pt x="227" y="122"/>
                    </a:cubicBezTo>
                    <a:moveTo>
                      <a:pt x="207" y="119"/>
                    </a:moveTo>
                    <a:cubicBezTo>
                      <a:pt x="208" y="118"/>
                      <a:pt x="209" y="118"/>
                      <a:pt x="210" y="118"/>
                    </a:cubicBezTo>
                    <a:cubicBezTo>
                      <a:pt x="211" y="117"/>
                      <a:pt x="212" y="117"/>
                      <a:pt x="214" y="116"/>
                    </a:cubicBezTo>
                    <a:cubicBezTo>
                      <a:pt x="212" y="117"/>
                      <a:pt x="209" y="118"/>
                      <a:pt x="207" y="119"/>
                    </a:cubicBezTo>
                    <a:moveTo>
                      <a:pt x="227" y="121"/>
                    </a:moveTo>
                    <a:cubicBezTo>
                      <a:pt x="227" y="120"/>
                      <a:pt x="227" y="120"/>
                      <a:pt x="227" y="120"/>
                    </a:cubicBezTo>
                    <a:cubicBezTo>
                      <a:pt x="227" y="119"/>
                      <a:pt x="227" y="119"/>
                      <a:pt x="227" y="119"/>
                    </a:cubicBezTo>
                    <a:cubicBezTo>
                      <a:pt x="228" y="119"/>
                      <a:pt x="230" y="118"/>
                      <a:pt x="232" y="118"/>
                    </a:cubicBezTo>
                    <a:cubicBezTo>
                      <a:pt x="234" y="117"/>
                      <a:pt x="238" y="117"/>
                      <a:pt x="240" y="116"/>
                    </a:cubicBezTo>
                    <a:cubicBezTo>
                      <a:pt x="236" y="119"/>
                      <a:pt x="231" y="120"/>
                      <a:pt x="227" y="121"/>
                    </a:cubicBezTo>
                    <a:moveTo>
                      <a:pt x="15" y="131"/>
                    </a:moveTo>
                    <a:cubicBezTo>
                      <a:pt x="17" y="130"/>
                      <a:pt x="19" y="128"/>
                      <a:pt x="21" y="127"/>
                    </a:cubicBezTo>
                    <a:cubicBezTo>
                      <a:pt x="24" y="125"/>
                      <a:pt x="26" y="124"/>
                      <a:pt x="29" y="123"/>
                    </a:cubicBezTo>
                    <a:cubicBezTo>
                      <a:pt x="33" y="121"/>
                      <a:pt x="38" y="118"/>
                      <a:pt x="43" y="115"/>
                    </a:cubicBezTo>
                    <a:cubicBezTo>
                      <a:pt x="43" y="116"/>
                      <a:pt x="44" y="117"/>
                      <a:pt x="44" y="117"/>
                    </a:cubicBezTo>
                    <a:cubicBezTo>
                      <a:pt x="45" y="118"/>
                      <a:pt x="45" y="118"/>
                      <a:pt x="45" y="119"/>
                    </a:cubicBezTo>
                    <a:cubicBezTo>
                      <a:pt x="35" y="122"/>
                      <a:pt x="25" y="128"/>
                      <a:pt x="15" y="131"/>
                    </a:cubicBezTo>
                    <a:moveTo>
                      <a:pt x="13" y="131"/>
                    </a:moveTo>
                    <a:cubicBezTo>
                      <a:pt x="13" y="129"/>
                      <a:pt x="14" y="128"/>
                      <a:pt x="14" y="126"/>
                    </a:cubicBezTo>
                    <a:cubicBezTo>
                      <a:pt x="14" y="126"/>
                      <a:pt x="14" y="126"/>
                      <a:pt x="14" y="126"/>
                    </a:cubicBezTo>
                    <a:cubicBezTo>
                      <a:pt x="19" y="124"/>
                      <a:pt x="24" y="122"/>
                      <a:pt x="29" y="120"/>
                    </a:cubicBezTo>
                    <a:cubicBezTo>
                      <a:pt x="31" y="119"/>
                      <a:pt x="34" y="118"/>
                      <a:pt x="36" y="117"/>
                    </a:cubicBezTo>
                    <a:cubicBezTo>
                      <a:pt x="37" y="117"/>
                      <a:pt x="41" y="115"/>
                      <a:pt x="41" y="115"/>
                    </a:cubicBezTo>
                    <a:cubicBezTo>
                      <a:pt x="41" y="115"/>
                      <a:pt x="41" y="115"/>
                      <a:pt x="39" y="116"/>
                    </a:cubicBezTo>
                    <a:cubicBezTo>
                      <a:pt x="31" y="121"/>
                      <a:pt x="21" y="125"/>
                      <a:pt x="13" y="131"/>
                    </a:cubicBezTo>
                    <a:moveTo>
                      <a:pt x="256" y="117"/>
                    </a:moveTo>
                    <a:cubicBezTo>
                      <a:pt x="260" y="117"/>
                      <a:pt x="263" y="115"/>
                      <a:pt x="267" y="114"/>
                    </a:cubicBezTo>
                    <a:cubicBezTo>
                      <a:pt x="267" y="114"/>
                      <a:pt x="268" y="114"/>
                      <a:pt x="268" y="114"/>
                    </a:cubicBezTo>
                    <a:cubicBezTo>
                      <a:pt x="269" y="114"/>
                      <a:pt x="265" y="116"/>
                      <a:pt x="264" y="117"/>
                    </a:cubicBezTo>
                    <a:cubicBezTo>
                      <a:pt x="262" y="118"/>
                      <a:pt x="260" y="119"/>
                      <a:pt x="258" y="120"/>
                    </a:cubicBezTo>
                    <a:cubicBezTo>
                      <a:pt x="257" y="119"/>
                      <a:pt x="257" y="118"/>
                      <a:pt x="256" y="117"/>
                    </a:cubicBezTo>
                    <a:cubicBezTo>
                      <a:pt x="256" y="117"/>
                      <a:pt x="256" y="117"/>
                      <a:pt x="256" y="117"/>
                    </a:cubicBezTo>
                    <a:moveTo>
                      <a:pt x="227" y="118"/>
                    </a:moveTo>
                    <a:cubicBezTo>
                      <a:pt x="227" y="118"/>
                      <a:pt x="230" y="117"/>
                      <a:pt x="231" y="116"/>
                    </a:cubicBezTo>
                    <a:cubicBezTo>
                      <a:pt x="234" y="115"/>
                      <a:pt x="236" y="114"/>
                      <a:pt x="239" y="113"/>
                    </a:cubicBezTo>
                    <a:cubicBezTo>
                      <a:pt x="240" y="114"/>
                      <a:pt x="240" y="115"/>
                      <a:pt x="241" y="115"/>
                    </a:cubicBezTo>
                    <a:cubicBezTo>
                      <a:pt x="237" y="116"/>
                      <a:pt x="233" y="117"/>
                      <a:pt x="229" y="118"/>
                    </a:cubicBezTo>
                    <a:cubicBezTo>
                      <a:pt x="228" y="118"/>
                      <a:pt x="228" y="118"/>
                      <a:pt x="227" y="118"/>
                    </a:cubicBezTo>
                    <a:moveTo>
                      <a:pt x="259" y="120"/>
                    </a:moveTo>
                    <a:cubicBezTo>
                      <a:pt x="259" y="120"/>
                      <a:pt x="259" y="120"/>
                      <a:pt x="261" y="119"/>
                    </a:cubicBezTo>
                    <a:cubicBezTo>
                      <a:pt x="264" y="118"/>
                      <a:pt x="267" y="116"/>
                      <a:pt x="270" y="113"/>
                    </a:cubicBezTo>
                    <a:cubicBezTo>
                      <a:pt x="270" y="113"/>
                      <a:pt x="270" y="113"/>
                      <a:pt x="270" y="113"/>
                    </a:cubicBezTo>
                    <a:cubicBezTo>
                      <a:pt x="271" y="119"/>
                      <a:pt x="272" y="125"/>
                      <a:pt x="272" y="132"/>
                    </a:cubicBezTo>
                    <a:cubicBezTo>
                      <a:pt x="272" y="132"/>
                      <a:pt x="272" y="132"/>
                      <a:pt x="271" y="132"/>
                    </a:cubicBezTo>
                    <a:cubicBezTo>
                      <a:pt x="270" y="132"/>
                      <a:pt x="271" y="131"/>
                      <a:pt x="272" y="129"/>
                    </a:cubicBezTo>
                    <a:cubicBezTo>
                      <a:pt x="272" y="128"/>
                      <a:pt x="271" y="128"/>
                      <a:pt x="271" y="128"/>
                    </a:cubicBezTo>
                    <a:cubicBezTo>
                      <a:pt x="271" y="128"/>
                      <a:pt x="271" y="128"/>
                      <a:pt x="271" y="128"/>
                    </a:cubicBezTo>
                    <a:cubicBezTo>
                      <a:pt x="271" y="128"/>
                      <a:pt x="269" y="129"/>
                      <a:pt x="268" y="129"/>
                    </a:cubicBezTo>
                    <a:cubicBezTo>
                      <a:pt x="268" y="129"/>
                      <a:pt x="268" y="129"/>
                      <a:pt x="268" y="128"/>
                    </a:cubicBezTo>
                    <a:cubicBezTo>
                      <a:pt x="270" y="127"/>
                      <a:pt x="270" y="126"/>
                      <a:pt x="271" y="125"/>
                    </a:cubicBezTo>
                    <a:cubicBezTo>
                      <a:pt x="270" y="124"/>
                      <a:pt x="270" y="124"/>
                      <a:pt x="270" y="124"/>
                    </a:cubicBezTo>
                    <a:cubicBezTo>
                      <a:pt x="268" y="125"/>
                      <a:pt x="269" y="124"/>
                      <a:pt x="266" y="125"/>
                    </a:cubicBezTo>
                    <a:cubicBezTo>
                      <a:pt x="266" y="125"/>
                      <a:pt x="266" y="125"/>
                      <a:pt x="266" y="125"/>
                    </a:cubicBezTo>
                    <a:cubicBezTo>
                      <a:pt x="268" y="124"/>
                      <a:pt x="269" y="124"/>
                      <a:pt x="270" y="122"/>
                    </a:cubicBezTo>
                    <a:cubicBezTo>
                      <a:pt x="269" y="121"/>
                      <a:pt x="269" y="121"/>
                      <a:pt x="269" y="121"/>
                    </a:cubicBezTo>
                    <a:cubicBezTo>
                      <a:pt x="269" y="121"/>
                      <a:pt x="269" y="121"/>
                      <a:pt x="269" y="121"/>
                    </a:cubicBezTo>
                    <a:cubicBezTo>
                      <a:pt x="266" y="121"/>
                      <a:pt x="263" y="122"/>
                      <a:pt x="262" y="123"/>
                    </a:cubicBezTo>
                    <a:cubicBezTo>
                      <a:pt x="264" y="121"/>
                      <a:pt x="267" y="121"/>
                      <a:pt x="269" y="119"/>
                    </a:cubicBezTo>
                    <a:cubicBezTo>
                      <a:pt x="269" y="119"/>
                      <a:pt x="269" y="118"/>
                      <a:pt x="269" y="118"/>
                    </a:cubicBezTo>
                    <a:cubicBezTo>
                      <a:pt x="269" y="118"/>
                      <a:pt x="269" y="118"/>
                      <a:pt x="269" y="118"/>
                    </a:cubicBezTo>
                    <a:cubicBezTo>
                      <a:pt x="267" y="118"/>
                      <a:pt x="265" y="119"/>
                      <a:pt x="264" y="119"/>
                    </a:cubicBezTo>
                    <a:cubicBezTo>
                      <a:pt x="263" y="120"/>
                      <a:pt x="260" y="120"/>
                      <a:pt x="259" y="120"/>
                    </a:cubicBezTo>
                    <a:moveTo>
                      <a:pt x="227" y="114"/>
                    </a:moveTo>
                    <a:cubicBezTo>
                      <a:pt x="231" y="114"/>
                      <a:pt x="235" y="114"/>
                      <a:pt x="238" y="113"/>
                    </a:cubicBezTo>
                    <a:cubicBezTo>
                      <a:pt x="234" y="114"/>
                      <a:pt x="230" y="116"/>
                      <a:pt x="227" y="118"/>
                    </a:cubicBezTo>
                    <a:cubicBezTo>
                      <a:pt x="227" y="117"/>
                      <a:pt x="227" y="115"/>
                      <a:pt x="227" y="114"/>
                    </a:cubicBezTo>
                    <a:cubicBezTo>
                      <a:pt x="227" y="114"/>
                      <a:pt x="227" y="114"/>
                      <a:pt x="227" y="114"/>
                    </a:cubicBezTo>
                    <a:moveTo>
                      <a:pt x="145" y="136"/>
                    </a:moveTo>
                    <a:cubicBezTo>
                      <a:pt x="145" y="135"/>
                      <a:pt x="145" y="135"/>
                      <a:pt x="145" y="135"/>
                    </a:cubicBezTo>
                    <a:cubicBezTo>
                      <a:pt x="147" y="135"/>
                      <a:pt x="149" y="134"/>
                      <a:pt x="151" y="134"/>
                    </a:cubicBezTo>
                    <a:cubicBezTo>
                      <a:pt x="155" y="133"/>
                      <a:pt x="159" y="131"/>
                      <a:pt x="163" y="130"/>
                    </a:cubicBezTo>
                    <a:cubicBezTo>
                      <a:pt x="172" y="127"/>
                      <a:pt x="182" y="124"/>
                      <a:pt x="191" y="121"/>
                    </a:cubicBezTo>
                    <a:cubicBezTo>
                      <a:pt x="195" y="120"/>
                      <a:pt x="198" y="120"/>
                      <a:pt x="202" y="118"/>
                    </a:cubicBezTo>
                    <a:cubicBezTo>
                      <a:pt x="203" y="117"/>
                      <a:pt x="204" y="116"/>
                      <a:pt x="206" y="115"/>
                    </a:cubicBezTo>
                    <a:cubicBezTo>
                      <a:pt x="209" y="114"/>
                      <a:pt x="212" y="114"/>
                      <a:pt x="214" y="113"/>
                    </a:cubicBezTo>
                    <a:cubicBezTo>
                      <a:pt x="215" y="114"/>
                      <a:pt x="215" y="115"/>
                      <a:pt x="216" y="116"/>
                    </a:cubicBezTo>
                    <a:cubicBezTo>
                      <a:pt x="210" y="116"/>
                      <a:pt x="206" y="118"/>
                      <a:pt x="201" y="120"/>
                    </a:cubicBezTo>
                    <a:cubicBezTo>
                      <a:pt x="195" y="123"/>
                      <a:pt x="188" y="124"/>
                      <a:pt x="182" y="126"/>
                    </a:cubicBezTo>
                    <a:cubicBezTo>
                      <a:pt x="181" y="126"/>
                      <a:pt x="180" y="126"/>
                      <a:pt x="180" y="126"/>
                    </a:cubicBezTo>
                    <a:cubicBezTo>
                      <a:pt x="171" y="129"/>
                      <a:pt x="162" y="132"/>
                      <a:pt x="153" y="134"/>
                    </a:cubicBezTo>
                    <a:cubicBezTo>
                      <a:pt x="150" y="135"/>
                      <a:pt x="148" y="135"/>
                      <a:pt x="145" y="136"/>
                    </a:cubicBezTo>
                    <a:moveTo>
                      <a:pt x="14" y="125"/>
                    </a:moveTo>
                    <a:cubicBezTo>
                      <a:pt x="14" y="124"/>
                      <a:pt x="14" y="122"/>
                      <a:pt x="14" y="121"/>
                    </a:cubicBezTo>
                    <a:cubicBezTo>
                      <a:pt x="18" y="120"/>
                      <a:pt x="22" y="118"/>
                      <a:pt x="25" y="116"/>
                    </a:cubicBezTo>
                    <a:cubicBezTo>
                      <a:pt x="28" y="115"/>
                      <a:pt x="31" y="114"/>
                      <a:pt x="35" y="113"/>
                    </a:cubicBezTo>
                    <a:cubicBezTo>
                      <a:pt x="36" y="112"/>
                      <a:pt x="38" y="112"/>
                      <a:pt x="39" y="111"/>
                    </a:cubicBezTo>
                    <a:cubicBezTo>
                      <a:pt x="38" y="112"/>
                      <a:pt x="37" y="112"/>
                      <a:pt x="36" y="113"/>
                    </a:cubicBezTo>
                    <a:cubicBezTo>
                      <a:pt x="32" y="115"/>
                      <a:pt x="28" y="117"/>
                      <a:pt x="24" y="119"/>
                    </a:cubicBezTo>
                    <a:cubicBezTo>
                      <a:pt x="21" y="122"/>
                      <a:pt x="17" y="123"/>
                      <a:pt x="14" y="125"/>
                    </a:cubicBezTo>
                    <a:moveTo>
                      <a:pt x="230" y="110"/>
                    </a:moveTo>
                    <a:cubicBezTo>
                      <a:pt x="230" y="110"/>
                      <a:pt x="230" y="110"/>
                      <a:pt x="231" y="110"/>
                    </a:cubicBezTo>
                    <a:cubicBezTo>
                      <a:pt x="232" y="110"/>
                      <a:pt x="233" y="110"/>
                      <a:pt x="233" y="110"/>
                    </a:cubicBezTo>
                    <a:cubicBezTo>
                      <a:pt x="234" y="110"/>
                      <a:pt x="234" y="110"/>
                      <a:pt x="233" y="110"/>
                    </a:cubicBezTo>
                    <a:cubicBezTo>
                      <a:pt x="231" y="111"/>
                      <a:pt x="229" y="111"/>
                      <a:pt x="226" y="112"/>
                    </a:cubicBezTo>
                    <a:cubicBezTo>
                      <a:pt x="226" y="112"/>
                      <a:pt x="226" y="111"/>
                      <a:pt x="226" y="110"/>
                    </a:cubicBezTo>
                    <a:cubicBezTo>
                      <a:pt x="226" y="110"/>
                      <a:pt x="227" y="110"/>
                      <a:pt x="227" y="110"/>
                    </a:cubicBezTo>
                    <a:cubicBezTo>
                      <a:pt x="228" y="110"/>
                      <a:pt x="229" y="110"/>
                      <a:pt x="230" y="110"/>
                    </a:cubicBezTo>
                    <a:cubicBezTo>
                      <a:pt x="230" y="110"/>
                      <a:pt x="230" y="110"/>
                      <a:pt x="230" y="110"/>
                    </a:cubicBezTo>
                    <a:moveTo>
                      <a:pt x="228" y="113"/>
                    </a:moveTo>
                    <a:cubicBezTo>
                      <a:pt x="227" y="113"/>
                      <a:pt x="227" y="113"/>
                      <a:pt x="229" y="112"/>
                    </a:cubicBezTo>
                    <a:cubicBezTo>
                      <a:pt x="232" y="111"/>
                      <a:pt x="234" y="111"/>
                      <a:pt x="237" y="109"/>
                    </a:cubicBezTo>
                    <a:cubicBezTo>
                      <a:pt x="237" y="110"/>
                      <a:pt x="238" y="111"/>
                      <a:pt x="239" y="112"/>
                    </a:cubicBezTo>
                    <a:cubicBezTo>
                      <a:pt x="236" y="113"/>
                      <a:pt x="234" y="113"/>
                      <a:pt x="231" y="113"/>
                    </a:cubicBezTo>
                    <a:cubicBezTo>
                      <a:pt x="231" y="113"/>
                      <a:pt x="229" y="113"/>
                      <a:pt x="228" y="113"/>
                    </a:cubicBezTo>
                    <a:moveTo>
                      <a:pt x="255" y="116"/>
                    </a:moveTo>
                    <a:cubicBezTo>
                      <a:pt x="254" y="115"/>
                      <a:pt x="254" y="113"/>
                      <a:pt x="253" y="112"/>
                    </a:cubicBezTo>
                    <a:cubicBezTo>
                      <a:pt x="254" y="112"/>
                      <a:pt x="256" y="112"/>
                      <a:pt x="257" y="111"/>
                    </a:cubicBezTo>
                    <a:cubicBezTo>
                      <a:pt x="259" y="111"/>
                      <a:pt x="266" y="110"/>
                      <a:pt x="267" y="109"/>
                    </a:cubicBezTo>
                    <a:cubicBezTo>
                      <a:pt x="263" y="112"/>
                      <a:pt x="259" y="113"/>
                      <a:pt x="255" y="116"/>
                    </a:cubicBezTo>
                    <a:moveTo>
                      <a:pt x="257" y="116"/>
                    </a:moveTo>
                    <a:cubicBezTo>
                      <a:pt x="258" y="116"/>
                      <a:pt x="261" y="113"/>
                      <a:pt x="263" y="112"/>
                    </a:cubicBezTo>
                    <a:cubicBezTo>
                      <a:pt x="265" y="111"/>
                      <a:pt x="267" y="110"/>
                      <a:pt x="269" y="109"/>
                    </a:cubicBezTo>
                    <a:cubicBezTo>
                      <a:pt x="269" y="109"/>
                      <a:pt x="269" y="109"/>
                      <a:pt x="269" y="109"/>
                    </a:cubicBezTo>
                    <a:cubicBezTo>
                      <a:pt x="269" y="110"/>
                      <a:pt x="270" y="111"/>
                      <a:pt x="270" y="113"/>
                    </a:cubicBezTo>
                    <a:cubicBezTo>
                      <a:pt x="269" y="112"/>
                      <a:pt x="269" y="112"/>
                      <a:pt x="269" y="112"/>
                    </a:cubicBezTo>
                    <a:cubicBezTo>
                      <a:pt x="265" y="113"/>
                      <a:pt x="261" y="116"/>
                      <a:pt x="257" y="116"/>
                    </a:cubicBezTo>
                    <a:moveTo>
                      <a:pt x="147" y="131"/>
                    </a:moveTo>
                    <a:cubicBezTo>
                      <a:pt x="147" y="131"/>
                      <a:pt x="147" y="131"/>
                      <a:pt x="147" y="131"/>
                    </a:cubicBezTo>
                    <a:cubicBezTo>
                      <a:pt x="147" y="131"/>
                      <a:pt x="147" y="131"/>
                      <a:pt x="147" y="131"/>
                    </a:cubicBezTo>
                    <a:cubicBezTo>
                      <a:pt x="149" y="129"/>
                      <a:pt x="152" y="129"/>
                      <a:pt x="154" y="128"/>
                    </a:cubicBezTo>
                    <a:cubicBezTo>
                      <a:pt x="166" y="125"/>
                      <a:pt x="178" y="120"/>
                      <a:pt x="190" y="116"/>
                    </a:cubicBezTo>
                    <a:cubicBezTo>
                      <a:pt x="197" y="114"/>
                      <a:pt x="205" y="112"/>
                      <a:pt x="213" y="109"/>
                    </a:cubicBezTo>
                    <a:cubicBezTo>
                      <a:pt x="213" y="109"/>
                      <a:pt x="213" y="109"/>
                      <a:pt x="213" y="109"/>
                    </a:cubicBezTo>
                    <a:cubicBezTo>
                      <a:pt x="213" y="109"/>
                      <a:pt x="213" y="110"/>
                      <a:pt x="213" y="110"/>
                    </a:cubicBezTo>
                    <a:cubicBezTo>
                      <a:pt x="214" y="111"/>
                      <a:pt x="214" y="111"/>
                      <a:pt x="214" y="112"/>
                    </a:cubicBezTo>
                    <a:cubicBezTo>
                      <a:pt x="211" y="112"/>
                      <a:pt x="209" y="113"/>
                      <a:pt x="206" y="114"/>
                    </a:cubicBezTo>
                    <a:cubicBezTo>
                      <a:pt x="199" y="117"/>
                      <a:pt x="192" y="119"/>
                      <a:pt x="185" y="121"/>
                    </a:cubicBezTo>
                    <a:cubicBezTo>
                      <a:pt x="177" y="123"/>
                      <a:pt x="168" y="124"/>
                      <a:pt x="161" y="127"/>
                    </a:cubicBezTo>
                    <a:cubicBezTo>
                      <a:pt x="157" y="128"/>
                      <a:pt x="154" y="130"/>
                      <a:pt x="151" y="130"/>
                    </a:cubicBezTo>
                    <a:cubicBezTo>
                      <a:pt x="151" y="131"/>
                      <a:pt x="148" y="131"/>
                      <a:pt x="147" y="131"/>
                    </a:cubicBezTo>
                    <a:moveTo>
                      <a:pt x="226" y="109"/>
                    </a:moveTo>
                    <a:cubicBezTo>
                      <a:pt x="229" y="109"/>
                      <a:pt x="233" y="107"/>
                      <a:pt x="235" y="106"/>
                    </a:cubicBezTo>
                    <a:cubicBezTo>
                      <a:pt x="236" y="107"/>
                      <a:pt x="236" y="107"/>
                      <a:pt x="236" y="108"/>
                    </a:cubicBezTo>
                    <a:cubicBezTo>
                      <a:pt x="233" y="109"/>
                      <a:pt x="229" y="109"/>
                      <a:pt x="226" y="109"/>
                    </a:cubicBezTo>
                    <a:moveTo>
                      <a:pt x="226" y="107"/>
                    </a:moveTo>
                    <a:cubicBezTo>
                      <a:pt x="227" y="107"/>
                      <a:pt x="229" y="106"/>
                      <a:pt x="231" y="106"/>
                    </a:cubicBezTo>
                    <a:cubicBezTo>
                      <a:pt x="232" y="106"/>
                      <a:pt x="232" y="106"/>
                      <a:pt x="232" y="106"/>
                    </a:cubicBezTo>
                    <a:cubicBezTo>
                      <a:pt x="233" y="106"/>
                      <a:pt x="229" y="107"/>
                      <a:pt x="229" y="107"/>
                    </a:cubicBezTo>
                    <a:cubicBezTo>
                      <a:pt x="228" y="108"/>
                      <a:pt x="227" y="108"/>
                      <a:pt x="226" y="108"/>
                    </a:cubicBezTo>
                    <a:cubicBezTo>
                      <a:pt x="226" y="108"/>
                      <a:pt x="226" y="107"/>
                      <a:pt x="225" y="107"/>
                    </a:cubicBezTo>
                    <a:cubicBezTo>
                      <a:pt x="225" y="107"/>
                      <a:pt x="226" y="107"/>
                      <a:pt x="226" y="107"/>
                    </a:cubicBezTo>
                    <a:moveTo>
                      <a:pt x="15" y="119"/>
                    </a:moveTo>
                    <a:cubicBezTo>
                      <a:pt x="15" y="118"/>
                      <a:pt x="15" y="116"/>
                      <a:pt x="15" y="115"/>
                    </a:cubicBezTo>
                    <a:cubicBezTo>
                      <a:pt x="20" y="114"/>
                      <a:pt x="24" y="112"/>
                      <a:pt x="28" y="110"/>
                    </a:cubicBezTo>
                    <a:cubicBezTo>
                      <a:pt x="31" y="109"/>
                      <a:pt x="34" y="107"/>
                      <a:pt x="38" y="106"/>
                    </a:cubicBezTo>
                    <a:cubicBezTo>
                      <a:pt x="39" y="106"/>
                      <a:pt x="40" y="105"/>
                      <a:pt x="40" y="105"/>
                    </a:cubicBezTo>
                    <a:cubicBezTo>
                      <a:pt x="40" y="105"/>
                      <a:pt x="37" y="107"/>
                      <a:pt x="36" y="108"/>
                    </a:cubicBezTo>
                    <a:cubicBezTo>
                      <a:pt x="29" y="112"/>
                      <a:pt x="21" y="114"/>
                      <a:pt x="15" y="119"/>
                    </a:cubicBezTo>
                    <a:moveTo>
                      <a:pt x="15" y="120"/>
                    </a:moveTo>
                    <a:cubicBezTo>
                      <a:pt x="15" y="120"/>
                      <a:pt x="16" y="119"/>
                      <a:pt x="18" y="118"/>
                    </a:cubicBezTo>
                    <a:cubicBezTo>
                      <a:pt x="26" y="112"/>
                      <a:pt x="35" y="110"/>
                      <a:pt x="42" y="105"/>
                    </a:cubicBezTo>
                    <a:cubicBezTo>
                      <a:pt x="42" y="107"/>
                      <a:pt x="42" y="108"/>
                      <a:pt x="42" y="110"/>
                    </a:cubicBezTo>
                    <a:cubicBezTo>
                      <a:pt x="41" y="112"/>
                      <a:pt x="41" y="113"/>
                      <a:pt x="42" y="114"/>
                    </a:cubicBezTo>
                    <a:cubicBezTo>
                      <a:pt x="38" y="115"/>
                      <a:pt x="34" y="117"/>
                      <a:pt x="30" y="119"/>
                    </a:cubicBezTo>
                    <a:cubicBezTo>
                      <a:pt x="27" y="120"/>
                      <a:pt x="23" y="122"/>
                      <a:pt x="20" y="123"/>
                    </a:cubicBezTo>
                    <a:cubicBezTo>
                      <a:pt x="20" y="123"/>
                      <a:pt x="16" y="125"/>
                      <a:pt x="16" y="125"/>
                    </a:cubicBezTo>
                    <a:cubicBezTo>
                      <a:pt x="16" y="125"/>
                      <a:pt x="16" y="125"/>
                      <a:pt x="17" y="124"/>
                    </a:cubicBezTo>
                    <a:cubicBezTo>
                      <a:pt x="24" y="119"/>
                      <a:pt x="34" y="116"/>
                      <a:pt x="41" y="110"/>
                    </a:cubicBezTo>
                    <a:cubicBezTo>
                      <a:pt x="41" y="110"/>
                      <a:pt x="41" y="109"/>
                      <a:pt x="41" y="109"/>
                    </a:cubicBezTo>
                    <a:cubicBezTo>
                      <a:pt x="41" y="109"/>
                      <a:pt x="41" y="109"/>
                      <a:pt x="41" y="109"/>
                    </a:cubicBezTo>
                    <a:cubicBezTo>
                      <a:pt x="37" y="111"/>
                      <a:pt x="32" y="112"/>
                      <a:pt x="28" y="114"/>
                    </a:cubicBezTo>
                    <a:cubicBezTo>
                      <a:pt x="26" y="115"/>
                      <a:pt x="23" y="116"/>
                      <a:pt x="21" y="117"/>
                    </a:cubicBezTo>
                    <a:cubicBezTo>
                      <a:pt x="20" y="118"/>
                      <a:pt x="16" y="120"/>
                      <a:pt x="15" y="120"/>
                    </a:cubicBezTo>
                    <a:moveTo>
                      <a:pt x="135" y="114"/>
                    </a:moveTo>
                    <a:cubicBezTo>
                      <a:pt x="134" y="114"/>
                      <a:pt x="133" y="113"/>
                      <a:pt x="132" y="113"/>
                    </a:cubicBezTo>
                    <a:cubicBezTo>
                      <a:pt x="142" y="110"/>
                      <a:pt x="153" y="107"/>
                      <a:pt x="163" y="104"/>
                    </a:cubicBezTo>
                    <a:cubicBezTo>
                      <a:pt x="157" y="106"/>
                      <a:pt x="151" y="108"/>
                      <a:pt x="145" y="110"/>
                    </a:cubicBezTo>
                    <a:cubicBezTo>
                      <a:pt x="142" y="111"/>
                      <a:pt x="138" y="112"/>
                      <a:pt x="135" y="114"/>
                    </a:cubicBezTo>
                    <a:moveTo>
                      <a:pt x="252" y="111"/>
                    </a:moveTo>
                    <a:cubicBezTo>
                      <a:pt x="252" y="110"/>
                      <a:pt x="252" y="109"/>
                      <a:pt x="251" y="109"/>
                    </a:cubicBezTo>
                    <a:cubicBezTo>
                      <a:pt x="251" y="108"/>
                      <a:pt x="251" y="108"/>
                      <a:pt x="251" y="108"/>
                    </a:cubicBezTo>
                    <a:cubicBezTo>
                      <a:pt x="255" y="107"/>
                      <a:pt x="259" y="106"/>
                      <a:pt x="263" y="105"/>
                    </a:cubicBezTo>
                    <a:cubicBezTo>
                      <a:pt x="265" y="104"/>
                      <a:pt x="265" y="104"/>
                      <a:pt x="265" y="104"/>
                    </a:cubicBezTo>
                    <a:cubicBezTo>
                      <a:pt x="266" y="104"/>
                      <a:pt x="262" y="106"/>
                      <a:pt x="261" y="106"/>
                    </a:cubicBezTo>
                    <a:cubicBezTo>
                      <a:pt x="258" y="108"/>
                      <a:pt x="255" y="109"/>
                      <a:pt x="252" y="111"/>
                    </a:cubicBezTo>
                    <a:moveTo>
                      <a:pt x="253" y="111"/>
                    </a:moveTo>
                    <a:cubicBezTo>
                      <a:pt x="255" y="111"/>
                      <a:pt x="258" y="109"/>
                      <a:pt x="259" y="108"/>
                    </a:cubicBezTo>
                    <a:cubicBezTo>
                      <a:pt x="262" y="107"/>
                      <a:pt x="265" y="105"/>
                      <a:pt x="268" y="104"/>
                    </a:cubicBezTo>
                    <a:cubicBezTo>
                      <a:pt x="268" y="105"/>
                      <a:pt x="268" y="107"/>
                      <a:pt x="269" y="108"/>
                    </a:cubicBezTo>
                    <a:cubicBezTo>
                      <a:pt x="269" y="108"/>
                      <a:pt x="269" y="108"/>
                      <a:pt x="269" y="108"/>
                    </a:cubicBezTo>
                    <a:cubicBezTo>
                      <a:pt x="263" y="108"/>
                      <a:pt x="259" y="110"/>
                      <a:pt x="253" y="111"/>
                    </a:cubicBezTo>
                    <a:moveTo>
                      <a:pt x="130" y="112"/>
                    </a:moveTo>
                    <a:cubicBezTo>
                      <a:pt x="129" y="112"/>
                      <a:pt x="128" y="112"/>
                      <a:pt x="126" y="112"/>
                    </a:cubicBezTo>
                    <a:cubicBezTo>
                      <a:pt x="131" y="111"/>
                      <a:pt x="136" y="108"/>
                      <a:pt x="141" y="107"/>
                    </a:cubicBezTo>
                    <a:cubicBezTo>
                      <a:pt x="145" y="106"/>
                      <a:pt x="149" y="104"/>
                      <a:pt x="154" y="103"/>
                    </a:cubicBezTo>
                    <a:cubicBezTo>
                      <a:pt x="150" y="104"/>
                      <a:pt x="146" y="106"/>
                      <a:pt x="143" y="107"/>
                    </a:cubicBezTo>
                    <a:cubicBezTo>
                      <a:pt x="139" y="109"/>
                      <a:pt x="134" y="110"/>
                      <a:pt x="130" y="112"/>
                    </a:cubicBezTo>
                    <a:moveTo>
                      <a:pt x="147" y="125"/>
                    </a:moveTo>
                    <a:cubicBezTo>
                      <a:pt x="146" y="124"/>
                      <a:pt x="146" y="123"/>
                      <a:pt x="145" y="122"/>
                    </a:cubicBezTo>
                    <a:cubicBezTo>
                      <a:pt x="155" y="117"/>
                      <a:pt x="167" y="115"/>
                      <a:pt x="178" y="113"/>
                    </a:cubicBezTo>
                    <a:cubicBezTo>
                      <a:pt x="188" y="110"/>
                      <a:pt x="201" y="108"/>
                      <a:pt x="209" y="103"/>
                    </a:cubicBezTo>
                    <a:cubicBezTo>
                      <a:pt x="199" y="110"/>
                      <a:pt x="186" y="112"/>
                      <a:pt x="174" y="116"/>
                    </a:cubicBezTo>
                    <a:cubicBezTo>
                      <a:pt x="168" y="119"/>
                      <a:pt x="162" y="121"/>
                      <a:pt x="156" y="122"/>
                    </a:cubicBezTo>
                    <a:cubicBezTo>
                      <a:pt x="153" y="123"/>
                      <a:pt x="150" y="123"/>
                      <a:pt x="147" y="125"/>
                    </a:cubicBezTo>
                    <a:moveTo>
                      <a:pt x="16" y="114"/>
                    </a:moveTo>
                    <a:cubicBezTo>
                      <a:pt x="16" y="112"/>
                      <a:pt x="16" y="111"/>
                      <a:pt x="17" y="109"/>
                    </a:cubicBezTo>
                    <a:cubicBezTo>
                      <a:pt x="20" y="108"/>
                      <a:pt x="22" y="107"/>
                      <a:pt x="25" y="106"/>
                    </a:cubicBezTo>
                    <a:cubicBezTo>
                      <a:pt x="27" y="105"/>
                      <a:pt x="30" y="104"/>
                      <a:pt x="32" y="103"/>
                    </a:cubicBezTo>
                    <a:cubicBezTo>
                      <a:pt x="33" y="103"/>
                      <a:pt x="35" y="102"/>
                      <a:pt x="36" y="102"/>
                    </a:cubicBezTo>
                    <a:cubicBezTo>
                      <a:pt x="36" y="102"/>
                      <a:pt x="36" y="102"/>
                      <a:pt x="35" y="103"/>
                    </a:cubicBezTo>
                    <a:cubicBezTo>
                      <a:pt x="29" y="107"/>
                      <a:pt x="21" y="109"/>
                      <a:pt x="16" y="114"/>
                    </a:cubicBezTo>
                    <a:moveTo>
                      <a:pt x="225" y="105"/>
                    </a:moveTo>
                    <a:cubicBezTo>
                      <a:pt x="225" y="104"/>
                      <a:pt x="225" y="104"/>
                      <a:pt x="224" y="103"/>
                    </a:cubicBezTo>
                    <a:cubicBezTo>
                      <a:pt x="226" y="103"/>
                      <a:pt x="231" y="102"/>
                      <a:pt x="232" y="102"/>
                    </a:cubicBezTo>
                    <a:cubicBezTo>
                      <a:pt x="233" y="102"/>
                      <a:pt x="233" y="102"/>
                      <a:pt x="232" y="102"/>
                    </a:cubicBezTo>
                    <a:cubicBezTo>
                      <a:pt x="229" y="103"/>
                      <a:pt x="227" y="104"/>
                      <a:pt x="225" y="105"/>
                    </a:cubicBezTo>
                    <a:moveTo>
                      <a:pt x="226" y="106"/>
                    </a:moveTo>
                    <a:cubicBezTo>
                      <a:pt x="224" y="106"/>
                      <a:pt x="229" y="104"/>
                      <a:pt x="230" y="104"/>
                    </a:cubicBezTo>
                    <a:cubicBezTo>
                      <a:pt x="232" y="103"/>
                      <a:pt x="234" y="103"/>
                      <a:pt x="236" y="102"/>
                    </a:cubicBezTo>
                    <a:cubicBezTo>
                      <a:pt x="236" y="102"/>
                      <a:pt x="236" y="102"/>
                      <a:pt x="236" y="102"/>
                    </a:cubicBezTo>
                    <a:cubicBezTo>
                      <a:pt x="235" y="102"/>
                      <a:pt x="235" y="103"/>
                      <a:pt x="235" y="104"/>
                    </a:cubicBezTo>
                    <a:cubicBezTo>
                      <a:pt x="235" y="104"/>
                      <a:pt x="235" y="105"/>
                      <a:pt x="235" y="105"/>
                    </a:cubicBezTo>
                    <a:cubicBezTo>
                      <a:pt x="235" y="105"/>
                      <a:pt x="234" y="105"/>
                      <a:pt x="233" y="105"/>
                    </a:cubicBezTo>
                    <a:cubicBezTo>
                      <a:pt x="232" y="105"/>
                      <a:pt x="230" y="105"/>
                      <a:pt x="228" y="106"/>
                    </a:cubicBezTo>
                    <a:cubicBezTo>
                      <a:pt x="227" y="106"/>
                      <a:pt x="226" y="106"/>
                      <a:pt x="226" y="106"/>
                    </a:cubicBezTo>
                    <a:moveTo>
                      <a:pt x="17" y="114"/>
                    </a:moveTo>
                    <a:cubicBezTo>
                      <a:pt x="16" y="114"/>
                      <a:pt x="17" y="114"/>
                      <a:pt x="19" y="112"/>
                    </a:cubicBezTo>
                    <a:cubicBezTo>
                      <a:pt x="26" y="108"/>
                      <a:pt x="33" y="106"/>
                      <a:pt x="39" y="101"/>
                    </a:cubicBezTo>
                    <a:cubicBezTo>
                      <a:pt x="40" y="102"/>
                      <a:pt x="41" y="103"/>
                      <a:pt x="41" y="104"/>
                    </a:cubicBezTo>
                    <a:cubicBezTo>
                      <a:pt x="37" y="105"/>
                      <a:pt x="33" y="107"/>
                      <a:pt x="29" y="109"/>
                    </a:cubicBezTo>
                    <a:cubicBezTo>
                      <a:pt x="26" y="110"/>
                      <a:pt x="24" y="111"/>
                      <a:pt x="21" y="112"/>
                    </a:cubicBezTo>
                    <a:cubicBezTo>
                      <a:pt x="20" y="113"/>
                      <a:pt x="17" y="114"/>
                      <a:pt x="17" y="114"/>
                    </a:cubicBezTo>
                    <a:moveTo>
                      <a:pt x="250" y="106"/>
                    </a:moveTo>
                    <a:cubicBezTo>
                      <a:pt x="249" y="105"/>
                      <a:pt x="248" y="104"/>
                      <a:pt x="248" y="103"/>
                    </a:cubicBezTo>
                    <a:cubicBezTo>
                      <a:pt x="252" y="102"/>
                      <a:pt x="257" y="100"/>
                      <a:pt x="261" y="99"/>
                    </a:cubicBezTo>
                    <a:cubicBezTo>
                      <a:pt x="262" y="99"/>
                      <a:pt x="262" y="99"/>
                      <a:pt x="262" y="99"/>
                    </a:cubicBezTo>
                    <a:cubicBezTo>
                      <a:pt x="264" y="99"/>
                      <a:pt x="258" y="102"/>
                      <a:pt x="258" y="102"/>
                    </a:cubicBezTo>
                    <a:cubicBezTo>
                      <a:pt x="255" y="104"/>
                      <a:pt x="252" y="105"/>
                      <a:pt x="250" y="106"/>
                    </a:cubicBezTo>
                    <a:moveTo>
                      <a:pt x="17" y="108"/>
                    </a:moveTo>
                    <a:cubicBezTo>
                      <a:pt x="17" y="108"/>
                      <a:pt x="20" y="106"/>
                      <a:pt x="21" y="106"/>
                    </a:cubicBezTo>
                    <a:cubicBezTo>
                      <a:pt x="22" y="105"/>
                      <a:pt x="24" y="104"/>
                      <a:pt x="26" y="103"/>
                    </a:cubicBezTo>
                    <a:cubicBezTo>
                      <a:pt x="29" y="102"/>
                      <a:pt x="31" y="100"/>
                      <a:pt x="34" y="98"/>
                    </a:cubicBezTo>
                    <a:cubicBezTo>
                      <a:pt x="35" y="99"/>
                      <a:pt x="36" y="100"/>
                      <a:pt x="37" y="100"/>
                    </a:cubicBezTo>
                    <a:cubicBezTo>
                      <a:pt x="37" y="100"/>
                      <a:pt x="37" y="100"/>
                      <a:pt x="38" y="101"/>
                    </a:cubicBezTo>
                    <a:cubicBezTo>
                      <a:pt x="31" y="102"/>
                      <a:pt x="26" y="105"/>
                      <a:pt x="19" y="107"/>
                    </a:cubicBezTo>
                    <a:cubicBezTo>
                      <a:pt x="18" y="108"/>
                      <a:pt x="18" y="108"/>
                      <a:pt x="17" y="108"/>
                    </a:cubicBezTo>
                    <a:moveTo>
                      <a:pt x="17" y="107"/>
                    </a:moveTo>
                    <a:cubicBezTo>
                      <a:pt x="18" y="106"/>
                      <a:pt x="18" y="105"/>
                      <a:pt x="18" y="104"/>
                    </a:cubicBezTo>
                    <a:cubicBezTo>
                      <a:pt x="20" y="103"/>
                      <a:pt x="22" y="102"/>
                      <a:pt x="24" y="101"/>
                    </a:cubicBezTo>
                    <a:cubicBezTo>
                      <a:pt x="27" y="100"/>
                      <a:pt x="29" y="99"/>
                      <a:pt x="32" y="98"/>
                    </a:cubicBezTo>
                    <a:cubicBezTo>
                      <a:pt x="33" y="98"/>
                      <a:pt x="33" y="98"/>
                      <a:pt x="33" y="98"/>
                    </a:cubicBezTo>
                    <a:cubicBezTo>
                      <a:pt x="34" y="98"/>
                      <a:pt x="33" y="98"/>
                      <a:pt x="32" y="99"/>
                    </a:cubicBezTo>
                    <a:cubicBezTo>
                      <a:pt x="27" y="102"/>
                      <a:pt x="22" y="104"/>
                      <a:pt x="17" y="107"/>
                    </a:cubicBezTo>
                    <a:moveTo>
                      <a:pt x="145" y="121"/>
                    </a:moveTo>
                    <a:cubicBezTo>
                      <a:pt x="144" y="120"/>
                      <a:pt x="144" y="119"/>
                      <a:pt x="143" y="118"/>
                    </a:cubicBezTo>
                    <a:cubicBezTo>
                      <a:pt x="163" y="113"/>
                      <a:pt x="184" y="106"/>
                      <a:pt x="204" y="100"/>
                    </a:cubicBezTo>
                    <a:cubicBezTo>
                      <a:pt x="207" y="99"/>
                      <a:pt x="211" y="98"/>
                      <a:pt x="214" y="97"/>
                    </a:cubicBezTo>
                    <a:cubicBezTo>
                      <a:pt x="211" y="100"/>
                      <a:pt x="212" y="104"/>
                      <a:pt x="213" y="108"/>
                    </a:cubicBezTo>
                    <a:cubicBezTo>
                      <a:pt x="213" y="108"/>
                      <a:pt x="213" y="108"/>
                      <a:pt x="213" y="108"/>
                    </a:cubicBezTo>
                    <a:cubicBezTo>
                      <a:pt x="207" y="109"/>
                      <a:pt x="201" y="111"/>
                      <a:pt x="195" y="113"/>
                    </a:cubicBezTo>
                    <a:cubicBezTo>
                      <a:pt x="191" y="115"/>
                      <a:pt x="187" y="116"/>
                      <a:pt x="183" y="117"/>
                    </a:cubicBezTo>
                    <a:cubicBezTo>
                      <a:pt x="172" y="120"/>
                      <a:pt x="159" y="124"/>
                      <a:pt x="147" y="125"/>
                    </a:cubicBezTo>
                    <a:cubicBezTo>
                      <a:pt x="158" y="125"/>
                      <a:pt x="169" y="119"/>
                      <a:pt x="179" y="116"/>
                    </a:cubicBezTo>
                    <a:cubicBezTo>
                      <a:pt x="190" y="112"/>
                      <a:pt x="202" y="109"/>
                      <a:pt x="212" y="103"/>
                    </a:cubicBezTo>
                    <a:cubicBezTo>
                      <a:pt x="212" y="102"/>
                      <a:pt x="212" y="102"/>
                      <a:pt x="211" y="102"/>
                    </a:cubicBezTo>
                    <a:cubicBezTo>
                      <a:pt x="211" y="102"/>
                      <a:pt x="211" y="102"/>
                      <a:pt x="211" y="102"/>
                    </a:cubicBezTo>
                    <a:cubicBezTo>
                      <a:pt x="200" y="106"/>
                      <a:pt x="187" y="110"/>
                      <a:pt x="175" y="112"/>
                    </a:cubicBezTo>
                    <a:cubicBezTo>
                      <a:pt x="165" y="115"/>
                      <a:pt x="154" y="117"/>
                      <a:pt x="145" y="121"/>
                    </a:cubicBezTo>
                    <a:moveTo>
                      <a:pt x="247" y="102"/>
                    </a:moveTo>
                    <a:cubicBezTo>
                      <a:pt x="246" y="101"/>
                      <a:pt x="245" y="100"/>
                      <a:pt x="245" y="100"/>
                    </a:cubicBezTo>
                    <a:cubicBezTo>
                      <a:pt x="250" y="99"/>
                      <a:pt x="254" y="98"/>
                      <a:pt x="259" y="97"/>
                    </a:cubicBezTo>
                    <a:cubicBezTo>
                      <a:pt x="260" y="96"/>
                      <a:pt x="261" y="96"/>
                      <a:pt x="261" y="96"/>
                    </a:cubicBezTo>
                    <a:cubicBezTo>
                      <a:pt x="262" y="96"/>
                      <a:pt x="255" y="99"/>
                      <a:pt x="254" y="99"/>
                    </a:cubicBezTo>
                    <a:cubicBezTo>
                      <a:pt x="252" y="100"/>
                      <a:pt x="249" y="101"/>
                      <a:pt x="247" y="102"/>
                    </a:cubicBezTo>
                    <a:moveTo>
                      <a:pt x="19" y="103"/>
                    </a:moveTo>
                    <a:cubicBezTo>
                      <a:pt x="19" y="103"/>
                      <a:pt x="19" y="103"/>
                      <a:pt x="20" y="102"/>
                    </a:cubicBezTo>
                    <a:cubicBezTo>
                      <a:pt x="24" y="99"/>
                      <a:pt x="29" y="98"/>
                      <a:pt x="33" y="94"/>
                    </a:cubicBezTo>
                    <a:cubicBezTo>
                      <a:pt x="33" y="95"/>
                      <a:pt x="33" y="96"/>
                      <a:pt x="33" y="97"/>
                    </a:cubicBezTo>
                    <a:cubicBezTo>
                      <a:pt x="31" y="98"/>
                      <a:pt x="29" y="98"/>
                      <a:pt x="28" y="99"/>
                    </a:cubicBezTo>
                    <a:cubicBezTo>
                      <a:pt x="26" y="99"/>
                      <a:pt x="25" y="100"/>
                      <a:pt x="24" y="101"/>
                    </a:cubicBezTo>
                    <a:cubicBezTo>
                      <a:pt x="24" y="101"/>
                      <a:pt x="24" y="100"/>
                      <a:pt x="24" y="100"/>
                    </a:cubicBezTo>
                    <a:cubicBezTo>
                      <a:pt x="24" y="100"/>
                      <a:pt x="23" y="101"/>
                      <a:pt x="22" y="102"/>
                    </a:cubicBezTo>
                    <a:cubicBezTo>
                      <a:pt x="21" y="102"/>
                      <a:pt x="19" y="103"/>
                      <a:pt x="19" y="103"/>
                    </a:cubicBezTo>
                    <a:moveTo>
                      <a:pt x="19" y="102"/>
                    </a:moveTo>
                    <a:cubicBezTo>
                      <a:pt x="19" y="100"/>
                      <a:pt x="20" y="99"/>
                      <a:pt x="20" y="98"/>
                    </a:cubicBezTo>
                    <a:cubicBezTo>
                      <a:pt x="22" y="97"/>
                      <a:pt x="24" y="97"/>
                      <a:pt x="25" y="96"/>
                    </a:cubicBezTo>
                    <a:cubicBezTo>
                      <a:pt x="26" y="96"/>
                      <a:pt x="30" y="94"/>
                      <a:pt x="31" y="94"/>
                    </a:cubicBezTo>
                    <a:cubicBezTo>
                      <a:pt x="31" y="94"/>
                      <a:pt x="31" y="95"/>
                      <a:pt x="29" y="96"/>
                    </a:cubicBezTo>
                    <a:cubicBezTo>
                      <a:pt x="26" y="98"/>
                      <a:pt x="22" y="99"/>
                      <a:pt x="19" y="102"/>
                    </a:cubicBezTo>
                    <a:moveTo>
                      <a:pt x="224" y="102"/>
                    </a:moveTo>
                    <a:cubicBezTo>
                      <a:pt x="224" y="102"/>
                      <a:pt x="224" y="102"/>
                      <a:pt x="224" y="102"/>
                    </a:cubicBezTo>
                    <a:cubicBezTo>
                      <a:pt x="223" y="101"/>
                      <a:pt x="223" y="101"/>
                      <a:pt x="223" y="100"/>
                    </a:cubicBezTo>
                    <a:cubicBezTo>
                      <a:pt x="233" y="100"/>
                      <a:pt x="242" y="96"/>
                      <a:pt x="252" y="95"/>
                    </a:cubicBezTo>
                    <a:cubicBezTo>
                      <a:pt x="253" y="95"/>
                      <a:pt x="255" y="95"/>
                      <a:pt x="257" y="94"/>
                    </a:cubicBezTo>
                    <a:cubicBezTo>
                      <a:pt x="258" y="94"/>
                      <a:pt x="261" y="93"/>
                      <a:pt x="261" y="93"/>
                    </a:cubicBezTo>
                    <a:cubicBezTo>
                      <a:pt x="261" y="93"/>
                      <a:pt x="261" y="93"/>
                      <a:pt x="259" y="94"/>
                    </a:cubicBezTo>
                    <a:cubicBezTo>
                      <a:pt x="254" y="96"/>
                      <a:pt x="249" y="97"/>
                      <a:pt x="243" y="99"/>
                    </a:cubicBezTo>
                    <a:cubicBezTo>
                      <a:pt x="243" y="99"/>
                      <a:pt x="242" y="98"/>
                      <a:pt x="242" y="98"/>
                    </a:cubicBezTo>
                    <a:cubicBezTo>
                      <a:pt x="241" y="98"/>
                      <a:pt x="240" y="98"/>
                      <a:pt x="240" y="98"/>
                    </a:cubicBezTo>
                    <a:cubicBezTo>
                      <a:pt x="238" y="98"/>
                      <a:pt x="236" y="99"/>
                      <a:pt x="236" y="101"/>
                    </a:cubicBezTo>
                    <a:cubicBezTo>
                      <a:pt x="235" y="101"/>
                      <a:pt x="235" y="101"/>
                      <a:pt x="235" y="101"/>
                    </a:cubicBezTo>
                    <a:cubicBezTo>
                      <a:pt x="232" y="101"/>
                      <a:pt x="228" y="102"/>
                      <a:pt x="224" y="102"/>
                    </a:cubicBezTo>
                    <a:cubicBezTo>
                      <a:pt x="224" y="102"/>
                      <a:pt x="224" y="102"/>
                      <a:pt x="224" y="102"/>
                    </a:cubicBezTo>
                    <a:moveTo>
                      <a:pt x="245" y="99"/>
                    </a:moveTo>
                    <a:cubicBezTo>
                      <a:pt x="251" y="97"/>
                      <a:pt x="257" y="96"/>
                      <a:pt x="263" y="93"/>
                    </a:cubicBezTo>
                    <a:cubicBezTo>
                      <a:pt x="264" y="93"/>
                      <a:pt x="264" y="93"/>
                      <a:pt x="264" y="93"/>
                    </a:cubicBezTo>
                    <a:cubicBezTo>
                      <a:pt x="265" y="96"/>
                      <a:pt x="266" y="99"/>
                      <a:pt x="267" y="103"/>
                    </a:cubicBezTo>
                    <a:cubicBezTo>
                      <a:pt x="264" y="104"/>
                      <a:pt x="262" y="104"/>
                      <a:pt x="259" y="105"/>
                    </a:cubicBezTo>
                    <a:cubicBezTo>
                      <a:pt x="257" y="106"/>
                      <a:pt x="252" y="106"/>
                      <a:pt x="251" y="107"/>
                    </a:cubicBezTo>
                    <a:cubicBezTo>
                      <a:pt x="256" y="104"/>
                      <a:pt x="261" y="102"/>
                      <a:pt x="265" y="99"/>
                    </a:cubicBezTo>
                    <a:cubicBezTo>
                      <a:pt x="266" y="99"/>
                      <a:pt x="265" y="98"/>
                      <a:pt x="265" y="98"/>
                    </a:cubicBezTo>
                    <a:cubicBezTo>
                      <a:pt x="265" y="98"/>
                      <a:pt x="265" y="98"/>
                      <a:pt x="265" y="98"/>
                    </a:cubicBezTo>
                    <a:cubicBezTo>
                      <a:pt x="260" y="98"/>
                      <a:pt x="255" y="100"/>
                      <a:pt x="250" y="102"/>
                    </a:cubicBezTo>
                    <a:cubicBezTo>
                      <a:pt x="249" y="102"/>
                      <a:pt x="249" y="102"/>
                      <a:pt x="249" y="102"/>
                    </a:cubicBezTo>
                    <a:cubicBezTo>
                      <a:pt x="248" y="102"/>
                      <a:pt x="255" y="100"/>
                      <a:pt x="256" y="99"/>
                    </a:cubicBezTo>
                    <a:cubicBezTo>
                      <a:pt x="259" y="98"/>
                      <a:pt x="261" y="97"/>
                      <a:pt x="264" y="96"/>
                    </a:cubicBezTo>
                    <a:cubicBezTo>
                      <a:pt x="264" y="96"/>
                      <a:pt x="264" y="95"/>
                      <a:pt x="263" y="95"/>
                    </a:cubicBezTo>
                    <a:cubicBezTo>
                      <a:pt x="263" y="95"/>
                      <a:pt x="263" y="95"/>
                      <a:pt x="263" y="95"/>
                    </a:cubicBezTo>
                    <a:cubicBezTo>
                      <a:pt x="257" y="96"/>
                      <a:pt x="251" y="97"/>
                      <a:pt x="245" y="99"/>
                    </a:cubicBezTo>
                    <a:moveTo>
                      <a:pt x="22" y="95"/>
                    </a:moveTo>
                    <a:cubicBezTo>
                      <a:pt x="22" y="94"/>
                      <a:pt x="22" y="93"/>
                      <a:pt x="22" y="93"/>
                    </a:cubicBezTo>
                    <a:cubicBezTo>
                      <a:pt x="24" y="93"/>
                      <a:pt x="25" y="92"/>
                      <a:pt x="26" y="91"/>
                    </a:cubicBezTo>
                    <a:cubicBezTo>
                      <a:pt x="27" y="91"/>
                      <a:pt x="30" y="89"/>
                      <a:pt x="30" y="89"/>
                    </a:cubicBezTo>
                    <a:cubicBezTo>
                      <a:pt x="30" y="89"/>
                      <a:pt x="30" y="89"/>
                      <a:pt x="29" y="90"/>
                    </a:cubicBezTo>
                    <a:cubicBezTo>
                      <a:pt x="26" y="92"/>
                      <a:pt x="24" y="93"/>
                      <a:pt x="22" y="95"/>
                    </a:cubicBezTo>
                    <a:moveTo>
                      <a:pt x="222" y="99"/>
                    </a:moveTo>
                    <a:cubicBezTo>
                      <a:pt x="222" y="99"/>
                      <a:pt x="221" y="98"/>
                      <a:pt x="221" y="98"/>
                    </a:cubicBezTo>
                    <a:cubicBezTo>
                      <a:pt x="226" y="96"/>
                      <a:pt x="232" y="95"/>
                      <a:pt x="238" y="94"/>
                    </a:cubicBezTo>
                    <a:cubicBezTo>
                      <a:pt x="245" y="93"/>
                      <a:pt x="251" y="90"/>
                      <a:pt x="257" y="89"/>
                    </a:cubicBezTo>
                    <a:cubicBezTo>
                      <a:pt x="258" y="88"/>
                      <a:pt x="259" y="88"/>
                      <a:pt x="259" y="88"/>
                    </a:cubicBezTo>
                    <a:cubicBezTo>
                      <a:pt x="259" y="88"/>
                      <a:pt x="258" y="88"/>
                      <a:pt x="257" y="89"/>
                    </a:cubicBezTo>
                    <a:cubicBezTo>
                      <a:pt x="255" y="90"/>
                      <a:pt x="253" y="91"/>
                      <a:pt x="251" y="91"/>
                    </a:cubicBezTo>
                    <a:cubicBezTo>
                      <a:pt x="248" y="93"/>
                      <a:pt x="245" y="94"/>
                      <a:pt x="241" y="95"/>
                    </a:cubicBezTo>
                    <a:cubicBezTo>
                      <a:pt x="235" y="96"/>
                      <a:pt x="229" y="98"/>
                      <a:pt x="222" y="99"/>
                    </a:cubicBezTo>
                    <a:moveTo>
                      <a:pt x="183" y="98"/>
                    </a:moveTo>
                    <a:cubicBezTo>
                      <a:pt x="188" y="96"/>
                      <a:pt x="193" y="95"/>
                      <a:pt x="197" y="93"/>
                    </a:cubicBezTo>
                    <a:cubicBezTo>
                      <a:pt x="200" y="92"/>
                      <a:pt x="203" y="91"/>
                      <a:pt x="206" y="90"/>
                    </a:cubicBezTo>
                    <a:cubicBezTo>
                      <a:pt x="208" y="89"/>
                      <a:pt x="210" y="88"/>
                      <a:pt x="212" y="88"/>
                    </a:cubicBezTo>
                    <a:cubicBezTo>
                      <a:pt x="213" y="88"/>
                      <a:pt x="213" y="88"/>
                      <a:pt x="213" y="88"/>
                    </a:cubicBezTo>
                    <a:cubicBezTo>
                      <a:pt x="214" y="88"/>
                      <a:pt x="214" y="88"/>
                      <a:pt x="214" y="88"/>
                    </a:cubicBezTo>
                    <a:cubicBezTo>
                      <a:pt x="204" y="92"/>
                      <a:pt x="193" y="95"/>
                      <a:pt x="183" y="98"/>
                    </a:cubicBezTo>
                    <a:moveTo>
                      <a:pt x="122" y="111"/>
                    </a:moveTo>
                    <a:cubicBezTo>
                      <a:pt x="120" y="110"/>
                      <a:pt x="119" y="110"/>
                      <a:pt x="117" y="109"/>
                    </a:cubicBezTo>
                    <a:cubicBezTo>
                      <a:pt x="120" y="108"/>
                      <a:pt x="123" y="107"/>
                      <a:pt x="126" y="106"/>
                    </a:cubicBezTo>
                    <a:cubicBezTo>
                      <a:pt x="129" y="105"/>
                      <a:pt x="132" y="104"/>
                      <a:pt x="135" y="103"/>
                    </a:cubicBezTo>
                    <a:cubicBezTo>
                      <a:pt x="146" y="100"/>
                      <a:pt x="157" y="96"/>
                      <a:pt x="168" y="93"/>
                    </a:cubicBezTo>
                    <a:cubicBezTo>
                      <a:pt x="175" y="91"/>
                      <a:pt x="182" y="88"/>
                      <a:pt x="189" y="86"/>
                    </a:cubicBezTo>
                    <a:cubicBezTo>
                      <a:pt x="188" y="87"/>
                      <a:pt x="187" y="87"/>
                      <a:pt x="186" y="87"/>
                    </a:cubicBezTo>
                    <a:cubicBezTo>
                      <a:pt x="178" y="90"/>
                      <a:pt x="170" y="94"/>
                      <a:pt x="163" y="96"/>
                    </a:cubicBezTo>
                    <a:cubicBezTo>
                      <a:pt x="155" y="99"/>
                      <a:pt x="147" y="101"/>
                      <a:pt x="139" y="104"/>
                    </a:cubicBezTo>
                    <a:cubicBezTo>
                      <a:pt x="134" y="107"/>
                      <a:pt x="128" y="108"/>
                      <a:pt x="122" y="111"/>
                    </a:cubicBezTo>
                    <a:moveTo>
                      <a:pt x="179" y="95"/>
                    </a:moveTo>
                    <a:cubicBezTo>
                      <a:pt x="184" y="93"/>
                      <a:pt x="189" y="92"/>
                      <a:pt x="194" y="90"/>
                    </a:cubicBezTo>
                    <a:cubicBezTo>
                      <a:pt x="198" y="88"/>
                      <a:pt x="202" y="87"/>
                      <a:pt x="206" y="86"/>
                    </a:cubicBezTo>
                    <a:cubicBezTo>
                      <a:pt x="202" y="87"/>
                      <a:pt x="198" y="89"/>
                      <a:pt x="194" y="90"/>
                    </a:cubicBezTo>
                    <a:cubicBezTo>
                      <a:pt x="189" y="92"/>
                      <a:pt x="184" y="94"/>
                      <a:pt x="179" y="95"/>
                    </a:cubicBezTo>
                    <a:moveTo>
                      <a:pt x="132" y="112"/>
                    </a:moveTo>
                    <a:cubicBezTo>
                      <a:pt x="136" y="110"/>
                      <a:pt x="141" y="109"/>
                      <a:pt x="145" y="107"/>
                    </a:cubicBezTo>
                    <a:cubicBezTo>
                      <a:pt x="152" y="105"/>
                      <a:pt x="158" y="102"/>
                      <a:pt x="165" y="100"/>
                    </a:cubicBezTo>
                    <a:cubicBezTo>
                      <a:pt x="180" y="96"/>
                      <a:pt x="194" y="91"/>
                      <a:pt x="209" y="86"/>
                    </a:cubicBezTo>
                    <a:cubicBezTo>
                      <a:pt x="209" y="86"/>
                      <a:pt x="209" y="86"/>
                      <a:pt x="209" y="86"/>
                    </a:cubicBezTo>
                    <a:cubicBezTo>
                      <a:pt x="210" y="86"/>
                      <a:pt x="211" y="87"/>
                      <a:pt x="212" y="87"/>
                    </a:cubicBezTo>
                    <a:cubicBezTo>
                      <a:pt x="207" y="88"/>
                      <a:pt x="202" y="90"/>
                      <a:pt x="197" y="92"/>
                    </a:cubicBezTo>
                    <a:cubicBezTo>
                      <a:pt x="188" y="96"/>
                      <a:pt x="179" y="98"/>
                      <a:pt x="171" y="101"/>
                    </a:cubicBezTo>
                    <a:cubicBezTo>
                      <a:pt x="162" y="104"/>
                      <a:pt x="152" y="107"/>
                      <a:pt x="143" y="109"/>
                    </a:cubicBezTo>
                    <a:cubicBezTo>
                      <a:pt x="140" y="110"/>
                      <a:pt x="135" y="111"/>
                      <a:pt x="132" y="112"/>
                    </a:cubicBezTo>
                    <a:moveTo>
                      <a:pt x="206" y="86"/>
                    </a:moveTo>
                    <a:cubicBezTo>
                      <a:pt x="206" y="86"/>
                      <a:pt x="206" y="86"/>
                      <a:pt x="206" y="86"/>
                    </a:cubicBezTo>
                    <a:cubicBezTo>
                      <a:pt x="206" y="86"/>
                      <a:pt x="206" y="86"/>
                      <a:pt x="206" y="86"/>
                    </a:cubicBezTo>
                    <a:moveTo>
                      <a:pt x="144" y="117"/>
                    </a:moveTo>
                    <a:cubicBezTo>
                      <a:pt x="149" y="113"/>
                      <a:pt x="156" y="113"/>
                      <a:pt x="162" y="111"/>
                    </a:cubicBezTo>
                    <a:cubicBezTo>
                      <a:pt x="173" y="109"/>
                      <a:pt x="183" y="105"/>
                      <a:pt x="193" y="102"/>
                    </a:cubicBezTo>
                    <a:cubicBezTo>
                      <a:pt x="213" y="95"/>
                      <a:pt x="234" y="86"/>
                      <a:pt x="255" y="84"/>
                    </a:cubicBezTo>
                    <a:cubicBezTo>
                      <a:pt x="256" y="84"/>
                      <a:pt x="256" y="84"/>
                      <a:pt x="256" y="84"/>
                    </a:cubicBezTo>
                    <a:cubicBezTo>
                      <a:pt x="260" y="84"/>
                      <a:pt x="250" y="87"/>
                      <a:pt x="249" y="87"/>
                    </a:cubicBezTo>
                    <a:cubicBezTo>
                      <a:pt x="244" y="88"/>
                      <a:pt x="239" y="90"/>
                      <a:pt x="235" y="91"/>
                    </a:cubicBezTo>
                    <a:cubicBezTo>
                      <a:pt x="224" y="94"/>
                      <a:pt x="214" y="96"/>
                      <a:pt x="204" y="99"/>
                    </a:cubicBezTo>
                    <a:cubicBezTo>
                      <a:pt x="184" y="105"/>
                      <a:pt x="164" y="112"/>
                      <a:pt x="144" y="117"/>
                    </a:cubicBezTo>
                    <a:moveTo>
                      <a:pt x="23" y="92"/>
                    </a:moveTo>
                    <a:cubicBezTo>
                      <a:pt x="23" y="91"/>
                      <a:pt x="23" y="91"/>
                      <a:pt x="23" y="90"/>
                    </a:cubicBezTo>
                    <a:cubicBezTo>
                      <a:pt x="25" y="89"/>
                      <a:pt x="26" y="89"/>
                      <a:pt x="27" y="88"/>
                    </a:cubicBezTo>
                    <a:cubicBezTo>
                      <a:pt x="30" y="86"/>
                      <a:pt x="33" y="85"/>
                      <a:pt x="35" y="84"/>
                    </a:cubicBezTo>
                    <a:cubicBezTo>
                      <a:pt x="35" y="85"/>
                      <a:pt x="34" y="87"/>
                      <a:pt x="33" y="89"/>
                    </a:cubicBezTo>
                    <a:cubicBezTo>
                      <a:pt x="33" y="90"/>
                      <a:pt x="32" y="91"/>
                      <a:pt x="32" y="93"/>
                    </a:cubicBezTo>
                    <a:cubicBezTo>
                      <a:pt x="28" y="94"/>
                      <a:pt x="25" y="95"/>
                      <a:pt x="21" y="97"/>
                    </a:cubicBezTo>
                    <a:cubicBezTo>
                      <a:pt x="21" y="97"/>
                      <a:pt x="21" y="97"/>
                      <a:pt x="21" y="97"/>
                    </a:cubicBezTo>
                    <a:cubicBezTo>
                      <a:pt x="25" y="95"/>
                      <a:pt x="29" y="91"/>
                      <a:pt x="33" y="88"/>
                    </a:cubicBezTo>
                    <a:cubicBezTo>
                      <a:pt x="33" y="88"/>
                      <a:pt x="33" y="88"/>
                      <a:pt x="33" y="88"/>
                    </a:cubicBezTo>
                    <a:cubicBezTo>
                      <a:pt x="33" y="88"/>
                      <a:pt x="33" y="88"/>
                      <a:pt x="32" y="88"/>
                    </a:cubicBezTo>
                    <a:cubicBezTo>
                      <a:pt x="31" y="88"/>
                      <a:pt x="29" y="89"/>
                      <a:pt x="27" y="90"/>
                    </a:cubicBezTo>
                    <a:cubicBezTo>
                      <a:pt x="26" y="91"/>
                      <a:pt x="24" y="91"/>
                      <a:pt x="23" y="92"/>
                    </a:cubicBezTo>
                    <a:moveTo>
                      <a:pt x="128" y="110"/>
                    </a:moveTo>
                    <a:cubicBezTo>
                      <a:pt x="130" y="109"/>
                      <a:pt x="132" y="109"/>
                      <a:pt x="134" y="108"/>
                    </a:cubicBezTo>
                    <a:cubicBezTo>
                      <a:pt x="151" y="102"/>
                      <a:pt x="169" y="95"/>
                      <a:pt x="186" y="88"/>
                    </a:cubicBezTo>
                    <a:cubicBezTo>
                      <a:pt x="190" y="87"/>
                      <a:pt x="193" y="86"/>
                      <a:pt x="197" y="84"/>
                    </a:cubicBezTo>
                    <a:cubicBezTo>
                      <a:pt x="197" y="84"/>
                      <a:pt x="197" y="84"/>
                      <a:pt x="198" y="84"/>
                    </a:cubicBezTo>
                    <a:cubicBezTo>
                      <a:pt x="199" y="84"/>
                      <a:pt x="199" y="84"/>
                      <a:pt x="199" y="84"/>
                    </a:cubicBezTo>
                    <a:cubicBezTo>
                      <a:pt x="200" y="84"/>
                      <a:pt x="200" y="84"/>
                      <a:pt x="200" y="84"/>
                    </a:cubicBezTo>
                    <a:cubicBezTo>
                      <a:pt x="201" y="84"/>
                      <a:pt x="202" y="83"/>
                      <a:pt x="203" y="83"/>
                    </a:cubicBezTo>
                    <a:cubicBezTo>
                      <a:pt x="205" y="84"/>
                      <a:pt x="206" y="84"/>
                      <a:pt x="207" y="85"/>
                    </a:cubicBezTo>
                    <a:cubicBezTo>
                      <a:pt x="200" y="86"/>
                      <a:pt x="194" y="89"/>
                      <a:pt x="188" y="91"/>
                    </a:cubicBezTo>
                    <a:cubicBezTo>
                      <a:pt x="181" y="94"/>
                      <a:pt x="173" y="96"/>
                      <a:pt x="165" y="99"/>
                    </a:cubicBezTo>
                    <a:cubicBezTo>
                      <a:pt x="164" y="99"/>
                      <a:pt x="164" y="99"/>
                      <a:pt x="163" y="99"/>
                    </a:cubicBezTo>
                    <a:cubicBezTo>
                      <a:pt x="155" y="102"/>
                      <a:pt x="147" y="104"/>
                      <a:pt x="138" y="107"/>
                    </a:cubicBezTo>
                    <a:cubicBezTo>
                      <a:pt x="134" y="108"/>
                      <a:pt x="130" y="109"/>
                      <a:pt x="125" y="111"/>
                    </a:cubicBezTo>
                    <a:cubicBezTo>
                      <a:pt x="125" y="111"/>
                      <a:pt x="125" y="111"/>
                      <a:pt x="125" y="111"/>
                    </a:cubicBezTo>
                    <a:cubicBezTo>
                      <a:pt x="125" y="111"/>
                      <a:pt x="126" y="111"/>
                      <a:pt x="126" y="110"/>
                    </a:cubicBezTo>
                    <a:cubicBezTo>
                      <a:pt x="127" y="110"/>
                      <a:pt x="128" y="110"/>
                      <a:pt x="128" y="110"/>
                    </a:cubicBezTo>
                    <a:cubicBezTo>
                      <a:pt x="128" y="110"/>
                      <a:pt x="128" y="110"/>
                      <a:pt x="128" y="110"/>
                    </a:cubicBezTo>
                    <a:moveTo>
                      <a:pt x="24" y="89"/>
                    </a:moveTo>
                    <a:cubicBezTo>
                      <a:pt x="24" y="88"/>
                      <a:pt x="24" y="88"/>
                      <a:pt x="25" y="87"/>
                    </a:cubicBezTo>
                    <a:cubicBezTo>
                      <a:pt x="26" y="87"/>
                      <a:pt x="28" y="86"/>
                      <a:pt x="29" y="86"/>
                    </a:cubicBezTo>
                    <a:cubicBezTo>
                      <a:pt x="31" y="85"/>
                      <a:pt x="33" y="84"/>
                      <a:pt x="36" y="83"/>
                    </a:cubicBezTo>
                    <a:cubicBezTo>
                      <a:pt x="34" y="83"/>
                      <a:pt x="33" y="84"/>
                      <a:pt x="32" y="85"/>
                    </a:cubicBezTo>
                    <a:cubicBezTo>
                      <a:pt x="29" y="86"/>
                      <a:pt x="26" y="87"/>
                      <a:pt x="24" y="89"/>
                    </a:cubicBezTo>
                    <a:moveTo>
                      <a:pt x="36" y="83"/>
                    </a:moveTo>
                    <a:cubicBezTo>
                      <a:pt x="36" y="83"/>
                      <a:pt x="36" y="83"/>
                      <a:pt x="36" y="83"/>
                    </a:cubicBezTo>
                    <a:cubicBezTo>
                      <a:pt x="36" y="83"/>
                      <a:pt x="36" y="83"/>
                      <a:pt x="36" y="83"/>
                    </a:cubicBezTo>
                    <a:moveTo>
                      <a:pt x="116" y="109"/>
                    </a:moveTo>
                    <a:cubicBezTo>
                      <a:pt x="114" y="108"/>
                      <a:pt x="112" y="107"/>
                      <a:pt x="110" y="106"/>
                    </a:cubicBezTo>
                    <a:cubicBezTo>
                      <a:pt x="119" y="105"/>
                      <a:pt x="128" y="100"/>
                      <a:pt x="136" y="98"/>
                    </a:cubicBezTo>
                    <a:cubicBezTo>
                      <a:pt x="147" y="95"/>
                      <a:pt x="158" y="91"/>
                      <a:pt x="169" y="88"/>
                    </a:cubicBezTo>
                    <a:cubicBezTo>
                      <a:pt x="174" y="86"/>
                      <a:pt x="179" y="85"/>
                      <a:pt x="184" y="84"/>
                    </a:cubicBezTo>
                    <a:cubicBezTo>
                      <a:pt x="185" y="84"/>
                      <a:pt x="187" y="83"/>
                      <a:pt x="188" y="83"/>
                    </a:cubicBezTo>
                    <a:cubicBezTo>
                      <a:pt x="179" y="87"/>
                      <a:pt x="170" y="90"/>
                      <a:pt x="160" y="93"/>
                    </a:cubicBezTo>
                    <a:cubicBezTo>
                      <a:pt x="150" y="97"/>
                      <a:pt x="140" y="100"/>
                      <a:pt x="130" y="104"/>
                    </a:cubicBezTo>
                    <a:cubicBezTo>
                      <a:pt x="128" y="104"/>
                      <a:pt x="126" y="105"/>
                      <a:pt x="124" y="106"/>
                    </a:cubicBezTo>
                    <a:cubicBezTo>
                      <a:pt x="123" y="106"/>
                      <a:pt x="122" y="107"/>
                      <a:pt x="121" y="107"/>
                    </a:cubicBezTo>
                    <a:cubicBezTo>
                      <a:pt x="120" y="107"/>
                      <a:pt x="120" y="107"/>
                      <a:pt x="120" y="108"/>
                    </a:cubicBezTo>
                    <a:cubicBezTo>
                      <a:pt x="119" y="108"/>
                      <a:pt x="119" y="108"/>
                      <a:pt x="119" y="108"/>
                    </a:cubicBezTo>
                    <a:cubicBezTo>
                      <a:pt x="118" y="108"/>
                      <a:pt x="118" y="108"/>
                      <a:pt x="117" y="108"/>
                    </a:cubicBezTo>
                    <a:cubicBezTo>
                      <a:pt x="117" y="109"/>
                      <a:pt x="116" y="109"/>
                      <a:pt x="116" y="109"/>
                    </a:cubicBezTo>
                    <a:moveTo>
                      <a:pt x="109" y="105"/>
                    </a:moveTo>
                    <a:cubicBezTo>
                      <a:pt x="108" y="104"/>
                      <a:pt x="107" y="103"/>
                      <a:pt x="106" y="101"/>
                    </a:cubicBezTo>
                    <a:cubicBezTo>
                      <a:pt x="111" y="101"/>
                      <a:pt x="116" y="99"/>
                      <a:pt x="120" y="98"/>
                    </a:cubicBezTo>
                    <a:cubicBezTo>
                      <a:pt x="127" y="95"/>
                      <a:pt x="133" y="93"/>
                      <a:pt x="140" y="91"/>
                    </a:cubicBezTo>
                    <a:cubicBezTo>
                      <a:pt x="152" y="87"/>
                      <a:pt x="163" y="84"/>
                      <a:pt x="175" y="81"/>
                    </a:cubicBezTo>
                    <a:cubicBezTo>
                      <a:pt x="174" y="81"/>
                      <a:pt x="173" y="81"/>
                      <a:pt x="172" y="82"/>
                    </a:cubicBezTo>
                    <a:cubicBezTo>
                      <a:pt x="165" y="85"/>
                      <a:pt x="158" y="88"/>
                      <a:pt x="150" y="90"/>
                    </a:cubicBezTo>
                    <a:cubicBezTo>
                      <a:pt x="137" y="96"/>
                      <a:pt x="123" y="100"/>
                      <a:pt x="109" y="105"/>
                    </a:cubicBezTo>
                    <a:moveTo>
                      <a:pt x="148" y="98"/>
                    </a:moveTo>
                    <a:cubicBezTo>
                      <a:pt x="152" y="97"/>
                      <a:pt x="155" y="96"/>
                      <a:pt x="158" y="95"/>
                    </a:cubicBezTo>
                    <a:cubicBezTo>
                      <a:pt x="171" y="91"/>
                      <a:pt x="184" y="86"/>
                      <a:pt x="196" y="80"/>
                    </a:cubicBezTo>
                    <a:cubicBezTo>
                      <a:pt x="198" y="81"/>
                      <a:pt x="200" y="82"/>
                      <a:pt x="202" y="82"/>
                    </a:cubicBezTo>
                    <a:cubicBezTo>
                      <a:pt x="201" y="83"/>
                      <a:pt x="201" y="83"/>
                      <a:pt x="200" y="83"/>
                    </a:cubicBezTo>
                    <a:cubicBezTo>
                      <a:pt x="199" y="83"/>
                      <a:pt x="198" y="83"/>
                      <a:pt x="197" y="83"/>
                    </a:cubicBezTo>
                    <a:cubicBezTo>
                      <a:pt x="188" y="85"/>
                      <a:pt x="179" y="88"/>
                      <a:pt x="170" y="91"/>
                    </a:cubicBezTo>
                    <a:cubicBezTo>
                      <a:pt x="163" y="94"/>
                      <a:pt x="156" y="96"/>
                      <a:pt x="148" y="98"/>
                    </a:cubicBezTo>
                    <a:moveTo>
                      <a:pt x="142" y="117"/>
                    </a:moveTo>
                    <a:cubicBezTo>
                      <a:pt x="141" y="117"/>
                      <a:pt x="139" y="116"/>
                      <a:pt x="138" y="115"/>
                    </a:cubicBezTo>
                    <a:cubicBezTo>
                      <a:pt x="141" y="115"/>
                      <a:pt x="143" y="114"/>
                      <a:pt x="146" y="113"/>
                    </a:cubicBezTo>
                    <a:cubicBezTo>
                      <a:pt x="152" y="111"/>
                      <a:pt x="158" y="110"/>
                      <a:pt x="163" y="108"/>
                    </a:cubicBezTo>
                    <a:cubicBezTo>
                      <a:pt x="175" y="106"/>
                      <a:pt x="185" y="102"/>
                      <a:pt x="196" y="98"/>
                    </a:cubicBezTo>
                    <a:cubicBezTo>
                      <a:pt x="207" y="95"/>
                      <a:pt x="217" y="91"/>
                      <a:pt x="228" y="88"/>
                    </a:cubicBezTo>
                    <a:cubicBezTo>
                      <a:pt x="238" y="85"/>
                      <a:pt x="248" y="83"/>
                      <a:pt x="257" y="79"/>
                    </a:cubicBezTo>
                    <a:cubicBezTo>
                      <a:pt x="259" y="83"/>
                      <a:pt x="262" y="88"/>
                      <a:pt x="263" y="92"/>
                    </a:cubicBezTo>
                    <a:cubicBezTo>
                      <a:pt x="263" y="92"/>
                      <a:pt x="263" y="92"/>
                      <a:pt x="263" y="92"/>
                    </a:cubicBezTo>
                    <a:cubicBezTo>
                      <a:pt x="256" y="94"/>
                      <a:pt x="250" y="94"/>
                      <a:pt x="243" y="96"/>
                    </a:cubicBezTo>
                    <a:cubicBezTo>
                      <a:pt x="239" y="96"/>
                      <a:pt x="235" y="97"/>
                      <a:pt x="232" y="98"/>
                    </a:cubicBezTo>
                    <a:cubicBezTo>
                      <a:pt x="230" y="99"/>
                      <a:pt x="229" y="99"/>
                      <a:pt x="228" y="99"/>
                    </a:cubicBezTo>
                    <a:cubicBezTo>
                      <a:pt x="239" y="96"/>
                      <a:pt x="251" y="93"/>
                      <a:pt x="261" y="88"/>
                    </a:cubicBezTo>
                    <a:cubicBezTo>
                      <a:pt x="261" y="88"/>
                      <a:pt x="261" y="87"/>
                      <a:pt x="261" y="87"/>
                    </a:cubicBezTo>
                    <a:cubicBezTo>
                      <a:pt x="261" y="87"/>
                      <a:pt x="261" y="87"/>
                      <a:pt x="261" y="87"/>
                    </a:cubicBezTo>
                    <a:cubicBezTo>
                      <a:pt x="254" y="88"/>
                      <a:pt x="248" y="90"/>
                      <a:pt x="242" y="92"/>
                    </a:cubicBezTo>
                    <a:cubicBezTo>
                      <a:pt x="235" y="94"/>
                      <a:pt x="227" y="95"/>
                      <a:pt x="219" y="97"/>
                    </a:cubicBezTo>
                    <a:cubicBezTo>
                      <a:pt x="219" y="97"/>
                      <a:pt x="219" y="96"/>
                      <a:pt x="218" y="96"/>
                    </a:cubicBezTo>
                    <a:cubicBezTo>
                      <a:pt x="224" y="95"/>
                      <a:pt x="229" y="93"/>
                      <a:pt x="235" y="92"/>
                    </a:cubicBezTo>
                    <a:cubicBezTo>
                      <a:pt x="243" y="90"/>
                      <a:pt x="252" y="88"/>
                      <a:pt x="259" y="84"/>
                    </a:cubicBezTo>
                    <a:cubicBezTo>
                      <a:pt x="260" y="84"/>
                      <a:pt x="260" y="84"/>
                      <a:pt x="259" y="84"/>
                    </a:cubicBezTo>
                    <a:cubicBezTo>
                      <a:pt x="259" y="84"/>
                      <a:pt x="259" y="84"/>
                      <a:pt x="258" y="84"/>
                    </a:cubicBezTo>
                    <a:cubicBezTo>
                      <a:pt x="249" y="84"/>
                      <a:pt x="240" y="86"/>
                      <a:pt x="230" y="89"/>
                    </a:cubicBezTo>
                    <a:cubicBezTo>
                      <a:pt x="218" y="92"/>
                      <a:pt x="207" y="96"/>
                      <a:pt x="195" y="100"/>
                    </a:cubicBezTo>
                    <a:cubicBezTo>
                      <a:pt x="183" y="104"/>
                      <a:pt x="172" y="108"/>
                      <a:pt x="161" y="111"/>
                    </a:cubicBezTo>
                    <a:cubicBezTo>
                      <a:pt x="154" y="112"/>
                      <a:pt x="147" y="113"/>
                      <a:pt x="142" y="117"/>
                    </a:cubicBezTo>
                    <a:moveTo>
                      <a:pt x="26" y="84"/>
                    </a:moveTo>
                    <a:cubicBezTo>
                      <a:pt x="27" y="83"/>
                      <a:pt x="27" y="82"/>
                      <a:pt x="28" y="81"/>
                    </a:cubicBezTo>
                    <a:cubicBezTo>
                      <a:pt x="29" y="81"/>
                      <a:pt x="30" y="80"/>
                      <a:pt x="30" y="80"/>
                    </a:cubicBezTo>
                    <a:cubicBezTo>
                      <a:pt x="32" y="79"/>
                      <a:pt x="35" y="78"/>
                      <a:pt x="36" y="78"/>
                    </a:cubicBezTo>
                    <a:cubicBezTo>
                      <a:pt x="36" y="78"/>
                      <a:pt x="36" y="78"/>
                      <a:pt x="34" y="80"/>
                    </a:cubicBezTo>
                    <a:cubicBezTo>
                      <a:pt x="31" y="82"/>
                      <a:pt x="29" y="83"/>
                      <a:pt x="26" y="84"/>
                    </a:cubicBezTo>
                    <a:moveTo>
                      <a:pt x="27" y="85"/>
                    </a:moveTo>
                    <a:cubicBezTo>
                      <a:pt x="26" y="85"/>
                      <a:pt x="27" y="85"/>
                      <a:pt x="29" y="84"/>
                    </a:cubicBezTo>
                    <a:cubicBezTo>
                      <a:pt x="32" y="82"/>
                      <a:pt x="35" y="80"/>
                      <a:pt x="37" y="78"/>
                    </a:cubicBezTo>
                    <a:cubicBezTo>
                      <a:pt x="37" y="79"/>
                      <a:pt x="37" y="80"/>
                      <a:pt x="36" y="82"/>
                    </a:cubicBezTo>
                    <a:cubicBezTo>
                      <a:pt x="35" y="82"/>
                      <a:pt x="33" y="83"/>
                      <a:pt x="32" y="83"/>
                    </a:cubicBezTo>
                    <a:cubicBezTo>
                      <a:pt x="30" y="84"/>
                      <a:pt x="27" y="85"/>
                      <a:pt x="27" y="85"/>
                    </a:cubicBezTo>
                    <a:moveTo>
                      <a:pt x="110" y="106"/>
                    </a:moveTo>
                    <a:cubicBezTo>
                      <a:pt x="110" y="106"/>
                      <a:pt x="111" y="105"/>
                      <a:pt x="115" y="104"/>
                    </a:cubicBezTo>
                    <a:cubicBezTo>
                      <a:pt x="118" y="103"/>
                      <a:pt x="121" y="102"/>
                      <a:pt x="125" y="100"/>
                    </a:cubicBezTo>
                    <a:cubicBezTo>
                      <a:pt x="132" y="98"/>
                      <a:pt x="139" y="96"/>
                      <a:pt x="146" y="93"/>
                    </a:cubicBezTo>
                    <a:cubicBezTo>
                      <a:pt x="161" y="88"/>
                      <a:pt x="175" y="82"/>
                      <a:pt x="189" y="76"/>
                    </a:cubicBezTo>
                    <a:cubicBezTo>
                      <a:pt x="191" y="77"/>
                      <a:pt x="193" y="78"/>
                      <a:pt x="195" y="79"/>
                    </a:cubicBezTo>
                    <a:cubicBezTo>
                      <a:pt x="182" y="84"/>
                      <a:pt x="169" y="87"/>
                      <a:pt x="156" y="91"/>
                    </a:cubicBezTo>
                    <a:cubicBezTo>
                      <a:pt x="149" y="93"/>
                      <a:pt x="141" y="95"/>
                      <a:pt x="134" y="98"/>
                    </a:cubicBezTo>
                    <a:cubicBezTo>
                      <a:pt x="127" y="99"/>
                      <a:pt x="121" y="102"/>
                      <a:pt x="114" y="104"/>
                    </a:cubicBezTo>
                    <a:cubicBezTo>
                      <a:pt x="112" y="105"/>
                      <a:pt x="110" y="106"/>
                      <a:pt x="110" y="106"/>
                    </a:cubicBezTo>
                    <a:moveTo>
                      <a:pt x="221" y="76"/>
                    </a:moveTo>
                    <a:cubicBezTo>
                      <a:pt x="220" y="76"/>
                      <a:pt x="220" y="76"/>
                      <a:pt x="220" y="76"/>
                    </a:cubicBezTo>
                    <a:cubicBezTo>
                      <a:pt x="221" y="75"/>
                      <a:pt x="221" y="75"/>
                      <a:pt x="221" y="75"/>
                    </a:cubicBezTo>
                    <a:cubicBezTo>
                      <a:pt x="221" y="75"/>
                      <a:pt x="222" y="75"/>
                      <a:pt x="222" y="76"/>
                    </a:cubicBezTo>
                    <a:cubicBezTo>
                      <a:pt x="222" y="76"/>
                      <a:pt x="221" y="76"/>
                      <a:pt x="221" y="76"/>
                    </a:cubicBezTo>
                    <a:moveTo>
                      <a:pt x="216" y="89"/>
                    </a:moveTo>
                    <a:cubicBezTo>
                      <a:pt x="217" y="89"/>
                      <a:pt x="217" y="89"/>
                      <a:pt x="218" y="89"/>
                    </a:cubicBezTo>
                    <a:cubicBezTo>
                      <a:pt x="219" y="89"/>
                      <a:pt x="220" y="88"/>
                      <a:pt x="221" y="88"/>
                    </a:cubicBezTo>
                    <a:cubicBezTo>
                      <a:pt x="233" y="85"/>
                      <a:pt x="244" y="79"/>
                      <a:pt x="255" y="75"/>
                    </a:cubicBezTo>
                    <a:cubicBezTo>
                      <a:pt x="255" y="76"/>
                      <a:pt x="256" y="77"/>
                      <a:pt x="256" y="78"/>
                    </a:cubicBezTo>
                    <a:cubicBezTo>
                      <a:pt x="240" y="85"/>
                      <a:pt x="222" y="88"/>
                      <a:pt x="205" y="94"/>
                    </a:cubicBezTo>
                    <a:cubicBezTo>
                      <a:pt x="187" y="100"/>
                      <a:pt x="169" y="106"/>
                      <a:pt x="152" y="110"/>
                    </a:cubicBezTo>
                    <a:cubicBezTo>
                      <a:pt x="148" y="111"/>
                      <a:pt x="144" y="113"/>
                      <a:pt x="140" y="114"/>
                    </a:cubicBezTo>
                    <a:cubicBezTo>
                      <a:pt x="138" y="114"/>
                      <a:pt x="137" y="115"/>
                      <a:pt x="137" y="115"/>
                    </a:cubicBezTo>
                    <a:cubicBezTo>
                      <a:pt x="136" y="114"/>
                      <a:pt x="136" y="114"/>
                      <a:pt x="136" y="114"/>
                    </a:cubicBezTo>
                    <a:cubicBezTo>
                      <a:pt x="137" y="114"/>
                      <a:pt x="142" y="112"/>
                      <a:pt x="143" y="111"/>
                    </a:cubicBezTo>
                    <a:cubicBezTo>
                      <a:pt x="151" y="109"/>
                      <a:pt x="160" y="106"/>
                      <a:pt x="168" y="104"/>
                    </a:cubicBezTo>
                    <a:cubicBezTo>
                      <a:pt x="176" y="101"/>
                      <a:pt x="184" y="99"/>
                      <a:pt x="193" y="96"/>
                    </a:cubicBezTo>
                    <a:cubicBezTo>
                      <a:pt x="200" y="95"/>
                      <a:pt x="208" y="92"/>
                      <a:pt x="215" y="88"/>
                    </a:cubicBezTo>
                    <a:cubicBezTo>
                      <a:pt x="215" y="89"/>
                      <a:pt x="215" y="89"/>
                      <a:pt x="215" y="89"/>
                    </a:cubicBezTo>
                    <a:cubicBezTo>
                      <a:pt x="216" y="89"/>
                      <a:pt x="216" y="89"/>
                      <a:pt x="216" y="89"/>
                    </a:cubicBezTo>
                    <a:moveTo>
                      <a:pt x="219" y="76"/>
                    </a:moveTo>
                    <a:cubicBezTo>
                      <a:pt x="218" y="75"/>
                      <a:pt x="218" y="75"/>
                      <a:pt x="217" y="75"/>
                    </a:cubicBezTo>
                    <a:cubicBezTo>
                      <a:pt x="218" y="75"/>
                      <a:pt x="219" y="74"/>
                      <a:pt x="219" y="74"/>
                    </a:cubicBezTo>
                    <a:cubicBezTo>
                      <a:pt x="220" y="74"/>
                      <a:pt x="220" y="75"/>
                      <a:pt x="219" y="76"/>
                    </a:cubicBezTo>
                    <a:moveTo>
                      <a:pt x="106" y="100"/>
                    </a:moveTo>
                    <a:cubicBezTo>
                      <a:pt x="105" y="99"/>
                      <a:pt x="105" y="99"/>
                      <a:pt x="105" y="99"/>
                    </a:cubicBezTo>
                    <a:cubicBezTo>
                      <a:pt x="105" y="98"/>
                      <a:pt x="105" y="98"/>
                      <a:pt x="105" y="97"/>
                    </a:cubicBezTo>
                    <a:cubicBezTo>
                      <a:pt x="117" y="93"/>
                      <a:pt x="130" y="89"/>
                      <a:pt x="143" y="85"/>
                    </a:cubicBezTo>
                    <a:cubicBezTo>
                      <a:pt x="150" y="84"/>
                      <a:pt x="156" y="82"/>
                      <a:pt x="163" y="80"/>
                    </a:cubicBezTo>
                    <a:cubicBezTo>
                      <a:pt x="169" y="78"/>
                      <a:pt x="177" y="76"/>
                      <a:pt x="182" y="74"/>
                    </a:cubicBezTo>
                    <a:cubicBezTo>
                      <a:pt x="169" y="80"/>
                      <a:pt x="155" y="84"/>
                      <a:pt x="141" y="88"/>
                    </a:cubicBezTo>
                    <a:cubicBezTo>
                      <a:pt x="135" y="90"/>
                      <a:pt x="129" y="93"/>
                      <a:pt x="123" y="95"/>
                    </a:cubicBezTo>
                    <a:cubicBezTo>
                      <a:pt x="117" y="96"/>
                      <a:pt x="111" y="98"/>
                      <a:pt x="106" y="100"/>
                    </a:cubicBezTo>
                    <a:moveTo>
                      <a:pt x="30" y="77"/>
                    </a:moveTo>
                    <a:cubicBezTo>
                      <a:pt x="30" y="76"/>
                      <a:pt x="31" y="76"/>
                      <a:pt x="31" y="75"/>
                    </a:cubicBezTo>
                    <a:cubicBezTo>
                      <a:pt x="33" y="74"/>
                      <a:pt x="34" y="74"/>
                      <a:pt x="36" y="73"/>
                    </a:cubicBezTo>
                    <a:cubicBezTo>
                      <a:pt x="35" y="74"/>
                      <a:pt x="33" y="75"/>
                      <a:pt x="32" y="76"/>
                    </a:cubicBezTo>
                    <a:cubicBezTo>
                      <a:pt x="31" y="76"/>
                      <a:pt x="31" y="76"/>
                      <a:pt x="30" y="77"/>
                    </a:cubicBezTo>
                    <a:moveTo>
                      <a:pt x="29" y="80"/>
                    </a:moveTo>
                    <a:cubicBezTo>
                      <a:pt x="29" y="79"/>
                      <a:pt x="29" y="79"/>
                      <a:pt x="29" y="78"/>
                    </a:cubicBezTo>
                    <a:cubicBezTo>
                      <a:pt x="32" y="77"/>
                      <a:pt x="35" y="75"/>
                      <a:pt x="38" y="73"/>
                    </a:cubicBezTo>
                    <a:cubicBezTo>
                      <a:pt x="38" y="74"/>
                      <a:pt x="38" y="74"/>
                      <a:pt x="38" y="75"/>
                    </a:cubicBezTo>
                    <a:cubicBezTo>
                      <a:pt x="38" y="75"/>
                      <a:pt x="38" y="76"/>
                      <a:pt x="38" y="76"/>
                    </a:cubicBezTo>
                    <a:cubicBezTo>
                      <a:pt x="37" y="76"/>
                      <a:pt x="37" y="76"/>
                      <a:pt x="37" y="76"/>
                    </a:cubicBezTo>
                    <a:cubicBezTo>
                      <a:pt x="36" y="76"/>
                      <a:pt x="35" y="77"/>
                      <a:pt x="34" y="77"/>
                    </a:cubicBezTo>
                    <a:cubicBezTo>
                      <a:pt x="32" y="78"/>
                      <a:pt x="30" y="79"/>
                      <a:pt x="29" y="80"/>
                    </a:cubicBezTo>
                    <a:moveTo>
                      <a:pt x="107" y="101"/>
                    </a:moveTo>
                    <a:cubicBezTo>
                      <a:pt x="106" y="101"/>
                      <a:pt x="114" y="98"/>
                      <a:pt x="115" y="98"/>
                    </a:cubicBezTo>
                    <a:cubicBezTo>
                      <a:pt x="118" y="97"/>
                      <a:pt x="122" y="96"/>
                      <a:pt x="125" y="95"/>
                    </a:cubicBezTo>
                    <a:cubicBezTo>
                      <a:pt x="132" y="93"/>
                      <a:pt x="139" y="90"/>
                      <a:pt x="145" y="88"/>
                    </a:cubicBezTo>
                    <a:cubicBezTo>
                      <a:pt x="159" y="84"/>
                      <a:pt x="172" y="80"/>
                      <a:pt x="185" y="74"/>
                    </a:cubicBezTo>
                    <a:cubicBezTo>
                      <a:pt x="185" y="73"/>
                      <a:pt x="185" y="73"/>
                      <a:pt x="185" y="73"/>
                    </a:cubicBezTo>
                    <a:cubicBezTo>
                      <a:pt x="186" y="74"/>
                      <a:pt x="187" y="74"/>
                      <a:pt x="187" y="75"/>
                    </a:cubicBezTo>
                    <a:cubicBezTo>
                      <a:pt x="188" y="76"/>
                      <a:pt x="188" y="76"/>
                      <a:pt x="188" y="76"/>
                    </a:cubicBezTo>
                    <a:cubicBezTo>
                      <a:pt x="175" y="80"/>
                      <a:pt x="162" y="83"/>
                      <a:pt x="149" y="87"/>
                    </a:cubicBezTo>
                    <a:cubicBezTo>
                      <a:pt x="136" y="91"/>
                      <a:pt x="123" y="97"/>
                      <a:pt x="110" y="100"/>
                    </a:cubicBezTo>
                    <a:cubicBezTo>
                      <a:pt x="108" y="100"/>
                      <a:pt x="107" y="101"/>
                      <a:pt x="107" y="101"/>
                    </a:cubicBezTo>
                    <a:moveTo>
                      <a:pt x="216" y="74"/>
                    </a:moveTo>
                    <a:cubicBezTo>
                      <a:pt x="216" y="74"/>
                      <a:pt x="216" y="74"/>
                      <a:pt x="216" y="74"/>
                    </a:cubicBezTo>
                    <a:cubicBezTo>
                      <a:pt x="215" y="74"/>
                      <a:pt x="214" y="74"/>
                      <a:pt x="213" y="73"/>
                    </a:cubicBezTo>
                    <a:cubicBezTo>
                      <a:pt x="214" y="73"/>
                      <a:pt x="214" y="73"/>
                      <a:pt x="215" y="73"/>
                    </a:cubicBezTo>
                    <a:cubicBezTo>
                      <a:pt x="216" y="73"/>
                      <a:pt x="217" y="73"/>
                      <a:pt x="216" y="74"/>
                    </a:cubicBezTo>
                    <a:cubicBezTo>
                      <a:pt x="216" y="74"/>
                      <a:pt x="216" y="74"/>
                      <a:pt x="216" y="74"/>
                    </a:cubicBezTo>
                    <a:moveTo>
                      <a:pt x="219" y="74"/>
                    </a:moveTo>
                    <a:cubicBezTo>
                      <a:pt x="218" y="74"/>
                      <a:pt x="218" y="74"/>
                      <a:pt x="218" y="73"/>
                    </a:cubicBezTo>
                    <a:cubicBezTo>
                      <a:pt x="219" y="74"/>
                      <a:pt x="219" y="74"/>
                      <a:pt x="219" y="74"/>
                    </a:cubicBezTo>
                    <a:cubicBezTo>
                      <a:pt x="219" y="74"/>
                      <a:pt x="219" y="74"/>
                      <a:pt x="219" y="74"/>
                    </a:cubicBezTo>
                    <a:moveTo>
                      <a:pt x="224" y="83"/>
                    </a:moveTo>
                    <a:cubicBezTo>
                      <a:pt x="224" y="83"/>
                      <a:pt x="224" y="83"/>
                      <a:pt x="224" y="83"/>
                    </a:cubicBezTo>
                    <a:cubicBezTo>
                      <a:pt x="224" y="83"/>
                      <a:pt x="224" y="82"/>
                      <a:pt x="224" y="81"/>
                    </a:cubicBezTo>
                    <a:cubicBezTo>
                      <a:pt x="229" y="79"/>
                      <a:pt x="234" y="77"/>
                      <a:pt x="240" y="75"/>
                    </a:cubicBezTo>
                    <a:cubicBezTo>
                      <a:pt x="243" y="74"/>
                      <a:pt x="245" y="73"/>
                      <a:pt x="248" y="72"/>
                    </a:cubicBezTo>
                    <a:cubicBezTo>
                      <a:pt x="246" y="72"/>
                      <a:pt x="243" y="75"/>
                      <a:pt x="241" y="76"/>
                    </a:cubicBezTo>
                    <a:cubicBezTo>
                      <a:pt x="236" y="78"/>
                      <a:pt x="231" y="81"/>
                      <a:pt x="226" y="83"/>
                    </a:cubicBezTo>
                    <a:cubicBezTo>
                      <a:pt x="225" y="83"/>
                      <a:pt x="224" y="83"/>
                      <a:pt x="224" y="83"/>
                    </a:cubicBezTo>
                    <a:moveTo>
                      <a:pt x="33" y="73"/>
                    </a:moveTo>
                    <a:cubicBezTo>
                      <a:pt x="33" y="72"/>
                      <a:pt x="33" y="72"/>
                      <a:pt x="33" y="72"/>
                    </a:cubicBezTo>
                    <a:cubicBezTo>
                      <a:pt x="34" y="72"/>
                      <a:pt x="35" y="72"/>
                      <a:pt x="35" y="72"/>
                    </a:cubicBezTo>
                    <a:cubicBezTo>
                      <a:pt x="35" y="72"/>
                      <a:pt x="34" y="72"/>
                      <a:pt x="33" y="73"/>
                    </a:cubicBezTo>
                    <a:moveTo>
                      <a:pt x="212" y="72"/>
                    </a:moveTo>
                    <a:cubicBezTo>
                      <a:pt x="212" y="72"/>
                      <a:pt x="212" y="72"/>
                      <a:pt x="212" y="72"/>
                    </a:cubicBezTo>
                    <a:cubicBezTo>
                      <a:pt x="212" y="72"/>
                      <a:pt x="212" y="72"/>
                      <a:pt x="212" y="72"/>
                    </a:cubicBezTo>
                    <a:cubicBezTo>
                      <a:pt x="212" y="72"/>
                      <a:pt x="213" y="71"/>
                      <a:pt x="213" y="71"/>
                    </a:cubicBezTo>
                    <a:cubicBezTo>
                      <a:pt x="214" y="71"/>
                      <a:pt x="213" y="72"/>
                      <a:pt x="212" y="72"/>
                    </a:cubicBezTo>
                    <a:cubicBezTo>
                      <a:pt x="212" y="72"/>
                      <a:pt x="212" y="72"/>
                      <a:pt x="212" y="72"/>
                    </a:cubicBezTo>
                    <a:moveTo>
                      <a:pt x="104" y="96"/>
                    </a:moveTo>
                    <a:cubicBezTo>
                      <a:pt x="104" y="94"/>
                      <a:pt x="104" y="93"/>
                      <a:pt x="105" y="92"/>
                    </a:cubicBezTo>
                    <a:cubicBezTo>
                      <a:pt x="117" y="88"/>
                      <a:pt x="130" y="85"/>
                      <a:pt x="142" y="81"/>
                    </a:cubicBezTo>
                    <a:cubicBezTo>
                      <a:pt x="149" y="79"/>
                      <a:pt x="156" y="77"/>
                      <a:pt x="162" y="75"/>
                    </a:cubicBezTo>
                    <a:cubicBezTo>
                      <a:pt x="167" y="74"/>
                      <a:pt x="175" y="73"/>
                      <a:pt x="179" y="71"/>
                    </a:cubicBezTo>
                    <a:cubicBezTo>
                      <a:pt x="167" y="76"/>
                      <a:pt x="154" y="80"/>
                      <a:pt x="141" y="84"/>
                    </a:cubicBezTo>
                    <a:cubicBezTo>
                      <a:pt x="129" y="88"/>
                      <a:pt x="118" y="92"/>
                      <a:pt x="106" y="95"/>
                    </a:cubicBezTo>
                    <a:cubicBezTo>
                      <a:pt x="106" y="95"/>
                      <a:pt x="106" y="95"/>
                      <a:pt x="106" y="95"/>
                    </a:cubicBezTo>
                    <a:cubicBezTo>
                      <a:pt x="105" y="95"/>
                      <a:pt x="105" y="95"/>
                      <a:pt x="104" y="96"/>
                    </a:cubicBezTo>
                    <a:cubicBezTo>
                      <a:pt x="104" y="96"/>
                      <a:pt x="104" y="96"/>
                      <a:pt x="104" y="96"/>
                    </a:cubicBezTo>
                    <a:moveTo>
                      <a:pt x="179" y="71"/>
                    </a:moveTo>
                    <a:cubicBezTo>
                      <a:pt x="179" y="71"/>
                      <a:pt x="179" y="71"/>
                      <a:pt x="179" y="71"/>
                    </a:cubicBezTo>
                    <a:cubicBezTo>
                      <a:pt x="179" y="71"/>
                      <a:pt x="179" y="71"/>
                      <a:pt x="179" y="71"/>
                    </a:cubicBezTo>
                    <a:moveTo>
                      <a:pt x="215" y="73"/>
                    </a:moveTo>
                    <a:cubicBezTo>
                      <a:pt x="214" y="73"/>
                      <a:pt x="214" y="72"/>
                      <a:pt x="215" y="71"/>
                    </a:cubicBezTo>
                    <a:cubicBezTo>
                      <a:pt x="215" y="70"/>
                      <a:pt x="215" y="70"/>
                      <a:pt x="215" y="70"/>
                    </a:cubicBezTo>
                    <a:cubicBezTo>
                      <a:pt x="216" y="71"/>
                      <a:pt x="217" y="71"/>
                      <a:pt x="217" y="72"/>
                    </a:cubicBezTo>
                    <a:cubicBezTo>
                      <a:pt x="216" y="72"/>
                      <a:pt x="215" y="73"/>
                      <a:pt x="215" y="73"/>
                    </a:cubicBezTo>
                    <a:moveTo>
                      <a:pt x="139" y="86"/>
                    </a:moveTo>
                    <a:cubicBezTo>
                      <a:pt x="140" y="85"/>
                      <a:pt x="142" y="85"/>
                      <a:pt x="143" y="84"/>
                    </a:cubicBezTo>
                    <a:cubicBezTo>
                      <a:pt x="156" y="80"/>
                      <a:pt x="169" y="76"/>
                      <a:pt x="182" y="71"/>
                    </a:cubicBezTo>
                    <a:cubicBezTo>
                      <a:pt x="182" y="71"/>
                      <a:pt x="182" y="70"/>
                      <a:pt x="182" y="70"/>
                    </a:cubicBezTo>
                    <a:cubicBezTo>
                      <a:pt x="183" y="71"/>
                      <a:pt x="184" y="72"/>
                      <a:pt x="185" y="73"/>
                    </a:cubicBezTo>
                    <a:cubicBezTo>
                      <a:pt x="184" y="73"/>
                      <a:pt x="184" y="73"/>
                      <a:pt x="184" y="73"/>
                    </a:cubicBezTo>
                    <a:cubicBezTo>
                      <a:pt x="171" y="75"/>
                      <a:pt x="158" y="80"/>
                      <a:pt x="145" y="84"/>
                    </a:cubicBezTo>
                    <a:cubicBezTo>
                      <a:pt x="143" y="84"/>
                      <a:pt x="141" y="85"/>
                      <a:pt x="139" y="86"/>
                    </a:cubicBezTo>
                    <a:moveTo>
                      <a:pt x="105" y="90"/>
                    </a:moveTo>
                    <a:cubicBezTo>
                      <a:pt x="105" y="88"/>
                      <a:pt x="106" y="86"/>
                      <a:pt x="107" y="84"/>
                    </a:cubicBezTo>
                    <a:cubicBezTo>
                      <a:pt x="119" y="82"/>
                      <a:pt x="131" y="79"/>
                      <a:pt x="143" y="76"/>
                    </a:cubicBezTo>
                    <a:cubicBezTo>
                      <a:pt x="149" y="74"/>
                      <a:pt x="156" y="72"/>
                      <a:pt x="163" y="71"/>
                    </a:cubicBezTo>
                    <a:cubicBezTo>
                      <a:pt x="165" y="70"/>
                      <a:pt x="167" y="70"/>
                      <a:pt x="169" y="69"/>
                    </a:cubicBezTo>
                    <a:cubicBezTo>
                      <a:pt x="164" y="71"/>
                      <a:pt x="159" y="72"/>
                      <a:pt x="154" y="73"/>
                    </a:cubicBezTo>
                    <a:cubicBezTo>
                      <a:pt x="147" y="76"/>
                      <a:pt x="141" y="78"/>
                      <a:pt x="134" y="80"/>
                    </a:cubicBezTo>
                    <a:cubicBezTo>
                      <a:pt x="124" y="84"/>
                      <a:pt x="114" y="85"/>
                      <a:pt x="105" y="90"/>
                    </a:cubicBezTo>
                    <a:moveTo>
                      <a:pt x="212" y="71"/>
                    </a:moveTo>
                    <a:cubicBezTo>
                      <a:pt x="212" y="70"/>
                      <a:pt x="212" y="70"/>
                      <a:pt x="212" y="69"/>
                    </a:cubicBezTo>
                    <a:cubicBezTo>
                      <a:pt x="213" y="69"/>
                      <a:pt x="214" y="70"/>
                      <a:pt x="215" y="70"/>
                    </a:cubicBezTo>
                    <a:cubicBezTo>
                      <a:pt x="215" y="70"/>
                      <a:pt x="215" y="70"/>
                      <a:pt x="215" y="70"/>
                    </a:cubicBezTo>
                    <a:cubicBezTo>
                      <a:pt x="215" y="70"/>
                      <a:pt x="215" y="70"/>
                      <a:pt x="215" y="70"/>
                    </a:cubicBezTo>
                    <a:cubicBezTo>
                      <a:pt x="214" y="71"/>
                      <a:pt x="213" y="71"/>
                      <a:pt x="212" y="71"/>
                    </a:cubicBezTo>
                    <a:moveTo>
                      <a:pt x="223" y="80"/>
                    </a:moveTo>
                    <a:cubicBezTo>
                      <a:pt x="223" y="79"/>
                      <a:pt x="222" y="78"/>
                      <a:pt x="220" y="77"/>
                    </a:cubicBezTo>
                    <a:cubicBezTo>
                      <a:pt x="230" y="76"/>
                      <a:pt x="239" y="70"/>
                      <a:pt x="248" y="68"/>
                    </a:cubicBezTo>
                    <a:cubicBezTo>
                      <a:pt x="244" y="69"/>
                      <a:pt x="239" y="72"/>
                      <a:pt x="235" y="74"/>
                    </a:cubicBezTo>
                    <a:cubicBezTo>
                      <a:pt x="231" y="76"/>
                      <a:pt x="227" y="78"/>
                      <a:pt x="223" y="80"/>
                    </a:cubicBezTo>
                    <a:moveTo>
                      <a:pt x="225" y="80"/>
                    </a:moveTo>
                    <a:cubicBezTo>
                      <a:pt x="233" y="75"/>
                      <a:pt x="242" y="73"/>
                      <a:pt x="250" y="67"/>
                    </a:cubicBezTo>
                    <a:cubicBezTo>
                      <a:pt x="250" y="67"/>
                      <a:pt x="250" y="67"/>
                      <a:pt x="250" y="67"/>
                    </a:cubicBezTo>
                    <a:cubicBezTo>
                      <a:pt x="251" y="70"/>
                      <a:pt x="253" y="72"/>
                      <a:pt x="254" y="74"/>
                    </a:cubicBezTo>
                    <a:cubicBezTo>
                      <a:pt x="248" y="76"/>
                      <a:pt x="241" y="79"/>
                      <a:pt x="235" y="81"/>
                    </a:cubicBezTo>
                    <a:cubicBezTo>
                      <a:pt x="232" y="83"/>
                      <a:pt x="229" y="84"/>
                      <a:pt x="225" y="85"/>
                    </a:cubicBezTo>
                    <a:cubicBezTo>
                      <a:pt x="225" y="85"/>
                      <a:pt x="224" y="86"/>
                      <a:pt x="223" y="86"/>
                    </a:cubicBezTo>
                    <a:cubicBezTo>
                      <a:pt x="223" y="85"/>
                      <a:pt x="224" y="85"/>
                      <a:pt x="224" y="84"/>
                    </a:cubicBezTo>
                    <a:cubicBezTo>
                      <a:pt x="233" y="80"/>
                      <a:pt x="243" y="78"/>
                      <a:pt x="250" y="71"/>
                    </a:cubicBezTo>
                    <a:cubicBezTo>
                      <a:pt x="251" y="71"/>
                      <a:pt x="250" y="70"/>
                      <a:pt x="250" y="70"/>
                    </a:cubicBezTo>
                    <a:cubicBezTo>
                      <a:pt x="250" y="70"/>
                      <a:pt x="250" y="70"/>
                      <a:pt x="250" y="70"/>
                    </a:cubicBezTo>
                    <a:cubicBezTo>
                      <a:pt x="242" y="73"/>
                      <a:pt x="232" y="76"/>
                      <a:pt x="225" y="80"/>
                    </a:cubicBezTo>
                    <a:moveTo>
                      <a:pt x="105" y="91"/>
                    </a:moveTo>
                    <a:cubicBezTo>
                      <a:pt x="105" y="91"/>
                      <a:pt x="105" y="91"/>
                      <a:pt x="105" y="91"/>
                    </a:cubicBezTo>
                    <a:cubicBezTo>
                      <a:pt x="115" y="85"/>
                      <a:pt x="129" y="83"/>
                      <a:pt x="141" y="79"/>
                    </a:cubicBezTo>
                    <a:cubicBezTo>
                      <a:pt x="148" y="77"/>
                      <a:pt x="154" y="74"/>
                      <a:pt x="161" y="72"/>
                    </a:cubicBezTo>
                    <a:cubicBezTo>
                      <a:pt x="167" y="71"/>
                      <a:pt x="173" y="70"/>
                      <a:pt x="179" y="68"/>
                    </a:cubicBezTo>
                    <a:cubicBezTo>
                      <a:pt x="179" y="67"/>
                      <a:pt x="179" y="67"/>
                      <a:pt x="179" y="67"/>
                    </a:cubicBezTo>
                    <a:cubicBezTo>
                      <a:pt x="180" y="68"/>
                      <a:pt x="181" y="69"/>
                      <a:pt x="182" y="70"/>
                    </a:cubicBezTo>
                    <a:cubicBezTo>
                      <a:pt x="182" y="70"/>
                      <a:pt x="181" y="70"/>
                      <a:pt x="181" y="70"/>
                    </a:cubicBezTo>
                    <a:cubicBezTo>
                      <a:pt x="181" y="70"/>
                      <a:pt x="181" y="70"/>
                      <a:pt x="181" y="70"/>
                    </a:cubicBezTo>
                    <a:cubicBezTo>
                      <a:pt x="169" y="72"/>
                      <a:pt x="157" y="76"/>
                      <a:pt x="144" y="80"/>
                    </a:cubicBezTo>
                    <a:cubicBezTo>
                      <a:pt x="137" y="82"/>
                      <a:pt x="130" y="84"/>
                      <a:pt x="123" y="86"/>
                    </a:cubicBezTo>
                    <a:cubicBezTo>
                      <a:pt x="118" y="87"/>
                      <a:pt x="110" y="88"/>
                      <a:pt x="105" y="91"/>
                    </a:cubicBezTo>
                    <a:moveTo>
                      <a:pt x="34" y="71"/>
                    </a:moveTo>
                    <a:cubicBezTo>
                      <a:pt x="35" y="70"/>
                      <a:pt x="36" y="68"/>
                      <a:pt x="37" y="67"/>
                    </a:cubicBezTo>
                    <a:cubicBezTo>
                      <a:pt x="37" y="68"/>
                      <a:pt x="37" y="70"/>
                      <a:pt x="37" y="72"/>
                    </a:cubicBezTo>
                    <a:cubicBezTo>
                      <a:pt x="36" y="72"/>
                      <a:pt x="35" y="73"/>
                      <a:pt x="34" y="73"/>
                    </a:cubicBezTo>
                    <a:cubicBezTo>
                      <a:pt x="35" y="73"/>
                      <a:pt x="36" y="72"/>
                      <a:pt x="37" y="71"/>
                    </a:cubicBezTo>
                    <a:cubicBezTo>
                      <a:pt x="37" y="71"/>
                      <a:pt x="37" y="70"/>
                      <a:pt x="37" y="70"/>
                    </a:cubicBezTo>
                    <a:cubicBezTo>
                      <a:pt x="37" y="70"/>
                      <a:pt x="37" y="70"/>
                      <a:pt x="37" y="70"/>
                    </a:cubicBezTo>
                    <a:cubicBezTo>
                      <a:pt x="36" y="71"/>
                      <a:pt x="35" y="71"/>
                      <a:pt x="34" y="71"/>
                    </a:cubicBezTo>
                    <a:moveTo>
                      <a:pt x="230" y="69"/>
                    </a:moveTo>
                    <a:cubicBezTo>
                      <a:pt x="230" y="69"/>
                      <a:pt x="229" y="68"/>
                      <a:pt x="229" y="68"/>
                    </a:cubicBezTo>
                    <a:cubicBezTo>
                      <a:pt x="232" y="67"/>
                      <a:pt x="235" y="66"/>
                      <a:pt x="237" y="65"/>
                    </a:cubicBezTo>
                    <a:cubicBezTo>
                      <a:pt x="235" y="67"/>
                      <a:pt x="232" y="68"/>
                      <a:pt x="230" y="69"/>
                    </a:cubicBezTo>
                    <a:moveTo>
                      <a:pt x="107" y="83"/>
                    </a:moveTo>
                    <a:cubicBezTo>
                      <a:pt x="108" y="82"/>
                      <a:pt x="109" y="81"/>
                      <a:pt x="109" y="80"/>
                    </a:cubicBezTo>
                    <a:cubicBezTo>
                      <a:pt x="112" y="80"/>
                      <a:pt x="115" y="79"/>
                      <a:pt x="118" y="78"/>
                    </a:cubicBezTo>
                    <a:cubicBezTo>
                      <a:pt x="123" y="76"/>
                      <a:pt x="129" y="75"/>
                      <a:pt x="134" y="74"/>
                    </a:cubicBezTo>
                    <a:cubicBezTo>
                      <a:pt x="148" y="71"/>
                      <a:pt x="162" y="66"/>
                      <a:pt x="176" y="64"/>
                    </a:cubicBezTo>
                    <a:cubicBezTo>
                      <a:pt x="177" y="65"/>
                      <a:pt x="178" y="66"/>
                      <a:pt x="178" y="67"/>
                    </a:cubicBezTo>
                    <a:cubicBezTo>
                      <a:pt x="178" y="67"/>
                      <a:pt x="178" y="67"/>
                      <a:pt x="178" y="67"/>
                    </a:cubicBezTo>
                    <a:cubicBezTo>
                      <a:pt x="166" y="69"/>
                      <a:pt x="154" y="72"/>
                      <a:pt x="142" y="75"/>
                    </a:cubicBezTo>
                    <a:cubicBezTo>
                      <a:pt x="131" y="78"/>
                      <a:pt x="119" y="81"/>
                      <a:pt x="107" y="83"/>
                    </a:cubicBezTo>
                    <a:moveTo>
                      <a:pt x="228" y="74"/>
                    </a:moveTo>
                    <a:cubicBezTo>
                      <a:pt x="228" y="73"/>
                      <a:pt x="229" y="73"/>
                      <a:pt x="229" y="72"/>
                    </a:cubicBezTo>
                    <a:cubicBezTo>
                      <a:pt x="229" y="71"/>
                      <a:pt x="229" y="71"/>
                      <a:pt x="229" y="71"/>
                    </a:cubicBezTo>
                    <a:cubicBezTo>
                      <a:pt x="235" y="70"/>
                      <a:pt x="241" y="67"/>
                      <a:pt x="247" y="65"/>
                    </a:cubicBezTo>
                    <a:cubicBezTo>
                      <a:pt x="247" y="64"/>
                      <a:pt x="247" y="64"/>
                      <a:pt x="247" y="64"/>
                    </a:cubicBezTo>
                    <a:cubicBezTo>
                      <a:pt x="248" y="65"/>
                      <a:pt x="249" y="66"/>
                      <a:pt x="249" y="67"/>
                    </a:cubicBezTo>
                    <a:cubicBezTo>
                      <a:pt x="243" y="68"/>
                      <a:pt x="237" y="70"/>
                      <a:pt x="232" y="72"/>
                    </a:cubicBezTo>
                    <a:cubicBezTo>
                      <a:pt x="231" y="73"/>
                      <a:pt x="229" y="73"/>
                      <a:pt x="228" y="74"/>
                    </a:cubicBezTo>
                    <a:moveTo>
                      <a:pt x="230" y="70"/>
                    </a:moveTo>
                    <a:cubicBezTo>
                      <a:pt x="230" y="70"/>
                      <a:pt x="230" y="70"/>
                      <a:pt x="230" y="70"/>
                    </a:cubicBezTo>
                    <a:cubicBezTo>
                      <a:pt x="235" y="68"/>
                      <a:pt x="240" y="65"/>
                      <a:pt x="246" y="62"/>
                    </a:cubicBezTo>
                    <a:cubicBezTo>
                      <a:pt x="246" y="63"/>
                      <a:pt x="247" y="63"/>
                      <a:pt x="247" y="64"/>
                    </a:cubicBezTo>
                    <a:cubicBezTo>
                      <a:pt x="247" y="64"/>
                      <a:pt x="247" y="64"/>
                      <a:pt x="247" y="64"/>
                    </a:cubicBezTo>
                    <a:cubicBezTo>
                      <a:pt x="241" y="66"/>
                      <a:pt x="236" y="69"/>
                      <a:pt x="230" y="70"/>
                    </a:cubicBezTo>
                    <a:moveTo>
                      <a:pt x="112" y="77"/>
                    </a:moveTo>
                    <a:cubicBezTo>
                      <a:pt x="112" y="76"/>
                      <a:pt x="112" y="76"/>
                      <a:pt x="112" y="76"/>
                    </a:cubicBezTo>
                    <a:cubicBezTo>
                      <a:pt x="113" y="75"/>
                      <a:pt x="113" y="75"/>
                      <a:pt x="114" y="74"/>
                    </a:cubicBezTo>
                    <a:cubicBezTo>
                      <a:pt x="116" y="74"/>
                      <a:pt x="118" y="74"/>
                      <a:pt x="120" y="73"/>
                    </a:cubicBezTo>
                    <a:cubicBezTo>
                      <a:pt x="125" y="71"/>
                      <a:pt x="131" y="70"/>
                      <a:pt x="136" y="69"/>
                    </a:cubicBezTo>
                    <a:cubicBezTo>
                      <a:pt x="142" y="67"/>
                      <a:pt x="148" y="66"/>
                      <a:pt x="154" y="64"/>
                    </a:cubicBezTo>
                    <a:cubicBezTo>
                      <a:pt x="159" y="63"/>
                      <a:pt x="165" y="63"/>
                      <a:pt x="169" y="61"/>
                    </a:cubicBezTo>
                    <a:cubicBezTo>
                      <a:pt x="151" y="69"/>
                      <a:pt x="130" y="69"/>
                      <a:pt x="112" y="77"/>
                    </a:cubicBezTo>
                    <a:moveTo>
                      <a:pt x="169" y="61"/>
                    </a:moveTo>
                    <a:cubicBezTo>
                      <a:pt x="169" y="61"/>
                      <a:pt x="169" y="61"/>
                      <a:pt x="169" y="61"/>
                    </a:cubicBezTo>
                    <a:cubicBezTo>
                      <a:pt x="169" y="61"/>
                      <a:pt x="169" y="61"/>
                      <a:pt x="169" y="61"/>
                    </a:cubicBezTo>
                    <a:moveTo>
                      <a:pt x="229" y="67"/>
                    </a:moveTo>
                    <a:cubicBezTo>
                      <a:pt x="229" y="66"/>
                      <a:pt x="228" y="66"/>
                      <a:pt x="228" y="65"/>
                    </a:cubicBezTo>
                    <a:cubicBezTo>
                      <a:pt x="233" y="64"/>
                      <a:pt x="238" y="61"/>
                      <a:pt x="243" y="59"/>
                    </a:cubicBezTo>
                    <a:cubicBezTo>
                      <a:pt x="243" y="59"/>
                      <a:pt x="243" y="59"/>
                      <a:pt x="243" y="59"/>
                    </a:cubicBezTo>
                    <a:cubicBezTo>
                      <a:pt x="244" y="60"/>
                      <a:pt x="244" y="61"/>
                      <a:pt x="245" y="61"/>
                    </a:cubicBezTo>
                    <a:cubicBezTo>
                      <a:pt x="240" y="64"/>
                      <a:pt x="235" y="65"/>
                      <a:pt x="229" y="67"/>
                    </a:cubicBezTo>
                    <a:moveTo>
                      <a:pt x="116" y="71"/>
                    </a:moveTo>
                    <a:cubicBezTo>
                      <a:pt x="117" y="70"/>
                      <a:pt x="118" y="69"/>
                      <a:pt x="119" y="69"/>
                    </a:cubicBezTo>
                    <a:cubicBezTo>
                      <a:pt x="128" y="67"/>
                      <a:pt x="136" y="64"/>
                      <a:pt x="144" y="62"/>
                    </a:cubicBezTo>
                    <a:cubicBezTo>
                      <a:pt x="149" y="61"/>
                      <a:pt x="153" y="60"/>
                      <a:pt x="158" y="59"/>
                    </a:cubicBezTo>
                    <a:cubicBezTo>
                      <a:pt x="159" y="59"/>
                      <a:pt x="160" y="59"/>
                      <a:pt x="161" y="59"/>
                    </a:cubicBezTo>
                    <a:cubicBezTo>
                      <a:pt x="153" y="61"/>
                      <a:pt x="145" y="62"/>
                      <a:pt x="138" y="64"/>
                    </a:cubicBezTo>
                    <a:cubicBezTo>
                      <a:pt x="131" y="66"/>
                      <a:pt x="124" y="69"/>
                      <a:pt x="116" y="71"/>
                    </a:cubicBezTo>
                    <a:moveTo>
                      <a:pt x="117" y="72"/>
                    </a:moveTo>
                    <a:cubicBezTo>
                      <a:pt x="120" y="71"/>
                      <a:pt x="122" y="70"/>
                      <a:pt x="125" y="69"/>
                    </a:cubicBezTo>
                    <a:cubicBezTo>
                      <a:pt x="130" y="67"/>
                      <a:pt x="135" y="66"/>
                      <a:pt x="140" y="64"/>
                    </a:cubicBezTo>
                    <a:cubicBezTo>
                      <a:pt x="150" y="62"/>
                      <a:pt x="160" y="61"/>
                      <a:pt x="169" y="57"/>
                    </a:cubicBezTo>
                    <a:cubicBezTo>
                      <a:pt x="171" y="59"/>
                      <a:pt x="173" y="61"/>
                      <a:pt x="175" y="64"/>
                    </a:cubicBezTo>
                    <a:cubicBezTo>
                      <a:pt x="165" y="65"/>
                      <a:pt x="154" y="68"/>
                      <a:pt x="143" y="71"/>
                    </a:cubicBezTo>
                    <a:cubicBezTo>
                      <a:pt x="137" y="72"/>
                      <a:pt x="131" y="73"/>
                      <a:pt x="125" y="74"/>
                    </a:cubicBezTo>
                    <a:cubicBezTo>
                      <a:pt x="120" y="75"/>
                      <a:pt x="116" y="78"/>
                      <a:pt x="111" y="79"/>
                    </a:cubicBezTo>
                    <a:cubicBezTo>
                      <a:pt x="111" y="79"/>
                      <a:pt x="110" y="79"/>
                      <a:pt x="110" y="79"/>
                    </a:cubicBezTo>
                    <a:cubicBezTo>
                      <a:pt x="110" y="79"/>
                      <a:pt x="110" y="78"/>
                      <a:pt x="111" y="78"/>
                    </a:cubicBezTo>
                    <a:cubicBezTo>
                      <a:pt x="112" y="77"/>
                      <a:pt x="114" y="76"/>
                      <a:pt x="114" y="76"/>
                    </a:cubicBezTo>
                    <a:cubicBezTo>
                      <a:pt x="117" y="75"/>
                      <a:pt x="119" y="75"/>
                      <a:pt x="122" y="74"/>
                    </a:cubicBezTo>
                    <a:cubicBezTo>
                      <a:pt x="128" y="72"/>
                      <a:pt x="134" y="71"/>
                      <a:pt x="140" y="70"/>
                    </a:cubicBezTo>
                    <a:cubicBezTo>
                      <a:pt x="151" y="68"/>
                      <a:pt x="162" y="65"/>
                      <a:pt x="172" y="60"/>
                    </a:cubicBezTo>
                    <a:cubicBezTo>
                      <a:pt x="172" y="60"/>
                      <a:pt x="172" y="60"/>
                      <a:pt x="171" y="60"/>
                    </a:cubicBezTo>
                    <a:cubicBezTo>
                      <a:pt x="171" y="60"/>
                      <a:pt x="171" y="60"/>
                      <a:pt x="171" y="60"/>
                    </a:cubicBezTo>
                    <a:cubicBezTo>
                      <a:pt x="162" y="61"/>
                      <a:pt x="152" y="64"/>
                      <a:pt x="143" y="66"/>
                    </a:cubicBezTo>
                    <a:cubicBezTo>
                      <a:pt x="137" y="67"/>
                      <a:pt x="132" y="69"/>
                      <a:pt x="127" y="70"/>
                    </a:cubicBezTo>
                    <a:cubicBezTo>
                      <a:pt x="122" y="71"/>
                      <a:pt x="119" y="73"/>
                      <a:pt x="114" y="73"/>
                    </a:cubicBezTo>
                    <a:cubicBezTo>
                      <a:pt x="115" y="72"/>
                      <a:pt x="115" y="72"/>
                      <a:pt x="115" y="72"/>
                    </a:cubicBezTo>
                    <a:cubicBezTo>
                      <a:pt x="116" y="72"/>
                      <a:pt x="117" y="72"/>
                      <a:pt x="117" y="72"/>
                    </a:cubicBezTo>
                    <a:cubicBezTo>
                      <a:pt x="117" y="72"/>
                      <a:pt x="117" y="72"/>
                      <a:pt x="117" y="72"/>
                    </a:cubicBezTo>
                    <a:moveTo>
                      <a:pt x="227" y="64"/>
                    </a:moveTo>
                    <a:cubicBezTo>
                      <a:pt x="226" y="63"/>
                      <a:pt x="225" y="62"/>
                      <a:pt x="224" y="62"/>
                    </a:cubicBezTo>
                    <a:cubicBezTo>
                      <a:pt x="228" y="61"/>
                      <a:pt x="234" y="59"/>
                      <a:pt x="237" y="57"/>
                    </a:cubicBezTo>
                    <a:cubicBezTo>
                      <a:pt x="234" y="59"/>
                      <a:pt x="230" y="61"/>
                      <a:pt x="227" y="64"/>
                    </a:cubicBezTo>
                    <a:moveTo>
                      <a:pt x="122" y="66"/>
                    </a:moveTo>
                    <a:cubicBezTo>
                      <a:pt x="125" y="64"/>
                      <a:pt x="128" y="62"/>
                      <a:pt x="131" y="60"/>
                    </a:cubicBezTo>
                    <a:cubicBezTo>
                      <a:pt x="137" y="59"/>
                      <a:pt x="142" y="58"/>
                      <a:pt x="148" y="57"/>
                    </a:cubicBezTo>
                    <a:cubicBezTo>
                      <a:pt x="151" y="56"/>
                      <a:pt x="154" y="56"/>
                      <a:pt x="156" y="55"/>
                    </a:cubicBezTo>
                    <a:cubicBezTo>
                      <a:pt x="158" y="55"/>
                      <a:pt x="159" y="55"/>
                      <a:pt x="160" y="54"/>
                    </a:cubicBezTo>
                    <a:cubicBezTo>
                      <a:pt x="158" y="55"/>
                      <a:pt x="156" y="56"/>
                      <a:pt x="154" y="56"/>
                    </a:cubicBezTo>
                    <a:cubicBezTo>
                      <a:pt x="147" y="58"/>
                      <a:pt x="141" y="59"/>
                      <a:pt x="135" y="61"/>
                    </a:cubicBezTo>
                    <a:cubicBezTo>
                      <a:pt x="130" y="62"/>
                      <a:pt x="126" y="64"/>
                      <a:pt x="122" y="66"/>
                    </a:cubicBezTo>
                    <a:moveTo>
                      <a:pt x="121" y="67"/>
                    </a:moveTo>
                    <a:cubicBezTo>
                      <a:pt x="119" y="67"/>
                      <a:pt x="128" y="64"/>
                      <a:pt x="129" y="64"/>
                    </a:cubicBezTo>
                    <a:cubicBezTo>
                      <a:pt x="132" y="63"/>
                      <a:pt x="135" y="62"/>
                      <a:pt x="139" y="61"/>
                    </a:cubicBezTo>
                    <a:cubicBezTo>
                      <a:pt x="147" y="58"/>
                      <a:pt x="155" y="57"/>
                      <a:pt x="162" y="54"/>
                    </a:cubicBezTo>
                    <a:cubicBezTo>
                      <a:pt x="163" y="54"/>
                      <a:pt x="163" y="54"/>
                      <a:pt x="163" y="54"/>
                    </a:cubicBezTo>
                    <a:cubicBezTo>
                      <a:pt x="164" y="54"/>
                      <a:pt x="166" y="55"/>
                      <a:pt x="168" y="56"/>
                    </a:cubicBezTo>
                    <a:cubicBezTo>
                      <a:pt x="160" y="58"/>
                      <a:pt x="153" y="59"/>
                      <a:pt x="146" y="61"/>
                    </a:cubicBezTo>
                    <a:cubicBezTo>
                      <a:pt x="138" y="62"/>
                      <a:pt x="130" y="65"/>
                      <a:pt x="122" y="67"/>
                    </a:cubicBezTo>
                    <a:cubicBezTo>
                      <a:pt x="122" y="67"/>
                      <a:pt x="121" y="67"/>
                      <a:pt x="121" y="67"/>
                    </a:cubicBezTo>
                    <a:moveTo>
                      <a:pt x="223" y="61"/>
                    </a:moveTo>
                    <a:cubicBezTo>
                      <a:pt x="222" y="60"/>
                      <a:pt x="221" y="60"/>
                      <a:pt x="220" y="59"/>
                    </a:cubicBezTo>
                    <a:cubicBezTo>
                      <a:pt x="224" y="58"/>
                      <a:pt x="227" y="56"/>
                      <a:pt x="231" y="54"/>
                    </a:cubicBezTo>
                    <a:cubicBezTo>
                      <a:pt x="232" y="54"/>
                      <a:pt x="233" y="53"/>
                      <a:pt x="233" y="53"/>
                    </a:cubicBezTo>
                    <a:cubicBezTo>
                      <a:pt x="234" y="53"/>
                      <a:pt x="231" y="56"/>
                      <a:pt x="230" y="57"/>
                    </a:cubicBezTo>
                    <a:cubicBezTo>
                      <a:pt x="227" y="58"/>
                      <a:pt x="225" y="59"/>
                      <a:pt x="223" y="61"/>
                    </a:cubicBezTo>
                    <a:moveTo>
                      <a:pt x="134" y="58"/>
                    </a:moveTo>
                    <a:cubicBezTo>
                      <a:pt x="140" y="55"/>
                      <a:pt x="147" y="53"/>
                      <a:pt x="153" y="52"/>
                    </a:cubicBezTo>
                    <a:cubicBezTo>
                      <a:pt x="154" y="52"/>
                      <a:pt x="155" y="52"/>
                      <a:pt x="156" y="52"/>
                    </a:cubicBezTo>
                    <a:cubicBezTo>
                      <a:pt x="158" y="52"/>
                      <a:pt x="160" y="53"/>
                      <a:pt x="162" y="53"/>
                    </a:cubicBezTo>
                    <a:cubicBezTo>
                      <a:pt x="162" y="53"/>
                      <a:pt x="162" y="53"/>
                      <a:pt x="162" y="53"/>
                    </a:cubicBezTo>
                    <a:cubicBezTo>
                      <a:pt x="153" y="54"/>
                      <a:pt x="143" y="56"/>
                      <a:pt x="134" y="58"/>
                    </a:cubicBezTo>
                    <a:moveTo>
                      <a:pt x="224" y="61"/>
                    </a:moveTo>
                    <a:cubicBezTo>
                      <a:pt x="224" y="61"/>
                      <a:pt x="224" y="61"/>
                      <a:pt x="225" y="60"/>
                    </a:cubicBezTo>
                    <a:cubicBezTo>
                      <a:pt x="229" y="58"/>
                      <a:pt x="233" y="56"/>
                      <a:pt x="236" y="52"/>
                    </a:cubicBezTo>
                    <a:cubicBezTo>
                      <a:pt x="238" y="54"/>
                      <a:pt x="240" y="56"/>
                      <a:pt x="242" y="58"/>
                    </a:cubicBezTo>
                    <a:cubicBezTo>
                      <a:pt x="237" y="60"/>
                      <a:pt x="233" y="63"/>
                      <a:pt x="228" y="64"/>
                    </a:cubicBezTo>
                    <a:cubicBezTo>
                      <a:pt x="231" y="63"/>
                      <a:pt x="236" y="59"/>
                      <a:pt x="239" y="56"/>
                    </a:cubicBezTo>
                    <a:cubicBezTo>
                      <a:pt x="239" y="56"/>
                      <a:pt x="239" y="55"/>
                      <a:pt x="239" y="55"/>
                    </a:cubicBezTo>
                    <a:cubicBezTo>
                      <a:pt x="239" y="55"/>
                      <a:pt x="239" y="55"/>
                      <a:pt x="238" y="55"/>
                    </a:cubicBezTo>
                    <a:cubicBezTo>
                      <a:pt x="236" y="56"/>
                      <a:pt x="234" y="57"/>
                      <a:pt x="232" y="58"/>
                    </a:cubicBezTo>
                    <a:cubicBezTo>
                      <a:pt x="230" y="59"/>
                      <a:pt x="228" y="59"/>
                      <a:pt x="226" y="60"/>
                    </a:cubicBezTo>
                    <a:cubicBezTo>
                      <a:pt x="226" y="60"/>
                      <a:pt x="224" y="61"/>
                      <a:pt x="224" y="61"/>
                    </a:cubicBezTo>
                    <a:moveTo>
                      <a:pt x="218" y="59"/>
                    </a:moveTo>
                    <a:cubicBezTo>
                      <a:pt x="216" y="58"/>
                      <a:pt x="214" y="57"/>
                      <a:pt x="213" y="57"/>
                    </a:cubicBezTo>
                    <a:cubicBezTo>
                      <a:pt x="213" y="56"/>
                      <a:pt x="213" y="56"/>
                      <a:pt x="213" y="56"/>
                    </a:cubicBezTo>
                    <a:cubicBezTo>
                      <a:pt x="213" y="56"/>
                      <a:pt x="213" y="56"/>
                      <a:pt x="213" y="56"/>
                    </a:cubicBezTo>
                    <a:cubicBezTo>
                      <a:pt x="214" y="56"/>
                      <a:pt x="216" y="55"/>
                      <a:pt x="217" y="55"/>
                    </a:cubicBezTo>
                    <a:cubicBezTo>
                      <a:pt x="219" y="54"/>
                      <a:pt x="221" y="53"/>
                      <a:pt x="224" y="51"/>
                    </a:cubicBezTo>
                    <a:cubicBezTo>
                      <a:pt x="224" y="51"/>
                      <a:pt x="229" y="49"/>
                      <a:pt x="230" y="49"/>
                    </a:cubicBezTo>
                    <a:cubicBezTo>
                      <a:pt x="231" y="49"/>
                      <a:pt x="231" y="49"/>
                      <a:pt x="229" y="51"/>
                    </a:cubicBezTo>
                    <a:cubicBezTo>
                      <a:pt x="226" y="54"/>
                      <a:pt x="222" y="56"/>
                      <a:pt x="218" y="59"/>
                    </a:cubicBezTo>
                    <a:moveTo>
                      <a:pt x="221" y="58"/>
                    </a:moveTo>
                    <a:cubicBezTo>
                      <a:pt x="225" y="55"/>
                      <a:pt x="230" y="52"/>
                      <a:pt x="232" y="48"/>
                    </a:cubicBezTo>
                    <a:cubicBezTo>
                      <a:pt x="234" y="49"/>
                      <a:pt x="235" y="50"/>
                      <a:pt x="236" y="51"/>
                    </a:cubicBezTo>
                    <a:cubicBezTo>
                      <a:pt x="233" y="52"/>
                      <a:pt x="229" y="54"/>
                      <a:pt x="226" y="55"/>
                    </a:cubicBezTo>
                    <a:cubicBezTo>
                      <a:pt x="225" y="56"/>
                      <a:pt x="223" y="57"/>
                      <a:pt x="221" y="58"/>
                    </a:cubicBezTo>
                    <a:moveTo>
                      <a:pt x="202" y="59"/>
                    </a:moveTo>
                    <a:cubicBezTo>
                      <a:pt x="202" y="59"/>
                      <a:pt x="202" y="58"/>
                      <a:pt x="203" y="58"/>
                    </a:cubicBezTo>
                    <a:cubicBezTo>
                      <a:pt x="204" y="57"/>
                      <a:pt x="206" y="56"/>
                      <a:pt x="207" y="55"/>
                    </a:cubicBezTo>
                    <a:cubicBezTo>
                      <a:pt x="210" y="54"/>
                      <a:pt x="213" y="52"/>
                      <a:pt x="216" y="51"/>
                    </a:cubicBezTo>
                    <a:cubicBezTo>
                      <a:pt x="219" y="49"/>
                      <a:pt x="221" y="48"/>
                      <a:pt x="224" y="47"/>
                    </a:cubicBezTo>
                    <a:cubicBezTo>
                      <a:pt x="224" y="47"/>
                      <a:pt x="225" y="46"/>
                      <a:pt x="225" y="46"/>
                    </a:cubicBezTo>
                    <a:cubicBezTo>
                      <a:pt x="225" y="46"/>
                      <a:pt x="225" y="47"/>
                      <a:pt x="223" y="48"/>
                    </a:cubicBezTo>
                    <a:cubicBezTo>
                      <a:pt x="222" y="49"/>
                      <a:pt x="220" y="50"/>
                      <a:pt x="218" y="52"/>
                    </a:cubicBezTo>
                    <a:cubicBezTo>
                      <a:pt x="217" y="53"/>
                      <a:pt x="215" y="54"/>
                      <a:pt x="214" y="55"/>
                    </a:cubicBezTo>
                    <a:cubicBezTo>
                      <a:pt x="213" y="56"/>
                      <a:pt x="212" y="56"/>
                      <a:pt x="211" y="57"/>
                    </a:cubicBezTo>
                    <a:cubicBezTo>
                      <a:pt x="210" y="57"/>
                      <a:pt x="209" y="57"/>
                      <a:pt x="209" y="57"/>
                    </a:cubicBezTo>
                    <a:cubicBezTo>
                      <a:pt x="206" y="58"/>
                      <a:pt x="205" y="60"/>
                      <a:pt x="203" y="60"/>
                    </a:cubicBezTo>
                    <a:cubicBezTo>
                      <a:pt x="202" y="60"/>
                      <a:pt x="202" y="60"/>
                      <a:pt x="201" y="59"/>
                    </a:cubicBezTo>
                    <a:cubicBezTo>
                      <a:pt x="201" y="59"/>
                      <a:pt x="201" y="59"/>
                      <a:pt x="201" y="59"/>
                    </a:cubicBezTo>
                    <a:cubicBezTo>
                      <a:pt x="201" y="59"/>
                      <a:pt x="202" y="59"/>
                      <a:pt x="202" y="59"/>
                    </a:cubicBezTo>
                    <a:moveTo>
                      <a:pt x="200" y="58"/>
                    </a:moveTo>
                    <a:cubicBezTo>
                      <a:pt x="200" y="57"/>
                      <a:pt x="200" y="57"/>
                      <a:pt x="200" y="57"/>
                    </a:cubicBezTo>
                    <a:cubicBezTo>
                      <a:pt x="199" y="57"/>
                      <a:pt x="199" y="56"/>
                      <a:pt x="199" y="56"/>
                    </a:cubicBezTo>
                    <a:cubicBezTo>
                      <a:pt x="199" y="56"/>
                      <a:pt x="199" y="56"/>
                      <a:pt x="199" y="56"/>
                    </a:cubicBezTo>
                    <a:cubicBezTo>
                      <a:pt x="204" y="53"/>
                      <a:pt x="209" y="50"/>
                      <a:pt x="215" y="47"/>
                    </a:cubicBezTo>
                    <a:cubicBezTo>
                      <a:pt x="217" y="46"/>
                      <a:pt x="220" y="44"/>
                      <a:pt x="223" y="43"/>
                    </a:cubicBezTo>
                    <a:cubicBezTo>
                      <a:pt x="221" y="44"/>
                      <a:pt x="218" y="47"/>
                      <a:pt x="216" y="48"/>
                    </a:cubicBezTo>
                    <a:cubicBezTo>
                      <a:pt x="213" y="51"/>
                      <a:pt x="210" y="53"/>
                      <a:pt x="206" y="55"/>
                    </a:cubicBezTo>
                    <a:cubicBezTo>
                      <a:pt x="204" y="56"/>
                      <a:pt x="202" y="57"/>
                      <a:pt x="200" y="58"/>
                    </a:cubicBezTo>
                    <a:moveTo>
                      <a:pt x="196" y="51"/>
                    </a:moveTo>
                    <a:cubicBezTo>
                      <a:pt x="196" y="50"/>
                      <a:pt x="196" y="49"/>
                      <a:pt x="195" y="49"/>
                    </a:cubicBezTo>
                    <a:cubicBezTo>
                      <a:pt x="196" y="49"/>
                      <a:pt x="196" y="49"/>
                      <a:pt x="196" y="49"/>
                    </a:cubicBezTo>
                    <a:cubicBezTo>
                      <a:pt x="199" y="47"/>
                      <a:pt x="203" y="45"/>
                      <a:pt x="206" y="43"/>
                    </a:cubicBezTo>
                    <a:cubicBezTo>
                      <a:pt x="203" y="45"/>
                      <a:pt x="199" y="48"/>
                      <a:pt x="196" y="51"/>
                    </a:cubicBezTo>
                    <a:moveTo>
                      <a:pt x="159" y="44"/>
                    </a:moveTo>
                    <a:cubicBezTo>
                      <a:pt x="159" y="43"/>
                      <a:pt x="158" y="43"/>
                      <a:pt x="158" y="43"/>
                    </a:cubicBezTo>
                    <a:cubicBezTo>
                      <a:pt x="159" y="43"/>
                      <a:pt x="160" y="42"/>
                      <a:pt x="160" y="42"/>
                    </a:cubicBezTo>
                    <a:cubicBezTo>
                      <a:pt x="160" y="42"/>
                      <a:pt x="160" y="43"/>
                      <a:pt x="159" y="44"/>
                    </a:cubicBezTo>
                    <a:moveTo>
                      <a:pt x="214" y="50"/>
                    </a:moveTo>
                    <a:cubicBezTo>
                      <a:pt x="218" y="48"/>
                      <a:pt x="222" y="45"/>
                      <a:pt x="225" y="42"/>
                    </a:cubicBezTo>
                    <a:cubicBezTo>
                      <a:pt x="225" y="42"/>
                      <a:pt x="225" y="42"/>
                      <a:pt x="225" y="42"/>
                    </a:cubicBezTo>
                    <a:cubicBezTo>
                      <a:pt x="226" y="42"/>
                      <a:pt x="227" y="43"/>
                      <a:pt x="227" y="44"/>
                    </a:cubicBezTo>
                    <a:cubicBezTo>
                      <a:pt x="229" y="45"/>
                      <a:pt x="230" y="46"/>
                      <a:pt x="232" y="47"/>
                    </a:cubicBezTo>
                    <a:cubicBezTo>
                      <a:pt x="228" y="49"/>
                      <a:pt x="224" y="50"/>
                      <a:pt x="220" y="52"/>
                    </a:cubicBezTo>
                    <a:cubicBezTo>
                      <a:pt x="222" y="50"/>
                      <a:pt x="225" y="48"/>
                      <a:pt x="227" y="46"/>
                    </a:cubicBezTo>
                    <a:cubicBezTo>
                      <a:pt x="228" y="45"/>
                      <a:pt x="227" y="45"/>
                      <a:pt x="227" y="45"/>
                    </a:cubicBezTo>
                    <a:cubicBezTo>
                      <a:pt x="227" y="45"/>
                      <a:pt x="227" y="45"/>
                      <a:pt x="227" y="45"/>
                    </a:cubicBezTo>
                    <a:cubicBezTo>
                      <a:pt x="223" y="47"/>
                      <a:pt x="218" y="48"/>
                      <a:pt x="214" y="50"/>
                    </a:cubicBezTo>
                    <a:moveTo>
                      <a:pt x="164" y="45"/>
                    </a:moveTo>
                    <a:cubicBezTo>
                      <a:pt x="163" y="44"/>
                      <a:pt x="162" y="44"/>
                      <a:pt x="161" y="44"/>
                    </a:cubicBezTo>
                    <a:cubicBezTo>
                      <a:pt x="163" y="43"/>
                      <a:pt x="165" y="43"/>
                      <a:pt x="167" y="42"/>
                    </a:cubicBezTo>
                    <a:cubicBezTo>
                      <a:pt x="167" y="42"/>
                      <a:pt x="165" y="44"/>
                      <a:pt x="164" y="45"/>
                    </a:cubicBezTo>
                    <a:moveTo>
                      <a:pt x="157" y="42"/>
                    </a:moveTo>
                    <a:cubicBezTo>
                      <a:pt x="156" y="42"/>
                      <a:pt x="156" y="42"/>
                      <a:pt x="156" y="42"/>
                    </a:cubicBezTo>
                    <a:cubicBezTo>
                      <a:pt x="157" y="41"/>
                      <a:pt x="157" y="41"/>
                      <a:pt x="157" y="41"/>
                    </a:cubicBezTo>
                    <a:cubicBezTo>
                      <a:pt x="158" y="41"/>
                      <a:pt x="157" y="41"/>
                      <a:pt x="157" y="42"/>
                    </a:cubicBezTo>
                    <a:moveTo>
                      <a:pt x="161" y="43"/>
                    </a:moveTo>
                    <a:cubicBezTo>
                      <a:pt x="162" y="43"/>
                      <a:pt x="163" y="41"/>
                      <a:pt x="164" y="41"/>
                    </a:cubicBezTo>
                    <a:cubicBezTo>
                      <a:pt x="164" y="40"/>
                      <a:pt x="164" y="40"/>
                      <a:pt x="164" y="40"/>
                    </a:cubicBezTo>
                    <a:cubicBezTo>
                      <a:pt x="165" y="40"/>
                      <a:pt x="166" y="41"/>
                      <a:pt x="167" y="41"/>
                    </a:cubicBezTo>
                    <a:cubicBezTo>
                      <a:pt x="165" y="42"/>
                      <a:pt x="163" y="42"/>
                      <a:pt x="161" y="43"/>
                    </a:cubicBezTo>
                    <a:moveTo>
                      <a:pt x="177" y="40"/>
                    </a:moveTo>
                    <a:cubicBezTo>
                      <a:pt x="177" y="40"/>
                      <a:pt x="177" y="40"/>
                      <a:pt x="178" y="40"/>
                    </a:cubicBezTo>
                    <a:cubicBezTo>
                      <a:pt x="177" y="41"/>
                      <a:pt x="175" y="42"/>
                      <a:pt x="175" y="42"/>
                    </a:cubicBezTo>
                    <a:cubicBezTo>
                      <a:pt x="173" y="43"/>
                      <a:pt x="172" y="44"/>
                      <a:pt x="170" y="45"/>
                    </a:cubicBezTo>
                    <a:cubicBezTo>
                      <a:pt x="170" y="45"/>
                      <a:pt x="169" y="45"/>
                      <a:pt x="169" y="45"/>
                    </a:cubicBezTo>
                    <a:cubicBezTo>
                      <a:pt x="168" y="45"/>
                      <a:pt x="167" y="45"/>
                      <a:pt x="167" y="45"/>
                    </a:cubicBezTo>
                    <a:cubicBezTo>
                      <a:pt x="170" y="44"/>
                      <a:pt x="173" y="42"/>
                      <a:pt x="177" y="40"/>
                    </a:cubicBezTo>
                    <a:cubicBezTo>
                      <a:pt x="177" y="40"/>
                      <a:pt x="177" y="40"/>
                      <a:pt x="177" y="40"/>
                    </a:cubicBezTo>
                    <a:moveTo>
                      <a:pt x="198" y="55"/>
                    </a:moveTo>
                    <a:cubicBezTo>
                      <a:pt x="198" y="54"/>
                      <a:pt x="197" y="53"/>
                      <a:pt x="197" y="51"/>
                    </a:cubicBezTo>
                    <a:cubicBezTo>
                      <a:pt x="200" y="49"/>
                      <a:pt x="204" y="47"/>
                      <a:pt x="207" y="45"/>
                    </a:cubicBezTo>
                    <a:cubicBezTo>
                      <a:pt x="209" y="44"/>
                      <a:pt x="211" y="43"/>
                      <a:pt x="213" y="42"/>
                    </a:cubicBezTo>
                    <a:cubicBezTo>
                      <a:pt x="213" y="42"/>
                      <a:pt x="217" y="40"/>
                      <a:pt x="218" y="40"/>
                    </a:cubicBezTo>
                    <a:cubicBezTo>
                      <a:pt x="219" y="40"/>
                      <a:pt x="218" y="40"/>
                      <a:pt x="218" y="41"/>
                    </a:cubicBezTo>
                    <a:cubicBezTo>
                      <a:pt x="215" y="43"/>
                      <a:pt x="211" y="45"/>
                      <a:pt x="208" y="47"/>
                    </a:cubicBezTo>
                    <a:cubicBezTo>
                      <a:pt x="205" y="49"/>
                      <a:pt x="201" y="52"/>
                      <a:pt x="198" y="55"/>
                    </a:cubicBezTo>
                    <a:moveTo>
                      <a:pt x="195" y="48"/>
                    </a:moveTo>
                    <a:cubicBezTo>
                      <a:pt x="195" y="47"/>
                      <a:pt x="195" y="47"/>
                      <a:pt x="194" y="47"/>
                    </a:cubicBezTo>
                    <a:cubicBezTo>
                      <a:pt x="194" y="46"/>
                      <a:pt x="194" y="46"/>
                      <a:pt x="194" y="46"/>
                    </a:cubicBezTo>
                    <a:cubicBezTo>
                      <a:pt x="198" y="44"/>
                      <a:pt x="202" y="42"/>
                      <a:pt x="206" y="39"/>
                    </a:cubicBezTo>
                    <a:cubicBezTo>
                      <a:pt x="205" y="40"/>
                      <a:pt x="205" y="40"/>
                      <a:pt x="204" y="41"/>
                    </a:cubicBezTo>
                    <a:cubicBezTo>
                      <a:pt x="201" y="43"/>
                      <a:pt x="198" y="45"/>
                      <a:pt x="195" y="48"/>
                    </a:cubicBezTo>
                    <a:cubicBezTo>
                      <a:pt x="195" y="48"/>
                      <a:pt x="195" y="48"/>
                      <a:pt x="195" y="48"/>
                    </a:cubicBezTo>
                    <a:moveTo>
                      <a:pt x="158" y="42"/>
                    </a:moveTo>
                    <a:cubicBezTo>
                      <a:pt x="157" y="42"/>
                      <a:pt x="159" y="41"/>
                      <a:pt x="159" y="40"/>
                    </a:cubicBezTo>
                    <a:cubicBezTo>
                      <a:pt x="160" y="39"/>
                      <a:pt x="160" y="39"/>
                      <a:pt x="160" y="39"/>
                    </a:cubicBezTo>
                    <a:cubicBezTo>
                      <a:pt x="161" y="40"/>
                      <a:pt x="162" y="40"/>
                      <a:pt x="163" y="40"/>
                    </a:cubicBezTo>
                    <a:cubicBezTo>
                      <a:pt x="161" y="41"/>
                      <a:pt x="161" y="41"/>
                      <a:pt x="159" y="42"/>
                    </a:cubicBezTo>
                    <a:cubicBezTo>
                      <a:pt x="159" y="42"/>
                      <a:pt x="158" y="42"/>
                      <a:pt x="158" y="42"/>
                    </a:cubicBezTo>
                    <a:moveTo>
                      <a:pt x="155" y="41"/>
                    </a:moveTo>
                    <a:cubicBezTo>
                      <a:pt x="155" y="40"/>
                      <a:pt x="155" y="40"/>
                      <a:pt x="155" y="40"/>
                    </a:cubicBezTo>
                    <a:cubicBezTo>
                      <a:pt x="155" y="40"/>
                      <a:pt x="156" y="39"/>
                      <a:pt x="157" y="39"/>
                    </a:cubicBezTo>
                    <a:cubicBezTo>
                      <a:pt x="158" y="39"/>
                      <a:pt x="158" y="39"/>
                      <a:pt x="158" y="39"/>
                    </a:cubicBezTo>
                    <a:cubicBezTo>
                      <a:pt x="157" y="40"/>
                      <a:pt x="156" y="40"/>
                      <a:pt x="155" y="41"/>
                    </a:cubicBezTo>
                    <a:moveTo>
                      <a:pt x="191" y="43"/>
                    </a:moveTo>
                    <a:cubicBezTo>
                      <a:pt x="190" y="43"/>
                      <a:pt x="190" y="42"/>
                      <a:pt x="189" y="42"/>
                    </a:cubicBezTo>
                    <a:cubicBezTo>
                      <a:pt x="191" y="41"/>
                      <a:pt x="192" y="40"/>
                      <a:pt x="194" y="39"/>
                    </a:cubicBezTo>
                    <a:cubicBezTo>
                      <a:pt x="194" y="39"/>
                      <a:pt x="195" y="39"/>
                      <a:pt x="195" y="39"/>
                    </a:cubicBezTo>
                    <a:cubicBezTo>
                      <a:pt x="196" y="39"/>
                      <a:pt x="196" y="39"/>
                      <a:pt x="196" y="39"/>
                    </a:cubicBezTo>
                    <a:cubicBezTo>
                      <a:pt x="196" y="39"/>
                      <a:pt x="196" y="39"/>
                      <a:pt x="196" y="39"/>
                    </a:cubicBezTo>
                    <a:cubicBezTo>
                      <a:pt x="194" y="41"/>
                      <a:pt x="193" y="42"/>
                      <a:pt x="191" y="43"/>
                    </a:cubicBezTo>
                    <a:moveTo>
                      <a:pt x="201" y="54"/>
                    </a:moveTo>
                    <a:cubicBezTo>
                      <a:pt x="200" y="54"/>
                      <a:pt x="201" y="54"/>
                      <a:pt x="202" y="53"/>
                    </a:cubicBezTo>
                    <a:cubicBezTo>
                      <a:pt x="208" y="48"/>
                      <a:pt x="216" y="45"/>
                      <a:pt x="220" y="39"/>
                    </a:cubicBezTo>
                    <a:cubicBezTo>
                      <a:pt x="220" y="38"/>
                      <a:pt x="220" y="38"/>
                      <a:pt x="220" y="38"/>
                    </a:cubicBezTo>
                    <a:cubicBezTo>
                      <a:pt x="222" y="39"/>
                      <a:pt x="223" y="40"/>
                      <a:pt x="225" y="42"/>
                    </a:cubicBezTo>
                    <a:cubicBezTo>
                      <a:pt x="224" y="42"/>
                      <a:pt x="224" y="42"/>
                      <a:pt x="224" y="42"/>
                    </a:cubicBezTo>
                    <a:cubicBezTo>
                      <a:pt x="220" y="44"/>
                      <a:pt x="215" y="46"/>
                      <a:pt x="210" y="48"/>
                    </a:cubicBezTo>
                    <a:cubicBezTo>
                      <a:pt x="208" y="49"/>
                      <a:pt x="206" y="50"/>
                      <a:pt x="204" y="52"/>
                    </a:cubicBezTo>
                    <a:cubicBezTo>
                      <a:pt x="203" y="52"/>
                      <a:pt x="201" y="54"/>
                      <a:pt x="201" y="54"/>
                    </a:cubicBezTo>
                    <a:moveTo>
                      <a:pt x="179" y="38"/>
                    </a:moveTo>
                    <a:cubicBezTo>
                      <a:pt x="180" y="38"/>
                      <a:pt x="180" y="38"/>
                      <a:pt x="180" y="38"/>
                    </a:cubicBezTo>
                    <a:cubicBezTo>
                      <a:pt x="179" y="38"/>
                      <a:pt x="179" y="38"/>
                      <a:pt x="179" y="38"/>
                    </a:cubicBezTo>
                    <a:moveTo>
                      <a:pt x="187" y="41"/>
                    </a:moveTo>
                    <a:cubicBezTo>
                      <a:pt x="186" y="41"/>
                      <a:pt x="186" y="41"/>
                      <a:pt x="185" y="41"/>
                    </a:cubicBezTo>
                    <a:cubicBezTo>
                      <a:pt x="187" y="40"/>
                      <a:pt x="189" y="39"/>
                      <a:pt x="190" y="38"/>
                    </a:cubicBezTo>
                    <a:cubicBezTo>
                      <a:pt x="189" y="39"/>
                      <a:pt x="188" y="40"/>
                      <a:pt x="187" y="41"/>
                    </a:cubicBezTo>
                    <a:moveTo>
                      <a:pt x="190" y="38"/>
                    </a:moveTo>
                    <a:cubicBezTo>
                      <a:pt x="190" y="38"/>
                      <a:pt x="190" y="38"/>
                      <a:pt x="190" y="38"/>
                    </a:cubicBezTo>
                    <a:cubicBezTo>
                      <a:pt x="190" y="38"/>
                      <a:pt x="190" y="38"/>
                      <a:pt x="190" y="38"/>
                    </a:cubicBezTo>
                    <a:moveTo>
                      <a:pt x="188" y="41"/>
                    </a:moveTo>
                    <a:cubicBezTo>
                      <a:pt x="188" y="41"/>
                      <a:pt x="188" y="41"/>
                      <a:pt x="188" y="41"/>
                    </a:cubicBezTo>
                    <a:cubicBezTo>
                      <a:pt x="188" y="41"/>
                      <a:pt x="188" y="41"/>
                      <a:pt x="188" y="41"/>
                    </a:cubicBezTo>
                    <a:cubicBezTo>
                      <a:pt x="189" y="40"/>
                      <a:pt x="190" y="39"/>
                      <a:pt x="191" y="38"/>
                    </a:cubicBezTo>
                    <a:cubicBezTo>
                      <a:pt x="192" y="38"/>
                      <a:pt x="193" y="38"/>
                      <a:pt x="194" y="38"/>
                    </a:cubicBezTo>
                    <a:cubicBezTo>
                      <a:pt x="193" y="39"/>
                      <a:pt x="193" y="39"/>
                      <a:pt x="192" y="39"/>
                    </a:cubicBezTo>
                    <a:cubicBezTo>
                      <a:pt x="192" y="40"/>
                      <a:pt x="189" y="41"/>
                      <a:pt x="188" y="41"/>
                    </a:cubicBezTo>
                    <a:moveTo>
                      <a:pt x="174" y="44"/>
                    </a:moveTo>
                    <a:cubicBezTo>
                      <a:pt x="176" y="42"/>
                      <a:pt x="179" y="41"/>
                      <a:pt x="180" y="39"/>
                    </a:cubicBezTo>
                    <a:cubicBezTo>
                      <a:pt x="181" y="38"/>
                      <a:pt x="181" y="38"/>
                      <a:pt x="181" y="38"/>
                    </a:cubicBezTo>
                    <a:cubicBezTo>
                      <a:pt x="182" y="38"/>
                      <a:pt x="185" y="37"/>
                      <a:pt x="185" y="37"/>
                    </a:cubicBezTo>
                    <a:cubicBezTo>
                      <a:pt x="186" y="37"/>
                      <a:pt x="186" y="37"/>
                      <a:pt x="183" y="39"/>
                    </a:cubicBezTo>
                    <a:cubicBezTo>
                      <a:pt x="182" y="40"/>
                      <a:pt x="181" y="41"/>
                      <a:pt x="180" y="41"/>
                    </a:cubicBezTo>
                    <a:cubicBezTo>
                      <a:pt x="178" y="42"/>
                      <a:pt x="176" y="43"/>
                      <a:pt x="175" y="43"/>
                    </a:cubicBezTo>
                    <a:cubicBezTo>
                      <a:pt x="174" y="44"/>
                      <a:pt x="174" y="44"/>
                      <a:pt x="174" y="44"/>
                    </a:cubicBezTo>
                    <a:cubicBezTo>
                      <a:pt x="174" y="44"/>
                      <a:pt x="174" y="44"/>
                      <a:pt x="174" y="44"/>
                    </a:cubicBezTo>
                    <a:moveTo>
                      <a:pt x="183" y="41"/>
                    </a:moveTo>
                    <a:cubicBezTo>
                      <a:pt x="184" y="40"/>
                      <a:pt x="186" y="38"/>
                      <a:pt x="187" y="37"/>
                    </a:cubicBezTo>
                    <a:cubicBezTo>
                      <a:pt x="188" y="37"/>
                      <a:pt x="189" y="37"/>
                      <a:pt x="190" y="37"/>
                    </a:cubicBezTo>
                    <a:cubicBezTo>
                      <a:pt x="188" y="38"/>
                      <a:pt x="186" y="39"/>
                      <a:pt x="184" y="40"/>
                    </a:cubicBezTo>
                    <a:cubicBezTo>
                      <a:pt x="184" y="41"/>
                      <a:pt x="184" y="41"/>
                      <a:pt x="184" y="41"/>
                    </a:cubicBezTo>
                    <a:cubicBezTo>
                      <a:pt x="183" y="41"/>
                      <a:pt x="183" y="41"/>
                      <a:pt x="183" y="41"/>
                    </a:cubicBezTo>
                    <a:moveTo>
                      <a:pt x="209" y="43"/>
                    </a:moveTo>
                    <a:cubicBezTo>
                      <a:pt x="212" y="41"/>
                      <a:pt x="214" y="39"/>
                      <a:pt x="217" y="37"/>
                    </a:cubicBezTo>
                    <a:cubicBezTo>
                      <a:pt x="218" y="36"/>
                      <a:pt x="218" y="36"/>
                      <a:pt x="218" y="36"/>
                    </a:cubicBezTo>
                    <a:cubicBezTo>
                      <a:pt x="218" y="37"/>
                      <a:pt x="219" y="38"/>
                      <a:pt x="220" y="38"/>
                    </a:cubicBezTo>
                    <a:cubicBezTo>
                      <a:pt x="220" y="38"/>
                      <a:pt x="220" y="38"/>
                      <a:pt x="220" y="38"/>
                    </a:cubicBezTo>
                    <a:cubicBezTo>
                      <a:pt x="216" y="40"/>
                      <a:pt x="212" y="41"/>
                      <a:pt x="209" y="43"/>
                    </a:cubicBezTo>
                    <a:moveTo>
                      <a:pt x="169" y="41"/>
                    </a:moveTo>
                    <a:cubicBezTo>
                      <a:pt x="172" y="41"/>
                      <a:pt x="174" y="40"/>
                      <a:pt x="175" y="38"/>
                    </a:cubicBezTo>
                    <a:cubicBezTo>
                      <a:pt x="176" y="37"/>
                      <a:pt x="176" y="36"/>
                      <a:pt x="176" y="36"/>
                    </a:cubicBezTo>
                    <a:cubicBezTo>
                      <a:pt x="177" y="35"/>
                      <a:pt x="178" y="35"/>
                      <a:pt x="179" y="35"/>
                    </a:cubicBezTo>
                    <a:cubicBezTo>
                      <a:pt x="179" y="35"/>
                      <a:pt x="179" y="35"/>
                      <a:pt x="179" y="36"/>
                    </a:cubicBezTo>
                    <a:cubicBezTo>
                      <a:pt x="177" y="37"/>
                      <a:pt x="176" y="38"/>
                      <a:pt x="175" y="39"/>
                    </a:cubicBezTo>
                    <a:cubicBezTo>
                      <a:pt x="175" y="40"/>
                      <a:pt x="175" y="40"/>
                      <a:pt x="175" y="40"/>
                    </a:cubicBezTo>
                    <a:cubicBezTo>
                      <a:pt x="172" y="42"/>
                      <a:pt x="169" y="44"/>
                      <a:pt x="165" y="45"/>
                    </a:cubicBezTo>
                    <a:cubicBezTo>
                      <a:pt x="165" y="45"/>
                      <a:pt x="165" y="45"/>
                      <a:pt x="165" y="45"/>
                    </a:cubicBezTo>
                    <a:cubicBezTo>
                      <a:pt x="165" y="45"/>
                      <a:pt x="165" y="45"/>
                      <a:pt x="165" y="45"/>
                    </a:cubicBezTo>
                    <a:cubicBezTo>
                      <a:pt x="165" y="44"/>
                      <a:pt x="167" y="43"/>
                      <a:pt x="168" y="43"/>
                    </a:cubicBezTo>
                    <a:cubicBezTo>
                      <a:pt x="168" y="42"/>
                      <a:pt x="169" y="42"/>
                      <a:pt x="169" y="41"/>
                    </a:cubicBezTo>
                    <a:cubicBezTo>
                      <a:pt x="169" y="41"/>
                      <a:pt x="169" y="41"/>
                      <a:pt x="169" y="41"/>
                    </a:cubicBezTo>
                    <a:moveTo>
                      <a:pt x="178" y="38"/>
                    </a:moveTo>
                    <a:cubicBezTo>
                      <a:pt x="178" y="37"/>
                      <a:pt x="178" y="37"/>
                      <a:pt x="178" y="37"/>
                    </a:cubicBezTo>
                    <a:cubicBezTo>
                      <a:pt x="179" y="36"/>
                      <a:pt x="180" y="35"/>
                      <a:pt x="181" y="34"/>
                    </a:cubicBezTo>
                    <a:cubicBezTo>
                      <a:pt x="181" y="33"/>
                      <a:pt x="181" y="33"/>
                      <a:pt x="181" y="33"/>
                    </a:cubicBezTo>
                    <a:cubicBezTo>
                      <a:pt x="182" y="34"/>
                      <a:pt x="184" y="35"/>
                      <a:pt x="185" y="35"/>
                    </a:cubicBezTo>
                    <a:cubicBezTo>
                      <a:pt x="184" y="36"/>
                      <a:pt x="184" y="36"/>
                      <a:pt x="183" y="36"/>
                    </a:cubicBezTo>
                    <a:cubicBezTo>
                      <a:pt x="182" y="36"/>
                      <a:pt x="182" y="37"/>
                      <a:pt x="182" y="37"/>
                    </a:cubicBezTo>
                    <a:cubicBezTo>
                      <a:pt x="182" y="37"/>
                      <a:pt x="182" y="37"/>
                      <a:pt x="182" y="37"/>
                    </a:cubicBezTo>
                    <a:cubicBezTo>
                      <a:pt x="182" y="37"/>
                      <a:pt x="182" y="36"/>
                      <a:pt x="181" y="36"/>
                    </a:cubicBezTo>
                    <a:cubicBezTo>
                      <a:pt x="181" y="36"/>
                      <a:pt x="181" y="36"/>
                      <a:pt x="181" y="36"/>
                    </a:cubicBezTo>
                    <a:cubicBezTo>
                      <a:pt x="180" y="37"/>
                      <a:pt x="179" y="37"/>
                      <a:pt x="178" y="38"/>
                    </a:cubicBezTo>
                    <a:moveTo>
                      <a:pt x="175" y="34"/>
                    </a:moveTo>
                    <a:cubicBezTo>
                      <a:pt x="175" y="33"/>
                      <a:pt x="175" y="33"/>
                      <a:pt x="175" y="32"/>
                    </a:cubicBezTo>
                    <a:cubicBezTo>
                      <a:pt x="175" y="32"/>
                      <a:pt x="175" y="32"/>
                      <a:pt x="176" y="32"/>
                    </a:cubicBezTo>
                    <a:cubicBezTo>
                      <a:pt x="176" y="32"/>
                      <a:pt x="176" y="33"/>
                      <a:pt x="175" y="34"/>
                    </a:cubicBezTo>
                    <a:moveTo>
                      <a:pt x="177" y="34"/>
                    </a:moveTo>
                    <a:cubicBezTo>
                      <a:pt x="176" y="34"/>
                      <a:pt x="178" y="33"/>
                      <a:pt x="179" y="32"/>
                    </a:cubicBezTo>
                    <a:cubicBezTo>
                      <a:pt x="179" y="31"/>
                      <a:pt x="179" y="31"/>
                      <a:pt x="179" y="31"/>
                    </a:cubicBezTo>
                    <a:cubicBezTo>
                      <a:pt x="180" y="32"/>
                      <a:pt x="180" y="32"/>
                      <a:pt x="181" y="33"/>
                    </a:cubicBezTo>
                    <a:cubicBezTo>
                      <a:pt x="181" y="33"/>
                      <a:pt x="181" y="33"/>
                      <a:pt x="181" y="33"/>
                    </a:cubicBezTo>
                    <a:cubicBezTo>
                      <a:pt x="181" y="33"/>
                      <a:pt x="181" y="33"/>
                      <a:pt x="181" y="33"/>
                    </a:cubicBezTo>
                    <a:cubicBezTo>
                      <a:pt x="178" y="34"/>
                      <a:pt x="177" y="34"/>
                      <a:pt x="177" y="34"/>
                    </a:cubicBezTo>
                    <a:moveTo>
                      <a:pt x="202" y="32"/>
                    </a:moveTo>
                    <a:cubicBezTo>
                      <a:pt x="201" y="31"/>
                      <a:pt x="201" y="31"/>
                      <a:pt x="201" y="31"/>
                    </a:cubicBezTo>
                    <a:cubicBezTo>
                      <a:pt x="202" y="31"/>
                      <a:pt x="203" y="31"/>
                      <a:pt x="204" y="30"/>
                    </a:cubicBezTo>
                    <a:cubicBezTo>
                      <a:pt x="203" y="31"/>
                      <a:pt x="203" y="31"/>
                      <a:pt x="202" y="32"/>
                    </a:cubicBezTo>
                    <a:moveTo>
                      <a:pt x="175" y="31"/>
                    </a:moveTo>
                    <a:cubicBezTo>
                      <a:pt x="175" y="30"/>
                      <a:pt x="175" y="30"/>
                      <a:pt x="176" y="30"/>
                    </a:cubicBezTo>
                    <a:cubicBezTo>
                      <a:pt x="176" y="30"/>
                      <a:pt x="177" y="30"/>
                      <a:pt x="177" y="30"/>
                    </a:cubicBezTo>
                    <a:cubicBezTo>
                      <a:pt x="177" y="30"/>
                      <a:pt x="178" y="30"/>
                      <a:pt x="179" y="31"/>
                    </a:cubicBezTo>
                    <a:cubicBezTo>
                      <a:pt x="178" y="31"/>
                      <a:pt x="178" y="31"/>
                      <a:pt x="178" y="31"/>
                    </a:cubicBezTo>
                    <a:cubicBezTo>
                      <a:pt x="178" y="31"/>
                      <a:pt x="178" y="31"/>
                      <a:pt x="178" y="31"/>
                    </a:cubicBezTo>
                    <a:cubicBezTo>
                      <a:pt x="177" y="31"/>
                      <a:pt x="176" y="31"/>
                      <a:pt x="175" y="31"/>
                    </a:cubicBezTo>
                    <a:moveTo>
                      <a:pt x="199" y="30"/>
                    </a:moveTo>
                    <a:cubicBezTo>
                      <a:pt x="198" y="29"/>
                      <a:pt x="198" y="29"/>
                      <a:pt x="198" y="29"/>
                    </a:cubicBezTo>
                    <a:cubicBezTo>
                      <a:pt x="199" y="29"/>
                      <a:pt x="199" y="29"/>
                      <a:pt x="199" y="29"/>
                    </a:cubicBezTo>
                    <a:cubicBezTo>
                      <a:pt x="199" y="30"/>
                      <a:pt x="199" y="30"/>
                      <a:pt x="199" y="30"/>
                    </a:cubicBezTo>
                    <a:moveTo>
                      <a:pt x="195" y="29"/>
                    </a:moveTo>
                    <a:cubicBezTo>
                      <a:pt x="193" y="29"/>
                      <a:pt x="192" y="29"/>
                      <a:pt x="192" y="29"/>
                    </a:cubicBezTo>
                    <a:cubicBezTo>
                      <a:pt x="194" y="28"/>
                      <a:pt x="196" y="27"/>
                      <a:pt x="199" y="27"/>
                    </a:cubicBezTo>
                    <a:cubicBezTo>
                      <a:pt x="197" y="28"/>
                      <a:pt x="196" y="28"/>
                      <a:pt x="195" y="29"/>
                    </a:cubicBezTo>
                    <a:moveTo>
                      <a:pt x="197" y="29"/>
                    </a:moveTo>
                    <a:cubicBezTo>
                      <a:pt x="198" y="28"/>
                      <a:pt x="199" y="28"/>
                      <a:pt x="200" y="28"/>
                    </a:cubicBezTo>
                    <a:cubicBezTo>
                      <a:pt x="200" y="27"/>
                      <a:pt x="200" y="27"/>
                      <a:pt x="200" y="27"/>
                    </a:cubicBezTo>
                    <a:cubicBezTo>
                      <a:pt x="200" y="27"/>
                      <a:pt x="200" y="27"/>
                      <a:pt x="200" y="27"/>
                    </a:cubicBezTo>
                    <a:cubicBezTo>
                      <a:pt x="206" y="29"/>
                      <a:pt x="212" y="33"/>
                      <a:pt x="217" y="36"/>
                    </a:cubicBezTo>
                    <a:cubicBezTo>
                      <a:pt x="217" y="36"/>
                      <a:pt x="217" y="36"/>
                      <a:pt x="217" y="36"/>
                    </a:cubicBezTo>
                    <a:cubicBezTo>
                      <a:pt x="210" y="40"/>
                      <a:pt x="204" y="44"/>
                      <a:pt x="197" y="47"/>
                    </a:cubicBezTo>
                    <a:cubicBezTo>
                      <a:pt x="202" y="44"/>
                      <a:pt x="208" y="39"/>
                      <a:pt x="214" y="35"/>
                    </a:cubicBezTo>
                    <a:cubicBezTo>
                      <a:pt x="214" y="35"/>
                      <a:pt x="214" y="34"/>
                      <a:pt x="213" y="34"/>
                    </a:cubicBezTo>
                    <a:cubicBezTo>
                      <a:pt x="213" y="34"/>
                      <a:pt x="213" y="34"/>
                      <a:pt x="213" y="34"/>
                    </a:cubicBezTo>
                    <a:cubicBezTo>
                      <a:pt x="212" y="35"/>
                      <a:pt x="212" y="35"/>
                      <a:pt x="211" y="35"/>
                    </a:cubicBezTo>
                    <a:cubicBezTo>
                      <a:pt x="210" y="36"/>
                      <a:pt x="210" y="36"/>
                      <a:pt x="210" y="36"/>
                    </a:cubicBezTo>
                    <a:cubicBezTo>
                      <a:pt x="208" y="37"/>
                      <a:pt x="207" y="38"/>
                      <a:pt x="205" y="39"/>
                    </a:cubicBezTo>
                    <a:cubicBezTo>
                      <a:pt x="201" y="41"/>
                      <a:pt x="197" y="43"/>
                      <a:pt x="194" y="46"/>
                    </a:cubicBezTo>
                    <a:cubicBezTo>
                      <a:pt x="194" y="46"/>
                      <a:pt x="194" y="46"/>
                      <a:pt x="194" y="46"/>
                    </a:cubicBezTo>
                    <a:cubicBezTo>
                      <a:pt x="193" y="45"/>
                      <a:pt x="193" y="45"/>
                      <a:pt x="192" y="44"/>
                    </a:cubicBezTo>
                    <a:cubicBezTo>
                      <a:pt x="199" y="42"/>
                      <a:pt x="205" y="36"/>
                      <a:pt x="212" y="34"/>
                    </a:cubicBezTo>
                    <a:cubicBezTo>
                      <a:pt x="212" y="34"/>
                      <a:pt x="212" y="33"/>
                      <a:pt x="211" y="33"/>
                    </a:cubicBezTo>
                    <a:cubicBezTo>
                      <a:pt x="211" y="33"/>
                      <a:pt x="211" y="33"/>
                      <a:pt x="211" y="33"/>
                    </a:cubicBezTo>
                    <a:cubicBezTo>
                      <a:pt x="206" y="35"/>
                      <a:pt x="202" y="38"/>
                      <a:pt x="197" y="41"/>
                    </a:cubicBezTo>
                    <a:cubicBezTo>
                      <a:pt x="196" y="42"/>
                      <a:pt x="194" y="43"/>
                      <a:pt x="193" y="43"/>
                    </a:cubicBezTo>
                    <a:cubicBezTo>
                      <a:pt x="192" y="43"/>
                      <a:pt x="192" y="44"/>
                      <a:pt x="192" y="44"/>
                    </a:cubicBezTo>
                    <a:cubicBezTo>
                      <a:pt x="192" y="44"/>
                      <a:pt x="192" y="44"/>
                      <a:pt x="192" y="44"/>
                    </a:cubicBezTo>
                    <a:cubicBezTo>
                      <a:pt x="192" y="44"/>
                      <a:pt x="192" y="43"/>
                      <a:pt x="193" y="43"/>
                    </a:cubicBezTo>
                    <a:cubicBezTo>
                      <a:pt x="194" y="42"/>
                      <a:pt x="196" y="40"/>
                      <a:pt x="197" y="39"/>
                    </a:cubicBezTo>
                    <a:cubicBezTo>
                      <a:pt x="198" y="39"/>
                      <a:pt x="198" y="39"/>
                      <a:pt x="199" y="39"/>
                    </a:cubicBezTo>
                    <a:cubicBezTo>
                      <a:pt x="199" y="39"/>
                      <a:pt x="199" y="39"/>
                      <a:pt x="199" y="39"/>
                    </a:cubicBezTo>
                    <a:cubicBezTo>
                      <a:pt x="202" y="39"/>
                      <a:pt x="203" y="37"/>
                      <a:pt x="203" y="34"/>
                    </a:cubicBezTo>
                    <a:cubicBezTo>
                      <a:pt x="205" y="33"/>
                      <a:pt x="206" y="33"/>
                      <a:pt x="208" y="32"/>
                    </a:cubicBezTo>
                    <a:cubicBezTo>
                      <a:pt x="208" y="32"/>
                      <a:pt x="208" y="31"/>
                      <a:pt x="208" y="31"/>
                    </a:cubicBezTo>
                    <a:cubicBezTo>
                      <a:pt x="208" y="31"/>
                      <a:pt x="208" y="31"/>
                      <a:pt x="208" y="31"/>
                    </a:cubicBezTo>
                    <a:cubicBezTo>
                      <a:pt x="206" y="32"/>
                      <a:pt x="204" y="32"/>
                      <a:pt x="203" y="32"/>
                    </a:cubicBezTo>
                    <a:cubicBezTo>
                      <a:pt x="204" y="32"/>
                      <a:pt x="205" y="31"/>
                      <a:pt x="206" y="30"/>
                    </a:cubicBezTo>
                    <a:cubicBezTo>
                      <a:pt x="206" y="30"/>
                      <a:pt x="206" y="30"/>
                      <a:pt x="206" y="30"/>
                    </a:cubicBezTo>
                    <a:cubicBezTo>
                      <a:pt x="205" y="30"/>
                      <a:pt x="205" y="30"/>
                      <a:pt x="205" y="30"/>
                    </a:cubicBezTo>
                    <a:cubicBezTo>
                      <a:pt x="203" y="30"/>
                      <a:pt x="202" y="30"/>
                      <a:pt x="200" y="30"/>
                    </a:cubicBezTo>
                    <a:cubicBezTo>
                      <a:pt x="200" y="30"/>
                      <a:pt x="200" y="30"/>
                      <a:pt x="200" y="30"/>
                    </a:cubicBezTo>
                    <a:cubicBezTo>
                      <a:pt x="200" y="30"/>
                      <a:pt x="201" y="29"/>
                      <a:pt x="201" y="29"/>
                    </a:cubicBezTo>
                    <a:cubicBezTo>
                      <a:pt x="201" y="28"/>
                      <a:pt x="201" y="28"/>
                      <a:pt x="201" y="28"/>
                    </a:cubicBezTo>
                    <a:cubicBezTo>
                      <a:pt x="201" y="28"/>
                      <a:pt x="201" y="28"/>
                      <a:pt x="201" y="28"/>
                    </a:cubicBezTo>
                    <a:cubicBezTo>
                      <a:pt x="199" y="28"/>
                      <a:pt x="198" y="29"/>
                      <a:pt x="197" y="29"/>
                    </a:cubicBezTo>
                    <a:moveTo>
                      <a:pt x="33" y="153"/>
                    </a:moveTo>
                    <a:cubicBezTo>
                      <a:pt x="36" y="153"/>
                      <a:pt x="38" y="151"/>
                      <a:pt x="39" y="149"/>
                    </a:cubicBezTo>
                    <a:cubicBezTo>
                      <a:pt x="40" y="146"/>
                      <a:pt x="40" y="144"/>
                      <a:pt x="40" y="141"/>
                    </a:cubicBezTo>
                    <a:cubicBezTo>
                      <a:pt x="40" y="136"/>
                      <a:pt x="41" y="132"/>
                      <a:pt x="45" y="128"/>
                    </a:cubicBezTo>
                    <a:cubicBezTo>
                      <a:pt x="48" y="125"/>
                      <a:pt x="51" y="120"/>
                      <a:pt x="48" y="116"/>
                    </a:cubicBezTo>
                    <a:cubicBezTo>
                      <a:pt x="47" y="114"/>
                      <a:pt x="45" y="113"/>
                      <a:pt x="45" y="110"/>
                    </a:cubicBezTo>
                    <a:cubicBezTo>
                      <a:pt x="46" y="108"/>
                      <a:pt x="47" y="106"/>
                      <a:pt x="46" y="104"/>
                    </a:cubicBezTo>
                    <a:cubicBezTo>
                      <a:pt x="45" y="101"/>
                      <a:pt x="44" y="100"/>
                      <a:pt x="42" y="98"/>
                    </a:cubicBezTo>
                    <a:cubicBezTo>
                      <a:pt x="41" y="98"/>
                      <a:pt x="41" y="97"/>
                      <a:pt x="40" y="97"/>
                    </a:cubicBezTo>
                    <a:cubicBezTo>
                      <a:pt x="35" y="95"/>
                      <a:pt x="37" y="89"/>
                      <a:pt x="38" y="86"/>
                    </a:cubicBezTo>
                    <a:cubicBezTo>
                      <a:pt x="40" y="83"/>
                      <a:pt x="41" y="80"/>
                      <a:pt x="41" y="77"/>
                    </a:cubicBezTo>
                    <a:cubicBezTo>
                      <a:pt x="41" y="72"/>
                      <a:pt x="40" y="67"/>
                      <a:pt x="40" y="62"/>
                    </a:cubicBezTo>
                    <a:cubicBezTo>
                      <a:pt x="47" y="53"/>
                      <a:pt x="55" y="46"/>
                      <a:pt x="64" y="39"/>
                    </a:cubicBezTo>
                    <a:cubicBezTo>
                      <a:pt x="87" y="22"/>
                      <a:pt x="115" y="14"/>
                      <a:pt x="142" y="14"/>
                    </a:cubicBezTo>
                    <a:cubicBezTo>
                      <a:pt x="160" y="14"/>
                      <a:pt x="178" y="17"/>
                      <a:pt x="194" y="24"/>
                    </a:cubicBezTo>
                    <a:cubicBezTo>
                      <a:pt x="192" y="25"/>
                      <a:pt x="190" y="25"/>
                      <a:pt x="189" y="27"/>
                    </a:cubicBezTo>
                    <a:cubicBezTo>
                      <a:pt x="186" y="29"/>
                      <a:pt x="189" y="32"/>
                      <a:pt x="191" y="33"/>
                    </a:cubicBezTo>
                    <a:cubicBezTo>
                      <a:pt x="192" y="33"/>
                      <a:pt x="192" y="33"/>
                      <a:pt x="193" y="33"/>
                    </a:cubicBezTo>
                    <a:cubicBezTo>
                      <a:pt x="193" y="33"/>
                      <a:pt x="194" y="33"/>
                      <a:pt x="194" y="33"/>
                    </a:cubicBezTo>
                    <a:cubicBezTo>
                      <a:pt x="195" y="33"/>
                      <a:pt x="195" y="33"/>
                      <a:pt x="196" y="33"/>
                    </a:cubicBezTo>
                    <a:cubicBezTo>
                      <a:pt x="196" y="33"/>
                      <a:pt x="196" y="33"/>
                      <a:pt x="197" y="33"/>
                    </a:cubicBezTo>
                    <a:cubicBezTo>
                      <a:pt x="197" y="33"/>
                      <a:pt x="198" y="34"/>
                      <a:pt x="198" y="35"/>
                    </a:cubicBezTo>
                    <a:cubicBezTo>
                      <a:pt x="198" y="35"/>
                      <a:pt x="197" y="35"/>
                      <a:pt x="197" y="35"/>
                    </a:cubicBezTo>
                    <a:cubicBezTo>
                      <a:pt x="193" y="35"/>
                      <a:pt x="188" y="33"/>
                      <a:pt x="185" y="31"/>
                    </a:cubicBezTo>
                    <a:cubicBezTo>
                      <a:pt x="183" y="30"/>
                      <a:pt x="179" y="25"/>
                      <a:pt x="176" y="25"/>
                    </a:cubicBezTo>
                    <a:cubicBezTo>
                      <a:pt x="175" y="25"/>
                      <a:pt x="174" y="26"/>
                      <a:pt x="173" y="26"/>
                    </a:cubicBezTo>
                    <a:cubicBezTo>
                      <a:pt x="172" y="28"/>
                      <a:pt x="171" y="29"/>
                      <a:pt x="171" y="31"/>
                    </a:cubicBezTo>
                    <a:cubicBezTo>
                      <a:pt x="171" y="33"/>
                      <a:pt x="174" y="37"/>
                      <a:pt x="170" y="38"/>
                    </a:cubicBezTo>
                    <a:cubicBezTo>
                      <a:pt x="169" y="38"/>
                      <a:pt x="169" y="38"/>
                      <a:pt x="169" y="38"/>
                    </a:cubicBezTo>
                    <a:cubicBezTo>
                      <a:pt x="165" y="38"/>
                      <a:pt x="161" y="36"/>
                      <a:pt x="158" y="35"/>
                    </a:cubicBezTo>
                    <a:cubicBezTo>
                      <a:pt x="157" y="35"/>
                      <a:pt x="157" y="35"/>
                      <a:pt x="157" y="35"/>
                    </a:cubicBezTo>
                    <a:cubicBezTo>
                      <a:pt x="150" y="35"/>
                      <a:pt x="150" y="43"/>
                      <a:pt x="156" y="46"/>
                    </a:cubicBezTo>
                    <a:cubicBezTo>
                      <a:pt x="160" y="48"/>
                      <a:pt x="165" y="49"/>
                      <a:pt x="170" y="50"/>
                    </a:cubicBezTo>
                    <a:cubicBezTo>
                      <a:pt x="170" y="50"/>
                      <a:pt x="170" y="50"/>
                      <a:pt x="170" y="50"/>
                    </a:cubicBezTo>
                    <a:cubicBezTo>
                      <a:pt x="172" y="50"/>
                      <a:pt x="174" y="48"/>
                      <a:pt x="175" y="47"/>
                    </a:cubicBezTo>
                    <a:cubicBezTo>
                      <a:pt x="178" y="46"/>
                      <a:pt x="181" y="45"/>
                      <a:pt x="184" y="45"/>
                    </a:cubicBezTo>
                    <a:cubicBezTo>
                      <a:pt x="186" y="45"/>
                      <a:pt x="188" y="45"/>
                      <a:pt x="191" y="48"/>
                    </a:cubicBezTo>
                    <a:cubicBezTo>
                      <a:pt x="196" y="52"/>
                      <a:pt x="195" y="59"/>
                      <a:pt x="201" y="64"/>
                    </a:cubicBezTo>
                    <a:cubicBezTo>
                      <a:pt x="201" y="64"/>
                      <a:pt x="202" y="65"/>
                      <a:pt x="203" y="65"/>
                    </a:cubicBezTo>
                    <a:cubicBezTo>
                      <a:pt x="205" y="65"/>
                      <a:pt x="206" y="64"/>
                      <a:pt x="208" y="63"/>
                    </a:cubicBezTo>
                    <a:cubicBezTo>
                      <a:pt x="209" y="62"/>
                      <a:pt x="211" y="61"/>
                      <a:pt x="212" y="61"/>
                    </a:cubicBezTo>
                    <a:cubicBezTo>
                      <a:pt x="212" y="61"/>
                      <a:pt x="212" y="61"/>
                      <a:pt x="213" y="61"/>
                    </a:cubicBezTo>
                    <a:cubicBezTo>
                      <a:pt x="215" y="61"/>
                      <a:pt x="218" y="62"/>
                      <a:pt x="221" y="64"/>
                    </a:cubicBezTo>
                    <a:cubicBezTo>
                      <a:pt x="222" y="65"/>
                      <a:pt x="223" y="66"/>
                      <a:pt x="224" y="67"/>
                    </a:cubicBezTo>
                    <a:cubicBezTo>
                      <a:pt x="225" y="67"/>
                      <a:pt x="227" y="72"/>
                      <a:pt x="225" y="72"/>
                    </a:cubicBezTo>
                    <a:cubicBezTo>
                      <a:pt x="224" y="72"/>
                      <a:pt x="224" y="72"/>
                      <a:pt x="223" y="72"/>
                    </a:cubicBezTo>
                    <a:cubicBezTo>
                      <a:pt x="219" y="70"/>
                      <a:pt x="217" y="65"/>
                      <a:pt x="212" y="65"/>
                    </a:cubicBezTo>
                    <a:cubicBezTo>
                      <a:pt x="212" y="65"/>
                      <a:pt x="212" y="65"/>
                      <a:pt x="212" y="65"/>
                    </a:cubicBezTo>
                    <a:cubicBezTo>
                      <a:pt x="208" y="65"/>
                      <a:pt x="207" y="67"/>
                      <a:pt x="207" y="70"/>
                    </a:cubicBezTo>
                    <a:cubicBezTo>
                      <a:pt x="207" y="75"/>
                      <a:pt x="213" y="77"/>
                      <a:pt x="216" y="78"/>
                    </a:cubicBezTo>
                    <a:cubicBezTo>
                      <a:pt x="216" y="79"/>
                      <a:pt x="217" y="79"/>
                      <a:pt x="217" y="79"/>
                    </a:cubicBezTo>
                    <a:cubicBezTo>
                      <a:pt x="220" y="80"/>
                      <a:pt x="220" y="82"/>
                      <a:pt x="216" y="85"/>
                    </a:cubicBezTo>
                    <a:cubicBezTo>
                      <a:pt x="216" y="85"/>
                      <a:pt x="216" y="85"/>
                      <a:pt x="216" y="85"/>
                    </a:cubicBezTo>
                    <a:cubicBezTo>
                      <a:pt x="209" y="82"/>
                      <a:pt x="202" y="79"/>
                      <a:pt x="196" y="76"/>
                    </a:cubicBezTo>
                    <a:cubicBezTo>
                      <a:pt x="188" y="72"/>
                      <a:pt x="183" y="67"/>
                      <a:pt x="178" y="60"/>
                    </a:cubicBezTo>
                    <a:cubicBezTo>
                      <a:pt x="174" y="56"/>
                      <a:pt x="170" y="52"/>
                      <a:pt x="165" y="50"/>
                    </a:cubicBezTo>
                    <a:cubicBezTo>
                      <a:pt x="162" y="49"/>
                      <a:pt x="159" y="49"/>
                      <a:pt x="156" y="49"/>
                    </a:cubicBezTo>
                    <a:cubicBezTo>
                      <a:pt x="153" y="49"/>
                      <a:pt x="149" y="49"/>
                      <a:pt x="146" y="50"/>
                    </a:cubicBezTo>
                    <a:cubicBezTo>
                      <a:pt x="126" y="54"/>
                      <a:pt x="91" y="79"/>
                      <a:pt x="103" y="104"/>
                    </a:cubicBezTo>
                    <a:cubicBezTo>
                      <a:pt x="109" y="116"/>
                      <a:pt x="128" y="113"/>
                      <a:pt x="138" y="119"/>
                    </a:cubicBezTo>
                    <a:cubicBezTo>
                      <a:pt x="146" y="124"/>
                      <a:pt x="142" y="133"/>
                      <a:pt x="140" y="140"/>
                    </a:cubicBezTo>
                    <a:cubicBezTo>
                      <a:pt x="139" y="143"/>
                      <a:pt x="138" y="146"/>
                      <a:pt x="137" y="149"/>
                    </a:cubicBezTo>
                    <a:cubicBezTo>
                      <a:pt x="137" y="153"/>
                      <a:pt x="138" y="157"/>
                      <a:pt x="138" y="161"/>
                    </a:cubicBezTo>
                    <a:cubicBezTo>
                      <a:pt x="139" y="167"/>
                      <a:pt x="134" y="173"/>
                      <a:pt x="132" y="178"/>
                    </a:cubicBezTo>
                    <a:cubicBezTo>
                      <a:pt x="130" y="183"/>
                      <a:pt x="129" y="187"/>
                      <a:pt x="128" y="191"/>
                    </a:cubicBezTo>
                    <a:cubicBezTo>
                      <a:pt x="126" y="199"/>
                      <a:pt x="125" y="208"/>
                      <a:pt x="128" y="216"/>
                    </a:cubicBezTo>
                    <a:cubicBezTo>
                      <a:pt x="130" y="222"/>
                      <a:pt x="135" y="224"/>
                      <a:pt x="141" y="224"/>
                    </a:cubicBezTo>
                    <a:cubicBezTo>
                      <a:pt x="142" y="224"/>
                      <a:pt x="144" y="224"/>
                      <a:pt x="145" y="223"/>
                    </a:cubicBezTo>
                    <a:cubicBezTo>
                      <a:pt x="152" y="222"/>
                      <a:pt x="157" y="219"/>
                      <a:pt x="163" y="215"/>
                    </a:cubicBezTo>
                    <a:cubicBezTo>
                      <a:pt x="170" y="209"/>
                      <a:pt x="178" y="205"/>
                      <a:pt x="186" y="201"/>
                    </a:cubicBezTo>
                    <a:cubicBezTo>
                      <a:pt x="192" y="199"/>
                      <a:pt x="197" y="196"/>
                      <a:pt x="200" y="191"/>
                    </a:cubicBezTo>
                    <a:cubicBezTo>
                      <a:pt x="205" y="185"/>
                      <a:pt x="200" y="177"/>
                      <a:pt x="207" y="172"/>
                    </a:cubicBezTo>
                    <a:cubicBezTo>
                      <a:pt x="214" y="167"/>
                      <a:pt x="226" y="166"/>
                      <a:pt x="230" y="157"/>
                    </a:cubicBezTo>
                    <a:cubicBezTo>
                      <a:pt x="232" y="153"/>
                      <a:pt x="232" y="148"/>
                      <a:pt x="230" y="145"/>
                    </a:cubicBezTo>
                    <a:cubicBezTo>
                      <a:pt x="228" y="141"/>
                      <a:pt x="225" y="139"/>
                      <a:pt x="223" y="135"/>
                    </a:cubicBezTo>
                    <a:cubicBezTo>
                      <a:pt x="221" y="131"/>
                      <a:pt x="223" y="126"/>
                      <a:pt x="222" y="122"/>
                    </a:cubicBezTo>
                    <a:cubicBezTo>
                      <a:pt x="222" y="119"/>
                      <a:pt x="220" y="116"/>
                      <a:pt x="219" y="114"/>
                    </a:cubicBezTo>
                    <a:cubicBezTo>
                      <a:pt x="218" y="112"/>
                      <a:pt x="217" y="110"/>
                      <a:pt x="216" y="108"/>
                    </a:cubicBezTo>
                    <a:cubicBezTo>
                      <a:pt x="216" y="107"/>
                      <a:pt x="216" y="107"/>
                      <a:pt x="216" y="106"/>
                    </a:cubicBezTo>
                    <a:cubicBezTo>
                      <a:pt x="215" y="104"/>
                      <a:pt x="216" y="102"/>
                      <a:pt x="220" y="102"/>
                    </a:cubicBezTo>
                    <a:cubicBezTo>
                      <a:pt x="220" y="102"/>
                      <a:pt x="220" y="102"/>
                      <a:pt x="220" y="102"/>
                    </a:cubicBezTo>
                    <a:cubicBezTo>
                      <a:pt x="224" y="108"/>
                      <a:pt x="223" y="117"/>
                      <a:pt x="223" y="124"/>
                    </a:cubicBezTo>
                    <a:cubicBezTo>
                      <a:pt x="223" y="128"/>
                      <a:pt x="223" y="132"/>
                      <a:pt x="226" y="136"/>
                    </a:cubicBezTo>
                    <a:cubicBezTo>
                      <a:pt x="228" y="138"/>
                      <a:pt x="230" y="138"/>
                      <a:pt x="233" y="138"/>
                    </a:cubicBezTo>
                    <a:cubicBezTo>
                      <a:pt x="235" y="138"/>
                      <a:pt x="237" y="138"/>
                      <a:pt x="239" y="138"/>
                    </a:cubicBezTo>
                    <a:cubicBezTo>
                      <a:pt x="243" y="137"/>
                      <a:pt x="249" y="135"/>
                      <a:pt x="251" y="131"/>
                    </a:cubicBezTo>
                    <a:cubicBezTo>
                      <a:pt x="252" y="125"/>
                      <a:pt x="248" y="120"/>
                      <a:pt x="245" y="115"/>
                    </a:cubicBezTo>
                    <a:cubicBezTo>
                      <a:pt x="244" y="114"/>
                      <a:pt x="243" y="112"/>
                      <a:pt x="242" y="111"/>
                    </a:cubicBezTo>
                    <a:cubicBezTo>
                      <a:pt x="241" y="110"/>
                      <a:pt x="241" y="109"/>
                      <a:pt x="240" y="108"/>
                    </a:cubicBezTo>
                    <a:cubicBezTo>
                      <a:pt x="240" y="108"/>
                      <a:pt x="240" y="108"/>
                      <a:pt x="240" y="108"/>
                    </a:cubicBezTo>
                    <a:cubicBezTo>
                      <a:pt x="240" y="108"/>
                      <a:pt x="240" y="106"/>
                      <a:pt x="239" y="105"/>
                    </a:cubicBezTo>
                    <a:cubicBezTo>
                      <a:pt x="239" y="103"/>
                      <a:pt x="239" y="102"/>
                      <a:pt x="240" y="102"/>
                    </a:cubicBezTo>
                    <a:cubicBezTo>
                      <a:pt x="240" y="102"/>
                      <a:pt x="241" y="102"/>
                      <a:pt x="241" y="102"/>
                    </a:cubicBezTo>
                    <a:cubicBezTo>
                      <a:pt x="247" y="105"/>
                      <a:pt x="249" y="113"/>
                      <a:pt x="252" y="118"/>
                    </a:cubicBezTo>
                    <a:cubicBezTo>
                      <a:pt x="255" y="123"/>
                      <a:pt x="258" y="127"/>
                      <a:pt x="262" y="130"/>
                    </a:cubicBezTo>
                    <a:cubicBezTo>
                      <a:pt x="268" y="136"/>
                      <a:pt x="270" y="142"/>
                      <a:pt x="271" y="149"/>
                    </a:cubicBezTo>
                    <a:cubicBezTo>
                      <a:pt x="272" y="150"/>
                      <a:pt x="272" y="150"/>
                      <a:pt x="272" y="150"/>
                    </a:cubicBezTo>
                    <a:cubicBezTo>
                      <a:pt x="266" y="203"/>
                      <a:pt x="224" y="246"/>
                      <a:pt x="172" y="258"/>
                    </a:cubicBezTo>
                    <a:cubicBezTo>
                      <a:pt x="162" y="260"/>
                      <a:pt x="153" y="261"/>
                      <a:pt x="143" y="261"/>
                    </a:cubicBezTo>
                    <a:cubicBezTo>
                      <a:pt x="95" y="261"/>
                      <a:pt x="48" y="235"/>
                      <a:pt x="25" y="191"/>
                    </a:cubicBezTo>
                    <a:cubicBezTo>
                      <a:pt x="24" y="187"/>
                      <a:pt x="22" y="184"/>
                      <a:pt x="21" y="180"/>
                    </a:cubicBezTo>
                    <a:cubicBezTo>
                      <a:pt x="21" y="180"/>
                      <a:pt x="21" y="179"/>
                      <a:pt x="21" y="179"/>
                    </a:cubicBezTo>
                    <a:cubicBezTo>
                      <a:pt x="22" y="175"/>
                      <a:pt x="24" y="171"/>
                      <a:pt x="25" y="167"/>
                    </a:cubicBezTo>
                    <a:cubicBezTo>
                      <a:pt x="26" y="164"/>
                      <a:pt x="25" y="160"/>
                      <a:pt x="25" y="157"/>
                    </a:cubicBezTo>
                    <a:cubicBezTo>
                      <a:pt x="25" y="155"/>
                      <a:pt x="25" y="149"/>
                      <a:pt x="27" y="149"/>
                    </a:cubicBezTo>
                    <a:cubicBezTo>
                      <a:pt x="27" y="149"/>
                      <a:pt x="28" y="149"/>
                      <a:pt x="29" y="150"/>
                    </a:cubicBezTo>
                    <a:cubicBezTo>
                      <a:pt x="30" y="151"/>
                      <a:pt x="31" y="152"/>
                      <a:pt x="32" y="152"/>
                    </a:cubicBezTo>
                    <a:cubicBezTo>
                      <a:pt x="33" y="153"/>
                      <a:pt x="33" y="153"/>
                      <a:pt x="33" y="153"/>
                    </a:cubicBezTo>
                    <a:moveTo>
                      <a:pt x="144" y="265"/>
                    </a:moveTo>
                    <a:cubicBezTo>
                      <a:pt x="152" y="265"/>
                      <a:pt x="161" y="264"/>
                      <a:pt x="169" y="262"/>
                    </a:cubicBezTo>
                    <a:cubicBezTo>
                      <a:pt x="229" y="251"/>
                      <a:pt x="276" y="199"/>
                      <a:pt x="276" y="138"/>
                    </a:cubicBezTo>
                    <a:cubicBezTo>
                      <a:pt x="276" y="87"/>
                      <a:pt x="245" y="43"/>
                      <a:pt x="200" y="22"/>
                    </a:cubicBezTo>
                    <a:cubicBezTo>
                      <a:pt x="201" y="20"/>
                      <a:pt x="205" y="16"/>
                      <a:pt x="206" y="12"/>
                    </a:cubicBezTo>
                    <a:cubicBezTo>
                      <a:pt x="222" y="20"/>
                      <a:pt x="237" y="28"/>
                      <a:pt x="250" y="42"/>
                    </a:cubicBezTo>
                    <a:cubicBezTo>
                      <a:pt x="262" y="55"/>
                      <a:pt x="271" y="72"/>
                      <a:pt x="278" y="89"/>
                    </a:cubicBezTo>
                    <a:cubicBezTo>
                      <a:pt x="293" y="125"/>
                      <a:pt x="291" y="163"/>
                      <a:pt x="275" y="197"/>
                    </a:cubicBezTo>
                    <a:cubicBezTo>
                      <a:pt x="258" y="236"/>
                      <a:pt x="221" y="261"/>
                      <a:pt x="180" y="270"/>
                    </a:cubicBezTo>
                    <a:cubicBezTo>
                      <a:pt x="168" y="273"/>
                      <a:pt x="156" y="274"/>
                      <a:pt x="144" y="274"/>
                    </a:cubicBezTo>
                    <a:cubicBezTo>
                      <a:pt x="143" y="274"/>
                      <a:pt x="143" y="274"/>
                      <a:pt x="142" y="274"/>
                    </a:cubicBezTo>
                    <a:cubicBezTo>
                      <a:pt x="126" y="274"/>
                      <a:pt x="108" y="273"/>
                      <a:pt x="94" y="266"/>
                    </a:cubicBezTo>
                    <a:cubicBezTo>
                      <a:pt x="95" y="263"/>
                      <a:pt x="97" y="259"/>
                      <a:pt x="98" y="257"/>
                    </a:cubicBezTo>
                    <a:cubicBezTo>
                      <a:pt x="112" y="262"/>
                      <a:pt x="128" y="265"/>
                      <a:pt x="144" y="265"/>
                    </a:cubicBezTo>
                    <a:moveTo>
                      <a:pt x="196" y="21"/>
                    </a:moveTo>
                    <a:cubicBezTo>
                      <a:pt x="194" y="20"/>
                      <a:pt x="192" y="19"/>
                      <a:pt x="191" y="19"/>
                    </a:cubicBezTo>
                    <a:cubicBezTo>
                      <a:pt x="193" y="15"/>
                      <a:pt x="194" y="4"/>
                      <a:pt x="199" y="4"/>
                    </a:cubicBezTo>
                    <a:cubicBezTo>
                      <a:pt x="199" y="4"/>
                      <a:pt x="200" y="4"/>
                      <a:pt x="200" y="4"/>
                    </a:cubicBezTo>
                    <a:cubicBezTo>
                      <a:pt x="209" y="5"/>
                      <a:pt x="199" y="17"/>
                      <a:pt x="196" y="21"/>
                    </a:cubicBezTo>
                    <a:moveTo>
                      <a:pt x="199" y="0"/>
                    </a:moveTo>
                    <a:cubicBezTo>
                      <a:pt x="192" y="0"/>
                      <a:pt x="190" y="11"/>
                      <a:pt x="187" y="17"/>
                    </a:cubicBezTo>
                    <a:cubicBezTo>
                      <a:pt x="187" y="17"/>
                      <a:pt x="187" y="17"/>
                      <a:pt x="187" y="17"/>
                    </a:cubicBezTo>
                    <a:cubicBezTo>
                      <a:pt x="173" y="12"/>
                      <a:pt x="158" y="10"/>
                      <a:pt x="143" y="10"/>
                    </a:cubicBezTo>
                    <a:cubicBezTo>
                      <a:pt x="104" y="10"/>
                      <a:pt x="66" y="27"/>
                      <a:pt x="39" y="57"/>
                    </a:cubicBezTo>
                    <a:cubicBezTo>
                      <a:pt x="4" y="98"/>
                      <a:pt x="0" y="158"/>
                      <a:pt x="29" y="204"/>
                    </a:cubicBezTo>
                    <a:cubicBezTo>
                      <a:pt x="43" y="226"/>
                      <a:pt x="63" y="242"/>
                      <a:pt x="86" y="253"/>
                    </a:cubicBezTo>
                    <a:cubicBezTo>
                      <a:pt x="84" y="259"/>
                      <a:pt x="70" y="272"/>
                      <a:pt x="77" y="277"/>
                    </a:cubicBezTo>
                    <a:cubicBezTo>
                      <a:pt x="79" y="279"/>
                      <a:pt x="80" y="279"/>
                      <a:pt x="82" y="279"/>
                    </a:cubicBezTo>
                    <a:cubicBezTo>
                      <a:pt x="86" y="279"/>
                      <a:pt x="89" y="275"/>
                      <a:pt x="92" y="270"/>
                    </a:cubicBezTo>
                    <a:cubicBezTo>
                      <a:pt x="105" y="275"/>
                      <a:pt x="119" y="277"/>
                      <a:pt x="133" y="277"/>
                    </a:cubicBezTo>
                    <a:cubicBezTo>
                      <a:pt x="130" y="286"/>
                      <a:pt x="124" y="296"/>
                      <a:pt x="127" y="305"/>
                    </a:cubicBezTo>
                    <a:cubicBezTo>
                      <a:pt x="127" y="306"/>
                      <a:pt x="127" y="306"/>
                      <a:pt x="127" y="306"/>
                    </a:cubicBezTo>
                    <a:cubicBezTo>
                      <a:pt x="119" y="308"/>
                      <a:pt x="111" y="309"/>
                      <a:pt x="103" y="311"/>
                    </a:cubicBezTo>
                    <a:cubicBezTo>
                      <a:pt x="91" y="314"/>
                      <a:pt x="79" y="318"/>
                      <a:pt x="69" y="325"/>
                    </a:cubicBezTo>
                    <a:cubicBezTo>
                      <a:pt x="65" y="327"/>
                      <a:pt x="53" y="335"/>
                      <a:pt x="57" y="340"/>
                    </a:cubicBezTo>
                    <a:cubicBezTo>
                      <a:pt x="61" y="346"/>
                      <a:pt x="72" y="346"/>
                      <a:pt x="77" y="347"/>
                    </a:cubicBezTo>
                    <a:cubicBezTo>
                      <a:pt x="99" y="350"/>
                      <a:pt x="122" y="351"/>
                      <a:pt x="145" y="351"/>
                    </a:cubicBezTo>
                    <a:cubicBezTo>
                      <a:pt x="148" y="352"/>
                      <a:pt x="152" y="352"/>
                      <a:pt x="156" y="352"/>
                    </a:cubicBezTo>
                    <a:cubicBezTo>
                      <a:pt x="175" y="352"/>
                      <a:pt x="195" y="351"/>
                      <a:pt x="214" y="347"/>
                    </a:cubicBezTo>
                    <a:cubicBezTo>
                      <a:pt x="220" y="346"/>
                      <a:pt x="227" y="345"/>
                      <a:pt x="231" y="341"/>
                    </a:cubicBezTo>
                    <a:cubicBezTo>
                      <a:pt x="236" y="337"/>
                      <a:pt x="232" y="331"/>
                      <a:pt x="228" y="328"/>
                    </a:cubicBezTo>
                    <a:cubicBezTo>
                      <a:pt x="208" y="314"/>
                      <a:pt x="181" y="309"/>
                      <a:pt x="158" y="305"/>
                    </a:cubicBezTo>
                    <a:cubicBezTo>
                      <a:pt x="160" y="296"/>
                      <a:pt x="157" y="287"/>
                      <a:pt x="154" y="278"/>
                    </a:cubicBezTo>
                    <a:cubicBezTo>
                      <a:pt x="162" y="277"/>
                      <a:pt x="171" y="276"/>
                      <a:pt x="180" y="274"/>
                    </a:cubicBezTo>
                    <a:cubicBezTo>
                      <a:pt x="201" y="270"/>
                      <a:pt x="221" y="261"/>
                      <a:pt x="238" y="249"/>
                    </a:cubicBezTo>
                    <a:cubicBezTo>
                      <a:pt x="279" y="219"/>
                      <a:pt x="299" y="165"/>
                      <a:pt x="290" y="115"/>
                    </a:cubicBezTo>
                    <a:cubicBezTo>
                      <a:pt x="286" y="92"/>
                      <a:pt x="275" y="69"/>
                      <a:pt x="262" y="50"/>
                    </a:cubicBezTo>
                    <a:cubicBezTo>
                      <a:pt x="248" y="31"/>
                      <a:pt x="229" y="19"/>
                      <a:pt x="208" y="8"/>
                    </a:cubicBezTo>
                    <a:cubicBezTo>
                      <a:pt x="207" y="8"/>
                      <a:pt x="207" y="8"/>
                      <a:pt x="207" y="8"/>
                    </a:cubicBezTo>
                    <a:cubicBezTo>
                      <a:pt x="208" y="5"/>
                      <a:pt x="207" y="3"/>
                      <a:pt x="203" y="1"/>
                    </a:cubicBezTo>
                    <a:cubicBezTo>
                      <a:pt x="202" y="0"/>
                      <a:pt x="200" y="0"/>
                      <a:pt x="19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3" name="Freeform 32"/>
            <p:cNvSpPr>
              <a:spLocks noEditPoints="1"/>
            </p:cNvSpPr>
            <p:nvPr/>
          </p:nvSpPr>
          <p:spPr bwMode="auto">
            <a:xfrm>
              <a:off x="3812844" y="2571677"/>
              <a:ext cx="411163" cy="428625"/>
            </a:xfrm>
            <a:custGeom>
              <a:avLst/>
              <a:gdLst>
                <a:gd name="T0" fmla="*/ 72 w 97"/>
                <a:gd name="T1" fmla="*/ 95 h 101"/>
                <a:gd name="T2" fmla="*/ 75 w 97"/>
                <a:gd name="T3" fmla="*/ 90 h 101"/>
                <a:gd name="T4" fmla="*/ 84 w 97"/>
                <a:gd name="T5" fmla="*/ 86 h 101"/>
                <a:gd name="T6" fmla="*/ 26 w 97"/>
                <a:gd name="T7" fmla="*/ 92 h 101"/>
                <a:gd name="T8" fmla="*/ 27 w 97"/>
                <a:gd name="T9" fmla="*/ 93 h 101"/>
                <a:gd name="T10" fmla="*/ 85 w 97"/>
                <a:gd name="T11" fmla="*/ 80 h 101"/>
                <a:gd name="T12" fmla="*/ 88 w 97"/>
                <a:gd name="T13" fmla="*/ 78 h 101"/>
                <a:gd name="T14" fmla="*/ 17 w 97"/>
                <a:gd name="T15" fmla="*/ 84 h 101"/>
                <a:gd name="T16" fmla="*/ 91 w 97"/>
                <a:gd name="T17" fmla="*/ 71 h 101"/>
                <a:gd name="T18" fmla="*/ 48 w 97"/>
                <a:gd name="T19" fmla="*/ 92 h 101"/>
                <a:gd name="T20" fmla="*/ 91 w 97"/>
                <a:gd name="T21" fmla="*/ 69 h 101"/>
                <a:gd name="T22" fmla="*/ 32 w 97"/>
                <a:gd name="T23" fmla="*/ 75 h 101"/>
                <a:gd name="T24" fmla="*/ 90 w 97"/>
                <a:gd name="T25" fmla="*/ 69 h 101"/>
                <a:gd name="T26" fmla="*/ 33 w 97"/>
                <a:gd name="T27" fmla="*/ 94 h 101"/>
                <a:gd name="T28" fmla="*/ 29 w 97"/>
                <a:gd name="T29" fmla="*/ 90 h 101"/>
                <a:gd name="T30" fmla="*/ 38 w 97"/>
                <a:gd name="T31" fmla="*/ 87 h 101"/>
                <a:gd name="T32" fmla="*/ 25 w 97"/>
                <a:gd name="T33" fmla="*/ 67 h 101"/>
                <a:gd name="T34" fmla="*/ 77 w 97"/>
                <a:gd name="T35" fmla="*/ 64 h 101"/>
                <a:gd name="T36" fmla="*/ 48 w 97"/>
                <a:gd name="T37" fmla="*/ 79 h 101"/>
                <a:gd name="T38" fmla="*/ 50 w 97"/>
                <a:gd name="T39" fmla="*/ 53 h 101"/>
                <a:gd name="T40" fmla="*/ 56 w 97"/>
                <a:gd name="T41" fmla="*/ 68 h 101"/>
                <a:gd name="T42" fmla="*/ 23 w 97"/>
                <a:gd name="T43" fmla="*/ 85 h 101"/>
                <a:gd name="T44" fmla="*/ 57 w 97"/>
                <a:gd name="T45" fmla="*/ 63 h 101"/>
                <a:gd name="T46" fmla="*/ 7 w 97"/>
                <a:gd name="T47" fmla="*/ 67 h 101"/>
                <a:gd name="T48" fmla="*/ 73 w 97"/>
                <a:gd name="T49" fmla="*/ 52 h 101"/>
                <a:gd name="T50" fmla="*/ 66 w 97"/>
                <a:gd name="T51" fmla="*/ 56 h 101"/>
                <a:gd name="T52" fmla="*/ 14 w 97"/>
                <a:gd name="T53" fmla="*/ 80 h 101"/>
                <a:gd name="T54" fmla="*/ 88 w 97"/>
                <a:gd name="T55" fmla="*/ 46 h 101"/>
                <a:gd name="T56" fmla="*/ 46 w 97"/>
                <a:gd name="T57" fmla="*/ 41 h 101"/>
                <a:gd name="T58" fmla="*/ 48 w 97"/>
                <a:gd name="T59" fmla="*/ 52 h 101"/>
                <a:gd name="T60" fmla="*/ 5 w 97"/>
                <a:gd name="T61" fmla="*/ 58 h 101"/>
                <a:gd name="T62" fmla="*/ 91 w 97"/>
                <a:gd name="T63" fmla="*/ 43 h 101"/>
                <a:gd name="T64" fmla="*/ 85 w 97"/>
                <a:gd name="T65" fmla="*/ 36 h 101"/>
                <a:gd name="T66" fmla="*/ 89 w 97"/>
                <a:gd name="T67" fmla="*/ 34 h 101"/>
                <a:gd name="T68" fmla="*/ 68 w 97"/>
                <a:gd name="T69" fmla="*/ 39 h 101"/>
                <a:gd name="T70" fmla="*/ 85 w 97"/>
                <a:gd name="T71" fmla="*/ 32 h 101"/>
                <a:gd name="T72" fmla="*/ 6 w 97"/>
                <a:gd name="T73" fmla="*/ 64 h 101"/>
                <a:gd name="T74" fmla="*/ 5 w 97"/>
                <a:gd name="T75" fmla="*/ 51 h 101"/>
                <a:gd name="T76" fmla="*/ 19 w 97"/>
                <a:gd name="T77" fmla="*/ 54 h 101"/>
                <a:gd name="T78" fmla="*/ 23 w 97"/>
                <a:gd name="T79" fmla="*/ 39 h 101"/>
                <a:gd name="T80" fmla="*/ 34 w 97"/>
                <a:gd name="T81" fmla="*/ 33 h 101"/>
                <a:gd name="T82" fmla="*/ 72 w 97"/>
                <a:gd name="T83" fmla="*/ 31 h 101"/>
                <a:gd name="T84" fmla="*/ 35 w 97"/>
                <a:gd name="T85" fmla="*/ 30 h 101"/>
                <a:gd name="T86" fmla="*/ 52 w 97"/>
                <a:gd name="T87" fmla="*/ 22 h 101"/>
                <a:gd name="T88" fmla="*/ 81 w 97"/>
                <a:gd name="T89" fmla="*/ 24 h 101"/>
                <a:gd name="T90" fmla="*/ 76 w 97"/>
                <a:gd name="T91" fmla="*/ 21 h 101"/>
                <a:gd name="T92" fmla="*/ 10 w 97"/>
                <a:gd name="T93" fmla="*/ 37 h 101"/>
                <a:gd name="T94" fmla="*/ 45 w 97"/>
                <a:gd name="T95" fmla="*/ 23 h 101"/>
                <a:gd name="T96" fmla="*/ 12 w 97"/>
                <a:gd name="T97" fmla="*/ 47 h 101"/>
                <a:gd name="T98" fmla="*/ 42 w 97"/>
                <a:gd name="T99" fmla="*/ 17 h 101"/>
                <a:gd name="T100" fmla="*/ 64 w 97"/>
                <a:gd name="T101" fmla="*/ 21 h 101"/>
                <a:gd name="T102" fmla="*/ 16 w 97"/>
                <a:gd name="T103" fmla="*/ 26 h 101"/>
                <a:gd name="T104" fmla="*/ 32 w 97"/>
                <a:gd name="T105" fmla="*/ 19 h 101"/>
                <a:gd name="T106" fmla="*/ 15 w 97"/>
                <a:gd name="T107" fmla="*/ 35 h 101"/>
                <a:gd name="T108" fmla="*/ 21 w 97"/>
                <a:gd name="T109" fmla="*/ 32 h 101"/>
                <a:gd name="T110" fmla="*/ 43 w 97"/>
                <a:gd name="T111" fmla="*/ 15 h 101"/>
                <a:gd name="T112" fmla="*/ 52 w 97"/>
                <a:gd name="T113" fmla="*/ 15 h 101"/>
                <a:gd name="T114" fmla="*/ 23 w 97"/>
                <a:gd name="T115" fmla="*/ 92 h 101"/>
                <a:gd name="T116" fmla="*/ 50 w 97"/>
                <a:gd name="T117"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4" y="95"/>
                  </a:moveTo>
                  <a:cubicBezTo>
                    <a:pt x="76" y="94"/>
                    <a:pt x="77" y="93"/>
                    <a:pt x="79" y="91"/>
                  </a:cubicBezTo>
                  <a:cubicBezTo>
                    <a:pt x="79" y="92"/>
                    <a:pt x="78" y="92"/>
                    <a:pt x="77" y="93"/>
                  </a:cubicBezTo>
                  <a:cubicBezTo>
                    <a:pt x="76" y="94"/>
                    <a:pt x="75" y="94"/>
                    <a:pt x="74" y="95"/>
                  </a:cubicBezTo>
                  <a:moveTo>
                    <a:pt x="66" y="97"/>
                  </a:moveTo>
                  <a:cubicBezTo>
                    <a:pt x="71" y="95"/>
                    <a:pt x="75" y="92"/>
                    <a:pt x="80" y="89"/>
                  </a:cubicBezTo>
                  <a:cubicBezTo>
                    <a:pt x="80" y="88"/>
                    <a:pt x="81" y="88"/>
                    <a:pt x="82" y="88"/>
                  </a:cubicBezTo>
                  <a:cubicBezTo>
                    <a:pt x="82" y="87"/>
                    <a:pt x="83" y="87"/>
                    <a:pt x="83" y="87"/>
                  </a:cubicBezTo>
                  <a:cubicBezTo>
                    <a:pt x="83" y="87"/>
                    <a:pt x="83" y="87"/>
                    <a:pt x="83" y="88"/>
                  </a:cubicBezTo>
                  <a:cubicBezTo>
                    <a:pt x="82" y="88"/>
                    <a:pt x="81" y="89"/>
                    <a:pt x="80" y="90"/>
                  </a:cubicBezTo>
                  <a:cubicBezTo>
                    <a:pt x="77" y="92"/>
                    <a:pt x="75" y="94"/>
                    <a:pt x="72" y="95"/>
                  </a:cubicBezTo>
                  <a:cubicBezTo>
                    <a:pt x="72" y="96"/>
                    <a:pt x="72" y="96"/>
                    <a:pt x="72" y="96"/>
                  </a:cubicBezTo>
                  <a:cubicBezTo>
                    <a:pt x="70" y="96"/>
                    <a:pt x="68" y="97"/>
                    <a:pt x="66" y="97"/>
                  </a:cubicBezTo>
                  <a:moveTo>
                    <a:pt x="54" y="94"/>
                  </a:moveTo>
                  <a:cubicBezTo>
                    <a:pt x="53" y="93"/>
                    <a:pt x="52" y="93"/>
                    <a:pt x="51" y="92"/>
                  </a:cubicBezTo>
                  <a:cubicBezTo>
                    <a:pt x="56" y="91"/>
                    <a:pt x="61" y="88"/>
                    <a:pt x="66" y="86"/>
                  </a:cubicBezTo>
                  <a:cubicBezTo>
                    <a:pt x="62" y="89"/>
                    <a:pt x="58" y="91"/>
                    <a:pt x="54" y="94"/>
                  </a:cubicBezTo>
                  <a:moveTo>
                    <a:pt x="64" y="97"/>
                  </a:moveTo>
                  <a:cubicBezTo>
                    <a:pt x="62" y="96"/>
                    <a:pt x="61" y="96"/>
                    <a:pt x="60" y="96"/>
                  </a:cubicBezTo>
                  <a:cubicBezTo>
                    <a:pt x="64" y="95"/>
                    <a:pt x="67" y="93"/>
                    <a:pt x="71" y="91"/>
                  </a:cubicBezTo>
                  <a:cubicBezTo>
                    <a:pt x="74" y="89"/>
                    <a:pt x="77" y="87"/>
                    <a:pt x="81" y="86"/>
                  </a:cubicBezTo>
                  <a:cubicBezTo>
                    <a:pt x="79" y="87"/>
                    <a:pt x="77" y="88"/>
                    <a:pt x="75" y="90"/>
                  </a:cubicBezTo>
                  <a:cubicBezTo>
                    <a:pt x="71" y="92"/>
                    <a:pt x="67" y="94"/>
                    <a:pt x="64" y="97"/>
                  </a:cubicBezTo>
                  <a:moveTo>
                    <a:pt x="58" y="96"/>
                  </a:moveTo>
                  <a:cubicBezTo>
                    <a:pt x="57" y="95"/>
                    <a:pt x="56" y="95"/>
                    <a:pt x="55" y="94"/>
                  </a:cubicBezTo>
                  <a:cubicBezTo>
                    <a:pt x="63" y="91"/>
                    <a:pt x="71" y="87"/>
                    <a:pt x="79" y="83"/>
                  </a:cubicBezTo>
                  <a:cubicBezTo>
                    <a:pt x="78" y="84"/>
                    <a:pt x="77" y="85"/>
                    <a:pt x="75" y="85"/>
                  </a:cubicBezTo>
                  <a:cubicBezTo>
                    <a:pt x="70" y="89"/>
                    <a:pt x="64" y="92"/>
                    <a:pt x="58" y="96"/>
                  </a:cubicBezTo>
                  <a:moveTo>
                    <a:pt x="64" y="97"/>
                  </a:moveTo>
                  <a:cubicBezTo>
                    <a:pt x="64" y="97"/>
                    <a:pt x="64" y="97"/>
                    <a:pt x="64" y="97"/>
                  </a:cubicBezTo>
                  <a:cubicBezTo>
                    <a:pt x="67" y="95"/>
                    <a:pt x="67" y="95"/>
                    <a:pt x="67" y="95"/>
                  </a:cubicBezTo>
                  <a:cubicBezTo>
                    <a:pt x="74" y="91"/>
                    <a:pt x="80" y="87"/>
                    <a:pt x="86" y="82"/>
                  </a:cubicBezTo>
                  <a:cubicBezTo>
                    <a:pt x="86" y="83"/>
                    <a:pt x="85" y="85"/>
                    <a:pt x="84" y="86"/>
                  </a:cubicBezTo>
                  <a:cubicBezTo>
                    <a:pt x="84" y="86"/>
                    <a:pt x="84" y="86"/>
                    <a:pt x="84" y="86"/>
                  </a:cubicBezTo>
                  <a:cubicBezTo>
                    <a:pt x="80" y="88"/>
                    <a:pt x="77" y="90"/>
                    <a:pt x="73" y="92"/>
                  </a:cubicBezTo>
                  <a:cubicBezTo>
                    <a:pt x="71" y="93"/>
                    <a:pt x="70" y="94"/>
                    <a:pt x="68" y="95"/>
                  </a:cubicBezTo>
                  <a:cubicBezTo>
                    <a:pt x="67" y="96"/>
                    <a:pt x="65" y="96"/>
                    <a:pt x="64" y="97"/>
                  </a:cubicBezTo>
                  <a:cubicBezTo>
                    <a:pt x="64" y="97"/>
                    <a:pt x="64" y="97"/>
                    <a:pt x="64" y="97"/>
                  </a:cubicBezTo>
                  <a:moveTo>
                    <a:pt x="26" y="92"/>
                  </a:moveTo>
                  <a:cubicBezTo>
                    <a:pt x="25" y="91"/>
                    <a:pt x="24" y="91"/>
                    <a:pt x="23" y="90"/>
                  </a:cubicBezTo>
                  <a:cubicBezTo>
                    <a:pt x="30" y="87"/>
                    <a:pt x="37" y="84"/>
                    <a:pt x="44" y="81"/>
                  </a:cubicBezTo>
                  <a:cubicBezTo>
                    <a:pt x="43" y="82"/>
                    <a:pt x="41" y="83"/>
                    <a:pt x="40" y="83"/>
                  </a:cubicBezTo>
                  <a:cubicBezTo>
                    <a:pt x="37" y="85"/>
                    <a:pt x="35" y="86"/>
                    <a:pt x="32" y="87"/>
                  </a:cubicBezTo>
                  <a:cubicBezTo>
                    <a:pt x="29" y="88"/>
                    <a:pt x="28" y="90"/>
                    <a:pt x="26" y="92"/>
                  </a:cubicBezTo>
                  <a:moveTo>
                    <a:pt x="36" y="94"/>
                  </a:moveTo>
                  <a:cubicBezTo>
                    <a:pt x="35" y="94"/>
                    <a:pt x="34" y="94"/>
                    <a:pt x="33" y="94"/>
                  </a:cubicBezTo>
                  <a:cubicBezTo>
                    <a:pt x="39" y="93"/>
                    <a:pt x="44" y="90"/>
                    <a:pt x="50" y="87"/>
                  </a:cubicBezTo>
                  <a:cubicBezTo>
                    <a:pt x="55" y="85"/>
                    <a:pt x="60" y="83"/>
                    <a:pt x="64" y="81"/>
                  </a:cubicBezTo>
                  <a:cubicBezTo>
                    <a:pt x="60" y="83"/>
                    <a:pt x="57" y="85"/>
                    <a:pt x="53" y="87"/>
                  </a:cubicBezTo>
                  <a:cubicBezTo>
                    <a:pt x="51" y="89"/>
                    <a:pt x="49" y="90"/>
                    <a:pt x="47" y="91"/>
                  </a:cubicBezTo>
                  <a:cubicBezTo>
                    <a:pt x="46" y="92"/>
                    <a:pt x="45" y="93"/>
                    <a:pt x="43" y="93"/>
                  </a:cubicBezTo>
                  <a:cubicBezTo>
                    <a:pt x="41" y="94"/>
                    <a:pt x="38" y="94"/>
                    <a:pt x="36" y="94"/>
                  </a:cubicBezTo>
                  <a:moveTo>
                    <a:pt x="32" y="94"/>
                  </a:moveTo>
                  <a:cubicBezTo>
                    <a:pt x="31" y="94"/>
                    <a:pt x="31" y="94"/>
                    <a:pt x="31" y="94"/>
                  </a:cubicBezTo>
                  <a:cubicBezTo>
                    <a:pt x="30" y="94"/>
                    <a:pt x="28" y="93"/>
                    <a:pt x="27" y="93"/>
                  </a:cubicBezTo>
                  <a:cubicBezTo>
                    <a:pt x="31" y="91"/>
                    <a:pt x="36" y="88"/>
                    <a:pt x="40" y="87"/>
                  </a:cubicBezTo>
                  <a:cubicBezTo>
                    <a:pt x="46" y="84"/>
                    <a:pt x="52" y="81"/>
                    <a:pt x="59" y="79"/>
                  </a:cubicBezTo>
                  <a:cubicBezTo>
                    <a:pt x="54" y="81"/>
                    <a:pt x="50" y="83"/>
                    <a:pt x="46" y="85"/>
                  </a:cubicBezTo>
                  <a:cubicBezTo>
                    <a:pt x="44" y="86"/>
                    <a:pt x="42" y="88"/>
                    <a:pt x="40" y="89"/>
                  </a:cubicBezTo>
                  <a:cubicBezTo>
                    <a:pt x="37" y="91"/>
                    <a:pt x="35" y="92"/>
                    <a:pt x="32" y="94"/>
                  </a:cubicBezTo>
                  <a:cubicBezTo>
                    <a:pt x="32" y="94"/>
                    <a:pt x="32" y="94"/>
                    <a:pt x="32" y="94"/>
                  </a:cubicBezTo>
                  <a:moveTo>
                    <a:pt x="60" y="95"/>
                  </a:moveTo>
                  <a:cubicBezTo>
                    <a:pt x="63" y="93"/>
                    <a:pt x="67" y="91"/>
                    <a:pt x="71" y="89"/>
                  </a:cubicBezTo>
                  <a:cubicBezTo>
                    <a:pt x="74" y="87"/>
                    <a:pt x="77" y="85"/>
                    <a:pt x="80" y="83"/>
                  </a:cubicBezTo>
                  <a:cubicBezTo>
                    <a:pt x="82" y="82"/>
                    <a:pt x="83" y="81"/>
                    <a:pt x="84" y="81"/>
                  </a:cubicBezTo>
                  <a:cubicBezTo>
                    <a:pt x="85" y="80"/>
                    <a:pt x="85" y="80"/>
                    <a:pt x="85" y="80"/>
                  </a:cubicBezTo>
                  <a:cubicBezTo>
                    <a:pt x="86" y="80"/>
                    <a:pt x="87" y="79"/>
                    <a:pt x="88" y="79"/>
                  </a:cubicBezTo>
                  <a:cubicBezTo>
                    <a:pt x="88" y="80"/>
                    <a:pt x="87" y="81"/>
                    <a:pt x="87" y="82"/>
                  </a:cubicBezTo>
                  <a:cubicBezTo>
                    <a:pt x="86" y="81"/>
                    <a:pt x="86" y="81"/>
                    <a:pt x="86" y="81"/>
                  </a:cubicBezTo>
                  <a:cubicBezTo>
                    <a:pt x="81" y="86"/>
                    <a:pt x="74" y="88"/>
                    <a:pt x="68" y="92"/>
                  </a:cubicBezTo>
                  <a:cubicBezTo>
                    <a:pt x="66" y="93"/>
                    <a:pt x="61" y="95"/>
                    <a:pt x="60" y="95"/>
                  </a:cubicBezTo>
                  <a:moveTo>
                    <a:pt x="55" y="93"/>
                  </a:moveTo>
                  <a:cubicBezTo>
                    <a:pt x="55" y="93"/>
                    <a:pt x="58" y="92"/>
                    <a:pt x="58" y="92"/>
                  </a:cubicBezTo>
                  <a:cubicBezTo>
                    <a:pt x="60" y="91"/>
                    <a:pt x="61" y="90"/>
                    <a:pt x="63" y="89"/>
                  </a:cubicBezTo>
                  <a:cubicBezTo>
                    <a:pt x="67" y="87"/>
                    <a:pt x="71" y="84"/>
                    <a:pt x="76" y="82"/>
                  </a:cubicBezTo>
                  <a:cubicBezTo>
                    <a:pt x="81" y="80"/>
                    <a:pt x="85" y="78"/>
                    <a:pt x="90" y="75"/>
                  </a:cubicBezTo>
                  <a:cubicBezTo>
                    <a:pt x="89" y="76"/>
                    <a:pt x="89" y="77"/>
                    <a:pt x="88" y="78"/>
                  </a:cubicBezTo>
                  <a:cubicBezTo>
                    <a:pt x="87" y="78"/>
                    <a:pt x="85" y="79"/>
                    <a:pt x="83" y="80"/>
                  </a:cubicBezTo>
                  <a:cubicBezTo>
                    <a:pt x="78" y="83"/>
                    <a:pt x="72" y="85"/>
                    <a:pt x="66" y="88"/>
                  </a:cubicBezTo>
                  <a:cubicBezTo>
                    <a:pt x="63" y="90"/>
                    <a:pt x="60" y="91"/>
                    <a:pt x="56" y="93"/>
                  </a:cubicBezTo>
                  <a:cubicBezTo>
                    <a:pt x="56" y="93"/>
                    <a:pt x="55" y="93"/>
                    <a:pt x="55" y="93"/>
                  </a:cubicBezTo>
                  <a:moveTo>
                    <a:pt x="74" y="77"/>
                  </a:moveTo>
                  <a:cubicBezTo>
                    <a:pt x="76" y="76"/>
                    <a:pt x="78" y="75"/>
                    <a:pt x="79" y="74"/>
                  </a:cubicBezTo>
                  <a:cubicBezTo>
                    <a:pt x="81" y="73"/>
                    <a:pt x="82" y="73"/>
                    <a:pt x="84" y="72"/>
                  </a:cubicBezTo>
                  <a:cubicBezTo>
                    <a:pt x="81" y="74"/>
                    <a:pt x="77" y="75"/>
                    <a:pt x="74" y="77"/>
                  </a:cubicBezTo>
                  <a:moveTo>
                    <a:pt x="19" y="87"/>
                  </a:moveTo>
                  <a:cubicBezTo>
                    <a:pt x="18" y="86"/>
                    <a:pt x="18" y="85"/>
                    <a:pt x="17" y="84"/>
                  </a:cubicBezTo>
                  <a:cubicBezTo>
                    <a:pt x="17" y="84"/>
                    <a:pt x="17" y="84"/>
                    <a:pt x="17" y="84"/>
                  </a:cubicBezTo>
                  <a:cubicBezTo>
                    <a:pt x="23" y="82"/>
                    <a:pt x="29" y="79"/>
                    <a:pt x="35" y="76"/>
                  </a:cubicBezTo>
                  <a:cubicBezTo>
                    <a:pt x="39" y="74"/>
                    <a:pt x="44" y="73"/>
                    <a:pt x="48" y="71"/>
                  </a:cubicBezTo>
                  <a:cubicBezTo>
                    <a:pt x="44" y="73"/>
                    <a:pt x="39" y="75"/>
                    <a:pt x="35" y="77"/>
                  </a:cubicBezTo>
                  <a:cubicBezTo>
                    <a:pt x="30" y="80"/>
                    <a:pt x="24" y="83"/>
                    <a:pt x="19" y="87"/>
                  </a:cubicBezTo>
                  <a:moveTo>
                    <a:pt x="46" y="93"/>
                  </a:moveTo>
                  <a:cubicBezTo>
                    <a:pt x="46" y="93"/>
                    <a:pt x="46" y="93"/>
                    <a:pt x="46" y="93"/>
                  </a:cubicBezTo>
                  <a:cubicBezTo>
                    <a:pt x="46" y="93"/>
                    <a:pt x="46" y="93"/>
                    <a:pt x="46" y="93"/>
                  </a:cubicBezTo>
                  <a:cubicBezTo>
                    <a:pt x="48" y="92"/>
                    <a:pt x="50" y="91"/>
                    <a:pt x="52" y="89"/>
                  </a:cubicBezTo>
                  <a:cubicBezTo>
                    <a:pt x="55" y="88"/>
                    <a:pt x="59" y="86"/>
                    <a:pt x="62" y="85"/>
                  </a:cubicBezTo>
                  <a:cubicBezTo>
                    <a:pt x="65" y="83"/>
                    <a:pt x="69" y="81"/>
                    <a:pt x="72" y="80"/>
                  </a:cubicBezTo>
                  <a:cubicBezTo>
                    <a:pt x="78" y="76"/>
                    <a:pt x="84" y="73"/>
                    <a:pt x="91" y="71"/>
                  </a:cubicBezTo>
                  <a:cubicBezTo>
                    <a:pt x="91" y="71"/>
                    <a:pt x="91" y="71"/>
                    <a:pt x="90" y="72"/>
                  </a:cubicBezTo>
                  <a:cubicBezTo>
                    <a:pt x="90" y="73"/>
                    <a:pt x="90" y="73"/>
                    <a:pt x="90" y="74"/>
                  </a:cubicBezTo>
                  <a:cubicBezTo>
                    <a:pt x="89" y="74"/>
                    <a:pt x="89" y="74"/>
                    <a:pt x="89" y="74"/>
                  </a:cubicBezTo>
                  <a:cubicBezTo>
                    <a:pt x="89" y="74"/>
                    <a:pt x="89" y="75"/>
                    <a:pt x="88" y="75"/>
                  </a:cubicBezTo>
                  <a:cubicBezTo>
                    <a:pt x="88" y="75"/>
                    <a:pt x="88" y="75"/>
                    <a:pt x="88" y="75"/>
                  </a:cubicBezTo>
                  <a:cubicBezTo>
                    <a:pt x="83" y="78"/>
                    <a:pt x="77" y="80"/>
                    <a:pt x="72" y="83"/>
                  </a:cubicBezTo>
                  <a:cubicBezTo>
                    <a:pt x="65" y="86"/>
                    <a:pt x="58" y="89"/>
                    <a:pt x="51" y="92"/>
                  </a:cubicBezTo>
                  <a:cubicBezTo>
                    <a:pt x="50" y="92"/>
                    <a:pt x="50" y="92"/>
                    <a:pt x="50" y="92"/>
                  </a:cubicBezTo>
                  <a:cubicBezTo>
                    <a:pt x="50" y="92"/>
                    <a:pt x="50" y="92"/>
                    <a:pt x="50" y="92"/>
                  </a:cubicBezTo>
                  <a:cubicBezTo>
                    <a:pt x="49" y="92"/>
                    <a:pt x="49" y="92"/>
                    <a:pt x="49" y="92"/>
                  </a:cubicBezTo>
                  <a:cubicBezTo>
                    <a:pt x="48" y="92"/>
                    <a:pt x="48" y="92"/>
                    <a:pt x="48" y="92"/>
                  </a:cubicBezTo>
                  <a:cubicBezTo>
                    <a:pt x="48" y="92"/>
                    <a:pt x="48" y="92"/>
                    <a:pt x="48" y="92"/>
                  </a:cubicBezTo>
                  <a:cubicBezTo>
                    <a:pt x="48" y="92"/>
                    <a:pt x="48" y="92"/>
                    <a:pt x="47" y="92"/>
                  </a:cubicBezTo>
                  <a:cubicBezTo>
                    <a:pt x="47" y="93"/>
                    <a:pt x="47" y="93"/>
                    <a:pt x="47" y="93"/>
                  </a:cubicBezTo>
                  <a:cubicBezTo>
                    <a:pt x="47" y="93"/>
                    <a:pt x="46" y="93"/>
                    <a:pt x="46" y="93"/>
                  </a:cubicBezTo>
                  <a:moveTo>
                    <a:pt x="51" y="89"/>
                  </a:moveTo>
                  <a:cubicBezTo>
                    <a:pt x="52" y="89"/>
                    <a:pt x="53" y="88"/>
                    <a:pt x="53" y="88"/>
                  </a:cubicBezTo>
                  <a:cubicBezTo>
                    <a:pt x="57" y="85"/>
                    <a:pt x="62" y="83"/>
                    <a:pt x="66" y="80"/>
                  </a:cubicBezTo>
                  <a:cubicBezTo>
                    <a:pt x="68" y="80"/>
                    <a:pt x="69" y="79"/>
                    <a:pt x="70" y="79"/>
                  </a:cubicBezTo>
                  <a:cubicBezTo>
                    <a:pt x="71" y="78"/>
                    <a:pt x="71" y="78"/>
                    <a:pt x="72" y="78"/>
                  </a:cubicBezTo>
                  <a:cubicBezTo>
                    <a:pt x="78" y="75"/>
                    <a:pt x="84" y="73"/>
                    <a:pt x="90" y="70"/>
                  </a:cubicBezTo>
                  <a:cubicBezTo>
                    <a:pt x="90" y="70"/>
                    <a:pt x="91" y="70"/>
                    <a:pt x="91" y="69"/>
                  </a:cubicBezTo>
                  <a:cubicBezTo>
                    <a:pt x="91" y="70"/>
                    <a:pt x="91" y="70"/>
                    <a:pt x="91" y="70"/>
                  </a:cubicBezTo>
                  <a:cubicBezTo>
                    <a:pt x="83" y="73"/>
                    <a:pt x="75" y="77"/>
                    <a:pt x="67" y="82"/>
                  </a:cubicBezTo>
                  <a:cubicBezTo>
                    <a:pt x="62" y="84"/>
                    <a:pt x="57" y="87"/>
                    <a:pt x="51" y="89"/>
                  </a:cubicBezTo>
                  <a:moveTo>
                    <a:pt x="71" y="70"/>
                  </a:moveTo>
                  <a:cubicBezTo>
                    <a:pt x="72" y="70"/>
                    <a:pt x="73" y="70"/>
                    <a:pt x="74" y="69"/>
                  </a:cubicBezTo>
                  <a:cubicBezTo>
                    <a:pt x="73" y="70"/>
                    <a:pt x="72" y="70"/>
                    <a:pt x="71" y="70"/>
                  </a:cubicBezTo>
                  <a:moveTo>
                    <a:pt x="16" y="84"/>
                  </a:moveTo>
                  <a:cubicBezTo>
                    <a:pt x="16" y="83"/>
                    <a:pt x="15" y="82"/>
                    <a:pt x="14" y="81"/>
                  </a:cubicBezTo>
                  <a:cubicBezTo>
                    <a:pt x="20" y="79"/>
                    <a:pt x="25" y="76"/>
                    <a:pt x="31" y="74"/>
                  </a:cubicBezTo>
                  <a:cubicBezTo>
                    <a:pt x="37" y="71"/>
                    <a:pt x="43" y="69"/>
                    <a:pt x="48" y="67"/>
                  </a:cubicBezTo>
                  <a:cubicBezTo>
                    <a:pt x="43" y="69"/>
                    <a:pt x="38" y="72"/>
                    <a:pt x="32" y="75"/>
                  </a:cubicBezTo>
                  <a:cubicBezTo>
                    <a:pt x="27" y="77"/>
                    <a:pt x="21" y="79"/>
                    <a:pt x="16" y="84"/>
                  </a:cubicBezTo>
                  <a:moveTo>
                    <a:pt x="33" y="94"/>
                  </a:moveTo>
                  <a:cubicBezTo>
                    <a:pt x="33" y="94"/>
                    <a:pt x="35" y="93"/>
                    <a:pt x="35" y="93"/>
                  </a:cubicBezTo>
                  <a:cubicBezTo>
                    <a:pt x="38" y="92"/>
                    <a:pt x="39" y="90"/>
                    <a:pt x="42" y="89"/>
                  </a:cubicBezTo>
                  <a:cubicBezTo>
                    <a:pt x="44" y="87"/>
                    <a:pt x="46" y="86"/>
                    <a:pt x="49" y="85"/>
                  </a:cubicBezTo>
                  <a:cubicBezTo>
                    <a:pt x="54" y="82"/>
                    <a:pt x="59" y="79"/>
                    <a:pt x="64" y="77"/>
                  </a:cubicBezTo>
                  <a:cubicBezTo>
                    <a:pt x="65" y="77"/>
                    <a:pt x="65" y="77"/>
                    <a:pt x="66" y="76"/>
                  </a:cubicBezTo>
                  <a:cubicBezTo>
                    <a:pt x="75" y="73"/>
                    <a:pt x="83" y="70"/>
                    <a:pt x="92" y="66"/>
                  </a:cubicBezTo>
                  <a:cubicBezTo>
                    <a:pt x="92" y="67"/>
                    <a:pt x="92" y="68"/>
                    <a:pt x="91" y="69"/>
                  </a:cubicBezTo>
                  <a:cubicBezTo>
                    <a:pt x="91" y="69"/>
                    <a:pt x="91" y="69"/>
                    <a:pt x="91" y="69"/>
                  </a:cubicBezTo>
                  <a:cubicBezTo>
                    <a:pt x="91" y="69"/>
                    <a:pt x="91" y="69"/>
                    <a:pt x="90" y="69"/>
                  </a:cubicBezTo>
                  <a:cubicBezTo>
                    <a:pt x="90" y="69"/>
                    <a:pt x="90" y="69"/>
                    <a:pt x="90" y="69"/>
                  </a:cubicBezTo>
                  <a:cubicBezTo>
                    <a:pt x="89" y="70"/>
                    <a:pt x="89" y="70"/>
                    <a:pt x="89" y="70"/>
                  </a:cubicBezTo>
                  <a:cubicBezTo>
                    <a:pt x="88" y="70"/>
                    <a:pt x="87" y="71"/>
                    <a:pt x="86" y="71"/>
                  </a:cubicBezTo>
                  <a:cubicBezTo>
                    <a:pt x="85" y="72"/>
                    <a:pt x="83" y="72"/>
                    <a:pt x="81" y="73"/>
                  </a:cubicBezTo>
                  <a:cubicBezTo>
                    <a:pt x="78" y="74"/>
                    <a:pt x="75" y="75"/>
                    <a:pt x="72" y="77"/>
                  </a:cubicBezTo>
                  <a:cubicBezTo>
                    <a:pt x="71" y="78"/>
                    <a:pt x="70" y="78"/>
                    <a:pt x="68" y="79"/>
                  </a:cubicBezTo>
                  <a:cubicBezTo>
                    <a:pt x="66" y="80"/>
                    <a:pt x="64" y="81"/>
                    <a:pt x="61" y="82"/>
                  </a:cubicBezTo>
                  <a:cubicBezTo>
                    <a:pt x="56" y="84"/>
                    <a:pt x="51" y="86"/>
                    <a:pt x="46" y="88"/>
                  </a:cubicBezTo>
                  <a:cubicBezTo>
                    <a:pt x="44" y="89"/>
                    <a:pt x="41" y="90"/>
                    <a:pt x="39" y="91"/>
                  </a:cubicBezTo>
                  <a:cubicBezTo>
                    <a:pt x="37" y="92"/>
                    <a:pt x="36" y="93"/>
                    <a:pt x="34" y="93"/>
                  </a:cubicBezTo>
                  <a:cubicBezTo>
                    <a:pt x="33" y="94"/>
                    <a:pt x="33" y="94"/>
                    <a:pt x="33" y="94"/>
                  </a:cubicBezTo>
                  <a:moveTo>
                    <a:pt x="23" y="90"/>
                  </a:moveTo>
                  <a:cubicBezTo>
                    <a:pt x="22" y="89"/>
                    <a:pt x="21" y="88"/>
                    <a:pt x="20" y="87"/>
                  </a:cubicBezTo>
                  <a:cubicBezTo>
                    <a:pt x="25" y="86"/>
                    <a:pt x="30" y="82"/>
                    <a:pt x="35" y="80"/>
                  </a:cubicBezTo>
                  <a:cubicBezTo>
                    <a:pt x="42" y="77"/>
                    <a:pt x="49" y="74"/>
                    <a:pt x="56" y="72"/>
                  </a:cubicBezTo>
                  <a:cubicBezTo>
                    <a:pt x="62" y="69"/>
                    <a:pt x="69" y="67"/>
                    <a:pt x="75" y="64"/>
                  </a:cubicBezTo>
                  <a:cubicBezTo>
                    <a:pt x="72" y="66"/>
                    <a:pt x="70" y="67"/>
                    <a:pt x="67" y="68"/>
                  </a:cubicBezTo>
                  <a:cubicBezTo>
                    <a:pt x="63" y="70"/>
                    <a:pt x="59" y="71"/>
                    <a:pt x="54" y="73"/>
                  </a:cubicBezTo>
                  <a:cubicBezTo>
                    <a:pt x="48" y="75"/>
                    <a:pt x="42" y="78"/>
                    <a:pt x="36" y="81"/>
                  </a:cubicBezTo>
                  <a:cubicBezTo>
                    <a:pt x="32" y="84"/>
                    <a:pt x="26" y="86"/>
                    <a:pt x="23" y="90"/>
                  </a:cubicBezTo>
                  <a:moveTo>
                    <a:pt x="26" y="92"/>
                  </a:moveTo>
                  <a:cubicBezTo>
                    <a:pt x="27" y="92"/>
                    <a:pt x="28" y="90"/>
                    <a:pt x="29" y="90"/>
                  </a:cubicBezTo>
                  <a:cubicBezTo>
                    <a:pt x="33" y="86"/>
                    <a:pt x="39" y="85"/>
                    <a:pt x="44" y="82"/>
                  </a:cubicBezTo>
                  <a:cubicBezTo>
                    <a:pt x="45" y="81"/>
                    <a:pt x="47" y="80"/>
                    <a:pt x="49" y="79"/>
                  </a:cubicBezTo>
                  <a:cubicBezTo>
                    <a:pt x="53" y="78"/>
                    <a:pt x="57" y="76"/>
                    <a:pt x="61" y="74"/>
                  </a:cubicBezTo>
                  <a:cubicBezTo>
                    <a:pt x="62" y="74"/>
                    <a:pt x="62" y="74"/>
                    <a:pt x="62" y="74"/>
                  </a:cubicBezTo>
                  <a:cubicBezTo>
                    <a:pt x="69" y="72"/>
                    <a:pt x="75" y="69"/>
                    <a:pt x="82" y="66"/>
                  </a:cubicBezTo>
                  <a:cubicBezTo>
                    <a:pt x="84" y="65"/>
                    <a:pt x="86" y="64"/>
                    <a:pt x="88" y="64"/>
                  </a:cubicBezTo>
                  <a:cubicBezTo>
                    <a:pt x="90" y="63"/>
                    <a:pt x="91" y="62"/>
                    <a:pt x="93" y="61"/>
                  </a:cubicBezTo>
                  <a:cubicBezTo>
                    <a:pt x="92" y="63"/>
                    <a:pt x="92" y="64"/>
                    <a:pt x="92" y="65"/>
                  </a:cubicBezTo>
                  <a:cubicBezTo>
                    <a:pt x="84" y="68"/>
                    <a:pt x="76" y="71"/>
                    <a:pt x="68" y="75"/>
                  </a:cubicBezTo>
                  <a:cubicBezTo>
                    <a:pt x="63" y="77"/>
                    <a:pt x="58" y="79"/>
                    <a:pt x="52" y="81"/>
                  </a:cubicBezTo>
                  <a:cubicBezTo>
                    <a:pt x="48" y="82"/>
                    <a:pt x="43" y="85"/>
                    <a:pt x="38" y="87"/>
                  </a:cubicBezTo>
                  <a:cubicBezTo>
                    <a:pt x="36" y="88"/>
                    <a:pt x="33" y="89"/>
                    <a:pt x="31" y="90"/>
                  </a:cubicBezTo>
                  <a:cubicBezTo>
                    <a:pt x="29" y="91"/>
                    <a:pt x="28" y="92"/>
                    <a:pt x="26" y="92"/>
                  </a:cubicBezTo>
                  <a:moveTo>
                    <a:pt x="88" y="63"/>
                  </a:moveTo>
                  <a:cubicBezTo>
                    <a:pt x="89" y="63"/>
                    <a:pt x="89" y="62"/>
                    <a:pt x="90" y="62"/>
                  </a:cubicBezTo>
                  <a:cubicBezTo>
                    <a:pt x="91" y="61"/>
                    <a:pt x="92" y="61"/>
                    <a:pt x="92" y="61"/>
                  </a:cubicBezTo>
                  <a:cubicBezTo>
                    <a:pt x="92" y="61"/>
                    <a:pt x="90" y="62"/>
                    <a:pt x="89" y="63"/>
                  </a:cubicBezTo>
                  <a:cubicBezTo>
                    <a:pt x="88" y="63"/>
                    <a:pt x="88" y="63"/>
                    <a:pt x="88" y="63"/>
                  </a:cubicBezTo>
                  <a:moveTo>
                    <a:pt x="11" y="76"/>
                  </a:moveTo>
                  <a:cubicBezTo>
                    <a:pt x="10" y="75"/>
                    <a:pt x="10" y="74"/>
                    <a:pt x="10" y="73"/>
                  </a:cubicBezTo>
                  <a:cubicBezTo>
                    <a:pt x="12" y="73"/>
                    <a:pt x="14" y="72"/>
                    <a:pt x="16" y="71"/>
                  </a:cubicBezTo>
                  <a:cubicBezTo>
                    <a:pt x="19" y="70"/>
                    <a:pt x="22" y="69"/>
                    <a:pt x="25" y="67"/>
                  </a:cubicBezTo>
                  <a:cubicBezTo>
                    <a:pt x="33" y="64"/>
                    <a:pt x="41" y="61"/>
                    <a:pt x="49" y="58"/>
                  </a:cubicBezTo>
                  <a:cubicBezTo>
                    <a:pt x="51" y="58"/>
                    <a:pt x="52" y="58"/>
                    <a:pt x="53" y="57"/>
                  </a:cubicBezTo>
                  <a:cubicBezTo>
                    <a:pt x="52" y="57"/>
                    <a:pt x="51" y="58"/>
                    <a:pt x="51" y="58"/>
                  </a:cubicBezTo>
                  <a:cubicBezTo>
                    <a:pt x="44" y="61"/>
                    <a:pt x="37" y="63"/>
                    <a:pt x="30" y="66"/>
                  </a:cubicBezTo>
                  <a:cubicBezTo>
                    <a:pt x="24" y="69"/>
                    <a:pt x="17" y="72"/>
                    <a:pt x="11" y="76"/>
                  </a:cubicBezTo>
                  <a:moveTo>
                    <a:pt x="24" y="89"/>
                  </a:moveTo>
                  <a:cubicBezTo>
                    <a:pt x="23" y="89"/>
                    <a:pt x="25" y="88"/>
                    <a:pt x="25" y="88"/>
                  </a:cubicBezTo>
                  <a:cubicBezTo>
                    <a:pt x="27" y="87"/>
                    <a:pt x="29" y="86"/>
                    <a:pt x="31" y="85"/>
                  </a:cubicBezTo>
                  <a:cubicBezTo>
                    <a:pt x="36" y="82"/>
                    <a:pt x="40" y="79"/>
                    <a:pt x="46" y="77"/>
                  </a:cubicBezTo>
                  <a:cubicBezTo>
                    <a:pt x="51" y="75"/>
                    <a:pt x="57" y="73"/>
                    <a:pt x="63" y="71"/>
                  </a:cubicBezTo>
                  <a:cubicBezTo>
                    <a:pt x="68" y="69"/>
                    <a:pt x="72" y="66"/>
                    <a:pt x="77" y="64"/>
                  </a:cubicBezTo>
                  <a:cubicBezTo>
                    <a:pt x="79" y="64"/>
                    <a:pt x="81" y="63"/>
                    <a:pt x="82" y="62"/>
                  </a:cubicBezTo>
                  <a:cubicBezTo>
                    <a:pt x="86" y="60"/>
                    <a:pt x="89" y="59"/>
                    <a:pt x="93" y="57"/>
                  </a:cubicBezTo>
                  <a:cubicBezTo>
                    <a:pt x="93" y="57"/>
                    <a:pt x="93" y="57"/>
                    <a:pt x="93" y="57"/>
                  </a:cubicBezTo>
                  <a:cubicBezTo>
                    <a:pt x="93" y="58"/>
                    <a:pt x="93" y="59"/>
                    <a:pt x="93" y="60"/>
                  </a:cubicBezTo>
                  <a:cubicBezTo>
                    <a:pt x="90" y="61"/>
                    <a:pt x="89" y="62"/>
                    <a:pt x="87" y="63"/>
                  </a:cubicBezTo>
                  <a:cubicBezTo>
                    <a:pt x="85" y="64"/>
                    <a:pt x="84" y="64"/>
                    <a:pt x="83" y="65"/>
                  </a:cubicBezTo>
                  <a:cubicBezTo>
                    <a:pt x="81" y="66"/>
                    <a:pt x="80" y="66"/>
                    <a:pt x="79" y="67"/>
                  </a:cubicBezTo>
                  <a:cubicBezTo>
                    <a:pt x="73" y="69"/>
                    <a:pt x="67" y="71"/>
                    <a:pt x="61" y="74"/>
                  </a:cubicBezTo>
                  <a:cubicBezTo>
                    <a:pt x="60" y="74"/>
                    <a:pt x="59" y="74"/>
                    <a:pt x="58" y="75"/>
                  </a:cubicBezTo>
                  <a:cubicBezTo>
                    <a:pt x="55" y="76"/>
                    <a:pt x="52" y="77"/>
                    <a:pt x="49" y="78"/>
                  </a:cubicBezTo>
                  <a:cubicBezTo>
                    <a:pt x="49" y="79"/>
                    <a:pt x="48" y="79"/>
                    <a:pt x="48" y="79"/>
                  </a:cubicBezTo>
                  <a:cubicBezTo>
                    <a:pt x="42" y="82"/>
                    <a:pt x="35" y="84"/>
                    <a:pt x="29" y="87"/>
                  </a:cubicBezTo>
                  <a:cubicBezTo>
                    <a:pt x="28" y="88"/>
                    <a:pt x="26" y="88"/>
                    <a:pt x="25" y="89"/>
                  </a:cubicBezTo>
                  <a:cubicBezTo>
                    <a:pt x="24" y="89"/>
                    <a:pt x="24" y="89"/>
                    <a:pt x="24" y="89"/>
                  </a:cubicBezTo>
                  <a:moveTo>
                    <a:pt x="73" y="60"/>
                  </a:moveTo>
                  <a:cubicBezTo>
                    <a:pt x="77" y="59"/>
                    <a:pt x="81" y="57"/>
                    <a:pt x="84" y="56"/>
                  </a:cubicBezTo>
                  <a:cubicBezTo>
                    <a:pt x="84" y="56"/>
                    <a:pt x="84" y="56"/>
                    <a:pt x="84" y="56"/>
                  </a:cubicBezTo>
                  <a:cubicBezTo>
                    <a:pt x="80" y="57"/>
                    <a:pt x="77" y="59"/>
                    <a:pt x="73" y="60"/>
                  </a:cubicBezTo>
                  <a:moveTo>
                    <a:pt x="8" y="70"/>
                  </a:moveTo>
                  <a:cubicBezTo>
                    <a:pt x="11" y="70"/>
                    <a:pt x="14" y="68"/>
                    <a:pt x="17" y="67"/>
                  </a:cubicBezTo>
                  <a:cubicBezTo>
                    <a:pt x="20" y="65"/>
                    <a:pt x="24" y="63"/>
                    <a:pt x="28" y="62"/>
                  </a:cubicBezTo>
                  <a:cubicBezTo>
                    <a:pt x="36" y="59"/>
                    <a:pt x="43" y="56"/>
                    <a:pt x="50" y="53"/>
                  </a:cubicBezTo>
                  <a:cubicBezTo>
                    <a:pt x="51" y="53"/>
                    <a:pt x="52" y="52"/>
                    <a:pt x="53" y="52"/>
                  </a:cubicBezTo>
                  <a:cubicBezTo>
                    <a:pt x="51" y="53"/>
                    <a:pt x="49" y="54"/>
                    <a:pt x="47" y="55"/>
                  </a:cubicBezTo>
                  <a:cubicBezTo>
                    <a:pt x="40" y="58"/>
                    <a:pt x="33" y="60"/>
                    <a:pt x="26" y="63"/>
                  </a:cubicBezTo>
                  <a:cubicBezTo>
                    <a:pt x="23" y="65"/>
                    <a:pt x="20" y="66"/>
                    <a:pt x="17" y="68"/>
                  </a:cubicBezTo>
                  <a:cubicBezTo>
                    <a:pt x="15" y="70"/>
                    <a:pt x="12" y="71"/>
                    <a:pt x="9" y="73"/>
                  </a:cubicBezTo>
                  <a:cubicBezTo>
                    <a:pt x="9" y="72"/>
                    <a:pt x="8" y="71"/>
                    <a:pt x="8" y="70"/>
                  </a:cubicBezTo>
                  <a:cubicBezTo>
                    <a:pt x="8" y="70"/>
                    <a:pt x="8" y="70"/>
                    <a:pt x="8" y="70"/>
                  </a:cubicBezTo>
                  <a:moveTo>
                    <a:pt x="20" y="87"/>
                  </a:moveTo>
                  <a:cubicBezTo>
                    <a:pt x="20" y="87"/>
                    <a:pt x="20" y="86"/>
                    <a:pt x="21" y="86"/>
                  </a:cubicBezTo>
                  <a:cubicBezTo>
                    <a:pt x="22" y="85"/>
                    <a:pt x="24" y="84"/>
                    <a:pt x="25" y="84"/>
                  </a:cubicBezTo>
                  <a:cubicBezTo>
                    <a:pt x="35" y="78"/>
                    <a:pt x="45" y="73"/>
                    <a:pt x="56" y="68"/>
                  </a:cubicBezTo>
                  <a:cubicBezTo>
                    <a:pt x="58" y="67"/>
                    <a:pt x="60" y="67"/>
                    <a:pt x="62" y="66"/>
                  </a:cubicBezTo>
                  <a:cubicBezTo>
                    <a:pt x="66" y="64"/>
                    <a:pt x="70" y="62"/>
                    <a:pt x="74" y="60"/>
                  </a:cubicBezTo>
                  <a:cubicBezTo>
                    <a:pt x="81" y="58"/>
                    <a:pt x="87" y="56"/>
                    <a:pt x="93" y="52"/>
                  </a:cubicBezTo>
                  <a:cubicBezTo>
                    <a:pt x="93" y="53"/>
                    <a:pt x="93" y="55"/>
                    <a:pt x="93" y="56"/>
                  </a:cubicBezTo>
                  <a:cubicBezTo>
                    <a:pt x="93" y="56"/>
                    <a:pt x="93" y="56"/>
                    <a:pt x="93" y="56"/>
                  </a:cubicBezTo>
                  <a:cubicBezTo>
                    <a:pt x="90" y="57"/>
                    <a:pt x="88" y="58"/>
                    <a:pt x="85" y="60"/>
                  </a:cubicBezTo>
                  <a:cubicBezTo>
                    <a:pt x="85" y="60"/>
                    <a:pt x="84" y="60"/>
                    <a:pt x="83" y="61"/>
                  </a:cubicBezTo>
                  <a:cubicBezTo>
                    <a:pt x="81" y="62"/>
                    <a:pt x="79" y="62"/>
                    <a:pt x="77" y="63"/>
                  </a:cubicBezTo>
                  <a:cubicBezTo>
                    <a:pt x="66" y="67"/>
                    <a:pt x="55" y="72"/>
                    <a:pt x="44" y="76"/>
                  </a:cubicBezTo>
                  <a:cubicBezTo>
                    <a:pt x="39" y="78"/>
                    <a:pt x="35" y="80"/>
                    <a:pt x="30" y="82"/>
                  </a:cubicBezTo>
                  <a:cubicBezTo>
                    <a:pt x="28" y="83"/>
                    <a:pt x="25" y="84"/>
                    <a:pt x="23" y="85"/>
                  </a:cubicBezTo>
                  <a:cubicBezTo>
                    <a:pt x="23" y="85"/>
                    <a:pt x="20" y="87"/>
                    <a:pt x="20" y="87"/>
                  </a:cubicBezTo>
                  <a:moveTo>
                    <a:pt x="67" y="59"/>
                  </a:moveTo>
                  <a:cubicBezTo>
                    <a:pt x="70" y="58"/>
                    <a:pt x="72" y="57"/>
                    <a:pt x="74" y="56"/>
                  </a:cubicBezTo>
                  <a:cubicBezTo>
                    <a:pt x="77" y="54"/>
                    <a:pt x="80" y="53"/>
                    <a:pt x="83" y="52"/>
                  </a:cubicBezTo>
                  <a:cubicBezTo>
                    <a:pt x="85" y="51"/>
                    <a:pt x="86" y="51"/>
                    <a:pt x="87" y="50"/>
                  </a:cubicBezTo>
                  <a:cubicBezTo>
                    <a:pt x="88" y="50"/>
                    <a:pt x="88" y="50"/>
                    <a:pt x="88" y="50"/>
                  </a:cubicBezTo>
                  <a:cubicBezTo>
                    <a:pt x="81" y="53"/>
                    <a:pt x="74" y="56"/>
                    <a:pt x="67" y="59"/>
                  </a:cubicBezTo>
                  <a:moveTo>
                    <a:pt x="17" y="84"/>
                  </a:moveTo>
                  <a:cubicBezTo>
                    <a:pt x="18" y="83"/>
                    <a:pt x="19" y="82"/>
                    <a:pt x="21" y="81"/>
                  </a:cubicBezTo>
                  <a:cubicBezTo>
                    <a:pt x="23" y="80"/>
                    <a:pt x="25" y="79"/>
                    <a:pt x="28" y="78"/>
                  </a:cubicBezTo>
                  <a:cubicBezTo>
                    <a:pt x="38" y="73"/>
                    <a:pt x="47" y="68"/>
                    <a:pt x="57" y="63"/>
                  </a:cubicBezTo>
                  <a:cubicBezTo>
                    <a:pt x="69" y="59"/>
                    <a:pt x="80" y="55"/>
                    <a:pt x="91" y="49"/>
                  </a:cubicBezTo>
                  <a:cubicBezTo>
                    <a:pt x="91" y="49"/>
                    <a:pt x="91" y="49"/>
                    <a:pt x="91" y="49"/>
                  </a:cubicBezTo>
                  <a:cubicBezTo>
                    <a:pt x="92" y="49"/>
                    <a:pt x="92" y="49"/>
                    <a:pt x="93" y="49"/>
                  </a:cubicBezTo>
                  <a:cubicBezTo>
                    <a:pt x="93" y="50"/>
                    <a:pt x="93" y="50"/>
                    <a:pt x="93" y="51"/>
                  </a:cubicBezTo>
                  <a:cubicBezTo>
                    <a:pt x="93" y="51"/>
                    <a:pt x="93" y="51"/>
                    <a:pt x="93" y="51"/>
                  </a:cubicBezTo>
                  <a:cubicBezTo>
                    <a:pt x="87" y="54"/>
                    <a:pt x="81" y="56"/>
                    <a:pt x="75" y="59"/>
                  </a:cubicBezTo>
                  <a:cubicBezTo>
                    <a:pt x="69" y="61"/>
                    <a:pt x="64" y="64"/>
                    <a:pt x="59" y="66"/>
                  </a:cubicBezTo>
                  <a:cubicBezTo>
                    <a:pt x="51" y="69"/>
                    <a:pt x="43" y="72"/>
                    <a:pt x="35" y="76"/>
                  </a:cubicBezTo>
                  <a:cubicBezTo>
                    <a:pt x="30" y="78"/>
                    <a:pt x="25" y="80"/>
                    <a:pt x="20" y="82"/>
                  </a:cubicBezTo>
                  <a:cubicBezTo>
                    <a:pt x="19" y="83"/>
                    <a:pt x="18" y="83"/>
                    <a:pt x="17" y="84"/>
                  </a:cubicBezTo>
                  <a:moveTo>
                    <a:pt x="7" y="67"/>
                  </a:moveTo>
                  <a:cubicBezTo>
                    <a:pt x="7" y="66"/>
                    <a:pt x="6" y="65"/>
                    <a:pt x="6" y="64"/>
                  </a:cubicBezTo>
                  <a:cubicBezTo>
                    <a:pt x="15" y="59"/>
                    <a:pt x="25" y="57"/>
                    <a:pt x="34" y="53"/>
                  </a:cubicBezTo>
                  <a:cubicBezTo>
                    <a:pt x="38" y="51"/>
                    <a:pt x="42" y="49"/>
                    <a:pt x="47" y="48"/>
                  </a:cubicBezTo>
                  <a:cubicBezTo>
                    <a:pt x="36" y="53"/>
                    <a:pt x="26" y="58"/>
                    <a:pt x="16" y="63"/>
                  </a:cubicBezTo>
                  <a:cubicBezTo>
                    <a:pt x="15" y="63"/>
                    <a:pt x="14" y="63"/>
                    <a:pt x="14" y="64"/>
                  </a:cubicBezTo>
                  <a:cubicBezTo>
                    <a:pt x="11" y="65"/>
                    <a:pt x="9" y="66"/>
                    <a:pt x="7" y="67"/>
                  </a:cubicBezTo>
                  <a:moveTo>
                    <a:pt x="14" y="80"/>
                  </a:moveTo>
                  <a:cubicBezTo>
                    <a:pt x="13" y="79"/>
                    <a:pt x="12" y="78"/>
                    <a:pt x="11" y="77"/>
                  </a:cubicBezTo>
                  <a:cubicBezTo>
                    <a:pt x="17" y="76"/>
                    <a:pt x="24" y="72"/>
                    <a:pt x="29" y="70"/>
                  </a:cubicBezTo>
                  <a:cubicBezTo>
                    <a:pt x="36" y="67"/>
                    <a:pt x="43" y="64"/>
                    <a:pt x="50" y="61"/>
                  </a:cubicBezTo>
                  <a:cubicBezTo>
                    <a:pt x="57" y="58"/>
                    <a:pt x="65" y="55"/>
                    <a:pt x="73" y="52"/>
                  </a:cubicBezTo>
                  <a:cubicBezTo>
                    <a:pt x="76" y="50"/>
                    <a:pt x="81" y="49"/>
                    <a:pt x="85" y="48"/>
                  </a:cubicBezTo>
                  <a:cubicBezTo>
                    <a:pt x="84" y="48"/>
                    <a:pt x="84" y="48"/>
                    <a:pt x="84" y="48"/>
                  </a:cubicBezTo>
                  <a:cubicBezTo>
                    <a:pt x="80" y="49"/>
                    <a:pt x="76" y="51"/>
                    <a:pt x="73" y="53"/>
                  </a:cubicBezTo>
                  <a:cubicBezTo>
                    <a:pt x="66" y="55"/>
                    <a:pt x="59" y="58"/>
                    <a:pt x="53" y="60"/>
                  </a:cubicBezTo>
                  <a:cubicBezTo>
                    <a:pt x="46" y="63"/>
                    <a:pt x="39" y="66"/>
                    <a:pt x="32" y="70"/>
                  </a:cubicBezTo>
                  <a:cubicBezTo>
                    <a:pt x="29" y="71"/>
                    <a:pt x="26" y="73"/>
                    <a:pt x="23" y="75"/>
                  </a:cubicBezTo>
                  <a:cubicBezTo>
                    <a:pt x="20" y="77"/>
                    <a:pt x="17" y="78"/>
                    <a:pt x="14" y="80"/>
                  </a:cubicBezTo>
                  <a:moveTo>
                    <a:pt x="14" y="80"/>
                  </a:moveTo>
                  <a:cubicBezTo>
                    <a:pt x="15" y="80"/>
                    <a:pt x="16" y="79"/>
                    <a:pt x="18" y="78"/>
                  </a:cubicBezTo>
                  <a:cubicBezTo>
                    <a:pt x="23" y="76"/>
                    <a:pt x="28" y="73"/>
                    <a:pt x="33" y="70"/>
                  </a:cubicBezTo>
                  <a:cubicBezTo>
                    <a:pt x="43" y="65"/>
                    <a:pt x="55" y="60"/>
                    <a:pt x="66" y="56"/>
                  </a:cubicBezTo>
                  <a:cubicBezTo>
                    <a:pt x="71" y="54"/>
                    <a:pt x="76" y="52"/>
                    <a:pt x="81" y="50"/>
                  </a:cubicBezTo>
                  <a:cubicBezTo>
                    <a:pt x="83" y="49"/>
                    <a:pt x="86" y="48"/>
                    <a:pt x="88" y="47"/>
                  </a:cubicBezTo>
                  <a:cubicBezTo>
                    <a:pt x="89" y="46"/>
                    <a:pt x="89" y="46"/>
                    <a:pt x="89" y="46"/>
                  </a:cubicBezTo>
                  <a:cubicBezTo>
                    <a:pt x="90" y="46"/>
                    <a:pt x="91" y="45"/>
                    <a:pt x="92" y="45"/>
                  </a:cubicBezTo>
                  <a:cubicBezTo>
                    <a:pt x="92" y="45"/>
                    <a:pt x="92" y="45"/>
                    <a:pt x="92" y="45"/>
                  </a:cubicBezTo>
                  <a:cubicBezTo>
                    <a:pt x="92" y="46"/>
                    <a:pt x="92" y="47"/>
                    <a:pt x="93" y="48"/>
                  </a:cubicBezTo>
                  <a:cubicBezTo>
                    <a:pt x="80" y="52"/>
                    <a:pt x="69" y="57"/>
                    <a:pt x="57" y="63"/>
                  </a:cubicBezTo>
                  <a:cubicBezTo>
                    <a:pt x="57" y="63"/>
                    <a:pt x="57" y="63"/>
                    <a:pt x="57" y="63"/>
                  </a:cubicBezTo>
                  <a:cubicBezTo>
                    <a:pt x="46" y="67"/>
                    <a:pt x="36" y="71"/>
                    <a:pt x="25" y="76"/>
                  </a:cubicBezTo>
                  <a:cubicBezTo>
                    <a:pt x="23" y="77"/>
                    <a:pt x="20" y="78"/>
                    <a:pt x="17" y="79"/>
                  </a:cubicBezTo>
                  <a:cubicBezTo>
                    <a:pt x="16" y="79"/>
                    <a:pt x="15" y="80"/>
                    <a:pt x="14" y="80"/>
                  </a:cubicBezTo>
                  <a:moveTo>
                    <a:pt x="11" y="76"/>
                  </a:moveTo>
                  <a:cubicBezTo>
                    <a:pt x="12" y="75"/>
                    <a:pt x="13" y="75"/>
                    <a:pt x="14" y="74"/>
                  </a:cubicBezTo>
                  <a:cubicBezTo>
                    <a:pt x="20" y="71"/>
                    <a:pt x="25" y="69"/>
                    <a:pt x="31" y="67"/>
                  </a:cubicBezTo>
                  <a:cubicBezTo>
                    <a:pt x="42" y="62"/>
                    <a:pt x="54" y="57"/>
                    <a:pt x="66" y="53"/>
                  </a:cubicBezTo>
                  <a:cubicBezTo>
                    <a:pt x="71" y="51"/>
                    <a:pt x="76" y="49"/>
                    <a:pt x="81" y="47"/>
                  </a:cubicBezTo>
                  <a:cubicBezTo>
                    <a:pt x="83" y="47"/>
                    <a:pt x="85" y="46"/>
                    <a:pt x="87" y="45"/>
                  </a:cubicBezTo>
                  <a:cubicBezTo>
                    <a:pt x="88" y="45"/>
                    <a:pt x="89" y="44"/>
                    <a:pt x="90" y="44"/>
                  </a:cubicBezTo>
                  <a:cubicBezTo>
                    <a:pt x="90" y="43"/>
                    <a:pt x="91" y="43"/>
                    <a:pt x="92" y="43"/>
                  </a:cubicBezTo>
                  <a:cubicBezTo>
                    <a:pt x="92" y="43"/>
                    <a:pt x="92" y="44"/>
                    <a:pt x="92" y="44"/>
                  </a:cubicBezTo>
                  <a:cubicBezTo>
                    <a:pt x="92" y="44"/>
                    <a:pt x="92" y="44"/>
                    <a:pt x="92" y="44"/>
                  </a:cubicBezTo>
                  <a:cubicBezTo>
                    <a:pt x="91" y="44"/>
                    <a:pt x="90" y="45"/>
                    <a:pt x="88" y="46"/>
                  </a:cubicBezTo>
                  <a:cubicBezTo>
                    <a:pt x="87" y="46"/>
                    <a:pt x="86" y="46"/>
                    <a:pt x="85" y="47"/>
                  </a:cubicBezTo>
                  <a:cubicBezTo>
                    <a:pt x="75" y="50"/>
                    <a:pt x="64" y="54"/>
                    <a:pt x="54" y="59"/>
                  </a:cubicBezTo>
                  <a:cubicBezTo>
                    <a:pt x="44" y="63"/>
                    <a:pt x="33" y="67"/>
                    <a:pt x="23" y="72"/>
                  </a:cubicBezTo>
                  <a:cubicBezTo>
                    <a:pt x="20" y="73"/>
                    <a:pt x="17" y="74"/>
                    <a:pt x="14" y="75"/>
                  </a:cubicBezTo>
                  <a:cubicBezTo>
                    <a:pt x="14" y="76"/>
                    <a:pt x="12" y="76"/>
                    <a:pt x="11" y="76"/>
                  </a:cubicBezTo>
                  <a:moveTo>
                    <a:pt x="5" y="61"/>
                  </a:moveTo>
                  <a:cubicBezTo>
                    <a:pt x="5" y="60"/>
                    <a:pt x="5" y="60"/>
                    <a:pt x="5" y="59"/>
                  </a:cubicBezTo>
                  <a:cubicBezTo>
                    <a:pt x="7" y="58"/>
                    <a:pt x="9" y="57"/>
                    <a:pt x="11" y="56"/>
                  </a:cubicBezTo>
                  <a:cubicBezTo>
                    <a:pt x="14" y="54"/>
                    <a:pt x="17" y="53"/>
                    <a:pt x="20" y="51"/>
                  </a:cubicBezTo>
                  <a:cubicBezTo>
                    <a:pt x="28" y="48"/>
                    <a:pt x="35" y="45"/>
                    <a:pt x="43" y="42"/>
                  </a:cubicBezTo>
                  <a:cubicBezTo>
                    <a:pt x="44" y="42"/>
                    <a:pt x="45" y="42"/>
                    <a:pt x="46" y="41"/>
                  </a:cubicBezTo>
                  <a:cubicBezTo>
                    <a:pt x="45" y="42"/>
                    <a:pt x="44" y="42"/>
                    <a:pt x="43" y="43"/>
                  </a:cubicBezTo>
                  <a:cubicBezTo>
                    <a:pt x="36" y="46"/>
                    <a:pt x="29" y="49"/>
                    <a:pt x="22" y="53"/>
                  </a:cubicBezTo>
                  <a:cubicBezTo>
                    <a:pt x="16" y="55"/>
                    <a:pt x="10" y="58"/>
                    <a:pt x="5" y="61"/>
                  </a:cubicBezTo>
                  <a:moveTo>
                    <a:pt x="8" y="70"/>
                  </a:moveTo>
                  <a:cubicBezTo>
                    <a:pt x="8" y="69"/>
                    <a:pt x="7" y="69"/>
                    <a:pt x="7" y="68"/>
                  </a:cubicBezTo>
                  <a:cubicBezTo>
                    <a:pt x="10" y="67"/>
                    <a:pt x="12" y="65"/>
                    <a:pt x="14" y="64"/>
                  </a:cubicBezTo>
                  <a:cubicBezTo>
                    <a:pt x="19" y="62"/>
                    <a:pt x="23" y="61"/>
                    <a:pt x="28" y="59"/>
                  </a:cubicBezTo>
                  <a:cubicBezTo>
                    <a:pt x="39" y="55"/>
                    <a:pt x="50" y="50"/>
                    <a:pt x="61" y="45"/>
                  </a:cubicBezTo>
                  <a:cubicBezTo>
                    <a:pt x="66" y="44"/>
                    <a:pt x="70" y="42"/>
                    <a:pt x="75" y="41"/>
                  </a:cubicBezTo>
                  <a:cubicBezTo>
                    <a:pt x="73" y="41"/>
                    <a:pt x="72" y="42"/>
                    <a:pt x="71" y="42"/>
                  </a:cubicBezTo>
                  <a:cubicBezTo>
                    <a:pt x="63" y="46"/>
                    <a:pt x="55" y="49"/>
                    <a:pt x="48" y="52"/>
                  </a:cubicBezTo>
                  <a:cubicBezTo>
                    <a:pt x="41" y="55"/>
                    <a:pt x="35" y="57"/>
                    <a:pt x="28" y="61"/>
                  </a:cubicBezTo>
                  <a:cubicBezTo>
                    <a:pt x="25" y="62"/>
                    <a:pt x="22" y="63"/>
                    <a:pt x="19" y="64"/>
                  </a:cubicBezTo>
                  <a:cubicBezTo>
                    <a:pt x="15" y="66"/>
                    <a:pt x="12" y="68"/>
                    <a:pt x="8" y="70"/>
                  </a:cubicBezTo>
                  <a:cubicBezTo>
                    <a:pt x="8" y="70"/>
                    <a:pt x="8" y="70"/>
                    <a:pt x="8" y="70"/>
                  </a:cubicBezTo>
                  <a:moveTo>
                    <a:pt x="5" y="58"/>
                  </a:moveTo>
                  <a:cubicBezTo>
                    <a:pt x="5" y="57"/>
                    <a:pt x="5" y="56"/>
                    <a:pt x="5" y="56"/>
                  </a:cubicBezTo>
                  <a:cubicBezTo>
                    <a:pt x="10" y="54"/>
                    <a:pt x="15" y="51"/>
                    <a:pt x="19" y="49"/>
                  </a:cubicBezTo>
                  <a:cubicBezTo>
                    <a:pt x="26" y="45"/>
                    <a:pt x="34" y="43"/>
                    <a:pt x="41" y="40"/>
                  </a:cubicBezTo>
                  <a:cubicBezTo>
                    <a:pt x="42" y="40"/>
                    <a:pt x="42" y="40"/>
                    <a:pt x="42" y="40"/>
                  </a:cubicBezTo>
                  <a:cubicBezTo>
                    <a:pt x="35" y="42"/>
                    <a:pt x="29" y="46"/>
                    <a:pt x="23" y="49"/>
                  </a:cubicBezTo>
                  <a:cubicBezTo>
                    <a:pt x="17" y="51"/>
                    <a:pt x="11" y="54"/>
                    <a:pt x="5" y="58"/>
                  </a:cubicBezTo>
                  <a:moveTo>
                    <a:pt x="11" y="72"/>
                  </a:moveTo>
                  <a:cubicBezTo>
                    <a:pt x="11" y="72"/>
                    <a:pt x="11" y="72"/>
                    <a:pt x="12" y="71"/>
                  </a:cubicBezTo>
                  <a:cubicBezTo>
                    <a:pt x="13" y="71"/>
                    <a:pt x="14" y="70"/>
                    <a:pt x="15" y="70"/>
                  </a:cubicBezTo>
                  <a:cubicBezTo>
                    <a:pt x="21" y="67"/>
                    <a:pt x="25" y="64"/>
                    <a:pt x="31" y="62"/>
                  </a:cubicBezTo>
                  <a:cubicBezTo>
                    <a:pt x="41" y="58"/>
                    <a:pt x="51" y="53"/>
                    <a:pt x="61" y="49"/>
                  </a:cubicBezTo>
                  <a:cubicBezTo>
                    <a:pt x="71" y="46"/>
                    <a:pt x="80" y="44"/>
                    <a:pt x="88" y="39"/>
                  </a:cubicBezTo>
                  <a:cubicBezTo>
                    <a:pt x="89" y="39"/>
                    <a:pt x="89" y="39"/>
                    <a:pt x="89" y="39"/>
                  </a:cubicBezTo>
                  <a:cubicBezTo>
                    <a:pt x="90" y="38"/>
                    <a:pt x="90" y="38"/>
                    <a:pt x="90" y="38"/>
                  </a:cubicBezTo>
                  <a:cubicBezTo>
                    <a:pt x="91" y="40"/>
                    <a:pt x="91" y="41"/>
                    <a:pt x="92" y="42"/>
                  </a:cubicBezTo>
                  <a:cubicBezTo>
                    <a:pt x="91" y="43"/>
                    <a:pt x="91" y="43"/>
                    <a:pt x="91" y="43"/>
                  </a:cubicBezTo>
                  <a:cubicBezTo>
                    <a:pt x="91" y="43"/>
                    <a:pt x="91" y="43"/>
                    <a:pt x="91" y="43"/>
                  </a:cubicBezTo>
                  <a:cubicBezTo>
                    <a:pt x="91" y="43"/>
                    <a:pt x="90" y="43"/>
                    <a:pt x="90" y="43"/>
                  </a:cubicBezTo>
                  <a:cubicBezTo>
                    <a:pt x="89" y="43"/>
                    <a:pt x="89" y="43"/>
                    <a:pt x="89" y="43"/>
                  </a:cubicBezTo>
                  <a:cubicBezTo>
                    <a:pt x="88" y="44"/>
                    <a:pt x="87" y="44"/>
                    <a:pt x="86" y="45"/>
                  </a:cubicBezTo>
                  <a:cubicBezTo>
                    <a:pt x="83" y="46"/>
                    <a:pt x="80" y="47"/>
                    <a:pt x="77" y="48"/>
                  </a:cubicBezTo>
                  <a:cubicBezTo>
                    <a:pt x="76" y="49"/>
                    <a:pt x="75" y="49"/>
                    <a:pt x="74" y="49"/>
                  </a:cubicBezTo>
                  <a:cubicBezTo>
                    <a:pt x="73" y="49"/>
                    <a:pt x="73" y="50"/>
                    <a:pt x="73" y="50"/>
                  </a:cubicBezTo>
                  <a:cubicBezTo>
                    <a:pt x="66" y="52"/>
                    <a:pt x="59" y="55"/>
                    <a:pt x="52" y="57"/>
                  </a:cubicBezTo>
                  <a:cubicBezTo>
                    <a:pt x="41" y="61"/>
                    <a:pt x="30" y="65"/>
                    <a:pt x="19" y="69"/>
                  </a:cubicBezTo>
                  <a:cubicBezTo>
                    <a:pt x="17" y="70"/>
                    <a:pt x="15" y="71"/>
                    <a:pt x="13" y="72"/>
                  </a:cubicBezTo>
                  <a:cubicBezTo>
                    <a:pt x="12" y="72"/>
                    <a:pt x="12" y="72"/>
                    <a:pt x="11" y="72"/>
                  </a:cubicBezTo>
                  <a:moveTo>
                    <a:pt x="85" y="36"/>
                  </a:moveTo>
                  <a:cubicBezTo>
                    <a:pt x="85" y="36"/>
                    <a:pt x="85" y="36"/>
                    <a:pt x="86" y="35"/>
                  </a:cubicBezTo>
                  <a:cubicBezTo>
                    <a:pt x="87" y="35"/>
                    <a:pt x="87" y="35"/>
                    <a:pt x="87" y="35"/>
                  </a:cubicBezTo>
                  <a:cubicBezTo>
                    <a:pt x="87" y="35"/>
                    <a:pt x="85" y="36"/>
                    <a:pt x="85" y="36"/>
                  </a:cubicBezTo>
                  <a:cubicBezTo>
                    <a:pt x="85" y="36"/>
                    <a:pt x="85" y="36"/>
                    <a:pt x="85" y="36"/>
                  </a:cubicBezTo>
                  <a:moveTo>
                    <a:pt x="9" y="69"/>
                  </a:moveTo>
                  <a:cubicBezTo>
                    <a:pt x="15" y="66"/>
                    <a:pt x="20" y="64"/>
                    <a:pt x="26" y="62"/>
                  </a:cubicBezTo>
                  <a:cubicBezTo>
                    <a:pt x="32" y="60"/>
                    <a:pt x="37" y="57"/>
                    <a:pt x="43" y="54"/>
                  </a:cubicBezTo>
                  <a:cubicBezTo>
                    <a:pt x="49" y="52"/>
                    <a:pt x="55" y="50"/>
                    <a:pt x="61" y="47"/>
                  </a:cubicBezTo>
                  <a:cubicBezTo>
                    <a:pt x="67" y="45"/>
                    <a:pt x="73" y="42"/>
                    <a:pt x="78" y="39"/>
                  </a:cubicBezTo>
                  <a:cubicBezTo>
                    <a:pt x="79" y="39"/>
                    <a:pt x="80" y="39"/>
                    <a:pt x="81" y="38"/>
                  </a:cubicBezTo>
                  <a:cubicBezTo>
                    <a:pt x="83" y="37"/>
                    <a:pt x="86" y="36"/>
                    <a:pt x="89" y="34"/>
                  </a:cubicBezTo>
                  <a:cubicBezTo>
                    <a:pt x="89" y="35"/>
                    <a:pt x="90" y="36"/>
                    <a:pt x="90" y="38"/>
                  </a:cubicBezTo>
                  <a:cubicBezTo>
                    <a:pt x="83" y="41"/>
                    <a:pt x="76" y="44"/>
                    <a:pt x="68" y="46"/>
                  </a:cubicBezTo>
                  <a:cubicBezTo>
                    <a:pt x="66" y="47"/>
                    <a:pt x="64" y="48"/>
                    <a:pt x="62" y="48"/>
                  </a:cubicBezTo>
                  <a:cubicBezTo>
                    <a:pt x="60" y="49"/>
                    <a:pt x="57" y="50"/>
                    <a:pt x="55" y="51"/>
                  </a:cubicBezTo>
                  <a:cubicBezTo>
                    <a:pt x="45" y="54"/>
                    <a:pt x="34" y="59"/>
                    <a:pt x="24" y="63"/>
                  </a:cubicBezTo>
                  <a:cubicBezTo>
                    <a:pt x="19" y="65"/>
                    <a:pt x="14" y="67"/>
                    <a:pt x="9" y="69"/>
                  </a:cubicBezTo>
                  <a:moveTo>
                    <a:pt x="68" y="39"/>
                  </a:moveTo>
                  <a:cubicBezTo>
                    <a:pt x="72" y="37"/>
                    <a:pt x="75" y="36"/>
                    <a:pt x="79" y="34"/>
                  </a:cubicBezTo>
                  <a:cubicBezTo>
                    <a:pt x="80" y="34"/>
                    <a:pt x="80" y="34"/>
                    <a:pt x="81" y="34"/>
                  </a:cubicBezTo>
                  <a:cubicBezTo>
                    <a:pt x="80" y="34"/>
                    <a:pt x="79" y="34"/>
                    <a:pt x="78" y="35"/>
                  </a:cubicBezTo>
                  <a:cubicBezTo>
                    <a:pt x="75" y="36"/>
                    <a:pt x="72" y="38"/>
                    <a:pt x="68" y="39"/>
                  </a:cubicBezTo>
                  <a:moveTo>
                    <a:pt x="5" y="55"/>
                  </a:moveTo>
                  <a:cubicBezTo>
                    <a:pt x="5" y="54"/>
                    <a:pt x="5" y="53"/>
                    <a:pt x="5" y="52"/>
                  </a:cubicBezTo>
                  <a:cubicBezTo>
                    <a:pt x="10" y="50"/>
                    <a:pt x="15" y="48"/>
                    <a:pt x="20" y="45"/>
                  </a:cubicBezTo>
                  <a:cubicBezTo>
                    <a:pt x="26" y="42"/>
                    <a:pt x="32" y="39"/>
                    <a:pt x="39" y="36"/>
                  </a:cubicBezTo>
                  <a:cubicBezTo>
                    <a:pt x="42" y="35"/>
                    <a:pt x="44" y="34"/>
                    <a:pt x="47" y="33"/>
                  </a:cubicBezTo>
                  <a:cubicBezTo>
                    <a:pt x="44" y="34"/>
                    <a:pt x="42" y="35"/>
                    <a:pt x="39" y="37"/>
                  </a:cubicBezTo>
                  <a:cubicBezTo>
                    <a:pt x="33" y="39"/>
                    <a:pt x="27" y="42"/>
                    <a:pt x="21" y="46"/>
                  </a:cubicBezTo>
                  <a:cubicBezTo>
                    <a:pt x="15" y="48"/>
                    <a:pt x="10" y="52"/>
                    <a:pt x="5" y="55"/>
                  </a:cubicBezTo>
                  <a:moveTo>
                    <a:pt x="19" y="62"/>
                  </a:moveTo>
                  <a:cubicBezTo>
                    <a:pt x="28" y="57"/>
                    <a:pt x="38" y="53"/>
                    <a:pt x="47" y="48"/>
                  </a:cubicBezTo>
                  <a:cubicBezTo>
                    <a:pt x="59" y="42"/>
                    <a:pt x="73" y="39"/>
                    <a:pt x="85" y="32"/>
                  </a:cubicBezTo>
                  <a:cubicBezTo>
                    <a:pt x="85" y="32"/>
                    <a:pt x="85" y="32"/>
                    <a:pt x="85" y="32"/>
                  </a:cubicBezTo>
                  <a:cubicBezTo>
                    <a:pt x="86" y="31"/>
                    <a:pt x="86" y="31"/>
                    <a:pt x="87" y="31"/>
                  </a:cubicBezTo>
                  <a:cubicBezTo>
                    <a:pt x="87" y="31"/>
                    <a:pt x="87" y="31"/>
                    <a:pt x="87" y="31"/>
                  </a:cubicBezTo>
                  <a:cubicBezTo>
                    <a:pt x="87" y="32"/>
                    <a:pt x="88" y="33"/>
                    <a:pt x="88" y="34"/>
                  </a:cubicBezTo>
                  <a:cubicBezTo>
                    <a:pt x="86" y="34"/>
                    <a:pt x="84" y="36"/>
                    <a:pt x="82" y="37"/>
                  </a:cubicBezTo>
                  <a:cubicBezTo>
                    <a:pt x="81" y="38"/>
                    <a:pt x="81" y="38"/>
                    <a:pt x="81" y="38"/>
                  </a:cubicBezTo>
                  <a:cubicBezTo>
                    <a:pt x="80" y="38"/>
                    <a:pt x="80" y="38"/>
                    <a:pt x="80" y="38"/>
                  </a:cubicBezTo>
                  <a:cubicBezTo>
                    <a:pt x="67" y="43"/>
                    <a:pt x="55" y="47"/>
                    <a:pt x="42" y="53"/>
                  </a:cubicBezTo>
                  <a:cubicBezTo>
                    <a:pt x="36" y="55"/>
                    <a:pt x="29" y="58"/>
                    <a:pt x="23" y="60"/>
                  </a:cubicBezTo>
                  <a:cubicBezTo>
                    <a:pt x="22" y="61"/>
                    <a:pt x="20" y="61"/>
                    <a:pt x="19" y="62"/>
                  </a:cubicBezTo>
                  <a:moveTo>
                    <a:pt x="6" y="64"/>
                  </a:moveTo>
                  <a:cubicBezTo>
                    <a:pt x="6" y="63"/>
                    <a:pt x="6" y="63"/>
                    <a:pt x="6" y="63"/>
                  </a:cubicBezTo>
                  <a:cubicBezTo>
                    <a:pt x="11" y="61"/>
                    <a:pt x="16" y="58"/>
                    <a:pt x="20" y="56"/>
                  </a:cubicBezTo>
                  <a:cubicBezTo>
                    <a:pt x="27" y="53"/>
                    <a:pt x="35" y="50"/>
                    <a:pt x="42" y="47"/>
                  </a:cubicBezTo>
                  <a:cubicBezTo>
                    <a:pt x="56" y="41"/>
                    <a:pt x="71" y="35"/>
                    <a:pt x="85" y="29"/>
                  </a:cubicBezTo>
                  <a:cubicBezTo>
                    <a:pt x="86" y="29"/>
                    <a:pt x="86" y="30"/>
                    <a:pt x="87" y="30"/>
                  </a:cubicBezTo>
                  <a:cubicBezTo>
                    <a:pt x="86" y="30"/>
                    <a:pt x="86" y="30"/>
                    <a:pt x="86" y="30"/>
                  </a:cubicBezTo>
                  <a:cubicBezTo>
                    <a:pt x="72" y="37"/>
                    <a:pt x="58" y="43"/>
                    <a:pt x="43" y="48"/>
                  </a:cubicBezTo>
                  <a:cubicBezTo>
                    <a:pt x="40" y="49"/>
                    <a:pt x="38" y="51"/>
                    <a:pt x="35" y="52"/>
                  </a:cubicBezTo>
                  <a:cubicBezTo>
                    <a:pt x="31" y="54"/>
                    <a:pt x="28" y="55"/>
                    <a:pt x="24" y="56"/>
                  </a:cubicBezTo>
                  <a:cubicBezTo>
                    <a:pt x="18" y="58"/>
                    <a:pt x="12" y="60"/>
                    <a:pt x="6" y="64"/>
                  </a:cubicBezTo>
                  <a:moveTo>
                    <a:pt x="5" y="51"/>
                  </a:moveTo>
                  <a:cubicBezTo>
                    <a:pt x="5" y="50"/>
                    <a:pt x="5" y="50"/>
                    <a:pt x="5" y="49"/>
                  </a:cubicBezTo>
                  <a:cubicBezTo>
                    <a:pt x="7" y="48"/>
                    <a:pt x="8" y="47"/>
                    <a:pt x="10" y="46"/>
                  </a:cubicBezTo>
                  <a:cubicBezTo>
                    <a:pt x="12" y="45"/>
                    <a:pt x="15" y="43"/>
                    <a:pt x="18" y="42"/>
                  </a:cubicBezTo>
                  <a:cubicBezTo>
                    <a:pt x="24" y="39"/>
                    <a:pt x="30" y="36"/>
                    <a:pt x="36" y="34"/>
                  </a:cubicBezTo>
                  <a:cubicBezTo>
                    <a:pt x="41" y="32"/>
                    <a:pt x="45" y="30"/>
                    <a:pt x="50" y="28"/>
                  </a:cubicBezTo>
                  <a:cubicBezTo>
                    <a:pt x="34" y="35"/>
                    <a:pt x="19" y="42"/>
                    <a:pt x="5" y="51"/>
                  </a:cubicBezTo>
                  <a:moveTo>
                    <a:pt x="5" y="62"/>
                  </a:moveTo>
                  <a:cubicBezTo>
                    <a:pt x="5" y="62"/>
                    <a:pt x="5" y="62"/>
                    <a:pt x="5" y="62"/>
                  </a:cubicBezTo>
                  <a:cubicBezTo>
                    <a:pt x="6" y="62"/>
                    <a:pt x="7" y="61"/>
                    <a:pt x="8" y="60"/>
                  </a:cubicBezTo>
                  <a:cubicBezTo>
                    <a:pt x="9" y="59"/>
                    <a:pt x="10" y="59"/>
                    <a:pt x="11" y="58"/>
                  </a:cubicBezTo>
                  <a:cubicBezTo>
                    <a:pt x="14" y="57"/>
                    <a:pt x="17" y="56"/>
                    <a:pt x="19" y="54"/>
                  </a:cubicBezTo>
                  <a:cubicBezTo>
                    <a:pt x="30" y="49"/>
                    <a:pt x="41" y="44"/>
                    <a:pt x="52" y="39"/>
                  </a:cubicBezTo>
                  <a:cubicBezTo>
                    <a:pt x="53" y="39"/>
                    <a:pt x="53" y="39"/>
                    <a:pt x="54" y="38"/>
                  </a:cubicBezTo>
                  <a:cubicBezTo>
                    <a:pt x="60" y="36"/>
                    <a:pt x="67" y="33"/>
                    <a:pt x="73" y="31"/>
                  </a:cubicBezTo>
                  <a:cubicBezTo>
                    <a:pt x="75" y="30"/>
                    <a:pt x="76" y="30"/>
                    <a:pt x="77" y="30"/>
                  </a:cubicBezTo>
                  <a:cubicBezTo>
                    <a:pt x="78" y="29"/>
                    <a:pt x="78" y="29"/>
                    <a:pt x="79" y="28"/>
                  </a:cubicBezTo>
                  <a:cubicBezTo>
                    <a:pt x="80" y="28"/>
                    <a:pt x="80" y="28"/>
                    <a:pt x="80" y="28"/>
                  </a:cubicBezTo>
                  <a:cubicBezTo>
                    <a:pt x="81" y="28"/>
                    <a:pt x="82" y="27"/>
                    <a:pt x="83" y="27"/>
                  </a:cubicBezTo>
                  <a:cubicBezTo>
                    <a:pt x="84" y="27"/>
                    <a:pt x="84" y="28"/>
                    <a:pt x="85" y="28"/>
                  </a:cubicBezTo>
                  <a:cubicBezTo>
                    <a:pt x="63" y="37"/>
                    <a:pt x="42" y="46"/>
                    <a:pt x="20" y="56"/>
                  </a:cubicBezTo>
                  <a:cubicBezTo>
                    <a:pt x="15" y="58"/>
                    <a:pt x="11" y="61"/>
                    <a:pt x="5" y="62"/>
                  </a:cubicBezTo>
                  <a:moveTo>
                    <a:pt x="23" y="39"/>
                  </a:moveTo>
                  <a:cubicBezTo>
                    <a:pt x="32" y="35"/>
                    <a:pt x="40" y="31"/>
                    <a:pt x="48" y="26"/>
                  </a:cubicBezTo>
                  <a:cubicBezTo>
                    <a:pt x="49" y="26"/>
                    <a:pt x="49" y="26"/>
                    <a:pt x="49" y="26"/>
                  </a:cubicBezTo>
                  <a:cubicBezTo>
                    <a:pt x="50" y="26"/>
                    <a:pt x="52" y="26"/>
                    <a:pt x="53" y="26"/>
                  </a:cubicBezTo>
                  <a:cubicBezTo>
                    <a:pt x="43" y="31"/>
                    <a:pt x="33" y="34"/>
                    <a:pt x="23" y="39"/>
                  </a:cubicBezTo>
                  <a:moveTo>
                    <a:pt x="5" y="48"/>
                  </a:moveTo>
                  <a:cubicBezTo>
                    <a:pt x="5" y="47"/>
                    <a:pt x="5" y="46"/>
                    <a:pt x="6" y="45"/>
                  </a:cubicBezTo>
                  <a:cubicBezTo>
                    <a:pt x="9" y="43"/>
                    <a:pt x="13" y="41"/>
                    <a:pt x="16" y="39"/>
                  </a:cubicBezTo>
                  <a:cubicBezTo>
                    <a:pt x="21" y="37"/>
                    <a:pt x="26" y="34"/>
                    <a:pt x="31" y="32"/>
                  </a:cubicBezTo>
                  <a:cubicBezTo>
                    <a:pt x="36" y="30"/>
                    <a:pt x="41" y="27"/>
                    <a:pt x="46" y="25"/>
                  </a:cubicBezTo>
                  <a:cubicBezTo>
                    <a:pt x="47" y="25"/>
                    <a:pt x="48" y="25"/>
                    <a:pt x="48" y="26"/>
                  </a:cubicBezTo>
                  <a:cubicBezTo>
                    <a:pt x="44" y="28"/>
                    <a:pt x="39" y="30"/>
                    <a:pt x="34" y="33"/>
                  </a:cubicBezTo>
                  <a:cubicBezTo>
                    <a:pt x="27" y="36"/>
                    <a:pt x="20" y="40"/>
                    <a:pt x="13" y="44"/>
                  </a:cubicBezTo>
                  <a:cubicBezTo>
                    <a:pt x="12" y="44"/>
                    <a:pt x="10" y="45"/>
                    <a:pt x="9" y="46"/>
                  </a:cubicBezTo>
                  <a:cubicBezTo>
                    <a:pt x="8" y="47"/>
                    <a:pt x="6" y="47"/>
                    <a:pt x="5" y="48"/>
                  </a:cubicBezTo>
                  <a:moveTo>
                    <a:pt x="14" y="54"/>
                  </a:moveTo>
                  <a:cubicBezTo>
                    <a:pt x="17" y="52"/>
                    <a:pt x="21" y="50"/>
                    <a:pt x="25" y="48"/>
                  </a:cubicBezTo>
                  <a:cubicBezTo>
                    <a:pt x="33" y="44"/>
                    <a:pt x="41" y="40"/>
                    <a:pt x="50" y="37"/>
                  </a:cubicBezTo>
                  <a:cubicBezTo>
                    <a:pt x="58" y="34"/>
                    <a:pt x="66" y="31"/>
                    <a:pt x="74" y="28"/>
                  </a:cubicBezTo>
                  <a:cubicBezTo>
                    <a:pt x="76" y="27"/>
                    <a:pt x="79" y="26"/>
                    <a:pt x="81" y="24"/>
                  </a:cubicBezTo>
                  <a:cubicBezTo>
                    <a:pt x="82" y="25"/>
                    <a:pt x="82" y="26"/>
                    <a:pt x="83" y="26"/>
                  </a:cubicBezTo>
                  <a:cubicBezTo>
                    <a:pt x="82" y="27"/>
                    <a:pt x="80" y="27"/>
                    <a:pt x="79" y="28"/>
                  </a:cubicBezTo>
                  <a:cubicBezTo>
                    <a:pt x="77" y="29"/>
                    <a:pt x="74" y="30"/>
                    <a:pt x="72" y="31"/>
                  </a:cubicBezTo>
                  <a:cubicBezTo>
                    <a:pt x="69" y="32"/>
                    <a:pt x="67" y="32"/>
                    <a:pt x="64" y="33"/>
                  </a:cubicBezTo>
                  <a:cubicBezTo>
                    <a:pt x="61" y="35"/>
                    <a:pt x="58" y="36"/>
                    <a:pt x="55" y="37"/>
                  </a:cubicBezTo>
                  <a:cubicBezTo>
                    <a:pt x="52" y="38"/>
                    <a:pt x="50" y="39"/>
                    <a:pt x="47" y="40"/>
                  </a:cubicBezTo>
                  <a:cubicBezTo>
                    <a:pt x="36" y="45"/>
                    <a:pt x="25" y="48"/>
                    <a:pt x="15" y="53"/>
                  </a:cubicBezTo>
                  <a:cubicBezTo>
                    <a:pt x="14" y="54"/>
                    <a:pt x="14" y="54"/>
                    <a:pt x="14" y="54"/>
                  </a:cubicBezTo>
                  <a:moveTo>
                    <a:pt x="9" y="42"/>
                  </a:moveTo>
                  <a:cubicBezTo>
                    <a:pt x="11" y="41"/>
                    <a:pt x="14" y="40"/>
                    <a:pt x="16" y="38"/>
                  </a:cubicBezTo>
                  <a:cubicBezTo>
                    <a:pt x="21" y="36"/>
                    <a:pt x="26" y="33"/>
                    <a:pt x="31" y="31"/>
                  </a:cubicBezTo>
                  <a:cubicBezTo>
                    <a:pt x="35" y="29"/>
                    <a:pt x="39" y="26"/>
                    <a:pt x="43" y="24"/>
                  </a:cubicBezTo>
                  <a:cubicBezTo>
                    <a:pt x="44" y="24"/>
                    <a:pt x="45" y="25"/>
                    <a:pt x="45" y="25"/>
                  </a:cubicBezTo>
                  <a:cubicBezTo>
                    <a:pt x="42" y="27"/>
                    <a:pt x="38" y="28"/>
                    <a:pt x="35" y="30"/>
                  </a:cubicBezTo>
                  <a:cubicBezTo>
                    <a:pt x="26" y="34"/>
                    <a:pt x="17" y="38"/>
                    <a:pt x="9" y="42"/>
                  </a:cubicBezTo>
                  <a:moveTo>
                    <a:pt x="6" y="43"/>
                  </a:moveTo>
                  <a:cubicBezTo>
                    <a:pt x="7" y="42"/>
                    <a:pt x="7" y="40"/>
                    <a:pt x="8" y="38"/>
                  </a:cubicBezTo>
                  <a:cubicBezTo>
                    <a:pt x="11" y="38"/>
                    <a:pt x="13" y="37"/>
                    <a:pt x="15" y="35"/>
                  </a:cubicBezTo>
                  <a:cubicBezTo>
                    <a:pt x="20" y="33"/>
                    <a:pt x="25" y="31"/>
                    <a:pt x="29" y="29"/>
                  </a:cubicBezTo>
                  <a:cubicBezTo>
                    <a:pt x="33" y="27"/>
                    <a:pt x="38" y="25"/>
                    <a:pt x="42" y="24"/>
                  </a:cubicBezTo>
                  <a:cubicBezTo>
                    <a:pt x="43" y="24"/>
                    <a:pt x="43" y="24"/>
                    <a:pt x="43" y="24"/>
                  </a:cubicBezTo>
                  <a:cubicBezTo>
                    <a:pt x="31" y="30"/>
                    <a:pt x="18" y="37"/>
                    <a:pt x="6" y="43"/>
                  </a:cubicBezTo>
                  <a:moveTo>
                    <a:pt x="52" y="24"/>
                  </a:moveTo>
                  <a:cubicBezTo>
                    <a:pt x="51" y="24"/>
                    <a:pt x="50" y="24"/>
                    <a:pt x="49" y="24"/>
                  </a:cubicBezTo>
                  <a:cubicBezTo>
                    <a:pt x="50" y="23"/>
                    <a:pt x="51" y="23"/>
                    <a:pt x="52" y="22"/>
                  </a:cubicBezTo>
                  <a:cubicBezTo>
                    <a:pt x="52" y="23"/>
                    <a:pt x="52" y="23"/>
                    <a:pt x="52" y="23"/>
                  </a:cubicBezTo>
                  <a:cubicBezTo>
                    <a:pt x="52" y="24"/>
                    <a:pt x="52" y="24"/>
                    <a:pt x="52" y="24"/>
                  </a:cubicBezTo>
                  <a:moveTo>
                    <a:pt x="5" y="55"/>
                  </a:moveTo>
                  <a:cubicBezTo>
                    <a:pt x="5" y="55"/>
                    <a:pt x="8" y="54"/>
                    <a:pt x="9" y="53"/>
                  </a:cubicBezTo>
                  <a:cubicBezTo>
                    <a:pt x="10" y="52"/>
                    <a:pt x="12" y="51"/>
                    <a:pt x="14" y="50"/>
                  </a:cubicBezTo>
                  <a:cubicBezTo>
                    <a:pt x="18" y="47"/>
                    <a:pt x="23" y="45"/>
                    <a:pt x="27" y="43"/>
                  </a:cubicBezTo>
                  <a:cubicBezTo>
                    <a:pt x="36" y="39"/>
                    <a:pt x="44" y="35"/>
                    <a:pt x="53" y="31"/>
                  </a:cubicBezTo>
                  <a:cubicBezTo>
                    <a:pt x="57" y="29"/>
                    <a:pt x="62" y="27"/>
                    <a:pt x="67" y="26"/>
                  </a:cubicBezTo>
                  <a:cubicBezTo>
                    <a:pt x="70" y="24"/>
                    <a:pt x="73" y="23"/>
                    <a:pt x="77" y="21"/>
                  </a:cubicBezTo>
                  <a:cubicBezTo>
                    <a:pt x="77" y="21"/>
                    <a:pt x="78" y="22"/>
                    <a:pt x="78" y="22"/>
                  </a:cubicBezTo>
                  <a:cubicBezTo>
                    <a:pt x="79" y="23"/>
                    <a:pt x="80" y="23"/>
                    <a:pt x="81" y="24"/>
                  </a:cubicBezTo>
                  <a:cubicBezTo>
                    <a:pt x="78" y="25"/>
                    <a:pt x="75" y="26"/>
                    <a:pt x="72" y="27"/>
                  </a:cubicBezTo>
                  <a:cubicBezTo>
                    <a:pt x="71" y="28"/>
                    <a:pt x="71" y="28"/>
                    <a:pt x="70" y="28"/>
                  </a:cubicBezTo>
                  <a:cubicBezTo>
                    <a:pt x="65" y="30"/>
                    <a:pt x="61" y="31"/>
                    <a:pt x="57" y="33"/>
                  </a:cubicBezTo>
                  <a:cubicBezTo>
                    <a:pt x="48" y="36"/>
                    <a:pt x="38" y="40"/>
                    <a:pt x="29" y="44"/>
                  </a:cubicBezTo>
                  <a:cubicBezTo>
                    <a:pt x="25" y="45"/>
                    <a:pt x="22" y="47"/>
                    <a:pt x="18" y="49"/>
                  </a:cubicBezTo>
                  <a:cubicBezTo>
                    <a:pt x="14" y="51"/>
                    <a:pt x="10" y="53"/>
                    <a:pt x="6" y="55"/>
                  </a:cubicBezTo>
                  <a:cubicBezTo>
                    <a:pt x="5" y="55"/>
                    <a:pt x="5" y="55"/>
                    <a:pt x="5" y="55"/>
                  </a:cubicBezTo>
                  <a:moveTo>
                    <a:pt x="64" y="26"/>
                  </a:moveTo>
                  <a:cubicBezTo>
                    <a:pt x="65" y="26"/>
                    <a:pt x="67" y="25"/>
                    <a:pt x="68" y="24"/>
                  </a:cubicBezTo>
                  <a:cubicBezTo>
                    <a:pt x="70" y="24"/>
                    <a:pt x="72" y="23"/>
                    <a:pt x="73" y="22"/>
                  </a:cubicBezTo>
                  <a:cubicBezTo>
                    <a:pt x="74" y="22"/>
                    <a:pt x="76" y="21"/>
                    <a:pt x="76" y="21"/>
                  </a:cubicBezTo>
                  <a:cubicBezTo>
                    <a:pt x="76" y="21"/>
                    <a:pt x="76" y="21"/>
                    <a:pt x="76" y="21"/>
                  </a:cubicBezTo>
                  <a:cubicBezTo>
                    <a:pt x="76" y="21"/>
                    <a:pt x="76" y="21"/>
                    <a:pt x="75" y="21"/>
                  </a:cubicBezTo>
                  <a:cubicBezTo>
                    <a:pt x="72" y="24"/>
                    <a:pt x="68" y="25"/>
                    <a:pt x="64" y="26"/>
                  </a:cubicBezTo>
                  <a:moveTo>
                    <a:pt x="9" y="37"/>
                  </a:moveTo>
                  <a:cubicBezTo>
                    <a:pt x="9" y="37"/>
                    <a:pt x="9" y="37"/>
                    <a:pt x="9" y="37"/>
                  </a:cubicBezTo>
                  <a:cubicBezTo>
                    <a:pt x="11" y="36"/>
                    <a:pt x="14" y="34"/>
                    <a:pt x="16" y="33"/>
                  </a:cubicBezTo>
                  <a:cubicBezTo>
                    <a:pt x="20" y="30"/>
                    <a:pt x="24" y="29"/>
                    <a:pt x="28" y="27"/>
                  </a:cubicBezTo>
                  <a:cubicBezTo>
                    <a:pt x="32" y="25"/>
                    <a:pt x="36" y="22"/>
                    <a:pt x="41" y="20"/>
                  </a:cubicBezTo>
                  <a:cubicBezTo>
                    <a:pt x="37" y="22"/>
                    <a:pt x="33" y="24"/>
                    <a:pt x="29" y="26"/>
                  </a:cubicBezTo>
                  <a:cubicBezTo>
                    <a:pt x="25" y="29"/>
                    <a:pt x="21" y="31"/>
                    <a:pt x="17" y="33"/>
                  </a:cubicBezTo>
                  <a:cubicBezTo>
                    <a:pt x="15" y="34"/>
                    <a:pt x="12" y="36"/>
                    <a:pt x="10" y="37"/>
                  </a:cubicBezTo>
                  <a:cubicBezTo>
                    <a:pt x="9" y="37"/>
                    <a:pt x="9" y="37"/>
                    <a:pt x="9" y="37"/>
                  </a:cubicBezTo>
                  <a:moveTo>
                    <a:pt x="49" y="23"/>
                  </a:moveTo>
                  <a:cubicBezTo>
                    <a:pt x="48" y="23"/>
                    <a:pt x="47" y="23"/>
                    <a:pt x="46" y="23"/>
                  </a:cubicBezTo>
                  <a:cubicBezTo>
                    <a:pt x="48" y="22"/>
                    <a:pt x="50" y="20"/>
                    <a:pt x="52" y="19"/>
                  </a:cubicBezTo>
                  <a:cubicBezTo>
                    <a:pt x="52" y="20"/>
                    <a:pt x="52" y="21"/>
                    <a:pt x="52" y="22"/>
                  </a:cubicBezTo>
                  <a:cubicBezTo>
                    <a:pt x="51" y="22"/>
                    <a:pt x="50" y="23"/>
                    <a:pt x="49" y="23"/>
                  </a:cubicBezTo>
                  <a:moveTo>
                    <a:pt x="45" y="23"/>
                  </a:moveTo>
                  <a:cubicBezTo>
                    <a:pt x="45" y="22"/>
                    <a:pt x="45" y="22"/>
                    <a:pt x="45" y="22"/>
                  </a:cubicBezTo>
                  <a:cubicBezTo>
                    <a:pt x="47" y="21"/>
                    <a:pt x="50" y="20"/>
                    <a:pt x="53" y="18"/>
                  </a:cubicBezTo>
                  <a:cubicBezTo>
                    <a:pt x="53" y="19"/>
                    <a:pt x="53" y="19"/>
                    <a:pt x="53" y="19"/>
                  </a:cubicBezTo>
                  <a:cubicBezTo>
                    <a:pt x="50" y="20"/>
                    <a:pt x="48" y="21"/>
                    <a:pt x="45" y="23"/>
                  </a:cubicBezTo>
                  <a:moveTo>
                    <a:pt x="63" y="22"/>
                  </a:moveTo>
                  <a:cubicBezTo>
                    <a:pt x="63" y="22"/>
                    <a:pt x="64" y="22"/>
                    <a:pt x="64" y="22"/>
                  </a:cubicBezTo>
                  <a:cubicBezTo>
                    <a:pt x="65" y="21"/>
                    <a:pt x="65" y="21"/>
                    <a:pt x="65" y="21"/>
                  </a:cubicBezTo>
                  <a:cubicBezTo>
                    <a:pt x="66" y="21"/>
                    <a:pt x="68" y="20"/>
                    <a:pt x="69" y="19"/>
                  </a:cubicBezTo>
                  <a:cubicBezTo>
                    <a:pt x="70" y="19"/>
                    <a:pt x="70" y="19"/>
                    <a:pt x="70" y="18"/>
                  </a:cubicBezTo>
                  <a:cubicBezTo>
                    <a:pt x="70" y="18"/>
                    <a:pt x="70" y="18"/>
                    <a:pt x="70" y="18"/>
                  </a:cubicBezTo>
                  <a:cubicBezTo>
                    <a:pt x="72" y="19"/>
                    <a:pt x="74" y="20"/>
                    <a:pt x="76" y="21"/>
                  </a:cubicBezTo>
                  <a:cubicBezTo>
                    <a:pt x="65" y="25"/>
                    <a:pt x="54" y="30"/>
                    <a:pt x="43" y="34"/>
                  </a:cubicBezTo>
                  <a:cubicBezTo>
                    <a:pt x="32" y="38"/>
                    <a:pt x="22" y="43"/>
                    <a:pt x="12" y="48"/>
                  </a:cubicBezTo>
                  <a:cubicBezTo>
                    <a:pt x="10" y="49"/>
                    <a:pt x="7" y="50"/>
                    <a:pt x="5" y="52"/>
                  </a:cubicBezTo>
                  <a:cubicBezTo>
                    <a:pt x="7" y="50"/>
                    <a:pt x="9" y="49"/>
                    <a:pt x="12" y="47"/>
                  </a:cubicBezTo>
                  <a:cubicBezTo>
                    <a:pt x="17" y="44"/>
                    <a:pt x="22" y="42"/>
                    <a:pt x="27" y="39"/>
                  </a:cubicBezTo>
                  <a:cubicBezTo>
                    <a:pt x="36" y="35"/>
                    <a:pt x="46" y="31"/>
                    <a:pt x="56" y="26"/>
                  </a:cubicBezTo>
                  <a:cubicBezTo>
                    <a:pt x="59" y="26"/>
                    <a:pt x="63" y="25"/>
                    <a:pt x="67" y="23"/>
                  </a:cubicBezTo>
                  <a:cubicBezTo>
                    <a:pt x="68" y="23"/>
                    <a:pt x="68" y="21"/>
                    <a:pt x="67" y="21"/>
                  </a:cubicBezTo>
                  <a:cubicBezTo>
                    <a:pt x="67" y="21"/>
                    <a:pt x="67" y="21"/>
                    <a:pt x="67" y="21"/>
                  </a:cubicBezTo>
                  <a:cubicBezTo>
                    <a:pt x="65" y="22"/>
                    <a:pt x="64" y="22"/>
                    <a:pt x="63" y="22"/>
                  </a:cubicBezTo>
                  <a:moveTo>
                    <a:pt x="9" y="35"/>
                  </a:moveTo>
                  <a:cubicBezTo>
                    <a:pt x="10" y="34"/>
                    <a:pt x="11" y="33"/>
                    <a:pt x="11" y="32"/>
                  </a:cubicBezTo>
                  <a:cubicBezTo>
                    <a:pt x="17" y="30"/>
                    <a:pt x="23" y="27"/>
                    <a:pt x="28" y="24"/>
                  </a:cubicBezTo>
                  <a:cubicBezTo>
                    <a:pt x="32" y="22"/>
                    <a:pt x="35" y="21"/>
                    <a:pt x="38" y="19"/>
                  </a:cubicBezTo>
                  <a:cubicBezTo>
                    <a:pt x="40" y="19"/>
                    <a:pt x="41" y="18"/>
                    <a:pt x="42" y="17"/>
                  </a:cubicBezTo>
                  <a:cubicBezTo>
                    <a:pt x="31" y="23"/>
                    <a:pt x="20" y="29"/>
                    <a:pt x="9" y="35"/>
                  </a:cubicBezTo>
                  <a:moveTo>
                    <a:pt x="55" y="22"/>
                  </a:moveTo>
                  <a:cubicBezTo>
                    <a:pt x="55" y="21"/>
                    <a:pt x="55" y="21"/>
                    <a:pt x="55" y="21"/>
                  </a:cubicBezTo>
                  <a:cubicBezTo>
                    <a:pt x="58" y="20"/>
                    <a:pt x="60" y="19"/>
                    <a:pt x="63" y="17"/>
                  </a:cubicBezTo>
                  <a:cubicBezTo>
                    <a:pt x="60" y="19"/>
                    <a:pt x="58" y="20"/>
                    <a:pt x="55" y="22"/>
                  </a:cubicBezTo>
                  <a:moveTo>
                    <a:pt x="55" y="24"/>
                  </a:moveTo>
                  <a:cubicBezTo>
                    <a:pt x="55" y="23"/>
                    <a:pt x="55" y="23"/>
                    <a:pt x="55" y="23"/>
                  </a:cubicBezTo>
                  <a:cubicBezTo>
                    <a:pt x="58" y="21"/>
                    <a:pt x="62" y="19"/>
                    <a:pt x="65" y="17"/>
                  </a:cubicBezTo>
                  <a:cubicBezTo>
                    <a:pt x="65" y="16"/>
                    <a:pt x="65" y="16"/>
                    <a:pt x="65" y="16"/>
                  </a:cubicBezTo>
                  <a:cubicBezTo>
                    <a:pt x="67" y="17"/>
                    <a:pt x="68" y="17"/>
                    <a:pt x="70" y="18"/>
                  </a:cubicBezTo>
                  <a:cubicBezTo>
                    <a:pt x="68" y="19"/>
                    <a:pt x="66" y="20"/>
                    <a:pt x="64" y="21"/>
                  </a:cubicBezTo>
                  <a:cubicBezTo>
                    <a:pt x="63" y="22"/>
                    <a:pt x="61" y="23"/>
                    <a:pt x="59" y="23"/>
                  </a:cubicBezTo>
                  <a:cubicBezTo>
                    <a:pt x="58" y="24"/>
                    <a:pt x="56" y="24"/>
                    <a:pt x="55" y="24"/>
                  </a:cubicBezTo>
                  <a:moveTo>
                    <a:pt x="55" y="17"/>
                  </a:moveTo>
                  <a:cubicBezTo>
                    <a:pt x="55" y="17"/>
                    <a:pt x="55" y="17"/>
                    <a:pt x="55" y="17"/>
                  </a:cubicBezTo>
                  <a:cubicBezTo>
                    <a:pt x="55" y="17"/>
                    <a:pt x="56" y="16"/>
                    <a:pt x="57" y="16"/>
                  </a:cubicBezTo>
                  <a:cubicBezTo>
                    <a:pt x="56" y="16"/>
                    <a:pt x="55" y="17"/>
                    <a:pt x="55" y="17"/>
                  </a:cubicBezTo>
                  <a:moveTo>
                    <a:pt x="16" y="26"/>
                  </a:moveTo>
                  <a:cubicBezTo>
                    <a:pt x="20" y="23"/>
                    <a:pt x="25" y="20"/>
                    <a:pt x="30" y="18"/>
                  </a:cubicBezTo>
                  <a:cubicBezTo>
                    <a:pt x="33" y="17"/>
                    <a:pt x="35" y="16"/>
                    <a:pt x="38" y="16"/>
                  </a:cubicBezTo>
                  <a:cubicBezTo>
                    <a:pt x="36" y="17"/>
                    <a:pt x="34" y="18"/>
                    <a:pt x="32" y="19"/>
                  </a:cubicBezTo>
                  <a:cubicBezTo>
                    <a:pt x="27" y="21"/>
                    <a:pt x="22" y="24"/>
                    <a:pt x="16" y="26"/>
                  </a:cubicBezTo>
                  <a:moveTo>
                    <a:pt x="58" y="16"/>
                  </a:moveTo>
                  <a:cubicBezTo>
                    <a:pt x="58" y="16"/>
                    <a:pt x="58" y="16"/>
                    <a:pt x="58" y="16"/>
                  </a:cubicBezTo>
                  <a:cubicBezTo>
                    <a:pt x="58" y="16"/>
                    <a:pt x="58" y="16"/>
                    <a:pt x="58" y="16"/>
                  </a:cubicBezTo>
                  <a:moveTo>
                    <a:pt x="55" y="21"/>
                  </a:moveTo>
                  <a:cubicBezTo>
                    <a:pt x="55" y="20"/>
                    <a:pt x="55" y="19"/>
                    <a:pt x="55" y="18"/>
                  </a:cubicBezTo>
                  <a:cubicBezTo>
                    <a:pt x="56" y="17"/>
                    <a:pt x="58" y="16"/>
                    <a:pt x="59" y="15"/>
                  </a:cubicBezTo>
                  <a:cubicBezTo>
                    <a:pt x="59" y="15"/>
                    <a:pt x="59" y="15"/>
                    <a:pt x="59" y="15"/>
                  </a:cubicBezTo>
                  <a:cubicBezTo>
                    <a:pt x="61" y="15"/>
                    <a:pt x="63" y="16"/>
                    <a:pt x="64" y="16"/>
                  </a:cubicBezTo>
                  <a:cubicBezTo>
                    <a:pt x="61" y="18"/>
                    <a:pt x="58" y="19"/>
                    <a:pt x="55" y="21"/>
                  </a:cubicBezTo>
                  <a:moveTo>
                    <a:pt x="16" y="27"/>
                  </a:moveTo>
                  <a:cubicBezTo>
                    <a:pt x="21" y="24"/>
                    <a:pt x="27" y="22"/>
                    <a:pt x="32" y="19"/>
                  </a:cubicBezTo>
                  <a:cubicBezTo>
                    <a:pt x="34" y="18"/>
                    <a:pt x="37" y="17"/>
                    <a:pt x="39" y="16"/>
                  </a:cubicBezTo>
                  <a:cubicBezTo>
                    <a:pt x="40" y="16"/>
                    <a:pt x="41" y="15"/>
                    <a:pt x="41" y="15"/>
                  </a:cubicBezTo>
                  <a:cubicBezTo>
                    <a:pt x="42" y="15"/>
                    <a:pt x="42" y="15"/>
                    <a:pt x="42" y="15"/>
                  </a:cubicBezTo>
                  <a:cubicBezTo>
                    <a:pt x="40" y="16"/>
                    <a:pt x="39" y="16"/>
                    <a:pt x="38" y="17"/>
                  </a:cubicBezTo>
                  <a:cubicBezTo>
                    <a:pt x="29" y="21"/>
                    <a:pt x="21" y="24"/>
                    <a:pt x="14" y="29"/>
                  </a:cubicBezTo>
                  <a:cubicBezTo>
                    <a:pt x="14" y="29"/>
                    <a:pt x="15" y="28"/>
                    <a:pt x="16" y="27"/>
                  </a:cubicBezTo>
                  <a:cubicBezTo>
                    <a:pt x="16" y="27"/>
                    <a:pt x="16" y="27"/>
                    <a:pt x="16" y="27"/>
                  </a:cubicBezTo>
                  <a:moveTo>
                    <a:pt x="8" y="38"/>
                  </a:moveTo>
                  <a:cubicBezTo>
                    <a:pt x="8" y="38"/>
                    <a:pt x="8" y="38"/>
                    <a:pt x="8" y="38"/>
                  </a:cubicBezTo>
                  <a:cubicBezTo>
                    <a:pt x="9" y="37"/>
                    <a:pt x="10" y="37"/>
                    <a:pt x="10" y="37"/>
                  </a:cubicBezTo>
                  <a:cubicBezTo>
                    <a:pt x="12" y="37"/>
                    <a:pt x="13" y="36"/>
                    <a:pt x="15" y="35"/>
                  </a:cubicBezTo>
                  <a:cubicBezTo>
                    <a:pt x="19" y="32"/>
                    <a:pt x="24" y="30"/>
                    <a:pt x="28" y="28"/>
                  </a:cubicBezTo>
                  <a:cubicBezTo>
                    <a:pt x="37" y="23"/>
                    <a:pt x="45" y="19"/>
                    <a:pt x="53" y="15"/>
                  </a:cubicBezTo>
                  <a:cubicBezTo>
                    <a:pt x="53" y="16"/>
                    <a:pt x="53" y="17"/>
                    <a:pt x="53" y="17"/>
                  </a:cubicBezTo>
                  <a:cubicBezTo>
                    <a:pt x="51" y="18"/>
                    <a:pt x="49" y="19"/>
                    <a:pt x="48" y="20"/>
                  </a:cubicBezTo>
                  <a:cubicBezTo>
                    <a:pt x="46" y="21"/>
                    <a:pt x="45" y="21"/>
                    <a:pt x="44" y="22"/>
                  </a:cubicBezTo>
                  <a:cubicBezTo>
                    <a:pt x="43" y="22"/>
                    <a:pt x="43" y="21"/>
                    <a:pt x="42" y="21"/>
                  </a:cubicBezTo>
                  <a:cubicBezTo>
                    <a:pt x="42" y="21"/>
                    <a:pt x="42" y="21"/>
                    <a:pt x="42" y="21"/>
                  </a:cubicBezTo>
                  <a:cubicBezTo>
                    <a:pt x="41" y="21"/>
                    <a:pt x="40" y="23"/>
                    <a:pt x="41" y="23"/>
                  </a:cubicBezTo>
                  <a:cubicBezTo>
                    <a:pt x="41" y="23"/>
                    <a:pt x="41" y="23"/>
                    <a:pt x="41" y="23"/>
                  </a:cubicBezTo>
                  <a:cubicBezTo>
                    <a:pt x="39" y="24"/>
                    <a:pt x="37" y="25"/>
                    <a:pt x="34" y="26"/>
                  </a:cubicBezTo>
                  <a:cubicBezTo>
                    <a:pt x="30" y="28"/>
                    <a:pt x="26" y="30"/>
                    <a:pt x="21" y="32"/>
                  </a:cubicBezTo>
                  <a:cubicBezTo>
                    <a:pt x="17" y="34"/>
                    <a:pt x="13" y="37"/>
                    <a:pt x="8" y="38"/>
                  </a:cubicBezTo>
                  <a:cubicBezTo>
                    <a:pt x="8" y="38"/>
                    <a:pt x="8" y="38"/>
                    <a:pt x="8" y="38"/>
                  </a:cubicBezTo>
                  <a:moveTo>
                    <a:pt x="55" y="16"/>
                  </a:moveTo>
                  <a:cubicBezTo>
                    <a:pt x="55" y="16"/>
                    <a:pt x="55" y="15"/>
                    <a:pt x="55" y="15"/>
                  </a:cubicBezTo>
                  <a:cubicBezTo>
                    <a:pt x="56" y="15"/>
                    <a:pt x="57" y="15"/>
                    <a:pt x="58" y="15"/>
                  </a:cubicBezTo>
                  <a:cubicBezTo>
                    <a:pt x="57" y="15"/>
                    <a:pt x="56" y="16"/>
                    <a:pt x="55" y="16"/>
                  </a:cubicBezTo>
                  <a:moveTo>
                    <a:pt x="12" y="31"/>
                  </a:moveTo>
                  <a:cubicBezTo>
                    <a:pt x="12" y="31"/>
                    <a:pt x="12" y="31"/>
                    <a:pt x="12" y="31"/>
                  </a:cubicBezTo>
                  <a:cubicBezTo>
                    <a:pt x="14" y="30"/>
                    <a:pt x="15" y="29"/>
                    <a:pt x="16" y="28"/>
                  </a:cubicBezTo>
                  <a:cubicBezTo>
                    <a:pt x="19" y="27"/>
                    <a:pt x="22" y="25"/>
                    <a:pt x="25" y="23"/>
                  </a:cubicBezTo>
                  <a:cubicBezTo>
                    <a:pt x="31" y="20"/>
                    <a:pt x="37" y="18"/>
                    <a:pt x="43" y="15"/>
                  </a:cubicBezTo>
                  <a:cubicBezTo>
                    <a:pt x="45" y="15"/>
                    <a:pt x="46" y="15"/>
                    <a:pt x="47" y="15"/>
                  </a:cubicBezTo>
                  <a:cubicBezTo>
                    <a:pt x="36" y="19"/>
                    <a:pt x="24" y="26"/>
                    <a:pt x="13" y="31"/>
                  </a:cubicBezTo>
                  <a:cubicBezTo>
                    <a:pt x="13" y="31"/>
                    <a:pt x="12" y="31"/>
                    <a:pt x="12" y="31"/>
                  </a:cubicBezTo>
                  <a:moveTo>
                    <a:pt x="9" y="37"/>
                  </a:moveTo>
                  <a:cubicBezTo>
                    <a:pt x="9" y="36"/>
                    <a:pt x="9" y="36"/>
                    <a:pt x="9" y="36"/>
                  </a:cubicBezTo>
                  <a:cubicBezTo>
                    <a:pt x="10" y="36"/>
                    <a:pt x="10" y="36"/>
                    <a:pt x="10" y="36"/>
                  </a:cubicBezTo>
                  <a:cubicBezTo>
                    <a:pt x="11" y="35"/>
                    <a:pt x="13" y="34"/>
                    <a:pt x="15" y="33"/>
                  </a:cubicBezTo>
                  <a:cubicBezTo>
                    <a:pt x="18" y="30"/>
                    <a:pt x="22" y="29"/>
                    <a:pt x="26" y="27"/>
                  </a:cubicBezTo>
                  <a:cubicBezTo>
                    <a:pt x="33" y="22"/>
                    <a:pt x="41" y="18"/>
                    <a:pt x="49" y="15"/>
                  </a:cubicBezTo>
                  <a:cubicBezTo>
                    <a:pt x="50" y="15"/>
                    <a:pt x="50" y="15"/>
                    <a:pt x="51" y="15"/>
                  </a:cubicBezTo>
                  <a:cubicBezTo>
                    <a:pt x="51" y="15"/>
                    <a:pt x="52" y="15"/>
                    <a:pt x="52" y="15"/>
                  </a:cubicBezTo>
                  <a:cubicBezTo>
                    <a:pt x="52" y="15"/>
                    <a:pt x="52" y="15"/>
                    <a:pt x="52" y="15"/>
                  </a:cubicBezTo>
                  <a:cubicBezTo>
                    <a:pt x="38" y="21"/>
                    <a:pt x="24" y="28"/>
                    <a:pt x="11" y="35"/>
                  </a:cubicBezTo>
                  <a:cubicBezTo>
                    <a:pt x="11" y="36"/>
                    <a:pt x="9" y="36"/>
                    <a:pt x="9" y="37"/>
                  </a:cubicBezTo>
                  <a:moveTo>
                    <a:pt x="63" y="0"/>
                  </a:moveTo>
                  <a:cubicBezTo>
                    <a:pt x="63" y="0"/>
                    <a:pt x="63" y="0"/>
                    <a:pt x="63" y="0"/>
                  </a:cubicBezTo>
                  <a:cubicBezTo>
                    <a:pt x="58" y="3"/>
                    <a:pt x="55" y="7"/>
                    <a:pt x="54" y="13"/>
                  </a:cubicBezTo>
                  <a:cubicBezTo>
                    <a:pt x="52" y="12"/>
                    <a:pt x="51" y="12"/>
                    <a:pt x="50" y="12"/>
                  </a:cubicBezTo>
                  <a:cubicBezTo>
                    <a:pt x="50" y="12"/>
                    <a:pt x="50" y="12"/>
                    <a:pt x="50" y="12"/>
                  </a:cubicBezTo>
                  <a:cubicBezTo>
                    <a:pt x="35" y="13"/>
                    <a:pt x="19" y="18"/>
                    <a:pt x="10" y="30"/>
                  </a:cubicBezTo>
                  <a:cubicBezTo>
                    <a:pt x="1" y="42"/>
                    <a:pt x="0" y="59"/>
                    <a:pt x="6" y="72"/>
                  </a:cubicBezTo>
                  <a:cubicBezTo>
                    <a:pt x="10" y="80"/>
                    <a:pt x="16" y="87"/>
                    <a:pt x="23" y="92"/>
                  </a:cubicBezTo>
                  <a:cubicBezTo>
                    <a:pt x="27" y="95"/>
                    <a:pt x="31" y="97"/>
                    <a:pt x="36" y="97"/>
                  </a:cubicBezTo>
                  <a:cubicBezTo>
                    <a:pt x="39" y="97"/>
                    <a:pt x="43" y="96"/>
                    <a:pt x="46" y="95"/>
                  </a:cubicBezTo>
                  <a:cubicBezTo>
                    <a:pt x="46" y="96"/>
                    <a:pt x="45" y="98"/>
                    <a:pt x="44" y="99"/>
                  </a:cubicBezTo>
                  <a:cubicBezTo>
                    <a:pt x="44" y="100"/>
                    <a:pt x="45" y="101"/>
                    <a:pt x="45" y="101"/>
                  </a:cubicBezTo>
                  <a:cubicBezTo>
                    <a:pt x="46" y="101"/>
                    <a:pt x="46" y="101"/>
                    <a:pt x="46" y="100"/>
                  </a:cubicBezTo>
                  <a:cubicBezTo>
                    <a:pt x="47" y="100"/>
                    <a:pt x="47" y="99"/>
                    <a:pt x="47" y="99"/>
                  </a:cubicBezTo>
                  <a:cubicBezTo>
                    <a:pt x="47" y="99"/>
                    <a:pt x="47" y="99"/>
                    <a:pt x="47" y="99"/>
                  </a:cubicBezTo>
                  <a:cubicBezTo>
                    <a:pt x="47" y="100"/>
                    <a:pt x="48" y="100"/>
                    <a:pt x="48" y="100"/>
                  </a:cubicBezTo>
                  <a:cubicBezTo>
                    <a:pt x="49" y="100"/>
                    <a:pt x="49" y="100"/>
                    <a:pt x="49" y="99"/>
                  </a:cubicBezTo>
                  <a:cubicBezTo>
                    <a:pt x="49" y="99"/>
                    <a:pt x="49" y="99"/>
                    <a:pt x="49" y="99"/>
                  </a:cubicBezTo>
                  <a:cubicBezTo>
                    <a:pt x="50" y="99"/>
                    <a:pt x="50" y="99"/>
                    <a:pt x="50" y="99"/>
                  </a:cubicBezTo>
                  <a:cubicBezTo>
                    <a:pt x="51" y="99"/>
                    <a:pt x="51" y="99"/>
                    <a:pt x="51" y="98"/>
                  </a:cubicBezTo>
                  <a:cubicBezTo>
                    <a:pt x="51" y="97"/>
                    <a:pt x="51" y="97"/>
                    <a:pt x="51" y="97"/>
                  </a:cubicBezTo>
                  <a:cubicBezTo>
                    <a:pt x="52" y="97"/>
                    <a:pt x="53" y="96"/>
                    <a:pt x="52" y="96"/>
                  </a:cubicBezTo>
                  <a:cubicBezTo>
                    <a:pt x="56" y="98"/>
                    <a:pt x="61" y="99"/>
                    <a:pt x="66" y="99"/>
                  </a:cubicBezTo>
                  <a:cubicBezTo>
                    <a:pt x="68" y="99"/>
                    <a:pt x="71" y="98"/>
                    <a:pt x="74" y="97"/>
                  </a:cubicBezTo>
                  <a:cubicBezTo>
                    <a:pt x="82" y="94"/>
                    <a:pt x="87" y="87"/>
                    <a:pt x="90" y="79"/>
                  </a:cubicBezTo>
                  <a:cubicBezTo>
                    <a:pt x="97" y="64"/>
                    <a:pt x="97" y="44"/>
                    <a:pt x="89" y="30"/>
                  </a:cubicBezTo>
                  <a:cubicBezTo>
                    <a:pt x="82" y="19"/>
                    <a:pt x="69" y="14"/>
                    <a:pt x="56" y="13"/>
                  </a:cubicBezTo>
                  <a:cubicBezTo>
                    <a:pt x="57" y="8"/>
                    <a:pt x="60" y="4"/>
                    <a:pt x="64" y="2"/>
                  </a:cubicBezTo>
                  <a:cubicBezTo>
                    <a:pt x="65" y="1"/>
                    <a:pt x="64" y="0"/>
                    <a:pt x="6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4" name="Freeform 33"/>
            <p:cNvSpPr>
              <a:spLocks noEditPoints="1"/>
            </p:cNvSpPr>
            <p:nvPr/>
          </p:nvSpPr>
          <p:spPr bwMode="auto">
            <a:xfrm>
              <a:off x="8427706" y="3338439"/>
              <a:ext cx="411163" cy="428625"/>
            </a:xfrm>
            <a:custGeom>
              <a:avLst/>
              <a:gdLst>
                <a:gd name="T0" fmla="*/ 71 w 97"/>
                <a:gd name="T1" fmla="*/ 96 h 101"/>
                <a:gd name="T2" fmla="*/ 74 w 97"/>
                <a:gd name="T3" fmla="*/ 90 h 101"/>
                <a:gd name="T4" fmla="*/ 83 w 97"/>
                <a:gd name="T5" fmla="*/ 87 h 101"/>
                <a:gd name="T6" fmla="*/ 25 w 97"/>
                <a:gd name="T7" fmla="*/ 92 h 101"/>
                <a:gd name="T8" fmla="*/ 26 w 97"/>
                <a:gd name="T9" fmla="*/ 93 h 101"/>
                <a:gd name="T10" fmla="*/ 84 w 97"/>
                <a:gd name="T11" fmla="*/ 81 h 101"/>
                <a:gd name="T12" fmla="*/ 88 w 97"/>
                <a:gd name="T13" fmla="*/ 78 h 101"/>
                <a:gd name="T14" fmla="*/ 16 w 97"/>
                <a:gd name="T15" fmla="*/ 85 h 101"/>
                <a:gd name="T16" fmla="*/ 90 w 97"/>
                <a:gd name="T17" fmla="*/ 71 h 101"/>
                <a:gd name="T18" fmla="*/ 48 w 97"/>
                <a:gd name="T19" fmla="*/ 92 h 101"/>
                <a:gd name="T20" fmla="*/ 90 w 97"/>
                <a:gd name="T21" fmla="*/ 70 h 101"/>
                <a:gd name="T22" fmla="*/ 31 w 97"/>
                <a:gd name="T23" fmla="*/ 75 h 101"/>
                <a:gd name="T24" fmla="*/ 90 w 97"/>
                <a:gd name="T25" fmla="*/ 69 h 101"/>
                <a:gd name="T26" fmla="*/ 32 w 97"/>
                <a:gd name="T27" fmla="*/ 94 h 101"/>
                <a:gd name="T28" fmla="*/ 28 w 97"/>
                <a:gd name="T29" fmla="*/ 90 h 101"/>
                <a:gd name="T30" fmla="*/ 37 w 97"/>
                <a:gd name="T31" fmla="*/ 87 h 101"/>
                <a:gd name="T32" fmla="*/ 25 w 97"/>
                <a:gd name="T33" fmla="*/ 68 h 101"/>
                <a:gd name="T34" fmla="*/ 76 w 97"/>
                <a:gd name="T35" fmla="*/ 65 h 101"/>
                <a:gd name="T36" fmla="*/ 47 w 97"/>
                <a:gd name="T37" fmla="*/ 79 h 101"/>
                <a:gd name="T38" fmla="*/ 49 w 97"/>
                <a:gd name="T39" fmla="*/ 54 h 101"/>
                <a:gd name="T40" fmla="*/ 55 w 97"/>
                <a:gd name="T41" fmla="*/ 69 h 101"/>
                <a:gd name="T42" fmla="*/ 22 w 97"/>
                <a:gd name="T43" fmla="*/ 86 h 101"/>
                <a:gd name="T44" fmla="*/ 57 w 97"/>
                <a:gd name="T45" fmla="*/ 64 h 101"/>
                <a:gd name="T46" fmla="*/ 6 w 97"/>
                <a:gd name="T47" fmla="*/ 68 h 101"/>
                <a:gd name="T48" fmla="*/ 72 w 97"/>
                <a:gd name="T49" fmla="*/ 52 h 101"/>
                <a:gd name="T50" fmla="*/ 65 w 97"/>
                <a:gd name="T51" fmla="*/ 56 h 101"/>
                <a:gd name="T52" fmla="*/ 13 w 97"/>
                <a:gd name="T53" fmla="*/ 81 h 101"/>
                <a:gd name="T54" fmla="*/ 88 w 97"/>
                <a:gd name="T55" fmla="*/ 46 h 101"/>
                <a:gd name="T56" fmla="*/ 45 w 97"/>
                <a:gd name="T57" fmla="*/ 42 h 101"/>
                <a:gd name="T58" fmla="*/ 47 w 97"/>
                <a:gd name="T59" fmla="*/ 52 h 101"/>
                <a:gd name="T60" fmla="*/ 4 w 97"/>
                <a:gd name="T61" fmla="*/ 58 h 101"/>
                <a:gd name="T62" fmla="*/ 90 w 97"/>
                <a:gd name="T63" fmla="*/ 43 h 101"/>
                <a:gd name="T64" fmla="*/ 84 w 97"/>
                <a:gd name="T65" fmla="*/ 37 h 101"/>
                <a:gd name="T66" fmla="*/ 88 w 97"/>
                <a:gd name="T67" fmla="*/ 35 h 101"/>
                <a:gd name="T68" fmla="*/ 67 w 97"/>
                <a:gd name="T69" fmla="*/ 39 h 101"/>
                <a:gd name="T70" fmla="*/ 84 w 97"/>
                <a:gd name="T71" fmla="*/ 32 h 101"/>
                <a:gd name="T72" fmla="*/ 5 w 97"/>
                <a:gd name="T73" fmla="*/ 64 h 101"/>
                <a:gd name="T74" fmla="*/ 4 w 97"/>
                <a:gd name="T75" fmla="*/ 52 h 101"/>
                <a:gd name="T76" fmla="*/ 18 w 97"/>
                <a:gd name="T77" fmla="*/ 55 h 101"/>
                <a:gd name="T78" fmla="*/ 23 w 97"/>
                <a:gd name="T79" fmla="*/ 39 h 101"/>
                <a:gd name="T80" fmla="*/ 33 w 97"/>
                <a:gd name="T81" fmla="*/ 33 h 101"/>
                <a:gd name="T82" fmla="*/ 71 w 97"/>
                <a:gd name="T83" fmla="*/ 31 h 101"/>
                <a:gd name="T84" fmla="*/ 45 w 97"/>
                <a:gd name="T85" fmla="*/ 25 h 101"/>
                <a:gd name="T86" fmla="*/ 49 w 97"/>
                <a:gd name="T87" fmla="*/ 24 h 101"/>
                <a:gd name="T88" fmla="*/ 77 w 97"/>
                <a:gd name="T89" fmla="*/ 23 h 101"/>
                <a:gd name="T90" fmla="*/ 73 w 97"/>
                <a:gd name="T91" fmla="*/ 23 h 101"/>
                <a:gd name="T92" fmla="*/ 16 w 97"/>
                <a:gd name="T93" fmla="*/ 33 h 101"/>
                <a:gd name="T94" fmla="*/ 52 w 97"/>
                <a:gd name="T95" fmla="*/ 19 h 101"/>
                <a:gd name="T96" fmla="*/ 4 w 97"/>
                <a:gd name="T97" fmla="*/ 52 h 101"/>
                <a:gd name="T98" fmla="*/ 38 w 97"/>
                <a:gd name="T99" fmla="*/ 20 h 101"/>
                <a:gd name="T100" fmla="*/ 69 w 97"/>
                <a:gd name="T101" fmla="*/ 18 h 101"/>
                <a:gd name="T102" fmla="*/ 57 w 97"/>
                <a:gd name="T103" fmla="*/ 16 h 101"/>
                <a:gd name="T104" fmla="*/ 41 w 97"/>
                <a:gd name="T105" fmla="*/ 16 h 101"/>
                <a:gd name="T106" fmla="*/ 52 w 97"/>
                <a:gd name="T107" fmla="*/ 15 h 101"/>
                <a:gd name="T108" fmla="*/ 7 w 97"/>
                <a:gd name="T109" fmla="*/ 38 h 101"/>
                <a:gd name="T110" fmla="*/ 12 w 97"/>
                <a:gd name="T111" fmla="*/ 31 h 101"/>
                <a:gd name="T112" fmla="*/ 10 w 97"/>
                <a:gd name="T113" fmla="*/ 36 h 101"/>
                <a:gd name="T114" fmla="*/ 45 w 97"/>
                <a:gd name="T115" fmla="*/ 96 h 101"/>
                <a:gd name="T116" fmla="*/ 50 w 97"/>
                <a:gd name="T117" fmla="*/ 9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3" y="95"/>
                  </a:moveTo>
                  <a:cubicBezTo>
                    <a:pt x="75" y="94"/>
                    <a:pt x="77" y="93"/>
                    <a:pt x="78" y="92"/>
                  </a:cubicBezTo>
                  <a:cubicBezTo>
                    <a:pt x="78" y="92"/>
                    <a:pt x="77" y="93"/>
                    <a:pt x="76" y="93"/>
                  </a:cubicBezTo>
                  <a:cubicBezTo>
                    <a:pt x="75" y="94"/>
                    <a:pt x="74" y="95"/>
                    <a:pt x="73" y="95"/>
                  </a:cubicBezTo>
                  <a:moveTo>
                    <a:pt x="65" y="97"/>
                  </a:moveTo>
                  <a:cubicBezTo>
                    <a:pt x="70" y="95"/>
                    <a:pt x="74" y="92"/>
                    <a:pt x="79" y="89"/>
                  </a:cubicBezTo>
                  <a:cubicBezTo>
                    <a:pt x="79" y="89"/>
                    <a:pt x="80" y="89"/>
                    <a:pt x="81" y="88"/>
                  </a:cubicBezTo>
                  <a:cubicBezTo>
                    <a:pt x="82" y="88"/>
                    <a:pt x="82" y="87"/>
                    <a:pt x="82" y="87"/>
                  </a:cubicBezTo>
                  <a:cubicBezTo>
                    <a:pt x="82" y="87"/>
                    <a:pt x="82" y="88"/>
                    <a:pt x="82" y="88"/>
                  </a:cubicBezTo>
                  <a:cubicBezTo>
                    <a:pt x="81" y="89"/>
                    <a:pt x="80" y="90"/>
                    <a:pt x="79" y="90"/>
                  </a:cubicBezTo>
                  <a:cubicBezTo>
                    <a:pt x="76" y="92"/>
                    <a:pt x="74" y="94"/>
                    <a:pt x="71" y="96"/>
                  </a:cubicBezTo>
                  <a:cubicBezTo>
                    <a:pt x="71" y="96"/>
                    <a:pt x="71" y="96"/>
                    <a:pt x="71" y="96"/>
                  </a:cubicBezTo>
                  <a:cubicBezTo>
                    <a:pt x="69" y="97"/>
                    <a:pt x="67" y="97"/>
                    <a:pt x="65" y="97"/>
                  </a:cubicBezTo>
                  <a:moveTo>
                    <a:pt x="53" y="94"/>
                  </a:moveTo>
                  <a:cubicBezTo>
                    <a:pt x="52" y="94"/>
                    <a:pt x="51" y="93"/>
                    <a:pt x="50" y="93"/>
                  </a:cubicBezTo>
                  <a:cubicBezTo>
                    <a:pt x="55" y="91"/>
                    <a:pt x="60" y="89"/>
                    <a:pt x="65" y="87"/>
                  </a:cubicBezTo>
                  <a:cubicBezTo>
                    <a:pt x="61" y="89"/>
                    <a:pt x="57" y="92"/>
                    <a:pt x="53" y="94"/>
                  </a:cubicBezTo>
                  <a:moveTo>
                    <a:pt x="63" y="97"/>
                  </a:moveTo>
                  <a:cubicBezTo>
                    <a:pt x="61" y="97"/>
                    <a:pt x="60" y="97"/>
                    <a:pt x="59" y="96"/>
                  </a:cubicBezTo>
                  <a:cubicBezTo>
                    <a:pt x="63" y="95"/>
                    <a:pt x="66" y="93"/>
                    <a:pt x="70" y="91"/>
                  </a:cubicBezTo>
                  <a:cubicBezTo>
                    <a:pt x="73" y="89"/>
                    <a:pt x="76" y="88"/>
                    <a:pt x="80" y="86"/>
                  </a:cubicBezTo>
                  <a:cubicBezTo>
                    <a:pt x="78" y="87"/>
                    <a:pt x="76" y="89"/>
                    <a:pt x="74" y="90"/>
                  </a:cubicBezTo>
                  <a:cubicBezTo>
                    <a:pt x="70" y="92"/>
                    <a:pt x="66" y="94"/>
                    <a:pt x="63" y="97"/>
                  </a:cubicBezTo>
                  <a:moveTo>
                    <a:pt x="57" y="96"/>
                  </a:moveTo>
                  <a:cubicBezTo>
                    <a:pt x="56" y="96"/>
                    <a:pt x="55" y="95"/>
                    <a:pt x="54" y="95"/>
                  </a:cubicBezTo>
                  <a:cubicBezTo>
                    <a:pt x="62" y="91"/>
                    <a:pt x="70" y="87"/>
                    <a:pt x="79" y="83"/>
                  </a:cubicBezTo>
                  <a:cubicBezTo>
                    <a:pt x="77" y="84"/>
                    <a:pt x="76" y="85"/>
                    <a:pt x="74" y="86"/>
                  </a:cubicBezTo>
                  <a:cubicBezTo>
                    <a:pt x="69" y="89"/>
                    <a:pt x="63" y="93"/>
                    <a:pt x="57" y="96"/>
                  </a:cubicBezTo>
                  <a:moveTo>
                    <a:pt x="63" y="97"/>
                  </a:moveTo>
                  <a:cubicBezTo>
                    <a:pt x="63" y="97"/>
                    <a:pt x="63" y="97"/>
                    <a:pt x="63" y="97"/>
                  </a:cubicBezTo>
                  <a:cubicBezTo>
                    <a:pt x="66" y="95"/>
                    <a:pt x="66" y="95"/>
                    <a:pt x="66" y="95"/>
                  </a:cubicBezTo>
                  <a:cubicBezTo>
                    <a:pt x="73" y="91"/>
                    <a:pt x="79" y="87"/>
                    <a:pt x="85" y="83"/>
                  </a:cubicBezTo>
                  <a:cubicBezTo>
                    <a:pt x="85" y="84"/>
                    <a:pt x="84" y="85"/>
                    <a:pt x="83" y="87"/>
                  </a:cubicBezTo>
                  <a:cubicBezTo>
                    <a:pt x="83" y="87"/>
                    <a:pt x="83" y="87"/>
                    <a:pt x="83" y="87"/>
                  </a:cubicBezTo>
                  <a:cubicBezTo>
                    <a:pt x="79" y="88"/>
                    <a:pt x="76" y="91"/>
                    <a:pt x="72" y="93"/>
                  </a:cubicBezTo>
                  <a:cubicBezTo>
                    <a:pt x="70" y="94"/>
                    <a:pt x="69" y="95"/>
                    <a:pt x="67" y="96"/>
                  </a:cubicBezTo>
                  <a:cubicBezTo>
                    <a:pt x="66" y="96"/>
                    <a:pt x="65" y="97"/>
                    <a:pt x="63" y="97"/>
                  </a:cubicBezTo>
                  <a:cubicBezTo>
                    <a:pt x="63" y="97"/>
                    <a:pt x="63" y="97"/>
                    <a:pt x="63" y="97"/>
                  </a:cubicBezTo>
                  <a:moveTo>
                    <a:pt x="25" y="92"/>
                  </a:moveTo>
                  <a:cubicBezTo>
                    <a:pt x="24" y="92"/>
                    <a:pt x="23" y="91"/>
                    <a:pt x="22" y="91"/>
                  </a:cubicBezTo>
                  <a:cubicBezTo>
                    <a:pt x="29" y="88"/>
                    <a:pt x="36" y="85"/>
                    <a:pt x="43" y="82"/>
                  </a:cubicBezTo>
                  <a:cubicBezTo>
                    <a:pt x="42" y="82"/>
                    <a:pt x="40" y="83"/>
                    <a:pt x="39" y="84"/>
                  </a:cubicBezTo>
                  <a:cubicBezTo>
                    <a:pt x="37" y="85"/>
                    <a:pt x="34" y="86"/>
                    <a:pt x="31" y="88"/>
                  </a:cubicBezTo>
                  <a:cubicBezTo>
                    <a:pt x="29" y="89"/>
                    <a:pt x="27" y="91"/>
                    <a:pt x="25" y="92"/>
                  </a:cubicBezTo>
                  <a:moveTo>
                    <a:pt x="35" y="95"/>
                  </a:moveTo>
                  <a:cubicBezTo>
                    <a:pt x="34" y="95"/>
                    <a:pt x="33" y="95"/>
                    <a:pt x="32" y="95"/>
                  </a:cubicBezTo>
                  <a:cubicBezTo>
                    <a:pt x="38" y="93"/>
                    <a:pt x="43" y="90"/>
                    <a:pt x="49" y="87"/>
                  </a:cubicBezTo>
                  <a:cubicBezTo>
                    <a:pt x="54" y="85"/>
                    <a:pt x="59" y="83"/>
                    <a:pt x="63" y="81"/>
                  </a:cubicBezTo>
                  <a:cubicBezTo>
                    <a:pt x="60" y="84"/>
                    <a:pt x="56" y="86"/>
                    <a:pt x="52" y="88"/>
                  </a:cubicBezTo>
                  <a:cubicBezTo>
                    <a:pt x="50" y="89"/>
                    <a:pt x="48" y="90"/>
                    <a:pt x="46" y="92"/>
                  </a:cubicBezTo>
                  <a:cubicBezTo>
                    <a:pt x="45" y="92"/>
                    <a:pt x="44" y="93"/>
                    <a:pt x="43" y="94"/>
                  </a:cubicBezTo>
                  <a:cubicBezTo>
                    <a:pt x="40" y="94"/>
                    <a:pt x="37" y="95"/>
                    <a:pt x="35" y="95"/>
                  </a:cubicBezTo>
                  <a:moveTo>
                    <a:pt x="31" y="94"/>
                  </a:moveTo>
                  <a:cubicBezTo>
                    <a:pt x="31" y="94"/>
                    <a:pt x="31" y="94"/>
                    <a:pt x="31" y="94"/>
                  </a:cubicBezTo>
                  <a:cubicBezTo>
                    <a:pt x="29" y="94"/>
                    <a:pt x="28" y="94"/>
                    <a:pt x="26" y="93"/>
                  </a:cubicBezTo>
                  <a:cubicBezTo>
                    <a:pt x="31" y="92"/>
                    <a:pt x="35" y="89"/>
                    <a:pt x="39" y="87"/>
                  </a:cubicBezTo>
                  <a:cubicBezTo>
                    <a:pt x="45" y="84"/>
                    <a:pt x="51" y="82"/>
                    <a:pt x="58" y="79"/>
                  </a:cubicBezTo>
                  <a:cubicBezTo>
                    <a:pt x="53" y="81"/>
                    <a:pt x="49" y="84"/>
                    <a:pt x="45" y="86"/>
                  </a:cubicBezTo>
                  <a:cubicBezTo>
                    <a:pt x="43" y="87"/>
                    <a:pt x="41" y="88"/>
                    <a:pt x="39" y="89"/>
                  </a:cubicBezTo>
                  <a:cubicBezTo>
                    <a:pt x="37" y="92"/>
                    <a:pt x="34" y="93"/>
                    <a:pt x="31" y="94"/>
                  </a:cubicBezTo>
                  <a:cubicBezTo>
                    <a:pt x="31" y="94"/>
                    <a:pt x="31" y="94"/>
                    <a:pt x="31" y="94"/>
                  </a:cubicBezTo>
                  <a:moveTo>
                    <a:pt x="59" y="96"/>
                  </a:moveTo>
                  <a:cubicBezTo>
                    <a:pt x="62" y="94"/>
                    <a:pt x="66" y="91"/>
                    <a:pt x="70" y="89"/>
                  </a:cubicBezTo>
                  <a:cubicBezTo>
                    <a:pt x="73" y="87"/>
                    <a:pt x="76" y="85"/>
                    <a:pt x="79" y="83"/>
                  </a:cubicBezTo>
                  <a:cubicBezTo>
                    <a:pt x="81" y="83"/>
                    <a:pt x="82" y="82"/>
                    <a:pt x="83" y="81"/>
                  </a:cubicBezTo>
                  <a:cubicBezTo>
                    <a:pt x="84" y="81"/>
                    <a:pt x="84" y="81"/>
                    <a:pt x="84" y="81"/>
                  </a:cubicBezTo>
                  <a:cubicBezTo>
                    <a:pt x="85" y="80"/>
                    <a:pt x="86" y="80"/>
                    <a:pt x="87" y="79"/>
                  </a:cubicBezTo>
                  <a:cubicBezTo>
                    <a:pt x="87" y="80"/>
                    <a:pt x="86" y="81"/>
                    <a:pt x="86" y="82"/>
                  </a:cubicBezTo>
                  <a:cubicBezTo>
                    <a:pt x="85" y="82"/>
                    <a:pt x="85" y="82"/>
                    <a:pt x="85" y="82"/>
                  </a:cubicBezTo>
                  <a:cubicBezTo>
                    <a:pt x="80" y="86"/>
                    <a:pt x="73" y="89"/>
                    <a:pt x="67" y="92"/>
                  </a:cubicBezTo>
                  <a:cubicBezTo>
                    <a:pt x="65" y="94"/>
                    <a:pt x="60" y="95"/>
                    <a:pt x="59" y="96"/>
                  </a:cubicBezTo>
                  <a:moveTo>
                    <a:pt x="54" y="94"/>
                  </a:moveTo>
                  <a:cubicBezTo>
                    <a:pt x="54" y="94"/>
                    <a:pt x="57" y="92"/>
                    <a:pt x="57" y="92"/>
                  </a:cubicBezTo>
                  <a:cubicBezTo>
                    <a:pt x="59" y="91"/>
                    <a:pt x="60" y="90"/>
                    <a:pt x="62" y="89"/>
                  </a:cubicBezTo>
                  <a:cubicBezTo>
                    <a:pt x="66" y="87"/>
                    <a:pt x="71" y="85"/>
                    <a:pt x="75" y="82"/>
                  </a:cubicBezTo>
                  <a:cubicBezTo>
                    <a:pt x="80" y="80"/>
                    <a:pt x="84" y="78"/>
                    <a:pt x="89" y="75"/>
                  </a:cubicBezTo>
                  <a:cubicBezTo>
                    <a:pt x="88" y="76"/>
                    <a:pt x="88" y="77"/>
                    <a:pt x="88" y="78"/>
                  </a:cubicBezTo>
                  <a:cubicBezTo>
                    <a:pt x="86" y="79"/>
                    <a:pt x="84" y="80"/>
                    <a:pt x="83" y="81"/>
                  </a:cubicBezTo>
                  <a:cubicBezTo>
                    <a:pt x="77" y="83"/>
                    <a:pt x="71" y="86"/>
                    <a:pt x="65" y="89"/>
                  </a:cubicBezTo>
                  <a:cubicBezTo>
                    <a:pt x="62" y="90"/>
                    <a:pt x="59" y="92"/>
                    <a:pt x="56" y="93"/>
                  </a:cubicBezTo>
                  <a:cubicBezTo>
                    <a:pt x="55" y="94"/>
                    <a:pt x="54" y="94"/>
                    <a:pt x="54" y="94"/>
                  </a:cubicBezTo>
                  <a:moveTo>
                    <a:pt x="73" y="77"/>
                  </a:moveTo>
                  <a:cubicBezTo>
                    <a:pt x="75" y="76"/>
                    <a:pt x="77" y="75"/>
                    <a:pt x="78" y="74"/>
                  </a:cubicBezTo>
                  <a:cubicBezTo>
                    <a:pt x="80" y="74"/>
                    <a:pt x="81" y="73"/>
                    <a:pt x="83" y="73"/>
                  </a:cubicBezTo>
                  <a:cubicBezTo>
                    <a:pt x="80" y="74"/>
                    <a:pt x="76" y="76"/>
                    <a:pt x="73" y="77"/>
                  </a:cubicBezTo>
                  <a:moveTo>
                    <a:pt x="18" y="87"/>
                  </a:moveTo>
                  <a:cubicBezTo>
                    <a:pt x="17" y="86"/>
                    <a:pt x="17" y="85"/>
                    <a:pt x="16" y="85"/>
                  </a:cubicBezTo>
                  <a:cubicBezTo>
                    <a:pt x="16" y="85"/>
                    <a:pt x="16" y="85"/>
                    <a:pt x="16" y="85"/>
                  </a:cubicBezTo>
                  <a:cubicBezTo>
                    <a:pt x="22" y="82"/>
                    <a:pt x="28" y="79"/>
                    <a:pt x="34" y="77"/>
                  </a:cubicBezTo>
                  <a:cubicBezTo>
                    <a:pt x="38" y="75"/>
                    <a:pt x="43" y="73"/>
                    <a:pt x="47" y="71"/>
                  </a:cubicBezTo>
                  <a:cubicBezTo>
                    <a:pt x="43" y="73"/>
                    <a:pt x="38" y="76"/>
                    <a:pt x="34" y="78"/>
                  </a:cubicBezTo>
                  <a:cubicBezTo>
                    <a:pt x="29" y="81"/>
                    <a:pt x="23" y="83"/>
                    <a:pt x="18" y="87"/>
                  </a:cubicBezTo>
                  <a:moveTo>
                    <a:pt x="45" y="93"/>
                  </a:moveTo>
                  <a:cubicBezTo>
                    <a:pt x="45" y="93"/>
                    <a:pt x="45" y="93"/>
                    <a:pt x="45" y="93"/>
                  </a:cubicBezTo>
                  <a:cubicBezTo>
                    <a:pt x="45" y="93"/>
                    <a:pt x="45" y="93"/>
                    <a:pt x="45" y="93"/>
                  </a:cubicBezTo>
                  <a:cubicBezTo>
                    <a:pt x="47" y="92"/>
                    <a:pt x="49" y="91"/>
                    <a:pt x="51" y="90"/>
                  </a:cubicBezTo>
                  <a:cubicBezTo>
                    <a:pt x="54" y="88"/>
                    <a:pt x="58" y="87"/>
                    <a:pt x="61" y="85"/>
                  </a:cubicBezTo>
                  <a:cubicBezTo>
                    <a:pt x="65" y="84"/>
                    <a:pt x="68" y="82"/>
                    <a:pt x="71" y="80"/>
                  </a:cubicBezTo>
                  <a:cubicBezTo>
                    <a:pt x="77" y="77"/>
                    <a:pt x="84" y="74"/>
                    <a:pt x="90" y="71"/>
                  </a:cubicBezTo>
                  <a:cubicBezTo>
                    <a:pt x="90" y="71"/>
                    <a:pt x="90" y="72"/>
                    <a:pt x="90" y="72"/>
                  </a:cubicBezTo>
                  <a:cubicBezTo>
                    <a:pt x="89" y="73"/>
                    <a:pt x="89" y="74"/>
                    <a:pt x="89" y="75"/>
                  </a:cubicBezTo>
                  <a:cubicBezTo>
                    <a:pt x="89" y="75"/>
                    <a:pt x="89" y="75"/>
                    <a:pt x="89" y="75"/>
                  </a:cubicBezTo>
                  <a:cubicBezTo>
                    <a:pt x="88" y="75"/>
                    <a:pt x="88" y="75"/>
                    <a:pt x="87" y="75"/>
                  </a:cubicBezTo>
                  <a:cubicBezTo>
                    <a:pt x="87" y="75"/>
                    <a:pt x="87" y="75"/>
                    <a:pt x="87" y="75"/>
                  </a:cubicBezTo>
                  <a:cubicBezTo>
                    <a:pt x="82" y="78"/>
                    <a:pt x="76" y="80"/>
                    <a:pt x="71" y="83"/>
                  </a:cubicBezTo>
                  <a:cubicBezTo>
                    <a:pt x="64" y="87"/>
                    <a:pt x="57" y="90"/>
                    <a:pt x="50" y="92"/>
                  </a:cubicBezTo>
                  <a:cubicBezTo>
                    <a:pt x="49" y="92"/>
                    <a:pt x="49" y="92"/>
                    <a:pt x="49" y="92"/>
                  </a:cubicBezTo>
                  <a:cubicBezTo>
                    <a:pt x="49" y="92"/>
                    <a:pt x="49" y="92"/>
                    <a:pt x="49" y="92"/>
                  </a:cubicBezTo>
                  <a:cubicBezTo>
                    <a:pt x="48" y="92"/>
                    <a:pt x="48" y="92"/>
                    <a:pt x="48" y="92"/>
                  </a:cubicBezTo>
                  <a:cubicBezTo>
                    <a:pt x="48" y="92"/>
                    <a:pt x="48" y="92"/>
                    <a:pt x="48" y="92"/>
                  </a:cubicBezTo>
                  <a:cubicBezTo>
                    <a:pt x="48" y="92"/>
                    <a:pt x="48" y="92"/>
                    <a:pt x="47" y="92"/>
                  </a:cubicBezTo>
                  <a:cubicBezTo>
                    <a:pt x="47" y="92"/>
                    <a:pt x="47" y="93"/>
                    <a:pt x="47" y="93"/>
                  </a:cubicBezTo>
                  <a:cubicBezTo>
                    <a:pt x="47" y="93"/>
                    <a:pt x="47" y="93"/>
                    <a:pt x="47" y="93"/>
                  </a:cubicBezTo>
                  <a:cubicBezTo>
                    <a:pt x="46" y="93"/>
                    <a:pt x="45" y="93"/>
                    <a:pt x="45" y="93"/>
                  </a:cubicBezTo>
                  <a:moveTo>
                    <a:pt x="50" y="90"/>
                  </a:moveTo>
                  <a:cubicBezTo>
                    <a:pt x="51" y="89"/>
                    <a:pt x="52" y="89"/>
                    <a:pt x="52" y="88"/>
                  </a:cubicBezTo>
                  <a:cubicBezTo>
                    <a:pt x="56" y="86"/>
                    <a:pt x="61" y="83"/>
                    <a:pt x="66" y="81"/>
                  </a:cubicBezTo>
                  <a:cubicBezTo>
                    <a:pt x="67" y="80"/>
                    <a:pt x="68" y="80"/>
                    <a:pt x="69" y="79"/>
                  </a:cubicBezTo>
                  <a:cubicBezTo>
                    <a:pt x="70" y="79"/>
                    <a:pt x="70" y="78"/>
                    <a:pt x="71" y="78"/>
                  </a:cubicBezTo>
                  <a:cubicBezTo>
                    <a:pt x="77" y="76"/>
                    <a:pt x="83" y="73"/>
                    <a:pt x="89" y="71"/>
                  </a:cubicBezTo>
                  <a:cubicBezTo>
                    <a:pt x="89" y="70"/>
                    <a:pt x="90" y="70"/>
                    <a:pt x="90" y="70"/>
                  </a:cubicBezTo>
                  <a:cubicBezTo>
                    <a:pt x="90" y="70"/>
                    <a:pt x="90" y="70"/>
                    <a:pt x="90" y="70"/>
                  </a:cubicBezTo>
                  <a:cubicBezTo>
                    <a:pt x="82" y="74"/>
                    <a:pt x="74" y="78"/>
                    <a:pt x="67" y="82"/>
                  </a:cubicBezTo>
                  <a:cubicBezTo>
                    <a:pt x="61" y="85"/>
                    <a:pt x="56" y="87"/>
                    <a:pt x="50" y="90"/>
                  </a:cubicBezTo>
                  <a:moveTo>
                    <a:pt x="70" y="71"/>
                  </a:moveTo>
                  <a:cubicBezTo>
                    <a:pt x="71" y="70"/>
                    <a:pt x="72" y="70"/>
                    <a:pt x="73" y="70"/>
                  </a:cubicBezTo>
                  <a:cubicBezTo>
                    <a:pt x="72" y="70"/>
                    <a:pt x="71" y="70"/>
                    <a:pt x="70" y="71"/>
                  </a:cubicBezTo>
                  <a:moveTo>
                    <a:pt x="16" y="84"/>
                  </a:moveTo>
                  <a:cubicBezTo>
                    <a:pt x="15" y="83"/>
                    <a:pt x="14" y="82"/>
                    <a:pt x="13" y="81"/>
                  </a:cubicBezTo>
                  <a:cubicBezTo>
                    <a:pt x="19" y="79"/>
                    <a:pt x="24" y="77"/>
                    <a:pt x="30" y="74"/>
                  </a:cubicBezTo>
                  <a:cubicBezTo>
                    <a:pt x="36" y="72"/>
                    <a:pt x="42" y="69"/>
                    <a:pt x="48" y="67"/>
                  </a:cubicBezTo>
                  <a:cubicBezTo>
                    <a:pt x="42" y="70"/>
                    <a:pt x="37" y="72"/>
                    <a:pt x="31" y="75"/>
                  </a:cubicBezTo>
                  <a:cubicBezTo>
                    <a:pt x="26" y="78"/>
                    <a:pt x="20" y="80"/>
                    <a:pt x="16" y="84"/>
                  </a:cubicBezTo>
                  <a:moveTo>
                    <a:pt x="32" y="94"/>
                  </a:moveTo>
                  <a:cubicBezTo>
                    <a:pt x="32" y="94"/>
                    <a:pt x="34" y="93"/>
                    <a:pt x="34" y="93"/>
                  </a:cubicBezTo>
                  <a:cubicBezTo>
                    <a:pt x="37" y="92"/>
                    <a:pt x="39" y="91"/>
                    <a:pt x="41" y="89"/>
                  </a:cubicBezTo>
                  <a:cubicBezTo>
                    <a:pt x="43" y="88"/>
                    <a:pt x="45" y="86"/>
                    <a:pt x="48" y="85"/>
                  </a:cubicBezTo>
                  <a:cubicBezTo>
                    <a:pt x="53" y="82"/>
                    <a:pt x="58" y="80"/>
                    <a:pt x="64" y="77"/>
                  </a:cubicBezTo>
                  <a:cubicBezTo>
                    <a:pt x="64" y="77"/>
                    <a:pt x="64" y="77"/>
                    <a:pt x="65" y="77"/>
                  </a:cubicBezTo>
                  <a:cubicBezTo>
                    <a:pt x="74" y="73"/>
                    <a:pt x="82" y="70"/>
                    <a:pt x="91" y="66"/>
                  </a:cubicBezTo>
                  <a:cubicBezTo>
                    <a:pt x="91" y="67"/>
                    <a:pt x="91" y="68"/>
                    <a:pt x="90" y="69"/>
                  </a:cubicBezTo>
                  <a:cubicBezTo>
                    <a:pt x="90" y="69"/>
                    <a:pt x="90" y="69"/>
                    <a:pt x="90" y="69"/>
                  </a:cubicBezTo>
                  <a:cubicBezTo>
                    <a:pt x="90" y="69"/>
                    <a:pt x="90" y="69"/>
                    <a:pt x="90" y="69"/>
                  </a:cubicBezTo>
                  <a:cubicBezTo>
                    <a:pt x="89" y="69"/>
                    <a:pt x="89" y="69"/>
                    <a:pt x="89" y="70"/>
                  </a:cubicBezTo>
                  <a:cubicBezTo>
                    <a:pt x="88" y="70"/>
                    <a:pt x="88" y="70"/>
                    <a:pt x="88" y="70"/>
                  </a:cubicBezTo>
                  <a:cubicBezTo>
                    <a:pt x="87" y="71"/>
                    <a:pt x="86" y="71"/>
                    <a:pt x="85" y="71"/>
                  </a:cubicBezTo>
                  <a:cubicBezTo>
                    <a:pt x="84" y="72"/>
                    <a:pt x="82" y="72"/>
                    <a:pt x="81" y="73"/>
                  </a:cubicBezTo>
                  <a:cubicBezTo>
                    <a:pt x="77" y="74"/>
                    <a:pt x="74" y="76"/>
                    <a:pt x="71" y="77"/>
                  </a:cubicBezTo>
                  <a:cubicBezTo>
                    <a:pt x="70" y="78"/>
                    <a:pt x="69" y="79"/>
                    <a:pt x="68" y="79"/>
                  </a:cubicBezTo>
                  <a:cubicBezTo>
                    <a:pt x="65" y="80"/>
                    <a:pt x="63" y="81"/>
                    <a:pt x="60" y="82"/>
                  </a:cubicBezTo>
                  <a:cubicBezTo>
                    <a:pt x="55" y="84"/>
                    <a:pt x="50" y="86"/>
                    <a:pt x="45" y="89"/>
                  </a:cubicBezTo>
                  <a:cubicBezTo>
                    <a:pt x="43" y="90"/>
                    <a:pt x="41" y="91"/>
                    <a:pt x="38" y="92"/>
                  </a:cubicBezTo>
                  <a:cubicBezTo>
                    <a:pt x="37" y="93"/>
                    <a:pt x="35" y="93"/>
                    <a:pt x="33" y="94"/>
                  </a:cubicBezTo>
                  <a:cubicBezTo>
                    <a:pt x="32" y="94"/>
                    <a:pt x="32" y="94"/>
                    <a:pt x="32" y="94"/>
                  </a:cubicBezTo>
                  <a:moveTo>
                    <a:pt x="22" y="90"/>
                  </a:moveTo>
                  <a:cubicBezTo>
                    <a:pt x="21" y="89"/>
                    <a:pt x="20" y="88"/>
                    <a:pt x="19" y="88"/>
                  </a:cubicBezTo>
                  <a:cubicBezTo>
                    <a:pt x="24" y="86"/>
                    <a:pt x="29" y="83"/>
                    <a:pt x="34" y="80"/>
                  </a:cubicBezTo>
                  <a:cubicBezTo>
                    <a:pt x="41" y="77"/>
                    <a:pt x="48" y="75"/>
                    <a:pt x="55" y="72"/>
                  </a:cubicBezTo>
                  <a:cubicBezTo>
                    <a:pt x="61" y="70"/>
                    <a:pt x="68" y="67"/>
                    <a:pt x="74" y="65"/>
                  </a:cubicBezTo>
                  <a:cubicBezTo>
                    <a:pt x="72" y="66"/>
                    <a:pt x="69" y="67"/>
                    <a:pt x="66" y="68"/>
                  </a:cubicBezTo>
                  <a:cubicBezTo>
                    <a:pt x="62" y="70"/>
                    <a:pt x="58" y="72"/>
                    <a:pt x="54" y="73"/>
                  </a:cubicBezTo>
                  <a:cubicBezTo>
                    <a:pt x="47" y="76"/>
                    <a:pt x="41" y="78"/>
                    <a:pt x="35" y="82"/>
                  </a:cubicBezTo>
                  <a:cubicBezTo>
                    <a:pt x="31" y="84"/>
                    <a:pt x="25" y="86"/>
                    <a:pt x="22" y="90"/>
                  </a:cubicBezTo>
                  <a:moveTo>
                    <a:pt x="26" y="93"/>
                  </a:moveTo>
                  <a:cubicBezTo>
                    <a:pt x="26" y="92"/>
                    <a:pt x="28" y="91"/>
                    <a:pt x="28" y="90"/>
                  </a:cubicBezTo>
                  <a:cubicBezTo>
                    <a:pt x="32" y="87"/>
                    <a:pt x="38" y="85"/>
                    <a:pt x="43" y="82"/>
                  </a:cubicBezTo>
                  <a:cubicBezTo>
                    <a:pt x="44" y="81"/>
                    <a:pt x="46" y="81"/>
                    <a:pt x="48" y="80"/>
                  </a:cubicBezTo>
                  <a:cubicBezTo>
                    <a:pt x="52" y="78"/>
                    <a:pt x="56" y="77"/>
                    <a:pt x="60" y="75"/>
                  </a:cubicBezTo>
                  <a:cubicBezTo>
                    <a:pt x="61" y="75"/>
                    <a:pt x="61" y="75"/>
                    <a:pt x="61" y="75"/>
                  </a:cubicBezTo>
                  <a:cubicBezTo>
                    <a:pt x="68" y="72"/>
                    <a:pt x="75" y="69"/>
                    <a:pt x="81" y="66"/>
                  </a:cubicBezTo>
                  <a:cubicBezTo>
                    <a:pt x="83" y="66"/>
                    <a:pt x="85" y="65"/>
                    <a:pt x="87" y="64"/>
                  </a:cubicBezTo>
                  <a:cubicBezTo>
                    <a:pt x="89" y="63"/>
                    <a:pt x="90" y="63"/>
                    <a:pt x="92" y="62"/>
                  </a:cubicBezTo>
                  <a:cubicBezTo>
                    <a:pt x="91" y="63"/>
                    <a:pt x="91" y="64"/>
                    <a:pt x="91" y="66"/>
                  </a:cubicBezTo>
                  <a:cubicBezTo>
                    <a:pt x="83" y="69"/>
                    <a:pt x="75" y="72"/>
                    <a:pt x="68" y="75"/>
                  </a:cubicBezTo>
                  <a:cubicBezTo>
                    <a:pt x="62" y="77"/>
                    <a:pt x="57" y="79"/>
                    <a:pt x="51" y="81"/>
                  </a:cubicBezTo>
                  <a:cubicBezTo>
                    <a:pt x="47" y="83"/>
                    <a:pt x="42" y="85"/>
                    <a:pt x="37" y="87"/>
                  </a:cubicBezTo>
                  <a:cubicBezTo>
                    <a:pt x="35" y="88"/>
                    <a:pt x="33" y="89"/>
                    <a:pt x="30" y="90"/>
                  </a:cubicBezTo>
                  <a:cubicBezTo>
                    <a:pt x="29" y="91"/>
                    <a:pt x="27" y="92"/>
                    <a:pt x="26" y="93"/>
                  </a:cubicBezTo>
                  <a:moveTo>
                    <a:pt x="88" y="63"/>
                  </a:moveTo>
                  <a:cubicBezTo>
                    <a:pt x="88" y="63"/>
                    <a:pt x="89" y="63"/>
                    <a:pt x="89" y="62"/>
                  </a:cubicBezTo>
                  <a:cubicBezTo>
                    <a:pt x="91" y="62"/>
                    <a:pt x="91" y="61"/>
                    <a:pt x="91" y="61"/>
                  </a:cubicBezTo>
                  <a:cubicBezTo>
                    <a:pt x="91" y="61"/>
                    <a:pt x="89" y="63"/>
                    <a:pt x="88" y="63"/>
                  </a:cubicBezTo>
                  <a:cubicBezTo>
                    <a:pt x="88" y="63"/>
                    <a:pt x="88" y="63"/>
                    <a:pt x="88" y="63"/>
                  </a:cubicBezTo>
                  <a:moveTo>
                    <a:pt x="10" y="76"/>
                  </a:moveTo>
                  <a:cubicBezTo>
                    <a:pt x="9" y="75"/>
                    <a:pt x="9" y="75"/>
                    <a:pt x="9" y="74"/>
                  </a:cubicBezTo>
                  <a:cubicBezTo>
                    <a:pt x="11" y="73"/>
                    <a:pt x="13" y="73"/>
                    <a:pt x="15" y="72"/>
                  </a:cubicBezTo>
                  <a:cubicBezTo>
                    <a:pt x="18" y="70"/>
                    <a:pt x="21" y="69"/>
                    <a:pt x="25" y="68"/>
                  </a:cubicBezTo>
                  <a:cubicBezTo>
                    <a:pt x="33" y="65"/>
                    <a:pt x="40" y="62"/>
                    <a:pt x="49" y="59"/>
                  </a:cubicBezTo>
                  <a:cubicBezTo>
                    <a:pt x="50" y="58"/>
                    <a:pt x="51" y="58"/>
                    <a:pt x="52" y="58"/>
                  </a:cubicBezTo>
                  <a:cubicBezTo>
                    <a:pt x="51" y="58"/>
                    <a:pt x="51" y="58"/>
                    <a:pt x="50" y="58"/>
                  </a:cubicBezTo>
                  <a:cubicBezTo>
                    <a:pt x="43" y="61"/>
                    <a:pt x="36" y="64"/>
                    <a:pt x="29" y="67"/>
                  </a:cubicBezTo>
                  <a:cubicBezTo>
                    <a:pt x="23" y="70"/>
                    <a:pt x="16" y="72"/>
                    <a:pt x="10" y="76"/>
                  </a:cubicBezTo>
                  <a:moveTo>
                    <a:pt x="23" y="90"/>
                  </a:moveTo>
                  <a:cubicBezTo>
                    <a:pt x="23" y="90"/>
                    <a:pt x="24" y="89"/>
                    <a:pt x="25" y="88"/>
                  </a:cubicBezTo>
                  <a:cubicBezTo>
                    <a:pt x="26" y="87"/>
                    <a:pt x="28" y="86"/>
                    <a:pt x="30" y="85"/>
                  </a:cubicBezTo>
                  <a:cubicBezTo>
                    <a:pt x="35" y="83"/>
                    <a:pt x="39" y="80"/>
                    <a:pt x="45" y="78"/>
                  </a:cubicBezTo>
                  <a:cubicBezTo>
                    <a:pt x="50" y="75"/>
                    <a:pt x="56" y="73"/>
                    <a:pt x="62" y="71"/>
                  </a:cubicBezTo>
                  <a:cubicBezTo>
                    <a:pt x="67" y="69"/>
                    <a:pt x="71" y="67"/>
                    <a:pt x="76" y="65"/>
                  </a:cubicBezTo>
                  <a:cubicBezTo>
                    <a:pt x="78" y="64"/>
                    <a:pt x="80" y="63"/>
                    <a:pt x="82" y="62"/>
                  </a:cubicBezTo>
                  <a:cubicBezTo>
                    <a:pt x="85" y="61"/>
                    <a:pt x="89" y="59"/>
                    <a:pt x="92" y="57"/>
                  </a:cubicBezTo>
                  <a:cubicBezTo>
                    <a:pt x="92" y="57"/>
                    <a:pt x="92" y="57"/>
                    <a:pt x="92" y="57"/>
                  </a:cubicBezTo>
                  <a:cubicBezTo>
                    <a:pt x="92" y="58"/>
                    <a:pt x="92" y="60"/>
                    <a:pt x="92" y="61"/>
                  </a:cubicBezTo>
                  <a:cubicBezTo>
                    <a:pt x="90" y="61"/>
                    <a:pt x="88" y="63"/>
                    <a:pt x="86" y="64"/>
                  </a:cubicBezTo>
                  <a:cubicBezTo>
                    <a:pt x="84" y="64"/>
                    <a:pt x="83" y="65"/>
                    <a:pt x="82" y="66"/>
                  </a:cubicBezTo>
                  <a:cubicBezTo>
                    <a:pt x="81" y="66"/>
                    <a:pt x="79" y="67"/>
                    <a:pt x="78" y="67"/>
                  </a:cubicBezTo>
                  <a:cubicBezTo>
                    <a:pt x="72" y="69"/>
                    <a:pt x="66" y="72"/>
                    <a:pt x="60" y="74"/>
                  </a:cubicBezTo>
                  <a:cubicBezTo>
                    <a:pt x="59" y="75"/>
                    <a:pt x="58" y="75"/>
                    <a:pt x="57" y="75"/>
                  </a:cubicBezTo>
                  <a:cubicBezTo>
                    <a:pt x="54" y="76"/>
                    <a:pt x="51" y="78"/>
                    <a:pt x="49" y="79"/>
                  </a:cubicBezTo>
                  <a:cubicBezTo>
                    <a:pt x="48" y="79"/>
                    <a:pt x="48" y="79"/>
                    <a:pt x="47" y="79"/>
                  </a:cubicBezTo>
                  <a:cubicBezTo>
                    <a:pt x="41" y="82"/>
                    <a:pt x="34" y="85"/>
                    <a:pt x="28" y="87"/>
                  </a:cubicBezTo>
                  <a:cubicBezTo>
                    <a:pt x="27" y="88"/>
                    <a:pt x="25" y="89"/>
                    <a:pt x="24" y="89"/>
                  </a:cubicBezTo>
                  <a:cubicBezTo>
                    <a:pt x="23" y="90"/>
                    <a:pt x="23" y="90"/>
                    <a:pt x="23" y="90"/>
                  </a:cubicBezTo>
                  <a:moveTo>
                    <a:pt x="72" y="61"/>
                  </a:moveTo>
                  <a:cubicBezTo>
                    <a:pt x="76" y="59"/>
                    <a:pt x="80" y="58"/>
                    <a:pt x="83" y="56"/>
                  </a:cubicBezTo>
                  <a:cubicBezTo>
                    <a:pt x="83" y="56"/>
                    <a:pt x="83" y="56"/>
                    <a:pt x="83" y="56"/>
                  </a:cubicBezTo>
                  <a:cubicBezTo>
                    <a:pt x="79" y="58"/>
                    <a:pt x="76" y="59"/>
                    <a:pt x="72" y="61"/>
                  </a:cubicBezTo>
                  <a:moveTo>
                    <a:pt x="7" y="71"/>
                  </a:moveTo>
                  <a:cubicBezTo>
                    <a:pt x="10" y="70"/>
                    <a:pt x="13" y="68"/>
                    <a:pt x="16" y="67"/>
                  </a:cubicBezTo>
                  <a:cubicBezTo>
                    <a:pt x="20" y="66"/>
                    <a:pt x="23" y="64"/>
                    <a:pt x="27" y="62"/>
                  </a:cubicBezTo>
                  <a:cubicBezTo>
                    <a:pt x="35" y="60"/>
                    <a:pt x="42" y="56"/>
                    <a:pt x="49" y="54"/>
                  </a:cubicBezTo>
                  <a:cubicBezTo>
                    <a:pt x="50" y="53"/>
                    <a:pt x="51" y="53"/>
                    <a:pt x="52" y="52"/>
                  </a:cubicBezTo>
                  <a:cubicBezTo>
                    <a:pt x="50" y="53"/>
                    <a:pt x="48" y="54"/>
                    <a:pt x="46" y="55"/>
                  </a:cubicBezTo>
                  <a:cubicBezTo>
                    <a:pt x="39" y="58"/>
                    <a:pt x="32" y="61"/>
                    <a:pt x="25" y="64"/>
                  </a:cubicBezTo>
                  <a:cubicBezTo>
                    <a:pt x="22" y="65"/>
                    <a:pt x="19" y="67"/>
                    <a:pt x="16" y="69"/>
                  </a:cubicBezTo>
                  <a:cubicBezTo>
                    <a:pt x="14" y="70"/>
                    <a:pt x="11" y="71"/>
                    <a:pt x="8" y="73"/>
                  </a:cubicBezTo>
                  <a:cubicBezTo>
                    <a:pt x="8" y="72"/>
                    <a:pt x="7" y="71"/>
                    <a:pt x="7" y="70"/>
                  </a:cubicBezTo>
                  <a:cubicBezTo>
                    <a:pt x="7" y="71"/>
                    <a:pt x="7" y="71"/>
                    <a:pt x="7" y="71"/>
                  </a:cubicBezTo>
                  <a:moveTo>
                    <a:pt x="19" y="87"/>
                  </a:moveTo>
                  <a:cubicBezTo>
                    <a:pt x="19" y="87"/>
                    <a:pt x="19" y="87"/>
                    <a:pt x="20" y="86"/>
                  </a:cubicBezTo>
                  <a:cubicBezTo>
                    <a:pt x="21" y="85"/>
                    <a:pt x="23" y="85"/>
                    <a:pt x="24" y="84"/>
                  </a:cubicBezTo>
                  <a:cubicBezTo>
                    <a:pt x="34" y="79"/>
                    <a:pt x="44" y="73"/>
                    <a:pt x="55" y="69"/>
                  </a:cubicBezTo>
                  <a:cubicBezTo>
                    <a:pt x="57" y="68"/>
                    <a:pt x="59" y="67"/>
                    <a:pt x="61" y="66"/>
                  </a:cubicBezTo>
                  <a:cubicBezTo>
                    <a:pt x="65" y="64"/>
                    <a:pt x="69" y="62"/>
                    <a:pt x="74" y="61"/>
                  </a:cubicBezTo>
                  <a:cubicBezTo>
                    <a:pt x="80" y="58"/>
                    <a:pt x="86" y="56"/>
                    <a:pt x="92" y="52"/>
                  </a:cubicBezTo>
                  <a:cubicBezTo>
                    <a:pt x="92" y="54"/>
                    <a:pt x="92" y="55"/>
                    <a:pt x="92" y="57"/>
                  </a:cubicBezTo>
                  <a:cubicBezTo>
                    <a:pt x="92" y="57"/>
                    <a:pt x="92" y="57"/>
                    <a:pt x="92" y="57"/>
                  </a:cubicBezTo>
                  <a:cubicBezTo>
                    <a:pt x="89" y="57"/>
                    <a:pt x="87" y="59"/>
                    <a:pt x="85" y="60"/>
                  </a:cubicBezTo>
                  <a:cubicBezTo>
                    <a:pt x="84" y="60"/>
                    <a:pt x="83" y="61"/>
                    <a:pt x="83" y="61"/>
                  </a:cubicBezTo>
                  <a:cubicBezTo>
                    <a:pt x="80" y="62"/>
                    <a:pt x="78" y="63"/>
                    <a:pt x="76" y="64"/>
                  </a:cubicBezTo>
                  <a:cubicBezTo>
                    <a:pt x="65" y="68"/>
                    <a:pt x="54" y="72"/>
                    <a:pt x="43" y="76"/>
                  </a:cubicBezTo>
                  <a:cubicBezTo>
                    <a:pt x="38" y="78"/>
                    <a:pt x="34" y="80"/>
                    <a:pt x="29" y="82"/>
                  </a:cubicBezTo>
                  <a:cubicBezTo>
                    <a:pt x="27" y="83"/>
                    <a:pt x="25" y="84"/>
                    <a:pt x="22" y="86"/>
                  </a:cubicBezTo>
                  <a:cubicBezTo>
                    <a:pt x="22" y="86"/>
                    <a:pt x="20" y="87"/>
                    <a:pt x="19" y="87"/>
                  </a:cubicBezTo>
                  <a:moveTo>
                    <a:pt x="66" y="59"/>
                  </a:moveTo>
                  <a:cubicBezTo>
                    <a:pt x="69" y="58"/>
                    <a:pt x="71" y="57"/>
                    <a:pt x="73" y="56"/>
                  </a:cubicBezTo>
                  <a:cubicBezTo>
                    <a:pt x="76" y="55"/>
                    <a:pt x="80" y="54"/>
                    <a:pt x="83" y="52"/>
                  </a:cubicBezTo>
                  <a:cubicBezTo>
                    <a:pt x="84" y="52"/>
                    <a:pt x="85" y="51"/>
                    <a:pt x="87" y="51"/>
                  </a:cubicBezTo>
                  <a:cubicBezTo>
                    <a:pt x="87" y="51"/>
                    <a:pt x="87" y="51"/>
                    <a:pt x="87" y="51"/>
                  </a:cubicBezTo>
                  <a:cubicBezTo>
                    <a:pt x="80" y="54"/>
                    <a:pt x="73" y="56"/>
                    <a:pt x="66" y="59"/>
                  </a:cubicBezTo>
                  <a:moveTo>
                    <a:pt x="16" y="84"/>
                  </a:moveTo>
                  <a:cubicBezTo>
                    <a:pt x="17" y="83"/>
                    <a:pt x="19" y="82"/>
                    <a:pt x="20" y="81"/>
                  </a:cubicBezTo>
                  <a:cubicBezTo>
                    <a:pt x="22" y="80"/>
                    <a:pt x="25" y="79"/>
                    <a:pt x="27" y="78"/>
                  </a:cubicBezTo>
                  <a:cubicBezTo>
                    <a:pt x="37" y="73"/>
                    <a:pt x="47" y="68"/>
                    <a:pt x="57" y="64"/>
                  </a:cubicBezTo>
                  <a:cubicBezTo>
                    <a:pt x="68" y="59"/>
                    <a:pt x="79" y="55"/>
                    <a:pt x="90" y="50"/>
                  </a:cubicBezTo>
                  <a:cubicBezTo>
                    <a:pt x="91" y="50"/>
                    <a:pt x="91" y="50"/>
                    <a:pt x="91" y="50"/>
                  </a:cubicBezTo>
                  <a:cubicBezTo>
                    <a:pt x="91" y="49"/>
                    <a:pt x="91" y="49"/>
                    <a:pt x="92" y="49"/>
                  </a:cubicBezTo>
                  <a:cubicBezTo>
                    <a:pt x="92" y="50"/>
                    <a:pt x="92" y="51"/>
                    <a:pt x="92" y="52"/>
                  </a:cubicBezTo>
                  <a:cubicBezTo>
                    <a:pt x="92" y="52"/>
                    <a:pt x="92" y="52"/>
                    <a:pt x="92" y="52"/>
                  </a:cubicBezTo>
                  <a:cubicBezTo>
                    <a:pt x="86" y="55"/>
                    <a:pt x="80" y="57"/>
                    <a:pt x="74" y="59"/>
                  </a:cubicBezTo>
                  <a:cubicBezTo>
                    <a:pt x="69" y="62"/>
                    <a:pt x="63" y="64"/>
                    <a:pt x="58" y="67"/>
                  </a:cubicBezTo>
                  <a:cubicBezTo>
                    <a:pt x="50" y="70"/>
                    <a:pt x="42" y="73"/>
                    <a:pt x="34" y="76"/>
                  </a:cubicBezTo>
                  <a:cubicBezTo>
                    <a:pt x="29" y="78"/>
                    <a:pt x="24" y="80"/>
                    <a:pt x="19" y="83"/>
                  </a:cubicBezTo>
                  <a:cubicBezTo>
                    <a:pt x="18" y="83"/>
                    <a:pt x="17" y="83"/>
                    <a:pt x="16" y="84"/>
                  </a:cubicBezTo>
                  <a:moveTo>
                    <a:pt x="6" y="68"/>
                  </a:moveTo>
                  <a:cubicBezTo>
                    <a:pt x="6" y="67"/>
                    <a:pt x="5" y="66"/>
                    <a:pt x="5" y="65"/>
                  </a:cubicBezTo>
                  <a:cubicBezTo>
                    <a:pt x="14" y="60"/>
                    <a:pt x="24" y="58"/>
                    <a:pt x="33" y="54"/>
                  </a:cubicBezTo>
                  <a:cubicBezTo>
                    <a:pt x="37" y="52"/>
                    <a:pt x="41" y="50"/>
                    <a:pt x="46" y="48"/>
                  </a:cubicBezTo>
                  <a:cubicBezTo>
                    <a:pt x="35" y="53"/>
                    <a:pt x="25" y="59"/>
                    <a:pt x="15" y="63"/>
                  </a:cubicBezTo>
                  <a:cubicBezTo>
                    <a:pt x="14" y="64"/>
                    <a:pt x="14" y="64"/>
                    <a:pt x="13" y="64"/>
                  </a:cubicBezTo>
                  <a:cubicBezTo>
                    <a:pt x="10" y="65"/>
                    <a:pt x="8" y="66"/>
                    <a:pt x="6" y="68"/>
                  </a:cubicBezTo>
                  <a:moveTo>
                    <a:pt x="13" y="80"/>
                  </a:moveTo>
                  <a:cubicBezTo>
                    <a:pt x="12" y="79"/>
                    <a:pt x="11" y="78"/>
                    <a:pt x="10" y="77"/>
                  </a:cubicBezTo>
                  <a:cubicBezTo>
                    <a:pt x="17" y="77"/>
                    <a:pt x="23" y="72"/>
                    <a:pt x="28" y="70"/>
                  </a:cubicBezTo>
                  <a:cubicBezTo>
                    <a:pt x="35" y="67"/>
                    <a:pt x="42" y="65"/>
                    <a:pt x="49" y="62"/>
                  </a:cubicBezTo>
                  <a:cubicBezTo>
                    <a:pt x="56" y="58"/>
                    <a:pt x="64" y="55"/>
                    <a:pt x="72" y="52"/>
                  </a:cubicBezTo>
                  <a:cubicBezTo>
                    <a:pt x="76" y="51"/>
                    <a:pt x="80" y="50"/>
                    <a:pt x="84" y="48"/>
                  </a:cubicBezTo>
                  <a:cubicBezTo>
                    <a:pt x="83" y="48"/>
                    <a:pt x="83" y="48"/>
                    <a:pt x="83" y="48"/>
                  </a:cubicBezTo>
                  <a:cubicBezTo>
                    <a:pt x="80" y="50"/>
                    <a:pt x="76" y="51"/>
                    <a:pt x="72" y="53"/>
                  </a:cubicBezTo>
                  <a:cubicBezTo>
                    <a:pt x="65" y="56"/>
                    <a:pt x="58" y="58"/>
                    <a:pt x="52" y="61"/>
                  </a:cubicBezTo>
                  <a:cubicBezTo>
                    <a:pt x="45" y="64"/>
                    <a:pt x="38" y="67"/>
                    <a:pt x="32" y="70"/>
                  </a:cubicBezTo>
                  <a:cubicBezTo>
                    <a:pt x="28" y="72"/>
                    <a:pt x="25" y="74"/>
                    <a:pt x="22" y="76"/>
                  </a:cubicBezTo>
                  <a:cubicBezTo>
                    <a:pt x="19" y="77"/>
                    <a:pt x="16" y="79"/>
                    <a:pt x="13" y="80"/>
                  </a:cubicBezTo>
                  <a:moveTo>
                    <a:pt x="13" y="81"/>
                  </a:moveTo>
                  <a:cubicBezTo>
                    <a:pt x="14" y="80"/>
                    <a:pt x="16" y="79"/>
                    <a:pt x="17" y="79"/>
                  </a:cubicBezTo>
                  <a:cubicBezTo>
                    <a:pt x="22" y="76"/>
                    <a:pt x="27" y="73"/>
                    <a:pt x="32" y="71"/>
                  </a:cubicBezTo>
                  <a:cubicBezTo>
                    <a:pt x="43" y="65"/>
                    <a:pt x="54" y="61"/>
                    <a:pt x="65" y="56"/>
                  </a:cubicBezTo>
                  <a:cubicBezTo>
                    <a:pt x="70" y="54"/>
                    <a:pt x="75" y="52"/>
                    <a:pt x="80" y="50"/>
                  </a:cubicBezTo>
                  <a:cubicBezTo>
                    <a:pt x="82" y="49"/>
                    <a:pt x="85" y="48"/>
                    <a:pt x="87" y="47"/>
                  </a:cubicBezTo>
                  <a:cubicBezTo>
                    <a:pt x="88" y="47"/>
                    <a:pt x="88" y="47"/>
                    <a:pt x="88" y="47"/>
                  </a:cubicBezTo>
                  <a:cubicBezTo>
                    <a:pt x="89" y="46"/>
                    <a:pt x="90" y="46"/>
                    <a:pt x="91" y="45"/>
                  </a:cubicBezTo>
                  <a:cubicBezTo>
                    <a:pt x="91" y="45"/>
                    <a:pt x="91" y="45"/>
                    <a:pt x="91" y="45"/>
                  </a:cubicBezTo>
                  <a:cubicBezTo>
                    <a:pt x="91" y="46"/>
                    <a:pt x="92" y="47"/>
                    <a:pt x="92" y="49"/>
                  </a:cubicBezTo>
                  <a:cubicBezTo>
                    <a:pt x="80" y="53"/>
                    <a:pt x="68" y="58"/>
                    <a:pt x="56" y="63"/>
                  </a:cubicBezTo>
                  <a:cubicBezTo>
                    <a:pt x="56" y="63"/>
                    <a:pt x="56" y="63"/>
                    <a:pt x="56" y="63"/>
                  </a:cubicBezTo>
                  <a:cubicBezTo>
                    <a:pt x="45" y="67"/>
                    <a:pt x="35" y="71"/>
                    <a:pt x="25" y="76"/>
                  </a:cubicBezTo>
                  <a:cubicBezTo>
                    <a:pt x="22" y="77"/>
                    <a:pt x="19" y="79"/>
                    <a:pt x="16" y="80"/>
                  </a:cubicBezTo>
                  <a:cubicBezTo>
                    <a:pt x="15" y="80"/>
                    <a:pt x="14" y="80"/>
                    <a:pt x="13" y="81"/>
                  </a:cubicBezTo>
                  <a:moveTo>
                    <a:pt x="10" y="76"/>
                  </a:moveTo>
                  <a:cubicBezTo>
                    <a:pt x="11" y="76"/>
                    <a:pt x="13" y="75"/>
                    <a:pt x="14" y="75"/>
                  </a:cubicBezTo>
                  <a:cubicBezTo>
                    <a:pt x="19" y="72"/>
                    <a:pt x="24" y="70"/>
                    <a:pt x="30" y="67"/>
                  </a:cubicBezTo>
                  <a:cubicBezTo>
                    <a:pt x="41" y="62"/>
                    <a:pt x="53" y="58"/>
                    <a:pt x="65" y="53"/>
                  </a:cubicBezTo>
                  <a:cubicBezTo>
                    <a:pt x="70" y="51"/>
                    <a:pt x="75" y="49"/>
                    <a:pt x="81" y="48"/>
                  </a:cubicBezTo>
                  <a:cubicBezTo>
                    <a:pt x="83" y="47"/>
                    <a:pt x="85" y="46"/>
                    <a:pt x="86" y="45"/>
                  </a:cubicBezTo>
                  <a:cubicBezTo>
                    <a:pt x="87" y="45"/>
                    <a:pt x="88" y="45"/>
                    <a:pt x="89" y="44"/>
                  </a:cubicBezTo>
                  <a:cubicBezTo>
                    <a:pt x="90" y="44"/>
                    <a:pt x="90" y="44"/>
                    <a:pt x="91" y="43"/>
                  </a:cubicBezTo>
                  <a:cubicBezTo>
                    <a:pt x="91" y="44"/>
                    <a:pt x="91" y="44"/>
                    <a:pt x="91" y="44"/>
                  </a:cubicBezTo>
                  <a:cubicBezTo>
                    <a:pt x="91" y="44"/>
                    <a:pt x="91" y="44"/>
                    <a:pt x="91" y="44"/>
                  </a:cubicBezTo>
                  <a:cubicBezTo>
                    <a:pt x="90" y="45"/>
                    <a:pt x="89" y="45"/>
                    <a:pt x="88" y="46"/>
                  </a:cubicBezTo>
                  <a:cubicBezTo>
                    <a:pt x="86" y="46"/>
                    <a:pt x="85" y="47"/>
                    <a:pt x="84" y="47"/>
                  </a:cubicBezTo>
                  <a:cubicBezTo>
                    <a:pt x="74" y="50"/>
                    <a:pt x="63" y="54"/>
                    <a:pt x="54" y="59"/>
                  </a:cubicBezTo>
                  <a:cubicBezTo>
                    <a:pt x="43" y="64"/>
                    <a:pt x="32" y="68"/>
                    <a:pt x="22" y="72"/>
                  </a:cubicBezTo>
                  <a:cubicBezTo>
                    <a:pt x="19" y="74"/>
                    <a:pt x="16" y="75"/>
                    <a:pt x="14" y="76"/>
                  </a:cubicBezTo>
                  <a:cubicBezTo>
                    <a:pt x="13" y="76"/>
                    <a:pt x="11" y="76"/>
                    <a:pt x="10" y="76"/>
                  </a:cubicBezTo>
                  <a:moveTo>
                    <a:pt x="4" y="62"/>
                  </a:moveTo>
                  <a:cubicBezTo>
                    <a:pt x="4" y="61"/>
                    <a:pt x="4" y="60"/>
                    <a:pt x="4" y="59"/>
                  </a:cubicBezTo>
                  <a:cubicBezTo>
                    <a:pt x="6" y="58"/>
                    <a:pt x="8" y="57"/>
                    <a:pt x="10" y="56"/>
                  </a:cubicBezTo>
                  <a:cubicBezTo>
                    <a:pt x="13" y="54"/>
                    <a:pt x="16" y="53"/>
                    <a:pt x="19" y="52"/>
                  </a:cubicBezTo>
                  <a:cubicBezTo>
                    <a:pt x="27" y="48"/>
                    <a:pt x="34" y="46"/>
                    <a:pt x="42" y="43"/>
                  </a:cubicBezTo>
                  <a:cubicBezTo>
                    <a:pt x="43" y="43"/>
                    <a:pt x="44" y="42"/>
                    <a:pt x="45" y="42"/>
                  </a:cubicBezTo>
                  <a:cubicBezTo>
                    <a:pt x="44" y="42"/>
                    <a:pt x="43" y="43"/>
                    <a:pt x="42" y="43"/>
                  </a:cubicBezTo>
                  <a:cubicBezTo>
                    <a:pt x="35" y="47"/>
                    <a:pt x="28" y="50"/>
                    <a:pt x="21" y="53"/>
                  </a:cubicBezTo>
                  <a:cubicBezTo>
                    <a:pt x="15" y="56"/>
                    <a:pt x="9" y="58"/>
                    <a:pt x="4" y="62"/>
                  </a:cubicBezTo>
                  <a:moveTo>
                    <a:pt x="7" y="70"/>
                  </a:moveTo>
                  <a:cubicBezTo>
                    <a:pt x="7" y="70"/>
                    <a:pt x="7" y="69"/>
                    <a:pt x="6" y="68"/>
                  </a:cubicBezTo>
                  <a:cubicBezTo>
                    <a:pt x="9" y="67"/>
                    <a:pt x="11" y="66"/>
                    <a:pt x="13" y="65"/>
                  </a:cubicBezTo>
                  <a:cubicBezTo>
                    <a:pt x="18" y="63"/>
                    <a:pt x="22" y="61"/>
                    <a:pt x="27" y="60"/>
                  </a:cubicBezTo>
                  <a:cubicBezTo>
                    <a:pt x="38" y="55"/>
                    <a:pt x="49" y="50"/>
                    <a:pt x="60" y="46"/>
                  </a:cubicBezTo>
                  <a:cubicBezTo>
                    <a:pt x="65" y="44"/>
                    <a:pt x="69" y="43"/>
                    <a:pt x="74" y="41"/>
                  </a:cubicBezTo>
                  <a:cubicBezTo>
                    <a:pt x="72" y="42"/>
                    <a:pt x="71" y="42"/>
                    <a:pt x="70" y="43"/>
                  </a:cubicBezTo>
                  <a:cubicBezTo>
                    <a:pt x="62" y="46"/>
                    <a:pt x="54" y="49"/>
                    <a:pt x="47" y="52"/>
                  </a:cubicBezTo>
                  <a:cubicBezTo>
                    <a:pt x="40" y="55"/>
                    <a:pt x="34" y="58"/>
                    <a:pt x="27" y="61"/>
                  </a:cubicBezTo>
                  <a:cubicBezTo>
                    <a:pt x="24" y="62"/>
                    <a:pt x="21" y="63"/>
                    <a:pt x="18" y="64"/>
                  </a:cubicBezTo>
                  <a:cubicBezTo>
                    <a:pt x="14" y="66"/>
                    <a:pt x="11" y="68"/>
                    <a:pt x="7" y="70"/>
                  </a:cubicBezTo>
                  <a:cubicBezTo>
                    <a:pt x="7" y="70"/>
                    <a:pt x="7" y="70"/>
                    <a:pt x="7" y="70"/>
                  </a:cubicBezTo>
                  <a:moveTo>
                    <a:pt x="4" y="58"/>
                  </a:moveTo>
                  <a:cubicBezTo>
                    <a:pt x="4" y="58"/>
                    <a:pt x="4" y="57"/>
                    <a:pt x="4" y="56"/>
                  </a:cubicBezTo>
                  <a:cubicBezTo>
                    <a:pt x="9" y="55"/>
                    <a:pt x="14" y="52"/>
                    <a:pt x="18" y="49"/>
                  </a:cubicBezTo>
                  <a:cubicBezTo>
                    <a:pt x="25" y="45"/>
                    <a:pt x="33" y="43"/>
                    <a:pt x="41" y="40"/>
                  </a:cubicBezTo>
                  <a:cubicBezTo>
                    <a:pt x="41" y="40"/>
                    <a:pt x="41" y="40"/>
                    <a:pt x="41" y="40"/>
                  </a:cubicBezTo>
                  <a:cubicBezTo>
                    <a:pt x="34" y="43"/>
                    <a:pt x="28" y="46"/>
                    <a:pt x="22" y="49"/>
                  </a:cubicBezTo>
                  <a:cubicBezTo>
                    <a:pt x="16" y="52"/>
                    <a:pt x="10" y="55"/>
                    <a:pt x="4" y="58"/>
                  </a:cubicBezTo>
                  <a:moveTo>
                    <a:pt x="10" y="73"/>
                  </a:moveTo>
                  <a:cubicBezTo>
                    <a:pt x="10" y="73"/>
                    <a:pt x="10" y="72"/>
                    <a:pt x="11" y="72"/>
                  </a:cubicBezTo>
                  <a:cubicBezTo>
                    <a:pt x="12" y="71"/>
                    <a:pt x="13" y="71"/>
                    <a:pt x="14" y="70"/>
                  </a:cubicBezTo>
                  <a:cubicBezTo>
                    <a:pt x="20" y="68"/>
                    <a:pt x="24" y="65"/>
                    <a:pt x="30" y="62"/>
                  </a:cubicBezTo>
                  <a:cubicBezTo>
                    <a:pt x="40" y="59"/>
                    <a:pt x="50" y="54"/>
                    <a:pt x="61" y="50"/>
                  </a:cubicBezTo>
                  <a:cubicBezTo>
                    <a:pt x="70" y="47"/>
                    <a:pt x="79" y="44"/>
                    <a:pt x="88" y="40"/>
                  </a:cubicBezTo>
                  <a:cubicBezTo>
                    <a:pt x="88" y="40"/>
                    <a:pt x="88" y="39"/>
                    <a:pt x="89" y="39"/>
                  </a:cubicBezTo>
                  <a:cubicBezTo>
                    <a:pt x="89" y="39"/>
                    <a:pt x="89" y="39"/>
                    <a:pt x="89" y="39"/>
                  </a:cubicBezTo>
                  <a:cubicBezTo>
                    <a:pt x="90" y="40"/>
                    <a:pt x="90" y="41"/>
                    <a:pt x="91" y="43"/>
                  </a:cubicBezTo>
                  <a:cubicBezTo>
                    <a:pt x="90" y="43"/>
                    <a:pt x="90" y="43"/>
                    <a:pt x="90" y="43"/>
                  </a:cubicBezTo>
                  <a:cubicBezTo>
                    <a:pt x="90" y="43"/>
                    <a:pt x="90" y="43"/>
                    <a:pt x="90" y="43"/>
                  </a:cubicBezTo>
                  <a:cubicBezTo>
                    <a:pt x="90" y="43"/>
                    <a:pt x="89" y="43"/>
                    <a:pt x="89" y="44"/>
                  </a:cubicBezTo>
                  <a:cubicBezTo>
                    <a:pt x="88" y="44"/>
                    <a:pt x="88" y="44"/>
                    <a:pt x="88" y="44"/>
                  </a:cubicBezTo>
                  <a:cubicBezTo>
                    <a:pt x="87" y="44"/>
                    <a:pt x="86" y="45"/>
                    <a:pt x="85" y="45"/>
                  </a:cubicBezTo>
                  <a:cubicBezTo>
                    <a:pt x="82" y="46"/>
                    <a:pt x="79" y="48"/>
                    <a:pt x="76" y="49"/>
                  </a:cubicBezTo>
                  <a:cubicBezTo>
                    <a:pt x="75" y="49"/>
                    <a:pt x="74" y="49"/>
                    <a:pt x="73" y="50"/>
                  </a:cubicBezTo>
                  <a:cubicBezTo>
                    <a:pt x="73" y="50"/>
                    <a:pt x="72" y="50"/>
                    <a:pt x="72" y="50"/>
                  </a:cubicBezTo>
                  <a:cubicBezTo>
                    <a:pt x="65" y="53"/>
                    <a:pt x="58" y="55"/>
                    <a:pt x="51" y="57"/>
                  </a:cubicBezTo>
                  <a:cubicBezTo>
                    <a:pt x="40" y="61"/>
                    <a:pt x="29" y="66"/>
                    <a:pt x="18" y="70"/>
                  </a:cubicBezTo>
                  <a:cubicBezTo>
                    <a:pt x="16" y="71"/>
                    <a:pt x="14" y="71"/>
                    <a:pt x="12" y="72"/>
                  </a:cubicBezTo>
                  <a:cubicBezTo>
                    <a:pt x="11" y="73"/>
                    <a:pt x="11" y="73"/>
                    <a:pt x="10" y="73"/>
                  </a:cubicBezTo>
                  <a:moveTo>
                    <a:pt x="84" y="37"/>
                  </a:moveTo>
                  <a:cubicBezTo>
                    <a:pt x="84" y="36"/>
                    <a:pt x="85" y="36"/>
                    <a:pt x="85" y="36"/>
                  </a:cubicBezTo>
                  <a:cubicBezTo>
                    <a:pt x="86" y="35"/>
                    <a:pt x="86" y="35"/>
                    <a:pt x="86" y="35"/>
                  </a:cubicBezTo>
                  <a:cubicBezTo>
                    <a:pt x="86" y="35"/>
                    <a:pt x="84" y="36"/>
                    <a:pt x="84" y="36"/>
                  </a:cubicBezTo>
                  <a:cubicBezTo>
                    <a:pt x="84" y="37"/>
                    <a:pt x="84" y="37"/>
                    <a:pt x="84" y="37"/>
                  </a:cubicBezTo>
                  <a:moveTo>
                    <a:pt x="9" y="70"/>
                  </a:moveTo>
                  <a:cubicBezTo>
                    <a:pt x="14" y="67"/>
                    <a:pt x="19" y="65"/>
                    <a:pt x="25" y="62"/>
                  </a:cubicBezTo>
                  <a:cubicBezTo>
                    <a:pt x="31" y="60"/>
                    <a:pt x="36" y="57"/>
                    <a:pt x="42" y="55"/>
                  </a:cubicBezTo>
                  <a:cubicBezTo>
                    <a:pt x="48" y="53"/>
                    <a:pt x="54" y="50"/>
                    <a:pt x="60" y="48"/>
                  </a:cubicBezTo>
                  <a:cubicBezTo>
                    <a:pt x="66" y="45"/>
                    <a:pt x="72" y="43"/>
                    <a:pt x="78" y="40"/>
                  </a:cubicBezTo>
                  <a:cubicBezTo>
                    <a:pt x="78" y="40"/>
                    <a:pt x="79" y="39"/>
                    <a:pt x="80" y="39"/>
                  </a:cubicBezTo>
                  <a:cubicBezTo>
                    <a:pt x="83" y="38"/>
                    <a:pt x="85" y="37"/>
                    <a:pt x="88" y="35"/>
                  </a:cubicBezTo>
                  <a:cubicBezTo>
                    <a:pt x="88" y="36"/>
                    <a:pt x="89" y="37"/>
                    <a:pt x="89" y="38"/>
                  </a:cubicBezTo>
                  <a:cubicBezTo>
                    <a:pt x="82" y="42"/>
                    <a:pt x="75" y="44"/>
                    <a:pt x="67" y="47"/>
                  </a:cubicBezTo>
                  <a:cubicBezTo>
                    <a:pt x="65" y="47"/>
                    <a:pt x="63" y="48"/>
                    <a:pt x="61" y="49"/>
                  </a:cubicBezTo>
                  <a:cubicBezTo>
                    <a:pt x="59" y="50"/>
                    <a:pt x="57" y="50"/>
                    <a:pt x="54" y="51"/>
                  </a:cubicBezTo>
                  <a:cubicBezTo>
                    <a:pt x="44" y="55"/>
                    <a:pt x="33" y="59"/>
                    <a:pt x="23" y="63"/>
                  </a:cubicBezTo>
                  <a:cubicBezTo>
                    <a:pt x="18" y="65"/>
                    <a:pt x="13" y="68"/>
                    <a:pt x="9" y="70"/>
                  </a:cubicBezTo>
                  <a:moveTo>
                    <a:pt x="67" y="39"/>
                  </a:moveTo>
                  <a:cubicBezTo>
                    <a:pt x="71" y="38"/>
                    <a:pt x="75" y="36"/>
                    <a:pt x="78" y="35"/>
                  </a:cubicBezTo>
                  <a:cubicBezTo>
                    <a:pt x="79" y="34"/>
                    <a:pt x="79" y="34"/>
                    <a:pt x="80" y="34"/>
                  </a:cubicBezTo>
                  <a:cubicBezTo>
                    <a:pt x="79" y="34"/>
                    <a:pt x="78" y="35"/>
                    <a:pt x="77" y="35"/>
                  </a:cubicBezTo>
                  <a:cubicBezTo>
                    <a:pt x="74" y="37"/>
                    <a:pt x="71" y="38"/>
                    <a:pt x="67" y="39"/>
                  </a:cubicBezTo>
                  <a:moveTo>
                    <a:pt x="4" y="55"/>
                  </a:moveTo>
                  <a:cubicBezTo>
                    <a:pt x="4" y="54"/>
                    <a:pt x="4" y="53"/>
                    <a:pt x="4" y="52"/>
                  </a:cubicBezTo>
                  <a:cubicBezTo>
                    <a:pt x="9" y="51"/>
                    <a:pt x="14" y="48"/>
                    <a:pt x="19" y="45"/>
                  </a:cubicBezTo>
                  <a:cubicBezTo>
                    <a:pt x="25" y="42"/>
                    <a:pt x="31" y="39"/>
                    <a:pt x="38" y="37"/>
                  </a:cubicBezTo>
                  <a:cubicBezTo>
                    <a:pt x="41" y="36"/>
                    <a:pt x="43" y="35"/>
                    <a:pt x="46" y="34"/>
                  </a:cubicBezTo>
                  <a:cubicBezTo>
                    <a:pt x="44" y="35"/>
                    <a:pt x="41" y="36"/>
                    <a:pt x="39" y="37"/>
                  </a:cubicBezTo>
                  <a:cubicBezTo>
                    <a:pt x="32" y="40"/>
                    <a:pt x="26" y="43"/>
                    <a:pt x="20" y="46"/>
                  </a:cubicBezTo>
                  <a:cubicBezTo>
                    <a:pt x="15" y="49"/>
                    <a:pt x="9" y="52"/>
                    <a:pt x="4" y="55"/>
                  </a:cubicBezTo>
                  <a:moveTo>
                    <a:pt x="18" y="62"/>
                  </a:moveTo>
                  <a:cubicBezTo>
                    <a:pt x="27" y="57"/>
                    <a:pt x="37" y="53"/>
                    <a:pt x="46" y="48"/>
                  </a:cubicBezTo>
                  <a:cubicBezTo>
                    <a:pt x="59" y="42"/>
                    <a:pt x="72" y="39"/>
                    <a:pt x="84" y="32"/>
                  </a:cubicBezTo>
                  <a:cubicBezTo>
                    <a:pt x="84" y="32"/>
                    <a:pt x="84" y="32"/>
                    <a:pt x="84" y="32"/>
                  </a:cubicBezTo>
                  <a:cubicBezTo>
                    <a:pt x="85" y="32"/>
                    <a:pt x="85" y="32"/>
                    <a:pt x="86" y="31"/>
                  </a:cubicBezTo>
                  <a:cubicBezTo>
                    <a:pt x="86" y="31"/>
                    <a:pt x="86" y="31"/>
                    <a:pt x="86" y="31"/>
                  </a:cubicBezTo>
                  <a:cubicBezTo>
                    <a:pt x="86" y="32"/>
                    <a:pt x="87" y="33"/>
                    <a:pt x="88" y="34"/>
                  </a:cubicBezTo>
                  <a:cubicBezTo>
                    <a:pt x="85" y="35"/>
                    <a:pt x="83" y="36"/>
                    <a:pt x="81" y="38"/>
                  </a:cubicBezTo>
                  <a:cubicBezTo>
                    <a:pt x="80" y="38"/>
                    <a:pt x="80" y="38"/>
                    <a:pt x="80" y="38"/>
                  </a:cubicBezTo>
                  <a:cubicBezTo>
                    <a:pt x="79" y="38"/>
                    <a:pt x="79" y="38"/>
                    <a:pt x="79" y="38"/>
                  </a:cubicBezTo>
                  <a:cubicBezTo>
                    <a:pt x="66" y="43"/>
                    <a:pt x="54" y="48"/>
                    <a:pt x="41" y="53"/>
                  </a:cubicBezTo>
                  <a:cubicBezTo>
                    <a:pt x="35" y="56"/>
                    <a:pt x="28" y="59"/>
                    <a:pt x="22" y="61"/>
                  </a:cubicBezTo>
                  <a:cubicBezTo>
                    <a:pt x="21" y="61"/>
                    <a:pt x="19" y="62"/>
                    <a:pt x="18" y="62"/>
                  </a:cubicBezTo>
                  <a:moveTo>
                    <a:pt x="5" y="64"/>
                  </a:moveTo>
                  <a:cubicBezTo>
                    <a:pt x="5" y="63"/>
                    <a:pt x="5" y="63"/>
                    <a:pt x="5" y="63"/>
                  </a:cubicBezTo>
                  <a:cubicBezTo>
                    <a:pt x="10" y="62"/>
                    <a:pt x="15" y="59"/>
                    <a:pt x="20" y="57"/>
                  </a:cubicBezTo>
                  <a:cubicBezTo>
                    <a:pt x="27" y="54"/>
                    <a:pt x="34" y="50"/>
                    <a:pt x="41" y="47"/>
                  </a:cubicBezTo>
                  <a:cubicBezTo>
                    <a:pt x="55" y="41"/>
                    <a:pt x="70" y="35"/>
                    <a:pt x="84" y="29"/>
                  </a:cubicBezTo>
                  <a:cubicBezTo>
                    <a:pt x="85" y="30"/>
                    <a:pt x="85" y="30"/>
                    <a:pt x="86" y="31"/>
                  </a:cubicBezTo>
                  <a:cubicBezTo>
                    <a:pt x="86" y="31"/>
                    <a:pt x="86" y="31"/>
                    <a:pt x="86" y="31"/>
                  </a:cubicBezTo>
                  <a:cubicBezTo>
                    <a:pt x="71" y="37"/>
                    <a:pt x="57" y="43"/>
                    <a:pt x="42" y="49"/>
                  </a:cubicBezTo>
                  <a:cubicBezTo>
                    <a:pt x="40" y="50"/>
                    <a:pt x="37" y="51"/>
                    <a:pt x="34" y="53"/>
                  </a:cubicBezTo>
                  <a:cubicBezTo>
                    <a:pt x="30" y="54"/>
                    <a:pt x="27" y="55"/>
                    <a:pt x="23" y="57"/>
                  </a:cubicBezTo>
                  <a:cubicBezTo>
                    <a:pt x="17" y="59"/>
                    <a:pt x="11" y="61"/>
                    <a:pt x="5" y="64"/>
                  </a:cubicBezTo>
                  <a:moveTo>
                    <a:pt x="4" y="52"/>
                  </a:moveTo>
                  <a:cubicBezTo>
                    <a:pt x="4" y="51"/>
                    <a:pt x="4" y="50"/>
                    <a:pt x="4" y="49"/>
                  </a:cubicBezTo>
                  <a:cubicBezTo>
                    <a:pt x="6" y="49"/>
                    <a:pt x="7" y="48"/>
                    <a:pt x="9" y="47"/>
                  </a:cubicBezTo>
                  <a:cubicBezTo>
                    <a:pt x="12" y="45"/>
                    <a:pt x="14" y="44"/>
                    <a:pt x="17" y="42"/>
                  </a:cubicBezTo>
                  <a:cubicBezTo>
                    <a:pt x="23" y="40"/>
                    <a:pt x="29" y="37"/>
                    <a:pt x="36" y="34"/>
                  </a:cubicBezTo>
                  <a:cubicBezTo>
                    <a:pt x="40" y="32"/>
                    <a:pt x="44" y="30"/>
                    <a:pt x="49" y="29"/>
                  </a:cubicBezTo>
                  <a:cubicBezTo>
                    <a:pt x="33" y="36"/>
                    <a:pt x="18" y="42"/>
                    <a:pt x="4" y="52"/>
                  </a:cubicBezTo>
                  <a:moveTo>
                    <a:pt x="5" y="62"/>
                  </a:moveTo>
                  <a:cubicBezTo>
                    <a:pt x="5" y="62"/>
                    <a:pt x="5" y="62"/>
                    <a:pt x="5" y="62"/>
                  </a:cubicBezTo>
                  <a:cubicBezTo>
                    <a:pt x="5" y="62"/>
                    <a:pt x="7" y="61"/>
                    <a:pt x="7" y="61"/>
                  </a:cubicBezTo>
                  <a:cubicBezTo>
                    <a:pt x="8" y="60"/>
                    <a:pt x="9" y="59"/>
                    <a:pt x="11" y="59"/>
                  </a:cubicBezTo>
                  <a:cubicBezTo>
                    <a:pt x="13" y="57"/>
                    <a:pt x="16" y="56"/>
                    <a:pt x="18" y="55"/>
                  </a:cubicBezTo>
                  <a:cubicBezTo>
                    <a:pt x="29" y="50"/>
                    <a:pt x="40" y="44"/>
                    <a:pt x="51" y="40"/>
                  </a:cubicBezTo>
                  <a:cubicBezTo>
                    <a:pt x="52" y="39"/>
                    <a:pt x="52" y="39"/>
                    <a:pt x="53" y="39"/>
                  </a:cubicBezTo>
                  <a:cubicBezTo>
                    <a:pt x="59" y="36"/>
                    <a:pt x="66" y="34"/>
                    <a:pt x="73" y="31"/>
                  </a:cubicBezTo>
                  <a:cubicBezTo>
                    <a:pt x="74" y="31"/>
                    <a:pt x="75" y="30"/>
                    <a:pt x="76" y="30"/>
                  </a:cubicBezTo>
                  <a:cubicBezTo>
                    <a:pt x="77" y="30"/>
                    <a:pt x="77" y="29"/>
                    <a:pt x="78" y="29"/>
                  </a:cubicBezTo>
                  <a:cubicBezTo>
                    <a:pt x="78" y="29"/>
                    <a:pt x="79" y="29"/>
                    <a:pt x="79" y="28"/>
                  </a:cubicBezTo>
                  <a:cubicBezTo>
                    <a:pt x="80" y="28"/>
                    <a:pt x="81" y="27"/>
                    <a:pt x="83" y="27"/>
                  </a:cubicBezTo>
                  <a:cubicBezTo>
                    <a:pt x="83" y="28"/>
                    <a:pt x="84" y="28"/>
                    <a:pt x="84" y="29"/>
                  </a:cubicBezTo>
                  <a:cubicBezTo>
                    <a:pt x="62" y="37"/>
                    <a:pt x="41" y="47"/>
                    <a:pt x="19" y="56"/>
                  </a:cubicBezTo>
                  <a:cubicBezTo>
                    <a:pt x="14" y="58"/>
                    <a:pt x="10" y="61"/>
                    <a:pt x="5" y="62"/>
                  </a:cubicBezTo>
                  <a:moveTo>
                    <a:pt x="23" y="39"/>
                  </a:moveTo>
                  <a:cubicBezTo>
                    <a:pt x="31" y="35"/>
                    <a:pt x="39" y="31"/>
                    <a:pt x="47" y="27"/>
                  </a:cubicBezTo>
                  <a:cubicBezTo>
                    <a:pt x="48" y="26"/>
                    <a:pt x="48" y="26"/>
                    <a:pt x="48" y="26"/>
                  </a:cubicBezTo>
                  <a:cubicBezTo>
                    <a:pt x="50" y="26"/>
                    <a:pt x="51" y="27"/>
                    <a:pt x="52" y="27"/>
                  </a:cubicBezTo>
                  <a:cubicBezTo>
                    <a:pt x="42" y="31"/>
                    <a:pt x="32" y="35"/>
                    <a:pt x="23" y="39"/>
                  </a:cubicBezTo>
                  <a:moveTo>
                    <a:pt x="4" y="48"/>
                  </a:moveTo>
                  <a:cubicBezTo>
                    <a:pt x="4" y="47"/>
                    <a:pt x="5" y="46"/>
                    <a:pt x="5" y="45"/>
                  </a:cubicBezTo>
                  <a:cubicBezTo>
                    <a:pt x="8" y="44"/>
                    <a:pt x="12" y="41"/>
                    <a:pt x="15" y="40"/>
                  </a:cubicBezTo>
                  <a:cubicBezTo>
                    <a:pt x="20" y="37"/>
                    <a:pt x="25" y="35"/>
                    <a:pt x="30" y="33"/>
                  </a:cubicBezTo>
                  <a:cubicBezTo>
                    <a:pt x="35" y="30"/>
                    <a:pt x="40" y="28"/>
                    <a:pt x="45" y="26"/>
                  </a:cubicBezTo>
                  <a:cubicBezTo>
                    <a:pt x="46" y="26"/>
                    <a:pt x="47" y="26"/>
                    <a:pt x="47" y="26"/>
                  </a:cubicBezTo>
                  <a:cubicBezTo>
                    <a:pt x="43" y="28"/>
                    <a:pt x="38" y="31"/>
                    <a:pt x="33" y="33"/>
                  </a:cubicBezTo>
                  <a:cubicBezTo>
                    <a:pt x="26" y="36"/>
                    <a:pt x="19" y="40"/>
                    <a:pt x="12" y="44"/>
                  </a:cubicBezTo>
                  <a:cubicBezTo>
                    <a:pt x="11" y="45"/>
                    <a:pt x="9" y="46"/>
                    <a:pt x="8" y="46"/>
                  </a:cubicBezTo>
                  <a:cubicBezTo>
                    <a:pt x="7" y="47"/>
                    <a:pt x="5" y="48"/>
                    <a:pt x="4" y="48"/>
                  </a:cubicBezTo>
                  <a:moveTo>
                    <a:pt x="13" y="54"/>
                  </a:moveTo>
                  <a:cubicBezTo>
                    <a:pt x="16" y="52"/>
                    <a:pt x="20" y="51"/>
                    <a:pt x="24" y="49"/>
                  </a:cubicBezTo>
                  <a:cubicBezTo>
                    <a:pt x="32" y="45"/>
                    <a:pt x="40" y="41"/>
                    <a:pt x="49" y="37"/>
                  </a:cubicBezTo>
                  <a:cubicBezTo>
                    <a:pt x="57" y="34"/>
                    <a:pt x="65" y="31"/>
                    <a:pt x="73" y="28"/>
                  </a:cubicBezTo>
                  <a:cubicBezTo>
                    <a:pt x="75" y="27"/>
                    <a:pt x="78" y="26"/>
                    <a:pt x="80" y="25"/>
                  </a:cubicBezTo>
                  <a:cubicBezTo>
                    <a:pt x="81" y="25"/>
                    <a:pt x="82" y="26"/>
                    <a:pt x="82" y="27"/>
                  </a:cubicBezTo>
                  <a:cubicBezTo>
                    <a:pt x="81" y="27"/>
                    <a:pt x="79" y="28"/>
                    <a:pt x="78" y="28"/>
                  </a:cubicBezTo>
                  <a:cubicBezTo>
                    <a:pt x="76" y="29"/>
                    <a:pt x="73" y="30"/>
                    <a:pt x="71" y="31"/>
                  </a:cubicBezTo>
                  <a:cubicBezTo>
                    <a:pt x="68" y="32"/>
                    <a:pt x="66" y="33"/>
                    <a:pt x="63" y="34"/>
                  </a:cubicBezTo>
                  <a:cubicBezTo>
                    <a:pt x="60" y="35"/>
                    <a:pt x="57" y="36"/>
                    <a:pt x="54" y="38"/>
                  </a:cubicBezTo>
                  <a:cubicBezTo>
                    <a:pt x="51" y="39"/>
                    <a:pt x="49" y="40"/>
                    <a:pt x="46" y="41"/>
                  </a:cubicBezTo>
                  <a:cubicBezTo>
                    <a:pt x="35" y="45"/>
                    <a:pt x="25" y="49"/>
                    <a:pt x="14" y="54"/>
                  </a:cubicBezTo>
                  <a:cubicBezTo>
                    <a:pt x="13" y="54"/>
                    <a:pt x="13" y="54"/>
                    <a:pt x="13" y="54"/>
                  </a:cubicBezTo>
                  <a:moveTo>
                    <a:pt x="8" y="43"/>
                  </a:moveTo>
                  <a:cubicBezTo>
                    <a:pt x="8" y="43"/>
                    <a:pt x="8" y="43"/>
                    <a:pt x="8" y="43"/>
                  </a:cubicBezTo>
                  <a:cubicBezTo>
                    <a:pt x="10" y="42"/>
                    <a:pt x="13" y="40"/>
                    <a:pt x="15" y="39"/>
                  </a:cubicBezTo>
                  <a:cubicBezTo>
                    <a:pt x="20" y="36"/>
                    <a:pt x="25" y="34"/>
                    <a:pt x="30" y="31"/>
                  </a:cubicBezTo>
                  <a:cubicBezTo>
                    <a:pt x="34" y="29"/>
                    <a:pt x="38" y="27"/>
                    <a:pt x="43" y="25"/>
                  </a:cubicBezTo>
                  <a:cubicBezTo>
                    <a:pt x="43" y="25"/>
                    <a:pt x="44" y="25"/>
                    <a:pt x="45" y="25"/>
                  </a:cubicBezTo>
                  <a:cubicBezTo>
                    <a:pt x="41" y="27"/>
                    <a:pt x="37" y="29"/>
                    <a:pt x="34" y="30"/>
                  </a:cubicBezTo>
                  <a:cubicBezTo>
                    <a:pt x="25" y="34"/>
                    <a:pt x="16" y="38"/>
                    <a:pt x="8" y="43"/>
                  </a:cubicBezTo>
                  <a:moveTo>
                    <a:pt x="5" y="44"/>
                  </a:moveTo>
                  <a:cubicBezTo>
                    <a:pt x="6" y="42"/>
                    <a:pt x="6" y="41"/>
                    <a:pt x="7" y="39"/>
                  </a:cubicBezTo>
                  <a:cubicBezTo>
                    <a:pt x="10" y="38"/>
                    <a:pt x="12" y="37"/>
                    <a:pt x="15" y="36"/>
                  </a:cubicBezTo>
                  <a:cubicBezTo>
                    <a:pt x="19" y="34"/>
                    <a:pt x="24" y="32"/>
                    <a:pt x="29" y="29"/>
                  </a:cubicBezTo>
                  <a:cubicBezTo>
                    <a:pt x="33" y="28"/>
                    <a:pt x="37" y="26"/>
                    <a:pt x="41" y="24"/>
                  </a:cubicBezTo>
                  <a:cubicBezTo>
                    <a:pt x="42" y="24"/>
                    <a:pt x="42" y="24"/>
                    <a:pt x="42" y="24"/>
                  </a:cubicBezTo>
                  <a:cubicBezTo>
                    <a:pt x="30" y="31"/>
                    <a:pt x="17" y="37"/>
                    <a:pt x="5" y="44"/>
                  </a:cubicBezTo>
                  <a:moveTo>
                    <a:pt x="51" y="24"/>
                  </a:moveTo>
                  <a:cubicBezTo>
                    <a:pt x="50" y="24"/>
                    <a:pt x="49" y="24"/>
                    <a:pt x="49" y="24"/>
                  </a:cubicBezTo>
                  <a:cubicBezTo>
                    <a:pt x="50" y="24"/>
                    <a:pt x="51" y="23"/>
                    <a:pt x="52" y="23"/>
                  </a:cubicBezTo>
                  <a:cubicBezTo>
                    <a:pt x="52" y="23"/>
                    <a:pt x="52" y="23"/>
                    <a:pt x="52" y="24"/>
                  </a:cubicBezTo>
                  <a:cubicBezTo>
                    <a:pt x="51" y="24"/>
                    <a:pt x="51" y="24"/>
                    <a:pt x="51" y="24"/>
                  </a:cubicBezTo>
                  <a:moveTo>
                    <a:pt x="4" y="55"/>
                  </a:moveTo>
                  <a:cubicBezTo>
                    <a:pt x="4" y="55"/>
                    <a:pt x="7" y="54"/>
                    <a:pt x="8" y="54"/>
                  </a:cubicBezTo>
                  <a:cubicBezTo>
                    <a:pt x="10" y="53"/>
                    <a:pt x="11" y="52"/>
                    <a:pt x="13" y="50"/>
                  </a:cubicBezTo>
                  <a:cubicBezTo>
                    <a:pt x="18" y="48"/>
                    <a:pt x="22" y="46"/>
                    <a:pt x="26" y="43"/>
                  </a:cubicBezTo>
                  <a:cubicBezTo>
                    <a:pt x="35" y="39"/>
                    <a:pt x="43" y="35"/>
                    <a:pt x="52" y="32"/>
                  </a:cubicBezTo>
                  <a:cubicBezTo>
                    <a:pt x="57" y="30"/>
                    <a:pt x="61" y="28"/>
                    <a:pt x="66" y="26"/>
                  </a:cubicBezTo>
                  <a:cubicBezTo>
                    <a:pt x="69" y="25"/>
                    <a:pt x="73" y="24"/>
                    <a:pt x="76" y="22"/>
                  </a:cubicBezTo>
                  <a:cubicBezTo>
                    <a:pt x="76" y="22"/>
                    <a:pt x="77" y="22"/>
                    <a:pt x="77" y="23"/>
                  </a:cubicBezTo>
                  <a:cubicBezTo>
                    <a:pt x="78" y="23"/>
                    <a:pt x="79" y="24"/>
                    <a:pt x="80" y="24"/>
                  </a:cubicBezTo>
                  <a:cubicBezTo>
                    <a:pt x="77" y="26"/>
                    <a:pt x="74" y="27"/>
                    <a:pt x="71" y="28"/>
                  </a:cubicBezTo>
                  <a:cubicBezTo>
                    <a:pt x="71" y="28"/>
                    <a:pt x="70" y="28"/>
                    <a:pt x="69" y="29"/>
                  </a:cubicBezTo>
                  <a:cubicBezTo>
                    <a:pt x="65" y="30"/>
                    <a:pt x="60" y="32"/>
                    <a:pt x="56" y="33"/>
                  </a:cubicBezTo>
                  <a:cubicBezTo>
                    <a:pt x="47" y="37"/>
                    <a:pt x="38" y="41"/>
                    <a:pt x="28" y="44"/>
                  </a:cubicBezTo>
                  <a:cubicBezTo>
                    <a:pt x="25" y="46"/>
                    <a:pt x="21" y="47"/>
                    <a:pt x="17" y="49"/>
                  </a:cubicBezTo>
                  <a:cubicBezTo>
                    <a:pt x="13" y="51"/>
                    <a:pt x="9" y="54"/>
                    <a:pt x="5" y="55"/>
                  </a:cubicBezTo>
                  <a:cubicBezTo>
                    <a:pt x="4" y="55"/>
                    <a:pt x="4" y="55"/>
                    <a:pt x="4" y="55"/>
                  </a:cubicBezTo>
                  <a:moveTo>
                    <a:pt x="63" y="27"/>
                  </a:moveTo>
                  <a:cubicBezTo>
                    <a:pt x="64" y="26"/>
                    <a:pt x="66" y="25"/>
                    <a:pt x="67" y="25"/>
                  </a:cubicBezTo>
                  <a:cubicBezTo>
                    <a:pt x="69" y="24"/>
                    <a:pt x="71" y="23"/>
                    <a:pt x="73" y="23"/>
                  </a:cubicBezTo>
                  <a:cubicBezTo>
                    <a:pt x="73" y="22"/>
                    <a:pt x="75" y="21"/>
                    <a:pt x="75" y="21"/>
                  </a:cubicBezTo>
                  <a:cubicBezTo>
                    <a:pt x="75" y="21"/>
                    <a:pt x="75" y="21"/>
                    <a:pt x="75" y="21"/>
                  </a:cubicBezTo>
                  <a:cubicBezTo>
                    <a:pt x="75" y="21"/>
                    <a:pt x="75" y="21"/>
                    <a:pt x="74" y="22"/>
                  </a:cubicBezTo>
                  <a:cubicBezTo>
                    <a:pt x="71" y="24"/>
                    <a:pt x="67" y="25"/>
                    <a:pt x="63" y="27"/>
                  </a:cubicBezTo>
                  <a:moveTo>
                    <a:pt x="8" y="37"/>
                  </a:moveTo>
                  <a:cubicBezTo>
                    <a:pt x="8" y="37"/>
                    <a:pt x="8" y="37"/>
                    <a:pt x="8" y="37"/>
                  </a:cubicBezTo>
                  <a:cubicBezTo>
                    <a:pt x="11" y="36"/>
                    <a:pt x="13" y="35"/>
                    <a:pt x="16" y="33"/>
                  </a:cubicBezTo>
                  <a:cubicBezTo>
                    <a:pt x="19" y="31"/>
                    <a:pt x="23" y="29"/>
                    <a:pt x="27" y="27"/>
                  </a:cubicBezTo>
                  <a:cubicBezTo>
                    <a:pt x="31" y="25"/>
                    <a:pt x="35" y="23"/>
                    <a:pt x="40" y="21"/>
                  </a:cubicBezTo>
                  <a:cubicBezTo>
                    <a:pt x="36" y="23"/>
                    <a:pt x="32" y="25"/>
                    <a:pt x="28" y="27"/>
                  </a:cubicBezTo>
                  <a:cubicBezTo>
                    <a:pt x="24" y="29"/>
                    <a:pt x="20" y="31"/>
                    <a:pt x="16" y="33"/>
                  </a:cubicBezTo>
                  <a:cubicBezTo>
                    <a:pt x="14" y="35"/>
                    <a:pt x="11" y="36"/>
                    <a:pt x="9" y="37"/>
                  </a:cubicBezTo>
                  <a:cubicBezTo>
                    <a:pt x="9" y="37"/>
                    <a:pt x="8" y="37"/>
                    <a:pt x="8" y="37"/>
                  </a:cubicBezTo>
                  <a:moveTo>
                    <a:pt x="48" y="24"/>
                  </a:moveTo>
                  <a:cubicBezTo>
                    <a:pt x="47" y="24"/>
                    <a:pt x="46" y="23"/>
                    <a:pt x="45" y="23"/>
                  </a:cubicBezTo>
                  <a:cubicBezTo>
                    <a:pt x="47" y="22"/>
                    <a:pt x="49" y="21"/>
                    <a:pt x="52" y="20"/>
                  </a:cubicBezTo>
                  <a:cubicBezTo>
                    <a:pt x="52" y="20"/>
                    <a:pt x="52" y="21"/>
                    <a:pt x="52" y="22"/>
                  </a:cubicBezTo>
                  <a:cubicBezTo>
                    <a:pt x="50" y="23"/>
                    <a:pt x="49" y="23"/>
                    <a:pt x="48" y="24"/>
                  </a:cubicBezTo>
                  <a:moveTo>
                    <a:pt x="44" y="23"/>
                  </a:moveTo>
                  <a:cubicBezTo>
                    <a:pt x="44" y="23"/>
                    <a:pt x="44" y="23"/>
                    <a:pt x="44" y="23"/>
                  </a:cubicBezTo>
                  <a:cubicBezTo>
                    <a:pt x="46" y="21"/>
                    <a:pt x="49" y="20"/>
                    <a:pt x="52" y="19"/>
                  </a:cubicBezTo>
                  <a:cubicBezTo>
                    <a:pt x="52" y="19"/>
                    <a:pt x="52" y="19"/>
                    <a:pt x="52" y="19"/>
                  </a:cubicBezTo>
                  <a:cubicBezTo>
                    <a:pt x="49" y="20"/>
                    <a:pt x="47" y="22"/>
                    <a:pt x="44" y="23"/>
                  </a:cubicBezTo>
                  <a:moveTo>
                    <a:pt x="62" y="23"/>
                  </a:moveTo>
                  <a:cubicBezTo>
                    <a:pt x="62" y="23"/>
                    <a:pt x="63" y="22"/>
                    <a:pt x="63" y="22"/>
                  </a:cubicBezTo>
                  <a:cubicBezTo>
                    <a:pt x="64" y="22"/>
                    <a:pt x="64" y="22"/>
                    <a:pt x="64" y="22"/>
                  </a:cubicBezTo>
                  <a:cubicBezTo>
                    <a:pt x="65" y="21"/>
                    <a:pt x="67" y="20"/>
                    <a:pt x="68" y="19"/>
                  </a:cubicBezTo>
                  <a:cubicBezTo>
                    <a:pt x="69" y="19"/>
                    <a:pt x="69" y="19"/>
                    <a:pt x="69" y="19"/>
                  </a:cubicBezTo>
                  <a:cubicBezTo>
                    <a:pt x="70" y="19"/>
                    <a:pt x="70" y="19"/>
                    <a:pt x="70" y="19"/>
                  </a:cubicBezTo>
                  <a:cubicBezTo>
                    <a:pt x="71" y="19"/>
                    <a:pt x="73" y="20"/>
                    <a:pt x="75" y="21"/>
                  </a:cubicBezTo>
                  <a:cubicBezTo>
                    <a:pt x="64" y="26"/>
                    <a:pt x="53" y="30"/>
                    <a:pt x="42" y="35"/>
                  </a:cubicBezTo>
                  <a:cubicBezTo>
                    <a:pt x="31" y="39"/>
                    <a:pt x="21" y="44"/>
                    <a:pt x="11" y="49"/>
                  </a:cubicBezTo>
                  <a:cubicBezTo>
                    <a:pt x="9" y="50"/>
                    <a:pt x="6" y="51"/>
                    <a:pt x="4" y="52"/>
                  </a:cubicBezTo>
                  <a:cubicBezTo>
                    <a:pt x="6" y="51"/>
                    <a:pt x="9" y="49"/>
                    <a:pt x="11" y="48"/>
                  </a:cubicBezTo>
                  <a:cubicBezTo>
                    <a:pt x="16" y="45"/>
                    <a:pt x="21" y="42"/>
                    <a:pt x="26" y="40"/>
                  </a:cubicBezTo>
                  <a:cubicBezTo>
                    <a:pt x="36" y="35"/>
                    <a:pt x="45" y="31"/>
                    <a:pt x="55" y="26"/>
                  </a:cubicBezTo>
                  <a:cubicBezTo>
                    <a:pt x="59" y="26"/>
                    <a:pt x="62" y="25"/>
                    <a:pt x="66" y="24"/>
                  </a:cubicBezTo>
                  <a:cubicBezTo>
                    <a:pt x="67" y="23"/>
                    <a:pt x="67" y="21"/>
                    <a:pt x="66" y="21"/>
                  </a:cubicBezTo>
                  <a:cubicBezTo>
                    <a:pt x="66" y="21"/>
                    <a:pt x="66" y="21"/>
                    <a:pt x="66" y="22"/>
                  </a:cubicBezTo>
                  <a:cubicBezTo>
                    <a:pt x="64" y="22"/>
                    <a:pt x="63" y="22"/>
                    <a:pt x="62" y="23"/>
                  </a:cubicBezTo>
                  <a:moveTo>
                    <a:pt x="9" y="36"/>
                  </a:moveTo>
                  <a:cubicBezTo>
                    <a:pt x="9" y="35"/>
                    <a:pt x="10" y="34"/>
                    <a:pt x="11" y="33"/>
                  </a:cubicBezTo>
                  <a:cubicBezTo>
                    <a:pt x="16" y="30"/>
                    <a:pt x="22" y="27"/>
                    <a:pt x="27" y="24"/>
                  </a:cubicBezTo>
                  <a:cubicBezTo>
                    <a:pt x="31" y="23"/>
                    <a:pt x="34" y="21"/>
                    <a:pt x="38" y="20"/>
                  </a:cubicBezTo>
                  <a:cubicBezTo>
                    <a:pt x="39" y="19"/>
                    <a:pt x="40" y="18"/>
                    <a:pt x="41" y="18"/>
                  </a:cubicBezTo>
                  <a:cubicBezTo>
                    <a:pt x="30" y="23"/>
                    <a:pt x="19" y="30"/>
                    <a:pt x="9" y="36"/>
                  </a:cubicBezTo>
                  <a:moveTo>
                    <a:pt x="54" y="22"/>
                  </a:moveTo>
                  <a:cubicBezTo>
                    <a:pt x="54" y="22"/>
                    <a:pt x="54" y="22"/>
                    <a:pt x="54" y="22"/>
                  </a:cubicBezTo>
                  <a:cubicBezTo>
                    <a:pt x="57" y="20"/>
                    <a:pt x="60" y="19"/>
                    <a:pt x="62" y="18"/>
                  </a:cubicBezTo>
                  <a:cubicBezTo>
                    <a:pt x="60" y="19"/>
                    <a:pt x="57" y="21"/>
                    <a:pt x="54" y="22"/>
                  </a:cubicBezTo>
                  <a:moveTo>
                    <a:pt x="54" y="24"/>
                  </a:moveTo>
                  <a:cubicBezTo>
                    <a:pt x="54" y="23"/>
                    <a:pt x="54" y="23"/>
                    <a:pt x="54" y="23"/>
                  </a:cubicBezTo>
                  <a:cubicBezTo>
                    <a:pt x="57" y="21"/>
                    <a:pt x="61" y="19"/>
                    <a:pt x="64" y="17"/>
                  </a:cubicBezTo>
                  <a:cubicBezTo>
                    <a:pt x="64" y="17"/>
                    <a:pt x="64" y="17"/>
                    <a:pt x="64" y="17"/>
                  </a:cubicBezTo>
                  <a:cubicBezTo>
                    <a:pt x="66" y="17"/>
                    <a:pt x="67" y="18"/>
                    <a:pt x="69" y="18"/>
                  </a:cubicBezTo>
                  <a:cubicBezTo>
                    <a:pt x="67" y="19"/>
                    <a:pt x="65" y="20"/>
                    <a:pt x="63" y="21"/>
                  </a:cubicBezTo>
                  <a:cubicBezTo>
                    <a:pt x="62" y="22"/>
                    <a:pt x="60" y="23"/>
                    <a:pt x="58" y="24"/>
                  </a:cubicBezTo>
                  <a:cubicBezTo>
                    <a:pt x="57" y="24"/>
                    <a:pt x="55" y="24"/>
                    <a:pt x="54" y="24"/>
                  </a:cubicBezTo>
                  <a:moveTo>
                    <a:pt x="16" y="27"/>
                  </a:moveTo>
                  <a:cubicBezTo>
                    <a:pt x="19" y="23"/>
                    <a:pt x="24" y="20"/>
                    <a:pt x="29" y="18"/>
                  </a:cubicBezTo>
                  <a:cubicBezTo>
                    <a:pt x="32" y="18"/>
                    <a:pt x="34" y="17"/>
                    <a:pt x="37" y="16"/>
                  </a:cubicBezTo>
                  <a:cubicBezTo>
                    <a:pt x="35" y="17"/>
                    <a:pt x="33" y="18"/>
                    <a:pt x="31" y="19"/>
                  </a:cubicBezTo>
                  <a:cubicBezTo>
                    <a:pt x="26" y="22"/>
                    <a:pt x="21" y="24"/>
                    <a:pt x="16" y="27"/>
                  </a:cubicBezTo>
                  <a:moveTo>
                    <a:pt x="54" y="18"/>
                  </a:moveTo>
                  <a:cubicBezTo>
                    <a:pt x="54" y="18"/>
                    <a:pt x="54" y="18"/>
                    <a:pt x="54" y="18"/>
                  </a:cubicBezTo>
                  <a:cubicBezTo>
                    <a:pt x="55" y="17"/>
                    <a:pt x="56" y="16"/>
                    <a:pt x="57" y="16"/>
                  </a:cubicBezTo>
                  <a:cubicBezTo>
                    <a:pt x="56" y="17"/>
                    <a:pt x="55" y="17"/>
                    <a:pt x="54" y="18"/>
                  </a:cubicBezTo>
                  <a:moveTo>
                    <a:pt x="54" y="21"/>
                  </a:moveTo>
                  <a:cubicBezTo>
                    <a:pt x="54" y="20"/>
                    <a:pt x="54" y="19"/>
                    <a:pt x="54" y="18"/>
                  </a:cubicBezTo>
                  <a:cubicBezTo>
                    <a:pt x="55" y="17"/>
                    <a:pt x="57" y="17"/>
                    <a:pt x="58" y="16"/>
                  </a:cubicBezTo>
                  <a:cubicBezTo>
                    <a:pt x="58" y="16"/>
                    <a:pt x="58" y="16"/>
                    <a:pt x="58" y="16"/>
                  </a:cubicBezTo>
                  <a:cubicBezTo>
                    <a:pt x="60" y="16"/>
                    <a:pt x="62" y="16"/>
                    <a:pt x="63" y="17"/>
                  </a:cubicBezTo>
                  <a:cubicBezTo>
                    <a:pt x="60" y="18"/>
                    <a:pt x="57" y="20"/>
                    <a:pt x="54" y="21"/>
                  </a:cubicBezTo>
                  <a:moveTo>
                    <a:pt x="15" y="28"/>
                  </a:moveTo>
                  <a:cubicBezTo>
                    <a:pt x="20" y="25"/>
                    <a:pt x="26" y="22"/>
                    <a:pt x="31" y="20"/>
                  </a:cubicBezTo>
                  <a:cubicBezTo>
                    <a:pt x="34" y="18"/>
                    <a:pt x="36" y="17"/>
                    <a:pt x="39" y="16"/>
                  </a:cubicBezTo>
                  <a:cubicBezTo>
                    <a:pt x="39" y="16"/>
                    <a:pt x="40" y="16"/>
                    <a:pt x="41" y="16"/>
                  </a:cubicBezTo>
                  <a:cubicBezTo>
                    <a:pt x="41" y="16"/>
                    <a:pt x="41" y="16"/>
                    <a:pt x="41" y="16"/>
                  </a:cubicBezTo>
                  <a:cubicBezTo>
                    <a:pt x="39" y="16"/>
                    <a:pt x="38" y="17"/>
                    <a:pt x="37" y="17"/>
                  </a:cubicBezTo>
                  <a:cubicBezTo>
                    <a:pt x="29" y="21"/>
                    <a:pt x="20" y="25"/>
                    <a:pt x="13" y="30"/>
                  </a:cubicBezTo>
                  <a:cubicBezTo>
                    <a:pt x="13" y="29"/>
                    <a:pt x="14" y="28"/>
                    <a:pt x="15" y="28"/>
                  </a:cubicBezTo>
                  <a:cubicBezTo>
                    <a:pt x="15" y="28"/>
                    <a:pt x="15" y="28"/>
                    <a:pt x="15" y="28"/>
                  </a:cubicBezTo>
                  <a:moveTo>
                    <a:pt x="7" y="38"/>
                  </a:moveTo>
                  <a:cubicBezTo>
                    <a:pt x="7" y="38"/>
                    <a:pt x="7" y="38"/>
                    <a:pt x="7" y="38"/>
                  </a:cubicBezTo>
                  <a:cubicBezTo>
                    <a:pt x="8" y="38"/>
                    <a:pt x="9" y="38"/>
                    <a:pt x="9" y="38"/>
                  </a:cubicBezTo>
                  <a:cubicBezTo>
                    <a:pt x="11" y="37"/>
                    <a:pt x="12" y="36"/>
                    <a:pt x="14" y="35"/>
                  </a:cubicBezTo>
                  <a:cubicBezTo>
                    <a:pt x="18" y="33"/>
                    <a:pt x="23" y="30"/>
                    <a:pt x="27" y="28"/>
                  </a:cubicBezTo>
                  <a:cubicBezTo>
                    <a:pt x="36" y="24"/>
                    <a:pt x="44" y="19"/>
                    <a:pt x="52" y="15"/>
                  </a:cubicBezTo>
                  <a:cubicBezTo>
                    <a:pt x="52" y="16"/>
                    <a:pt x="52" y="17"/>
                    <a:pt x="52" y="18"/>
                  </a:cubicBezTo>
                  <a:cubicBezTo>
                    <a:pt x="50" y="19"/>
                    <a:pt x="48" y="20"/>
                    <a:pt x="47" y="20"/>
                  </a:cubicBezTo>
                  <a:cubicBezTo>
                    <a:pt x="45" y="21"/>
                    <a:pt x="44" y="22"/>
                    <a:pt x="43" y="22"/>
                  </a:cubicBezTo>
                  <a:cubicBezTo>
                    <a:pt x="42" y="22"/>
                    <a:pt x="42" y="22"/>
                    <a:pt x="41" y="22"/>
                  </a:cubicBezTo>
                  <a:cubicBezTo>
                    <a:pt x="41" y="22"/>
                    <a:pt x="41" y="21"/>
                    <a:pt x="41" y="21"/>
                  </a:cubicBezTo>
                  <a:cubicBezTo>
                    <a:pt x="40" y="21"/>
                    <a:pt x="39" y="23"/>
                    <a:pt x="40" y="24"/>
                  </a:cubicBezTo>
                  <a:cubicBezTo>
                    <a:pt x="40" y="24"/>
                    <a:pt x="40" y="24"/>
                    <a:pt x="40" y="24"/>
                  </a:cubicBezTo>
                  <a:cubicBezTo>
                    <a:pt x="38" y="25"/>
                    <a:pt x="36" y="26"/>
                    <a:pt x="33" y="27"/>
                  </a:cubicBezTo>
                  <a:cubicBezTo>
                    <a:pt x="29" y="29"/>
                    <a:pt x="25" y="30"/>
                    <a:pt x="21" y="32"/>
                  </a:cubicBezTo>
                  <a:cubicBezTo>
                    <a:pt x="16" y="34"/>
                    <a:pt x="12" y="37"/>
                    <a:pt x="7" y="38"/>
                  </a:cubicBezTo>
                  <a:cubicBezTo>
                    <a:pt x="7" y="38"/>
                    <a:pt x="7" y="38"/>
                    <a:pt x="7" y="38"/>
                  </a:cubicBezTo>
                  <a:moveTo>
                    <a:pt x="54" y="17"/>
                  </a:moveTo>
                  <a:cubicBezTo>
                    <a:pt x="54" y="16"/>
                    <a:pt x="54" y="16"/>
                    <a:pt x="54" y="15"/>
                  </a:cubicBezTo>
                  <a:cubicBezTo>
                    <a:pt x="55" y="15"/>
                    <a:pt x="56" y="15"/>
                    <a:pt x="57" y="15"/>
                  </a:cubicBezTo>
                  <a:cubicBezTo>
                    <a:pt x="56" y="16"/>
                    <a:pt x="55" y="16"/>
                    <a:pt x="54" y="17"/>
                  </a:cubicBezTo>
                  <a:moveTo>
                    <a:pt x="11" y="32"/>
                  </a:moveTo>
                  <a:cubicBezTo>
                    <a:pt x="12" y="31"/>
                    <a:pt x="12" y="31"/>
                    <a:pt x="12" y="31"/>
                  </a:cubicBezTo>
                  <a:cubicBezTo>
                    <a:pt x="13" y="30"/>
                    <a:pt x="14" y="30"/>
                    <a:pt x="15" y="29"/>
                  </a:cubicBezTo>
                  <a:cubicBezTo>
                    <a:pt x="18" y="27"/>
                    <a:pt x="21" y="25"/>
                    <a:pt x="24" y="24"/>
                  </a:cubicBezTo>
                  <a:cubicBezTo>
                    <a:pt x="30" y="21"/>
                    <a:pt x="37" y="18"/>
                    <a:pt x="43" y="15"/>
                  </a:cubicBezTo>
                  <a:cubicBezTo>
                    <a:pt x="44" y="15"/>
                    <a:pt x="45" y="15"/>
                    <a:pt x="47" y="15"/>
                  </a:cubicBezTo>
                  <a:cubicBezTo>
                    <a:pt x="35" y="20"/>
                    <a:pt x="24" y="26"/>
                    <a:pt x="12" y="31"/>
                  </a:cubicBezTo>
                  <a:cubicBezTo>
                    <a:pt x="12" y="31"/>
                    <a:pt x="12" y="32"/>
                    <a:pt x="11" y="32"/>
                  </a:cubicBezTo>
                  <a:moveTo>
                    <a:pt x="8" y="37"/>
                  </a:moveTo>
                  <a:cubicBezTo>
                    <a:pt x="8" y="37"/>
                    <a:pt x="8" y="37"/>
                    <a:pt x="8" y="37"/>
                  </a:cubicBezTo>
                  <a:cubicBezTo>
                    <a:pt x="9" y="36"/>
                    <a:pt x="9" y="36"/>
                    <a:pt x="9" y="36"/>
                  </a:cubicBezTo>
                  <a:cubicBezTo>
                    <a:pt x="11" y="35"/>
                    <a:pt x="12" y="34"/>
                    <a:pt x="14" y="33"/>
                  </a:cubicBezTo>
                  <a:cubicBezTo>
                    <a:pt x="18" y="31"/>
                    <a:pt x="21" y="29"/>
                    <a:pt x="25" y="27"/>
                  </a:cubicBezTo>
                  <a:cubicBezTo>
                    <a:pt x="32" y="23"/>
                    <a:pt x="40" y="19"/>
                    <a:pt x="48" y="15"/>
                  </a:cubicBezTo>
                  <a:cubicBezTo>
                    <a:pt x="49" y="15"/>
                    <a:pt x="49" y="15"/>
                    <a:pt x="50" y="15"/>
                  </a:cubicBezTo>
                  <a:cubicBezTo>
                    <a:pt x="50" y="15"/>
                    <a:pt x="51" y="15"/>
                    <a:pt x="51" y="15"/>
                  </a:cubicBezTo>
                  <a:cubicBezTo>
                    <a:pt x="51" y="15"/>
                    <a:pt x="51" y="15"/>
                    <a:pt x="51" y="15"/>
                  </a:cubicBezTo>
                  <a:cubicBezTo>
                    <a:pt x="37" y="21"/>
                    <a:pt x="23" y="28"/>
                    <a:pt x="10" y="36"/>
                  </a:cubicBezTo>
                  <a:cubicBezTo>
                    <a:pt x="10" y="36"/>
                    <a:pt x="9" y="37"/>
                    <a:pt x="8" y="37"/>
                  </a:cubicBezTo>
                  <a:moveTo>
                    <a:pt x="62" y="0"/>
                  </a:moveTo>
                  <a:cubicBezTo>
                    <a:pt x="62" y="0"/>
                    <a:pt x="62" y="0"/>
                    <a:pt x="62" y="0"/>
                  </a:cubicBezTo>
                  <a:cubicBezTo>
                    <a:pt x="57" y="3"/>
                    <a:pt x="54" y="8"/>
                    <a:pt x="53" y="13"/>
                  </a:cubicBezTo>
                  <a:cubicBezTo>
                    <a:pt x="52" y="13"/>
                    <a:pt x="50" y="13"/>
                    <a:pt x="49" y="13"/>
                  </a:cubicBezTo>
                  <a:cubicBezTo>
                    <a:pt x="49" y="13"/>
                    <a:pt x="49" y="13"/>
                    <a:pt x="49" y="13"/>
                  </a:cubicBezTo>
                  <a:cubicBezTo>
                    <a:pt x="34" y="13"/>
                    <a:pt x="18" y="18"/>
                    <a:pt x="9" y="31"/>
                  </a:cubicBezTo>
                  <a:cubicBezTo>
                    <a:pt x="0" y="43"/>
                    <a:pt x="0" y="59"/>
                    <a:pt x="6" y="73"/>
                  </a:cubicBezTo>
                  <a:cubicBezTo>
                    <a:pt x="9" y="80"/>
                    <a:pt x="15" y="88"/>
                    <a:pt x="22" y="93"/>
                  </a:cubicBezTo>
                  <a:cubicBezTo>
                    <a:pt x="26" y="96"/>
                    <a:pt x="30" y="97"/>
                    <a:pt x="35" y="97"/>
                  </a:cubicBezTo>
                  <a:cubicBezTo>
                    <a:pt x="38" y="97"/>
                    <a:pt x="42" y="96"/>
                    <a:pt x="45" y="96"/>
                  </a:cubicBezTo>
                  <a:cubicBezTo>
                    <a:pt x="45" y="97"/>
                    <a:pt x="44" y="98"/>
                    <a:pt x="43" y="100"/>
                  </a:cubicBezTo>
                  <a:cubicBezTo>
                    <a:pt x="43" y="101"/>
                    <a:pt x="44" y="101"/>
                    <a:pt x="44" y="101"/>
                  </a:cubicBezTo>
                  <a:cubicBezTo>
                    <a:pt x="45" y="101"/>
                    <a:pt x="45" y="101"/>
                    <a:pt x="45" y="101"/>
                  </a:cubicBezTo>
                  <a:cubicBezTo>
                    <a:pt x="46" y="100"/>
                    <a:pt x="46" y="100"/>
                    <a:pt x="46" y="99"/>
                  </a:cubicBezTo>
                  <a:cubicBezTo>
                    <a:pt x="46" y="99"/>
                    <a:pt x="46" y="99"/>
                    <a:pt x="46" y="99"/>
                  </a:cubicBezTo>
                  <a:cubicBezTo>
                    <a:pt x="46" y="100"/>
                    <a:pt x="47" y="100"/>
                    <a:pt x="47" y="100"/>
                  </a:cubicBezTo>
                  <a:cubicBezTo>
                    <a:pt x="48" y="100"/>
                    <a:pt x="48" y="100"/>
                    <a:pt x="48" y="99"/>
                  </a:cubicBezTo>
                  <a:cubicBezTo>
                    <a:pt x="49" y="99"/>
                    <a:pt x="49" y="99"/>
                    <a:pt x="49" y="99"/>
                  </a:cubicBezTo>
                  <a:cubicBezTo>
                    <a:pt x="49" y="99"/>
                    <a:pt x="49" y="100"/>
                    <a:pt x="49" y="100"/>
                  </a:cubicBezTo>
                  <a:cubicBezTo>
                    <a:pt x="50" y="100"/>
                    <a:pt x="50" y="99"/>
                    <a:pt x="50" y="98"/>
                  </a:cubicBezTo>
                  <a:cubicBezTo>
                    <a:pt x="50" y="98"/>
                    <a:pt x="50" y="98"/>
                    <a:pt x="50" y="98"/>
                  </a:cubicBezTo>
                  <a:cubicBezTo>
                    <a:pt x="51" y="98"/>
                    <a:pt x="52" y="97"/>
                    <a:pt x="51" y="96"/>
                  </a:cubicBezTo>
                  <a:cubicBezTo>
                    <a:pt x="56" y="98"/>
                    <a:pt x="60" y="99"/>
                    <a:pt x="65" y="99"/>
                  </a:cubicBezTo>
                  <a:cubicBezTo>
                    <a:pt x="67" y="99"/>
                    <a:pt x="70" y="99"/>
                    <a:pt x="73" y="98"/>
                  </a:cubicBezTo>
                  <a:cubicBezTo>
                    <a:pt x="81" y="94"/>
                    <a:pt x="86" y="87"/>
                    <a:pt x="89" y="79"/>
                  </a:cubicBezTo>
                  <a:cubicBezTo>
                    <a:pt x="96" y="64"/>
                    <a:pt x="97" y="45"/>
                    <a:pt x="88" y="30"/>
                  </a:cubicBezTo>
                  <a:cubicBezTo>
                    <a:pt x="81" y="19"/>
                    <a:pt x="68" y="14"/>
                    <a:pt x="55" y="13"/>
                  </a:cubicBezTo>
                  <a:cubicBezTo>
                    <a:pt x="56" y="9"/>
                    <a:pt x="59" y="5"/>
                    <a:pt x="63" y="2"/>
                  </a:cubicBezTo>
                  <a:cubicBezTo>
                    <a:pt x="64" y="2"/>
                    <a:pt x="63" y="0"/>
                    <a:pt x="6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5" name="Freeform 34"/>
            <p:cNvSpPr>
              <a:spLocks noEditPoints="1"/>
            </p:cNvSpPr>
            <p:nvPr/>
          </p:nvSpPr>
          <p:spPr bwMode="auto">
            <a:xfrm>
              <a:off x="1076787" y="355824"/>
              <a:ext cx="969963" cy="822325"/>
            </a:xfrm>
            <a:custGeom>
              <a:avLst/>
              <a:gdLst>
                <a:gd name="T0" fmla="*/ 111 w 229"/>
                <a:gd name="T1" fmla="*/ 164 h 194"/>
                <a:gd name="T2" fmla="*/ 106 w 229"/>
                <a:gd name="T3" fmla="*/ 160 h 194"/>
                <a:gd name="T4" fmla="*/ 100 w 229"/>
                <a:gd name="T5" fmla="*/ 161 h 194"/>
                <a:gd name="T6" fmla="*/ 125 w 229"/>
                <a:gd name="T7" fmla="*/ 152 h 194"/>
                <a:gd name="T8" fmla="*/ 80 w 229"/>
                <a:gd name="T9" fmla="*/ 151 h 194"/>
                <a:gd name="T10" fmla="*/ 10 w 229"/>
                <a:gd name="T11" fmla="*/ 141 h 194"/>
                <a:gd name="T12" fmla="*/ 108 w 229"/>
                <a:gd name="T13" fmla="*/ 136 h 194"/>
                <a:gd name="T14" fmla="*/ 80 w 229"/>
                <a:gd name="T15" fmla="*/ 151 h 194"/>
                <a:gd name="T16" fmla="*/ 8 w 229"/>
                <a:gd name="T17" fmla="*/ 136 h 194"/>
                <a:gd name="T18" fmla="*/ 71 w 229"/>
                <a:gd name="T19" fmla="*/ 147 h 194"/>
                <a:gd name="T20" fmla="*/ 57 w 229"/>
                <a:gd name="T21" fmla="*/ 140 h 194"/>
                <a:gd name="T22" fmla="*/ 9 w 229"/>
                <a:gd name="T23" fmla="*/ 125 h 194"/>
                <a:gd name="T24" fmla="*/ 39 w 229"/>
                <a:gd name="T25" fmla="*/ 137 h 194"/>
                <a:gd name="T26" fmla="*/ 147 w 229"/>
                <a:gd name="T27" fmla="*/ 125 h 194"/>
                <a:gd name="T28" fmla="*/ 56 w 229"/>
                <a:gd name="T29" fmla="*/ 139 h 194"/>
                <a:gd name="T30" fmla="*/ 69 w 229"/>
                <a:gd name="T31" fmla="*/ 117 h 194"/>
                <a:gd name="T32" fmla="*/ 139 w 229"/>
                <a:gd name="T33" fmla="*/ 120 h 194"/>
                <a:gd name="T34" fmla="*/ 152 w 229"/>
                <a:gd name="T35" fmla="*/ 105 h 194"/>
                <a:gd name="T36" fmla="*/ 39 w 229"/>
                <a:gd name="T37" fmla="*/ 131 h 194"/>
                <a:gd name="T38" fmla="*/ 18 w 229"/>
                <a:gd name="T39" fmla="*/ 121 h 194"/>
                <a:gd name="T40" fmla="*/ 173 w 229"/>
                <a:gd name="T41" fmla="*/ 99 h 194"/>
                <a:gd name="T42" fmla="*/ 148 w 229"/>
                <a:gd name="T43" fmla="*/ 98 h 194"/>
                <a:gd name="T44" fmla="*/ 176 w 229"/>
                <a:gd name="T45" fmla="*/ 95 h 194"/>
                <a:gd name="T46" fmla="*/ 183 w 229"/>
                <a:gd name="T47" fmla="*/ 87 h 194"/>
                <a:gd name="T48" fmla="*/ 19 w 229"/>
                <a:gd name="T49" fmla="*/ 121 h 194"/>
                <a:gd name="T50" fmla="*/ 108 w 229"/>
                <a:gd name="T51" fmla="*/ 101 h 194"/>
                <a:gd name="T52" fmla="*/ 110 w 229"/>
                <a:gd name="T53" fmla="*/ 102 h 194"/>
                <a:gd name="T54" fmla="*/ 104 w 229"/>
                <a:gd name="T55" fmla="*/ 97 h 194"/>
                <a:gd name="T56" fmla="*/ 64 w 229"/>
                <a:gd name="T57" fmla="*/ 99 h 194"/>
                <a:gd name="T58" fmla="*/ 181 w 229"/>
                <a:gd name="T59" fmla="*/ 114 h 194"/>
                <a:gd name="T60" fmla="*/ 107 w 229"/>
                <a:gd name="T61" fmla="*/ 183 h 194"/>
                <a:gd name="T62" fmla="*/ 23 w 229"/>
                <a:gd name="T63" fmla="*/ 107 h 194"/>
                <a:gd name="T64" fmla="*/ 41 w 229"/>
                <a:gd name="T65" fmla="*/ 102 h 194"/>
                <a:gd name="T66" fmla="*/ 116 w 229"/>
                <a:gd name="T67" fmla="*/ 169 h 194"/>
                <a:gd name="T68" fmla="*/ 27 w 229"/>
                <a:gd name="T69" fmla="*/ 99 h 194"/>
                <a:gd name="T70" fmla="*/ 54 w 229"/>
                <a:gd name="T71" fmla="*/ 87 h 194"/>
                <a:gd name="T72" fmla="*/ 34 w 229"/>
                <a:gd name="T73" fmla="*/ 92 h 194"/>
                <a:gd name="T74" fmla="*/ 127 w 229"/>
                <a:gd name="T75" fmla="*/ 60 h 194"/>
                <a:gd name="T76" fmla="*/ 206 w 229"/>
                <a:gd name="T77" fmla="*/ 41 h 194"/>
                <a:gd name="T78" fmla="*/ 79 w 229"/>
                <a:gd name="T79" fmla="*/ 72 h 194"/>
                <a:gd name="T80" fmla="*/ 46 w 229"/>
                <a:gd name="T81" fmla="*/ 79 h 194"/>
                <a:gd name="T82" fmla="*/ 181 w 229"/>
                <a:gd name="T83" fmla="*/ 37 h 194"/>
                <a:gd name="T84" fmla="*/ 193 w 229"/>
                <a:gd name="T85" fmla="*/ 34 h 194"/>
                <a:gd name="T86" fmla="*/ 113 w 229"/>
                <a:gd name="T87" fmla="*/ 50 h 194"/>
                <a:gd name="T88" fmla="*/ 192 w 229"/>
                <a:gd name="T89" fmla="*/ 33 h 194"/>
                <a:gd name="T90" fmla="*/ 113 w 229"/>
                <a:gd name="T91" fmla="*/ 45 h 194"/>
                <a:gd name="T92" fmla="*/ 178 w 229"/>
                <a:gd name="T93" fmla="*/ 27 h 194"/>
                <a:gd name="T94" fmla="*/ 100 w 229"/>
                <a:gd name="T95" fmla="*/ 32 h 194"/>
                <a:gd name="T96" fmla="*/ 112 w 229"/>
                <a:gd name="T97" fmla="*/ 42 h 194"/>
                <a:gd name="T98" fmla="*/ 120 w 229"/>
                <a:gd name="T99" fmla="*/ 41 h 194"/>
                <a:gd name="T100" fmla="*/ 125 w 229"/>
                <a:gd name="T101" fmla="*/ 35 h 194"/>
                <a:gd name="T102" fmla="*/ 89 w 229"/>
                <a:gd name="T103" fmla="*/ 40 h 194"/>
                <a:gd name="T104" fmla="*/ 86 w 229"/>
                <a:gd name="T105" fmla="*/ 35 h 194"/>
                <a:gd name="T106" fmla="*/ 156 w 229"/>
                <a:gd name="T107" fmla="*/ 17 h 194"/>
                <a:gd name="T108" fmla="*/ 119 w 229"/>
                <a:gd name="T109" fmla="*/ 22 h 194"/>
                <a:gd name="T110" fmla="*/ 96 w 229"/>
                <a:gd name="T111" fmla="*/ 25 h 194"/>
                <a:gd name="T112" fmla="*/ 117 w 229"/>
                <a:gd name="T113" fmla="*/ 13 h 194"/>
                <a:gd name="T114" fmla="*/ 101 w 229"/>
                <a:gd name="T115" fmla="*/ 20 h 194"/>
                <a:gd name="T116" fmla="*/ 134 w 229"/>
                <a:gd name="T117" fmla="*/ 8 h 194"/>
                <a:gd name="T118" fmla="*/ 124 w 229"/>
                <a:gd name="T119" fmla="*/ 5 h 194"/>
                <a:gd name="T120" fmla="*/ 26 w 229"/>
                <a:gd name="T121" fmla="*/ 153 h 194"/>
                <a:gd name="T122" fmla="*/ 224 w 229"/>
                <a:gd name="T123" fmla="*/ 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 h="194">
                  <a:moveTo>
                    <a:pt x="109" y="167"/>
                  </a:moveTo>
                  <a:cubicBezTo>
                    <a:pt x="108" y="166"/>
                    <a:pt x="107" y="165"/>
                    <a:pt x="106" y="165"/>
                  </a:cubicBezTo>
                  <a:cubicBezTo>
                    <a:pt x="106" y="165"/>
                    <a:pt x="106" y="165"/>
                    <a:pt x="106" y="165"/>
                  </a:cubicBezTo>
                  <a:cubicBezTo>
                    <a:pt x="106" y="165"/>
                    <a:pt x="106" y="165"/>
                    <a:pt x="107" y="165"/>
                  </a:cubicBezTo>
                  <a:cubicBezTo>
                    <a:pt x="108" y="165"/>
                    <a:pt x="111" y="165"/>
                    <a:pt x="111" y="165"/>
                  </a:cubicBezTo>
                  <a:cubicBezTo>
                    <a:pt x="110" y="166"/>
                    <a:pt x="110" y="166"/>
                    <a:pt x="109" y="167"/>
                  </a:cubicBezTo>
                  <a:moveTo>
                    <a:pt x="109" y="164"/>
                  </a:moveTo>
                  <a:cubicBezTo>
                    <a:pt x="106" y="164"/>
                    <a:pt x="111" y="162"/>
                    <a:pt x="112" y="161"/>
                  </a:cubicBezTo>
                  <a:cubicBezTo>
                    <a:pt x="113" y="161"/>
                    <a:pt x="115" y="160"/>
                    <a:pt x="117" y="160"/>
                  </a:cubicBezTo>
                  <a:cubicBezTo>
                    <a:pt x="115" y="161"/>
                    <a:pt x="114" y="162"/>
                    <a:pt x="112" y="164"/>
                  </a:cubicBezTo>
                  <a:cubicBezTo>
                    <a:pt x="112" y="164"/>
                    <a:pt x="112" y="164"/>
                    <a:pt x="112" y="164"/>
                  </a:cubicBezTo>
                  <a:cubicBezTo>
                    <a:pt x="112" y="164"/>
                    <a:pt x="112" y="164"/>
                    <a:pt x="112" y="164"/>
                  </a:cubicBezTo>
                  <a:cubicBezTo>
                    <a:pt x="111" y="164"/>
                    <a:pt x="111" y="164"/>
                    <a:pt x="111" y="164"/>
                  </a:cubicBezTo>
                  <a:cubicBezTo>
                    <a:pt x="110" y="164"/>
                    <a:pt x="110" y="164"/>
                    <a:pt x="109" y="164"/>
                  </a:cubicBezTo>
                  <a:cubicBezTo>
                    <a:pt x="109" y="164"/>
                    <a:pt x="109" y="164"/>
                    <a:pt x="109" y="164"/>
                  </a:cubicBezTo>
                  <a:moveTo>
                    <a:pt x="102" y="162"/>
                  </a:moveTo>
                  <a:cubicBezTo>
                    <a:pt x="104" y="162"/>
                    <a:pt x="106" y="162"/>
                    <a:pt x="108" y="161"/>
                  </a:cubicBezTo>
                  <a:cubicBezTo>
                    <a:pt x="109" y="161"/>
                    <a:pt x="111" y="160"/>
                    <a:pt x="112" y="160"/>
                  </a:cubicBezTo>
                  <a:cubicBezTo>
                    <a:pt x="113" y="160"/>
                    <a:pt x="116" y="159"/>
                    <a:pt x="117" y="159"/>
                  </a:cubicBezTo>
                  <a:cubicBezTo>
                    <a:pt x="117" y="159"/>
                    <a:pt x="117" y="159"/>
                    <a:pt x="116" y="159"/>
                  </a:cubicBezTo>
                  <a:cubicBezTo>
                    <a:pt x="113" y="160"/>
                    <a:pt x="108" y="161"/>
                    <a:pt x="106" y="164"/>
                  </a:cubicBezTo>
                  <a:cubicBezTo>
                    <a:pt x="106" y="164"/>
                    <a:pt x="106" y="164"/>
                    <a:pt x="106" y="164"/>
                  </a:cubicBezTo>
                  <a:cubicBezTo>
                    <a:pt x="104" y="164"/>
                    <a:pt x="103" y="163"/>
                    <a:pt x="101" y="162"/>
                  </a:cubicBezTo>
                  <a:cubicBezTo>
                    <a:pt x="102" y="162"/>
                    <a:pt x="102" y="162"/>
                    <a:pt x="102" y="162"/>
                  </a:cubicBezTo>
                  <a:moveTo>
                    <a:pt x="102" y="162"/>
                  </a:moveTo>
                  <a:cubicBezTo>
                    <a:pt x="101" y="162"/>
                    <a:pt x="104" y="160"/>
                    <a:pt x="106" y="160"/>
                  </a:cubicBezTo>
                  <a:cubicBezTo>
                    <a:pt x="111" y="158"/>
                    <a:pt x="117" y="156"/>
                    <a:pt x="123" y="153"/>
                  </a:cubicBezTo>
                  <a:cubicBezTo>
                    <a:pt x="121" y="155"/>
                    <a:pt x="120" y="157"/>
                    <a:pt x="118" y="158"/>
                  </a:cubicBezTo>
                  <a:cubicBezTo>
                    <a:pt x="115" y="158"/>
                    <a:pt x="112" y="159"/>
                    <a:pt x="109" y="160"/>
                  </a:cubicBezTo>
                  <a:cubicBezTo>
                    <a:pt x="108" y="160"/>
                    <a:pt x="106" y="161"/>
                    <a:pt x="105" y="161"/>
                  </a:cubicBezTo>
                  <a:cubicBezTo>
                    <a:pt x="103" y="161"/>
                    <a:pt x="102" y="162"/>
                    <a:pt x="102" y="162"/>
                  </a:cubicBezTo>
                  <a:moveTo>
                    <a:pt x="100" y="161"/>
                  </a:moveTo>
                  <a:cubicBezTo>
                    <a:pt x="99" y="161"/>
                    <a:pt x="97" y="160"/>
                    <a:pt x="96" y="159"/>
                  </a:cubicBezTo>
                  <a:cubicBezTo>
                    <a:pt x="100" y="159"/>
                    <a:pt x="103" y="158"/>
                    <a:pt x="107" y="157"/>
                  </a:cubicBezTo>
                  <a:cubicBezTo>
                    <a:pt x="112" y="155"/>
                    <a:pt x="117" y="154"/>
                    <a:pt x="122" y="153"/>
                  </a:cubicBezTo>
                  <a:cubicBezTo>
                    <a:pt x="123" y="153"/>
                    <a:pt x="123" y="153"/>
                    <a:pt x="123" y="153"/>
                  </a:cubicBezTo>
                  <a:cubicBezTo>
                    <a:pt x="124" y="153"/>
                    <a:pt x="119" y="154"/>
                    <a:pt x="119" y="154"/>
                  </a:cubicBezTo>
                  <a:cubicBezTo>
                    <a:pt x="116" y="155"/>
                    <a:pt x="114" y="156"/>
                    <a:pt x="111" y="157"/>
                  </a:cubicBezTo>
                  <a:cubicBezTo>
                    <a:pt x="107" y="158"/>
                    <a:pt x="103" y="159"/>
                    <a:pt x="100" y="161"/>
                  </a:cubicBezTo>
                  <a:cubicBezTo>
                    <a:pt x="100" y="161"/>
                    <a:pt x="100" y="161"/>
                    <a:pt x="100" y="161"/>
                  </a:cubicBezTo>
                  <a:moveTo>
                    <a:pt x="94" y="159"/>
                  </a:moveTo>
                  <a:cubicBezTo>
                    <a:pt x="94" y="158"/>
                    <a:pt x="94" y="158"/>
                    <a:pt x="94" y="158"/>
                  </a:cubicBezTo>
                  <a:cubicBezTo>
                    <a:pt x="93" y="158"/>
                    <a:pt x="91" y="157"/>
                    <a:pt x="90" y="156"/>
                  </a:cubicBezTo>
                  <a:cubicBezTo>
                    <a:pt x="95" y="156"/>
                    <a:pt x="100" y="154"/>
                    <a:pt x="104" y="153"/>
                  </a:cubicBezTo>
                  <a:cubicBezTo>
                    <a:pt x="110" y="152"/>
                    <a:pt x="115" y="151"/>
                    <a:pt x="120" y="150"/>
                  </a:cubicBezTo>
                  <a:cubicBezTo>
                    <a:pt x="119" y="151"/>
                    <a:pt x="117" y="151"/>
                    <a:pt x="116" y="152"/>
                  </a:cubicBezTo>
                  <a:cubicBezTo>
                    <a:pt x="109" y="153"/>
                    <a:pt x="102" y="156"/>
                    <a:pt x="94" y="159"/>
                  </a:cubicBezTo>
                  <a:moveTo>
                    <a:pt x="95" y="159"/>
                  </a:moveTo>
                  <a:cubicBezTo>
                    <a:pt x="95" y="159"/>
                    <a:pt x="95" y="159"/>
                    <a:pt x="95" y="159"/>
                  </a:cubicBezTo>
                  <a:cubicBezTo>
                    <a:pt x="95" y="159"/>
                    <a:pt x="97" y="159"/>
                    <a:pt x="97" y="158"/>
                  </a:cubicBezTo>
                  <a:cubicBezTo>
                    <a:pt x="107" y="155"/>
                    <a:pt x="117" y="152"/>
                    <a:pt x="127" y="149"/>
                  </a:cubicBezTo>
                  <a:cubicBezTo>
                    <a:pt x="126" y="150"/>
                    <a:pt x="125" y="151"/>
                    <a:pt x="125" y="152"/>
                  </a:cubicBezTo>
                  <a:cubicBezTo>
                    <a:pt x="120" y="152"/>
                    <a:pt x="115" y="154"/>
                    <a:pt x="110" y="155"/>
                  </a:cubicBezTo>
                  <a:cubicBezTo>
                    <a:pt x="107" y="156"/>
                    <a:pt x="104" y="157"/>
                    <a:pt x="102" y="157"/>
                  </a:cubicBezTo>
                  <a:cubicBezTo>
                    <a:pt x="101" y="158"/>
                    <a:pt x="100" y="158"/>
                    <a:pt x="99" y="158"/>
                  </a:cubicBezTo>
                  <a:cubicBezTo>
                    <a:pt x="96" y="159"/>
                    <a:pt x="95" y="159"/>
                    <a:pt x="95" y="159"/>
                  </a:cubicBezTo>
                  <a:moveTo>
                    <a:pt x="81" y="151"/>
                  </a:moveTo>
                  <a:cubicBezTo>
                    <a:pt x="88" y="151"/>
                    <a:pt x="96" y="149"/>
                    <a:pt x="102" y="148"/>
                  </a:cubicBezTo>
                  <a:cubicBezTo>
                    <a:pt x="112" y="146"/>
                    <a:pt x="121" y="143"/>
                    <a:pt x="131" y="141"/>
                  </a:cubicBezTo>
                  <a:cubicBezTo>
                    <a:pt x="131" y="141"/>
                    <a:pt x="132" y="141"/>
                    <a:pt x="132" y="141"/>
                  </a:cubicBezTo>
                  <a:cubicBezTo>
                    <a:pt x="131" y="141"/>
                    <a:pt x="130" y="142"/>
                    <a:pt x="129" y="142"/>
                  </a:cubicBezTo>
                  <a:cubicBezTo>
                    <a:pt x="125" y="144"/>
                    <a:pt x="120" y="146"/>
                    <a:pt x="115" y="147"/>
                  </a:cubicBezTo>
                  <a:cubicBezTo>
                    <a:pt x="110" y="149"/>
                    <a:pt x="105" y="150"/>
                    <a:pt x="101" y="151"/>
                  </a:cubicBezTo>
                  <a:cubicBezTo>
                    <a:pt x="96" y="153"/>
                    <a:pt x="92" y="154"/>
                    <a:pt x="88" y="155"/>
                  </a:cubicBezTo>
                  <a:cubicBezTo>
                    <a:pt x="85" y="154"/>
                    <a:pt x="83" y="153"/>
                    <a:pt x="80" y="151"/>
                  </a:cubicBezTo>
                  <a:cubicBezTo>
                    <a:pt x="80" y="151"/>
                    <a:pt x="81" y="151"/>
                    <a:pt x="81" y="151"/>
                  </a:cubicBezTo>
                  <a:moveTo>
                    <a:pt x="89" y="156"/>
                  </a:moveTo>
                  <a:cubicBezTo>
                    <a:pt x="89" y="156"/>
                    <a:pt x="89" y="156"/>
                    <a:pt x="91" y="155"/>
                  </a:cubicBezTo>
                  <a:cubicBezTo>
                    <a:pt x="105" y="150"/>
                    <a:pt x="120" y="146"/>
                    <a:pt x="135" y="141"/>
                  </a:cubicBezTo>
                  <a:cubicBezTo>
                    <a:pt x="133" y="143"/>
                    <a:pt x="130" y="146"/>
                    <a:pt x="128" y="148"/>
                  </a:cubicBezTo>
                  <a:cubicBezTo>
                    <a:pt x="122" y="149"/>
                    <a:pt x="116" y="150"/>
                    <a:pt x="110" y="152"/>
                  </a:cubicBezTo>
                  <a:cubicBezTo>
                    <a:pt x="106" y="152"/>
                    <a:pt x="102" y="153"/>
                    <a:pt x="99" y="153"/>
                  </a:cubicBezTo>
                  <a:cubicBezTo>
                    <a:pt x="97" y="154"/>
                    <a:pt x="96" y="154"/>
                    <a:pt x="94" y="155"/>
                  </a:cubicBezTo>
                  <a:cubicBezTo>
                    <a:pt x="94" y="155"/>
                    <a:pt x="90" y="156"/>
                    <a:pt x="89" y="156"/>
                  </a:cubicBezTo>
                  <a:moveTo>
                    <a:pt x="107" y="190"/>
                  </a:moveTo>
                  <a:cubicBezTo>
                    <a:pt x="90" y="183"/>
                    <a:pt x="75" y="174"/>
                    <a:pt x="59" y="167"/>
                  </a:cubicBezTo>
                  <a:cubicBezTo>
                    <a:pt x="48" y="161"/>
                    <a:pt x="38" y="156"/>
                    <a:pt x="27" y="151"/>
                  </a:cubicBezTo>
                  <a:cubicBezTo>
                    <a:pt x="22" y="148"/>
                    <a:pt x="15" y="145"/>
                    <a:pt x="10" y="141"/>
                  </a:cubicBezTo>
                  <a:cubicBezTo>
                    <a:pt x="10" y="141"/>
                    <a:pt x="10" y="141"/>
                    <a:pt x="10" y="141"/>
                  </a:cubicBezTo>
                  <a:cubicBezTo>
                    <a:pt x="10" y="140"/>
                    <a:pt x="10" y="140"/>
                    <a:pt x="10" y="140"/>
                  </a:cubicBezTo>
                  <a:cubicBezTo>
                    <a:pt x="14" y="142"/>
                    <a:pt x="18" y="144"/>
                    <a:pt x="22" y="146"/>
                  </a:cubicBezTo>
                  <a:cubicBezTo>
                    <a:pt x="33" y="151"/>
                    <a:pt x="44" y="156"/>
                    <a:pt x="54" y="162"/>
                  </a:cubicBezTo>
                  <a:cubicBezTo>
                    <a:pt x="66" y="167"/>
                    <a:pt x="77" y="172"/>
                    <a:pt x="88" y="178"/>
                  </a:cubicBezTo>
                  <a:cubicBezTo>
                    <a:pt x="93" y="180"/>
                    <a:pt x="100" y="182"/>
                    <a:pt x="105" y="186"/>
                  </a:cubicBezTo>
                  <a:cubicBezTo>
                    <a:pt x="105" y="186"/>
                    <a:pt x="105" y="186"/>
                    <a:pt x="105" y="186"/>
                  </a:cubicBezTo>
                  <a:cubicBezTo>
                    <a:pt x="105" y="188"/>
                    <a:pt x="106" y="189"/>
                    <a:pt x="107" y="190"/>
                  </a:cubicBezTo>
                  <a:moveTo>
                    <a:pt x="70" y="146"/>
                  </a:moveTo>
                  <a:cubicBezTo>
                    <a:pt x="68" y="145"/>
                    <a:pt x="66" y="145"/>
                    <a:pt x="65" y="144"/>
                  </a:cubicBezTo>
                  <a:cubicBezTo>
                    <a:pt x="79" y="141"/>
                    <a:pt x="93" y="139"/>
                    <a:pt x="107" y="136"/>
                  </a:cubicBezTo>
                  <a:cubicBezTo>
                    <a:pt x="109" y="136"/>
                    <a:pt x="111" y="135"/>
                    <a:pt x="113" y="135"/>
                  </a:cubicBezTo>
                  <a:cubicBezTo>
                    <a:pt x="111" y="135"/>
                    <a:pt x="110" y="136"/>
                    <a:pt x="108" y="136"/>
                  </a:cubicBezTo>
                  <a:cubicBezTo>
                    <a:pt x="100" y="138"/>
                    <a:pt x="93" y="140"/>
                    <a:pt x="85" y="142"/>
                  </a:cubicBezTo>
                  <a:cubicBezTo>
                    <a:pt x="82" y="143"/>
                    <a:pt x="79" y="144"/>
                    <a:pt x="76" y="144"/>
                  </a:cubicBezTo>
                  <a:cubicBezTo>
                    <a:pt x="74" y="145"/>
                    <a:pt x="72" y="145"/>
                    <a:pt x="70" y="146"/>
                  </a:cubicBezTo>
                  <a:moveTo>
                    <a:pt x="78" y="151"/>
                  </a:moveTo>
                  <a:cubicBezTo>
                    <a:pt x="76" y="149"/>
                    <a:pt x="74" y="148"/>
                    <a:pt x="71" y="147"/>
                  </a:cubicBezTo>
                  <a:cubicBezTo>
                    <a:pt x="83" y="146"/>
                    <a:pt x="94" y="144"/>
                    <a:pt x="105" y="141"/>
                  </a:cubicBezTo>
                  <a:cubicBezTo>
                    <a:pt x="117" y="139"/>
                    <a:pt x="128" y="137"/>
                    <a:pt x="139" y="134"/>
                  </a:cubicBezTo>
                  <a:cubicBezTo>
                    <a:pt x="138" y="134"/>
                    <a:pt x="136" y="135"/>
                    <a:pt x="134" y="136"/>
                  </a:cubicBezTo>
                  <a:cubicBezTo>
                    <a:pt x="132" y="136"/>
                    <a:pt x="129" y="137"/>
                    <a:pt x="127" y="137"/>
                  </a:cubicBezTo>
                  <a:cubicBezTo>
                    <a:pt x="121" y="139"/>
                    <a:pt x="116" y="140"/>
                    <a:pt x="110" y="141"/>
                  </a:cubicBezTo>
                  <a:cubicBezTo>
                    <a:pt x="104" y="142"/>
                    <a:pt x="99" y="144"/>
                    <a:pt x="93" y="146"/>
                  </a:cubicBezTo>
                  <a:cubicBezTo>
                    <a:pt x="88" y="148"/>
                    <a:pt x="83" y="148"/>
                    <a:pt x="78" y="151"/>
                  </a:cubicBezTo>
                  <a:moveTo>
                    <a:pt x="80" y="151"/>
                  </a:moveTo>
                  <a:cubicBezTo>
                    <a:pt x="78" y="151"/>
                    <a:pt x="85" y="149"/>
                    <a:pt x="85" y="149"/>
                  </a:cubicBezTo>
                  <a:cubicBezTo>
                    <a:pt x="96" y="147"/>
                    <a:pt x="105" y="143"/>
                    <a:pt x="116" y="141"/>
                  </a:cubicBezTo>
                  <a:cubicBezTo>
                    <a:pt x="124" y="139"/>
                    <a:pt x="134" y="138"/>
                    <a:pt x="142" y="133"/>
                  </a:cubicBezTo>
                  <a:cubicBezTo>
                    <a:pt x="140" y="135"/>
                    <a:pt x="138" y="137"/>
                    <a:pt x="136" y="139"/>
                  </a:cubicBezTo>
                  <a:cubicBezTo>
                    <a:pt x="126" y="142"/>
                    <a:pt x="116" y="144"/>
                    <a:pt x="105" y="146"/>
                  </a:cubicBezTo>
                  <a:cubicBezTo>
                    <a:pt x="100" y="148"/>
                    <a:pt x="95" y="148"/>
                    <a:pt x="90" y="149"/>
                  </a:cubicBezTo>
                  <a:cubicBezTo>
                    <a:pt x="87" y="150"/>
                    <a:pt x="84" y="150"/>
                    <a:pt x="81" y="151"/>
                  </a:cubicBezTo>
                  <a:cubicBezTo>
                    <a:pt x="81" y="151"/>
                    <a:pt x="81" y="151"/>
                    <a:pt x="80" y="151"/>
                  </a:cubicBezTo>
                  <a:moveTo>
                    <a:pt x="105" y="183"/>
                  </a:moveTo>
                  <a:cubicBezTo>
                    <a:pt x="100" y="180"/>
                    <a:pt x="95" y="178"/>
                    <a:pt x="90" y="176"/>
                  </a:cubicBezTo>
                  <a:cubicBezTo>
                    <a:pt x="79" y="171"/>
                    <a:pt x="69" y="166"/>
                    <a:pt x="58" y="160"/>
                  </a:cubicBezTo>
                  <a:cubicBezTo>
                    <a:pt x="47" y="155"/>
                    <a:pt x="36" y="150"/>
                    <a:pt x="25" y="144"/>
                  </a:cubicBezTo>
                  <a:cubicBezTo>
                    <a:pt x="20" y="142"/>
                    <a:pt x="12" y="139"/>
                    <a:pt x="8" y="136"/>
                  </a:cubicBezTo>
                  <a:cubicBezTo>
                    <a:pt x="8" y="136"/>
                    <a:pt x="8" y="136"/>
                    <a:pt x="8" y="136"/>
                  </a:cubicBezTo>
                  <a:cubicBezTo>
                    <a:pt x="8" y="134"/>
                    <a:pt x="8" y="133"/>
                    <a:pt x="8" y="131"/>
                  </a:cubicBezTo>
                  <a:cubicBezTo>
                    <a:pt x="22" y="140"/>
                    <a:pt x="38" y="147"/>
                    <a:pt x="53" y="154"/>
                  </a:cubicBezTo>
                  <a:cubicBezTo>
                    <a:pt x="70" y="163"/>
                    <a:pt x="88" y="170"/>
                    <a:pt x="105" y="179"/>
                  </a:cubicBezTo>
                  <a:cubicBezTo>
                    <a:pt x="105" y="180"/>
                    <a:pt x="105" y="182"/>
                    <a:pt x="105" y="183"/>
                  </a:cubicBezTo>
                  <a:moveTo>
                    <a:pt x="48" y="136"/>
                  </a:moveTo>
                  <a:cubicBezTo>
                    <a:pt x="48" y="136"/>
                    <a:pt x="48" y="136"/>
                    <a:pt x="48" y="136"/>
                  </a:cubicBezTo>
                  <a:cubicBezTo>
                    <a:pt x="50" y="135"/>
                    <a:pt x="52" y="134"/>
                    <a:pt x="54" y="133"/>
                  </a:cubicBezTo>
                  <a:cubicBezTo>
                    <a:pt x="57" y="132"/>
                    <a:pt x="61" y="131"/>
                    <a:pt x="64" y="131"/>
                  </a:cubicBezTo>
                  <a:cubicBezTo>
                    <a:pt x="63" y="131"/>
                    <a:pt x="63" y="131"/>
                    <a:pt x="62" y="131"/>
                  </a:cubicBezTo>
                  <a:cubicBezTo>
                    <a:pt x="58" y="132"/>
                    <a:pt x="55" y="133"/>
                    <a:pt x="51" y="135"/>
                  </a:cubicBezTo>
                  <a:cubicBezTo>
                    <a:pt x="50" y="135"/>
                    <a:pt x="49" y="135"/>
                    <a:pt x="48" y="136"/>
                  </a:cubicBezTo>
                  <a:moveTo>
                    <a:pt x="71" y="147"/>
                  </a:moveTo>
                  <a:cubicBezTo>
                    <a:pt x="71" y="147"/>
                    <a:pt x="71" y="147"/>
                    <a:pt x="73" y="146"/>
                  </a:cubicBezTo>
                  <a:cubicBezTo>
                    <a:pt x="74" y="145"/>
                    <a:pt x="75" y="145"/>
                    <a:pt x="77" y="145"/>
                  </a:cubicBezTo>
                  <a:cubicBezTo>
                    <a:pt x="90" y="142"/>
                    <a:pt x="103" y="139"/>
                    <a:pt x="115" y="135"/>
                  </a:cubicBezTo>
                  <a:cubicBezTo>
                    <a:pt x="126" y="132"/>
                    <a:pt x="138" y="130"/>
                    <a:pt x="149" y="126"/>
                  </a:cubicBezTo>
                  <a:cubicBezTo>
                    <a:pt x="147" y="128"/>
                    <a:pt x="145" y="130"/>
                    <a:pt x="143" y="132"/>
                  </a:cubicBezTo>
                  <a:cubicBezTo>
                    <a:pt x="143" y="132"/>
                    <a:pt x="143" y="132"/>
                    <a:pt x="143" y="132"/>
                  </a:cubicBezTo>
                  <a:cubicBezTo>
                    <a:pt x="130" y="136"/>
                    <a:pt x="118" y="138"/>
                    <a:pt x="105" y="141"/>
                  </a:cubicBezTo>
                  <a:cubicBezTo>
                    <a:pt x="98" y="142"/>
                    <a:pt x="92" y="144"/>
                    <a:pt x="85" y="145"/>
                  </a:cubicBezTo>
                  <a:cubicBezTo>
                    <a:pt x="81" y="145"/>
                    <a:pt x="77" y="146"/>
                    <a:pt x="74" y="146"/>
                  </a:cubicBezTo>
                  <a:cubicBezTo>
                    <a:pt x="73" y="146"/>
                    <a:pt x="71" y="147"/>
                    <a:pt x="71" y="147"/>
                  </a:cubicBezTo>
                  <a:moveTo>
                    <a:pt x="63" y="143"/>
                  </a:moveTo>
                  <a:cubicBezTo>
                    <a:pt x="63" y="143"/>
                    <a:pt x="62" y="143"/>
                    <a:pt x="62" y="142"/>
                  </a:cubicBezTo>
                  <a:cubicBezTo>
                    <a:pt x="60" y="142"/>
                    <a:pt x="59" y="141"/>
                    <a:pt x="57" y="140"/>
                  </a:cubicBezTo>
                  <a:cubicBezTo>
                    <a:pt x="64" y="139"/>
                    <a:pt x="71" y="137"/>
                    <a:pt x="78" y="136"/>
                  </a:cubicBezTo>
                  <a:cubicBezTo>
                    <a:pt x="86" y="134"/>
                    <a:pt x="95" y="132"/>
                    <a:pt x="103" y="130"/>
                  </a:cubicBezTo>
                  <a:cubicBezTo>
                    <a:pt x="109" y="128"/>
                    <a:pt x="115" y="127"/>
                    <a:pt x="120" y="125"/>
                  </a:cubicBezTo>
                  <a:cubicBezTo>
                    <a:pt x="118" y="126"/>
                    <a:pt x="116" y="127"/>
                    <a:pt x="113" y="128"/>
                  </a:cubicBezTo>
                  <a:cubicBezTo>
                    <a:pt x="105" y="130"/>
                    <a:pt x="96" y="132"/>
                    <a:pt x="87" y="135"/>
                  </a:cubicBezTo>
                  <a:cubicBezTo>
                    <a:pt x="80" y="138"/>
                    <a:pt x="73" y="140"/>
                    <a:pt x="65" y="143"/>
                  </a:cubicBezTo>
                  <a:cubicBezTo>
                    <a:pt x="65" y="143"/>
                    <a:pt x="65" y="143"/>
                    <a:pt x="65" y="143"/>
                  </a:cubicBezTo>
                  <a:cubicBezTo>
                    <a:pt x="64" y="143"/>
                    <a:pt x="64" y="143"/>
                    <a:pt x="64" y="143"/>
                  </a:cubicBezTo>
                  <a:cubicBezTo>
                    <a:pt x="63" y="143"/>
                    <a:pt x="63" y="143"/>
                    <a:pt x="63" y="143"/>
                  </a:cubicBezTo>
                  <a:moveTo>
                    <a:pt x="106" y="176"/>
                  </a:moveTo>
                  <a:cubicBezTo>
                    <a:pt x="89" y="168"/>
                    <a:pt x="71" y="160"/>
                    <a:pt x="54" y="152"/>
                  </a:cubicBezTo>
                  <a:cubicBezTo>
                    <a:pt x="39" y="145"/>
                    <a:pt x="23" y="137"/>
                    <a:pt x="8" y="128"/>
                  </a:cubicBezTo>
                  <a:cubicBezTo>
                    <a:pt x="8" y="127"/>
                    <a:pt x="9" y="126"/>
                    <a:pt x="9" y="125"/>
                  </a:cubicBezTo>
                  <a:cubicBezTo>
                    <a:pt x="9" y="125"/>
                    <a:pt x="9" y="125"/>
                    <a:pt x="9" y="125"/>
                  </a:cubicBezTo>
                  <a:cubicBezTo>
                    <a:pt x="19" y="128"/>
                    <a:pt x="29" y="135"/>
                    <a:pt x="38" y="140"/>
                  </a:cubicBezTo>
                  <a:cubicBezTo>
                    <a:pt x="45" y="143"/>
                    <a:pt x="52" y="146"/>
                    <a:pt x="59" y="150"/>
                  </a:cubicBezTo>
                  <a:cubicBezTo>
                    <a:pt x="69" y="155"/>
                    <a:pt x="79" y="160"/>
                    <a:pt x="89" y="165"/>
                  </a:cubicBezTo>
                  <a:cubicBezTo>
                    <a:pt x="95" y="168"/>
                    <a:pt x="101" y="171"/>
                    <a:pt x="106" y="173"/>
                  </a:cubicBezTo>
                  <a:cubicBezTo>
                    <a:pt x="106" y="174"/>
                    <a:pt x="106" y="175"/>
                    <a:pt x="106" y="176"/>
                  </a:cubicBezTo>
                  <a:moveTo>
                    <a:pt x="5" y="134"/>
                  </a:moveTo>
                  <a:cubicBezTo>
                    <a:pt x="4" y="129"/>
                    <a:pt x="5" y="124"/>
                    <a:pt x="8" y="121"/>
                  </a:cubicBezTo>
                  <a:cubicBezTo>
                    <a:pt x="6" y="125"/>
                    <a:pt x="5" y="130"/>
                    <a:pt x="5" y="134"/>
                  </a:cubicBezTo>
                  <a:moveTo>
                    <a:pt x="107" y="171"/>
                  </a:moveTo>
                  <a:cubicBezTo>
                    <a:pt x="101" y="169"/>
                    <a:pt x="95" y="165"/>
                    <a:pt x="89" y="162"/>
                  </a:cubicBezTo>
                  <a:cubicBezTo>
                    <a:pt x="79" y="157"/>
                    <a:pt x="69" y="152"/>
                    <a:pt x="59" y="147"/>
                  </a:cubicBezTo>
                  <a:cubicBezTo>
                    <a:pt x="52" y="144"/>
                    <a:pt x="45" y="141"/>
                    <a:pt x="39" y="137"/>
                  </a:cubicBezTo>
                  <a:cubicBezTo>
                    <a:pt x="29" y="132"/>
                    <a:pt x="20" y="126"/>
                    <a:pt x="10" y="122"/>
                  </a:cubicBezTo>
                  <a:cubicBezTo>
                    <a:pt x="10" y="122"/>
                    <a:pt x="10" y="122"/>
                    <a:pt x="10" y="122"/>
                  </a:cubicBezTo>
                  <a:cubicBezTo>
                    <a:pt x="10" y="122"/>
                    <a:pt x="11" y="121"/>
                    <a:pt x="11" y="120"/>
                  </a:cubicBezTo>
                  <a:cubicBezTo>
                    <a:pt x="27" y="129"/>
                    <a:pt x="43" y="136"/>
                    <a:pt x="60" y="144"/>
                  </a:cubicBezTo>
                  <a:cubicBezTo>
                    <a:pt x="70" y="149"/>
                    <a:pt x="81" y="155"/>
                    <a:pt x="91" y="160"/>
                  </a:cubicBezTo>
                  <a:cubicBezTo>
                    <a:pt x="97" y="163"/>
                    <a:pt x="103" y="165"/>
                    <a:pt x="108" y="169"/>
                  </a:cubicBezTo>
                  <a:cubicBezTo>
                    <a:pt x="108" y="170"/>
                    <a:pt x="107" y="170"/>
                    <a:pt x="107" y="171"/>
                  </a:cubicBezTo>
                  <a:moveTo>
                    <a:pt x="157" y="116"/>
                  </a:moveTo>
                  <a:cubicBezTo>
                    <a:pt x="157" y="116"/>
                    <a:pt x="158" y="116"/>
                    <a:pt x="158" y="115"/>
                  </a:cubicBezTo>
                  <a:cubicBezTo>
                    <a:pt x="155" y="118"/>
                    <a:pt x="153" y="121"/>
                    <a:pt x="150" y="124"/>
                  </a:cubicBezTo>
                  <a:cubicBezTo>
                    <a:pt x="149" y="124"/>
                    <a:pt x="149" y="124"/>
                    <a:pt x="149" y="124"/>
                  </a:cubicBezTo>
                  <a:cubicBezTo>
                    <a:pt x="149" y="124"/>
                    <a:pt x="149" y="124"/>
                    <a:pt x="149" y="124"/>
                  </a:cubicBezTo>
                  <a:cubicBezTo>
                    <a:pt x="148" y="124"/>
                    <a:pt x="147" y="125"/>
                    <a:pt x="147" y="125"/>
                  </a:cubicBezTo>
                  <a:cubicBezTo>
                    <a:pt x="142" y="127"/>
                    <a:pt x="137" y="129"/>
                    <a:pt x="132" y="130"/>
                  </a:cubicBezTo>
                  <a:cubicBezTo>
                    <a:pt x="131" y="130"/>
                    <a:pt x="131" y="130"/>
                    <a:pt x="131" y="130"/>
                  </a:cubicBezTo>
                  <a:cubicBezTo>
                    <a:pt x="130" y="130"/>
                    <a:pt x="129" y="131"/>
                    <a:pt x="129" y="131"/>
                  </a:cubicBezTo>
                  <a:cubicBezTo>
                    <a:pt x="121" y="132"/>
                    <a:pt x="114" y="134"/>
                    <a:pt x="107" y="135"/>
                  </a:cubicBezTo>
                  <a:cubicBezTo>
                    <a:pt x="99" y="137"/>
                    <a:pt x="91" y="138"/>
                    <a:pt x="83" y="140"/>
                  </a:cubicBezTo>
                  <a:cubicBezTo>
                    <a:pt x="79" y="140"/>
                    <a:pt x="75" y="141"/>
                    <a:pt x="71" y="142"/>
                  </a:cubicBezTo>
                  <a:cubicBezTo>
                    <a:pt x="71" y="142"/>
                    <a:pt x="70" y="142"/>
                    <a:pt x="70" y="142"/>
                  </a:cubicBezTo>
                  <a:cubicBezTo>
                    <a:pt x="84" y="137"/>
                    <a:pt x="99" y="133"/>
                    <a:pt x="113" y="128"/>
                  </a:cubicBezTo>
                  <a:cubicBezTo>
                    <a:pt x="120" y="127"/>
                    <a:pt x="126" y="124"/>
                    <a:pt x="133" y="122"/>
                  </a:cubicBezTo>
                  <a:cubicBezTo>
                    <a:pt x="137" y="121"/>
                    <a:pt x="142" y="120"/>
                    <a:pt x="146" y="119"/>
                  </a:cubicBezTo>
                  <a:cubicBezTo>
                    <a:pt x="150" y="118"/>
                    <a:pt x="153" y="117"/>
                    <a:pt x="157" y="116"/>
                  </a:cubicBezTo>
                  <a:cubicBezTo>
                    <a:pt x="157" y="116"/>
                    <a:pt x="157" y="116"/>
                    <a:pt x="157" y="116"/>
                  </a:cubicBezTo>
                  <a:moveTo>
                    <a:pt x="56" y="139"/>
                  </a:moveTo>
                  <a:cubicBezTo>
                    <a:pt x="54" y="138"/>
                    <a:pt x="51" y="137"/>
                    <a:pt x="49" y="136"/>
                  </a:cubicBezTo>
                  <a:cubicBezTo>
                    <a:pt x="55" y="134"/>
                    <a:pt x="61" y="132"/>
                    <a:pt x="67" y="131"/>
                  </a:cubicBezTo>
                  <a:cubicBezTo>
                    <a:pt x="69" y="130"/>
                    <a:pt x="70" y="130"/>
                    <a:pt x="71" y="130"/>
                  </a:cubicBezTo>
                  <a:cubicBezTo>
                    <a:pt x="71" y="129"/>
                    <a:pt x="71" y="129"/>
                    <a:pt x="71" y="129"/>
                  </a:cubicBezTo>
                  <a:cubicBezTo>
                    <a:pt x="79" y="128"/>
                    <a:pt x="87" y="126"/>
                    <a:pt x="95" y="125"/>
                  </a:cubicBezTo>
                  <a:cubicBezTo>
                    <a:pt x="110" y="121"/>
                    <a:pt x="126" y="118"/>
                    <a:pt x="141" y="115"/>
                  </a:cubicBezTo>
                  <a:cubicBezTo>
                    <a:pt x="142" y="114"/>
                    <a:pt x="142" y="114"/>
                    <a:pt x="143" y="114"/>
                  </a:cubicBezTo>
                  <a:cubicBezTo>
                    <a:pt x="115" y="123"/>
                    <a:pt x="85" y="129"/>
                    <a:pt x="57" y="139"/>
                  </a:cubicBezTo>
                  <a:cubicBezTo>
                    <a:pt x="57" y="139"/>
                    <a:pt x="56" y="139"/>
                    <a:pt x="56" y="139"/>
                  </a:cubicBezTo>
                  <a:moveTo>
                    <a:pt x="32" y="128"/>
                  </a:moveTo>
                  <a:cubicBezTo>
                    <a:pt x="30" y="127"/>
                    <a:pt x="28" y="126"/>
                    <a:pt x="27" y="125"/>
                  </a:cubicBezTo>
                  <a:cubicBezTo>
                    <a:pt x="49" y="123"/>
                    <a:pt x="70" y="116"/>
                    <a:pt x="92" y="111"/>
                  </a:cubicBezTo>
                  <a:cubicBezTo>
                    <a:pt x="84" y="113"/>
                    <a:pt x="77" y="115"/>
                    <a:pt x="69" y="117"/>
                  </a:cubicBezTo>
                  <a:cubicBezTo>
                    <a:pt x="58" y="120"/>
                    <a:pt x="46" y="124"/>
                    <a:pt x="35" y="127"/>
                  </a:cubicBezTo>
                  <a:cubicBezTo>
                    <a:pt x="35" y="127"/>
                    <a:pt x="34" y="127"/>
                    <a:pt x="34" y="127"/>
                  </a:cubicBezTo>
                  <a:cubicBezTo>
                    <a:pt x="33" y="127"/>
                    <a:pt x="33" y="127"/>
                    <a:pt x="33" y="128"/>
                  </a:cubicBezTo>
                  <a:cubicBezTo>
                    <a:pt x="32" y="128"/>
                    <a:pt x="32" y="128"/>
                    <a:pt x="32" y="128"/>
                  </a:cubicBezTo>
                  <a:moveTo>
                    <a:pt x="58" y="139"/>
                  </a:moveTo>
                  <a:cubicBezTo>
                    <a:pt x="57" y="139"/>
                    <a:pt x="62" y="138"/>
                    <a:pt x="62" y="138"/>
                  </a:cubicBezTo>
                  <a:cubicBezTo>
                    <a:pt x="80" y="133"/>
                    <a:pt x="98" y="128"/>
                    <a:pt x="116" y="123"/>
                  </a:cubicBezTo>
                  <a:cubicBezTo>
                    <a:pt x="126" y="120"/>
                    <a:pt x="135" y="118"/>
                    <a:pt x="144" y="115"/>
                  </a:cubicBezTo>
                  <a:cubicBezTo>
                    <a:pt x="151" y="112"/>
                    <a:pt x="158" y="111"/>
                    <a:pt x="164" y="108"/>
                  </a:cubicBezTo>
                  <a:cubicBezTo>
                    <a:pt x="165" y="108"/>
                    <a:pt x="165" y="108"/>
                    <a:pt x="165" y="108"/>
                  </a:cubicBezTo>
                  <a:cubicBezTo>
                    <a:pt x="163" y="110"/>
                    <a:pt x="161" y="112"/>
                    <a:pt x="159" y="114"/>
                  </a:cubicBezTo>
                  <a:cubicBezTo>
                    <a:pt x="154" y="115"/>
                    <a:pt x="149" y="117"/>
                    <a:pt x="144" y="118"/>
                  </a:cubicBezTo>
                  <a:cubicBezTo>
                    <a:pt x="142" y="119"/>
                    <a:pt x="140" y="119"/>
                    <a:pt x="139" y="120"/>
                  </a:cubicBezTo>
                  <a:cubicBezTo>
                    <a:pt x="137" y="120"/>
                    <a:pt x="135" y="121"/>
                    <a:pt x="133" y="121"/>
                  </a:cubicBezTo>
                  <a:cubicBezTo>
                    <a:pt x="124" y="124"/>
                    <a:pt x="115" y="126"/>
                    <a:pt x="107" y="128"/>
                  </a:cubicBezTo>
                  <a:cubicBezTo>
                    <a:pt x="98" y="130"/>
                    <a:pt x="88" y="133"/>
                    <a:pt x="79" y="134"/>
                  </a:cubicBezTo>
                  <a:cubicBezTo>
                    <a:pt x="75" y="135"/>
                    <a:pt x="71" y="137"/>
                    <a:pt x="67" y="138"/>
                  </a:cubicBezTo>
                  <a:cubicBezTo>
                    <a:pt x="64" y="138"/>
                    <a:pt x="62" y="139"/>
                    <a:pt x="59" y="139"/>
                  </a:cubicBezTo>
                  <a:cubicBezTo>
                    <a:pt x="58" y="139"/>
                    <a:pt x="58" y="139"/>
                    <a:pt x="58" y="139"/>
                  </a:cubicBezTo>
                  <a:moveTo>
                    <a:pt x="47" y="135"/>
                  </a:moveTo>
                  <a:cubicBezTo>
                    <a:pt x="45" y="134"/>
                    <a:pt x="43" y="133"/>
                    <a:pt x="41" y="132"/>
                  </a:cubicBezTo>
                  <a:cubicBezTo>
                    <a:pt x="44" y="132"/>
                    <a:pt x="48" y="130"/>
                    <a:pt x="51" y="129"/>
                  </a:cubicBezTo>
                  <a:cubicBezTo>
                    <a:pt x="57" y="128"/>
                    <a:pt x="62" y="127"/>
                    <a:pt x="68" y="126"/>
                  </a:cubicBezTo>
                  <a:cubicBezTo>
                    <a:pt x="79" y="123"/>
                    <a:pt x="91" y="119"/>
                    <a:pt x="102" y="116"/>
                  </a:cubicBezTo>
                  <a:cubicBezTo>
                    <a:pt x="121" y="110"/>
                    <a:pt x="140" y="107"/>
                    <a:pt x="159" y="103"/>
                  </a:cubicBezTo>
                  <a:cubicBezTo>
                    <a:pt x="157" y="104"/>
                    <a:pt x="155" y="105"/>
                    <a:pt x="152" y="105"/>
                  </a:cubicBezTo>
                  <a:cubicBezTo>
                    <a:pt x="144" y="108"/>
                    <a:pt x="136" y="110"/>
                    <a:pt x="129" y="112"/>
                  </a:cubicBezTo>
                  <a:cubicBezTo>
                    <a:pt x="114" y="116"/>
                    <a:pt x="98" y="120"/>
                    <a:pt x="83" y="125"/>
                  </a:cubicBezTo>
                  <a:cubicBezTo>
                    <a:pt x="79" y="126"/>
                    <a:pt x="75" y="128"/>
                    <a:pt x="70" y="129"/>
                  </a:cubicBezTo>
                  <a:cubicBezTo>
                    <a:pt x="70" y="129"/>
                    <a:pt x="70" y="129"/>
                    <a:pt x="70" y="129"/>
                  </a:cubicBezTo>
                  <a:cubicBezTo>
                    <a:pt x="62" y="130"/>
                    <a:pt x="54" y="131"/>
                    <a:pt x="47" y="135"/>
                  </a:cubicBezTo>
                  <a:moveTo>
                    <a:pt x="39" y="131"/>
                  </a:moveTo>
                  <a:cubicBezTo>
                    <a:pt x="37" y="131"/>
                    <a:pt x="36" y="130"/>
                    <a:pt x="34" y="129"/>
                  </a:cubicBezTo>
                  <a:cubicBezTo>
                    <a:pt x="44" y="127"/>
                    <a:pt x="54" y="124"/>
                    <a:pt x="64" y="122"/>
                  </a:cubicBezTo>
                  <a:cubicBezTo>
                    <a:pt x="76" y="119"/>
                    <a:pt x="87" y="116"/>
                    <a:pt x="99" y="113"/>
                  </a:cubicBezTo>
                  <a:cubicBezTo>
                    <a:pt x="117" y="107"/>
                    <a:pt x="136" y="104"/>
                    <a:pt x="154" y="101"/>
                  </a:cubicBezTo>
                  <a:cubicBezTo>
                    <a:pt x="152" y="101"/>
                    <a:pt x="149" y="102"/>
                    <a:pt x="147" y="103"/>
                  </a:cubicBezTo>
                  <a:cubicBezTo>
                    <a:pt x="135" y="106"/>
                    <a:pt x="123" y="107"/>
                    <a:pt x="112" y="110"/>
                  </a:cubicBezTo>
                  <a:cubicBezTo>
                    <a:pt x="87" y="116"/>
                    <a:pt x="63" y="125"/>
                    <a:pt x="39" y="131"/>
                  </a:cubicBezTo>
                  <a:moveTo>
                    <a:pt x="170" y="100"/>
                  </a:moveTo>
                  <a:cubicBezTo>
                    <a:pt x="171" y="100"/>
                    <a:pt x="171" y="100"/>
                    <a:pt x="171" y="100"/>
                  </a:cubicBezTo>
                  <a:cubicBezTo>
                    <a:pt x="172" y="100"/>
                    <a:pt x="172" y="100"/>
                    <a:pt x="172" y="100"/>
                  </a:cubicBezTo>
                  <a:cubicBezTo>
                    <a:pt x="170" y="102"/>
                    <a:pt x="168" y="104"/>
                    <a:pt x="166" y="106"/>
                  </a:cubicBezTo>
                  <a:cubicBezTo>
                    <a:pt x="146" y="114"/>
                    <a:pt x="123" y="117"/>
                    <a:pt x="102" y="122"/>
                  </a:cubicBezTo>
                  <a:cubicBezTo>
                    <a:pt x="94" y="124"/>
                    <a:pt x="85" y="126"/>
                    <a:pt x="77" y="128"/>
                  </a:cubicBezTo>
                  <a:cubicBezTo>
                    <a:pt x="82" y="126"/>
                    <a:pt x="86" y="125"/>
                    <a:pt x="91" y="123"/>
                  </a:cubicBezTo>
                  <a:cubicBezTo>
                    <a:pt x="106" y="119"/>
                    <a:pt x="121" y="114"/>
                    <a:pt x="136" y="111"/>
                  </a:cubicBezTo>
                  <a:cubicBezTo>
                    <a:pt x="143" y="109"/>
                    <a:pt x="151" y="107"/>
                    <a:pt x="158" y="105"/>
                  </a:cubicBezTo>
                  <a:cubicBezTo>
                    <a:pt x="161" y="104"/>
                    <a:pt x="164" y="102"/>
                    <a:pt x="167" y="101"/>
                  </a:cubicBezTo>
                  <a:cubicBezTo>
                    <a:pt x="168" y="101"/>
                    <a:pt x="169" y="101"/>
                    <a:pt x="170" y="100"/>
                  </a:cubicBezTo>
                  <a:cubicBezTo>
                    <a:pt x="170" y="100"/>
                    <a:pt x="170" y="100"/>
                    <a:pt x="170" y="100"/>
                  </a:cubicBezTo>
                  <a:moveTo>
                    <a:pt x="18" y="121"/>
                  </a:moveTo>
                  <a:cubicBezTo>
                    <a:pt x="16" y="120"/>
                    <a:pt x="14" y="119"/>
                    <a:pt x="12" y="118"/>
                  </a:cubicBezTo>
                  <a:cubicBezTo>
                    <a:pt x="18" y="117"/>
                    <a:pt x="23" y="115"/>
                    <a:pt x="29" y="113"/>
                  </a:cubicBezTo>
                  <a:cubicBezTo>
                    <a:pt x="37" y="111"/>
                    <a:pt x="44" y="109"/>
                    <a:pt x="52" y="107"/>
                  </a:cubicBezTo>
                  <a:cubicBezTo>
                    <a:pt x="67" y="104"/>
                    <a:pt x="81" y="102"/>
                    <a:pt x="96" y="99"/>
                  </a:cubicBezTo>
                  <a:cubicBezTo>
                    <a:pt x="85" y="102"/>
                    <a:pt x="74" y="106"/>
                    <a:pt x="62" y="109"/>
                  </a:cubicBezTo>
                  <a:cubicBezTo>
                    <a:pt x="55" y="111"/>
                    <a:pt x="48" y="112"/>
                    <a:pt x="41" y="115"/>
                  </a:cubicBezTo>
                  <a:cubicBezTo>
                    <a:pt x="34" y="117"/>
                    <a:pt x="26" y="117"/>
                    <a:pt x="20" y="120"/>
                  </a:cubicBezTo>
                  <a:cubicBezTo>
                    <a:pt x="19" y="121"/>
                    <a:pt x="19" y="121"/>
                    <a:pt x="18" y="121"/>
                  </a:cubicBezTo>
                  <a:moveTo>
                    <a:pt x="174" y="97"/>
                  </a:moveTo>
                  <a:cubicBezTo>
                    <a:pt x="174" y="97"/>
                    <a:pt x="175" y="96"/>
                    <a:pt x="175" y="96"/>
                  </a:cubicBezTo>
                  <a:cubicBezTo>
                    <a:pt x="176" y="96"/>
                    <a:pt x="176" y="96"/>
                    <a:pt x="176" y="96"/>
                  </a:cubicBezTo>
                  <a:cubicBezTo>
                    <a:pt x="175" y="97"/>
                    <a:pt x="174" y="98"/>
                    <a:pt x="173" y="99"/>
                  </a:cubicBezTo>
                  <a:cubicBezTo>
                    <a:pt x="173" y="99"/>
                    <a:pt x="173" y="99"/>
                    <a:pt x="173" y="99"/>
                  </a:cubicBezTo>
                  <a:cubicBezTo>
                    <a:pt x="171" y="99"/>
                    <a:pt x="169" y="100"/>
                    <a:pt x="167" y="101"/>
                  </a:cubicBezTo>
                  <a:cubicBezTo>
                    <a:pt x="166" y="101"/>
                    <a:pt x="165" y="101"/>
                    <a:pt x="164" y="101"/>
                  </a:cubicBezTo>
                  <a:cubicBezTo>
                    <a:pt x="148" y="105"/>
                    <a:pt x="132" y="107"/>
                    <a:pt x="117" y="111"/>
                  </a:cubicBezTo>
                  <a:cubicBezTo>
                    <a:pt x="101" y="115"/>
                    <a:pt x="86" y="120"/>
                    <a:pt x="71" y="124"/>
                  </a:cubicBezTo>
                  <a:cubicBezTo>
                    <a:pt x="66" y="126"/>
                    <a:pt x="61" y="127"/>
                    <a:pt x="56" y="128"/>
                  </a:cubicBezTo>
                  <a:cubicBezTo>
                    <a:pt x="71" y="123"/>
                    <a:pt x="86" y="119"/>
                    <a:pt x="101" y="114"/>
                  </a:cubicBezTo>
                  <a:cubicBezTo>
                    <a:pt x="116" y="110"/>
                    <a:pt x="132" y="107"/>
                    <a:pt x="147" y="103"/>
                  </a:cubicBezTo>
                  <a:cubicBezTo>
                    <a:pt x="156" y="101"/>
                    <a:pt x="164" y="99"/>
                    <a:pt x="173" y="97"/>
                  </a:cubicBezTo>
                  <a:cubicBezTo>
                    <a:pt x="173" y="97"/>
                    <a:pt x="174" y="97"/>
                    <a:pt x="174" y="97"/>
                  </a:cubicBezTo>
                  <a:moveTo>
                    <a:pt x="111" y="106"/>
                  </a:moveTo>
                  <a:cubicBezTo>
                    <a:pt x="122" y="103"/>
                    <a:pt x="133" y="100"/>
                    <a:pt x="144" y="98"/>
                  </a:cubicBezTo>
                  <a:cubicBezTo>
                    <a:pt x="149" y="97"/>
                    <a:pt x="153" y="97"/>
                    <a:pt x="158" y="95"/>
                  </a:cubicBezTo>
                  <a:cubicBezTo>
                    <a:pt x="155" y="96"/>
                    <a:pt x="151" y="97"/>
                    <a:pt x="148" y="98"/>
                  </a:cubicBezTo>
                  <a:cubicBezTo>
                    <a:pt x="135" y="101"/>
                    <a:pt x="123" y="103"/>
                    <a:pt x="111" y="106"/>
                  </a:cubicBezTo>
                  <a:moveTo>
                    <a:pt x="36" y="128"/>
                  </a:moveTo>
                  <a:cubicBezTo>
                    <a:pt x="36" y="128"/>
                    <a:pt x="36" y="128"/>
                    <a:pt x="36" y="128"/>
                  </a:cubicBezTo>
                  <a:cubicBezTo>
                    <a:pt x="37" y="127"/>
                    <a:pt x="38" y="127"/>
                    <a:pt x="38" y="127"/>
                  </a:cubicBezTo>
                  <a:cubicBezTo>
                    <a:pt x="42" y="126"/>
                    <a:pt x="45" y="125"/>
                    <a:pt x="49" y="123"/>
                  </a:cubicBezTo>
                  <a:cubicBezTo>
                    <a:pt x="57" y="121"/>
                    <a:pt x="65" y="119"/>
                    <a:pt x="73" y="117"/>
                  </a:cubicBezTo>
                  <a:cubicBezTo>
                    <a:pt x="89" y="113"/>
                    <a:pt x="104" y="108"/>
                    <a:pt x="119" y="105"/>
                  </a:cubicBezTo>
                  <a:cubicBezTo>
                    <a:pt x="135" y="102"/>
                    <a:pt x="151" y="99"/>
                    <a:pt x="166" y="94"/>
                  </a:cubicBezTo>
                  <a:cubicBezTo>
                    <a:pt x="170" y="93"/>
                    <a:pt x="173" y="91"/>
                    <a:pt x="177" y="90"/>
                  </a:cubicBezTo>
                  <a:cubicBezTo>
                    <a:pt x="177" y="90"/>
                    <a:pt x="177" y="90"/>
                    <a:pt x="177" y="90"/>
                  </a:cubicBezTo>
                  <a:cubicBezTo>
                    <a:pt x="179" y="89"/>
                    <a:pt x="181" y="89"/>
                    <a:pt x="183" y="88"/>
                  </a:cubicBezTo>
                  <a:cubicBezTo>
                    <a:pt x="181" y="90"/>
                    <a:pt x="179" y="93"/>
                    <a:pt x="177" y="95"/>
                  </a:cubicBezTo>
                  <a:cubicBezTo>
                    <a:pt x="176" y="95"/>
                    <a:pt x="176" y="95"/>
                    <a:pt x="176" y="95"/>
                  </a:cubicBezTo>
                  <a:cubicBezTo>
                    <a:pt x="161" y="99"/>
                    <a:pt x="146" y="102"/>
                    <a:pt x="130" y="105"/>
                  </a:cubicBezTo>
                  <a:cubicBezTo>
                    <a:pt x="114" y="108"/>
                    <a:pt x="99" y="112"/>
                    <a:pt x="84" y="116"/>
                  </a:cubicBezTo>
                  <a:cubicBezTo>
                    <a:pt x="69" y="120"/>
                    <a:pt x="54" y="125"/>
                    <a:pt x="38" y="127"/>
                  </a:cubicBezTo>
                  <a:cubicBezTo>
                    <a:pt x="38" y="127"/>
                    <a:pt x="37" y="128"/>
                    <a:pt x="36" y="128"/>
                  </a:cubicBezTo>
                  <a:moveTo>
                    <a:pt x="27" y="125"/>
                  </a:moveTo>
                  <a:cubicBezTo>
                    <a:pt x="26" y="125"/>
                    <a:pt x="27" y="125"/>
                    <a:pt x="28" y="124"/>
                  </a:cubicBezTo>
                  <a:cubicBezTo>
                    <a:pt x="31" y="123"/>
                    <a:pt x="33" y="122"/>
                    <a:pt x="35" y="122"/>
                  </a:cubicBezTo>
                  <a:cubicBezTo>
                    <a:pt x="46" y="119"/>
                    <a:pt x="56" y="116"/>
                    <a:pt x="67" y="113"/>
                  </a:cubicBezTo>
                  <a:cubicBezTo>
                    <a:pt x="88" y="108"/>
                    <a:pt x="109" y="103"/>
                    <a:pt x="129" y="98"/>
                  </a:cubicBezTo>
                  <a:cubicBezTo>
                    <a:pt x="140" y="95"/>
                    <a:pt x="151" y="93"/>
                    <a:pt x="162" y="90"/>
                  </a:cubicBezTo>
                  <a:cubicBezTo>
                    <a:pt x="172" y="87"/>
                    <a:pt x="181" y="83"/>
                    <a:pt x="190" y="80"/>
                  </a:cubicBezTo>
                  <a:cubicBezTo>
                    <a:pt x="188" y="82"/>
                    <a:pt x="186" y="85"/>
                    <a:pt x="184" y="87"/>
                  </a:cubicBezTo>
                  <a:cubicBezTo>
                    <a:pt x="183" y="87"/>
                    <a:pt x="183" y="87"/>
                    <a:pt x="183" y="87"/>
                  </a:cubicBezTo>
                  <a:cubicBezTo>
                    <a:pt x="182" y="87"/>
                    <a:pt x="180" y="88"/>
                    <a:pt x="179" y="88"/>
                  </a:cubicBezTo>
                  <a:cubicBezTo>
                    <a:pt x="178" y="89"/>
                    <a:pt x="178" y="89"/>
                    <a:pt x="178" y="89"/>
                  </a:cubicBezTo>
                  <a:cubicBezTo>
                    <a:pt x="170" y="91"/>
                    <a:pt x="162" y="94"/>
                    <a:pt x="154" y="96"/>
                  </a:cubicBezTo>
                  <a:cubicBezTo>
                    <a:pt x="139" y="99"/>
                    <a:pt x="123" y="102"/>
                    <a:pt x="107" y="106"/>
                  </a:cubicBezTo>
                  <a:cubicBezTo>
                    <a:pt x="97" y="109"/>
                    <a:pt x="88" y="111"/>
                    <a:pt x="78" y="114"/>
                  </a:cubicBezTo>
                  <a:cubicBezTo>
                    <a:pt x="67" y="117"/>
                    <a:pt x="57" y="119"/>
                    <a:pt x="47" y="121"/>
                  </a:cubicBezTo>
                  <a:cubicBezTo>
                    <a:pt x="42" y="122"/>
                    <a:pt x="37" y="123"/>
                    <a:pt x="32" y="124"/>
                  </a:cubicBezTo>
                  <a:cubicBezTo>
                    <a:pt x="31" y="124"/>
                    <a:pt x="27" y="125"/>
                    <a:pt x="27" y="125"/>
                  </a:cubicBezTo>
                  <a:moveTo>
                    <a:pt x="47" y="78"/>
                  </a:moveTo>
                  <a:cubicBezTo>
                    <a:pt x="47" y="78"/>
                    <a:pt x="47" y="78"/>
                    <a:pt x="47" y="78"/>
                  </a:cubicBezTo>
                  <a:cubicBezTo>
                    <a:pt x="47" y="78"/>
                    <a:pt x="47" y="78"/>
                    <a:pt x="47" y="78"/>
                  </a:cubicBezTo>
                  <a:moveTo>
                    <a:pt x="25" y="125"/>
                  </a:moveTo>
                  <a:cubicBezTo>
                    <a:pt x="23" y="124"/>
                    <a:pt x="21" y="122"/>
                    <a:pt x="19" y="121"/>
                  </a:cubicBezTo>
                  <a:cubicBezTo>
                    <a:pt x="26" y="118"/>
                    <a:pt x="34" y="117"/>
                    <a:pt x="41" y="115"/>
                  </a:cubicBezTo>
                  <a:cubicBezTo>
                    <a:pt x="49" y="113"/>
                    <a:pt x="57" y="111"/>
                    <a:pt x="64" y="109"/>
                  </a:cubicBezTo>
                  <a:cubicBezTo>
                    <a:pt x="80" y="105"/>
                    <a:pt x="94" y="100"/>
                    <a:pt x="110" y="96"/>
                  </a:cubicBezTo>
                  <a:cubicBezTo>
                    <a:pt x="113" y="96"/>
                    <a:pt x="116" y="95"/>
                    <a:pt x="120" y="94"/>
                  </a:cubicBezTo>
                  <a:cubicBezTo>
                    <a:pt x="131" y="91"/>
                    <a:pt x="141" y="89"/>
                    <a:pt x="152" y="86"/>
                  </a:cubicBezTo>
                  <a:cubicBezTo>
                    <a:pt x="153" y="86"/>
                    <a:pt x="154" y="85"/>
                    <a:pt x="155" y="85"/>
                  </a:cubicBezTo>
                  <a:cubicBezTo>
                    <a:pt x="163" y="83"/>
                    <a:pt x="170" y="81"/>
                    <a:pt x="178" y="79"/>
                  </a:cubicBezTo>
                  <a:cubicBezTo>
                    <a:pt x="183" y="78"/>
                    <a:pt x="190" y="77"/>
                    <a:pt x="195" y="74"/>
                  </a:cubicBezTo>
                  <a:cubicBezTo>
                    <a:pt x="194" y="76"/>
                    <a:pt x="193" y="77"/>
                    <a:pt x="192" y="78"/>
                  </a:cubicBezTo>
                  <a:cubicBezTo>
                    <a:pt x="185" y="80"/>
                    <a:pt x="179" y="82"/>
                    <a:pt x="172" y="84"/>
                  </a:cubicBezTo>
                  <a:cubicBezTo>
                    <a:pt x="165" y="86"/>
                    <a:pt x="158" y="88"/>
                    <a:pt x="151" y="89"/>
                  </a:cubicBezTo>
                  <a:cubicBezTo>
                    <a:pt x="144" y="91"/>
                    <a:pt x="138" y="94"/>
                    <a:pt x="131" y="95"/>
                  </a:cubicBezTo>
                  <a:cubicBezTo>
                    <a:pt x="123" y="97"/>
                    <a:pt x="115" y="99"/>
                    <a:pt x="108" y="101"/>
                  </a:cubicBezTo>
                  <a:cubicBezTo>
                    <a:pt x="93" y="104"/>
                    <a:pt x="79" y="108"/>
                    <a:pt x="65" y="112"/>
                  </a:cubicBezTo>
                  <a:cubicBezTo>
                    <a:pt x="58" y="114"/>
                    <a:pt x="51" y="116"/>
                    <a:pt x="44" y="117"/>
                  </a:cubicBezTo>
                  <a:cubicBezTo>
                    <a:pt x="37" y="118"/>
                    <a:pt x="29" y="119"/>
                    <a:pt x="22" y="121"/>
                  </a:cubicBezTo>
                  <a:cubicBezTo>
                    <a:pt x="22" y="121"/>
                    <a:pt x="22" y="121"/>
                    <a:pt x="22" y="121"/>
                  </a:cubicBezTo>
                  <a:cubicBezTo>
                    <a:pt x="22" y="121"/>
                    <a:pt x="22" y="121"/>
                    <a:pt x="22" y="121"/>
                  </a:cubicBezTo>
                  <a:cubicBezTo>
                    <a:pt x="36" y="118"/>
                    <a:pt x="49" y="117"/>
                    <a:pt x="62" y="113"/>
                  </a:cubicBezTo>
                  <a:cubicBezTo>
                    <a:pt x="76" y="109"/>
                    <a:pt x="90" y="106"/>
                    <a:pt x="104" y="102"/>
                  </a:cubicBezTo>
                  <a:cubicBezTo>
                    <a:pt x="118" y="99"/>
                    <a:pt x="132" y="96"/>
                    <a:pt x="146" y="91"/>
                  </a:cubicBezTo>
                  <a:cubicBezTo>
                    <a:pt x="153" y="90"/>
                    <a:pt x="159" y="88"/>
                    <a:pt x="166" y="87"/>
                  </a:cubicBezTo>
                  <a:cubicBezTo>
                    <a:pt x="171" y="85"/>
                    <a:pt x="177" y="84"/>
                    <a:pt x="183" y="82"/>
                  </a:cubicBezTo>
                  <a:cubicBezTo>
                    <a:pt x="180" y="83"/>
                    <a:pt x="178" y="83"/>
                    <a:pt x="176" y="84"/>
                  </a:cubicBezTo>
                  <a:cubicBezTo>
                    <a:pt x="169" y="87"/>
                    <a:pt x="162" y="89"/>
                    <a:pt x="154" y="91"/>
                  </a:cubicBezTo>
                  <a:cubicBezTo>
                    <a:pt x="140" y="95"/>
                    <a:pt x="125" y="98"/>
                    <a:pt x="110" y="102"/>
                  </a:cubicBezTo>
                  <a:cubicBezTo>
                    <a:pt x="96" y="105"/>
                    <a:pt x="81" y="108"/>
                    <a:pt x="67" y="112"/>
                  </a:cubicBezTo>
                  <a:cubicBezTo>
                    <a:pt x="53" y="116"/>
                    <a:pt x="38" y="119"/>
                    <a:pt x="25" y="125"/>
                  </a:cubicBezTo>
                  <a:moveTo>
                    <a:pt x="12" y="117"/>
                  </a:moveTo>
                  <a:cubicBezTo>
                    <a:pt x="19" y="114"/>
                    <a:pt x="25" y="111"/>
                    <a:pt x="32" y="109"/>
                  </a:cubicBezTo>
                  <a:cubicBezTo>
                    <a:pt x="41" y="107"/>
                    <a:pt x="49" y="104"/>
                    <a:pt x="57" y="102"/>
                  </a:cubicBezTo>
                  <a:cubicBezTo>
                    <a:pt x="73" y="98"/>
                    <a:pt x="88" y="94"/>
                    <a:pt x="104" y="90"/>
                  </a:cubicBezTo>
                  <a:cubicBezTo>
                    <a:pt x="135" y="82"/>
                    <a:pt x="166" y="77"/>
                    <a:pt x="196" y="68"/>
                  </a:cubicBezTo>
                  <a:cubicBezTo>
                    <a:pt x="199" y="67"/>
                    <a:pt x="201" y="66"/>
                    <a:pt x="203" y="65"/>
                  </a:cubicBezTo>
                  <a:cubicBezTo>
                    <a:pt x="201" y="68"/>
                    <a:pt x="199" y="70"/>
                    <a:pt x="197" y="72"/>
                  </a:cubicBezTo>
                  <a:cubicBezTo>
                    <a:pt x="184" y="76"/>
                    <a:pt x="172" y="80"/>
                    <a:pt x="159" y="83"/>
                  </a:cubicBezTo>
                  <a:cubicBezTo>
                    <a:pt x="157" y="84"/>
                    <a:pt x="155" y="84"/>
                    <a:pt x="153" y="85"/>
                  </a:cubicBezTo>
                  <a:cubicBezTo>
                    <a:pt x="141" y="87"/>
                    <a:pt x="128" y="91"/>
                    <a:pt x="116" y="94"/>
                  </a:cubicBezTo>
                  <a:cubicBezTo>
                    <a:pt x="112" y="95"/>
                    <a:pt x="108" y="96"/>
                    <a:pt x="104" y="97"/>
                  </a:cubicBezTo>
                  <a:cubicBezTo>
                    <a:pt x="88" y="100"/>
                    <a:pt x="72" y="102"/>
                    <a:pt x="56" y="106"/>
                  </a:cubicBezTo>
                  <a:cubicBezTo>
                    <a:pt x="49" y="107"/>
                    <a:pt x="41" y="108"/>
                    <a:pt x="34" y="111"/>
                  </a:cubicBezTo>
                  <a:cubicBezTo>
                    <a:pt x="30" y="112"/>
                    <a:pt x="27" y="113"/>
                    <a:pt x="24" y="114"/>
                  </a:cubicBezTo>
                  <a:cubicBezTo>
                    <a:pt x="22" y="115"/>
                    <a:pt x="20" y="115"/>
                    <a:pt x="18" y="116"/>
                  </a:cubicBezTo>
                  <a:cubicBezTo>
                    <a:pt x="16" y="117"/>
                    <a:pt x="13" y="116"/>
                    <a:pt x="12" y="117"/>
                  </a:cubicBezTo>
                  <a:moveTo>
                    <a:pt x="13" y="116"/>
                  </a:moveTo>
                  <a:cubicBezTo>
                    <a:pt x="15" y="114"/>
                    <a:pt x="16" y="111"/>
                    <a:pt x="18" y="109"/>
                  </a:cubicBezTo>
                  <a:cubicBezTo>
                    <a:pt x="49" y="100"/>
                    <a:pt x="80" y="91"/>
                    <a:pt x="111" y="84"/>
                  </a:cubicBezTo>
                  <a:cubicBezTo>
                    <a:pt x="127" y="80"/>
                    <a:pt x="143" y="77"/>
                    <a:pt x="158" y="74"/>
                  </a:cubicBezTo>
                  <a:cubicBezTo>
                    <a:pt x="166" y="72"/>
                    <a:pt x="174" y="71"/>
                    <a:pt x="181" y="69"/>
                  </a:cubicBezTo>
                  <a:cubicBezTo>
                    <a:pt x="189" y="68"/>
                    <a:pt x="197" y="67"/>
                    <a:pt x="203" y="65"/>
                  </a:cubicBezTo>
                  <a:cubicBezTo>
                    <a:pt x="174" y="75"/>
                    <a:pt x="142" y="80"/>
                    <a:pt x="112" y="87"/>
                  </a:cubicBezTo>
                  <a:cubicBezTo>
                    <a:pt x="96" y="91"/>
                    <a:pt x="80" y="95"/>
                    <a:pt x="64" y="99"/>
                  </a:cubicBezTo>
                  <a:cubicBezTo>
                    <a:pt x="50" y="103"/>
                    <a:pt x="34" y="107"/>
                    <a:pt x="20" y="113"/>
                  </a:cubicBezTo>
                  <a:cubicBezTo>
                    <a:pt x="17" y="114"/>
                    <a:pt x="15" y="115"/>
                    <a:pt x="13" y="116"/>
                  </a:cubicBezTo>
                  <a:moveTo>
                    <a:pt x="110" y="190"/>
                  </a:moveTo>
                  <a:cubicBezTo>
                    <a:pt x="109" y="189"/>
                    <a:pt x="108" y="187"/>
                    <a:pt x="108" y="186"/>
                  </a:cubicBezTo>
                  <a:cubicBezTo>
                    <a:pt x="108" y="186"/>
                    <a:pt x="108" y="186"/>
                    <a:pt x="108" y="186"/>
                  </a:cubicBezTo>
                  <a:cubicBezTo>
                    <a:pt x="116" y="177"/>
                    <a:pt x="124" y="169"/>
                    <a:pt x="132" y="161"/>
                  </a:cubicBezTo>
                  <a:cubicBezTo>
                    <a:pt x="143" y="149"/>
                    <a:pt x="155" y="136"/>
                    <a:pt x="167" y="124"/>
                  </a:cubicBezTo>
                  <a:cubicBezTo>
                    <a:pt x="186" y="105"/>
                    <a:pt x="203" y="83"/>
                    <a:pt x="223" y="64"/>
                  </a:cubicBezTo>
                  <a:cubicBezTo>
                    <a:pt x="223" y="64"/>
                    <a:pt x="223" y="64"/>
                    <a:pt x="223" y="64"/>
                  </a:cubicBezTo>
                  <a:cubicBezTo>
                    <a:pt x="224" y="65"/>
                    <a:pt x="225" y="66"/>
                    <a:pt x="226" y="66"/>
                  </a:cubicBezTo>
                  <a:cubicBezTo>
                    <a:pt x="225" y="68"/>
                    <a:pt x="223" y="69"/>
                    <a:pt x="222" y="70"/>
                  </a:cubicBezTo>
                  <a:cubicBezTo>
                    <a:pt x="219" y="74"/>
                    <a:pt x="216" y="78"/>
                    <a:pt x="212" y="81"/>
                  </a:cubicBezTo>
                  <a:cubicBezTo>
                    <a:pt x="202" y="92"/>
                    <a:pt x="192" y="103"/>
                    <a:pt x="181" y="114"/>
                  </a:cubicBezTo>
                  <a:cubicBezTo>
                    <a:pt x="160" y="137"/>
                    <a:pt x="139" y="159"/>
                    <a:pt x="118" y="181"/>
                  </a:cubicBezTo>
                  <a:cubicBezTo>
                    <a:pt x="115" y="184"/>
                    <a:pt x="112" y="187"/>
                    <a:pt x="110" y="190"/>
                  </a:cubicBezTo>
                  <a:moveTo>
                    <a:pt x="107" y="183"/>
                  </a:moveTo>
                  <a:cubicBezTo>
                    <a:pt x="107" y="183"/>
                    <a:pt x="107" y="182"/>
                    <a:pt x="107" y="181"/>
                  </a:cubicBezTo>
                  <a:cubicBezTo>
                    <a:pt x="108" y="181"/>
                    <a:pt x="108" y="181"/>
                    <a:pt x="108" y="181"/>
                  </a:cubicBezTo>
                  <a:cubicBezTo>
                    <a:pt x="142" y="144"/>
                    <a:pt x="177" y="108"/>
                    <a:pt x="212" y="71"/>
                  </a:cubicBezTo>
                  <a:cubicBezTo>
                    <a:pt x="215" y="68"/>
                    <a:pt x="218" y="64"/>
                    <a:pt x="222" y="61"/>
                  </a:cubicBezTo>
                  <a:cubicBezTo>
                    <a:pt x="222" y="62"/>
                    <a:pt x="222" y="62"/>
                    <a:pt x="222" y="62"/>
                  </a:cubicBezTo>
                  <a:cubicBezTo>
                    <a:pt x="218" y="64"/>
                    <a:pt x="215" y="68"/>
                    <a:pt x="213" y="71"/>
                  </a:cubicBezTo>
                  <a:cubicBezTo>
                    <a:pt x="206" y="78"/>
                    <a:pt x="200" y="84"/>
                    <a:pt x="194" y="91"/>
                  </a:cubicBezTo>
                  <a:cubicBezTo>
                    <a:pt x="186" y="100"/>
                    <a:pt x="178" y="110"/>
                    <a:pt x="169" y="119"/>
                  </a:cubicBezTo>
                  <a:cubicBezTo>
                    <a:pt x="148" y="140"/>
                    <a:pt x="128" y="161"/>
                    <a:pt x="107" y="183"/>
                  </a:cubicBezTo>
                  <a:cubicBezTo>
                    <a:pt x="107" y="183"/>
                    <a:pt x="107" y="183"/>
                    <a:pt x="107" y="183"/>
                  </a:cubicBezTo>
                  <a:moveTo>
                    <a:pt x="20" y="108"/>
                  </a:moveTo>
                  <a:cubicBezTo>
                    <a:pt x="20" y="108"/>
                    <a:pt x="20" y="108"/>
                    <a:pt x="20" y="108"/>
                  </a:cubicBezTo>
                  <a:cubicBezTo>
                    <a:pt x="22" y="105"/>
                    <a:pt x="24" y="103"/>
                    <a:pt x="26" y="100"/>
                  </a:cubicBezTo>
                  <a:cubicBezTo>
                    <a:pt x="58" y="92"/>
                    <a:pt x="89" y="82"/>
                    <a:pt x="121" y="76"/>
                  </a:cubicBezTo>
                  <a:cubicBezTo>
                    <a:pt x="137" y="73"/>
                    <a:pt x="153" y="70"/>
                    <a:pt x="169" y="67"/>
                  </a:cubicBezTo>
                  <a:cubicBezTo>
                    <a:pt x="177" y="65"/>
                    <a:pt x="185" y="64"/>
                    <a:pt x="193" y="62"/>
                  </a:cubicBezTo>
                  <a:cubicBezTo>
                    <a:pt x="196" y="62"/>
                    <a:pt x="200" y="61"/>
                    <a:pt x="204" y="60"/>
                  </a:cubicBezTo>
                  <a:cubicBezTo>
                    <a:pt x="205" y="60"/>
                    <a:pt x="206" y="59"/>
                    <a:pt x="207" y="59"/>
                  </a:cubicBezTo>
                  <a:cubicBezTo>
                    <a:pt x="206" y="59"/>
                    <a:pt x="206" y="59"/>
                    <a:pt x="206" y="59"/>
                  </a:cubicBezTo>
                  <a:cubicBezTo>
                    <a:pt x="205" y="60"/>
                    <a:pt x="204" y="60"/>
                    <a:pt x="203" y="61"/>
                  </a:cubicBezTo>
                  <a:cubicBezTo>
                    <a:pt x="190" y="65"/>
                    <a:pt x="175" y="67"/>
                    <a:pt x="161" y="69"/>
                  </a:cubicBezTo>
                  <a:cubicBezTo>
                    <a:pt x="145" y="72"/>
                    <a:pt x="129" y="75"/>
                    <a:pt x="114" y="79"/>
                  </a:cubicBezTo>
                  <a:cubicBezTo>
                    <a:pt x="83" y="87"/>
                    <a:pt x="53" y="96"/>
                    <a:pt x="23" y="107"/>
                  </a:cubicBezTo>
                  <a:cubicBezTo>
                    <a:pt x="22" y="107"/>
                    <a:pt x="21" y="107"/>
                    <a:pt x="20" y="108"/>
                  </a:cubicBezTo>
                  <a:moveTo>
                    <a:pt x="33" y="104"/>
                  </a:moveTo>
                  <a:cubicBezTo>
                    <a:pt x="43" y="101"/>
                    <a:pt x="52" y="97"/>
                    <a:pt x="63" y="94"/>
                  </a:cubicBezTo>
                  <a:cubicBezTo>
                    <a:pt x="78" y="89"/>
                    <a:pt x="93" y="85"/>
                    <a:pt x="108" y="81"/>
                  </a:cubicBezTo>
                  <a:cubicBezTo>
                    <a:pt x="124" y="77"/>
                    <a:pt x="139" y="74"/>
                    <a:pt x="155" y="71"/>
                  </a:cubicBezTo>
                  <a:cubicBezTo>
                    <a:pt x="170" y="68"/>
                    <a:pt x="184" y="66"/>
                    <a:pt x="199" y="63"/>
                  </a:cubicBezTo>
                  <a:cubicBezTo>
                    <a:pt x="202" y="62"/>
                    <a:pt x="206" y="60"/>
                    <a:pt x="209" y="59"/>
                  </a:cubicBezTo>
                  <a:cubicBezTo>
                    <a:pt x="208" y="60"/>
                    <a:pt x="207" y="62"/>
                    <a:pt x="205" y="63"/>
                  </a:cubicBezTo>
                  <a:cubicBezTo>
                    <a:pt x="205" y="64"/>
                    <a:pt x="205" y="64"/>
                    <a:pt x="205" y="64"/>
                  </a:cubicBezTo>
                  <a:cubicBezTo>
                    <a:pt x="189" y="67"/>
                    <a:pt x="174" y="70"/>
                    <a:pt x="158" y="73"/>
                  </a:cubicBezTo>
                  <a:cubicBezTo>
                    <a:pt x="142" y="76"/>
                    <a:pt x="126" y="79"/>
                    <a:pt x="111" y="83"/>
                  </a:cubicBezTo>
                  <a:cubicBezTo>
                    <a:pt x="95" y="87"/>
                    <a:pt x="79" y="91"/>
                    <a:pt x="63" y="95"/>
                  </a:cubicBezTo>
                  <a:cubicBezTo>
                    <a:pt x="56" y="97"/>
                    <a:pt x="48" y="100"/>
                    <a:pt x="41" y="102"/>
                  </a:cubicBezTo>
                  <a:cubicBezTo>
                    <a:pt x="38" y="103"/>
                    <a:pt x="35" y="103"/>
                    <a:pt x="33" y="104"/>
                  </a:cubicBezTo>
                  <a:moveTo>
                    <a:pt x="108" y="177"/>
                  </a:moveTo>
                  <a:cubicBezTo>
                    <a:pt x="108" y="176"/>
                    <a:pt x="109" y="174"/>
                    <a:pt x="109" y="173"/>
                  </a:cubicBezTo>
                  <a:cubicBezTo>
                    <a:pt x="110" y="173"/>
                    <a:pt x="110" y="173"/>
                    <a:pt x="110" y="173"/>
                  </a:cubicBezTo>
                  <a:cubicBezTo>
                    <a:pt x="115" y="168"/>
                    <a:pt x="119" y="163"/>
                    <a:pt x="124" y="158"/>
                  </a:cubicBezTo>
                  <a:cubicBezTo>
                    <a:pt x="134" y="147"/>
                    <a:pt x="145" y="136"/>
                    <a:pt x="155" y="125"/>
                  </a:cubicBezTo>
                  <a:cubicBezTo>
                    <a:pt x="175" y="104"/>
                    <a:pt x="195" y="82"/>
                    <a:pt x="216" y="61"/>
                  </a:cubicBezTo>
                  <a:cubicBezTo>
                    <a:pt x="217" y="59"/>
                    <a:pt x="219" y="57"/>
                    <a:pt x="221" y="56"/>
                  </a:cubicBezTo>
                  <a:cubicBezTo>
                    <a:pt x="221" y="56"/>
                    <a:pt x="221" y="57"/>
                    <a:pt x="221" y="58"/>
                  </a:cubicBezTo>
                  <a:cubicBezTo>
                    <a:pt x="221" y="58"/>
                    <a:pt x="221" y="58"/>
                    <a:pt x="221" y="58"/>
                  </a:cubicBezTo>
                  <a:cubicBezTo>
                    <a:pt x="212" y="66"/>
                    <a:pt x="204" y="76"/>
                    <a:pt x="196" y="85"/>
                  </a:cubicBezTo>
                  <a:cubicBezTo>
                    <a:pt x="188" y="93"/>
                    <a:pt x="180" y="102"/>
                    <a:pt x="172" y="111"/>
                  </a:cubicBezTo>
                  <a:cubicBezTo>
                    <a:pt x="153" y="130"/>
                    <a:pt x="134" y="149"/>
                    <a:pt x="116" y="169"/>
                  </a:cubicBezTo>
                  <a:cubicBezTo>
                    <a:pt x="113" y="172"/>
                    <a:pt x="110" y="174"/>
                    <a:pt x="108" y="177"/>
                  </a:cubicBezTo>
                  <a:moveTo>
                    <a:pt x="30" y="96"/>
                  </a:moveTo>
                  <a:cubicBezTo>
                    <a:pt x="45" y="91"/>
                    <a:pt x="61" y="88"/>
                    <a:pt x="77" y="84"/>
                  </a:cubicBezTo>
                  <a:cubicBezTo>
                    <a:pt x="92" y="81"/>
                    <a:pt x="108" y="77"/>
                    <a:pt x="123" y="73"/>
                  </a:cubicBezTo>
                  <a:cubicBezTo>
                    <a:pt x="139" y="69"/>
                    <a:pt x="154" y="66"/>
                    <a:pt x="170" y="63"/>
                  </a:cubicBezTo>
                  <a:cubicBezTo>
                    <a:pt x="178" y="60"/>
                    <a:pt x="186" y="58"/>
                    <a:pt x="194" y="57"/>
                  </a:cubicBezTo>
                  <a:cubicBezTo>
                    <a:pt x="201" y="55"/>
                    <a:pt x="208" y="54"/>
                    <a:pt x="215" y="52"/>
                  </a:cubicBezTo>
                  <a:cubicBezTo>
                    <a:pt x="214" y="54"/>
                    <a:pt x="212" y="56"/>
                    <a:pt x="211" y="57"/>
                  </a:cubicBezTo>
                  <a:cubicBezTo>
                    <a:pt x="210" y="57"/>
                    <a:pt x="210" y="58"/>
                    <a:pt x="209" y="58"/>
                  </a:cubicBezTo>
                  <a:cubicBezTo>
                    <a:pt x="209" y="58"/>
                    <a:pt x="209" y="58"/>
                    <a:pt x="209" y="58"/>
                  </a:cubicBezTo>
                  <a:cubicBezTo>
                    <a:pt x="209" y="58"/>
                    <a:pt x="209" y="58"/>
                    <a:pt x="208" y="58"/>
                  </a:cubicBezTo>
                  <a:cubicBezTo>
                    <a:pt x="179" y="65"/>
                    <a:pt x="148" y="69"/>
                    <a:pt x="119" y="76"/>
                  </a:cubicBezTo>
                  <a:cubicBezTo>
                    <a:pt x="88" y="82"/>
                    <a:pt x="58" y="91"/>
                    <a:pt x="27" y="99"/>
                  </a:cubicBezTo>
                  <a:cubicBezTo>
                    <a:pt x="28" y="98"/>
                    <a:pt x="29" y="97"/>
                    <a:pt x="30" y="96"/>
                  </a:cubicBezTo>
                  <a:cubicBezTo>
                    <a:pt x="30" y="96"/>
                    <a:pt x="30" y="96"/>
                    <a:pt x="30" y="96"/>
                  </a:cubicBezTo>
                  <a:moveTo>
                    <a:pt x="173" y="103"/>
                  </a:moveTo>
                  <a:cubicBezTo>
                    <a:pt x="188" y="85"/>
                    <a:pt x="204" y="68"/>
                    <a:pt x="221" y="51"/>
                  </a:cubicBezTo>
                  <a:cubicBezTo>
                    <a:pt x="221" y="50"/>
                    <a:pt x="221" y="50"/>
                    <a:pt x="221" y="50"/>
                  </a:cubicBezTo>
                  <a:cubicBezTo>
                    <a:pt x="221" y="51"/>
                    <a:pt x="221" y="52"/>
                    <a:pt x="221" y="52"/>
                  </a:cubicBezTo>
                  <a:cubicBezTo>
                    <a:pt x="220" y="52"/>
                    <a:pt x="220" y="52"/>
                    <a:pt x="220" y="52"/>
                  </a:cubicBezTo>
                  <a:cubicBezTo>
                    <a:pt x="216" y="57"/>
                    <a:pt x="211" y="62"/>
                    <a:pt x="207" y="67"/>
                  </a:cubicBezTo>
                  <a:cubicBezTo>
                    <a:pt x="197" y="77"/>
                    <a:pt x="186" y="88"/>
                    <a:pt x="176" y="99"/>
                  </a:cubicBezTo>
                  <a:cubicBezTo>
                    <a:pt x="175" y="100"/>
                    <a:pt x="174" y="102"/>
                    <a:pt x="173" y="103"/>
                  </a:cubicBezTo>
                  <a:moveTo>
                    <a:pt x="31" y="95"/>
                  </a:moveTo>
                  <a:cubicBezTo>
                    <a:pt x="31" y="95"/>
                    <a:pt x="32" y="94"/>
                    <a:pt x="33" y="93"/>
                  </a:cubicBezTo>
                  <a:cubicBezTo>
                    <a:pt x="40" y="91"/>
                    <a:pt x="47" y="89"/>
                    <a:pt x="54" y="87"/>
                  </a:cubicBezTo>
                  <a:cubicBezTo>
                    <a:pt x="62" y="85"/>
                    <a:pt x="69" y="83"/>
                    <a:pt x="77" y="81"/>
                  </a:cubicBezTo>
                  <a:cubicBezTo>
                    <a:pt x="93" y="76"/>
                    <a:pt x="109" y="72"/>
                    <a:pt x="125" y="68"/>
                  </a:cubicBezTo>
                  <a:cubicBezTo>
                    <a:pt x="142" y="64"/>
                    <a:pt x="158" y="61"/>
                    <a:pt x="175" y="57"/>
                  </a:cubicBezTo>
                  <a:cubicBezTo>
                    <a:pt x="183" y="56"/>
                    <a:pt x="191" y="54"/>
                    <a:pt x="199" y="52"/>
                  </a:cubicBezTo>
                  <a:cubicBezTo>
                    <a:pt x="206" y="51"/>
                    <a:pt x="213" y="48"/>
                    <a:pt x="221" y="47"/>
                  </a:cubicBezTo>
                  <a:cubicBezTo>
                    <a:pt x="221" y="46"/>
                    <a:pt x="221" y="46"/>
                    <a:pt x="221" y="46"/>
                  </a:cubicBezTo>
                  <a:cubicBezTo>
                    <a:pt x="221" y="46"/>
                    <a:pt x="221" y="46"/>
                    <a:pt x="221" y="46"/>
                  </a:cubicBezTo>
                  <a:cubicBezTo>
                    <a:pt x="220" y="48"/>
                    <a:pt x="218" y="50"/>
                    <a:pt x="216" y="51"/>
                  </a:cubicBezTo>
                  <a:cubicBezTo>
                    <a:pt x="201" y="55"/>
                    <a:pt x="186" y="58"/>
                    <a:pt x="171" y="61"/>
                  </a:cubicBezTo>
                  <a:cubicBezTo>
                    <a:pt x="156" y="65"/>
                    <a:pt x="140" y="68"/>
                    <a:pt x="125" y="72"/>
                  </a:cubicBezTo>
                  <a:cubicBezTo>
                    <a:pt x="109" y="75"/>
                    <a:pt x="94" y="79"/>
                    <a:pt x="78" y="83"/>
                  </a:cubicBezTo>
                  <a:cubicBezTo>
                    <a:pt x="62" y="87"/>
                    <a:pt x="46" y="90"/>
                    <a:pt x="31" y="95"/>
                  </a:cubicBezTo>
                  <a:moveTo>
                    <a:pt x="34" y="92"/>
                  </a:moveTo>
                  <a:cubicBezTo>
                    <a:pt x="34" y="91"/>
                    <a:pt x="35" y="91"/>
                    <a:pt x="36" y="90"/>
                  </a:cubicBezTo>
                  <a:cubicBezTo>
                    <a:pt x="66" y="82"/>
                    <a:pt x="95" y="74"/>
                    <a:pt x="125" y="66"/>
                  </a:cubicBezTo>
                  <a:cubicBezTo>
                    <a:pt x="156" y="59"/>
                    <a:pt x="186" y="50"/>
                    <a:pt x="217" y="44"/>
                  </a:cubicBezTo>
                  <a:cubicBezTo>
                    <a:pt x="218" y="45"/>
                    <a:pt x="219" y="45"/>
                    <a:pt x="220" y="46"/>
                  </a:cubicBezTo>
                  <a:cubicBezTo>
                    <a:pt x="214" y="47"/>
                    <a:pt x="207" y="50"/>
                    <a:pt x="201" y="51"/>
                  </a:cubicBezTo>
                  <a:cubicBezTo>
                    <a:pt x="193" y="53"/>
                    <a:pt x="184" y="55"/>
                    <a:pt x="176" y="56"/>
                  </a:cubicBezTo>
                  <a:cubicBezTo>
                    <a:pt x="160" y="59"/>
                    <a:pt x="143" y="63"/>
                    <a:pt x="127" y="67"/>
                  </a:cubicBezTo>
                  <a:cubicBezTo>
                    <a:pt x="111" y="71"/>
                    <a:pt x="95" y="75"/>
                    <a:pt x="79" y="80"/>
                  </a:cubicBezTo>
                  <a:cubicBezTo>
                    <a:pt x="71" y="82"/>
                    <a:pt x="63" y="84"/>
                    <a:pt x="55" y="86"/>
                  </a:cubicBezTo>
                  <a:cubicBezTo>
                    <a:pt x="48" y="88"/>
                    <a:pt x="41" y="89"/>
                    <a:pt x="34" y="92"/>
                  </a:cubicBezTo>
                  <a:moveTo>
                    <a:pt x="37" y="88"/>
                  </a:moveTo>
                  <a:cubicBezTo>
                    <a:pt x="38" y="87"/>
                    <a:pt x="39" y="86"/>
                    <a:pt x="40" y="85"/>
                  </a:cubicBezTo>
                  <a:cubicBezTo>
                    <a:pt x="69" y="76"/>
                    <a:pt x="98" y="67"/>
                    <a:pt x="127" y="60"/>
                  </a:cubicBezTo>
                  <a:cubicBezTo>
                    <a:pt x="141" y="56"/>
                    <a:pt x="156" y="52"/>
                    <a:pt x="170" y="48"/>
                  </a:cubicBezTo>
                  <a:cubicBezTo>
                    <a:pt x="177" y="47"/>
                    <a:pt x="183" y="45"/>
                    <a:pt x="190" y="44"/>
                  </a:cubicBezTo>
                  <a:cubicBezTo>
                    <a:pt x="194" y="43"/>
                    <a:pt x="197" y="42"/>
                    <a:pt x="201" y="42"/>
                  </a:cubicBezTo>
                  <a:cubicBezTo>
                    <a:pt x="202" y="41"/>
                    <a:pt x="204" y="41"/>
                    <a:pt x="206" y="41"/>
                  </a:cubicBezTo>
                  <a:cubicBezTo>
                    <a:pt x="206" y="41"/>
                    <a:pt x="203" y="41"/>
                    <a:pt x="202" y="42"/>
                  </a:cubicBezTo>
                  <a:cubicBezTo>
                    <a:pt x="196" y="44"/>
                    <a:pt x="189" y="45"/>
                    <a:pt x="183" y="47"/>
                  </a:cubicBezTo>
                  <a:cubicBezTo>
                    <a:pt x="175" y="48"/>
                    <a:pt x="168" y="50"/>
                    <a:pt x="160" y="52"/>
                  </a:cubicBezTo>
                  <a:cubicBezTo>
                    <a:pt x="146" y="56"/>
                    <a:pt x="132" y="60"/>
                    <a:pt x="117" y="65"/>
                  </a:cubicBezTo>
                  <a:cubicBezTo>
                    <a:pt x="103" y="69"/>
                    <a:pt x="88" y="73"/>
                    <a:pt x="74" y="78"/>
                  </a:cubicBezTo>
                  <a:cubicBezTo>
                    <a:pt x="67" y="80"/>
                    <a:pt x="60" y="82"/>
                    <a:pt x="53" y="84"/>
                  </a:cubicBezTo>
                  <a:cubicBezTo>
                    <a:pt x="48" y="85"/>
                    <a:pt x="42" y="86"/>
                    <a:pt x="37" y="88"/>
                  </a:cubicBezTo>
                  <a:moveTo>
                    <a:pt x="206" y="41"/>
                  </a:moveTo>
                  <a:cubicBezTo>
                    <a:pt x="206" y="41"/>
                    <a:pt x="206" y="41"/>
                    <a:pt x="206" y="41"/>
                  </a:cubicBezTo>
                  <a:cubicBezTo>
                    <a:pt x="206" y="41"/>
                    <a:pt x="206" y="41"/>
                    <a:pt x="206" y="41"/>
                  </a:cubicBezTo>
                  <a:moveTo>
                    <a:pt x="46" y="86"/>
                  </a:moveTo>
                  <a:cubicBezTo>
                    <a:pt x="48" y="86"/>
                    <a:pt x="50" y="85"/>
                    <a:pt x="51" y="85"/>
                  </a:cubicBezTo>
                  <a:cubicBezTo>
                    <a:pt x="59" y="83"/>
                    <a:pt x="66" y="81"/>
                    <a:pt x="74" y="78"/>
                  </a:cubicBezTo>
                  <a:cubicBezTo>
                    <a:pt x="89" y="74"/>
                    <a:pt x="104" y="69"/>
                    <a:pt x="119" y="65"/>
                  </a:cubicBezTo>
                  <a:cubicBezTo>
                    <a:pt x="134" y="60"/>
                    <a:pt x="149" y="56"/>
                    <a:pt x="164" y="52"/>
                  </a:cubicBezTo>
                  <a:cubicBezTo>
                    <a:pt x="179" y="48"/>
                    <a:pt x="194" y="46"/>
                    <a:pt x="208" y="40"/>
                  </a:cubicBezTo>
                  <a:cubicBezTo>
                    <a:pt x="210" y="42"/>
                    <a:pt x="213" y="43"/>
                    <a:pt x="215" y="44"/>
                  </a:cubicBezTo>
                  <a:cubicBezTo>
                    <a:pt x="186" y="49"/>
                    <a:pt x="158" y="58"/>
                    <a:pt x="129" y="65"/>
                  </a:cubicBezTo>
                  <a:cubicBezTo>
                    <a:pt x="101" y="72"/>
                    <a:pt x="74" y="79"/>
                    <a:pt x="46" y="86"/>
                  </a:cubicBezTo>
                  <a:moveTo>
                    <a:pt x="41" y="84"/>
                  </a:moveTo>
                  <a:cubicBezTo>
                    <a:pt x="42" y="84"/>
                    <a:pt x="42" y="83"/>
                    <a:pt x="42" y="83"/>
                  </a:cubicBezTo>
                  <a:cubicBezTo>
                    <a:pt x="54" y="78"/>
                    <a:pt x="67" y="76"/>
                    <a:pt x="79" y="72"/>
                  </a:cubicBezTo>
                  <a:cubicBezTo>
                    <a:pt x="93" y="68"/>
                    <a:pt x="107" y="64"/>
                    <a:pt x="121" y="60"/>
                  </a:cubicBezTo>
                  <a:cubicBezTo>
                    <a:pt x="148" y="52"/>
                    <a:pt x="175" y="44"/>
                    <a:pt x="202" y="38"/>
                  </a:cubicBezTo>
                  <a:cubicBezTo>
                    <a:pt x="202" y="38"/>
                    <a:pt x="202" y="38"/>
                    <a:pt x="202" y="38"/>
                  </a:cubicBezTo>
                  <a:cubicBezTo>
                    <a:pt x="204" y="39"/>
                    <a:pt x="205" y="39"/>
                    <a:pt x="206" y="40"/>
                  </a:cubicBezTo>
                  <a:cubicBezTo>
                    <a:pt x="193" y="42"/>
                    <a:pt x="181" y="45"/>
                    <a:pt x="168" y="48"/>
                  </a:cubicBezTo>
                  <a:cubicBezTo>
                    <a:pt x="154" y="52"/>
                    <a:pt x="139" y="56"/>
                    <a:pt x="125" y="60"/>
                  </a:cubicBezTo>
                  <a:cubicBezTo>
                    <a:pt x="97" y="67"/>
                    <a:pt x="69" y="75"/>
                    <a:pt x="41" y="84"/>
                  </a:cubicBezTo>
                  <a:moveTo>
                    <a:pt x="82" y="40"/>
                  </a:moveTo>
                  <a:cubicBezTo>
                    <a:pt x="83" y="39"/>
                    <a:pt x="83" y="39"/>
                    <a:pt x="84" y="38"/>
                  </a:cubicBezTo>
                  <a:cubicBezTo>
                    <a:pt x="86" y="38"/>
                    <a:pt x="88" y="37"/>
                    <a:pt x="91" y="36"/>
                  </a:cubicBezTo>
                  <a:cubicBezTo>
                    <a:pt x="88" y="37"/>
                    <a:pt x="85" y="39"/>
                    <a:pt x="82" y="40"/>
                  </a:cubicBezTo>
                  <a:moveTo>
                    <a:pt x="44" y="82"/>
                  </a:moveTo>
                  <a:cubicBezTo>
                    <a:pt x="44" y="81"/>
                    <a:pt x="45" y="80"/>
                    <a:pt x="46" y="79"/>
                  </a:cubicBezTo>
                  <a:cubicBezTo>
                    <a:pt x="58" y="75"/>
                    <a:pt x="69" y="73"/>
                    <a:pt x="81" y="69"/>
                  </a:cubicBezTo>
                  <a:cubicBezTo>
                    <a:pt x="94" y="65"/>
                    <a:pt x="106" y="61"/>
                    <a:pt x="119" y="57"/>
                  </a:cubicBezTo>
                  <a:cubicBezTo>
                    <a:pt x="145" y="50"/>
                    <a:pt x="171" y="42"/>
                    <a:pt x="196" y="35"/>
                  </a:cubicBezTo>
                  <a:cubicBezTo>
                    <a:pt x="198" y="36"/>
                    <a:pt x="200" y="37"/>
                    <a:pt x="202" y="38"/>
                  </a:cubicBezTo>
                  <a:cubicBezTo>
                    <a:pt x="174" y="44"/>
                    <a:pt x="147" y="51"/>
                    <a:pt x="120" y="59"/>
                  </a:cubicBezTo>
                  <a:cubicBezTo>
                    <a:pt x="107" y="63"/>
                    <a:pt x="94" y="67"/>
                    <a:pt x="80" y="71"/>
                  </a:cubicBezTo>
                  <a:cubicBezTo>
                    <a:pt x="68" y="75"/>
                    <a:pt x="55" y="77"/>
                    <a:pt x="44" y="82"/>
                  </a:cubicBezTo>
                  <a:moveTo>
                    <a:pt x="48" y="77"/>
                  </a:moveTo>
                  <a:cubicBezTo>
                    <a:pt x="50" y="75"/>
                    <a:pt x="52" y="73"/>
                    <a:pt x="54" y="71"/>
                  </a:cubicBezTo>
                  <a:cubicBezTo>
                    <a:pt x="65" y="69"/>
                    <a:pt x="76" y="64"/>
                    <a:pt x="87" y="61"/>
                  </a:cubicBezTo>
                  <a:cubicBezTo>
                    <a:pt x="100" y="58"/>
                    <a:pt x="112" y="54"/>
                    <a:pt x="125" y="51"/>
                  </a:cubicBezTo>
                  <a:cubicBezTo>
                    <a:pt x="137" y="47"/>
                    <a:pt x="150" y="44"/>
                    <a:pt x="162" y="41"/>
                  </a:cubicBezTo>
                  <a:cubicBezTo>
                    <a:pt x="168" y="39"/>
                    <a:pt x="175" y="38"/>
                    <a:pt x="181" y="37"/>
                  </a:cubicBezTo>
                  <a:cubicBezTo>
                    <a:pt x="183" y="36"/>
                    <a:pt x="185" y="36"/>
                    <a:pt x="188" y="35"/>
                  </a:cubicBezTo>
                  <a:cubicBezTo>
                    <a:pt x="187" y="35"/>
                    <a:pt x="186" y="36"/>
                    <a:pt x="185" y="36"/>
                  </a:cubicBezTo>
                  <a:cubicBezTo>
                    <a:pt x="173" y="39"/>
                    <a:pt x="162" y="41"/>
                    <a:pt x="150" y="44"/>
                  </a:cubicBezTo>
                  <a:cubicBezTo>
                    <a:pt x="138" y="48"/>
                    <a:pt x="126" y="51"/>
                    <a:pt x="113" y="55"/>
                  </a:cubicBezTo>
                  <a:cubicBezTo>
                    <a:pt x="101" y="58"/>
                    <a:pt x="89" y="62"/>
                    <a:pt x="77" y="66"/>
                  </a:cubicBezTo>
                  <a:cubicBezTo>
                    <a:pt x="71" y="68"/>
                    <a:pt x="65" y="71"/>
                    <a:pt x="59" y="73"/>
                  </a:cubicBezTo>
                  <a:cubicBezTo>
                    <a:pt x="55" y="75"/>
                    <a:pt x="51" y="76"/>
                    <a:pt x="48" y="77"/>
                  </a:cubicBezTo>
                  <a:moveTo>
                    <a:pt x="53" y="76"/>
                  </a:moveTo>
                  <a:cubicBezTo>
                    <a:pt x="56" y="75"/>
                    <a:pt x="58" y="74"/>
                    <a:pt x="61" y="73"/>
                  </a:cubicBezTo>
                  <a:cubicBezTo>
                    <a:pt x="68" y="71"/>
                    <a:pt x="74" y="68"/>
                    <a:pt x="81" y="66"/>
                  </a:cubicBezTo>
                  <a:cubicBezTo>
                    <a:pt x="93" y="61"/>
                    <a:pt x="106" y="58"/>
                    <a:pt x="119" y="54"/>
                  </a:cubicBezTo>
                  <a:cubicBezTo>
                    <a:pt x="132" y="50"/>
                    <a:pt x="145" y="46"/>
                    <a:pt x="158" y="43"/>
                  </a:cubicBezTo>
                  <a:cubicBezTo>
                    <a:pt x="169" y="40"/>
                    <a:pt x="182" y="39"/>
                    <a:pt x="193" y="34"/>
                  </a:cubicBezTo>
                  <a:cubicBezTo>
                    <a:pt x="193" y="34"/>
                    <a:pt x="193" y="34"/>
                    <a:pt x="193" y="34"/>
                  </a:cubicBezTo>
                  <a:cubicBezTo>
                    <a:pt x="194" y="34"/>
                    <a:pt x="195" y="34"/>
                    <a:pt x="195" y="35"/>
                  </a:cubicBezTo>
                  <a:cubicBezTo>
                    <a:pt x="170" y="42"/>
                    <a:pt x="146" y="48"/>
                    <a:pt x="121" y="56"/>
                  </a:cubicBezTo>
                  <a:cubicBezTo>
                    <a:pt x="108" y="60"/>
                    <a:pt x="95" y="64"/>
                    <a:pt x="82" y="68"/>
                  </a:cubicBezTo>
                  <a:cubicBezTo>
                    <a:pt x="73" y="71"/>
                    <a:pt x="63" y="73"/>
                    <a:pt x="53" y="76"/>
                  </a:cubicBezTo>
                  <a:moveTo>
                    <a:pt x="56" y="68"/>
                  </a:moveTo>
                  <a:cubicBezTo>
                    <a:pt x="57" y="67"/>
                    <a:pt x="59" y="65"/>
                    <a:pt x="60" y="64"/>
                  </a:cubicBezTo>
                  <a:cubicBezTo>
                    <a:pt x="70" y="61"/>
                    <a:pt x="80" y="58"/>
                    <a:pt x="90" y="55"/>
                  </a:cubicBezTo>
                  <a:cubicBezTo>
                    <a:pt x="101" y="52"/>
                    <a:pt x="112" y="49"/>
                    <a:pt x="123" y="47"/>
                  </a:cubicBezTo>
                  <a:cubicBezTo>
                    <a:pt x="134" y="44"/>
                    <a:pt x="145" y="41"/>
                    <a:pt x="156" y="39"/>
                  </a:cubicBezTo>
                  <a:cubicBezTo>
                    <a:pt x="162" y="37"/>
                    <a:pt x="167" y="36"/>
                    <a:pt x="173" y="35"/>
                  </a:cubicBezTo>
                  <a:cubicBezTo>
                    <a:pt x="174" y="34"/>
                    <a:pt x="176" y="34"/>
                    <a:pt x="177" y="34"/>
                  </a:cubicBezTo>
                  <a:cubicBezTo>
                    <a:pt x="156" y="40"/>
                    <a:pt x="134" y="44"/>
                    <a:pt x="113" y="50"/>
                  </a:cubicBezTo>
                  <a:cubicBezTo>
                    <a:pt x="102" y="54"/>
                    <a:pt x="91" y="58"/>
                    <a:pt x="80" y="61"/>
                  </a:cubicBezTo>
                  <a:cubicBezTo>
                    <a:pt x="75" y="63"/>
                    <a:pt x="70" y="64"/>
                    <a:pt x="64" y="66"/>
                  </a:cubicBezTo>
                  <a:cubicBezTo>
                    <a:pt x="61" y="66"/>
                    <a:pt x="59" y="67"/>
                    <a:pt x="56" y="68"/>
                  </a:cubicBezTo>
                  <a:moveTo>
                    <a:pt x="55" y="70"/>
                  </a:moveTo>
                  <a:cubicBezTo>
                    <a:pt x="55" y="69"/>
                    <a:pt x="55" y="69"/>
                    <a:pt x="55" y="69"/>
                  </a:cubicBezTo>
                  <a:cubicBezTo>
                    <a:pt x="56" y="69"/>
                    <a:pt x="57" y="69"/>
                    <a:pt x="57" y="69"/>
                  </a:cubicBezTo>
                  <a:cubicBezTo>
                    <a:pt x="59" y="68"/>
                    <a:pt x="62" y="67"/>
                    <a:pt x="64" y="66"/>
                  </a:cubicBezTo>
                  <a:cubicBezTo>
                    <a:pt x="70" y="65"/>
                    <a:pt x="76" y="63"/>
                    <a:pt x="82" y="61"/>
                  </a:cubicBezTo>
                  <a:cubicBezTo>
                    <a:pt x="94" y="58"/>
                    <a:pt x="105" y="53"/>
                    <a:pt x="117" y="50"/>
                  </a:cubicBezTo>
                  <a:cubicBezTo>
                    <a:pt x="129" y="46"/>
                    <a:pt x="141" y="44"/>
                    <a:pt x="152" y="41"/>
                  </a:cubicBezTo>
                  <a:cubicBezTo>
                    <a:pt x="164" y="38"/>
                    <a:pt x="175" y="36"/>
                    <a:pt x="186" y="32"/>
                  </a:cubicBezTo>
                  <a:cubicBezTo>
                    <a:pt x="186" y="31"/>
                    <a:pt x="186" y="31"/>
                    <a:pt x="186" y="31"/>
                  </a:cubicBezTo>
                  <a:cubicBezTo>
                    <a:pt x="188" y="32"/>
                    <a:pt x="190" y="33"/>
                    <a:pt x="192" y="33"/>
                  </a:cubicBezTo>
                  <a:cubicBezTo>
                    <a:pt x="169" y="38"/>
                    <a:pt x="147" y="43"/>
                    <a:pt x="124" y="50"/>
                  </a:cubicBezTo>
                  <a:cubicBezTo>
                    <a:pt x="113" y="53"/>
                    <a:pt x="101" y="57"/>
                    <a:pt x="89" y="60"/>
                  </a:cubicBezTo>
                  <a:cubicBezTo>
                    <a:pt x="77" y="63"/>
                    <a:pt x="66" y="67"/>
                    <a:pt x="55" y="70"/>
                  </a:cubicBezTo>
                  <a:cubicBezTo>
                    <a:pt x="55" y="70"/>
                    <a:pt x="55" y="70"/>
                    <a:pt x="55" y="70"/>
                  </a:cubicBezTo>
                  <a:moveTo>
                    <a:pt x="68" y="56"/>
                  </a:moveTo>
                  <a:cubicBezTo>
                    <a:pt x="75" y="56"/>
                    <a:pt x="81" y="54"/>
                    <a:pt x="87" y="52"/>
                  </a:cubicBezTo>
                  <a:cubicBezTo>
                    <a:pt x="97" y="49"/>
                    <a:pt x="108" y="46"/>
                    <a:pt x="118" y="42"/>
                  </a:cubicBezTo>
                  <a:cubicBezTo>
                    <a:pt x="128" y="40"/>
                    <a:pt x="138" y="37"/>
                    <a:pt x="148" y="35"/>
                  </a:cubicBezTo>
                  <a:cubicBezTo>
                    <a:pt x="153" y="33"/>
                    <a:pt x="158" y="32"/>
                    <a:pt x="163" y="31"/>
                  </a:cubicBezTo>
                  <a:cubicBezTo>
                    <a:pt x="165" y="30"/>
                    <a:pt x="168" y="29"/>
                    <a:pt x="170" y="29"/>
                  </a:cubicBezTo>
                  <a:cubicBezTo>
                    <a:pt x="171" y="29"/>
                    <a:pt x="171" y="29"/>
                    <a:pt x="171" y="29"/>
                  </a:cubicBezTo>
                  <a:cubicBezTo>
                    <a:pt x="163" y="32"/>
                    <a:pt x="154" y="34"/>
                    <a:pt x="145" y="36"/>
                  </a:cubicBezTo>
                  <a:cubicBezTo>
                    <a:pt x="134" y="38"/>
                    <a:pt x="124" y="42"/>
                    <a:pt x="113" y="45"/>
                  </a:cubicBezTo>
                  <a:cubicBezTo>
                    <a:pt x="103" y="48"/>
                    <a:pt x="93" y="51"/>
                    <a:pt x="83" y="54"/>
                  </a:cubicBezTo>
                  <a:cubicBezTo>
                    <a:pt x="76" y="56"/>
                    <a:pt x="69" y="58"/>
                    <a:pt x="62" y="61"/>
                  </a:cubicBezTo>
                  <a:cubicBezTo>
                    <a:pt x="64" y="60"/>
                    <a:pt x="66" y="58"/>
                    <a:pt x="67" y="56"/>
                  </a:cubicBezTo>
                  <a:cubicBezTo>
                    <a:pt x="67" y="56"/>
                    <a:pt x="68" y="56"/>
                    <a:pt x="68" y="56"/>
                  </a:cubicBezTo>
                  <a:moveTo>
                    <a:pt x="61" y="63"/>
                  </a:moveTo>
                  <a:cubicBezTo>
                    <a:pt x="61" y="63"/>
                    <a:pt x="61" y="63"/>
                    <a:pt x="61" y="63"/>
                  </a:cubicBezTo>
                  <a:cubicBezTo>
                    <a:pt x="61" y="63"/>
                    <a:pt x="61" y="63"/>
                    <a:pt x="61" y="63"/>
                  </a:cubicBezTo>
                  <a:cubicBezTo>
                    <a:pt x="61" y="63"/>
                    <a:pt x="61" y="63"/>
                    <a:pt x="61" y="63"/>
                  </a:cubicBezTo>
                  <a:cubicBezTo>
                    <a:pt x="63" y="61"/>
                    <a:pt x="66" y="60"/>
                    <a:pt x="68" y="59"/>
                  </a:cubicBezTo>
                  <a:cubicBezTo>
                    <a:pt x="73" y="57"/>
                    <a:pt x="78" y="56"/>
                    <a:pt x="83" y="54"/>
                  </a:cubicBezTo>
                  <a:cubicBezTo>
                    <a:pt x="94" y="51"/>
                    <a:pt x="105" y="48"/>
                    <a:pt x="115" y="45"/>
                  </a:cubicBezTo>
                  <a:cubicBezTo>
                    <a:pt x="126" y="42"/>
                    <a:pt x="136" y="38"/>
                    <a:pt x="147" y="36"/>
                  </a:cubicBezTo>
                  <a:cubicBezTo>
                    <a:pt x="157" y="34"/>
                    <a:pt x="168" y="31"/>
                    <a:pt x="178" y="27"/>
                  </a:cubicBezTo>
                  <a:cubicBezTo>
                    <a:pt x="180" y="28"/>
                    <a:pt x="183" y="30"/>
                    <a:pt x="186" y="31"/>
                  </a:cubicBezTo>
                  <a:cubicBezTo>
                    <a:pt x="186" y="31"/>
                    <a:pt x="186" y="31"/>
                    <a:pt x="186" y="31"/>
                  </a:cubicBezTo>
                  <a:cubicBezTo>
                    <a:pt x="176" y="34"/>
                    <a:pt x="166" y="35"/>
                    <a:pt x="156" y="38"/>
                  </a:cubicBezTo>
                  <a:cubicBezTo>
                    <a:pt x="146" y="41"/>
                    <a:pt x="135" y="43"/>
                    <a:pt x="124" y="45"/>
                  </a:cubicBezTo>
                  <a:cubicBezTo>
                    <a:pt x="104" y="50"/>
                    <a:pt x="83" y="56"/>
                    <a:pt x="63" y="62"/>
                  </a:cubicBezTo>
                  <a:cubicBezTo>
                    <a:pt x="63" y="62"/>
                    <a:pt x="61" y="63"/>
                    <a:pt x="61" y="63"/>
                  </a:cubicBezTo>
                  <a:moveTo>
                    <a:pt x="84" y="37"/>
                  </a:moveTo>
                  <a:cubicBezTo>
                    <a:pt x="85" y="36"/>
                    <a:pt x="85" y="36"/>
                    <a:pt x="85" y="36"/>
                  </a:cubicBezTo>
                  <a:cubicBezTo>
                    <a:pt x="90" y="34"/>
                    <a:pt x="95" y="33"/>
                    <a:pt x="100" y="32"/>
                  </a:cubicBezTo>
                  <a:cubicBezTo>
                    <a:pt x="106" y="30"/>
                    <a:pt x="112" y="28"/>
                    <a:pt x="118" y="26"/>
                  </a:cubicBezTo>
                  <a:cubicBezTo>
                    <a:pt x="119" y="26"/>
                    <a:pt x="120" y="26"/>
                    <a:pt x="121" y="25"/>
                  </a:cubicBezTo>
                  <a:cubicBezTo>
                    <a:pt x="120" y="26"/>
                    <a:pt x="119" y="26"/>
                    <a:pt x="118" y="26"/>
                  </a:cubicBezTo>
                  <a:cubicBezTo>
                    <a:pt x="112" y="28"/>
                    <a:pt x="106" y="31"/>
                    <a:pt x="100" y="32"/>
                  </a:cubicBezTo>
                  <a:cubicBezTo>
                    <a:pt x="97" y="33"/>
                    <a:pt x="95" y="34"/>
                    <a:pt x="92" y="35"/>
                  </a:cubicBezTo>
                  <a:cubicBezTo>
                    <a:pt x="90" y="36"/>
                    <a:pt x="88" y="36"/>
                    <a:pt x="87" y="37"/>
                  </a:cubicBezTo>
                  <a:cubicBezTo>
                    <a:pt x="86" y="37"/>
                    <a:pt x="85" y="37"/>
                    <a:pt x="84" y="37"/>
                  </a:cubicBezTo>
                  <a:moveTo>
                    <a:pt x="70" y="53"/>
                  </a:moveTo>
                  <a:cubicBezTo>
                    <a:pt x="71" y="52"/>
                    <a:pt x="73" y="50"/>
                    <a:pt x="74" y="48"/>
                  </a:cubicBezTo>
                  <a:cubicBezTo>
                    <a:pt x="82" y="46"/>
                    <a:pt x="91" y="45"/>
                    <a:pt x="99" y="43"/>
                  </a:cubicBezTo>
                  <a:cubicBezTo>
                    <a:pt x="108" y="41"/>
                    <a:pt x="117" y="38"/>
                    <a:pt x="127" y="35"/>
                  </a:cubicBezTo>
                  <a:cubicBezTo>
                    <a:pt x="135" y="33"/>
                    <a:pt x="144" y="31"/>
                    <a:pt x="152" y="29"/>
                  </a:cubicBezTo>
                  <a:cubicBezTo>
                    <a:pt x="156" y="28"/>
                    <a:pt x="160" y="26"/>
                    <a:pt x="164" y="25"/>
                  </a:cubicBezTo>
                  <a:cubicBezTo>
                    <a:pt x="165" y="25"/>
                    <a:pt x="169" y="25"/>
                    <a:pt x="169" y="25"/>
                  </a:cubicBezTo>
                  <a:cubicBezTo>
                    <a:pt x="167" y="26"/>
                    <a:pt x="165" y="27"/>
                    <a:pt x="162" y="27"/>
                  </a:cubicBezTo>
                  <a:cubicBezTo>
                    <a:pt x="155" y="30"/>
                    <a:pt x="147" y="31"/>
                    <a:pt x="140" y="34"/>
                  </a:cubicBezTo>
                  <a:cubicBezTo>
                    <a:pt x="130" y="37"/>
                    <a:pt x="121" y="40"/>
                    <a:pt x="112" y="42"/>
                  </a:cubicBezTo>
                  <a:cubicBezTo>
                    <a:pt x="103" y="45"/>
                    <a:pt x="94" y="47"/>
                    <a:pt x="85" y="49"/>
                  </a:cubicBezTo>
                  <a:cubicBezTo>
                    <a:pt x="80" y="51"/>
                    <a:pt x="75" y="51"/>
                    <a:pt x="70" y="53"/>
                  </a:cubicBezTo>
                  <a:moveTo>
                    <a:pt x="68" y="56"/>
                  </a:moveTo>
                  <a:cubicBezTo>
                    <a:pt x="68" y="56"/>
                    <a:pt x="68" y="56"/>
                    <a:pt x="68" y="56"/>
                  </a:cubicBezTo>
                  <a:cubicBezTo>
                    <a:pt x="68" y="55"/>
                    <a:pt x="68" y="55"/>
                    <a:pt x="69" y="55"/>
                  </a:cubicBezTo>
                  <a:cubicBezTo>
                    <a:pt x="71" y="53"/>
                    <a:pt x="75" y="53"/>
                    <a:pt x="78" y="52"/>
                  </a:cubicBezTo>
                  <a:cubicBezTo>
                    <a:pt x="83" y="51"/>
                    <a:pt x="87" y="49"/>
                    <a:pt x="92" y="48"/>
                  </a:cubicBezTo>
                  <a:cubicBezTo>
                    <a:pt x="102" y="45"/>
                    <a:pt x="112" y="43"/>
                    <a:pt x="121" y="40"/>
                  </a:cubicBezTo>
                  <a:cubicBezTo>
                    <a:pt x="130" y="38"/>
                    <a:pt x="139" y="34"/>
                    <a:pt x="148" y="32"/>
                  </a:cubicBezTo>
                  <a:cubicBezTo>
                    <a:pt x="156" y="30"/>
                    <a:pt x="164" y="28"/>
                    <a:pt x="171" y="24"/>
                  </a:cubicBezTo>
                  <a:cubicBezTo>
                    <a:pt x="171" y="24"/>
                    <a:pt x="171" y="24"/>
                    <a:pt x="171" y="24"/>
                  </a:cubicBezTo>
                  <a:cubicBezTo>
                    <a:pt x="173" y="25"/>
                    <a:pt x="175" y="26"/>
                    <a:pt x="176" y="26"/>
                  </a:cubicBezTo>
                  <a:cubicBezTo>
                    <a:pt x="157" y="31"/>
                    <a:pt x="138" y="36"/>
                    <a:pt x="120" y="41"/>
                  </a:cubicBezTo>
                  <a:cubicBezTo>
                    <a:pt x="110" y="44"/>
                    <a:pt x="101" y="47"/>
                    <a:pt x="92" y="50"/>
                  </a:cubicBezTo>
                  <a:cubicBezTo>
                    <a:pt x="87" y="51"/>
                    <a:pt x="83" y="52"/>
                    <a:pt x="78" y="54"/>
                  </a:cubicBezTo>
                  <a:cubicBezTo>
                    <a:pt x="76" y="54"/>
                    <a:pt x="73" y="55"/>
                    <a:pt x="71" y="55"/>
                  </a:cubicBezTo>
                  <a:cubicBezTo>
                    <a:pt x="70" y="55"/>
                    <a:pt x="69" y="56"/>
                    <a:pt x="68" y="56"/>
                  </a:cubicBezTo>
                  <a:moveTo>
                    <a:pt x="75" y="47"/>
                  </a:moveTo>
                  <a:cubicBezTo>
                    <a:pt x="76" y="46"/>
                    <a:pt x="78" y="45"/>
                    <a:pt x="79" y="43"/>
                  </a:cubicBezTo>
                  <a:cubicBezTo>
                    <a:pt x="93" y="41"/>
                    <a:pt x="107" y="36"/>
                    <a:pt x="121" y="32"/>
                  </a:cubicBezTo>
                  <a:cubicBezTo>
                    <a:pt x="129" y="30"/>
                    <a:pt x="136" y="28"/>
                    <a:pt x="143" y="27"/>
                  </a:cubicBezTo>
                  <a:cubicBezTo>
                    <a:pt x="150" y="25"/>
                    <a:pt x="157" y="24"/>
                    <a:pt x="164" y="21"/>
                  </a:cubicBezTo>
                  <a:cubicBezTo>
                    <a:pt x="166" y="22"/>
                    <a:pt x="168" y="23"/>
                    <a:pt x="170" y="24"/>
                  </a:cubicBezTo>
                  <a:cubicBezTo>
                    <a:pt x="170" y="24"/>
                    <a:pt x="170" y="24"/>
                    <a:pt x="169" y="24"/>
                  </a:cubicBezTo>
                  <a:cubicBezTo>
                    <a:pt x="163" y="24"/>
                    <a:pt x="156" y="27"/>
                    <a:pt x="150" y="28"/>
                  </a:cubicBezTo>
                  <a:cubicBezTo>
                    <a:pt x="142" y="31"/>
                    <a:pt x="133" y="33"/>
                    <a:pt x="125" y="35"/>
                  </a:cubicBezTo>
                  <a:cubicBezTo>
                    <a:pt x="116" y="37"/>
                    <a:pt x="107" y="40"/>
                    <a:pt x="99" y="42"/>
                  </a:cubicBezTo>
                  <a:cubicBezTo>
                    <a:pt x="91" y="44"/>
                    <a:pt x="83" y="45"/>
                    <a:pt x="75" y="47"/>
                  </a:cubicBezTo>
                  <a:moveTo>
                    <a:pt x="80" y="42"/>
                  </a:moveTo>
                  <a:cubicBezTo>
                    <a:pt x="81" y="41"/>
                    <a:pt x="81" y="41"/>
                    <a:pt x="81" y="41"/>
                  </a:cubicBezTo>
                  <a:cubicBezTo>
                    <a:pt x="86" y="39"/>
                    <a:pt x="92" y="37"/>
                    <a:pt x="97" y="35"/>
                  </a:cubicBezTo>
                  <a:cubicBezTo>
                    <a:pt x="104" y="34"/>
                    <a:pt x="111" y="32"/>
                    <a:pt x="118" y="30"/>
                  </a:cubicBezTo>
                  <a:cubicBezTo>
                    <a:pt x="125" y="28"/>
                    <a:pt x="133" y="26"/>
                    <a:pt x="140" y="24"/>
                  </a:cubicBezTo>
                  <a:cubicBezTo>
                    <a:pt x="146" y="22"/>
                    <a:pt x="152" y="21"/>
                    <a:pt x="158" y="18"/>
                  </a:cubicBezTo>
                  <a:cubicBezTo>
                    <a:pt x="159" y="19"/>
                    <a:pt x="161" y="20"/>
                    <a:pt x="163" y="21"/>
                  </a:cubicBezTo>
                  <a:cubicBezTo>
                    <a:pt x="157" y="23"/>
                    <a:pt x="151" y="24"/>
                    <a:pt x="144" y="26"/>
                  </a:cubicBezTo>
                  <a:cubicBezTo>
                    <a:pt x="137" y="27"/>
                    <a:pt x="129" y="30"/>
                    <a:pt x="121" y="32"/>
                  </a:cubicBezTo>
                  <a:cubicBezTo>
                    <a:pt x="114" y="33"/>
                    <a:pt x="107" y="35"/>
                    <a:pt x="99" y="37"/>
                  </a:cubicBezTo>
                  <a:cubicBezTo>
                    <a:pt x="96" y="38"/>
                    <a:pt x="92" y="39"/>
                    <a:pt x="89" y="40"/>
                  </a:cubicBezTo>
                  <a:cubicBezTo>
                    <a:pt x="87" y="41"/>
                    <a:pt x="83" y="41"/>
                    <a:pt x="80" y="42"/>
                  </a:cubicBezTo>
                  <a:moveTo>
                    <a:pt x="98" y="34"/>
                  </a:moveTo>
                  <a:cubicBezTo>
                    <a:pt x="106" y="32"/>
                    <a:pt x="113" y="29"/>
                    <a:pt x="120" y="27"/>
                  </a:cubicBezTo>
                  <a:cubicBezTo>
                    <a:pt x="127" y="24"/>
                    <a:pt x="134" y="23"/>
                    <a:pt x="141" y="22"/>
                  </a:cubicBezTo>
                  <a:cubicBezTo>
                    <a:pt x="145" y="21"/>
                    <a:pt x="148" y="20"/>
                    <a:pt x="152" y="19"/>
                  </a:cubicBezTo>
                  <a:cubicBezTo>
                    <a:pt x="154" y="19"/>
                    <a:pt x="155" y="19"/>
                    <a:pt x="156" y="18"/>
                  </a:cubicBezTo>
                  <a:cubicBezTo>
                    <a:pt x="154" y="19"/>
                    <a:pt x="152" y="20"/>
                    <a:pt x="150" y="20"/>
                  </a:cubicBezTo>
                  <a:cubicBezTo>
                    <a:pt x="137" y="24"/>
                    <a:pt x="124" y="27"/>
                    <a:pt x="111" y="31"/>
                  </a:cubicBezTo>
                  <a:cubicBezTo>
                    <a:pt x="106" y="32"/>
                    <a:pt x="102" y="33"/>
                    <a:pt x="98" y="34"/>
                  </a:cubicBezTo>
                  <a:moveTo>
                    <a:pt x="156" y="18"/>
                  </a:moveTo>
                  <a:cubicBezTo>
                    <a:pt x="156" y="18"/>
                    <a:pt x="156" y="18"/>
                    <a:pt x="156" y="18"/>
                  </a:cubicBezTo>
                  <a:cubicBezTo>
                    <a:pt x="156" y="18"/>
                    <a:pt x="156" y="18"/>
                    <a:pt x="156" y="18"/>
                  </a:cubicBezTo>
                  <a:moveTo>
                    <a:pt x="86" y="35"/>
                  </a:moveTo>
                  <a:cubicBezTo>
                    <a:pt x="88" y="34"/>
                    <a:pt x="89" y="33"/>
                    <a:pt x="90" y="31"/>
                  </a:cubicBezTo>
                  <a:cubicBezTo>
                    <a:pt x="95" y="31"/>
                    <a:pt x="99" y="29"/>
                    <a:pt x="103" y="27"/>
                  </a:cubicBezTo>
                  <a:cubicBezTo>
                    <a:pt x="109" y="25"/>
                    <a:pt x="114" y="24"/>
                    <a:pt x="120" y="22"/>
                  </a:cubicBezTo>
                  <a:cubicBezTo>
                    <a:pt x="126" y="21"/>
                    <a:pt x="133" y="20"/>
                    <a:pt x="139" y="18"/>
                  </a:cubicBezTo>
                  <a:cubicBezTo>
                    <a:pt x="142" y="18"/>
                    <a:pt x="145" y="17"/>
                    <a:pt x="148" y="16"/>
                  </a:cubicBezTo>
                  <a:cubicBezTo>
                    <a:pt x="149" y="16"/>
                    <a:pt x="149" y="16"/>
                    <a:pt x="149" y="16"/>
                  </a:cubicBezTo>
                  <a:cubicBezTo>
                    <a:pt x="147" y="17"/>
                    <a:pt x="146" y="17"/>
                    <a:pt x="144" y="18"/>
                  </a:cubicBezTo>
                  <a:cubicBezTo>
                    <a:pt x="134" y="22"/>
                    <a:pt x="122" y="24"/>
                    <a:pt x="111" y="28"/>
                  </a:cubicBezTo>
                  <a:cubicBezTo>
                    <a:pt x="106" y="29"/>
                    <a:pt x="100" y="31"/>
                    <a:pt x="95" y="33"/>
                  </a:cubicBezTo>
                  <a:cubicBezTo>
                    <a:pt x="92" y="34"/>
                    <a:pt x="89" y="34"/>
                    <a:pt x="86" y="35"/>
                  </a:cubicBezTo>
                  <a:moveTo>
                    <a:pt x="130" y="23"/>
                  </a:moveTo>
                  <a:cubicBezTo>
                    <a:pt x="137" y="21"/>
                    <a:pt x="145" y="19"/>
                    <a:pt x="152" y="15"/>
                  </a:cubicBezTo>
                  <a:cubicBezTo>
                    <a:pt x="153" y="16"/>
                    <a:pt x="155" y="17"/>
                    <a:pt x="156" y="17"/>
                  </a:cubicBezTo>
                  <a:cubicBezTo>
                    <a:pt x="147" y="19"/>
                    <a:pt x="139" y="21"/>
                    <a:pt x="130" y="23"/>
                  </a:cubicBezTo>
                  <a:moveTo>
                    <a:pt x="92" y="29"/>
                  </a:moveTo>
                  <a:cubicBezTo>
                    <a:pt x="93" y="28"/>
                    <a:pt x="94" y="27"/>
                    <a:pt x="95" y="26"/>
                  </a:cubicBezTo>
                  <a:cubicBezTo>
                    <a:pt x="103" y="25"/>
                    <a:pt x="111" y="22"/>
                    <a:pt x="119" y="19"/>
                  </a:cubicBezTo>
                  <a:cubicBezTo>
                    <a:pt x="123" y="18"/>
                    <a:pt x="128" y="17"/>
                    <a:pt x="132" y="16"/>
                  </a:cubicBezTo>
                  <a:cubicBezTo>
                    <a:pt x="136" y="15"/>
                    <a:pt x="141" y="15"/>
                    <a:pt x="144" y="13"/>
                  </a:cubicBezTo>
                  <a:cubicBezTo>
                    <a:pt x="140" y="15"/>
                    <a:pt x="135" y="16"/>
                    <a:pt x="130" y="18"/>
                  </a:cubicBezTo>
                  <a:cubicBezTo>
                    <a:pt x="125" y="19"/>
                    <a:pt x="120" y="21"/>
                    <a:pt x="115" y="22"/>
                  </a:cubicBezTo>
                  <a:cubicBezTo>
                    <a:pt x="107" y="24"/>
                    <a:pt x="99" y="26"/>
                    <a:pt x="92" y="29"/>
                  </a:cubicBezTo>
                  <a:moveTo>
                    <a:pt x="91" y="31"/>
                  </a:moveTo>
                  <a:cubicBezTo>
                    <a:pt x="92" y="30"/>
                    <a:pt x="94" y="29"/>
                    <a:pt x="96" y="28"/>
                  </a:cubicBezTo>
                  <a:cubicBezTo>
                    <a:pt x="98" y="28"/>
                    <a:pt x="100" y="27"/>
                    <a:pt x="103" y="26"/>
                  </a:cubicBezTo>
                  <a:cubicBezTo>
                    <a:pt x="108" y="24"/>
                    <a:pt x="113" y="23"/>
                    <a:pt x="119" y="22"/>
                  </a:cubicBezTo>
                  <a:cubicBezTo>
                    <a:pt x="128" y="19"/>
                    <a:pt x="138" y="17"/>
                    <a:pt x="146" y="13"/>
                  </a:cubicBezTo>
                  <a:cubicBezTo>
                    <a:pt x="146" y="13"/>
                    <a:pt x="146" y="13"/>
                    <a:pt x="146" y="13"/>
                  </a:cubicBezTo>
                  <a:cubicBezTo>
                    <a:pt x="147" y="14"/>
                    <a:pt x="149" y="14"/>
                    <a:pt x="150" y="15"/>
                  </a:cubicBezTo>
                  <a:cubicBezTo>
                    <a:pt x="141" y="17"/>
                    <a:pt x="131" y="19"/>
                    <a:pt x="122" y="21"/>
                  </a:cubicBezTo>
                  <a:cubicBezTo>
                    <a:pt x="112" y="23"/>
                    <a:pt x="103" y="27"/>
                    <a:pt x="94" y="30"/>
                  </a:cubicBezTo>
                  <a:cubicBezTo>
                    <a:pt x="93" y="30"/>
                    <a:pt x="92" y="30"/>
                    <a:pt x="91" y="31"/>
                  </a:cubicBezTo>
                  <a:moveTo>
                    <a:pt x="96" y="25"/>
                  </a:moveTo>
                  <a:cubicBezTo>
                    <a:pt x="98" y="23"/>
                    <a:pt x="99" y="22"/>
                    <a:pt x="100" y="21"/>
                  </a:cubicBezTo>
                  <a:cubicBezTo>
                    <a:pt x="107" y="19"/>
                    <a:pt x="114" y="17"/>
                    <a:pt x="121" y="15"/>
                  </a:cubicBezTo>
                  <a:cubicBezTo>
                    <a:pt x="125" y="14"/>
                    <a:pt x="129" y="13"/>
                    <a:pt x="132" y="13"/>
                  </a:cubicBezTo>
                  <a:cubicBezTo>
                    <a:pt x="134" y="12"/>
                    <a:pt x="136" y="12"/>
                    <a:pt x="137" y="12"/>
                  </a:cubicBezTo>
                  <a:cubicBezTo>
                    <a:pt x="124" y="17"/>
                    <a:pt x="110" y="20"/>
                    <a:pt x="96" y="25"/>
                  </a:cubicBezTo>
                  <a:moveTo>
                    <a:pt x="96" y="25"/>
                  </a:moveTo>
                  <a:cubicBezTo>
                    <a:pt x="96" y="25"/>
                    <a:pt x="96" y="25"/>
                    <a:pt x="96" y="25"/>
                  </a:cubicBezTo>
                  <a:cubicBezTo>
                    <a:pt x="97" y="25"/>
                    <a:pt x="99" y="24"/>
                    <a:pt x="100" y="24"/>
                  </a:cubicBezTo>
                  <a:cubicBezTo>
                    <a:pt x="105" y="22"/>
                    <a:pt x="110" y="21"/>
                    <a:pt x="115" y="19"/>
                  </a:cubicBezTo>
                  <a:cubicBezTo>
                    <a:pt x="124" y="16"/>
                    <a:pt x="133" y="14"/>
                    <a:pt x="141" y="11"/>
                  </a:cubicBezTo>
                  <a:cubicBezTo>
                    <a:pt x="141" y="11"/>
                    <a:pt x="141" y="11"/>
                    <a:pt x="141" y="11"/>
                  </a:cubicBezTo>
                  <a:cubicBezTo>
                    <a:pt x="143" y="12"/>
                    <a:pt x="144" y="12"/>
                    <a:pt x="145" y="12"/>
                  </a:cubicBezTo>
                  <a:cubicBezTo>
                    <a:pt x="142" y="13"/>
                    <a:pt x="140" y="14"/>
                    <a:pt x="137" y="14"/>
                  </a:cubicBezTo>
                  <a:cubicBezTo>
                    <a:pt x="133" y="15"/>
                    <a:pt x="129" y="16"/>
                    <a:pt x="125" y="17"/>
                  </a:cubicBezTo>
                  <a:cubicBezTo>
                    <a:pt x="117" y="19"/>
                    <a:pt x="109" y="22"/>
                    <a:pt x="100" y="24"/>
                  </a:cubicBezTo>
                  <a:cubicBezTo>
                    <a:pt x="99" y="25"/>
                    <a:pt x="97" y="25"/>
                    <a:pt x="96" y="25"/>
                  </a:cubicBezTo>
                  <a:moveTo>
                    <a:pt x="102" y="19"/>
                  </a:moveTo>
                  <a:cubicBezTo>
                    <a:pt x="103" y="18"/>
                    <a:pt x="104" y="17"/>
                    <a:pt x="105" y="16"/>
                  </a:cubicBezTo>
                  <a:cubicBezTo>
                    <a:pt x="109" y="15"/>
                    <a:pt x="113" y="14"/>
                    <a:pt x="117" y="13"/>
                  </a:cubicBezTo>
                  <a:cubicBezTo>
                    <a:pt x="120" y="12"/>
                    <a:pt x="123" y="12"/>
                    <a:pt x="125" y="11"/>
                  </a:cubicBezTo>
                  <a:cubicBezTo>
                    <a:pt x="127" y="10"/>
                    <a:pt x="129" y="10"/>
                    <a:pt x="130" y="9"/>
                  </a:cubicBezTo>
                  <a:cubicBezTo>
                    <a:pt x="130" y="9"/>
                    <a:pt x="133" y="8"/>
                    <a:pt x="133" y="8"/>
                  </a:cubicBezTo>
                  <a:cubicBezTo>
                    <a:pt x="133" y="8"/>
                    <a:pt x="133" y="9"/>
                    <a:pt x="132" y="9"/>
                  </a:cubicBezTo>
                  <a:cubicBezTo>
                    <a:pt x="127" y="12"/>
                    <a:pt x="121" y="13"/>
                    <a:pt x="115" y="14"/>
                  </a:cubicBezTo>
                  <a:cubicBezTo>
                    <a:pt x="111" y="15"/>
                    <a:pt x="106" y="17"/>
                    <a:pt x="102" y="19"/>
                  </a:cubicBezTo>
                  <a:moveTo>
                    <a:pt x="101" y="20"/>
                  </a:moveTo>
                  <a:cubicBezTo>
                    <a:pt x="107" y="17"/>
                    <a:pt x="113" y="15"/>
                    <a:pt x="120" y="14"/>
                  </a:cubicBezTo>
                  <a:cubicBezTo>
                    <a:pt x="125" y="13"/>
                    <a:pt x="130" y="12"/>
                    <a:pt x="135" y="8"/>
                  </a:cubicBezTo>
                  <a:cubicBezTo>
                    <a:pt x="135" y="8"/>
                    <a:pt x="135" y="8"/>
                    <a:pt x="135" y="8"/>
                  </a:cubicBezTo>
                  <a:cubicBezTo>
                    <a:pt x="137" y="9"/>
                    <a:pt x="138" y="10"/>
                    <a:pt x="140" y="11"/>
                  </a:cubicBezTo>
                  <a:cubicBezTo>
                    <a:pt x="134" y="12"/>
                    <a:pt x="127" y="13"/>
                    <a:pt x="121" y="14"/>
                  </a:cubicBezTo>
                  <a:cubicBezTo>
                    <a:pt x="115" y="16"/>
                    <a:pt x="107" y="17"/>
                    <a:pt x="101" y="20"/>
                  </a:cubicBezTo>
                  <a:moveTo>
                    <a:pt x="108" y="13"/>
                  </a:moveTo>
                  <a:cubicBezTo>
                    <a:pt x="109" y="12"/>
                    <a:pt x="109" y="12"/>
                    <a:pt x="109" y="12"/>
                  </a:cubicBezTo>
                  <a:cubicBezTo>
                    <a:pt x="113" y="11"/>
                    <a:pt x="117" y="10"/>
                    <a:pt x="121" y="8"/>
                  </a:cubicBezTo>
                  <a:cubicBezTo>
                    <a:pt x="123" y="8"/>
                    <a:pt x="125" y="7"/>
                    <a:pt x="128" y="7"/>
                  </a:cubicBezTo>
                  <a:cubicBezTo>
                    <a:pt x="127" y="7"/>
                    <a:pt x="127" y="7"/>
                    <a:pt x="127" y="7"/>
                  </a:cubicBezTo>
                  <a:cubicBezTo>
                    <a:pt x="126" y="8"/>
                    <a:pt x="124" y="8"/>
                    <a:pt x="123" y="9"/>
                  </a:cubicBezTo>
                  <a:cubicBezTo>
                    <a:pt x="118" y="11"/>
                    <a:pt x="113" y="11"/>
                    <a:pt x="108" y="13"/>
                  </a:cubicBezTo>
                  <a:moveTo>
                    <a:pt x="106" y="15"/>
                  </a:moveTo>
                  <a:cubicBezTo>
                    <a:pt x="106" y="14"/>
                    <a:pt x="106" y="14"/>
                    <a:pt x="106" y="14"/>
                  </a:cubicBezTo>
                  <a:cubicBezTo>
                    <a:pt x="108" y="14"/>
                    <a:pt x="109" y="13"/>
                    <a:pt x="110" y="13"/>
                  </a:cubicBezTo>
                  <a:cubicBezTo>
                    <a:pt x="113" y="12"/>
                    <a:pt x="115" y="12"/>
                    <a:pt x="118" y="11"/>
                  </a:cubicBezTo>
                  <a:cubicBezTo>
                    <a:pt x="122" y="10"/>
                    <a:pt x="126" y="9"/>
                    <a:pt x="130" y="6"/>
                  </a:cubicBezTo>
                  <a:cubicBezTo>
                    <a:pt x="131" y="7"/>
                    <a:pt x="132" y="7"/>
                    <a:pt x="134" y="8"/>
                  </a:cubicBezTo>
                  <a:cubicBezTo>
                    <a:pt x="130" y="9"/>
                    <a:pt x="126" y="10"/>
                    <a:pt x="122" y="11"/>
                  </a:cubicBezTo>
                  <a:cubicBezTo>
                    <a:pt x="117" y="13"/>
                    <a:pt x="111" y="14"/>
                    <a:pt x="106" y="15"/>
                  </a:cubicBezTo>
                  <a:moveTo>
                    <a:pt x="113" y="10"/>
                  </a:moveTo>
                  <a:cubicBezTo>
                    <a:pt x="114" y="9"/>
                    <a:pt x="115" y="9"/>
                    <a:pt x="117" y="8"/>
                  </a:cubicBezTo>
                  <a:cubicBezTo>
                    <a:pt x="120" y="7"/>
                    <a:pt x="123" y="6"/>
                    <a:pt x="125" y="5"/>
                  </a:cubicBezTo>
                  <a:cubicBezTo>
                    <a:pt x="126" y="5"/>
                    <a:pt x="127" y="5"/>
                    <a:pt x="128" y="6"/>
                  </a:cubicBezTo>
                  <a:cubicBezTo>
                    <a:pt x="125" y="7"/>
                    <a:pt x="122" y="7"/>
                    <a:pt x="119" y="8"/>
                  </a:cubicBezTo>
                  <a:cubicBezTo>
                    <a:pt x="117" y="9"/>
                    <a:pt x="115" y="9"/>
                    <a:pt x="114" y="10"/>
                  </a:cubicBezTo>
                  <a:cubicBezTo>
                    <a:pt x="113" y="10"/>
                    <a:pt x="113" y="10"/>
                    <a:pt x="113" y="10"/>
                  </a:cubicBezTo>
                  <a:moveTo>
                    <a:pt x="110" y="10"/>
                  </a:moveTo>
                  <a:cubicBezTo>
                    <a:pt x="111" y="9"/>
                    <a:pt x="113" y="8"/>
                    <a:pt x="114" y="7"/>
                  </a:cubicBezTo>
                  <a:cubicBezTo>
                    <a:pt x="116" y="6"/>
                    <a:pt x="117" y="6"/>
                    <a:pt x="119" y="5"/>
                  </a:cubicBezTo>
                  <a:cubicBezTo>
                    <a:pt x="120" y="5"/>
                    <a:pt x="122" y="5"/>
                    <a:pt x="124" y="5"/>
                  </a:cubicBezTo>
                  <a:cubicBezTo>
                    <a:pt x="124" y="5"/>
                    <a:pt x="124" y="5"/>
                    <a:pt x="124" y="5"/>
                  </a:cubicBezTo>
                  <a:cubicBezTo>
                    <a:pt x="125" y="5"/>
                    <a:pt x="120" y="6"/>
                    <a:pt x="120" y="6"/>
                  </a:cubicBezTo>
                  <a:cubicBezTo>
                    <a:pt x="116" y="8"/>
                    <a:pt x="113" y="9"/>
                    <a:pt x="110" y="10"/>
                  </a:cubicBezTo>
                  <a:moveTo>
                    <a:pt x="115" y="6"/>
                  </a:moveTo>
                  <a:cubicBezTo>
                    <a:pt x="116" y="5"/>
                    <a:pt x="117" y="3"/>
                    <a:pt x="119" y="2"/>
                  </a:cubicBezTo>
                  <a:cubicBezTo>
                    <a:pt x="120" y="3"/>
                    <a:pt x="122" y="3"/>
                    <a:pt x="123" y="4"/>
                  </a:cubicBezTo>
                  <a:cubicBezTo>
                    <a:pt x="120" y="4"/>
                    <a:pt x="118" y="5"/>
                    <a:pt x="115" y="6"/>
                  </a:cubicBezTo>
                  <a:moveTo>
                    <a:pt x="118" y="0"/>
                  </a:moveTo>
                  <a:cubicBezTo>
                    <a:pt x="118" y="0"/>
                    <a:pt x="118" y="0"/>
                    <a:pt x="117" y="0"/>
                  </a:cubicBezTo>
                  <a:cubicBezTo>
                    <a:pt x="97" y="19"/>
                    <a:pt x="78" y="40"/>
                    <a:pt x="60" y="61"/>
                  </a:cubicBezTo>
                  <a:cubicBezTo>
                    <a:pt x="42" y="79"/>
                    <a:pt x="24" y="98"/>
                    <a:pt x="8" y="117"/>
                  </a:cubicBezTo>
                  <a:cubicBezTo>
                    <a:pt x="1" y="122"/>
                    <a:pt x="0" y="139"/>
                    <a:pt x="8" y="143"/>
                  </a:cubicBezTo>
                  <a:cubicBezTo>
                    <a:pt x="14" y="147"/>
                    <a:pt x="20" y="150"/>
                    <a:pt x="26" y="153"/>
                  </a:cubicBezTo>
                  <a:cubicBezTo>
                    <a:pt x="37" y="158"/>
                    <a:pt x="47" y="164"/>
                    <a:pt x="58" y="169"/>
                  </a:cubicBezTo>
                  <a:cubicBezTo>
                    <a:pt x="75" y="177"/>
                    <a:pt x="91" y="187"/>
                    <a:pt x="109" y="193"/>
                  </a:cubicBezTo>
                  <a:cubicBezTo>
                    <a:pt x="109" y="193"/>
                    <a:pt x="109" y="194"/>
                    <a:pt x="109" y="194"/>
                  </a:cubicBezTo>
                  <a:cubicBezTo>
                    <a:pt x="110" y="194"/>
                    <a:pt x="110" y="193"/>
                    <a:pt x="110" y="193"/>
                  </a:cubicBezTo>
                  <a:cubicBezTo>
                    <a:pt x="111" y="193"/>
                    <a:pt x="111" y="193"/>
                    <a:pt x="111" y="193"/>
                  </a:cubicBezTo>
                  <a:cubicBezTo>
                    <a:pt x="126" y="175"/>
                    <a:pt x="143" y="159"/>
                    <a:pt x="159" y="142"/>
                  </a:cubicBezTo>
                  <a:cubicBezTo>
                    <a:pt x="180" y="120"/>
                    <a:pt x="201" y="98"/>
                    <a:pt x="221" y="75"/>
                  </a:cubicBezTo>
                  <a:cubicBezTo>
                    <a:pt x="223" y="73"/>
                    <a:pt x="228" y="69"/>
                    <a:pt x="229" y="66"/>
                  </a:cubicBezTo>
                  <a:cubicBezTo>
                    <a:pt x="229" y="65"/>
                    <a:pt x="229" y="65"/>
                    <a:pt x="229" y="65"/>
                  </a:cubicBezTo>
                  <a:cubicBezTo>
                    <a:pt x="228" y="64"/>
                    <a:pt x="228" y="64"/>
                    <a:pt x="228" y="64"/>
                  </a:cubicBezTo>
                  <a:cubicBezTo>
                    <a:pt x="228" y="64"/>
                    <a:pt x="228" y="64"/>
                    <a:pt x="228" y="64"/>
                  </a:cubicBezTo>
                  <a:cubicBezTo>
                    <a:pt x="228" y="64"/>
                    <a:pt x="228" y="64"/>
                    <a:pt x="228" y="64"/>
                  </a:cubicBezTo>
                  <a:cubicBezTo>
                    <a:pt x="225" y="64"/>
                    <a:pt x="224" y="60"/>
                    <a:pt x="224" y="59"/>
                  </a:cubicBezTo>
                  <a:cubicBezTo>
                    <a:pt x="223" y="55"/>
                    <a:pt x="223" y="51"/>
                    <a:pt x="225" y="47"/>
                  </a:cubicBezTo>
                  <a:cubicBezTo>
                    <a:pt x="225" y="46"/>
                    <a:pt x="225" y="46"/>
                    <a:pt x="225" y="46"/>
                  </a:cubicBezTo>
                  <a:cubicBezTo>
                    <a:pt x="225" y="46"/>
                    <a:pt x="225" y="45"/>
                    <a:pt x="224" y="45"/>
                  </a:cubicBezTo>
                  <a:cubicBezTo>
                    <a:pt x="209" y="38"/>
                    <a:pt x="193" y="31"/>
                    <a:pt x="177" y="24"/>
                  </a:cubicBezTo>
                  <a:cubicBezTo>
                    <a:pt x="158" y="16"/>
                    <a:pt x="139" y="6"/>
                    <a:pt x="119" y="0"/>
                  </a:cubicBezTo>
                  <a:cubicBezTo>
                    <a:pt x="118" y="0"/>
                    <a:pt x="118" y="0"/>
                    <a:pt x="11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6" name="Freeform 35"/>
            <p:cNvSpPr>
              <a:spLocks noEditPoints="1"/>
            </p:cNvSpPr>
            <p:nvPr/>
          </p:nvSpPr>
          <p:spPr bwMode="auto">
            <a:xfrm>
              <a:off x="8737269" y="507927"/>
              <a:ext cx="885825" cy="923925"/>
            </a:xfrm>
            <a:custGeom>
              <a:avLst/>
              <a:gdLst>
                <a:gd name="T0" fmla="*/ 95 w 209"/>
                <a:gd name="T1" fmla="*/ 202 h 218"/>
                <a:gd name="T2" fmla="*/ 82 w 209"/>
                <a:gd name="T3" fmla="*/ 161 h 218"/>
                <a:gd name="T4" fmla="*/ 137 w 209"/>
                <a:gd name="T5" fmla="*/ 160 h 218"/>
                <a:gd name="T6" fmla="*/ 117 w 209"/>
                <a:gd name="T7" fmla="*/ 210 h 218"/>
                <a:gd name="T8" fmla="*/ 81 w 209"/>
                <a:gd name="T9" fmla="*/ 156 h 218"/>
                <a:gd name="T10" fmla="*/ 92 w 209"/>
                <a:gd name="T11" fmla="*/ 140 h 218"/>
                <a:gd name="T12" fmla="*/ 81 w 209"/>
                <a:gd name="T13" fmla="*/ 156 h 218"/>
                <a:gd name="T14" fmla="*/ 114 w 209"/>
                <a:gd name="T15" fmla="*/ 147 h 218"/>
                <a:gd name="T16" fmla="*/ 140 w 209"/>
                <a:gd name="T17" fmla="*/ 132 h 218"/>
                <a:gd name="T18" fmla="*/ 37 w 209"/>
                <a:gd name="T19" fmla="*/ 166 h 218"/>
                <a:gd name="T20" fmla="*/ 48 w 209"/>
                <a:gd name="T21" fmla="*/ 112 h 218"/>
                <a:gd name="T22" fmla="*/ 77 w 209"/>
                <a:gd name="T23" fmla="*/ 157 h 218"/>
                <a:gd name="T24" fmla="*/ 37 w 209"/>
                <a:gd name="T25" fmla="*/ 166 h 218"/>
                <a:gd name="T26" fmla="*/ 181 w 209"/>
                <a:gd name="T27" fmla="*/ 165 h 218"/>
                <a:gd name="T28" fmla="*/ 141 w 209"/>
                <a:gd name="T29" fmla="*/ 157 h 218"/>
                <a:gd name="T30" fmla="*/ 171 w 209"/>
                <a:gd name="T31" fmla="*/ 112 h 218"/>
                <a:gd name="T32" fmla="*/ 202 w 209"/>
                <a:gd name="T33" fmla="*/ 152 h 218"/>
                <a:gd name="T34" fmla="*/ 74 w 209"/>
                <a:gd name="T35" fmla="*/ 125 h 218"/>
                <a:gd name="T36" fmla="*/ 54 w 209"/>
                <a:gd name="T37" fmla="*/ 107 h 218"/>
                <a:gd name="T38" fmla="*/ 73 w 209"/>
                <a:gd name="T39" fmla="*/ 109 h 218"/>
                <a:gd name="T40" fmla="*/ 145 w 209"/>
                <a:gd name="T41" fmla="*/ 125 h 218"/>
                <a:gd name="T42" fmla="*/ 145 w 209"/>
                <a:gd name="T43" fmla="*/ 93 h 218"/>
                <a:gd name="T44" fmla="*/ 145 w 209"/>
                <a:gd name="T45" fmla="*/ 125 h 218"/>
                <a:gd name="T46" fmla="*/ 94 w 209"/>
                <a:gd name="T47" fmla="*/ 137 h 218"/>
                <a:gd name="T48" fmla="*/ 78 w 209"/>
                <a:gd name="T49" fmla="*/ 109 h 218"/>
                <a:gd name="T50" fmla="*/ 109 w 209"/>
                <a:gd name="T51" fmla="*/ 73 h 218"/>
                <a:gd name="T52" fmla="*/ 141 w 209"/>
                <a:gd name="T53" fmla="*/ 127 h 218"/>
                <a:gd name="T54" fmla="*/ 109 w 209"/>
                <a:gd name="T55" fmla="*/ 144 h 218"/>
                <a:gd name="T56" fmla="*/ 81 w 209"/>
                <a:gd name="T57" fmla="*/ 62 h 218"/>
                <a:gd name="T58" fmla="*/ 79 w 209"/>
                <a:gd name="T59" fmla="*/ 85 h 218"/>
                <a:gd name="T60" fmla="*/ 140 w 209"/>
                <a:gd name="T61" fmla="*/ 85 h 218"/>
                <a:gd name="T62" fmla="*/ 137 w 209"/>
                <a:gd name="T63" fmla="*/ 62 h 218"/>
                <a:gd name="T64" fmla="*/ 48 w 209"/>
                <a:gd name="T65" fmla="*/ 106 h 218"/>
                <a:gd name="T66" fmla="*/ 17 w 209"/>
                <a:gd name="T67" fmla="*/ 71 h 218"/>
                <a:gd name="T68" fmla="*/ 76 w 209"/>
                <a:gd name="T69" fmla="*/ 60 h 218"/>
                <a:gd name="T70" fmla="*/ 74 w 209"/>
                <a:gd name="T71" fmla="*/ 88 h 218"/>
                <a:gd name="T72" fmla="*/ 171 w 209"/>
                <a:gd name="T73" fmla="*/ 106 h 218"/>
                <a:gd name="T74" fmla="*/ 141 w 209"/>
                <a:gd name="T75" fmla="*/ 60 h 218"/>
                <a:gd name="T76" fmla="*/ 183 w 209"/>
                <a:gd name="T77" fmla="*/ 52 h 218"/>
                <a:gd name="T78" fmla="*/ 193 w 209"/>
                <a:gd name="T79" fmla="*/ 84 h 218"/>
                <a:gd name="T80" fmla="*/ 109 w 209"/>
                <a:gd name="T81" fmla="*/ 69 h 218"/>
                <a:gd name="T82" fmla="*/ 84 w 209"/>
                <a:gd name="T83" fmla="*/ 48 h 218"/>
                <a:gd name="T84" fmla="*/ 109 w 209"/>
                <a:gd name="T85" fmla="*/ 4 h 218"/>
                <a:gd name="T86" fmla="*/ 137 w 209"/>
                <a:gd name="T87" fmla="*/ 58 h 218"/>
                <a:gd name="T88" fmla="*/ 109 w 209"/>
                <a:gd name="T89" fmla="*/ 69 h 218"/>
                <a:gd name="T90" fmla="*/ 106 w 209"/>
                <a:gd name="T91" fmla="*/ 0 h 218"/>
                <a:gd name="T92" fmla="*/ 77 w 209"/>
                <a:gd name="T93" fmla="*/ 56 h 218"/>
                <a:gd name="T94" fmla="*/ 37 w 209"/>
                <a:gd name="T95" fmla="*/ 48 h 218"/>
                <a:gd name="T96" fmla="*/ 21 w 209"/>
                <a:gd name="T97" fmla="*/ 85 h 218"/>
                <a:gd name="T98" fmla="*/ 35 w 209"/>
                <a:gd name="T99" fmla="*/ 117 h 218"/>
                <a:gd name="T100" fmla="*/ 15 w 209"/>
                <a:gd name="T101" fmla="*/ 163 h 218"/>
                <a:gd name="T102" fmla="*/ 37 w 209"/>
                <a:gd name="T103" fmla="*/ 170 h 218"/>
                <a:gd name="T104" fmla="*/ 79 w 209"/>
                <a:gd name="T105" fmla="*/ 167 h 218"/>
                <a:gd name="T106" fmla="*/ 109 w 209"/>
                <a:gd name="T107" fmla="*/ 218 h 218"/>
                <a:gd name="T108" fmla="*/ 128 w 209"/>
                <a:gd name="T109" fmla="*/ 201 h 218"/>
                <a:gd name="T110" fmla="*/ 148 w 209"/>
                <a:gd name="T111" fmla="*/ 164 h 218"/>
                <a:gd name="T112" fmla="*/ 190 w 209"/>
                <a:gd name="T113" fmla="*/ 169 h 218"/>
                <a:gd name="T114" fmla="*/ 197 w 209"/>
                <a:gd name="T115" fmla="*/ 133 h 218"/>
                <a:gd name="T116" fmla="*/ 202 w 209"/>
                <a:gd name="T117" fmla="*/ 78 h 218"/>
                <a:gd name="T118" fmla="*/ 182 w 209"/>
                <a:gd name="T119" fmla="*/ 48 h 218"/>
                <a:gd name="T120" fmla="*/ 141 w 209"/>
                <a:gd name="T121" fmla="*/ 56 h 218"/>
                <a:gd name="T122" fmla="*/ 123 w 209"/>
                <a:gd name="T123" fmla="*/ 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 h="218">
                  <a:moveTo>
                    <a:pt x="110" y="213"/>
                  </a:moveTo>
                  <a:cubicBezTo>
                    <a:pt x="104" y="213"/>
                    <a:pt x="98" y="207"/>
                    <a:pt x="95" y="202"/>
                  </a:cubicBezTo>
                  <a:cubicBezTo>
                    <a:pt x="88" y="190"/>
                    <a:pt x="85" y="177"/>
                    <a:pt x="82" y="164"/>
                  </a:cubicBezTo>
                  <a:cubicBezTo>
                    <a:pt x="82" y="163"/>
                    <a:pt x="82" y="162"/>
                    <a:pt x="82" y="161"/>
                  </a:cubicBezTo>
                  <a:cubicBezTo>
                    <a:pt x="91" y="157"/>
                    <a:pt x="101" y="153"/>
                    <a:pt x="109" y="149"/>
                  </a:cubicBezTo>
                  <a:cubicBezTo>
                    <a:pt x="118" y="153"/>
                    <a:pt x="127" y="157"/>
                    <a:pt x="137" y="160"/>
                  </a:cubicBezTo>
                  <a:cubicBezTo>
                    <a:pt x="136" y="165"/>
                    <a:pt x="135" y="171"/>
                    <a:pt x="133" y="176"/>
                  </a:cubicBezTo>
                  <a:cubicBezTo>
                    <a:pt x="130" y="188"/>
                    <a:pt x="126" y="202"/>
                    <a:pt x="117" y="210"/>
                  </a:cubicBezTo>
                  <a:cubicBezTo>
                    <a:pt x="114" y="213"/>
                    <a:pt x="112" y="213"/>
                    <a:pt x="110" y="213"/>
                  </a:cubicBezTo>
                  <a:moveTo>
                    <a:pt x="81" y="156"/>
                  </a:moveTo>
                  <a:cubicBezTo>
                    <a:pt x="80" y="148"/>
                    <a:pt x="79" y="140"/>
                    <a:pt x="78" y="133"/>
                  </a:cubicBezTo>
                  <a:cubicBezTo>
                    <a:pt x="83" y="135"/>
                    <a:pt x="88" y="138"/>
                    <a:pt x="92" y="140"/>
                  </a:cubicBezTo>
                  <a:cubicBezTo>
                    <a:pt x="96" y="142"/>
                    <a:pt x="100" y="145"/>
                    <a:pt x="104" y="146"/>
                  </a:cubicBezTo>
                  <a:cubicBezTo>
                    <a:pt x="97" y="150"/>
                    <a:pt x="89" y="153"/>
                    <a:pt x="81" y="156"/>
                  </a:cubicBezTo>
                  <a:moveTo>
                    <a:pt x="137" y="156"/>
                  </a:moveTo>
                  <a:cubicBezTo>
                    <a:pt x="130" y="153"/>
                    <a:pt x="122" y="150"/>
                    <a:pt x="114" y="147"/>
                  </a:cubicBezTo>
                  <a:cubicBezTo>
                    <a:pt x="118" y="145"/>
                    <a:pt x="122" y="142"/>
                    <a:pt x="126" y="140"/>
                  </a:cubicBezTo>
                  <a:cubicBezTo>
                    <a:pt x="131" y="138"/>
                    <a:pt x="136" y="135"/>
                    <a:pt x="140" y="132"/>
                  </a:cubicBezTo>
                  <a:cubicBezTo>
                    <a:pt x="140" y="140"/>
                    <a:pt x="139" y="148"/>
                    <a:pt x="137" y="156"/>
                  </a:cubicBezTo>
                  <a:moveTo>
                    <a:pt x="37" y="166"/>
                  </a:moveTo>
                  <a:cubicBezTo>
                    <a:pt x="32" y="166"/>
                    <a:pt x="28" y="165"/>
                    <a:pt x="24" y="164"/>
                  </a:cubicBezTo>
                  <a:cubicBezTo>
                    <a:pt x="0" y="156"/>
                    <a:pt x="33" y="125"/>
                    <a:pt x="48" y="112"/>
                  </a:cubicBezTo>
                  <a:cubicBezTo>
                    <a:pt x="56" y="119"/>
                    <a:pt x="65" y="125"/>
                    <a:pt x="74" y="130"/>
                  </a:cubicBezTo>
                  <a:cubicBezTo>
                    <a:pt x="75" y="139"/>
                    <a:pt x="76" y="148"/>
                    <a:pt x="77" y="157"/>
                  </a:cubicBezTo>
                  <a:cubicBezTo>
                    <a:pt x="73" y="159"/>
                    <a:pt x="69" y="160"/>
                    <a:pt x="65" y="161"/>
                  </a:cubicBezTo>
                  <a:cubicBezTo>
                    <a:pt x="57" y="163"/>
                    <a:pt x="47" y="166"/>
                    <a:pt x="37" y="166"/>
                  </a:cubicBezTo>
                  <a:moveTo>
                    <a:pt x="182" y="165"/>
                  </a:moveTo>
                  <a:cubicBezTo>
                    <a:pt x="182" y="165"/>
                    <a:pt x="181" y="165"/>
                    <a:pt x="181" y="165"/>
                  </a:cubicBezTo>
                  <a:cubicBezTo>
                    <a:pt x="168" y="165"/>
                    <a:pt x="155" y="162"/>
                    <a:pt x="143" y="158"/>
                  </a:cubicBezTo>
                  <a:cubicBezTo>
                    <a:pt x="142" y="158"/>
                    <a:pt x="142" y="157"/>
                    <a:pt x="141" y="157"/>
                  </a:cubicBezTo>
                  <a:cubicBezTo>
                    <a:pt x="143" y="148"/>
                    <a:pt x="144" y="139"/>
                    <a:pt x="144" y="130"/>
                  </a:cubicBezTo>
                  <a:cubicBezTo>
                    <a:pt x="153" y="124"/>
                    <a:pt x="162" y="118"/>
                    <a:pt x="171" y="112"/>
                  </a:cubicBezTo>
                  <a:cubicBezTo>
                    <a:pt x="174" y="115"/>
                    <a:pt x="178" y="118"/>
                    <a:pt x="182" y="121"/>
                  </a:cubicBezTo>
                  <a:cubicBezTo>
                    <a:pt x="190" y="129"/>
                    <a:pt x="200" y="140"/>
                    <a:pt x="202" y="152"/>
                  </a:cubicBezTo>
                  <a:cubicBezTo>
                    <a:pt x="205" y="164"/>
                    <a:pt x="190" y="165"/>
                    <a:pt x="182" y="165"/>
                  </a:cubicBezTo>
                  <a:moveTo>
                    <a:pt x="74" y="125"/>
                  </a:moveTo>
                  <a:cubicBezTo>
                    <a:pt x="66" y="120"/>
                    <a:pt x="59" y="115"/>
                    <a:pt x="51" y="109"/>
                  </a:cubicBezTo>
                  <a:cubicBezTo>
                    <a:pt x="52" y="108"/>
                    <a:pt x="53" y="108"/>
                    <a:pt x="54" y="107"/>
                  </a:cubicBezTo>
                  <a:cubicBezTo>
                    <a:pt x="60" y="102"/>
                    <a:pt x="67" y="97"/>
                    <a:pt x="74" y="93"/>
                  </a:cubicBezTo>
                  <a:cubicBezTo>
                    <a:pt x="74" y="98"/>
                    <a:pt x="73" y="104"/>
                    <a:pt x="73" y="109"/>
                  </a:cubicBezTo>
                  <a:cubicBezTo>
                    <a:pt x="73" y="114"/>
                    <a:pt x="74" y="119"/>
                    <a:pt x="74" y="125"/>
                  </a:cubicBezTo>
                  <a:moveTo>
                    <a:pt x="145" y="125"/>
                  </a:moveTo>
                  <a:cubicBezTo>
                    <a:pt x="145" y="116"/>
                    <a:pt x="145" y="107"/>
                    <a:pt x="145" y="98"/>
                  </a:cubicBezTo>
                  <a:cubicBezTo>
                    <a:pt x="145" y="96"/>
                    <a:pt x="145" y="95"/>
                    <a:pt x="145" y="93"/>
                  </a:cubicBezTo>
                  <a:cubicBezTo>
                    <a:pt x="153" y="98"/>
                    <a:pt x="160" y="103"/>
                    <a:pt x="168" y="109"/>
                  </a:cubicBezTo>
                  <a:cubicBezTo>
                    <a:pt x="160" y="115"/>
                    <a:pt x="152" y="120"/>
                    <a:pt x="145" y="125"/>
                  </a:cubicBezTo>
                  <a:moveTo>
                    <a:pt x="109" y="144"/>
                  </a:moveTo>
                  <a:cubicBezTo>
                    <a:pt x="104" y="142"/>
                    <a:pt x="99" y="139"/>
                    <a:pt x="94" y="137"/>
                  </a:cubicBezTo>
                  <a:cubicBezTo>
                    <a:pt x="89" y="134"/>
                    <a:pt x="83" y="131"/>
                    <a:pt x="78" y="127"/>
                  </a:cubicBezTo>
                  <a:cubicBezTo>
                    <a:pt x="78" y="121"/>
                    <a:pt x="78" y="115"/>
                    <a:pt x="78" y="109"/>
                  </a:cubicBezTo>
                  <a:cubicBezTo>
                    <a:pt x="78" y="103"/>
                    <a:pt x="78" y="96"/>
                    <a:pt x="78" y="90"/>
                  </a:cubicBezTo>
                  <a:cubicBezTo>
                    <a:pt x="88" y="84"/>
                    <a:pt x="98" y="78"/>
                    <a:pt x="109" y="73"/>
                  </a:cubicBezTo>
                  <a:cubicBezTo>
                    <a:pt x="120" y="78"/>
                    <a:pt x="130" y="84"/>
                    <a:pt x="141" y="90"/>
                  </a:cubicBezTo>
                  <a:cubicBezTo>
                    <a:pt x="141" y="102"/>
                    <a:pt x="141" y="115"/>
                    <a:pt x="141" y="127"/>
                  </a:cubicBezTo>
                  <a:cubicBezTo>
                    <a:pt x="135" y="131"/>
                    <a:pt x="130" y="134"/>
                    <a:pt x="124" y="137"/>
                  </a:cubicBezTo>
                  <a:cubicBezTo>
                    <a:pt x="119" y="139"/>
                    <a:pt x="114" y="142"/>
                    <a:pt x="109" y="144"/>
                  </a:cubicBezTo>
                  <a:moveTo>
                    <a:pt x="79" y="85"/>
                  </a:moveTo>
                  <a:cubicBezTo>
                    <a:pt x="79" y="77"/>
                    <a:pt x="80" y="70"/>
                    <a:pt x="81" y="62"/>
                  </a:cubicBezTo>
                  <a:cubicBezTo>
                    <a:pt x="89" y="65"/>
                    <a:pt x="97" y="68"/>
                    <a:pt x="105" y="71"/>
                  </a:cubicBezTo>
                  <a:cubicBezTo>
                    <a:pt x="96" y="75"/>
                    <a:pt x="87" y="80"/>
                    <a:pt x="79" y="85"/>
                  </a:cubicBezTo>
                  <a:cubicBezTo>
                    <a:pt x="79" y="85"/>
                    <a:pt x="79" y="85"/>
                    <a:pt x="79" y="85"/>
                  </a:cubicBezTo>
                  <a:moveTo>
                    <a:pt x="140" y="85"/>
                  </a:moveTo>
                  <a:cubicBezTo>
                    <a:pt x="131" y="80"/>
                    <a:pt x="122" y="75"/>
                    <a:pt x="114" y="71"/>
                  </a:cubicBezTo>
                  <a:cubicBezTo>
                    <a:pt x="121" y="68"/>
                    <a:pt x="129" y="64"/>
                    <a:pt x="137" y="62"/>
                  </a:cubicBezTo>
                  <a:cubicBezTo>
                    <a:pt x="139" y="69"/>
                    <a:pt x="140" y="77"/>
                    <a:pt x="140" y="85"/>
                  </a:cubicBezTo>
                  <a:moveTo>
                    <a:pt x="48" y="106"/>
                  </a:moveTo>
                  <a:cubicBezTo>
                    <a:pt x="47" y="105"/>
                    <a:pt x="45" y="104"/>
                    <a:pt x="44" y="103"/>
                  </a:cubicBezTo>
                  <a:cubicBezTo>
                    <a:pt x="34" y="94"/>
                    <a:pt x="23" y="84"/>
                    <a:pt x="17" y="71"/>
                  </a:cubicBezTo>
                  <a:cubicBezTo>
                    <a:pt x="12" y="57"/>
                    <a:pt x="22" y="53"/>
                    <a:pt x="35" y="53"/>
                  </a:cubicBezTo>
                  <a:cubicBezTo>
                    <a:pt x="50" y="53"/>
                    <a:pt x="70" y="58"/>
                    <a:pt x="76" y="60"/>
                  </a:cubicBezTo>
                  <a:cubicBezTo>
                    <a:pt x="77" y="60"/>
                    <a:pt x="77" y="60"/>
                    <a:pt x="77" y="60"/>
                  </a:cubicBezTo>
                  <a:cubicBezTo>
                    <a:pt x="75" y="70"/>
                    <a:pt x="74" y="79"/>
                    <a:pt x="74" y="88"/>
                  </a:cubicBezTo>
                  <a:cubicBezTo>
                    <a:pt x="65" y="94"/>
                    <a:pt x="56" y="100"/>
                    <a:pt x="48" y="106"/>
                  </a:cubicBezTo>
                  <a:moveTo>
                    <a:pt x="171" y="106"/>
                  </a:moveTo>
                  <a:cubicBezTo>
                    <a:pt x="163" y="99"/>
                    <a:pt x="154" y="93"/>
                    <a:pt x="144" y="87"/>
                  </a:cubicBezTo>
                  <a:cubicBezTo>
                    <a:pt x="144" y="78"/>
                    <a:pt x="143" y="69"/>
                    <a:pt x="141" y="60"/>
                  </a:cubicBezTo>
                  <a:cubicBezTo>
                    <a:pt x="149" y="58"/>
                    <a:pt x="156" y="56"/>
                    <a:pt x="163" y="55"/>
                  </a:cubicBezTo>
                  <a:cubicBezTo>
                    <a:pt x="169" y="53"/>
                    <a:pt x="176" y="52"/>
                    <a:pt x="183" y="52"/>
                  </a:cubicBezTo>
                  <a:cubicBezTo>
                    <a:pt x="189" y="52"/>
                    <a:pt x="195" y="53"/>
                    <a:pt x="200" y="57"/>
                  </a:cubicBezTo>
                  <a:cubicBezTo>
                    <a:pt x="208" y="64"/>
                    <a:pt x="198" y="78"/>
                    <a:pt x="193" y="84"/>
                  </a:cubicBezTo>
                  <a:cubicBezTo>
                    <a:pt x="187" y="92"/>
                    <a:pt x="179" y="99"/>
                    <a:pt x="171" y="106"/>
                  </a:cubicBezTo>
                  <a:moveTo>
                    <a:pt x="109" y="69"/>
                  </a:moveTo>
                  <a:cubicBezTo>
                    <a:pt x="100" y="65"/>
                    <a:pt x="91" y="61"/>
                    <a:pt x="82" y="58"/>
                  </a:cubicBezTo>
                  <a:cubicBezTo>
                    <a:pt x="82" y="54"/>
                    <a:pt x="83" y="51"/>
                    <a:pt x="84" y="48"/>
                  </a:cubicBezTo>
                  <a:cubicBezTo>
                    <a:pt x="87" y="35"/>
                    <a:pt x="91" y="20"/>
                    <a:pt x="100" y="10"/>
                  </a:cubicBezTo>
                  <a:cubicBezTo>
                    <a:pt x="103" y="6"/>
                    <a:pt x="106" y="4"/>
                    <a:pt x="109" y="4"/>
                  </a:cubicBezTo>
                  <a:cubicBezTo>
                    <a:pt x="124" y="4"/>
                    <a:pt x="134" y="45"/>
                    <a:pt x="136" y="54"/>
                  </a:cubicBezTo>
                  <a:cubicBezTo>
                    <a:pt x="136" y="55"/>
                    <a:pt x="136" y="56"/>
                    <a:pt x="137" y="58"/>
                  </a:cubicBezTo>
                  <a:cubicBezTo>
                    <a:pt x="136" y="58"/>
                    <a:pt x="136" y="58"/>
                    <a:pt x="135" y="58"/>
                  </a:cubicBezTo>
                  <a:cubicBezTo>
                    <a:pt x="126" y="61"/>
                    <a:pt x="118" y="65"/>
                    <a:pt x="109" y="69"/>
                  </a:cubicBezTo>
                  <a:moveTo>
                    <a:pt x="109" y="0"/>
                  </a:moveTo>
                  <a:cubicBezTo>
                    <a:pt x="108" y="0"/>
                    <a:pt x="107" y="0"/>
                    <a:pt x="106" y="0"/>
                  </a:cubicBezTo>
                  <a:cubicBezTo>
                    <a:pt x="99" y="2"/>
                    <a:pt x="93" y="10"/>
                    <a:pt x="90" y="16"/>
                  </a:cubicBezTo>
                  <a:cubicBezTo>
                    <a:pt x="84" y="29"/>
                    <a:pt x="80" y="42"/>
                    <a:pt x="77" y="56"/>
                  </a:cubicBezTo>
                  <a:cubicBezTo>
                    <a:pt x="71" y="54"/>
                    <a:pt x="65" y="52"/>
                    <a:pt x="58" y="51"/>
                  </a:cubicBezTo>
                  <a:cubicBezTo>
                    <a:pt x="51" y="49"/>
                    <a:pt x="44" y="48"/>
                    <a:pt x="37" y="48"/>
                  </a:cubicBezTo>
                  <a:cubicBezTo>
                    <a:pt x="32" y="48"/>
                    <a:pt x="27" y="49"/>
                    <a:pt x="23" y="50"/>
                  </a:cubicBezTo>
                  <a:cubicBezTo>
                    <a:pt x="5" y="56"/>
                    <a:pt x="13" y="75"/>
                    <a:pt x="21" y="85"/>
                  </a:cubicBezTo>
                  <a:cubicBezTo>
                    <a:pt x="28" y="94"/>
                    <a:pt x="36" y="102"/>
                    <a:pt x="44" y="109"/>
                  </a:cubicBezTo>
                  <a:cubicBezTo>
                    <a:pt x="41" y="112"/>
                    <a:pt x="38" y="114"/>
                    <a:pt x="35" y="117"/>
                  </a:cubicBezTo>
                  <a:cubicBezTo>
                    <a:pt x="27" y="125"/>
                    <a:pt x="18" y="134"/>
                    <a:pt x="13" y="146"/>
                  </a:cubicBezTo>
                  <a:cubicBezTo>
                    <a:pt x="11" y="151"/>
                    <a:pt x="11" y="158"/>
                    <a:pt x="15" y="163"/>
                  </a:cubicBezTo>
                  <a:cubicBezTo>
                    <a:pt x="20" y="169"/>
                    <a:pt x="29" y="170"/>
                    <a:pt x="37" y="170"/>
                  </a:cubicBezTo>
                  <a:cubicBezTo>
                    <a:pt x="37" y="170"/>
                    <a:pt x="37" y="170"/>
                    <a:pt x="37" y="170"/>
                  </a:cubicBezTo>
                  <a:cubicBezTo>
                    <a:pt x="51" y="170"/>
                    <a:pt x="64" y="167"/>
                    <a:pt x="78" y="162"/>
                  </a:cubicBezTo>
                  <a:cubicBezTo>
                    <a:pt x="78" y="164"/>
                    <a:pt x="78" y="165"/>
                    <a:pt x="79" y="167"/>
                  </a:cubicBezTo>
                  <a:cubicBezTo>
                    <a:pt x="81" y="180"/>
                    <a:pt x="85" y="194"/>
                    <a:pt x="93" y="206"/>
                  </a:cubicBezTo>
                  <a:cubicBezTo>
                    <a:pt x="96" y="212"/>
                    <a:pt x="102" y="218"/>
                    <a:pt x="109" y="218"/>
                  </a:cubicBezTo>
                  <a:cubicBezTo>
                    <a:pt x="110" y="218"/>
                    <a:pt x="110" y="218"/>
                    <a:pt x="111" y="218"/>
                  </a:cubicBezTo>
                  <a:cubicBezTo>
                    <a:pt x="119" y="217"/>
                    <a:pt x="125" y="208"/>
                    <a:pt x="128" y="201"/>
                  </a:cubicBezTo>
                  <a:cubicBezTo>
                    <a:pt x="135" y="189"/>
                    <a:pt x="138" y="175"/>
                    <a:pt x="141" y="161"/>
                  </a:cubicBezTo>
                  <a:cubicBezTo>
                    <a:pt x="143" y="162"/>
                    <a:pt x="146" y="163"/>
                    <a:pt x="148" y="164"/>
                  </a:cubicBezTo>
                  <a:cubicBezTo>
                    <a:pt x="159" y="167"/>
                    <a:pt x="170" y="170"/>
                    <a:pt x="181" y="170"/>
                  </a:cubicBezTo>
                  <a:cubicBezTo>
                    <a:pt x="184" y="170"/>
                    <a:pt x="187" y="170"/>
                    <a:pt x="190" y="169"/>
                  </a:cubicBezTo>
                  <a:cubicBezTo>
                    <a:pt x="197" y="168"/>
                    <a:pt x="205" y="165"/>
                    <a:pt x="206" y="157"/>
                  </a:cubicBezTo>
                  <a:cubicBezTo>
                    <a:pt x="208" y="148"/>
                    <a:pt x="202" y="139"/>
                    <a:pt x="197" y="133"/>
                  </a:cubicBezTo>
                  <a:cubicBezTo>
                    <a:pt x="191" y="124"/>
                    <a:pt x="183" y="116"/>
                    <a:pt x="174" y="109"/>
                  </a:cubicBezTo>
                  <a:cubicBezTo>
                    <a:pt x="185" y="100"/>
                    <a:pt x="195" y="90"/>
                    <a:pt x="202" y="78"/>
                  </a:cubicBezTo>
                  <a:cubicBezTo>
                    <a:pt x="206" y="72"/>
                    <a:pt x="209" y="63"/>
                    <a:pt x="205" y="56"/>
                  </a:cubicBezTo>
                  <a:cubicBezTo>
                    <a:pt x="200" y="49"/>
                    <a:pt x="189" y="48"/>
                    <a:pt x="182" y="48"/>
                  </a:cubicBezTo>
                  <a:cubicBezTo>
                    <a:pt x="182" y="48"/>
                    <a:pt x="181" y="48"/>
                    <a:pt x="181" y="48"/>
                  </a:cubicBezTo>
                  <a:cubicBezTo>
                    <a:pt x="168" y="48"/>
                    <a:pt x="154" y="52"/>
                    <a:pt x="141" y="56"/>
                  </a:cubicBezTo>
                  <a:cubicBezTo>
                    <a:pt x="140" y="52"/>
                    <a:pt x="139" y="47"/>
                    <a:pt x="138" y="43"/>
                  </a:cubicBezTo>
                  <a:cubicBezTo>
                    <a:pt x="135" y="31"/>
                    <a:pt x="131" y="18"/>
                    <a:pt x="123" y="8"/>
                  </a:cubicBezTo>
                  <a:cubicBezTo>
                    <a:pt x="120" y="4"/>
                    <a:pt x="115" y="0"/>
                    <a:pt x="10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7" name="Freeform 36"/>
            <p:cNvSpPr/>
            <p:nvPr/>
          </p:nvSpPr>
          <p:spPr bwMode="auto">
            <a:xfrm>
              <a:off x="8234031" y="4127427"/>
              <a:ext cx="749300" cy="546100"/>
            </a:xfrm>
            <a:custGeom>
              <a:avLst/>
              <a:gdLst>
                <a:gd name="T0" fmla="*/ 141 w 177"/>
                <a:gd name="T1" fmla="*/ 0 h 129"/>
                <a:gd name="T2" fmla="*/ 138 w 177"/>
                <a:gd name="T3" fmla="*/ 0 h 129"/>
                <a:gd name="T4" fmla="*/ 103 w 177"/>
                <a:gd name="T5" fmla="*/ 12 h 129"/>
                <a:gd name="T6" fmla="*/ 60 w 177"/>
                <a:gd name="T7" fmla="*/ 36 h 129"/>
                <a:gd name="T8" fmla="*/ 62 w 177"/>
                <a:gd name="T9" fmla="*/ 41 h 129"/>
                <a:gd name="T10" fmla="*/ 63 w 177"/>
                <a:gd name="T11" fmla="*/ 41 h 129"/>
                <a:gd name="T12" fmla="*/ 138 w 177"/>
                <a:gd name="T13" fmla="*/ 6 h 129"/>
                <a:gd name="T14" fmla="*/ 143 w 177"/>
                <a:gd name="T15" fmla="*/ 6 h 129"/>
                <a:gd name="T16" fmla="*/ 169 w 177"/>
                <a:gd name="T17" fmla="*/ 17 h 129"/>
                <a:gd name="T18" fmla="*/ 156 w 177"/>
                <a:gd name="T19" fmla="*/ 51 h 129"/>
                <a:gd name="T20" fmla="*/ 96 w 177"/>
                <a:gd name="T21" fmla="*/ 92 h 129"/>
                <a:gd name="T22" fmla="*/ 63 w 177"/>
                <a:gd name="T23" fmla="*/ 111 h 129"/>
                <a:gd name="T24" fmla="*/ 32 w 177"/>
                <a:gd name="T25" fmla="*/ 123 h 129"/>
                <a:gd name="T26" fmla="*/ 23 w 177"/>
                <a:gd name="T27" fmla="*/ 121 h 129"/>
                <a:gd name="T28" fmla="*/ 29 w 177"/>
                <a:gd name="T29" fmla="*/ 90 h 129"/>
                <a:gd name="T30" fmla="*/ 59 w 177"/>
                <a:gd name="T31" fmla="*/ 66 h 129"/>
                <a:gd name="T32" fmla="*/ 104 w 177"/>
                <a:gd name="T33" fmla="*/ 40 h 129"/>
                <a:gd name="T34" fmla="*/ 113 w 177"/>
                <a:gd name="T35" fmla="*/ 38 h 129"/>
                <a:gd name="T36" fmla="*/ 114 w 177"/>
                <a:gd name="T37" fmla="*/ 38 h 129"/>
                <a:gd name="T38" fmla="*/ 115 w 177"/>
                <a:gd name="T39" fmla="*/ 60 h 129"/>
                <a:gd name="T40" fmla="*/ 101 w 177"/>
                <a:gd name="T41" fmla="*/ 70 h 129"/>
                <a:gd name="T42" fmla="*/ 57 w 177"/>
                <a:gd name="T43" fmla="*/ 94 h 129"/>
                <a:gd name="T44" fmla="*/ 58 w 177"/>
                <a:gd name="T45" fmla="*/ 100 h 129"/>
                <a:gd name="T46" fmla="*/ 59 w 177"/>
                <a:gd name="T47" fmla="*/ 100 h 129"/>
                <a:gd name="T48" fmla="*/ 104 w 177"/>
                <a:gd name="T49" fmla="*/ 75 h 129"/>
                <a:gd name="T50" fmla="*/ 126 w 177"/>
                <a:gd name="T51" fmla="*/ 43 h 129"/>
                <a:gd name="T52" fmla="*/ 113 w 177"/>
                <a:gd name="T53" fmla="*/ 32 h 129"/>
                <a:gd name="T54" fmla="*/ 89 w 177"/>
                <a:gd name="T55" fmla="*/ 40 h 129"/>
                <a:gd name="T56" fmla="*/ 34 w 177"/>
                <a:gd name="T57" fmla="*/ 79 h 129"/>
                <a:gd name="T58" fmla="*/ 11 w 177"/>
                <a:gd name="T59" fmla="*/ 118 h 129"/>
                <a:gd name="T60" fmla="*/ 31 w 177"/>
                <a:gd name="T61" fmla="*/ 129 h 129"/>
                <a:gd name="T62" fmla="*/ 66 w 177"/>
                <a:gd name="T63" fmla="*/ 117 h 129"/>
                <a:gd name="T64" fmla="*/ 140 w 177"/>
                <a:gd name="T65" fmla="*/ 72 h 129"/>
                <a:gd name="T66" fmla="*/ 177 w 177"/>
                <a:gd name="T67" fmla="*/ 23 h 129"/>
                <a:gd name="T68" fmla="*/ 141 w 177"/>
                <a:gd name="T6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29">
                  <a:moveTo>
                    <a:pt x="141" y="0"/>
                  </a:moveTo>
                  <a:cubicBezTo>
                    <a:pt x="140" y="0"/>
                    <a:pt x="139" y="0"/>
                    <a:pt x="138" y="0"/>
                  </a:cubicBezTo>
                  <a:cubicBezTo>
                    <a:pt x="126" y="1"/>
                    <a:pt x="114" y="7"/>
                    <a:pt x="103" y="12"/>
                  </a:cubicBezTo>
                  <a:cubicBezTo>
                    <a:pt x="89" y="20"/>
                    <a:pt x="74" y="28"/>
                    <a:pt x="60" y="36"/>
                  </a:cubicBezTo>
                  <a:cubicBezTo>
                    <a:pt x="57" y="37"/>
                    <a:pt x="59" y="41"/>
                    <a:pt x="62" y="41"/>
                  </a:cubicBezTo>
                  <a:cubicBezTo>
                    <a:pt x="62" y="41"/>
                    <a:pt x="63" y="41"/>
                    <a:pt x="63" y="41"/>
                  </a:cubicBezTo>
                  <a:cubicBezTo>
                    <a:pt x="87" y="29"/>
                    <a:pt x="112" y="9"/>
                    <a:pt x="138" y="6"/>
                  </a:cubicBezTo>
                  <a:cubicBezTo>
                    <a:pt x="140" y="6"/>
                    <a:pt x="142" y="6"/>
                    <a:pt x="143" y="6"/>
                  </a:cubicBezTo>
                  <a:cubicBezTo>
                    <a:pt x="153" y="6"/>
                    <a:pt x="163" y="9"/>
                    <a:pt x="169" y="17"/>
                  </a:cubicBezTo>
                  <a:cubicBezTo>
                    <a:pt x="177" y="28"/>
                    <a:pt x="164" y="43"/>
                    <a:pt x="156" y="51"/>
                  </a:cubicBezTo>
                  <a:cubicBezTo>
                    <a:pt x="139" y="68"/>
                    <a:pt x="117" y="80"/>
                    <a:pt x="96" y="92"/>
                  </a:cubicBezTo>
                  <a:cubicBezTo>
                    <a:pt x="85" y="99"/>
                    <a:pt x="74" y="105"/>
                    <a:pt x="63" y="111"/>
                  </a:cubicBezTo>
                  <a:cubicBezTo>
                    <a:pt x="53" y="117"/>
                    <a:pt x="43" y="123"/>
                    <a:pt x="32" y="123"/>
                  </a:cubicBezTo>
                  <a:cubicBezTo>
                    <a:pt x="29" y="123"/>
                    <a:pt x="26" y="122"/>
                    <a:pt x="23" y="121"/>
                  </a:cubicBezTo>
                  <a:cubicBezTo>
                    <a:pt x="4" y="114"/>
                    <a:pt x="21" y="97"/>
                    <a:pt x="29" y="90"/>
                  </a:cubicBezTo>
                  <a:cubicBezTo>
                    <a:pt x="39" y="82"/>
                    <a:pt x="49" y="74"/>
                    <a:pt x="59" y="66"/>
                  </a:cubicBezTo>
                  <a:cubicBezTo>
                    <a:pt x="73" y="56"/>
                    <a:pt x="87" y="47"/>
                    <a:pt x="104" y="40"/>
                  </a:cubicBezTo>
                  <a:cubicBezTo>
                    <a:pt x="107" y="39"/>
                    <a:pt x="110" y="38"/>
                    <a:pt x="113" y="38"/>
                  </a:cubicBezTo>
                  <a:cubicBezTo>
                    <a:pt x="113" y="38"/>
                    <a:pt x="114" y="38"/>
                    <a:pt x="114" y="38"/>
                  </a:cubicBezTo>
                  <a:cubicBezTo>
                    <a:pt x="125" y="38"/>
                    <a:pt x="120" y="56"/>
                    <a:pt x="115" y="60"/>
                  </a:cubicBezTo>
                  <a:cubicBezTo>
                    <a:pt x="111" y="64"/>
                    <a:pt x="106" y="67"/>
                    <a:pt x="101" y="70"/>
                  </a:cubicBezTo>
                  <a:cubicBezTo>
                    <a:pt x="87" y="79"/>
                    <a:pt x="72" y="89"/>
                    <a:pt x="57" y="94"/>
                  </a:cubicBezTo>
                  <a:cubicBezTo>
                    <a:pt x="53" y="95"/>
                    <a:pt x="54" y="100"/>
                    <a:pt x="58" y="100"/>
                  </a:cubicBezTo>
                  <a:cubicBezTo>
                    <a:pt x="58" y="100"/>
                    <a:pt x="58" y="100"/>
                    <a:pt x="59" y="100"/>
                  </a:cubicBezTo>
                  <a:cubicBezTo>
                    <a:pt x="75" y="94"/>
                    <a:pt x="90" y="84"/>
                    <a:pt x="104" y="75"/>
                  </a:cubicBezTo>
                  <a:cubicBezTo>
                    <a:pt x="115" y="68"/>
                    <a:pt x="132" y="59"/>
                    <a:pt x="126" y="43"/>
                  </a:cubicBezTo>
                  <a:cubicBezTo>
                    <a:pt x="124" y="35"/>
                    <a:pt x="119" y="32"/>
                    <a:pt x="113" y="32"/>
                  </a:cubicBezTo>
                  <a:cubicBezTo>
                    <a:pt x="105" y="32"/>
                    <a:pt x="96" y="37"/>
                    <a:pt x="89" y="40"/>
                  </a:cubicBezTo>
                  <a:cubicBezTo>
                    <a:pt x="69" y="50"/>
                    <a:pt x="51" y="64"/>
                    <a:pt x="34" y="79"/>
                  </a:cubicBezTo>
                  <a:cubicBezTo>
                    <a:pt x="24" y="87"/>
                    <a:pt x="0" y="102"/>
                    <a:pt x="11" y="118"/>
                  </a:cubicBezTo>
                  <a:cubicBezTo>
                    <a:pt x="16" y="126"/>
                    <a:pt x="23" y="129"/>
                    <a:pt x="31" y="129"/>
                  </a:cubicBezTo>
                  <a:cubicBezTo>
                    <a:pt x="43" y="129"/>
                    <a:pt x="56" y="122"/>
                    <a:pt x="66" y="117"/>
                  </a:cubicBezTo>
                  <a:cubicBezTo>
                    <a:pt x="91" y="103"/>
                    <a:pt x="116" y="88"/>
                    <a:pt x="140" y="72"/>
                  </a:cubicBezTo>
                  <a:cubicBezTo>
                    <a:pt x="156" y="60"/>
                    <a:pt x="177" y="46"/>
                    <a:pt x="177" y="23"/>
                  </a:cubicBezTo>
                  <a:cubicBezTo>
                    <a:pt x="177" y="6"/>
                    <a:pt x="156" y="0"/>
                    <a:pt x="1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8" name="Freeform 37"/>
            <p:cNvSpPr>
              <a:spLocks noEditPoints="1"/>
            </p:cNvSpPr>
            <p:nvPr/>
          </p:nvSpPr>
          <p:spPr bwMode="auto">
            <a:xfrm>
              <a:off x="5546394" y="3178102"/>
              <a:ext cx="547688" cy="741363"/>
            </a:xfrm>
            <a:custGeom>
              <a:avLst/>
              <a:gdLst>
                <a:gd name="T0" fmla="*/ 26 w 129"/>
                <a:gd name="T1" fmla="*/ 118 h 175"/>
                <a:gd name="T2" fmla="*/ 99 w 129"/>
                <a:gd name="T3" fmla="*/ 2 h 175"/>
                <a:gd name="T4" fmla="*/ 124 w 129"/>
                <a:gd name="T5" fmla="*/ 23 h 175"/>
                <a:gd name="T6" fmla="*/ 113 w 129"/>
                <a:gd name="T7" fmla="*/ 19 h 175"/>
                <a:gd name="T8" fmla="*/ 122 w 129"/>
                <a:gd name="T9" fmla="*/ 27 h 175"/>
                <a:gd name="T10" fmla="*/ 106 w 129"/>
                <a:gd name="T11" fmla="*/ 21 h 175"/>
                <a:gd name="T12" fmla="*/ 119 w 129"/>
                <a:gd name="T13" fmla="*/ 31 h 175"/>
                <a:gd name="T14" fmla="*/ 106 w 129"/>
                <a:gd name="T15" fmla="*/ 28 h 175"/>
                <a:gd name="T16" fmla="*/ 116 w 129"/>
                <a:gd name="T17" fmla="*/ 38 h 175"/>
                <a:gd name="T18" fmla="*/ 99 w 129"/>
                <a:gd name="T19" fmla="*/ 33 h 175"/>
                <a:gd name="T20" fmla="*/ 111 w 129"/>
                <a:gd name="T21" fmla="*/ 45 h 175"/>
                <a:gd name="T22" fmla="*/ 93 w 129"/>
                <a:gd name="T23" fmla="*/ 43 h 175"/>
                <a:gd name="T24" fmla="*/ 105 w 129"/>
                <a:gd name="T25" fmla="*/ 54 h 175"/>
                <a:gd name="T26" fmla="*/ 102 w 129"/>
                <a:gd name="T27" fmla="*/ 59 h 175"/>
                <a:gd name="T28" fmla="*/ 91 w 129"/>
                <a:gd name="T29" fmla="*/ 55 h 175"/>
                <a:gd name="T30" fmla="*/ 99 w 129"/>
                <a:gd name="T31" fmla="*/ 64 h 175"/>
                <a:gd name="T32" fmla="*/ 83 w 129"/>
                <a:gd name="T33" fmla="*/ 55 h 175"/>
                <a:gd name="T34" fmla="*/ 98 w 129"/>
                <a:gd name="T35" fmla="*/ 66 h 175"/>
                <a:gd name="T36" fmla="*/ 81 w 129"/>
                <a:gd name="T37" fmla="*/ 63 h 175"/>
                <a:gd name="T38" fmla="*/ 92 w 129"/>
                <a:gd name="T39" fmla="*/ 76 h 175"/>
                <a:gd name="T40" fmla="*/ 76 w 129"/>
                <a:gd name="T41" fmla="*/ 67 h 175"/>
                <a:gd name="T42" fmla="*/ 83 w 129"/>
                <a:gd name="T43" fmla="*/ 74 h 175"/>
                <a:gd name="T44" fmla="*/ 88 w 129"/>
                <a:gd name="T45" fmla="*/ 82 h 175"/>
                <a:gd name="T46" fmla="*/ 75 w 129"/>
                <a:gd name="T47" fmla="*/ 77 h 175"/>
                <a:gd name="T48" fmla="*/ 78 w 129"/>
                <a:gd name="T49" fmla="*/ 84 h 175"/>
                <a:gd name="T50" fmla="*/ 69 w 129"/>
                <a:gd name="T51" fmla="*/ 81 h 175"/>
                <a:gd name="T52" fmla="*/ 78 w 129"/>
                <a:gd name="T53" fmla="*/ 98 h 175"/>
                <a:gd name="T54" fmla="*/ 66 w 129"/>
                <a:gd name="T55" fmla="*/ 88 h 175"/>
                <a:gd name="T56" fmla="*/ 77 w 129"/>
                <a:gd name="T57" fmla="*/ 99 h 175"/>
                <a:gd name="T58" fmla="*/ 74 w 129"/>
                <a:gd name="T59" fmla="*/ 103 h 175"/>
                <a:gd name="T60" fmla="*/ 58 w 129"/>
                <a:gd name="T61" fmla="*/ 95 h 175"/>
                <a:gd name="T62" fmla="*/ 71 w 129"/>
                <a:gd name="T63" fmla="*/ 109 h 175"/>
                <a:gd name="T64" fmla="*/ 58 w 129"/>
                <a:gd name="T65" fmla="*/ 101 h 175"/>
                <a:gd name="T66" fmla="*/ 70 w 129"/>
                <a:gd name="T67" fmla="*/ 111 h 175"/>
                <a:gd name="T68" fmla="*/ 53 w 129"/>
                <a:gd name="T69" fmla="*/ 107 h 175"/>
                <a:gd name="T70" fmla="*/ 65 w 129"/>
                <a:gd name="T71" fmla="*/ 118 h 175"/>
                <a:gd name="T72" fmla="*/ 63 w 129"/>
                <a:gd name="T73" fmla="*/ 121 h 175"/>
                <a:gd name="T74" fmla="*/ 49 w 129"/>
                <a:gd name="T75" fmla="*/ 115 h 175"/>
                <a:gd name="T76" fmla="*/ 58 w 129"/>
                <a:gd name="T77" fmla="*/ 129 h 175"/>
                <a:gd name="T78" fmla="*/ 46 w 129"/>
                <a:gd name="T79" fmla="*/ 120 h 175"/>
                <a:gd name="T80" fmla="*/ 57 w 129"/>
                <a:gd name="T81" fmla="*/ 130 h 175"/>
                <a:gd name="T82" fmla="*/ 54 w 129"/>
                <a:gd name="T83" fmla="*/ 135 h 175"/>
                <a:gd name="T84" fmla="*/ 38 w 129"/>
                <a:gd name="T85" fmla="*/ 127 h 175"/>
                <a:gd name="T86" fmla="*/ 37 w 129"/>
                <a:gd name="T87" fmla="*/ 135 h 175"/>
                <a:gd name="T88" fmla="*/ 48 w 129"/>
                <a:gd name="T89" fmla="*/ 144 h 175"/>
                <a:gd name="T90" fmla="*/ 32 w 129"/>
                <a:gd name="T91" fmla="*/ 142 h 175"/>
                <a:gd name="T92" fmla="*/ 43 w 129"/>
                <a:gd name="T93" fmla="*/ 152 h 175"/>
                <a:gd name="T94" fmla="*/ 28 w 129"/>
                <a:gd name="T95" fmla="*/ 150 h 175"/>
                <a:gd name="T96" fmla="*/ 35 w 129"/>
                <a:gd name="T97" fmla="*/ 164 h 175"/>
                <a:gd name="T98" fmla="*/ 21 w 129"/>
                <a:gd name="T99" fmla="*/ 160 h 175"/>
                <a:gd name="T100" fmla="*/ 99 w 129"/>
                <a:gd name="T101" fmla="*/ 0 h 175"/>
                <a:gd name="T102" fmla="*/ 50 w 129"/>
                <a:gd name="T103" fmla="*/ 77 h 175"/>
                <a:gd name="T104" fmla="*/ 0 w 129"/>
                <a:gd name="T105" fmla="*/ 157 h 175"/>
                <a:gd name="T106" fmla="*/ 31 w 129"/>
                <a:gd name="T107" fmla="*/ 175 h 175"/>
                <a:gd name="T108" fmla="*/ 33 w 129"/>
                <a:gd name="T109" fmla="*/ 174 h 175"/>
                <a:gd name="T110" fmla="*/ 112 w 129"/>
                <a:gd name="T111" fmla="*/ 48 h 175"/>
                <a:gd name="T112" fmla="*/ 128 w 129"/>
                <a:gd name="T113" fmla="*/ 19 h 175"/>
                <a:gd name="T114" fmla="*/ 100 w 129"/>
                <a:gd name="T11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75">
                  <a:moveTo>
                    <a:pt x="31" y="173"/>
                  </a:moveTo>
                  <a:cubicBezTo>
                    <a:pt x="22" y="167"/>
                    <a:pt x="12" y="162"/>
                    <a:pt x="3" y="156"/>
                  </a:cubicBezTo>
                  <a:cubicBezTo>
                    <a:pt x="11" y="144"/>
                    <a:pt x="18" y="131"/>
                    <a:pt x="26" y="118"/>
                  </a:cubicBezTo>
                  <a:cubicBezTo>
                    <a:pt x="34" y="105"/>
                    <a:pt x="43" y="93"/>
                    <a:pt x="51" y="80"/>
                  </a:cubicBezTo>
                  <a:cubicBezTo>
                    <a:pt x="60" y="68"/>
                    <a:pt x="67" y="54"/>
                    <a:pt x="75" y="41"/>
                  </a:cubicBezTo>
                  <a:cubicBezTo>
                    <a:pt x="83" y="28"/>
                    <a:pt x="91" y="15"/>
                    <a:pt x="99" y="2"/>
                  </a:cubicBezTo>
                  <a:cubicBezTo>
                    <a:pt x="108" y="8"/>
                    <a:pt x="116" y="15"/>
                    <a:pt x="125" y="20"/>
                  </a:cubicBezTo>
                  <a:cubicBezTo>
                    <a:pt x="125" y="21"/>
                    <a:pt x="124" y="22"/>
                    <a:pt x="124" y="23"/>
                  </a:cubicBezTo>
                  <a:cubicBezTo>
                    <a:pt x="124" y="23"/>
                    <a:pt x="124" y="23"/>
                    <a:pt x="124" y="23"/>
                  </a:cubicBezTo>
                  <a:cubicBezTo>
                    <a:pt x="120" y="21"/>
                    <a:pt x="117" y="18"/>
                    <a:pt x="113" y="17"/>
                  </a:cubicBezTo>
                  <a:cubicBezTo>
                    <a:pt x="113" y="17"/>
                    <a:pt x="113" y="17"/>
                    <a:pt x="113" y="17"/>
                  </a:cubicBezTo>
                  <a:cubicBezTo>
                    <a:pt x="112" y="17"/>
                    <a:pt x="111" y="18"/>
                    <a:pt x="113" y="19"/>
                  </a:cubicBezTo>
                  <a:cubicBezTo>
                    <a:pt x="116" y="21"/>
                    <a:pt x="119" y="23"/>
                    <a:pt x="122" y="25"/>
                  </a:cubicBezTo>
                  <a:cubicBezTo>
                    <a:pt x="123" y="25"/>
                    <a:pt x="123" y="25"/>
                    <a:pt x="123" y="25"/>
                  </a:cubicBezTo>
                  <a:cubicBezTo>
                    <a:pt x="122" y="26"/>
                    <a:pt x="122" y="26"/>
                    <a:pt x="122" y="27"/>
                  </a:cubicBezTo>
                  <a:cubicBezTo>
                    <a:pt x="121" y="28"/>
                    <a:pt x="121" y="28"/>
                    <a:pt x="121" y="29"/>
                  </a:cubicBezTo>
                  <a:cubicBezTo>
                    <a:pt x="120" y="29"/>
                    <a:pt x="120" y="29"/>
                    <a:pt x="120" y="29"/>
                  </a:cubicBezTo>
                  <a:cubicBezTo>
                    <a:pt x="116" y="26"/>
                    <a:pt x="111" y="23"/>
                    <a:pt x="106" y="21"/>
                  </a:cubicBezTo>
                  <a:cubicBezTo>
                    <a:pt x="106" y="21"/>
                    <a:pt x="106" y="21"/>
                    <a:pt x="106" y="21"/>
                  </a:cubicBezTo>
                  <a:cubicBezTo>
                    <a:pt x="105" y="21"/>
                    <a:pt x="104" y="23"/>
                    <a:pt x="106" y="23"/>
                  </a:cubicBezTo>
                  <a:cubicBezTo>
                    <a:pt x="110" y="25"/>
                    <a:pt x="115" y="28"/>
                    <a:pt x="119" y="31"/>
                  </a:cubicBezTo>
                  <a:cubicBezTo>
                    <a:pt x="120" y="31"/>
                    <a:pt x="120" y="31"/>
                    <a:pt x="120" y="31"/>
                  </a:cubicBezTo>
                  <a:cubicBezTo>
                    <a:pt x="119" y="32"/>
                    <a:pt x="118" y="34"/>
                    <a:pt x="117" y="36"/>
                  </a:cubicBezTo>
                  <a:cubicBezTo>
                    <a:pt x="113" y="33"/>
                    <a:pt x="110" y="29"/>
                    <a:pt x="106" y="28"/>
                  </a:cubicBezTo>
                  <a:cubicBezTo>
                    <a:pt x="106" y="28"/>
                    <a:pt x="106" y="28"/>
                    <a:pt x="105" y="28"/>
                  </a:cubicBezTo>
                  <a:cubicBezTo>
                    <a:pt x="104" y="28"/>
                    <a:pt x="104" y="30"/>
                    <a:pt x="105" y="30"/>
                  </a:cubicBezTo>
                  <a:cubicBezTo>
                    <a:pt x="109" y="31"/>
                    <a:pt x="112" y="35"/>
                    <a:pt x="116" y="38"/>
                  </a:cubicBezTo>
                  <a:cubicBezTo>
                    <a:pt x="115" y="39"/>
                    <a:pt x="114" y="40"/>
                    <a:pt x="113" y="41"/>
                  </a:cubicBezTo>
                  <a:cubicBezTo>
                    <a:pt x="113" y="42"/>
                    <a:pt x="113" y="42"/>
                    <a:pt x="113" y="42"/>
                  </a:cubicBezTo>
                  <a:cubicBezTo>
                    <a:pt x="109" y="38"/>
                    <a:pt x="104" y="36"/>
                    <a:pt x="99" y="33"/>
                  </a:cubicBezTo>
                  <a:cubicBezTo>
                    <a:pt x="99" y="33"/>
                    <a:pt x="98" y="33"/>
                    <a:pt x="98" y="33"/>
                  </a:cubicBezTo>
                  <a:cubicBezTo>
                    <a:pt x="97" y="33"/>
                    <a:pt x="96" y="35"/>
                    <a:pt x="98" y="35"/>
                  </a:cubicBezTo>
                  <a:cubicBezTo>
                    <a:pt x="102" y="38"/>
                    <a:pt x="108" y="40"/>
                    <a:pt x="111" y="45"/>
                  </a:cubicBezTo>
                  <a:cubicBezTo>
                    <a:pt x="110" y="47"/>
                    <a:pt x="108" y="50"/>
                    <a:pt x="106" y="53"/>
                  </a:cubicBezTo>
                  <a:cubicBezTo>
                    <a:pt x="106" y="52"/>
                    <a:pt x="106" y="52"/>
                    <a:pt x="106" y="52"/>
                  </a:cubicBezTo>
                  <a:cubicBezTo>
                    <a:pt x="101" y="49"/>
                    <a:pt x="97" y="46"/>
                    <a:pt x="93" y="43"/>
                  </a:cubicBezTo>
                  <a:cubicBezTo>
                    <a:pt x="92" y="43"/>
                    <a:pt x="92" y="43"/>
                    <a:pt x="92" y="43"/>
                  </a:cubicBezTo>
                  <a:cubicBezTo>
                    <a:pt x="91" y="43"/>
                    <a:pt x="90" y="45"/>
                    <a:pt x="91" y="45"/>
                  </a:cubicBezTo>
                  <a:cubicBezTo>
                    <a:pt x="96" y="48"/>
                    <a:pt x="100" y="51"/>
                    <a:pt x="105" y="54"/>
                  </a:cubicBezTo>
                  <a:cubicBezTo>
                    <a:pt x="106" y="54"/>
                    <a:pt x="106" y="54"/>
                    <a:pt x="106" y="54"/>
                  </a:cubicBezTo>
                  <a:cubicBezTo>
                    <a:pt x="104" y="56"/>
                    <a:pt x="103" y="57"/>
                    <a:pt x="102" y="59"/>
                  </a:cubicBezTo>
                  <a:cubicBezTo>
                    <a:pt x="102" y="59"/>
                    <a:pt x="102" y="59"/>
                    <a:pt x="102" y="59"/>
                  </a:cubicBezTo>
                  <a:cubicBezTo>
                    <a:pt x="98" y="57"/>
                    <a:pt x="95" y="54"/>
                    <a:pt x="91" y="52"/>
                  </a:cubicBezTo>
                  <a:cubicBezTo>
                    <a:pt x="91" y="52"/>
                    <a:pt x="91" y="52"/>
                    <a:pt x="91" y="52"/>
                  </a:cubicBezTo>
                  <a:cubicBezTo>
                    <a:pt x="90" y="52"/>
                    <a:pt x="89" y="54"/>
                    <a:pt x="91" y="55"/>
                  </a:cubicBezTo>
                  <a:cubicBezTo>
                    <a:pt x="94" y="56"/>
                    <a:pt x="97" y="59"/>
                    <a:pt x="101" y="61"/>
                  </a:cubicBezTo>
                  <a:cubicBezTo>
                    <a:pt x="101" y="61"/>
                    <a:pt x="101" y="61"/>
                    <a:pt x="101" y="61"/>
                  </a:cubicBezTo>
                  <a:cubicBezTo>
                    <a:pt x="100" y="62"/>
                    <a:pt x="100" y="63"/>
                    <a:pt x="99" y="64"/>
                  </a:cubicBezTo>
                  <a:cubicBezTo>
                    <a:pt x="99" y="64"/>
                    <a:pt x="99" y="64"/>
                    <a:pt x="99" y="64"/>
                  </a:cubicBezTo>
                  <a:cubicBezTo>
                    <a:pt x="94" y="61"/>
                    <a:pt x="89" y="57"/>
                    <a:pt x="84" y="55"/>
                  </a:cubicBezTo>
                  <a:cubicBezTo>
                    <a:pt x="84" y="55"/>
                    <a:pt x="83" y="55"/>
                    <a:pt x="83" y="55"/>
                  </a:cubicBezTo>
                  <a:cubicBezTo>
                    <a:pt x="82" y="55"/>
                    <a:pt x="82" y="57"/>
                    <a:pt x="83" y="57"/>
                  </a:cubicBezTo>
                  <a:cubicBezTo>
                    <a:pt x="88" y="60"/>
                    <a:pt x="93" y="63"/>
                    <a:pt x="98" y="66"/>
                  </a:cubicBezTo>
                  <a:cubicBezTo>
                    <a:pt x="98" y="66"/>
                    <a:pt x="98" y="66"/>
                    <a:pt x="98" y="66"/>
                  </a:cubicBezTo>
                  <a:cubicBezTo>
                    <a:pt x="97" y="68"/>
                    <a:pt x="96" y="70"/>
                    <a:pt x="94" y="72"/>
                  </a:cubicBezTo>
                  <a:cubicBezTo>
                    <a:pt x="90" y="69"/>
                    <a:pt x="87" y="65"/>
                    <a:pt x="82" y="63"/>
                  </a:cubicBezTo>
                  <a:cubicBezTo>
                    <a:pt x="82" y="63"/>
                    <a:pt x="81" y="63"/>
                    <a:pt x="81" y="63"/>
                  </a:cubicBezTo>
                  <a:cubicBezTo>
                    <a:pt x="80" y="63"/>
                    <a:pt x="80" y="65"/>
                    <a:pt x="81" y="66"/>
                  </a:cubicBezTo>
                  <a:cubicBezTo>
                    <a:pt x="86" y="68"/>
                    <a:pt x="89" y="71"/>
                    <a:pt x="93" y="74"/>
                  </a:cubicBezTo>
                  <a:cubicBezTo>
                    <a:pt x="93" y="75"/>
                    <a:pt x="92" y="75"/>
                    <a:pt x="92" y="76"/>
                  </a:cubicBezTo>
                  <a:cubicBezTo>
                    <a:pt x="91" y="76"/>
                    <a:pt x="91" y="76"/>
                    <a:pt x="91" y="76"/>
                  </a:cubicBezTo>
                  <a:cubicBezTo>
                    <a:pt x="88" y="75"/>
                    <a:pt x="86" y="73"/>
                    <a:pt x="84" y="72"/>
                  </a:cubicBezTo>
                  <a:cubicBezTo>
                    <a:pt x="82" y="70"/>
                    <a:pt x="79" y="69"/>
                    <a:pt x="76" y="67"/>
                  </a:cubicBezTo>
                  <a:cubicBezTo>
                    <a:pt x="76" y="67"/>
                    <a:pt x="76" y="67"/>
                    <a:pt x="75" y="67"/>
                  </a:cubicBezTo>
                  <a:cubicBezTo>
                    <a:pt x="74" y="67"/>
                    <a:pt x="74" y="68"/>
                    <a:pt x="75" y="69"/>
                  </a:cubicBezTo>
                  <a:cubicBezTo>
                    <a:pt x="77" y="71"/>
                    <a:pt x="80" y="72"/>
                    <a:pt x="83" y="74"/>
                  </a:cubicBezTo>
                  <a:cubicBezTo>
                    <a:pt x="85" y="75"/>
                    <a:pt x="87" y="77"/>
                    <a:pt x="90" y="78"/>
                  </a:cubicBezTo>
                  <a:cubicBezTo>
                    <a:pt x="90" y="78"/>
                    <a:pt x="90" y="78"/>
                    <a:pt x="90" y="78"/>
                  </a:cubicBezTo>
                  <a:cubicBezTo>
                    <a:pt x="90" y="79"/>
                    <a:pt x="89" y="81"/>
                    <a:pt x="88" y="82"/>
                  </a:cubicBezTo>
                  <a:cubicBezTo>
                    <a:pt x="84" y="80"/>
                    <a:pt x="80" y="77"/>
                    <a:pt x="76" y="75"/>
                  </a:cubicBezTo>
                  <a:cubicBezTo>
                    <a:pt x="76" y="75"/>
                    <a:pt x="76" y="75"/>
                    <a:pt x="76" y="75"/>
                  </a:cubicBezTo>
                  <a:cubicBezTo>
                    <a:pt x="75" y="75"/>
                    <a:pt x="74" y="76"/>
                    <a:pt x="75" y="77"/>
                  </a:cubicBezTo>
                  <a:cubicBezTo>
                    <a:pt x="79" y="79"/>
                    <a:pt x="82" y="82"/>
                    <a:pt x="86" y="85"/>
                  </a:cubicBezTo>
                  <a:cubicBezTo>
                    <a:pt x="85" y="86"/>
                    <a:pt x="85" y="87"/>
                    <a:pt x="84" y="88"/>
                  </a:cubicBezTo>
                  <a:cubicBezTo>
                    <a:pt x="82" y="87"/>
                    <a:pt x="80" y="85"/>
                    <a:pt x="78" y="84"/>
                  </a:cubicBezTo>
                  <a:cubicBezTo>
                    <a:pt x="76" y="82"/>
                    <a:pt x="73" y="81"/>
                    <a:pt x="70" y="79"/>
                  </a:cubicBezTo>
                  <a:cubicBezTo>
                    <a:pt x="70" y="79"/>
                    <a:pt x="70" y="79"/>
                    <a:pt x="70" y="79"/>
                  </a:cubicBezTo>
                  <a:cubicBezTo>
                    <a:pt x="69" y="79"/>
                    <a:pt x="68" y="81"/>
                    <a:pt x="69" y="81"/>
                  </a:cubicBezTo>
                  <a:cubicBezTo>
                    <a:pt x="71" y="83"/>
                    <a:pt x="73" y="84"/>
                    <a:pt x="76" y="85"/>
                  </a:cubicBezTo>
                  <a:cubicBezTo>
                    <a:pt x="78" y="87"/>
                    <a:pt x="80" y="89"/>
                    <a:pt x="83" y="90"/>
                  </a:cubicBezTo>
                  <a:cubicBezTo>
                    <a:pt x="81" y="93"/>
                    <a:pt x="80" y="95"/>
                    <a:pt x="78" y="98"/>
                  </a:cubicBezTo>
                  <a:cubicBezTo>
                    <a:pt x="78" y="97"/>
                    <a:pt x="78" y="97"/>
                    <a:pt x="77" y="97"/>
                  </a:cubicBezTo>
                  <a:cubicBezTo>
                    <a:pt x="74" y="94"/>
                    <a:pt x="70" y="91"/>
                    <a:pt x="67" y="88"/>
                  </a:cubicBezTo>
                  <a:cubicBezTo>
                    <a:pt x="67" y="88"/>
                    <a:pt x="66" y="88"/>
                    <a:pt x="66" y="88"/>
                  </a:cubicBezTo>
                  <a:cubicBezTo>
                    <a:pt x="65" y="88"/>
                    <a:pt x="64" y="89"/>
                    <a:pt x="65" y="90"/>
                  </a:cubicBezTo>
                  <a:cubicBezTo>
                    <a:pt x="69" y="93"/>
                    <a:pt x="72" y="96"/>
                    <a:pt x="76" y="99"/>
                  </a:cubicBezTo>
                  <a:cubicBezTo>
                    <a:pt x="76" y="99"/>
                    <a:pt x="77" y="99"/>
                    <a:pt x="77" y="99"/>
                  </a:cubicBezTo>
                  <a:cubicBezTo>
                    <a:pt x="77" y="99"/>
                    <a:pt x="77" y="99"/>
                    <a:pt x="77" y="99"/>
                  </a:cubicBezTo>
                  <a:cubicBezTo>
                    <a:pt x="76" y="100"/>
                    <a:pt x="75" y="102"/>
                    <a:pt x="74" y="103"/>
                  </a:cubicBezTo>
                  <a:cubicBezTo>
                    <a:pt x="74" y="103"/>
                    <a:pt x="74" y="103"/>
                    <a:pt x="74" y="103"/>
                  </a:cubicBezTo>
                  <a:cubicBezTo>
                    <a:pt x="69" y="100"/>
                    <a:pt x="64" y="97"/>
                    <a:pt x="60" y="93"/>
                  </a:cubicBezTo>
                  <a:cubicBezTo>
                    <a:pt x="60" y="93"/>
                    <a:pt x="59" y="92"/>
                    <a:pt x="59" y="92"/>
                  </a:cubicBezTo>
                  <a:cubicBezTo>
                    <a:pt x="58" y="92"/>
                    <a:pt x="57" y="94"/>
                    <a:pt x="58" y="95"/>
                  </a:cubicBezTo>
                  <a:cubicBezTo>
                    <a:pt x="63" y="99"/>
                    <a:pt x="68" y="102"/>
                    <a:pt x="73" y="105"/>
                  </a:cubicBezTo>
                  <a:cubicBezTo>
                    <a:pt x="73" y="105"/>
                    <a:pt x="73" y="105"/>
                    <a:pt x="73" y="105"/>
                  </a:cubicBezTo>
                  <a:cubicBezTo>
                    <a:pt x="73" y="106"/>
                    <a:pt x="72" y="107"/>
                    <a:pt x="71" y="109"/>
                  </a:cubicBezTo>
                  <a:cubicBezTo>
                    <a:pt x="71" y="109"/>
                    <a:pt x="71" y="109"/>
                    <a:pt x="71" y="109"/>
                  </a:cubicBezTo>
                  <a:cubicBezTo>
                    <a:pt x="67" y="106"/>
                    <a:pt x="63" y="103"/>
                    <a:pt x="58" y="101"/>
                  </a:cubicBezTo>
                  <a:cubicBezTo>
                    <a:pt x="58" y="101"/>
                    <a:pt x="58" y="101"/>
                    <a:pt x="58" y="101"/>
                  </a:cubicBezTo>
                  <a:cubicBezTo>
                    <a:pt x="57" y="101"/>
                    <a:pt x="56" y="103"/>
                    <a:pt x="58" y="103"/>
                  </a:cubicBezTo>
                  <a:cubicBezTo>
                    <a:pt x="62" y="105"/>
                    <a:pt x="66" y="108"/>
                    <a:pt x="70" y="111"/>
                  </a:cubicBezTo>
                  <a:cubicBezTo>
                    <a:pt x="70" y="111"/>
                    <a:pt x="70" y="111"/>
                    <a:pt x="70" y="111"/>
                  </a:cubicBezTo>
                  <a:cubicBezTo>
                    <a:pt x="69" y="112"/>
                    <a:pt x="67" y="114"/>
                    <a:pt x="66" y="116"/>
                  </a:cubicBezTo>
                  <a:cubicBezTo>
                    <a:pt x="66" y="116"/>
                    <a:pt x="66" y="116"/>
                    <a:pt x="66" y="116"/>
                  </a:cubicBezTo>
                  <a:cubicBezTo>
                    <a:pt x="61" y="113"/>
                    <a:pt x="57" y="110"/>
                    <a:pt x="53" y="107"/>
                  </a:cubicBezTo>
                  <a:cubicBezTo>
                    <a:pt x="53" y="106"/>
                    <a:pt x="53" y="106"/>
                    <a:pt x="53" y="106"/>
                  </a:cubicBezTo>
                  <a:cubicBezTo>
                    <a:pt x="52" y="106"/>
                    <a:pt x="51" y="107"/>
                    <a:pt x="52" y="108"/>
                  </a:cubicBezTo>
                  <a:cubicBezTo>
                    <a:pt x="56" y="112"/>
                    <a:pt x="60" y="115"/>
                    <a:pt x="65" y="118"/>
                  </a:cubicBezTo>
                  <a:cubicBezTo>
                    <a:pt x="65" y="118"/>
                    <a:pt x="65" y="118"/>
                    <a:pt x="65" y="118"/>
                  </a:cubicBezTo>
                  <a:cubicBezTo>
                    <a:pt x="64" y="119"/>
                    <a:pt x="64" y="120"/>
                    <a:pt x="63" y="121"/>
                  </a:cubicBezTo>
                  <a:cubicBezTo>
                    <a:pt x="63" y="121"/>
                    <a:pt x="63" y="121"/>
                    <a:pt x="63" y="121"/>
                  </a:cubicBezTo>
                  <a:cubicBezTo>
                    <a:pt x="59" y="118"/>
                    <a:pt x="55" y="116"/>
                    <a:pt x="51" y="113"/>
                  </a:cubicBezTo>
                  <a:cubicBezTo>
                    <a:pt x="51" y="113"/>
                    <a:pt x="50" y="113"/>
                    <a:pt x="50" y="113"/>
                  </a:cubicBezTo>
                  <a:cubicBezTo>
                    <a:pt x="49" y="113"/>
                    <a:pt x="48" y="114"/>
                    <a:pt x="49" y="115"/>
                  </a:cubicBezTo>
                  <a:cubicBezTo>
                    <a:pt x="53" y="118"/>
                    <a:pt x="57" y="120"/>
                    <a:pt x="61" y="123"/>
                  </a:cubicBezTo>
                  <a:cubicBezTo>
                    <a:pt x="62" y="123"/>
                    <a:pt x="62" y="123"/>
                    <a:pt x="62" y="123"/>
                  </a:cubicBezTo>
                  <a:cubicBezTo>
                    <a:pt x="61" y="125"/>
                    <a:pt x="59" y="127"/>
                    <a:pt x="58" y="129"/>
                  </a:cubicBezTo>
                  <a:cubicBezTo>
                    <a:pt x="58" y="128"/>
                    <a:pt x="58" y="128"/>
                    <a:pt x="58" y="128"/>
                  </a:cubicBezTo>
                  <a:cubicBezTo>
                    <a:pt x="54" y="125"/>
                    <a:pt x="50" y="123"/>
                    <a:pt x="46" y="120"/>
                  </a:cubicBezTo>
                  <a:cubicBezTo>
                    <a:pt x="46" y="120"/>
                    <a:pt x="46" y="120"/>
                    <a:pt x="46" y="120"/>
                  </a:cubicBezTo>
                  <a:cubicBezTo>
                    <a:pt x="45" y="120"/>
                    <a:pt x="44" y="122"/>
                    <a:pt x="45" y="122"/>
                  </a:cubicBezTo>
                  <a:cubicBezTo>
                    <a:pt x="49" y="125"/>
                    <a:pt x="53" y="127"/>
                    <a:pt x="56" y="130"/>
                  </a:cubicBezTo>
                  <a:cubicBezTo>
                    <a:pt x="56" y="130"/>
                    <a:pt x="57" y="130"/>
                    <a:pt x="57" y="130"/>
                  </a:cubicBezTo>
                  <a:cubicBezTo>
                    <a:pt x="57" y="130"/>
                    <a:pt x="57" y="130"/>
                    <a:pt x="57" y="130"/>
                  </a:cubicBezTo>
                  <a:cubicBezTo>
                    <a:pt x="57" y="131"/>
                    <a:pt x="56" y="132"/>
                    <a:pt x="55" y="134"/>
                  </a:cubicBezTo>
                  <a:cubicBezTo>
                    <a:pt x="55" y="134"/>
                    <a:pt x="54" y="135"/>
                    <a:pt x="54" y="135"/>
                  </a:cubicBezTo>
                  <a:cubicBezTo>
                    <a:pt x="49" y="132"/>
                    <a:pt x="45" y="128"/>
                    <a:pt x="39" y="125"/>
                  </a:cubicBezTo>
                  <a:cubicBezTo>
                    <a:pt x="39" y="125"/>
                    <a:pt x="39" y="125"/>
                    <a:pt x="39" y="125"/>
                  </a:cubicBezTo>
                  <a:cubicBezTo>
                    <a:pt x="38" y="125"/>
                    <a:pt x="37" y="126"/>
                    <a:pt x="38" y="127"/>
                  </a:cubicBezTo>
                  <a:cubicBezTo>
                    <a:pt x="43" y="130"/>
                    <a:pt x="48" y="134"/>
                    <a:pt x="53" y="137"/>
                  </a:cubicBezTo>
                  <a:cubicBezTo>
                    <a:pt x="52" y="139"/>
                    <a:pt x="50" y="141"/>
                    <a:pt x="49" y="142"/>
                  </a:cubicBezTo>
                  <a:cubicBezTo>
                    <a:pt x="45" y="140"/>
                    <a:pt x="42" y="136"/>
                    <a:pt x="37" y="135"/>
                  </a:cubicBezTo>
                  <a:cubicBezTo>
                    <a:pt x="37" y="134"/>
                    <a:pt x="37" y="134"/>
                    <a:pt x="36" y="134"/>
                  </a:cubicBezTo>
                  <a:cubicBezTo>
                    <a:pt x="35" y="134"/>
                    <a:pt x="35" y="136"/>
                    <a:pt x="36" y="137"/>
                  </a:cubicBezTo>
                  <a:cubicBezTo>
                    <a:pt x="41" y="138"/>
                    <a:pt x="44" y="142"/>
                    <a:pt x="48" y="144"/>
                  </a:cubicBezTo>
                  <a:cubicBezTo>
                    <a:pt x="47" y="146"/>
                    <a:pt x="46" y="148"/>
                    <a:pt x="44" y="150"/>
                  </a:cubicBezTo>
                  <a:cubicBezTo>
                    <a:pt x="44" y="150"/>
                    <a:pt x="44" y="150"/>
                    <a:pt x="44" y="150"/>
                  </a:cubicBezTo>
                  <a:cubicBezTo>
                    <a:pt x="40" y="148"/>
                    <a:pt x="36" y="145"/>
                    <a:pt x="32" y="142"/>
                  </a:cubicBezTo>
                  <a:cubicBezTo>
                    <a:pt x="32" y="142"/>
                    <a:pt x="32" y="142"/>
                    <a:pt x="31" y="142"/>
                  </a:cubicBezTo>
                  <a:cubicBezTo>
                    <a:pt x="30" y="142"/>
                    <a:pt x="29" y="143"/>
                    <a:pt x="30" y="144"/>
                  </a:cubicBezTo>
                  <a:cubicBezTo>
                    <a:pt x="34" y="147"/>
                    <a:pt x="38" y="150"/>
                    <a:pt x="43" y="152"/>
                  </a:cubicBezTo>
                  <a:cubicBezTo>
                    <a:pt x="42" y="154"/>
                    <a:pt x="41" y="156"/>
                    <a:pt x="40" y="157"/>
                  </a:cubicBezTo>
                  <a:cubicBezTo>
                    <a:pt x="36" y="155"/>
                    <a:pt x="32" y="153"/>
                    <a:pt x="28" y="150"/>
                  </a:cubicBezTo>
                  <a:cubicBezTo>
                    <a:pt x="28" y="150"/>
                    <a:pt x="28" y="150"/>
                    <a:pt x="28" y="150"/>
                  </a:cubicBezTo>
                  <a:cubicBezTo>
                    <a:pt x="26" y="150"/>
                    <a:pt x="26" y="152"/>
                    <a:pt x="27" y="152"/>
                  </a:cubicBezTo>
                  <a:cubicBezTo>
                    <a:pt x="31" y="155"/>
                    <a:pt x="35" y="157"/>
                    <a:pt x="39" y="159"/>
                  </a:cubicBezTo>
                  <a:cubicBezTo>
                    <a:pt x="38" y="161"/>
                    <a:pt x="36" y="163"/>
                    <a:pt x="35" y="164"/>
                  </a:cubicBezTo>
                  <a:cubicBezTo>
                    <a:pt x="31" y="162"/>
                    <a:pt x="27" y="159"/>
                    <a:pt x="22" y="157"/>
                  </a:cubicBezTo>
                  <a:cubicBezTo>
                    <a:pt x="22" y="157"/>
                    <a:pt x="22" y="157"/>
                    <a:pt x="22" y="157"/>
                  </a:cubicBezTo>
                  <a:cubicBezTo>
                    <a:pt x="20" y="157"/>
                    <a:pt x="20" y="159"/>
                    <a:pt x="21" y="160"/>
                  </a:cubicBezTo>
                  <a:cubicBezTo>
                    <a:pt x="26" y="161"/>
                    <a:pt x="30" y="164"/>
                    <a:pt x="34" y="166"/>
                  </a:cubicBezTo>
                  <a:cubicBezTo>
                    <a:pt x="33" y="168"/>
                    <a:pt x="32" y="170"/>
                    <a:pt x="31" y="173"/>
                  </a:cubicBezTo>
                  <a:moveTo>
                    <a:pt x="99" y="0"/>
                  </a:moveTo>
                  <a:cubicBezTo>
                    <a:pt x="98" y="0"/>
                    <a:pt x="98" y="0"/>
                    <a:pt x="98" y="0"/>
                  </a:cubicBezTo>
                  <a:cubicBezTo>
                    <a:pt x="90" y="13"/>
                    <a:pt x="81" y="26"/>
                    <a:pt x="73" y="39"/>
                  </a:cubicBezTo>
                  <a:cubicBezTo>
                    <a:pt x="66" y="52"/>
                    <a:pt x="59" y="65"/>
                    <a:pt x="50" y="77"/>
                  </a:cubicBezTo>
                  <a:cubicBezTo>
                    <a:pt x="42" y="90"/>
                    <a:pt x="33" y="102"/>
                    <a:pt x="25" y="115"/>
                  </a:cubicBezTo>
                  <a:cubicBezTo>
                    <a:pt x="16" y="129"/>
                    <a:pt x="8" y="143"/>
                    <a:pt x="0" y="156"/>
                  </a:cubicBezTo>
                  <a:cubicBezTo>
                    <a:pt x="0" y="157"/>
                    <a:pt x="0" y="157"/>
                    <a:pt x="0" y="157"/>
                  </a:cubicBezTo>
                  <a:cubicBezTo>
                    <a:pt x="0" y="157"/>
                    <a:pt x="0" y="157"/>
                    <a:pt x="0" y="158"/>
                  </a:cubicBezTo>
                  <a:cubicBezTo>
                    <a:pt x="10" y="163"/>
                    <a:pt x="20" y="169"/>
                    <a:pt x="30" y="175"/>
                  </a:cubicBezTo>
                  <a:cubicBezTo>
                    <a:pt x="30" y="175"/>
                    <a:pt x="31" y="175"/>
                    <a:pt x="31" y="175"/>
                  </a:cubicBezTo>
                  <a:cubicBezTo>
                    <a:pt x="31" y="175"/>
                    <a:pt x="32" y="175"/>
                    <a:pt x="32" y="175"/>
                  </a:cubicBezTo>
                  <a:cubicBezTo>
                    <a:pt x="32" y="175"/>
                    <a:pt x="32" y="175"/>
                    <a:pt x="32" y="175"/>
                  </a:cubicBezTo>
                  <a:cubicBezTo>
                    <a:pt x="32" y="175"/>
                    <a:pt x="32" y="175"/>
                    <a:pt x="33" y="174"/>
                  </a:cubicBezTo>
                  <a:cubicBezTo>
                    <a:pt x="38" y="163"/>
                    <a:pt x="46" y="152"/>
                    <a:pt x="53" y="142"/>
                  </a:cubicBezTo>
                  <a:cubicBezTo>
                    <a:pt x="60" y="130"/>
                    <a:pt x="67" y="119"/>
                    <a:pt x="75" y="107"/>
                  </a:cubicBezTo>
                  <a:cubicBezTo>
                    <a:pt x="87" y="88"/>
                    <a:pt x="100" y="68"/>
                    <a:pt x="112" y="48"/>
                  </a:cubicBezTo>
                  <a:cubicBezTo>
                    <a:pt x="116" y="42"/>
                    <a:pt x="120" y="36"/>
                    <a:pt x="123" y="30"/>
                  </a:cubicBezTo>
                  <a:cubicBezTo>
                    <a:pt x="125" y="27"/>
                    <a:pt x="127" y="24"/>
                    <a:pt x="128" y="21"/>
                  </a:cubicBezTo>
                  <a:cubicBezTo>
                    <a:pt x="128" y="21"/>
                    <a:pt x="129" y="20"/>
                    <a:pt x="128" y="19"/>
                  </a:cubicBezTo>
                  <a:cubicBezTo>
                    <a:pt x="118" y="13"/>
                    <a:pt x="110" y="6"/>
                    <a:pt x="101" y="0"/>
                  </a:cubicBezTo>
                  <a:cubicBezTo>
                    <a:pt x="100" y="0"/>
                    <a:pt x="100" y="0"/>
                    <a:pt x="100" y="0"/>
                  </a:cubicBezTo>
                  <a:cubicBezTo>
                    <a:pt x="100" y="0"/>
                    <a:pt x="100" y="0"/>
                    <a:pt x="100" y="0"/>
                  </a:cubicBezTo>
                  <a:cubicBezTo>
                    <a:pt x="99" y="0"/>
                    <a:pt x="99" y="0"/>
                    <a:pt x="9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9" name="Freeform 38"/>
            <p:cNvSpPr/>
            <p:nvPr/>
          </p:nvSpPr>
          <p:spPr bwMode="auto">
            <a:xfrm>
              <a:off x="5952794" y="3347964"/>
              <a:ext cx="60325" cy="38100"/>
            </a:xfrm>
            <a:custGeom>
              <a:avLst/>
              <a:gdLst>
                <a:gd name="T0" fmla="*/ 1 w 14"/>
                <a:gd name="T1" fmla="*/ 0 h 9"/>
                <a:gd name="T2" fmla="*/ 1 w 14"/>
                <a:gd name="T3" fmla="*/ 2 h 9"/>
                <a:gd name="T4" fmla="*/ 11 w 14"/>
                <a:gd name="T5" fmla="*/ 9 h 9"/>
                <a:gd name="T6" fmla="*/ 12 w 14"/>
                <a:gd name="T7" fmla="*/ 9 h 9"/>
                <a:gd name="T8" fmla="*/ 12 w 14"/>
                <a:gd name="T9" fmla="*/ 7 h 9"/>
                <a:gd name="T10" fmla="*/ 2 w 14"/>
                <a:gd name="T11" fmla="*/ 0 h 9"/>
                <a:gd name="T12" fmla="*/ 1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 y="0"/>
                  </a:moveTo>
                  <a:cubicBezTo>
                    <a:pt x="0" y="0"/>
                    <a:pt x="0" y="1"/>
                    <a:pt x="1" y="2"/>
                  </a:cubicBezTo>
                  <a:cubicBezTo>
                    <a:pt x="4" y="4"/>
                    <a:pt x="8" y="7"/>
                    <a:pt x="11" y="9"/>
                  </a:cubicBezTo>
                  <a:cubicBezTo>
                    <a:pt x="11" y="9"/>
                    <a:pt x="12" y="9"/>
                    <a:pt x="12" y="9"/>
                  </a:cubicBezTo>
                  <a:cubicBezTo>
                    <a:pt x="13" y="9"/>
                    <a:pt x="14" y="8"/>
                    <a:pt x="12" y="7"/>
                  </a:cubicBezTo>
                  <a:cubicBezTo>
                    <a:pt x="9" y="5"/>
                    <a:pt x="6"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0" name="Freeform 39"/>
            <p:cNvSpPr>
              <a:spLocks noEditPoints="1"/>
            </p:cNvSpPr>
            <p:nvPr/>
          </p:nvSpPr>
          <p:spPr bwMode="auto">
            <a:xfrm>
              <a:off x="3112756" y="1781102"/>
              <a:ext cx="1085850" cy="728663"/>
            </a:xfrm>
            <a:custGeom>
              <a:avLst/>
              <a:gdLst>
                <a:gd name="T0" fmla="*/ 220 w 256"/>
                <a:gd name="T1" fmla="*/ 9 h 172"/>
                <a:gd name="T2" fmla="*/ 197 w 256"/>
                <a:gd name="T3" fmla="*/ 74 h 172"/>
                <a:gd name="T4" fmla="*/ 25 w 256"/>
                <a:gd name="T5" fmla="*/ 168 h 172"/>
                <a:gd name="T6" fmla="*/ 9 w 256"/>
                <a:gd name="T7" fmla="*/ 125 h 172"/>
                <a:gd name="T8" fmla="*/ 18 w 256"/>
                <a:gd name="T9" fmla="*/ 141 h 172"/>
                <a:gd name="T10" fmla="*/ 12 w 256"/>
                <a:gd name="T11" fmla="*/ 123 h 172"/>
                <a:gd name="T12" fmla="*/ 17 w 256"/>
                <a:gd name="T13" fmla="*/ 121 h 172"/>
                <a:gd name="T14" fmla="*/ 31 w 256"/>
                <a:gd name="T15" fmla="*/ 138 h 172"/>
                <a:gd name="T16" fmla="*/ 26 w 256"/>
                <a:gd name="T17" fmla="*/ 115 h 172"/>
                <a:gd name="T18" fmla="*/ 37 w 256"/>
                <a:gd name="T19" fmla="*/ 130 h 172"/>
                <a:gd name="T20" fmla="*/ 36 w 256"/>
                <a:gd name="T21" fmla="*/ 109 h 172"/>
                <a:gd name="T22" fmla="*/ 50 w 256"/>
                <a:gd name="T23" fmla="*/ 128 h 172"/>
                <a:gd name="T24" fmla="*/ 51 w 256"/>
                <a:gd name="T25" fmla="*/ 102 h 172"/>
                <a:gd name="T26" fmla="*/ 65 w 256"/>
                <a:gd name="T27" fmla="*/ 120 h 172"/>
                <a:gd name="T28" fmla="*/ 61 w 256"/>
                <a:gd name="T29" fmla="*/ 95 h 172"/>
                <a:gd name="T30" fmla="*/ 71 w 256"/>
                <a:gd name="T31" fmla="*/ 112 h 172"/>
                <a:gd name="T32" fmla="*/ 64 w 256"/>
                <a:gd name="T33" fmla="*/ 94 h 172"/>
                <a:gd name="T34" fmla="*/ 81 w 256"/>
                <a:gd name="T35" fmla="*/ 113 h 172"/>
                <a:gd name="T36" fmla="*/ 71 w 256"/>
                <a:gd name="T37" fmla="*/ 90 h 172"/>
                <a:gd name="T38" fmla="*/ 89 w 256"/>
                <a:gd name="T39" fmla="*/ 104 h 172"/>
                <a:gd name="T40" fmla="*/ 82 w 256"/>
                <a:gd name="T41" fmla="*/ 83 h 172"/>
                <a:gd name="T42" fmla="*/ 92 w 256"/>
                <a:gd name="T43" fmla="*/ 92 h 172"/>
                <a:gd name="T44" fmla="*/ 102 w 256"/>
                <a:gd name="T45" fmla="*/ 102 h 172"/>
                <a:gd name="T46" fmla="*/ 88 w 256"/>
                <a:gd name="T47" fmla="*/ 80 h 172"/>
                <a:gd name="T48" fmla="*/ 105 w 256"/>
                <a:gd name="T49" fmla="*/ 94 h 172"/>
                <a:gd name="T50" fmla="*/ 104 w 256"/>
                <a:gd name="T51" fmla="*/ 72 h 172"/>
                <a:gd name="T52" fmla="*/ 116 w 256"/>
                <a:gd name="T53" fmla="*/ 93 h 172"/>
                <a:gd name="T54" fmla="*/ 107 w 256"/>
                <a:gd name="T55" fmla="*/ 70 h 172"/>
                <a:gd name="T56" fmla="*/ 125 w 256"/>
                <a:gd name="T57" fmla="*/ 83 h 172"/>
                <a:gd name="T58" fmla="*/ 121 w 256"/>
                <a:gd name="T59" fmla="*/ 64 h 172"/>
                <a:gd name="T60" fmla="*/ 126 w 256"/>
                <a:gd name="T61" fmla="*/ 60 h 172"/>
                <a:gd name="T62" fmla="*/ 140 w 256"/>
                <a:gd name="T63" fmla="*/ 81 h 172"/>
                <a:gd name="T64" fmla="*/ 134 w 256"/>
                <a:gd name="T65" fmla="*/ 55 h 172"/>
                <a:gd name="T66" fmla="*/ 145 w 256"/>
                <a:gd name="T67" fmla="*/ 74 h 172"/>
                <a:gd name="T68" fmla="*/ 137 w 256"/>
                <a:gd name="T69" fmla="*/ 54 h 172"/>
                <a:gd name="T70" fmla="*/ 154 w 256"/>
                <a:gd name="T71" fmla="*/ 70 h 172"/>
                <a:gd name="T72" fmla="*/ 148 w 256"/>
                <a:gd name="T73" fmla="*/ 48 h 172"/>
                <a:gd name="T74" fmla="*/ 153 w 256"/>
                <a:gd name="T75" fmla="*/ 46 h 172"/>
                <a:gd name="T76" fmla="*/ 165 w 256"/>
                <a:gd name="T77" fmla="*/ 62 h 172"/>
                <a:gd name="T78" fmla="*/ 164 w 256"/>
                <a:gd name="T79" fmla="*/ 39 h 172"/>
                <a:gd name="T80" fmla="*/ 174 w 256"/>
                <a:gd name="T81" fmla="*/ 59 h 172"/>
                <a:gd name="T82" fmla="*/ 166 w 256"/>
                <a:gd name="T83" fmla="*/ 38 h 172"/>
                <a:gd name="T84" fmla="*/ 185 w 256"/>
                <a:gd name="T85" fmla="*/ 57 h 172"/>
                <a:gd name="T86" fmla="*/ 177 w 256"/>
                <a:gd name="T87" fmla="*/ 32 h 172"/>
                <a:gd name="T88" fmla="*/ 196 w 256"/>
                <a:gd name="T89" fmla="*/ 47 h 172"/>
                <a:gd name="T90" fmla="*/ 196 w 256"/>
                <a:gd name="T91" fmla="*/ 22 h 172"/>
                <a:gd name="T92" fmla="*/ 207 w 256"/>
                <a:gd name="T93" fmla="*/ 41 h 172"/>
                <a:gd name="T94" fmla="*/ 206 w 256"/>
                <a:gd name="T95" fmla="*/ 16 h 172"/>
                <a:gd name="T96" fmla="*/ 219 w 256"/>
                <a:gd name="T97" fmla="*/ 31 h 172"/>
                <a:gd name="T98" fmla="*/ 229 w 256"/>
                <a:gd name="T99" fmla="*/ 28 h 172"/>
                <a:gd name="T100" fmla="*/ 227 w 256"/>
                <a:gd name="T101" fmla="*/ 0 h 172"/>
                <a:gd name="T102" fmla="*/ 40 w 256"/>
                <a:gd name="T103" fmla="*/ 103 h 172"/>
                <a:gd name="T104" fmla="*/ 1 w 256"/>
                <a:gd name="T105" fmla="*/ 128 h 172"/>
                <a:gd name="T106" fmla="*/ 25 w 256"/>
                <a:gd name="T107" fmla="*/ 172 h 172"/>
                <a:gd name="T108" fmla="*/ 138 w 256"/>
                <a:gd name="T109" fmla="*/ 108 h 172"/>
                <a:gd name="T110" fmla="*/ 256 w 256"/>
                <a:gd name="T111" fmla="*/ 45 h 172"/>
                <a:gd name="T112" fmla="*/ 229 w 256"/>
                <a:gd name="T11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172">
                  <a:moveTo>
                    <a:pt x="230" y="29"/>
                  </a:moveTo>
                  <a:cubicBezTo>
                    <a:pt x="231" y="29"/>
                    <a:pt x="233" y="27"/>
                    <a:pt x="231" y="26"/>
                  </a:cubicBezTo>
                  <a:cubicBezTo>
                    <a:pt x="226" y="21"/>
                    <a:pt x="224" y="14"/>
                    <a:pt x="220" y="9"/>
                  </a:cubicBezTo>
                  <a:cubicBezTo>
                    <a:pt x="223" y="7"/>
                    <a:pt x="226" y="5"/>
                    <a:pt x="228" y="3"/>
                  </a:cubicBezTo>
                  <a:cubicBezTo>
                    <a:pt x="236" y="17"/>
                    <a:pt x="244" y="30"/>
                    <a:pt x="252" y="43"/>
                  </a:cubicBezTo>
                  <a:cubicBezTo>
                    <a:pt x="233" y="53"/>
                    <a:pt x="215" y="64"/>
                    <a:pt x="197" y="74"/>
                  </a:cubicBezTo>
                  <a:cubicBezTo>
                    <a:pt x="178" y="85"/>
                    <a:pt x="158" y="95"/>
                    <a:pt x="139" y="104"/>
                  </a:cubicBezTo>
                  <a:cubicBezTo>
                    <a:pt x="119" y="114"/>
                    <a:pt x="101" y="126"/>
                    <a:pt x="83" y="137"/>
                  </a:cubicBezTo>
                  <a:cubicBezTo>
                    <a:pt x="64" y="148"/>
                    <a:pt x="44" y="158"/>
                    <a:pt x="25" y="168"/>
                  </a:cubicBezTo>
                  <a:cubicBezTo>
                    <a:pt x="25" y="168"/>
                    <a:pt x="25" y="168"/>
                    <a:pt x="25" y="168"/>
                  </a:cubicBezTo>
                  <a:cubicBezTo>
                    <a:pt x="18" y="155"/>
                    <a:pt x="12" y="141"/>
                    <a:pt x="5" y="128"/>
                  </a:cubicBezTo>
                  <a:cubicBezTo>
                    <a:pt x="6" y="127"/>
                    <a:pt x="7" y="126"/>
                    <a:pt x="9" y="125"/>
                  </a:cubicBezTo>
                  <a:cubicBezTo>
                    <a:pt x="9" y="125"/>
                    <a:pt x="9" y="125"/>
                    <a:pt x="9" y="125"/>
                  </a:cubicBezTo>
                  <a:cubicBezTo>
                    <a:pt x="12" y="130"/>
                    <a:pt x="14" y="136"/>
                    <a:pt x="17" y="141"/>
                  </a:cubicBezTo>
                  <a:cubicBezTo>
                    <a:pt x="18" y="141"/>
                    <a:pt x="18" y="141"/>
                    <a:pt x="18" y="141"/>
                  </a:cubicBezTo>
                  <a:cubicBezTo>
                    <a:pt x="20" y="141"/>
                    <a:pt x="21" y="139"/>
                    <a:pt x="20" y="138"/>
                  </a:cubicBezTo>
                  <a:cubicBezTo>
                    <a:pt x="16" y="134"/>
                    <a:pt x="15" y="128"/>
                    <a:pt x="12" y="124"/>
                  </a:cubicBezTo>
                  <a:cubicBezTo>
                    <a:pt x="12" y="123"/>
                    <a:pt x="12" y="123"/>
                    <a:pt x="12" y="123"/>
                  </a:cubicBezTo>
                  <a:cubicBezTo>
                    <a:pt x="12" y="123"/>
                    <a:pt x="13" y="122"/>
                    <a:pt x="14" y="122"/>
                  </a:cubicBezTo>
                  <a:cubicBezTo>
                    <a:pt x="15" y="121"/>
                    <a:pt x="16" y="121"/>
                    <a:pt x="17" y="120"/>
                  </a:cubicBezTo>
                  <a:cubicBezTo>
                    <a:pt x="17" y="121"/>
                    <a:pt x="17" y="121"/>
                    <a:pt x="17" y="121"/>
                  </a:cubicBezTo>
                  <a:cubicBezTo>
                    <a:pt x="21" y="128"/>
                    <a:pt x="24" y="134"/>
                    <a:pt x="29" y="140"/>
                  </a:cubicBezTo>
                  <a:cubicBezTo>
                    <a:pt x="29" y="141"/>
                    <a:pt x="30" y="141"/>
                    <a:pt x="30" y="141"/>
                  </a:cubicBezTo>
                  <a:cubicBezTo>
                    <a:pt x="31" y="141"/>
                    <a:pt x="33" y="139"/>
                    <a:pt x="31" y="138"/>
                  </a:cubicBezTo>
                  <a:cubicBezTo>
                    <a:pt x="27" y="132"/>
                    <a:pt x="24" y="126"/>
                    <a:pt x="20" y="119"/>
                  </a:cubicBezTo>
                  <a:cubicBezTo>
                    <a:pt x="20" y="119"/>
                    <a:pt x="20" y="119"/>
                    <a:pt x="19" y="119"/>
                  </a:cubicBezTo>
                  <a:cubicBezTo>
                    <a:pt x="22" y="117"/>
                    <a:pt x="24" y="116"/>
                    <a:pt x="26" y="115"/>
                  </a:cubicBezTo>
                  <a:cubicBezTo>
                    <a:pt x="28" y="121"/>
                    <a:pt x="30" y="127"/>
                    <a:pt x="34" y="132"/>
                  </a:cubicBezTo>
                  <a:cubicBezTo>
                    <a:pt x="35" y="132"/>
                    <a:pt x="35" y="132"/>
                    <a:pt x="36" y="132"/>
                  </a:cubicBezTo>
                  <a:cubicBezTo>
                    <a:pt x="37" y="132"/>
                    <a:pt x="38" y="131"/>
                    <a:pt x="37" y="130"/>
                  </a:cubicBezTo>
                  <a:cubicBezTo>
                    <a:pt x="33" y="125"/>
                    <a:pt x="31" y="119"/>
                    <a:pt x="29" y="113"/>
                  </a:cubicBezTo>
                  <a:cubicBezTo>
                    <a:pt x="31" y="112"/>
                    <a:pt x="32" y="111"/>
                    <a:pt x="34" y="110"/>
                  </a:cubicBezTo>
                  <a:cubicBezTo>
                    <a:pt x="35" y="110"/>
                    <a:pt x="35" y="109"/>
                    <a:pt x="36" y="109"/>
                  </a:cubicBezTo>
                  <a:cubicBezTo>
                    <a:pt x="38" y="117"/>
                    <a:pt x="43" y="123"/>
                    <a:pt x="47" y="130"/>
                  </a:cubicBezTo>
                  <a:cubicBezTo>
                    <a:pt x="47" y="130"/>
                    <a:pt x="48" y="131"/>
                    <a:pt x="48" y="131"/>
                  </a:cubicBezTo>
                  <a:cubicBezTo>
                    <a:pt x="50" y="131"/>
                    <a:pt x="51" y="129"/>
                    <a:pt x="50" y="128"/>
                  </a:cubicBezTo>
                  <a:cubicBezTo>
                    <a:pt x="46" y="121"/>
                    <a:pt x="41" y="115"/>
                    <a:pt x="39" y="107"/>
                  </a:cubicBezTo>
                  <a:cubicBezTo>
                    <a:pt x="43" y="105"/>
                    <a:pt x="47" y="103"/>
                    <a:pt x="51" y="101"/>
                  </a:cubicBezTo>
                  <a:cubicBezTo>
                    <a:pt x="51" y="101"/>
                    <a:pt x="51" y="101"/>
                    <a:pt x="51" y="102"/>
                  </a:cubicBezTo>
                  <a:cubicBezTo>
                    <a:pt x="55" y="108"/>
                    <a:pt x="59" y="115"/>
                    <a:pt x="62" y="122"/>
                  </a:cubicBezTo>
                  <a:cubicBezTo>
                    <a:pt x="62" y="122"/>
                    <a:pt x="63" y="123"/>
                    <a:pt x="63" y="123"/>
                  </a:cubicBezTo>
                  <a:cubicBezTo>
                    <a:pt x="64" y="123"/>
                    <a:pt x="65" y="121"/>
                    <a:pt x="65" y="120"/>
                  </a:cubicBezTo>
                  <a:cubicBezTo>
                    <a:pt x="62" y="113"/>
                    <a:pt x="58" y="107"/>
                    <a:pt x="54" y="100"/>
                  </a:cubicBezTo>
                  <a:cubicBezTo>
                    <a:pt x="54" y="100"/>
                    <a:pt x="53" y="100"/>
                    <a:pt x="53" y="99"/>
                  </a:cubicBezTo>
                  <a:cubicBezTo>
                    <a:pt x="55" y="98"/>
                    <a:pt x="58" y="97"/>
                    <a:pt x="61" y="95"/>
                  </a:cubicBezTo>
                  <a:cubicBezTo>
                    <a:pt x="61" y="95"/>
                    <a:pt x="61" y="95"/>
                    <a:pt x="61" y="95"/>
                  </a:cubicBezTo>
                  <a:cubicBezTo>
                    <a:pt x="64" y="101"/>
                    <a:pt x="66" y="107"/>
                    <a:pt x="69" y="111"/>
                  </a:cubicBezTo>
                  <a:cubicBezTo>
                    <a:pt x="70" y="112"/>
                    <a:pt x="70" y="112"/>
                    <a:pt x="71" y="112"/>
                  </a:cubicBezTo>
                  <a:cubicBezTo>
                    <a:pt x="72" y="112"/>
                    <a:pt x="73" y="110"/>
                    <a:pt x="72" y="109"/>
                  </a:cubicBezTo>
                  <a:cubicBezTo>
                    <a:pt x="68" y="104"/>
                    <a:pt x="67" y="99"/>
                    <a:pt x="64" y="94"/>
                  </a:cubicBezTo>
                  <a:cubicBezTo>
                    <a:pt x="64" y="94"/>
                    <a:pt x="64" y="94"/>
                    <a:pt x="64" y="94"/>
                  </a:cubicBezTo>
                  <a:cubicBezTo>
                    <a:pt x="65" y="93"/>
                    <a:pt x="66" y="92"/>
                    <a:pt x="68" y="91"/>
                  </a:cubicBezTo>
                  <a:cubicBezTo>
                    <a:pt x="68" y="92"/>
                    <a:pt x="68" y="92"/>
                    <a:pt x="68" y="92"/>
                  </a:cubicBezTo>
                  <a:cubicBezTo>
                    <a:pt x="72" y="99"/>
                    <a:pt x="76" y="107"/>
                    <a:pt x="81" y="113"/>
                  </a:cubicBezTo>
                  <a:cubicBezTo>
                    <a:pt x="81" y="114"/>
                    <a:pt x="82" y="114"/>
                    <a:pt x="82" y="114"/>
                  </a:cubicBezTo>
                  <a:cubicBezTo>
                    <a:pt x="83" y="114"/>
                    <a:pt x="85" y="112"/>
                    <a:pt x="83" y="111"/>
                  </a:cubicBezTo>
                  <a:cubicBezTo>
                    <a:pt x="78" y="105"/>
                    <a:pt x="75" y="97"/>
                    <a:pt x="71" y="90"/>
                  </a:cubicBezTo>
                  <a:cubicBezTo>
                    <a:pt x="71" y="90"/>
                    <a:pt x="71" y="90"/>
                    <a:pt x="71" y="90"/>
                  </a:cubicBezTo>
                  <a:cubicBezTo>
                    <a:pt x="73" y="88"/>
                    <a:pt x="76" y="86"/>
                    <a:pt x="79" y="85"/>
                  </a:cubicBezTo>
                  <a:cubicBezTo>
                    <a:pt x="82" y="91"/>
                    <a:pt x="84" y="98"/>
                    <a:pt x="89" y="104"/>
                  </a:cubicBezTo>
                  <a:cubicBezTo>
                    <a:pt x="89" y="104"/>
                    <a:pt x="90" y="105"/>
                    <a:pt x="90" y="105"/>
                  </a:cubicBezTo>
                  <a:cubicBezTo>
                    <a:pt x="92" y="105"/>
                    <a:pt x="93" y="103"/>
                    <a:pt x="92" y="102"/>
                  </a:cubicBezTo>
                  <a:cubicBezTo>
                    <a:pt x="87" y="96"/>
                    <a:pt x="85" y="89"/>
                    <a:pt x="82" y="83"/>
                  </a:cubicBezTo>
                  <a:cubicBezTo>
                    <a:pt x="83" y="83"/>
                    <a:pt x="84" y="82"/>
                    <a:pt x="86" y="81"/>
                  </a:cubicBezTo>
                  <a:cubicBezTo>
                    <a:pt x="86" y="82"/>
                    <a:pt x="86" y="82"/>
                    <a:pt x="86" y="83"/>
                  </a:cubicBezTo>
                  <a:cubicBezTo>
                    <a:pt x="89" y="85"/>
                    <a:pt x="90" y="89"/>
                    <a:pt x="92" y="92"/>
                  </a:cubicBezTo>
                  <a:cubicBezTo>
                    <a:pt x="94" y="96"/>
                    <a:pt x="97" y="100"/>
                    <a:pt x="99" y="104"/>
                  </a:cubicBezTo>
                  <a:cubicBezTo>
                    <a:pt x="99" y="104"/>
                    <a:pt x="100" y="104"/>
                    <a:pt x="100" y="104"/>
                  </a:cubicBezTo>
                  <a:cubicBezTo>
                    <a:pt x="101" y="104"/>
                    <a:pt x="103" y="103"/>
                    <a:pt x="102" y="102"/>
                  </a:cubicBezTo>
                  <a:cubicBezTo>
                    <a:pt x="100" y="98"/>
                    <a:pt x="97" y="94"/>
                    <a:pt x="95" y="90"/>
                  </a:cubicBezTo>
                  <a:cubicBezTo>
                    <a:pt x="93" y="87"/>
                    <a:pt x="91" y="83"/>
                    <a:pt x="89" y="80"/>
                  </a:cubicBezTo>
                  <a:cubicBezTo>
                    <a:pt x="88" y="80"/>
                    <a:pt x="88" y="80"/>
                    <a:pt x="88" y="80"/>
                  </a:cubicBezTo>
                  <a:cubicBezTo>
                    <a:pt x="91" y="79"/>
                    <a:pt x="93" y="78"/>
                    <a:pt x="95" y="76"/>
                  </a:cubicBezTo>
                  <a:cubicBezTo>
                    <a:pt x="98" y="82"/>
                    <a:pt x="101" y="88"/>
                    <a:pt x="104" y="94"/>
                  </a:cubicBezTo>
                  <a:cubicBezTo>
                    <a:pt x="104" y="94"/>
                    <a:pt x="105" y="94"/>
                    <a:pt x="105" y="94"/>
                  </a:cubicBezTo>
                  <a:cubicBezTo>
                    <a:pt x="106" y="94"/>
                    <a:pt x="108" y="93"/>
                    <a:pt x="107" y="92"/>
                  </a:cubicBezTo>
                  <a:cubicBezTo>
                    <a:pt x="104" y="86"/>
                    <a:pt x="101" y="80"/>
                    <a:pt x="98" y="75"/>
                  </a:cubicBezTo>
                  <a:cubicBezTo>
                    <a:pt x="100" y="74"/>
                    <a:pt x="102" y="73"/>
                    <a:pt x="104" y="72"/>
                  </a:cubicBezTo>
                  <a:cubicBezTo>
                    <a:pt x="106" y="75"/>
                    <a:pt x="107" y="78"/>
                    <a:pt x="108" y="82"/>
                  </a:cubicBezTo>
                  <a:cubicBezTo>
                    <a:pt x="109" y="85"/>
                    <a:pt x="112" y="89"/>
                    <a:pt x="114" y="92"/>
                  </a:cubicBezTo>
                  <a:cubicBezTo>
                    <a:pt x="115" y="93"/>
                    <a:pt x="115" y="93"/>
                    <a:pt x="116" y="93"/>
                  </a:cubicBezTo>
                  <a:cubicBezTo>
                    <a:pt x="117" y="93"/>
                    <a:pt x="118" y="92"/>
                    <a:pt x="117" y="91"/>
                  </a:cubicBezTo>
                  <a:cubicBezTo>
                    <a:pt x="116" y="87"/>
                    <a:pt x="114" y="84"/>
                    <a:pt x="112" y="81"/>
                  </a:cubicBezTo>
                  <a:cubicBezTo>
                    <a:pt x="110" y="78"/>
                    <a:pt x="109" y="73"/>
                    <a:pt x="107" y="70"/>
                  </a:cubicBezTo>
                  <a:cubicBezTo>
                    <a:pt x="110" y="68"/>
                    <a:pt x="114" y="66"/>
                    <a:pt x="118" y="64"/>
                  </a:cubicBezTo>
                  <a:cubicBezTo>
                    <a:pt x="117" y="64"/>
                    <a:pt x="117" y="65"/>
                    <a:pt x="118" y="66"/>
                  </a:cubicBezTo>
                  <a:cubicBezTo>
                    <a:pt x="121" y="71"/>
                    <a:pt x="123" y="77"/>
                    <a:pt x="125" y="83"/>
                  </a:cubicBezTo>
                  <a:cubicBezTo>
                    <a:pt x="125" y="84"/>
                    <a:pt x="126" y="85"/>
                    <a:pt x="127" y="85"/>
                  </a:cubicBezTo>
                  <a:cubicBezTo>
                    <a:pt x="128" y="85"/>
                    <a:pt x="129" y="84"/>
                    <a:pt x="128" y="83"/>
                  </a:cubicBezTo>
                  <a:cubicBezTo>
                    <a:pt x="126" y="76"/>
                    <a:pt x="124" y="70"/>
                    <a:pt x="121" y="64"/>
                  </a:cubicBezTo>
                  <a:cubicBezTo>
                    <a:pt x="120" y="63"/>
                    <a:pt x="120" y="63"/>
                    <a:pt x="119" y="63"/>
                  </a:cubicBezTo>
                  <a:cubicBezTo>
                    <a:pt x="122" y="62"/>
                    <a:pt x="124" y="61"/>
                    <a:pt x="126" y="60"/>
                  </a:cubicBezTo>
                  <a:cubicBezTo>
                    <a:pt x="126" y="60"/>
                    <a:pt x="126" y="60"/>
                    <a:pt x="126" y="60"/>
                  </a:cubicBezTo>
                  <a:cubicBezTo>
                    <a:pt x="130" y="68"/>
                    <a:pt x="134" y="75"/>
                    <a:pt x="137" y="83"/>
                  </a:cubicBezTo>
                  <a:cubicBezTo>
                    <a:pt x="137" y="83"/>
                    <a:pt x="138" y="84"/>
                    <a:pt x="138" y="84"/>
                  </a:cubicBezTo>
                  <a:cubicBezTo>
                    <a:pt x="139" y="84"/>
                    <a:pt x="140" y="82"/>
                    <a:pt x="140" y="81"/>
                  </a:cubicBezTo>
                  <a:cubicBezTo>
                    <a:pt x="137" y="73"/>
                    <a:pt x="133" y="66"/>
                    <a:pt x="129" y="59"/>
                  </a:cubicBezTo>
                  <a:cubicBezTo>
                    <a:pt x="129" y="58"/>
                    <a:pt x="129" y="58"/>
                    <a:pt x="129" y="58"/>
                  </a:cubicBezTo>
                  <a:cubicBezTo>
                    <a:pt x="130" y="57"/>
                    <a:pt x="132" y="56"/>
                    <a:pt x="134" y="55"/>
                  </a:cubicBezTo>
                  <a:cubicBezTo>
                    <a:pt x="134" y="55"/>
                    <a:pt x="134" y="55"/>
                    <a:pt x="134" y="55"/>
                  </a:cubicBezTo>
                  <a:cubicBezTo>
                    <a:pt x="137" y="61"/>
                    <a:pt x="140" y="68"/>
                    <a:pt x="144" y="73"/>
                  </a:cubicBezTo>
                  <a:cubicBezTo>
                    <a:pt x="145" y="74"/>
                    <a:pt x="145" y="74"/>
                    <a:pt x="145" y="74"/>
                  </a:cubicBezTo>
                  <a:cubicBezTo>
                    <a:pt x="147" y="74"/>
                    <a:pt x="148" y="72"/>
                    <a:pt x="147" y="71"/>
                  </a:cubicBezTo>
                  <a:cubicBezTo>
                    <a:pt x="142" y="66"/>
                    <a:pt x="140" y="60"/>
                    <a:pt x="137" y="54"/>
                  </a:cubicBezTo>
                  <a:cubicBezTo>
                    <a:pt x="137" y="54"/>
                    <a:pt x="137" y="54"/>
                    <a:pt x="137" y="54"/>
                  </a:cubicBezTo>
                  <a:cubicBezTo>
                    <a:pt x="140" y="52"/>
                    <a:pt x="142" y="51"/>
                    <a:pt x="145" y="49"/>
                  </a:cubicBezTo>
                  <a:cubicBezTo>
                    <a:pt x="145" y="50"/>
                    <a:pt x="145" y="50"/>
                    <a:pt x="145" y="50"/>
                  </a:cubicBezTo>
                  <a:cubicBezTo>
                    <a:pt x="149" y="56"/>
                    <a:pt x="152" y="63"/>
                    <a:pt x="154" y="70"/>
                  </a:cubicBezTo>
                  <a:cubicBezTo>
                    <a:pt x="155" y="71"/>
                    <a:pt x="155" y="71"/>
                    <a:pt x="156" y="71"/>
                  </a:cubicBezTo>
                  <a:cubicBezTo>
                    <a:pt x="157" y="71"/>
                    <a:pt x="158" y="70"/>
                    <a:pt x="158" y="69"/>
                  </a:cubicBezTo>
                  <a:cubicBezTo>
                    <a:pt x="155" y="62"/>
                    <a:pt x="152" y="55"/>
                    <a:pt x="148" y="48"/>
                  </a:cubicBezTo>
                  <a:cubicBezTo>
                    <a:pt x="148" y="48"/>
                    <a:pt x="148" y="48"/>
                    <a:pt x="148" y="48"/>
                  </a:cubicBezTo>
                  <a:cubicBezTo>
                    <a:pt x="150" y="47"/>
                    <a:pt x="151" y="46"/>
                    <a:pt x="153" y="45"/>
                  </a:cubicBezTo>
                  <a:cubicBezTo>
                    <a:pt x="153" y="46"/>
                    <a:pt x="153" y="46"/>
                    <a:pt x="153" y="46"/>
                  </a:cubicBezTo>
                  <a:cubicBezTo>
                    <a:pt x="156" y="52"/>
                    <a:pt x="159" y="58"/>
                    <a:pt x="162" y="64"/>
                  </a:cubicBezTo>
                  <a:cubicBezTo>
                    <a:pt x="162" y="64"/>
                    <a:pt x="163" y="65"/>
                    <a:pt x="164" y="65"/>
                  </a:cubicBezTo>
                  <a:cubicBezTo>
                    <a:pt x="165" y="65"/>
                    <a:pt x="166" y="63"/>
                    <a:pt x="165" y="62"/>
                  </a:cubicBezTo>
                  <a:cubicBezTo>
                    <a:pt x="162" y="56"/>
                    <a:pt x="159" y="50"/>
                    <a:pt x="156" y="44"/>
                  </a:cubicBezTo>
                  <a:cubicBezTo>
                    <a:pt x="156" y="43"/>
                    <a:pt x="156" y="43"/>
                    <a:pt x="156" y="43"/>
                  </a:cubicBezTo>
                  <a:cubicBezTo>
                    <a:pt x="158" y="42"/>
                    <a:pt x="161" y="40"/>
                    <a:pt x="164" y="39"/>
                  </a:cubicBezTo>
                  <a:cubicBezTo>
                    <a:pt x="164" y="40"/>
                    <a:pt x="164" y="40"/>
                    <a:pt x="164" y="40"/>
                  </a:cubicBezTo>
                  <a:cubicBezTo>
                    <a:pt x="166" y="46"/>
                    <a:pt x="170" y="52"/>
                    <a:pt x="173" y="58"/>
                  </a:cubicBezTo>
                  <a:cubicBezTo>
                    <a:pt x="173" y="58"/>
                    <a:pt x="174" y="59"/>
                    <a:pt x="174" y="59"/>
                  </a:cubicBezTo>
                  <a:cubicBezTo>
                    <a:pt x="175" y="59"/>
                    <a:pt x="177" y="57"/>
                    <a:pt x="176" y="56"/>
                  </a:cubicBezTo>
                  <a:cubicBezTo>
                    <a:pt x="173" y="51"/>
                    <a:pt x="169" y="45"/>
                    <a:pt x="167" y="39"/>
                  </a:cubicBezTo>
                  <a:cubicBezTo>
                    <a:pt x="167" y="38"/>
                    <a:pt x="166" y="38"/>
                    <a:pt x="166" y="38"/>
                  </a:cubicBezTo>
                  <a:cubicBezTo>
                    <a:pt x="168" y="37"/>
                    <a:pt x="169" y="36"/>
                    <a:pt x="171" y="35"/>
                  </a:cubicBezTo>
                  <a:cubicBezTo>
                    <a:pt x="172" y="35"/>
                    <a:pt x="173" y="34"/>
                    <a:pt x="174" y="34"/>
                  </a:cubicBezTo>
                  <a:cubicBezTo>
                    <a:pt x="177" y="41"/>
                    <a:pt x="180" y="49"/>
                    <a:pt x="185" y="57"/>
                  </a:cubicBezTo>
                  <a:cubicBezTo>
                    <a:pt x="185" y="57"/>
                    <a:pt x="186" y="57"/>
                    <a:pt x="186" y="57"/>
                  </a:cubicBezTo>
                  <a:cubicBezTo>
                    <a:pt x="187" y="57"/>
                    <a:pt x="189" y="56"/>
                    <a:pt x="188" y="55"/>
                  </a:cubicBezTo>
                  <a:cubicBezTo>
                    <a:pt x="183" y="48"/>
                    <a:pt x="181" y="40"/>
                    <a:pt x="177" y="32"/>
                  </a:cubicBezTo>
                  <a:cubicBezTo>
                    <a:pt x="179" y="31"/>
                    <a:pt x="182" y="29"/>
                    <a:pt x="184" y="28"/>
                  </a:cubicBezTo>
                  <a:cubicBezTo>
                    <a:pt x="187" y="34"/>
                    <a:pt x="189" y="42"/>
                    <a:pt x="194" y="47"/>
                  </a:cubicBezTo>
                  <a:cubicBezTo>
                    <a:pt x="195" y="47"/>
                    <a:pt x="195" y="47"/>
                    <a:pt x="196" y="47"/>
                  </a:cubicBezTo>
                  <a:cubicBezTo>
                    <a:pt x="197" y="47"/>
                    <a:pt x="198" y="45"/>
                    <a:pt x="197" y="44"/>
                  </a:cubicBezTo>
                  <a:cubicBezTo>
                    <a:pt x="192" y="40"/>
                    <a:pt x="190" y="32"/>
                    <a:pt x="187" y="26"/>
                  </a:cubicBezTo>
                  <a:cubicBezTo>
                    <a:pt x="190" y="25"/>
                    <a:pt x="193" y="23"/>
                    <a:pt x="196" y="22"/>
                  </a:cubicBezTo>
                  <a:cubicBezTo>
                    <a:pt x="196" y="22"/>
                    <a:pt x="196" y="22"/>
                    <a:pt x="196" y="22"/>
                  </a:cubicBezTo>
                  <a:cubicBezTo>
                    <a:pt x="200" y="27"/>
                    <a:pt x="203" y="34"/>
                    <a:pt x="205" y="40"/>
                  </a:cubicBezTo>
                  <a:cubicBezTo>
                    <a:pt x="206" y="41"/>
                    <a:pt x="207" y="41"/>
                    <a:pt x="207" y="41"/>
                  </a:cubicBezTo>
                  <a:cubicBezTo>
                    <a:pt x="208" y="41"/>
                    <a:pt x="209" y="41"/>
                    <a:pt x="209" y="39"/>
                  </a:cubicBezTo>
                  <a:cubicBezTo>
                    <a:pt x="207" y="32"/>
                    <a:pt x="203" y="26"/>
                    <a:pt x="199" y="20"/>
                  </a:cubicBezTo>
                  <a:cubicBezTo>
                    <a:pt x="201" y="19"/>
                    <a:pt x="204" y="17"/>
                    <a:pt x="206" y="16"/>
                  </a:cubicBezTo>
                  <a:cubicBezTo>
                    <a:pt x="209" y="22"/>
                    <a:pt x="213" y="27"/>
                    <a:pt x="216" y="33"/>
                  </a:cubicBezTo>
                  <a:cubicBezTo>
                    <a:pt x="216" y="34"/>
                    <a:pt x="217" y="34"/>
                    <a:pt x="217" y="34"/>
                  </a:cubicBezTo>
                  <a:cubicBezTo>
                    <a:pt x="219" y="34"/>
                    <a:pt x="220" y="33"/>
                    <a:pt x="219" y="31"/>
                  </a:cubicBezTo>
                  <a:cubicBezTo>
                    <a:pt x="216" y="26"/>
                    <a:pt x="212" y="20"/>
                    <a:pt x="209" y="14"/>
                  </a:cubicBezTo>
                  <a:cubicBezTo>
                    <a:pt x="212" y="13"/>
                    <a:pt x="214" y="12"/>
                    <a:pt x="217" y="10"/>
                  </a:cubicBezTo>
                  <a:cubicBezTo>
                    <a:pt x="221" y="16"/>
                    <a:pt x="224" y="23"/>
                    <a:pt x="229" y="28"/>
                  </a:cubicBezTo>
                  <a:cubicBezTo>
                    <a:pt x="229" y="29"/>
                    <a:pt x="230" y="29"/>
                    <a:pt x="230" y="29"/>
                  </a:cubicBezTo>
                  <a:moveTo>
                    <a:pt x="228" y="0"/>
                  </a:moveTo>
                  <a:cubicBezTo>
                    <a:pt x="228" y="0"/>
                    <a:pt x="227" y="0"/>
                    <a:pt x="227" y="0"/>
                  </a:cubicBezTo>
                  <a:cubicBezTo>
                    <a:pt x="212" y="10"/>
                    <a:pt x="195" y="18"/>
                    <a:pt x="180" y="27"/>
                  </a:cubicBezTo>
                  <a:cubicBezTo>
                    <a:pt x="163" y="36"/>
                    <a:pt x="146" y="45"/>
                    <a:pt x="129" y="54"/>
                  </a:cubicBezTo>
                  <a:cubicBezTo>
                    <a:pt x="99" y="70"/>
                    <a:pt x="69" y="86"/>
                    <a:pt x="40" y="103"/>
                  </a:cubicBezTo>
                  <a:cubicBezTo>
                    <a:pt x="31" y="107"/>
                    <a:pt x="23" y="112"/>
                    <a:pt x="14" y="118"/>
                  </a:cubicBezTo>
                  <a:cubicBezTo>
                    <a:pt x="10" y="120"/>
                    <a:pt x="6" y="122"/>
                    <a:pt x="3" y="125"/>
                  </a:cubicBezTo>
                  <a:cubicBezTo>
                    <a:pt x="1" y="125"/>
                    <a:pt x="0" y="126"/>
                    <a:pt x="1" y="128"/>
                  </a:cubicBezTo>
                  <a:cubicBezTo>
                    <a:pt x="8" y="142"/>
                    <a:pt x="15" y="156"/>
                    <a:pt x="22" y="170"/>
                  </a:cubicBezTo>
                  <a:cubicBezTo>
                    <a:pt x="22" y="170"/>
                    <a:pt x="23" y="171"/>
                    <a:pt x="23" y="171"/>
                  </a:cubicBezTo>
                  <a:cubicBezTo>
                    <a:pt x="23" y="171"/>
                    <a:pt x="24" y="172"/>
                    <a:pt x="25" y="172"/>
                  </a:cubicBezTo>
                  <a:cubicBezTo>
                    <a:pt x="25" y="172"/>
                    <a:pt x="25" y="172"/>
                    <a:pt x="26" y="172"/>
                  </a:cubicBezTo>
                  <a:cubicBezTo>
                    <a:pt x="45" y="161"/>
                    <a:pt x="64" y="152"/>
                    <a:pt x="82" y="141"/>
                  </a:cubicBezTo>
                  <a:cubicBezTo>
                    <a:pt x="101" y="130"/>
                    <a:pt x="119" y="118"/>
                    <a:pt x="138" y="108"/>
                  </a:cubicBezTo>
                  <a:cubicBezTo>
                    <a:pt x="158" y="99"/>
                    <a:pt x="177" y="89"/>
                    <a:pt x="196" y="79"/>
                  </a:cubicBezTo>
                  <a:cubicBezTo>
                    <a:pt x="216" y="68"/>
                    <a:pt x="235" y="56"/>
                    <a:pt x="255" y="45"/>
                  </a:cubicBezTo>
                  <a:cubicBezTo>
                    <a:pt x="256" y="45"/>
                    <a:pt x="256" y="45"/>
                    <a:pt x="256" y="45"/>
                  </a:cubicBezTo>
                  <a:cubicBezTo>
                    <a:pt x="256" y="44"/>
                    <a:pt x="256" y="44"/>
                    <a:pt x="256" y="43"/>
                  </a:cubicBezTo>
                  <a:cubicBezTo>
                    <a:pt x="247" y="29"/>
                    <a:pt x="239" y="15"/>
                    <a:pt x="231" y="0"/>
                  </a:cubicBezTo>
                  <a:cubicBezTo>
                    <a:pt x="230" y="0"/>
                    <a:pt x="230" y="0"/>
                    <a:pt x="229" y="0"/>
                  </a:cubicBezTo>
                  <a:cubicBezTo>
                    <a:pt x="229" y="0"/>
                    <a:pt x="229" y="0"/>
                    <a:pt x="229" y="0"/>
                  </a:cubicBezTo>
                  <a:cubicBezTo>
                    <a:pt x="228" y="0"/>
                    <a:pt x="228" y="0"/>
                    <a:pt x="22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1" name="Freeform 40"/>
            <p:cNvSpPr/>
            <p:nvPr/>
          </p:nvSpPr>
          <p:spPr bwMode="auto">
            <a:xfrm>
              <a:off x="3538206" y="2389114"/>
              <a:ext cx="50800" cy="85725"/>
            </a:xfrm>
            <a:custGeom>
              <a:avLst/>
              <a:gdLst>
                <a:gd name="T0" fmla="*/ 2 w 12"/>
                <a:gd name="T1" fmla="*/ 0 h 20"/>
                <a:gd name="T2" fmla="*/ 1 w 12"/>
                <a:gd name="T3" fmla="*/ 3 h 20"/>
                <a:gd name="T4" fmla="*/ 9 w 12"/>
                <a:gd name="T5" fmla="*/ 19 h 20"/>
                <a:gd name="T6" fmla="*/ 10 w 12"/>
                <a:gd name="T7" fmla="*/ 20 h 20"/>
                <a:gd name="T8" fmla="*/ 12 w 12"/>
                <a:gd name="T9" fmla="*/ 17 h 20"/>
                <a:gd name="T10" fmla="*/ 4 w 12"/>
                <a:gd name="T11" fmla="*/ 1 h 20"/>
                <a:gd name="T12" fmla="*/ 2 w 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2" y="0"/>
                  </a:moveTo>
                  <a:cubicBezTo>
                    <a:pt x="1" y="0"/>
                    <a:pt x="0" y="2"/>
                    <a:pt x="1" y="3"/>
                  </a:cubicBezTo>
                  <a:cubicBezTo>
                    <a:pt x="3" y="8"/>
                    <a:pt x="6" y="14"/>
                    <a:pt x="9" y="19"/>
                  </a:cubicBezTo>
                  <a:cubicBezTo>
                    <a:pt x="9" y="20"/>
                    <a:pt x="10" y="20"/>
                    <a:pt x="10" y="20"/>
                  </a:cubicBezTo>
                  <a:cubicBezTo>
                    <a:pt x="11" y="20"/>
                    <a:pt x="12" y="19"/>
                    <a:pt x="12" y="17"/>
                  </a:cubicBezTo>
                  <a:cubicBezTo>
                    <a:pt x="9" y="12"/>
                    <a:pt x="6" y="7"/>
                    <a:pt x="4" y="1"/>
                  </a:cubicBezTo>
                  <a:cubicBezTo>
                    <a:pt x="3" y="1"/>
                    <a:pt x="3" y="0"/>
                    <a:pt x="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2" name="Freeform 42"/>
            <p:cNvSpPr>
              <a:spLocks noEditPoints="1"/>
            </p:cNvSpPr>
            <p:nvPr/>
          </p:nvSpPr>
          <p:spPr bwMode="auto">
            <a:xfrm>
              <a:off x="5821420" y="4269803"/>
              <a:ext cx="660400" cy="309563"/>
            </a:xfrm>
            <a:custGeom>
              <a:avLst/>
              <a:gdLst>
                <a:gd name="T0" fmla="*/ 6 w 156"/>
                <a:gd name="T1" fmla="*/ 66 h 73"/>
                <a:gd name="T2" fmla="*/ 18 w 156"/>
                <a:gd name="T3" fmla="*/ 67 h 73"/>
                <a:gd name="T4" fmla="*/ 25 w 156"/>
                <a:gd name="T5" fmla="*/ 62 h 73"/>
                <a:gd name="T6" fmla="*/ 7 w 156"/>
                <a:gd name="T7" fmla="*/ 63 h 73"/>
                <a:gd name="T8" fmla="*/ 10 w 156"/>
                <a:gd name="T9" fmla="*/ 61 h 73"/>
                <a:gd name="T10" fmla="*/ 10 w 156"/>
                <a:gd name="T11" fmla="*/ 59 h 73"/>
                <a:gd name="T12" fmla="*/ 16 w 156"/>
                <a:gd name="T13" fmla="*/ 61 h 73"/>
                <a:gd name="T14" fmla="*/ 29 w 156"/>
                <a:gd name="T15" fmla="*/ 57 h 73"/>
                <a:gd name="T16" fmla="*/ 66 w 156"/>
                <a:gd name="T17" fmla="*/ 55 h 73"/>
                <a:gd name="T18" fmla="*/ 92 w 156"/>
                <a:gd name="T19" fmla="*/ 31 h 73"/>
                <a:gd name="T20" fmla="*/ 89 w 156"/>
                <a:gd name="T21" fmla="*/ 33 h 73"/>
                <a:gd name="T22" fmla="*/ 83 w 156"/>
                <a:gd name="T23" fmla="*/ 36 h 73"/>
                <a:gd name="T24" fmla="*/ 86 w 156"/>
                <a:gd name="T25" fmla="*/ 42 h 73"/>
                <a:gd name="T26" fmla="*/ 83 w 156"/>
                <a:gd name="T27" fmla="*/ 45 h 73"/>
                <a:gd name="T28" fmla="*/ 65 w 156"/>
                <a:gd name="T29" fmla="*/ 42 h 73"/>
                <a:gd name="T30" fmla="*/ 58 w 156"/>
                <a:gd name="T31" fmla="*/ 42 h 73"/>
                <a:gd name="T32" fmla="*/ 47 w 156"/>
                <a:gd name="T33" fmla="*/ 43 h 73"/>
                <a:gd name="T34" fmla="*/ 40 w 156"/>
                <a:gd name="T35" fmla="*/ 45 h 73"/>
                <a:gd name="T36" fmla="*/ 33 w 156"/>
                <a:gd name="T37" fmla="*/ 51 h 73"/>
                <a:gd name="T38" fmla="*/ 25 w 156"/>
                <a:gd name="T39" fmla="*/ 54 h 73"/>
                <a:gd name="T40" fmla="*/ 17 w 156"/>
                <a:gd name="T41" fmla="*/ 58 h 73"/>
                <a:gd name="T42" fmla="*/ 9 w 156"/>
                <a:gd name="T43" fmla="*/ 59 h 73"/>
                <a:gd name="T44" fmla="*/ 10 w 156"/>
                <a:gd name="T45" fmla="*/ 67 h 73"/>
                <a:gd name="T46" fmla="*/ 106 w 156"/>
                <a:gd name="T47" fmla="*/ 34 h 73"/>
                <a:gd name="T48" fmla="*/ 113 w 156"/>
                <a:gd name="T49" fmla="*/ 29 h 73"/>
                <a:gd name="T50" fmla="*/ 23 w 156"/>
                <a:gd name="T51" fmla="*/ 57 h 73"/>
                <a:gd name="T52" fmla="*/ 21 w 156"/>
                <a:gd name="T53" fmla="*/ 53 h 73"/>
                <a:gd name="T54" fmla="*/ 24 w 156"/>
                <a:gd name="T55" fmla="*/ 52 h 73"/>
                <a:gd name="T56" fmla="*/ 43 w 156"/>
                <a:gd name="T57" fmla="*/ 62 h 73"/>
                <a:gd name="T58" fmla="*/ 50 w 156"/>
                <a:gd name="T59" fmla="*/ 62 h 73"/>
                <a:gd name="T60" fmla="*/ 48 w 156"/>
                <a:gd name="T61" fmla="*/ 58 h 73"/>
                <a:gd name="T62" fmla="*/ 39 w 156"/>
                <a:gd name="T63" fmla="*/ 49 h 73"/>
                <a:gd name="T64" fmla="*/ 58 w 156"/>
                <a:gd name="T65" fmla="*/ 58 h 73"/>
                <a:gd name="T66" fmla="*/ 45 w 156"/>
                <a:gd name="T67" fmla="*/ 44 h 73"/>
                <a:gd name="T68" fmla="*/ 49 w 156"/>
                <a:gd name="T69" fmla="*/ 44 h 73"/>
                <a:gd name="T70" fmla="*/ 65 w 156"/>
                <a:gd name="T71" fmla="*/ 50 h 73"/>
                <a:gd name="T72" fmla="*/ 61 w 156"/>
                <a:gd name="T73" fmla="*/ 42 h 73"/>
                <a:gd name="T74" fmla="*/ 67 w 156"/>
                <a:gd name="T75" fmla="*/ 42 h 73"/>
                <a:gd name="T76" fmla="*/ 86 w 156"/>
                <a:gd name="T77" fmla="*/ 47 h 73"/>
                <a:gd name="T78" fmla="*/ 90 w 156"/>
                <a:gd name="T79" fmla="*/ 45 h 73"/>
                <a:gd name="T80" fmla="*/ 100 w 156"/>
                <a:gd name="T81" fmla="*/ 43 h 73"/>
                <a:gd name="T82" fmla="*/ 101 w 156"/>
                <a:gd name="T83" fmla="*/ 40 h 73"/>
                <a:gd name="T84" fmla="*/ 106 w 156"/>
                <a:gd name="T85" fmla="*/ 36 h 73"/>
                <a:gd name="T86" fmla="*/ 110 w 156"/>
                <a:gd name="T87" fmla="*/ 34 h 73"/>
                <a:gd name="T88" fmla="*/ 109 w 156"/>
                <a:gd name="T89" fmla="*/ 33 h 73"/>
                <a:gd name="T90" fmla="*/ 111 w 156"/>
                <a:gd name="T91" fmla="*/ 29 h 73"/>
                <a:gd name="T92" fmla="*/ 106 w 156"/>
                <a:gd name="T93" fmla="*/ 28 h 73"/>
                <a:gd name="T94" fmla="*/ 109 w 156"/>
                <a:gd name="T95" fmla="*/ 33 h 73"/>
                <a:gd name="T96" fmla="*/ 117 w 156"/>
                <a:gd name="T97" fmla="*/ 30 h 73"/>
                <a:gd name="T98" fmla="*/ 133 w 156"/>
                <a:gd name="T99" fmla="*/ 28 h 73"/>
                <a:gd name="T100" fmla="*/ 120 w 156"/>
                <a:gd name="T101" fmla="*/ 24 h 73"/>
                <a:gd name="T102" fmla="*/ 129 w 156"/>
                <a:gd name="T103" fmla="*/ 23 h 73"/>
                <a:gd name="T104" fmla="*/ 127 w 156"/>
                <a:gd name="T105" fmla="*/ 5 h 73"/>
                <a:gd name="T106" fmla="*/ 141 w 156"/>
                <a:gd name="T107" fmla="*/ 1 h 73"/>
                <a:gd name="T108" fmla="*/ 2 w 156"/>
                <a:gd name="T109" fmla="*/ 64 h 73"/>
                <a:gd name="T110" fmla="*/ 147 w 156"/>
                <a:gd name="T111" fmla="*/ 25 h 73"/>
                <a:gd name="T112" fmla="*/ 154 w 156"/>
                <a:gd name="T11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73">
                  <a:moveTo>
                    <a:pt x="12" y="69"/>
                  </a:moveTo>
                  <a:cubicBezTo>
                    <a:pt x="11" y="69"/>
                    <a:pt x="11" y="69"/>
                    <a:pt x="11" y="69"/>
                  </a:cubicBezTo>
                  <a:cubicBezTo>
                    <a:pt x="11" y="69"/>
                    <a:pt x="11" y="69"/>
                    <a:pt x="11" y="69"/>
                  </a:cubicBezTo>
                  <a:cubicBezTo>
                    <a:pt x="12" y="69"/>
                    <a:pt x="12" y="69"/>
                    <a:pt x="12" y="69"/>
                  </a:cubicBezTo>
                  <a:moveTo>
                    <a:pt x="10" y="68"/>
                  </a:moveTo>
                  <a:cubicBezTo>
                    <a:pt x="9" y="68"/>
                    <a:pt x="9" y="68"/>
                    <a:pt x="8" y="68"/>
                  </a:cubicBezTo>
                  <a:cubicBezTo>
                    <a:pt x="8" y="67"/>
                    <a:pt x="7" y="67"/>
                    <a:pt x="6" y="66"/>
                  </a:cubicBezTo>
                  <a:cubicBezTo>
                    <a:pt x="5" y="66"/>
                    <a:pt x="5" y="65"/>
                    <a:pt x="5" y="64"/>
                  </a:cubicBezTo>
                  <a:cubicBezTo>
                    <a:pt x="6" y="66"/>
                    <a:pt x="8" y="67"/>
                    <a:pt x="10" y="68"/>
                  </a:cubicBezTo>
                  <a:moveTo>
                    <a:pt x="18" y="67"/>
                  </a:moveTo>
                  <a:cubicBezTo>
                    <a:pt x="16" y="66"/>
                    <a:pt x="15" y="65"/>
                    <a:pt x="13" y="63"/>
                  </a:cubicBezTo>
                  <a:cubicBezTo>
                    <a:pt x="13" y="63"/>
                    <a:pt x="13" y="63"/>
                    <a:pt x="13" y="63"/>
                  </a:cubicBezTo>
                  <a:cubicBezTo>
                    <a:pt x="14" y="64"/>
                    <a:pt x="16" y="65"/>
                    <a:pt x="17" y="66"/>
                  </a:cubicBezTo>
                  <a:cubicBezTo>
                    <a:pt x="18" y="67"/>
                    <a:pt x="18" y="67"/>
                    <a:pt x="18" y="67"/>
                  </a:cubicBezTo>
                  <a:moveTo>
                    <a:pt x="30" y="69"/>
                  </a:moveTo>
                  <a:cubicBezTo>
                    <a:pt x="30" y="69"/>
                    <a:pt x="30" y="69"/>
                    <a:pt x="30" y="69"/>
                  </a:cubicBezTo>
                  <a:cubicBezTo>
                    <a:pt x="28" y="67"/>
                    <a:pt x="25" y="65"/>
                    <a:pt x="23" y="63"/>
                  </a:cubicBezTo>
                  <a:cubicBezTo>
                    <a:pt x="22" y="63"/>
                    <a:pt x="22" y="63"/>
                    <a:pt x="22" y="63"/>
                  </a:cubicBezTo>
                  <a:cubicBezTo>
                    <a:pt x="22" y="62"/>
                    <a:pt x="18" y="59"/>
                    <a:pt x="19" y="59"/>
                  </a:cubicBezTo>
                  <a:cubicBezTo>
                    <a:pt x="19" y="59"/>
                    <a:pt x="19" y="59"/>
                    <a:pt x="19" y="59"/>
                  </a:cubicBezTo>
                  <a:cubicBezTo>
                    <a:pt x="21" y="59"/>
                    <a:pt x="23" y="61"/>
                    <a:pt x="25" y="62"/>
                  </a:cubicBezTo>
                  <a:cubicBezTo>
                    <a:pt x="28" y="64"/>
                    <a:pt x="31" y="67"/>
                    <a:pt x="34" y="69"/>
                  </a:cubicBezTo>
                  <a:cubicBezTo>
                    <a:pt x="34" y="69"/>
                    <a:pt x="33" y="69"/>
                    <a:pt x="32" y="69"/>
                  </a:cubicBezTo>
                  <a:cubicBezTo>
                    <a:pt x="29" y="70"/>
                    <a:pt x="26" y="70"/>
                    <a:pt x="22" y="70"/>
                  </a:cubicBezTo>
                  <a:cubicBezTo>
                    <a:pt x="20" y="70"/>
                    <a:pt x="18" y="70"/>
                    <a:pt x="16" y="70"/>
                  </a:cubicBezTo>
                  <a:cubicBezTo>
                    <a:pt x="15" y="69"/>
                    <a:pt x="15" y="69"/>
                    <a:pt x="14" y="69"/>
                  </a:cubicBezTo>
                  <a:cubicBezTo>
                    <a:pt x="13" y="68"/>
                    <a:pt x="11" y="67"/>
                    <a:pt x="10" y="66"/>
                  </a:cubicBezTo>
                  <a:cubicBezTo>
                    <a:pt x="9" y="66"/>
                    <a:pt x="7" y="63"/>
                    <a:pt x="7" y="63"/>
                  </a:cubicBezTo>
                  <a:cubicBezTo>
                    <a:pt x="10" y="64"/>
                    <a:pt x="13" y="67"/>
                    <a:pt x="16" y="69"/>
                  </a:cubicBezTo>
                  <a:cubicBezTo>
                    <a:pt x="17" y="69"/>
                    <a:pt x="17" y="69"/>
                    <a:pt x="17" y="69"/>
                  </a:cubicBezTo>
                  <a:cubicBezTo>
                    <a:pt x="16" y="68"/>
                    <a:pt x="16" y="68"/>
                    <a:pt x="16" y="68"/>
                  </a:cubicBezTo>
                  <a:cubicBezTo>
                    <a:pt x="15" y="68"/>
                    <a:pt x="15" y="68"/>
                    <a:pt x="15" y="68"/>
                  </a:cubicBezTo>
                  <a:cubicBezTo>
                    <a:pt x="14" y="67"/>
                    <a:pt x="13" y="66"/>
                    <a:pt x="12" y="65"/>
                  </a:cubicBezTo>
                  <a:cubicBezTo>
                    <a:pt x="11" y="64"/>
                    <a:pt x="7" y="60"/>
                    <a:pt x="8" y="60"/>
                  </a:cubicBezTo>
                  <a:cubicBezTo>
                    <a:pt x="8" y="60"/>
                    <a:pt x="9" y="61"/>
                    <a:pt x="10" y="61"/>
                  </a:cubicBezTo>
                  <a:cubicBezTo>
                    <a:pt x="10" y="61"/>
                    <a:pt x="10" y="61"/>
                    <a:pt x="11" y="62"/>
                  </a:cubicBezTo>
                  <a:cubicBezTo>
                    <a:pt x="14" y="65"/>
                    <a:pt x="17" y="68"/>
                    <a:pt x="21" y="69"/>
                  </a:cubicBezTo>
                  <a:cubicBezTo>
                    <a:pt x="21" y="69"/>
                    <a:pt x="21" y="69"/>
                    <a:pt x="21" y="69"/>
                  </a:cubicBezTo>
                  <a:cubicBezTo>
                    <a:pt x="22" y="69"/>
                    <a:pt x="22" y="69"/>
                    <a:pt x="21" y="69"/>
                  </a:cubicBezTo>
                  <a:cubicBezTo>
                    <a:pt x="18" y="66"/>
                    <a:pt x="15" y="63"/>
                    <a:pt x="11" y="61"/>
                  </a:cubicBezTo>
                  <a:cubicBezTo>
                    <a:pt x="11" y="61"/>
                    <a:pt x="10" y="60"/>
                    <a:pt x="10" y="59"/>
                  </a:cubicBezTo>
                  <a:cubicBezTo>
                    <a:pt x="10" y="59"/>
                    <a:pt x="10" y="59"/>
                    <a:pt x="10" y="59"/>
                  </a:cubicBezTo>
                  <a:cubicBezTo>
                    <a:pt x="10" y="59"/>
                    <a:pt x="13" y="61"/>
                    <a:pt x="13" y="61"/>
                  </a:cubicBezTo>
                  <a:cubicBezTo>
                    <a:pt x="15" y="62"/>
                    <a:pt x="17" y="63"/>
                    <a:pt x="19" y="65"/>
                  </a:cubicBezTo>
                  <a:cubicBezTo>
                    <a:pt x="21" y="66"/>
                    <a:pt x="23" y="67"/>
                    <a:pt x="25" y="69"/>
                  </a:cubicBezTo>
                  <a:cubicBezTo>
                    <a:pt x="25" y="69"/>
                    <a:pt x="25" y="69"/>
                    <a:pt x="25" y="69"/>
                  </a:cubicBezTo>
                  <a:cubicBezTo>
                    <a:pt x="25" y="69"/>
                    <a:pt x="25" y="68"/>
                    <a:pt x="25" y="68"/>
                  </a:cubicBezTo>
                  <a:cubicBezTo>
                    <a:pt x="23" y="67"/>
                    <a:pt x="21" y="65"/>
                    <a:pt x="19" y="64"/>
                  </a:cubicBezTo>
                  <a:cubicBezTo>
                    <a:pt x="18" y="63"/>
                    <a:pt x="17" y="62"/>
                    <a:pt x="16" y="61"/>
                  </a:cubicBezTo>
                  <a:cubicBezTo>
                    <a:pt x="16" y="60"/>
                    <a:pt x="16" y="60"/>
                    <a:pt x="16" y="60"/>
                  </a:cubicBezTo>
                  <a:cubicBezTo>
                    <a:pt x="16" y="60"/>
                    <a:pt x="20" y="62"/>
                    <a:pt x="20" y="63"/>
                  </a:cubicBezTo>
                  <a:cubicBezTo>
                    <a:pt x="21" y="63"/>
                    <a:pt x="22" y="63"/>
                    <a:pt x="22" y="64"/>
                  </a:cubicBezTo>
                  <a:cubicBezTo>
                    <a:pt x="25" y="66"/>
                    <a:pt x="27" y="68"/>
                    <a:pt x="30" y="69"/>
                  </a:cubicBezTo>
                  <a:moveTo>
                    <a:pt x="38" y="63"/>
                  </a:moveTo>
                  <a:cubicBezTo>
                    <a:pt x="38" y="63"/>
                    <a:pt x="37" y="62"/>
                    <a:pt x="37" y="62"/>
                  </a:cubicBezTo>
                  <a:cubicBezTo>
                    <a:pt x="34" y="61"/>
                    <a:pt x="31" y="59"/>
                    <a:pt x="29" y="57"/>
                  </a:cubicBezTo>
                  <a:cubicBezTo>
                    <a:pt x="29" y="57"/>
                    <a:pt x="29" y="57"/>
                    <a:pt x="29" y="57"/>
                  </a:cubicBezTo>
                  <a:cubicBezTo>
                    <a:pt x="30" y="57"/>
                    <a:pt x="31" y="58"/>
                    <a:pt x="31" y="58"/>
                  </a:cubicBezTo>
                  <a:cubicBezTo>
                    <a:pt x="33" y="59"/>
                    <a:pt x="35" y="61"/>
                    <a:pt x="37" y="62"/>
                  </a:cubicBezTo>
                  <a:cubicBezTo>
                    <a:pt x="38" y="63"/>
                    <a:pt x="38" y="63"/>
                    <a:pt x="38" y="63"/>
                  </a:cubicBezTo>
                  <a:moveTo>
                    <a:pt x="66" y="55"/>
                  </a:moveTo>
                  <a:cubicBezTo>
                    <a:pt x="63" y="54"/>
                    <a:pt x="60" y="52"/>
                    <a:pt x="58" y="51"/>
                  </a:cubicBezTo>
                  <a:cubicBezTo>
                    <a:pt x="61" y="52"/>
                    <a:pt x="64" y="54"/>
                    <a:pt x="66" y="55"/>
                  </a:cubicBezTo>
                  <a:moveTo>
                    <a:pt x="4" y="64"/>
                  </a:moveTo>
                  <a:cubicBezTo>
                    <a:pt x="2" y="57"/>
                    <a:pt x="15" y="52"/>
                    <a:pt x="20" y="50"/>
                  </a:cubicBezTo>
                  <a:cubicBezTo>
                    <a:pt x="28" y="47"/>
                    <a:pt x="36" y="45"/>
                    <a:pt x="44" y="43"/>
                  </a:cubicBezTo>
                  <a:cubicBezTo>
                    <a:pt x="61" y="37"/>
                    <a:pt x="78" y="34"/>
                    <a:pt x="95" y="30"/>
                  </a:cubicBezTo>
                  <a:cubicBezTo>
                    <a:pt x="95" y="30"/>
                    <a:pt x="95" y="30"/>
                    <a:pt x="95" y="30"/>
                  </a:cubicBezTo>
                  <a:cubicBezTo>
                    <a:pt x="98" y="32"/>
                    <a:pt x="101" y="35"/>
                    <a:pt x="104" y="35"/>
                  </a:cubicBezTo>
                  <a:cubicBezTo>
                    <a:pt x="100" y="35"/>
                    <a:pt x="97" y="32"/>
                    <a:pt x="92" y="31"/>
                  </a:cubicBezTo>
                  <a:cubicBezTo>
                    <a:pt x="92" y="31"/>
                    <a:pt x="92" y="31"/>
                    <a:pt x="92" y="31"/>
                  </a:cubicBezTo>
                  <a:cubicBezTo>
                    <a:pt x="92" y="31"/>
                    <a:pt x="92" y="32"/>
                    <a:pt x="92" y="32"/>
                  </a:cubicBezTo>
                  <a:cubicBezTo>
                    <a:pt x="94" y="33"/>
                    <a:pt x="95" y="34"/>
                    <a:pt x="97" y="35"/>
                  </a:cubicBezTo>
                  <a:cubicBezTo>
                    <a:pt x="98" y="36"/>
                    <a:pt x="101" y="37"/>
                    <a:pt x="101" y="37"/>
                  </a:cubicBezTo>
                  <a:cubicBezTo>
                    <a:pt x="100" y="37"/>
                    <a:pt x="100" y="37"/>
                    <a:pt x="98" y="36"/>
                  </a:cubicBezTo>
                  <a:cubicBezTo>
                    <a:pt x="95" y="35"/>
                    <a:pt x="92" y="34"/>
                    <a:pt x="89" y="33"/>
                  </a:cubicBezTo>
                  <a:cubicBezTo>
                    <a:pt x="89" y="33"/>
                    <a:pt x="89" y="33"/>
                    <a:pt x="89" y="33"/>
                  </a:cubicBezTo>
                  <a:cubicBezTo>
                    <a:pt x="88" y="33"/>
                    <a:pt x="88" y="33"/>
                    <a:pt x="89" y="33"/>
                  </a:cubicBezTo>
                  <a:cubicBezTo>
                    <a:pt x="90" y="34"/>
                    <a:pt x="92" y="35"/>
                    <a:pt x="93" y="36"/>
                  </a:cubicBezTo>
                  <a:cubicBezTo>
                    <a:pt x="91" y="35"/>
                    <a:pt x="88" y="34"/>
                    <a:pt x="85" y="33"/>
                  </a:cubicBezTo>
                  <a:cubicBezTo>
                    <a:pt x="84" y="34"/>
                    <a:pt x="84" y="34"/>
                    <a:pt x="84" y="34"/>
                  </a:cubicBezTo>
                  <a:cubicBezTo>
                    <a:pt x="89" y="37"/>
                    <a:pt x="94" y="39"/>
                    <a:pt x="98" y="42"/>
                  </a:cubicBezTo>
                  <a:cubicBezTo>
                    <a:pt x="94" y="39"/>
                    <a:pt x="88" y="37"/>
                    <a:pt x="83" y="36"/>
                  </a:cubicBezTo>
                  <a:cubicBezTo>
                    <a:pt x="83" y="36"/>
                    <a:pt x="83" y="36"/>
                    <a:pt x="83" y="36"/>
                  </a:cubicBezTo>
                  <a:cubicBezTo>
                    <a:pt x="83" y="36"/>
                    <a:pt x="82" y="36"/>
                    <a:pt x="83" y="36"/>
                  </a:cubicBezTo>
                  <a:cubicBezTo>
                    <a:pt x="85" y="38"/>
                    <a:pt x="87" y="39"/>
                    <a:pt x="89" y="40"/>
                  </a:cubicBezTo>
                  <a:cubicBezTo>
                    <a:pt x="90" y="41"/>
                    <a:pt x="90" y="41"/>
                    <a:pt x="90" y="41"/>
                  </a:cubicBezTo>
                  <a:cubicBezTo>
                    <a:pt x="86" y="39"/>
                    <a:pt x="82" y="37"/>
                    <a:pt x="77" y="36"/>
                  </a:cubicBezTo>
                  <a:cubicBezTo>
                    <a:pt x="77" y="37"/>
                    <a:pt x="77" y="37"/>
                    <a:pt x="77" y="37"/>
                  </a:cubicBezTo>
                  <a:cubicBezTo>
                    <a:pt x="79" y="38"/>
                    <a:pt x="80" y="39"/>
                    <a:pt x="82" y="40"/>
                  </a:cubicBezTo>
                  <a:cubicBezTo>
                    <a:pt x="84" y="41"/>
                    <a:pt x="85" y="42"/>
                    <a:pt x="86" y="42"/>
                  </a:cubicBezTo>
                  <a:cubicBezTo>
                    <a:pt x="86" y="42"/>
                    <a:pt x="89" y="44"/>
                    <a:pt x="89" y="44"/>
                  </a:cubicBezTo>
                  <a:cubicBezTo>
                    <a:pt x="89" y="44"/>
                    <a:pt x="88" y="44"/>
                    <a:pt x="88" y="44"/>
                  </a:cubicBezTo>
                  <a:cubicBezTo>
                    <a:pt x="82" y="41"/>
                    <a:pt x="77" y="38"/>
                    <a:pt x="71" y="36"/>
                  </a:cubicBezTo>
                  <a:cubicBezTo>
                    <a:pt x="71" y="37"/>
                    <a:pt x="71" y="37"/>
                    <a:pt x="71" y="37"/>
                  </a:cubicBezTo>
                  <a:cubicBezTo>
                    <a:pt x="74" y="41"/>
                    <a:pt x="79" y="42"/>
                    <a:pt x="84" y="45"/>
                  </a:cubicBezTo>
                  <a:cubicBezTo>
                    <a:pt x="85" y="46"/>
                    <a:pt x="86" y="46"/>
                    <a:pt x="86" y="46"/>
                  </a:cubicBezTo>
                  <a:cubicBezTo>
                    <a:pt x="85" y="46"/>
                    <a:pt x="83" y="45"/>
                    <a:pt x="83" y="45"/>
                  </a:cubicBezTo>
                  <a:cubicBezTo>
                    <a:pt x="81" y="44"/>
                    <a:pt x="79" y="43"/>
                    <a:pt x="78" y="42"/>
                  </a:cubicBezTo>
                  <a:cubicBezTo>
                    <a:pt x="75" y="41"/>
                    <a:pt x="72" y="39"/>
                    <a:pt x="68" y="38"/>
                  </a:cubicBezTo>
                  <a:cubicBezTo>
                    <a:pt x="68" y="39"/>
                    <a:pt x="68" y="39"/>
                    <a:pt x="68" y="39"/>
                  </a:cubicBezTo>
                  <a:cubicBezTo>
                    <a:pt x="70" y="41"/>
                    <a:pt x="73" y="43"/>
                    <a:pt x="76" y="45"/>
                  </a:cubicBezTo>
                  <a:cubicBezTo>
                    <a:pt x="72" y="43"/>
                    <a:pt x="69" y="42"/>
                    <a:pt x="65" y="41"/>
                  </a:cubicBezTo>
                  <a:cubicBezTo>
                    <a:pt x="65" y="41"/>
                    <a:pt x="65" y="41"/>
                    <a:pt x="65" y="41"/>
                  </a:cubicBezTo>
                  <a:cubicBezTo>
                    <a:pt x="65" y="41"/>
                    <a:pt x="65" y="41"/>
                    <a:pt x="65" y="42"/>
                  </a:cubicBezTo>
                  <a:cubicBezTo>
                    <a:pt x="68" y="44"/>
                    <a:pt x="72" y="46"/>
                    <a:pt x="75" y="48"/>
                  </a:cubicBezTo>
                  <a:cubicBezTo>
                    <a:pt x="76" y="48"/>
                    <a:pt x="76" y="49"/>
                    <a:pt x="77" y="49"/>
                  </a:cubicBezTo>
                  <a:cubicBezTo>
                    <a:pt x="78" y="50"/>
                    <a:pt x="78" y="50"/>
                    <a:pt x="78" y="50"/>
                  </a:cubicBezTo>
                  <a:cubicBezTo>
                    <a:pt x="76" y="49"/>
                    <a:pt x="75" y="48"/>
                    <a:pt x="74" y="48"/>
                  </a:cubicBezTo>
                  <a:cubicBezTo>
                    <a:pt x="69" y="45"/>
                    <a:pt x="64" y="41"/>
                    <a:pt x="58" y="41"/>
                  </a:cubicBezTo>
                  <a:cubicBezTo>
                    <a:pt x="58" y="41"/>
                    <a:pt x="58" y="41"/>
                    <a:pt x="58" y="41"/>
                  </a:cubicBezTo>
                  <a:cubicBezTo>
                    <a:pt x="58" y="42"/>
                    <a:pt x="58" y="42"/>
                    <a:pt x="58" y="42"/>
                  </a:cubicBezTo>
                  <a:cubicBezTo>
                    <a:pt x="60" y="44"/>
                    <a:pt x="62" y="45"/>
                    <a:pt x="64" y="47"/>
                  </a:cubicBezTo>
                  <a:cubicBezTo>
                    <a:pt x="61" y="45"/>
                    <a:pt x="58" y="43"/>
                    <a:pt x="54" y="42"/>
                  </a:cubicBezTo>
                  <a:cubicBezTo>
                    <a:pt x="54" y="43"/>
                    <a:pt x="54" y="43"/>
                    <a:pt x="54" y="43"/>
                  </a:cubicBezTo>
                  <a:cubicBezTo>
                    <a:pt x="56" y="45"/>
                    <a:pt x="58" y="47"/>
                    <a:pt x="61" y="48"/>
                  </a:cubicBezTo>
                  <a:cubicBezTo>
                    <a:pt x="59" y="48"/>
                    <a:pt x="58" y="47"/>
                    <a:pt x="57" y="47"/>
                  </a:cubicBezTo>
                  <a:cubicBezTo>
                    <a:pt x="54" y="45"/>
                    <a:pt x="51" y="43"/>
                    <a:pt x="47" y="43"/>
                  </a:cubicBezTo>
                  <a:cubicBezTo>
                    <a:pt x="47" y="43"/>
                    <a:pt x="47" y="43"/>
                    <a:pt x="47" y="43"/>
                  </a:cubicBezTo>
                  <a:cubicBezTo>
                    <a:pt x="48" y="45"/>
                    <a:pt x="49" y="46"/>
                    <a:pt x="51" y="47"/>
                  </a:cubicBezTo>
                  <a:cubicBezTo>
                    <a:pt x="49" y="45"/>
                    <a:pt x="47" y="44"/>
                    <a:pt x="44" y="43"/>
                  </a:cubicBezTo>
                  <a:cubicBezTo>
                    <a:pt x="44" y="44"/>
                    <a:pt x="44" y="44"/>
                    <a:pt x="44" y="44"/>
                  </a:cubicBezTo>
                  <a:cubicBezTo>
                    <a:pt x="50" y="50"/>
                    <a:pt x="58" y="53"/>
                    <a:pt x="65" y="58"/>
                  </a:cubicBezTo>
                  <a:cubicBezTo>
                    <a:pt x="63" y="57"/>
                    <a:pt x="61" y="56"/>
                    <a:pt x="59" y="55"/>
                  </a:cubicBezTo>
                  <a:cubicBezTo>
                    <a:pt x="57" y="54"/>
                    <a:pt x="55" y="53"/>
                    <a:pt x="53" y="52"/>
                  </a:cubicBezTo>
                  <a:cubicBezTo>
                    <a:pt x="48" y="50"/>
                    <a:pt x="44" y="47"/>
                    <a:pt x="40" y="45"/>
                  </a:cubicBezTo>
                  <a:cubicBezTo>
                    <a:pt x="39" y="46"/>
                    <a:pt x="39" y="46"/>
                    <a:pt x="39" y="46"/>
                  </a:cubicBezTo>
                  <a:cubicBezTo>
                    <a:pt x="40" y="47"/>
                    <a:pt x="42" y="49"/>
                    <a:pt x="43" y="50"/>
                  </a:cubicBezTo>
                  <a:cubicBezTo>
                    <a:pt x="41" y="49"/>
                    <a:pt x="38" y="48"/>
                    <a:pt x="36" y="47"/>
                  </a:cubicBezTo>
                  <a:cubicBezTo>
                    <a:pt x="35" y="48"/>
                    <a:pt x="35" y="48"/>
                    <a:pt x="35" y="48"/>
                  </a:cubicBezTo>
                  <a:cubicBezTo>
                    <a:pt x="37" y="50"/>
                    <a:pt x="38" y="51"/>
                    <a:pt x="39" y="52"/>
                  </a:cubicBezTo>
                  <a:cubicBezTo>
                    <a:pt x="37" y="51"/>
                    <a:pt x="35" y="51"/>
                    <a:pt x="33" y="50"/>
                  </a:cubicBezTo>
                  <a:cubicBezTo>
                    <a:pt x="33" y="51"/>
                    <a:pt x="33" y="51"/>
                    <a:pt x="33" y="51"/>
                  </a:cubicBezTo>
                  <a:cubicBezTo>
                    <a:pt x="33" y="51"/>
                    <a:pt x="34" y="52"/>
                    <a:pt x="34" y="52"/>
                  </a:cubicBezTo>
                  <a:cubicBezTo>
                    <a:pt x="33" y="52"/>
                    <a:pt x="31" y="51"/>
                    <a:pt x="29" y="51"/>
                  </a:cubicBezTo>
                  <a:cubicBezTo>
                    <a:pt x="29" y="52"/>
                    <a:pt x="29" y="52"/>
                    <a:pt x="29" y="52"/>
                  </a:cubicBezTo>
                  <a:cubicBezTo>
                    <a:pt x="30" y="53"/>
                    <a:pt x="31" y="54"/>
                    <a:pt x="32" y="55"/>
                  </a:cubicBezTo>
                  <a:cubicBezTo>
                    <a:pt x="29" y="53"/>
                    <a:pt x="26" y="52"/>
                    <a:pt x="24" y="51"/>
                  </a:cubicBezTo>
                  <a:cubicBezTo>
                    <a:pt x="23" y="52"/>
                    <a:pt x="23" y="52"/>
                    <a:pt x="23" y="52"/>
                  </a:cubicBezTo>
                  <a:cubicBezTo>
                    <a:pt x="24" y="52"/>
                    <a:pt x="24" y="53"/>
                    <a:pt x="25" y="54"/>
                  </a:cubicBezTo>
                  <a:cubicBezTo>
                    <a:pt x="23" y="53"/>
                    <a:pt x="22" y="52"/>
                    <a:pt x="20" y="52"/>
                  </a:cubicBezTo>
                  <a:cubicBezTo>
                    <a:pt x="20" y="52"/>
                    <a:pt x="20" y="52"/>
                    <a:pt x="20" y="52"/>
                  </a:cubicBezTo>
                  <a:cubicBezTo>
                    <a:pt x="21" y="54"/>
                    <a:pt x="23" y="56"/>
                    <a:pt x="25" y="58"/>
                  </a:cubicBezTo>
                  <a:cubicBezTo>
                    <a:pt x="24" y="57"/>
                    <a:pt x="22" y="56"/>
                    <a:pt x="20" y="55"/>
                  </a:cubicBezTo>
                  <a:cubicBezTo>
                    <a:pt x="19" y="56"/>
                    <a:pt x="19" y="56"/>
                    <a:pt x="19" y="56"/>
                  </a:cubicBezTo>
                  <a:cubicBezTo>
                    <a:pt x="21" y="57"/>
                    <a:pt x="22" y="59"/>
                    <a:pt x="23" y="60"/>
                  </a:cubicBezTo>
                  <a:cubicBezTo>
                    <a:pt x="21" y="59"/>
                    <a:pt x="19" y="58"/>
                    <a:pt x="17" y="58"/>
                  </a:cubicBezTo>
                  <a:cubicBezTo>
                    <a:pt x="17" y="59"/>
                    <a:pt x="17" y="59"/>
                    <a:pt x="17" y="59"/>
                  </a:cubicBezTo>
                  <a:cubicBezTo>
                    <a:pt x="18" y="60"/>
                    <a:pt x="19" y="61"/>
                    <a:pt x="20" y="62"/>
                  </a:cubicBezTo>
                  <a:cubicBezTo>
                    <a:pt x="18" y="61"/>
                    <a:pt x="16" y="60"/>
                    <a:pt x="14" y="59"/>
                  </a:cubicBezTo>
                  <a:cubicBezTo>
                    <a:pt x="14" y="60"/>
                    <a:pt x="14" y="60"/>
                    <a:pt x="14" y="60"/>
                  </a:cubicBezTo>
                  <a:cubicBezTo>
                    <a:pt x="15" y="60"/>
                    <a:pt x="15" y="61"/>
                    <a:pt x="16" y="61"/>
                  </a:cubicBezTo>
                  <a:cubicBezTo>
                    <a:pt x="14" y="60"/>
                    <a:pt x="12" y="59"/>
                    <a:pt x="9" y="58"/>
                  </a:cubicBezTo>
                  <a:cubicBezTo>
                    <a:pt x="9" y="59"/>
                    <a:pt x="9" y="59"/>
                    <a:pt x="9" y="59"/>
                  </a:cubicBezTo>
                  <a:cubicBezTo>
                    <a:pt x="9" y="59"/>
                    <a:pt x="10" y="60"/>
                    <a:pt x="10" y="60"/>
                  </a:cubicBezTo>
                  <a:cubicBezTo>
                    <a:pt x="9" y="60"/>
                    <a:pt x="8" y="60"/>
                    <a:pt x="7" y="59"/>
                  </a:cubicBezTo>
                  <a:cubicBezTo>
                    <a:pt x="6" y="60"/>
                    <a:pt x="6" y="60"/>
                    <a:pt x="6" y="60"/>
                  </a:cubicBezTo>
                  <a:cubicBezTo>
                    <a:pt x="7" y="61"/>
                    <a:pt x="8" y="62"/>
                    <a:pt x="10" y="63"/>
                  </a:cubicBezTo>
                  <a:cubicBezTo>
                    <a:pt x="8" y="63"/>
                    <a:pt x="7" y="62"/>
                    <a:pt x="6" y="62"/>
                  </a:cubicBezTo>
                  <a:cubicBezTo>
                    <a:pt x="5" y="62"/>
                    <a:pt x="5" y="62"/>
                    <a:pt x="5" y="62"/>
                  </a:cubicBezTo>
                  <a:cubicBezTo>
                    <a:pt x="7" y="64"/>
                    <a:pt x="8" y="66"/>
                    <a:pt x="10" y="67"/>
                  </a:cubicBezTo>
                  <a:cubicBezTo>
                    <a:pt x="8" y="66"/>
                    <a:pt x="6" y="65"/>
                    <a:pt x="5" y="63"/>
                  </a:cubicBezTo>
                  <a:cubicBezTo>
                    <a:pt x="4" y="64"/>
                    <a:pt x="4" y="64"/>
                    <a:pt x="4" y="64"/>
                  </a:cubicBezTo>
                  <a:moveTo>
                    <a:pt x="107" y="35"/>
                  </a:moveTo>
                  <a:cubicBezTo>
                    <a:pt x="107" y="35"/>
                    <a:pt x="103" y="33"/>
                    <a:pt x="102" y="33"/>
                  </a:cubicBezTo>
                  <a:cubicBezTo>
                    <a:pt x="100" y="32"/>
                    <a:pt x="98" y="31"/>
                    <a:pt x="96" y="30"/>
                  </a:cubicBezTo>
                  <a:cubicBezTo>
                    <a:pt x="97" y="30"/>
                    <a:pt x="98" y="30"/>
                    <a:pt x="99" y="29"/>
                  </a:cubicBezTo>
                  <a:cubicBezTo>
                    <a:pt x="101" y="32"/>
                    <a:pt x="104" y="33"/>
                    <a:pt x="106" y="34"/>
                  </a:cubicBezTo>
                  <a:cubicBezTo>
                    <a:pt x="107" y="35"/>
                    <a:pt x="107" y="35"/>
                    <a:pt x="107" y="35"/>
                  </a:cubicBezTo>
                  <a:moveTo>
                    <a:pt x="111" y="32"/>
                  </a:moveTo>
                  <a:cubicBezTo>
                    <a:pt x="112" y="32"/>
                    <a:pt x="112" y="32"/>
                    <a:pt x="112" y="32"/>
                  </a:cubicBezTo>
                  <a:cubicBezTo>
                    <a:pt x="112" y="31"/>
                    <a:pt x="112" y="31"/>
                    <a:pt x="112" y="30"/>
                  </a:cubicBezTo>
                  <a:cubicBezTo>
                    <a:pt x="112" y="30"/>
                    <a:pt x="112" y="30"/>
                    <a:pt x="112" y="30"/>
                  </a:cubicBezTo>
                  <a:cubicBezTo>
                    <a:pt x="112" y="29"/>
                    <a:pt x="111" y="29"/>
                    <a:pt x="112" y="29"/>
                  </a:cubicBezTo>
                  <a:cubicBezTo>
                    <a:pt x="112" y="29"/>
                    <a:pt x="112" y="29"/>
                    <a:pt x="113" y="29"/>
                  </a:cubicBezTo>
                  <a:cubicBezTo>
                    <a:pt x="113" y="29"/>
                    <a:pt x="113" y="29"/>
                    <a:pt x="113" y="29"/>
                  </a:cubicBezTo>
                  <a:cubicBezTo>
                    <a:pt x="114" y="30"/>
                    <a:pt x="115" y="31"/>
                    <a:pt x="116" y="32"/>
                  </a:cubicBezTo>
                  <a:cubicBezTo>
                    <a:pt x="102" y="45"/>
                    <a:pt x="85" y="54"/>
                    <a:pt x="67" y="61"/>
                  </a:cubicBezTo>
                  <a:cubicBezTo>
                    <a:pt x="56" y="64"/>
                    <a:pt x="46" y="67"/>
                    <a:pt x="35" y="69"/>
                  </a:cubicBezTo>
                  <a:cubicBezTo>
                    <a:pt x="31" y="65"/>
                    <a:pt x="26" y="62"/>
                    <a:pt x="22" y="58"/>
                  </a:cubicBezTo>
                  <a:cubicBezTo>
                    <a:pt x="21" y="57"/>
                    <a:pt x="21" y="57"/>
                    <a:pt x="22" y="57"/>
                  </a:cubicBezTo>
                  <a:cubicBezTo>
                    <a:pt x="22" y="57"/>
                    <a:pt x="23" y="57"/>
                    <a:pt x="23" y="57"/>
                  </a:cubicBezTo>
                  <a:cubicBezTo>
                    <a:pt x="24" y="58"/>
                    <a:pt x="24" y="58"/>
                    <a:pt x="24" y="58"/>
                  </a:cubicBezTo>
                  <a:cubicBezTo>
                    <a:pt x="26" y="59"/>
                    <a:pt x="28" y="60"/>
                    <a:pt x="29" y="61"/>
                  </a:cubicBezTo>
                  <a:cubicBezTo>
                    <a:pt x="32" y="62"/>
                    <a:pt x="34" y="64"/>
                    <a:pt x="36" y="66"/>
                  </a:cubicBezTo>
                  <a:cubicBezTo>
                    <a:pt x="37" y="65"/>
                    <a:pt x="37" y="65"/>
                    <a:pt x="37" y="65"/>
                  </a:cubicBezTo>
                  <a:cubicBezTo>
                    <a:pt x="34" y="63"/>
                    <a:pt x="31" y="61"/>
                    <a:pt x="28" y="59"/>
                  </a:cubicBezTo>
                  <a:cubicBezTo>
                    <a:pt x="27" y="58"/>
                    <a:pt x="25" y="57"/>
                    <a:pt x="24" y="56"/>
                  </a:cubicBezTo>
                  <a:cubicBezTo>
                    <a:pt x="23" y="55"/>
                    <a:pt x="20" y="53"/>
                    <a:pt x="21" y="53"/>
                  </a:cubicBezTo>
                  <a:cubicBezTo>
                    <a:pt x="21" y="53"/>
                    <a:pt x="22" y="53"/>
                    <a:pt x="22" y="53"/>
                  </a:cubicBezTo>
                  <a:cubicBezTo>
                    <a:pt x="24" y="54"/>
                    <a:pt x="25" y="54"/>
                    <a:pt x="26" y="55"/>
                  </a:cubicBezTo>
                  <a:cubicBezTo>
                    <a:pt x="30" y="59"/>
                    <a:pt x="35" y="63"/>
                    <a:pt x="40" y="64"/>
                  </a:cubicBezTo>
                  <a:cubicBezTo>
                    <a:pt x="40" y="63"/>
                    <a:pt x="40" y="63"/>
                    <a:pt x="40" y="63"/>
                  </a:cubicBezTo>
                  <a:cubicBezTo>
                    <a:pt x="36" y="60"/>
                    <a:pt x="32" y="57"/>
                    <a:pt x="27" y="55"/>
                  </a:cubicBezTo>
                  <a:cubicBezTo>
                    <a:pt x="26" y="54"/>
                    <a:pt x="26" y="54"/>
                    <a:pt x="26" y="54"/>
                  </a:cubicBezTo>
                  <a:cubicBezTo>
                    <a:pt x="25" y="53"/>
                    <a:pt x="24" y="52"/>
                    <a:pt x="24" y="52"/>
                  </a:cubicBezTo>
                  <a:cubicBezTo>
                    <a:pt x="24" y="52"/>
                    <a:pt x="25" y="52"/>
                    <a:pt x="26" y="53"/>
                  </a:cubicBezTo>
                  <a:cubicBezTo>
                    <a:pt x="29" y="54"/>
                    <a:pt x="32" y="56"/>
                    <a:pt x="35" y="58"/>
                  </a:cubicBezTo>
                  <a:cubicBezTo>
                    <a:pt x="36" y="58"/>
                    <a:pt x="37" y="59"/>
                    <a:pt x="38" y="60"/>
                  </a:cubicBezTo>
                  <a:cubicBezTo>
                    <a:pt x="41" y="61"/>
                    <a:pt x="43" y="62"/>
                    <a:pt x="45" y="64"/>
                  </a:cubicBezTo>
                  <a:cubicBezTo>
                    <a:pt x="45" y="63"/>
                    <a:pt x="45" y="63"/>
                    <a:pt x="45" y="63"/>
                  </a:cubicBezTo>
                  <a:cubicBezTo>
                    <a:pt x="45" y="63"/>
                    <a:pt x="44" y="62"/>
                    <a:pt x="44" y="62"/>
                  </a:cubicBezTo>
                  <a:cubicBezTo>
                    <a:pt x="43" y="62"/>
                    <a:pt x="43" y="62"/>
                    <a:pt x="43" y="62"/>
                  </a:cubicBezTo>
                  <a:cubicBezTo>
                    <a:pt x="39" y="59"/>
                    <a:pt x="34" y="57"/>
                    <a:pt x="31" y="53"/>
                  </a:cubicBezTo>
                  <a:cubicBezTo>
                    <a:pt x="30" y="53"/>
                    <a:pt x="30" y="52"/>
                    <a:pt x="31" y="52"/>
                  </a:cubicBezTo>
                  <a:cubicBezTo>
                    <a:pt x="32" y="52"/>
                    <a:pt x="34" y="53"/>
                    <a:pt x="34" y="53"/>
                  </a:cubicBezTo>
                  <a:cubicBezTo>
                    <a:pt x="35" y="53"/>
                    <a:pt x="35" y="54"/>
                    <a:pt x="36" y="54"/>
                  </a:cubicBezTo>
                  <a:cubicBezTo>
                    <a:pt x="40" y="57"/>
                    <a:pt x="45" y="60"/>
                    <a:pt x="49" y="63"/>
                  </a:cubicBezTo>
                  <a:cubicBezTo>
                    <a:pt x="50" y="63"/>
                    <a:pt x="50" y="63"/>
                    <a:pt x="50" y="63"/>
                  </a:cubicBezTo>
                  <a:cubicBezTo>
                    <a:pt x="50" y="63"/>
                    <a:pt x="50" y="62"/>
                    <a:pt x="50" y="62"/>
                  </a:cubicBezTo>
                  <a:cubicBezTo>
                    <a:pt x="45" y="59"/>
                    <a:pt x="41" y="55"/>
                    <a:pt x="36" y="53"/>
                  </a:cubicBezTo>
                  <a:cubicBezTo>
                    <a:pt x="35" y="52"/>
                    <a:pt x="35" y="52"/>
                    <a:pt x="34" y="51"/>
                  </a:cubicBezTo>
                  <a:cubicBezTo>
                    <a:pt x="34" y="51"/>
                    <a:pt x="34" y="51"/>
                    <a:pt x="34" y="51"/>
                  </a:cubicBezTo>
                  <a:cubicBezTo>
                    <a:pt x="35" y="51"/>
                    <a:pt x="37" y="52"/>
                    <a:pt x="38" y="52"/>
                  </a:cubicBezTo>
                  <a:cubicBezTo>
                    <a:pt x="39" y="53"/>
                    <a:pt x="41" y="54"/>
                    <a:pt x="43" y="55"/>
                  </a:cubicBezTo>
                  <a:cubicBezTo>
                    <a:pt x="43" y="55"/>
                    <a:pt x="43" y="55"/>
                    <a:pt x="43" y="55"/>
                  </a:cubicBezTo>
                  <a:cubicBezTo>
                    <a:pt x="45" y="56"/>
                    <a:pt x="46" y="57"/>
                    <a:pt x="48" y="58"/>
                  </a:cubicBezTo>
                  <a:cubicBezTo>
                    <a:pt x="50" y="59"/>
                    <a:pt x="51" y="59"/>
                    <a:pt x="52" y="60"/>
                  </a:cubicBezTo>
                  <a:cubicBezTo>
                    <a:pt x="52" y="60"/>
                    <a:pt x="52" y="60"/>
                    <a:pt x="52" y="60"/>
                  </a:cubicBezTo>
                  <a:cubicBezTo>
                    <a:pt x="53" y="60"/>
                    <a:pt x="53" y="60"/>
                    <a:pt x="53" y="60"/>
                  </a:cubicBezTo>
                  <a:cubicBezTo>
                    <a:pt x="50" y="58"/>
                    <a:pt x="47" y="56"/>
                    <a:pt x="44" y="55"/>
                  </a:cubicBezTo>
                  <a:cubicBezTo>
                    <a:pt x="42" y="54"/>
                    <a:pt x="40" y="52"/>
                    <a:pt x="39" y="51"/>
                  </a:cubicBezTo>
                  <a:cubicBezTo>
                    <a:pt x="37" y="50"/>
                    <a:pt x="36" y="49"/>
                    <a:pt x="37" y="49"/>
                  </a:cubicBezTo>
                  <a:cubicBezTo>
                    <a:pt x="37" y="49"/>
                    <a:pt x="38" y="49"/>
                    <a:pt x="39" y="49"/>
                  </a:cubicBezTo>
                  <a:cubicBezTo>
                    <a:pt x="42" y="50"/>
                    <a:pt x="44" y="51"/>
                    <a:pt x="45" y="52"/>
                  </a:cubicBezTo>
                  <a:cubicBezTo>
                    <a:pt x="49" y="54"/>
                    <a:pt x="52" y="56"/>
                    <a:pt x="55" y="58"/>
                  </a:cubicBezTo>
                  <a:cubicBezTo>
                    <a:pt x="56" y="58"/>
                    <a:pt x="56" y="58"/>
                    <a:pt x="56" y="58"/>
                  </a:cubicBezTo>
                  <a:cubicBezTo>
                    <a:pt x="56" y="58"/>
                    <a:pt x="56" y="58"/>
                    <a:pt x="56" y="58"/>
                  </a:cubicBezTo>
                  <a:cubicBezTo>
                    <a:pt x="57" y="58"/>
                    <a:pt x="57" y="59"/>
                    <a:pt x="57" y="59"/>
                  </a:cubicBezTo>
                  <a:cubicBezTo>
                    <a:pt x="58" y="59"/>
                    <a:pt x="58" y="59"/>
                    <a:pt x="58" y="59"/>
                  </a:cubicBezTo>
                  <a:cubicBezTo>
                    <a:pt x="58" y="59"/>
                    <a:pt x="58" y="59"/>
                    <a:pt x="58" y="58"/>
                  </a:cubicBezTo>
                  <a:cubicBezTo>
                    <a:pt x="54" y="56"/>
                    <a:pt x="50" y="54"/>
                    <a:pt x="47" y="52"/>
                  </a:cubicBezTo>
                  <a:cubicBezTo>
                    <a:pt x="46" y="51"/>
                    <a:pt x="45" y="51"/>
                    <a:pt x="44" y="50"/>
                  </a:cubicBezTo>
                  <a:cubicBezTo>
                    <a:pt x="43" y="49"/>
                    <a:pt x="42" y="48"/>
                    <a:pt x="40" y="46"/>
                  </a:cubicBezTo>
                  <a:cubicBezTo>
                    <a:pt x="41" y="47"/>
                    <a:pt x="44" y="48"/>
                    <a:pt x="45" y="48"/>
                  </a:cubicBezTo>
                  <a:cubicBezTo>
                    <a:pt x="52" y="52"/>
                    <a:pt x="58" y="56"/>
                    <a:pt x="66" y="59"/>
                  </a:cubicBezTo>
                  <a:cubicBezTo>
                    <a:pt x="66" y="58"/>
                    <a:pt x="66" y="58"/>
                    <a:pt x="66" y="58"/>
                  </a:cubicBezTo>
                  <a:cubicBezTo>
                    <a:pt x="59" y="53"/>
                    <a:pt x="51" y="50"/>
                    <a:pt x="45" y="44"/>
                  </a:cubicBezTo>
                  <a:cubicBezTo>
                    <a:pt x="47" y="46"/>
                    <a:pt x="49" y="46"/>
                    <a:pt x="51" y="47"/>
                  </a:cubicBezTo>
                  <a:cubicBezTo>
                    <a:pt x="53" y="48"/>
                    <a:pt x="55" y="50"/>
                    <a:pt x="57" y="51"/>
                  </a:cubicBezTo>
                  <a:cubicBezTo>
                    <a:pt x="60" y="53"/>
                    <a:pt x="64" y="55"/>
                    <a:pt x="67" y="56"/>
                  </a:cubicBezTo>
                  <a:cubicBezTo>
                    <a:pt x="67" y="56"/>
                    <a:pt x="67" y="56"/>
                    <a:pt x="67" y="56"/>
                  </a:cubicBezTo>
                  <a:cubicBezTo>
                    <a:pt x="68" y="56"/>
                    <a:pt x="68" y="55"/>
                    <a:pt x="68" y="55"/>
                  </a:cubicBezTo>
                  <a:cubicBezTo>
                    <a:pt x="61" y="52"/>
                    <a:pt x="55" y="49"/>
                    <a:pt x="49" y="45"/>
                  </a:cubicBezTo>
                  <a:cubicBezTo>
                    <a:pt x="48" y="44"/>
                    <a:pt x="48" y="44"/>
                    <a:pt x="49" y="44"/>
                  </a:cubicBezTo>
                  <a:cubicBezTo>
                    <a:pt x="49" y="44"/>
                    <a:pt x="51" y="44"/>
                    <a:pt x="52" y="44"/>
                  </a:cubicBezTo>
                  <a:cubicBezTo>
                    <a:pt x="53" y="45"/>
                    <a:pt x="55" y="46"/>
                    <a:pt x="56" y="47"/>
                  </a:cubicBezTo>
                  <a:cubicBezTo>
                    <a:pt x="59" y="48"/>
                    <a:pt x="62" y="50"/>
                    <a:pt x="66" y="51"/>
                  </a:cubicBezTo>
                  <a:cubicBezTo>
                    <a:pt x="67" y="52"/>
                    <a:pt x="69" y="53"/>
                    <a:pt x="71" y="54"/>
                  </a:cubicBezTo>
                  <a:cubicBezTo>
                    <a:pt x="71" y="53"/>
                    <a:pt x="71" y="53"/>
                    <a:pt x="71" y="53"/>
                  </a:cubicBezTo>
                  <a:cubicBezTo>
                    <a:pt x="70" y="52"/>
                    <a:pt x="68" y="52"/>
                    <a:pt x="66" y="51"/>
                  </a:cubicBezTo>
                  <a:cubicBezTo>
                    <a:pt x="66" y="51"/>
                    <a:pt x="65" y="51"/>
                    <a:pt x="65" y="50"/>
                  </a:cubicBezTo>
                  <a:cubicBezTo>
                    <a:pt x="63" y="49"/>
                    <a:pt x="61" y="48"/>
                    <a:pt x="59" y="46"/>
                  </a:cubicBezTo>
                  <a:cubicBezTo>
                    <a:pt x="58" y="46"/>
                    <a:pt x="56" y="44"/>
                    <a:pt x="55" y="43"/>
                  </a:cubicBezTo>
                  <a:cubicBezTo>
                    <a:pt x="63" y="45"/>
                    <a:pt x="69" y="50"/>
                    <a:pt x="76" y="54"/>
                  </a:cubicBezTo>
                  <a:cubicBezTo>
                    <a:pt x="76" y="53"/>
                    <a:pt x="76" y="53"/>
                    <a:pt x="76" y="53"/>
                  </a:cubicBezTo>
                  <a:cubicBezTo>
                    <a:pt x="74" y="51"/>
                    <a:pt x="71" y="50"/>
                    <a:pt x="68" y="48"/>
                  </a:cubicBezTo>
                  <a:cubicBezTo>
                    <a:pt x="66" y="47"/>
                    <a:pt x="64" y="45"/>
                    <a:pt x="62" y="44"/>
                  </a:cubicBezTo>
                  <a:cubicBezTo>
                    <a:pt x="61" y="43"/>
                    <a:pt x="59" y="42"/>
                    <a:pt x="61" y="42"/>
                  </a:cubicBezTo>
                  <a:cubicBezTo>
                    <a:pt x="61" y="42"/>
                    <a:pt x="61" y="42"/>
                    <a:pt x="62" y="42"/>
                  </a:cubicBezTo>
                  <a:cubicBezTo>
                    <a:pt x="68" y="44"/>
                    <a:pt x="74" y="49"/>
                    <a:pt x="80" y="51"/>
                  </a:cubicBezTo>
                  <a:cubicBezTo>
                    <a:pt x="80" y="51"/>
                    <a:pt x="80" y="51"/>
                    <a:pt x="80" y="51"/>
                  </a:cubicBezTo>
                  <a:cubicBezTo>
                    <a:pt x="81" y="51"/>
                    <a:pt x="81" y="51"/>
                    <a:pt x="80" y="51"/>
                  </a:cubicBezTo>
                  <a:cubicBezTo>
                    <a:pt x="78" y="49"/>
                    <a:pt x="75" y="47"/>
                    <a:pt x="72" y="45"/>
                  </a:cubicBezTo>
                  <a:cubicBezTo>
                    <a:pt x="71" y="44"/>
                    <a:pt x="70" y="44"/>
                    <a:pt x="68" y="43"/>
                  </a:cubicBezTo>
                  <a:cubicBezTo>
                    <a:pt x="67" y="42"/>
                    <a:pt x="67" y="42"/>
                    <a:pt x="67" y="42"/>
                  </a:cubicBezTo>
                  <a:cubicBezTo>
                    <a:pt x="67" y="42"/>
                    <a:pt x="67" y="42"/>
                    <a:pt x="68" y="42"/>
                  </a:cubicBezTo>
                  <a:cubicBezTo>
                    <a:pt x="74" y="44"/>
                    <a:pt x="79" y="48"/>
                    <a:pt x="84" y="50"/>
                  </a:cubicBezTo>
                  <a:cubicBezTo>
                    <a:pt x="84" y="50"/>
                    <a:pt x="84" y="50"/>
                    <a:pt x="84" y="50"/>
                  </a:cubicBezTo>
                  <a:cubicBezTo>
                    <a:pt x="79" y="46"/>
                    <a:pt x="74" y="44"/>
                    <a:pt x="69" y="39"/>
                  </a:cubicBezTo>
                  <a:cubicBezTo>
                    <a:pt x="70" y="40"/>
                    <a:pt x="72" y="40"/>
                    <a:pt x="73" y="41"/>
                  </a:cubicBezTo>
                  <a:cubicBezTo>
                    <a:pt x="75" y="42"/>
                    <a:pt x="77" y="42"/>
                    <a:pt x="79" y="43"/>
                  </a:cubicBezTo>
                  <a:cubicBezTo>
                    <a:pt x="81" y="45"/>
                    <a:pt x="84" y="46"/>
                    <a:pt x="86" y="47"/>
                  </a:cubicBezTo>
                  <a:cubicBezTo>
                    <a:pt x="87" y="46"/>
                    <a:pt x="87" y="46"/>
                    <a:pt x="87" y="46"/>
                  </a:cubicBezTo>
                  <a:cubicBezTo>
                    <a:pt x="83" y="43"/>
                    <a:pt x="77" y="41"/>
                    <a:pt x="73" y="38"/>
                  </a:cubicBezTo>
                  <a:cubicBezTo>
                    <a:pt x="72" y="37"/>
                    <a:pt x="72" y="37"/>
                    <a:pt x="72" y="37"/>
                  </a:cubicBezTo>
                  <a:cubicBezTo>
                    <a:pt x="72" y="37"/>
                    <a:pt x="73" y="38"/>
                    <a:pt x="73" y="38"/>
                  </a:cubicBezTo>
                  <a:cubicBezTo>
                    <a:pt x="76" y="38"/>
                    <a:pt x="78" y="39"/>
                    <a:pt x="80" y="41"/>
                  </a:cubicBezTo>
                  <a:cubicBezTo>
                    <a:pt x="83" y="42"/>
                    <a:pt x="86" y="44"/>
                    <a:pt x="90" y="45"/>
                  </a:cubicBezTo>
                  <a:cubicBezTo>
                    <a:pt x="90" y="45"/>
                    <a:pt x="90" y="45"/>
                    <a:pt x="90" y="45"/>
                  </a:cubicBezTo>
                  <a:cubicBezTo>
                    <a:pt x="89" y="43"/>
                    <a:pt x="87" y="42"/>
                    <a:pt x="85" y="41"/>
                  </a:cubicBezTo>
                  <a:cubicBezTo>
                    <a:pt x="84" y="40"/>
                    <a:pt x="80" y="37"/>
                    <a:pt x="78" y="37"/>
                  </a:cubicBezTo>
                  <a:cubicBezTo>
                    <a:pt x="84" y="38"/>
                    <a:pt x="90" y="41"/>
                    <a:pt x="95" y="43"/>
                  </a:cubicBezTo>
                  <a:cubicBezTo>
                    <a:pt x="96" y="43"/>
                    <a:pt x="96" y="43"/>
                    <a:pt x="96" y="43"/>
                  </a:cubicBezTo>
                  <a:cubicBezTo>
                    <a:pt x="93" y="42"/>
                    <a:pt x="91" y="41"/>
                    <a:pt x="89" y="39"/>
                  </a:cubicBezTo>
                  <a:cubicBezTo>
                    <a:pt x="88" y="39"/>
                    <a:pt x="86" y="37"/>
                    <a:pt x="84" y="37"/>
                  </a:cubicBezTo>
                  <a:cubicBezTo>
                    <a:pt x="90" y="38"/>
                    <a:pt x="95" y="41"/>
                    <a:pt x="100" y="43"/>
                  </a:cubicBezTo>
                  <a:cubicBezTo>
                    <a:pt x="100" y="43"/>
                    <a:pt x="100" y="43"/>
                    <a:pt x="100" y="43"/>
                  </a:cubicBezTo>
                  <a:cubicBezTo>
                    <a:pt x="100" y="43"/>
                    <a:pt x="100" y="42"/>
                    <a:pt x="100" y="42"/>
                  </a:cubicBezTo>
                  <a:cubicBezTo>
                    <a:pt x="95" y="39"/>
                    <a:pt x="90" y="37"/>
                    <a:pt x="86" y="34"/>
                  </a:cubicBezTo>
                  <a:cubicBezTo>
                    <a:pt x="88" y="35"/>
                    <a:pt x="91" y="36"/>
                    <a:pt x="93" y="37"/>
                  </a:cubicBezTo>
                  <a:cubicBezTo>
                    <a:pt x="96" y="38"/>
                    <a:pt x="98" y="39"/>
                    <a:pt x="101" y="40"/>
                  </a:cubicBezTo>
                  <a:cubicBezTo>
                    <a:pt x="101" y="40"/>
                    <a:pt x="101" y="40"/>
                    <a:pt x="101" y="40"/>
                  </a:cubicBezTo>
                  <a:cubicBezTo>
                    <a:pt x="102" y="40"/>
                    <a:pt x="102" y="40"/>
                    <a:pt x="101" y="40"/>
                  </a:cubicBezTo>
                  <a:cubicBezTo>
                    <a:pt x="98" y="38"/>
                    <a:pt x="94" y="36"/>
                    <a:pt x="90" y="34"/>
                  </a:cubicBezTo>
                  <a:cubicBezTo>
                    <a:pt x="93" y="35"/>
                    <a:pt x="98" y="37"/>
                    <a:pt x="102" y="38"/>
                  </a:cubicBezTo>
                  <a:cubicBezTo>
                    <a:pt x="102" y="38"/>
                    <a:pt x="102" y="38"/>
                    <a:pt x="102" y="38"/>
                  </a:cubicBezTo>
                  <a:cubicBezTo>
                    <a:pt x="100" y="36"/>
                    <a:pt x="96" y="32"/>
                    <a:pt x="93" y="32"/>
                  </a:cubicBezTo>
                  <a:cubicBezTo>
                    <a:pt x="97" y="33"/>
                    <a:pt x="101" y="36"/>
                    <a:pt x="105" y="36"/>
                  </a:cubicBezTo>
                  <a:cubicBezTo>
                    <a:pt x="105" y="36"/>
                    <a:pt x="105" y="36"/>
                    <a:pt x="105" y="36"/>
                  </a:cubicBezTo>
                  <a:cubicBezTo>
                    <a:pt x="106" y="36"/>
                    <a:pt x="106" y="36"/>
                    <a:pt x="106" y="36"/>
                  </a:cubicBezTo>
                  <a:cubicBezTo>
                    <a:pt x="104" y="35"/>
                    <a:pt x="102" y="34"/>
                    <a:pt x="101" y="33"/>
                  </a:cubicBezTo>
                  <a:cubicBezTo>
                    <a:pt x="100" y="33"/>
                    <a:pt x="97" y="31"/>
                    <a:pt x="97" y="31"/>
                  </a:cubicBezTo>
                  <a:cubicBezTo>
                    <a:pt x="97" y="31"/>
                    <a:pt x="97" y="31"/>
                    <a:pt x="98" y="31"/>
                  </a:cubicBezTo>
                  <a:cubicBezTo>
                    <a:pt x="101" y="33"/>
                    <a:pt x="105" y="35"/>
                    <a:pt x="108" y="36"/>
                  </a:cubicBezTo>
                  <a:cubicBezTo>
                    <a:pt x="109" y="35"/>
                    <a:pt x="109" y="35"/>
                    <a:pt x="109" y="35"/>
                  </a:cubicBezTo>
                  <a:cubicBezTo>
                    <a:pt x="107" y="34"/>
                    <a:pt x="105" y="33"/>
                    <a:pt x="103" y="32"/>
                  </a:cubicBezTo>
                  <a:cubicBezTo>
                    <a:pt x="105" y="33"/>
                    <a:pt x="107" y="34"/>
                    <a:pt x="110" y="34"/>
                  </a:cubicBezTo>
                  <a:cubicBezTo>
                    <a:pt x="110" y="34"/>
                    <a:pt x="110" y="34"/>
                    <a:pt x="110" y="34"/>
                  </a:cubicBezTo>
                  <a:cubicBezTo>
                    <a:pt x="108" y="32"/>
                    <a:pt x="107" y="31"/>
                    <a:pt x="105" y="30"/>
                  </a:cubicBezTo>
                  <a:cubicBezTo>
                    <a:pt x="107" y="31"/>
                    <a:pt x="109" y="32"/>
                    <a:pt x="111" y="33"/>
                  </a:cubicBezTo>
                  <a:cubicBezTo>
                    <a:pt x="112" y="33"/>
                    <a:pt x="112" y="33"/>
                    <a:pt x="112" y="33"/>
                  </a:cubicBezTo>
                  <a:cubicBezTo>
                    <a:pt x="111" y="32"/>
                    <a:pt x="111" y="32"/>
                    <a:pt x="111" y="32"/>
                  </a:cubicBezTo>
                  <a:cubicBezTo>
                    <a:pt x="111" y="32"/>
                    <a:pt x="111" y="32"/>
                    <a:pt x="111" y="32"/>
                  </a:cubicBezTo>
                  <a:moveTo>
                    <a:pt x="109" y="33"/>
                  </a:moveTo>
                  <a:cubicBezTo>
                    <a:pt x="109" y="33"/>
                    <a:pt x="108" y="33"/>
                    <a:pt x="107" y="33"/>
                  </a:cubicBezTo>
                  <a:cubicBezTo>
                    <a:pt x="105" y="32"/>
                    <a:pt x="102" y="30"/>
                    <a:pt x="100" y="29"/>
                  </a:cubicBezTo>
                  <a:cubicBezTo>
                    <a:pt x="104" y="28"/>
                    <a:pt x="108" y="27"/>
                    <a:pt x="112" y="26"/>
                  </a:cubicBezTo>
                  <a:cubicBezTo>
                    <a:pt x="112" y="27"/>
                    <a:pt x="112" y="28"/>
                    <a:pt x="113" y="28"/>
                  </a:cubicBezTo>
                  <a:cubicBezTo>
                    <a:pt x="112" y="28"/>
                    <a:pt x="112" y="28"/>
                    <a:pt x="111" y="28"/>
                  </a:cubicBezTo>
                  <a:cubicBezTo>
                    <a:pt x="111" y="28"/>
                    <a:pt x="111" y="28"/>
                    <a:pt x="111" y="28"/>
                  </a:cubicBezTo>
                  <a:cubicBezTo>
                    <a:pt x="111" y="29"/>
                    <a:pt x="111" y="29"/>
                    <a:pt x="111" y="29"/>
                  </a:cubicBezTo>
                  <a:cubicBezTo>
                    <a:pt x="110" y="29"/>
                    <a:pt x="110" y="28"/>
                    <a:pt x="109" y="27"/>
                  </a:cubicBezTo>
                  <a:cubicBezTo>
                    <a:pt x="109" y="28"/>
                    <a:pt x="109" y="28"/>
                    <a:pt x="109" y="28"/>
                  </a:cubicBezTo>
                  <a:cubicBezTo>
                    <a:pt x="109" y="29"/>
                    <a:pt x="110" y="30"/>
                    <a:pt x="111" y="31"/>
                  </a:cubicBezTo>
                  <a:cubicBezTo>
                    <a:pt x="110" y="30"/>
                    <a:pt x="109" y="30"/>
                    <a:pt x="108" y="29"/>
                  </a:cubicBezTo>
                  <a:cubicBezTo>
                    <a:pt x="108" y="29"/>
                    <a:pt x="108" y="29"/>
                    <a:pt x="108" y="29"/>
                  </a:cubicBezTo>
                  <a:cubicBezTo>
                    <a:pt x="107" y="29"/>
                    <a:pt x="107" y="29"/>
                    <a:pt x="106" y="28"/>
                  </a:cubicBezTo>
                  <a:cubicBezTo>
                    <a:pt x="106" y="28"/>
                    <a:pt x="106" y="28"/>
                    <a:pt x="106" y="28"/>
                  </a:cubicBezTo>
                  <a:cubicBezTo>
                    <a:pt x="106" y="28"/>
                    <a:pt x="106" y="29"/>
                    <a:pt x="106" y="29"/>
                  </a:cubicBezTo>
                  <a:cubicBezTo>
                    <a:pt x="107" y="29"/>
                    <a:pt x="110" y="32"/>
                    <a:pt x="110" y="32"/>
                  </a:cubicBezTo>
                  <a:cubicBezTo>
                    <a:pt x="110" y="32"/>
                    <a:pt x="110" y="31"/>
                    <a:pt x="109" y="31"/>
                  </a:cubicBezTo>
                  <a:cubicBezTo>
                    <a:pt x="108" y="30"/>
                    <a:pt x="106" y="30"/>
                    <a:pt x="104" y="29"/>
                  </a:cubicBezTo>
                  <a:cubicBezTo>
                    <a:pt x="104" y="30"/>
                    <a:pt x="104" y="30"/>
                    <a:pt x="104" y="30"/>
                  </a:cubicBezTo>
                  <a:cubicBezTo>
                    <a:pt x="105" y="31"/>
                    <a:pt x="106" y="31"/>
                    <a:pt x="107" y="32"/>
                  </a:cubicBezTo>
                  <a:cubicBezTo>
                    <a:pt x="107" y="32"/>
                    <a:pt x="109" y="33"/>
                    <a:pt x="109" y="33"/>
                  </a:cubicBezTo>
                  <a:moveTo>
                    <a:pt x="117" y="30"/>
                  </a:moveTo>
                  <a:cubicBezTo>
                    <a:pt x="117" y="30"/>
                    <a:pt x="117" y="30"/>
                    <a:pt x="117" y="30"/>
                  </a:cubicBezTo>
                  <a:cubicBezTo>
                    <a:pt x="116" y="29"/>
                    <a:pt x="115" y="27"/>
                    <a:pt x="114" y="26"/>
                  </a:cubicBezTo>
                  <a:cubicBezTo>
                    <a:pt x="115" y="25"/>
                    <a:pt x="116" y="25"/>
                    <a:pt x="117" y="25"/>
                  </a:cubicBezTo>
                  <a:cubicBezTo>
                    <a:pt x="117" y="25"/>
                    <a:pt x="117" y="25"/>
                    <a:pt x="117" y="25"/>
                  </a:cubicBezTo>
                  <a:cubicBezTo>
                    <a:pt x="118" y="26"/>
                    <a:pt x="119" y="27"/>
                    <a:pt x="119" y="28"/>
                  </a:cubicBezTo>
                  <a:cubicBezTo>
                    <a:pt x="119" y="29"/>
                    <a:pt x="118" y="29"/>
                    <a:pt x="117" y="30"/>
                  </a:cubicBezTo>
                  <a:moveTo>
                    <a:pt x="130" y="25"/>
                  </a:moveTo>
                  <a:cubicBezTo>
                    <a:pt x="131" y="25"/>
                    <a:pt x="131" y="25"/>
                    <a:pt x="132" y="25"/>
                  </a:cubicBezTo>
                  <a:cubicBezTo>
                    <a:pt x="135" y="24"/>
                    <a:pt x="138" y="22"/>
                    <a:pt x="140" y="20"/>
                  </a:cubicBezTo>
                  <a:cubicBezTo>
                    <a:pt x="142" y="18"/>
                    <a:pt x="144" y="15"/>
                    <a:pt x="146" y="13"/>
                  </a:cubicBezTo>
                  <a:cubicBezTo>
                    <a:pt x="145" y="14"/>
                    <a:pt x="145" y="16"/>
                    <a:pt x="144" y="17"/>
                  </a:cubicBezTo>
                  <a:cubicBezTo>
                    <a:pt x="142" y="22"/>
                    <a:pt x="136" y="24"/>
                    <a:pt x="130" y="25"/>
                  </a:cubicBezTo>
                  <a:moveTo>
                    <a:pt x="133" y="28"/>
                  </a:moveTo>
                  <a:cubicBezTo>
                    <a:pt x="132" y="28"/>
                    <a:pt x="131" y="28"/>
                    <a:pt x="130" y="28"/>
                  </a:cubicBezTo>
                  <a:cubicBezTo>
                    <a:pt x="134" y="27"/>
                    <a:pt x="138" y="26"/>
                    <a:pt x="142" y="23"/>
                  </a:cubicBezTo>
                  <a:cubicBezTo>
                    <a:pt x="145" y="21"/>
                    <a:pt x="146" y="19"/>
                    <a:pt x="148" y="16"/>
                  </a:cubicBezTo>
                  <a:cubicBezTo>
                    <a:pt x="148" y="14"/>
                    <a:pt x="148" y="12"/>
                    <a:pt x="149" y="10"/>
                  </a:cubicBezTo>
                  <a:cubicBezTo>
                    <a:pt x="149" y="13"/>
                    <a:pt x="149" y="15"/>
                    <a:pt x="148" y="18"/>
                  </a:cubicBezTo>
                  <a:cubicBezTo>
                    <a:pt x="147" y="26"/>
                    <a:pt x="140" y="28"/>
                    <a:pt x="133" y="28"/>
                  </a:cubicBezTo>
                  <a:moveTo>
                    <a:pt x="120" y="24"/>
                  </a:moveTo>
                  <a:cubicBezTo>
                    <a:pt x="120" y="24"/>
                    <a:pt x="120" y="24"/>
                    <a:pt x="120" y="24"/>
                  </a:cubicBezTo>
                  <a:cubicBezTo>
                    <a:pt x="120" y="24"/>
                    <a:pt x="120" y="24"/>
                    <a:pt x="120" y="23"/>
                  </a:cubicBezTo>
                  <a:cubicBezTo>
                    <a:pt x="120" y="17"/>
                    <a:pt x="129" y="16"/>
                    <a:pt x="133" y="14"/>
                  </a:cubicBezTo>
                  <a:cubicBezTo>
                    <a:pt x="139" y="12"/>
                    <a:pt x="143" y="8"/>
                    <a:pt x="148" y="5"/>
                  </a:cubicBezTo>
                  <a:cubicBezTo>
                    <a:pt x="148" y="6"/>
                    <a:pt x="148" y="6"/>
                    <a:pt x="148" y="6"/>
                  </a:cubicBezTo>
                  <a:cubicBezTo>
                    <a:pt x="145" y="10"/>
                    <a:pt x="143" y="14"/>
                    <a:pt x="139" y="17"/>
                  </a:cubicBezTo>
                  <a:cubicBezTo>
                    <a:pt x="136" y="20"/>
                    <a:pt x="133" y="22"/>
                    <a:pt x="129" y="23"/>
                  </a:cubicBezTo>
                  <a:cubicBezTo>
                    <a:pt x="125" y="23"/>
                    <a:pt x="123" y="23"/>
                    <a:pt x="120" y="24"/>
                  </a:cubicBezTo>
                  <a:moveTo>
                    <a:pt x="120" y="17"/>
                  </a:moveTo>
                  <a:cubicBezTo>
                    <a:pt x="122" y="13"/>
                    <a:pt x="125" y="9"/>
                    <a:pt x="130" y="7"/>
                  </a:cubicBezTo>
                  <a:cubicBezTo>
                    <a:pt x="134" y="5"/>
                    <a:pt x="139" y="5"/>
                    <a:pt x="144" y="5"/>
                  </a:cubicBezTo>
                  <a:cubicBezTo>
                    <a:pt x="139" y="8"/>
                    <a:pt x="134" y="11"/>
                    <a:pt x="128" y="13"/>
                  </a:cubicBezTo>
                  <a:cubicBezTo>
                    <a:pt x="126" y="14"/>
                    <a:pt x="122" y="15"/>
                    <a:pt x="120" y="17"/>
                  </a:cubicBezTo>
                  <a:moveTo>
                    <a:pt x="127" y="5"/>
                  </a:moveTo>
                  <a:cubicBezTo>
                    <a:pt x="128" y="5"/>
                    <a:pt x="129" y="4"/>
                    <a:pt x="130" y="4"/>
                  </a:cubicBezTo>
                  <a:cubicBezTo>
                    <a:pt x="133" y="3"/>
                    <a:pt x="135" y="3"/>
                    <a:pt x="137" y="3"/>
                  </a:cubicBezTo>
                  <a:cubicBezTo>
                    <a:pt x="134" y="3"/>
                    <a:pt x="130" y="4"/>
                    <a:pt x="127" y="5"/>
                  </a:cubicBezTo>
                  <a:moveTo>
                    <a:pt x="154" y="0"/>
                  </a:moveTo>
                  <a:cubicBezTo>
                    <a:pt x="154" y="0"/>
                    <a:pt x="154" y="0"/>
                    <a:pt x="154" y="0"/>
                  </a:cubicBezTo>
                  <a:cubicBezTo>
                    <a:pt x="151" y="1"/>
                    <a:pt x="148" y="1"/>
                    <a:pt x="146" y="1"/>
                  </a:cubicBezTo>
                  <a:cubicBezTo>
                    <a:pt x="144" y="1"/>
                    <a:pt x="143" y="1"/>
                    <a:pt x="141" y="1"/>
                  </a:cubicBezTo>
                  <a:cubicBezTo>
                    <a:pt x="139" y="1"/>
                    <a:pt x="138" y="1"/>
                    <a:pt x="136" y="1"/>
                  </a:cubicBezTo>
                  <a:cubicBezTo>
                    <a:pt x="132" y="1"/>
                    <a:pt x="128" y="1"/>
                    <a:pt x="125" y="4"/>
                  </a:cubicBezTo>
                  <a:cubicBezTo>
                    <a:pt x="119" y="7"/>
                    <a:pt x="114" y="16"/>
                    <a:pt x="116" y="23"/>
                  </a:cubicBezTo>
                  <a:cubicBezTo>
                    <a:pt x="116" y="23"/>
                    <a:pt x="116" y="23"/>
                    <a:pt x="116" y="23"/>
                  </a:cubicBezTo>
                  <a:cubicBezTo>
                    <a:pt x="89" y="29"/>
                    <a:pt x="62" y="34"/>
                    <a:pt x="36" y="43"/>
                  </a:cubicBezTo>
                  <a:cubicBezTo>
                    <a:pt x="28" y="45"/>
                    <a:pt x="20" y="47"/>
                    <a:pt x="12" y="51"/>
                  </a:cubicBezTo>
                  <a:cubicBezTo>
                    <a:pt x="8" y="53"/>
                    <a:pt x="0" y="58"/>
                    <a:pt x="2" y="64"/>
                  </a:cubicBezTo>
                  <a:cubicBezTo>
                    <a:pt x="4" y="71"/>
                    <a:pt x="13" y="72"/>
                    <a:pt x="19" y="72"/>
                  </a:cubicBezTo>
                  <a:cubicBezTo>
                    <a:pt x="21" y="73"/>
                    <a:pt x="22" y="73"/>
                    <a:pt x="24" y="73"/>
                  </a:cubicBezTo>
                  <a:cubicBezTo>
                    <a:pt x="35" y="73"/>
                    <a:pt x="46" y="69"/>
                    <a:pt x="56" y="67"/>
                  </a:cubicBezTo>
                  <a:cubicBezTo>
                    <a:pt x="78" y="60"/>
                    <a:pt x="99" y="51"/>
                    <a:pt x="116" y="35"/>
                  </a:cubicBezTo>
                  <a:cubicBezTo>
                    <a:pt x="118" y="33"/>
                    <a:pt x="120" y="31"/>
                    <a:pt x="122" y="29"/>
                  </a:cubicBezTo>
                  <a:cubicBezTo>
                    <a:pt x="125" y="30"/>
                    <a:pt x="129" y="30"/>
                    <a:pt x="132" y="30"/>
                  </a:cubicBezTo>
                  <a:cubicBezTo>
                    <a:pt x="138" y="30"/>
                    <a:pt x="143" y="29"/>
                    <a:pt x="147" y="25"/>
                  </a:cubicBezTo>
                  <a:cubicBezTo>
                    <a:pt x="153" y="20"/>
                    <a:pt x="150" y="11"/>
                    <a:pt x="153" y="4"/>
                  </a:cubicBezTo>
                  <a:cubicBezTo>
                    <a:pt x="154" y="4"/>
                    <a:pt x="154" y="4"/>
                    <a:pt x="154" y="4"/>
                  </a:cubicBezTo>
                  <a:cubicBezTo>
                    <a:pt x="154" y="4"/>
                    <a:pt x="154" y="3"/>
                    <a:pt x="154" y="3"/>
                  </a:cubicBezTo>
                  <a:cubicBezTo>
                    <a:pt x="155" y="2"/>
                    <a:pt x="155" y="2"/>
                    <a:pt x="155" y="2"/>
                  </a:cubicBezTo>
                  <a:cubicBezTo>
                    <a:pt x="155" y="2"/>
                    <a:pt x="155" y="2"/>
                    <a:pt x="155" y="2"/>
                  </a:cubicBezTo>
                  <a:cubicBezTo>
                    <a:pt x="156" y="1"/>
                    <a:pt x="155" y="1"/>
                    <a:pt x="155" y="0"/>
                  </a:cubicBezTo>
                  <a:cubicBezTo>
                    <a:pt x="155" y="0"/>
                    <a:pt x="154" y="0"/>
                    <a:pt x="15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3" name="Freeform 43"/>
            <p:cNvSpPr>
              <a:spLocks noEditPoints="1"/>
            </p:cNvSpPr>
            <p:nvPr/>
          </p:nvSpPr>
          <p:spPr bwMode="auto">
            <a:xfrm>
              <a:off x="7695869" y="3924227"/>
              <a:ext cx="436563" cy="114300"/>
            </a:xfrm>
            <a:custGeom>
              <a:avLst/>
              <a:gdLst>
                <a:gd name="T0" fmla="*/ 62 w 103"/>
                <a:gd name="T1" fmla="*/ 17 h 27"/>
                <a:gd name="T2" fmla="*/ 62 w 103"/>
                <a:gd name="T3" fmla="*/ 17 h 27"/>
                <a:gd name="T4" fmla="*/ 60 w 103"/>
                <a:gd name="T5" fmla="*/ 18 h 27"/>
                <a:gd name="T6" fmla="*/ 43 w 103"/>
                <a:gd name="T7" fmla="*/ 21 h 27"/>
                <a:gd name="T8" fmla="*/ 85 w 103"/>
                <a:gd name="T9" fmla="*/ 14 h 27"/>
                <a:gd name="T10" fmla="*/ 94 w 103"/>
                <a:gd name="T11" fmla="*/ 22 h 27"/>
                <a:gd name="T12" fmla="*/ 81 w 103"/>
                <a:gd name="T13" fmla="*/ 21 h 27"/>
                <a:gd name="T14" fmla="*/ 84 w 103"/>
                <a:gd name="T15" fmla="*/ 22 h 27"/>
                <a:gd name="T16" fmla="*/ 83 w 103"/>
                <a:gd name="T17" fmla="*/ 16 h 27"/>
                <a:gd name="T18" fmla="*/ 22 w 103"/>
                <a:gd name="T19" fmla="*/ 12 h 27"/>
                <a:gd name="T20" fmla="*/ 79 w 103"/>
                <a:gd name="T21" fmla="*/ 15 h 27"/>
                <a:gd name="T22" fmla="*/ 61 w 103"/>
                <a:gd name="T23" fmla="*/ 14 h 27"/>
                <a:gd name="T24" fmla="*/ 68 w 103"/>
                <a:gd name="T25" fmla="*/ 17 h 27"/>
                <a:gd name="T26" fmla="*/ 71 w 103"/>
                <a:gd name="T27" fmla="*/ 18 h 27"/>
                <a:gd name="T28" fmla="*/ 75 w 103"/>
                <a:gd name="T29" fmla="*/ 18 h 27"/>
                <a:gd name="T30" fmla="*/ 77 w 103"/>
                <a:gd name="T31" fmla="*/ 19 h 27"/>
                <a:gd name="T32" fmla="*/ 77 w 103"/>
                <a:gd name="T33" fmla="*/ 16 h 27"/>
                <a:gd name="T34" fmla="*/ 76 w 103"/>
                <a:gd name="T35" fmla="*/ 18 h 27"/>
                <a:gd name="T36" fmla="*/ 74 w 103"/>
                <a:gd name="T37" fmla="*/ 17 h 27"/>
                <a:gd name="T38" fmla="*/ 71 w 103"/>
                <a:gd name="T39" fmla="*/ 17 h 27"/>
                <a:gd name="T40" fmla="*/ 66 w 103"/>
                <a:gd name="T41" fmla="*/ 16 h 27"/>
                <a:gd name="T42" fmla="*/ 61 w 103"/>
                <a:gd name="T43" fmla="*/ 16 h 27"/>
                <a:gd name="T44" fmla="*/ 57 w 103"/>
                <a:gd name="T45" fmla="*/ 15 h 27"/>
                <a:gd name="T46" fmla="*/ 52 w 103"/>
                <a:gd name="T47" fmla="*/ 14 h 27"/>
                <a:gd name="T48" fmla="*/ 46 w 103"/>
                <a:gd name="T49" fmla="*/ 11 h 27"/>
                <a:gd name="T50" fmla="*/ 43 w 103"/>
                <a:gd name="T51" fmla="*/ 11 h 27"/>
                <a:gd name="T52" fmla="*/ 40 w 103"/>
                <a:gd name="T53" fmla="*/ 11 h 27"/>
                <a:gd name="T54" fmla="*/ 37 w 103"/>
                <a:gd name="T55" fmla="*/ 12 h 27"/>
                <a:gd name="T56" fmla="*/ 34 w 103"/>
                <a:gd name="T57" fmla="*/ 12 h 27"/>
                <a:gd name="T58" fmla="*/ 29 w 103"/>
                <a:gd name="T59" fmla="*/ 10 h 27"/>
                <a:gd name="T60" fmla="*/ 24 w 103"/>
                <a:gd name="T61" fmla="*/ 9 h 27"/>
                <a:gd name="T62" fmla="*/ 21 w 103"/>
                <a:gd name="T63" fmla="*/ 11 h 27"/>
                <a:gd name="T64" fmla="*/ 18 w 103"/>
                <a:gd name="T65" fmla="*/ 10 h 27"/>
                <a:gd name="T66" fmla="*/ 12 w 103"/>
                <a:gd name="T67" fmla="*/ 8 h 27"/>
                <a:gd name="T68" fmla="*/ 10 w 103"/>
                <a:gd name="T69" fmla="*/ 9 h 27"/>
                <a:gd name="T70" fmla="*/ 5 w 103"/>
                <a:gd name="T71" fmla="*/ 7 h 27"/>
                <a:gd name="T72" fmla="*/ 4 w 103"/>
                <a:gd name="T73" fmla="*/ 9 h 27"/>
                <a:gd name="T74" fmla="*/ 5 w 103"/>
                <a:gd name="T75" fmla="*/ 10 h 27"/>
                <a:gd name="T76" fmla="*/ 6 w 103"/>
                <a:gd name="T77" fmla="*/ 7 h 27"/>
                <a:gd name="T78" fmla="*/ 11 w 103"/>
                <a:gd name="T79" fmla="*/ 10 h 27"/>
                <a:gd name="T80" fmla="*/ 13 w 103"/>
                <a:gd name="T81" fmla="*/ 9 h 27"/>
                <a:gd name="T82" fmla="*/ 16 w 103"/>
                <a:gd name="T83" fmla="*/ 9 h 27"/>
                <a:gd name="T84" fmla="*/ 18 w 103"/>
                <a:gd name="T85" fmla="*/ 9 h 27"/>
                <a:gd name="T86" fmla="*/ 25 w 103"/>
                <a:gd name="T87" fmla="*/ 11 h 27"/>
                <a:gd name="T88" fmla="*/ 27 w 103"/>
                <a:gd name="T89" fmla="*/ 11 h 27"/>
                <a:gd name="T90" fmla="*/ 30 w 103"/>
                <a:gd name="T91" fmla="*/ 10 h 27"/>
                <a:gd name="T92" fmla="*/ 34 w 103"/>
                <a:gd name="T93" fmla="*/ 11 h 27"/>
                <a:gd name="T94" fmla="*/ 41 w 103"/>
                <a:gd name="T95" fmla="*/ 13 h 27"/>
                <a:gd name="T96" fmla="*/ 44 w 103"/>
                <a:gd name="T97" fmla="*/ 13 h 27"/>
                <a:gd name="T98" fmla="*/ 46 w 103"/>
                <a:gd name="T99" fmla="*/ 12 h 27"/>
                <a:gd name="T100" fmla="*/ 51 w 103"/>
                <a:gd name="T101" fmla="*/ 13 h 27"/>
                <a:gd name="T102" fmla="*/ 80 w 103"/>
                <a:gd name="T103" fmla="*/ 14 h 27"/>
                <a:gd name="T104" fmla="*/ 8 w 103"/>
                <a:gd name="T105" fmla="*/ 2 h 27"/>
                <a:gd name="T106" fmla="*/ 80 w 103"/>
                <a:gd name="T107" fmla="*/ 12 h 27"/>
                <a:gd name="T108" fmla="*/ 3 w 103"/>
                <a:gd name="T109" fmla="*/ 1 h 27"/>
                <a:gd name="T110" fmla="*/ 3 w 103"/>
                <a:gd name="T111" fmla="*/ 16 h 27"/>
                <a:gd name="T112" fmla="*/ 81 w 103"/>
                <a:gd name="T113" fmla="*/ 27 h 27"/>
                <a:gd name="T114" fmla="*/ 83 w 103"/>
                <a:gd name="T115" fmla="*/ 10 h 27"/>
                <a:gd name="T116" fmla="*/ 40 w 103"/>
                <a:gd name="T117"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 h="27">
                  <a:moveTo>
                    <a:pt x="96" y="21"/>
                  </a:moveTo>
                  <a:cubicBezTo>
                    <a:pt x="96" y="20"/>
                    <a:pt x="96" y="19"/>
                    <a:pt x="96" y="18"/>
                  </a:cubicBezTo>
                  <a:cubicBezTo>
                    <a:pt x="98" y="19"/>
                    <a:pt x="99" y="19"/>
                    <a:pt x="100" y="20"/>
                  </a:cubicBezTo>
                  <a:cubicBezTo>
                    <a:pt x="99" y="21"/>
                    <a:pt x="97" y="21"/>
                    <a:pt x="96" y="21"/>
                  </a:cubicBezTo>
                  <a:moveTo>
                    <a:pt x="62" y="17"/>
                  </a:moveTo>
                  <a:cubicBezTo>
                    <a:pt x="60" y="16"/>
                    <a:pt x="59" y="16"/>
                    <a:pt x="58" y="16"/>
                  </a:cubicBezTo>
                  <a:cubicBezTo>
                    <a:pt x="58" y="16"/>
                    <a:pt x="58" y="16"/>
                    <a:pt x="58" y="16"/>
                  </a:cubicBezTo>
                  <a:cubicBezTo>
                    <a:pt x="58" y="15"/>
                    <a:pt x="57" y="14"/>
                    <a:pt x="57" y="14"/>
                  </a:cubicBezTo>
                  <a:cubicBezTo>
                    <a:pt x="57" y="14"/>
                    <a:pt x="58" y="14"/>
                    <a:pt x="59" y="15"/>
                  </a:cubicBezTo>
                  <a:cubicBezTo>
                    <a:pt x="60" y="15"/>
                    <a:pt x="61" y="16"/>
                    <a:pt x="62" y="17"/>
                  </a:cubicBezTo>
                  <a:moveTo>
                    <a:pt x="3" y="15"/>
                  </a:moveTo>
                  <a:cubicBezTo>
                    <a:pt x="2" y="14"/>
                    <a:pt x="2" y="13"/>
                    <a:pt x="2" y="11"/>
                  </a:cubicBezTo>
                  <a:cubicBezTo>
                    <a:pt x="8" y="13"/>
                    <a:pt x="14" y="14"/>
                    <a:pt x="20" y="14"/>
                  </a:cubicBezTo>
                  <a:cubicBezTo>
                    <a:pt x="27" y="14"/>
                    <a:pt x="33" y="15"/>
                    <a:pt x="40" y="16"/>
                  </a:cubicBezTo>
                  <a:cubicBezTo>
                    <a:pt x="47" y="16"/>
                    <a:pt x="53" y="17"/>
                    <a:pt x="60" y="18"/>
                  </a:cubicBezTo>
                  <a:cubicBezTo>
                    <a:pt x="66" y="19"/>
                    <a:pt x="72" y="20"/>
                    <a:pt x="78" y="21"/>
                  </a:cubicBezTo>
                  <a:cubicBezTo>
                    <a:pt x="77" y="22"/>
                    <a:pt x="77" y="22"/>
                    <a:pt x="77" y="22"/>
                  </a:cubicBezTo>
                  <a:cubicBezTo>
                    <a:pt x="76" y="23"/>
                    <a:pt x="77" y="24"/>
                    <a:pt x="77" y="25"/>
                  </a:cubicBezTo>
                  <a:cubicBezTo>
                    <a:pt x="72" y="24"/>
                    <a:pt x="67" y="24"/>
                    <a:pt x="62" y="23"/>
                  </a:cubicBezTo>
                  <a:cubicBezTo>
                    <a:pt x="56" y="22"/>
                    <a:pt x="49" y="22"/>
                    <a:pt x="43" y="21"/>
                  </a:cubicBezTo>
                  <a:cubicBezTo>
                    <a:pt x="29" y="19"/>
                    <a:pt x="16" y="17"/>
                    <a:pt x="3" y="15"/>
                  </a:cubicBezTo>
                  <a:cubicBezTo>
                    <a:pt x="3" y="15"/>
                    <a:pt x="3" y="15"/>
                    <a:pt x="3" y="15"/>
                  </a:cubicBezTo>
                  <a:moveTo>
                    <a:pt x="85" y="16"/>
                  </a:moveTo>
                  <a:cubicBezTo>
                    <a:pt x="85" y="16"/>
                    <a:pt x="85" y="16"/>
                    <a:pt x="85" y="16"/>
                  </a:cubicBezTo>
                  <a:cubicBezTo>
                    <a:pt x="86" y="16"/>
                    <a:pt x="86" y="14"/>
                    <a:pt x="85" y="14"/>
                  </a:cubicBezTo>
                  <a:cubicBezTo>
                    <a:pt x="84" y="14"/>
                    <a:pt x="84" y="14"/>
                    <a:pt x="83" y="14"/>
                  </a:cubicBezTo>
                  <a:cubicBezTo>
                    <a:pt x="82" y="14"/>
                    <a:pt x="80" y="11"/>
                    <a:pt x="82" y="11"/>
                  </a:cubicBezTo>
                  <a:cubicBezTo>
                    <a:pt x="86" y="14"/>
                    <a:pt x="90" y="15"/>
                    <a:pt x="95" y="17"/>
                  </a:cubicBezTo>
                  <a:cubicBezTo>
                    <a:pt x="94" y="17"/>
                    <a:pt x="94" y="17"/>
                    <a:pt x="94" y="17"/>
                  </a:cubicBezTo>
                  <a:cubicBezTo>
                    <a:pt x="94" y="19"/>
                    <a:pt x="94" y="20"/>
                    <a:pt x="94" y="22"/>
                  </a:cubicBezTo>
                  <a:cubicBezTo>
                    <a:pt x="93" y="22"/>
                    <a:pt x="92" y="22"/>
                    <a:pt x="91" y="22"/>
                  </a:cubicBezTo>
                  <a:cubicBezTo>
                    <a:pt x="87" y="23"/>
                    <a:pt x="84" y="25"/>
                    <a:pt x="81" y="25"/>
                  </a:cubicBezTo>
                  <a:cubicBezTo>
                    <a:pt x="80" y="25"/>
                    <a:pt x="80" y="25"/>
                    <a:pt x="80" y="25"/>
                  </a:cubicBezTo>
                  <a:cubicBezTo>
                    <a:pt x="80" y="25"/>
                    <a:pt x="79" y="24"/>
                    <a:pt x="79" y="24"/>
                  </a:cubicBezTo>
                  <a:cubicBezTo>
                    <a:pt x="76" y="22"/>
                    <a:pt x="80" y="21"/>
                    <a:pt x="81" y="21"/>
                  </a:cubicBezTo>
                  <a:cubicBezTo>
                    <a:pt x="81" y="21"/>
                    <a:pt x="81" y="21"/>
                    <a:pt x="81" y="21"/>
                  </a:cubicBezTo>
                  <a:cubicBezTo>
                    <a:pt x="81" y="21"/>
                    <a:pt x="81" y="21"/>
                    <a:pt x="81" y="21"/>
                  </a:cubicBezTo>
                  <a:cubicBezTo>
                    <a:pt x="82" y="21"/>
                    <a:pt x="82" y="21"/>
                    <a:pt x="82" y="21"/>
                  </a:cubicBezTo>
                  <a:cubicBezTo>
                    <a:pt x="82" y="21"/>
                    <a:pt x="83" y="22"/>
                    <a:pt x="84" y="22"/>
                  </a:cubicBezTo>
                  <a:cubicBezTo>
                    <a:pt x="84" y="22"/>
                    <a:pt x="84" y="22"/>
                    <a:pt x="84" y="22"/>
                  </a:cubicBezTo>
                  <a:cubicBezTo>
                    <a:pt x="84" y="22"/>
                    <a:pt x="84" y="22"/>
                    <a:pt x="84" y="22"/>
                  </a:cubicBezTo>
                  <a:cubicBezTo>
                    <a:pt x="85" y="22"/>
                    <a:pt x="85" y="20"/>
                    <a:pt x="84" y="20"/>
                  </a:cubicBezTo>
                  <a:cubicBezTo>
                    <a:pt x="83" y="20"/>
                    <a:pt x="80" y="19"/>
                    <a:pt x="79" y="18"/>
                  </a:cubicBezTo>
                  <a:cubicBezTo>
                    <a:pt x="78" y="16"/>
                    <a:pt x="82" y="16"/>
                    <a:pt x="82" y="16"/>
                  </a:cubicBezTo>
                  <a:cubicBezTo>
                    <a:pt x="83" y="16"/>
                    <a:pt x="83" y="16"/>
                    <a:pt x="83" y="16"/>
                  </a:cubicBezTo>
                  <a:cubicBezTo>
                    <a:pt x="84" y="16"/>
                    <a:pt x="84" y="16"/>
                    <a:pt x="84" y="16"/>
                  </a:cubicBezTo>
                  <a:cubicBezTo>
                    <a:pt x="84" y="16"/>
                    <a:pt x="84" y="16"/>
                    <a:pt x="85" y="16"/>
                  </a:cubicBezTo>
                  <a:moveTo>
                    <a:pt x="58" y="16"/>
                  </a:moveTo>
                  <a:cubicBezTo>
                    <a:pt x="52" y="15"/>
                    <a:pt x="47" y="15"/>
                    <a:pt x="42" y="14"/>
                  </a:cubicBezTo>
                  <a:cubicBezTo>
                    <a:pt x="35" y="14"/>
                    <a:pt x="29" y="13"/>
                    <a:pt x="22" y="12"/>
                  </a:cubicBezTo>
                  <a:cubicBezTo>
                    <a:pt x="16" y="12"/>
                    <a:pt x="9" y="12"/>
                    <a:pt x="3" y="10"/>
                  </a:cubicBezTo>
                  <a:cubicBezTo>
                    <a:pt x="3" y="8"/>
                    <a:pt x="3" y="7"/>
                    <a:pt x="3" y="6"/>
                  </a:cubicBezTo>
                  <a:cubicBezTo>
                    <a:pt x="17" y="7"/>
                    <a:pt x="30" y="9"/>
                    <a:pt x="43" y="11"/>
                  </a:cubicBezTo>
                  <a:cubicBezTo>
                    <a:pt x="50" y="11"/>
                    <a:pt x="56" y="12"/>
                    <a:pt x="63" y="14"/>
                  </a:cubicBezTo>
                  <a:cubicBezTo>
                    <a:pt x="68" y="15"/>
                    <a:pt x="74" y="14"/>
                    <a:pt x="79" y="15"/>
                  </a:cubicBezTo>
                  <a:cubicBezTo>
                    <a:pt x="78" y="15"/>
                    <a:pt x="78" y="16"/>
                    <a:pt x="78" y="17"/>
                  </a:cubicBezTo>
                  <a:cubicBezTo>
                    <a:pt x="77" y="18"/>
                    <a:pt x="78" y="19"/>
                    <a:pt x="78" y="19"/>
                  </a:cubicBezTo>
                  <a:cubicBezTo>
                    <a:pt x="73" y="19"/>
                    <a:pt x="68" y="17"/>
                    <a:pt x="62" y="17"/>
                  </a:cubicBezTo>
                  <a:cubicBezTo>
                    <a:pt x="62" y="16"/>
                    <a:pt x="62" y="16"/>
                    <a:pt x="62" y="16"/>
                  </a:cubicBezTo>
                  <a:cubicBezTo>
                    <a:pt x="62" y="16"/>
                    <a:pt x="62" y="15"/>
                    <a:pt x="61" y="14"/>
                  </a:cubicBezTo>
                  <a:cubicBezTo>
                    <a:pt x="61" y="14"/>
                    <a:pt x="62" y="14"/>
                    <a:pt x="62" y="14"/>
                  </a:cubicBezTo>
                  <a:cubicBezTo>
                    <a:pt x="62" y="14"/>
                    <a:pt x="63" y="14"/>
                    <a:pt x="63" y="15"/>
                  </a:cubicBezTo>
                  <a:cubicBezTo>
                    <a:pt x="63" y="15"/>
                    <a:pt x="64" y="15"/>
                    <a:pt x="64" y="16"/>
                  </a:cubicBezTo>
                  <a:cubicBezTo>
                    <a:pt x="65" y="16"/>
                    <a:pt x="66" y="17"/>
                    <a:pt x="67" y="17"/>
                  </a:cubicBezTo>
                  <a:cubicBezTo>
                    <a:pt x="68" y="17"/>
                    <a:pt x="68" y="17"/>
                    <a:pt x="68" y="17"/>
                  </a:cubicBezTo>
                  <a:cubicBezTo>
                    <a:pt x="67" y="16"/>
                    <a:pt x="67" y="16"/>
                    <a:pt x="67" y="16"/>
                  </a:cubicBezTo>
                  <a:cubicBezTo>
                    <a:pt x="67" y="15"/>
                    <a:pt x="67" y="15"/>
                    <a:pt x="67" y="15"/>
                  </a:cubicBezTo>
                  <a:cubicBezTo>
                    <a:pt x="67" y="15"/>
                    <a:pt x="68" y="16"/>
                    <a:pt x="68" y="16"/>
                  </a:cubicBezTo>
                  <a:cubicBezTo>
                    <a:pt x="69" y="17"/>
                    <a:pt x="70" y="17"/>
                    <a:pt x="71" y="18"/>
                  </a:cubicBezTo>
                  <a:cubicBezTo>
                    <a:pt x="71" y="18"/>
                    <a:pt x="71" y="18"/>
                    <a:pt x="71" y="18"/>
                  </a:cubicBezTo>
                  <a:cubicBezTo>
                    <a:pt x="71" y="17"/>
                    <a:pt x="71" y="17"/>
                    <a:pt x="71" y="17"/>
                  </a:cubicBezTo>
                  <a:cubicBezTo>
                    <a:pt x="71" y="16"/>
                    <a:pt x="69" y="15"/>
                    <a:pt x="70" y="15"/>
                  </a:cubicBezTo>
                  <a:cubicBezTo>
                    <a:pt x="70" y="15"/>
                    <a:pt x="70" y="15"/>
                    <a:pt x="70" y="15"/>
                  </a:cubicBezTo>
                  <a:cubicBezTo>
                    <a:pt x="72" y="16"/>
                    <a:pt x="73" y="18"/>
                    <a:pt x="74" y="18"/>
                  </a:cubicBezTo>
                  <a:cubicBezTo>
                    <a:pt x="75" y="18"/>
                    <a:pt x="75" y="18"/>
                    <a:pt x="75" y="18"/>
                  </a:cubicBezTo>
                  <a:cubicBezTo>
                    <a:pt x="74" y="18"/>
                    <a:pt x="74" y="17"/>
                    <a:pt x="74" y="17"/>
                  </a:cubicBezTo>
                  <a:cubicBezTo>
                    <a:pt x="74" y="16"/>
                    <a:pt x="73" y="16"/>
                    <a:pt x="73" y="16"/>
                  </a:cubicBezTo>
                  <a:cubicBezTo>
                    <a:pt x="74" y="16"/>
                    <a:pt x="74" y="16"/>
                    <a:pt x="74" y="16"/>
                  </a:cubicBezTo>
                  <a:cubicBezTo>
                    <a:pt x="75" y="17"/>
                    <a:pt x="76" y="18"/>
                    <a:pt x="77" y="19"/>
                  </a:cubicBezTo>
                  <a:cubicBezTo>
                    <a:pt x="77" y="19"/>
                    <a:pt x="77" y="19"/>
                    <a:pt x="77" y="19"/>
                  </a:cubicBezTo>
                  <a:cubicBezTo>
                    <a:pt x="77" y="18"/>
                    <a:pt x="77" y="18"/>
                    <a:pt x="77" y="17"/>
                  </a:cubicBezTo>
                  <a:cubicBezTo>
                    <a:pt x="76" y="17"/>
                    <a:pt x="76" y="16"/>
                    <a:pt x="76" y="16"/>
                  </a:cubicBezTo>
                  <a:cubicBezTo>
                    <a:pt x="76" y="16"/>
                    <a:pt x="76" y="17"/>
                    <a:pt x="77" y="17"/>
                  </a:cubicBezTo>
                  <a:cubicBezTo>
                    <a:pt x="77" y="17"/>
                    <a:pt x="77" y="17"/>
                    <a:pt x="77" y="17"/>
                  </a:cubicBezTo>
                  <a:cubicBezTo>
                    <a:pt x="77" y="16"/>
                    <a:pt x="77" y="16"/>
                    <a:pt x="77" y="16"/>
                  </a:cubicBezTo>
                  <a:cubicBezTo>
                    <a:pt x="76" y="16"/>
                    <a:pt x="76" y="16"/>
                    <a:pt x="76" y="16"/>
                  </a:cubicBezTo>
                  <a:cubicBezTo>
                    <a:pt x="77" y="16"/>
                    <a:pt x="76" y="16"/>
                    <a:pt x="76" y="16"/>
                  </a:cubicBezTo>
                  <a:cubicBezTo>
                    <a:pt x="76" y="16"/>
                    <a:pt x="76" y="15"/>
                    <a:pt x="75" y="15"/>
                  </a:cubicBezTo>
                  <a:cubicBezTo>
                    <a:pt x="75" y="15"/>
                    <a:pt x="75" y="15"/>
                    <a:pt x="75" y="15"/>
                  </a:cubicBezTo>
                  <a:cubicBezTo>
                    <a:pt x="75" y="16"/>
                    <a:pt x="77" y="18"/>
                    <a:pt x="76" y="18"/>
                  </a:cubicBezTo>
                  <a:cubicBezTo>
                    <a:pt x="76" y="18"/>
                    <a:pt x="76" y="18"/>
                    <a:pt x="75" y="17"/>
                  </a:cubicBezTo>
                  <a:cubicBezTo>
                    <a:pt x="75" y="16"/>
                    <a:pt x="74" y="15"/>
                    <a:pt x="73" y="15"/>
                  </a:cubicBezTo>
                  <a:cubicBezTo>
                    <a:pt x="73" y="15"/>
                    <a:pt x="73" y="15"/>
                    <a:pt x="73" y="15"/>
                  </a:cubicBezTo>
                  <a:cubicBezTo>
                    <a:pt x="73" y="15"/>
                    <a:pt x="74" y="18"/>
                    <a:pt x="74" y="18"/>
                  </a:cubicBezTo>
                  <a:cubicBezTo>
                    <a:pt x="74" y="18"/>
                    <a:pt x="74" y="18"/>
                    <a:pt x="74" y="17"/>
                  </a:cubicBezTo>
                  <a:cubicBezTo>
                    <a:pt x="73" y="17"/>
                    <a:pt x="73" y="16"/>
                    <a:pt x="72" y="16"/>
                  </a:cubicBezTo>
                  <a:cubicBezTo>
                    <a:pt x="71" y="15"/>
                    <a:pt x="70" y="15"/>
                    <a:pt x="69" y="14"/>
                  </a:cubicBezTo>
                  <a:cubicBezTo>
                    <a:pt x="69" y="15"/>
                    <a:pt x="69" y="15"/>
                    <a:pt x="69" y="15"/>
                  </a:cubicBezTo>
                  <a:cubicBezTo>
                    <a:pt x="69" y="15"/>
                    <a:pt x="70" y="16"/>
                    <a:pt x="70" y="16"/>
                  </a:cubicBezTo>
                  <a:cubicBezTo>
                    <a:pt x="71" y="17"/>
                    <a:pt x="71" y="17"/>
                    <a:pt x="71" y="17"/>
                  </a:cubicBezTo>
                  <a:cubicBezTo>
                    <a:pt x="71" y="17"/>
                    <a:pt x="70" y="17"/>
                    <a:pt x="69" y="16"/>
                  </a:cubicBezTo>
                  <a:cubicBezTo>
                    <a:pt x="68" y="16"/>
                    <a:pt x="67" y="15"/>
                    <a:pt x="66" y="14"/>
                  </a:cubicBezTo>
                  <a:cubicBezTo>
                    <a:pt x="66" y="15"/>
                    <a:pt x="66" y="15"/>
                    <a:pt x="66" y="15"/>
                  </a:cubicBezTo>
                  <a:cubicBezTo>
                    <a:pt x="66" y="15"/>
                    <a:pt x="67" y="16"/>
                    <a:pt x="67" y="16"/>
                  </a:cubicBezTo>
                  <a:cubicBezTo>
                    <a:pt x="67" y="16"/>
                    <a:pt x="66" y="16"/>
                    <a:pt x="66" y="16"/>
                  </a:cubicBezTo>
                  <a:cubicBezTo>
                    <a:pt x="65" y="16"/>
                    <a:pt x="64" y="15"/>
                    <a:pt x="64" y="15"/>
                  </a:cubicBezTo>
                  <a:cubicBezTo>
                    <a:pt x="63" y="14"/>
                    <a:pt x="62" y="14"/>
                    <a:pt x="61" y="14"/>
                  </a:cubicBezTo>
                  <a:cubicBezTo>
                    <a:pt x="61" y="14"/>
                    <a:pt x="61" y="14"/>
                    <a:pt x="61" y="14"/>
                  </a:cubicBezTo>
                  <a:cubicBezTo>
                    <a:pt x="60" y="14"/>
                    <a:pt x="60" y="14"/>
                    <a:pt x="60" y="14"/>
                  </a:cubicBezTo>
                  <a:cubicBezTo>
                    <a:pt x="61" y="15"/>
                    <a:pt x="62" y="16"/>
                    <a:pt x="61" y="16"/>
                  </a:cubicBezTo>
                  <a:cubicBezTo>
                    <a:pt x="61" y="16"/>
                    <a:pt x="61" y="16"/>
                    <a:pt x="60" y="15"/>
                  </a:cubicBezTo>
                  <a:cubicBezTo>
                    <a:pt x="59" y="14"/>
                    <a:pt x="58" y="13"/>
                    <a:pt x="57" y="13"/>
                  </a:cubicBezTo>
                  <a:cubicBezTo>
                    <a:pt x="56" y="13"/>
                    <a:pt x="56" y="13"/>
                    <a:pt x="56" y="13"/>
                  </a:cubicBezTo>
                  <a:cubicBezTo>
                    <a:pt x="57" y="14"/>
                    <a:pt x="57" y="14"/>
                    <a:pt x="57" y="15"/>
                  </a:cubicBezTo>
                  <a:cubicBezTo>
                    <a:pt x="57" y="15"/>
                    <a:pt x="57" y="15"/>
                    <a:pt x="57" y="15"/>
                  </a:cubicBezTo>
                  <a:cubicBezTo>
                    <a:pt x="57" y="15"/>
                    <a:pt x="56" y="14"/>
                    <a:pt x="56" y="14"/>
                  </a:cubicBezTo>
                  <a:cubicBezTo>
                    <a:pt x="55" y="13"/>
                    <a:pt x="54" y="13"/>
                    <a:pt x="52" y="12"/>
                  </a:cubicBezTo>
                  <a:cubicBezTo>
                    <a:pt x="52" y="12"/>
                    <a:pt x="52" y="12"/>
                    <a:pt x="52" y="12"/>
                  </a:cubicBezTo>
                  <a:cubicBezTo>
                    <a:pt x="53" y="13"/>
                    <a:pt x="53" y="14"/>
                    <a:pt x="53" y="14"/>
                  </a:cubicBezTo>
                  <a:cubicBezTo>
                    <a:pt x="53" y="14"/>
                    <a:pt x="53" y="14"/>
                    <a:pt x="52" y="14"/>
                  </a:cubicBezTo>
                  <a:cubicBezTo>
                    <a:pt x="51" y="13"/>
                    <a:pt x="50" y="12"/>
                    <a:pt x="49" y="12"/>
                  </a:cubicBezTo>
                  <a:cubicBezTo>
                    <a:pt x="49" y="12"/>
                    <a:pt x="49" y="12"/>
                    <a:pt x="49" y="12"/>
                  </a:cubicBezTo>
                  <a:cubicBezTo>
                    <a:pt x="49" y="13"/>
                    <a:pt x="50" y="13"/>
                    <a:pt x="50" y="14"/>
                  </a:cubicBezTo>
                  <a:cubicBezTo>
                    <a:pt x="48" y="13"/>
                    <a:pt x="48" y="13"/>
                    <a:pt x="48" y="13"/>
                  </a:cubicBezTo>
                  <a:cubicBezTo>
                    <a:pt x="47" y="12"/>
                    <a:pt x="47" y="12"/>
                    <a:pt x="46" y="11"/>
                  </a:cubicBezTo>
                  <a:cubicBezTo>
                    <a:pt x="45" y="12"/>
                    <a:pt x="45" y="12"/>
                    <a:pt x="45" y="12"/>
                  </a:cubicBezTo>
                  <a:cubicBezTo>
                    <a:pt x="46" y="13"/>
                    <a:pt x="46" y="13"/>
                    <a:pt x="46" y="13"/>
                  </a:cubicBezTo>
                  <a:cubicBezTo>
                    <a:pt x="46" y="13"/>
                    <a:pt x="45" y="13"/>
                    <a:pt x="45" y="12"/>
                  </a:cubicBezTo>
                  <a:cubicBezTo>
                    <a:pt x="44" y="12"/>
                    <a:pt x="44" y="11"/>
                    <a:pt x="43" y="11"/>
                  </a:cubicBezTo>
                  <a:cubicBezTo>
                    <a:pt x="43" y="11"/>
                    <a:pt x="43" y="11"/>
                    <a:pt x="43" y="11"/>
                  </a:cubicBezTo>
                  <a:cubicBezTo>
                    <a:pt x="43" y="12"/>
                    <a:pt x="43" y="12"/>
                    <a:pt x="43" y="12"/>
                  </a:cubicBezTo>
                  <a:cubicBezTo>
                    <a:pt x="43" y="13"/>
                    <a:pt x="43" y="13"/>
                    <a:pt x="43" y="13"/>
                  </a:cubicBezTo>
                  <a:cubicBezTo>
                    <a:pt x="43" y="13"/>
                    <a:pt x="43" y="12"/>
                    <a:pt x="42" y="12"/>
                  </a:cubicBezTo>
                  <a:cubicBezTo>
                    <a:pt x="41" y="12"/>
                    <a:pt x="41" y="11"/>
                    <a:pt x="40" y="11"/>
                  </a:cubicBezTo>
                  <a:cubicBezTo>
                    <a:pt x="40" y="11"/>
                    <a:pt x="40" y="11"/>
                    <a:pt x="40" y="11"/>
                  </a:cubicBezTo>
                  <a:cubicBezTo>
                    <a:pt x="40" y="11"/>
                    <a:pt x="40" y="12"/>
                    <a:pt x="40" y="12"/>
                  </a:cubicBezTo>
                  <a:cubicBezTo>
                    <a:pt x="40" y="12"/>
                    <a:pt x="39" y="12"/>
                    <a:pt x="39" y="11"/>
                  </a:cubicBezTo>
                  <a:cubicBezTo>
                    <a:pt x="38" y="11"/>
                    <a:pt x="37" y="11"/>
                    <a:pt x="37" y="10"/>
                  </a:cubicBezTo>
                  <a:cubicBezTo>
                    <a:pt x="36" y="10"/>
                    <a:pt x="36" y="10"/>
                    <a:pt x="36" y="10"/>
                  </a:cubicBezTo>
                  <a:cubicBezTo>
                    <a:pt x="36" y="11"/>
                    <a:pt x="37" y="12"/>
                    <a:pt x="37" y="12"/>
                  </a:cubicBezTo>
                  <a:cubicBezTo>
                    <a:pt x="37" y="12"/>
                    <a:pt x="37" y="12"/>
                    <a:pt x="36" y="12"/>
                  </a:cubicBezTo>
                  <a:cubicBezTo>
                    <a:pt x="35" y="11"/>
                    <a:pt x="34" y="10"/>
                    <a:pt x="33" y="10"/>
                  </a:cubicBezTo>
                  <a:cubicBezTo>
                    <a:pt x="33" y="10"/>
                    <a:pt x="33" y="10"/>
                    <a:pt x="33" y="10"/>
                  </a:cubicBezTo>
                  <a:cubicBezTo>
                    <a:pt x="33" y="11"/>
                    <a:pt x="33" y="11"/>
                    <a:pt x="34" y="12"/>
                  </a:cubicBezTo>
                  <a:cubicBezTo>
                    <a:pt x="34" y="12"/>
                    <a:pt x="34" y="12"/>
                    <a:pt x="34" y="12"/>
                  </a:cubicBezTo>
                  <a:cubicBezTo>
                    <a:pt x="33" y="12"/>
                    <a:pt x="33" y="11"/>
                    <a:pt x="32" y="11"/>
                  </a:cubicBezTo>
                  <a:cubicBezTo>
                    <a:pt x="32" y="10"/>
                    <a:pt x="31" y="10"/>
                    <a:pt x="29" y="9"/>
                  </a:cubicBezTo>
                  <a:cubicBezTo>
                    <a:pt x="29" y="9"/>
                    <a:pt x="29" y="9"/>
                    <a:pt x="29" y="9"/>
                  </a:cubicBezTo>
                  <a:cubicBezTo>
                    <a:pt x="30" y="10"/>
                    <a:pt x="30" y="12"/>
                    <a:pt x="31" y="12"/>
                  </a:cubicBezTo>
                  <a:cubicBezTo>
                    <a:pt x="30" y="12"/>
                    <a:pt x="29" y="11"/>
                    <a:pt x="29" y="10"/>
                  </a:cubicBezTo>
                  <a:cubicBezTo>
                    <a:pt x="28" y="10"/>
                    <a:pt x="27" y="9"/>
                    <a:pt x="26" y="9"/>
                  </a:cubicBezTo>
                  <a:cubicBezTo>
                    <a:pt x="26" y="9"/>
                    <a:pt x="26" y="9"/>
                    <a:pt x="26" y="9"/>
                  </a:cubicBezTo>
                  <a:cubicBezTo>
                    <a:pt x="26" y="9"/>
                    <a:pt x="27" y="11"/>
                    <a:pt x="27" y="11"/>
                  </a:cubicBezTo>
                  <a:cubicBezTo>
                    <a:pt x="26" y="11"/>
                    <a:pt x="25" y="9"/>
                    <a:pt x="24" y="9"/>
                  </a:cubicBezTo>
                  <a:cubicBezTo>
                    <a:pt x="24" y="9"/>
                    <a:pt x="24" y="9"/>
                    <a:pt x="24" y="9"/>
                  </a:cubicBezTo>
                  <a:cubicBezTo>
                    <a:pt x="24" y="10"/>
                    <a:pt x="24" y="11"/>
                    <a:pt x="24" y="11"/>
                  </a:cubicBezTo>
                  <a:cubicBezTo>
                    <a:pt x="24" y="11"/>
                    <a:pt x="24" y="10"/>
                    <a:pt x="24" y="10"/>
                  </a:cubicBezTo>
                  <a:cubicBezTo>
                    <a:pt x="23" y="9"/>
                    <a:pt x="22" y="9"/>
                    <a:pt x="21" y="8"/>
                  </a:cubicBezTo>
                  <a:cubicBezTo>
                    <a:pt x="21" y="8"/>
                    <a:pt x="21" y="8"/>
                    <a:pt x="21" y="8"/>
                  </a:cubicBezTo>
                  <a:cubicBezTo>
                    <a:pt x="21" y="8"/>
                    <a:pt x="22" y="11"/>
                    <a:pt x="21" y="11"/>
                  </a:cubicBezTo>
                  <a:cubicBezTo>
                    <a:pt x="21" y="11"/>
                    <a:pt x="21" y="10"/>
                    <a:pt x="21" y="10"/>
                  </a:cubicBezTo>
                  <a:cubicBezTo>
                    <a:pt x="20" y="10"/>
                    <a:pt x="19" y="9"/>
                    <a:pt x="18" y="8"/>
                  </a:cubicBezTo>
                  <a:cubicBezTo>
                    <a:pt x="18" y="8"/>
                    <a:pt x="18" y="8"/>
                    <a:pt x="18" y="8"/>
                  </a:cubicBezTo>
                  <a:cubicBezTo>
                    <a:pt x="18" y="9"/>
                    <a:pt x="19" y="11"/>
                    <a:pt x="19" y="11"/>
                  </a:cubicBezTo>
                  <a:cubicBezTo>
                    <a:pt x="18" y="11"/>
                    <a:pt x="18" y="11"/>
                    <a:pt x="18" y="10"/>
                  </a:cubicBezTo>
                  <a:cubicBezTo>
                    <a:pt x="17" y="9"/>
                    <a:pt x="16" y="8"/>
                    <a:pt x="15" y="8"/>
                  </a:cubicBezTo>
                  <a:cubicBezTo>
                    <a:pt x="15" y="8"/>
                    <a:pt x="15" y="8"/>
                    <a:pt x="15" y="8"/>
                  </a:cubicBezTo>
                  <a:cubicBezTo>
                    <a:pt x="15" y="9"/>
                    <a:pt x="16" y="10"/>
                    <a:pt x="16" y="10"/>
                  </a:cubicBezTo>
                  <a:cubicBezTo>
                    <a:pt x="15" y="10"/>
                    <a:pt x="15" y="10"/>
                    <a:pt x="15" y="10"/>
                  </a:cubicBezTo>
                  <a:cubicBezTo>
                    <a:pt x="14" y="9"/>
                    <a:pt x="13" y="8"/>
                    <a:pt x="12" y="8"/>
                  </a:cubicBezTo>
                  <a:cubicBezTo>
                    <a:pt x="12" y="8"/>
                    <a:pt x="12" y="8"/>
                    <a:pt x="12" y="8"/>
                  </a:cubicBezTo>
                  <a:cubicBezTo>
                    <a:pt x="12" y="9"/>
                    <a:pt x="12" y="9"/>
                    <a:pt x="12" y="9"/>
                  </a:cubicBezTo>
                  <a:cubicBezTo>
                    <a:pt x="12" y="9"/>
                    <a:pt x="10" y="8"/>
                    <a:pt x="10" y="8"/>
                  </a:cubicBezTo>
                  <a:cubicBezTo>
                    <a:pt x="10" y="8"/>
                    <a:pt x="10" y="8"/>
                    <a:pt x="10" y="8"/>
                  </a:cubicBezTo>
                  <a:cubicBezTo>
                    <a:pt x="10" y="9"/>
                    <a:pt x="10" y="9"/>
                    <a:pt x="10" y="9"/>
                  </a:cubicBezTo>
                  <a:cubicBezTo>
                    <a:pt x="10" y="9"/>
                    <a:pt x="8" y="8"/>
                    <a:pt x="8" y="7"/>
                  </a:cubicBezTo>
                  <a:cubicBezTo>
                    <a:pt x="8" y="8"/>
                    <a:pt x="8" y="8"/>
                    <a:pt x="8" y="8"/>
                  </a:cubicBezTo>
                  <a:cubicBezTo>
                    <a:pt x="8" y="8"/>
                    <a:pt x="8" y="9"/>
                    <a:pt x="8" y="9"/>
                  </a:cubicBezTo>
                  <a:cubicBezTo>
                    <a:pt x="8" y="9"/>
                    <a:pt x="6" y="7"/>
                    <a:pt x="6" y="6"/>
                  </a:cubicBezTo>
                  <a:cubicBezTo>
                    <a:pt x="5" y="7"/>
                    <a:pt x="5" y="7"/>
                    <a:pt x="5" y="7"/>
                  </a:cubicBezTo>
                  <a:cubicBezTo>
                    <a:pt x="5" y="7"/>
                    <a:pt x="6" y="8"/>
                    <a:pt x="6" y="9"/>
                  </a:cubicBezTo>
                  <a:cubicBezTo>
                    <a:pt x="6" y="8"/>
                    <a:pt x="5" y="7"/>
                    <a:pt x="4" y="7"/>
                  </a:cubicBezTo>
                  <a:cubicBezTo>
                    <a:pt x="4" y="7"/>
                    <a:pt x="4" y="7"/>
                    <a:pt x="4" y="7"/>
                  </a:cubicBezTo>
                  <a:cubicBezTo>
                    <a:pt x="4" y="7"/>
                    <a:pt x="5" y="9"/>
                    <a:pt x="5" y="9"/>
                  </a:cubicBezTo>
                  <a:cubicBezTo>
                    <a:pt x="5" y="9"/>
                    <a:pt x="4" y="9"/>
                    <a:pt x="4" y="9"/>
                  </a:cubicBezTo>
                  <a:cubicBezTo>
                    <a:pt x="4" y="9"/>
                    <a:pt x="4" y="9"/>
                    <a:pt x="4" y="9"/>
                  </a:cubicBezTo>
                  <a:cubicBezTo>
                    <a:pt x="4" y="10"/>
                    <a:pt x="4" y="10"/>
                    <a:pt x="4" y="10"/>
                  </a:cubicBezTo>
                  <a:cubicBezTo>
                    <a:pt x="4" y="10"/>
                    <a:pt x="4" y="10"/>
                    <a:pt x="4" y="10"/>
                  </a:cubicBezTo>
                  <a:cubicBezTo>
                    <a:pt x="5" y="10"/>
                    <a:pt x="5" y="10"/>
                    <a:pt x="5" y="10"/>
                  </a:cubicBezTo>
                  <a:cubicBezTo>
                    <a:pt x="5" y="10"/>
                    <a:pt x="5" y="10"/>
                    <a:pt x="5" y="10"/>
                  </a:cubicBezTo>
                  <a:cubicBezTo>
                    <a:pt x="5" y="9"/>
                    <a:pt x="5" y="9"/>
                    <a:pt x="5" y="8"/>
                  </a:cubicBezTo>
                  <a:cubicBezTo>
                    <a:pt x="5" y="8"/>
                    <a:pt x="5" y="8"/>
                    <a:pt x="5" y="8"/>
                  </a:cubicBezTo>
                  <a:cubicBezTo>
                    <a:pt x="5" y="8"/>
                    <a:pt x="6" y="9"/>
                    <a:pt x="6" y="9"/>
                  </a:cubicBezTo>
                  <a:cubicBezTo>
                    <a:pt x="7" y="9"/>
                    <a:pt x="7" y="9"/>
                    <a:pt x="7" y="9"/>
                  </a:cubicBezTo>
                  <a:cubicBezTo>
                    <a:pt x="6" y="7"/>
                    <a:pt x="6" y="7"/>
                    <a:pt x="6" y="7"/>
                  </a:cubicBezTo>
                  <a:cubicBezTo>
                    <a:pt x="7" y="8"/>
                    <a:pt x="8" y="9"/>
                    <a:pt x="8" y="9"/>
                  </a:cubicBezTo>
                  <a:cubicBezTo>
                    <a:pt x="9" y="9"/>
                    <a:pt x="9" y="9"/>
                    <a:pt x="9" y="9"/>
                  </a:cubicBezTo>
                  <a:cubicBezTo>
                    <a:pt x="9" y="9"/>
                    <a:pt x="9" y="8"/>
                    <a:pt x="8" y="8"/>
                  </a:cubicBezTo>
                  <a:cubicBezTo>
                    <a:pt x="9" y="9"/>
                    <a:pt x="10" y="9"/>
                    <a:pt x="10" y="10"/>
                  </a:cubicBezTo>
                  <a:cubicBezTo>
                    <a:pt x="11" y="10"/>
                    <a:pt x="11" y="10"/>
                    <a:pt x="11" y="10"/>
                  </a:cubicBezTo>
                  <a:cubicBezTo>
                    <a:pt x="11" y="9"/>
                    <a:pt x="11" y="9"/>
                    <a:pt x="10" y="8"/>
                  </a:cubicBezTo>
                  <a:cubicBezTo>
                    <a:pt x="11" y="9"/>
                    <a:pt x="12" y="10"/>
                    <a:pt x="12" y="10"/>
                  </a:cubicBezTo>
                  <a:cubicBezTo>
                    <a:pt x="13" y="10"/>
                    <a:pt x="13" y="10"/>
                    <a:pt x="13" y="10"/>
                  </a:cubicBezTo>
                  <a:cubicBezTo>
                    <a:pt x="13" y="9"/>
                    <a:pt x="12" y="8"/>
                    <a:pt x="12" y="8"/>
                  </a:cubicBezTo>
                  <a:cubicBezTo>
                    <a:pt x="12" y="8"/>
                    <a:pt x="13" y="8"/>
                    <a:pt x="13" y="9"/>
                  </a:cubicBezTo>
                  <a:cubicBezTo>
                    <a:pt x="14" y="9"/>
                    <a:pt x="15" y="11"/>
                    <a:pt x="16" y="11"/>
                  </a:cubicBezTo>
                  <a:cubicBezTo>
                    <a:pt x="16" y="11"/>
                    <a:pt x="16" y="11"/>
                    <a:pt x="16" y="11"/>
                  </a:cubicBezTo>
                  <a:cubicBezTo>
                    <a:pt x="16" y="10"/>
                    <a:pt x="16" y="11"/>
                    <a:pt x="16" y="10"/>
                  </a:cubicBezTo>
                  <a:cubicBezTo>
                    <a:pt x="16" y="10"/>
                    <a:pt x="16" y="10"/>
                    <a:pt x="16" y="10"/>
                  </a:cubicBezTo>
                  <a:cubicBezTo>
                    <a:pt x="16" y="10"/>
                    <a:pt x="16" y="10"/>
                    <a:pt x="16" y="9"/>
                  </a:cubicBezTo>
                  <a:cubicBezTo>
                    <a:pt x="15" y="9"/>
                    <a:pt x="15" y="9"/>
                    <a:pt x="15" y="9"/>
                  </a:cubicBezTo>
                  <a:cubicBezTo>
                    <a:pt x="16" y="9"/>
                    <a:pt x="16" y="9"/>
                    <a:pt x="16" y="9"/>
                  </a:cubicBezTo>
                  <a:cubicBezTo>
                    <a:pt x="17" y="9"/>
                    <a:pt x="18" y="11"/>
                    <a:pt x="19" y="12"/>
                  </a:cubicBezTo>
                  <a:cubicBezTo>
                    <a:pt x="19" y="12"/>
                    <a:pt x="19" y="12"/>
                    <a:pt x="19" y="12"/>
                  </a:cubicBezTo>
                  <a:cubicBezTo>
                    <a:pt x="19" y="11"/>
                    <a:pt x="19" y="9"/>
                    <a:pt x="18" y="9"/>
                  </a:cubicBezTo>
                  <a:cubicBezTo>
                    <a:pt x="20" y="10"/>
                    <a:pt x="20" y="11"/>
                    <a:pt x="22" y="11"/>
                  </a:cubicBezTo>
                  <a:cubicBezTo>
                    <a:pt x="22" y="11"/>
                    <a:pt x="22" y="11"/>
                    <a:pt x="22" y="11"/>
                  </a:cubicBezTo>
                  <a:cubicBezTo>
                    <a:pt x="22" y="10"/>
                    <a:pt x="22" y="10"/>
                    <a:pt x="21" y="9"/>
                  </a:cubicBezTo>
                  <a:cubicBezTo>
                    <a:pt x="22" y="9"/>
                    <a:pt x="22" y="9"/>
                    <a:pt x="23" y="10"/>
                  </a:cubicBezTo>
                  <a:cubicBezTo>
                    <a:pt x="23" y="10"/>
                    <a:pt x="24" y="11"/>
                    <a:pt x="25" y="11"/>
                  </a:cubicBezTo>
                  <a:cubicBezTo>
                    <a:pt x="25" y="11"/>
                    <a:pt x="25" y="11"/>
                    <a:pt x="25" y="11"/>
                  </a:cubicBezTo>
                  <a:cubicBezTo>
                    <a:pt x="25" y="11"/>
                    <a:pt x="24" y="9"/>
                    <a:pt x="24" y="9"/>
                  </a:cubicBezTo>
                  <a:cubicBezTo>
                    <a:pt x="25" y="10"/>
                    <a:pt x="26" y="11"/>
                    <a:pt x="27" y="12"/>
                  </a:cubicBezTo>
                  <a:cubicBezTo>
                    <a:pt x="27" y="12"/>
                    <a:pt x="27" y="12"/>
                    <a:pt x="27" y="12"/>
                  </a:cubicBezTo>
                  <a:cubicBezTo>
                    <a:pt x="27" y="11"/>
                    <a:pt x="27" y="11"/>
                    <a:pt x="27" y="11"/>
                  </a:cubicBezTo>
                  <a:cubicBezTo>
                    <a:pt x="27" y="10"/>
                    <a:pt x="27" y="10"/>
                    <a:pt x="27" y="10"/>
                  </a:cubicBezTo>
                  <a:cubicBezTo>
                    <a:pt x="27" y="10"/>
                    <a:pt x="27" y="10"/>
                    <a:pt x="28" y="10"/>
                  </a:cubicBezTo>
                  <a:cubicBezTo>
                    <a:pt x="29" y="11"/>
                    <a:pt x="30" y="12"/>
                    <a:pt x="31" y="12"/>
                  </a:cubicBezTo>
                  <a:cubicBezTo>
                    <a:pt x="31" y="12"/>
                    <a:pt x="31" y="12"/>
                    <a:pt x="31" y="12"/>
                  </a:cubicBezTo>
                  <a:cubicBezTo>
                    <a:pt x="31" y="12"/>
                    <a:pt x="30" y="10"/>
                    <a:pt x="30" y="10"/>
                  </a:cubicBezTo>
                  <a:cubicBezTo>
                    <a:pt x="30" y="10"/>
                    <a:pt x="31" y="10"/>
                    <a:pt x="31" y="10"/>
                  </a:cubicBezTo>
                  <a:cubicBezTo>
                    <a:pt x="32" y="11"/>
                    <a:pt x="33" y="12"/>
                    <a:pt x="34" y="13"/>
                  </a:cubicBezTo>
                  <a:cubicBezTo>
                    <a:pt x="34" y="13"/>
                    <a:pt x="34" y="13"/>
                    <a:pt x="34" y="13"/>
                  </a:cubicBezTo>
                  <a:cubicBezTo>
                    <a:pt x="34" y="12"/>
                    <a:pt x="33" y="10"/>
                    <a:pt x="34" y="10"/>
                  </a:cubicBezTo>
                  <a:cubicBezTo>
                    <a:pt x="34" y="10"/>
                    <a:pt x="34" y="11"/>
                    <a:pt x="34" y="11"/>
                  </a:cubicBezTo>
                  <a:cubicBezTo>
                    <a:pt x="36" y="12"/>
                    <a:pt x="36" y="13"/>
                    <a:pt x="38" y="13"/>
                  </a:cubicBezTo>
                  <a:cubicBezTo>
                    <a:pt x="38" y="13"/>
                    <a:pt x="38" y="13"/>
                    <a:pt x="38" y="13"/>
                  </a:cubicBezTo>
                  <a:cubicBezTo>
                    <a:pt x="38" y="13"/>
                    <a:pt x="37" y="11"/>
                    <a:pt x="38" y="11"/>
                  </a:cubicBezTo>
                  <a:cubicBezTo>
                    <a:pt x="38" y="11"/>
                    <a:pt x="38" y="11"/>
                    <a:pt x="38" y="11"/>
                  </a:cubicBezTo>
                  <a:cubicBezTo>
                    <a:pt x="39" y="12"/>
                    <a:pt x="40" y="13"/>
                    <a:pt x="41" y="13"/>
                  </a:cubicBezTo>
                  <a:cubicBezTo>
                    <a:pt x="41" y="13"/>
                    <a:pt x="41" y="13"/>
                    <a:pt x="41" y="13"/>
                  </a:cubicBezTo>
                  <a:cubicBezTo>
                    <a:pt x="41" y="12"/>
                    <a:pt x="40" y="12"/>
                    <a:pt x="41" y="12"/>
                  </a:cubicBezTo>
                  <a:cubicBezTo>
                    <a:pt x="41" y="12"/>
                    <a:pt x="41" y="12"/>
                    <a:pt x="42" y="12"/>
                  </a:cubicBezTo>
                  <a:cubicBezTo>
                    <a:pt x="42" y="13"/>
                    <a:pt x="43" y="13"/>
                    <a:pt x="44" y="14"/>
                  </a:cubicBezTo>
                  <a:cubicBezTo>
                    <a:pt x="44" y="13"/>
                    <a:pt x="44" y="13"/>
                    <a:pt x="44" y="13"/>
                  </a:cubicBezTo>
                  <a:cubicBezTo>
                    <a:pt x="44" y="13"/>
                    <a:pt x="43" y="12"/>
                    <a:pt x="43" y="12"/>
                  </a:cubicBezTo>
                  <a:cubicBezTo>
                    <a:pt x="43" y="12"/>
                    <a:pt x="44" y="12"/>
                    <a:pt x="44" y="12"/>
                  </a:cubicBezTo>
                  <a:cubicBezTo>
                    <a:pt x="45" y="13"/>
                    <a:pt x="46" y="14"/>
                    <a:pt x="47" y="14"/>
                  </a:cubicBezTo>
                  <a:cubicBezTo>
                    <a:pt x="47" y="14"/>
                    <a:pt x="47" y="14"/>
                    <a:pt x="47" y="14"/>
                  </a:cubicBezTo>
                  <a:cubicBezTo>
                    <a:pt x="47" y="13"/>
                    <a:pt x="47" y="13"/>
                    <a:pt x="46" y="12"/>
                  </a:cubicBezTo>
                  <a:cubicBezTo>
                    <a:pt x="47" y="13"/>
                    <a:pt x="49" y="14"/>
                    <a:pt x="50" y="15"/>
                  </a:cubicBezTo>
                  <a:cubicBezTo>
                    <a:pt x="51" y="14"/>
                    <a:pt x="51" y="14"/>
                    <a:pt x="51" y="14"/>
                  </a:cubicBezTo>
                  <a:cubicBezTo>
                    <a:pt x="50" y="14"/>
                    <a:pt x="50" y="13"/>
                    <a:pt x="50" y="13"/>
                  </a:cubicBezTo>
                  <a:cubicBezTo>
                    <a:pt x="50" y="13"/>
                    <a:pt x="50" y="12"/>
                    <a:pt x="50" y="12"/>
                  </a:cubicBezTo>
                  <a:cubicBezTo>
                    <a:pt x="50" y="12"/>
                    <a:pt x="51" y="13"/>
                    <a:pt x="51" y="13"/>
                  </a:cubicBezTo>
                  <a:cubicBezTo>
                    <a:pt x="52" y="14"/>
                    <a:pt x="53" y="15"/>
                    <a:pt x="54" y="15"/>
                  </a:cubicBezTo>
                  <a:cubicBezTo>
                    <a:pt x="54" y="15"/>
                    <a:pt x="54" y="15"/>
                    <a:pt x="54" y="15"/>
                  </a:cubicBezTo>
                  <a:cubicBezTo>
                    <a:pt x="54" y="14"/>
                    <a:pt x="53" y="13"/>
                    <a:pt x="53" y="13"/>
                  </a:cubicBezTo>
                  <a:cubicBezTo>
                    <a:pt x="55" y="13"/>
                    <a:pt x="56" y="15"/>
                    <a:pt x="58" y="16"/>
                  </a:cubicBezTo>
                  <a:moveTo>
                    <a:pt x="80" y="14"/>
                  </a:moveTo>
                  <a:cubicBezTo>
                    <a:pt x="75" y="13"/>
                    <a:pt x="69" y="13"/>
                    <a:pt x="63" y="12"/>
                  </a:cubicBezTo>
                  <a:cubicBezTo>
                    <a:pt x="57" y="11"/>
                    <a:pt x="50" y="10"/>
                    <a:pt x="43" y="9"/>
                  </a:cubicBezTo>
                  <a:cubicBezTo>
                    <a:pt x="30" y="7"/>
                    <a:pt x="17" y="6"/>
                    <a:pt x="4" y="4"/>
                  </a:cubicBezTo>
                  <a:cubicBezTo>
                    <a:pt x="4" y="3"/>
                    <a:pt x="4" y="3"/>
                    <a:pt x="4" y="2"/>
                  </a:cubicBezTo>
                  <a:cubicBezTo>
                    <a:pt x="5" y="2"/>
                    <a:pt x="7" y="2"/>
                    <a:pt x="8" y="2"/>
                  </a:cubicBezTo>
                  <a:cubicBezTo>
                    <a:pt x="13" y="2"/>
                    <a:pt x="17" y="3"/>
                    <a:pt x="22" y="4"/>
                  </a:cubicBezTo>
                  <a:cubicBezTo>
                    <a:pt x="28" y="5"/>
                    <a:pt x="35" y="5"/>
                    <a:pt x="41" y="6"/>
                  </a:cubicBezTo>
                  <a:cubicBezTo>
                    <a:pt x="48" y="7"/>
                    <a:pt x="55" y="7"/>
                    <a:pt x="62" y="8"/>
                  </a:cubicBezTo>
                  <a:cubicBezTo>
                    <a:pt x="68" y="9"/>
                    <a:pt x="74" y="10"/>
                    <a:pt x="79" y="11"/>
                  </a:cubicBezTo>
                  <a:cubicBezTo>
                    <a:pt x="79" y="11"/>
                    <a:pt x="79" y="12"/>
                    <a:pt x="80" y="12"/>
                  </a:cubicBezTo>
                  <a:cubicBezTo>
                    <a:pt x="80" y="13"/>
                    <a:pt x="80" y="13"/>
                    <a:pt x="80" y="14"/>
                  </a:cubicBezTo>
                  <a:moveTo>
                    <a:pt x="8" y="0"/>
                  </a:moveTo>
                  <a:cubicBezTo>
                    <a:pt x="6" y="0"/>
                    <a:pt x="5" y="0"/>
                    <a:pt x="4" y="1"/>
                  </a:cubicBezTo>
                  <a:cubicBezTo>
                    <a:pt x="4" y="1"/>
                    <a:pt x="4" y="1"/>
                    <a:pt x="4" y="1"/>
                  </a:cubicBezTo>
                  <a:cubicBezTo>
                    <a:pt x="3" y="1"/>
                    <a:pt x="3" y="1"/>
                    <a:pt x="3" y="1"/>
                  </a:cubicBezTo>
                  <a:cubicBezTo>
                    <a:pt x="3" y="1"/>
                    <a:pt x="3" y="1"/>
                    <a:pt x="3" y="1"/>
                  </a:cubicBezTo>
                  <a:cubicBezTo>
                    <a:pt x="3" y="2"/>
                    <a:pt x="3" y="2"/>
                    <a:pt x="3" y="2"/>
                  </a:cubicBezTo>
                  <a:cubicBezTo>
                    <a:pt x="2" y="6"/>
                    <a:pt x="0" y="11"/>
                    <a:pt x="1" y="15"/>
                  </a:cubicBezTo>
                  <a:cubicBezTo>
                    <a:pt x="1" y="16"/>
                    <a:pt x="2" y="16"/>
                    <a:pt x="2" y="16"/>
                  </a:cubicBezTo>
                  <a:cubicBezTo>
                    <a:pt x="3" y="16"/>
                    <a:pt x="3" y="16"/>
                    <a:pt x="3" y="16"/>
                  </a:cubicBezTo>
                  <a:cubicBezTo>
                    <a:pt x="15" y="18"/>
                    <a:pt x="28" y="20"/>
                    <a:pt x="41" y="22"/>
                  </a:cubicBezTo>
                  <a:cubicBezTo>
                    <a:pt x="48" y="23"/>
                    <a:pt x="55" y="24"/>
                    <a:pt x="61" y="25"/>
                  </a:cubicBezTo>
                  <a:cubicBezTo>
                    <a:pt x="68" y="25"/>
                    <a:pt x="74" y="26"/>
                    <a:pt x="80" y="27"/>
                  </a:cubicBezTo>
                  <a:cubicBezTo>
                    <a:pt x="80" y="27"/>
                    <a:pt x="80" y="27"/>
                    <a:pt x="80" y="27"/>
                  </a:cubicBezTo>
                  <a:cubicBezTo>
                    <a:pt x="81" y="27"/>
                    <a:pt x="81" y="27"/>
                    <a:pt x="81" y="27"/>
                  </a:cubicBezTo>
                  <a:cubicBezTo>
                    <a:pt x="84" y="26"/>
                    <a:pt x="87" y="25"/>
                    <a:pt x="91" y="24"/>
                  </a:cubicBezTo>
                  <a:cubicBezTo>
                    <a:pt x="95" y="23"/>
                    <a:pt x="99" y="23"/>
                    <a:pt x="102" y="22"/>
                  </a:cubicBezTo>
                  <a:cubicBezTo>
                    <a:pt x="103" y="21"/>
                    <a:pt x="103" y="21"/>
                    <a:pt x="102" y="20"/>
                  </a:cubicBezTo>
                  <a:cubicBezTo>
                    <a:pt x="102" y="20"/>
                    <a:pt x="102" y="20"/>
                    <a:pt x="102" y="20"/>
                  </a:cubicBezTo>
                  <a:cubicBezTo>
                    <a:pt x="96" y="15"/>
                    <a:pt x="89" y="14"/>
                    <a:pt x="83" y="10"/>
                  </a:cubicBezTo>
                  <a:cubicBezTo>
                    <a:pt x="82" y="10"/>
                    <a:pt x="82" y="10"/>
                    <a:pt x="82" y="10"/>
                  </a:cubicBezTo>
                  <a:cubicBezTo>
                    <a:pt x="82" y="10"/>
                    <a:pt x="82" y="10"/>
                    <a:pt x="82" y="10"/>
                  </a:cubicBezTo>
                  <a:cubicBezTo>
                    <a:pt x="81" y="10"/>
                    <a:pt x="81" y="10"/>
                    <a:pt x="81" y="10"/>
                  </a:cubicBezTo>
                  <a:cubicBezTo>
                    <a:pt x="75" y="9"/>
                    <a:pt x="68" y="7"/>
                    <a:pt x="61" y="7"/>
                  </a:cubicBezTo>
                  <a:cubicBezTo>
                    <a:pt x="54" y="6"/>
                    <a:pt x="47" y="5"/>
                    <a:pt x="40" y="4"/>
                  </a:cubicBezTo>
                  <a:cubicBezTo>
                    <a:pt x="33" y="4"/>
                    <a:pt x="26" y="3"/>
                    <a:pt x="19" y="2"/>
                  </a:cubicBezTo>
                  <a:cubicBezTo>
                    <a:pt x="15" y="2"/>
                    <a:pt x="11" y="0"/>
                    <a:pt x="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4" name="Freeform 44"/>
            <p:cNvSpPr>
              <a:spLocks noEditPoints="1"/>
            </p:cNvSpPr>
            <p:nvPr/>
          </p:nvSpPr>
          <p:spPr bwMode="auto">
            <a:xfrm>
              <a:off x="6503656" y="619641"/>
              <a:ext cx="334963" cy="317500"/>
            </a:xfrm>
            <a:custGeom>
              <a:avLst/>
              <a:gdLst>
                <a:gd name="T0" fmla="*/ 68 w 79"/>
                <a:gd name="T1" fmla="*/ 61 h 75"/>
                <a:gd name="T2" fmla="*/ 75 w 79"/>
                <a:gd name="T3" fmla="*/ 67 h 75"/>
                <a:gd name="T4" fmla="*/ 59 w 79"/>
                <a:gd name="T5" fmla="*/ 65 h 75"/>
                <a:gd name="T6" fmla="*/ 61 w 79"/>
                <a:gd name="T7" fmla="*/ 63 h 75"/>
                <a:gd name="T8" fmla="*/ 64 w 79"/>
                <a:gd name="T9" fmla="*/ 65 h 75"/>
                <a:gd name="T10" fmla="*/ 68 w 79"/>
                <a:gd name="T11" fmla="*/ 61 h 75"/>
                <a:gd name="T12" fmla="*/ 46 w 79"/>
                <a:gd name="T13" fmla="*/ 42 h 75"/>
                <a:gd name="T14" fmla="*/ 31 w 79"/>
                <a:gd name="T15" fmla="*/ 39 h 75"/>
                <a:gd name="T16" fmla="*/ 31 w 79"/>
                <a:gd name="T17" fmla="*/ 34 h 75"/>
                <a:gd name="T18" fmla="*/ 45 w 79"/>
                <a:gd name="T19" fmla="*/ 44 h 75"/>
                <a:gd name="T20" fmla="*/ 37 w 79"/>
                <a:gd name="T21" fmla="*/ 32 h 75"/>
                <a:gd name="T22" fmla="*/ 60 w 79"/>
                <a:gd name="T23" fmla="*/ 60 h 75"/>
                <a:gd name="T24" fmla="*/ 51 w 79"/>
                <a:gd name="T25" fmla="*/ 48 h 75"/>
                <a:gd name="T26" fmla="*/ 54 w 79"/>
                <a:gd name="T27" fmla="*/ 50 h 75"/>
                <a:gd name="T28" fmla="*/ 56 w 79"/>
                <a:gd name="T29" fmla="*/ 51 h 75"/>
                <a:gd name="T30" fmla="*/ 59 w 79"/>
                <a:gd name="T31" fmla="*/ 54 h 75"/>
                <a:gd name="T32" fmla="*/ 60 w 79"/>
                <a:gd name="T33" fmla="*/ 57 h 75"/>
                <a:gd name="T34" fmla="*/ 60 w 79"/>
                <a:gd name="T35" fmla="*/ 54 h 75"/>
                <a:gd name="T36" fmla="*/ 58 w 79"/>
                <a:gd name="T37" fmla="*/ 53 h 75"/>
                <a:gd name="T38" fmla="*/ 55 w 79"/>
                <a:gd name="T39" fmla="*/ 50 h 75"/>
                <a:gd name="T40" fmla="*/ 53 w 79"/>
                <a:gd name="T41" fmla="*/ 48 h 75"/>
                <a:gd name="T42" fmla="*/ 49 w 79"/>
                <a:gd name="T43" fmla="*/ 45 h 75"/>
                <a:gd name="T44" fmla="*/ 46 w 79"/>
                <a:gd name="T45" fmla="*/ 43 h 75"/>
                <a:gd name="T46" fmla="*/ 43 w 79"/>
                <a:gd name="T47" fmla="*/ 40 h 75"/>
                <a:gd name="T48" fmla="*/ 40 w 79"/>
                <a:gd name="T49" fmla="*/ 36 h 75"/>
                <a:gd name="T50" fmla="*/ 37 w 79"/>
                <a:gd name="T51" fmla="*/ 32 h 75"/>
                <a:gd name="T52" fmla="*/ 34 w 79"/>
                <a:gd name="T53" fmla="*/ 30 h 75"/>
                <a:gd name="T54" fmla="*/ 31 w 79"/>
                <a:gd name="T55" fmla="*/ 27 h 75"/>
                <a:gd name="T56" fmla="*/ 29 w 79"/>
                <a:gd name="T57" fmla="*/ 27 h 75"/>
                <a:gd name="T58" fmla="*/ 26 w 79"/>
                <a:gd name="T59" fmla="*/ 25 h 75"/>
                <a:gd name="T60" fmla="*/ 22 w 79"/>
                <a:gd name="T61" fmla="*/ 19 h 75"/>
                <a:gd name="T62" fmla="*/ 20 w 79"/>
                <a:gd name="T63" fmla="*/ 16 h 75"/>
                <a:gd name="T64" fmla="*/ 17 w 79"/>
                <a:gd name="T65" fmla="*/ 17 h 75"/>
                <a:gd name="T66" fmla="*/ 14 w 79"/>
                <a:gd name="T67" fmla="*/ 15 h 75"/>
                <a:gd name="T68" fmla="*/ 11 w 79"/>
                <a:gd name="T69" fmla="*/ 10 h 75"/>
                <a:gd name="T70" fmla="*/ 9 w 79"/>
                <a:gd name="T71" fmla="*/ 6 h 75"/>
                <a:gd name="T72" fmla="*/ 7 w 79"/>
                <a:gd name="T73" fmla="*/ 8 h 75"/>
                <a:gd name="T74" fmla="*/ 6 w 79"/>
                <a:gd name="T75" fmla="*/ 8 h 75"/>
                <a:gd name="T76" fmla="*/ 8 w 79"/>
                <a:gd name="T77" fmla="*/ 9 h 75"/>
                <a:gd name="T78" fmla="*/ 11 w 79"/>
                <a:gd name="T79" fmla="*/ 12 h 75"/>
                <a:gd name="T80" fmla="*/ 13 w 79"/>
                <a:gd name="T81" fmla="*/ 12 h 75"/>
                <a:gd name="T82" fmla="*/ 15 w 79"/>
                <a:gd name="T83" fmla="*/ 15 h 75"/>
                <a:gd name="T84" fmla="*/ 17 w 79"/>
                <a:gd name="T85" fmla="*/ 18 h 75"/>
                <a:gd name="T86" fmla="*/ 21 w 79"/>
                <a:gd name="T87" fmla="*/ 19 h 75"/>
                <a:gd name="T88" fmla="*/ 23 w 79"/>
                <a:gd name="T89" fmla="*/ 23 h 75"/>
                <a:gd name="T90" fmla="*/ 26 w 79"/>
                <a:gd name="T91" fmla="*/ 26 h 75"/>
                <a:gd name="T92" fmla="*/ 29 w 79"/>
                <a:gd name="T93" fmla="*/ 26 h 75"/>
                <a:gd name="T94" fmla="*/ 32 w 79"/>
                <a:gd name="T95" fmla="*/ 29 h 75"/>
                <a:gd name="T96" fmla="*/ 36 w 79"/>
                <a:gd name="T97" fmla="*/ 35 h 75"/>
                <a:gd name="T98" fmla="*/ 38 w 79"/>
                <a:gd name="T99" fmla="*/ 37 h 75"/>
                <a:gd name="T100" fmla="*/ 41 w 79"/>
                <a:gd name="T101" fmla="*/ 37 h 75"/>
                <a:gd name="T102" fmla="*/ 45 w 79"/>
                <a:gd name="T103" fmla="*/ 44 h 75"/>
                <a:gd name="T104" fmla="*/ 10 w 79"/>
                <a:gd name="T105" fmla="*/ 2 h 75"/>
                <a:gd name="T106" fmla="*/ 65 w 79"/>
                <a:gd name="T107" fmla="*/ 55 h 75"/>
                <a:gd name="T108" fmla="*/ 10 w 79"/>
                <a:gd name="T109" fmla="*/ 1 h 75"/>
                <a:gd name="T110" fmla="*/ 43 w 79"/>
                <a:gd name="T111" fmla="*/ 54 h 75"/>
                <a:gd name="T112" fmla="*/ 78 w 79"/>
                <a:gd name="T113" fmla="*/ 75 h 75"/>
                <a:gd name="T114" fmla="*/ 69 w 79"/>
                <a:gd name="T115" fmla="*/ 54 h 75"/>
                <a:gd name="T116" fmla="*/ 23 w 79"/>
                <a:gd name="T1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 h="75">
                  <a:moveTo>
                    <a:pt x="77" y="73"/>
                  </a:moveTo>
                  <a:cubicBezTo>
                    <a:pt x="76" y="73"/>
                    <a:pt x="74" y="72"/>
                    <a:pt x="73" y="71"/>
                  </a:cubicBezTo>
                  <a:cubicBezTo>
                    <a:pt x="74" y="70"/>
                    <a:pt x="74" y="69"/>
                    <a:pt x="75" y="69"/>
                  </a:cubicBezTo>
                  <a:cubicBezTo>
                    <a:pt x="76" y="70"/>
                    <a:pt x="77" y="72"/>
                    <a:pt x="77" y="73"/>
                  </a:cubicBezTo>
                  <a:moveTo>
                    <a:pt x="68" y="61"/>
                  </a:moveTo>
                  <a:cubicBezTo>
                    <a:pt x="69" y="61"/>
                    <a:pt x="69" y="60"/>
                    <a:pt x="69" y="59"/>
                  </a:cubicBezTo>
                  <a:cubicBezTo>
                    <a:pt x="68" y="59"/>
                    <a:pt x="68" y="58"/>
                    <a:pt x="67" y="58"/>
                  </a:cubicBezTo>
                  <a:cubicBezTo>
                    <a:pt x="67" y="57"/>
                    <a:pt x="66" y="55"/>
                    <a:pt x="67" y="55"/>
                  </a:cubicBezTo>
                  <a:cubicBezTo>
                    <a:pt x="67" y="55"/>
                    <a:pt x="67" y="55"/>
                    <a:pt x="68" y="55"/>
                  </a:cubicBezTo>
                  <a:cubicBezTo>
                    <a:pt x="69" y="59"/>
                    <a:pt x="72" y="63"/>
                    <a:pt x="75" y="67"/>
                  </a:cubicBezTo>
                  <a:cubicBezTo>
                    <a:pt x="74" y="67"/>
                    <a:pt x="74" y="67"/>
                    <a:pt x="74" y="67"/>
                  </a:cubicBezTo>
                  <a:cubicBezTo>
                    <a:pt x="73" y="68"/>
                    <a:pt x="72" y="69"/>
                    <a:pt x="72" y="71"/>
                  </a:cubicBezTo>
                  <a:cubicBezTo>
                    <a:pt x="70" y="70"/>
                    <a:pt x="69" y="69"/>
                    <a:pt x="68" y="69"/>
                  </a:cubicBezTo>
                  <a:cubicBezTo>
                    <a:pt x="65" y="68"/>
                    <a:pt x="62" y="67"/>
                    <a:pt x="59" y="65"/>
                  </a:cubicBezTo>
                  <a:cubicBezTo>
                    <a:pt x="59" y="65"/>
                    <a:pt x="59" y="65"/>
                    <a:pt x="59" y="65"/>
                  </a:cubicBezTo>
                  <a:cubicBezTo>
                    <a:pt x="58" y="64"/>
                    <a:pt x="58" y="64"/>
                    <a:pt x="58" y="63"/>
                  </a:cubicBezTo>
                  <a:cubicBezTo>
                    <a:pt x="57" y="62"/>
                    <a:pt x="58" y="62"/>
                    <a:pt x="58" y="62"/>
                  </a:cubicBezTo>
                  <a:cubicBezTo>
                    <a:pt x="59" y="62"/>
                    <a:pt x="61" y="62"/>
                    <a:pt x="61" y="62"/>
                  </a:cubicBezTo>
                  <a:cubicBezTo>
                    <a:pt x="61" y="63"/>
                    <a:pt x="61" y="63"/>
                    <a:pt x="61" y="63"/>
                  </a:cubicBezTo>
                  <a:cubicBezTo>
                    <a:pt x="61" y="63"/>
                    <a:pt x="61" y="63"/>
                    <a:pt x="61" y="63"/>
                  </a:cubicBezTo>
                  <a:cubicBezTo>
                    <a:pt x="62" y="63"/>
                    <a:pt x="62" y="63"/>
                    <a:pt x="62" y="63"/>
                  </a:cubicBezTo>
                  <a:cubicBezTo>
                    <a:pt x="62" y="63"/>
                    <a:pt x="63" y="64"/>
                    <a:pt x="63" y="64"/>
                  </a:cubicBezTo>
                  <a:cubicBezTo>
                    <a:pt x="63" y="64"/>
                    <a:pt x="63" y="64"/>
                    <a:pt x="63" y="64"/>
                  </a:cubicBezTo>
                  <a:cubicBezTo>
                    <a:pt x="64" y="65"/>
                    <a:pt x="64" y="65"/>
                    <a:pt x="64" y="65"/>
                  </a:cubicBezTo>
                  <a:cubicBezTo>
                    <a:pt x="64" y="65"/>
                    <a:pt x="64" y="65"/>
                    <a:pt x="64" y="65"/>
                  </a:cubicBezTo>
                  <a:cubicBezTo>
                    <a:pt x="65" y="65"/>
                    <a:pt x="65" y="64"/>
                    <a:pt x="64" y="63"/>
                  </a:cubicBezTo>
                  <a:cubicBezTo>
                    <a:pt x="63" y="62"/>
                    <a:pt x="62" y="61"/>
                    <a:pt x="62" y="59"/>
                  </a:cubicBezTo>
                  <a:cubicBezTo>
                    <a:pt x="62" y="58"/>
                    <a:pt x="62" y="58"/>
                    <a:pt x="63" y="58"/>
                  </a:cubicBezTo>
                  <a:cubicBezTo>
                    <a:pt x="64" y="58"/>
                    <a:pt x="65" y="59"/>
                    <a:pt x="65" y="59"/>
                  </a:cubicBezTo>
                  <a:cubicBezTo>
                    <a:pt x="66" y="59"/>
                    <a:pt x="67" y="60"/>
                    <a:pt x="68" y="61"/>
                  </a:cubicBezTo>
                  <a:cubicBezTo>
                    <a:pt x="68" y="61"/>
                    <a:pt x="68" y="61"/>
                    <a:pt x="68" y="61"/>
                  </a:cubicBezTo>
                  <a:moveTo>
                    <a:pt x="48" y="47"/>
                  </a:moveTo>
                  <a:cubicBezTo>
                    <a:pt x="47" y="47"/>
                    <a:pt x="46" y="46"/>
                    <a:pt x="45" y="45"/>
                  </a:cubicBezTo>
                  <a:cubicBezTo>
                    <a:pt x="46" y="45"/>
                    <a:pt x="46" y="45"/>
                    <a:pt x="46" y="45"/>
                  </a:cubicBezTo>
                  <a:cubicBezTo>
                    <a:pt x="46" y="44"/>
                    <a:pt x="46" y="42"/>
                    <a:pt x="46" y="42"/>
                  </a:cubicBezTo>
                  <a:cubicBezTo>
                    <a:pt x="46" y="42"/>
                    <a:pt x="47" y="43"/>
                    <a:pt x="47" y="44"/>
                  </a:cubicBezTo>
                  <a:cubicBezTo>
                    <a:pt x="47" y="45"/>
                    <a:pt x="48" y="46"/>
                    <a:pt x="48" y="47"/>
                  </a:cubicBezTo>
                  <a:moveTo>
                    <a:pt x="56" y="63"/>
                  </a:moveTo>
                  <a:cubicBezTo>
                    <a:pt x="52" y="60"/>
                    <a:pt x="49" y="57"/>
                    <a:pt x="45" y="53"/>
                  </a:cubicBezTo>
                  <a:cubicBezTo>
                    <a:pt x="40" y="49"/>
                    <a:pt x="35" y="44"/>
                    <a:pt x="31" y="39"/>
                  </a:cubicBezTo>
                  <a:cubicBezTo>
                    <a:pt x="21" y="30"/>
                    <a:pt x="11" y="21"/>
                    <a:pt x="2" y="11"/>
                  </a:cubicBezTo>
                  <a:cubicBezTo>
                    <a:pt x="2" y="11"/>
                    <a:pt x="2" y="11"/>
                    <a:pt x="2" y="11"/>
                  </a:cubicBezTo>
                  <a:cubicBezTo>
                    <a:pt x="2" y="10"/>
                    <a:pt x="3" y="9"/>
                    <a:pt x="4" y="8"/>
                  </a:cubicBezTo>
                  <a:cubicBezTo>
                    <a:pt x="7" y="13"/>
                    <a:pt x="12" y="17"/>
                    <a:pt x="16" y="21"/>
                  </a:cubicBezTo>
                  <a:cubicBezTo>
                    <a:pt x="22" y="25"/>
                    <a:pt x="26" y="29"/>
                    <a:pt x="31" y="34"/>
                  </a:cubicBezTo>
                  <a:cubicBezTo>
                    <a:pt x="36" y="38"/>
                    <a:pt x="41" y="43"/>
                    <a:pt x="46" y="48"/>
                  </a:cubicBezTo>
                  <a:cubicBezTo>
                    <a:pt x="51" y="52"/>
                    <a:pt x="55" y="56"/>
                    <a:pt x="59" y="60"/>
                  </a:cubicBezTo>
                  <a:cubicBezTo>
                    <a:pt x="58" y="60"/>
                    <a:pt x="58" y="60"/>
                    <a:pt x="58" y="61"/>
                  </a:cubicBezTo>
                  <a:cubicBezTo>
                    <a:pt x="56" y="61"/>
                    <a:pt x="56" y="62"/>
                    <a:pt x="56" y="63"/>
                  </a:cubicBezTo>
                  <a:moveTo>
                    <a:pt x="45" y="44"/>
                  </a:moveTo>
                  <a:cubicBezTo>
                    <a:pt x="41" y="41"/>
                    <a:pt x="38" y="37"/>
                    <a:pt x="34" y="34"/>
                  </a:cubicBezTo>
                  <a:cubicBezTo>
                    <a:pt x="29" y="30"/>
                    <a:pt x="24" y="25"/>
                    <a:pt x="19" y="21"/>
                  </a:cubicBezTo>
                  <a:cubicBezTo>
                    <a:pt x="14" y="17"/>
                    <a:pt x="8" y="13"/>
                    <a:pt x="5" y="7"/>
                  </a:cubicBezTo>
                  <a:cubicBezTo>
                    <a:pt x="6" y="6"/>
                    <a:pt x="7" y="5"/>
                    <a:pt x="8" y="4"/>
                  </a:cubicBezTo>
                  <a:cubicBezTo>
                    <a:pt x="17" y="13"/>
                    <a:pt x="27" y="22"/>
                    <a:pt x="37" y="32"/>
                  </a:cubicBezTo>
                  <a:cubicBezTo>
                    <a:pt x="42" y="36"/>
                    <a:pt x="46" y="41"/>
                    <a:pt x="51" y="46"/>
                  </a:cubicBezTo>
                  <a:cubicBezTo>
                    <a:pt x="55" y="50"/>
                    <a:pt x="59" y="53"/>
                    <a:pt x="63" y="56"/>
                  </a:cubicBezTo>
                  <a:cubicBezTo>
                    <a:pt x="63" y="56"/>
                    <a:pt x="63" y="56"/>
                    <a:pt x="63" y="56"/>
                  </a:cubicBezTo>
                  <a:cubicBezTo>
                    <a:pt x="62" y="56"/>
                    <a:pt x="61" y="57"/>
                    <a:pt x="61" y="57"/>
                  </a:cubicBezTo>
                  <a:cubicBezTo>
                    <a:pt x="60" y="58"/>
                    <a:pt x="60" y="59"/>
                    <a:pt x="60" y="60"/>
                  </a:cubicBezTo>
                  <a:cubicBezTo>
                    <a:pt x="56" y="56"/>
                    <a:pt x="53" y="52"/>
                    <a:pt x="49" y="48"/>
                  </a:cubicBezTo>
                  <a:cubicBezTo>
                    <a:pt x="49" y="48"/>
                    <a:pt x="49" y="48"/>
                    <a:pt x="49" y="48"/>
                  </a:cubicBezTo>
                  <a:cubicBezTo>
                    <a:pt x="49" y="47"/>
                    <a:pt x="49" y="46"/>
                    <a:pt x="49" y="45"/>
                  </a:cubicBezTo>
                  <a:cubicBezTo>
                    <a:pt x="50" y="45"/>
                    <a:pt x="50" y="46"/>
                    <a:pt x="50" y="46"/>
                  </a:cubicBezTo>
                  <a:cubicBezTo>
                    <a:pt x="51" y="47"/>
                    <a:pt x="51" y="48"/>
                    <a:pt x="51" y="48"/>
                  </a:cubicBezTo>
                  <a:cubicBezTo>
                    <a:pt x="51" y="49"/>
                    <a:pt x="52" y="50"/>
                    <a:pt x="53" y="51"/>
                  </a:cubicBezTo>
                  <a:cubicBezTo>
                    <a:pt x="53" y="51"/>
                    <a:pt x="53" y="51"/>
                    <a:pt x="53" y="51"/>
                  </a:cubicBezTo>
                  <a:cubicBezTo>
                    <a:pt x="53" y="51"/>
                    <a:pt x="53" y="50"/>
                    <a:pt x="53" y="50"/>
                  </a:cubicBezTo>
                  <a:cubicBezTo>
                    <a:pt x="53" y="49"/>
                    <a:pt x="53" y="49"/>
                    <a:pt x="53" y="49"/>
                  </a:cubicBezTo>
                  <a:cubicBezTo>
                    <a:pt x="53" y="49"/>
                    <a:pt x="54" y="50"/>
                    <a:pt x="54" y="50"/>
                  </a:cubicBezTo>
                  <a:cubicBezTo>
                    <a:pt x="54" y="52"/>
                    <a:pt x="54" y="53"/>
                    <a:pt x="55" y="54"/>
                  </a:cubicBezTo>
                  <a:cubicBezTo>
                    <a:pt x="55" y="54"/>
                    <a:pt x="55" y="54"/>
                    <a:pt x="55" y="54"/>
                  </a:cubicBezTo>
                  <a:cubicBezTo>
                    <a:pt x="56" y="53"/>
                    <a:pt x="56" y="53"/>
                    <a:pt x="56" y="53"/>
                  </a:cubicBezTo>
                  <a:cubicBezTo>
                    <a:pt x="56" y="52"/>
                    <a:pt x="55" y="51"/>
                    <a:pt x="56" y="51"/>
                  </a:cubicBezTo>
                  <a:cubicBezTo>
                    <a:pt x="56" y="51"/>
                    <a:pt x="56" y="51"/>
                    <a:pt x="56" y="51"/>
                  </a:cubicBezTo>
                  <a:cubicBezTo>
                    <a:pt x="57" y="53"/>
                    <a:pt x="57" y="55"/>
                    <a:pt x="57" y="56"/>
                  </a:cubicBezTo>
                  <a:cubicBezTo>
                    <a:pt x="58" y="56"/>
                    <a:pt x="58" y="56"/>
                    <a:pt x="58" y="56"/>
                  </a:cubicBezTo>
                  <a:cubicBezTo>
                    <a:pt x="58" y="56"/>
                    <a:pt x="58" y="55"/>
                    <a:pt x="58" y="55"/>
                  </a:cubicBezTo>
                  <a:cubicBezTo>
                    <a:pt x="58" y="54"/>
                    <a:pt x="58" y="54"/>
                    <a:pt x="58" y="54"/>
                  </a:cubicBezTo>
                  <a:cubicBezTo>
                    <a:pt x="58" y="54"/>
                    <a:pt x="58" y="54"/>
                    <a:pt x="59" y="54"/>
                  </a:cubicBezTo>
                  <a:cubicBezTo>
                    <a:pt x="59" y="55"/>
                    <a:pt x="59" y="57"/>
                    <a:pt x="59" y="58"/>
                  </a:cubicBezTo>
                  <a:cubicBezTo>
                    <a:pt x="59" y="58"/>
                    <a:pt x="59" y="58"/>
                    <a:pt x="59" y="58"/>
                  </a:cubicBezTo>
                  <a:cubicBezTo>
                    <a:pt x="60" y="57"/>
                    <a:pt x="60" y="57"/>
                    <a:pt x="60" y="57"/>
                  </a:cubicBezTo>
                  <a:cubicBezTo>
                    <a:pt x="60" y="56"/>
                    <a:pt x="60" y="55"/>
                    <a:pt x="60" y="55"/>
                  </a:cubicBezTo>
                  <a:cubicBezTo>
                    <a:pt x="60" y="55"/>
                    <a:pt x="60" y="56"/>
                    <a:pt x="60" y="57"/>
                  </a:cubicBezTo>
                  <a:cubicBezTo>
                    <a:pt x="60" y="57"/>
                    <a:pt x="60" y="57"/>
                    <a:pt x="60" y="57"/>
                  </a:cubicBezTo>
                  <a:cubicBezTo>
                    <a:pt x="61" y="56"/>
                    <a:pt x="61" y="56"/>
                    <a:pt x="61" y="56"/>
                  </a:cubicBezTo>
                  <a:cubicBezTo>
                    <a:pt x="61" y="55"/>
                    <a:pt x="61" y="55"/>
                    <a:pt x="61" y="55"/>
                  </a:cubicBezTo>
                  <a:cubicBezTo>
                    <a:pt x="61" y="56"/>
                    <a:pt x="60" y="56"/>
                    <a:pt x="60" y="56"/>
                  </a:cubicBezTo>
                  <a:cubicBezTo>
                    <a:pt x="60" y="56"/>
                    <a:pt x="60" y="55"/>
                    <a:pt x="60" y="54"/>
                  </a:cubicBezTo>
                  <a:cubicBezTo>
                    <a:pt x="60" y="54"/>
                    <a:pt x="60" y="54"/>
                    <a:pt x="60" y="54"/>
                  </a:cubicBezTo>
                  <a:cubicBezTo>
                    <a:pt x="60" y="55"/>
                    <a:pt x="60" y="57"/>
                    <a:pt x="59" y="57"/>
                  </a:cubicBezTo>
                  <a:cubicBezTo>
                    <a:pt x="59" y="57"/>
                    <a:pt x="59" y="57"/>
                    <a:pt x="59" y="56"/>
                  </a:cubicBezTo>
                  <a:cubicBezTo>
                    <a:pt x="59" y="55"/>
                    <a:pt x="59" y="54"/>
                    <a:pt x="58" y="53"/>
                  </a:cubicBezTo>
                  <a:cubicBezTo>
                    <a:pt x="58" y="53"/>
                    <a:pt x="58" y="53"/>
                    <a:pt x="58" y="53"/>
                  </a:cubicBezTo>
                  <a:cubicBezTo>
                    <a:pt x="58" y="53"/>
                    <a:pt x="58" y="55"/>
                    <a:pt x="58" y="55"/>
                  </a:cubicBezTo>
                  <a:cubicBezTo>
                    <a:pt x="58" y="55"/>
                    <a:pt x="57" y="55"/>
                    <a:pt x="57" y="55"/>
                  </a:cubicBezTo>
                  <a:cubicBezTo>
                    <a:pt x="57" y="54"/>
                    <a:pt x="57" y="54"/>
                    <a:pt x="57" y="53"/>
                  </a:cubicBezTo>
                  <a:cubicBezTo>
                    <a:pt x="57" y="52"/>
                    <a:pt x="56" y="51"/>
                    <a:pt x="56" y="50"/>
                  </a:cubicBezTo>
                  <a:cubicBezTo>
                    <a:pt x="55" y="50"/>
                    <a:pt x="55" y="50"/>
                    <a:pt x="55" y="50"/>
                  </a:cubicBezTo>
                  <a:cubicBezTo>
                    <a:pt x="55" y="51"/>
                    <a:pt x="55" y="51"/>
                    <a:pt x="55" y="52"/>
                  </a:cubicBezTo>
                  <a:cubicBezTo>
                    <a:pt x="55" y="53"/>
                    <a:pt x="55" y="53"/>
                    <a:pt x="55" y="53"/>
                  </a:cubicBezTo>
                  <a:cubicBezTo>
                    <a:pt x="55" y="53"/>
                    <a:pt x="55" y="52"/>
                    <a:pt x="55" y="52"/>
                  </a:cubicBezTo>
                  <a:cubicBezTo>
                    <a:pt x="54" y="51"/>
                    <a:pt x="54" y="49"/>
                    <a:pt x="53" y="48"/>
                  </a:cubicBezTo>
                  <a:cubicBezTo>
                    <a:pt x="53" y="48"/>
                    <a:pt x="53" y="48"/>
                    <a:pt x="53" y="48"/>
                  </a:cubicBezTo>
                  <a:cubicBezTo>
                    <a:pt x="53" y="49"/>
                    <a:pt x="53" y="50"/>
                    <a:pt x="52" y="50"/>
                  </a:cubicBezTo>
                  <a:cubicBezTo>
                    <a:pt x="52" y="50"/>
                    <a:pt x="52" y="50"/>
                    <a:pt x="52" y="50"/>
                  </a:cubicBezTo>
                  <a:cubicBezTo>
                    <a:pt x="52" y="49"/>
                    <a:pt x="51" y="48"/>
                    <a:pt x="51" y="47"/>
                  </a:cubicBezTo>
                  <a:cubicBezTo>
                    <a:pt x="51" y="46"/>
                    <a:pt x="50" y="45"/>
                    <a:pt x="49" y="44"/>
                  </a:cubicBezTo>
                  <a:cubicBezTo>
                    <a:pt x="49" y="45"/>
                    <a:pt x="49" y="45"/>
                    <a:pt x="49" y="45"/>
                  </a:cubicBezTo>
                  <a:cubicBezTo>
                    <a:pt x="49" y="46"/>
                    <a:pt x="49" y="47"/>
                    <a:pt x="48" y="47"/>
                  </a:cubicBezTo>
                  <a:cubicBezTo>
                    <a:pt x="48" y="47"/>
                    <a:pt x="48" y="46"/>
                    <a:pt x="48" y="45"/>
                  </a:cubicBezTo>
                  <a:cubicBezTo>
                    <a:pt x="47" y="44"/>
                    <a:pt x="47" y="43"/>
                    <a:pt x="46" y="41"/>
                  </a:cubicBezTo>
                  <a:cubicBezTo>
                    <a:pt x="46" y="41"/>
                    <a:pt x="46" y="41"/>
                    <a:pt x="46" y="41"/>
                  </a:cubicBezTo>
                  <a:cubicBezTo>
                    <a:pt x="46" y="42"/>
                    <a:pt x="46" y="42"/>
                    <a:pt x="46" y="43"/>
                  </a:cubicBezTo>
                  <a:cubicBezTo>
                    <a:pt x="46" y="43"/>
                    <a:pt x="46" y="44"/>
                    <a:pt x="46" y="44"/>
                  </a:cubicBezTo>
                  <a:cubicBezTo>
                    <a:pt x="45" y="44"/>
                    <a:pt x="45" y="42"/>
                    <a:pt x="45" y="42"/>
                  </a:cubicBezTo>
                  <a:cubicBezTo>
                    <a:pt x="45" y="41"/>
                    <a:pt x="44" y="39"/>
                    <a:pt x="43" y="38"/>
                  </a:cubicBezTo>
                  <a:cubicBezTo>
                    <a:pt x="43" y="38"/>
                    <a:pt x="43" y="38"/>
                    <a:pt x="43" y="38"/>
                  </a:cubicBezTo>
                  <a:cubicBezTo>
                    <a:pt x="43" y="39"/>
                    <a:pt x="43" y="40"/>
                    <a:pt x="43" y="40"/>
                  </a:cubicBezTo>
                  <a:cubicBezTo>
                    <a:pt x="43" y="40"/>
                    <a:pt x="43" y="40"/>
                    <a:pt x="42" y="39"/>
                  </a:cubicBezTo>
                  <a:cubicBezTo>
                    <a:pt x="42" y="38"/>
                    <a:pt x="42" y="37"/>
                    <a:pt x="41" y="36"/>
                  </a:cubicBezTo>
                  <a:cubicBezTo>
                    <a:pt x="41" y="36"/>
                    <a:pt x="41" y="36"/>
                    <a:pt x="41" y="36"/>
                  </a:cubicBezTo>
                  <a:cubicBezTo>
                    <a:pt x="41" y="37"/>
                    <a:pt x="41" y="38"/>
                    <a:pt x="40" y="38"/>
                  </a:cubicBezTo>
                  <a:cubicBezTo>
                    <a:pt x="40" y="36"/>
                    <a:pt x="40" y="36"/>
                    <a:pt x="40" y="36"/>
                  </a:cubicBezTo>
                  <a:cubicBezTo>
                    <a:pt x="39" y="35"/>
                    <a:pt x="39" y="35"/>
                    <a:pt x="38" y="34"/>
                  </a:cubicBezTo>
                  <a:cubicBezTo>
                    <a:pt x="38" y="34"/>
                    <a:pt x="38" y="34"/>
                    <a:pt x="38" y="34"/>
                  </a:cubicBezTo>
                  <a:cubicBezTo>
                    <a:pt x="38" y="35"/>
                    <a:pt x="38" y="35"/>
                    <a:pt x="38" y="35"/>
                  </a:cubicBezTo>
                  <a:cubicBezTo>
                    <a:pt x="38" y="35"/>
                    <a:pt x="38" y="35"/>
                    <a:pt x="37" y="34"/>
                  </a:cubicBezTo>
                  <a:cubicBezTo>
                    <a:pt x="37" y="33"/>
                    <a:pt x="37" y="33"/>
                    <a:pt x="37" y="32"/>
                  </a:cubicBezTo>
                  <a:cubicBezTo>
                    <a:pt x="36" y="32"/>
                    <a:pt x="36" y="32"/>
                    <a:pt x="36" y="32"/>
                  </a:cubicBezTo>
                  <a:cubicBezTo>
                    <a:pt x="36" y="32"/>
                    <a:pt x="36" y="33"/>
                    <a:pt x="36" y="33"/>
                  </a:cubicBezTo>
                  <a:cubicBezTo>
                    <a:pt x="36" y="33"/>
                    <a:pt x="36" y="34"/>
                    <a:pt x="36" y="34"/>
                  </a:cubicBezTo>
                  <a:cubicBezTo>
                    <a:pt x="35" y="34"/>
                    <a:pt x="35" y="33"/>
                    <a:pt x="35" y="32"/>
                  </a:cubicBezTo>
                  <a:cubicBezTo>
                    <a:pt x="35" y="31"/>
                    <a:pt x="35" y="31"/>
                    <a:pt x="34" y="30"/>
                  </a:cubicBezTo>
                  <a:cubicBezTo>
                    <a:pt x="34" y="30"/>
                    <a:pt x="34" y="30"/>
                    <a:pt x="34" y="30"/>
                  </a:cubicBezTo>
                  <a:cubicBezTo>
                    <a:pt x="34" y="30"/>
                    <a:pt x="34" y="31"/>
                    <a:pt x="34" y="31"/>
                  </a:cubicBezTo>
                  <a:cubicBezTo>
                    <a:pt x="33" y="31"/>
                    <a:pt x="33" y="30"/>
                    <a:pt x="33" y="30"/>
                  </a:cubicBezTo>
                  <a:cubicBezTo>
                    <a:pt x="33" y="29"/>
                    <a:pt x="32" y="28"/>
                    <a:pt x="32" y="27"/>
                  </a:cubicBezTo>
                  <a:cubicBezTo>
                    <a:pt x="31" y="27"/>
                    <a:pt x="31" y="27"/>
                    <a:pt x="31" y="27"/>
                  </a:cubicBezTo>
                  <a:cubicBezTo>
                    <a:pt x="31" y="28"/>
                    <a:pt x="31" y="29"/>
                    <a:pt x="31" y="29"/>
                  </a:cubicBezTo>
                  <a:cubicBezTo>
                    <a:pt x="31" y="29"/>
                    <a:pt x="31" y="29"/>
                    <a:pt x="30" y="29"/>
                  </a:cubicBezTo>
                  <a:cubicBezTo>
                    <a:pt x="30" y="27"/>
                    <a:pt x="30" y="26"/>
                    <a:pt x="29" y="25"/>
                  </a:cubicBezTo>
                  <a:cubicBezTo>
                    <a:pt x="29" y="25"/>
                    <a:pt x="29" y="25"/>
                    <a:pt x="29" y="25"/>
                  </a:cubicBezTo>
                  <a:cubicBezTo>
                    <a:pt x="29" y="26"/>
                    <a:pt x="29" y="26"/>
                    <a:pt x="29" y="27"/>
                  </a:cubicBezTo>
                  <a:cubicBezTo>
                    <a:pt x="29" y="27"/>
                    <a:pt x="29" y="27"/>
                    <a:pt x="28" y="27"/>
                  </a:cubicBezTo>
                  <a:cubicBezTo>
                    <a:pt x="28" y="27"/>
                    <a:pt x="28" y="26"/>
                    <a:pt x="28" y="26"/>
                  </a:cubicBezTo>
                  <a:cubicBezTo>
                    <a:pt x="28" y="24"/>
                    <a:pt x="27" y="23"/>
                    <a:pt x="27" y="22"/>
                  </a:cubicBezTo>
                  <a:cubicBezTo>
                    <a:pt x="26" y="23"/>
                    <a:pt x="26" y="23"/>
                    <a:pt x="26" y="23"/>
                  </a:cubicBezTo>
                  <a:cubicBezTo>
                    <a:pt x="26" y="23"/>
                    <a:pt x="26" y="25"/>
                    <a:pt x="26" y="25"/>
                  </a:cubicBezTo>
                  <a:cubicBezTo>
                    <a:pt x="25" y="25"/>
                    <a:pt x="25" y="24"/>
                    <a:pt x="25" y="23"/>
                  </a:cubicBezTo>
                  <a:cubicBezTo>
                    <a:pt x="25" y="22"/>
                    <a:pt x="25" y="21"/>
                    <a:pt x="24" y="20"/>
                  </a:cubicBezTo>
                  <a:cubicBezTo>
                    <a:pt x="24" y="20"/>
                    <a:pt x="24" y="20"/>
                    <a:pt x="24" y="20"/>
                  </a:cubicBezTo>
                  <a:cubicBezTo>
                    <a:pt x="24" y="20"/>
                    <a:pt x="23" y="22"/>
                    <a:pt x="23" y="23"/>
                  </a:cubicBezTo>
                  <a:cubicBezTo>
                    <a:pt x="23" y="21"/>
                    <a:pt x="23" y="20"/>
                    <a:pt x="22" y="19"/>
                  </a:cubicBezTo>
                  <a:cubicBezTo>
                    <a:pt x="22" y="19"/>
                    <a:pt x="22" y="19"/>
                    <a:pt x="22" y="19"/>
                  </a:cubicBezTo>
                  <a:cubicBezTo>
                    <a:pt x="22" y="19"/>
                    <a:pt x="22" y="21"/>
                    <a:pt x="22" y="21"/>
                  </a:cubicBezTo>
                  <a:cubicBezTo>
                    <a:pt x="22" y="21"/>
                    <a:pt x="21" y="20"/>
                    <a:pt x="21" y="20"/>
                  </a:cubicBezTo>
                  <a:cubicBezTo>
                    <a:pt x="21" y="19"/>
                    <a:pt x="21" y="17"/>
                    <a:pt x="20" y="16"/>
                  </a:cubicBezTo>
                  <a:cubicBezTo>
                    <a:pt x="20" y="16"/>
                    <a:pt x="20" y="16"/>
                    <a:pt x="20" y="16"/>
                  </a:cubicBezTo>
                  <a:cubicBezTo>
                    <a:pt x="20" y="16"/>
                    <a:pt x="20" y="19"/>
                    <a:pt x="19" y="19"/>
                  </a:cubicBezTo>
                  <a:cubicBezTo>
                    <a:pt x="19" y="19"/>
                    <a:pt x="19" y="19"/>
                    <a:pt x="19" y="18"/>
                  </a:cubicBezTo>
                  <a:cubicBezTo>
                    <a:pt x="18" y="17"/>
                    <a:pt x="18" y="16"/>
                    <a:pt x="18" y="15"/>
                  </a:cubicBezTo>
                  <a:cubicBezTo>
                    <a:pt x="18" y="15"/>
                    <a:pt x="18" y="15"/>
                    <a:pt x="18" y="15"/>
                  </a:cubicBezTo>
                  <a:cubicBezTo>
                    <a:pt x="17" y="15"/>
                    <a:pt x="17" y="17"/>
                    <a:pt x="17" y="17"/>
                  </a:cubicBezTo>
                  <a:cubicBezTo>
                    <a:pt x="17" y="17"/>
                    <a:pt x="17" y="17"/>
                    <a:pt x="17" y="16"/>
                  </a:cubicBezTo>
                  <a:cubicBezTo>
                    <a:pt x="16" y="15"/>
                    <a:pt x="16" y="14"/>
                    <a:pt x="16" y="13"/>
                  </a:cubicBezTo>
                  <a:cubicBezTo>
                    <a:pt x="15" y="13"/>
                    <a:pt x="15" y="13"/>
                    <a:pt x="15" y="13"/>
                  </a:cubicBezTo>
                  <a:cubicBezTo>
                    <a:pt x="15" y="13"/>
                    <a:pt x="15" y="15"/>
                    <a:pt x="15" y="15"/>
                  </a:cubicBezTo>
                  <a:cubicBezTo>
                    <a:pt x="15" y="15"/>
                    <a:pt x="15" y="15"/>
                    <a:pt x="14" y="15"/>
                  </a:cubicBezTo>
                  <a:cubicBezTo>
                    <a:pt x="14" y="13"/>
                    <a:pt x="14" y="12"/>
                    <a:pt x="13" y="11"/>
                  </a:cubicBezTo>
                  <a:cubicBezTo>
                    <a:pt x="13" y="11"/>
                    <a:pt x="13" y="11"/>
                    <a:pt x="13" y="11"/>
                  </a:cubicBezTo>
                  <a:cubicBezTo>
                    <a:pt x="13" y="12"/>
                    <a:pt x="13" y="12"/>
                    <a:pt x="13" y="12"/>
                  </a:cubicBezTo>
                  <a:cubicBezTo>
                    <a:pt x="12" y="12"/>
                    <a:pt x="12" y="10"/>
                    <a:pt x="12" y="10"/>
                  </a:cubicBezTo>
                  <a:cubicBezTo>
                    <a:pt x="11" y="10"/>
                    <a:pt x="11" y="10"/>
                    <a:pt x="11" y="10"/>
                  </a:cubicBezTo>
                  <a:cubicBezTo>
                    <a:pt x="11" y="10"/>
                    <a:pt x="11" y="11"/>
                    <a:pt x="11" y="11"/>
                  </a:cubicBezTo>
                  <a:cubicBezTo>
                    <a:pt x="11" y="11"/>
                    <a:pt x="11" y="9"/>
                    <a:pt x="10" y="8"/>
                  </a:cubicBezTo>
                  <a:cubicBezTo>
                    <a:pt x="10" y="8"/>
                    <a:pt x="10" y="8"/>
                    <a:pt x="10" y="8"/>
                  </a:cubicBezTo>
                  <a:cubicBezTo>
                    <a:pt x="10" y="9"/>
                    <a:pt x="10" y="9"/>
                    <a:pt x="10" y="9"/>
                  </a:cubicBezTo>
                  <a:cubicBezTo>
                    <a:pt x="9" y="9"/>
                    <a:pt x="9" y="7"/>
                    <a:pt x="9" y="6"/>
                  </a:cubicBezTo>
                  <a:cubicBezTo>
                    <a:pt x="9" y="6"/>
                    <a:pt x="9" y="6"/>
                    <a:pt x="9" y="6"/>
                  </a:cubicBezTo>
                  <a:cubicBezTo>
                    <a:pt x="8" y="7"/>
                    <a:pt x="8" y="8"/>
                    <a:pt x="8" y="8"/>
                  </a:cubicBezTo>
                  <a:cubicBezTo>
                    <a:pt x="8" y="7"/>
                    <a:pt x="8" y="7"/>
                    <a:pt x="8" y="6"/>
                  </a:cubicBezTo>
                  <a:cubicBezTo>
                    <a:pt x="7" y="6"/>
                    <a:pt x="7" y="6"/>
                    <a:pt x="7" y="6"/>
                  </a:cubicBezTo>
                  <a:cubicBezTo>
                    <a:pt x="7" y="6"/>
                    <a:pt x="7" y="8"/>
                    <a:pt x="7" y="8"/>
                  </a:cubicBezTo>
                  <a:cubicBezTo>
                    <a:pt x="7" y="8"/>
                    <a:pt x="6" y="8"/>
                    <a:pt x="6" y="8"/>
                  </a:cubicBezTo>
                  <a:cubicBezTo>
                    <a:pt x="6" y="7"/>
                    <a:pt x="6" y="7"/>
                    <a:pt x="6" y="7"/>
                  </a:cubicBezTo>
                  <a:cubicBezTo>
                    <a:pt x="6" y="8"/>
                    <a:pt x="6" y="8"/>
                    <a:pt x="5" y="8"/>
                  </a:cubicBezTo>
                  <a:cubicBezTo>
                    <a:pt x="6" y="8"/>
                    <a:pt x="6" y="8"/>
                    <a:pt x="6" y="8"/>
                  </a:cubicBezTo>
                  <a:cubicBezTo>
                    <a:pt x="6" y="8"/>
                    <a:pt x="6" y="8"/>
                    <a:pt x="6" y="8"/>
                  </a:cubicBezTo>
                  <a:cubicBezTo>
                    <a:pt x="7" y="8"/>
                    <a:pt x="7" y="8"/>
                    <a:pt x="7" y="8"/>
                  </a:cubicBezTo>
                  <a:cubicBezTo>
                    <a:pt x="7" y="8"/>
                    <a:pt x="7" y="8"/>
                    <a:pt x="7" y="7"/>
                  </a:cubicBezTo>
                  <a:cubicBezTo>
                    <a:pt x="7" y="7"/>
                    <a:pt x="7" y="6"/>
                    <a:pt x="8" y="6"/>
                  </a:cubicBezTo>
                  <a:cubicBezTo>
                    <a:pt x="8" y="6"/>
                    <a:pt x="8" y="9"/>
                    <a:pt x="8" y="9"/>
                  </a:cubicBezTo>
                  <a:cubicBezTo>
                    <a:pt x="8" y="9"/>
                    <a:pt x="8" y="9"/>
                    <a:pt x="8" y="9"/>
                  </a:cubicBezTo>
                  <a:cubicBezTo>
                    <a:pt x="9" y="7"/>
                    <a:pt x="9" y="7"/>
                    <a:pt x="9" y="7"/>
                  </a:cubicBezTo>
                  <a:cubicBezTo>
                    <a:pt x="9" y="8"/>
                    <a:pt x="9" y="9"/>
                    <a:pt x="9" y="10"/>
                  </a:cubicBezTo>
                  <a:cubicBezTo>
                    <a:pt x="10" y="10"/>
                    <a:pt x="10" y="10"/>
                    <a:pt x="10" y="10"/>
                  </a:cubicBezTo>
                  <a:cubicBezTo>
                    <a:pt x="10" y="10"/>
                    <a:pt x="10" y="9"/>
                    <a:pt x="10" y="9"/>
                  </a:cubicBezTo>
                  <a:cubicBezTo>
                    <a:pt x="10" y="10"/>
                    <a:pt x="11" y="11"/>
                    <a:pt x="11" y="12"/>
                  </a:cubicBezTo>
                  <a:cubicBezTo>
                    <a:pt x="11" y="12"/>
                    <a:pt x="11" y="12"/>
                    <a:pt x="11" y="12"/>
                  </a:cubicBezTo>
                  <a:cubicBezTo>
                    <a:pt x="11" y="11"/>
                    <a:pt x="12" y="11"/>
                    <a:pt x="12" y="11"/>
                  </a:cubicBezTo>
                  <a:cubicBezTo>
                    <a:pt x="12" y="11"/>
                    <a:pt x="12" y="12"/>
                    <a:pt x="12" y="13"/>
                  </a:cubicBezTo>
                  <a:cubicBezTo>
                    <a:pt x="13" y="13"/>
                    <a:pt x="13" y="13"/>
                    <a:pt x="13" y="13"/>
                  </a:cubicBezTo>
                  <a:cubicBezTo>
                    <a:pt x="13" y="13"/>
                    <a:pt x="13" y="12"/>
                    <a:pt x="13" y="12"/>
                  </a:cubicBezTo>
                  <a:cubicBezTo>
                    <a:pt x="13" y="12"/>
                    <a:pt x="13" y="12"/>
                    <a:pt x="14" y="12"/>
                  </a:cubicBezTo>
                  <a:cubicBezTo>
                    <a:pt x="14" y="14"/>
                    <a:pt x="14" y="15"/>
                    <a:pt x="14" y="16"/>
                  </a:cubicBezTo>
                  <a:cubicBezTo>
                    <a:pt x="15" y="16"/>
                    <a:pt x="15" y="16"/>
                    <a:pt x="15" y="16"/>
                  </a:cubicBezTo>
                  <a:cubicBezTo>
                    <a:pt x="15" y="16"/>
                    <a:pt x="15" y="16"/>
                    <a:pt x="15" y="15"/>
                  </a:cubicBezTo>
                  <a:cubicBezTo>
                    <a:pt x="15" y="15"/>
                    <a:pt x="15" y="15"/>
                    <a:pt x="15" y="15"/>
                  </a:cubicBezTo>
                  <a:cubicBezTo>
                    <a:pt x="15" y="15"/>
                    <a:pt x="15" y="15"/>
                    <a:pt x="15" y="14"/>
                  </a:cubicBezTo>
                  <a:cubicBezTo>
                    <a:pt x="15" y="14"/>
                    <a:pt x="15" y="14"/>
                    <a:pt x="16" y="14"/>
                  </a:cubicBezTo>
                  <a:cubicBezTo>
                    <a:pt x="16" y="14"/>
                    <a:pt x="16" y="14"/>
                    <a:pt x="16" y="14"/>
                  </a:cubicBezTo>
                  <a:cubicBezTo>
                    <a:pt x="16" y="15"/>
                    <a:pt x="16" y="17"/>
                    <a:pt x="17" y="18"/>
                  </a:cubicBezTo>
                  <a:cubicBezTo>
                    <a:pt x="17" y="18"/>
                    <a:pt x="17" y="18"/>
                    <a:pt x="17" y="18"/>
                  </a:cubicBezTo>
                  <a:cubicBezTo>
                    <a:pt x="17" y="18"/>
                    <a:pt x="18" y="16"/>
                    <a:pt x="18" y="16"/>
                  </a:cubicBezTo>
                  <a:cubicBezTo>
                    <a:pt x="18" y="17"/>
                    <a:pt x="18" y="18"/>
                    <a:pt x="19" y="20"/>
                  </a:cubicBezTo>
                  <a:cubicBezTo>
                    <a:pt x="19" y="20"/>
                    <a:pt x="19" y="20"/>
                    <a:pt x="19" y="20"/>
                  </a:cubicBezTo>
                  <a:cubicBezTo>
                    <a:pt x="20" y="19"/>
                    <a:pt x="20" y="18"/>
                    <a:pt x="20" y="17"/>
                  </a:cubicBezTo>
                  <a:cubicBezTo>
                    <a:pt x="20" y="18"/>
                    <a:pt x="21" y="18"/>
                    <a:pt x="21" y="19"/>
                  </a:cubicBezTo>
                  <a:cubicBezTo>
                    <a:pt x="21" y="20"/>
                    <a:pt x="21" y="21"/>
                    <a:pt x="21" y="21"/>
                  </a:cubicBezTo>
                  <a:cubicBezTo>
                    <a:pt x="22" y="21"/>
                    <a:pt x="22" y="21"/>
                    <a:pt x="22" y="21"/>
                  </a:cubicBezTo>
                  <a:cubicBezTo>
                    <a:pt x="22" y="21"/>
                    <a:pt x="22" y="20"/>
                    <a:pt x="22" y="20"/>
                  </a:cubicBezTo>
                  <a:cubicBezTo>
                    <a:pt x="23" y="21"/>
                    <a:pt x="23" y="22"/>
                    <a:pt x="23" y="23"/>
                  </a:cubicBezTo>
                  <a:cubicBezTo>
                    <a:pt x="23" y="23"/>
                    <a:pt x="23" y="23"/>
                    <a:pt x="23" y="23"/>
                  </a:cubicBezTo>
                  <a:cubicBezTo>
                    <a:pt x="24" y="23"/>
                    <a:pt x="24" y="23"/>
                    <a:pt x="24" y="22"/>
                  </a:cubicBezTo>
                  <a:cubicBezTo>
                    <a:pt x="24" y="22"/>
                    <a:pt x="24" y="21"/>
                    <a:pt x="24" y="21"/>
                  </a:cubicBezTo>
                  <a:cubicBezTo>
                    <a:pt x="24" y="21"/>
                    <a:pt x="25" y="22"/>
                    <a:pt x="25" y="22"/>
                  </a:cubicBezTo>
                  <a:cubicBezTo>
                    <a:pt x="25" y="24"/>
                    <a:pt x="25" y="25"/>
                    <a:pt x="26" y="26"/>
                  </a:cubicBezTo>
                  <a:cubicBezTo>
                    <a:pt x="26" y="26"/>
                    <a:pt x="26" y="26"/>
                    <a:pt x="26" y="26"/>
                  </a:cubicBezTo>
                  <a:cubicBezTo>
                    <a:pt x="26" y="25"/>
                    <a:pt x="26" y="23"/>
                    <a:pt x="27" y="23"/>
                  </a:cubicBezTo>
                  <a:cubicBezTo>
                    <a:pt x="27" y="23"/>
                    <a:pt x="27" y="24"/>
                    <a:pt x="27" y="24"/>
                  </a:cubicBezTo>
                  <a:cubicBezTo>
                    <a:pt x="28" y="25"/>
                    <a:pt x="28" y="27"/>
                    <a:pt x="28" y="28"/>
                  </a:cubicBezTo>
                  <a:cubicBezTo>
                    <a:pt x="28" y="28"/>
                    <a:pt x="28" y="28"/>
                    <a:pt x="28" y="28"/>
                  </a:cubicBezTo>
                  <a:cubicBezTo>
                    <a:pt x="29" y="27"/>
                    <a:pt x="29" y="26"/>
                    <a:pt x="29" y="26"/>
                  </a:cubicBezTo>
                  <a:cubicBezTo>
                    <a:pt x="29" y="26"/>
                    <a:pt x="29" y="26"/>
                    <a:pt x="30" y="26"/>
                  </a:cubicBezTo>
                  <a:cubicBezTo>
                    <a:pt x="30" y="28"/>
                    <a:pt x="30" y="29"/>
                    <a:pt x="31" y="31"/>
                  </a:cubicBezTo>
                  <a:cubicBezTo>
                    <a:pt x="31" y="31"/>
                    <a:pt x="31" y="31"/>
                    <a:pt x="31" y="31"/>
                  </a:cubicBezTo>
                  <a:cubicBezTo>
                    <a:pt x="31" y="31"/>
                    <a:pt x="32" y="29"/>
                    <a:pt x="32" y="29"/>
                  </a:cubicBezTo>
                  <a:cubicBezTo>
                    <a:pt x="32" y="29"/>
                    <a:pt x="32" y="29"/>
                    <a:pt x="32" y="29"/>
                  </a:cubicBezTo>
                  <a:cubicBezTo>
                    <a:pt x="33" y="30"/>
                    <a:pt x="33" y="31"/>
                    <a:pt x="33" y="32"/>
                  </a:cubicBezTo>
                  <a:cubicBezTo>
                    <a:pt x="34" y="32"/>
                    <a:pt x="34" y="32"/>
                    <a:pt x="34" y="32"/>
                  </a:cubicBezTo>
                  <a:cubicBezTo>
                    <a:pt x="34" y="32"/>
                    <a:pt x="34" y="31"/>
                    <a:pt x="34" y="31"/>
                  </a:cubicBezTo>
                  <a:cubicBezTo>
                    <a:pt x="34" y="31"/>
                    <a:pt x="34" y="31"/>
                    <a:pt x="35" y="32"/>
                  </a:cubicBezTo>
                  <a:cubicBezTo>
                    <a:pt x="35" y="33"/>
                    <a:pt x="35" y="34"/>
                    <a:pt x="36" y="35"/>
                  </a:cubicBezTo>
                  <a:cubicBezTo>
                    <a:pt x="36" y="35"/>
                    <a:pt x="36" y="35"/>
                    <a:pt x="36" y="35"/>
                  </a:cubicBezTo>
                  <a:cubicBezTo>
                    <a:pt x="36" y="34"/>
                    <a:pt x="36" y="33"/>
                    <a:pt x="36" y="33"/>
                  </a:cubicBezTo>
                  <a:cubicBezTo>
                    <a:pt x="36" y="33"/>
                    <a:pt x="37" y="33"/>
                    <a:pt x="37" y="33"/>
                  </a:cubicBezTo>
                  <a:cubicBezTo>
                    <a:pt x="37" y="35"/>
                    <a:pt x="37" y="36"/>
                    <a:pt x="38" y="37"/>
                  </a:cubicBezTo>
                  <a:cubicBezTo>
                    <a:pt x="38" y="37"/>
                    <a:pt x="38" y="37"/>
                    <a:pt x="38" y="37"/>
                  </a:cubicBezTo>
                  <a:cubicBezTo>
                    <a:pt x="39" y="36"/>
                    <a:pt x="39" y="35"/>
                    <a:pt x="39" y="35"/>
                  </a:cubicBezTo>
                  <a:cubicBezTo>
                    <a:pt x="39" y="36"/>
                    <a:pt x="40" y="38"/>
                    <a:pt x="40" y="39"/>
                  </a:cubicBezTo>
                  <a:cubicBezTo>
                    <a:pt x="41" y="39"/>
                    <a:pt x="41" y="39"/>
                    <a:pt x="41" y="39"/>
                  </a:cubicBezTo>
                  <a:cubicBezTo>
                    <a:pt x="41" y="39"/>
                    <a:pt x="41" y="38"/>
                    <a:pt x="41" y="38"/>
                  </a:cubicBezTo>
                  <a:cubicBezTo>
                    <a:pt x="41" y="37"/>
                    <a:pt x="41" y="37"/>
                    <a:pt x="41" y="37"/>
                  </a:cubicBezTo>
                  <a:cubicBezTo>
                    <a:pt x="41" y="37"/>
                    <a:pt x="42" y="38"/>
                    <a:pt x="42" y="39"/>
                  </a:cubicBezTo>
                  <a:cubicBezTo>
                    <a:pt x="42" y="40"/>
                    <a:pt x="42" y="41"/>
                    <a:pt x="43" y="42"/>
                  </a:cubicBezTo>
                  <a:cubicBezTo>
                    <a:pt x="43" y="42"/>
                    <a:pt x="43" y="42"/>
                    <a:pt x="43" y="42"/>
                  </a:cubicBezTo>
                  <a:cubicBezTo>
                    <a:pt x="43" y="41"/>
                    <a:pt x="44" y="39"/>
                    <a:pt x="43" y="39"/>
                  </a:cubicBezTo>
                  <a:cubicBezTo>
                    <a:pt x="44" y="41"/>
                    <a:pt x="45" y="43"/>
                    <a:pt x="45" y="44"/>
                  </a:cubicBezTo>
                  <a:moveTo>
                    <a:pt x="65" y="56"/>
                  </a:moveTo>
                  <a:cubicBezTo>
                    <a:pt x="61" y="52"/>
                    <a:pt x="56" y="49"/>
                    <a:pt x="52" y="45"/>
                  </a:cubicBezTo>
                  <a:cubicBezTo>
                    <a:pt x="48" y="40"/>
                    <a:pt x="43" y="35"/>
                    <a:pt x="38" y="30"/>
                  </a:cubicBezTo>
                  <a:cubicBezTo>
                    <a:pt x="28" y="21"/>
                    <a:pt x="18" y="12"/>
                    <a:pt x="9" y="3"/>
                  </a:cubicBezTo>
                  <a:cubicBezTo>
                    <a:pt x="9" y="3"/>
                    <a:pt x="10" y="2"/>
                    <a:pt x="10" y="2"/>
                  </a:cubicBezTo>
                  <a:cubicBezTo>
                    <a:pt x="16" y="4"/>
                    <a:pt x="19" y="10"/>
                    <a:pt x="23" y="14"/>
                  </a:cubicBezTo>
                  <a:cubicBezTo>
                    <a:pt x="28" y="18"/>
                    <a:pt x="33" y="23"/>
                    <a:pt x="38" y="27"/>
                  </a:cubicBezTo>
                  <a:cubicBezTo>
                    <a:pt x="43" y="32"/>
                    <a:pt x="48" y="36"/>
                    <a:pt x="53" y="41"/>
                  </a:cubicBezTo>
                  <a:cubicBezTo>
                    <a:pt x="58" y="45"/>
                    <a:pt x="62" y="49"/>
                    <a:pt x="66" y="53"/>
                  </a:cubicBezTo>
                  <a:cubicBezTo>
                    <a:pt x="66" y="53"/>
                    <a:pt x="65" y="54"/>
                    <a:pt x="65" y="55"/>
                  </a:cubicBezTo>
                  <a:cubicBezTo>
                    <a:pt x="65" y="55"/>
                    <a:pt x="65" y="55"/>
                    <a:pt x="65" y="56"/>
                  </a:cubicBezTo>
                  <a:moveTo>
                    <a:pt x="10" y="0"/>
                  </a:moveTo>
                  <a:cubicBezTo>
                    <a:pt x="10" y="0"/>
                    <a:pt x="10" y="0"/>
                    <a:pt x="10" y="0"/>
                  </a:cubicBezTo>
                  <a:cubicBezTo>
                    <a:pt x="10" y="0"/>
                    <a:pt x="10" y="0"/>
                    <a:pt x="10" y="0"/>
                  </a:cubicBezTo>
                  <a:cubicBezTo>
                    <a:pt x="10" y="1"/>
                    <a:pt x="10" y="1"/>
                    <a:pt x="10" y="1"/>
                  </a:cubicBezTo>
                  <a:cubicBezTo>
                    <a:pt x="6" y="4"/>
                    <a:pt x="2" y="6"/>
                    <a:pt x="0" y="11"/>
                  </a:cubicBezTo>
                  <a:cubicBezTo>
                    <a:pt x="0" y="12"/>
                    <a:pt x="0" y="12"/>
                    <a:pt x="0" y="12"/>
                  </a:cubicBezTo>
                  <a:cubicBezTo>
                    <a:pt x="1" y="12"/>
                    <a:pt x="1" y="12"/>
                    <a:pt x="1" y="12"/>
                  </a:cubicBezTo>
                  <a:cubicBezTo>
                    <a:pt x="10" y="22"/>
                    <a:pt x="19" y="31"/>
                    <a:pt x="29" y="40"/>
                  </a:cubicBezTo>
                  <a:cubicBezTo>
                    <a:pt x="34" y="44"/>
                    <a:pt x="38" y="49"/>
                    <a:pt x="43" y="54"/>
                  </a:cubicBezTo>
                  <a:cubicBezTo>
                    <a:pt x="48" y="58"/>
                    <a:pt x="53" y="62"/>
                    <a:pt x="57" y="66"/>
                  </a:cubicBezTo>
                  <a:cubicBezTo>
                    <a:pt x="58" y="66"/>
                    <a:pt x="58" y="66"/>
                    <a:pt x="58" y="66"/>
                  </a:cubicBezTo>
                  <a:cubicBezTo>
                    <a:pt x="58" y="67"/>
                    <a:pt x="58" y="67"/>
                    <a:pt x="58" y="67"/>
                  </a:cubicBezTo>
                  <a:cubicBezTo>
                    <a:pt x="61" y="68"/>
                    <a:pt x="64" y="69"/>
                    <a:pt x="68" y="70"/>
                  </a:cubicBezTo>
                  <a:cubicBezTo>
                    <a:pt x="71" y="72"/>
                    <a:pt x="74" y="74"/>
                    <a:pt x="78" y="75"/>
                  </a:cubicBezTo>
                  <a:cubicBezTo>
                    <a:pt x="78" y="75"/>
                    <a:pt x="78" y="75"/>
                    <a:pt x="78" y="75"/>
                  </a:cubicBezTo>
                  <a:cubicBezTo>
                    <a:pt x="79" y="75"/>
                    <a:pt x="79" y="75"/>
                    <a:pt x="79" y="74"/>
                  </a:cubicBezTo>
                  <a:cubicBezTo>
                    <a:pt x="79" y="74"/>
                    <a:pt x="79" y="74"/>
                    <a:pt x="79" y="74"/>
                  </a:cubicBezTo>
                  <a:cubicBezTo>
                    <a:pt x="77" y="67"/>
                    <a:pt x="72" y="61"/>
                    <a:pt x="69" y="54"/>
                  </a:cubicBezTo>
                  <a:cubicBezTo>
                    <a:pt x="69" y="54"/>
                    <a:pt x="69" y="54"/>
                    <a:pt x="69" y="54"/>
                  </a:cubicBezTo>
                  <a:cubicBezTo>
                    <a:pt x="68" y="54"/>
                    <a:pt x="68" y="54"/>
                    <a:pt x="68" y="54"/>
                  </a:cubicBezTo>
                  <a:cubicBezTo>
                    <a:pt x="68" y="53"/>
                    <a:pt x="68" y="53"/>
                    <a:pt x="68" y="53"/>
                  </a:cubicBezTo>
                  <a:cubicBezTo>
                    <a:pt x="63" y="49"/>
                    <a:pt x="59" y="44"/>
                    <a:pt x="54" y="39"/>
                  </a:cubicBezTo>
                  <a:cubicBezTo>
                    <a:pt x="49" y="34"/>
                    <a:pt x="43" y="29"/>
                    <a:pt x="38" y="25"/>
                  </a:cubicBezTo>
                  <a:cubicBezTo>
                    <a:pt x="33" y="20"/>
                    <a:pt x="28" y="15"/>
                    <a:pt x="23" y="11"/>
                  </a:cubicBezTo>
                  <a:cubicBezTo>
                    <a:pt x="19" y="7"/>
                    <a:pt x="16" y="3"/>
                    <a:pt x="11" y="1"/>
                  </a:cubicBezTo>
                  <a:cubicBezTo>
                    <a:pt x="11" y="0"/>
                    <a:pt x="11" y="0"/>
                    <a:pt x="1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5" name="Freeform 45"/>
            <p:cNvSpPr>
              <a:spLocks noEditPoints="1"/>
            </p:cNvSpPr>
            <p:nvPr/>
          </p:nvSpPr>
          <p:spPr bwMode="auto">
            <a:xfrm>
              <a:off x="11195886" y="4451925"/>
              <a:ext cx="855663" cy="774700"/>
            </a:xfrm>
            <a:custGeom>
              <a:avLst/>
              <a:gdLst>
                <a:gd name="T0" fmla="*/ 173 w 202"/>
                <a:gd name="T1" fmla="*/ 172 h 183"/>
                <a:gd name="T2" fmla="*/ 193 w 202"/>
                <a:gd name="T3" fmla="*/ 158 h 183"/>
                <a:gd name="T4" fmla="*/ 190 w 202"/>
                <a:gd name="T5" fmla="*/ 155 h 183"/>
                <a:gd name="T6" fmla="*/ 186 w 202"/>
                <a:gd name="T7" fmla="*/ 155 h 183"/>
                <a:gd name="T8" fmla="*/ 54 w 202"/>
                <a:gd name="T9" fmla="*/ 167 h 183"/>
                <a:gd name="T10" fmla="*/ 156 w 202"/>
                <a:gd name="T11" fmla="*/ 175 h 183"/>
                <a:gd name="T12" fmla="*/ 153 w 202"/>
                <a:gd name="T13" fmla="*/ 178 h 183"/>
                <a:gd name="T14" fmla="*/ 147 w 202"/>
                <a:gd name="T15" fmla="*/ 163 h 183"/>
                <a:gd name="T16" fmla="*/ 145 w 202"/>
                <a:gd name="T17" fmla="*/ 175 h 183"/>
                <a:gd name="T18" fmla="*/ 151 w 202"/>
                <a:gd name="T19" fmla="*/ 178 h 183"/>
                <a:gd name="T20" fmla="*/ 170 w 202"/>
                <a:gd name="T21" fmla="*/ 122 h 183"/>
                <a:gd name="T22" fmla="*/ 124 w 202"/>
                <a:gd name="T23" fmla="*/ 175 h 183"/>
                <a:gd name="T24" fmla="*/ 134 w 202"/>
                <a:gd name="T25" fmla="*/ 175 h 183"/>
                <a:gd name="T26" fmla="*/ 43 w 202"/>
                <a:gd name="T27" fmla="*/ 142 h 183"/>
                <a:gd name="T28" fmla="*/ 194 w 202"/>
                <a:gd name="T29" fmla="*/ 156 h 183"/>
                <a:gd name="T30" fmla="*/ 190 w 202"/>
                <a:gd name="T31" fmla="*/ 153 h 183"/>
                <a:gd name="T32" fmla="*/ 178 w 202"/>
                <a:gd name="T33" fmla="*/ 158 h 183"/>
                <a:gd name="T34" fmla="*/ 187 w 202"/>
                <a:gd name="T35" fmla="*/ 134 h 183"/>
                <a:gd name="T36" fmla="*/ 160 w 202"/>
                <a:gd name="T37" fmla="*/ 150 h 183"/>
                <a:gd name="T38" fmla="*/ 82 w 202"/>
                <a:gd name="T39" fmla="*/ 119 h 183"/>
                <a:gd name="T40" fmla="*/ 36 w 202"/>
                <a:gd name="T41" fmla="*/ 161 h 183"/>
                <a:gd name="T42" fmla="*/ 45 w 202"/>
                <a:gd name="T43" fmla="*/ 167 h 183"/>
                <a:gd name="T44" fmla="*/ 89 w 202"/>
                <a:gd name="T45" fmla="*/ 120 h 183"/>
                <a:gd name="T46" fmla="*/ 48 w 202"/>
                <a:gd name="T47" fmla="*/ 174 h 183"/>
                <a:gd name="T48" fmla="*/ 96 w 202"/>
                <a:gd name="T49" fmla="*/ 137 h 183"/>
                <a:gd name="T50" fmla="*/ 87 w 202"/>
                <a:gd name="T51" fmla="*/ 122 h 183"/>
                <a:gd name="T52" fmla="*/ 102 w 202"/>
                <a:gd name="T53" fmla="*/ 121 h 183"/>
                <a:gd name="T54" fmla="*/ 100 w 202"/>
                <a:gd name="T55" fmla="*/ 175 h 183"/>
                <a:gd name="T56" fmla="*/ 128 w 202"/>
                <a:gd name="T57" fmla="*/ 158 h 183"/>
                <a:gd name="T58" fmla="*/ 84 w 202"/>
                <a:gd name="T59" fmla="*/ 117 h 183"/>
                <a:gd name="T60" fmla="*/ 96 w 202"/>
                <a:gd name="T61" fmla="*/ 130 h 183"/>
                <a:gd name="T62" fmla="*/ 124 w 202"/>
                <a:gd name="T63" fmla="*/ 119 h 183"/>
                <a:gd name="T64" fmla="*/ 60 w 202"/>
                <a:gd name="T65" fmla="*/ 174 h 183"/>
                <a:gd name="T66" fmla="*/ 114 w 202"/>
                <a:gd name="T67" fmla="*/ 160 h 183"/>
                <a:gd name="T68" fmla="*/ 145 w 202"/>
                <a:gd name="T69" fmla="*/ 110 h 183"/>
                <a:gd name="T70" fmla="*/ 92 w 202"/>
                <a:gd name="T71" fmla="*/ 172 h 183"/>
                <a:gd name="T72" fmla="*/ 144 w 202"/>
                <a:gd name="T73" fmla="*/ 109 h 183"/>
                <a:gd name="T74" fmla="*/ 161 w 202"/>
                <a:gd name="T75" fmla="*/ 105 h 183"/>
                <a:gd name="T76" fmla="*/ 11 w 202"/>
                <a:gd name="T77" fmla="*/ 162 h 183"/>
                <a:gd name="T78" fmla="*/ 69 w 202"/>
                <a:gd name="T79" fmla="*/ 108 h 183"/>
                <a:gd name="T80" fmla="*/ 163 w 202"/>
                <a:gd name="T81" fmla="*/ 105 h 183"/>
                <a:gd name="T82" fmla="*/ 174 w 202"/>
                <a:gd name="T83" fmla="*/ 119 h 183"/>
                <a:gd name="T84" fmla="*/ 118 w 202"/>
                <a:gd name="T85" fmla="*/ 157 h 183"/>
                <a:gd name="T86" fmla="*/ 134 w 202"/>
                <a:gd name="T87" fmla="*/ 105 h 183"/>
                <a:gd name="T88" fmla="*/ 73 w 202"/>
                <a:gd name="T89" fmla="*/ 105 h 183"/>
                <a:gd name="T90" fmla="*/ 21 w 202"/>
                <a:gd name="T91" fmla="*/ 154 h 183"/>
                <a:gd name="T92" fmla="*/ 25 w 202"/>
                <a:gd name="T93" fmla="*/ 141 h 183"/>
                <a:gd name="T94" fmla="*/ 11 w 202"/>
                <a:gd name="T95" fmla="*/ 150 h 183"/>
                <a:gd name="T96" fmla="*/ 65 w 202"/>
                <a:gd name="T97" fmla="*/ 103 h 183"/>
                <a:gd name="T98" fmla="*/ 47 w 202"/>
                <a:gd name="T99" fmla="*/ 112 h 183"/>
                <a:gd name="T100" fmla="*/ 61 w 202"/>
                <a:gd name="T101" fmla="*/ 98 h 183"/>
                <a:gd name="T102" fmla="*/ 41 w 202"/>
                <a:gd name="T103" fmla="*/ 108 h 183"/>
                <a:gd name="T104" fmla="*/ 114 w 202"/>
                <a:gd name="T105" fmla="*/ 5 h 183"/>
                <a:gd name="T106" fmla="*/ 129 w 202"/>
                <a:gd name="T107" fmla="*/ 100 h 183"/>
                <a:gd name="T108" fmla="*/ 58 w 202"/>
                <a:gd name="T109" fmla="*/ 2 h 183"/>
                <a:gd name="T110" fmla="*/ 45 w 202"/>
                <a:gd name="T111" fmla="*/ 180 h 183"/>
                <a:gd name="T112" fmla="*/ 199 w 202"/>
                <a:gd name="T113" fmla="*/ 149 h 183"/>
                <a:gd name="T114" fmla="*/ 117 w 202"/>
                <a:gd name="T11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 h="183">
                  <a:moveTo>
                    <a:pt x="67" y="110"/>
                  </a:moveTo>
                  <a:cubicBezTo>
                    <a:pt x="67" y="110"/>
                    <a:pt x="67" y="110"/>
                    <a:pt x="67" y="110"/>
                  </a:cubicBezTo>
                  <a:cubicBezTo>
                    <a:pt x="67" y="110"/>
                    <a:pt x="67" y="110"/>
                    <a:pt x="67" y="110"/>
                  </a:cubicBezTo>
                  <a:moveTo>
                    <a:pt x="170" y="175"/>
                  </a:moveTo>
                  <a:cubicBezTo>
                    <a:pt x="170" y="175"/>
                    <a:pt x="177" y="168"/>
                    <a:pt x="178" y="167"/>
                  </a:cubicBezTo>
                  <a:cubicBezTo>
                    <a:pt x="180" y="165"/>
                    <a:pt x="182" y="163"/>
                    <a:pt x="184" y="161"/>
                  </a:cubicBezTo>
                  <a:cubicBezTo>
                    <a:pt x="181" y="165"/>
                    <a:pt x="177" y="169"/>
                    <a:pt x="173" y="172"/>
                  </a:cubicBezTo>
                  <a:cubicBezTo>
                    <a:pt x="171" y="174"/>
                    <a:pt x="170" y="175"/>
                    <a:pt x="170" y="175"/>
                  </a:cubicBezTo>
                  <a:moveTo>
                    <a:pt x="176" y="175"/>
                  </a:moveTo>
                  <a:cubicBezTo>
                    <a:pt x="176" y="174"/>
                    <a:pt x="176" y="174"/>
                    <a:pt x="176" y="174"/>
                  </a:cubicBezTo>
                  <a:cubicBezTo>
                    <a:pt x="177" y="174"/>
                    <a:pt x="177" y="174"/>
                    <a:pt x="177" y="174"/>
                  </a:cubicBezTo>
                  <a:cubicBezTo>
                    <a:pt x="177" y="174"/>
                    <a:pt x="177" y="174"/>
                    <a:pt x="177" y="174"/>
                  </a:cubicBezTo>
                  <a:cubicBezTo>
                    <a:pt x="181" y="170"/>
                    <a:pt x="185" y="166"/>
                    <a:pt x="189" y="162"/>
                  </a:cubicBezTo>
                  <a:cubicBezTo>
                    <a:pt x="190" y="161"/>
                    <a:pt x="192" y="158"/>
                    <a:pt x="193" y="158"/>
                  </a:cubicBezTo>
                  <a:cubicBezTo>
                    <a:pt x="193" y="158"/>
                    <a:pt x="193" y="159"/>
                    <a:pt x="191" y="161"/>
                  </a:cubicBezTo>
                  <a:cubicBezTo>
                    <a:pt x="189" y="166"/>
                    <a:pt x="185" y="170"/>
                    <a:pt x="181" y="173"/>
                  </a:cubicBezTo>
                  <a:cubicBezTo>
                    <a:pt x="181" y="173"/>
                    <a:pt x="181" y="173"/>
                    <a:pt x="181" y="173"/>
                  </a:cubicBezTo>
                  <a:cubicBezTo>
                    <a:pt x="179" y="174"/>
                    <a:pt x="178" y="174"/>
                    <a:pt x="176" y="175"/>
                  </a:cubicBezTo>
                  <a:moveTo>
                    <a:pt x="170" y="176"/>
                  </a:moveTo>
                  <a:cubicBezTo>
                    <a:pt x="177" y="171"/>
                    <a:pt x="184" y="164"/>
                    <a:pt x="188" y="157"/>
                  </a:cubicBezTo>
                  <a:cubicBezTo>
                    <a:pt x="189" y="156"/>
                    <a:pt x="189" y="156"/>
                    <a:pt x="190" y="155"/>
                  </a:cubicBezTo>
                  <a:cubicBezTo>
                    <a:pt x="191" y="154"/>
                    <a:pt x="191" y="154"/>
                    <a:pt x="191" y="153"/>
                  </a:cubicBezTo>
                  <a:cubicBezTo>
                    <a:pt x="191" y="154"/>
                    <a:pt x="191" y="154"/>
                    <a:pt x="190" y="155"/>
                  </a:cubicBezTo>
                  <a:cubicBezTo>
                    <a:pt x="189" y="157"/>
                    <a:pt x="188" y="160"/>
                    <a:pt x="186" y="162"/>
                  </a:cubicBezTo>
                  <a:cubicBezTo>
                    <a:pt x="182" y="167"/>
                    <a:pt x="178" y="171"/>
                    <a:pt x="174" y="175"/>
                  </a:cubicBezTo>
                  <a:cubicBezTo>
                    <a:pt x="172" y="175"/>
                    <a:pt x="171" y="176"/>
                    <a:pt x="170" y="176"/>
                  </a:cubicBezTo>
                  <a:moveTo>
                    <a:pt x="164" y="177"/>
                  </a:moveTo>
                  <a:cubicBezTo>
                    <a:pt x="172" y="170"/>
                    <a:pt x="179" y="162"/>
                    <a:pt x="186" y="155"/>
                  </a:cubicBezTo>
                  <a:cubicBezTo>
                    <a:pt x="186" y="154"/>
                    <a:pt x="189" y="151"/>
                    <a:pt x="190" y="151"/>
                  </a:cubicBezTo>
                  <a:cubicBezTo>
                    <a:pt x="190" y="151"/>
                    <a:pt x="190" y="151"/>
                    <a:pt x="189" y="152"/>
                  </a:cubicBezTo>
                  <a:cubicBezTo>
                    <a:pt x="189" y="153"/>
                    <a:pt x="188" y="155"/>
                    <a:pt x="187" y="156"/>
                  </a:cubicBezTo>
                  <a:cubicBezTo>
                    <a:pt x="181" y="162"/>
                    <a:pt x="174" y="169"/>
                    <a:pt x="168" y="176"/>
                  </a:cubicBezTo>
                  <a:cubicBezTo>
                    <a:pt x="168" y="176"/>
                    <a:pt x="168" y="176"/>
                    <a:pt x="168" y="176"/>
                  </a:cubicBezTo>
                  <a:cubicBezTo>
                    <a:pt x="167" y="177"/>
                    <a:pt x="165" y="177"/>
                    <a:pt x="164" y="177"/>
                  </a:cubicBezTo>
                  <a:moveTo>
                    <a:pt x="54" y="167"/>
                  </a:moveTo>
                  <a:cubicBezTo>
                    <a:pt x="55" y="167"/>
                    <a:pt x="55" y="167"/>
                    <a:pt x="55" y="166"/>
                  </a:cubicBezTo>
                  <a:cubicBezTo>
                    <a:pt x="61" y="160"/>
                    <a:pt x="68" y="155"/>
                    <a:pt x="74" y="150"/>
                  </a:cubicBezTo>
                  <a:cubicBezTo>
                    <a:pt x="75" y="149"/>
                    <a:pt x="77" y="148"/>
                    <a:pt x="78" y="146"/>
                  </a:cubicBezTo>
                  <a:cubicBezTo>
                    <a:pt x="72" y="152"/>
                    <a:pt x="67" y="157"/>
                    <a:pt x="60" y="163"/>
                  </a:cubicBezTo>
                  <a:cubicBezTo>
                    <a:pt x="58" y="164"/>
                    <a:pt x="56" y="166"/>
                    <a:pt x="54" y="167"/>
                  </a:cubicBezTo>
                  <a:moveTo>
                    <a:pt x="154" y="177"/>
                  </a:moveTo>
                  <a:cubicBezTo>
                    <a:pt x="155" y="177"/>
                    <a:pt x="155" y="176"/>
                    <a:pt x="156" y="175"/>
                  </a:cubicBezTo>
                  <a:cubicBezTo>
                    <a:pt x="158" y="174"/>
                    <a:pt x="160" y="172"/>
                    <a:pt x="162" y="170"/>
                  </a:cubicBezTo>
                  <a:cubicBezTo>
                    <a:pt x="168" y="164"/>
                    <a:pt x="173" y="157"/>
                    <a:pt x="180" y="151"/>
                  </a:cubicBezTo>
                  <a:cubicBezTo>
                    <a:pt x="181" y="151"/>
                    <a:pt x="186" y="145"/>
                    <a:pt x="187" y="145"/>
                  </a:cubicBezTo>
                  <a:cubicBezTo>
                    <a:pt x="187" y="145"/>
                    <a:pt x="187" y="145"/>
                    <a:pt x="186" y="147"/>
                  </a:cubicBezTo>
                  <a:cubicBezTo>
                    <a:pt x="184" y="150"/>
                    <a:pt x="180" y="154"/>
                    <a:pt x="177" y="157"/>
                  </a:cubicBezTo>
                  <a:cubicBezTo>
                    <a:pt x="172" y="163"/>
                    <a:pt x="167" y="171"/>
                    <a:pt x="162" y="177"/>
                  </a:cubicBezTo>
                  <a:cubicBezTo>
                    <a:pt x="159" y="177"/>
                    <a:pt x="156" y="178"/>
                    <a:pt x="153" y="178"/>
                  </a:cubicBezTo>
                  <a:cubicBezTo>
                    <a:pt x="154" y="177"/>
                    <a:pt x="154" y="177"/>
                    <a:pt x="154" y="177"/>
                  </a:cubicBezTo>
                  <a:cubicBezTo>
                    <a:pt x="154" y="177"/>
                    <a:pt x="154" y="177"/>
                    <a:pt x="154" y="177"/>
                  </a:cubicBezTo>
                  <a:moveTo>
                    <a:pt x="150" y="178"/>
                  </a:moveTo>
                  <a:cubicBezTo>
                    <a:pt x="146" y="178"/>
                    <a:pt x="143" y="177"/>
                    <a:pt x="140" y="177"/>
                  </a:cubicBezTo>
                  <a:cubicBezTo>
                    <a:pt x="138" y="177"/>
                    <a:pt x="136" y="177"/>
                    <a:pt x="134" y="177"/>
                  </a:cubicBezTo>
                  <a:cubicBezTo>
                    <a:pt x="135" y="176"/>
                    <a:pt x="135" y="176"/>
                    <a:pt x="135" y="176"/>
                  </a:cubicBezTo>
                  <a:cubicBezTo>
                    <a:pt x="139" y="172"/>
                    <a:pt x="143" y="167"/>
                    <a:pt x="147" y="163"/>
                  </a:cubicBezTo>
                  <a:cubicBezTo>
                    <a:pt x="156" y="155"/>
                    <a:pt x="165" y="148"/>
                    <a:pt x="173" y="139"/>
                  </a:cubicBezTo>
                  <a:cubicBezTo>
                    <a:pt x="174" y="137"/>
                    <a:pt x="176" y="136"/>
                    <a:pt x="178" y="134"/>
                  </a:cubicBezTo>
                  <a:cubicBezTo>
                    <a:pt x="179" y="133"/>
                    <a:pt x="181" y="130"/>
                    <a:pt x="181" y="130"/>
                  </a:cubicBezTo>
                  <a:cubicBezTo>
                    <a:pt x="182" y="130"/>
                    <a:pt x="181" y="131"/>
                    <a:pt x="180" y="133"/>
                  </a:cubicBezTo>
                  <a:cubicBezTo>
                    <a:pt x="177" y="138"/>
                    <a:pt x="173" y="143"/>
                    <a:pt x="168" y="148"/>
                  </a:cubicBezTo>
                  <a:cubicBezTo>
                    <a:pt x="161" y="157"/>
                    <a:pt x="153" y="166"/>
                    <a:pt x="145" y="174"/>
                  </a:cubicBezTo>
                  <a:cubicBezTo>
                    <a:pt x="145" y="175"/>
                    <a:pt x="145" y="175"/>
                    <a:pt x="145" y="175"/>
                  </a:cubicBezTo>
                  <a:cubicBezTo>
                    <a:pt x="145" y="175"/>
                    <a:pt x="145" y="175"/>
                    <a:pt x="146" y="175"/>
                  </a:cubicBezTo>
                  <a:cubicBezTo>
                    <a:pt x="158" y="166"/>
                    <a:pt x="169" y="153"/>
                    <a:pt x="180" y="142"/>
                  </a:cubicBezTo>
                  <a:cubicBezTo>
                    <a:pt x="182" y="141"/>
                    <a:pt x="185" y="139"/>
                    <a:pt x="186" y="137"/>
                  </a:cubicBezTo>
                  <a:cubicBezTo>
                    <a:pt x="183" y="141"/>
                    <a:pt x="180" y="145"/>
                    <a:pt x="176" y="149"/>
                  </a:cubicBezTo>
                  <a:cubicBezTo>
                    <a:pt x="171" y="156"/>
                    <a:pt x="166" y="163"/>
                    <a:pt x="160" y="169"/>
                  </a:cubicBezTo>
                  <a:cubicBezTo>
                    <a:pt x="159" y="170"/>
                    <a:pt x="159" y="171"/>
                    <a:pt x="158" y="172"/>
                  </a:cubicBezTo>
                  <a:cubicBezTo>
                    <a:pt x="156" y="174"/>
                    <a:pt x="154" y="176"/>
                    <a:pt x="151" y="178"/>
                  </a:cubicBezTo>
                  <a:cubicBezTo>
                    <a:pt x="151" y="178"/>
                    <a:pt x="151" y="178"/>
                    <a:pt x="151" y="178"/>
                  </a:cubicBezTo>
                  <a:cubicBezTo>
                    <a:pt x="151" y="178"/>
                    <a:pt x="150" y="178"/>
                    <a:pt x="150" y="178"/>
                  </a:cubicBezTo>
                  <a:moveTo>
                    <a:pt x="133" y="177"/>
                  </a:moveTo>
                  <a:cubicBezTo>
                    <a:pt x="126" y="177"/>
                    <a:pt x="120" y="176"/>
                    <a:pt x="113" y="176"/>
                  </a:cubicBezTo>
                  <a:cubicBezTo>
                    <a:pt x="120" y="168"/>
                    <a:pt x="127" y="161"/>
                    <a:pt x="134" y="153"/>
                  </a:cubicBezTo>
                  <a:cubicBezTo>
                    <a:pt x="143" y="144"/>
                    <a:pt x="153" y="135"/>
                    <a:pt x="163" y="127"/>
                  </a:cubicBezTo>
                  <a:cubicBezTo>
                    <a:pt x="165" y="126"/>
                    <a:pt x="168" y="124"/>
                    <a:pt x="170" y="122"/>
                  </a:cubicBezTo>
                  <a:cubicBezTo>
                    <a:pt x="171" y="122"/>
                    <a:pt x="172" y="121"/>
                    <a:pt x="172" y="121"/>
                  </a:cubicBezTo>
                  <a:cubicBezTo>
                    <a:pt x="172" y="121"/>
                    <a:pt x="168" y="124"/>
                    <a:pt x="167" y="125"/>
                  </a:cubicBezTo>
                  <a:cubicBezTo>
                    <a:pt x="162" y="131"/>
                    <a:pt x="156" y="137"/>
                    <a:pt x="151" y="143"/>
                  </a:cubicBezTo>
                  <a:cubicBezTo>
                    <a:pt x="147" y="148"/>
                    <a:pt x="143" y="152"/>
                    <a:pt x="140" y="157"/>
                  </a:cubicBezTo>
                  <a:cubicBezTo>
                    <a:pt x="135" y="164"/>
                    <a:pt x="129" y="168"/>
                    <a:pt x="123" y="174"/>
                  </a:cubicBezTo>
                  <a:cubicBezTo>
                    <a:pt x="123" y="175"/>
                    <a:pt x="123" y="175"/>
                    <a:pt x="124" y="175"/>
                  </a:cubicBezTo>
                  <a:cubicBezTo>
                    <a:pt x="124" y="175"/>
                    <a:pt x="124" y="175"/>
                    <a:pt x="124" y="175"/>
                  </a:cubicBezTo>
                  <a:cubicBezTo>
                    <a:pt x="140" y="164"/>
                    <a:pt x="153" y="147"/>
                    <a:pt x="167" y="133"/>
                  </a:cubicBezTo>
                  <a:cubicBezTo>
                    <a:pt x="170" y="129"/>
                    <a:pt x="174" y="126"/>
                    <a:pt x="177" y="122"/>
                  </a:cubicBezTo>
                  <a:cubicBezTo>
                    <a:pt x="173" y="127"/>
                    <a:pt x="170" y="131"/>
                    <a:pt x="166" y="135"/>
                  </a:cubicBezTo>
                  <a:cubicBezTo>
                    <a:pt x="158" y="145"/>
                    <a:pt x="151" y="155"/>
                    <a:pt x="143" y="165"/>
                  </a:cubicBezTo>
                  <a:cubicBezTo>
                    <a:pt x="141" y="167"/>
                    <a:pt x="140" y="169"/>
                    <a:pt x="138" y="171"/>
                  </a:cubicBezTo>
                  <a:cubicBezTo>
                    <a:pt x="137" y="172"/>
                    <a:pt x="137" y="173"/>
                    <a:pt x="136" y="173"/>
                  </a:cubicBezTo>
                  <a:cubicBezTo>
                    <a:pt x="134" y="174"/>
                    <a:pt x="134" y="175"/>
                    <a:pt x="134" y="175"/>
                  </a:cubicBezTo>
                  <a:cubicBezTo>
                    <a:pt x="134" y="176"/>
                    <a:pt x="133" y="176"/>
                    <a:pt x="133" y="177"/>
                  </a:cubicBezTo>
                  <a:moveTo>
                    <a:pt x="16" y="168"/>
                  </a:moveTo>
                  <a:cubicBezTo>
                    <a:pt x="14" y="167"/>
                    <a:pt x="12" y="165"/>
                    <a:pt x="11" y="163"/>
                  </a:cubicBezTo>
                  <a:cubicBezTo>
                    <a:pt x="23" y="154"/>
                    <a:pt x="34" y="145"/>
                    <a:pt x="46" y="136"/>
                  </a:cubicBezTo>
                  <a:cubicBezTo>
                    <a:pt x="51" y="132"/>
                    <a:pt x="57" y="128"/>
                    <a:pt x="62" y="123"/>
                  </a:cubicBezTo>
                  <a:cubicBezTo>
                    <a:pt x="63" y="123"/>
                    <a:pt x="64" y="122"/>
                    <a:pt x="65" y="121"/>
                  </a:cubicBezTo>
                  <a:cubicBezTo>
                    <a:pt x="58" y="128"/>
                    <a:pt x="51" y="135"/>
                    <a:pt x="43" y="142"/>
                  </a:cubicBezTo>
                  <a:cubicBezTo>
                    <a:pt x="34" y="150"/>
                    <a:pt x="23" y="158"/>
                    <a:pt x="16" y="168"/>
                  </a:cubicBezTo>
                  <a:moveTo>
                    <a:pt x="146" y="162"/>
                  </a:moveTo>
                  <a:cubicBezTo>
                    <a:pt x="158" y="149"/>
                    <a:pt x="168" y="134"/>
                    <a:pt x="180" y="121"/>
                  </a:cubicBezTo>
                  <a:cubicBezTo>
                    <a:pt x="180" y="121"/>
                    <a:pt x="180" y="121"/>
                    <a:pt x="180" y="121"/>
                  </a:cubicBezTo>
                  <a:cubicBezTo>
                    <a:pt x="188" y="130"/>
                    <a:pt x="194" y="140"/>
                    <a:pt x="195" y="151"/>
                  </a:cubicBezTo>
                  <a:cubicBezTo>
                    <a:pt x="195" y="160"/>
                    <a:pt x="192" y="166"/>
                    <a:pt x="187" y="170"/>
                  </a:cubicBezTo>
                  <a:cubicBezTo>
                    <a:pt x="190" y="166"/>
                    <a:pt x="193" y="161"/>
                    <a:pt x="194" y="156"/>
                  </a:cubicBezTo>
                  <a:cubicBezTo>
                    <a:pt x="195" y="155"/>
                    <a:pt x="194" y="155"/>
                    <a:pt x="194" y="155"/>
                  </a:cubicBezTo>
                  <a:cubicBezTo>
                    <a:pt x="194" y="155"/>
                    <a:pt x="194" y="155"/>
                    <a:pt x="193" y="155"/>
                  </a:cubicBezTo>
                  <a:cubicBezTo>
                    <a:pt x="192" y="157"/>
                    <a:pt x="190" y="159"/>
                    <a:pt x="188" y="161"/>
                  </a:cubicBezTo>
                  <a:cubicBezTo>
                    <a:pt x="190" y="158"/>
                    <a:pt x="192" y="155"/>
                    <a:pt x="194" y="151"/>
                  </a:cubicBezTo>
                  <a:cubicBezTo>
                    <a:pt x="194" y="151"/>
                    <a:pt x="193" y="150"/>
                    <a:pt x="193" y="150"/>
                  </a:cubicBezTo>
                  <a:cubicBezTo>
                    <a:pt x="193" y="150"/>
                    <a:pt x="193" y="150"/>
                    <a:pt x="193" y="151"/>
                  </a:cubicBezTo>
                  <a:cubicBezTo>
                    <a:pt x="192" y="151"/>
                    <a:pt x="191" y="152"/>
                    <a:pt x="190" y="153"/>
                  </a:cubicBezTo>
                  <a:cubicBezTo>
                    <a:pt x="191" y="152"/>
                    <a:pt x="192" y="150"/>
                    <a:pt x="192" y="149"/>
                  </a:cubicBezTo>
                  <a:cubicBezTo>
                    <a:pt x="192" y="148"/>
                    <a:pt x="192" y="148"/>
                    <a:pt x="191" y="148"/>
                  </a:cubicBezTo>
                  <a:cubicBezTo>
                    <a:pt x="191" y="148"/>
                    <a:pt x="191" y="148"/>
                    <a:pt x="191" y="148"/>
                  </a:cubicBezTo>
                  <a:cubicBezTo>
                    <a:pt x="186" y="153"/>
                    <a:pt x="181" y="159"/>
                    <a:pt x="176" y="164"/>
                  </a:cubicBezTo>
                  <a:cubicBezTo>
                    <a:pt x="173" y="167"/>
                    <a:pt x="170" y="169"/>
                    <a:pt x="168" y="172"/>
                  </a:cubicBezTo>
                  <a:cubicBezTo>
                    <a:pt x="167" y="172"/>
                    <a:pt x="167" y="173"/>
                    <a:pt x="166" y="174"/>
                  </a:cubicBezTo>
                  <a:cubicBezTo>
                    <a:pt x="170" y="169"/>
                    <a:pt x="174" y="163"/>
                    <a:pt x="178" y="158"/>
                  </a:cubicBezTo>
                  <a:cubicBezTo>
                    <a:pt x="182" y="153"/>
                    <a:pt x="187" y="149"/>
                    <a:pt x="190" y="143"/>
                  </a:cubicBezTo>
                  <a:cubicBezTo>
                    <a:pt x="190" y="143"/>
                    <a:pt x="189" y="142"/>
                    <a:pt x="189" y="142"/>
                  </a:cubicBezTo>
                  <a:cubicBezTo>
                    <a:pt x="189" y="142"/>
                    <a:pt x="189" y="142"/>
                    <a:pt x="189" y="142"/>
                  </a:cubicBezTo>
                  <a:cubicBezTo>
                    <a:pt x="181" y="148"/>
                    <a:pt x="174" y="155"/>
                    <a:pt x="167" y="162"/>
                  </a:cubicBezTo>
                  <a:cubicBezTo>
                    <a:pt x="168" y="162"/>
                    <a:pt x="168" y="161"/>
                    <a:pt x="169" y="160"/>
                  </a:cubicBezTo>
                  <a:cubicBezTo>
                    <a:pt x="175" y="152"/>
                    <a:pt x="183" y="145"/>
                    <a:pt x="188" y="135"/>
                  </a:cubicBezTo>
                  <a:cubicBezTo>
                    <a:pt x="188" y="135"/>
                    <a:pt x="188" y="134"/>
                    <a:pt x="187" y="134"/>
                  </a:cubicBezTo>
                  <a:cubicBezTo>
                    <a:pt x="187" y="134"/>
                    <a:pt x="187" y="134"/>
                    <a:pt x="187" y="135"/>
                  </a:cubicBezTo>
                  <a:cubicBezTo>
                    <a:pt x="180" y="140"/>
                    <a:pt x="174" y="147"/>
                    <a:pt x="168" y="153"/>
                  </a:cubicBezTo>
                  <a:cubicBezTo>
                    <a:pt x="161" y="160"/>
                    <a:pt x="154" y="166"/>
                    <a:pt x="147" y="173"/>
                  </a:cubicBezTo>
                  <a:cubicBezTo>
                    <a:pt x="160" y="159"/>
                    <a:pt x="174" y="145"/>
                    <a:pt x="184" y="129"/>
                  </a:cubicBezTo>
                  <a:cubicBezTo>
                    <a:pt x="184" y="129"/>
                    <a:pt x="184" y="128"/>
                    <a:pt x="184" y="128"/>
                  </a:cubicBezTo>
                  <a:cubicBezTo>
                    <a:pt x="183" y="128"/>
                    <a:pt x="183" y="128"/>
                    <a:pt x="183" y="128"/>
                  </a:cubicBezTo>
                  <a:cubicBezTo>
                    <a:pt x="174" y="134"/>
                    <a:pt x="168" y="143"/>
                    <a:pt x="160" y="150"/>
                  </a:cubicBezTo>
                  <a:cubicBezTo>
                    <a:pt x="155" y="154"/>
                    <a:pt x="151" y="158"/>
                    <a:pt x="146" y="162"/>
                  </a:cubicBezTo>
                  <a:moveTo>
                    <a:pt x="23" y="172"/>
                  </a:moveTo>
                  <a:cubicBezTo>
                    <a:pt x="21" y="171"/>
                    <a:pt x="19" y="171"/>
                    <a:pt x="18" y="170"/>
                  </a:cubicBezTo>
                  <a:cubicBezTo>
                    <a:pt x="17" y="169"/>
                    <a:pt x="17" y="169"/>
                    <a:pt x="17" y="169"/>
                  </a:cubicBezTo>
                  <a:cubicBezTo>
                    <a:pt x="38" y="155"/>
                    <a:pt x="56" y="135"/>
                    <a:pt x="78" y="122"/>
                  </a:cubicBezTo>
                  <a:cubicBezTo>
                    <a:pt x="78" y="122"/>
                    <a:pt x="82" y="119"/>
                    <a:pt x="82" y="119"/>
                  </a:cubicBezTo>
                  <a:cubicBezTo>
                    <a:pt x="82" y="119"/>
                    <a:pt x="82" y="119"/>
                    <a:pt x="82" y="119"/>
                  </a:cubicBezTo>
                  <a:cubicBezTo>
                    <a:pt x="80" y="122"/>
                    <a:pt x="77" y="124"/>
                    <a:pt x="74" y="127"/>
                  </a:cubicBezTo>
                  <a:cubicBezTo>
                    <a:pt x="69" y="132"/>
                    <a:pt x="63" y="137"/>
                    <a:pt x="57" y="142"/>
                  </a:cubicBezTo>
                  <a:cubicBezTo>
                    <a:pt x="46" y="152"/>
                    <a:pt x="34" y="161"/>
                    <a:pt x="23" y="172"/>
                  </a:cubicBezTo>
                  <a:cubicBezTo>
                    <a:pt x="23" y="172"/>
                    <a:pt x="23" y="172"/>
                    <a:pt x="23" y="172"/>
                  </a:cubicBezTo>
                  <a:moveTo>
                    <a:pt x="25" y="171"/>
                  </a:moveTo>
                  <a:cubicBezTo>
                    <a:pt x="25" y="171"/>
                    <a:pt x="27" y="170"/>
                    <a:pt x="28" y="169"/>
                  </a:cubicBezTo>
                  <a:cubicBezTo>
                    <a:pt x="30" y="166"/>
                    <a:pt x="33" y="163"/>
                    <a:pt x="36" y="161"/>
                  </a:cubicBezTo>
                  <a:cubicBezTo>
                    <a:pt x="42" y="156"/>
                    <a:pt x="48" y="151"/>
                    <a:pt x="54" y="147"/>
                  </a:cubicBezTo>
                  <a:cubicBezTo>
                    <a:pt x="65" y="138"/>
                    <a:pt x="75" y="128"/>
                    <a:pt x="85" y="118"/>
                  </a:cubicBezTo>
                  <a:cubicBezTo>
                    <a:pt x="85" y="118"/>
                    <a:pt x="85" y="118"/>
                    <a:pt x="85" y="118"/>
                  </a:cubicBezTo>
                  <a:cubicBezTo>
                    <a:pt x="89" y="120"/>
                    <a:pt x="92" y="122"/>
                    <a:pt x="97" y="122"/>
                  </a:cubicBezTo>
                  <a:cubicBezTo>
                    <a:pt x="97" y="122"/>
                    <a:pt x="98" y="122"/>
                    <a:pt x="99" y="121"/>
                  </a:cubicBezTo>
                  <a:cubicBezTo>
                    <a:pt x="92" y="127"/>
                    <a:pt x="84" y="133"/>
                    <a:pt x="77" y="139"/>
                  </a:cubicBezTo>
                  <a:cubicBezTo>
                    <a:pt x="66" y="148"/>
                    <a:pt x="56" y="157"/>
                    <a:pt x="45" y="167"/>
                  </a:cubicBezTo>
                  <a:cubicBezTo>
                    <a:pt x="45" y="167"/>
                    <a:pt x="40" y="172"/>
                    <a:pt x="40" y="172"/>
                  </a:cubicBezTo>
                  <a:cubicBezTo>
                    <a:pt x="40" y="172"/>
                    <a:pt x="40" y="172"/>
                    <a:pt x="40" y="172"/>
                  </a:cubicBezTo>
                  <a:cubicBezTo>
                    <a:pt x="42" y="169"/>
                    <a:pt x="45" y="166"/>
                    <a:pt x="48" y="163"/>
                  </a:cubicBezTo>
                  <a:cubicBezTo>
                    <a:pt x="53" y="158"/>
                    <a:pt x="58" y="153"/>
                    <a:pt x="64" y="148"/>
                  </a:cubicBezTo>
                  <a:cubicBezTo>
                    <a:pt x="69" y="144"/>
                    <a:pt x="73" y="139"/>
                    <a:pt x="77" y="134"/>
                  </a:cubicBezTo>
                  <a:cubicBezTo>
                    <a:pt x="82" y="130"/>
                    <a:pt x="86" y="126"/>
                    <a:pt x="89" y="121"/>
                  </a:cubicBezTo>
                  <a:cubicBezTo>
                    <a:pt x="89" y="121"/>
                    <a:pt x="89" y="120"/>
                    <a:pt x="89" y="120"/>
                  </a:cubicBezTo>
                  <a:cubicBezTo>
                    <a:pt x="89" y="120"/>
                    <a:pt x="89" y="120"/>
                    <a:pt x="88" y="120"/>
                  </a:cubicBezTo>
                  <a:cubicBezTo>
                    <a:pt x="78" y="126"/>
                    <a:pt x="69" y="135"/>
                    <a:pt x="60" y="143"/>
                  </a:cubicBezTo>
                  <a:cubicBezTo>
                    <a:pt x="55" y="147"/>
                    <a:pt x="50" y="150"/>
                    <a:pt x="45" y="154"/>
                  </a:cubicBezTo>
                  <a:cubicBezTo>
                    <a:pt x="39" y="159"/>
                    <a:pt x="34" y="165"/>
                    <a:pt x="28" y="170"/>
                  </a:cubicBezTo>
                  <a:cubicBezTo>
                    <a:pt x="26" y="171"/>
                    <a:pt x="26" y="171"/>
                    <a:pt x="25" y="171"/>
                  </a:cubicBezTo>
                  <a:moveTo>
                    <a:pt x="47" y="174"/>
                  </a:moveTo>
                  <a:cubicBezTo>
                    <a:pt x="47" y="174"/>
                    <a:pt x="48" y="174"/>
                    <a:pt x="48" y="174"/>
                  </a:cubicBezTo>
                  <a:cubicBezTo>
                    <a:pt x="48" y="173"/>
                    <a:pt x="49" y="173"/>
                    <a:pt x="50" y="172"/>
                  </a:cubicBezTo>
                  <a:cubicBezTo>
                    <a:pt x="51" y="172"/>
                    <a:pt x="51" y="172"/>
                    <a:pt x="51" y="172"/>
                  </a:cubicBezTo>
                  <a:cubicBezTo>
                    <a:pt x="62" y="163"/>
                    <a:pt x="72" y="154"/>
                    <a:pt x="83" y="144"/>
                  </a:cubicBezTo>
                  <a:cubicBezTo>
                    <a:pt x="89" y="138"/>
                    <a:pt x="95" y="131"/>
                    <a:pt x="103" y="126"/>
                  </a:cubicBezTo>
                  <a:cubicBezTo>
                    <a:pt x="107" y="122"/>
                    <a:pt x="111" y="119"/>
                    <a:pt x="115" y="115"/>
                  </a:cubicBezTo>
                  <a:cubicBezTo>
                    <a:pt x="115" y="116"/>
                    <a:pt x="114" y="116"/>
                    <a:pt x="113" y="117"/>
                  </a:cubicBezTo>
                  <a:cubicBezTo>
                    <a:pt x="108" y="124"/>
                    <a:pt x="102" y="131"/>
                    <a:pt x="96" y="137"/>
                  </a:cubicBezTo>
                  <a:cubicBezTo>
                    <a:pt x="85" y="150"/>
                    <a:pt x="71" y="161"/>
                    <a:pt x="59" y="174"/>
                  </a:cubicBezTo>
                  <a:cubicBezTo>
                    <a:pt x="59" y="174"/>
                    <a:pt x="59" y="174"/>
                    <a:pt x="59" y="174"/>
                  </a:cubicBezTo>
                  <a:cubicBezTo>
                    <a:pt x="53" y="175"/>
                    <a:pt x="48" y="175"/>
                    <a:pt x="43" y="175"/>
                  </a:cubicBezTo>
                  <a:cubicBezTo>
                    <a:pt x="36" y="175"/>
                    <a:pt x="30" y="175"/>
                    <a:pt x="24" y="173"/>
                  </a:cubicBezTo>
                  <a:cubicBezTo>
                    <a:pt x="35" y="168"/>
                    <a:pt x="43" y="157"/>
                    <a:pt x="52" y="150"/>
                  </a:cubicBezTo>
                  <a:cubicBezTo>
                    <a:pt x="63" y="142"/>
                    <a:pt x="72" y="134"/>
                    <a:pt x="82" y="126"/>
                  </a:cubicBezTo>
                  <a:cubicBezTo>
                    <a:pt x="83" y="125"/>
                    <a:pt x="87" y="123"/>
                    <a:pt x="87" y="122"/>
                  </a:cubicBezTo>
                  <a:cubicBezTo>
                    <a:pt x="85" y="126"/>
                    <a:pt x="82" y="129"/>
                    <a:pt x="79" y="132"/>
                  </a:cubicBezTo>
                  <a:cubicBezTo>
                    <a:pt x="74" y="136"/>
                    <a:pt x="69" y="141"/>
                    <a:pt x="65" y="146"/>
                  </a:cubicBezTo>
                  <a:cubicBezTo>
                    <a:pt x="56" y="155"/>
                    <a:pt x="46" y="163"/>
                    <a:pt x="37" y="173"/>
                  </a:cubicBezTo>
                  <a:cubicBezTo>
                    <a:pt x="37" y="173"/>
                    <a:pt x="37" y="174"/>
                    <a:pt x="38" y="174"/>
                  </a:cubicBezTo>
                  <a:cubicBezTo>
                    <a:pt x="38" y="174"/>
                    <a:pt x="38" y="174"/>
                    <a:pt x="38" y="174"/>
                  </a:cubicBezTo>
                  <a:cubicBezTo>
                    <a:pt x="48" y="167"/>
                    <a:pt x="57" y="158"/>
                    <a:pt x="66" y="150"/>
                  </a:cubicBezTo>
                  <a:cubicBezTo>
                    <a:pt x="78" y="140"/>
                    <a:pt x="90" y="130"/>
                    <a:pt x="102" y="121"/>
                  </a:cubicBezTo>
                  <a:cubicBezTo>
                    <a:pt x="102" y="121"/>
                    <a:pt x="102" y="121"/>
                    <a:pt x="102" y="121"/>
                  </a:cubicBezTo>
                  <a:cubicBezTo>
                    <a:pt x="100" y="123"/>
                    <a:pt x="98" y="125"/>
                    <a:pt x="97" y="127"/>
                  </a:cubicBezTo>
                  <a:cubicBezTo>
                    <a:pt x="91" y="132"/>
                    <a:pt x="86" y="138"/>
                    <a:pt x="80" y="143"/>
                  </a:cubicBezTo>
                  <a:cubicBezTo>
                    <a:pt x="69" y="153"/>
                    <a:pt x="57" y="162"/>
                    <a:pt x="47" y="173"/>
                  </a:cubicBezTo>
                  <a:cubicBezTo>
                    <a:pt x="47" y="173"/>
                    <a:pt x="47" y="174"/>
                    <a:pt x="47" y="174"/>
                  </a:cubicBezTo>
                  <a:moveTo>
                    <a:pt x="112" y="176"/>
                  </a:moveTo>
                  <a:cubicBezTo>
                    <a:pt x="108" y="175"/>
                    <a:pt x="104" y="175"/>
                    <a:pt x="100" y="175"/>
                  </a:cubicBezTo>
                  <a:cubicBezTo>
                    <a:pt x="109" y="168"/>
                    <a:pt x="117" y="159"/>
                    <a:pt x="126" y="151"/>
                  </a:cubicBezTo>
                  <a:cubicBezTo>
                    <a:pt x="137" y="142"/>
                    <a:pt x="147" y="132"/>
                    <a:pt x="157" y="123"/>
                  </a:cubicBezTo>
                  <a:cubicBezTo>
                    <a:pt x="159" y="121"/>
                    <a:pt x="161" y="119"/>
                    <a:pt x="163" y="117"/>
                  </a:cubicBezTo>
                  <a:cubicBezTo>
                    <a:pt x="164" y="116"/>
                    <a:pt x="166" y="115"/>
                    <a:pt x="167" y="113"/>
                  </a:cubicBezTo>
                  <a:cubicBezTo>
                    <a:pt x="166" y="115"/>
                    <a:pt x="165" y="117"/>
                    <a:pt x="163" y="118"/>
                  </a:cubicBezTo>
                  <a:cubicBezTo>
                    <a:pt x="159" y="123"/>
                    <a:pt x="154" y="127"/>
                    <a:pt x="150" y="132"/>
                  </a:cubicBezTo>
                  <a:cubicBezTo>
                    <a:pt x="142" y="141"/>
                    <a:pt x="135" y="150"/>
                    <a:pt x="128" y="158"/>
                  </a:cubicBezTo>
                  <a:cubicBezTo>
                    <a:pt x="122" y="164"/>
                    <a:pt x="117" y="170"/>
                    <a:pt x="112" y="176"/>
                  </a:cubicBezTo>
                  <a:moveTo>
                    <a:pt x="18" y="167"/>
                  </a:moveTo>
                  <a:cubicBezTo>
                    <a:pt x="17" y="167"/>
                    <a:pt x="22" y="163"/>
                    <a:pt x="23" y="162"/>
                  </a:cubicBezTo>
                  <a:cubicBezTo>
                    <a:pt x="25" y="159"/>
                    <a:pt x="28" y="157"/>
                    <a:pt x="30" y="155"/>
                  </a:cubicBezTo>
                  <a:cubicBezTo>
                    <a:pt x="36" y="151"/>
                    <a:pt x="41" y="146"/>
                    <a:pt x="46" y="141"/>
                  </a:cubicBezTo>
                  <a:cubicBezTo>
                    <a:pt x="57" y="131"/>
                    <a:pt x="67" y="120"/>
                    <a:pt x="78" y="110"/>
                  </a:cubicBezTo>
                  <a:cubicBezTo>
                    <a:pt x="80" y="113"/>
                    <a:pt x="82" y="115"/>
                    <a:pt x="84" y="117"/>
                  </a:cubicBezTo>
                  <a:cubicBezTo>
                    <a:pt x="60" y="129"/>
                    <a:pt x="42" y="150"/>
                    <a:pt x="19" y="166"/>
                  </a:cubicBezTo>
                  <a:cubicBezTo>
                    <a:pt x="18" y="167"/>
                    <a:pt x="18" y="167"/>
                    <a:pt x="18" y="167"/>
                  </a:cubicBezTo>
                  <a:moveTo>
                    <a:pt x="93" y="132"/>
                  </a:moveTo>
                  <a:cubicBezTo>
                    <a:pt x="97" y="128"/>
                    <a:pt x="101" y="124"/>
                    <a:pt x="105" y="120"/>
                  </a:cubicBezTo>
                  <a:cubicBezTo>
                    <a:pt x="111" y="117"/>
                    <a:pt x="115" y="111"/>
                    <a:pt x="120" y="108"/>
                  </a:cubicBezTo>
                  <a:cubicBezTo>
                    <a:pt x="118" y="111"/>
                    <a:pt x="115" y="114"/>
                    <a:pt x="112" y="116"/>
                  </a:cubicBezTo>
                  <a:cubicBezTo>
                    <a:pt x="107" y="121"/>
                    <a:pt x="101" y="125"/>
                    <a:pt x="96" y="130"/>
                  </a:cubicBezTo>
                  <a:cubicBezTo>
                    <a:pt x="95" y="131"/>
                    <a:pt x="94" y="131"/>
                    <a:pt x="93" y="132"/>
                  </a:cubicBezTo>
                  <a:moveTo>
                    <a:pt x="60" y="174"/>
                  </a:moveTo>
                  <a:cubicBezTo>
                    <a:pt x="65" y="172"/>
                    <a:pt x="69" y="168"/>
                    <a:pt x="73" y="163"/>
                  </a:cubicBezTo>
                  <a:cubicBezTo>
                    <a:pt x="78" y="158"/>
                    <a:pt x="85" y="153"/>
                    <a:pt x="90" y="148"/>
                  </a:cubicBezTo>
                  <a:cubicBezTo>
                    <a:pt x="103" y="137"/>
                    <a:pt x="114" y="125"/>
                    <a:pt x="125" y="114"/>
                  </a:cubicBezTo>
                  <a:cubicBezTo>
                    <a:pt x="127" y="112"/>
                    <a:pt x="133" y="109"/>
                    <a:pt x="133" y="107"/>
                  </a:cubicBezTo>
                  <a:cubicBezTo>
                    <a:pt x="131" y="112"/>
                    <a:pt x="127" y="115"/>
                    <a:pt x="124" y="119"/>
                  </a:cubicBezTo>
                  <a:cubicBezTo>
                    <a:pt x="118" y="124"/>
                    <a:pt x="114" y="130"/>
                    <a:pt x="110" y="137"/>
                  </a:cubicBezTo>
                  <a:cubicBezTo>
                    <a:pt x="105" y="143"/>
                    <a:pt x="99" y="147"/>
                    <a:pt x="94" y="153"/>
                  </a:cubicBezTo>
                  <a:cubicBezTo>
                    <a:pt x="88" y="160"/>
                    <a:pt x="82" y="167"/>
                    <a:pt x="75" y="173"/>
                  </a:cubicBezTo>
                  <a:cubicBezTo>
                    <a:pt x="74" y="173"/>
                    <a:pt x="75" y="174"/>
                    <a:pt x="75" y="174"/>
                  </a:cubicBezTo>
                  <a:cubicBezTo>
                    <a:pt x="75" y="174"/>
                    <a:pt x="75" y="174"/>
                    <a:pt x="74" y="174"/>
                  </a:cubicBezTo>
                  <a:cubicBezTo>
                    <a:pt x="71" y="174"/>
                    <a:pt x="68" y="174"/>
                    <a:pt x="65" y="174"/>
                  </a:cubicBezTo>
                  <a:cubicBezTo>
                    <a:pt x="64" y="174"/>
                    <a:pt x="62" y="174"/>
                    <a:pt x="60" y="174"/>
                  </a:cubicBezTo>
                  <a:moveTo>
                    <a:pt x="92" y="172"/>
                  </a:moveTo>
                  <a:cubicBezTo>
                    <a:pt x="93" y="172"/>
                    <a:pt x="93" y="171"/>
                    <a:pt x="94" y="169"/>
                  </a:cubicBezTo>
                  <a:cubicBezTo>
                    <a:pt x="103" y="158"/>
                    <a:pt x="114" y="149"/>
                    <a:pt x="125" y="140"/>
                  </a:cubicBezTo>
                  <a:cubicBezTo>
                    <a:pt x="137" y="129"/>
                    <a:pt x="149" y="117"/>
                    <a:pt x="162" y="106"/>
                  </a:cubicBezTo>
                  <a:cubicBezTo>
                    <a:pt x="157" y="110"/>
                    <a:pt x="151" y="117"/>
                    <a:pt x="146" y="123"/>
                  </a:cubicBezTo>
                  <a:cubicBezTo>
                    <a:pt x="141" y="129"/>
                    <a:pt x="136" y="135"/>
                    <a:pt x="130" y="141"/>
                  </a:cubicBezTo>
                  <a:cubicBezTo>
                    <a:pt x="125" y="147"/>
                    <a:pt x="119" y="153"/>
                    <a:pt x="114" y="160"/>
                  </a:cubicBezTo>
                  <a:cubicBezTo>
                    <a:pt x="109" y="165"/>
                    <a:pt x="103" y="169"/>
                    <a:pt x="98" y="174"/>
                  </a:cubicBezTo>
                  <a:cubicBezTo>
                    <a:pt x="98" y="175"/>
                    <a:pt x="98" y="175"/>
                    <a:pt x="98" y="175"/>
                  </a:cubicBezTo>
                  <a:cubicBezTo>
                    <a:pt x="90" y="174"/>
                    <a:pt x="83" y="174"/>
                    <a:pt x="75" y="174"/>
                  </a:cubicBezTo>
                  <a:cubicBezTo>
                    <a:pt x="76" y="174"/>
                    <a:pt x="76" y="174"/>
                    <a:pt x="76" y="174"/>
                  </a:cubicBezTo>
                  <a:cubicBezTo>
                    <a:pt x="81" y="171"/>
                    <a:pt x="85" y="166"/>
                    <a:pt x="90" y="161"/>
                  </a:cubicBezTo>
                  <a:cubicBezTo>
                    <a:pt x="95" y="155"/>
                    <a:pt x="102" y="150"/>
                    <a:pt x="108" y="144"/>
                  </a:cubicBezTo>
                  <a:cubicBezTo>
                    <a:pt x="120" y="133"/>
                    <a:pt x="133" y="122"/>
                    <a:pt x="145" y="110"/>
                  </a:cubicBezTo>
                  <a:cubicBezTo>
                    <a:pt x="141" y="114"/>
                    <a:pt x="136" y="122"/>
                    <a:pt x="132" y="127"/>
                  </a:cubicBezTo>
                  <a:cubicBezTo>
                    <a:pt x="127" y="133"/>
                    <a:pt x="122" y="138"/>
                    <a:pt x="117" y="143"/>
                  </a:cubicBezTo>
                  <a:cubicBezTo>
                    <a:pt x="107" y="152"/>
                    <a:pt x="97" y="162"/>
                    <a:pt x="89" y="173"/>
                  </a:cubicBezTo>
                  <a:cubicBezTo>
                    <a:pt x="89" y="173"/>
                    <a:pt x="89" y="174"/>
                    <a:pt x="90" y="174"/>
                  </a:cubicBezTo>
                  <a:cubicBezTo>
                    <a:pt x="90" y="174"/>
                    <a:pt x="90" y="174"/>
                    <a:pt x="90" y="174"/>
                  </a:cubicBezTo>
                  <a:cubicBezTo>
                    <a:pt x="90" y="173"/>
                    <a:pt x="91" y="172"/>
                    <a:pt x="92" y="172"/>
                  </a:cubicBezTo>
                  <a:cubicBezTo>
                    <a:pt x="92" y="172"/>
                    <a:pt x="92" y="172"/>
                    <a:pt x="92" y="172"/>
                  </a:cubicBezTo>
                  <a:moveTo>
                    <a:pt x="92" y="157"/>
                  </a:moveTo>
                  <a:cubicBezTo>
                    <a:pt x="92" y="157"/>
                    <a:pt x="93" y="156"/>
                    <a:pt x="93" y="156"/>
                  </a:cubicBezTo>
                  <a:cubicBezTo>
                    <a:pt x="98" y="150"/>
                    <a:pt x="104" y="145"/>
                    <a:pt x="109" y="139"/>
                  </a:cubicBezTo>
                  <a:cubicBezTo>
                    <a:pt x="114" y="134"/>
                    <a:pt x="118" y="127"/>
                    <a:pt x="123" y="121"/>
                  </a:cubicBezTo>
                  <a:cubicBezTo>
                    <a:pt x="128" y="116"/>
                    <a:pt x="132" y="112"/>
                    <a:pt x="135" y="106"/>
                  </a:cubicBezTo>
                  <a:cubicBezTo>
                    <a:pt x="136" y="106"/>
                    <a:pt x="136" y="106"/>
                    <a:pt x="136" y="106"/>
                  </a:cubicBezTo>
                  <a:cubicBezTo>
                    <a:pt x="138" y="107"/>
                    <a:pt x="141" y="108"/>
                    <a:pt x="144" y="109"/>
                  </a:cubicBezTo>
                  <a:cubicBezTo>
                    <a:pt x="138" y="114"/>
                    <a:pt x="134" y="120"/>
                    <a:pt x="128" y="124"/>
                  </a:cubicBezTo>
                  <a:cubicBezTo>
                    <a:pt x="121" y="130"/>
                    <a:pt x="115" y="136"/>
                    <a:pt x="109" y="142"/>
                  </a:cubicBezTo>
                  <a:cubicBezTo>
                    <a:pt x="103" y="147"/>
                    <a:pt x="97" y="152"/>
                    <a:pt x="92" y="157"/>
                  </a:cubicBezTo>
                  <a:moveTo>
                    <a:pt x="149" y="110"/>
                  </a:moveTo>
                  <a:cubicBezTo>
                    <a:pt x="150" y="110"/>
                    <a:pt x="152" y="110"/>
                    <a:pt x="153" y="110"/>
                  </a:cubicBezTo>
                  <a:cubicBezTo>
                    <a:pt x="155" y="109"/>
                    <a:pt x="158" y="105"/>
                    <a:pt x="160" y="105"/>
                  </a:cubicBezTo>
                  <a:cubicBezTo>
                    <a:pt x="161" y="105"/>
                    <a:pt x="161" y="105"/>
                    <a:pt x="161" y="105"/>
                  </a:cubicBezTo>
                  <a:cubicBezTo>
                    <a:pt x="149" y="116"/>
                    <a:pt x="138" y="126"/>
                    <a:pt x="126" y="137"/>
                  </a:cubicBezTo>
                  <a:cubicBezTo>
                    <a:pt x="119" y="143"/>
                    <a:pt x="113" y="148"/>
                    <a:pt x="107" y="154"/>
                  </a:cubicBezTo>
                  <a:cubicBezTo>
                    <a:pt x="111" y="149"/>
                    <a:pt x="116" y="145"/>
                    <a:pt x="121" y="140"/>
                  </a:cubicBezTo>
                  <a:cubicBezTo>
                    <a:pt x="130" y="131"/>
                    <a:pt x="139" y="121"/>
                    <a:pt x="146" y="110"/>
                  </a:cubicBezTo>
                  <a:cubicBezTo>
                    <a:pt x="146" y="110"/>
                    <a:pt x="147" y="110"/>
                    <a:pt x="147" y="110"/>
                  </a:cubicBezTo>
                  <a:cubicBezTo>
                    <a:pt x="148" y="110"/>
                    <a:pt x="148" y="110"/>
                    <a:pt x="149" y="110"/>
                  </a:cubicBezTo>
                  <a:moveTo>
                    <a:pt x="11" y="162"/>
                  </a:moveTo>
                  <a:cubicBezTo>
                    <a:pt x="10" y="159"/>
                    <a:pt x="9" y="156"/>
                    <a:pt x="10" y="153"/>
                  </a:cubicBezTo>
                  <a:cubicBezTo>
                    <a:pt x="20" y="147"/>
                    <a:pt x="28" y="139"/>
                    <a:pt x="37" y="131"/>
                  </a:cubicBezTo>
                  <a:cubicBezTo>
                    <a:pt x="43" y="126"/>
                    <a:pt x="50" y="121"/>
                    <a:pt x="56" y="116"/>
                  </a:cubicBezTo>
                  <a:cubicBezTo>
                    <a:pt x="60" y="114"/>
                    <a:pt x="63" y="111"/>
                    <a:pt x="66" y="109"/>
                  </a:cubicBezTo>
                  <a:cubicBezTo>
                    <a:pt x="68" y="108"/>
                    <a:pt x="69" y="107"/>
                    <a:pt x="71" y="105"/>
                  </a:cubicBezTo>
                  <a:cubicBezTo>
                    <a:pt x="71" y="105"/>
                    <a:pt x="71" y="105"/>
                    <a:pt x="71" y="105"/>
                  </a:cubicBezTo>
                  <a:cubicBezTo>
                    <a:pt x="71" y="105"/>
                    <a:pt x="70" y="107"/>
                    <a:pt x="69" y="108"/>
                  </a:cubicBezTo>
                  <a:cubicBezTo>
                    <a:pt x="68" y="109"/>
                    <a:pt x="67" y="111"/>
                    <a:pt x="67" y="111"/>
                  </a:cubicBezTo>
                  <a:cubicBezTo>
                    <a:pt x="67" y="111"/>
                    <a:pt x="67" y="110"/>
                    <a:pt x="67" y="110"/>
                  </a:cubicBezTo>
                  <a:cubicBezTo>
                    <a:pt x="51" y="130"/>
                    <a:pt x="26" y="141"/>
                    <a:pt x="11" y="162"/>
                  </a:cubicBezTo>
                  <a:moveTo>
                    <a:pt x="118" y="157"/>
                  </a:moveTo>
                  <a:cubicBezTo>
                    <a:pt x="118" y="156"/>
                    <a:pt x="118" y="156"/>
                    <a:pt x="118" y="156"/>
                  </a:cubicBezTo>
                  <a:cubicBezTo>
                    <a:pt x="123" y="150"/>
                    <a:pt x="129" y="144"/>
                    <a:pt x="135" y="138"/>
                  </a:cubicBezTo>
                  <a:cubicBezTo>
                    <a:pt x="144" y="127"/>
                    <a:pt x="156" y="117"/>
                    <a:pt x="163" y="105"/>
                  </a:cubicBezTo>
                  <a:cubicBezTo>
                    <a:pt x="164" y="105"/>
                    <a:pt x="164" y="105"/>
                    <a:pt x="164" y="105"/>
                  </a:cubicBezTo>
                  <a:cubicBezTo>
                    <a:pt x="169" y="110"/>
                    <a:pt x="174" y="115"/>
                    <a:pt x="179" y="120"/>
                  </a:cubicBezTo>
                  <a:cubicBezTo>
                    <a:pt x="164" y="131"/>
                    <a:pt x="152" y="147"/>
                    <a:pt x="139" y="161"/>
                  </a:cubicBezTo>
                  <a:cubicBezTo>
                    <a:pt x="141" y="157"/>
                    <a:pt x="143" y="154"/>
                    <a:pt x="146" y="151"/>
                  </a:cubicBezTo>
                  <a:cubicBezTo>
                    <a:pt x="155" y="140"/>
                    <a:pt x="165" y="130"/>
                    <a:pt x="174" y="120"/>
                  </a:cubicBezTo>
                  <a:cubicBezTo>
                    <a:pt x="175" y="119"/>
                    <a:pt x="174" y="118"/>
                    <a:pt x="174" y="118"/>
                  </a:cubicBezTo>
                  <a:cubicBezTo>
                    <a:pt x="174" y="118"/>
                    <a:pt x="174" y="119"/>
                    <a:pt x="174" y="119"/>
                  </a:cubicBezTo>
                  <a:cubicBezTo>
                    <a:pt x="163" y="126"/>
                    <a:pt x="152" y="134"/>
                    <a:pt x="143" y="143"/>
                  </a:cubicBezTo>
                  <a:cubicBezTo>
                    <a:pt x="144" y="142"/>
                    <a:pt x="145" y="141"/>
                    <a:pt x="146" y="139"/>
                  </a:cubicBezTo>
                  <a:cubicBezTo>
                    <a:pt x="153" y="130"/>
                    <a:pt x="164" y="122"/>
                    <a:pt x="169" y="111"/>
                  </a:cubicBezTo>
                  <a:cubicBezTo>
                    <a:pt x="169" y="111"/>
                    <a:pt x="169" y="111"/>
                    <a:pt x="168" y="111"/>
                  </a:cubicBezTo>
                  <a:cubicBezTo>
                    <a:pt x="168" y="111"/>
                    <a:pt x="168" y="111"/>
                    <a:pt x="168" y="111"/>
                  </a:cubicBezTo>
                  <a:cubicBezTo>
                    <a:pt x="157" y="122"/>
                    <a:pt x="145" y="132"/>
                    <a:pt x="134" y="143"/>
                  </a:cubicBezTo>
                  <a:cubicBezTo>
                    <a:pt x="128" y="148"/>
                    <a:pt x="123" y="152"/>
                    <a:pt x="118" y="157"/>
                  </a:cubicBezTo>
                  <a:moveTo>
                    <a:pt x="62" y="172"/>
                  </a:moveTo>
                  <a:cubicBezTo>
                    <a:pt x="65" y="169"/>
                    <a:pt x="69" y="166"/>
                    <a:pt x="72" y="162"/>
                  </a:cubicBezTo>
                  <a:cubicBezTo>
                    <a:pt x="78" y="156"/>
                    <a:pt x="85" y="151"/>
                    <a:pt x="91" y="145"/>
                  </a:cubicBezTo>
                  <a:cubicBezTo>
                    <a:pt x="103" y="133"/>
                    <a:pt x="114" y="119"/>
                    <a:pt x="125" y="106"/>
                  </a:cubicBezTo>
                  <a:cubicBezTo>
                    <a:pt x="126" y="105"/>
                    <a:pt x="128" y="105"/>
                    <a:pt x="130" y="105"/>
                  </a:cubicBezTo>
                  <a:cubicBezTo>
                    <a:pt x="131" y="105"/>
                    <a:pt x="131" y="105"/>
                    <a:pt x="132" y="105"/>
                  </a:cubicBezTo>
                  <a:cubicBezTo>
                    <a:pt x="133" y="105"/>
                    <a:pt x="134" y="105"/>
                    <a:pt x="134" y="105"/>
                  </a:cubicBezTo>
                  <a:cubicBezTo>
                    <a:pt x="122" y="113"/>
                    <a:pt x="112" y="125"/>
                    <a:pt x="102" y="135"/>
                  </a:cubicBezTo>
                  <a:cubicBezTo>
                    <a:pt x="91" y="146"/>
                    <a:pt x="78" y="156"/>
                    <a:pt x="67" y="167"/>
                  </a:cubicBezTo>
                  <a:cubicBezTo>
                    <a:pt x="66" y="169"/>
                    <a:pt x="64" y="170"/>
                    <a:pt x="63" y="172"/>
                  </a:cubicBezTo>
                  <a:cubicBezTo>
                    <a:pt x="62" y="172"/>
                    <a:pt x="62" y="172"/>
                    <a:pt x="62" y="172"/>
                  </a:cubicBezTo>
                  <a:moveTo>
                    <a:pt x="12" y="161"/>
                  </a:moveTo>
                  <a:cubicBezTo>
                    <a:pt x="14" y="160"/>
                    <a:pt x="16" y="157"/>
                    <a:pt x="18" y="155"/>
                  </a:cubicBezTo>
                  <a:cubicBezTo>
                    <a:pt x="35" y="137"/>
                    <a:pt x="58" y="125"/>
                    <a:pt x="73" y="105"/>
                  </a:cubicBezTo>
                  <a:cubicBezTo>
                    <a:pt x="74" y="106"/>
                    <a:pt x="75" y="108"/>
                    <a:pt x="77" y="109"/>
                  </a:cubicBezTo>
                  <a:cubicBezTo>
                    <a:pt x="77" y="109"/>
                    <a:pt x="77" y="109"/>
                    <a:pt x="77" y="109"/>
                  </a:cubicBezTo>
                  <a:cubicBezTo>
                    <a:pt x="76" y="110"/>
                    <a:pt x="76" y="110"/>
                    <a:pt x="75" y="111"/>
                  </a:cubicBezTo>
                  <a:cubicBezTo>
                    <a:pt x="75" y="111"/>
                    <a:pt x="75" y="111"/>
                    <a:pt x="75" y="111"/>
                  </a:cubicBezTo>
                  <a:cubicBezTo>
                    <a:pt x="74" y="111"/>
                    <a:pt x="74" y="111"/>
                    <a:pt x="74" y="112"/>
                  </a:cubicBezTo>
                  <a:cubicBezTo>
                    <a:pt x="62" y="122"/>
                    <a:pt x="50" y="132"/>
                    <a:pt x="38" y="141"/>
                  </a:cubicBezTo>
                  <a:cubicBezTo>
                    <a:pt x="32" y="145"/>
                    <a:pt x="27" y="150"/>
                    <a:pt x="21" y="154"/>
                  </a:cubicBezTo>
                  <a:cubicBezTo>
                    <a:pt x="18" y="156"/>
                    <a:pt x="15" y="159"/>
                    <a:pt x="12" y="161"/>
                  </a:cubicBezTo>
                  <a:moveTo>
                    <a:pt x="10" y="152"/>
                  </a:moveTo>
                  <a:cubicBezTo>
                    <a:pt x="10" y="152"/>
                    <a:pt x="10" y="152"/>
                    <a:pt x="10" y="152"/>
                  </a:cubicBezTo>
                  <a:cubicBezTo>
                    <a:pt x="28" y="133"/>
                    <a:pt x="51" y="120"/>
                    <a:pt x="68" y="101"/>
                  </a:cubicBezTo>
                  <a:cubicBezTo>
                    <a:pt x="69" y="102"/>
                    <a:pt x="70" y="103"/>
                    <a:pt x="71" y="103"/>
                  </a:cubicBezTo>
                  <a:cubicBezTo>
                    <a:pt x="61" y="111"/>
                    <a:pt x="50" y="119"/>
                    <a:pt x="40" y="127"/>
                  </a:cubicBezTo>
                  <a:cubicBezTo>
                    <a:pt x="35" y="131"/>
                    <a:pt x="30" y="136"/>
                    <a:pt x="25" y="141"/>
                  </a:cubicBezTo>
                  <a:cubicBezTo>
                    <a:pt x="21" y="144"/>
                    <a:pt x="13" y="149"/>
                    <a:pt x="10" y="152"/>
                  </a:cubicBezTo>
                  <a:moveTo>
                    <a:pt x="32" y="113"/>
                  </a:moveTo>
                  <a:cubicBezTo>
                    <a:pt x="34" y="111"/>
                    <a:pt x="35" y="109"/>
                    <a:pt x="37" y="106"/>
                  </a:cubicBezTo>
                  <a:cubicBezTo>
                    <a:pt x="38" y="106"/>
                    <a:pt x="38" y="105"/>
                    <a:pt x="39" y="105"/>
                  </a:cubicBezTo>
                  <a:cubicBezTo>
                    <a:pt x="42" y="103"/>
                    <a:pt x="45" y="102"/>
                    <a:pt x="48" y="100"/>
                  </a:cubicBezTo>
                  <a:cubicBezTo>
                    <a:pt x="43" y="105"/>
                    <a:pt x="37" y="109"/>
                    <a:pt x="32" y="113"/>
                  </a:cubicBezTo>
                  <a:moveTo>
                    <a:pt x="11" y="150"/>
                  </a:moveTo>
                  <a:cubicBezTo>
                    <a:pt x="11" y="147"/>
                    <a:pt x="12" y="144"/>
                    <a:pt x="14" y="141"/>
                  </a:cubicBezTo>
                  <a:cubicBezTo>
                    <a:pt x="23" y="133"/>
                    <a:pt x="32" y="125"/>
                    <a:pt x="42" y="117"/>
                  </a:cubicBezTo>
                  <a:cubicBezTo>
                    <a:pt x="47" y="113"/>
                    <a:pt x="52" y="109"/>
                    <a:pt x="58" y="105"/>
                  </a:cubicBezTo>
                  <a:cubicBezTo>
                    <a:pt x="60" y="104"/>
                    <a:pt x="62" y="102"/>
                    <a:pt x="64" y="101"/>
                  </a:cubicBezTo>
                  <a:cubicBezTo>
                    <a:pt x="65" y="101"/>
                    <a:pt x="66" y="100"/>
                    <a:pt x="66" y="100"/>
                  </a:cubicBezTo>
                  <a:cubicBezTo>
                    <a:pt x="67" y="100"/>
                    <a:pt x="67" y="100"/>
                    <a:pt x="67" y="100"/>
                  </a:cubicBezTo>
                  <a:cubicBezTo>
                    <a:pt x="66" y="101"/>
                    <a:pt x="66" y="102"/>
                    <a:pt x="65" y="103"/>
                  </a:cubicBezTo>
                  <a:cubicBezTo>
                    <a:pt x="48" y="120"/>
                    <a:pt x="28" y="133"/>
                    <a:pt x="11" y="150"/>
                  </a:cubicBezTo>
                  <a:moveTo>
                    <a:pt x="18" y="136"/>
                  </a:moveTo>
                  <a:cubicBezTo>
                    <a:pt x="18" y="135"/>
                    <a:pt x="19" y="135"/>
                    <a:pt x="19" y="134"/>
                  </a:cubicBezTo>
                  <a:cubicBezTo>
                    <a:pt x="23" y="129"/>
                    <a:pt x="28" y="125"/>
                    <a:pt x="34" y="121"/>
                  </a:cubicBezTo>
                  <a:cubicBezTo>
                    <a:pt x="44" y="114"/>
                    <a:pt x="54" y="107"/>
                    <a:pt x="62" y="98"/>
                  </a:cubicBezTo>
                  <a:cubicBezTo>
                    <a:pt x="63" y="99"/>
                    <a:pt x="64" y="99"/>
                    <a:pt x="65" y="99"/>
                  </a:cubicBezTo>
                  <a:cubicBezTo>
                    <a:pt x="59" y="103"/>
                    <a:pt x="53" y="107"/>
                    <a:pt x="47" y="112"/>
                  </a:cubicBezTo>
                  <a:cubicBezTo>
                    <a:pt x="37" y="120"/>
                    <a:pt x="27" y="128"/>
                    <a:pt x="18" y="136"/>
                  </a:cubicBezTo>
                  <a:moveTo>
                    <a:pt x="17" y="135"/>
                  </a:moveTo>
                  <a:cubicBezTo>
                    <a:pt x="20" y="130"/>
                    <a:pt x="23" y="125"/>
                    <a:pt x="26" y="121"/>
                  </a:cubicBezTo>
                  <a:cubicBezTo>
                    <a:pt x="31" y="117"/>
                    <a:pt x="37" y="113"/>
                    <a:pt x="42" y="108"/>
                  </a:cubicBezTo>
                  <a:cubicBezTo>
                    <a:pt x="45" y="106"/>
                    <a:pt x="49" y="104"/>
                    <a:pt x="52" y="102"/>
                  </a:cubicBezTo>
                  <a:cubicBezTo>
                    <a:pt x="55" y="100"/>
                    <a:pt x="58" y="99"/>
                    <a:pt x="61" y="98"/>
                  </a:cubicBezTo>
                  <a:cubicBezTo>
                    <a:pt x="61" y="98"/>
                    <a:pt x="61" y="98"/>
                    <a:pt x="61" y="98"/>
                  </a:cubicBezTo>
                  <a:cubicBezTo>
                    <a:pt x="60" y="99"/>
                    <a:pt x="57" y="102"/>
                    <a:pt x="57" y="102"/>
                  </a:cubicBezTo>
                  <a:cubicBezTo>
                    <a:pt x="48" y="110"/>
                    <a:pt x="38" y="117"/>
                    <a:pt x="29" y="123"/>
                  </a:cubicBezTo>
                  <a:cubicBezTo>
                    <a:pt x="24" y="126"/>
                    <a:pt x="20" y="131"/>
                    <a:pt x="17" y="135"/>
                  </a:cubicBezTo>
                  <a:moveTo>
                    <a:pt x="41" y="108"/>
                  </a:moveTo>
                  <a:cubicBezTo>
                    <a:pt x="45" y="105"/>
                    <a:pt x="48" y="102"/>
                    <a:pt x="52" y="99"/>
                  </a:cubicBezTo>
                  <a:cubicBezTo>
                    <a:pt x="54" y="99"/>
                    <a:pt x="55" y="98"/>
                    <a:pt x="57" y="98"/>
                  </a:cubicBezTo>
                  <a:cubicBezTo>
                    <a:pt x="52" y="101"/>
                    <a:pt x="46" y="104"/>
                    <a:pt x="41" y="108"/>
                  </a:cubicBezTo>
                  <a:moveTo>
                    <a:pt x="44" y="97"/>
                  </a:moveTo>
                  <a:cubicBezTo>
                    <a:pt x="51" y="87"/>
                    <a:pt x="59" y="77"/>
                    <a:pt x="66" y="66"/>
                  </a:cubicBezTo>
                  <a:cubicBezTo>
                    <a:pt x="79" y="47"/>
                    <a:pt x="72" y="25"/>
                    <a:pt x="61" y="7"/>
                  </a:cubicBezTo>
                  <a:cubicBezTo>
                    <a:pt x="69" y="5"/>
                    <a:pt x="78" y="5"/>
                    <a:pt x="86" y="5"/>
                  </a:cubicBezTo>
                  <a:cubicBezTo>
                    <a:pt x="89" y="5"/>
                    <a:pt x="93" y="5"/>
                    <a:pt x="97" y="5"/>
                  </a:cubicBezTo>
                  <a:cubicBezTo>
                    <a:pt x="100" y="5"/>
                    <a:pt x="104" y="5"/>
                    <a:pt x="107" y="5"/>
                  </a:cubicBezTo>
                  <a:cubicBezTo>
                    <a:pt x="110" y="5"/>
                    <a:pt x="112" y="5"/>
                    <a:pt x="114" y="5"/>
                  </a:cubicBezTo>
                  <a:cubicBezTo>
                    <a:pt x="105" y="20"/>
                    <a:pt x="101" y="36"/>
                    <a:pt x="110" y="53"/>
                  </a:cubicBezTo>
                  <a:cubicBezTo>
                    <a:pt x="120" y="72"/>
                    <a:pt x="141" y="85"/>
                    <a:pt x="157" y="99"/>
                  </a:cubicBezTo>
                  <a:cubicBezTo>
                    <a:pt x="158" y="100"/>
                    <a:pt x="158" y="100"/>
                    <a:pt x="159" y="101"/>
                  </a:cubicBezTo>
                  <a:cubicBezTo>
                    <a:pt x="157" y="101"/>
                    <a:pt x="156" y="102"/>
                    <a:pt x="154" y="103"/>
                  </a:cubicBezTo>
                  <a:cubicBezTo>
                    <a:pt x="152" y="105"/>
                    <a:pt x="151" y="105"/>
                    <a:pt x="149" y="105"/>
                  </a:cubicBezTo>
                  <a:cubicBezTo>
                    <a:pt x="144" y="105"/>
                    <a:pt x="138" y="101"/>
                    <a:pt x="133" y="100"/>
                  </a:cubicBezTo>
                  <a:cubicBezTo>
                    <a:pt x="132" y="100"/>
                    <a:pt x="131" y="100"/>
                    <a:pt x="129" y="100"/>
                  </a:cubicBezTo>
                  <a:cubicBezTo>
                    <a:pt x="119" y="100"/>
                    <a:pt x="113" y="109"/>
                    <a:pt x="104" y="115"/>
                  </a:cubicBezTo>
                  <a:cubicBezTo>
                    <a:pt x="101" y="116"/>
                    <a:pt x="99" y="117"/>
                    <a:pt x="96" y="117"/>
                  </a:cubicBezTo>
                  <a:cubicBezTo>
                    <a:pt x="86" y="117"/>
                    <a:pt x="80" y="103"/>
                    <a:pt x="72" y="98"/>
                  </a:cubicBezTo>
                  <a:cubicBezTo>
                    <a:pt x="68" y="95"/>
                    <a:pt x="63" y="93"/>
                    <a:pt x="59" y="93"/>
                  </a:cubicBezTo>
                  <a:cubicBezTo>
                    <a:pt x="54" y="93"/>
                    <a:pt x="49" y="95"/>
                    <a:pt x="44" y="97"/>
                  </a:cubicBezTo>
                  <a:moveTo>
                    <a:pt x="86" y="0"/>
                  </a:moveTo>
                  <a:cubicBezTo>
                    <a:pt x="77" y="0"/>
                    <a:pt x="67" y="1"/>
                    <a:pt x="58" y="2"/>
                  </a:cubicBezTo>
                  <a:cubicBezTo>
                    <a:pt x="56" y="3"/>
                    <a:pt x="56" y="4"/>
                    <a:pt x="56" y="6"/>
                  </a:cubicBezTo>
                  <a:cubicBezTo>
                    <a:pt x="56" y="6"/>
                    <a:pt x="56" y="7"/>
                    <a:pt x="56" y="8"/>
                  </a:cubicBezTo>
                  <a:cubicBezTo>
                    <a:pt x="62" y="18"/>
                    <a:pt x="67" y="28"/>
                    <a:pt x="68" y="40"/>
                  </a:cubicBezTo>
                  <a:cubicBezTo>
                    <a:pt x="69" y="54"/>
                    <a:pt x="61" y="65"/>
                    <a:pt x="53" y="76"/>
                  </a:cubicBezTo>
                  <a:cubicBezTo>
                    <a:pt x="41" y="93"/>
                    <a:pt x="28" y="109"/>
                    <a:pt x="17" y="126"/>
                  </a:cubicBezTo>
                  <a:cubicBezTo>
                    <a:pt x="9" y="137"/>
                    <a:pt x="0" y="154"/>
                    <a:pt x="9" y="167"/>
                  </a:cubicBezTo>
                  <a:cubicBezTo>
                    <a:pt x="16" y="179"/>
                    <a:pt x="33" y="180"/>
                    <a:pt x="45" y="180"/>
                  </a:cubicBezTo>
                  <a:cubicBezTo>
                    <a:pt x="45" y="180"/>
                    <a:pt x="45" y="180"/>
                    <a:pt x="45" y="180"/>
                  </a:cubicBezTo>
                  <a:cubicBezTo>
                    <a:pt x="53" y="180"/>
                    <a:pt x="61" y="179"/>
                    <a:pt x="68" y="179"/>
                  </a:cubicBezTo>
                  <a:cubicBezTo>
                    <a:pt x="71" y="179"/>
                    <a:pt x="73" y="178"/>
                    <a:pt x="76" y="178"/>
                  </a:cubicBezTo>
                  <a:cubicBezTo>
                    <a:pt x="86" y="178"/>
                    <a:pt x="97" y="179"/>
                    <a:pt x="107" y="180"/>
                  </a:cubicBezTo>
                  <a:cubicBezTo>
                    <a:pt x="121" y="181"/>
                    <a:pt x="135" y="183"/>
                    <a:pt x="149" y="183"/>
                  </a:cubicBezTo>
                  <a:cubicBezTo>
                    <a:pt x="157" y="183"/>
                    <a:pt x="164" y="182"/>
                    <a:pt x="172" y="181"/>
                  </a:cubicBezTo>
                  <a:cubicBezTo>
                    <a:pt x="187" y="177"/>
                    <a:pt x="202" y="166"/>
                    <a:pt x="199" y="149"/>
                  </a:cubicBezTo>
                  <a:cubicBezTo>
                    <a:pt x="196" y="130"/>
                    <a:pt x="182" y="115"/>
                    <a:pt x="169" y="103"/>
                  </a:cubicBezTo>
                  <a:cubicBezTo>
                    <a:pt x="154" y="89"/>
                    <a:pt x="138" y="78"/>
                    <a:pt x="124" y="63"/>
                  </a:cubicBezTo>
                  <a:cubicBezTo>
                    <a:pt x="116" y="55"/>
                    <a:pt x="110" y="45"/>
                    <a:pt x="109" y="33"/>
                  </a:cubicBezTo>
                  <a:cubicBezTo>
                    <a:pt x="109" y="23"/>
                    <a:pt x="115" y="13"/>
                    <a:pt x="120" y="5"/>
                  </a:cubicBezTo>
                  <a:cubicBezTo>
                    <a:pt x="121" y="3"/>
                    <a:pt x="120" y="2"/>
                    <a:pt x="119" y="2"/>
                  </a:cubicBezTo>
                  <a:cubicBezTo>
                    <a:pt x="119" y="1"/>
                    <a:pt x="118" y="0"/>
                    <a:pt x="117" y="0"/>
                  </a:cubicBezTo>
                  <a:cubicBezTo>
                    <a:pt x="117" y="0"/>
                    <a:pt x="117" y="0"/>
                    <a:pt x="117" y="0"/>
                  </a:cubicBezTo>
                  <a:cubicBezTo>
                    <a:pt x="113" y="0"/>
                    <a:pt x="110" y="0"/>
                    <a:pt x="107" y="0"/>
                  </a:cubicBezTo>
                  <a:cubicBezTo>
                    <a:pt x="103" y="0"/>
                    <a:pt x="100" y="0"/>
                    <a:pt x="96" y="0"/>
                  </a:cubicBezTo>
                  <a:cubicBezTo>
                    <a:pt x="93" y="0"/>
                    <a:pt x="89" y="0"/>
                    <a:pt x="8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6" name="Freeform 46"/>
            <p:cNvSpPr>
              <a:spLocks noEditPoints="1"/>
            </p:cNvSpPr>
            <p:nvPr/>
          </p:nvSpPr>
          <p:spPr bwMode="auto">
            <a:xfrm>
              <a:off x="347230" y="1352255"/>
              <a:ext cx="839788" cy="758825"/>
            </a:xfrm>
            <a:custGeom>
              <a:avLst/>
              <a:gdLst>
                <a:gd name="T0" fmla="*/ 173 w 198"/>
                <a:gd name="T1" fmla="*/ 171 h 179"/>
                <a:gd name="T2" fmla="*/ 177 w 198"/>
                <a:gd name="T3" fmla="*/ 170 h 179"/>
                <a:gd name="T4" fmla="*/ 182 w 198"/>
                <a:gd name="T5" fmla="*/ 158 h 179"/>
                <a:gd name="T6" fmla="*/ 184 w 198"/>
                <a:gd name="T7" fmla="*/ 153 h 179"/>
                <a:gd name="T8" fmla="*/ 77 w 198"/>
                <a:gd name="T9" fmla="*/ 144 h 179"/>
                <a:gd name="T10" fmla="*/ 184 w 198"/>
                <a:gd name="T11" fmla="*/ 142 h 179"/>
                <a:gd name="T12" fmla="*/ 147 w 198"/>
                <a:gd name="T13" fmla="*/ 174 h 179"/>
                <a:gd name="T14" fmla="*/ 178 w 198"/>
                <a:gd name="T15" fmla="*/ 128 h 179"/>
                <a:gd name="T16" fmla="*/ 182 w 198"/>
                <a:gd name="T17" fmla="*/ 134 h 179"/>
                <a:gd name="T18" fmla="*/ 111 w 198"/>
                <a:gd name="T19" fmla="*/ 172 h 179"/>
                <a:gd name="T20" fmla="*/ 137 w 198"/>
                <a:gd name="T21" fmla="*/ 154 h 179"/>
                <a:gd name="T22" fmla="*/ 141 w 198"/>
                <a:gd name="T23" fmla="*/ 161 h 179"/>
                <a:gd name="T24" fmla="*/ 45 w 198"/>
                <a:gd name="T25" fmla="*/ 134 h 179"/>
                <a:gd name="T26" fmla="*/ 177 w 198"/>
                <a:gd name="T27" fmla="*/ 119 h 179"/>
                <a:gd name="T28" fmla="*/ 190 w 198"/>
                <a:gd name="T29" fmla="*/ 148 h 179"/>
                <a:gd name="T30" fmla="*/ 172 w 198"/>
                <a:gd name="T31" fmla="*/ 161 h 179"/>
                <a:gd name="T32" fmla="*/ 164 w 198"/>
                <a:gd name="T33" fmla="*/ 159 h 179"/>
                <a:gd name="T34" fmla="*/ 181 w 198"/>
                <a:gd name="T35" fmla="*/ 126 h 179"/>
                <a:gd name="T36" fmla="*/ 17 w 198"/>
                <a:gd name="T37" fmla="*/ 166 h 179"/>
                <a:gd name="T38" fmla="*/ 23 w 198"/>
                <a:gd name="T39" fmla="*/ 169 h 179"/>
                <a:gd name="T40" fmla="*/ 95 w 198"/>
                <a:gd name="T41" fmla="*/ 119 h 179"/>
                <a:gd name="T42" fmla="*/ 63 w 198"/>
                <a:gd name="T43" fmla="*/ 146 h 179"/>
                <a:gd name="T44" fmla="*/ 27 w 198"/>
                <a:gd name="T45" fmla="*/ 166 h 179"/>
                <a:gd name="T46" fmla="*/ 101 w 198"/>
                <a:gd name="T47" fmla="*/ 123 h 179"/>
                <a:gd name="T48" fmla="*/ 24 w 198"/>
                <a:gd name="T49" fmla="*/ 169 h 179"/>
                <a:gd name="T50" fmla="*/ 37 w 198"/>
                <a:gd name="T51" fmla="*/ 170 h 179"/>
                <a:gd name="T52" fmla="*/ 46 w 198"/>
                <a:gd name="T53" fmla="*/ 169 h 179"/>
                <a:gd name="T54" fmla="*/ 164 w 198"/>
                <a:gd name="T55" fmla="*/ 111 h 179"/>
                <a:gd name="T56" fmla="*/ 30 w 198"/>
                <a:gd name="T57" fmla="*/ 152 h 179"/>
                <a:gd name="T58" fmla="*/ 103 w 198"/>
                <a:gd name="T59" fmla="*/ 117 h 179"/>
                <a:gd name="T60" fmla="*/ 89 w 198"/>
                <a:gd name="T61" fmla="*/ 145 h 179"/>
                <a:gd name="T62" fmla="*/ 74 w 198"/>
                <a:gd name="T63" fmla="*/ 170 h 179"/>
                <a:gd name="T64" fmla="*/ 159 w 198"/>
                <a:gd name="T65" fmla="*/ 104 h 179"/>
                <a:gd name="T66" fmla="*/ 74 w 198"/>
                <a:gd name="T67" fmla="*/ 170 h 179"/>
                <a:gd name="T68" fmla="*/ 88 w 198"/>
                <a:gd name="T69" fmla="*/ 170 h 179"/>
                <a:gd name="T70" fmla="*/ 121 w 198"/>
                <a:gd name="T71" fmla="*/ 119 h 179"/>
                <a:gd name="T72" fmla="*/ 146 w 198"/>
                <a:gd name="T73" fmla="*/ 108 h 179"/>
                <a:gd name="T74" fmla="*/ 143 w 198"/>
                <a:gd name="T75" fmla="*/ 108 h 179"/>
                <a:gd name="T76" fmla="*/ 65 w 198"/>
                <a:gd name="T77" fmla="*/ 107 h 179"/>
                <a:gd name="T78" fmla="*/ 115 w 198"/>
                <a:gd name="T79" fmla="*/ 154 h 179"/>
                <a:gd name="T80" fmla="*/ 143 w 198"/>
                <a:gd name="T81" fmla="*/ 148 h 179"/>
                <a:gd name="T82" fmla="*/ 165 w 198"/>
                <a:gd name="T83" fmla="*/ 108 h 179"/>
                <a:gd name="T84" fmla="*/ 122 w 198"/>
                <a:gd name="T85" fmla="*/ 103 h 179"/>
                <a:gd name="T86" fmla="*/ 61 w 198"/>
                <a:gd name="T87" fmla="*/ 169 h 179"/>
                <a:gd name="T88" fmla="*/ 73 w 198"/>
                <a:gd name="T89" fmla="*/ 109 h 179"/>
                <a:gd name="T90" fmla="*/ 67 w 198"/>
                <a:gd name="T91" fmla="*/ 99 h 179"/>
                <a:gd name="T92" fmla="*/ 38 w 198"/>
                <a:gd name="T93" fmla="*/ 102 h 179"/>
                <a:gd name="T94" fmla="*/ 63 w 198"/>
                <a:gd name="T95" fmla="*/ 99 h 179"/>
                <a:gd name="T96" fmla="*/ 34 w 198"/>
                <a:gd name="T97" fmla="*/ 119 h 179"/>
                <a:gd name="T98" fmla="*/ 41 w 198"/>
                <a:gd name="T99" fmla="*/ 106 h 179"/>
                <a:gd name="T100" fmla="*/ 40 w 198"/>
                <a:gd name="T101" fmla="*/ 106 h 179"/>
                <a:gd name="T102" fmla="*/ 84 w 198"/>
                <a:gd name="T103" fmla="*/ 5 h 179"/>
                <a:gd name="T104" fmla="*/ 151 w 198"/>
                <a:gd name="T105" fmla="*/ 101 h 179"/>
                <a:gd name="T106" fmla="*/ 58 w 198"/>
                <a:gd name="T107" fmla="*/ 92 h 179"/>
                <a:gd name="T108" fmla="*/ 52 w 198"/>
                <a:gd name="T109" fmla="*/ 74 h 179"/>
                <a:gd name="T110" fmla="*/ 105 w 198"/>
                <a:gd name="T111" fmla="*/ 176 h 179"/>
                <a:gd name="T112" fmla="*/ 118 w 198"/>
                <a:gd name="T113" fmla="*/ 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79">
                  <a:moveTo>
                    <a:pt x="167" y="171"/>
                  </a:moveTo>
                  <a:cubicBezTo>
                    <a:pt x="167" y="171"/>
                    <a:pt x="173" y="165"/>
                    <a:pt x="175" y="163"/>
                  </a:cubicBezTo>
                  <a:cubicBezTo>
                    <a:pt x="176" y="162"/>
                    <a:pt x="178" y="160"/>
                    <a:pt x="180" y="158"/>
                  </a:cubicBezTo>
                  <a:cubicBezTo>
                    <a:pt x="177" y="162"/>
                    <a:pt x="174" y="165"/>
                    <a:pt x="170" y="169"/>
                  </a:cubicBezTo>
                  <a:cubicBezTo>
                    <a:pt x="168" y="170"/>
                    <a:pt x="167" y="171"/>
                    <a:pt x="167" y="171"/>
                  </a:cubicBezTo>
                  <a:moveTo>
                    <a:pt x="173" y="171"/>
                  </a:moveTo>
                  <a:cubicBezTo>
                    <a:pt x="173" y="171"/>
                    <a:pt x="173" y="171"/>
                    <a:pt x="173" y="171"/>
                  </a:cubicBezTo>
                  <a:cubicBezTo>
                    <a:pt x="173" y="171"/>
                    <a:pt x="173" y="171"/>
                    <a:pt x="173" y="171"/>
                  </a:cubicBezTo>
                  <a:cubicBezTo>
                    <a:pt x="174" y="170"/>
                    <a:pt x="174" y="170"/>
                    <a:pt x="174" y="170"/>
                  </a:cubicBezTo>
                  <a:cubicBezTo>
                    <a:pt x="178" y="167"/>
                    <a:pt x="181" y="163"/>
                    <a:pt x="185" y="159"/>
                  </a:cubicBezTo>
                  <a:cubicBezTo>
                    <a:pt x="186" y="158"/>
                    <a:pt x="188" y="154"/>
                    <a:pt x="189" y="154"/>
                  </a:cubicBezTo>
                  <a:cubicBezTo>
                    <a:pt x="189" y="154"/>
                    <a:pt x="189" y="155"/>
                    <a:pt x="188" y="158"/>
                  </a:cubicBezTo>
                  <a:cubicBezTo>
                    <a:pt x="186" y="163"/>
                    <a:pt x="182" y="167"/>
                    <a:pt x="177" y="169"/>
                  </a:cubicBezTo>
                  <a:cubicBezTo>
                    <a:pt x="177" y="170"/>
                    <a:pt x="177" y="170"/>
                    <a:pt x="177" y="170"/>
                  </a:cubicBezTo>
                  <a:cubicBezTo>
                    <a:pt x="176" y="170"/>
                    <a:pt x="174" y="171"/>
                    <a:pt x="173" y="171"/>
                  </a:cubicBezTo>
                  <a:moveTo>
                    <a:pt x="167" y="173"/>
                  </a:moveTo>
                  <a:cubicBezTo>
                    <a:pt x="174" y="168"/>
                    <a:pt x="180" y="161"/>
                    <a:pt x="185" y="153"/>
                  </a:cubicBezTo>
                  <a:cubicBezTo>
                    <a:pt x="185" y="153"/>
                    <a:pt x="186" y="152"/>
                    <a:pt x="186" y="152"/>
                  </a:cubicBezTo>
                  <a:cubicBezTo>
                    <a:pt x="187" y="151"/>
                    <a:pt x="187" y="151"/>
                    <a:pt x="188" y="150"/>
                  </a:cubicBezTo>
                  <a:cubicBezTo>
                    <a:pt x="187" y="151"/>
                    <a:pt x="187" y="151"/>
                    <a:pt x="187" y="152"/>
                  </a:cubicBezTo>
                  <a:cubicBezTo>
                    <a:pt x="185" y="154"/>
                    <a:pt x="184" y="156"/>
                    <a:pt x="182" y="158"/>
                  </a:cubicBezTo>
                  <a:cubicBezTo>
                    <a:pt x="179" y="163"/>
                    <a:pt x="175" y="168"/>
                    <a:pt x="170" y="172"/>
                  </a:cubicBezTo>
                  <a:cubicBezTo>
                    <a:pt x="169" y="172"/>
                    <a:pt x="168" y="172"/>
                    <a:pt x="167" y="173"/>
                  </a:cubicBezTo>
                  <a:moveTo>
                    <a:pt x="161" y="173"/>
                  </a:moveTo>
                  <a:cubicBezTo>
                    <a:pt x="169" y="167"/>
                    <a:pt x="176" y="159"/>
                    <a:pt x="183" y="152"/>
                  </a:cubicBezTo>
                  <a:cubicBezTo>
                    <a:pt x="183" y="151"/>
                    <a:pt x="186" y="148"/>
                    <a:pt x="186" y="148"/>
                  </a:cubicBezTo>
                  <a:cubicBezTo>
                    <a:pt x="186" y="148"/>
                    <a:pt x="186" y="148"/>
                    <a:pt x="186" y="149"/>
                  </a:cubicBezTo>
                  <a:cubicBezTo>
                    <a:pt x="185" y="150"/>
                    <a:pt x="184" y="152"/>
                    <a:pt x="184" y="153"/>
                  </a:cubicBezTo>
                  <a:cubicBezTo>
                    <a:pt x="177" y="159"/>
                    <a:pt x="171" y="166"/>
                    <a:pt x="165" y="173"/>
                  </a:cubicBezTo>
                  <a:cubicBezTo>
                    <a:pt x="165" y="173"/>
                    <a:pt x="165" y="173"/>
                    <a:pt x="165" y="173"/>
                  </a:cubicBezTo>
                  <a:cubicBezTo>
                    <a:pt x="163" y="173"/>
                    <a:pt x="162" y="173"/>
                    <a:pt x="161" y="173"/>
                  </a:cubicBezTo>
                  <a:moveTo>
                    <a:pt x="53" y="164"/>
                  </a:moveTo>
                  <a:cubicBezTo>
                    <a:pt x="54" y="164"/>
                    <a:pt x="54" y="163"/>
                    <a:pt x="54" y="163"/>
                  </a:cubicBezTo>
                  <a:cubicBezTo>
                    <a:pt x="60" y="157"/>
                    <a:pt x="66" y="152"/>
                    <a:pt x="73" y="147"/>
                  </a:cubicBezTo>
                  <a:cubicBezTo>
                    <a:pt x="74" y="146"/>
                    <a:pt x="75" y="145"/>
                    <a:pt x="77" y="144"/>
                  </a:cubicBezTo>
                  <a:cubicBezTo>
                    <a:pt x="71" y="149"/>
                    <a:pt x="65" y="154"/>
                    <a:pt x="59" y="159"/>
                  </a:cubicBezTo>
                  <a:cubicBezTo>
                    <a:pt x="57" y="161"/>
                    <a:pt x="55" y="163"/>
                    <a:pt x="53" y="164"/>
                  </a:cubicBezTo>
                  <a:moveTo>
                    <a:pt x="151" y="173"/>
                  </a:moveTo>
                  <a:cubicBezTo>
                    <a:pt x="152" y="173"/>
                    <a:pt x="153" y="173"/>
                    <a:pt x="153" y="172"/>
                  </a:cubicBezTo>
                  <a:cubicBezTo>
                    <a:pt x="155" y="170"/>
                    <a:pt x="157" y="168"/>
                    <a:pt x="159" y="167"/>
                  </a:cubicBezTo>
                  <a:cubicBezTo>
                    <a:pt x="165" y="161"/>
                    <a:pt x="170" y="154"/>
                    <a:pt x="176" y="148"/>
                  </a:cubicBezTo>
                  <a:cubicBezTo>
                    <a:pt x="177" y="148"/>
                    <a:pt x="183" y="142"/>
                    <a:pt x="184" y="142"/>
                  </a:cubicBezTo>
                  <a:cubicBezTo>
                    <a:pt x="184" y="142"/>
                    <a:pt x="184" y="142"/>
                    <a:pt x="183" y="144"/>
                  </a:cubicBezTo>
                  <a:cubicBezTo>
                    <a:pt x="180" y="147"/>
                    <a:pt x="177" y="151"/>
                    <a:pt x="174" y="154"/>
                  </a:cubicBezTo>
                  <a:cubicBezTo>
                    <a:pt x="168" y="160"/>
                    <a:pt x="164" y="167"/>
                    <a:pt x="159" y="174"/>
                  </a:cubicBezTo>
                  <a:cubicBezTo>
                    <a:pt x="156" y="174"/>
                    <a:pt x="153" y="174"/>
                    <a:pt x="150" y="174"/>
                  </a:cubicBezTo>
                  <a:cubicBezTo>
                    <a:pt x="151" y="173"/>
                    <a:pt x="151" y="173"/>
                    <a:pt x="151" y="173"/>
                  </a:cubicBezTo>
                  <a:cubicBezTo>
                    <a:pt x="151" y="173"/>
                    <a:pt x="151" y="173"/>
                    <a:pt x="151" y="173"/>
                  </a:cubicBezTo>
                  <a:moveTo>
                    <a:pt x="147" y="174"/>
                  </a:moveTo>
                  <a:cubicBezTo>
                    <a:pt x="143" y="174"/>
                    <a:pt x="140" y="174"/>
                    <a:pt x="138" y="174"/>
                  </a:cubicBezTo>
                  <a:cubicBezTo>
                    <a:pt x="136" y="174"/>
                    <a:pt x="134" y="174"/>
                    <a:pt x="132" y="174"/>
                  </a:cubicBezTo>
                  <a:cubicBezTo>
                    <a:pt x="132" y="173"/>
                    <a:pt x="132" y="173"/>
                    <a:pt x="132" y="173"/>
                  </a:cubicBezTo>
                  <a:cubicBezTo>
                    <a:pt x="136" y="168"/>
                    <a:pt x="140" y="164"/>
                    <a:pt x="145" y="160"/>
                  </a:cubicBezTo>
                  <a:cubicBezTo>
                    <a:pt x="153" y="152"/>
                    <a:pt x="162" y="145"/>
                    <a:pt x="169" y="137"/>
                  </a:cubicBezTo>
                  <a:cubicBezTo>
                    <a:pt x="171" y="135"/>
                    <a:pt x="173" y="133"/>
                    <a:pt x="175" y="131"/>
                  </a:cubicBezTo>
                  <a:cubicBezTo>
                    <a:pt x="175" y="130"/>
                    <a:pt x="178" y="128"/>
                    <a:pt x="178" y="128"/>
                  </a:cubicBezTo>
                  <a:cubicBezTo>
                    <a:pt x="178" y="128"/>
                    <a:pt x="178" y="128"/>
                    <a:pt x="177" y="130"/>
                  </a:cubicBezTo>
                  <a:cubicBezTo>
                    <a:pt x="173" y="135"/>
                    <a:pt x="169" y="140"/>
                    <a:pt x="165" y="145"/>
                  </a:cubicBezTo>
                  <a:cubicBezTo>
                    <a:pt x="158" y="154"/>
                    <a:pt x="150" y="162"/>
                    <a:pt x="142" y="171"/>
                  </a:cubicBezTo>
                  <a:cubicBezTo>
                    <a:pt x="142" y="171"/>
                    <a:pt x="142" y="172"/>
                    <a:pt x="143" y="172"/>
                  </a:cubicBezTo>
                  <a:cubicBezTo>
                    <a:pt x="143" y="172"/>
                    <a:pt x="143" y="172"/>
                    <a:pt x="143" y="172"/>
                  </a:cubicBezTo>
                  <a:cubicBezTo>
                    <a:pt x="155" y="162"/>
                    <a:pt x="166" y="150"/>
                    <a:pt x="177" y="140"/>
                  </a:cubicBezTo>
                  <a:cubicBezTo>
                    <a:pt x="178" y="138"/>
                    <a:pt x="181" y="136"/>
                    <a:pt x="182" y="134"/>
                  </a:cubicBezTo>
                  <a:cubicBezTo>
                    <a:pt x="180" y="139"/>
                    <a:pt x="176" y="142"/>
                    <a:pt x="173" y="146"/>
                  </a:cubicBezTo>
                  <a:cubicBezTo>
                    <a:pt x="168" y="153"/>
                    <a:pt x="163" y="160"/>
                    <a:pt x="157" y="166"/>
                  </a:cubicBezTo>
                  <a:cubicBezTo>
                    <a:pt x="156" y="167"/>
                    <a:pt x="156" y="168"/>
                    <a:pt x="155" y="168"/>
                  </a:cubicBezTo>
                  <a:cubicBezTo>
                    <a:pt x="153" y="170"/>
                    <a:pt x="151" y="172"/>
                    <a:pt x="148" y="174"/>
                  </a:cubicBezTo>
                  <a:cubicBezTo>
                    <a:pt x="148" y="174"/>
                    <a:pt x="147" y="174"/>
                    <a:pt x="147" y="174"/>
                  </a:cubicBezTo>
                  <a:moveTo>
                    <a:pt x="130" y="174"/>
                  </a:moveTo>
                  <a:cubicBezTo>
                    <a:pt x="124" y="173"/>
                    <a:pt x="118" y="173"/>
                    <a:pt x="111" y="172"/>
                  </a:cubicBezTo>
                  <a:cubicBezTo>
                    <a:pt x="118" y="165"/>
                    <a:pt x="125" y="158"/>
                    <a:pt x="132" y="150"/>
                  </a:cubicBezTo>
                  <a:cubicBezTo>
                    <a:pt x="141" y="141"/>
                    <a:pt x="150" y="132"/>
                    <a:pt x="160" y="125"/>
                  </a:cubicBezTo>
                  <a:cubicBezTo>
                    <a:pt x="162" y="123"/>
                    <a:pt x="164" y="122"/>
                    <a:pt x="167" y="120"/>
                  </a:cubicBezTo>
                  <a:cubicBezTo>
                    <a:pt x="168" y="119"/>
                    <a:pt x="169" y="119"/>
                    <a:pt x="169" y="119"/>
                  </a:cubicBezTo>
                  <a:cubicBezTo>
                    <a:pt x="169" y="119"/>
                    <a:pt x="165" y="122"/>
                    <a:pt x="164" y="123"/>
                  </a:cubicBezTo>
                  <a:cubicBezTo>
                    <a:pt x="159" y="129"/>
                    <a:pt x="153" y="134"/>
                    <a:pt x="148" y="140"/>
                  </a:cubicBezTo>
                  <a:cubicBezTo>
                    <a:pt x="144" y="145"/>
                    <a:pt x="140" y="149"/>
                    <a:pt x="137" y="154"/>
                  </a:cubicBezTo>
                  <a:cubicBezTo>
                    <a:pt x="132" y="161"/>
                    <a:pt x="126" y="165"/>
                    <a:pt x="121" y="171"/>
                  </a:cubicBezTo>
                  <a:cubicBezTo>
                    <a:pt x="121" y="171"/>
                    <a:pt x="121" y="172"/>
                    <a:pt x="121" y="172"/>
                  </a:cubicBezTo>
                  <a:cubicBezTo>
                    <a:pt x="122" y="172"/>
                    <a:pt x="122" y="172"/>
                    <a:pt x="122" y="172"/>
                  </a:cubicBezTo>
                  <a:cubicBezTo>
                    <a:pt x="138" y="161"/>
                    <a:pt x="150" y="144"/>
                    <a:pt x="163" y="130"/>
                  </a:cubicBezTo>
                  <a:cubicBezTo>
                    <a:pt x="167" y="127"/>
                    <a:pt x="171" y="124"/>
                    <a:pt x="174" y="120"/>
                  </a:cubicBezTo>
                  <a:cubicBezTo>
                    <a:pt x="170" y="124"/>
                    <a:pt x="167" y="128"/>
                    <a:pt x="163" y="133"/>
                  </a:cubicBezTo>
                  <a:cubicBezTo>
                    <a:pt x="155" y="142"/>
                    <a:pt x="148" y="152"/>
                    <a:pt x="141" y="161"/>
                  </a:cubicBezTo>
                  <a:cubicBezTo>
                    <a:pt x="139" y="164"/>
                    <a:pt x="137" y="166"/>
                    <a:pt x="135" y="168"/>
                  </a:cubicBezTo>
                  <a:cubicBezTo>
                    <a:pt x="135" y="169"/>
                    <a:pt x="134" y="169"/>
                    <a:pt x="133" y="170"/>
                  </a:cubicBezTo>
                  <a:cubicBezTo>
                    <a:pt x="132" y="171"/>
                    <a:pt x="131" y="171"/>
                    <a:pt x="132" y="172"/>
                  </a:cubicBezTo>
                  <a:cubicBezTo>
                    <a:pt x="131" y="173"/>
                    <a:pt x="131" y="173"/>
                    <a:pt x="130" y="174"/>
                  </a:cubicBezTo>
                  <a:moveTo>
                    <a:pt x="15" y="165"/>
                  </a:moveTo>
                  <a:cubicBezTo>
                    <a:pt x="14" y="163"/>
                    <a:pt x="12" y="162"/>
                    <a:pt x="11" y="160"/>
                  </a:cubicBezTo>
                  <a:cubicBezTo>
                    <a:pt x="22" y="151"/>
                    <a:pt x="34" y="142"/>
                    <a:pt x="45" y="134"/>
                  </a:cubicBezTo>
                  <a:cubicBezTo>
                    <a:pt x="50" y="130"/>
                    <a:pt x="56" y="125"/>
                    <a:pt x="61" y="121"/>
                  </a:cubicBezTo>
                  <a:cubicBezTo>
                    <a:pt x="62" y="120"/>
                    <a:pt x="63" y="119"/>
                    <a:pt x="64" y="119"/>
                  </a:cubicBezTo>
                  <a:cubicBezTo>
                    <a:pt x="57" y="126"/>
                    <a:pt x="50" y="133"/>
                    <a:pt x="42" y="139"/>
                  </a:cubicBezTo>
                  <a:cubicBezTo>
                    <a:pt x="33" y="147"/>
                    <a:pt x="23" y="155"/>
                    <a:pt x="15" y="165"/>
                  </a:cubicBezTo>
                  <a:moveTo>
                    <a:pt x="144" y="159"/>
                  </a:moveTo>
                  <a:cubicBezTo>
                    <a:pt x="155" y="146"/>
                    <a:pt x="165" y="132"/>
                    <a:pt x="177" y="119"/>
                  </a:cubicBezTo>
                  <a:cubicBezTo>
                    <a:pt x="177" y="119"/>
                    <a:pt x="177" y="119"/>
                    <a:pt x="177" y="119"/>
                  </a:cubicBezTo>
                  <a:cubicBezTo>
                    <a:pt x="184" y="128"/>
                    <a:pt x="190" y="138"/>
                    <a:pt x="191" y="148"/>
                  </a:cubicBezTo>
                  <a:cubicBezTo>
                    <a:pt x="192" y="157"/>
                    <a:pt x="188" y="162"/>
                    <a:pt x="183" y="166"/>
                  </a:cubicBezTo>
                  <a:cubicBezTo>
                    <a:pt x="187" y="163"/>
                    <a:pt x="190" y="158"/>
                    <a:pt x="191" y="153"/>
                  </a:cubicBezTo>
                  <a:cubicBezTo>
                    <a:pt x="191" y="152"/>
                    <a:pt x="191" y="152"/>
                    <a:pt x="190" y="152"/>
                  </a:cubicBezTo>
                  <a:cubicBezTo>
                    <a:pt x="190" y="152"/>
                    <a:pt x="190" y="152"/>
                    <a:pt x="190" y="152"/>
                  </a:cubicBezTo>
                  <a:cubicBezTo>
                    <a:pt x="188" y="154"/>
                    <a:pt x="186" y="156"/>
                    <a:pt x="184" y="158"/>
                  </a:cubicBezTo>
                  <a:cubicBezTo>
                    <a:pt x="186" y="155"/>
                    <a:pt x="188" y="152"/>
                    <a:pt x="190" y="148"/>
                  </a:cubicBezTo>
                  <a:cubicBezTo>
                    <a:pt x="190" y="148"/>
                    <a:pt x="190" y="147"/>
                    <a:pt x="189" y="147"/>
                  </a:cubicBezTo>
                  <a:cubicBezTo>
                    <a:pt x="189" y="147"/>
                    <a:pt x="189" y="147"/>
                    <a:pt x="189" y="148"/>
                  </a:cubicBezTo>
                  <a:cubicBezTo>
                    <a:pt x="188" y="148"/>
                    <a:pt x="187" y="149"/>
                    <a:pt x="187" y="150"/>
                  </a:cubicBezTo>
                  <a:cubicBezTo>
                    <a:pt x="187" y="149"/>
                    <a:pt x="188" y="147"/>
                    <a:pt x="188" y="146"/>
                  </a:cubicBezTo>
                  <a:cubicBezTo>
                    <a:pt x="189" y="145"/>
                    <a:pt x="188" y="145"/>
                    <a:pt x="188" y="145"/>
                  </a:cubicBezTo>
                  <a:cubicBezTo>
                    <a:pt x="188" y="145"/>
                    <a:pt x="188" y="145"/>
                    <a:pt x="187" y="145"/>
                  </a:cubicBezTo>
                  <a:cubicBezTo>
                    <a:pt x="182" y="150"/>
                    <a:pt x="177" y="155"/>
                    <a:pt x="172" y="161"/>
                  </a:cubicBezTo>
                  <a:cubicBezTo>
                    <a:pt x="170" y="163"/>
                    <a:pt x="167" y="166"/>
                    <a:pt x="165" y="169"/>
                  </a:cubicBezTo>
                  <a:cubicBezTo>
                    <a:pt x="164" y="169"/>
                    <a:pt x="163" y="170"/>
                    <a:pt x="163" y="171"/>
                  </a:cubicBezTo>
                  <a:cubicBezTo>
                    <a:pt x="167" y="165"/>
                    <a:pt x="170" y="160"/>
                    <a:pt x="175" y="155"/>
                  </a:cubicBezTo>
                  <a:cubicBezTo>
                    <a:pt x="179" y="150"/>
                    <a:pt x="183" y="146"/>
                    <a:pt x="186" y="140"/>
                  </a:cubicBezTo>
                  <a:cubicBezTo>
                    <a:pt x="186" y="140"/>
                    <a:pt x="186" y="140"/>
                    <a:pt x="186" y="140"/>
                  </a:cubicBezTo>
                  <a:cubicBezTo>
                    <a:pt x="185" y="140"/>
                    <a:pt x="185" y="140"/>
                    <a:pt x="185" y="140"/>
                  </a:cubicBezTo>
                  <a:cubicBezTo>
                    <a:pt x="177" y="145"/>
                    <a:pt x="171" y="152"/>
                    <a:pt x="164" y="159"/>
                  </a:cubicBezTo>
                  <a:cubicBezTo>
                    <a:pt x="165" y="158"/>
                    <a:pt x="165" y="158"/>
                    <a:pt x="166" y="157"/>
                  </a:cubicBezTo>
                  <a:cubicBezTo>
                    <a:pt x="172" y="149"/>
                    <a:pt x="179" y="142"/>
                    <a:pt x="184" y="133"/>
                  </a:cubicBezTo>
                  <a:cubicBezTo>
                    <a:pt x="185" y="132"/>
                    <a:pt x="184" y="132"/>
                    <a:pt x="184" y="132"/>
                  </a:cubicBezTo>
                  <a:cubicBezTo>
                    <a:pt x="184" y="132"/>
                    <a:pt x="184" y="132"/>
                    <a:pt x="184" y="132"/>
                  </a:cubicBezTo>
                  <a:cubicBezTo>
                    <a:pt x="177" y="138"/>
                    <a:pt x="171" y="144"/>
                    <a:pt x="165" y="150"/>
                  </a:cubicBezTo>
                  <a:cubicBezTo>
                    <a:pt x="158" y="157"/>
                    <a:pt x="151" y="163"/>
                    <a:pt x="145" y="170"/>
                  </a:cubicBezTo>
                  <a:cubicBezTo>
                    <a:pt x="157" y="156"/>
                    <a:pt x="170" y="142"/>
                    <a:pt x="181" y="126"/>
                  </a:cubicBezTo>
                  <a:cubicBezTo>
                    <a:pt x="181" y="126"/>
                    <a:pt x="180" y="125"/>
                    <a:pt x="180" y="125"/>
                  </a:cubicBezTo>
                  <a:cubicBezTo>
                    <a:pt x="180" y="125"/>
                    <a:pt x="180" y="126"/>
                    <a:pt x="180" y="126"/>
                  </a:cubicBezTo>
                  <a:cubicBezTo>
                    <a:pt x="171" y="131"/>
                    <a:pt x="164" y="140"/>
                    <a:pt x="157" y="147"/>
                  </a:cubicBezTo>
                  <a:cubicBezTo>
                    <a:pt x="152" y="151"/>
                    <a:pt x="148" y="155"/>
                    <a:pt x="144" y="159"/>
                  </a:cubicBezTo>
                  <a:moveTo>
                    <a:pt x="23" y="169"/>
                  </a:moveTo>
                  <a:cubicBezTo>
                    <a:pt x="21" y="168"/>
                    <a:pt x="19" y="167"/>
                    <a:pt x="18" y="166"/>
                  </a:cubicBezTo>
                  <a:cubicBezTo>
                    <a:pt x="17" y="166"/>
                    <a:pt x="17" y="166"/>
                    <a:pt x="17" y="166"/>
                  </a:cubicBezTo>
                  <a:cubicBezTo>
                    <a:pt x="38" y="152"/>
                    <a:pt x="55" y="132"/>
                    <a:pt x="77" y="119"/>
                  </a:cubicBezTo>
                  <a:cubicBezTo>
                    <a:pt x="77" y="119"/>
                    <a:pt x="81" y="117"/>
                    <a:pt x="81" y="117"/>
                  </a:cubicBezTo>
                  <a:cubicBezTo>
                    <a:pt x="81" y="117"/>
                    <a:pt x="81" y="117"/>
                    <a:pt x="81" y="117"/>
                  </a:cubicBezTo>
                  <a:cubicBezTo>
                    <a:pt x="78" y="119"/>
                    <a:pt x="75" y="122"/>
                    <a:pt x="73" y="124"/>
                  </a:cubicBezTo>
                  <a:cubicBezTo>
                    <a:pt x="67" y="130"/>
                    <a:pt x="62" y="135"/>
                    <a:pt x="56" y="139"/>
                  </a:cubicBezTo>
                  <a:cubicBezTo>
                    <a:pt x="45" y="149"/>
                    <a:pt x="33" y="158"/>
                    <a:pt x="23" y="169"/>
                  </a:cubicBezTo>
                  <a:cubicBezTo>
                    <a:pt x="23" y="169"/>
                    <a:pt x="23" y="169"/>
                    <a:pt x="23" y="169"/>
                  </a:cubicBezTo>
                  <a:moveTo>
                    <a:pt x="25" y="168"/>
                  </a:moveTo>
                  <a:cubicBezTo>
                    <a:pt x="25" y="168"/>
                    <a:pt x="27" y="166"/>
                    <a:pt x="27" y="166"/>
                  </a:cubicBezTo>
                  <a:cubicBezTo>
                    <a:pt x="30" y="163"/>
                    <a:pt x="33" y="160"/>
                    <a:pt x="35" y="158"/>
                  </a:cubicBezTo>
                  <a:cubicBezTo>
                    <a:pt x="41" y="153"/>
                    <a:pt x="47" y="148"/>
                    <a:pt x="53" y="144"/>
                  </a:cubicBezTo>
                  <a:cubicBezTo>
                    <a:pt x="64" y="135"/>
                    <a:pt x="74" y="125"/>
                    <a:pt x="84" y="116"/>
                  </a:cubicBezTo>
                  <a:cubicBezTo>
                    <a:pt x="84" y="115"/>
                    <a:pt x="84" y="115"/>
                    <a:pt x="84" y="115"/>
                  </a:cubicBezTo>
                  <a:cubicBezTo>
                    <a:pt x="87" y="118"/>
                    <a:pt x="91" y="119"/>
                    <a:pt x="95" y="119"/>
                  </a:cubicBezTo>
                  <a:cubicBezTo>
                    <a:pt x="96" y="119"/>
                    <a:pt x="97" y="119"/>
                    <a:pt x="97" y="119"/>
                  </a:cubicBezTo>
                  <a:cubicBezTo>
                    <a:pt x="90" y="125"/>
                    <a:pt x="82" y="130"/>
                    <a:pt x="75" y="136"/>
                  </a:cubicBezTo>
                  <a:cubicBezTo>
                    <a:pt x="65" y="145"/>
                    <a:pt x="55" y="154"/>
                    <a:pt x="45" y="164"/>
                  </a:cubicBezTo>
                  <a:cubicBezTo>
                    <a:pt x="44" y="164"/>
                    <a:pt x="39" y="168"/>
                    <a:pt x="39" y="168"/>
                  </a:cubicBezTo>
                  <a:cubicBezTo>
                    <a:pt x="39" y="168"/>
                    <a:pt x="39" y="168"/>
                    <a:pt x="39" y="168"/>
                  </a:cubicBezTo>
                  <a:cubicBezTo>
                    <a:pt x="42" y="165"/>
                    <a:pt x="44" y="163"/>
                    <a:pt x="47" y="160"/>
                  </a:cubicBezTo>
                  <a:cubicBezTo>
                    <a:pt x="52" y="155"/>
                    <a:pt x="57" y="150"/>
                    <a:pt x="63" y="146"/>
                  </a:cubicBezTo>
                  <a:cubicBezTo>
                    <a:pt x="67" y="141"/>
                    <a:pt x="71" y="136"/>
                    <a:pt x="76" y="132"/>
                  </a:cubicBezTo>
                  <a:cubicBezTo>
                    <a:pt x="80" y="128"/>
                    <a:pt x="85" y="124"/>
                    <a:pt x="88" y="119"/>
                  </a:cubicBezTo>
                  <a:cubicBezTo>
                    <a:pt x="88" y="118"/>
                    <a:pt x="88" y="118"/>
                    <a:pt x="87" y="118"/>
                  </a:cubicBezTo>
                  <a:cubicBezTo>
                    <a:pt x="87" y="118"/>
                    <a:pt x="87" y="118"/>
                    <a:pt x="87" y="118"/>
                  </a:cubicBezTo>
                  <a:cubicBezTo>
                    <a:pt x="77" y="124"/>
                    <a:pt x="68" y="132"/>
                    <a:pt x="59" y="140"/>
                  </a:cubicBezTo>
                  <a:cubicBezTo>
                    <a:pt x="54" y="144"/>
                    <a:pt x="49" y="147"/>
                    <a:pt x="44" y="151"/>
                  </a:cubicBezTo>
                  <a:cubicBezTo>
                    <a:pt x="38" y="156"/>
                    <a:pt x="33" y="162"/>
                    <a:pt x="27" y="166"/>
                  </a:cubicBezTo>
                  <a:cubicBezTo>
                    <a:pt x="26" y="167"/>
                    <a:pt x="25" y="168"/>
                    <a:pt x="25" y="168"/>
                  </a:cubicBezTo>
                  <a:moveTo>
                    <a:pt x="46" y="170"/>
                  </a:moveTo>
                  <a:cubicBezTo>
                    <a:pt x="47" y="170"/>
                    <a:pt x="47" y="170"/>
                    <a:pt x="47" y="170"/>
                  </a:cubicBezTo>
                  <a:cubicBezTo>
                    <a:pt x="48" y="170"/>
                    <a:pt x="48" y="169"/>
                    <a:pt x="49" y="169"/>
                  </a:cubicBezTo>
                  <a:cubicBezTo>
                    <a:pt x="50" y="168"/>
                    <a:pt x="50" y="168"/>
                    <a:pt x="50" y="168"/>
                  </a:cubicBezTo>
                  <a:cubicBezTo>
                    <a:pt x="61" y="160"/>
                    <a:pt x="71" y="151"/>
                    <a:pt x="81" y="142"/>
                  </a:cubicBezTo>
                  <a:cubicBezTo>
                    <a:pt x="88" y="135"/>
                    <a:pt x="94" y="129"/>
                    <a:pt x="101" y="123"/>
                  </a:cubicBezTo>
                  <a:cubicBezTo>
                    <a:pt x="105" y="120"/>
                    <a:pt x="109" y="116"/>
                    <a:pt x="113" y="112"/>
                  </a:cubicBezTo>
                  <a:cubicBezTo>
                    <a:pt x="113" y="113"/>
                    <a:pt x="112" y="114"/>
                    <a:pt x="111" y="115"/>
                  </a:cubicBezTo>
                  <a:cubicBezTo>
                    <a:pt x="106" y="122"/>
                    <a:pt x="100" y="128"/>
                    <a:pt x="94" y="135"/>
                  </a:cubicBezTo>
                  <a:cubicBezTo>
                    <a:pt x="83" y="147"/>
                    <a:pt x="69" y="158"/>
                    <a:pt x="58" y="170"/>
                  </a:cubicBezTo>
                  <a:cubicBezTo>
                    <a:pt x="58" y="171"/>
                    <a:pt x="58" y="171"/>
                    <a:pt x="58" y="171"/>
                  </a:cubicBezTo>
                  <a:cubicBezTo>
                    <a:pt x="53" y="171"/>
                    <a:pt x="47" y="172"/>
                    <a:pt x="42" y="172"/>
                  </a:cubicBezTo>
                  <a:cubicBezTo>
                    <a:pt x="36" y="172"/>
                    <a:pt x="30" y="171"/>
                    <a:pt x="24" y="169"/>
                  </a:cubicBezTo>
                  <a:cubicBezTo>
                    <a:pt x="35" y="164"/>
                    <a:pt x="42" y="154"/>
                    <a:pt x="51" y="147"/>
                  </a:cubicBezTo>
                  <a:cubicBezTo>
                    <a:pt x="62" y="140"/>
                    <a:pt x="71" y="131"/>
                    <a:pt x="81" y="123"/>
                  </a:cubicBezTo>
                  <a:cubicBezTo>
                    <a:pt x="81" y="123"/>
                    <a:pt x="85" y="121"/>
                    <a:pt x="86" y="120"/>
                  </a:cubicBezTo>
                  <a:cubicBezTo>
                    <a:pt x="84" y="124"/>
                    <a:pt x="80" y="126"/>
                    <a:pt x="77" y="129"/>
                  </a:cubicBezTo>
                  <a:cubicBezTo>
                    <a:pt x="72" y="134"/>
                    <a:pt x="68" y="138"/>
                    <a:pt x="64" y="143"/>
                  </a:cubicBezTo>
                  <a:cubicBezTo>
                    <a:pt x="55" y="152"/>
                    <a:pt x="45" y="160"/>
                    <a:pt x="37" y="169"/>
                  </a:cubicBezTo>
                  <a:cubicBezTo>
                    <a:pt x="36" y="170"/>
                    <a:pt x="37" y="170"/>
                    <a:pt x="37" y="170"/>
                  </a:cubicBezTo>
                  <a:cubicBezTo>
                    <a:pt x="37" y="170"/>
                    <a:pt x="37" y="170"/>
                    <a:pt x="37" y="170"/>
                  </a:cubicBezTo>
                  <a:cubicBezTo>
                    <a:pt x="48" y="164"/>
                    <a:pt x="56" y="155"/>
                    <a:pt x="65" y="147"/>
                  </a:cubicBezTo>
                  <a:cubicBezTo>
                    <a:pt x="76" y="137"/>
                    <a:pt x="88" y="128"/>
                    <a:pt x="100" y="118"/>
                  </a:cubicBezTo>
                  <a:cubicBezTo>
                    <a:pt x="100" y="118"/>
                    <a:pt x="100" y="118"/>
                    <a:pt x="100" y="118"/>
                  </a:cubicBezTo>
                  <a:cubicBezTo>
                    <a:pt x="98" y="120"/>
                    <a:pt x="97" y="122"/>
                    <a:pt x="95" y="124"/>
                  </a:cubicBezTo>
                  <a:cubicBezTo>
                    <a:pt x="89" y="129"/>
                    <a:pt x="84" y="135"/>
                    <a:pt x="78" y="140"/>
                  </a:cubicBezTo>
                  <a:cubicBezTo>
                    <a:pt x="68" y="150"/>
                    <a:pt x="56" y="159"/>
                    <a:pt x="46" y="169"/>
                  </a:cubicBezTo>
                  <a:cubicBezTo>
                    <a:pt x="46" y="170"/>
                    <a:pt x="46" y="170"/>
                    <a:pt x="46" y="170"/>
                  </a:cubicBezTo>
                  <a:moveTo>
                    <a:pt x="110" y="172"/>
                  </a:moveTo>
                  <a:cubicBezTo>
                    <a:pt x="106" y="172"/>
                    <a:pt x="102" y="172"/>
                    <a:pt x="98" y="171"/>
                  </a:cubicBezTo>
                  <a:cubicBezTo>
                    <a:pt x="107" y="165"/>
                    <a:pt x="115" y="155"/>
                    <a:pt x="124" y="148"/>
                  </a:cubicBezTo>
                  <a:cubicBezTo>
                    <a:pt x="134" y="139"/>
                    <a:pt x="144" y="129"/>
                    <a:pt x="154" y="120"/>
                  </a:cubicBezTo>
                  <a:cubicBezTo>
                    <a:pt x="156" y="118"/>
                    <a:pt x="158" y="117"/>
                    <a:pt x="160" y="115"/>
                  </a:cubicBezTo>
                  <a:cubicBezTo>
                    <a:pt x="161" y="114"/>
                    <a:pt x="162" y="112"/>
                    <a:pt x="164" y="111"/>
                  </a:cubicBezTo>
                  <a:cubicBezTo>
                    <a:pt x="163" y="113"/>
                    <a:pt x="161" y="114"/>
                    <a:pt x="160" y="116"/>
                  </a:cubicBezTo>
                  <a:cubicBezTo>
                    <a:pt x="156" y="121"/>
                    <a:pt x="151" y="125"/>
                    <a:pt x="147" y="130"/>
                  </a:cubicBezTo>
                  <a:cubicBezTo>
                    <a:pt x="140" y="138"/>
                    <a:pt x="133" y="147"/>
                    <a:pt x="125" y="155"/>
                  </a:cubicBezTo>
                  <a:cubicBezTo>
                    <a:pt x="120" y="161"/>
                    <a:pt x="115" y="166"/>
                    <a:pt x="110" y="172"/>
                  </a:cubicBezTo>
                  <a:moveTo>
                    <a:pt x="17" y="164"/>
                  </a:moveTo>
                  <a:cubicBezTo>
                    <a:pt x="17" y="164"/>
                    <a:pt x="21" y="159"/>
                    <a:pt x="22" y="159"/>
                  </a:cubicBezTo>
                  <a:cubicBezTo>
                    <a:pt x="24" y="156"/>
                    <a:pt x="27" y="154"/>
                    <a:pt x="30" y="152"/>
                  </a:cubicBezTo>
                  <a:cubicBezTo>
                    <a:pt x="35" y="148"/>
                    <a:pt x="40" y="143"/>
                    <a:pt x="45" y="138"/>
                  </a:cubicBezTo>
                  <a:cubicBezTo>
                    <a:pt x="56" y="129"/>
                    <a:pt x="66" y="118"/>
                    <a:pt x="76" y="108"/>
                  </a:cubicBezTo>
                  <a:cubicBezTo>
                    <a:pt x="78" y="111"/>
                    <a:pt x="81" y="113"/>
                    <a:pt x="83" y="115"/>
                  </a:cubicBezTo>
                  <a:cubicBezTo>
                    <a:pt x="59" y="127"/>
                    <a:pt x="41" y="147"/>
                    <a:pt x="19" y="163"/>
                  </a:cubicBezTo>
                  <a:cubicBezTo>
                    <a:pt x="18" y="163"/>
                    <a:pt x="17" y="164"/>
                    <a:pt x="17" y="164"/>
                  </a:cubicBezTo>
                  <a:moveTo>
                    <a:pt x="91" y="130"/>
                  </a:moveTo>
                  <a:cubicBezTo>
                    <a:pt x="95" y="126"/>
                    <a:pt x="99" y="121"/>
                    <a:pt x="103" y="117"/>
                  </a:cubicBezTo>
                  <a:cubicBezTo>
                    <a:pt x="109" y="115"/>
                    <a:pt x="113" y="109"/>
                    <a:pt x="118" y="106"/>
                  </a:cubicBezTo>
                  <a:cubicBezTo>
                    <a:pt x="115" y="109"/>
                    <a:pt x="113" y="111"/>
                    <a:pt x="110" y="114"/>
                  </a:cubicBezTo>
                  <a:cubicBezTo>
                    <a:pt x="105" y="119"/>
                    <a:pt x="99" y="123"/>
                    <a:pt x="94" y="127"/>
                  </a:cubicBezTo>
                  <a:cubicBezTo>
                    <a:pt x="93" y="128"/>
                    <a:pt x="92" y="129"/>
                    <a:pt x="91" y="130"/>
                  </a:cubicBezTo>
                  <a:moveTo>
                    <a:pt x="59" y="171"/>
                  </a:moveTo>
                  <a:cubicBezTo>
                    <a:pt x="64" y="168"/>
                    <a:pt x="68" y="164"/>
                    <a:pt x="71" y="160"/>
                  </a:cubicBezTo>
                  <a:cubicBezTo>
                    <a:pt x="77" y="155"/>
                    <a:pt x="83" y="150"/>
                    <a:pt x="89" y="145"/>
                  </a:cubicBezTo>
                  <a:cubicBezTo>
                    <a:pt x="101" y="134"/>
                    <a:pt x="112" y="123"/>
                    <a:pt x="123" y="112"/>
                  </a:cubicBezTo>
                  <a:cubicBezTo>
                    <a:pt x="125" y="110"/>
                    <a:pt x="130" y="107"/>
                    <a:pt x="131" y="105"/>
                  </a:cubicBezTo>
                  <a:cubicBezTo>
                    <a:pt x="129" y="109"/>
                    <a:pt x="125" y="113"/>
                    <a:pt x="122" y="116"/>
                  </a:cubicBezTo>
                  <a:cubicBezTo>
                    <a:pt x="116" y="122"/>
                    <a:pt x="112" y="128"/>
                    <a:pt x="108" y="134"/>
                  </a:cubicBezTo>
                  <a:cubicBezTo>
                    <a:pt x="103" y="140"/>
                    <a:pt x="97" y="145"/>
                    <a:pt x="92" y="150"/>
                  </a:cubicBezTo>
                  <a:cubicBezTo>
                    <a:pt x="86" y="157"/>
                    <a:pt x="81" y="164"/>
                    <a:pt x="74" y="169"/>
                  </a:cubicBezTo>
                  <a:cubicBezTo>
                    <a:pt x="73" y="170"/>
                    <a:pt x="73" y="170"/>
                    <a:pt x="74" y="170"/>
                  </a:cubicBezTo>
                  <a:cubicBezTo>
                    <a:pt x="73" y="170"/>
                    <a:pt x="73" y="170"/>
                    <a:pt x="73" y="170"/>
                  </a:cubicBezTo>
                  <a:cubicBezTo>
                    <a:pt x="70" y="170"/>
                    <a:pt x="67" y="170"/>
                    <a:pt x="64" y="171"/>
                  </a:cubicBezTo>
                  <a:cubicBezTo>
                    <a:pt x="62" y="171"/>
                    <a:pt x="61" y="171"/>
                    <a:pt x="59" y="171"/>
                  </a:cubicBezTo>
                  <a:moveTo>
                    <a:pt x="90" y="168"/>
                  </a:moveTo>
                  <a:cubicBezTo>
                    <a:pt x="91" y="168"/>
                    <a:pt x="91" y="168"/>
                    <a:pt x="92" y="166"/>
                  </a:cubicBezTo>
                  <a:cubicBezTo>
                    <a:pt x="101" y="155"/>
                    <a:pt x="112" y="146"/>
                    <a:pt x="122" y="137"/>
                  </a:cubicBezTo>
                  <a:cubicBezTo>
                    <a:pt x="135" y="126"/>
                    <a:pt x="146" y="114"/>
                    <a:pt x="159" y="104"/>
                  </a:cubicBezTo>
                  <a:cubicBezTo>
                    <a:pt x="154" y="108"/>
                    <a:pt x="148" y="115"/>
                    <a:pt x="144" y="120"/>
                  </a:cubicBezTo>
                  <a:cubicBezTo>
                    <a:pt x="138" y="126"/>
                    <a:pt x="133" y="132"/>
                    <a:pt x="128" y="138"/>
                  </a:cubicBezTo>
                  <a:cubicBezTo>
                    <a:pt x="122" y="144"/>
                    <a:pt x="117" y="150"/>
                    <a:pt x="112" y="156"/>
                  </a:cubicBezTo>
                  <a:cubicBezTo>
                    <a:pt x="107" y="162"/>
                    <a:pt x="101" y="166"/>
                    <a:pt x="96" y="171"/>
                  </a:cubicBezTo>
                  <a:cubicBezTo>
                    <a:pt x="96" y="171"/>
                    <a:pt x="96" y="171"/>
                    <a:pt x="96" y="171"/>
                  </a:cubicBezTo>
                  <a:cubicBezTo>
                    <a:pt x="89" y="171"/>
                    <a:pt x="81" y="170"/>
                    <a:pt x="74" y="170"/>
                  </a:cubicBezTo>
                  <a:cubicBezTo>
                    <a:pt x="74" y="170"/>
                    <a:pt x="74" y="170"/>
                    <a:pt x="74" y="170"/>
                  </a:cubicBezTo>
                  <a:cubicBezTo>
                    <a:pt x="80" y="167"/>
                    <a:pt x="84" y="163"/>
                    <a:pt x="88" y="158"/>
                  </a:cubicBezTo>
                  <a:cubicBezTo>
                    <a:pt x="94" y="152"/>
                    <a:pt x="100" y="147"/>
                    <a:pt x="106" y="141"/>
                  </a:cubicBezTo>
                  <a:cubicBezTo>
                    <a:pt x="118" y="130"/>
                    <a:pt x="130" y="120"/>
                    <a:pt x="142" y="108"/>
                  </a:cubicBezTo>
                  <a:cubicBezTo>
                    <a:pt x="138" y="112"/>
                    <a:pt x="134" y="120"/>
                    <a:pt x="129" y="125"/>
                  </a:cubicBezTo>
                  <a:cubicBezTo>
                    <a:pt x="125" y="130"/>
                    <a:pt x="119" y="135"/>
                    <a:pt x="114" y="140"/>
                  </a:cubicBezTo>
                  <a:cubicBezTo>
                    <a:pt x="105" y="149"/>
                    <a:pt x="95" y="159"/>
                    <a:pt x="87" y="170"/>
                  </a:cubicBezTo>
                  <a:cubicBezTo>
                    <a:pt x="87" y="170"/>
                    <a:pt x="88" y="170"/>
                    <a:pt x="88" y="170"/>
                  </a:cubicBezTo>
                  <a:cubicBezTo>
                    <a:pt x="88" y="170"/>
                    <a:pt x="88" y="170"/>
                    <a:pt x="88" y="170"/>
                  </a:cubicBezTo>
                  <a:cubicBezTo>
                    <a:pt x="89" y="170"/>
                    <a:pt x="89" y="169"/>
                    <a:pt x="90" y="168"/>
                  </a:cubicBezTo>
                  <a:cubicBezTo>
                    <a:pt x="90" y="168"/>
                    <a:pt x="90" y="168"/>
                    <a:pt x="90" y="168"/>
                  </a:cubicBezTo>
                  <a:moveTo>
                    <a:pt x="90" y="154"/>
                  </a:moveTo>
                  <a:cubicBezTo>
                    <a:pt x="91" y="154"/>
                    <a:pt x="91" y="153"/>
                    <a:pt x="91" y="153"/>
                  </a:cubicBezTo>
                  <a:cubicBezTo>
                    <a:pt x="96" y="147"/>
                    <a:pt x="102" y="142"/>
                    <a:pt x="107" y="137"/>
                  </a:cubicBezTo>
                  <a:cubicBezTo>
                    <a:pt x="112" y="131"/>
                    <a:pt x="115" y="124"/>
                    <a:pt x="121" y="119"/>
                  </a:cubicBezTo>
                  <a:cubicBezTo>
                    <a:pt x="125" y="114"/>
                    <a:pt x="130" y="110"/>
                    <a:pt x="133" y="104"/>
                  </a:cubicBezTo>
                  <a:cubicBezTo>
                    <a:pt x="133" y="104"/>
                    <a:pt x="133" y="104"/>
                    <a:pt x="133" y="104"/>
                  </a:cubicBezTo>
                  <a:cubicBezTo>
                    <a:pt x="136" y="105"/>
                    <a:pt x="138" y="106"/>
                    <a:pt x="141" y="107"/>
                  </a:cubicBezTo>
                  <a:cubicBezTo>
                    <a:pt x="136" y="112"/>
                    <a:pt x="131" y="117"/>
                    <a:pt x="126" y="122"/>
                  </a:cubicBezTo>
                  <a:cubicBezTo>
                    <a:pt x="119" y="127"/>
                    <a:pt x="113" y="133"/>
                    <a:pt x="107" y="139"/>
                  </a:cubicBezTo>
                  <a:cubicBezTo>
                    <a:pt x="101" y="144"/>
                    <a:pt x="96" y="149"/>
                    <a:pt x="90" y="154"/>
                  </a:cubicBezTo>
                  <a:moveTo>
                    <a:pt x="146" y="108"/>
                  </a:moveTo>
                  <a:cubicBezTo>
                    <a:pt x="147" y="108"/>
                    <a:pt x="149" y="108"/>
                    <a:pt x="150" y="108"/>
                  </a:cubicBezTo>
                  <a:cubicBezTo>
                    <a:pt x="152" y="107"/>
                    <a:pt x="155" y="103"/>
                    <a:pt x="157" y="103"/>
                  </a:cubicBezTo>
                  <a:cubicBezTo>
                    <a:pt x="158" y="103"/>
                    <a:pt x="158" y="103"/>
                    <a:pt x="158" y="103"/>
                  </a:cubicBezTo>
                  <a:cubicBezTo>
                    <a:pt x="146" y="113"/>
                    <a:pt x="135" y="124"/>
                    <a:pt x="123" y="134"/>
                  </a:cubicBezTo>
                  <a:cubicBezTo>
                    <a:pt x="117" y="140"/>
                    <a:pt x="111" y="145"/>
                    <a:pt x="105" y="151"/>
                  </a:cubicBezTo>
                  <a:cubicBezTo>
                    <a:pt x="109" y="146"/>
                    <a:pt x="114" y="142"/>
                    <a:pt x="119" y="137"/>
                  </a:cubicBezTo>
                  <a:cubicBezTo>
                    <a:pt x="128" y="128"/>
                    <a:pt x="136" y="119"/>
                    <a:pt x="143" y="108"/>
                  </a:cubicBezTo>
                  <a:cubicBezTo>
                    <a:pt x="143" y="108"/>
                    <a:pt x="144" y="108"/>
                    <a:pt x="145" y="108"/>
                  </a:cubicBezTo>
                  <a:cubicBezTo>
                    <a:pt x="145" y="108"/>
                    <a:pt x="145" y="108"/>
                    <a:pt x="146" y="108"/>
                  </a:cubicBezTo>
                  <a:moveTo>
                    <a:pt x="11" y="159"/>
                  </a:moveTo>
                  <a:cubicBezTo>
                    <a:pt x="9" y="156"/>
                    <a:pt x="9" y="153"/>
                    <a:pt x="10" y="150"/>
                  </a:cubicBezTo>
                  <a:cubicBezTo>
                    <a:pt x="20" y="144"/>
                    <a:pt x="28" y="136"/>
                    <a:pt x="36" y="129"/>
                  </a:cubicBezTo>
                  <a:cubicBezTo>
                    <a:pt x="42" y="123"/>
                    <a:pt x="49" y="119"/>
                    <a:pt x="55" y="114"/>
                  </a:cubicBezTo>
                  <a:cubicBezTo>
                    <a:pt x="58" y="112"/>
                    <a:pt x="62" y="109"/>
                    <a:pt x="65" y="107"/>
                  </a:cubicBezTo>
                  <a:cubicBezTo>
                    <a:pt x="66" y="106"/>
                    <a:pt x="68" y="105"/>
                    <a:pt x="69" y="103"/>
                  </a:cubicBezTo>
                  <a:cubicBezTo>
                    <a:pt x="70" y="103"/>
                    <a:pt x="70" y="103"/>
                    <a:pt x="70" y="103"/>
                  </a:cubicBezTo>
                  <a:cubicBezTo>
                    <a:pt x="70" y="103"/>
                    <a:pt x="69" y="104"/>
                    <a:pt x="68" y="106"/>
                  </a:cubicBezTo>
                  <a:cubicBezTo>
                    <a:pt x="67" y="107"/>
                    <a:pt x="65" y="108"/>
                    <a:pt x="65" y="108"/>
                  </a:cubicBezTo>
                  <a:cubicBezTo>
                    <a:pt x="65" y="108"/>
                    <a:pt x="65" y="108"/>
                    <a:pt x="66" y="108"/>
                  </a:cubicBezTo>
                  <a:cubicBezTo>
                    <a:pt x="50" y="128"/>
                    <a:pt x="26" y="139"/>
                    <a:pt x="11" y="159"/>
                  </a:cubicBezTo>
                  <a:moveTo>
                    <a:pt x="115" y="154"/>
                  </a:moveTo>
                  <a:cubicBezTo>
                    <a:pt x="116" y="153"/>
                    <a:pt x="116" y="153"/>
                    <a:pt x="116" y="153"/>
                  </a:cubicBezTo>
                  <a:cubicBezTo>
                    <a:pt x="121" y="147"/>
                    <a:pt x="127" y="141"/>
                    <a:pt x="132" y="135"/>
                  </a:cubicBezTo>
                  <a:cubicBezTo>
                    <a:pt x="141" y="125"/>
                    <a:pt x="153" y="115"/>
                    <a:pt x="160" y="103"/>
                  </a:cubicBezTo>
                  <a:cubicBezTo>
                    <a:pt x="161" y="103"/>
                    <a:pt x="161" y="103"/>
                    <a:pt x="161" y="103"/>
                  </a:cubicBezTo>
                  <a:cubicBezTo>
                    <a:pt x="166" y="107"/>
                    <a:pt x="171" y="112"/>
                    <a:pt x="176" y="118"/>
                  </a:cubicBezTo>
                  <a:cubicBezTo>
                    <a:pt x="161" y="129"/>
                    <a:pt x="149" y="144"/>
                    <a:pt x="136" y="157"/>
                  </a:cubicBezTo>
                  <a:cubicBezTo>
                    <a:pt x="139" y="154"/>
                    <a:pt x="141" y="151"/>
                    <a:pt x="143" y="148"/>
                  </a:cubicBezTo>
                  <a:cubicBezTo>
                    <a:pt x="152" y="137"/>
                    <a:pt x="162" y="127"/>
                    <a:pt x="171" y="117"/>
                  </a:cubicBezTo>
                  <a:cubicBezTo>
                    <a:pt x="171" y="117"/>
                    <a:pt x="171" y="116"/>
                    <a:pt x="171" y="116"/>
                  </a:cubicBezTo>
                  <a:cubicBezTo>
                    <a:pt x="171" y="116"/>
                    <a:pt x="170" y="116"/>
                    <a:pt x="170" y="116"/>
                  </a:cubicBezTo>
                  <a:cubicBezTo>
                    <a:pt x="159" y="123"/>
                    <a:pt x="150" y="131"/>
                    <a:pt x="140" y="140"/>
                  </a:cubicBezTo>
                  <a:cubicBezTo>
                    <a:pt x="141" y="139"/>
                    <a:pt x="142" y="138"/>
                    <a:pt x="143" y="137"/>
                  </a:cubicBezTo>
                  <a:cubicBezTo>
                    <a:pt x="150" y="128"/>
                    <a:pt x="161" y="120"/>
                    <a:pt x="166" y="109"/>
                  </a:cubicBezTo>
                  <a:cubicBezTo>
                    <a:pt x="166" y="109"/>
                    <a:pt x="166" y="108"/>
                    <a:pt x="165" y="108"/>
                  </a:cubicBezTo>
                  <a:cubicBezTo>
                    <a:pt x="165" y="108"/>
                    <a:pt x="165" y="108"/>
                    <a:pt x="165" y="108"/>
                  </a:cubicBezTo>
                  <a:cubicBezTo>
                    <a:pt x="154" y="119"/>
                    <a:pt x="143" y="130"/>
                    <a:pt x="131" y="140"/>
                  </a:cubicBezTo>
                  <a:cubicBezTo>
                    <a:pt x="126" y="145"/>
                    <a:pt x="120" y="149"/>
                    <a:pt x="115" y="154"/>
                  </a:cubicBezTo>
                  <a:moveTo>
                    <a:pt x="61" y="169"/>
                  </a:moveTo>
                  <a:cubicBezTo>
                    <a:pt x="64" y="165"/>
                    <a:pt x="67" y="162"/>
                    <a:pt x="71" y="159"/>
                  </a:cubicBezTo>
                  <a:cubicBezTo>
                    <a:pt x="77" y="153"/>
                    <a:pt x="83" y="148"/>
                    <a:pt x="89" y="142"/>
                  </a:cubicBezTo>
                  <a:cubicBezTo>
                    <a:pt x="101" y="130"/>
                    <a:pt x="112" y="116"/>
                    <a:pt x="122" y="103"/>
                  </a:cubicBezTo>
                  <a:cubicBezTo>
                    <a:pt x="124" y="103"/>
                    <a:pt x="126" y="103"/>
                    <a:pt x="128" y="103"/>
                  </a:cubicBezTo>
                  <a:cubicBezTo>
                    <a:pt x="128" y="103"/>
                    <a:pt x="129" y="103"/>
                    <a:pt x="130" y="103"/>
                  </a:cubicBezTo>
                  <a:cubicBezTo>
                    <a:pt x="130" y="103"/>
                    <a:pt x="131" y="103"/>
                    <a:pt x="132" y="103"/>
                  </a:cubicBezTo>
                  <a:cubicBezTo>
                    <a:pt x="120" y="111"/>
                    <a:pt x="110" y="122"/>
                    <a:pt x="100" y="132"/>
                  </a:cubicBezTo>
                  <a:cubicBezTo>
                    <a:pt x="89" y="143"/>
                    <a:pt x="77" y="153"/>
                    <a:pt x="66" y="164"/>
                  </a:cubicBezTo>
                  <a:cubicBezTo>
                    <a:pt x="65" y="166"/>
                    <a:pt x="63" y="167"/>
                    <a:pt x="62" y="168"/>
                  </a:cubicBezTo>
                  <a:cubicBezTo>
                    <a:pt x="61" y="169"/>
                    <a:pt x="61" y="169"/>
                    <a:pt x="61" y="169"/>
                  </a:cubicBezTo>
                  <a:moveTo>
                    <a:pt x="12" y="158"/>
                  </a:moveTo>
                  <a:cubicBezTo>
                    <a:pt x="14" y="156"/>
                    <a:pt x="16" y="154"/>
                    <a:pt x="18" y="152"/>
                  </a:cubicBezTo>
                  <a:cubicBezTo>
                    <a:pt x="34" y="134"/>
                    <a:pt x="57" y="123"/>
                    <a:pt x="71" y="102"/>
                  </a:cubicBezTo>
                  <a:cubicBezTo>
                    <a:pt x="73" y="104"/>
                    <a:pt x="74" y="105"/>
                    <a:pt x="75" y="107"/>
                  </a:cubicBezTo>
                  <a:cubicBezTo>
                    <a:pt x="75" y="107"/>
                    <a:pt x="75" y="107"/>
                    <a:pt x="75" y="107"/>
                  </a:cubicBezTo>
                  <a:cubicBezTo>
                    <a:pt x="75" y="108"/>
                    <a:pt x="74" y="108"/>
                    <a:pt x="74" y="109"/>
                  </a:cubicBezTo>
                  <a:cubicBezTo>
                    <a:pt x="74" y="109"/>
                    <a:pt x="74" y="109"/>
                    <a:pt x="73" y="109"/>
                  </a:cubicBezTo>
                  <a:cubicBezTo>
                    <a:pt x="73" y="109"/>
                    <a:pt x="73" y="109"/>
                    <a:pt x="72" y="110"/>
                  </a:cubicBezTo>
                  <a:cubicBezTo>
                    <a:pt x="61" y="120"/>
                    <a:pt x="49" y="129"/>
                    <a:pt x="37" y="138"/>
                  </a:cubicBezTo>
                  <a:cubicBezTo>
                    <a:pt x="32" y="142"/>
                    <a:pt x="26" y="147"/>
                    <a:pt x="21" y="151"/>
                  </a:cubicBezTo>
                  <a:cubicBezTo>
                    <a:pt x="18" y="153"/>
                    <a:pt x="15" y="156"/>
                    <a:pt x="12" y="158"/>
                  </a:cubicBezTo>
                  <a:moveTo>
                    <a:pt x="10" y="149"/>
                  </a:moveTo>
                  <a:cubicBezTo>
                    <a:pt x="10" y="149"/>
                    <a:pt x="10" y="149"/>
                    <a:pt x="10" y="149"/>
                  </a:cubicBezTo>
                  <a:cubicBezTo>
                    <a:pt x="28" y="131"/>
                    <a:pt x="50" y="117"/>
                    <a:pt x="67" y="99"/>
                  </a:cubicBezTo>
                  <a:cubicBezTo>
                    <a:pt x="68" y="100"/>
                    <a:pt x="69" y="100"/>
                    <a:pt x="70" y="101"/>
                  </a:cubicBezTo>
                  <a:cubicBezTo>
                    <a:pt x="60" y="109"/>
                    <a:pt x="49" y="117"/>
                    <a:pt x="39" y="125"/>
                  </a:cubicBezTo>
                  <a:cubicBezTo>
                    <a:pt x="34" y="129"/>
                    <a:pt x="29" y="133"/>
                    <a:pt x="24" y="138"/>
                  </a:cubicBezTo>
                  <a:cubicBezTo>
                    <a:pt x="20" y="141"/>
                    <a:pt x="13" y="146"/>
                    <a:pt x="10" y="149"/>
                  </a:cubicBezTo>
                  <a:moveTo>
                    <a:pt x="31" y="111"/>
                  </a:moveTo>
                  <a:cubicBezTo>
                    <a:pt x="33" y="109"/>
                    <a:pt x="35" y="106"/>
                    <a:pt x="36" y="104"/>
                  </a:cubicBezTo>
                  <a:cubicBezTo>
                    <a:pt x="37" y="104"/>
                    <a:pt x="38" y="103"/>
                    <a:pt x="38" y="102"/>
                  </a:cubicBezTo>
                  <a:cubicBezTo>
                    <a:pt x="41" y="101"/>
                    <a:pt x="44" y="100"/>
                    <a:pt x="47" y="98"/>
                  </a:cubicBezTo>
                  <a:cubicBezTo>
                    <a:pt x="42" y="103"/>
                    <a:pt x="36" y="107"/>
                    <a:pt x="31" y="111"/>
                  </a:cubicBezTo>
                  <a:moveTo>
                    <a:pt x="10" y="147"/>
                  </a:moveTo>
                  <a:cubicBezTo>
                    <a:pt x="11" y="144"/>
                    <a:pt x="12" y="141"/>
                    <a:pt x="13" y="138"/>
                  </a:cubicBezTo>
                  <a:cubicBezTo>
                    <a:pt x="22" y="130"/>
                    <a:pt x="32" y="123"/>
                    <a:pt x="41" y="115"/>
                  </a:cubicBezTo>
                  <a:cubicBezTo>
                    <a:pt x="46" y="111"/>
                    <a:pt x="51" y="107"/>
                    <a:pt x="57" y="103"/>
                  </a:cubicBezTo>
                  <a:cubicBezTo>
                    <a:pt x="59" y="102"/>
                    <a:pt x="61" y="100"/>
                    <a:pt x="63" y="99"/>
                  </a:cubicBezTo>
                  <a:cubicBezTo>
                    <a:pt x="64" y="99"/>
                    <a:pt x="64" y="98"/>
                    <a:pt x="65" y="98"/>
                  </a:cubicBezTo>
                  <a:cubicBezTo>
                    <a:pt x="66" y="98"/>
                    <a:pt x="66" y="98"/>
                    <a:pt x="66" y="98"/>
                  </a:cubicBezTo>
                  <a:cubicBezTo>
                    <a:pt x="65" y="99"/>
                    <a:pt x="64" y="100"/>
                    <a:pt x="63" y="101"/>
                  </a:cubicBezTo>
                  <a:cubicBezTo>
                    <a:pt x="47" y="118"/>
                    <a:pt x="27" y="130"/>
                    <a:pt x="10" y="147"/>
                  </a:cubicBezTo>
                  <a:moveTo>
                    <a:pt x="17" y="133"/>
                  </a:moveTo>
                  <a:cubicBezTo>
                    <a:pt x="18" y="133"/>
                    <a:pt x="18" y="132"/>
                    <a:pt x="19" y="132"/>
                  </a:cubicBezTo>
                  <a:cubicBezTo>
                    <a:pt x="23" y="127"/>
                    <a:pt x="28" y="123"/>
                    <a:pt x="34" y="119"/>
                  </a:cubicBezTo>
                  <a:cubicBezTo>
                    <a:pt x="43" y="112"/>
                    <a:pt x="53" y="105"/>
                    <a:pt x="61" y="96"/>
                  </a:cubicBezTo>
                  <a:cubicBezTo>
                    <a:pt x="62" y="97"/>
                    <a:pt x="63" y="97"/>
                    <a:pt x="64" y="97"/>
                  </a:cubicBezTo>
                  <a:cubicBezTo>
                    <a:pt x="58" y="101"/>
                    <a:pt x="52" y="105"/>
                    <a:pt x="46" y="110"/>
                  </a:cubicBezTo>
                  <a:cubicBezTo>
                    <a:pt x="37" y="118"/>
                    <a:pt x="27" y="125"/>
                    <a:pt x="17" y="133"/>
                  </a:cubicBezTo>
                  <a:moveTo>
                    <a:pt x="17" y="132"/>
                  </a:moveTo>
                  <a:cubicBezTo>
                    <a:pt x="19" y="127"/>
                    <a:pt x="23" y="122"/>
                    <a:pt x="26" y="119"/>
                  </a:cubicBezTo>
                  <a:cubicBezTo>
                    <a:pt x="31" y="115"/>
                    <a:pt x="36" y="110"/>
                    <a:pt x="41" y="106"/>
                  </a:cubicBezTo>
                  <a:cubicBezTo>
                    <a:pt x="45" y="104"/>
                    <a:pt x="48" y="102"/>
                    <a:pt x="51" y="100"/>
                  </a:cubicBezTo>
                  <a:cubicBezTo>
                    <a:pt x="54" y="98"/>
                    <a:pt x="57" y="97"/>
                    <a:pt x="59" y="96"/>
                  </a:cubicBezTo>
                  <a:cubicBezTo>
                    <a:pt x="60" y="96"/>
                    <a:pt x="60" y="96"/>
                    <a:pt x="60" y="96"/>
                  </a:cubicBezTo>
                  <a:cubicBezTo>
                    <a:pt x="59" y="97"/>
                    <a:pt x="56" y="100"/>
                    <a:pt x="56" y="100"/>
                  </a:cubicBezTo>
                  <a:cubicBezTo>
                    <a:pt x="47" y="108"/>
                    <a:pt x="38" y="114"/>
                    <a:pt x="28" y="121"/>
                  </a:cubicBezTo>
                  <a:cubicBezTo>
                    <a:pt x="24" y="124"/>
                    <a:pt x="20" y="128"/>
                    <a:pt x="17" y="132"/>
                  </a:cubicBezTo>
                  <a:moveTo>
                    <a:pt x="40" y="106"/>
                  </a:moveTo>
                  <a:cubicBezTo>
                    <a:pt x="44" y="103"/>
                    <a:pt x="47" y="100"/>
                    <a:pt x="51" y="97"/>
                  </a:cubicBezTo>
                  <a:cubicBezTo>
                    <a:pt x="53" y="97"/>
                    <a:pt x="54" y="96"/>
                    <a:pt x="56" y="96"/>
                  </a:cubicBezTo>
                  <a:cubicBezTo>
                    <a:pt x="51" y="99"/>
                    <a:pt x="45" y="102"/>
                    <a:pt x="40" y="106"/>
                  </a:cubicBezTo>
                  <a:moveTo>
                    <a:pt x="43" y="95"/>
                  </a:moveTo>
                  <a:cubicBezTo>
                    <a:pt x="50" y="85"/>
                    <a:pt x="58" y="75"/>
                    <a:pt x="64" y="65"/>
                  </a:cubicBezTo>
                  <a:cubicBezTo>
                    <a:pt x="77" y="46"/>
                    <a:pt x="71" y="25"/>
                    <a:pt x="60" y="6"/>
                  </a:cubicBezTo>
                  <a:cubicBezTo>
                    <a:pt x="68" y="5"/>
                    <a:pt x="76" y="5"/>
                    <a:pt x="84" y="5"/>
                  </a:cubicBezTo>
                  <a:cubicBezTo>
                    <a:pt x="88" y="5"/>
                    <a:pt x="91" y="5"/>
                    <a:pt x="95" y="5"/>
                  </a:cubicBezTo>
                  <a:cubicBezTo>
                    <a:pt x="98" y="5"/>
                    <a:pt x="102" y="5"/>
                    <a:pt x="105" y="5"/>
                  </a:cubicBezTo>
                  <a:cubicBezTo>
                    <a:pt x="107" y="5"/>
                    <a:pt x="110" y="5"/>
                    <a:pt x="112" y="5"/>
                  </a:cubicBezTo>
                  <a:cubicBezTo>
                    <a:pt x="103" y="20"/>
                    <a:pt x="99" y="35"/>
                    <a:pt x="108" y="52"/>
                  </a:cubicBezTo>
                  <a:cubicBezTo>
                    <a:pt x="118" y="70"/>
                    <a:pt x="139" y="84"/>
                    <a:pt x="154" y="97"/>
                  </a:cubicBezTo>
                  <a:cubicBezTo>
                    <a:pt x="155" y="98"/>
                    <a:pt x="155" y="98"/>
                    <a:pt x="156" y="99"/>
                  </a:cubicBezTo>
                  <a:cubicBezTo>
                    <a:pt x="154" y="99"/>
                    <a:pt x="153" y="100"/>
                    <a:pt x="151" y="101"/>
                  </a:cubicBezTo>
                  <a:cubicBezTo>
                    <a:pt x="150" y="103"/>
                    <a:pt x="148" y="103"/>
                    <a:pt x="146" y="103"/>
                  </a:cubicBezTo>
                  <a:cubicBezTo>
                    <a:pt x="141" y="103"/>
                    <a:pt x="135" y="99"/>
                    <a:pt x="131" y="98"/>
                  </a:cubicBezTo>
                  <a:cubicBezTo>
                    <a:pt x="130" y="98"/>
                    <a:pt x="128" y="98"/>
                    <a:pt x="127" y="98"/>
                  </a:cubicBezTo>
                  <a:cubicBezTo>
                    <a:pt x="117" y="98"/>
                    <a:pt x="110" y="107"/>
                    <a:pt x="102" y="112"/>
                  </a:cubicBezTo>
                  <a:cubicBezTo>
                    <a:pt x="99" y="114"/>
                    <a:pt x="97" y="115"/>
                    <a:pt x="95" y="115"/>
                  </a:cubicBezTo>
                  <a:cubicBezTo>
                    <a:pt x="85" y="115"/>
                    <a:pt x="78" y="101"/>
                    <a:pt x="71" y="96"/>
                  </a:cubicBezTo>
                  <a:cubicBezTo>
                    <a:pt x="66" y="93"/>
                    <a:pt x="62" y="92"/>
                    <a:pt x="58" y="92"/>
                  </a:cubicBezTo>
                  <a:cubicBezTo>
                    <a:pt x="53" y="92"/>
                    <a:pt x="48" y="93"/>
                    <a:pt x="43" y="95"/>
                  </a:cubicBezTo>
                  <a:moveTo>
                    <a:pt x="84" y="0"/>
                  </a:moveTo>
                  <a:cubicBezTo>
                    <a:pt x="75" y="0"/>
                    <a:pt x="66" y="0"/>
                    <a:pt x="57" y="2"/>
                  </a:cubicBezTo>
                  <a:cubicBezTo>
                    <a:pt x="55" y="3"/>
                    <a:pt x="55" y="4"/>
                    <a:pt x="55" y="5"/>
                  </a:cubicBezTo>
                  <a:cubicBezTo>
                    <a:pt x="55" y="6"/>
                    <a:pt x="55" y="7"/>
                    <a:pt x="55" y="8"/>
                  </a:cubicBezTo>
                  <a:cubicBezTo>
                    <a:pt x="61" y="18"/>
                    <a:pt x="66" y="28"/>
                    <a:pt x="67" y="39"/>
                  </a:cubicBezTo>
                  <a:cubicBezTo>
                    <a:pt x="68" y="53"/>
                    <a:pt x="60" y="64"/>
                    <a:pt x="52" y="74"/>
                  </a:cubicBezTo>
                  <a:cubicBezTo>
                    <a:pt x="40" y="91"/>
                    <a:pt x="28" y="107"/>
                    <a:pt x="17" y="123"/>
                  </a:cubicBezTo>
                  <a:cubicBezTo>
                    <a:pt x="9" y="135"/>
                    <a:pt x="0" y="151"/>
                    <a:pt x="9" y="164"/>
                  </a:cubicBezTo>
                  <a:cubicBezTo>
                    <a:pt x="16" y="175"/>
                    <a:pt x="32" y="176"/>
                    <a:pt x="44" y="176"/>
                  </a:cubicBezTo>
                  <a:cubicBezTo>
                    <a:pt x="44" y="176"/>
                    <a:pt x="44" y="176"/>
                    <a:pt x="44" y="176"/>
                  </a:cubicBezTo>
                  <a:cubicBezTo>
                    <a:pt x="52" y="176"/>
                    <a:pt x="59" y="175"/>
                    <a:pt x="67" y="175"/>
                  </a:cubicBezTo>
                  <a:cubicBezTo>
                    <a:pt x="70" y="175"/>
                    <a:pt x="72" y="175"/>
                    <a:pt x="75" y="175"/>
                  </a:cubicBezTo>
                  <a:cubicBezTo>
                    <a:pt x="85" y="175"/>
                    <a:pt x="95" y="176"/>
                    <a:pt x="105" y="176"/>
                  </a:cubicBezTo>
                  <a:cubicBezTo>
                    <a:pt x="119" y="177"/>
                    <a:pt x="133" y="179"/>
                    <a:pt x="146" y="179"/>
                  </a:cubicBezTo>
                  <a:cubicBezTo>
                    <a:pt x="154" y="179"/>
                    <a:pt x="161" y="179"/>
                    <a:pt x="168" y="177"/>
                  </a:cubicBezTo>
                  <a:cubicBezTo>
                    <a:pt x="184" y="174"/>
                    <a:pt x="198" y="163"/>
                    <a:pt x="195" y="146"/>
                  </a:cubicBezTo>
                  <a:cubicBezTo>
                    <a:pt x="193" y="128"/>
                    <a:pt x="178" y="113"/>
                    <a:pt x="165" y="101"/>
                  </a:cubicBezTo>
                  <a:cubicBezTo>
                    <a:pt x="151" y="87"/>
                    <a:pt x="135" y="76"/>
                    <a:pt x="122" y="62"/>
                  </a:cubicBezTo>
                  <a:cubicBezTo>
                    <a:pt x="114" y="54"/>
                    <a:pt x="108" y="44"/>
                    <a:pt x="107" y="33"/>
                  </a:cubicBezTo>
                  <a:cubicBezTo>
                    <a:pt x="107" y="23"/>
                    <a:pt x="112" y="13"/>
                    <a:pt x="118" y="5"/>
                  </a:cubicBezTo>
                  <a:cubicBezTo>
                    <a:pt x="118" y="3"/>
                    <a:pt x="118" y="2"/>
                    <a:pt x="117" y="2"/>
                  </a:cubicBezTo>
                  <a:cubicBezTo>
                    <a:pt x="116" y="1"/>
                    <a:pt x="116" y="0"/>
                    <a:pt x="115" y="0"/>
                  </a:cubicBezTo>
                  <a:cubicBezTo>
                    <a:pt x="115" y="0"/>
                    <a:pt x="115" y="0"/>
                    <a:pt x="115" y="0"/>
                  </a:cubicBezTo>
                  <a:cubicBezTo>
                    <a:pt x="111" y="0"/>
                    <a:pt x="108" y="0"/>
                    <a:pt x="105" y="0"/>
                  </a:cubicBezTo>
                  <a:cubicBezTo>
                    <a:pt x="101" y="0"/>
                    <a:pt x="98" y="0"/>
                    <a:pt x="94" y="0"/>
                  </a:cubicBezTo>
                  <a:cubicBezTo>
                    <a:pt x="91" y="0"/>
                    <a:pt x="88" y="0"/>
                    <a:pt x="8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7" name="Freeform 48"/>
            <p:cNvSpPr>
              <a:spLocks noEditPoints="1"/>
            </p:cNvSpPr>
            <p:nvPr/>
          </p:nvSpPr>
          <p:spPr bwMode="auto">
            <a:xfrm>
              <a:off x="2415844" y="3452739"/>
              <a:ext cx="312738" cy="360363"/>
            </a:xfrm>
            <a:custGeom>
              <a:avLst/>
              <a:gdLst>
                <a:gd name="T0" fmla="*/ 34 w 74"/>
                <a:gd name="T1" fmla="*/ 75 h 85"/>
                <a:gd name="T2" fmla="*/ 48 w 74"/>
                <a:gd name="T3" fmla="*/ 63 h 85"/>
                <a:gd name="T4" fmla="*/ 48 w 74"/>
                <a:gd name="T5" fmla="*/ 60 h 85"/>
                <a:gd name="T6" fmla="*/ 32 w 74"/>
                <a:gd name="T7" fmla="*/ 76 h 85"/>
                <a:gd name="T8" fmla="*/ 28 w 74"/>
                <a:gd name="T9" fmla="*/ 80 h 85"/>
                <a:gd name="T10" fmla="*/ 60 w 74"/>
                <a:gd name="T11" fmla="*/ 54 h 85"/>
                <a:gd name="T12" fmla="*/ 59 w 74"/>
                <a:gd name="T13" fmla="*/ 59 h 85"/>
                <a:gd name="T14" fmla="*/ 64 w 74"/>
                <a:gd name="T15" fmla="*/ 59 h 85"/>
                <a:gd name="T16" fmla="*/ 67 w 74"/>
                <a:gd name="T17" fmla="*/ 60 h 85"/>
                <a:gd name="T18" fmla="*/ 64 w 74"/>
                <a:gd name="T19" fmla="*/ 67 h 85"/>
                <a:gd name="T20" fmla="*/ 54 w 74"/>
                <a:gd name="T21" fmla="*/ 78 h 85"/>
                <a:gd name="T22" fmla="*/ 27 w 74"/>
                <a:gd name="T23" fmla="*/ 81 h 85"/>
                <a:gd name="T24" fmla="*/ 29 w 74"/>
                <a:gd name="T25" fmla="*/ 52 h 85"/>
                <a:gd name="T26" fmla="*/ 7 w 74"/>
                <a:gd name="T27" fmla="*/ 68 h 85"/>
                <a:gd name="T28" fmla="*/ 20 w 74"/>
                <a:gd name="T29" fmla="*/ 54 h 85"/>
                <a:gd name="T30" fmla="*/ 49 w 74"/>
                <a:gd name="T31" fmla="*/ 66 h 85"/>
                <a:gd name="T32" fmla="*/ 69 w 74"/>
                <a:gd name="T33" fmla="*/ 54 h 85"/>
                <a:gd name="T34" fmla="*/ 50 w 74"/>
                <a:gd name="T35" fmla="*/ 77 h 85"/>
                <a:gd name="T36" fmla="*/ 49 w 74"/>
                <a:gd name="T37" fmla="*/ 75 h 85"/>
                <a:gd name="T38" fmla="*/ 69 w 74"/>
                <a:gd name="T39" fmla="*/ 54 h 85"/>
                <a:gd name="T40" fmla="*/ 67 w 74"/>
                <a:gd name="T41" fmla="*/ 53 h 85"/>
                <a:gd name="T42" fmla="*/ 32 w 74"/>
                <a:gd name="T43" fmla="*/ 81 h 85"/>
                <a:gd name="T44" fmla="*/ 24 w 74"/>
                <a:gd name="T45" fmla="*/ 51 h 85"/>
                <a:gd name="T46" fmla="*/ 12 w 74"/>
                <a:gd name="T47" fmla="*/ 75 h 85"/>
                <a:gd name="T48" fmla="*/ 38 w 74"/>
                <a:gd name="T49" fmla="*/ 51 h 85"/>
                <a:gd name="T50" fmla="*/ 15 w 74"/>
                <a:gd name="T51" fmla="*/ 77 h 85"/>
                <a:gd name="T52" fmla="*/ 30 w 74"/>
                <a:gd name="T53" fmla="*/ 65 h 85"/>
                <a:gd name="T54" fmla="*/ 43 w 74"/>
                <a:gd name="T55" fmla="*/ 59 h 85"/>
                <a:gd name="T56" fmla="*/ 47 w 74"/>
                <a:gd name="T57" fmla="*/ 50 h 85"/>
                <a:gd name="T58" fmla="*/ 12 w 74"/>
                <a:gd name="T59" fmla="*/ 54 h 85"/>
                <a:gd name="T60" fmla="*/ 16 w 74"/>
                <a:gd name="T61" fmla="*/ 53 h 85"/>
                <a:gd name="T62" fmla="*/ 13 w 74"/>
                <a:gd name="T63" fmla="*/ 76 h 85"/>
                <a:gd name="T64" fmla="*/ 42 w 74"/>
                <a:gd name="T65" fmla="*/ 52 h 85"/>
                <a:gd name="T66" fmla="*/ 14 w 74"/>
                <a:gd name="T67" fmla="*/ 58 h 85"/>
                <a:gd name="T68" fmla="*/ 6 w 74"/>
                <a:gd name="T69" fmla="*/ 66 h 85"/>
                <a:gd name="T70" fmla="*/ 49 w 74"/>
                <a:gd name="T71" fmla="*/ 50 h 85"/>
                <a:gd name="T72" fmla="*/ 34 w 74"/>
                <a:gd name="T73" fmla="*/ 67 h 85"/>
                <a:gd name="T74" fmla="*/ 18 w 74"/>
                <a:gd name="T75" fmla="*/ 77 h 85"/>
                <a:gd name="T76" fmla="*/ 11 w 74"/>
                <a:gd name="T77" fmla="*/ 49 h 85"/>
                <a:gd name="T78" fmla="*/ 46 w 74"/>
                <a:gd name="T79" fmla="*/ 49 h 85"/>
                <a:gd name="T80" fmla="*/ 10 w 74"/>
                <a:gd name="T81" fmla="*/ 72 h 85"/>
                <a:gd name="T82" fmla="*/ 44 w 74"/>
                <a:gd name="T83" fmla="*/ 49 h 85"/>
                <a:gd name="T84" fmla="*/ 24 w 74"/>
                <a:gd name="T85" fmla="*/ 64 h 85"/>
                <a:gd name="T86" fmla="*/ 3 w 74"/>
                <a:gd name="T87" fmla="*/ 53 h 85"/>
                <a:gd name="T88" fmla="*/ 3 w 74"/>
                <a:gd name="T89" fmla="*/ 55 h 85"/>
                <a:gd name="T90" fmla="*/ 3 w 74"/>
                <a:gd name="T91" fmla="*/ 53 h 85"/>
                <a:gd name="T92" fmla="*/ 12 w 74"/>
                <a:gd name="T93" fmla="*/ 48 h 85"/>
                <a:gd name="T94" fmla="*/ 6 w 74"/>
                <a:gd name="T95" fmla="*/ 62 h 85"/>
                <a:gd name="T96" fmla="*/ 4 w 74"/>
                <a:gd name="T97" fmla="*/ 58 h 85"/>
                <a:gd name="T98" fmla="*/ 12 w 74"/>
                <a:gd name="T99" fmla="*/ 48 h 85"/>
                <a:gd name="T100" fmla="*/ 43 w 74"/>
                <a:gd name="T101" fmla="*/ 23 h 85"/>
                <a:gd name="T102" fmla="*/ 68 w 74"/>
                <a:gd name="T103" fmla="*/ 49 h 85"/>
                <a:gd name="T104" fmla="*/ 34 w 74"/>
                <a:gd name="T105" fmla="*/ 48 h 85"/>
                <a:gd name="T106" fmla="*/ 3 w 74"/>
                <a:gd name="T107" fmla="*/ 47 h 85"/>
                <a:gd name="T108" fmla="*/ 32 w 74"/>
                <a:gd name="T109" fmla="*/ 23 h 85"/>
                <a:gd name="T110" fmla="*/ 28 w 74"/>
                <a:gd name="T111" fmla="*/ 21 h 85"/>
                <a:gd name="T112" fmla="*/ 37 w 74"/>
                <a:gd name="T113" fmla="*/ 85 h 85"/>
                <a:gd name="T114" fmla="*/ 45 w 74"/>
                <a:gd name="T115" fmla="*/ 2 h 85"/>
                <a:gd name="T116" fmla="*/ 31 w 74"/>
                <a:gd name="T117" fmla="*/ 0 h 85"/>
                <a:gd name="T118" fmla="*/ 31 w 74"/>
                <a:gd name="T1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85">
                  <a:moveTo>
                    <a:pt x="56" y="77"/>
                  </a:moveTo>
                  <a:cubicBezTo>
                    <a:pt x="58" y="75"/>
                    <a:pt x="60" y="73"/>
                    <a:pt x="62" y="70"/>
                  </a:cubicBezTo>
                  <a:cubicBezTo>
                    <a:pt x="63" y="69"/>
                    <a:pt x="64" y="68"/>
                    <a:pt x="66" y="67"/>
                  </a:cubicBezTo>
                  <a:cubicBezTo>
                    <a:pt x="63" y="71"/>
                    <a:pt x="60" y="74"/>
                    <a:pt x="56" y="77"/>
                  </a:cubicBezTo>
                  <a:moveTo>
                    <a:pt x="34" y="75"/>
                  </a:moveTo>
                  <a:cubicBezTo>
                    <a:pt x="36" y="72"/>
                    <a:pt x="39" y="69"/>
                    <a:pt x="42" y="67"/>
                  </a:cubicBezTo>
                  <a:cubicBezTo>
                    <a:pt x="47" y="63"/>
                    <a:pt x="53" y="59"/>
                    <a:pt x="57" y="54"/>
                  </a:cubicBezTo>
                  <a:cubicBezTo>
                    <a:pt x="57" y="54"/>
                    <a:pt x="58" y="54"/>
                    <a:pt x="58" y="54"/>
                  </a:cubicBezTo>
                  <a:cubicBezTo>
                    <a:pt x="58" y="54"/>
                    <a:pt x="58" y="54"/>
                    <a:pt x="58" y="54"/>
                  </a:cubicBezTo>
                  <a:cubicBezTo>
                    <a:pt x="55" y="57"/>
                    <a:pt x="52" y="60"/>
                    <a:pt x="48" y="63"/>
                  </a:cubicBezTo>
                  <a:cubicBezTo>
                    <a:pt x="43" y="67"/>
                    <a:pt x="39" y="71"/>
                    <a:pt x="34" y="75"/>
                  </a:cubicBezTo>
                  <a:moveTo>
                    <a:pt x="25" y="81"/>
                  </a:moveTo>
                  <a:cubicBezTo>
                    <a:pt x="24" y="81"/>
                    <a:pt x="22" y="80"/>
                    <a:pt x="20" y="80"/>
                  </a:cubicBezTo>
                  <a:cubicBezTo>
                    <a:pt x="27" y="75"/>
                    <a:pt x="34" y="70"/>
                    <a:pt x="41" y="65"/>
                  </a:cubicBezTo>
                  <a:cubicBezTo>
                    <a:pt x="43" y="63"/>
                    <a:pt x="46" y="62"/>
                    <a:pt x="48" y="60"/>
                  </a:cubicBezTo>
                  <a:cubicBezTo>
                    <a:pt x="50" y="58"/>
                    <a:pt x="52" y="57"/>
                    <a:pt x="54" y="55"/>
                  </a:cubicBezTo>
                  <a:cubicBezTo>
                    <a:pt x="55" y="54"/>
                    <a:pt x="56" y="54"/>
                    <a:pt x="56" y="54"/>
                  </a:cubicBezTo>
                  <a:cubicBezTo>
                    <a:pt x="56" y="54"/>
                    <a:pt x="56" y="54"/>
                    <a:pt x="55" y="55"/>
                  </a:cubicBezTo>
                  <a:cubicBezTo>
                    <a:pt x="51" y="60"/>
                    <a:pt x="45" y="64"/>
                    <a:pt x="40" y="68"/>
                  </a:cubicBezTo>
                  <a:cubicBezTo>
                    <a:pt x="37" y="70"/>
                    <a:pt x="34" y="73"/>
                    <a:pt x="32" y="76"/>
                  </a:cubicBezTo>
                  <a:cubicBezTo>
                    <a:pt x="30" y="77"/>
                    <a:pt x="29" y="78"/>
                    <a:pt x="28" y="79"/>
                  </a:cubicBezTo>
                  <a:cubicBezTo>
                    <a:pt x="27" y="80"/>
                    <a:pt x="26" y="81"/>
                    <a:pt x="25" y="81"/>
                  </a:cubicBezTo>
                  <a:cubicBezTo>
                    <a:pt x="25" y="81"/>
                    <a:pt x="25" y="81"/>
                    <a:pt x="25" y="81"/>
                  </a:cubicBezTo>
                  <a:moveTo>
                    <a:pt x="27" y="81"/>
                  </a:moveTo>
                  <a:cubicBezTo>
                    <a:pt x="27" y="81"/>
                    <a:pt x="28" y="81"/>
                    <a:pt x="28" y="80"/>
                  </a:cubicBezTo>
                  <a:cubicBezTo>
                    <a:pt x="29" y="79"/>
                    <a:pt x="30" y="79"/>
                    <a:pt x="30" y="78"/>
                  </a:cubicBezTo>
                  <a:cubicBezTo>
                    <a:pt x="36" y="74"/>
                    <a:pt x="41" y="69"/>
                    <a:pt x="46" y="65"/>
                  </a:cubicBezTo>
                  <a:cubicBezTo>
                    <a:pt x="49" y="63"/>
                    <a:pt x="52" y="61"/>
                    <a:pt x="54" y="58"/>
                  </a:cubicBezTo>
                  <a:cubicBezTo>
                    <a:pt x="55" y="57"/>
                    <a:pt x="57" y="56"/>
                    <a:pt x="58" y="55"/>
                  </a:cubicBezTo>
                  <a:cubicBezTo>
                    <a:pt x="59" y="55"/>
                    <a:pt x="59" y="54"/>
                    <a:pt x="60" y="54"/>
                  </a:cubicBezTo>
                  <a:cubicBezTo>
                    <a:pt x="61" y="53"/>
                    <a:pt x="61" y="53"/>
                    <a:pt x="62" y="53"/>
                  </a:cubicBezTo>
                  <a:cubicBezTo>
                    <a:pt x="53" y="64"/>
                    <a:pt x="40" y="71"/>
                    <a:pt x="30" y="81"/>
                  </a:cubicBezTo>
                  <a:cubicBezTo>
                    <a:pt x="31" y="82"/>
                    <a:pt x="31" y="82"/>
                    <a:pt x="31" y="82"/>
                  </a:cubicBezTo>
                  <a:cubicBezTo>
                    <a:pt x="41" y="74"/>
                    <a:pt x="52" y="66"/>
                    <a:pt x="62" y="57"/>
                  </a:cubicBezTo>
                  <a:cubicBezTo>
                    <a:pt x="61" y="58"/>
                    <a:pt x="60" y="59"/>
                    <a:pt x="59" y="59"/>
                  </a:cubicBezTo>
                  <a:cubicBezTo>
                    <a:pt x="57" y="62"/>
                    <a:pt x="54" y="65"/>
                    <a:pt x="51" y="67"/>
                  </a:cubicBezTo>
                  <a:cubicBezTo>
                    <a:pt x="46" y="72"/>
                    <a:pt x="40" y="77"/>
                    <a:pt x="35" y="82"/>
                  </a:cubicBezTo>
                  <a:cubicBezTo>
                    <a:pt x="35" y="82"/>
                    <a:pt x="35" y="82"/>
                    <a:pt x="35" y="82"/>
                  </a:cubicBezTo>
                  <a:cubicBezTo>
                    <a:pt x="46" y="75"/>
                    <a:pt x="55" y="67"/>
                    <a:pt x="64" y="59"/>
                  </a:cubicBezTo>
                  <a:cubicBezTo>
                    <a:pt x="64" y="59"/>
                    <a:pt x="64" y="59"/>
                    <a:pt x="64" y="59"/>
                  </a:cubicBezTo>
                  <a:cubicBezTo>
                    <a:pt x="62" y="61"/>
                    <a:pt x="59" y="64"/>
                    <a:pt x="56" y="67"/>
                  </a:cubicBezTo>
                  <a:cubicBezTo>
                    <a:pt x="51" y="72"/>
                    <a:pt x="46" y="76"/>
                    <a:pt x="41" y="81"/>
                  </a:cubicBezTo>
                  <a:cubicBezTo>
                    <a:pt x="42" y="82"/>
                    <a:pt x="42" y="82"/>
                    <a:pt x="42" y="82"/>
                  </a:cubicBezTo>
                  <a:cubicBezTo>
                    <a:pt x="50" y="76"/>
                    <a:pt x="57" y="68"/>
                    <a:pt x="65" y="61"/>
                  </a:cubicBezTo>
                  <a:cubicBezTo>
                    <a:pt x="66" y="61"/>
                    <a:pt x="67" y="60"/>
                    <a:pt x="67" y="60"/>
                  </a:cubicBezTo>
                  <a:cubicBezTo>
                    <a:pt x="67" y="60"/>
                    <a:pt x="66" y="62"/>
                    <a:pt x="65" y="62"/>
                  </a:cubicBezTo>
                  <a:cubicBezTo>
                    <a:pt x="64" y="64"/>
                    <a:pt x="62" y="65"/>
                    <a:pt x="60" y="67"/>
                  </a:cubicBezTo>
                  <a:cubicBezTo>
                    <a:pt x="56" y="70"/>
                    <a:pt x="52" y="75"/>
                    <a:pt x="48" y="79"/>
                  </a:cubicBezTo>
                  <a:cubicBezTo>
                    <a:pt x="48" y="79"/>
                    <a:pt x="48" y="79"/>
                    <a:pt x="48" y="79"/>
                  </a:cubicBezTo>
                  <a:cubicBezTo>
                    <a:pt x="54" y="77"/>
                    <a:pt x="59" y="72"/>
                    <a:pt x="64" y="67"/>
                  </a:cubicBezTo>
                  <a:cubicBezTo>
                    <a:pt x="64" y="67"/>
                    <a:pt x="66" y="65"/>
                    <a:pt x="67" y="65"/>
                  </a:cubicBezTo>
                  <a:cubicBezTo>
                    <a:pt x="66" y="66"/>
                    <a:pt x="66" y="66"/>
                    <a:pt x="66" y="66"/>
                  </a:cubicBezTo>
                  <a:cubicBezTo>
                    <a:pt x="65" y="67"/>
                    <a:pt x="64" y="68"/>
                    <a:pt x="62" y="69"/>
                  </a:cubicBezTo>
                  <a:cubicBezTo>
                    <a:pt x="59" y="72"/>
                    <a:pt x="57" y="75"/>
                    <a:pt x="54" y="78"/>
                  </a:cubicBezTo>
                  <a:cubicBezTo>
                    <a:pt x="54" y="78"/>
                    <a:pt x="54" y="78"/>
                    <a:pt x="54" y="78"/>
                  </a:cubicBezTo>
                  <a:cubicBezTo>
                    <a:pt x="49" y="81"/>
                    <a:pt x="43" y="82"/>
                    <a:pt x="37" y="82"/>
                  </a:cubicBezTo>
                  <a:cubicBezTo>
                    <a:pt x="37" y="82"/>
                    <a:pt x="36" y="82"/>
                    <a:pt x="36" y="82"/>
                  </a:cubicBezTo>
                  <a:cubicBezTo>
                    <a:pt x="32" y="82"/>
                    <a:pt x="29" y="82"/>
                    <a:pt x="26" y="81"/>
                  </a:cubicBezTo>
                  <a:cubicBezTo>
                    <a:pt x="27" y="81"/>
                    <a:pt x="27" y="81"/>
                    <a:pt x="27" y="81"/>
                  </a:cubicBezTo>
                  <a:cubicBezTo>
                    <a:pt x="27" y="81"/>
                    <a:pt x="27" y="81"/>
                    <a:pt x="27" y="81"/>
                  </a:cubicBezTo>
                  <a:moveTo>
                    <a:pt x="9" y="72"/>
                  </a:moveTo>
                  <a:cubicBezTo>
                    <a:pt x="8" y="71"/>
                    <a:pt x="8" y="70"/>
                    <a:pt x="7" y="69"/>
                  </a:cubicBezTo>
                  <a:cubicBezTo>
                    <a:pt x="11" y="67"/>
                    <a:pt x="15" y="64"/>
                    <a:pt x="18" y="61"/>
                  </a:cubicBezTo>
                  <a:cubicBezTo>
                    <a:pt x="20" y="59"/>
                    <a:pt x="22" y="57"/>
                    <a:pt x="24" y="55"/>
                  </a:cubicBezTo>
                  <a:cubicBezTo>
                    <a:pt x="26" y="54"/>
                    <a:pt x="27" y="53"/>
                    <a:pt x="29" y="52"/>
                  </a:cubicBezTo>
                  <a:cubicBezTo>
                    <a:pt x="29" y="52"/>
                    <a:pt x="29" y="52"/>
                    <a:pt x="29" y="52"/>
                  </a:cubicBezTo>
                  <a:cubicBezTo>
                    <a:pt x="30" y="52"/>
                    <a:pt x="30" y="52"/>
                    <a:pt x="30" y="52"/>
                  </a:cubicBezTo>
                  <a:cubicBezTo>
                    <a:pt x="30" y="52"/>
                    <a:pt x="30" y="52"/>
                    <a:pt x="30" y="52"/>
                  </a:cubicBezTo>
                  <a:cubicBezTo>
                    <a:pt x="23" y="59"/>
                    <a:pt x="14" y="63"/>
                    <a:pt x="9" y="72"/>
                  </a:cubicBezTo>
                  <a:moveTo>
                    <a:pt x="7" y="68"/>
                  </a:moveTo>
                  <a:cubicBezTo>
                    <a:pt x="6" y="68"/>
                    <a:pt x="6" y="67"/>
                    <a:pt x="6" y="67"/>
                  </a:cubicBezTo>
                  <a:cubicBezTo>
                    <a:pt x="9" y="64"/>
                    <a:pt x="11" y="62"/>
                    <a:pt x="14" y="60"/>
                  </a:cubicBezTo>
                  <a:cubicBezTo>
                    <a:pt x="15" y="58"/>
                    <a:pt x="16" y="57"/>
                    <a:pt x="18" y="56"/>
                  </a:cubicBezTo>
                  <a:cubicBezTo>
                    <a:pt x="19" y="55"/>
                    <a:pt x="22" y="52"/>
                    <a:pt x="22" y="52"/>
                  </a:cubicBezTo>
                  <a:cubicBezTo>
                    <a:pt x="22" y="52"/>
                    <a:pt x="22" y="53"/>
                    <a:pt x="20" y="54"/>
                  </a:cubicBezTo>
                  <a:cubicBezTo>
                    <a:pt x="18" y="57"/>
                    <a:pt x="16" y="60"/>
                    <a:pt x="13" y="63"/>
                  </a:cubicBezTo>
                  <a:cubicBezTo>
                    <a:pt x="11" y="64"/>
                    <a:pt x="8" y="66"/>
                    <a:pt x="7" y="68"/>
                  </a:cubicBezTo>
                  <a:moveTo>
                    <a:pt x="32" y="81"/>
                  </a:moveTo>
                  <a:cubicBezTo>
                    <a:pt x="33" y="80"/>
                    <a:pt x="33" y="80"/>
                    <a:pt x="33" y="80"/>
                  </a:cubicBezTo>
                  <a:cubicBezTo>
                    <a:pt x="38" y="75"/>
                    <a:pt x="44" y="71"/>
                    <a:pt x="49" y="66"/>
                  </a:cubicBezTo>
                  <a:cubicBezTo>
                    <a:pt x="54" y="61"/>
                    <a:pt x="59" y="57"/>
                    <a:pt x="63" y="53"/>
                  </a:cubicBezTo>
                  <a:cubicBezTo>
                    <a:pt x="64" y="52"/>
                    <a:pt x="66" y="51"/>
                    <a:pt x="68" y="51"/>
                  </a:cubicBezTo>
                  <a:cubicBezTo>
                    <a:pt x="68" y="51"/>
                    <a:pt x="69" y="51"/>
                    <a:pt x="69" y="51"/>
                  </a:cubicBezTo>
                  <a:cubicBezTo>
                    <a:pt x="70" y="51"/>
                    <a:pt x="70" y="51"/>
                    <a:pt x="70" y="51"/>
                  </a:cubicBezTo>
                  <a:cubicBezTo>
                    <a:pt x="70" y="52"/>
                    <a:pt x="69" y="53"/>
                    <a:pt x="69" y="54"/>
                  </a:cubicBezTo>
                  <a:cubicBezTo>
                    <a:pt x="69" y="58"/>
                    <a:pt x="68" y="61"/>
                    <a:pt x="67" y="64"/>
                  </a:cubicBezTo>
                  <a:cubicBezTo>
                    <a:pt x="64" y="66"/>
                    <a:pt x="62" y="68"/>
                    <a:pt x="59" y="71"/>
                  </a:cubicBezTo>
                  <a:cubicBezTo>
                    <a:pt x="57" y="73"/>
                    <a:pt x="55" y="74"/>
                    <a:pt x="53" y="76"/>
                  </a:cubicBezTo>
                  <a:cubicBezTo>
                    <a:pt x="53" y="76"/>
                    <a:pt x="50" y="78"/>
                    <a:pt x="49" y="78"/>
                  </a:cubicBezTo>
                  <a:cubicBezTo>
                    <a:pt x="49" y="78"/>
                    <a:pt x="49" y="78"/>
                    <a:pt x="50" y="77"/>
                  </a:cubicBezTo>
                  <a:cubicBezTo>
                    <a:pt x="54" y="74"/>
                    <a:pt x="57" y="70"/>
                    <a:pt x="61" y="67"/>
                  </a:cubicBezTo>
                  <a:cubicBezTo>
                    <a:pt x="64" y="64"/>
                    <a:pt x="67" y="62"/>
                    <a:pt x="69" y="58"/>
                  </a:cubicBezTo>
                  <a:cubicBezTo>
                    <a:pt x="68" y="58"/>
                    <a:pt x="68" y="58"/>
                    <a:pt x="68" y="58"/>
                  </a:cubicBezTo>
                  <a:cubicBezTo>
                    <a:pt x="64" y="62"/>
                    <a:pt x="60" y="65"/>
                    <a:pt x="56" y="68"/>
                  </a:cubicBezTo>
                  <a:cubicBezTo>
                    <a:pt x="54" y="71"/>
                    <a:pt x="52" y="73"/>
                    <a:pt x="49" y="75"/>
                  </a:cubicBezTo>
                  <a:cubicBezTo>
                    <a:pt x="48" y="76"/>
                    <a:pt x="44" y="79"/>
                    <a:pt x="43" y="80"/>
                  </a:cubicBezTo>
                  <a:cubicBezTo>
                    <a:pt x="51" y="73"/>
                    <a:pt x="59" y="65"/>
                    <a:pt x="67" y="56"/>
                  </a:cubicBezTo>
                  <a:cubicBezTo>
                    <a:pt x="68" y="56"/>
                    <a:pt x="68" y="56"/>
                    <a:pt x="68" y="56"/>
                  </a:cubicBezTo>
                  <a:cubicBezTo>
                    <a:pt x="68" y="55"/>
                    <a:pt x="69" y="55"/>
                    <a:pt x="69" y="55"/>
                  </a:cubicBezTo>
                  <a:cubicBezTo>
                    <a:pt x="69" y="54"/>
                    <a:pt x="69" y="54"/>
                    <a:pt x="69" y="54"/>
                  </a:cubicBezTo>
                  <a:cubicBezTo>
                    <a:pt x="63" y="59"/>
                    <a:pt x="57" y="64"/>
                    <a:pt x="52" y="69"/>
                  </a:cubicBezTo>
                  <a:cubicBezTo>
                    <a:pt x="49" y="71"/>
                    <a:pt x="46" y="73"/>
                    <a:pt x="44" y="75"/>
                  </a:cubicBezTo>
                  <a:cubicBezTo>
                    <a:pt x="42" y="77"/>
                    <a:pt x="41" y="78"/>
                    <a:pt x="39" y="79"/>
                  </a:cubicBezTo>
                  <a:cubicBezTo>
                    <a:pt x="43" y="75"/>
                    <a:pt x="48" y="71"/>
                    <a:pt x="52" y="67"/>
                  </a:cubicBezTo>
                  <a:cubicBezTo>
                    <a:pt x="57" y="62"/>
                    <a:pt x="63" y="58"/>
                    <a:pt x="67" y="53"/>
                  </a:cubicBezTo>
                  <a:cubicBezTo>
                    <a:pt x="67" y="52"/>
                    <a:pt x="67" y="52"/>
                    <a:pt x="67" y="52"/>
                  </a:cubicBezTo>
                  <a:cubicBezTo>
                    <a:pt x="61" y="57"/>
                    <a:pt x="55" y="62"/>
                    <a:pt x="50" y="67"/>
                  </a:cubicBezTo>
                  <a:cubicBezTo>
                    <a:pt x="46" y="69"/>
                    <a:pt x="43" y="72"/>
                    <a:pt x="39" y="75"/>
                  </a:cubicBezTo>
                  <a:cubicBezTo>
                    <a:pt x="38" y="76"/>
                    <a:pt x="36" y="77"/>
                    <a:pt x="34" y="79"/>
                  </a:cubicBezTo>
                  <a:cubicBezTo>
                    <a:pt x="34" y="79"/>
                    <a:pt x="33" y="80"/>
                    <a:pt x="32" y="81"/>
                  </a:cubicBezTo>
                  <a:moveTo>
                    <a:pt x="8" y="68"/>
                  </a:moveTo>
                  <a:cubicBezTo>
                    <a:pt x="8" y="68"/>
                    <a:pt x="9" y="66"/>
                    <a:pt x="10" y="66"/>
                  </a:cubicBezTo>
                  <a:cubicBezTo>
                    <a:pt x="11" y="65"/>
                    <a:pt x="13" y="64"/>
                    <a:pt x="14" y="62"/>
                  </a:cubicBezTo>
                  <a:cubicBezTo>
                    <a:pt x="18" y="59"/>
                    <a:pt x="21" y="55"/>
                    <a:pt x="24" y="51"/>
                  </a:cubicBezTo>
                  <a:cubicBezTo>
                    <a:pt x="24" y="51"/>
                    <a:pt x="24" y="51"/>
                    <a:pt x="24" y="51"/>
                  </a:cubicBezTo>
                  <a:cubicBezTo>
                    <a:pt x="25" y="51"/>
                    <a:pt x="26" y="52"/>
                    <a:pt x="27" y="52"/>
                  </a:cubicBezTo>
                  <a:cubicBezTo>
                    <a:pt x="28" y="52"/>
                    <a:pt x="28" y="52"/>
                    <a:pt x="28" y="52"/>
                  </a:cubicBezTo>
                  <a:cubicBezTo>
                    <a:pt x="21" y="57"/>
                    <a:pt x="16" y="62"/>
                    <a:pt x="10" y="67"/>
                  </a:cubicBezTo>
                  <a:cubicBezTo>
                    <a:pt x="9" y="67"/>
                    <a:pt x="8" y="68"/>
                    <a:pt x="8" y="68"/>
                  </a:cubicBezTo>
                  <a:moveTo>
                    <a:pt x="12" y="75"/>
                  </a:moveTo>
                  <a:cubicBezTo>
                    <a:pt x="12" y="75"/>
                    <a:pt x="12" y="75"/>
                    <a:pt x="12" y="75"/>
                  </a:cubicBezTo>
                  <a:cubicBezTo>
                    <a:pt x="11" y="74"/>
                    <a:pt x="10" y="73"/>
                    <a:pt x="10" y="73"/>
                  </a:cubicBezTo>
                  <a:cubicBezTo>
                    <a:pt x="19" y="67"/>
                    <a:pt x="26" y="57"/>
                    <a:pt x="35" y="52"/>
                  </a:cubicBezTo>
                  <a:cubicBezTo>
                    <a:pt x="35" y="52"/>
                    <a:pt x="38" y="50"/>
                    <a:pt x="38" y="50"/>
                  </a:cubicBezTo>
                  <a:cubicBezTo>
                    <a:pt x="38" y="50"/>
                    <a:pt x="38" y="50"/>
                    <a:pt x="38" y="51"/>
                  </a:cubicBezTo>
                  <a:cubicBezTo>
                    <a:pt x="37" y="51"/>
                    <a:pt x="36" y="52"/>
                    <a:pt x="35" y="53"/>
                  </a:cubicBezTo>
                  <a:cubicBezTo>
                    <a:pt x="32" y="56"/>
                    <a:pt x="29" y="58"/>
                    <a:pt x="27" y="60"/>
                  </a:cubicBezTo>
                  <a:cubicBezTo>
                    <a:pt x="21" y="65"/>
                    <a:pt x="17" y="70"/>
                    <a:pt x="12" y="75"/>
                  </a:cubicBezTo>
                  <a:moveTo>
                    <a:pt x="20" y="80"/>
                  </a:moveTo>
                  <a:cubicBezTo>
                    <a:pt x="18" y="79"/>
                    <a:pt x="16" y="78"/>
                    <a:pt x="15" y="77"/>
                  </a:cubicBezTo>
                  <a:cubicBezTo>
                    <a:pt x="15" y="77"/>
                    <a:pt x="15" y="77"/>
                    <a:pt x="15" y="77"/>
                  </a:cubicBezTo>
                  <a:cubicBezTo>
                    <a:pt x="20" y="72"/>
                    <a:pt x="25" y="67"/>
                    <a:pt x="30" y="63"/>
                  </a:cubicBezTo>
                  <a:cubicBezTo>
                    <a:pt x="33" y="60"/>
                    <a:pt x="37" y="58"/>
                    <a:pt x="40" y="55"/>
                  </a:cubicBezTo>
                  <a:cubicBezTo>
                    <a:pt x="42" y="54"/>
                    <a:pt x="46" y="52"/>
                    <a:pt x="47" y="50"/>
                  </a:cubicBezTo>
                  <a:cubicBezTo>
                    <a:pt x="41" y="55"/>
                    <a:pt x="35" y="60"/>
                    <a:pt x="30" y="65"/>
                  </a:cubicBezTo>
                  <a:cubicBezTo>
                    <a:pt x="25" y="69"/>
                    <a:pt x="20" y="73"/>
                    <a:pt x="17" y="78"/>
                  </a:cubicBezTo>
                  <a:cubicBezTo>
                    <a:pt x="17" y="78"/>
                    <a:pt x="17" y="78"/>
                    <a:pt x="17" y="78"/>
                  </a:cubicBezTo>
                  <a:cubicBezTo>
                    <a:pt x="23" y="74"/>
                    <a:pt x="28" y="70"/>
                    <a:pt x="33" y="66"/>
                  </a:cubicBezTo>
                  <a:cubicBezTo>
                    <a:pt x="39" y="62"/>
                    <a:pt x="45" y="56"/>
                    <a:pt x="51" y="53"/>
                  </a:cubicBezTo>
                  <a:cubicBezTo>
                    <a:pt x="49" y="54"/>
                    <a:pt x="46" y="57"/>
                    <a:pt x="43" y="59"/>
                  </a:cubicBezTo>
                  <a:cubicBezTo>
                    <a:pt x="40" y="62"/>
                    <a:pt x="37" y="64"/>
                    <a:pt x="34" y="67"/>
                  </a:cubicBezTo>
                  <a:cubicBezTo>
                    <a:pt x="31" y="70"/>
                    <a:pt x="28" y="73"/>
                    <a:pt x="25" y="75"/>
                  </a:cubicBezTo>
                  <a:cubicBezTo>
                    <a:pt x="23" y="77"/>
                    <a:pt x="21" y="78"/>
                    <a:pt x="20" y="80"/>
                  </a:cubicBezTo>
                  <a:moveTo>
                    <a:pt x="47" y="50"/>
                  </a:moveTo>
                  <a:cubicBezTo>
                    <a:pt x="47" y="50"/>
                    <a:pt x="47" y="50"/>
                    <a:pt x="47" y="50"/>
                  </a:cubicBezTo>
                  <a:cubicBezTo>
                    <a:pt x="47" y="50"/>
                    <a:pt x="47" y="50"/>
                    <a:pt x="47" y="50"/>
                  </a:cubicBezTo>
                  <a:moveTo>
                    <a:pt x="6" y="66"/>
                  </a:moveTo>
                  <a:cubicBezTo>
                    <a:pt x="5" y="64"/>
                    <a:pt x="4" y="62"/>
                    <a:pt x="4" y="60"/>
                  </a:cubicBezTo>
                  <a:cubicBezTo>
                    <a:pt x="8" y="57"/>
                    <a:pt x="11" y="53"/>
                    <a:pt x="15" y="50"/>
                  </a:cubicBezTo>
                  <a:cubicBezTo>
                    <a:pt x="15" y="50"/>
                    <a:pt x="13" y="53"/>
                    <a:pt x="12" y="54"/>
                  </a:cubicBezTo>
                  <a:cubicBezTo>
                    <a:pt x="11" y="55"/>
                    <a:pt x="10" y="56"/>
                    <a:pt x="9" y="57"/>
                  </a:cubicBezTo>
                  <a:cubicBezTo>
                    <a:pt x="7" y="59"/>
                    <a:pt x="6" y="61"/>
                    <a:pt x="5" y="63"/>
                  </a:cubicBezTo>
                  <a:cubicBezTo>
                    <a:pt x="5" y="63"/>
                    <a:pt x="5" y="63"/>
                    <a:pt x="5" y="63"/>
                  </a:cubicBezTo>
                  <a:cubicBezTo>
                    <a:pt x="8" y="62"/>
                    <a:pt x="10" y="59"/>
                    <a:pt x="12" y="57"/>
                  </a:cubicBezTo>
                  <a:cubicBezTo>
                    <a:pt x="13" y="56"/>
                    <a:pt x="15" y="55"/>
                    <a:pt x="16" y="53"/>
                  </a:cubicBezTo>
                  <a:cubicBezTo>
                    <a:pt x="16" y="53"/>
                    <a:pt x="18" y="51"/>
                    <a:pt x="19" y="51"/>
                  </a:cubicBezTo>
                  <a:cubicBezTo>
                    <a:pt x="19" y="51"/>
                    <a:pt x="19" y="51"/>
                    <a:pt x="18" y="52"/>
                  </a:cubicBezTo>
                  <a:cubicBezTo>
                    <a:pt x="15" y="57"/>
                    <a:pt x="9" y="61"/>
                    <a:pt x="6" y="66"/>
                  </a:cubicBezTo>
                  <a:moveTo>
                    <a:pt x="14" y="77"/>
                  </a:moveTo>
                  <a:cubicBezTo>
                    <a:pt x="14" y="77"/>
                    <a:pt x="13" y="76"/>
                    <a:pt x="13" y="76"/>
                  </a:cubicBezTo>
                  <a:cubicBezTo>
                    <a:pt x="18" y="71"/>
                    <a:pt x="23" y="66"/>
                    <a:pt x="29" y="62"/>
                  </a:cubicBezTo>
                  <a:cubicBezTo>
                    <a:pt x="32" y="59"/>
                    <a:pt x="35" y="57"/>
                    <a:pt x="38" y="54"/>
                  </a:cubicBezTo>
                  <a:cubicBezTo>
                    <a:pt x="40" y="53"/>
                    <a:pt x="41" y="52"/>
                    <a:pt x="43" y="51"/>
                  </a:cubicBezTo>
                  <a:cubicBezTo>
                    <a:pt x="44" y="50"/>
                    <a:pt x="44" y="50"/>
                    <a:pt x="44" y="50"/>
                  </a:cubicBezTo>
                  <a:cubicBezTo>
                    <a:pt x="45" y="50"/>
                    <a:pt x="42" y="52"/>
                    <a:pt x="42" y="52"/>
                  </a:cubicBezTo>
                  <a:cubicBezTo>
                    <a:pt x="37" y="56"/>
                    <a:pt x="33" y="59"/>
                    <a:pt x="28" y="63"/>
                  </a:cubicBezTo>
                  <a:cubicBezTo>
                    <a:pt x="24" y="68"/>
                    <a:pt x="19" y="72"/>
                    <a:pt x="14" y="77"/>
                  </a:cubicBezTo>
                  <a:cubicBezTo>
                    <a:pt x="14" y="77"/>
                    <a:pt x="14" y="77"/>
                    <a:pt x="14" y="77"/>
                  </a:cubicBezTo>
                  <a:moveTo>
                    <a:pt x="6" y="66"/>
                  </a:moveTo>
                  <a:cubicBezTo>
                    <a:pt x="8" y="64"/>
                    <a:pt x="11" y="60"/>
                    <a:pt x="14" y="58"/>
                  </a:cubicBezTo>
                  <a:cubicBezTo>
                    <a:pt x="16" y="56"/>
                    <a:pt x="18" y="53"/>
                    <a:pt x="20" y="50"/>
                  </a:cubicBezTo>
                  <a:cubicBezTo>
                    <a:pt x="20" y="50"/>
                    <a:pt x="20" y="50"/>
                    <a:pt x="20" y="50"/>
                  </a:cubicBezTo>
                  <a:cubicBezTo>
                    <a:pt x="21" y="50"/>
                    <a:pt x="22" y="50"/>
                    <a:pt x="23" y="51"/>
                  </a:cubicBezTo>
                  <a:cubicBezTo>
                    <a:pt x="23" y="51"/>
                    <a:pt x="23" y="51"/>
                    <a:pt x="23" y="51"/>
                  </a:cubicBezTo>
                  <a:cubicBezTo>
                    <a:pt x="17" y="55"/>
                    <a:pt x="12" y="61"/>
                    <a:pt x="6" y="66"/>
                  </a:cubicBezTo>
                  <a:moveTo>
                    <a:pt x="18" y="77"/>
                  </a:moveTo>
                  <a:cubicBezTo>
                    <a:pt x="18" y="77"/>
                    <a:pt x="19" y="75"/>
                    <a:pt x="20" y="75"/>
                  </a:cubicBezTo>
                  <a:cubicBezTo>
                    <a:pt x="21" y="74"/>
                    <a:pt x="22" y="72"/>
                    <a:pt x="24" y="71"/>
                  </a:cubicBezTo>
                  <a:cubicBezTo>
                    <a:pt x="26" y="69"/>
                    <a:pt x="29" y="67"/>
                    <a:pt x="31" y="65"/>
                  </a:cubicBezTo>
                  <a:cubicBezTo>
                    <a:pt x="37" y="60"/>
                    <a:pt x="43" y="55"/>
                    <a:pt x="49" y="50"/>
                  </a:cubicBezTo>
                  <a:cubicBezTo>
                    <a:pt x="49" y="49"/>
                    <a:pt x="49" y="49"/>
                    <a:pt x="49" y="49"/>
                  </a:cubicBezTo>
                  <a:cubicBezTo>
                    <a:pt x="51" y="50"/>
                    <a:pt x="53" y="52"/>
                    <a:pt x="55" y="53"/>
                  </a:cubicBezTo>
                  <a:cubicBezTo>
                    <a:pt x="50" y="57"/>
                    <a:pt x="46" y="61"/>
                    <a:pt x="40" y="65"/>
                  </a:cubicBezTo>
                  <a:cubicBezTo>
                    <a:pt x="37" y="67"/>
                    <a:pt x="33" y="70"/>
                    <a:pt x="29" y="73"/>
                  </a:cubicBezTo>
                  <a:cubicBezTo>
                    <a:pt x="31" y="71"/>
                    <a:pt x="32" y="69"/>
                    <a:pt x="34" y="67"/>
                  </a:cubicBezTo>
                  <a:cubicBezTo>
                    <a:pt x="40" y="62"/>
                    <a:pt x="46" y="57"/>
                    <a:pt x="52" y="52"/>
                  </a:cubicBezTo>
                  <a:cubicBezTo>
                    <a:pt x="52" y="52"/>
                    <a:pt x="52" y="52"/>
                    <a:pt x="52" y="52"/>
                  </a:cubicBezTo>
                  <a:cubicBezTo>
                    <a:pt x="47" y="54"/>
                    <a:pt x="42" y="58"/>
                    <a:pt x="38" y="62"/>
                  </a:cubicBezTo>
                  <a:cubicBezTo>
                    <a:pt x="32" y="67"/>
                    <a:pt x="26" y="71"/>
                    <a:pt x="19" y="76"/>
                  </a:cubicBezTo>
                  <a:cubicBezTo>
                    <a:pt x="18" y="76"/>
                    <a:pt x="18" y="77"/>
                    <a:pt x="18" y="77"/>
                  </a:cubicBezTo>
                  <a:moveTo>
                    <a:pt x="3" y="58"/>
                  </a:moveTo>
                  <a:cubicBezTo>
                    <a:pt x="3" y="57"/>
                    <a:pt x="3" y="57"/>
                    <a:pt x="3" y="56"/>
                  </a:cubicBezTo>
                  <a:cubicBezTo>
                    <a:pt x="4" y="55"/>
                    <a:pt x="5" y="54"/>
                    <a:pt x="7" y="53"/>
                  </a:cubicBezTo>
                  <a:cubicBezTo>
                    <a:pt x="8" y="52"/>
                    <a:pt x="9" y="51"/>
                    <a:pt x="10" y="50"/>
                  </a:cubicBezTo>
                  <a:cubicBezTo>
                    <a:pt x="11" y="49"/>
                    <a:pt x="11" y="49"/>
                    <a:pt x="11" y="49"/>
                  </a:cubicBezTo>
                  <a:cubicBezTo>
                    <a:pt x="12" y="49"/>
                    <a:pt x="10" y="51"/>
                    <a:pt x="10" y="51"/>
                  </a:cubicBezTo>
                  <a:cubicBezTo>
                    <a:pt x="8" y="53"/>
                    <a:pt x="5" y="55"/>
                    <a:pt x="3" y="58"/>
                  </a:cubicBezTo>
                  <a:moveTo>
                    <a:pt x="35" y="58"/>
                  </a:moveTo>
                  <a:cubicBezTo>
                    <a:pt x="36" y="57"/>
                    <a:pt x="37" y="56"/>
                    <a:pt x="39" y="55"/>
                  </a:cubicBezTo>
                  <a:cubicBezTo>
                    <a:pt x="41" y="53"/>
                    <a:pt x="44" y="52"/>
                    <a:pt x="46" y="49"/>
                  </a:cubicBezTo>
                  <a:cubicBezTo>
                    <a:pt x="46" y="49"/>
                    <a:pt x="46" y="49"/>
                    <a:pt x="46" y="49"/>
                  </a:cubicBezTo>
                  <a:cubicBezTo>
                    <a:pt x="47" y="49"/>
                    <a:pt x="47" y="49"/>
                    <a:pt x="47" y="49"/>
                  </a:cubicBezTo>
                  <a:cubicBezTo>
                    <a:pt x="47" y="49"/>
                    <a:pt x="48" y="49"/>
                    <a:pt x="48" y="49"/>
                  </a:cubicBezTo>
                  <a:cubicBezTo>
                    <a:pt x="43" y="52"/>
                    <a:pt x="39" y="55"/>
                    <a:pt x="35" y="58"/>
                  </a:cubicBezTo>
                  <a:moveTo>
                    <a:pt x="10" y="72"/>
                  </a:moveTo>
                  <a:cubicBezTo>
                    <a:pt x="10" y="70"/>
                    <a:pt x="12" y="69"/>
                    <a:pt x="13" y="67"/>
                  </a:cubicBezTo>
                  <a:cubicBezTo>
                    <a:pt x="15" y="65"/>
                    <a:pt x="18" y="63"/>
                    <a:pt x="20" y="61"/>
                  </a:cubicBezTo>
                  <a:cubicBezTo>
                    <a:pt x="24" y="58"/>
                    <a:pt x="28" y="55"/>
                    <a:pt x="31" y="52"/>
                  </a:cubicBezTo>
                  <a:cubicBezTo>
                    <a:pt x="32" y="52"/>
                    <a:pt x="33" y="51"/>
                    <a:pt x="35" y="51"/>
                  </a:cubicBezTo>
                  <a:cubicBezTo>
                    <a:pt x="38" y="50"/>
                    <a:pt x="41" y="49"/>
                    <a:pt x="44" y="49"/>
                  </a:cubicBezTo>
                  <a:cubicBezTo>
                    <a:pt x="44" y="49"/>
                    <a:pt x="45" y="49"/>
                    <a:pt x="45" y="49"/>
                  </a:cubicBezTo>
                  <a:cubicBezTo>
                    <a:pt x="34" y="56"/>
                    <a:pt x="25" y="64"/>
                    <a:pt x="15" y="73"/>
                  </a:cubicBezTo>
                  <a:cubicBezTo>
                    <a:pt x="15" y="73"/>
                    <a:pt x="15" y="73"/>
                    <a:pt x="14" y="74"/>
                  </a:cubicBezTo>
                  <a:cubicBezTo>
                    <a:pt x="15" y="73"/>
                    <a:pt x="16" y="72"/>
                    <a:pt x="16" y="71"/>
                  </a:cubicBezTo>
                  <a:cubicBezTo>
                    <a:pt x="19" y="69"/>
                    <a:pt x="21" y="66"/>
                    <a:pt x="24" y="64"/>
                  </a:cubicBezTo>
                  <a:cubicBezTo>
                    <a:pt x="29" y="59"/>
                    <a:pt x="34" y="54"/>
                    <a:pt x="40" y="50"/>
                  </a:cubicBezTo>
                  <a:cubicBezTo>
                    <a:pt x="39" y="49"/>
                    <a:pt x="39" y="49"/>
                    <a:pt x="39" y="49"/>
                  </a:cubicBezTo>
                  <a:cubicBezTo>
                    <a:pt x="28" y="53"/>
                    <a:pt x="21" y="64"/>
                    <a:pt x="12" y="70"/>
                  </a:cubicBezTo>
                  <a:cubicBezTo>
                    <a:pt x="10" y="72"/>
                    <a:pt x="10" y="72"/>
                    <a:pt x="10" y="72"/>
                  </a:cubicBezTo>
                  <a:moveTo>
                    <a:pt x="3" y="53"/>
                  </a:moveTo>
                  <a:cubicBezTo>
                    <a:pt x="4" y="52"/>
                    <a:pt x="5" y="51"/>
                    <a:pt x="7" y="50"/>
                  </a:cubicBezTo>
                  <a:cubicBezTo>
                    <a:pt x="7" y="49"/>
                    <a:pt x="7" y="49"/>
                    <a:pt x="8" y="49"/>
                  </a:cubicBezTo>
                  <a:cubicBezTo>
                    <a:pt x="8" y="48"/>
                    <a:pt x="8" y="48"/>
                    <a:pt x="8" y="48"/>
                  </a:cubicBezTo>
                  <a:cubicBezTo>
                    <a:pt x="8" y="49"/>
                    <a:pt x="7" y="50"/>
                    <a:pt x="7" y="51"/>
                  </a:cubicBezTo>
                  <a:cubicBezTo>
                    <a:pt x="5" y="52"/>
                    <a:pt x="4" y="54"/>
                    <a:pt x="3" y="55"/>
                  </a:cubicBezTo>
                  <a:cubicBezTo>
                    <a:pt x="3" y="55"/>
                    <a:pt x="3" y="54"/>
                    <a:pt x="3" y="54"/>
                  </a:cubicBezTo>
                  <a:cubicBezTo>
                    <a:pt x="3" y="53"/>
                    <a:pt x="3" y="52"/>
                    <a:pt x="3" y="51"/>
                  </a:cubicBezTo>
                  <a:cubicBezTo>
                    <a:pt x="4" y="50"/>
                    <a:pt x="5" y="49"/>
                    <a:pt x="7" y="49"/>
                  </a:cubicBezTo>
                  <a:cubicBezTo>
                    <a:pt x="5" y="50"/>
                    <a:pt x="4" y="51"/>
                    <a:pt x="3" y="52"/>
                  </a:cubicBezTo>
                  <a:cubicBezTo>
                    <a:pt x="3" y="53"/>
                    <a:pt x="3" y="53"/>
                    <a:pt x="3" y="53"/>
                  </a:cubicBezTo>
                  <a:moveTo>
                    <a:pt x="4" y="58"/>
                  </a:moveTo>
                  <a:cubicBezTo>
                    <a:pt x="4" y="58"/>
                    <a:pt x="4" y="57"/>
                    <a:pt x="5" y="56"/>
                  </a:cubicBezTo>
                  <a:cubicBezTo>
                    <a:pt x="6" y="55"/>
                    <a:pt x="7" y="55"/>
                    <a:pt x="8" y="54"/>
                  </a:cubicBezTo>
                  <a:cubicBezTo>
                    <a:pt x="9" y="52"/>
                    <a:pt x="11" y="51"/>
                    <a:pt x="12" y="49"/>
                  </a:cubicBezTo>
                  <a:cubicBezTo>
                    <a:pt x="12" y="48"/>
                    <a:pt x="12" y="48"/>
                    <a:pt x="12" y="48"/>
                  </a:cubicBezTo>
                  <a:cubicBezTo>
                    <a:pt x="15" y="49"/>
                    <a:pt x="17" y="49"/>
                    <a:pt x="19" y="49"/>
                  </a:cubicBezTo>
                  <a:cubicBezTo>
                    <a:pt x="20" y="50"/>
                    <a:pt x="20" y="50"/>
                    <a:pt x="20" y="50"/>
                  </a:cubicBezTo>
                  <a:cubicBezTo>
                    <a:pt x="17" y="51"/>
                    <a:pt x="16" y="53"/>
                    <a:pt x="14" y="55"/>
                  </a:cubicBezTo>
                  <a:cubicBezTo>
                    <a:pt x="12" y="56"/>
                    <a:pt x="11" y="57"/>
                    <a:pt x="10" y="59"/>
                  </a:cubicBezTo>
                  <a:cubicBezTo>
                    <a:pt x="9" y="60"/>
                    <a:pt x="7" y="61"/>
                    <a:pt x="6" y="62"/>
                  </a:cubicBezTo>
                  <a:cubicBezTo>
                    <a:pt x="8" y="59"/>
                    <a:pt x="10" y="57"/>
                    <a:pt x="12" y="55"/>
                  </a:cubicBezTo>
                  <a:cubicBezTo>
                    <a:pt x="14" y="53"/>
                    <a:pt x="15" y="52"/>
                    <a:pt x="16" y="49"/>
                  </a:cubicBezTo>
                  <a:cubicBezTo>
                    <a:pt x="16" y="49"/>
                    <a:pt x="16" y="49"/>
                    <a:pt x="16" y="49"/>
                  </a:cubicBezTo>
                  <a:cubicBezTo>
                    <a:pt x="12" y="51"/>
                    <a:pt x="9" y="54"/>
                    <a:pt x="5" y="58"/>
                  </a:cubicBezTo>
                  <a:cubicBezTo>
                    <a:pt x="5" y="58"/>
                    <a:pt x="4" y="58"/>
                    <a:pt x="4" y="58"/>
                  </a:cubicBezTo>
                  <a:moveTo>
                    <a:pt x="4" y="54"/>
                  </a:moveTo>
                  <a:cubicBezTo>
                    <a:pt x="5" y="53"/>
                    <a:pt x="6" y="53"/>
                    <a:pt x="6" y="52"/>
                  </a:cubicBezTo>
                  <a:cubicBezTo>
                    <a:pt x="7" y="51"/>
                    <a:pt x="8" y="50"/>
                    <a:pt x="9" y="48"/>
                  </a:cubicBezTo>
                  <a:cubicBezTo>
                    <a:pt x="10" y="48"/>
                    <a:pt x="10" y="48"/>
                    <a:pt x="11" y="48"/>
                  </a:cubicBezTo>
                  <a:cubicBezTo>
                    <a:pt x="11" y="48"/>
                    <a:pt x="12" y="48"/>
                    <a:pt x="12" y="48"/>
                  </a:cubicBezTo>
                  <a:cubicBezTo>
                    <a:pt x="9" y="50"/>
                    <a:pt x="7" y="52"/>
                    <a:pt x="4" y="54"/>
                  </a:cubicBezTo>
                  <a:moveTo>
                    <a:pt x="45" y="2"/>
                  </a:moveTo>
                  <a:cubicBezTo>
                    <a:pt x="44" y="2"/>
                    <a:pt x="43" y="3"/>
                    <a:pt x="43" y="3"/>
                  </a:cubicBezTo>
                  <a:cubicBezTo>
                    <a:pt x="44" y="10"/>
                    <a:pt x="43" y="16"/>
                    <a:pt x="43" y="22"/>
                  </a:cubicBezTo>
                  <a:cubicBezTo>
                    <a:pt x="43" y="23"/>
                    <a:pt x="43" y="23"/>
                    <a:pt x="43" y="23"/>
                  </a:cubicBezTo>
                  <a:cubicBezTo>
                    <a:pt x="43" y="23"/>
                    <a:pt x="44" y="24"/>
                    <a:pt x="44" y="24"/>
                  </a:cubicBezTo>
                  <a:cubicBezTo>
                    <a:pt x="44" y="24"/>
                    <a:pt x="44" y="24"/>
                    <a:pt x="44" y="24"/>
                  </a:cubicBezTo>
                  <a:cubicBezTo>
                    <a:pt x="45" y="24"/>
                    <a:pt x="45" y="24"/>
                    <a:pt x="45" y="24"/>
                  </a:cubicBezTo>
                  <a:cubicBezTo>
                    <a:pt x="60" y="24"/>
                    <a:pt x="68" y="36"/>
                    <a:pt x="69" y="49"/>
                  </a:cubicBezTo>
                  <a:cubicBezTo>
                    <a:pt x="69" y="49"/>
                    <a:pt x="68" y="49"/>
                    <a:pt x="68" y="49"/>
                  </a:cubicBezTo>
                  <a:cubicBezTo>
                    <a:pt x="67" y="49"/>
                    <a:pt x="65" y="49"/>
                    <a:pt x="64" y="50"/>
                  </a:cubicBezTo>
                  <a:cubicBezTo>
                    <a:pt x="62" y="51"/>
                    <a:pt x="60" y="51"/>
                    <a:pt x="59" y="51"/>
                  </a:cubicBezTo>
                  <a:cubicBezTo>
                    <a:pt x="57" y="51"/>
                    <a:pt x="55" y="50"/>
                    <a:pt x="53" y="49"/>
                  </a:cubicBezTo>
                  <a:cubicBezTo>
                    <a:pt x="50" y="47"/>
                    <a:pt x="47" y="46"/>
                    <a:pt x="44" y="46"/>
                  </a:cubicBezTo>
                  <a:cubicBezTo>
                    <a:pt x="41" y="46"/>
                    <a:pt x="37" y="47"/>
                    <a:pt x="34" y="48"/>
                  </a:cubicBezTo>
                  <a:cubicBezTo>
                    <a:pt x="32" y="49"/>
                    <a:pt x="30" y="49"/>
                    <a:pt x="29" y="49"/>
                  </a:cubicBezTo>
                  <a:cubicBezTo>
                    <a:pt x="27" y="49"/>
                    <a:pt x="25" y="49"/>
                    <a:pt x="22" y="48"/>
                  </a:cubicBezTo>
                  <a:cubicBezTo>
                    <a:pt x="20" y="47"/>
                    <a:pt x="17" y="46"/>
                    <a:pt x="15" y="46"/>
                  </a:cubicBezTo>
                  <a:cubicBezTo>
                    <a:pt x="13" y="46"/>
                    <a:pt x="12" y="46"/>
                    <a:pt x="11" y="46"/>
                  </a:cubicBezTo>
                  <a:cubicBezTo>
                    <a:pt x="8" y="46"/>
                    <a:pt x="6" y="46"/>
                    <a:pt x="3" y="47"/>
                  </a:cubicBezTo>
                  <a:cubicBezTo>
                    <a:pt x="6" y="35"/>
                    <a:pt x="16" y="24"/>
                    <a:pt x="28" y="24"/>
                  </a:cubicBezTo>
                  <a:cubicBezTo>
                    <a:pt x="29" y="24"/>
                    <a:pt x="29" y="24"/>
                    <a:pt x="30" y="24"/>
                  </a:cubicBezTo>
                  <a:cubicBezTo>
                    <a:pt x="30" y="24"/>
                    <a:pt x="30" y="24"/>
                    <a:pt x="30" y="24"/>
                  </a:cubicBezTo>
                  <a:cubicBezTo>
                    <a:pt x="30" y="24"/>
                    <a:pt x="31" y="24"/>
                    <a:pt x="31" y="24"/>
                  </a:cubicBezTo>
                  <a:cubicBezTo>
                    <a:pt x="31" y="24"/>
                    <a:pt x="32" y="23"/>
                    <a:pt x="32" y="23"/>
                  </a:cubicBezTo>
                  <a:cubicBezTo>
                    <a:pt x="33" y="18"/>
                    <a:pt x="32" y="13"/>
                    <a:pt x="32" y="8"/>
                  </a:cubicBezTo>
                  <a:cubicBezTo>
                    <a:pt x="32" y="8"/>
                    <a:pt x="31" y="8"/>
                    <a:pt x="31" y="8"/>
                  </a:cubicBezTo>
                  <a:cubicBezTo>
                    <a:pt x="30" y="8"/>
                    <a:pt x="30" y="8"/>
                    <a:pt x="29" y="7"/>
                  </a:cubicBezTo>
                  <a:cubicBezTo>
                    <a:pt x="30" y="12"/>
                    <a:pt x="30" y="17"/>
                    <a:pt x="29" y="21"/>
                  </a:cubicBezTo>
                  <a:cubicBezTo>
                    <a:pt x="29" y="21"/>
                    <a:pt x="29" y="21"/>
                    <a:pt x="28" y="21"/>
                  </a:cubicBezTo>
                  <a:cubicBezTo>
                    <a:pt x="14" y="21"/>
                    <a:pt x="2" y="36"/>
                    <a:pt x="0" y="50"/>
                  </a:cubicBezTo>
                  <a:cubicBezTo>
                    <a:pt x="0" y="51"/>
                    <a:pt x="0" y="51"/>
                    <a:pt x="0" y="51"/>
                  </a:cubicBezTo>
                  <a:cubicBezTo>
                    <a:pt x="0" y="51"/>
                    <a:pt x="0" y="52"/>
                    <a:pt x="0" y="53"/>
                  </a:cubicBezTo>
                  <a:cubicBezTo>
                    <a:pt x="0" y="61"/>
                    <a:pt x="3" y="70"/>
                    <a:pt x="9" y="76"/>
                  </a:cubicBezTo>
                  <a:cubicBezTo>
                    <a:pt x="16" y="83"/>
                    <a:pt x="28" y="85"/>
                    <a:pt x="37" y="85"/>
                  </a:cubicBezTo>
                  <a:cubicBezTo>
                    <a:pt x="37" y="85"/>
                    <a:pt x="37" y="85"/>
                    <a:pt x="37" y="85"/>
                  </a:cubicBezTo>
                  <a:cubicBezTo>
                    <a:pt x="46" y="85"/>
                    <a:pt x="56" y="81"/>
                    <a:pt x="63" y="75"/>
                  </a:cubicBezTo>
                  <a:cubicBezTo>
                    <a:pt x="68" y="70"/>
                    <a:pt x="71" y="63"/>
                    <a:pt x="72" y="55"/>
                  </a:cubicBezTo>
                  <a:cubicBezTo>
                    <a:pt x="74" y="39"/>
                    <a:pt x="63" y="21"/>
                    <a:pt x="45" y="21"/>
                  </a:cubicBezTo>
                  <a:cubicBezTo>
                    <a:pt x="46" y="15"/>
                    <a:pt x="46" y="8"/>
                    <a:pt x="45" y="2"/>
                  </a:cubicBezTo>
                  <a:cubicBezTo>
                    <a:pt x="45" y="2"/>
                    <a:pt x="45" y="2"/>
                    <a:pt x="45" y="2"/>
                  </a:cubicBezTo>
                  <a:moveTo>
                    <a:pt x="38" y="1"/>
                  </a:moveTo>
                  <a:cubicBezTo>
                    <a:pt x="36" y="1"/>
                    <a:pt x="33" y="2"/>
                    <a:pt x="31" y="3"/>
                  </a:cubicBezTo>
                  <a:cubicBezTo>
                    <a:pt x="33" y="3"/>
                    <a:pt x="36" y="2"/>
                    <a:pt x="38" y="1"/>
                  </a:cubicBezTo>
                  <a:moveTo>
                    <a:pt x="31" y="0"/>
                  </a:moveTo>
                  <a:cubicBezTo>
                    <a:pt x="31" y="0"/>
                    <a:pt x="30" y="0"/>
                    <a:pt x="30" y="1"/>
                  </a:cubicBezTo>
                  <a:cubicBezTo>
                    <a:pt x="30" y="1"/>
                    <a:pt x="29" y="1"/>
                    <a:pt x="29" y="2"/>
                  </a:cubicBezTo>
                  <a:cubicBezTo>
                    <a:pt x="31" y="2"/>
                    <a:pt x="33" y="1"/>
                    <a:pt x="34" y="1"/>
                  </a:cubicBezTo>
                  <a:cubicBezTo>
                    <a:pt x="33" y="1"/>
                    <a:pt x="32" y="0"/>
                    <a:pt x="31" y="0"/>
                  </a:cubicBezTo>
                  <a:cubicBezTo>
                    <a:pt x="31" y="0"/>
                    <a:pt x="31" y="0"/>
                    <a:pt x="3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8" name="Freeform 49"/>
            <p:cNvSpPr>
              <a:spLocks noEditPoints="1"/>
            </p:cNvSpPr>
            <p:nvPr/>
          </p:nvSpPr>
          <p:spPr bwMode="auto">
            <a:xfrm>
              <a:off x="7178344" y="3220964"/>
              <a:ext cx="474663" cy="546100"/>
            </a:xfrm>
            <a:custGeom>
              <a:avLst/>
              <a:gdLst>
                <a:gd name="T0" fmla="*/ 51 w 112"/>
                <a:gd name="T1" fmla="*/ 114 h 129"/>
                <a:gd name="T2" fmla="*/ 73 w 112"/>
                <a:gd name="T3" fmla="*/ 95 h 129"/>
                <a:gd name="T4" fmla="*/ 73 w 112"/>
                <a:gd name="T5" fmla="*/ 91 h 129"/>
                <a:gd name="T6" fmla="*/ 48 w 112"/>
                <a:gd name="T7" fmla="*/ 115 h 129"/>
                <a:gd name="T8" fmla="*/ 42 w 112"/>
                <a:gd name="T9" fmla="*/ 122 h 129"/>
                <a:gd name="T10" fmla="*/ 92 w 112"/>
                <a:gd name="T11" fmla="*/ 81 h 129"/>
                <a:gd name="T12" fmla="*/ 94 w 112"/>
                <a:gd name="T13" fmla="*/ 87 h 129"/>
                <a:gd name="T14" fmla="*/ 53 w 112"/>
                <a:gd name="T15" fmla="*/ 125 h 129"/>
                <a:gd name="T16" fmla="*/ 63 w 112"/>
                <a:gd name="T17" fmla="*/ 124 h 129"/>
                <a:gd name="T18" fmla="*/ 91 w 112"/>
                <a:gd name="T19" fmla="*/ 102 h 129"/>
                <a:gd name="T20" fmla="*/ 101 w 112"/>
                <a:gd name="T21" fmla="*/ 98 h 129"/>
                <a:gd name="T22" fmla="*/ 56 w 112"/>
                <a:gd name="T23" fmla="*/ 126 h 129"/>
                <a:gd name="T24" fmla="*/ 13 w 112"/>
                <a:gd name="T25" fmla="*/ 109 h 129"/>
                <a:gd name="T26" fmla="*/ 43 w 112"/>
                <a:gd name="T27" fmla="*/ 79 h 129"/>
                <a:gd name="T28" fmla="*/ 9 w 112"/>
                <a:gd name="T29" fmla="*/ 102 h 129"/>
                <a:gd name="T30" fmla="*/ 19 w 112"/>
                <a:gd name="T31" fmla="*/ 95 h 129"/>
                <a:gd name="T32" fmla="*/ 95 w 112"/>
                <a:gd name="T33" fmla="*/ 80 h 129"/>
                <a:gd name="T34" fmla="*/ 102 w 112"/>
                <a:gd name="T35" fmla="*/ 97 h 129"/>
                <a:gd name="T36" fmla="*/ 93 w 112"/>
                <a:gd name="T37" fmla="*/ 101 h 129"/>
                <a:gd name="T38" fmla="*/ 75 w 112"/>
                <a:gd name="T39" fmla="*/ 114 h 129"/>
                <a:gd name="T40" fmla="*/ 105 w 112"/>
                <a:gd name="T41" fmla="*/ 82 h 129"/>
                <a:gd name="T42" fmla="*/ 79 w 112"/>
                <a:gd name="T43" fmla="*/ 102 h 129"/>
                <a:gd name="T44" fmla="*/ 59 w 112"/>
                <a:gd name="T45" fmla="*/ 114 h 129"/>
                <a:gd name="T46" fmla="*/ 21 w 112"/>
                <a:gd name="T47" fmla="*/ 95 h 129"/>
                <a:gd name="T48" fmla="*/ 14 w 112"/>
                <a:gd name="T49" fmla="*/ 101 h 129"/>
                <a:gd name="T50" fmla="*/ 53 w 112"/>
                <a:gd name="T51" fmla="*/ 79 h 129"/>
                <a:gd name="T52" fmla="*/ 18 w 112"/>
                <a:gd name="T53" fmla="*/ 115 h 129"/>
                <a:gd name="T54" fmla="*/ 60 w 112"/>
                <a:gd name="T55" fmla="*/ 84 h 129"/>
                <a:gd name="T56" fmla="*/ 25 w 112"/>
                <a:gd name="T57" fmla="*/ 119 h 129"/>
                <a:gd name="T58" fmla="*/ 38 w 112"/>
                <a:gd name="T59" fmla="*/ 115 h 129"/>
                <a:gd name="T60" fmla="*/ 8 w 112"/>
                <a:gd name="T61" fmla="*/ 100 h 129"/>
                <a:gd name="T62" fmla="*/ 7 w 112"/>
                <a:gd name="T63" fmla="*/ 96 h 129"/>
                <a:gd name="T64" fmla="*/ 28 w 112"/>
                <a:gd name="T65" fmla="*/ 77 h 129"/>
                <a:gd name="T66" fmla="*/ 22 w 112"/>
                <a:gd name="T67" fmla="*/ 76 h 129"/>
                <a:gd name="T68" fmla="*/ 65 w 112"/>
                <a:gd name="T69" fmla="*/ 77 h 129"/>
                <a:gd name="T70" fmla="*/ 21 w 112"/>
                <a:gd name="T71" fmla="*/ 117 h 129"/>
                <a:gd name="T72" fmla="*/ 35 w 112"/>
                <a:gd name="T73" fmla="*/ 77 h 129"/>
                <a:gd name="T74" fmla="*/ 36 w 112"/>
                <a:gd name="T75" fmla="*/ 108 h 129"/>
                <a:gd name="T76" fmla="*/ 61 w 112"/>
                <a:gd name="T77" fmla="*/ 98 h 129"/>
                <a:gd name="T78" fmla="*/ 79 w 112"/>
                <a:gd name="T79" fmla="*/ 78 h 129"/>
                <a:gd name="T80" fmla="*/ 4 w 112"/>
                <a:gd name="T81" fmla="*/ 86 h 129"/>
                <a:gd name="T82" fmla="*/ 5 w 112"/>
                <a:gd name="T83" fmla="*/ 88 h 129"/>
                <a:gd name="T84" fmla="*/ 71 w 112"/>
                <a:gd name="T85" fmla="*/ 74 h 129"/>
                <a:gd name="T86" fmla="*/ 30 w 112"/>
                <a:gd name="T87" fmla="*/ 93 h 129"/>
                <a:gd name="T88" fmla="*/ 23 w 112"/>
                <a:gd name="T89" fmla="*/ 110 h 129"/>
                <a:gd name="T90" fmla="*/ 60 w 112"/>
                <a:gd name="T91" fmla="*/ 75 h 129"/>
                <a:gd name="T92" fmla="*/ 5 w 112"/>
                <a:gd name="T93" fmla="*/ 80 h 129"/>
                <a:gd name="T94" fmla="*/ 4 w 112"/>
                <a:gd name="T95" fmla="*/ 84 h 129"/>
                <a:gd name="T96" fmla="*/ 4 w 112"/>
                <a:gd name="T97" fmla="*/ 80 h 129"/>
                <a:gd name="T98" fmla="*/ 18 w 112"/>
                <a:gd name="T99" fmla="*/ 73 h 129"/>
                <a:gd name="T100" fmla="*/ 8 w 112"/>
                <a:gd name="T101" fmla="*/ 95 h 129"/>
                <a:gd name="T102" fmla="*/ 7 w 112"/>
                <a:gd name="T103" fmla="*/ 87 h 129"/>
                <a:gd name="T104" fmla="*/ 16 w 112"/>
                <a:gd name="T105" fmla="*/ 73 h 129"/>
                <a:gd name="T106" fmla="*/ 65 w 112"/>
                <a:gd name="T107" fmla="*/ 34 h 129"/>
                <a:gd name="T108" fmla="*/ 105 w 112"/>
                <a:gd name="T109" fmla="*/ 74 h 129"/>
                <a:gd name="T110" fmla="*/ 67 w 112"/>
                <a:gd name="T111" fmla="*/ 70 h 129"/>
                <a:gd name="T112" fmla="*/ 16 w 112"/>
                <a:gd name="T113" fmla="*/ 70 h 129"/>
                <a:gd name="T114" fmla="*/ 46 w 112"/>
                <a:gd name="T115" fmla="*/ 36 h 129"/>
                <a:gd name="T116" fmla="*/ 65 w 112"/>
                <a:gd name="T117" fmla="*/ 0 h 129"/>
                <a:gd name="T118" fmla="*/ 44 w 112"/>
                <a:gd name="T119" fmla="*/ 3 h 129"/>
                <a:gd name="T120" fmla="*/ 0 w 112"/>
                <a:gd name="T121" fmla="*/ 80 h 129"/>
                <a:gd name="T122" fmla="*/ 109 w 112"/>
                <a:gd name="T123"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29">
                  <a:moveTo>
                    <a:pt x="85" y="117"/>
                  </a:moveTo>
                  <a:cubicBezTo>
                    <a:pt x="88" y="114"/>
                    <a:pt x="91" y="111"/>
                    <a:pt x="94" y="107"/>
                  </a:cubicBezTo>
                  <a:cubicBezTo>
                    <a:pt x="96" y="105"/>
                    <a:pt x="98" y="103"/>
                    <a:pt x="100" y="102"/>
                  </a:cubicBezTo>
                  <a:cubicBezTo>
                    <a:pt x="96" y="108"/>
                    <a:pt x="91" y="113"/>
                    <a:pt x="85" y="117"/>
                  </a:cubicBezTo>
                  <a:moveTo>
                    <a:pt x="51" y="114"/>
                  </a:moveTo>
                  <a:cubicBezTo>
                    <a:pt x="55" y="110"/>
                    <a:pt x="59" y="105"/>
                    <a:pt x="64" y="102"/>
                  </a:cubicBezTo>
                  <a:cubicBezTo>
                    <a:pt x="72" y="95"/>
                    <a:pt x="80" y="89"/>
                    <a:pt x="86" y="82"/>
                  </a:cubicBezTo>
                  <a:cubicBezTo>
                    <a:pt x="87" y="82"/>
                    <a:pt x="88" y="82"/>
                    <a:pt x="88" y="82"/>
                  </a:cubicBezTo>
                  <a:cubicBezTo>
                    <a:pt x="88" y="82"/>
                    <a:pt x="88" y="82"/>
                    <a:pt x="88" y="82"/>
                  </a:cubicBezTo>
                  <a:cubicBezTo>
                    <a:pt x="83" y="86"/>
                    <a:pt x="78" y="91"/>
                    <a:pt x="73" y="95"/>
                  </a:cubicBezTo>
                  <a:cubicBezTo>
                    <a:pt x="65" y="101"/>
                    <a:pt x="58" y="108"/>
                    <a:pt x="51" y="114"/>
                  </a:cubicBezTo>
                  <a:moveTo>
                    <a:pt x="38" y="124"/>
                  </a:moveTo>
                  <a:cubicBezTo>
                    <a:pt x="35" y="123"/>
                    <a:pt x="33" y="123"/>
                    <a:pt x="31" y="122"/>
                  </a:cubicBezTo>
                  <a:cubicBezTo>
                    <a:pt x="41" y="114"/>
                    <a:pt x="51" y="106"/>
                    <a:pt x="62" y="99"/>
                  </a:cubicBezTo>
                  <a:cubicBezTo>
                    <a:pt x="66" y="96"/>
                    <a:pt x="69" y="94"/>
                    <a:pt x="73" y="91"/>
                  </a:cubicBezTo>
                  <a:cubicBezTo>
                    <a:pt x="76" y="88"/>
                    <a:pt x="79" y="86"/>
                    <a:pt x="82" y="84"/>
                  </a:cubicBezTo>
                  <a:cubicBezTo>
                    <a:pt x="83" y="83"/>
                    <a:pt x="84" y="81"/>
                    <a:pt x="85" y="81"/>
                  </a:cubicBezTo>
                  <a:cubicBezTo>
                    <a:pt x="85" y="81"/>
                    <a:pt x="85" y="82"/>
                    <a:pt x="83" y="84"/>
                  </a:cubicBezTo>
                  <a:cubicBezTo>
                    <a:pt x="77" y="91"/>
                    <a:pt x="68" y="97"/>
                    <a:pt x="60" y="103"/>
                  </a:cubicBezTo>
                  <a:cubicBezTo>
                    <a:pt x="56" y="107"/>
                    <a:pt x="52" y="111"/>
                    <a:pt x="48" y="115"/>
                  </a:cubicBezTo>
                  <a:cubicBezTo>
                    <a:pt x="46" y="117"/>
                    <a:pt x="44" y="119"/>
                    <a:pt x="41" y="121"/>
                  </a:cubicBezTo>
                  <a:cubicBezTo>
                    <a:pt x="40" y="122"/>
                    <a:pt x="39" y="123"/>
                    <a:pt x="38" y="123"/>
                  </a:cubicBezTo>
                  <a:cubicBezTo>
                    <a:pt x="38" y="124"/>
                    <a:pt x="38" y="124"/>
                    <a:pt x="38" y="124"/>
                  </a:cubicBezTo>
                  <a:moveTo>
                    <a:pt x="41" y="123"/>
                  </a:moveTo>
                  <a:cubicBezTo>
                    <a:pt x="41" y="123"/>
                    <a:pt x="42" y="123"/>
                    <a:pt x="42" y="122"/>
                  </a:cubicBezTo>
                  <a:cubicBezTo>
                    <a:pt x="43" y="121"/>
                    <a:pt x="45" y="120"/>
                    <a:pt x="46" y="119"/>
                  </a:cubicBezTo>
                  <a:cubicBezTo>
                    <a:pt x="54" y="113"/>
                    <a:pt x="62" y="106"/>
                    <a:pt x="70" y="99"/>
                  </a:cubicBezTo>
                  <a:cubicBezTo>
                    <a:pt x="74" y="96"/>
                    <a:pt x="78" y="92"/>
                    <a:pt x="82" y="89"/>
                  </a:cubicBezTo>
                  <a:cubicBezTo>
                    <a:pt x="84" y="87"/>
                    <a:pt x="86" y="85"/>
                    <a:pt x="88" y="83"/>
                  </a:cubicBezTo>
                  <a:cubicBezTo>
                    <a:pt x="89" y="83"/>
                    <a:pt x="90" y="82"/>
                    <a:pt x="92" y="81"/>
                  </a:cubicBezTo>
                  <a:cubicBezTo>
                    <a:pt x="92" y="81"/>
                    <a:pt x="93" y="81"/>
                    <a:pt x="94" y="81"/>
                  </a:cubicBezTo>
                  <a:cubicBezTo>
                    <a:pt x="80" y="97"/>
                    <a:pt x="60" y="109"/>
                    <a:pt x="46" y="124"/>
                  </a:cubicBezTo>
                  <a:cubicBezTo>
                    <a:pt x="45" y="124"/>
                    <a:pt x="46" y="125"/>
                    <a:pt x="46" y="125"/>
                  </a:cubicBezTo>
                  <a:cubicBezTo>
                    <a:pt x="46" y="125"/>
                    <a:pt x="46" y="125"/>
                    <a:pt x="46" y="125"/>
                  </a:cubicBezTo>
                  <a:cubicBezTo>
                    <a:pt x="63" y="113"/>
                    <a:pt x="79" y="100"/>
                    <a:pt x="94" y="87"/>
                  </a:cubicBezTo>
                  <a:cubicBezTo>
                    <a:pt x="93" y="88"/>
                    <a:pt x="91" y="89"/>
                    <a:pt x="90" y="90"/>
                  </a:cubicBezTo>
                  <a:cubicBezTo>
                    <a:pt x="86" y="94"/>
                    <a:pt x="81" y="98"/>
                    <a:pt x="77" y="102"/>
                  </a:cubicBezTo>
                  <a:cubicBezTo>
                    <a:pt x="69" y="110"/>
                    <a:pt x="61" y="117"/>
                    <a:pt x="53" y="125"/>
                  </a:cubicBezTo>
                  <a:cubicBezTo>
                    <a:pt x="52" y="125"/>
                    <a:pt x="53" y="126"/>
                    <a:pt x="53" y="126"/>
                  </a:cubicBezTo>
                  <a:cubicBezTo>
                    <a:pt x="53" y="126"/>
                    <a:pt x="53" y="126"/>
                    <a:pt x="53" y="125"/>
                  </a:cubicBezTo>
                  <a:cubicBezTo>
                    <a:pt x="69" y="115"/>
                    <a:pt x="83" y="102"/>
                    <a:pt x="98" y="89"/>
                  </a:cubicBezTo>
                  <a:cubicBezTo>
                    <a:pt x="97" y="89"/>
                    <a:pt x="97" y="89"/>
                    <a:pt x="97" y="89"/>
                  </a:cubicBezTo>
                  <a:cubicBezTo>
                    <a:pt x="93" y="94"/>
                    <a:pt x="89" y="97"/>
                    <a:pt x="85" y="101"/>
                  </a:cubicBezTo>
                  <a:cubicBezTo>
                    <a:pt x="78" y="109"/>
                    <a:pt x="70" y="116"/>
                    <a:pt x="63" y="123"/>
                  </a:cubicBezTo>
                  <a:cubicBezTo>
                    <a:pt x="62" y="124"/>
                    <a:pt x="63" y="124"/>
                    <a:pt x="63" y="124"/>
                  </a:cubicBezTo>
                  <a:cubicBezTo>
                    <a:pt x="63" y="124"/>
                    <a:pt x="63" y="124"/>
                    <a:pt x="63" y="124"/>
                  </a:cubicBezTo>
                  <a:cubicBezTo>
                    <a:pt x="76" y="116"/>
                    <a:pt x="87" y="103"/>
                    <a:pt x="99" y="93"/>
                  </a:cubicBezTo>
                  <a:cubicBezTo>
                    <a:pt x="100" y="92"/>
                    <a:pt x="101" y="92"/>
                    <a:pt x="102" y="91"/>
                  </a:cubicBezTo>
                  <a:cubicBezTo>
                    <a:pt x="101" y="92"/>
                    <a:pt x="100" y="94"/>
                    <a:pt x="99" y="95"/>
                  </a:cubicBezTo>
                  <a:cubicBezTo>
                    <a:pt x="97" y="98"/>
                    <a:pt x="94" y="100"/>
                    <a:pt x="91" y="102"/>
                  </a:cubicBezTo>
                  <a:cubicBezTo>
                    <a:pt x="84" y="107"/>
                    <a:pt x="78" y="114"/>
                    <a:pt x="72" y="120"/>
                  </a:cubicBezTo>
                  <a:cubicBezTo>
                    <a:pt x="72" y="121"/>
                    <a:pt x="72" y="121"/>
                    <a:pt x="73" y="121"/>
                  </a:cubicBezTo>
                  <a:cubicBezTo>
                    <a:pt x="73" y="121"/>
                    <a:pt x="73" y="121"/>
                    <a:pt x="73" y="121"/>
                  </a:cubicBezTo>
                  <a:cubicBezTo>
                    <a:pt x="83" y="117"/>
                    <a:pt x="90" y="109"/>
                    <a:pt x="97" y="102"/>
                  </a:cubicBezTo>
                  <a:cubicBezTo>
                    <a:pt x="98" y="102"/>
                    <a:pt x="100" y="100"/>
                    <a:pt x="101" y="98"/>
                  </a:cubicBezTo>
                  <a:cubicBezTo>
                    <a:pt x="101" y="99"/>
                    <a:pt x="101" y="99"/>
                    <a:pt x="101" y="100"/>
                  </a:cubicBezTo>
                  <a:cubicBezTo>
                    <a:pt x="99" y="102"/>
                    <a:pt x="96" y="103"/>
                    <a:pt x="94" y="105"/>
                  </a:cubicBezTo>
                  <a:cubicBezTo>
                    <a:pt x="90" y="109"/>
                    <a:pt x="86" y="115"/>
                    <a:pt x="81" y="119"/>
                  </a:cubicBezTo>
                  <a:cubicBezTo>
                    <a:pt x="81" y="119"/>
                    <a:pt x="81" y="119"/>
                    <a:pt x="81" y="119"/>
                  </a:cubicBezTo>
                  <a:cubicBezTo>
                    <a:pt x="74" y="123"/>
                    <a:pt x="65" y="125"/>
                    <a:pt x="56" y="126"/>
                  </a:cubicBezTo>
                  <a:cubicBezTo>
                    <a:pt x="56" y="126"/>
                    <a:pt x="55" y="126"/>
                    <a:pt x="54" y="126"/>
                  </a:cubicBezTo>
                  <a:cubicBezTo>
                    <a:pt x="49" y="126"/>
                    <a:pt x="44" y="125"/>
                    <a:pt x="39" y="124"/>
                  </a:cubicBezTo>
                  <a:cubicBezTo>
                    <a:pt x="39" y="124"/>
                    <a:pt x="40" y="123"/>
                    <a:pt x="40" y="123"/>
                  </a:cubicBezTo>
                  <a:cubicBezTo>
                    <a:pt x="40" y="123"/>
                    <a:pt x="40" y="123"/>
                    <a:pt x="41" y="123"/>
                  </a:cubicBezTo>
                  <a:moveTo>
                    <a:pt x="13" y="109"/>
                  </a:moveTo>
                  <a:cubicBezTo>
                    <a:pt x="12" y="108"/>
                    <a:pt x="11" y="107"/>
                    <a:pt x="10" y="105"/>
                  </a:cubicBezTo>
                  <a:cubicBezTo>
                    <a:pt x="17" y="102"/>
                    <a:pt x="22" y="97"/>
                    <a:pt x="28" y="92"/>
                  </a:cubicBezTo>
                  <a:cubicBezTo>
                    <a:pt x="31" y="89"/>
                    <a:pt x="34" y="87"/>
                    <a:pt x="37" y="84"/>
                  </a:cubicBezTo>
                  <a:cubicBezTo>
                    <a:pt x="39" y="82"/>
                    <a:pt x="41" y="81"/>
                    <a:pt x="43" y="79"/>
                  </a:cubicBezTo>
                  <a:cubicBezTo>
                    <a:pt x="43" y="79"/>
                    <a:pt x="43" y="79"/>
                    <a:pt x="43" y="79"/>
                  </a:cubicBezTo>
                  <a:cubicBezTo>
                    <a:pt x="44" y="79"/>
                    <a:pt x="44" y="79"/>
                    <a:pt x="45" y="79"/>
                  </a:cubicBezTo>
                  <a:cubicBezTo>
                    <a:pt x="45" y="79"/>
                    <a:pt x="45" y="79"/>
                    <a:pt x="45" y="79"/>
                  </a:cubicBezTo>
                  <a:cubicBezTo>
                    <a:pt x="35" y="90"/>
                    <a:pt x="21" y="96"/>
                    <a:pt x="13" y="109"/>
                  </a:cubicBezTo>
                  <a:moveTo>
                    <a:pt x="10" y="104"/>
                  </a:moveTo>
                  <a:cubicBezTo>
                    <a:pt x="9" y="103"/>
                    <a:pt x="9" y="102"/>
                    <a:pt x="9" y="102"/>
                  </a:cubicBezTo>
                  <a:cubicBezTo>
                    <a:pt x="13" y="98"/>
                    <a:pt x="16" y="94"/>
                    <a:pt x="20" y="91"/>
                  </a:cubicBezTo>
                  <a:cubicBezTo>
                    <a:pt x="22" y="88"/>
                    <a:pt x="24" y="86"/>
                    <a:pt x="27" y="84"/>
                  </a:cubicBezTo>
                  <a:cubicBezTo>
                    <a:pt x="28" y="83"/>
                    <a:pt x="32" y="79"/>
                    <a:pt x="33" y="79"/>
                  </a:cubicBezTo>
                  <a:cubicBezTo>
                    <a:pt x="33" y="79"/>
                    <a:pt x="33" y="80"/>
                    <a:pt x="30" y="83"/>
                  </a:cubicBezTo>
                  <a:cubicBezTo>
                    <a:pt x="27" y="87"/>
                    <a:pt x="23" y="91"/>
                    <a:pt x="19" y="95"/>
                  </a:cubicBezTo>
                  <a:cubicBezTo>
                    <a:pt x="16" y="98"/>
                    <a:pt x="12" y="100"/>
                    <a:pt x="10" y="104"/>
                  </a:cubicBezTo>
                  <a:moveTo>
                    <a:pt x="48" y="123"/>
                  </a:moveTo>
                  <a:cubicBezTo>
                    <a:pt x="49" y="122"/>
                    <a:pt x="49" y="122"/>
                    <a:pt x="49" y="122"/>
                  </a:cubicBezTo>
                  <a:cubicBezTo>
                    <a:pt x="57" y="114"/>
                    <a:pt x="66" y="107"/>
                    <a:pt x="74" y="100"/>
                  </a:cubicBezTo>
                  <a:cubicBezTo>
                    <a:pt x="82" y="93"/>
                    <a:pt x="89" y="87"/>
                    <a:pt x="95" y="80"/>
                  </a:cubicBezTo>
                  <a:cubicBezTo>
                    <a:pt x="98" y="79"/>
                    <a:pt x="100" y="78"/>
                    <a:pt x="103" y="78"/>
                  </a:cubicBezTo>
                  <a:cubicBezTo>
                    <a:pt x="104" y="78"/>
                    <a:pt x="104" y="78"/>
                    <a:pt x="105" y="78"/>
                  </a:cubicBezTo>
                  <a:cubicBezTo>
                    <a:pt x="106" y="78"/>
                    <a:pt x="106" y="78"/>
                    <a:pt x="106" y="78"/>
                  </a:cubicBezTo>
                  <a:cubicBezTo>
                    <a:pt x="106" y="80"/>
                    <a:pt x="106" y="81"/>
                    <a:pt x="105" y="83"/>
                  </a:cubicBezTo>
                  <a:cubicBezTo>
                    <a:pt x="105" y="88"/>
                    <a:pt x="104" y="93"/>
                    <a:pt x="102" y="97"/>
                  </a:cubicBezTo>
                  <a:cubicBezTo>
                    <a:pt x="98" y="100"/>
                    <a:pt x="94" y="104"/>
                    <a:pt x="89" y="108"/>
                  </a:cubicBezTo>
                  <a:cubicBezTo>
                    <a:pt x="87" y="110"/>
                    <a:pt x="84" y="113"/>
                    <a:pt x="81" y="115"/>
                  </a:cubicBezTo>
                  <a:cubicBezTo>
                    <a:pt x="80" y="116"/>
                    <a:pt x="75" y="119"/>
                    <a:pt x="75" y="119"/>
                  </a:cubicBezTo>
                  <a:cubicBezTo>
                    <a:pt x="75" y="119"/>
                    <a:pt x="75" y="119"/>
                    <a:pt x="76" y="117"/>
                  </a:cubicBezTo>
                  <a:cubicBezTo>
                    <a:pt x="82" y="112"/>
                    <a:pt x="87" y="106"/>
                    <a:pt x="93" y="101"/>
                  </a:cubicBezTo>
                  <a:cubicBezTo>
                    <a:pt x="97" y="98"/>
                    <a:pt x="102" y="94"/>
                    <a:pt x="104" y="89"/>
                  </a:cubicBezTo>
                  <a:cubicBezTo>
                    <a:pt x="105" y="88"/>
                    <a:pt x="104" y="88"/>
                    <a:pt x="104" y="88"/>
                  </a:cubicBezTo>
                  <a:cubicBezTo>
                    <a:pt x="104" y="88"/>
                    <a:pt x="104" y="88"/>
                    <a:pt x="104" y="88"/>
                  </a:cubicBezTo>
                  <a:cubicBezTo>
                    <a:pt x="98" y="94"/>
                    <a:pt x="91" y="99"/>
                    <a:pt x="85" y="104"/>
                  </a:cubicBezTo>
                  <a:cubicBezTo>
                    <a:pt x="82" y="107"/>
                    <a:pt x="78" y="111"/>
                    <a:pt x="75" y="114"/>
                  </a:cubicBezTo>
                  <a:cubicBezTo>
                    <a:pt x="72" y="116"/>
                    <a:pt x="67" y="121"/>
                    <a:pt x="65" y="122"/>
                  </a:cubicBezTo>
                  <a:cubicBezTo>
                    <a:pt x="78" y="110"/>
                    <a:pt x="90" y="98"/>
                    <a:pt x="102" y="86"/>
                  </a:cubicBezTo>
                  <a:cubicBezTo>
                    <a:pt x="103" y="85"/>
                    <a:pt x="103" y="85"/>
                    <a:pt x="103" y="85"/>
                  </a:cubicBezTo>
                  <a:cubicBezTo>
                    <a:pt x="104" y="84"/>
                    <a:pt x="104" y="84"/>
                    <a:pt x="105" y="83"/>
                  </a:cubicBezTo>
                  <a:cubicBezTo>
                    <a:pt x="105" y="83"/>
                    <a:pt x="105" y="82"/>
                    <a:pt x="105" y="82"/>
                  </a:cubicBezTo>
                  <a:cubicBezTo>
                    <a:pt x="104" y="82"/>
                    <a:pt x="104" y="82"/>
                    <a:pt x="104" y="82"/>
                  </a:cubicBezTo>
                  <a:cubicBezTo>
                    <a:pt x="96" y="89"/>
                    <a:pt x="87" y="97"/>
                    <a:pt x="79" y="104"/>
                  </a:cubicBezTo>
                  <a:cubicBezTo>
                    <a:pt x="75" y="108"/>
                    <a:pt x="70" y="111"/>
                    <a:pt x="66" y="115"/>
                  </a:cubicBezTo>
                  <a:cubicBezTo>
                    <a:pt x="64" y="117"/>
                    <a:pt x="61" y="119"/>
                    <a:pt x="59" y="120"/>
                  </a:cubicBezTo>
                  <a:cubicBezTo>
                    <a:pt x="66" y="114"/>
                    <a:pt x="73" y="108"/>
                    <a:pt x="79" y="102"/>
                  </a:cubicBezTo>
                  <a:cubicBezTo>
                    <a:pt x="87" y="94"/>
                    <a:pt x="95" y="88"/>
                    <a:pt x="102" y="80"/>
                  </a:cubicBezTo>
                  <a:cubicBezTo>
                    <a:pt x="102" y="79"/>
                    <a:pt x="102" y="79"/>
                    <a:pt x="101" y="79"/>
                  </a:cubicBezTo>
                  <a:cubicBezTo>
                    <a:pt x="101" y="79"/>
                    <a:pt x="101" y="79"/>
                    <a:pt x="101" y="79"/>
                  </a:cubicBezTo>
                  <a:cubicBezTo>
                    <a:pt x="93" y="87"/>
                    <a:pt x="84" y="94"/>
                    <a:pt x="75" y="102"/>
                  </a:cubicBezTo>
                  <a:cubicBezTo>
                    <a:pt x="70" y="106"/>
                    <a:pt x="65" y="110"/>
                    <a:pt x="59" y="114"/>
                  </a:cubicBezTo>
                  <a:cubicBezTo>
                    <a:pt x="57" y="116"/>
                    <a:pt x="54" y="118"/>
                    <a:pt x="52" y="120"/>
                  </a:cubicBezTo>
                  <a:cubicBezTo>
                    <a:pt x="51" y="120"/>
                    <a:pt x="49" y="122"/>
                    <a:pt x="48" y="123"/>
                  </a:cubicBezTo>
                  <a:moveTo>
                    <a:pt x="11" y="104"/>
                  </a:moveTo>
                  <a:cubicBezTo>
                    <a:pt x="12" y="103"/>
                    <a:pt x="13" y="101"/>
                    <a:pt x="14" y="100"/>
                  </a:cubicBezTo>
                  <a:cubicBezTo>
                    <a:pt x="17" y="98"/>
                    <a:pt x="19" y="97"/>
                    <a:pt x="21" y="95"/>
                  </a:cubicBezTo>
                  <a:cubicBezTo>
                    <a:pt x="27" y="90"/>
                    <a:pt x="31" y="84"/>
                    <a:pt x="35" y="78"/>
                  </a:cubicBezTo>
                  <a:cubicBezTo>
                    <a:pt x="35" y="77"/>
                    <a:pt x="35" y="77"/>
                    <a:pt x="35" y="77"/>
                  </a:cubicBezTo>
                  <a:cubicBezTo>
                    <a:pt x="37" y="78"/>
                    <a:pt x="39" y="79"/>
                    <a:pt x="41" y="79"/>
                  </a:cubicBezTo>
                  <a:cubicBezTo>
                    <a:pt x="42" y="79"/>
                    <a:pt x="42" y="79"/>
                    <a:pt x="42" y="79"/>
                  </a:cubicBezTo>
                  <a:cubicBezTo>
                    <a:pt x="32" y="86"/>
                    <a:pt x="24" y="95"/>
                    <a:pt x="14" y="101"/>
                  </a:cubicBezTo>
                  <a:cubicBezTo>
                    <a:pt x="13" y="102"/>
                    <a:pt x="12" y="103"/>
                    <a:pt x="11" y="104"/>
                  </a:cubicBezTo>
                  <a:moveTo>
                    <a:pt x="18" y="115"/>
                  </a:moveTo>
                  <a:cubicBezTo>
                    <a:pt x="18" y="114"/>
                    <a:pt x="18" y="114"/>
                    <a:pt x="18" y="114"/>
                  </a:cubicBezTo>
                  <a:cubicBezTo>
                    <a:pt x="16" y="113"/>
                    <a:pt x="15" y="112"/>
                    <a:pt x="14" y="111"/>
                  </a:cubicBezTo>
                  <a:cubicBezTo>
                    <a:pt x="28" y="101"/>
                    <a:pt x="38" y="87"/>
                    <a:pt x="53" y="79"/>
                  </a:cubicBezTo>
                  <a:cubicBezTo>
                    <a:pt x="54" y="79"/>
                    <a:pt x="57" y="76"/>
                    <a:pt x="58" y="76"/>
                  </a:cubicBezTo>
                  <a:cubicBezTo>
                    <a:pt x="58" y="76"/>
                    <a:pt x="58" y="76"/>
                    <a:pt x="58" y="77"/>
                  </a:cubicBezTo>
                  <a:cubicBezTo>
                    <a:pt x="56" y="78"/>
                    <a:pt x="54" y="80"/>
                    <a:pt x="52" y="81"/>
                  </a:cubicBezTo>
                  <a:cubicBezTo>
                    <a:pt x="48" y="85"/>
                    <a:pt x="44" y="88"/>
                    <a:pt x="40" y="92"/>
                  </a:cubicBezTo>
                  <a:cubicBezTo>
                    <a:pt x="32" y="99"/>
                    <a:pt x="25" y="106"/>
                    <a:pt x="18" y="115"/>
                  </a:cubicBezTo>
                  <a:moveTo>
                    <a:pt x="30" y="121"/>
                  </a:moveTo>
                  <a:cubicBezTo>
                    <a:pt x="27" y="120"/>
                    <a:pt x="25" y="119"/>
                    <a:pt x="22" y="118"/>
                  </a:cubicBezTo>
                  <a:cubicBezTo>
                    <a:pt x="22" y="118"/>
                    <a:pt x="22" y="118"/>
                    <a:pt x="22" y="118"/>
                  </a:cubicBezTo>
                  <a:cubicBezTo>
                    <a:pt x="30" y="110"/>
                    <a:pt x="38" y="102"/>
                    <a:pt x="46" y="95"/>
                  </a:cubicBezTo>
                  <a:cubicBezTo>
                    <a:pt x="50" y="91"/>
                    <a:pt x="55" y="87"/>
                    <a:pt x="60" y="84"/>
                  </a:cubicBezTo>
                  <a:cubicBezTo>
                    <a:pt x="64" y="81"/>
                    <a:pt x="69" y="78"/>
                    <a:pt x="71" y="76"/>
                  </a:cubicBezTo>
                  <a:cubicBezTo>
                    <a:pt x="63" y="84"/>
                    <a:pt x="53" y="92"/>
                    <a:pt x="45" y="99"/>
                  </a:cubicBezTo>
                  <a:cubicBezTo>
                    <a:pt x="38" y="106"/>
                    <a:pt x="30" y="111"/>
                    <a:pt x="25" y="118"/>
                  </a:cubicBezTo>
                  <a:cubicBezTo>
                    <a:pt x="25" y="119"/>
                    <a:pt x="25" y="119"/>
                    <a:pt x="25" y="119"/>
                  </a:cubicBezTo>
                  <a:cubicBezTo>
                    <a:pt x="25" y="119"/>
                    <a:pt x="25" y="119"/>
                    <a:pt x="25" y="119"/>
                  </a:cubicBezTo>
                  <a:cubicBezTo>
                    <a:pt x="34" y="113"/>
                    <a:pt x="42" y="107"/>
                    <a:pt x="50" y="101"/>
                  </a:cubicBezTo>
                  <a:cubicBezTo>
                    <a:pt x="59" y="94"/>
                    <a:pt x="68" y="85"/>
                    <a:pt x="78" y="80"/>
                  </a:cubicBezTo>
                  <a:cubicBezTo>
                    <a:pt x="73" y="82"/>
                    <a:pt x="70" y="86"/>
                    <a:pt x="66" y="89"/>
                  </a:cubicBezTo>
                  <a:cubicBezTo>
                    <a:pt x="61" y="94"/>
                    <a:pt x="56" y="98"/>
                    <a:pt x="51" y="102"/>
                  </a:cubicBezTo>
                  <a:cubicBezTo>
                    <a:pt x="46" y="106"/>
                    <a:pt x="43" y="111"/>
                    <a:pt x="38" y="115"/>
                  </a:cubicBezTo>
                  <a:cubicBezTo>
                    <a:pt x="35" y="117"/>
                    <a:pt x="32" y="118"/>
                    <a:pt x="30" y="121"/>
                  </a:cubicBezTo>
                  <a:moveTo>
                    <a:pt x="71" y="76"/>
                  </a:moveTo>
                  <a:cubicBezTo>
                    <a:pt x="71" y="76"/>
                    <a:pt x="71" y="76"/>
                    <a:pt x="71" y="76"/>
                  </a:cubicBezTo>
                  <a:cubicBezTo>
                    <a:pt x="71" y="76"/>
                    <a:pt x="71" y="76"/>
                    <a:pt x="71" y="76"/>
                  </a:cubicBezTo>
                  <a:moveTo>
                    <a:pt x="8" y="100"/>
                  </a:moveTo>
                  <a:cubicBezTo>
                    <a:pt x="7" y="97"/>
                    <a:pt x="6" y="94"/>
                    <a:pt x="5" y="91"/>
                  </a:cubicBezTo>
                  <a:cubicBezTo>
                    <a:pt x="11" y="86"/>
                    <a:pt x="16" y="80"/>
                    <a:pt x="22" y="76"/>
                  </a:cubicBezTo>
                  <a:cubicBezTo>
                    <a:pt x="22" y="77"/>
                    <a:pt x="19" y="81"/>
                    <a:pt x="18" y="81"/>
                  </a:cubicBezTo>
                  <a:cubicBezTo>
                    <a:pt x="16" y="83"/>
                    <a:pt x="15" y="85"/>
                    <a:pt x="13" y="86"/>
                  </a:cubicBezTo>
                  <a:cubicBezTo>
                    <a:pt x="11" y="89"/>
                    <a:pt x="9" y="92"/>
                    <a:pt x="7" y="96"/>
                  </a:cubicBezTo>
                  <a:cubicBezTo>
                    <a:pt x="6" y="96"/>
                    <a:pt x="7" y="96"/>
                    <a:pt x="7" y="96"/>
                  </a:cubicBezTo>
                  <a:cubicBezTo>
                    <a:pt x="7" y="96"/>
                    <a:pt x="7" y="96"/>
                    <a:pt x="7" y="96"/>
                  </a:cubicBezTo>
                  <a:cubicBezTo>
                    <a:pt x="11" y="94"/>
                    <a:pt x="15" y="90"/>
                    <a:pt x="18" y="87"/>
                  </a:cubicBezTo>
                  <a:cubicBezTo>
                    <a:pt x="20" y="85"/>
                    <a:pt x="22" y="83"/>
                    <a:pt x="24" y="81"/>
                  </a:cubicBezTo>
                  <a:cubicBezTo>
                    <a:pt x="24" y="81"/>
                    <a:pt x="28" y="77"/>
                    <a:pt x="28" y="77"/>
                  </a:cubicBezTo>
                  <a:cubicBezTo>
                    <a:pt x="28" y="77"/>
                    <a:pt x="28" y="78"/>
                    <a:pt x="27" y="79"/>
                  </a:cubicBezTo>
                  <a:cubicBezTo>
                    <a:pt x="22" y="87"/>
                    <a:pt x="14" y="92"/>
                    <a:pt x="8" y="100"/>
                  </a:cubicBezTo>
                  <a:moveTo>
                    <a:pt x="22" y="76"/>
                  </a:moveTo>
                  <a:cubicBezTo>
                    <a:pt x="22" y="76"/>
                    <a:pt x="22" y="76"/>
                    <a:pt x="22" y="76"/>
                  </a:cubicBezTo>
                  <a:cubicBezTo>
                    <a:pt x="22" y="76"/>
                    <a:pt x="22" y="76"/>
                    <a:pt x="22" y="76"/>
                  </a:cubicBezTo>
                  <a:moveTo>
                    <a:pt x="21" y="117"/>
                  </a:moveTo>
                  <a:cubicBezTo>
                    <a:pt x="21" y="117"/>
                    <a:pt x="20" y="116"/>
                    <a:pt x="19" y="115"/>
                  </a:cubicBezTo>
                  <a:cubicBezTo>
                    <a:pt x="27" y="108"/>
                    <a:pt x="35" y="101"/>
                    <a:pt x="43" y="94"/>
                  </a:cubicBezTo>
                  <a:cubicBezTo>
                    <a:pt x="48" y="90"/>
                    <a:pt x="52" y="86"/>
                    <a:pt x="57" y="83"/>
                  </a:cubicBezTo>
                  <a:cubicBezTo>
                    <a:pt x="60" y="81"/>
                    <a:pt x="62" y="79"/>
                    <a:pt x="65" y="77"/>
                  </a:cubicBezTo>
                  <a:cubicBezTo>
                    <a:pt x="67" y="76"/>
                    <a:pt x="67" y="76"/>
                    <a:pt x="67" y="76"/>
                  </a:cubicBezTo>
                  <a:cubicBezTo>
                    <a:pt x="67" y="76"/>
                    <a:pt x="64" y="78"/>
                    <a:pt x="63" y="79"/>
                  </a:cubicBezTo>
                  <a:cubicBezTo>
                    <a:pt x="56" y="84"/>
                    <a:pt x="49" y="90"/>
                    <a:pt x="43" y="96"/>
                  </a:cubicBezTo>
                  <a:cubicBezTo>
                    <a:pt x="36" y="103"/>
                    <a:pt x="28" y="109"/>
                    <a:pt x="21" y="117"/>
                  </a:cubicBezTo>
                  <a:cubicBezTo>
                    <a:pt x="21" y="117"/>
                    <a:pt x="21" y="117"/>
                    <a:pt x="21" y="117"/>
                  </a:cubicBezTo>
                  <a:moveTo>
                    <a:pt x="8" y="100"/>
                  </a:moveTo>
                  <a:cubicBezTo>
                    <a:pt x="12" y="98"/>
                    <a:pt x="16" y="92"/>
                    <a:pt x="20" y="88"/>
                  </a:cubicBezTo>
                  <a:cubicBezTo>
                    <a:pt x="24" y="84"/>
                    <a:pt x="27" y="80"/>
                    <a:pt x="30" y="76"/>
                  </a:cubicBezTo>
                  <a:cubicBezTo>
                    <a:pt x="30" y="75"/>
                    <a:pt x="30" y="75"/>
                    <a:pt x="30" y="75"/>
                  </a:cubicBezTo>
                  <a:cubicBezTo>
                    <a:pt x="32" y="76"/>
                    <a:pt x="33" y="76"/>
                    <a:pt x="35" y="77"/>
                  </a:cubicBezTo>
                  <a:cubicBezTo>
                    <a:pt x="35" y="77"/>
                    <a:pt x="35" y="77"/>
                    <a:pt x="35" y="77"/>
                  </a:cubicBezTo>
                  <a:cubicBezTo>
                    <a:pt x="25" y="84"/>
                    <a:pt x="17" y="93"/>
                    <a:pt x="8" y="100"/>
                  </a:cubicBezTo>
                  <a:moveTo>
                    <a:pt x="27" y="117"/>
                  </a:moveTo>
                  <a:cubicBezTo>
                    <a:pt x="26" y="117"/>
                    <a:pt x="29" y="115"/>
                    <a:pt x="29" y="114"/>
                  </a:cubicBezTo>
                  <a:cubicBezTo>
                    <a:pt x="31" y="112"/>
                    <a:pt x="33" y="110"/>
                    <a:pt x="36" y="108"/>
                  </a:cubicBezTo>
                  <a:cubicBezTo>
                    <a:pt x="39" y="105"/>
                    <a:pt x="43" y="102"/>
                    <a:pt x="47" y="99"/>
                  </a:cubicBezTo>
                  <a:cubicBezTo>
                    <a:pt x="56" y="91"/>
                    <a:pt x="65" y="83"/>
                    <a:pt x="74" y="75"/>
                  </a:cubicBezTo>
                  <a:cubicBezTo>
                    <a:pt x="74" y="75"/>
                    <a:pt x="74" y="75"/>
                    <a:pt x="74" y="75"/>
                  </a:cubicBezTo>
                  <a:cubicBezTo>
                    <a:pt x="77" y="77"/>
                    <a:pt x="81" y="79"/>
                    <a:pt x="84" y="81"/>
                  </a:cubicBezTo>
                  <a:cubicBezTo>
                    <a:pt x="76" y="86"/>
                    <a:pt x="69" y="93"/>
                    <a:pt x="61" y="98"/>
                  </a:cubicBezTo>
                  <a:cubicBezTo>
                    <a:pt x="55" y="102"/>
                    <a:pt x="49" y="106"/>
                    <a:pt x="44" y="110"/>
                  </a:cubicBezTo>
                  <a:cubicBezTo>
                    <a:pt x="46" y="108"/>
                    <a:pt x="49" y="105"/>
                    <a:pt x="52" y="103"/>
                  </a:cubicBezTo>
                  <a:cubicBezTo>
                    <a:pt x="60" y="94"/>
                    <a:pt x="70" y="87"/>
                    <a:pt x="80" y="79"/>
                  </a:cubicBezTo>
                  <a:cubicBezTo>
                    <a:pt x="80" y="79"/>
                    <a:pt x="80" y="78"/>
                    <a:pt x="79" y="78"/>
                  </a:cubicBezTo>
                  <a:cubicBezTo>
                    <a:pt x="79" y="78"/>
                    <a:pt x="79" y="78"/>
                    <a:pt x="79" y="78"/>
                  </a:cubicBezTo>
                  <a:cubicBezTo>
                    <a:pt x="71" y="82"/>
                    <a:pt x="64" y="89"/>
                    <a:pt x="57" y="94"/>
                  </a:cubicBezTo>
                  <a:cubicBezTo>
                    <a:pt x="48" y="101"/>
                    <a:pt x="38" y="109"/>
                    <a:pt x="29" y="115"/>
                  </a:cubicBezTo>
                  <a:cubicBezTo>
                    <a:pt x="27" y="116"/>
                    <a:pt x="27" y="117"/>
                    <a:pt x="27" y="117"/>
                  </a:cubicBezTo>
                  <a:moveTo>
                    <a:pt x="5" y="88"/>
                  </a:moveTo>
                  <a:cubicBezTo>
                    <a:pt x="4" y="87"/>
                    <a:pt x="4" y="86"/>
                    <a:pt x="4" y="86"/>
                  </a:cubicBezTo>
                  <a:cubicBezTo>
                    <a:pt x="6" y="84"/>
                    <a:pt x="8" y="82"/>
                    <a:pt x="9" y="80"/>
                  </a:cubicBezTo>
                  <a:cubicBezTo>
                    <a:pt x="11" y="79"/>
                    <a:pt x="13" y="77"/>
                    <a:pt x="15" y="76"/>
                  </a:cubicBezTo>
                  <a:cubicBezTo>
                    <a:pt x="16" y="75"/>
                    <a:pt x="16" y="75"/>
                    <a:pt x="17" y="75"/>
                  </a:cubicBezTo>
                  <a:cubicBezTo>
                    <a:pt x="17" y="75"/>
                    <a:pt x="15" y="77"/>
                    <a:pt x="14" y="77"/>
                  </a:cubicBezTo>
                  <a:cubicBezTo>
                    <a:pt x="11" y="81"/>
                    <a:pt x="7" y="84"/>
                    <a:pt x="5" y="88"/>
                  </a:cubicBezTo>
                  <a:moveTo>
                    <a:pt x="53" y="88"/>
                  </a:moveTo>
                  <a:cubicBezTo>
                    <a:pt x="55" y="86"/>
                    <a:pt x="57" y="85"/>
                    <a:pt x="59" y="83"/>
                  </a:cubicBezTo>
                  <a:cubicBezTo>
                    <a:pt x="62" y="81"/>
                    <a:pt x="66" y="78"/>
                    <a:pt x="69" y="75"/>
                  </a:cubicBezTo>
                  <a:cubicBezTo>
                    <a:pt x="69" y="74"/>
                    <a:pt x="69" y="74"/>
                    <a:pt x="69" y="74"/>
                  </a:cubicBezTo>
                  <a:cubicBezTo>
                    <a:pt x="70" y="74"/>
                    <a:pt x="70" y="74"/>
                    <a:pt x="71" y="74"/>
                  </a:cubicBezTo>
                  <a:cubicBezTo>
                    <a:pt x="71" y="74"/>
                    <a:pt x="72" y="75"/>
                    <a:pt x="73" y="75"/>
                  </a:cubicBezTo>
                  <a:cubicBezTo>
                    <a:pt x="66" y="79"/>
                    <a:pt x="59" y="83"/>
                    <a:pt x="53" y="88"/>
                  </a:cubicBezTo>
                  <a:moveTo>
                    <a:pt x="14" y="109"/>
                  </a:moveTo>
                  <a:cubicBezTo>
                    <a:pt x="15" y="107"/>
                    <a:pt x="17" y="105"/>
                    <a:pt x="19" y="103"/>
                  </a:cubicBezTo>
                  <a:cubicBezTo>
                    <a:pt x="22" y="99"/>
                    <a:pt x="26" y="96"/>
                    <a:pt x="30" y="93"/>
                  </a:cubicBezTo>
                  <a:cubicBezTo>
                    <a:pt x="36" y="89"/>
                    <a:pt x="42" y="84"/>
                    <a:pt x="46" y="79"/>
                  </a:cubicBezTo>
                  <a:cubicBezTo>
                    <a:pt x="48" y="78"/>
                    <a:pt x="50" y="78"/>
                    <a:pt x="53" y="77"/>
                  </a:cubicBezTo>
                  <a:cubicBezTo>
                    <a:pt x="57" y="75"/>
                    <a:pt x="62" y="74"/>
                    <a:pt x="67" y="74"/>
                  </a:cubicBezTo>
                  <a:cubicBezTo>
                    <a:pt x="67" y="74"/>
                    <a:pt x="68" y="74"/>
                    <a:pt x="68" y="74"/>
                  </a:cubicBezTo>
                  <a:cubicBezTo>
                    <a:pt x="52" y="84"/>
                    <a:pt x="38" y="98"/>
                    <a:pt x="23" y="110"/>
                  </a:cubicBezTo>
                  <a:cubicBezTo>
                    <a:pt x="23" y="111"/>
                    <a:pt x="22" y="112"/>
                    <a:pt x="21" y="112"/>
                  </a:cubicBezTo>
                  <a:cubicBezTo>
                    <a:pt x="22" y="111"/>
                    <a:pt x="23" y="110"/>
                    <a:pt x="24" y="109"/>
                  </a:cubicBezTo>
                  <a:cubicBezTo>
                    <a:pt x="28" y="105"/>
                    <a:pt x="32" y="101"/>
                    <a:pt x="36" y="97"/>
                  </a:cubicBezTo>
                  <a:cubicBezTo>
                    <a:pt x="43" y="90"/>
                    <a:pt x="52" y="83"/>
                    <a:pt x="60" y="76"/>
                  </a:cubicBezTo>
                  <a:cubicBezTo>
                    <a:pt x="60" y="76"/>
                    <a:pt x="60" y="75"/>
                    <a:pt x="60" y="75"/>
                  </a:cubicBezTo>
                  <a:cubicBezTo>
                    <a:pt x="60" y="75"/>
                    <a:pt x="60" y="75"/>
                    <a:pt x="60" y="75"/>
                  </a:cubicBezTo>
                  <a:cubicBezTo>
                    <a:pt x="42" y="81"/>
                    <a:pt x="31" y="97"/>
                    <a:pt x="17" y="107"/>
                  </a:cubicBezTo>
                  <a:cubicBezTo>
                    <a:pt x="17" y="108"/>
                    <a:pt x="14" y="109"/>
                    <a:pt x="14" y="109"/>
                  </a:cubicBezTo>
                  <a:moveTo>
                    <a:pt x="4" y="80"/>
                  </a:moveTo>
                  <a:cubicBezTo>
                    <a:pt x="4" y="80"/>
                    <a:pt x="5" y="80"/>
                    <a:pt x="5" y="80"/>
                  </a:cubicBezTo>
                  <a:cubicBezTo>
                    <a:pt x="6" y="78"/>
                    <a:pt x="8" y="77"/>
                    <a:pt x="9" y="75"/>
                  </a:cubicBezTo>
                  <a:cubicBezTo>
                    <a:pt x="10" y="75"/>
                    <a:pt x="11" y="74"/>
                    <a:pt x="11" y="74"/>
                  </a:cubicBezTo>
                  <a:cubicBezTo>
                    <a:pt x="12" y="74"/>
                    <a:pt x="12" y="74"/>
                    <a:pt x="12" y="74"/>
                  </a:cubicBezTo>
                  <a:cubicBezTo>
                    <a:pt x="11" y="75"/>
                    <a:pt x="10" y="76"/>
                    <a:pt x="9" y="77"/>
                  </a:cubicBezTo>
                  <a:cubicBezTo>
                    <a:pt x="8" y="79"/>
                    <a:pt x="6" y="81"/>
                    <a:pt x="4" y="84"/>
                  </a:cubicBezTo>
                  <a:cubicBezTo>
                    <a:pt x="4" y="83"/>
                    <a:pt x="4" y="82"/>
                    <a:pt x="4" y="82"/>
                  </a:cubicBezTo>
                  <a:cubicBezTo>
                    <a:pt x="4" y="80"/>
                    <a:pt x="4" y="79"/>
                    <a:pt x="4" y="77"/>
                  </a:cubicBezTo>
                  <a:cubicBezTo>
                    <a:pt x="5" y="76"/>
                    <a:pt x="7" y="75"/>
                    <a:pt x="9" y="74"/>
                  </a:cubicBezTo>
                  <a:cubicBezTo>
                    <a:pt x="8" y="76"/>
                    <a:pt x="6" y="77"/>
                    <a:pt x="4" y="79"/>
                  </a:cubicBezTo>
                  <a:cubicBezTo>
                    <a:pt x="4" y="79"/>
                    <a:pt x="4" y="80"/>
                    <a:pt x="4" y="80"/>
                  </a:cubicBezTo>
                  <a:moveTo>
                    <a:pt x="6" y="89"/>
                  </a:moveTo>
                  <a:cubicBezTo>
                    <a:pt x="5" y="89"/>
                    <a:pt x="6" y="87"/>
                    <a:pt x="7" y="86"/>
                  </a:cubicBezTo>
                  <a:cubicBezTo>
                    <a:pt x="8" y="84"/>
                    <a:pt x="10" y="83"/>
                    <a:pt x="11" y="82"/>
                  </a:cubicBezTo>
                  <a:cubicBezTo>
                    <a:pt x="14" y="79"/>
                    <a:pt x="16" y="77"/>
                    <a:pt x="18" y="74"/>
                  </a:cubicBezTo>
                  <a:cubicBezTo>
                    <a:pt x="18" y="73"/>
                    <a:pt x="18" y="73"/>
                    <a:pt x="18" y="73"/>
                  </a:cubicBezTo>
                  <a:cubicBezTo>
                    <a:pt x="22" y="74"/>
                    <a:pt x="26" y="74"/>
                    <a:pt x="29" y="75"/>
                  </a:cubicBezTo>
                  <a:cubicBezTo>
                    <a:pt x="29" y="75"/>
                    <a:pt x="29" y="75"/>
                    <a:pt x="29" y="75"/>
                  </a:cubicBezTo>
                  <a:cubicBezTo>
                    <a:pt x="26" y="78"/>
                    <a:pt x="23" y="80"/>
                    <a:pt x="20" y="83"/>
                  </a:cubicBezTo>
                  <a:cubicBezTo>
                    <a:pt x="18" y="85"/>
                    <a:pt x="16" y="87"/>
                    <a:pt x="14" y="89"/>
                  </a:cubicBezTo>
                  <a:cubicBezTo>
                    <a:pt x="13" y="91"/>
                    <a:pt x="9" y="93"/>
                    <a:pt x="8" y="95"/>
                  </a:cubicBezTo>
                  <a:cubicBezTo>
                    <a:pt x="11" y="90"/>
                    <a:pt x="14" y="87"/>
                    <a:pt x="17" y="83"/>
                  </a:cubicBezTo>
                  <a:cubicBezTo>
                    <a:pt x="20" y="81"/>
                    <a:pt x="23" y="79"/>
                    <a:pt x="24" y="75"/>
                  </a:cubicBezTo>
                  <a:cubicBezTo>
                    <a:pt x="24" y="75"/>
                    <a:pt x="24" y="74"/>
                    <a:pt x="24" y="74"/>
                  </a:cubicBezTo>
                  <a:cubicBezTo>
                    <a:pt x="24" y="74"/>
                    <a:pt x="24" y="74"/>
                    <a:pt x="24" y="75"/>
                  </a:cubicBezTo>
                  <a:cubicBezTo>
                    <a:pt x="17" y="78"/>
                    <a:pt x="13" y="83"/>
                    <a:pt x="7" y="87"/>
                  </a:cubicBezTo>
                  <a:cubicBezTo>
                    <a:pt x="7" y="88"/>
                    <a:pt x="6" y="89"/>
                    <a:pt x="6" y="89"/>
                  </a:cubicBezTo>
                  <a:moveTo>
                    <a:pt x="6" y="82"/>
                  </a:moveTo>
                  <a:cubicBezTo>
                    <a:pt x="7" y="81"/>
                    <a:pt x="8" y="80"/>
                    <a:pt x="9" y="79"/>
                  </a:cubicBezTo>
                  <a:cubicBezTo>
                    <a:pt x="10" y="77"/>
                    <a:pt x="12" y="75"/>
                    <a:pt x="13" y="73"/>
                  </a:cubicBezTo>
                  <a:cubicBezTo>
                    <a:pt x="14" y="73"/>
                    <a:pt x="15" y="73"/>
                    <a:pt x="16" y="73"/>
                  </a:cubicBezTo>
                  <a:cubicBezTo>
                    <a:pt x="17" y="73"/>
                    <a:pt x="17" y="73"/>
                    <a:pt x="17" y="73"/>
                  </a:cubicBezTo>
                  <a:cubicBezTo>
                    <a:pt x="13" y="76"/>
                    <a:pt x="10" y="79"/>
                    <a:pt x="6" y="82"/>
                  </a:cubicBezTo>
                  <a:moveTo>
                    <a:pt x="53" y="4"/>
                  </a:moveTo>
                  <a:cubicBezTo>
                    <a:pt x="57" y="4"/>
                    <a:pt x="60" y="4"/>
                    <a:pt x="64" y="4"/>
                  </a:cubicBezTo>
                  <a:cubicBezTo>
                    <a:pt x="66" y="14"/>
                    <a:pt x="65" y="24"/>
                    <a:pt x="65" y="34"/>
                  </a:cubicBezTo>
                  <a:cubicBezTo>
                    <a:pt x="65" y="34"/>
                    <a:pt x="65" y="35"/>
                    <a:pt x="65" y="35"/>
                  </a:cubicBezTo>
                  <a:cubicBezTo>
                    <a:pt x="66" y="35"/>
                    <a:pt x="66" y="36"/>
                    <a:pt x="67" y="36"/>
                  </a:cubicBezTo>
                  <a:cubicBezTo>
                    <a:pt x="67" y="36"/>
                    <a:pt x="67" y="36"/>
                    <a:pt x="67" y="36"/>
                  </a:cubicBezTo>
                  <a:cubicBezTo>
                    <a:pt x="67" y="36"/>
                    <a:pt x="68" y="36"/>
                    <a:pt x="69" y="36"/>
                  </a:cubicBezTo>
                  <a:cubicBezTo>
                    <a:pt x="90" y="36"/>
                    <a:pt x="104" y="54"/>
                    <a:pt x="105" y="74"/>
                  </a:cubicBezTo>
                  <a:cubicBezTo>
                    <a:pt x="104" y="74"/>
                    <a:pt x="104" y="74"/>
                    <a:pt x="103" y="74"/>
                  </a:cubicBezTo>
                  <a:cubicBezTo>
                    <a:pt x="101" y="74"/>
                    <a:pt x="99" y="74"/>
                    <a:pt x="97" y="75"/>
                  </a:cubicBezTo>
                  <a:cubicBezTo>
                    <a:pt x="94" y="77"/>
                    <a:pt x="92" y="77"/>
                    <a:pt x="89" y="77"/>
                  </a:cubicBezTo>
                  <a:cubicBezTo>
                    <a:pt x="86" y="77"/>
                    <a:pt x="84" y="76"/>
                    <a:pt x="80" y="74"/>
                  </a:cubicBezTo>
                  <a:cubicBezTo>
                    <a:pt x="76" y="71"/>
                    <a:pt x="71" y="70"/>
                    <a:pt x="67" y="70"/>
                  </a:cubicBezTo>
                  <a:cubicBezTo>
                    <a:pt x="62" y="70"/>
                    <a:pt x="56" y="71"/>
                    <a:pt x="52" y="73"/>
                  </a:cubicBezTo>
                  <a:cubicBezTo>
                    <a:pt x="48" y="74"/>
                    <a:pt x="46" y="75"/>
                    <a:pt x="43" y="75"/>
                  </a:cubicBezTo>
                  <a:cubicBezTo>
                    <a:pt x="40" y="75"/>
                    <a:pt x="37" y="74"/>
                    <a:pt x="33" y="72"/>
                  </a:cubicBezTo>
                  <a:cubicBezTo>
                    <a:pt x="30" y="71"/>
                    <a:pt x="26" y="70"/>
                    <a:pt x="22" y="70"/>
                  </a:cubicBezTo>
                  <a:cubicBezTo>
                    <a:pt x="20" y="70"/>
                    <a:pt x="18" y="70"/>
                    <a:pt x="16" y="70"/>
                  </a:cubicBezTo>
                  <a:cubicBezTo>
                    <a:pt x="12" y="70"/>
                    <a:pt x="8" y="70"/>
                    <a:pt x="4" y="72"/>
                  </a:cubicBezTo>
                  <a:cubicBezTo>
                    <a:pt x="8" y="54"/>
                    <a:pt x="24" y="36"/>
                    <a:pt x="43" y="36"/>
                  </a:cubicBezTo>
                  <a:cubicBezTo>
                    <a:pt x="43" y="36"/>
                    <a:pt x="44" y="36"/>
                    <a:pt x="45" y="36"/>
                  </a:cubicBezTo>
                  <a:cubicBezTo>
                    <a:pt x="46" y="36"/>
                    <a:pt x="46" y="36"/>
                    <a:pt x="46" y="36"/>
                  </a:cubicBezTo>
                  <a:cubicBezTo>
                    <a:pt x="46" y="36"/>
                    <a:pt x="46" y="36"/>
                    <a:pt x="46" y="36"/>
                  </a:cubicBezTo>
                  <a:cubicBezTo>
                    <a:pt x="47" y="36"/>
                    <a:pt x="48" y="35"/>
                    <a:pt x="48" y="34"/>
                  </a:cubicBezTo>
                  <a:cubicBezTo>
                    <a:pt x="50" y="24"/>
                    <a:pt x="48" y="14"/>
                    <a:pt x="48" y="4"/>
                  </a:cubicBezTo>
                  <a:cubicBezTo>
                    <a:pt x="50" y="4"/>
                    <a:pt x="51" y="4"/>
                    <a:pt x="53" y="4"/>
                  </a:cubicBezTo>
                  <a:moveTo>
                    <a:pt x="65" y="0"/>
                  </a:moveTo>
                  <a:cubicBezTo>
                    <a:pt x="65" y="0"/>
                    <a:pt x="65" y="0"/>
                    <a:pt x="65" y="0"/>
                  </a:cubicBezTo>
                  <a:cubicBezTo>
                    <a:pt x="61" y="0"/>
                    <a:pt x="57" y="0"/>
                    <a:pt x="53" y="0"/>
                  </a:cubicBezTo>
                  <a:cubicBezTo>
                    <a:pt x="51" y="0"/>
                    <a:pt x="49" y="0"/>
                    <a:pt x="47" y="0"/>
                  </a:cubicBezTo>
                  <a:cubicBezTo>
                    <a:pt x="47" y="0"/>
                    <a:pt x="47" y="0"/>
                    <a:pt x="47" y="0"/>
                  </a:cubicBezTo>
                  <a:cubicBezTo>
                    <a:pt x="46" y="0"/>
                    <a:pt x="45" y="0"/>
                    <a:pt x="45" y="1"/>
                  </a:cubicBezTo>
                  <a:cubicBezTo>
                    <a:pt x="45" y="1"/>
                    <a:pt x="44" y="2"/>
                    <a:pt x="44" y="3"/>
                  </a:cubicBezTo>
                  <a:cubicBezTo>
                    <a:pt x="43" y="12"/>
                    <a:pt x="46" y="22"/>
                    <a:pt x="44" y="32"/>
                  </a:cubicBezTo>
                  <a:cubicBezTo>
                    <a:pt x="44" y="32"/>
                    <a:pt x="43" y="32"/>
                    <a:pt x="42" y="32"/>
                  </a:cubicBezTo>
                  <a:cubicBezTo>
                    <a:pt x="20" y="32"/>
                    <a:pt x="2" y="54"/>
                    <a:pt x="0" y="75"/>
                  </a:cubicBezTo>
                  <a:cubicBezTo>
                    <a:pt x="0" y="76"/>
                    <a:pt x="0" y="76"/>
                    <a:pt x="0" y="77"/>
                  </a:cubicBezTo>
                  <a:cubicBezTo>
                    <a:pt x="0" y="78"/>
                    <a:pt x="0" y="79"/>
                    <a:pt x="0" y="80"/>
                  </a:cubicBezTo>
                  <a:cubicBezTo>
                    <a:pt x="0" y="93"/>
                    <a:pt x="5" y="106"/>
                    <a:pt x="14" y="116"/>
                  </a:cubicBezTo>
                  <a:cubicBezTo>
                    <a:pt x="24" y="127"/>
                    <a:pt x="41" y="129"/>
                    <a:pt x="56" y="129"/>
                  </a:cubicBezTo>
                  <a:cubicBezTo>
                    <a:pt x="56" y="129"/>
                    <a:pt x="56" y="129"/>
                    <a:pt x="56" y="129"/>
                  </a:cubicBezTo>
                  <a:cubicBezTo>
                    <a:pt x="70" y="129"/>
                    <a:pt x="84" y="124"/>
                    <a:pt x="95" y="115"/>
                  </a:cubicBezTo>
                  <a:cubicBezTo>
                    <a:pt x="104" y="107"/>
                    <a:pt x="108" y="96"/>
                    <a:pt x="109" y="84"/>
                  </a:cubicBezTo>
                  <a:cubicBezTo>
                    <a:pt x="112" y="59"/>
                    <a:pt x="96" y="32"/>
                    <a:pt x="69" y="32"/>
                  </a:cubicBezTo>
                  <a:cubicBezTo>
                    <a:pt x="69" y="22"/>
                    <a:pt x="70" y="12"/>
                    <a:pt x="68" y="2"/>
                  </a:cubicBezTo>
                  <a:cubicBezTo>
                    <a:pt x="68" y="1"/>
                    <a:pt x="67" y="1"/>
                    <a:pt x="67" y="1"/>
                  </a:cubicBezTo>
                  <a:cubicBezTo>
                    <a:pt x="67" y="0"/>
                    <a:pt x="66" y="0"/>
                    <a:pt x="6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9" name="Freeform 50"/>
            <p:cNvSpPr>
              <a:spLocks noEditPoints="1"/>
            </p:cNvSpPr>
            <p:nvPr/>
          </p:nvSpPr>
          <p:spPr bwMode="auto">
            <a:xfrm>
              <a:off x="9254794" y="4597327"/>
              <a:ext cx="431800" cy="644525"/>
            </a:xfrm>
            <a:custGeom>
              <a:avLst/>
              <a:gdLst>
                <a:gd name="T0" fmla="*/ 36 w 102"/>
                <a:gd name="T1" fmla="*/ 148 h 152"/>
                <a:gd name="T2" fmla="*/ 44 w 102"/>
                <a:gd name="T3" fmla="*/ 145 h 152"/>
                <a:gd name="T4" fmla="*/ 39 w 102"/>
                <a:gd name="T5" fmla="*/ 147 h 152"/>
                <a:gd name="T6" fmla="*/ 34 w 102"/>
                <a:gd name="T7" fmla="*/ 148 h 152"/>
                <a:gd name="T8" fmla="*/ 54 w 102"/>
                <a:gd name="T9" fmla="*/ 139 h 152"/>
                <a:gd name="T10" fmla="*/ 54 w 102"/>
                <a:gd name="T11" fmla="*/ 133 h 152"/>
                <a:gd name="T12" fmla="*/ 52 w 102"/>
                <a:gd name="T13" fmla="*/ 131 h 152"/>
                <a:gd name="T14" fmla="*/ 35 w 102"/>
                <a:gd name="T15" fmla="*/ 148 h 152"/>
                <a:gd name="T16" fmla="*/ 54 w 102"/>
                <a:gd name="T17" fmla="*/ 123 h 152"/>
                <a:gd name="T18" fmla="*/ 37 w 102"/>
                <a:gd name="T19" fmla="*/ 133 h 152"/>
                <a:gd name="T20" fmla="*/ 39 w 102"/>
                <a:gd name="T21" fmla="*/ 131 h 152"/>
                <a:gd name="T22" fmla="*/ 21 w 102"/>
                <a:gd name="T23" fmla="*/ 116 h 152"/>
                <a:gd name="T24" fmla="*/ 42 w 102"/>
                <a:gd name="T25" fmla="*/ 115 h 152"/>
                <a:gd name="T26" fmla="*/ 28 w 102"/>
                <a:gd name="T27" fmla="*/ 147 h 152"/>
                <a:gd name="T28" fmla="*/ 28 w 102"/>
                <a:gd name="T29" fmla="*/ 116 h 152"/>
                <a:gd name="T30" fmla="*/ 11 w 102"/>
                <a:gd name="T31" fmla="*/ 140 h 152"/>
                <a:gd name="T32" fmla="*/ 21 w 102"/>
                <a:gd name="T33" fmla="*/ 129 h 152"/>
                <a:gd name="T34" fmla="*/ 37 w 102"/>
                <a:gd name="T35" fmla="*/ 119 h 152"/>
                <a:gd name="T36" fmla="*/ 19 w 102"/>
                <a:gd name="T37" fmla="*/ 144 h 152"/>
                <a:gd name="T38" fmla="*/ 37 w 102"/>
                <a:gd name="T39" fmla="*/ 130 h 152"/>
                <a:gd name="T40" fmla="*/ 49 w 102"/>
                <a:gd name="T41" fmla="*/ 120 h 152"/>
                <a:gd name="T42" fmla="*/ 21 w 102"/>
                <a:gd name="T43" fmla="*/ 117 h 152"/>
                <a:gd name="T44" fmla="*/ 14 w 102"/>
                <a:gd name="T45" fmla="*/ 123 h 152"/>
                <a:gd name="T46" fmla="*/ 29 w 102"/>
                <a:gd name="T47" fmla="*/ 114 h 152"/>
                <a:gd name="T48" fmla="*/ 35 w 102"/>
                <a:gd name="T49" fmla="*/ 115 h 152"/>
                <a:gd name="T50" fmla="*/ 24 w 102"/>
                <a:gd name="T51" fmla="*/ 124 h 152"/>
                <a:gd name="T52" fmla="*/ 24 w 102"/>
                <a:gd name="T53" fmla="*/ 124 h 152"/>
                <a:gd name="T54" fmla="*/ 87 w 102"/>
                <a:gd name="T55" fmla="*/ 27 h 152"/>
                <a:gd name="T56" fmla="*/ 87 w 102"/>
                <a:gd name="T57" fmla="*/ 27 h 152"/>
                <a:gd name="T58" fmla="*/ 81 w 102"/>
                <a:gd name="T59" fmla="*/ 26 h 152"/>
                <a:gd name="T60" fmla="*/ 80 w 102"/>
                <a:gd name="T61" fmla="*/ 11 h 152"/>
                <a:gd name="T62" fmla="*/ 61 w 102"/>
                <a:gd name="T63" fmla="*/ 11 h 152"/>
                <a:gd name="T64" fmla="*/ 89 w 102"/>
                <a:gd name="T65" fmla="*/ 8 h 152"/>
                <a:gd name="T66" fmla="*/ 58 w 102"/>
                <a:gd name="T67" fmla="*/ 25 h 152"/>
                <a:gd name="T68" fmla="*/ 62 w 102"/>
                <a:gd name="T69" fmla="*/ 26 h 152"/>
                <a:gd name="T70" fmla="*/ 94 w 102"/>
                <a:gd name="T71" fmla="*/ 25 h 152"/>
                <a:gd name="T72" fmla="*/ 89 w 102"/>
                <a:gd name="T73" fmla="*/ 25 h 152"/>
                <a:gd name="T74" fmla="*/ 58 w 102"/>
                <a:gd name="T75" fmla="*/ 9 h 152"/>
                <a:gd name="T76" fmla="*/ 58 w 102"/>
                <a:gd name="T77" fmla="*/ 19 h 152"/>
                <a:gd name="T78" fmla="*/ 58 w 102"/>
                <a:gd name="T79" fmla="*/ 23 h 152"/>
                <a:gd name="T80" fmla="*/ 58 w 102"/>
                <a:gd name="T81" fmla="*/ 12 h 152"/>
                <a:gd name="T82" fmla="*/ 75 w 102"/>
                <a:gd name="T83" fmla="*/ 4 h 152"/>
                <a:gd name="T84" fmla="*/ 90 w 102"/>
                <a:gd name="T85" fmla="*/ 6 h 152"/>
                <a:gd name="T86" fmla="*/ 85 w 102"/>
                <a:gd name="T87" fmla="*/ 6 h 152"/>
                <a:gd name="T88" fmla="*/ 79 w 102"/>
                <a:gd name="T89" fmla="*/ 5 h 152"/>
                <a:gd name="T90" fmla="*/ 73 w 102"/>
                <a:gd name="T91" fmla="*/ 4 h 152"/>
                <a:gd name="T92" fmla="*/ 60 w 102"/>
                <a:gd name="T93" fmla="*/ 15 h 152"/>
                <a:gd name="T94" fmla="*/ 58 w 102"/>
                <a:gd name="T95" fmla="*/ 12 h 152"/>
                <a:gd name="T96" fmla="*/ 54 w 102"/>
                <a:gd name="T97" fmla="*/ 27 h 152"/>
                <a:gd name="T98" fmla="*/ 9 w 102"/>
                <a:gd name="T99" fmla="*/ 119 h 152"/>
                <a:gd name="T100" fmla="*/ 58 w 102"/>
                <a:gd name="T101" fmla="*/ 122 h 152"/>
                <a:gd name="T102" fmla="*/ 95 w 102"/>
                <a:gd name="T103" fmla="*/ 32 h 152"/>
                <a:gd name="T104" fmla="*/ 100 w 102"/>
                <a:gd name="T105"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 h="152">
                  <a:moveTo>
                    <a:pt x="36" y="148"/>
                  </a:moveTo>
                  <a:cubicBezTo>
                    <a:pt x="37" y="147"/>
                    <a:pt x="38" y="146"/>
                    <a:pt x="39" y="145"/>
                  </a:cubicBezTo>
                  <a:cubicBezTo>
                    <a:pt x="39" y="145"/>
                    <a:pt x="38" y="146"/>
                    <a:pt x="38" y="147"/>
                  </a:cubicBezTo>
                  <a:cubicBezTo>
                    <a:pt x="38" y="147"/>
                    <a:pt x="38" y="147"/>
                    <a:pt x="38" y="147"/>
                  </a:cubicBezTo>
                  <a:cubicBezTo>
                    <a:pt x="37" y="148"/>
                    <a:pt x="37" y="148"/>
                    <a:pt x="36" y="148"/>
                  </a:cubicBezTo>
                  <a:moveTo>
                    <a:pt x="39" y="147"/>
                  </a:moveTo>
                  <a:cubicBezTo>
                    <a:pt x="42" y="144"/>
                    <a:pt x="46" y="141"/>
                    <a:pt x="49" y="138"/>
                  </a:cubicBezTo>
                  <a:cubicBezTo>
                    <a:pt x="50" y="137"/>
                    <a:pt x="52" y="135"/>
                    <a:pt x="53" y="135"/>
                  </a:cubicBezTo>
                  <a:cubicBezTo>
                    <a:pt x="53" y="135"/>
                    <a:pt x="52" y="136"/>
                    <a:pt x="50" y="138"/>
                  </a:cubicBezTo>
                  <a:cubicBezTo>
                    <a:pt x="48" y="141"/>
                    <a:pt x="46" y="142"/>
                    <a:pt x="44" y="145"/>
                  </a:cubicBezTo>
                  <a:cubicBezTo>
                    <a:pt x="44" y="145"/>
                    <a:pt x="44" y="145"/>
                    <a:pt x="45" y="145"/>
                  </a:cubicBezTo>
                  <a:cubicBezTo>
                    <a:pt x="45" y="145"/>
                    <a:pt x="45" y="145"/>
                    <a:pt x="45" y="145"/>
                  </a:cubicBezTo>
                  <a:cubicBezTo>
                    <a:pt x="48" y="143"/>
                    <a:pt x="51" y="141"/>
                    <a:pt x="54" y="139"/>
                  </a:cubicBezTo>
                  <a:cubicBezTo>
                    <a:pt x="51" y="143"/>
                    <a:pt x="46" y="146"/>
                    <a:pt x="41" y="147"/>
                  </a:cubicBezTo>
                  <a:cubicBezTo>
                    <a:pt x="41" y="147"/>
                    <a:pt x="40" y="147"/>
                    <a:pt x="39" y="147"/>
                  </a:cubicBezTo>
                  <a:moveTo>
                    <a:pt x="33" y="148"/>
                  </a:moveTo>
                  <a:cubicBezTo>
                    <a:pt x="32" y="148"/>
                    <a:pt x="30" y="148"/>
                    <a:pt x="28" y="147"/>
                  </a:cubicBezTo>
                  <a:cubicBezTo>
                    <a:pt x="34" y="143"/>
                    <a:pt x="39" y="139"/>
                    <a:pt x="44" y="134"/>
                  </a:cubicBezTo>
                  <a:cubicBezTo>
                    <a:pt x="44" y="134"/>
                    <a:pt x="43" y="135"/>
                    <a:pt x="43" y="135"/>
                  </a:cubicBezTo>
                  <a:cubicBezTo>
                    <a:pt x="39" y="139"/>
                    <a:pt x="36" y="143"/>
                    <a:pt x="34" y="148"/>
                  </a:cubicBezTo>
                  <a:cubicBezTo>
                    <a:pt x="34" y="148"/>
                    <a:pt x="33" y="148"/>
                    <a:pt x="33" y="148"/>
                  </a:cubicBezTo>
                  <a:moveTo>
                    <a:pt x="35" y="148"/>
                  </a:moveTo>
                  <a:cubicBezTo>
                    <a:pt x="41" y="139"/>
                    <a:pt x="47" y="131"/>
                    <a:pt x="54" y="124"/>
                  </a:cubicBezTo>
                  <a:cubicBezTo>
                    <a:pt x="56" y="127"/>
                    <a:pt x="57" y="131"/>
                    <a:pt x="56" y="135"/>
                  </a:cubicBezTo>
                  <a:cubicBezTo>
                    <a:pt x="56" y="136"/>
                    <a:pt x="55" y="137"/>
                    <a:pt x="54" y="139"/>
                  </a:cubicBezTo>
                  <a:cubicBezTo>
                    <a:pt x="54" y="138"/>
                    <a:pt x="54" y="138"/>
                    <a:pt x="54" y="138"/>
                  </a:cubicBezTo>
                  <a:cubicBezTo>
                    <a:pt x="54" y="138"/>
                    <a:pt x="54" y="138"/>
                    <a:pt x="54" y="138"/>
                  </a:cubicBezTo>
                  <a:cubicBezTo>
                    <a:pt x="52" y="139"/>
                    <a:pt x="50" y="141"/>
                    <a:pt x="48" y="142"/>
                  </a:cubicBezTo>
                  <a:cubicBezTo>
                    <a:pt x="51" y="139"/>
                    <a:pt x="53" y="137"/>
                    <a:pt x="54" y="134"/>
                  </a:cubicBezTo>
                  <a:cubicBezTo>
                    <a:pt x="54" y="134"/>
                    <a:pt x="54" y="133"/>
                    <a:pt x="54" y="133"/>
                  </a:cubicBezTo>
                  <a:cubicBezTo>
                    <a:pt x="54" y="133"/>
                    <a:pt x="54" y="133"/>
                    <a:pt x="54" y="133"/>
                  </a:cubicBezTo>
                  <a:cubicBezTo>
                    <a:pt x="49" y="137"/>
                    <a:pt x="44" y="141"/>
                    <a:pt x="40" y="145"/>
                  </a:cubicBezTo>
                  <a:cubicBezTo>
                    <a:pt x="44" y="142"/>
                    <a:pt x="49" y="136"/>
                    <a:pt x="53" y="131"/>
                  </a:cubicBezTo>
                  <a:cubicBezTo>
                    <a:pt x="53" y="131"/>
                    <a:pt x="53" y="130"/>
                    <a:pt x="52" y="130"/>
                  </a:cubicBezTo>
                  <a:cubicBezTo>
                    <a:pt x="52" y="130"/>
                    <a:pt x="52" y="130"/>
                    <a:pt x="52" y="131"/>
                  </a:cubicBezTo>
                  <a:cubicBezTo>
                    <a:pt x="52" y="131"/>
                    <a:pt x="51" y="132"/>
                    <a:pt x="51" y="132"/>
                  </a:cubicBezTo>
                  <a:cubicBezTo>
                    <a:pt x="51" y="132"/>
                    <a:pt x="51" y="132"/>
                    <a:pt x="51" y="132"/>
                  </a:cubicBezTo>
                  <a:cubicBezTo>
                    <a:pt x="50" y="132"/>
                    <a:pt x="50" y="132"/>
                    <a:pt x="49" y="133"/>
                  </a:cubicBezTo>
                  <a:cubicBezTo>
                    <a:pt x="44" y="138"/>
                    <a:pt x="38" y="144"/>
                    <a:pt x="35" y="148"/>
                  </a:cubicBezTo>
                  <a:cubicBezTo>
                    <a:pt x="35" y="148"/>
                    <a:pt x="35" y="148"/>
                    <a:pt x="35" y="148"/>
                  </a:cubicBezTo>
                  <a:moveTo>
                    <a:pt x="30" y="145"/>
                  </a:moveTo>
                  <a:cubicBezTo>
                    <a:pt x="30" y="145"/>
                    <a:pt x="30" y="145"/>
                    <a:pt x="31" y="144"/>
                  </a:cubicBezTo>
                  <a:cubicBezTo>
                    <a:pt x="38" y="135"/>
                    <a:pt x="46" y="129"/>
                    <a:pt x="51" y="119"/>
                  </a:cubicBezTo>
                  <a:cubicBezTo>
                    <a:pt x="51" y="119"/>
                    <a:pt x="51" y="119"/>
                    <a:pt x="51" y="119"/>
                  </a:cubicBezTo>
                  <a:cubicBezTo>
                    <a:pt x="52" y="120"/>
                    <a:pt x="53" y="121"/>
                    <a:pt x="54" y="123"/>
                  </a:cubicBezTo>
                  <a:cubicBezTo>
                    <a:pt x="50" y="126"/>
                    <a:pt x="47" y="130"/>
                    <a:pt x="43" y="133"/>
                  </a:cubicBezTo>
                  <a:cubicBezTo>
                    <a:pt x="41" y="135"/>
                    <a:pt x="39" y="138"/>
                    <a:pt x="36" y="140"/>
                  </a:cubicBezTo>
                  <a:cubicBezTo>
                    <a:pt x="36" y="140"/>
                    <a:pt x="31" y="145"/>
                    <a:pt x="30" y="145"/>
                  </a:cubicBezTo>
                  <a:moveTo>
                    <a:pt x="25" y="144"/>
                  </a:moveTo>
                  <a:cubicBezTo>
                    <a:pt x="28" y="140"/>
                    <a:pt x="33" y="137"/>
                    <a:pt x="37" y="133"/>
                  </a:cubicBezTo>
                  <a:cubicBezTo>
                    <a:pt x="41" y="128"/>
                    <a:pt x="45" y="122"/>
                    <a:pt x="48" y="117"/>
                  </a:cubicBezTo>
                  <a:cubicBezTo>
                    <a:pt x="48" y="117"/>
                    <a:pt x="49" y="117"/>
                    <a:pt x="49" y="117"/>
                  </a:cubicBezTo>
                  <a:cubicBezTo>
                    <a:pt x="50" y="118"/>
                    <a:pt x="50" y="118"/>
                    <a:pt x="50" y="118"/>
                  </a:cubicBezTo>
                  <a:cubicBezTo>
                    <a:pt x="50" y="118"/>
                    <a:pt x="50" y="118"/>
                    <a:pt x="50" y="118"/>
                  </a:cubicBezTo>
                  <a:cubicBezTo>
                    <a:pt x="46" y="122"/>
                    <a:pt x="43" y="127"/>
                    <a:pt x="39" y="131"/>
                  </a:cubicBezTo>
                  <a:cubicBezTo>
                    <a:pt x="37" y="133"/>
                    <a:pt x="35" y="135"/>
                    <a:pt x="33" y="137"/>
                  </a:cubicBezTo>
                  <a:cubicBezTo>
                    <a:pt x="30" y="140"/>
                    <a:pt x="27" y="142"/>
                    <a:pt x="25" y="144"/>
                  </a:cubicBezTo>
                  <a:moveTo>
                    <a:pt x="9" y="127"/>
                  </a:moveTo>
                  <a:cubicBezTo>
                    <a:pt x="10" y="124"/>
                    <a:pt x="12" y="121"/>
                    <a:pt x="16" y="119"/>
                  </a:cubicBezTo>
                  <a:cubicBezTo>
                    <a:pt x="17" y="118"/>
                    <a:pt x="19" y="117"/>
                    <a:pt x="21" y="116"/>
                  </a:cubicBezTo>
                  <a:cubicBezTo>
                    <a:pt x="16" y="119"/>
                    <a:pt x="12" y="123"/>
                    <a:pt x="9" y="127"/>
                  </a:cubicBezTo>
                  <a:moveTo>
                    <a:pt x="20" y="142"/>
                  </a:moveTo>
                  <a:cubicBezTo>
                    <a:pt x="20" y="142"/>
                    <a:pt x="20" y="142"/>
                    <a:pt x="21" y="142"/>
                  </a:cubicBezTo>
                  <a:cubicBezTo>
                    <a:pt x="23" y="138"/>
                    <a:pt x="26" y="135"/>
                    <a:pt x="29" y="131"/>
                  </a:cubicBezTo>
                  <a:cubicBezTo>
                    <a:pt x="33" y="126"/>
                    <a:pt x="38" y="121"/>
                    <a:pt x="42" y="115"/>
                  </a:cubicBezTo>
                  <a:cubicBezTo>
                    <a:pt x="43" y="115"/>
                    <a:pt x="45" y="116"/>
                    <a:pt x="47" y="116"/>
                  </a:cubicBezTo>
                  <a:cubicBezTo>
                    <a:pt x="39" y="122"/>
                    <a:pt x="33" y="131"/>
                    <a:pt x="26" y="138"/>
                  </a:cubicBezTo>
                  <a:cubicBezTo>
                    <a:pt x="25" y="139"/>
                    <a:pt x="23" y="140"/>
                    <a:pt x="22" y="141"/>
                  </a:cubicBezTo>
                  <a:cubicBezTo>
                    <a:pt x="21" y="142"/>
                    <a:pt x="20" y="142"/>
                    <a:pt x="20" y="142"/>
                  </a:cubicBezTo>
                  <a:moveTo>
                    <a:pt x="28" y="147"/>
                  </a:moveTo>
                  <a:cubicBezTo>
                    <a:pt x="23" y="147"/>
                    <a:pt x="18" y="145"/>
                    <a:pt x="14" y="143"/>
                  </a:cubicBezTo>
                  <a:cubicBezTo>
                    <a:pt x="10" y="141"/>
                    <a:pt x="8" y="138"/>
                    <a:pt x="8" y="136"/>
                  </a:cubicBezTo>
                  <a:cubicBezTo>
                    <a:pt x="15" y="130"/>
                    <a:pt x="21" y="122"/>
                    <a:pt x="28" y="116"/>
                  </a:cubicBezTo>
                  <a:cubicBezTo>
                    <a:pt x="29" y="116"/>
                    <a:pt x="29" y="115"/>
                    <a:pt x="29" y="115"/>
                  </a:cubicBezTo>
                  <a:cubicBezTo>
                    <a:pt x="29" y="115"/>
                    <a:pt x="29" y="116"/>
                    <a:pt x="28" y="116"/>
                  </a:cubicBezTo>
                  <a:cubicBezTo>
                    <a:pt x="27" y="118"/>
                    <a:pt x="26" y="120"/>
                    <a:pt x="24" y="122"/>
                  </a:cubicBezTo>
                  <a:cubicBezTo>
                    <a:pt x="22" y="125"/>
                    <a:pt x="19" y="129"/>
                    <a:pt x="16" y="133"/>
                  </a:cubicBezTo>
                  <a:cubicBezTo>
                    <a:pt x="14" y="135"/>
                    <a:pt x="13" y="137"/>
                    <a:pt x="11" y="139"/>
                  </a:cubicBezTo>
                  <a:cubicBezTo>
                    <a:pt x="10" y="139"/>
                    <a:pt x="11" y="140"/>
                    <a:pt x="11" y="140"/>
                  </a:cubicBezTo>
                  <a:cubicBezTo>
                    <a:pt x="11" y="140"/>
                    <a:pt x="11" y="140"/>
                    <a:pt x="11" y="140"/>
                  </a:cubicBezTo>
                  <a:cubicBezTo>
                    <a:pt x="12" y="139"/>
                    <a:pt x="12" y="139"/>
                    <a:pt x="13" y="138"/>
                  </a:cubicBezTo>
                  <a:cubicBezTo>
                    <a:pt x="13" y="138"/>
                    <a:pt x="13" y="138"/>
                    <a:pt x="13" y="138"/>
                  </a:cubicBezTo>
                  <a:cubicBezTo>
                    <a:pt x="13" y="138"/>
                    <a:pt x="13" y="138"/>
                    <a:pt x="13" y="138"/>
                  </a:cubicBezTo>
                  <a:cubicBezTo>
                    <a:pt x="14" y="137"/>
                    <a:pt x="16" y="135"/>
                    <a:pt x="17" y="134"/>
                  </a:cubicBezTo>
                  <a:cubicBezTo>
                    <a:pt x="18" y="132"/>
                    <a:pt x="20" y="130"/>
                    <a:pt x="21" y="129"/>
                  </a:cubicBezTo>
                  <a:cubicBezTo>
                    <a:pt x="25" y="124"/>
                    <a:pt x="30" y="120"/>
                    <a:pt x="33" y="116"/>
                  </a:cubicBezTo>
                  <a:cubicBezTo>
                    <a:pt x="26" y="125"/>
                    <a:pt x="19" y="132"/>
                    <a:pt x="13" y="141"/>
                  </a:cubicBezTo>
                  <a:cubicBezTo>
                    <a:pt x="13" y="142"/>
                    <a:pt x="14" y="142"/>
                    <a:pt x="14" y="142"/>
                  </a:cubicBezTo>
                  <a:cubicBezTo>
                    <a:pt x="14" y="142"/>
                    <a:pt x="14" y="142"/>
                    <a:pt x="14" y="142"/>
                  </a:cubicBezTo>
                  <a:cubicBezTo>
                    <a:pt x="23" y="135"/>
                    <a:pt x="29" y="126"/>
                    <a:pt x="37" y="119"/>
                  </a:cubicBezTo>
                  <a:cubicBezTo>
                    <a:pt x="38" y="118"/>
                    <a:pt x="38" y="118"/>
                    <a:pt x="38" y="118"/>
                  </a:cubicBezTo>
                  <a:cubicBezTo>
                    <a:pt x="38" y="118"/>
                    <a:pt x="37" y="119"/>
                    <a:pt x="37" y="120"/>
                  </a:cubicBezTo>
                  <a:cubicBezTo>
                    <a:pt x="34" y="123"/>
                    <a:pt x="32" y="126"/>
                    <a:pt x="30" y="128"/>
                  </a:cubicBezTo>
                  <a:cubicBezTo>
                    <a:pt x="26" y="133"/>
                    <a:pt x="22" y="138"/>
                    <a:pt x="18" y="143"/>
                  </a:cubicBezTo>
                  <a:cubicBezTo>
                    <a:pt x="18" y="144"/>
                    <a:pt x="18" y="144"/>
                    <a:pt x="19" y="144"/>
                  </a:cubicBezTo>
                  <a:cubicBezTo>
                    <a:pt x="19" y="144"/>
                    <a:pt x="19" y="144"/>
                    <a:pt x="19" y="144"/>
                  </a:cubicBezTo>
                  <a:cubicBezTo>
                    <a:pt x="29" y="138"/>
                    <a:pt x="35" y="128"/>
                    <a:pt x="43" y="120"/>
                  </a:cubicBezTo>
                  <a:cubicBezTo>
                    <a:pt x="44" y="119"/>
                    <a:pt x="46" y="118"/>
                    <a:pt x="46" y="118"/>
                  </a:cubicBezTo>
                  <a:cubicBezTo>
                    <a:pt x="46" y="118"/>
                    <a:pt x="46" y="118"/>
                    <a:pt x="45" y="120"/>
                  </a:cubicBezTo>
                  <a:cubicBezTo>
                    <a:pt x="42" y="124"/>
                    <a:pt x="40" y="127"/>
                    <a:pt x="37" y="130"/>
                  </a:cubicBezTo>
                  <a:cubicBezTo>
                    <a:pt x="33" y="136"/>
                    <a:pt x="27" y="140"/>
                    <a:pt x="23" y="145"/>
                  </a:cubicBezTo>
                  <a:cubicBezTo>
                    <a:pt x="22" y="146"/>
                    <a:pt x="23" y="146"/>
                    <a:pt x="23" y="146"/>
                  </a:cubicBezTo>
                  <a:cubicBezTo>
                    <a:pt x="23" y="146"/>
                    <a:pt x="23" y="146"/>
                    <a:pt x="23" y="146"/>
                  </a:cubicBezTo>
                  <a:cubicBezTo>
                    <a:pt x="33" y="140"/>
                    <a:pt x="40" y="131"/>
                    <a:pt x="48" y="122"/>
                  </a:cubicBezTo>
                  <a:cubicBezTo>
                    <a:pt x="49" y="121"/>
                    <a:pt x="49" y="120"/>
                    <a:pt x="49" y="120"/>
                  </a:cubicBezTo>
                  <a:cubicBezTo>
                    <a:pt x="49" y="120"/>
                    <a:pt x="47" y="123"/>
                    <a:pt x="47" y="124"/>
                  </a:cubicBezTo>
                  <a:cubicBezTo>
                    <a:pt x="45" y="127"/>
                    <a:pt x="42" y="130"/>
                    <a:pt x="39" y="134"/>
                  </a:cubicBezTo>
                  <a:cubicBezTo>
                    <a:pt x="35" y="138"/>
                    <a:pt x="31" y="142"/>
                    <a:pt x="27" y="147"/>
                  </a:cubicBezTo>
                  <a:cubicBezTo>
                    <a:pt x="28" y="147"/>
                    <a:pt x="28" y="147"/>
                    <a:pt x="28" y="147"/>
                  </a:cubicBezTo>
                  <a:moveTo>
                    <a:pt x="21" y="117"/>
                  </a:moveTo>
                  <a:cubicBezTo>
                    <a:pt x="21" y="117"/>
                    <a:pt x="23" y="116"/>
                    <a:pt x="24" y="115"/>
                  </a:cubicBezTo>
                  <a:cubicBezTo>
                    <a:pt x="25" y="115"/>
                    <a:pt x="25" y="115"/>
                    <a:pt x="25" y="115"/>
                  </a:cubicBezTo>
                  <a:cubicBezTo>
                    <a:pt x="20" y="122"/>
                    <a:pt x="14" y="128"/>
                    <a:pt x="7" y="134"/>
                  </a:cubicBezTo>
                  <a:cubicBezTo>
                    <a:pt x="7" y="133"/>
                    <a:pt x="7" y="131"/>
                    <a:pt x="8" y="129"/>
                  </a:cubicBezTo>
                  <a:cubicBezTo>
                    <a:pt x="10" y="127"/>
                    <a:pt x="12" y="125"/>
                    <a:pt x="14" y="123"/>
                  </a:cubicBezTo>
                  <a:cubicBezTo>
                    <a:pt x="16" y="121"/>
                    <a:pt x="19" y="119"/>
                    <a:pt x="21" y="117"/>
                  </a:cubicBezTo>
                  <a:cubicBezTo>
                    <a:pt x="21" y="117"/>
                    <a:pt x="21" y="117"/>
                    <a:pt x="21" y="117"/>
                  </a:cubicBezTo>
                  <a:moveTo>
                    <a:pt x="23" y="119"/>
                  </a:moveTo>
                  <a:cubicBezTo>
                    <a:pt x="24" y="118"/>
                    <a:pt x="25" y="116"/>
                    <a:pt x="26" y="115"/>
                  </a:cubicBezTo>
                  <a:cubicBezTo>
                    <a:pt x="27" y="115"/>
                    <a:pt x="28" y="114"/>
                    <a:pt x="29" y="114"/>
                  </a:cubicBezTo>
                  <a:cubicBezTo>
                    <a:pt x="27" y="116"/>
                    <a:pt x="25" y="118"/>
                    <a:pt x="23" y="119"/>
                  </a:cubicBezTo>
                  <a:moveTo>
                    <a:pt x="16" y="140"/>
                  </a:moveTo>
                  <a:cubicBezTo>
                    <a:pt x="16" y="140"/>
                    <a:pt x="16" y="139"/>
                    <a:pt x="17" y="138"/>
                  </a:cubicBezTo>
                  <a:cubicBezTo>
                    <a:pt x="18" y="135"/>
                    <a:pt x="21" y="132"/>
                    <a:pt x="23" y="129"/>
                  </a:cubicBezTo>
                  <a:cubicBezTo>
                    <a:pt x="27" y="124"/>
                    <a:pt x="31" y="120"/>
                    <a:pt x="35" y="115"/>
                  </a:cubicBezTo>
                  <a:cubicBezTo>
                    <a:pt x="35" y="114"/>
                    <a:pt x="35" y="114"/>
                    <a:pt x="35" y="114"/>
                  </a:cubicBezTo>
                  <a:cubicBezTo>
                    <a:pt x="37" y="114"/>
                    <a:pt x="39" y="115"/>
                    <a:pt x="40" y="115"/>
                  </a:cubicBezTo>
                  <a:cubicBezTo>
                    <a:pt x="33" y="121"/>
                    <a:pt x="27" y="129"/>
                    <a:pt x="20" y="135"/>
                  </a:cubicBezTo>
                  <a:cubicBezTo>
                    <a:pt x="19" y="136"/>
                    <a:pt x="16" y="140"/>
                    <a:pt x="16" y="140"/>
                  </a:cubicBezTo>
                  <a:moveTo>
                    <a:pt x="24" y="124"/>
                  </a:moveTo>
                  <a:cubicBezTo>
                    <a:pt x="27" y="120"/>
                    <a:pt x="29" y="117"/>
                    <a:pt x="31" y="114"/>
                  </a:cubicBezTo>
                  <a:cubicBezTo>
                    <a:pt x="32" y="114"/>
                    <a:pt x="32" y="114"/>
                    <a:pt x="33" y="114"/>
                  </a:cubicBezTo>
                  <a:cubicBezTo>
                    <a:pt x="33" y="114"/>
                    <a:pt x="34" y="114"/>
                    <a:pt x="35" y="114"/>
                  </a:cubicBezTo>
                  <a:cubicBezTo>
                    <a:pt x="35" y="114"/>
                    <a:pt x="35" y="114"/>
                    <a:pt x="35" y="114"/>
                  </a:cubicBezTo>
                  <a:cubicBezTo>
                    <a:pt x="31" y="117"/>
                    <a:pt x="27" y="120"/>
                    <a:pt x="24" y="124"/>
                  </a:cubicBezTo>
                  <a:moveTo>
                    <a:pt x="92" y="27"/>
                  </a:moveTo>
                  <a:cubicBezTo>
                    <a:pt x="91" y="27"/>
                    <a:pt x="90" y="27"/>
                    <a:pt x="90" y="27"/>
                  </a:cubicBezTo>
                  <a:cubicBezTo>
                    <a:pt x="90" y="26"/>
                    <a:pt x="91" y="26"/>
                    <a:pt x="91" y="26"/>
                  </a:cubicBezTo>
                  <a:cubicBezTo>
                    <a:pt x="92" y="26"/>
                    <a:pt x="92" y="26"/>
                    <a:pt x="92" y="27"/>
                  </a:cubicBezTo>
                  <a:moveTo>
                    <a:pt x="87" y="27"/>
                  </a:moveTo>
                  <a:cubicBezTo>
                    <a:pt x="85" y="27"/>
                    <a:pt x="84" y="27"/>
                    <a:pt x="83" y="26"/>
                  </a:cubicBezTo>
                  <a:cubicBezTo>
                    <a:pt x="86" y="24"/>
                    <a:pt x="89" y="21"/>
                    <a:pt x="93" y="18"/>
                  </a:cubicBezTo>
                  <a:cubicBezTo>
                    <a:pt x="94" y="17"/>
                    <a:pt x="94" y="17"/>
                    <a:pt x="94" y="17"/>
                  </a:cubicBezTo>
                  <a:cubicBezTo>
                    <a:pt x="95" y="17"/>
                    <a:pt x="90" y="22"/>
                    <a:pt x="89" y="23"/>
                  </a:cubicBezTo>
                  <a:cubicBezTo>
                    <a:pt x="88" y="24"/>
                    <a:pt x="87" y="25"/>
                    <a:pt x="87" y="27"/>
                  </a:cubicBezTo>
                  <a:moveTo>
                    <a:pt x="77" y="26"/>
                  </a:moveTo>
                  <a:cubicBezTo>
                    <a:pt x="82" y="22"/>
                    <a:pt x="87" y="16"/>
                    <a:pt x="92" y="11"/>
                  </a:cubicBezTo>
                  <a:cubicBezTo>
                    <a:pt x="91" y="12"/>
                    <a:pt x="90" y="13"/>
                    <a:pt x="89" y="14"/>
                  </a:cubicBezTo>
                  <a:cubicBezTo>
                    <a:pt x="86" y="18"/>
                    <a:pt x="84" y="22"/>
                    <a:pt x="81" y="26"/>
                  </a:cubicBezTo>
                  <a:cubicBezTo>
                    <a:pt x="81" y="26"/>
                    <a:pt x="81" y="26"/>
                    <a:pt x="81" y="26"/>
                  </a:cubicBezTo>
                  <a:cubicBezTo>
                    <a:pt x="80" y="26"/>
                    <a:pt x="80" y="26"/>
                    <a:pt x="79" y="26"/>
                  </a:cubicBezTo>
                  <a:cubicBezTo>
                    <a:pt x="78" y="26"/>
                    <a:pt x="77" y="26"/>
                    <a:pt x="77" y="26"/>
                  </a:cubicBezTo>
                  <a:moveTo>
                    <a:pt x="67" y="26"/>
                  </a:moveTo>
                  <a:cubicBezTo>
                    <a:pt x="66" y="26"/>
                    <a:pt x="65" y="26"/>
                    <a:pt x="64" y="26"/>
                  </a:cubicBezTo>
                  <a:cubicBezTo>
                    <a:pt x="69" y="21"/>
                    <a:pt x="75" y="16"/>
                    <a:pt x="80" y="11"/>
                  </a:cubicBezTo>
                  <a:cubicBezTo>
                    <a:pt x="79" y="13"/>
                    <a:pt x="77" y="15"/>
                    <a:pt x="76" y="16"/>
                  </a:cubicBezTo>
                  <a:cubicBezTo>
                    <a:pt x="73" y="20"/>
                    <a:pt x="70" y="23"/>
                    <a:pt x="67" y="26"/>
                  </a:cubicBezTo>
                  <a:moveTo>
                    <a:pt x="58" y="16"/>
                  </a:moveTo>
                  <a:cubicBezTo>
                    <a:pt x="58" y="15"/>
                    <a:pt x="58" y="14"/>
                    <a:pt x="58" y="13"/>
                  </a:cubicBezTo>
                  <a:cubicBezTo>
                    <a:pt x="59" y="13"/>
                    <a:pt x="60" y="12"/>
                    <a:pt x="61" y="11"/>
                  </a:cubicBezTo>
                  <a:cubicBezTo>
                    <a:pt x="61" y="11"/>
                    <a:pt x="62" y="10"/>
                    <a:pt x="63" y="9"/>
                  </a:cubicBezTo>
                  <a:cubicBezTo>
                    <a:pt x="61" y="11"/>
                    <a:pt x="60" y="13"/>
                    <a:pt x="58" y="16"/>
                  </a:cubicBezTo>
                  <a:moveTo>
                    <a:pt x="74" y="26"/>
                  </a:moveTo>
                  <a:cubicBezTo>
                    <a:pt x="72" y="26"/>
                    <a:pt x="71" y="26"/>
                    <a:pt x="69" y="26"/>
                  </a:cubicBezTo>
                  <a:cubicBezTo>
                    <a:pt x="76" y="21"/>
                    <a:pt x="82" y="14"/>
                    <a:pt x="89" y="8"/>
                  </a:cubicBezTo>
                  <a:cubicBezTo>
                    <a:pt x="84" y="12"/>
                    <a:pt x="80" y="21"/>
                    <a:pt x="75" y="26"/>
                  </a:cubicBezTo>
                  <a:cubicBezTo>
                    <a:pt x="75" y="26"/>
                    <a:pt x="74" y="26"/>
                    <a:pt x="74" y="26"/>
                  </a:cubicBezTo>
                  <a:moveTo>
                    <a:pt x="62" y="26"/>
                  </a:moveTo>
                  <a:cubicBezTo>
                    <a:pt x="61" y="26"/>
                    <a:pt x="60" y="26"/>
                    <a:pt x="58" y="26"/>
                  </a:cubicBezTo>
                  <a:cubicBezTo>
                    <a:pt x="58" y="25"/>
                    <a:pt x="58" y="25"/>
                    <a:pt x="58" y="25"/>
                  </a:cubicBezTo>
                  <a:cubicBezTo>
                    <a:pt x="64" y="21"/>
                    <a:pt x="69" y="16"/>
                    <a:pt x="74" y="11"/>
                  </a:cubicBezTo>
                  <a:cubicBezTo>
                    <a:pt x="74" y="11"/>
                    <a:pt x="78" y="7"/>
                    <a:pt x="78" y="7"/>
                  </a:cubicBezTo>
                  <a:cubicBezTo>
                    <a:pt x="78" y="7"/>
                    <a:pt x="78" y="7"/>
                    <a:pt x="78" y="7"/>
                  </a:cubicBezTo>
                  <a:cubicBezTo>
                    <a:pt x="76" y="10"/>
                    <a:pt x="74" y="13"/>
                    <a:pt x="71" y="16"/>
                  </a:cubicBezTo>
                  <a:cubicBezTo>
                    <a:pt x="68" y="19"/>
                    <a:pt x="65" y="23"/>
                    <a:pt x="62" y="26"/>
                  </a:cubicBezTo>
                  <a:moveTo>
                    <a:pt x="83" y="25"/>
                  </a:moveTo>
                  <a:cubicBezTo>
                    <a:pt x="87" y="18"/>
                    <a:pt x="92" y="12"/>
                    <a:pt x="98" y="6"/>
                  </a:cubicBezTo>
                  <a:cubicBezTo>
                    <a:pt x="97" y="13"/>
                    <a:pt x="95" y="20"/>
                    <a:pt x="94" y="27"/>
                  </a:cubicBezTo>
                  <a:cubicBezTo>
                    <a:pt x="94" y="27"/>
                    <a:pt x="93" y="27"/>
                    <a:pt x="93" y="27"/>
                  </a:cubicBezTo>
                  <a:cubicBezTo>
                    <a:pt x="93" y="27"/>
                    <a:pt x="93" y="26"/>
                    <a:pt x="94" y="25"/>
                  </a:cubicBezTo>
                  <a:cubicBezTo>
                    <a:pt x="94" y="25"/>
                    <a:pt x="93" y="25"/>
                    <a:pt x="93" y="25"/>
                  </a:cubicBezTo>
                  <a:cubicBezTo>
                    <a:pt x="93" y="25"/>
                    <a:pt x="93" y="25"/>
                    <a:pt x="93" y="25"/>
                  </a:cubicBezTo>
                  <a:cubicBezTo>
                    <a:pt x="91" y="25"/>
                    <a:pt x="90" y="26"/>
                    <a:pt x="89" y="27"/>
                  </a:cubicBezTo>
                  <a:cubicBezTo>
                    <a:pt x="88" y="27"/>
                    <a:pt x="88" y="27"/>
                    <a:pt x="88" y="27"/>
                  </a:cubicBezTo>
                  <a:cubicBezTo>
                    <a:pt x="88" y="26"/>
                    <a:pt x="88" y="26"/>
                    <a:pt x="89" y="25"/>
                  </a:cubicBezTo>
                  <a:cubicBezTo>
                    <a:pt x="91" y="22"/>
                    <a:pt x="94" y="19"/>
                    <a:pt x="96" y="15"/>
                  </a:cubicBezTo>
                  <a:cubicBezTo>
                    <a:pt x="97" y="15"/>
                    <a:pt x="96" y="14"/>
                    <a:pt x="96" y="14"/>
                  </a:cubicBezTo>
                  <a:cubicBezTo>
                    <a:pt x="96" y="14"/>
                    <a:pt x="96" y="14"/>
                    <a:pt x="96" y="14"/>
                  </a:cubicBezTo>
                  <a:cubicBezTo>
                    <a:pt x="92" y="17"/>
                    <a:pt x="86" y="21"/>
                    <a:pt x="83" y="25"/>
                  </a:cubicBezTo>
                  <a:moveTo>
                    <a:pt x="58" y="9"/>
                  </a:moveTo>
                  <a:cubicBezTo>
                    <a:pt x="58" y="9"/>
                    <a:pt x="58" y="8"/>
                    <a:pt x="58" y="7"/>
                  </a:cubicBezTo>
                  <a:cubicBezTo>
                    <a:pt x="59" y="7"/>
                    <a:pt x="60" y="7"/>
                    <a:pt x="60" y="6"/>
                  </a:cubicBezTo>
                  <a:cubicBezTo>
                    <a:pt x="60" y="7"/>
                    <a:pt x="59" y="8"/>
                    <a:pt x="58" y="9"/>
                  </a:cubicBezTo>
                  <a:moveTo>
                    <a:pt x="58" y="23"/>
                  </a:moveTo>
                  <a:cubicBezTo>
                    <a:pt x="58" y="22"/>
                    <a:pt x="58" y="21"/>
                    <a:pt x="58" y="19"/>
                  </a:cubicBezTo>
                  <a:cubicBezTo>
                    <a:pt x="60" y="17"/>
                    <a:pt x="62" y="15"/>
                    <a:pt x="64" y="14"/>
                  </a:cubicBezTo>
                  <a:cubicBezTo>
                    <a:pt x="65" y="13"/>
                    <a:pt x="66" y="12"/>
                    <a:pt x="67" y="11"/>
                  </a:cubicBezTo>
                  <a:cubicBezTo>
                    <a:pt x="68" y="10"/>
                    <a:pt x="71" y="6"/>
                    <a:pt x="72" y="6"/>
                  </a:cubicBezTo>
                  <a:cubicBezTo>
                    <a:pt x="72" y="6"/>
                    <a:pt x="71" y="7"/>
                    <a:pt x="70" y="8"/>
                  </a:cubicBezTo>
                  <a:cubicBezTo>
                    <a:pt x="66" y="13"/>
                    <a:pt x="62" y="18"/>
                    <a:pt x="58" y="23"/>
                  </a:cubicBezTo>
                  <a:moveTo>
                    <a:pt x="58" y="6"/>
                  </a:moveTo>
                  <a:cubicBezTo>
                    <a:pt x="58" y="5"/>
                    <a:pt x="58" y="5"/>
                    <a:pt x="58" y="5"/>
                  </a:cubicBezTo>
                  <a:cubicBezTo>
                    <a:pt x="60" y="4"/>
                    <a:pt x="61" y="4"/>
                    <a:pt x="63" y="4"/>
                  </a:cubicBezTo>
                  <a:cubicBezTo>
                    <a:pt x="62" y="5"/>
                    <a:pt x="60" y="5"/>
                    <a:pt x="58" y="6"/>
                  </a:cubicBezTo>
                  <a:moveTo>
                    <a:pt x="58" y="12"/>
                  </a:moveTo>
                  <a:cubicBezTo>
                    <a:pt x="58" y="12"/>
                    <a:pt x="58" y="11"/>
                    <a:pt x="58" y="11"/>
                  </a:cubicBezTo>
                  <a:cubicBezTo>
                    <a:pt x="60" y="9"/>
                    <a:pt x="62" y="7"/>
                    <a:pt x="64" y="5"/>
                  </a:cubicBezTo>
                  <a:cubicBezTo>
                    <a:pt x="64" y="4"/>
                    <a:pt x="64" y="4"/>
                    <a:pt x="64" y="4"/>
                  </a:cubicBezTo>
                  <a:cubicBezTo>
                    <a:pt x="64" y="4"/>
                    <a:pt x="65" y="4"/>
                    <a:pt x="65" y="4"/>
                  </a:cubicBezTo>
                  <a:cubicBezTo>
                    <a:pt x="68" y="4"/>
                    <a:pt x="72" y="4"/>
                    <a:pt x="75" y="4"/>
                  </a:cubicBezTo>
                  <a:cubicBezTo>
                    <a:pt x="82" y="5"/>
                    <a:pt x="90" y="5"/>
                    <a:pt x="98" y="5"/>
                  </a:cubicBezTo>
                  <a:cubicBezTo>
                    <a:pt x="92" y="10"/>
                    <a:pt x="87" y="15"/>
                    <a:pt x="82" y="20"/>
                  </a:cubicBezTo>
                  <a:cubicBezTo>
                    <a:pt x="85" y="16"/>
                    <a:pt x="88" y="11"/>
                    <a:pt x="91" y="7"/>
                  </a:cubicBezTo>
                  <a:cubicBezTo>
                    <a:pt x="91" y="6"/>
                    <a:pt x="91" y="6"/>
                    <a:pt x="90" y="6"/>
                  </a:cubicBezTo>
                  <a:cubicBezTo>
                    <a:pt x="90" y="6"/>
                    <a:pt x="90" y="6"/>
                    <a:pt x="90" y="6"/>
                  </a:cubicBezTo>
                  <a:cubicBezTo>
                    <a:pt x="84" y="11"/>
                    <a:pt x="79" y="16"/>
                    <a:pt x="73" y="21"/>
                  </a:cubicBezTo>
                  <a:cubicBezTo>
                    <a:pt x="74" y="20"/>
                    <a:pt x="75" y="19"/>
                    <a:pt x="77" y="17"/>
                  </a:cubicBezTo>
                  <a:cubicBezTo>
                    <a:pt x="80" y="14"/>
                    <a:pt x="82" y="10"/>
                    <a:pt x="86" y="7"/>
                  </a:cubicBezTo>
                  <a:cubicBezTo>
                    <a:pt x="86" y="6"/>
                    <a:pt x="86" y="6"/>
                    <a:pt x="85" y="6"/>
                  </a:cubicBezTo>
                  <a:cubicBezTo>
                    <a:pt x="85" y="6"/>
                    <a:pt x="85" y="6"/>
                    <a:pt x="85" y="6"/>
                  </a:cubicBezTo>
                  <a:cubicBezTo>
                    <a:pt x="80" y="10"/>
                    <a:pt x="75" y="14"/>
                    <a:pt x="70" y="19"/>
                  </a:cubicBezTo>
                  <a:cubicBezTo>
                    <a:pt x="70" y="18"/>
                    <a:pt x="70" y="18"/>
                    <a:pt x="70" y="18"/>
                  </a:cubicBezTo>
                  <a:cubicBezTo>
                    <a:pt x="74" y="14"/>
                    <a:pt x="77" y="10"/>
                    <a:pt x="80" y="6"/>
                  </a:cubicBezTo>
                  <a:cubicBezTo>
                    <a:pt x="80" y="6"/>
                    <a:pt x="80" y="5"/>
                    <a:pt x="80" y="5"/>
                  </a:cubicBezTo>
                  <a:cubicBezTo>
                    <a:pt x="80" y="5"/>
                    <a:pt x="80" y="5"/>
                    <a:pt x="79" y="5"/>
                  </a:cubicBezTo>
                  <a:cubicBezTo>
                    <a:pt x="73" y="9"/>
                    <a:pt x="68" y="15"/>
                    <a:pt x="63" y="20"/>
                  </a:cubicBezTo>
                  <a:cubicBezTo>
                    <a:pt x="61" y="22"/>
                    <a:pt x="60" y="23"/>
                    <a:pt x="60" y="23"/>
                  </a:cubicBezTo>
                  <a:cubicBezTo>
                    <a:pt x="59" y="23"/>
                    <a:pt x="65" y="16"/>
                    <a:pt x="67" y="14"/>
                  </a:cubicBezTo>
                  <a:cubicBezTo>
                    <a:pt x="69" y="11"/>
                    <a:pt x="72" y="8"/>
                    <a:pt x="74" y="5"/>
                  </a:cubicBezTo>
                  <a:cubicBezTo>
                    <a:pt x="74" y="5"/>
                    <a:pt x="74" y="4"/>
                    <a:pt x="73" y="4"/>
                  </a:cubicBezTo>
                  <a:cubicBezTo>
                    <a:pt x="73" y="4"/>
                    <a:pt x="73" y="4"/>
                    <a:pt x="73" y="4"/>
                  </a:cubicBezTo>
                  <a:cubicBezTo>
                    <a:pt x="68" y="8"/>
                    <a:pt x="64" y="12"/>
                    <a:pt x="60" y="16"/>
                  </a:cubicBezTo>
                  <a:cubicBezTo>
                    <a:pt x="59" y="17"/>
                    <a:pt x="59" y="17"/>
                    <a:pt x="58" y="18"/>
                  </a:cubicBezTo>
                  <a:cubicBezTo>
                    <a:pt x="58" y="17"/>
                    <a:pt x="58" y="17"/>
                    <a:pt x="58" y="17"/>
                  </a:cubicBezTo>
                  <a:cubicBezTo>
                    <a:pt x="59" y="17"/>
                    <a:pt x="59" y="16"/>
                    <a:pt x="60" y="15"/>
                  </a:cubicBezTo>
                  <a:cubicBezTo>
                    <a:pt x="62" y="12"/>
                    <a:pt x="65" y="8"/>
                    <a:pt x="68" y="5"/>
                  </a:cubicBezTo>
                  <a:cubicBezTo>
                    <a:pt x="68" y="5"/>
                    <a:pt x="68" y="4"/>
                    <a:pt x="67" y="4"/>
                  </a:cubicBezTo>
                  <a:cubicBezTo>
                    <a:pt x="67" y="4"/>
                    <a:pt x="67" y="4"/>
                    <a:pt x="67" y="4"/>
                  </a:cubicBezTo>
                  <a:cubicBezTo>
                    <a:pt x="65" y="6"/>
                    <a:pt x="62" y="8"/>
                    <a:pt x="60" y="10"/>
                  </a:cubicBezTo>
                  <a:cubicBezTo>
                    <a:pt x="60" y="10"/>
                    <a:pt x="59" y="12"/>
                    <a:pt x="58" y="12"/>
                  </a:cubicBezTo>
                  <a:moveTo>
                    <a:pt x="65" y="0"/>
                  </a:moveTo>
                  <a:cubicBezTo>
                    <a:pt x="61" y="0"/>
                    <a:pt x="58" y="0"/>
                    <a:pt x="55" y="2"/>
                  </a:cubicBezTo>
                  <a:cubicBezTo>
                    <a:pt x="54" y="2"/>
                    <a:pt x="54" y="3"/>
                    <a:pt x="54" y="4"/>
                  </a:cubicBezTo>
                  <a:cubicBezTo>
                    <a:pt x="54" y="5"/>
                    <a:pt x="54" y="5"/>
                    <a:pt x="54" y="5"/>
                  </a:cubicBezTo>
                  <a:cubicBezTo>
                    <a:pt x="54" y="12"/>
                    <a:pt x="54" y="19"/>
                    <a:pt x="54" y="27"/>
                  </a:cubicBezTo>
                  <a:cubicBezTo>
                    <a:pt x="54" y="28"/>
                    <a:pt x="54" y="28"/>
                    <a:pt x="54" y="29"/>
                  </a:cubicBezTo>
                  <a:cubicBezTo>
                    <a:pt x="55" y="58"/>
                    <a:pt x="57" y="87"/>
                    <a:pt x="55" y="116"/>
                  </a:cubicBezTo>
                  <a:cubicBezTo>
                    <a:pt x="54" y="115"/>
                    <a:pt x="54" y="114"/>
                    <a:pt x="53" y="114"/>
                  </a:cubicBezTo>
                  <a:cubicBezTo>
                    <a:pt x="47" y="112"/>
                    <a:pt x="40" y="110"/>
                    <a:pt x="33" y="110"/>
                  </a:cubicBezTo>
                  <a:cubicBezTo>
                    <a:pt x="24" y="110"/>
                    <a:pt x="16" y="113"/>
                    <a:pt x="9" y="119"/>
                  </a:cubicBezTo>
                  <a:cubicBezTo>
                    <a:pt x="0" y="127"/>
                    <a:pt x="1" y="140"/>
                    <a:pt x="12" y="146"/>
                  </a:cubicBezTo>
                  <a:cubicBezTo>
                    <a:pt x="18" y="150"/>
                    <a:pt x="25" y="152"/>
                    <a:pt x="33" y="152"/>
                  </a:cubicBezTo>
                  <a:cubicBezTo>
                    <a:pt x="38" y="152"/>
                    <a:pt x="43" y="151"/>
                    <a:pt x="47" y="150"/>
                  </a:cubicBezTo>
                  <a:cubicBezTo>
                    <a:pt x="60" y="145"/>
                    <a:pt x="63" y="133"/>
                    <a:pt x="58" y="123"/>
                  </a:cubicBezTo>
                  <a:cubicBezTo>
                    <a:pt x="58" y="122"/>
                    <a:pt x="58" y="122"/>
                    <a:pt x="58" y="122"/>
                  </a:cubicBezTo>
                  <a:cubicBezTo>
                    <a:pt x="61" y="92"/>
                    <a:pt x="59" y="61"/>
                    <a:pt x="59" y="30"/>
                  </a:cubicBezTo>
                  <a:cubicBezTo>
                    <a:pt x="63" y="30"/>
                    <a:pt x="67" y="30"/>
                    <a:pt x="72" y="30"/>
                  </a:cubicBezTo>
                  <a:cubicBezTo>
                    <a:pt x="72" y="30"/>
                    <a:pt x="73" y="30"/>
                    <a:pt x="74" y="30"/>
                  </a:cubicBezTo>
                  <a:cubicBezTo>
                    <a:pt x="75" y="30"/>
                    <a:pt x="76" y="30"/>
                    <a:pt x="77" y="30"/>
                  </a:cubicBezTo>
                  <a:cubicBezTo>
                    <a:pt x="83" y="30"/>
                    <a:pt x="89" y="31"/>
                    <a:pt x="95" y="32"/>
                  </a:cubicBezTo>
                  <a:cubicBezTo>
                    <a:pt x="96" y="32"/>
                    <a:pt x="96" y="32"/>
                    <a:pt x="96" y="32"/>
                  </a:cubicBezTo>
                  <a:cubicBezTo>
                    <a:pt x="97" y="32"/>
                    <a:pt x="98" y="30"/>
                    <a:pt x="98" y="29"/>
                  </a:cubicBezTo>
                  <a:cubicBezTo>
                    <a:pt x="98" y="29"/>
                    <a:pt x="98" y="29"/>
                    <a:pt x="98" y="29"/>
                  </a:cubicBezTo>
                  <a:cubicBezTo>
                    <a:pt x="99" y="20"/>
                    <a:pt x="102" y="12"/>
                    <a:pt x="102" y="3"/>
                  </a:cubicBezTo>
                  <a:cubicBezTo>
                    <a:pt x="102" y="2"/>
                    <a:pt x="101" y="1"/>
                    <a:pt x="100" y="1"/>
                  </a:cubicBezTo>
                  <a:cubicBezTo>
                    <a:pt x="100" y="1"/>
                    <a:pt x="100" y="1"/>
                    <a:pt x="100" y="1"/>
                  </a:cubicBezTo>
                  <a:cubicBezTo>
                    <a:pt x="99" y="1"/>
                    <a:pt x="99" y="1"/>
                    <a:pt x="99" y="1"/>
                  </a:cubicBezTo>
                  <a:cubicBezTo>
                    <a:pt x="90" y="1"/>
                    <a:pt x="82" y="1"/>
                    <a:pt x="73" y="0"/>
                  </a:cubicBezTo>
                  <a:cubicBezTo>
                    <a:pt x="70" y="0"/>
                    <a:pt x="67" y="0"/>
                    <a:pt x="6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50" name="组合 49"/>
            <p:cNvGrpSpPr/>
            <p:nvPr/>
          </p:nvGrpSpPr>
          <p:grpSpPr>
            <a:xfrm>
              <a:off x="4687557" y="2290893"/>
              <a:ext cx="863600" cy="1319213"/>
              <a:chOff x="3784269" y="6437239"/>
              <a:chExt cx="863600" cy="1319213"/>
            </a:xfrm>
            <a:solidFill>
              <a:schemeClr val="bg1">
                <a:alpha val="20000"/>
              </a:schemeClr>
            </a:solidFill>
          </p:grpSpPr>
          <p:sp>
            <p:nvSpPr>
              <p:cNvPr id="83" name="Freeform 41"/>
              <p:cNvSpPr>
                <a:spLocks noEditPoints="1"/>
              </p:cNvSpPr>
              <p:nvPr/>
            </p:nvSpPr>
            <p:spPr bwMode="auto">
              <a:xfrm>
                <a:off x="3784269" y="6437239"/>
                <a:ext cx="863600" cy="585788"/>
              </a:xfrm>
              <a:custGeom>
                <a:avLst/>
                <a:gdLst>
                  <a:gd name="T0" fmla="*/ 95 w 204"/>
                  <a:gd name="T1" fmla="*/ 137 h 138"/>
                  <a:gd name="T2" fmla="*/ 96 w 204"/>
                  <a:gd name="T3" fmla="*/ 137 h 138"/>
                  <a:gd name="T4" fmla="*/ 96 w 204"/>
                  <a:gd name="T5" fmla="*/ 132 h 138"/>
                  <a:gd name="T6" fmla="*/ 97 w 204"/>
                  <a:gd name="T7" fmla="*/ 135 h 138"/>
                  <a:gd name="T8" fmla="*/ 95 w 204"/>
                  <a:gd name="T9" fmla="*/ 132 h 138"/>
                  <a:gd name="T10" fmla="*/ 95 w 204"/>
                  <a:gd name="T11" fmla="*/ 132 h 138"/>
                  <a:gd name="T12" fmla="*/ 86 w 204"/>
                  <a:gd name="T13" fmla="*/ 136 h 138"/>
                  <a:gd name="T14" fmla="*/ 90 w 204"/>
                  <a:gd name="T15" fmla="*/ 132 h 138"/>
                  <a:gd name="T16" fmla="*/ 81 w 204"/>
                  <a:gd name="T17" fmla="*/ 136 h 138"/>
                  <a:gd name="T18" fmla="*/ 88 w 204"/>
                  <a:gd name="T19" fmla="*/ 132 h 138"/>
                  <a:gd name="T20" fmla="*/ 83 w 204"/>
                  <a:gd name="T21" fmla="*/ 134 h 138"/>
                  <a:gd name="T22" fmla="*/ 81 w 204"/>
                  <a:gd name="T23" fmla="*/ 132 h 138"/>
                  <a:gd name="T24" fmla="*/ 81 w 204"/>
                  <a:gd name="T25" fmla="*/ 132 h 138"/>
                  <a:gd name="T26" fmla="*/ 62 w 204"/>
                  <a:gd name="T27" fmla="*/ 87 h 138"/>
                  <a:gd name="T28" fmla="*/ 62 w 204"/>
                  <a:gd name="T29" fmla="*/ 91 h 138"/>
                  <a:gd name="T30" fmla="*/ 72 w 204"/>
                  <a:gd name="T31" fmla="*/ 81 h 138"/>
                  <a:gd name="T32" fmla="*/ 133 w 204"/>
                  <a:gd name="T33" fmla="*/ 64 h 138"/>
                  <a:gd name="T34" fmla="*/ 198 w 204"/>
                  <a:gd name="T35" fmla="*/ 40 h 138"/>
                  <a:gd name="T36" fmla="*/ 14 w 204"/>
                  <a:gd name="T37" fmla="*/ 5 h 138"/>
                  <a:gd name="T38" fmla="*/ 48 w 204"/>
                  <a:gd name="T39" fmla="*/ 4 h 138"/>
                  <a:gd name="T40" fmla="*/ 168 w 204"/>
                  <a:gd name="T41" fmla="*/ 7 h 138"/>
                  <a:gd name="T42" fmla="*/ 120 w 204"/>
                  <a:gd name="T43" fmla="*/ 69 h 138"/>
                  <a:gd name="T44" fmla="*/ 50 w 204"/>
                  <a:gd name="T45" fmla="*/ 35 h 138"/>
                  <a:gd name="T46" fmla="*/ 46 w 204"/>
                  <a:gd name="T47" fmla="*/ 0 h 138"/>
                  <a:gd name="T48" fmla="*/ 4 w 204"/>
                  <a:gd name="T49" fmla="*/ 0 h 138"/>
                  <a:gd name="T50" fmla="*/ 1 w 204"/>
                  <a:gd name="T51" fmla="*/ 2 h 138"/>
                  <a:gd name="T52" fmla="*/ 7 w 204"/>
                  <a:gd name="T53" fmla="*/ 130 h 138"/>
                  <a:gd name="T54" fmla="*/ 11 w 204"/>
                  <a:gd name="T55" fmla="*/ 133 h 138"/>
                  <a:gd name="T56" fmla="*/ 77 w 204"/>
                  <a:gd name="T57" fmla="*/ 132 h 138"/>
                  <a:gd name="T58" fmla="*/ 44 w 204"/>
                  <a:gd name="T59" fmla="*/ 108 h 138"/>
                  <a:gd name="T60" fmla="*/ 58 w 204"/>
                  <a:gd name="T61" fmla="*/ 90 h 138"/>
                  <a:gd name="T62" fmla="*/ 11 w 204"/>
                  <a:gd name="T63" fmla="*/ 128 h 138"/>
                  <a:gd name="T64" fmla="*/ 5 w 204"/>
                  <a:gd name="T65" fmla="*/ 5 h 138"/>
                  <a:gd name="T66" fmla="*/ 80 w 204"/>
                  <a:gd name="T67" fmla="*/ 68 h 138"/>
                  <a:gd name="T68" fmla="*/ 75 w 204"/>
                  <a:gd name="T69" fmla="*/ 80 h 138"/>
                  <a:gd name="T70" fmla="*/ 103 w 204"/>
                  <a:gd name="T71" fmla="*/ 87 h 138"/>
                  <a:gd name="T72" fmla="*/ 107 w 204"/>
                  <a:gd name="T73" fmla="*/ 87 h 138"/>
                  <a:gd name="T74" fmla="*/ 130 w 204"/>
                  <a:gd name="T75" fmla="*/ 66 h 138"/>
                  <a:gd name="T76" fmla="*/ 100 w 204"/>
                  <a:gd name="T77" fmla="*/ 132 h 138"/>
                  <a:gd name="T78" fmla="*/ 200 w 204"/>
                  <a:gd name="T79" fmla="*/ 138 h 138"/>
                  <a:gd name="T80" fmla="*/ 202 w 204"/>
                  <a:gd name="T81" fmla="*/ 136 h 138"/>
                  <a:gd name="T82" fmla="*/ 202 w 204"/>
                  <a:gd name="T83" fmla="*/ 3 h 138"/>
                  <a:gd name="T84" fmla="*/ 169 w 204"/>
                  <a:gd name="T85" fmla="*/ 3 h 138"/>
                  <a:gd name="T86" fmla="*/ 50 w 204"/>
                  <a:gd name="T8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138">
                    <a:moveTo>
                      <a:pt x="96" y="136"/>
                    </a:moveTo>
                    <a:cubicBezTo>
                      <a:pt x="96" y="136"/>
                      <a:pt x="96" y="137"/>
                      <a:pt x="95" y="137"/>
                    </a:cubicBezTo>
                    <a:cubicBezTo>
                      <a:pt x="95" y="137"/>
                      <a:pt x="95" y="137"/>
                      <a:pt x="95" y="137"/>
                    </a:cubicBezTo>
                    <a:cubicBezTo>
                      <a:pt x="96" y="137"/>
                      <a:pt x="96" y="136"/>
                      <a:pt x="96" y="136"/>
                    </a:cubicBezTo>
                    <a:moveTo>
                      <a:pt x="97" y="135"/>
                    </a:moveTo>
                    <a:cubicBezTo>
                      <a:pt x="97" y="136"/>
                      <a:pt x="96" y="136"/>
                      <a:pt x="96" y="137"/>
                    </a:cubicBezTo>
                    <a:cubicBezTo>
                      <a:pt x="97" y="137"/>
                      <a:pt x="97" y="137"/>
                      <a:pt x="98" y="137"/>
                    </a:cubicBezTo>
                    <a:cubicBezTo>
                      <a:pt x="98" y="136"/>
                      <a:pt x="97" y="136"/>
                      <a:pt x="97" y="135"/>
                    </a:cubicBezTo>
                    <a:moveTo>
                      <a:pt x="96" y="132"/>
                    </a:moveTo>
                    <a:cubicBezTo>
                      <a:pt x="95" y="134"/>
                      <a:pt x="93" y="135"/>
                      <a:pt x="92" y="137"/>
                    </a:cubicBezTo>
                    <a:cubicBezTo>
                      <a:pt x="92" y="137"/>
                      <a:pt x="93" y="137"/>
                      <a:pt x="94" y="137"/>
                    </a:cubicBezTo>
                    <a:cubicBezTo>
                      <a:pt x="95" y="136"/>
                      <a:pt x="96" y="135"/>
                      <a:pt x="97" y="135"/>
                    </a:cubicBezTo>
                    <a:cubicBezTo>
                      <a:pt x="97" y="134"/>
                      <a:pt x="96" y="133"/>
                      <a:pt x="96" y="132"/>
                    </a:cubicBezTo>
                    <a:cubicBezTo>
                      <a:pt x="96" y="132"/>
                      <a:pt x="96" y="132"/>
                      <a:pt x="96" y="132"/>
                    </a:cubicBezTo>
                    <a:moveTo>
                      <a:pt x="95" y="132"/>
                    </a:moveTo>
                    <a:cubicBezTo>
                      <a:pt x="94" y="134"/>
                      <a:pt x="91" y="135"/>
                      <a:pt x="89" y="137"/>
                    </a:cubicBezTo>
                    <a:cubicBezTo>
                      <a:pt x="89" y="137"/>
                      <a:pt x="90" y="137"/>
                      <a:pt x="91" y="137"/>
                    </a:cubicBezTo>
                    <a:cubicBezTo>
                      <a:pt x="92" y="135"/>
                      <a:pt x="94" y="134"/>
                      <a:pt x="95" y="132"/>
                    </a:cubicBezTo>
                    <a:cubicBezTo>
                      <a:pt x="95" y="132"/>
                      <a:pt x="95" y="132"/>
                      <a:pt x="95" y="132"/>
                    </a:cubicBezTo>
                    <a:moveTo>
                      <a:pt x="90" y="132"/>
                    </a:moveTo>
                    <a:cubicBezTo>
                      <a:pt x="88" y="134"/>
                      <a:pt x="87" y="135"/>
                      <a:pt x="86" y="136"/>
                    </a:cubicBezTo>
                    <a:cubicBezTo>
                      <a:pt x="86" y="136"/>
                      <a:pt x="86" y="136"/>
                      <a:pt x="86" y="137"/>
                    </a:cubicBezTo>
                    <a:cubicBezTo>
                      <a:pt x="89" y="135"/>
                      <a:pt x="91" y="134"/>
                      <a:pt x="94" y="132"/>
                    </a:cubicBezTo>
                    <a:cubicBezTo>
                      <a:pt x="92" y="132"/>
                      <a:pt x="91" y="132"/>
                      <a:pt x="90" y="132"/>
                    </a:cubicBezTo>
                    <a:moveTo>
                      <a:pt x="87" y="132"/>
                    </a:moveTo>
                    <a:cubicBezTo>
                      <a:pt x="85" y="133"/>
                      <a:pt x="83" y="135"/>
                      <a:pt x="82" y="136"/>
                    </a:cubicBezTo>
                    <a:cubicBezTo>
                      <a:pt x="81" y="136"/>
                      <a:pt x="81" y="136"/>
                      <a:pt x="81" y="136"/>
                    </a:cubicBezTo>
                    <a:cubicBezTo>
                      <a:pt x="81" y="136"/>
                      <a:pt x="81" y="136"/>
                      <a:pt x="81" y="136"/>
                    </a:cubicBezTo>
                    <a:cubicBezTo>
                      <a:pt x="82" y="136"/>
                      <a:pt x="83" y="136"/>
                      <a:pt x="84" y="136"/>
                    </a:cubicBezTo>
                    <a:cubicBezTo>
                      <a:pt x="86" y="135"/>
                      <a:pt x="87" y="134"/>
                      <a:pt x="88" y="132"/>
                    </a:cubicBezTo>
                    <a:cubicBezTo>
                      <a:pt x="88" y="132"/>
                      <a:pt x="87" y="132"/>
                      <a:pt x="87" y="132"/>
                    </a:cubicBezTo>
                    <a:moveTo>
                      <a:pt x="85" y="132"/>
                    </a:moveTo>
                    <a:cubicBezTo>
                      <a:pt x="84" y="133"/>
                      <a:pt x="83" y="134"/>
                      <a:pt x="83" y="134"/>
                    </a:cubicBezTo>
                    <a:cubicBezTo>
                      <a:pt x="84" y="133"/>
                      <a:pt x="85" y="133"/>
                      <a:pt x="86" y="132"/>
                    </a:cubicBezTo>
                    <a:cubicBezTo>
                      <a:pt x="86" y="132"/>
                      <a:pt x="85" y="132"/>
                      <a:pt x="85" y="132"/>
                    </a:cubicBezTo>
                    <a:moveTo>
                      <a:pt x="81" y="132"/>
                    </a:moveTo>
                    <a:cubicBezTo>
                      <a:pt x="81" y="133"/>
                      <a:pt x="81" y="134"/>
                      <a:pt x="81" y="135"/>
                    </a:cubicBezTo>
                    <a:cubicBezTo>
                      <a:pt x="82" y="134"/>
                      <a:pt x="83" y="133"/>
                      <a:pt x="84" y="132"/>
                    </a:cubicBezTo>
                    <a:cubicBezTo>
                      <a:pt x="83" y="132"/>
                      <a:pt x="82" y="132"/>
                      <a:pt x="81" y="132"/>
                    </a:cubicBezTo>
                    <a:moveTo>
                      <a:pt x="62" y="87"/>
                    </a:moveTo>
                    <a:cubicBezTo>
                      <a:pt x="61" y="87"/>
                      <a:pt x="60" y="88"/>
                      <a:pt x="59" y="89"/>
                    </a:cubicBezTo>
                    <a:cubicBezTo>
                      <a:pt x="60" y="88"/>
                      <a:pt x="61" y="88"/>
                      <a:pt x="62" y="87"/>
                    </a:cubicBezTo>
                    <a:moveTo>
                      <a:pt x="69" y="80"/>
                    </a:moveTo>
                    <a:cubicBezTo>
                      <a:pt x="69" y="80"/>
                      <a:pt x="68" y="81"/>
                      <a:pt x="67" y="82"/>
                    </a:cubicBezTo>
                    <a:cubicBezTo>
                      <a:pt x="67" y="86"/>
                      <a:pt x="65" y="89"/>
                      <a:pt x="62" y="91"/>
                    </a:cubicBezTo>
                    <a:cubicBezTo>
                      <a:pt x="62" y="91"/>
                      <a:pt x="62" y="92"/>
                      <a:pt x="63" y="92"/>
                    </a:cubicBezTo>
                    <a:cubicBezTo>
                      <a:pt x="66" y="89"/>
                      <a:pt x="70" y="86"/>
                      <a:pt x="73" y="82"/>
                    </a:cubicBezTo>
                    <a:cubicBezTo>
                      <a:pt x="73" y="82"/>
                      <a:pt x="72" y="82"/>
                      <a:pt x="72" y="81"/>
                    </a:cubicBezTo>
                    <a:cubicBezTo>
                      <a:pt x="71" y="81"/>
                      <a:pt x="70" y="80"/>
                      <a:pt x="69" y="80"/>
                    </a:cubicBezTo>
                    <a:moveTo>
                      <a:pt x="198" y="129"/>
                    </a:moveTo>
                    <a:cubicBezTo>
                      <a:pt x="178" y="106"/>
                      <a:pt x="157" y="83"/>
                      <a:pt x="133" y="64"/>
                    </a:cubicBezTo>
                    <a:cubicBezTo>
                      <a:pt x="139" y="59"/>
                      <a:pt x="145" y="54"/>
                      <a:pt x="150" y="50"/>
                    </a:cubicBezTo>
                    <a:cubicBezTo>
                      <a:pt x="166" y="36"/>
                      <a:pt x="182" y="23"/>
                      <a:pt x="198" y="10"/>
                    </a:cubicBezTo>
                    <a:cubicBezTo>
                      <a:pt x="199" y="20"/>
                      <a:pt x="199" y="30"/>
                      <a:pt x="198" y="40"/>
                    </a:cubicBezTo>
                    <a:cubicBezTo>
                      <a:pt x="197" y="52"/>
                      <a:pt x="197" y="64"/>
                      <a:pt x="197" y="76"/>
                    </a:cubicBezTo>
                    <a:cubicBezTo>
                      <a:pt x="197" y="94"/>
                      <a:pt x="197" y="111"/>
                      <a:pt x="198" y="129"/>
                    </a:cubicBezTo>
                    <a:moveTo>
                      <a:pt x="14" y="5"/>
                    </a:moveTo>
                    <a:cubicBezTo>
                      <a:pt x="19" y="5"/>
                      <a:pt x="23" y="5"/>
                      <a:pt x="28" y="4"/>
                    </a:cubicBezTo>
                    <a:cubicBezTo>
                      <a:pt x="33" y="4"/>
                      <a:pt x="38" y="4"/>
                      <a:pt x="43" y="4"/>
                    </a:cubicBezTo>
                    <a:cubicBezTo>
                      <a:pt x="44" y="4"/>
                      <a:pt x="46" y="4"/>
                      <a:pt x="48" y="4"/>
                    </a:cubicBezTo>
                    <a:cubicBezTo>
                      <a:pt x="65" y="5"/>
                      <a:pt x="83" y="5"/>
                      <a:pt x="101" y="6"/>
                    </a:cubicBezTo>
                    <a:cubicBezTo>
                      <a:pt x="119" y="6"/>
                      <a:pt x="136" y="6"/>
                      <a:pt x="154" y="7"/>
                    </a:cubicBezTo>
                    <a:cubicBezTo>
                      <a:pt x="159" y="7"/>
                      <a:pt x="164" y="7"/>
                      <a:pt x="168" y="7"/>
                    </a:cubicBezTo>
                    <a:cubicBezTo>
                      <a:pt x="178" y="7"/>
                      <a:pt x="187" y="7"/>
                      <a:pt x="197" y="6"/>
                    </a:cubicBezTo>
                    <a:cubicBezTo>
                      <a:pt x="181" y="19"/>
                      <a:pt x="164" y="32"/>
                      <a:pt x="148" y="45"/>
                    </a:cubicBezTo>
                    <a:cubicBezTo>
                      <a:pt x="139" y="53"/>
                      <a:pt x="130" y="61"/>
                      <a:pt x="120" y="69"/>
                    </a:cubicBezTo>
                    <a:cubicBezTo>
                      <a:pt x="115" y="73"/>
                      <a:pt x="109" y="78"/>
                      <a:pt x="105" y="83"/>
                    </a:cubicBezTo>
                    <a:cubicBezTo>
                      <a:pt x="105" y="83"/>
                      <a:pt x="105" y="83"/>
                      <a:pt x="105" y="83"/>
                    </a:cubicBezTo>
                    <a:cubicBezTo>
                      <a:pt x="86" y="68"/>
                      <a:pt x="69" y="51"/>
                      <a:pt x="50" y="35"/>
                    </a:cubicBezTo>
                    <a:cubicBezTo>
                      <a:pt x="37" y="25"/>
                      <a:pt x="24" y="15"/>
                      <a:pt x="12" y="5"/>
                    </a:cubicBezTo>
                    <a:cubicBezTo>
                      <a:pt x="12" y="5"/>
                      <a:pt x="13" y="5"/>
                      <a:pt x="14" y="5"/>
                    </a:cubicBezTo>
                    <a:moveTo>
                      <a:pt x="46" y="0"/>
                    </a:moveTo>
                    <a:cubicBezTo>
                      <a:pt x="41" y="0"/>
                      <a:pt x="36" y="0"/>
                      <a:pt x="30" y="0"/>
                    </a:cubicBezTo>
                    <a:cubicBezTo>
                      <a:pt x="25" y="0"/>
                      <a:pt x="20" y="1"/>
                      <a:pt x="15" y="1"/>
                    </a:cubicBezTo>
                    <a:cubicBezTo>
                      <a:pt x="11" y="1"/>
                      <a:pt x="7" y="0"/>
                      <a:pt x="4" y="0"/>
                    </a:cubicBezTo>
                    <a:cubicBezTo>
                      <a:pt x="3" y="0"/>
                      <a:pt x="3" y="0"/>
                      <a:pt x="3" y="0"/>
                    </a:cubicBezTo>
                    <a:cubicBezTo>
                      <a:pt x="2" y="0"/>
                      <a:pt x="2" y="1"/>
                      <a:pt x="2" y="1"/>
                    </a:cubicBezTo>
                    <a:cubicBezTo>
                      <a:pt x="1" y="2"/>
                      <a:pt x="1" y="2"/>
                      <a:pt x="1" y="2"/>
                    </a:cubicBezTo>
                    <a:cubicBezTo>
                      <a:pt x="0" y="8"/>
                      <a:pt x="1" y="15"/>
                      <a:pt x="1" y="21"/>
                    </a:cubicBezTo>
                    <a:cubicBezTo>
                      <a:pt x="1" y="31"/>
                      <a:pt x="1" y="41"/>
                      <a:pt x="2" y="52"/>
                    </a:cubicBezTo>
                    <a:cubicBezTo>
                      <a:pt x="3" y="78"/>
                      <a:pt x="4" y="104"/>
                      <a:pt x="7" y="130"/>
                    </a:cubicBezTo>
                    <a:cubicBezTo>
                      <a:pt x="7" y="132"/>
                      <a:pt x="9" y="132"/>
                      <a:pt x="10" y="132"/>
                    </a:cubicBezTo>
                    <a:cubicBezTo>
                      <a:pt x="10" y="132"/>
                      <a:pt x="10" y="132"/>
                      <a:pt x="10" y="132"/>
                    </a:cubicBezTo>
                    <a:cubicBezTo>
                      <a:pt x="11" y="133"/>
                      <a:pt x="11" y="133"/>
                      <a:pt x="11" y="133"/>
                    </a:cubicBezTo>
                    <a:cubicBezTo>
                      <a:pt x="25" y="134"/>
                      <a:pt x="40" y="135"/>
                      <a:pt x="54" y="135"/>
                    </a:cubicBezTo>
                    <a:cubicBezTo>
                      <a:pt x="62" y="136"/>
                      <a:pt x="70" y="136"/>
                      <a:pt x="78" y="136"/>
                    </a:cubicBezTo>
                    <a:cubicBezTo>
                      <a:pt x="78" y="135"/>
                      <a:pt x="77" y="133"/>
                      <a:pt x="77" y="132"/>
                    </a:cubicBezTo>
                    <a:cubicBezTo>
                      <a:pt x="71" y="132"/>
                      <a:pt x="64" y="131"/>
                      <a:pt x="57" y="131"/>
                    </a:cubicBezTo>
                    <a:cubicBezTo>
                      <a:pt x="44" y="131"/>
                      <a:pt x="31" y="130"/>
                      <a:pt x="18" y="129"/>
                    </a:cubicBezTo>
                    <a:cubicBezTo>
                      <a:pt x="26" y="121"/>
                      <a:pt x="35" y="115"/>
                      <a:pt x="44" y="108"/>
                    </a:cubicBezTo>
                    <a:cubicBezTo>
                      <a:pt x="49" y="103"/>
                      <a:pt x="55" y="99"/>
                      <a:pt x="60" y="94"/>
                    </a:cubicBezTo>
                    <a:cubicBezTo>
                      <a:pt x="60" y="94"/>
                      <a:pt x="59" y="93"/>
                      <a:pt x="59" y="92"/>
                    </a:cubicBezTo>
                    <a:cubicBezTo>
                      <a:pt x="58" y="91"/>
                      <a:pt x="58" y="91"/>
                      <a:pt x="58" y="90"/>
                    </a:cubicBezTo>
                    <a:cubicBezTo>
                      <a:pt x="53" y="95"/>
                      <a:pt x="47" y="99"/>
                      <a:pt x="42" y="104"/>
                    </a:cubicBezTo>
                    <a:cubicBezTo>
                      <a:pt x="32" y="112"/>
                      <a:pt x="21" y="119"/>
                      <a:pt x="13" y="128"/>
                    </a:cubicBezTo>
                    <a:cubicBezTo>
                      <a:pt x="12" y="128"/>
                      <a:pt x="12" y="128"/>
                      <a:pt x="11" y="128"/>
                    </a:cubicBezTo>
                    <a:cubicBezTo>
                      <a:pt x="9" y="103"/>
                      <a:pt x="8" y="78"/>
                      <a:pt x="7" y="53"/>
                    </a:cubicBezTo>
                    <a:cubicBezTo>
                      <a:pt x="6" y="43"/>
                      <a:pt x="6" y="34"/>
                      <a:pt x="5" y="24"/>
                    </a:cubicBezTo>
                    <a:cubicBezTo>
                      <a:pt x="5" y="18"/>
                      <a:pt x="4" y="11"/>
                      <a:pt x="5" y="5"/>
                    </a:cubicBezTo>
                    <a:cubicBezTo>
                      <a:pt x="19" y="16"/>
                      <a:pt x="33" y="28"/>
                      <a:pt x="47" y="39"/>
                    </a:cubicBezTo>
                    <a:cubicBezTo>
                      <a:pt x="58" y="48"/>
                      <a:pt x="69" y="58"/>
                      <a:pt x="80" y="68"/>
                    </a:cubicBezTo>
                    <a:cubicBezTo>
                      <a:pt x="80" y="68"/>
                      <a:pt x="80" y="68"/>
                      <a:pt x="80" y="68"/>
                    </a:cubicBezTo>
                    <a:cubicBezTo>
                      <a:pt x="77" y="71"/>
                      <a:pt x="75" y="74"/>
                      <a:pt x="72" y="77"/>
                    </a:cubicBezTo>
                    <a:cubicBezTo>
                      <a:pt x="73" y="78"/>
                      <a:pt x="74" y="79"/>
                      <a:pt x="75" y="80"/>
                    </a:cubicBezTo>
                    <a:cubicBezTo>
                      <a:pt x="75" y="80"/>
                      <a:pt x="75" y="80"/>
                      <a:pt x="75" y="80"/>
                    </a:cubicBezTo>
                    <a:cubicBezTo>
                      <a:pt x="78" y="77"/>
                      <a:pt x="81" y="74"/>
                      <a:pt x="83" y="71"/>
                    </a:cubicBezTo>
                    <a:cubicBezTo>
                      <a:pt x="83" y="71"/>
                      <a:pt x="83" y="71"/>
                      <a:pt x="83" y="71"/>
                    </a:cubicBezTo>
                    <a:cubicBezTo>
                      <a:pt x="90" y="76"/>
                      <a:pt x="96" y="82"/>
                      <a:pt x="103" y="87"/>
                    </a:cubicBezTo>
                    <a:cubicBezTo>
                      <a:pt x="103" y="88"/>
                      <a:pt x="104" y="88"/>
                      <a:pt x="104" y="88"/>
                    </a:cubicBezTo>
                    <a:cubicBezTo>
                      <a:pt x="105" y="88"/>
                      <a:pt x="106" y="87"/>
                      <a:pt x="106" y="87"/>
                    </a:cubicBezTo>
                    <a:cubicBezTo>
                      <a:pt x="106" y="87"/>
                      <a:pt x="107" y="87"/>
                      <a:pt x="107" y="87"/>
                    </a:cubicBezTo>
                    <a:cubicBezTo>
                      <a:pt x="107" y="87"/>
                      <a:pt x="108" y="87"/>
                      <a:pt x="108" y="86"/>
                    </a:cubicBezTo>
                    <a:cubicBezTo>
                      <a:pt x="112" y="81"/>
                      <a:pt x="118" y="77"/>
                      <a:pt x="123" y="73"/>
                    </a:cubicBezTo>
                    <a:cubicBezTo>
                      <a:pt x="125" y="71"/>
                      <a:pt x="128" y="69"/>
                      <a:pt x="130" y="66"/>
                    </a:cubicBezTo>
                    <a:cubicBezTo>
                      <a:pt x="154" y="86"/>
                      <a:pt x="175" y="111"/>
                      <a:pt x="196" y="134"/>
                    </a:cubicBezTo>
                    <a:cubicBezTo>
                      <a:pt x="166" y="134"/>
                      <a:pt x="136" y="133"/>
                      <a:pt x="106" y="133"/>
                    </a:cubicBezTo>
                    <a:cubicBezTo>
                      <a:pt x="104" y="133"/>
                      <a:pt x="102" y="132"/>
                      <a:pt x="100" y="132"/>
                    </a:cubicBezTo>
                    <a:cubicBezTo>
                      <a:pt x="100" y="134"/>
                      <a:pt x="101" y="135"/>
                      <a:pt x="102" y="137"/>
                    </a:cubicBezTo>
                    <a:cubicBezTo>
                      <a:pt x="102" y="137"/>
                      <a:pt x="102" y="137"/>
                      <a:pt x="103" y="137"/>
                    </a:cubicBezTo>
                    <a:cubicBezTo>
                      <a:pt x="135" y="138"/>
                      <a:pt x="167" y="138"/>
                      <a:pt x="200" y="138"/>
                    </a:cubicBezTo>
                    <a:cubicBezTo>
                      <a:pt x="200" y="138"/>
                      <a:pt x="201" y="138"/>
                      <a:pt x="201" y="138"/>
                    </a:cubicBezTo>
                    <a:cubicBezTo>
                      <a:pt x="201" y="138"/>
                      <a:pt x="201" y="138"/>
                      <a:pt x="201" y="138"/>
                    </a:cubicBezTo>
                    <a:cubicBezTo>
                      <a:pt x="202" y="137"/>
                      <a:pt x="202" y="137"/>
                      <a:pt x="202" y="136"/>
                    </a:cubicBezTo>
                    <a:cubicBezTo>
                      <a:pt x="202" y="116"/>
                      <a:pt x="201" y="96"/>
                      <a:pt x="202" y="76"/>
                    </a:cubicBezTo>
                    <a:cubicBezTo>
                      <a:pt x="202" y="63"/>
                      <a:pt x="202" y="50"/>
                      <a:pt x="203" y="38"/>
                    </a:cubicBezTo>
                    <a:cubicBezTo>
                      <a:pt x="203" y="26"/>
                      <a:pt x="204" y="15"/>
                      <a:pt x="202" y="3"/>
                    </a:cubicBezTo>
                    <a:cubicBezTo>
                      <a:pt x="202" y="2"/>
                      <a:pt x="201" y="1"/>
                      <a:pt x="200" y="1"/>
                    </a:cubicBezTo>
                    <a:cubicBezTo>
                      <a:pt x="199" y="1"/>
                      <a:pt x="199" y="1"/>
                      <a:pt x="199" y="1"/>
                    </a:cubicBezTo>
                    <a:cubicBezTo>
                      <a:pt x="189" y="2"/>
                      <a:pt x="179" y="3"/>
                      <a:pt x="169" y="3"/>
                    </a:cubicBezTo>
                    <a:cubicBezTo>
                      <a:pt x="163" y="3"/>
                      <a:pt x="157" y="3"/>
                      <a:pt x="152" y="2"/>
                    </a:cubicBezTo>
                    <a:cubicBezTo>
                      <a:pt x="135" y="2"/>
                      <a:pt x="118" y="2"/>
                      <a:pt x="101" y="1"/>
                    </a:cubicBezTo>
                    <a:cubicBezTo>
                      <a:pt x="84" y="1"/>
                      <a:pt x="67" y="0"/>
                      <a:pt x="50" y="0"/>
                    </a:cubicBezTo>
                    <a:cubicBezTo>
                      <a:pt x="49" y="0"/>
                      <a:pt x="47" y="0"/>
                      <a:pt x="4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51"/>
              <p:cNvSpPr>
                <a:spLocks noEditPoints="1"/>
              </p:cNvSpPr>
              <p:nvPr/>
            </p:nvSpPr>
            <p:spPr bwMode="auto">
              <a:xfrm>
                <a:off x="4030331" y="6729339"/>
                <a:ext cx="346075" cy="1027113"/>
              </a:xfrm>
              <a:custGeom>
                <a:avLst/>
                <a:gdLst>
                  <a:gd name="T0" fmla="*/ 33 w 82"/>
                  <a:gd name="T1" fmla="*/ 68 h 242"/>
                  <a:gd name="T2" fmla="*/ 63 w 82"/>
                  <a:gd name="T3" fmla="*/ 237 h 242"/>
                  <a:gd name="T4" fmla="*/ 76 w 82"/>
                  <a:gd name="T5" fmla="*/ 218 h 242"/>
                  <a:gd name="T6" fmla="*/ 55 w 82"/>
                  <a:gd name="T7" fmla="*/ 233 h 242"/>
                  <a:gd name="T8" fmla="*/ 66 w 82"/>
                  <a:gd name="T9" fmla="*/ 219 h 242"/>
                  <a:gd name="T10" fmla="*/ 57 w 82"/>
                  <a:gd name="T11" fmla="*/ 237 h 242"/>
                  <a:gd name="T12" fmla="*/ 57 w 82"/>
                  <a:gd name="T13" fmla="*/ 224 h 242"/>
                  <a:gd name="T14" fmla="*/ 75 w 82"/>
                  <a:gd name="T15" fmla="*/ 203 h 242"/>
                  <a:gd name="T16" fmla="*/ 76 w 82"/>
                  <a:gd name="T17" fmla="*/ 201 h 242"/>
                  <a:gd name="T18" fmla="*/ 45 w 82"/>
                  <a:gd name="T19" fmla="*/ 221 h 242"/>
                  <a:gd name="T20" fmla="*/ 44 w 82"/>
                  <a:gd name="T21" fmla="*/ 224 h 242"/>
                  <a:gd name="T22" fmla="*/ 45 w 82"/>
                  <a:gd name="T23" fmla="*/ 229 h 242"/>
                  <a:gd name="T24" fmla="*/ 61 w 82"/>
                  <a:gd name="T25" fmla="*/ 190 h 242"/>
                  <a:gd name="T26" fmla="*/ 73 w 82"/>
                  <a:gd name="T27" fmla="*/ 185 h 242"/>
                  <a:gd name="T28" fmla="*/ 55 w 82"/>
                  <a:gd name="T29" fmla="*/ 201 h 242"/>
                  <a:gd name="T30" fmla="*/ 58 w 82"/>
                  <a:gd name="T31" fmla="*/ 192 h 242"/>
                  <a:gd name="T32" fmla="*/ 38 w 82"/>
                  <a:gd name="T33" fmla="*/ 212 h 242"/>
                  <a:gd name="T34" fmla="*/ 37 w 82"/>
                  <a:gd name="T35" fmla="*/ 206 h 242"/>
                  <a:gd name="T36" fmla="*/ 63 w 82"/>
                  <a:gd name="T37" fmla="*/ 169 h 242"/>
                  <a:gd name="T38" fmla="*/ 60 w 82"/>
                  <a:gd name="T39" fmla="*/ 168 h 242"/>
                  <a:gd name="T40" fmla="*/ 50 w 82"/>
                  <a:gd name="T41" fmla="*/ 165 h 242"/>
                  <a:gd name="T42" fmla="*/ 58 w 82"/>
                  <a:gd name="T43" fmla="*/ 161 h 242"/>
                  <a:gd name="T44" fmla="*/ 35 w 82"/>
                  <a:gd name="T45" fmla="*/ 182 h 242"/>
                  <a:gd name="T46" fmla="*/ 50 w 82"/>
                  <a:gd name="T47" fmla="*/ 168 h 242"/>
                  <a:gd name="T48" fmla="*/ 34 w 82"/>
                  <a:gd name="T49" fmla="*/ 170 h 242"/>
                  <a:gd name="T50" fmla="*/ 33 w 82"/>
                  <a:gd name="T51" fmla="*/ 153 h 242"/>
                  <a:gd name="T52" fmla="*/ 33 w 82"/>
                  <a:gd name="T53" fmla="*/ 152 h 242"/>
                  <a:gd name="T54" fmla="*/ 50 w 82"/>
                  <a:gd name="T55" fmla="*/ 140 h 242"/>
                  <a:gd name="T56" fmla="*/ 55 w 82"/>
                  <a:gd name="T57" fmla="*/ 140 h 242"/>
                  <a:gd name="T58" fmla="*/ 39 w 82"/>
                  <a:gd name="T59" fmla="*/ 165 h 242"/>
                  <a:gd name="T60" fmla="*/ 63 w 82"/>
                  <a:gd name="T61" fmla="*/ 142 h 242"/>
                  <a:gd name="T62" fmla="*/ 41 w 82"/>
                  <a:gd name="T63" fmla="*/ 139 h 242"/>
                  <a:gd name="T64" fmla="*/ 32 w 82"/>
                  <a:gd name="T65" fmla="*/ 137 h 242"/>
                  <a:gd name="T66" fmla="*/ 47 w 82"/>
                  <a:gd name="T67" fmla="*/ 148 h 242"/>
                  <a:gd name="T68" fmla="*/ 44 w 82"/>
                  <a:gd name="T69" fmla="*/ 146 h 242"/>
                  <a:gd name="T70" fmla="*/ 39 w 82"/>
                  <a:gd name="T71" fmla="*/ 130 h 242"/>
                  <a:gd name="T72" fmla="*/ 57 w 82"/>
                  <a:gd name="T73" fmla="*/ 116 h 242"/>
                  <a:gd name="T74" fmla="*/ 41 w 82"/>
                  <a:gd name="T75" fmla="*/ 127 h 242"/>
                  <a:gd name="T76" fmla="*/ 54 w 82"/>
                  <a:gd name="T77" fmla="*/ 108 h 242"/>
                  <a:gd name="T78" fmla="*/ 43 w 82"/>
                  <a:gd name="T79" fmla="*/ 113 h 242"/>
                  <a:gd name="T80" fmla="*/ 43 w 82"/>
                  <a:gd name="T81" fmla="*/ 107 h 242"/>
                  <a:gd name="T82" fmla="*/ 34 w 82"/>
                  <a:gd name="T83" fmla="*/ 104 h 242"/>
                  <a:gd name="T84" fmla="*/ 51 w 82"/>
                  <a:gd name="T85" fmla="*/ 100 h 242"/>
                  <a:gd name="T86" fmla="*/ 49 w 82"/>
                  <a:gd name="T87" fmla="*/ 91 h 242"/>
                  <a:gd name="T88" fmla="*/ 41 w 82"/>
                  <a:gd name="T89" fmla="*/ 90 h 242"/>
                  <a:gd name="T90" fmla="*/ 28 w 82"/>
                  <a:gd name="T91" fmla="*/ 107 h 242"/>
                  <a:gd name="T92" fmla="*/ 47 w 82"/>
                  <a:gd name="T93" fmla="*/ 86 h 242"/>
                  <a:gd name="T94" fmla="*/ 26 w 82"/>
                  <a:gd name="T95" fmla="*/ 93 h 242"/>
                  <a:gd name="T96" fmla="*/ 29 w 82"/>
                  <a:gd name="T97" fmla="*/ 88 h 242"/>
                  <a:gd name="T98" fmla="*/ 27 w 82"/>
                  <a:gd name="T99" fmla="*/ 84 h 242"/>
                  <a:gd name="T100" fmla="*/ 44 w 82"/>
                  <a:gd name="T101" fmla="*/ 68 h 242"/>
                  <a:gd name="T102" fmla="*/ 40 w 82"/>
                  <a:gd name="T103" fmla="*/ 70 h 242"/>
                  <a:gd name="T104" fmla="*/ 32 w 82"/>
                  <a:gd name="T105" fmla="*/ 50 h 242"/>
                  <a:gd name="T106" fmla="*/ 24 w 82"/>
                  <a:gd name="T107" fmla="*/ 53 h 242"/>
                  <a:gd name="T108" fmla="*/ 19 w 82"/>
                  <a:gd name="T109" fmla="*/ 63 h 242"/>
                  <a:gd name="T110" fmla="*/ 22 w 82"/>
                  <a:gd name="T111" fmla="*/ 55 h 242"/>
                  <a:gd name="T112" fmla="*/ 23 w 82"/>
                  <a:gd name="T113" fmla="*/ 62 h 242"/>
                  <a:gd name="T114" fmla="*/ 36 w 82"/>
                  <a:gd name="T115" fmla="*/ 58 h 242"/>
                  <a:gd name="T116" fmla="*/ 36 w 82"/>
                  <a:gd name="T117" fmla="*/ 59 h 242"/>
                  <a:gd name="T118" fmla="*/ 33 w 82"/>
                  <a:gd name="T119" fmla="*/ 46 h 242"/>
                  <a:gd name="T120" fmla="*/ 9 w 82"/>
                  <a:gd name="T121" fmla="*/ 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242">
                    <a:moveTo>
                      <a:pt x="33" y="68"/>
                    </a:moveTo>
                    <a:cubicBezTo>
                      <a:pt x="30" y="70"/>
                      <a:pt x="28" y="71"/>
                      <a:pt x="25" y="73"/>
                    </a:cubicBezTo>
                    <a:cubicBezTo>
                      <a:pt x="25" y="73"/>
                      <a:pt x="25" y="74"/>
                      <a:pt x="26" y="74"/>
                    </a:cubicBezTo>
                    <a:cubicBezTo>
                      <a:pt x="26" y="74"/>
                      <a:pt x="26" y="74"/>
                      <a:pt x="26" y="74"/>
                    </a:cubicBezTo>
                    <a:cubicBezTo>
                      <a:pt x="30" y="72"/>
                      <a:pt x="34" y="70"/>
                      <a:pt x="37" y="68"/>
                    </a:cubicBezTo>
                    <a:cubicBezTo>
                      <a:pt x="37" y="68"/>
                      <a:pt x="36" y="68"/>
                      <a:pt x="36" y="68"/>
                    </a:cubicBezTo>
                    <a:cubicBezTo>
                      <a:pt x="35" y="68"/>
                      <a:pt x="34" y="69"/>
                      <a:pt x="33" y="69"/>
                    </a:cubicBezTo>
                    <a:cubicBezTo>
                      <a:pt x="32" y="70"/>
                      <a:pt x="30" y="71"/>
                      <a:pt x="29" y="71"/>
                    </a:cubicBezTo>
                    <a:cubicBezTo>
                      <a:pt x="31" y="70"/>
                      <a:pt x="32" y="69"/>
                      <a:pt x="34" y="68"/>
                    </a:cubicBezTo>
                    <a:cubicBezTo>
                      <a:pt x="33" y="68"/>
                      <a:pt x="33" y="68"/>
                      <a:pt x="33" y="68"/>
                    </a:cubicBezTo>
                    <a:moveTo>
                      <a:pt x="26" y="67"/>
                    </a:moveTo>
                    <a:cubicBezTo>
                      <a:pt x="26" y="68"/>
                      <a:pt x="25" y="69"/>
                      <a:pt x="24" y="70"/>
                    </a:cubicBezTo>
                    <a:cubicBezTo>
                      <a:pt x="24" y="70"/>
                      <a:pt x="24" y="71"/>
                      <a:pt x="24" y="71"/>
                    </a:cubicBezTo>
                    <a:cubicBezTo>
                      <a:pt x="24" y="71"/>
                      <a:pt x="24" y="71"/>
                      <a:pt x="25" y="71"/>
                    </a:cubicBezTo>
                    <a:cubicBezTo>
                      <a:pt x="26" y="70"/>
                      <a:pt x="28" y="69"/>
                      <a:pt x="31" y="68"/>
                    </a:cubicBezTo>
                    <a:cubicBezTo>
                      <a:pt x="30" y="68"/>
                      <a:pt x="29" y="68"/>
                      <a:pt x="28" y="68"/>
                    </a:cubicBezTo>
                    <a:cubicBezTo>
                      <a:pt x="27" y="68"/>
                      <a:pt x="27" y="68"/>
                      <a:pt x="26" y="69"/>
                    </a:cubicBezTo>
                    <a:cubicBezTo>
                      <a:pt x="26" y="69"/>
                      <a:pt x="27" y="68"/>
                      <a:pt x="28" y="67"/>
                    </a:cubicBezTo>
                    <a:cubicBezTo>
                      <a:pt x="27" y="67"/>
                      <a:pt x="27" y="67"/>
                      <a:pt x="26" y="67"/>
                    </a:cubicBezTo>
                    <a:moveTo>
                      <a:pt x="63" y="237"/>
                    </a:moveTo>
                    <a:cubicBezTo>
                      <a:pt x="63" y="237"/>
                      <a:pt x="64" y="236"/>
                      <a:pt x="65" y="234"/>
                    </a:cubicBezTo>
                    <a:cubicBezTo>
                      <a:pt x="68" y="230"/>
                      <a:pt x="72" y="226"/>
                      <a:pt x="76" y="221"/>
                    </a:cubicBezTo>
                    <a:cubicBezTo>
                      <a:pt x="76" y="222"/>
                      <a:pt x="76" y="223"/>
                      <a:pt x="75" y="224"/>
                    </a:cubicBezTo>
                    <a:cubicBezTo>
                      <a:pt x="73" y="226"/>
                      <a:pt x="71" y="229"/>
                      <a:pt x="69" y="231"/>
                    </a:cubicBezTo>
                    <a:cubicBezTo>
                      <a:pt x="68" y="232"/>
                      <a:pt x="67" y="233"/>
                      <a:pt x="65" y="234"/>
                    </a:cubicBezTo>
                    <a:cubicBezTo>
                      <a:pt x="64" y="235"/>
                      <a:pt x="63" y="237"/>
                      <a:pt x="63" y="237"/>
                    </a:cubicBezTo>
                    <a:moveTo>
                      <a:pt x="71" y="222"/>
                    </a:moveTo>
                    <a:cubicBezTo>
                      <a:pt x="73" y="220"/>
                      <a:pt x="75" y="218"/>
                      <a:pt x="77" y="215"/>
                    </a:cubicBezTo>
                    <a:cubicBezTo>
                      <a:pt x="77" y="216"/>
                      <a:pt x="77" y="216"/>
                      <a:pt x="77" y="217"/>
                    </a:cubicBezTo>
                    <a:cubicBezTo>
                      <a:pt x="76" y="218"/>
                      <a:pt x="76" y="218"/>
                      <a:pt x="76" y="218"/>
                    </a:cubicBezTo>
                    <a:cubicBezTo>
                      <a:pt x="75" y="219"/>
                      <a:pt x="73" y="221"/>
                      <a:pt x="71" y="222"/>
                    </a:cubicBezTo>
                    <a:moveTo>
                      <a:pt x="55" y="233"/>
                    </a:moveTo>
                    <a:cubicBezTo>
                      <a:pt x="55" y="232"/>
                      <a:pt x="55" y="232"/>
                      <a:pt x="56" y="232"/>
                    </a:cubicBezTo>
                    <a:cubicBezTo>
                      <a:pt x="60" y="227"/>
                      <a:pt x="64" y="222"/>
                      <a:pt x="68" y="218"/>
                    </a:cubicBezTo>
                    <a:cubicBezTo>
                      <a:pt x="71" y="215"/>
                      <a:pt x="74" y="212"/>
                      <a:pt x="77" y="209"/>
                    </a:cubicBezTo>
                    <a:cubicBezTo>
                      <a:pt x="77" y="210"/>
                      <a:pt x="77" y="212"/>
                      <a:pt x="77" y="213"/>
                    </a:cubicBezTo>
                    <a:cubicBezTo>
                      <a:pt x="73" y="216"/>
                      <a:pt x="70" y="219"/>
                      <a:pt x="66" y="223"/>
                    </a:cubicBezTo>
                    <a:cubicBezTo>
                      <a:pt x="64" y="225"/>
                      <a:pt x="61" y="228"/>
                      <a:pt x="58" y="230"/>
                    </a:cubicBezTo>
                    <a:cubicBezTo>
                      <a:pt x="57" y="231"/>
                      <a:pt x="56" y="231"/>
                      <a:pt x="55" y="232"/>
                    </a:cubicBezTo>
                    <a:cubicBezTo>
                      <a:pt x="55" y="233"/>
                      <a:pt x="55" y="233"/>
                      <a:pt x="55" y="233"/>
                    </a:cubicBezTo>
                    <a:moveTo>
                      <a:pt x="61" y="239"/>
                    </a:moveTo>
                    <a:cubicBezTo>
                      <a:pt x="59" y="239"/>
                      <a:pt x="56" y="238"/>
                      <a:pt x="53" y="237"/>
                    </a:cubicBezTo>
                    <a:cubicBezTo>
                      <a:pt x="51" y="236"/>
                      <a:pt x="50" y="235"/>
                      <a:pt x="48" y="234"/>
                    </a:cubicBezTo>
                    <a:cubicBezTo>
                      <a:pt x="48" y="233"/>
                      <a:pt x="48" y="233"/>
                      <a:pt x="48" y="233"/>
                    </a:cubicBezTo>
                    <a:cubicBezTo>
                      <a:pt x="53" y="229"/>
                      <a:pt x="58" y="224"/>
                      <a:pt x="63" y="219"/>
                    </a:cubicBezTo>
                    <a:cubicBezTo>
                      <a:pt x="66" y="218"/>
                      <a:pt x="68" y="216"/>
                      <a:pt x="70" y="214"/>
                    </a:cubicBezTo>
                    <a:cubicBezTo>
                      <a:pt x="71" y="213"/>
                      <a:pt x="72" y="212"/>
                      <a:pt x="73" y="211"/>
                    </a:cubicBezTo>
                    <a:cubicBezTo>
                      <a:pt x="73" y="211"/>
                      <a:pt x="76" y="209"/>
                      <a:pt x="76" y="209"/>
                    </a:cubicBezTo>
                    <a:cubicBezTo>
                      <a:pt x="76" y="209"/>
                      <a:pt x="76" y="209"/>
                      <a:pt x="76" y="209"/>
                    </a:cubicBezTo>
                    <a:cubicBezTo>
                      <a:pt x="73" y="213"/>
                      <a:pt x="69" y="216"/>
                      <a:pt x="66" y="219"/>
                    </a:cubicBezTo>
                    <a:cubicBezTo>
                      <a:pt x="62" y="225"/>
                      <a:pt x="57" y="229"/>
                      <a:pt x="52" y="234"/>
                    </a:cubicBezTo>
                    <a:cubicBezTo>
                      <a:pt x="52" y="235"/>
                      <a:pt x="52" y="235"/>
                      <a:pt x="53" y="235"/>
                    </a:cubicBezTo>
                    <a:cubicBezTo>
                      <a:pt x="53" y="235"/>
                      <a:pt x="53" y="235"/>
                      <a:pt x="53" y="235"/>
                    </a:cubicBezTo>
                    <a:cubicBezTo>
                      <a:pt x="62" y="229"/>
                      <a:pt x="69" y="221"/>
                      <a:pt x="77" y="214"/>
                    </a:cubicBezTo>
                    <a:cubicBezTo>
                      <a:pt x="77" y="214"/>
                      <a:pt x="77" y="214"/>
                      <a:pt x="77" y="214"/>
                    </a:cubicBezTo>
                    <a:cubicBezTo>
                      <a:pt x="74" y="217"/>
                      <a:pt x="71" y="221"/>
                      <a:pt x="68" y="225"/>
                    </a:cubicBezTo>
                    <a:cubicBezTo>
                      <a:pt x="65" y="227"/>
                      <a:pt x="63" y="230"/>
                      <a:pt x="60" y="233"/>
                    </a:cubicBezTo>
                    <a:cubicBezTo>
                      <a:pt x="58" y="233"/>
                      <a:pt x="58" y="234"/>
                      <a:pt x="58" y="235"/>
                    </a:cubicBezTo>
                    <a:cubicBezTo>
                      <a:pt x="57" y="235"/>
                      <a:pt x="57" y="236"/>
                      <a:pt x="56" y="236"/>
                    </a:cubicBezTo>
                    <a:cubicBezTo>
                      <a:pt x="57" y="237"/>
                      <a:pt x="57" y="237"/>
                      <a:pt x="57" y="237"/>
                    </a:cubicBezTo>
                    <a:cubicBezTo>
                      <a:pt x="64" y="231"/>
                      <a:pt x="69" y="225"/>
                      <a:pt x="76" y="219"/>
                    </a:cubicBezTo>
                    <a:cubicBezTo>
                      <a:pt x="76" y="219"/>
                      <a:pt x="76" y="219"/>
                      <a:pt x="76" y="219"/>
                    </a:cubicBezTo>
                    <a:cubicBezTo>
                      <a:pt x="75" y="221"/>
                      <a:pt x="74" y="222"/>
                      <a:pt x="73" y="223"/>
                    </a:cubicBezTo>
                    <a:cubicBezTo>
                      <a:pt x="72" y="225"/>
                      <a:pt x="70" y="227"/>
                      <a:pt x="69" y="228"/>
                    </a:cubicBezTo>
                    <a:cubicBezTo>
                      <a:pt x="66" y="231"/>
                      <a:pt x="64" y="235"/>
                      <a:pt x="61" y="238"/>
                    </a:cubicBezTo>
                    <a:cubicBezTo>
                      <a:pt x="61" y="239"/>
                      <a:pt x="62" y="239"/>
                      <a:pt x="62" y="239"/>
                    </a:cubicBezTo>
                    <a:cubicBezTo>
                      <a:pt x="62" y="239"/>
                      <a:pt x="62" y="239"/>
                      <a:pt x="62" y="239"/>
                    </a:cubicBezTo>
                    <a:cubicBezTo>
                      <a:pt x="66" y="234"/>
                      <a:pt x="71" y="231"/>
                      <a:pt x="75" y="226"/>
                    </a:cubicBezTo>
                    <a:cubicBezTo>
                      <a:pt x="72" y="233"/>
                      <a:pt x="68" y="239"/>
                      <a:pt x="61" y="239"/>
                    </a:cubicBezTo>
                    <a:moveTo>
                      <a:pt x="57" y="224"/>
                    </a:moveTo>
                    <a:cubicBezTo>
                      <a:pt x="64" y="217"/>
                      <a:pt x="71" y="211"/>
                      <a:pt x="76" y="203"/>
                    </a:cubicBezTo>
                    <a:cubicBezTo>
                      <a:pt x="77" y="204"/>
                      <a:pt x="77" y="206"/>
                      <a:pt x="77" y="207"/>
                    </a:cubicBezTo>
                    <a:cubicBezTo>
                      <a:pt x="71" y="211"/>
                      <a:pt x="66" y="216"/>
                      <a:pt x="61" y="220"/>
                    </a:cubicBezTo>
                    <a:cubicBezTo>
                      <a:pt x="60" y="221"/>
                      <a:pt x="59" y="222"/>
                      <a:pt x="57" y="224"/>
                    </a:cubicBezTo>
                    <a:moveTo>
                      <a:pt x="45" y="229"/>
                    </a:moveTo>
                    <a:cubicBezTo>
                      <a:pt x="51" y="225"/>
                      <a:pt x="56" y="220"/>
                      <a:pt x="61" y="215"/>
                    </a:cubicBezTo>
                    <a:cubicBezTo>
                      <a:pt x="64" y="213"/>
                      <a:pt x="67" y="210"/>
                      <a:pt x="70" y="207"/>
                    </a:cubicBezTo>
                    <a:cubicBezTo>
                      <a:pt x="71" y="206"/>
                      <a:pt x="73" y="205"/>
                      <a:pt x="74" y="203"/>
                    </a:cubicBezTo>
                    <a:cubicBezTo>
                      <a:pt x="75" y="203"/>
                      <a:pt x="76" y="202"/>
                      <a:pt x="76" y="202"/>
                    </a:cubicBezTo>
                    <a:cubicBezTo>
                      <a:pt x="76" y="202"/>
                      <a:pt x="76" y="202"/>
                      <a:pt x="75" y="203"/>
                    </a:cubicBezTo>
                    <a:cubicBezTo>
                      <a:pt x="69" y="214"/>
                      <a:pt x="58" y="221"/>
                      <a:pt x="50" y="230"/>
                    </a:cubicBezTo>
                    <a:cubicBezTo>
                      <a:pt x="50" y="231"/>
                      <a:pt x="49" y="231"/>
                      <a:pt x="49" y="231"/>
                    </a:cubicBezTo>
                    <a:cubicBezTo>
                      <a:pt x="49" y="232"/>
                      <a:pt x="48" y="232"/>
                      <a:pt x="48" y="233"/>
                    </a:cubicBezTo>
                    <a:cubicBezTo>
                      <a:pt x="48" y="233"/>
                      <a:pt x="48" y="233"/>
                      <a:pt x="48" y="233"/>
                    </a:cubicBezTo>
                    <a:cubicBezTo>
                      <a:pt x="47" y="232"/>
                      <a:pt x="46" y="231"/>
                      <a:pt x="45" y="229"/>
                    </a:cubicBezTo>
                    <a:cubicBezTo>
                      <a:pt x="45" y="229"/>
                      <a:pt x="45" y="229"/>
                      <a:pt x="45" y="229"/>
                    </a:cubicBezTo>
                    <a:moveTo>
                      <a:pt x="62" y="213"/>
                    </a:moveTo>
                    <a:cubicBezTo>
                      <a:pt x="63" y="212"/>
                      <a:pt x="64" y="210"/>
                      <a:pt x="66" y="209"/>
                    </a:cubicBezTo>
                    <a:cubicBezTo>
                      <a:pt x="69" y="205"/>
                      <a:pt x="73" y="201"/>
                      <a:pt x="76" y="197"/>
                    </a:cubicBezTo>
                    <a:cubicBezTo>
                      <a:pt x="76" y="198"/>
                      <a:pt x="76" y="199"/>
                      <a:pt x="76" y="201"/>
                    </a:cubicBezTo>
                    <a:cubicBezTo>
                      <a:pt x="71" y="205"/>
                      <a:pt x="67" y="209"/>
                      <a:pt x="62" y="213"/>
                    </a:cubicBezTo>
                    <a:moveTo>
                      <a:pt x="45" y="221"/>
                    </a:moveTo>
                    <a:cubicBezTo>
                      <a:pt x="46" y="221"/>
                      <a:pt x="46" y="221"/>
                      <a:pt x="46" y="221"/>
                    </a:cubicBezTo>
                    <a:cubicBezTo>
                      <a:pt x="50" y="215"/>
                      <a:pt x="56" y="212"/>
                      <a:pt x="61" y="207"/>
                    </a:cubicBezTo>
                    <a:cubicBezTo>
                      <a:pt x="66" y="203"/>
                      <a:pt x="71" y="198"/>
                      <a:pt x="75" y="193"/>
                    </a:cubicBezTo>
                    <a:cubicBezTo>
                      <a:pt x="75" y="193"/>
                      <a:pt x="75" y="194"/>
                      <a:pt x="76" y="195"/>
                    </a:cubicBezTo>
                    <a:cubicBezTo>
                      <a:pt x="70" y="200"/>
                      <a:pt x="65" y="205"/>
                      <a:pt x="60" y="210"/>
                    </a:cubicBezTo>
                    <a:cubicBezTo>
                      <a:pt x="57" y="213"/>
                      <a:pt x="54" y="215"/>
                      <a:pt x="50" y="218"/>
                    </a:cubicBezTo>
                    <a:cubicBezTo>
                      <a:pt x="49" y="219"/>
                      <a:pt x="47" y="220"/>
                      <a:pt x="46" y="221"/>
                    </a:cubicBezTo>
                    <a:cubicBezTo>
                      <a:pt x="45" y="221"/>
                      <a:pt x="45" y="221"/>
                      <a:pt x="45" y="221"/>
                    </a:cubicBezTo>
                    <a:moveTo>
                      <a:pt x="44" y="219"/>
                    </a:moveTo>
                    <a:cubicBezTo>
                      <a:pt x="44" y="219"/>
                      <a:pt x="44" y="219"/>
                      <a:pt x="44" y="219"/>
                    </a:cubicBezTo>
                    <a:cubicBezTo>
                      <a:pt x="50" y="215"/>
                      <a:pt x="55" y="210"/>
                      <a:pt x="60" y="205"/>
                    </a:cubicBezTo>
                    <a:cubicBezTo>
                      <a:pt x="63" y="203"/>
                      <a:pt x="65" y="200"/>
                      <a:pt x="68" y="198"/>
                    </a:cubicBezTo>
                    <a:cubicBezTo>
                      <a:pt x="70" y="196"/>
                      <a:pt x="72" y="195"/>
                      <a:pt x="73" y="193"/>
                    </a:cubicBezTo>
                    <a:cubicBezTo>
                      <a:pt x="74" y="193"/>
                      <a:pt x="75" y="192"/>
                      <a:pt x="75" y="192"/>
                    </a:cubicBezTo>
                    <a:cubicBezTo>
                      <a:pt x="75" y="192"/>
                      <a:pt x="73" y="194"/>
                      <a:pt x="72" y="195"/>
                    </a:cubicBezTo>
                    <a:cubicBezTo>
                      <a:pt x="67" y="200"/>
                      <a:pt x="62" y="206"/>
                      <a:pt x="56" y="211"/>
                    </a:cubicBezTo>
                    <a:cubicBezTo>
                      <a:pt x="51" y="215"/>
                      <a:pt x="46" y="218"/>
                      <a:pt x="43" y="224"/>
                    </a:cubicBezTo>
                    <a:cubicBezTo>
                      <a:pt x="43" y="224"/>
                      <a:pt x="43" y="224"/>
                      <a:pt x="44" y="224"/>
                    </a:cubicBezTo>
                    <a:cubicBezTo>
                      <a:pt x="44" y="224"/>
                      <a:pt x="44" y="224"/>
                      <a:pt x="44" y="224"/>
                    </a:cubicBezTo>
                    <a:cubicBezTo>
                      <a:pt x="48" y="219"/>
                      <a:pt x="54" y="216"/>
                      <a:pt x="59" y="212"/>
                    </a:cubicBezTo>
                    <a:cubicBezTo>
                      <a:pt x="62" y="209"/>
                      <a:pt x="65" y="206"/>
                      <a:pt x="67" y="204"/>
                    </a:cubicBezTo>
                    <a:cubicBezTo>
                      <a:pt x="69" y="202"/>
                      <a:pt x="70" y="201"/>
                      <a:pt x="72" y="200"/>
                    </a:cubicBezTo>
                    <a:cubicBezTo>
                      <a:pt x="71" y="200"/>
                      <a:pt x="71" y="200"/>
                      <a:pt x="71" y="200"/>
                    </a:cubicBezTo>
                    <a:cubicBezTo>
                      <a:pt x="71" y="200"/>
                      <a:pt x="75" y="196"/>
                      <a:pt x="76" y="196"/>
                    </a:cubicBezTo>
                    <a:cubicBezTo>
                      <a:pt x="76" y="196"/>
                      <a:pt x="76" y="196"/>
                      <a:pt x="76" y="196"/>
                    </a:cubicBezTo>
                    <a:cubicBezTo>
                      <a:pt x="75" y="197"/>
                      <a:pt x="75" y="197"/>
                      <a:pt x="75" y="197"/>
                    </a:cubicBezTo>
                    <a:cubicBezTo>
                      <a:pt x="71" y="202"/>
                      <a:pt x="66" y="207"/>
                      <a:pt x="62" y="212"/>
                    </a:cubicBezTo>
                    <a:cubicBezTo>
                      <a:pt x="56" y="218"/>
                      <a:pt x="50" y="223"/>
                      <a:pt x="45" y="229"/>
                    </a:cubicBezTo>
                    <a:cubicBezTo>
                      <a:pt x="45" y="229"/>
                      <a:pt x="45" y="229"/>
                      <a:pt x="45" y="229"/>
                    </a:cubicBezTo>
                    <a:cubicBezTo>
                      <a:pt x="42" y="225"/>
                      <a:pt x="41" y="221"/>
                      <a:pt x="39" y="217"/>
                    </a:cubicBezTo>
                    <a:cubicBezTo>
                      <a:pt x="44" y="214"/>
                      <a:pt x="47" y="210"/>
                      <a:pt x="51" y="206"/>
                    </a:cubicBezTo>
                    <a:cubicBezTo>
                      <a:pt x="55" y="201"/>
                      <a:pt x="60" y="197"/>
                      <a:pt x="65" y="193"/>
                    </a:cubicBezTo>
                    <a:cubicBezTo>
                      <a:pt x="63" y="195"/>
                      <a:pt x="61" y="197"/>
                      <a:pt x="60" y="199"/>
                    </a:cubicBezTo>
                    <a:cubicBezTo>
                      <a:pt x="54" y="205"/>
                      <a:pt x="48" y="212"/>
                      <a:pt x="43" y="219"/>
                    </a:cubicBezTo>
                    <a:cubicBezTo>
                      <a:pt x="43" y="219"/>
                      <a:pt x="43" y="219"/>
                      <a:pt x="44" y="219"/>
                    </a:cubicBezTo>
                    <a:moveTo>
                      <a:pt x="38" y="212"/>
                    </a:moveTo>
                    <a:cubicBezTo>
                      <a:pt x="45" y="208"/>
                      <a:pt x="49" y="202"/>
                      <a:pt x="55" y="197"/>
                    </a:cubicBezTo>
                    <a:cubicBezTo>
                      <a:pt x="57" y="195"/>
                      <a:pt x="59" y="193"/>
                      <a:pt x="61" y="190"/>
                    </a:cubicBezTo>
                    <a:cubicBezTo>
                      <a:pt x="60" y="192"/>
                      <a:pt x="59" y="193"/>
                      <a:pt x="58" y="195"/>
                    </a:cubicBezTo>
                    <a:cubicBezTo>
                      <a:pt x="56" y="199"/>
                      <a:pt x="52" y="202"/>
                      <a:pt x="49" y="205"/>
                    </a:cubicBezTo>
                    <a:cubicBezTo>
                      <a:pt x="45" y="209"/>
                      <a:pt x="42" y="212"/>
                      <a:pt x="39" y="216"/>
                    </a:cubicBezTo>
                    <a:cubicBezTo>
                      <a:pt x="39" y="215"/>
                      <a:pt x="38" y="213"/>
                      <a:pt x="38" y="212"/>
                    </a:cubicBezTo>
                    <a:cubicBezTo>
                      <a:pt x="38" y="212"/>
                      <a:pt x="38" y="212"/>
                      <a:pt x="38" y="212"/>
                    </a:cubicBezTo>
                    <a:moveTo>
                      <a:pt x="45" y="218"/>
                    </a:moveTo>
                    <a:cubicBezTo>
                      <a:pt x="47" y="216"/>
                      <a:pt x="49" y="212"/>
                      <a:pt x="51" y="210"/>
                    </a:cubicBezTo>
                    <a:cubicBezTo>
                      <a:pt x="54" y="207"/>
                      <a:pt x="56" y="204"/>
                      <a:pt x="59" y="201"/>
                    </a:cubicBezTo>
                    <a:cubicBezTo>
                      <a:pt x="63" y="196"/>
                      <a:pt x="68" y="191"/>
                      <a:pt x="72" y="186"/>
                    </a:cubicBezTo>
                    <a:cubicBezTo>
                      <a:pt x="73" y="186"/>
                      <a:pt x="73" y="185"/>
                      <a:pt x="73" y="185"/>
                    </a:cubicBezTo>
                    <a:cubicBezTo>
                      <a:pt x="74" y="184"/>
                      <a:pt x="74" y="184"/>
                      <a:pt x="74" y="184"/>
                    </a:cubicBezTo>
                    <a:cubicBezTo>
                      <a:pt x="74" y="186"/>
                      <a:pt x="75" y="189"/>
                      <a:pt x="75" y="191"/>
                    </a:cubicBezTo>
                    <a:cubicBezTo>
                      <a:pt x="64" y="199"/>
                      <a:pt x="56" y="210"/>
                      <a:pt x="45" y="218"/>
                    </a:cubicBezTo>
                    <a:moveTo>
                      <a:pt x="40" y="216"/>
                    </a:moveTo>
                    <a:cubicBezTo>
                      <a:pt x="40" y="216"/>
                      <a:pt x="41" y="215"/>
                      <a:pt x="42" y="214"/>
                    </a:cubicBezTo>
                    <a:cubicBezTo>
                      <a:pt x="47" y="208"/>
                      <a:pt x="53" y="202"/>
                      <a:pt x="59" y="195"/>
                    </a:cubicBezTo>
                    <a:cubicBezTo>
                      <a:pt x="62" y="192"/>
                      <a:pt x="64" y="188"/>
                      <a:pt x="66" y="185"/>
                    </a:cubicBezTo>
                    <a:cubicBezTo>
                      <a:pt x="68" y="183"/>
                      <a:pt x="71" y="181"/>
                      <a:pt x="73" y="179"/>
                    </a:cubicBezTo>
                    <a:cubicBezTo>
                      <a:pt x="73" y="180"/>
                      <a:pt x="73" y="182"/>
                      <a:pt x="74" y="183"/>
                    </a:cubicBezTo>
                    <a:cubicBezTo>
                      <a:pt x="68" y="189"/>
                      <a:pt x="61" y="195"/>
                      <a:pt x="55" y="201"/>
                    </a:cubicBezTo>
                    <a:cubicBezTo>
                      <a:pt x="52" y="203"/>
                      <a:pt x="50" y="206"/>
                      <a:pt x="47" y="209"/>
                    </a:cubicBezTo>
                    <a:cubicBezTo>
                      <a:pt x="46" y="210"/>
                      <a:pt x="45" y="211"/>
                      <a:pt x="44" y="212"/>
                    </a:cubicBezTo>
                    <a:cubicBezTo>
                      <a:pt x="44" y="213"/>
                      <a:pt x="41" y="216"/>
                      <a:pt x="40" y="216"/>
                    </a:cubicBezTo>
                    <a:moveTo>
                      <a:pt x="39" y="211"/>
                    </a:moveTo>
                    <a:cubicBezTo>
                      <a:pt x="39" y="211"/>
                      <a:pt x="41" y="210"/>
                      <a:pt x="41" y="209"/>
                    </a:cubicBezTo>
                    <a:cubicBezTo>
                      <a:pt x="42" y="207"/>
                      <a:pt x="44" y="206"/>
                      <a:pt x="46" y="204"/>
                    </a:cubicBezTo>
                    <a:cubicBezTo>
                      <a:pt x="49" y="201"/>
                      <a:pt x="52" y="198"/>
                      <a:pt x="55" y="195"/>
                    </a:cubicBezTo>
                    <a:cubicBezTo>
                      <a:pt x="62" y="188"/>
                      <a:pt x="67" y="181"/>
                      <a:pt x="72" y="174"/>
                    </a:cubicBezTo>
                    <a:cubicBezTo>
                      <a:pt x="72" y="175"/>
                      <a:pt x="72" y="176"/>
                      <a:pt x="73" y="178"/>
                    </a:cubicBezTo>
                    <a:cubicBezTo>
                      <a:pt x="67" y="182"/>
                      <a:pt x="63" y="187"/>
                      <a:pt x="58" y="192"/>
                    </a:cubicBezTo>
                    <a:cubicBezTo>
                      <a:pt x="56" y="195"/>
                      <a:pt x="52" y="198"/>
                      <a:pt x="50" y="201"/>
                    </a:cubicBezTo>
                    <a:cubicBezTo>
                      <a:pt x="47" y="204"/>
                      <a:pt x="44" y="207"/>
                      <a:pt x="41" y="210"/>
                    </a:cubicBezTo>
                    <a:cubicBezTo>
                      <a:pt x="40" y="211"/>
                      <a:pt x="39" y="211"/>
                      <a:pt x="39" y="211"/>
                    </a:cubicBezTo>
                    <a:moveTo>
                      <a:pt x="38" y="212"/>
                    </a:moveTo>
                    <a:cubicBezTo>
                      <a:pt x="37" y="210"/>
                      <a:pt x="37" y="209"/>
                      <a:pt x="37" y="207"/>
                    </a:cubicBezTo>
                    <a:cubicBezTo>
                      <a:pt x="37" y="207"/>
                      <a:pt x="37" y="207"/>
                      <a:pt x="37" y="207"/>
                    </a:cubicBezTo>
                    <a:cubicBezTo>
                      <a:pt x="43" y="202"/>
                      <a:pt x="49" y="196"/>
                      <a:pt x="54" y="191"/>
                    </a:cubicBezTo>
                    <a:cubicBezTo>
                      <a:pt x="59" y="185"/>
                      <a:pt x="67" y="179"/>
                      <a:pt x="71" y="173"/>
                    </a:cubicBezTo>
                    <a:cubicBezTo>
                      <a:pt x="66" y="180"/>
                      <a:pt x="61" y="188"/>
                      <a:pt x="55" y="194"/>
                    </a:cubicBezTo>
                    <a:cubicBezTo>
                      <a:pt x="49" y="200"/>
                      <a:pt x="43" y="205"/>
                      <a:pt x="38" y="212"/>
                    </a:cubicBezTo>
                    <a:cubicBezTo>
                      <a:pt x="38" y="212"/>
                      <a:pt x="38" y="212"/>
                      <a:pt x="38" y="212"/>
                    </a:cubicBezTo>
                    <a:moveTo>
                      <a:pt x="38" y="205"/>
                    </a:moveTo>
                    <a:cubicBezTo>
                      <a:pt x="38" y="205"/>
                      <a:pt x="40" y="203"/>
                      <a:pt x="40" y="202"/>
                    </a:cubicBezTo>
                    <a:cubicBezTo>
                      <a:pt x="49" y="190"/>
                      <a:pt x="62" y="181"/>
                      <a:pt x="71" y="168"/>
                    </a:cubicBezTo>
                    <a:cubicBezTo>
                      <a:pt x="71" y="170"/>
                      <a:pt x="71" y="171"/>
                      <a:pt x="72" y="172"/>
                    </a:cubicBezTo>
                    <a:cubicBezTo>
                      <a:pt x="66" y="177"/>
                      <a:pt x="60" y="183"/>
                      <a:pt x="55" y="189"/>
                    </a:cubicBezTo>
                    <a:cubicBezTo>
                      <a:pt x="51" y="192"/>
                      <a:pt x="48" y="195"/>
                      <a:pt x="45" y="199"/>
                    </a:cubicBezTo>
                    <a:cubicBezTo>
                      <a:pt x="43" y="200"/>
                      <a:pt x="41" y="202"/>
                      <a:pt x="40" y="204"/>
                    </a:cubicBezTo>
                    <a:cubicBezTo>
                      <a:pt x="38" y="205"/>
                      <a:pt x="38" y="205"/>
                      <a:pt x="38" y="205"/>
                    </a:cubicBezTo>
                    <a:moveTo>
                      <a:pt x="37" y="206"/>
                    </a:moveTo>
                    <a:cubicBezTo>
                      <a:pt x="36" y="205"/>
                      <a:pt x="36" y="205"/>
                      <a:pt x="36" y="205"/>
                    </a:cubicBezTo>
                    <a:cubicBezTo>
                      <a:pt x="36" y="203"/>
                      <a:pt x="36" y="201"/>
                      <a:pt x="36" y="199"/>
                    </a:cubicBezTo>
                    <a:cubicBezTo>
                      <a:pt x="42" y="195"/>
                      <a:pt x="48" y="190"/>
                      <a:pt x="53" y="184"/>
                    </a:cubicBezTo>
                    <a:cubicBezTo>
                      <a:pt x="56" y="181"/>
                      <a:pt x="59" y="178"/>
                      <a:pt x="62" y="175"/>
                    </a:cubicBezTo>
                    <a:cubicBezTo>
                      <a:pt x="64" y="172"/>
                      <a:pt x="68" y="170"/>
                      <a:pt x="71" y="167"/>
                    </a:cubicBezTo>
                    <a:cubicBezTo>
                      <a:pt x="71" y="167"/>
                      <a:pt x="71" y="167"/>
                      <a:pt x="71" y="167"/>
                    </a:cubicBezTo>
                    <a:cubicBezTo>
                      <a:pt x="61" y="182"/>
                      <a:pt x="46" y="192"/>
                      <a:pt x="37" y="206"/>
                    </a:cubicBezTo>
                    <a:moveTo>
                      <a:pt x="40" y="195"/>
                    </a:moveTo>
                    <a:cubicBezTo>
                      <a:pt x="45" y="190"/>
                      <a:pt x="49" y="184"/>
                      <a:pt x="54" y="179"/>
                    </a:cubicBezTo>
                    <a:cubicBezTo>
                      <a:pt x="57" y="176"/>
                      <a:pt x="60" y="173"/>
                      <a:pt x="63" y="169"/>
                    </a:cubicBezTo>
                    <a:cubicBezTo>
                      <a:pt x="65" y="166"/>
                      <a:pt x="67" y="164"/>
                      <a:pt x="69" y="161"/>
                    </a:cubicBezTo>
                    <a:cubicBezTo>
                      <a:pt x="70" y="163"/>
                      <a:pt x="70" y="164"/>
                      <a:pt x="70" y="166"/>
                    </a:cubicBezTo>
                    <a:cubicBezTo>
                      <a:pt x="65" y="171"/>
                      <a:pt x="60" y="176"/>
                      <a:pt x="55" y="181"/>
                    </a:cubicBezTo>
                    <a:cubicBezTo>
                      <a:pt x="52" y="184"/>
                      <a:pt x="49" y="187"/>
                      <a:pt x="46" y="190"/>
                    </a:cubicBezTo>
                    <a:cubicBezTo>
                      <a:pt x="44" y="192"/>
                      <a:pt x="42" y="193"/>
                      <a:pt x="40" y="195"/>
                    </a:cubicBezTo>
                    <a:moveTo>
                      <a:pt x="36" y="198"/>
                    </a:moveTo>
                    <a:cubicBezTo>
                      <a:pt x="35" y="195"/>
                      <a:pt x="35" y="192"/>
                      <a:pt x="35" y="190"/>
                    </a:cubicBezTo>
                    <a:cubicBezTo>
                      <a:pt x="36" y="188"/>
                      <a:pt x="38" y="187"/>
                      <a:pt x="39" y="186"/>
                    </a:cubicBezTo>
                    <a:cubicBezTo>
                      <a:pt x="43" y="182"/>
                      <a:pt x="48" y="179"/>
                      <a:pt x="52" y="175"/>
                    </a:cubicBezTo>
                    <a:cubicBezTo>
                      <a:pt x="55" y="173"/>
                      <a:pt x="58" y="170"/>
                      <a:pt x="60" y="168"/>
                    </a:cubicBezTo>
                    <a:cubicBezTo>
                      <a:pt x="62" y="166"/>
                      <a:pt x="64" y="165"/>
                      <a:pt x="66" y="163"/>
                    </a:cubicBezTo>
                    <a:cubicBezTo>
                      <a:pt x="67" y="162"/>
                      <a:pt x="68" y="162"/>
                      <a:pt x="69" y="161"/>
                    </a:cubicBezTo>
                    <a:cubicBezTo>
                      <a:pt x="68" y="162"/>
                      <a:pt x="67" y="162"/>
                      <a:pt x="66" y="163"/>
                    </a:cubicBezTo>
                    <a:cubicBezTo>
                      <a:pt x="61" y="169"/>
                      <a:pt x="58" y="175"/>
                      <a:pt x="52" y="180"/>
                    </a:cubicBezTo>
                    <a:cubicBezTo>
                      <a:pt x="46" y="186"/>
                      <a:pt x="42" y="193"/>
                      <a:pt x="36" y="198"/>
                    </a:cubicBezTo>
                    <a:moveTo>
                      <a:pt x="37" y="174"/>
                    </a:moveTo>
                    <a:cubicBezTo>
                      <a:pt x="37" y="174"/>
                      <a:pt x="37" y="174"/>
                      <a:pt x="37" y="174"/>
                    </a:cubicBezTo>
                    <a:cubicBezTo>
                      <a:pt x="42" y="169"/>
                      <a:pt x="46" y="164"/>
                      <a:pt x="52" y="161"/>
                    </a:cubicBezTo>
                    <a:cubicBezTo>
                      <a:pt x="54" y="159"/>
                      <a:pt x="56" y="157"/>
                      <a:pt x="59" y="156"/>
                    </a:cubicBezTo>
                    <a:cubicBezTo>
                      <a:pt x="56" y="159"/>
                      <a:pt x="53" y="162"/>
                      <a:pt x="50" y="165"/>
                    </a:cubicBezTo>
                    <a:cubicBezTo>
                      <a:pt x="45" y="170"/>
                      <a:pt x="41" y="177"/>
                      <a:pt x="35" y="181"/>
                    </a:cubicBezTo>
                    <a:cubicBezTo>
                      <a:pt x="35" y="181"/>
                      <a:pt x="35" y="181"/>
                      <a:pt x="35" y="181"/>
                    </a:cubicBezTo>
                    <a:cubicBezTo>
                      <a:pt x="35" y="179"/>
                      <a:pt x="34" y="177"/>
                      <a:pt x="34" y="176"/>
                    </a:cubicBezTo>
                    <a:cubicBezTo>
                      <a:pt x="35" y="176"/>
                      <a:pt x="35" y="176"/>
                      <a:pt x="35" y="176"/>
                    </a:cubicBezTo>
                    <a:cubicBezTo>
                      <a:pt x="35" y="175"/>
                      <a:pt x="36" y="175"/>
                      <a:pt x="36" y="174"/>
                    </a:cubicBezTo>
                    <a:cubicBezTo>
                      <a:pt x="36" y="174"/>
                      <a:pt x="36" y="174"/>
                      <a:pt x="37" y="174"/>
                    </a:cubicBezTo>
                    <a:moveTo>
                      <a:pt x="35" y="182"/>
                    </a:moveTo>
                    <a:cubicBezTo>
                      <a:pt x="35" y="182"/>
                      <a:pt x="35" y="182"/>
                      <a:pt x="35" y="182"/>
                    </a:cubicBezTo>
                    <a:cubicBezTo>
                      <a:pt x="41" y="178"/>
                      <a:pt x="46" y="172"/>
                      <a:pt x="51" y="167"/>
                    </a:cubicBezTo>
                    <a:cubicBezTo>
                      <a:pt x="54" y="166"/>
                      <a:pt x="56" y="163"/>
                      <a:pt x="58" y="161"/>
                    </a:cubicBezTo>
                    <a:cubicBezTo>
                      <a:pt x="60" y="159"/>
                      <a:pt x="65" y="156"/>
                      <a:pt x="66" y="155"/>
                    </a:cubicBezTo>
                    <a:cubicBezTo>
                      <a:pt x="62" y="161"/>
                      <a:pt x="57" y="167"/>
                      <a:pt x="51" y="172"/>
                    </a:cubicBezTo>
                    <a:cubicBezTo>
                      <a:pt x="48" y="175"/>
                      <a:pt x="46" y="178"/>
                      <a:pt x="43" y="181"/>
                    </a:cubicBezTo>
                    <a:cubicBezTo>
                      <a:pt x="41" y="182"/>
                      <a:pt x="40" y="184"/>
                      <a:pt x="39" y="185"/>
                    </a:cubicBezTo>
                    <a:cubicBezTo>
                      <a:pt x="38" y="186"/>
                      <a:pt x="37" y="186"/>
                      <a:pt x="36" y="187"/>
                    </a:cubicBezTo>
                    <a:cubicBezTo>
                      <a:pt x="36" y="188"/>
                      <a:pt x="36" y="188"/>
                      <a:pt x="36" y="188"/>
                    </a:cubicBezTo>
                    <a:cubicBezTo>
                      <a:pt x="35" y="188"/>
                      <a:pt x="35" y="188"/>
                      <a:pt x="35" y="188"/>
                    </a:cubicBezTo>
                    <a:cubicBezTo>
                      <a:pt x="35" y="186"/>
                      <a:pt x="35" y="185"/>
                      <a:pt x="35" y="183"/>
                    </a:cubicBezTo>
                    <a:cubicBezTo>
                      <a:pt x="35" y="182"/>
                      <a:pt x="35" y="182"/>
                      <a:pt x="35" y="181"/>
                    </a:cubicBezTo>
                    <a:cubicBezTo>
                      <a:pt x="35" y="182"/>
                      <a:pt x="35" y="182"/>
                      <a:pt x="35" y="182"/>
                    </a:cubicBezTo>
                    <a:moveTo>
                      <a:pt x="44" y="181"/>
                    </a:moveTo>
                    <a:cubicBezTo>
                      <a:pt x="52" y="173"/>
                      <a:pt x="61" y="164"/>
                      <a:pt x="68" y="154"/>
                    </a:cubicBezTo>
                    <a:cubicBezTo>
                      <a:pt x="68" y="156"/>
                      <a:pt x="69" y="158"/>
                      <a:pt x="69" y="160"/>
                    </a:cubicBezTo>
                    <a:cubicBezTo>
                      <a:pt x="63" y="164"/>
                      <a:pt x="58" y="169"/>
                      <a:pt x="53" y="174"/>
                    </a:cubicBezTo>
                    <a:cubicBezTo>
                      <a:pt x="50" y="176"/>
                      <a:pt x="47" y="178"/>
                      <a:pt x="44" y="181"/>
                    </a:cubicBezTo>
                    <a:moveTo>
                      <a:pt x="46" y="171"/>
                    </a:moveTo>
                    <a:cubicBezTo>
                      <a:pt x="48" y="169"/>
                      <a:pt x="50" y="166"/>
                      <a:pt x="52" y="164"/>
                    </a:cubicBezTo>
                    <a:cubicBezTo>
                      <a:pt x="57" y="160"/>
                      <a:pt x="61" y="153"/>
                      <a:pt x="66" y="148"/>
                    </a:cubicBezTo>
                    <a:cubicBezTo>
                      <a:pt x="67" y="150"/>
                      <a:pt x="67" y="152"/>
                      <a:pt x="67" y="153"/>
                    </a:cubicBezTo>
                    <a:cubicBezTo>
                      <a:pt x="61" y="157"/>
                      <a:pt x="56" y="163"/>
                      <a:pt x="50" y="168"/>
                    </a:cubicBezTo>
                    <a:cubicBezTo>
                      <a:pt x="48" y="169"/>
                      <a:pt x="47" y="170"/>
                      <a:pt x="46" y="171"/>
                    </a:cubicBezTo>
                    <a:moveTo>
                      <a:pt x="34" y="170"/>
                    </a:moveTo>
                    <a:cubicBezTo>
                      <a:pt x="39" y="165"/>
                      <a:pt x="44" y="161"/>
                      <a:pt x="49" y="157"/>
                    </a:cubicBezTo>
                    <a:cubicBezTo>
                      <a:pt x="51" y="155"/>
                      <a:pt x="54" y="152"/>
                      <a:pt x="57" y="150"/>
                    </a:cubicBezTo>
                    <a:cubicBezTo>
                      <a:pt x="58" y="149"/>
                      <a:pt x="59" y="148"/>
                      <a:pt x="60" y="147"/>
                    </a:cubicBezTo>
                    <a:cubicBezTo>
                      <a:pt x="56" y="151"/>
                      <a:pt x="52" y="155"/>
                      <a:pt x="48" y="159"/>
                    </a:cubicBezTo>
                    <a:cubicBezTo>
                      <a:pt x="43" y="164"/>
                      <a:pt x="39" y="170"/>
                      <a:pt x="34" y="175"/>
                    </a:cubicBezTo>
                    <a:cubicBezTo>
                      <a:pt x="34" y="175"/>
                      <a:pt x="34" y="175"/>
                      <a:pt x="34" y="175"/>
                    </a:cubicBezTo>
                    <a:cubicBezTo>
                      <a:pt x="34" y="173"/>
                      <a:pt x="34" y="171"/>
                      <a:pt x="34" y="169"/>
                    </a:cubicBezTo>
                    <a:cubicBezTo>
                      <a:pt x="34" y="170"/>
                      <a:pt x="34" y="170"/>
                      <a:pt x="34" y="170"/>
                    </a:cubicBezTo>
                    <a:moveTo>
                      <a:pt x="32" y="141"/>
                    </a:moveTo>
                    <a:cubicBezTo>
                      <a:pt x="34" y="140"/>
                      <a:pt x="33" y="140"/>
                      <a:pt x="35" y="139"/>
                    </a:cubicBezTo>
                    <a:cubicBezTo>
                      <a:pt x="34" y="140"/>
                      <a:pt x="33" y="143"/>
                      <a:pt x="32" y="143"/>
                    </a:cubicBezTo>
                    <a:cubicBezTo>
                      <a:pt x="32" y="144"/>
                      <a:pt x="32" y="144"/>
                      <a:pt x="33" y="144"/>
                    </a:cubicBezTo>
                    <a:cubicBezTo>
                      <a:pt x="33" y="144"/>
                      <a:pt x="33" y="144"/>
                      <a:pt x="33" y="144"/>
                    </a:cubicBezTo>
                    <a:cubicBezTo>
                      <a:pt x="35" y="143"/>
                      <a:pt x="38" y="141"/>
                      <a:pt x="39" y="140"/>
                    </a:cubicBezTo>
                    <a:cubicBezTo>
                      <a:pt x="37" y="143"/>
                      <a:pt x="34" y="145"/>
                      <a:pt x="32" y="148"/>
                    </a:cubicBezTo>
                    <a:cubicBezTo>
                      <a:pt x="32" y="145"/>
                      <a:pt x="32" y="143"/>
                      <a:pt x="31" y="141"/>
                    </a:cubicBezTo>
                    <a:cubicBezTo>
                      <a:pt x="32" y="141"/>
                      <a:pt x="32" y="141"/>
                      <a:pt x="32" y="141"/>
                    </a:cubicBezTo>
                    <a:moveTo>
                      <a:pt x="33" y="153"/>
                    </a:moveTo>
                    <a:cubicBezTo>
                      <a:pt x="33" y="152"/>
                      <a:pt x="32" y="150"/>
                      <a:pt x="32" y="148"/>
                    </a:cubicBezTo>
                    <a:cubicBezTo>
                      <a:pt x="33" y="148"/>
                      <a:pt x="33" y="148"/>
                      <a:pt x="33" y="148"/>
                    </a:cubicBezTo>
                    <a:cubicBezTo>
                      <a:pt x="35" y="147"/>
                      <a:pt x="38" y="145"/>
                      <a:pt x="40" y="143"/>
                    </a:cubicBezTo>
                    <a:cubicBezTo>
                      <a:pt x="41" y="142"/>
                      <a:pt x="43" y="141"/>
                      <a:pt x="44" y="139"/>
                    </a:cubicBezTo>
                    <a:cubicBezTo>
                      <a:pt x="45" y="139"/>
                      <a:pt x="45" y="138"/>
                      <a:pt x="45" y="138"/>
                    </a:cubicBezTo>
                    <a:cubicBezTo>
                      <a:pt x="46" y="138"/>
                      <a:pt x="45" y="139"/>
                      <a:pt x="45" y="140"/>
                    </a:cubicBezTo>
                    <a:cubicBezTo>
                      <a:pt x="43" y="143"/>
                      <a:pt x="40" y="146"/>
                      <a:pt x="37" y="149"/>
                    </a:cubicBezTo>
                    <a:cubicBezTo>
                      <a:pt x="36" y="150"/>
                      <a:pt x="36" y="150"/>
                      <a:pt x="36" y="150"/>
                    </a:cubicBezTo>
                    <a:cubicBezTo>
                      <a:pt x="36" y="150"/>
                      <a:pt x="36" y="150"/>
                      <a:pt x="36" y="150"/>
                    </a:cubicBezTo>
                    <a:cubicBezTo>
                      <a:pt x="34" y="151"/>
                      <a:pt x="33" y="152"/>
                      <a:pt x="33" y="152"/>
                    </a:cubicBezTo>
                    <a:cubicBezTo>
                      <a:pt x="33" y="153"/>
                      <a:pt x="33" y="153"/>
                      <a:pt x="33" y="153"/>
                    </a:cubicBezTo>
                    <a:moveTo>
                      <a:pt x="34" y="164"/>
                    </a:moveTo>
                    <a:cubicBezTo>
                      <a:pt x="44" y="157"/>
                      <a:pt x="53" y="147"/>
                      <a:pt x="62" y="138"/>
                    </a:cubicBezTo>
                    <a:cubicBezTo>
                      <a:pt x="60" y="140"/>
                      <a:pt x="58" y="143"/>
                      <a:pt x="56" y="145"/>
                    </a:cubicBezTo>
                    <a:cubicBezTo>
                      <a:pt x="54" y="147"/>
                      <a:pt x="51" y="150"/>
                      <a:pt x="49" y="152"/>
                    </a:cubicBezTo>
                    <a:cubicBezTo>
                      <a:pt x="43" y="158"/>
                      <a:pt x="39" y="164"/>
                      <a:pt x="34" y="169"/>
                    </a:cubicBezTo>
                    <a:cubicBezTo>
                      <a:pt x="34" y="169"/>
                      <a:pt x="34" y="169"/>
                      <a:pt x="34" y="169"/>
                    </a:cubicBezTo>
                    <a:cubicBezTo>
                      <a:pt x="34" y="167"/>
                      <a:pt x="34" y="166"/>
                      <a:pt x="33" y="164"/>
                    </a:cubicBezTo>
                    <a:cubicBezTo>
                      <a:pt x="34" y="164"/>
                      <a:pt x="34" y="164"/>
                      <a:pt x="34" y="164"/>
                    </a:cubicBezTo>
                    <a:moveTo>
                      <a:pt x="50" y="140"/>
                    </a:moveTo>
                    <a:cubicBezTo>
                      <a:pt x="50" y="140"/>
                      <a:pt x="50" y="140"/>
                      <a:pt x="51" y="139"/>
                    </a:cubicBezTo>
                    <a:cubicBezTo>
                      <a:pt x="52" y="138"/>
                      <a:pt x="52" y="137"/>
                      <a:pt x="52" y="137"/>
                    </a:cubicBezTo>
                    <a:cubicBezTo>
                      <a:pt x="52" y="137"/>
                      <a:pt x="52" y="138"/>
                      <a:pt x="52" y="138"/>
                    </a:cubicBezTo>
                    <a:cubicBezTo>
                      <a:pt x="51" y="140"/>
                      <a:pt x="49" y="141"/>
                      <a:pt x="47" y="142"/>
                    </a:cubicBezTo>
                    <a:cubicBezTo>
                      <a:pt x="42" y="147"/>
                      <a:pt x="38" y="153"/>
                      <a:pt x="33" y="158"/>
                    </a:cubicBezTo>
                    <a:cubicBezTo>
                      <a:pt x="33" y="159"/>
                      <a:pt x="33" y="159"/>
                      <a:pt x="34" y="159"/>
                    </a:cubicBezTo>
                    <a:cubicBezTo>
                      <a:pt x="34" y="159"/>
                      <a:pt x="34" y="159"/>
                      <a:pt x="34" y="159"/>
                    </a:cubicBezTo>
                    <a:cubicBezTo>
                      <a:pt x="39" y="156"/>
                      <a:pt x="42" y="151"/>
                      <a:pt x="47" y="147"/>
                    </a:cubicBezTo>
                    <a:cubicBezTo>
                      <a:pt x="50" y="144"/>
                      <a:pt x="52" y="142"/>
                      <a:pt x="55" y="139"/>
                    </a:cubicBezTo>
                    <a:cubicBezTo>
                      <a:pt x="55" y="140"/>
                      <a:pt x="55" y="140"/>
                      <a:pt x="55" y="140"/>
                    </a:cubicBezTo>
                    <a:cubicBezTo>
                      <a:pt x="52" y="143"/>
                      <a:pt x="50" y="145"/>
                      <a:pt x="47" y="148"/>
                    </a:cubicBezTo>
                    <a:cubicBezTo>
                      <a:pt x="42" y="153"/>
                      <a:pt x="38" y="158"/>
                      <a:pt x="34" y="163"/>
                    </a:cubicBezTo>
                    <a:cubicBezTo>
                      <a:pt x="33" y="164"/>
                      <a:pt x="33" y="164"/>
                      <a:pt x="33" y="164"/>
                    </a:cubicBezTo>
                    <a:cubicBezTo>
                      <a:pt x="33" y="160"/>
                      <a:pt x="33" y="157"/>
                      <a:pt x="33" y="154"/>
                    </a:cubicBezTo>
                    <a:cubicBezTo>
                      <a:pt x="33" y="154"/>
                      <a:pt x="33" y="154"/>
                      <a:pt x="33" y="154"/>
                    </a:cubicBezTo>
                    <a:cubicBezTo>
                      <a:pt x="34" y="153"/>
                      <a:pt x="36" y="151"/>
                      <a:pt x="37" y="150"/>
                    </a:cubicBezTo>
                    <a:cubicBezTo>
                      <a:pt x="38" y="149"/>
                      <a:pt x="39" y="148"/>
                      <a:pt x="40" y="148"/>
                    </a:cubicBezTo>
                    <a:cubicBezTo>
                      <a:pt x="43" y="145"/>
                      <a:pt x="46" y="143"/>
                      <a:pt x="50" y="140"/>
                    </a:cubicBezTo>
                    <a:cubicBezTo>
                      <a:pt x="50" y="140"/>
                      <a:pt x="50" y="140"/>
                      <a:pt x="50" y="140"/>
                    </a:cubicBezTo>
                    <a:moveTo>
                      <a:pt x="39" y="165"/>
                    </a:moveTo>
                    <a:cubicBezTo>
                      <a:pt x="43" y="160"/>
                      <a:pt x="47" y="155"/>
                      <a:pt x="52" y="150"/>
                    </a:cubicBezTo>
                    <a:cubicBezTo>
                      <a:pt x="56" y="146"/>
                      <a:pt x="60" y="142"/>
                      <a:pt x="63" y="137"/>
                    </a:cubicBezTo>
                    <a:cubicBezTo>
                      <a:pt x="64" y="140"/>
                      <a:pt x="65" y="144"/>
                      <a:pt x="66" y="147"/>
                    </a:cubicBezTo>
                    <a:cubicBezTo>
                      <a:pt x="61" y="151"/>
                      <a:pt x="58" y="156"/>
                      <a:pt x="53" y="159"/>
                    </a:cubicBezTo>
                    <a:cubicBezTo>
                      <a:pt x="48" y="162"/>
                      <a:pt x="44" y="166"/>
                      <a:pt x="40" y="170"/>
                    </a:cubicBezTo>
                    <a:cubicBezTo>
                      <a:pt x="41" y="169"/>
                      <a:pt x="41" y="169"/>
                      <a:pt x="41" y="169"/>
                    </a:cubicBezTo>
                    <a:cubicBezTo>
                      <a:pt x="44" y="166"/>
                      <a:pt x="46" y="163"/>
                      <a:pt x="49" y="160"/>
                    </a:cubicBezTo>
                    <a:cubicBezTo>
                      <a:pt x="54" y="154"/>
                      <a:pt x="59" y="149"/>
                      <a:pt x="64" y="143"/>
                    </a:cubicBezTo>
                    <a:cubicBezTo>
                      <a:pt x="64" y="143"/>
                      <a:pt x="64" y="142"/>
                      <a:pt x="64" y="142"/>
                    </a:cubicBezTo>
                    <a:cubicBezTo>
                      <a:pt x="64" y="142"/>
                      <a:pt x="64" y="142"/>
                      <a:pt x="63" y="142"/>
                    </a:cubicBezTo>
                    <a:cubicBezTo>
                      <a:pt x="58" y="147"/>
                      <a:pt x="53" y="152"/>
                      <a:pt x="48" y="157"/>
                    </a:cubicBezTo>
                    <a:cubicBezTo>
                      <a:pt x="45" y="159"/>
                      <a:pt x="42" y="162"/>
                      <a:pt x="39" y="165"/>
                    </a:cubicBezTo>
                    <a:moveTo>
                      <a:pt x="31" y="140"/>
                    </a:moveTo>
                    <a:cubicBezTo>
                      <a:pt x="31" y="139"/>
                      <a:pt x="31" y="137"/>
                      <a:pt x="31" y="136"/>
                    </a:cubicBezTo>
                    <a:cubicBezTo>
                      <a:pt x="34" y="137"/>
                      <a:pt x="38" y="138"/>
                      <a:pt x="42" y="138"/>
                    </a:cubicBezTo>
                    <a:cubicBezTo>
                      <a:pt x="43" y="138"/>
                      <a:pt x="44" y="137"/>
                      <a:pt x="46" y="137"/>
                    </a:cubicBezTo>
                    <a:cubicBezTo>
                      <a:pt x="42" y="140"/>
                      <a:pt x="40" y="142"/>
                      <a:pt x="37" y="145"/>
                    </a:cubicBezTo>
                    <a:cubicBezTo>
                      <a:pt x="36" y="145"/>
                      <a:pt x="34" y="147"/>
                      <a:pt x="34" y="147"/>
                    </a:cubicBezTo>
                    <a:cubicBezTo>
                      <a:pt x="34" y="147"/>
                      <a:pt x="34" y="147"/>
                      <a:pt x="35" y="145"/>
                    </a:cubicBezTo>
                    <a:cubicBezTo>
                      <a:pt x="37" y="143"/>
                      <a:pt x="39" y="141"/>
                      <a:pt x="41" y="139"/>
                    </a:cubicBezTo>
                    <a:cubicBezTo>
                      <a:pt x="41" y="139"/>
                      <a:pt x="41" y="139"/>
                      <a:pt x="41" y="139"/>
                    </a:cubicBezTo>
                    <a:cubicBezTo>
                      <a:pt x="41" y="139"/>
                      <a:pt x="40" y="139"/>
                      <a:pt x="40" y="139"/>
                    </a:cubicBezTo>
                    <a:cubicBezTo>
                      <a:pt x="38" y="140"/>
                      <a:pt x="36" y="141"/>
                      <a:pt x="34" y="142"/>
                    </a:cubicBezTo>
                    <a:cubicBezTo>
                      <a:pt x="35" y="142"/>
                      <a:pt x="36" y="140"/>
                      <a:pt x="36" y="138"/>
                    </a:cubicBezTo>
                    <a:cubicBezTo>
                      <a:pt x="37" y="138"/>
                      <a:pt x="36" y="138"/>
                      <a:pt x="36" y="138"/>
                    </a:cubicBezTo>
                    <a:cubicBezTo>
                      <a:pt x="36" y="138"/>
                      <a:pt x="36" y="138"/>
                      <a:pt x="36" y="138"/>
                    </a:cubicBezTo>
                    <a:cubicBezTo>
                      <a:pt x="35" y="139"/>
                      <a:pt x="33" y="140"/>
                      <a:pt x="33" y="140"/>
                    </a:cubicBezTo>
                    <a:cubicBezTo>
                      <a:pt x="33" y="140"/>
                      <a:pt x="32" y="139"/>
                      <a:pt x="33" y="138"/>
                    </a:cubicBezTo>
                    <a:cubicBezTo>
                      <a:pt x="33" y="137"/>
                      <a:pt x="33" y="137"/>
                      <a:pt x="33" y="137"/>
                    </a:cubicBezTo>
                    <a:cubicBezTo>
                      <a:pt x="33" y="137"/>
                      <a:pt x="32" y="137"/>
                      <a:pt x="32" y="137"/>
                    </a:cubicBezTo>
                    <a:cubicBezTo>
                      <a:pt x="32" y="138"/>
                      <a:pt x="32" y="139"/>
                      <a:pt x="31" y="140"/>
                    </a:cubicBezTo>
                    <a:moveTo>
                      <a:pt x="41" y="146"/>
                    </a:moveTo>
                    <a:cubicBezTo>
                      <a:pt x="43" y="143"/>
                      <a:pt x="45" y="140"/>
                      <a:pt x="47" y="137"/>
                    </a:cubicBezTo>
                    <a:cubicBezTo>
                      <a:pt x="47" y="137"/>
                      <a:pt x="47" y="137"/>
                      <a:pt x="47" y="137"/>
                    </a:cubicBezTo>
                    <a:cubicBezTo>
                      <a:pt x="52" y="136"/>
                      <a:pt x="57" y="134"/>
                      <a:pt x="61" y="131"/>
                    </a:cubicBezTo>
                    <a:cubicBezTo>
                      <a:pt x="62" y="133"/>
                      <a:pt x="62" y="135"/>
                      <a:pt x="63" y="136"/>
                    </a:cubicBezTo>
                    <a:cubicBezTo>
                      <a:pt x="63" y="136"/>
                      <a:pt x="63" y="136"/>
                      <a:pt x="63" y="136"/>
                    </a:cubicBezTo>
                    <a:cubicBezTo>
                      <a:pt x="58" y="140"/>
                      <a:pt x="54" y="145"/>
                      <a:pt x="49" y="149"/>
                    </a:cubicBezTo>
                    <a:cubicBezTo>
                      <a:pt x="45" y="154"/>
                      <a:pt x="39" y="159"/>
                      <a:pt x="35" y="163"/>
                    </a:cubicBezTo>
                    <a:cubicBezTo>
                      <a:pt x="40" y="158"/>
                      <a:pt x="43" y="153"/>
                      <a:pt x="47" y="148"/>
                    </a:cubicBezTo>
                    <a:cubicBezTo>
                      <a:pt x="52" y="143"/>
                      <a:pt x="57" y="139"/>
                      <a:pt x="61" y="133"/>
                    </a:cubicBezTo>
                    <a:cubicBezTo>
                      <a:pt x="61" y="133"/>
                      <a:pt x="61" y="132"/>
                      <a:pt x="61" y="132"/>
                    </a:cubicBezTo>
                    <a:cubicBezTo>
                      <a:pt x="61" y="132"/>
                      <a:pt x="61" y="132"/>
                      <a:pt x="61" y="132"/>
                    </a:cubicBezTo>
                    <a:cubicBezTo>
                      <a:pt x="60" y="133"/>
                      <a:pt x="60" y="133"/>
                      <a:pt x="59" y="134"/>
                    </a:cubicBezTo>
                    <a:cubicBezTo>
                      <a:pt x="59" y="134"/>
                      <a:pt x="59" y="134"/>
                      <a:pt x="59" y="134"/>
                    </a:cubicBezTo>
                    <a:cubicBezTo>
                      <a:pt x="55" y="138"/>
                      <a:pt x="52" y="142"/>
                      <a:pt x="48" y="145"/>
                    </a:cubicBezTo>
                    <a:cubicBezTo>
                      <a:pt x="44" y="149"/>
                      <a:pt x="40" y="153"/>
                      <a:pt x="36" y="157"/>
                    </a:cubicBezTo>
                    <a:cubicBezTo>
                      <a:pt x="35" y="157"/>
                      <a:pt x="35" y="157"/>
                      <a:pt x="35" y="157"/>
                    </a:cubicBezTo>
                    <a:cubicBezTo>
                      <a:pt x="35" y="157"/>
                      <a:pt x="37" y="155"/>
                      <a:pt x="38" y="154"/>
                    </a:cubicBezTo>
                    <a:cubicBezTo>
                      <a:pt x="40" y="151"/>
                      <a:pt x="42" y="149"/>
                      <a:pt x="44" y="146"/>
                    </a:cubicBezTo>
                    <a:cubicBezTo>
                      <a:pt x="47" y="142"/>
                      <a:pt x="52" y="141"/>
                      <a:pt x="54" y="136"/>
                    </a:cubicBezTo>
                    <a:cubicBezTo>
                      <a:pt x="54" y="136"/>
                      <a:pt x="54" y="136"/>
                      <a:pt x="54" y="136"/>
                    </a:cubicBezTo>
                    <a:cubicBezTo>
                      <a:pt x="50" y="139"/>
                      <a:pt x="45" y="142"/>
                      <a:pt x="41" y="146"/>
                    </a:cubicBezTo>
                    <a:moveTo>
                      <a:pt x="39" y="130"/>
                    </a:moveTo>
                    <a:cubicBezTo>
                      <a:pt x="46" y="130"/>
                      <a:pt x="53" y="127"/>
                      <a:pt x="59" y="124"/>
                    </a:cubicBezTo>
                    <a:cubicBezTo>
                      <a:pt x="60" y="125"/>
                      <a:pt x="60" y="126"/>
                      <a:pt x="60" y="128"/>
                    </a:cubicBezTo>
                    <a:cubicBezTo>
                      <a:pt x="55" y="132"/>
                      <a:pt x="48" y="134"/>
                      <a:pt x="41" y="134"/>
                    </a:cubicBezTo>
                    <a:cubicBezTo>
                      <a:pt x="38" y="134"/>
                      <a:pt x="34" y="134"/>
                      <a:pt x="31" y="132"/>
                    </a:cubicBezTo>
                    <a:cubicBezTo>
                      <a:pt x="31" y="131"/>
                      <a:pt x="30" y="130"/>
                      <a:pt x="30" y="128"/>
                    </a:cubicBezTo>
                    <a:cubicBezTo>
                      <a:pt x="33" y="130"/>
                      <a:pt x="36" y="130"/>
                      <a:pt x="39" y="130"/>
                    </a:cubicBezTo>
                    <a:moveTo>
                      <a:pt x="43" y="127"/>
                    </a:moveTo>
                    <a:cubicBezTo>
                      <a:pt x="49" y="124"/>
                      <a:pt x="53" y="120"/>
                      <a:pt x="57" y="117"/>
                    </a:cubicBezTo>
                    <a:cubicBezTo>
                      <a:pt x="57" y="117"/>
                      <a:pt x="57" y="118"/>
                      <a:pt x="58" y="118"/>
                    </a:cubicBezTo>
                    <a:cubicBezTo>
                      <a:pt x="58" y="119"/>
                      <a:pt x="58" y="120"/>
                      <a:pt x="58" y="120"/>
                    </a:cubicBezTo>
                    <a:cubicBezTo>
                      <a:pt x="54" y="123"/>
                      <a:pt x="49" y="126"/>
                      <a:pt x="43" y="127"/>
                    </a:cubicBezTo>
                    <a:moveTo>
                      <a:pt x="43" y="126"/>
                    </a:moveTo>
                    <a:cubicBezTo>
                      <a:pt x="42" y="126"/>
                      <a:pt x="43" y="126"/>
                      <a:pt x="45" y="124"/>
                    </a:cubicBezTo>
                    <a:cubicBezTo>
                      <a:pt x="47" y="122"/>
                      <a:pt x="49" y="122"/>
                      <a:pt x="51" y="120"/>
                    </a:cubicBezTo>
                    <a:cubicBezTo>
                      <a:pt x="53" y="118"/>
                      <a:pt x="54" y="115"/>
                      <a:pt x="56" y="113"/>
                    </a:cubicBezTo>
                    <a:cubicBezTo>
                      <a:pt x="56" y="114"/>
                      <a:pt x="57" y="115"/>
                      <a:pt x="57" y="116"/>
                    </a:cubicBezTo>
                    <a:cubicBezTo>
                      <a:pt x="57" y="116"/>
                      <a:pt x="57" y="116"/>
                      <a:pt x="57" y="116"/>
                    </a:cubicBezTo>
                    <a:cubicBezTo>
                      <a:pt x="54" y="118"/>
                      <a:pt x="51" y="121"/>
                      <a:pt x="48" y="123"/>
                    </a:cubicBezTo>
                    <a:cubicBezTo>
                      <a:pt x="47" y="124"/>
                      <a:pt x="43" y="126"/>
                      <a:pt x="43" y="126"/>
                    </a:cubicBezTo>
                    <a:moveTo>
                      <a:pt x="39" y="127"/>
                    </a:moveTo>
                    <a:cubicBezTo>
                      <a:pt x="38" y="127"/>
                      <a:pt x="37" y="127"/>
                      <a:pt x="36" y="127"/>
                    </a:cubicBezTo>
                    <a:cubicBezTo>
                      <a:pt x="42" y="123"/>
                      <a:pt x="48" y="119"/>
                      <a:pt x="54" y="114"/>
                    </a:cubicBezTo>
                    <a:cubicBezTo>
                      <a:pt x="55" y="113"/>
                      <a:pt x="55" y="113"/>
                      <a:pt x="55" y="113"/>
                    </a:cubicBezTo>
                    <a:cubicBezTo>
                      <a:pt x="55" y="113"/>
                      <a:pt x="55" y="113"/>
                      <a:pt x="54" y="114"/>
                    </a:cubicBezTo>
                    <a:cubicBezTo>
                      <a:pt x="53" y="116"/>
                      <a:pt x="51" y="118"/>
                      <a:pt x="49" y="120"/>
                    </a:cubicBezTo>
                    <a:cubicBezTo>
                      <a:pt x="46" y="123"/>
                      <a:pt x="43" y="124"/>
                      <a:pt x="41" y="127"/>
                    </a:cubicBezTo>
                    <a:cubicBezTo>
                      <a:pt x="40" y="127"/>
                      <a:pt x="40" y="127"/>
                      <a:pt x="39" y="127"/>
                    </a:cubicBezTo>
                    <a:moveTo>
                      <a:pt x="36" y="125"/>
                    </a:moveTo>
                    <a:cubicBezTo>
                      <a:pt x="42" y="122"/>
                      <a:pt x="49" y="116"/>
                      <a:pt x="55" y="110"/>
                    </a:cubicBezTo>
                    <a:cubicBezTo>
                      <a:pt x="55" y="111"/>
                      <a:pt x="55" y="111"/>
                      <a:pt x="56" y="112"/>
                    </a:cubicBezTo>
                    <a:cubicBezTo>
                      <a:pt x="52" y="114"/>
                      <a:pt x="50" y="117"/>
                      <a:pt x="47" y="119"/>
                    </a:cubicBezTo>
                    <a:cubicBezTo>
                      <a:pt x="44" y="121"/>
                      <a:pt x="40" y="123"/>
                      <a:pt x="36" y="125"/>
                    </a:cubicBezTo>
                    <a:moveTo>
                      <a:pt x="34" y="122"/>
                    </a:moveTo>
                    <a:cubicBezTo>
                      <a:pt x="37" y="120"/>
                      <a:pt x="41" y="115"/>
                      <a:pt x="45" y="112"/>
                    </a:cubicBezTo>
                    <a:cubicBezTo>
                      <a:pt x="48" y="110"/>
                      <a:pt x="51" y="107"/>
                      <a:pt x="53" y="105"/>
                    </a:cubicBezTo>
                    <a:cubicBezTo>
                      <a:pt x="54" y="106"/>
                      <a:pt x="54" y="107"/>
                      <a:pt x="54" y="108"/>
                    </a:cubicBezTo>
                    <a:cubicBezTo>
                      <a:pt x="47" y="112"/>
                      <a:pt x="41" y="118"/>
                      <a:pt x="34" y="122"/>
                    </a:cubicBezTo>
                    <a:moveTo>
                      <a:pt x="34" y="126"/>
                    </a:moveTo>
                    <a:cubicBezTo>
                      <a:pt x="33" y="126"/>
                      <a:pt x="31" y="125"/>
                      <a:pt x="30" y="124"/>
                    </a:cubicBezTo>
                    <a:cubicBezTo>
                      <a:pt x="30" y="123"/>
                      <a:pt x="29" y="121"/>
                      <a:pt x="29" y="119"/>
                    </a:cubicBezTo>
                    <a:cubicBezTo>
                      <a:pt x="37" y="115"/>
                      <a:pt x="43" y="109"/>
                      <a:pt x="51" y="105"/>
                    </a:cubicBezTo>
                    <a:cubicBezTo>
                      <a:pt x="52" y="105"/>
                      <a:pt x="52" y="105"/>
                      <a:pt x="52" y="105"/>
                    </a:cubicBezTo>
                    <a:cubicBezTo>
                      <a:pt x="53" y="105"/>
                      <a:pt x="52" y="106"/>
                      <a:pt x="51" y="106"/>
                    </a:cubicBezTo>
                    <a:cubicBezTo>
                      <a:pt x="50" y="107"/>
                      <a:pt x="48" y="108"/>
                      <a:pt x="48" y="108"/>
                    </a:cubicBezTo>
                    <a:cubicBezTo>
                      <a:pt x="48" y="108"/>
                      <a:pt x="48" y="108"/>
                      <a:pt x="48" y="108"/>
                    </a:cubicBezTo>
                    <a:cubicBezTo>
                      <a:pt x="46" y="110"/>
                      <a:pt x="45" y="111"/>
                      <a:pt x="43" y="113"/>
                    </a:cubicBezTo>
                    <a:cubicBezTo>
                      <a:pt x="39" y="116"/>
                      <a:pt x="35" y="119"/>
                      <a:pt x="32" y="123"/>
                    </a:cubicBezTo>
                    <a:cubicBezTo>
                      <a:pt x="32" y="123"/>
                      <a:pt x="32" y="124"/>
                      <a:pt x="32" y="124"/>
                    </a:cubicBezTo>
                    <a:cubicBezTo>
                      <a:pt x="32" y="124"/>
                      <a:pt x="32" y="124"/>
                      <a:pt x="33" y="124"/>
                    </a:cubicBezTo>
                    <a:cubicBezTo>
                      <a:pt x="40" y="119"/>
                      <a:pt x="46" y="113"/>
                      <a:pt x="54" y="109"/>
                    </a:cubicBezTo>
                    <a:cubicBezTo>
                      <a:pt x="51" y="111"/>
                      <a:pt x="48" y="115"/>
                      <a:pt x="45" y="117"/>
                    </a:cubicBezTo>
                    <a:cubicBezTo>
                      <a:pt x="41" y="120"/>
                      <a:pt x="38" y="123"/>
                      <a:pt x="34" y="126"/>
                    </a:cubicBezTo>
                    <a:cubicBezTo>
                      <a:pt x="34" y="126"/>
                      <a:pt x="34" y="126"/>
                      <a:pt x="34" y="126"/>
                    </a:cubicBezTo>
                    <a:moveTo>
                      <a:pt x="30" y="118"/>
                    </a:moveTo>
                    <a:cubicBezTo>
                      <a:pt x="29" y="118"/>
                      <a:pt x="35" y="113"/>
                      <a:pt x="36" y="113"/>
                    </a:cubicBezTo>
                    <a:cubicBezTo>
                      <a:pt x="38" y="111"/>
                      <a:pt x="41" y="109"/>
                      <a:pt x="43" y="107"/>
                    </a:cubicBezTo>
                    <a:cubicBezTo>
                      <a:pt x="47" y="105"/>
                      <a:pt x="50" y="103"/>
                      <a:pt x="52" y="101"/>
                    </a:cubicBezTo>
                    <a:cubicBezTo>
                      <a:pt x="52" y="102"/>
                      <a:pt x="53" y="103"/>
                      <a:pt x="53" y="103"/>
                    </a:cubicBezTo>
                    <a:cubicBezTo>
                      <a:pt x="45" y="107"/>
                      <a:pt x="38" y="113"/>
                      <a:pt x="31" y="117"/>
                    </a:cubicBezTo>
                    <a:cubicBezTo>
                      <a:pt x="30" y="118"/>
                      <a:pt x="30" y="118"/>
                      <a:pt x="30" y="118"/>
                    </a:cubicBezTo>
                    <a:moveTo>
                      <a:pt x="31" y="111"/>
                    </a:moveTo>
                    <a:cubicBezTo>
                      <a:pt x="38" y="106"/>
                      <a:pt x="43" y="100"/>
                      <a:pt x="50" y="95"/>
                    </a:cubicBezTo>
                    <a:cubicBezTo>
                      <a:pt x="50" y="96"/>
                      <a:pt x="51" y="98"/>
                      <a:pt x="51" y="99"/>
                    </a:cubicBezTo>
                    <a:cubicBezTo>
                      <a:pt x="44" y="102"/>
                      <a:pt x="37" y="107"/>
                      <a:pt x="31" y="111"/>
                    </a:cubicBezTo>
                    <a:moveTo>
                      <a:pt x="30" y="106"/>
                    </a:moveTo>
                    <a:cubicBezTo>
                      <a:pt x="31" y="106"/>
                      <a:pt x="32" y="105"/>
                      <a:pt x="34" y="104"/>
                    </a:cubicBezTo>
                    <a:cubicBezTo>
                      <a:pt x="35" y="103"/>
                      <a:pt x="37" y="102"/>
                      <a:pt x="39" y="101"/>
                    </a:cubicBezTo>
                    <a:cubicBezTo>
                      <a:pt x="40" y="100"/>
                      <a:pt x="42" y="99"/>
                      <a:pt x="44" y="98"/>
                    </a:cubicBezTo>
                    <a:cubicBezTo>
                      <a:pt x="45" y="97"/>
                      <a:pt x="49" y="95"/>
                      <a:pt x="49" y="95"/>
                    </a:cubicBezTo>
                    <a:cubicBezTo>
                      <a:pt x="49" y="95"/>
                      <a:pt x="49" y="95"/>
                      <a:pt x="48" y="96"/>
                    </a:cubicBezTo>
                    <a:cubicBezTo>
                      <a:pt x="41" y="100"/>
                      <a:pt x="36" y="106"/>
                      <a:pt x="29" y="111"/>
                    </a:cubicBezTo>
                    <a:cubicBezTo>
                      <a:pt x="29" y="111"/>
                      <a:pt x="29" y="112"/>
                      <a:pt x="29" y="112"/>
                    </a:cubicBezTo>
                    <a:cubicBezTo>
                      <a:pt x="29" y="112"/>
                      <a:pt x="29" y="112"/>
                      <a:pt x="29" y="112"/>
                    </a:cubicBezTo>
                    <a:cubicBezTo>
                      <a:pt x="33" y="110"/>
                      <a:pt x="36" y="108"/>
                      <a:pt x="40" y="106"/>
                    </a:cubicBezTo>
                    <a:cubicBezTo>
                      <a:pt x="42" y="105"/>
                      <a:pt x="44" y="104"/>
                      <a:pt x="46" y="103"/>
                    </a:cubicBezTo>
                    <a:cubicBezTo>
                      <a:pt x="47" y="102"/>
                      <a:pt x="51" y="100"/>
                      <a:pt x="51" y="100"/>
                    </a:cubicBezTo>
                    <a:cubicBezTo>
                      <a:pt x="52" y="100"/>
                      <a:pt x="51" y="100"/>
                      <a:pt x="51" y="101"/>
                    </a:cubicBezTo>
                    <a:cubicBezTo>
                      <a:pt x="47" y="105"/>
                      <a:pt x="42" y="107"/>
                      <a:pt x="38" y="110"/>
                    </a:cubicBezTo>
                    <a:cubicBezTo>
                      <a:pt x="35" y="112"/>
                      <a:pt x="32" y="115"/>
                      <a:pt x="29" y="118"/>
                    </a:cubicBezTo>
                    <a:cubicBezTo>
                      <a:pt x="29" y="116"/>
                      <a:pt x="29" y="115"/>
                      <a:pt x="29" y="113"/>
                    </a:cubicBezTo>
                    <a:cubicBezTo>
                      <a:pt x="28" y="111"/>
                      <a:pt x="28" y="109"/>
                      <a:pt x="28" y="107"/>
                    </a:cubicBezTo>
                    <a:cubicBezTo>
                      <a:pt x="29" y="107"/>
                      <a:pt x="29" y="107"/>
                      <a:pt x="29" y="107"/>
                    </a:cubicBezTo>
                    <a:cubicBezTo>
                      <a:pt x="29" y="107"/>
                      <a:pt x="30" y="107"/>
                      <a:pt x="30" y="106"/>
                    </a:cubicBezTo>
                    <a:cubicBezTo>
                      <a:pt x="30" y="106"/>
                      <a:pt x="30" y="106"/>
                      <a:pt x="30" y="106"/>
                    </a:cubicBezTo>
                    <a:moveTo>
                      <a:pt x="37" y="101"/>
                    </a:moveTo>
                    <a:cubicBezTo>
                      <a:pt x="41" y="98"/>
                      <a:pt x="45" y="94"/>
                      <a:pt x="49" y="91"/>
                    </a:cubicBezTo>
                    <a:cubicBezTo>
                      <a:pt x="49" y="92"/>
                      <a:pt x="49" y="93"/>
                      <a:pt x="50" y="94"/>
                    </a:cubicBezTo>
                    <a:cubicBezTo>
                      <a:pt x="45" y="96"/>
                      <a:pt x="41" y="98"/>
                      <a:pt x="37" y="101"/>
                    </a:cubicBezTo>
                    <a:moveTo>
                      <a:pt x="28" y="107"/>
                    </a:moveTo>
                    <a:cubicBezTo>
                      <a:pt x="28" y="102"/>
                      <a:pt x="27" y="98"/>
                      <a:pt x="27" y="93"/>
                    </a:cubicBezTo>
                    <a:cubicBezTo>
                      <a:pt x="32" y="91"/>
                      <a:pt x="40" y="88"/>
                      <a:pt x="44" y="84"/>
                    </a:cubicBezTo>
                    <a:cubicBezTo>
                      <a:pt x="39" y="89"/>
                      <a:pt x="33" y="93"/>
                      <a:pt x="27" y="97"/>
                    </a:cubicBezTo>
                    <a:cubicBezTo>
                      <a:pt x="27" y="97"/>
                      <a:pt x="27" y="98"/>
                      <a:pt x="28" y="98"/>
                    </a:cubicBezTo>
                    <a:cubicBezTo>
                      <a:pt x="28" y="98"/>
                      <a:pt x="28" y="98"/>
                      <a:pt x="28" y="98"/>
                    </a:cubicBezTo>
                    <a:cubicBezTo>
                      <a:pt x="31" y="96"/>
                      <a:pt x="34" y="94"/>
                      <a:pt x="36" y="92"/>
                    </a:cubicBezTo>
                    <a:cubicBezTo>
                      <a:pt x="38" y="91"/>
                      <a:pt x="39" y="90"/>
                      <a:pt x="41" y="90"/>
                    </a:cubicBezTo>
                    <a:cubicBezTo>
                      <a:pt x="41" y="90"/>
                      <a:pt x="41" y="90"/>
                      <a:pt x="41" y="90"/>
                    </a:cubicBezTo>
                    <a:cubicBezTo>
                      <a:pt x="41" y="90"/>
                      <a:pt x="42" y="89"/>
                      <a:pt x="43" y="88"/>
                    </a:cubicBezTo>
                    <a:cubicBezTo>
                      <a:pt x="44" y="88"/>
                      <a:pt x="45" y="87"/>
                      <a:pt x="45" y="87"/>
                    </a:cubicBezTo>
                    <a:cubicBezTo>
                      <a:pt x="45" y="87"/>
                      <a:pt x="45" y="87"/>
                      <a:pt x="44" y="88"/>
                    </a:cubicBezTo>
                    <a:cubicBezTo>
                      <a:pt x="38" y="92"/>
                      <a:pt x="32" y="96"/>
                      <a:pt x="28" y="102"/>
                    </a:cubicBezTo>
                    <a:cubicBezTo>
                      <a:pt x="28" y="102"/>
                      <a:pt x="28" y="103"/>
                      <a:pt x="28" y="103"/>
                    </a:cubicBezTo>
                    <a:cubicBezTo>
                      <a:pt x="28" y="103"/>
                      <a:pt x="28" y="103"/>
                      <a:pt x="28" y="103"/>
                    </a:cubicBezTo>
                    <a:cubicBezTo>
                      <a:pt x="35" y="100"/>
                      <a:pt x="41" y="95"/>
                      <a:pt x="47" y="92"/>
                    </a:cubicBezTo>
                    <a:cubicBezTo>
                      <a:pt x="42" y="94"/>
                      <a:pt x="36" y="101"/>
                      <a:pt x="30" y="105"/>
                    </a:cubicBezTo>
                    <a:cubicBezTo>
                      <a:pt x="29" y="106"/>
                      <a:pt x="29" y="106"/>
                      <a:pt x="28" y="107"/>
                    </a:cubicBezTo>
                    <a:cubicBezTo>
                      <a:pt x="28" y="107"/>
                      <a:pt x="28" y="107"/>
                      <a:pt x="28" y="107"/>
                    </a:cubicBezTo>
                    <a:moveTo>
                      <a:pt x="34" y="93"/>
                    </a:moveTo>
                    <a:cubicBezTo>
                      <a:pt x="35" y="92"/>
                      <a:pt x="36" y="91"/>
                      <a:pt x="37" y="91"/>
                    </a:cubicBezTo>
                    <a:cubicBezTo>
                      <a:pt x="40" y="89"/>
                      <a:pt x="43" y="86"/>
                      <a:pt x="46" y="84"/>
                    </a:cubicBezTo>
                    <a:cubicBezTo>
                      <a:pt x="47" y="86"/>
                      <a:pt x="48" y="88"/>
                      <a:pt x="48" y="90"/>
                    </a:cubicBezTo>
                    <a:cubicBezTo>
                      <a:pt x="46" y="91"/>
                      <a:pt x="43" y="93"/>
                      <a:pt x="41" y="94"/>
                    </a:cubicBezTo>
                    <a:cubicBezTo>
                      <a:pt x="39" y="95"/>
                      <a:pt x="37" y="96"/>
                      <a:pt x="36" y="97"/>
                    </a:cubicBezTo>
                    <a:cubicBezTo>
                      <a:pt x="34" y="99"/>
                      <a:pt x="30" y="100"/>
                      <a:pt x="29" y="101"/>
                    </a:cubicBezTo>
                    <a:cubicBezTo>
                      <a:pt x="34" y="95"/>
                      <a:pt x="41" y="91"/>
                      <a:pt x="47" y="87"/>
                    </a:cubicBezTo>
                    <a:cubicBezTo>
                      <a:pt x="47" y="87"/>
                      <a:pt x="47" y="86"/>
                      <a:pt x="47" y="86"/>
                    </a:cubicBezTo>
                    <a:cubicBezTo>
                      <a:pt x="47" y="86"/>
                      <a:pt x="47" y="86"/>
                      <a:pt x="46" y="86"/>
                    </a:cubicBezTo>
                    <a:cubicBezTo>
                      <a:pt x="42" y="88"/>
                      <a:pt x="38" y="90"/>
                      <a:pt x="34" y="93"/>
                    </a:cubicBezTo>
                    <a:moveTo>
                      <a:pt x="32" y="90"/>
                    </a:moveTo>
                    <a:cubicBezTo>
                      <a:pt x="36" y="87"/>
                      <a:pt x="40" y="82"/>
                      <a:pt x="44" y="79"/>
                    </a:cubicBezTo>
                    <a:cubicBezTo>
                      <a:pt x="45" y="80"/>
                      <a:pt x="45" y="82"/>
                      <a:pt x="46" y="83"/>
                    </a:cubicBezTo>
                    <a:cubicBezTo>
                      <a:pt x="46" y="83"/>
                      <a:pt x="46" y="83"/>
                      <a:pt x="46" y="83"/>
                    </a:cubicBezTo>
                    <a:cubicBezTo>
                      <a:pt x="43" y="84"/>
                      <a:pt x="40" y="86"/>
                      <a:pt x="38" y="87"/>
                    </a:cubicBezTo>
                    <a:cubicBezTo>
                      <a:pt x="36" y="88"/>
                      <a:pt x="34" y="89"/>
                      <a:pt x="33" y="90"/>
                    </a:cubicBezTo>
                    <a:cubicBezTo>
                      <a:pt x="32" y="90"/>
                      <a:pt x="32" y="90"/>
                      <a:pt x="32" y="90"/>
                    </a:cubicBezTo>
                    <a:moveTo>
                      <a:pt x="26" y="93"/>
                    </a:moveTo>
                    <a:cubicBezTo>
                      <a:pt x="26" y="90"/>
                      <a:pt x="26" y="88"/>
                      <a:pt x="26" y="86"/>
                    </a:cubicBezTo>
                    <a:cubicBezTo>
                      <a:pt x="26" y="86"/>
                      <a:pt x="26" y="86"/>
                      <a:pt x="26" y="86"/>
                    </a:cubicBezTo>
                    <a:cubicBezTo>
                      <a:pt x="30" y="84"/>
                      <a:pt x="33" y="81"/>
                      <a:pt x="37" y="78"/>
                    </a:cubicBezTo>
                    <a:cubicBezTo>
                      <a:pt x="37" y="79"/>
                      <a:pt x="36" y="79"/>
                      <a:pt x="36" y="79"/>
                    </a:cubicBezTo>
                    <a:cubicBezTo>
                      <a:pt x="33" y="82"/>
                      <a:pt x="30" y="85"/>
                      <a:pt x="27" y="89"/>
                    </a:cubicBezTo>
                    <a:cubicBezTo>
                      <a:pt x="27" y="89"/>
                      <a:pt x="27" y="90"/>
                      <a:pt x="27" y="90"/>
                    </a:cubicBezTo>
                    <a:cubicBezTo>
                      <a:pt x="27" y="90"/>
                      <a:pt x="27" y="89"/>
                      <a:pt x="27" y="89"/>
                    </a:cubicBezTo>
                    <a:cubicBezTo>
                      <a:pt x="33" y="86"/>
                      <a:pt x="38" y="82"/>
                      <a:pt x="43" y="79"/>
                    </a:cubicBezTo>
                    <a:cubicBezTo>
                      <a:pt x="37" y="83"/>
                      <a:pt x="33" y="89"/>
                      <a:pt x="26" y="93"/>
                    </a:cubicBezTo>
                    <a:moveTo>
                      <a:pt x="29" y="88"/>
                    </a:moveTo>
                    <a:cubicBezTo>
                      <a:pt x="29" y="88"/>
                      <a:pt x="29" y="88"/>
                      <a:pt x="30" y="87"/>
                    </a:cubicBezTo>
                    <a:cubicBezTo>
                      <a:pt x="31" y="85"/>
                      <a:pt x="32" y="84"/>
                      <a:pt x="34" y="83"/>
                    </a:cubicBezTo>
                    <a:cubicBezTo>
                      <a:pt x="36" y="80"/>
                      <a:pt x="39" y="77"/>
                      <a:pt x="42" y="74"/>
                    </a:cubicBezTo>
                    <a:cubicBezTo>
                      <a:pt x="43" y="76"/>
                      <a:pt x="43" y="77"/>
                      <a:pt x="44" y="78"/>
                    </a:cubicBezTo>
                    <a:cubicBezTo>
                      <a:pt x="39" y="80"/>
                      <a:pt x="35" y="84"/>
                      <a:pt x="30" y="87"/>
                    </a:cubicBezTo>
                    <a:cubicBezTo>
                      <a:pt x="29" y="88"/>
                      <a:pt x="29" y="88"/>
                      <a:pt x="29" y="88"/>
                    </a:cubicBezTo>
                    <a:moveTo>
                      <a:pt x="27" y="84"/>
                    </a:moveTo>
                    <a:cubicBezTo>
                      <a:pt x="32" y="80"/>
                      <a:pt x="37" y="75"/>
                      <a:pt x="41" y="70"/>
                    </a:cubicBezTo>
                    <a:cubicBezTo>
                      <a:pt x="41" y="71"/>
                      <a:pt x="42" y="72"/>
                      <a:pt x="42" y="74"/>
                    </a:cubicBezTo>
                    <a:cubicBezTo>
                      <a:pt x="37" y="76"/>
                      <a:pt x="31" y="80"/>
                      <a:pt x="27" y="84"/>
                    </a:cubicBezTo>
                    <a:moveTo>
                      <a:pt x="20" y="67"/>
                    </a:moveTo>
                    <a:cubicBezTo>
                      <a:pt x="22" y="79"/>
                      <a:pt x="23" y="91"/>
                      <a:pt x="24" y="103"/>
                    </a:cubicBezTo>
                    <a:cubicBezTo>
                      <a:pt x="27" y="124"/>
                      <a:pt x="29" y="146"/>
                      <a:pt x="30" y="168"/>
                    </a:cubicBezTo>
                    <a:cubicBezTo>
                      <a:pt x="32" y="185"/>
                      <a:pt x="31" y="202"/>
                      <a:pt x="36" y="218"/>
                    </a:cubicBezTo>
                    <a:cubicBezTo>
                      <a:pt x="39" y="228"/>
                      <a:pt x="45" y="237"/>
                      <a:pt x="54" y="241"/>
                    </a:cubicBezTo>
                    <a:cubicBezTo>
                      <a:pt x="56" y="242"/>
                      <a:pt x="59" y="242"/>
                      <a:pt x="61" y="242"/>
                    </a:cubicBezTo>
                    <a:cubicBezTo>
                      <a:pt x="67" y="242"/>
                      <a:pt x="73" y="238"/>
                      <a:pt x="76" y="232"/>
                    </a:cubicBezTo>
                    <a:cubicBezTo>
                      <a:pt x="82" y="221"/>
                      <a:pt x="80" y="207"/>
                      <a:pt x="79" y="196"/>
                    </a:cubicBezTo>
                    <a:cubicBezTo>
                      <a:pt x="77" y="180"/>
                      <a:pt x="74" y="165"/>
                      <a:pt x="70" y="150"/>
                    </a:cubicBezTo>
                    <a:cubicBezTo>
                      <a:pt x="63" y="122"/>
                      <a:pt x="55" y="94"/>
                      <a:pt x="44" y="68"/>
                    </a:cubicBezTo>
                    <a:cubicBezTo>
                      <a:pt x="42" y="68"/>
                      <a:pt x="41" y="68"/>
                      <a:pt x="40" y="68"/>
                    </a:cubicBezTo>
                    <a:cubicBezTo>
                      <a:pt x="40" y="68"/>
                      <a:pt x="40" y="69"/>
                      <a:pt x="40" y="69"/>
                    </a:cubicBezTo>
                    <a:cubicBezTo>
                      <a:pt x="36" y="72"/>
                      <a:pt x="31" y="75"/>
                      <a:pt x="27" y="77"/>
                    </a:cubicBezTo>
                    <a:cubicBezTo>
                      <a:pt x="30" y="75"/>
                      <a:pt x="35" y="71"/>
                      <a:pt x="38" y="68"/>
                    </a:cubicBezTo>
                    <a:cubicBezTo>
                      <a:pt x="38" y="68"/>
                      <a:pt x="38" y="68"/>
                      <a:pt x="37" y="68"/>
                    </a:cubicBezTo>
                    <a:cubicBezTo>
                      <a:pt x="33" y="71"/>
                      <a:pt x="29" y="74"/>
                      <a:pt x="25" y="78"/>
                    </a:cubicBezTo>
                    <a:cubicBezTo>
                      <a:pt x="25" y="79"/>
                      <a:pt x="25" y="79"/>
                      <a:pt x="25" y="79"/>
                    </a:cubicBezTo>
                    <a:cubicBezTo>
                      <a:pt x="25" y="79"/>
                      <a:pt x="26" y="79"/>
                      <a:pt x="26" y="79"/>
                    </a:cubicBezTo>
                    <a:cubicBezTo>
                      <a:pt x="28" y="78"/>
                      <a:pt x="31" y="76"/>
                      <a:pt x="33" y="74"/>
                    </a:cubicBezTo>
                    <a:cubicBezTo>
                      <a:pt x="35" y="73"/>
                      <a:pt x="39" y="72"/>
                      <a:pt x="40" y="70"/>
                    </a:cubicBezTo>
                    <a:cubicBezTo>
                      <a:pt x="36" y="76"/>
                      <a:pt x="30" y="80"/>
                      <a:pt x="26" y="85"/>
                    </a:cubicBezTo>
                    <a:cubicBezTo>
                      <a:pt x="25" y="79"/>
                      <a:pt x="24" y="73"/>
                      <a:pt x="23" y="67"/>
                    </a:cubicBezTo>
                    <a:cubicBezTo>
                      <a:pt x="22" y="67"/>
                      <a:pt x="21" y="67"/>
                      <a:pt x="20" y="67"/>
                    </a:cubicBezTo>
                    <a:moveTo>
                      <a:pt x="1" y="20"/>
                    </a:moveTo>
                    <a:cubicBezTo>
                      <a:pt x="1" y="20"/>
                      <a:pt x="1" y="20"/>
                      <a:pt x="1" y="20"/>
                    </a:cubicBezTo>
                    <a:cubicBezTo>
                      <a:pt x="1" y="20"/>
                      <a:pt x="0" y="21"/>
                      <a:pt x="0" y="21"/>
                    </a:cubicBezTo>
                    <a:cubicBezTo>
                      <a:pt x="1" y="21"/>
                      <a:pt x="1" y="20"/>
                      <a:pt x="1" y="20"/>
                    </a:cubicBezTo>
                    <a:moveTo>
                      <a:pt x="25" y="57"/>
                    </a:moveTo>
                    <a:cubicBezTo>
                      <a:pt x="25" y="57"/>
                      <a:pt x="25" y="57"/>
                      <a:pt x="26" y="56"/>
                    </a:cubicBezTo>
                    <a:cubicBezTo>
                      <a:pt x="28" y="54"/>
                      <a:pt x="30" y="53"/>
                      <a:pt x="32" y="50"/>
                    </a:cubicBezTo>
                    <a:cubicBezTo>
                      <a:pt x="32" y="51"/>
                      <a:pt x="33" y="52"/>
                      <a:pt x="33" y="52"/>
                    </a:cubicBezTo>
                    <a:cubicBezTo>
                      <a:pt x="31" y="53"/>
                      <a:pt x="30" y="54"/>
                      <a:pt x="28" y="55"/>
                    </a:cubicBezTo>
                    <a:cubicBezTo>
                      <a:pt x="27" y="55"/>
                      <a:pt x="25" y="57"/>
                      <a:pt x="25" y="57"/>
                    </a:cubicBezTo>
                    <a:moveTo>
                      <a:pt x="24" y="53"/>
                    </a:moveTo>
                    <a:cubicBezTo>
                      <a:pt x="23" y="53"/>
                      <a:pt x="27" y="51"/>
                      <a:pt x="28" y="50"/>
                    </a:cubicBezTo>
                    <a:cubicBezTo>
                      <a:pt x="28" y="49"/>
                      <a:pt x="28" y="49"/>
                      <a:pt x="28" y="49"/>
                    </a:cubicBezTo>
                    <a:cubicBezTo>
                      <a:pt x="29" y="49"/>
                      <a:pt x="30" y="48"/>
                      <a:pt x="31" y="48"/>
                    </a:cubicBezTo>
                    <a:cubicBezTo>
                      <a:pt x="31" y="48"/>
                      <a:pt x="31" y="49"/>
                      <a:pt x="31" y="49"/>
                    </a:cubicBezTo>
                    <a:cubicBezTo>
                      <a:pt x="30" y="50"/>
                      <a:pt x="28" y="51"/>
                      <a:pt x="27" y="52"/>
                    </a:cubicBezTo>
                    <a:cubicBezTo>
                      <a:pt x="25" y="53"/>
                      <a:pt x="24" y="53"/>
                      <a:pt x="24" y="53"/>
                    </a:cubicBezTo>
                    <a:moveTo>
                      <a:pt x="17" y="11"/>
                    </a:moveTo>
                    <a:cubicBezTo>
                      <a:pt x="17" y="12"/>
                      <a:pt x="16" y="12"/>
                      <a:pt x="15" y="13"/>
                    </a:cubicBezTo>
                    <a:cubicBezTo>
                      <a:pt x="19" y="15"/>
                      <a:pt x="22" y="15"/>
                      <a:pt x="26" y="16"/>
                    </a:cubicBezTo>
                    <a:cubicBezTo>
                      <a:pt x="27" y="25"/>
                      <a:pt x="29" y="35"/>
                      <a:pt x="30" y="45"/>
                    </a:cubicBezTo>
                    <a:cubicBezTo>
                      <a:pt x="27" y="46"/>
                      <a:pt x="23" y="48"/>
                      <a:pt x="20" y="49"/>
                    </a:cubicBezTo>
                    <a:cubicBezTo>
                      <a:pt x="16" y="40"/>
                      <a:pt x="9" y="32"/>
                      <a:pt x="5" y="23"/>
                    </a:cubicBezTo>
                    <a:cubicBezTo>
                      <a:pt x="4" y="24"/>
                      <a:pt x="3" y="25"/>
                      <a:pt x="2" y="25"/>
                    </a:cubicBezTo>
                    <a:cubicBezTo>
                      <a:pt x="7" y="34"/>
                      <a:pt x="13" y="41"/>
                      <a:pt x="17" y="50"/>
                    </a:cubicBezTo>
                    <a:cubicBezTo>
                      <a:pt x="17" y="51"/>
                      <a:pt x="17" y="51"/>
                      <a:pt x="17" y="51"/>
                    </a:cubicBezTo>
                    <a:cubicBezTo>
                      <a:pt x="18" y="55"/>
                      <a:pt x="19" y="59"/>
                      <a:pt x="19" y="63"/>
                    </a:cubicBezTo>
                    <a:cubicBezTo>
                      <a:pt x="20" y="63"/>
                      <a:pt x="21" y="63"/>
                      <a:pt x="23" y="63"/>
                    </a:cubicBezTo>
                    <a:cubicBezTo>
                      <a:pt x="22" y="59"/>
                      <a:pt x="21" y="56"/>
                      <a:pt x="21" y="52"/>
                    </a:cubicBezTo>
                    <a:cubicBezTo>
                      <a:pt x="22" y="52"/>
                      <a:pt x="22" y="52"/>
                      <a:pt x="22" y="52"/>
                    </a:cubicBezTo>
                    <a:cubicBezTo>
                      <a:pt x="21" y="52"/>
                      <a:pt x="22" y="52"/>
                      <a:pt x="22" y="52"/>
                    </a:cubicBezTo>
                    <a:cubicBezTo>
                      <a:pt x="22" y="52"/>
                      <a:pt x="22" y="52"/>
                      <a:pt x="22" y="52"/>
                    </a:cubicBezTo>
                    <a:cubicBezTo>
                      <a:pt x="22" y="52"/>
                      <a:pt x="24" y="51"/>
                      <a:pt x="25" y="51"/>
                    </a:cubicBezTo>
                    <a:cubicBezTo>
                      <a:pt x="26" y="50"/>
                      <a:pt x="26" y="50"/>
                      <a:pt x="26" y="50"/>
                    </a:cubicBezTo>
                    <a:cubicBezTo>
                      <a:pt x="26" y="50"/>
                      <a:pt x="25" y="51"/>
                      <a:pt x="25" y="51"/>
                    </a:cubicBezTo>
                    <a:cubicBezTo>
                      <a:pt x="24" y="52"/>
                      <a:pt x="23" y="53"/>
                      <a:pt x="22" y="54"/>
                    </a:cubicBezTo>
                    <a:cubicBezTo>
                      <a:pt x="22" y="54"/>
                      <a:pt x="22" y="55"/>
                      <a:pt x="22" y="55"/>
                    </a:cubicBezTo>
                    <a:cubicBezTo>
                      <a:pt x="22" y="55"/>
                      <a:pt x="22" y="55"/>
                      <a:pt x="22" y="55"/>
                    </a:cubicBezTo>
                    <a:cubicBezTo>
                      <a:pt x="25" y="54"/>
                      <a:pt x="30" y="52"/>
                      <a:pt x="31" y="50"/>
                    </a:cubicBezTo>
                    <a:cubicBezTo>
                      <a:pt x="29" y="53"/>
                      <a:pt x="25" y="55"/>
                      <a:pt x="23" y="58"/>
                    </a:cubicBezTo>
                    <a:cubicBezTo>
                      <a:pt x="22" y="58"/>
                      <a:pt x="23" y="58"/>
                      <a:pt x="23" y="58"/>
                    </a:cubicBezTo>
                    <a:cubicBezTo>
                      <a:pt x="23" y="58"/>
                      <a:pt x="23" y="58"/>
                      <a:pt x="23" y="58"/>
                    </a:cubicBezTo>
                    <a:cubicBezTo>
                      <a:pt x="25" y="57"/>
                      <a:pt x="27" y="57"/>
                      <a:pt x="28" y="56"/>
                    </a:cubicBezTo>
                    <a:cubicBezTo>
                      <a:pt x="29" y="55"/>
                      <a:pt x="32" y="53"/>
                      <a:pt x="32" y="53"/>
                    </a:cubicBezTo>
                    <a:cubicBezTo>
                      <a:pt x="32" y="53"/>
                      <a:pt x="32" y="54"/>
                      <a:pt x="30" y="55"/>
                    </a:cubicBezTo>
                    <a:cubicBezTo>
                      <a:pt x="27" y="57"/>
                      <a:pt x="25" y="59"/>
                      <a:pt x="23" y="62"/>
                    </a:cubicBezTo>
                    <a:cubicBezTo>
                      <a:pt x="23" y="62"/>
                      <a:pt x="23" y="62"/>
                      <a:pt x="23" y="62"/>
                    </a:cubicBezTo>
                    <a:cubicBezTo>
                      <a:pt x="23" y="62"/>
                      <a:pt x="23" y="62"/>
                      <a:pt x="23" y="62"/>
                    </a:cubicBezTo>
                    <a:cubicBezTo>
                      <a:pt x="26" y="61"/>
                      <a:pt x="30" y="59"/>
                      <a:pt x="33" y="57"/>
                    </a:cubicBezTo>
                    <a:cubicBezTo>
                      <a:pt x="30" y="59"/>
                      <a:pt x="28" y="61"/>
                      <a:pt x="26" y="63"/>
                    </a:cubicBezTo>
                    <a:cubicBezTo>
                      <a:pt x="26" y="63"/>
                      <a:pt x="27" y="63"/>
                      <a:pt x="27" y="63"/>
                    </a:cubicBezTo>
                    <a:cubicBezTo>
                      <a:pt x="30" y="61"/>
                      <a:pt x="32" y="59"/>
                      <a:pt x="34" y="57"/>
                    </a:cubicBezTo>
                    <a:cubicBezTo>
                      <a:pt x="35" y="56"/>
                      <a:pt x="34" y="56"/>
                      <a:pt x="34" y="56"/>
                    </a:cubicBezTo>
                    <a:cubicBezTo>
                      <a:pt x="34" y="56"/>
                      <a:pt x="34" y="56"/>
                      <a:pt x="34" y="56"/>
                    </a:cubicBezTo>
                    <a:cubicBezTo>
                      <a:pt x="31" y="57"/>
                      <a:pt x="26" y="59"/>
                      <a:pt x="24" y="61"/>
                    </a:cubicBezTo>
                    <a:cubicBezTo>
                      <a:pt x="27" y="58"/>
                      <a:pt x="31" y="56"/>
                      <a:pt x="33" y="53"/>
                    </a:cubicBezTo>
                    <a:cubicBezTo>
                      <a:pt x="34" y="55"/>
                      <a:pt x="35" y="57"/>
                      <a:pt x="36" y="58"/>
                    </a:cubicBezTo>
                    <a:cubicBezTo>
                      <a:pt x="36" y="59"/>
                      <a:pt x="36" y="59"/>
                      <a:pt x="36" y="59"/>
                    </a:cubicBezTo>
                    <a:cubicBezTo>
                      <a:pt x="33" y="60"/>
                      <a:pt x="30" y="61"/>
                      <a:pt x="28" y="63"/>
                    </a:cubicBezTo>
                    <a:cubicBezTo>
                      <a:pt x="28" y="63"/>
                      <a:pt x="29" y="63"/>
                      <a:pt x="29" y="63"/>
                    </a:cubicBezTo>
                    <a:cubicBezTo>
                      <a:pt x="29" y="63"/>
                      <a:pt x="29" y="63"/>
                      <a:pt x="30" y="63"/>
                    </a:cubicBezTo>
                    <a:cubicBezTo>
                      <a:pt x="31" y="62"/>
                      <a:pt x="34" y="60"/>
                      <a:pt x="34" y="60"/>
                    </a:cubicBezTo>
                    <a:cubicBezTo>
                      <a:pt x="34" y="60"/>
                      <a:pt x="34" y="60"/>
                      <a:pt x="33" y="61"/>
                    </a:cubicBezTo>
                    <a:cubicBezTo>
                      <a:pt x="32" y="62"/>
                      <a:pt x="31" y="62"/>
                      <a:pt x="30" y="63"/>
                    </a:cubicBezTo>
                    <a:cubicBezTo>
                      <a:pt x="31" y="63"/>
                      <a:pt x="31" y="63"/>
                      <a:pt x="32" y="63"/>
                    </a:cubicBezTo>
                    <a:cubicBezTo>
                      <a:pt x="33" y="62"/>
                      <a:pt x="35" y="60"/>
                      <a:pt x="36" y="59"/>
                    </a:cubicBezTo>
                    <a:cubicBezTo>
                      <a:pt x="36" y="59"/>
                      <a:pt x="36" y="59"/>
                      <a:pt x="36" y="59"/>
                    </a:cubicBezTo>
                    <a:cubicBezTo>
                      <a:pt x="37" y="60"/>
                      <a:pt x="37" y="61"/>
                      <a:pt x="37" y="62"/>
                    </a:cubicBezTo>
                    <a:cubicBezTo>
                      <a:pt x="37" y="63"/>
                      <a:pt x="36" y="63"/>
                      <a:pt x="36" y="63"/>
                    </a:cubicBezTo>
                    <a:cubicBezTo>
                      <a:pt x="36" y="63"/>
                      <a:pt x="36" y="63"/>
                      <a:pt x="37" y="63"/>
                    </a:cubicBezTo>
                    <a:cubicBezTo>
                      <a:pt x="37" y="63"/>
                      <a:pt x="37" y="63"/>
                      <a:pt x="37" y="63"/>
                    </a:cubicBezTo>
                    <a:cubicBezTo>
                      <a:pt x="37" y="63"/>
                      <a:pt x="37" y="63"/>
                      <a:pt x="37" y="63"/>
                    </a:cubicBezTo>
                    <a:cubicBezTo>
                      <a:pt x="37" y="63"/>
                      <a:pt x="38" y="63"/>
                      <a:pt x="38" y="63"/>
                    </a:cubicBezTo>
                    <a:cubicBezTo>
                      <a:pt x="38" y="63"/>
                      <a:pt x="38" y="63"/>
                      <a:pt x="38" y="63"/>
                    </a:cubicBezTo>
                    <a:cubicBezTo>
                      <a:pt x="38" y="63"/>
                      <a:pt x="38" y="63"/>
                      <a:pt x="38" y="63"/>
                    </a:cubicBezTo>
                    <a:cubicBezTo>
                      <a:pt x="39" y="63"/>
                      <a:pt x="40" y="63"/>
                      <a:pt x="42" y="63"/>
                    </a:cubicBezTo>
                    <a:cubicBezTo>
                      <a:pt x="39" y="57"/>
                      <a:pt x="36" y="51"/>
                      <a:pt x="33" y="46"/>
                    </a:cubicBezTo>
                    <a:cubicBezTo>
                      <a:pt x="33" y="45"/>
                      <a:pt x="33" y="45"/>
                      <a:pt x="33" y="45"/>
                    </a:cubicBezTo>
                    <a:cubicBezTo>
                      <a:pt x="33" y="35"/>
                      <a:pt x="31" y="25"/>
                      <a:pt x="29" y="15"/>
                    </a:cubicBezTo>
                    <a:cubicBezTo>
                      <a:pt x="29" y="15"/>
                      <a:pt x="29" y="15"/>
                      <a:pt x="29" y="15"/>
                    </a:cubicBezTo>
                    <a:cubicBezTo>
                      <a:pt x="29" y="14"/>
                      <a:pt x="29" y="13"/>
                      <a:pt x="28" y="13"/>
                    </a:cubicBezTo>
                    <a:cubicBezTo>
                      <a:pt x="24" y="12"/>
                      <a:pt x="21" y="12"/>
                      <a:pt x="17" y="11"/>
                    </a:cubicBezTo>
                    <a:moveTo>
                      <a:pt x="7" y="0"/>
                    </a:moveTo>
                    <a:cubicBezTo>
                      <a:pt x="6" y="0"/>
                      <a:pt x="5" y="1"/>
                      <a:pt x="5" y="2"/>
                    </a:cubicBezTo>
                    <a:cubicBezTo>
                      <a:pt x="6" y="7"/>
                      <a:pt x="7" y="13"/>
                      <a:pt x="4" y="18"/>
                    </a:cubicBezTo>
                    <a:cubicBezTo>
                      <a:pt x="6" y="16"/>
                      <a:pt x="7" y="14"/>
                      <a:pt x="9" y="13"/>
                    </a:cubicBezTo>
                    <a:cubicBezTo>
                      <a:pt x="9" y="11"/>
                      <a:pt x="9" y="10"/>
                      <a:pt x="9" y="9"/>
                    </a:cubicBezTo>
                    <a:cubicBezTo>
                      <a:pt x="10" y="9"/>
                      <a:pt x="11" y="10"/>
                      <a:pt x="11" y="11"/>
                    </a:cubicBezTo>
                    <a:cubicBezTo>
                      <a:pt x="12" y="10"/>
                      <a:pt x="13" y="9"/>
                      <a:pt x="14" y="8"/>
                    </a:cubicBezTo>
                    <a:cubicBezTo>
                      <a:pt x="11" y="7"/>
                      <a:pt x="10" y="4"/>
                      <a:pt x="9" y="2"/>
                    </a:cubicBezTo>
                    <a:cubicBezTo>
                      <a:pt x="9" y="1"/>
                      <a:pt x="8" y="1"/>
                      <a:pt x="8" y="1"/>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52"/>
              <p:cNvSpPr>
                <a:spLocks noEditPoints="1"/>
              </p:cNvSpPr>
              <p:nvPr/>
            </p:nvSpPr>
            <p:spPr bwMode="auto">
              <a:xfrm>
                <a:off x="4030331" y="6764264"/>
                <a:ext cx="185738" cy="254000"/>
              </a:xfrm>
              <a:custGeom>
                <a:avLst/>
                <a:gdLst>
                  <a:gd name="T0" fmla="*/ 38 w 44"/>
                  <a:gd name="T1" fmla="*/ 55 h 60"/>
                  <a:gd name="T2" fmla="*/ 39 w 44"/>
                  <a:gd name="T3" fmla="*/ 58 h 60"/>
                  <a:gd name="T4" fmla="*/ 36 w 44"/>
                  <a:gd name="T5" fmla="*/ 60 h 60"/>
                  <a:gd name="T6" fmla="*/ 37 w 44"/>
                  <a:gd name="T7" fmla="*/ 60 h 60"/>
                  <a:gd name="T8" fmla="*/ 38 w 44"/>
                  <a:gd name="T9" fmla="*/ 59 h 60"/>
                  <a:gd name="T10" fmla="*/ 37 w 44"/>
                  <a:gd name="T11" fmla="*/ 60 h 60"/>
                  <a:gd name="T12" fmla="*/ 38 w 44"/>
                  <a:gd name="T13" fmla="*/ 60 h 60"/>
                  <a:gd name="T14" fmla="*/ 39 w 44"/>
                  <a:gd name="T15" fmla="*/ 58 h 60"/>
                  <a:gd name="T16" fmla="*/ 40 w 44"/>
                  <a:gd name="T17" fmla="*/ 60 h 60"/>
                  <a:gd name="T18" fmla="*/ 44 w 44"/>
                  <a:gd name="T19" fmla="*/ 60 h 60"/>
                  <a:gd name="T20" fmla="*/ 42 w 44"/>
                  <a:gd name="T21" fmla="*/ 55 h 60"/>
                  <a:gd name="T22" fmla="*/ 38 w 44"/>
                  <a:gd name="T23" fmla="*/ 55 h 60"/>
                  <a:gd name="T24" fmla="*/ 37 w 44"/>
                  <a:gd name="T25" fmla="*/ 55 h 60"/>
                  <a:gd name="T26" fmla="*/ 33 w 44"/>
                  <a:gd name="T27" fmla="*/ 60 h 60"/>
                  <a:gd name="T28" fmla="*/ 34 w 44"/>
                  <a:gd name="T29" fmla="*/ 60 h 60"/>
                  <a:gd name="T30" fmla="*/ 38 w 44"/>
                  <a:gd name="T31" fmla="*/ 55 h 60"/>
                  <a:gd name="T32" fmla="*/ 37 w 44"/>
                  <a:gd name="T33" fmla="*/ 55 h 60"/>
                  <a:gd name="T34" fmla="*/ 36 w 44"/>
                  <a:gd name="T35" fmla="*/ 55 h 60"/>
                  <a:gd name="T36" fmla="*/ 28 w 44"/>
                  <a:gd name="T37" fmla="*/ 60 h 60"/>
                  <a:gd name="T38" fmla="*/ 31 w 44"/>
                  <a:gd name="T39" fmla="*/ 60 h 60"/>
                  <a:gd name="T40" fmla="*/ 37 w 44"/>
                  <a:gd name="T41" fmla="*/ 55 h 60"/>
                  <a:gd name="T42" fmla="*/ 36 w 44"/>
                  <a:gd name="T43" fmla="*/ 55 h 60"/>
                  <a:gd name="T44" fmla="*/ 30 w 44"/>
                  <a:gd name="T45" fmla="*/ 55 h 60"/>
                  <a:gd name="T46" fmla="*/ 26 w 44"/>
                  <a:gd name="T47" fmla="*/ 59 h 60"/>
                  <a:gd name="T48" fmla="*/ 28 w 44"/>
                  <a:gd name="T49" fmla="*/ 59 h 60"/>
                  <a:gd name="T50" fmla="*/ 32 w 44"/>
                  <a:gd name="T51" fmla="*/ 55 h 60"/>
                  <a:gd name="T52" fmla="*/ 30 w 44"/>
                  <a:gd name="T53" fmla="*/ 55 h 60"/>
                  <a:gd name="T54" fmla="*/ 19 w 44"/>
                  <a:gd name="T55" fmla="*/ 55 h 60"/>
                  <a:gd name="T56" fmla="*/ 20 w 44"/>
                  <a:gd name="T57" fmla="*/ 59 h 60"/>
                  <a:gd name="T58" fmla="*/ 23 w 44"/>
                  <a:gd name="T59" fmla="*/ 59 h 60"/>
                  <a:gd name="T60" fmla="*/ 23 w 44"/>
                  <a:gd name="T61" fmla="*/ 59 h 60"/>
                  <a:gd name="T62" fmla="*/ 24 w 44"/>
                  <a:gd name="T63" fmla="*/ 59 h 60"/>
                  <a:gd name="T64" fmla="*/ 29 w 44"/>
                  <a:gd name="T65" fmla="*/ 55 h 60"/>
                  <a:gd name="T66" fmla="*/ 28 w 44"/>
                  <a:gd name="T67" fmla="*/ 55 h 60"/>
                  <a:gd name="T68" fmla="*/ 25 w 44"/>
                  <a:gd name="T69" fmla="*/ 57 h 60"/>
                  <a:gd name="T70" fmla="*/ 27 w 44"/>
                  <a:gd name="T71" fmla="*/ 55 h 60"/>
                  <a:gd name="T72" fmla="*/ 26 w 44"/>
                  <a:gd name="T73" fmla="*/ 55 h 60"/>
                  <a:gd name="T74" fmla="*/ 23 w 44"/>
                  <a:gd name="T75" fmla="*/ 58 h 60"/>
                  <a:gd name="T76" fmla="*/ 23 w 44"/>
                  <a:gd name="T77" fmla="*/ 55 h 60"/>
                  <a:gd name="T78" fmla="*/ 19 w 44"/>
                  <a:gd name="T79" fmla="*/ 55 h 60"/>
                  <a:gd name="T80" fmla="*/ 9 w 44"/>
                  <a:gd name="T81" fmla="*/ 5 h 60"/>
                  <a:gd name="T82" fmla="*/ 4 w 44"/>
                  <a:gd name="T83" fmla="*/ 10 h 60"/>
                  <a:gd name="T84" fmla="*/ 1 w 44"/>
                  <a:gd name="T85" fmla="*/ 12 h 60"/>
                  <a:gd name="T86" fmla="*/ 0 w 44"/>
                  <a:gd name="T87" fmla="*/ 13 h 60"/>
                  <a:gd name="T88" fmla="*/ 1 w 44"/>
                  <a:gd name="T89" fmla="*/ 15 h 60"/>
                  <a:gd name="T90" fmla="*/ 2 w 44"/>
                  <a:gd name="T91" fmla="*/ 17 h 60"/>
                  <a:gd name="T92" fmla="*/ 5 w 44"/>
                  <a:gd name="T93" fmla="*/ 15 h 60"/>
                  <a:gd name="T94" fmla="*/ 4 w 44"/>
                  <a:gd name="T95" fmla="*/ 14 h 60"/>
                  <a:gd name="T96" fmla="*/ 9 w 44"/>
                  <a:gd name="T97" fmla="*/ 5 h 60"/>
                  <a:gd name="T98" fmla="*/ 14 w 44"/>
                  <a:gd name="T99" fmla="*/ 0 h 60"/>
                  <a:gd name="T100" fmla="*/ 11 w 44"/>
                  <a:gd name="T101" fmla="*/ 3 h 60"/>
                  <a:gd name="T102" fmla="*/ 14 w 44"/>
                  <a:gd name="T103" fmla="*/ 4 h 60"/>
                  <a:gd name="T104" fmla="*/ 15 w 44"/>
                  <a:gd name="T105" fmla="*/ 5 h 60"/>
                  <a:gd name="T106" fmla="*/ 17 w 44"/>
                  <a:gd name="T107" fmla="*/ 3 h 60"/>
                  <a:gd name="T108" fmla="*/ 17 w 44"/>
                  <a:gd name="T109" fmla="*/ 3 h 60"/>
                  <a:gd name="T110" fmla="*/ 14 w 44"/>
                  <a:gd name="T11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 h="60">
                    <a:moveTo>
                      <a:pt x="38" y="55"/>
                    </a:moveTo>
                    <a:cubicBezTo>
                      <a:pt x="38" y="56"/>
                      <a:pt x="39" y="57"/>
                      <a:pt x="39" y="58"/>
                    </a:cubicBezTo>
                    <a:cubicBezTo>
                      <a:pt x="38" y="58"/>
                      <a:pt x="37" y="59"/>
                      <a:pt x="36" y="60"/>
                    </a:cubicBezTo>
                    <a:cubicBezTo>
                      <a:pt x="36" y="60"/>
                      <a:pt x="37" y="60"/>
                      <a:pt x="37" y="60"/>
                    </a:cubicBezTo>
                    <a:cubicBezTo>
                      <a:pt x="38" y="60"/>
                      <a:pt x="38" y="59"/>
                      <a:pt x="38" y="59"/>
                    </a:cubicBezTo>
                    <a:cubicBezTo>
                      <a:pt x="38" y="59"/>
                      <a:pt x="38" y="60"/>
                      <a:pt x="37" y="60"/>
                    </a:cubicBezTo>
                    <a:cubicBezTo>
                      <a:pt x="38" y="60"/>
                      <a:pt x="38" y="60"/>
                      <a:pt x="38" y="60"/>
                    </a:cubicBezTo>
                    <a:cubicBezTo>
                      <a:pt x="38" y="59"/>
                      <a:pt x="39" y="59"/>
                      <a:pt x="39" y="58"/>
                    </a:cubicBezTo>
                    <a:cubicBezTo>
                      <a:pt x="39" y="59"/>
                      <a:pt x="40" y="59"/>
                      <a:pt x="40" y="60"/>
                    </a:cubicBezTo>
                    <a:cubicBezTo>
                      <a:pt x="41" y="60"/>
                      <a:pt x="42" y="60"/>
                      <a:pt x="44" y="60"/>
                    </a:cubicBezTo>
                    <a:cubicBezTo>
                      <a:pt x="43" y="58"/>
                      <a:pt x="42" y="57"/>
                      <a:pt x="42" y="55"/>
                    </a:cubicBezTo>
                    <a:cubicBezTo>
                      <a:pt x="40" y="55"/>
                      <a:pt x="39" y="55"/>
                      <a:pt x="38" y="55"/>
                    </a:cubicBezTo>
                    <a:moveTo>
                      <a:pt x="37" y="55"/>
                    </a:moveTo>
                    <a:cubicBezTo>
                      <a:pt x="36" y="57"/>
                      <a:pt x="34" y="58"/>
                      <a:pt x="33" y="60"/>
                    </a:cubicBezTo>
                    <a:cubicBezTo>
                      <a:pt x="33" y="60"/>
                      <a:pt x="33" y="60"/>
                      <a:pt x="34" y="60"/>
                    </a:cubicBezTo>
                    <a:cubicBezTo>
                      <a:pt x="35" y="58"/>
                      <a:pt x="37" y="57"/>
                      <a:pt x="38" y="55"/>
                    </a:cubicBezTo>
                    <a:cubicBezTo>
                      <a:pt x="38" y="55"/>
                      <a:pt x="37" y="55"/>
                      <a:pt x="37" y="55"/>
                    </a:cubicBezTo>
                    <a:moveTo>
                      <a:pt x="36" y="55"/>
                    </a:moveTo>
                    <a:cubicBezTo>
                      <a:pt x="33" y="57"/>
                      <a:pt x="31" y="58"/>
                      <a:pt x="28" y="60"/>
                    </a:cubicBezTo>
                    <a:cubicBezTo>
                      <a:pt x="29" y="60"/>
                      <a:pt x="30" y="60"/>
                      <a:pt x="31" y="60"/>
                    </a:cubicBezTo>
                    <a:cubicBezTo>
                      <a:pt x="33" y="58"/>
                      <a:pt x="36" y="57"/>
                      <a:pt x="37" y="55"/>
                    </a:cubicBezTo>
                    <a:cubicBezTo>
                      <a:pt x="36" y="55"/>
                      <a:pt x="36" y="55"/>
                      <a:pt x="36" y="55"/>
                    </a:cubicBezTo>
                    <a:moveTo>
                      <a:pt x="30" y="55"/>
                    </a:moveTo>
                    <a:cubicBezTo>
                      <a:pt x="29" y="57"/>
                      <a:pt x="28" y="58"/>
                      <a:pt x="26" y="59"/>
                    </a:cubicBezTo>
                    <a:cubicBezTo>
                      <a:pt x="27" y="59"/>
                      <a:pt x="27" y="59"/>
                      <a:pt x="28" y="59"/>
                    </a:cubicBezTo>
                    <a:cubicBezTo>
                      <a:pt x="29" y="58"/>
                      <a:pt x="30" y="57"/>
                      <a:pt x="32" y="55"/>
                    </a:cubicBezTo>
                    <a:cubicBezTo>
                      <a:pt x="31" y="55"/>
                      <a:pt x="31" y="55"/>
                      <a:pt x="30" y="55"/>
                    </a:cubicBezTo>
                    <a:moveTo>
                      <a:pt x="19" y="55"/>
                    </a:moveTo>
                    <a:cubicBezTo>
                      <a:pt x="19" y="56"/>
                      <a:pt x="20" y="58"/>
                      <a:pt x="20" y="59"/>
                    </a:cubicBezTo>
                    <a:cubicBezTo>
                      <a:pt x="21" y="59"/>
                      <a:pt x="22" y="59"/>
                      <a:pt x="23" y="59"/>
                    </a:cubicBezTo>
                    <a:cubicBezTo>
                      <a:pt x="23" y="59"/>
                      <a:pt x="23" y="59"/>
                      <a:pt x="23" y="59"/>
                    </a:cubicBezTo>
                    <a:cubicBezTo>
                      <a:pt x="24" y="59"/>
                      <a:pt x="24" y="59"/>
                      <a:pt x="24" y="59"/>
                    </a:cubicBezTo>
                    <a:cubicBezTo>
                      <a:pt x="25" y="58"/>
                      <a:pt x="27" y="56"/>
                      <a:pt x="29" y="55"/>
                    </a:cubicBezTo>
                    <a:cubicBezTo>
                      <a:pt x="29" y="55"/>
                      <a:pt x="28" y="55"/>
                      <a:pt x="28" y="55"/>
                    </a:cubicBezTo>
                    <a:cubicBezTo>
                      <a:pt x="27" y="56"/>
                      <a:pt x="26" y="56"/>
                      <a:pt x="25" y="57"/>
                    </a:cubicBezTo>
                    <a:cubicBezTo>
                      <a:pt x="25" y="57"/>
                      <a:pt x="26" y="56"/>
                      <a:pt x="27" y="55"/>
                    </a:cubicBezTo>
                    <a:cubicBezTo>
                      <a:pt x="27" y="55"/>
                      <a:pt x="26" y="55"/>
                      <a:pt x="26" y="55"/>
                    </a:cubicBezTo>
                    <a:cubicBezTo>
                      <a:pt x="25" y="56"/>
                      <a:pt x="24" y="57"/>
                      <a:pt x="23" y="58"/>
                    </a:cubicBezTo>
                    <a:cubicBezTo>
                      <a:pt x="23" y="57"/>
                      <a:pt x="23" y="56"/>
                      <a:pt x="23" y="55"/>
                    </a:cubicBezTo>
                    <a:cubicBezTo>
                      <a:pt x="21" y="55"/>
                      <a:pt x="20" y="55"/>
                      <a:pt x="19" y="55"/>
                    </a:cubicBezTo>
                    <a:moveTo>
                      <a:pt x="9" y="5"/>
                    </a:moveTo>
                    <a:cubicBezTo>
                      <a:pt x="7" y="6"/>
                      <a:pt x="6" y="8"/>
                      <a:pt x="4" y="10"/>
                    </a:cubicBezTo>
                    <a:cubicBezTo>
                      <a:pt x="3" y="11"/>
                      <a:pt x="2" y="11"/>
                      <a:pt x="1" y="12"/>
                    </a:cubicBezTo>
                    <a:cubicBezTo>
                      <a:pt x="1" y="12"/>
                      <a:pt x="1" y="13"/>
                      <a:pt x="0" y="13"/>
                    </a:cubicBezTo>
                    <a:cubicBezTo>
                      <a:pt x="0" y="14"/>
                      <a:pt x="0" y="14"/>
                      <a:pt x="1" y="15"/>
                    </a:cubicBezTo>
                    <a:cubicBezTo>
                      <a:pt x="1" y="16"/>
                      <a:pt x="2" y="17"/>
                      <a:pt x="2" y="17"/>
                    </a:cubicBezTo>
                    <a:cubicBezTo>
                      <a:pt x="3" y="17"/>
                      <a:pt x="4" y="16"/>
                      <a:pt x="5" y="15"/>
                    </a:cubicBezTo>
                    <a:cubicBezTo>
                      <a:pt x="4" y="15"/>
                      <a:pt x="4" y="14"/>
                      <a:pt x="4" y="14"/>
                    </a:cubicBezTo>
                    <a:cubicBezTo>
                      <a:pt x="7" y="12"/>
                      <a:pt x="9" y="9"/>
                      <a:pt x="9" y="5"/>
                    </a:cubicBezTo>
                    <a:moveTo>
                      <a:pt x="14" y="0"/>
                    </a:moveTo>
                    <a:cubicBezTo>
                      <a:pt x="13" y="1"/>
                      <a:pt x="12" y="2"/>
                      <a:pt x="11" y="3"/>
                    </a:cubicBezTo>
                    <a:cubicBezTo>
                      <a:pt x="12" y="3"/>
                      <a:pt x="13" y="4"/>
                      <a:pt x="14" y="4"/>
                    </a:cubicBezTo>
                    <a:cubicBezTo>
                      <a:pt x="14" y="5"/>
                      <a:pt x="15" y="5"/>
                      <a:pt x="15" y="5"/>
                    </a:cubicBezTo>
                    <a:cubicBezTo>
                      <a:pt x="16" y="4"/>
                      <a:pt x="17" y="4"/>
                      <a:pt x="17" y="3"/>
                    </a:cubicBezTo>
                    <a:cubicBezTo>
                      <a:pt x="17" y="3"/>
                      <a:pt x="17" y="3"/>
                      <a:pt x="17" y="3"/>
                    </a:cubicBezTo>
                    <a:cubicBezTo>
                      <a:pt x="16" y="2"/>
                      <a:pt x="15" y="1"/>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53"/>
              <p:cNvSpPr>
                <a:spLocks noEditPoints="1"/>
              </p:cNvSpPr>
              <p:nvPr/>
            </p:nvSpPr>
            <p:spPr bwMode="auto">
              <a:xfrm>
                <a:off x="4233531" y="7188127"/>
                <a:ext cx="101600" cy="388938"/>
              </a:xfrm>
              <a:custGeom>
                <a:avLst/>
                <a:gdLst>
                  <a:gd name="T0" fmla="*/ 24 w 24"/>
                  <a:gd name="T1" fmla="*/ 92 h 92"/>
                  <a:gd name="T2" fmla="*/ 24 w 24"/>
                  <a:gd name="T3" fmla="*/ 92 h 92"/>
                  <a:gd name="T4" fmla="*/ 24 w 24"/>
                  <a:gd name="T5" fmla="*/ 92 h 92"/>
                  <a:gd name="T6" fmla="*/ 2 w 24"/>
                  <a:gd name="T7" fmla="*/ 32 h 92"/>
                  <a:gd name="T8" fmla="*/ 2 w 24"/>
                  <a:gd name="T9" fmla="*/ 32 h 92"/>
                  <a:gd name="T10" fmla="*/ 2 w 24"/>
                  <a:gd name="T11" fmla="*/ 32 h 92"/>
                  <a:gd name="T12" fmla="*/ 0 w 24"/>
                  <a:gd name="T13" fmla="*/ 0 h 92"/>
                  <a:gd name="T14" fmla="*/ 0 w 24"/>
                  <a:gd name="T15" fmla="*/ 0 h 92"/>
                  <a:gd name="T16" fmla="*/ 0 w 24"/>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92">
                    <a:moveTo>
                      <a:pt x="24" y="92"/>
                    </a:moveTo>
                    <a:cubicBezTo>
                      <a:pt x="24" y="92"/>
                      <a:pt x="24" y="92"/>
                      <a:pt x="24" y="92"/>
                    </a:cubicBezTo>
                    <a:cubicBezTo>
                      <a:pt x="24" y="92"/>
                      <a:pt x="24" y="92"/>
                      <a:pt x="24" y="92"/>
                    </a:cubicBezTo>
                    <a:moveTo>
                      <a:pt x="2" y="32"/>
                    </a:moveTo>
                    <a:cubicBezTo>
                      <a:pt x="2" y="32"/>
                      <a:pt x="2" y="32"/>
                      <a:pt x="2" y="32"/>
                    </a:cubicBezTo>
                    <a:cubicBezTo>
                      <a:pt x="2" y="32"/>
                      <a:pt x="2" y="32"/>
                      <a:pt x="2" y="32"/>
                    </a:cubicBezTo>
                    <a:moveTo>
                      <a:pt x="0" y="0"/>
                    </a:move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4"/>
              <p:cNvSpPr/>
              <p:nvPr/>
            </p:nvSpPr>
            <p:spPr bwMode="auto">
              <a:xfrm>
                <a:off x="4081131" y="6819827"/>
                <a:ext cx="28575" cy="41275"/>
              </a:xfrm>
              <a:custGeom>
                <a:avLst/>
                <a:gdLst>
                  <a:gd name="T0" fmla="*/ 3 w 7"/>
                  <a:gd name="T1" fmla="*/ 0 h 10"/>
                  <a:gd name="T2" fmla="*/ 1 w 7"/>
                  <a:gd name="T3" fmla="*/ 2 h 10"/>
                  <a:gd name="T4" fmla="*/ 4 w 7"/>
                  <a:gd name="T5" fmla="*/ 9 h 10"/>
                  <a:gd name="T6" fmla="*/ 5 w 7"/>
                  <a:gd name="T7" fmla="*/ 10 h 10"/>
                  <a:gd name="T8" fmla="*/ 7 w 7"/>
                  <a:gd name="T9" fmla="*/ 8 h 10"/>
                  <a:gd name="T10" fmla="*/ 4 w 7"/>
                  <a:gd name="T11" fmla="*/ 0 h 10"/>
                  <a:gd name="T12" fmla="*/ 3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0"/>
                    </a:moveTo>
                    <a:cubicBezTo>
                      <a:pt x="1" y="0"/>
                      <a:pt x="0" y="1"/>
                      <a:pt x="1" y="2"/>
                    </a:cubicBezTo>
                    <a:cubicBezTo>
                      <a:pt x="3" y="4"/>
                      <a:pt x="3" y="7"/>
                      <a:pt x="4" y="9"/>
                    </a:cubicBezTo>
                    <a:cubicBezTo>
                      <a:pt x="4" y="10"/>
                      <a:pt x="5" y="10"/>
                      <a:pt x="5" y="10"/>
                    </a:cubicBezTo>
                    <a:cubicBezTo>
                      <a:pt x="6" y="10"/>
                      <a:pt x="7" y="9"/>
                      <a:pt x="7" y="8"/>
                    </a:cubicBezTo>
                    <a:cubicBezTo>
                      <a:pt x="6" y="5"/>
                      <a:pt x="6" y="3"/>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1" name="Freeform 55"/>
            <p:cNvSpPr>
              <a:spLocks noEditPoints="1"/>
            </p:cNvSpPr>
            <p:nvPr/>
          </p:nvSpPr>
          <p:spPr bwMode="auto">
            <a:xfrm>
              <a:off x="6975144" y="3860727"/>
              <a:ext cx="122238" cy="139700"/>
            </a:xfrm>
            <a:custGeom>
              <a:avLst/>
              <a:gdLst>
                <a:gd name="T0" fmla="*/ 14 w 29"/>
                <a:gd name="T1" fmla="*/ 31 h 33"/>
                <a:gd name="T2" fmla="*/ 16 w 29"/>
                <a:gd name="T3" fmla="*/ 26 h 33"/>
                <a:gd name="T4" fmla="*/ 13 w 29"/>
                <a:gd name="T5" fmla="*/ 30 h 33"/>
                <a:gd name="T6" fmla="*/ 11 w 29"/>
                <a:gd name="T7" fmla="*/ 27 h 33"/>
                <a:gd name="T8" fmla="*/ 18 w 29"/>
                <a:gd name="T9" fmla="*/ 24 h 33"/>
                <a:gd name="T10" fmla="*/ 12 w 29"/>
                <a:gd name="T11" fmla="*/ 28 h 33"/>
                <a:gd name="T12" fmla="*/ 12 w 29"/>
                <a:gd name="T13" fmla="*/ 28 h 33"/>
                <a:gd name="T14" fmla="*/ 21 w 29"/>
                <a:gd name="T15" fmla="*/ 20 h 33"/>
                <a:gd name="T16" fmla="*/ 10 w 29"/>
                <a:gd name="T17" fmla="*/ 25 h 33"/>
                <a:gd name="T18" fmla="*/ 11 w 29"/>
                <a:gd name="T19" fmla="*/ 26 h 33"/>
                <a:gd name="T20" fmla="*/ 6 w 29"/>
                <a:gd name="T21" fmla="*/ 18 h 33"/>
                <a:gd name="T22" fmla="*/ 23 w 29"/>
                <a:gd name="T23" fmla="*/ 17 h 33"/>
                <a:gd name="T24" fmla="*/ 14 w 29"/>
                <a:gd name="T25" fmla="*/ 24 h 33"/>
                <a:gd name="T26" fmla="*/ 19 w 29"/>
                <a:gd name="T27" fmla="*/ 18 h 33"/>
                <a:gd name="T28" fmla="*/ 18 w 29"/>
                <a:gd name="T29" fmla="*/ 15 h 33"/>
                <a:gd name="T30" fmla="*/ 8 w 29"/>
                <a:gd name="T31" fmla="*/ 21 h 33"/>
                <a:gd name="T32" fmla="*/ 24 w 29"/>
                <a:gd name="T33" fmla="*/ 15 h 33"/>
                <a:gd name="T34" fmla="*/ 10 w 29"/>
                <a:gd name="T35" fmla="*/ 24 h 33"/>
                <a:gd name="T36" fmla="*/ 18 w 29"/>
                <a:gd name="T37" fmla="*/ 13 h 33"/>
                <a:gd name="T38" fmla="*/ 6 w 29"/>
                <a:gd name="T39" fmla="*/ 18 h 33"/>
                <a:gd name="T40" fmla="*/ 14 w 29"/>
                <a:gd name="T41" fmla="*/ 11 h 33"/>
                <a:gd name="T42" fmla="*/ 6 w 29"/>
                <a:gd name="T43" fmla="*/ 17 h 33"/>
                <a:gd name="T44" fmla="*/ 14 w 29"/>
                <a:gd name="T45" fmla="*/ 10 h 33"/>
                <a:gd name="T46" fmla="*/ 8 w 29"/>
                <a:gd name="T47" fmla="*/ 15 h 33"/>
                <a:gd name="T48" fmla="*/ 5 w 29"/>
                <a:gd name="T49" fmla="*/ 15 h 33"/>
                <a:gd name="T50" fmla="*/ 13 w 29"/>
                <a:gd name="T51" fmla="*/ 9 h 33"/>
                <a:gd name="T52" fmla="*/ 18 w 29"/>
                <a:gd name="T53" fmla="*/ 16 h 33"/>
                <a:gd name="T54" fmla="*/ 13 w 29"/>
                <a:gd name="T55" fmla="*/ 20 h 33"/>
                <a:gd name="T56" fmla="*/ 10 w 29"/>
                <a:gd name="T57" fmla="*/ 9 h 33"/>
                <a:gd name="T58" fmla="*/ 5 w 29"/>
                <a:gd name="T59" fmla="*/ 15 h 33"/>
                <a:gd name="T60" fmla="*/ 5 w 29"/>
                <a:gd name="T61" fmla="*/ 14 h 33"/>
                <a:gd name="T62" fmla="*/ 11 w 29"/>
                <a:gd name="T63" fmla="*/ 6 h 33"/>
                <a:gd name="T64" fmla="*/ 9 w 29"/>
                <a:gd name="T65" fmla="*/ 20 h 33"/>
                <a:gd name="T66" fmla="*/ 26 w 29"/>
                <a:gd name="T67" fmla="*/ 7 h 33"/>
                <a:gd name="T68" fmla="*/ 27 w 29"/>
                <a:gd name="T69" fmla="*/ 8 h 33"/>
                <a:gd name="T70" fmla="*/ 9 w 29"/>
                <a:gd name="T71" fmla="*/ 20 h 33"/>
                <a:gd name="T72" fmla="*/ 12 w 29"/>
                <a:gd name="T73" fmla="*/ 6 h 33"/>
                <a:gd name="T74" fmla="*/ 16 w 29"/>
                <a:gd name="T75" fmla="*/ 8 h 33"/>
                <a:gd name="T76" fmla="*/ 16 w 29"/>
                <a:gd name="T77" fmla="*/ 8 h 33"/>
                <a:gd name="T78" fmla="*/ 8 w 29"/>
                <a:gd name="T79" fmla="*/ 5 h 33"/>
                <a:gd name="T80" fmla="*/ 3 w 29"/>
                <a:gd name="T81" fmla="*/ 11 h 33"/>
                <a:gd name="T82" fmla="*/ 7 w 29"/>
                <a:gd name="T83" fmla="*/ 8 h 33"/>
                <a:gd name="T84" fmla="*/ 2 w 29"/>
                <a:gd name="T85" fmla="*/ 8 h 33"/>
                <a:gd name="T86" fmla="*/ 2 w 29"/>
                <a:gd name="T87" fmla="*/ 9 h 33"/>
                <a:gd name="T88" fmla="*/ 16 w 29"/>
                <a:gd name="T89" fmla="*/ 12 h 33"/>
                <a:gd name="T90" fmla="*/ 27 w 29"/>
                <a:gd name="T91" fmla="*/ 6 h 33"/>
                <a:gd name="T92" fmla="*/ 9 w 29"/>
                <a:gd name="T93" fmla="*/ 18 h 33"/>
                <a:gd name="T94" fmla="*/ 3 w 29"/>
                <a:gd name="T95" fmla="*/ 9 h 33"/>
                <a:gd name="T96" fmla="*/ 7 w 29"/>
                <a:gd name="T97" fmla="*/ 2 h 33"/>
                <a:gd name="T98" fmla="*/ 21 w 29"/>
                <a:gd name="T99" fmla="*/ 2 h 33"/>
                <a:gd name="T100" fmla="*/ 19 w 29"/>
                <a:gd name="T101" fmla="*/ 7 h 33"/>
                <a:gd name="T102" fmla="*/ 24 w 29"/>
                <a:gd name="T103" fmla="*/ 3 h 33"/>
                <a:gd name="T104" fmla="*/ 6 w 29"/>
                <a:gd name="T105" fmla="*/ 18 h 33"/>
                <a:gd name="T106" fmla="*/ 19 w 29"/>
                <a:gd name="T107" fmla="*/ 8 h 33"/>
                <a:gd name="T108" fmla="*/ 9 w 29"/>
                <a:gd name="T109" fmla="*/ 16 h 33"/>
                <a:gd name="T110" fmla="*/ 8 w 29"/>
                <a:gd name="T111" fmla="*/ 2 h 33"/>
                <a:gd name="T112" fmla="*/ 17 w 29"/>
                <a:gd name="T113" fmla="*/ 7 h 33"/>
                <a:gd name="T114" fmla="*/ 24 w 29"/>
                <a:gd name="T115" fmla="*/ 2 h 33"/>
                <a:gd name="T116" fmla="*/ 2 w 29"/>
                <a:gd name="T117" fmla="*/ 5 h 33"/>
                <a:gd name="T118" fmla="*/ 6 w 29"/>
                <a:gd name="T119" fmla="*/ 0 h 33"/>
                <a:gd name="T120" fmla="*/ 13 w 29"/>
                <a:gd name="T121" fmla="*/ 32 h 33"/>
                <a:gd name="T122" fmla="*/ 25 w 29"/>
                <a:gd name="T123" fmla="*/ 15 h 33"/>
                <a:gd name="T124" fmla="*/ 14 w 29"/>
                <a:gd name="T125"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33">
                  <a:moveTo>
                    <a:pt x="14" y="31"/>
                  </a:moveTo>
                  <a:cubicBezTo>
                    <a:pt x="14" y="30"/>
                    <a:pt x="14" y="30"/>
                    <a:pt x="14" y="30"/>
                  </a:cubicBezTo>
                  <a:cubicBezTo>
                    <a:pt x="14" y="30"/>
                    <a:pt x="15" y="29"/>
                    <a:pt x="15" y="28"/>
                  </a:cubicBezTo>
                  <a:cubicBezTo>
                    <a:pt x="15" y="29"/>
                    <a:pt x="14" y="30"/>
                    <a:pt x="14" y="31"/>
                  </a:cubicBezTo>
                  <a:moveTo>
                    <a:pt x="12" y="29"/>
                  </a:moveTo>
                  <a:cubicBezTo>
                    <a:pt x="12" y="29"/>
                    <a:pt x="12" y="29"/>
                    <a:pt x="12" y="29"/>
                  </a:cubicBezTo>
                  <a:cubicBezTo>
                    <a:pt x="14" y="28"/>
                    <a:pt x="14" y="28"/>
                    <a:pt x="14" y="28"/>
                  </a:cubicBezTo>
                  <a:cubicBezTo>
                    <a:pt x="14" y="27"/>
                    <a:pt x="15" y="26"/>
                    <a:pt x="16" y="26"/>
                  </a:cubicBezTo>
                  <a:cubicBezTo>
                    <a:pt x="16" y="26"/>
                    <a:pt x="16" y="26"/>
                    <a:pt x="16" y="26"/>
                  </a:cubicBezTo>
                  <a:cubicBezTo>
                    <a:pt x="15" y="27"/>
                    <a:pt x="14" y="28"/>
                    <a:pt x="13" y="28"/>
                  </a:cubicBezTo>
                  <a:cubicBezTo>
                    <a:pt x="12" y="29"/>
                    <a:pt x="12" y="29"/>
                    <a:pt x="12" y="29"/>
                  </a:cubicBezTo>
                  <a:moveTo>
                    <a:pt x="13" y="30"/>
                  </a:moveTo>
                  <a:cubicBezTo>
                    <a:pt x="13" y="29"/>
                    <a:pt x="13" y="29"/>
                    <a:pt x="13" y="29"/>
                  </a:cubicBezTo>
                  <a:cubicBezTo>
                    <a:pt x="15" y="28"/>
                    <a:pt x="16" y="26"/>
                    <a:pt x="18" y="24"/>
                  </a:cubicBezTo>
                  <a:cubicBezTo>
                    <a:pt x="16" y="26"/>
                    <a:pt x="15" y="28"/>
                    <a:pt x="13" y="30"/>
                  </a:cubicBezTo>
                  <a:moveTo>
                    <a:pt x="11" y="27"/>
                  </a:moveTo>
                  <a:cubicBezTo>
                    <a:pt x="11" y="26"/>
                    <a:pt x="11" y="26"/>
                    <a:pt x="11" y="26"/>
                  </a:cubicBezTo>
                  <a:cubicBezTo>
                    <a:pt x="12" y="25"/>
                    <a:pt x="14" y="25"/>
                    <a:pt x="15" y="24"/>
                  </a:cubicBezTo>
                  <a:cubicBezTo>
                    <a:pt x="14" y="25"/>
                    <a:pt x="13" y="26"/>
                    <a:pt x="11" y="27"/>
                  </a:cubicBezTo>
                  <a:moveTo>
                    <a:pt x="18" y="24"/>
                  </a:moveTo>
                  <a:cubicBezTo>
                    <a:pt x="19" y="23"/>
                    <a:pt x="19" y="23"/>
                    <a:pt x="19" y="22"/>
                  </a:cubicBezTo>
                  <a:cubicBezTo>
                    <a:pt x="19" y="23"/>
                    <a:pt x="19" y="23"/>
                    <a:pt x="19" y="23"/>
                  </a:cubicBezTo>
                  <a:cubicBezTo>
                    <a:pt x="18" y="24"/>
                    <a:pt x="18" y="24"/>
                    <a:pt x="18" y="24"/>
                  </a:cubicBezTo>
                  <a:moveTo>
                    <a:pt x="12" y="28"/>
                  </a:moveTo>
                  <a:cubicBezTo>
                    <a:pt x="12" y="28"/>
                    <a:pt x="12" y="28"/>
                    <a:pt x="12" y="27"/>
                  </a:cubicBezTo>
                  <a:cubicBezTo>
                    <a:pt x="15" y="25"/>
                    <a:pt x="18" y="23"/>
                    <a:pt x="20" y="21"/>
                  </a:cubicBezTo>
                  <a:cubicBezTo>
                    <a:pt x="20" y="21"/>
                    <a:pt x="20" y="21"/>
                    <a:pt x="20" y="21"/>
                  </a:cubicBezTo>
                  <a:cubicBezTo>
                    <a:pt x="18" y="23"/>
                    <a:pt x="15" y="26"/>
                    <a:pt x="12" y="28"/>
                  </a:cubicBezTo>
                  <a:moveTo>
                    <a:pt x="14" y="25"/>
                  </a:moveTo>
                  <a:cubicBezTo>
                    <a:pt x="16" y="24"/>
                    <a:pt x="17" y="23"/>
                    <a:pt x="18" y="22"/>
                  </a:cubicBezTo>
                  <a:cubicBezTo>
                    <a:pt x="19" y="21"/>
                    <a:pt x="21" y="20"/>
                    <a:pt x="22" y="19"/>
                  </a:cubicBezTo>
                  <a:cubicBezTo>
                    <a:pt x="22" y="19"/>
                    <a:pt x="21" y="19"/>
                    <a:pt x="21" y="20"/>
                  </a:cubicBezTo>
                  <a:cubicBezTo>
                    <a:pt x="19" y="21"/>
                    <a:pt x="18" y="23"/>
                    <a:pt x="16" y="24"/>
                  </a:cubicBezTo>
                  <a:cubicBezTo>
                    <a:pt x="15" y="24"/>
                    <a:pt x="15" y="25"/>
                    <a:pt x="14" y="25"/>
                  </a:cubicBezTo>
                  <a:moveTo>
                    <a:pt x="11" y="26"/>
                  </a:moveTo>
                  <a:cubicBezTo>
                    <a:pt x="10" y="25"/>
                    <a:pt x="10" y="25"/>
                    <a:pt x="10" y="25"/>
                  </a:cubicBezTo>
                  <a:cubicBezTo>
                    <a:pt x="15" y="23"/>
                    <a:pt x="18" y="20"/>
                    <a:pt x="22" y="17"/>
                  </a:cubicBezTo>
                  <a:cubicBezTo>
                    <a:pt x="22" y="17"/>
                    <a:pt x="22" y="17"/>
                    <a:pt x="22" y="17"/>
                  </a:cubicBezTo>
                  <a:cubicBezTo>
                    <a:pt x="21" y="18"/>
                    <a:pt x="19" y="19"/>
                    <a:pt x="18" y="21"/>
                  </a:cubicBezTo>
                  <a:cubicBezTo>
                    <a:pt x="15" y="22"/>
                    <a:pt x="13" y="24"/>
                    <a:pt x="11" y="26"/>
                  </a:cubicBezTo>
                  <a:moveTo>
                    <a:pt x="6" y="18"/>
                  </a:moveTo>
                  <a:cubicBezTo>
                    <a:pt x="6" y="17"/>
                    <a:pt x="6" y="17"/>
                    <a:pt x="6" y="17"/>
                  </a:cubicBezTo>
                  <a:cubicBezTo>
                    <a:pt x="6" y="17"/>
                    <a:pt x="7" y="17"/>
                    <a:pt x="7" y="17"/>
                  </a:cubicBezTo>
                  <a:cubicBezTo>
                    <a:pt x="6" y="18"/>
                    <a:pt x="6" y="18"/>
                    <a:pt x="6" y="18"/>
                  </a:cubicBezTo>
                  <a:moveTo>
                    <a:pt x="11" y="26"/>
                  </a:moveTo>
                  <a:cubicBezTo>
                    <a:pt x="12" y="25"/>
                    <a:pt x="13" y="25"/>
                    <a:pt x="14" y="24"/>
                  </a:cubicBezTo>
                  <a:cubicBezTo>
                    <a:pt x="17" y="22"/>
                    <a:pt x="21" y="19"/>
                    <a:pt x="23" y="16"/>
                  </a:cubicBezTo>
                  <a:cubicBezTo>
                    <a:pt x="23" y="16"/>
                    <a:pt x="23" y="17"/>
                    <a:pt x="23" y="17"/>
                  </a:cubicBezTo>
                  <a:cubicBezTo>
                    <a:pt x="22" y="18"/>
                    <a:pt x="22" y="18"/>
                    <a:pt x="22" y="18"/>
                  </a:cubicBezTo>
                  <a:cubicBezTo>
                    <a:pt x="22" y="18"/>
                    <a:pt x="22" y="18"/>
                    <a:pt x="22" y="18"/>
                  </a:cubicBezTo>
                  <a:cubicBezTo>
                    <a:pt x="21" y="19"/>
                    <a:pt x="19" y="20"/>
                    <a:pt x="18" y="21"/>
                  </a:cubicBezTo>
                  <a:cubicBezTo>
                    <a:pt x="17" y="22"/>
                    <a:pt x="15" y="23"/>
                    <a:pt x="14" y="24"/>
                  </a:cubicBezTo>
                  <a:cubicBezTo>
                    <a:pt x="13" y="25"/>
                    <a:pt x="12" y="25"/>
                    <a:pt x="11" y="26"/>
                  </a:cubicBezTo>
                  <a:moveTo>
                    <a:pt x="10" y="24"/>
                  </a:moveTo>
                  <a:cubicBezTo>
                    <a:pt x="9" y="23"/>
                    <a:pt x="9" y="23"/>
                    <a:pt x="9" y="23"/>
                  </a:cubicBezTo>
                  <a:cubicBezTo>
                    <a:pt x="12" y="22"/>
                    <a:pt x="16" y="20"/>
                    <a:pt x="19" y="18"/>
                  </a:cubicBezTo>
                  <a:cubicBezTo>
                    <a:pt x="20" y="17"/>
                    <a:pt x="21" y="16"/>
                    <a:pt x="22" y="16"/>
                  </a:cubicBezTo>
                  <a:cubicBezTo>
                    <a:pt x="18" y="19"/>
                    <a:pt x="13" y="21"/>
                    <a:pt x="10" y="24"/>
                  </a:cubicBezTo>
                  <a:moveTo>
                    <a:pt x="8" y="21"/>
                  </a:moveTo>
                  <a:cubicBezTo>
                    <a:pt x="11" y="19"/>
                    <a:pt x="15" y="17"/>
                    <a:pt x="18" y="15"/>
                  </a:cubicBezTo>
                  <a:cubicBezTo>
                    <a:pt x="17" y="16"/>
                    <a:pt x="17" y="16"/>
                    <a:pt x="17" y="16"/>
                  </a:cubicBezTo>
                  <a:cubicBezTo>
                    <a:pt x="14" y="18"/>
                    <a:pt x="12" y="20"/>
                    <a:pt x="9" y="23"/>
                  </a:cubicBezTo>
                  <a:cubicBezTo>
                    <a:pt x="8" y="22"/>
                    <a:pt x="8" y="22"/>
                    <a:pt x="8" y="21"/>
                  </a:cubicBezTo>
                  <a:cubicBezTo>
                    <a:pt x="8" y="21"/>
                    <a:pt x="8" y="21"/>
                    <a:pt x="8" y="21"/>
                  </a:cubicBezTo>
                  <a:moveTo>
                    <a:pt x="10" y="24"/>
                  </a:moveTo>
                  <a:cubicBezTo>
                    <a:pt x="10" y="24"/>
                    <a:pt x="11" y="23"/>
                    <a:pt x="12" y="22"/>
                  </a:cubicBezTo>
                  <a:cubicBezTo>
                    <a:pt x="16" y="19"/>
                    <a:pt x="21" y="17"/>
                    <a:pt x="24" y="14"/>
                  </a:cubicBezTo>
                  <a:cubicBezTo>
                    <a:pt x="24" y="15"/>
                    <a:pt x="24" y="15"/>
                    <a:pt x="24" y="15"/>
                  </a:cubicBezTo>
                  <a:cubicBezTo>
                    <a:pt x="24" y="15"/>
                    <a:pt x="24" y="15"/>
                    <a:pt x="24" y="15"/>
                  </a:cubicBezTo>
                  <a:cubicBezTo>
                    <a:pt x="21" y="17"/>
                    <a:pt x="19" y="19"/>
                    <a:pt x="16" y="21"/>
                  </a:cubicBezTo>
                  <a:cubicBezTo>
                    <a:pt x="15" y="22"/>
                    <a:pt x="14" y="23"/>
                    <a:pt x="12" y="23"/>
                  </a:cubicBezTo>
                  <a:cubicBezTo>
                    <a:pt x="10" y="24"/>
                    <a:pt x="10" y="24"/>
                    <a:pt x="10" y="24"/>
                  </a:cubicBezTo>
                  <a:moveTo>
                    <a:pt x="7" y="19"/>
                  </a:moveTo>
                  <a:cubicBezTo>
                    <a:pt x="11" y="17"/>
                    <a:pt x="14" y="15"/>
                    <a:pt x="18" y="13"/>
                  </a:cubicBezTo>
                  <a:cubicBezTo>
                    <a:pt x="18" y="13"/>
                    <a:pt x="18" y="13"/>
                    <a:pt x="18" y="13"/>
                  </a:cubicBezTo>
                  <a:cubicBezTo>
                    <a:pt x="18" y="13"/>
                    <a:pt x="18" y="13"/>
                    <a:pt x="18" y="13"/>
                  </a:cubicBezTo>
                  <a:cubicBezTo>
                    <a:pt x="15" y="16"/>
                    <a:pt x="11" y="18"/>
                    <a:pt x="8" y="21"/>
                  </a:cubicBezTo>
                  <a:cubicBezTo>
                    <a:pt x="8" y="21"/>
                    <a:pt x="8" y="21"/>
                    <a:pt x="8" y="21"/>
                  </a:cubicBezTo>
                  <a:cubicBezTo>
                    <a:pt x="7" y="20"/>
                    <a:pt x="7" y="20"/>
                    <a:pt x="7" y="20"/>
                  </a:cubicBezTo>
                  <a:cubicBezTo>
                    <a:pt x="7" y="19"/>
                    <a:pt x="7" y="19"/>
                    <a:pt x="6" y="18"/>
                  </a:cubicBezTo>
                  <a:cubicBezTo>
                    <a:pt x="8" y="18"/>
                    <a:pt x="9" y="17"/>
                    <a:pt x="10" y="16"/>
                  </a:cubicBezTo>
                  <a:cubicBezTo>
                    <a:pt x="9" y="17"/>
                    <a:pt x="8" y="18"/>
                    <a:pt x="7" y="19"/>
                  </a:cubicBezTo>
                  <a:cubicBezTo>
                    <a:pt x="7" y="19"/>
                    <a:pt x="7" y="19"/>
                    <a:pt x="7" y="19"/>
                  </a:cubicBezTo>
                  <a:moveTo>
                    <a:pt x="14" y="11"/>
                  </a:moveTo>
                  <a:cubicBezTo>
                    <a:pt x="14" y="11"/>
                    <a:pt x="14" y="11"/>
                    <a:pt x="14" y="11"/>
                  </a:cubicBezTo>
                  <a:cubicBezTo>
                    <a:pt x="14" y="11"/>
                    <a:pt x="14" y="11"/>
                    <a:pt x="14" y="11"/>
                  </a:cubicBezTo>
                  <a:cubicBezTo>
                    <a:pt x="14" y="11"/>
                    <a:pt x="14" y="11"/>
                    <a:pt x="14" y="11"/>
                  </a:cubicBezTo>
                  <a:moveTo>
                    <a:pt x="6" y="17"/>
                  </a:moveTo>
                  <a:cubicBezTo>
                    <a:pt x="6" y="17"/>
                    <a:pt x="6" y="17"/>
                    <a:pt x="7" y="16"/>
                  </a:cubicBezTo>
                  <a:cubicBezTo>
                    <a:pt x="9" y="14"/>
                    <a:pt x="11" y="12"/>
                    <a:pt x="13" y="10"/>
                  </a:cubicBezTo>
                  <a:cubicBezTo>
                    <a:pt x="13" y="10"/>
                    <a:pt x="13" y="10"/>
                    <a:pt x="13" y="10"/>
                  </a:cubicBezTo>
                  <a:cubicBezTo>
                    <a:pt x="14" y="10"/>
                    <a:pt x="14" y="10"/>
                    <a:pt x="14" y="10"/>
                  </a:cubicBezTo>
                  <a:cubicBezTo>
                    <a:pt x="14" y="10"/>
                    <a:pt x="14" y="10"/>
                    <a:pt x="14" y="10"/>
                  </a:cubicBezTo>
                  <a:cubicBezTo>
                    <a:pt x="13" y="11"/>
                    <a:pt x="13" y="11"/>
                    <a:pt x="12" y="12"/>
                  </a:cubicBezTo>
                  <a:cubicBezTo>
                    <a:pt x="12" y="12"/>
                    <a:pt x="12" y="12"/>
                    <a:pt x="11" y="13"/>
                  </a:cubicBezTo>
                  <a:cubicBezTo>
                    <a:pt x="10" y="14"/>
                    <a:pt x="9" y="15"/>
                    <a:pt x="8" y="15"/>
                  </a:cubicBezTo>
                  <a:cubicBezTo>
                    <a:pt x="7" y="16"/>
                    <a:pt x="7" y="16"/>
                    <a:pt x="7" y="16"/>
                  </a:cubicBezTo>
                  <a:cubicBezTo>
                    <a:pt x="7" y="16"/>
                    <a:pt x="6" y="17"/>
                    <a:pt x="6" y="17"/>
                  </a:cubicBezTo>
                  <a:moveTo>
                    <a:pt x="6" y="17"/>
                  </a:moveTo>
                  <a:cubicBezTo>
                    <a:pt x="5" y="16"/>
                    <a:pt x="5" y="16"/>
                    <a:pt x="5" y="15"/>
                  </a:cubicBezTo>
                  <a:cubicBezTo>
                    <a:pt x="6" y="14"/>
                    <a:pt x="7" y="13"/>
                    <a:pt x="9" y="12"/>
                  </a:cubicBezTo>
                  <a:cubicBezTo>
                    <a:pt x="10" y="11"/>
                    <a:pt x="12" y="11"/>
                    <a:pt x="13" y="10"/>
                  </a:cubicBezTo>
                  <a:cubicBezTo>
                    <a:pt x="10" y="12"/>
                    <a:pt x="8" y="14"/>
                    <a:pt x="6" y="17"/>
                  </a:cubicBezTo>
                  <a:moveTo>
                    <a:pt x="13" y="9"/>
                  </a:moveTo>
                  <a:cubicBezTo>
                    <a:pt x="13" y="9"/>
                    <a:pt x="13" y="9"/>
                    <a:pt x="13" y="9"/>
                  </a:cubicBezTo>
                  <a:cubicBezTo>
                    <a:pt x="13" y="9"/>
                    <a:pt x="13" y="9"/>
                    <a:pt x="13" y="9"/>
                  </a:cubicBezTo>
                  <a:moveTo>
                    <a:pt x="10" y="23"/>
                  </a:moveTo>
                  <a:cubicBezTo>
                    <a:pt x="12" y="20"/>
                    <a:pt x="15" y="18"/>
                    <a:pt x="18" y="16"/>
                  </a:cubicBezTo>
                  <a:cubicBezTo>
                    <a:pt x="21" y="14"/>
                    <a:pt x="24" y="11"/>
                    <a:pt x="27" y="9"/>
                  </a:cubicBezTo>
                  <a:cubicBezTo>
                    <a:pt x="26" y="10"/>
                    <a:pt x="26" y="12"/>
                    <a:pt x="25" y="13"/>
                  </a:cubicBezTo>
                  <a:cubicBezTo>
                    <a:pt x="23" y="15"/>
                    <a:pt x="20" y="16"/>
                    <a:pt x="18" y="18"/>
                  </a:cubicBezTo>
                  <a:cubicBezTo>
                    <a:pt x="16" y="19"/>
                    <a:pt x="15" y="20"/>
                    <a:pt x="13" y="20"/>
                  </a:cubicBezTo>
                  <a:cubicBezTo>
                    <a:pt x="12" y="21"/>
                    <a:pt x="10" y="22"/>
                    <a:pt x="10" y="23"/>
                  </a:cubicBezTo>
                  <a:moveTo>
                    <a:pt x="5" y="15"/>
                  </a:moveTo>
                  <a:cubicBezTo>
                    <a:pt x="4" y="14"/>
                    <a:pt x="4" y="14"/>
                    <a:pt x="4" y="13"/>
                  </a:cubicBezTo>
                  <a:cubicBezTo>
                    <a:pt x="6" y="12"/>
                    <a:pt x="8" y="10"/>
                    <a:pt x="10" y="9"/>
                  </a:cubicBezTo>
                  <a:cubicBezTo>
                    <a:pt x="11" y="8"/>
                    <a:pt x="11" y="8"/>
                    <a:pt x="12" y="8"/>
                  </a:cubicBezTo>
                  <a:cubicBezTo>
                    <a:pt x="12" y="8"/>
                    <a:pt x="11" y="8"/>
                    <a:pt x="11" y="9"/>
                  </a:cubicBezTo>
                  <a:cubicBezTo>
                    <a:pt x="10" y="9"/>
                    <a:pt x="10" y="10"/>
                    <a:pt x="9" y="10"/>
                  </a:cubicBezTo>
                  <a:cubicBezTo>
                    <a:pt x="8" y="12"/>
                    <a:pt x="6" y="13"/>
                    <a:pt x="5" y="15"/>
                  </a:cubicBezTo>
                  <a:moveTo>
                    <a:pt x="5" y="14"/>
                  </a:moveTo>
                  <a:cubicBezTo>
                    <a:pt x="8" y="13"/>
                    <a:pt x="10" y="10"/>
                    <a:pt x="12" y="8"/>
                  </a:cubicBezTo>
                  <a:cubicBezTo>
                    <a:pt x="13" y="8"/>
                    <a:pt x="13" y="9"/>
                    <a:pt x="13" y="9"/>
                  </a:cubicBezTo>
                  <a:cubicBezTo>
                    <a:pt x="10" y="11"/>
                    <a:pt x="8" y="13"/>
                    <a:pt x="5" y="14"/>
                  </a:cubicBezTo>
                  <a:moveTo>
                    <a:pt x="4" y="13"/>
                  </a:moveTo>
                  <a:cubicBezTo>
                    <a:pt x="3" y="12"/>
                    <a:pt x="3" y="12"/>
                    <a:pt x="3" y="11"/>
                  </a:cubicBezTo>
                  <a:cubicBezTo>
                    <a:pt x="6" y="10"/>
                    <a:pt x="8" y="8"/>
                    <a:pt x="10" y="7"/>
                  </a:cubicBezTo>
                  <a:cubicBezTo>
                    <a:pt x="11" y="6"/>
                    <a:pt x="11" y="6"/>
                    <a:pt x="11" y="6"/>
                  </a:cubicBezTo>
                  <a:cubicBezTo>
                    <a:pt x="11" y="6"/>
                    <a:pt x="10" y="7"/>
                    <a:pt x="10" y="7"/>
                  </a:cubicBezTo>
                  <a:cubicBezTo>
                    <a:pt x="9" y="8"/>
                    <a:pt x="8" y="9"/>
                    <a:pt x="8" y="9"/>
                  </a:cubicBezTo>
                  <a:cubicBezTo>
                    <a:pt x="6" y="10"/>
                    <a:pt x="5" y="12"/>
                    <a:pt x="4" y="13"/>
                  </a:cubicBezTo>
                  <a:moveTo>
                    <a:pt x="9" y="20"/>
                  </a:moveTo>
                  <a:cubicBezTo>
                    <a:pt x="8" y="20"/>
                    <a:pt x="10" y="20"/>
                    <a:pt x="10" y="19"/>
                  </a:cubicBezTo>
                  <a:cubicBezTo>
                    <a:pt x="13" y="17"/>
                    <a:pt x="16" y="15"/>
                    <a:pt x="19" y="12"/>
                  </a:cubicBezTo>
                  <a:cubicBezTo>
                    <a:pt x="20" y="11"/>
                    <a:pt x="20" y="11"/>
                    <a:pt x="20" y="11"/>
                  </a:cubicBezTo>
                  <a:cubicBezTo>
                    <a:pt x="22" y="10"/>
                    <a:pt x="24" y="8"/>
                    <a:pt x="26" y="7"/>
                  </a:cubicBezTo>
                  <a:cubicBezTo>
                    <a:pt x="27" y="7"/>
                    <a:pt x="27" y="7"/>
                    <a:pt x="27" y="7"/>
                  </a:cubicBezTo>
                  <a:cubicBezTo>
                    <a:pt x="27" y="6"/>
                    <a:pt x="27" y="6"/>
                    <a:pt x="27" y="6"/>
                  </a:cubicBezTo>
                  <a:cubicBezTo>
                    <a:pt x="27" y="7"/>
                    <a:pt x="27" y="7"/>
                    <a:pt x="27" y="8"/>
                  </a:cubicBezTo>
                  <a:cubicBezTo>
                    <a:pt x="27" y="8"/>
                    <a:pt x="27" y="8"/>
                    <a:pt x="27" y="8"/>
                  </a:cubicBezTo>
                  <a:cubicBezTo>
                    <a:pt x="23" y="10"/>
                    <a:pt x="21" y="13"/>
                    <a:pt x="18" y="15"/>
                  </a:cubicBezTo>
                  <a:cubicBezTo>
                    <a:pt x="16" y="16"/>
                    <a:pt x="14" y="17"/>
                    <a:pt x="12" y="18"/>
                  </a:cubicBezTo>
                  <a:cubicBezTo>
                    <a:pt x="11" y="19"/>
                    <a:pt x="10" y="19"/>
                    <a:pt x="9" y="20"/>
                  </a:cubicBezTo>
                  <a:cubicBezTo>
                    <a:pt x="9" y="20"/>
                    <a:pt x="9" y="20"/>
                    <a:pt x="9" y="20"/>
                  </a:cubicBezTo>
                  <a:moveTo>
                    <a:pt x="4" y="13"/>
                  </a:moveTo>
                  <a:cubicBezTo>
                    <a:pt x="4" y="13"/>
                    <a:pt x="4" y="13"/>
                    <a:pt x="5" y="12"/>
                  </a:cubicBezTo>
                  <a:cubicBezTo>
                    <a:pt x="6" y="11"/>
                    <a:pt x="6" y="11"/>
                    <a:pt x="7" y="10"/>
                  </a:cubicBezTo>
                  <a:cubicBezTo>
                    <a:pt x="9" y="9"/>
                    <a:pt x="10" y="8"/>
                    <a:pt x="12" y="6"/>
                  </a:cubicBezTo>
                  <a:cubicBezTo>
                    <a:pt x="12" y="7"/>
                    <a:pt x="12" y="7"/>
                    <a:pt x="12" y="7"/>
                  </a:cubicBezTo>
                  <a:cubicBezTo>
                    <a:pt x="9" y="8"/>
                    <a:pt x="8" y="11"/>
                    <a:pt x="5" y="12"/>
                  </a:cubicBezTo>
                  <a:cubicBezTo>
                    <a:pt x="5" y="12"/>
                    <a:pt x="4" y="13"/>
                    <a:pt x="4" y="13"/>
                  </a:cubicBezTo>
                  <a:moveTo>
                    <a:pt x="16" y="8"/>
                  </a:moveTo>
                  <a:cubicBezTo>
                    <a:pt x="16" y="8"/>
                    <a:pt x="16" y="8"/>
                    <a:pt x="16" y="8"/>
                  </a:cubicBezTo>
                  <a:cubicBezTo>
                    <a:pt x="18" y="7"/>
                    <a:pt x="19" y="6"/>
                    <a:pt x="21" y="5"/>
                  </a:cubicBezTo>
                  <a:cubicBezTo>
                    <a:pt x="20" y="5"/>
                    <a:pt x="19" y="6"/>
                    <a:pt x="18" y="7"/>
                  </a:cubicBezTo>
                  <a:cubicBezTo>
                    <a:pt x="17" y="7"/>
                    <a:pt x="17" y="8"/>
                    <a:pt x="16" y="8"/>
                  </a:cubicBezTo>
                  <a:moveTo>
                    <a:pt x="3" y="11"/>
                  </a:moveTo>
                  <a:cubicBezTo>
                    <a:pt x="3" y="10"/>
                    <a:pt x="3" y="10"/>
                    <a:pt x="3" y="9"/>
                  </a:cubicBezTo>
                  <a:cubicBezTo>
                    <a:pt x="4" y="9"/>
                    <a:pt x="5" y="8"/>
                    <a:pt x="6" y="7"/>
                  </a:cubicBezTo>
                  <a:cubicBezTo>
                    <a:pt x="7" y="6"/>
                    <a:pt x="8" y="6"/>
                    <a:pt x="8" y="5"/>
                  </a:cubicBezTo>
                  <a:cubicBezTo>
                    <a:pt x="9" y="5"/>
                    <a:pt x="10" y="4"/>
                    <a:pt x="10" y="4"/>
                  </a:cubicBezTo>
                  <a:cubicBezTo>
                    <a:pt x="10" y="4"/>
                    <a:pt x="10" y="5"/>
                    <a:pt x="9" y="5"/>
                  </a:cubicBezTo>
                  <a:cubicBezTo>
                    <a:pt x="7" y="8"/>
                    <a:pt x="5" y="9"/>
                    <a:pt x="3" y="11"/>
                  </a:cubicBezTo>
                  <a:moveTo>
                    <a:pt x="3" y="11"/>
                  </a:moveTo>
                  <a:cubicBezTo>
                    <a:pt x="3" y="11"/>
                    <a:pt x="3" y="11"/>
                    <a:pt x="3" y="11"/>
                  </a:cubicBezTo>
                  <a:cubicBezTo>
                    <a:pt x="5" y="9"/>
                    <a:pt x="9" y="7"/>
                    <a:pt x="11" y="4"/>
                  </a:cubicBezTo>
                  <a:cubicBezTo>
                    <a:pt x="11" y="5"/>
                    <a:pt x="11" y="5"/>
                    <a:pt x="11" y="6"/>
                  </a:cubicBezTo>
                  <a:cubicBezTo>
                    <a:pt x="10" y="6"/>
                    <a:pt x="9" y="7"/>
                    <a:pt x="7" y="8"/>
                  </a:cubicBezTo>
                  <a:cubicBezTo>
                    <a:pt x="6" y="9"/>
                    <a:pt x="4" y="10"/>
                    <a:pt x="3" y="11"/>
                  </a:cubicBezTo>
                  <a:moveTo>
                    <a:pt x="2" y="9"/>
                  </a:moveTo>
                  <a:cubicBezTo>
                    <a:pt x="2" y="8"/>
                    <a:pt x="2" y="8"/>
                    <a:pt x="2" y="8"/>
                  </a:cubicBezTo>
                  <a:cubicBezTo>
                    <a:pt x="2" y="8"/>
                    <a:pt x="2" y="8"/>
                    <a:pt x="2" y="8"/>
                  </a:cubicBezTo>
                  <a:cubicBezTo>
                    <a:pt x="4" y="7"/>
                    <a:pt x="6" y="5"/>
                    <a:pt x="8" y="3"/>
                  </a:cubicBezTo>
                  <a:cubicBezTo>
                    <a:pt x="8" y="3"/>
                    <a:pt x="8" y="3"/>
                    <a:pt x="9" y="3"/>
                  </a:cubicBezTo>
                  <a:cubicBezTo>
                    <a:pt x="9" y="3"/>
                    <a:pt x="7" y="5"/>
                    <a:pt x="6" y="6"/>
                  </a:cubicBezTo>
                  <a:cubicBezTo>
                    <a:pt x="5" y="7"/>
                    <a:pt x="4" y="8"/>
                    <a:pt x="2" y="9"/>
                  </a:cubicBezTo>
                  <a:moveTo>
                    <a:pt x="16" y="12"/>
                  </a:moveTo>
                  <a:cubicBezTo>
                    <a:pt x="18" y="10"/>
                    <a:pt x="20" y="9"/>
                    <a:pt x="21" y="7"/>
                  </a:cubicBezTo>
                  <a:cubicBezTo>
                    <a:pt x="23" y="6"/>
                    <a:pt x="25" y="5"/>
                    <a:pt x="26" y="3"/>
                  </a:cubicBezTo>
                  <a:cubicBezTo>
                    <a:pt x="23" y="7"/>
                    <a:pt x="20" y="9"/>
                    <a:pt x="16" y="12"/>
                  </a:cubicBezTo>
                  <a:moveTo>
                    <a:pt x="9" y="18"/>
                  </a:moveTo>
                  <a:cubicBezTo>
                    <a:pt x="10" y="17"/>
                    <a:pt x="10" y="17"/>
                    <a:pt x="11" y="16"/>
                  </a:cubicBezTo>
                  <a:cubicBezTo>
                    <a:pt x="16" y="12"/>
                    <a:pt x="22" y="9"/>
                    <a:pt x="26" y="3"/>
                  </a:cubicBezTo>
                  <a:cubicBezTo>
                    <a:pt x="27" y="4"/>
                    <a:pt x="27" y="5"/>
                    <a:pt x="27" y="6"/>
                  </a:cubicBezTo>
                  <a:cubicBezTo>
                    <a:pt x="27" y="6"/>
                    <a:pt x="27" y="6"/>
                    <a:pt x="27" y="6"/>
                  </a:cubicBezTo>
                  <a:cubicBezTo>
                    <a:pt x="25" y="7"/>
                    <a:pt x="23" y="8"/>
                    <a:pt x="21" y="10"/>
                  </a:cubicBezTo>
                  <a:cubicBezTo>
                    <a:pt x="19" y="12"/>
                    <a:pt x="16" y="13"/>
                    <a:pt x="14" y="15"/>
                  </a:cubicBezTo>
                  <a:cubicBezTo>
                    <a:pt x="12" y="16"/>
                    <a:pt x="11" y="17"/>
                    <a:pt x="9" y="18"/>
                  </a:cubicBezTo>
                  <a:moveTo>
                    <a:pt x="3" y="9"/>
                  </a:moveTo>
                  <a:cubicBezTo>
                    <a:pt x="5" y="7"/>
                    <a:pt x="8" y="5"/>
                    <a:pt x="9" y="3"/>
                  </a:cubicBezTo>
                  <a:cubicBezTo>
                    <a:pt x="10" y="3"/>
                    <a:pt x="10" y="3"/>
                    <a:pt x="10" y="4"/>
                  </a:cubicBezTo>
                  <a:cubicBezTo>
                    <a:pt x="8" y="5"/>
                    <a:pt x="5" y="7"/>
                    <a:pt x="3" y="9"/>
                  </a:cubicBezTo>
                  <a:moveTo>
                    <a:pt x="2" y="7"/>
                  </a:moveTo>
                  <a:cubicBezTo>
                    <a:pt x="2" y="7"/>
                    <a:pt x="2" y="6"/>
                    <a:pt x="2" y="6"/>
                  </a:cubicBezTo>
                  <a:cubicBezTo>
                    <a:pt x="3" y="5"/>
                    <a:pt x="4" y="4"/>
                    <a:pt x="5" y="4"/>
                  </a:cubicBezTo>
                  <a:cubicBezTo>
                    <a:pt x="5" y="3"/>
                    <a:pt x="6" y="2"/>
                    <a:pt x="7" y="2"/>
                  </a:cubicBezTo>
                  <a:cubicBezTo>
                    <a:pt x="7" y="2"/>
                    <a:pt x="7" y="3"/>
                    <a:pt x="6" y="4"/>
                  </a:cubicBezTo>
                  <a:cubicBezTo>
                    <a:pt x="5" y="5"/>
                    <a:pt x="3" y="6"/>
                    <a:pt x="2" y="7"/>
                  </a:cubicBezTo>
                  <a:moveTo>
                    <a:pt x="18" y="5"/>
                  </a:moveTo>
                  <a:cubicBezTo>
                    <a:pt x="18" y="4"/>
                    <a:pt x="20" y="3"/>
                    <a:pt x="21" y="2"/>
                  </a:cubicBezTo>
                  <a:cubicBezTo>
                    <a:pt x="20" y="3"/>
                    <a:pt x="18" y="4"/>
                    <a:pt x="18" y="5"/>
                  </a:cubicBezTo>
                  <a:moveTo>
                    <a:pt x="15" y="10"/>
                  </a:moveTo>
                  <a:cubicBezTo>
                    <a:pt x="15" y="9"/>
                    <a:pt x="15" y="9"/>
                    <a:pt x="15" y="9"/>
                  </a:cubicBezTo>
                  <a:cubicBezTo>
                    <a:pt x="16" y="9"/>
                    <a:pt x="17" y="8"/>
                    <a:pt x="19" y="7"/>
                  </a:cubicBezTo>
                  <a:cubicBezTo>
                    <a:pt x="20" y="6"/>
                    <a:pt x="21" y="6"/>
                    <a:pt x="22" y="4"/>
                  </a:cubicBezTo>
                  <a:cubicBezTo>
                    <a:pt x="22" y="4"/>
                    <a:pt x="23" y="3"/>
                    <a:pt x="24" y="2"/>
                  </a:cubicBezTo>
                  <a:cubicBezTo>
                    <a:pt x="24" y="2"/>
                    <a:pt x="24" y="2"/>
                    <a:pt x="24" y="2"/>
                  </a:cubicBezTo>
                  <a:cubicBezTo>
                    <a:pt x="24" y="3"/>
                    <a:pt x="24" y="3"/>
                    <a:pt x="24" y="3"/>
                  </a:cubicBezTo>
                  <a:cubicBezTo>
                    <a:pt x="24" y="3"/>
                    <a:pt x="23" y="4"/>
                    <a:pt x="22" y="5"/>
                  </a:cubicBezTo>
                  <a:cubicBezTo>
                    <a:pt x="21" y="6"/>
                    <a:pt x="20" y="7"/>
                    <a:pt x="18" y="8"/>
                  </a:cubicBezTo>
                  <a:cubicBezTo>
                    <a:pt x="17" y="8"/>
                    <a:pt x="16" y="9"/>
                    <a:pt x="15" y="10"/>
                  </a:cubicBezTo>
                  <a:moveTo>
                    <a:pt x="6" y="18"/>
                  </a:moveTo>
                  <a:cubicBezTo>
                    <a:pt x="7" y="17"/>
                    <a:pt x="8" y="16"/>
                    <a:pt x="8" y="16"/>
                  </a:cubicBezTo>
                  <a:cubicBezTo>
                    <a:pt x="9" y="16"/>
                    <a:pt x="9" y="16"/>
                    <a:pt x="9" y="16"/>
                  </a:cubicBezTo>
                  <a:cubicBezTo>
                    <a:pt x="10" y="15"/>
                    <a:pt x="11" y="14"/>
                    <a:pt x="11" y="13"/>
                  </a:cubicBezTo>
                  <a:cubicBezTo>
                    <a:pt x="14" y="11"/>
                    <a:pt x="16" y="10"/>
                    <a:pt x="19" y="8"/>
                  </a:cubicBezTo>
                  <a:cubicBezTo>
                    <a:pt x="21" y="6"/>
                    <a:pt x="24" y="5"/>
                    <a:pt x="25" y="2"/>
                  </a:cubicBezTo>
                  <a:cubicBezTo>
                    <a:pt x="25" y="2"/>
                    <a:pt x="26" y="2"/>
                    <a:pt x="26" y="3"/>
                  </a:cubicBezTo>
                  <a:cubicBezTo>
                    <a:pt x="23" y="6"/>
                    <a:pt x="19" y="9"/>
                    <a:pt x="16" y="12"/>
                  </a:cubicBezTo>
                  <a:cubicBezTo>
                    <a:pt x="14" y="13"/>
                    <a:pt x="12" y="15"/>
                    <a:pt x="9" y="16"/>
                  </a:cubicBezTo>
                  <a:cubicBezTo>
                    <a:pt x="8" y="17"/>
                    <a:pt x="7" y="17"/>
                    <a:pt x="6" y="18"/>
                  </a:cubicBezTo>
                  <a:moveTo>
                    <a:pt x="2" y="7"/>
                  </a:moveTo>
                  <a:cubicBezTo>
                    <a:pt x="3" y="7"/>
                    <a:pt x="4" y="6"/>
                    <a:pt x="5" y="5"/>
                  </a:cubicBezTo>
                  <a:cubicBezTo>
                    <a:pt x="6" y="4"/>
                    <a:pt x="7" y="3"/>
                    <a:pt x="8" y="2"/>
                  </a:cubicBezTo>
                  <a:cubicBezTo>
                    <a:pt x="8" y="2"/>
                    <a:pt x="8" y="2"/>
                    <a:pt x="8" y="2"/>
                  </a:cubicBezTo>
                  <a:cubicBezTo>
                    <a:pt x="8" y="2"/>
                    <a:pt x="9" y="2"/>
                    <a:pt x="9" y="2"/>
                  </a:cubicBezTo>
                  <a:cubicBezTo>
                    <a:pt x="6" y="4"/>
                    <a:pt x="5" y="6"/>
                    <a:pt x="2" y="7"/>
                  </a:cubicBezTo>
                  <a:moveTo>
                    <a:pt x="17" y="7"/>
                  </a:moveTo>
                  <a:cubicBezTo>
                    <a:pt x="17" y="6"/>
                    <a:pt x="17" y="6"/>
                    <a:pt x="17" y="6"/>
                  </a:cubicBezTo>
                  <a:cubicBezTo>
                    <a:pt x="19" y="5"/>
                    <a:pt x="21" y="3"/>
                    <a:pt x="22" y="2"/>
                  </a:cubicBezTo>
                  <a:cubicBezTo>
                    <a:pt x="23" y="2"/>
                    <a:pt x="23" y="2"/>
                    <a:pt x="24" y="2"/>
                  </a:cubicBezTo>
                  <a:cubicBezTo>
                    <a:pt x="24" y="2"/>
                    <a:pt x="24" y="2"/>
                    <a:pt x="24" y="2"/>
                  </a:cubicBezTo>
                  <a:cubicBezTo>
                    <a:pt x="23" y="2"/>
                    <a:pt x="23" y="2"/>
                    <a:pt x="22" y="3"/>
                  </a:cubicBezTo>
                  <a:cubicBezTo>
                    <a:pt x="21" y="4"/>
                    <a:pt x="20" y="5"/>
                    <a:pt x="18" y="6"/>
                  </a:cubicBezTo>
                  <a:cubicBezTo>
                    <a:pt x="18" y="6"/>
                    <a:pt x="17" y="7"/>
                    <a:pt x="17" y="7"/>
                  </a:cubicBezTo>
                  <a:moveTo>
                    <a:pt x="2" y="5"/>
                  </a:moveTo>
                  <a:cubicBezTo>
                    <a:pt x="3" y="3"/>
                    <a:pt x="4" y="1"/>
                    <a:pt x="6" y="1"/>
                  </a:cubicBezTo>
                  <a:cubicBezTo>
                    <a:pt x="6" y="1"/>
                    <a:pt x="7" y="1"/>
                    <a:pt x="7" y="1"/>
                  </a:cubicBezTo>
                  <a:cubicBezTo>
                    <a:pt x="5" y="2"/>
                    <a:pt x="4" y="4"/>
                    <a:pt x="2" y="5"/>
                  </a:cubicBezTo>
                  <a:moveTo>
                    <a:pt x="6" y="0"/>
                  </a:moveTo>
                  <a:cubicBezTo>
                    <a:pt x="4" y="0"/>
                    <a:pt x="2" y="1"/>
                    <a:pt x="1" y="3"/>
                  </a:cubicBezTo>
                  <a:cubicBezTo>
                    <a:pt x="0" y="7"/>
                    <a:pt x="1" y="12"/>
                    <a:pt x="3" y="15"/>
                  </a:cubicBezTo>
                  <a:cubicBezTo>
                    <a:pt x="6" y="21"/>
                    <a:pt x="9" y="27"/>
                    <a:pt x="13" y="32"/>
                  </a:cubicBezTo>
                  <a:cubicBezTo>
                    <a:pt x="13" y="32"/>
                    <a:pt x="13" y="32"/>
                    <a:pt x="13" y="32"/>
                  </a:cubicBezTo>
                  <a:cubicBezTo>
                    <a:pt x="13" y="33"/>
                    <a:pt x="13" y="33"/>
                    <a:pt x="14" y="33"/>
                  </a:cubicBezTo>
                  <a:cubicBezTo>
                    <a:pt x="14" y="33"/>
                    <a:pt x="14" y="33"/>
                    <a:pt x="14" y="32"/>
                  </a:cubicBezTo>
                  <a:cubicBezTo>
                    <a:pt x="14" y="32"/>
                    <a:pt x="14" y="32"/>
                    <a:pt x="14" y="32"/>
                  </a:cubicBezTo>
                  <a:cubicBezTo>
                    <a:pt x="18" y="27"/>
                    <a:pt x="22" y="21"/>
                    <a:pt x="25" y="15"/>
                  </a:cubicBezTo>
                  <a:cubicBezTo>
                    <a:pt x="27" y="12"/>
                    <a:pt x="29" y="8"/>
                    <a:pt x="29" y="4"/>
                  </a:cubicBezTo>
                  <a:cubicBezTo>
                    <a:pt x="28" y="2"/>
                    <a:pt x="26" y="0"/>
                    <a:pt x="24" y="0"/>
                  </a:cubicBezTo>
                  <a:cubicBezTo>
                    <a:pt x="23" y="0"/>
                    <a:pt x="23" y="0"/>
                    <a:pt x="22" y="0"/>
                  </a:cubicBezTo>
                  <a:cubicBezTo>
                    <a:pt x="18" y="1"/>
                    <a:pt x="16" y="5"/>
                    <a:pt x="14" y="8"/>
                  </a:cubicBezTo>
                  <a:cubicBezTo>
                    <a:pt x="13" y="5"/>
                    <a:pt x="11" y="2"/>
                    <a:pt x="8" y="0"/>
                  </a:cubicBezTo>
                  <a:cubicBezTo>
                    <a:pt x="8" y="0"/>
                    <a:pt x="7" y="0"/>
                    <a:pt x="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2" name="Freeform 56"/>
            <p:cNvSpPr>
              <a:spLocks noEditPoints="1"/>
            </p:cNvSpPr>
            <p:nvPr/>
          </p:nvSpPr>
          <p:spPr bwMode="auto">
            <a:xfrm>
              <a:off x="7367256" y="2145432"/>
              <a:ext cx="520700" cy="487363"/>
            </a:xfrm>
            <a:custGeom>
              <a:avLst/>
              <a:gdLst>
                <a:gd name="T0" fmla="*/ 12 w 123"/>
                <a:gd name="T1" fmla="*/ 84 h 115"/>
                <a:gd name="T2" fmla="*/ 11 w 123"/>
                <a:gd name="T3" fmla="*/ 84 h 115"/>
                <a:gd name="T4" fmla="*/ 21 w 123"/>
                <a:gd name="T5" fmla="*/ 93 h 115"/>
                <a:gd name="T6" fmla="*/ 14 w 123"/>
                <a:gd name="T7" fmla="*/ 85 h 115"/>
                <a:gd name="T8" fmla="*/ 18 w 123"/>
                <a:gd name="T9" fmla="*/ 79 h 115"/>
                <a:gd name="T10" fmla="*/ 26 w 123"/>
                <a:gd name="T11" fmla="*/ 72 h 115"/>
                <a:gd name="T12" fmla="*/ 29 w 123"/>
                <a:gd name="T13" fmla="*/ 72 h 115"/>
                <a:gd name="T14" fmla="*/ 32 w 123"/>
                <a:gd name="T15" fmla="*/ 66 h 115"/>
                <a:gd name="T16" fmla="*/ 54 w 123"/>
                <a:gd name="T17" fmla="*/ 63 h 115"/>
                <a:gd name="T18" fmla="*/ 34 w 123"/>
                <a:gd name="T19" fmla="*/ 68 h 115"/>
                <a:gd name="T20" fmla="*/ 27 w 123"/>
                <a:gd name="T21" fmla="*/ 98 h 115"/>
                <a:gd name="T22" fmla="*/ 72 w 123"/>
                <a:gd name="T23" fmla="*/ 73 h 115"/>
                <a:gd name="T24" fmla="*/ 50 w 123"/>
                <a:gd name="T25" fmla="*/ 59 h 115"/>
                <a:gd name="T26" fmla="*/ 41 w 123"/>
                <a:gd name="T27" fmla="*/ 58 h 115"/>
                <a:gd name="T28" fmla="*/ 44 w 123"/>
                <a:gd name="T29" fmla="*/ 56 h 115"/>
                <a:gd name="T30" fmla="*/ 47 w 123"/>
                <a:gd name="T31" fmla="*/ 52 h 115"/>
                <a:gd name="T32" fmla="*/ 87 w 123"/>
                <a:gd name="T33" fmla="*/ 58 h 115"/>
                <a:gd name="T34" fmla="*/ 40 w 123"/>
                <a:gd name="T35" fmla="*/ 84 h 115"/>
                <a:gd name="T36" fmla="*/ 61 w 123"/>
                <a:gd name="T37" fmla="*/ 38 h 115"/>
                <a:gd name="T38" fmla="*/ 103 w 123"/>
                <a:gd name="T39" fmla="*/ 46 h 115"/>
                <a:gd name="T40" fmla="*/ 93 w 123"/>
                <a:gd name="T41" fmla="*/ 53 h 115"/>
                <a:gd name="T42" fmla="*/ 85 w 123"/>
                <a:gd name="T43" fmla="*/ 53 h 115"/>
                <a:gd name="T44" fmla="*/ 47 w 123"/>
                <a:gd name="T45" fmla="*/ 94 h 115"/>
                <a:gd name="T46" fmla="*/ 56 w 123"/>
                <a:gd name="T47" fmla="*/ 70 h 115"/>
                <a:gd name="T48" fmla="*/ 72 w 123"/>
                <a:gd name="T49" fmla="*/ 29 h 115"/>
                <a:gd name="T50" fmla="*/ 77 w 123"/>
                <a:gd name="T51" fmla="*/ 27 h 115"/>
                <a:gd name="T52" fmla="*/ 55 w 123"/>
                <a:gd name="T53" fmla="*/ 92 h 115"/>
                <a:gd name="T54" fmla="*/ 115 w 123"/>
                <a:gd name="T55" fmla="*/ 39 h 115"/>
                <a:gd name="T56" fmla="*/ 75 w 123"/>
                <a:gd name="T57" fmla="*/ 21 h 115"/>
                <a:gd name="T58" fmla="*/ 82 w 123"/>
                <a:gd name="T59" fmla="*/ 63 h 115"/>
                <a:gd name="T60" fmla="*/ 108 w 123"/>
                <a:gd name="T61" fmla="*/ 51 h 115"/>
                <a:gd name="T62" fmla="*/ 100 w 123"/>
                <a:gd name="T63" fmla="*/ 46 h 115"/>
                <a:gd name="T64" fmla="*/ 68 w 123"/>
                <a:gd name="T65" fmla="*/ 12 h 115"/>
                <a:gd name="T66" fmla="*/ 65 w 123"/>
                <a:gd name="T67" fmla="*/ 8 h 115"/>
                <a:gd name="T68" fmla="*/ 98 w 123"/>
                <a:gd name="T69" fmla="*/ 25 h 115"/>
                <a:gd name="T70" fmla="*/ 79 w 123"/>
                <a:gd name="T71" fmla="*/ 40 h 115"/>
                <a:gd name="T72" fmla="*/ 80 w 123"/>
                <a:gd name="T73" fmla="*/ 18 h 115"/>
                <a:gd name="T74" fmla="*/ 74 w 123"/>
                <a:gd name="T75" fmla="*/ 26 h 115"/>
                <a:gd name="T76" fmla="*/ 77 w 123"/>
                <a:gd name="T77" fmla="*/ 23 h 115"/>
                <a:gd name="T78" fmla="*/ 84 w 123"/>
                <a:gd name="T79" fmla="*/ 15 h 115"/>
                <a:gd name="T80" fmla="*/ 98 w 123"/>
                <a:gd name="T81" fmla="*/ 6 h 115"/>
                <a:gd name="T82" fmla="*/ 66 w 123"/>
                <a:gd name="T83" fmla="*/ 8 h 115"/>
                <a:gd name="T84" fmla="*/ 78 w 123"/>
                <a:gd name="T85" fmla="*/ 20 h 115"/>
                <a:gd name="T86" fmla="*/ 76 w 123"/>
                <a:gd name="T87" fmla="*/ 16 h 115"/>
                <a:gd name="T88" fmla="*/ 73 w 123"/>
                <a:gd name="T89" fmla="*/ 10 h 115"/>
                <a:gd name="T90" fmla="*/ 69 w 123"/>
                <a:gd name="T91" fmla="*/ 68 h 115"/>
                <a:gd name="T92" fmla="*/ 73 w 123"/>
                <a:gd name="T93" fmla="*/ 71 h 115"/>
                <a:gd name="T94" fmla="*/ 95 w 123"/>
                <a:gd name="T95" fmla="*/ 5 h 115"/>
                <a:gd name="T96" fmla="*/ 81 w 123"/>
                <a:gd name="T97" fmla="*/ 44 h 115"/>
                <a:gd name="T98" fmla="*/ 94 w 123"/>
                <a:gd name="T99" fmla="*/ 38 h 115"/>
                <a:gd name="T100" fmla="*/ 102 w 123"/>
                <a:gd name="T101" fmla="*/ 7 h 115"/>
                <a:gd name="T102" fmla="*/ 96 w 123"/>
                <a:gd name="T103" fmla="*/ 33 h 115"/>
                <a:gd name="T104" fmla="*/ 97 w 123"/>
                <a:gd name="T105" fmla="*/ 49 h 115"/>
                <a:gd name="T106" fmla="*/ 118 w 123"/>
                <a:gd name="T107" fmla="*/ 9 h 115"/>
                <a:gd name="T108" fmla="*/ 114 w 123"/>
                <a:gd name="T109" fmla="*/ 25 h 115"/>
                <a:gd name="T110" fmla="*/ 106 w 123"/>
                <a:gd name="T111" fmla="*/ 45 h 115"/>
                <a:gd name="T112" fmla="*/ 116 w 123"/>
                <a:gd name="T113" fmla="*/ 5 h 115"/>
                <a:gd name="T114" fmla="*/ 104 w 123"/>
                <a:gd name="T115" fmla="*/ 37 h 115"/>
                <a:gd name="T116" fmla="*/ 97 w 123"/>
                <a:gd name="T117" fmla="*/ 49 h 115"/>
                <a:gd name="T118" fmla="*/ 1 w 123"/>
                <a:gd name="T119" fmla="*/ 86 h 115"/>
                <a:gd name="T120" fmla="*/ 37 w 123"/>
                <a:gd name="T121" fmla="*/ 115 h 115"/>
                <a:gd name="T122" fmla="*/ 122 w 123"/>
                <a:gd name="T123"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115">
                  <a:moveTo>
                    <a:pt x="33" y="105"/>
                  </a:moveTo>
                  <a:cubicBezTo>
                    <a:pt x="32" y="104"/>
                    <a:pt x="31" y="103"/>
                    <a:pt x="31" y="102"/>
                  </a:cubicBezTo>
                  <a:cubicBezTo>
                    <a:pt x="32" y="99"/>
                    <a:pt x="33" y="97"/>
                    <a:pt x="35" y="94"/>
                  </a:cubicBezTo>
                  <a:cubicBezTo>
                    <a:pt x="34" y="97"/>
                    <a:pt x="33" y="101"/>
                    <a:pt x="33" y="105"/>
                  </a:cubicBezTo>
                  <a:moveTo>
                    <a:pt x="10" y="88"/>
                  </a:moveTo>
                  <a:cubicBezTo>
                    <a:pt x="10" y="88"/>
                    <a:pt x="10" y="88"/>
                    <a:pt x="10" y="87"/>
                  </a:cubicBezTo>
                  <a:cubicBezTo>
                    <a:pt x="10" y="87"/>
                    <a:pt x="12" y="84"/>
                    <a:pt x="12" y="84"/>
                  </a:cubicBezTo>
                  <a:cubicBezTo>
                    <a:pt x="12" y="84"/>
                    <a:pt x="13" y="84"/>
                    <a:pt x="13" y="85"/>
                  </a:cubicBezTo>
                  <a:cubicBezTo>
                    <a:pt x="13" y="86"/>
                    <a:pt x="12" y="87"/>
                    <a:pt x="12" y="89"/>
                  </a:cubicBezTo>
                  <a:cubicBezTo>
                    <a:pt x="11" y="88"/>
                    <a:pt x="11" y="88"/>
                    <a:pt x="10" y="88"/>
                  </a:cubicBezTo>
                  <a:cubicBezTo>
                    <a:pt x="10" y="88"/>
                    <a:pt x="10" y="88"/>
                    <a:pt x="10" y="88"/>
                  </a:cubicBezTo>
                  <a:moveTo>
                    <a:pt x="10" y="88"/>
                  </a:moveTo>
                  <a:cubicBezTo>
                    <a:pt x="9" y="87"/>
                    <a:pt x="8" y="87"/>
                    <a:pt x="7" y="87"/>
                  </a:cubicBezTo>
                  <a:cubicBezTo>
                    <a:pt x="8" y="86"/>
                    <a:pt x="10" y="85"/>
                    <a:pt x="11" y="84"/>
                  </a:cubicBezTo>
                  <a:cubicBezTo>
                    <a:pt x="11" y="85"/>
                    <a:pt x="10" y="86"/>
                    <a:pt x="9" y="87"/>
                  </a:cubicBezTo>
                  <a:cubicBezTo>
                    <a:pt x="9" y="87"/>
                    <a:pt x="9" y="88"/>
                    <a:pt x="10" y="88"/>
                  </a:cubicBezTo>
                  <a:moveTo>
                    <a:pt x="17" y="91"/>
                  </a:moveTo>
                  <a:cubicBezTo>
                    <a:pt x="16" y="90"/>
                    <a:pt x="15" y="90"/>
                    <a:pt x="13" y="89"/>
                  </a:cubicBezTo>
                  <a:cubicBezTo>
                    <a:pt x="15" y="86"/>
                    <a:pt x="16" y="84"/>
                    <a:pt x="18" y="81"/>
                  </a:cubicBezTo>
                  <a:cubicBezTo>
                    <a:pt x="17" y="83"/>
                    <a:pt x="17" y="88"/>
                    <a:pt x="17" y="91"/>
                  </a:cubicBezTo>
                  <a:moveTo>
                    <a:pt x="21" y="93"/>
                  </a:moveTo>
                  <a:cubicBezTo>
                    <a:pt x="20" y="93"/>
                    <a:pt x="19" y="92"/>
                    <a:pt x="19" y="92"/>
                  </a:cubicBezTo>
                  <a:cubicBezTo>
                    <a:pt x="22" y="88"/>
                    <a:pt x="22" y="82"/>
                    <a:pt x="24" y="77"/>
                  </a:cubicBezTo>
                  <a:cubicBezTo>
                    <a:pt x="24" y="76"/>
                    <a:pt x="24" y="75"/>
                    <a:pt x="24" y="74"/>
                  </a:cubicBezTo>
                  <a:cubicBezTo>
                    <a:pt x="24" y="77"/>
                    <a:pt x="24" y="80"/>
                    <a:pt x="23" y="82"/>
                  </a:cubicBezTo>
                  <a:cubicBezTo>
                    <a:pt x="22" y="86"/>
                    <a:pt x="22" y="90"/>
                    <a:pt x="21" y="93"/>
                  </a:cubicBezTo>
                  <a:moveTo>
                    <a:pt x="13" y="88"/>
                  </a:moveTo>
                  <a:cubicBezTo>
                    <a:pt x="13" y="88"/>
                    <a:pt x="14" y="85"/>
                    <a:pt x="14" y="85"/>
                  </a:cubicBezTo>
                  <a:cubicBezTo>
                    <a:pt x="14" y="84"/>
                    <a:pt x="14" y="83"/>
                    <a:pt x="13" y="82"/>
                  </a:cubicBezTo>
                  <a:cubicBezTo>
                    <a:pt x="17" y="79"/>
                    <a:pt x="20" y="77"/>
                    <a:pt x="24" y="74"/>
                  </a:cubicBezTo>
                  <a:cubicBezTo>
                    <a:pt x="22" y="77"/>
                    <a:pt x="22" y="81"/>
                    <a:pt x="21" y="84"/>
                  </a:cubicBezTo>
                  <a:cubicBezTo>
                    <a:pt x="21" y="85"/>
                    <a:pt x="19" y="90"/>
                    <a:pt x="18" y="90"/>
                  </a:cubicBezTo>
                  <a:cubicBezTo>
                    <a:pt x="18" y="90"/>
                    <a:pt x="18" y="90"/>
                    <a:pt x="18" y="90"/>
                  </a:cubicBezTo>
                  <a:cubicBezTo>
                    <a:pt x="18" y="86"/>
                    <a:pt x="19" y="83"/>
                    <a:pt x="19" y="79"/>
                  </a:cubicBezTo>
                  <a:cubicBezTo>
                    <a:pt x="19" y="79"/>
                    <a:pt x="19" y="79"/>
                    <a:pt x="18" y="79"/>
                  </a:cubicBezTo>
                  <a:cubicBezTo>
                    <a:pt x="18" y="79"/>
                    <a:pt x="18" y="79"/>
                    <a:pt x="18" y="79"/>
                  </a:cubicBezTo>
                  <a:cubicBezTo>
                    <a:pt x="16" y="82"/>
                    <a:pt x="15" y="85"/>
                    <a:pt x="13" y="88"/>
                  </a:cubicBezTo>
                  <a:cubicBezTo>
                    <a:pt x="13" y="88"/>
                    <a:pt x="13" y="88"/>
                    <a:pt x="13" y="88"/>
                  </a:cubicBezTo>
                  <a:moveTo>
                    <a:pt x="22" y="93"/>
                  </a:moveTo>
                  <a:cubicBezTo>
                    <a:pt x="21" y="93"/>
                    <a:pt x="23" y="86"/>
                    <a:pt x="24" y="85"/>
                  </a:cubicBezTo>
                  <a:cubicBezTo>
                    <a:pt x="24" y="81"/>
                    <a:pt x="25" y="76"/>
                    <a:pt x="26" y="72"/>
                  </a:cubicBezTo>
                  <a:cubicBezTo>
                    <a:pt x="26" y="72"/>
                    <a:pt x="26" y="72"/>
                    <a:pt x="26" y="72"/>
                  </a:cubicBezTo>
                  <a:cubicBezTo>
                    <a:pt x="27" y="71"/>
                    <a:pt x="28" y="70"/>
                    <a:pt x="30" y="69"/>
                  </a:cubicBezTo>
                  <a:cubicBezTo>
                    <a:pt x="27" y="75"/>
                    <a:pt x="26" y="82"/>
                    <a:pt x="23" y="89"/>
                  </a:cubicBezTo>
                  <a:cubicBezTo>
                    <a:pt x="22" y="92"/>
                    <a:pt x="22" y="93"/>
                    <a:pt x="22" y="93"/>
                  </a:cubicBezTo>
                  <a:moveTo>
                    <a:pt x="23" y="95"/>
                  </a:moveTo>
                  <a:cubicBezTo>
                    <a:pt x="23" y="95"/>
                    <a:pt x="22" y="94"/>
                    <a:pt x="22" y="94"/>
                  </a:cubicBezTo>
                  <a:cubicBezTo>
                    <a:pt x="24" y="90"/>
                    <a:pt x="26" y="86"/>
                    <a:pt x="27" y="81"/>
                  </a:cubicBezTo>
                  <a:cubicBezTo>
                    <a:pt x="28" y="78"/>
                    <a:pt x="28" y="75"/>
                    <a:pt x="29" y="72"/>
                  </a:cubicBezTo>
                  <a:cubicBezTo>
                    <a:pt x="30" y="71"/>
                    <a:pt x="31" y="69"/>
                    <a:pt x="31" y="67"/>
                  </a:cubicBezTo>
                  <a:cubicBezTo>
                    <a:pt x="31" y="67"/>
                    <a:pt x="31" y="67"/>
                    <a:pt x="31" y="67"/>
                  </a:cubicBezTo>
                  <a:cubicBezTo>
                    <a:pt x="31" y="77"/>
                    <a:pt x="25" y="86"/>
                    <a:pt x="23" y="95"/>
                  </a:cubicBezTo>
                  <a:moveTo>
                    <a:pt x="24" y="94"/>
                  </a:moveTo>
                  <a:cubicBezTo>
                    <a:pt x="24" y="94"/>
                    <a:pt x="25" y="91"/>
                    <a:pt x="26" y="89"/>
                  </a:cubicBezTo>
                  <a:cubicBezTo>
                    <a:pt x="27" y="86"/>
                    <a:pt x="28" y="83"/>
                    <a:pt x="29" y="80"/>
                  </a:cubicBezTo>
                  <a:cubicBezTo>
                    <a:pt x="31" y="76"/>
                    <a:pt x="32" y="71"/>
                    <a:pt x="32" y="66"/>
                  </a:cubicBezTo>
                  <a:cubicBezTo>
                    <a:pt x="33" y="66"/>
                    <a:pt x="33" y="65"/>
                    <a:pt x="34" y="65"/>
                  </a:cubicBezTo>
                  <a:cubicBezTo>
                    <a:pt x="30" y="73"/>
                    <a:pt x="30" y="84"/>
                    <a:pt x="26" y="92"/>
                  </a:cubicBezTo>
                  <a:cubicBezTo>
                    <a:pt x="25" y="93"/>
                    <a:pt x="25" y="94"/>
                    <a:pt x="24" y="94"/>
                  </a:cubicBezTo>
                  <a:moveTo>
                    <a:pt x="37" y="110"/>
                  </a:moveTo>
                  <a:cubicBezTo>
                    <a:pt x="40" y="106"/>
                    <a:pt x="41" y="101"/>
                    <a:pt x="42" y="96"/>
                  </a:cubicBezTo>
                  <a:cubicBezTo>
                    <a:pt x="45" y="89"/>
                    <a:pt x="47" y="83"/>
                    <a:pt x="49" y="76"/>
                  </a:cubicBezTo>
                  <a:cubicBezTo>
                    <a:pt x="51" y="72"/>
                    <a:pt x="53" y="68"/>
                    <a:pt x="54" y="63"/>
                  </a:cubicBezTo>
                  <a:cubicBezTo>
                    <a:pt x="54" y="64"/>
                    <a:pt x="54" y="65"/>
                    <a:pt x="54" y="66"/>
                  </a:cubicBezTo>
                  <a:cubicBezTo>
                    <a:pt x="51" y="78"/>
                    <a:pt x="48" y="90"/>
                    <a:pt x="44" y="102"/>
                  </a:cubicBezTo>
                  <a:cubicBezTo>
                    <a:pt x="44" y="103"/>
                    <a:pt x="44" y="103"/>
                    <a:pt x="44" y="103"/>
                  </a:cubicBezTo>
                  <a:cubicBezTo>
                    <a:pt x="41" y="105"/>
                    <a:pt x="39" y="107"/>
                    <a:pt x="37" y="110"/>
                  </a:cubicBezTo>
                  <a:moveTo>
                    <a:pt x="26" y="97"/>
                  </a:moveTo>
                  <a:cubicBezTo>
                    <a:pt x="25" y="97"/>
                    <a:pt x="25" y="96"/>
                    <a:pt x="24" y="96"/>
                  </a:cubicBezTo>
                  <a:cubicBezTo>
                    <a:pt x="31" y="88"/>
                    <a:pt x="31" y="77"/>
                    <a:pt x="34" y="68"/>
                  </a:cubicBezTo>
                  <a:cubicBezTo>
                    <a:pt x="34" y="67"/>
                    <a:pt x="35" y="65"/>
                    <a:pt x="35" y="64"/>
                  </a:cubicBezTo>
                  <a:cubicBezTo>
                    <a:pt x="36" y="63"/>
                    <a:pt x="36" y="63"/>
                    <a:pt x="36" y="63"/>
                  </a:cubicBezTo>
                  <a:cubicBezTo>
                    <a:pt x="36" y="63"/>
                    <a:pt x="36" y="65"/>
                    <a:pt x="36" y="67"/>
                  </a:cubicBezTo>
                  <a:cubicBezTo>
                    <a:pt x="35" y="70"/>
                    <a:pt x="34" y="74"/>
                    <a:pt x="33" y="77"/>
                  </a:cubicBezTo>
                  <a:cubicBezTo>
                    <a:pt x="31" y="84"/>
                    <a:pt x="28" y="91"/>
                    <a:pt x="26" y="97"/>
                  </a:cubicBezTo>
                  <a:moveTo>
                    <a:pt x="29" y="101"/>
                  </a:moveTo>
                  <a:cubicBezTo>
                    <a:pt x="29" y="100"/>
                    <a:pt x="28" y="99"/>
                    <a:pt x="27" y="98"/>
                  </a:cubicBezTo>
                  <a:cubicBezTo>
                    <a:pt x="34" y="87"/>
                    <a:pt x="35" y="73"/>
                    <a:pt x="41" y="61"/>
                  </a:cubicBezTo>
                  <a:cubicBezTo>
                    <a:pt x="41" y="62"/>
                    <a:pt x="40" y="63"/>
                    <a:pt x="40" y="64"/>
                  </a:cubicBezTo>
                  <a:cubicBezTo>
                    <a:pt x="39" y="68"/>
                    <a:pt x="38" y="73"/>
                    <a:pt x="36" y="77"/>
                  </a:cubicBezTo>
                  <a:cubicBezTo>
                    <a:pt x="34" y="85"/>
                    <a:pt x="31" y="93"/>
                    <a:pt x="29" y="101"/>
                  </a:cubicBezTo>
                  <a:moveTo>
                    <a:pt x="68" y="78"/>
                  </a:moveTo>
                  <a:cubicBezTo>
                    <a:pt x="70" y="72"/>
                    <a:pt x="72" y="65"/>
                    <a:pt x="75" y="59"/>
                  </a:cubicBezTo>
                  <a:cubicBezTo>
                    <a:pt x="74" y="64"/>
                    <a:pt x="73" y="68"/>
                    <a:pt x="72" y="73"/>
                  </a:cubicBezTo>
                  <a:cubicBezTo>
                    <a:pt x="72" y="74"/>
                    <a:pt x="72" y="74"/>
                    <a:pt x="72" y="74"/>
                  </a:cubicBezTo>
                  <a:cubicBezTo>
                    <a:pt x="71" y="75"/>
                    <a:pt x="70" y="76"/>
                    <a:pt x="68" y="78"/>
                  </a:cubicBezTo>
                  <a:moveTo>
                    <a:pt x="36" y="109"/>
                  </a:moveTo>
                  <a:cubicBezTo>
                    <a:pt x="35" y="108"/>
                    <a:pt x="34" y="107"/>
                    <a:pt x="34" y="106"/>
                  </a:cubicBezTo>
                  <a:cubicBezTo>
                    <a:pt x="35" y="103"/>
                    <a:pt x="36" y="100"/>
                    <a:pt x="37" y="96"/>
                  </a:cubicBezTo>
                  <a:cubicBezTo>
                    <a:pt x="38" y="91"/>
                    <a:pt x="41" y="85"/>
                    <a:pt x="43" y="80"/>
                  </a:cubicBezTo>
                  <a:cubicBezTo>
                    <a:pt x="46" y="73"/>
                    <a:pt x="48" y="66"/>
                    <a:pt x="50" y="59"/>
                  </a:cubicBezTo>
                  <a:cubicBezTo>
                    <a:pt x="48" y="64"/>
                    <a:pt x="47" y="70"/>
                    <a:pt x="45" y="75"/>
                  </a:cubicBezTo>
                  <a:cubicBezTo>
                    <a:pt x="42" y="86"/>
                    <a:pt x="40" y="98"/>
                    <a:pt x="36" y="109"/>
                  </a:cubicBezTo>
                  <a:moveTo>
                    <a:pt x="27" y="97"/>
                  </a:moveTo>
                  <a:cubicBezTo>
                    <a:pt x="27" y="97"/>
                    <a:pt x="27" y="96"/>
                    <a:pt x="28" y="94"/>
                  </a:cubicBezTo>
                  <a:cubicBezTo>
                    <a:pt x="30" y="90"/>
                    <a:pt x="31" y="86"/>
                    <a:pt x="32" y="81"/>
                  </a:cubicBezTo>
                  <a:cubicBezTo>
                    <a:pt x="35" y="75"/>
                    <a:pt x="36" y="68"/>
                    <a:pt x="37" y="62"/>
                  </a:cubicBezTo>
                  <a:cubicBezTo>
                    <a:pt x="39" y="60"/>
                    <a:pt x="40" y="59"/>
                    <a:pt x="41" y="58"/>
                  </a:cubicBezTo>
                  <a:cubicBezTo>
                    <a:pt x="35" y="69"/>
                    <a:pt x="34" y="82"/>
                    <a:pt x="28" y="94"/>
                  </a:cubicBezTo>
                  <a:cubicBezTo>
                    <a:pt x="27" y="96"/>
                    <a:pt x="27" y="97"/>
                    <a:pt x="27" y="97"/>
                  </a:cubicBezTo>
                  <a:moveTo>
                    <a:pt x="30" y="101"/>
                  </a:moveTo>
                  <a:cubicBezTo>
                    <a:pt x="30" y="101"/>
                    <a:pt x="31" y="97"/>
                    <a:pt x="32" y="95"/>
                  </a:cubicBezTo>
                  <a:cubicBezTo>
                    <a:pt x="33" y="90"/>
                    <a:pt x="34" y="86"/>
                    <a:pt x="36" y="81"/>
                  </a:cubicBezTo>
                  <a:cubicBezTo>
                    <a:pt x="39" y="73"/>
                    <a:pt x="41" y="64"/>
                    <a:pt x="44" y="56"/>
                  </a:cubicBezTo>
                  <a:cubicBezTo>
                    <a:pt x="44" y="56"/>
                    <a:pt x="44" y="56"/>
                    <a:pt x="44" y="56"/>
                  </a:cubicBezTo>
                  <a:cubicBezTo>
                    <a:pt x="45" y="55"/>
                    <a:pt x="46" y="54"/>
                    <a:pt x="47" y="53"/>
                  </a:cubicBezTo>
                  <a:cubicBezTo>
                    <a:pt x="41" y="67"/>
                    <a:pt x="38" y="83"/>
                    <a:pt x="32" y="98"/>
                  </a:cubicBezTo>
                  <a:cubicBezTo>
                    <a:pt x="31" y="100"/>
                    <a:pt x="30" y="101"/>
                    <a:pt x="30" y="101"/>
                  </a:cubicBezTo>
                  <a:moveTo>
                    <a:pt x="43" y="66"/>
                  </a:moveTo>
                  <a:cubicBezTo>
                    <a:pt x="43" y="66"/>
                    <a:pt x="43" y="66"/>
                    <a:pt x="43" y="66"/>
                  </a:cubicBezTo>
                  <a:cubicBezTo>
                    <a:pt x="44" y="63"/>
                    <a:pt x="45" y="61"/>
                    <a:pt x="45" y="59"/>
                  </a:cubicBezTo>
                  <a:cubicBezTo>
                    <a:pt x="46" y="58"/>
                    <a:pt x="47" y="52"/>
                    <a:pt x="47" y="52"/>
                  </a:cubicBezTo>
                  <a:cubicBezTo>
                    <a:pt x="47" y="52"/>
                    <a:pt x="47" y="52"/>
                    <a:pt x="47" y="54"/>
                  </a:cubicBezTo>
                  <a:cubicBezTo>
                    <a:pt x="46" y="58"/>
                    <a:pt x="45" y="62"/>
                    <a:pt x="43" y="66"/>
                  </a:cubicBezTo>
                  <a:moveTo>
                    <a:pt x="87" y="58"/>
                  </a:moveTo>
                  <a:cubicBezTo>
                    <a:pt x="89" y="55"/>
                    <a:pt x="90" y="51"/>
                    <a:pt x="92" y="47"/>
                  </a:cubicBezTo>
                  <a:cubicBezTo>
                    <a:pt x="91" y="50"/>
                    <a:pt x="91" y="52"/>
                    <a:pt x="90" y="55"/>
                  </a:cubicBezTo>
                  <a:cubicBezTo>
                    <a:pt x="91" y="55"/>
                    <a:pt x="91" y="55"/>
                    <a:pt x="91" y="55"/>
                  </a:cubicBezTo>
                  <a:cubicBezTo>
                    <a:pt x="90" y="56"/>
                    <a:pt x="88" y="57"/>
                    <a:pt x="87" y="58"/>
                  </a:cubicBezTo>
                  <a:moveTo>
                    <a:pt x="33" y="105"/>
                  </a:moveTo>
                  <a:cubicBezTo>
                    <a:pt x="34" y="102"/>
                    <a:pt x="34" y="99"/>
                    <a:pt x="35" y="95"/>
                  </a:cubicBezTo>
                  <a:cubicBezTo>
                    <a:pt x="36" y="90"/>
                    <a:pt x="38" y="85"/>
                    <a:pt x="40" y="80"/>
                  </a:cubicBezTo>
                  <a:cubicBezTo>
                    <a:pt x="43" y="70"/>
                    <a:pt x="46" y="60"/>
                    <a:pt x="49" y="51"/>
                  </a:cubicBezTo>
                  <a:cubicBezTo>
                    <a:pt x="50" y="49"/>
                    <a:pt x="52" y="48"/>
                    <a:pt x="53" y="46"/>
                  </a:cubicBezTo>
                  <a:cubicBezTo>
                    <a:pt x="50" y="53"/>
                    <a:pt x="49" y="62"/>
                    <a:pt x="46" y="70"/>
                  </a:cubicBezTo>
                  <a:cubicBezTo>
                    <a:pt x="44" y="74"/>
                    <a:pt x="42" y="79"/>
                    <a:pt x="40" y="84"/>
                  </a:cubicBezTo>
                  <a:cubicBezTo>
                    <a:pt x="38" y="89"/>
                    <a:pt x="37" y="94"/>
                    <a:pt x="35" y="100"/>
                  </a:cubicBezTo>
                  <a:cubicBezTo>
                    <a:pt x="35" y="102"/>
                    <a:pt x="34" y="103"/>
                    <a:pt x="33" y="105"/>
                  </a:cubicBezTo>
                  <a:moveTo>
                    <a:pt x="38" y="105"/>
                  </a:moveTo>
                  <a:cubicBezTo>
                    <a:pt x="39" y="103"/>
                    <a:pt x="39" y="102"/>
                    <a:pt x="40" y="100"/>
                  </a:cubicBezTo>
                  <a:cubicBezTo>
                    <a:pt x="42" y="93"/>
                    <a:pt x="43" y="86"/>
                    <a:pt x="45" y="80"/>
                  </a:cubicBezTo>
                  <a:cubicBezTo>
                    <a:pt x="48" y="68"/>
                    <a:pt x="51" y="55"/>
                    <a:pt x="56" y="43"/>
                  </a:cubicBezTo>
                  <a:cubicBezTo>
                    <a:pt x="58" y="42"/>
                    <a:pt x="60" y="40"/>
                    <a:pt x="61" y="38"/>
                  </a:cubicBezTo>
                  <a:cubicBezTo>
                    <a:pt x="59" y="43"/>
                    <a:pt x="58" y="49"/>
                    <a:pt x="57" y="55"/>
                  </a:cubicBezTo>
                  <a:cubicBezTo>
                    <a:pt x="55" y="59"/>
                    <a:pt x="54" y="63"/>
                    <a:pt x="52" y="67"/>
                  </a:cubicBezTo>
                  <a:cubicBezTo>
                    <a:pt x="47" y="78"/>
                    <a:pt x="44" y="90"/>
                    <a:pt x="40" y="102"/>
                  </a:cubicBezTo>
                  <a:cubicBezTo>
                    <a:pt x="39" y="103"/>
                    <a:pt x="39" y="104"/>
                    <a:pt x="38" y="105"/>
                  </a:cubicBezTo>
                  <a:moveTo>
                    <a:pt x="104" y="47"/>
                  </a:moveTo>
                  <a:cubicBezTo>
                    <a:pt x="104" y="47"/>
                    <a:pt x="103" y="46"/>
                    <a:pt x="103" y="46"/>
                  </a:cubicBezTo>
                  <a:cubicBezTo>
                    <a:pt x="103" y="46"/>
                    <a:pt x="103" y="46"/>
                    <a:pt x="103" y="46"/>
                  </a:cubicBezTo>
                  <a:cubicBezTo>
                    <a:pt x="104" y="43"/>
                    <a:pt x="105" y="39"/>
                    <a:pt x="106" y="36"/>
                  </a:cubicBezTo>
                  <a:cubicBezTo>
                    <a:pt x="105" y="40"/>
                    <a:pt x="105" y="43"/>
                    <a:pt x="104" y="47"/>
                  </a:cubicBezTo>
                  <a:moveTo>
                    <a:pt x="93" y="53"/>
                  </a:moveTo>
                  <a:cubicBezTo>
                    <a:pt x="96" y="47"/>
                    <a:pt x="97" y="40"/>
                    <a:pt x="99" y="34"/>
                  </a:cubicBezTo>
                  <a:cubicBezTo>
                    <a:pt x="99" y="34"/>
                    <a:pt x="99" y="34"/>
                    <a:pt x="99" y="34"/>
                  </a:cubicBezTo>
                  <a:cubicBezTo>
                    <a:pt x="98" y="39"/>
                    <a:pt x="97" y="44"/>
                    <a:pt x="96" y="50"/>
                  </a:cubicBezTo>
                  <a:cubicBezTo>
                    <a:pt x="95" y="51"/>
                    <a:pt x="94" y="52"/>
                    <a:pt x="93" y="53"/>
                  </a:cubicBezTo>
                  <a:moveTo>
                    <a:pt x="85" y="53"/>
                  </a:moveTo>
                  <a:cubicBezTo>
                    <a:pt x="86" y="51"/>
                    <a:pt x="86" y="49"/>
                    <a:pt x="86" y="47"/>
                  </a:cubicBezTo>
                  <a:cubicBezTo>
                    <a:pt x="88" y="42"/>
                    <a:pt x="90" y="37"/>
                    <a:pt x="91" y="33"/>
                  </a:cubicBezTo>
                  <a:cubicBezTo>
                    <a:pt x="92" y="32"/>
                    <a:pt x="92" y="32"/>
                    <a:pt x="92" y="32"/>
                  </a:cubicBezTo>
                  <a:cubicBezTo>
                    <a:pt x="91" y="33"/>
                    <a:pt x="91" y="35"/>
                    <a:pt x="90" y="36"/>
                  </a:cubicBezTo>
                  <a:cubicBezTo>
                    <a:pt x="88" y="41"/>
                    <a:pt x="87" y="47"/>
                    <a:pt x="86" y="52"/>
                  </a:cubicBezTo>
                  <a:cubicBezTo>
                    <a:pt x="85" y="52"/>
                    <a:pt x="85" y="52"/>
                    <a:pt x="85" y="53"/>
                  </a:cubicBezTo>
                  <a:moveTo>
                    <a:pt x="112" y="55"/>
                  </a:moveTo>
                  <a:cubicBezTo>
                    <a:pt x="111" y="54"/>
                    <a:pt x="110" y="53"/>
                    <a:pt x="109" y="52"/>
                  </a:cubicBezTo>
                  <a:cubicBezTo>
                    <a:pt x="111" y="45"/>
                    <a:pt x="113" y="38"/>
                    <a:pt x="115" y="31"/>
                  </a:cubicBezTo>
                  <a:cubicBezTo>
                    <a:pt x="115" y="33"/>
                    <a:pt x="115" y="35"/>
                    <a:pt x="114" y="37"/>
                  </a:cubicBezTo>
                  <a:cubicBezTo>
                    <a:pt x="113" y="43"/>
                    <a:pt x="111" y="49"/>
                    <a:pt x="112" y="55"/>
                  </a:cubicBezTo>
                  <a:moveTo>
                    <a:pt x="45" y="100"/>
                  </a:moveTo>
                  <a:cubicBezTo>
                    <a:pt x="45" y="99"/>
                    <a:pt x="47" y="96"/>
                    <a:pt x="47" y="94"/>
                  </a:cubicBezTo>
                  <a:cubicBezTo>
                    <a:pt x="49" y="87"/>
                    <a:pt x="50" y="80"/>
                    <a:pt x="52" y="74"/>
                  </a:cubicBezTo>
                  <a:cubicBezTo>
                    <a:pt x="54" y="69"/>
                    <a:pt x="55" y="63"/>
                    <a:pt x="57" y="58"/>
                  </a:cubicBezTo>
                  <a:cubicBezTo>
                    <a:pt x="57" y="57"/>
                    <a:pt x="57" y="57"/>
                    <a:pt x="57" y="56"/>
                  </a:cubicBezTo>
                  <a:cubicBezTo>
                    <a:pt x="59" y="50"/>
                    <a:pt x="61" y="43"/>
                    <a:pt x="63" y="36"/>
                  </a:cubicBezTo>
                  <a:cubicBezTo>
                    <a:pt x="66" y="34"/>
                    <a:pt x="69" y="31"/>
                    <a:pt x="71" y="29"/>
                  </a:cubicBezTo>
                  <a:cubicBezTo>
                    <a:pt x="67" y="37"/>
                    <a:pt x="65" y="46"/>
                    <a:pt x="62" y="54"/>
                  </a:cubicBezTo>
                  <a:cubicBezTo>
                    <a:pt x="60" y="60"/>
                    <a:pt x="58" y="65"/>
                    <a:pt x="56" y="70"/>
                  </a:cubicBezTo>
                  <a:cubicBezTo>
                    <a:pt x="54" y="77"/>
                    <a:pt x="52" y="83"/>
                    <a:pt x="49" y="90"/>
                  </a:cubicBezTo>
                  <a:cubicBezTo>
                    <a:pt x="48" y="93"/>
                    <a:pt x="46" y="97"/>
                    <a:pt x="45" y="100"/>
                  </a:cubicBezTo>
                  <a:moveTo>
                    <a:pt x="45" y="102"/>
                  </a:moveTo>
                  <a:cubicBezTo>
                    <a:pt x="50" y="92"/>
                    <a:pt x="53" y="81"/>
                    <a:pt x="57" y="71"/>
                  </a:cubicBezTo>
                  <a:cubicBezTo>
                    <a:pt x="59" y="65"/>
                    <a:pt x="61" y="60"/>
                    <a:pt x="63" y="54"/>
                  </a:cubicBezTo>
                  <a:cubicBezTo>
                    <a:pt x="66" y="48"/>
                    <a:pt x="67" y="42"/>
                    <a:pt x="69" y="36"/>
                  </a:cubicBezTo>
                  <a:cubicBezTo>
                    <a:pt x="70" y="34"/>
                    <a:pt x="71" y="31"/>
                    <a:pt x="72" y="29"/>
                  </a:cubicBezTo>
                  <a:cubicBezTo>
                    <a:pt x="71" y="30"/>
                    <a:pt x="71" y="32"/>
                    <a:pt x="70" y="34"/>
                  </a:cubicBezTo>
                  <a:cubicBezTo>
                    <a:pt x="68" y="40"/>
                    <a:pt x="66" y="47"/>
                    <a:pt x="64" y="54"/>
                  </a:cubicBezTo>
                  <a:cubicBezTo>
                    <a:pt x="60" y="66"/>
                    <a:pt x="57" y="79"/>
                    <a:pt x="54" y="92"/>
                  </a:cubicBezTo>
                  <a:cubicBezTo>
                    <a:pt x="54" y="93"/>
                    <a:pt x="54" y="93"/>
                    <a:pt x="54" y="93"/>
                  </a:cubicBezTo>
                  <a:cubicBezTo>
                    <a:pt x="51" y="96"/>
                    <a:pt x="48" y="99"/>
                    <a:pt x="45" y="102"/>
                  </a:cubicBezTo>
                  <a:moveTo>
                    <a:pt x="55" y="92"/>
                  </a:moveTo>
                  <a:cubicBezTo>
                    <a:pt x="64" y="71"/>
                    <a:pt x="69" y="48"/>
                    <a:pt x="77" y="27"/>
                  </a:cubicBezTo>
                  <a:cubicBezTo>
                    <a:pt x="78" y="25"/>
                    <a:pt x="79" y="23"/>
                    <a:pt x="79" y="21"/>
                  </a:cubicBezTo>
                  <a:cubicBezTo>
                    <a:pt x="79" y="24"/>
                    <a:pt x="78" y="27"/>
                    <a:pt x="77" y="30"/>
                  </a:cubicBezTo>
                  <a:cubicBezTo>
                    <a:pt x="75" y="36"/>
                    <a:pt x="73" y="43"/>
                    <a:pt x="71" y="49"/>
                  </a:cubicBezTo>
                  <a:cubicBezTo>
                    <a:pt x="67" y="61"/>
                    <a:pt x="64" y="73"/>
                    <a:pt x="60" y="85"/>
                  </a:cubicBezTo>
                  <a:cubicBezTo>
                    <a:pt x="60" y="86"/>
                    <a:pt x="60" y="86"/>
                    <a:pt x="60" y="86"/>
                  </a:cubicBezTo>
                  <a:cubicBezTo>
                    <a:pt x="60" y="86"/>
                    <a:pt x="60" y="86"/>
                    <a:pt x="60" y="86"/>
                  </a:cubicBezTo>
                  <a:cubicBezTo>
                    <a:pt x="59" y="88"/>
                    <a:pt x="57" y="90"/>
                    <a:pt x="55" y="92"/>
                  </a:cubicBezTo>
                  <a:moveTo>
                    <a:pt x="107" y="31"/>
                  </a:moveTo>
                  <a:cubicBezTo>
                    <a:pt x="108" y="27"/>
                    <a:pt x="109" y="24"/>
                    <a:pt x="110" y="21"/>
                  </a:cubicBezTo>
                  <a:cubicBezTo>
                    <a:pt x="109" y="23"/>
                    <a:pt x="109" y="24"/>
                    <a:pt x="108" y="26"/>
                  </a:cubicBezTo>
                  <a:cubicBezTo>
                    <a:pt x="108" y="28"/>
                    <a:pt x="107" y="29"/>
                    <a:pt x="107" y="31"/>
                  </a:cubicBezTo>
                  <a:moveTo>
                    <a:pt x="114" y="57"/>
                  </a:moveTo>
                  <a:cubicBezTo>
                    <a:pt x="113" y="56"/>
                    <a:pt x="113" y="56"/>
                    <a:pt x="113" y="56"/>
                  </a:cubicBezTo>
                  <a:cubicBezTo>
                    <a:pt x="112" y="51"/>
                    <a:pt x="113" y="45"/>
                    <a:pt x="115" y="39"/>
                  </a:cubicBezTo>
                  <a:cubicBezTo>
                    <a:pt x="116" y="34"/>
                    <a:pt x="116" y="29"/>
                    <a:pt x="117" y="24"/>
                  </a:cubicBezTo>
                  <a:cubicBezTo>
                    <a:pt x="117" y="23"/>
                    <a:pt x="117" y="22"/>
                    <a:pt x="117" y="21"/>
                  </a:cubicBezTo>
                  <a:cubicBezTo>
                    <a:pt x="116" y="33"/>
                    <a:pt x="114" y="45"/>
                    <a:pt x="114" y="57"/>
                  </a:cubicBezTo>
                  <a:moveTo>
                    <a:pt x="75" y="21"/>
                  </a:moveTo>
                  <a:cubicBezTo>
                    <a:pt x="74" y="20"/>
                    <a:pt x="74" y="20"/>
                    <a:pt x="74" y="19"/>
                  </a:cubicBezTo>
                  <a:cubicBezTo>
                    <a:pt x="74" y="19"/>
                    <a:pt x="74" y="18"/>
                    <a:pt x="75" y="18"/>
                  </a:cubicBezTo>
                  <a:cubicBezTo>
                    <a:pt x="74" y="19"/>
                    <a:pt x="74" y="20"/>
                    <a:pt x="75" y="21"/>
                  </a:cubicBezTo>
                  <a:moveTo>
                    <a:pt x="82" y="63"/>
                  </a:moveTo>
                  <a:cubicBezTo>
                    <a:pt x="85" y="56"/>
                    <a:pt x="87" y="49"/>
                    <a:pt x="90" y="41"/>
                  </a:cubicBezTo>
                  <a:cubicBezTo>
                    <a:pt x="92" y="33"/>
                    <a:pt x="95" y="25"/>
                    <a:pt x="98" y="17"/>
                  </a:cubicBezTo>
                  <a:cubicBezTo>
                    <a:pt x="97" y="22"/>
                    <a:pt x="96" y="27"/>
                    <a:pt x="94" y="31"/>
                  </a:cubicBezTo>
                  <a:cubicBezTo>
                    <a:pt x="91" y="41"/>
                    <a:pt x="88" y="50"/>
                    <a:pt x="86" y="60"/>
                  </a:cubicBezTo>
                  <a:cubicBezTo>
                    <a:pt x="86" y="60"/>
                    <a:pt x="86" y="60"/>
                    <a:pt x="86" y="60"/>
                  </a:cubicBezTo>
                  <a:cubicBezTo>
                    <a:pt x="85" y="61"/>
                    <a:pt x="84" y="62"/>
                    <a:pt x="82" y="63"/>
                  </a:cubicBezTo>
                  <a:moveTo>
                    <a:pt x="108" y="51"/>
                  </a:moveTo>
                  <a:cubicBezTo>
                    <a:pt x="107" y="50"/>
                    <a:pt x="106" y="49"/>
                    <a:pt x="105" y="48"/>
                  </a:cubicBezTo>
                  <a:cubicBezTo>
                    <a:pt x="109" y="43"/>
                    <a:pt x="110" y="37"/>
                    <a:pt x="111" y="31"/>
                  </a:cubicBezTo>
                  <a:cubicBezTo>
                    <a:pt x="112" y="27"/>
                    <a:pt x="112" y="23"/>
                    <a:pt x="114" y="19"/>
                  </a:cubicBezTo>
                  <a:cubicBezTo>
                    <a:pt x="114" y="18"/>
                    <a:pt x="114" y="18"/>
                    <a:pt x="114" y="17"/>
                  </a:cubicBezTo>
                  <a:cubicBezTo>
                    <a:pt x="113" y="22"/>
                    <a:pt x="112" y="27"/>
                    <a:pt x="112" y="31"/>
                  </a:cubicBezTo>
                  <a:cubicBezTo>
                    <a:pt x="112" y="38"/>
                    <a:pt x="109" y="44"/>
                    <a:pt x="108" y="51"/>
                  </a:cubicBezTo>
                  <a:moveTo>
                    <a:pt x="99" y="47"/>
                  </a:moveTo>
                  <a:cubicBezTo>
                    <a:pt x="100" y="43"/>
                    <a:pt x="102" y="38"/>
                    <a:pt x="103" y="34"/>
                  </a:cubicBezTo>
                  <a:cubicBezTo>
                    <a:pt x="105" y="27"/>
                    <a:pt x="107" y="20"/>
                    <a:pt x="110" y="13"/>
                  </a:cubicBezTo>
                  <a:cubicBezTo>
                    <a:pt x="110" y="14"/>
                    <a:pt x="109" y="15"/>
                    <a:pt x="109" y="16"/>
                  </a:cubicBezTo>
                  <a:cubicBezTo>
                    <a:pt x="108" y="19"/>
                    <a:pt x="106" y="23"/>
                    <a:pt x="105" y="26"/>
                  </a:cubicBezTo>
                  <a:cubicBezTo>
                    <a:pt x="104" y="32"/>
                    <a:pt x="102" y="39"/>
                    <a:pt x="101" y="45"/>
                  </a:cubicBezTo>
                  <a:cubicBezTo>
                    <a:pt x="100" y="46"/>
                    <a:pt x="100" y="46"/>
                    <a:pt x="100" y="46"/>
                  </a:cubicBezTo>
                  <a:cubicBezTo>
                    <a:pt x="100" y="46"/>
                    <a:pt x="99" y="47"/>
                    <a:pt x="99" y="47"/>
                  </a:cubicBezTo>
                  <a:moveTo>
                    <a:pt x="73" y="18"/>
                  </a:moveTo>
                  <a:cubicBezTo>
                    <a:pt x="72" y="18"/>
                    <a:pt x="72" y="17"/>
                    <a:pt x="71" y="16"/>
                  </a:cubicBezTo>
                  <a:cubicBezTo>
                    <a:pt x="72" y="15"/>
                    <a:pt x="73" y="14"/>
                    <a:pt x="73" y="12"/>
                  </a:cubicBezTo>
                  <a:cubicBezTo>
                    <a:pt x="73" y="14"/>
                    <a:pt x="72" y="16"/>
                    <a:pt x="73" y="18"/>
                  </a:cubicBezTo>
                  <a:moveTo>
                    <a:pt x="70" y="14"/>
                  </a:moveTo>
                  <a:cubicBezTo>
                    <a:pt x="69" y="13"/>
                    <a:pt x="68" y="13"/>
                    <a:pt x="68" y="12"/>
                  </a:cubicBezTo>
                  <a:cubicBezTo>
                    <a:pt x="68" y="12"/>
                    <a:pt x="68" y="12"/>
                    <a:pt x="68" y="12"/>
                  </a:cubicBezTo>
                  <a:cubicBezTo>
                    <a:pt x="68" y="11"/>
                    <a:pt x="69" y="10"/>
                    <a:pt x="69" y="10"/>
                  </a:cubicBezTo>
                  <a:cubicBezTo>
                    <a:pt x="69" y="11"/>
                    <a:pt x="69" y="13"/>
                    <a:pt x="70" y="14"/>
                  </a:cubicBezTo>
                  <a:moveTo>
                    <a:pt x="65" y="9"/>
                  </a:moveTo>
                  <a:cubicBezTo>
                    <a:pt x="65" y="9"/>
                    <a:pt x="65" y="8"/>
                    <a:pt x="64" y="8"/>
                  </a:cubicBezTo>
                  <a:cubicBezTo>
                    <a:pt x="65" y="8"/>
                    <a:pt x="65" y="8"/>
                    <a:pt x="65" y="8"/>
                  </a:cubicBezTo>
                  <a:cubicBezTo>
                    <a:pt x="65" y="8"/>
                    <a:pt x="65" y="8"/>
                    <a:pt x="65" y="8"/>
                  </a:cubicBezTo>
                  <a:cubicBezTo>
                    <a:pt x="65" y="9"/>
                    <a:pt x="65" y="9"/>
                    <a:pt x="65" y="9"/>
                  </a:cubicBezTo>
                  <a:moveTo>
                    <a:pt x="98" y="25"/>
                  </a:moveTo>
                  <a:cubicBezTo>
                    <a:pt x="100" y="20"/>
                    <a:pt x="102" y="14"/>
                    <a:pt x="104" y="8"/>
                  </a:cubicBezTo>
                  <a:cubicBezTo>
                    <a:pt x="105" y="8"/>
                    <a:pt x="105" y="8"/>
                    <a:pt x="105" y="8"/>
                  </a:cubicBezTo>
                  <a:cubicBezTo>
                    <a:pt x="104" y="9"/>
                    <a:pt x="104" y="9"/>
                    <a:pt x="104" y="9"/>
                  </a:cubicBezTo>
                  <a:cubicBezTo>
                    <a:pt x="104" y="12"/>
                    <a:pt x="102" y="15"/>
                    <a:pt x="101" y="18"/>
                  </a:cubicBezTo>
                  <a:cubicBezTo>
                    <a:pt x="100" y="20"/>
                    <a:pt x="99" y="23"/>
                    <a:pt x="98" y="25"/>
                  </a:cubicBezTo>
                  <a:moveTo>
                    <a:pt x="80" y="25"/>
                  </a:moveTo>
                  <a:cubicBezTo>
                    <a:pt x="80" y="25"/>
                    <a:pt x="81" y="25"/>
                    <a:pt x="81" y="24"/>
                  </a:cubicBezTo>
                  <a:cubicBezTo>
                    <a:pt x="83" y="20"/>
                    <a:pt x="85" y="15"/>
                    <a:pt x="87" y="10"/>
                  </a:cubicBezTo>
                  <a:cubicBezTo>
                    <a:pt x="88" y="9"/>
                    <a:pt x="89" y="8"/>
                    <a:pt x="90" y="6"/>
                  </a:cubicBezTo>
                  <a:cubicBezTo>
                    <a:pt x="89" y="8"/>
                    <a:pt x="88" y="11"/>
                    <a:pt x="88" y="13"/>
                  </a:cubicBezTo>
                  <a:cubicBezTo>
                    <a:pt x="86" y="15"/>
                    <a:pt x="85" y="17"/>
                    <a:pt x="84" y="20"/>
                  </a:cubicBezTo>
                  <a:cubicBezTo>
                    <a:pt x="82" y="27"/>
                    <a:pt x="81" y="34"/>
                    <a:pt x="79" y="40"/>
                  </a:cubicBezTo>
                  <a:cubicBezTo>
                    <a:pt x="76" y="48"/>
                    <a:pt x="73" y="55"/>
                    <a:pt x="70" y="62"/>
                  </a:cubicBezTo>
                  <a:cubicBezTo>
                    <a:pt x="67" y="69"/>
                    <a:pt x="66" y="76"/>
                    <a:pt x="62" y="82"/>
                  </a:cubicBezTo>
                  <a:cubicBezTo>
                    <a:pt x="62" y="83"/>
                    <a:pt x="61" y="83"/>
                    <a:pt x="61" y="83"/>
                  </a:cubicBezTo>
                  <a:cubicBezTo>
                    <a:pt x="61" y="83"/>
                    <a:pt x="63" y="78"/>
                    <a:pt x="64" y="77"/>
                  </a:cubicBezTo>
                  <a:cubicBezTo>
                    <a:pt x="65" y="73"/>
                    <a:pt x="66" y="69"/>
                    <a:pt x="67" y="65"/>
                  </a:cubicBezTo>
                  <a:cubicBezTo>
                    <a:pt x="71" y="49"/>
                    <a:pt x="77" y="34"/>
                    <a:pt x="81" y="19"/>
                  </a:cubicBezTo>
                  <a:cubicBezTo>
                    <a:pt x="81" y="18"/>
                    <a:pt x="81" y="18"/>
                    <a:pt x="80" y="18"/>
                  </a:cubicBezTo>
                  <a:cubicBezTo>
                    <a:pt x="80" y="18"/>
                    <a:pt x="80" y="18"/>
                    <a:pt x="80" y="18"/>
                  </a:cubicBezTo>
                  <a:cubicBezTo>
                    <a:pt x="70" y="39"/>
                    <a:pt x="66" y="62"/>
                    <a:pt x="57" y="84"/>
                  </a:cubicBezTo>
                  <a:cubicBezTo>
                    <a:pt x="57" y="85"/>
                    <a:pt x="55" y="90"/>
                    <a:pt x="55" y="90"/>
                  </a:cubicBezTo>
                  <a:cubicBezTo>
                    <a:pt x="55" y="90"/>
                    <a:pt x="55" y="89"/>
                    <a:pt x="56" y="88"/>
                  </a:cubicBezTo>
                  <a:cubicBezTo>
                    <a:pt x="56" y="85"/>
                    <a:pt x="57" y="82"/>
                    <a:pt x="58" y="79"/>
                  </a:cubicBezTo>
                  <a:cubicBezTo>
                    <a:pt x="59" y="73"/>
                    <a:pt x="61" y="66"/>
                    <a:pt x="63" y="61"/>
                  </a:cubicBezTo>
                  <a:cubicBezTo>
                    <a:pt x="67" y="49"/>
                    <a:pt x="69" y="38"/>
                    <a:pt x="74" y="26"/>
                  </a:cubicBezTo>
                  <a:cubicBezTo>
                    <a:pt x="74" y="26"/>
                    <a:pt x="75" y="25"/>
                    <a:pt x="76" y="25"/>
                  </a:cubicBezTo>
                  <a:cubicBezTo>
                    <a:pt x="76" y="24"/>
                    <a:pt x="76" y="24"/>
                    <a:pt x="76" y="23"/>
                  </a:cubicBezTo>
                  <a:cubicBezTo>
                    <a:pt x="76" y="23"/>
                    <a:pt x="76" y="22"/>
                    <a:pt x="76" y="22"/>
                  </a:cubicBezTo>
                  <a:cubicBezTo>
                    <a:pt x="76" y="22"/>
                    <a:pt x="76" y="22"/>
                    <a:pt x="76" y="22"/>
                  </a:cubicBezTo>
                  <a:cubicBezTo>
                    <a:pt x="76" y="22"/>
                    <a:pt x="76" y="21"/>
                    <a:pt x="76" y="20"/>
                  </a:cubicBezTo>
                  <a:cubicBezTo>
                    <a:pt x="76" y="21"/>
                    <a:pt x="76" y="21"/>
                    <a:pt x="76" y="22"/>
                  </a:cubicBezTo>
                  <a:cubicBezTo>
                    <a:pt x="76" y="22"/>
                    <a:pt x="76" y="23"/>
                    <a:pt x="77" y="23"/>
                  </a:cubicBezTo>
                  <a:cubicBezTo>
                    <a:pt x="77" y="23"/>
                    <a:pt x="77" y="23"/>
                    <a:pt x="77" y="22"/>
                  </a:cubicBezTo>
                  <a:cubicBezTo>
                    <a:pt x="79" y="20"/>
                    <a:pt x="80" y="18"/>
                    <a:pt x="81" y="16"/>
                  </a:cubicBezTo>
                  <a:cubicBezTo>
                    <a:pt x="81" y="15"/>
                    <a:pt x="82" y="14"/>
                    <a:pt x="83" y="13"/>
                  </a:cubicBezTo>
                  <a:cubicBezTo>
                    <a:pt x="83" y="12"/>
                    <a:pt x="86" y="8"/>
                    <a:pt x="86" y="8"/>
                  </a:cubicBezTo>
                  <a:cubicBezTo>
                    <a:pt x="86" y="8"/>
                    <a:pt x="86" y="8"/>
                    <a:pt x="86" y="8"/>
                  </a:cubicBezTo>
                  <a:cubicBezTo>
                    <a:pt x="86" y="10"/>
                    <a:pt x="85" y="12"/>
                    <a:pt x="84" y="14"/>
                  </a:cubicBezTo>
                  <a:cubicBezTo>
                    <a:pt x="84" y="14"/>
                    <a:pt x="84" y="14"/>
                    <a:pt x="84" y="15"/>
                  </a:cubicBezTo>
                  <a:cubicBezTo>
                    <a:pt x="83" y="17"/>
                    <a:pt x="82" y="18"/>
                    <a:pt x="81" y="20"/>
                  </a:cubicBezTo>
                  <a:cubicBezTo>
                    <a:pt x="80" y="21"/>
                    <a:pt x="80" y="22"/>
                    <a:pt x="80" y="22"/>
                  </a:cubicBezTo>
                  <a:cubicBezTo>
                    <a:pt x="80" y="23"/>
                    <a:pt x="80" y="23"/>
                    <a:pt x="80" y="24"/>
                  </a:cubicBezTo>
                  <a:cubicBezTo>
                    <a:pt x="80" y="24"/>
                    <a:pt x="80" y="25"/>
                    <a:pt x="80" y="25"/>
                  </a:cubicBezTo>
                  <a:moveTo>
                    <a:pt x="74" y="72"/>
                  </a:moveTo>
                  <a:cubicBezTo>
                    <a:pt x="83" y="53"/>
                    <a:pt x="89" y="32"/>
                    <a:pt x="96" y="12"/>
                  </a:cubicBezTo>
                  <a:cubicBezTo>
                    <a:pt x="96" y="11"/>
                    <a:pt x="98" y="6"/>
                    <a:pt x="98" y="6"/>
                  </a:cubicBezTo>
                  <a:cubicBezTo>
                    <a:pt x="98" y="6"/>
                    <a:pt x="98" y="7"/>
                    <a:pt x="98" y="9"/>
                  </a:cubicBezTo>
                  <a:cubicBezTo>
                    <a:pt x="97" y="12"/>
                    <a:pt x="96" y="15"/>
                    <a:pt x="96" y="17"/>
                  </a:cubicBezTo>
                  <a:cubicBezTo>
                    <a:pt x="94" y="23"/>
                    <a:pt x="92" y="29"/>
                    <a:pt x="90" y="34"/>
                  </a:cubicBezTo>
                  <a:cubicBezTo>
                    <a:pt x="86" y="44"/>
                    <a:pt x="85" y="55"/>
                    <a:pt x="81" y="65"/>
                  </a:cubicBezTo>
                  <a:cubicBezTo>
                    <a:pt x="78" y="68"/>
                    <a:pt x="76" y="70"/>
                    <a:pt x="74" y="72"/>
                  </a:cubicBezTo>
                  <a:moveTo>
                    <a:pt x="68" y="10"/>
                  </a:moveTo>
                  <a:cubicBezTo>
                    <a:pt x="67" y="10"/>
                    <a:pt x="66" y="9"/>
                    <a:pt x="66" y="8"/>
                  </a:cubicBezTo>
                  <a:cubicBezTo>
                    <a:pt x="74" y="7"/>
                    <a:pt x="82" y="6"/>
                    <a:pt x="90" y="6"/>
                  </a:cubicBezTo>
                  <a:cubicBezTo>
                    <a:pt x="89" y="7"/>
                    <a:pt x="88" y="8"/>
                    <a:pt x="87" y="9"/>
                  </a:cubicBezTo>
                  <a:cubicBezTo>
                    <a:pt x="87" y="8"/>
                    <a:pt x="87" y="7"/>
                    <a:pt x="87" y="7"/>
                  </a:cubicBezTo>
                  <a:cubicBezTo>
                    <a:pt x="87" y="6"/>
                    <a:pt x="87" y="6"/>
                    <a:pt x="87" y="6"/>
                  </a:cubicBezTo>
                  <a:cubicBezTo>
                    <a:pt x="87" y="6"/>
                    <a:pt x="87" y="6"/>
                    <a:pt x="87" y="6"/>
                  </a:cubicBezTo>
                  <a:cubicBezTo>
                    <a:pt x="84" y="9"/>
                    <a:pt x="82" y="12"/>
                    <a:pt x="80" y="16"/>
                  </a:cubicBezTo>
                  <a:cubicBezTo>
                    <a:pt x="80" y="16"/>
                    <a:pt x="78" y="20"/>
                    <a:pt x="78" y="20"/>
                  </a:cubicBezTo>
                  <a:cubicBezTo>
                    <a:pt x="77" y="20"/>
                    <a:pt x="77" y="20"/>
                    <a:pt x="78" y="19"/>
                  </a:cubicBezTo>
                  <a:cubicBezTo>
                    <a:pt x="78" y="16"/>
                    <a:pt x="80" y="14"/>
                    <a:pt x="81" y="11"/>
                  </a:cubicBezTo>
                  <a:cubicBezTo>
                    <a:pt x="81" y="11"/>
                    <a:pt x="81" y="10"/>
                    <a:pt x="80" y="10"/>
                  </a:cubicBezTo>
                  <a:cubicBezTo>
                    <a:pt x="80" y="10"/>
                    <a:pt x="80" y="10"/>
                    <a:pt x="80" y="10"/>
                  </a:cubicBezTo>
                  <a:cubicBezTo>
                    <a:pt x="78" y="13"/>
                    <a:pt x="77" y="15"/>
                    <a:pt x="76" y="18"/>
                  </a:cubicBezTo>
                  <a:cubicBezTo>
                    <a:pt x="76" y="19"/>
                    <a:pt x="75" y="20"/>
                    <a:pt x="75" y="20"/>
                  </a:cubicBezTo>
                  <a:cubicBezTo>
                    <a:pt x="75" y="20"/>
                    <a:pt x="76" y="16"/>
                    <a:pt x="76" y="16"/>
                  </a:cubicBezTo>
                  <a:cubicBezTo>
                    <a:pt x="76" y="14"/>
                    <a:pt x="77" y="12"/>
                    <a:pt x="78" y="10"/>
                  </a:cubicBezTo>
                  <a:cubicBezTo>
                    <a:pt x="78" y="10"/>
                    <a:pt x="77" y="10"/>
                    <a:pt x="77" y="10"/>
                  </a:cubicBezTo>
                  <a:cubicBezTo>
                    <a:pt x="77" y="10"/>
                    <a:pt x="77" y="10"/>
                    <a:pt x="77" y="10"/>
                  </a:cubicBezTo>
                  <a:cubicBezTo>
                    <a:pt x="76" y="12"/>
                    <a:pt x="73" y="16"/>
                    <a:pt x="73" y="18"/>
                  </a:cubicBezTo>
                  <a:cubicBezTo>
                    <a:pt x="73" y="15"/>
                    <a:pt x="74" y="13"/>
                    <a:pt x="73" y="11"/>
                  </a:cubicBezTo>
                  <a:cubicBezTo>
                    <a:pt x="73" y="10"/>
                    <a:pt x="73" y="10"/>
                    <a:pt x="73" y="10"/>
                  </a:cubicBezTo>
                  <a:cubicBezTo>
                    <a:pt x="73" y="10"/>
                    <a:pt x="73" y="10"/>
                    <a:pt x="73" y="10"/>
                  </a:cubicBezTo>
                  <a:cubicBezTo>
                    <a:pt x="72" y="12"/>
                    <a:pt x="72" y="13"/>
                    <a:pt x="71" y="13"/>
                  </a:cubicBezTo>
                  <a:cubicBezTo>
                    <a:pt x="71" y="13"/>
                    <a:pt x="70" y="10"/>
                    <a:pt x="70" y="8"/>
                  </a:cubicBezTo>
                  <a:cubicBezTo>
                    <a:pt x="70" y="8"/>
                    <a:pt x="70" y="8"/>
                    <a:pt x="69" y="8"/>
                  </a:cubicBezTo>
                  <a:cubicBezTo>
                    <a:pt x="69" y="8"/>
                    <a:pt x="69" y="8"/>
                    <a:pt x="69" y="8"/>
                  </a:cubicBezTo>
                  <a:cubicBezTo>
                    <a:pt x="68" y="10"/>
                    <a:pt x="68" y="10"/>
                    <a:pt x="68" y="10"/>
                  </a:cubicBezTo>
                  <a:moveTo>
                    <a:pt x="61" y="85"/>
                  </a:moveTo>
                  <a:cubicBezTo>
                    <a:pt x="65" y="80"/>
                    <a:pt x="67" y="74"/>
                    <a:pt x="69" y="68"/>
                  </a:cubicBezTo>
                  <a:cubicBezTo>
                    <a:pt x="71" y="61"/>
                    <a:pt x="74" y="54"/>
                    <a:pt x="77" y="47"/>
                  </a:cubicBezTo>
                  <a:cubicBezTo>
                    <a:pt x="80" y="40"/>
                    <a:pt x="82" y="33"/>
                    <a:pt x="84" y="26"/>
                  </a:cubicBezTo>
                  <a:cubicBezTo>
                    <a:pt x="85" y="19"/>
                    <a:pt x="89" y="13"/>
                    <a:pt x="91" y="6"/>
                  </a:cubicBezTo>
                  <a:cubicBezTo>
                    <a:pt x="94" y="5"/>
                    <a:pt x="96" y="5"/>
                    <a:pt x="98" y="5"/>
                  </a:cubicBezTo>
                  <a:cubicBezTo>
                    <a:pt x="93" y="13"/>
                    <a:pt x="92" y="23"/>
                    <a:pt x="89" y="32"/>
                  </a:cubicBezTo>
                  <a:cubicBezTo>
                    <a:pt x="84" y="43"/>
                    <a:pt x="80" y="55"/>
                    <a:pt x="75" y="67"/>
                  </a:cubicBezTo>
                  <a:cubicBezTo>
                    <a:pt x="74" y="68"/>
                    <a:pt x="74" y="70"/>
                    <a:pt x="73" y="71"/>
                  </a:cubicBezTo>
                  <a:cubicBezTo>
                    <a:pt x="73" y="70"/>
                    <a:pt x="74" y="68"/>
                    <a:pt x="74" y="66"/>
                  </a:cubicBezTo>
                  <a:cubicBezTo>
                    <a:pt x="75" y="63"/>
                    <a:pt x="75" y="61"/>
                    <a:pt x="76" y="58"/>
                  </a:cubicBezTo>
                  <a:cubicBezTo>
                    <a:pt x="78" y="53"/>
                    <a:pt x="80" y="49"/>
                    <a:pt x="81" y="45"/>
                  </a:cubicBezTo>
                  <a:cubicBezTo>
                    <a:pt x="81" y="44"/>
                    <a:pt x="81" y="44"/>
                    <a:pt x="81" y="44"/>
                  </a:cubicBezTo>
                  <a:cubicBezTo>
                    <a:pt x="85" y="37"/>
                    <a:pt x="87" y="30"/>
                    <a:pt x="89" y="22"/>
                  </a:cubicBezTo>
                  <a:cubicBezTo>
                    <a:pt x="91" y="17"/>
                    <a:pt x="93" y="11"/>
                    <a:pt x="96" y="6"/>
                  </a:cubicBezTo>
                  <a:cubicBezTo>
                    <a:pt x="96" y="6"/>
                    <a:pt x="95" y="5"/>
                    <a:pt x="95" y="5"/>
                  </a:cubicBezTo>
                  <a:cubicBezTo>
                    <a:pt x="95" y="5"/>
                    <a:pt x="95" y="5"/>
                    <a:pt x="95" y="6"/>
                  </a:cubicBezTo>
                  <a:cubicBezTo>
                    <a:pt x="94" y="6"/>
                    <a:pt x="94" y="7"/>
                    <a:pt x="94" y="8"/>
                  </a:cubicBezTo>
                  <a:cubicBezTo>
                    <a:pt x="94" y="8"/>
                    <a:pt x="93" y="8"/>
                    <a:pt x="93" y="9"/>
                  </a:cubicBezTo>
                  <a:cubicBezTo>
                    <a:pt x="92" y="12"/>
                    <a:pt x="91" y="15"/>
                    <a:pt x="90" y="18"/>
                  </a:cubicBezTo>
                  <a:cubicBezTo>
                    <a:pt x="89" y="20"/>
                    <a:pt x="88" y="22"/>
                    <a:pt x="88" y="24"/>
                  </a:cubicBezTo>
                  <a:cubicBezTo>
                    <a:pt x="86" y="30"/>
                    <a:pt x="83" y="36"/>
                    <a:pt x="81" y="42"/>
                  </a:cubicBezTo>
                  <a:cubicBezTo>
                    <a:pt x="81" y="43"/>
                    <a:pt x="81" y="43"/>
                    <a:pt x="81" y="44"/>
                  </a:cubicBezTo>
                  <a:cubicBezTo>
                    <a:pt x="75" y="55"/>
                    <a:pt x="70" y="67"/>
                    <a:pt x="67" y="79"/>
                  </a:cubicBezTo>
                  <a:cubicBezTo>
                    <a:pt x="67" y="79"/>
                    <a:pt x="67" y="79"/>
                    <a:pt x="67" y="79"/>
                  </a:cubicBezTo>
                  <a:cubicBezTo>
                    <a:pt x="65" y="81"/>
                    <a:pt x="63" y="83"/>
                    <a:pt x="61" y="85"/>
                  </a:cubicBezTo>
                  <a:moveTo>
                    <a:pt x="94" y="25"/>
                  </a:moveTo>
                  <a:cubicBezTo>
                    <a:pt x="96" y="19"/>
                    <a:pt x="98" y="12"/>
                    <a:pt x="99" y="5"/>
                  </a:cubicBezTo>
                  <a:cubicBezTo>
                    <a:pt x="101" y="5"/>
                    <a:pt x="103" y="4"/>
                    <a:pt x="105" y="4"/>
                  </a:cubicBezTo>
                  <a:cubicBezTo>
                    <a:pt x="100" y="15"/>
                    <a:pt x="97" y="26"/>
                    <a:pt x="94" y="38"/>
                  </a:cubicBezTo>
                  <a:cubicBezTo>
                    <a:pt x="92" y="43"/>
                    <a:pt x="90" y="49"/>
                    <a:pt x="88" y="54"/>
                  </a:cubicBezTo>
                  <a:cubicBezTo>
                    <a:pt x="88" y="54"/>
                    <a:pt x="88" y="54"/>
                    <a:pt x="88" y="54"/>
                  </a:cubicBezTo>
                  <a:cubicBezTo>
                    <a:pt x="88" y="53"/>
                    <a:pt x="88" y="53"/>
                    <a:pt x="88" y="53"/>
                  </a:cubicBezTo>
                  <a:cubicBezTo>
                    <a:pt x="89" y="50"/>
                    <a:pt x="90" y="48"/>
                    <a:pt x="91" y="45"/>
                  </a:cubicBezTo>
                  <a:cubicBezTo>
                    <a:pt x="94" y="33"/>
                    <a:pt x="98" y="22"/>
                    <a:pt x="101" y="10"/>
                  </a:cubicBezTo>
                  <a:cubicBezTo>
                    <a:pt x="101" y="10"/>
                    <a:pt x="101" y="10"/>
                    <a:pt x="101" y="9"/>
                  </a:cubicBezTo>
                  <a:cubicBezTo>
                    <a:pt x="101" y="8"/>
                    <a:pt x="101" y="8"/>
                    <a:pt x="102" y="7"/>
                  </a:cubicBezTo>
                  <a:cubicBezTo>
                    <a:pt x="102" y="6"/>
                    <a:pt x="101" y="6"/>
                    <a:pt x="101" y="6"/>
                  </a:cubicBezTo>
                  <a:cubicBezTo>
                    <a:pt x="101" y="6"/>
                    <a:pt x="101" y="6"/>
                    <a:pt x="101" y="6"/>
                  </a:cubicBezTo>
                  <a:cubicBezTo>
                    <a:pt x="99" y="13"/>
                    <a:pt x="96" y="19"/>
                    <a:pt x="94" y="25"/>
                  </a:cubicBezTo>
                  <a:moveTo>
                    <a:pt x="92" y="52"/>
                  </a:moveTo>
                  <a:cubicBezTo>
                    <a:pt x="92" y="52"/>
                    <a:pt x="93" y="46"/>
                    <a:pt x="93" y="44"/>
                  </a:cubicBezTo>
                  <a:cubicBezTo>
                    <a:pt x="94" y="42"/>
                    <a:pt x="94" y="41"/>
                    <a:pt x="94" y="39"/>
                  </a:cubicBezTo>
                  <a:cubicBezTo>
                    <a:pt x="95" y="37"/>
                    <a:pt x="96" y="35"/>
                    <a:pt x="96" y="33"/>
                  </a:cubicBezTo>
                  <a:cubicBezTo>
                    <a:pt x="100" y="23"/>
                    <a:pt x="104" y="14"/>
                    <a:pt x="107" y="4"/>
                  </a:cubicBezTo>
                  <a:cubicBezTo>
                    <a:pt x="107" y="4"/>
                    <a:pt x="108" y="4"/>
                    <a:pt x="109" y="4"/>
                  </a:cubicBezTo>
                  <a:cubicBezTo>
                    <a:pt x="106" y="11"/>
                    <a:pt x="103" y="19"/>
                    <a:pt x="101" y="26"/>
                  </a:cubicBezTo>
                  <a:cubicBezTo>
                    <a:pt x="99" y="31"/>
                    <a:pt x="97" y="36"/>
                    <a:pt x="96" y="41"/>
                  </a:cubicBezTo>
                  <a:cubicBezTo>
                    <a:pt x="95" y="43"/>
                    <a:pt x="95" y="46"/>
                    <a:pt x="94" y="49"/>
                  </a:cubicBezTo>
                  <a:cubicBezTo>
                    <a:pt x="93" y="51"/>
                    <a:pt x="93" y="52"/>
                    <a:pt x="92" y="52"/>
                  </a:cubicBezTo>
                  <a:moveTo>
                    <a:pt x="97" y="49"/>
                  </a:moveTo>
                  <a:cubicBezTo>
                    <a:pt x="97" y="49"/>
                    <a:pt x="98" y="45"/>
                    <a:pt x="98" y="44"/>
                  </a:cubicBezTo>
                  <a:cubicBezTo>
                    <a:pt x="99" y="39"/>
                    <a:pt x="100" y="33"/>
                    <a:pt x="101" y="28"/>
                  </a:cubicBezTo>
                  <a:cubicBezTo>
                    <a:pt x="104" y="20"/>
                    <a:pt x="108" y="12"/>
                    <a:pt x="110" y="4"/>
                  </a:cubicBezTo>
                  <a:cubicBezTo>
                    <a:pt x="110" y="4"/>
                    <a:pt x="110" y="4"/>
                    <a:pt x="110" y="4"/>
                  </a:cubicBezTo>
                  <a:cubicBezTo>
                    <a:pt x="111" y="4"/>
                    <a:pt x="113" y="4"/>
                    <a:pt x="115" y="4"/>
                  </a:cubicBezTo>
                  <a:cubicBezTo>
                    <a:pt x="116" y="4"/>
                    <a:pt x="117" y="4"/>
                    <a:pt x="119" y="4"/>
                  </a:cubicBezTo>
                  <a:cubicBezTo>
                    <a:pt x="119" y="6"/>
                    <a:pt x="119" y="7"/>
                    <a:pt x="118" y="9"/>
                  </a:cubicBezTo>
                  <a:cubicBezTo>
                    <a:pt x="118" y="9"/>
                    <a:pt x="118" y="9"/>
                    <a:pt x="118" y="9"/>
                  </a:cubicBezTo>
                  <a:cubicBezTo>
                    <a:pt x="117" y="13"/>
                    <a:pt x="117" y="18"/>
                    <a:pt x="116" y="22"/>
                  </a:cubicBezTo>
                  <a:cubicBezTo>
                    <a:pt x="115" y="27"/>
                    <a:pt x="114" y="32"/>
                    <a:pt x="113" y="36"/>
                  </a:cubicBezTo>
                  <a:cubicBezTo>
                    <a:pt x="112" y="41"/>
                    <a:pt x="110" y="45"/>
                    <a:pt x="109" y="50"/>
                  </a:cubicBezTo>
                  <a:cubicBezTo>
                    <a:pt x="109" y="48"/>
                    <a:pt x="109" y="46"/>
                    <a:pt x="110" y="45"/>
                  </a:cubicBezTo>
                  <a:cubicBezTo>
                    <a:pt x="110" y="42"/>
                    <a:pt x="111" y="40"/>
                    <a:pt x="112" y="37"/>
                  </a:cubicBezTo>
                  <a:cubicBezTo>
                    <a:pt x="113" y="33"/>
                    <a:pt x="113" y="29"/>
                    <a:pt x="114" y="25"/>
                  </a:cubicBezTo>
                  <a:cubicBezTo>
                    <a:pt x="114" y="20"/>
                    <a:pt x="116" y="15"/>
                    <a:pt x="117" y="10"/>
                  </a:cubicBezTo>
                  <a:cubicBezTo>
                    <a:pt x="118" y="9"/>
                    <a:pt x="118" y="8"/>
                    <a:pt x="117" y="8"/>
                  </a:cubicBezTo>
                  <a:cubicBezTo>
                    <a:pt x="118" y="7"/>
                    <a:pt x="118" y="6"/>
                    <a:pt x="118" y="6"/>
                  </a:cubicBezTo>
                  <a:cubicBezTo>
                    <a:pt x="118" y="5"/>
                    <a:pt x="118" y="5"/>
                    <a:pt x="118" y="5"/>
                  </a:cubicBezTo>
                  <a:cubicBezTo>
                    <a:pt x="117" y="5"/>
                    <a:pt x="117" y="5"/>
                    <a:pt x="117" y="5"/>
                  </a:cubicBezTo>
                  <a:cubicBezTo>
                    <a:pt x="115" y="12"/>
                    <a:pt x="113" y="18"/>
                    <a:pt x="111" y="25"/>
                  </a:cubicBezTo>
                  <a:cubicBezTo>
                    <a:pt x="109" y="32"/>
                    <a:pt x="109" y="39"/>
                    <a:pt x="106" y="45"/>
                  </a:cubicBezTo>
                  <a:cubicBezTo>
                    <a:pt x="105" y="46"/>
                    <a:pt x="105" y="47"/>
                    <a:pt x="105" y="47"/>
                  </a:cubicBezTo>
                  <a:cubicBezTo>
                    <a:pt x="105" y="47"/>
                    <a:pt x="105" y="47"/>
                    <a:pt x="105" y="46"/>
                  </a:cubicBezTo>
                  <a:cubicBezTo>
                    <a:pt x="105" y="43"/>
                    <a:pt x="106" y="40"/>
                    <a:pt x="107" y="38"/>
                  </a:cubicBezTo>
                  <a:cubicBezTo>
                    <a:pt x="107" y="34"/>
                    <a:pt x="108" y="30"/>
                    <a:pt x="109" y="27"/>
                  </a:cubicBezTo>
                  <a:cubicBezTo>
                    <a:pt x="111" y="21"/>
                    <a:pt x="113" y="15"/>
                    <a:pt x="115" y="9"/>
                  </a:cubicBezTo>
                  <a:cubicBezTo>
                    <a:pt x="115" y="8"/>
                    <a:pt x="115" y="8"/>
                    <a:pt x="115" y="7"/>
                  </a:cubicBezTo>
                  <a:cubicBezTo>
                    <a:pt x="115" y="6"/>
                    <a:pt x="116" y="6"/>
                    <a:pt x="116" y="5"/>
                  </a:cubicBezTo>
                  <a:cubicBezTo>
                    <a:pt x="116" y="5"/>
                    <a:pt x="116" y="4"/>
                    <a:pt x="115" y="4"/>
                  </a:cubicBezTo>
                  <a:cubicBezTo>
                    <a:pt x="115" y="4"/>
                    <a:pt x="115" y="5"/>
                    <a:pt x="115" y="5"/>
                  </a:cubicBezTo>
                  <a:cubicBezTo>
                    <a:pt x="113" y="11"/>
                    <a:pt x="109" y="16"/>
                    <a:pt x="108" y="23"/>
                  </a:cubicBezTo>
                  <a:cubicBezTo>
                    <a:pt x="106" y="29"/>
                    <a:pt x="105" y="36"/>
                    <a:pt x="103" y="43"/>
                  </a:cubicBezTo>
                  <a:cubicBezTo>
                    <a:pt x="103" y="44"/>
                    <a:pt x="102" y="44"/>
                    <a:pt x="102" y="45"/>
                  </a:cubicBezTo>
                  <a:cubicBezTo>
                    <a:pt x="102" y="45"/>
                    <a:pt x="102" y="45"/>
                    <a:pt x="102" y="45"/>
                  </a:cubicBezTo>
                  <a:cubicBezTo>
                    <a:pt x="103" y="43"/>
                    <a:pt x="103" y="40"/>
                    <a:pt x="104" y="37"/>
                  </a:cubicBezTo>
                  <a:cubicBezTo>
                    <a:pt x="104" y="33"/>
                    <a:pt x="105" y="30"/>
                    <a:pt x="106" y="26"/>
                  </a:cubicBezTo>
                  <a:cubicBezTo>
                    <a:pt x="108" y="20"/>
                    <a:pt x="111" y="13"/>
                    <a:pt x="113" y="7"/>
                  </a:cubicBezTo>
                  <a:cubicBezTo>
                    <a:pt x="113" y="6"/>
                    <a:pt x="113" y="6"/>
                    <a:pt x="112" y="6"/>
                  </a:cubicBezTo>
                  <a:cubicBezTo>
                    <a:pt x="112" y="6"/>
                    <a:pt x="112" y="6"/>
                    <a:pt x="112" y="6"/>
                  </a:cubicBezTo>
                  <a:cubicBezTo>
                    <a:pt x="107" y="16"/>
                    <a:pt x="104" y="27"/>
                    <a:pt x="101" y="37"/>
                  </a:cubicBezTo>
                  <a:cubicBezTo>
                    <a:pt x="100" y="40"/>
                    <a:pt x="99" y="43"/>
                    <a:pt x="98" y="45"/>
                  </a:cubicBezTo>
                  <a:cubicBezTo>
                    <a:pt x="98" y="48"/>
                    <a:pt x="97" y="49"/>
                    <a:pt x="97" y="49"/>
                  </a:cubicBezTo>
                  <a:moveTo>
                    <a:pt x="115" y="0"/>
                  </a:moveTo>
                  <a:cubicBezTo>
                    <a:pt x="106" y="0"/>
                    <a:pt x="97" y="1"/>
                    <a:pt x="89" y="2"/>
                  </a:cubicBezTo>
                  <a:cubicBezTo>
                    <a:pt x="79" y="3"/>
                    <a:pt x="70" y="4"/>
                    <a:pt x="60" y="5"/>
                  </a:cubicBezTo>
                  <a:cubicBezTo>
                    <a:pt x="60" y="5"/>
                    <a:pt x="59" y="5"/>
                    <a:pt x="59" y="6"/>
                  </a:cubicBezTo>
                  <a:cubicBezTo>
                    <a:pt x="58" y="6"/>
                    <a:pt x="58" y="8"/>
                    <a:pt x="59" y="9"/>
                  </a:cubicBezTo>
                  <a:cubicBezTo>
                    <a:pt x="64" y="12"/>
                    <a:pt x="68" y="18"/>
                    <a:pt x="72" y="23"/>
                  </a:cubicBezTo>
                  <a:cubicBezTo>
                    <a:pt x="49" y="45"/>
                    <a:pt x="28" y="69"/>
                    <a:pt x="1" y="86"/>
                  </a:cubicBezTo>
                  <a:cubicBezTo>
                    <a:pt x="0" y="87"/>
                    <a:pt x="0" y="88"/>
                    <a:pt x="1" y="89"/>
                  </a:cubicBezTo>
                  <a:cubicBezTo>
                    <a:pt x="1" y="90"/>
                    <a:pt x="1" y="90"/>
                    <a:pt x="2" y="90"/>
                  </a:cubicBezTo>
                  <a:cubicBezTo>
                    <a:pt x="2" y="90"/>
                    <a:pt x="2" y="90"/>
                    <a:pt x="2" y="90"/>
                  </a:cubicBezTo>
                  <a:cubicBezTo>
                    <a:pt x="16" y="91"/>
                    <a:pt x="28" y="102"/>
                    <a:pt x="34" y="114"/>
                  </a:cubicBezTo>
                  <a:cubicBezTo>
                    <a:pt x="34" y="115"/>
                    <a:pt x="35" y="115"/>
                    <a:pt x="35" y="115"/>
                  </a:cubicBezTo>
                  <a:cubicBezTo>
                    <a:pt x="35" y="115"/>
                    <a:pt x="36" y="115"/>
                    <a:pt x="36" y="115"/>
                  </a:cubicBezTo>
                  <a:cubicBezTo>
                    <a:pt x="36" y="115"/>
                    <a:pt x="37" y="115"/>
                    <a:pt x="37" y="115"/>
                  </a:cubicBezTo>
                  <a:cubicBezTo>
                    <a:pt x="59" y="94"/>
                    <a:pt x="79" y="71"/>
                    <a:pt x="102" y="50"/>
                  </a:cubicBezTo>
                  <a:cubicBezTo>
                    <a:pt x="105" y="54"/>
                    <a:pt x="109" y="58"/>
                    <a:pt x="113" y="62"/>
                  </a:cubicBezTo>
                  <a:cubicBezTo>
                    <a:pt x="113" y="63"/>
                    <a:pt x="114" y="63"/>
                    <a:pt x="114" y="63"/>
                  </a:cubicBezTo>
                  <a:cubicBezTo>
                    <a:pt x="115" y="63"/>
                    <a:pt x="116" y="63"/>
                    <a:pt x="116" y="62"/>
                  </a:cubicBezTo>
                  <a:cubicBezTo>
                    <a:pt x="117" y="62"/>
                    <a:pt x="117" y="61"/>
                    <a:pt x="117" y="60"/>
                  </a:cubicBezTo>
                  <a:cubicBezTo>
                    <a:pt x="118" y="41"/>
                    <a:pt x="122" y="22"/>
                    <a:pt x="123" y="2"/>
                  </a:cubicBezTo>
                  <a:cubicBezTo>
                    <a:pt x="123" y="1"/>
                    <a:pt x="122" y="1"/>
                    <a:pt x="122" y="1"/>
                  </a:cubicBezTo>
                  <a:cubicBezTo>
                    <a:pt x="122" y="0"/>
                    <a:pt x="121" y="0"/>
                    <a:pt x="121" y="0"/>
                  </a:cubicBezTo>
                  <a:cubicBezTo>
                    <a:pt x="119" y="0"/>
                    <a:pt x="117" y="0"/>
                    <a:pt x="11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3" name="Freeform 57"/>
            <p:cNvSpPr>
              <a:spLocks noEditPoints="1"/>
            </p:cNvSpPr>
            <p:nvPr/>
          </p:nvSpPr>
          <p:spPr bwMode="auto">
            <a:xfrm>
              <a:off x="4106531" y="4646539"/>
              <a:ext cx="352425" cy="185738"/>
            </a:xfrm>
            <a:custGeom>
              <a:avLst/>
              <a:gdLst>
                <a:gd name="T0" fmla="*/ 59 w 83"/>
                <a:gd name="T1" fmla="*/ 33 h 44"/>
                <a:gd name="T2" fmla="*/ 50 w 83"/>
                <a:gd name="T3" fmla="*/ 32 h 44"/>
                <a:gd name="T4" fmla="*/ 8 w 83"/>
                <a:gd name="T5" fmla="*/ 32 h 44"/>
                <a:gd name="T6" fmla="*/ 72 w 83"/>
                <a:gd name="T7" fmla="*/ 29 h 44"/>
                <a:gd name="T8" fmla="*/ 52 w 83"/>
                <a:gd name="T9" fmla="*/ 32 h 44"/>
                <a:gd name="T10" fmla="*/ 59 w 83"/>
                <a:gd name="T11" fmla="*/ 37 h 44"/>
                <a:gd name="T12" fmla="*/ 26 w 83"/>
                <a:gd name="T13" fmla="*/ 26 h 44"/>
                <a:gd name="T14" fmla="*/ 51 w 83"/>
                <a:gd name="T15" fmla="*/ 27 h 44"/>
                <a:gd name="T16" fmla="*/ 63 w 83"/>
                <a:gd name="T17" fmla="*/ 28 h 44"/>
                <a:gd name="T18" fmla="*/ 8 w 83"/>
                <a:gd name="T19" fmla="*/ 35 h 44"/>
                <a:gd name="T20" fmla="*/ 44 w 83"/>
                <a:gd name="T21" fmla="*/ 33 h 44"/>
                <a:gd name="T22" fmla="*/ 55 w 83"/>
                <a:gd name="T23" fmla="*/ 32 h 44"/>
                <a:gd name="T24" fmla="*/ 78 w 83"/>
                <a:gd name="T25" fmla="*/ 23 h 44"/>
                <a:gd name="T26" fmla="*/ 78 w 83"/>
                <a:gd name="T27" fmla="*/ 23 h 44"/>
                <a:gd name="T28" fmla="*/ 60 w 83"/>
                <a:gd name="T29" fmla="*/ 34 h 44"/>
                <a:gd name="T30" fmla="*/ 69 w 83"/>
                <a:gd name="T31" fmla="*/ 25 h 44"/>
                <a:gd name="T32" fmla="*/ 77 w 83"/>
                <a:gd name="T33" fmla="*/ 20 h 44"/>
                <a:gd name="T34" fmla="*/ 73 w 83"/>
                <a:gd name="T35" fmla="*/ 18 h 44"/>
                <a:gd name="T36" fmla="*/ 8 w 83"/>
                <a:gd name="T37" fmla="*/ 30 h 44"/>
                <a:gd name="T38" fmla="*/ 56 w 83"/>
                <a:gd name="T39" fmla="*/ 29 h 44"/>
                <a:gd name="T40" fmla="*/ 54 w 83"/>
                <a:gd name="T41" fmla="*/ 31 h 44"/>
                <a:gd name="T42" fmla="*/ 8 w 83"/>
                <a:gd name="T43" fmla="*/ 23 h 44"/>
                <a:gd name="T44" fmla="*/ 8 w 83"/>
                <a:gd name="T45" fmla="*/ 23 h 44"/>
                <a:gd name="T46" fmla="*/ 8 w 83"/>
                <a:gd name="T47" fmla="*/ 25 h 44"/>
                <a:gd name="T48" fmla="*/ 9 w 83"/>
                <a:gd name="T49" fmla="*/ 25 h 44"/>
                <a:gd name="T50" fmla="*/ 8 w 83"/>
                <a:gd name="T51" fmla="*/ 21 h 44"/>
                <a:gd name="T52" fmla="*/ 22 w 83"/>
                <a:gd name="T53" fmla="*/ 17 h 44"/>
                <a:gd name="T54" fmla="*/ 11 w 83"/>
                <a:gd name="T55" fmla="*/ 26 h 44"/>
                <a:gd name="T56" fmla="*/ 4 w 83"/>
                <a:gd name="T57" fmla="*/ 16 h 44"/>
                <a:gd name="T58" fmla="*/ 9 w 83"/>
                <a:gd name="T59" fmla="*/ 30 h 44"/>
                <a:gd name="T60" fmla="*/ 9 w 83"/>
                <a:gd name="T61" fmla="*/ 30 h 44"/>
                <a:gd name="T62" fmla="*/ 9 w 83"/>
                <a:gd name="T63" fmla="*/ 33 h 44"/>
                <a:gd name="T64" fmla="*/ 11 w 83"/>
                <a:gd name="T65" fmla="*/ 31 h 44"/>
                <a:gd name="T66" fmla="*/ 36 w 83"/>
                <a:gd name="T67" fmla="*/ 20 h 44"/>
                <a:gd name="T68" fmla="*/ 48 w 83"/>
                <a:gd name="T69" fmla="*/ 17 h 44"/>
                <a:gd name="T70" fmla="*/ 37 w 83"/>
                <a:gd name="T71" fmla="*/ 33 h 44"/>
                <a:gd name="T72" fmla="*/ 37 w 83"/>
                <a:gd name="T73" fmla="*/ 33 h 44"/>
                <a:gd name="T74" fmla="*/ 52 w 83"/>
                <a:gd name="T75" fmla="*/ 14 h 44"/>
                <a:gd name="T76" fmla="*/ 75 w 83"/>
                <a:gd name="T77" fmla="*/ 16 h 44"/>
                <a:gd name="T78" fmla="*/ 71 w 83"/>
                <a:gd name="T79" fmla="*/ 17 h 44"/>
                <a:gd name="T80" fmla="*/ 53 w 83"/>
                <a:gd name="T81" fmla="*/ 17 h 44"/>
                <a:gd name="T82" fmla="*/ 47 w 83"/>
                <a:gd name="T83" fmla="*/ 24 h 44"/>
                <a:gd name="T84" fmla="*/ 40 w 83"/>
                <a:gd name="T85" fmla="*/ 31 h 44"/>
                <a:gd name="T86" fmla="*/ 68 w 83"/>
                <a:gd name="T87" fmla="*/ 14 h 44"/>
                <a:gd name="T88" fmla="*/ 32 w 83"/>
                <a:gd name="T89" fmla="*/ 34 h 44"/>
                <a:gd name="T90" fmla="*/ 65 w 83"/>
                <a:gd name="T91" fmla="*/ 11 h 44"/>
                <a:gd name="T92" fmla="*/ 65 w 83"/>
                <a:gd name="T93" fmla="*/ 12 h 44"/>
                <a:gd name="T94" fmla="*/ 28 w 83"/>
                <a:gd name="T95" fmla="*/ 34 h 44"/>
                <a:gd name="T96" fmla="*/ 24 w 83"/>
                <a:gd name="T97" fmla="*/ 33 h 44"/>
                <a:gd name="T98" fmla="*/ 56 w 83"/>
                <a:gd name="T99" fmla="*/ 13 h 44"/>
                <a:gd name="T100" fmla="*/ 56 w 83"/>
                <a:gd name="T101" fmla="*/ 12 h 44"/>
                <a:gd name="T102" fmla="*/ 56 w 83"/>
                <a:gd name="T103" fmla="*/ 8 h 44"/>
                <a:gd name="T104" fmla="*/ 66 w 83"/>
                <a:gd name="T105" fmla="*/ 11 h 44"/>
                <a:gd name="T106" fmla="*/ 58 w 83"/>
                <a:gd name="T107" fmla="*/ 11 h 44"/>
                <a:gd name="T108" fmla="*/ 59 w 83"/>
                <a:gd name="T109" fmla="*/ 7 h 44"/>
                <a:gd name="T110" fmla="*/ 56 w 83"/>
                <a:gd name="T111" fmla="*/ 3 h 44"/>
                <a:gd name="T112" fmla="*/ 2 w 83"/>
                <a:gd name="T113" fmla="*/ 13 h 44"/>
                <a:gd name="T114" fmla="*/ 7 w 83"/>
                <a:gd name="T115" fmla="*/ 38 h 44"/>
                <a:gd name="T116" fmla="*/ 83 w 83"/>
                <a:gd name="T1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44">
                  <a:moveTo>
                    <a:pt x="59" y="40"/>
                  </a:moveTo>
                  <a:cubicBezTo>
                    <a:pt x="59" y="39"/>
                    <a:pt x="59" y="38"/>
                    <a:pt x="59" y="38"/>
                  </a:cubicBezTo>
                  <a:cubicBezTo>
                    <a:pt x="63" y="35"/>
                    <a:pt x="66" y="33"/>
                    <a:pt x="69" y="31"/>
                  </a:cubicBezTo>
                  <a:cubicBezTo>
                    <a:pt x="69" y="32"/>
                    <a:pt x="68" y="32"/>
                    <a:pt x="67" y="33"/>
                  </a:cubicBezTo>
                  <a:cubicBezTo>
                    <a:pt x="64" y="35"/>
                    <a:pt x="61" y="37"/>
                    <a:pt x="59" y="40"/>
                  </a:cubicBezTo>
                  <a:moveTo>
                    <a:pt x="59" y="34"/>
                  </a:moveTo>
                  <a:cubicBezTo>
                    <a:pt x="59" y="33"/>
                    <a:pt x="59" y="33"/>
                    <a:pt x="59" y="33"/>
                  </a:cubicBezTo>
                  <a:cubicBezTo>
                    <a:pt x="59" y="33"/>
                    <a:pt x="59" y="33"/>
                    <a:pt x="59" y="33"/>
                  </a:cubicBezTo>
                  <a:cubicBezTo>
                    <a:pt x="61" y="32"/>
                    <a:pt x="62" y="31"/>
                    <a:pt x="64" y="30"/>
                  </a:cubicBezTo>
                  <a:cubicBezTo>
                    <a:pt x="62" y="31"/>
                    <a:pt x="60" y="32"/>
                    <a:pt x="59" y="34"/>
                  </a:cubicBezTo>
                  <a:moveTo>
                    <a:pt x="48" y="32"/>
                  </a:moveTo>
                  <a:cubicBezTo>
                    <a:pt x="50" y="31"/>
                    <a:pt x="52" y="30"/>
                    <a:pt x="54" y="29"/>
                  </a:cubicBezTo>
                  <a:cubicBezTo>
                    <a:pt x="53" y="30"/>
                    <a:pt x="51" y="31"/>
                    <a:pt x="50" y="32"/>
                  </a:cubicBezTo>
                  <a:cubicBezTo>
                    <a:pt x="50" y="32"/>
                    <a:pt x="50" y="32"/>
                    <a:pt x="50" y="32"/>
                  </a:cubicBezTo>
                  <a:cubicBezTo>
                    <a:pt x="50" y="32"/>
                    <a:pt x="49" y="32"/>
                    <a:pt x="48" y="32"/>
                  </a:cubicBezTo>
                  <a:moveTo>
                    <a:pt x="33" y="34"/>
                  </a:moveTo>
                  <a:cubicBezTo>
                    <a:pt x="36" y="32"/>
                    <a:pt x="39" y="30"/>
                    <a:pt x="42" y="28"/>
                  </a:cubicBezTo>
                  <a:cubicBezTo>
                    <a:pt x="40" y="30"/>
                    <a:pt x="38" y="31"/>
                    <a:pt x="36" y="33"/>
                  </a:cubicBezTo>
                  <a:cubicBezTo>
                    <a:pt x="36" y="33"/>
                    <a:pt x="36" y="33"/>
                    <a:pt x="36" y="33"/>
                  </a:cubicBezTo>
                  <a:cubicBezTo>
                    <a:pt x="35" y="34"/>
                    <a:pt x="34" y="34"/>
                    <a:pt x="33" y="34"/>
                  </a:cubicBezTo>
                  <a:moveTo>
                    <a:pt x="8" y="32"/>
                  </a:moveTo>
                  <a:cubicBezTo>
                    <a:pt x="8" y="32"/>
                    <a:pt x="8" y="31"/>
                    <a:pt x="8" y="31"/>
                  </a:cubicBezTo>
                  <a:cubicBezTo>
                    <a:pt x="10" y="30"/>
                    <a:pt x="12" y="29"/>
                    <a:pt x="13" y="28"/>
                  </a:cubicBezTo>
                  <a:cubicBezTo>
                    <a:pt x="12" y="30"/>
                    <a:pt x="10" y="31"/>
                    <a:pt x="8" y="32"/>
                  </a:cubicBezTo>
                  <a:moveTo>
                    <a:pt x="59" y="41"/>
                  </a:moveTo>
                  <a:cubicBezTo>
                    <a:pt x="59" y="41"/>
                    <a:pt x="59" y="41"/>
                    <a:pt x="59" y="41"/>
                  </a:cubicBezTo>
                  <a:cubicBezTo>
                    <a:pt x="61" y="38"/>
                    <a:pt x="64" y="36"/>
                    <a:pt x="66" y="34"/>
                  </a:cubicBezTo>
                  <a:cubicBezTo>
                    <a:pt x="68" y="33"/>
                    <a:pt x="70" y="30"/>
                    <a:pt x="72" y="29"/>
                  </a:cubicBezTo>
                  <a:cubicBezTo>
                    <a:pt x="73" y="28"/>
                    <a:pt x="73" y="28"/>
                    <a:pt x="74" y="27"/>
                  </a:cubicBezTo>
                  <a:cubicBezTo>
                    <a:pt x="69" y="32"/>
                    <a:pt x="64" y="36"/>
                    <a:pt x="59" y="41"/>
                  </a:cubicBezTo>
                  <a:moveTo>
                    <a:pt x="52" y="32"/>
                  </a:moveTo>
                  <a:cubicBezTo>
                    <a:pt x="55" y="31"/>
                    <a:pt x="58" y="28"/>
                    <a:pt x="61" y="27"/>
                  </a:cubicBezTo>
                  <a:cubicBezTo>
                    <a:pt x="61" y="26"/>
                    <a:pt x="61" y="26"/>
                    <a:pt x="61" y="26"/>
                  </a:cubicBezTo>
                  <a:cubicBezTo>
                    <a:pt x="59" y="28"/>
                    <a:pt x="57" y="30"/>
                    <a:pt x="55" y="32"/>
                  </a:cubicBezTo>
                  <a:cubicBezTo>
                    <a:pt x="54" y="32"/>
                    <a:pt x="53" y="32"/>
                    <a:pt x="52" y="32"/>
                  </a:cubicBezTo>
                  <a:moveTo>
                    <a:pt x="59" y="37"/>
                  </a:moveTo>
                  <a:cubicBezTo>
                    <a:pt x="59" y="36"/>
                    <a:pt x="59" y="35"/>
                    <a:pt x="59" y="35"/>
                  </a:cubicBezTo>
                  <a:cubicBezTo>
                    <a:pt x="62" y="34"/>
                    <a:pt x="65" y="31"/>
                    <a:pt x="68" y="29"/>
                  </a:cubicBezTo>
                  <a:cubicBezTo>
                    <a:pt x="69" y="28"/>
                    <a:pt x="71" y="26"/>
                    <a:pt x="73" y="25"/>
                  </a:cubicBezTo>
                  <a:cubicBezTo>
                    <a:pt x="74" y="25"/>
                    <a:pt x="74" y="25"/>
                    <a:pt x="74" y="25"/>
                  </a:cubicBezTo>
                  <a:cubicBezTo>
                    <a:pt x="72" y="26"/>
                    <a:pt x="70" y="28"/>
                    <a:pt x="68" y="30"/>
                  </a:cubicBezTo>
                  <a:cubicBezTo>
                    <a:pt x="65" y="33"/>
                    <a:pt x="62" y="34"/>
                    <a:pt x="59" y="37"/>
                  </a:cubicBezTo>
                  <a:moveTo>
                    <a:pt x="66" y="28"/>
                  </a:moveTo>
                  <a:cubicBezTo>
                    <a:pt x="68" y="27"/>
                    <a:pt x="69" y="26"/>
                    <a:pt x="71" y="25"/>
                  </a:cubicBezTo>
                  <a:cubicBezTo>
                    <a:pt x="70" y="25"/>
                    <a:pt x="69" y="26"/>
                    <a:pt x="68" y="26"/>
                  </a:cubicBezTo>
                  <a:cubicBezTo>
                    <a:pt x="67" y="27"/>
                    <a:pt x="67" y="27"/>
                    <a:pt x="66" y="28"/>
                  </a:cubicBezTo>
                  <a:moveTo>
                    <a:pt x="8" y="36"/>
                  </a:moveTo>
                  <a:cubicBezTo>
                    <a:pt x="11" y="35"/>
                    <a:pt x="13" y="34"/>
                    <a:pt x="16" y="32"/>
                  </a:cubicBezTo>
                  <a:cubicBezTo>
                    <a:pt x="19" y="30"/>
                    <a:pt x="22" y="28"/>
                    <a:pt x="26" y="26"/>
                  </a:cubicBezTo>
                  <a:cubicBezTo>
                    <a:pt x="28" y="25"/>
                    <a:pt x="30" y="24"/>
                    <a:pt x="32" y="23"/>
                  </a:cubicBezTo>
                  <a:cubicBezTo>
                    <a:pt x="31" y="24"/>
                    <a:pt x="31" y="24"/>
                    <a:pt x="31" y="24"/>
                  </a:cubicBezTo>
                  <a:cubicBezTo>
                    <a:pt x="26" y="28"/>
                    <a:pt x="20" y="32"/>
                    <a:pt x="14" y="35"/>
                  </a:cubicBezTo>
                  <a:cubicBezTo>
                    <a:pt x="14" y="36"/>
                    <a:pt x="14" y="36"/>
                    <a:pt x="14" y="36"/>
                  </a:cubicBezTo>
                  <a:cubicBezTo>
                    <a:pt x="12" y="36"/>
                    <a:pt x="10" y="36"/>
                    <a:pt x="8" y="36"/>
                  </a:cubicBezTo>
                  <a:moveTo>
                    <a:pt x="49" y="29"/>
                  </a:moveTo>
                  <a:cubicBezTo>
                    <a:pt x="50" y="29"/>
                    <a:pt x="51" y="28"/>
                    <a:pt x="51" y="27"/>
                  </a:cubicBezTo>
                  <a:cubicBezTo>
                    <a:pt x="54" y="26"/>
                    <a:pt x="56" y="24"/>
                    <a:pt x="59" y="23"/>
                  </a:cubicBezTo>
                  <a:cubicBezTo>
                    <a:pt x="59" y="23"/>
                    <a:pt x="59" y="23"/>
                    <a:pt x="59" y="23"/>
                  </a:cubicBezTo>
                  <a:cubicBezTo>
                    <a:pt x="58" y="23"/>
                    <a:pt x="58" y="24"/>
                    <a:pt x="57" y="24"/>
                  </a:cubicBezTo>
                  <a:cubicBezTo>
                    <a:pt x="54" y="26"/>
                    <a:pt x="52" y="27"/>
                    <a:pt x="50" y="29"/>
                  </a:cubicBezTo>
                  <a:cubicBezTo>
                    <a:pt x="49" y="29"/>
                    <a:pt x="49" y="29"/>
                    <a:pt x="49" y="29"/>
                  </a:cubicBezTo>
                  <a:moveTo>
                    <a:pt x="56" y="32"/>
                  </a:moveTo>
                  <a:cubicBezTo>
                    <a:pt x="59" y="31"/>
                    <a:pt x="61" y="29"/>
                    <a:pt x="63" y="28"/>
                  </a:cubicBezTo>
                  <a:cubicBezTo>
                    <a:pt x="66" y="25"/>
                    <a:pt x="70" y="23"/>
                    <a:pt x="74" y="22"/>
                  </a:cubicBezTo>
                  <a:cubicBezTo>
                    <a:pt x="73" y="22"/>
                    <a:pt x="73" y="22"/>
                    <a:pt x="72" y="22"/>
                  </a:cubicBezTo>
                  <a:cubicBezTo>
                    <a:pt x="70" y="23"/>
                    <a:pt x="69" y="24"/>
                    <a:pt x="67" y="25"/>
                  </a:cubicBezTo>
                  <a:cubicBezTo>
                    <a:pt x="64" y="27"/>
                    <a:pt x="61" y="30"/>
                    <a:pt x="58" y="32"/>
                  </a:cubicBezTo>
                  <a:cubicBezTo>
                    <a:pt x="58" y="32"/>
                    <a:pt x="58" y="32"/>
                    <a:pt x="58" y="32"/>
                  </a:cubicBezTo>
                  <a:cubicBezTo>
                    <a:pt x="57" y="32"/>
                    <a:pt x="57" y="32"/>
                    <a:pt x="56" y="32"/>
                  </a:cubicBezTo>
                  <a:moveTo>
                    <a:pt x="8" y="35"/>
                  </a:moveTo>
                  <a:cubicBezTo>
                    <a:pt x="8" y="35"/>
                    <a:pt x="8" y="34"/>
                    <a:pt x="8" y="33"/>
                  </a:cubicBezTo>
                  <a:cubicBezTo>
                    <a:pt x="10" y="33"/>
                    <a:pt x="12" y="32"/>
                    <a:pt x="13" y="30"/>
                  </a:cubicBezTo>
                  <a:cubicBezTo>
                    <a:pt x="16" y="29"/>
                    <a:pt x="19" y="27"/>
                    <a:pt x="22" y="26"/>
                  </a:cubicBezTo>
                  <a:cubicBezTo>
                    <a:pt x="25" y="24"/>
                    <a:pt x="29" y="21"/>
                    <a:pt x="32" y="19"/>
                  </a:cubicBezTo>
                  <a:cubicBezTo>
                    <a:pt x="29" y="21"/>
                    <a:pt x="27" y="23"/>
                    <a:pt x="24" y="24"/>
                  </a:cubicBezTo>
                  <a:cubicBezTo>
                    <a:pt x="19" y="28"/>
                    <a:pt x="14" y="32"/>
                    <a:pt x="8" y="35"/>
                  </a:cubicBezTo>
                  <a:moveTo>
                    <a:pt x="44" y="33"/>
                  </a:moveTo>
                  <a:cubicBezTo>
                    <a:pt x="48" y="31"/>
                    <a:pt x="51" y="28"/>
                    <a:pt x="55" y="26"/>
                  </a:cubicBezTo>
                  <a:cubicBezTo>
                    <a:pt x="59" y="24"/>
                    <a:pt x="63" y="22"/>
                    <a:pt x="67" y="19"/>
                  </a:cubicBezTo>
                  <a:cubicBezTo>
                    <a:pt x="65" y="21"/>
                    <a:pt x="63" y="22"/>
                    <a:pt x="60" y="23"/>
                  </a:cubicBezTo>
                  <a:cubicBezTo>
                    <a:pt x="56" y="26"/>
                    <a:pt x="51" y="29"/>
                    <a:pt x="47" y="32"/>
                  </a:cubicBezTo>
                  <a:cubicBezTo>
                    <a:pt x="47" y="33"/>
                    <a:pt x="47" y="33"/>
                    <a:pt x="47" y="33"/>
                  </a:cubicBezTo>
                  <a:cubicBezTo>
                    <a:pt x="46" y="33"/>
                    <a:pt x="45" y="33"/>
                    <a:pt x="44" y="33"/>
                  </a:cubicBezTo>
                  <a:moveTo>
                    <a:pt x="55" y="32"/>
                  </a:moveTo>
                  <a:cubicBezTo>
                    <a:pt x="55" y="32"/>
                    <a:pt x="57" y="31"/>
                    <a:pt x="57" y="30"/>
                  </a:cubicBezTo>
                  <a:cubicBezTo>
                    <a:pt x="60" y="28"/>
                    <a:pt x="62" y="26"/>
                    <a:pt x="65" y="25"/>
                  </a:cubicBezTo>
                  <a:cubicBezTo>
                    <a:pt x="69" y="23"/>
                    <a:pt x="73" y="20"/>
                    <a:pt x="77" y="18"/>
                  </a:cubicBezTo>
                  <a:cubicBezTo>
                    <a:pt x="77" y="18"/>
                    <a:pt x="77" y="18"/>
                    <a:pt x="77" y="18"/>
                  </a:cubicBezTo>
                  <a:cubicBezTo>
                    <a:pt x="78" y="19"/>
                    <a:pt x="79" y="20"/>
                    <a:pt x="80" y="21"/>
                  </a:cubicBezTo>
                  <a:cubicBezTo>
                    <a:pt x="80" y="22"/>
                    <a:pt x="79" y="22"/>
                    <a:pt x="79" y="23"/>
                  </a:cubicBezTo>
                  <a:cubicBezTo>
                    <a:pt x="78" y="23"/>
                    <a:pt x="78" y="23"/>
                    <a:pt x="78" y="23"/>
                  </a:cubicBezTo>
                  <a:cubicBezTo>
                    <a:pt x="76" y="24"/>
                    <a:pt x="75" y="26"/>
                    <a:pt x="73" y="28"/>
                  </a:cubicBezTo>
                  <a:cubicBezTo>
                    <a:pt x="71" y="29"/>
                    <a:pt x="69" y="31"/>
                    <a:pt x="66" y="32"/>
                  </a:cubicBezTo>
                  <a:cubicBezTo>
                    <a:pt x="64" y="34"/>
                    <a:pt x="62" y="35"/>
                    <a:pt x="60" y="37"/>
                  </a:cubicBezTo>
                  <a:cubicBezTo>
                    <a:pt x="60" y="36"/>
                    <a:pt x="61" y="35"/>
                    <a:pt x="62" y="35"/>
                  </a:cubicBezTo>
                  <a:cubicBezTo>
                    <a:pt x="63" y="34"/>
                    <a:pt x="64" y="33"/>
                    <a:pt x="66" y="32"/>
                  </a:cubicBezTo>
                  <a:cubicBezTo>
                    <a:pt x="68" y="31"/>
                    <a:pt x="69" y="29"/>
                    <a:pt x="71" y="28"/>
                  </a:cubicBezTo>
                  <a:cubicBezTo>
                    <a:pt x="73" y="26"/>
                    <a:pt x="75" y="24"/>
                    <a:pt x="78" y="23"/>
                  </a:cubicBezTo>
                  <a:cubicBezTo>
                    <a:pt x="78" y="22"/>
                    <a:pt x="78" y="22"/>
                    <a:pt x="78" y="22"/>
                  </a:cubicBezTo>
                  <a:cubicBezTo>
                    <a:pt x="80" y="21"/>
                    <a:pt x="80" y="21"/>
                    <a:pt x="80" y="21"/>
                  </a:cubicBezTo>
                  <a:cubicBezTo>
                    <a:pt x="79" y="21"/>
                    <a:pt x="79" y="21"/>
                    <a:pt x="79" y="21"/>
                  </a:cubicBezTo>
                  <a:cubicBezTo>
                    <a:pt x="76" y="23"/>
                    <a:pt x="73" y="25"/>
                    <a:pt x="70" y="27"/>
                  </a:cubicBezTo>
                  <a:cubicBezTo>
                    <a:pt x="67" y="29"/>
                    <a:pt x="64" y="32"/>
                    <a:pt x="60" y="34"/>
                  </a:cubicBezTo>
                  <a:cubicBezTo>
                    <a:pt x="60" y="34"/>
                    <a:pt x="60" y="34"/>
                    <a:pt x="59" y="34"/>
                  </a:cubicBezTo>
                  <a:cubicBezTo>
                    <a:pt x="59" y="34"/>
                    <a:pt x="59" y="34"/>
                    <a:pt x="60" y="34"/>
                  </a:cubicBezTo>
                  <a:cubicBezTo>
                    <a:pt x="61" y="33"/>
                    <a:pt x="62" y="32"/>
                    <a:pt x="63" y="31"/>
                  </a:cubicBezTo>
                  <a:cubicBezTo>
                    <a:pt x="65" y="29"/>
                    <a:pt x="67" y="28"/>
                    <a:pt x="68" y="27"/>
                  </a:cubicBezTo>
                  <a:cubicBezTo>
                    <a:pt x="71" y="25"/>
                    <a:pt x="74" y="23"/>
                    <a:pt x="77" y="21"/>
                  </a:cubicBezTo>
                  <a:cubicBezTo>
                    <a:pt x="77" y="21"/>
                    <a:pt x="78" y="21"/>
                    <a:pt x="78" y="21"/>
                  </a:cubicBezTo>
                  <a:cubicBezTo>
                    <a:pt x="78" y="21"/>
                    <a:pt x="78" y="20"/>
                    <a:pt x="79" y="20"/>
                  </a:cubicBezTo>
                  <a:cubicBezTo>
                    <a:pt x="78" y="20"/>
                    <a:pt x="78" y="20"/>
                    <a:pt x="78" y="20"/>
                  </a:cubicBezTo>
                  <a:cubicBezTo>
                    <a:pt x="75" y="22"/>
                    <a:pt x="72" y="23"/>
                    <a:pt x="69" y="25"/>
                  </a:cubicBezTo>
                  <a:cubicBezTo>
                    <a:pt x="66" y="27"/>
                    <a:pt x="63" y="30"/>
                    <a:pt x="60" y="31"/>
                  </a:cubicBezTo>
                  <a:cubicBezTo>
                    <a:pt x="60" y="32"/>
                    <a:pt x="59" y="32"/>
                    <a:pt x="59" y="32"/>
                  </a:cubicBezTo>
                  <a:cubicBezTo>
                    <a:pt x="59" y="32"/>
                    <a:pt x="59" y="32"/>
                    <a:pt x="59" y="32"/>
                  </a:cubicBezTo>
                  <a:cubicBezTo>
                    <a:pt x="60" y="31"/>
                    <a:pt x="61" y="30"/>
                    <a:pt x="62" y="29"/>
                  </a:cubicBezTo>
                  <a:cubicBezTo>
                    <a:pt x="64" y="28"/>
                    <a:pt x="66" y="27"/>
                    <a:pt x="67" y="26"/>
                  </a:cubicBezTo>
                  <a:cubicBezTo>
                    <a:pt x="70" y="24"/>
                    <a:pt x="74" y="22"/>
                    <a:pt x="77" y="20"/>
                  </a:cubicBezTo>
                  <a:cubicBezTo>
                    <a:pt x="77" y="20"/>
                    <a:pt x="77" y="20"/>
                    <a:pt x="77" y="20"/>
                  </a:cubicBezTo>
                  <a:cubicBezTo>
                    <a:pt x="71" y="22"/>
                    <a:pt x="66" y="25"/>
                    <a:pt x="61" y="28"/>
                  </a:cubicBezTo>
                  <a:cubicBezTo>
                    <a:pt x="60" y="29"/>
                    <a:pt x="58" y="30"/>
                    <a:pt x="57" y="31"/>
                  </a:cubicBezTo>
                  <a:cubicBezTo>
                    <a:pt x="56" y="32"/>
                    <a:pt x="55" y="32"/>
                    <a:pt x="55" y="32"/>
                  </a:cubicBezTo>
                  <a:moveTo>
                    <a:pt x="64" y="22"/>
                  </a:moveTo>
                  <a:cubicBezTo>
                    <a:pt x="67" y="21"/>
                    <a:pt x="70" y="19"/>
                    <a:pt x="73" y="18"/>
                  </a:cubicBezTo>
                  <a:cubicBezTo>
                    <a:pt x="73" y="18"/>
                    <a:pt x="73" y="18"/>
                    <a:pt x="73" y="18"/>
                  </a:cubicBezTo>
                  <a:cubicBezTo>
                    <a:pt x="73" y="18"/>
                    <a:pt x="73" y="18"/>
                    <a:pt x="73" y="18"/>
                  </a:cubicBezTo>
                  <a:cubicBezTo>
                    <a:pt x="71" y="19"/>
                    <a:pt x="70" y="20"/>
                    <a:pt x="68" y="20"/>
                  </a:cubicBezTo>
                  <a:cubicBezTo>
                    <a:pt x="67" y="21"/>
                    <a:pt x="66" y="22"/>
                    <a:pt x="64" y="22"/>
                  </a:cubicBezTo>
                  <a:moveTo>
                    <a:pt x="7" y="21"/>
                  </a:moveTo>
                  <a:cubicBezTo>
                    <a:pt x="7" y="20"/>
                    <a:pt x="6" y="20"/>
                    <a:pt x="6" y="19"/>
                  </a:cubicBezTo>
                  <a:cubicBezTo>
                    <a:pt x="8" y="18"/>
                    <a:pt x="9" y="18"/>
                    <a:pt x="11" y="17"/>
                  </a:cubicBezTo>
                  <a:cubicBezTo>
                    <a:pt x="10" y="17"/>
                    <a:pt x="8" y="20"/>
                    <a:pt x="7" y="21"/>
                  </a:cubicBezTo>
                  <a:moveTo>
                    <a:pt x="8" y="30"/>
                  </a:moveTo>
                  <a:cubicBezTo>
                    <a:pt x="8" y="29"/>
                    <a:pt x="8" y="28"/>
                    <a:pt x="8" y="28"/>
                  </a:cubicBezTo>
                  <a:cubicBezTo>
                    <a:pt x="15" y="25"/>
                    <a:pt x="21" y="20"/>
                    <a:pt x="28" y="17"/>
                  </a:cubicBezTo>
                  <a:cubicBezTo>
                    <a:pt x="27" y="17"/>
                    <a:pt x="27" y="18"/>
                    <a:pt x="26" y="18"/>
                  </a:cubicBezTo>
                  <a:cubicBezTo>
                    <a:pt x="24" y="19"/>
                    <a:pt x="22" y="21"/>
                    <a:pt x="20" y="22"/>
                  </a:cubicBezTo>
                  <a:cubicBezTo>
                    <a:pt x="16" y="25"/>
                    <a:pt x="12" y="27"/>
                    <a:pt x="8" y="30"/>
                  </a:cubicBezTo>
                  <a:moveTo>
                    <a:pt x="52" y="32"/>
                  </a:moveTo>
                  <a:cubicBezTo>
                    <a:pt x="52" y="32"/>
                    <a:pt x="55" y="29"/>
                    <a:pt x="56" y="29"/>
                  </a:cubicBezTo>
                  <a:cubicBezTo>
                    <a:pt x="56" y="28"/>
                    <a:pt x="57" y="27"/>
                    <a:pt x="58" y="27"/>
                  </a:cubicBezTo>
                  <a:cubicBezTo>
                    <a:pt x="59" y="26"/>
                    <a:pt x="60" y="26"/>
                    <a:pt x="61" y="25"/>
                  </a:cubicBezTo>
                  <a:cubicBezTo>
                    <a:pt x="66" y="22"/>
                    <a:pt x="71" y="20"/>
                    <a:pt x="75" y="17"/>
                  </a:cubicBezTo>
                  <a:cubicBezTo>
                    <a:pt x="76" y="17"/>
                    <a:pt x="76" y="17"/>
                    <a:pt x="76" y="17"/>
                  </a:cubicBezTo>
                  <a:cubicBezTo>
                    <a:pt x="72" y="19"/>
                    <a:pt x="68" y="21"/>
                    <a:pt x="65" y="24"/>
                  </a:cubicBezTo>
                  <a:cubicBezTo>
                    <a:pt x="62" y="25"/>
                    <a:pt x="60" y="26"/>
                    <a:pt x="58" y="28"/>
                  </a:cubicBezTo>
                  <a:cubicBezTo>
                    <a:pt x="57" y="29"/>
                    <a:pt x="55" y="30"/>
                    <a:pt x="54" y="31"/>
                  </a:cubicBezTo>
                  <a:cubicBezTo>
                    <a:pt x="53" y="31"/>
                    <a:pt x="52" y="32"/>
                    <a:pt x="52" y="32"/>
                  </a:cubicBezTo>
                  <a:moveTo>
                    <a:pt x="8" y="23"/>
                  </a:moveTo>
                  <a:cubicBezTo>
                    <a:pt x="7" y="23"/>
                    <a:pt x="7" y="22"/>
                    <a:pt x="7" y="22"/>
                  </a:cubicBezTo>
                  <a:cubicBezTo>
                    <a:pt x="10" y="21"/>
                    <a:pt x="12" y="19"/>
                    <a:pt x="14" y="18"/>
                  </a:cubicBezTo>
                  <a:cubicBezTo>
                    <a:pt x="15" y="17"/>
                    <a:pt x="15" y="17"/>
                    <a:pt x="16" y="17"/>
                  </a:cubicBezTo>
                  <a:cubicBezTo>
                    <a:pt x="15" y="18"/>
                    <a:pt x="14" y="19"/>
                    <a:pt x="12" y="20"/>
                  </a:cubicBezTo>
                  <a:cubicBezTo>
                    <a:pt x="11" y="21"/>
                    <a:pt x="9" y="22"/>
                    <a:pt x="8" y="23"/>
                  </a:cubicBezTo>
                  <a:moveTo>
                    <a:pt x="8" y="23"/>
                  </a:moveTo>
                  <a:cubicBezTo>
                    <a:pt x="8" y="23"/>
                    <a:pt x="11" y="21"/>
                    <a:pt x="12" y="21"/>
                  </a:cubicBezTo>
                  <a:cubicBezTo>
                    <a:pt x="14" y="19"/>
                    <a:pt x="15" y="18"/>
                    <a:pt x="17" y="16"/>
                  </a:cubicBezTo>
                  <a:cubicBezTo>
                    <a:pt x="17" y="16"/>
                    <a:pt x="17" y="16"/>
                    <a:pt x="17" y="16"/>
                  </a:cubicBezTo>
                  <a:cubicBezTo>
                    <a:pt x="18" y="16"/>
                    <a:pt x="19" y="16"/>
                    <a:pt x="20" y="16"/>
                  </a:cubicBezTo>
                  <a:cubicBezTo>
                    <a:pt x="17" y="18"/>
                    <a:pt x="14" y="21"/>
                    <a:pt x="10" y="22"/>
                  </a:cubicBezTo>
                  <a:cubicBezTo>
                    <a:pt x="9" y="23"/>
                    <a:pt x="8" y="23"/>
                    <a:pt x="8" y="23"/>
                  </a:cubicBezTo>
                  <a:moveTo>
                    <a:pt x="8" y="25"/>
                  </a:moveTo>
                  <a:cubicBezTo>
                    <a:pt x="8" y="24"/>
                    <a:pt x="8" y="24"/>
                    <a:pt x="8" y="24"/>
                  </a:cubicBezTo>
                  <a:cubicBezTo>
                    <a:pt x="10" y="23"/>
                    <a:pt x="12" y="22"/>
                    <a:pt x="15" y="20"/>
                  </a:cubicBezTo>
                  <a:cubicBezTo>
                    <a:pt x="16" y="19"/>
                    <a:pt x="17" y="19"/>
                    <a:pt x="19" y="18"/>
                  </a:cubicBezTo>
                  <a:cubicBezTo>
                    <a:pt x="19" y="17"/>
                    <a:pt x="20" y="17"/>
                    <a:pt x="21" y="16"/>
                  </a:cubicBezTo>
                  <a:cubicBezTo>
                    <a:pt x="21" y="16"/>
                    <a:pt x="21" y="16"/>
                    <a:pt x="21" y="16"/>
                  </a:cubicBezTo>
                  <a:cubicBezTo>
                    <a:pt x="18" y="20"/>
                    <a:pt x="12" y="22"/>
                    <a:pt x="8" y="25"/>
                  </a:cubicBezTo>
                  <a:moveTo>
                    <a:pt x="9" y="25"/>
                  </a:moveTo>
                  <a:cubicBezTo>
                    <a:pt x="8" y="25"/>
                    <a:pt x="10" y="24"/>
                    <a:pt x="11" y="23"/>
                  </a:cubicBezTo>
                  <a:cubicBezTo>
                    <a:pt x="13" y="23"/>
                    <a:pt x="14" y="22"/>
                    <a:pt x="16" y="21"/>
                  </a:cubicBezTo>
                  <a:cubicBezTo>
                    <a:pt x="18" y="20"/>
                    <a:pt x="20" y="18"/>
                    <a:pt x="22" y="16"/>
                  </a:cubicBezTo>
                  <a:cubicBezTo>
                    <a:pt x="22" y="16"/>
                    <a:pt x="23" y="16"/>
                    <a:pt x="23" y="16"/>
                  </a:cubicBezTo>
                  <a:cubicBezTo>
                    <a:pt x="19" y="18"/>
                    <a:pt x="15" y="23"/>
                    <a:pt x="10" y="25"/>
                  </a:cubicBezTo>
                  <a:cubicBezTo>
                    <a:pt x="9" y="25"/>
                    <a:pt x="9" y="25"/>
                    <a:pt x="9" y="25"/>
                  </a:cubicBezTo>
                  <a:moveTo>
                    <a:pt x="6" y="18"/>
                  </a:moveTo>
                  <a:cubicBezTo>
                    <a:pt x="6" y="18"/>
                    <a:pt x="7" y="17"/>
                    <a:pt x="7" y="17"/>
                  </a:cubicBezTo>
                  <a:cubicBezTo>
                    <a:pt x="8" y="17"/>
                    <a:pt x="8" y="17"/>
                    <a:pt x="8" y="16"/>
                  </a:cubicBezTo>
                  <a:cubicBezTo>
                    <a:pt x="11" y="16"/>
                    <a:pt x="13" y="16"/>
                    <a:pt x="16" y="16"/>
                  </a:cubicBezTo>
                  <a:cubicBezTo>
                    <a:pt x="14" y="17"/>
                    <a:pt x="12" y="18"/>
                    <a:pt x="11" y="20"/>
                  </a:cubicBezTo>
                  <a:cubicBezTo>
                    <a:pt x="11" y="20"/>
                    <a:pt x="8" y="21"/>
                    <a:pt x="8" y="21"/>
                  </a:cubicBezTo>
                  <a:cubicBezTo>
                    <a:pt x="8" y="21"/>
                    <a:pt x="8" y="21"/>
                    <a:pt x="8" y="21"/>
                  </a:cubicBezTo>
                  <a:cubicBezTo>
                    <a:pt x="9" y="20"/>
                    <a:pt x="11" y="18"/>
                    <a:pt x="12" y="17"/>
                  </a:cubicBezTo>
                  <a:cubicBezTo>
                    <a:pt x="11" y="16"/>
                    <a:pt x="11" y="16"/>
                    <a:pt x="11" y="16"/>
                  </a:cubicBezTo>
                  <a:cubicBezTo>
                    <a:pt x="10" y="17"/>
                    <a:pt x="8" y="18"/>
                    <a:pt x="6" y="18"/>
                  </a:cubicBezTo>
                  <a:cubicBezTo>
                    <a:pt x="6" y="18"/>
                    <a:pt x="6" y="18"/>
                    <a:pt x="6" y="18"/>
                  </a:cubicBezTo>
                  <a:moveTo>
                    <a:pt x="8" y="27"/>
                  </a:moveTo>
                  <a:cubicBezTo>
                    <a:pt x="8" y="26"/>
                    <a:pt x="8" y="26"/>
                    <a:pt x="8" y="26"/>
                  </a:cubicBezTo>
                  <a:cubicBezTo>
                    <a:pt x="14" y="25"/>
                    <a:pt x="18" y="20"/>
                    <a:pt x="22" y="17"/>
                  </a:cubicBezTo>
                  <a:cubicBezTo>
                    <a:pt x="23" y="17"/>
                    <a:pt x="24" y="16"/>
                    <a:pt x="24" y="16"/>
                  </a:cubicBezTo>
                  <a:cubicBezTo>
                    <a:pt x="25" y="16"/>
                    <a:pt x="25" y="16"/>
                    <a:pt x="25" y="16"/>
                  </a:cubicBezTo>
                  <a:cubicBezTo>
                    <a:pt x="25" y="16"/>
                    <a:pt x="24" y="17"/>
                    <a:pt x="23" y="17"/>
                  </a:cubicBezTo>
                  <a:cubicBezTo>
                    <a:pt x="22" y="19"/>
                    <a:pt x="20" y="20"/>
                    <a:pt x="18" y="21"/>
                  </a:cubicBezTo>
                  <a:cubicBezTo>
                    <a:pt x="15" y="23"/>
                    <a:pt x="12" y="25"/>
                    <a:pt x="8" y="27"/>
                  </a:cubicBezTo>
                  <a:moveTo>
                    <a:pt x="9" y="27"/>
                  </a:moveTo>
                  <a:cubicBezTo>
                    <a:pt x="9" y="27"/>
                    <a:pt x="9" y="27"/>
                    <a:pt x="11" y="26"/>
                  </a:cubicBezTo>
                  <a:cubicBezTo>
                    <a:pt x="13" y="25"/>
                    <a:pt x="15" y="24"/>
                    <a:pt x="17" y="23"/>
                  </a:cubicBezTo>
                  <a:cubicBezTo>
                    <a:pt x="20" y="21"/>
                    <a:pt x="23" y="18"/>
                    <a:pt x="26" y="16"/>
                  </a:cubicBezTo>
                  <a:cubicBezTo>
                    <a:pt x="27" y="16"/>
                    <a:pt x="28" y="16"/>
                    <a:pt x="29" y="16"/>
                  </a:cubicBezTo>
                  <a:cubicBezTo>
                    <a:pt x="22" y="18"/>
                    <a:pt x="17" y="23"/>
                    <a:pt x="10" y="26"/>
                  </a:cubicBezTo>
                  <a:cubicBezTo>
                    <a:pt x="9" y="27"/>
                    <a:pt x="9" y="27"/>
                    <a:pt x="9" y="27"/>
                  </a:cubicBezTo>
                  <a:moveTo>
                    <a:pt x="6" y="18"/>
                  </a:moveTo>
                  <a:cubicBezTo>
                    <a:pt x="5" y="17"/>
                    <a:pt x="5" y="17"/>
                    <a:pt x="4" y="16"/>
                  </a:cubicBezTo>
                  <a:cubicBezTo>
                    <a:pt x="5" y="16"/>
                    <a:pt x="6" y="16"/>
                    <a:pt x="7" y="16"/>
                  </a:cubicBezTo>
                  <a:cubicBezTo>
                    <a:pt x="6" y="16"/>
                    <a:pt x="6" y="16"/>
                    <a:pt x="5" y="17"/>
                  </a:cubicBezTo>
                  <a:cubicBezTo>
                    <a:pt x="5" y="17"/>
                    <a:pt x="5" y="17"/>
                    <a:pt x="5" y="17"/>
                  </a:cubicBezTo>
                  <a:cubicBezTo>
                    <a:pt x="5" y="17"/>
                    <a:pt x="7" y="16"/>
                    <a:pt x="7" y="16"/>
                  </a:cubicBezTo>
                  <a:cubicBezTo>
                    <a:pt x="7" y="16"/>
                    <a:pt x="7" y="17"/>
                    <a:pt x="7" y="17"/>
                  </a:cubicBezTo>
                  <a:cubicBezTo>
                    <a:pt x="7" y="17"/>
                    <a:pt x="6" y="18"/>
                    <a:pt x="6" y="18"/>
                  </a:cubicBezTo>
                  <a:moveTo>
                    <a:pt x="9" y="30"/>
                  </a:moveTo>
                  <a:cubicBezTo>
                    <a:pt x="8" y="30"/>
                    <a:pt x="10" y="29"/>
                    <a:pt x="12" y="28"/>
                  </a:cubicBezTo>
                  <a:cubicBezTo>
                    <a:pt x="14" y="26"/>
                    <a:pt x="16" y="25"/>
                    <a:pt x="18" y="24"/>
                  </a:cubicBezTo>
                  <a:cubicBezTo>
                    <a:pt x="22" y="21"/>
                    <a:pt x="26" y="18"/>
                    <a:pt x="31" y="16"/>
                  </a:cubicBezTo>
                  <a:cubicBezTo>
                    <a:pt x="31" y="16"/>
                    <a:pt x="31" y="16"/>
                    <a:pt x="31" y="16"/>
                  </a:cubicBezTo>
                  <a:cubicBezTo>
                    <a:pt x="31" y="16"/>
                    <a:pt x="32" y="16"/>
                    <a:pt x="33" y="16"/>
                  </a:cubicBezTo>
                  <a:cubicBezTo>
                    <a:pt x="25" y="20"/>
                    <a:pt x="18" y="25"/>
                    <a:pt x="10" y="29"/>
                  </a:cubicBezTo>
                  <a:cubicBezTo>
                    <a:pt x="9" y="30"/>
                    <a:pt x="9" y="30"/>
                    <a:pt x="9" y="30"/>
                  </a:cubicBezTo>
                  <a:moveTo>
                    <a:pt x="27" y="20"/>
                  </a:moveTo>
                  <a:cubicBezTo>
                    <a:pt x="27" y="20"/>
                    <a:pt x="27" y="20"/>
                    <a:pt x="27" y="20"/>
                  </a:cubicBezTo>
                  <a:cubicBezTo>
                    <a:pt x="28" y="19"/>
                    <a:pt x="29" y="18"/>
                    <a:pt x="30" y="18"/>
                  </a:cubicBezTo>
                  <a:cubicBezTo>
                    <a:pt x="31" y="17"/>
                    <a:pt x="33" y="16"/>
                    <a:pt x="33" y="16"/>
                  </a:cubicBezTo>
                  <a:cubicBezTo>
                    <a:pt x="33" y="16"/>
                    <a:pt x="33" y="16"/>
                    <a:pt x="33" y="16"/>
                  </a:cubicBezTo>
                  <a:cubicBezTo>
                    <a:pt x="31" y="17"/>
                    <a:pt x="29" y="19"/>
                    <a:pt x="27" y="20"/>
                  </a:cubicBezTo>
                  <a:moveTo>
                    <a:pt x="9" y="33"/>
                  </a:moveTo>
                  <a:cubicBezTo>
                    <a:pt x="10" y="32"/>
                    <a:pt x="11" y="30"/>
                    <a:pt x="13" y="29"/>
                  </a:cubicBezTo>
                  <a:cubicBezTo>
                    <a:pt x="15" y="27"/>
                    <a:pt x="18" y="26"/>
                    <a:pt x="20" y="24"/>
                  </a:cubicBezTo>
                  <a:cubicBezTo>
                    <a:pt x="25" y="21"/>
                    <a:pt x="30" y="19"/>
                    <a:pt x="34" y="15"/>
                  </a:cubicBezTo>
                  <a:cubicBezTo>
                    <a:pt x="36" y="15"/>
                    <a:pt x="37" y="15"/>
                    <a:pt x="38" y="15"/>
                  </a:cubicBezTo>
                  <a:cubicBezTo>
                    <a:pt x="34" y="17"/>
                    <a:pt x="30" y="20"/>
                    <a:pt x="27" y="22"/>
                  </a:cubicBezTo>
                  <a:cubicBezTo>
                    <a:pt x="24" y="24"/>
                    <a:pt x="22" y="25"/>
                    <a:pt x="19" y="26"/>
                  </a:cubicBezTo>
                  <a:cubicBezTo>
                    <a:pt x="16" y="28"/>
                    <a:pt x="14" y="29"/>
                    <a:pt x="11" y="31"/>
                  </a:cubicBezTo>
                  <a:cubicBezTo>
                    <a:pt x="11" y="32"/>
                    <a:pt x="9" y="32"/>
                    <a:pt x="9" y="33"/>
                  </a:cubicBezTo>
                  <a:moveTo>
                    <a:pt x="11" y="35"/>
                  </a:moveTo>
                  <a:cubicBezTo>
                    <a:pt x="12" y="34"/>
                    <a:pt x="12" y="33"/>
                    <a:pt x="13" y="33"/>
                  </a:cubicBezTo>
                  <a:cubicBezTo>
                    <a:pt x="16" y="31"/>
                    <a:pt x="19" y="28"/>
                    <a:pt x="22" y="26"/>
                  </a:cubicBezTo>
                  <a:cubicBezTo>
                    <a:pt x="28" y="22"/>
                    <a:pt x="34" y="18"/>
                    <a:pt x="40" y="15"/>
                  </a:cubicBezTo>
                  <a:cubicBezTo>
                    <a:pt x="41" y="15"/>
                    <a:pt x="43" y="15"/>
                    <a:pt x="44" y="15"/>
                  </a:cubicBezTo>
                  <a:cubicBezTo>
                    <a:pt x="41" y="16"/>
                    <a:pt x="39" y="18"/>
                    <a:pt x="36" y="20"/>
                  </a:cubicBezTo>
                  <a:cubicBezTo>
                    <a:pt x="34" y="21"/>
                    <a:pt x="32" y="22"/>
                    <a:pt x="30" y="23"/>
                  </a:cubicBezTo>
                  <a:cubicBezTo>
                    <a:pt x="24" y="27"/>
                    <a:pt x="18" y="30"/>
                    <a:pt x="13" y="34"/>
                  </a:cubicBezTo>
                  <a:cubicBezTo>
                    <a:pt x="12" y="34"/>
                    <a:pt x="11" y="34"/>
                    <a:pt x="11" y="35"/>
                  </a:cubicBezTo>
                  <a:moveTo>
                    <a:pt x="15" y="35"/>
                  </a:moveTo>
                  <a:cubicBezTo>
                    <a:pt x="20" y="33"/>
                    <a:pt x="25" y="30"/>
                    <a:pt x="31" y="27"/>
                  </a:cubicBezTo>
                  <a:cubicBezTo>
                    <a:pt x="34" y="25"/>
                    <a:pt x="36" y="24"/>
                    <a:pt x="39" y="22"/>
                  </a:cubicBezTo>
                  <a:cubicBezTo>
                    <a:pt x="42" y="21"/>
                    <a:pt x="45" y="18"/>
                    <a:pt x="48" y="17"/>
                  </a:cubicBezTo>
                  <a:cubicBezTo>
                    <a:pt x="49" y="16"/>
                    <a:pt x="51" y="15"/>
                    <a:pt x="52" y="15"/>
                  </a:cubicBezTo>
                  <a:cubicBezTo>
                    <a:pt x="51" y="15"/>
                    <a:pt x="50" y="15"/>
                    <a:pt x="49" y="16"/>
                  </a:cubicBezTo>
                  <a:cubicBezTo>
                    <a:pt x="46" y="18"/>
                    <a:pt x="43" y="20"/>
                    <a:pt x="40" y="22"/>
                  </a:cubicBezTo>
                  <a:cubicBezTo>
                    <a:pt x="34" y="26"/>
                    <a:pt x="28" y="30"/>
                    <a:pt x="22" y="35"/>
                  </a:cubicBezTo>
                  <a:cubicBezTo>
                    <a:pt x="22" y="35"/>
                    <a:pt x="22" y="35"/>
                    <a:pt x="22" y="35"/>
                  </a:cubicBezTo>
                  <a:cubicBezTo>
                    <a:pt x="19" y="35"/>
                    <a:pt x="17" y="35"/>
                    <a:pt x="15" y="35"/>
                  </a:cubicBezTo>
                  <a:moveTo>
                    <a:pt x="37" y="33"/>
                  </a:moveTo>
                  <a:cubicBezTo>
                    <a:pt x="48" y="28"/>
                    <a:pt x="58" y="22"/>
                    <a:pt x="68" y="16"/>
                  </a:cubicBezTo>
                  <a:cubicBezTo>
                    <a:pt x="69" y="16"/>
                    <a:pt x="71" y="14"/>
                    <a:pt x="71" y="14"/>
                  </a:cubicBezTo>
                  <a:cubicBezTo>
                    <a:pt x="71" y="14"/>
                    <a:pt x="71" y="15"/>
                    <a:pt x="70" y="15"/>
                  </a:cubicBezTo>
                  <a:cubicBezTo>
                    <a:pt x="69" y="16"/>
                    <a:pt x="67" y="17"/>
                    <a:pt x="66" y="18"/>
                  </a:cubicBezTo>
                  <a:cubicBezTo>
                    <a:pt x="63" y="20"/>
                    <a:pt x="60" y="22"/>
                    <a:pt x="57" y="23"/>
                  </a:cubicBezTo>
                  <a:cubicBezTo>
                    <a:pt x="52" y="26"/>
                    <a:pt x="48" y="30"/>
                    <a:pt x="43" y="33"/>
                  </a:cubicBezTo>
                  <a:cubicBezTo>
                    <a:pt x="41" y="33"/>
                    <a:pt x="39" y="33"/>
                    <a:pt x="37" y="33"/>
                  </a:cubicBezTo>
                  <a:moveTo>
                    <a:pt x="15" y="35"/>
                  </a:moveTo>
                  <a:cubicBezTo>
                    <a:pt x="16" y="34"/>
                    <a:pt x="17" y="34"/>
                    <a:pt x="18" y="33"/>
                  </a:cubicBezTo>
                  <a:cubicBezTo>
                    <a:pt x="22" y="31"/>
                    <a:pt x="25" y="28"/>
                    <a:pt x="28" y="26"/>
                  </a:cubicBezTo>
                  <a:cubicBezTo>
                    <a:pt x="30" y="25"/>
                    <a:pt x="33" y="23"/>
                    <a:pt x="35" y="21"/>
                  </a:cubicBezTo>
                  <a:cubicBezTo>
                    <a:pt x="36" y="21"/>
                    <a:pt x="36" y="21"/>
                    <a:pt x="36" y="21"/>
                  </a:cubicBezTo>
                  <a:cubicBezTo>
                    <a:pt x="39" y="19"/>
                    <a:pt x="42" y="17"/>
                    <a:pt x="46" y="15"/>
                  </a:cubicBezTo>
                  <a:cubicBezTo>
                    <a:pt x="48" y="14"/>
                    <a:pt x="50" y="14"/>
                    <a:pt x="52" y="14"/>
                  </a:cubicBezTo>
                  <a:cubicBezTo>
                    <a:pt x="47" y="16"/>
                    <a:pt x="43" y="19"/>
                    <a:pt x="39" y="22"/>
                  </a:cubicBezTo>
                  <a:cubicBezTo>
                    <a:pt x="36" y="23"/>
                    <a:pt x="33" y="25"/>
                    <a:pt x="30" y="26"/>
                  </a:cubicBezTo>
                  <a:cubicBezTo>
                    <a:pt x="27" y="28"/>
                    <a:pt x="24" y="30"/>
                    <a:pt x="21" y="32"/>
                  </a:cubicBezTo>
                  <a:cubicBezTo>
                    <a:pt x="19" y="33"/>
                    <a:pt x="17" y="34"/>
                    <a:pt x="15" y="35"/>
                  </a:cubicBezTo>
                  <a:moveTo>
                    <a:pt x="62" y="21"/>
                  </a:moveTo>
                  <a:cubicBezTo>
                    <a:pt x="66" y="19"/>
                    <a:pt x="69" y="17"/>
                    <a:pt x="72" y="14"/>
                  </a:cubicBezTo>
                  <a:cubicBezTo>
                    <a:pt x="73" y="15"/>
                    <a:pt x="74" y="16"/>
                    <a:pt x="75" y="16"/>
                  </a:cubicBezTo>
                  <a:cubicBezTo>
                    <a:pt x="69" y="19"/>
                    <a:pt x="63" y="22"/>
                    <a:pt x="58" y="26"/>
                  </a:cubicBezTo>
                  <a:cubicBezTo>
                    <a:pt x="55" y="28"/>
                    <a:pt x="53" y="29"/>
                    <a:pt x="50" y="31"/>
                  </a:cubicBezTo>
                  <a:cubicBezTo>
                    <a:pt x="50" y="31"/>
                    <a:pt x="50" y="31"/>
                    <a:pt x="50" y="31"/>
                  </a:cubicBezTo>
                  <a:cubicBezTo>
                    <a:pt x="50" y="31"/>
                    <a:pt x="50" y="31"/>
                    <a:pt x="50" y="31"/>
                  </a:cubicBezTo>
                  <a:cubicBezTo>
                    <a:pt x="51" y="30"/>
                    <a:pt x="53" y="29"/>
                    <a:pt x="54" y="28"/>
                  </a:cubicBezTo>
                  <a:cubicBezTo>
                    <a:pt x="60" y="24"/>
                    <a:pt x="65" y="21"/>
                    <a:pt x="71" y="17"/>
                  </a:cubicBezTo>
                  <a:cubicBezTo>
                    <a:pt x="71" y="17"/>
                    <a:pt x="71" y="17"/>
                    <a:pt x="71" y="17"/>
                  </a:cubicBezTo>
                  <a:cubicBezTo>
                    <a:pt x="71" y="16"/>
                    <a:pt x="72" y="16"/>
                    <a:pt x="72" y="16"/>
                  </a:cubicBezTo>
                  <a:cubicBezTo>
                    <a:pt x="72" y="15"/>
                    <a:pt x="72" y="15"/>
                    <a:pt x="72" y="15"/>
                  </a:cubicBezTo>
                  <a:cubicBezTo>
                    <a:pt x="69" y="17"/>
                    <a:pt x="66" y="19"/>
                    <a:pt x="62" y="21"/>
                  </a:cubicBezTo>
                  <a:moveTo>
                    <a:pt x="22" y="35"/>
                  </a:moveTo>
                  <a:cubicBezTo>
                    <a:pt x="34" y="30"/>
                    <a:pt x="44" y="22"/>
                    <a:pt x="55" y="16"/>
                  </a:cubicBezTo>
                  <a:cubicBezTo>
                    <a:pt x="56" y="15"/>
                    <a:pt x="57" y="15"/>
                    <a:pt x="58" y="14"/>
                  </a:cubicBezTo>
                  <a:cubicBezTo>
                    <a:pt x="56" y="15"/>
                    <a:pt x="55" y="16"/>
                    <a:pt x="53" y="17"/>
                  </a:cubicBezTo>
                  <a:cubicBezTo>
                    <a:pt x="50" y="19"/>
                    <a:pt x="47" y="21"/>
                    <a:pt x="44" y="22"/>
                  </a:cubicBezTo>
                  <a:cubicBezTo>
                    <a:pt x="38" y="26"/>
                    <a:pt x="33" y="30"/>
                    <a:pt x="27" y="34"/>
                  </a:cubicBezTo>
                  <a:cubicBezTo>
                    <a:pt x="27" y="34"/>
                    <a:pt x="27" y="34"/>
                    <a:pt x="27" y="34"/>
                  </a:cubicBezTo>
                  <a:cubicBezTo>
                    <a:pt x="25" y="35"/>
                    <a:pt x="24" y="35"/>
                    <a:pt x="22" y="35"/>
                  </a:cubicBezTo>
                  <a:moveTo>
                    <a:pt x="27" y="34"/>
                  </a:moveTo>
                  <a:cubicBezTo>
                    <a:pt x="31" y="34"/>
                    <a:pt x="34" y="32"/>
                    <a:pt x="37" y="30"/>
                  </a:cubicBezTo>
                  <a:cubicBezTo>
                    <a:pt x="40" y="28"/>
                    <a:pt x="44" y="26"/>
                    <a:pt x="47" y="24"/>
                  </a:cubicBezTo>
                  <a:cubicBezTo>
                    <a:pt x="51" y="22"/>
                    <a:pt x="55" y="20"/>
                    <a:pt x="58" y="18"/>
                  </a:cubicBezTo>
                  <a:cubicBezTo>
                    <a:pt x="61" y="15"/>
                    <a:pt x="65" y="14"/>
                    <a:pt x="68" y="12"/>
                  </a:cubicBezTo>
                  <a:cubicBezTo>
                    <a:pt x="69" y="13"/>
                    <a:pt x="70" y="13"/>
                    <a:pt x="71" y="14"/>
                  </a:cubicBezTo>
                  <a:cubicBezTo>
                    <a:pt x="66" y="16"/>
                    <a:pt x="62" y="19"/>
                    <a:pt x="58" y="22"/>
                  </a:cubicBezTo>
                  <a:cubicBezTo>
                    <a:pt x="52" y="25"/>
                    <a:pt x="46" y="29"/>
                    <a:pt x="40" y="32"/>
                  </a:cubicBezTo>
                  <a:cubicBezTo>
                    <a:pt x="39" y="32"/>
                    <a:pt x="38" y="32"/>
                    <a:pt x="37" y="33"/>
                  </a:cubicBezTo>
                  <a:cubicBezTo>
                    <a:pt x="38" y="32"/>
                    <a:pt x="39" y="32"/>
                    <a:pt x="40" y="31"/>
                  </a:cubicBezTo>
                  <a:cubicBezTo>
                    <a:pt x="41" y="30"/>
                    <a:pt x="42" y="29"/>
                    <a:pt x="43" y="28"/>
                  </a:cubicBezTo>
                  <a:cubicBezTo>
                    <a:pt x="46" y="27"/>
                    <a:pt x="48" y="26"/>
                    <a:pt x="50" y="25"/>
                  </a:cubicBezTo>
                  <a:cubicBezTo>
                    <a:pt x="50" y="25"/>
                    <a:pt x="50" y="25"/>
                    <a:pt x="50" y="25"/>
                  </a:cubicBezTo>
                  <a:cubicBezTo>
                    <a:pt x="54" y="23"/>
                    <a:pt x="58" y="20"/>
                    <a:pt x="62" y="18"/>
                  </a:cubicBezTo>
                  <a:cubicBezTo>
                    <a:pt x="64" y="16"/>
                    <a:pt x="67" y="15"/>
                    <a:pt x="70" y="13"/>
                  </a:cubicBezTo>
                  <a:cubicBezTo>
                    <a:pt x="70" y="13"/>
                    <a:pt x="70" y="13"/>
                    <a:pt x="70" y="13"/>
                  </a:cubicBezTo>
                  <a:cubicBezTo>
                    <a:pt x="69" y="13"/>
                    <a:pt x="69" y="13"/>
                    <a:pt x="68" y="14"/>
                  </a:cubicBezTo>
                  <a:cubicBezTo>
                    <a:pt x="68" y="14"/>
                    <a:pt x="68" y="14"/>
                    <a:pt x="68" y="14"/>
                  </a:cubicBezTo>
                  <a:cubicBezTo>
                    <a:pt x="68" y="14"/>
                    <a:pt x="68" y="14"/>
                    <a:pt x="68" y="14"/>
                  </a:cubicBezTo>
                  <a:cubicBezTo>
                    <a:pt x="66" y="15"/>
                    <a:pt x="65" y="16"/>
                    <a:pt x="63" y="17"/>
                  </a:cubicBezTo>
                  <a:cubicBezTo>
                    <a:pt x="62" y="17"/>
                    <a:pt x="61" y="18"/>
                    <a:pt x="60" y="18"/>
                  </a:cubicBezTo>
                  <a:cubicBezTo>
                    <a:pt x="57" y="20"/>
                    <a:pt x="54" y="22"/>
                    <a:pt x="51" y="24"/>
                  </a:cubicBezTo>
                  <a:cubicBezTo>
                    <a:pt x="50" y="24"/>
                    <a:pt x="50" y="24"/>
                    <a:pt x="50" y="24"/>
                  </a:cubicBezTo>
                  <a:cubicBezTo>
                    <a:pt x="44" y="27"/>
                    <a:pt x="38" y="30"/>
                    <a:pt x="32" y="34"/>
                  </a:cubicBezTo>
                  <a:cubicBezTo>
                    <a:pt x="32" y="34"/>
                    <a:pt x="32" y="34"/>
                    <a:pt x="32" y="34"/>
                  </a:cubicBezTo>
                  <a:cubicBezTo>
                    <a:pt x="30" y="34"/>
                    <a:pt x="29" y="34"/>
                    <a:pt x="27" y="34"/>
                  </a:cubicBezTo>
                  <a:moveTo>
                    <a:pt x="56" y="14"/>
                  </a:moveTo>
                  <a:cubicBezTo>
                    <a:pt x="58" y="13"/>
                    <a:pt x="59" y="13"/>
                    <a:pt x="60" y="12"/>
                  </a:cubicBezTo>
                  <a:cubicBezTo>
                    <a:pt x="61" y="12"/>
                    <a:pt x="61" y="12"/>
                    <a:pt x="62" y="12"/>
                  </a:cubicBezTo>
                  <a:cubicBezTo>
                    <a:pt x="63" y="11"/>
                    <a:pt x="65" y="11"/>
                    <a:pt x="65" y="11"/>
                  </a:cubicBezTo>
                  <a:cubicBezTo>
                    <a:pt x="65" y="11"/>
                    <a:pt x="65" y="11"/>
                    <a:pt x="65" y="11"/>
                  </a:cubicBezTo>
                  <a:cubicBezTo>
                    <a:pt x="64" y="12"/>
                    <a:pt x="64" y="12"/>
                    <a:pt x="63" y="13"/>
                  </a:cubicBezTo>
                  <a:cubicBezTo>
                    <a:pt x="62" y="13"/>
                    <a:pt x="62" y="13"/>
                    <a:pt x="62" y="13"/>
                  </a:cubicBezTo>
                  <a:cubicBezTo>
                    <a:pt x="61" y="13"/>
                    <a:pt x="60" y="14"/>
                    <a:pt x="59" y="14"/>
                  </a:cubicBezTo>
                  <a:cubicBezTo>
                    <a:pt x="58" y="14"/>
                    <a:pt x="58" y="15"/>
                    <a:pt x="58" y="15"/>
                  </a:cubicBezTo>
                  <a:cubicBezTo>
                    <a:pt x="57" y="15"/>
                    <a:pt x="57" y="15"/>
                    <a:pt x="57" y="15"/>
                  </a:cubicBezTo>
                  <a:cubicBezTo>
                    <a:pt x="57" y="16"/>
                    <a:pt x="57" y="16"/>
                    <a:pt x="57" y="16"/>
                  </a:cubicBezTo>
                  <a:cubicBezTo>
                    <a:pt x="60" y="15"/>
                    <a:pt x="62" y="13"/>
                    <a:pt x="65" y="12"/>
                  </a:cubicBezTo>
                  <a:cubicBezTo>
                    <a:pt x="66" y="12"/>
                    <a:pt x="67" y="12"/>
                    <a:pt x="68" y="12"/>
                  </a:cubicBezTo>
                  <a:cubicBezTo>
                    <a:pt x="67" y="12"/>
                    <a:pt x="65" y="13"/>
                    <a:pt x="64" y="13"/>
                  </a:cubicBezTo>
                  <a:cubicBezTo>
                    <a:pt x="63" y="14"/>
                    <a:pt x="61" y="14"/>
                    <a:pt x="60" y="15"/>
                  </a:cubicBezTo>
                  <a:cubicBezTo>
                    <a:pt x="57" y="17"/>
                    <a:pt x="54" y="20"/>
                    <a:pt x="51" y="22"/>
                  </a:cubicBezTo>
                  <a:cubicBezTo>
                    <a:pt x="47" y="24"/>
                    <a:pt x="43" y="26"/>
                    <a:pt x="39" y="28"/>
                  </a:cubicBezTo>
                  <a:cubicBezTo>
                    <a:pt x="36" y="30"/>
                    <a:pt x="33" y="32"/>
                    <a:pt x="29" y="33"/>
                  </a:cubicBezTo>
                  <a:cubicBezTo>
                    <a:pt x="28" y="34"/>
                    <a:pt x="28" y="34"/>
                    <a:pt x="28" y="34"/>
                  </a:cubicBezTo>
                  <a:cubicBezTo>
                    <a:pt x="28" y="34"/>
                    <a:pt x="31" y="32"/>
                    <a:pt x="31" y="32"/>
                  </a:cubicBezTo>
                  <a:cubicBezTo>
                    <a:pt x="33" y="30"/>
                    <a:pt x="35" y="29"/>
                    <a:pt x="37" y="28"/>
                  </a:cubicBezTo>
                  <a:cubicBezTo>
                    <a:pt x="44" y="23"/>
                    <a:pt x="52" y="19"/>
                    <a:pt x="59" y="14"/>
                  </a:cubicBezTo>
                  <a:cubicBezTo>
                    <a:pt x="59" y="13"/>
                    <a:pt x="59" y="13"/>
                    <a:pt x="59" y="13"/>
                  </a:cubicBezTo>
                  <a:cubicBezTo>
                    <a:pt x="48" y="18"/>
                    <a:pt x="37" y="26"/>
                    <a:pt x="26" y="32"/>
                  </a:cubicBezTo>
                  <a:cubicBezTo>
                    <a:pt x="26" y="33"/>
                    <a:pt x="23" y="34"/>
                    <a:pt x="23" y="34"/>
                  </a:cubicBezTo>
                  <a:cubicBezTo>
                    <a:pt x="23" y="34"/>
                    <a:pt x="23" y="34"/>
                    <a:pt x="24" y="33"/>
                  </a:cubicBezTo>
                  <a:cubicBezTo>
                    <a:pt x="25" y="32"/>
                    <a:pt x="27" y="31"/>
                    <a:pt x="28" y="30"/>
                  </a:cubicBezTo>
                  <a:cubicBezTo>
                    <a:pt x="31" y="28"/>
                    <a:pt x="34" y="26"/>
                    <a:pt x="37" y="25"/>
                  </a:cubicBezTo>
                  <a:cubicBezTo>
                    <a:pt x="43" y="21"/>
                    <a:pt x="48" y="17"/>
                    <a:pt x="54" y="14"/>
                  </a:cubicBezTo>
                  <a:cubicBezTo>
                    <a:pt x="54" y="14"/>
                    <a:pt x="54" y="14"/>
                    <a:pt x="55" y="14"/>
                  </a:cubicBezTo>
                  <a:cubicBezTo>
                    <a:pt x="55" y="14"/>
                    <a:pt x="56" y="14"/>
                    <a:pt x="56" y="14"/>
                  </a:cubicBezTo>
                  <a:cubicBezTo>
                    <a:pt x="56" y="13"/>
                    <a:pt x="56" y="13"/>
                    <a:pt x="56" y="13"/>
                  </a:cubicBezTo>
                  <a:cubicBezTo>
                    <a:pt x="56" y="13"/>
                    <a:pt x="56" y="13"/>
                    <a:pt x="56" y="13"/>
                  </a:cubicBezTo>
                  <a:cubicBezTo>
                    <a:pt x="56" y="13"/>
                    <a:pt x="57" y="13"/>
                    <a:pt x="57" y="12"/>
                  </a:cubicBezTo>
                  <a:cubicBezTo>
                    <a:pt x="56" y="13"/>
                    <a:pt x="56" y="13"/>
                    <a:pt x="56" y="13"/>
                  </a:cubicBezTo>
                  <a:cubicBezTo>
                    <a:pt x="56" y="14"/>
                    <a:pt x="56" y="14"/>
                    <a:pt x="56" y="14"/>
                  </a:cubicBezTo>
                  <a:moveTo>
                    <a:pt x="56" y="12"/>
                  </a:moveTo>
                  <a:cubicBezTo>
                    <a:pt x="56" y="11"/>
                    <a:pt x="56" y="11"/>
                    <a:pt x="56" y="11"/>
                  </a:cubicBezTo>
                  <a:cubicBezTo>
                    <a:pt x="56" y="11"/>
                    <a:pt x="57" y="11"/>
                    <a:pt x="57" y="11"/>
                  </a:cubicBezTo>
                  <a:cubicBezTo>
                    <a:pt x="57" y="11"/>
                    <a:pt x="56" y="12"/>
                    <a:pt x="56" y="12"/>
                  </a:cubicBezTo>
                  <a:moveTo>
                    <a:pt x="56" y="10"/>
                  </a:moveTo>
                  <a:cubicBezTo>
                    <a:pt x="56" y="10"/>
                    <a:pt x="56" y="9"/>
                    <a:pt x="56" y="9"/>
                  </a:cubicBezTo>
                  <a:cubicBezTo>
                    <a:pt x="57" y="9"/>
                    <a:pt x="58" y="9"/>
                    <a:pt x="58" y="8"/>
                  </a:cubicBezTo>
                  <a:cubicBezTo>
                    <a:pt x="58" y="9"/>
                    <a:pt x="57" y="9"/>
                    <a:pt x="56" y="10"/>
                  </a:cubicBezTo>
                  <a:moveTo>
                    <a:pt x="56" y="6"/>
                  </a:moveTo>
                  <a:cubicBezTo>
                    <a:pt x="57" y="6"/>
                    <a:pt x="57" y="6"/>
                    <a:pt x="58" y="6"/>
                  </a:cubicBezTo>
                  <a:cubicBezTo>
                    <a:pt x="57" y="6"/>
                    <a:pt x="57" y="7"/>
                    <a:pt x="56" y="8"/>
                  </a:cubicBezTo>
                  <a:cubicBezTo>
                    <a:pt x="56" y="7"/>
                    <a:pt x="56" y="6"/>
                    <a:pt x="56" y="6"/>
                  </a:cubicBezTo>
                  <a:cubicBezTo>
                    <a:pt x="56" y="6"/>
                    <a:pt x="56" y="6"/>
                    <a:pt x="56" y="6"/>
                  </a:cubicBezTo>
                  <a:moveTo>
                    <a:pt x="57" y="5"/>
                  </a:moveTo>
                  <a:cubicBezTo>
                    <a:pt x="56" y="5"/>
                    <a:pt x="57" y="5"/>
                    <a:pt x="57" y="4"/>
                  </a:cubicBezTo>
                  <a:cubicBezTo>
                    <a:pt x="60" y="6"/>
                    <a:pt x="64" y="9"/>
                    <a:pt x="68" y="11"/>
                  </a:cubicBezTo>
                  <a:cubicBezTo>
                    <a:pt x="67" y="11"/>
                    <a:pt x="66" y="11"/>
                    <a:pt x="65" y="12"/>
                  </a:cubicBezTo>
                  <a:cubicBezTo>
                    <a:pt x="66" y="11"/>
                    <a:pt x="66" y="11"/>
                    <a:pt x="66" y="11"/>
                  </a:cubicBezTo>
                  <a:cubicBezTo>
                    <a:pt x="66" y="10"/>
                    <a:pt x="66" y="10"/>
                    <a:pt x="66" y="10"/>
                  </a:cubicBezTo>
                  <a:cubicBezTo>
                    <a:pt x="64" y="10"/>
                    <a:pt x="62" y="11"/>
                    <a:pt x="60" y="12"/>
                  </a:cubicBezTo>
                  <a:cubicBezTo>
                    <a:pt x="60" y="12"/>
                    <a:pt x="58" y="13"/>
                    <a:pt x="57" y="13"/>
                  </a:cubicBezTo>
                  <a:cubicBezTo>
                    <a:pt x="57" y="13"/>
                    <a:pt x="57" y="13"/>
                    <a:pt x="58" y="12"/>
                  </a:cubicBezTo>
                  <a:cubicBezTo>
                    <a:pt x="59" y="12"/>
                    <a:pt x="61" y="11"/>
                    <a:pt x="62" y="10"/>
                  </a:cubicBezTo>
                  <a:cubicBezTo>
                    <a:pt x="62" y="10"/>
                    <a:pt x="62" y="10"/>
                    <a:pt x="62" y="10"/>
                  </a:cubicBezTo>
                  <a:cubicBezTo>
                    <a:pt x="60" y="10"/>
                    <a:pt x="59" y="11"/>
                    <a:pt x="58" y="11"/>
                  </a:cubicBezTo>
                  <a:cubicBezTo>
                    <a:pt x="57" y="12"/>
                    <a:pt x="57" y="12"/>
                    <a:pt x="57" y="12"/>
                  </a:cubicBezTo>
                  <a:cubicBezTo>
                    <a:pt x="56" y="12"/>
                    <a:pt x="58" y="11"/>
                    <a:pt x="58" y="11"/>
                  </a:cubicBezTo>
                  <a:cubicBezTo>
                    <a:pt x="59" y="10"/>
                    <a:pt x="60" y="9"/>
                    <a:pt x="61" y="9"/>
                  </a:cubicBezTo>
                  <a:cubicBezTo>
                    <a:pt x="61" y="8"/>
                    <a:pt x="61" y="8"/>
                    <a:pt x="61" y="8"/>
                  </a:cubicBezTo>
                  <a:cubicBezTo>
                    <a:pt x="60" y="9"/>
                    <a:pt x="57" y="10"/>
                    <a:pt x="57" y="10"/>
                  </a:cubicBezTo>
                  <a:cubicBezTo>
                    <a:pt x="57" y="9"/>
                    <a:pt x="58" y="9"/>
                    <a:pt x="59" y="7"/>
                  </a:cubicBezTo>
                  <a:cubicBezTo>
                    <a:pt x="59" y="7"/>
                    <a:pt x="59" y="7"/>
                    <a:pt x="59" y="7"/>
                  </a:cubicBezTo>
                  <a:cubicBezTo>
                    <a:pt x="58" y="8"/>
                    <a:pt x="58" y="8"/>
                    <a:pt x="58" y="8"/>
                  </a:cubicBezTo>
                  <a:cubicBezTo>
                    <a:pt x="57" y="8"/>
                    <a:pt x="58" y="6"/>
                    <a:pt x="58" y="5"/>
                  </a:cubicBezTo>
                  <a:cubicBezTo>
                    <a:pt x="58" y="5"/>
                    <a:pt x="58" y="5"/>
                    <a:pt x="58" y="5"/>
                  </a:cubicBezTo>
                  <a:cubicBezTo>
                    <a:pt x="58" y="5"/>
                    <a:pt x="57" y="5"/>
                    <a:pt x="57" y="5"/>
                  </a:cubicBezTo>
                  <a:moveTo>
                    <a:pt x="56" y="4"/>
                  </a:moveTo>
                  <a:cubicBezTo>
                    <a:pt x="56" y="3"/>
                    <a:pt x="56" y="3"/>
                    <a:pt x="56" y="3"/>
                  </a:cubicBezTo>
                  <a:cubicBezTo>
                    <a:pt x="56" y="3"/>
                    <a:pt x="56" y="3"/>
                    <a:pt x="56" y="3"/>
                  </a:cubicBezTo>
                  <a:cubicBezTo>
                    <a:pt x="56" y="3"/>
                    <a:pt x="56" y="3"/>
                    <a:pt x="56" y="3"/>
                  </a:cubicBezTo>
                  <a:cubicBezTo>
                    <a:pt x="56" y="4"/>
                    <a:pt x="56" y="4"/>
                    <a:pt x="56" y="4"/>
                  </a:cubicBezTo>
                  <a:moveTo>
                    <a:pt x="55" y="0"/>
                  </a:moveTo>
                  <a:cubicBezTo>
                    <a:pt x="54" y="0"/>
                    <a:pt x="54" y="1"/>
                    <a:pt x="54" y="2"/>
                  </a:cubicBezTo>
                  <a:cubicBezTo>
                    <a:pt x="55" y="5"/>
                    <a:pt x="54" y="9"/>
                    <a:pt x="54" y="12"/>
                  </a:cubicBezTo>
                  <a:cubicBezTo>
                    <a:pt x="41" y="13"/>
                    <a:pt x="29" y="14"/>
                    <a:pt x="16" y="14"/>
                  </a:cubicBezTo>
                  <a:cubicBezTo>
                    <a:pt x="11" y="14"/>
                    <a:pt x="7" y="14"/>
                    <a:pt x="2" y="13"/>
                  </a:cubicBezTo>
                  <a:cubicBezTo>
                    <a:pt x="2" y="13"/>
                    <a:pt x="2" y="13"/>
                    <a:pt x="2" y="13"/>
                  </a:cubicBezTo>
                  <a:cubicBezTo>
                    <a:pt x="1" y="13"/>
                    <a:pt x="0" y="14"/>
                    <a:pt x="0" y="14"/>
                  </a:cubicBezTo>
                  <a:cubicBezTo>
                    <a:pt x="0" y="15"/>
                    <a:pt x="1" y="15"/>
                    <a:pt x="1" y="15"/>
                  </a:cubicBezTo>
                  <a:cubicBezTo>
                    <a:pt x="6" y="21"/>
                    <a:pt x="7" y="30"/>
                    <a:pt x="6" y="37"/>
                  </a:cubicBezTo>
                  <a:cubicBezTo>
                    <a:pt x="6" y="37"/>
                    <a:pt x="6" y="37"/>
                    <a:pt x="6" y="38"/>
                  </a:cubicBezTo>
                  <a:cubicBezTo>
                    <a:pt x="6" y="38"/>
                    <a:pt x="6" y="38"/>
                    <a:pt x="7" y="38"/>
                  </a:cubicBezTo>
                  <a:cubicBezTo>
                    <a:pt x="7" y="38"/>
                    <a:pt x="7" y="38"/>
                    <a:pt x="7" y="38"/>
                  </a:cubicBezTo>
                  <a:cubicBezTo>
                    <a:pt x="23" y="37"/>
                    <a:pt x="40" y="35"/>
                    <a:pt x="57" y="34"/>
                  </a:cubicBezTo>
                  <a:cubicBezTo>
                    <a:pt x="57" y="37"/>
                    <a:pt x="57" y="40"/>
                    <a:pt x="57" y="43"/>
                  </a:cubicBezTo>
                  <a:cubicBezTo>
                    <a:pt x="57" y="44"/>
                    <a:pt x="58" y="44"/>
                    <a:pt x="58" y="44"/>
                  </a:cubicBezTo>
                  <a:cubicBezTo>
                    <a:pt x="58" y="44"/>
                    <a:pt x="58" y="44"/>
                    <a:pt x="59" y="44"/>
                  </a:cubicBezTo>
                  <a:cubicBezTo>
                    <a:pt x="60" y="44"/>
                    <a:pt x="60" y="44"/>
                    <a:pt x="60" y="44"/>
                  </a:cubicBezTo>
                  <a:cubicBezTo>
                    <a:pt x="67" y="36"/>
                    <a:pt x="75" y="29"/>
                    <a:pt x="83" y="22"/>
                  </a:cubicBezTo>
                  <a:cubicBezTo>
                    <a:pt x="83" y="21"/>
                    <a:pt x="83" y="21"/>
                    <a:pt x="83" y="21"/>
                  </a:cubicBezTo>
                  <a:cubicBezTo>
                    <a:pt x="83" y="20"/>
                    <a:pt x="83" y="20"/>
                    <a:pt x="83" y="20"/>
                  </a:cubicBezTo>
                  <a:cubicBezTo>
                    <a:pt x="78" y="16"/>
                    <a:pt x="73" y="13"/>
                    <a:pt x="68" y="9"/>
                  </a:cubicBezTo>
                  <a:cubicBezTo>
                    <a:pt x="64" y="6"/>
                    <a:pt x="60" y="3"/>
                    <a:pt x="56" y="0"/>
                  </a:cubicBezTo>
                  <a:cubicBezTo>
                    <a:pt x="55" y="0"/>
                    <a:pt x="55" y="0"/>
                    <a:pt x="5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4" name="Freeform 58"/>
            <p:cNvSpPr>
              <a:spLocks noEditPoints="1"/>
            </p:cNvSpPr>
            <p:nvPr/>
          </p:nvSpPr>
          <p:spPr bwMode="auto">
            <a:xfrm>
              <a:off x="4873294" y="4880454"/>
              <a:ext cx="433388" cy="230188"/>
            </a:xfrm>
            <a:custGeom>
              <a:avLst/>
              <a:gdLst>
                <a:gd name="T0" fmla="*/ 72 w 102"/>
                <a:gd name="T1" fmla="*/ 40 h 54"/>
                <a:gd name="T2" fmla="*/ 62 w 102"/>
                <a:gd name="T3" fmla="*/ 39 h 54"/>
                <a:gd name="T4" fmla="*/ 10 w 102"/>
                <a:gd name="T5" fmla="*/ 40 h 54"/>
                <a:gd name="T6" fmla="*/ 89 w 102"/>
                <a:gd name="T7" fmla="*/ 35 h 54"/>
                <a:gd name="T8" fmla="*/ 64 w 102"/>
                <a:gd name="T9" fmla="*/ 39 h 54"/>
                <a:gd name="T10" fmla="*/ 72 w 102"/>
                <a:gd name="T11" fmla="*/ 45 h 54"/>
                <a:gd name="T12" fmla="*/ 31 w 102"/>
                <a:gd name="T13" fmla="*/ 32 h 54"/>
                <a:gd name="T14" fmla="*/ 63 w 102"/>
                <a:gd name="T15" fmla="*/ 34 h 54"/>
                <a:gd name="T16" fmla="*/ 77 w 102"/>
                <a:gd name="T17" fmla="*/ 34 h 54"/>
                <a:gd name="T18" fmla="*/ 10 w 102"/>
                <a:gd name="T19" fmla="*/ 43 h 54"/>
                <a:gd name="T20" fmla="*/ 54 w 102"/>
                <a:gd name="T21" fmla="*/ 40 h 54"/>
                <a:gd name="T22" fmla="*/ 68 w 102"/>
                <a:gd name="T23" fmla="*/ 39 h 54"/>
                <a:gd name="T24" fmla="*/ 96 w 102"/>
                <a:gd name="T25" fmla="*/ 28 h 54"/>
                <a:gd name="T26" fmla="*/ 95 w 102"/>
                <a:gd name="T27" fmla="*/ 28 h 54"/>
                <a:gd name="T28" fmla="*/ 73 w 102"/>
                <a:gd name="T29" fmla="*/ 42 h 54"/>
                <a:gd name="T30" fmla="*/ 97 w 102"/>
                <a:gd name="T31" fmla="*/ 24 h 54"/>
                <a:gd name="T32" fmla="*/ 83 w 102"/>
                <a:gd name="T33" fmla="*/ 31 h 54"/>
                <a:gd name="T34" fmla="*/ 79 w 102"/>
                <a:gd name="T35" fmla="*/ 27 h 54"/>
                <a:gd name="T36" fmla="*/ 7 w 102"/>
                <a:gd name="T37" fmla="*/ 23 h 54"/>
                <a:gd name="T38" fmla="*/ 24 w 102"/>
                <a:gd name="T39" fmla="*/ 27 h 54"/>
                <a:gd name="T40" fmla="*/ 94 w 102"/>
                <a:gd name="T41" fmla="*/ 21 h 54"/>
                <a:gd name="T42" fmla="*/ 18 w 102"/>
                <a:gd name="T43" fmla="*/ 21 h 54"/>
                <a:gd name="T44" fmla="*/ 8 w 102"/>
                <a:gd name="T45" fmla="*/ 21 h 54"/>
                <a:gd name="T46" fmla="*/ 21 w 102"/>
                <a:gd name="T47" fmla="*/ 20 h 54"/>
                <a:gd name="T48" fmla="*/ 23 w 102"/>
                <a:gd name="T49" fmla="*/ 21 h 54"/>
                <a:gd name="T50" fmla="*/ 27 w 102"/>
                <a:gd name="T51" fmla="*/ 20 h 54"/>
                <a:gd name="T52" fmla="*/ 19 w 102"/>
                <a:gd name="T53" fmla="*/ 20 h 54"/>
                <a:gd name="T54" fmla="*/ 7 w 102"/>
                <a:gd name="T55" fmla="*/ 22 h 54"/>
                <a:gd name="T56" fmla="*/ 22 w 102"/>
                <a:gd name="T57" fmla="*/ 25 h 54"/>
                <a:gd name="T58" fmla="*/ 13 w 102"/>
                <a:gd name="T59" fmla="*/ 32 h 54"/>
                <a:gd name="T60" fmla="*/ 10 w 102"/>
                <a:gd name="T61" fmla="*/ 37 h 54"/>
                <a:gd name="T62" fmla="*/ 10 w 102"/>
                <a:gd name="T63" fmla="*/ 37 h 54"/>
                <a:gd name="T64" fmla="*/ 10 w 102"/>
                <a:gd name="T65" fmla="*/ 40 h 54"/>
                <a:gd name="T66" fmla="*/ 14 w 102"/>
                <a:gd name="T67" fmla="*/ 38 h 54"/>
                <a:gd name="T68" fmla="*/ 44 w 102"/>
                <a:gd name="T69" fmla="*/ 24 h 54"/>
                <a:gd name="T70" fmla="*/ 59 w 102"/>
                <a:gd name="T71" fmla="*/ 20 h 54"/>
                <a:gd name="T72" fmla="*/ 46 w 102"/>
                <a:gd name="T73" fmla="*/ 41 h 54"/>
                <a:gd name="T74" fmla="*/ 46 w 102"/>
                <a:gd name="T75" fmla="*/ 41 h 54"/>
                <a:gd name="T76" fmla="*/ 61 w 102"/>
                <a:gd name="T77" fmla="*/ 38 h 54"/>
                <a:gd name="T78" fmla="*/ 77 w 102"/>
                <a:gd name="T79" fmla="*/ 26 h 54"/>
                <a:gd name="T80" fmla="*/ 63 w 102"/>
                <a:gd name="T81" fmla="*/ 17 h 54"/>
                <a:gd name="T82" fmla="*/ 71 w 102"/>
                <a:gd name="T83" fmla="*/ 17 h 54"/>
                <a:gd name="T84" fmla="*/ 45 w 102"/>
                <a:gd name="T85" fmla="*/ 37 h 54"/>
                <a:gd name="T86" fmla="*/ 46 w 102"/>
                <a:gd name="T87" fmla="*/ 40 h 54"/>
                <a:gd name="T88" fmla="*/ 86 w 102"/>
                <a:gd name="T89" fmla="*/ 16 h 54"/>
                <a:gd name="T90" fmla="*/ 62 w 102"/>
                <a:gd name="T91" fmla="*/ 29 h 54"/>
                <a:gd name="T92" fmla="*/ 80 w 102"/>
                <a:gd name="T93" fmla="*/ 13 h 54"/>
                <a:gd name="T94" fmla="*/ 70 w 102"/>
                <a:gd name="T95" fmla="*/ 19 h 54"/>
                <a:gd name="T96" fmla="*/ 35 w 102"/>
                <a:gd name="T97" fmla="*/ 41 h 54"/>
                <a:gd name="T98" fmla="*/ 28 w 102"/>
                <a:gd name="T99" fmla="*/ 42 h 54"/>
                <a:gd name="T100" fmla="*/ 69 w 102"/>
                <a:gd name="T101" fmla="*/ 16 h 54"/>
                <a:gd name="T102" fmla="*/ 70 w 102"/>
                <a:gd name="T103" fmla="*/ 13 h 54"/>
                <a:gd name="T104" fmla="*/ 71 w 102"/>
                <a:gd name="T105" fmla="*/ 7 h 54"/>
                <a:gd name="T106" fmla="*/ 80 w 102"/>
                <a:gd name="T107" fmla="*/ 14 h 54"/>
                <a:gd name="T108" fmla="*/ 76 w 102"/>
                <a:gd name="T109" fmla="*/ 12 h 54"/>
                <a:gd name="T110" fmla="*/ 74 w 102"/>
                <a:gd name="T111" fmla="*/ 10 h 54"/>
                <a:gd name="T112" fmla="*/ 70 w 102"/>
                <a:gd name="T113" fmla="*/ 6 h 54"/>
                <a:gd name="T114" fmla="*/ 67 w 102"/>
                <a:gd name="T115" fmla="*/ 0 h 54"/>
                <a:gd name="T116" fmla="*/ 1 w 102"/>
                <a:gd name="T117" fmla="*/ 19 h 54"/>
                <a:gd name="T118" fmla="*/ 71 w 102"/>
                <a:gd name="T119" fmla="*/ 54 h 54"/>
                <a:gd name="T120" fmla="*/ 84 w 102"/>
                <a:gd name="T121"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54">
                  <a:moveTo>
                    <a:pt x="73" y="49"/>
                  </a:moveTo>
                  <a:cubicBezTo>
                    <a:pt x="73" y="48"/>
                    <a:pt x="73" y="47"/>
                    <a:pt x="73" y="46"/>
                  </a:cubicBezTo>
                  <a:cubicBezTo>
                    <a:pt x="77" y="43"/>
                    <a:pt x="81" y="41"/>
                    <a:pt x="85" y="38"/>
                  </a:cubicBezTo>
                  <a:cubicBezTo>
                    <a:pt x="84" y="39"/>
                    <a:pt x="83" y="40"/>
                    <a:pt x="82" y="40"/>
                  </a:cubicBezTo>
                  <a:cubicBezTo>
                    <a:pt x="79" y="43"/>
                    <a:pt x="75" y="45"/>
                    <a:pt x="73" y="49"/>
                  </a:cubicBezTo>
                  <a:moveTo>
                    <a:pt x="72" y="41"/>
                  </a:moveTo>
                  <a:cubicBezTo>
                    <a:pt x="72" y="41"/>
                    <a:pt x="72" y="41"/>
                    <a:pt x="72" y="40"/>
                  </a:cubicBezTo>
                  <a:cubicBezTo>
                    <a:pt x="72" y="40"/>
                    <a:pt x="72" y="40"/>
                    <a:pt x="72" y="40"/>
                  </a:cubicBezTo>
                  <a:cubicBezTo>
                    <a:pt x="74" y="39"/>
                    <a:pt x="76" y="38"/>
                    <a:pt x="78" y="36"/>
                  </a:cubicBezTo>
                  <a:cubicBezTo>
                    <a:pt x="76" y="38"/>
                    <a:pt x="74" y="40"/>
                    <a:pt x="72" y="41"/>
                  </a:cubicBezTo>
                  <a:moveTo>
                    <a:pt x="59" y="40"/>
                  </a:moveTo>
                  <a:cubicBezTo>
                    <a:pt x="61" y="38"/>
                    <a:pt x="64" y="37"/>
                    <a:pt x="66" y="36"/>
                  </a:cubicBezTo>
                  <a:cubicBezTo>
                    <a:pt x="65" y="37"/>
                    <a:pt x="63" y="38"/>
                    <a:pt x="62" y="39"/>
                  </a:cubicBezTo>
                  <a:cubicBezTo>
                    <a:pt x="62" y="39"/>
                    <a:pt x="62" y="39"/>
                    <a:pt x="62" y="39"/>
                  </a:cubicBezTo>
                  <a:cubicBezTo>
                    <a:pt x="61" y="40"/>
                    <a:pt x="60" y="40"/>
                    <a:pt x="59" y="40"/>
                  </a:cubicBezTo>
                  <a:moveTo>
                    <a:pt x="40" y="41"/>
                  </a:moveTo>
                  <a:cubicBezTo>
                    <a:pt x="44" y="39"/>
                    <a:pt x="48" y="37"/>
                    <a:pt x="52" y="35"/>
                  </a:cubicBezTo>
                  <a:cubicBezTo>
                    <a:pt x="49" y="37"/>
                    <a:pt x="47" y="38"/>
                    <a:pt x="44" y="41"/>
                  </a:cubicBezTo>
                  <a:cubicBezTo>
                    <a:pt x="44" y="41"/>
                    <a:pt x="44" y="41"/>
                    <a:pt x="44" y="41"/>
                  </a:cubicBezTo>
                  <a:cubicBezTo>
                    <a:pt x="43" y="41"/>
                    <a:pt x="42" y="41"/>
                    <a:pt x="40" y="41"/>
                  </a:cubicBezTo>
                  <a:moveTo>
                    <a:pt x="10" y="40"/>
                  </a:moveTo>
                  <a:cubicBezTo>
                    <a:pt x="10" y="39"/>
                    <a:pt x="10" y="38"/>
                    <a:pt x="10" y="37"/>
                  </a:cubicBezTo>
                  <a:cubicBezTo>
                    <a:pt x="12" y="37"/>
                    <a:pt x="14" y="36"/>
                    <a:pt x="16" y="35"/>
                  </a:cubicBezTo>
                  <a:cubicBezTo>
                    <a:pt x="14" y="36"/>
                    <a:pt x="12" y="38"/>
                    <a:pt x="10" y="40"/>
                  </a:cubicBezTo>
                  <a:moveTo>
                    <a:pt x="73" y="51"/>
                  </a:moveTo>
                  <a:cubicBezTo>
                    <a:pt x="73" y="50"/>
                    <a:pt x="73" y="50"/>
                    <a:pt x="73" y="50"/>
                  </a:cubicBezTo>
                  <a:cubicBezTo>
                    <a:pt x="75" y="47"/>
                    <a:pt x="78" y="44"/>
                    <a:pt x="81" y="42"/>
                  </a:cubicBezTo>
                  <a:cubicBezTo>
                    <a:pt x="84" y="40"/>
                    <a:pt x="86" y="37"/>
                    <a:pt x="89" y="35"/>
                  </a:cubicBezTo>
                  <a:cubicBezTo>
                    <a:pt x="89" y="34"/>
                    <a:pt x="90" y="34"/>
                    <a:pt x="91" y="33"/>
                  </a:cubicBezTo>
                  <a:cubicBezTo>
                    <a:pt x="85" y="39"/>
                    <a:pt x="78" y="45"/>
                    <a:pt x="73" y="51"/>
                  </a:cubicBezTo>
                  <a:moveTo>
                    <a:pt x="64" y="39"/>
                  </a:moveTo>
                  <a:cubicBezTo>
                    <a:pt x="68" y="38"/>
                    <a:pt x="71" y="34"/>
                    <a:pt x="75" y="32"/>
                  </a:cubicBezTo>
                  <a:cubicBezTo>
                    <a:pt x="75" y="32"/>
                    <a:pt x="75" y="32"/>
                    <a:pt x="75" y="32"/>
                  </a:cubicBezTo>
                  <a:cubicBezTo>
                    <a:pt x="72" y="34"/>
                    <a:pt x="70" y="37"/>
                    <a:pt x="67" y="39"/>
                  </a:cubicBezTo>
                  <a:cubicBezTo>
                    <a:pt x="66" y="39"/>
                    <a:pt x="65" y="39"/>
                    <a:pt x="64" y="39"/>
                  </a:cubicBezTo>
                  <a:moveTo>
                    <a:pt x="72" y="45"/>
                  </a:moveTo>
                  <a:cubicBezTo>
                    <a:pt x="72" y="44"/>
                    <a:pt x="72" y="43"/>
                    <a:pt x="72" y="42"/>
                  </a:cubicBezTo>
                  <a:cubicBezTo>
                    <a:pt x="77" y="41"/>
                    <a:pt x="80" y="38"/>
                    <a:pt x="83" y="36"/>
                  </a:cubicBezTo>
                  <a:cubicBezTo>
                    <a:pt x="85" y="34"/>
                    <a:pt x="87" y="32"/>
                    <a:pt x="90" y="31"/>
                  </a:cubicBezTo>
                  <a:cubicBezTo>
                    <a:pt x="91" y="30"/>
                    <a:pt x="91" y="30"/>
                    <a:pt x="91" y="30"/>
                  </a:cubicBezTo>
                  <a:cubicBezTo>
                    <a:pt x="88" y="32"/>
                    <a:pt x="86" y="34"/>
                    <a:pt x="83" y="37"/>
                  </a:cubicBezTo>
                  <a:cubicBezTo>
                    <a:pt x="80" y="40"/>
                    <a:pt x="76" y="42"/>
                    <a:pt x="72" y="45"/>
                  </a:cubicBezTo>
                  <a:moveTo>
                    <a:pt x="81" y="34"/>
                  </a:moveTo>
                  <a:cubicBezTo>
                    <a:pt x="83" y="33"/>
                    <a:pt x="85" y="31"/>
                    <a:pt x="87" y="30"/>
                  </a:cubicBezTo>
                  <a:cubicBezTo>
                    <a:pt x="86" y="31"/>
                    <a:pt x="85" y="32"/>
                    <a:pt x="84" y="32"/>
                  </a:cubicBezTo>
                  <a:cubicBezTo>
                    <a:pt x="83" y="33"/>
                    <a:pt x="82" y="33"/>
                    <a:pt x="81" y="34"/>
                  </a:cubicBezTo>
                  <a:moveTo>
                    <a:pt x="10" y="44"/>
                  </a:moveTo>
                  <a:cubicBezTo>
                    <a:pt x="13" y="43"/>
                    <a:pt x="16" y="41"/>
                    <a:pt x="19" y="40"/>
                  </a:cubicBezTo>
                  <a:cubicBezTo>
                    <a:pt x="23" y="37"/>
                    <a:pt x="27" y="35"/>
                    <a:pt x="31" y="32"/>
                  </a:cubicBezTo>
                  <a:cubicBezTo>
                    <a:pt x="34" y="31"/>
                    <a:pt x="37" y="29"/>
                    <a:pt x="40" y="28"/>
                  </a:cubicBezTo>
                  <a:cubicBezTo>
                    <a:pt x="39" y="28"/>
                    <a:pt x="39" y="28"/>
                    <a:pt x="38" y="29"/>
                  </a:cubicBezTo>
                  <a:cubicBezTo>
                    <a:pt x="31" y="34"/>
                    <a:pt x="24" y="39"/>
                    <a:pt x="17" y="43"/>
                  </a:cubicBezTo>
                  <a:cubicBezTo>
                    <a:pt x="17" y="44"/>
                    <a:pt x="17" y="44"/>
                    <a:pt x="17" y="44"/>
                  </a:cubicBezTo>
                  <a:cubicBezTo>
                    <a:pt x="15" y="44"/>
                    <a:pt x="12" y="44"/>
                    <a:pt x="10" y="44"/>
                  </a:cubicBezTo>
                  <a:moveTo>
                    <a:pt x="60" y="36"/>
                  </a:moveTo>
                  <a:cubicBezTo>
                    <a:pt x="61" y="35"/>
                    <a:pt x="62" y="34"/>
                    <a:pt x="63" y="34"/>
                  </a:cubicBezTo>
                  <a:cubicBezTo>
                    <a:pt x="66" y="31"/>
                    <a:pt x="69" y="30"/>
                    <a:pt x="72" y="28"/>
                  </a:cubicBezTo>
                  <a:cubicBezTo>
                    <a:pt x="73" y="28"/>
                    <a:pt x="73" y="28"/>
                    <a:pt x="73" y="28"/>
                  </a:cubicBezTo>
                  <a:cubicBezTo>
                    <a:pt x="72" y="28"/>
                    <a:pt x="71" y="29"/>
                    <a:pt x="70" y="30"/>
                  </a:cubicBezTo>
                  <a:cubicBezTo>
                    <a:pt x="67" y="31"/>
                    <a:pt x="64" y="33"/>
                    <a:pt x="61" y="35"/>
                  </a:cubicBezTo>
                  <a:cubicBezTo>
                    <a:pt x="60" y="36"/>
                    <a:pt x="60" y="36"/>
                    <a:pt x="60" y="36"/>
                  </a:cubicBezTo>
                  <a:moveTo>
                    <a:pt x="69" y="39"/>
                  </a:moveTo>
                  <a:cubicBezTo>
                    <a:pt x="72" y="38"/>
                    <a:pt x="75" y="36"/>
                    <a:pt x="77" y="34"/>
                  </a:cubicBezTo>
                  <a:cubicBezTo>
                    <a:pt x="82" y="31"/>
                    <a:pt x="86" y="28"/>
                    <a:pt x="90" y="26"/>
                  </a:cubicBezTo>
                  <a:cubicBezTo>
                    <a:pt x="90" y="27"/>
                    <a:pt x="89" y="27"/>
                    <a:pt x="88" y="27"/>
                  </a:cubicBezTo>
                  <a:cubicBezTo>
                    <a:pt x="86" y="28"/>
                    <a:pt x="84" y="30"/>
                    <a:pt x="82" y="31"/>
                  </a:cubicBezTo>
                  <a:cubicBezTo>
                    <a:pt x="79" y="33"/>
                    <a:pt x="75" y="36"/>
                    <a:pt x="72" y="39"/>
                  </a:cubicBezTo>
                  <a:cubicBezTo>
                    <a:pt x="71" y="39"/>
                    <a:pt x="71" y="39"/>
                    <a:pt x="71" y="39"/>
                  </a:cubicBezTo>
                  <a:cubicBezTo>
                    <a:pt x="70" y="39"/>
                    <a:pt x="70" y="39"/>
                    <a:pt x="69" y="39"/>
                  </a:cubicBezTo>
                  <a:moveTo>
                    <a:pt x="10" y="43"/>
                  </a:moveTo>
                  <a:cubicBezTo>
                    <a:pt x="10" y="42"/>
                    <a:pt x="10" y="42"/>
                    <a:pt x="10" y="41"/>
                  </a:cubicBezTo>
                  <a:cubicBezTo>
                    <a:pt x="12" y="40"/>
                    <a:pt x="14" y="39"/>
                    <a:pt x="16" y="37"/>
                  </a:cubicBezTo>
                  <a:cubicBezTo>
                    <a:pt x="19" y="35"/>
                    <a:pt x="23" y="33"/>
                    <a:pt x="26" y="31"/>
                  </a:cubicBezTo>
                  <a:cubicBezTo>
                    <a:pt x="31" y="29"/>
                    <a:pt x="35" y="26"/>
                    <a:pt x="39" y="23"/>
                  </a:cubicBezTo>
                  <a:cubicBezTo>
                    <a:pt x="36" y="26"/>
                    <a:pt x="33" y="28"/>
                    <a:pt x="30" y="30"/>
                  </a:cubicBezTo>
                  <a:cubicBezTo>
                    <a:pt x="23" y="34"/>
                    <a:pt x="17" y="40"/>
                    <a:pt x="10" y="43"/>
                  </a:cubicBezTo>
                  <a:moveTo>
                    <a:pt x="54" y="40"/>
                  </a:moveTo>
                  <a:cubicBezTo>
                    <a:pt x="59" y="38"/>
                    <a:pt x="63" y="35"/>
                    <a:pt x="67" y="32"/>
                  </a:cubicBezTo>
                  <a:cubicBezTo>
                    <a:pt x="72" y="29"/>
                    <a:pt x="77" y="26"/>
                    <a:pt x="82" y="23"/>
                  </a:cubicBezTo>
                  <a:cubicBezTo>
                    <a:pt x="80" y="25"/>
                    <a:pt x="77" y="27"/>
                    <a:pt x="74" y="29"/>
                  </a:cubicBezTo>
                  <a:cubicBezTo>
                    <a:pt x="68" y="32"/>
                    <a:pt x="63" y="36"/>
                    <a:pt x="57" y="40"/>
                  </a:cubicBezTo>
                  <a:cubicBezTo>
                    <a:pt x="57" y="40"/>
                    <a:pt x="57" y="40"/>
                    <a:pt x="57" y="40"/>
                  </a:cubicBezTo>
                  <a:cubicBezTo>
                    <a:pt x="56" y="40"/>
                    <a:pt x="55" y="40"/>
                    <a:pt x="54" y="40"/>
                  </a:cubicBezTo>
                  <a:moveTo>
                    <a:pt x="68" y="39"/>
                  </a:moveTo>
                  <a:cubicBezTo>
                    <a:pt x="68" y="39"/>
                    <a:pt x="70" y="38"/>
                    <a:pt x="71" y="37"/>
                  </a:cubicBezTo>
                  <a:cubicBezTo>
                    <a:pt x="73" y="34"/>
                    <a:pt x="76" y="32"/>
                    <a:pt x="79" y="30"/>
                  </a:cubicBezTo>
                  <a:cubicBezTo>
                    <a:pt x="84" y="27"/>
                    <a:pt x="89" y="25"/>
                    <a:pt x="94" y="22"/>
                  </a:cubicBezTo>
                  <a:cubicBezTo>
                    <a:pt x="94" y="22"/>
                    <a:pt x="94" y="22"/>
                    <a:pt x="94" y="22"/>
                  </a:cubicBezTo>
                  <a:cubicBezTo>
                    <a:pt x="96" y="23"/>
                    <a:pt x="97" y="24"/>
                    <a:pt x="99" y="25"/>
                  </a:cubicBezTo>
                  <a:cubicBezTo>
                    <a:pt x="98" y="26"/>
                    <a:pt x="97" y="27"/>
                    <a:pt x="97" y="28"/>
                  </a:cubicBezTo>
                  <a:cubicBezTo>
                    <a:pt x="96" y="28"/>
                    <a:pt x="96" y="28"/>
                    <a:pt x="96" y="28"/>
                  </a:cubicBezTo>
                  <a:cubicBezTo>
                    <a:pt x="94" y="30"/>
                    <a:pt x="92" y="32"/>
                    <a:pt x="89" y="34"/>
                  </a:cubicBezTo>
                  <a:cubicBezTo>
                    <a:pt x="87" y="36"/>
                    <a:pt x="84" y="38"/>
                    <a:pt x="82" y="39"/>
                  </a:cubicBezTo>
                  <a:cubicBezTo>
                    <a:pt x="79" y="41"/>
                    <a:pt x="76" y="43"/>
                    <a:pt x="73" y="45"/>
                  </a:cubicBezTo>
                  <a:cubicBezTo>
                    <a:pt x="74" y="44"/>
                    <a:pt x="75" y="43"/>
                    <a:pt x="76" y="42"/>
                  </a:cubicBezTo>
                  <a:cubicBezTo>
                    <a:pt x="78" y="41"/>
                    <a:pt x="79" y="41"/>
                    <a:pt x="81" y="40"/>
                  </a:cubicBezTo>
                  <a:cubicBezTo>
                    <a:pt x="83" y="38"/>
                    <a:pt x="85" y="36"/>
                    <a:pt x="87" y="34"/>
                  </a:cubicBezTo>
                  <a:cubicBezTo>
                    <a:pt x="90" y="32"/>
                    <a:pt x="93" y="30"/>
                    <a:pt x="95" y="28"/>
                  </a:cubicBezTo>
                  <a:cubicBezTo>
                    <a:pt x="96" y="27"/>
                    <a:pt x="96" y="27"/>
                    <a:pt x="96" y="27"/>
                  </a:cubicBezTo>
                  <a:cubicBezTo>
                    <a:pt x="97" y="27"/>
                    <a:pt x="97" y="26"/>
                    <a:pt x="98" y="26"/>
                  </a:cubicBezTo>
                  <a:cubicBezTo>
                    <a:pt x="98" y="26"/>
                    <a:pt x="98" y="25"/>
                    <a:pt x="98" y="25"/>
                  </a:cubicBezTo>
                  <a:cubicBezTo>
                    <a:pt x="98" y="25"/>
                    <a:pt x="97" y="25"/>
                    <a:pt x="97" y="25"/>
                  </a:cubicBezTo>
                  <a:cubicBezTo>
                    <a:pt x="94" y="28"/>
                    <a:pt x="89" y="30"/>
                    <a:pt x="86" y="33"/>
                  </a:cubicBezTo>
                  <a:cubicBezTo>
                    <a:pt x="82" y="36"/>
                    <a:pt x="79" y="39"/>
                    <a:pt x="74" y="41"/>
                  </a:cubicBezTo>
                  <a:cubicBezTo>
                    <a:pt x="73" y="41"/>
                    <a:pt x="73" y="42"/>
                    <a:pt x="73" y="42"/>
                  </a:cubicBezTo>
                  <a:cubicBezTo>
                    <a:pt x="73" y="42"/>
                    <a:pt x="73" y="41"/>
                    <a:pt x="73" y="41"/>
                  </a:cubicBezTo>
                  <a:cubicBezTo>
                    <a:pt x="75" y="40"/>
                    <a:pt x="76" y="39"/>
                    <a:pt x="78" y="37"/>
                  </a:cubicBezTo>
                  <a:cubicBezTo>
                    <a:pt x="80" y="36"/>
                    <a:pt x="82" y="34"/>
                    <a:pt x="84" y="33"/>
                  </a:cubicBezTo>
                  <a:cubicBezTo>
                    <a:pt x="87" y="30"/>
                    <a:pt x="91" y="28"/>
                    <a:pt x="95" y="26"/>
                  </a:cubicBezTo>
                  <a:cubicBezTo>
                    <a:pt x="95" y="26"/>
                    <a:pt x="96" y="26"/>
                    <a:pt x="95" y="26"/>
                  </a:cubicBezTo>
                  <a:cubicBezTo>
                    <a:pt x="96" y="25"/>
                    <a:pt x="96" y="25"/>
                    <a:pt x="97" y="25"/>
                  </a:cubicBezTo>
                  <a:cubicBezTo>
                    <a:pt x="97" y="25"/>
                    <a:pt x="97" y="24"/>
                    <a:pt x="97" y="24"/>
                  </a:cubicBezTo>
                  <a:cubicBezTo>
                    <a:pt x="97" y="24"/>
                    <a:pt x="97" y="24"/>
                    <a:pt x="96" y="24"/>
                  </a:cubicBezTo>
                  <a:cubicBezTo>
                    <a:pt x="93" y="26"/>
                    <a:pt x="89" y="28"/>
                    <a:pt x="85" y="30"/>
                  </a:cubicBezTo>
                  <a:cubicBezTo>
                    <a:pt x="81" y="33"/>
                    <a:pt x="78" y="36"/>
                    <a:pt x="74" y="38"/>
                  </a:cubicBezTo>
                  <a:cubicBezTo>
                    <a:pt x="73" y="39"/>
                    <a:pt x="73" y="39"/>
                    <a:pt x="72" y="39"/>
                  </a:cubicBezTo>
                  <a:cubicBezTo>
                    <a:pt x="72" y="39"/>
                    <a:pt x="72" y="39"/>
                    <a:pt x="72" y="39"/>
                  </a:cubicBezTo>
                  <a:cubicBezTo>
                    <a:pt x="74" y="38"/>
                    <a:pt x="75" y="37"/>
                    <a:pt x="76" y="36"/>
                  </a:cubicBezTo>
                  <a:cubicBezTo>
                    <a:pt x="78" y="34"/>
                    <a:pt x="80" y="33"/>
                    <a:pt x="83" y="31"/>
                  </a:cubicBezTo>
                  <a:cubicBezTo>
                    <a:pt x="86" y="29"/>
                    <a:pt x="91" y="27"/>
                    <a:pt x="95" y="24"/>
                  </a:cubicBezTo>
                  <a:cubicBezTo>
                    <a:pt x="95" y="24"/>
                    <a:pt x="95" y="24"/>
                    <a:pt x="94" y="24"/>
                  </a:cubicBezTo>
                  <a:cubicBezTo>
                    <a:pt x="94" y="24"/>
                    <a:pt x="94" y="24"/>
                    <a:pt x="94" y="24"/>
                  </a:cubicBezTo>
                  <a:cubicBezTo>
                    <a:pt x="87" y="27"/>
                    <a:pt x="81" y="30"/>
                    <a:pt x="75" y="35"/>
                  </a:cubicBezTo>
                  <a:cubicBezTo>
                    <a:pt x="73" y="36"/>
                    <a:pt x="72" y="37"/>
                    <a:pt x="70" y="38"/>
                  </a:cubicBezTo>
                  <a:cubicBezTo>
                    <a:pt x="69" y="39"/>
                    <a:pt x="68" y="39"/>
                    <a:pt x="68" y="39"/>
                  </a:cubicBezTo>
                  <a:moveTo>
                    <a:pt x="79" y="27"/>
                  </a:moveTo>
                  <a:cubicBezTo>
                    <a:pt x="82" y="25"/>
                    <a:pt x="86" y="23"/>
                    <a:pt x="89" y="21"/>
                  </a:cubicBezTo>
                  <a:cubicBezTo>
                    <a:pt x="90" y="21"/>
                    <a:pt x="90" y="21"/>
                    <a:pt x="90" y="21"/>
                  </a:cubicBezTo>
                  <a:cubicBezTo>
                    <a:pt x="89" y="22"/>
                    <a:pt x="89" y="22"/>
                    <a:pt x="89" y="22"/>
                  </a:cubicBezTo>
                  <a:cubicBezTo>
                    <a:pt x="87" y="23"/>
                    <a:pt x="86" y="24"/>
                    <a:pt x="84" y="25"/>
                  </a:cubicBezTo>
                  <a:cubicBezTo>
                    <a:pt x="82" y="26"/>
                    <a:pt x="81" y="27"/>
                    <a:pt x="79" y="27"/>
                  </a:cubicBezTo>
                  <a:moveTo>
                    <a:pt x="8" y="26"/>
                  </a:moveTo>
                  <a:cubicBezTo>
                    <a:pt x="8" y="25"/>
                    <a:pt x="8" y="24"/>
                    <a:pt x="7" y="23"/>
                  </a:cubicBezTo>
                  <a:cubicBezTo>
                    <a:pt x="9" y="22"/>
                    <a:pt x="11" y="22"/>
                    <a:pt x="13" y="21"/>
                  </a:cubicBezTo>
                  <a:cubicBezTo>
                    <a:pt x="12" y="21"/>
                    <a:pt x="9" y="24"/>
                    <a:pt x="8" y="26"/>
                  </a:cubicBezTo>
                  <a:moveTo>
                    <a:pt x="10" y="36"/>
                  </a:moveTo>
                  <a:cubicBezTo>
                    <a:pt x="10" y="35"/>
                    <a:pt x="10" y="35"/>
                    <a:pt x="10" y="34"/>
                  </a:cubicBezTo>
                  <a:cubicBezTo>
                    <a:pt x="19" y="31"/>
                    <a:pt x="25" y="24"/>
                    <a:pt x="34" y="21"/>
                  </a:cubicBezTo>
                  <a:cubicBezTo>
                    <a:pt x="33" y="21"/>
                    <a:pt x="33" y="21"/>
                    <a:pt x="32" y="22"/>
                  </a:cubicBezTo>
                  <a:cubicBezTo>
                    <a:pt x="29" y="23"/>
                    <a:pt x="27" y="25"/>
                    <a:pt x="24" y="27"/>
                  </a:cubicBezTo>
                  <a:cubicBezTo>
                    <a:pt x="19" y="30"/>
                    <a:pt x="15" y="33"/>
                    <a:pt x="10" y="36"/>
                  </a:cubicBezTo>
                  <a:moveTo>
                    <a:pt x="64" y="39"/>
                  </a:moveTo>
                  <a:cubicBezTo>
                    <a:pt x="63" y="39"/>
                    <a:pt x="67" y="36"/>
                    <a:pt x="68" y="35"/>
                  </a:cubicBezTo>
                  <a:cubicBezTo>
                    <a:pt x="69" y="34"/>
                    <a:pt x="70" y="33"/>
                    <a:pt x="71" y="33"/>
                  </a:cubicBezTo>
                  <a:cubicBezTo>
                    <a:pt x="72" y="32"/>
                    <a:pt x="73" y="31"/>
                    <a:pt x="75" y="30"/>
                  </a:cubicBezTo>
                  <a:cubicBezTo>
                    <a:pt x="81" y="27"/>
                    <a:pt x="87" y="24"/>
                    <a:pt x="93" y="20"/>
                  </a:cubicBezTo>
                  <a:cubicBezTo>
                    <a:pt x="93" y="21"/>
                    <a:pt x="93" y="21"/>
                    <a:pt x="94" y="21"/>
                  </a:cubicBezTo>
                  <a:cubicBezTo>
                    <a:pt x="89" y="23"/>
                    <a:pt x="84" y="26"/>
                    <a:pt x="80" y="29"/>
                  </a:cubicBezTo>
                  <a:cubicBezTo>
                    <a:pt x="77" y="31"/>
                    <a:pt x="73" y="32"/>
                    <a:pt x="71" y="34"/>
                  </a:cubicBezTo>
                  <a:cubicBezTo>
                    <a:pt x="69" y="35"/>
                    <a:pt x="68" y="36"/>
                    <a:pt x="66" y="37"/>
                  </a:cubicBezTo>
                  <a:cubicBezTo>
                    <a:pt x="65" y="38"/>
                    <a:pt x="64" y="39"/>
                    <a:pt x="64" y="39"/>
                  </a:cubicBezTo>
                  <a:moveTo>
                    <a:pt x="9" y="28"/>
                  </a:moveTo>
                  <a:cubicBezTo>
                    <a:pt x="9" y="28"/>
                    <a:pt x="9" y="27"/>
                    <a:pt x="9" y="27"/>
                  </a:cubicBezTo>
                  <a:cubicBezTo>
                    <a:pt x="12" y="26"/>
                    <a:pt x="15" y="23"/>
                    <a:pt x="18" y="21"/>
                  </a:cubicBezTo>
                  <a:cubicBezTo>
                    <a:pt x="18" y="21"/>
                    <a:pt x="19" y="21"/>
                    <a:pt x="19" y="20"/>
                  </a:cubicBezTo>
                  <a:cubicBezTo>
                    <a:pt x="18" y="21"/>
                    <a:pt x="17" y="23"/>
                    <a:pt x="15" y="24"/>
                  </a:cubicBezTo>
                  <a:cubicBezTo>
                    <a:pt x="13" y="25"/>
                    <a:pt x="11" y="27"/>
                    <a:pt x="9" y="28"/>
                  </a:cubicBezTo>
                  <a:moveTo>
                    <a:pt x="6" y="21"/>
                  </a:moveTo>
                  <a:cubicBezTo>
                    <a:pt x="6" y="21"/>
                    <a:pt x="6" y="21"/>
                    <a:pt x="6" y="21"/>
                  </a:cubicBezTo>
                  <a:cubicBezTo>
                    <a:pt x="6" y="21"/>
                    <a:pt x="8" y="20"/>
                    <a:pt x="9" y="20"/>
                  </a:cubicBezTo>
                  <a:cubicBezTo>
                    <a:pt x="9" y="20"/>
                    <a:pt x="9" y="20"/>
                    <a:pt x="8" y="21"/>
                  </a:cubicBezTo>
                  <a:cubicBezTo>
                    <a:pt x="8" y="21"/>
                    <a:pt x="7" y="22"/>
                    <a:pt x="7" y="22"/>
                  </a:cubicBezTo>
                  <a:cubicBezTo>
                    <a:pt x="6" y="22"/>
                    <a:pt x="6" y="21"/>
                    <a:pt x="6" y="21"/>
                  </a:cubicBezTo>
                  <a:cubicBezTo>
                    <a:pt x="6" y="21"/>
                    <a:pt x="6" y="21"/>
                    <a:pt x="6" y="21"/>
                  </a:cubicBezTo>
                  <a:moveTo>
                    <a:pt x="10" y="29"/>
                  </a:moveTo>
                  <a:cubicBezTo>
                    <a:pt x="10" y="29"/>
                    <a:pt x="13" y="26"/>
                    <a:pt x="14" y="25"/>
                  </a:cubicBezTo>
                  <a:cubicBezTo>
                    <a:pt x="17" y="24"/>
                    <a:pt x="19" y="22"/>
                    <a:pt x="21" y="20"/>
                  </a:cubicBezTo>
                  <a:cubicBezTo>
                    <a:pt x="21" y="20"/>
                    <a:pt x="21" y="20"/>
                    <a:pt x="21" y="20"/>
                  </a:cubicBezTo>
                  <a:cubicBezTo>
                    <a:pt x="22" y="20"/>
                    <a:pt x="23" y="20"/>
                    <a:pt x="24" y="20"/>
                  </a:cubicBezTo>
                  <a:cubicBezTo>
                    <a:pt x="20" y="22"/>
                    <a:pt x="16" y="25"/>
                    <a:pt x="12" y="27"/>
                  </a:cubicBezTo>
                  <a:cubicBezTo>
                    <a:pt x="11" y="28"/>
                    <a:pt x="10" y="29"/>
                    <a:pt x="10" y="29"/>
                  </a:cubicBezTo>
                  <a:moveTo>
                    <a:pt x="10" y="30"/>
                  </a:moveTo>
                  <a:cubicBezTo>
                    <a:pt x="9" y="29"/>
                    <a:pt x="9" y="29"/>
                    <a:pt x="9" y="29"/>
                  </a:cubicBezTo>
                  <a:cubicBezTo>
                    <a:pt x="12" y="28"/>
                    <a:pt x="15" y="27"/>
                    <a:pt x="18" y="25"/>
                  </a:cubicBezTo>
                  <a:cubicBezTo>
                    <a:pt x="19" y="24"/>
                    <a:pt x="21" y="23"/>
                    <a:pt x="23" y="21"/>
                  </a:cubicBezTo>
                  <a:cubicBezTo>
                    <a:pt x="24" y="21"/>
                    <a:pt x="25" y="20"/>
                    <a:pt x="26" y="20"/>
                  </a:cubicBezTo>
                  <a:cubicBezTo>
                    <a:pt x="26" y="20"/>
                    <a:pt x="26" y="20"/>
                    <a:pt x="26" y="20"/>
                  </a:cubicBezTo>
                  <a:cubicBezTo>
                    <a:pt x="22" y="24"/>
                    <a:pt x="15" y="27"/>
                    <a:pt x="10" y="30"/>
                  </a:cubicBezTo>
                  <a:moveTo>
                    <a:pt x="11" y="30"/>
                  </a:moveTo>
                  <a:cubicBezTo>
                    <a:pt x="10" y="30"/>
                    <a:pt x="12" y="29"/>
                    <a:pt x="13" y="29"/>
                  </a:cubicBezTo>
                  <a:cubicBezTo>
                    <a:pt x="15" y="27"/>
                    <a:pt x="17" y="26"/>
                    <a:pt x="19" y="25"/>
                  </a:cubicBezTo>
                  <a:cubicBezTo>
                    <a:pt x="22" y="24"/>
                    <a:pt x="25" y="22"/>
                    <a:pt x="27" y="20"/>
                  </a:cubicBezTo>
                  <a:cubicBezTo>
                    <a:pt x="27" y="20"/>
                    <a:pt x="28" y="20"/>
                    <a:pt x="28" y="20"/>
                  </a:cubicBezTo>
                  <a:cubicBezTo>
                    <a:pt x="23" y="22"/>
                    <a:pt x="18" y="28"/>
                    <a:pt x="12" y="30"/>
                  </a:cubicBezTo>
                  <a:cubicBezTo>
                    <a:pt x="11" y="30"/>
                    <a:pt x="11" y="30"/>
                    <a:pt x="11" y="30"/>
                  </a:cubicBezTo>
                  <a:moveTo>
                    <a:pt x="7" y="22"/>
                  </a:moveTo>
                  <a:cubicBezTo>
                    <a:pt x="7" y="22"/>
                    <a:pt x="9" y="21"/>
                    <a:pt x="9" y="21"/>
                  </a:cubicBezTo>
                  <a:cubicBezTo>
                    <a:pt x="10" y="21"/>
                    <a:pt x="10" y="20"/>
                    <a:pt x="10" y="20"/>
                  </a:cubicBezTo>
                  <a:cubicBezTo>
                    <a:pt x="13" y="20"/>
                    <a:pt x="16" y="20"/>
                    <a:pt x="19" y="20"/>
                  </a:cubicBezTo>
                  <a:cubicBezTo>
                    <a:pt x="17" y="21"/>
                    <a:pt x="15" y="22"/>
                    <a:pt x="13" y="24"/>
                  </a:cubicBezTo>
                  <a:cubicBezTo>
                    <a:pt x="13" y="24"/>
                    <a:pt x="10" y="26"/>
                    <a:pt x="9" y="26"/>
                  </a:cubicBezTo>
                  <a:cubicBezTo>
                    <a:pt x="9" y="26"/>
                    <a:pt x="9" y="26"/>
                    <a:pt x="9" y="26"/>
                  </a:cubicBezTo>
                  <a:cubicBezTo>
                    <a:pt x="11" y="24"/>
                    <a:pt x="13" y="22"/>
                    <a:pt x="14" y="20"/>
                  </a:cubicBezTo>
                  <a:cubicBezTo>
                    <a:pt x="14" y="20"/>
                    <a:pt x="14" y="20"/>
                    <a:pt x="14" y="20"/>
                  </a:cubicBezTo>
                  <a:cubicBezTo>
                    <a:pt x="12" y="21"/>
                    <a:pt x="10" y="21"/>
                    <a:pt x="7" y="22"/>
                  </a:cubicBezTo>
                  <a:cubicBezTo>
                    <a:pt x="7" y="22"/>
                    <a:pt x="7" y="22"/>
                    <a:pt x="7" y="22"/>
                  </a:cubicBezTo>
                  <a:moveTo>
                    <a:pt x="10" y="33"/>
                  </a:moveTo>
                  <a:cubicBezTo>
                    <a:pt x="10" y="32"/>
                    <a:pt x="10" y="32"/>
                    <a:pt x="10" y="31"/>
                  </a:cubicBezTo>
                  <a:cubicBezTo>
                    <a:pt x="17" y="30"/>
                    <a:pt x="21" y="25"/>
                    <a:pt x="27" y="21"/>
                  </a:cubicBezTo>
                  <a:cubicBezTo>
                    <a:pt x="28" y="21"/>
                    <a:pt x="29" y="20"/>
                    <a:pt x="30" y="20"/>
                  </a:cubicBezTo>
                  <a:cubicBezTo>
                    <a:pt x="30" y="19"/>
                    <a:pt x="30" y="19"/>
                    <a:pt x="30" y="19"/>
                  </a:cubicBezTo>
                  <a:cubicBezTo>
                    <a:pt x="30" y="20"/>
                    <a:pt x="29" y="20"/>
                    <a:pt x="28" y="21"/>
                  </a:cubicBezTo>
                  <a:cubicBezTo>
                    <a:pt x="26" y="23"/>
                    <a:pt x="24" y="24"/>
                    <a:pt x="22" y="25"/>
                  </a:cubicBezTo>
                  <a:cubicBezTo>
                    <a:pt x="18" y="28"/>
                    <a:pt x="14" y="30"/>
                    <a:pt x="10" y="33"/>
                  </a:cubicBezTo>
                  <a:moveTo>
                    <a:pt x="10" y="33"/>
                  </a:moveTo>
                  <a:cubicBezTo>
                    <a:pt x="10" y="33"/>
                    <a:pt x="11" y="33"/>
                    <a:pt x="13" y="32"/>
                  </a:cubicBezTo>
                  <a:cubicBezTo>
                    <a:pt x="15" y="30"/>
                    <a:pt x="18" y="29"/>
                    <a:pt x="20" y="27"/>
                  </a:cubicBezTo>
                  <a:cubicBezTo>
                    <a:pt x="24" y="25"/>
                    <a:pt x="28" y="23"/>
                    <a:pt x="32" y="19"/>
                  </a:cubicBezTo>
                  <a:cubicBezTo>
                    <a:pt x="33" y="19"/>
                    <a:pt x="34" y="19"/>
                    <a:pt x="35" y="19"/>
                  </a:cubicBezTo>
                  <a:cubicBezTo>
                    <a:pt x="27" y="22"/>
                    <a:pt x="20" y="29"/>
                    <a:pt x="13" y="32"/>
                  </a:cubicBezTo>
                  <a:cubicBezTo>
                    <a:pt x="11" y="33"/>
                    <a:pt x="10" y="33"/>
                    <a:pt x="10" y="33"/>
                  </a:cubicBezTo>
                  <a:moveTo>
                    <a:pt x="6" y="21"/>
                  </a:moveTo>
                  <a:cubicBezTo>
                    <a:pt x="5" y="20"/>
                    <a:pt x="5" y="20"/>
                    <a:pt x="5" y="19"/>
                  </a:cubicBezTo>
                  <a:cubicBezTo>
                    <a:pt x="6" y="19"/>
                    <a:pt x="7" y="19"/>
                    <a:pt x="8" y="19"/>
                  </a:cubicBezTo>
                  <a:cubicBezTo>
                    <a:pt x="7" y="20"/>
                    <a:pt x="7" y="20"/>
                    <a:pt x="6" y="20"/>
                  </a:cubicBezTo>
                  <a:cubicBezTo>
                    <a:pt x="6" y="20"/>
                    <a:pt x="6" y="21"/>
                    <a:pt x="6" y="21"/>
                  </a:cubicBezTo>
                  <a:moveTo>
                    <a:pt x="10" y="37"/>
                  </a:moveTo>
                  <a:cubicBezTo>
                    <a:pt x="10" y="37"/>
                    <a:pt x="13" y="35"/>
                    <a:pt x="14" y="34"/>
                  </a:cubicBezTo>
                  <a:cubicBezTo>
                    <a:pt x="16" y="32"/>
                    <a:pt x="19" y="30"/>
                    <a:pt x="22" y="29"/>
                  </a:cubicBezTo>
                  <a:cubicBezTo>
                    <a:pt x="27" y="26"/>
                    <a:pt x="32" y="22"/>
                    <a:pt x="37" y="19"/>
                  </a:cubicBezTo>
                  <a:cubicBezTo>
                    <a:pt x="37" y="19"/>
                    <a:pt x="37" y="19"/>
                    <a:pt x="37" y="19"/>
                  </a:cubicBezTo>
                  <a:cubicBezTo>
                    <a:pt x="38" y="19"/>
                    <a:pt x="39" y="19"/>
                    <a:pt x="40" y="19"/>
                  </a:cubicBezTo>
                  <a:cubicBezTo>
                    <a:pt x="31" y="24"/>
                    <a:pt x="22" y="31"/>
                    <a:pt x="13" y="36"/>
                  </a:cubicBezTo>
                  <a:cubicBezTo>
                    <a:pt x="11" y="36"/>
                    <a:pt x="11" y="37"/>
                    <a:pt x="10" y="37"/>
                  </a:cubicBezTo>
                  <a:moveTo>
                    <a:pt x="32" y="24"/>
                  </a:moveTo>
                  <a:cubicBezTo>
                    <a:pt x="33" y="24"/>
                    <a:pt x="33" y="24"/>
                    <a:pt x="33" y="24"/>
                  </a:cubicBezTo>
                  <a:cubicBezTo>
                    <a:pt x="34" y="23"/>
                    <a:pt x="36" y="22"/>
                    <a:pt x="37" y="22"/>
                  </a:cubicBezTo>
                  <a:cubicBezTo>
                    <a:pt x="37" y="21"/>
                    <a:pt x="41" y="19"/>
                    <a:pt x="41" y="19"/>
                  </a:cubicBezTo>
                  <a:cubicBezTo>
                    <a:pt x="41" y="19"/>
                    <a:pt x="41" y="19"/>
                    <a:pt x="40" y="20"/>
                  </a:cubicBezTo>
                  <a:cubicBezTo>
                    <a:pt x="38" y="21"/>
                    <a:pt x="35" y="23"/>
                    <a:pt x="32" y="24"/>
                  </a:cubicBezTo>
                  <a:moveTo>
                    <a:pt x="10" y="40"/>
                  </a:moveTo>
                  <a:cubicBezTo>
                    <a:pt x="12" y="39"/>
                    <a:pt x="14" y="37"/>
                    <a:pt x="15" y="36"/>
                  </a:cubicBezTo>
                  <a:cubicBezTo>
                    <a:pt x="18" y="34"/>
                    <a:pt x="22" y="32"/>
                    <a:pt x="25" y="30"/>
                  </a:cubicBezTo>
                  <a:cubicBezTo>
                    <a:pt x="31" y="26"/>
                    <a:pt x="37" y="23"/>
                    <a:pt x="42" y="19"/>
                  </a:cubicBezTo>
                  <a:cubicBezTo>
                    <a:pt x="44" y="19"/>
                    <a:pt x="45" y="19"/>
                    <a:pt x="47" y="18"/>
                  </a:cubicBezTo>
                  <a:cubicBezTo>
                    <a:pt x="42" y="21"/>
                    <a:pt x="37" y="24"/>
                    <a:pt x="32" y="27"/>
                  </a:cubicBezTo>
                  <a:cubicBezTo>
                    <a:pt x="29" y="29"/>
                    <a:pt x="26" y="31"/>
                    <a:pt x="23" y="32"/>
                  </a:cubicBezTo>
                  <a:cubicBezTo>
                    <a:pt x="20" y="34"/>
                    <a:pt x="17" y="36"/>
                    <a:pt x="14" y="38"/>
                  </a:cubicBezTo>
                  <a:cubicBezTo>
                    <a:pt x="13" y="39"/>
                    <a:pt x="11" y="39"/>
                    <a:pt x="10" y="40"/>
                  </a:cubicBezTo>
                  <a:moveTo>
                    <a:pt x="13" y="42"/>
                  </a:moveTo>
                  <a:cubicBezTo>
                    <a:pt x="14" y="42"/>
                    <a:pt x="15" y="41"/>
                    <a:pt x="16" y="40"/>
                  </a:cubicBezTo>
                  <a:cubicBezTo>
                    <a:pt x="20" y="38"/>
                    <a:pt x="24" y="35"/>
                    <a:pt x="27" y="32"/>
                  </a:cubicBezTo>
                  <a:cubicBezTo>
                    <a:pt x="34" y="27"/>
                    <a:pt x="42" y="22"/>
                    <a:pt x="49" y="18"/>
                  </a:cubicBezTo>
                  <a:cubicBezTo>
                    <a:pt x="51" y="18"/>
                    <a:pt x="53" y="18"/>
                    <a:pt x="54" y="18"/>
                  </a:cubicBezTo>
                  <a:cubicBezTo>
                    <a:pt x="51" y="20"/>
                    <a:pt x="48" y="22"/>
                    <a:pt x="44" y="24"/>
                  </a:cubicBezTo>
                  <a:cubicBezTo>
                    <a:pt x="42" y="26"/>
                    <a:pt x="39" y="27"/>
                    <a:pt x="37" y="29"/>
                  </a:cubicBezTo>
                  <a:cubicBezTo>
                    <a:pt x="29" y="32"/>
                    <a:pt x="22" y="37"/>
                    <a:pt x="15" y="41"/>
                  </a:cubicBezTo>
                  <a:cubicBezTo>
                    <a:pt x="14" y="42"/>
                    <a:pt x="14" y="42"/>
                    <a:pt x="13" y="42"/>
                  </a:cubicBezTo>
                  <a:moveTo>
                    <a:pt x="18" y="43"/>
                  </a:moveTo>
                  <a:cubicBezTo>
                    <a:pt x="25" y="41"/>
                    <a:pt x="31" y="36"/>
                    <a:pt x="38" y="33"/>
                  </a:cubicBezTo>
                  <a:cubicBezTo>
                    <a:pt x="41" y="31"/>
                    <a:pt x="45" y="29"/>
                    <a:pt x="48" y="27"/>
                  </a:cubicBezTo>
                  <a:cubicBezTo>
                    <a:pt x="52" y="25"/>
                    <a:pt x="55" y="22"/>
                    <a:pt x="59" y="20"/>
                  </a:cubicBezTo>
                  <a:cubicBezTo>
                    <a:pt x="61" y="19"/>
                    <a:pt x="62" y="18"/>
                    <a:pt x="64" y="18"/>
                  </a:cubicBezTo>
                  <a:cubicBezTo>
                    <a:pt x="63" y="18"/>
                    <a:pt x="62" y="19"/>
                    <a:pt x="61" y="19"/>
                  </a:cubicBezTo>
                  <a:cubicBezTo>
                    <a:pt x="57" y="22"/>
                    <a:pt x="53" y="24"/>
                    <a:pt x="49" y="27"/>
                  </a:cubicBezTo>
                  <a:cubicBezTo>
                    <a:pt x="41" y="32"/>
                    <a:pt x="34" y="37"/>
                    <a:pt x="27" y="42"/>
                  </a:cubicBezTo>
                  <a:cubicBezTo>
                    <a:pt x="26" y="43"/>
                    <a:pt x="26" y="43"/>
                    <a:pt x="26" y="43"/>
                  </a:cubicBezTo>
                  <a:cubicBezTo>
                    <a:pt x="24" y="43"/>
                    <a:pt x="21" y="43"/>
                    <a:pt x="18" y="43"/>
                  </a:cubicBezTo>
                  <a:moveTo>
                    <a:pt x="46" y="41"/>
                  </a:moveTo>
                  <a:cubicBezTo>
                    <a:pt x="59" y="35"/>
                    <a:pt x="71" y="27"/>
                    <a:pt x="83" y="19"/>
                  </a:cubicBezTo>
                  <a:cubicBezTo>
                    <a:pt x="84" y="19"/>
                    <a:pt x="87" y="17"/>
                    <a:pt x="87" y="17"/>
                  </a:cubicBezTo>
                  <a:cubicBezTo>
                    <a:pt x="87" y="17"/>
                    <a:pt x="87" y="18"/>
                    <a:pt x="86" y="19"/>
                  </a:cubicBezTo>
                  <a:cubicBezTo>
                    <a:pt x="84" y="20"/>
                    <a:pt x="83" y="21"/>
                    <a:pt x="81" y="22"/>
                  </a:cubicBezTo>
                  <a:cubicBezTo>
                    <a:pt x="78" y="24"/>
                    <a:pt x="74" y="26"/>
                    <a:pt x="70" y="28"/>
                  </a:cubicBezTo>
                  <a:cubicBezTo>
                    <a:pt x="64" y="32"/>
                    <a:pt x="59" y="37"/>
                    <a:pt x="52" y="40"/>
                  </a:cubicBezTo>
                  <a:cubicBezTo>
                    <a:pt x="50" y="40"/>
                    <a:pt x="48" y="41"/>
                    <a:pt x="46" y="41"/>
                  </a:cubicBezTo>
                  <a:moveTo>
                    <a:pt x="77" y="26"/>
                  </a:moveTo>
                  <a:cubicBezTo>
                    <a:pt x="81" y="23"/>
                    <a:pt x="85" y="20"/>
                    <a:pt x="88" y="17"/>
                  </a:cubicBezTo>
                  <a:cubicBezTo>
                    <a:pt x="90" y="18"/>
                    <a:pt x="91" y="19"/>
                    <a:pt x="92" y="20"/>
                  </a:cubicBezTo>
                  <a:cubicBezTo>
                    <a:pt x="84" y="23"/>
                    <a:pt x="78" y="27"/>
                    <a:pt x="71" y="32"/>
                  </a:cubicBezTo>
                  <a:cubicBezTo>
                    <a:pt x="68" y="34"/>
                    <a:pt x="65" y="36"/>
                    <a:pt x="61" y="38"/>
                  </a:cubicBezTo>
                  <a:cubicBezTo>
                    <a:pt x="61" y="38"/>
                    <a:pt x="61" y="38"/>
                    <a:pt x="61" y="38"/>
                  </a:cubicBezTo>
                  <a:cubicBezTo>
                    <a:pt x="61" y="38"/>
                    <a:pt x="61" y="38"/>
                    <a:pt x="61" y="38"/>
                  </a:cubicBezTo>
                  <a:cubicBezTo>
                    <a:pt x="63" y="36"/>
                    <a:pt x="65" y="35"/>
                    <a:pt x="67" y="34"/>
                  </a:cubicBezTo>
                  <a:cubicBezTo>
                    <a:pt x="73" y="30"/>
                    <a:pt x="80" y="26"/>
                    <a:pt x="87" y="21"/>
                  </a:cubicBezTo>
                  <a:cubicBezTo>
                    <a:pt x="87" y="20"/>
                    <a:pt x="87" y="20"/>
                    <a:pt x="87" y="20"/>
                  </a:cubicBezTo>
                  <a:cubicBezTo>
                    <a:pt x="88" y="20"/>
                    <a:pt x="88" y="20"/>
                    <a:pt x="89" y="19"/>
                  </a:cubicBezTo>
                  <a:cubicBezTo>
                    <a:pt x="89" y="19"/>
                    <a:pt x="89" y="19"/>
                    <a:pt x="89" y="19"/>
                  </a:cubicBezTo>
                  <a:cubicBezTo>
                    <a:pt x="88" y="19"/>
                    <a:pt x="88" y="19"/>
                    <a:pt x="88" y="19"/>
                  </a:cubicBezTo>
                  <a:cubicBezTo>
                    <a:pt x="84" y="21"/>
                    <a:pt x="81" y="23"/>
                    <a:pt x="77" y="26"/>
                  </a:cubicBezTo>
                  <a:moveTo>
                    <a:pt x="18" y="42"/>
                  </a:moveTo>
                  <a:cubicBezTo>
                    <a:pt x="19" y="42"/>
                    <a:pt x="21" y="41"/>
                    <a:pt x="23" y="40"/>
                  </a:cubicBezTo>
                  <a:cubicBezTo>
                    <a:pt x="26" y="38"/>
                    <a:pt x="30" y="35"/>
                    <a:pt x="34" y="32"/>
                  </a:cubicBezTo>
                  <a:cubicBezTo>
                    <a:pt x="37" y="30"/>
                    <a:pt x="40" y="28"/>
                    <a:pt x="43" y="26"/>
                  </a:cubicBezTo>
                  <a:cubicBezTo>
                    <a:pt x="44" y="25"/>
                    <a:pt x="44" y="25"/>
                    <a:pt x="44" y="25"/>
                  </a:cubicBezTo>
                  <a:cubicBezTo>
                    <a:pt x="48" y="23"/>
                    <a:pt x="52" y="20"/>
                    <a:pt x="56" y="18"/>
                  </a:cubicBezTo>
                  <a:cubicBezTo>
                    <a:pt x="59" y="18"/>
                    <a:pt x="61" y="17"/>
                    <a:pt x="63" y="17"/>
                  </a:cubicBezTo>
                  <a:cubicBezTo>
                    <a:pt x="58" y="20"/>
                    <a:pt x="53" y="23"/>
                    <a:pt x="48" y="27"/>
                  </a:cubicBezTo>
                  <a:cubicBezTo>
                    <a:pt x="44" y="28"/>
                    <a:pt x="41" y="30"/>
                    <a:pt x="37" y="32"/>
                  </a:cubicBezTo>
                  <a:cubicBezTo>
                    <a:pt x="33" y="34"/>
                    <a:pt x="29" y="37"/>
                    <a:pt x="25" y="39"/>
                  </a:cubicBezTo>
                  <a:cubicBezTo>
                    <a:pt x="23" y="40"/>
                    <a:pt x="21" y="42"/>
                    <a:pt x="18" y="42"/>
                  </a:cubicBezTo>
                  <a:moveTo>
                    <a:pt x="27" y="43"/>
                  </a:moveTo>
                  <a:cubicBezTo>
                    <a:pt x="41" y="36"/>
                    <a:pt x="54" y="26"/>
                    <a:pt x="67" y="19"/>
                  </a:cubicBezTo>
                  <a:cubicBezTo>
                    <a:pt x="69" y="18"/>
                    <a:pt x="70" y="18"/>
                    <a:pt x="71" y="17"/>
                  </a:cubicBezTo>
                  <a:cubicBezTo>
                    <a:pt x="69" y="18"/>
                    <a:pt x="67" y="19"/>
                    <a:pt x="66" y="21"/>
                  </a:cubicBezTo>
                  <a:cubicBezTo>
                    <a:pt x="62" y="23"/>
                    <a:pt x="58" y="25"/>
                    <a:pt x="54" y="27"/>
                  </a:cubicBezTo>
                  <a:cubicBezTo>
                    <a:pt x="47" y="32"/>
                    <a:pt x="40" y="37"/>
                    <a:pt x="33" y="42"/>
                  </a:cubicBezTo>
                  <a:cubicBezTo>
                    <a:pt x="33" y="42"/>
                    <a:pt x="33" y="42"/>
                    <a:pt x="33" y="42"/>
                  </a:cubicBezTo>
                  <a:cubicBezTo>
                    <a:pt x="31" y="42"/>
                    <a:pt x="29" y="42"/>
                    <a:pt x="27" y="43"/>
                  </a:cubicBezTo>
                  <a:moveTo>
                    <a:pt x="33" y="42"/>
                  </a:moveTo>
                  <a:cubicBezTo>
                    <a:pt x="38" y="41"/>
                    <a:pt x="41" y="39"/>
                    <a:pt x="45" y="37"/>
                  </a:cubicBezTo>
                  <a:cubicBezTo>
                    <a:pt x="49" y="34"/>
                    <a:pt x="54" y="32"/>
                    <a:pt x="58" y="30"/>
                  </a:cubicBezTo>
                  <a:cubicBezTo>
                    <a:pt x="63" y="27"/>
                    <a:pt x="67" y="25"/>
                    <a:pt x="71" y="21"/>
                  </a:cubicBezTo>
                  <a:cubicBezTo>
                    <a:pt x="75" y="18"/>
                    <a:pt x="80" y="17"/>
                    <a:pt x="84" y="14"/>
                  </a:cubicBezTo>
                  <a:cubicBezTo>
                    <a:pt x="85" y="15"/>
                    <a:pt x="86" y="16"/>
                    <a:pt x="88" y="17"/>
                  </a:cubicBezTo>
                  <a:cubicBezTo>
                    <a:pt x="82" y="19"/>
                    <a:pt x="77" y="23"/>
                    <a:pt x="71" y="26"/>
                  </a:cubicBezTo>
                  <a:cubicBezTo>
                    <a:pt x="64" y="31"/>
                    <a:pt x="56" y="35"/>
                    <a:pt x="49" y="39"/>
                  </a:cubicBezTo>
                  <a:cubicBezTo>
                    <a:pt x="48" y="39"/>
                    <a:pt x="47" y="40"/>
                    <a:pt x="46" y="40"/>
                  </a:cubicBezTo>
                  <a:cubicBezTo>
                    <a:pt x="47" y="39"/>
                    <a:pt x="48" y="39"/>
                    <a:pt x="49" y="38"/>
                  </a:cubicBezTo>
                  <a:cubicBezTo>
                    <a:pt x="50" y="37"/>
                    <a:pt x="52" y="36"/>
                    <a:pt x="53" y="35"/>
                  </a:cubicBezTo>
                  <a:cubicBezTo>
                    <a:pt x="56" y="33"/>
                    <a:pt x="59" y="31"/>
                    <a:pt x="62" y="30"/>
                  </a:cubicBezTo>
                  <a:cubicBezTo>
                    <a:pt x="62" y="30"/>
                    <a:pt x="62" y="30"/>
                    <a:pt x="62" y="30"/>
                  </a:cubicBezTo>
                  <a:cubicBezTo>
                    <a:pt x="67" y="28"/>
                    <a:pt x="71" y="25"/>
                    <a:pt x="76" y="22"/>
                  </a:cubicBezTo>
                  <a:cubicBezTo>
                    <a:pt x="79" y="20"/>
                    <a:pt x="82" y="18"/>
                    <a:pt x="86" y="16"/>
                  </a:cubicBezTo>
                  <a:cubicBezTo>
                    <a:pt x="86" y="16"/>
                    <a:pt x="86" y="16"/>
                    <a:pt x="86" y="16"/>
                  </a:cubicBezTo>
                  <a:cubicBezTo>
                    <a:pt x="85" y="16"/>
                    <a:pt x="85" y="16"/>
                    <a:pt x="84" y="16"/>
                  </a:cubicBezTo>
                  <a:cubicBezTo>
                    <a:pt x="84" y="16"/>
                    <a:pt x="84" y="16"/>
                    <a:pt x="84" y="16"/>
                  </a:cubicBezTo>
                  <a:cubicBezTo>
                    <a:pt x="84" y="16"/>
                    <a:pt x="84" y="17"/>
                    <a:pt x="83" y="17"/>
                  </a:cubicBezTo>
                  <a:cubicBezTo>
                    <a:pt x="81" y="18"/>
                    <a:pt x="79" y="19"/>
                    <a:pt x="78" y="20"/>
                  </a:cubicBezTo>
                  <a:cubicBezTo>
                    <a:pt x="76" y="21"/>
                    <a:pt x="75" y="21"/>
                    <a:pt x="74" y="22"/>
                  </a:cubicBezTo>
                  <a:cubicBezTo>
                    <a:pt x="70" y="24"/>
                    <a:pt x="66" y="27"/>
                    <a:pt x="63" y="29"/>
                  </a:cubicBezTo>
                  <a:cubicBezTo>
                    <a:pt x="62" y="29"/>
                    <a:pt x="62" y="29"/>
                    <a:pt x="62" y="29"/>
                  </a:cubicBezTo>
                  <a:cubicBezTo>
                    <a:pt x="54" y="33"/>
                    <a:pt x="46" y="37"/>
                    <a:pt x="39" y="41"/>
                  </a:cubicBezTo>
                  <a:cubicBezTo>
                    <a:pt x="39" y="41"/>
                    <a:pt x="39" y="41"/>
                    <a:pt x="39" y="41"/>
                  </a:cubicBezTo>
                  <a:cubicBezTo>
                    <a:pt x="37" y="42"/>
                    <a:pt x="35" y="42"/>
                    <a:pt x="33" y="42"/>
                  </a:cubicBezTo>
                  <a:moveTo>
                    <a:pt x="69" y="17"/>
                  </a:moveTo>
                  <a:cubicBezTo>
                    <a:pt x="71" y="16"/>
                    <a:pt x="72" y="16"/>
                    <a:pt x="74" y="15"/>
                  </a:cubicBezTo>
                  <a:cubicBezTo>
                    <a:pt x="75" y="15"/>
                    <a:pt x="75" y="14"/>
                    <a:pt x="76" y="14"/>
                  </a:cubicBezTo>
                  <a:cubicBezTo>
                    <a:pt x="77" y="14"/>
                    <a:pt x="80" y="13"/>
                    <a:pt x="80" y="13"/>
                  </a:cubicBezTo>
                  <a:cubicBezTo>
                    <a:pt x="80" y="13"/>
                    <a:pt x="80" y="13"/>
                    <a:pt x="80" y="13"/>
                  </a:cubicBezTo>
                  <a:cubicBezTo>
                    <a:pt x="79" y="14"/>
                    <a:pt x="78" y="15"/>
                    <a:pt x="77" y="15"/>
                  </a:cubicBezTo>
                  <a:cubicBezTo>
                    <a:pt x="76" y="16"/>
                    <a:pt x="76" y="16"/>
                    <a:pt x="76" y="16"/>
                  </a:cubicBezTo>
                  <a:cubicBezTo>
                    <a:pt x="75" y="16"/>
                    <a:pt x="74" y="17"/>
                    <a:pt x="72" y="17"/>
                  </a:cubicBezTo>
                  <a:cubicBezTo>
                    <a:pt x="71" y="18"/>
                    <a:pt x="71" y="18"/>
                    <a:pt x="71" y="18"/>
                  </a:cubicBezTo>
                  <a:cubicBezTo>
                    <a:pt x="70" y="19"/>
                    <a:pt x="70" y="19"/>
                    <a:pt x="70" y="19"/>
                  </a:cubicBezTo>
                  <a:cubicBezTo>
                    <a:pt x="70" y="19"/>
                    <a:pt x="70" y="19"/>
                    <a:pt x="70" y="19"/>
                  </a:cubicBezTo>
                  <a:cubicBezTo>
                    <a:pt x="73" y="18"/>
                    <a:pt x="77" y="16"/>
                    <a:pt x="80" y="15"/>
                  </a:cubicBezTo>
                  <a:cubicBezTo>
                    <a:pt x="81" y="14"/>
                    <a:pt x="82" y="14"/>
                    <a:pt x="83" y="14"/>
                  </a:cubicBezTo>
                  <a:cubicBezTo>
                    <a:pt x="82" y="14"/>
                    <a:pt x="80" y="16"/>
                    <a:pt x="79" y="16"/>
                  </a:cubicBezTo>
                  <a:cubicBezTo>
                    <a:pt x="77" y="17"/>
                    <a:pt x="75" y="18"/>
                    <a:pt x="74" y="18"/>
                  </a:cubicBezTo>
                  <a:cubicBezTo>
                    <a:pt x="70" y="21"/>
                    <a:pt x="66" y="24"/>
                    <a:pt x="62" y="27"/>
                  </a:cubicBezTo>
                  <a:cubicBezTo>
                    <a:pt x="58" y="29"/>
                    <a:pt x="53" y="32"/>
                    <a:pt x="48" y="34"/>
                  </a:cubicBezTo>
                  <a:cubicBezTo>
                    <a:pt x="44" y="36"/>
                    <a:pt x="40" y="39"/>
                    <a:pt x="35" y="41"/>
                  </a:cubicBezTo>
                  <a:cubicBezTo>
                    <a:pt x="35" y="41"/>
                    <a:pt x="34" y="41"/>
                    <a:pt x="34" y="41"/>
                  </a:cubicBezTo>
                  <a:cubicBezTo>
                    <a:pt x="34" y="41"/>
                    <a:pt x="38" y="39"/>
                    <a:pt x="38" y="39"/>
                  </a:cubicBezTo>
                  <a:cubicBezTo>
                    <a:pt x="41" y="37"/>
                    <a:pt x="43" y="36"/>
                    <a:pt x="45" y="34"/>
                  </a:cubicBezTo>
                  <a:cubicBezTo>
                    <a:pt x="54" y="28"/>
                    <a:pt x="64" y="23"/>
                    <a:pt x="73" y="16"/>
                  </a:cubicBezTo>
                  <a:cubicBezTo>
                    <a:pt x="73" y="16"/>
                    <a:pt x="73" y="16"/>
                    <a:pt x="73" y="16"/>
                  </a:cubicBezTo>
                  <a:cubicBezTo>
                    <a:pt x="58" y="22"/>
                    <a:pt x="46" y="32"/>
                    <a:pt x="32" y="40"/>
                  </a:cubicBezTo>
                  <a:cubicBezTo>
                    <a:pt x="32" y="40"/>
                    <a:pt x="29" y="42"/>
                    <a:pt x="28" y="42"/>
                  </a:cubicBezTo>
                  <a:cubicBezTo>
                    <a:pt x="28" y="42"/>
                    <a:pt x="29" y="42"/>
                    <a:pt x="29" y="41"/>
                  </a:cubicBezTo>
                  <a:cubicBezTo>
                    <a:pt x="31" y="40"/>
                    <a:pt x="33" y="38"/>
                    <a:pt x="35" y="37"/>
                  </a:cubicBezTo>
                  <a:cubicBezTo>
                    <a:pt x="38" y="35"/>
                    <a:pt x="42" y="32"/>
                    <a:pt x="45" y="30"/>
                  </a:cubicBezTo>
                  <a:cubicBezTo>
                    <a:pt x="52" y="26"/>
                    <a:pt x="59" y="21"/>
                    <a:pt x="66" y="17"/>
                  </a:cubicBezTo>
                  <a:cubicBezTo>
                    <a:pt x="66" y="17"/>
                    <a:pt x="67" y="17"/>
                    <a:pt x="67" y="17"/>
                  </a:cubicBezTo>
                  <a:cubicBezTo>
                    <a:pt x="68" y="17"/>
                    <a:pt x="68" y="17"/>
                    <a:pt x="68" y="17"/>
                  </a:cubicBezTo>
                  <a:cubicBezTo>
                    <a:pt x="69" y="16"/>
                    <a:pt x="69" y="16"/>
                    <a:pt x="69" y="16"/>
                  </a:cubicBezTo>
                  <a:cubicBezTo>
                    <a:pt x="69" y="16"/>
                    <a:pt x="69" y="16"/>
                    <a:pt x="69" y="16"/>
                  </a:cubicBezTo>
                  <a:cubicBezTo>
                    <a:pt x="69" y="16"/>
                    <a:pt x="69" y="15"/>
                    <a:pt x="70" y="15"/>
                  </a:cubicBezTo>
                  <a:cubicBezTo>
                    <a:pt x="70" y="15"/>
                    <a:pt x="69" y="16"/>
                    <a:pt x="69" y="16"/>
                  </a:cubicBezTo>
                  <a:cubicBezTo>
                    <a:pt x="69" y="17"/>
                    <a:pt x="69" y="17"/>
                    <a:pt x="69" y="17"/>
                  </a:cubicBezTo>
                  <a:moveTo>
                    <a:pt x="69" y="15"/>
                  </a:moveTo>
                  <a:cubicBezTo>
                    <a:pt x="69" y="14"/>
                    <a:pt x="69" y="14"/>
                    <a:pt x="69" y="14"/>
                  </a:cubicBezTo>
                  <a:cubicBezTo>
                    <a:pt x="69" y="13"/>
                    <a:pt x="70" y="13"/>
                    <a:pt x="70" y="13"/>
                  </a:cubicBezTo>
                  <a:cubicBezTo>
                    <a:pt x="69" y="14"/>
                    <a:pt x="69" y="14"/>
                    <a:pt x="69" y="15"/>
                  </a:cubicBezTo>
                  <a:moveTo>
                    <a:pt x="69" y="12"/>
                  </a:moveTo>
                  <a:cubicBezTo>
                    <a:pt x="69" y="12"/>
                    <a:pt x="69" y="11"/>
                    <a:pt x="69" y="11"/>
                  </a:cubicBezTo>
                  <a:cubicBezTo>
                    <a:pt x="70" y="11"/>
                    <a:pt x="71" y="10"/>
                    <a:pt x="72" y="10"/>
                  </a:cubicBezTo>
                  <a:cubicBezTo>
                    <a:pt x="71" y="10"/>
                    <a:pt x="70" y="11"/>
                    <a:pt x="69" y="12"/>
                  </a:cubicBezTo>
                  <a:moveTo>
                    <a:pt x="69" y="7"/>
                  </a:moveTo>
                  <a:cubicBezTo>
                    <a:pt x="70" y="7"/>
                    <a:pt x="70" y="7"/>
                    <a:pt x="71" y="7"/>
                  </a:cubicBezTo>
                  <a:cubicBezTo>
                    <a:pt x="70" y="7"/>
                    <a:pt x="69" y="8"/>
                    <a:pt x="69" y="9"/>
                  </a:cubicBezTo>
                  <a:cubicBezTo>
                    <a:pt x="69" y="8"/>
                    <a:pt x="69" y="8"/>
                    <a:pt x="69" y="7"/>
                  </a:cubicBezTo>
                  <a:cubicBezTo>
                    <a:pt x="69" y="7"/>
                    <a:pt x="69" y="7"/>
                    <a:pt x="69" y="7"/>
                  </a:cubicBezTo>
                  <a:moveTo>
                    <a:pt x="70" y="6"/>
                  </a:moveTo>
                  <a:cubicBezTo>
                    <a:pt x="69" y="6"/>
                    <a:pt x="69" y="5"/>
                    <a:pt x="70" y="4"/>
                  </a:cubicBezTo>
                  <a:cubicBezTo>
                    <a:pt x="74" y="7"/>
                    <a:pt x="79" y="10"/>
                    <a:pt x="83" y="14"/>
                  </a:cubicBezTo>
                  <a:cubicBezTo>
                    <a:pt x="82" y="14"/>
                    <a:pt x="81" y="14"/>
                    <a:pt x="80" y="14"/>
                  </a:cubicBezTo>
                  <a:cubicBezTo>
                    <a:pt x="81" y="14"/>
                    <a:pt x="81" y="13"/>
                    <a:pt x="81" y="13"/>
                  </a:cubicBezTo>
                  <a:cubicBezTo>
                    <a:pt x="81" y="12"/>
                    <a:pt x="81" y="12"/>
                    <a:pt x="81" y="12"/>
                  </a:cubicBezTo>
                  <a:cubicBezTo>
                    <a:pt x="79" y="12"/>
                    <a:pt x="76" y="13"/>
                    <a:pt x="74" y="14"/>
                  </a:cubicBezTo>
                  <a:cubicBezTo>
                    <a:pt x="73" y="15"/>
                    <a:pt x="71" y="16"/>
                    <a:pt x="70" y="16"/>
                  </a:cubicBezTo>
                  <a:cubicBezTo>
                    <a:pt x="70" y="16"/>
                    <a:pt x="70" y="16"/>
                    <a:pt x="71" y="15"/>
                  </a:cubicBezTo>
                  <a:cubicBezTo>
                    <a:pt x="72" y="14"/>
                    <a:pt x="74" y="13"/>
                    <a:pt x="76" y="12"/>
                  </a:cubicBezTo>
                  <a:cubicBezTo>
                    <a:pt x="76" y="12"/>
                    <a:pt x="76" y="12"/>
                    <a:pt x="76" y="12"/>
                  </a:cubicBezTo>
                  <a:cubicBezTo>
                    <a:pt x="76" y="12"/>
                    <a:pt x="76" y="12"/>
                    <a:pt x="76" y="12"/>
                  </a:cubicBezTo>
                  <a:cubicBezTo>
                    <a:pt x="74" y="12"/>
                    <a:pt x="72" y="13"/>
                    <a:pt x="71" y="14"/>
                  </a:cubicBezTo>
                  <a:cubicBezTo>
                    <a:pt x="70" y="14"/>
                    <a:pt x="70" y="14"/>
                    <a:pt x="70" y="14"/>
                  </a:cubicBezTo>
                  <a:cubicBezTo>
                    <a:pt x="69" y="14"/>
                    <a:pt x="71" y="13"/>
                    <a:pt x="71" y="13"/>
                  </a:cubicBezTo>
                  <a:cubicBezTo>
                    <a:pt x="72" y="12"/>
                    <a:pt x="74" y="11"/>
                    <a:pt x="75" y="11"/>
                  </a:cubicBezTo>
                  <a:cubicBezTo>
                    <a:pt x="75" y="10"/>
                    <a:pt x="75" y="10"/>
                    <a:pt x="75" y="10"/>
                  </a:cubicBezTo>
                  <a:cubicBezTo>
                    <a:pt x="75" y="10"/>
                    <a:pt x="74" y="10"/>
                    <a:pt x="74" y="10"/>
                  </a:cubicBezTo>
                  <a:cubicBezTo>
                    <a:pt x="73" y="11"/>
                    <a:pt x="70" y="12"/>
                    <a:pt x="69" y="13"/>
                  </a:cubicBezTo>
                  <a:cubicBezTo>
                    <a:pt x="70" y="11"/>
                    <a:pt x="72" y="10"/>
                    <a:pt x="73" y="9"/>
                  </a:cubicBezTo>
                  <a:cubicBezTo>
                    <a:pt x="72" y="8"/>
                    <a:pt x="72" y="8"/>
                    <a:pt x="72" y="8"/>
                  </a:cubicBezTo>
                  <a:cubicBezTo>
                    <a:pt x="71" y="9"/>
                    <a:pt x="71" y="9"/>
                    <a:pt x="71" y="9"/>
                  </a:cubicBezTo>
                  <a:cubicBezTo>
                    <a:pt x="70" y="9"/>
                    <a:pt x="71" y="7"/>
                    <a:pt x="72" y="6"/>
                  </a:cubicBezTo>
                  <a:cubicBezTo>
                    <a:pt x="71" y="6"/>
                    <a:pt x="71" y="6"/>
                    <a:pt x="71" y="6"/>
                  </a:cubicBezTo>
                  <a:cubicBezTo>
                    <a:pt x="71" y="6"/>
                    <a:pt x="70" y="6"/>
                    <a:pt x="70" y="6"/>
                  </a:cubicBezTo>
                  <a:moveTo>
                    <a:pt x="69" y="5"/>
                  </a:moveTo>
                  <a:cubicBezTo>
                    <a:pt x="69" y="4"/>
                    <a:pt x="69" y="4"/>
                    <a:pt x="69" y="4"/>
                  </a:cubicBezTo>
                  <a:cubicBezTo>
                    <a:pt x="69" y="4"/>
                    <a:pt x="69" y="4"/>
                    <a:pt x="69" y="4"/>
                  </a:cubicBezTo>
                  <a:cubicBezTo>
                    <a:pt x="69" y="4"/>
                    <a:pt x="69" y="4"/>
                    <a:pt x="69" y="4"/>
                  </a:cubicBezTo>
                  <a:cubicBezTo>
                    <a:pt x="69" y="5"/>
                    <a:pt x="69" y="5"/>
                    <a:pt x="69" y="5"/>
                  </a:cubicBezTo>
                  <a:moveTo>
                    <a:pt x="68" y="0"/>
                  </a:moveTo>
                  <a:cubicBezTo>
                    <a:pt x="67" y="0"/>
                    <a:pt x="67" y="0"/>
                    <a:pt x="67" y="0"/>
                  </a:cubicBezTo>
                  <a:cubicBezTo>
                    <a:pt x="66" y="0"/>
                    <a:pt x="66" y="1"/>
                    <a:pt x="66" y="2"/>
                  </a:cubicBezTo>
                  <a:cubicBezTo>
                    <a:pt x="67" y="6"/>
                    <a:pt x="66" y="10"/>
                    <a:pt x="66" y="15"/>
                  </a:cubicBezTo>
                  <a:cubicBezTo>
                    <a:pt x="51" y="15"/>
                    <a:pt x="35" y="17"/>
                    <a:pt x="19" y="17"/>
                  </a:cubicBezTo>
                  <a:cubicBezTo>
                    <a:pt x="14" y="17"/>
                    <a:pt x="8" y="17"/>
                    <a:pt x="2" y="16"/>
                  </a:cubicBezTo>
                  <a:cubicBezTo>
                    <a:pt x="2" y="16"/>
                    <a:pt x="2" y="16"/>
                    <a:pt x="2" y="16"/>
                  </a:cubicBezTo>
                  <a:cubicBezTo>
                    <a:pt x="1" y="16"/>
                    <a:pt x="0" y="17"/>
                    <a:pt x="0" y="18"/>
                  </a:cubicBezTo>
                  <a:cubicBezTo>
                    <a:pt x="0" y="18"/>
                    <a:pt x="0" y="18"/>
                    <a:pt x="1" y="19"/>
                  </a:cubicBezTo>
                  <a:cubicBezTo>
                    <a:pt x="7" y="25"/>
                    <a:pt x="9" y="36"/>
                    <a:pt x="7" y="45"/>
                  </a:cubicBezTo>
                  <a:cubicBezTo>
                    <a:pt x="7" y="46"/>
                    <a:pt x="7" y="46"/>
                    <a:pt x="7" y="46"/>
                  </a:cubicBezTo>
                  <a:cubicBezTo>
                    <a:pt x="7" y="46"/>
                    <a:pt x="8" y="47"/>
                    <a:pt x="8" y="47"/>
                  </a:cubicBezTo>
                  <a:cubicBezTo>
                    <a:pt x="8" y="47"/>
                    <a:pt x="8" y="47"/>
                    <a:pt x="8" y="47"/>
                  </a:cubicBezTo>
                  <a:cubicBezTo>
                    <a:pt x="29" y="46"/>
                    <a:pt x="49" y="43"/>
                    <a:pt x="70" y="42"/>
                  </a:cubicBezTo>
                  <a:cubicBezTo>
                    <a:pt x="70" y="45"/>
                    <a:pt x="70" y="49"/>
                    <a:pt x="70" y="53"/>
                  </a:cubicBezTo>
                  <a:cubicBezTo>
                    <a:pt x="70" y="54"/>
                    <a:pt x="71" y="54"/>
                    <a:pt x="71" y="54"/>
                  </a:cubicBezTo>
                  <a:cubicBezTo>
                    <a:pt x="72" y="54"/>
                    <a:pt x="72" y="54"/>
                    <a:pt x="72" y="54"/>
                  </a:cubicBezTo>
                  <a:cubicBezTo>
                    <a:pt x="72" y="54"/>
                    <a:pt x="72" y="54"/>
                    <a:pt x="72" y="54"/>
                  </a:cubicBezTo>
                  <a:cubicBezTo>
                    <a:pt x="73" y="54"/>
                    <a:pt x="73" y="54"/>
                    <a:pt x="73" y="54"/>
                  </a:cubicBezTo>
                  <a:cubicBezTo>
                    <a:pt x="82" y="44"/>
                    <a:pt x="93" y="36"/>
                    <a:pt x="102" y="26"/>
                  </a:cubicBezTo>
                  <a:cubicBezTo>
                    <a:pt x="102" y="26"/>
                    <a:pt x="102" y="25"/>
                    <a:pt x="102" y="25"/>
                  </a:cubicBezTo>
                  <a:cubicBezTo>
                    <a:pt x="102" y="24"/>
                    <a:pt x="102" y="24"/>
                    <a:pt x="102" y="24"/>
                  </a:cubicBezTo>
                  <a:cubicBezTo>
                    <a:pt x="96" y="19"/>
                    <a:pt x="90" y="15"/>
                    <a:pt x="84" y="11"/>
                  </a:cubicBezTo>
                  <a:cubicBezTo>
                    <a:pt x="79" y="7"/>
                    <a:pt x="74" y="4"/>
                    <a:pt x="68" y="0"/>
                  </a:cubicBezTo>
                  <a:cubicBezTo>
                    <a:pt x="68" y="0"/>
                    <a:pt x="68" y="0"/>
                    <a:pt x="6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5" name="Freeform 59"/>
            <p:cNvSpPr>
              <a:spLocks noEditPoints="1"/>
            </p:cNvSpPr>
            <p:nvPr/>
          </p:nvSpPr>
          <p:spPr bwMode="auto">
            <a:xfrm>
              <a:off x="8356269" y="2825677"/>
              <a:ext cx="84138" cy="73025"/>
            </a:xfrm>
            <a:custGeom>
              <a:avLst/>
              <a:gdLst>
                <a:gd name="T0" fmla="*/ 9 w 20"/>
                <a:gd name="T1" fmla="*/ 14 h 17"/>
                <a:gd name="T2" fmla="*/ 7 w 20"/>
                <a:gd name="T3" fmla="*/ 13 h 17"/>
                <a:gd name="T4" fmla="*/ 14 w 20"/>
                <a:gd name="T5" fmla="*/ 9 h 17"/>
                <a:gd name="T6" fmla="*/ 9 w 20"/>
                <a:gd name="T7" fmla="*/ 14 h 17"/>
                <a:gd name="T8" fmla="*/ 9 w 20"/>
                <a:gd name="T9" fmla="*/ 14 h 17"/>
                <a:gd name="T10" fmla="*/ 7 w 20"/>
                <a:gd name="T11" fmla="*/ 12 h 17"/>
                <a:gd name="T12" fmla="*/ 6 w 20"/>
                <a:gd name="T13" fmla="*/ 10 h 17"/>
                <a:gd name="T14" fmla="*/ 13 w 20"/>
                <a:gd name="T15" fmla="*/ 6 h 17"/>
                <a:gd name="T16" fmla="*/ 7 w 20"/>
                <a:gd name="T17" fmla="*/ 12 h 17"/>
                <a:gd name="T18" fmla="*/ 8 w 20"/>
                <a:gd name="T19" fmla="*/ 12 h 17"/>
                <a:gd name="T20" fmla="*/ 16 w 20"/>
                <a:gd name="T21" fmla="*/ 5 h 17"/>
                <a:gd name="T22" fmla="*/ 16 w 20"/>
                <a:gd name="T23" fmla="*/ 5 h 17"/>
                <a:gd name="T24" fmla="*/ 17 w 20"/>
                <a:gd name="T25" fmla="*/ 9 h 17"/>
                <a:gd name="T26" fmla="*/ 10 w 20"/>
                <a:gd name="T27" fmla="*/ 14 h 17"/>
                <a:gd name="T28" fmla="*/ 9 w 20"/>
                <a:gd name="T29" fmla="*/ 14 h 17"/>
                <a:gd name="T30" fmla="*/ 15 w 20"/>
                <a:gd name="T31" fmla="*/ 11 h 17"/>
                <a:gd name="T32" fmla="*/ 13 w 20"/>
                <a:gd name="T33" fmla="*/ 12 h 17"/>
                <a:gd name="T34" fmla="*/ 13 w 20"/>
                <a:gd name="T35" fmla="*/ 13 h 17"/>
                <a:gd name="T36" fmla="*/ 16 w 20"/>
                <a:gd name="T37" fmla="*/ 10 h 17"/>
                <a:gd name="T38" fmla="*/ 16 w 20"/>
                <a:gd name="T39" fmla="*/ 9 h 17"/>
                <a:gd name="T40" fmla="*/ 10 w 20"/>
                <a:gd name="T41" fmla="*/ 13 h 17"/>
                <a:gd name="T42" fmla="*/ 16 w 20"/>
                <a:gd name="T43" fmla="*/ 8 h 17"/>
                <a:gd name="T44" fmla="*/ 15 w 20"/>
                <a:gd name="T45" fmla="*/ 7 h 17"/>
                <a:gd name="T46" fmla="*/ 8 w 20"/>
                <a:gd name="T47" fmla="*/ 12 h 17"/>
                <a:gd name="T48" fmla="*/ 5 w 20"/>
                <a:gd name="T49" fmla="*/ 9 h 17"/>
                <a:gd name="T50" fmla="*/ 5 w 20"/>
                <a:gd name="T51" fmla="*/ 8 h 17"/>
                <a:gd name="T52" fmla="*/ 6 w 20"/>
                <a:gd name="T53" fmla="*/ 8 h 17"/>
                <a:gd name="T54" fmla="*/ 11 w 20"/>
                <a:gd name="T55" fmla="*/ 4 h 17"/>
                <a:gd name="T56" fmla="*/ 5 w 20"/>
                <a:gd name="T57" fmla="*/ 9 h 17"/>
                <a:gd name="T58" fmla="*/ 6 w 20"/>
                <a:gd name="T59" fmla="*/ 10 h 17"/>
                <a:gd name="T60" fmla="*/ 6 w 20"/>
                <a:gd name="T61" fmla="*/ 10 h 17"/>
                <a:gd name="T62" fmla="*/ 13 w 20"/>
                <a:gd name="T63" fmla="*/ 3 h 17"/>
                <a:gd name="T64" fmla="*/ 13 w 20"/>
                <a:gd name="T65" fmla="*/ 3 h 17"/>
                <a:gd name="T66" fmla="*/ 15 w 20"/>
                <a:gd name="T67" fmla="*/ 4 h 17"/>
                <a:gd name="T68" fmla="*/ 15 w 20"/>
                <a:gd name="T69" fmla="*/ 4 h 17"/>
                <a:gd name="T70" fmla="*/ 6 w 20"/>
                <a:gd name="T71" fmla="*/ 10 h 17"/>
                <a:gd name="T72" fmla="*/ 6 w 20"/>
                <a:gd name="T73" fmla="*/ 7 h 17"/>
                <a:gd name="T74" fmla="*/ 11 w 20"/>
                <a:gd name="T75" fmla="*/ 3 h 17"/>
                <a:gd name="T76" fmla="*/ 11 w 20"/>
                <a:gd name="T77" fmla="*/ 3 h 17"/>
                <a:gd name="T78" fmla="*/ 12 w 20"/>
                <a:gd name="T79" fmla="*/ 3 h 17"/>
                <a:gd name="T80" fmla="*/ 6 w 20"/>
                <a:gd name="T81" fmla="*/ 7 h 17"/>
                <a:gd name="T82" fmla="*/ 11 w 20"/>
                <a:gd name="T83" fmla="*/ 0 h 17"/>
                <a:gd name="T84" fmla="*/ 10 w 20"/>
                <a:gd name="T85" fmla="*/ 17 h 17"/>
                <a:gd name="T86" fmla="*/ 10 w 20"/>
                <a:gd name="T87" fmla="*/ 17 h 17"/>
                <a:gd name="T88" fmla="*/ 20 w 20"/>
                <a:gd name="T89" fmla="*/ 9 h 17"/>
                <a:gd name="T90" fmla="*/ 12 w 20"/>
                <a:gd name="T91" fmla="*/ 0 h 17"/>
                <a:gd name="T92" fmla="*/ 11 w 20"/>
                <a:gd name="T9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17">
                  <a:moveTo>
                    <a:pt x="9" y="14"/>
                  </a:moveTo>
                  <a:cubicBezTo>
                    <a:pt x="8" y="13"/>
                    <a:pt x="8" y="13"/>
                    <a:pt x="7" y="13"/>
                  </a:cubicBezTo>
                  <a:cubicBezTo>
                    <a:pt x="9" y="12"/>
                    <a:pt x="11" y="10"/>
                    <a:pt x="14" y="9"/>
                  </a:cubicBezTo>
                  <a:cubicBezTo>
                    <a:pt x="12" y="10"/>
                    <a:pt x="10" y="12"/>
                    <a:pt x="9" y="14"/>
                  </a:cubicBezTo>
                  <a:cubicBezTo>
                    <a:pt x="9" y="14"/>
                    <a:pt x="9" y="14"/>
                    <a:pt x="9" y="14"/>
                  </a:cubicBezTo>
                  <a:moveTo>
                    <a:pt x="7" y="12"/>
                  </a:moveTo>
                  <a:cubicBezTo>
                    <a:pt x="6" y="12"/>
                    <a:pt x="6" y="11"/>
                    <a:pt x="6" y="10"/>
                  </a:cubicBezTo>
                  <a:cubicBezTo>
                    <a:pt x="9" y="9"/>
                    <a:pt x="11" y="7"/>
                    <a:pt x="13" y="6"/>
                  </a:cubicBezTo>
                  <a:cubicBezTo>
                    <a:pt x="11" y="8"/>
                    <a:pt x="9" y="10"/>
                    <a:pt x="7" y="12"/>
                  </a:cubicBezTo>
                  <a:moveTo>
                    <a:pt x="8" y="12"/>
                  </a:moveTo>
                  <a:cubicBezTo>
                    <a:pt x="11" y="9"/>
                    <a:pt x="13" y="7"/>
                    <a:pt x="16" y="5"/>
                  </a:cubicBezTo>
                  <a:cubicBezTo>
                    <a:pt x="16" y="5"/>
                    <a:pt x="16" y="5"/>
                    <a:pt x="16" y="5"/>
                  </a:cubicBezTo>
                  <a:cubicBezTo>
                    <a:pt x="17" y="6"/>
                    <a:pt x="17" y="7"/>
                    <a:pt x="17" y="9"/>
                  </a:cubicBezTo>
                  <a:cubicBezTo>
                    <a:pt x="17" y="12"/>
                    <a:pt x="13" y="14"/>
                    <a:pt x="10" y="14"/>
                  </a:cubicBezTo>
                  <a:cubicBezTo>
                    <a:pt x="9" y="14"/>
                    <a:pt x="9" y="14"/>
                    <a:pt x="9" y="14"/>
                  </a:cubicBezTo>
                  <a:cubicBezTo>
                    <a:pt x="11" y="13"/>
                    <a:pt x="13" y="12"/>
                    <a:pt x="15" y="11"/>
                  </a:cubicBezTo>
                  <a:cubicBezTo>
                    <a:pt x="14" y="11"/>
                    <a:pt x="14" y="12"/>
                    <a:pt x="13" y="12"/>
                  </a:cubicBezTo>
                  <a:cubicBezTo>
                    <a:pt x="13" y="13"/>
                    <a:pt x="13" y="13"/>
                    <a:pt x="13" y="13"/>
                  </a:cubicBezTo>
                  <a:cubicBezTo>
                    <a:pt x="14" y="12"/>
                    <a:pt x="16" y="11"/>
                    <a:pt x="16" y="10"/>
                  </a:cubicBezTo>
                  <a:cubicBezTo>
                    <a:pt x="16" y="9"/>
                    <a:pt x="16" y="9"/>
                    <a:pt x="16" y="9"/>
                  </a:cubicBezTo>
                  <a:cubicBezTo>
                    <a:pt x="14" y="10"/>
                    <a:pt x="12" y="12"/>
                    <a:pt x="10" y="13"/>
                  </a:cubicBezTo>
                  <a:cubicBezTo>
                    <a:pt x="12" y="11"/>
                    <a:pt x="14" y="10"/>
                    <a:pt x="16" y="8"/>
                  </a:cubicBezTo>
                  <a:cubicBezTo>
                    <a:pt x="15" y="7"/>
                    <a:pt x="15" y="7"/>
                    <a:pt x="15" y="7"/>
                  </a:cubicBezTo>
                  <a:cubicBezTo>
                    <a:pt x="13" y="9"/>
                    <a:pt x="11" y="10"/>
                    <a:pt x="8" y="12"/>
                  </a:cubicBezTo>
                  <a:moveTo>
                    <a:pt x="5" y="9"/>
                  </a:moveTo>
                  <a:cubicBezTo>
                    <a:pt x="5" y="8"/>
                    <a:pt x="5" y="8"/>
                    <a:pt x="5" y="8"/>
                  </a:cubicBezTo>
                  <a:cubicBezTo>
                    <a:pt x="6" y="8"/>
                    <a:pt x="6" y="8"/>
                    <a:pt x="6" y="8"/>
                  </a:cubicBezTo>
                  <a:cubicBezTo>
                    <a:pt x="8" y="6"/>
                    <a:pt x="9" y="5"/>
                    <a:pt x="11" y="4"/>
                  </a:cubicBezTo>
                  <a:cubicBezTo>
                    <a:pt x="10" y="6"/>
                    <a:pt x="7" y="7"/>
                    <a:pt x="5" y="9"/>
                  </a:cubicBezTo>
                  <a:moveTo>
                    <a:pt x="6" y="10"/>
                  </a:moveTo>
                  <a:cubicBezTo>
                    <a:pt x="6" y="10"/>
                    <a:pt x="6" y="10"/>
                    <a:pt x="6" y="10"/>
                  </a:cubicBezTo>
                  <a:cubicBezTo>
                    <a:pt x="8" y="7"/>
                    <a:pt x="11" y="6"/>
                    <a:pt x="13" y="3"/>
                  </a:cubicBezTo>
                  <a:cubicBezTo>
                    <a:pt x="13" y="3"/>
                    <a:pt x="13" y="3"/>
                    <a:pt x="13" y="3"/>
                  </a:cubicBezTo>
                  <a:cubicBezTo>
                    <a:pt x="14" y="3"/>
                    <a:pt x="15" y="4"/>
                    <a:pt x="15" y="4"/>
                  </a:cubicBezTo>
                  <a:cubicBezTo>
                    <a:pt x="15" y="4"/>
                    <a:pt x="15" y="4"/>
                    <a:pt x="15" y="4"/>
                  </a:cubicBezTo>
                  <a:cubicBezTo>
                    <a:pt x="12" y="6"/>
                    <a:pt x="9" y="8"/>
                    <a:pt x="6" y="10"/>
                  </a:cubicBezTo>
                  <a:moveTo>
                    <a:pt x="6" y="7"/>
                  </a:moveTo>
                  <a:cubicBezTo>
                    <a:pt x="6" y="5"/>
                    <a:pt x="8" y="3"/>
                    <a:pt x="11" y="3"/>
                  </a:cubicBezTo>
                  <a:cubicBezTo>
                    <a:pt x="11" y="3"/>
                    <a:pt x="11" y="3"/>
                    <a:pt x="11" y="3"/>
                  </a:cubicBezTo>
                  <a:cubicBezTo>
                    <a:pt x="12" y="3"/>
                    <a:pt x="12" y="3"/>
                    <a:pt x="12" y="3"/>
                  </a:cubicBezTo>
                  <a:cubicBezTo>
                    <a:pt x="10" y="4"/>
                    <a:pt x="8" y="6"/>
                    <a:pt x="6" y="7"/>
                  </a:cubicBezTo>
                  <a:moveTo>
                    <a:pt x="11" y="0"/>
                  </a:moveTo>
                  <a:cubicBezTo>
                    <a:pt x="2" y="0"/>
                    <a:pt x="0" y="15"/>
                    <a:pt x="10" y="17"/>
                  </a:cubicBezTo>
                  <a:cubicBezTo>
                    <a:pt x="10" y="17"/>
                    <a:pt x="10" y="17"/>
                    <a:pt x="10" y="17"/>
                  </a:cubicBezTo>
                  <a:cubicBezTo>
                    <a:pt x="15" y="16"/>
                    <a:pt x="19" y="14"/>
                    <a:pt x="20" y="9"/>
                  </a:cubicBezTo>
                  <a:cubicBezTo>
                    <a:pt x="20" y="4"/>
                    <a:pt x="17" y="1"/>
                    <a:pt x="12" y="0"/>
                  </a:cubicBezTo>
                  <a:cubicBezTo>
                    <a:pt x="12" y="0"/>
                    <a:pt x="12" y="0"/>
                    <a:pt x="1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6" name="Freeform 60"/>
            <p:cNvSpPr>
              <a:spLocks noEditPoints="1"/>
            </p:cNvSpPr>
            <p:nvPr/>
          </p:nvSpPr>
          <p:spPr bwMode="auto">
            <a:xfrm>
              <a:off x="8284831" y="2911402"/>
              <a:ext cx="241300" cy="66675"/>
            </a:xfrm>
            <a:custGeom>
              <a:avLst/>
              <a:gdLst>
                <a:gd name="T0" fmla="*/ 50 w 57"/>
                <a:gd name="T1" fmla="*/ 6 h 16"/>
                <a:gd name="T2" fmla="*/ 42 w 57"/>
                <a:gd name="T3" fmla="*/ 13 h 16"/>
                <a:gd name="T4" fmla="*/ 43 w 57"/>
                <a:gd name="T5" fmla="*/ 7 h 16"/>
                <a:gd name="T6" fmla="*/ 48 w 57"/>
                <a:gd name="T7" fmla="*/ 5 h 16"/>
                <a:gd name="T8" fmla="*/ 42 w 57"/>
                <a:gd name="T9" fmla="*/ 13 h 16"/>
                <a:gd name="T10" fmla="*/ 38 w 57"/>
                <a:gd name="T11" fmla="*/ 5 h 16"/>
                <a:gd name="T12" fmla="*/ 20 w 57"/>
                <a:gd name="T13" fmla="*/ 12 h 16"/>
                <a:gd name="T14" fmla="*/ 29 w 57"/>
                <a:gd name="T15" fmla="*/ 6 h 16"/>
                <a:gd name="T16" fmla="*/ 51 w 57"/>
                <a:gd name="T17" fmla="*/ 11 h 16"/>
                <a:gd name="T18" fmla="*/ 55 w 57"/>
                <a:gd name="T19" fmla="*/ 13 h 16"/>
                <a:gd name="T20" fmla="*/ 53 w 57"/>
                <a:gd name="T21" fmla="*/ 7 h 16"/>
                <a:gd name="T22" fmla="*/ 53 w 57"/>
                <a:gd name="T23" fmla="*/ 10 h 16"/>
                <a:gd name="T24" fmla="*/ 54 w 57"/>
                <a:gd name="T25" fmla="*/ 13 h 16"/>
                <a:gd name="T26" fmla="*/ 53 w 57"/>
                <a:gd name="T27" fmla="*/ 12 h 16"/>
                <a:gd name="T28" fmla="*/ 50 w 57"/>
                <a:gd name="T29" fmla="*/ 12 h 16"/>
                <a:gd name="T30" fmla="*/ 34 w 57"/>
                <a:gd name="T31" fmla="*/ 4 h 16"/>
                <a:gd name="T32" fmla="*/ 19 w 57"/>
                <a:gd name="T33" fmla="*/ 12 h 16"/>
                <a:gd name="T34" fmla="*/ 24 w 57"/>
                <a:gd name="T35" fmla="*/ 7 h 16"/>
                <a:gd name="T36" fmla="*/ 38 w 57"/>
                <a:gd name="T37" fmla="*/ 6 h 16"/>
                <a:gd name="T38" fmla="*/ 16 w 57"/>
                <a:gd name="T39" fmla="*/ 12 h 16"/>
                <a:gd name="T40" fmla="*/ 20 w 57"/>
                <a:gd name="T41" fmla="*/ 7 h 16"/>
                <a:gd name="T42" fmla="*/ 3 w 57"/>
                <a:gd name="T43" fmla="*/ 12 h 16"/>
                <a:gd name="T44" fmla="*/ 6 w 57"/>
                <a:gd name="T45" fmla="*/ 12 h 16"/>
                <a:gd name="T46" fmla="*/ 8 w 57"/>
                <a:gd name="T47" fmla="*/ 4 h 16"/>
                <a:gd name="T48" fmla="*/ 43 w 57"/>
                <a:gd name="T49" fmla="*/ 12 h 16"/>
                <a:gd name="T50" fmla="*/ 54 w 57"/>
                <a:gd name="T51" fmla="*/ 4 h 16"/>
                <a:gd name="T52" fmla="*/ 51 w 57"/>
                <a:gd name="T53" fmla="*/ 4 h 16"/>
                <a:gd name="T54" fmla="*/ 13 w 57"/>
                <a:gd name="T55" fmla="*/ 7 h 16"/>
                <a:gd name="T56" fmla="*/ 11 w 57"/>
                <a:gd name="T57" fmla="*/ 12 h 16"/>
                <a:gd name="T58" fmla="*/ 11 w 57"/>
                <a:gd name="T59" fmla="*/ 12 h 16"/>
                <a:gd name="T60" fmla="*/ 16 w 57"/>
                <a:gd name="T61" fmla="*/ 8 h 16"/>
                <a:gd name="T62" fmla="*/ 2 w 57"/>
                <a:gd name="T63" fmla="*/ 7 h 16"/>
                <a:gd name="T64" fmla="*/ 39 w 57"/>
                <a:gd name="T65" fmla="*/ 9 h 16"/>
                <a:gd name="T66" fmla="*/ 41 w 57"/>
                <a:gd name="T67" fmla="*/ 10 h 16"/>
                <a:gd name="T68" fmla="*/ 41 w 57"/>
                <a:gd name="T69" fmla="*/ 7 h 16"/>
                <a:gd name="T70" fmla="*/ 5 w 57"/>
                <a:gd name="T71" fmla="*/ 3 h 16"/>
                <a:gd name="T72" fmla="*/ 4 w 57"/>
                <a:gd name="T73" fmla="*/ 7 h 16"/>
                <a:gd name="T74" fmla="*/ 3 w 57"/>
                <a:gd name="T75" fmla="*/ 9 h 16"/>
                <a:gd name="T76" fmla="*/ 14 w 57"/>
                <a:gd name="T77" fmla="*/ 3 h 16"/>
                <a:gd name="T78" fmla="*/ 11 w 57"/>
                <a:gd name="T79" fmla="*/ 8 h 16"/>
                <a:gd name="T80" fmla="*/ 9 w 57"/>
                <a:gd name="T81" fmla="*/ 10 h 16"/>
                <a:gd name="T82" fmla="*/ 18 w 57"/>
                <a:gd name="T83" fmla="*/ 3 h 16"/>
                <a:gd name="T84" fmla="*/ 16 w 57"/>
                <a:gd name="T85" fmla="*/ 9 h 16"/>
                <a:gd name="T86" fmla="*/ 41 w 57"/>
                <a:gd name="T87" fmla="*/ 3 h 16"/>
                <a:gd name="T88" fmla="*/ 30 w 57"/>
                <a:gd name="T89" fmla="*/ 10 h 16"/>
                <a:gd name="T90" fmla="*/ 27 w 57"/>
                <a:gd name="T91" fmla="*/ 9 h 16"/>
                <a:gd name="T92" fmla="*/ 31 w 57"/>
                <a:gd name="T93" fmla="*/ 3 h 16"/>
                <a:gd name="T94" fmla="*/ 27 w 57"/>
                <a:gd name="T95" fmla="*/ 4 h 16"/>
                <a:gd name="T96" fmla="*/ 17 w 57"/>
                <a:gd name="T97" fmla="*/ 11 h 16"/>
                <a:gd name="T98" fmla="*/ 17 w 57"/>
                <a:gd name="T99" fmla="*/ 9 h 16"/>
                <a:gd name="T100" fmla="*/ 0 w 57"/>
                <a:gd name="T101" fmla="*/ 1 h 16"/>
                <a:gd name="T102" fmla="*/ 2 w 57"/>
                <a:gd name="T103" fmla="*/ 14 h 16"/>
                <a:gd name="T104" fmla="*/ 57 w 57"/>
                <a:gd name="T105" fmla="*/ 15 h 16"/>
                <a:gd name="T106" fmla="*/ 33 w 57"/>
                <a:gd name="T10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 h="16">
                  <a:moveTo>
                    <a:pt x="45" y="13"/>
                  </a:moveTo>
                  <a:cubicBezTo>
                    <a:pt x="44" y="13"/>
                    <a:pt x="43" y="13"/>
                    <a:pt x="42" y="13"/>
                  </a:cubicBezTo>
                  <a:cubicBezTo>
                    <a:pt x="44" y="11"/>
                    <a:pt x="46" y="9"/>
                    <a:pt x="48" y="7"/>
                  </a:cubicBezTo>
                  <a:cubicBezTo>
                    <a:pt x="49" y="7"/>
                    <a:pt x="50" y="6"/>
                    <a:pt x="50" y="6"/>
                  </a:cubicBezTo>
                  <a:cubicBezTo>
                    <a:pt x="50" y="6"/>
                    <a:pt x="50" y="7"/>
                    <a:pt x="49" y="8"/>
                  </a:cubicBezTo>
                  <a:cubicBezTo>
                    <a:pt x="48" y="10"/>
                    <a:pt x="46" y="12"/>
                    <a:pt x="45" y="13"/>
                  </a:cubicBezTo>
                  <a:cubicBezTo>
                    <a:pt x="45" y="13"/>
                    <a:pt x="45" y="13"/>
                    <a:pt x="45" y="13"/>
                  </a:cubicBezTo>
                  <a:moveTo>
                    <a:pt x="42" y="13"/>
                  </a:moveTo>
                  <a:cubicBezTo>
                    <a:pt x="39" y="13"/>
                    <a:pt x="37" y="13"/>
                    <a:pt x="35" y="13"/>
                  </a:cubicBezTo>
                  <a:cubicBezTo>
                    <a:pt x="38" y="11"/>
                    <a:pt x="40" y="9"/>
                    <a:pt x="42" y="7"/>
                  </a:cubicBezTo>
                  <a:cubicBezTo>
                    <a:pt x="43" y="6"/>
                    <a:pt x="44" y="5"/>
                    <a:pt x="44" y="5"/>
                  </a:cubicBezTo>
                  <a:cubicBezTo>
                    <a:pt x="44" y="5"/>
                    <a:pt x="43" y="6"/>
                    <a:pt x="43" y="7"/>
                  </a:cubicBezTo>
                  <a:cubicBezTo>
                    <a:pt x="42" y="9"/>
                    <a:pt x="40" y="11"/>
                    <a:pt x="39" y="12"/>
                  </a:cubicBezTo>
                  <a:cubicBezTo>
                    <a:pt x="39" y="13"/>
                    <a:pt x="39" y="13"/>
                    <a:pt x="39" y="13"/>
                  </a:cubicBezTo>
                  <a:cubicBezTo>
                    <a:pt x="42" y="10"/>
                    <a:pt x="44" y="8"/>
                    <a:pt x="47" y="5"/>
                  </a:cubicBezTo>
                  <a:cubicBezTo>
                    <a:pt x="48" y="5"/>
                    <a:pt x="48" y="5"/>
                    <a:pt x="48" y="5"/>
                  </a:cubicBezTo>
                  <a:cubicBezTo>
                    <a:pt x="48" y="5"/>
                    <a:pt x="48" y="5"/>
                    <a:pt x="47" y="6"/>
                  </a:cubicBezTo>
                  <a:cubicBezTo>
                    <a:pt x="47" y="7"/>
                    <a:pt x="46" y="8"/>
                    <a:pt x="45" y="9"/>
                  </a:cubicBezTo>
                  <a:cubicBezTo>
                    <a:pt x="44" y="10"/>
                    <a:pt x="43" y="11"/>
                    <a:pt x="41" y="13"/>
                  </a:cubicBezTo>
                  <a:cubicBezTo>
                    <a:pt x="42" y="13"/>
                    <a:pt x="42" y="13"/>
                    <a:pt x="42" y="13"/>
                  </a:cubicBezTo>
                  <a:moveTo>
                    <a:pt x="30" y="13"/>
                  </a:moveTo>
                  <a:cubicBezTo>
                    <a:pt x="29" y="13"/>
                    <a:pt x="28" y="13"/>
                    <a:pt x="28" y="13"/>
                  </a:cubicBezTo>
                  <a:cubicBezTo>
                    <a:pt x="30" y="11"/>
                    <a:pt x="32" y="9"/>
                    <a:pt x="35" y="7"/>
                  </a:cubicBezTo>
                  <a:cubicBezTo>
                    <a:pt x="36" y="6"/>
                    <a:pt x="37" y="5"/>
                    <a:pt x="38" y="5"/>
                  </a:cubicBezTo>
                  <a:cubicBezTo>
                    <a:pt x="37" y="5"/>
                    <a:pt x="36" y="7"/>
                    <a:pt x="35" y="8"/>
                  </a:cubicBezTo>
                  <a:cubicBezTo>
                    <a:pt x="33" y="10"/>
                    <a:pt x="32" y="11"/>
                    <a:pt x="30" y="13"/>
                  </a:cubicBezTo>
                  <a:moveTo>
                    <a:pt x="24" y="12"/>
                  </a:moveTo>
                  <a:cubicBezTo>
                    <a:pt x="23" y="12"/>
                    <a:pt x="21" y="12"/>
                    <a:pt x="20" y="12"/>
                  </a:cubicBezTo>
                  <a:cubicBezTo>
                    <a:pt x="23" y="11"/>
                    <a:pt x="24" y="9"/>
                    <a:pt x="26" y="7"/>
                  </a:cubicBezTo>
                  <a:cubicBezTo>
                    <a:pt x="27" y="6"/>
                    <a:pt x="28" y="6"/>
                    <a:pt x="29" y="5"/>
                  </a:cubicBezTo>
                  <a:cubicBezTo>
                    <a:pt x="30" y="5"/>
                    <a:pt x="30" y="4"/>
                    <a:pt x="30" y="4"/>
                  </a:cubicBezTo>
                  <a:cubicBezTo>
                    <a:pt x="30" y="4"/>
                    <a:pt x="29" y="5"/>
                    <a:pt x="29" y="6"/>
                  </a:cubicBezTo>
                  <a:cubicBezTo>
                    <a:pt x="27" y="8"/>
                    <a:pt x="26" y="10"/>
                    <a:pt x="24" y="12"/>
                  </a:cubicBezTo>
                  <a:cubicBezTo>
                    <a:pt x="24" y="12"/>
                    <a:pt x="24" y="12"/>
                    <a:pt x="24" y="12"/>
                  </a:cubicBezTo>
                  <a:moveTo>
                    <a:pt x="50" y="12"/>
                  </a:moveTo>
                  <a:cubicBezTo>
                    <a:pt x="50" y="12"/>
                    <a:pt x="50" y="12"/>
                    <a:pt x="51" y="11"/>
                  </a:cubicBezTo>
                  <a:cubicBezTo>
                    <a:pt x="52" y="9"/>
                    <a:pt x="53" y="7"/>
                    <a:pt x="54" y="5"/>
                  </a:cubicBezTo>
                  <a:cubicBezTo>
                    <a:pt x="54" y="4"/>
                    <a:pt x="54" y="4"/>
                    <a:pt x="54" y="4"/>
                  </a:cubicBezTo>
                  <a:cubicBezTo>
                    <a:pt x="55" y="4"/>
                    <a:pt x="55" y="4"/>
                    <a:pt x="55" y="4"/>
                  </a:cubicBezTo>
                  <a:cubicBezTo>
                    <a:pt x="55" y="7"/>
                    <a:pt x="55" y="10"/>
                    <a:pt x="55" y="13"/>
                  </a:cubicBezTo>
                  <a:cubicBezTo>
                    <a:pt x="52" y="13"/>
                    <a:pt x="49" y="13"/>
                    <a:pt x="45" y="13"/>
                  </a:cubicBezTo>
                  <a:cubicBezTo>
                    <a:pt x="48" y="12"/>
                    <a:pt x="50" y="9"/>
                    <a:pt x="52" y="7"/>
                  </a:cubicBezTo>
                  <a:cubicBezTo>
                    <a:pt x="52" y="7"/>
                    <a:pt x="53" y="5"/>
                    <a:pt x="53" y="5"/>
                  </a:cubicBezTo>
                  <a:cubicBezTo>
                    <a:pt x="53" y="5"/>
                    <a:pt x="53" y="6"/>
                    <a:pt x="53" y="7"/>
                  </a:cubicBezTo>
                  <a:cubicBezTo>
                    <a:pt x="52" y="9"/>
                    <a:pt x="50" y="11"/>
                    <a:pt x="49" y="13"/>
                  </a:cubicBezTo>
                  <a:cubicBezTo>
                    <a:pt x="49" y="13"/>
                    <a:pt x="49" y="13"/>
                    <a:pt x="49" y="13"/>
                  </a:cubicBezTo>
                  <a:cubicBezTo>
                    <a:pt x="50" y="12"/>
                    <a:pt x="50" y="13"/>
                    <a:pt x="51" y="12"/>
                  </a:cubicBezTo>
                  <a:cubicBezTo>
                    <a:pt x="52" y="11"/>
                    <a:pt x="53" y="10"/>
                    <a:pt x="53" y="10"/>
                  </a:cubicBezTo>
                  <a:cubicBezTo>
                    <a:pt x="53" y="10"/>
                    <a:pt x="53" y="11"/>
                    <a:pt x="51" y="13"/>
                  </a:cubicBezTo>
                  <a:cubicBezTo>
                    <a:pt x="52" y="13"/>
                    <a:pt x="52" y="13"/>
                    <a:pt x="52" y="13"/>
                  </a:cubicBezTo>
                  <a:cubicBezTo>
                    <a:pt x="52" y="13"/>
                    <a:pt x="53" y="13"/>
                    <a:pt x="54" y="13"/>
                  </a:cubicBezTo>
                  <a:cubicBezTo>
                    <a:pt x="54" y="13"/>
                    <a:pt x="54" y="13"/>
                    <a:pt x="54" y="13"/>
                  </a:cubicBezTo>
                  <a:cubicBezTo>
                    <a:pt x="54" y="13"/>
                    <a:pt x="54" y="12"/>
                    <a:pt x="54" y="12"/>
                  </a:cubicBezTo>
                  <a:cubicBezTo>
                    <a:pt x="54" y="12"/>
                    <a:pt x="54" y="12"/>
                    <a:pt x="54" y="12"/>
                  </a:cubicBezTo>
                  <a:cubicBezTo>
                    <a:pt x="54" y="12"/>
                    <a:pt x="53" y="12"/>
                    <a:pt x="53" y="12"/>
                  </a:cubicBezTo>
                  <a:cubicBezTo>
                    <a:pt x="53" y="12"/>
                    <a:pt x="53" y="12"/>
                    <a:pt x="53" y="12"/>
                  </a:cubicBezTo>
                  <a:cubicBezTo>
                    <a:pt x="54" y="11"/>
                    <a:pt x="54" y="10"/>
                    <a:pt x="55" y="9"/>
                  </a:cubicBezTo>
                  <a:cubicBezTo>
                    <a:pt x="54" y="8"/>
                    <a:pt x="54" y="8"/>
                    <a:pt x="54" y="8"/>
                  </a:cubicBezTo>
                  <a:cubicBezTo>
                    <a:pt x="53" y="9"/>
                    <a:pt x="53" y="9"/>
                    <a:pt x="52" y="10"/>
                  </a:cubicBezTo>
                  <a:cubicBezTo>
                    <a:pt x="52" y="10"/>
                    <a:pt x="50" y="12"/>
                    <a:pt x="50" y="12"/>
                  </a:cubicBezTo>
                  <a:moveTo>
                    <a:pt x="27" y="13"/>
                  </a:moveTo>
                  <a:cubicBezTo>
                    <a:pt x="26" y="13"/>
                    <a:pt x="25" y="13"/>
                    <a:pt x="25" y="12"/>
                  </a:cubicBezTo>
                  <a:cubicBezTo>
                    <a:pt x="28" y="10"/>
                    <a:pt x="30" y="7"/>
                    <a:pt x="33" y="5"/>
                  </a:cubicBezTo>
                  <a:cubicBezTo>
                    <a:pt x="34" y="4"/>
                    <a:pt x="34" y="4"/>
                    <a:pt x="34" y="4"/>
                  </a:cubicBezTo>
                  <a:cubicBezTo>
                    <a:pt x="35" y="4"/>
                    <a:pt x="32" y="6"/>
                    <a:pt x="32" y="7"/>
                  </a:cubicBezTo>
                  <a:cubicBezTo>
                    <a:pt x="30" y="9"/>
                    <a:pt x="29" y="11"/>
                    <a:pt x="27" y="12"/>
                  </a:cubicBezTo>
                  <a:cubicBezTo>
                    <a:pt x="27" y="13"/>
                    <a:pt x="27" y="13"/>
                    <a:pt x="27" y="13"/>
                  </a:cubicBezTo>
                  <a:moveTo>
                    <a:pt x="19" y="12"/>
                  </a:moveTo>
                  <a:cubicBezTo>
                    <a:pt x="18" y="12"/>
                    <a:pt x="18" y="12"/>
                    <a:pt x="17" y="12"/>
                  </a:cubicBezTo>
                  <a:cubicBezTo>
                    <a:pt x="19" y="10"/>
                    <a:pt x="21" y="8"/>
                    <a:pt x="24" y="6"/>
                  </a:cubicBezTo>
                  <a:cubicBezTo>
                    <a:pt x="24" y="5"/>
                    <a:pt x="25" y="5"/>
                    <a:pt x="26" y="4"/>
                  </a:cubicBezTo>
                  <a:cubicBezTo>
                    <a:pt x="25" y="5"/>
                    <a:pt x="25" y="6"/>
                    <a:pt x="24" y="7"/>
                  </a:cubicBezTo>
                  <a:cubicBezTo>
                    <a:pt x="22" y="9"/>
                    <a:pt x="20" y="10"/>
                    <a:pt x="19" y="12"/>
                  </a:cubicBezTo>
                  <a:moveTo>
                    <a:pt x="34" y="13"/>
                  </a:moveTo>
                  <a:cubicBezTo>
                    <a:pt x="33" y="13"/>
                    <a:pt x="32" y="13"/>
                    <a:pt x="31" y="13"/>
                  </a:cubicBezTo>
                  <a:cubicBezTo>
                    <a:pt x="33" y="11"/>
                    <a:pt x="36" y="8"/>
                    <a:pt x="38" y="6"/>
                  </a:cubicBezTo>
                  <a:cubicBezTo>
                    <a:pt x="39" y="5"/>
                    <a:pt x="40" y="5"/>
                    <a:pt x="41" y="4"/>
                  </a:cubicBezTo>
                  <a:cubicBezTo>
                    <a:pt x="40" y="7"/>
                    <a:pt x="40" y="7"/>
                    <a:pt x="40" y="7"/>
                  </a:cubicBezTo>
                  <a:cubicBezTo>
                    <a:pt x="38" y="9"/>
                    <a:pt x="36" y="11"/>
                    <a:pt x="34" y="13"/>
                  </a:cubicBezTo>
                  <a:moveTo>
                    <a:pt x="16" y="12"/>
                  </a:moveTo>
                  <a:cubicBezTo>
                    <a:pt x="15" y="12"/>
                    <a:pt x="15" y="12"/>
                    <a:pt x="14" y="12"/>
                  </a:cubicBezTo>
                  <a:cubicBezTo>
                    <a:pt x="17" y="10"/>
                    <a:pt x="19" y="8"/>
                    <a:pt x="21" y="6"/>
                  </a:cubicBezTo>
                  <a:cubicBezTo>
                    <a:pt x="23" y="4"/>
                    <a:pt x="23" y="4"/>
                    <a:pt x="23" y="4"/>
                  </a:cubicBezTo>
                  <a:cubicBezTo>
                    <a:pt x="23" y="4"/>
                    <a:pt x="21" y="6"/>
                    <a:pt x="20" y="7"/>
                  </a:cubicBezTo>
                  <a:cubicBezTo>
                    <a:pt x="19" y="8"/>
                    <a:pt x="17" y="10"/>
                    <a:pt x="16" y="12"/>
                  </a:cubicBezTo>
                  <a:cubicBezTo>
                    <a:pt x="16" y="12"/>
                    <a:pt x="16" y="12"/>
                    <a:pt x="16" y="12"/>
                  </a:cubicBezTo>
                  <a:moveTo>
                    <a:pt x="6" y="12"/>
                  </a:moveTo>
                  <a:cubicBezTo>
                    <a:pt x="5" y="12"/>
                    <a:pt x="4" y="12"/>
                    <a:pt x="3" y="12"/>
                  </a:cubicBezTo>
                  <a:cubicBezTo>
                    <a:pt x="6" y="10"/>
                    <a:pt x="9" y="7"/>
                    <a:pt x="12" y="5"/>
                  </a:cubicBezTo>
                  <a:cubicBezTo>
                    <a:pt x="13" y="4"/>
                    <a:pt x="13" y="4"/>
                    <a:pt x="14" y="4"/>
                  </a:cubicBezTo>
                  <a:cubicBezTo>
                    <a:pt x="14" y="4"/>
                    <a:pt x="11" y="7"/>
                    <a:pt x="10" y="8"/>
                  </a:cubicBezTo>
                  <a:cubicBezTo>
                    <a:pt x="9" y="9"/>
                    <a:pt x="7" y="10"/>
                    <a:pt x="6" y="12"/>
                  </a:cubicBezTo>
                  <a:moveTo>
                    <a:pt x="3" y="11"/>
                  </a:moveTo>
                  <a:cubicBezTo>
                    <a:pt x="3" y="11"/>
                    <a:pt x="3" y="10"/>
                    <a:pt x="3" y="9"/>
                  </a:cubicBezTo>
                  <a:cubicBezTo>
                    <a:pt x="4" y="8"/>
                    <a:pt x="5" y="8"/>
                    <a:pt x="6" y="7"/>
                  </a:cubicBezTo>
                  <a:cubicBezTo>
                    <a:pt x="6" y="6"/>
                    <a:pt x="7" y="5"/>
                    <a:pt x="8" y="4"/>
                  </a:cubicBezTo>
                  <a:cubicBezTo>
                    <a:pt x="9" y="4"/>
                    <a:pt x="9" y="4"/>
                    <a:pt x="9" y="4"/>
                  </a:cubicBezTo>
                  <a:cubicBezTo>
                    <a:pt x="10" y="4"/>
                    <a:pt x="9" y="4"/>
                    <a:pt x="9" y="5"/>
                  </a:cubicBezTo>
                  <a:cubicBezTo>
                    <a:pt x="7" y="7"/>
                    <a:pt x="5" y="9"/>
                    <a:pt x="3" y="11"/>
                  </a:cubicBezTo>
                  <a:moveTo>
                    <a:pt x="43" y="12"/>
                  </a:moveTo>
                  <a:cubicBezTo>
                    <a:pt x="45" y="10"/>
                    <a:pt x="47" y="7"/>
                    <a:pt x="49" y="4"/>
                  </a:cubicBezTo>
                  <a:cubicBezTo>
                    <a:pt x="49" y="4"/>
                    <a:pt x="49" y="4"/>
                    <a:pt x="49" y="4"/>
                  </a:cubicBezTo>
                  <a:cubicBezTo>
                    <a:pt x="51" y="4"/>
                    <a:pt x="52" y="4"/>
                    <a:pt x="54" y="4"/>
                  </a:cubicBezTo>
                  <a:cubicBezTo>
                    <a:pt x="54" y="4"/>
                    <a:pt x="54" y="4"/>
                    <a:pt x="54" y="4"/>
                  </a:cubicBezTo>
                  <a:cubicBezTo>
                    <a:pt x="52" y="6"/>
                    <a:pt x="50" y="8"/>
                    <a:pt x="48" y="10"/>
                  </a:cubicBezTo>
                  <a:cubicBezTo>
                    <a:pt x="48" y="10"/>
                    <a:pt x="49" y="10"/>
                    <a:pt x="49" y="9"/>
                  </a:cubicBezTo>
                  <a:cubicBezTo>
                    <a:pt x="50" y="8"/>
                    <a:pt x="51" y="6"/>
                    <a:pt x="51" y="5"/>
                  </a:cubicBezTo>
                  <a:cubicBezTo>
                    <a:pt x="51" y="4"/>
                    <a:pt x="51" y="4"/>
                    <a:pt x="51" y="4"/>
                  </a:cubicBezTo>
                  <a:cubicBezTo>
                    <a:pt x="48" y="7"/>
                    <a:pt x="45" y="9"/>
                    <a:pt x="43" y="12"/>
                  </a:cubicBezTo>
                  <a:moveTo>
                    <a:pt x="11" y="12"/>
                  </a:moveTo>
                  <a:cubicBezTo>
                    <a:pt x="10" y="12"/>
                    <a:pt x="9" y="12"/>
                    <a:pt x="7" y="12"/>
                  </a:cubicBezTo>
                  <a:cubicBezTo>
                    <a:pt x="10" y="11"/>
                    <a:pt x="11" y="9"/>
                    <a:pt x="13" y="7"/>
                  </a:cubicBezTo>
                  <a:cubicBezTo>
                    <a:pt x="14" y="7"/>
                    <a:pt x="14" y="6"/>
                    <a:pt x="15" y="6"/>
                  </a:cubicBezTo>
                  <a:cubicBezTo>
                    <a:pt x="15" y="6"/>
                    <a:pt x="17" y="4"/>
                    <a:pt x="17" y="4"/>
                  </a:cubicBezTo>
                  <a:cubicBezTo>
                    <a:pt x="17" y="4"/>
                    <a:pt x="17" y="4"/>
                    <a:pt x="17" y="4"/>
                  </a:cubicBezTo>
                  <a:cubicBezTo>
                    <a:pt x="15" y="7"/>
                    <a:pt x="13" y="9"/>
                    <a:pt x="11" y="12"/>
                  </a:cubicBezTo>
                  <a:cubicBezTo>
                    <a:pt x="11" y="12"/>
                    <a:pt x="11" y="12"/>
                    <a:pt x="11" y="12"/>
                  </a:cubicBezTo>
                  <a:moveTo>
                    <a:pt x="13" y="12"/>
                  </a:moveTo>
                  <a:cubicBezTo>
                    <a:pt x="12" y="12"/>
                    <a:pt x="12" y="12"/>
                    <a:pt x="11" y="12"/>
                  </a:cubicBezTo>
                  <a:cubicBezTo>
                    <a:pt x="11" y="12"/>
                    <a:pt x="11" y="12"/>
                    <a:pt x="11" y="12"/>
                  </a:cubicBezTo>
                  <a:cubicBezTo>
                    <a:pt x="14" y="9"/>
                    <a:pt x="16" y="6"/>
                    <a:pt x="19" y="4"/>
                  </a:cubicBezTo>
                  <a:cubicBezTo>
                    <a:pt x="20" y="4"/>
                    <a:pt x="20" y="4"/>
                    <a:pt x="20" y="4"/>
                  </a:cubicBezTo>
                  <a:cubicBezTo>
                    <a:pt x="20" y="4"/>
                    <a:pt x="19" y="4"/>
                    <a:pt x="19" y="4"/>
                  </a:cubicBezTo>
                  <a:cubicBezTo>
                    <a:pt x="18" y="5"/>
                    <a:pt x="17" y="7"/>
                    <a:pt x="16" y="8"/>
                  </a:cubicBezTo>
                  <a:cubicBezTo>
                    <a:pt x="15" y="9"/>
                    <a:pt x="14" y="10"/>
                    <a:pt x="13" y="12"/>
                  </a:cubicBezTo>
                  <a:cubicBezTo>
                    <a:pt x="13" y="12"/>
                    <a:pt x="13" y="12"/>
                    <a:pt x="13" y="12"/>
                  </a:cubicBezTo>
                  <a:moveTo>
                    <a:pt x="2" y="8"/>
                  </a:moveTo>
                  <a:cubicBezTo>
                    <a:pt x="2" y="7"/>
                    <a:pt x="2" y="7"/>
                    <a:pt x="2" y="7"/>
                  </a:cubicBezTo>
                  <a:cubicBezTo>
                    <a:pt x="3" y="6"/>
                    <a:pt x="5" y="3"/>
                    <a:pt x="5" y="3"/>
                  </a:cubicBezTo>
                  <a:cubicBezTo>
                    <a:pt x="6" y="3"/>
                    <a:pt x="5" y="4"/>
                    <a:pt x="5" y="4"/>
                  </a:cubicBezTo>
                  <a:cubicBezTo>
                    <a:pt x="4" y="5"/>
                    <a:pt x="3" y="7"/>
                    <a:pt x="2" y="8"/>
                  </a:cubicBezTo>
                  <a:moveTo>
                    <a:pt x="39" y="9"/>
                  </a:moveTo>
                  <a:cubicBezTo>
                    <a:pt x="40" y="7"/>
                    <a:pt x="41" y="5"/>
                    <a:pt x="42" y="3"/>
                  </a:cubicBezTo>
                  <a:cubicBezTo>
                    <a:pt x="42" y="3"/>
                    <a:pt x="42" y="3"/>
                    <a:pt x="42" y="3"/>
                  </a:cubicBezTo>
                  <a:cubicBezTo>
                    <a:pt x="44" y="3"/>
                    <a:pt x="46" y="3"/>
                    <a:pt x="48" y="4"/>
                  </a:cubicBezTo>
                  <a:cubicBezTo>
                    <a:pt x="46" y="6"/>
                    <a:pt x="43" y="8"/>
                    <a:pt x="41" y="10"/>
                  </a:cubicBezTo>
                  <a:cubicBezTo>
                    <a:pt x="42" y="9"/>
                    <a:pt x="42" y="9"/>
                    <a:pt x="42" y="9"/>
                  </a:cubicBezTo>
                  <a:cubicBezTo>
                    <a:pt x="43" y="8"/>
                    <a:pt x="44" y="6"/>
                    <a:pt x="46" y="4"/>
                  </a:cubicBezTo>
                  <a:cubicBezTo>
                    <a:pt x="45" y="3"/>
                    <a:pt x="45" y="3"/>
                    <a:pt x="45" y="3"/>
                  </a:cubicBezTo>
                  <a:cubicBezTo>
                    <a:pt x="43" y="5"/>
                    <a:pt x="42" y="6"/>
                    <a:pt x="41" y="7"/>
                  </a:cubicBezTo>
                  <a:cubicBezTo>
                    <a:pt x="40" y="8"/>
                    <a:pt x="40" y="8"/>
                    <a:pt x="39" y="9"/>
                  </a:cubicBezTo>
                  <a:moveTo>
                    <a:pt x="2" y="6"/>
                  </a:moveTo>
                  <a:cubicBezTo>
                    <a:pt x="2" y="5"/>
                    <a:pt x="2" y="4"/>
                    <a:pt x="2" y="3"/>
                  </a:cubicBezTo>
                  <a:cubicBezTo>
                    <a:pt x="3" y="3"/>
                    <a:pt x="4" y="3"/>
                    <a:pt x="5" y="3"/>
                  </a:cubicBezTo>
                  <a:cubicBezTo>
                    <a:pt x="4" y="4"/>
                    <a:pt x="3" y="5"/>
                    <a:pt x="2" y="6"/>
                  </a:cubicBezTo>
                  <a:moveTo>
                    <a:pt x="3" y="9"/>
                  </a:moveTo>
                  <a:cubicBezTo>
                    <a:pt x="3" y="8"/>
                    <a:pt x="3" y="8"/>
                    <a:pt x="3" y="8"/>
                  </a:cubicBezTo>
                  <a:cubicBezTo>
                    <a:pt x="3" y="8"/>
                    <a:pt x="4" y="7"/>
                    <a:pt x="4" y="7"/>
                  </a:cubicBezTo>
                  <a:cubicBezTo>
                    <a:pt x="5" y="5"/>
                    <a:pt x="6" y="4"/>
                    <a:pt x="7" y="3"/>
                  </a:cubicBezTo>
                  <a:cubicBezTo>
                    <a:pt x="8" y="3"/>
                    <a:pt x="9" y="3"/>
                    <a:pt x="10" y="3"/>
                  </a:cubicBezTo>
                  <a:cubicBezTo>
                    <a:pt x="7" y="4"/>
                    <a:pt x="5" y="6"/>
                    <a:pt x="3" y="8"/>
                  </a:cubicBezTo>
                  <a:cubicBezTo>
                    <a:pt x="3" y="9"/>
                    <a:pt x="3" y="9"/>
                    <a:pt x="3" y="9"/>
                  </a:cubicBezTo>
                  <a:moveTo>
                    <a:pt x="3" y="11"/>
                  </a:moveTo>
                  <a:cubicBezTo>
                    <a:pt x="6" y="9"/>
                    <a:pt x="9" y="6"/>
                    <a:pt x="11" y="3"/>
                  </a:cubicBezTo>
                  <a:cubicBezTo>
                    <a:pt x="11" y="3"/>
                    <a:pt x="11" y="3"/>
                    <a:pt x="11" y="3"/>
                  </a:cubicBezTo>
                  <a:cubicBezTo>
                    <a:pt x="12" y="3"/>
                    <a:pt x="13" y="3"/>
                    <a:pt x="14" y="3"/>
                  </a:cubicBezTo>
                  <a:cubicBezTo>
                    <a:pt x="10" y="5"/>
                    <a:pt x="7" y="9"/>
                    <a:pt x="3" y="11"/>
                  </a:cubicBezTo>
                  <a:moveTo>
                    <a:pt x="7" y="12"/>
                  </a:moveTo>
                  <a:cubicBezTo>
                    <a:pt x="7" y="12"/>
                    <a:pt x="7" y="11"/>
                    <a:pt x="8" y="11"/>
                  </a:cubicBezTo>
                  <a:cubicBezTo>
                    <a:pt x="9" y="10"/>
                    <a:pt x="10" y="9"/>
                    <a:pt x="11" y="8"/>
                  </a:cubicBezTo>
                  <a:cubicBezTo>
                    <a:pt x="12" y="7"/>
                    <a:pt x="14" y="5"/>
                    <a:pt x="15" y="3"/>
                  </a:cubicBezTo>
                  <a:cubicBezTo>
                    <a:pt x="15" y="3"/>
                    <a:pt x="15" y="3"/>
                    <a:pt x="15" y="3"/>
                  </a:cubicBezTo>
                  <a:cubicBezTo>
                    <a:pt x="16" y="3"/>
                    <a:pt x="17" y="3"/>
                    <a:pt x="18" y="3"/>
                  </a:cubicBezTo>
                  <a:cubicBezTo>
                    <a:pt x="14" y="5"/>
                    <a:pt x="12" y="8"/>
                    <a:pt x="9" y="10"/>
                  </a:cubicBezTo>
                  <a:cubicBezTo>
                    <a:pt x="8" y="11"/>
                    <a:pt x="7" y="12"/>
                    <a:pt x="7" y="12"/>
                  </a:cubicBezTo>
                  <a:moveTo>
                    <a:pt x="17" y="5"/>
                  </a:moveTo>
                  <a:cubicBezTo>
                    <a:pt x="17" y="5"/>
                    <a:pt x="18" y="4"/>
                    <a:pt x="18" y="3"/>
                  </a:cubicBezTo>
                  <a:cubicBezTo>
                    <a:pt x="18" y="3"/>
                    <a:pt x="18" y="3"/>
                    <a:pt x="18" y="3"/>
                  </a:cubicBezTo>
                  <a:cubicBezTo>
                    <a:pt x="19" y="3"/>
                    <a:pt x="20" y="3"/>
                    <a:pt x="20" y="3"/>
                  </a:cubicBezTo>
                  <a:cubicBezTo>
                    <a:pt x="19" y="3"/>
                    <a:pt x="18" y="4"/>
                    <a:pt x="17" y="5"/>
                  </a:cubicBezTo>
                  <a:moveTo>
                    <a:pt x="14" y="11"/>
                  </a:moveTo>
                  <a:cubicBezTo>
                    <a:pt x="15" y="11"/>
                    <a:pt x="15" y="10"/>
                    <a:pt x="16" y="9"/>
                  </a:cubicBezTo>
                  <a:cubicBezTo>
                    <a:pt x="17" y="7"/>
                    <a:pt x="19" y="5"/>
                    <a:pt x="21" y="3"/>
                  </a:cubicBezTo>
                  <a:cubicBezTo>
                    <a:pt x="21" y="3"/>
                    <a:pt x="21" y="3"/>
                    <a:pt x="21" y="3"/>
                  </a:cubicBezTo>
                  <a:cubicBezTo>
                    <a:pt x="24" y="3"/>
                    <a:pt x="27" y="3"/>
                    <a:pt x="30" y="3"/>
                  </a:cubicBezTo>
                  <a:cubicBezTo>
                    <a:pt x="34" y="3"/>
                    <a:pt x="38" y="3"/>
                    <a:pt x="41" y="3"/>
                  </a:cubicBezTo>
                  <a:cubicBezTo>
                    <a:pt x="40" y="4"/>
                    <a:pt x="38" y="5"/>
                    <a:pt x="37" y="7"/>
                  </a:cubicBezTo>
                  <a:cubicBezTo>
                    <a:pt x="37" y="6"/>
                    <a:pt x="38" y="5"/>
                    <a:pt x="39" y="4"/>
                  </a:cubicBezTo>
                  <a:cubicBezTo>
                    <a:pt x="38" y="3"/>
                    <a:pt x="38" y="3"/>
                    <a:pt x="38" y="3"/>
                  </a:cubicBezTo>
                  <a:cubicBezTo>
                    <a:pt x="35" y="5"/>
                    <a:pt x="33" y="8"/>
                    <a:pt x="30" y="10"/>
                  </a:cubicBezTo>
                  <a:cubicBezTo>
                    <a:pt x="31" y="9"/>
                    <a:pt x="31" y="9"/>
                    <a:pt x="31" y="9"/>
                  </a:cubicBezTo>
                  <a:cubicBezTo>
                    <a:pt x="32" y="7"/>
                    <a:pt x="34" y="5"/>
                    <a:pt x="35" y="4"/>
                  </a:cubicBezTo>
                  <a:cubicBezTo>
                    <a:pt x="35" y="3"/>
                    <a:pt x="35" y="3"/>
                    <a:pt x="35" y="3"/>
                  </a:cubicBezTo>
                  <a:cubicBezTo>
                    <a:pt x="32" y="5"/>
                    <a:pt x="30" y="7"/>
                    <a:pt x="27" y="9"/>
                  </a:cubicBezTo>
                  <a:cubicBezTo>
                    <a:pt x="27" y="10"/>
                    <a:pt x="25" y="12"/>
                    <a:pt x="25" y="12"/>
                  </a:cubicBezTo>
                  <a:cubicBezTo>
                    <a:pt x="25" y="12"/>
                    <a:pt x="25" y="11"/>
                    <a:pt x="26" y="11"/>
                  </a:cubicBezTo>
                  <a:cubicBezTo>
                    <a:pt x="28" y="8"/>
                    <a:pt x="29" y="6"/>
                    <a:pt x="31" y="4"/>
                  </a:cubicBezTo>
                  <a:cubicBezTo>
                    <a:pt x="31" y="3"/>
                    <a:pt x="31" y="3"/>
                    <a:pt x="31" y="3"/>
                  </a:cubicBezTo>
                  <a:cubicBezTo>
                    <a:pt x="28" y="5"/>
                    <a:pt x="26" y="7"/>
                    <a:pt x="24" y="9"/>
                  </a:cubicBezTo>
                  <a:cubicBezTo>
                    <a:pt x="23" y="9"/>
                    <a:pt x="21" y="12"/>
                    <a:pt x="20" y="12"/>
                  </a:cubicBezTo>
                  <a:cubicBezTo>
                    <a:pt x="20" y="12"/>
                    <a:pt x="20" y="11"/>
                    <a:pt x="21" y="10"/>
                  </a:cubicBezTo>
                  <a:cubicBezTo>
                    <a:pt x="23" y="8"/>
                    <a:pt x="25" y="6"/>
                    <a:pt x="27" y="4"/>
                  </a:cubicBezTo>
                  <a:cubicBezTo>
                    <a:pt x="27" y="3"/>
                    <a:pt x="27" y="3"/>
                    <a:pt x="27" y="3"/>
                  </a:cubicBezTo>
                  <a:cubicBezTo>
                    <a:pt x="24" y="5"/>
                    <a:pt x="22" y="7"/>
                    <a:pt x="20" y="9"/>
                  </a:cubicBezTo>
                  <a:cubicBezTo>
                    <a:pt x="19" y="10"/>
                    <a:pt x="19" y="10"/>
                    <a:pt x="18" y="11"/>
                  </a:cubicBezTo>
                  <a:cubicBezTo>
                    <a:pt x="18" y="11"/>
                    <a:pt x="17" y="11"/>
                    <a:pt x="17" y="11"/>
                  </a:cubicBezTo>
                  <a:cubicBezTo>
                    <a:pt x="17" y="11"/>
                    <a:pt x="19" y="9"/>
                    <a:pt x="20" y="8"/>
                  </a:cubicBezTo>
                  <a:cubicBezTo>
                    <a:pt x="21" y="6"/>
                    <a:pt x="23" y="5"/>
                    <a:pt x="24" y="4"/>
                  </a:cubicBezTo>
                  <a:cubicBezTo>
                    <a:pt x="24" y="3"/>
                    <a:pt x="24" y="3"/>
                    <a:pt x="24" y="3"/>
                  </a:cubicBezTo>
                  <a:cubicBezTo>
                    <a:pt x="21" y="5"/>
                    <a:pt x="19" y="7"/>
                    <a:pt x="17" y="9"/>
                  </a:cubicBezTo>
                  <a:cubicBezTo>
                    <a:pt x="16" y="10"/>
                    <a:pt x="15" y="11"/>
                    <a:pt x="14" y="11"/>
                  </a:cubicBezTo>
                  <a:moveTo>
                    <a:pt x="22" y="0"/>
                  </a:moveTo>
                  <a:cubicBezTo>
                    <a:pt x="15" y="0"/>
                    <a:pt x="8" y="1"/>
                    <a:pt x="1" y="1"/>
                  </a:cubicBezTo>
                  <a:cubicBezTo>
                    <a:pt x="0" y="1"/>
                    <a:pt x="0" y="1"/>
                    <a:pt x="0" y="1"/>
                  </a:cubicBezTo>
                  <a:cubicBezTo>
                    <a:pt x="0" y="1"/>
                    <a:pt x="0" y="1"/>
                    <a:pt x="0" y="2"/>
                  </a:cubicBezTo>
                  <a:cubicBezTo>
                    <a:pt x="0" y="6"/>
                    <a:pt x="0" y="9"/>
                    <a:pt x="0" y="13"/>
                  </a:cubicBezTo>
                  <a:cubicBezTo>
                    <a:pt x="1" y="14"/>
                    <a:pt x="1" y="14"/>
                    <a:pt x="1" y="14"/>
                  </a:cubicBezTo>
                  <a:cubicBezTo>
                    <a:pt x="1" y="14"/>
                    <a:pt x="1" y="14"/>
                    <a:pt x="2" y="14"/>
                  </a:cubicBezTo>
                  <a:cubicBezTo>
                    <a:pt x="19" y="14"/>
                    <a:pt x="37" y="16"/>
                    <a:pt x="55" y="16"/>
                  </a:cubicBezTo>
                  <a:cubicBezTo>
                    <a:pt x="55" y="16"/>
                    <a:pt x="55" y="16"/>
                    <a:pt x="55" y="16"/>
                  </a:cubicBezTo>
                  <a:cubicBezTo>
                    <a:pt x="56" y="16"/>
                    <a:pt x="56" y="16"/>
                    <a:pt x="56" y="16"/>
                  </a:cubicBezTo>
                  <a:cubicBezTo>
                    <a:pt x="57" y="16"/>
                    <a:pt x="57" y="15"/>
                    <a:pt x="57" y="15"/>
                  </a:cubicBezTo>
                  <a:cubicBezTo>
                    <a:pt x="57" y="11"/>
                    <a:pt x="57" y="7"/>
                    <a:pt x="57" y="3"/>
                  </a:cubicBezTo>
                  <a:cubicBezTo>
                    <a:pt x="57" y="3"/>
                    <a:pt x="57" y="3"/>
                    <a:pt x="57" y="3"/>
                  </a:cubicBezTo>
                  <a:cubicBezTo>
                    <a:pt x="57" y="3"/>
                    <a:pt x="57" y="2"/>
                    <a:pt x="56" y="2"/>
                  </a:cubicBezTo>
                  <a:cubicBezTo>
                    <a:pt x="49" y="1"/>
                    <a:pt x="41" y="1"/>
                    <a:pt x="33" y="1"/>
                  </a:cubicBezTo>
                  <a:cubicBezTo>
                    <a:pt x="29" y="0"/>
                    <a:pt x="26" y="0"/>
                    <a:pt x="2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7" name="Freeform 61"/>
            <p:cNvSpPr>
              <a:spLocks noEditPoints="1"/>
            </p:cNvSpPr>
            <p:nvPr/>
          </p:nvSpPr>
          <p:spPr bwMode="auto">
            <a:xfrm>
              <a:off x="8364206" y="2995539"/>
              <a:ext cx="63500" cy="55563"/>
            </a:xfrm>
            <a:custGeom>
              <a:avLst/>
              <a:gdLst>
                <a:gd name="T0" fmla="*/ 3 w 15"/>
                <a:gd name="T1" fmla="*/ 7 h 13"/>
                <a:gd name="T2" fmla="*/ 8 w 15"/>
                <a:gd name="T3" fmla="*/ 5 h 13"/>
                <a:gd name="T4" fmla="*/ 4 w 15"/>
                <a:gd name="T5" fmla="*/ 9 h 13"/>
                <a:gd name="T6" fmla="*/ 4 w 15"/>
                <a:gd name="T7" fmla="*/ 9 h 13"/>
                <a:gd name="T8" fmla="*/ 9 w 15"/>
                <a:gd name="T9" fmla="*/ 6 h 13"/>
                <a:gd name="T10" fmla="*/ 6 w 15"/>
                <a:gd name="T11" fmla="*/ 10 h 13"/>
                <a:gd name="T12" fmla="*/ 6 w 15"/>
                <a:gd name="T13" fmla="*/ 10 h 13"/>
                <a:gd name="T14" fmla="*/ 11 w 15"/>
                <a:gd name="T15" fmla="*/ 8 h 13"/>
                <a:gd name="T16" fmla="*/ 9 w 15"/>
                <a:gd name="T17" fmla="*/ 10 h 13"/>
                <a:gd name="T18" fmla="*/ 9 w 15"/>
                <a:gd name="T19" fmla="*/ 11 h 13"/>
                <a:gd name="T20" fmla="*/ 9 w 15"/>
                <a:gd name="T21" fmla="*/ 11 h 13"/>
                <a:gd name="T22" fmla="*/ 8 w 15"/>
                <a:gd name="T23" fmla="*/ 11 h 13"/>
                <a:gd name="T24" fmla="*/ 3 w 15"/>
                <a:gd name="T25" fmla="*/ 7 h 13"/>
                <a:gd name="T26" fmla="*/ 3 w 15"/>
                <a:gd name="T27" fmla="*/ 7 h 13"/>
                <a:gd name="T28" fmla="*/ 4 w 15"/>
                <a:gd name="T29" fmla="*/ 4 h 13"/>
                <a:gd name="T30" fmla="*/ 6 w 15"/>
                <a:gd name="T31" fmla="*/ 3 h 13"/>
                <a:gd name="T32" fmla="*/ 4 w 15"/>
                <a:gd name="T33" fmla="*/ 4 h 13"/>
                <a:gd name="T34" fmla="*/ 4 w 15"/>
                <a:gd name="T35" fmla="*/ 4 h 13"/>
                <a:gd name="T36" fmla="*/ 7 w 15"/>
                <a:gd name="T37" fmla="*/ 3 h 13"/>
                <a:gd name="T38" fmla="*/ 3 w 15"/>
                <a:gd name="T39" fmla="*/ 7 h 13"/>
                <a:gd name="T40" fmla="*/ 3 w 15"/>
                <a:gd name="T41" fmla="*/ 7 h 13"/>
                <a:gd name="T42" fmla="*/ 4 w 15"/>
                <a:gd name="T43" fmla="*/ 4 h 13"/>
                <a:gd name="T44" fmla="*/ 4 w 15"/>
                <a:gd name="T45" fmla="*/ 4 h 13"/>
                <a:gd name="T46" fmla="*/ 5 w 15"/>
                <a:gd name="T47" fmla="*/ 5 h 13"/>
                <a:gd name="T48" fmla="*/ 8 w 15"/>
                <a:gd name="T49" fmla="*/ 3 h 13"/>
                <a:gd name="T50" fmla="*/ 10 w 15"/>
                <a:gd name="T51" fmla="*/ 11 h 13"/>
                <a:gd name="T52" fmla="*/ 12 w 15"/>
                <a:gd name="T53" fmla="*/ 8 h 13"/>
                <a:gd name="T54" fmla="*/ 11 w 15"/>
                <a:gd name="T55" fmla="*/ 7 h 13"/>
                <a:gd name="T56" fmla="*/ 7 w 15"/>
                <a:gd name="T57" fmla="*/ 9 h 13"/>
                <a:gd name="T58" fmla="*/ 11 w 15"/>
                <a:gd name="T59" fmla="*/ 5 h 13"/>
                <a:gd name="T60" fmla="*/ 10 w 15"/>
                <a:gd name="T61" fmla="*/ 5 h 13"/>
                <a:gd name="T62" fmla="*/ 6 w 15"/>
                <a:gd name="T63" fmla="*/ 7 h 13"/>
                <a:gd name="T64" fmla="*/ 10 w 15"/>
                <a:gd name="T65" fmla="*/ 4 h 13"/>
                <a:gd name="T66" fmla="*/ 9 w 15"/>
                <a:gd name="T67" fmla="*/ 3 h 13"/>
                <a:gd name="T68" fmla="*/ 5 w 15"/>
                <a:gd name="T69" fmla="*/ 5 h 13"/>
                <a:gd name="T70" fmla="*/ 8 w 15"/>
                <a:gd name="T71" fmla="*/ 0 h 13"/>
                <a:gd name="T72" fmla="*/ 7 w 15"/>
                <a:gd name="T73" fmla="*/ 0 h 13"/>
                <a:gd name="T74" fmla="*/ 7 w 15"/>
                <a:gd name="T75" fmla="*/ 0 h 13"/>
                <a:gd name="T76" fmla="*/ 6 w 15"/>
                <a:gd name="T77" fmla="*/ 0 h 13"/>
                <a:gd name="T78" fmla="*/ 0 w 15"/>
                <a:gd name="T79" fmla="*/ 7 h 13"/>
                <a:gd name="T80" fmla="*/ 8 w 15"/>
                <a:gd name="T81" fmla="*/ 13 h 13"/>
                <a:gd name="T82" fmla="*/ 9 w 15"/>
                <a:gd name="T83" fmla="*/ 13 h 13"/>
                <a:gd name="T84" fmla="*/ 14 w 15"/>
                <a:gd name="T85" fmla="*/ 6 h 13"/>
                <a:gd name="T86" fmla="*/ 8 w 15"/>
                <a:gd name="T8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 h="13">
                  <a:moveTo>
                    <a:pt x="3" y="7"/>
                  </a:moveTo>
                  <a:cubicBezTo>
                    <a:pt x="5" y="6"/>
                    <a:pt x="7" y="5"/>
                    <a:pt x="8" y="5"/>
                  </a:cubicBezTo>
                  <a:cubicBezTo>
                    <a:pt x="7" y="6"/>
                    <a:pt x="5" y="7"/>
                    <a:pt x="4" y="9"/>
                  </a:cubicBezTo>
                  <a:cubicBezTo>
                    <a:pt x="4" y="9"/>
                    <a:pt x="4" y="9"/>
                    <a:pt x="4" y="9"/>
                  </a:cubicBezTo>
                  <a:cubicBezTo>
                    <a:pt x="6" y="8"/>
                    <a:pt x="8" y="7"/>
                    <a:pt x="9" y="6"/>
                  </a:cubicBezTo>
                  <a:cubicBezTo>
                    <a:pt x="8" y="7"/>
                    <a:pt x="7" y="9"/>
                    <a:pt x="6" y="10"/>
                  </a:cubicBezTo>
                  <a:cubicBezTo>
                    <a:pt x="6" y="10"/>
                    <a:pt x="6" y="10"/>
                    <a:pt x="6" y="10"/>
                  </a:cubicBezTo>
                  <a:cubicBezTo>
                    <a:pt x="8" y="10"/>
                    <a:pt x="9" y="9"/>
                    <a:pt x="11" y="8"/>
                  </a:cubicBezTo>
                  <a:cubicBezTo>
                    <a:pt x="10" y="9"/>
                    <a:pt x="10" y="10"/>
                    <a:pt x="9" y="10"/>
                  </a:cubicBezTo>
                  <a:cubicBezTo>
                    <a:pt x="9" y="11"/>
                    <a:pt x="9" y="11"/>
                    <a:pt x="9" y="11"/>
                  </a:cubicBezTo>
                  <a:cubicBezTo>
                    <a:pt x="9" y="11"/>
                    <a:pt x="9" y="11"/>
                    <a:pt x="9" y="11"/>
                  </a:cubicBezTo>
                  <a:cubicBezTo>
                    <a:pt x="8" y="11"/>
                    <a:pt x="8" y="11"/>
                    <a:pt x="8" y="11"/>
                  </a:cubicBezTo>
                  <a:cubicBezTo>
                    <a:pt x="5" y="11"/>
                    <a:pt x="3" y="10"/>
                    <a:pt x="3" y="7"/>
                  </a:cubicBezTo>
                  <a:cubicBezTo>
                    <a:pt x="3" y="7"/>
                    <a:pt x="3" y="7"/>
                    <a:pt x="3" y="7"/>
                  </a:cubicBezTo>
                  <a:moveTo>
                    <a:pt x="4" y="4"/>
                  </a:moveTo>
                  <a:cubicBezTo>
                    <a:pt x="4" y="3"/>
                    <a:pt x="5" y="3"/>
                    <a:pt x="6" y="3"/>
                  </a:cubicBezTo>
                  <a:cubicBezTo>
                    <a:pt x="5" y="3"/>
                    <a:pt x="5" y="3"/>
                    <a:pt x="4" y="4"/>
                  </a:cubicBezTo>
                  <a:moveTo>
                    <a:pt x="4" y="4"/>
                  </a:moveTo>
                  <a:cubicBezTo>
                    <a:pt x="5" y="4"/>
                    <a:pt x="6" y="3"/>
                    <a:pt x="7" y="3"/>
                  </a:cubicBezTo>
                  <a:cubicBezTo>
                    <a:pt x="6" y="4"/>
                    <a:pt x="4" y="5"/>
                    <a:pt x="3" y="7"/>
                  </a:cubicBezTo>
                  <a:cubicBezTo>
                    <a:pt x="3" y="7"/>
                    <a:pt x="3" y="7"/>
                    <a:pt x="3" y="7"/>
                  </a:cubicBezTo>
                  <a:cubicBezTo>
                    <a:pt x="3" y="6"/>
                    <a:pt x="3" y="5"/>
                    <a:pt x="4" y="4"/>
                  </a:cubicBezTo>
                  <a:cubicBezTo>
                    <a:pt x="4" y="4"/>
                    <a:pt x="4" y="4"/>
                    <a:pt x="4" y="4"/>
                  </a:cubicBezTo>
                  <a:moveTo>
                    <a:pt x="5" y="5"/>
                  </a:moveTo>
                  <a:cubicBezTo>
                    <a:pt x="6" y="5"/>
                    <a:pt x="7" y="4"/>
                    <a:pt x="8" y="3"/>
                  </a:cubicBezTo>
                  <a:cubicBezTo>
                    <a:pt x="12" y="3"/>
                    <a:pt x="14" y="9"/>
                    <a:pt x="10" y="11"/>
                  </a:cubicBezTo>
                  <a:cubicBezTo>
                    <a:pt x="11" y="10"/>
                    <a:pt x="11" y="9"/>
                    <a:pt x="12" y="8"/>
                  </a:cubicBezTo>
                  <a:cubicBezTo>
                    <a:pt x="11" y="7"/>
                    <a:pt x="11" y="7"/>
                    <a:pt x="11" y="7"/>
                  </a:cubicBezTo>
                  <a:cubicBezTo>
                    <a:pt x="10" y="8"/>
                    <a:pt x="9" y="9"/>
                    <a:pt x="7" y="9"/>
                  </a:cubicBezTo>
                  <a:cubicBezTo>
                    <a:pt x="8" y="8"/>
                    <a:pt x="10" y="7"/>
                    <a:pt x="11" y="5"/>
                  </a:cubicBezTo>
                  <a:cubicBezTo>
                    <a:pt x="10" y="5"/>
                    <a:pt x="10" y="5"/>
                    <a:pt x="10" y="5"/>
                  </a:cubicBezTo>
                  <a:cubicBezTo>
                    <a:pt x="9" y="6"/>
                    <a:pt x="8" y="6"/>
                    <a:pt x="6" y="7"/>
                  </a:cubicBezTo>
                  <a:cubicBezTo>
                    <a:pt x="8" y="6"/>
                    <a:pt x="9" y="5"/>
                    <a:pt x="10" y="4"/>
                  </a:cubicBezTo>
                  <a:cubicBezTo>
                    <a:pt x="9" y="3"/>
                    <a:pt x="9" y="3"/>
                    <a:pt x="9" y="3"/>
                  </a:cubicBezTo>
                  <a:cubicBezTo>
                    <a:pt x="8" y="4"/>
                    <a:pt x="7" y="5"/>
                    <a:pt x="5" y="5"/>
                  </a:cubicBezTo>
                  <a:moveTo>
                    <a:pt x="8" y="0"/>
                  </a:moveTo>
                  <a:cubicBezTo>
                    <a:pt x="7" y="0"/>
                    <a:pt x="7" y="0"/>
                    <a:pt x="7" y="0"/>
                  </a:cubicBezTo>
                  <a:cubicBezTo>
                    <a:pt x="7" y="0"/>
                    <a:pt x="7" y="0"/>
                    <a:pt x="7" y="0"/>
                  </a:cubicBezTo>
                  <a:cubicBezTo>
                    <a:pt x="7" y="0"/>
                    <a:pt x="6" y="0"/>
                    <a:pt x="6" y="0"/>
                  </a:cubicBezTo>
                  <a:cubicBezTo>
                    <a:pt x="3" y="0"/>
                    <a:pt x="0" y="3"/>
                    <a:pt x="0" y="7"/>
                  </a:cubicBezTo>
                  <a:cubicBezTo>
                    <a:pt x="1" y="11"/>
                    <a:pt x="4" y="13"/>
                    <a:pt x="8" y="13"/>
                  </a:cubicBezTo>
                  <a:cubicBezTo>
                    <a:pt x="8" y="13"/>
                    <a:pt x="8" y="13"/>
                    <a:pt x="9" y="13"/>
                  </a:cubicBezTo>
                  <a:cubicBezTo>
                    <a:pt x="13" y="13"/>
                    <a:pt x="15" y="10"/>
                    <a:pt x="14" y="6"/>
                  </a:cubicBezTo>
                  <a:cubicBezTo>
                    <a:pt x="14" y="2"/>
                    <a:pt x="11" y="0"/>
                    <a:pt x="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8" name="Freeform 62"/>
            <p:cNvSpPr>
              <a:spLocks noEditPoints="1"/>
            </p:cNvSpPr>
            <p:nvPr/>
          </p:nvSpPr>
          <p:spPr bwMode="auto">
            <a:xfrm>
              <a:off x="9156369" y="4195689"/>
              <a:ext cx="220663" cy="203200"/>
            </a:xfrm>
            <a:custGeom>
              <a:avLst/>
              <a:gdLst>
                <a:gd name="T0" fmla="*/ 40 w 52"/>
                <a:gd name="T1" fmla="*/ 44 h 48"/>
                <a:gd name="T2" fmla="*/ 44 w 52"/>
                <a:gd name="T3" fmla="*/ 37 h 48"/>
                <a:gd name="T4" fmla="*/ 36 w 52"/>
                <a:gd name="T5" fmla="*/ 40 h 48"/>
                <a:gd name="T6" fmla="*/ 34 w 52"/>
                <a:gd name="T7" fmla="*/ 38 h 48"/>
                <a:gd name="T8" fmla="*/ 32 w 52"/>
                <a:gd name="T9" fmla="*/ 35 h 48"/>
                <a:gd name="T10" fmla="*/ 34 w 52"/>
                <a:gd name="T11" fmla="*/ 37 h 48"/>
                <a:gd name="T12" fmla="*/ 47 w 52"/>
                <a:gd name="T13" fmla="*/ 37 h 48"/>
                <a:gd name="T14" fmla="*/ 46 w 52"/>
                <a:gd name="T15" fmla="*/ 36 h 48"/>
                <a:gd name="T16" fmla="*/ 39 w 52"/>
                <a:gd name="T17" fmla="*/ 40 h 48"/>
                <a:gd name="T18" fmla="*/ 42 w 52"/>
                <a:gd name="T19" fmla="*/ 32 h 48"/>
                <a:gd name="T20" fmla="*/ 31 w 52"/>
                <a:gd name="T21" fmla="*/ 35 h 48"/>
                <a:gd name="T22" fmla="*/ 31 w 52"/>
                <a:gd name="T23" fmla="*/ 35 h 48"/>
                <a:gd name="T24" fmla="*/ 34 w 52"/>
                <a:gd name="T25" fmla="*/ 25 h 48"/>
                <a:gd name="T26" fmla="*/ 31 w 52"/>
                <a:gd name="T27" fmla="*/ 30 h 48"/>
                <a:gd name="T28" fmla="*/ 35 w 52"/>
                <a:gd name="T29" fmla="*/ 32 h 48"/>
                <a:gd name="T30" fmla="*/ 36 w 52"/>
                <a:gd name="T31" fmla="*/ 26 h 48"/>
                <a:gd name="T32" fmla="*/ 18 w 52"/>
                <a:gd name="T33" fmla="*/ 24 h 48"/>
                <a:gd name="T34" fmla="*/ 27 w 52"/>
                <a:gd name="T35" fmla="*/ 30 h 48"/>
                <a:gd name="T36" fmla="*/ 35 w 52"/>
                <a:gd name="T37" fmla="*/ 24 h 48"/>
                <a:gd name="T38" fmla="*/ 16 w 52"/>
                <a:gd name="T39" fmla="*/ 22 h 48"/>
                <a:gd name="T40" fmla="*/ 5 w 52"/>
                <a:gd name="T41" fmla="*/ 39 h 48"/>
                <a:gd name="T42" fmla="*/ 31 w 52"/>
                <a:gd name="T43" fmla="*/ 16 h 48"/>
                <a:gd name="T44" fmla="*/ 14 w 52"/>
                <a:gd name="T45" fmla="*/ 19 h 48"/>
                <a:gd name="T46" fmla="*/ 15 w 52"/>
                <a:gd name="T47" fmla="*/ 21 h 48"/>
                <a:gd name="T48" fmla="*/ 23 w 52"/>
                <a:gd name="T49" fmla="*/ 17 h 48"/>
                <a:gd name="T50" fmla="*/ 18 w 52"/>
                <a:gd name="T51" fmla="*/ 15 h 48"/>
                <a:gd name="T52" fmla="*/ 17 w 52"/>
                <a:gd name="T53" fmla="*/ 12 h 48"/>
                <a:gd name="T54" fmla="*/ 11 w 52"/>
                <a:gd name="T55" fmla="*/ 42 h 48"/>
                <a:gd name="T56" fmla="*/ 39 w 52"/>
                <a:gd name="T57" fmla="*/ 18 h 48"/>
                <a:gd name="T58" fmla="*/ 12 w 52"/>
                <a:gd name="T59" fmla="*/ 16 h 48"/>
                <a:gd name="T60" fmla="*/ 21 w 52"/>
                <a:gd name="T61" fmla="*/ 15 h 48"/>
                <a:gd name="T62" fmla="*/ 13 w 52"/>
                <a:gd name="T63" fmla="*/ 16 h 48"/>
                <a:gd name="T64" fmla="*/ 24 w 52"/>
                <a:gd name="T65" fmla="*/ 26 h 48"/>
                <a:gd name="T66" fmla="*/ 41 w 52"/>
                <a:gd name="T67" fmla="*/ 12 h 48"/>
                <a:gd name="T68" fmla="*/ 9 w 52"/>
                <a:gd name="T69" fmla="*/ 15 h 48"/>
                <a:gd name="T70" fmla="*/ 9 w 52"/>
                <a:gd name="T71" fmla="*/ 14 h 48"/>
                <a:gd name="T72" fmla="*/ 14 w 52"/>
                <a:gd name="T73" fmla="*/ 39 h 48"/>
                <a:gd name="T74" fmla="*/ 48 w 52"/>
                <a:gd name="T75" fmla="*/ 9 h 48"/>
                <a:gd name="T76" fmla="*/ 10 w 52"/>
                <a:gd name="T77" fmla="*/ 7 h 48"/>
                <a:gd name="T78" fmla="*/ 38 w 52"/>
                <a:gd name="T79" fmla="*/ 10 h 48"/>
                <a:gd name="T80" fmla="*/ 7 w 52"/>
                <a:gd name="T81" fmla="*/ 40 h 48"/>
                <a:gd name="T82" fmla="*/ 45 w 52"/>
                <a:gd name="T83" fmla="*/ 7 h 48"/>
                <a:gd name="T84" fmla="*/ 7 w 52"/>
                <a:gd name="T85" fmla="*/ 40 h 48"/>
                <a:gd name="T86" fmla="*/ 11 w 52"/>
                <a:gd name="T87" fmla="*/ 15 h 48"/>
                <a:gd name="T88" fmla="*/ 12 w 52"/>
                <a:gd name="T89" fmla="*/ 10 h 48"/>
                <a:gd name="T90" fmla="*/ 19 w 52"/>
                <a:gd name="T91" fmla="*/ 25 h 48"/>
                <a:gd name="T92" fmla="*/ 27 w 52"/>
                <a:gd name="T93" fmla="*/ 18 h 48"/>
                <a:gd name="T94" fmla="*/ 43 w 52"/>
                <a:gd name="T95" fmla="*/ 5 h 48"/>
                <a:gd name="T96" fmla="*/ 4 w 52"/>
                <a:gd name="T97" fmla="*/ 10 h 48"/>
                <a:gd name="T98" fmla="*/ 4 w 52"/>
                <a:gd name="T99" fmla="*/ 10 h 48"/>
                <a:gd name="T100" fmla="*/ 41 w 52"/>
                <a:gd name="T101" fmla="*/ 3 h 48"/>
                <a:gd name="T102" fmla="*/ 25 w 52"/>
                <a:gd name="T103" fmla="*/ 18 h 48"/>
                <a:gd name="T104" fmla="*/ 23 w 52"/>
                <a:gd name="T105" fmla="*/ 17 h 48"/>
                <a:gd name="T106" fmla="*/ 41 w 52"/>
                <a:gd name="T107" fmla="*/ 0 h 48"/>
                <a:gd name="T108" fmla="*/ 12 w 52"/>
                <a:gd name="T109" fmla="*/ 0 h 48"/>
                <a:gd name="T110" fmla="*/ 1 w 52"/>
                <a:gd name="T111" fmla="*/ 8 h 48"/>
                <a:gd name="T112" fmla="*/ 2 w 52"/>
                <a:gd name="T113" fmla="*/ 38 h 48"/>
                <a:gd name="T114" fmla="*/ 11 w 52"/>
                <a:gd name="T115" fmla="*/ 48 h 48"/>
                <a:gd name="T116" fmla="*/ 39 w 52"/>
                <a:gd name="T117" fmla="*/ 47 h 48"/>
                <a:gd name="T118" fmla="*/ 50 w 52"/>
                <a:gd name="T119" fmla="*/ 38 h 48"/>
                <a:gd name="T120" fmla="*/ 51 w 52"/>
                <a:gd name="T121" fmla="*/ 12 h 48"/>
                <a:gd name="T122" fmla="*/ 42 w 52"/>
                <a:gd name="T1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48">
                  <a:moveTo>
                    <a:pt x="40" y="44"/>
                  </a:moveTo>
                  <a:cubicBezTo>
                    <a:pt x="39" y="44"/>
                    <a:pt x="39" y="44"/>
                    <a:pt x="39" y="44"/>
                  </a:cubicBezTo>
                  <a:cubicBezTo>
                    <a:pt x="42" y="42"/>
                    <a:pt x="44" y="40"/>
                    <a:pt x="47" y="38"/>
                  </a:cubicBezTo>
                  <a:cubicBezTo>
                    <a:pt x="45" y="41"/>
                    <a:pt x="42" y="42"/>
                    <a:pt x="40" y="44"/>
                  </a:cubicBezTo>
                  <a:moveTo>
                    <a:pt x="39" y="43"/>
                  </a:moveTo>
                  <a:cubicBezTo>
                    <a:pt x="38" y="43"/>
                    <a:pt x="38" y="43"/>
                    <a:pt x="38" y="42"/>
                  </a:cubicBezTo>
                  <a:cubicBezTo>
                    <a:pt x="38" y="41"/>
                    <a:pt x="39" y="40"/>
                    <a:pt x="40" y="39"/>
                  </a:cubicBezTo>
                  <a:cubicBezTo>
                    <a:pt x="41" y="38"/>
                    <a:pt x="43" y="38"/>
                    <a:pt x="44" y="37"/>
                  </a:cubicBezTo>
                  <a:cubicBezTo>
                    <a:pt x="42" y="39"/>
                    <a:pt x="40" y="41"/>
                    <a:pt x="39" y="43"/>
                  </a:cubicBezTo>
                  <a:cubicBezTo>
                    <a:pt x="39" y="43"/>
                    <a:pt x="39" y="43"/>
                    <a:pt x="39" y="43"/>
                  </a:cubicBezTo>
                  <a:moveTo>
                    <a:pt x="37" y="42"/>
                  </a:moveTo>
                  <a:cubicBezTo>
                    <a:pt x="36" y="41"/>
                    <a:pt x="36" y="40"/>
                    <a:pt x="36" y="40"/>
                  </a:cubicBezTo>
                  <a:cubicBezTo>
                    <a:pt x="38" y="38"/>
                    <a:pt x="40" y="36"/>
                    <a:pt x="42" y="34"/>
                  </a:cubicBezTo>
                  <a:cubicBezTo>
                    <a:pt x="40" y="37"/>
                    <a:pt x="38" y="39"/>
                    <a:pt x="37" y="42"/>
                  </a:cubicBezTo>
                  <a:moveTo>
                    <a:pt x="35" y="39"/>
                  </a:moveTo>
                  <a:cubicBezTo>
                    <a:pt x="34" y="39"/>
                    <a:pt x="34" y="38"/>
                    <a:pt x="34" y="38"/>
                  </a:cubicBezTo>
                  <a:cubicBezTo>
                    <a:pt x="36" y="37"/>
                    <a:pt x="38" y="35"/>
                    <a:pt x="40" y="33"/>
                  </a:cubicBezTo>
                  <a:cubicBezTo>
                    <a:pt x="38" y="35"/>
                    <a:pt x="36" y="37"/>
                    <a:pt x="35" y="39"/>
                  </a:cubicBezTo>
                  <a:moveTo>
                    <a:pt x="33" y="37"/>
                  </a:moveTo>
                  <a:cubicBezTo>
                    <a:pt x="33" y="37"/>
                    <a:pt x="32" y="36"/>
                    <a:pt x="32" y="35"/>
                  </a:cubicBezTo>
                  <a:cubicBezTo>
                    <a:pt x="34" y="34"/>
                    <a:pt x="36" y="32"/>
                    <a:pt x="38" y="30"/>
                  </a:cubicBezTo>
                  <a:cubicBezTo>
                    <a:pt x="37" y="33"/>
                    <a:pt x="37" y="33"/>
                    <a:pt x="37" y="33"/>
                  </a:cubicBezTo>
                  <a:cubicBezTo>
                    <a:pt x="36" y="34"/>
                    <a:pt x="34" y="36"/>
                    <a:pt x="33" y="37"/>
                  </a:cubicBezTo>
                  <a:moveTo>
                    <a:pt x="34" y="37"/>
                  </a:moveTo>
                  <a:cubicBezTo>
                    <a:pt x="34" y="37"/>
                    <a:pt x="36" y="35"/>
                    <a:pt x="36" y="34"/>
                  </a:cubicBezTo>
                  <a:cubicBezTo>
                    <a:pt x="38" y="33"/>
                    <a:pt x="39" y="31"/>
                    <a:pt x="40" y="29"/>
                  </a:cubicBezTo>
                  <a:cubicBezTo>
                    <a:pt x="40" y="29"/>
                    <a:pt x="40" y="29"/>
                    <a:pt x="40" y="29"/>
                  </a:cubicBezTo>
                  <a:cubicBezTo>
                    <a:pt x="42" y="32"/>
                    <a:pt x="45" y="35"/>
                    <a:pt x="47" y="37"/>
                  </a:cubicBezTo>
                  <a:cubicBezTo>
                    <a:pt x="45" y="38"/>
                    <a:pt x="44" y="39"/>
                    <a:pt x="42" y="41"/>
                  </a:cubicBezTo>
                  <a:cubicBezTo>
                    <a:pt x="40" y="42"/>
                    <a:pt x="40" y="42"/>
                    <a:pt x="40" y="42"/>
                  </a:cubicBezTo>
                  <a:cubicBezTo>
                    <a:pt x="40" y="42"/>
                    <a:pt x="42" y="40"/>
                    <a:pt x="42" y="40"/>
                  </a:cubicBezTo>
                  <a:cubicBezTo>
                    <a:pt x="43" y="39"/>
                    <a:pt x="45" y="37"/>
                    <a:pt x="46" y="36"/>
                  </a:cubicBezTo>
                  <a:cubicBezTo>
                    <a:pt x="45" y="36"/>
                    <a:pt x="45" y="36"/>
                    <a:pt x="45" y="36"/>
                  </a:cubicBezTo>
                  <a:cubicBezTo>
                    <a:pt x="43" y="36"/>
                    <a:pt x="42" y="37"/>
                    <a:pt x="40" y="39"/>
                  </a:cubicBezTo>
                  <a:cubicBezTo>
                    <a:pt x="39" y="40"/>
                    <a:pt x="38" y="41"/>
                    <a:pt x="38" y="41"/>
                  </a:cubicBezTo>
                  <a:cubicBezTo>
                    <a:pt x="38" y="41"/>
                    <a:pt x="38" y="41"/>
                    <a:pt x="39" y="40"/>
                  </a:cubicBezTo>
                  <a:cubicBezTo>
                    <a:pt x="40" y="37"/>
                    <a:pt x="42" y="36"/>
                    <a:pt x="43" y="34"/>
                  </a:cubicBezTo>
                  <a:cubicBezTo>
                    <a:pt x="43" y="33"/>
                    <a:pt x="43" y="33"/>
                    <a:pt x="43" y="33"/>
                  </a:cubicBezTo>
                  <a:cubicBezTo>
                    <a:pt x="40" y="35"/>
                    <a:pt x="37" y="37"/>
                    <a:pt x="35" y="39"/>
                  </a:cubicBezTo>
                  <a:cubicBezTo>
                    <a:pt x="37" y="38"/>
                    <a:pt x="40" y="34"/>
                    <a:pt x="42" y="32"/>
                  </a:cubicBezTo>
                  <a:cubicBezTo>
                    <a:pt x="41" y="31"/>
                    <a:pt x="41" y="31"/>
                    <a:pt x="41" y="31"/>
                  </a:cubicBezTo>
                  <a:cubicBezTo>
                    <a:pt x="39" y="32"/>
                    <a:pt x="37" y="34"/>
                    <a:pt x="35" y="36"/>
                  </a:cubicBezTo>
                  <a:cubicBezTo>
                    <a:pt x="35" y="36"/>
                    <a:pt x="34" y="37"/>
                    <a:pt x="34" y="37"/>
                  </a:cubicBezTo>
                  <a:moveTo>
                    <a:pt x="31" y="35"/>
                  </a:moveTo>
                  <a:cubicBezTo>
                    <a:pt x="30" y="34"/>
                    <a:pt x="30" y="33"/>
                    <a:pt x="29" y="33"/>
                  </a:cubicBezTo>
                  <a:cubicBezTo>
                    <a:pt x="32" y="31"/>
                    <a:pt x="34" y="30"/>
                    <a:pt x="36" y="28"/>
                  </a:cubicBezTo>
                  <a:cubicBezTo>
                    <a:pt x="35" y="28"/>
                    <a:pt x="34" y="31"/>
                    <a:pt x="33" y="32"/>
                  </a:cubicBezTo>
                  <a:cubicBezTo>
                    <a:pt x="33" y="33"/>
                    <a:pt x="32" y="34"/>
                    <a:pt x="31" y="35"/>
                  </a:cubicBezTo>
                  <a:moveTo>
                    <a:pt x="28" y="32"/>
                  </a:moveTo>
                  <a:cubicBezTo>
                    <a:pt x="28" y="32"/>
                    <a:pt x="28" y="31"/>
                    <a:pt x="27" y="31"/>
                  </a:cubicBezTo>
                  <a:cubicBezTo>
                    <a:pt x="27" y="31"/>
                    <a:pt x="27" y="31"/>
                    <a:pt x="27" y="31"/>
                  </a:cubicBezTo>
                  <a:cubicBezTo>
                    <a:pt x="30" y="29"/>
                    <a:pt x="32" y="27"/>
                    <a:pt x="34" y="25"/>
                  </a:cubicBezTo>
                  <a:cubicBezTo>
                    <a:pt x="33" y="26"/>
                    <a:pt x="32" y="28"/>
                    <a:pt x="31" y="29"/>
                  </a:cubicBezTo>
                  <a:cubicBezTo>
                    <a:pt x="30" y="30"/>
                    <a:pt x="29" y="31"/>
                    <a:pt x="28" y="32"/>
                  </a:cubicBezTo>
                  <a:moveTo>
                    <a:pt x="29" y="32"/>
                  </a:moveTo>
                  <a:cubicBezTo>
                    <a:pt x="29" y="32"/>
                    <a:pt x="30" y="31"/>
                    <a:pt x="31" y="30"/>
                  </a:cubicBezTo>
                  <a:cubicBezTo>
                    <a:pt x="33" y="28"/>
                    <a:pt x="35" y="27"/>
                    <a:pt x="35" y="24"/>
                  </a:cubicBezTo>
                  <a:cubicBezTo>
                    <a:pt x="37" y="26"/>
                    <a:pt x="38" y="27"/>
                    <a:pt x="40" y="29"/>
                  </a:cubicBezTo>
                  <a:cubicBezTo>
                    <a:pt x="39" y="29"/>
                    <a:pt x="39" y="29"/>
                    <a:pt x="39" y="29"/>
                  </a:cubicBezTo>
                  <a:cubicBezTo>
                    <a:pt x="38" y="30"/>
                    <a:pt x="36" y="31"/>
                    <a:pt x="35" y="32"/>
                  </a:cubicBezTo>
                  <a:cubicBezTo>
                    <a:pt x="34" y="33"/>
                    <a:pt x="32" y="35"/>
                    <a:pt x="32" y="35"/>
                  </a:cubicBezTo>
                  <a:cubicBezTo>
                    <a:pt x="32" y="35"/>
                    <a:pt x="32" y="34"/>
                    <a:pt x="33" y="33"/>
                  </a:cubicBezTo>
                  <a:cubicBezTo>
                    <a:pt x="35" y="31"/>
                    <a:pt x="37" y="29"/>
                    <a:pt x="37" y="26"/>
                  </a:cubicBezTo>
                  <a:cubicBezTo>
                    <a:pt x="36" y="26"/>
                    <a:pt x="36" y="26"/>
                    <a:pt x="36" y="26"/>
                  </a:cubicBezTo>
                  <a:cubicBezTo>
                    <a:pt x="35" y="28"/>
                    <a:pt x="33" y="30"/>
                    <a:pt x="31" y="31"/>
                  </a:cubicBezTo>
                  <a:cubicBezTo>
                    <a:pt x="30" y="32"/>
                    <a:pt x="29" y="32"/>
                    <a:pt x="29" y="32"/>
                  </a:cubicBezTo>
                  <a:moveTo>
                    <a:pt x="18" y="24"/>
                  </a:moveTo>
                  <a:cubicBezTo>
                    <a:pt x="18" y="24"/>
                    <a:pt x="18" y="24"/>
                    <a:pt x="18" y="24"/>
                  </a:cubicBezTo>
                  <a:cubicBezTo>
                    <a:pt x="18" y="24"/>
                    <a:pt x="18" y="24"/>
                    <a:pt x="18" y="24"/>
                  </a:cubicBezTo>
                  <a:cubicBezTo>
                    <a:pt x="19" y="24"/>
                    <a:pt x="19" y="24"/>
                    <a:pt x="19" y="24"/>
                  </a:cubicBezTo>
                  <a:cubicBezTo>
                    <a:pt x="18" y="24"/>
                    <a:pt x="18" y="24"/>
                    <a:pt x="18" y="24"/>
                  </a:cubicBezTo>
                  <a:moveTo>
                    <a:pt x="27" y="30"/>
                  </a:moveTo>
                  <a:cubicBezTo>
                    <a:pt x="28" y="29"/>
                    <a:pt x="28" y="29"/>
                    <a:pt x="28" y="29"/>
                  </a:cubicBezTo>
                  <a:cubicBezTo>
                    <a:pt x="29" y="28"/>
                    <a:pt x="31" y="26"/>
                    <a:pt x="32" y="24"/>
                  </a:cubicBezTo>
                  <a:cubicBezTo>
                    <a:pt x="33" y="24"/>
                    <a:pt x="34" y="23"/>
                    <a:pt x="34" y="22"/>
                  </a:cubicBezTo>
                  <a:cubicBezTo>
                    <a:pt x="34" y="23"/>
                    <a:pt x="35" y="23"/>
                    <a:pt x="35" y="24"/>
                  </a:cubicBezTo>
                  <a:cubicBezTo>
                    <a:pt x="35" y="24"/>
                    <a:pt x="35" y="24"/>
                    <a:pt x="35" y="24"/>
                  </a:cubicBezTo>
                  <a:cubicBezTo>
                    <a:pt x="33" y="26"/>
                    <a:pt x="30" y="28"/>
                    <a:pt x="27" y="30"/>
                  </a:cubicBezTo>
                  <a:moveTo>
                    <a:pt x="17" y="23"/>
                  </a:moveTo>
                  <a:cubicBezTo>
                    <a:pt x="17" y="23"/>
                    <a:pt x="16" y="22"/>
                    <a:pt x="16" y="22"/>
                  </a:cubicBezTo>
                  <a:cubicBezTo>
                    <a:pt x="18" y="21"/>
                    <a:pt x="20" y="19"/>
                    <a:pt x="23" y="18"/>
                  </a:cubicBezTo>
                  <a:cubicBezTo>
                    <a:pt x="20" y="19"/>
                    <a:pt x="19" y="21"/>
                    <a:pt x="17" y="23"/>
                  </a:cubicBezTo>
                  <a:moveTo>
                    <a:pt x="7" y="40"/>
                  </a:moveTo>
                  <a:cubicBezTo>
                    <a:pt x="6" y="40"/>
                    <a:pt x="6" y="40"/>
                    <a:pt x="5" y="39"/>
                  </a:cubicBezTo>
                  <a:cubicBezTo>
                    <a:pt x="8" y="36"/>
                    <a:pt x="11" y="34"/>
                    <a:pt x="14" y="31"/>
                  </a:cubicBezTo>
                  <a:cubicBezTo>
                    <a:pt x="14" y="30"/>
                    <a:pt x="15" y="30"/>
                    <a:pt x="15" y="29"/>
                  </a:cubicBezTo>
                  <a:cubicBezTo>
                    <a:pt x="18" y="27"/>
                    <a:pt x="21" y="24"/>
                    <a:pt x="24" y="22"/>
                  </a:cubicBezTo>
                  <a:cubicBezTo>
                    <a:pt x="26" y="20"/>
                    <a:pt x="29" y="18"/>
                    <a:pt x="31" y="16"/>
                  </a:cubicBezTo>
                  <a:cubicBezTo>
                    <a:pt x="28" y="19"/>
                    <a:pt x="24" y="22"/>
                    <a:pt x="22" y="25"/>
                  </a:cubicBezTo>
                  <a:cubicBezTo>
                    <a:pt x="17" y="31"/>
                    <a:pt x="10" y="34"/>
                    <a:pt x="7" y="40"/>
                  </a:cubicBezTo>
                  <a:moveTo>
                    <a:pt x="15" y="21"/>
                  </a:moveTo>
                  <a:cubicBezTo>
                    <a:pt x="14" y="20"/>
                    <a:pt x="14" y="20"/>
                    <a:pt x="14" y="19"/>
                  </a:cubicBezTo>
                  <a:cubicBezTo>
                    <a:pt x="15" y="19"/>
                    <a:pt x="17" y="18"/>
                    <a:pt x="19" y="17"/>
                  </a:cubicBezTo>
                  <a:cubicBezTo>
                    <a:pt x="20" y="16"/>
                    <a:pt x="20" y="16"/>
                    <a:pt x="20" y="16"/>
                  </a:cubicBezTo>
                  <a:cubicBezTo>
                    <a:pt x="21" y="16"/>
                    <a:pt x="19" y="18"/>
                    <a:pt x="18" y="18"/>
                  </a:cubicBezTo>
                  <a:cubicBezTo>
                    <a:pt x="17" y="19"/>
                    <a:pt x="16" y="20"/>
                    <a:pt x="15" y="21"/>
                  </a:cubicBezTo>
                  <a:moveTo>
                    <a:pt x="16" y="21"/>
                  </a:moveTo>
                  <a:cubicBezTo>
                    <a:pt x="18" y="19"/>
                    <a:pt x="20" y="17"/>
                    <a:pt x="22" y="15"/>
                  </a:cubicBezTo>
                  <a:cubicBezTo>
                    <a:pt x="22" y="15"/>
                    <a:pt x="22" y="15"/>
                    <a:pt x="22" y="15"/>
                  </a:cubicBezTo>
                  <a:cubicBezTo>
                    <a:pt x="22" y="16"/>
                    <a:pt x="22" y="16"/>
                    <a:pt x="23" y="17"/>
                  </a:cubicBezTo>
                  <a:cubicBezTo>
                    <a:pt x="21" y="18"/>
                    <a:pt x="18" y="19"/>
                    <a:pt x="16" y="21"/>
                  </a:cubicBezTo>
                  <a:moveTo>
                    <a:pt x="13" y="18"/>
                  </a:moveTo>
                  <a:cubicBezTo>
                    <a:pt x="12" y="17"/>
                    <a:pt x="12" y="17"/>
                    <a:pt x="12" y="17"/>
                  </a:cubicBezTo>
                  <a:cubicBezTo>
                    <a:pt x="14" y="17"/>
                    <a:pt x="16" y="16"/>
                    <a:pt x="18" y="15"/>
                  </a:cubicBezTo>
                  <a:cubicBezTo>
                    <a:pt x="16" y="16"/>
                    <a:pt x="14" y="17"/>
                    <a:pt x="13" y="18"/>
                  </a:cubicBezTo>
                  <a:moveTo>
                    <a:pt x="11" y="17"/>
                  </a:moveTo>
                  <a:cubicBezTo>
                    <a:pt x="10" y="16"/>
                    <a:pt x="10" y="16"/>
                    <a:pt x="10" y="16"/>
                  </a:cubicBezTo>
                  <a:cubicBezTo>
                    <a:pt x="13" y="15"/>
                    <a:pt x="15" y="13"/>
                    <a:pt x="17" y="12"/>
                  </a:cubicBezTo>
                  <a:cubicBezTo>
                    <a:pt x="15" y="13"/>
                    <a:pt x="13" y="15"/>
                    <a:pt x="11" y="17"/>
                  </a:cubicBezTo>
                  <a:moveTo>
                    <a:pt x="11" y="44"/>
                  </a:moveTo>
                  <a:cubicBezTo>
                    <a:pt x="11" y="44"/>
                    <a:pt x="10" y="44"/>
                    <a:pt x="10" y="43"/>
                  </a:cubicBezTo>
                  <a:cubicBezTo>
                    <a:pt x="11" y="42"/>
                    <a:pt x="11" y="42"/>
                    <a:pt x="11" y="42"/>
                  </a:cubicBezTo>
                  <a:cubicBezTo>
                    <a:pt x="11" y="42"/>
                    <a:pt x="11" y="42"/>
                    <a:pt x="11" y="42"/>
                  </a:cubicBezTo>
                  <a:cubicBezTo>
                    <a:pt x="21" y="33"/>
                    <a:pt x="31" y="24"/>
                    <a:pt x="41" y="15"/>
                  </a:cubicBezTo>
                  <a:cubicBezTo>
                    <a:pt x="43" y="14"/>
                    <a:pt x="44" y="13"/>
                    <a:pt x="46" y="12"/>
                  </a:cubicBezTo>
                  <a:cubicBezTo>
                    <a:pt x="44" y="14"/>
                    <a:pt x="41" y="16"/>
                    <a:pt x="39" y="18"/>
                  </a:cubicBezTo>
                  <a:cubicBezTo>
                    <a:pt x="34" y="21"/>
                    <a:pt x="30" y="26"/>
                    <a:pt x="26" y="31"/>
                  </a:cubicBezTo>
                  <a:cubicBezTo>
                    <a:pt x="25" y="31"/>
                    <a:pt x="25" y="31"/>
                    <a:pt x="25" y="31"/>
                  </a:cubicBezTo>
                  <a:cubicBezTo>
                    <a:pt x="21" y="36"/>
                    <a:pt x="16" y="40"/>
                    <a:pt x="11" y="44"/>
                  </a:cubicBezTo>
                  <a:moveTo>
                    <a:pt x="12" y="16"/>
                  </a:moveTo>
                  <a:cubicBezTo>
                    <a:pt x="12" y="16"/>
                    <a:pt x="14" y="15"/>
                    <a:pt x="15" y="15"/>
                  </a:cubicBezTo>
                  <a:cubicBezTo>
                    <a:pt x="16" y="14"/>
                    <a:pt x="17" y="13"/>
                    <a:pt x="18" y="11"/>
                  </a:cubicBezTo>
                  <a:cubicBezTo>
                    <a:pt x="19" y="13"/>
                    <a:pt x="20" y="14"/>
                    <a:pt x="21" y="15"/>
                  </a:cubicBezTo>
                  <a:cubicBezTo>
                    <a:pt x="21" y="15"/>
                    <a:pt x="21" y="15"/>
                    <a:pt x="21" y="15"/>
                  </a:cubicBezTo>
                  <a:cubicBezTo>
                    <a:pt x="18" y="16"/>
                    <a:pt x="16" y="18"/>
                    <a:pt x="13" y="19"/>
                  </a:cubicBezTo>
                  <a:cubicBezTo>
                    <a:pt x="15" y="18"/>
                    <a:pt x="18" y="16"/>
                    <a:pt x="19" y="14"/>
                  </a:cubicBezTo>
                  <a:cubicBezTo>
                    <a:pt x="19" y="14"/>
                    <a:pt x="19" y="14"/>
                    <a:pt x="19" y="14"/>
                  </a:cubicBezTo>
                  <a:cubicBezTo>
                    <a:pt x="17" y="15"/>
                    <a:pt x="15" y="15"/>
                    <a:pt x="13" y="16"/>
                  </a:cubicBezTo>
                  <a:cubicBezTo>
                    <a:pt x="13" y="16"/>
                    <a:pt x="12" y="16"/>
                    <a:pt x="12" y="16"/>
                  </a:cubicBezTo>
                  <a:moveTo>
                    <a:pt x="9" y="43"/>
                  </a:moveTo>
                  <a:cubicBezTo>
                    <a:pt x="9" y="42"/>
                    <a:pt x="8" y="42"/>
                    <a:pt x="7" y="41"/>
                  </a:cubicBezTo>
                  <a:cubicBezTo>
                    <a:pt x="13" y="36"/>
                    <a:pt x="19" y="31"/>
                    <a:pt x="24" y="26"/>
                  </a:cubicBezTo>
                  <a:cubicBezTo>
                    <a:pt x="28" y="22"/>
                    <a:pt x="31" y="20"/>
                    <a:pt x="35" y="17"/>
                  </a:cubicBezTo>
                  <a:cubicBezTo>
                    <a:pt x="38" y="14"/>
                    <a:pt x="41" y="12"/>
                    <a:pt x="43" y="9"/>
                  </a:cubicBezTo>
                  <a:cubicBezTo>
                    <a:pt x="44" y="9"/>
                    <a:pt x="44" y="8"/>
                    <a:pt x="44" y="8"/>
                  </a:cubicBezTo>
                  <a:cubicBezTo>
                    <a:pt x="44" y="8"/>
                    <a:pt x="41" y="11"/>
                    <a:pt x="41" y="12"/>
                  </a:cubicBezTo>
                  <a:cubicBezTo>
                    <a:pt x="39" y="13"/>
                    <a:pt x="38" y="15"/>
                    <a:pt x="36" y="16"/>
                  </a:cubicBezTo>
                  <a:cubicBezTo>
                    <a:pt x="33" y="19"/>
                    <a:pt x="30" y="22"/>
                    <a:pt x="27" y="25"/>
                  </a:cubicBezTo>
                  <a:cubicBezTo>
                    <a:pt x="21" y="31"/>
                    <a:pt x="15" y="36"/>
                    <a:pt x="9" y="43"/>
                  </a:cubicBezTo>
                  <a:moveTo>
                    <a:pt x="9" y="15"/>
                  </a:moveTo>
                  <a:cubicBezTo>
                    <a:pt x="9" y="14"/>
                    <a:pt x="8" y="13"/>
                    <a:pt x="7" y="12"/>
                  </a:cubicBezTo>
                  <a:cubicBezTo>
                    <a:pt x="9" y="11"/>
                    <a:pt x="11" y="9"/>
                    <a:pt x="13" y="8"/>
                  </a:cubicBezTo>
                  <a:cubicBezTo>
                    <a:pt x="11" y="9"/>
                    <a:pt x="10" y="11"/>
                    <a:pt x="8" y="13"/>
                  </a:cubicBezTo>
                  <a:cubicBezTo>
                    <a:pt x="9" y="14"/>
                    <a:pt x="9" y="14"/>
                    <a:pt x="9" y="14"/>
                  </a:cubicBezTo>
                  <a:cubicBezTo>
                    <a:pt x="11" y="13"/>
                    <a:pt x="13" y="11"/>
                    <a:pt x="15" y="10"/>
                  </a:cubicBezTo>
                  <a:cubicBezTo>
                    <a:pt x="13" y="11"/>
                    <a:pt x="11" y="13"/>
                    <a:pt x="9" y="15"/>
                  </a:cubicBezTo>
                  <a:moveTo>
                    <a:pt x="13" y="39"/>
                  </a:moveTo>
                  <a:cubicBezTo>
                    <a:pt x="14" y="39"/>
                    <a:pt x="14" y="39"/>
                    <a:pt x="14" y="39"/>
                  </a:cubicBezTo>
                  <a:cubicBezTo>
                    <a:pt x="15" y="37"/>
                    <a:pt x="17" y="36"/>
                    <a:pt x="18" y="34"/>
                  </a:cubicBezTo>
                  <a:cubicBezTo>
                    <a:pt x="21" y="31"/>
                    <a:pt x="24" y="28"/>
                    <a:pt x="27" y="25"/>
                  </a:cubicBezTo>
                  <a:cubicBezTo>
                    <a:pt x="34" y="20"/>
                    <a:pt x="40" y="14"/>
                    <a:pt x="46" y="8"/>
                  </a:cubicBezTo>
                  <a:cubicBezTo>
                    <a:pt x="46" y="8"/>
                    <a:pt x="47" y="9"/>
                    <a:pt x="48" y="9"/>
                  </a:cubicBezTo>
                  <a:cubicBezTo>
                    <a:pt x="35" y="19"/>
                    <a:pt x="24" y="29"/>
                    <a:pt x="13" y="39"/>
                  </a:cubicBezTo>
                  <a:moveTo>
                    <a:pt x="6" y="11"/>
                  </a:moveTo>
                  <a:cubicBezTo>
                    <a:pt x="6" y="11"/>
                    <a:pt x="5" y="11"/>
                    <a:pt x="5" y="10"/>
                  </a:cubicBezTo>
                  <a:cubicBezTo>
                    <a:pt x="7" y="9"/>
                    <a:pt x="8" y="8"/>
                    <a:pt x="10" y="7"/>
                  </a:cubicBezTo>
                  <a:cubicBezTo>
                    <a:pt x="10" y="7"/>
                    <a:pt x="10" y="7"/>
                    <a:pt x="10" y="7"/>
                  </a:cubicBezTo>
                  <a:cubicBezTo>
                    <a:pt x="8" y="9"/>
                    <a:pt x="7" y="10"/>
                    <a:pt x="6" y="11"/>
                  </a:cubicBezTo>
                  <a:moveTo>
                    <a:pt x="37" y="11"/>
                  </a:moveTo>
                  <a:cubicBezTo>
                    <a:pt x="38" y="10"/>
                    <a:pt x="38" y="10"/>
                    <a:pt x="38" y="10"/>
                  </a:cubicBezTo>
                  <a:cubicBezTo>
                    <a:pt x="38" y="10"/>
                    <a:pt x="42" y="6"/>
                    <a:pt x="42" y="6"/>
                  </a:cubicBezTo>
                  <a:cubicBezTo>
                    <a:pt x="42" y="6"/>
                    <a:pt x="42" y="7"/>
                    <a:pt x="41" y="7"/>
                  </a:cubicBezTo>
                  <a:cubicBezTo>
                    <a:pt x="39" y="9"/>
                    <a:pt x="38" y="10"/>
                    <a:pt x="37" y="11"/>
                  </a:cubicBezTo>
                  <a:moveTo>
                    <a:pt x="7" y="40"/>
                  </a:moveTo>
                  <a:cubicBezTo>
                    <a:pt x="9" y="38"/>
                    <a:pt x="12" y="35"/>
                    <a:pt x="14" y="33"/>
                  </a:cubicBezTo>
                  <a:cubicBezTo>
                    <a:pt x="18" y="30"/>
                    <a:pt x="21" y="27"/>
                    <a:pt x="24" y="23"/>
                  </a:cubicBezTo>
                  <a:cubicBezTo>
                    <a:pt x="30" y="17"/>
                    <a:pt x="38" y="12"/>
                    <a:pt x="43" y="6"/>
                  </a:cubicBezTo>
                  <a:cubicBezTo>
                    <a:pt x="44" y="6"/>
                    <a:pt x="44" y="7"/>
                    <a:pt x="45" y="7"/>
                  </a:cubicBezTo>
                  <a:cubicBezTo>
                    <a:pt x="42" y="9"/>
                    <a:pt x="40" y="12"/>
                    <a:pt x="37" y="14"/>
                  </a:cubicBezTo>
                  <a:cubicBezTo>
                    <a:pt x="34" y="17"/>
                    <a:pt x="29" y="19"/>
                    <a:pt x="26" y="23"/>
                  </a:cubicBezTo>
                  <a:cubicBezTo>
                    <a:pt x="23" y="26"/>
                    <a:pt x="21" y="29"/>
                    <a:pt x="18" y="31"/>
                  </a:cubicBezTo>
                  <a:cubicBezTo>
                    <a:pt x="14" y="34"/>
                    <a:pt x="10" y="37"/>
                    <a:pt x="7" y="40"/>
                  </a:cubicBezTo>
                  <a:moveTo>
                    <a:pt x="7" y="11"/>
                  </a:moveTo>
                  <a:cubicBezTo>
                    <a:pt x="9" y="10"/>
                    <a:pt x="11" y="7"/>
                    <a:pt x="13" y="5"/>
                  </a:cubicBezTo>
                  <a:cubicBezTo>
                    <a:pt x="15" y="7"/>
                    <a:pt x="16" y="9"/>
                    <a:pt x="18" y="11"/>
                  </a:cubicBezTo>
                  <a:cubicBezTo>
                    <a:pt x="15" y="12"/>
                    <a:pt x="13" y="14"/>
                    <a:pt x="11" y="15"/>
                  </a:cubicBezTo>
                  <a:cubicBezTo>
                    <a:pt x="12" y="14"/>
                    <a:pt x="15" y="11"/>
                    <a:pt x="16" y="10"/>
                  </a:cubicBezTo>
                  <a:cubicBezTo>
                    <a:pt x="16" y="9"/>
                    <a:pt x="16" y="9"/>
                    <a:pt x="16" y="9"/>
                  </a:cubicBezTo>
                  <a:cubicBezTo>
                    <a:pt x="14" y="10"/>
                    <a:pt x="12" y="11"/>
                    <a:pt x="11" y="12"/>
                  </a:cubicBezTo>
                  <a:cubicBezTo>
                    <a:pt x="10" y="11"/>
                    <a:pt x="11" y="11"/>
                    <a:pt x="12" y="10"/>
                  </a:cubicBezTo>
                  <a:cubicBezTo>
                    <a:pt x="13" y="9"/>
                    <a:pt x="14" y="8"/>
                    <a:pt x="15" y="7"/>
                  </a:cubicBezTo>
                  <a:cubicBezTo>
                    <a:pt x="14" y="7"/>
                    <a:pt x="14" y="7"/>
                    <a:pt x="14" y="7"/>
                  </a:cubicBezTo>
                  <a:cubicBezTo>
                    <a:pt x="12" y="8"/>
                    <a:pt x="9" y="10"/>
                    <a:pt x="7" y="11"/>
                  </a:cubicBezTo>
                  <a:moveTo>
                    <a:pt x="19" y="25"/>
                  </a:moveTo>
                  <a:cubicBezTo>
                    <a:pt x="19" y="25"/>
                    <a:pt x="19" y="25"/>
                    <a:pt x="19" y="25"/>
                  </a:cubicBezTo>
                  <a:cubicBezTo>
                    <a:pt x="19" y="24"/>
                    <a:pt x="20" y="24"/>
                    <a:pt x="21" y="23"/>
                  </a:cubicBezTo>
                  <a:cubicBezTo>
                    <a:pt x="21" y="22"/>
                    <a:pt x="21" y="22"/>
                    <a:pt x="21" y="22"/>
                  </a:cubicBezTo>
                  <a:cubicBezTo>
                    <a:pt x="23" y="21"/>
                    <a:pt x="25" y="19"/>
                    <a:pt x="27" y="18"/>
                  </a:cubicBezTo>
                  <a:cubicBezTo>
                    <a:pt x="29" y="17"/>
                    <a:pt x="30" y="16"/>
                    <a:pt x="32" y="14"/>
                  </a:cubicBezTo>
                  <a:cubicBezTo>
                    <a:pt x="35" y="11"/>
                    <a:pt x="38" y="8"/>
                    <a:pt x="42" y="5"/>
                  </a:cubicBezTo>
                  <a:cubicBezTo>
                    <a:pt x="42" y="4"/>
                    <a:pt x="42" y="4"/>
                    <a:pt x="42" y="4"/>
                  </a:cubicBezTo>
                  <a:cubicBezTo>
                    <a:pt x="43" y="5"/>
                    <a:pt x="43" y="5"/>
                    <a:pt x="43" y="5"/>
                  </a:cubicBezTo>
                  <a:cubicBezTo>
                    <a:pt x="40" y="7"/>
                    <a:pt x="37" y="9"/>
                    <a:pt x="35" y="12"/>
                  </a:cubicBezTo>
                  <a:cubicBezTo>
                    <a:pt x="32" y="15"/>
                    <a:pt x="29" y="16"/>
                    <a:pt x="26" y="19"/>
                  </a:cubicBezTo>
                  <a:cubicBezTo>
                    <a:pt x="23" y="21"/>
                    <a:pt x="21" y="23"/>
                    <a:pt x="19" y="25"/>
                  </a:cubicBezTo>
                  <a:moveTo>
                    <a:pt x="4" y="10"/>
                  </a:moveTo>
                  <a:cubicBezTo>
                    <a:pt x="4" y="9"/>
                    <a:pt x="4" y="9"/>
                    <a:pt x="4" y="9"/>
                  </a:cubicBezTo>
                  <a:cubicBezTo>
                    <a:pt x="7" y="7"/>
                    <a:pt x="9" y="5"/>
                    <a:pt x="12" y="3"/>
                  </a:cubicBezTo>
                  <a:cubicBezTo>
                    <a:pt x="13" y="4"/>
                    <a:pt x="13" y="4"/>
                    <a:pt x="13" y="4"/>
                  </a:cubicBezTo>
                  <a:cubicBezTo>
                    <a:pt x="10" y="6"/>
                    <a:pt x="7" y="8"/>
                    <a:pt x="4" y="10"/>
                  </a:cubicBezTo>
                  <a:moveTo>
                    <a:pt x="25" y="18"/>
                  </a:moveTo>
                  <a:cubicBezTo>
                    <a:pt x="25" y="18"/>
                    <a:pt x="25" y="18"/>
                    <a:pt x="25" y="18"/>
                  </a:cubicBezTo>
                  <a:cubicBezTo>
                    <a:pt x="26" y="17"/>
                    <a:pt x="26" y="17"/>
                    <a:pt x="26" y="17"/>
                  </a:cubicBezTo>
                  <a:cubicBezTo>
                    <a:pt x="31" y="13"/>
                    <a:pt x="35" y="7"/>
                    <a:pt x="41" y="3"/>
                  </a:cubicBezTo>
                  <a:cubicBezTo>
                    <a:pt x="42" y="4"/>
                    <a:pt x="42" y="4"/>
                    <a:pt x="42" y="4"/>
                  </a:cubicBezTo>
                  <a:cubicBezTo>
                    <a:pt x="41" y="4"/>
                    <a:pt x="41" y="4"/>
                    <a:pt x="41" y="4"/>
                  </a:cubicBezTo>
                  <a:cubicBezTo>
                    <a:pt x="36" y="8"/>
                    <a:pt x="31" y="13"/>
                    <a:pt x="26" y="18"/>
                  </a:cubicBezTo>
                  <a:cubicBezTo>
                    <a:pt x="25" y="18"/>
                    <a:pt x="25" y="18"/>
                    <a:pt x="25" y="18"/>
                  </a:cubicBezTo>
                  <a:cubicBezTo>
                    <a:pt x="24" y="19"/>
                    <a:pt x="24" y="19"/>
                    <a:pt x="23" y="20"/>
                  </a:cubicBezTo>
                  <a:cubicBezTo>
                    <a:pt x="22" y="20"/>
                    <a:pt x="22" y="21"/>
                    <a:pt x="21" y="21"/>
                  </a:cubicBezTo>
                  <a:cubicBezTo>
                    <a:pt x="20" y="22"/>
                    <a:pt x="18" y="23"/>
                    <a:pt x="18" y="23"/>
                  </a:cubicBezTo>
                  <a:cubicBezTo>
                    <a:pt x="19" y="21"/>
                    <a:pt x="22" y="19"/>
                    <a:pt x="23" y="17"/>
                  </a:cubicBezTo>
                  <a:cubicBezTo>
                    <a:pt x="24" y="17"/>
                    <a:pt x="24" y="17"/>
                    <a:pt x="24" y="17"/>
                  </a:cubicBezTo>
                  <a:cubicBezTo>
                    <a:pt x="24" y="18"/>
                    <a:pt x="24" y="18"/>
                    <a:pt x="25" y="18"/>
                  </a:cubicBezTo>
                  <a:moveTo>
                    <a:pt x="41" y="0"/>
                  </a:moveTo>
                  <a:cubicBezTo>
                    <a:pt x="41" y="0"/>
                    <a:pt x="41" y="0"/>
                    <a:pt x="41" y="0"/>
                  </a:cubicBezTo>
                  <a:cubicBezTo>
                    <a:pt x="40" y="0"/>
                    <a:pt x="40" y="0"/>
                    <a:pt x="40" y="0"/>
                  </a:cubicBezTo>
                  <a:cubicBezTo>
                    <a:pt x="35" y="4"/>
                    <a:pt x="30" y="10"/>
                    <a:pt x="25" y="14"/>
                  </a:cubicBezTo>
                  <a:cubicBezTo>
                    <a:pt x="21" y="10"/>
                    <a:pt x="17" y="5"/>
                    <a:pt x="13" y="1"/>
                  </a:cubicBezTo>
                  <a:cubicBezTo>
                    <a:pt x="12" y="0"/>
                    <a:pt x="12" y="0"/>
                    <a:pt x="12" y="0"/>
                  </a:cubicBezTo>
                  <a:cubicBezTo>
                    <a:pt x="12" y="0"/>
                    <a:pt x="12" y="0"/>
                    <a:pt x="12" y="0"/>
                  </a:cubicBezTo>
                  <a:cubicBezTo>
                    <a:pt x="12" y="0"/>
                    <a:pt x="12" y="0"/>
                    <a:pt x="12" y="0"/>
                  </a:cubicBezTo>
                  <a:cubicBezTo>
                    <a:pt x="11" y="0"/>
                    <a:pt x="11" y="0"/>
                    <a:pt x="11" y="0"/>
                  </a:cubicBezTo>
                  <a:cubicBezTo>
                    <a:pt x="8" y="3"/>
                    <a:pt x="5" y="6"/>
                    <a:pt x="1" y="8"/>
                  </a:cubicBezTo>
                  <a:cubicBezTo>
                    <a:pt x="1" y="8"/>
                    <a:pt x="0" y="8"/>
                    <a:pt x="0" y="9"/>
                  </a:cubicBezTo>
                  <a:cubicBezTo>
                    <a:pt x="0" y="9"/>
                    <a:pt x="0" y="10"/>
                    <a:pt x="1" y="10"/>
                  </a:cubicBezTo>
                  <a:cubicBezTo>
                    <a:pt x="6" y="15"/>
                    <a:pt x="10" y="20"/>
                    <a:pt x="15" y="25"/>
                  </a:cubicBezTo>
                  <a:cubicBezTo>
                    <a:pt x="11" y="30"/>
                    <a:pt x="6" y="33"/>
                    <a:pt x="2" y="38"/>
                  </a:cubicBezTo>
                  <a:cubicBezTo>
                    <a:pt x="2" y="39"/>
                    <a:pt x="2" y="39"/>
                    <a:pt x="2" y="39"/>
                  </a:cubicBezTo>
                  <a:cubicBezTo>
                    <a:pt x="2" y="39"/>
                    <a:pt x="2" y="40"/>
                    <a:pt x="2" y="40"/>
                  </a:cubicBezTo>
                  <a:cubicBezTo>
                    <a:pt x="5" y="43"/>
                    <a:pt x="8" y="45"/>
                    <a:pt x="11" y="47"/>
                  </a:cubicBezTo>
                  <a:cubicBezTo>
                    <a:pt x="11" y="48"/>
                    <a:pt x="11" y="48"/>
                    <a:pt x="11" y="48"/>
                  </a:cubicBezTo>
                  <a:cubicBezTo>
                    <a:pt x="11" y="48"/>
                    <a:pt x="12" y="48"/>
                    <a:pt x="12" y="48"/>
                  </a:cubicBezTo>
                  <a:cubicBezTo>
                    <a:pt x="12" y="48"/>
                    <a:pt x="12" y="48"/>
                    <a:pt x="13" y="47"/>
                  </a:cubicBezTo>
                  <a:cubicBezTo>
                    <a:pt x="17" y="42"/>
                    <a:pt x="22" y="38"/>
                    <a:pt x="26" y="34"/>
                  </a:cubicBezTo>
                  <a:cubicBezTo>
                    <a:pt x="31" y="38"/>
                    <a:pt x="34" y="43"/>
                    <a:pt x="39" y="47"/>
                  </a:cubicBezTo>
                  <a:cubicBezTo>
                    <a:pt x="39" y="47"/>
                    <a:pt x="39" y="47"/>
                    <a:pt x="39" y="47"/>
                  </a:cubicBezTo>
                  <a:cubicBezTo>
                    <a:pt x="39" y="48"/>
                    <a:pt x="40" y="48"/>
                    <a:pt x="40" y="48"/>
                  </a:cubicBezTo>
                  <a:cubicBezTo>
                    <a:pt x="40" y="48"/>
                    <a:pt x="41" y="47"/>
                    <a:pt x="41" y="47"/>
                  </a:cubicBezTo>
                  <a:cubicBezTo>
                    <a:pt x="44" y="44"/>
                    <a:pt x="48" y="42"/>
                    <a:pt x="50" y="38"/>
                  </a:cubicBezTo>
                  <a:cubicBezTo>
                    <a:pt x="51" y="37"/>
                    <a:pt x="51" y="37"/>
                    <a:pt x="50" y="37"/>
                  </a:cubicBezTo>
                  <a:cubicBezTo>
                    <a:pt x="50" y="36"/>
                    <a:pt x="50" y="36"/>
                    <a:pt x="50" y="36"/>
                  </a:cubicBezTo>
                  <a:cubicBezTo>
                    <a:pt x="46" y="32"/>
                    <a:pt x="42" y="27"/>
                    <a:pt x="38" y="22"/>
                  </a:cubicBezTo>
                  <a:cubicBezTo>
                    <a:pt x="42" y="19"/>
                    <a:pt x="46" y="15"/>
                    <a:pt x="51" y="12"/>
                  </a:cubicBezTo>
                  <a:cubicBezTo>
                    <a:pt x="51" y="11"/>
                    <a:pt x="51" y="11"/>
                    <a:pt x="51" y="11"/>
                  </a:cubicBezTo>
                  <a:cubicBezTo>
                    <a:pt x="52" y="10"/>
                    <a:pt x="52" y="9"/>
                    <a:pt x="51" y="9"/>
                  </a:cubicBezTo>
                  <a:cubicBezTo>
                    <a:pt x="48" y="6"/>
                    <a:pt x="45" y="4"/>
                    <a:pt x="42" y="0"/>
                  </a:cubicBezTo>
                  <a:cubicBezTo>
                    <a:pt x="42" y="0"/>
                    <a:pt x="42" y="0"/>
                    <a:pt x="42"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9" name="Freeform 63"/>
            <p:cNvSpPr>
              <a:spLocks noEditPoints="1"/>
            </p:cNvSpPr>
            <p:nvPr/>
          </p:nvSpPr>
          <p:spPr bwMode="auto">
            <a:xfrm>
              <a:off x="9224631" y="3233664"/>
              <a:ext cx="215900" cy="203200"/>
            </a:xfrm>
            <a:custGeom>
              <a:avLst/>
              <a:gdLst>
                <a:gd name="T0" fmla="*/ 39 w 51"/>
                <a:gd name="T1" fmla="*/ 44 h 48"/>
                <a:gd name="T2" fmla="*/ 43 w 51"/>
                <a:gd name="T3" fmla="*/ 37 h 48"/>
                <a:gd name="T4" fmla="*/ 35 w 51"/>
                <a:gd name="T5" fmla="*/ 40 h 48"/>
                <a:gd name="T6" fmla="*/ 33 w 51"/>
                <a:gd name="T7" fmla="*/ 38 h 48"/>
                <a:gd name="T8" fmla="*/ 31 w 51"/>
                <a:gd name="T9" fmla="*/ 35 h 48"/>
                <a:gd name="T10" fmla="*/ 34 w 51"/>
                <a:gd name="T11" fmla="*/ 37 h 48"/>
                <a:gd name="T12" fmla="*/ 47 w 51"/>
                <a:gd name="T13" fmla="*/ 37 h 48"/>
                <a:gd name="T14" fmla="*/ 45 w 51"/>
                <a:gd name="T15" fmla="*/ 36 h 48"/>
                <a:gd name="T16" fmla="*/ 38 w 51"/>
                <a:gd name="T17" fmla="*/ 40 h 48"/>
                <a:gd name="T18" fmla="*/ 41 w 51"/>
                <a:gd name="T19" fmla="*/ 32 h 48"/>
                <a:gd name="T20" fmla="*/ 30 w 51"/>
                <a:gd name="T21" fmla="*/ 35 h 48"/>
                <a:gd name="T22" fmla="*/ 30 w 51"/>
                <a:gd name="T23" fmla="*/ 35 h 48"/>
                <a:gd name="T24" fmla="*/ 34 w 51"/>
                <a:gd name="T25" fmla="*/ 25 h 48"/>
                <a:gd name="T26" fmla="*/ 30 w 51"/>
                <a:gd name="T27" fmla="*/ 30 h 48"/>
                <a:gd name="T28" fmla="*/ 34 w 51"/>
                <a:gd name="T29" fmla="*/ 32 h 48"/>
                <a:gd name="T30" fmla="*/ 36 w 51"/>
                <a:gd name="T31" fmla="*/ 26 h 48"/>
                <a:gd name="T32" fmla="*/ 18 w 51"/>
                <a:gd name="T33" fmla="*/ 24 h 48"/>
                <a:gd name="T34" fmla="*/ 27 w 51"/>
                <a:gd name="T35" fmla="*/ 30 h 48"/>
                <a:gd name="T36" fmla="*/ 34 w 51"/>
                <a:gd name="T37" fmla="*/ 24 h 48"/>
                <a:gd name="T38" fmla="*/ 15 w 51"/>
                <a:gd name="T39" fmla="*/ 22 h 48"/>
                <a:gd name="T40" fmla="*/ 5 w 51"/>
                <a:gd name="T41" fmla="*/ 39 h 48"/>
                <a:gd name="T42" fmla="*/ 31 w 51"/>
                <a:gd name="T43" fmla="*/ 16 h 48"/>
                <a:gd name="T44" fmla="*/ 13 w 51"/>
                <a:gd name="T45" fmla="*/ 19 h 48"/>
                <a:gd name="T46" fmla="*/ 14 w 51"/>
                <a:gd name="T47" fmla="*/ 21 h 48"/>
                <a:gd name="T48" fmla="*/ 22 w 51"/>
                <a:gd name="T49" fmla="*/ 17 h 48"/>
                <a:gd name="T50" fmla="*/ 17 w 51"/>
                <a:gd name="T51" fmla="*/ 15 h 48"/>
                <a:gd name="T52" fmla="*/ 17 w 51"/>
                <a:gd name="T53" fmla="*/ 12 h 48"/>
                <a:gd name="T54" fmla="*/ 17 w 51"/>
                <a:gd name="T55" fmla="*/ 12 h 48"/>
                <a:gd name="T56" fmla="*/ 10 w 51"/>
                <a:gd name="T57" fmla="*/ 42 h 48"/>
                <a:gd name="T58" fmla="*/ 25 w 51"/>
                <a:gd name="T59" fmla="*/ 31 h 48"/>
                <a:gd name="T60" fmla="*/ 14 w 51"/>
                <a:gd name="T61" fmla="*/ 15 h 48"/>
                <a:gd name="T62" fmla="*/ 13 w 51"/>
                <a:gd name="T63" fmla="*/ 19 h 48"/>
                <a:gd name="T64" fmla="*/ 11 w 51"/>
                <a:gd name="T65" fmla="*/ 17 h 48"/>
                <a:gd name="T66" fmla="*/ 35 w 51"/>
                <a:gd name="T67" fmla="*/ 17 h 48"/>
                <a:gd name="T68" fmla="*/ 36 w 51"/>
                <a:gd name="T69" fmla="*/ 16 h 48"/>
                <a:gd name="T70" fmla="*/ 6 w 51"/>
                <a:gd name="T71" fmla="*/ 12 h 48"/>
                <a:gd name="T72" fmla="*/ 14 w 51"/>
                <a:gd name="T73" fmla="*/ 10 h 48"/>
                <a:gd name="T74" fmla="*/ 17 w 51"/>
                <a:gd name="T75" fmla="*/ 34 h 48"/>
                <a:gd name="T76" fmla="*/ 13 w 51"/>
                <a:gd name="T77" fmla="*/ 39 h 48"/>
                <a:gd name="T78" fmla="*/ 9 w 51"/>
                <a:gd name="T79" fmla="*/ 7 h 48"/>
                <a:gd name="T80" fmla="*/ 41 w 51"/>
                <a:gd name="T81" fmla="*/ 6 h 48"/>
                <a:gd name="T82" fmla="*/ 14 w 51"/>
                <a:gd name="T83" fmla="*/ 33 h 48"/>
                <a:gd name="T84" fmla="*/ 37 w 51"/>
                <a:gd name="T85" fmla="*/ 14 h 48"/>
                <a:gd name="T86" fmla="*/ 6 w 51"/>
                <a:gd name="T87" fmla="*/ 11 h 48"/>
                <a:gd name="T88" fmla="*/ 15 w 51"/>
                <a:gd name="T89" fmla="*/ 10 h 48"/>
                <a:gd name="T90" fmla="*/ 14 w 51"/>
                <a:gd name="T91" fmla="*/ 7 h 48"/>
                <a:gd name="T92" fmla="*/ 18 w 51"/>
                <a:gd name="T93" fmla="*/ 25 h 48"/>
                <a:gd name="T94" fmla="*/ 31 w 51"/>
                <a:gd name="T95" fmla="*/ 14 h 48"/>
                <a:gd name="T96" fmla="*/ 34 w 51"/>
                <a:gd name="T97" fmla="*/ 12 h 48"/>
                <a:gd name="T98" fmla="*/ 3 w 51"/>
                <a:gd name="T99" fmla="*/ 9 h 48"/>
                <a:gd name="T100" fmla="*/ 24 w 51"/>
                <a:gd name="T101" fmla="*/ 18 h 48"/>
                <a:gd name="T102" fmla="*/ 41 w 51"/>
                <a:gd name="T103" fmla="*/ 4 h 48"/>
                <a:gd name="T104" fmla="*/ 22 w 51"/>
                <a:gd name="T105" fmla="*/ 20 h 48"/>
                <a:gd name="T106" fmla="*/ 23 w 51"/>
                <a:gd name="T107" fmla="*/ 18 h 48"/>
                <a:gd name="T108" fmla="*/ 40 w 51"/>
                <a:gd name="T109" fmla="*/ 0 h 48"/>
                <a:gd name="T110" fmla="*/ 11 w 51"/>
                <a:gd name="T111" fmla="*/ 0 h 48"/>
                <a:gd name="T112" fmla="*/ 0 w 51"/>
                <a:gd name="T113" fmla="*/ 9 h 48"/>
                <a:gd name="T114" fmla="*/ 1 w 51"/>
                <a:gd name="T115" fmla="*/ 39 h 48"/>
                <a:gd name="T116" fmla="*/ 11 w 51"/>
                <a:gd name="T117" fmla="*/ 48 h 48"/>
                <a:gd name="T118" fmla="*/ 39 w 51"/>
                <a:gd name="T119" fmla="*/ 47 h 48"/>
                <a:gd name="T120" fmla="*/ 50 w 51"/>
                <a:gd name="T121" fmla="*/ 37 h 48"/>
                <a:gd name="T122" fmla="*/ 51 w 51"/>
                <a:gd name="T123" fmla="*/ 11 h 48"/>
                <a:gd name="T124" fmla="*/ 41 w 51"/>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48">
                  <a:moveTo>
                    <a:pt x="39" y="44"/>
                  </a:moveTo>
                  <a:cubicBezTo>
                    <a:pt x="38" y="44"/>
                    <a:pt x="38" y="44"/>
                    <a:pt x="38" y="44"/>
                  </a:cubicBezTo>
                  <a:cubicBezTo>
                    <a:pt x="41" y="42"/>
                    <a:pt x="43" y="40"/>
                    <a:pt x="46" y="38"/>
                  </a:cubicBezTo>
                  <a:cubicBezTo>
                    <a:pt x="44" y="41"/>
                    <a:pt x="41" y="42"/>
                    <a:pt x="39" y="44"/>
                  </a:cubicBezTo>
                  <a:moveTo>
                    <a:pt x="38" y="43"/>
                  </a:moveTo>
                  <a:cubicBezTo>
                    <a:pt x="38" y="43"/>
                    <a:pt x="37" y="43"/>
                    <a:pt x="37" y="42"/>
                  </a:cubicBezTo>
                  <a:cubicBezTo>
                    <a:pt x="38" y="41"/>
                    <a:pt x="39" y="40"/>
                    <a:pt x="40" y="40"/>
                  </a:cubicBezTo>
                  <a:cubicBezTo>
                    <a:pt x="41" y="38"/>
                    <a:pt x="43" y="38"/>
                    <a:pt x="43" y="37"/>
                  </a:cubicBezTo>
                  <a:cubicBezTo>
                    <a:pt x="41" y="39"/>
                    <a:pt x="40" y="41"/>
                    <a:pt x="38" y="43"/>
                  </a:cubicBezTo>
                  <a:cubicBezTo>
                    <a:pt x="38" y="43"/>
                    <a:pt x="38" y="43"/>
                    <a:pt x="38" y="43"/>
                  </a:cubicBezTo>
                  <a:moveTo>
                    <a:pt x="36" y="42"/>
                  </a:moveTo>
                  <a:cubicBezTo>
                    <a:pt x="36" y="41"/>
                    <a:pt x="35" y="41"/>
                    <a:pt x="35" y="40"/>
                  </a:cubicBezTo>
                  <a:cubicBezTo>
                    <a:pt x="37" y="38"/>
                    <a:pt x="40" y="36"/>
                    <a:pt x="41" y="34"/>
                  </a:cubicBezTo>
                  <a:cubicBezTo>
                    <a:pt x="39" y="37"/>
                    <a:pt x="38" y="39"/>
                    <a:pt x="36" y="42"/>
                  </a:cubicBezTo>
                  <a:moveTo>
                    <a:pt x="34" y="39"/>
                  </a:moveTo>
                  <a:cubicBezTo>
                    <a:pt x="34" y="39"/>
                    <a:pt x="34" y="38"/>
                    <a:pt x="33" y="38"/>
                  </a:cubicBezTo>
                  <a:cubicBezTo>
                    <a:pt x="35" y="37"/>
                    <a:pt x="38" y="35"/>
                    <a:pt x="39" y="33"/>
                  </a:cubicBezTo>
                  <a:cubicBezTo>
                    <a:pt x="37" y="35"/>
                    <a:pt x="35" y="37"/>
                    <a:pt x="34" y="39"/>
                  </a:cubicBezTo>
                  <a:moveTo>
                    <a:pt x="33" y="37"/>
                  </a:moveTo>
                  <a:cubicBezTo>
                    <a:pt x="32" y="37"/>
                    <a:pt x="32" y="36"/>
                    <a:pt x="31" y="35"/>
                  </a:cubicBezTo>
                  <a:cubicBezTo>
                    <a:pt x="33" y="34"/>
                    <a:pt x="35" y="32"/>
                    <a:pt x="38" y="30"/>
                  </a:cubicBezTo>
                  <a:cubicBezTo>
                    <a:pt x="36" y="33"/>
                    <a:pt x="36" y="33"/>
                    <a:pt x="36" y="33"/>
                  </a:cubicBezTo>
                  <a:cubicBezTo>
                    <a:pt x="35" y="34"/>
                    <a:pt x="34" y="36"/>
                    <a:pt x="33" y="37"/>
                  </a:cubicBezTo>
                  <a:moveTo>
                    <a:pt x="34" y="37"/>
                  </a:moveTo>
                  <a:cubicBezTo>
                    <a:pt x="34" y="37"/>
                    <a:pt x="35" y="35"/>
                    <a:pt x="36" y="34"/>
                  </a:cubicBezTo>
                  <a:cubicBezTo>
                    <a:pt x="37" y="33"/>
                    <a:pt x="38" y="31"/>
                    <a:pt x="39" y="29"/>
                  </a:cubicBezTo>
                  <a:cubicBezTo>
                    <a:pt x="39" y="29"/>
                    <a:pt x="39" y="29"/>
                    <a:pt x="39" y="29"/>
                  </a:cubicBezTo>
                  <a:cubicBezTo>
                    <a:pt x="42" y="32"/>
                    <a:pt x="44" y="35"/>
                    <a:pt x="47" y="37"/>
                  </a:cubicBezTo>
                  <a:cubicBezTo>
                    <a:pt x="45" y="38"/>
                    <a:pt x="43" y="39"/>
                    <a:pt x="41" y="41"/>
                  </a:cubicBezTo>
                  <a:cubicBezTo>
                    <a:pt x="40" y="42"/>
                    <a:pt x="39" y="42"/>
                    <a:pt x="39" y="42"/>
                  </a:cubicBezTo>
                  <a:cubicBezTo>
                    <a:pt x="39" y="42"/>
                    <a:pt x="41" y="41"/>
                    <a:pt x="42" y="40"/>
                  </a:cubicBezTo>
                  <a:cubicBezTo>
                    <a:pt x="43" y="39"/>
                    <a:pt x="44" y="37"/>
                    <a:pt x="45" y="36"/>
                  </a:cubicBezTo>
                  <a:cubicBezTo>
                    <a:pt x="45" y="36"/>
                    <a:pt x="45" y="36"/>
                    <a:pt x="45" y="36"/>
                  </a:cubicBezTo>
                  <a:cubicBezTo>
                    <a:pt x="42" y="36"/>
                    <a:pt x="41" y="37"/>
                    <a:pt x="39" y="39"/>
                  </a:cubicBezTo>
                  <a:cubicBezTo>
                    <a:pt x="39" y="40"/>
                    <a:pt x="38" y="41"/>
                    <a:pt x="37" y="41"/>
                  </a:cubicBezTo>
                  <a:cubicBezTo>
                    <a:pt x="37" y="41"/>
                    <a:pt x="38" y="41"/>
                    <a:pt x="38" y="40"/>
                  </a:cubicBezTo>
                  <a:cubicBezTo>
                    <a:pt x="39" y="37"/>
                    <a:pt x="41" y="36"/>
                    <a:pt x="43" y="34"/>
                  </a:cubicBezTo>
                  <a:cubicBezTo>
                    <a:pt x="42" y="33"/>
                    <a:pt x="42" y="33"/>
                    <a:pt x="42" y="33"/>
                  </a:cubicBezTo>
                  <a:cubicBezTo>
                    <a:pt x="39" y="35"/>
                    <a:pt x="37" y="37"/>
                    <a:pt x="34" y="39"/>
                  </a:cubicBezTo>
                  <a:cubicBezTo>
                    <a:pt x="36" y="38"/>
                    <a:pt x="39" y="34"/>
                    <a:pt x="41" y="32"/>
                  </a:cubicBezTo>
                  <a:cubicBezTo>
                    <a:pt x="40" y="31"/>
                    <a:pt x="40" y="31"/>
                    <a:pt x="40" y="31"/>
                  </a:cubicBezTo>
                  <a:cubicBezTo>
                    <a:pt x="38" y="32"/>
                    <a:pt x="37" y="34"/>
                    <a:pt x="35" y="36"/>
                  </a:cubicBezTo>
                  <a:cubicBezTo>
                    <a:pt x="34" y="36"/>
                    <a:pt x="34" y="37"/>
                    <a:pt x="34" y="37"/>
                  </a:cubicBezTo>
                  <a:moveTo>
                    <a:pt x="30" y="35"/>
                  </a:moveTo>
                  <a:cubicBezTo>
                    <a:pt x="30" y="34"/>
                    <a:pt x="29" y="33"/>
                    <a:pt x="28" y="33"/>
                  </a:cubicBezTo>
                  <a:cubicBezTo>
                    <a:pt x="31" y="31"/>
                    <a:pt x="33" y="30"/>
                    <a:pt x="35" y="28"/>
                  </a:cubicBezTo>
                  <a:cubicBezTo>
                    <a:pt x="34" y="28"/>
                    <a:pt x="33" y="31"/>
                    <a:pt x="33" y="32"/>
                  </a:cubicBezTo>
                  <a:cubicBezTo>
                    <a:pt x="32" y="33"/>
                    <a:pt x="31" y="34"/>
                    <a:pt x="30" y="35"/>
                  </a:cubicBezTo>
                  <a:moveTo>
                    <a:pt x="28" y="32"/>
                  </a:moveTo>
                  <a:cubicBezTo>
                    <a:pt x="27" y="32"/>
                    <a:pt x="27" y="31"/>
                    <a:pt x="27" y="31"/>
                  </a:cubicBezTo>
                  <a:cubicBezTo>
                    <a:pt x="27" y="31"/>
                    <a:pt x="27" y="31"/>
                    <a:pt x="27" y="31"/>
                  </a:cubicBezTo>
                  <a:cubicBezTo>
                    <a:pt x="29" y="29"/>
                    <a:pt x="31" y="27"/>
                    <a:pt x="34" y="25"/>
                  </a:cubicBezTo>
                  <a:cubicBezTo>
                    <a:pt x="33" y="26"/>
                    <a:pt x="32" y="28"/>
                    <a:pt x="31" y="29"/>
                  </a:cubicBezTo>
                  <a:cubicBezTo>
                    <a:pt x="30" y="30"/>
                    <a:pt x="29" y="31"/>
                    <a:pt x="28" y="32"/>
                  </a:cubicBezTo>
                  <a:moveTo>
                    <a:pt x="29" y="32"/>
                  </a:moveTo>
                  <a:cubicBezTo>
                    <a:pt x="29" y="32"/>
                    <a:pt x="30" y="31"/>
                    <a:pt x="30" y="30"/>
                  </a:cubicBezTo>
                  <a:cubicBezTo>
                    <a:pt x="32" y="29"/>
                    <a:pt x="34" y="27"/>
                    <a:pt x="35" y="24"/>
                  </a:cubicBezTo>
                  <a:cubicBezTo>
                    <a:pt x="36" y="26"/>
                    <a:pt x="38" y="27"/>
                    <a:pt x="39" y="29"/>
                  </a:cubicBezTo>
                  <a:cubicBezTo>
                    <a:pt x="39" y="29"/>
                    <a:pt x="39" y="29"/>
                    <a:pt x="39" y="29"/>
                  </a:cubicBezTo>
                  <a:cubicBezTo>
                    <a:pt x="37" y="30"/>
                    <a:pt x="36" y="31"/>
                    <a:pt x="34" y="32"/>
                  </a:cubicBezTo>
                  <a:cubicBezTo>
                    <a:pt x="33" y="33"/>
                    <a:pt x="31" y="35"/>
                    <a:pt x="31" y="35"/>
                  </a:cubicBezTo>
                  <a:cubicBezTo>
                    <a:pt x="31" y="35"/>
                    <a:pt x="31" y="34"/>
                    <a:pt x="32" y="33"/>
                  </a:cubicBezTo>
                  <a:cubicBezTo>
                    <a:pt x="34" y="31"/>
                    <a:pt x="36" y="29"/>
                    <a:pt x="36" y="26"/>
                  </a:cubicBezTo>
                  <a:cubicBezTo>
                    <a:pt x="36" y="26"/>
                    <a:pt x="36" y="26"/>
                    <a:pt x="36" y="26"/>
                  </a:cubicBezTo>
                  <a:cubicBezTo>
                    <a:pt x="34" y="28"/>
                    <a:pt x="32" y="30"/>
                    <a:pt x="30" y="31"/>
                  </a:cubicBezTo>
                  <a:cubicBezTo>
                    <a:pt x="29" y="32"/>
                    <a:pt x="29" y="32"/>
                    <a:pt x="29" y="32"/>
                  </a:cubicBezTo>
                  <a:moveTo>
                    <a:pt x="18" y="24"/>
                  </a:moveTo>
                  <a:cubicBezTo>
                    <a:pt x="18" y="24"/>
                    <a:pt x="18" y="24"/>
                    <a:pt x="18" y="24"/>
                  </a:cubicBezTo>
                  <a:cubicBezTo>
                    <a:pt x="17" y="24"/>
                    <a:pt x="17" y="24"/>
                    <a:pt x="17" y="24"/>
                  </a:cubicBezTo>
                  <a:cubicBezTo>
                    <a:pt x="18" y="24"/>
                    <a:pt x="18" y="24"/>
                    <a:pt x="18" y="24"/>
                  </a:cubicBezTo>
                  <a:cubicBezTo>
                    <a:pt x="18" y="24"/>
                    <a:pt x="18" y="24"/>
                    <a:pt x="18" y="24"/>
                  </a:cubicBezTo>
                  <a:moveTo>
                    <a:pt x="27" y="30"/>
                  </a:moveTo>
                  <a:cubicBezTo>
                    <a:pt x="27" y="29"/>
                    <a:pt x="27" y="29"/>
                    <a:pt x="27" y="29"/>
                  </a:cubicBezTo>
                  <a:cubicBezTo>
                    <a:pt x="29" y="28"/>
                    <a:pt x="30" y="26"/>
                    <a:pt x="32" y="24"/>
                  </a:cubicBezTo>
                  <a:cubicBezTo>
                    <a:pt x="32" y="24"/>
                    <a:pt x="33" y="23"/>
                    <a:pt x="34" y="22"/>
                  </a:cubicBezTo>
                  <a:cubicBezTo>
                    <a:pt x="34" y="23"/>
                    <a:pt x="34" y="23"/>
                    <a:pt x="34" y="24"/>
                  </a:cubicBezTo>
                  <a:cubicBezTo>
                    <a:pt x="34" y="24"/>
                    <a:pt x="34" y="24"/>
                    <a:pt x="34" y="24"/>
                  </a:cubicBezTo>
                  <a:cubicBezTo>
                    <a:pt x="32" y="26"/>
                    <a:pt x="29" y="28"/>
                    <a:pt x="27" y="30"/>
                  </a:cubicBezTo>
                  <a:moveTo>
                    <a:pt x="17" y="23"/>
                  </a:moveTo>
                  <a:cubicBezTo>
                    <a:pt x="16" y="23"/>
                    <a:pt x="16" y="22"/>
                    <a:pt x="15" y="22"/>
                  </a:cubicBezTo>
                  <a:cubicBezTo>
                    <a:pt x="18" y="21"/>
                    <a:pt x="20" y="19"/>
                    <a:pt x="22" y="18"/>
                  </a:cubicBezTo>
                  <a:cubicBezTo>
                    <a:pt x="20" y="19"/>
                    <a:pt x="18" y="21"/>
                    <a:pt x="17" y="23"/>
                  </a:cubicBezTo>
                  <a:moveTo>
                    <a:pt x="6" y="41"/>
                  </a:moveTo>
                  <a:cubicBezTo>
                    <a:pt x="6" y="40"/>
                    <a:pt x="5" y="40"/>
                    <a:pt x="5" y="39"/>
                  </a:cubicBezTo>
                  <a:cubicBezTo>
                    <a:pt x="7" y="36"/>
                    <a:pt x="10" y="34"/>
                    <a:pt x="13" y="31"/>
                  </a:cubicBezTo>
                  <a:cubicBezTo>
                    <a:pt x="14" y="30"/>
                    <a:pt x="14" y="30"/>
                    <a:pt x="15" y="29"/>
                  </a:cubicBezTo>
                  <a:cubicBezTo>
                    <a:pt x="17" y="27"/>
                    <a:pt x="20" y="24"/>
                    <a:pt x="23" y="22"/>
                  </a:cubicBezTo>
                  <a:cubicBezTo>
                    <a:pt x="25" y="20"/>
                    <a:pt x="28" y="18"/>
                    <a:pt x="31" y="16"/>
                  </a:cubicBezTo>
                  <a:cubicBezTo>
                    <a:pt x="27" y="19"/>
                    <a:pt x="24" y="22"/>
                    <a:pt x="21" y="25"/>
                  </a:cubicBezTo>
                  <a:cubicBezTo>
                    <a:pt x="16" y="31"/>
                    <a:pt x="9" y="34"/>
                    <a:pt x="6" y="41"/>
                  </a:cubicBezTo>
                  <a:moveTo>
                    <a:pt x="14" y="21"/>
                  </a:moveTo>
                  <a:cubicBezTo>
                    <a:pt x="14" y="20"/>
                    <a:pt x="13" y="20"/>
                    <a:pt x="13" y="19"/>
                  </a:cubicBezTo>
                  <a:cubicBezTo>
                    <a:pt x="15" y="19"/>
                    <a:pt x="17" y="18"/>
                    <a:pt x="18" y="17"/>
                  </a:cubicBezTo>
                  <a:cubicBezTo>
                    <a:pt x="19" y="16"/>
                    <a:pt x="19" y="16"/>
                    <a:pt x="20" y="16"/>
                  </a:cubicBezTo>
                  <a:cubicBezTo>
                    <a:pt x="20" y="16"/>
                    <a:pt x="18" y="18"/>
                    <a:pt x="17" y="18"/>
                  </a:cubicBezTo>
                  <a:cubicBezTo>
                    <a:pt x="16" y="19"/>
                    <a:pt x="15" y="20"/>
                    <a:pt x="14" y="21"/>
                  </a:cubicBezTo>
                  <a:moveTo>
                    <a:pt x="16" y="21"/>
                  </a:moveTo>
                  <a:cubicBezTo>
                    <a:pt x="17" y="19"/>
                    <a:pt x="19" y="17"/>
                    <a:pt x="21" y="15"/>
                  </a:cubicBezTo>
                  <a:cubicBezTo>
                    <a:pt x="21" y="15"/>
                    <a:pt x="21" y="15"/>
                    <a:pt x="21" y="15"/>
                  </a:cubicBezTo>
                  <a:cubicBezTo>
                    <a:pt x="21" y="16"/>
                    <a:pt x="22" y="16"/>
                    <a:pt x="22" y="17"/>
                  </a:cubicBezTo>
                  <a:cubicBezTo>
                    <a:pt x="20" y="18"/>
                    <a:pt x="17" y="19"/>
                    <a:pt x="16" y="21"/>
                  </a:cubicBezTo>
                  <a:moveTo>
                    <a:pt x="12" y="19"/>
                  </a:moveTo>
                  <a:cubicBezTo>
                    <a:pt x="11" y="17"/>
                    <a:pt x="11" y="17"/>
                    <a:pt x="11" y="17"/>
                  </a:cubicBezTo>
                  <a:cubicBezTo>
                    <a:pt x="13" y="17"/>
                    <a:pt x="15" y="16"/>
                    <a:pt x="17" y="15"/>
                  </a:cubicBezTo>
                  <a:cubicBezTo>
                    <a:pt x="15" y="16"/>
                    <a:pt x="14" y="17"/>
                    <a:pt x="12" y="19"/>
                  </a:cubicBezTo>
                  <a:moveTo>
                    <a:pt x="10" y="17"/>
                  </a:moveTo>
                  <a:cubicBezTo>
                    <a:pt x="10" y="16"/>
                    <a:pt x="10" y="16"/>
                    <a:pt x="10" y="16"/>
                  </a:cubicBezTo>
                  <a:cubicBezTo>
                    <a:pt x="12" y="15"/>
                    <a:pt x="14" y="13"/>
                    <a:pt x="17" y="12"/>
                  </a:cubicBezTo>
                  <a:cubicBezTo>
                    <a:pt x="15" y="13"/>
                    <a:pt x="12" y="15"/>
                    <a:pt x="10" y="17"/>
                  </a:cubicBezTo>
                  <a:moveTo>
                    <a:pt x="17" y="12"/>
                  </a:moveTo>
                  <a:cubicBezTo>
                    <a:pt x="17" y="12"/>
                    <a:pt x="17" y="12"/>
                    <a:pt x="17" y="12"/>
                  </a:cubicBezTo>
                  <a:cubicBezTo>
                    <a:pt x="17" y="12"/>
                    <a:pt x="17" y="12"/>
                    <a:pt x="17" y="12"/>
                  </a:cubicBezTo>
                  <a:moveTo>
                    <a:pt x="11" y="44"/>
                  </a:moveTo>
                  <a:cubicBezTo>
                    <a:pt x="10" y="44"/>
                    <a:pt x="10" y="44"/>
                    <a:pt x="9" y="43"/>
                  </a:cubicBezTo>
                  <a:cubicBezTo>
                    <a:pt x="10" y="42"/>
                    <a:pt x="10" y="42"/>
                    <a:pt x="10" y="42"/>
                  </a:cubicBezTo>
                  <a:cubicBezTo>
                    <a:pt x="10" y="42"/>
                    <a:pt x="10" y="42"/>
                    <a:pt x="10" y="42"/>
                  </a:cubicBezTo>
                  <a:cubicBezTo>
                    <a:pt x="20" y="33"/>
                    <a:pt x="30" y="24"/>
                    <a:pt x="40" y="15"/>
                  </a:cubicBezTo>
                  <a:cubicBezTo>
                    <a:pt x="42" y="14"/>
                    <a:pt x="44" y="13"/>
                    <a:pt x="45" y="12"/>
                  </a:cubicBezTo>
                  <a:cubicBezTo>
                    <a:pt x="43" y="14"/>
                    <a:pt x="40" y="16"/>
                    <a:pt x="38" y="18"/>
                  </a:cubicBezTo>
                  <a:cubicBezTo>
                    <a:pt x="33" y="21"/>
                    <a:pt x="29" y="26"/>
                    <a:pt x="25" y="31"/>
                  </a:cubicBezTo>
                  <a:cubicBezTo>
                    <a:pt x="25" y="31"/>
                    <a:pt x="25" y="31"/>
                    <a:pt x="25" y="31"/>
                  </a:cubicBezTo>
                  <a:cubicBezTo>
                    <a:pt x="20" y="36"/>
                    <a:pt x="15" y="40"/>
                    <a:pt x="11" y="44"/>
                  </a:cubicBezTo>
                  <a:moveTo>
                    <a:pt x="11" y="17"/>
                  </a:moveTo>
                  <a:cubicBezTo>
                    <a:pt x="11" y="17"/>
                    <a:pt x="13" y="15"/>
                    <a:pt x="14" y="15"/>
                  </a:cubicBezTo>
                  <a:cubicBezTo>
                    <a:pt x="15" y="14"/>
                    <a:pt x="17" y="13"/>
                    <a:pt x="18" y="12"/>
                  </a:cubicBezTo>
                  <a:cubicBezTo>
                    <a:pt x="19" y="13"/>
                    <a:pt x="20" y="14"/>
                    <a:pt x="21" y="15"/>
                  </a:cubicBezTo>
                  <a:cubicBezTo>
                    <a:pt x="20" y="15"/>
                    <a:pt x="20" y="15"/>
                    <a:pt x="20" y="15"/>
                  </a:cubicBezTo>
                  <a:cubicBezTo>
                    <a:pt x="18" y="16"/>
                    <a:pt x="15" y="18"/>
                    <a:pt x="13" y="19"/>
                  </a:cubicBezTo>
                  <a:cubicBezTo>
                    <a:pt x="14" y="18"/>
                    <a:pt x="17" y="16"/>
                    <a:pt x="19" y="14"/>
                  </a:cubicBezTo>
                  <a:cubicBezTo>
                    <a:pt x="18" y="14"/>
                    <a:pt x="18" y="14"/>
                    <a:pt x="18" y="14"/>
                  </a:cubicBezTo>
                  <a:cubicBezTo>
                    <a:pt x="16" y="15"/>
                    <a:pt x="15" y="16"/>
                    <a:pt x="13" y="16"/>
                  </a:cubicBezTo>
                  <a:cubicBezTo>
                    <a:pt x="12" y="16"/>
                    <a:pt x="12" y="17"/>
                    <a:pt x="11" y="17"/>
                  </a:cubicBezTo>
                  <a:moveTo>
                    <a:pt x="9" y="43"/>
                  </a:moveTo>
                  <a:cubicBezTo>
                    <a:pt x="8" y="42"/>
                    <a:pt x="7" y="42"/>
                    <a:pt x="7" y="41"/>
                  </a:cubicBezTo>
                  <a:cubicBezTo>
                    <a:pt x="12" y="36"/>
                    <a:pt x="19" y="31"/>
                    <a:pt x="24" y="26"/>
                  </a:cubicBezTo>
                  <a:cubicBezTo>
                    <a:pt x="27" y="22"/>
                    <a:pt x="31" y="20"/>
                    <a:pt x="35" y="17"/>
                  </a:cubicBezTo>
                  <a:cubicBezTo>
                    <a:pt x="38" y="14"/>
                    <a:pt x="40" y="12"/>
                    <a:pt x="43" y="9"/>
                  </a:cubicBezTo>
                  <a:cubicBezTo>
                    <a:pt x="43" y="9"/>
                    <a:pt x="43" y="8"/>
                    <a:pt x="43" y="8"/>
                  </a:cubicBezTo>
                  <a:cubicBezTo>
                    <a:pt x="44" y="8"/>
                    <a:pt x="41" y="11"/>
                    <a:pt x="40" y="12"/>
                  </a:cubicBezTo>
                  <a:cubicBezTo>
                    <a:pt x="39" y="13"/>
                    <a:pt x="37" y="15"/>
                    <a:pt x="36" y="16"/>
                  </a:cubicBezTo>
                  <a:cubicBezTo>
                    <a:pt x="33" y="19"/>
                    <a:pt x="29" y="22"/>
                    <a:pt x="26" y="25"/>
                  </a:cubicBezTo>
                  <a:cubicBezTo>
                    <a:pt x="20" y="31"/>
                    <a:pt x="14" y="36"/>
                    <a:pt x="9" y="43"/>
                  </a:cubicBezTo>
                  <a:moveTo>
                    <a:pt x="9" y="15"/>
                  </a:moveTo>
                  <a:cubicBezTo>
                    <a:pt x="8" y="14"/>
                    <a:pt x="7" y="13"/>
                    <a:pt x="6" y="12"/>
                  </a:cubicBezTo>
                  <a:cubicBezTo>
                    <a:pt x="8" y="11"/>
                    <a:pt x="11" y="10"/>
                    <a:pt x="12" y="8"/>
                  </a:cubicBezTo>
                  <a:cubicBezTo>
                    <a:pt x="11" y="10"/>
                    <a:pt x="9" y="11"/>
                    <a:pt x="8" y="13"/>
                  </a:cubicBezTo>
                  <a:cubicBezTo>
                    <a:pt x="8" y="14"/>
                    <a:pt x="8" y="14"/>
                    <a:pt x="8" y="14"/>
                  </a:cubicBezTo>
                  <a:cubicBezTo>
                    <a:pt x="10" y="13"/>
                    <a:pt x="12" y="12"/>
                    <a:pt x="14" y="10"/>
                  </a:cubicBezTo>
                  <a:cubicBezTo>
                    <a:pt x="12" y="11"/>
                    <a:pt x="10" y="13"/>
                    <a:pt x="9" y="15"/>
                  </a:cubicBezTo>
                  <a:moveTo>
                    <a:pt x="13" y="39"/>
                  </a:moveTo>
                  <a:cubicBezTo>
                    <a:pt x="13" y="39"/>
                    <a:pt x="13" y="39"/>
                    <a:pt x="13" y="39"/>
                  </a:cubicBezTo>
                  <a:cubicBezTo>
                    <a:pt x="14" y="37"/>
                    <a:pt x="16" y="36"/>
                    <a:pt x="17" y="34"/>
                  </a:cubicBezTo>
                  <a:cubicBezTo>
                    <a:pt x="20" y="31"/>
                    <a:pt x="24" y="28"/>
                    <a:pt x="27" y="25"/>
                  </a:cubicBezTo>
                  <a:cubicBezTo>
                    <a:pt x="33" y="20"/>
                    <a:pt x="39" y="14"/>
                    <a:pt x="45" y="8"/>
                  </a:cubicBezTo>
                  <a:cubicBezTo>
                    <a:pt x="46" y="8"/>
                    <a:pt x="46" y="9"/>
                    <a:pt x="47" y="9"/>
                  </a:cubicBezTo>
                  <a:cubicBezTo>
                    <a:pt x="35" y="19"/>
                    <a:pt x="24" y="29"/>
                    <a:pt x="13" y="39"/>
                  </a:cubicBezTo>
                  <a:moveTo>
                    <a:pt x="6" y="11"/>
                  </a:moveTo>
                  <a:cubicBezTo>
                    <a:pt x="5" y="11"/>
                    <a:pt x="5" y="11"/>
                    <a:pt x="4" y="10"/>
                  </a:cubicBezTo>
                  <a:cubicBezTo>
                    <a:pt x="6" y="9"/>
                    <a:pt x="8" y="8"/>
                    <a:pt x="10" y="7"/>
                  </a:cubicBezTo>
                  <a:cubicBezTo>
                    <a:pt x="9" y="7"/>
                    <a:pt x="9" y="7"/>
                    <a:pt x="9" y="7"/>
                  </a:cubicBezTo>
                  <a:cubicBezTo>
                    <a:pt x="8" y="9"/>
                    <a:pt x="7" y="10"/>
                    <a:pt x="6" y="11"/>
                  </a:cubicBezTo>
                  <a:moveTo>
                    <a:pt x="36" y="11"/>
                  </a:moveTo>
                  <a:cubicBezTo>
                    <a:pt x="37" y="10"/>
                    <a:pt x="37" y="10"/>
                    <a:pt x="37" y="10"/>
                  </a:cubicBezTo>
                  <a:cubicBezTo>
                    <a:pt x="38" y="10"/>
                    <a:pt x="41" y="6"/>
                    <a:pt x="41" y="6"/>
                  </a:cubicBezTo>
                  <a:cubicBezTo>
                    <a:pt x="41" y="6"/>
                    <a:pt x="41" y="7"/>
                    <a:pt x="40" y="7"/>
                  </a:cubicBezTo>
                  <a:cubicBezTo>
                    <a:pt x="39" y="9"/>
                    <a:pt x="37" y="10"/>
                    <a:pt x="36" y="11"/>
                  </a:cubicBezTo>
                  <a:moveTo>
                    <a:pt x="7" y="40"/>
                  </a:moveTo>
                  <a:cubicBezTo>
                    <a:pt x="8" y="39"/>
                    <a:pt x="11" y="35"/>
                    <a:pt x="14" y="33"/>
                  </a:cubicBezTo>
                  <a:cubicBezTo>
                    <a:pt x="17" y="30"/>
                    <a:pt x="20" y="27"/>
                    <a:pt x="23" y="24"/>
                  </a:cubicBezTo>
                  <a:cubicBezTo>
                    <a:pt x="29" y="17"/>
                    <a:pt x="37" y="12"/>
                    <a:pt x="43" y="6"/>
                  </a:cubicBezTo>
                  <a:cubicBezTo>
                    <a:pt x="43" y="6"/>
                    <a:pt x="44" y="7"/>
                    <a:pt x="44" y="7"/>
                  </a:cubicBezTo>
                  <a:cubicBezTo>
                    <a:pt x="41" y="9"/>
                    <a:pt x="39" y="12"/>
                    <a:pt x="37" y="14"/>
                  </a:cubicBezTo>
                  <a:cubicBezTo>
                    <a:pt x="33" y="17"/>
                    <a:pt x="29" y="20"/>
                    <a:pt x="25" y="23"/>
                  </a:cubicBezTo>
                  <a:cubicBezTo>
                    <a:pt x="22" y="26"/>
                    <a:pt x="20" y="29"/>
                    <a:pt x="17" y="31"/>
                  </a:cubicBezTo>
                  <a:cubicBezTo>
                    <a:pt x="14" y="34"/>
                    <a:pt x="10" y="37"/>
                    <a:pt x="7" y="40"/>
                  </a:cubicBezTo>
                  <a:moveTo>
                    <a:pt x="6" y="11"/>
                  </a:moveTo>
                  <a:cubicBezTo>
                    <a:pt x="9" y="10"/>
                    <a:pt x="10" y="7"/>
                    <a:pt x="13" y="5"/>
                  </a:cubicBezTo>
                  <a:cubicBezTo>
                    <a:pt x="14" y="7"/>
                    <a:pt x="16" y="9"/>
                    <a:pt x="17" y="11"/>
                  </a:cubicBezTo>
                  <a:cubicBezTo>
                    <a:pt x="15" y="12"/>
                    <a:pt x="13" y="14"/>
                    <a:pt x="10" y="15"/>
                  </a:cubicBezTo>
                  <a:cubicBezTo>
                    <a:pt x="11" y="14"/>
                    <a:pt x="14" y="11"/>
                    <a:pt x="15" y="10"/>
                  </a:cubicBezTo>
                  <a:cubicBezTo>
                    <a:pt x="15" y="9"/>
                    <a:pt x="15" y="9"/>
                    <a:pt x="15" y="9"/>
                  </a:cubicBezTo>
                  <a:cubicBezTo>
                    <a:pt x="13" y="10"/>
                    <a:pt x="12" y="11"/>
                    <a:pt x="10" y="12"/>
                  </a:cubicBezTo>
                  <a:cubicBezTo>
                    <a:pt x="10" y="11"/>
                    <a:pt x="10" y="11"/>
                    <a:pt x="11" y="10"/>
                  </a:cubicBezTo>
                  <a:cubicBezTo>
                    <a:pt x="12" y="9"/>
                    <a:pt x="13" y="8"/>
                    <a:pt x="14" y="7"/>
                  </a:cubicBezTo>
                  <a:cubicBezTo>
                    <a:pt x="14" y="7"/>
                    <a:pt x="14" y="7"/>
                    <a:pt x="14" y="7"/>
                  </a:cubicBezTo>
                  <a:cubicBezTo>
                    <a:pt x="11" y="8"/>
                    <a:pt x="9" y="10"/>
                    <a:pt x="6" y="11"/>
                  </a:cubicBezTo>
                  <a:moveTo>
                    <a:pt x="18" y="25"/>
                  </a:moveTo>
                  <a:cubicBezTo>
                    <a:pt x="18" y="25"/>
                    <a:pt x="18" y="25"/>
                    <a:pt x="18" y="25"/>
                  </a:cubicBezTo>
                  <a:cubicBezTo>
                    <a:pt x="19" y="24"/>
                    <a:pt x="19" y="24"/>
                    <a:pt x="20" y="23"/>
                  </a:cubicBezTo>
                  <a:cubicBezTo>
                    <a:pt x="21" y="22"/>
                    <a:pt x="21" y="22"/>
                    <a:pt x="21" y="22"/>
                  </a:cubicBezTo>
                  <a:cubicBezTo>
                    <a:pt x="23" y="21"/>
                    <a:pt x="25" y="19"/>
                    <a:pt x="26" y="18"/>
                  </a:cubicBezTo>
                  <a:cubicBezTo>
                    <a:pt x="28" y="17"/>
                    <a:pt x="30" y="16"/>
                    <a:pt x="31" y="14"/>
                  </a:cubicBezTo>
                  <a:cubicBezTo>
                    <a:pt x="35" y="11"/>
                    <a:pt x="38" y="8"/>
                    <a:pt x="41" y="5"/>
                  </a:cubicBezTo>
                  <a:cubicBezTo>
                    <a:pt x="41" y="4"/>
                    <a:pt x="41" y="4"/>
                    <a:pt x="41" y="4"/>
                  </a:cubicBezTo>
                  <a:cubicBezTo>
                    <a:pt x="42" y="5"/>
                    <a:pt x="42" y="5"/>
                    <a:pt x="42" y="5"/>
                  </a:cubicBezTo>
                  <a:cubicBezTo>
                    <a:pt x="39" y="7"/>
                    <a:pt x="37" y="10"/>
                    <a:pt x="34" y="12"/>
                  </a:cubicBezTo>
                  <a:cubicBezTo>
                    <a:pt x="32" y="15"/>
                    <a:pt x="28" y="16"/>
                    <a:pt x="25" y="19"/>
                  </a:cubicBezTo>
                  <a:cubicBezTo>
                    <a:pt x="23" y="21"/>
                    <a:pt x="20" y="23"/>
                    <a:pt x="18" y="25"/>
                  </a:cubicBezTo>
                  <a:moveTo>
                    <a:pt x="4" y="10"/>
                  </a:moveTo>
                  <a:cubicBezTo>
                    <a:pt x="3" y="9"/>
                    <a:pt x="3" y="9"/>
                    <a:pt x="3" y="9"/>
                  </a:cubicBezTo>
                  <a:cubicBezTo>
                    <a:pt x="6" y="8"/>
                    <a:pt x="8" y="5"/>
                    <a:pt x="11" y="3"/>
                  </a:cubicBezTo>
                  <a:cubicBezTo>
                    <a:pt x="12" y="4"/>
                    <a:pt x="12" y="4"/>
                    <a:pt x="12" y="4"/>
                  </a:cubicBezTo>
                  <a:cubicBezTo>
                    <a:pt x="9" y="6"/>
                    <a:pt x="6" y="8"/>
                    <a:pt x="4" y="10"/>
                  </a:cubicBezTo>
                  <a:moveTo>
                    <a:pt x="24" y="18"/>
                  </a:moveTo>
                  <a:cubicBezTo>
                    <a:pt x="24" y="18"/>
                    <a:pt x="24" y="18"/>
                    <a:pt x="25" y="18"/>
                  </a:cubicBezTo>
                  <a:cubicBezTo>
                    <a:pt x="25" y="18"/>
                    <a:pt x="25" y="18"/>
                    <a:pt x="25" y="18"/>
                  </a:cubicBezTo>
                  <a:cubicBezTo>
                    <a:pt x="30" y="13"/>
                    <a:pt x="35" y="7"/>
                    <a:pt x="40" y="3"/>
                  </a:cubicBezTo>
                  <a:cubicBezTo>
                    <a:pt x="41" y="4"/>
                    <a:pt x="41" y="4"/>
                    <a:pt x="41" y="4"/>
                  </a:cubicBezTo>
                  <a:cubicBezTo>
                    <a:pt x="41" y="4"/>
                    <a:pt x="41" y="4"/>
                    <a:pt x="41" y="4"/>
                  </a:cubicBezTo>
                  <a:cubicBezTo>
                    <a:pt x="35" y="9"/>
                    <a:pt x="30" y="13"/>
                    <a:pt x="25" y="18"/>
                  </a:cubicBezTo>
                  <a:cubicBezTo>
                    <a:pt x="24" y="18"/>
                    <a:pt x="24" y="18"/>
                    <a:pt x="24" y="18"/>
                  </a:cubicBezTo>
                  <a:cubicBezTo>
                    <a:pt x="24" y="19"/>
                    <a:pt x="23" y="19"/>
                    <a:pt x="22" y="20"/>
                  </a:cubicBezTo>
                  <a:cubicBezTo>
                    <a:pt x="22" y="20"/>
                    <a:pt x="21" y="21"/>
                    <a:pt x="20" y="21"/>
                  </a:cubicBezTo>
                  <a:cubicBezTo>
                    <a:pt x="19" y="22"/>
                    <a:pt x="17" y="23"/>
                    <a:pt x="17" y="23"/>
                  </a:cubicBezTo>
                  <a:cubicBezTo>
                    <a:pt x="19" y="21"/>
                    <a:pt x="21" y="19"/>
                    <a:pt x="23" y="17"/>
                  </a:cubicBezTo>
                  <a:cubicBezTo>
                    <a:pt x="23" y="18"/>
                    <a:pt x="23" y="18"/>
                    <a:pt x="23" y="18"/>
                  </a:cubicBezTo>
                  <a:cubicBezTo>
                    <a:pt x="23" y="18"/>
                    <a:pt x="24" y="18"/>
                    <a:pt x="24" y="18"/>
                  </a:cubicBezTo>
                  <a:moveTo>
                    <a:pt x="41" y="0"/>
                  </a:moveTo>
                  <a:cubicBezTo>
                    <a:pt x="41" y="0"/>
                    <a:pt x="41" y="0"/>
                    <a:pt x="41" y="0"/>
                  </a:cubicBezTo>
                  <a:cubicBezTo>
                    <a:pt x="40" y="0"/>
                    <a:pt x="40" y="0"/>
                    <a:pt x="40" y="0"/>
                  </a:cubicBezTo>
                  <a:cubicBezTo>
                    <a:pt x="34" y="4"/>
                    <a:pt x="29" y="10"/>
                    <a:pt x="24" y="15"/>
                  </a:cubicBezTo>
                  <a:cubicBezTo>
                    <a:pt x="20" y="10"/>
                    <a:pt x="16" y="5"/>
                    <a:pt x="12" y="1"/>
                  </a:cubicBezTo>
                  <a:cubicBezTo>
                    <a:pt x="11" y="0"/>
                    <a:pt x="11" y="0"/>
                    <a:pt x="11" y="0"/>
                  </a:cubicBezTo>
                  <a:cubicBezTo>
                    <a:pt x="11" y="0"/>
                    <a:pt x="11" y="0"/>
                    <a:pt x="11" y="0"/>
                  </a:cubicBezTo>
                  <a:cubicBezTo>
                    <a:pt x="11" y="0"/>
                    <a:pt x="11" y="0"/>
                    <a:pt x="11" y="0"/>
                  </a:cubicBezTo>
                  <a:cubicBezTo>
                    <a:pt x="11" y="0"/>
                    <a:pt x="11" y="0"/>
                    <a:pt x="11" y="0"/>
                  </a:cubicBezTo>
                  <a:cubicBezTo>
                    <a:pt x="7" y="3"/>
                    <a:pt x="4" y="6"/>
                    <a:pt x="0" y="8"/>
                  </a:cubicBezTo>
                  <a:cubicBezTo>
                    <a:pt x="0" y="8"/>
                    <a:pt x="0" y="8"/>
                    <a:pt x="0" y="9"/>
                  </a:cubicBezTo>
                  <a:cubicBezTo>
                    <a:pt x="0" y="9"/>
                    <a:pt x="0" y="10"/>
                    <a:pt x="0" y="10"/>
                  </a:cubicBezTo>
                  <a:cubicBezTo>
                    <a:pt x="5" y="15"/>
                    <a:pt x="10" y="20"/>
                    <a:pt x="15" y="25"/>
                  </a:cubicBezTo>
                  <a:cubicBezTo>
                    <a:pt x="11" y="30"/>
                    <a:pt x="5" y="33"/>
                    <a:pt x="2" y="38"/>
                  </a:cubicBezTo>
                  <a:cubicBezTo>
                    <a:pt x="1" y="39"/>
                    <a:pt x="1" y="39"/>
                    <a:pt x="1" y="39"/>
                  </a:cubicBezTo>
                  <a:cubicBezTo>
                    <a:pt x="1" y="39"/>
                    <a:pt x="1" y="40"/>
                    <a:pt x="2" y="40"/>
                  </a:cubicBezTo>
                  <a:cubicBezTo>
                    <a:pt x="4" y="43"/>
                    <a:pt x="7" y="45"/>
                    <a:pt x="10" y="47"/>
                  </a:cubicBezTo>
                  <a:cubicBezTo>
                    <a:pt x="11" y="48"/>
                    <a:pt x="11" y="48"/>
                    <a:pt x="11" y="48"/>
                  </a:cubicBezTo>
                  <a:cubicBezTo>
                    <a:pt x="11" y="48"/>
                    <a:pt x="11" y="48"/>
                    <a:pt x="11" y="48"/>
                  </a:cubicBezTo>
                  <a:cubicBezTo>
                    <a:pt x="11" y="48"/>
                    <a:pt x="12" y="48"/>
                    <a:pt x="12" y="47"/>
                  </a:cubicBezTo>
                  <a:cubicBezTo>
                    <a:pt x="16" y="43"/>
                    <a:pt x="21" y="38"/>
                    <a:pt x="26" y="34"/>
                  </a:cubicBezTo>
                  <a:cubicBezTo>
                    <a:pt x="30" y="38"/>
                    <a:pt x="33" y="43"/>
                    <a:pt x="38" y="47"/>
                  </a:cubicBezTo>
                  <a:cubicBezTo>
                    <a:pt x="39" y="47"/>
                    <a:pt x="39" y="47"/>
                    <a:pt x="39" y="47"/>
                  </a:cubicBezTo>
                  <a:cubicBezTo>
                    <a:pt x="39" y="48"/>
                    <a:pt x="39" y="48"/>
                    <a:pt x="39" y="48"/>
                  </a:cubicBezTo>
                  <a:cubicBezTo>
                    <a:pt x="40" y="48"/>
                    <a:pt x="40" y="48"/>
                    <a:pt x="40" y="47"/>
                  </a:cubicBezTo>
                  <a:cubicBezTo>
                    <a:pt x="43" y="44"/>
                    <a:pt x="47" y="42"/>
                    <a:pt x="50" y="38"/>
                  </a:cubicBezTo>
                  <a:cubicBezTo>
                    <a:pt x="50" y="37"/>
                    <a:pt x="50" y="37"/>
                    <a:pt x="50" y="37"/>
                  </a:cubicBezTo>
                  <a:cubicBezTo>
                    <a:pt x="50" y="36"/>
                    <a:pt x="50" y="36"/>
                    <a:pt x="50" y="36"/>
                  </a:cubicBezTo>
                  <a:cubicBezTo>
                    <a:pt x="45" y="32"/>
                    <a:pt x="41" y="27"/>
                    <a:pt x="37" y="23"/>
                  </a:cubicBezTo>
                  <a:cubicBezTo>
                    <a:pt x="41" y="19"/>
                    <a:pt x="46" y="15"/>
                    <a:pt x="50" y="12"/>
                  </a:cubicBezTo>
                  <a:cubicBezTo>
                    <a:pt x="51" y="11"/>
                    <a:pt x="51" y="11"/>
                    <a:pt x="51" y="11"/>
                  </a:cubicBezTo>
                  <a:cubicBezTo>
                    <a:pt x="51" y="10"/>
                    <a:pt x="51" y="10"/>
                    <a:pt x="50" y="9"/>
                  </a:cubicBezTo>
                  <a:cubicBezTo>
                    <a:pt x="48" y="6"/>
                    <a:pt x="44" y="4"/>
                    <a:pt x="41" y="0"/>
                  </a:cubicBezTo>
                  <a:cubicBezTo>
                    <a:pt x="41" y="0"/>
                    <a:pt x="41" y="0"/>
                    <a:pt x="41"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0" name="Freeform 64"/>
            <p:cNvSpPr>
              <a:spLocks noEditPoints="1"/>
            </p:cNvSpPr>
            <p:nvPr/>
          </p:nvSpPr>
          <p:spPr bwMode="auto">
            <a:xfrm>
              <a:off x="7198981" y="4373489"/>
              <a:ext cx="471488" cy="436563"/>
            </a:xfrm>
            <a:custGeom>
              <a:avLst/>
              <a:gdLst>
                <a:gd name="T0" fmla="*/ 86 w 111"/>
                <a:gd name="T1" fmla="*/ 96 h 103"/>
                <a:gd name="T2" fmla="*/ 83 w 111"/>
                <a:gd name="T3" fmla="*/ 94 h 103"/>
                <a:gd name="T4" fmla="*/ 79 w 111"/>
                <a:gd name="T5" fmla="*/ 90 h 103"/>
                <a:gd name="T6" fmla="*/ 72 w 111"/>
                <a:gd name="T7" fmla="*/ 81 h 103"/>
                <a:gd name="T8" fmla="*/ 79 w 111"/>
                <a:gd name="T9" fmla="*/ 71 h 103"/>
                <a:gd name="T10" fmla="*/ 85 w 111"/>
                <a:gd name="T11" fmla="*/ 64 h 103"/>
                <a:gd name="T12" fmla="*/ 91 w 111"/>
                <a:gd name="T13" fmla="*/ 86 h 103"/>
                <a:gd name="T14" fmla="*/ 82 w 111"/>
                <a:gd name="T15" fmla="*/ 89 h 103"/>
                <a:gd name="T16" fmla="*/ 75 w 111"/>
                <a:gd name="T17" fmla="*/ 85 h 103"/>
                <a:gd name="T18" fmla="*/ 74 w 111"/>
                <a:gd name="T19" fmla="*/ 80 h 103"/>
                <a:gd name="T20" fmla="*/ 67 w 111"/>
                <a:gd name="T21" fmla="*/ 75 h 103"/>
                <a:gd name="T22" fmla="*/ 67 w 111"/>
                <a:gd name="T23" fmla="*/ 63 h 103"/>
                <a:gd name="T24" fmla="*/ 85 w 111"/>
                <a:gd name="T25" fmla="*/ 63 h 103"/>
                <a:gd name="T26" fmla="*/ 80 w 111"/>
                <a:gd name="T27" fmla="*/ 57 h 103"/>
                <a:gd name="T28" fmla="*/ 39 w 111"/>
                <a:gd name="T29" fmla="*/ 53 h 103"/>
                <a:gd name="T30" fmla="*/ 59 w 111"/>
                <a:gd name="T31" fmla="*/ 65 h 103"/>
                <a:gd name="T32" fmla="*/ 75 w 111"/>
                <a:gd name="T33" fmla="*/ 52 h 103"/>
                <a:gd name="T34" fmla="*/ 37 w 111"/>
                <a:gd name="T35" fmla="*/ 51 h 103"/>
                <a:gd name="T36" fmla="*/ 51 w 111"/>
                <a:gd name="T37" fmla="*/ 47 h 103"/>
                <a:gd name="T38" fmla="*/ 29 w 111"/>
                <a:gd name="T39" fmla="*/ 42 h 103"/>
                <a:gd name="T40" fmla="*/ 35 w 111"/>
                <a:gd name="T41" fmla="*/ 45 h 103"/>
                <a:gd name="T42" fmla="*/ 27 w 111"/>
                <a:gd name="T43" fmla="*/ 40 h 103"/>
                <a:gd name="T44" fmla="*/ 22 w 111"/>
                <a:gd name="T45" fmla="*/ 34 h 103"/>
                <a:gd name="T46" fmla="*/ 23 w 111"/>
                <a:gd name="T47" fmla="*/ 92 h 103"/>
                <a:gd name="T48" fmla="*/ 56 w 111"/>
                <a:gd name="T49" fmla="*/ 67 h 103"/>
                <a:gd name="T50" fmla="*/ 40 w 111"/>
                <a:gd name="T51" fmla="*/ 25 h 103"/>
                <a:gd name="T52" fmla="*/ 41 w 111"/>
                <a:gd name="T53" fmla="*/ 30 h 103"/>
                <a:gd name="T54" fmla="*/ 16 w 111"/>
                <a:gd name="T55" fmla="*/ 89 h 103"/>
                <a:gd name="T56" fmla="*/ 88 w 111"/>
                <a:gd name="T57" fmla="*/ 26 h 103"/>
                <a:gd name="T58" fmla="*/ 15 w 111"/>
                <a:gd name="T59" fmla="*/ 27 h 103"/>
                <a:gd name="T60" fmla="*/ 31 w 111"/>
                <a:gd name="T61" fmla="*/ 23 h 103"/>
                <a:gd name="T62" fmla="*/ 59 w 111"/>
                <a:gd name="T63" fmla="*/ 55 h 103"/>
                <a:gd name="T64" fmla="*/ 11 w 111"/>
                <a:gd name="T65" fmla="*/ 22 h 103"/>
                <a:gd name="T66" fmla="*/ 81 w 111"/>
                <a:gd name="T67" fmla="*/ 23 h 103"/>
                <a:gd name="T68" fmla="*/ 31 w 111"/>
                <a:gd name="T69" fmla="*/ 71 h 103"/>
                <a:gd name="T70" fmla="*/ 56 w 111"/>
                <a:gd name="T71" fmla="*/ 50 h 103"/>
                <a:gd name="T72" fmla="*/ 39 w 111"/>
                <a:gd name="T73" fmla="*/ 24 h 103"/>
                <a:gd name="T74" fmla="*/ 23 w 111"/>
                <a:gd name="T75" fmla="*/ 26 h 103"/>
                <a:gd name="T76" fmla="*/ 15 w 111"/>
                <a:gd name="T77" fmla="*/ 25 h 103"/>
                <a:gd name="T78" fmla="*/ 58 w 111"/>
                <a:gd name="T79" fmla="*/ 39 h 103"/>
                <a:gd name="T80" fmla="*/ 75 w 111"/>
                <a:gd name="T81" fmla="*/ 27 h 103"/>
                <a:gd name="T82" fmla="*/ 25 w 111"/>
                <a:gd name="T83" fmla="*/ 8 h 103"/>
                <a:gd name="T84" fmla="*/ 55 w 111"/>
                <a:gd name="T85" fmla="*/ 38 h 103"/>
                <a:gd name="T86" fmla="*/ 53 w 111"/>
                <a:gd name="T87" fmla="*/ 40 h 103"/>
                <a:gd name="T88" fmla="*/ 51 w 111"/>
                <a:gd name="T89" fmla="*/ 38 h 103"/>
                <a:gd name="T90" fmla="*/ 28 w 111"/>
                <a:gd name="T91" fmla="*/ 2 h 103"/>
                <a:gd name="T92" fmla="*/ 2 w 111"/>
                <a:gd name="T93" fmla="*/ 18 h 103"/>
                <a:gd name="T94" fmla="*/ 4 w 111"/>
                <a:gd name="T95" fmla="*/ 84 h 103"/>
                <a:gd name="T96" fmla="*/ 27 w 111"/>
                <a:gd name="T97" fmla="*/ 102 h 103"/>
                <a:gd name="T98" fmla="*/ 88 w 111"/>
                <a:gd name="T99" fmla="*/ 102 h 103"/>
                <a:gd name="T100" fmla="*/ 109 w 111"/>
                <a:gd name="T101" fmla="*/ 26 h 103"/>
                <a:gd name="T102" fmla="*/ 89 w 111"/>
                <a:gd name="T10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 h="103">
                  <a:moveTo>
                    <a:pt x="86" y="96"/>
                  </a:moveTo>
                  <a:cubicBezTo>
                    <a:pt x="85" y="96"/>
                    <a:pt x="85" y="95"/>
                    <a:pt x="84" y="95"/>
                  </a:cubicBezTo>
                  <a:cubicBezTo>
                    <a:pt x="84" y="95"/>
                    <a:pt x="84" y="95"/>
                    <a:pt x="84" y="95"/>
                  </a:cubicBezTo>
                  <a:cubicBezTo>
                    <a:pt x="89" y="91"/>
                    <a:pt x="95" y="87"/>
                    <a:pt x="100" y="83"/>
                  </a:cubicBezTo>
                  <a:cubicBezTo>
                    <a:pt x="96" y="88"/>
                    <a:pt x="90" y="92"/>
                    <a:pt x="86" y="96"/>
                  </a:cubicBezTo>
                  <a:moveTo>
                    <a:pt x="83" y="94"/>
                  </a:moveTo>
                  <a:cubicBezTo>
                    <a:pt x="82" y="93"/>
                    <a:pt x="81" y="92"/>
                    <a:pt x="81" y="91"/>
                  </a:cubicBezTo>
                  <a:cubicBezTo>
                    <a:pt x="83" y="89"/>
                    <a:pt x="85" y="88"/>
                    <a:pt x="87" y="86"/>
                  </a:cubicBezTo>
                  <a:cubicBezTo>
                    <a:pt x="89" y="83"/>
                    <a:pt x="93" y="82"/>
                    <a:pt x="95" y="80"/>
                  </a:cubicBezTo>
                  <a:cubicBezTo>
                    <a:pt x="90" y="84"/>
                    <a:pt x="87" y="89"/>
                    <a:pt x="83" y="94"/>
                  </a:cubicBezTo>
                  <a:cubicBezTo>
                    <a:pt x="83" y="94"/>
                    <a:pt x="83" y="94"/>
                    <a:pt x="83" y="94"/>
                  </a:cubicBezTo>
                  <a:moveTo>
                    <a:pt x="79" y="90"/>
                  </a:moveTo>
                  <a:cubicBezTo>
                    <a:pt x="78" y="89"/>
                    <a:pt x="77" y="88"/>
                    <a:pt x="76" y="87"/>
                  </a:cubicBezTo>
                  <a:cubicBezTo>
                    <a:pt x="81" y="83"/>
                    <a:pt x="86" y="79"/>
                    <a:pt x="90" y="75"/>
                  </a:cubicBezTo>
                  <a:cubicBezTo>
                    <a:pt x="86" y="79"/>
                    <a:pt x="82" y="84"/>
                    <a:pt x="79" y="90"/>
                  </a:cubicBezTo>
                  <a:moveTo>
                    <a:pt x="75" y="85"/>
                  </a:moveTo>
                  <a:cubicBezTo>
                    <a:pt x="74" y="84"/>
                    <a:pt x="73" y="83"/>
                    <a:pt x="73" y="82"/>
                  </a:cubicBezTo>
                  <a:cubicBezTo>
                    <a:pt x="77" y="79"/>
                    <a:pt x="82" y="76"/>
                    <a:pt x="85" y="72"/>
                  </a:cubicBezTo>
                  <a:cubicBezTo>
                    <a:pt x="82" y="77"/>
                    <a:pt x="78" y="80"/>
                    <a:pt x="75" y="85"/>
                  </a:cubicBezTo>
                  <a:moveTo>
                    <a:pt x="72" y="81"/>
                  </a:moveTo>
                  <a:cubicBezTo>
                    <a:pt x="70" y="80"/>
                    <a:pt x="69" y="78"/>
                    <a:pt x="68" y="77"/>
                  </a:cubicBezTo>
                  <a:cubicBezTo>
                    <a:pt x="73" y="73"/>
                    <a:pt x="77" y="69"/>
                    <a:pt x="83" y="65"/>
                  </a:cubicBezTo>
                  <a:cubicBezTo>
                    <a:pt x="83" y="65"/>
                    <a:pt x="83" y="65"/>
                    <a:pt x="83" y="65"/>
                  </a:cubicBezTo>
                  <a:cubicBezTo>
                    <a:pt x="83" y="65"/>
                    <a:pt x="82" y="67"/>
                    <a:pt x="81" y="68"/>
                  </a:cubicBezTo>
                  <a:cubicBezTo>
                    <a:pt x="80" y="69"/>
                    <a:pt x="79" y="71"/>
                    <a:pt x="79" y="71"/>
                  </a:cubicBezTo>
                  <a:cubicBezTo>
                    <a:pt x="79" y="71"/>
                    <a:pt x="79" y="71"/>
                    <a:pt x="79" y="71"/>
                  </a:cubicBezTo>
                  <a:cubicBezTo>
                    <a:pt x="77" y="74"/>
                    <a:pt x="74" y="78"/>
                    <a:pt x="72" y="81"/>
                  </a:cubicBezTo>
                  <a:moveTo>
                    <a:pt x="74" y="80"/>
                  </a:moveTo>
                  <a:cubicBezTo>
                    <a:pt x="74" y="80"/>
                    <a:pt x="78" y="75"/>
                    <a:pt x="78" y="74"/>
                  </a:cubicBezTo>
                  <a:cubicBezTo>
                    <a:pt x="81" y="71"/>
                    <a:pt x="83" y="67"/>
                    <a:pt x="85" y="64"/>
                  </a:cubicBezTo>
                  <a:cubicBezTo>
                    <a:pt x="85" y="63"/>
                    <a:pt x="85" y="63"/>
                    <a:pt x="85" y="63"/>
                  </a:cubicBezTo>
                  <a:cubicBezTo>
                    <a:pt x="91" y="69"/>
                    <a:pt x="96" y="75"/>
                    <a:pt x="101" y="81"/>
                  </a:cubicBezTo>
                  <a:cubicBezTo>
                    <a:pt x="98" y="83"/>
                    <a:pt x="94" y="85"/>
                    <a:pt x="91" y="88"/>
                  </a:cubicBezTo>
                  <a:cubicBezTo>
                    <a:pt x="87" y="91"/>
                    <a:pt x="86" y="92"/>
                    <a:pt x="86" y="92"/>
                  </a:cubicBezTo>
                  <a:cubicBezTo>
                    <a:pt x="85" y="92"/>
                    <a:pt x="90" y="88"/>
                    <a:pt x="91" y="86"/>
                  </a:cubicBezTo>
                  <a:cubicBezTo>
                    <a:pt x="93" y="84"/>
                    <a:pt x="96" y="81"/>
                    <a:pt x="98" y="79"/>
                  </a:cubicBezTo>
                  <a:cubicBezTo>
                    <a:pt x="99" y="78"/>
                    <a:pt x="98" y="77"/>
                    <a:pt x="98" y="77"/>
                  </a:cubicBezTo>
                  <a:cubicBezTo>
                    <a:pt x="98" y="77"/>
                    <a:pt x="98" y="77"/>
                    <a:pt x="98" y="77"/>
                  </a:cubicBezTo>
                  <a:cubicBezTo>
                    <a:pt x="93" y="79"/>
                    <a:pt x="89" y="81"/>
                    <a:pt x="86" y="85"/>
                  </a:cubicBezTo>
                  <a:cubicBezTo>
                    <a:pt x="84" y="86"/>
                    <a:pt x="82" y="89"/>
                    <a:pt x="82" y="89"/>
                  </a:cubicBezTo>
                  <a:cubicBezTo>
                    <a:pt x="82" y="89"/>
                    <a:pt x="82" y="88"/>
                    <a:pt x="83" y="86"/>
                  </a:cubicBezTo>
                  <a:cubicBezTo>
                    <a:pt x="86" y="81"/>
                    <a:pt x="90" y="77"/>
                    <a:pt x="93" y="74"/>
                  </a:cubicBezTo>
                  <a:cubicBezTo>
                    <a:pt x="94" y="73"/>
                    <a:pt x="93" y="72"/>
                    <a:pt x="93" y="72"/>
                  </a:cubicBezTo>
                  <a:cubicBezTo>
                    <a:pt x="93" y="72"/>
                    <a:pt x="92" y="72"/>
                    <a:pt x="92" y="72"/>
                  </a:cubicBezTo>
                  <a:cubicBezTo>
                    <a:pt x="86" y="76"/>
                    <a:pt x="81" y="80"/>
                    <a:pt x="75" y="85"/>
                  </a:cubicBezTo>
                  <a:cubicBezTo>
                    <a:pt x="79" y="82"/>
                    <a:pt x="86" y="74"/>
                    <a:pt x="89" y="69"/>
                  </a:cubicBezTo>
                  <a:cubicBezTo>
                    <a:pt x="90" y="68"/>
                    <a:pt x="89" y="67"/>
                    <a:pt x="89" y="67"/>
                  </a:cubicBezTo>
                  <a:cubicBezTo>
                    <a:pt x="89" y="67"/>
                    <a:pt x="89" y="67"/>
                    <a:pt x="88" y="67"/>
                  </a:cubicBezTo>
                  <a:cubicBezTo>
                    <a:pt x="84" y="70"/>
                    <a:pt x="80" y="74"/>
                    <a:pt x="76" y="78"/>
                  </a:cubicBezTo>
                  <a:cubicBezTo>
                    <a:pt x="75" y="79"/>
                    <a:pt x="74" y="80"/>
                    <a:pt x="74" y="80"/>
                  </a:cubicBezTo>
                  <a:moveTo>
                    <a:pt x="67" y="75"/>
                  </a:moveTo>
                  <a:cubicBezTo>
                    <a:pt x="65" y="74"/>
                    <a:pt x="64" y="72"/>
                    <a:pt x="63" y="71"/>
                  </a:cubicBezTo>
                  <a:cubicBezTo>
                    <a:pt x="68" y="68"/>
                    <a:pt x="73" y="65"/>
                    <a:pt x="77" y="60"/>
                  </a:cubicBezTo>
                  <a:cubicBezTo>
                    <a:pt x="75" y="62"/>
                    <a:pt x="73" y="68"/>
                    <a:pt x="72" y="69"/>
                  </a:cubicBezTo>
                  <a:cubicBezTo>
                    <a:pt x="70" y="71"/>
                    <a:pt x="68" y="73"/>
                    <a:pt x="67" y="75"/>
                  </a:cubicBezTo>
                  <a:moveTo>
                    <a:pt x="61" y="70"/>
                  </a:moveTo>
                  <a:cubicBezTo>
                    <a:pt x="60" y="69"/>
                    <a:pt x="59" y="68"/>
                    <a:pt x="59" y="67"/>
                  </a:cubicBezTo>
                  <a:cubicBezTo>
                    <a:pt x="58" y="67"/>
                    <a:pt x="58" y="67"/>
                    <a:pt x="58" y="67"/>
                  </a:cubicBezTo>
                  <a:cubicBezTo>
                    <a:pt x="63" y="63"/>
                    <a:pt x="69" y="59"/>
                    <a:pt x="74" y="55"/>
                  </a:cubicBezTo>
                  <a:cubicBezTo>
                    <a:pt x="72" y="57"/>
                    <a:pt x="70" y="61"/>
                    <a:pt x="67" y="63"/>
                  </a:cubicBezTo>
                  <a:cubicBezTo>
                    <a:pt x="65" y="65"/>
                    <a:pt x="63" y="67"/>
                    <a:pt x="61" y="70"/>
                  </a:cubicBezTo>
                  <a:moveTo>
                    <a:pt x="63" y="69"/>
                  </a:moveTo>
                  <a:cubicBezTo>
                    <a:pt x="63" y="69"/>
                    <a:pt x="65" y="68"/>
                    <a:pt x="66" y="66"/>
                  </a:cubicBezTo>
                  <a:cubicBezTo>
                    <a:pt x="71" y="62"/>
                    <a:pt x="74" y="59"/>
                    <a:pt x="76" y="53"/>
                  </a:cubicBezTo>
                  <a:cubicBezTo>
                    <a:pt x="79" y="56"/>
                    <a:pt x="82" y="59"/>
                    <a:pt x="85" y="63"/>
                  </a:cubicBezTo>
                  <a:cubicBezTo>
                    <a:pt x="84" y="63"/>
                    <a:pt x="84" y="63"/>
                    <a:pt x="84" y="63"/>
                  </a:cubicBezTo>
                  <a:cubicBezTo>
                    <a:pt x="81" y="64"/>
                    <a:pt x="78" y="67"/>
                    <a:pt x="75" y="70"/>
                  </a:cubicBezTo>
                  <a:cubicBezTo>
                    <a:pt x="72" y="72"/>
                    <a:pt x="68" y="76"/>
                    <a:pt x="68" y="76"/>
                  </a:cubicBezTo>
                  <a:cubicBezTo>
                    <a:pt x="68" y="76"/>
                    <a:pt x="69" y="75"/>
                    <a:pt x="71" y="72"/>
                  </a:cubicBezTo>
                  <a:cubicBezTo>
                    <a:pt x="75" y="68"/>
                    <a:pt x="79" y="63"/>
                    <a:pt x="80" y="57"/>
                  </a:cubicBezTo>
                  <a:cubicBezTo>
                    <a:pt x="80" y="57"/>
                    <a:pt x="79" y="56"/>
                    <a:pt x="79" y="56"/>
                  </a:cubicBezTo>
                  <a:cubicBezTo>
                    <a:pt x="79" y="56"/>
                    <a:pt x="78" y="56"/>
                    <a:pt x="78" y="57"/>
                  </a:cubicBezTo>
                  <a:cubicBezTo>
                    <a:pt x="75" y="61"/>
                    <a:pt x="71" y="64"/>
                    <a:pt x="66" y="67"/>
                  </a:cubicBezTo>
                  <a:cubicBezTo>
                    <a:pt x="64" y="69"/>
                    <a:pt x="63" y="69"/>
                    <a:pt x="63" y="69"/>
                  </a:cubicBezTo>
                  <a:moveTo>
                    <a:pt x="39" y="53"/>
                  </a:moveTo>
                  <a:cubicBezTo>
                    <a:pt x="39" y="53"/>
                    <a:pt x="39" y="53"/>
                    <a:pt x="39" y="53"/>
                  </a:cubicBezTo>
                  <a:cubicBezTo>
                    <a:pt x="39" y="53"/>
                    <a:pt x="39" y="53"/>
                    <a:pt x="39" y="53"/>
                  </a:cubicBezTo>
                  <a:cubicBezTo>
                    <a:pt x="39" y="53"/>
                    <a:pt x="40" y="52"/>
                    <a:pt x="40" y="52"/>
                  </a:cubicBezTo>
                  <a:cubicBezTo>
                    <a:pt x="40" y="52"/>
                    <a:pt x="40" y="53"/>
                    <a:pt x="39" y="53"/>
                  </a:cubicBezTo>
                  <a:moveTo>
                    <a:pt x="59" y="65"/>
                  </a:moveTo>
                  <a:cubicBezTo>
                    <a:pt x="59" y="64"/>
                    <a:pt x="60" y="64"/>
                    <a:pt x="60" y="64"/>
                  </a:cubicBezTo>
                  <a:cubicBezTo>
                    <a:pt x="63" y="60"/>
                    <a:pt x="66" y="57"/>
                    <a:pt x="70" y="53"/>
                  </a:cubicBezTo>
                  <a:cubicBezTo>
                    <a:pt x="71" y="52"/>
                    <a:pt x="72" y="50"/>
                    <a:pt x="74" y="49"/>
                  </a:cubicBezTo>
                  <a:cubicBezTo>
                    <a:pt x="74" y="50"/>
                    <a:pt x="74" y="51"/>
                    <a:pt x="75" y="52"/>
                  </a:cubicBezTo>
                  <a:cubicBezTo>
                    <a:pt x="75" y="52"/>
                    <a:pt x="75" y="52"/>
                    <a:pt x="75" y="52"/>
                  </a:cubicBezTo>
                  <a:cubicBezTo>
                    <a:pt x="70" y="56"/>
                    <a:pt x="64" y="60"/>
                    <a:pt x="59" y="65"/>
                  </a:cubicBezTo>
                  <a:moveTo>
                    <a:pt x="37" y="51"/>
                  </a:moveTo>
                  <a:cubicBezTo>
                    <a:pt x="36" y="50"/>
                    <a:pt x="35" y="49"/>
                    <a:pt x="34" y="47"/>
                  </a:cubicBezTo>
                  <a:cubicBezTo>
                    <a:pt x="39" y="45"/>
                    <a:pt x="44" y="42"/>
                    <a:pt x="49" y="39"/>
                  </a:cubicBezTo>
                  <a:cubicBezTo>
                    <a:pt x="44" y="42"/>
                    <a:pt x="40" y="46"/>
                    <a:pt x="37" y="51"/>
                  </a:cubicBezTo>
                  <a:moveTo>
                    <a:pt x="14" y="88"/>
                  </a:moveTo>
                  <a:cubicBezTo>
                    <a:pt x="13" y="87"/>
                    <a:pt x="12" y="86"/>
                    <a:pt x="12" y="85"/>
                  </a:cubicBezTo>
                  <a:cubicBezTo>
                    <a:pt x="17" y="79"/>
                    <a:pt x="23" y="73"/>
                    <a:pt x="30" y="67"/>
                  </a:cubicBezTo>
                  <a:cubicBezTo>
                    <a:pt x="31" y="66"/>
                    <a:pt x="32" y="65"/>
                    <a:pt x="33" y="64"/>
                  </a:cubicBezTo>
                  <a:cubicBezTo>
                    <a:pt x="39" y="58"/>
                    <a:pt x="45" y="53"/>
                    <a:pt x="51" y="47"/>
                  </a:cubicBezTo>
                  <a:cubicBezTo>
                    <a:pt x="56" y="43"/>
                    <a:pt x="62" y="39"/>
                    <a:pt x="67" y="36"/>
                  </a:cubicBezTo>
                  <a:cubicBezTo>
                    <a:pt x="60" y="42"/>
                    <a:pt x="53" y="48"/>
                    <a:pt x="46" y="55"/>
                  </a:cubicBezTo>
                  <a:cubicBezTo>
                    <a:pt x="36" y="66"/>
                    <a:pt x="21" y="74"/>
                    <a:pt x="14" y="88"/>
                  </a:cubicBezTo>
                  <a:moveTo>
                    <a:pt x="32" y="46"/>
                  </a:moveTo>
                  <a:cubicBezTo>
                    <a:pt x="31" y="45"/>
                    <a:pt x="30" y="44"/>
                    <a:pt x="29" y="42"/>
                  </a:cubicBezTo>
                  <a:cubicBezTo>
                    <a:pt x="33" y="41"/>
                    <a:pt x="37" y="39"/>
                    <a:pt x="41" y="37"/>
                  </a:cubicBezTo>
                  <a:cubicBezTo>
                    <a:pt x="42" y="36"/>
                    <a:pt x="43" y="35"/>
                    <a:pt x="43" y="35"/>
                  </a:cubicBezTo>
                  <a:cubicBezTo>
                    <a:pt x="44" y="35"/>
                    <a:pt x="40" y="39"/>
                    <a:pt x="39" y="40"/>
                  </a:cubicBezTo>
                  <a:cubicBezTo>
                    <a:pt x="37" y="42"/>
                    <a:pt x="34" y="44"/>
                    <a:pt x="32" y="46"/>
                  </a:cubicBezTo>
                  <a:moveTo>
                    <a:pt x="35" y="45"/>
                  </a:moveTo>
                  <a:cubicBezTo>
                    <a:pt x="39" y="41"/>
                    <a:pt x="43" y="38"/>
                    <a:pt x="46" y="34"/>
                  </a:cubicBezTo>
                  <a:cubicBezTo>
                    <a:pt x="46" y="33"/>
                    <a:pt x="46" y="33"/>
                    <a:pt x="46" y="33"/>
                  </a:cubicBezTo>
                  <a:cubicBezTo>
                    <a:pt x="47" y="34"/>
                    <a:pt x="48" y="35"/>
                    <a:pt x="49" y="36"/>
                  </a:cubicBezTo>
                  <a:cubicBezTo>
                    <a:pt x="45" y="39"/>
                    <a:pt x="39" y="42"/>
                    <a:pt x="35" y="45"/>
                  </a:cubicBezTo>
                  <a:moveTo>
                    <a:pt x="27" y="40"/>
                  </a:moveTo>
                  <a:cubicBezTo>
                    <a:pt x="27" y="40"/>
                    <a:pt x="26" y="39"/>
                    <a:pt x="25" y="38"/>
                  </a:cubicBezTo>
                  <a:cubicBezTo>
                    <a:pt x="30" y="37"/>
                    <a:pt x="34" y="35"/>
                    <a:pt x="38" y="33"/>
                  </a:cubicBezTo>
                  <a:cubicBezTo>
                    <a:pt x="34" y="35"/>
                    <a:pt x="30" y="37"/>
                    <a:pt x="27" y="40"/>
                  </a:cubicBezTo>
                  <a:moveTo>
                    <a:pt x="24" y="36"/>
                  </a:moveTo>
                  <a:cubicBezTo>
                    <a:pt x="23" y="36"/>
                    <a:pt x="22" y="35"/>
                    <a:pt x="22" y="34"/>
                  </a:cubicBezTo>
                  <a:cubicBezTo>
                    <a:pt x="27" y="33"/>
                    <a:pt x="32" y="29"/>
                    <a:pt x="37" y="26"/>
                  </a:cubicBezTo>
                  <a:cubicBezTo>
                    <a:pt x="33" y="29"/>
                    <a:pt x="28" y="33"/>
                    <a:pt x="24" y="36"/>
                  </a:cubicBezTo>
                  <a:moveTo>
                    <a:pt x="25" y="96"/>
                  </a:moveTo>
                  <a:cubicBezTo>
                    <a:pt x="23" y="96"/>
                    <a:pt x="22" y="95"/>
                    <a:pt x="21" y="94"/>
                  </a:cubicBezTo>
                  <a:cubicBezTo>
                    <a:pt x="22" y="93"/>
                    <a:pt x="22" y="93"/>
                    <a:pt x="23" y="92"/>
                  </a:cubicBezTo>
                  <a:cubicBezTo>
                    <a:pt x="24" y="92"/>
                    <a:pt x="24" y="92"/>
                    <a:pt x="24" y="92"/>
                  </a:cubicBezTo>
                  <a:cubicBezTo>
                    <a:pt x="45" y="72"/>
                    <a:pt x="66" y="52"/>
                    <a:pt x="88" y="34"/>
                  </a:cubicBezTo>
                  <a:cubicBezTo>
                    <a:pt x="92" y="31"/>
                    <a:pt x="95" y="28"/>
                    <a:pt x="99" y="26"/>
                  </a:cubicBezTo>
                  <a:cubicBezTo>
                    <a:pt x="94" y="30"/>
                    <a:pt x="88" y="34"/>
                    <a:pt x="83" y="38"/>
                  </a:cubicBezTo>
                  <a:cubicBezTo>
                    <a:pt x="73" y="47"/>
                    <a:pt x="64" y="57"/>
                    <a:pt x="56" y="67"/>
                  </a:cubicBezTo>
                  <a:cubicBezTo>
                    <a:pt x="55" y="67"/>
                    <a:pt x="55" y="67"/>
                    <a:pt x="54" y="67"/>
                  </a:cubicBezTo>
                  <a:cubicBezTo>
                    <a:pt x="45" y="77"/>
                    <a:pt x="34" y="86"/>
                    <a:pt x="25" y="96"/>
                  </a:cubicBezTo>
                  <a:moveTo>
                    <a:pt x="26" y="36"/>
                  </a:moveTo>
                  <a:cubicBezTo>
                    <a:pt x="25" y="36"/>
                    <a:pt x="30" y="34"/>
                    <a:pt x="31" y="33"/>
                  </a:cubicBezTo>
                  <a:cubicBezTo>
                    <a:pt x="35" y="31"/>
                    <a:pt x="37" y="29"/>
                    <a:pt x="40" y="25"/>
                  </a:cubicBezTo>
                  <a:cubicBezTo>
                    <a:pt x="42" y="28"/>
                    <a:pt x="44" y="30"/>
                    <a:pt x="46" y="32"/>
                  </a:cubicBezTo>
                  <a:cubicBezTo>
                    <a:pt x="45" y="32"/>
                    <a:pt x="45" y="32"/>
                    <a:pt x="45" y="32"/>
                  </a:cubicBezTo>
                  <a:cubicBezTo>
                    <a:pt x="40" y="35"/>
                    <a:pt x="34" y="38"/>
                    <a:pt x="28" y="41"/>
                  </a:cubicBezTo>
                  <a:cubicBezTo>
                    <a:pt x="32" y="39"/>
                    <a:pt x="38" y="35"/>
                    <a:pt x="41" y="32"/>
                  </a:cubicBezTo>
                  <a:cubicBezTo>
                    <a:pt x="42" y="31"/>
                    <a:pt x="41" y="30"/>
                    <a:pt x="41" y="30"/>
                  </a:cubicBezTo>
                  <a:cubicBezTo>
                    <a:pt x="41" y="30"/>
                    <a:pt x="40" y="30"/>
                    <a:pt x="40" y="30"/>
                  </a:cubicBezTo>
                  <a:cubicBezTo>
                    <a:pt x="37" y="32"/>
                    <a:pt x="33" y="34"/>
                    <a:pt x="29" y="35"/>
                  </a:cubicBezTo>
                  <a:cubicBezTo>
                    <a:pt x="27" y="36"/>
                    <a:pt x="26" y="36"/>
                    <a:pt x="26" y="36"/>
                  </a:cubicBezTo>
                  <a:moveTo>
                    <a:pt x="20" y="93"/>
                  </a:moveTo>
                  <a:cubicBezTo>
                    <a:pt x="18" y="92"/>
                    <a:pt x="17" y="91"/>
                    <a:pt x="16" y="89"/>
                  </a:cubicBezTo>
                  <a:cubicBezTo>
                    <a:pt x="27" y="77"/>
                    <a:pt x="41" y="68"/>
                    <a:pt x="52" y="56"/>
                  </a:cubicBezTo>
                  <a:cubicBezTo>
                    <a:pt x="59" y="48"/>
                    <a:pt x="68" y="43"/>
                    <a:pt x="76" y="37"/>
                  </a:cubicBezTo>
                  <a:cubicBezTo>
                    <a:pt x="82" y="32"/>
                    <a:pt x="87" y="26"/>
                    <a:pt x="93" y="20"/>
                  </a:cubicBezTo>
                  <a:cubicBezTo>
                    <a:pt x="94" y="19"/>
                    <a:pt x="95" y="19"/>
                    <a:pt x="95" y="19"/>
                  </a:cubicBezTo>
                  <a:cubicBezTo>
                    <a:pt x="95" y="19"/>
                    <a:pt x="89" y="25"/>
                    <a:pt x="88" y="26"/>
                  </a:cubicBezTo>
                  <a:cubicBezTo>
                    <a:pt x="85" y="29"/>
                    <a:pt x="81" y="32"/>
                    <a:pt x="78" y="36"/>
                  </a:cubicBezTo>
                  <a:cubicBezTo>
                    <a:pt x="72" y="42"/>
                    <a:pt x="65" y="48"/>
                    <a:pt x="58" y="54"/>
                  </a:cubicBezTo>
                  <a:cubicBezTo>
                    <a:pt x="44" y="66"/>
                    <a:pt x="31" y="79"/>
                    <a:pt x="20" y="93"/>
                  </a:cubicBezTo>
                  <a:moveTo>
                    <a:pt x="20" y="33"/>
                  </a:moveTo>
                  <a:cubicBezTo>
                    <a:pt x="18" y="31"/>
                    <a:pt x="17" y="29"/>
                    <a:pt x="15" y="27"/>
                  </a:cubicBezTo>
                  <a:cubicBezTo>
                    <a:pt x="19" y="24"/>
                    <a:pt x="24" y="21"/>
                    <a:pt x="28" y="18"/>
                  </a:cubicBezTo>
                  <a:cubicBezTo>
                    <a:pt x="24" y="21"/>
                    <a:pt x="21" y="25"/>
                    <a:pt x="18" y="29"/>
                  </a:cubicBezTo>
                  <a:cubicBezTo>
                    <a:pt x="18" y="29"/>
                    <a:pt x="18" y="30"/>
                    <a:pt x="19" y="30"/>
                  </a:cubicBezTo>
                  <a:cubicBezTo>
                    <a:pt x="19" y="30"/>
                    <a:pt x="19" y="30"/>
                    <a:pt x="19" y="30"/>
                  </a:cubicBezTo>
                  <a:cubicBezTo>
                    <a:pt x="23" y="28"/>
                    <a:pt x="27" y="25"/>
                    <a:pt x="31" y="23"/>
                  </a:cubicBezTo>
                  <a:cubicBezTo>
                    <a:pt x="27" y="25"/>
                    <a:pt x="23" y="29"/>
                    <a:pt x="20" y="33"/>
                  </a:cubicBezTo>
                  <a:moveTo>
                    <a:pt x="29" y="85"/>
                  </a:moveTo>
                  <a:cubicBezTo>
                    <a:pt x="29" y="84"/>
                    <a:pt x="29" y="84"/>
                    <a:pt x="29" y="84"/>
                  </a:cubicBezTo>
                  <a:cubicBezTo>
                    <a:pt x="32" y="81"/>
                    <a:pt x="36" y="77"/>
                    <a:pt x="39" y="74"/>
                  </a:cubicBezTo>
                  <a:cubicBezTo>
                    <a:pt x="45" y="68"/>
                    <a:pt x="52" y="61"/>
                    <a:pt x="59" y="55"/>
                  </a:cubicBezTo>
                  <a:cubicBezTo>
                    <a:pt x="72" y="43"/>
                    <a:pt x="86" y="31"/>
                    <a:pt x="98" y="17"/>
                  </a:cubicBezTo>
                  <a:cubicBezTo>
                    <a:pt x="100" y="18"/>
                    <a:pt x="101" y="20"/>
                    <a:pt x="102" y="21"/>
                  </a:cubicBezTo>
                  <a:cubicBezTo>
                    <a:pt x="76" y="41"/>
                    <a:pt x="52" y="63"/>
                    <a:pt x="29" y="85"/>
                  </a:cubicBezTo>
                  <a:moveTo>
                    <a:pt x="13" y="25"/>
                  </a:moveTo>
                  <a:cubicBezTo>
                    <a:pt x="12" y="24"/>
                    <a:pt x="11" y="23"/>
                    <a:pt x="11" y="22"/>
                  </a:cubicBezTo>
                  <a:cubicBezTo>
                    <a:pt x="14" y="20"/>
                    <a:pt x="18" y="17"/>
                    <a:pt x="22" y="15"/>
                  </a:cubicBezTo>
                  <a:cubicBezTo>
                    <a:pt x="21" y="16"/>
                    <a:pt x="21" y="16"/>
                    <a:pt x="21" y="16"/>
                  </a:cubicBezTo>
                  <a:cubicBezTo>
                    <a:pt x="18" y="19"/>
                    <a:pt x="16" y="22"/>
                    <a:pt x="13" y="25"/>
                  </a:cubicBezTo>
                  <a:moveTo>
                    <a:pt x="79" y="25"/>
                  </a:moveTo>
                  <a:cubicBezTo>
                    <a:pt x="80" y="24"/>
                    <a:pt x="80" y="23"/>
                    <a:pt x="81" y="23"/>
                  </a:cubicBezTo>
                  <a:cubicBezTo>
                    <a:pt x="82" y="22"/>
                    <a:pt x="90" y="14"/>
                    <a:pt x="90" y="14"/>
                  </a:cubicBezTo>
                  <a:cubicBezTo>
                    <a:pt x="90" y="14"/>
                    <a:pt x="89" y="15"/>
                    <a:pt x="88" y="17"/>
                  </a:cubicBezTo>
                  <a:cubicBezTo>
                    <a:pt x="85" y="20"/>
                    <a:pt x="82" y="22"/>
                    <a:pt x="79" y="25"/>
                  </a:cubicBezTo>
                  <a:moveTo>
                    <a:pt x="15" y="87"/>
                  </a:moveTo>
                  <a:cubicBezTo>
                    <a:pt x="19" y="84"/>
                    <a:pt x="25" y="76"/>
                    <a:pt x="31" y="71"/>
                  </a:cubicBezTo>
                  <a:cubicBezTo>
                    <a:pt x="38" y="65"/>
                    <a:pt x="45" y="59"/>
                    <a:pt x="52" y="51"/>
                  </a:cubicBezTo>
                  <a:cubicBezTo>
                    <a:pt x="65" y="37"/>
                    <a:pt x="81" y="27"/>
                    <a:pt x="93" y="13"/>
                  </a:cubicBezTo>
                  <a:cubicBezTo>
                    <a:pt x="94" y="14"/>
                    <a:pt x="96" y="15"/>
                    <a:pt x="97" y="16"/>
                  </a:cubicBezTo>
                  <a:cubicBezTo>
                    <a:pt x="91" y="20"/>
                    <a:pt x="86" y="26"/>
                    <a:pt x="80" y="31"/>
                  </a:cubicBezTo>
                  <a:cubicBezTo>
                    <a:pt x="72" y="38"/>
                    <a:pt x="63" y="43"/>
                    <a:pt x="56" y="50"/>
                  </a:cubicBezTo>
                  <a:cubicBezTo>
                    <a:pt x="50" y="56"/>
                    <a:pt x="45" y="62"/>
                    <a:pt x="38" y="68"/>
                  </a:cubicBezTo>
                  <a:cubicBezTo>
                    <a:pt x="30" y="74"/>
                    <a:pt x="22" y="80"/>
                    <a:pt x="15" y="87"/>
                  </a:cubicBezTo>
                  <a:moveTo>
                    <a:pt x="15" y="25"/>
                  </a:moveTo>
                  <a:cubicBezTo>
                    <a:pt x="20" y="22"/>
                    <a:pt x="23" y="16"/>
                    <a:pt x="28" y="12"/>
                  </a:cubicBezTo>
                  <a:cubicBezTo>
                    <a:pt x="32" y="16"/>
                    <a:pt x="35" y="20"/>
                    <a:pt x="39" y="24"/>
                  </a:cubicBezTo>
                  <a:cubicBezTo>
                    <a:pt x="33" y="27"/>
                    <a:pt x="28" y="30"/>
                    <a:pt x="23" y="33"/>
                  </a:cubicBezTo>
                  <a:cubicBezTo>
                    <a:pt x="26" y="31"/>
                    <a:pt x="32" y="25"/>
                    <a:pt x="34" y="22"/>
                  </a:cubicBezTo>
                  <a:cubicBezTo>
                    <a:pt x="35" y="21"/>
                    <a:pt x="34" y="20"/>
                    <a:pt x="34" y="20"/>
                  </a:cubicBezTo>
                  <a:cubicBezTo>
                    <a:pt x="34" y="20"/>
                    <a:pt x="33" y="20"/>
                    <a:pt x="33" y="20"/>
                  </a:cubicBezTo>
                  <a:cubicBezTo>
                    <a:pt x="30" y="22"/>
                    <a:pt x="26" y="24"/>
                    <a:pt x="23" y="26"/>
                  </a:cubicBezTo>
                  <a:cubicBezTo>
                    <a:pt x="22" y="25"/>
                    <a:pt x="23" y="24"/>
                    <a:pt x="25" y="23"/>
                  </a:cubicBezTo>
                  <a:cubicBezTo>
                    <a:pt x="27" y="21"/>
                    <a:pt x="29" y="19"/>
                    <a:pt x="31" y="17"/>
                  </a:cubicBezTo>
                  <a:cubicBezTo>
                    <a:pt x="32" y="16"/>
                    <a:pt x="31" y="15"/>
                    <a:pt x="31" y="15"/>
                  </a:cubicBezTo>
                  <a:cubicBezTo>
                    <a:pt x="31" y="15"/>
                    <a:pt x="31" y="15"/>
                    <a:pt x="31" y="15"/>
                  </a:cubicBezTo>
                  <a:cubicBezTo>
                    <a:pt x="25" y="18"/>
                    <a:pt x="20" y="22"/>
                    <a:pt x="15" y="25"/>
                  </a:cubicBezTo>
                  <a:moveTo>
                    <a:pt x="40" y="55"/>
                  </a:moveTo>
                  <a:cubicBezTo>
                    <a:pt x="40" y="55"/>
                    <a:pt x="40" y="55"/>
                    <a:pt x="40" y="55"/>
                  </a:cubicBezTo>
                  <a:cubicBezTo>
                    <a:pt x="42" y="53"/>
                    <a:pt x="43" y="51"/>
                    <a:pt x="45" y="50"/>
                  </a:cubicBezTo>
                  <a:cubicBezTo>
                    <a:pt x="46" y="49"/>
                    <a:pt x="46" y="49"/>
                    <a:pt x="46" y="49"/>
                  </a:cubicBezTo>
                  <a:cubicBezTo>
                    <a:pt x="50" y="46"/>
                    <a:pt x="54" y="42"/>
                    <a:pt x="58" y="39"/>
                  </a:cubicBezTo>
                  <a:cubicBezTo>
                    <a:pt x="62" y="36"/>
                    <a:pt x="65" y="34"/>
                    <a:pt x="68" y="32"/>
                  </a:cubicBezTo>
                  <a:cubicBezTo>
                    <a:pt x="76" y="25"/>
                    <a:pt x="83" y="17"/>
                    <a:pt x="90" y="11"/>
                  </a:cubicBezTo>
                  <a:cubicBezTo>
                    <a:pt x="91" y="10"/>
                    <a:pt x="91" y="10"/>
                    <a:pt x="91" y="10"/>
                  </a:cubicBezTo>
                  <a:cubicBezTo>
                    <a:pt x="91" y="11"/>
                    <a:pt x="92" y="11"/>
                    <a:pt x="92" y="12"/>
                  </a:cubicBezTo>
                  <a:cubicBezTo>
                    <a:pt x="86" y="16"/>
                    <a:pt x="81" y="21"/>
                    <a:pt x="75" y="27"/>
                  </a:cubicBezTo>
                  <a:cubicBezTo>
                    <a:pt x="69" y="33"/>
                    <a:pt x="62" y="36"/>
                    <a:pt x="55" y="42"/>
                  </a:cubicBezTo>
                  <a:cubicBezTo>
                    <a:pt x="50" y="46"/>
                    <a:pt x="45" y="51"/>
                    <a:pt x="40" y="55"/>
                  </a:cubicBezTo>
                  <a:moveTo>
                    <a:pt x="9" y="21"/>
                  </a:moveTo>
                  <a:cubicBezTo>
                    <a:pt x="9" y="21"/>
                    <a:pt x="9" y="21"/>
                    <a:pt x="9" y="21"/>
                  </a:cubicBezTo>
                  <a:cubicBezTo>
                    <a:pt x="14" y="17"/>
                    <a:pt x="20" y="12"/>
                    <a:pt x="25" y="8"/>
                  </a:cubicBezTo>
                  <a:cubicBezTo>
                    <a:pt x="26" y="9"/>
                    <a:pt x="26" y="10"/>
                    <a:pt x="27" y="10"/>
                  </a:cubicBezTo>
                  <a:cubicBezTo>
                    <a:pt x="21" y="14"/>
                    <a:pt x="15" y="17"/>
                    <a:pt x="9" y="21"/>
                  </a:cubicBezTo>
                  <a:moveTo>
                    <a:pt x="53" y="39"/>
                  </a:moveTo>
                  <a:cubicBezTo>
                    <a:pt x="53" y="39"/>
                    <a:pt x="54" y="39"/>
                    <a:pt x="54" y="39"/>
                  </a:cubicBezTo>
                  <a:cubicBezTo>
                    <a:pt x="55" y="38"/>
                    <a:pt x="55" y="38"/>
                    <a:pt x="55" y="38"/>
                  </a:cubicBezTo>
                  <a:cubicBezTo>
                    <a:pt x="66" y="28"/>
                    <a:pt x="76" y="17"/>
                    <a:pt x="88" y="8"/>
                  </a:cubicBezTo>
                  <a:cubicBezTo>
                    <a:pt x="89" y="8"/>
                    <a:pt x="89" y="9"/>
                    <a:pt x="90" y="9"/>
                  </a:cubicBezTo>
                  <a:cubicBezTo>
                    <a:pt x="89" y="10"/>
                    <a:pt x="89" y="10"/>
                    <a:pt x="89" y="10"/>
                  </a:cubicBezTo>
                  <a:cubicBezTo>
                    <a:pt x="78" y="19"/>
                    <a:pt x="66" y="29"/>
                    <a:pt x="55" y="39"/>
                  </a:cubicBezTo>
                  <a:cubicBezTo>
                    <a:pt x="54" y="39"/>
                    <a:pt x="54" y="40"/>
                    <a:pt x="53" y="40"/>
                  </a:cubicBezTo>
                  <a:cubicBezTo>
                    <a:pt x="52" y="41"/>
                    <a:pt x="51" y="42"/>
                    <a:pt x="49" y="43"/>
                  </a:cubicBezTo>
                  <a:cubicBezTo>
                    <a:pt x="48" y="44"/>
                    <a:pt x="47" y="45"/>
                    <a:pt x="45" y="46"/>
                  </a:cubicBezTo>
                  <a:cubicBezTo>
                    <a:pt x="43" y="48"/>
                    <a:pt x="39" y="51"/>
                    <a:pt x="39" y="51"/>
                  </a:cubicBezTo>
                  <a:cubicBezTo>
                    <a:pt x="41" y="46"/>
                    <a:pt x="47" y="42"/>
                    <a:pt x="50" y="38"/>
                  </a:cubicBezTo>
                  <a:cubicBezTo>
                    <a:pt x="51" y="38"/>
                    <a:pt x="51" y="38"/>
                    <a:pt x="51" y="38"/>
                  </a:cubicBezTo>
                  <a:cubicBezTo>
                    <a:pt x="52" y="39"/>
                    <a:pt x="52" y="39"/>
                    <a:pt x="53" y="39"/>
                  </a:cubicBezTo>
                  <a:moveTo>
                    <a:pt x="88" y="0"/>
                  </a:moveTo>
                  <a:cubicBezTo>
                    <a:pt x="88" y="0"/>
                    <a:pt x="87" y="0"/>
                    <a:pt x="87" y="1"/>
                  </a:cubicBezTo>
                  <a:cubicBezTo>
                    <a:pt x="75" y="10"/>
                    <a:pt x="64" y="21"/>
                    <a:pt x="53" y="32"/>
                  </a:cubicBezTo>
                  <a:cubicBezTo>
                    <a:pt x="45" y="22"/>
                    <a:pt x="36" y="12"/>
                    <a:pt x="28" y="2"/>
                  </a:cubicBezTo>
                  <a:cubicBezTo>
                    <a:pt x="27" y="1"/>
                    <a:pt x="27" y="1"/>
                    <a:pt x="26" y="1"/>
                  </a:cubicBezTo>
                  <a:cubicBezTo>
                    <a:pt x="26" y="1"/>
                    <a:pt x="26" y="1"/>
                    <a:pt x="26" y="1"/>
                  </a:cubicBezTo>
                  <a:cubicBezTo>
                    <a:pt x="26" y="1"/>
                    <a:pt x="26" y="1"/>
                    <a:pt x="26" y="1"/>
                  </a:cubicBezTo>
                  <a:cubicBezTo>
                    <a:pt x="25" y="1"/>
                    <a:pt x="25" y="1"/>
                    <a:pt x="24" y="2"/>
                  </a:cubicBezTo>
                  <a:cubicBezTo>
                    <a:pt x="17" y="6"/>
                    <a:pt x="10" y="13"/>
                    <a:pt x="2" y="18"/>
                  </a:cubicBezTo>
                  <a:cubicBezTo>
                    <a:pt x="1" y="18"/>
                    <a:pt x="1" y="19"/>
                    <a:pt x="1" y="19"/>
                  </a:cubicBezTo>
                  <a:cubicBezTo>
                    <a:pt x="0" y="20"/>
                    <a:pt x="1" y="21"/>
                    <a:pt x="2" y="22"/>
                  </a:cubicBezTo>
                  <a:cubicBezTo>
                    <a:pt x="13" y="32"/>
                    <a:pt x="22" y="45"/>
                    <a:pt x="33" y="55"/>
                  </a:cubicBezTo>
                  <a:cubicBezTo>
                    <a:pt x="24" y="65"/>
                    <a:pt x="13" y="72"/>
                    <a:pt x="5" y="83"/>
                  </a:cubicBezTo>
                  <a:cubicBezTo>
                    <a:pt x="5" y="83"/>
                    <a:pt x="4" y="84"/>
                    <a:pt x="4" y="84"/>
                  </a:cubicBezTo>
                  <a:cubicBezTo>
                    <a:pt x="4" y="85"/>
                    <a:pt x="4" y="86"/>
                    <a:pt x="5" y="87"/>
                  </a:cubicBezTo>
                  <a:cubicBezTo>
                    <a:pt x="10" y="93"/>
                    <a:pt x="16" y="98"/>
                    <a:pt x="24" y="103"/>
                  </a:cubicBezTo>
                  <a:cubicBezTo>
                    <a:pt x="24" y="103"/>
                    <a:pt x="24" y="103"/>
                    <a:pt x="24" y="103"/>
                  </a:cubicBezTo>
                  <a:cubicBezTo>
                    <a:pt x="25" y="103"/>
                    <a:pt x="25" y="103"/>
                    <a:pt x="25" y="103"/>
                  </a:cubicBezTo>
                  <a:cubicBezTo>
                    <a:pt x="26" y="103"/>
                    <a:pt x="27" y="103"/>
                    <a:pt x="27" y="102"/>
                  </a:cubicBezTo>
                  <a:cubicBezTo>
                    <a:pt x="36" y="92"/>
                    <a:pt x="47" y="83"/>
                    <a:pt x="57" y="74"/>
                  </a:cubicBezTo>
                  <a:cubicBezTo>
                    <a:pt x="66" y="82"/>
                    <a:pt x="73" y="94"/>
                    <a:pt x="84" y="102"/>
                  </a:cubicBezTo>
                  <a:cubicBezTo>
                    <a:pt x="84" y="103"/>
                    <a:pt x="84" y="103"/>
                    <a:pt x="84" y="103"/>
                  </a:cubicBezTo>
                  <a:cubicBezTo>
                    <a:pt x="85" y="103"/>
                    <a:pt x="85" y="103"/>
                    <a:pt x="86" y="103"/>
                  </a:cubicBezTo>
                  <a:cubicBezTo>
                    <a:pt x="87" y="103"/>
                    <a:pt x="87" y="103"/>
                    <a:pt x="88" y="102"/>
                  </a:cubicBezTo>
                  <a:cubicBezTo>
                    <a:pt x="95" y="96"/>
                    <a:pt x="103" y="90"/>
                    <a:pt x="108" y="82"/>
                  </a:cubicBezTo>
                  <a:cubicBezTo>
                    <a:pt x="109" y="81"/>
                    <a:pt x="109" y="80"/>
                    <a:pt x="108" y="79"/>
                  </a:cubicBezTo>
                  <a:cubicBezTo>
                    <a:pt x="108" y="79"/>
                    <a:pt x="108" y="79"/>
                    <a:pt x="108" y="79"/>
                  </a:cubicBezTo>
                  <a:cubicBezTo>
                    <a:pt x="98" y="69"/>
                    <a:pt x="90" y="59"/>
                    <a:pt x="81" y="49"/>
                  </a:cubicBezTo>
                  <a:cubicBezTo>
                    <a:pt x="91" y="41"/>
                    <a:pt x="100" y="33"/>
                    <a:pt x="109" y="26"/>
                  </a:cubicBezTo>
                  <a:cubicBezTo>
                    <a:pt x="110" y="25"/>
                    <a:pt x="110" y="24"/>
                    <a:pt x="110" y="24"/>
                  </a:cubicBezTo>
                  <a:cubicBezTo>
                    <a:pt x="111" y="23"/>
                    <a:pt x="111" y="21"/>
                    <a:pt x="110" y="20"/>
                  </a:cubicBezTo>
                  <a:cubicBezTo>
                    <a:pt x="104" y="13"/>
                    <a:pt x="96" y="8"/>
                    <a:pt x="91" y="1"/>
                  </a:cubicBezTo>
                  <a:cubicBezTo>
                    <a:pt x="90" y="1"/>
                    <a:pt x="90" y="1"/>
                    <a:pt x="89" y="0"/>
                  </a:cubicBezTo>
                  <a:cubicBezTo>
                    <a:pt x="89" y="0"/>
                    <a:pt x="89" y="0"/>
                    <a:pt x="89" y="0"/>
                  </a:cubicBezTo>
                  <a:cubicBezTo>
                    <a:pt x="89" y="0"/>
                    <a:pt x="89" y="0"/>
                    <a:pt x="89" y="0"/>
                  </a:cubicBezTo>
                  <a:cubicBezTo>
                    <a:pt x="89" y="0"/>
                    <a:pt x="89" y="0"/>
                    <a:pt x="8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1" name="Freeform 65"/>
            <p:cNvSpPr>
              <a:spLocks noEditPoints="1"/>
            </p:cNvSpPr>
            <p:nvPr/>
          </p:nvSpPr>
          <p:spPr bwMode="auto">
            <a:xfrm>
              <a:off x="6620288" y="4928320"/>
              <a:ext cx="98425" cy="106363"/>
            </a:xfrm>
            <a:custGeom>
              <a:avLst/>
              <a:gdLst>
                <a:gd name="T0" fmla="*/ 11 w 23"/>
                <a:gd name="T1" fmla="*/ 23 h 25"/>
                <a:gd name="T2" fmla="*/ 14 w 23"/>
                <a:gd name="T3" fmla="*/ 23 h 25"/>
                <a:gd name="T4" fmla="*/ 9 w 23"/>
                <a:gd name="T5" fmla="*/ 21 h 25"/>
                <a:gd name="T6" fmla="*/ 14 w 23"/>
                <a:gd name="T7" fmla="*/ 22 h 25"/>
                <a:gd name="T8" fmla="*/ 9 w 23"/>
                <a:gd name="T9" fmla="*/ 20 h 25"/>
                <a:gd name="T10" fmla="*/ 14 w 23"/>
                <a:gd name="T11" fmla="*/ 17 h 25"/>
                <a:gd name="T12" fmla="*/ 14 w 23"/>
                <a:gd name="T13" fmla="*/ 16 h 25"/>
                <a:gd name="T14" fmla="*/ 2 w 23"/>
                <a:gd name="T15" fmla="*/ 15 h 25"/>
                <a:gd name="T16" fmla="*/ 3 w 23"/>
                <a:gd name="T17" fmla="*/ 15 h 25"/>
                <a:gd name="T18" fmla="*/ 16 w 23"/>
                <a:gd name="T19" fmla="*/ 15 h 25"/>
                <a:gd name="T20" fmla="*/ 18 w 23"/>
                <a:gd name="T21" fmla="*/ 15 h 25"/>
                <a:gd name="T22" fmla="*/ 21 w 23"/>
                <a:gd name="T23" fmla="*/ 15 h 25"/>
                <a:gd name="T24" fmla="*/ 3 w 23"/>
                <a:gd name="T25" fmla="*/ 15 h 25"/>
                <a:gd name="T26" fmla="*/ 4 w 23"/>
                <a:gd name="T27" fmla="*/ 15 h 25"/>
                <a:gd name="T28" fmla="*/ 20 w 23"/>
                <a:gd name="T29" fmla="*/ 15 h 25"/>
                <a:gd name="T30" fmla="*/ 21 w 23"/>
                <a:gd name="T31" fmla="*/ 14 h 25"/>
                <a:gd name="T32" fmla="*/ 4 w 23"/>
                <a:gd name="T33" fmla="*/ 11 h 25"/>
                <a:gd name="T34" fmla="*/ 21 w 23"/>
                <a:gd name="T35" fmla="*/ 11 h 25"/>
                <a:gd name="T36" fmla="*/ 19 w 23"/>
                <a:gd name="T37" fmla="*/ 11 h 25"/>
                <a:gd name="T38" fmla="*/ 14 w 23"/>
                <a:gd name="T39" fmla="*/ 13 h 25"/>
                <a:gd name="T40" fmla="*/ 13 w 23"/>
                <a:gd name="T41" fmla="*/ 17 h 25"/>
                <a:gd name="T42" fmla="*/ 2 w 23"/>
                <a:gd name="T43" fmla="*/ 11 h 25"/>
                <a:gd name="T44" fmla="*/ 15 w 23"/>
                <a:gd name="T45" fmla="*/ 11 h 25"/>
                <a:gd name="T46" fmla="*/ 9 w 23"/>
                <a:gd name="T47" fmla="*/ 17 h 25"/>
                <a:gd name="T48" fmla="*/ 9 w 23"/>
                <a:gd name="T49" fmla="*/ 17 h 25"/>
                <a:gd name="T50" fmla="*/ 7 w 23"/>
                <a:gd name="T51" fmla="*/ 11 h 25"/>
                <a:gd name="T52" fmla="*/ 2 w 23"/>
                <a:gd name="T53" fmla="*/ 11 h 25"/>
                <a:gd name="T54" fmla="*/ 6 w 23"/>
                <a:gd name="T55" fmla="*/ 11 h 25"/>
                <a:gd name="T56" fmla="*/ 3 w 23"/>
                <a:gd name="T57" fmla="*/ 12 h 25"/>
                <a:gd name="T58" fmla="*/ 2 w 23"/>
                <a:gd name="T59" fmla="*/ 12 h 25"/>
                <a:gd name="T60" fmla="*/ 15 w 23"/>
                <a:gd name="T61" fmla="*/ 11 h 25"/>
                <a:gd name="T62" fmla="*/ 7 w 23"/>
                <a:gd name="T63" fmla="*/ 15 h 25"/>
                <a:gd name="T64" fmla="*/ 10 w 23"/>
                <a:gd name="T65" fmla="*/ 10 h 25"/>
                <a:gd name="T66" fmla="*/ 8 w 23"/>
                <a:gd name="T67" fmla="*/ 11 h 25"/>
                <a:gd name="T68" fmla="*/ 13 w 23"/>
                <a:gd name="T69" fmla="*/ 9 h 25"/>
                <a:gd name="T70" fmla="*/ 14 w 23"/>
                <a:gd name="T71" fmla="*/ 9 h 25"/>
                <a:gd name="T72" fmla="*/ 13 w 23"/>
                <a:gd name="T73" fmla="*/ 11 h 25"/>
                <a:gd name="T74" fmla="*/ 10 w 23"/>
                <a:gd name="T75" fmla="*/ 9 h 25"/>
                <a:gd name="T76" fmla="*/ 10 w 23"/>
                <a:gd name="T77" fmla="*/ 9 h 25"/>
                <a:gd name="T78" fmla="*/ 12 w 23"/>
                <a:gd name="T79" fmla="*/ 6 h 25"/>
                <a:gd name="T80" fmla="*/ 12 w 23"/>
                <a:gd name="T81" fmla="*/ 2 h 25"/>
                <a:gd name="T82" fmla="*/ 11 w 23"/>
                <a:gd name="T83" fmla="*/ 4 h 25"/>
                <a:gd name="T84" fmla="*/ 11 w 23"/>
                <a:gd name="T85" fmla="*/ 9 h 25"/>
                <a:gd name="T86" fmla="*/ 12 w 23"/>
                <a:gd name="T87" fmla="*/ 6 h 25"/>
                <a:gd name="T88" fmla="*/ 10 w 23"/>
                <a:gd name="T89" fmla="*/ 6 h 25"/>
                <a:gd name="T90" fmla="*/ 10 w 23"/>
                <a:gd name="T91" fmla="*/ 3 h 25"/>
                <a:gd name="T92" fmla="*/ 8 w 23"/>
                <a:gd name="T93" fmla="*/ 9 h 25"/>
                <a:gd name="T94" fmla="*/ 0 w 23"/>
                <a:gd name="T95" fmla="*/ 16 h 25"/>
                <a:gd name="T96" fmla="*/ 8 w 23"/>
                <a:gd name="T97" fmla="*/ 16 h 25"/>
                <a:gd name="T98" fmla="*/ 15 w 23"/>
                <a:gd name="T99" fmla="*/ 25 h 25"/>
                <a:gd name="T100" fmla="*/ 22 w 23"/>
                <a:gd name="T101" fmla="*/ 17 h 25"/>
                <a:gd name="T102" fmla="*/ 23 w 23"/>
                <a:gd name="T103" fmla="*/ 11 h 25"/>
                <a:gd name="T104" fmla="*/ 15 w 23"/>
                <a:gd name="T10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 h="25">
                  <a:moveTo>
                    <a:pt x="9" y="23"/>
                  </a:moveTo>
                  <a:cubicBezTo>
                    <a:pt x="9" y="23"/>
                    <a:pt x="9" y="23"/>
                    <a:pt x="9" y="23"/>
                  </a:cubicBezTo>
                  <a:cubicBezTo>
                    <a:pt x="11" y="22"/>
                    <a:pt x="12" y="21"/>
                    <a:pt x="13" y="21"/>
                  </a:cubicBezTo>
                  <a:cubicBezTo>
                    <a:pt x="12" y="21"/>
                    <a:pt x="11" y="22"/>
                    <a:pt x="11" y="23"/>
                  </a:cubicBezTo>
                  <a:cubicBezTo>
                    <a:pt x="11" y="23"/>
                    <a:pt x="11" y="23"/>
                    <a:pt x="11" y="23"/>
                  </a:cubicBezTo>
                  <a:cubicBezTo>
                    <a:pt x="12" y="23"/>
                    <a:pt x="12" y="23"/>
                    <a:pt x="12" y="23"/>
                  </a:cubicBezTo>
                  <a:cubicBezTo>
                    <a:pt x="13" y="22"/>
                    <a:pt x="13" y="22"/>
                    <a:pt x="13" y="22"/>
                  </a:cubicBezTo>
                  <a:cubicBezTo>
                    <a:pt x="13" y="22"/>
                    <a:pt x="13" y="22"/>
                    <a:pt x="13" y="22"/>
                  </a:cubicBezTo>
                  <a:cubicBezTo>
                    <a:pt x="14" y="22"/>
                    <a:pt x="13" y="23"/>
                    <a:pt x="13" y="23"/>
                  </a:cubicBezTo>
                  <a:cubicBezTo>
                    <a:pt x="14" y="23"/>
                    <a:pt x="14" y="23"/>
                    <a:pt x="14" y="23"/>
                  </a:cubicBezTo>
                  <a:cubicBezTo>
                    <a:pt x="14" y="24"/>
                    <a:pt x="14" y="24"/>
                    <a:pt x="14" y="24"/>
                  </a:cubicBezTo>
                  <a:cubicBezTo>
                    <a:pt x="12" y="24"/>
                    <a:pt x="11" y="23"/>
                    <a:pt x="10" y="23"/>
                  </a:cubicBezTo>
                  <a:cubicBezTo>
                    <a:pt x="10" y="23"/>
                    <a:pt x="10" y="23"/>
                    <a:pt x="9" y="23"/>
                  </a:cubicBezTo>
                  <a:moveTo>
                    <a:pt x="9" y="22"/>
                  </a:moveTo>
                  <a:cubicBezTo>
                    <a:pt x="9" y="22"/>
                    <a:pt x="9" y="21"/>
                    <a:pt x="9" y="21"/>
                  </a:cubicBezTo>
                  <a:cubicBezTo>
                    <a:pt x="11" y="20"/>
                    <a:pt x="12" y="19"/>
                    <a:pt x="13" y="19"/>
                  </a:cubicBezTo>
                  <a:cubicBezTo>
                    <a:pt x="12" y="20"/>
                    <a:pt x="11" y="21"/>
                    <a:pt x="9" y="22"/>
                  </a:cubicBezTo>
                  <a:moveTo>
                    <a:pt x="11" y="22"/>
                  </a:moveTo>
                  <a:cubicBezTo>
                    <a:pt x="12" y="21"/>
                    <a:pt x="13" y="20"/>
                    <a:pt x="14" y="18"/>
                  </a:cubicBezTo>
                  <a:cubicBezTo>
                    <a:pt x="14" y="19"/>
                    <a:pt x="14" y="21"/>
                    <a:pt x="14" y="22"/>
                  </a:cubicBezTo>
                  <a:cubicBezTo>
                    <a:pt x="13" y="22"/>
                    <a:pt x="12" y="22"/>
                    <a:pt x="12" y="22"/>
                  </a:cubicBezTo>
                  <a:cubicBezTo>
                    <a:pt x="12" y="22"/>
                    <a:pt x="13" y="21"/>
                    <a:pt x="14" y="20"/>
                  </a:cubicBezTo>
                  <a:cubicBezTo>
                    <a:pt x="13" y="20"/>
                    <a:pt x="13" y="20"/>
                    <a:pt x="13" y="20"/>
                  </a:cubicBezTo>
                  <a:cubicBezTo>
                    <a:pt x="12" y="20"/>
                    <a:pt x="11" y="21"/>
                    <a:pt x="11" y="22"/>
                  </a:cubicBezTo>
                  <a:moveTo>
                    <a:pt x="9" y="20"/>
                  </a:moveTo>
                  <a:cubicBezTo>
                    <a:pt x="9" y="20"/>
                    <a:pt x="9" y="19"/>
                    <a:pt x="9" y="19"/>
                  </a:cubicBezTo>
                  <a:cubicBezTo>
                    <a:pt x="11" y="18"/>
                    <a:pt x="12" y="17"/>
                    <a:pt x="13" y="17"/>
                  </a:cubicBezTo>
                  <a:cubicBezTo>
                    <a:pt x="12" y="18"/>
                    <a:pt x="11" y="19"/>
                    <a:pt x="9" y="20"/>
                  </a:cubicBezTo>
                  <a:moveTo>
                    <a:pt x="10" y="20"/>
                  </a:moveTo>
                  <a:cubicBezTo>
                    <a:pt x="12" y="19"/>
                    <a:pt x="13" y="18"/>
                    <a:pt x="14" y="17"/>
                  </a:cubicBezTo>
                  <a:cubicBezTo>
                    <a:pt x="14" y="17"/>
                    <a:pt x="14" y="18"/>
                    <a:pt x="14" y="18"/>
                  </a:cubicBezTo>
                  <a:cubicBezTo>
                    <a:pt x="14" y="18"/>
                    <a:pt x="14" y="18"/>
                    <a:pt x="14" y="18"/>
                  </a:cubicBezTo>
                  <a:cubicBezTo>
                    <a:pt x="12" y="18"/>
                    <a:pt x="11" y="19"/>
                    <a:pt x="10" y="20"/>
                  </a:cubicBezTo>
                  <a:moveTo>
                    <a:pt x="14" y="16"/>
                  </a:moveTo>
                  <a:cubicBezTo>
                    <a:pt x="14" y="16"/>
                    <a:pt x="14" y="16"/>
                    <a:pt x="14" y="16"/>
                  </a:cubicBezTo>
                  <a:cubicBezTo>
                    <a:pt x="14" y="16"/>
                    <a:pt x="14" y="16"/>
                    <a:pt x="14" y="16"/>
                  </a:cubicBezTo>
                  <a:cubicBezTo>
                    <a:pt x="14" y="16"/>
                    <a:pt x="14" y="16"/>
                    <a:pt x="14" y="16"/>
                  </a:cubicBezTo>
                  <a:cubicBezTo>
                    <a:pt x="14" y="16"/>
                    <a:pt x="14" y="16"/>
                    <a:pt x="14" y="16"/>
                  </a:cubicBezTo>
                  <a:moveTo>
                    <a:pt x="3" y="15"/>
                  </a:moveTo>
                  <a:cubicBezTo>
                    <a:pt x="2" y="15"/>
                    <a:pt x="2" y="15"/>
                    <a:pt x="2" y="15"/>
                  </a:cubicBezTo>
                  <a:cubicBezTo>
                    <a:pt x="2" y="15"/>
                    <a:pt x="2" y="15"/>
                    <a:pt x="2" y="15"/>
                  </a:cubicBezTo>
                  <a:cubicBezTo>
                    <a:pt x="2" y="15"/>
                    <a:pt x="2" y="15"/>
                    <a:pt x="2" y="15"/>
                  </a:cubicBezTo>
                  <a:cubicBezTo>
                    <a:pt x="2" y="14"/>
                    <a:pt x="3" y="14"/>
                    <a:pt x="4" y="13"/>
                  </a:cubicBezTo>
                  <a:cubicBezTo>
                    <a:pt x="3" y="14"/>
                    <a:pt x="3" y="14"/>
                    <a:pt x="3" y="15"/>
                  </a:cubicBezTo>
                  <a:cubicBezTo>
                    <a:pt x="3" y="15"/>
                    <a:pt x="3" y="15"/>
                    <a:pt x="3" y="15"/>
                  </a:cubicBezTo>
                  <a:moveTo>
                    <a:pt x="14" y="16"/>
                  </a:moveTo>
                  <a:cubicBezTo>
                    <a:pt x="16" y="15"/>
                    <a:pt x="17" y="14"/>
                    <a:pt x="18" y="13"/>
                  </a:cubicBezTo>
                  <a:cubicBezTo>
                    <a:pt x="18" y="12"/>
                    <a:pt x="19" y="12"/>
                    <a:pt x="19" y="12"/>
                  </a:cubicBezTo>
                  <a:cubicBezTo>
                    <a:pt x="19" y="12"/>
                    <a:pt x="19" y="12"/>
                    <a:pt x="18" y="13"/>
                  </a:cubicBezTo>
                  <a:cubicBezTo>
                    <a:pt x="17" y="14"/>
                    <a:pt x="17" y="14"/>
                    <a:pt x="16" y="15"/>
                  </a:cubicBezTo>
                  <a:cubicBezTo>
                    <a:pt x="16" y="16"/>
                    <a:pt x="16" y="16"/>
                    <a:pt x="16" y="16"/>
                  </a:cubicBezTo>
                  <a:cubicBezTo>
                    <a:pt x="17" y="15"/>
                    <a:pt x="18" y="14"/>
                    <a:pt x="19" y="13"/>
                  </a:cubicBezTo>
                  <a:cubicBezTo>
                    <a:pt x="20" y="13"/>
                    <a:pt x="20" y="12"/>
                    <a:pt x="20" y="12"/>
                  </a:cubicBezTo>
                  <a:cubicBezTo>
                    <a:pt x="20" y="12"/>
                    <a:pt x="20" y="13"/>
                    <a:pt x="20" y="13"/>
                  </a:cubicBezTo>
                  <a:cubicBezTo>
                    <a:pt x="20" y="14"/>
                    <a:pt x="19" y="15"/>
                    <a:pt x="18" y="15"/>
                  </a:cubicBezTo>
                  <a:cubicBezTo>
                    <a:pt x="19" y="16"/>
                    <a:pt x="19" y="16"/>
                    <a:pt x="19" y="16"/>
                  </a:cubicBezTo>
                  <a:cubicBezTo>
                    <a:pt x="19" y="15"/>
                    <a:pt x="20" y="15"/>
                    <a:pt x="20" y="15"/>
                  </a:cubicBezTo>
                  <a:cubicBezTo>
                    <a:pt x="21" y="15"/>
                    <a:pt x="21" y="15"/>
                    <a:pt x="21" y="15"/>
                  </a:cubicBezTo>
                  <a:cubicBezTo>
                    <a:pt x="21" y="15"/>
                    <a:pt x="21" y="15"/>
                    <a:pt x="21" y="15"/>
                  </a:cubicBezTo>
                  <a:cubicBezTo>
                    <a:pt x="21" y="15"/>
                    <a:pt x="21" y="15"/>
                    <a:pt x="21" y="15"/>
                  </a:cubicBezTo>
                  <a:cubicBezTo>
                    <a:pt x="21" y="15"/>
                    <a:pt x="21" y="15"/>
                    <a:pt x="21" y="16"/>
                  </a:cubicBezTo>
                  <a:cubicBezTo>
                    <a:pt x="20" y="16"/>
                    <a:pt x="20" y="16"/>
                    <a:pt x="19" y="16"/>
                  </a:cubicBezTo>
                  <a:cubicBezTo>
                    <a:pt x="18" y="16"/>
                    <a:pt x="16" y="16"/>
                    <a:pt x="15" y="16"/>
                  </a:cubicBezTo>
                  <a:cubicBezTo>
                    <a:pt x="14" y="16"/>
                    <a:pt x="14" y="16"/>
                    <a:pt x="14" y="16"/>
                  </a:cubicBezTo>
                  <a:moveTo>
                    <a:pt x="3" y="15"/>
                  </a:moveTo>
                  <a:cubicBezTo>
                    <a:pt x="4" y="14"/>
                    <a:pt x="5" y="13"/>
                    <a:pt x="6" y="12"/>
                  </a:cubicBezTo>
                  <a:cubicBezTo>
                    <a:pt x="6" y="12"/>
                    <a:pt x="7" y="12"/>
                    <a:pt x="7" y="12"/>
                  </a:cubicBezTo>
                  <a:cubicBezTo>
                    <a:pt x="6" y="12"/>
                    <a:pt x="6" y="12"/>
                    <a:pt x="6" y="13"/>
                  </a:cubicBezTo>
                  <a:cubicBezTo>
                    <a:pt x="5" y="13"/>
                    <a:pt x="5" y="14"/>
                    <a:pt x="4" y="15"/>
                  </a:cubicBezTo>
                  <a:cubicBezTo>
                    <a:pt x="4" y="15"/>
                    <a:pt x="4" y="15"/>
                    <a:pt x="4" y="15"/>
                  </a:cubicBezTo>
                  <a:cubicBezTo>
                    <a:pt x="4" y="15"/>
                    <a:pt x="4" y="15"/>
                    <a:pt x="3" y="15"/>
                  </a:cubicBezTo>
                  <a:moveTo>
                    <a:pt x="7" y="11"/>
                  </a:moveTo>
                  <a:cubicBezTo>
                    <a:pt x="7" y="11"/>
                    <a:pt x="7" y="11"/>
                    <a:pt x="7" y="11"/>
                  </a:cubicBezTo>
                  <a:cubicBezTo>
                    <a:pt x="7" y="11"/>
                    <a:pt x="7" y="11"/>
                    <a:pt x="7" y="11"/>
                  </a:cubicBezTo>
                  <a:moveTo>
                    <a:pt x="20" y="15"/>
                  </a:moveTo>
                  <a:cubicBezTo>
                    <a:pt x="19" y="15"/>
                    <a:pt x="20" y="14"/>
                    <a:pt x="20" y="14"/>
                  </a:cubicBezTo>
                  <a:cubicBezTo>
                    <a:pt x="21" y="13"/>
                    <a:pt x="21" y="12"/>
                    <a:pt x="21" y="11"/>
                  </a:cubicBezTo>
                  <a:cubicBezTo>
                    <a:pt x="21" y="11"/>
                    <a:pt x="21" y="11"/>
                    <a:pt x="21" y="11"/>
                  </a:cubicBezTo>
                  <a:cubicBezTo>
                    <a:pt x="21" y="12"/>
                    <a:pt x="21" y="13"/>
                    <a:pt x="21" y="14"/>
                  </a:cubicBezTo>
                  <a:cubicBezTo>
                    <a:pt x="21" y="14"/>
                    <a:pt x="21" y="14"/>
                    <a:pt x="21" y="14"/>
                  </a:cubicBezTo>
                  <a:cubicBezTo>
                    <a:pt x="21" y="14"/>
                    <a:pt x="20" y="15"/>
                    <a:pt x="20" y="15"/>
                  </a:cubicBezTo>
                  <a:moveTo>
                    <a:pt x="2" y="14"/>
                  </a:moveTo>
                  <a:cubicBezTo>
                    <a:pt x="2" y="14"/>
                    <a:pt x="2" y="14"/>
                    <a:pt x="2" y="13"/>
                  </a:cubicBezTo>
                  <a:cubicBezTo>
                    <a:pt x="2" y="13"/>
                    <a:pt x="2" y="13"/>
                    <a:pt x="2" y="13"/>
                  </a:cubicBezTo>
                  <a:cubicBezTo>
                    <a:pt x="2" y="13"/>
                    <a:pt x="4" y="11"/>
                    <a:pt x="4" y="11"/>
                  </a:cubicBezTo>
                  <a:cubicBezTo>
                    <a:pt x="4" y="11"/>
                    <a:pt x="3" y="12"/>
                    <a:pt x="3" y="12"/>
                  </a:cubicBezTo>
                  <a:cubicBezTo>
                    <a:pt x="2" y="13"/>
                    <a:pt x="2" y="14"/>
                    <a:pt x="2" y="14"/>
                  </a:cubicBezTo>
                  <a:moveTo>
                    <a:pt x="17" y="14"/>
                  </a:moveTo>
                  <a:cubicBezTo>
                    <a:pt x="18" y="13"/>
                    <a:pt x="19" y="12"/>
                    <a:pt x="20" y="11"/>
                  </a:cubicBezTo>
                  <a:cubicBezTo>
                    <a:pt x="21" y="11"/>
                    <a:pt x="21" y="11"/>
                    <a:pt x="21" y="11"/>
                  </a:cubicBezTo>
                  <a:cubicBezTo>
                    <a:pt x="20" y="12"/>
                    <a:pt x="18" y="13"/>
                    <a:pt x="17" y="14"/>
                  </a:cubicBezTo>
                  <a:moveTo>
                    <a:pt x="14" y="16"/>
                  </a:moveTo>
                  <a:cubicBezTo>
                    <a:pt x="14" y="16"/>
                    <a:pt x="15" y="15"/>
                    <a:pt x="15" y="14"/>
                  </a:cubicBezTo>
                  <a:cubicBezTo>
                    <a:pt x="16" y="13"/>
                    <a:pt x="16" y="12"/>
                    <a:pt x="17" y="11"/>
                  </a:cubicBezTo>
                  <a:cubicBezTo>
                    <a:pt x="18" y="11"/>
                    <a:pt x="18" y="11"/>
                    <a:pt x="19" y="11"/>
                  </a:cubicBezTo>
                  <a:cubicBezTo>
                    <a:pt x="17" y="12"/>
                    <a:pt x="16" y="13"/>
                    <a:pt x="15" y="15"/>
                  </a:cubicBezTo>
                  <a:cubicBezTo>
                    <a:pt x="15" y="15"/>
                    <a:pt x="14" y="15"/>
                    <a:pt x="14" y="16"/>
                  </a:cubicBezTo>
                  <a:moveTo>
                    <a:pt x="9" y="19"/>
                  </a:moveTo>
                  <a:cubicBezTo>
                    <a:pt x="9" y="18"/>
                    <a:pt x="9" y="18"/>
                    <a:pt x="9" y="18"/>
                  </a:cubicBezTo>
                  <a:cubicBezTo>
                    <a:pt x="11" y="17"/>
                    <a:pt x="13" y="15"/>
                    <a:pt x="14" y="13"/>
                  </a:cubicBezTo>
                  <a:cubicBezTo>
                    <a:pt x="14" y="13"/>
                    <a:pt x="15" y="12"/>
                    <a:pt x="15" y="12"/>
                  </a:cubicBezTo>
                  <a:cubicBezTo>
                    <a:pt x="15" y="12"/>
                    <a:pt x="16" y="11"/>
                    <a:pt x="16" y="11"/>
                  </a:cubicBezTo>
                  <a:cubicBezTo>
                    <a:pt x="17" y="11"/>
                    <a:pt x="17" y="11"/>
                    <a:pt x="17" y="11"/>
                  </a:cubicBezTo>
                  <a:cubicBezTo>
                    <a:pt x="15" y="13"/>
                    <a:pt x="14" y="15"/>
                    <a:pt x="13" y="16"/>
                  </a:cubicBezTo>
                  <a:cubicBezTo>
                    <a:pt x="13" y="17"/>
                    <a:pt x="13" y="17"/>
                    <a:pt x="13" y="17"/>
                  </a:cubicBezTo>
                  <a:cubicBezTo>
                    <a:pt x="12" y="17"/>
                    <a:pt x="11" y="18"/>
                    <a:pt x="9" y="19"/>
                  </a:cubicBezTo>
                  <a:moveTo>
                    <a:pt x="2" y="13"/>
                  </a:moveTo>
                  <a:cubicBezTo>
                    <a:pt x="2" y="12"/>
                    <a:pt x="2" y="12"/>
                    <a:pt x="2" y="11"/>
                  </a:cubicBezTo>
                  <a:cubicBezTo>
                    <a:pt x="2" y="11"/>
                    <a:pt x="2" y="11"/>
                    <a:pt x="2" y="11"/>
                  </a:cubicBezTo>
                  <a:cubicBezTo>
                    <a:pt x="2" y="11"/>
                    <a:pt x="2" y="11"/>
                    <a:pt x="2" y="11"/>
                  </a:cubicBezTo>
                  <a:cubicBezTo>
                    <a:pt x="2" y="11"/>
                    <a:pt x="2" y="12"/>
                    <a:pt x="2" y="13"/>
                  </a:cubicBezTo>
                  <a:moveTo>
                    <a:pt x="10" y="17"/>
                  </a:moveTo>
                  <a:cubicBezTo>
                    <a:pt x="9" y="17"/>
                    <a:pt x="10" y="17"/>
                    <a:pt x="10" y="16"/>
                  </a:cubicBezTo>
                  <a:cubicBezTo>
                    <a:pt x="11" y="16"/>
                    <a:pt x="11" y="16"/>
                    <a:pt x="11" y="15"/>
                  </a:cubicBezTo>
                  <a:cubicBezTo>
                    <a:pt x="13" y="14"/>
                    <a:pt x="14" y="13"/>
                    <a:pt x="15" y="11"/>
                  </a:cubicBezTo>
                  <a:cubicBezTo>
                    <a:pt x="16" y="11"/>
                    <a:pt x="16" y="11"/>
                    <a:pt x="16" y="11"/>
                  </a:cubicBezTo>
                  <a:cubicBezTo>
                    <a:pt x="14" y="12"/>
                    <a:pt x="13" y="14"/>
                    <a:pt x="12" y="15"/>
                  </a:cubicBezTo>
                  <a:cubicBezTo>
                    <a:pt x="11" y="16"/>
                    <a:pt x="10" y="17"/>
                    <a:pt x="10" y="17"/>
                  </a:cubicBezTo>
                  <a:cubicBezTo>
                    <a:pt x="10" y="17"/>
                    <a:pt x="10" y="17"/>
                    <a:pt x="10" y="17"/>
                  </a:cubicBezTo>
                  <a:moveTo>
                    <a:pt x="9" y="17"/>
                  </a:moveTo>
                  <a:cubicBezTo>
                    <a:pt x="9" y="16"/>
                    <a:pt x="9" y="16"/>
                    <a:pt x="9" y="16"/>
                  </a:cubicBezTo>
                  <a:cubicBezTo>
                    <a:pt x="12" y="15"/>
                    <a:pt x="13" y="12"/>
                    <a:pt x="15" y="11"/>
                  </a:cubicBezTo>
                  <a:cubicBezTo>
                    <a:pt x="15" y="11"/>
                    <a:pt x="15" y="11"/>
                    <a:pt x="15" y="11"/>
                  </a:cubicBezTo>
                  <a:cubicBezTo>
                    <a:pt x="14" y="12"/>
                    <a:pt x="13" y="13"/>
                    <a:pt x="13" y="14"/>
                  </a:cubicBezTo>
                  <a:cubicBezTo>
                    <a:pt x="11" y="15"/>
                    <a:pt x="10" y="16"/>
                    <a:pt x="9" y="17"/>
                  </a:cubicBezTo>
                  <a:moveTo>
                    <a:pt x="3" y="14"/>
                  </a:moveTo>
                  <a:cubicBezTo>
                    <a:pt x="3" y="14"/>
                    <a:pt x="3" y="14"/>
                    <a:pt x="4" y="14"/>
                  </a:cubicBezTo>
                  <a:cubicBezTo>
                    <a:pt x="4" y="13"/>
                    <a:pt x="5" y="12"/>
                    <a:pt x="6" y="11"/>
                  </a:cubicBezTo>
                  <a:cubicBezTo>
                    <a:pt x="6" y="11"/>
                    <a:pt x="6" y="11"/>
                    <a:pt x="6" y="11"/>
                  </a:cubicBezTo>
                  <a:cubicBezTo>
                    <a:pt x="6" y="11"/>
                    <a:pt x="7" y="11"/>
                    <a:pt x="7" y="11"/>
                  </a:cubicBezTo>
                  <a:cubicBezTo>
                    <a:pt x="6" y="11"/>
                    <a:pt x="6" y="12"/>
                    <a:pt x="5" y="13"/>
                  </a:cubicBezTo>
                  <a:cubicBezTo>
                    <a:pt x="5" y="13"/>
                    <a:pt x="4" y="14"/>
                    <a:pt x="3" y="14"/>
                  </a:cubicBezTo>
                  <a:moveTo>
                    <a:pt x="2" y="11"/>
                  </a:moveTo>
                  <a:cubicBezTo>
                    <a:pt x="2" y="11"/>
                    <a:pt x="2" y="11"/>
                    <a:pt x="2" y="11"/>
                  </a:cubicBezTo>
                  <a:cubicBezTo>
                    <a:pt x="2" y="11"/>
                    <a:pt x="2" y="11"/>
                    <a:pt x="2" y="11"/>
                  </a:cubicBezTo>
                  <a:cubicBezTo>
                    <a:pt x="2" y="11"/>
                    <a:pt x="2" y="11"/>
                    <a:pt x="2" y="11"/>
                  </a:cubicBezTo>
                  <a:moveTo>
                    <a:pt x="2" y="12"/>
                  </a:moveTo>
                  <a:cubicBezTo>
                    <a:pt x="2" y="12"/>
                    <a:pt x="2" y="11"/>
                    <a:pt x="3" y="11"/>
                  </a:cubicBezTo>
                  <a:cubicBezTo>
                    <a:pt x="3" y="11"/>
                    <a:pt x="3" y="11"/>
                    <a:pt x="3" y="11"/>
                  </a:cubicBezTo>
                  <a:cubicBezTo>
                    <a:pt x="4" y="11"/>
                    <a:pt x="5" y="11"/>
                    <a:pt x="6" y="11"/>
                  </a:cubicBezTo>
                  <a:cubicBezTo>
                    <a:pt x="6" y="11"/>
                    <a:pt x="6" y="11"/>
                    <a:pt x="6" y="11"/>
                  </a:cubicBezTo>
                  <a:cubicBezTo>
                    <a:pt x="4" y="12"/>
                    <a:pt x="4" y="13"/>
                    <a:pt x="3" y="14"/>
                  </a:cubicBezTo>
                  <a:cubicBezTo>
                    <a:pt x="2" y="14"/>
                    <a:pt x="2" y="14"/>
                    <a:pt x="2" y="14"/>
                  </a:cubicBezTo>
                  <a:cubicBezTo>
                    <a:pt x="2" y="14"/>
                    <a:pt x="2" y="14"/>
                    <a:pt x="3" y="13"/>
                  </a:cubicBezTo>
                  <a:cubicBezTo>
                    <a:pt x="3" y="13"/>
                    <a:pt x="3" y="12"/>
                    <a:pt x="3" y="12"/>
                  </a:cubicBezTo>
                  <a:cubicBezTo>
                    <a:pt x="3" y="12"/>
                    <a:pt x="3" y="12"/>
                    <a:pt x="3" y="12"/>
                  </a:cubicBezTo>
                  <a:cubicBezTo>
                    <a:pt x="4" y="12"/>
                    <a:pt x="4" y="11"/>
                    <a:pt x="4" y="11"/>
                  </a:cubicBezTo>
                  <a:cubicBezTo>
                    <a:pt x="4" y="11"/>
                    <a:pt x="4" y="11"/>
                    <a:pt x="4" y="11"/>
                  </a:cubicBezTo>
                  <a:cubicBezTo>
                    <a:pt x="3" y="11"/>
                    <a:pt x="3" y="11"/>
                    <a:pt x="2" y="12"/>
                  </a:cubicBezTo>
                  <a:cubicBezTo>
                    <a:pt x="2" y="12"/>
                    <a:pt x="2" y="12"/>
                    <a:pt x="2" y="12"/>
                  </a:cubicBezTo>
                  <a:moveTo>
                    <a:pt x="10" y="15"/>
                  </a:moveTo>
                  <a:cubicBezTo>
                    <a:pt x="12" y="14"/>
                    <a:pt x="13" y="11"/>
                    <a:pt x="14" y="10"/>
                  </a:cubicBezTo>
                  <a:cubicBezTo>
                    <a:pt x="14" y="10"/>
                    <a:pt x="14" y="10"/>
                    <a:pt x="14" y="10"/>
                  </a:cubicBezTo>
                  <a:cubicBezTo>
                    <a:pt x="14" y="10"/>
                    <a:pt x="14" y="10"/>
                    <a:pt x="14" y="10"/>
                  </a:cubicBezTo>
                  <a:cubicBezTo>
                    <a:pt x="15" y="11"/>
                    <a:pt x="15" y="11"/>
                    <a:pt x="15" y="11"/>
                  </a:cubicBezTo>
                  <a:cubicBezTo>
                    <a:pt x="13" y="12"/>
                    <a:pt x="12" y="14"/>
                    <a:pt x="10" y="15"/>
                  </a:cubicBezTo>
                  <a:moveTo>
                    <a:pt x="5" y="15"/>
                  </a:moveTo>
                  <a:cubicBezTo>
                    <a:pt x="7" y="13"/>
                    <a:pt x="10" y="11"/>
                    <a:pt x="12" y="9"/>
                  </a:cubicBezTo>
                  <a:cubicBezTo>
                    <a:pt x="10" y="11"/>
                    <a:pt x="8" y="13"/>
                    <a:pt x="7" y="15"/>
                  </a:cubicBezTo>
                  <a:cubicBezTo>
                    <a:pt x="7" y="15"/>
                    <a:pt x="7" y="15"/>
                    <a:pt x="7" y="15"/>
                  </a:cubicBezTo>
                  <a:cubicBezTo>
                    <a:pt x="6" y="15"/>
                    <a:pt x="5" y="15"/>
                    <a:pt x="5" y="15"/>
                  </a:cubicBezTo>
                  <a:moveTo>
                    <a:pt x="9" y="11"/>
                  </a:moveTo>
                  <a:cubicBezTo>
                    <a:pt x="10" y="11"/>
                    <a:pt x="10" y="11"/>
                    <a:pt x="10" y="11"/>
                  </a:cubicBezTo>
                  <a:cubicBezTo>
                    <a:pt x="10" y="10"/>
                    <a:pt x="10" y="10"/>
                    <a:pt x="10" y="10"/>
                  </a:cubicBezTo>
                  <a:cubicBezTo>
                    <a:pt x="10" y="10"/>
                    <a:pt x="10" y="10"/>
                    <a:pt x="10" y="10"/>
                  </a:cubicBezTo>
                  <a:cubicBezTo>
                    <a:pt x="11" y="10"/>
                    <a:pt x="11" y="9"/>
                    <a:pt x="12" y="9"/>
                  </a:cubicBezTo>
                  <a:cubicBezTo>
                    <a:pt x="10" y="10"/>
                    <a:pt x="9" y="11"/>
                    <a:pt x="8" y="12"/>
                  </a:cubicBezTo>
                  <a:cubicBezTo>
                    <a:pt x="7" y="13"/>
                    <a:pt x="6" y="13"/>
                    <a:pt x="5" y="14"/>
                  </a:cubicBezTo>
                  <a:cubicBezTo>
                    <a:pt x="6" y="13"/>
                    <a:pt x="7" y="12"/>
                    <a:pt x="8" y="11"/>
                  </a:cubicBezTo>
                  <a:cubicBezTo>
                    <a:pt x="8" y="11"/>
                    <a:pt x="8" y="11"/>
                    <a:pt x="8" y="11"/>
                  </a:cubicBezTo>
                  <a:cubicBezTo>
                    <a:pt x="8" y="11"/>
                    <a:pt x="9" y="11"/>
                    <a:pt x="9" y="11"/>
                  </a:cubicBezTo>
                  <a:moveTo>
                    <a:pt x="13" y="9"/>
                  </a:moveTo>
                  <a:cubicBezTo>
                    <a:pt x="12" y="9"/>
                    <a:pt x="12" y="9"/>
                    <a:pt x="12" y="9"/>
                  </a:cubicBezTo>
                  <a:cubicBezTo>
                    <a:pt x="14" y="8"/>
                    <a:pt x="14" y="8"/>
                    <a:pt x="14" y="8"/>
                  </a:cubicBezTo>
                  <a:cubicBezTo>
                    <a:pt x="13" y="9"/>
                    <a:pt x="13" y="9"/>
                    <a:pt x="13" y="9"/>
                  </a:cubicBezTo>
                  <a:moveTo>
                    <a:pt x="7" y="15"/>
                  </a:moveTo>
                  <a:cubicBezTo>
                    <a:pt x="9" y="12"/>
                    <a:pt x="12" y="10"/>
                    <a:pt x="14" y="8"/>
                  </a:cubicBezTo>
                  <a:cubicBezTo>
                    <a:pt x="14" y="8"/>
                    <a:pt x="14" y="8"/>
                    <a:pt x="14" y="8"/>
                  </a:cubicBezTo>
                  <a:cubicBezTo>
                    <a:pt x="14" y="8"/>
                    <a:pt x="14" y="9"/>
                    <a:pt x="14" y="9"/>
                  </a:cubicBezTo>
                  <a:cubicBezTo>
                    <a:pt x="14" y="9"/>
                    <a:pt x="14" y="9"/>
                    <a:pt x="14" y="9"/>
                  </a:cubicBezTo>
                  <a:cubicBezTo>
                    <a:pt x="12" y="11"/>
                    <a:pt x="10" y="12"/>
                    <a:pt x="8" y="14"/>
                  </a:cubicBezTo>
                  <a:cubicBezTo>
                    <a:pt x="8" y="15"/>
                    <a:pt x="8" y="15"/>
                    <a:pt x="8" y="15"/>
                  </a:cubicBezTo>
                  <a:cubicBezTo>
                    <a:pt x="9" y="14"/>
                    <a:pt x="10" y="13"/>
                    <a:pt x="11" y="13"/>
                  </a:cubicBezTo>
                  <a:cubicBezTo>
                    <a:pt x="11" y="12"/>
                    <a:pt x="12" y="12"/>
                    <a:pt x="13" y="11"/>
                  </a:cubicBezTo>
                  <a:cubicBezTo>
                    <a:pt x="13" y="11"/>
                    <a:pt x="13" y="11"/>
                    <a:pt x="13" y="11"/>
                  </a:cubicBezTo>
                  <a:cubicBezTo>
                    <a:pt x="12" y="12"/>
                    <a:pt x="11" y="14"/>
                    <a:pt x="9" y="15"/>
                  </a:cubicBezTo>
                  <a:cubicBezTo>
                    <a:pt x="9" y="15"/>
                    <a:pt x="9" y="15"/>
                    <a:pt x="9" y="15"/>
                  </a:cubicBezTo>
                  <a:cubicBezTo>
                    <a:pt x="9" y="15"/>
                    <a:pt x="9" y="15"/>
                    <a:pt x="9" y="15"/>
                  </a:cubicBezTo>
                  <a:cubicBezTo>
                    <a:pt x="8" y="15"/>
                    <a:pt x="8" y="15"/>
                    <a:pt x="7" y="15"/>
                  </a:cubicBezTo>
                  <a:moveTo>
                    <a:pt x="10" y="9"/>
                  </a:moveTo>
                  <a:cubicBezTo>
                    <a:pt x="10" y="9"/>
                    <a:pt x="10" y="8"/>
                    <a:pt x="10" y="8"/>
                  </a:cubicBezTo>
                  <a:cubicBezTo>
                    <a:pt x="11" y="8"/>
                    <a:pt x="12" y="7"/>
                    <a:pt x="13" y="6"/>
                  </a:cubicBezTo>
                  <a:cubicBezTo>
                    <a:pt x="13" y="6"/>
                    <a:pt x="13" y="6"/>
                    <a:pt x="14" y="6"/>
                  </a:cubicBezTo>
                  <a:cubicBezTo>
                    <a:pt x="14" y="6"/>
                    <a:pt x="13" y="7"/>
                    <a:pt x="12" y="7"/>
                  </a:cubicBezTo>
                  <a:cubicBezTo>
                    <a:pt x="12" y="8"/>
                    <a:pt x="11" y="9"/>
                    <a:pt x="10" y="9"/>
                  </a:cubicBezTo>
                  <a:moveTo>
                    <a:pt x="10" y="7"/>
                  </a:moveTo>
                  <a:cubicBezTo>
                    <a:pt x="10" y="7"/>
                    <a:pt x="10" y="6"/>
                    <a:pt x="10" y="6"/>
                  </a:cubicBezTo>
                  <a:cubicBezTo>
                    <a:pt x="11" y="5"/>
                    <a:pt x="12" y="4"/>
                    <a:pt x="13" y="4"/>
                  </a:cubicBezTo>
                  <a:cubicBezTo>
                    <a:pt x="13" y="3"/>
                    <a:pt x="13" y="3"/>
                    <a:pt x="13" y="3"/>
                  </a:cubicBezTo>
                  <a:cubicBezTo>
                    <a:pt x="14" y="3"/>
                    <a:pt x="12" y="5"/>
                    <a:pt x="12" y="6"/>
                  </a:cubicBezTo>
                  <a:cubicBezTo>
                    <a:pt x="11" y="6"/>
                    <a:pt x="10" y="7"/>
                    <a:pt x="10" y="7"/>
                  </a:cubicBezTo>
                  <a:moveTo>
                    <a:pt x="10" y="5"/>
                  </a:moveTo>
                  <a:cubicBezTo>
                    <a:pt x="10" y="4"/>
                    <a:pt x="10" y="4"/>
                    <a:pt x="10" y="4"/>
                  </a:cubicBezTo>
                  <a:cubicBezTo>
                    <a:pt x="10" y="3"/>
                    <a:pt x="11" y="3"/>
                    <a:pt x="11" y="3"/>
                  </a:cubicBezTo>
                  <a:cubicBezTo>
                    <a:pt x="12" y="2"/>
                    <a:pt x="12" y="2"/>
                    <a:pt x="12" y="2"/>
                  </a:cubicBezTo>
                  <a:cubicBezTo>
                    <a:pt x="12" y="2"/>
                    <a:pt x="11" y="3"/>
                    <a:pt x="11" y="3"/>
                  </a:cubicBezTo>
                  <a:cubicBezTo>
                    <a:pt x="11" y="4"/>
                    <a:pt x="10" y="4"/>
                    <a:pt x="10" y="5"/>
                  </a:cubicBezTo>
                  <a:moveTo>
                    <a:pt x="10" y="6"/>
                  </a:moveTo>
                  <a:cubicBezTo>
                    <a:pt x="10" y="5"/>
                    <a:pt x="10" y="5"/>
                    <a:pt x="10" y="5"/>
                  </a:cubicBezTo>
                  <a:cubicBezTo>
                    <a:pt x="10" y="5"/>
                    <a:pt x="11" y="4"/>
                    <a:pt x="11" y="4"/>
                  </a:cubicBezTo>
                  <a:cubicBezTo>
                    <a:pt x="12" y="3"/>
                    <a:pt x="12" y="2"/>
                    <a:pt x="13" y="2"/>
                  </a:cubicBezTo>
                  <a:cubicBezTo>
                    <a:pt x="13" y="2"/>
                    <a:pt x="14" y="2"/>
                    <a:pt x="14" y="2"/>
                  </a:cubicBezTo>
                  <a:cubicBezTo>
                    <a:pt x="14" y="4"/>
                    <a:pt x="14" y="6"/>
                    <a:pt x="14" y="8"/>
                  </a:cubicBezTo>
                  <a:cubicBezTo>
                    <a:pt x="14" y="8"/>
                    <a:pt x="14" y="8"/>
                    <a:pt x="14" y="8"/>
                  </a:cubicBezTo>
                  <a:cubicBezTo>
                    <a:pt x="13" y="8"/>
                    <a:pt x="12" y="9"/>
                    <a:pt x="11" y="9"/>
                  </a:cubicBezTo>
                  <a:cubicBezTo>
                    <a:pt x="11" y="9"/>
                    <a:pt x="10" y="10"/>
                    <a:pt x="10" y="10"/>
                  </a:cubicBezTo>
                  <a:cubicBezTo>
                    <a:pt x="10" y="10"/>
                    <a:pt x="10" y="9"/>
                    <a:pt x="11" y="9"/>
                  </a:cubicBezTo>
                  <a:cubicBezTo>
                    <a:pt x="12" y="8"/>
                    <a:pt x="13" y="7"/>
                    <a:pt x="14" y="5"/>
                  </a:cubicBezTo>
                  <a:cubicBezTo>
                    <a:pt x="14" y="5"/>
                    <a:pt x="14" y="5"/>
                    <a:pt x="14" y="5"/>
                  </a:cubicBezTo>
                  <a:cubicBezTo>
                    <a:pt x="13" y="5"/>
                    <a:pt x="13" y="6"/>
                    <a:pt x="12" y="6"/>
                  </a:cubicBezTo>
                  <a:cubicBezTo>
                    <a:pt x="12" y="6"/>
                    <a:pt x="10" y="8"/>
                    <a:pt x="10" y="8"/>
                  </a:cubicBezTo>
                  <a:cubicBezTo>
                    <a:pt x="10" y="8"/>
                    <a:pt x="10" y="8"/>
                    <a:pt x="10" y="7"/>
                  </a:cubicBezTo>
                  <a:cubicBezTo>
                    <a:pt x="12" y="6"/>
                    <a:pt x="13" y="5"/>
                    <a:pt x="14" y="3"/>
                  </a:cubicBezTo>
                  <a:cubicBezTo>
                    <a:pt x="14" y="3"/>
                    <a:pt x="14" y="3"/>
                    <a:pt x="14" y="3"/>
                  </a:cubicBezTo>
                  <a:cubicBezTo>
                    <a:pt x="12" y="3"/>
                    <a:pt x="11" y="5"/>
                    <a:pt x="10" y="6"/>
                  </a:cubicBezTo>
                  <a:moveTo>
                    <a:pt x="10" y="3"/>
                  </a:moveTo>
                  <a:cubicBezTo>
                    <a:pt x="10" y="3"/>
                    <a:pt x="10" y="2"/>
                    <a:pt x="10" y="2"/>
                  </a:cubicBezTo>
                  <a:cubicBezTo>
                    <a:pt x="10" y="2"/>
                    <a:pt x="10" y="2"/>
                    <a:pt x="11" y="2"/>
                  </a:cubicBezTo>
                  <a:cubicBezTo>
                    <a:pt x="11" y="2"/>
                    <a:pt x="12" y="2"/>
                    <a:pt x="12" y="2"/>
                  </a:cubicBezTo>
                  <a:cubicBezTo>
                    <a:pt x="11" y="2"/>
                    <a:pt x="11" y="3"/>
                    <a:pt x="10" y="3"/>
                  </a:cubicBezTo>
                  <a:moveTo>
                    <a:pt x="11" y="0"/>
                  </a:moveTo>
                  <a:cubicBezTo>
                    <a:pt x="10" y="0"/>
                    <a:pt x="10" y="0"/>
                    <a:pt x="9" y="0"/>
                  </a:cubicBezTo>
                  <a:cubicBezTo>
                    <a:pt x="9" y="0"/>
                    <a:pt x="9" y="0"/>
                    <a:pt x="9" y="0"/>
                  </a:cubicBezTo>
                  <a:cubicBezTo>
                    <a:pt x="8" y="1"/>
                    <a:pt x="8" y="1"/>
                    <a:pt x="8" y="1"/>
                  </a:cubicBezTo>
                  <a:cubicBezTo>
                    <a:pt x="8" y="4"/>
                    <a:pt x="8" y="6"/>
                    <a:pt x="8" y="9"/>
                  </a:cubicBezTo>
                  <a:cubicBezTo>
                    <a:pt x="6" y="9"/>
                    <a:pt x="4" y="9"/>
                    <a:pt x="2" y="9"/>
                  </a:cubicBezTo>
                  <a:cubicBezTo>
                    <a:pt x="2" y="9"/>
                    <a:pt x="1" y="9"/>
                    <a:pt x="1" y="9"/>
                  </a:cubicBezTo>
                  <a:cubicBezTo>
                    <a:pt x="1" y="9"/>
                    <a:pt x="1" y="9"/>
                    <a:pt x="1" y="9"/>
                  </a:cubicBezTo>
                  <a:cubicBezTo>
                    <a:pt x="0" y="9"/>
                    <a:pt x="0" y="9"/>
                    <a:pt x="0" y="10"/>
                  </a:cubicBezTo>
                  <a:cubicBezTo>
                    <a:pt x="0" y="12"/>
                    <a:pt x="0" y="14"/>
                    <a:pt x="0" y="16"/>
                  </a:cubicBezTo>
                  <a:cubicBezTo>
                    <a:pt x="0" y="16"/>
                    <a:pt x="0" y="16"/>
                    <a:pt x="1" y="16"/>
                  </a:cubicBezTo>
                  <a:cubicBezTo>
                    <a:pt x="1" y="16"/>
                    <a:pt x="1" y="16"/>
                    <a:pt x="1" y="16"/>
                  </a:cubicBezTo>
                  <a:cubicBezTo>
                    <a:pt x="1" y="16"/>
                    <a:pt x="1" y="16"/>
                    <a:pt x="1" y="16"/>
                  </a:cubicBezTo>
                  <a:cubicBezTo>
                    <a:pt x="2" y="16"/>
                    <a:pt x="3" y="16"/>
                    <a:pt x="3" y="16"/>
                  </a:cubicBezTo>
                  <a:cubicBezTo>
                    <a:pt x="5" y="16"/>
                    <a:pt x="6" y="16"/>
                    <a:pt x="8" y="16"/>
                  </a:cubicBezTo>
                  <a:cubicBezTo>
                    <a:pt x="8" y="19"/>
                    <a:pt x="8" y="21"/>
                    <a:pt x="8" y="24"/>
                  </a:cubicBezTo>
                  <a:cubicBezTo>
                    <a:pt x="8" y="25"/>
                    <a:pt x="8" y="25"/>
                    <a:pt x="8" y="25"/>
                  </a:cubicBezTo>
                  <a:cubicBezTo>
                    <a:pt x="9" y="25"/>
                    <a:pt x="9" y="25"/>
                    <a:pt x="9" y="25"/>
                  </a:cubicBezTo>
                  <a:cubicBezTo>
                    <a:pt x="9" y="25"/>
                    <a:pt x="10" y="25"/>
                    <a:pt x="10" y="25"/>
                  </a:cubicBezTo>
                  <a:cubicBezTo>
                    <a:pt x="11" y="25"/>
                    <a:pt x="13" y="25"/>
                    <a:pt x="15" y="25"/>
                  </a:cubicBezTo>
                  <a:cubicBezTo>
                    <a:pt x="15" y="25"/>
                    <a:pt x="15" y="25"/>
                    <a:pt x="15" y="24"/>
                  </a:cubicBezTo>
                  <a:cubicBezTo>
                    <a:pt x="15" y="24"/>
                    <a:pt x="15" y="24"/>
                    <a:pt x="15" y="24"/>
                  </a:cubicBezTo>
                  <a:cubicBezTo>
                    <a:pt x="15" y="22"/>
                    <a:pt x="15" y="20"/>
                    <a:pt x="15" y="17"/>
                  </a:cubicBezTo>
                  <a:cubicBezTo>
                    <a:pt x="17" y="17"/>
                    <a:pt x="18" y="17"/>
                    <a:pt x="19" y="17"/>
                  </a:cubicBezTo>
                  <a:cubicBezTo>
                    <a:pt x="20" y="17"/>
                    <a:pt x="21" y="17"/>
                    <a:pt x="22" y="17"/>
                  </a:cubicBezTo>
                  <a:cubicBezTo>
                    <a:pt x="22" y="17"/>
                    <a:pt x="22" y="17"/>
                    <a:pt x="22" y="17"/>
                  </a:cubicBezTo>
                  <a:cubicBezTo>
                    <a:pt x="23" y="17"/>
                    <a:pt x="23" y="17"/>
                    <a:pt x="23" y="17"/>
                  </a:cubicBezTo>
                  <a:cubicBezTo>
                    <a:pt x="23" y="15"/>
                    <a:pt x="23" y="13"/>
                    <a:pt x="23" y="11"/>
                  </a:cubicBezTo>
                  <a:cubicBezTo>
                    <a:pt x="23" y="11"/>
                    <a:pt x="23" y="11"/>
                    <a:pt x="23" y="11"/>
                  </a:cubicBezTo>
                  <a:cubicBezTo>
                    <a:pt x="23" y="11"/>
                    <a:pt x="23" y="11"/>
                    <a:pt x="23" y="11"/>
                  </a:cubicBezTo>
                  <a:cubicBezTo>
                    <a:pt x="22" y="10"/>
                    <a:pt x="22" y="10"/>
                    <a:pt x="22" y="10"/>
                  </a:cubicBezTo>
                  <a:cubicBezTo>
                    <a:pt x="20" y="10"/>
                    <a:pt x="18" y="10"/>
                    <a:pt x="16" y="10"/>
                  </a:cubicBezTo>
                  <a:cubicBezTo>
                    <a:pt x="16" y="7"/>
                    <a:pt x="16" y="4"/>
                    <a:pt x="16" y="1"/>
                  </a:cubicBezTo>
                  <a:cubicBezTo>
                    <a:pt x="16" y="1"/>
                    <a:pt x="16" y="1"/>
                    <a:pt x="16" y="1"/>
                  </a:cubicBezTo>
                  <a:cubicBezTo>
                    <a:pt x="15" y="0"/>
                    <a:pt x="15" y="0"/>
                    <a:pt x="15" y="0"/>
                  </a:cubicBezTo>
                  <a:cubicBezTo>
                    <a:pt x="14" y="0"/>
                    <a:pt x="12" y="0"/>
                    <a:pt x="1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2" name="Freeform 66"/>
            <p:cNvSpPr>
              <a:spLocks noEditPoints="1"/>
            </p:cNvSpPr>
            <p:nvPr/>
          </p:nvSpPr>
          <p:spPr bwMode="auto">
            <a:xfrm>
              <a:off x="8105444" y="1508052"/>
              <a:ext cx="169863" cy="182563"/>
            </a:xfrm>
            <a:custGeom>
              <a:avLst/>
              <a:gdLst>
                <a:gd name="T0" fmla="*/ 30 w 40"/>
                <a:gd name="T1" fmla="*/ 40 h 43"/>
                <a:gd name="T2" fmla="*/ 31 w 40"/>
                <a:gd name="T3" fmla="*/ 38 h 43"/>
                <a:gd name="T4" fmla="*/ 35 w 40"/>
                <a:gd name="T5" fmla="*/ 36 h 43"/>
                <a:gd name="T6" fmla="*/ 10 w 40"/>
                <a:gd name="T7" fmla="*/ 39 h 43"/>
                <a:gd name="T8" fmla="*/ 11 w 40"/>
                <a:gd name="T9" fmla="*/ 40 h 43"/>
                <a:gd name="T10" fmla="*/ 35 w 40"/>
                <a:gd name="T11" fmla="*/ 34 h 43"/>
                <a:gd name="T12" fmla="*/ 37 w 40"/>
                <a:gd name="T13" fmla="*/ 33 h 43"/>
                <a:gd name="T14" fmla="*/ 7 w 40"/>
                <a:gd name="T15" fmla="*/ 36 h 43"/>
                <a:gd name="T16" fmla="*/ 38 w 40"/>
                <a:gd name="T17" fmla="*/ 30 h 43"/>
                <a:gd name="T18" fmla="*/ 20 w 40"/>
                <a:gd name="T19" fmla="*/ 39 h 43"/>
                <a:gd name="T20" fmla="*/ 38 w 40"/>
                <a:gd name="T21" fmla="*/ 29 h 43"/>
                <a:gd name="T22" fmla="*/ 14 w 40"/>
                <a:gd name="T23" fmla="*/ 40 h 43"/>
                <a:gd name="T24" fmla="*/ 34 w 40"/>
                <a:gd name="T25" fmla="*/ 31 h 43"/>
                <a:gd name="T26" fmla="*/ 23 w 40"/>
                <a:gd name="T27" fmla="*/ 31 h 43"/>
                <a:gd name="T28" fmla="*/ 25 w 40"/>
                <a:gd name="T29" fmla="*/ 32 h 43"/>
                <a:gd name="T30" fmla="*/ 37 w 40"/>
                <a:gd name="T31" fmla="*/ 26 h 43"/>
                <a:gd name="T32" fmla="*/ 12 w 40"/>
                <a:gd name="T33" fmla="*/ 29 h 43"/>
                <a:gd name="T34" fmla="*/ 38 w 40"/>
                <a:gd name="T35" fmla="*/ 26 h 43"/>
                <a:gd name="T36" fmla="*/ 30 w 40"/>
                <a:gd name="T37" fmla="*/ 26 h 43"/>
                <a:gd name="T38" fmla="*/ 7 w 40"/>
                <a:gd name="T39" fmla="*/ 29 h 43"/>
                <a:gd name="T40" fmla="*/ 38 w 40"/>
                <a:gd name="T41" fmla="*/ 24 h 43"/>
                <a:gd name="T42" fmla="*/ 34 w 40"/>
                <a:gd name="T43" fmla="*/ 22 h 43"/>
                <a:gd name="T44" fmla="*/ 38 w 40"/>
                <a:gd name="T45" fmla="*/ 22 h 43"/>
                <a:gd name="T46" fmla="*/ 6 w 40"/>
                <a:gd name="T47" fmla="*/ 27 h 43"/>
                <a:gd name="T48" fmla="*/ 21 w 40"/>
                <a:gd name="T49" fmla="*/ 26 h 43"/>
                <a:gd name="T50" fmla="*/ 38 w 40"/>
                <a:gd name="T51" fmla="*/ 19 h 43"/>
                <a:gd name="T52" fmla="*/ 27 w 40"/>
                <a:gd name="T53" fmla="*/ 23 h 43"/>
                <a:gd name="T54" fmla="*/ 6 w 40"/>
                <a:gd name="T55" fmla="*/ 32 h 43"/>
                <a:gd name="T56" fmla="*/ 3 w 40"/>
                <a:gd name="T57" fmla="*/ 30 h 43"/>
                <a:gd name="T58" fmla="*/ 3 w 40"/>
                <a:gd name="T59" fmla="*/ 30 h 43"/>
                <a:gd name="T60" fmla="*/ 5 w 40"/>
                <a:gd name="T61" fmla="*/ 31 h 43"/>
                <a:gd name="T62" fmla="*/ 35 w 40"/>
                <a:gd name="T63" fmla="*/ 19 h 43"/>
                <a:gd name="T64" fmla="*/ 35 w 40"/>
                <a:gd name="T65" fmla="*/ 15 h 43"/>
                <a:gd name="T66" fmla="*/ 25 w 40"/>
                <a:gd name="T67" fmla="*/ 21 h 43"/>
                <a:gd name="T68" fmla="*/ 1 w 40"/>
                <a:gd name="T69" fmla="*/ 24 h 43"/>
                <a:gd name="T70" fmla="*/ 36 w 40"/>
                <a:gd name="T71" fmla="*/ 13 h 43"/>
                <a:gd name="T72" fmla="*/ 7 w 40"/>
                <a:gd name="T73" fmla="*/ 18 h 43"/>
                <a:gd name="T74" fmla="*/ 18 w 40"/>
                <a:gd name="T75" fmla="*/ 21 h 43"/>
                <a:gd name="T76" fmla="*/ 30 w 40"/>
                <a:gd name="T77" fmla="*/ 13 h 43"/>
                <a:gd name="T78" fmla="*/ 21 w 40"/>
                <a:gd name="T79" fmla="*/ 12 h 43"/>
                <a:gd name="T80" fmla="*/ 3 w 40"/>
                <a:gd name="T81" fmla="*/ 20 h 43"/>
                <a:gd name="T82" fmla="*/ 20 w 40"/>
                <a:gd name="T83" fmla="*/ 16 h 43"/>
                <a:gd name="T84" fmla="*/ 2 w 40"/>
                <a:gd name="T85" fmla="*/ 19 h 43"/>
                <a:gd name="T86" fmla="*/ 21 w 40"/>
                <a:gd name="T87" fmla="*/ 11 h 43"/>
                <a:gd name="T88" fmla="*/ 28 w 40"/>
                <a:gd name="T89" fmla="*/ 12 h 43"/>
                <a:gd name="T90" fmla="*/ 11 w 40"/>
                <a:gd name="T91" fmla="*/ 12 h 43"/>
                <a:gd name="T92" fmla="*/ 18 w 40"/>
                <a:gd name="T93" fmla="*/ 10 h 43"/>
                <a:gd name="T94" fmla="*/ 26 w 40"/>
                <a:gd name="T95" fmla="*/ 9 h 43"/>
                <a:gd name="T96" fmla="*/ 27 w 40"/>
                <a:gd name="T97" fmla="*/ 10 h 43"/>
                <a:gd name="T98" fmla="*/ 22 w 40"/>
                <a:gd name="T99" fmla="*/ 9 h 43"/>
                <a:gd name="T100" fmla="*/ 6 w 40"/>
                <a:gd name="T101" fmla="*/ 12 h 43"/>
                <a:gd name="T102" fmla="*/ 23 w 40"/>
                <a:gd name="T103" fmla="*/ 7 h 43"/>
                <a:gd name="T104" fmla="*/ 22 w 40"/>
                <a:gd name="T105" fmla="*/ 8 h 43"/>
                <a:gd name="T106" fmla="*/ 21 w 40"/>
                <a:gd name="T107" fmla="*/ 8 h 43"/>
                <a:gd name="T108" fmla="*/ 4 w 40"/>
                <a:gd name="T109" fmla="*/ 14 h 43"/>
                <a:gd name="T110" fmla="*/ 22 w 40"/>
                <a:gd name="T111" fmla="*/ 7 h 43"/>
                <a:gd name="T112" fmla="*/ 3 w 40"/>
                <a:gd name="T113" fmla="*/ 16 h 43"/>
                <a:gd name="T114" fmla="*/ 18 w 40"/>
                <a:gd name="T115" fmla="*/ 42 h 43"/>
                <a:gd name="T116" fmla="*/ 22 w 40"/>
                <a:gd name="T1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43">
                  <a:moveTo>
                    <a:pt x="31" y="40"/>
                  </a:moveTo>
                  <a:cubicBezTo>
                    <a:pt x="31" y="40"/>
                    <a:pt x="32" y="39"/>
                    <a:pt x="33" y="39"/>
                  </a:cubicBezTo>
                  <a:cubicBezTo>
                    <a:pt x="32" y="39"/>
                    <a:pt x="32" y="39"/>
                    <a:pt x="32" y="39"/>
                  </a:cubicBezTo>
                  <a:cubicBezTo>
                    <a:pt x="32" y="40"/>
                    <a:pt x="31" y="40"/>
                    <a:pt x="31" y="40"/>
                  </a:cubicBezTo>
                  <a:moveTo>
                    <a:pt x="27" y="41"/>
                  </a:moveTo>
                  <a:cubicBezTo>
                    <a:pt x="29" y="40"/>
                    <a:pt x="31" y="39"/>
                    <a:pt x="33" y="38"/>
                  </a:cubicBezTo>
                  <a:cubicBezTo>
                    <a:pt x="34" y="37"/>
                    <a:pt x="34" y="37"/>
                    <a:pt x="34" y="37"/>
                  </a:cubicBezTo>
                  <a:cubicBezTo>
                    <a:pt x="34" y="37"/>
                    <a:pt x="34" y="37"/>
                    <a:pt x="34" y="37"/>
                  </a:cubicBezTo>
                  <a:cubicBezTo>
                    <a:pt x="34" y="37"/>
                    <a:pt x="34" y="37"/>
                    <a:pt x="34" y="37"/>
                  </a:cubicBezTo>
                  <a:cubicBezTo>
                    <a:pt x="34" y="37"/>
                    <a:pt x="33" y="38"/>
                    <a:pt x="33" y="38"/>
                  </a:cubicBezTo>
                  <a:cubicBezTo>
                    <a:pt x="32" y="39"/>
                    <a:pt x="31" y="40"/>
                    <a:pt x="30" y="40"/>
                  </a:cubicBezTo>
                  <a:cubicBezTo>
                    <a:pt x="30" y="41"/>
                    <a:pt x="30" y="41"/>
                    <a:pt x="30" y="41"/>
                  </a:cubicBezTo>
                  <a:cubicBezTo>
                    <a:pt x="29" y="41"/>
                    <a:pt x="28" y="41"/>
                    <a:pt x="27" y="41"/>
                  </a:cubicBezTo>
                  <a:moveTo>
                    <a:pt x="22" y="40"/>
                  </a:moveTo>
                  <a:cubicBezTo>
                    <a:pt x="22" y="40"/>
                    <a:pt x="21" y="40"/>
                    <a:pt x="21" y="39"/>
                  </a:cubicBezTo>
                  <a:cubicBezTo>
                    <a:pt x="23" y="38"/>
                    <a:pt x="25" y="38"/>
                    <a:pt x="27" y="37"/>
                  </a:cubicBezTo>
                  <a:cubicBezTo>
                    <a:pt x="26" y="38"/>
                    <a:pt x="24" y="39"/>
                    <a:pt x="22" y="40"/>
                  </a:cubicBezTo>
                  <a:moveTo>
                    <a:pt x="26" y="41"/>
                  </a:moveTo>
                  <a:cubicBezTo>
                    <a:pt x="26" y="41"/>
                    <a:pt x="25" y="41"/>
                    <a:pt x="25" y="41"/>
                  </a:cubicBezTo>
                  <a:cubicBezTo>
                    <a:pt x="26" y="40"/>
                    <a:pt x="28" y="39"/>
                    <a:pt x="29" y="39"/>
                  </a:cubicBezTo>
                  <a:cubicBezTo>
                    <a:pt x="31" y="38"/>
                    <a:pt x="32" y="37"/>
                    <a:pt x="33" y="36"/>
                  </a:cubicBezTo>
                  <a:cubicBezTo>
                    <a:pt x="33" y="37"/>
                    <a:pt x="32" y="37"/>
                    <a:pt x="31" y="38"/>
                  </a:cubicBezTo>
                  <a:cubicBezTo>
                    <a:pt x="29" y="39"/>
                    <a:pt x="28" y="40"/>
                    <a:pt x="26" y="41"/>
                  </a:cubicBezTo>
                  <a:moveTo>
                    <a:pt x="24" y="41"/>
                  </a:moveTo>
                  <a:cubicBezTo>
                    <a:pt x="24" y="40"/>
                    <a:pt x="23" y="40"/>
                    <a:pt x="23" y="40"/>
                  </a:cubicBezTo>
                  <a:cubicBezTo>
                    <a:pt x="26" y="38"/>
                    <a:pt x="29" y="37"/>
                    <a:pt x="33" y="35"/>
                  </a:cubicBezTo>
                  <a:cubicBezTo>
                    <a:pt x="32" y="35"/>
                    <a:pt x="32" y="36"/>
                    <a:pt x="31" y="36"/>
                  </a:cubicBezTo>
                  <a:cubicBezTo>
                    <a:pt x="29" y="38"/>
                    <a:pt x="26" y="39"/>
                    <a:pt x="24" y="41"/>
                  </a:cubicBezTo>
                  <a:moveTo>
                    <a:pt x="27" y="41"/>
                  </a:moveTo>
                  <a:cubicBezTo>
                    <a:pt x="28" y="40"/>
                    <a:pt x="28" y="40"/>
                    <a:pt x="28" y="40"/>
                  </a:cubicBezTo>
                  <a:cubicBezTo>
                    <a:pt x="30" y="38"/>
                    <a:pt x="33" y="37"/>
                    <a:pt x="36" y="35"/>
                  </a:cubicBezTo>
                  <a:cubicBezTo>
                    <a:pt x="35" y="35"/>
                    <a:pt x="35" y="36"/>
                    <a:pt x="35" y="36"/>
                  </a:cubicBezTo>
                  <a:cubicBezTo>
                    <a:pt x="35" y="36"/>
                    <a:pt x="35" y="36"/>
                    <a:pt x="35" y="36"/>
                  </a:cubicBezTo>
                  <a:cubicBezTo>
                    <a:pt x="33" y="37"/>
                    <a:pt x="32" y="38"/>
                    <a:pt x="30" y="39"/>
                  </a:cubicBezTo>
                  <a:cubicBezTo>
                    <a:pt x="30" y="40"/>
                    <a:pt x="29" y="40"/>
                    <a:pt x="28" y="40"/>
                  </a:cubicBezTo>
                  <a:cubicBezTo>
                    <a:pt x="28" y="41"/>
                    <a:pt x="27" y="41"/>
                    <a:pt x="27" y="41"/>
                  </a:cubicBezTo>
                  <a:cubicBezTo>
                    <a:pt x="27" y="41"/>
                    <a:pt x="27" y="41"/>
                    <a:pt x="27" y="41"/>
                  </a:cubicBezTo>
                  <a:cubicBezTo>
                    <a:pt x="27" y="41"/>
                    <a:pt x="27" y="41"/>
                    <a:pt x="27" y="41"/>
                  </a:cubicBezTo>
                  <a:moveTo>
                    <a:pt x="10" y="39"/>
                  </a:moveTo>
                  <a:cubicBezTo>
                    <a:pt x="9" y="39"/>
                    <a:pt x="9" y="39"/>
                    <a:pt x="9" y="39"/>
                  </a:cubicBezTo>
                  <a:cubicBezTo>
                    <a:pt x="12" y="37"/>
                    <a:pt x="15" y="36"/>
                    <a:pt x="18" y="35"/>
                  </a:cubicBezTo>
                  <a:cubicBezTo>
                    <a:pt x="17" y="35"/>
                    <a:pt x="17" y="35"/>
                    <a:pt x="16" y="36"/>
                  </a:cubicBezTo>
                  <a:cubicBezTo>
                    <a:pt x="15" y="36"/>
                    <a:pt x="14" y="37"/>
                    <a:pt x="13" y="37"/>
                  </a:cubicBezTo>
                  <a:cubicBezTo>
                    <a:pt x="12" y="38"/>
                    <a:pt x="11" y="39"/>
                    <a:pt x="10" y="39"/>
                  </a:cubicBezTo>
                  <a:moveTo>
                    <a:pt x="14" y="40"/>
                  </a:moveTo>
                  <a:cubicBezTo>
                    <a:pt x="14" y="40"/>
                    <a:pt x="14" y="40"/>
                    <a:pt x="13" y="40"/>
                  </a:cubicBezTo>
                  <a:cubicBezTo>
                    <a:pt x="16" y="39"/>
                    <a:pt x="18" y="38"/>
                    <a:pt x="21" y="37"/>
                  </a:cubicBezTo>
                  <a:cubicBezTo>
                    <a:pt x="23" y="36"/>
                    <a:pt x="25" y="35"/>
                    <a:pt x="27" y="34"/>
                  </a:cubicBezTo>
                  <a:cubicBezTo>
                    <a:pt x="25" y="35"/>
                    <a:pt x="23" y="36"/>
                    <a:pt x="22" y="37"/>
                  </a:cubicBezTo>
                  <a:cubicBezTo>
                    <a:pt x="21" y="38"/>
                    <a:pt x="20" y="38"/>
                    <a:pt x="19" y="39"/>
                  </a:cubicBezTo>
                  <a:cubicBezTo>
                    <a:pt x="19" y="39"/>
                    <a:pt x="18" y="40"/>
                    <a:pt x="18" y="40"/>
                  </a:cubicBezTo>
                  <a:cubicBezTo>
                    <a:pt x="17" y="40"/>
                    <a:pt x="16" y="40"/>
                    <a:pt x="14" y="40"/>
                  </a:cubicBezTo>
                  <a:moveTo>
                    <a:pt x="13" y="40"/>
                  </a:moveTo>
                  <a:cubicBezTo>
                    <a:pt x="13" y="40"/>
                    <a:pt x="13" y="40"/>
                    <a:pt x="13" y="40"/>
                  </a:cubicBezTo>
                  <a:cubicBezTo>
                    <a:pt x="12" y="40"/>
                    <a:pt x="12" y="40"/>
                    <a:pt x="11" y="40"/>
                  </a:cubicBezTo>
                  <a:cubicBezTo>
                    <a:pt x="13" y="39"/>
                    <a:pt x="15" y="38"/>
                    <a:pt x="16" y="37"/>
                  </a:cubicBezTo>
                  <a:cubicBezTo>
                    <a:pt x="19" y="36"/>
                    <a:pt x="21" y="35"/>
                    <a:pt x="24" y="34"/>
                  </a:cubicBezTo>
                  <a:cubicBezTo>
                    <a:pt x="22" y="35"/>
                    <a:pt x="21" y="35"/>
                    <a:pt x="19" y="36"/>
                  </a:cubicBezTo>
                  <a:cubicBezTo>
                    <a:pt x="18" y="37"/>
                    <a:pt x="17" y="37"/>
                    <a:pt x="16" y="38"/>
                  </a:cubicBezTo>
                  <a:cubicBezTo>
                    <a:pt x="15" y="39"/>
                    <a:pt x="14" y="39"/>
                    <a:pt x="13" y="40"/>
                  </a:cubicBezTo>
                  <a:cubicBezTo>
                    <a:pt x="13" y="40"/>
                    <a:pt x="13" y="40"/>
                    <a:pt x="13" y="40"/>
                  </a:cubicBezTo>
                  <a:moveTo>
                    <a:pt x="25" y="41"/>
                  </a:moveTo>
                  <a:cubicBezTo>
                    <a:pt x="26" y="40"/>
                    <a:pt x="28" y="39"/>
                    <a:pt x="29" y="38"/>
                  </a:cubicBezTo>
                  <a:cubicBezTo>
                    <a:pt x="31" y="37"/>
                    <a:pt x="32" y="36"/>
                    <a:pt x="33" y="35"/>
                  </a:cubicBezTo>
                  <a:cubicBezTo>
                    <a:pt x="34" y="35"/>
                    <a:pt x="34" y="35"/>
                    <a:pt x="35" y="34"/>
                  </a:cubicBezTo>
                  <a:cubicBezTo>
                    <a:pt x="35" y="34"/>
                    <a:pt x="35" y="34"/>
                    <a:pt x="35" y="34"/>
                  </a:cubicBezTo>
                  <a:cubicBezTo>
                    <a:pt x="36" y="34"/>
                    <a:pt x="36" y="34"/>
                    <a:pt x="36" y="33"/>
                  </a:cubicBezTo>
                  <a:cubicBezTo>
                    <a:pt x="36" y="34"/>
                    <a:pt x="36" y="34"/>
                    <a:pt x="36" y="35"/>
                  </a:cubicBezTo>
                  <a:cubicBezTo>
                    <a:pt x="36" y="34"/>
                    <a:pt x="36" y="34"/>
                    <a:pt x="36" y="34"/>
                  </a:cubicBezTo>
                  <a:cubicBezTo>
                    <a:pt x="33" y="36"/>
                    <a:pt x="31" y="37"/>
                    <a:pt x="28" y="39"/>
                  </a:cubicBezTo>
                  <a:cubicBezTo>
                    <a:pt x="27" y="39"/>
                    <a:pt x="25" y="40"/>
                    <a:pt x="25" y="41"/>
                  </a:cubicBezTo>
                  <a:moveTo>
                    <a:pt x="23" y="40"/>
                  </a:moveTo>
                  <a:cubicBezTo>
                    <a:pt x="23" y="40"/>
                    <a:pt x="24" y="39"/>
                    <a:pt x="24" y="39"/>
                  </a:cubicBezTo>
                  <a:cubicBezTo>
                    <a:pt x="25" y="39"/>
                    <a:pt x="25" y="38"/>
                    <a:pt x="26" y="38"/>
                  </a:cubicBezTo>
                  <a:cubicBezTo>
                    <a:pt x="28" y="37"/>
                    <a:pt x="30" y="36"/>
                    <a:pt x="31" y="35"/>
                  </a:cubicBezTo>
                  <a:cubicBezTo>
                    <a:pt x="33" y="34"/>
                    <a:pt x="35" y="33"/>
                    <a:pt x="37" y="32"/>
                  </a:cubicBezTo>
                  <a:cubicBezTo>
                    <a:pt x="37" y="32"/>
                    <a:pt x="37" y="33"/>
                    <a:pt x="37" y="33"/>
                  </a:cubicBezTo>
                  <a:cubicBezTo>
                    <a:pt x="36" y="33"/>
                    <a:pt x="35" y="34"/>
                    <a:pt x="35" y="34"/>
                  </a:cubicBezTo>
                  <a:cubicBezTo>
                    <a:pt x="32" y="35"/>
                    <a:pt x="30" y="36"/>
                    <a:pt x="27" y="37"/>
                  </a:cubicBezTo>
                  <a:cubicBezTo>
                    <a:pt x="26" y="38"/>
                    <a:pt x="25" y="39"/>
                    <a:pt x="23" y="40"/>
                  </a:cubicBezTo>
                  <a:cubicBezTo>
                    <a:pt x="23" y="40"/>
                    <a:pt x="23" y="40"/>
                    <a:pt x="23" y="40"/>
                  </a:cubicBezTo>
                  <a:moveTo>
                    <a:pt x="31" y="33"/>
                  </a:moveTo>
                  <a:cubicBezTo>
                    <a:pt x="31" y="32"/>
                    <a:pt x="32" y="32"/>
                    <a:pt x="33" y="31"/>
                  </a:cubicBezTo>
                  <a:cubicBezTo>
                    <a:pt x="33" y="31"/>
                    <a:pt x="34" y="31"/>
                    <a:pt x="35" y="31"/>
                  </a:cubicBezTo>
                  <a:cubicBezTo>
                    <a:pt x="33" y="31"/>
                    <a:pt x="32" y="32"/>
                    <a:pt x="31" y="33"/>
                  </a:cubicBezTo>
                  <a:moveTo>
                    <a:pt x="8" y="37"/>
                  </a:moveTo>
                  <a:cubicBezTo>
                    <a:pt x="7" y="36"/>
                    <a:pt x="7" y="36"/>
                    <a:pt x="7" y="36"/>
                  </a:cubicBezTo>
                  <a:cubicBezTo>
                    <a:pt x="7" y="36"/>
                    <a:pt x="7" y="36"/>
                    <a:pt x="7" y="36"/>
                  </a:cubicBezTo>
                  <a:cubicBezTo>
                    <a:pt x="9" y="35"/>
                    <a:pt x="12" y="34"/>
                    <a:pt x="14" y="33"/>
                  </a:cubicBezTo>
                  <a:cubicBezTo>
                    <a:pt x="16" y="32"/>
                    <a:pt x="18" y="31"/>
                    <a:pt x="20" y="30"/>
                  </a:cubicBezTo>
                  <a:cubicBezTo>
                    <a:pt x="18" y="31"/>
                    <a:pt x="16" y="32"/>
                    <a:pt x="14" y="33"/>
                  </a:cubicBezTo>
                  <a:cubicBezTo>
                    <a:pt x="12" y="34"/>
                    <a:pt x="10" y="36"/>
                    <a:pt x="8" y="37"/>
                  </a:cubicBezTo>
                  <a:moveTo>
                    <a:pt x="19" y="40"/>
                  </a:moveTo>
                  <a:cubicBezTo>
                    <a:pt x="19" y="39"/>
                    <a:pt x="19" y="39"/>
                    <a:pt x="19" y="39"/>
                  </a:cubicBezTo>
                  <a:cubicBezTo>
                    <a:pt x="19" y="39"/>
                    <a:pt x="19" y="39"/>
                    <a:pt x="19" y="39"/>
                  </a:cubicBezTo>
                  <a:cubicBezTo>
                    <a:pt x="20" y="39"/>
                    <a:pt x="21" y="39"/>
                    <a:pt x="21" y="38"/>
                  </a:cubicBezTo>
                  <a:cubicBezTo>
                    <a:pt x="23" y="37"/>
                    <a:pt x="24" y="37"/>
                    <a:pt x="26" y="36"/>
                  </a:cubicBezTo>
                  <a:cubicBezTo>
                    <a:pt x="27" y="35"/>
                    <a:pt x="28" y="35"/>
                    <a:pt x="30" y="34"/>
                  </a:cubicBezTo>
                  <a:cubicBezTo>
                    <a:pt x="32" y="32"/>
                    <a:pt x="35" y="31"/>
                    <a:pt x="38" y="30"/>
                  </a:cubicBezTo>
                  <a:cubicBezTo>
                    <a:pt x="37" y="30"/>
                    <a:pt x="37" y="30"/>
                    <a:pt x="37" y="30"/>
                  </a:cubicBezTo>
                  <a:cubicBezTo>
                    <a:pt x="37" y="31"/>
                    <a:pt x="37" y="31"/>
                    <a:pt x="37" y="31"/>
                  </a:cubicBezTo>
                  <a:cubicBezTo>
                    <a:pt x="37" y="31"/>
                    <a:pt x="37" y="31"/>
                    <a:pt x="37" y="31"/>
                  </a:cubicBezTo>
                  <a:cubicBezTo>
                    <a:pt x="36" y="32"/>
                    <a:pt x="36" y="32"/>
                    <a:pt x="36" y="32"/>
                  </a:cubicBezTo>
                  <a:cubicBezTo>
                    <a:pt x="36" y="32"/>
                    <a:pt x="36" y="32"/>
                    <a:pt x="36" y="32"/>
                  </a:cubicBezTo>
                  <a:cubicBezTo>
                    <a:pt x="34" y="33"/>
                    <a:pt x="32" y="34"/>
                    <a:pt x="30" y="35"/>
                  </a:cubicBezTo>
                  <a:cubicBezTo>
                    <a:pt x="27" y="37"/>
                    <a:pt x="24" y="38"/>
                    <a:pt x="21" y="39"/>
                  </a:cubicBezTo>
                  <a:cubicBezTo>
                    <a:pt x="21" y="39"/>
                    <a:pt x="21" y="39"/>
                    <a:pt x="21" y="39"/>
                  </a:cubicBezTo>
                  <a:cubicBezTo>
                    <a:pt x="20" y="39"/>
                    <a:pt x="20" y="39"/>
                    <a:pt x="20" y="39"/>
                  </a:cubicBezTo>
                  <a:cubicBezTo>
                    <a:pt x="20" y="39"/>
                    <a:pt x="20" y="39"/>
                    <a:pt x="20" y="39"/>
                  </a:cubicBezTo>
                  <a:cubicBezTo>
                    <a:pt x="20" y="39"/>
                    <a:pt x="20" y="39"/>
                    <a:pt x="20" y="39"/>
                  </a:cubicBezTo>
                  <a:cubicBezTo>
                    <a:pt x="19" y="40"/>
                    <a:pt x="19" y="40"/>
                    <a:pt x="19" y="40"/>
                  </a:cubicBezTo>
                  <a:moveTo>
                    <a:pt x="29" y="30"/>
                  </a:moveTo>
                  <a:cubicBezTo>
                    <a:pt x="30" y="30"/>
                    <a:pt x="30" y="30"/>
                    <a:pt x="31" y="29"/>
                  </a:cubicBezTo>
                  <a:cubicBezTo>
                    <a:pt x="30" y="30"/>
                    <a:pt x="30" y="30"/>
                    <a:pt x="29" y="30"/>
                  </a:cubicBezTo>
                  <a:moveTo>
                    <a:pt x="21" y="38"/>
                  </a:moveTo>
                  <a:cubicBezTo>
                    <a:pt x="22" y="37"/>
                    <a:pt x="22" y="37"/>
                    <a:pt x="22" y="37"/>
                  </a:cubicBezTo>
                  <a:cubicBezTo>
                    <a:pt x="24" y="36"/>
                    <a:pt x="26" y="35"/>
                    <a:pt x="27" y="34"/>
                  </a:cubicBezTo>
                  <a:cubicBezTo>
                    <a:pt x="28" y="34"/>
                    <a:pt x="28" y="34"/>
                    <a:pt x="29" y="33"/>
                  </a:cubicBezTo>
                  <a:cubicBezTo>
                    <a:pt x="30" y="33"/>
                    <a:pt x="30" y="33"/>
                    <a:pt x="30" y="33"/>
                  </a:cubicBezTo>
                  <a:cubicBezTo>
                    <a:pt x="32" y="32"/>
                    <a:pt x="35" y="31"/>
                    <a:pt x="37" y="30"/>
                  </a:cubicBezTo>
                  <a:cubicBezTo>
                    <a:pt x="38" y="29"/>
                    <a:pt x="38" y="29"/>
                    <a:pt x="38" y="29"/>
                  </a:cubicBezTo>
                  <a:cubicBezTo>
                    <a:pt x="38" y="30"/>
                    <a:pt x="38" y="30"/>
                    <a:pt x="38" y="30"/>
                  </a:cubicBezTo>
                  <a:cubicBezTo>
                    <a:pt x="34" y="31"/>
                    <a:pt x="31" y="33"/>
                    <a:pt x="28" y="35"/>
                  </a:cubicBezTo>
                  <a:cubicBezTo>
                    <a:pt x="26" y="36"/>
                    <a:pt x="23" y="37"/>
                    <a:pt x="21" y="38"/>
                  </a:cubicBezTo>
                  <a:moveTo>
                    <a:pt x="6" y="36"/>
                  </a:moveTo>
                  <a:cubicBezTo>
                    <a:pt x="6" y="35"/>
                    <a:pt x="6" y="35"/>
                    <a:pt x="5" y="35"/>
                  </a:cubicBezTo>
                  <a:cubicBezTo>
                    <a:pt x="8" y="34"/>
                    <a:pt x="10" y="33"/>
                    <a:pt x="12" y="32"/>
                  </a:cubicBezTo>
                  <a:cubicBezTo>
                    <a:pt x="15" y="31"/>
                    <a:pt x="17" y="30"/>
                    <a:pt x="20" y="29"/>
                  </a:cubicBezTo>
                  <a:cubicBezTo>
                    <a:pt x="18" y="30"/>
                    <a:pt x="15" y="31"/>
                    <a:pt x="13" y="32"/>
                  </a:cubicBezTo>
                  <a:cubicBezTo>
                    <a:pt x="11" y="33"/>
                    <a:pt x="8" y="34"/>
                    <a:pt x="6" y="36"/>
                  </a:cubicBezTo>
                  <a:moveTo>
                    <a:pt x="13" y="40"/>
                  </a:moveTo>
                  <a:cubicBezTo>
                    <a:pt x="13" y="40"/>
                    <a:pt x="14" y="40"/>
                    <a:pt x="14" y="40"/>
                  </a:cubicBezTo>
                  <a:cubicBezTo>
                    <a:pt x="15" y="39"/>
                    <a:pt x="16" y="38"/>
                    <a:pt x="17" y="38"/>
                  </a:cubicBezTo>
                  <a:cubicBezTo>
                    <a:pt x="18" y="37"/>
                    <a:pt x="19" y="37"/>
                    <a:pt x="20" y="36"/>
                  </a:cubicBezTo>
                  <a:cubicBezTo>
                    <a:pt x="22" y="35"/>
                    <a:pt x="24" y="34"/>
                    <a:pt x="27" y="33"/>
                  </a:cubicBezTo>
                  <a:cubicBezTo>
                    <a:pt x="27" y="32"/>
                    <a:pt x="27" y="32"/>
                    <a:pt x="27" y="32"/>
                  </a:cubicBezTo>
                  <a:cubicBezTo>
                    <a:pt x="31" y="31"/>
                    <a:pt x="34" y="30"/>
                    <a:pt x="38" y="28"/>
                  </a:cubicBezTo>
                  <a:cubicBezTo>
                    <a:pt x="38" y="28"/>
                    <a:pt x="38" y="29"/>
                    <a:pt x="38" y="29"/>
                  </a:cubicBezTo>
                  <a:cubicBezTo>
                    <a:pt x="37" y="29"/>
                    <a:pt x="37" y="29"/>
                    <a:pt x="37" y="29"/>
                  </a:cubicBezTo>
                  <a:cubicBezTo>
                    <a:pt x="37" y="29"/>
                    <a:pt x="37" y="29"/>
                    <a:pt x="37" y="29"/>
                  </a:cubicBezTo>
                  <a:cubicBezTo>
                    <a:pt x="37" y="30"/>
                    <a:pt x="37" y="30"/>
                    <a:pt x="37" y="30"/>
                  </a:cubicBezTo>
                  <a:cubicBezTo>
                    <a:pt x="36" y="30"/>
                    <a:pt x="36" y="30"/>
                    <a:pt x="36" y="30"/>
                  </a:cubicBezTo>
                  <a:cubicBezTo>
                    <a:pt x="35" y="30"/>
                    <a:pt x="34" y="31"/>
                    <a:pt x="34" y="31"/>
                  </a:cubicBezTo>
                  <a:cubicBezTo>
                    <a:pt x="32" y="31"/>
                    <a:pt x="31" y="32"/>
                    <a:pt x="30" y="33"/>
                  </a:cubicBezTo>
                  <a:cubicBezTo>
                    <a:pt x="29" y="33"/>
                    <a:pt x="29" y="33"/>
                    <a:pt x="28" y="33"/>
                  </a:cubicBezTo>
                  <a:cubicBezTo>
                    <a:pt x="27" y="34"/>
                    <a:pt x="26" y="34"/>
                    <a:pt x="25" y="35"/>
                  </a:cubicBezTo>
                  <a:cubicBezTo>
                    <a:pt x="23" y="36"/>
                    <a:pt x="21" y="37"/>
                    <a:pt x="19" y="38"/>
                  </a:cubicBezTo>
                  <a:cubicBezTo>
                    <a:pt x="18" y="38"/>
                    <a:pt x="17" y="39"/>
                    <a:pt x="16" y="39"/>
                  </a:cubicBezTo>
                  <a:cubicBezTo>
                    <a:pt x="15" y="39"/>
                    <a:pt x="15" y="40"/>
                    <a:pt x="14" y="40"/>
                  </a:cubicBezTo>
                  <a:cubicBezTo>
                    <a:pt x="14" y="40"/>
                    <a:pt x="13" y="40"/>
                    <a:pt x="13" y="40"/>
                  </a:cubicBezTo>
                  <a:moveTo>
                    <a:pt x="9" y="38"/>
                  </a:moveTo>
                  <a:cubicBezTo>
                    <a:pt x="9" y="38"/>
                    <a:pt x="8" y="38"/>
                    <a:pt x="8" y="37"/>
                  </a:cubicBezTo>
                  <a:cubicBezTo>
                    <a:pt x="10" y="37"/>
                    <a:pt x="12" y="35"/>
                    <a:pt x="14" y="34"/>
                  </a:cubicBezTo>
                  <a:cubicBezTo>
                    <a:pt x="17" y="33"/>
                    <a:pt x="20" y="32"/>
                    <a:pt x="23" y="31"/>
                  </a:cubicBezTo>
                  <a:cubicBezTo>
                    <a:pt x="26" y="30"/>
                    <a:pt x="28" y="28"/>
                    <a:pt x="31" y="27"/>
                  </a:cubicBezTo>
                  <a:cubicBezTo>
                    <a:pt x="30" y="28"/>
                    <a:pt x="29" y="28"/>
                    <a:pt x="28" y="29"/>
                  </a:cubicBezTo>
                  <a:cubicBezTo>
                    <a:pt x="26" y="30"/>
                    <a:pt x="24" y="30"/>
                    <a:pt x="22" y="31"/>
                  </a:cubicBezTo>
                  <a:cubicBezTo>
                    <a:pt x="20" y="32"/>
                    <a:pt x="17" y="33"/>
                    <a:pt x="15" y="35"/>
                  </a:cubicBezTo>
                  <a:cubicBezTo>
                    <a:pt x="13" y="36"/>
                    <a:pt x="10" y="37"/>
                    <a:pt x="9" y="38"/>
                  </a:cubicBezTo>
                  <a:moveTo>
                    <a:pt x="11" y="39"/>
                  </a:moveTo>
                  <a:cubicBezTo>
                    <a:pt x="12" y="38"/>
                    <a:pt x="12" y="38"/>
                    <a:pt x="12" y="38"/>
                  </a:cubicBezTo>
                  <a:cubicBezTo>
                    <a:pt x="14" y="37"/>
                    <a:pt x="16" y="36"/>
                    <a:pt x="18" y="35"/>
                  </a:cubicBezTo>
                  <a:cubicBezTo>
                    <a:pt x="19" y="35"/>
                    <a:pt x="19" y="34"/>
                    <a:pt x="20" y="34"/>
                  </a:cubicBezTo>
                  <a:cubicBezTo>
                    <a:pt x="22" y="33"/>
                    <a:pt x="23" y="32"/>
                    <a:pt x="25" y="32"/>
                  </a:cubicBezTo>
                  <a:cubicBezTo>
                    <a:pt x="25" y="32"/>
                    <a:pt x="25" y="32"/>
                    <a:pt x="25" y="32"/>
                  </a:cubicBezTo>
                  <a:cubicBezTo>
                    <a:pt x="28" y="30"/>
                    <a:pt x="31" y="29"/>
                    <a:pt x="34" y="28"/>
                  </a:cubicBezTo>
                  <a:cubicBezTo>
                    <a:pt x="35" y="28"/>
                    <a:pt x="36" y="27"/>
                    <a:pt x="36" y="27"/>
                  </a:cubicBezTo>
                  <a:cubicBezTo>
                    <a:pt x="37" y="27"/>
                    <a:pt x="38" y="26"/>
                    <a:pt x="38" y="26"/>
                  </a:cubicBezTo>
                  <a:cubicBezTo>
                    <a:pt x="38" y="27"/>
                    <a:pt x="38" y="27"/>
                    <a:pt x="38" y="28"/>
                  </a:cubicBezTo>
                  <a:cubicBezTo>
                    <a:pt x="35" y="29"/>
                    <a:pt x="31" y="30"/>
                    <a:pt x="28" y="32"/>
                  </a:cubicBezTo>
                  <a:cubicBezTo>
                    <a:pt x="26" y="33"/>
                    <a:pt x="24" y="34"/>
                    <a:pt x="22" y="34"/>
                  </a:cubicBezTo>
                  <a:cubicBezTo>
                    <a:pt x="20" y="35"/>
                    <a:pt x="18" y="36"/>
                    <a:pt x="16" y="37"/>
                  </a:cubicBezTo>
                  <a:cubicBezTo>
                    <a:pt x="15" y="37"/>
                    <a:pt x="14" y="38"/>
                    <a:pt x="13" y="38"/>
                  </a:cubicBezTo>
                  <a:cubicBezTo>
                    <a:pt x="12" y="39"/>
                    <a:pt x="11" y="39"/>
                    <a:pt x="11" y="39"/>
                  </a:cubicBezTo>
                  <a:moveTo>
                    <a:pt x="36" y="27"/>
                  </a:moveTo>
                  <a:cubicBezTo>
                    <a:pt x="37" y="26"/>
                    <a:pt x="37" y="26"/>
                    <a:pt x="37" y="26"/>
                  </a:cubicBezTo>
                  <a:cubicBezTo>
                    <a:pt x="38" y="26"/>
                    <a:pt x="38" y="26"/>
                    <a:pt x="38" y="26"/>
                  </a:cubicBezTo>
                  <a:cubicBezTo>
                    <a:pt x="38" y="26"/>
                    <a:pt x="37" y="26"/>
                    <a:pt x="37" y="27"/>
                  </a:cubicBezTo>
                  <a:cubicBezTo>
                    <a:pt x="36" y="27"/>
                    <a:pt x="36" y="27"/>
                    <a:pt x="36" y="27"/>
                  </a:cubicBezTo>
                  <a:moveTo>
                    <a:pt x="4" y="33"/>
                  </a:moveTo>
                  <a:cubicBezTo>
                    <a:pt x="4" y="32"/>
                    <a:pt x="4" y="32"/>
                    <a:pt x="4" y="32"/>
                  </a:cubicBezTo>
                  <a:cubicBezTo>
                    <a:pt x="4" y="31"/>
                    <a:pt x="5" y="31"/>
                    <a:pt x="6" y="31"/>
                  </a:cubicBezTo>
                  <a:cubicBezTo>
                    <a:pt x="7" y="30"/>
                    <a:pt x="9" y="30"/>
                    <a:pt x="10" y="29"/>
                  </a:cubicBezTo>
                  <a:cubicBezTo>
                    <a:pt x="13" y="28"/>
                    <a:pt x="17" y="26"/>
                    <a:pt x="20" y="25"/>
                  </a:cubicBezTo>
                  <a:cubicBezTo>
                    <a:pt x="21" y="25"/>
                    <a:pt x="21" y="25"/>
                    <a:pt x="22" y="25"/>
                  </a:cubicBezTo>
                  <a:cubicBezTo>
                    <a:pt x="21" y="25"/>
                    <a:pt x="21" y="25"/>
                    <a:pt x="21" y="25"/>
                  </a:cubicBezTo>
                  <a:cubicBezTo>
                    <a:pt x="18" y="26"/>
                    <a:pt x="15" y="27"/>
                    <a:pt x="12" y="29"/>
                  </a:cubicBezTo>
                  <a:cubicBezTo>
                    <a:pt x="9" y="30"/>
                    <a:pt x="7" y="31"/>
                    <a:pt x="4" y="33"/>
                  </a:cubicBezTo>
                  <a:moveTo>
                    <a:pt x="10" y="38"/>
                  </a:moveTo>
                  <a:cubicBezTo>
                    <a:pt x="9" y="38"/>
                    <a:pt x="10" y="38"/>
                    <a:pt x="10" y="38"/>
                  </a:cubicBezTo>
                  <a:cubicBezTo>
                    <a:pt x="11" y="37"/>
                    <a:pt x="12" y="37"/>
                    <a:pt x="13" y="36"/>
                  </a:cubicBezTo>
                  <a:cubicBezTo>
                    <a:pt x="15" y="35"/>
                    <a:pt x="16" y="34"/>
                    <a:pt x="19" y="33"/>
                  </a:cubicBezTo>
                  <a:cubicBezTo>
                    <a:pt x="21" y="32"/>
                    <a:pt x="23" y="31"/>
                    <a:pt x="26" y="30"/>
                  </a:cubicBezTo>
                  <a:cubicBezTo>
                    <a:pt x="28" y="29"/>
                    <a:pt x="30" y="28"/>
                    <a:pt x="32" y="27"/>
                  </a:cubicBezTo>
                  <a:cubicBezTo>
                    <a:pt x="32" y="27"/>
                    <a:pt x="33" y="27"/>
                    <a:pt x="34" y="26"/>
                  </a:cubicBezTo>
                  <a:cubicBezTo>
                    <a:pt x="35" y="26"/>
                    <a:pt x="37" y="25"/>
                    <a:pt x="38" y="24"/>
                  </a:cubicBezTo>
                  <a:cubicBezTo>
                    <a:pt x="38" y="24"/>
                    <a:pt x="38" y="24"/>
                    <a:pt x="38" y="24"/>
                  </a:cubicBezTo>
                  <a:cubicBezTo>
                    <a:pt x="38" y="25"/>
                    <a:pt x="38" y="25"/>
                    <a:pt x="38" y="26"/>
                  </a:cubicBezTo>
                  <a:cubicBezTo>
                    <a:pt x="37" y="26"/>
                    <a:pt x="37" y="26"/>
                    <a:pt x="36" y="27"/>
                  </a:cubicBezTo>
                  <a:cubicBezTo>
                    <a:pt x="35" y="27"/>
                    <a:pt x="35" y="27"/>
                    <a:pt x="34" y="28"/>
                  </a:cubicBezTo>
                  <a:cubicBezTo>
                    <a:pt x="34" y="28"/>
                    <a:pt x="33" y="28"/>
                    <a:pt x="33" y="28"/>
                  </a:cubicBezTo>
                  <a:cubicBezTo>
                    <a:pt x="30" y="29"/>
                    <a:pt x="28" y="30"/>
                    <a:pt x="25" y="31"/>
                  </a:cubicBezTo>
                  <a:cubicBezTo>
                    <a:pt x="25" y="32"/>
                    <a:pt x="24" y="32"/>
                    <a:pt x="24" y="32"/>
                  </a:cubicBezTo>
                  <a:cubicBezTo>
                    <a:pt x="23" y="32"/>
                    <a:pt x="21" y="33"/>
                    <a:pt x="20" y="33"/>
                  </a:cubicBezTo>
                  <a:cubicBezTo>
                    <a:pt x="20" y="34"/>
                    <a:pt x="20" y="34"/>
                    <a:pt x="20" y="34"/>
                  </a:cubicBezTo>
                  <a:cubicBezTo>
                    <a:pt x="17" y="35"/>
                    <a:pt x="14" y="36"/>
                    <a:pt x="12" y="37"/>
                  </a:cubicBezTo>
                  <a:cubicBezTo>
                    <a:pt x="11" y="37"/>
                    <a:pt x="11" y="38"/>
                    <a:pt x="10" y="38"/>
                  </a:cubicBezTo>
                  <a:cubicBezTo>
                    <a:pt x="10" y="38"/>
                    <a:pt x="10" y="38"/>
                    <a:pt x="10" y="38"/>
                  </a:cubicBezTo>
                  <a:moveTo>
                    <a:pt x="30" y="26"/>
                  </a:moveTo>
                  <a:cubicBezTo>
                    <a:pt x="32" y="25"/>
                    <a:pt x="33" y="24"/>
                    <a:pt x="35" y="24"/>
                  </a:cubicBezTo>
                  <a:cubicBezTo>
                    <a:pt x="34" y="24"/>
                    <a:pt x="34" y="24"/>
                    <a:pt x="34" y="24"/>
                  </a:cubicBezTo>
                  <a:cubicBezTo>
                    <a:pt x="33" y="24"/>
                    <a:pt x="32" y="25"/>
                    <a:pt x="30" y="26"/>
                  </a:cubicBezTo>
                  <a:moveTo>
                    <a:pt x="3" y="30"/>
                  </a:moveTo>
                  <a:cubicBezTo>
                    <a:pt x="4" y="30"/>
                    <a:pt x="5" y="29"/>
                    <a:pt x="6" y="29"/>
                  </a:cubicBezTo>
                  <a:cubicBezTo>
                    <a:pt x="8" y="28"/>
                    <a:pt x="10" y="27"/>
                    <a:pt x="11" y="27"/>
                  </a:cubicBezTo>
                  <a:cubicBezTo>
                    <a:pt x="14" y="26"/>
                    <a:pt x="17" y="24"/>
                    <a:pt x="20" y="23"/>
                  </a:cubicBezTo>
                  <a:cubicBezTo>
                    <a:pt x="21" y="23"/>
                    <a:pt x="21" y="23"/>
                    <a:pt x="22" y="22"/>
                  </a:cubicBezTo>
                  <a:cubicBezTo>
                    <a:pt x="21" y="23"/>
                    <a:pt x="20" y="23"/>
                    <a:pt x="19" y="24"/>
                  </a:cubicBezTo>
                  <a:cubicBezTo>
                    <a:pt x="16" y="25"/>
                    <a:pt x="13" y="26"/>
                    <a:pt x="10" y="27"/>
                  </a:cubicBezTo>
                  <a:cubicBezTo>
                    <a:pt x="9" y="28"/>
                    <a:pt x="8" y="29"/>
                    <a:pt x="7" y="29"/>
                  </a:cubicBezTo>
                  <a:cubicBezTo>
                    <a:pt x="6" y="30"/>
                    <a:pt x="4" y="30"/>
                    <a:pt x="3" y="31"/>
                  </a:cubicBezTo>
                  <a:cubicBezTo>
                    <a:pt x="3" y="30"/>
                    <a:pt x="3" y="30"/>
                    <a:pt x="3" y="30"/>
                  </a:cubicBezTo>
                  <a:cubicBezTo>
                    <a:pt x="3" y="30"/>
                    <a:pt x="3" y="30"/>
                    <a:pt x="3" y="30"/>
                  </a:cubicBezTo>
                  <a:moveTo>
                    <a:pt x="8" y="37"/>
                  </a:moveTo>
                  <a:cubicBezTo>
                    <a:pt x="8" y="37"/>
                    <a:pt x="8" y="37"/>
                    <a:pt x="8" y="37"/>
                  </a:cubicBezTo>
                  <a:cubicBezTo>
                    <a:pt x="9" y="36"/>
                    <a:pt x="9" y="36"/>
                    <a:pt x="10" y="36"/>
                  </a:cubicBezTo>
                  <a:cubicBezTo>
                    <a:pt x="14" y="33"/>
                    <a:pt x="18" y="31"/>
                    <a:pt x="23" y="29"/>
                  </a:cubicBezTo>
                  <a:cubicBezTo>
                    <a:pt x="24" y="29"/>
                    <a:pt x="24" y="28"/>
                    <a:pt x="25" y="28"/>
                  </a:cubicBezTo>
                  <a:cubicBezTo>
                    <a:pt x="27" y="27"/>
                    <a:pt x="29" y="26"/>
                    <a:pt x="31" y="26"/>
                  </a:cubicBezTo>
                  <a:cubicBezTo>
                    <a:pt x="33" y="25"/>
                    <a:pt x="36" y="24"/>
                    <a:pt x="38" y="22"/>
                  </a:cubicBezTo>
                  <a:cubicBezTo>
                    <a:pt x="38" y="23"/>
                    <a:pt x="38" y="23"/>
                    <a:pt x="38" y="24"/>
                  </a:cubicBezTo>
                  <a:cubicBezTo>
                    <a:pt x="38" y="24"/>
                    <a:pt x="38" y="24"/>
                    <a:pt x="38" y="24"/>
                  </a:cubicBezTo>
                  <a:cubicBezTo>
                    <a:pt x="37" y="24"/>
                    <a:pt x="36" y="25"/>
                    <a:pt x="35" y="25"/>
                  </a:cubicBezTo>
                  <a:cubicBezTo>
                    <a:pt x="34" y="26"/>
                    <a:pt x="34" y="26"/>
                    <a:pt x="34" y="26"/>
                  </a:cubicBezTo>
                  <a:cubicBezTo>
                    <a:pt x="33" y="26"/>
                    <a:pt x="33" y="27"/>
                    <a:pt x="32" y="27"/>
                  </a:cubicBezTo>
                  <a:cubicBezTo>
                    <a:pt x="27" y="29"/>
                    <a:pt x="22" y="31"/>
                    <a:pt x="18" y="32"/>
                  </a:cubicBezTo>
                  <a:cubicBezTo>
                    <a:pt x="16" y="33"/>
                    <a:pt x="14" y="34"/>
                    <a:pt x="12" y="35"/>
                  </a:cubicBezTo>
                  <a:cubicBezTo>
                    <a:pt x="11" y="36"/>
                    <a:pt x="10" y="36"/>
                    <a:pt x="9" y="37"/>
                  </a:cubicBezTo>
                  <a:cubicBezTo>
                    <a:pt x="9" y="37"/>
                    <a:pt x="8" y="37"/>
                    <a:pt x="8" y="37"/>
                  </a:cubicBezTo>
                  <a:moveTo>
                    <a:pt x="28" y="25"/>
                  </a:moveTo>
                  <a:cubicBezTo>
                    <a:pt x="29" y="25"/>
                    <a:pt x="30" y="24"/>
                    <a:pt x="31" y="24"/>
                  </a:cubicBezTo>
                  <a:cubicBezTo>
                    <a:pt x="32" y="23"/>
                    <a:pt x="33" y="23"/>
                    <a:pt x="34" y="22"/>
                  </a:cubicBezTo>
                  <a:cubicBezTo>
                    <a:pt x="35" y="22"/>
                    <a:pt x="35" y="22"/>
                    <a:pt x="36" y="21"/>
                  </a:cubicBezTo>
                  <a:cubicBezTo>
                    <a:pt x="36" y="21"/>
                    <a:pt x="36" y="21"/>
                    <a:pt x="36" y="21"/>
                  </a:cubicBezTo>
                  <a:cubicBezTo>
                    <a:pt x="33" y="23"/>
                    <a:pt x="30" y="24"/>
                    <a:pt x="28" y="25"/>
                  </a:cubicBezTo>
                  <a:moveTo>
                    <a:pt x="7" y="36"/>
                  </a:moveTo>
                  <a:cubicBezTo>
                    <a:pt x="7" y="35"/>
                    <a:pt x="8" y="35"/>
                    <a:pt x="8" y="35"/>
                  </a:cubicBezTo>
                  <a:cubicBezTo>
                    <a:pt x="9" y="34"/>
                    <a:pt x="10" y="34"/>
                    <a:pt x="11" y="33"/>
                  </a:cubicBezTo>
                  <a:cubicBezTo>
                    <a:pt x="15" y="31"/>
                    <a:pt x="19" y="29"/>
                    <a:pt x="24" y="27"/>
                  </a:cubicBezTo>
                  <a:cubicBezTo>
                    <a:pt x="28" y="25"/>
                    <a:pt x="33" y="23"/>
                    <a:pt x="37" y="21"/>
                  </a:cubicBezTo>
                  <a:cubicBezTo>
                    <a:pt x="38" y="21"/>
                    <a:pt x="38" y="21"/>
                    <a:pt x="38" y="21"/>
                  </a:cubicBezTo>
                  <a:cubicBezTo>
                    <a:pt x="38" y="21"/>
                    <a:pt x="38" y="21"/>
                    <a:pt x="38" y="21"/>
                  </a:cubicBezTo>
                  <a:cubicBezTo>
                    <a:pt x="38" y="21"/>
                    <a:pt x="38" y="21"/>
                    <a:pt x="38" y="22"/>
                  </a:cubicBezTo>
                  <a:cubicBezTo>
                    <a:pt x="38" y="22"/>
                    <a:pt x="38" y="22"/>
                    <a:pt x="38" y="22"/>
                  </a:cubicBezTo>
                  <a:cubicBezTo>
                    <a:pt x="36" y="23"/>
                    <a:pt x="33" y="24"/>
                    <a:pt x="31" y="25"/>
                  </a:cubicBezTo>
                  <a:cubicBezTo>
                    <a:pt x="29" y="26"/>
                    <a:pt x="26" y="27"/>
                    <a:pt x="24" y="28"/>
                  </a:cubicBezTo>
                  <a:cubicBezTo>
                    <a:pt x="21" y="30"/>
                    <a:pt x="17" y="31"/>
                    <a:pt x="14" y="32"/>
                  </a:cubicBezTo>
                  <a:cubicBezTo>
                    <a:pt x="12" y="33"/>
                    <a:pt x="10" y="34"/>
                    <a:pt x="8" y="35"/>
                  </a:cubicBezTo>
                  <a:cubicBezTo>
                    <a:pt x="7" y="36"/>
                    <a:pt x="7" y="36"/>
                    <a:pt x="7" y="36"/>
                  </a:cubicBezTo>
                  <a:moveTo>
                    <a:pt x="2" y="29"/>
                  </a:moveTo>
                  <a:cubicBezTo>
                    <a:pt x="2" y="29"/>
                    <a:pt x="2" y="28"/>
                    <a:pt x="2" y="28"/>
                  </a:cubicBezTo>
                  <a:cubicBezTo>
                    <a:pt x="6" y="26"/>
                    <a:pt x="10" y="25"/>
                    <a:pt x="14" y="23"/>
                  </a:cubicBezTo>
                  <a:cubicBezTo>
                    <a:pt x="15" y="22"/>
                    <a:pt x="17" y="21"/>
                    <a:pt x="19" y="21"/>
                  </a:cubicBezTo>
                  <a:cubicBezTo>
                    <a:pt x="15" y="23"/>
                    <a:pt x="10" y="25"/>
                    <a:pt x="6" y="27"/>
                  </a:cubicBezTo>
                  <a:cubicBezTo>
                    <a:pt x="5" y="28"/>
                    <a:pt x="5" y="28"/>
                    <a:pt x="5" y="28"/>
                  </a:cubicBezTo>
                  <a:cubicBezTo>
                    <a:pt x="4" y="28"/>
                    <a:pt x="3" y="29"/>
                    <a:pt x="2" y="29"/>
                  </a:cubicBezTo>
                  <a:moveTo>
                    <a:pt x="5" y="34"/>
                  </a:moveTo>
                  <a:cubicBezTo>
                    <a:pt x="5" y="34"/>
                    <a:pt x="5" y="33"/>
                    <a:pt x="4" y="33"/>
                  </a:cubicBezTo>
                  <a:cubicBezTo>
                    <a:pt x="7" y="33"/>
                    <a:pt x="10" y="31"/>
                    <a:pt x="12" y="30"/>
                  </a:cubicBezTo>
                  <a:cubicBezTo>
                    <a:pt x="15" y="29"/>
                    <a:pt x="17" y="28"/>
                    <a:pt x="20" y="26"/>
                  </a:cubicBezTo>
                  <a:cubicBezTo>
                    <a:pt x="23" y="25"/>
                    <a:pt x="27" y="23"/>
                    <a:pt x="30" y="22"/>
                  </a:cubicBezTo>
                  <a:cubicBezTo>
                    <a:pt x="31" y="21"/>
                    <a:pt x="33" y="21"/>
                    <a:pt x="35" y="20"/>
                  </a:cubicBezTo>
                  <a:cubicBezTo>
                    <a:pt x="35" y="20"/>
                    <a:pt x="35" y="20"/>
                    <a:pt x="35" y="20"/>
                  </a:cubicBezTo>
                  <a:cubicBezTo>
                    <a:pt x="33" y="21"/>
                    <a:pt x="31" y="22"/>
                    <a:pt x="30" y="22"/>
                  </a:cubicBezTo>
                  <a:cubicBezTo>
                    <a:pt x="27" y="24"/>
                    <a:pt x="24" y="25"/>
                    <a:pt x="21" y="26"/>
                  </a:cubicBezTo>
                  <a:cubicBezTo>
                    <a:pt x="19" y="27"/>
                    <a:pt x="16" y="29"/>
                    <a:pt x="13" y="30"/>
                  </a:cubicBezTo>
                  <a:cubicBezTo>
                    <a:pt x="12" y="31"/>
                    <a:pt x="10" y="31"/>
                    <a:pt x="9" y="32"/>
                  </a:cubicBezTo>
                  <a:cubicBezTo>
                    <a:pt x="8" y="33"/>
                    <a:pt x="7" y="34"/>
                    <a:pt x="5" y="34"/>
                  </a:cubicBezTo>
                  <a:moveTo>
                    <a:pt x="6" y="34"/>
                  </a:moveTo>
                  <a:cubicBezTo>
                    <a:pt x="6" y="34"/>
                    <a:pt x="6" y="34"/>
                    <a:pt x="7" y="34"/>
                  </a:cubicBezTo>
                  <a:cubicBezTo>
                    <a:pt x="9" y="33"/>
                    <a:pt x="11" y="31"/>
                    <a:pt x="13" y="30"/>
                  </a:cubicBezTo>
                  <a:cubicBezTo>
                    <a:pt x="18" y="28"/>
                    <a:pt x="22" y="26"/>
                    <a:pt x="27" y="24"/>
                  </a:cubicBezTo>
                  <a:cubicBezTo>
                    <a:pt x="29" y="23"/>
                    <a:pt x="31" y="22"/>
                    <a:pt x="33" y="21"/>
                  </a:cubicBezTo>
                  <a:cubicBezTo>
                    <a:pt x="34" y="21"/>
                    <a:pt x="35" y="20"/>
                    <a:pt x="36" y="20"/>
                  </a:cubicBezTo>
                  <a:cubicBezTo>
                    <a:pt x="36" y="20"/>
                    <a:pt x="36" y="20"/>
                    <a:pt x="36" y="20"/>
                  </a:cubicBezTo>
                  <a:cubicBezTo>
                    <a:pt x="37" y="19"/>
                    <a:pt x="37" y="19"/>
                    <a:pt x="38" y="19"/>
                  </a:cubicBezTo>
                  <a:cubicBezTo>
                    <a:pt x="38" y="19"/>
                    <a:pt x="38" y="19"/>
                    <a:pt x="38" y="19"/>
                  </a:cubicBezTo>
                  <a:cubicBezTo>
                    <a:pt x="38" y="19"/>
                    <a:pt x="38" y="20"/>
                    <a:pt x="38" y="20"/>
                  </a:cubicBezTo>
                  <a:cubicBezTo>
                    <a:pt x="33" y="22"/>
                    <a:pt x="28" y="24"/>
                    <a:pt x="23" y="27"/>
                  </a:cubicBezTo>
                  <a:cubicBezTo>
                    <a:pt x="23" y="27"/>
                    <a:pt x="23" y="27"/>
                    <a:pt x="23" y="27"/>
                  </a:cubicBezTo>
                  <a:cubicBezTo>
                    <a:pt x="19" y="29"/>
                    <a:pt x="14" y="30"/>
                    <a:pt x="10" y="32"/>
                  </a:cubicBezTo>
                  <a:cubicBezTo>
                    <a:pt x="9" y="33"/>
                    <a:pt x="8" y="34"/>
                    <a:pt x="7" y="34"/>
                  </a:cubicBezTo>
                  <a:cubicBezTo>
                    <a:pt x="6" y="34"/>
                    <a:pt x="6" y="34"/>
                    <a:pt x="6" y="34"/>
                  </a:cubicBezTo>
                  <a:moveTo>
                    <a:pt x="4" y="33"/>
                  </a:moveTo>
                  <a:cubicBezTo>
                    <a:pt x="5" y="32"/>
                    <a:pt x="5" y="32"/>
                    <a:pt x="6" y="32"/>
                  </a:cubicBezTo>
                  <a:cubicBezTo>
                    <a:pt x="8" y="31"/>
                    <a:pt x="10" y="30"/>
                    <a:pt x="12" y="29"/>
                  </a:cubicBezTo>
                  <a:cubicBezTo>
                    <a:pt x="17" y="26"/>
                    <a:pt x="22" y="25"/>
                    <a:pt x="27" y="23"/>
                  </a:cubicBezTo>
                  <a:cubicBezTo>
                    <a:pt x="29" y="22"/>
                    <a:pt x="31" y="21"/>
                    <a:pt x="33" y="20"/>
                  </a:cubicBezTo>
                  <a:cubicBezTo>
                    <a:pt x="34" y="20"/>
                    <a:pt x="35" y="20"/>
                    <a:pt x="36" y="19"/>
                  </a:cubicBezTo>
                  <a:cubicBezTo>
                    <a:pt x="37" y="19"/>
                    <a:pt x="37" y="19"/>
                    <a:pt x="37" y="19"/>
                  </a:cubicBezTo>
                  <a:cubicBezTo>
                    <a:pt x="38" y="18"/>
                    <a:pt x="38" y="18"/>
                    <a:pt x="38" y="18"/>
                  </a:cubicBezTo>
                  <a:cubicBezTo>
                    <a:pt x="38" y="19"/>
                    <a:pt x="38" y="19"/>
                    <a:pt x="38" y="19"/>
                  </a:cubicBezTo>
                  <a:cubicBezTo>
                    <a:pt x="38" y="19"/>
                    <a:pt x="38" y="19"/>
                    <a:pt x="38" y="19"/>
                  </a:cubicBezTo>
                  <a:cubicBezTo>
                    <a:pt x="37" y="19"/>
                    <a:pt x="37" y="19"/>
                    <a:pt x="36" y="19"/>
                  </a:cubicBezTo>
                  <a:cubicBezTo>
                    <a:pt x="36" y="20"/>
                    <a:pt x="35" y="20"/>
                    <a:pt x="35" y="20"/>
                  </a:cubicBezTo>
                  <a:cubicBezTo>
                    <a:pt x="31" y="21"/>
                    <a:pt x="26" y="23"/>
                    <a:pt x="22" y="25"/>
                  </a:cubicBezTo>
                  <a:cubicBezTo>
                    <a:pt x="18" y="27"/>
                    <a:pt x="13" y="29"/>
                    <a:pt x="9" y="31"/>
                  </a:cubicBezTo>
                  <a:cubicBezTo>
                    <a:pt x="8" y="31"/>
                    <a:pt x="7" y="32"/>
                    <a:pt x="6" y="32"/>
                  </a:cubicBezTo>
                  <a:cubicBezTo>
                    <a:pt x="4" y="33"/>
                    <a:pt x="4" y="33"/>
                    <a:pt x="4" y="33"/>
                  </a:cubicBezTo>
                  <a:moveTo>
                    <a:pt x="2" y="27"/>
                  </a:moveTo>
                  <a:cubicBezTo>
                    <a:pt x="2" y="26"/>
                    <a:pt x="2" y="26"/>
                    <a:pt x="2" y="26"/>
                  </a:cubicBezTo>
                  <a:cubicBezTo>
                    <a:pt x="2" y="25"/>
                    <a:pt x="3" y="25"/>
                    <a:pt x="4" y="24"/>
                  </a:cubicBezTo>
                  <a:cubicBezTo>
                    <a:pt x="5" y="23"/>
                    <a:pt x="7" y="23"/>
                    <a:pt x="8" y="22"/>
                  </a:cubicBezTo>
                  <a:cubicBezTo>
                    <a:pt x="11" y="21"/>
                    <a:pt x="14" y="20"/>
                    <a:pt x="17" y="18"/>
                  </a:cubicBezTo>
                  <a:cubicBezTo>
                    <a:pt x="18" y="18"/>
                    <a:pt x="18" y="18"/>
                    <a:pt x="18" y="18"/>
                  </a:cubicBezTo>
                  <a:cubicBezTo>
                    <a:pt x="18" y="18"/>
                    <a:pt x="18" y="18"/>
                    <a:pt x="17" y="19"/>
                  </a:cubicBezTo>
                  <a:cubicBezTo>
                    <a:pt x="14" y="20"/>
                    <a:pt x="11" y="21"/>
                    <a:pt x="8" y="23"/>
                  </a:cubicBezTo>
                  <a:cubicBezTo>
                    <a:pt x="6" y="24"/>
                    <a:pt x="4" y="25"/>
                    <a:pt x="2" y="27"/>
                  </a:cubicBezTo>
                  <a:moveTo>
                    <a:pt x="3" y="30"/>
                  </a:moveTo>
                  <a:cubicBezTo>
                    <a:pt x="2" y="29"/>
                    <a:pt x="2" y="29"/>
                    <a:pt x="2" y="29"/>
                  </a:cubicBezTo>
                  <a:cubicBezTo>
                    <a:pt x="3" y="29"/>
                    <a:pt x="4" y="28"/>
                    <a:pt x="5" y="28"/>
                  </a:cubicBezTo>
                  <a:cubicBezTo>
                    <a:pt x="7" y="27"/>
                    <a:pt x="9" y="26"/>
                    <a:pt x="11" y="26"/>
                  </a:cubicBezTo>
                  <a:cubicBezTo>
                    <a:pt x="16" y="24"/>
                    <a:pt x="20" y="21"/>
                    <a:pt x="25" y="20"/>
                  </a:cubicBezTo>
                  <a:cubicBezTo>
                    <a:pt x="27" y="19"/>
                    <a:pt x="29" y="18"/>
                    <a:pt x="31" y="17"/>
                  </a:cubicBezTo>
                  <a:cubicBezTo>
                    <a:pt x="30" y="18"/>
                    <a:pt x="29" y="18"/>
                    <a:pt x="29" y="18"/>
                  </a:cubicBezTo>
                  <a:cubicBezTo>
                    <a:pt x="26" y="20"/>
                    <a:pt x="23" y="21"/>
                    <a:pt x="19" y="22"/>
                  </a:cubicBezTo>
                  <a:cubicBezTo>
                    <a:pt x="17" y="24"/>
                    <a:pt x="14" y="25"/>
                    <a:pt x="11" y="26"/>
                  </a:cubicBezTo>
                  <a:cubicBezTo>
                    <a:pt x="10" y="27"/>
                    <a:pt x="9" y="27"/>
                    <a:pt x="7" y="28"/>
                  </a:cubicBezTo>
                  <a:cubicBezTo>
                    <a:pt x="6" y="28"/>
                    <a:pt x="4" y="29"/>
                    <a:pt x="3" y="30"/>
                  </a:cubicBezTo>
                  <a:cubicBezTo>
                    <a:pt x="3" y="30"/>
                    <a:pt x="3" y="30"/>
                    <a:pt x="3" y="30"/>
                  </a:cubicBezTo>
                  <a:moveTo>
                    <a:pt x="1" y="25"/>
                  </a:moveTo>
                  <a:cubicBezTo>
                    <a:pt x="1" y="24"/>
                    <a:pt x="1" y="24"/>
                    <a:pt x="1" y="24"/>
                  </a:cubicBezTo>
                  <a:cubicBezTo>
                    <a:pt x="4" y="24"/>
                    <a:pt x="5" y="22"/>
                    <a:pt x="7" y="21"/>
                  </a:cubicBezTo>
                  <a:cubicBezTo>
                    <a:pt x="10" y="20"/>
                    <a:pt x="14" y="19"/>
                    <a:pt x="17" y="17"/>
                  </a:cubicBezTo>
                  <a:cubicBezTo>
                    <a:pt x="14" y="19"/>
                    <a:pt x="12" y="20"/>
                    <a:pt x="9" y="21"/>
                  </a:cubicBezTo>
                  <a:cubicBezTo>
                    <a:pt x="6" y="22"/>
                    <a:pt x="4" y="24"/>
                    <a:pt x="1" y="25"/>
                  </a:cubicBezTo>
                  <a:moveTo>
                    <a:pt x="17" y="17"/>
                  </a:moveTo>
                  <a:cubicBezTo>
                    <a:pt x="17" y="17"/>
                    <a:pt x="17" y="17"/>
                    <a:pt x="17" y="17"/>
                  </a:cubicBezTo>
                  <a:cubicBezTo>
                    <a:pt x="17" y="17"/>
                    <a:pt x="17" y="17"/>
                    <a:pt x="17" y="17"/>
                  </a:cubicBezTo>
                  <a:moveTo>
                    <a:pt x="4" y="31"/>
                  </a:moveTo>
                  <a:cubicBezTo>
                    <a:pt x="4" y="31"/>
                    <a:pt x="4" y="31"/>
                    <a:pt x="5" y="31"/>
                  </a:cubicBezTo>
                  <a:cubicBezTo>
                    <a:pt x="5" y="30"/>
                    <a:pt x="5" y="30"/>
                    <a:pt x="6" y="30"/>
                  </a:cubicBezTo>
                  <a:cubicBezTo>
                    <a:pt x="8" y="29"/>
                    <a:pt x="10" y="28"/>
                    <a:pt x="12" y="27"/>
                  </a:cubicBezTo>
                  <a:cubicBezTo>
                    <a:pt x="17" y="25"/>
                    <a:pt x="21" y="23"/>
                    <a:pt x="25" y="21"/>
                  </a:cubicBezTo>
                  <a:cubicBezTo>
                    <a:pt x="29" y="20"/>
                    <a:pt x="33" y="19"/>
                    <a:pt x="36" y="17"/>
                  </a:cubicBezTo>
                  <a:cubicBezTo>
                    <a:pt x="37" y="17"/>
                    <a:pt x="37" y="17"/>
                    <a:pt x="37" y="17"/>
                  </a:cubicBezTo>
                  <a:cubicBezTo>
                    <a:pt x="37" y="16"/>
                    <a:pt x="37" y="16"/>
                    <a:pt x="37" y="16"/>
                  </a:cubicBezTo>
                  <a:cubicBezTo>
                    <a:pt x="37" y="17"/>
                    <a:pt x="38" y="17"/>
                    <a:pt x="38" y="18"/>
                  </a:cubicBezTo>
                  <a:cubicBezTo>
                    <a:pt x="37" y="18"/>
                    <a:pt x="37" y="18"/>
                    <a:pt x="37" y="18"/>
                  </a:cubicBezTo>
                  <a:cubicBezTo>
                    <a:pt x="37" y="18"/>
                    <a:pt x="37" y="18"/>
                    <a:pt x="37" y="18"/>
                  </a:cubicBezTo>
                  <a:cubicBezTo>
                    <a:pt x="37" y="18"/>
                    <a:pt x="37" y="18"/>
                    <a:pt x="37" y="18"/>
                  </a:cubicBezTo>
                  <a:cubicBezTo>
                    <a:pt x="36" y="19"/>
                    <a:pt x="36" y="19"/>
                    <a:pt x="35" y="19"/>
                  </a:cubicBezTo>
                  <a:cubicBezTo>
                    <a:pt x="34" y="20"/>
                    <a:pt x="33" y="20"/>
                    <a:pt x="32" y="21"/>
                  </a:cubicBezTo>
                  <a:cubicBezTo>
                    <a:pt x="31" y="21"/>
                    <a:pt x="31" y="21"/>
                    <a:pt x="30" y="21"/>
                  </a:cubicBezTo>
                  <a:cubicBezTo>
                    <a:pt x="30" y="21"/>
                    <a:pt x="30" y="21"/>
                    <a:pt x="30" y="21"/>
                  </a:cubicBezTo>
                  <a:cubicBezTo>
                    <a:pt x="27" y="22"/>
                    <a:pt x="24" y="23"/>
                    <a:pt x="21" y="24"/>
                  </a:cubicBezTo>
                  <a:cubicBezTo>
                    <a:pt x="17" y="26"/>
                    <a:pt x="12" y="28"/>
                    <a:pt x="7" y="30"/>
                  </a:cubicBezTo>
                  <a:cubicBezTo>
                    <a:pt x="7" y="30"/>
                    <a:pt x="6" y="31"/>
                    <a:pt x="5" y="31"/>
                  </a:cubicBezTo>
                  <a:cubicBezTo>
                    <a:pt x="5" y="31"/>
                    <a:pt x="4" y="31"/>
                    <a:pt x="4" y="31"/>
                  </a:cubicBezTo>
                  <a:moveTo>
                    <a:pt x="35" y="15"/>
                  </a:moveTo>
                  <a:cubicBezTo>
                    <a:pt x="35" y="15"/>
                    <a:pt x="35" y="15"/>
                    <a:pt x="35" y="15"/>
                  </a:cubicBezTo>
                  <a:cubicBezTo>
                    <a:pt x="36" y="15"/>
                    <a:pt x="36" y="15"/>
                    <a:pt x="36" y="15"/>
                  </a:cubicBezTo>
                  <a:cubicBezTo>
                    <a:pt x="36" y="15"/>
                    <a:pt x="35" y="15"/>
                    <a:pt x="35" y="15"/>
                  </a:cubicBezTo>
                  <a:cubicBezTo>
                    <a:pt x="35" y="15"/>
                    <a:pt x="35" y="15"/>
                    <a:pt x="35" y="15"/>
                  </a:cubicBezTo>
                  <a:moveTo>
                    <a:pt x="3" y="30"/>
                  </a:moveTo>
                  <a:cubicBezTo>
                    <a:pt x="6" y="29"/>
                    <a:pt x="8" y="28"/>
                    <a:pt x="10" y="27"/>
                  </a:cubicBezTo>
                  <a:cubicBezTo>
                    <a:pt x="13" y="26"/>
                    <a:pt x="15" y="24"/>
                    <a:pt x="17" y="23"/>
                  </a:cubicBezTo>
                  <a:cubicBezTo>
                    <a:pt x="20" y="22"/>
                    <a:pt x="22" y="21"/>
                    <a:pt x="25" y="20"/>
                  </a:cubicBezTo>
                  <a:cubicBezTo>
                    <a:pt x="27" y="19"/>
                    <a:pt x="30" y="18"/>
                    <a:pt x="32" y="17"/>
                  </a:cubicBezTo>
                  <a:cubicBezTo>
                    <a:pt x="33" y="16"/>
                    <a:pt x="33" y="16"/>
                    <a:pt x="33" y="16"/>
                  </a:cubicBezTo>
                  <a:cubicBezTo>
                    <a:pt x="34" y="16"/>
                    <a:pt x="35" y="16"/>
                    <a:pt x="36" y="15"/>
                  </a:cubicBezTo>
                  <a:cubicBezTo>
                    <a:pt x="37" y="15"/>
                    <a:pt x="37" y="16"/>
                    <a:pt x="37" y="16"/>
                  </a:cubicBezTo>
                  <a:cubicBezTo>
                    <a:pt x="34" y="18"/>
                    <a:pt x="31" y="19"/>
                    <a:pt x="28" y="20"/>
                  </a:cubicBezTo>
                  <a:cubicBezTo>
                    <a:pt x="27" y="20"/>
                    <a:pt x="26" y="20"/>
                    <a:pt x="25" y="21"/>
                  </a:cubicBezTo>
                  <a:cubicBezTo>
                    <a:pt x="24" y="21"/>
                    <a:pt x="23" y="21"/>
                    <a:pt x="22" y="22"/>
                  </a:cubicBezTo>
                  <a:cubicBezTo>
                    <a:pt x="18" y="23"/>
                    <a:pt x="14" y="25"/>
                    <a:pt x="10" y="27"/>
                  </a:cubicBezTo>
                  <a:cubicBezTo>
                    <a:pt x="8" y="28"/>
                    <a:pt x="5" y="29"/>
                    <a:pt x="3" y="30"/>
                  </a:cubicBezTo>
                  <a:moveTo>
                    <a:pt x="1" y="24"/>
                  </a:moveTo>
                  <a:cubicBezTo>
                    <a:pt x="1" y="23"/>
                    <a:pt x="1" y="23"/>
                    <a:pt x="1" y="23"/>
                  </a:cubicBezTo>
                  <a:cubicBezTo>
                    <a:pt x="4" y="22"/>
                    <a:pt x="6" y="21"/>
                    <a:pt x="8" y="20"/>
                  </a:cubicBezTo>
                  <a:cubicBezTo>
                    <a:pt x="10" y="18"/>
                    <a:pt x="13" y="17"/>
                    <a:pt x="16" y="16"/>
                  </a:cubicBezTo>
                  <a:cubicBezTo>
                    <a:pt x="17" y="15"/>
                    <a:pt x="18" y="15"/>
                    <a:pt x="19" y="15"/>
                  </a:cubicBezTo>
                  <a:cubicBezTo>
                    <a:pt x="18" y="15"/>
                    <a:pt x="17" y="15"/>
                    <a:pt x="16" y="16"/>
                  </a:cubicBezTo>
                  <a:cubicBezTo>
                    <a:pt x="13" y="17"/>
                    <a:pt x="11" y="18"/>
                    <a:pt x="8" y="20"/>
                  </a:cubicBezTo>
                  <a:cubicBezTo>
                    <a:pt x="6" y="21"/>
                    <a:pt x="4" y="23"/>
                    <a:pt x="1" y="24"/>
                  </a:cubicBezTo>
                  <a:moveTo>
                    <a:pt x="28" y="17"/>
                  </a:moveTo>
                  <a:cubicBezTo>
                    <a:pt x="29" y="16"/>
                    <a:pt x="31" y="15"/>
                    <a:pt x="32" y="15"/>
                  </a:cubicBezTo>
                  <a:cubicBezTo>
                    <a:pt x="33" y="14"/>
                    <a:pt x="33" y="14"/>
                    <a:pt x="33" y="14"/>
                  </a:cubicBezTo>
                  <a:cubicBezTo>
                    <a:pt x="33" y="15"/>
                    <a:pt x="32" y="15"/>
                    <a:pt x="32" y="15"/>
                  </a:cubicBezTo>
                  <a:cubicBezTo>
                    <a:pt x="31" y="16"/>
                    <a:pt x="29" y="16"/>
                    <a:pt x="28" y="17"/>
                  </a:cubicBezTo>
                  <a:moveTo>
                    <a:pt x="7" y="27"/>
                  </a:moveTo>
                  <a:cubicBezTo>
                    <a:pt x="11" y="25"/>
                    <a:pt x="15" y="23"/>
                    <a:pt x="19" y="21"/>
                  </a:cubicBezTo>
                  <a:cubicBezTo>
                    <a:pt x="24" y="18"/>
                    <a:pt x="30" y="17"/>
                    <a:pt x="35" y="14"/>
                  </a:cubicBezTo>
                  <a:cubicBezTo>
                    <a:pt x="35" y="14"/>
                    <a:pt x="35" y="14"/>
                    <a:pt x="35" y="14"/>
                  </a:cubicBezTo>
                  <a:cubicBezTo>
                    <a:pt x="36" y="13"/>
                    <a:pt x="36" y="13"/>
                    <a:pt x="36" y="13"/>
                  </a:cubicBezTo>
                  <a:cubicBezTo>
                    <a:pt x="36" y="13"/>
                    <a:pt x="36" y="13"/>
                    <a:pt x="36" y="13"/>
                  </a:cubicBezTo>
                  <a:cubicBezTo>
                    <a:pt x="36" y="14"/>
                    <a:pt x="36" y="14"/>
                    <a:pt x="36" y="14"/>
                  </a:cubicBezTo>
                  <a:cubicBezTo>
                    <a:pt x="35" y="15"/>
                    <a:pt x="34" y="15"/>
                    <a:pt x="34" y="16"/>
                  </a:cubicBezTo>
                  <a:cubicBezTo>
                    <a:pt x="33" y="16"/>
                    <a:pt x="33" y="16"/>
                    <a:pt x="33" y="16"/>
                  </a:cubicBezTo>
                  <a:cubicBezTo>
                    <a:pt x="33" y="16"/>
                    <a:pt x="33" y="16"/>
                    <a:pt x="33" y="16"/>
                  </a:cubicBezTo>
                  <a:cubicBezTo>
                    <a:pt x="28" y="18"/>
                    <a:pt x="22" y="20"/>
                    <a:pt x="17" y="23"/>
                  </a:cubicBezTo>
                  <a:cubicBezTo>
                    <a:pt x="14" y="24"/>
                    <a:pt x="12" y="25"/>
                    <a:pt x="9" y="26"/>
                  </a:cubicBezTo>
                  <a:cubicBezTo>
                    <a:pt x="8" y="26"/>
                    <a:pt x="8" y="26"/>
                    <a:pt x="7" y="27"/>
                  </a:cubicBezTo>
                  <a:moveTo>
                    <a:pt x="1" y="22"/>
                  </a:moveTo>
                  <a:cubicBezTo>
                    <a:pt x="1" y="21"/>
                    <a:pt x="1" y="21"/>
                    <a:pt x="1" y="21"/>
                  </a:cubicBezTo>
                  <a:cubicBezTo>
                    <a:pt x="2" y="21"/>
                    <a:pt x="3" y="21"/>
                    <a:pt x="3" y="20"/>
                  </a:cubicBezTo>
                  <a:cubicBezTo>
                    <a:pt x="5" y="20"/>
                    <a:pt x="6" y="19"/>
                    <a:pt x="7" y="18"/>
                  </a:cubicBezTo>
                  <a:cubicBezTo>
                    <a:pt x="9" y="17"/>
                    <a:pt x="12" y="16"/>
                    <a:pt x="15" y="15"/>
                  </a:cubicBezTo>
                  <a:cubicBezTo>
                    <a:pt x="16" y="14"/>
                    <a:pt x="18" y="13"/>
                    <a:pt x="20" y="12"/>
                  </a:cubicBezTo>
                  <a:cubicBezTo>
                    <a:pt x="14" y="16"/>
                    <a:pt x="7" y="18"/>
                    <a:pt x="1" y="22"/>
                  </a:cubicBezTo>
                  <a:moveTo>
                    <a:pt x="2" y="28"/>
                  </a:moveTo>
                  <a:cubicBezTo>
                    <a:pt x="2" y="27"/>
                    <a:pt x="2" y="27"/>
                    <a:pt x="2" y="27"/>
                  </a:cubicBezTo>
                  <a:cubicBezTo>
                    <a:pt x="4" y="27"/>
                    <a:pt x="6" y="25"/>
                    <a:pt x="8" y="24"/>
                  </a:cubicBezTo>
                  <a:cubicBezTo>
                    <a:pt x="11" y="23"/>
                    <a:pt x="14" y="22"/>
                    <a:pt x="17" y="20"/>
                  </a:cubicBezTo>
                  <a:cubicBezTo>
                    <a:pt x="23" y="18"/>
                    <a:pt x="29" y="15"/>
                    <a:pt x="35" y="12"/>
                  </a:cubicBezTo>
                  <a:cubicBezTo>
                    <a:pt x="35" y="13"/>
                    <a:pt x="35" y="13"/>
                    <a:pt x="35" y="13"/>
                  </a:cubicBezTo>
                  <a:cubicBezTo>
                    <a:pt x="35" y="13"/>
                    <a:pt x="35" y="13"/>
                    <a:pt x="35" y="13"/>
                  </a:cubicBezTo>
                  <a:cubicBezTo>
                    <a:pt x="30" y="16"/>
                    <a:pt x="24" y="18"/>
                    <a:pt x="18" y="21"/>
                  </a:cubicBezTo>
                  <a:cubicBezTo>
                    <a:pt x="16" y="21"/>
                    <a:pt x="15" y="22"/>
                    <a:pt x="14" y="23"/>
                  </a:cubicBezTo>
                  <a:cubicBezTo>
                    <a:pt x="13" y="23"/>
                    <a:pt x="11" y="24"/>
                    <a:pt x="9" y="24"/>
                  </a:cubicBezTo>
                  <a:cubicBezTo>
                    <a:pt x="7" y="25"/>
                    <a:pt x="4" y="26"/>
                    <a:pt x="2" y="28"/>
                  </a:cubicBezTo>
                  <a:moveTo>
                    <a:pt x="2" y="27"/>
                  </a:moveTo>
                  <a:cubicBezTo>
                    <a:pt x="2" y="27"/>
                    <a:pt x="2" y="27"/>
                    <a:pt x="2" y="27"/>
                  </a:cubicBezTo>
                  <a:cubicBezTo>
                    <a:pt x="3" y="26"/>
                    <a:pt x="3" y="26"/>
                    <a:pt x="3" y="26"/>
                  </a:cubicBezTo>
                  <a:cubicBezTo>
                    <a:pt x="3" y="26"/>
                    <a:pt x="4" y="26"/>
                    <a:pt x="4" y="25"/>
                  </a:cubicBezTo>
                  <a:cubicBezTo>
                    <a:pt x="5" y="25"/>
                    <a:pt x="6" y="24"/>
                    <a:pt x="8" y="24"/>
                  </a:cubicBezTo>
                  <a:cubicBezTo>
                    <a:pt x="12" y="21"/>
                    <a:pt x="17" y="19"/>
                    <a:pt x="21" y="17"/>
                  </a:cubicBezTo>
                  <a:cubicBezTo>
                    <a:pt x="22" y="17"/>
                    <a:pt x="22" y="17"/>
                    <a:pt x="22" y="17"/>
                  </a:cubicBezTo>
                  <a:cubicBezTo>
                    <a:pt x="24" y="16"/>
                    <a:pt x="27" y="14"/>
                    <a:pt x="30" y="13"/>
                  </a:cubicBezTo>
                  <a:cubicBezTo>
                    <a:pt x="30" y="13"/>
                    <a:pt x="31" y="13"/>
                    <a:pt x="31" y="13"/>
                  </a:cubicBezTo>
                  <a:cubicBezTo>
                    <a:pt x="32" y="12"/>
                    <a:pt x="32" y="12"/>
                    <a:pt x="32" y="12"/>
                  </a:cubicBezTo>
                  <a:cubicBezTo>
                    <a:pt x="33" y="12"/>
                    <a:pt x="33" y="12"/>
                    <a:pt x="33" y="12"/>
                  </a:cubicBezTo>
                  <a:cubicBezTo>
                    <a:pt x="33" y="12"/>
                    <a:pt x="34" y="12"/>
                    <a:pt x="34" y="12"/>
                  </a:cubicBezTo>
                  <a:cubicBezTo>
                    <a:pt x="35" y="12"/>
                    <a:pt x="35" y="12"/>
                    <a:pt x="35" y="12"/>
                  </a:cubicBezTo>
                  <a:cubicBezTo>
                    <a:pt x="26" y="16"/>
                    <a:pt x="17" y="20"/>
                    <a:pt x="8" y="24"/>
                  </a:cubicBezTo>
                  <a:cubicBezTo>
                    <a:pt x="6" y="25"/>
                    <a:pt x="4" y="26"/>
                    <a:pt x="2" y="27"/>
                  </a:cubicBezTo>
                  <a:moveTo>
                    <a:pt x="9" y="17"/>
                  </a:moveTo>
                  <a:cubicBezTo>
                    <a:pt x="13" y="15"/>
                    <a:pt x="16" y="13"/>
                    <a:pt x="19" y="12"/>
                  </a:cubicBezTo>
                  <a:cubicBezTo>
                    <a:pt x="20" y="11"/>
                    <a:pt x="20" y="11"/>
                    <a:pt x="20" y="11"/>
                  </a:cubicBezTo>
                  <a:cubicBezTo>
                    <a:pt x="20" y="11"/>
                    <a:pt x="21" y="12"/>
                    <a:pt x="21" y="12"/>
                  </a:cubicBezTo>
                  <a:cubicBezTo>
                    <a:pt x="21" y="12"/>
                    <a:pt x="21" y="12"/>
                    <a:pt x="21" y="12"/>
                  </a:cubicBezTo>
                  <a:cubicBezTo>
                    <a:pt x="17" y="13"/>
                    <a:pt x="13" y="15"/>
                    <a:pt x="9" y="17"/>
                  </a:cubicBezTo>
                  <a:moveTo>
                    <a:pt x="1" y="21"/>
                  </a:moveTo>
                  <a:cubicBezTo>
                    <a:pt x="2" y="21"/>
                    <a:pt x="2" y="20"/>
                    <a:pt x="2" y="20"/>
                  </a:cubicBezTo>
                  <a:cubicBezTo>
                    <a:pt x="3" y="19"/>
                    <a:pt x="5" y="18"/>
                    <a:pt x="6" y="17"/>
                  </a:cubicBezTo>
                  <a:cubicBezTo>
                    <a:pt x="8" y="16"/>
                    <a:pt x="10" y="15"/>
                    <a:pt x="12" y="14"/>
                  </a:cubicBezTo>
                  <a:cubicBezTo>
                    <a:pt x="14" y="13"/>
                    <a:pt x="16" y="12"/>
                    <a:pt x="19" y="11"/>
                  </a:cubicBezTo>
                  <a:cubicBezTo>
                    <a:pt x="19" y="11"/>
                    <a:pt x="19" y="11"/>
                    <a:pt x="19" y="11"/>
                  </a:cubicBezTo>
                  <a:cubicBezTo>
                    <a:pt x="17" y="12"/>
                    <a:pt x="16" y="13"/>
                    <a:pt x="14" y="14"/>
                  </a:cubicBezTo>
                  <a:cubicBezTo>
                    <a:pt x="11" y="16"/>
                    <a:pt x="8" y="17"/>
                    <a:pt x="5" y="19"/>
                  </a:cubicBezTo>
                  <a:cubicBezTo>
                    <a:pt x="4" y="19"/>
                    <a:pt x="4" y="20"/>
                    <a:pt x="3" y="20"/>
                  </a:cubicBezTo>
                  <a:cubicBezTo>
                    <a:pt x="3" y="20"/>
                    <a:pt x="2" y="21"/>
                    <a:pt x="1" y="21"/>
                  </a:cubicBezTo>
                  <a:moveTo>
                    <a:pt x="3" y="19"/>
                  </a:moveTo>
                  <a:cubicBezTo>
                    <a:pt x="4" y="18"/>
                    <a:pt x="5" y="18"/>
                    <a:pt x="6" y="17"/>
                  </a:cubicBezTo>
                  <a:cubicBezTo>
                    <a:pt x="8" y="16"/>
                    <a:pt x="10" y="15"/>
                    <a:pt x="12" y="14"/>
                  </a:cubicBezTo>
                  <a:cubicBezTo>
                    <a:pt x="14" y="13"/>
                    <a:pt x="16" y="12"/>
                    <a:pt x="17" y="11"/>
                  </a:cubicBezTo>
                  <a:cubicBezTo>
                    <a:pt x="18" y="11"/>
                    <a:pt x="18" y="11"/>
                    <a:pt x="18" y="11"/>
                  </a:cubicBezTo>
                  <a:cubicBezTo>
                    <a:pt x="17" y="12"/>
                    <a:pt x="15" y="13"/>
                    <a:pt x="14" y="13"/>
                  </a:cubicBezTo>
                  <a:cubicBezTo>
                    <a:pt x="10" y="15"/>
                    <a:pt x="7" y="17"/>
                    <a:pt x="3" y="19"/>
                  </a:cubicBezTo>
                  <a:moveTo>
                    <a:pt x="5" y="23"/>
                  </a:moveTo>
                  <a:cubicBezTo>
                    <a:pt x="7" y="23"/>
                    <a:pt x="8" y="22"/>
                    <a:pt x="10" y="21"/>
                  </a:cubicBezTo>
                  <a:cubicBezTo>
                    <a:pt x="13" y="19"/>
                    <a:pt x="17" y="18"/>
                    <a:pt x="20" y="16"/>
                  </a:cubicBezTo>
                  <a:cubicBezTo>
                    <a:pt x="23" y="15"/>
                    <a:pt x="27" y="13"/>
                    <a:pt x="30" y="12"/>
                  </a:cubicBezTo>
                  <a:cubicBezTo>
                    <a:pt x="31" y="12"/>
                    <a:pt x="32" y="11"/>
                    <a:pt x="33" y="11"/>
                  </a:cubicBezTo>
                  <a:cubicBezTo>
                    <a:pt x="34" y="11"/>
                    <a:pt x="34" y="11"/>
                    <a:pt x="34" y="11"/>
                  </a:cubicBezTo>
                  <a:cubicBezTo>
                    <a:pt x="33" y="12"/>
                    <a:pt x="33" y="12"/>
                    <a:pt x="32" y="12"/>
                  </a:cubicBezTo>
                  <a:cubicBezTo>
                    <a:pt x="31" y="12"/>
                    <a:pt x="30" y="13"/>
                    <a:pt x="29" y="13"/>
                  </a:cubicBezTo>
                  <a:cubicBezTo>
                    <a:pt x="28" y="14"/>
                    <a:pt x="27" y="14"/>
                    <a:pt x="26" y="15"/>
                  </a:cubicBezTo>
                  <a:cubicBezTo>
                    <a:pt x="25" y="15"/>
                    <a:pt x="24" y="16"/>
                    <a:pt x="22" y="16"/>
                  </a:cubicBezTo>
                  <a:cubicBezTo>
                    <a:pt x="21" y="17"/>
                    <a:pt x="20" y="17"/>
                    <a:pt x="19" y="18"/>
                  </a:cubicBezTo>
                  <a:cubicBezTo>
                    <a:pt x="14" y="19"/>
                    <a:pt x="10" y="21"/>
                    <a:pt x="6" y="23"/>
                  </a:cubicBezTo>
                  <a:cubicBezTo>
                    <a:pt x="5" y="23"/>
                    <a:pt x="5" y="23"/>
                    <a:pt x="5" y="23"/>
                  </a:cubicBezTo>
                  <a:moveTo>
                    <a:pt x="2" y="19"/>
                  </a:moveTo>
                  <a:cubicBezTo>
                    <a:pt x="2" y="18"/>
                    <a:pt x="2" y="18"/>
                    <a:pt x="3" y="17"/>
                  </a:cubicBezTo>
                  <a:cubicBezTo>
                    <a:pt x="4" y="17"/>
                    <a:pt x="5" y="16"/>
                    <a:pt x="6" y="16"/>
                  </a:cubicBezTo>
                  <a:cubicBezTo>
                    <a:pt x="8" y="15"/>
                    <a:pt x="10" y="14"/>
                    <a:pt x="12" y="13"/>
                  </a:cubicBezTo>
                  <a:cubicBezTo>
                    <a:pt x="13" y="12"/>
                    <a:pt x="15" y="11"/>
                    <a:pt x="17" y="11"/>
                  </a:cubicBezTo>
                  <a:cubicBezTo>
                    <a:pt x="17" y="11"/>
                    <a:pt x="17" y="11"/>
                    <a:pt x="17" y="11"/>
                  </a:cubicBezTo>
                  <a:cubicBezTo>
                    <a:pt x="12" y="14"/>
                    <a:pt x="7" y="16"/>
                    <a:pt x="2" y="19"/>
                  </a:cubicBezTo>
                  <a:moveTo>
                    <a:pt x="21" y="11"/>
                  </a:moveTo>
                  <a:cubicBezTo>
                    <a:pt x="20" y="11"/>
                    <a:pt x="20" y="11"/>
                    <a:pt x="20" y="11"/>
                  </a:cubicBezTo>
                  <a:cubicBezTo>
                    <a:pt x="20" y="10"/>
                    <a:pt x="21" y="10"/>
                    <a:pt x="21" y="10"/>
                  </a:cubicBezTo>
                  <a:cubicBezTo>
                    <a:pt x="21" y="10"/>
                    <a:pt x="21" y="10"/>
                    <a:pt x="21" y="10"/>
                  </a:cubicBezTo>
                  <a:cubicBezTo>
                    <a:pt x="21" y="11"/>
                    <a:pt x="21" y="11"/>
                    <a:pt x="21" y="11"/>
                  </a:cubicBezTo>
                  <a:moveTo>
                    <a:pt x="1" y="24"/>
                  </a:moveTo>
                  <a:cubicBezTo>
                    <a:pt x="1" y="24"/>
                    <a:pt x="3" y="23"/>
                    <a:pt x="3" y="23"/>
                  </a:cubicBezTo>
                  <a:cubicBezTo>
                    <a:pt x="4" y="23"/>
                    <a:pt x="5" y="22"/>
                    <a:pt x="5" y="22"/>
                  </a:cubicBezTo>
                  <a:cubicBezTo>
                    <a:pt x="7" y="21"/>
                    <a:pt x="9" y="20"/>
                    <a:pt x="11" y="19"/>
                  </a:cubicBezTo>
                  <a:cubicBezTo>
                    <a:pt x="14" y="17"/>
                    <a:pt x="18" y="15"/>
                    <a:pt x="21" y="14"/>
                  </a:cubicBezTo>
                  <a:cubicBezTo>
                    <a:pt x="23" y="13"/>
                    <a:pt x="25" y="12"/>
                    <a:pt x="27" y="11"/>
                  </a:cubicBezTo>
                  <a:cubicBezTo>
                    <a:pt x="29" y="11"/>
                    <a:pt x="30" y="10"/>
                    <a:pt x="31" y="9"/>
                  </a:cubicBezTo>
                  <a:cubicBezTo>
                    <a:pt x="32" y="10"/>
                    <a:pt x="32" y="10"/>
                    <a:pt x="32" y="10"/>
                  </a:cubicBezTo>
                  <a:cubicBezTo>
                    <a:pt x="33" y="10"/>
                    <a:pt x="33" y="10"/>
                    <a:pt x="33" y="10"/>
                  </a:cubicBezTo>
                  <a:cubicBezTo>
                    <a:pt x="32" y="11"/>
                    <a:pt x="31" y="11"/>
                    <a:pt x="30" y="12"/>
                  </a:cubicBezTo>
                  <a:cubicBezTo>
                    <a:pt x="29" y="12"/>
                    <a:pt x="29" y="12"/>
                    <a:pt x="28" y="12"/>
                  </a:cubicBezTo>
                  <a:cubicBezTo>
                    <a:pt x="27" y="13"/>
                    <a:pt x="25" y="14"/>
                    <a:pt x="23" y="14"/>
                  </a:cubicBezTo>
                  <a:cubicBezTo>
                    <a:pt x="19" y="16"/>
                    <a:pt x="15" y="18"/>
                    <a:pt x="12" y="19"/>
                  </a:cubicBezTo>
                  <a:cubicBezTo>
                    <a:pt x="10" y="20"/>
                    <a:pt x="8" y="20"/>
                    <a:pt x="7" y="21"/>
                  </a:cubicBezTo>
                  <a:cubicBezTo>
                    <a:pt x="5" y="22"/>
                    <a:pt x="4" y="23"/>
                    <a:pt x="2" y="24"/>
                  </a:cubicBezTo>
                  <a:cubicBezTo>
                    <a:pt x="2" y="24"/>
                    <a:pt x="2" y="24"/>
                    <a:pt x="1" y="24"/>
                  </a:cubicBezTo>
                  <a:moveTo>
                    <a:pt x="3" y="16"/>
                  </a:moveTo>
                  <a:cubicBezTo>
                    <a:pt x="3" y="16"/>
                    <a:pt x="3" y="16"/>
                    <a:pt x="3" y="16"/>
                  </a:cubicBezTo>
                  <a:cubicBezTo>
                    <a:pt x="4" y="16"/>
                    <a:pt x="5" y="15"/>
                    <a:pt x="6" y="15"/>
                  </a:cubicBezTo>
                  <a:cubicBezTo>
                    <a:pt x="8" y="14"/>
                    <a:pt x="9" y="13"/>
                    <a:pt x="11" y="12"/>
                  </a:cubicBezTo>
                  <a:cubicBezTo>
                    <a:pt x="13" y="11"/>
                    <a:pt x="14" y="10"/>
                    <a:pt x="16" y="9"/>
                  </a:cubicBezTo>
                  <a:cubicBezTo>
                    <a:pt x="15" y="10"/>
                    <a:pt x="13" y="11"/>
                    <a:pt x="11" y="12"/>
                  </a:cubicBezTo>
                  <a:cubicBezTo>
                    <a:pt x="10" y="13"/>
                    <a:pt x="8" y="14"/>
                    <a:pt x="6" y="15"/>
                  </a:cubicBezTo>
                  <a:cubicBezTo>
                    <a:pt x="5" y="15"/>
                    <a:pt x="4" y="16"/>
                    <a:pt x="3" y="16"/>
                  </a:cubicBezTo>
                  <a:cubicBezTo>
                    <a:pt x="3" y="16"/>
                    <a:pt x="3" y="16"/>
                    <a:pt x="3" y="16"/>
                  </a:cubicBezTo>
                  <a:moveTo>
                    <a:pt x="26" y="12"/>
                  </a:moveTo>
                  <a:cubicBezTo>
                    <a:pt x="26" y="11"/>
                    <a:pt x="27" y="11"/>
                    <a:pt x="28" y="11"/>
                  </a:cubicBezTo>
                  <a:cubicBezTo>
                    <a:pt x="28" y="10"/>
                    <a:pt x="29" y="10"/>
                    <a:pt x="30" y="10"/>
                  </a:cubicBezTo>
                  <a:cubicBezTo>
                    <a:pt x="31" y="9"/>
                    <a:pt x="31" y="9"/>
                    <a:pt x="31" y="9"/>
                  </a:cubicBezTo>
                  <a:cubicBezTo>
                    <a:pt x="31" y="9"/>
                    <a:pt x="31" y="9"/>
                    <a:pt x="31" y="9"/>
                  </a:cubicBezTo>
                  <a:cubicBezTo>
                    <a:pt x="29" y="10"/>
                    <a:pt x="27" y="11"/>
                    <a:pt x="26" y="12"/>
                  </a:cubicBezTo>
                  <a:moveTo>
                    <a:pt x="20" y="10"/>
                  </a:moveTo>
                  <a:cubicBezTo>
                    <a:pt x="18" y="10"/>
                    <a:pt x="18" y="10"/>
                    <a:pt x="18" y="10"/>
                  </a:cubicBezTo>
                  <a:cubicBezTo>
                    <a:pt x="19" y="10"/>
                    <a:pt x="20" y="9"/>
                    <a:pt x="21" y="9"/>
                  </a:cubicBezTo>
                  <a:cubicBezTo>
                    <a:pt x="21" y="10"/>
                    <a:pt x="21" y="10"/>
                    <a:pt x="21" y="10"/>
                  </a:cubicBezTo>
                  <a:cubicBezTo>
                    <a:pt x="21" y="10"/>
                    <a:pt x="20" y="10"/>
                    <a:pt x="20" y="10"/>
                  </a:cubicBezTo>
                  <a:moveTo>
                    <a:pt x="18" y="10"/>
                  </a:moveTo>
                  <a:cubicBezTo>
                    <a:pt x="18" y="10"/>
                    <a:pt x="18" y="10"/>
                    <a:pt x="18" y="10"/>
                  </a:cubicBezTo>
                  <a:cubicBezTo>
                    <a:pt x="19" y="9"/>
                    <a:pt x="20" y="9"/>
                    <a:pt x="21" y="8"/>
                  </a:cubicBezTo>
                  <a:cubicBezTo>
                    <a:pt x="21" y="8"/>
                    <a:pt x="21" y="8"/>
                    <a:pt x="21" y="8"/>
                  </a:cubicBezTo>
                  <a:cubicBezTo>
                    <a:pt x="20" y="9"/>
                    <a:pt x="19" y="10"/>
                    <a:pt x="18" y="10"/>
                  </a:cubicBezTo>
                  <a:moveTo>
                    <a:pt x="25" y="10"/>
                  </a:moveTo>
                  <a:cubicBezTo>
                    <a:pt x="26" y="10"/>
                    <a:pt x="26" y="10"/>
                    <a:pt x="26" y="10"/>
                  </a:cubicBezTo>
                  <a:cubicBezTo>
                    <a:pt x="26" y="9"/>
                    <a:pt x="26" y="9"/>
                    <a:pt x="26" y="9"/>
                  </a:cubicBezTo>
                  <a:cubicBezTo>
                    <a:pt x="27" y="9"/>
                    <a:pt x="27" y="9"/>
                    <a:pt x="28" y="8"/>
                  </a:cubicBezTo>
                  <a:cubicBezTo>
                    <a:pt x="28" y="8"/>
                    <a:pt x="28" y="8"/>
                    <a:pt x="28" y="8"/>
                  </a:cubicBezTo>
                  <a:cubicBezTo>
                    <a:pt x="29" y="8"/>
                    <a:pt x="29" y="8"/>
                    <a:pt x="29" y="8"/>
                  </a:cubicBezTo>
                  <a:cubicBezTo>
                    <a:pt x="29" y="8"/>
                    <a:pt x="30" y="9"/>
                    <a:pt x="31" y="9"/>
                  </a:cubicBezTo>
                  <a:cubicBezTo>
                    <a:pt x="26" y="11"/>
                    <a:pt x="22" y="13"/>
                    <a:pt x="17" y="15"/>
                  </a:cubicBezTo>
                  <a:cubicBezTo>
                    <a:pt x="13" y="17"/>
                    <a:pt x="9" y="19"/>
                    <a:pt x="4" y="21"/>
                  </a:cubicBezTo>
                  <a:cubicBezTo>
                    <a:pt x="4" y="22"/>
                    <a:pt x="2" y="22"/>
                    <a:pt x="1" y="23"/>
                  </a:cubicBezTo>
                  <a:cubicBezTo>
                    <a:pt x="2" y="22"/>
                    <a:pt x="3" y="21"/>
                    <a:pt x="4" y="21"/>
                  </a:cubicBezTo>
                  <a:cubicBezTo>
                    <a:pt x="6" y="19"/>
                    <a:pt x="8" y="18"/>
                    <a:pt x="11" y="17"/>
                  </a:cubicBezTo>
                  <a:cubicBezTo>
                    <a:pt x="15" y="15"/>
                    <a:pt x="19" y="13"/>
                    <a:pt x="22" y="11"/>
                  </a:cubicBezTo>
                  <a:cubicBezTo>
                    <a:pt x="24" y="11"/>
                    <a:pt x="26" y="11"/>
                    <a:pt x="27" y="10"/>
                  </a:cubicBezTo>
                  <a:cubicBezTo>
                    <a:pt x="28" y="10"/>
                    <a:pt x="28" y="9"/>
                    <a:pt x="27" y="9"/>
                  </a:cubicBezTo>
                  <a:cubicBezTo>
                    <a:pt x="27" y="9"/>
                    <a:pt x="27" y="9"/>
                    <a:pt x="27" y="9"/>
                  </a:cubicBezTo>
                  <a:cubicBezTo>
                    <a:pt x="27" y="10"/>
                    <a:pt x="26" y="10"/>
                    <a:pt x="25" y="10"/>
                  </a:cubicBezTo>
                  <a:moveTo>
                    <a:pt x="3" y="16"/>
                  </a:moveTo>
                  <a:cubicBezTo>
                    <a:pt x="3" y="15"/>
                    <a:pt x="4" y="15"/>
                    <a:pt x="4" y="14"/>
                  </a:cubicBezTo>
                  <a:cubicBezTo>
                    <a:pt x="6" y="13"/>
                    <a:pt x="9" y="12"/>
                    <a:pt x="11" y="11"/>
                  </a:cubicBezTo>
                  <a:cubicBezTo>
                    <a:pt x="12" y="10"/>
                    <a:pt x="14" y="9"/>
                    <a:pt x="15" y="9"/>
                  </a:cubicBezTo>
                  <a:cubicBezTo>
                    <a:pt x="16" y="8"/>
                    <a:pt x="16" y="8"/>
                    <a:pt x="17" y="8"/>
                  </a:cubicBezTo>
                  <a:cubicBezTo>
                    <a:pt x="12" y="10"/>
                    <a:pt x="8" y="13"/>
                    <a:pt x="3" y="16"/>
                  </a:cubicBezTo>
                  <a:moveTo>
                    <a:pt x="22" y="10"/>
                  </a:moveTo>
                  <a:cubicBezTo>
                    <a:pt x="22" y="9"/>
                    <a:pt x="22" y="9"/>
                    <a:pt x="22" y="9"/>
                  </a:cubicBezTo>
                  <a:cubicBezTo>
                    <a:pt x="23" y="9"/>
                    <a:pt x="24" y="8"/>
                    <a:pt x="26" y="8"/>
                  </a:cubicBezTo>
                  <a:cubicBezTo>
                    <a:pt x="24" y="8"/>
                    <a:pt x="23" y="9"/>
                    <a:pt x="22" y="10"/>
                  </a:cubicBezTo>
                  <a:moveTo>
                    <a:pt x="22" y="8"/>
                  </a:moveTo>
                  <a:cubicBezTo>
                    <a:pt x="22" y="8"/>
                    <a:pt x="22" y="8"/>
                    <a:pt x="22" y="8"/>
                  </a:cubicBezTo>
                  <a:cubicBezTo>
                    <a:pt x="22" y="8"/>
                    <a:pt x="23" y="8"/>
                    <a:pt x="23" y="7"/>
                  </a:cubicBezTo>
                  <a:cubicBezTo>
                    <a:pt x="23" y="8"/>
                    <a:pt x="22" y="8"/>
                    <a:pt x="22" y="8"/>
                  </a:cubicBezTo>
                  <a:moveTo>
                    <a:pt x="6" y="12"/>
                  </a:moveTo>
                  <a:cubicBezTo>
                    <a:pt x="8" y="10"/>
                    <a:pt x="10" y="9"/>
                    <a:pt x="12" y="8"/>
                  </a:cubicBezTo>
                  <a:cubicBezTo>
                    <a:pt x="13" y="8"/>
                    <a:pt x="14" y="8"/>
                    <a:pt x="15" y="7"/>
                  </a:cubicBezTo>
                  <a:cubicBezTo>
                    <a:pt x="14" y="8"/>
                    <a:pt x="13" y="8"/>
                    <a:pt x="12" y="9"/>
                  </a:cubicBezTo>
                  <a:cubicBezTo>
                    <a:pt x="10" y="10"/>
                    <a:pt x="8" y="11"/>
                    <a:pt x="6" y="12"/>
                  </a:cubicBezTo>
                  <a:moveTo>
                    <a:pt x="22" y="11"/>
                  </a:moveTo>
                  <a:cubicBezTo>
                    <a:pt x="22" y="10"/>
                    <a:pt x="22" y="10"/>
                    <a:pt x="22" y="10"/>
                  </a:cubicBezTo>
                  <a:cubicBezTo>
                    <a:pt x="24" y="9"/>
                    <a:pt x="25" y="9"/>
                    <a:pt x="26" y="7"/>
                  </a:cubicBezTo>
                  <a:cubicBezTo>
                    <a:pt x="26" y="7"/>
                    <a:pt x="26" y="7"/>
                    <a:pt x="26" y="7"/>
                  </a:cubicBezTo>
                  <a:cubicBezTo>
                    <a:pt x="27" y="8"/>
                    <a:pt x="28" y="8"/>
                    <a:pt x="28" y="8"/>
                  </a:cubicBezTo>
                  <a:cubicBezTo>
                    <a:pt x="28" y="8"/>
                    <a:pt x="27" y="9"/>
                    <a:pt x="26" y="9"/>
                  </a:cubicBezTo>
                  <a:cubicBezTo>
                    <a:pt x="25" y="10"/>
                    <a:pt x="25" y="10"/>
                    <a:pt x="24" y="10"/>
                  </a:cubicBezTo>
                  <a:cubicBezTo>
                    <a:pt x="23" y="10"/>
                    <a:pt x="23" y="11"/>
                    <a:pt x="22" y="11"/>
                  </a:cubicBezTo>
                  <a:moveTo>
                    <a:pt x="23" y="7"/>
                  </a:moveTo>
                  <a:cubicBezTo>
                    <a:pt x="23" y="7"/>
                    <a:pt x="23" y="7"/>
                    <a:pt x="23" y="7"/>
                  </a:cubicBezTo>
                  <a:cubicBezTo>
                    <a:pt x="23" y="7"/>
                    <a:pt x="23" y="7"/>
                    <a:pt x="23" y="7"/>
                  </a:cubicBezTo>
                  <a:moveTo>
                    <a:pt x="6" y="12"/>
                  </a:moveTo>
                  <a:cubicBezTo>
                    <a:pt x="8" y="11"/>
                    <a:pt x="10" y="10"/>
                    <a:pt x="13" y="9"/>
                  </a:cubicBezTo>
                  <a:cubicBezTo>
                    <a:pt x="14" y="8"/>
                    <a:pt x="15" y="8"/>
                    <a:pt x="16" y="7"/>
                  </a:cubicBezTo>
                  <a:cubicBezTo>
                    <a:pt x="16" y="7"/>
                    <a:pt x="16" y="7"/>
                    <a:pt x="16" y="7"/>
                  </a:cubicBezTo>
                  <a:cubicBezTo>
                    <a:pt x="17" y="7"/>
                    <a:pt x="17" y="7"/>
                    <a:pt x="17" y="7"/>
                  </a:cubicBezTo>
                  <a:cubicBezTo>
                    <a:pt x="16" y="7"/>
                    <a:pt x="15" y="8"/>
                    <a:pt x="15" y="8"/>
                  </a:cubicBezTo>
                  <a:cubicBezTo>
                    <a:pt x="11" y="9"/>
                    <a:pt x="8" y="11"/>
                    <a:pt x="5" y="13"/>
                  </a:cubicBezTo>
                  <a:cubicBezTo>
                    <a:pt x="6" y="12"/>
                    <a:pt x="6" y="12"/>
                    <a:pt x="6" y="12"/>
                  </a:cubicBezTo>
                  <a:cubicBezTo>
                    <a:pt x="6" y="12"/>
                    <a:pt x="6" y="12"/>
                    <a:pt x="6" y="12"/>
                  </a:cubicBezTo>
                  <a:moveTo>
                    <a:pt x="22" y="9"/>
                  </a:moveTo>
                  <a:cubicBezTo>
                    <a:pt x="22" y="9"/>
                    <a:pt x="22" y="8"/>
                    <a:pt x="22" y="8"/>
                  </a:cubicBezTo>
                  <a:cubicBezTo>
                    <a:pt x="23" y="8"/>
                    <a:pt x="23" y="7"/>
                    <a:pt x="24" y="7"/>
                  </a:cubicBezTo>
                  <a:cubicBezTo>
                    <a:pt x="24" y="7"/>
                    <a:pt x="24" y="7"/>
                    <a:pt x="24" y="7"/>
                  </a:cubicBezTo>
                  <a:cubicBezTo>
                    <a:pt x="25" y="7"/>
                    <a:pt x="25" y="7"/>
                    <a:pt x="26" y="7"/>
                  </a:cubicBezTo>
                  <a:cubicBezTo>
                    <a:pt x="25" y="8"/>
                    <a:pt x="23" y="9"/>
                    <a:pt x="22" y="9"/>
                  </a:cubicBezTo>
                  <a:moveTo>
                    <a:pt x="3" y="17"/>
                  </a:moveTo>
                  <a:cubicBezTo>
                    <a:pt x="3" y="17"/>
                    <a:pt x="3" y="17"/>
                    <a:pt x="3" y="17"/>
                  </a:cubicBezTo>
                  <a:cubicBezTo>
                    <a:pt x="3" y="16"/>
                    <a:pt x="3" y="16"/>
                    <a:pt x="3" y="16"/>
                  </a:cubicBezTo>
                  <a:cubicBezTo>
                    <a:pt x="4" y="16"/>
                    <a:pt x="5" y="16"/>
                    <a:pt x="5" y="15"/>
                  </a:cubicBezTo>
                  <a:cubicBezTo>
                    <a:pt x="7" y="14"/>
                    <a:pt x="9" y="13"/>
                    <a:pt x="11" y="12"/>
                  </a:cubicBezTo>
                  <a:cubicBezTo>
                    <a:pt x="15" y="11"/>
                    <a:pt x="18" y="9"/>
                    <a:pt x="21" y="7"/>
                  </a:cubicBezTo>
                  <a:cubicBezTo>
                    <a:pt x="21" y="8"/>
                    <a:pt x="21" y="8"/>
                    <a:pt x="21" y="8"/>
                  </a:cubicBezTo>
                  <a:cubicBezTo>
                    <a:pt x="21" y="8"/>
                    <a:pt x="20" y="9"/>
                    <a:pt x="19" y="9"/>
                  </a:cubicBezTo>
                  <a:cubicBezTo>
                    <a:pt x="19" y="9"/>
                    <a:pt x="18" y="10"/>
                    <a:pt x="17" y="10"/>
                  </a:cubicBezTo>
                  <a:cubicBezTo>
                    <a:pt x="17" y="10"/>
                    <a:pt x="17" y="10"/>
                    <a:pt x="17" y="10"/>
                  </a:cubicBezTo>
                  <a:cubicBezTo>
                    <a:pt x="17" y="10"/>
                    <a:pt x="17" y="9"/>
                    <a:pt x="17" y="9"/>
                  </a:cubicBezTo>
                  <a:cubicBezTo>
                    <a:pt x="16" y="9"/>
                    <a:pt x="16" y="10"/>
                    <a:pt x="16" y="10"/>
                  </a:cubicBezTo>
                  <a:cubicBezTo>
                    <a:pt x="16" y="10"/>
                    <a:pt x="16" y="10"/>
                    <a:pt x="16" y="10"/>
                  </a:cubicBezTo>
                  <a:cubicBezTo>
                    <a:pt x="15" y="11"/>
                    <a:pt x="15" y="11"/>
                    <a:pt x="14" y="12"/>
                  </a:cubicBezTo>
                  <a:cubicBezTo>
                    <a:pt x="12" y="13"/>
                    <a:pt x="10" y="13"/>
                    <a:pt x="8" y="14"/>
                  </a:cubicBezTo>
                  <a:cubicBezTo>
                    <a:pt x="6" y="15"/>
                    <a:pt x="5" y="16"/>
                    <a:pt x="3" y="17"/>
                  </a:cubicBezTo>
                  <a:cubicBezTo>
                    <a:pt x="3" y="17"/>
                    <a:pt x="3" y="17"/>
                    <a:pt x="3" y="17"/>
                  </a:cubicBezTo>
                  <a:moveTo>
                    <a:pt x="4" y="14"/>
                  </a:moveTo>
                  <a:cubicBezTo>
                    <a:pt x="4" y="14"/>
                    <a:pt x="4" y="14"/>
                    <a:pt x="4" y="14"/>
                  </a:cubicBezTo>
                  <a:cubicBezTo>
                    <a:pt x="5" y="13"/>
                    <a:pt x="5" y="13"/>
                    <a:pt x="6" y="13"/>
                  </a:cubicBezTo>
                  <a:cubicBezTo>
                    <a:pt x="7" y="12"/>
                    <a:pt x="8" y="11"/>
                    <a:pt x="10" y="11"/>
                  </a:cubicBezTo>
                  <a:cubicBezTo>
                    <a:pt x="12" y="9"/>
                    <a:pt x="15" y="8"/>
                    <a:pt x="17" y="7"/>
                  </a:cubicBezTo>
                  <a:cubicBezTo>
                    <a:pt x="18" y="7"/>
                    <a:pt x="18" y="7"/>
                    <a:pt x="19" y="7"/>
                  </a:cubicBezTo>
                  <a:cubicBezTo>
                    <a:pt x="14" y="9"/>
                    <a:pt x="9" y="11"/>
                    <a:pt x="5" y="14"/>
                  </a:cubicBezTo>
                  <a:cubicBezTo>
                    <a:pt x="4" y="14"/>
                    <a:pt x="4" y="14"/>
                    <a:pt x="4" y="14"/>
                  </a:cubicBezTo>
                  <a:moveTo>
                    <a:pt x="22" y="7"/>
                  </a:moveTo>
                  <a:cubicBezTo>
                    <a:pt x="22" y="7"/>
                    <a:pt x="22" y="7"/>
                    <a:pt x="22" y="7"/>
                  </a:cubicBezTo>
                  <a:cubicBezTo>
                    <a:pt x="23" y="7"/>
                    <a:pt x="23" y="7"/>
                    <a:pt x="24" y="7"/>
                  </a:cubicBezTo>
                  <a:cubicBezTo>
                    <a:pt x="23" y="7"/>
                    <a:pt x="23" y="7"/>
                    <a:pt x="22" y="7"/>
                  </a:cubicBezTo>
                  <a:moveTo>
                    <a:pt x="3" y="16"/>
                  </a:moveTo>
                  <a:cubicBezTo>
                    <a:pt x="3" y="16"/>
                    <a:pt x="3" y="16"/>
                    <a:pt x="3" y="16"/>
                  </a:cubicBezTo>
                  <a:cubicBezTo>
                    <a:pt x="3" y="16"/>
                    <a:pt x="3" y="16"/>
                    <a:pt x="3" y="16"/>
                  </a:cubicBezTo>
                  <a:cubicBezTo>
                    <a:pt x="4" y="15"/>
                    <a:pt x="5" y="15"/>
                    <a:pt x="6" y="15"/>
                  </a:cubicBezTo>
                  <a:cubicBezTo>
                    <a:pt x="7" y="14"/>
                    <a:pt x="8" y="13"/>
                    <a:pt x="10" y="12"/>
                  </a:cubicBezTo>
                  <a:cubicBezTo>
                    <a:pt x="13" y="10"/>
                    <a:pt x="16" y="8"/>
                    <a:pt x="20" y="7"/>
                  </a:cubicBezTo>
                  <a:cubicBezTo>
                    <a:pt x="20" y="7"/>
                    <a:pt x="20" y="7"/>
                    <a:pt x="21" y="7"/>
                  </a:cubicBezTo>
                  <a:cubicBezTo>
                    <a:pt x="21" y="7"/>
                    <a:pt x="21" y="7"/>
                    <a:pt x="21" y="7"/>
                  </a:cubicBezTo>
                  <a:cubicBezTo>
                    <a:pt x="21" y="7"/>
                    <a:pt x="21" y="7"/>
                    <a:pt x="21" y="7"/>
                  </a:cubicBezTo>
                  <a:cubicBezTo>
                    <a:pt x="15" y="9"/>
                    <a:pt x="9" y="12"/>
                    <a:pt x="4" y="16"/>
                  </a:cubicBezTo>
                  <a:cubicBezTo>
                    <a:pt x="3" y="16"/>
                    <a:pt x="3" y="16"/>
                    <a:pt x="3" y="16"/>
                  </a:cubicBezTo>
                  <a:moveTo>
                    <a:pt x="25" y="0"/>
                  </a:moveTo>
                  <a:cubicBezTo>
                    <a:pt x="25" y="0"/>
                    <a:pt x="25" y="0"/>
                    <a:pt x="25" y="1"/>
                  </a:cubicBezTo>
                  <a:cubicBezTo>
                    <a:pt x="23" y="2"/>
                    <a:pt x="22" y="4"/>
                    <a:pt x="22" y="6"/>
                  </a:cubicBezTo>
                  <a:cubicBezTo>
                    <a:pt x="21" y="6"/>
                    <a:pt x="21" y="6"/>
                    <a:pt x="21" y="6"/>
                  </a:cubicBezTo>
                  <a:cubicBezTo>
                    <a:pt x="20" y="6"/>
                    <a:pt x="20" y="6"/>
                    <a:pt x="20" y="6"/>
                  </a:cubicBezTo>
                  <a:cubicBezTo>
                    <a:pt x="14" y="6"/>
                    <a:pt x="7" y="8"/>
                    <a:pt x="3" y="13"/>
                  </a:cubicBezTo>
                  <a:cubicBezTo>
                    <a:pt x="0" y="19"/>
                    <a:pt x="0" y="26"/>
                    <a:pt x="2" y="31"/>
                  </a:cubicBezTo>
                  <a:cubicBezTo>
                    <a:pt x="4" y="34"/>
                    <a:pt x="6" y="37"/>
                    <a:pt x="9" y="40"/>
                  </a:cubicBezTo>
                  <a:cubicBezTo>
                    <a:pt x="11" y="41"/>
                    <a:pt x="13" y="41"/>
                    <a:pt x="15" y="41"/>
                  </a:cubicBezTo>
                  <a:cubicBezTo>
                    <a:pt x="16" y="41"/>
                    <a:pt x="18" y="41"/>
                    <a:pt x="19" y="40"/>
                  </a:cubicBezTo>
                  <a:cubicBezTo>
                    <a:pt x="19" y="41"/>
                    <a:pt x="19" y="42"/>
                    <a:pt x="18" y="42"/>
                  </a:cubicBezTo>
                  <a:cubicBezTo>
                    <a:pt x="18" y="43"/>
                    <a:pt x="18" y="43"/>
                    <a:pt x="19" y="43"/>
                  </a:cubicBezTo>
                  <a:cubicBezTo>
                    <a:pt x="19" y="43"/>
                    <a:pt x="19" y="43"/>
                    <a:pt x="19" y="43"/>
                  </a:cubicBezTo>
                  <a:cubicBezTo>
                    <a:pt x="19" y="42"/>
                    <a:pt x="19" y="42"/>
                    <a:pt x="19" y="42"/>
                  </a:cubicBezTo>
                  <a:cubicBezTo>
                    <a:pt x="19" y="42"/>
                    <a:pt x="19" y="42"/>
                    <a:pt x="19" y="42"/>
                  </a:cubicBezTo>
                  <a:cubicBezTo>
                    <a:pt x="20" y="42"/>
                    <a:pt x="20" y="42"/>
                    <a:pt x="20" y="42"/>
                  </a:cubicBezTo>
                  <a:cubicBezTo>
                    <a:pt x="20" y="42"/>
                    <a:pt x="20" y="42"/>
                    <a:pt x="20" y="42"/>
                  </a:cubicBezTo>
                  <a:cubicBezTo>
                    <a:pt x="20" y="42"/>
                    <a:pt x="20" y="42"/>
                    <a:pt x="20" y="42"/>
                  </a:cubicBezTo>
                  <a:cubicBezTo>
                    <a:pt x="21" y="42"/>
                    <a:pt x="21" y="42"/>
                    <a:pt x="21" y="42"/>
                  </a:cubicBezTo>
                  <a:cubicBezTo>
                    <a:pt x="21" y="42"/>
                    <a:pt x="21" y="42"/>
                    <a:pt x="21" y="42"/>
                  </a:cubicBezTo>
                  <a:cubicBezTo>
                    <a:pt x="21" y="41"/>
                    <a:pt x="21" y="41"/>
                    <a:pt x="21" y="41"/>
                  </a:cubicBezTo>
                  <a:cubicBezTo>
                    <a:pt x="21" y="41"/>
                    <a:pt x="22" y="41"/>
                    <a:pt x="22" y="41"/>
                  </a:cubicBezTo>
                  <a:cubicBezTo>
                    <a:pt x="23" y="41"/>
                    <a:pt x="25" y="42"/>
                    <a:pt x="27" y="42"/>
                  </a:cubicBezTo>
                  <a:cubicBezTo>
                    <a:pt x="28" y="42"/>
                    <a:pt x="29" y="42"/>
                    <a:pt x="31" y="41"/>
                  </a:cubicBezTo>
                  <a:cubicBezTo>
                    <a:pt x="34" y="40"/>
                    <a:pt x="36" y="37"/>
                    <a:pt x="37" y="33"/>
                  </a:cubicBezTo>
                  <a:cubicBezTo>
                    <a:pt x="40" y="27"/>
                    <a:pt x="40" y="19"/>
                    <a:pt x="36" y="13"/>
                  </a:cubicBezTo>
                  <a:cubicBezTo>
                    <a:pt x="34" y="8"/>
                    <a:pt x="28" y="6"/>
                    <a:pt x="23" y="6"/>
                  </a:cubicBezTo>
                  <a:cubicBezTo>
                    <a:pt x="23" y="4"/>
                    <a:pt x="24" y="2"/>
                    <a:pt x="26" y="1"/>
                  </a:cubicBezTo>
                  <a:cubicBezTo>
                    <a:pt x="26" y="1"/>
                    <a:pt x="26" y="0"/>
                    <a:pt x="2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3" name="Freeform 67"/>
            <p:cNvSpPr>
              <a:spLocks noEditPoints="1"/>
            </p:cNvSpPr>
            <p:nvPr/>
          </p:nvSpPr>
          <p:spPr bwMode="auto">
            <a:xfrm>
              <a:off x="2377744" y="4754489"/>
              <a:ext cx="779463" cy="547688"/>
            </a:xfrm>
            <a:custGeom>
              <a:avLst/>
              <a:gdLst>
                <a:gd name="T0" fmla="*/ 42 w 184"/>
                <a:gd name="T1" fmla="*/ 112 h 129"/>
                <a:gd name="T2" fmla="*/ 81 w 184"/>
                <a:gd name="T3" fmla="*/ 108 h 129"/>
                <a:gd name="T4" fmla="*/ 145 w 184"/>
                <a:gd name="T5" fmla="*/ 98 h 129"/>
                <a:gd name="T6" fmla="*/ 142 w 184"/>
                <a:gd name="T7" fmla="*/ 94 h 129"/>
                <a:gd name="T8" fmla="*/ 164 w 184"/>
                <a:gd name="T9" fmla="*/ 91 h 129"/>
                <a:gd name="T10" fmla="*/ 103 w 184"/>
                <a:gd name="T11" fmla="*/ 102 h 129"/>
                <a:gd name="T12" fmla="*/ 150 w 184"/>
                <a:gd name="T13" fmla="*/ 89 h 129"/>
                <a:gd name="T14" fmla="*/ 148 w 184"/>
                <a:gd name="T15" fmla="*/ 91 h 129"/>
                <a:gd name="T16" fmla="*/ 170 w 184"/>
                <a:gd name="T17" fmla="*/ 72 h 129"/>
                <a:gd name="T18" fmla="*/ 75 w 184"/>
                <a:gd name="T19" fmla="*/ 105 h 129"/>
                <a:gd name="T20" fmla="*/ 166 w 184"/>
                <a:gd name="T21" fmla="*/ 67 h 129"/>
                <a:gd name="T22" fmla="*/ 166 w 184"/>
                <a:gd name="T23" fmla="*/ 64 h 129"/>
                <a:gd name="T24" fmla="*/ 173 w 184"/>
                <a:gd name="T25" fmla="*/ 58 h 129"/>
                <a:gd name="T26" fmla="*/ 110 w 184"/>
                <a:gd name="T27" fmla="*/ 83 h 129"/>
                <a:gd name="T28" fmla="*/ 175 w 184"/>
                <a:gd name="T29" fmla="*/ 52 h 129"/>
                <a:gd name="T30" fmla="*/ 66 w 184"/>
                <a:gd name="T31" fmla="*/ 99 h 129"/>
                <a:gd name="T32" fmla="*/ 97 w 184"/>
                <a:gd name="T33" fmla="*/ 87 h 129"/>
                <a:gd name="T34" fmla="*/ 62 w 184"/>
                <a:gd name="T35" fmla="*/ 50 h 129"/>
                <a:gd name="T36" fmla="*/ 110 w 184"/>
                <a:gd name="T37" fmla="*/ 74 h 129"/>
                <a:gd name="T38" fmla="*/ 50 w 184"/>
                <a:gd name="T39" fmla="*/ 97 h 129"/>
                <a:gd name="T40" fmla="*/ 49 w 184"/>
                <a:gd name="T41" fmla="*/ 99 h 129"/>
                <a:gd name="T42" fmla="*/ 149 w 184"/>
                <a:gd name="T43" fmla="*/ 46 h 129"/>
                <a:gd name="T44" fmla="*/ 161 w 184"/>
                <a:gd name="T45" fmla="*/ 40 h 129"/>
                <a:gd name="T46" fmla="*/ 23 w 184"/>
                <a:gd name="T47" fmla="*/ 44 h 129"/>
                <a:gd name="T48" fmla="*/ 119 w 184"/>
                <a:gd name="T49" fmla="*/ 51 h 129"/>
                <a:gd name="T50" fmla="*/ 51 w 184"/>
                <a:gd name="T51" fmla="*/ 90 h 129"/>
                <a:gd name="T52" fmla="*/ 49 w 184"/>
                <a:gd name="T53" fmla="*/ 94 h 129"/>
                <a:gd name="T54" fmla="*/ 69 w 184"/>
                <a:gd name="T55" fmla="*/ 54 h 129"/>
                <a:gd name="T56" fmla="*/ 31 w 184"/>
                <a:gd name="T57" fmla="*/ 32 h 129"/>
                <a:gd name="T58" fmla="*/ 32 w 184"/>
                <a:gd name="T59" fmla="*/ 32 h 129"/>
                <a:gd name="T60" fmla="*/ 15 w 184"/>
                <a:gd name="T61" fmla="*/ 40 h 129"/>
                <a:gd name="T62" fmla="*/ 11 w 184"/>
                <a:gd name="T63" fmla="*/ 36 h 129"/>
                <a:gd name="T64" fmla="*/ 121 w 184"/>
                <a:gd name="T65" fmla="*/ 42 h 129"/>
                <a:gd name="T66" fmla="*/ 157 w 184"/>
                <a:gd name="T67" fmla="*/ 34 h 129"/>
                <a:gd name="T68" fmla="*/ 28 w 184"/>
                <a:gd name="T69" fmla="*/ 26 h 129"/>
                <a:gd name="T70" fmla="*/ 20 w 184"/>
                <a:gd name="T71" fmla="*/ 23 h 129"/>
                <a:gd name="T72" fmla="*/ 38 w 184"/>
                <a:gd name="T73" fmla="*/ 33 h 129"/>
                <a:gd name="T74" fmla="*/ 84 w 184"/>
                <a:gd name="T75" fmla="*/ 53 h 129"/>
                <a:gd name="T76" fmla="*/ 45 w 184"/>
                <a:gd name="T77" fmla="*/ 35 h 129"/>
                <a:gd name="T78" fmla="*/ 61 w 184"/>
                <a:gd name="T79" fmla="*/ 20 h 129"/>
                <a:gd name="T80" fmla="*/ 151 w 184"/>
                <a:gd name="T81" fmla="*/ 17 h 129"/>
                <a:gd name="T82" fmla="*/ 150 w 184"/>
                <a:gd name="T83" fmla="*/ 17 h 129"/>
                <a:gd name="T84" fmla="*/ 129 w 184"/>
                <a:gd name="T85" fmla="*/ 21 h 129"/>
                <a:gd name="T86" fmla="*/ 126 w 184"/>
                <a:gd name="T87" fmla="*/ 22 h 129"/>
                <a:gd name="T88" fmla="*/ 110 w 184"/>
                <a:gd name="T89" fmla="*/ 25 h 129"/>
                <a:gd name="T90" fmla="*/ 95 w 184"/>
                <a:gd name="T91" fmla="*/ 14 h 129"/>
                <a:gd name="T92" fmla="*/ 49 w 184"/>
                <a:gd name="T93" fmla="*/ 19 h 129"/>
                <a:gd name="T94" fmla="*/ 42 w 184"/>
                <a:gd name="T95" fmla="*/ 17 h 129"/>
                <a:gd name="T96" fmla="*/ 57 w 184"/>
                <a:gd name="T97" fmla="*/ 13 h 129"/>
                <a:gd name="T98" fmla="*/ 17 w 184"/>
                <a:gd name="T99" fmla="*/ 57 h 129"/>
                <a:gd name="T100" fmla="*/ 70 w 184"/>
                <a:gd name="T101" fmla="*/ 19 h 129"/>
                <a:gd name="T102" fmla="*/ 92 w 184"/>
                <a:gd name="T103" fmla="*/ 9 h 129"/>
                <a:gd name="T104" fmla="*/ 6 w 184"/>
                <a:gd name="T105" fmla="*/ 64 h 129"/>
                <a:gd name="T106" fmla="*/ 67 w 184"/>
                <a:gd name="T107" fmla="*/ 37 h 129"/>
                <a:gd name="T108" fmla="*/ 74 w 184"/>
                <a:gd name="T109" fmla="*/ 39 h 129"/>
                <a:gd name="T110" fmla="*/ 71 w 184"/>
                <a:gd name="T111" fmla="*/ 15 h 129"/>
                <a:gd name="T112" fmla="*/ 48 w 184"/>
                <a:gd name="T113" fmla="*/ 7 h 129"/>
                <a:gd name="T114" fmla="*/ 23 w 184"/>
                <a:gd name="T115" fmla="*/ 128 h 129"/>
                <a:gd name="T116" fmla="*/ 156 w 184"/>
                <a:gd name="T117" fmla="*/ 9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 h="129">
                  <a:moveTo>
                    <a:pt x="34" y="121"/>
                  </a:moveTo>
                  <a:cubicBezTo>
                    <a:pt x="35" y="121"/>
                    <a:pt x="35" y="121"/>
                    <a:pt x="35" y="121"/>
                  </a:cubicBezTo>
                  <a:cubicBezTo>
                    <a:pt x="36" y="120"/>
                    <a:pt x="36" y="120"/>
                    <a:pt x="36" y="120"/>
                  </a:cubicBezTo>
                  <a:cubicBezTo>
                    <a:pt x="36" y="121"/>
                    <a:pt x="35" y="121"/>
                    <a:pt x="34" y="121"/>
                  </a:cubicBezTo>
                  <a:moveTo>
                    <a:pt x="36" y="119"/>
                  </a:moveTo>
                  <a:cubicBezTo>
                    <a:pt x="38" y="118"/>
                    <a:pt x="39" y="117"/>
                    <a:pt x="40" y="116"/>
                  </a:cubicBezTo>
                  <a:cubicBezTo>
                    <a:pt x="44" y="114"/>
                    <a:pt x="49" y="113"/>
                    <a:pt x="53" y="111"/>
                  </a:cubicBezTo>
                  <a:cubicBezTo>
                    <a:pt x="49" y="114"/>
                    <a:pt x="46" y="116"/>
                    <a:pt x="42" y="118"/>
                  </a:cubicBezTo>
                  <a:cubicBezTo>
                    <a:pt x="40" y="119"/>
                    <a:pt x="38" y="119"/>
                    <a:pt x="36" y="119"/>
                  </a:cubicBezTo>
                  <a:moveTo>
                    <a:pt x="41" y="114"/>
                  </a:moveTo>
                  <a:cubicBezTo>
                    <a:pt x="41" y="114"/>
                    <a:pt x="42" y="113"/>
                    <a:pt x="42" y="112"/>
                  </a:cubicBezTo>
                  <a:cubicBezTo>
                    <a:pt x="46" y="112"/>
                    <a:pt x="48" y="110"/>
                    <a:pt x="51" y="109"/>
                  </a:cubicBezTo>
                  <a:cubicBezTo>
                    <a:pt x="53" y="108"/>
                    <a:pt x="55" y="107"/>
                    <a:pt x="57" y="106"/>
                  </a:cubicBezTo>
                  <a:cubicBezTo>
                    <a:pt x="58" y="105"/>
                    <a:pt x="61" y="104"/>
                    <a:pt x="63" y="103"/>
                  </a:cubicBezTo>
                  <a:cubicBezTo>
                    <a:pt x="61" y="105"/>
                    <a:pt x="58" y="107"/>
                    <a:pt x="56" y="109"/>
                  </a:cubicBezTo>
                  <a:cubicBezTo>
                    <a:pt x="51" y="111"/>
                    <a:pt x="46" y="113"/>
                    <a:pt x="41" y="114"/>
                  </a:cubicBezTo>
                  <a:moveTo>
                    <a:pt x="113" y="108"/>
                  </a:moveTo>
                  <a:cubicBezTo>
                    <a:pt x="112" y="108"/>
                    <a:pt x="110" y="108"/>
                    <a:pt x="109" y="107"/>
                  </a:cubicBezTo>
                  <a:cubicBezTo>
                    <a:pt x="114" y="105"/>
                    <a:pt x="119" y="103"/>
                    <a:pt x="124" y="101"/>
                  </a:cubicBezTo>
                  <a:cubicBezTo>
                    <a:pt x="122" y="105"/>
                    <a:pt x="118" y="108"/>
                    <a:pt x="113" y="108"/>
                  </a:cubicBezTo>
                  <a:cubicBezTo>
                    <a:pt x="113" y="108"/>
                    <a:pt x="113" y="108"/>
                    <a:pt x="113" y="108"/>
                  </a:cubicBezTo>
                  <a:moveTo>
                    <a:pt x="81" y="108"/>
                  </a:moveTo>
                  <a:cubicBezTo>
                    <a:pt x="80" y="108"/>
                    <a:pt x="78" y="107"/>
                    <a:pt x="76" y="106"/>
                  </a:cubicBezTo>
                  <a:cubicBezTo>
                    <a:pt x="82" y="105"/>
                    <a:pt x="88" y="102"/>
                    <a:pt x="93" y="100"/>
                  </a:cubicBezTo>
                  <a:cubicBezTo>
                    <a:pt x="94" y="100"/>
                    <a:pt x="94" y="100"/>
                    <a:pt x="94" y="100"/>
                  </a:cubicBezTo>
                  <a:cubicBezTo>
                    <a:pt x="91" y="105"/>
                    <a:pt x="86" y="108"/>
                    <a:pt x="81" y="108"/>
                  </a:cubicBezTo>
                  <a:moveTo>
                    <a:pt x="75" y="106"/>
                  </a:moveTo>
                  <a:cubicBezTo>
                    <a:pt x="82" y="104"/>
                    <a:pt x="88" y="101"/>
                    <a:pt x="95" y="98"/>
                  </a:cubicBezTo>
                  <a:cubicBezTo>
                    <a:pt x="95" y="99"/>
                    <a:pt x="95" y="99"/>
                    <a:pt x="95" y="99"/>
                  </a:cubicBezTo>
                  <a:cubicBezTo>
                    <a:pt x="88" y="101"/>
                    <a:pt x="82" y="104"/>
                    <a:pt x="75" y="106"/>
                  </a:cubicBezTo>
                  <a:moveTo>
                    <a:pt x="139" y="101"/>
                  </a:moveTo>
                  <a:cubicBezTo>
                    <a:pt x="138" y="101"/>
                    <a:pt x="137" y="100"/>
                    <a:pt x="136" y="100"/>
                  </a:cubicBezTo>
                  <a:cubicBezTo>
                    <a:pt x="139" y="100"/>
                    <a:pt x="142" y="99"/>
                    <a:pt x="145" y="98"/>
                  </a:cubicBezTo>
                  <a:cubicBezTo>
                    <a:pt x="144" y="100"/>
                    <a:pt x="142" y="101"/>
                    <a:pt x="139" y="101"/>
                  </a:cubicBezTo>
                  <a:moveTo>
                    <a:pt x="137" y="99"/>
                  </a:moveTo>
                  <a:cubicBezTo>
                    <a:pt x="137" y="99"/>
                    <a:pt x="137" y="99"/>
                    <a:pt x="139" y="98"/>
                  </a:cubicBezTo>
                  <a:cubicBezTo>
                    <a:pt x="141" y="96"/>
                    <a:pt x="144" y="96"/>
                    <a:pt x="146" y="94"/>
                  </a:cubicBezTo>
                  <a:cubicBezTo>
                    <a:pt x="146" y="95"/>
                    <a:pt x="146" y="96"/>
                    <a:pt x="146" y="97"/>
                  </a:cubicBezTo>
                  <a:cubicBezTo>
                    <a:pt x="144" y="97"/>
                    <a:pt x="142" y="98"/>
                    <a:pt x="141" y="98"/>
                  </a:cubicBezTo>
                  <a:cubicBezTo>
                    <a:pt x="139" y="99"/>
                    <a:pt x="138" y="99"/>
                    <a:pt x="137" y="99"/>
                  </a:cubicBezTo>
                  <a:moveTo>
                    <a:pt x="134" y="100"/>
                  </a:moveTo>
                  <a:cubicBezTo>
                    <a:pt x="133" y="99"/>
                    <a:pt x="132" y="99"/>
                    <a:pt x="131" y="98"/>
                  </a:cubicBezTo>
                  <a:cubicBezTo>
                    <a:pt x="132" y="98"/>
                    <a:pt x="133" y="97"/>
                    <a:pt x="135" y="97"/>
                  </a:cubicBezTo>
                  <a:cubicBezTo>
                    <a:pt x="137" y="96"/>
                    <a:pt x="140" y="94"/>
                    <a:pt x="142" y="94"/>
                  </a:cubicBezTo>
                  <a:cubicBezTo>
                    <a:pt x="143" y="93"/>
                    <a:pt x="143" y="93"/>
                    <a:pt x="144" y="93"/>
                  </a:cubicBezTo>
                  <a:cubicBezTo>
                    <a:pt x="145" y="93"/>
                    <a:pt x="145" y="94"/>
                    <a:pt x="143" y="95"/>
                  </a:cubicBezTo>
                  <a:cubicBezTo>
                    <a:pt x="140" y="96"/>
                    <a:pt x="137" y="97"/>
                    <a:pt x="134" y="100"/>
                  </a:cubicBezTo>
                  <a:cubicBezTo>
                    <a:pt x="134" y="100"/>
                    <a:pt x="134" y="100"/>
                    <a:pt x="134" y="100"/>
                  </a:cubicBezTo>
                  <a:moveTo>
                    <a:pt x="157" y="94"/>
                  </a:moveTo>
                  <a:cubicBezTo>
                    <a:pt x="158" y="94"/>
                    <a:pt x="160" y="93"/>
                    <a:pt x="162" y="93"/>
                  </a:cubicBezTo>
                  <a:cubicBezTo>
                    <a:pt x="160" y="94"/>
                    <a:pt x="158" y="94"/>
                    <a:pt x="157" y="94"/>
                  </a:cubicBezTo>
                  <a:moveTo>
                    <a:pt x="154" y="94"/>
                  </a:moveTo>
                  <a:cubicBezTo>
                    <a:pt x="158" y="90"/>
                    <a:pt x="165" y="91"/>
                    <a:pt x="169" y="86"/>
                  </a:cubicBezTo>
                  <a:cubicBezTo>
                    <a:pt x="168" y="88"/>
                    <a:pt x="166" y="90"/>
                    <a:pt x="164" y="91"/>
                  </a:cubicBezTo>
                  <a:cubicBezTo>
                    <a:pt x="164" y="91"/>
                    <a:pt x="164" y="91"/>
                    <a:pt x="164" y="91"/>
                  </a:cubicBezTo>
                  <a:cubicBezTo>
                    <a:pt x="161" y="92"/>
                    <a:pt x="157" y="94"/>
                    <a:pt x="154" y="94"/>
                  </a:cubicBezTo>
                  <a:moveTo>
                    <a:pt x="153" y="94"/>
                  </a:moveTo>
                  <a:cubicBezTo>
                    <a:pt x="152" y="93"/>
                    <a:pt x="151" y="93"/>
                    <a:pt x="151" y="92"/>
                  </a:cubicBezTo>
                  <a:cubicBezTo>
                    <a:pt x="151" y="92"/>
                    <a:pt x="151" y="92"/>
                    <a:pt x="151" y="92"/>
                  </a:cubicBezTo>
                  <a:cubicBezTo>
                    <a:pt x="155" y="91"/>
                    <a:pt x="159" y="89"/>
                    <a:pt x="163" y="88"/>
                  </a:cubicBezTo>
                  <a:cubicBezTo>
                    <a:pt x="164" y="87"/>
                    <a:pt x="166" y="86"/>
                    <a:pt x="167" y="86"/>
                  </a:cubicBezTo>
                  <a:cubicBezTo>
                    <a:pt x="168" y="85"/>
                    <a:pt x="169" y="85"/>
                    <a:pt x="169" y="85"/>
                  </a:cubicBezTo>
                  <a:cubicBezTo>
                    <a:pt x="170" y="85"/>
                    <a:pt x="167" y="87"/>
                    <a:pt x="166" y="87"/>
                  </a:cubicBezTo>
                  <a:cubicBezTo>
                    <a:pt x="162" y="90"/>
                    <a:pt x="156" y="90"/>
                    <a:pt x="153" y="94"/>
                  </a:cubicBezTo>
                  <a:moveTo>
                    <a:pt x="108" y="107"/>
                  </a:moveTo>
                  <a:cubicBezTo>
                    <a:pt x="106" y="105"/>
                    <a:pt x="104" y="104"/>
                    <a:pt x="103" y="102"/>
                  </a:cubicBezTo>
                  <a:cubicBezTo>
                    <a:pt x="115" y="98"/>
                    <a:pt x="127" y="94"/>
                    <a:pt x="139" y="90"/>
                  </a:cubicBezTo>
                  <a:cubicBezTo>
                    <a:pt x="145" y="88"/>
                    <a:pt x="150" y="86"/>
                    <a:pt x="156" y="84"/>
                  </a:cubicBezTo>
                  <a:cubicBezTo>
                    <a:pt x="159" y="83"/>
                    <a:pt x="162" y="82"/>
                    <a:pt x="166" y="80"/>
                  </a:cubicBezTo>
                  <a:cubicBezTo>
                    <a:pt x="166" y="80"/>
                    <a:pt x="170" y="79"/>
                    <a:pt x="170" y="79"/>
                  </a:cubicBezTo>
                  <a:cubicBezTo>
                    <a:pt x="170" y="79"/>
                    <a:pt x="170" y="79"/>
                    <a:pt x="169" y="80"/>
                  </a:cubicBezTo>
                  <a:cubicBezTo>
                    <a:pt x="156" y="87"/>
                    <a:pt x="142" y="91"/>
                    <a:pt x="128" y="97"/>
                  </a:cubicBezTo>
                  <a:cubicBezTo>
                    <a:pt x="128" y="97"/>
                    <a:pt x="128" y="97"/>
                    <a:pt x="128" y="97"/>
                  </a:cubicBezTo>
                  <a:cubicBezTo>
                    <a:pt x="127" y="97"/>
                    <a:pt x="127" y="97"/>
                    <a:pt x="127" y="97"/>
                  </a:cubicBezTo>
                  <a:cubicBezTo>
                    <a:pt x="120" y="100"/>
                    <a:pt x="114" y="103"/>
                    <a:pt x="108" y="107"/>
                  </a:cubicBezTo>
                  <a:moveTo>
                    <a:pt x="144" y="92"/>
                  </a:moveTo>
                  <a:cubicBezTo>
                    <a:pt x="146" y="91"/>
                    <a:pt x="148" y="90"/>
                    <a:pt x="150" y="89"/>
                  </a:cubicBezTo>
                  <a:cubicBezTo>
                    <a:pt x="155" y="87"/>
                    <a:pt x="160" y="85"/>
                    <a:pt x="165" y="83"/>
                  </a:cubicBezTo>
                  <a:cubicBezTo>
                    <a:pt x="167" y="81"/>
                    <a:pt x="170" y="80"/>
                    <a:pt x="172" y="79"/>
                  </a:cubicBezTo>
                  <a:cubicBezTo>
                    <a:pt x="172" y="80"/>
                    <a:pt x="171" y="82"/>
                    <a:pt x="171" y="84"/>
                  </a:cubicBezTo>
                  <a:cubicBezTo>
                    <a:pt x="170" y="83"/>
                    <a:pt x="170" y="83"/>
                    <a:pt x="170" y="83"/>
                  </a:cubicBezTo>
                  <a:cubicBezTo>
                    <a:pt x="167" y="84"/>
                    <a:pt x="164" y="86"/>
                    <a:pt x="162" y="87"/>
                  </a:cubicBezTo>
                  <a:cubicBezTo>
                    <a:pt x="158" y="89"/>
                    <a:pt x="154" y="90"/>
                    <a:pt x="151" y="91"/>
                  </a:cubicBezTo>
                  <a:cubicBezTo>
                    <a:pt x="151" y="92"/>
                    <a:pt x="151" y="92"/>
                    <a:pt x="151" y="92"/>
                  </a:cubicBezTo>
                  <a:cubicBezTo>
                    <a:pt x="150" y="92"/>
                    <a:pt x="150" y="92"/>
                    <a:pt x="150" y="92"/>
                  </a:cubicBezTo>
                  <a:cubicBezTo>
                    <a:pt x="149" y="91"/>
                    <a:pt x="149" y="91"/>
                    <a:pt x="148" y="91"/>
                  </a:cubicBezTo>
                  <a:cubicBezTo>
                    <a:pt x="148" y="91"/>
                    <a:pt x="148" y="91"/>
                    <a:pt x="148" y="91"/>
                  </a:cubicBezTo>
                  <a:cubicBezTo>
                    <a:pt x="148" y="91"/>
                    <a:pt x="148" y="91"/>
                    <a:pt x="148" y="91"/>
                  </a:cubicBezTo>
                  <a:cubicBezTo>
                    <a:pt x="147" y="91"/>
                    <a:pt x="146" y="91"/>
                    <a:pt x="146" y="92"/>
                  </a:cubicBezTo>
                  <a:cubicBezTo>
                    <a:pt x="145" y="92"/>
                    <a:pt x="145" y="92"/>
                    <a:pt x="144" y="92"/>
                  </a:cubicBezTo>
                  <a:moveTo>
                    <a:pt x="15" y="84"/>
                  </a:moveTo>
                  <a:cubicBezTo>
                    <a:pt x="16" y="83"/>
                    <a:pt x="16" y="83"/>
                    <a:pt x="16" y="82"/>
                  </a:cubicBezTo>
                  <a:cubicBezTo>
                    <a:pt x="17" y="80"/>
                    <a:pt x="19" y="78"/>
                    <a:pt x="21" y="77"/>
                  </a:cubicBezTo>
                  <a:cubicBezTo>
                    <a:pt x="19" y="79"/>
                    <a:pt x="17" y="81"/>
                    <a:pt x="15" y="84"/>
                  </a:cubicBezTo>
                  <a:moveTo>
                    <a:pt x="102" y="101"/>
                  </a:moveTo>
                  <a:cubicBezTo>
                    <a:pt x="101" y="100"/>
                    <a:pt x="100" y="99"/>
                    <a:pt x="99" y="98"/>
                  </a:cubicBezTo>
                  <a:cubicBezTo>
                    <a:pt x="105" y="96"/>
                    <a:pt x="111" y="94"/>
                    <a:pt x="116" y="92"/>
                  </a:cubicBezTo>
                  <a:cubicBezTo>
                    <a:pt x="130" y="87"/>
                    <a:pt x="145" y="83"/>
                    <a:pt x="159" y="77"/>
                  </a:cubicBezTo>
                  <a:cubicBezTo>
                    <a:pt x="163" y="76"/>
                    <a:pt x="166" y="74"/>
                    <a:pt x="170" y="72"/>
                  </a:cubicBezTo>
                  <a:cubicBezTo>
                    <a:pt x="167" y="73"/>
                    <a:pt x="164" y="76"/>
                    <a:pt x="160" y="77"/>
                  </a:cubicBezTo>
                  <a:cubicBezTo>
                    <a:pt x="154" y="79"/>
                    <a:pt x="148" y="81"/>
                    <a:pt x="142" y="84"/>
                  </a:cubicBezTo>
                  <a:cubicBezTo>
                    <a:pt x="135" y="87"/>
                    <a:pt x="128" y="90"/>
                    <a:pt x="120" y="94"/>
                  </a:cubicBezTo>
                  <a:cubicBezTo>
                    <a:pt x="114" y="96"/>
                    <a:pt x="108" y="98"/>
                    <a:pt x="102" y="101"/>
                  </a:cubicBezTo>
                  <a:moveTo>
                    <a:pt x="119" y="96"/>
                  </a:moveTo>
                  <a:cubicBezTo>
                    <a:pt x="127" y="92"/>
                    <a:pt x="135" y="89"/>
                    <a:pt x="143" y="85"/>
                  </a:cubicBezTo>
                  <a:cubicBezTo>
                    <a:pt x="152" y="81"/>
                    <a:pt x="164" y="79"/>
                    <a:pt x="171" y="72"/>
                  </a:cubicBezTo>
                  <a:cubicBezTo>
                    <a:pt x="172" y="74"/>
                    <a:pt x="172" y="75"/>
                    <a:pt x="172" y="77"/>
                  </a:cubicBezTo>
                  <a:cubicBezTo>
                    <a:pt x="159" y="81"/>
                    <a:pt x="147" y="87"/>
                    <a:pt x="134" y="91"/>
                  </a:cubicBezTo>
                  <a:cubicBezTo>
                    <a:pt x="129" y="92"/>
                    <a:pt x="124" y="94"/>
                    <a:pt x="119" y="96"/>
                  </a:cubicBezTo>
                  <a:moveTo>
                    <a:pt x="75" y="105"/>
                  </a:moveTo>
                  <a:cubicBezTo>
                    <a:pt x="74" y="105"/>
                    <a:pt x="72" y="103"/>
                    <a:pt x="71" y="102"/>
                  </a:cubicBezTo>
                  <a:cubicBezTo>
                    <a:pt x="76" y="102"/>
                    <a:pt x="81" y="100"/>
                    <a:pt x="86" y="98"/>
                  </a:cubicBezTo>
                  <a:cubicBezTo>
                    <a:pt x="94" y="94"/>
                    <a:pt x="102" y="91"/>
                    <a:pt x="111" y="87"/>
                  </a:cubicBezTo>
                  <a:cubicBezTo>
                    <a:pt x="128" y="81"/>
                    <a:pt x="146" y="74"/>
                    <a:pt x="163" y="68"/>
                  </a:cubicBezTo>
                  <a:cubicBezTo>
                    <a:pt x="149" y="73"/>
                    <a:pt x="135" y="80"/>
                    <a:pt x="121" y="86"/>
                  </a:cubicBezTo>
                  <a:cubicBezTo>
                    <a:pt x="106" y="93"/>
                    <a:pt x="89" y="98"/>
                    <a:pt x="75" y="105"/>
                  </a:cubicBezTo>
                  <a:moveTo>
                    <a:pt x="99" y="97"/>
                  </a:moveTo>
                  <a:cubicBezTo>
                    <a:pt x="98" y="97"/>
                    <a:pt x="98" y="97"/>
                    <a:pt x="98" y="97"/>
                  </a:cubicBezTo>
                  <a:cubicBezTo>
                    <a:pt x="106" y="94"/>
                    <a:pt x="114" y="90"/>
                    <a:pt x="121" y="87"/>
                  </a:cubicBezTo>
                  <a:cubicBezTo>
                    <a:pt x="129" y="84"/>
                    <a:pt x="138" y="80"/>
                    <a:pt x="146" y="77"/>
                  </a:cubicBezTo>
                  <a:cubicBezTo>
                    <a:pt x="152" y="74"/>
                    <a:pt x="161" y="72"/>
                    <a:pt x="166" y="67"/>
                  </a:cubicBezTo>
                  <a:cubicBezTo>
                    <a:pt x="166" y="67"/>
                    <a:pt x="166" y="67"/>
                    <a:pt x="166" y="67"/>
                  </a:cubicBezTo>
                  <a:cubicBezTo>
                    <a:pt x="167" y="67"/>
                    <a:pt x="167" y="67"/>
                    <a:pt x="167" y="67"/>
                  </a:cubicBezTo>
                  <a:cubicBezTo>
                    <a:pt x="169" y="68"/>
                    <a:pt x="170" y="69"/>
                    <a:pt x="171" y="71"/>
                  </a:cubicBezTo>
                  <a:cubicBezTo>
                    <a:pt x="164" y="73"/>
                    <a:pt x="157" y="77"/>
                    <a:pt x="149" y="79"/>
                  </a:cubicBezTo>
                  <a:cubicBezTo>
                    <a:pt x="141" y="82"/>
                    <a:pt x="133" y="85"/>
                    <a:pt x="125" y="88"/>
                  </a:cubicBezTo>
                  <a:cubicBezTo>
                    <a:pt x="116" y="91"/>
                    <a:pt x="107" y="94"/>
                    <a:pt x="99" y="97"/>
                  </a:cubicBezTo>
                  <a:moveTo>
                    <a:pt x="73" y="101"/>
                  </a:moveTo>
                  <a:cubicBezTo>
                    <a:pt x="72" y="101"/>
                    <a:pt x="72" y="101"/>
                    <a:pt x="73" y="101"/>
                  </a:cubicBezTo>
                  <a:cubicBezTo>
                    <a:pt x="75" y="100"/>
                    <a:pt x="78" y="99"/>
                    <a:pt x="81" y="97"/>
                  </a:cubicBezTo>
                  <a:cubicBezTo>
                    <a:pt x="98" y="90"/>
                    <a:pt x="116" y="84"/>
                    <a:pt x="133" y="77"/>
                  </a:cubicBezTo>
                  <a:cubicBezTo>
                    <a:pt x="144" y="72"/>
                    <a:pt x="156" y="69"/>
                    <a:pt x="166" y="64"/>
                  </a:cubicBezTo>
                  <a:cubicBezTo>
                    <a:pt x="166" y="64"/>
                    <a:pt x="166" y="64"/>
                    <a:pt x="166" y="64"/>
                  </a:cubicBezTo>
                  <a:cubicBezTo>
                    <a:pt x="166" y="65"/>
                    <a:pt x="166" y="66"/>
                    <a:pt x="166" y="66"/>
                  </a:cubicBezTo>
                  <a:cubicBezTo>
                    <a:pt x="166" y="66"/>
                    <a:pt x="166" y="66"/>
                    <a:pt x="166" y="66"/>
                  </a:cubicBezTo>
                  <a:cubicBezTo>
                    <a:pt x="148" y="73"/>
                    <a:pt x="130" y="79"/>
                    <a:pt x="113" y="85"/>
                  </a:cubicBezTo>
                  <a:cubicBezTo>
                    <a:pt x="105" y="88"/>
                    <a:pt x="97" y="91"/>
                    <a:pt x="90" y="95"/>
                  </a:cubicBezTo>
                  <a:cubicBezTo>
                    <a:pt x="86" y="97"/>
                    <a:pt x="82" y="99"/>
                    <a:pt x="78" y="100"/>
                  </a:cubicBezTo>
                  <a:cubicBezTo>
                    <a:pt x="78" y="100"/>
                    <a:pt x="73" y="101"/>
                    <a:pt x="73" y="101"/>
                  </a:cubicBezTo>
                  <a:moveTo>
                    <a:pt x="166" y="61"/>
                  </a:moveTo>
                  <a:cubicBezTo>
                    <a:pt x="166" y="61"/>
                    <a:pt x="168" y="60"/>
                    <a:pt x="169" y="59"/>
                  </a:cubicBezTo>
                  <a:cubicBezTo>
                    <a:pt x="171" y="59"/>
                    <a:pt x="173" y="58"/>
                    <a:pt x="173" y="58"/>
                  </a:cubicBezTo>
                  <a:cubicBezTo>
                    <a:pt x="173" y="58"/>
                    <a:pt x="173" y="58"/>
                    <a:pt x="173" y="58"/>
                  </a:cubicBezTo>
                  <a:cubicBezTo>
                    <a:pt x="173" y="58"/>
                    <a:pt x="173" y="58"/>
                    <a:pt x="173" y="58"/>
                  </a:cubicBezTo>
                  <a:cubicBezTo>
                    <a:pt x="173" y="59"/>
                    <a:pt x="172" y="59"/>
                    <a:pt x="172" y="59"/>
                  </a:cubicBezTo>
                  <a:cubicBezTo>
                    <a:pt x="170" y="60"/>
                    <a:pt x="168" y="61"/>
                    <a:pt x="166" y="62"/>
                  </a:cubicBezTo>
                  <a:cubicBezTo>
                    <a:pt x="162" y="65"/>
                    <a:pt x="157" y="67"/>
                    <a:pt x="153" y="68"/>
                  </a:cubicBezTo>
                  <a:cubicBezTo>
                    <a:pt x="143" y="72"/>
                    <a:pt x="133" y="76"/>
                    <a:pt x="123" y="79"/>
                  </a:cubicBezTo>
                  <a:cubicBezTo>
                    <a:pt x="106" y="86"/>
                    <a:pt x="88" y="92"/>
                    <a:pt x="71" y="101"/>
                  </a:cubicBezTo>
                  <a:cubicBezTo>
                    <a:pt x="71" y="100"/>
                    <a:pt x="70" y="100"/>
                    <a:pt x="70" y="99"/>
                  </a:cubicBezTo>
                  <a:cubicBezTo>
                    <a:pt x="70" y="99"/>
                    <a:pt x="70" y="99"/>
                    <a:pt x="70" y="99"/>
                  </a:cubicBezTo>
                  <a:cubicBezTo>
                    <a:pt x="74" y="98"/>
                    <a:pt x="77" y="96"/>
                    <a:pt x="80" y="94"/>
                  </a:cubicBezTo>
                  <a:cubicBezTo>
                    <a:pt x="81" y="94"/>
                    <a:pt x="81" y="94"/>
                    <a:pt x="82" y="94"/>
                  </a:cubicBezTo>
                  <a:cubicBezTo>
                    <a:pt x="91" y="90"/>
                    <a:pt x="100" y="87"/>
                    <a:pt x="110" y="83"/>
                  </a:cubicBezTo>
                  <a:cubicBezTo>
                    <a:pt x="119" y="79"/>
                    <a:pt x="128" y="75"/>
                    <a:pt x="138" y="72"/>
                  </a:cubicBezTo>
                  <a:cubicBezTo>
                    <a:pt x="148" y="68"/>
                    <a:pt x="157" y="65"/>
                    <a:pt x="166" y="61"/>
                  </a:cubicBezTo>
                  <a:cubicBezTo>
                    <a:pt x="166" y="61"/>
                    <a:pt x="166" y="61"/>
                    <a:pt x="166" y="61"/>
                  </a:cubicBezTo>
                  <a:moveTo>
                    <a:pt x="43" y="111"/>
                  </a:moveTo>
                  <a:cubicBezTo>
                    <a:pt x="44" y="110"/>
                    <a:pt x="45" y="109"/>
                    <a:pt x="45" y="108"/>
                  </a:cubicBezTo>
                  <a:cubicBezTo>
                    <a:pt x="53" y="104"/>
                    <a:pt x="60" y="100"/>
                    <a:pt x="67" y="97"/>
                  </a:cubicBezTo>
                  <a:cubicBezTo>
                    <a:pt x="77" y="93"/>
                    <a:pt x="86" y="88"/>
                    <a:pt x="95" y="84"/>
                  </a:cubicBezTo>
                  <a:cubicBezTo>
                    <a:pt x="115" y="75"/>
                    <a:pt x="135" y="67"/>
                    <a:pt x="155" y="60"/>
                  </a:cubicBezTo>
                  <a:cubicBezTo>
                    <a:pt x="159" y="58"/>
                    <a:pt x="163" y="57"/>
                    <a:pt x="167" y="55"/>
                  </a:cubicBezTo>
                  <a:cubicBezTo>
                    <a:pt x="169" y="54"/>
                    <a:pt x="172" y="53"/>
                    <a:pt x="174" y="52"/>
                  </a:cubicBezTo>
                  <a:cubicBezTo>
                    <a:pt x="175" y="52"/>
                    <a:pt x="175" y="52"/>
                    <a:pt x="175" y="52"/>
                  </a:cubicBezTo>
                  <a:cubicBezTo>
                    <a:pt x="175" y="52"/>
                    <a:pt x="173" y="53"/>
                    <a:pt x="172" y="53"/>
                  </a:cubicBezTo>
                  <a:cubicBezTo>
                    <a:pt x="170" y="54"/>
                    <a:pt x="168" y="55"/>
                    <a:pt x="169" y="55"/>
                  </a:cubicBezTo>
                  <a:cubicBezTo>
                    <a:pt x="169" y="55"/>
                    <a:pt x="169" y="55"/>
                    <a:pt x="169" y="55"/>
                  </a:cubicBezTo>
                  <a:cubicBezTo>
                    <a:pt x="159" y="59"/>
                    <a:pt x="149" y="63"/>
                    <a:pt x="140" y="67"/>
                  </a:cubicBezTo>
                  <a:cubicBezTo>
                    <a:pt x="121" y="75"/>
                    <a:pt x="102" y="83"/>
                    <a:pt x="83" y="92"/>
                  </a:cubicBezTo>
                  <a:cubicBezTo>
                    <a:pt x="83" y="92"/>
                    <a:pt x="82" y="92"/>
                    <a:pt x="82" y="93"/>
                  </a:cubicBezTo>
                  <a:cubicBezTo>
                    <a:pt x="77" y="94"/>
                    <a:pt x="73" y="96"/>
                    <a:pt x="69" y="98"/>
                  </a:cubicBezTo>
                  <a:cubicBezTo>
                    <a:pt x="69" y="98"/>
                    <a:pt x="69" y="98"/>
                    <a:pt x="69" y="98"/>
                  </a:cubicBezTo>
                  <a:cubicBezTo>
                    <a:pt x="68" y="98"/>
                    <a:pt x="68" y="98"/>
                    <a:pt x="68" y="98"/>
                  </a:cubicBezTo>
                  <a:cubicBezTo>
                    <a:pt x="68" y="98"/>
                    <a:pt x="68" y="98"/>
                    <a:pt x="68" y="98"/>
                  </a:cubicBezTo>
                  <a:cubicBezTo>
                    <a:pt x="67" y="98"/>
                    <a:pt x="67" y="98"/>
                    <a:pt x="66" y="99"/>
                  </a:cubicBezTo>
                  <a:cubicBezTo>
                    <a:pt x="66" y="100"/>
                    <a:pt x="65" y="100"/>
                    <a:pt x="64" y="101"/>
                  </a:cubicBezTo>
                  <a:cubicBezTo>
                    <a:pt x="64" y="101"/>
                    <a:pt x="64" y="101"/>
                    <a:pt x="64" y="101"/>
                  </a:cubicBezTo>
                  <a:cubicBezTo>
                    <a:pt x="57" y="104"/>
                    <a:pt x="51" y="109"/>
                    <a:pt x="43" y="111"/>
                  </a:cubicBezTo>
                  <a:moveTo>
                    <a:pt x="97" y="87"/>
                  </a:moveTo>
                  <a:cubicBezTo>
                    <a:pt x="107" y="82"/>
                    <a:pt x="117" y="77"/>
                    <a:pt x="128" y="73"/>
                  </a:cubicBezTo>
                  <a:cubicBezTo>
                    <a:pt x="137" y="70"/>
                    <a:pt x="145" y="66"/>
                    <a:pt x="154" y="62"/>
                  </a:cubicBezTo>
                  <a:cubicBezTo>
                    <a:pt x="161" y="59"/>
                    <a:pt x="170" y="57"/>
                    <a:pt x="176" y="52"/>
                  </a:cubicBezTo>
                  <a:cubicBezTo>
                    <a:pt x="176" y="54"/>
                    <a:pt x="175" y="55"/>
                    <a:pt x="174" y="57"/>
                  </a:cubicBezTo>
                  <a:cubicBezTo>
                    <a:pt x="165" y="60"/>
                    <a:pt x="156" y="64"/>
                    <a:pt x="147" y="67"/>
                  </a:cubicBezTo>
                  <a:cubicBezTo>
                    <a:pt x="138" y="70"/>
                    <a:pt x="130" y="74"/>
                    <a:pt x="121" y="77"/>
                  </a:cubicBezTo>
                  <a:cubicBezTo>
                    <a:pt x="113" y="81"/>
                    <a:pt x="105" y="84"/>
                    <a:pt x="97" y="87"/>
                  </a:cubicBezTo>
                  <a:moveTo>
                    <a:pt x="47" y="106"/>
                  </a:moveTo>
                  <a:cubicBezTo>
                    <a:pt x="47" y="104"/>
                    <a:pt x="48" y="103"/>
                    <a:pt x="49" y="101"/>
                  </a:cubicBezTo>
                  <a:cubicBezTo>
                    <a:pt x="70" y="90"/>
                    <a:pt x="93" y="80"/>
                    <a:pt x="115" y="71"/>
                  </a:cubicBezTo>
                  <a:cubicBezTo>
                    <a:pt x="127" y="66"/>
                    <a:pt x="138" y="62"/>
                    <a:pt x="149" y="57"/>
                  </a:cubicBezTo>
                  <a:cubicBezTo>
                    <a:pt x="154" y="55"/>
                    <a:pt x="159" y="53"/>
                    <a:pt x="164" y="51"/>
                  </a:cubicBezTo>
                  <a:cubicBezTo>
                    <a:pt x="165" y="51"/>
                    <a:pt x="165" y="51"/>
                    <a:pt x="166" y="50"/>
                  </a:cubicBezTo>
                  <a:cubicBezTo>
                    <a:pt x="146" y="60"/>
                    <a:pt x="125" y="66"/>
                    <a:pt x="105" y="75"/>
                  </a:cubicBezTo>
                  <a:cubicBezTo>
                    <a:pt x="85" y="84"/>
                    <a:pt x="66" y="95"/>
                    <a:pt x="47" y="106"/>
                  </a:cubicBezTo>
                  <a:moveTo>
                    <a:pt x="24" y="71"/>
                  </a:moveTo>
                  <a:cubicBezTo>
                    <a:pt x="30" y="68"/>
                    <a:pt x="37" y="63"/>
                    <a:pt x="44" y="60"/>
                  </a:cubicBezTo>
                  <a:cubicBezTo>
                    <a:pt x="50" y="56"/>
                    <a:pt x="56" y="53"/>
                    <a:pt x="62" y="50"/>
                  </a:cubicBezTo>
                  <a:cubicBezTo>
                    <a:pt x="50" y="57"/>
                    <a:pt x="37" y="64"/>
                    <a:pt x="26" y="73"/>
                  </a:cubicBezTo>
                  <a:cubicBezTo>
                    <a:pt x="26" y="73"/>
                    <a:pt x="26" y="73"/>
                    <a:pt x="26" y="73"/>
                  </a:cubicBezTo>
                  <a:cubicBezTo>
                    <a:pt x="26" y="72"/>
                    <a:pt x="25" y="71"/>
                    <a:pt x="24" y="71"/>
                  </a:cubicBezTo>
                  <a:cubicBezTo>
                    <a:pt x="24" y="71"/>
                    <a:pt x="24" y="71"/>
                    <a:pt x="24" y="71"/>
                  </a:cubicBezTo>
                  <a:cubicBezTo>
                    <a:pt x="24" y="71"/>
                    <a:pt x="24" y="71"/>
                    <a:pt x="24" y="71"/>
                  </a:cubicBezTo>
                  <a:moveTo>
                    <a:pt x="21" y="71"/>
                  </a:moveTo>
                  <a:cubicBezTo>
                    <a:pt x="19" y="71"/>
                    <a:pt x="16" y="71"/>
                    <a:pt x="14" y="70"/>
                  </a:cubicBezTo>
                  <a:cubicBezTo>
                    <a:pt x="29" y="63"/>
                    <a:pt x="43" y="56"/>
                    <a:pt x="57" y="48"/>
                  </a:cubicBezTo>
                  <a:cubicBezTo>
                    <a:pt x="45" y="56"/>
                    <a:pt x="33" y="63"/>
                    <a:pt x="21" y="71"/>
                  </a:cubicBezTo>
                  <a:moveTo>
                    <a:pt x="58" y="100"/>
                  </a:moveTo>
                  <a:cubicBezTo>
                    <a:pt x="75" y="91"/>
                    <a:pt x="93" y="82"/>
                    <a:pt x="110" y="74"/>
                  </a:cubicBezTo>
                  <a:cubicBezTo>
                    <a:pt x="131" y="64"/>
                    <a:pt x="154" y="58"/>
                    <a:pt x="175" y="47"/>
                  </a:cubicBezTo>
                  <a:cubicBezTo>
                    <a:pt x="175" y="48"/>
                    <a:pt x="176" y="49"/>
                    <a:pt x="176" y="50"/>
                  </a:cubicBezTo>
                  <a:cubicBezTo>
                    <a:pt x="154" y="60"/>
                    <a:pt x="130" y="67"/>
                    <a:pt x="108" y="77"/>
                  </a:cubicBezTo>
                  <a:cubicBezTo>
                    <a:pt x="97" y="82"/>
                    <a:pt x="85" y="88"/>
                    <a:pt x="74" y="93"/>
                  </a:cubicBezTo>
                  <a:cubicBezTo>
                    <a:pt x="68" y="95"/>
                    <a:pt x="63" y="98"/>
                    <a:pt x="58" y="100"/>
                  </a:cubicBezTo>
                  <a:moveTo>
                    <a:pt x="4" y="56"/>
                  </a:moveTo>
                  <a:cubicBezTo>
                    <a:pt x="5" y="50"/>
                    <a:pt x="12" y="46"/>
                    <a:pt x="18" y="46"/>
                  </a:cubicBezTo>
                  <a:cubicBezTo>
                    <a:pt x="18" y="46"/>
                    <a:pt x="18" y="46"/>
                    <a:pt x="18" y="46"/>
                  </a:cubicBezTo>
                  <a:cubicBezTo>
                    <a:pt x="13" y="49"/>
                    <a:pt x="9" y="53"/>
                    <a:pt x="4" y="56"/>
                  </a:cubicBezTo>
                  <a:moveTo>
                    <a:pt x="49" y="99"/>
                  </a:moveTo>
                  <a:cubicBezTo>
                    <a:pt x="49" y="99"/>
                    <a:pt x="49" y="98"/>
                    <a:pt x="50" y="97"/>
                  </a:cubicBezTo>
                  <a:cubicBezTo>
                    <a:pt x="50" y="97"/>
                    <a:pt x="50" y="97"/>
                    <a:pt x="50" y="97"/>
                  </a:cubicBezTo>
                  <a:cubicBezTo>
                    <a:pt x="50" y="97"/>
                    <a:pt x="50" y="97"/>
                    <a:pt x="50" y="97"/>
                  </a:cubicBezTo>
                  <a:cubicBezTo>
                    <a:pt x="58" y="94"/>
                    <a:pt x="65" y="89"/>
                    <a:pt x="73" y="85"/>
                  </a:cubicBezTo>
                  <a:cubicBezTo>
                    <a:pt x="78" y="83"/>
                    <a:pt x="84" y="80"/>
                    <a:pt x="89" y="78"/>
                  </a:cubicBezTo>
                  <a:cubicBezTo>
                    <a:pt x="109" y="69"/>
                    <a:pt x="129" y="61"/>
                    <a:pt x="148" y="52"/>
                  </a:cubicBezTo>
                  <a:cubicBezTo>
                    <a:pt x="153" y="50"/>
                    <a:pt x="157" y="47"/>
                    <a:pt x="162" y="45"/>
                  </a:cubicBezTo>
                  <a:cubicBezTo>
                    <a:pt x="162" y="44"/>
                    <a:pt x="162" y="44"/>
                    <a:pt x="162" y="44"/>
                  </a:cubicBezTo>
                  <a:cubicBezTo>
                    <a:pt x="154" y="50"/>
                    <a:pt x="145" y="54"/>
                    <a:pt x="137" y="58"/>
                  </a:cubicBezTo>
                  <a:cubicBezTo>
                    <a:pt x="118" y="67"/>
                    <a:pt x="100" y="74"/>
                    <a:pt x="82" y="83"/>
                  </a:cubicBezTo>
                  <a:cubicBezTo>
                    <a:pt x="71" y="88"/>
                    <a:pt x="61" y="94"/>
                    <a:pt x="50" y="99"/>
                  </a:cubicBezTo>
                  <a:cubicBezTo>
                    <a:pt x="49" y="99"/>
                    <a:pt x="49" y="99"/>
                    <a:pt x="49" y="99"/>
                  </a:cubicBezTo>
                  <a:moveTo>
                    <a:pt x="85" y="82"/>
                  </a:moveTo>
                  <a:cubicBezTo>
                    <a:pt x="94" y="78"/>
                    <a:pt x="102" y="74"/>
                    <a:pt x="111" y="71"/>
                  </a:cubicBezTo>
                  <a:cubicBezTo>
                    <a:pt x="131" y="62"/>
                    <a:pt x="151" y="53"/>
                    <a:pt x="169" y="41"/>
                  </a:cubicBezTo>
                  <a:cubicBezTo>
                    <a:pt x="171" y="42"/>
                    <a:pt x="173" y="44"/>
                    <a:pt x="174" y="46"/>
                  </a:cubicBezTo>
                  <a:cubicBezTo>
                    <a:pt x="153" y="56"/>
                    <a:pt x="130" y="63"/>
                    <a:pt x="108" y="73"/>
                  </a:cubicBezTo>
                  <a:cubicBezTo>
                    <a:pt x="101" y="76"/>
                    <a:pt x="93" y="79"/>
                    <a:pt x="85" y="82"/>
                  </a:cubicBezTo>
                  <a:moveTo>
                    <a:pt x="50" y="96"/>
                  </a:moveTo>
                  <a:cubicBezTo>
                    <a:pt x="50" y="95"/>
                    <a:pt x="50" y="95"/>
                    <a:pt x="50" y="94"/>
                  </a:cubicBezTo>
                  <a:cubicBezTo>
                    <a:pt x="54" y="93"/>
                    <a:pt x="58" y="91"/>
                    <a:pt x="62" y="89"/>
                  </a:cubicBezTo>
                  <a:cubicBezTo>
                    <a:pt x="72" y="84"/>
                    <a:pt x="81" y="79"/>
                    <a:pt x="91" y="75"/>
                  </a:cubicBezTo>
                  <a:cubicBezTo>
                    <a:pt x="111" y="66"/>
                    <a:pt x="130" y="56"/>
                    <a:pt x="149" y="46"/>
                  </a:cubicBezTo>
                  <a:cubicBezTo>
                    <a:pt x="152" y="45"/>
                    <a:pt x="155" y="42"/>
                    <a:pt x="159" y="40"/>
                  </a:cubicBezTo>
                  <a:cubicBezTo>
                    <a:pt x="159" y="40"/>
                    <a:pt x="159" y="40"/>
                    <a:pt x="159" y="40"/>
                  </a:cubicBezTo>
                  <a:cubicBezTo>
                    <a:pt x="155" y="43"/>
                    <a:pt x="152" y="45"/>
                    <a:pt x="148" y="47"/>
                  </a:cubicBezTo>
                  <a:cubicBezTo>
                    <a:pt x="139" y="53"/>
                    <a:pt x="130" y="58"/>
                    <a:pt x="120" y="62"/>
                  </a:cubicBezTo>
                  <a:cubicBezTo>
                    <a:pt x="101" y="71"/>
                    <a:pt x="83" y="80"/>
                    <a:pt x="65" y="88"/>
                  </a:cubicBezTo>
                  <a:cubicBezTo>
                    <a:pt x="62" y="89"/>
                    <a:pt x="60" y="90"/>
                    <a:pt x="58" y="92"/>
                  </a:cubicBezTo>
                  <a:cubicBezTo>
                    <a:pt x="55" y="93"/>
                    <a:pt x="53" y="94"/>
                    <a:pt x="50" y="96"/>
                  </a:cubicBezTo>
                  <a:moveTo>
                    <a:pt x="100" y="72"/>
                  </a:moveTo>
                  <a:cubicBezTo>
                    <a:pt x="102" y="71"/>
                    <a:pt x="103" y="71"/>
                    <a:pt x="105" y="70"/>
                  </a:cubicBezTo>
                  <a:cubicBezTo>
                    <a:pt x="115" y="66"/>
                    <a:pt x="124" y="62"/>
                    <a:pt x="134" y="57"/>
                  </a:cubicBezTo>
                  <a:cubicBezTo>
                    <a:pt x="144" y="52"/>
                    <a:pt x="152" y="46"/>
                    <a:pt x="161" y="40"/>
                  </a:cubicBezTo>
                  <a:cubicBezTo>
                    <a:pt x="162" y="40"/>
                    <a:pt x="162" y="40"/>
                    <a:pt x="163" y="40"/>
                  </a:cubicBezTo>
                  <a:cubicBezTo>
                    <a:pt x="165" y="40"/>
                    <a:pt x="166" y="40"/>
                    <a:pt x="168" y="41"/>
                  </a:cubicBezTo>
                  <a:cubicBezTo>
                    <a:pt x="159" y="45"/>
                    <a:pt x="150" y="50"/>
                    <a:pt x="141" y="54"/>
                  </a:cubicBezTo>
                  <a:cubicBezTo>
                    <a:pt x="130" y="59"/>
                    <a:pt x="119" y="64"/>
                    <a:pt x="108" y="69"/>
                  </a:cubicBezTo>
                  <a:cubicBezTo>
                    <a:pt x="105" y="70"/>
                    <a:pt x="103" y="71"/>
                    <a:pt x="100" y="72"/>
                  </a:cubicBezTo>
                  <a:moveTo>
                    <a:pt x="23" y="44"/>
                  </a:moveTo>
                  <a:cubicBezTo>
                    <a:pt x="22" y="43"/>
                    <a:pt x="22" y="43"/>
                    <a:pt x="22" y="43"/>
                  </a:cubicBezTo>
                  <a:cubicBezTo>
                    <a:pt x="24" y="43"/>
                    <a:pt x="25" y="42"/>
                    <a:pt x="26" y="41"/>
                  </a:cubicBezTo>
                  <a:cubicBezTo>
                    <a:pt x="27" y="40"/>
                    <a:pt x="29" y="39"/>
                    <a:pt x="30" y="38"/>
                  </a:cubicBezTo>
                  <a:cubicBezTo>
                    <a:pt x="31" y="38"/>
                    <a:pt x="31" y="37"/>
                    <a:pt x="32" y="37"/>
                  </a:cubicBezTo>
                  <a:cubicBezTo>
                    <a:pt x="29" y="39"/>
                    <a:pt x="26" y="42"/>
                    <a:pt x="23" y="44"/>
                  </a:cubicBezTo>
                  <a:moveTo>
                    <a:pt x="8" y="67"/>
                  </a:moveTo>
                  <a:cubicBezTo>
                    <a:pt x="8" y="66"/>
                    <a:pt x="7" y="65"/>
                    <a:pt x="7" y="65"/>
                  </a:cubicBezTo>
                  <a:cubicBezTo>
                    <a:pt x="21" y="55"/>
                    <a:pt x="37" y="47"/>
                    <a:pt x="53" y="38"/>
                  </a:cubicBezTo>
                  <a:cubicBezTo>
                    <a:pt x="53" y="38"/>
                    <a:pt x="54" y="38"/>
                    <a:pt x="55" y="37"/>
                  </a:cubicBezTo>
                  <a:cubicBezTo>
                    <a:pt x="53" y="38"/>
                    <a:pt x="51" y="39"/>
                    <a:pt x="49" y="40"/>
                  </a:cubicBezTo>
                  <a:cubicBezTo>
                    <a:pt x="35" y="48"/>
                    <a:pt x="21" y="57"/>
                    <a:pt x="8" y="67"/>
                  </a:cubicBezTo>
                  <a:moveTo>
                    <a:pt x="33" y="97"/>
                  </a:moveTo>
                  <a:cubicBezTo>
                    <a:pt x="31" y="97"/>
                    <a:pt x="28" y="97"/>
                    <a:pt x="26" y="96"/>
                  </a:cubicBezTo>
                  <a:cubicBezTo>
                    <a:pt x="34" y="90"/>
                    <a:pt x="45" y="87"/>
                    <a:pt x="54" y="83"/>
                  </a:cubicBezTo>
                  <a:cubicBezTo>
                    <a:pt x="65" y="77"/>
                    <a:pt x="75" y="72"/>
                    <a:pt x="86" y="66"/>
                  </a:cubicBezTo>
                  <a:cubicBezTo>
                    <a:pt x="97" y="61"/>
                    <a:pt x="108" y="56"/>
                    <a:pt x="119" y="51"/>
                  </a:cubicBezTo>
                  <a:cubicBezTo>
                    <a:pt x="130" y="47"/>
                    <a:pt x="141" y="41"/>
                    <a:pt x="152" y="37"/>
                  </a:cubicBezTo>
                  <a:cubicBezTo>
                    <a:pt x="153" y="36"/>
                    <a:pt x="154" y="35"/>
                    <a:pt x="154" y="35"/>
                  </a:cubicBezTo>
                  <a:cubicBezTo>
                    <a:pt x="154" y="35"/>
                    <a:pt x="154" y="36"/>
                    <a:pt x="152" y="37"/>
                  </a:cubicBezTo>
                  <a:cubicBezTo>
                    <a:pt x="150" y="38"/>
                    <a:pt x="147" y="39"/>
                    <a:pt x="145" y="41"/>
                  </a:cubicBezTo>
                  <a:cubicBezTo>
                    <a:pt x="140" y="43"/>
                    <a:pt x="135" y="46"/>
                    <a:pt x="130" y="49"/>
                  </a:cubicBezTo>
                  <a:cubicBezTo>
                    <a:pt x="120" y="54"/>
                    <a:pt x="109" y="58"/>
                    <a:pt x="99" y="64"/>
                  </a:cubicBezTo>
                  <a:cubicBezTo>
                    <a:pt x="89" y="70"/>
                    <a:pt x="79" y="74"/>
                    <a:pt x="69" y="80"/>
                  </a:cubicBezTo>
                  <a:cubicBezTo>
                    <a:pt x="58" y="85"/>
                    <a:pt x="47" y="90"/>
                    <a:pt x="38" y="97"/>
                  </a:cubicBezTo>
                  <a:cubicBezTo>
                    <a:pt x="36" y="97"/>
                    <a:pt x="34" y="97"/>
                    <a:pt x="33" y="97"/>
                  </a:cubicBezTo>
                  <a:moveTo>
                    <a:pt x="41" y="96"/>
                  </a:moveTo>
                  <a:cubicBezTo>
                    <a:pt x="45" y="94"/>
                    <a:pt x="48" y="91"/>
                    <a:pt x="51" y="90"/>
                  </a:cubicBezTo>
                  <a:cubicBezTo>
                    <a:pt x="56" y="87"/>
                    <a:pt x="62" y="85"/>
                    <a:pt x="67" y="82"/>
                  </a:cubicBezTo>
                  <a:cubicBezTo>
                    <a:pt x="77" y="76"/>
                    <a:pt x="88" y="71"/>
                    <a:pt x="98" y="66"/>
                  </a:cubicBezTo>
                  <a:cubicBezTo>
                    <a:pt x="108" y="60"/>
                    <a:pt x="118" y="55"/>
                    <a:pt x="128" y="51"/>
                  </a:cubicBezTo>
                  <a:cubicBezTo>
                    <a:pt x="138" y="46"/>
                    <a:pt x="148" y="41"/>
                    <a:pt x="156" y="35"/>
                  </a:cubicBezTo>
                  <a:cubicBezTo>
                    <a:pt x="156" y="36"/>
                    <a:pt x="156" y="37"/>
                    <a:pt x="155" y="38"/>
                  </a:cubicBezTo>
                  <a:cubicBezTo>
                    <a:pt x="155" y="38"/>
                    <a:pt x="155" y="39"/>
                    <a:pt x="155" y="40"/>
                  </a:cubicBezTo>
                  <a:cubicBezTo>
                    <a:pt x="156" y="40"/>
                    <a:pt x="156" y="40"/>
                    <a:pt x="156" y="41"/>
                  </a:cubicBezTo>
                  <a:cubicBezTo>
                    <a:pt x="150" y="44"/>
                    <a:pt x="144" y="48"/>
                    <a:pt x="137" y="51"/>
                  </a:cubicBezTo>
                  <a:cubicBezTo>
                    <a:pt x="127" y="57"/>
                    <a:pt x="116" y="62"/>
                    <a:pt x="105" y="67"/>
                  </a:cubicBezTo>
                  <a:cubicBezTo>
                    <a:pt x="94" y="72"/>
                    <a:pt x="83" y="77"/>
                    <a:pt x="72" y="82"/>
                  </a:cubicBezTo>
                  <a:cubicBezTo>
                    <a:pt x="64" y="86"/>
                    <a:pt x="57" y="90"/>
                    <a:pt x="49" y="94"/>
                  </a:cubicBezTo>
                  <a:cubicBezTo>
                    <a:pt x="48" y="94"/>
                    <a:pt x="48" y="94"/>
                    <a:pt x="48" y="94"/>
                  </a:cubicBezTo>
                  <a:cubicBezTo>
                    <a:pt x="48" y="94"/>
                    <a:pt x="48" y="94"/>
                    <a:pt x="47" y="94"/>
                  </a:cubicBezTo>
                  <a:cubicBezTo>
                    <a:pt x="45" y="95"/>
                    <a:pt x="43" y="96"/>
                    <a:pt x="41" y="96"/>
                  </a:cubicBezTo>
                  <a:moveTo>
                    <a:pt x="15" y="89"/>
                  </a:moveTo>
                  <a:cubicBezTo>
                    <a:pt x="15" y="88"/>
                    <a:pt x="15" y="87"/>
                    <a:pt x="15" y="86"/>
                  </a:cubicBezTo>
                  <a:cubicBezTo>
                    <a:pt x="22" y="79"/>
                    <a:pt x="31" y="73"/>
                    <a:pt x="40" y="68"/>
                  </a:cubicBezTo>
                  <a:cubicBezTo>
                    <a:pt x="51" y="62"/>
                    <a:pt x="62" y="56"/>
                    <a:pt x="73" y="51"/>
                  </a:cubicBezTo>
                  <a:cubicBezTo>
                    <a:pt x="83" y="46"/>
                    <a:pt x="94" y="41"/>
                    <a:pt x="104" y="35"/>
                  </a:cubicBezTo>
                  <a:cubicBezTo>
                    <a:pt x="104" y="35"/>
                    <a:pt x="105" y="34"/>
                    <a:pt x="106" y="34"/>
                  </a:cubicBezTo>
                  <a:cubicBezTo>
                    <a:pt x="105" y="35"/>
                    <a:pt x="103" y="36"/>
                    <a:pt x="102" y="36"/>
                  </a:cubicBezTo>
                  <a:cubicBezTo>
                    <a:pt x="91" y="43"/>
                    <a:pt x="80" y="49"/>
                    <a:pt x="69" y="54"/>
                  </a:cubicBezTo>
                  <a:cubicBezTo>
                    <a:pt x="58" y="60"/>
                    <a:pt x="48" y="66"/>
                    <a:pt x="38" y="73"/>
                  </a:cubicBezTo>
                  <a:cubicBezTo>
                    <a:pt x="33" y="76"/>
                    <a:pt x="29" y="79"/>
                    <a:pt x="24" y="82"/>
                  </a:cubicBezTo>
                  <a:cubicBezTo>
                    <a:pt x="22" y="84"/>
                    <a:pt x="20" y="85"/>
                    <a:pt x="18" y="87"/>
                  </a:cubicBezTo>
                  <a:cubicBezTo>
                    <a:pt x="17" y="87"/>
                    <a:pt x="16" y="88"/>
                    <a:pt x="17" y="88"/>
                  </a:cubicBezTo>
                  <a:cubicBezTo>
                    <a:pt x="15" y="89"/>
                    <a:pt x="15" y="89"/>
                    <a:pt x="15" y="89"/>
                  </a:cubicBezTo>
                  <a:moveTo>
                    <a:pt x="62" y="34"/>
                  </a:moveTo>
                  <a:cubicBezTo>
                    <a:pt x="62" y="34"/>
                    <a:pt x="62" y="34"/>
                    <a:pt x="62" y="34"/>
                  </a:cubicBezTo>
                  <a:cubicBezTo>
                    <a:pt x="62" y="34"/>
                    <a:pt x="62" y="34"/>
                    <a:pt x="62" y="34"/>
                  </a:cubicBezTo>
                  <a:moveTo>
                    <a:pt x="27" y="34"/>
                  </a:moveTo>
                  <a:cubicBezTo>
                    <a:pt x="27" y="34"/>
                    <a:pt x="28" y="34"/>
                    <a:pt x="29" y="33"/>
                  </a:cubicBezTo>
                  <a:cubicBezTo>
                    <a:pt x="29" y="33"/>
                    <a:pt x="30" y="32"/>
                    <a:pt x="31" y="32"/>
                  </a:cubicBezTo>
                  <a:cubicBezTo>
                    <a:pt x="31" y="32"/>
                    <a:pt x="31" y="32"/>
                    <a:pt x="31" y="33"/>
                  </a:cubicBezTo>
                  <a:cubicBezTo>
                    <a:pt x="28" y="36"/>
                    <a:pt x="23" y="39"/>
                    <a:pt x="20" y="42"/>
                  </a:cubicBezTo>
                  <a:cubicBezTo>
                    <a:pt x="18" y="42"/>
                    <a:pt x="17" y="41"/>
                    <a:pt x="15" y="40"/>
                  </a:cubicBezTo>
                  <a:cubicBezTo>
                    <a:pt x="18" y="39"/>
                    <a:pt x="20" y="38"/>
                    <a:pt x="23" y="36"/>
                  </a:cubicBezTo>
                  <a:cubicBezTo>
                    <a:pt x="24" y="36"/>
                    <a:pt x="26" y="35"/>
                    <a:pt x="27" y="34"/>
                  </a:cubicBezTo>
                  <a:cubicBezTo>
                    <a:pt x="27" y="34"/>
                    <a:pt x="27" y="34"/>
                    <a:pt x="27" y="34"/>
                  </a:cubicBezTo>
                  <a:moveTo>
                    <a:pt x="21" y="43"/>
                  </a:moveTo>
                  <a:cubicBezTo>
                    <a:pt x="21" y="43"/>
                    <a:pt x="21" y="43"/>
                    <a:pt x="21" y="43"/>
                  </a:cubicBezTo>
                  <a:cubicBezTo>
                    <a:pt x="21" y="43"/>
                    <a:pt x="21" y="43"/>
                    <a:pt x="21" y="43"/>
                  </a:cubicBezTo>
                  <a:cubicBezTo>
                    <a:pt x="21" y="42"/>
                    <a:pt x="21" y="42"/>
                    <a:pt x="21" y="42"/>
                  </a:cubicBezTo>
                  <a:cubicBezTo>
                    <a:pt x="24" y="38"/>
                    <a:pt x="30" y="36"/>
                    <a:pt x="32" y="32"/>
                  </a:cubicBezTo>
                  <a:cubicBezTo>
                    <a:pt x="33" y="33"/>
                    <a:pt x="34" y="34"/>
                    <a:pt x="34" y="35"/>
                  </a:cubicBezTo>
                  <a:cubicBezTo>
                    <a:pt x="32" y="36"/>
                    <a:pt x="30" y="37"/>
                    <a:pt x="28" y="38"/>
                  </a:cubicBezTo>
                  <a:cubicBezTo>
                    <a:pt x="27" y="39"/>
                    <a:pt x="25" y="40"/>
                    <a:pt x="24" y="41"/>
                  </a:cubicBezTo>
                  <a:cubicBezTo>
                    <a:pt x="24" y="41"/>
                    <a:pt x="24" y="41"/>
                    <a:pt x="24" y="41"/>
                  </a:cubicBezTo>
                  <a:cubicBezTo>
                    <a:pt x="24" y="41"/>
                    <a:pt x="22" y="42"/>
                    <a:pt x="21" y="43"/>
                  </a:cubicBezTo>
                  <a:moveTo>
                    <a:pt x="14" y="40"/>
                  </a:moveTo>
                  <a:cubicBezTo>
                    <a:pt x="14" y="39"/>
                    <a:pt x="13" y="38"/>
                    <a:pt x="12" y="38"/>
                  </a:cubicBezTo>
                  <a:cubicBezTo>
                    <a:pt x="16" y="36"/>
                    <a:pt x="20" y="33"/>
                    <a:pt x="24" y="30"/>
                  </a:cubicBezTo>
                  <a:cubicBezTo>
                    <a:pt x="26" y="29"/>
                    <a:pt x="26" y="28"/>
                    <a:pt x="26" y="28"/>
                  </a:cubicBezTo>
                  <a:cubicBezTo>
                    <a:pt x="27" y="28"/>
                    <a:pt x="25" y="30"/>
                    <a:pt x="23" y="31"/>
                  </a:cubicBezTo>
                  <a:cubicBezTo>
                    <a:pt x="20" y="34"/>
                    <a:pt x="17" y="37"/>
                    <a:pt x="15" y="40"/>
                  </a:cubicBezTo>
                  <a:cubicBezTo>
                    <a:pt x="14" y="40"/>
                    <a:pt x="14" y="40"/>
                    <a:pt x="14" y="40"/>
                  </a:cubicBezTo>
                  <a:moveTo>
                    <a:pt x="17" y="38"/>
                  </a:moveTo>
                  <a:cubicBezTo>
                    <a:pt x="16" y="38"/>
                    <a:pt x="21" y="34"/>
                    <a:pt x="22" y="34"/>
                  </a:cubicBezTo>
                  <a:cubicBezTo>
                    <a:pt x="24" y="31"/>
                    <a:pt x="27" y="29"/>
                    <a:pt x="29" y="27"/>
                  </a:cubicBezTo>
                  <a:cubicBezTo>
                    <a:pt x="30" y="28"/>
                    <a:pt x="31" y="29"/>
                    <a:pt x="31" y="30"/>
                  </a:cubicBezTo>
                  <a:cubicBezTo>
                    <a:pt x="27" y="33"/>
                    <a:pt x="23" y="35"/>
                    <a:pt x="19" y="38"/>
                  </a:cubicBezTo>
                  <a:cubicBezTo>
                    <a:pt x="18" y="38"/>
                    <a:pt x="18" y="38"/>
                    <a:pt x="17" y="38"/>
                  </a:cubicBezTo>
                  <a:moveTo>
                    <a:pt x="11" y="36"/>
                  </a:moveTo>
                  <a:cubicBezTo>
                    <a:pt x="10" y="36"/>
                    <a:pt x="10" y="35"/>
                    <a:pt x="10" y="34"/>
                  </a:cubicBezTo>
                  <a:cubicBezTo>
                    <a:pt x="14" y="32"/>
                    <a:pt x="18" y="28"/>
                    <a:pt x="23" y="25"/>
                  </a:cubicBezTo>
                  <a:cubicBezTo>
                    <a:pt x="19" y="28"/>
                    <a:pt x="14" y="32"/>
                    <a:pt x="11" y="36"/>
                  </a:cubicBezTo>
                  <a:moveTo>
                    <a:pt x="23" y="25"/>
                  </a:moveTo>
                  <a:cubicBezTo>
                    <a:pt x="23" y="25"/>
                    <a:pt x="23" y="25"/>
                    <a:pt x="23" y="25"/>
                  </a:cubicBezTo>
                  <a:cubicBezTo>
                    <a:pt x="23" y="25"/>
                    <a:pt x="23" y="25"/>
                    <a:pt x="23" y="25"/>
                  </a:cubicBezTo>
                  <a:moveTo>
                    <a:pt x="22" y="95"/>
                  </a:moveTo>
                  <a:cubicBezTo>
                    <a:pt x="20" y="94"/>
                    <a:pt x="19" y="93"/>
                    <a:pt x="18" y="93"/>
                  </a:cubicBezTo>
                  <a:cubicBezTo>
                    <a:pt x="27" y="85"/>
                    <a:pt x="39" y="81"/>
                    <a:pt x="49" y="76"/>
                  </a:cubicBezTo>
                  <a:cubicBezTo>
                    <a:pt x="61" y="70"/>
                    <a:pt x="74" y="64"/>
                    <a:pt x="86" y="58"/>
                  </a:cubicBezTo>
                  <a:cubicBezTo>
                    <a:pt x="98" y="52"/>
                    <a:pt x="110" y="46"/>
                    <a:pt x="122" y="41"/>
                  </a:cubicBezTo>
                  <a:cubicBezTo>
                    <a:pt x="128" y="38"/>
                    <a:pt x="134" y="36"/>
                    <a:pt x="140" y="33"/>
                  </a:cubicBezTo>
                  <a:cubicBezTo>
                    <a:pt x="145" y="30"/>
                    <a:pt x="150" y="28"/>
                    <a:pt x="154" y="25"/>
                  </a:cubicBezTo>
                  <a:cubicBezTo>
                    <a:pt x="146" y="33"/>
                    <a:pt x="132" y="37"/>
                    <a:pt x="121" y="42"/>
                  </a:cubicBezTo>
                  <a:cubicBezTo>
                    <a:pt x="109" y="48"/>
                    <a:pt x="97" y="54"/>
                    <a:pt x="85" y="60"/>
                  </a:cubicBezTo>
                  <a:cubicBezTo>
                    <a:pt x="63" y="70"/>
                    <a:pt x="41" y="81"/>
                    <a:pt x="22" y="95"/>
                  </a:cubicBezTo>
                  <a:moveTo>
                    <a:pt x="155" y="24"/>
                  </a:moveTo>
                  <a:cubicBezTo>
                    <a:pt x="155" y="24"/>
                    <a:pt x="155" y="24"/>
                    <a:pt x="155" y="24"/>
                  </a:cubicBezTo>
                  <a:cubicBezTo>
                    <a:pt x="155" y="24"/>
                    <a:pt x="155" y="24"/>
                    <a:pt x="155" y="24"/>
                  </a:cubicBezTo>
                  <a:moveTo>
                    <a:pt x="25" y="96"/>
                  </a:moveTo>
                  <a:cubicBezTo>
                    <a:pt x="24" y="96"/>
                    <a:pt x="23" y="96"/>
                    <a:pt x="23" y="95"/>
                  </a:cubicBezTo>
                  <a:cubicBezTo>
                    <a:pt x="43" y="81"/>
                    <a:pt x="65" y="70"/>
                    <a:pt x="87" y="60"/>
                  </a:cubicBezTo>
                  <a:cubicBezTo>
                    <a:pt x="100" y="53"/>
                    <a:pt x="113" y="47"/>
                    <a:pt x="126" y="41"/>
                  </a:cubicBezTo>
                  <a:cubicBezTo>
                    <a:pt x="136" y="36"/>
                    <a:pt x="148" y="32"/>
                    <a:pt x="156" y="24"/>
                  </a:cubicBezTo>
                  <a:cubicBezTo>
                    <a:pt x="157" y="27"/>
                    <a:pt x="157" y="31"/>
                    <a:pt x="157" y="34"/>
                  </a:cubicBezTo>
                  <a:cubicBezTo>
                    <a:pt x="156" y="34"/>
                    <a:pt x="156" y="34"/>
                    <a:pt x="156" y="34"/>
                  </a:cubicBezTo>
                  <a:cubicBezTo>
                    <a:pt x="145" y="38"/>
                    <a:pt x="135" y="44"/>
                    <a:pt x="124" y="48"/>
                  </a:cubicBezTo>
                  <a:cubicBezTo>
                    <a:pt x="112" y="53"/>
                    <a:pt x="101" y="58"/>
                    <a:pt x="90" y="63"/>
                  </a:cubicBezTo>
                  <a:cubicBezTo>
                    <a:pt x="78" y="69"/>
                    <a:pt x="66" y="75"/>
                    <a:pt x="53" y="82"/>
                  </a:cubicBezTo>
                  <a:cubicBezTo>
                    <a:pt x="44" y="87"/>
                    <a:pt x="33" y="89"/>
                    <a:pt x="25" y="96"/>
                  </a:cubicBezTo>
                  <a:moveTo>
                    <a:pt x="14" y="36"/>
                  </a:moveTo>
                  <a:cubicBezTo>
                    <a:pt x="13" y="35"/>
                    <a:pt x="13" y="35"/>
                    <a:pt x="14" y="34"/>
                  </a:cubicBezTo>
                  <a:cubicBezTo>
                    <a:pt x="15" y="33"/>
                    <a:pt x="16" y="32"/>
                    <a:pt x="17" y="32"/>
                  </a:cubicBezTo>
                  <a:cubicBezTo>
                    <a:pt x="19" y="29"/>
                    <a:pt x="22" y="27"/>
                    <a:pt x="25" y="24"/>
                  </a:cubicBezTo>
                  <a:cubicBezTo>
                    <a:pt x="25" y="24"/>
                    <a:pt x="25" y="24"/>
                    <a:pt x="25" y="24"/>
                  </a:cubicBezTo>
                  <a:cubicBezTo>
                    <a:pt x="26" y="25"/>
                    <a:pt x="27" y="26"/>
                    <a:pt x="28" y="26"/>
                  </a:cubicBezTo>
                  <a:cubicBezTo>
                    <a:pt x="23" y="29"/>
                    <a:pt x="19" y="33"/>
                    <a:pt x="14" y="36"/>
                  </a:cubicBezTo>
                  <a:moveTo>
                    <a:pt x="9" y="32"/>
                  </a:moveTo>
                  <a:cubicBezTo>
                    <a:pt x="9" y="32"/>
                    <a:pt x="9" y="31"/>
                    <a:pt x="9" y="30"/>
                  </a:cubicBezTo>
                  <a:cubicBezTo>
                    <a:pt x="9" y="30"/>
                    <a:pt x="9" y="30"/>
                    <a:pt x="9" y="30"/>
                  </a:cubicBezTo>
                  <a:cubicBezTo>
                    <a:pt x="12" y="28"/>
                    <a:pt x="14" y="26"/>
                    <a:pt x="17" y="25"/>
                  </a:cubicBezTo>
                  <a:cubicBezTo>
                    <a:pt x="18" y="24"/>
                    <a:pt x="19" y="23"/>
                    <a:pt x="19" y="23"/>
                  </a:cubicBezTo>
                  <a:cubicBezTo>
                    <a:pt x="19" y="23"/>
                    <a:pt x="19" y="23"/>
                    <a:pt x="17" y="26"/>
                  </a:cubicBezTo>
                  <a:cubicBezTo>
                    <a:pt x="14" y="28"/>
                    <a:pt x="12" y="30"/>
                    <a:pt x="9" y="32"/>
                  </a:cubicBezTo>
                  <a:moveTo>
                    <a:pt x="9" y="33"/>
                  </a:moveTo>
                  <a:cubicBezTo>
                    <a:pt x="9" y="33"/>
                    <a:pt x="9" y="33"/>
                    <a:pt x="9" y="33"/>
                  </a:cubicBezTo>
                  <a:cubicBezTo>
                    <a:pt x="13" y="29"/>
                    <a:pt x="17" y="27"/>
                    <a:pt x="20" y="23"/>
                  </a:cubicBezTo>
                  <a:cubicBezTo>
                    <a:pt x="21" y="23"/>
                    <a:pt x="23" y="23"/>
                    <a:pt x="24" y="24"/>
                  </a:cubicBezTo>
                  <a:cubicBezTo>
                    <a:pt x="22" y="25"/>
                    <a:pt x="20" y="26"/>
                    <a:pt x="18" y="27"/>
                  </a:cubicBezTo>
                  <a:cubicBezTo>
                    <a:pt x="15" y="29"/>
                    <a:pt x="11" y="31"/>
                    <a:pt x="9" y="33"/>
                  </a:cubicBezTo>
                  <a:moveTo>
                    <a:pt x="9" y="29"/>
                  </a:moveTo>
                  <a:cubicBezTo>
                    <a:pt x="10" y="28"/>
                    <a:pt x="10" y="28"/>
                    <a:pt x="10" y="27"/>
                  </a:cubicBezTo>
                  <a:cubicBezTo>
                    <a:pt x="12" y="24"/>
                    <a:pt x="15" y="23"/>
                    <a:pt x="18" y="22"/>
                  </a:cubicBezTo>
                  <a:cubicBezTo>
                    <a:pt x="15" y="25"/>
                    <a:pt x="12" y="27"/>
                    <a:pt x="9" y="29"/>
                  </a:cubicBezTo>
                  <a:moveTo>
                    <a:pt x="38" y="33"/>
                  </a:moveTo>
                  <a:cubicBezTo>
                    <a:pt x="38" y="32"/>
                    <a:pt x="38" y="31"/>
                    <a:pt x="38" y="30"/>
                  </a:cubicBezTo>
                  <a:cubicBezTo>
                    <a:pt x="43" y="27"/>
                    <a:pt x="49" y="25"/>
                    <a:pt x="55" y="22"/>
                  </a:cubicBezTo>
                  <a:cubicBezTo>
                    <a:pt x="49" y="26"/>
                    <a:pt x="44" y="29"/>
                    <a:pt x="38" y="33"/>
                  </a:cubicBezTo>
                  <a:moveTo>
                    <a:pt x="17" y="92"/>
                  </a:moveTo>
                  <a:cubicBezTo>
                    <a:pt x="17" y="91"/>
                    <a:pt x="16" y="91"/>
                    <a:pt x="16" y="90"/>
                  </a:cubicBezTo>
                  <a:cubicBezTo>
                    <a:pt x="17" y="89"/>
                    <a:pt x="18" y="88"/>
                    <a:pt x="19" y="88"/>
                  </a:cubicBezTo>
                  <a:cubicBezTo>
                    <a:pt x="20" y="87"/>
                    <a:pt x="21" y="86"/>
                    <a:pt x="23" y="85"/>
                  </a:cubicBezTo>
                  <a:cubicBezTo>
                    <a:pt x="32" y="79"/>
                    <a:pt x="44" y="74"/>
                    <a:pt x="54" y="68"/>
                  </a:cubicBezTo>
                  <a:cubicBezTo>
                    <a:pt x="65" y="62"/>
                    <a:pt x="76" y="55"/>
                    <a:pt x="87" y="50"/>
                  </a:cubicBezTo>
                  <a:cubicBezTo>
                    <a:pt x="98" y="45"/>
                    <a:pt x="109" y="40"/>
                    <a:pt x="120" y="34"/>
                  </a:cubicBezTo>
                  <a:cubicBezTo>
                    <a:pt x="128" y="31"/>
                    <a:pt x="135" y="26"/>
                    <a:pt x="143" y="22"/>
                  </a:cubicBezTo>
                  <a:cubicBezTo>
                    <a:pt x="141" y="23"/>
                    <a:pt x="140" y="24"/>
                    <a:pt x="138" y="25"/>
                  </a:cubicBezTo>
                  <a:cubicBezTo>
                    <a:pt x="133" y="28"/>
                    <a:pt x="128" y="31"/>
                    <a:pt x="122" y="34"/>
                  </a:cubicBezTo>
                  <a:cubicBezTo>
                    <a:pt x="110" y="41"/>
                    <a:pt x="96" y="47"/>
                    <a:pt x="84" y="53"/>
                  </a:cubicBezTo>
                  <a:cubicBezTo>
                    <a:pt x="71" y="60"/>
                    <a:pt x="59" y="67"/>
                    <a:pt x="46" y="74"/>
                  </a:cubicBezTo>
                  <a:cubicBezTo>
                    <a:pt x="36" y="79"/>
                    <a:pt x="26" y="85"/>
                    <a:pt x="17" y="92"/>
                  </a:cubicBezTo>
                  <a:moveTo>
                    <a:pt x="21" y="47"/>
                  </a:moveTo>
                  <a:cubicBezTo>
                    <a:pt x="22" y="47"/>
                    <a:pt x="22" y="46"/>
                    <a:pt x="23" y="45"/>
                  </a:cubicBezTo>
                  <a:cubicBezTo>
                    <a:pt x="25" y="44"/>
                    <a:pt x="28" y="42"/>
                    <a:pt x="31" y="40"/>
                  </a:cubicBezTo>
                  <a:cubicBezTo>
                    <a:pt x="33" y="39"/>
                    <a:pt x="35" y="38"/>
                    <a:pt x="36" y="37"/>
                  </a:cubicBezTo>
                  <a:cubicBezTo>
                    <a:pt x="37" y="37"/>
                    <a:pt x="38" y="37"/>
                    <a:pt x="38" y="36"/>
                  </a:cubicBezTo>
                  <a:cubicBezTo>
                    <a:pt x="42" y="34"/>
                    <a:pt x="47" y="32"/>
                    <a:pt x="51" y="29"/>
                  </a:cubicBezTo>
                  <a:cubicBezTo>
                    <a:pt x="56" y="26"/>
                    <a:pt x="62" y="24"/>
                    <a:pt x="66" y="21"/>
                  </a:cubicBezTo>
                  <a:cubicBezTo>
                    <a:pt x="67" y="21"/>
                    <a:pt x="67" y="21"/>
                    <a:pt x="67" y="21"/>
                  </a:cubicBezTo>
                  <a:cubicBezTo>
                    <a:pt x="60" y="26"/>
                    <a:pt x="52" y="30"/>
                    <a:pt x="45" y="35"/>
                  </a:cubicBezTo>
                  <a:cubicBezTo>
                    <a:pt x="32" y="43"/>
                    <a:pt x="16" y="50"/>
                    <a:pt x="4" y="60"/>
                  </a:cubicBezTo>
                  <a:cubicBezTo>
                    <a:pt x="4" y="59"/>
                    <a:pt x="4" y="58"/>
                    <a:pt x="4" y="57"/>
                  </a:cubicBezTo>
                  <a:cubicBezTo>
                    <a:pt x="9" y="54"/>
                    <a:pt x="15" y="50"/>
                    <a:pt x="20" y="47"/>
                  </a:cubicBezTo>
                  <a:cubicBezTo>
                    <a:pt x="20" y="47"/>
                    <a:pt x="20" y="47"/>
                    <a:pt x="20" y="47"/>
                  </a:cubicBezTo>
                  <a:cubicBezTo>
                    <a:pt x="20" y="47"/>
                    <a:pt x="20" y="47"/>
                    <a:pt x="20" y="47"/>
                  </a:cubicBezTo>
                  <a:cubicBezTo>
                    <a:pt x="20" y="47"/>
                    <a:pt x="20" y="47"/>
                    <a:pt x="21" y="47"/>
                  </a:cubicBezTo>
                  <a:moveTo>
                    <a:pt x="38" y="35"/>
                  </a:moveTo>
                  <a:cubicBezTo>
                    <a:pt x="38" y="35"/>
                    <a:pt x="38" y="35"/>
                    <a:pt x="38" y="35"/>
                  </a:cubicBezTo>
                  <a:cubicBezTo>
                    <a:pt x="42" y="32"/>
                    <a:pt x="47" y="29"/>
                    <a:pt x="51" y="26"/>
                  </a:cubicBezTo>
                  <a:cubicBezTo>
                    <a:pt x="54" y="24"/>
                    <a:pt x="57" y="22"/>
                    <a:pt x="59" y="21"/>
                  </a:cubicBezTo>
                  <a:cubicBezTo>
                    <a:pt x="60" y="20"/>
                    <a:pt x="60" y="20"/>
                    <a:pt x="61" y="20"/>
                  </a:cubicBezTo>
                  <a:cubicBezTo>
                    <a:pt x="62" y="19"/>
                    <a:pt x="63" y="18"/>
                    <a:pt x="65" y="18"/>
                  </a:cubicBezTo>
                  <a:cubicBezTo>
                    <a:pt x="65" y="18"/>
                    <a:pt x="65" y="19"/>
                    <a:pt x="66" y="20"/>
                  </a:cubicBezTo>
                  <a:cubicBezTo>
                    <a:pt x="61" y="23"/>
                    <a:pt x="56" y="25"/>
                    <a:pt x="51" y="28"/>
                  </a:cubicBezTo>
                  <a:cubicBezTo>
                    <a:pt x="47" y="30"/>
                    <a:pt x="42" y="33"/>
                    <a:pt x="38" y="35"/>
                  </a:cubicBezTo>
                  <a:moveTo>
                    <a:pt x="30" y="84"/>
                  </a:moveTo>
                  <a:cubicBezTo>
                    <a:pt x="46" y="75"/>
                    <a:pt x="63" y="66"/>
                    <a:pt x="80" y="57"/>
                  </a:cubicBezTo>
                  <a:cubicBezTo>
                    <a:pt x="97" y="47"/>
                    <a:pt x="116" y="39"/>
                    <a:pt x="134" y="29"/>
                  </a:cubicBezTo>
                  <a:cubicBezTo>
                    <a:pt x="137" y="27"/>
                    <a:pt x="140" y="25"/>
                    <a:pt x="143" y="23"/>
                  </a:cubicBezTo>
                  <a:cubicBezTo>
                    <a:pt x="144" y="22"/>
                    <a:pt x="145" y="21"/>
                    <a:pt x="146" y="21"/>
                  </a:cubicBezTo>
                  <a:cubicBezTo>
                    <a:pt x="147" y="20"/>
                    <a:pt x="147" y="20"/>
                    <a:pt x="148" y="19"/>
                  </a:cubicBezTo>
                  <a:cubicBezTo>
                    <a:pt x="149" y="18"/>
                    <a:pt x="150" y="18"/>
                    <a:pt x="151" y="17"/>
                  </a:cubicBezTo>
                  <a:cubicBezTo>
                    <a:pt x="152" y="18"/>
                    <a:pt x="153" y="19"/>
                    <a:pt x="153" y="19"/>
                  </a:cubicBezTo>
                  <a:cubicBezTo>
                    <a:pt x="154" y="20"/>
                    <a:pt x="155" y="22"/>
                    <a:pt x="156" y="23"/>
                  </a:cubicBezTo>
                  <a:cubicBezTo>
                    <a:pt x="153" y="24"/>
                    <a:pt x="151" y="26"/>
                    <a:pt x="148" y="28"/>
                  </a:cubicBezTo>
                  <a:cubicBezTo>
                    <a:pt x="144" y="30"/>
                    <a:pt x="140" y="32"/>
                    <a:pt x="136" y="34"/>
                  </a:cubicBezTo>
                  <a:cubicBezTo>
                    <a:pt x="127" y="38"/>
                    <a:pt x="117" y="42"/>
                    <a:pt x="108" y="46"/>
                  </a:cubicBezTo>
                  <a:cubicBezTo>
                    <a:pt x="90" y="55"/>
                    <a:pt x="72" y="64"/>
                    <a:pt x="53" y="73"/>
                  </a:cubicBezTo>
                  <a:cubicBezTo>
                    <a:pt x="45" y="76"/>
                    <a:pt x="37" y="81"/>
                    <a:pt x="30" y="84"/>
                  </a:cubicBezTo>
                  <a:moveTo>
                    <a:pt x="131" y="22"/>
                  </a:moveTo>
                  <a:cubicBezTo>
                    <a:pt x="131" y="22"/>
                    <a:pt x="132" y="22"/>
                    <a:pt x="132" y="21"/>
                  </a:cubicBezTo>
                  <a:cubicBezTo>
                    <a:pt x="136" y="18"/>
                    <a:pt x="141" y="16"/>
                    <a:pt x="145" y="16"/>
                  </a:cubicBezTo>
                  <a:cubicBezTo>
                    <a:pt x="147" y="16"/>
                    <a:pt x="148" y="16"/>
                    <a:pt x="150" y="17"/>
                  </a:cubicBezTo>
                  <a:cubicBezTo>
                    <a:pt x="150" y="17"/>
                    <a:pt x="149" y="17"/>
                    <a:pt x="149" y="17"/>
                  </a:cubicBezTo>
                  <a:cubicBezTo>
                    <a:pt x="149" y="17"/>
                    <a:pt x="149" y="17"/>
                    <a:pt x="149" y="17"/>
                  </a:cubicBezTo>
                  <a:cubicBezTo>
                    <a:pt x="147" y="18"/>
                    <a:pt x="145" y="20"/>
                    <a:pt x="143" y="21"/>
                  </a:cubicBezTo>
                  <a:cubicBezTo>
                    <a:pt x="135" y="26"/>
                    <a:pt x="126" y="30"/>
                    <a:pt x="117" y="35"/>
                  </a:cubicBezTo>
                  <a:cubicBezTo>
                    <a:pt x="100" y="43"/>
                    <a:pt x="82" y="51"/>
                    <a:pt x="64" y="61"/>
                  </a:cubicBezTo>
                  <a:cubicBezTo>
                    <a:pt x="56" y="66"/>
                    <a:pt x="47" y="71"/>
                    <a:pt x="38" y="75"/>
                  </a:cubicBezTo>
                  <a:cubicBezTo>
                    <a:pt x="35" y="77"/>
                    <a:pt x="32" y="79"/>
                    <a:pt x="29" y="80"/>
                  </a:cubicBezTo>
                  <a:cubicBezTo>
                    <a:pt x="58" y="59"/>
                    <a:pt x="91" y="44"/>
                    <a:pt x="122" y="26"/>
                  </a:cubicBezTo>
                  <a:cubicBezTo>
                    <a:pt x="124" y="25"/>
                    <a:pt x="126" y="24"/>
                    <a:pt x="128" y="22"/>
                  </a:cubicBezTo>
                  <a:cubicBezTo>
                    <a:pt x="129" y="22"/>
                    <a:pt x="129" y="21"/>
                    <a:pt x="129" y="21"/>
                  </a:cubicBezTo>
                  <a:cubicBezTo>
                    <a:pt x="129" y="21"/>
                    <a:pt x="129" y="21"/>
                    <a:pt x="129" y="21"/>
                  </a:cubicBezTo>
                  <a:cubicBezTo>
                    <a:pt x="130" y="21"/>
                    <a:pt x="130" y="22"/>
                    <a:pt x="131" y="22"/>
                  </a:cubicBezTo>
                  <a:moveTo>
                    <a:pt x="18" y="82"/>
                  </a:moveTo>
                  <a:cubicBezTo>
                    <a:pt x="20" y="80"/>
                    <a:pt x="22" y="77"/>
                    <a:pt x="25" y="75"/>
                  </a:cubicBezTo>
                  <a:cubicBezTo>
                    <a:pt x="25" y="75"/>
                    <a:pt x="25" y="75"/>
                    <a:pt x="25" y="75"/>
                  </a:cubicBezTo>
                  <a:cubicBezTo>
                    <a:pt x="26" y="75"/>
                    <a:pt x="26" y="75"/>
                    <a:pt x="26" y="74"/>
                  </a:cubicBezTo>
                  <a:cubicBezTo>
                    <a:pt x="30" y="71"/>
                    <a:pt x="35" y="68"/>
                    <a:pt x="40" y="65"/>
                  </a:cubicBezTo>
                  <a:cubicBezTo>
                    <a:pt x="53" y="57"/>
                    <a:pt x="66" y="49"/>
                    <a:pt x="79" y="42"/>
                  </a:cubicBezTo>
                  <a:cubicBezTo>
                    <a:pt x="96" y="33"/>
                    <a:pt x="113" y="26"/>
                    <a:pt x="128" y="16"/>
                  </a:cubicBezTo>
                  <a:cubicBezTo>
                    <a:pt x="128" y="17"/>
                    <a:pt x="128" y="18"/>
                    <a:pt x="128" y="19"/>
                  </a:cubicBezTo>
                  <a:cubicBezTo>
                    <a:pt x="128" y="20"/>
                    <a:pt x="128" y="20"/>
                    <a:pt x="129" y="20"/>
                  </a:cubicBezTo>
                  <a:cubicBezTo>
                    <a:pt x="128" y="21"/>
                    <a:pt x="127" y="22"/>
                    <a:pt x="126" y="22"/>
                  </a:cubicBezTo>
                  <a:cubicBezTo>
                    <a:pt x="125" y="22"/>
                    <a:pt x="125" y="22"/>
                    <a:pt x="125" y="22"/>
                  </a:cubicBezTo>
                  <a:cubicBezTo>
                    <a:pt x="122" y="25"/>
                    <a:pt x="118" y="26"/>
                    <a:pt x="114" y="28"/>
                  </a:cubicBezTo>
                  <a:cubicBezTo>
                    <a:pt x="104" y="33"/>
                    <a:pt x="95" y="39"/>
                    <a:pt x="86" y="44"/>
                  </a:cubicBezTo>
                  <a:cubicBezTo>
                    <a:pt x="68" y="53"/>
                    <a:pt x="49" y="61"/>
                    <a:pt x="32" y="72"/>
                  </a:cubicBezTo>
                  <a:cubicBezTo>
                    <a:pt x="28" y="74"/>
                    <a:pt x="25" y="76"/>
                    <a:pt x="22" y="78"/>
                  </a:cubicBezTo>
                  <a:cubicBezTo>
                    <a:pt x="21" y="79"/>
                    <a:pt x="20" y="81"/>
                    <a:pt x="18" y="82"/>
                  </a:cubicBezTo>
                  <a:moveTo>
                    <a:pt x="122" y="17"/>
                  </a:moveTo>
                  <a:cubicBezTo>
                    <a:pt x="122" y="17"/>
                    <a:pt x="123" y="16"/>
                    <a:pt x="124" y="16"/>
                  </a:cubicBezTo>
                  <a:cubicBezTo>
                    <a:pt x="125" y="16"/>
                    <a:pt x="126" y="15"/>
                    <a:pt x="126" y="15"/>
                  </a:cubicBezTo>
                  <a:cubicBezTo>
                    <a:pt x="127" y="15"/>
                    <a:pt x="126" y="15"/>
                    <a:pt x="125" y="17"/>
                  </a:cubicBezTo>
                  <a:cubicBezTo>
                    <a:pt x="120" y="20"/>
                    <a:pt x="115" y="22"/>
                    <a:pt x="110" y="25"/>
                  </a:cubicBezTo>
                  <a:cubicBezTo>
                    <a:pt x="104" y="28"/>
                    <a:pt x="98" y="31"/>
                    <a:pt x="92" y="34"/>
                  </a:cubicBezTo>
                  <a:cubicBezTo>
                    <a:pt x="93" y="34"/>
                    <a:pt x="93" y="34"/>
                    <a:pt x="93" y="34"/>
                  </a:cubicBezTo>
                  <a:cubicBezTo>
                    <a:pt x="101" y="29"/>
                    <a:pt x="109" y="25"/>
                    <a:pt x="117" y="20"/>
                  </a:cubicBezTo>
                  <a:cubicBezTo>
                    <a:pt x="119" y="19"/>
                    <a:pt x="120" y="18"/>
                    <a:pt x="122" y="17"/>
                  </a:cubicBezTo>
                  <a:moveTo>
                    <a:pt x="10" y="67"/>
                  </a:moveTo>
                  <a:cubicBezTo>
                    <a:pt x="13" y="66"/>
                    <a:pt x="18" y="62"/>
                    <a:pt x="21" y="59"/>
                  </a:cubicBezTo>
                  <a:cubicBezTo>
                    <a:pt x="28" y="53"/>
                    <a:pt x="37" y="48"/>
                    <a:pt x="45" y="44"/>
                  </a:cubicBezTo>
                  <a:cubicBezTo>
                    <a:pt x="54" y="39"/>
                    <a:pt x="63" y="34"/>
                    <a:pt x="72" y="29"/>
                  </a:cubicBezTo>
                  <a:cubicBezTo>
                    <a:pt x="79" y="25"/>
                    <a:pt x="85" y="20"/>
                    <a:pt x="92" y="16"/>
                  </a:cubicBezTo>
                  <a:cubicBezTo>
                    <a:pt x="93" y="16"/>
                    <a:pt x="93" y="15"/>
                    <a:pt x="93" y="15"/>
                  </a:cubicBezTo>
                  <a:cubicBezTo>
                    <a:pt x="94" y="15"/>
                    <a:pt x="94" y="15"/>
                    <a:pt x="95" y="14"/>
                  </a:cubicBezTo>
                  <a:cubicBezTo>
                    <a:pt x="95" y="15"/>
                    <a:pt x="95" y="15"/>
                    <a:pt x="96" y="16"/>
                  </a:cubicBezTo>
                  <a:cubicBezTo>
                    <a:pt x="96" y="17"/>
                    <a:pt x="96" y="17"/>
                    <a:pt x="97" y="17"/>
                  </a:cubicBezTo>
                  <a:cubicBezTo>
                    <a:pt x="97" y="17"/>
                    <a:pt x="97" y="17"/>
                    <a:pt x="97" y="17"/>
                  </a:cubicBezTo>
                  <a:cubicBezTo>
                    <a:pt x="89" y="22"/>
                    <a:pt x="82" y="28"/>
                    <a:pt x="74" y="32"/>
                  </a:cubicBezTo>
                  <a:cubicBezTo>
                    <a:pt x="56" y="42"/>
                    <a:pt x="38" y="51"/>
                    <a:pt x="21" y="61"/>
                  </a:cubicBezTo>
                  <a:cubicBezTo>
                    <a:pt x="17" y="63"/>
                    <a:pt x="14" y="66"/>
                    <a:pt x="10" y="67"/>
                  </a:cubicBezTo>
                  <a:moveTo>
                    <a:pt x="39" y="27"/>
                  </a:moveTo>
                  <a:cubicBezTo>
                    <a:pt x="39" y="26"/>
                    <a:pt x="39" y="24"/>
                    <a:pt x="39" y="23"/>
                  </a:cubicBezTo>
                  <a:cubicBezTo>
                    <a:pt x="42" y="21"/>
                    <a:pt x="45" y="19"/>
                    <a:pt x="48" y="18"/>
                  </a:cubicBezTo>
                  <a:cubicBezTo>
                    <a:pt x="51" y="16"/>
                    <a:pt x="53" y="15"/>
                    <a:pt x="56" y="14"/>
                  </a:cubicBezTo>
                  <a:cubicBezTo>
                    <a:pt x="54" y="14"/>
                    <a:pt x="51" y="17"/>
                    <a:pt x="49" y="19"/>
                  </a:cubicBezTo>
                  <a:cubicBezTo>
                    <a:pt x="46" y="21"/>
                    <a:pt x="42" y="24"/>
                    <a:pt x="39" y="27"/>
                  </a:cubicBezTo>
                  <a:moveTo>
                    <a:pt x="106" y="21"/>
                  </a:moveTo>
                  <a:cubicBezTo>
                    <a:pt x="111" y="18"/>
                    <a:pt x="116" y="14"/>
                    <a:pt x="121" y="11"/>
                  </a:cubicBezTo>
                  <a:cubicBezTo>
                    <a:pt x="122" y="11"/>
                    <a:pt x="122" y="11"/>
                    <a:pt x="122" y="11"/>
                  </a:cubicBezTo>
                  <a:cubicBezTo>
                    <a:pt x="121" y="11"/>
                    <a:pt x="121" y="11"/>
                    <a:pt x="121" y="11"/>
                  </a:cubicBezTo>
                  <a:cubicBezTo>
                    <a:pt x="119" y="13"/>
                    <a:pt x="117" y="15"/>
                    <a:pt x="115" y="16"/>
                  </a:cubicBezTo>
                  <a:cubicBezTo>
                    <a:pt x="112" y="18"/>
                    <a:pt x="109" y="20"/>
                    <a:pt x="106" y="21"/>
                  </a:cubicBezTo>
                  <a:moveTo>
                    <a:pt x="42" y="17"/>
                  </a:moveTo>
                  <a:cubicBezTo>
                    <a:pt x="43" y="15"/>
                    <a:pt x="44" y="14"/>
                    <a:pt x="46" y="12"/>
                  </a:cubicBezTo>
                  <a:cubicBezTo>
                    <a:pt x="48" y="11"/>
                    <a:pt x="50" y="11"/>
                    <a:pt x="52" y="10"/>
                  </a:cubicBezTo>
                  <a:cubicBezTo>
                    <a:pt x="49" y="12"/>
                    <a:pt x="45" y="14"/>
                    <a:pt x="42" y="17"/>
                  </a:cubicBezTo>
                  <a:moveTo>
                    <a:pt x="40" y="21"/>
                  </a:moveTo>
                  <a:cubicBezTo>
                    <a:pt x="40" y="21"/>
                    <a:pt x="40" y="20"/>
                    <a:pt x="40" y="20"/>
                  </a:cubicBezTo>
                  <a:cubicBezTo>
                    <a:pt x="42" y="19"/>
                    <a:pt x="44" y="17"/>
                    <a:pt x="44" y="17"/>
                  </a:cubicBezTo>
                  <a:cubicBezTo>
                    <a:pt x="47" y="15"/>
                    <a:pt x="51" y="13"/>
                    <a:pt x="54" y="10"/>
                  </a:cubicBezTo>
                  <a:cubicBezTo>
                    <a:pt x="58" y="11"/>
                    <a:pt x="61" y="13"/>
                    <a:pt x="64" y="17"/>
                  </a:cubicBezTo>
                  <a:cubicBezTo>
                    <a:pt x="63" y="17"/>
                    <a:pt x="62" y="18"/>
                    <a:pt x="61" y="19"/>
                  </a:cubicBezTo>
                  <a:cubicBezTo>
                    <a:pt x="53" y="22"/>
                    <a:pt x="45" y="24"/>
                    <a:pt x="38" y="29"/>
                  </a:cubicBezTo>
                  <a:cubicBezTo>
                    <a:pt x="38" y="29"/>
                    <a:pt x="38" y="29"/>
                    <a:pt x="38" y="29"/>
                  </a:cubicBezTo>
                  <a:cubicBezTo>
                    <a:pt x="45" y="24"/>
                    <a:pt x="52" y="19"/>
                    <a:pt x="58" y="13"/>
                  </a:cubicBezTo>
                  <a:cubicBezTo>
                    <a:pt x="58" y="13"/>
                    <a:pt x="58" y="13"/>
                    <a:pt x="58" y="13"/>
                  </a:cubicBezTo>
                  <a:cubicBezTo>
                    <a:pt x="58" y="13"/>
                    <a:pt x="58" y="13"/>
                    <a:pt x="57" y="13"/>
                  </a:cubicBezTo>
                  <a:cubicBezTo>
                    <a:pt x="51" y="14"/>
                    <a:pt x="46" y="18"/>
                    <a:pt x="40" y="21"/>
                  </a:cubicBezTo>
                  <a:cubicBezTo>
                    <a:pt x="40" y="21"/>
                    <a:pt x="40" y="21"/>
                    <a:pt x="40" y="21"/>
                  </a:cubicBezTo>
                  <a:moveTo>
                    <a:pt x="17" y="57"/>
                  </a:moveTo>
                  <a:cubicBezTo>
                    <a:pt x="29" y="50"/>
                    <a:pt x="41" y="43"/>
                    <a:pt x="52" y="36"/>
                  </a:cubicBezTo>
                  <a:cubicBezTo>
                    <a:pt x="66" y="28"/>
                    <a:pt x="81" y="21"/>
                    <a:pt x="92" y="10"/>
                  </a:cubicBezTo>
                  <a:cubicBezTo>
                    <a:pt x="93" y="11"/>
                    <a:pt x="94" y="12"/>
                    <a:pt x="94" y="13"/>
                  </a:cubicBezTo>
                  <a:cubicBezTo>
                    <a:pt x="88" y="17"/>
                    <a:pt x="82" y="21"/>
                    <a:pt x="76" y="24"/>
                  </a:cubicBezTo>
                  <a:cubicBezTo>
                    <a:pt x="68" y="29"/>
                    <a:pt x="60" y="33"/>
                    <a:pt x="52" y="38"/>
                  </a:cubicBezTo>
                  <a:cubicBezTo>
                    <a:pt x="45" y="42"/>
                    <a:pt x="37" y="46"/>
                    <a:pt x="30" y="50"/>
                  </a:cubicBezTo>
                  <a:cubicBezTo>
                    <a:pt x="26" y="52"/>
                    <a:pt x="22" y="54"/>
                    <a:pt x="18" y="56"/>
                  </a:cubicBezTo>
                  <a:cubicBezTo>
                    <a:pt x="18" y="56"/>
                    <a:pt x="18" y="57"/>
                    <a:pt x="17" y="57"/>
                  </a:cubicBezTo>
                  <a:moveTo>
                    <a:pt x="23" y="71"/>
                  </a:moveTo>
                  <a:cubicBezTo>
                    <a:pt x="34" y="64"/>
                    <a:pt x="46" y="56"/>
                    <a:pt x="58" y="49"/>
                  </a:cubicBezTo>
                  <a:cubicBezTo>
                    <a:pt x="70" y="42"/>
                    <a:pt x="83" y="35"/>
                    <a:pt x="96" y="28"/>
                  </a:cubicBezTo>
                  <a:cubicBezTo>
                    <a:pt x="106" y="22"/>
                    <a:pt x="117" y="17"/>
                    <a:pt x="125" y="9"/>
                  </a:cubicBezTo>
                  <a:cubicBezTo>
                    <a:pt x="125" y="9"/>
                    <a:pt x="125" y="9"/>
                    <a:pt x="125" y="9"/>
                  </a:cubicBezTo>
                  <a:cubicBezTo>
                    <a:pt x="126" y="10"/>
                    <a:pt x="127" y="12"/>
                    <a:pt x="128" y="14"/>
                  </a:cubicBezTo>
                  <a:cubicBezTo>
                    <a:pt x="119" y="15"/>
                    <a:pt x="111" y="23"/>
                    <a:pt x="104" y="27"/>
                  </a:cubicBezTo>
                  <a:cubicBezTo>
                    <a:pt x="94" y="32"/>
                    <a:pt x="85" y="37"/>
                    <a:pt x="76" y="42"/>
                  </a:cubicBezTo>
                  <a:cubicBezTo>
                    <a:pt x="69" y="46"/>
                    <a:pt x="61" y="49"/>
                    <a:pt x="54" y="53"/>
                  </a:cubicBezTo>
                  <a:cubicBezTo>
                    <a:pt x="43" y="59"/>
                    <a:pt x="33" y="65"/>
                    <a:pt x="23" y="71"/>
                  </a:cubicBezTo>
                  <a:moveTo>
                    <a:pt x="70" y="19"/>
                  </a:moveTo>
                  <a:cubicBezTo>
                    <a:pt x="70" y="18"/>
                    <a:pt x="70" y="18"/>
                    <a:pt x="70" y="18"/>
                  </a:cubicBezTo>
                  <a:cubicBezTo>
                    <a:pt x="70" y="18"/>
                    <a:pt x="71" y="17"/>
                    <a:pt x="71" y="16"/>
                  </a:cubicBezTo>
                  <a:cubicBezTo>
                    <a:pt x="76" y="14"/>
                    <a:pt x="81" y="11"/>
                    <a:pt x="86" y="9"/>
                  </a:cubicBezTo>
                  <a:cubicBezTo>
                    <a:pt x="81" y="12"/>
                    <a:pt x="75" y="16"/>
                    <a:pt x="70" y="19"/>
                  </a:cubicBezTo>
                  <a:moveTo>
                    <a:pt x="6" y="64"/>
                  </a:moveTo>
                  <a:cubicBezTo>
                    <a:pt x="5" y="63"/>
                    <a:pt x="5" y="62"/>
                    <a:pt x="4" y="61"/>
                  </a:cubicBezTo>
                  <a:cubicBezTo>
                    <a:pt x="5" y="61"/>
                    <a:pt x="5" y="61"/>
                    <a:pt x="5" y="61"/>
                  </a:cubicBezTo>
                  <a:cubicBezTo>
                    <a:pt x="17" y="50"/>
                    <a:pt x="33" y="43"/>
                    <a:pt x="48" y="35"/>
                  </a:cubicBezTo>
                  <a:cubicBezTo>
                    <a:pt x="55" y="30"/>
                    <a:pt x="63" y="25"/>
                    <a:pt x="71" y="20"/>
                  </a:cubicBezTo>
                  <a:cubicBezTo>
                    <a:pt x="77" y="16"/>
                    <a:pt x="84" y="12"/>
                    <a:pt x="90" y="7"/>
                  </a:cubicBezTo>
                  <a:cubicBezTo>
                    <a:pt x="90" y="8"/>
                    <a:pt x="91" y="8"/>
                    <a:pt x="92" y="9"/>
                  </a:cubicBezTo>
                  <a:cubicBezTo>
                    <a:pt x="77" y="18"/>
                    <a:pt x="63" y="27"/>
                    <a:pt x="49" y="35"/>
                  </a:cubicBezTo>
                  <a:cubicBezTo>
                    <a:pt x="35" y="44"/>
                    <a:pt x="19" y="50"/>
                    <a:pt x="6" y="60"/>
                  </a:cubicBezTo>
                  <a:cubicBezTo>
                    <a:pt x="5" y="61"/>
                    <a:pt x="5" y="61"/>
                    <a:pt x="6" y="61"/>
                  </a:cubicBezTo>
                  <a:cubicBezTo>
                    <a:pt x="6" y="61"/>
                    <a:pt x="6" y="61"/>
                    <a:pt x="6" y="61"/>
                  </a:cubicBezTo>
                  <a:cubicBezTo>
                    <a:pt x="20" y="51"/>
                    <a:pt x="35" y="44"/>
                    <a:pt x="50" y="36"/>
                  </a:cubicBezTo>
                  <a:cubicBezTo>
                    <a:pt x="57" y="32"/>
                    <a:pt x="64" y="28"/>
                    <a:pt x="71" y="23"/>
                  </a:cubicBezTo>
                  <a:cubicBezTo>
                    <a:pt x="77" y="19"/>
                    <a:pt x="85" y="15"/>
                    <a:pt x="91" y="10"/>
                  </a:cubicBezTo>
                  <a:cubicBezTo>
                    <a:pt x="85" y="16"/>
                    <a:pt x="78" y="20"/>
                    <a:pt x="71" y="24"/>
                  </a:cubicBezTo>
                  <a:cubicBezTo>
                    <a:pt x="63" y="28"/>
                    <a:pt x="55" y="33"/>
                    <a:pt x="48" y="38"/>
                  </a:cubicBezTo>
                  <a:cubicBezTo>
                    <a:pt x="40" y="43"/>
                    <a:pt x="32" y="47"/>
                    <a:pt x="24" y="52"/>
                  </a:cubicBezTo>
                  <a:cubicBezTo>
                    <a:pt x="18" y="56"/>
                    <a:pt x="11" y="59"/>
                    <a:pt x="6" y="64"/>
                  </a:cubicBezTo>
                  <a:moveTo>
                    <a:pt x="13" y="69"/>
                  </a:moveTo>
                  <a:cubicBezTo>
                    <a:pt x="12" y="69"/>
                    <a:pt x="11" y="68"/>
                    <a:pt x="10" y="68"/>
                  </a:cubicBezTo>
                  <a:cubicBezTo>
                    <a:pt x="17" y="66"/>
                    <a:pt x="24" y="60"/>
                    <a:pt x="30" y="57"/>
                  </a:cubicBezTo>
                  <a:cubicBezTo>
                    <a:pt x="40" y="51"/>
                    <a:pt x="49" y="47"/>
                    <a:pt x="59" y="41"/>
                  </a:cubicBezTo>
                  <a:cubicBezTo>
                    <a:pt x="68" y="36"/>
                    <a:pt x="78" y="31"/>
                    <a:pt x="87" y="25"/>
                  </a:cubicBezTo>
                  <a:cubicBezTo>
                    <a:pt x="95" y="20"/>
                    <a:pt x="103" y="14"/>
                    <a:pt x="112" y="9"/>
                  </a:cubicBezTo>
                  <a:cubicBezTo>
                    <a:pt x="112" y="9"/>
                    <a:pt x="117" y="6"/>
                    <a:pt x="117" y="6"/>
                  </a:cubicBezTo>
                  <a:cubicBezTo>
                    <a:pt x="117" y="6"/>
                    <a:pt x="117" y="6"/>
                    <a:pt x="117" y="6"/>
                  </a:cubicBezTo>
                  <a:cubicBezTo>
                    <a:pt x="115" y="8"/>
                    <a:pt x="112" y="9"/>
                    <a:pt x="110" y="11"/>
                  </a:cubicBezTo>
                  <a:cubicBezTo>
                    <a:pt x="105" y="14"/>
                    <a:pt x="100" y="17"/>
                    <a:pt x="95" y="20"/>
                  </a:cubicBezTo>
                  <a:cubicBezTo>
                    <a:pt x="86" y="26"/>
                    <a:pt x="76" y="32"/>
                    <a:pt x="67" y="37"/>
                  </a:cubicBezTo>
                  <a:cubicBezTo>
                    <a:pt x="57" y="43"/>
                    <a:pt x="48" y="48"/>
                    <a:pt x="38" y="53"/>
                  </a:cubicBezTo>
                  <a:cubicBezTo>
                    <a:pt x="30" y="58"/>
                    <a:pt x="22" y="65"/>
                    <a:pt x="13" y="69"/>
                  </a:cubicBezTo>
                  <a:moveTo>
                    <a:pt x="21" y="66"/>
                  </a:moveTo>
                  <a:cubicBezTo>
                    <a:pt x="22" y="65"/>
                    <a:pt x="22" y="65"/>
                    <a:pt x="22" y="65"/>
                  </a:cubicBezTo>
                  <a:cubicBezTo>
                    <a:pt x="26" y="62"/>
                    <a:pt x="30" y="59"/>
                    <a:pt x="35" y="57"/>
                  </a:cubicBezTo>
                  <a:cubicBezTo>
                    <a:pt x="44" y="51"/>
                    <a:pt x="53" y="46"/>
                    <a:pt x="63" y="41"/>
                  </a:cubicBezTo>
                  <a:cubicBezTo>
                    <a:pt x="82" y="30"/>
                    <a:pt x="101" y="18"/>
                    <a:pt x="119" y="6"/>
                  </a:cubicBezTo>
                  <a:cubicBezTo>
                    <a:pt x="121" y="6"/>
                    <a:pt x="123" y="7"/>
                    <a:pt x="124" y="8"/>
                  </a:cubicBezTo>
                  <a:cubicBezTo>
                    <a:pt x="111" y="15"/>
                    <a:pt x="99" y="24"/>
                    <a:pt x="86" y="32"/>
                  </a:cubicBezTo>
                  <a:cubicBezTo>
                    <a:pt x="84" y="33"/>
                    <a:pt x="81" y="35"/>
                    <a:pt x="79" y="36"/>
                  </a:cubicBezTo>
                  <a:cubicBezTo>
                    <a:pt x="77" y="37"/>
                    <a:pt x="76" y="38"/>
                    <a:pt x="74" y="39"/>
                  </a:cubicBezTo>
                  <a:cubicBezTo>
                    <a:pt x="56" y="47"/>
                    <a:pt x="39" y="57"/>
                    <a:pt x="21" y="66"/>
                  </a:cubicBezTo>
                  <a:moveTo>
                    <a:pt x="100" y="15"/>
                  </a:moveTo>
                  <a:cubicBezTo>
                    <a:pt x="104" y="9"/>
                    <a:pt x="110" y="6"/>
                    <a:pt x="116" y="6"/>
                  </a:cubicBezTo>
                  <a:cubicBezTo>
                    <a:pt x="111" y="8"/>
                    <a:pt x="105" y="12"/>
                    <a:pt x="100" y="15"/>
                  </a:cubicBezTo>
                  <a:moveTo>
                    <a:pt x="71" y="15"/>
                  </a:moveTo>
                  <a:cubicBezTo>
                    <a:pt x="71" y="15"/>
                    <a:pt x="71" y="14"/>
                    <a:pt x="72" y="14"/>
                  </a:cubicBezTo>
                  <a:cubicBezTo>
                    <a:pt x="73" y="12"/>
                    <a:pt x="75" y="11"/>
                    <a:pt x="77" y="10"/>
                  </a:cubicBezTo>
                  <a:cubicBezTo>
                    <a:pt x="80" y="8"/>
                    <a:pt x="83" y="6"/>
                    <a:pt x="86" y="4"/>
                  </a:cubicBezTo>
                  <a:cubicBezTo>
                    <a:pt x="87" y="5"/>
                    <a:pt x="88" y="5"/>
                    <a:pt x="89" y="6"/>
                  </a:cubicBezTo>
                  <a:cubicBezTo>
                    <a:pt x="89" y="6"/>
                    <a:pt x="89" y="6"/>
                    <a:pt x="89" y="6"/>
                  </a:cubicBezTo>
                  <a:cubicBezTo>
                    <a:pt x="83" y="9"/>
                    <a:pt x="77" y="13"/>
                    <a:pt x="71" y="15"/>
                  </a:cubicBezTo>
                  <a:moveTo>
                    <a:pt x="73" y="12"/>
                  </a:moveTo>
                  <a:cubicBezTo>
                    <a:pt x="74" y="9"/>
                    <a:pt x="76" y="7"/>
                    <a:pt x="79" y="5"/>
                  </a:cubicBezTo>
                  <a:cubicBezTo>
                    <a:pt x="81" y="4"/>
                    <a:pt x="82" y="4"/>
                    <a:pt x="83" y="4"/>
                  </a:cubicBezTo>
                  <a:cubicBezTo>
                    <a:pt x="84" y="4"/>
                    <a:pt x="84" y="4"/>
                    <a:pt x="84" y="4"/>
                  </a:cubicBezTo>
                  <a:cubicBezTo>
                    <a:pt x="81" y="6"/>
                    <a:pt x="78" y="8"/>
                    <a:pt x="75" y="10"/>
                  </a:cubicBezTo>
                  <a:cubicBezTo>
                    <a:pt x="74" y="11"/>
                    <a:pt x="73" y="11"/>
                    <a:pt x="73" y="12"/>
                  </a:cubicBezTo>
                  <a:moveTo>
                    <a:pt x="84" y="0"/>
                  </a:moveTo>
                  <a:cubicBezTo>
                    <a:pt x="83" y="0"/>
                    <a:pt x="83" y="0"/>
                    <a:pt x="82" y="0"/>
                  </a:cubicBezTo>
                  <a:cubicBezTo>
                    <a:pt x="75" y="1"/>
                    <a:pt x="69" y="7"/>
                    <a:pt x="67" y="14"/>
                  </a:cubicBezTo>
                  <a:cubicBezTo>
                    <a:pt x="64" y="9"/>
                    <a:pt x="59" y="6"/>
                    <a:pt x="53" y="6"/>
                  </a:cubicBezTo>
                  <a:cubicBezTo>
                    <a:pt x="51" y="6"/>
                    <a:pt x="50" y="7"/>
                    <a:pt x="48" y="7"/>
                  </a:cubicBezTo>
                  <a:cubicBezTo>
                    <a:pt x="38" y="11"/>
                    <a:pt x="35" y="19"/>
                    <a:pt x="35" y="28"/>
                  </a:cubicBezTo>
                  <a:cubicBezTo>
                    <a:pt x="31" y="23"/>
                    <a:pt x="25" y="18"/>
                    <a:pt x="19" y="18"/>
                  </a:cubicBezTo>
                  <a:cubicBezTo>
                    <a:pt x="15" y="18"/>
                    <a:pt x="12" y="20"/>
                    <a:pt x="8" y="23"/>
                  </a:cubicBezTo>
                  <a:cubicBezTo>
                    <a:pt x="1" y="30"/>
                    <a:pt x="6" y="38"/>
                    <a:pt x="12" y="43"/>
                  </a:cubicBezTo>
                  <a:cubicBezTo>
                    <a:pt x="5" y="45"/>
                    <a:pt x="0" y="51"/>
                    <a:pt x="0" y="59"/>
                  </a:cubicBezTo>
                  <a:cubicBezTo>
                    <a:pt x="0" y="68"/>
                    <a:pt x="9" y="74"/>
                    <a:pt x="18" y="75"/>
                  </a:cubicBezTo>
                  <a:cubicBezTo>
                    <a:pt x="11" y="80"/>
                    <a:pt x="7" y="88"/>
                    <a:pt x="15" y="95"/>
                  </a:cubicBezTo>
                  <a:cubicBezTo>
                    <a:pt x="19" y="100"/>
                    <a:pt x="25" y="101"/>
                    <a:pt x="32" y="101"/>
                  </a:cubicBezTo>
                  <a:cubicBezTo>
                    <a:pt x="36" y="101"/>
                    <a:pt x="41" y="101"/>
                    <a:pt x="45" y="99"/>
                  </a:cubicBezTo>
                  <a:cubicBezTo>
                    <a:pt x="42" y="110"/>
                    <a:pt x="32" y="118"/>
                    <a:pt x="23" y="126"/>
                  </a:cubicBezTo>
                  <a:cubicBezTo>
                    <a:pt x="22" y="126"/>
                    <a:pt x="23" y="127"/>
                    <a:pt x="23" y="128"/>
                  </a:cubicBezTo>
                  <a:cubicBezTo>
                    <a:pt x="23" y="129"/>
                    <a:pt x="24" y="129"/>
                    <a:pt x="25" y="129"/>
                  </a:cubicBezTo>
                  <a:cubicBezTo>
                    <a:pt x="25" y="129"/>
                    <a:pt x="25" y="129"/>
                    <a:pt x="25" y="129"/>
                  </a:cubicBezTo>
                  <a:cubicBezTo>
                    <a:pt x="42" y="123"/>
                    <a:pt x="56" y="117"/>
                    <a:pt x="68" y="103"/>
                  </a:cubicBezTo>
                  <a:cubicBezTo>
                    <a:pt x="71" y="109"/>
                    <a:pt x="76" y="112"/>
                    <a:pt x="81" y="112"/>
                  </a:cubicBezTo>
                  <a:cubicBezTo>
                    <a:pt x="87" y="112"/>
                    <a:pt x="93" y="108"/>
                    <a:pt x="98" y="102"/>
                  </a:cubicBezTo>
                  <a:cubicBezTo>
                    <a:pt x="102" y="107"/>
                    <a:pt x="107" y="112"/>
                    <a:pt x="113" y="112"/>
                  </a:cubicBezTo>
                  <a:cubicBezTo>
                    <a:pt x="114" y="112"/>
                    <a:pt x="114" y="112"/>
                    <a:pt x="114" y="112"/>
                  </a:cubicBezTo>
                  <a:cubicBezTo>
                    <a:pt x="120" y="112"/>
                    <a:pt x="126" y="107"/>
                    <a:pt x="129" y="102"/>
                  </a:cubicBezTo>
                  <a:cubicBezTo>
                    <a:pt x="131" y="104"/>
                    <a:pt x="135" y="105"/>
                    <a:pt x="138" y="105"/>
                  </a:cubicBezTo>
                  <a:cubicBezTo>
                    <a:pt x="144" y="105"/>
                    <a:pt x="149" y="102"/>
                    <a:pt x="150" y="97"/>
                  </a:cubicBezTo>
                  <a:cubicBezTo>
                    <a:pt x="152" y="98"/>
                    <a:pt x="154" y="99"/>
                    <a:pt x="156" y="99"/>
                  </a:cubicBezTo>
                  <a:cubicBezTo>
                    <a:pt x="170" y="99"/>
                    <a:pt x="184" y="75"/>
                    <a:pt x="171" y="65"/>
                  </a:cubicBezTo>
                  <a:cubicBezTo>
                    <a:pt x="178" y="61"/>
                    <a:pt x="182" y="54"/>
                    <a:pt x="178" y="46"/>
                  </a:cubicBezTo>
                  <a:cubicBezTo>
                    <a:pt x="175" y="39"/>
                    <a:pt x="169" y="36"/>
                    <a:pt x="163" y="36"/>
                  </a:cubicBezTo>
                  <a:cubicBezTo>
                    <a:pt x="162" y="36"/>
                    <a:pt x="161" y="36"/>
                    <a:pt x="160" y="36"/>
                  </a:cubicBezTo>
                  <a:cubicBezTo>
                    <a:pt x="162" y="29"/>
                    <a:pt x="160" y="21"/>
                    <a:pt x="156" y="16"/>
                  </a:cubicBezTo>
                  <a:cubicBezTo>
                    <a:pt x="153" y="13"/>
                    <a:pt x="149" y="12"/>
                    <a:pt x="146" y="12"/>
                  </a:cubicBezTo>
                  <a:cubicBezTo>
                    <a:pt x="141" y="12"/>
                    <a:pt x="136" y="14"/>
                    <a:pt x="132" y="16"/>
                  </a:cubicBezTo>
                  <a:cubicBezTo>
                    <a:pt x="132" y="6"/>
                    <a:pt x="124" y="2"/>
                    <a:pt x="116" y="2"/>
                  </a:cubicBezTo>
                  <a:cubicBezTo>
                    <a:pt x="109" y="2"/>
                    <a:pt x="102" y="5"/>
                    <a:pt x="98" y="11"/>
                  </a:cubicBezTo>
                  <a:cubicBezTo>
                    <a:pt x="95" y="6"/>
                    <a:pt x="90" y="0"/>
                    <a:pt x="8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4" name="Freeform 69"/>
            <p:cNvSpPr>
              <a:spLocks noEditPoints="1"/>
            </p:cNvSpPr>
            <p:nvPr/>
          </p:nvSpPr>
          <p:spPr bwMode="auto">
            <a:xfrm>
              <a:off x="1761794" y="2990777"/>
              <a:ext cx="915988" cy="649288"/>
            </a:xfrm>
            <a:custGeom>
              <a:avLst/>
              <a:gdLst>
                <a:gd name="T0" fmla="*/ 43 w 216"/>
                <a:gd name="T1" fmla="*/ 141 h 153"/>
                <a:gd name="T2" fmla="*/ 49 w 216"/>
                <a:gd name="T3" fmla="*/ 135 h 153"/>
                <a:gd name="T4" fmla="*/ 89 w 216"/>
                <a:gd name="T5" fmla="*/ 125 h 153"/>
                <a:gd name="T6" fmla="*/ 173 w 216"/>
                <a:gd name="T7" fmla="*/ 114 h 153"/>
                <a:gd name="T8" fmla="*/ 181 w 216"/>
                <a:gd name="T9" fmla="*/ 111 h 153"/>
                <a:gd name="T10" fmla="*/ 185 w 216"/>
                <a:gd name="T11" fmla="*/ 99 h 153"/>
                <a:gd name="T12" fmla="*/ 204 w 216"/>
                <a:gd name="T13" fmla="*/ 93 h 153"/>
                <a:gd name="T14" fmla="*/ 171 w 216"/>
                <a:gd name="T15" fmla="*/ 109 h 153"/>
                <a:gd name="T16" fmla="*/ 168 w 216"/>
                <a:gd name="T17" fmla="*/ 99 h 153"/>
                <a:gd name="T18" fmla="*/ 141 w 216"/>
                <a:gd name="T19" fmla="*/ 113 h 153"/>
                <a:gd name="T20" fmla="*/ 172 w 216"/>
                <a:gd name="T21" fmla="*/ 91 h 153"/>
                <a:gd name="T22" fmla="*/ 158 w 216"/>
                <a:gd name="T23" fmla="*/ 91 h 153"/>
                <a:gd name="T24" fmla="*/ 205 w 216"/>
                <a:gd name="T25" fmla="*/ 69 h 153"/>
                <a:gd name="T26" fmla="*/ 97 w 216"/>
                <a:gd name="T27" fmla="*/ 111 h 153"/>
                <a:gd name="T28" fmla="*/ 206 w 216"/>
                <a:gd name="T29" fmla="*/ 62 h 153"/>
                <a:gd name="T30" fmla="*/ 80 w 216"/>
                <a:gd name="T31" fmla="*/ 116 h 153"/>
                <a:gd name="T32" fmla="*/ 143 w 216"/>
                <a:gd name="T33" fmla="*/ 92 h 153"/>
                <a:gd name="T34" fmla="*/ 52 w 216"/>
                <a:gd name="T35" fmla="*/ 71 h 153"/>
                <a:gd name="T36" fmla="*/ 69 w 216"/>
                <a:gd name="T37" fmla="*/ 118 h 153"/>
                <a:gd name="T38" fmla="*/ 58 w 216"/>
                <a:gd name="T39" fmla="*/ 117 h 153"/>
                <a:gd name="T40" fmla="*/ 59 w 216"/>
                <a:gd name="T41" fmla="*/ 117 h 153"/>
                <a:gd name="T42" fmla="*/ 108 w 216"/>
                <a:gd name="T43" fmla="*/ 88 h 153"/>
                <a:gd name="T44" fmla="*/ 158 w 216"/>
                <a:gd name="T45" fmla="*/ 67 h 153"/>
                <a:gd name="T46" fmla="*/ 10 w 216"/>
                <a:gd name="T47" fmla="*/ 79 h 153"/>
                <a:gd name="T48" fmla="*/ 141 w 216"/>
                <a:gd name="T49" fmla="*/ 61 h 153"/>
                <a:gd name="T50" fmla="*/ 61 w 216"/>
                <a:gd name="T51" fmla="*/ 106 h 153"/>
                <a:gd name="T52" fmla="*/ 58 w 216"/>
                <a:gd name="T53" fmla="*/ 111 h 153"/>
                <a:gd name="T54" fmla="*/ 81 w 216"/>
                <a:gd name="T55" fmla="*/ 64 h 153"/>
                <a:gd name="T56" fmla="*/ 37 w 216"/>
                <a:gd name="T57" fmla="*/ 38 h 153"/>
                <a:gd name="T58" fmla="*/ 38 w 216"/>
                <a:gd name="T59" fmla="*/ 38 h 153"/>
                <a:gd name="T60" fmla="*/ 18 w 216"/>
                <a:gd name="T61" fmla="*/ 47 h 153"/>
                <a:gd name="T62" fmla="*/ 13 w 216"/>
                <a:gd name="T63" fmla="*/ 43 h 153"/>
                <a:gd name="T64" fmla="*/ 183 w 216"/>
                <a:gd name="T65" fmla="*/ 29 h 153"/>
                <a:gd name="T66" fmla="*/ 106 w 216"/>
                <a:gd name="T67" fmla="*/ 75 h 153"/>
                <a:gd name="T68" fmla="*/ 11 w 216"/>
                <a:gd name="T69" fmla="*/ 36 h 153"/>
                <a:gd name="T70" fmla="*/ 11 w 216"/>
                <a:gd name="T71" fmla="*/ 39 h 153"/>
                <a:gd name="T72" fmla="*/ 23 w 216"/>
                <a:gd name="T73" fmla="*/ 104 h 153"/>
                <a:gd name="T74" fmla="*/ 25 w 216"/>
                <a:gd name="T75" fmla="*/ 55 h 153"/>
                <a:gd name="T76" fmla="*/ 24 w 216"/>
                <a:gd name="T77" fmla="*/ 55 h 153"/>
                <a:gd name="T78" fmla="*/ 60 w 216"/>
                <a:gd name="T79" fmla="*/ 33 h 153"/>
                <a:gd name="T80" fmla="*/ 175 w 216"/>
                <a:gd name="T81" fmla="*/ 33 h 153"/>
                <a:gd name="T82" fmla="*/ 169 w 216"/>
                <a:gd name="T83" fmla="*/ 25 h 153"/>
                <a:gd name="T84" fmla="*/ 29 w 216"/>
                <a:gd name="T85" fmla="*/ 89 h 153"/>
                <a:gd name="T86" fmla="*/ 102 w 216"/>
                <a:gd name="T87" fmla="*/ 52 h 153"/>
                <a:gd name="T88" fmla="*/ 138 w 216"/>
                <a:gd name="T89" fmla="*/ 24 h 153"/>
                <a:gd name="T90" fmla="*/ 115 w 216"/>
                <a:gd name="T91" fmla="*/ 20 h 153"/>
                <a:gd name="T92" fmla="*/ 125 w 216"/>
                <a:gd name="T93" fmla="*/ 25 h 153"/>
                <a:gd name="T94" fmla="*/ 62 w 216"/>
                <a:gd name="T95" fmla="*/ 12 h 153"/>
                <a:gd name="T96" fmla="*/ 68 w 216"/>
                <a:gd name="T97" fmla="*/ 15 h 153"/>
                <a:gd name="T98" fmla="*/ 22 w 216"/>
                <a:gd name="T99" fmla="*/ 66 h 153"/>
                <a:gd name="T100" fmla="*/ 28 w 216"/>
                <a:gd name="T101" fmla="*/ 84 h 153"/>
                <a:gd name="T102" fmla="*/ 106 w 216"/>
                <a:gd name="T103" fmla="*/ 8 h 153"/>
                <a:gd name="T104" fmla="*/ 29 w 216"/>
                <a:gd name="T105" fmla="*/ 61 h 153"/>
                <a:gd name="T106" fmla="*/ 113 w 216"/>
                <a:gd name="T107" fmla="*/ 24 h 153"/>
                <a:gd name="T108" fmla="*/ 93 w 216"/>
                <a:gd name="T109" fmla="*/ 43 h 153"/>
                <a:gd name="T110" fmla="*/ 105 w 216"/>
                <a:gd name="T111" fmla="*/ 7 h 153"/>
                <a:gd name="T112" fmla="*/ 63 w 216"/>
                <a:gd name="T113" fmla="*/ 8 h 153"/>
                <a:gd name="T114" fmla="*/ 28 w 216"/>
                <a:gd name="T115" fmla="*/ 149 h 153"/>
                <a:gd name="T116" fmla="*/ 178 w 216"/>
                <a:gd name="T117" fmla="*/ 115 h 153"/>
                <a:gd name="T118" fmla="*/ 197 w 216"/>
                <a:gd name="T119" fmla="*/ 109 h 153"/>
                <a:gd name="T120" fmla="*/ 116 w 216"/>
                <a:gd name="T121"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6" h="153">
                  <a:moveTo>
                    <a:pt x="196" y="112"/>
                  </a:moveTo>
                  <a:cubicBezTo>
                    <a:pt x="194" y="112"/>
                    <a:pt x="192" y="112"/>
                    <a:pt x="189" y="112"/>
                  </a:cubicBezTo>
                  <a:cubicBezTo>
                    <a:pt x="188" y="112"/>
                    <a:pt x="187" y="112"/>
                    <a:pt x="186" y="112"/>
                  </a:cubicBezTo>
                  <a:cubicBezTo>
                    <a:pt x="186" y="113"/>
                    <a:pt x="186" y="115"/>
                    <a:pt x="186" y="117"/>
                  </a:cubicBezTo>
                  <a:cubicBezTo>
                    <a:pt x="190" y="116"/>
                    <a:pt x="193" y="115"/>
                    <a:pt x="197" y="112"/>
                  </a:cubicBezTo>
                  <a:cubicBezTo>
                    <a:pt x="197" y="112"/>
                    <a:pt x="196" y="112"/>
                    <a:pt x="196" y="112"/>
                  </a:cubicBezTo>
                  <a:moveTo>
                    <a:pt x="41" y="143"/>
                  </a:moveTo>
                  <a:cubicBezTo>
                    <a:pt x="42" y="142"/>
                    <a:pt x="42" y="142"/>
                    <a:pt x="42" y="142"/>
                  </a:cubicBezTo>
                  <a:cubicBezTo>
                    <a:pt x="42" y="142"/>
                    <a:pt x="43" y="142"/>
                    <a:pt x="43" y="142"/>
                  </a:cubicBezTo>
                  <a:cubicBezTo>
                    <a:pt x="43" y="143"/>
                    <a:pt x="42" y="143"/>
                    <a:pt x="41" y="143"/>
                  </a:cubicBezTo>
                  <a:moveTo>
                    <a:pt x="43" y="141"/>
                  </a:moveTo>
                  <a:cubicBezTo>
                    <a:pt x="45" y="140"/>
                    <a:pt x="46" y="138"/>
                    <a:pt x="47" y="137"/>
                  </a:cubicBezTo>
                  <a:cubicBezTo>
                    <a:pt x="52" y="135"/>
                    <a:pt x="58" y="133"/>
                    <a:pt x="63" y="132"/>
                  </a:cubicBezTo>
                  <a:cubicBezTo>
                    <a:pt x="58" y="135"/>
                    <a:pt x="54" y="137"/>
                    <a:pt x="49" y="139"/>
                  </a:cubicBezTo>
                  <a:cubicBezTo>
                    <a:pt x="47" y="140"/>
                    <a:pt x="45" y="141"/>
                    <a:pt x="43" y="141"/>
                  </a:cubicBezTo>
                  <a:moveTo>
                    <a:pt x="49" y="135"/>
                  </a:moveTo>
                  <a:cubicBezTo>
                    <a:pt x="49" y="134"/>
                    <a:pt x="50" y="134"/>
                    <a:pt x="50" y="133"/>
                  </a:cubicBezTo>
                  <a:cubicBezTo>
                    <a:pt x="54" y="132"/>
                    <a:pt x="57" y="130"/>
                    <a:pt x="61" y="128"/>
                  </a:cubicBezTo>
                  <a:cubicBezTo>
                    <a:pt x="63" y="127"/>
                    <a:pt x="65" y="126"/>
                    <a:pt x="67" y="125"/>
                  </a:cubicBezTo>
                  <a:cubicBezTo>
                    <a:pt x="69" y="124"/>
                    <a:pt x="72" y="123"/>
                    <a:pt x="75" y="121"/>
                  </a:cubicBezTo>
                  <a:cubicBezTo>
                    <a:pt x="72" y="124"/>
                    <a:pt x="69" y="127"/>
                    <a:pt x="66" y="129"/>
                  </a:cubicBezTo>
                  <a:cubicBezTo>
                    <a:pt x="60" y="131"/>
                    <a:pt x="54" y="133"/>
                    <a:pt x="49" y="135"/>
                  </a:cubicBezTo>
                  <a:moveTo>
                    <a:pt x="134" y="128"/>
                  </a:moveTo>
                  <a:cubicBezTo>
                    <a:pt x="132" y="128"/>
                    <a:pt x="131" y="128"/>
                    <a:pt x="129" y="127"/>
                  </a:cubicBezTo>
                  <a:cubicBezTo>
                    <a:pt x="135" y="124"/>
                    <a:pt x="141" y="122"/>
                    <a:pt x="147" y="119"/>
                  </a:cubicBezTo>
                  <a:cubicBezTo>
                    <a:pt x="144" y="124"/>
                    <a:pt x="139" y="128"/>
                    <a:pt x="134" y="128"/>
                  </a:cubicBezTo>
                  <a:cubicBezTo>
                    <a:pt x="134" y="128"/>
                    <a:pt x="134" y="128"/>
                    <a:pt x="134" y="128"/>
                  </a:cubicBezTo>
                  <a:moveTo>
                    <a:pt x="96" y="127"/>
                  </a:moveTo>
                  <a:cubicBezTo>
                    <a:pt x="94" y="127"/>
                    <a:pt x="92" y="127"/>
                    <a:pt x="90" y="126"/>
                  </a:cubicBezTo>
                  <a:cubicBezTo>
                    <a:pt x="97" y="124"/>
                    <a:pt x="104" y="120"/>
                    <a:pt x="111" y="118"/>
                  </a:cubicBezTo>
                  <a:cubicBezTo>
                    <a:pt x="111" y="118"/>
                    <a:pt x="111" y="118"/>
                    <a:pt x="112" y="118"/>
                  </a:cubicBezTo>
                  <a:cubicBezTo>
                    <a:pt x="108" y="124"/>
                    <a:pt x="102" y="127"/>
                    <a:pt x="96" y="127"/>
                  </a:cubicBezTo>
                  <a:moveTo>
                    <a:pt x="89" y="125"/>
                  </a:moveTo>
                  <a:cubicBezTo>
                    <a:pt x="97" y="123"/>
                    <a:pt x="105" y="119"/>
                    <a:pt x="113" y="116"/>
                  </a:cubicBezTo>
                  <a:cubicBezTo>
                    <a:pt x="113" y="117"/>
                    <a:pt x="113" y="117"/>
                    <a:pt x="113" y="117"/>
                  </a:cubicBezTo>
                  <a:cubicBezTo>
                    <a:pt x="105" y="120"/>
                    <a:pt x="97" y="122"/>
                    <a:pt x="89" y="125"/>
                  </a:cubicBezTo>
                  <a:moveTo>
                    <a:pt x="164" y="119"/>
                  </a:moveTo>
                  <a:cubicBezTo>
                    <a:pt x="163" y="119"/>
                    <a:pt x="162" y="119"/>
                    <a:pt x="161" y="118"/>
                  </a:cubicBezTo>
                  <a:cubicBezTo>
                    <a:pt x="165" y="118"/>
                    <a:pt x="168" y="117"/>
                    <a:pt x="172" y="116"/>
                  </a:cubicBezTo>
                  <a:cubicBezTo>
                    <a:pt x="171" y="118"/>
                    <a:pt x="167" y="119"/>
                    <a:pt x="164" y="119"/>
                  </a:cubicBezTo>
                  <a:moveTo>
                    <a:pt x="162" y="117"/>
                  </a:moveTo>
                  <a:cubicBezTo>
                    <a:pt x="162" y="117"/>
                    <a:pt x="162" y="117"/>
                    <a:pt x="164" y="115"/>
                  </a:cubicBezTo>
                  <a:cubicBezTo>
                    <a:pt x="167" y="114"/>
                    <a:pt x="170" y="113"/>
                    <a:pt x="173" y="111"/>
                  </a:cubicBezTo>
                  <a:cubicBezTo>
                    <a:pt x="173" y="112"/>
                    <a:pt x="173" y="113"/>
                    <a:pt x="173" y="114"/>
                  </a:cubicBezTo>
                  <a:cubicBezTo>
                    <a:pt x="171" y="115"/>
                    <a:pt x="168" y="116"/>
                    <a:pt x="166" y="116"/>
                  </a:cubicBezTo>
                  <a:cubicBezTo>
                    <a:pt x="165" y="117"/>
                    <a:pt x="163" y="117"/>
                    <a:pt x="162" y="117"/>
                  </a:cubicBezTo>
                  <a:moveTo>
                    <a:pt x="159" y="118"/>
                  </a:moveTo>
                  <a:cubicBezTo>
                    <a:pt x="157" y="118"/>
                    <a:pt x="156" y="117"/>
                    <a:pt x="155" y="116"/>
                  </a:cubicBezTo>
                  <a:cubicBezTo>
                    <a:pt x="157" y="116"/>
                    <a:pt x="158" y="115"/>
                    <a:pt x="159" y="114"/>
                  </a:cubicBezTo>
                  <a:cubicBezTo>
                    <a:pt x="162" y="113"/>
                    <a:pt x="165" y="112"/>
                    <a:pt x="168" y="110"/>
                  </a:cubicBezTo>
                  <a:cubicBezTo>
                    <a:pt x="169" y="110"/>
                    <a:pt x="170" y="110"/>
                    <a:pt x="170" y="110"/>
                  </a:cubicBezTo>
                  <a:cubicBezTo>
                    <a:pt x="171" y="110"/>
                    <a:pt x="172" y="111"/>
                    <a:pt x="170" y="112"/>
                  </a:cubicBezTo>
                  <a:cubicBezTo>
                    <a:pt x="166" y="114"/>
                    <a:pt x="162" y="115"/>
                    <a:pt x="159" y="118"/>
                  </a:cubicBezTo>
                  <a:cubicBezTo>
                    <a:pt x="159" y="118"/>
                    <a:pt x="159" y="118"/>
                    <a:pt x="159" y="118"/>
                  </a:cubicBezTo>
                  <a:moveTo>
                    <a:pt x="181" y="111"/>
                  </a:moveTo>
                  <a:cubicBezTo>
                    <a:pt x="180" y="110"/>
                    <a:pt x="179" y="110"/>
                    <a:pt x="178" y="109"/>
                  </a:cubicBezTo>
                  <a:cubicBezTo>
                    <a:pt x="179" y="109"/>
                    <a:pt x="179" y="109"/>
                    <a:pt x="179" y="109"/>
                  </a:cubicBezTo>
                  <a:cubicBezTo>
                    <a:pt x="183" y="107"/>
                    <a:pt x="188" y="105"/>
                    <a:pt x="193" y="104"/>
                  </a:cubicBezTo>
                  <a:cubicBezTo>
                    <a:pt x="194" y="103"/>
                    <a:pt x="196" y="102"/>
                    <a:pt x="198" y="101"/>
                  </a:cubicBezTo>
                  <a:cubicBezTo>
                    <a:pt x="199" y="100"/>
                    <a:pt x="200" y="100"/>
                    <a:pt x="200" y="100"/>
                  </a:cubicBezTo>
                  <a:cubicBezTo>
                    <a:pt x="201" y="100"/>
                    <a:pt x="198" y="103"/>
                    <a:pt x="197" y="103"/>
                  </a:cubicBezTo>
                  <a:cubicBezTo>
                    <a:pt x="192" y="107"/>
                    <a:pt x="185" y="106"/>
                    <a:pt x="181" y="111"/>
                  </a:cubicBezTo>
                  <a:moveTo>
                    <a:pt x="128" y="126"/>
                  </a:moveTo>
                  <a:cubicBezTo>
                    <a:pt x="125" y="125"/>
                    <a:pt x="123" y="123"/>
                    <a:pt x="121" y="121"/>
                  </a:cubicBezTo>
                  <a:cubicBezTo>
                    <a:pt x="136" y="116"/>
                    <a:pt x="150" y="111"/>
                    <a:pt x="164" y="107"/>
                  </a:cubicBezTo>
                  <a:cubicBezTo>
                    <a:pt x="171" y="104"/>
                    <a:pt x="178" y="102"/>
                    <a:pt x="185" y="99"/>
                  </a:cubicBezTo>
                  <a:cubicBezTo>
                    <a:pt x="188" y="98"/>
                    <a:pt x="192" y="96"/>
                    <a:pt x="196" y="95"/>
                  </a:cubicBezTo>
                  <a:cubicBezTo>
                    <a:pt x="196" y="95"/>
                    <a:pt x="201" y="93"/>
                    <a:pt x="201" y="93"/>
                  </a:cubicBezTo>
                  <a:cubicBezTo>
                    <a:pt x="202" y="93"/>
                    <a:pt x="201" y="93"/>
                    <a:pt x="200" y="94"/>
                  </a:cubicBezTo>
                  <a:cubicBezTo>
                    <a:pt x="184" y="102"/>
                    <a:pt x="168" y="108"/>
                    <a:pt x="152" y="115"/>
                  </a:cubicBezTo>
                  <a:cubicBezTo>
                    <a:pt x="151" y="115"/>
                    <a:pt x="151" y="115"/>
                    <a:pt x="151" y="115"/>
                  </a:cubicBezTo>
                  <a:cubicBezTo>
                    <a:pt x="151" y="115"/>
                    <a:pt x="150" y="115"/>
                    <a:pt x="150" y="115"/>
                  </a:cubicBezTo>
                  <a:cubicBezTo>
                    <a:pt x="142" y="118"/>
                    <a:pt x="135" y="122"/>
                    <a:pt x="128" y="126"/>
                  </a:cubicBezTo>
                  <a:moveTo>
                    <a:pt x="171" y="109"/>
                  </a:moveTo>
                  <a:cubicBezTo>
                    <a:pt x="173" y="108"/>
                    <a:pt x="176" y="107"/>
                    <a:pt x="178" y="106"/>
                  </a:cubicBezTo>
                  <a:cubicBezTo>
                    <a:pt x="184" y="103"/>
                    <a:pt x="189" y="100"/>
                    <a:pt x="195" y="98"/>
                  </a:cubicBezTo>
                  <a:cubicBezTo>
                    <a:pt x="198" y="96"/>
                    <a:pt x="201" y="95"/>
                    <a:pt x="204" y="93"/>
                  </a:cubicBezTo>
                  <a:cubicBezTo>
                    <a:pt x="203" y="95"/>
                    <a:pt x="203" y="97"/>
                    <a:pt x="202" y="99"/>
                  </a:cubicBezTo>
                  <a:cubicBezTo>
                    <a:pt x="201" y="99"/>
                    <a:pt x="201" y="99"/>
                    <a:pt x="201" y="99"/>
                  </a:cubicBezTo>
                  <a:cubicBezTo>
                    <a:pt x="198" y="100"/>
                    <a:pt x="194" y="102"/>
                    <a:pt x="191" y="103"/>
                  </a:cubicBezTo>
                  <a:cubicBezTo>
                    <a:pt x="187" y="105"/>
                    <a:pt x="183" y="106"/>
                    <a:pt x="178" y="108"/>
                  </a:cubicBezTo>
                  <a:cubicBezTo>
                    <a:pt x="178" y="108"/>
                    <a:pt x="178" y="109"/>
                    <a:pt x="178" y="109"/>
                  </a:cubicBezTo>
                  <a:cubicBezTo>
                    <a:pt x="177" y="108"/>
                    <a:pt x="177" y="108"/>
                    <a:pt x="177" y="108"/>
                  </a:cubicBezTo>
                  <a:cubicBezTo>
                    <a:pt x="177" y="108"/>
                    <a:pt x="176" y="107"/>
                    <a:pt x="176" y="107"/>
                  </a:cubicBezTo>
                  <a:cubicBezTo>
                    <a:pt x="175" y="107"/>
                    <a:pt x="175" y="107"/>
                    <a:pt x="175" y="108"/>
                  </a:cubicBezTo>
                  <a:cubicBezTo>
                    <a:pt x="175" y="108"/>
                    <a:pt x="175" y="108"/>
                    <a:pt x="175" y="108"/>
                  </a:cubicBezTo>
                  <a:cubicBezTo>
                    <a:pt x="174" y="108"/>
                    <a:pt x="173" y="108"/>
                    <a:pt x="173" y="108"/>
                  </a:cubicBezTo>
                  <a:cubicBezTo>
                    <a:pt x="172" y="108"/>
                    <a:pt x="171" y="109"/>
                    <a:pt x="171" y="109"/>
                  </a:cubicBezTo>
                  <a:moveTo>
                    <a:pt x="18" y="99"/>
                  </a:moveTo>
                  <a:cubicBezTo>
                    <a:pt x="19" y="98"/>
                    <a:pt x="19" y="98"/>
                    <a:pt x="19" y="97"/>
                  </a:cubicBezTo>
                  <a:cubicBezTo>
                    <a:pt x="21" y="95"/>
                    <a:pt x="23" y="93"/>
                    <a:pt x="26" y="91"/>
                  </a:cubicBezTo>
                  <a:cubicBezTo>
                    <a:pt x="23" y="94"/>
                    <a:pt x="21" y="96"/>
                    <a:pt x="18" y="99"/>
                  </a:cubicBezTo>
                  <a:moveTo>
                    <a:pt x="120" y="119"/>
                  </a:moveTo>
                  <a:cubicBezTo>
                    <a:pt x="119" y="118"/>
                    <a:pt x="118" y="117"/>
                    <a:pt x="117" y="116"/>
                  </a:cubicBezTo>
                  <a:cubicBezTo>
                    <a:pt x="124" y="114"/>
                    <a:pt x="131" y="111"/>
                    <a:pt x="138" y="109"/>
                  </a:cubicBezTo>
                  <a:cubicBezTo>
                    <a:pt x="154" y="103"/>
                    <a:pt x="172" y="98"/>
                    <a:pt x="188" y="91"/>
                  </a:cubicBezTo>
                  <a:cubicBezTo>
                    <a:pt x="192" y="89"/>
                    <a:pt x="196" y="87"/>
                    <a:pt x="201" y="85"/>
                  </a:cubicBezTo>
                  <a:cubicBezTo>
                    <a:pt x="197" y="87"/>
                    <a:pt x="194" y="90"/>
                    <a:pt x="190" y="91"/>
                  </a:cubicBezTo>
                  <a:cubicBezTo>
                    <a:pt x="182" y="94"/>
                    <a:pt x="175" y="96"/>
                    <a:pt x="168" y="99"/>
                  </a:cubicBezTo>
                  <a:cubicBezTo>
                    <a:pt x="160" y="103"/>
                    <a:pt x="151" y="107"/>
                    <a:pt x="142" y="111"/>
                  </a:cubicBezTo>
                  <a:cubicBezTo>
                    <a:pt x="135" y="114"/>
                    <a:pt x="128" y="116"/>
                    <a:pt x="120" y="119"/>
                  </a:cubicBezTo>
                  <a:moveTo>
                    <a:pt x="201" y="85"/>
                  </a:moveTo>
                  <a:cubicBezTo>
                    <a:pt x="201" y="85"/>
                    <a:pt x="201" y="85"/>
                    <a:pt x="201" y="85"/>
                  </a:cubicBezTo>
                  <a:cubicBezTo>
                    <a:pt x="201" y="85"/>
                    <a:pt x="201" y="85"/>
                    <a:pt x="201" y="85"/>
                  </a:cubicBezTo>
                  <a:moveTo>
                    <a:pt x="141" y="113"/>
                  </a:moveTo>
                  <a:cubicBezTo>
                    <a:pt x="150" y="109"/>
                    <a:pt x="160" y="105"/>
                    <a:pt x="169" y="100"/>
                  </a:cubicBezTo>
                  <a:cubicBezTo>
                    <a:pt x="180" y="95"/>
                    <a:pt x="194" y="93"/>
                    <a:pt x="203" y="85"/>
                  </a:cubicBezTo>
                  <a:cubicBezTo>
                    <a:pt x="204" y="87"/>
                    <a:pt x="204" y="89"/>
                    <a:pt x="204" y="91"/>
                  </a:cubicBezTo>
                  <a:cubicBezTo>
                    <a:pt x="188" y="96"/>
                    <a:pt x="173" y="102"/>
                    <a:pt x="158" y="107"/>
                  </a:cubicBezTo>
                  <a:cubicBezTo>
                    <a:pt x="152" y="109"/>
                    <a:pt x="146" y="111"/>
                    <a:pt x="141" y="113"/>
                  </a:cubicBezTo>
                  <a:moveTo>
                    <a:pt x="88" y="125"/>
                  </a:moveTo>
                  <a:cubicBezTo>
                    <a:pt x="87" y="124"/>
                    <a:pt x="86" y="122"/>
                    <a:pt x="85" y="120"/>
                  </a:cubicBezTo>
                  <a:cubicBezTo>
                    <a:pt x="91" y="120"/>
                    <a:pt x="96" y="118"/>
                    <a:pt x="101" y="116"/>
                  </a:cubicBezTo>
                  <a:cubicBezTo>
                    <a:pt x="111" y="111"/>
                    <a:pt x="121" y="107"/>
                    <a:pt x="131" y="103"/>
                  </a:cubicBezTo>
                  <a:cubicBezTo>
                    <a:pt x="152" y="95"/>
                    <a:pt x="173" y="88"/>
                    <a:pt x="193" y="81"/>
                  </a:cubicBezTo>
                  <a:cubicBezTo>
                    <a:pt x="176" y="87"/>
                    <a:pt x="160" y="94"/>
                    <a:pt x="143" y="102"/>
                  </a:cubicBezTo>
                  <a:cubicBezTo>
                    <a:pt x="125" y="110"/>
                    <a:pt x="106" y="116"/>
                    <a:pt x="88" y="125"/>
                  </a:cubicBezTo>
                  <a:moveTo>
                    <a:pt x="117" y="115"/>
                  </a:moveTo>
                  <a:cubicBezTo>
                    <a:pt x="116" y="115"/>
                    <a:pt x="116" y="115"/>
                    <a:pt x="116" y="115"/>
                  </a:cubicBezTo>
                  <a:cubicBezTo>
                    <a:pt x="126" y="111"/>
                    <a:pt x="135" y="107"/>
                    <a:pt x="144" y="103"/>
                  </a:cubicBezTo>
                  <a:cubicBezTo>
                    <a:pt x="153" y="99"/>
                    <a:pt x="163" y="95"/>
                    <a:pt x="172" y="91"/>
                  </a:cubicBezTo>
                  <a:cubicBezTo>
                    <a:pt x="180" y="87"/>
                    <a:pt x="190" y="85"/>
                    <a:pt x="196" y="79"/>
                  </a:cubicBezTo>
                  <a:cubicBezTo>
                    <a:pt x="197" y="79"/>
                    <a:pt x="197" y="79"/>
                    <a:pt x="197" y="79"/>
                  </a:cubicBezTo>
                  <a:cubicBezTo>
                    <a:pt x="197" y="79"/>
                    <a:pt x="197" y="79"/>
                    <a:pt x="197" y="79"/>
                  </a:cubicBezTo>
                  <a:cubicBezTo>
                    <a:pt x="199" y="81"/>
                    <a:pt x="201" y="82"/>
                    <a:pt x="202" y="84"/>
                  </a:cubicBezTo>
                  <a:cubicBezTo>
                    <a:pt x="193" y="86"/>
                    <a:pt x="185" y="91"/>
                    <a:pt x="177" y="94"/>
                  </a:cubicBezTo>
                  <a:cubicBezTo>
                    <a:pt x="167" y="97"/>
                    <a:pt x="157" y="101"/>
                    <a:pt x="148" y="104"/>
                  </a:cubicBezTo>
                  <a:cubicBezTo>
                    <a:pt x="137" y="107"/>
                    <a:pt x="127" y="111"/>
                    <a:pt x="117" y="115"/>
                  </a:cubicBezTo>
                  <a:moveTo>
                    <a:pt x="86" y="120"/>
                  </a:moveTo>
                  <a:cubicBezTo>
                    <a:pt x="86" y="120"/>
                    <a:pt x="86" y="119"/>
                    <a:pt x="86" y="119"/>
                  </a:cubicBezTo>
                  <a:cubicBezTo>
                    <a:pt x="89" y="118"/>
                    <a:pt x="92" y="116"/>
                    <a:pt x="96" y="115"/>
                  </a:cubicBezTo>
                  <a:cubicBezTo>
                    <a:pt x="116" y="107"/>
                    <a:pt x="137" y="99"/>
                    <a:pt x="158" y="91"/>
                  </a:cubicBezTo>
                  <a:cubicBezTo>
                    <a:pt x="170" y="85"/>
                    <a:pt x="185" y="82"/>
                    <a:pt x="197" y="75"/>
                  </a:cubicBezTo>
                  <a:cubicBezTo>
                    <a:pt x="197" y="76"/>
                    <a:pt x="197" y="76"/>
                    <a:pt x="197" y="76"/>
                  </a:cubicBezTo>
                  <a:cubicBezTo>
                    <a:pt x="196" y="76"/>
                    <a:pt x="196" y="77"/>
                    <a:pt x="196" y="78"/>
                  </a:cubicBezTo>
                  <a:cubicBezTo>
                    <a:pt x="196" y="78"/>
                    <a:pt x="196" y="78"/>
                    <a:pt x="196" y="78"/>
                  </a:cubicBezTo>
                  <a:cubicBezTo>
                    <a:pt x="175" y="86"/>
                    <a:pt x="154" y="93"/>
                    <a:pt x="133" y="101"/>
                  </a:cubicBezTo>
                  <a:cubicBezTo>
                    <a:pt x="125" y="104"/>
                    <a:pt x="115" y="108"/>
                    <a:pt x="107" y="112"/>
                  </a:cubicBezTo>
                  <a:cubicBezTo>
                    <a:pt x="102" y="114"/>
                    <a:pt x="97" y="116"/>
                    <a:pt x="92" y="118"/>
                  </a:cubicBezTo>
                  <a:cubicBezTo>
                    <a:pt x="92" y="118"/>
                    <a:pt x="87" y="120"/>
                    <a:pt x="86" y="120"/>
                  </a:cubicBezTo>
                  <a:moveTo>
                    <a:pt x="197" y="72"/>
                  </a:moveTo>
                  <a:cubicBezTo>
                    <a:pt x="197" y="72"/>
                    <a:pt x="198" y="71"/>
                    <a:pt x="200" y="70"/>
                  </a:cubicBezTo>
                  <a:cubicBezTo>
                    <a:pt x="202" y="69"/>
                    <a:pt x="204" y="69"/>
                    <a:pt x="205" y="69"/>
                  </a:cubicBezTo>
                  <a:cubicBezTo>
                    <a:pt x="205" y="69"/>
                    <a:pt x="205" y="69"/>
                    <a:pt x="205" y="69"/>
                  </a:cubicBezTo>
                  <a:cubicBezTo>
                    <a:pt x="204" y="69"/>
                    <a:pt x="204" y="69"/>
                    <a:pt x="204" y="69"/>
                  </a:cubicBezTo>
                  <a:cubicBezTo>
                    <a:pt x="204" y="69"/>
                    <a:pt x="204" y="70"/>
                    <a:pt x="203" y="70"/>
                  </a:cubicBezTo>
                  <a:cubicBezTo>
                    <a:pt x="201" y="71"/>
                    <a:pt x="199" y="73"/>
                    <a:pt x="197" y="74"/>
                  </a:cubicBezTo>
                  <a:cubicBezTo>
                    <a:pt x="192" y="76"/>
                    <a:pt x="186" y="79"/>
                    <a:pt x="181" y="81"/>
                  </a:cubicBezTo>
                  <a:cubicBezTo>
                    <a:pt x="169" y="85"/>
                    <a:pt x="157" y="89"/>
                    <a:pt x="146" y="94"/>
                  </a:cubicBezTo>
                  <a:cubicBezTo>
                    <a:pt x="125" y="102"/>
                    <a:pt x="104" y="109"/>
                    <a:pt x="84" y="119"/>
                  </a:cubicBezTo>
                  <a:cubicBezTo>
                    <a:pt x="84" y="118"/>
                    <a:pt x="83" y="118"/>
                    <a:pt x="83" y="117"/>
                  </a:cubicBezTo>
                  <a:cubicBezTo>
                    <a:pt x="83" y="117"/>
                    <a:pt x="83" y="117"/>
                    <a:pt x="83" y="117"/>
                  </a:cubicBezTo>
                  <a:cubicBezTo>
                    <a:pt x="87" y="115"/>
                    <a:pt x="91" y="113"/>
                    <a:pt x="95" y="112"/>
                  </a:cubicBezTo>
                  <a:cubicBezTo>
                    <a:pt x="96" y="111"/>
                    <a:pt x="96" y="111"/>
                    <a:pt x="97" y="111"/>
                  </a:cubicBezTo>
                  <a:cubicBezTo>
                    <a:pt x="108" y="107"/>
                    <a:pt x="119" y="103"/>
                    <a:pt x="130" y="99"/>
                  </a:cubicBezTo>
                  <a:cubicBezTo>
                    <a:pt x="141" y="94"/>
                    <a:pt x="152" y="89"/>
                    <a:pt x="163" y="85"/>
                  </a:cubicBezTo>
                  <a:cubicBezTo>
                    <a:pt x="175" y="81"/>
                    <a:pt x="186" y="77"/>
                    <a:pt x="197" y="72"/>
                  </a:cubicBezTo>
                  <a:cubicBezTo>
                    <a:pt x="197" y="72"/>
                    <a:pt x="197" y="72"/>
                    <a:pt x="197" y="72"/>
                  </a:cubicBezTo>
                  <a:moveTo>
                    <a:pt x="52" y="131"/>
                  </a:moveTo>
                  <a:cubicBezTo>
                    <a:pt x="52" y="130"/>
                    <a:pt x="53" y="129"/>
                    <a:pt x="54" y="128"/>
                  </a:cubicBezTo>
                  <a:cubicBezTo>
                    <a:pt x="62" y="123"/>
                    <a:pt x="71" y="119"/>
                    <a:pt x="80" y="115"/>
                  </a:cubicBezTo>
                  <a:cubicBezTo>
                    <a:pt x="91" y="110"/>
                    <a:pt x="102" y="105"/>
                    <a:pt x="112" y="99"/>
                  </a:cubicBezTo>
                  <a:cubicBezTo>
                    <a:pt x="136" y="88"/>
                    <a:pt x="160" y="80"/>
                    <a:pt x="184" y="71"/>
                  </a:cubicBezTo>
                  <a:cubicBezTo>
                    <a:pt x="189" y="69"/>
                    <a:pt x="193" y="67"/>
                    <a:pt x="198" y="65"/>
                  </a:cubicBezTo>
                  <a:cubicBezTo>
                    <a:pt x="200" y="64"/>
                    <a:pt x="203" y="63"/>
                    <a:pt x="206" y="62"/>
                  </a:cubicBezTo>
                  <a:cubicBezTo>
                    <a:pt x="206" y="61"/>
                    <a:pt x="207" y="61"/>
                    <a:pt x="207" y="61"/>
                  </a:cubicBezTo>
                  <a:cubicBezTo>
                    <a:pt x="207" y="61"/>
                    <a:pt x="205" y="62"/>
                    <a:pt x="203" y="63"/>
                  </a:cubicBezTo>
                  <a:cubicBezTo>
                    <a:pt x="201" y="64"/>
                    <a:pt x="199" y="65"/>
                    <a:pt x="199" y="65"/>
                  </a:cubicBezTo>
                  <a:cubicBezTo>
                    <a:pt x="199" y="65"/>
                    <a:pt x="199" y="65"/>
                    <a:pt x="199" y="65"/>
                  </a:cubicBezTo>
                  <a:cubicBezTo>
                    <a:pt x="188" y="70"/>
                    <a:pt x="177" y="75"/>
                    <a:pt x="165" y="79"/>
                  </a:cubicBezTo>
                  <a:cubicBezTo>
                    <a:pt x="143" y="89"/>
                    <a:pt x="120" y="98"/>
                    <a:pt x="98" y="109"/>
                  </a:cubicBezTo>
                  <a:cubicBezTo>
                    <a:pt x="98" y="109"/>
                    <a:pt x="97" y="109"/>
                    <a:pt x="97" y="109"/>
                  </a:cubicBezTo>
                  <a:cubicBezTo>
                    <a:pt x="92" y="112"/>
                    <a:pt x="87" y="114"/>
                    <a:pt x="82" y="116"/>
                  </a:cubicBezTo>
                  <a:cubicBezTo>
                    <a:pt x="82" y="116"/>
                    <a:pt x="82" y="116"/>
                    <a:pt x="81" y="116"/>
                  </a:cubicBezTo>
                  <a:cubicBezTo>
                    <a:pt x="81" y="116"/>
                    <a:pt x="81" y="116"/>
                    <a:pt x="81" y="116"/>
                  </a:cubicBezTo>
                  <a:cubicBezTo>
                    <a:pt x="81" y="116"/>
                    <a:pt x="80" y="116"/>
                    <a:pt x="80" y="116"/>
                  </a:cubicBezTo>
                  <a:cubicBezTo>
                    <a:pt x="80" y="116"/>
                    <a:pt x="79" y="116"/>
                    <a:pt x="79" y="117"/>
                  </a:cubicBezTo>
                  <a:cubicBezTo>
                    <a:pt x="78" y="118"/>
                    <a:pt x="77" y="119"/>
                    <a:pt x="76" y="120"/>
                  </a:cubicBezTo>
                  <a:cubicBezTo>
                    <a:pt x="76" y="120"/>
                    <a:pt x="76" y="120"/>
                    <a:pt x="76" y="120"/>
                  </a:cubicBezTo>
                  <a:cubicBezTo>
                    <a:pt x="67" y="122"/>
                    <a:pt x="60" y="128"/>
                    <a:pt x="52" y="131"/>
                  </a:cubicBezTo>
                  <a:moveTo>
                    <a:pt x="114" y="103"/>
                  </a:moveTo>
                  <a:cubicBezTo>
                    <a:pt x="127" y="97"/>
                    <a:pt x="139" y="91"/>
                    <a:pt x="151" y="86"/>
                  </a:cubicBezTo>
                  <a:cubicBezTo>
                    <a:pt x="162" y="82"/>
                    <a:pt x="172" y="78"/>
                    <a:pt x="182" y="73"/>
                  </a:cubicBezTo>
                  <a:cubicBezTo>
                    <a:pt x="190" y="70"/>
                    <a:pt x="201" y="68"/>
                    <a:pt x="208" y="61"/>
                  </a:cubicBezTo>
                  <a:cubicBezTo>
                    <a:pt x="208" y="63"/>
                    <a:pt x="207" y="65"/>
                    <a:pt x="206" y="67"/>
                  </a:cubicBezTo>
                  <a:cubicBezTo>
                    <a:pt x="195" y="71"/>
                    <a:pt x="185" y="76"/>
                    <a:pt x="174" y="80"/>
                  </a:cubicBezTo>
                  <a:cubicBezTo>
                    <a:pt x="164" y="83"/>
                    <a:pt x="153" y="87"/>
                    <a:pt x="143" y="92"/>
                  </a:cubicBezTo>
                  <a:cubicBezTo>
                    <a:pt x="134" y="96"/>
                    <a:pt x="124" y="99"/>
                    <a:pt x="114" y="103"/>
                  </a:cubicBezTo>
                  <a:moveTo>
                    <a:pt x="55" y="125"/>
                  </a:moveTo>
                  <a:cubicBezTo>
                    <a:pt x="56" y="123"/>
                    <a:pt x="57" y="121"/>
                    <a:pt x="58" y="119"/>
                  </a:cubicBezTo>
                  <a:cubicBezTo>
                    <a:pt x="84" y="106"/>
                    <a:pt x="110" y="95"/>
                    <a:pt x="137" y="83"/>
                  </a:cubicBezTo>
                  <a:cubicBezTo>
                    <a:pt x="150" y="78"/>
                    <a:pt x="163" y="73"/>
                    <a:pt x="176" y="68"/>
                  </a:cubicBezTo>
                  <a:cubicBezTo>
                    <a:pt x="182" y="65"/>
                    <a:pt x="188" y="63"/>
                    <a:pt x="194" y="60"/>
                  </a:cubicBezTo>
                  <a:cubicBezTo>
                    <a:pt x="195" y="60"/>
                    <a:pt x="196" y="60"/>
                    <a:pt x="196" y="59"/>
                  </a:cubicBezTo>
                  <a:cubicBezTo>
                    <a:pt x="173" y="71"/>
                    <a:pt x="148" y="78"/>
                    <a:pt x="124" y="89"/>
                  </a:cubicBezTo>
                  <a:cubicBezTo>
                    <a:pt x="101" y="100"/>
                    <a:pt x="78" y="112"/>
                    <a:pt x="55" y="125"/>
                  </a:cubicBezTo>
                  <a:moveTo>
                    <a:pt x="28" y="84"/>
                  </a:moveTo>
                  <a:cubicBezTo>
                    <a:pt x="36" y="81"/>
                    <a:pt x="44" y="75"/>
                    <a:pt x="52" y="71"/>
                  </a:cubicBezTo>
                  <a:cubicBezTo>
                    <a:pt x="59" y="67"/>
                    <a:pt x="66" y="63"/>
                    <a:pt x="73" y="59"/>
                  </a:cubicBezTo>
                  <a:cubicBezTo>
                    <a:pt x="59" y="67"/>
                    <a:pt x="44" y="76"/>
                    <a:pt x="31" y="86"/>
                  </a:cubicBezTo>
                  <a:cubicBezTo>
                    <a:pt x="31" y="86"/>
                    <a:pt x="31" y="86"/>
                    <a:pt x="31" y="86"/>
                  </a:cubicBezTo>
                  <a:cubicBezTo>
                    <a:pt x="31" y="85"/>
                    <a:pt x="30" y="84"/>
                    <a:pt x="29" y="84"/>
                  </a:cubicBezTo>
                  <a:cubicBezTo>
                    <a:pt x="29" y="84"/>
                    <a:pt x="29" y="84"/>
                    <a:pt x="29" y="84"/>
                  </a:cubicBezTo>
                  <a:cubicBezTo>
                    <a:pt x="28" y="84"/>
                    <a:pt x="28" y="84"/>
                    <a:pt x="28" y="84"/>
                  </a:cubicBezTo>
                  <a:moveTo>
                    <a:pt x="25" y="84"/>
                  </a:moveTo>
                  <a:cubicBezTo>
                    <a:pt x="22" y="84"/>
                    <a:pt x="20" y="84"/>
                    <a:pt x="17" y="83"/>
                  </a:cubicBezTo>
                  <a:cubicBezTo>
                    <a:pt x="34" y="75"/>
                    <a:pt x="51" y="66"/>
                    <a:pt x="68" y="57"/>
                  </a:cubicBezTo>
                  <a:cubicBezTo>
                    <a:pt x="54" y="66"/>
                    <a:pt x="39" y="75"/>
                    <a:pt x="25" y="84"/>
                  </a:cubicBezTo>
                  <a:moveTo>
                    <a:pt x="69" y="118"/>
                  </a:moveTo>
                  <a:cubicBezTo>
                    <a:pt x="89" y="107"/>
                    <a:pt x="110" y="97"/>
                    <a:pt x="130" y="87"/>
                  </a:cubicBezTo>
                  <a:cubicBezTo>
                    <a:pt x="155" y="76"/>
                    <a:pt x="182" y="69"/>
                    <a:pt x="207" y="55"/>
                  </a:cubicBezTo>
                  <a:cubicBezTo>
                    <a:pt x="207" y="57"/>
                    <a:pt x="208" y="58"/>
                    <a:pt x="208" y="59"/>
                  </a:cubicBezTo>
                  <a:cubicBezTo>
                    <a:pt x="182" y="71"/>
                    <a:pt x="154" y="79"/>
                    <a:pt x="128" y="91"/>
                  </a:cubicBezTo>
                  <a:cubicBezTo>
                    <a:pt x="115" y="97"/>
                    <a:pt x="101" y="104"/>
                    <a:pt x="87" y="110"/>
                  </a:cubicBezTo>
                  <a:cubicBezTo>
                    <a:pt x="81" y="113"/>
                    <a:pt x="75" y="115"/>
                    <a:pt x="69" y="118"/>
                  </a:cubicBezTo>
                  <a:moveTo>
                    <a:pt x="5" y="66"/>
                  </a:moveTo>
                  <a:cubicBezTo>
                    <a:pt x="6" y="59"/>
                    <a:pt x="14" y="55"/>
                    <a:pt x="21" y="55"/>
                  </a:cubicBezTo>
                  <a:cubicBezTo>
                    <a:pt x="21" y="55"/>
                    <a:pt x="22" y="55"/>
                    <a:pt x="22" y="55"/>
                  </a:cubicBezTo>
                  <a:cubicBezTo>
                    <a:pt x="16" y="58"/>
                    <a:pt x="10" y="62"/>
                    <a:pt x="5" y="66"/>
                  </a:cubicBezTo>
                  <a:moveTo>
                    <a:pt x="58" y="117"/>
                  </a:moveTo>
                  <a:cubicBezTo>
                    <a:pt x="58" y="116"/>
                    <a:pt x="59" y="116"/>
                    <a:pt x="59" y="115"/>
                  </a:cubicBezTo>
                  <a:cubicBezTo>
                    <a:pt x="59" y="115"/>
                    <a:pt x="59" y="115"/>
                    <a:pt x="59" y="115"/>
                  </a:cubicBezTo>
                  <a:cubicBezTo>
                    <a:pt x="59" y="115"/>
                    <a:pt x="59" y="115"/>
                    <a:pt x="59" y="115"/>
                  </a:cubicBezTo>
                  <a:cubicBezTo>
                    <a:pt x="68" y="111"/>
                    <a:pt x="77" y="105"/>
                    <a:pt x="86" y="101"/>
                  </a:cubicBezTo>
                  <a:cubicBezTo>
                    <a:pt x="93" y="98"/>
                    <a:pt x="99" y="95"/>
                    <a:pt x="106" y="92"/>
                  </a:cubicBezTo>
                  <a:cubicBezTo>
                    <a:pt x="129" y="82"/>
                    <a:pt x="152" y="72"/>
                    <a:pt x="175" y="61"/>
                  </a:cubicBezTo>
                  <a:cubicBezTo>
                    <a:pt x="181" y="59"/>
                    <a:pt x="186" y="56"/>
                    <a:pt x="191" y="53"/>
                  </a:cubicBezTo>
                  <a:cubicBezTo>
                    <a:pt x="192" y="53"/>
                    <a:pt x="192" y="53"/>
                    <a:pt x="192" y="53"/>
                  </a:cubicBezTo>
                  <a:cubicBezTo>
                    <a:pt x="182" y="59"/>
                    <a:pt x="172" y="64"/>
                    <a:pt x="162" y="69"/>
                  </a:cubicBezTo>
                  <a:cubicBezTo>
                    <a:pt x="140" y="79"/>
                    <a:pt x="118" y="88"/>
                    <a:pt x="97" y="98"/>
                  </a:cubicBezTo>
                  <a:cubicBezTo>
                    <a:pt x="84" y="104"/>
                    <a:pt x="72" y="111"/>
                    <a:pt x="59" y="117"/>
                  </a:cubicBezTo>
                  <a:cubicBezTo>
                    <a:pt x="59" y="117"/>
                    <a:pt x="59" y="117"/>
                    <a:pt x="58" y="117"/>
                  </a:cubicBezTo>
                  <a:moveTo>
                    <a:pt x="101" y="97"/>
                  </a:moveTo>
                  <a:cubicBezTo>
                    <a:pt x="111" y="93"/>
                    <a:pt x="121" y="88"/>
                    <a:pt x="131" y="83"/>
                  </a:cubicBezTo>
                  <a:cubicBezTo>
                    <a:pt x="155" y="73"/>
                    <a:pt x="179" y="63"/>
                    <a:pt x="200" y="49"/>
                  </a:cubicBezTo>
                  <a:cubicBezTo>
                    <a:pt x="202" y="50"/>
                    <a:pt x="204" y="52"/>
                    <a:pt x="206" y="54"/>
                  </a:cubicBezTo>
                  <a:cubicBezTo>
                    <a:pt x="181" y="66"/>
                    <a:pt x="154" y="75"/>
                    <a:pt x="128" y="86"/>
                  </a:cubicBezTo>
                  <a:cubicBezTo>
                    <a:pt x="119" y="90"/>
                    <a:pt x="110" y="93"/>
                    <a:pt x="101" y="97"/>
                  </a:cubicBezTo>
                  <a:moveTo>
                    <a:pt x="60" y="113"/>
                  </a:moveTo>
                  <a:cubicBezTo>
                    <a:pt x="60" y="112"/>
                    <a:pt x="59" y="112"/>
                    <a:pt x="59" y="112"/>
                  </a:cubicBezTo>
                  <a:cubicBezTo>
                    <a:pt x="64" y="109"/>
                    <a:pt x="69" y="107"/>
                    <a:pt x="73" y="105"/>
                  </a:cubicBezTo>
                  <a:cubicBezTo>
                    <a:pt x="85" y="99"/>
                    <a:pt x="97" y="94"/>
                    <a:pt x="108" y="88"/>
                  </a:cubicBezTo>
                  <a:cubicBezTo>
                    <a:pt x="131" y="78"/>
                    <a:pt x="154" y="67"/>
                    <a:pt x="176" y="55"/>
                  </a:cubicBezTo>
                  <a:cubicBezTo>
                    <a:pt x="180" y="53"/>
                    <a:pt x="184" y="50"/>
                    <a:pt x="188" y="47"/>
                  </a:cubicBezTo>
                  <a:cubicBezTo>
                    <a:pt x="188" y="47"/>
                    <a:pt x="188" y="47"/>
                    <a:pt x="188" y="47"/>
                  </a:cubicBezTo>
                  <a:cubicBezTo>
                    <a:pt x="183" y="50"/>
                    <a:pt x="179" y="53"/>
                    <a:pt x="175" y="56"/>
                  </a:cubicBezTo>
                  <a:cubicBezTo>
                    <a:pt x="165" y="63"/>
                    <a:pt x="154" y="68"/>
                    <a:pt x="142" y="74"/>
                  </a:cubicBezTo>
                  <a:cubicBezTo>
                    <a:pt x="120" y="83"/>
                    <a:pt x="99" y="94"/>
                    <a:pt x="77" y="104"/>
                  </a:cubicBezTo>
                  <a:cubicBezTo>
                    <a:pt x="74" y="105"/>
                    <a:pt x="71" y="107"/>
                    <a:pt x="69" y="108"/>
                  </a:cubicBezTo>
                  <a:cubicBezTo>
                    <a:pt x="66" y="110"/>
                    <a:pt x="63" y="111"/>
                    <a:pt x="60" y="113"/>
                  </a:cubicBezTo>
                  <a:moveTo>
                    <a:pt x="119" y="85"/>
                  </a:moveTo>
                  <a:cubicBezTo>
                    <a:pt x="121" y="84"/>
                    <a:pt x="122" y="84"/>
                    <a:pt x="124" y="83"/>
                  </a:cubicBezTo>
                  <a:cubicBezTo>
                    <a:pt x="136" y="78"/>
                    <a:pt x="147" y="73"/>
                    <a:pt x="158" y="67"/>
                  </a:cubicBezTo>
                  <a:cubicBezTo>
                    <a:pt x="170" y="62"/>
                    <a:pt x="180" y="54"/>
                    <a:pt x="191" y="47"/>
                  </a:cubicBezTo>
                  <a:cubicBezTo>
                    <a:pt x="191" y="47"/>
                    <a:pt x="192" y="47"/>
                    <a:pt x="193" y="47"/>
                  </a:cubicBezTo>
                  <a:cubicBezTo>
                    <a:pt x="195" y="47"/>
                    <a:pt x="197" y="47"/>
                    <a:pt x="199" y="48"/>
                  </a:cubicBezTo>
                  <a:cubicBezTo>
                    <a:pt x="188" y="53"/>
                    <a:pt x="177" y="59"/>
                    <a:pt x="166" y="64"/>
                  </a:cubicBezTo>
                  <a:cubicBezTo>
                    <a:pt x="154" y="70"/>
                    <a:pt x="141" y="76"/>
                    <a:pt x="128" y="82"/>
                  </a:cubicBezTo>
                  <a:cubicBezTo>
                    <a:pt x="125" y="83"/>
                    <a:pt x="122" y="84"/>
                    <a:pt x="119" y="85"/>
                  </a:cubicBezTo>
                  <a:moveTo>
                    <a:pt x="10" y="79"/>
                  </a:moveTo>
                  <a:cubicBezTo>
                    <a:pt x="9" y="78"/>
                    <a:pt x="9" y="77"/>
                    <a:pt x="8" y="77"/>
                  </a:cubicBezTo>
                  <a:cubicBezTo>
                    <a:pt x="26" y="65"/>
                    <a:pt x="44" y="55"/>
                    <a:pt x="62" y="45"/>
                  </a:cubicBezTo>
                  <a:cubicBezTo>
                    <a:pt x="61" y="46"/>
                    <a:pt x="60" y="47"/>
                    <a:pt x="58" y="48"/>
                  </a:cubicBezTo>
                  <a:cubicBezTo>
                    <a:pt x="42" y="57"/>
                    <a:pt x="25" y="67"/>
                    <a:pt x="10" y="79"/>
                  </a:cubicBezTo>
                  <a:moveTo>
                    <a:pt x="27" y="51"/>
                  </a:moveTo>
                  <a:cubicBezTo>
                    <a:pt x="27" y="51"/>
                    <a:pt x="27" y="51"/>
                    <a:pt x="27" y="51"/>
                  </a:cubicBezTo>
                  <a:cubicBezTo>
                    <a:pt x="28" y="50"/>
                    <a:pt x="29" y="50"/>
                    <a:pt x="31" y="49"/>
                  </a:cubicBezTo>
                  <a:cubicBezTo>
                    <a:pt x="32" y="47"/>
                    <a:pt x="34" y="46"/>
                    <a:pt x="36" y="45"/>
                  </a:cubicBezTo>
                  <a:cubicBezTo>
                    <a:pt x="37" y="44"/>
                    <a:pt x="37" y="44"/>
                    <a:pt x="37" y="44"/>
                  </a:cubicBezTo>
                  <a:cubicBezTo>
                    <a:pt x="34" y="47"/>
                    <a:pt x="30" y="49"/>
                    <a:pt x="27" y="51"/>
                  </a:cubicBezTo>
                  <a:moveTo>
                    <a:pt x="39" y="115"/>
                  </a:moveTo>
                  <a:cubicBezTo>
                    <a:pt x="36" y="115"/>
                    <a:pt x="34" y="115"/>
                    <a:pt x="31" y="114"/>
                  </a:cubicBezTo>
                  <a:cubicBezTo>
                    <a:pt x="40" y="107"/>
                    <a:pt x="54" y="103"/>
                    <a:pt x="64" y="98"/>
                  </a:cubicBezTo>
                  <a:cubicBezTo>
                    <a:pt x="77" y="91"/>
                    <a:pt x="89" y="85"/>
                    <a:pt x="102" y="78"/>
                  </a:cubicBezTo>
                  <a:cubicBezTo>
                    <a:pt x="115" y="72"/>
                    <a:pt x="128" y="66"/>
                    <a:pt x="141" y="61"/>
                  </a:cubicBezTo>
                  <a:cubicBezTo>
                    <a:pt x="154" y="55"/>
                    <a:pt x="167" y="48"/>
                    <a:pt x="180" y="43"/>
                  </a:cubicBezTo>
                  <a:cubicBezTo>
                    <a:pt x="181" y="43"/>
                    <a:pt x="182" y="42"/>
                    <a:pt x="182" y="42"/>
                  </a:cubicBezTo>
                  <a:cubicBezTo>
                    <a:pt x="182" y="42"/>
                    <a:pt x="182" y="42"/>
                    <a:pt x="180" y="43"/>
                  </a:cubicBezTo>
                  <a:cubicBezTo>
                    <a:pt x="177" y="45"/>
                    <a:pt x="174" y="46"/>
                    <a:pt x="171" y="48"/>
                  </a:cubicBezTo>
                  <a:cubicBezTo>
                    <a:pt x="165" y="51"/>
                    <a:pt x="160" y="55"/>
                    <a:pt x="154" y="57"/>
                  </a:cubicBezTo>
                  <a:cubicBezTo>
                    <a:pt x="142" y="63"/>
                    <a:pt x="129" y="69"/>
                    <a:pt x="118" y="75"/>
                  </a:cubicBezTo>
                  <a:cubicBezTo>
                    <a:pt x="106" y="82"/>
                    <a:pt x="94" y="88"/>
                    <a:pt x="82" y="94"/>
                  </a:cubicBezTo>
                  <a:cubicBezTo>
                    <a:pt x="69" y="101"/>
                    <a:pt x="56" y="106"/>
                    <a:pt x="45" y="114"/>
                  </a:cubicBezTo>
                  <a:cubicBezTo>
                    <a:pt x="43" y="115"/>
                    <a:pt x="41" y="115"/>
                    <a:pt x="39" y="115"/>
                  </a:cubicBezTo>
                  <a:moveTo>
                    <a:pt x="49" y="114"/>
                  </a:moveTo>
                  <a:cubicBezTo>
                    <a:pt x="53" y="112"/>
                    <a:pt x="57" y="108"/>
                    <a:pt x="61" y="106"/>
                  </a:cubicBezTo>
                  <a:cubicBezTo>
                    <a:pt x="67" y="103"/>
                    <a:pt x="73" y="100"/>
                    <a:pt x="79" y="97"/>
                  </a:cubicBezTo>
                  <a:cubicBezTo>
                    <a:pt x="91" y="90"/>
                    <a:pt x="104" y="84"/>
                    <a:pt x="116" y="78"/>
                  </a:cubicBezTo>
                  <a:cubicBezTo>
                    <a:pt x="128" y="71"/>
                    <a:pt x="139" y="65"/>
                    <a:pt x="152" y="60"/>
                  </a:cubicBezTo>
                  <a:cubicBezTo>
                    <a:pt x="163" y="55"/>
                    <a:pt x="175" y="49"/>
                    <a:pt x="185" y="42"/>
                  </a:cubicBezTo>
                  <a:cubicBezTo>
                    <a:pt x="185" y="43"/>
                    <a:pt x="184" y="43"/>
                    <a:pt x="184" y="44"/>
                  </a:cubicBezTo>
                  <a:cubicBezTo>
                    <a:pt x="183" y="45"/>
                    <a:pt x="183" y="46"/>
                    <a:pt x="184" y="47"/>
                  </a:cubicBezTo>
                  <a:cubicBezTo>
                    <a:pt x="184" y="47"/>
                    <a:pt x="184" y="48"/>
                    <a:pt x="185" y="48"/>
                  </a:cubicBezTo>
                  <a:cubicBezTo>
                    <a:pt x="177" y="52"/>
                    <a:pt x="170" y="57"/>
                    <a:pt x="162" y="61"/>
                  </a:cubicBezTo>
                  <a:cubicBezTo>
                    <a:pt x="150" y="67"/>
                    <a:pt x="137" y="73"/>
                    <a:pt x="124" y="79"/>
                  </a:cubicBezTo>
                  <a:cubicBezTo>
                    <a:pt x="111" y="86"/>
                    <a:pt x="98" y="91"/>
                    <a:pt x="86" y="97"/>
                  </a:cubicBezTo>
                  <a:cubicBezTo>
                    <a:pt x="76" y="102"/>
                    <a:pt x="67" y="107"/>
                    <a:pt x="58" y="111"/>
                  </a:cubicBezTo>
                  <a:cubicBezTo>
                    <a:pt x="57" y="111"/>
                    <a:pt x="57" y="111"/>
                    <a:pt x="57" y="111"/>
                  </a:cubicBezTo>
                  <a:cubicBezTo>
                    <a:pt x="57" y="111"/>
                    <a:pt x="56" y="111"/>
                    <a:pt x="56" y="111"/>
                  </a:cubicBezTo>
                  <a:cubicBezTo>
                    <a:pt x="54" y="112"/>
                    <a:pt x="52" y="113"/>
                    <a:pt x="49" y="114"/>
                  </a:cubicBezTo>
                  <a:moveTo>
                    <a:pt x="19" y="105"/>
                  </a:moveTo>
                  <a:cubicBezTo>
                    <a:pt x="18" y="104"/>
                    <a:pt x="18" y="103"/>
                    <a:pt x="18" y="102"/>
                  </a:cubicBezTo>
                  <a:cubicBezTo>
                    <a:pt x="26" y="93"/>
                    <a:pt x="37" y="87"/>
                    <a:pt x="47" y="81"/>
                  </a:cubicBezTo>
                  <a:cubicBezTo>
                    <a:pt x="60" y="74"/>
                    <a:pt x="73" y="66"/>
                    <a:pt x="87" y="60"/>
                  </a:cubicBezTo>
                  <a:cubicBezTo>
                    <a:pt x="99" y="54"/>
                    <a:pt x="111" y="48"/>
                    <a:pt x="123" y="42"/>
                  </a:cubicBezTo>
                  <a:cubicBezTo>
                    <a:pt x="124" y="41"/>
                    <a:pt x="125" y="41"/>
                    <a:pt x="126" y="40"/>
                  </a:cubicBezTo>
                  <a:cubicBezTo>
                    <a:pt x="124" y="41"/>
                    <a:pt x="122" y="42"/>
                    <a:pt x="121" y="43"/>
                  </a:cubicBezTo>
                  <a:cubicBezTo>
                    <a:pt x="108" y="51"/>
                    <a:pt x="95" y="57"/>
                    <a:pt x="81" y="64"/>
                  </a:cubicBezTo>
                  <a:cubicBezTo>
                    <a:pt x="69" y="71"/>
                    <a:pt x="57" y="78"/>
                    <a:pt x="45" y="86"/>
                  </a:cubicBezTo>
                  <a:cubicBezTo>
                    <a:pt x="39" y="89"/>
                    <a:pt x="34" y="93"/>
                    <a:pt x="29" y="97"/>
                  </a:cubicBezTo>
                  <a:cubicBezTo>
                    <a:pt x="26" y="99"/>
                    <a:pt x="24" y="101"/>
                    <a:pt x="22" y="103"/>
                  </a:cubicBezTo>
                  <a:cubicBezTo>
                    <a:pt x="20" y="103"/>
                    <a:pt x="19" y="104"/>
                    <a:pt x="20" y="104"/>
                  </a:cubicBezTo>
                  <a:cubicBezTo>
                    <a:pt x="19" y="105"/>
                    <a:pt x="19" y="105"/>
                    <a:pt x="19" y="105"/>
                  </a:cubicBezTo>
                  <a:moveTo>
                    <a:pt x="63" y="45"/>
                  </a:moveTo>
                  <a:cubicBezTo>
                    <a:pt x="66" y="43"/>
                    <a:pt x="69" y="42"/>
                    <a:pt x="73" y="40"/>
                  </a:cubicBezTo>
                  <a:cubicBezTo>
                    <a:pt x="69" y="42"/>
                    <a:pt x="66" y="43"/>
                    <a:pt x="63" y="45"/>
                  </a:cubicBezTo>
                  <a:moveTo>
                    <a:pt x="32" y="40"/>
                  </a:moveTo>
                  <a:cubicBezTo>
                    <a:pt x="32" y="40"/>
                    <a:pt x="33" y="40"/>
                    <a:pt x="34" y="39"/>
                  </a:cubicBezTo>
                  <a:cubicBezTo>
                    <a:pt x="35" y="38"/>
                    <a:pt x="36" y="38"/>
                    <a:pt x="37" y="38"/>
                  </a:cubicBezTo>
                  <a:cubicBezTo>
                    <a:pt x="37" y="38"/>
                    <a:pt x="37" y="38"/>
                    <a:pt x="36" y="38"/>
                  </a:cubicBezTo>
                  <a:cubicBezTo>
                    <a:pt x="33" y="43"/>
                    <a:pt x="28" y="46"/>
                    <a:pt x="23" y="50"/>
                  </a:cubicBezTo>
                  <a:cubicBezTo>
                    <a:pt x="22" y="49"/>
                    <a:pt x="20" y="49"/>
                    <a:pt x="18" y="48"/>
                  </a:cubicBezTo>
                  <a:cubicBezTo>
                    <a:pt x="21" y="46"/>
                    <a:pt x="24" y="45"/>
                    <a:pt x="27" y="43"/>
                  </a:cubicBezTo>
                  <a:cubicBezTo>
                    <a:pt x="29" y="42"/>
                    <a:pt x="30" y="41"/>
                    <a:pt x="32" y="40"/>
                  </a:cubicBezTo>
                  <a:cubicBezTo>
                    <a:pt x="32" y="40"/>
                    <a:pt x="32" y="40"/>
                    <a:pt x="32" y="40"/>
                  </a:cubicBezTo>
                  <a:moveTo>
                    <a:pt x="25" y="50"/>
                  </a:moveTo>
                  <a:cubicBezTo>
                    <a:pt x="25" y="50"/>
                    <a:pt x="25" y="50"/>
                    <a:pt x="25" y="50"/>
                  </a:cubicBezTo>
                  <a:cubicBezTo>
                    <a:pt x="25" y="50"/>
                    <a:pt x="25" y="50"/>
                    <a:pt x="25" y="50"/>
                  </a:cubicBezTo>
                  <a:cubicBezTo>
                    <a:pt x="25" y="50"/>
                    <a:pt x="25" y="50"/>
                    <a:pt x="25" y="50"/>
                  </a:cubicBezTo>
                  <a:cubicBezTo>
                    <a:pt x="29" y="45"/>
                    <a:pt x="35" y="43"/>
                    <a:pt x="38" y="38"/>
                  </a:cubicBezTo>
                  <a:cubicBezTo>
                    <a:pt x="39" y="39"/>
                    <a:pt x="40" y="40"/>
                    <a:pt x="40" y="42"/>
                  </a:cubicBezTo>
                  <a:cubicBezTo>
                    <a:pt x="38" y="43"/>
                    <a:pt x="36" y="44"/>
                    <a:pt x="33" y="45"/>
                  </a:cubicBezTo>
                  <a:cubicBezTo>
                    <a:pt x="32" y="46"/>
                    <a:pt x="30" y="48"/>
                    <a:pt x="28" y="49"/>
                  </a:cubicBezTo>
                  <a:cubicBezTo>
                    <a:pt x="28" y="49"/>
                    <a:pt x="28" y="49"/>
                    <a:pt x="28" y="49"/>
                  </a:cubicBezTo>
                  <a:cubicBezTo>
                    <a:pt x="28" y="49"/>
                    <a:pt x="27" y="50"/>
                    <a:pt x="25" y="50"/>
                  </a:cubicBezTo>
                  <a:moveTo>
                    <a:pt x="17" y="47"/>
                  </a:moveTo>
                  <a:cubicBezTo>
                    <a:pt x="16" y="46"/>
                    <a:pt x="15" y="45"/>
                    <a:pt x="14" y="44"/>
                  </a:cubicBezTo>
                  <a:cubicBezTo>
                    <a:pt x="20" y="43"/>
                    <a:pt x="24" y="39"/>
                    <a:pt x="28" y="35"/>
                  </a:cubicBezTo>
                  <a:cubicBezTo>
                    <a:pt x="31" y="34"/>
                    <a:pt x="31" y="33"/>
                    <a:pt x="31" y="33"/>
                  </a:cubicBezTo>
                  <a:cubicBezTo>
                    <a:pt x="32" y="33"/>
                    <a:pt x="30" y="35"/>
                    <a:pt x="27" y="37"/>
                  </a:cubicBezTo>
                  <a:cubicBezTo>
                    <a:pt x="24" y="40"/>
                    <a:pt x="21" y="43"/>
                    <a:pt x="18" y="47"/>
                  </a:cubicBezTo>
                  <a:cubicBezTo>
                    <a:pt x="17" y="47"/>
                    <a:pt x="17" y="47"/>
                    <a:pt x="17" y="47"/>
                  </a:cubicBezTo>
                  <a:moveTo>
                    <a:pt x="21" y="45"/>
                  </a:moveTo>
                  <a:cubicBezTo>
                    <a:pt x="20" y="45"/>
                    <a:pt x="26" y="40"/>
                    <a:pt x="26" y="40"/>
                  </a:cubicBezTo>
                  <a:cubicBezTo>
                    <a:pt x="29" y="37"/>
                    <a:pt x="32" y="35"/>
                    <a:pt x="34" y="32"/>
                  </a:cubicBezTo>
                  <a:cubicBezTo>
                    <a:pt x="35" y="33"/>
                    <a:pt x="36" y="35"/>
                    <a:pt x="37" y="36"/>
                  </a:cubicBezTo>
                  <a:cubicBezTo>
                    <a:pt x="32" y="39"/>
                    <a:pt x="27" y="42"/>
                    <a:pt x="22" y="45"/>
                  </a:cubicBezTo>
                  <a:cubicBezTo>
                    <a:pt x="21" y="45"/>
                    <a:pt x="21" y="45"/>
                    <a:pt x="21" y="45"/>
                  </a:cubicBezTo>
                  <a:moveTo>
                    <a:pt x="13" y="43"/>
                  </a:moveTo>
                  <a:cubicBezTo>
                    <a:pt x="12" y="42"/>
                    <a:pt x="12" y="41"/>
                    <a:pt x="12" y="40"/>
                  </a:cubicBezTo>
                  <a:cubicBezTo>
                    <a:pt x="17" y="38"/>
                    <a:pt x="22" y="33"/>
                    <a:pt x="27" y="30"/>
                  </a:cubicBezTo>
                  <a:cubicBezTo>
                    <a:pt x="23" y="32"/>
                    <a:pt x="17" y="38"/>
                    <a:pt x="13" y="43"/>
                  </a:cubicBezTo>
                  <a:moveTo>
                    <a:pt x="26" y="112"/>
                  </a:moveTo>
                  <a:cubicBezTo>
                    <a:pt x="24" y="111"/>
                    <a:pt x="23" y="110"/>
                    <a:pt x="21" y="109"/>
                  </a:cubicBezTo>
                  <a:cubicBezTo>
                    <a:pt x="32" y="101"/>
                    <a:pt x="46" y="95"/>
                    <a:pt x="58" y="89"/>
                  </a:cubicBezTo>
                  <a:cubicBezTo>
                    <a:pt x="73" y="82"/>
                    <a:pt x="87" y="76"/>
                    <a:pt x="102" y="69"/>
                  </a:cubicBezTo>
                  <a:cubicBezTo>
                    <a:pt x="116" y="61"/>
                    <a:pt x="130" y="55"/>
                    <a:pt x="145" y="48"/>
                  </a:cubicBezTo>
                  <a:cubicBezTo>
                    <a:pt x="152" y="45"/>
                    <a:pt x="159" y="42"/>
                    <a:pt x="166" y="39"/>
                  </a:cubicBezTo>
                  <a:cubicBezTo>
                    <a:pt x="171" y="36"/>
                    <a:pt x="178" y="33"/>
                    <a:pt x="183" y="29"/>
                  </a:cubicBezTo>
                  <a:cubicBezTo>
                    <a:pt x="172" y="38"/>
                    <a:pt x="156" y="44"/>
                    <a:pt x="144" y="50"/>
                  </a:cubicBezTo>
                  <a:cubicBezTo>
                    <a:pt x="129" y="56"/>
                    <a:pt x="115" y="64"/>
                    <a:pt x="100" y="71"/>
                  </a:cubicBezTo>
                  <a:cubicBezTo>
                    <a:pt x="75" y="83"/>
                    <a:pt x="49" y="96"/>
                    <a:pt x="26" y="112"/>
                  </a:cubicBezTo>
                  <a:moveTo>
                    <a:pt x="183" y="29"/>
                  </a:moveTo>
                  <a:cubicBezTo>
                    <a:pt x="183" y="29"/>
                    <a:pt x="183" y="29"/>
                    <a:pt x="183" y="29"/>
                  </a:cubicBezTo>
                  <a:cubicBezTo>
                    <a:pt x="183" y="29"/>
                    <a:pt x="183" y="29"/>
                    <a:pt x="183" y="29"/>
                  </a:cubicBezTo>
                  <a:moveTo>
                    <a:pt x="30" y="114"/>
                  </a:moveTo>
                  <a:cubicBezTo>
                    <a:pt x="29" y="113"/>
                    <a:pt x="28" y="113"/>
                    <a:pt x="27" y="113"/>
                  </a:cubicBezTo>
                  <a:cubicBezTo>
                    <a:pt x="51" y="96"/>
                    <a:pt x="77" y="83"/>
                    <a:pt x="103" y="70"/>
                  </a:cubicBezTo>
                  <a:cubicBezTo>
                    <a:pt x="119" y="63"/>
                    <a:pt x="134" y="55"/>
                    <a:pt x="150" y="48"/>
                  </a:cubicBezTo>
                  <a:cubicBezTo>
                    <a:pt x="161" y="43"/>
                    <a:pt x="175" y="38"/>
                    <a:pt x="185" y="29"/>
                  </a:cubicBezTo>
                  <a:cubicBezTo>
                    <a:pt x="186" y="32"/>
                    <a:pt x="186" y="37"/>
                    <a:pt x="185" y="40"/>
                  </a:cubicBezTo>
                  <a:cubicBezTo>
                    <a:pt x="185" y="40"/>
                    <a:pt x="185" y="40"/>
                    <a:pt x="185" y="40"/>
                  </a:cubicBezTo>
                  <a:cubicBezTo>
                    <a:pt x="171" y="44"/>
                    <a:pt x="159" y="52"/>
                    <a:pt x="146" y="57"/>
                  </a:cubicBezTo>
                  <a:cubicBezTo>
                    <a:pt x="133" y="63"/>
                    <a:pt x="119" y="68"/>
                    <a:pt x="106" y="75"/>
                  </a:cubicBezTo>
                  <a:cubicBezTo>
                    <a:pt x="92" y="82"/>
                    <a:pt x="78" y="89"/>
                    <a:pt x="63" y="97"/>
                  </a:cubicBezTo>
                  <a:cubicBezTo>
                    <a:pt x="53" y="102"/>
                    <a:pt x="39" y="106"/>
                    <a:pt x="30" y="114"/>
                  </a:cubicBezTo>
                  <a:moveTo>
                    <a:pt x="16" y="42"/>
                  </a:moveTo>
                  <a:cubicBezTo>
                    <a:pt x="15" y="42"/>
                    <a:pt x="15" y="41"/>
                    <a:pt x="17" y="40"/>
                  </a:cubicBezTo>
                  <a:cubicBezTo>
                    <a:pt x="18" y="39"/>
                    <a:pt x="19" y="38"/>
                    <a:pt x="20" y="37"/>
                  </a:cubicBezTo>
                  <a:cubicBezTo>
                    <a:pt x="23" y="34"/>
                    <a:pt x="27" y="32"/>
                    <a:pt x="29" y="29"/>
                  </a:cubicBezTo>
                  <a:cubicBezTo>
                    <a:pt x="29" y="29"/>
                    <a:pt x="29" y="29"/>
                    <a:pt x="29" y="29"/>
                  </a:cubicBezTo>
                  <a:cubicBezTo>
                    <a:pt x="31" y="29"/>
                    <a:pt x="32" y="30"/>
                    <a:pt x="33" y="31"/>
                  </a:cubicBezTo>
                  <a:cubicBezTo>
                    <a:pt x="27" y="34"/>
                    <a:pt x="22" y="39"/>
                    <a:pt x="16" y="42"/>
                  </a:cubicBezTo>
                  <a:moveTo>
                    <a:pt x="11" y="38"/>
                  </a:moveTo>
                  <a:cubicBezTo>
                    <a:pt x="11" y="37"/>
                    <a:pt x="11" y="37"/>
                    <a:pt x="11" y="36"/>
                  </a:cubicBezTo>
                  <a:cubicBezTo>
                    <a:pt x="11" y="36"/>
                    <a:pt x="11" y="36"/>
                    <a:pt x="11" y="36"/>
                  </a:cubicBezTo>
                  <a:cubicBezTo>
                    <a:pt x="14" y="33"/>
                    <a:pt x="17" y="31"/>
                    <a:pt x="20" y="29"/>
                  </a:cubicBezTo>
                  <a:cubicBezTo>
                    <a:pt x="21" y="28"/>
                    <a:pt x="23" y="27"/>
                    <a:pt x="23" y="27"/>
                  </a:cubicBezTo>
                  <a:cubicBezTo>
                    <a:pt x="23" y="27"/>
                    <a:pt x="22" y="28"/>
                    <a:pt x="20" y="30"/>
                  </a:cubicBezTo>
                  <a:cubicBezTo>
                    <a:pt x="17" y="33"/>
                    <a:pt x="14" y="35"/>
                    <a:pt x="11" y="38"/>
                  </a:cubicBezTo>
                  <a:moveTo>
                    <a:pt x="11" y="39"/>
                  </a:moveTo>
                  <a:cubicBezTo>
                    <a:pt x="11" y="39"/>
                    <a:pt x="11" y="39"/>
                    <a:pt x="11" y="39"/>
                  </a:cubicBezTo>
                  <a:cubicBezTo>
                    <a:pt x="15" y="35"/>
                    <a:pt x="21" y="32"/>
                    <a:pt x="24" y="27"/>
                  </a:cubicBezTo>
                  <a:cubicBezTo>
                    <a:pt x="26" y="27"/>
                    <a:pt x="27" y="27"/>
                    <a:pt x="28" y="28"/>
                  </a:cubicBezTo>
                  <a:cubicBezTo>
                    <a:pt x="26" y="29"/>
                    <a:pt x="23" y="30"/>
                    <a:pt x="21" y="32"/>
                  </a:cubicBezTo>
                  <a:cubicBezTo>
                    <a:pt x="18" y="35"/>
                    <a:pt x="14" y="37"/>
                    <a:pt x="11" y="39"/>
                  </a:cubicBezTo>
                  <a:moveTo>
                    <a:pt x="11" y="34"/>
                  </a:moveTo>
                  <a:cubicBezTo>
                    <a:pt x="12" y="33"/>
                    <a:pt x="12" y="33"/>
                    <a:pt x="12" y="32"/>
                  </a:cubicBezTo>
                  <a:cubicBezTo>
                    <a:pt x="14" y="29"/>
                    <a:pt x="18" y="27"/>
                    <a:pt x="22" y="27"/>
                  </a:cubicBezTo>
                  <a:cubicBezTo>
                    <a:pt x="18" y="29"/>
                    <a:pt x="15" y="31"/>
                    <a:pt x="11" y="34"/>
                  </a:cubicBezTo>
                  <a:moveTo>
                    <a:pt x="45" y="39"/>
                  </a:moveTo>
                  <a:cubicBezTo>
                    <a:pt x="45" y="38"/>
                    <a:pt x="46" y="37"/>
                    <a:pt x="46" y="36"/>
                  </a:cubicBezTo>
                  <a:cubicBezTo>
                    <a:pt x="51" y="32"/>
                    <a:pt x="58" y="29"/>
                    <a:pt x="65" y="26"/>
                  </a:cubicBezTo>
                  <a:cubicBezTo>
                    <a:pt x="58" y="30"/>
                    <a:pt x="52" y="35"/>
                    <a:pt x="45" y="39"/>
                  </a:cubicBezTo>
                  <a:moveTo>
                    <a:pt x="21" y="108"/>
                  </a:moveTo>
                  <a:cubicBezTo>
                    <a:pt x="20" y="108"/>
                    <a:pt x="19" y="107"/>
                    <a:pt x="19" y="107"/>
                  </a:cubicBezTo>
                  <a:cubicBezTo>
                    <a:pt x="20" y="106"/>
                    <a:pt x="22" y="105"/>
                    <a:pt x="23" y="104"/>
                  </a:cubicBezTo>
                  <a:cubicBezTo>
                    <a:pt x="24" y="103"/>
                    <a:pt x="25" y="102"/>
                    <a:pt x="27" y="101"/>
                  </a:cubicBezTo>
                  <a:cubicBezTo>
                    <a:pt x="39" y="93"/>
                    <a:pt x="52" y="87"/>
                    <a:pt x="64" y="80"/>
                  </a:cubicBezTo>
                  <a:cubicBezTo>
                    <a:pt x="77" y="73"/>
                    <a:pt x="90" y="66"/>
                    <a:pt x="103" y="59"/>
                  </a:cubicBezTo>
                  <a:cubicBezTo>
                    <a:pt x="116" y="53"/>
                    <a:pt x="129" y="47"/>
                    <a:pt x="142" y="41"/>
                  </a:cubicBezTo>
                  <a:cubicBezTo>
                    <a:pt x="151" y="36"/>
                    <a:pt x="160" y="31"/>
                    <a:pt x="169" y="26"/>
                  </a:cubicBezTo>
                  <a:cubicBezTo>
                    <a:pt x="167" y="27"/>
                    <a:pt x="166" y="28"/>
                    <a:pt x="164" y="29"/>
                  </a:cubicBezTo>
                  <a:cubicBezTo>
                    <a:pt x="158" y="33"/>
                    <a:pt x="151" y="37"/>
                    <a:pt x="145" y="40"/>
                  </a:cubicBezTo>
                  <a:cubicBezTo>
                    <a:pt x="130" y="48"/>
                    <a:pt x="114" y="55"/>
                    <a:pt x="99" y="63"/>
                  </a:cubicBezTo>
                  <a:cubicBezTo>
                    <a:pt x="84" y="71"/>
                    <a:pt x="69" y="79"/>
                    <a:pt x="55" y="87"/>
                  </a:cubicBezTo>
                  <a:cubicBezTo>
                    <a:pt x="43" y="93"/>
                    <a:pt x="31" y="100"/>
                    <a:pt x="21" y="108"/>
                  </a:cubicBezTo>
                  <a:moveTo>
                    <a:pt x="25" y="55"/>
                  </a:moveTo>
                  <a:cubicBezTo>
                    <a:pt x="26" y="55"/>
                    <a:pt x="26" y="54"/>
                    <a:pt x="27" y="53"/>
                  </a:cubicBezTo>
                  <a:cubicBezTo>
                    <a:pt x="30" y="52"/>
                    <a:pt x="34" y="50"/>
                    <a:pt x="37" y="47"/>
                  </a:cubicBezTo>
                  <a:cubicBezTo>
                    <a:pt x="39" y="46"/>
                    <a:pt x="41" y="45"/>
                    <a:pt x="43" y="44"/>
                  </a:cubicBezTo>
                  <a:cubicBezTo>
                    <a:pt x="44" y="44"/>
                    <a:pt x="45" y="43"/>
                    <a:pt x="45" y="43"/>
                  </a:cubicBezTo>
                  <a:cubicBezTo>
                    <a:pt x="50" y="40"/>
                    <a:pt x="56" y="37"/>
                    <a:pt x="61" y="34"/>
                  </a:cubicBezTo>
                  <a:cubicBezTo>
                    <a:pt x="66" y="31"/>
                    <a:pt x="73" y="28"/>
                    <a:pt x="79" y="24"/>
                  </a:cubicBezTo>
                  <a:cubicBezTo>
                    <a:pt x="79" y="25"/>
                    <a:pt x="79" y="25"/>
                    <a:pt x="79" y="25"/>
                  </a:cubicBezTo>
                  <a:cubicBezTo>
                    <a:pt x="71" y="30"/>
                    <a:pt x="62" y="36"/>
                    <a:pt x="53" y="41"/>
                  </a:cubicBezTo>
                  <a:cubicBezTo>
                    <a:pt x="37" y="51"/>
                    <a:pt x="19" y="59"/>
                    <a:pt x="5" y="71"/>
                  </a:cubicBezTo>
                  <a:cubicBezTo>
                    <a:pt x="5" y="70"/>
                    <a:pt x="5" y="69"/>
                    <a:pt x="5" y="68"/>
                  </a:cubicBezTo>
                  <a:cubicBezTo>
                    <a:pt x="11" y="64"/>
                    <a:pt x="17" y="59"/>
                    <a:pt x="24" y="55"/>
                  </a:cubicBezTo>
                  <a:cubicBezTo>
                    <a:pt x="24" y="55"/>
                    <a:pt x="24" y="55"/>
                    <a:pt x="24" y="55"/>
                  </a:cubicBezTo>
                  <a:cubicBezTo>
                    <a:pt x="24" y="55"/>
                    <a:pt x="24" y="55"/>
                    <a:pt x="24" y="55"/>
                  </a:cubicBezTo>
                  <a:cubicBezTo>
                    <a:pt x="24" y="55"/>
                    <a:pt x="24" y="55"/>
                    <a:pt x="25" y="55"/>
                  </a:cubicBezTo>
                  <a:moveTo>
                    <a:pt x="45" y="41"/>
                  </a:moveTo>
                  <a:cubicBezTo>
                    <a:pt x="45" y="41"/>
                    <a:pt x="45" y="41"/>
                    <a:pt x="45" y="41"/>
                  </a:cubicBezTo>
                  <a:cubicBezTo>
                    <a:pt x="50" y="38"/>
                    <a:pt x="55" y="34"/>
                    <a:pt x="60" y="31"/>
                  </a:cubicBezTo>
                  <a:cubicBezTo>
                    <a:pt x="64" y="29"/>
                    <a:pt x="67" y="26"/>
                    <a:pt x="70" y="24"/>
                  </a:cubicBezTo>
                  <a:cubicBezTo>
                    <a:pt x="71" y="24"/>
                    <a:pt x="71" y="24"/>
                    <a:pt x="72" y="23"/>
                  </a:cubicBezTo>
                  <a:cubicBezTo>
                    <a:pt x="74" y="22"/>
                    <a:pt x="75" y="22"/>
                    <a:pt x="77" y="21"/>
                  </a:cubicBezTo>
                  <a:cubicBezTo>
                    <a:pt x="77" y="22"/>
                    <a:pt x="78" y="23"/>
                    <a:pt x="78" y="24"/>
                  </a:cubicBezTo>
                  <a:cubicBezTo>
                    <a:pt x="73" y="27"/>
                    <a:pt x="66" y="30"/>
                    <a:pt x="60" y="33"/>
                  </a:cubicBezTo>
                  <a:cubicBezTo>
                    <a:pt x="55" y="36"/>
                    <a:pt x="50" y="39"/>
                    <a:pt x="45" y="41"/>
                  </a:cubicBezTo>
                  <a:moveTo>
                    <a:pt x="35" y="100"/>
                  </a:moveTo>
                  <a:cubicBezTo>
                    <a:pt x="55" y="88"/>
                    <a:pt x="74" y="78"/>
                    <a:pt x="94" y="67"/>
                  </a:cubicBezTo>
                  <a:cubicBezTo>
                    <a:pt x="115" y="56"/>
                    <a:pt x="137" y="46"/>
                    <a:pt x="158" y="34"/>
                  </a:cubicBezTo>
                  <a:cubicBezTo>
                    <a:pt x="162" y="32"/>
                    <a:pt x="165" y="30"/>
                    <a:pt x="169" y="27"/>
                  </a:cubicBezTo>
                  <a:cubicBezTo>
                    <a:pt x="170" y="26"/>
                    <a:pt x="171" y="25"/>
                    <a:pt x="173" y="24"/>
                  </a:cubicBezTo>
                  <a:cubicBezTo>
                    <a:pt x="174" y="24"/>
                    <a:pt x="174" y="23"/>
                    <a:pt x="175" y="22"/>
                  </a:cubicBezTo>
                  <a:cubicBezTo>
                    <a:pt x="176" y="22"/>
                    <a:pt x="177" y="21"/>
                    <a:pt x="179" y="21"/>
                  </a:cubicBezTo>
                  <a:cubicBezTo>
                    <a:pt x="180" y="21"/>
                    <a:pt x="181" y="22"/>
                    <a:pt x="182" y="23"/>
                  </a:cubicBezTo>
                  <a:cubicBezTo>
                    <a:pt x="183" y="24"/>
                    <a:pt x="184" y="26"/>
                    <a:pt x="184" y="27"/>
                  </a:cubicBezTo>
                  <a:cubicBezTo>
                    <a:pt x="181" y="29"/>
                    <a:pt x="178" y="31"/>
                    <a:pt x="175" y="33"/>
                  </a:cubicBezTo>
                  <a:cubicBezTo>
                    <a:pt x="171" y="36"/>
                    <a:pt x="165" y="38"/>
                    <a:pt x="160" y="40"/>
                  </a:cubicBezTo>
                  <a:cubicBezTo>
                    <a:pt x="150" y="45"/>
                    <a:pt x="139" y="49"/>
                    <a:pt x="128" y="54"/>
                  </a:cubicBezTo>
                  <a:cubicBezTo>
                    <a:pt x="106" y="65"/>
                    <a:pt x="85" y="76"/>
                    <a:pt x="63" y="86"/>
                  </a:cubicBezTo>
                  <a:cubicBezTo>
                    <a:pt x="54" y="90"/>
                    <a:pt x="45" y="95"/>
                    <a:pt x="35" y="100"/>
                  </a:cubicBezTo>
                  <a:moveTo>
                    <a:pt x="155" y="26"/>
                  </a:moveTo>
                  <a:cubicBezTo>
                    <a:pt x="155" y="26"/>
                    <a:pt x="156" y="25"/>
                    <a:pt x="156" y="25"/>
                  </a:cubicBezTo>
                  <a:cubicBezTo>
                    <a:pt x="161" y="21"/>
                    <a:pt x="166" y="19"/>
                    <a:pt x="172" y="19"/>
                  </a:cubicBezTo>
                  <a:cubicBezTo>
                    <a:pt x="174" y="19"/>
                    <a:pt x="176" y="19"/>
                    <a:pt x="177" y="20"/>
                  </a:cubicBezTo>
                  <a:cubicBezTo>
                    <a:pt x="177" y="20"/>
                    <a:pt x="177" y="20"/>
                    <a:pt x="176" y="21"/>
                  </a:cubicBezTo>
                  <a:cubicBezTo>
                    <a:pt x="176" y="20"/>
                    <a:pt x="176" y="20"/>
                    <a:pt x="176" y="20"/>
                  </a:cubicBezTo>
                  <a:cubicBezTo>
                    <a:pt x="174" y="22"/>
                    <a:pt x="171" y="23"/>
                    <a:pt x="169" y="25"/>
                  </a:cubicBezTo>
                  <a:cubicBezTo>
                    <a:pt x="159" y="31"/>
                    <a:pt x="149" y="36"/>
                    <a:pt x="139" y="41"/>
                  </a:cubicBezTo>
                  <a:cubicBezTo>
                    <a:pt x="118" y="51"/>
                    <a:pt x="97" y="60"/>
                    <a:pt x="76" y="72"/>
                  </a:cubicBezTo>
                  <a:cubicBezTo>
                    <a:pt x="66" y="77"/>
                    <a:pt x="56" y="83"/>
                    <a:pt x="45" y="89"/>
                  </a:cubicBezTo>
                  <a:cubicBezTo>
                    <a:pt x="42" y="91"/>
                    <a:pt x="38" y="93"/>
                    <a:pt x="34" y="95"/>
                  </a:cubicBezTo>
                  <a:cubicBezTo>
                    <a:pt x="69" y="70"/>
                    <a:pt x="107" y="52"/>
                    <a:pt x="144" y="31"/>
                  </a:cubicBezTo>
                  <a:cubicBezTo>
                    <a:pt x="146" y="30"/>
                    <a:pt x="149" y="28"/>
                    <a:pt x="151" y="26"/>
                  </a:cubicBezTo>
                  <a:cubicBezTo>
                    <a:pt x="152" y="26"/>
                    <a:pt x="153" y="25"/>
                    <a:pt x="153" y="25"/>
                  </a:cubicBezTo>
                  <a:cubicBezTo>
                    <a:pt x="153" y="25"/>
                    <a:pt x="153" y="25"/>
                    <a:pt x="153" y="25"/>
                  </a:cubicBezTo>
                  <a:cubicBezTo>
                    <a:pt x="154" y="25"/>
                    <a:pt x="154" y="26"/>
                    <a:pt x="155" y="26"/>
                  </a:cubicBezTo>
                  <a:moveTo>
                    <a:pt x="22" y="97"/>
                  </a:moveTo>
                  <a:cubicBezTo>
                    <a:pt x="24" y="94"/>
                    <a:pt x="27" y="91"/>
                    <a:pt x="29" y="89"/>
                  </a:cubicBezTo>
                  <a:cubicBezTo>
                    <a:pt x="30" y="89"/>
                    <a:pt x="30" y="89"/>
                    <a:pt x="30" y="89"/>
                  </a:cubicBezTo>
                  <a:cubicBezTo>
                    <a:pt x="30" y="89"/>
                    <a:pt x="31" y="88"/>
                    <a:pt x="31" y="88"/>
                  </a:cubicBezTo>
                  <a:cubicBezTo>
                    <a:pt x="36" y="84"/>
                    <a:pt x="42" y="80"/>
                    <a:pt x="47" y="76"/>
                  </a:cubicBezTo>
                  <a:cubicBezTo>
                    <a:pt x="62" y="67"/>
                    <a:pt x="78" y="58"/>
                    <a:pt x="94" y="49"/>
                  </a:cubicBezTo>
                  <a:cubicBezTo>
                    <a:pt x="113" y="40"/>
                    <a:pt x="133" y="31"/>
                    <a:pt x="151" y="18"/>
                  </a:cubicBezTo>
                  <a:cubicBezTo>
                    <a:pt x="152" y="20"/>
                    <a:pt x="152" y="21"/>
                    <a:pt x="152" y="23"/>
                  </a:cubicBezTo>
                  <a:cubicBezTo>
                    <a:pt x="152" y="23"/>
                    <a:pt x="152" y="24"/>
                    <a:pt x="152" y="24"/>
                  </a:cubicBezTo>
                  <a:cubicBezTo>
                    <a:pt x="151" y="25"/>
                    <a:pt x="150" y="26"/>
                    <a:pt x="149" y="26"/>
                  </a:cubicBezTo>
                  <a:cubicBezTo>
                    <a:pt x="148" y="27"/>
                    <a:pt x="148" y="27"/>
                    <a:pt x="148" y="27"/>
                  </a:cubicBezTo>
                  <a:cubicBezTo>
                    <a:pt x="144" y="29"/>
                    <a:pt x="139" y="31"/>
                    <a:pt x="135" y="34"/>
                  </a:cubicBezTo>
                  <a:cubicBezTo>
                    <a:pt x="124" y="39"/>
                    <a:pt x="113" y="46"/>
                    <a:pt x="102" y="52"/>
                  </a:cubicBezTo>
                  <a:cubicBezTo>
                    <a:pt x="80" y="62"/>
                    <a:pt x="58" y="72"/>
                    <a:pt x="38" y="85"/>
                  </a:cubicBezTo>
                  <a:cubicBezTo>
                    <a:pt x="34" y="87"/>
                    <a:pt x="30" y="90"/>
                    <a:pt x="27" y="93"/>
                  </a:cubicBezTo>
                  <a:cubicBezTo>
                    <a:pt x="25" y="94"/>
                    <a:pt x="23" y="95"/>
                    <a:pt x="22" y="97"/>
                  </a:cubicBezTo>
                  <a:moveTo>
                    <a:pt x="144" y="20"/>
                  </a:moveTo>
                  <a:cubicBezTo>
                    <a:pt x="144" y="20"/>
                    <a:pt x="146" y="19"/>
                    <a:pt x="147" y="19"/>
                  </a:cubicBezTo>
                  <a:cubicBezTo>
                    <a:pt x="148" y="18"/>
                    <a:pt x="149" y="18"/>
                    <a:pt x="150" y="18"/>
                  </a:cubicBezTo>
                  <a:cubicBezTo>
                    <a:pt x="150" y="18"/>
                    <a:pt x="150" y="18"/>
                    <a:pt x="147" y="20"/>
                  </a:cubicBezTo>
                  <a:cubicBezTo>
                    <a:pt x="142" y="23"/>
                    <a:pt x="136" y="26"/>
                    <a:pt x="130" y="30"/>
                  </a:cubicBezTo>
                  <a:cubicBezTo>
                    <a:pt x="124" y="33"/>
                    <a:pt x="116" y="37"/>
                    <a:pt x="109" y="40"/>
                  </a:cubicBezTo>
                  <a:cubicBezTo>
                    <a:pt x="110" y="40"/>
                    <a:pt x="110" y="40"/>
                    <a:pt x="110" y="40"/>
                  </a:cubicBezTo>
                  <a:cubicBezTo>
                    <a:pt x="120" y="35"/>
                    <a:pt x="129" y="30"/>
                    <a:pt x="138" y="24"/>
                  </a:cubicBezTo>
                  <a:cubicBezTo>
                    <a:pt x="140" y="22"/>
                    <a:pt x="142" y="21"/>
                    <a:pt x="144" y="20"/>
                  </a:cubicBezTo>
                  <a:cubicBezTo>
                    <a:pt x="144" y="20"/>
                    <a:pt x="144" y="20"/>
                    <a:pt x="144" y="20"/>
                  </a:cubicBezTo>
                  <a:moveTo>
                    <a:pt x="12" y="79"/>
                  </a:moveTo>
                  <a:cubicBezTo>
                    <a:pt x="16" y="78"/>
                    <a:pt x="21" y="73"/>
                    <a:pt x="24" y="70"/>
                  </a:cubicBezTo>
                  <a:cubicBezTo>
                    <a:pt x="34" y="63"/>
                    <a:pt x="43" y="57"/>
                    <a:pt x="54" y="52"/>
                  </a:cubicBezTo>
                  <a:cubicBezTo>
                    <a:pt x="64" y="46"/>
                    <a:pt x="75" y="40"/>
                    <a:pt x="85" y="34"/>
                  </a:cubicBezTo>
                  <a:cubicBezTo>
                    <a:pt x="93" y="29"/>
                    <a:pt x="100" y="24"/>
                    <a:pt x="108" y="19"/>
                  </a:cubicBezTo>
                  <a:cubicBezTo>
                    <a:pt x="110" y="19"/>
                    <a:pt x="110" y="18"/>
                    <a:pt x="110" y="18"/>
                  </a:cubicBezTo>
                  <a:cubicBezTo>
                    <a:pt x="111" y="18"/>
                    <a:pt x="111" y="17"/>
                    <a:pt x="112" y="17"/>
                  </a:cubicBezTo>
                  <a:cubicBezTo>
                    <a:pt x="112" y="18"/>
                    <a:pt x="113" y="18"/>
                    <a:pt x="113" y="19"/>
                  </a:cubicBezTo>
                  <a:cubicBezTo>
                    <a:pt x="113" y="20"/>
                    <a:pt x="114" y="20"/>
                    <a:pt x="115" y="20"/>
                  </a:cubicBezTo>
                  <a:cubicBezTo>
                    <a:pt x="115" y="20"/>
                    <a:pt x="115" y="20"/>
                    <a:pt x="115" y="20"/>
                  </a:cubicBezTo>
                  <a:cubicBezTo>
                    <a:pt x="106" y="26"/>
                    <a:pt x="97" y="33"/>
                    <a:pt x="87" y="38"/>
                  </a:cubicBezTo>
                  <a:cubicBezTo>
                    <a:pt x="67" y="50"/>
                    <a:pt x="46" y="60"/>
                    <a:pt x="25" y="72"/>
                  </a:cubicBezTo>
                  <a:cubicBezTo>
                    <a:pt x="21" y="74"/>
                    <a:pt x="17" y="78"/>
                    <a:pt x="12" y="79"/>
                  </a:cubicBezTo>
                  <a:moveTo>
                    <a:pt x="46" y="32"/>
                  </a:moveTo>
                  <a:cubicBezTo>
                    <a:pt x="46" y="30"/>
                    <a:pt x="46" y="29"/>
                    <a:pt x="47" y="27"/>
                  </a:cubicBezTo>
                  <a:cubicBezTo>
                    <a:pt x="50" y="25"/>
                    <a:pt x="54" y="23"/>
                    <a:pt x="57" y="21"/>
                  </a:cubicBezTo>
                  <a:cubicBezTo>
                    <a:pt x="60" y="19"/>
                    <a:pt x="63" y="18"/>
                    <a:pt x="66" y="17"/>
                  </a:cubicBezTo>
                  <a:cubicBezTo>
                    <a:pt x="65" y="17"/>
                    <a:pt x="61" y="21"/>
                    <a:pt x="59" y="22"/>
                  </a:cubicBezTo>
                  <a:cubicBezTo>
                    <a:pt x="54" y="25"/>
                    <a:pt x="50" y="28"/>
                    <a:pt x="46" y="32"/>
                  </a:cubicBezTo>
                  <a:moveTo>
                    <a:pt x="125" y="25"/>
                  </a:moveTo>
                  <a:cubicBezTo>
                    <a:pt x="131" y="21"/>
                    <a:pt x="137" y="17"/>
                    <a:pt x="143" y="13"/>
                  </a:cubicBezTo>
                  <a:cubicBezTo>
                    <a:pt x="144" y="13"/>
                    <a:pt x="144" y="13"/>
                    <a:pt x="144" y="13"/>
                  </a:cubicBezTo>
                  <a:cubicBezTo>
                    <a:pt x="144" y="13"/>
                    <a:pt x="144" y="13"/>
                    <a:pt x="144" y="13"/>
                  </a:cubicBezTo>
                  <a:cubicBezTo>
                    <a:pt x="141" y="15"/>
                    <a:pt x="138" y="17"/>
                    <a:pt x="136" y="19"/>
                  </a:cubicBezTo>
                  <a:cubicBezTo>
                    <a:pt x="132" y="21"/>
                    <a:pt x="128" y="23"/>
                    <a:pt x="125" y="25"/>
                  </a:cubicBezTo>
                  <a:moveTo>
                    <a:pt x="107" y="12"/>
                  </a:moveTo>
                  <a:cubicBezTo>
                    <a:pt x="107" y="12"/>
                    <a:pt x="107" y="12"/>
                    <a:pt x="107" y="12"/>
                  </a:cubicBezTo>
                  <a:cubicBezTo>
                    <a:pt x="107" y="12"/>
                    <a:pt x="107" y="12"/>
                    <a:pt x="107" y="12"/>
                  </a:cubicBezTo>
                  <a:moveTo>
                    <a:pt x="50" y="20"/>
                  </a:moveTo>
                  <a:cubicBezTo>
                    <a:pt x="51" y="18"/>
                    <a:pt x="53" y="16"/>
                    <a:pt x="55" y="15"/>
                  </a:cubicBezTo>
                  <a:cubicBezTo>
                    <a:pt x="57" y="13"/>
                    <a:pt x="60" y="12"/>
                    <a:pt x="62" y="12"/>
                  </a:cubicBezTo>
                  <a:cubicBezTo>
                    <a:pt x="58" y="15"/>
                    <a:pt x="53" y="17"/>
                    <a:pt x="50" y="20"/>
                  </a:cubicBezTo>
                  <a:moveTo>
                    <a:pt x="47" y="25"/>
                  </a:moveTo>
                  <a:cubicBezTo>
                    <a:pt x="47" y="25"/>
                    <a:pt x="47" y="24"/>
                    <a:pt x="48" y="24"/>
                  </a:cubicBezTo>
                  <a:cubicBezTo>
                    <a:pt x="49" y="22"/>
                    <a:pt x="52" y="20"/>
                    <a:pt x="52" y="20"/>
                  </a:cubicBezTo>
                  <a:cubicBezTo>
                    <a:pt x="56" y="17"/>
                    <a:pt x="60" y="15"/>
                    <a:pt x="64" y="12"/>
                  </a:cubicBezTo>
                  <a:cubicBezTo>
                    <a:pt x="69" y="13"/>
                    <a:pt x="73" y="16"/>
                    <a:pt x="76" y="20"/>
                  </a:cubicBezTo>
                  <a:cubicBezTo>
                    <a:pt x="74" y="21"/>
                    <a:pt x="73" y="21"/>
                    <a:pt x="72" y="22"/>
                  </a:cubicBezTo>
                  <a:cubicBezTo>
                    <a:pt x="63" y="27"/>
                    <a:pt x="54" y="29"/>
                    <a:pt x="46" y="34"/>
                  </a:cubicBezTo>
                  <a:cubicBezTo>
                    <a:pt x="46" y="34"/>
                    <a:pt x="46" y="34"/>
                    <a:pt x="46" y="34"/>
                  </a:cubicBezTo>
                  <a:cubicBezTo>
                    <a:pt x="53" y="28"/>
                    <a:pt x="62" y="22"/>
                    <a:pt x="69" y="16"/>
                  </a:cubicBezTo>
                  <a:cubicBezTo>
                    <a:pt x="69" y="15"/>
                    <a:pt x="69" y="15"/>
                    <a:pt x="68" y="15"/>
                  </a:cubicBezTo>
                  <a:cubicBezTo>
                    <a:pt x="68" y="15"/>
                    <a:pt x="68" y="15"/>
                    <a:pt x="68" y="15"/>
                  </a:cubicBezTo>
                  <a:cubicBezTo>
                    <a:pt x="61" y="17"/>
                    <a:pt x="54" y="21"/>
                    <a:pt x="48" y="25"/>
                  </a:cubicBezTo>
                  <a:cubicBezTo>
                    <a:pt x="47" y="25"/>
                    <a:pt x="47" y="25"/>
                    <a:pt x="47" y="25"/>
                  </a:cubicBezTo>
                  <a:moveTo>
                    <a:pt x="21" y="67"/>
                  </a:moveTo>
                  <a:cubicBezTo>
                    <a:pt x="34" y="59"/>
                    <a:pt x="49" y="51"/>
                    <a:pt x="62" y="43"/>
                  </a:cubicBezTo>
                  <a:cubicBezTo>
                    <a:pt x="78" y="33"/>
                    <a:pt x="96" y="24"/>
                    <a:pt x="109" y="12"/>
                  </a:cubicBezTo>
                  <a:cubicBezTo>
                    <a:pt x="110" y="13"/>
                    <a:pt x="111" y="15"/>
                    <a:pt x="112" y="16"/>
                  </a:cubicBezTo>
                  <a:cubicBezTo>
                    <a:pt x="104" y="20"/>
                    <a:pt x="97" y="25"/>
                    <a:pt x="90" y="29"/>
                  </a:cubicBezTo>
                  <a:cubicBezTo>
                    <a:pt x="81" y="34"/>
                    <a:pt x="71" y="39"/>
                    <a:pt x="62" y="44"/>
                  </a:cubicBezTo>
                  <a:cubicBezTo>
                    <a:pt x="53" y="49"/>
                    <a:pt x="44" y="54"/>
                    <a:pt x="35" y="59"/>
                  </a:cubicBezTo>
                  <a:cubicBezTo>
                    <a:pt x="31" y="61"/>
                    <a:pt x="26" y="64"/>
                    <a:pt x="22" y="66"/>
                  </a:cubicBezTo>
                  <a:cubicBezTo>
                    <a:pt x="22" y="67"/>
                    <a:pt x="21" y="67"/>
                    <a:pt x="21" y="67"/>
                  </a:cubicBezTo>
                  <a:moveTo>
                    <a:pt x="28" y="84"/>
                  </a:moveTo>
                  <a:cubicBezTo>
                    <a:pt x="41" y="75"/>
                    <a:pt x="55" y="66"/>
                    <a:pt x="69" y="58"/>
                  </a:cubicBezTo>
                  <a:cubicBezTo>
                    <a:pt x="83" y="50"/>
                    <a:pt x="98" y="42"/>
                    <a:pt x="113" y="33"/>
                  </a:cubicBezTo>
                  <a:cubicBezTo>
                    <a:pt x="125" y="27"/>
                    <a:pt x="138" y="20"/>
                    <a:pt x="148" y="11"/>
                  </a:cubicBezTo>
                  <a:cubicBezTo>
                    <a:pt x="148" y="11"/>
                    <a:pt x="148" y="11"/>
                    <a:pt x="148" y="11"/>
                  </a:cubicBezTo>
                  <a:cubicBezTo>
                    <a:pt x="150" y="12"/>
                    <a:pt x="151" y="14"/>
                    <a:pt x="151" y="17"/>
                  </a:cubicBezTo>
                  <a:cubicBezTo>
                    <a:pt x="141" y="18"/>
                    <a:pt x="131" y="27"/>
                    <a:pt x="123" y="32"/>
                  </a:cubicBezTo>
                  <a:cubicBezTo>
                    <a:pt x="112" y="38"/>
                    <a:pt x="101" y="44"/>
                    <a:pt x="90" y="50"/>
                  </a:cubicBezTo>
                  <a:cubicBezTo>
                    <a:pt x="81" y="54"/>
                    <a:pt x="73" y="58"/>
                    <a:pt x="64" y="63"/>
                  </a:cubicBezTo>
                  <a:cubicBezTo>
                    <a:pt x="52" y="69"/>
                    <a:pt x="40" y="76"/>
                    <a:pt x="28" y="84"/>
                  </a:cubicBezTo>
                  <a:moveTo>
                    <a:pt x="83" y="23"/>
                  </a:moveTo>
                  <a:cubicBezTo>
                    <a:pt x="83" y="22"/>
                    <a:pt x="83" y="22"/>
                    <a:pt x="83" y="22"/>
                  </a:cubicBezTo>
                  <a:cubicBezTo>
                    <a:pt x="83" y="21"/>
                    <a:pt x="84" y="20"/>
                    <a:pt x="84" y="19"/>
                  </a:cubicBezTo>
                  <a:cubicBezTo>
                    <a:pt x="90" y="17"/>
                    <a:pt x="96" y="13"/>
                    <a:pt x="102" y="10"/>
                  </a:cubicBezTo>
                  <a:cubicBezTo>
                    <a:pt x="96" y="15"/>
                    <a:pt x="89" y="19"/>
                    <a:pt x="83" y="23"/>
                  </a:cubicBezTo>
                  <a:moveTo>
                    <a:pt x="7" y="75"/>
                  </a:moveTo>
                  <a:cubicBezTo>
                    <a:pt x="7" y="75"/>
                    <a:pt x="6" y="73"/>
                    <a:pt x="5" y="72"/>
                  </a:cubicBezTo>
                  <a:cubicBezTo>
                    <a:pt x="6" y="72"/>
                    <a:pt x="6" y="72"/>
                    <a:pt x="6" y="72"/>
                  </a:cubicBezTo>
                  <a:cubicBezTo>
                    <a:pt x="20" y="59"/>
                    <a:pt x="40" y="51"/>
                    <a:pt x="56" y="41"/>
                  </a:cubicBezTo>
                  <a:cubicBezTo>
                    <a:pt x="66" y="35"/>
                    <a:pt x="75" y="29"/>
                    <a:pt x="84" y="23"/>
                  </a:cubicBezTo>
                  <a:cubicBezTo>
                    <a:pt x="92" y="19"/>
                    <a:pt x="100" y="14"/>
                    <a:pt x="106" y="8"/>
                  </a:cubicBezTo>
                  <a:cubicBezTo>
                    <a:pt x="107" y="9"/>
                    <a:pt x="108" y="10"/>
                    <a:pt x="109" y="11"/>
                  </a:cubicBezTo>
                  <a:cubicBezTo>
                    <a:pt x="92" y="21"/>
                    <a:pt x="75" y="31"/>
                    <a:pt x="58" y="41"/>
                  </a:cubicBezTo>
                  <a:cubicBezTo>
                    <a:pt x="41" y="52"/>
                    <a:pt x="23" y="60"/>
                    <a:pt x="7" y="71"/>
                  </a:cubicBezTo>
                  <a:cubicBezTo>
                    <a:pt x="6" y="72"/>
                    <a:pt x="7" y="72"/>
                    <a:pt x="7" y="72"/>
                  </a:cubicBezTo>
                  <a:cubicBezTo>
                    <a:pt x="7" y="72"/>
                    <a:pt x="7" y="72"/>
                    <a:pt x="8" y="72"/>
                  </a:cubicBezTo>
                  <a:cubicBezTo>
                    <a:pt x="24" y="61"/>
                    <a:pt x="42" y="53"/>
                    <a:pt x="59" y="42"/>
                  </a:cubicBezTo>
                  <a:cubicBezTo>
                    <a:pt x="67" y="38"/>
                    <a:pt x="76" y="33"/>
                    <a:pt x="84" y="28"/>
                  </a:cubicBezTo>
                  <a:cubicBezTo>
                    <a:pt x="92" y="23"/>
                    <a:pt x="101" y="18"/>
                    <a:pt x="107" y="13"/>
                  </a:cubicBezTo>
                  <a:cubicBezTo>
                    <a:pt x="100" y="19"/>
                    <a:pt x="92" y="23"/>
                    <a:pt x="84" y="28"/>
                  </a:cubicBezTo>
                  <a:cubicBezTo>
                    <a:pt x="75" y="33"/>
                    <a:pt x="66" y="39"/>
                    <a:pt x="56" y="45"/>
                  </a:cubicBezTo>
                  <a:cubicBezTo>
                    <a:pt x="47" y="50"/>
                    <a:pt x="38" y="55"/>
                    <a:pt x="29" y="61"/>
                  </a:cubicBezTo>
                  <a:cubicBezTo>
                    <a:pt x="22" y="66"/>
                    <a:pt x="14" y="70"/>
                    <a:pt x="7" y="75"/>
                  </a:cubicBezTo>
                  <a:moveTo>
                    <a:pt x="15" y="82"/>
                  </a:moveTo>
                  <a:cubicBezTo>
                    <a:pt x="14" y="82"/>
                    <a:pt x="13" y="81"/>
                    <a:pt x="12" y="80"/>
                  </a:cubicBezTo>
                  <a:cubicBezTo>
                    <a:pt x="20" y="78"/>
                    <a:pt x="28" y="71"/>
                    <a:pt x="36" y="67"/>
                  </a:cubicBezTo>
                  <a:cubicBezTo>
                    <a:pt x="47" y="61"/>
                    <a:pt x="58" y="55"/>
                    <a:pt x="69" y="49"/>
                  </a:cubicBezTo>
                  <a:cubicBezTo>
                    <a:pt x="81" y="43"/>
                    <a:pt x="92" y="37"/>
                    <a:pt x="103" y="30"/>
                  </a:cubicBezTo>
                  <a:cubicBezTo>
                    <a:pt x="113" y="24"/>
                    <a:pt x="122" y="16"/>
                    <a:pt x="132" y="11"/>
                  </a:cubicBezTo>
                  <a:cubicBezTo>
                    <a:pt x="133" y="10"/>
                    <a:pt x="138" y="7"/>
                    <a:pt x="138" y="7"/>
                  </a:cubicBezTo>
                  <a:cubicBezTo>
                    <a:pt x="139" y="7"/>
                    <a:pt x="138" y="7"/>
                    <a:pt x="138" y="7"/>
                  </a:cubicBezTo>
                  <a:cubicBezTo>
                    <a:pt x="136" y="9"/>
                    <a:pt x="133" y="11"/>
                    <a:pt x="131" y="13"/>
                  </a:cubicBezTo>
                  <a:cubicBezTo>
                    <a:pt x="125" y="16"/>
                    <a:pt x="119" y="20"/>
                    <a:pt x="113" y="24"/>
                  </a:cubicBezTo>
                  <a:cubicBezTo>
                    <a:pt x="102" y="31"/>
                    <a:pt x="90" y="38"/>
                    <a:pt x="79" y="44"/>
                  </a:cubicBezTo>
                  <a:cubicBezTo>
                    <a:pt x="68" y="50"/>
                    <a:pt x="56" y="56"/>
                    <a:pt x="45" y="63"/>
                  </a:cubicBezTo>
                  <a:cubicBezTo>
                    <a:pt x="35" y="69"/>
                    <a:pt x="26" y="77"/>
                    <a:pt x="15" y="82"/>
                  </a:cubicBezTo>
                  <a:moveTo>
                    <a:pt x="25" y="77"/>
                  </a:moveTo>
                  <a:cubicBezTo>
                    <a:pt x="26" y="77"/>
                    <a:pt x="26" y="77"/>
                    <a:pt x="27" y="77"/>
                  </a:cubicBezTo>
                  <a:cubicBezTo>
                    <a:pt x="31" y="73"/>
                    <a:pt x="36" y="70"/>
                    <a:pt x="41" y="67"/>
                  </a:cubicBezTo>
                  <a:cubicBezTo>
                    <a:pt x="52" y="60"/>
                    <a:pt x="63" y="54"/>
                    <a:pt x="74" y="48"/>
                  </a:cubicBezTo>
                  <a:cubicBezTo>
                    <a:pt x="97" y="35"/>
                    <a:pt x="119" y="22"/>
                    <a:pt x="141" y="7"/>
                  </a:cubicBezTo>
                  <a:cubicBezTo>
                    <a:pt x="143" y="7"/>
                    <a:pt x="145" y="8"/>
                    <a:pt x="147" y="10"/>
                  </a:cubicBezTo>
                  <a:cubicBezTo>
                    <a:pt x="132" y="18"/>
                    <a:pt x="117" y="29"/>
                    <a:pt x="102" y="38"/>
                  </a:cubicBezTo>
                  <a:cubicBezTo>
                    <a:pt x="99" y="39"/>
                    <a:pt x="96" y="41"/>
                    <a:pt x="93" y="43"/>
                  </a:cubicBezTo>
                  <a:cubicBezTo>
                    <a:pt x="92" y="44"/>
                    <a:pt x="90" y="45"/>
                    <a:pt x="88" y="46"/>
                  </a:cubicBezTo>
                  <a:cubicBezTo>
                    <a:pt x="67" y="56"/>
                    <a:pt x="46" y="67"/>
                    <a:pt x="25" y="77"/>
                  </a:cubicBezTo>
                  <a:moveTo>
                    <a:pt x="119" y="18"/>
                  </a:moveTo>
                  <a:cubicBezTo>
                    <a:pt x="123" y="11"/>
                    <a:pt x="131" y="7"/>
                    <a:pt x="138" y="7"/>
                  </a:cubicBezTo>
                  <a:cubicBezTo>
                    <a:pt x="131" y="10"/>
                    <a:pt x="125" y="14"/>
                    <a:pt x="119" y="18"/>
                  </a:cubicBezTo>
                  <a:moveTo>
                    <a:pt x="84" y="18"/>
                  </a:moveTo>
                  <a:cubicBezTo>
                    <a:pt x="84" y="17"/>
                    <a:pt x="85" y="17"/>
                    <a:pt x="85" y="16"/>
                  </a:cubicBezTo>
                  <a:cubicBezTo>
                    <a:pt x="87" y="14"/>
                    <a:pt x="89" y="13"/>
                    <a:pt x="91" y="12"/>
                  </a:cubicBezTo>
                  <a:cubicBezTo>
                    <a:pt x="95" y="9"/>
                    <a:pt x="98" y="7"/>
                    <a:pt x="102" y="5"/>
                  </a:cubicBezTo>
                  <a:cubicBezTo>
                    <a:pt x="103" y="6"/>
                    <a:pt x="104" y="6"/>
                    <a:pt x="105" y="7"/>
                  </a:cubicBezTo>
                  <a:cubicBezTo>
                    <a:pt x="105" y="7"/>
                    <a:pt x="105" y="7"/>
                    <a:pt x="105" y="7"/>
                  </a:cubicBezTo>
                  <a:cubicBezTo>
                    <a:pt x="98" y="11"/>
                    <a:pt x="91" y="15"/>
                    <a:pt x="84" y="18"/>
                  </a:cubicBezTo>
                  <a:moveTo>
                    <a:pt x="86" y="14"/>
                  </a:moveTo>
                  <a:cubicBezTo>
                    <a:pt x="88" y="11"/>
                    <a:pt x="91" y="8"/>
                    <a:pt x="94" y="6"/>
                  </a:cubicBezTo>
                  <a:cubicBezTo>
                    <a:pt x="96" y="5"/>
                    <a:pt x="97" y="5"/>
                    <a:pt x="99" y="5"/>
                  </a:cubicBezTo>
                  <a:cubicBezTo>
                    <a:pt x="99" y="5"/>
                    <a:pt x="99" y="5"/>
                    <a:pt x="100" y="5"/>
                  </a:cubicBezTo>
                  <a:cubicBezTo>
                    <a:pt x="96" y="7"/>
                    <a:pt x="92" y="10"/>
                    <a:pt x="88" y="12"/>
                  </a:cubicBezTo>
                  <a:cubicBezTo>
                    <a:pt x="88" y="13"/>
                    <a:pt x="87" y="13"/>
                    <a:pt x="86" y="14"/>
                  </a:cubicBezTo>
                  <a:moveTo>
                    <a:pt x="99" y="0"/>
                  </a:moveTo>
                  <a:cubicBezTo>
                    <a:pt x="99" y="0"/>
                    <a:pt x="98" y="0"/>
                    <a:pt x="97" y="0"/>
                  </a:cubicBezTo>
                  <a:cubicBezTo>
                    <a:pt x="89" y="2"/>
                    <a:pt x="82" y="9"/>
                    <a:pt x="80" y="17"/>
                  </a:cubicBezTo>
                  <a:cubicBezTo>
                    <a:pt x="75" y="11"/>
                    <a:pt x="70" y="8"/>
                    <a:pt x="63" y="8"/>
                  </a:cubicBezTo>
                  <a:cubicBezTo>
                    <a:pt x="61" y="8"/>
                    <a:pt x="59" y="8"/>
                    <a:pt x="57" y="9"/>
                  </a:cubicBezTo>
                  <a:cubicBezTo>
                    <a:pt x="45" y="13"/>
                    <a:pt x="42" y="23"/>
                    <a:pt x="41" y="34"/>
                  </a:cubicBezTo>
                  <a:cubicBezTo>
                    <a:pt x="36" y="27"/>
                    <a:pt x="29" y="22"/>
                    <a:pt x="22" y="22"/>
                  </a:cubicBezTo>
                  <a:cubicBezTo>
                    <a:pt x="18" y="22"/>
                    <a:pt x="14" y="23"/>
                    <a:pt x="10" y="27"/>
                  </a:cubicBezTo>
                  <a:cubicBezTo>
                    <a:pt x="2" y="35"/>
                    <a:pt x="7" y="45"/>
                    <a:pt x="15" y="51"/>
                  </a:cubicBezTo>
                  <a:cubicBezTo>
                    <a:pt x="7" y="53"/>
                    <a:pt x="0" y="60"/>
                    <a:pt x="0" y="69"/>
                  </a:cubicBezTo>
                  <a:cubicBezTo>
                    <a:pt x="0" y="81"/>
                    <a:pt x="11" y="87"/>
                    <a:pt x="21" y="89"/>
                  </a:cubicBezTo>
                  <a:cubicBezTo>
                    <a:pt x="14" y="95"/>
                    <a:pt x="9" y="104"/>
                    <a:pt x="18" y="113"/>
                  </a:cubicBezTo>
                  <a:cubicBezTo>
                    <a:pt x="23" y="118"/>
                    <a:pt x="30" y="120"/>
                    <a:pt x="38" y="120"/>
                  </a:cubicBezTo>
                  <a:cubicBezTo>
                    <a:pt x="43" y="120"/>
                    <a:pt x="49" y="119"/>
                    <a:pt x="53" y="117"/>
                  </a:cubicBezTo>
                  <a:cubicBezTo>
                    <a:pt x="49" y="130"/>
                    <a:pt x="38" y="140"/>
                    <a:pt x="28" y="149"/>
                  </a:cubicBezTo>
                  <a:cubicBezTo>
                    <a:pt x="27" y="149"/>
                    <a:pt x="27" y="151"/>
                    <a:pt x="27" y="151"/>
                  </a:cubicBezTo>
                  <a:cubicBezTo>
                    <a:pt x="28" y="152"/>
                    <a:pt x="28" y="153"/>
                    <a:pt x="29" y="153"/>
                  </a:cubicBezTo>
                  <a:cubicBezTo>
                    <a:pt x="30" y="153"/>
                    <a:pt x="30" y="153"/>
                    <a:pt x="30" y="153"/>
                  </a:cubicBezTo>
                  <a:cubicBezTo>
                    <a:pt x="49" y="145"/>
                    <a:pt x="67" y="138"/>
                    <a:pt x="80" y="122"/>
                  </a:cubicBezTo>
                  <a:cubicBezTo>
                    <a:pt x="84" y="129"/>
                    <a:pt x="90" y="132"/>
                    <a:pt x="96" y="132"/>
                  </a:cubicBezTo>
                  <a:cubicBezTo>
                    <a:pt x="103" y="132"/>
                    <a:pt x="111" y="128"/>
                    <a:pt x="115" y="121"/>
                  </a:cubicBezTo>
                  <a:cubicBezTo>
                    <a:pt x="120" y="127"/>
                    <a:pt x="126" y="132"/>
                    <a:pt x="134" y="133"/>
                  </a:cubicBezTo>
                  <a:cubicBezTo>
                    <a:pt x="134" y="133"/>
                    <a:pt x="135" y="133"/>
                    <a:pt x="135" y="133"/>
                  </a:cubicBezTo>
                  <a:cubicBezTo>
                    <a:pt x="142" y="133"/>
                    <a:pt x="149" y="126"/>
                    <a:pt x="152" y="120"/>
                  </a:cubicBezTo>
                  <a:cubicBezTo>
                    <a:pt x="155" y="122"/>
                    <a:pt x="159" y="124"/>
                    <a:pt x="164" y="124"/>
                  </a:cubicBezTo>
                  <a:cubicBezTo>
                    <a:pt x="170" y="124"/>
                    <a:pt x="177" y="120"/>
                    <a:pt x="178" y="115"/>
                  </a:cubicBezTo>
                  <a:cubicBezTo>
                    <a:pt x="179" y="116"/>
                    <a:pt x="181" y="116"/>
                    <a:pt x="183" y="116"/>
                  </a:cubicBezTo>
                  <a:cubicBezTo>
                    <a:pt x="183" y="115"/>
                    <a:pt x="183" y="113"/>
                    <a:pt x="183" y="111"/>
                  </a:cubicBezTo>
                  <a:cubicBezTo>
                    <a:pt x="183" y="111"/>
                    <a:pt x="183" y="111"/>
                    <a:pt x="183" y="111"/>
                  </a:cubicBezTo>
                  <a:cubicBezTo>
                    <a:pt x="183" y="111"/>
                    <a:pt x="182" y="111"/>
                    <a:pt x="182" y="111"/>
                  </a:cubicBezTo>
                  <a:cubicBezTo>
                    <a:pt x="187" y="106"/>
                    <a:pt x="196" y="107"/>
                    <a:pt x="200" y="102"/>
                  </a:cubicBezTo>
                  <a:cubicBezTo>
                    <a:pt x="198" y="104"/>
                    <a:pt x="197" y="106"/>
                    <a:pt x="194" y="108"/>
                  </a:cubicBezTo>
                  <a:cubicBezTo>
                    <a:pt x="194" y="108"/>
                    <a:pt x="194" y="108"/>
                    <a:pt x="194" y="108"/>
                  </a:cubicBezTo>
                  <a:cubicBezTo>
                    <a:pt x="192" y="108"/>
                    <a:pt x="190" y="109"/>
                    <a:pt x="188" y="110"/>
                  </a:cubicBezTo>
                  <a:cubicBezTo>
                    <a:pt x="189" y="110"/>
                    <a:pt x="189" y="110"/>
                    <a:pt x="189" y="110"/>
                  </a:cubicBezTo>
                  <a:cubicBezTo>
                    <a:pt x="192" y="110"/>
                    <a:pt x="194" y="109"/>
                    <a:pt x="197" y="109"/>
                  </a:cubicBezTo>
                  <a:cubicBezTo>
                    <a:pt x="197" y="109"/>
                    <a:pt x="197" y="109"/>
                    <a:pt x="197" y="109"/>
                  </a:cubicBezTo>
                  <a:cubicBezTo>
                    <a:pt x="198" y="109"/>
                    <a:pt x="198" y="109"/>
                    <a:pt x="198" y="110"/>
                  </a:cubicBezTo>
                  <a:cubicBezTo>
                    <a:pt x="198" y="110"/>
                    <a:pt x="199" y="110"/>
                    <a:pt x="199" y="111"/>
                  </a:cubicBezTo>
                  <a:cubicBezTo>
                    <a:pt x="209" y="102"/>
                    <a:pt x="213" y="85"/>
                    <a:pt x="202" y="77"/>
                  </a:cubicBezTo>
                  <a:cubicBezTo>
                    <a:pt x="211" y="72"/>
                    <a:pt x="216" y="63"/>
                    <a:pt x="211" y="54"/>
                  </a:cubicBezTo>
                  <a:cubicBezTo>
                    <a:pt x="207" y="46"/>
                    <a:pt x="200" y="42"/>
                    <a:pt x="192" y="42"/>
                  </a:cubicBezTo>
                  <a:cubicBezTo>
                    <a:pt x="192" y="42"/>
                    <a:pt x="191" y="42"/>
                    <a:pt x="190" y="42"/>
                  </a:cubicBezTo>
                  <a:cubicBezTo>
                    <a:pt x="192" y="34"/>
                    <a:pt x="190" y="24"/>
                    <a:pt x="184" y="19"/>
                  </a:cubicBezTo>
                  <a:cubicBezTo>
                    <a:pt x="181" y="15"/>
                    <a:pt x="177" y="14"/>
                    <a:pt x="173" y="14"/>
                  </a:cubicBezTo>
                  <a:cubicBezTo>
                    <a:pt x="167" y="14"/>
                    <a:pt x="161" y="16"/>
                    <a:pt x="156" y="19"/>
                  </a:cubicBezTo>
                  <a:cubicBezTo>
                    <a:pt x="156" y="8"/>
                    <a:pt x="147" y="2"/>
                    <a:pt x="138" y="2"/>
                  </a:cubicBezTo>
                  <a:cubicBezTo>
                    <a:pt x="130" y="2"/>
                    <a:pt x="121" y="6"/>
                    <a:pt x="116" y="13"/>
                  </a:cubicBezTo>
                  <a:cubicBezTo>
                    <a:pt x="112" y="7"/>
                    <a:pt x="107" y="0"/>
                    <a:pt x="9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5" name="Freeform 70"/>
            <p:cNvSpPr>
              <a:spLocks noEditPoints="1"/>
            </p:cNvSpPr>
            <p:nvPr/>
          </p:nvSpPr>
          <p:spPr bwMode="auto">
            <a:xfrm>
              <a:off x="2538081" y="3452739"/>
              <a:ext cx="68263" cy="34925"/>
            </a:xfrm>
            <a:custGeom>
              <a:avLst/>
              <a:gdLst>
                <a:gd name="T0" fmla="*/ 2 w 16"/>
                <a:gd name="T1" fmla="*/ 3 h 8"/>
                <a:gd name="T2" fmla="*/ 9 w 16"/>
                <a:gd name="T3" fmla="*/ 1 h 8"/>
                <a:gd name="T4" fmla="*/ 2 w 16"/>
                <a:gd name="T5" fmla="*/ 3 h 8"/>
                <a:gd name="T6" fmla="*/ 14 w 16"/>
                <a:gd name="T7" fmla="*/ 0 h 8"/>
                <a:gd name="T8" fmla="*/ 14 w 16"/>
                <a:gd name="T9" fmla="*/ 0 h 8"/>
                <a:gd name="T10" fmla="*/ 6 w 16"/>
                <a:gd name="T11" fmla="*/ 1 h 8"/>
                <a:gd name="T12" fmla="*/ 5 w 16"/>
                <a:gd name="T13" fmla="*/ 1 h 8"/>
                <a:gd name="T14" fmla="*/ 0 w 16"/>
                <a:gd name="T15" fmla="*/ 2 h 8"/>
                <a:gd name="T16" fmla="*/ 0 w 16"/>
                <a:gd name="T17" fmla="*/ 2 h 8"/>
                <a:gd name="T18" fmla="*/ 0 w 16"/>
                <a:gd name="T19" fmla="*/ 7 h 8"/>
                <a:gd name="T20" fmla="*/ 2 w 16"/>
                <a:gd name="T21" fmla="*/ 8 h 8"/>
                <a:gd name="T22" fmla="*/ 3 w 16"/>
                <a:gd name="T23" fmla="*/ 8 h 8"/>
                <a:gd name="T24" fmla="*/ 3 w 16"/>
                <a:gd name="T25" fmla="*/ 3 h 8"/>
                <a:gd name="T26" fmla="*/ 6 w 16"/>
                <a:gd name="T27" fmla="*/ 3 h 8"/>
                <a:gd name="T28" fmla="*/ 13 w 16"/>
                <a:gd name="T29" fmla="*/ 3 h 8"/>
                <a:gd name="T30" fmla="*/ 14 w 16"/>
                <a:gd name="T31" fmla="*/ 3 h 8"/>
                <a:gd name="T32" fmla="*/ 16 w 16"/>
                <a:gd name="T33" fmla="*/ 2 h 8"/>
                <a:gd name="T34" fmla="*/ 15 w 16"/>
                <a:gd name="T35" fmla="*/ 1 h 8"/>
                <a:gd name="T36" fmla="*/ 14 w 1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8">
                  <a:moveTo>
                    <a:pt x="2" y="3"/>
                  </a:moveTo>
                  <a:cubicBezTo>
                    <a:pt x="4" y="2"/>
                    <a:pt x="7" y="1"/>
                    <a:pt x="9" y="1"/>
                  </a:cubicBezTo>
                  <a:cubicBezTo>
                    <a:pt x="7" y="2"/>
                    <a:pt x="4" y="3"/>
                    <a:pt x="2" y="3"/>
                  </a:cubicBezTo>
                  <a:moveTo>
                    <a:pt x="14" y="0"/>
                  </a:moveTo>
                  <a:cubicBezTo>
                    <a:pt x="14" y="0"/>
                    <a:pt x="14" y="0"/>
                    <a:pt x="14" y="0"/>
                  </a:cubicBezTo>
                  <a:cubicBezTo>
                    <a:pt x="11" y="0"/>
                    <a:pt x="9" y="1"/>
                    <a:pt x="6" y="1"/>
                  </a:cubicBezTo>
                  <a:cubicBezTo>
                    <a:pt x="6" y="1"/>
                    <a:pt x="6" y="1"/>
                    <a:pt x="5" y="1"/>
                  </a:cubicBezTo>
                  <a:cubicBezTo>
                    <a:pt x="4" y="1"/>
                    <a:pt x="2" y="2"/>
                    <a:pt x="0" y="2"/>
                  </a:cubicBezTo>
                  <a:cubicBezTo>
                    <a:pt x="0" y="2"/>
                    <a:pt x="0" y="2"/>
                    <a:pt x="0" y="2"/>
                  </a:cubicBezTo>
                  <a:cubicBezTo>
                    <a:pt x="0" y="4"/>
                    <a:pt x="0" y="6"/>
                    <a:pt x="0" y="7"/>
                  </a:cubicBezTo>
                  <a:cubicBezTo>
                    <a:pt x="1" y="8"/>
                    <a:pt x="1" y="8"/>
                    <a:pt x="2" y="8"/>
                  </a:cubicBezTo>
                  <a:cubicBezTo>
                    <a:pt x="2" y="8"/>
                    <a:pt x="3" y="8"/>
                    <a:pt x="3" y="8"/>
                  </a:cubicBezTo>
                  <a:cubicBezTo>
                    <a:pt x="3" y="6"/>
                    <a:pt x="3" y="4"/>
                    <a:pt x="3" y="3"/>
                  </a:cubicBezTo>
                  <a:cubicBezTo>
                    <a:pt x="4" y="3"/>
                    <a:pt x="5" y="3"/>
                    <a:pt x="6" y="3"/>
                  </a:cubicBezTo>
                  <a:cubicBezTo>
                    <a:pt x="9" y="3"/>
                    <a:pt x="11" y="3"/>
                    <a:pt x="13" y="3"/>
                  </a:cubicBezTo>
                  <a:cubicBezTo>
                    <a:pt x="13" y="3"/>
                    <a:pt x="14" y="3"/>
                    <a:pt x="14" y="3"/>
                  </a:cubicBezTo>
                  <a:cubicBezTo>
                    <a:pt x="14" y="3"/>
                    <a:pt x="15" y="2"/>
                    <a:pt x="16" y="2"/>
                  </a:cubicBezTo>
                  <a:cubicBezTo>
                    <a:pt x="16" y="1"/>
                    <a:pt x="15" y="1"/>
                    <a:pt x="15" y="1"/>
                  </a:cubicBezTo>
                  <a:cubicBezTo>
                    <a:pt x="15" y="0"/>
                    <a:pt x="15" y="0"/>
                    <a:pt x="1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66" name="组合 65"/>
            <p:cNvGrpSpPr/>
            <p:nvPr/>
          </p:nvGrpSpPr>
          <p:grpSpPr>
            <a:xfrm>
              <a:off x="1620239" y="1481305"/>
              <a:ext cx="922338" cy="781050"/>
              <a:chOff x="9255125" y="7950201"/>
              <a:chExt cx="922338" cy="781050"/>
            </a:xfrm>
            <a:solidFill>
              <a:schemeClr val="bg1">
                <a:alpha val="20000"/>
              </a:schemeClr>
            </a:solidFill>
          </p:grpSpPr>
          <p:sp>
            <p:nvSpPr>
              <p:cNvPr id="76" name="Freeform 72"/>
              <p:cNvSpPr>
                <a:spLocks noEditPoints="1"/>
              </p:cNvSpPr>
              <p:nvPr/>
            </p:nvSpPr>
            <p:spPr bwMode="auto">
              <a:xfrm>
                <a:off x="9767888" y="7980363"/>
                <a:ext cx="406400" cy="700088"/>
              </a:xfrm>
              <a:custGeom>
                <a:avLst/>
                <a:gdLst>
                  <a:gd name="T0" fmla="*/ 53 w 96"/>
                  <a:gd name="T1" fmla="*/ 74 h 165"/>
                  <a:gd name="T2" fmla="*/ 0 w 96"/>
                  <a:gd name="T3" fmla="*/ 165 h 165"/>
                  <a:gd name="T4" fmla="*/ 53 w 96"/>
                  <a:gd name="T5" fmla="*/ 74 h 165"/>
                  <a:gd name="T6" fmla="*/ 96 w 96"/>
                  <a:gd name="T7" fmla="*/ 0 h 165"/>
                  <a:gd name="T8" fmla="*/ 53 w 96"/>
                  <a:gd name="T9" fmla="*/ 74 h 165"/>
                  <a:gd name="T10" fmla="*/ 96 w 96"/>
                  <a:gd name="T11" fmla="*/ 0 h 165"/>
                </a:gdLst>
                <a:ahLst/>
                <a:cxnLst>
                  <a:cxn ang="0">
                    <a:pos x="T0" y="T1"/>
                  </a:cxn>
                  <a:cxn ang="0">
                    <a:pos x="T2" y="T3"/>
                  </a:cxn>
                  <a:cxn ang="0">
                    <a:pos x="T4" y="T5"/>
                  </a:cxn>
                  <a:cxn ang="0">
                    <a:pos x="T6" y="T7"/>
                  </a:cxn>
                  <a:cxn ang="0">
                    <a:pos x="T8" y="T9"/>
                  </a:cxn>
                  <a:cxn ang="0">
                    <a:pos x="T10" y="T11"/>
                  </a:cxn>
                </a:cxnLst>
                <a:rect l="0" t="0" r="r" b="b"/>
                <a:pathLst>
                  <a:path w="96" h="165">
                    <a:moveTo>
                      <a:pt x="53" y="74"/>
                    </a:moveTo>
                    <a:cubicBezTo>
                      <a:pt x="33" y="103"/>
                      <a:pt x="12" y="132"/>
                      <a:pt x="0" y="165"/>
                    </a:cubicBezTo>
                    <a:cubicBezTo>
                      <a:pt x="53" y="74"/>
                      <a:pt x="53" y="74"/>
                      <a:pt x="53" y="74"/>
                    </a:cubicBezTo>
                    <a:moveTo>
                      <a:pt x="96" y="0"/>
                    </a:moveTo>
                    <a:cubicBezTo>
                      <a:pt x="53" y="74"/>
                      <a:pt x="53" y="74"/>
                      <a:pt x="53" y="74"/>
                    </a:cubicBezTo>
                    <a:cubicBezTo>
                      <a:pt x="69" y="50"/>
                      <a:pt x="86" y="27"/>
                      <a:pt x="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3"/>
              <p:cNvSpPr>
                <a:spLocks noEditPoints="1"/>
              </p:cNvSpPr>
              <p:nvPr/>
            </p:nvSpPr>
            <p:spPr bwMode="auto">
              <a:xfrm>
                <a:off x="9255125" y="7950201"/>
                <a:ext cx="922338" cy="268288"/>
              </a:xfrm>
              <a:custGeom>
                <a:avLst/>
                <a:gdLst>
                  <a:gd name="T0" fmla="*/ 162 w 218"/>
                  <a:gd name="T1" fmla="*/ 16 h 63"/>
                  <a:gd name="T2" fmla="*/ 0 w 218"/>
                  <a:gd name="T3" fmla="*/ 63 h 63"/>
                  <a:gd name="T4" fmla="*/ 162 w 218"/>
                  <a:gd name="T5" fmla="*/ 16 h 63"/>
                  <a:gd name="T6" fmla="*/ 218 w 218"/>
                  <a:gd name="T7" fmla="*/ 0 h 63"/>
                  <a:gd name="T8" fmla="*/ 162 w 218"/>
                  <a:gd name="T9" fmla="*/ 16 h 63"/>
                  <a:gd name="T10" fmla="*/ 174 w 218"/>
                  <a:gd name="T11" fmla="*/ 13 h 63"/>
                  <a:gd name="T12" fmla="*/ 218 w 21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18" h="63">
                    <a:moveTo>
                      <a:pt x="162" y="16"/>
                    </a:moveTo>
                    <a:cubicBezTo>
                      <a:pt x="107" y="31"/>
                      <a:pt x="52" y="44"/>
                      <a:pt x="0" y="63"/>
                    </a:cubicBezTo>
                    <a:cubicBezTo>
                      <a:pt x="162" y="16"/>
                      <a:pt x="162" y="16"/>
                      <a:pt x="162" y="16"/>
                    </a:cubicBezTo>
                    <a:moveTo>
                      <a:pt x="218" y="0"/>
                    </a:moveTo>
                    <a:cubicBezTo>
                      <a:pt x="162" y="16"/>
                      <a:pt x="162" y="16"/>
                      <a:pt x="162" y="16"/>
                    </a:cubicBezTo>
                    <a:cubicBezTo>
                      <a:pt x="166" y="15"/>
                      <a:pt x="170" y="14"/>
                      <a:pt x="174" y="13"/>
                    </a:cubicBezTo>
                    <a:cubicBezTo>
                      <a:pt x="218" y="0"/>
                      <a:pt x="218" y="0"/>
                      <a:pt x="21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4"/>
              <p:cNvSpPr>
                <a:spLocks noEditPoints="1"/>
              </p:cNvSpPr>
              <p:nvPr/>
            </p:nvSpPr>
            <p:spPr bwMode="auto">
              <a:xfrm>
                <a:off x="9410700" y="8323263"/>
                <a:ext cx="177800" cy="395288"/>
              </a:xfrm>
              <a:custGeom>
                <a:avLst/>
                <a:gdLst>
                  <a:gd name="T0" fmla="*/ 42 w 42"/>
                  <a:gd name="T1" fmla="*/ 29 h 93"/>
                  <a:gd name="T2" fmla="*/ 42 w 42"/>
                  <a:gd name="T3" fmla="*/ 29 h 93"/>
                  <a:gd name="T4" fmla="*/ 42 w 42"/>
                  <a:gd name="T5" fmla="*/ 29 h 93"/>
                  <a:gd name="T6" fmla="*/ 42 w 42"/>
                  <a:gd name="T7" fmla="*/ 29 h 93"/>
                  <a:gd name="T8" fmla="*/ 0 w 42"/>
                  <a:gd name="T9" fmla="*/ 0 h 93"/>
                  <a:gd name="T10" fmla="*/ 22 w 42"/>
                  <a:gd name="T11" fmla="*/ 93 h 93"/>
                  <a:gd name="T12" fmla="*/ 22 w 42"/>
                  <a:gd name="T13" fmla="*/ 93 h 93"/>
                  <a:gd name="T14" fmla="*/ 42 w 42"/>
                  <a:gd name="T15" fmla="*/ 30 h 93"/>
                  <a:gd name="T16" fmla="*/ 42 w 42"/>
                  <a:gd name="T17" fmla="*/ 29 h 93"/>
                  <a:gd name="T18" fmla="*/ 1 w 42"/>
                  <a:gd name="T19" fmla="*/ 1 h 93"/>
                  <a:gd name="T20" fmla="*/ 0 w 42"/>
                  <a:gd name="T2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93">
                    <a:moveTo>
                      <a:pt x="42" y="29"/>
                    </a:moveTo>
                    <a:cubicBezTo>
                      <a:pt x="42" y="29"/>
                      <a:pt x="42" y="29"/>
                      <a:pt x="42" y="29"/>
                    </a:cubicBezTo>
                    <a:cubicBezTo>
                      <a:pt x="42" y="29"/>
                      <a:pt x="42" y="29"/>
                      <a:pt x="42" y="29"/>
                    </a:cubicBezTo>
                    <a:cubicBezTo>
                      <a:pt x="42" y="29"/>
                      <a:pt x="42" y="29"/>
                      <a:pt x="42" y="29"/>
                    </a:cubicBezTo>
                    <a:moveTo>
                      <a:pt x="0" y="0"/>
                    </a:moveTo>
                    <a:cubicBezTo>
                      <a:pt x="7" y="28"/>
                      <a:pt x="18" y="64"/>
                      <a:pt x="22" y="93"/>
                    </a:cubicBezTo>
                    <a:cubicBezTo>
                      <a:pt x="22" y="93"/>
                      <a:pt x="22" y="93"/>
                      <a:pt x="22" y="93"/>
                    </a:cubicBezTo>
                    <a:cubicBezTo>
                      <a:pt x="24" y="93"/>
                      <a:pt x="41" y="33"/>
                      <a:pt x="42" y="30"/>
                    </a:cubicBezTo>
                    <a:cubicBezTo>
                      <a:pt x="42" y="29"/>
                      <a:pt x="42" y="29"/>
                      <a:pt x="42" y="29"/>
                    </a:cubicBezTo>
                    <a:cubicBezTo>
                      <a:pt x="1" y="1"/>
                      <a:pt x="1" y="1"/>
                      <a:pt x="1"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5"/>
              <p:cNvSpPr/>
              <p:nvPr/>
            </p:nvSpPr>
            <p:spPr bwMode="auto">
              <a:xfrm>
                <a:off x="9504363" y="8599488"/>
                <a:ext cx="200025" cy="131763"/>
              </a:xfrm>
              <a:custGeom>
                <a:avLst/>
                <a:gdLst>
                  <a:gd name="T0" fmla="*/ 47 w 47"/>
                  <a:gd name="T1" fmla="*/ 0 h 31"/>
                  <a:gd name="T2" fmla="*/ 1 w 47"/>
                  <a:gd name="T3" fmla="*/ 31 h 31"/>
                  <a:gd name="T4" fmla="*/ 47 w 47"/>
                  <a:gd name="T5" fmla="*/ 0 h 31"/>
                  <a:gd name="T6" fmla="*/ 47 w 47"/>
                  <a:gd name="T7" fmla="*/ 0 h 31"/>
                </a:gdLst>
                <a:ahLst/>
                <a:cxnLst>
                  <a:cxn ang="0">
                    <a:pos x="T0" y="T1"/>
                  </a:cxn>
                  <a:cxn ang="0">
                    <a:pos x="T2" y="T3"/>
                  </a:cxn>
                  <a:cxn ang="0">
                    <a:pos x="T4" y="T5"/>
                  </a:cxn>
                  <a:cxn ang="0">
                    <a:pos x="T6" y="T7"/>
                  </a:cxn>
                </a:cxnLst>
                <a:rect l="0" t="0" r="r" b="b"/>
                <a:pathLst>
                  <a:path w="47" h="31">
                    <a:moveTo>
                      <a:pt x="47" y="0"/>
                    </a:moveTo>
                    <a:cubicBezTo>
                      <a:pt x="28" y="8"/>
                      <a:pt x="0" y="31"/>
                      <a:pt x="1" y="31"/>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6"/>
              <p:cNvSpPr/>
              <p:nvPr/>
            </p:nvSpPr>
            <p:spPr bwMode="auto">
              <a:xfrm>
                <a:off x="9563100" y="8412163"/>
                <a:ext cx="204788" cy="268288"/>
              </a:xfrm>
              <a:custGeom>
                <a:avLst/>
                <a:gdLst>
                  <a:gd name="T0" fmla="*/ 0 w 48"/>
                  <a:gd name="T1" fmla="*/ 0 h 63"/>
                  <a:gd name="T2" fmla="*/ 6 w 48"/>
                  <a:gd name="T3" fmla="*/ 8 h 63"/>
                  <a:gd name="T4" fmla="*/ 6 w 48"/>
                  <a:gd name="T5" fmla="*/ 9 h 63"/>
                  <a:gd name="T6" fmla="*/ 33 w 48"/>
                  <a:gd name="T7" fmla="*/ 44 h 63"/>
                  <a:gd name="T8" fmla="*/ 33 w 48"/>
                  <a:gd name="T9" fmla="*/ 44 h 63"/>
                  <a:gd name="T10" fmla="*/ 48 w 48"/>
                  <a:gd name="T11" fmla="*/ 63 h 63"/>
                  <a:gd name="T12" fmla="*/ 6 w 48"/>
                  <a:gd name="T13" fmla="*/ 8 h 63"/>
                  <a:gd name="T14" fmla="*/ 6 w 48"/>
                  <a:gd name="T15" fmla="*/ 8 h 63"/>
                  <a:gd name="T16" fmla="*/ 0 w 4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3">
                    <a:moveTo>
                      <a:pt x="0" y="0"/>
                    </a:moveTo>
                    <a:cubicBezTo>
                      <a:pt x="6" y="8"/>
                      <a:pt x="6" y="8"/>
                      <a:pt x="6" y="8"/>
                    </a:cubicBezTo>
                    <a:cubicBezTo>
                      <a:pt x="6" y="9"/>
                      <a:pt x="6" y="9"/>
                      <a:pt x="6" y="9"/>
                    </a:cubicBezTo>
                    <a:cubicBezTo>
                      <a:pt x="33" y="44"/>
                      <a:pt x="33" y="44"/>
                      <a:pt x="33" y="44"/>
                    </a:cubicBezTo>
                    <a:cubicBezTo>
                      <a:pt x="33" y="44"/>
                      <a:pt x="33" y="44"/>
                      <a:pt x="33" y="44"/>
                    </a:cubicBezTo>
                    <a:cubicBezTo>
                      <a:pt x="48" y="63"/>
                      <a:pt x="48" y="63"/>
                      <a:pt x="48" y="63"/>
                    </a:cubicBezTo>
                    <a:cubicBezTo>
                      <a:pt x="31" y="41"/>
                      <a:pt x="15" y="20"/>
                      <a:pt x="6" y="8"/>
                    </a:cubicBezTo>
                    <a:cubicBezTo>
                      <a:pt x="6" y="8"/>
                      <a:pt x="6" y="8"/>
                      <a:pt x="6" y="8"/>
                    </a:cubicBezTo>
                    <a:cubicBezTo>
                      <a:pt x="2" y="3"/>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7"/>
              <p:cNvSpPr/>
              <p:nvPr/>
            </p:nvSpPr>
            <p:spPr bwMode="auto">
              <a:xfrm>
                <a:off x="9542463" y="7980363"/>
                <a:ext cx="631825" cy="431800"/>
              </a:xfrm>
              <a:custGeom>
                <a:avLst/>
                <a:gdLst>
                  <a:gd name="T0" fmla="*/ 149 w 149"/>
                  <a:gd name="T1" fmla="*/ 0 h 102"/>
                  <a:gd name="T2" fmla="*/ 0 w 149"/>
                  <a:gd name="T3" fmla="*/ 102 h 102"/>
                  <a:gd name="T4" fmla="*/ 149 w 149"/>
                  <a:gd name="T5" fmla="*/ 0 h 102"/>
                </a:gdLst>
                <a:ahLst/>
                <a:cxnLst>
                  <a:cxn ang="0">
                    <a:pos x="T0" y="T1"/>
                  </a:cxn>
                  <a:cxn ang="0">
                    <a:pos x="T2" y="T3"/>
                  </a:cxn>
                  <a:cxn ang="0">
                    <a:pos x="T4" y="T5"/>
                  </a:cxn>
                </a:cxnLst>
                <a:rect l="0" t="0" r="r" b="b"/>
                <a:pathLst>
                  <a:path w="149" h="102">
                    <a:moveTo>
                      <a:pt x="149" y="0"/>
                    </a:moveTo>
                    <a:cubicBezTo>
                      <a:pt x="0" y="102"/>
                      <a:pt x="0" y="102"/>
                      <a:pt x="0" y="102"/>
                    </a:cubicBezTo>
                    <a:cubicBezTo>
                      <a:pt x="41" y="81"/>
                      <a:pt x="139" y="11"/>
                      <a:pt x="14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8"/>
              <p:cNvSpPr/>
              <p:nvPr/>
            </p:nvSpPr>
            <p:spPr bwMode="auto">
              <a:xfrm>
                <a:off x="9267825" y="7950201"/>
                <a:ext cx="909638" cy="420688"/>
              </a:xfrm>
              <a:custGeom>
                <a:avLst/>
                <a:gdLst>
                  <a:gd name="T0" fmla="*/ 215 w 215"/>
                  <a:gd name="T1" fmla="*/ 0 h 99"/>
                  <a:gd name="T2" fmla="*/ 215 w 215"/>
                  <a:gd name="T3" fmla="*/ 0 h 99"/>
                  <a:gd name="T4" fmla="*/ 171 w 215"/>
                  <a:gd name="T5" fmla="*/ 13 h 99"/>
                  <a:gd name="T6" fmla="*/ 0 w 215"/>
                  <a:gd name="T7" fmla="*/ 63 h 99"/>
                  <a:gd name="T8" fmla="*/ 34 w 215"/>
                  <a:gd name="T9" fmla="*/ 88 h 99"/>
                  <a:gd name="T10" fmla="*/ 35 w 215"/>
                  <a:gd name="T11" fmla="*/ 89 h 99"/>
                  <a:gd name="T12" fmla="*/ 48 w 215"/>
                  <a:gd name="T13" fmla="*/ 96 h 99"/>
                  <a:gd name="T14" fmla="*/ 58 w 215"/>
                  <a:gd name="T15" fmla="*/ 99 h 99"/>
                  <a:gd name="T16" fmla="*/ 71 w 215"/>
                  <a:gd name="T17" fmla="*/ 90 h 99"/>
                  <a:gd name="T18" fmla="*/ 215 w 215"/>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99">
                    <a:moveTo>
                      <a:pt x="215" y="0"/>
                    </a:moveTo>
                    <a:cubicBezTo>
                      <a:pt x="215" y="0"/>
                      <a:pt x="215" y="0"/>
                      <a:pt x="215" y="0"/>
                    </a:cubicBezTo>
                    <a:cubicBezTo>
                      <a:pt x="171" y="13"/>
                      <a:pt x="171" y="13"/>
                      <a:pt x="171" y="13"/>
                    </a:cubicBezTo>
                    <a:cubicBezTo>
                      <a:pt x="0" y="63"/>
                      <a:pt x="0" y="63"/>
                      <a:pt x="0" y="63"/>
                    </a:cubicBezTo>
                    <a:cubicBezTo>
                      <a:pt x="11" y="70"/>
                      <a:pt x="23" y="81"/>
                      <a:pt x="34" y="88"/>
                    </a:cubicBezTo>
                    <a:cubicBezTo>
                      <a:pt x="34" y="88"/>
                      <a:pt x="34" y="89"/>
                      <a:pt x="35" y="89"/>
                    </a:cubicBezTo>
                    <a:cubicBezTo>
                      <a:pt x="39" y="92"/>
                      <a:pt x="43" y="94"/>
                      <a:pt x="48" y="96"/>
                    </a:cubicBezTo>
                    <a:cubicBezTo>
                      <a:pt x="53" y="98"/>
                      <a:pt x="56" y="99"/>
                      <a:pt x="58" y="99"/>
                    </a:cubicBezTo>
                    <a:cubicBezTo>
                      <a:pt x="62" y="99"/>
                      <a:pt x="63" y="96"/>
                      <a:pt x="71" y="90"/>
                    </a:cubicBezTo>
                    <a:cubicBezTo>
                      <a:pt x="104" y="63"/>
                      <a:pt x="177" y="17"/>
                      <a:pt x="2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7" name="Freeform 79"/>
            <p:cNvSpPr>
              <a:spLocks noEditPoints="1"/>
            </p:cNvSpPr>
            <p:nvPr/>
          </p:nvSpPr>
          <p:spPr bwMode="auto">
            <a:xfrm>
              <a:off x="10826419" y="2965377"/>
              <a:ext cx="228600" cy="276225"/>
            </a:xfrm>
            <a:custGeom>
              <a:avLst/>
              <a:gdLst>
                <a:gd name="T0" fmla="*/ 16 w 54"/>
                <a:gd name="T1" fmla="*/ 45 h 65"/>
                <a:gd name="T2" fmla="*/ 0 w 54"/>
                <a:gd name="T3" fmla="*/ 65 h 65"/>
                <a:gd name="T4" fmla="*/ 16 w 54"/>
                <a:gd name="T5" fmla="*/ 45 h 65"/>
                <a:gd name="T6" fmla="*/ 54 w 54"/>
                <a:gd name="T7" fmla="*/ 0 h 65"/>
                <a:gd name="T8" fmla="*/ 16 w 54"/>
                <a:gd name="T9" fmla="*/ 45 h 65"/>
                <a:gd name="T10" fmla="*/ 54 w 54"/>
                <a:gd name="T11" fmla="*/ 0 h 65"/>
              </a:gdLst>
              <a:ahLst/>
              <a:cxnLst>
                <a:cxn ang="0">
                  <a:pos x="T0" y="T1"/>
                </a:cxn>
                <a:cxn ang="0">
                  <a:pos x="T2" y="T3"/>
                </a:cxn>
                <a:cxn ang="0">
                  <a:pos x="T4" y="T5"/>
                </a:cxn>
                <a:cxn ang="0">
                  <a:pos x="T6" y="T7"/>
                </a:cxn>
                <a:cxn ang="0">
                  <a:pos x="T8" y="T9"/>
                </a:cxn>
                <a:cxn ang="0">
                  <a:pos x="T10" y="T11"/>
                </a:cxn>
              </a:cxnLst>
              <a:rect l="0" t="0" r="r" b="b"/>
              <a:pathLst>
                <a:path w="54" h="65">
                  <a:moveTo>
                    <a:pt x="16" y="45"/>
                  </a:moveTo>
                  <a:cubicBezTo>
                    <a:pt x="0" y="65"/>
                    <a:pt x="0" y="65"/>
                    <a:pt x="0" y="65"/>
                  </a:cubicBezTo>
                  <a:cubicBezTo>
                    <a:pt x="6" y="58"/>
                    <a:pt x="11" y="52"/>
                    <a:pt x="16" y="45"/>
                  </a:cubicBezTo>
                  <a:moveTo>
                    <a:pt x="54" y="0"/>
                  </a:moveTo>
                  <a:cubicBezTo>
                    <a:pt x="39" y="13"/>
                    <a:pt x="28" y="29"/>
                    <a:pt x="16" y="45"/>
                  </a:cubicBezTo>
                  <a:cubicBezTo>
                    <a:pt x="54" y="0"/>
                    <a:pt x="54" y="0"/>
                    <a:pt x="5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8" name="Freeform 80"/>
            <p:cNvSpPr>
              <a:spLocks noEditPoints="1"/>
            </p:cNvSpPr>
            <p:nvPr/>
          </p:nvSpPr>
          <p:spPr bwMode="auto">
            <a:xfrm>
              <a:off x="11191544" y="2863777"/>
              <a:ext cx="236538" cy="246063"/>
            </a:xfrm>
            <a:custGeom>
              <a:avLst/>
              <a:gdLst>
                <a:gd name="T0" fmla="*/ 0 w 56"/>
                <a:gd name="T1" fmla="*/ 58 h 58"/>
                <a:gd name="T2" fmla="*/ 0 w 56"/>
                <a:gd name="T3" fmla="*/ 58 h 58"/>
                <a:gd name="T4" fmla="*/ 0 w 56"/>
                <a:gd name="T5" fmla="*/ 58 h 58"/>
                <a:gd name="T6" fmla="*/ 0 w 56"/>
                <a:gd name="T7" fmla="*/ 58 h 58"/>
                <a:gd name="T8" fmla="*/ 38 w 56"/>
                <a:gd name="T9" fmla="*/ 19 h 58"/>
                <a:gd name="T10" fmla="*/ 1 w 56"/>
                <a:gd name="T11" fmla="*/ 58 h 58"/>
                <a:gd name="T12" fmla="*/ 1 w 56"/>
                <a:gd name="T13" fmla="*/ 58 h 58"/>
                <a:gd name="T14" fmla="*/ 41 w 56"/>
                <a:gd name="T15" fmla="*/ 21 h 58"/>
                <a:gd name="T16" fmla="*/ 38 w 56"/>
                <a:gd name="T17" fmla="*/ 19 h 58"/>
                <a:gd name="T18" fmla="*/ 56 w 56"/>
                <a:gd name="T19" fmla="*/ 0 h 58"/>
                <a:gd name="T20" fmla="*/ 56 w 56"/>
                <a:gd name="T21" fmla="*/ 0 h 58"/>
                <a:gd name="T22" fmla="*/ 56 w 56"/>
                <a:gd name="T23" fmla="*/ 0 h 58"/>
                <a:gd name="T24" fmla="*/ 56 w 56"/>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8">
                  <a:moveTo>
                    <a:pt x="0" y="58"/>
                  </a:moveTo>
                  <a:cubicBezTo>
                    <a:pt x="0" y="58"/>
                    <a:pt x="0" y="58"/>
                    <a:pt x="0" y="58"/>
                  </a:cubicBezTo>
                  <a:cubicBezTo>
                    <a:pt x="0" y="58"/>
                    <a:pt x="0" y="58"/>
                    <a:pt x="0" y="58"/>
                  </a:cubicBezTo>
                  <a:cubicBezTo>
                    <a:pt x="0" y="58"/>
                    <a:pt x="0" y="58"/>
                    <a:pt x="0" y="58"/>
                  </a:cubicBezTo>
                  <a:moveTo>
                    <a:pt x="38" y="19"/>
                  </a:moveTo>
                  <a:cubicBezTo>
                    <a:pt x="1" y="58"/>
                    <a:pt x="1" y="58"/>
                    <a:pt x="1" y="58"/>
                  </a:cubicBezTo>
                  <a:cubicBezTo>
                    <a:pt x="1" y="58"/>
                    <a:pt x="1" y="58"/>
                    <a:pt x="1" y="58"/>
                  </a:cubicBezTo>
                  <a:cubicBezTo>
                    <a:pt x="13" y="46"/>
                    <a:pt x="29" y="34"/>
                    <a:pt x="41" y="21"/>
                  </a:cubicBezTo>
                  <a:cubicBezTo>
                    <a:pt x="38" y="19"/>
                    <a:pt x="38" y="19"/>
                    <a:pt x="38" y="19"/>
                  </a:cubicBezTo>
                  <a:moveTo>
                    <a:pt x="56" y="0"/>
                  </a:moveTo>
                  <a:cubicBezTo>
                    <a:pt x="56" y="0"/>
                    <a:pt x="56" y="0"/>
                    <a:pt x="56" y="0"/>
                  </a:cubicBezTo>
                  <a:cubicBezTo>
                    <a:pt x="56" y="0"/>
                    <a:pt x="56" y="0"/>
                    <a:pt x="56" y="0"/>
                  </a:cubicBezTo>
                  <a:cubicBezTo>
                    <a:pt x="56" y="0"/>
                    <a:pt x="56" y="0"/>
                    <a:pt x="5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9" name="Freeform 81"/>
            <p:cNvSpPr/>
            <p:nvPr/>
          </p:nvSpPr>
          <p:spPr bwMode="auto">
            <a:xfrm>
              <a:off x="11055019" y="2962202"/>
              <a:ext cx="139700" cy="147638"/>
            </a:xfrm>
            <a:custGeom>
              <a:avLst/>
              <a:gdLst>
                <a:gd name="T0" fmla="*/ 0 w 33"/>
                <a:gd name="T1" fmla="*/ 0 h 35"/>
                <a:gd name="T2" fmla="*/ 32 w 33"/>
                <a:gd name="T3" fmla="*/ 35 h 35"/>
                <a:gd name="T4" fmla="*/ 32 w 33"/>
                <a:gd name="T5" fmla="*/ 35 h 35"/>
                <a:gd name="T6" fmla="*/ 33 w 33"/>
                <a:gd name="T7" fmla="*/ 35 h 35"/>
                <a:gd name="T8" fmla="*/ 33 w 33"/>
                <a:gd name="T9" fmla="*/ 35 h 35"/>
                <a:gd name="T10" fmla="*/ 33 w 33"/>
                <a:gd name="T11" fmla="*/ 35 h 35"/>
                <a:gd name="T12" fmla="*/ 0 w 3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3" h="35">
                  <a:moveTo>
                    <a:pt x="0" y="0"/>
                  </a:moveTo>
                  <a:cubicBezTo>
                    <a:pt x="32" y="35"/>
                    <a:pt x="32" y="35"/>
                    <a:pt x="32" y="35"/>
                  </a:cubicBezTo>
                  <a:cubicBezTo>
                    <a:pt x="32" y="35"/>
                    <a:pt x="32" y="35"/>
                    <a:pt x="32" y="35"/>
                  </a:cubicBezTo>
                  <a:cubicBezTo>
                    <a:pt x="33" y="35"/>
                    <a:pt x="33" y="35"/>
                    <a:pt x="33" y="35"/>
                  </a:cubicBezTo>
                  <a:cubicBezTo>
                    <a:pt x="33" y="35"/>
                    <a:pt x="33" y="35"/>
                    <a:pt x="33" y="35"/>
                  </a:cubicBezTo>
                  <a:cubicBezTo>
                    <a:pt x="33" y="35"/>
                    <a:pt x="33" y="35"/>
                    <a:pt x="33" y="35"/>
                  </a:cubicBezTo>
                  <a:cubicBezTo>
                    <a:pt x="30" y="29"/>
                    <a:pt x="7" y="6"/>
                    <a:pt x="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0" name="Freeform 82"/>
            <p:cNvSpPr/>
            <p:nvPr/>
          </p:nvSpPr>
          <p:spPr bwMode="auto">
            <a:xfrm>
              <a:off x="11288381" y="2863777"/>
              <a:ext cx="152400" cy="131763"/>
            </a:xfrm>
            <a:custGeom>
              <a:avLst/>
              <a:gdLst>
                <a:gd name="T0" fmla="*/ 33 w 36"/>
                <a:gd name="T1" fmla="*/ 0 h 31"/>
                <a:gd name="T2" fmla="*/ 33 w 36"/>
                <a:gd name="T3" fmla="*/ 0 h 31"/>
                <a:gd name="T4" fmla="*/ 33 w 36"/>
                <a:gd name="T5" fmla="*/ 0 h 31"/>
                <a:gd name="T6" fmla="*/ 0 w 36"/>
                <a:gd name="T7" fmla="*/ 10 h 31"/>
                <a:gd name="T8" fmla="*/ 15 w 36"/>
                <a:gd name="T9" fmla="*/ 19 h 31"/>
                <a:gd name="T10" fmla="*/ 18 w 36"/>
                <a:gd name="T11" fmla="*/ 21 h 31"/>
                <a:gd name="T12" fmla="*/ 35 w 36"/>
                <a:gd name="T13" fmla="*/ 31 h 31"/>
                <a:gd name="T14" fmla="*/ 33 w 36"/>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1">
                  <a:moveTo>
                    <a:pt x="33" y="0"/>
                  </a:moveTo>
                  <a:cubicBezTo>
                    <a:pt x="33" y="0"/>
                    <a:pt x="33" y="0"/>
                    <a:pt x="33" y="0"/>
                  </a:cubicBezTo>
                  <a:cubicBezTo>
                    <a:pt x="33" y="0"/>
                    <a:pt x="33" y="0"/>
                    <a:pt x="33" y="0"/>
                  </a:cubicBezTo>
                  <a:cubicBezTo>
                    <a:pt x="22" y="4"/>
                    <a:pt x="11" y="6"/>
                    <a:pt x="0" y="10"/>
                  </a:cubicBezTo>
                  <a:cubicBezTo>
                    <a:pt x="15" y="19"/>
                    <a:pt x="15" y="19"/>
                    <a:pt x="15" y="19"/>
                  </a:cubicBezTo>
                  <a:cubicBezTo>
                    <a:pt x="18" y="21"/>
                    <a:pt x="18" y="21"/>
                    <a:pt x="18" y="21"/>
                  </a:cubicBezTo>
                  <a:cubicBezTo>
                    <a:pt x="35" y="31"/>
                    <a:pt x="35" y="31"/>
                    <a:pt x="35" y="31"/>
                  </a:cubicBezTo>
                  <a:cubicBezTo>
                    <a:pt x="33" y="21"/>
                    <a:pt x="36" y="9"/>
                    <a:pt x="3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1" name="Freeform 83"/>
            <p:cNvSpPr/>
            <p:nvPr/>
          </p:nvSpPr>
          <p:spPr bwMode="auto">
            <a:xfrm>
              <a:off x="10780381" y="2693914"/>
              <a:ext cx="46038" cy="674688"/>
            </a:xfrm>
            <a:custGeom>
              <a:avLst/>
              <a:gdLst>
                <a:gd name="T0" fmla="*/ 0 w 11"/>
                <a:gd name="T1" fmla="*/ 0 h 159"/>
                <a:gd name="T2" fmla="*/ 5 w 11"/>
                <a:gd name="T3" fmla="*/ 159 h 159"/>
                <a:gd name="T4" fmla="*/ 0 w 11"/>
                <a:gd name="T5" fmla="*/ 0 h 159"/>
              </a:gdLst>
              <a:ahLst/>
              <a:cxnLst>
                <a:cxn ang="0">
                  <a:pos x="T0" y="T1"/>
                </a:cxn>
                <a:cxn ang="0">
                  <a:pos x="T2" y="T3"/>
                </a:cxn>
                <a:cxn ang="0">
                  <a:pos x="T4" y="T5"/>
                </a:cxn>
              </a:cxnLst>
              <a:rect l="0" t="0" r="r" b="b"/>
              <a:pathLst>
                <a:path w="11" h="159">
                  <a:moveTo>
                    <a:pt x="0" y="0"/>
                  </a:moveTo>
                  <a:cubicBezTo>
                    <a:pt x="5" y="159"/>
                    <a:pt x="5" y="159"/>
                    <a:pt x="5" y="159"/>
                  </a:cubicBezTo>
                  <a:cubicBezTo>
                    <a:pt x="5" y="104"/>
                    <a:pt x="11" y="53"/>
                    <a:pt x="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2" name="Freeform 84"/>
            <p:cNvSpPr/>
            <p:nvPr/>
          </p:nvSpPr>
          <p:spPr bwMode="auto">
            <a:xfrm>
              <a:off x="10805781" y="3363839"/>
              <a:ext cx="766763" cy="4763"/>
            </a:xfrm>
            <a:custGeom>
              <a:avLst/>
              <a:gdLst>
                <a:gd name="T0" fmla="*/ 181 w 181"/>
                <a:gd name="T1" fmla="*/ 0 h 1"/>
                <a:gd name="T2" fmla="*/ 0 w 181"/>
                <a:gd name="T3" fmla="*/ 1 h 1"/>
                <a:gd name="T4" fmla="*/ 113 w 181"/>
                <a:gd name="T5" fmla="*/ 1 h 1"/>
                <a:gd name="T6" fmla="*/ 181 w 181"/>
                <a:gd name="T7" fmla="*/ 0 h 1"/>
              </a:gdLst>
              <a:ahLst/>
              <a:cxnLst>
                <a:cxn ang="0">
                  <a:pos x="T0" y="T1"/>
                </a:cxn>
                <a:cxn ang="0">
                  <a:pos x="T2" y="T3"/>
                </a:cxn>
                <a:cxn ang="0">
                  <a:pos x="T4" y="T5"/>
                </a:cxn>
                <a:cxn ang="0">
                  <a:pos x="T6" y="T7"/>
                </a:cxn>
              </a:cxnLst>
              <a:rect l="0" t="0" r="r" b="b"/>
              <a:pathLst>
                <a:path w="181" h="1">
                  <a:moveTo>
                    <a:pt x="181" y="0"/>
                  </a:moveTo>
                  <a:cubicBezTo>
                    <a:pt x="0" y="1"/>
                    <a:pt x="0" y="1"/>
                    <a:pt x="0" y="1"/>
                  </a:cubicBezTo>
                  <a:cubicBezTo>
                    <a:pt x="35" y="1"/>
                    <a:pt x="74" y="1"/>
                    <a:pt x="113" y="1"/>
                  </a:cubicBezTo>
                  <a:cubicBezTo>
                    <a:pt x="137" y="1"/>
                    <a:pt x="160" y="1"/>
                    <a:pt x="18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3" name="Freeform 85"/>
            <p:cNvSpPr>
              <a:spLocks noEditPoints="1"/>
            </p:cNvSpPr>
            <p:nvPr/>
          </p:nvSpPr>
          <p:spPr bwMode="auto">
            <a:xfrm>
              <a:off x="8983331" y="1658864"/>
              <a:ext cx="731838" cy="1063625"/>
            </a:xfrm>
            <a:custGeom>
              <a:avLst/>
              <a:gdLst>
                <a:gd name="T0" fmla="*/ 6 w 173"/>
                <a:gd name="T1" fmla="*/ 210 h 251"/>
                <a:gd name="T2" fmla="*/ 12 w 173"/>
                <a:gd name="T3" fmla="*/ 209 h 251"/>
                <a:gd name="T4" fmla="*/ 16 w 173"/>
                <a:gd name="T5" fmla="*/ 201 h 251"/>
                <a:gd name="T6" fmla="*/ 16 w 173"/>
                <a:gd name="T7" fmla="*/ 191 h 251"/>
                <a:gd name="T8" fmla="*/ 88 w 173"/>
                <a:gd name="T9" fmla="*/ 182 h 251"/>
                <a:gd name="T10" fmla="*/ 13 w 173"/>
                <a:gd name="T11" fmla="*/ 188 h 251"/>
                <a:gd name="T12" fmla="*/ 71 w 173"/>
                <a:gd name="T13" fmla="*/ 182 h 251"/>
                <a:gd name="T14" fmla="*/ 84 w 173"/>
                <a:gd name="T15" fmla="*/ 175 h 251"/>
                <a:gd name="T16" fmla="*/ 80 w 173"/>
                <a:gd name="T17" fmla="*/ 181 h 251"/>
                <a:gd name="T18" fmla="*/ 19 w 173"/>
                <a:gd name="T19" fmla="*/ 177 h 251"/>
                <a:gd name="T20" fmla="*/ 36 w 173"/>
                <a:gd name="T21" fmla="*/ 178 h 251"/>
                <a:gd name="T22" fmla="*/ 32 w 173"/>
                <a:gd name="T23" fmla="*/ 161 h 251"/>
                <a:gd name="T24" fmla="*/ 36 w 173"/>
                <a:gd name="T25" fmla="*/ 172 h 251"/>
                <a:gd name="T26" fmla="*/ 38 w 173"/>
                <a:gd name="T27" fmla="*/ 166 h 251"/>
                <a:gd name="T28" fmla="*/ 53 w 173"/>
                <a:gd name="T29" fmla="*/ 157 h 251"/>
                <a:gd name="T30" fmla="*/ 80 w 173"/>
                <a:gd name="T31" fmla="*/ 237 h 251"/>
                <a:gd name="T32" fmla="*/ 67 w 173"/>
                <a:gd name="T33" fmla="*/ 241 h 251"/>
                <a:gd name="T34" fmla="*/ 18 w 173"/>
                <a:gd name="T35" fmla="*/ 207 h 251"/>
                <a:gd name="T36" fmla="*/ 91 w 173"/>
                <a:gd name="T37" fmla="*/ 172 h 251"/>
                <a:gd name="T38" fmla="*/ 37 w 173"/>
                <a:gd name="T39" fmla="*/ 155 h 251"/>
                <a:gd name="T40" fmla="*/ 45 w 173"/>
                <a:gd name="T41" fmla="*/ 153 h 251"/>
                <a:gd name="T42" fmla="*/ 45 w 173"/>
                <a:gd name="T43" fmla="*/ 158 h 251"/>
                <a:gd name="T44" fmla="*/ 97 w 173"/>
                <a:gd name="T45" fmla="*/ 126 h 251"/>
                <a:gd name="T46" fmla="*/ 94 w 173"/>
                <a:gd name="T47" fmla="*/ 117 h 251"/>
                <a:gd name="T48" fmla="*/ 102 w 173"/>
                <a:gd name="T49" fmla="*/ 129 h 251"/>
                <a:gd name="T50" fmla="*/ 101 w 173"/>
                <a:gd name="T51" fmla="*/ 117 h 251"/>
                <a:gd name="T52" fmla="*/ 94 w 173"/>
                <a:gd name="T53" fmla="*/ 114 h 251"/>
                <a:gd name="T54" fmla="*/ 94 w 173"/>
                <a:gd name="T55" fmla="*/ 100 h 251"/>
                <a:gd name="T56" fmla="*/ 90 w 173"/>
                <a:gd name="T57" fmla="*/ 105 h 251"/>
                <a:gd name="T58" fmla="*/ 86 w 173"/>
                <a:gd name="T59" fmla="*/ 87 h 251"/>
                <a:gd name="T60" fmla="*/ 74 w 173"/>
                <a:gd name="T61" fmla="*/ 68 h 251"/>
                <a:gd name="T62" fmla="*/ 66 w 173"/>
                <a:gd name="T63" fmla="*/ 65 h 251"/>
                <a:gd name="T64" fmla="*/ 58 w 173"/>
                <a:gd name="T65" fmla="*/ 65 h 251"/>
                <a:gd name="T66" fmla="*/ 42 w 173"/>
                <a:gd name="T67" fmla="*/ 48 h 251"/>
                <a:gd name="T68" fmla="*/ 45 w 173"/>
                <a:gd name="T69" fmla="*/ 55 h 251"/>
                <a:gd name="T70" fmla="*/ 41 w 173"/>
                <a:gd name="T71" fmla="*/ 52 h 251"/>
                <a:gd name="T72" fmla="*/ 48 w 173"/>
                <a:gd name="T73" fmla="*/ 47 h 251"/>
                <a:gd name="T74" fmla="*/ 45 w 173"/>
                <a:gd name="T75" fmla="*/ 40 h 251"/>
                <a:gd name="T76" fmla="*/ 67 w 173"/>
                <a:gd name="T77" fmla="*/ 23 h 251"/>
                <a:gd name="T78" fmla="*/ 51 w 173"/>
                <a:gd name="T79" fmla="*/ 25 h 251"/>
                <a:gd name="T80" fmla="*/ 60 w 173"/>
                <a:gd name="T81" fmla="*/ 21 h 251"/>
                <a:gd name="T82" fmla="*/ 70 w 173"/>
                <a:gd name="T83" fmla="*/ 9 h 251"/>
                <a:gd name="T84" fmla="*/ 56 w 173"/>
                <a:gd name="T85" fmla="*/ 14 h 251"/>
                <a:gd name="T86" fmla="*/ 77 w 173"/>
                <a:gd name="T87" fmla="*/ 4 h 251"/>
                <a:gd name="T88" fmla="*/ 57 w 173"/>
                <a:gd name="T89" fmla="*/ 8 h 251"/>
                <a:gd name="T90" fmla="*/ 38 w 173"/>
                <a:gd name="T91" fmla="*/ 53 h 251"/>
                <a:gd name="T92" fmla="*/ 59 w 173"/>
                <a:gd name="T93" fmla="*/ 72 h 251"/>
                <a:gd name="T94" fmla="*/ 90 w 173"/>
                <a:gd name="T95" fmla="*/ 144 h 251"/>
                <a:gd name="T96" fmla="*/ 64 w 173"/>
                <a:gd name="T97" fmla="*/ 167 h 251"/>
                <a:gd name="T98" fmla="*/ 52 w 173"/>
                <a:gd name="T99" fmla="*/ 149 h 251"/>
                <a:gd name="T100" fmla="*/ 6 w 173"/>
                <a:gd name="T101" fmla="*/ 196 h 251"/>
                <a:gd name="T102" fmla="*/ 58 w 173"/>
                <a:gd name="T103" fmla="*/ 244 h 251"/>
                <a:gd name="T104" fmla="*/ 74 w 173"/>
                <a:gd name="T105" fmla="*/ 250 h 251"/>
                <a:gd name="T106" fmla="*/ 86 w 173"/>
                <a:gd name="T107" fmla="*/ 249 h 251"/>
                <a:gd name="T108" fmla="*/ 95 w 173"/>
                <a:gd name="T109" fmla="*/ 176 h 251"/>
                <a:gd name="T110" fmla="*/ 99 w 173"/>
                <a:gd name="T111" fmla="*/ 11 h 251"/>
                <a:gd name="T112" fmla="*/ 84 w 173"/>
                <a:gd name="T113" fmla="*/ 207 h 251"/>
                <a:gd name="T114" fmla="*/ 150 w 173"/>
                <a:gd name="T115" fmla="*/ 57 h 251"/>
                <a:gd name="T116" fmla="*/ 101 w 173"/>
                <a:gd name="T117" fmla="*/ 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251">
                  <a:moveTo>
                    <a:pt x="6" y="210"/>
                  </a:moveTo>
                  <a:cubicBezTo>
                    <a:pt x="6" y="210"/>
                    <a:pt x="5" y="209"/>
                    <a:pt x="4" y="208"/>
                  </a:cubicBezTo>
                  <a:cubicBezTo>
                    <a:pt x="3" y="207"/>
                    <a:pt x="3" y="206"/>
                    <a:pt x="4" y="204"/>
                  </a:cubicBezTo>
                  <a:cubicBezTo>
                    <a:pt x="6" y="205"/>
                    <a:pt x="8" y="205"/>
                    <a:pt x="10" y="206"/>
                  </a:cubicBezTo>
                  <a:cubicBezTo>
                    <a:pt x="9" y="207"/>
                    <a:pt x="9" y="207"/>
                    <a:pt x="8" y="208"/>
                  </a:cubicBezTo>
                  <a:cubicBezTo>
                    <a:pt x="7" y="208"/>
                    <a:pt x="6" y="209"/>
                    <a:pt x="6" y="210"/>
                  </a:cubicBezTo>
                  <a:moveTo>
                    <a:pt x="12" y="209"/>
                  </a:moveTo>
                  <a:cubicBezTo>
                    <a:pt x="11" y="209"/>
                    <a:pt x="11" y="209"/>
                    <a:pt x="11" y="209"/>
                  </a:cubicBezTo>
                  <a:cubicBezTo>
                    <a:pt x="13" y="207"/>
                    <a:pt x="15" y="206"/>
                    <a:pt x="17" y="204"/>
                  </a:cubicBezTo>
                  <a:cubicBezTo>
                    <a:pt x="17" y="204"/>
                    <a:pt x="17" y="204"/>
                    <a:pt x="17" y="204"/>
                  </a:cubicBezTo>
                  <a:cubicBezTo>
                    <a:pt x="16" y="205"/>
                    <a:pt x="16" y="205"/>
                    <a:pt x="16" y="205"/>
                  </a:cubicBezTo>
                  <a:cubicBezTo>
                    <a:pt x="15" y="206"/>
                    <a:pt x="14" y="208"/>
                    <a:pt x="12" y="209"/>
                  </a:cubicBezTo>
                  <a:moveTo>
                    <a:pt x="12" y="204"/>
                  </a:moveTo>
                  <a:cubicBezTo>
                    <a:pt x="10" y="203"/>
                    <a:pt x="8" y="203"/>
                    <a:pt x="6" y="202"/>
                  </a:cubicBezTo>
                  <a:cubicBezTo>
                    <a:pt x="6" y="201"/>
                    <a:pt x="7" y="200"/>
                    <a:pt x="8" y="199"/>
                  </a:cubicBezTo>
                  <a:cubicBezTo>
                    <a:pt x="8" y="199"/>
                    <a:pt x="8" y="199"/>
                    <a:pt x="8" y="199"/>
                  </a:cubicBezTo>
                  <a:cubicBezTo>
                    <a:pt x="8" y="199"/>
                    <a:pt x="8" y="199"/>
                    <a:pt x="8" y="199"/>
                  </a:cubicBezTo>
                  <a:cubicBezTo>
                    <a:pt x="11" y="199"/>
                    <a:pt x="14" y="200"/>
                    <a:pt x="16" y="201"/>
                  </a:cubicBezTo>
                  <a:cubicBezTo>
                    <a:pt x="15" y="202"/>
                    <a:pt x="13" y="203"/>
                    <a:pt x="12" y="204"/>
                  </a:cubicBezTo>
                  <a:moveTo>
                    <a:pt x="19" y="199"/>
                  </a:moveTo>
                  <a:cubicBezTo>
                    <a:pt x="15" y="198"/>
                    <a:pt x="12" y="197"/>
                    <a:pt x="9" y="196"/>
                  </a:cubicBezTo>
                  <a:cubicBezTo>
                    <a:pt x="10" y="195"/>
                    <a:pt x="10" y="193"/>
                    <a:pt x="11" y="191"/>
                  </a:cubicBezTo>
                  <a:cubicBezTo>
                    <a:pt x="12" y="190"/>
                    <a:pt x="12" y="190"/>
                    <a:pt x="12" y="190"/>
                  </a:cubicBezTo>
                  <a:cubicBezTo>
                    <a:pt x="13" y="191"/>
                    <a:pt x="14" y="191"/>
                    <a:pt x="16" y="191"/>
                  </a:cubicBezTo>
                  <a:cubicBezTo>
                    <a:pt x="18" y="192"/>
                    <a:pt x="20" y="193"/>
                    <a:pt x="22" y="194"/>
                  </a:cubicBezTo>
                  <a:cubicBezTo>
                    <a:pt x="23" y="194"/>
                    <a:pt x="23" y="194"/>
                    <a:pt x="23" y="194"/>
                  </a:cubicBezTo>
                  <a:cubicBezTo>
                    <a:pt x="22" y="195"/>
                    <a:pt x="22" y="196"/>
                    <a:pt x="21" y="197"/>
                  </a:cubicBezTo>
                  <a:cubicBezTo>
                    <a:pt x="20" y="197"/>
                    <a:pt x="19" y="198"/>
                    <a:pt x="19" y="199"/>
                  </a:cubicBezTo>
                  <a:moveTo>
                    <a:pt x="78" y="192"/>
                  </a:moveTo>
                  <a:cubicBezTo>
                    <a:pt x="80" y="188"/>
                    <a:pt x="84" y="185"/>
                    <a:pt x="88" y="182"/>
                  </a:cubicBezTo>
                  <a:cubicBezTo>
                    <a:pt x="87" y="182"/>
                    <a:pt x="87" y="183"/>
                    <a:pt x="87" y="183"/>
                  </a:cubicBezTo>
                  <a:cubicBezTo>
                    <a:pt x="85" y="187"/>
                    <a:pt x="81" y="189"/>
                    <a:pt x="78" y="192"/>
                  </a:cubicBezTo>
                  <a:moveTo>
                    <a:pt x="24" y="192"/>
                  </a:moveTo>
                  <a:cubicBezTo>
                    <a:pt x="24" y="192"/>
                    <a:pt x="24" y="192"/>
                    <a:pt x="23" y="191"/>
                  </a:cubicBezTo>
                  <a:cubicBezTo>
                    <a:pt x="21" y="191"/>
                    <a:pt x="20" y="190"/>
                    <a:pt x="18" y="189"/>
                  </a:cubicBezTo>
                  <a:cubicBezTo>
                    <a:pt x="16" y="189"/>
                    <a:pt x="15" y="188"/>
                    <a:pt x="13" y="188"/>
                  </a:cubicBezTo>
                  <a:cubicBezTo>
                    <a:pt x="14" y="186"/>
                    <a:pt x="15" y="184"/>
                    <a:pt x="16" y="182"/>
                  </a:cubicBezTo>
                  <a:cubicBezTo>
                    <a:pt x="16" y="181"/>
                    <a:pt x="17" y="180"/>
                    <a:pt x="17" y="180"/>
                  </a:cubicBezTo>
                  <a:cubicBezTo>
                    <a:pt x="21" y="182"/>
                    <a:pt x="25" y="183"/>
                    <a:pt x="29" y="185"/>
                  </a:cubicBezTo>
                  <a:cubicBezTo>
                    <a:pt x="28" y="186"/>
                    <a:pt x="27" y="188"/>
                    <a:pt x="27" y="189"/>
                  </a:cubicBezTo>
                  <a:cubicBezTo>
                    <a:pt x="26" y="190"/>
                    <a:pt x="25" y="191"/>
                    <a:pt x="24" y="192"/>
                  </a:cubicBezTo>
                  <a:moveTo>
                    <a:pt x="71" y="182"/>
                  </a:moveTo>
                  <a:cubicBezTo>
                    <a:pt x="71" y="181"/>
                    <a:pt x="71" y="181"/>
                    <a:pt x="71" y="181"/>
                  </a:cubicBezTo>
                  <a:cubicBezTo>
                    <a:pt x="71" y="181"/>
                    <a:pt x="72" y="180"/>
                    <a:pt x="73" y="180"/>
                  </a:cubicBezTo>
                  <a:cubicBezTo>
                    <a:pt x="73" y="179"/>
                    <a:pt x="74" y="179"/>
                    <a:pt x="74" y="178"/>
                  </a:cubicBezTo>
                  <a:cubicBezTo>
                    <a:pt x="74" y="179"/>
                    <a:pt x="73" y="180"/>
                    <a:pt x="72" y="181"/>
                  </a:cubicBezTo>
                  <a:cubicBezTo>
                    <a:pt x="72" y="182"/>
                    <a:pt x="71" y="182"/>
                    <a:pt x="71" y="182"/>
                  </a:cubicBezTo>
                  <a:moveTo>
                    <a:pt x="84" y="175"/>
                  </a:moveTo>
                  <a:cubicBezTo>
                    <a:pt x="84" y="175"/>
                    <a:pt x="85" y="175"/>
                    <a:pt x="85" y="175"/>
                  </a:cubicBezTo>
                  <a:cubicBezTo>
                    <a:pt x="86" y="174"/>
                    <a:pt x="86" y="173"/>
                    <a:pt x="87" y="172"/>
                  </a:cubicBezTo>
                  <a:cubicBezTo>
                    <a:pt x="87" y="172"/>
                    <a:pt x="87" y="172"/>
                    <a:pt x="87" y="172"/>
                  </a:cubicBezTo>
                  <a:cubicBezTo>
                    <a:pt x="86" y="174"/>
                    <a:pt x="85" y="175"/>
                    <a:pt x="84" y="177"/>
                  </a:cubicBezTo>
                  <a:cubicBezTo>
                    <a:pt x="84" y="178"/>
                    <a:pt x="83" y="179"/>
                    <a:pt x="82" y="179"/>
                  </a:cubicBezTo>
                  <a:cubicBezTo>
                    <a:pt x="82" y="180"/>
                    <a:pt x="81" y="181"/>
                    <a:pt x="80" y="181"/>
                  </a:cubicBezTo>
                  <a:cubicBezTo>
                    <a:pt x="80" y="182"/>
                    <a:pt x="79" y="183"/>
                    <a:pt x="78" y="183"/>
                  </a:cubicBezTo>
                  <a:cubicBezTo>
                    <a:pt x="79" y="182"/>
                    <a:pt x="80" y="180"/>
                    <a:pt x="81" y="178"/>
                  </a:cubicBezTo>
                  <a:cubicBezTo>
                    <a:pt x="82" y="177"/>
                    <a:pt x="83" y="176"/>
                    <a:pt x="84" y="175"/>
                  </a:cubicBezTo>
                  <a:cubicBezTo>
                    <a:pt x="84" y="175"/>
                    <a:pt x="84" y="175"/>
                    <a:pt x="84" y="175"/>
                  </a:cubicBezTo>
                  <a:moveTo>
                    <a:pt x="31" y="182"/>
                  </a:moveTo>
                  <a:cubicBezTo>
                    <a:pt x="27" y="181"/>
                    <a:pt x="22" y="180"/>
                    <a:pt x="19" y="177"/>
                  </a:cubicBezTo>
                  <a:cubicBezTo>
                    <a:pt x="20" y="175"/>
                    <a:pt x="22" y="173"/>
                    <a:pt x="24" y="171"/>
                  </a:cubicBezTo>
                  <a:cubicBezTo>
                    <a:pt x="27" y="172"/>
                    <a:pt x="29" y="173"/>
                    <a:pt x="31" y="174"/>
                  </a:cubicBezTo>
                  <a:cubicBezTo>
                    <a:pt x="32" y="175"/>
                    <a:pt x="33" y="175"/>
                    <a:pt x="34" y="175"/>
                  </a:cubicBezTo>
                  <a:cubicBezTo>
                    <a:pt x="34" y="176"/>
                    <a:pt x="34" y="176"/>
                    <a:pt x="34" y="176"/>
                  </a:cubicBezTo>
                  <a:cubicBezTo>
                    <a:pt x="33" y="178"/>
                    <a:pt x="32" y="180"/>
                    <a:pt x="31" y="182"/>
                  </a:cubicBezTo>
                  <a:moveTo>
                    <a:pt x="36" y="178"/>
                  </a:moveTo>
                  <a:cubicBezTo>
                    <a:pt x="38" y="175"/>
                    <a:pt x="39" y="172"/>
                    <a:pt x="41" y="169"/>
                  </a:cubicBezTo>
                  <a:cubicBezTo>
                    <a:pt x="40" y="171"/>
                    <a:pt x="39" y="172"/>
                    <a:pt x="39" y="174"/>
                  </a:cubicBezTo>
                  <a:cubicBezTo>
                    <a:pt x="38" y="175"/>
                    <a:pt x="37" y="177"/>
                    <a:pt x="36" y="178"/>
                  </a:cubicBezTo>
                  <a:moveTo>
                    <a:pt x="38" y="166"/>
                  </a:moveTo>
                  <a:cubicBezTo>
                    <a:pt x="40" y="166"/>
                    <a:pt x="40" y="164"/>
                    <a:pt x="38" y="164"/>
                  </a:cubicBezTo>
                  <a:cubicBezTo>
                    <a:pt x="36" y="163"/>
                    <a:pt x="34" y="163"/>
                    <a:pt x="32" y="161"/>
                  </a:cubicBezTo>
                  <a:cubicBezTo>
                    <a:pt x="32" y="161"/>
                    <a:pt x="32" y="161"/>
                    <a:pt x="32" y="161"/>
                  </a:cubicBezTo>
                  <a:cubicBezTo>
                    <a:pt x="33" y="160"/>
                    <a:pt x="34" y="158"/>
                    <a:pt x="35" y="157"/>
                  </a:cubicBezTo>
                  <a:cubicBezTo>
                    <a:pt x="35" y="157"/>
                    <a:pt x="35" y="158"/>
                    <a:pt x="36" y="158"/>
                  </a:cubicBezTo>
                  <a:cubicBezTo>
                    <a:pt x="38" y="159"/>
                    <a:pt x="41" y="160"/>
                    <a:pt x="44" y="160"/>
                  </a:cubicBezTo>
                  <a:cubicBezTo>
                    <a:pt x="44" y="160"/>
                    <a:pt x="44" y="160"/>
                    <a:pt x="44" y="160"/>
                  </a:cubicBezTo>
                  <a:cubicBezTo>
                    <a:pt x="41" y="164"/>
                    <a:pt x="38" y="168"/>
                    <a:pt x="36" y="172"/>
                  </a:cubicBezTo>
                  <a:cubicBezTo>
                    <a:pt x="36" y="172"/>
                    <a:pt x="36" y="172"/>
                    <a:pt x="36" y="172"/>
                  </a:cubicBezTo>
                  <a:cubicBezTo>
                    <a:pt x="36" y="173"/>
                    <a:pt x="35" y="173"/>
                    <a:pt x="35" y="173"/>
                  </a:cubicBezTo>
                  <a:cubicBezTo>
                    <a:pt x="34" y="173"/>
                    <a:pt x="32" y="171"/>
                    <a:pt x="31" y="171"/>
                  </a:cubicBezTo>
                  <a:cubicBezTo>
                    <a:pt x="29" y="170"/>
                    <a:pt x="28" y="169"/>
                    <a:pt x="26" y="169"/>
                  </a:cubicBezTo>
                  <a:cubicBezTo>
                    <a:pt x="27" y="167"/>
                    <a:pt x="29" y="165"/>
                    <a:pt x="30" y="163"/>
                  </a:cubicBezTo>
                  <a:cubicBezTo>
                    <a:pt x="32" y="165"/>
                    <a:pt x="35" y="166"/>
                    <a:pt x="38" y="166"/>
                  </a:cubicBezTo>
                  <a:cubicBezTo>
                    <a:pt x="38" y="166"/>
                    <a:pt x="38" y="166"/>
                    <a:pt x="38" y="166"/>
                  </a:cubicBezTo>
                  <a:moveTo>
                    <a:pt x="19" y="207"/>
                  </a:moveTo>
                  <a:cubicBezTo>
                    <a:pt x="20" y="207"/>
                    <a:pt x="21" y="207"/>
                    <a:pt x="22" y="206"/>
                  </a:cubicBezTo>
                  <a:cubicBezTo>
                    <a:pt x="26" y="195"/>
                    <a:pt x="36" y="188"/>
                    <a:pt x="42" y="178"/>
                  </a:cubicBezTo>
                  <a:cubicBezTo>
                    <a:pt x="46" y="171"/>
                    <a:pt x="48" y="163"/>
                    <a:pt x="53" y="157"/>
                  </a:cubicBezTo>
                  <a:cubicBezTo>
                    <a:pt x="53" y="157"/>
                    <a:pt x="53" y="157"/>
                    <a:pt x="53" y="157"/>
                  </a:cubicBezTo>
                  <a:cubicBezTo>
                    <a:pt x="53" y="164"/>
                    <a:pt x="55" y="170"/>
                    <a:pt x="58" y="176"/>
                  </a:cubicBezTo>
                  <a:cubicBezTo>
                    <a:pt x="59" y="180"/>
                    <a:pt x="60" y="183"/>
                    <a:pt x="61" y="186"/>
                  </a:cubicBezTo>
                  <a:cubicBezTo>
                    <a:pt x="62" y="190"/>
                    <a:pt x="63" y="194"/>
                    <a:pt x="64" y="197"/>
                  </a:cubicBezTo>
                  <a:cubicBezTo>
                    <a:pt x="70" y="209"/>
                    <a:pt x="72" y="223"/>
                    <a:pt x="78" y="235"/>
                  </a:cubicBezTo>
                  <a:cubicBezTo>
                    <a:pt x="78" y="235"/>
                    <a:pt x="79" y="235"/>
                    <a:pt x="79" y="236"/>
                  </a:cubicBezTo>
                  <a:cubicBezTo>
                    <a:pt x="79" y="236"/>
                    <a:pt x="79" y="237"/>
                    <a:pt x="80" y="237"/>
                  </a:cubicBezTo>
                  <a:cubicBezTo>
                    <a:pt x="80" y="241"/>
                    <a:pt x="81" y="244"/>
                    <a:pt x="83" y="247"/>
                  </a:cubicBezTo>
                  <a:cubicBezTo>
                    <a:pt x="83" y="248"/>
                    <a:pt x="83" y="248"/>
                    <a:pt x="83" y="248"/>
                  </a:cubicBezTo>
                  <a:cubicBezTo>
                    <a:pt x="80" y="248"/>
                    <a:pt x="77" y="247"/>
                    <a:pt x="75" y="245"/>
                  </a:cubicBezTo>
                  <a:cubicBezTo>
                    <a:pt x="75" y="245"/>
                    <a:pt x="75" y="245"/>
                    <a:pt x="75" y="245"/>
                  </a:cubicBezTo>
                  <a:cubicBezTo>
                    <a:pt x="74" y="245"/>
                    <a:pt x="74" y="245"/>
                    <a:pt x="74" y="245"/>
                  </a:cubicBezTo>
                  <a:cubicBezTo>
                    <a:pt x="72" y="244"/>
                    <a:pt x="69" y="242"/>
                    <a:pt x="67" y="241"/>
                  </a:cubicBezTo>
                  <a:cubicBezTo>
                    <a:pt x="64" y="239"/>
                    <a:pt x="60" y="237"/>
                    <a:pt x="57" y="235"/>
                  </a:cubicBezTo>
                  <a:cubicBezTo>
                    <a:pt x="56" y="235"/>
                    <a:pt x="54" y="234"/>
                    <a:pt x="53" y="234"/>
                  </a:cubicBezTo>
                  <a:cubicBezTo>
                    <a:pt x="46" y="230"/>
                    <a:pt x="39" y="225"/>
                    <a:pt x="32" y="221"/>
                  </a:cubicBezTo>
                  <a:cubicBezTo>
                    <a:pt x="27" y="216"/>
                    <a:pt x="22" y="212"/>
                    <a:pt x="16" y="210"/>
                  </a:cubicBezTo>
                  <a:cubicBezTo>
                    <a:pt x="15" y="210"/>
                    <a:pt x="15" y="210"/>
                    <a:pt x="15" y="210"/>
                  </a:cubicBezTo>
                  <a:cubicBezTo>
                    <a:pt x="16" y="209"/>
                    <a:pt x="17" y="208"/>
                    <a:pt x="18" y="207"/>
                  </a:cubicBezTo>
                  <a:cubicBezTo>
                    <a:pt x="18" y="207"/>
                    <a:pt x="19" y="207"/>
                    <a:pt x="19" y="207"/>
                  </a:cubicBezTo>
                  <a:moveTo>
                    <a:pt x="92" y="165"/>
                  </a:moveTo>
                  <a:cubicBezTo>
                    <a:pt x="94" y="160"/>
                    <a:pt x="96" y="155"/>
                    <a:pt x="98" y="150"/>
                  </a:cubicBezTo>
                  <a:cubicBezTo>
                    <a:pt x="98" y="151"/>
                    <a:pt x="98" y="152"/>
                    <a:pt x="98" y="153"/>
                  </a:cubicBezTo>
                  <a:cubicBezTo>
                    <a:pt x="96" y="160"/>
                    <a:pt x="95" y="167"/>
                    <a:pt x="91" y="172"/>
                  </a:cubicBezTo>
                  <a:cubicBezTo>
                    <a:pt x="91" y="172"/>
                    <a:pt x="91" y="172"/>
                    <a:pt x="91" y="172"/>
                  </a:cubicBezTo>
                  <a:cubicBezTo>
                    <a:pt x="92" y="170"/>
                    <a:pt x="93" y="169"/>
                    <a:pt x="93" y="167"/>
                  </a:cubicBezTo>
                  <a:cubicBezTo>
                    <a:pt x="94" y="166"/>
                    <a:pt x="93" y="165"/>
                    <a:pt x="92" y="165"/>
                  </a:cubicBezTo>
                  <a:cubicBezTo>
                    <a:pt x="92" y="165"/>
                    <a:pt x="92" y="165"/>
                    <a:pt x="92" y="165"/>
                  </a:cubicBezTo>
                  <a:moveTo>
                    <a:pt x="45" y="158"/>
                  </a:moveTo>
                  <a:cubicBezTo>
                    <a:pt x="45" y="158"/>
                    <a:pt x="45" y="158"/>
                    <a:pt x="44" y="158"/>
                  </a:cubicBezTo>
                  <a:cubicBezTo>
                    <a:pt x="42" y="157"/>
                    <a:pt x="39" y="157"/>
                    <a:pt x="37" y="155"/>
                  </a:cubicBezTo>
                  <a:cubicBezTo>
                    <a:pt x="36" y="155"/>
                    <a:pt x="36" y="155"/>
                    <a:pt x="36" y="155"/>
                  </a:cubicBezTo>
                  <a:cubicBezTo>
                    <a:pt x="37" y="154"/>
                    <a:pt x="38" y="153"/>
                    <a:pt x="39" y="152"/>
                  </a:cubicBezTo>
                  <a:cubicBezTo>
                    <a:pt x="40" y="150"/>
                    <a:pt x="41" y="150"/>
                    <a:pt x="43" y="150"/>
                  </a:cubicBezTo>
                  <a:cubicBezTo>
                    <a:pt x="45" y="150"/>
                    <a:pt x="47" y="151"/>
                    <a:pt x="50" y="152"/>
                  </a:cubicBezTo>
                  <a:cubicBezTo>
                    <a:pt x="49" y="152"/>
                    <a:pt x="49" y="153"/>
                    <a:pt x="48" y="154"/>
                  </a:cubicBezTo>
                  <a:cubicBezTo>
                    <a:pt x="47" y="153"/>
                    <a:pt x="46" y="153"/>
                    <a:pt x="45" y="153"/>
                  </a:cubicBezTo>
                  <a:cubicBezTo>
                    <a:pt x="44" y="153"/>
                    <a:pt x="43" y="153"/>
                    <a:pt x="42" y="152"/>
                  </a:cubicBezTo>
                  <a:cubicBezTo>
                    <a:pt x="42" y="151"/>
                    <a:pt x="41" y="151"/>
                    <a:pt x="41" y="151"/>
                  </a:cubicBezTo>
                  <a:cubicBezTo>
                    <a:pt x="40" y="151"/>
                    <a:pt x="39" y="153"/>
                    <a:pt x="40" y="154"/>
                  </a:cubicBezTo>
                  <a:cubicBezTo>
                    <a:pt x="42" y="156"/>
                    <a:pt x="44" y="155"/>
                    <a:pt x="47" y="156"/>
                  </a:cubicBezTo>
                  <a:cubicBezTo>
                    <a:pt x="46" y="157"/>
                    <a:pt x="46" y="158"/>
                    <a:pt x="45" y="158"/>
                  </a:cubicBezTo>
                  <a:cubicBezTo>
                    <a:pt x="45" y="158"/>
                    <a:pt x="45" y="158"/>
                    <a:pt x="45" y="158"/>
                  </a:cubicBezTo>
                  <a:moveTo>
                    <a:pt x="102" y="146"/>
                  </a:moveTo>
                  <a:cubicBezTo>
                    <a:pt x="102" y="146"/>
                    <a:pt x="102" y="146"/>
                    <a:pt x="102" y="146"/>
                  </a:cubicBezTo>
                  <a:cubicBezTo>
                    <a:pt x="102" y="141"/>
                    <a:pt x="102" y="136"/>
                    <a:pt x="103" y="132"/>
                  </a:cubicBezTo>
                  <a:cubicBezTo>
                    <a:pt x="103" y="136"/>
                    <a:pt x="103" y="141"/>
                    <a:pt x="102" y="146"/>
                  </a:cubicBezTo>
                  <a:moveTo>
                    <a:pt x="98" y="126"/>
                  </a:moveTo>
                  <a:cubicBezTo>
                    <a:pt x="97" y="126"/>
                    <a:pt x="97" y="126"/>
                    <a:pt x="97" y="126"/>
                  </a:cubicBezTo>
                  <a:cubicBezTo>
                    <a:pt x="97" y="124"/>
                    <a:pt x="97" y="123"/>
                    <a:pt x="97" y="122"/>
                  </a:cubicBezTo>
                  <a:cubicBezTo>
                    <a:pt x="98" y="123"/>
                    <a:pt x="98" y="124"/>
                    <a:pt x="98" y="125"/>
                  </a:cubicBezTo>
                  <a:cubicBezTo>
                    <a:pt x="98" y="126"/>
                    <a:pt x="98" y="126"/>
                    <a:pt x="98" y="126"/>
                  </a:cubicBezTo>
                  <a:moveTo>
                    <a:pt x="94" y="122"/>
                  </a:moveTo>
                  <a:cubicBezTo>
                    <a:pt x="94" y="121"/>
                    <a:pt x="94" y="121"/>
                    <a:pt x="94" y="120"/>
                  </a:cubicBezTo>
                  <a:cubicBezTo>
                    <a:pt x="94" y="119"/>
                    <a:pt x="94" y="118"/>
                    <a:pt x="94" y="117"/>
                  </a:cubicBezTo>
                  <a:cubicBezTo>
                    <a:pt x="95" y="118"/>
                    <a:pt x="95" y="119"/>
                    <a:pt x="96" y="119"/>
                  </a:cubicBezTo>
                  <a:cubicBezTo>
                    <a:pt x="96" y="119"/>
                    <a:pt x="96" y="119"/>
                    <a:pt x="96" y="119"/>
                  </a:cubicBezTo>
                  <a:cubicBezTo>
                    <a:pt x="95" y="119"/>
                    <a:pt x="94" y="120"/>
                    <a:pt x="94" y="121"/>
                  </a:cubicBezTo>
                  <a:cubicBezTo>
                    <a:pt x="94" y="121"/>
                    <a:pt x="94" y="121"/>
                    <a:pt x="94" y="122"/>
                  </a:cubicBezTo>
                  <a:moveTo>
                    <a:pt x="103" y="130"/>
                  </a:moveTo>
                  <a:cubicBezTo>
                    <a:pt x="103" y="130"/>
                    <a:pt x="102" y="130"/>
                    <a:pt x="102" y="129"/>
                  </a:cubicBezTo>
                  <a:cubicBezTo>
                    <a:pt x="102" y="129"/>
                    <a:pt x="102" y="129"/>
                    <a:pt x="102" y="129"/>
                  </a:cubicBezTo>
                  <a:cubicBezTo>
                    <a:pt x="102" y="128"/>
                    <a:pt x="101" y="128"/>
                    <a:pt x="101" y="128"/>
                  </a:cubicBezTo>
                  <a:cubicBezTo>
                    <a:pt x="101" y="127"/>
                    <a:pt x="101" y="125"/>
                    <a:pt x="101" y="124"/>
                  </a:cubicBezTo>
                  <a:cubicBezTo>
                    <a:pt x="101" y="123"/>
                    <a:pt x="101" y="123"/>
                    <a:pt x="101" y="123"/>
                  </a:cubicBezTo>
                  <a:cubicBezTo>
                    <a:pt x="101" y="123"/>
                    <a:pt x="101" y="123"/>
                    <a:pt x="101" y="122"/>
                  </a:cubicBezTo>
                  <a:cubicBezTo>
                    <a:pt x="101" y="117"/>
                    <a:pt x="101" y="117"/>
                    <a:pt x="101" y="117"/>
                  </a:cubicBezTo>
                  <a:cubicBezTo>
                    <a:pt x="101" y="117"/>
                    <a:pt x="101" y="116"/>
                    <a:pt x="101" y="116"/>
                  </a:cubicBezTo>
                  <a:cubicBezTo>
                    <a:pt x="101" y="115"/>
                    <a:pt x="101" y="114"/>
                    <a:pt x="101" y="113"/>
                  </a:cubicBezTo>
                  <a:cubicBezTo>
                    <a:pt x="101" y="115"/>
                    <a:pt x="102" y="116"/>
                    <a:pt x="102" y="118"/>
                  </a:cubicBezTo>
                  <a:cubicBezTo>
                    <a:pt x="102" y="122"/>
                    <a:pt x="103" y="126"/>
                    <a:pt x="103" y="130"/>
                  </a:cubicBezTo>
                  <a:moveTo>
                    <a:pt x="95" y="115"/>
                  </a:moveTo>
                  <a:cubicBezTo>
                    <a:pt x="94" y="114"/>
                    <a:pt x="94" y="114"/>
                    <a:pt x="94" y="114"/>
                  </a:cubicBezTo>
                  <a:cubicBezTo>
                    <a:pt x="94" y="114"/>
                    <a:pt x="94" y="114"/>
                    <a:pt x="94" y="114"/>
                  </a:cubicBezTo>
                  <a:cubicBezTo>
                    <a:pt x="94" y="112"/>
                    <a:pt x="94" y="110"/>
                    <a:pt x="94" y="109"/>
                  </a:cubicBezTo>
                  <a:cubicBezTo>
                    <a:pt x="95" y="111"/>
                    <a:pt x="95" y="113"/>
                    <a:pt x="95" y="115"/>
                  </a:cubicBezTo>
                  <a:moveTo>
                    <a:pt x="96" y="107"/>
                  </a:moveTo>
                  <a:cubicBezTo>
                    <a:pt x="96" y="105"/>
                    <a:pt x="95" y="103"/>
                    <a:pt x="95" y="101"/>
                  </a:cubicBezTo>
                  <a:cubicBezTo>
                    <a:pt x="95" y="101"/>
                    <a:pt x="94" y="100"/>
                    <a:pt x="94" y="100"/>
                  </a:cubicBezTo>
                  <a:cubicBezTo>
                    <a:pt x="95" y="100"/>
                    <a:pt x="95" y="101"/>
                    <a:pt x="95" y="102"/>
                  </a:cubicBezTo>
                  <a:cubicBezTo>
                    <a:pt x="96" y="103"/>
                    <a:pt x="96" y="105"/>
                    <a:pt x="96" y="107"/>
                  </a:cubicBezTo>
                  <a:moveTo>
                    <a:pt x="92" y="111"/>
                  </a:moveTo>
                  <a:cubicBezTo>
                    <a:pt x="91" y="110"/>
                    <a:pt x="91" y="110"/>
                    <a:pt x="91" y="110"/>
                  </a:cubicBezTo>
                  <a:cubicBezTo>
                    <a:pt x="91" y="109"/>
                    <a:pt x="91" y="107"/>
                    <a:pt x="90" y="105"/>
                  </a:cubicBezTo>
                  <a:cubicBezTo>
                    <a:pt x="90" y="105"/>
                    <a:pt x="90" y="105"/>
                    <a:pt x="90" y="105"/>
                  </a:cubicBezTo>
                  <a:cubicBezTo>
                    <a:pt x="91" y="104"/>
                    <a:pt x="91" y="104"/>
                    <a:pt x="91" y="104"/>
                  </a:cubicBezTo>
                  <a:cubicBezTo>
                    <a:pt x="91" y="101"/>
                    <a:pt x="90" y="99"/>
                    <a:pt x="90" y="97"/>
                  </a:cubicBezTo>
                  <a:cubicBezTo>
                    <a:pt x="91" y="99"/>
                    <a:pt x="92" y="101"/>
                    <a:pt x="92" y="103"/>
                  </a:cubicBezTo>
                  <a:cubicBezTo>
                    <a:pt x="92" y="105"/>
                    <a:pt x="92" y="108"/>
                    <a:pt x="92" y="111"/>
                  </a:cubicBezTo>
                  <a:moveTo>
                    <a:pt x="88" y="90"/>
                  </a:moveTo>
                  <a:cubicBezTo>
                    <a:pt x="87" y="89"/>
                    <a:pt x="86" y="88"/>
                    <a:pt x="86" y="87"/>
                  </a:cubicBezTo>
                  <a:cubicBezTo>
                    <a:pt x="86" y="86"/>
                    <a:pt x="87" y="86"/>
                    <a:pt x="86" y="85"/>
                  </a:cubicBezTo>
                  <a:cubicBezTo>
                    <a:pt x="87" y="87"/>
                    <a:pt x="88" y="88"/>
                    <a:pt x="89" y="90"/>
                  </a:cubicBezTo>
                  <a:cubicBezTo>
                    <a:pt x="88" y="90"/>
                    <a:pt x="88" y="90"/>
                    <a:pt x="88" y="90"/>
                  </a:cubicBezTo>
                  <a:moveTo>
                    <a:pt x="78" y="71"/>
                  </a:moveTo>
                  <a:cubicBezTo>
                    <a:pt x="77" y="70"/>
                    <a:pt x="75" y="70"/>
                    <a:pt x="74" y="69"/>
                  </a:cubicBezTo>
                  <a:cubicBezTo>
                    <a:pt x="74" y="69"/>
                    <a:pt x="74" y="68"/>
                    <a:pt x="74" y="68"/>
                  </a:cubicBezTo>
                  <a:cubicBezTo>
                    <a:pt x="76" y="69"/>
                    <a:pt x="77" y="70"/>
                    <a:pt x="78" y="71"/>
                  </a:cubicBezTo>
                  <a:moveTo>
                    <a:pt x="70" y="67"/>
                  </a:moveTo>
                  <a:cubicBezTo>
                    <a:pt x="69" y="67"/>
                    <a:pt x="69" y="67"/>
                    <a:pt x="69" y="67"/>
                  </a:cubicBezTo>
                  <a:cubicBezTo>
                    <a:pt x="68" y="66"/>
                    <a:pt x="68" y="66"/>
                    <a:pt x="67" y="66"/>
                  </a:cubicBezTo>
                  <a:cubicBezTo>
                    <a:pt x="67" y="65"/>
                    <a:pt x="66" y="65"/>
                    <a:pt x="66" y="65"/>
                  </a:cubicBezTo>
                  <a:cubicBezTo>
                    <a:pt x="66" y="65"/>
                    <a:pt x="66" y="65"/>
                    <a:pt x="66" y="65"/>
                  </a:cubicBezTo>
                  <a:cubicBezTo>
                    <a:pt x="67" y="65"/>
                    <a:pt x="69" y="66"/>
                    <a:pt x="69" y="66"/>
                  </a:cubicBezTo>
                  <a:cubicBezTo>
                    <a:pt x="70" y="67"/>
                    <a:pt x="70" y="67"/>
                    <a:pt x="70" y="67"/>
                  </a:cubicBezTo>
                  <a:moveTo>
                    <a:pt x="57" y="65"/>
                  </a:moveTo>
                  <a:cubicBezTo>
                    <a:pt x="55" y="65"/>
                    <a:pt x="54" y="65"/>
                    <a:pt x="52" y="64"/>
                  </a:cubicBezTo>
                  <a:cubicBezTo>
                    <a:pt x="53" y="64"/>
                    <a:pt x="54" y="64"/>
                    <a:pt x="55" y="64"/>
                  </a:cubicBezTo>
                  <a:cubicBezTo>
                    <a:pt x="56" y="64"/>
                    <a:pt x="57" y="65"/>
                    <a:pt x="58" y="65"/>
                  </a:cubicBezTo>
                  <a:cubicBezTo>
                    <a:pt x="58" y="65"/>
                    <a:pt x="57" y="65"/>
                    <a:pt x="57" y="65"/>
                  </a:cubicBezTo>
                  <a:moveTo>
                    <a:pt x="48" y="59"/>
                  </a:moveTo>
                  <a:cubicBezTo>
                    <a:pt x="48" y="59"/>
                    <a:pt x="47" y="58"/>
                    <a:pt x="46" y="58"/>
                  </a:cubicBezTo>
                  <a:cubicBezTo>
                    <a:pt x="51" y="58"/>
                    <a:pt x="51" y="58"/>
                    <a:pt x="51" y="58"/>
                  </a:cubicBezTo>
                  <a:cubicBezTo>
                    <a:pt x="50" y="58"/>
                    <a:pt x="49" y="59"/>
                    <a:pt x="48" y="59"/>
                  </a:cubicBezTo>
                  <a:moveTo>
                    <a:pt x="42" y="48"/>
                  </a:moveTo>
                  <a:cubicBezTo>
                    <a:pt x="43" y="46"/>
                    <a:pt x="43" y="44"/>
                    <a:pt x="44" y="43"/>
                  </a:cubicBezTo>
                  <a:cubicBezTo>
                    <a:pt x="50" y="42"/>
                    <a:pt x="55" y="41"/>
                    <a:pt x="61" y="40"/>
                  </a:cubicBezTo>
                  <a:cubicBezTo>
                    <a:pt x="59" y="45"/>
                    <a:pt x="57" y="49"/>
                    <a:pt x="54" y="53"/>
                  </a:cubicBezTo>
                  <a:cubicBezTo>
                    <a:pt x="53" y="54"/>
                    <a:pt x="53" y="55"/>
                    <a:pt x="54" y="55"/>
                  </a:cubicBezTo>
                  <a:cubicBezTo>
                    <a:pt x="46" y="55"/>
                    <a:pt x="46" y="55"/>
                    <a:pt x="46" y="55"/>
                  </a:cubicBezTo>
                  <a:cubicBezTo>
                    <a:pt x="46" y="55"/>
                    <a:pt x="46" y="55"/>
                    <a:pt x="45" y="55"/>
                  </a:cubicBezTo>
                  <a:cubicBezTo>
                    <a:pt x="45" y="55"/>
                    <a:pt x="45" y="55"/>
                    <a:pt x="45" y="55"/>
                  </a:cubicBezTo>
                  <a:cubicBezTo>
                    <a:pt x="45" y="55"/>
                    <a:pt x="44" y="55"/>
                    <a:pt x="44" y="55"/>
                  </a:cubicBezTo>
                  <a:cubicBezTo>
                    <a:pt x="43" y="55"/>
                    <a:pt x="43" y="55"/>
                    <a:pt x="43" y="55"/>
                  </a:cubicBezTo>
                  <a:cubicBezTo>
                    <a:pt x="43" y="55"/>
                    <a:pt x="42" y="54"/>
                    <a:pt x="42" y="54"/>
                  </a:cubicBezTo>
                  <a:cubicBezTo>
                    <a:pt x="42" y="54"/>
                    <a:pt x="42" y="54"/>
                    <a:pt x="42" y="55"/>
                  </a:cubicBezTo>
                  <a:cubicBezTo>
                    <a:pt x="41" y="54"/>
                    <a:pt x="41" y="53"/>
                    <a:pt x="41" y="52"/>
                  </a:cubicBezTo>
                  <a:cubicBezTo>
                    <a:pt x="41" y="52"/>
                    <a:pt x="41" y="51"/>
                    <a:pt x="41" y="51"/>
                  </a:cubicBezTo>
                  <a:cubicBezTo>
                    <a:pt x="44" y="50"/>
                    <a:pt x="48" y="50"/>
                    <a:pt x="51" y="49"/>
                  </a:cubicBezTo>
                  <a:cubicBezTo>
                    <a:pt x="53" y="49"/>
                    <a:pt x="56" y="49"/>
                    <a:pt x="58" y="47"/>
                  </a:cubicBezTo>
                  <a:cubicBezTo>
                    <a:pt x="58" y="46"/>
                    <a:pt x="57" y="45"/>
                    <a:pt x="56" y="45"/>
                  </a:cubicBezTo>
                  <a:cubicBezTo>
                    <a:pt x="56" y="45"/>
                    <a:pt x="56" y="45"/>
                    <a:pt x="55" y="45"/>
                  </a:cubicBezTo>
                  <a:cubicBezTo>
                    <a:pt x="54" y="47"/>
                    <a:pt x="50" y="47"/>
                    <a:pt x="48" y="47"/>
                  </a:cubicBezTo>
                  <a:cubicBezTo>
                    <a:pt x="46" y="47"/>
                    <a:pt x="44" y="48"/>
                    <a:pt x="42" y="48"/>
                  </a:cubicBezTo>
                  <a:moveTo>
                    <a:pt x="54" y="33"/>
                  </a:moveTo>
                  <a:cubicBezTo>
                    <a:pt x="56" y="33"/>
                    <a:pt x="57" y="33"/>
                    <a:pt x="59" y="32"/>
                  </a:cubicBezTo>
                  <a:cubicBezTo>
                    <a:pt x="61" y="32"/>
                    <a:pt x="62" y="32"/>
                    <a:pt x="64" y="31"/>
                  </a:cubicBezTo>
                  <a:cubicBezTo>
                    <a:pt x="63" y="33"/>
                    <a:pt x="63" y="35"/>
                    <a:pt x="62" y="37"/>
                  </a:cubicBezTo>
                  <a:cubicBezTo>
                    <a:pt x="57" y="38"/>
                    <a:pt x="51" y="39"/>
                    <a:pt x="45" y="40"/>
                  </a:cubicBezTo>
                  <a:cubicBezTo>
                    <a:pt x="46" y="37"/>
                    <a:pt x="47" y="35"/>
                    <a:pt x="48" y="33"/>
                  </a:cubicBezTo>
                  <a:cubicBezTo>
                    <a:pt x="48" y="33"/>
                    <a:pt x="48" y="33"/>
                    <a:pt x="48" y="33"/>
                  </a:cubicBezTo>
                  <a:cubicBezTo>
                    <a:pt x="50" y="33"/>
                    <a:pt x="52" y="33"/>
                    <a:pt x="54" y="33"/>
                  </a:cubicBezTo>
                  <a:moveTo>
                    <a:pt x="52" y="25"/>
                  </a:moveTo>
                  <a:cubicBezTo>
                    <a:pt x="56" y="24"/>
                    <a:pt x="60" y="24"/>
                    <a:pt x="63" y="24"/>
                  </a:cubicBezTo>
                  <a:cubicBezTo>
                    <a:pt x="65" y="24"/>
                    <a:pt x="66" y="23"/>
                    <a:pt x="67" y="23"/>
                  </a:cubicBezTo>
                  <a:cubicBezTo>
                    <a:pt x="66" y="25"/>
                    <a:pt x="66" y="27"/>
                    <a:pt x="65" y="28"/>
                  </a:cubicBezTo>
                  <a:cubicBezTo>
                    <a:pt x="63" y="29"/>
                    <a:pt x="60" y="30"/>
                    <a:pt x="58" y="30"/>
                  </a:cubicBezTo>
                  <a:cubicBezTo>
                    <a:pt x="57" y="30"/>
                    <a:pt x="55" y="30"/>
                    <a:pt x="54" y="30"/>
                  </a:cubicBezTo>
                  <a:cubicBezTo>
                    <a:pt x="53" y="30"/>
                    <a:pt x="51" y="30"/>
                    <a:pt x="49" y="30"/>
                  </a:cubicBezTo>
                  <a:cubicBezTo>
                    <a:pt x="50" y="28"/>
                    <a:pt x="50" y="27"/>
                    <a:pt x="51" y="25"/>
                  </a:cubicBezTo>
                  <a:cubicBezTo>
                    <a:pt x="51" y="25"/>
                    <a:pt x="51" y="25"/>
                    <a:pt x="51" y="25"/>
                  </a:cubicBezTo>
                  <a:cubicBezTo>
                    <a:pt x="52" y="25"/>
                    <a:pt x="52" y="25"/>
                    <a:pt x="52" y="25"/>
                  </a:cubicBezTo>
                  <a:moveTo>
                    <a:pt x="55" y="16"/>
                  </a:moveTo>
                  <a:cubicBezTo>
                    <a:pt x="59" y="16"/>
                    <a:pt x="63" y="16"/>
                    <a:pt x="67" y="16"/>
                  </a:cubicBezTo>
                  <a:cubicBezTo>
                    <a:pt x="68" y="15"/>
                    <a:pt x="70" y="15"/>
                    <a:pt x="71" y="15"/>
                  </a:cubicBezTo>
                  <a:cubicBezTo>
                    <a:pt x="70" y="17"/>
                    <a:pt x="69" y="18"/>
                    <a:pt x="68" y="20"/>
                  </a:cubicBezTo>
                  <a:cubicBezTo>
                    <a:pt x="65" y="21"/>
                    <a:pt x="62" y="21"/>
                    <a:pt x="60" y="21"/>
                  </a:cubicBezTo>
                  <a:cubicBezTo>
                    <a:pt x="57" y="22"/>
                    <a:pt x="54" y="22"/>
                    <a:pt x="52" y="23"/>
                  </a:cubicBezTo>
                  <a:cubicBezTo>
                    <a:pt x="53" y="21"/>
                    <a:pt x="53" y="18"/>
                    <a:pt x="55" y="16"/>
                  </a:cubicBezTo>
                  <a:cubicBezTo>
                    <a:pt x="55" y="16"/>
                    <a:pt x="55" y="16"/>
                    <a:pt x="55" y="16"/>
                  </a:cubicBezTo>
                  <a:moveTo>
                    <a:pt x="56" y="14"/>
                  </a:moveTo>
                  <a:cubicBezTo>
                    <a:pt x="58" y="12"/>
                    <a:pt x="59" y="10"/>
                    <a:pt x="62" y="10"/>
                  </a:cubicBezTo>
                  <a:cubicBezTo>
                    <a:pt x="64" y="10"/>
                    <a:pt x="68" y="9"/>
                    <a:pt x="70" y="9"/>
                  </a:cubicBezTo>
                  <a:cubicBezTo>
                    <a:pt x="71" y="9"/>
                    <a:pt x="71" y="9"/>
                    <a:pt x="72" y="9"/>
                  </a:cubicBezTo>
                  <a:cubicBezTo>
                    <a:pt x="72" y="9"/>
                    <a:pt x="72" y="9"/>
                    <a:pt x="72" y="9"/>
                  </a:cubicBezTo>
                  <a:cubicBezTo>
                    <a:pt x="73" y="9"/>
                    <a:pt x="74" y="9"/>
                    <a:pt x="76" y="9"/>
                  </a:cubicBezTo>
                  <a:cubicBezTo>
                    <a:pt x="75" y="10"/>
                    <a:pt x="74" y="11"/>
                    <a:pt x="73" y="12"/>
                  </a:cubicBezTo>
                  <a:cubicBezTo>
                    <a:pt x="71" y="13"/>
                    <a:pt x="68" y="13"/>
                    <a:pt x="65" y="13"/>
                  </a:cubicBezTo>
                  <a:cubicBezTo>
                    <a:pt x="62" y="13"/>
                    <a:pt x="59" y="14"/>
                    <a:pt x="56" y="14"/>
                  </a:cubicBezTo>
                  <a:moveTo>
                    <a:pt x="61" y="7"/>
                  </a:moveTo>
                  <a:cubicBezTo>
                    <a:pt x="63" y="4"/>
                    <a:pt x="66" y="3"/>
                    <a:pt x="71" y="2"/>
                  </a:cubicBezTo>
                  <a:cubicBezTo>
                    <a:pt x="71" y="2"/>
                    <a:pt x="72" y="2"/>
                    <a:pt x="73" y="2"/>
                  </a:cubicBezTo>
                  <a:cubicBezTo>
                    <a:pt x="75" y="2"/>
                    <a:pt x="77" y="2"/>
                    <a:pt x="78" y="3"/>
                  </a:cubicBezTo>
                  <a:cubicBezTo>
                    <a:pt x="78" y="3"/>
                    <a:pt x="78" y="4"/>
                    <a:pt x="79" y="4"/>
                  </a:cubicBezTo>
                  <a:cubicBezTo>
                    <a:pt x="78" y="4"/>
                    <a:pt x="78" y="4"/>
                    <a:pt x="77" y="4"/>
                  </a:cubicBezTo>
                  <a:cubicBezTo>
                    <a:pt x="75" y="4"/>
                    <a:pt x="73" y="4"/>
                    <a:pt x="71" y="4"/>
                  </a:cubicBezTo>
                  <a:cubicBezTo>
                    <a:pt x="70" y="5"/>
                    <a:pt x="69" y="5"/>
                    <a:pt x="69" y="6"/>
                  </a:cubicBezTo>
                  <a:cubicBezTo>
                    <a:pt x="66" y="7"/>
                    <a:pt x="64" y="7"/>
                    <a:pt x="61" y="7"/>
                  </a:cubicBezTo>
                  <a:moveTo>
                    <a:pt x="73" y="0"/>
                  </a:moveTo>
                  <a:cubicBezTo>
                    <a:pt x="72" y="0"/>
                    <a:pt x="70" y="0"/>
                    <a:pt x="69" y="0"/>
                  </a:cubicBezTo>
                  <a:cubicBezTo>
                    <a:pt x="62" y="0"/>
                    <a:pt x="61" y="2"/>
                    <a:pt x="57" y="8"/>
                  </a:cubicBezTo>
                  <a:cubicBezTo>
                    <a:pt x="57" y="9"/>
                    <a:pt x="57" y="9"/>
                    <a:pt x="57" y="9"/>
                  </a:cubicBezTo>
                  <a:cubicBezTo>
                    <a:pt x="56" y="9"/>
                    <a:pt x="56" y="9"/>
                    <a:pt x="56" y="9"/>
                  </a:cubicBezTo>
                  <a:cubicBezTo>
                    <a:pt x="52" y="12"/>
                    <a:pt x="49" y="22"/>
                    <a:pt x="48" y="27"/>
                  </a:cubicBezTo>
                  <a:cubicBezTo>
                    <a:pt x="46" y="32"/>
                    <a:pt x="44" y="36"/>
                    <a:pt x="42" y="41"/>
                  </a:cubicBezTo>
                  <a:cubicBezTo>
                    <a:pt x="42" y="41"/>
                    <a:pt x="42" y="41"/>
                    <a:pt x="42" y="41"/>
                  </a:cubicBezTo>
                  <a:cubicBezTo>
                    <a:pt x="40" y="45"/>
                    <a:pt x="39" y="49"/>
                    <a:pt x="38" y="53"/>
                  </a:cubicBezTo>
                  <a:cubicBezTo>
                    <a:pt x="37" y="55"/>
                    <a:pt x="38" y="57"/>
                    <a:pt x="40" y="57"/>
                  </a:cubicBezTo>
                  <a:cubicBezTo>
                    <a:pt x="40" y="58"/>
                    <a:pt x="40" y="58"/>
                    <a:pt x="41" y="58"/>
                  </a:cubicBezTo>
                  <a:cubicBezTo>
                    <a:pt x="42" y="63"/>
                    <a:pt x="47" y="66"/>
                    <a:pt x="51" y="69"/>
                  </a:cubicBezTo>
                  <a:cubicBezTo>
                    <a:pt x="51" y="69"/>
                    <a:pt x="52" y="71"/>
                    <a:pt x="53" y="71"/>
                  </a:cubicBezTo>
                  <a:cubicBezTo>
                    <a:pt x="54" y="71"/>
                    <a:pt x="54" y="71"/>
                    <a:pt x="55" y="70"/>
                  </a:cubicBezTo>
                  <a:cubicBezTo>
                    <a:pt x="56" y="71"/>
                    <a:pt x="58" y="72"/>
                    <a:pt x="59" y="72"/>
                  </a:cubicBezTo>
                  <a:cubicBezTo>
                    <a:pt x="65" y="76"/>
                    <a:pt x="70" y="80"/>
                    <a:pt x="75" y="86"/>
                  </a:cubicBezTo>
                  <a:cubicBezTo>
                    <a:pt x="80" y="91"/>
                    <a:pt x="83" y="98"/>
                    <a:pt x="86" y="104"/>
                  </a:cubicBezTo>
                  <a:cubicBezTo>
                    <a:pt x="86" y="106"/>
                    <a:pt x="87" y="107"/>
                    <a:pt x="88" y="109"/>
                  </a:cubicBezTo>
                  <a:cubicBezTo>
                    <a:pt x="88" y="111"/>
                    <a:pt x="89" y="113"/>
                    <a:pt x="90" y="115"/>
                  </a:cubicBezTo>
                  <a:cubicBezTo>
                    <a:pt x="90" y="120"/>
                    <a:pt x="90" y="124"/>
                    <a:pt x="90" y="128"/>
                  </a:cubicBezTo>
                  <a:cubicBezTo>
                    <a:pt x="91" y="133"/>
                    <a:pt x="91" y="139"/>
                    <a:pt x="90" y="144"/>
                  </a:cubicBezTo>
                  <a:cubicBezTo>
                    <a:pt x="89" y="147"/>
                    <a:pt x="88" y="149"/>
                    <a:pt x="87" y="152"/>
                  </a:cubicBezTo>
                  <a:cubicBezTo>
                    <a:pt x="86" y="153"/>
                    <a:pt x="86" y="153"/>
                    <a:pt x="86" y="153"/>
                  </a:cubicBezTo>
                  <a:cubicBezTo>
                    <a:pt x="85" y="161"/>
                    <a:pt x="78" y="170"/>
                    <a:pt x="73" y="175"/>
                  </a:cubicBezTo>
                  <a:cubicBezTo>
                    <a:pt x="72" y="176"/>
                    <a:pt x="71" y="177"/>
                    <a:pt x="70" y="178"/>
                  </a:cubicBezTo>
                  <a:cubicBezTo>
                    <a:pt x="68" y="175"/>
                    <a:pt x="66" y="172"/>
                    <a:pt x="65" y="168"/>
                  </a:cubicBezTo>
                  <a:cubicBezTo>
                    <a:pt x="65" y="168"/>
                    <a:pt x="64" y="167"/>
                    <a:pt x="64" y="167"/>
                  </a:cubicBezTo>
                  <a:cubicBezTo>
                    <a:pt x="63" y="165"/>
                    <a:pt x="63" y="163"/>
                    <a:pt x="63" y="161"/>
                  </a:cubicBezTo>
                  <a:cubicBezTo>
                    <a:pt x="62" y="157"/>
                    <a:pt x="61" y="153"/>
                    <a:pt x="58" y="150"/>
                  </a:cubicBezTo>
                  <a:cubicBezTo>
                    <a:pt x="58" y="149"/>
                    <a:pt x="57" y="148"/>
                    <a:pt x="55" y="148"/>
                  </a:cubicBezTo>
                  <a:cubicBezTo>
                    <a:pt x="55" y="148"/>
                    <a:pt x="54" y="148"/>
                    <a:pt x="54" y="148"/>
                  </a:cubicBezTo>
                  <a:cubicBezTo>
                    <a:pt x="53" y="149"/>
                    <a:pt x="53" y="149"/>
                    <a:pt x="53" y="149"/>
                  </a:cubicBezTo>
                  <a:cubicBezTo>
                    <a:pt x="53" y="149"/>
                    <a:pt x="52" y="149"/>
                    <a:pt x="52" y="149"/>
                  </a:cubicBezTo>
                  <a:cubicBezTo>
                    <a:pt x="49" y="149"/>
                    <a:pt x="46" y="147"/>
                    <a:pt x="43" y="146"/>
                  </a:cubicBezTo>
                  <a:cubicBezTo>
                    <a:pt x="43" y="146"/>
                    <a:pt x="42" y="146"/>
                    <a:pt x="42" y="146"/>
                  </a:cubicBezTo>
                  <a:cubicBezTo>
                    <a:pt x="39" y="146"/>
                    <a:pt x="38" y="148"/>
                    <a:pt x="36" y="151"/>
                  </a:cubicBezTo>
                  <a:cubicBezTo>
                    <a:pt x="33" y="156"/>
                    <a:pt x="29" y="160"/>
                    <a:pt x="25" y="165"/>
                  </a:cubicBezTo>
                  <a:cubicBezTo>
                    <a:pt x="21" y="170"/>
                    <a:pt x="17" y="175"/>
                    <a:pt x="14" y="180"/>
                  </a:cubicBezTo>
                  <a:cubicBezTo>
                    <a:pt x="11" y="185"/>
                    <a:pt x="8" y="191"/>
                    <a:pt x="6" y="196"/>
                  </a:cubicBezTo>
                  <a:cubicBezTo>
                    <a:pt x="4" y="199"/>
                    <a:pt x="0" y="203"/>
                    <a:pt x="0" y="207"/>
                  </a:cubicBezTo>
                  <a:cubicBezTo>
                    <a:pt x="0" y="209"/>
                    <a:pt x="4" y="213"/>
                    <a:pt x="8" y="213"/>
                  </a:cubicBezTo>
                  <a:cubicBezTo>
                    <a:pt x="8" y="213"/>
                    <a:pt x="8" y="213"/>
                    <a:pt x="9" y="213"/>
                  </a:cubicBezTo>
                  <a:cubicBezTo>
                    <a:pt x="18" y="220"/>
                    <a:pt x="28" y="227"/>
                    <a:pt x="38" y="233"/>
                  </a:cubicBezTo>
                  <a:cubicBezTo>
                    <a:pt x="39" y="233"/>
                    <a:pt x="41" y="234"/>
                    <a:pt x="42" y="235"/>
                  </a:cubicBezTo>
                  <a:cubicBezTo>
                    <a:pt x="47" y="238"/>
                    <a:pt x="53" y="241"/>
                    <a:pt x="58" y="244"/>
                  </a:cubicBezTo>
                  <a:cubicBezTo>
                    <a:pt x="59" y="245"/>
                    <a:pt x="59" y="245"/>
                    <a:pt x="59" y="245"/>
                  </a:cubicBezTo>
                  <a:cubicBezTo>
                    <a:pt x="60" y="245"/>
                    <a:pt x="60" y="245"/>
                    <a:pt x="61" y="244"/>
                  </a:cubicBezTo>
                  <a:cubicBezTo>
                    <a:pt x="63" y="245"/>
                    <a:pt x="65" y="246"/>
                    <a:pt x="67" y="247"/>
                  </a:cubicBezTo>
                  <a:cubicBezTo>
                    <a:pt x="67" y="247"/>
                    <a:pt x="67" y="247"/>
                    <a:pt x="68" y="247"/>
                  </a:cubicBezTo>
                  <a:cubicBezTo>
                    <a:pt x="69" y="248"/>
                    <a:pt x="71" y="249"/>
                    <a:pt x="73" y="250"/>
                  </a:cubicBezTo>
                  <a:cubicBezTo>
                    <a:pt x="73" y="250"/>
                    <a:pt x="73" y="250"/>
                    <a:pt x="74" y="250"/>
                  </a:cubicBezTo>
                  <a:cubicBezTo>
                    <a:pt x="74" y="250"/>
                    <a:pt x="75" y="249"/>
                    <a:pt x="75" y="249"/>
                  </a:cubicBezTo>
                  <a:cubicBezTo>
                    <a:pt x="78" y="250"/>
                    <a:pt x="81" y="250"/>
                    <a:pt x="83" y="251"/>
                  </a:cubicBezTo>
                  <a:cubicBezTo>
                    <a:pt x="83" y="251"/>
                    <a:pt x="83" y="251"/>
                    <a:pt x="83" y="251"/>
                  </a:cubicBezTo>
                  <a:cubicBezTo>
                    <a:pt x="84" y="251"/>
                    <a:pt x="84" y="250"/>
                    <a:pt x="85" y="250"/>
                  </a:cubicBezTo>
                  <a:cubicBezTo>
                    <a:pt x="85" y="249"/>
                    <a:pt x="85" y="249"/>
                    <a:pt x="85" y="249"/>
                  </a:cubicBezTo>
                  <a:cubicBezTo>
                    <a:pt x="85" y="249"/>
                    <a:pt x="86" y="249"/>
                    <a:pt x="86" y="249"/>
                  </a:cubicBezTo>
                  <a:cubicBezTo>
                    <a:pt x="88" y="246"/>
                    <a:pt x="87" y="242"/>
                    <a:pt x="86" y="239"/>
                  </a:cubicBezTo>
                  <a:cubicBezTo>
                    <a:pt x="85" y="238"/>
                    <a:pt x="85" y="238"/>
                    <a:pt x="85" y="237"/>
                  </a:cubicBezTo>
                  <a:cubicBezTo>
                    <a:pt x="85" y="233"/>
                    <a:pt x="85" y="229"/>
                    <a:pt x="82" y="225"/>
                  </a:cubicBezTo>
                  <a:cubicBezTo>
                    <a:pt x="82" y="225"/>
                    <a:pt x="82" y="225"/>
                    <a:pt x="82" y="225"/>
                  </a:cubicBezTo>
                  <a:cubicBezTo>
                    <a:pt x="80" y="217"/>
                    <a:pt x="76" y="208"/>
                    <a:pt x="72" y="200"/>
                  </a:cubicBezTo>
                  <a:cubicBezTo>
                    <a:pt x="83" y="197"/>
                    <a:pt x="90" y="186"/>
                    <a:pt x="95" y="176"/>
                  </a:cubicBezTo>
                  <a:cubicBezTo>
                    <a:pt x="98" y="172"/>
                    <a:pt x="101" y="169"/>
                    <a:pt x="103" y="164"/>
                  </a:cubicBezTo>
                  <a:cubicBezTo>
                    <a:pt x="109" y="149"/>
                    <a:pt x="109" y="130"/>
                    <a:pt x="106" y="114"/>
                  </a:cubicBezTo>
                  <a:cubicBezTo>
                    <a:pt x="101" y="87"/>
                    <a:pt x="85" y="65"/>
                    <a:pt x="60" y="54"/>
                  </a:cubicBezTo>
                  <a:cubicBezTo>
                    <a:pt x="69" y="39"/>
                    <a:pt x="68" y="20"/>
                    <a:pt x="83" y="10"/>
                  </a:cubicBezTo>
                  <a:cubicBezTo>
                    <a:pt x="84" y="9"/>
                    <a:pt x="84" y="9"/>
                    <a:pt x="84" y="9"/>
                  </a:cubicBezTo>
                  <a:cubicBezTo>
                    <a:pt x="89" y="10"/>
                    <a:pt x="94" y="11"/>
                    <a:pt x="99" y="11"/>
                  </a:cubicBezTo>
                  <a:cubicBezTo>
                    <a:pt x="115" y="17"/>
                    <a:pt x="129" y="34"/>
                    <a:pt x="138" y="46"/>
                  </a:cubicBezTo>
                  <a:cubicBezTo>
                    <a:pt x="146" y="57"/>
                    <a:pt x="151" y="70"/>
                    <a:pt x="156" y="82"/>
                  </a:cubicBezTo>
                  <a:cubicBezTo>
                    <a:pt x="161" y="96"/>
                    <a:pt x="164" y="111"/>
                    <a:pt x="165" y="126"/>
                  </a:cubicBezTo>
                  <a:cubicBezTo>
                    <a:pt x="167" y="149"/>
                    <a:pt x="161" y="171"/>
                    <a:pt x="144" y="187"/>
                  </a:cubicBezTo>
                  <a:cubicBezTo>
                    <a:pt x="128" y="201"/>
                    <a:pt x="107" y="207"/>
                    <a:pt x="86" y="207"/>
                  </a:cubicBezTo>
                  <a:cubicBezTo>
                    <a:pt x="86" y="207"/>
                    <a:pt x="85" y="207"/>
                    <a:pt x="84" y="207"/>
                  </a:cubicBezTo>
                  <a:cubicBezTo>
                    <a:pt x="84" y="207"/>
                    <a:pt x="84" y="207"/>
                    <a:pt x="84" y="207"/>
                  </a:cubicBezTo>
                  <a:cubicBezTo>
                    <a:pt x="81" y="207"/>
                    <a:pt x="81" y="212"/>
                    <a:pt x="84" y="212"/>
                  </a:cubicBezTo>
                  <a:cubicBezTo>
                    <a:pt x="85" y="212"/>
                    <a:pt x="85" y="212"/>
                    <a:pt x="86" y="212"/>
                  </a:cubicBezTo>
                  <a:cubicBezTo>
                    <a:pt x="106" y="212"/>
                    <a:pt x="127" y="207"/>
                    <a:pt x="143" y="194"/>
                  </a:cubicBezTo>
                  <a:cubicBezTo>
                    <a:pt x="160" y="181"/>
                    <a:pt x="169" y="162"/>
                    <a:pt x="171" y="141"/>
                  </a:cubicBezTo>
                  <a:cubicBezTo>
                    <a:pt x="173" y="112"/>
                    <a:pt x="163" y="82"/>
                    <a:pt x="150" y="57"/>
                  </a:cubicBezTo>
                  <a:cubicBezTo>
                    <a:pt x="142" y="42"/>
                    <a:pt x="130" y="26"/>
                    <a:pt x="115" y="15"/>
                  </a:cubicBezTo>
                  <a:cubicBezTo>
                    <a:pt x="115" y="14"/>
                    <a:pt x="115" y="14"/>
                    <a:pt x="115" y="14"/>
                  </a:cubicBezTo>
                  <a:cubicBezTo>
                    <a:pt x="114" y="12"/>
                    <a:pt x="112" y="11"/>
                    <a:pt x="109" y="9"/>
                  </a:cubicBezTo>
                  <a:cubicBezTo>
                    <a:pt x="109" y="8"/>
                    <a:pt x="109" y="7"/>
                    <a:pt x="107" y="7"/>
                  </a:cubicBezTo>
                  <a:cubicBezTo>
                    <a:pt x="106" y="7"/>
                    <a:pt x="105" y="7"/>
                    <a:pt x="103" y="7"/>
                  </a:cubicBezTo>
                  <a:cubicBezTo>
                    <a:pt x="103" y="6"/>
                    <a:pt x="102" y="6"/>
                    <a:pt x="101" y="6"/>
                  </a:cubicBezTo>
                  <a:cubicBezTo>
                    <a:pt x="96" y="3"/>
                    <a:pt x="90" y="1"/>
                    <a:pt x="84" y="1"/>
                  </a:cubicBezTo>
                  <a:cubicBezTo>
                    <a:pt x="83" y="1"/>
                    <a:pt x="83" y="1"/>
                    <a:pt x="83" y="1"/>
                  </a:cubicBezTo>
                  <a:cubicBezTo>
                    <a:pt x="80" y="0"/>
                    <a:pt x="76" y="0"/>
                    <a:pt x="7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4" name="Freeform 86"/>
            <p:cNvSpPr>
              <a:spLocks noEditPoints="1"/>
            </p:cNvSpPr>
            <p:nvPr/>
          </p:nvSpPr>
          <p:spPr bwMode="auto">
            <a:xfrm>
              <a:off x="3010048" y="3885776"/>
              <a:ext cx="839788" cy="573088"/>
            </a:xfrm>
            <a:custGeom>
              <a:avLst/>
              <a:gdLst>
                <a:gd name="T0" fmla="*/ 98 w 198"/>
                <a:gd name="T1" fmla="*/ 79 h 135"/>
                <a:gd name="T2" fmla="*/ 107 w 198"/>
                <a:gd name="T3" fmla="*/ 80 h 135"/>
                <a:gd name="T4" fmla="*/ 97 w 198"/>
                <a:gd name="T5" fmla="*/ 79 h 135"/>
                <a:gd name="T6" fmla="*/ 99 w 198"/>
                <a:gd name="T7" fmla="*/ 77 h 135"/>
                <a:gd name="T8" fmla="*/ 101 w 198"/>
                <a:gd name="T9" fmla="*/ 74 h 135"/>
                <a:gd name="T10" fmla="*/ 107 w 198"/>
                <a:gd name="T11" fmla="*/ 75 h 135"/>
                <a:gd name="T12" fmla="*/ 62 w 198"/>
                <a:gd name="T13" fmla="*/ 72 h 135"/>
                <a:gd name="T14" fmla="*/ 79 w 198"/>
                <a:gd name="T15" fmla="*/ 77 h 135"/>
                <a:gd name="T16" fmla="*/ 114 w 198"/>
                <a:gd name="T17" fmla="*/ 73 h 135"/>
                <a:gd name="T18" fmla="*/ 127 w 198"/>
                <a:gd name="T19" fmla="*/ 70 h 135"/>
                <a:gd name="T20" fmla="*/ 62 w 198"/>
                <a:gd name="T21" fmla="*/ 69 h 135"/>
                <a:gd name="T22" fmla="*/ 60 w 198"/>
                <a:gd name="T23" fmla="*/ 66 h 135"/>
                <a:gd name="T24" fmla="*/ 47 w 198"/>
                <a:gd name="T25" fmla="*/ 61 h 135"/>
                <a:gd name="T26" fmla="*/ 57 w 198"/>
                <a:gd name="T27" fmla="*/ 59 h 135"/>
                <a:gd name="T28" fmla="*/ 145 w 198"/>
                <a:gd name="T29" fmla="*/ 55 h 135"/>
                <a:gd name="T30" fmla="*/ 194 w 198"/>
                <a:gd name="T31" fmla="*/ 62 h 135"/>
                <a:gd name="T32" fmla="*/ 195 w 198"/>
                <a:gd name="T33" fmla="*/ 62 h 135"/>
                <a:gd name="T34" fmla="*/ 189 w 198"/>
                <a:gd name="T35" fmla="*/ 49 h 135"/>
                <a:gd name="T36" fmla="*/ 147 w 198"/>
                <a:gd name="T37" fmla="*/ 44 h 135"/>
                <a:gd name="T38" fmla="*/ 185 w 198"/>
                <a:gd name="T39" fmla="*/ 43 h 135"/>
                <a:gd name="T40" fmla="*/ 174 w 198"/>
                <a:gd name="T41" fmla="*/ 39 h 135"/>
                <a:gd name="T42" fmla="*/ 152 w 198"/>
                <a:gd name="T43" fmla="*/ 41 h 135"/>
                <a:gd name="T44" fmla="*/ 166 w 198"/>
                <a:gd name="T45" fmla="*/ 36 h 135"/>
                <a:gd name="T46" fmla="*/ 154 w 198"/>
                <a:gd name="T47" fmla="*/ 36 h 135"/>
                <a:gd name="T48" fmla="*/ 157 w 198"/>
                <a:gd name="T49" fmla="*/ 33 h 135"/>
                <a:gd name="T50" fmla="*/ 160 w 198"/>
                <a:gd name="T51" fmla="*/ 33 h 135"/>
                <a:gd name="T52" fmla="*/ 64 w 198"/>
                <a:gd name="T53" fmla="*/ 32 h 135"/>
                <a:gd name="T54" fmla="*/ 73 w 198"/>
                <a:gd name="T55" fmla="*/ 36 h 135"/>
                <a:gd name="T56" fmla="*/ 76 w 198"/>
                <a:gd name="T57" fmla="*/ 38 h 135"/>
                <a:gd name="T58" fmla="*/ 71 w 198"/>
                <a:gd name="T59" fmla="*/ 35 h 135"/>
                <a:gd name="T60" fmla="*/ 67 w 198"/>
                <a:gd name="T61" fmla="*/ 30 h 135"/>
                <a:gd name="T62" fmla="*/ 73 w 198"/>
                <a:gd name="T63" fmla="*/ 28 h 135"/>
                <a:gd name="T64" fmla="*/ 58 w 198"/>
                <a:gd name="T65" fmla="*/ 15 h 135"/>
                <a:gd name="T66" fmla="*/ 5 w 198"/>
                <a:gd name="T67" fmla="*/ 59 h 135"/>
                <a:gd name="T68" fmla="*/ 24 w 198"/>
                <a:gd name="T69" fmla="*/ 26 h 135"/>
                <a:gd name="T70" fmla="*/ 74 w 198"/>
                <a:gd name="T71" fmla="*/ 42 h 135"/>
                <a:gd name="T72" fmla="*/ 12 w 198"/>
                <a:gd name="T73" fmla="*/ 63 h 135"/>
                <a:gd name="T74" fmla="*/ 47 w 198"/>
                <a:gd name="T75" fmla="*/ 18 h 135"/>
                <a:gd name="T76" fmla="*/ 37 w 198"/>
                <a:gd name="T77" fmla="*/ 14 h 135"/>
                <a:gd name="T78" fmla="*/ 45 w 198"/>
                <a:gd name="T79" fmla="*/ 18 h 135"/>
                <a:gd name="T80" fmla="*/ 47 w 198"/>
                <a:gd name="T81" fmla="*/ 13 h 135"/>
                <a:gd name="T82" fmla="*/ 41 w 198"/>
                <a:gd name="T83" fmla="*/ 6 h 135"/>
                <a:gd name="T84" fmla="*/ 34 w 198"/>
                <a:gd name="T85" fmla="*/ 3 h 135"/>
                <a:gd name="T86" fmla="*/ 15 w 198"/>
                <a:gd name="T87" fmla="*/ 30 h 135"/>
                <a:gd name="T88" fmla="*/ 1 w 198"/>
                <a:gd name="T89" fmla="*/ 57 h 135"/>
                <a:gd name="T90" fmla="*/ 5 w 198"/>
                <a:gd name="T91" fmla="*/ 69 h 135"/>
                <a:gd name="T92" fmla="*/ 59 w 198"/>
                <a:gd name="T93" fmla="*/ 75 h 135"/>
                <a:gd name="T94" fmla="*/ 190 w 198"/>
                <a:gd name="T95" fmla="*/ 66 h 135"/>
                <a:gd name="T96" fmla="*/ 50 w 198"/>
                <a:gd name="T97" fmla="*/ 113 h 135"/>
                <a:gd name="T98" fmla="*/ 92 w 198"/>
                <a:gd name="T99" fmla="*/ 135 h 135"/>
                <a:gd name="T100" fmla="*/ 192 w 198"/>
                <a:gd name="T101" fmla="*/ 84 h 135"/>
                <a:gd name="T102" fmla="*/ 191 w 198"/>
                <a:gd name="T103" fmla="*/ 45 h 135"/>
                <a:gd name="T104" fmla="*/ 156 w 198"/>
                <a:gd name="T105" fmla="*/ 30 h 135"/>
                <a:gd name="T106" fmla="*/ 142 w 198"/>
                <a:gd name="T107" fmla="*/ 42 h 135"/>
                <a:gd name="T108" fmla="*/ 107 w 198"/>
                <a:gd name="T109" fmla="*/ 71 h 135"/>
                <a:gd name="T110" fmla="*/ 59 w 198"/>
                <a:gd name="T111" fmla="*/ 58 h 135"/>
                <a:gd name="T112" fmla="*/ 81 w 198"/>
                <a:gd name="T113" fmla="*/ 43 h 135"/>
                <a:gd name="T114" fmla="*/ 43 w 198"/>
                <a:gd name="T115" fmla="*/ 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135">
                  <a:moveTo>
                    <a:pt x="93" y="81"/>
                  </a:moveTo>
                  <a:cubicBezTo>
                    <a:pt x="89" y="81"/>
                    <a:pt x="86" y="81"/>
                    <a:pt x="82" y="80"/>
                  </a:cubicBezTo>
                  <a:cubicBezTo>
                    <a:pt x="83" y="80"/>
                    <a:pt x="83" y="80"/>
                    <a:pt x="83" y="80"/>
                  </a:cubicBezTo>
                  <a:cubicBezTo>
                    <a:pt x="86" y="80"/>
                    <a:pt x="90" y="81"/>
                    <a:pt x="94" y="81"/>
                  </a:cubicBezTo>
                  <a:cubicBezTo>
                    <a:pt x="94" y="81"/>
                    <a:pt x="93" y="81"/>
                    <a:pt x="93" y="81"/>
                  </a:cubicBezTo>
                  <a:moveTo>
                    <a:pt x="98" y="79"/>
                  </a:moveTo>
                  <a:cubicBezTo>
                    <a:pt x="99" y="79"/>
                    <a:pt x="99" y="79"/>
                    <a:pt x="100" y="79"/>
                  </a:cubicBezTo>
                  <a:cubicBezTo>
                    <a:pt x="101" y="79"/>
                    <a:pt x="101" y="79"/>
                    <a:pt x="101" y="79"/>
                  </a:cubicBezTo>
                  <a:cubicBezTo>
                    <a:pt x="101" y="80"/>
                    <a:pt x="101" y="80"/>
                    <a:pt x="101" y="80"/>
                  </a:cubicBezTo>
                  <a:cubicBezTo>
                    <a:pt x="105" y="80"/>
                    <a:pt x="105" y="80"/>
                    <a:pt x="105" y="80"/>
                  </a:cubicBezTo>
                  <a:cubicBezTo>
                    <a:pt x="106" y="80"/>
                    <a:pt x="106" y="80"/>
                    <a:pt x="106" y="80"/>
                  </a:cubicBezTo>
                  <a:cubicBezTo>
                    <a:pt x="106" y="80"/>
                    <a:pt x="107" y="80"/>
                    <a:pt x="107" y="80"/>
                  </a:cubicBezTo>
                  <a:cubicBezTo>
                    <a:pt x="108" y="80"/>
                    <a:pt x="108" y="80"/>
                    <a:pt x="108" y="80"/>
                  </a:cubicBezTo>
                  <a:cubicBezTo>
                    <a:pt x="107" y="80"/>
                    <a:pt x="106" y="80"/>
                    <a:pt x="105" y="80"/>
                  </a:cubicBezTo>
                  <a:cubicBezTo>
                    <a:pt x="101" y="81"/>
                    <a:pt x="98" y="81"/>
                    <a:pt x="95" y="81"/>
                  </a:cubicBezTo>
                  <a:cubicBezTo>
                    <a:pt x="95" y="81"/>
                    <a:pt x="96" y="81"/>
                    <a:pt x="96" y="80"/>
                  </a:cubicBezTo>
                  <a:cubicBezTo>
                    <a:pt x="96" y="80"/>
                    <a:pt x="96" y="80"/>
                    <a:pt x="96" y="80"/>
                  </a:cubicBezTo>
                  <a:cubicBezTo>
                    <a:pt x="96" y="80"/>
                    <a:pt x="97" y="80"/>
                    <a:pt x="97" y="79"/>
                  </a:cubicBezTo>
                  <a:cubicBezTo>
                    <a:pt x="97" y="79"/>
                    <a:pt x="98" y="79"/>
                    <a:pt x="98" y="79"/>
                  </a:cubicBezTo>
                  <a:moveTo>
                    <a:pt x="99" y="77"/>
                  </a:moveTo>
                  <a:cubicBezTo>
                    <a:pt x="98" y="77"/>
                    <a:pt x="98" y="77"/>
                    <a:pt x="98" y="77"/>
                  </a:cubicBezTo>
                  <a:cubicBezTo>
                    <a:pt x="98" y="76"/>
                    <a:pt x="98" y="76"/>
                    <a:pt x="98" y="76"/>
                  </a:cubicBezTo>
                  <a:cubicBezTo>
                    <a:pt x="100" y="76"/>
                    <a:pt x="101" y="76"/>
                    <a:pt x="102" y="76"/>
                  </a:cubicBezTo>
                  <a:cubicBezTo>
                    <a:pt x="101" y="77"/>
                    <a:pt x="100" y="77"/>
                    <a:pt x="99" y="77"/>
                  </a:cubicBezTo>
                  <a:moveTo>
                    <a:pt x="113" y="76"/>
                  </a:moveTo>
                  <a:cubicBezTo>
                    <a:pt x="115" y="75"/>
                    <a:pt x="116" y="75"/>
                    <a:pt x="118" y="75"/>
                  </a:cubicBezTo>
                  <a:cubicBezTo>
                    <a:pt x="118" y="75"/>
                    <a:pt x="118" y="74"/>
                    <a:pt x="119" y="74"/>
                  </a:cubicBezTo>
                  <a:cubicBezTo>
                    <a:pt x="118" y="75"/>
                    <a:pt x="118" y="75"/>
                    <a:pt x="117" y="75"/>
                  </a:cubicBezTo>
                  <a:cubicBezTo>
                    <a:pt x="116" y="76"/>
                    <a:pt x="115" y="76"/>
                    <a:pt x="113" y="76"/>
                  </a:cubicBezTo>
                  <a:moveTo>
                    <a:pt x="101" y="74"/>
                  </a:moveTo>
                  <a:cubicBezTo>
                    <a:pt x="102" y="74"/>
                    <a:pt x="103" y="74"/>
                    <a:pt x="103" y="74"/>
                  </a:cubicBezTo>
                  <a:cubicBezTo>
                    <a:pt x="104" y="74"/>
                    <a:pt x="104" y="74"/>
                    <a:pt x="105" y="74"/>
                  </a:cubicBezTo>
                  <a:cubicBezTo>
                    <a:pt x="105" y="75"/>
                    <a:pt x="104" y="75"/>
                    <a:pt x="104" y="75"/>
                  </a:cubicBezTo>
                  <a:cubicBezTo>
                    <a:pt x="104" y="75"/>
                    <a:pt x="103" y="74"/>
                    <a:pt x="103" y="74"/>
                  </a:cubicBezTo>
                  <a:cubicBezTo>
                    <a:pt x="102" y="74"/>
                    <a:pt x="102" y="74"/>
                    <a:pt x="101" y="74"/>
                  </a:cubicBezTo>
                  <a:moveTo>
                    <a:pt x="107" y="75"/>
                  </a:moveTo>
                  <a:cubicBezTo>
                    <a:pt x="108" y="74"/>
                    <a:pt x="108" y="74"/>
                    <a:pt x="108" y="74"/>
                  </a:cubicBezTo>
                  <a:cubicBezTo>
                    <a:pt x="108" y="74"/>
                    <a:pt x="108" y="74"/>
                    <a:pt x="108" y="74"/>
                  </a:cubicBezTo>
                  <a:cubicBezTo>
                    <a:pt x="109" y="74"/>
                    <a:pt x="110" y="74"/>
                    <a:pt x="112" y="74"/>
                  </a:cubicBezTo>
                  <a:cubicBezTo>
                    <a:pt x="110" y="75"/>
                    <a:pt x="109" y="75"/>
                    <a:pt x="107" y="75"/>
                  </a:cubicBezTo>
                  <a:moveTo>
                    <a:pt x="77" y="77"/>
                  </a:moveTo>
                  <a:cubicBezTo>
                    <a:pt x="72" y="76"/>
                    <a:pt x="66" y="75"/>
                    <a:pt x="62" y="72"/>
                  </a:cubicBezTo>
                  <a:cubicBezTo>
                    <a:pt x="62" y="72"/>
                    <a:pt x="62" y="72"/>
                    <a:pt x="62" y="72"/>
                  </a:cubicBezTo>
                  <a:cubicBezTo>
                    <a:pt x="63" y="72"/>
                    <a:pt x="65" y="73"/>
                    <a:pt x="66" y="74"/>
                  </a:cubicBezTo>
                  <a:cubicBezTo>
                    <a:pt x="66" y="74"/>
                    <a:pt x="66" y="74"/>
                    <a:pt x="66" y="74"/>
                  </a:cubicBezTo>
                  <a:cubicBezTo>
                    <a:pt x="67" y="74"/>
                    <a:pt x="68" y="73"/>
                    <a:pt x="67" y="72"/>
                  </a:cubicBezTo>
                  <a:cubicBezTo>
                    <a:pt x="71" y="74"/>
                    <a:pt x="75" y="76"/>
                    <a:pt x="79" y="77"/>
                  </a:cubicBezTo>
                  <a:cubicBezTo>
                    <a:pt x="79" y="77"/>
                    <a:pt x="79" y="77"/>
                    <a:pt x="79" y="77"/>
                  </a:cubicBezTo>
                  <a:cubicBezTo>
                    <a:pt x="78" y="77"/>
                    <a:pt x="78" y="77"/>
                    <a:pt x="77" y="77"/>
                  </a:cubicBezTo>
                  <a:moveTo>
                    <a:pt x="116" y="72"/>
                  </a:moveTo>
                  <a:cubicBezTo>
                    <a:pt x="116" y="72"/>
                    <a:pt x="116" y="72"/>
                    <a:pt x="116" y="72"/>
                  </a:cubicBezTo>
                  <a:cubicBezTo>
                    <a:pt x="118" y="72"/>
                    <a:pt x="120" y="71"/>
                    <a:pt x="121" y="71"/>
                  </a:cubicBezTo>
                  <a:cubicBezTo>
                    <a:pt x="120" y="72"/>
                    <a:pt x="118" y="72"/>
                    <a:pt x="116" y="73"/>
                  </a:cubicBezTo>
                  <a:cubicBezTo>
                    <a:pt x="116" y="73"/>
                    <a:pt x="115" y="73"/>
                    <a:pt x="114" y="73"/>
                  </a:cubicBezTo>
                  <a:cubicBezTo>
                    <a:pt x="113" y="73"/>
                    <a:pt x="111" y="72"/>
                    <a:pt x="110" y="72"/>
                  </a:cubicBezTo>
                  <a:cubicBezTo>
                    <a:pt x="111" y="72"/>
                    <a:pt x="111" y="72"/>
                    <a:pt x="111" y="72"/>
                  </a:cubicBezTo>
                  <a:cubicBezTo>
                    <a:pt x="112" y="72"/>
                    <a:pt x="113" y="72"/>
                    <a:pt x="115" y="71"/>
                  </a:cubicBezTo>
                  <a:cubicBezTo>
                    <a:pt x="115" y="71"/>
                    <a:pt x="115" y="71"/>
                    <a:pt x="115" y="71"/>
                  </a:cubicBezTo>
                  <a:cubicBezTo>
                    <a:pt x="115" y="71"/>
                    <a:pt x="116" y="72"/>
                    <a:pt x="116" y="72"/>
                  </a:cubicBezTo>
                  <a:moveTo>
                    <a:pt x="127" y="70"/>
                  </a:moveTo>
                  <a:cubicBezTo>
                    <a:pt x="127" y="69"/>
                    <a:pt x="127" y="69"/>
                    <a:pt x="127" y="69"/>
                  </a:cubicBezTo>
                  <a:cubicBezTo>
                    <a:pt x="128" y="69"/>
                    <a:pt x="128" y="68"/>
                    <a:pt x="129" y="68"/>
                  </a:cubicBezTo>
                  <a:cubicBezTo>
                    <a:pt x="129" y="68"/>
                    <a:pt x="130" y="68"/>
                    <a:pt x="130" y="68"/>
                  </a:cubicBezTo>
                  <a:cubicBezTo>
                    <a:pt x="130" y="68"/>
                    <a:pt x="130" y="68"/>
                    <a:pt x="130" y="68"/>
                  </a:cubicBezTo>
                  <a:cubicBezTo>
                    <a:pt x="129" y="69"/>
                    <a:pt x="128" y="69"/>
                    <a:pt x="127" y="70"/>
                  </a:cubicBezTo>
                  <a:moveTo>
                    <a:pt x="62" y="69"/>
                  </a:moveTo>
                  <a:cubicBezTo>
                    <a:pt x="61" y="68"/>
                    <a:pt x="60" y="67"/>
                    <a:pt x="58" y="66"/>
                  </a:cubicBezTo>
                  <a:cubicBezTo>
                    <a:pt x="58" y="66"/>
                    <a:pt x="57" y="66"/>
                    <a:pt x="56" y="65"/>
                  </a:cubicBezTo>
                  <a:cubicBezTo>
                    <a:pt x="56" y="65"/>
                    <a:pt x="55" y="64"/>
                    <a:pt x="55" y="63"/>
                  </a:cubicBezTo>
                  <a:cubicBezTo>
                    <a:pt x="54" y="63"/>
                    <a:pt x="54" y="62"/>
                    <a:pt x="53" y="62"/>
                  </a:cubicBezTo>
                  <a:cubicBezTo>
                    <a:pt x="55" y="63"/>
                    <a:pt x="56" y="63"/>
                    <a:pt x="57" y="64"/>
                  </a:cubicBezTo>
                  <a:cubicBezTo>
                    <a:pt x="58" y="65"/>
                    <a:pt x="59" y="65"/>
                    <a:pt x="60" y="66"/>
                  </a:cubicBezTo>
                  <a:cubicBezTo>
                    <a:pt x="60" y="67"/>
                    <a:pt x="60" y="67"/>
                    <a:pt x="60" y="67"/>
                  </a:cubicBezTo>
                  <a:cubicBezTo>
                    <a:pt x="61" y="68"/>
                    <a:pt x="61" y="68"/>
                    <a:pt x="62" y="69"/>
                  </a:cubicBezTo>
                  <a:cubicBezTo>
                    <a:pt x="62" y="69"/>
                    <a:pt x="62" y="69"/>
                    <a:pt x="62" y="69"/>
                  </a:cubicBezTo>
                  <a:moveTo>
                    <a:pt x="54" y="69"/>
                  </a:moveTo>
                  <a:cubicBezTo>
                    <a:pt x="53" y="68"/>
                    <a:pt x="53" y="68"/>
                    <a:pt x="53" y="68"/>
                  </a:cubicBezTo>
                  <a:cubicBezTo>
                    <a:pt x="51" y="67"/>
                    <a:pt x="49" y="64"/>
                    <a:pt x="47" y="61"/>
                  </a:cubicBezTo>
                  <a:cubicBezTo>
                    <a:pt x="50" y="63"/>
                    <a:pt x="52" y="66"/>
                    <a:pt x="54" y="69"/>
                  </a:cubicBezTo>
                  <a:moveTo>
                    <a:pt x="141" y="61"/>
                  </a:moveTo>
                  <a:cubicBezTo>
                    <a:pt x="142" y="60"/>
                    <a:pt x="142" y="59"/>
                    <a:pt x="143" y="58"/>
                  </a:cubicBezTo>
                  <a:cubicBezTo>
                    <a:pt x="144" y="59"/>
                    <a:pt x="144" y="59"/>
                    <a:pt x="144" y="59"/>
                  </a:cubicBezTo>
                  <a:cubicBezTo>
                    <a:pt x="143" y="60"/>
                    <a:pt x="142" y="61"/>
                    <a:pt x="141" y="61"/>
                  </a:cubicBezTo>
                  <a:moveTo>
                    <a:pt x="57" y="59"/>
                  </a:moveTo>
                  <a:cubicBezTo>
                    <a:pt x="56" y="58"/>
                    <a:pt x="56" y="58"/>
                    <a:pt x="55" y="57"/>
                  </a:cubicBezTo>
                  <a:cubicBezTo>
                    <a:pt x="54" y="56"/>
                    <a:pt x="54" y="56"/>
                    <a:pt x="54" y="56"/>
                  </a:cubicBezTo>
                  <a:cubicBezTo>
                    <a:pt x="55" y="56"/>
                    <a:pt x="55" y="56"/>
                    <a:pt x="55" y="56"/>
                  </a:cubicBezTo>
                  <a:cubicBezTo>
                    <a:pt x="55" y="56"/>
                    <a:pt x="56" y="57"/>
                    <a:pt x="56" y="57"/>
                  </a:cubicBezTo>
                  <a:cubicBezTo>
                    <a:pt x="56" y="58"/>
                    <a:pt x="57" y="58"/>
                    <a:pt x="57" y="59"/>
                  </a:cubicBezTo>
                  <a:moveTo>
                    <a:pt x="145" y="55"/>
                  </a:moveTo>
                  <a:cubicBezTo>
                    <a:pt x="145" y="54"/>
                    <a:pt x="145" y="54"/>
                    <a:pt x="145" y="54"/>
                  </a:cubicBezTo>
                  <a:cubicBezTo>
                    <a:pt x="145" y="54"/>
                    <a:pt x="146" y="53"/>
                    <a:pt x="146" y="53"/>
                  </a:cubicBezTo>
                  <a:cubicBezTo>
                    <a:pt x="146" y="52"/>
                    <a:pt x="146" y="52"/>
                    <a:pt x="146" y="52"/>
                  </a:cubicBezTo>
                  <a:cubicBezTo>
                    <a:pt x="146" y="53"/>
                    <a:pt x="146" y="54"/>
                    <a:pt x="146" y="55"/>
                  </a:cubicBezTo>
                  <a:cubicBezTo>
                    <a:pt x="145" y="55"/>
                    <a:pt x="145" y="55"/>
                    <a:pt x="145" y="55"/>
                  </a:cubicBezTo>
                  <a:moveTo>
                    <a:pt x="194" y="62"/>
                  </a:moveTo>
                  <a:cubicBezTo>
                    <a:pt x="194" y="60"/>
                    <a:pt x="194" y="58"/>
                    <a:pt x="194" y="56"/>
                  </a:cubicBezTo>
                  <a:cubicBezTo>
                    <a:pt x="194" y="55"/>
                    <a:pt x="193" y="55"/>
                    <a:pt x="192" y="54"/>
                  </a:cubicBezTo>
                  <a:cubicBezTo>
                    <a:pt x="192" y="52"/>
                    <a:pt x="192" y="50"/>
                    <a:pt x="192" y="48"/>
                  </a:cubicBezTo>
                  <a:cubicBezTo>
                    <a:pt x="194" y="50"/>
                    <a:pt x="195" y="52"/>
                    <a:pt x="196" y="56"/>
                  </a:cubicBezTo>
                  <a:cubicBezTo>
                    <a:pt x="196" y="58"/>
                    <a:pt x="196" y="60"/>
                    <a:pt x="195" y="62"/>
                  </a:cubicBezTo>
                  <a:cubicBezTo>
                    <a:pt x="195" y="62"/>
                    <a:pt x="195" y="62"/>
                    <a:pt x="195" y="62"/>
                  </a:cubicBezTo>
                  <a:cubicBezTo>
                    <a:pt x="195" y="62"/>
                    <a:pt x="194" y="62"/>
                    <a:pt x="194" y="62"/>
                  </a:cubicBezTo>
                  <a:moveTo>
                    <a:pt x="190" y="60"/>
                  </a:moveTo>
                  <a:cubicBezTo>
                    <a:pt x="189" y="59"/>
                    <a:pt x="189" y="58"/>
                    <a:pt x="188" y="58"/>
                  </a:cubicBezTo>
                  <a:cubicBezTo>
                    <a:pt x="187" y="56"/>
                    <a:pt x="187" y="54"/>
                    <a:pt x="187" y="52"/>
                  </a:cubicBezTo>
                  <a:cubicBezTo>
                    <a:pt x="187" y="49"/>
                    <a:pt x="187" y="47"/>
                    <a:pt x="187" y="45"/>
                  </a:cubicBezTo>
                  <a:cubicBezTo>
                    <a:pt x="188" y="46"/>
                    <a:pt x="189" y="47"/>
                    <a:pt x="189" y="49"/>
                  </a:cubicBezTo>
                  <a:cubicBezTo>
                    <a:pt x="190" y="51"/>
                    <a:pt x="190" y="53"/>
                    <a:pt x="190" y="56"/>
                  </a:cubicBezTo>
                  <a:cubicBezTo>
                    <a:pt x="190" y="56"/>
                    <a:pt x="190" y="56"/>
                    <a:pt x="190" y="57"/>
                  </a:cubicBezTo>
                  <a:cubicBezTo>
                    <a:pt x="190" y="58"/>
                    <a:pt x="190" y="59"/>
                    <a:pt x="190" y="60"/>
                  </a:cubicBezTo>
                  <a:moveTo>
                    <a:pt x="146" y="46"/>
                  </a:moveTo>
                  <a:cubicBezTo>
                    <a:pt x="146" y="44"/>
                    <a:pt x="146" y="43"/>
                    <a:pt x="147" y="41"/>
                  </a:cubicBezTo>
                  <a:cubicBezTo>
                    <a:pt x="147" y="42"/>
                    <a:pt x="147" y="43"/>
                    <a:pt x="147" y="44"/>
                  </a:cubicBezTo>
                  <a:cubicBezTo>
                    <a:pt x="147" y="44"/>
                    <a:pt x="146" y="45"/>
                    <a:pt x="146" y="46"/>
                  </a:cubicBezTo>
                  <a:moveTo>
                    <a:pt x="185" y="56"/>
                  </a:moveTo>
                  <a:cubicBezTo>
                    <a:pt x="184" y="55"/>
                    <a:pt x="183" y="55"/>
                    <a:pt x="181" y="54"/>
                  </a:cubicBezTo>
                  <a:cubicBezTo>
                    <a:pt x="181" y="52"/>
                    <a:pt x="181" y="49"/>
                    <a:pt x="181" y="47"/>
                  </a:cubicBezTo>
                  <a:cubicBezTo>
                    <a:pt x="180" y="45"/>
                    <a:pt x="180" y="43"/>
                    <a:pt x="180" y="41"/>
                  </a:cubicBezTo>
                  <a:cubicBezTo>
                    <a:pt x="181" y="42"/>
                    <a:pt x="183" y="42"/>
                    <a:pt x="185" y="43"/>
                  </a:cubicBezTo>
                  <a:cubicBezTo>
                    <a:pt x="184" y="46"/>
                    <a:pt x="185" y="50"/>
                    <a:pt x="185" y="53"/>
                  </a:cubicBezTo>
                  <a:cubicBezTo>
                    <a:pt x="185" y="54"/>
                    <a:pt x="185" y="55"/>
                    <a:pt x="185" y="56"/>
                  </a:cubicBezTo>
                  <a:moveTo>
                    <a:pt x="179" y="53"/>
                  </a:moveTo>
                  <a:cubicBezTo>
                    <a:pt x="178" y="52"/>
                    <a:pt x="176" y="52"/>
                    <a:pt x="175" y="51"/>
                  </a:cubicBezTo>
                  <a:cubicBezTo>
                    <a:pt x="175" y="49"/>
                    <a:pt x="174" y="48"/>
                    <a:pt x="174" y="46"/>
                  </a:cubicBezTo>
                  <a:cubicBezTo>
                    <a:pt x="174" y="43"/>
                    <a:pt x="174" y="41"/>
                    <a:pt x="174" y="39"/>
                  </a:cubicBezTo>
                  <a:cubicBezTo>
                    <a:pt x="175" y="39"/>
                    <a:pt x="176" y="40"/>
                    <a:pt x="177" y="40"/>
                  </a:cubicBezTo>
                  <a:cubicBezTo>
                    <a:pt x="177" y="40"/>
                    <a:pt x="177" y="40"/>
                    <a:pt x="177" y="40"/>
                  </a:cubicBezTo>
                  <a:cubicBezTo>
                    <a:pt x="177" y="41"/>
                    <a:pt x="177" y="41"/>
                    <a:pt x="177" y="41"/>
                  </a:cubicBezTo>
                  <a:cubicBezTo>
                    <a:pt x="178" y="44"/>
                    <a:pt x="179" y="47"/>
                    <a:pt x="179" y="50"/>
                  </a:cubicBezTo>
                  <a:cubicBezTo>
                    <a:pt x="179" y="51"/>
                    <a:pt x="179" y="52"/>
                    <a:pt x="179" y="53"/>
                  </a:cubicBezTo>
                  <a:moveTo>
                    <a:pt x="152" y="41"/>
                  </a:moveTo>
                  <a:cubicBezTo>
                    <a:pt x="152" y="40"/>
                    <a:pt x="151" y="39"/>
                    <a:pt x="151" y="38"/>
                  </a:cubicBezTo>
                  <a:cubicBezTo>
                    <a:pt x="151" y="38"/>
                    <a:pt x="151" y="37"/>
                    <a:pt x="152" y="37"/>
                  </a:cubicBezTo>
                  <a:cubicBezTo>
                    <a:pt x="152" y="41"/>
                    <a:pt x="152" y="41"/>
                    <a:pt x="152" y="41"/>
                  </a:cubicBezTo>
                  <a:moveTo>
                    <a:pt x="173" y="51"/>
                  </a:moveTo>
                  <a:cubicBezTo>
                    <a:pt x="171" y="50"/>
                    <a:pt x="170" y="50"/>
                    <a:pt x="169" y="49"/>
                  </a:cubicBezTo>
                  <a:cubicBezTo>
                    <a:pt x="167" y="45"/>
                    <a:pt x="166" y="40"/>
                    <a:pt x="166" y="36"/>
                  </a:cubicBezTo>
                  <a:cubicBezTo>
                    <a:pt x="168" y="37"/>
                    <a:pt x="170" y="37"/>
                    <a:pt x="172" y="38"/>
                  </a:cubicBezTo>
                  <a:cubicBezTo>
                    <a:pt x="172" y="38"/>
                    <a:pt x="172" y="38"/>
                    <a:pt x="172" y="38"/>
                  </a:cubicBezTo>
                  <a:cubicBezTo>
                    <a:pt x="172" y="41"/>
                    <a:pt x="171" y="44"/>
                    <a:pt x="172" y="47"/>
                  </a:cubicBezTo>
                  <a:cubicBezTo>
                    <a:pt x="172" y="48"/>
                    <a:pt x="172" y="49"/>
                    <a:pt x="173" y="51"/>
                  </a:cubicBezTo>
                  <a:moveTo>
                    <a:pt x="154" y="42"/>
                  </a:moveTo>
                  <a:cubicBezTo>
                    <a:pt x="154" y="36"/>
                    <a:pt x="154" y="36"/>
                    <a:pt x="154" y="36"/>
                  </a:cubicBezTo>
                  <a:cubicBezTo>
                    <a:pt x="154" y="36"/>
                    <a:pt x="154" y="36"/>
                    <a:pt x="154" y="36"/>
                  </a:cubicBezTo>
                  <a:cubicBezTo>
                    <a:pt x="154" y="35"/>
                    <a:pt x="154" y="34"/>
                    <a:pt x="154" y="34"/>
                  </a:cubicBezTo>
                  <a:cubicBezTo>
                    <a:pt x="154" y="33"/>
                    <a:pt x="154" y="33"/>
                    <a:pt x="154" y="33"/>
                  </a:cubicBezTo>
                  <a:cubicBezTo>
                    <a:pt x="155" y="33"/>
                    <a:pt x="155" y="32"/>
                    <a:pt x="156" y="32"/>
                  </a:cubicBezTo>
                  <a:cubicBezTo>
                    <a:pt x="156" y="32"/>
                    <a:pt x="156" y="32"/>
                    <a:pt x="156" y="32"/>
                  </a:cubicBezTo>
                  <a:cubicBezTo>
                    <a:pt x="157" y="33"/>
                    <a:pt x="157" y="33"/>
                    <a:pt x="157" y="33"/>
                  </a:cubicBezTo>
                  <a:cubicBezTo>
                    <a:pt x="158" y="35"/>
                    <a:pt x="158" y="38"/>
                    <a:pt x="158" y="40"/>
                  </a:cubicBezTo>
                  <a:cubicBezTo>
                    <a:pt x="159" y="42"/>
                    <a:pt x="159" y="44"/>
                    <a:pt x="161" y="45"/>
                  </a:cubicBezTo>
                  <a:cubicBezTo>
                    <a:pt x="161" y="46"/>
                    <a:pt x="161" y="46"/>
                    <a:pt x="161" y="46"/>
                  </a:cubicBezTo>
                  <a:cubicBezTo>
                    <a:pt x="162" y="46"/>
                    <a:pt x="163" y="44"/>
                    <a:pt x="162" y="44"/>
                  </a:cubicBezTo>
                  <a:cubicBezTo>
                    <a:pt x="161" y="43"/>
                    <a:pt x="161" y="40"/>
                    <a:pt x="160" y="38"/>
                  </a:cubicBezTo>
                  <a:cubicBezTo>
                    <a:pt x="160" y="37"/>
                    <a:pt x="160" y="35"/>
                    <a:pt x="160" y="33"/>
                  </a:cubicBezTo>
                  <a:cubicBezTo>
                    <a:pt x="161" y="34"/>
                    <a:pt x="162" y="34"/>
                    <a:pt x="164" y="35"/>
                  </a:cubicBezTo>
                  <a:cubicBezTo>
                    <a:pt x="164" y="39"/>
                    <a:pt x="165" y="44"/>
                    <a:pt x="166" y="48"/>
                  </a:cubicBezTo>
                  <a:cubicBezTo>
                    <a:pt x="162" y="47"/>
                    <a:pt x="159" y="45"/>
                    <a:pt x="155" y="43"/>
                  </a:cubicBezTo>
                  <a:cubicBezTo>
                    <a:pt x="155" y="42"/>
                    <a:pt x="155" y="42"/>
                    <a:pt x="154" y="42"/>
                  </a:cubicBezTo>
                  <a:cubicBezTo>
                    <a:pt x="154" y="42"/>
                    <a:pt x="154" y="42"/>
                    <a:pt x="154" y="42"/>
                  </a:cubicBezTo>
                  <a:moveTo>
                    <a:pt x="64" y="32"/>
                  </a:moveTo>
                  <a:cubicBezTo>
                    <a:pt x="63" y="32"/>
                    <a:pt x="62" y="31"/>
                    <a:pt x="61" y="31"/>
                  </a:cubicBezTo>
                  <a:cubicBezTo>
                    <a:pt x="59" y="30"/>
                    <a:pt x="58" y="29"/>
                    <a:pt x="57" y="29"/>
                  </a:cubicBezTo>
                  <a:cubicBezTo>
                    <a:pt x="60" y="30"/>
                    <a:pt x="62" y="31"/>
                    <a:pt x="64" y="32"/>
                  </a:cubicBezTo>
                  <a:moveTo>
                    <a:pt x="75" y="37"/>
                  </a:moveTo>
                  <a:cubicBezTo>
                    <a:pt x="74" y="37"/>
                    <a:pt x="73" y="36"/>
                    <a:pt x="73" y="36"/>
                  </a:cubicBezTo>
                  <a:cubicBezTo>
                    <a:pt x="73" y="36"/>
                    <a:pt x="73" y="36"/>
                    <a:pt x="73" y="36"/>
                  </a:cubicBezTo>
                  <a:cubicBezTo>
                    <a:pt x="73" y="35"/>
                    <a:pt x="73" y="35"/>
                    <a:pt x="73" y="35"/>
                  </a:cubicBezTo>
                  <a:cubicBezTo>
                    <a:pt x="74" y="33"/>
                    <a:pt x="74" y="31"/>
                    <a:pt x="75" y="29"/>
                  </a:cubicBezTo>
                  <a:cubicBezTo>
                    <a:pt x="75" y="29"/>
                    <a:pt x="75" y="29"/>
                    <a:pt x="75" y="29"/>
                  </a:cubicBezTo>
                  <a:cubicBezTo>
                    <a:pt x="76" y="29"/>
                    <a:pt x="77" y="30"/>
                    <a:pt x="78" y="31"/>
                  </a:cubicBezTo>
                  <a:cubicBezTo>
                    <a:pt x="81" y="33"/>
                    <a:pt x="79" y="36"/>
                    <a:pt x="78" y="39"/>
                  </a:cubicBezTo>
                  <a:cubicBezTo>
                    <a:pt x="78" y="39"/>
                    <a:pt x="77" y="39"/>
                    <a:pt x="76" y="38"/>
                  </a:cubicBezTo>
                  <a:cubicBezTo>
                    <a:pt x="77" y="37"/>
                    <a:pt x="77" y="37"/>
                    <a:pt x="77" y="36"/>
                  </a:cubicBezTo>
                  <a:cubicBezTo>
                    <a:pt x="77" y="35"/>
                    <a:pt x="77" y="34"/>
                    <a:pt x="78" y="33"/>
                  </a:cubicBezTo>
                  <a:cubicBezTo>
                    <a:pt x="79" y="32"/>
                    <a:pt x="78" y="31"/>
                    <a:pt x="77" y="31"/>
                  </a:cubicBezTo>
                  <a:cubicBezTo>
                    <a:pt x="77" y="31"/>
                    <a:pt x="77" y="31"/>
                    <a:pt x="77" y="32"/>
                  </a:cubicBezTo>
                  <a:cubicBezTo>
                    <a:pt x="75" y="33"/>
                    <a:pt x="76" y="35"/>
                    <a:pt x="75" y="37"/>
                  </a:cubicBezTo>
                  <a:moveTo>
                    <a:pt x="71" y="35"/>
                  </a:moveTo>
                  <a:cubicBezTo>
                    <a:pt x="68" y="32"/>
                    <a:pt x="65" y="30"/>
                    <a:pt x="62" y="28"/>
                  </a:cubicBezTo>
                  <a:cubicBezTo>
                    <a:pt x="62" y="28"/>
                    <a:pt x="62" y="28"/>
                    <a:pt x="62" y="28"/>
                  </a:cubicBezTo>
                  <a:cubicBezTo>
                    <a:pt x="61" y="27"/>
                    <a:pt x="63" y="25"/>
                    <a:pt x="63" y="24"/>
                  </a:cubicBezTo>
                  <a:cubicBezTo>
                    <a:pt x="64" y="23"/>
                    <a:pt x="64" y="22"/>
                    <a:pt x="65" y="21"/>
                  </a:cubicBezTo>
                  <a:cubicBezTo>
                    <a:pt x="66" y="22"/>
                    <a:pt x="68" y="23"/>
                    <a:pt x="69" y="24"/>
                  </a:cubicBezTo>
                  <a:cubicBezTo>
                    <a:pt x="68" y="26"/>
                    <a:pt x="67" y="28"/>
                    <a:pt x="67" y="30"/>
                  </a:cubicBezTo>
                  <a:cubicBezTo>
                    <a:pt x="66" y="31"/>
                    <a:pt x="67" y="31"/>
                    <a:pt x="68" y="31"/>
                  </a:cubicBezTo>
                  <a:cubicBezTo>
                    <a:pt x="68" y="31"/>
                    <a:pt x="68" y="31"/>
                    <a:pt x="69" y="30"/>
                  </a:cubicBezTo>
                  <a:cubicBezTo>
                    <a:pt x="69" y="29"/>
                    <a:pt x="70" y="27"/>
                    <a:pt x="71" y="26"/>
                  </a:cubicBezTo>
                  <a:cubicBezTo>
                    <a:pt x="71" y="25"/>
                    <a:pt x="71" y="25"/>
                    <a:pt x="71" y="25"/>
                  </a:cubicBezTo>
                  <a:cubicBezTo>
                    <a:pt x="72" y="26"/>
                    <a:pt x="73" y="27"/>
                    <a:pt x="74" y="28"/>
                  </a:cubicBezTo>
                  <a:cubicBezTo>
                    <a:pt x="73" y="28"/>
                    <a:pt x="73" y="28"/>
                    <a:pt x="73" y="28"/>
                  </a:cubicBezTo>
                  <a:cubicBezTo>
                    <a:pt x="72" y="30"/>
                    <a:pt x="72" y="32"/>
                    <a:pt x="71" y="34"/>
                  </a:cubicBezTo>
                  <a:cubicBezTo>
                    <a:pt x="71" y="35"/>
                    <a:pt x="71" y="35"/>
                    <a:pt x="71" y="35"/>
                  </a:cubicBezTo>
                  <a:moveTo>
                    <a:pt x="60" y="27"/>
                  </a:moveTo>
                  <a:cubicBezTo>
                    <a:pt x="59" y="27"/>
                    <a:pt x="59" y="27"/>
                    <a:pt x="59" y="27"/>
                  </a:cubicBezTo>
                  <a:cubicBezTo>
                    <a:pt x="57" y="26"/>
                    <a:pt x="56" y="25"/>
                    <a:pt x="54" y="24"/>
                  </a:cubicBezTo>
                  <a:cubicBezTo>
                    <a:pt x="55" y="21"/>
                    <a:pt x="56" y="18"/>
                    <a:pt x="58" y="15"/>
                  </a:cubicBezTo>
                  <a:cubicBezTo>
                    <a:pt x="60" y="16"/>
                    <a:pt x="61" y="18"/>
                    <a:pt x="63" y="19"/>
                  </a:cubicBezTo>
                  <a:cubicBezTo>
                    <a:pt x="62" y="21"/>
                    <a:pt x="61" y="23"/>
                    <a:pt x="60" y="25"/>
                  </a:cubicBezTo>
                  <a:cubicBezTo>
                    <a:pt x="60" y="26"/>
                    <a:pt x="60" y="26"/>
                    <a:pt x="60" y="27"/>
                  </a:cubicBezTo>
                  <a:moveTo>
                    <a:pt x="3" y="65"/>
                  </a:moveTo>
                  <a:cubicBezTo>
                    <a:pt x="3" y="65"/>
                    <a:pt x="3" y="65"/>
                    <a:pt x="3" y="65"/>
                  </a:cubicBezTo>
                  <a:cubicBezTo>
                    <a:pt x="3" y="63"/>
                    <a:pt x="3" y="61"/>
                    <a:pt x="5" y="59"/>
                  </a:cubicBezTo>
                  <a:cubicBezTo>
                    <a:pt x="5" y="59"/>
                    <a:pt x="5" y="59"/>
                    <a:pt x="5" y="59"/>
                  </a:cubicBezTo>
                  <a:cubicBezTo>
                    <a:pt x="5" y="59"/>
                    <a:pt x="5" y="59"/>
                    <a:pt x="5" y="59"/>
                  </a:cubicBezTo>
                  <a:cubicBezTo>
                    <a:pt x="6" y="57"/>
                    <a:pt x="7" y="55"/>
                    <a:pt x="8" y="53"/>
                  </a:cubicBezTo>
                  <a:cubicBezTo>
                    <a:pt x="10" y="50"/>
                    <a:pt x="11" y="48"/>
                    <a:pt x="12" y="45"/>
                  </a:cubicBezTo>
                  <a:cubicBezTo>
                    <a:pt x="13" y="44"/>
                    <a:pt x="13" y="43"/>
                    <a:pt x="14" y="42"/>
                  </a:cubicBezTo>
                  <a:cubicBezTo>
                    <a:pt x="17" y="37"/>
                    <a:pt x="21" y="31"/>
                    <a:pt x="24" y="26"/>
                  </a:cubicBezTo>
                  <a:cubicBezTo>
                    <a:pt x="27" y="22"/>
                    <a:pt x="30" y="18"/>
                    <a:pt x="32" y="12"/>
                  </a:cubicBezTo>
                  <a:cubicBezTo>
                    <a:pt x="32" y="12"/>
                    <a:pt x="32" y="12"/>
                    <a:pt x="32" y="12"/>
                  </a:cubicBezTo>
                  <a:cubicBezTo>
                    <a:pt x="33" y="13"/>
                    <a:pt x="34" y="14"/>
                    <a:pt x="35" y="14"/>
                  </a:cubicBezTo>
                  <a:cubicBezTo>
                    <a:pt x="34" y="15"/>
                    <a:pt x="34" y="17"/>
                    <a:pt x="36" y="17"/>
                  </a:cubicBezTo>
                  <a:cubicBezTo>
                    <a:pt x="44" y="21"/>
                    <a:pt x="49" y="29"/>
                    <a:pt x="57" y="33"/>
                  </a:cubicBezTo>
                  <a:cubicBezTo>
                    <a:pt x="63" y="36"/>
                    <a:pt x="69" y="38"/>
                    <a:pt x="74" y="42"/>
                  </a:cubicBezTo>
                  <a:cubicBezTo>
                    <a:pt x="74" y="42"/>
                    <a:pt x="74" y="42"/>
                    <a:pt x="74" y="42"/>
                  </a:cubicBezTo>
                  <a:cubicBezTo>
                    <a:pt x="69" y="42"/>
                    <a:pt x="64" y="44"/>
                    <a:pt x="59" y="46"/>
                  </a:cubicBezTo>
                  <a:cubicBezTo>
                    <a:pt x="56" y="46"/>
                    <a:pt x="54" y="47"/>
                    <a:pt x="51" y="48"/>
                  </a:cubicBezTo>
                  <a:cubicBezTo>
                    <a:pt x="48" y="49"/>
                    <a:pt x="45" y="50"/>
                    <a:pt x="42" y="51"/>
                  </a:cubicBezTo>
                  <a:cubicBezTo>
                    <a:pt x="33" y="56"/>
                    <a:pt x="22" y="57"/>
                    <a:pt x="13" y="62"/>
                  </a:cubicBezTo>
                  <a:cubicBezTo>
                    <a:pt x="13" y="62"/>
                    <a:pt x="12" y="62"/>
                    <a:pt x="12" y="63"/>
                  </a:cubicBezTo>
                  <a:cubicBezTo>
                    <a:pt x="12" y="63"/>
                    <a:pt x="11" y="63"/>
                    <a:pt x="11" y="63"/>
                  </a:cubicBezTo>
                  <a:cubicBezTo>
                    <a:pt x="8" y="64"/>
                    <a:pt x="5" y="64"/>
                    <a:pt x="3" y="65"/>
                  </a:cubicBezTo>
                  <a:moveTo>
                    <a:pt x="52" y="23"/>
                  </a:moveTo>
                  <a:cubicBezTo>
                    <a:pt x="51" y="23"/>
                    <a:pt x="50" y="22"/>
                    <a:pt x="49" y="21"/>
                  </a:cubicBezTo>
                  <a:cubicBezTo>
                    <a:pt x="48" y="20"/>
                    <a:pt x="47" y="20"/>
                    <a:pt x="46" y="19"/>
                  </a:cubicBezTo>
                  <a:cubicBezTo>
                    <a:pt x="46" y="19"/>
                    <a:pt x="47" y="19"/>
                    <a:pt x="47" y="18"/>
                  </a:cubicBezTo>
                  <a:cubicBezTo>
                    <a:pt x="47" y="17"/>
                    <a:pt x="48" y="16"/>
                    <a:pt x="49" y="14"/>
                  </a:cubicBezTo>
                  <a:cubicBezTo>
                    <a:pt x="49" y="13"/>
                    <a:pt x="49" y="12"/>
                    <a:pt x="50" y="10"/>
                  </a:cubicBezTo>
                  <a:cubicBezTo>
                    <a:pt x="51" y="11"/>
                    <a:pt x="53" y="12"/>
                    <a:pt x="55" y="13"/>
                  </a:cubicBezTo>
                  <a:cubicBezTo>
                    <a:pt x="55" y="13"/>
                    <a:pt x="56" y="13"/>
                    <a:pt x="56" y="14"/>
                  </a:cubicBezTo>
                  <a:cubicBezTo>
                    <a:pt x="54" y="17"/>
                    <a:pt x="53" y="20"/>
                    <a:pt x="52" y="23"/>
                  </a:cubicBezTo>
                  <a:moveTo>
                    <a:pt x="37" y="14"/>
                  </a:moveTo>
                  <a:cubicBezTo>
                    <a:pt x="37" y="14"/>
                    <a:pt x="37" y="14"/>
                    <a:pt x="37" y="14"/>
                  </a:cubicBezTo>
                  <a:cubicBezTo>
                    <a:pt x="36" y="13"/>
                    <a:pt x="36" y="13"/>
                    <a:pt x="36" y="13"/>
                  </a:cubicBezTo>
                  <a:cubicBezTo>
                    <a:pt x="35" y="12"/>
                    <a:pt x="34" y="11"/>
                    <a:pt x="33" y="9"/>
                  </a:cubicBezTo>
                  <a:cubicBezTo>
                    <a:pt x="33" y="9"/>
                    <a:pt x="33" y="9"/>
                    <a:pt x="33" y="9"/>
                  </a:cubicBezTo>
                  <a:cubicBezTo>
                    <a:pt x="35" y="10"/>
                    <a:pt x="36" y="12"/>
                    <a:pt x="37" y="14"/>
                  </a:cubicBezTo>
                  <a:moveTo>
                    <a:pt x="45" y="18"/>
                  </a:moveTo>
                  <a:cubicBezTo>
                    <a:pt x="44" y="18"/>
                    <a:pt x="44" y="17"/>
                    <a:pt x="43" y="17"/>
                  </a:cubicBezTo>
                  <a:cubicBezTo>
                    <a:pt x="42" y="16"/>
                    <a:pt x="42" y="15"/>
                    <a:pt x="41" y="15"/>
                  </a:cubicBezTo>
                  <a:cubicBezTo>
                    <a:pt x="41" y="12"/>
                    <a:pt x="43" y="10"/>
                    <a:pt x="43" y="7"/>
                  </a:cubicBezTo>
                  <a:cubicBezTo>
                    <a:pt x="44" y="8"/>
                    <a:pt x="46" y="8"/>
                    <a:pt x="47" y="9"/>
                  </a:cubicBezTo>
                  <a:cubicBezTo>
                    <a:pt x="48" y="9"/>
                    <a:pt x="48" y="9"/>
                    <a:pt x="48" y="9"/>
                  </a:cubicBezTo>
                  <a:cubicBezTo>
                    <a:pt x="48" y="10"/>
                    <a:pt x="47" y="12"/>
                    <a:pt x="47" y="13"/>
                  </a:cubicBezTo>
                  <a:cubicBezTo>
                    <a:pt x="46" y="14"/>
                    <a:pt x="45" y="16"/>
                    <a:pt x="45" y="18"/>
                  </a:cubicBezTo>
                  <a:cubicBezTo>
                    <a:pt x="45" y="18"/>
                    <a:pt x="45" y="18"/>
                    <a:pt x="45" y="18"/>
                  </a:cubicBezTo>
                  <a:moveTo>
                    <a:pt x="39" y="13"/>
                  </a:moveTo>
                  <a:cubicBezTo>
                    <a:pt x="38" y="12"/>
                    <a:pt x="38" y="11"/>
                    <a:pt x="37" y="10"/>
                  </a:cubicBezTo>
                  <a:cubicBezTo>
                    <a:pt x="38" y="8"/>
                    <a:pt x="38" y="6"/>
                    <a:pt x="39" y="5"/>
                  </a:cubicBezTo>
                  <a:cubicBezTo>
                    <a:pt x="39" y="5"/>
                    <a:pt x="40" y="6"/>
                    <a:pt x="41" y="6"/>
                  </a:cubicBezTo>
                  <a:cubicBezTo>
                    <a:pt x="41" y="7"/>
                    <a:pt x="41" y="7"/>
                    <a:pt x="41" y="7"/>
                  </a:cubicBezTo>
                  <a:cubicBezTo>
                    <a:pt x="41" y="9"/>
                    <a:pt x="40" y="11"/>
                    <a:pt x="39" y="13"/>
                  </a:cubicBezTo>
                  <a:moveTo>
                    <a:pt x="35" y="8"/>
                  </a:moveTo>
                  <a:cubicBezTo>
                    <a:pt x="35" y="8"/>
                    <a:pt x="34" y="7"/>
                    <a:pt x="34" y="7"/>
                  </a:cubicBezTo>
                  <a:cubicBezTo>
                    <a:pt x="34" y="6"/>
                    <a:pt x="33" y="5"/>
                    <a:pt x="32" y="5"/>
                  </a:cubicBezTo>
                  <a:cubicBezTo>
                    <a:pt x="32" y="5"/>
                    <a:pt x="33" y="4"/>
                    <a:pt x="34" y="3"/>
                  </a:cubicBezTo>
                  <a:cubicBezTo>
                    <a:pt x="34" y="3"/>
                    <a:pt x="35" y="3"/>
                    <a:pt x="35" y="3"/>
                  </a:cubicBezTo>
                  <a:cubicBezTo>
                    <a:pt x="36" y="3"/>
                    <a:pt x="36" y="3"/>
                    <a:pt x="37" y="3"/>
                  </a:cubicBezTo>
                  <a:cubicBezTo>
                    <a:pt x="36" y="5"/>
                    <a:pt x="36" y="6"/>
                    <a:pt x="35" y="8"/>
                  </a:cubicBezTo>
                  <a:moveTo>
                    <a:pt x="35" y="0"/>
                  </a:moveTo>
                  <a:cubicBezTo>
                    <a:pt x="32" y="0"/>
                    <a:pt x="29" y="4"/>
                    <a:pt x="30" y="7"/>
                  </a:cubicBezTo>
                  <a:cubicBezTo>
                    <a:pt x="24" y="14"/>
                    <a:pt x="19" y="22"/>
                    <a:pt x="15" y="30"/>
                  </a:cubicBezTo>
                  <a:cubicBezTo>
                    <a:pt x="14" y="31"/>
                    <a:pt x="13" y="32"/>
                    <a:pt x="13" y="33"/>
                  </a:cubicBezTo>
                  <a:cubicBezTo>
                    <a:pt x="10" y="37"/>
                    <a:pt x="8" y="42"/>
                    <a:pt x="5" y="46"/>
                  </a:cubicBezTo>
                  <a:cubicBezTo>
                    <a:pt x="5" y="47"/>
                    <a:pt x="5" y="47"/>
                    <a:pt x="5" y="48"/>
                  </a:cubicBezTo>
                  <a:cubicBezTo>
                    <a:pt x="5" y="50"/>
                    <a:pt x="4" y="51"/>
                    <a:pt x="3" y="53"/>
                  </a:cubicBezTo>
                  <a:cubicBezTo>
                    <a:pt x="3" y="53"/>
                    <a:pt x="3" y="53"/>
                    <a:pt x="3" y="53"/>
                  </a:cubicBezTo>
                  <a:cubicBezTo>
                    <a:pt x="2" y="55"/>
                    <a:pt x="2" y="56"/>
                    <a:pt x="1" y="57"/>
                  </a:cubicBezTo>
                  <a:cubicBezTo>
                    <a:pt x="1" y="58"/>
                    <a:pt x="1" y="59"/>
                    <a:pt x="2" y="60"/>
                  </a:cubicBezTo>
                  <a:cubicBezTo>
                    <a:pt x="1" y="61"/>
                    <a:pt x="0" y="64"/>
                    <a:pt x="0" y="66"/>
                  </a:cubicBezTo>
                  <a:cubicBezTo>
                    <a:pt x="1" y="67"/>
                    <a:pt x="1" y="67"/>
                    <a:pt x="1" y="67"/>
                  </a:cubicBezTo>
                  <a:cubicBezTo>
                    <a:pt x="1" y="67"/>
                    <a:pt x="1" y="67"/>
                    <a:pt x="1" y="67"/>
                  </a:cubicBezTo>
                  <a:cubicBezTo>
                    <a:pt x="2" y="68"/>
                    <a:pt x="2" y="68"/>
                    <a:pt x="2" y="68"/>
                  </a:cubicBezTo>
                  <a:cubicBezTo>
                    <a:pt x="3" y="68"/>
                    <a:pt x="4" y="69"/>
                    <a:pt x="5" y="69"/>
                  </a:cubicBezTo>
                  <a:cubicBezTo>
                    <a:pt x="6" y="69"/>
                    <a:pt x="8" y="68"/>
                    <a:pt x="10" y="67"/>
                  </a:cubicBezTo>
                  <a:cubicBezTo>
                    <a:pt x="10" y="67"/>
                    <a:pt x="11" y="67"/>
                    <a:pt x="11" y="67"/>
                  </a:cubicBezTo>
                  <a:cubicBezTo>
                    <a:pt x="14" y="67"/>
                    <a:pt x="18" y="67"/>
                    <a:pt x="20" y="65"/>
                  </a:cubicBezTo>
                  <a:cubicBezTo>
                    <a:pt x="20" y="65"/>
                    <a:pt x="20" y="65"/>
                    <a:pt x="20" y="65"/>
                  </a:cubicBezTo>
                  <a:cubicBezTo>
                    <a:pt x="27" y="63"/>
                    <a:pt x="34" y="60"/>
                    <a:pt x="40" y="57"/>
                  </a:cubicBezTo>
                  <a:cubicBezTo>
                    <a:pt x="42" y="65"/>
                    <a:pt x="51" y="71"/>
                    <a:pt x="59" y="75"/>
                  </a:cubicBezTo>
                  <a:cubicBezTo>
                    <a:pt x="62" y="77"/>
                    <a:pt x="65" y="79"/>
                    <a:pt x="68" y="81"/>
                  </a:cubicBezTo>
                  <a:cubicBezTo>
                    <a:pt x="76" y="84"/>
                    <a:pt x="84" y="85"/>
                    <a:pt x="92" y="85"/>
                  </a:cubicBezTo>
                  <a:cubicBezTo>
                    <a:pt x="97" y="85"/>
                    <a:pt x="103" y="85"/>
                    <a:pt x="108" y="84"/>
                  </a:cubicBezTo>
                  <a:cubicBezTo>
                    <a:pt x="129" y="80"/>
                    <a:pt x="147" y="67"/>
                    <a:pt x="155" y="47"/>
                  </a:cubicBezTo>
                  <a:cubicBezTo>
                    <a:pt x="166" y="55"/>
                    <a:pt x="182" y="54"/>
                    <a:pt x="190" y="66"/>
                  </a:cubicBezTo>
                  <a:cubicBezTo>
                    <a:pt x="190" y="66"/>
                    <a:pt x="190" y="66"/>
                    <a:pt x="190" y="66"/>
                  </a:cubicBezTo>
                  <a:cubicBezTo>
                    <a:pt x="190" y="70"/>
                    <a:pt x="189" y="74"/>
                    <a:pt x="189" y="78"/>
                  </a:cubicBezTo>
                  <a:cubicBezTo>
                    <a:pt x="184" y="91"/>
                    <a:pt x="171" y="101"/>
                    <a:pt x="161" y="109"/>
                  </a:cubicBezTo>
                  <a:cubicBezTo>
                    <a:pt x="152" y="115"/>
                    <a:pt x="142" y="119"/>
                    <a:pt x="133" y="123"/>
                  </a:cubicBezTo>
                  <a:cubicBezTo>
                    <a:pt x="122" y="127"/>
                    <a:pt x="110" y="129"/>
                    <a:pt x="99" y="130"/>
                  </a:cubicBezTo>
                  <a:cubicBezTo>
                    <a:pt x="96" y="130"/>
                    <a:pt x="94" y="131"/>
                    <a:pt x="92" y="131"/>
                  </a:cubicBezTo>
                  <a:cubicBezTo>
                    <a:pt x="76" y="131"/>
                    <a:pt x="61" y="125"/>
                    <a:pt x="50" y="113"/>
                  </a:cubicBezTo>
                  <a:cubicBezTo>
                    <a:pt x="39" y="101"/>
                    <a:pt x="35" y="83"/>
                    <a:pt x="35" y="67"/>
                  </a:cubicBezTo>
                  <a:cubicBezTo>
                    <a:pt x="35" y="65"/>
                    <a:pt x="34" y="64"/>
                    <a:pt x="33" y="64"/>
                  </a:cubicBezTo>
                  <a:cubicBezTo>
                    <a:pt x="32" y="64"/>
                    <a:pt x="31" y="65"/>
                    <a:pt x="31" y="66"/>
                  </a:cubicBezTo>
                  <a:cubicBezTo>
                    <a:pt x="31" y="83"/>
                    <a:pt x="35" y="99"/>
                    <a:pt x="45" y="113"/>
                  </a:cubicBezTo>
                  <a:cubicBezTo>
                    <a:pt x="55" y="126"/>
                    <a:pt x="70" y="133"/>
                    <a:pt x="87" y="134"/>
                  </a:cubicBezTo>
                  <a:cubicBezTo>
                    <a:pt x="89" y="135"/>
                    <a:pt x="90" y="135"/>
                    <a:pt x="92" y="135"/>
                  </a:cubicBezTo>
                  <a:cubicBezTo>
                    <a:pt x="113" y="135"/>
                    <a:pt x="134" y="127"/>
                    <a:pt x="152" y="118"/>
                  </a:cubicBezTo>
                  <a:cubicBezTo>
                    <a:pt x="165" y="112"/>
                    <a:pt x="177" y="102"/>
                    <a:pt x="186" y="91"/>
                  </a:cubicBezTo>
                  <a:cubicBezTo>
                    <a:pt x="186" y="90"/>
                    <a:pt x="186" y="90"/>
                    <a:pt x="186" y="90"/>
                  </a:cubicBezTo>
                  <a:cubicBezTo>
                    <a:pt x="188" y="90"/>
                    <a:pt x="189" y="88"/>
                    <a:pt x="190" y="86"/>
                  </a:cubicBezTo>
                  <a:cubicBezTo>
                    <a:pt x="190" y="86"/>
                    <a:pt x="190" y="86"/>
                    <a:pt x="190" y="86"/>
                  </a:cubicBezTo>
                  <a:cubicBezTo>
                    <a:pt x="191" y="86"/>
                    <a:pt x="192" y="86"/>
                    <a:pt x="192" y="84"/>
                  </a:cubicBezTo>
                  <a:cubicBezTo>
                    <a:pt x="192" y="83"/>
                    <a:pt x="192" y="82"/>
                    <a:pt x="192" y="81"/>
                  </a:cubicBezTo>
                  <a:cubicBezTo>
                    <a:pt x="192" y="81"/>
                    <a:pt x="193" y="80"/>
                    <a:pt x="193" y="80"/>
                  </a:cubicBezTo>
                  <a:cubicBezTo>
                    <a:pt x="195" y="75"/>
                    <a:pt x="197" y="71"/>
                    <a:pt x="197" y="66"/>
                  </a:cubicBezTo>
                  <a:cubicBezTo>
                    <a:pt x="197" y="65"/>
                    <a:pt x="197" y="65"/>
                    <a:pt x="197" y="65"/>
                  </a:cubicBezTo>
                  <a:cubicBezTo>
                    <a:pt x="198" y="62"/>
                    <a:pt x="198" y="58"/>
                    <a:pt x="198" y="55"/>
                  </a:cubicBezTo>
                  <a:cubicBezTo>
                    <a:pt x="197" y="49"/>
                    <a:pt x="196" y="48"/>
                    <a:pt x="191" y="45"/>
                  </a:cubicBezTo>
                  <a:cubicBezTo>
                    <a:pt x="191" y="45"/>
                    <a:pt x="191" y="45"/>
                    <a:pt x="191" y="45"/>
                  </a:cubicBezTo>
                  <a:cubicBezTo>
                    <a:pt x="190" y="45"/>
                    <a:pt x="190" y="45"/>
                    <a:pt x="190" y="45"/>
                  </a:cubicBezTo>
                  <a:cubicBezTo>
                    <a:pt x="188" y="41"/>
                    <a:pt x="180" y="39"/>
                    <a:pt x="176" y="38"/>
                  </a:cubicBezTo>
                  <a:cubicBezTo>
                    <a:pt x="172" y="36"/>
                    <a:pt x="169" y="35"/>
                    <a:pt x="165" y="33"/>
                  </a:cubicBezTo>
                  <a:cubicBezTo>
                    <a:pt x="165" y="33"/>
                    <a:pt x="165" y="33"/>
                    <a:pt x="165" y="33"/>
                  </a:cubicBezTo>
                  <a:cubicBezTo>
                    <a:pt x="162" y="32"/>
                    <a:pt x="159" y="31"/>
                    <a:pt x="156" y="30"/>
                  </a:cubicBezTo>
                  <a:cubicBezTo>
                    <a:pt x="155" y="30"/>
                    <a:pt x="155" y="30"/>
                    <a:pt x="155" y="30"/>
                  </a:cubicBezTo>
                  <a:cubicBezTo>
                    <a:pt x="153" y="30"/>
                    <a:pt x="153" y="31"/>
                    <a:pt x="152" y="31"/>
                  </a:cubicBezTo>
                  <a:cubicBezTo>
                    <a:pt x="152" y="32"/>
                    <a:pt x="152" y="32"/>
                    <a:pt x="152" y="32"/>
                  </a:cubicBezTo>
                  <a:cubicBezTo>
                    <a:pt x="148" y="33"/>
                    <a:pt x="145" y="37"/>
                    <a:pt x="143" y="41"/>
                  </a:cubicBezTo>
                  <a:cubicBezTo>
                    <a:pt x="143" y="41"/>
                    <a:pt x="143" y="41"/>
                    <a:pt x="143" y="41"/>
                  </a:cubicBezTo>
                  <a:cubicBezTo>
                    <a:pt x="142" y="41"/>
                    <a:pt x="142" y="41"/>
                    <a:pt x="142" y="42"/>
                  </a:cubicBezTo>
                  <a:cubicBezTo>
                    <a:pt x="142" y="42"/>
                    <a:pt x="142" y="43"/>
                    <a:pt x="142" y="43"/>
                  </a:cubicBezTo>
                  <a:cubicBezTo>
                    <a:pt x="141" y="45"/>
                    <a:pt x="141" y="46"/>
                    <a:pt x="140" y="46"/>
                  </a:cubicBezTo>
                  <a:cubicBezTo>
                    <a:pt x="138" y="51"/>
                    <a:pt x="134" y="56"/>
                    <a:pt x="130" y="59"/>
                  </a:cubicBezTo>
                  <a:cubicBezTo>
                    <a:pt x="126" y="63"/>
                    <a:pt x="120" y="65"/>
                    <a:pt x="115" y="68"/>
                  </a:cubicBezTo>
                  <a:cubicBezTo>
                    <a:pt x="114" y="68"/>
                    <a:pt x="113" y="69"/>
                    <a:pt x="112" y="69"/>
                  </a:cubicBezTo>
                  <a:cubicBezTo>
                    <a:pt x="110" y="70"/>
                    <a:pt x="108" y="70"/>
                    <a:pt x="107" y="71"/>
                  </a:cubicBezTo>
                  <a:cubicBezTo>
                    <a:pt x="103" y="71"/>
                    <a:pt x="100" y="71"/>
                    <a:pt x="97" y="71"/>
                  </a:cubicBezTo>
                  <a:cubicBezTo>
                    <a:pt x="95" y="71"/>
                    <a:pt x="93" y="71"/>
                    <a:pt x="91" y="71"/>
                  </a:cubicBezTo>
                  <a:cubicBezTo>
                    <a:pt x="89" y="71"/>
                    <a:pt x="86" y="71"/>
                    <a:pt x="84" y="71"/>
                  </a:cubicBezTo>
                  <a:cubicBezTo>
                    <a:pt x="82" y="70"/>
                    <a:pt x="80" y="69"/>
                    <a:pt x="78" y="68"/>
                  </a:cubicBezTo>
                  <a:cubicBezTo>
                    <a:pt x="77" y="68"/>
                    <a:pt x="77" y="68"/>
                    <a:pt x="77" y="68"/>
                  </a:cubicBezTo>
                  <a:cubicBezTo>
                    <a:pt x="71" y="67"/>
                    <a:pt x="64" y="62"/>
                    <a:pt x="59" y="58"/>
                  </a:cubicBezTo>
                  <a:cubicBezTo>
                    <a:pt x="59" y="57"/>
                    <a:pt x="58" y="56"/>
                    <a:pt x="57" y="55"/>
                  </a:cubicBezTo>
                  <a:cubicBezTo>
                    <a:pt x="60" y="54"/>
                    <a:pt x="62" y="52"/>
                    <a:pt x="65" y="51"/>
                  </a:cubicBezTo>
                  <a:cubicBezTo>
                    <a:pt x="66" y="51"/>
                    <a:pt x="66" y="51"/>
                    <a:pt x="66" y="51"/>
                  </a:cubicBezTo>
                  <a:cubicBezTo>
                    <a:pt x="68" y="50"/>
                    <a:pt x="69" y="50"/>
                    <a:pt x="71" y="49"/>
                  </a:cubicBezTo>
                  <a:cubicBezTo>
                    <a:pt x="74" y="49"/>
                    <a:pt x="77" y="48"/>
                    <a:pt x="79" y="46"/>
                  </a:cubicBezTo>
                  <a:cubicBezTo>
                    <a:pt x="81" y="46"/>
                    <a:pt x="82" y="44"/>
                    <a:pt x="81" y="43"/>
                  </a:cubicBezTo>
                  <a:cubicBezTo>
                    <a:pt x="80" y="42"/>
                    <a:pt x="80" y="42"/>
                    <a:pt x="80" y="42"/>
                  </a:cubicBezTo>
                  <a:cubicBezTo>
                    <a:pt x="79" y="39"/>
                    <a:pt x="82" y="37"/>
                    <a:pt x="82" y="34"/>
                  </a:cubicBezTo>
                  <a:cubicBezTo>
                    <a:pt x="82" y="31"/>
                    <a:pt x="81" y="30"/>
                    <a:pt x="79" y="29"/>
                  </a:cubicBezTo>
                  <a:cubicBezTo>
                    <a:pt x="75" y="26"/>
                    <a:pt x="71" y="23"/>
                    <a:pt x="67" y="20"/>
                  </a:cubicBezTo>
                  <a:cubicBezTo>
                    <a:pt x="63" y="17"/>
                    <a:pt x="60" y="13"/>
                    <a:pt x="56" y="11"/>
                  </a:cubicBezTo>
                  <a:cubicBezTo>
                    <a:pt x="52" y="9"/>
                    <a:pt x="47" y="7"/>
                    <a:pt x="43" y="5"/>
                  </a:cubicBezTo>
                  <a:cubicBezTo>
                    <a:pt x="41" y="4"/>
                    <a:pt x="38" y="0"/>
                    <a:pt x="3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5" name="Freeform 87"/>
            <p:cNvSpPr>
              <a:spLocks noEditPoints="1"/>
            </p:cNvSpPr>
            <p:nvPr/>
          </p:nvSpPr>
          <p:spPr bwMode="auto">
            <a:xfrm>
              <a:off x="10046956" y="507927"/>
              <a:ext cx="995363" cy="1160463"/>
            </a:xfrm>
            <a:custGeom>
              <a:avLst/>
              <a:gdLst>
                <a:gd name="T0" fmla="*/ 217 w 235"/>
                <a:gd name="T1" fmla="*/ 255 h 274"/>
                <a:gd name="T2" fmla="*/ 229 w 235"/>
                <a:gd name="T3" fmla="*/ 228 h 274"/>
                <a:gd name="T4" fmla="*/ 213 w 235"/>
                <a:gd name="T5" fmla="*/ 231 h 274"/>
                <a:gd name="T6" fmla="*/ 212 w 235"/>
                <a:gd name="T7" fmla="*/ 227 h 274"/>
                <a:gd name="T8" fmla="*/ 224 w 235"/>
                <a:gd name="T9" fmla="*/ 213 h 274"/>
                <a:gd name="T10" fmla="*/ 222 w 235"/>
                <a:gd name="T11" fmla="*/ 203 h 274"/>
                <a:gd name="T12" fmla="*/ 169 w 235"/>
                <a:gd name="T13" fmla="*/ 189 h 274"/>
                <a:gd name="T14" fmla="*/ 178 w 235"/>
                <a:gd name="T15" fmla="*/ 187 h 274"/>
                <a:gd name="T16" fmla="*/ 144 w 235"/>
                <a:gd name="T17" fmla="*/ 182 h 274"/>
                <a:gd name="T18" fmla="*/ 210 w 235"/>
                <a:gd name="T19" fmla="*/ 178 h 274"/>
                <a:gd name="T20" fmla="*/ 202 w 235"/>
                <a:gd name="T21" fmla="*/ 198 h 274"/>
                <a:gd name="T22" fmla="*/ 204 w 235"/>
                <a:gd name="T23" fmla="*/ 207 h 274"/>
                <a:gd name="T24" fmla="*/ 210 w 235"/>
                <a:gd name="T25" fmla="*/ 178 h 274"/>
                <a:gd name="T26" fmla="*/ 126 w 235"/>
                <a:gd name="T27" fmla="*/ 176 h 274"/>
                <a:gd name="T28" fmla="*/ 125 w 235"/>
                <a:gd name="T29" fmla="*/ 171 h 274"/>
                <a:gd name="T30" fmla="*/ 132 w 235"/>
                <a:gd name="T31" fmla="*/ 176 h 274"/>
                <a:gd name="T32" fmla="*/ 114 w 235"/>
                <a:gd name="T33" fmla="*/ 163 h 274"/>
                <a:gd name="T34" fmla="*/ 112 w 235"/>
                <a:gd name="T35" fmla="*/ 160 h 274"/>
                <a:gd name="T36" fmla="*/ 101 w 235"/>
                <a:gd name="T37" fmla="*/ 158 h 274"/>
                <a:gd name="T38" fmla="*/ 109 w 235"/>
                <a:gd name="T39" fmla="*/ 169 h 274"/>
                <a:gd name="T40" fmla="*/ 106 w 235"/>
                <a:gd name="T41" fmla="*/ 158 h 274"/>
                <a:gd name="T42" fmla="*/ 82 w 235"/>
                <a:gd name="T43" fmla="*/ 139 h 274"/>
                <a:gd name="T44" fmla="*/ 74 w 235"/>
                <a:gd name="T45" fmla="*/ 112 h 274"/>
                <a:gd name="T46" fmla="*/ 75 w 235"/>
                <a:gd name="T47" fmla="*/ 92 h 274"/>
                <a:gd name="T48" fmla="*/ 76 w 235"/>
                <a:gd name="T49" fmla="*/ 103 h 274"/>
                <a:gd name="T50" fmla="*/ 84 w 235"/>
                <a:gd name="T51" fmla="*/ 84 h 274"/>
                <a:gd name="T52" fmla="*/ 137 w 235"/>
                <a:gd name="T53" fmla="*/ 84 h 274"/>
                <a:gd name="T54" fmla="*/ 135 w 235"/>
                <a:gd name="T55" fmla="*/ 87 h 274"/>
                <a:gd name="T56" fmla="*/ 127 w 235"/>
                <a:gd name="T57" fmla="*/ 83 h 274"/>
                <a:gd name="T58" fmla="*/ 124 w 235"/>
                <a:gd name="T59" fmla="*/ 62 h 274"/>
                <a:gd name="T60" fmla="*/ 127 w 235"/>
                <a:gd name="T61" fmla="*/ 69 h 274"/>
                <a:gd name="T62" fmla="*/ 137 w 235"/>
                <a:gd name="T63" fmla="*/ 76 h 274"/>
                <a:gd name="T64" fmla="*/ 120 w 235"/>
                <a:gd name="T65" fmla="*/ 63 h 274"/>
                <a:gd name="T66" fmla="*/ 136 w 235"/>
                <a:gd name="T67" fmla="*/ 44 h 274"/>
                <a:gd name="T68" fmla="*/ 128 w 235"/>
                <a:gd name="T69" fmla="*/ 32 h 274"/>
                <a:gd name="T70" fmla="*/ 119 w 235"/>
                <a:gd name="T71" fmla="*/ 34 h 274"/>
                <a:gd name="T72" fmla="*/ 132 w 235"/>
                <a:gd name="T73" fmla="*/ 25 h 274"/>
                <a:gd name="T74" fmla="*/ 121 w 235"/>
                <a:gd name="T75" fmla="*/ 14 h 274"/>
                <a:gd name="T76" fmla="*/ 113 w 235"/>
                <a:gd name="T77" fmla="*/ 11 h 274"/>
                <a:gd name="T78" fmla="*/ 120 w 235"/>
                <a:gd name="T79" fmla="*/ 90 h 274"/>
                <a:gd name="T80" fmla="*/ 34 w 235"/>
                <a:gd name="T81" fmla="*/ 37 h 274"/>
                <a:gd name="T82" fmla="*/ 31 w 235"/>
                <a:gd name="T83" fmla="*/ 24 h 274"/>
                <a:gd name="T84" fmla="*/ 117 w 235"/>
                <a:gd name="T85" fmla="*/ 17 h 274"/>
                <a:gd name="T86" fmla="*/ 122 w 235"/>
                <a:gd name="T87" fmla="*/ 10 h 274"/>
                <a:gd name="T88" fmla="*/ 122 w 235"/>
                <a:gd name="T89" fmla="*/ 10 h 274"/>
                <a:gd name="T90" fmla="*/ 44 w 235"/>
                <a:gd name="T91" fmla="*/ 14 h 274"/>
                <a:gd name="T92" fmla="*/ 17 w 235"/>
                <a:gd name="T93" fmla="*/ 28 h 274"/>
                <a:gd name="T94" fmla="*/ 39 w 235"/>
                <a:gd name="T95" fmla="*/ 48 h 274"/>
                <a:gd name="T96" fmla="*/ 194 w 235"/>
                <a:gd name="T97" fmla="*/ 193 h 274"/>
                <a:gd name="T98" fmla="*/ 82 w 235"/>
                <a:gd name="T99" fmla="*/ 241 h 274"/>
                <a:gd name="T100" fmla="*/ 6 w 235"/>
                <a:gd name="T101" fmla="*/ 126 h 274"/>
                <a:gd name="T102" fmla="*/ 178 w 235"/>
                <a:gd name="T103" fmla="*/ 274 h 274"/>
                <a:gd name="T104" fmla="*/ 213 w 235"/>
                <a:gd name="T105" fmla="*/ 261 h 274"/>
                <a:gd name="T106" fmla="*/ 227 w 235"/>
                <a:gd name="T107" fmla="*/ 208 h 274"/>
                <a:gd name="T108" fmla="*/ 210 w 235"/>
                <a:gd name="T109" fmla="*/ 173 h 274"/>
                <a:gd name="T110" fmla="*/ 186 w 235"/>
                <a:gd name="T111" fmla="*/ 173 h 274"/>
                <a:gd name="T112" fmla="*/ 118 w 235"/>
                <a:gd name="T113" fmla="*/ 158 h 274"/>
                <a:gd name="T114" fmla="*/ 88 w 235"/>
                <a:gd name="T115" fmla="*/ 83 h 274"/>
                <a:gd name="T116" fmla="*/ 126 w 235"/>
                <a:gd name="T117" fmla="*/ 99 h 274"/>
                <a:gd name="T118" fmla="*/ 134 w 235"/>
                <a:gd name="T119" fmla="*/ 1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4">
                  <a:moveTo>
                    <a:pt x="215" y="254"/>
                  </a:moveTo>
                  <a:cubicBezTo>
                    <a:pt x="218" y="252"/>
                    <a:pt x="220" y="250"/>
                    <a:pt x="223" y="248"/>
                  </a:cubicBezTo>
                  <a:cubicBezTo>
                    <a:pt x="224" y="247"/>
                    <a:pt x="224" y="245"/>
                    <a:pt x="223" y="244"/>
                  </a:cubicBezTo>
                  <a:cubicBezTo>
                    <a:pt x="225" y="242"/>
                    <a:pt x="228" y="240"/>
                    <a:pt x="230" y="237"/>
                  </a:cubicBezTo>
                  <a:cubicBezTo>
                    <a:pt x="230" y="242"/>
                    <a:pt x="229" y="245"/>
                    <a:pt x="225" y="250"/>
                  </a:cubicBezTo>
                  <a:cubicBezTo>
                    <a:pt x="222" y="252"/>
                    <a:pt x="220" y="254"/>
                    <a:pt x="217" y="255"/>
                  </a:cubicBezTo>
                  <a:cubicBezTo>
                    <a:pt x="217" y="255"/>
                    <a:pt x="216" y="254"/>
                    <a:pt x="215" y="254"/>
                  </a:cubicBezTo>
                  <a:cubicBezTo>
                    <a:pt x="215" y="254"/>
                    <a:pt x="215" y="254"/>
                    <a:pt x="215" y="254"/>
                  </a:cubicBezTo>
                  <a:moveTo>
                    <a:pt x="214" y="247"/>
                  </a:moveTo>
                  <a:cubicBezTo>
                    <a:pt x="215" y="246"/>
                    <a:pt x="215" y="244"/>
                    <a:pt x="215" y="243"/>
                  </a:cubicBezTo>
                  <a:cubicBezTo>
                    <a:pt x="216" y="240"/>
                    <a:pt x="219" y="238"/>
                    <a:pt x="221" y="235"/>
                  </a:cubicBezTo>
                  <a:cubicBezTo>
                    <a:pt x="224" y="233"/>
                    <a:pt x="226" y="230"/>
                    <a:pt x="229" y="228"/>
                  </a:cubicBezTo>
                  <a:cubicBezTo>
                    <a:pt x="229" y="231"/>
                    <a:pt x="229" y="233"/>
                    <a:pt x="227" y="235"/>
                  </a:cubicBezTo>
                  <a:cubicBezTo>
                    <a:pt x="225" y="238"/>
                    <a:pt x="222" y="240"/>
                    <a:pt x="219" y="243"/>
                  </a:cubicBezTo>
                  <a:cubicBezTo>
                    <a:pt x="219" y="243"/>
                    <a:pt x="218" y="243"/>
                    <a:pt x="218" y="244"/>
                  </a:cubicBezTo>
                  <a:cubicBezTo>
                    <a:pt x="217" y="245"/>
                    <a:pt x="216" y="246"/>
                    <a:pt x="214" y="247"/>
                  </a:cubicBezTo>
                  <a:moveTo>
                    <a:pt x="214" y="238"/>
                  </a:moveTo>
                  <a:cubicBezTo>
                    <a:pt x="214" y="235"/>
                    <a:pt x="213" y="233"/>
                    <a:pt x="213" y="231"/>
                  </a:cubicBezTo>
                  <a:cubicBezTo>
                    <a:pt x="215" y="228"/>
                    <a:pt x="218" y="226"/>
                    <a:pt x="220" y="223"/>
                  </a:cubicBezTo>
                  <a:cubicBezTo>
                    <a:pt x="222" y="221"/>
                    <a:pt x="224" y="218"/>
                    <a:pt x="226" y="216"/>
                  </a:cubicBezTo>
                  <a:cubicBezTo>
                    <a:pt x="227" y="218"/>
                    <a:pt x="228" y="221"/>
                    <a:pt x="229" y="224"/>
                  </a:cubicBezTo>
                  <a:cubicBezTo>
                    <a:pt x="225" y="227"/>
                    <a:pt x="221" y="231"/>
                    <a:pt x="218" y="234"/>
                  </a:cubicBezTo>
                  <a:cubicBezTo>
                    <a:pt x="216" y="235"/>
                    <a:pt x="215" y="237"/>
                    <a:pt x="214" y="238"/>
                  </a:cubicBezTo>
                  <a:moveTo>
                    <a:pt x="212" y="227"/>
                  </a:moveTo>
                  <a:cubicBezTo>
                    <a:pt x="211" y="225"/>
                    <a:pt x="210" y="223"/>
                    <a:pt x="210" y="221"/>
                  </a:cubicBezTo>
                  <a:cubicBezTo>
                    <a:pt x="211" y="218"/>
                    <a:pt x="213" y="216"/>
                    <a:pt x="215" y="214"/>
                  </a:cubicBezTo>
                  <a:cubicBezTo>
                    <a:pt x="217" y="211"/>
                    <a:pt x="220" y="209"/>
                    <a:pt x="223" y="207"/>
                  </a:cubicBezTo>
                  <a:cubicBezTo>
                    <a:pt x="224" y="209"/>
                    <a:pt x="224" y="211"/>
                    <a:pt x="225" y="212"/>
                  </a:cubicBezTo>
                  <a:cubicBezTo>
                    <a:pt x="225" y="213"/>
                    <a:pt x="225" y="213"/>
                    <a:pt x="225" y="213"/>
                  </a:cubicBezTo>
                  <a:cubicBezTo>
                    <a:pt x="224" y="213"/>
                    <a:pt x="224" y="213"/>
                    <a:pt x="224" y="213"/>
                  </a:cubicBezTo>
                  <a:cubicBezTo>
                    <a:pt x="221" y="217"/>
                    <a:pt x="218" y="221"/>
                    <a:pt x="215" y="224"/>
                  </a:cubicBezTo>
                  <a:cubicBezTo>
                    <a:pt x="214" y="225"/>
                    <a:pt x="213" y="226"/>
                    <a:pt x="212" y="227"/>
                  </a:cubicBezTo>
                  <a:moveTo>
                    <a:pt x="208" y="217"/>
                  </a:moveTo>
                  <a:cubicBezTo>
                    <a:pt x="207" y="215"/>
                    <a:pt x="206" y="213"/>
                    <a:pt x="206" y="211"/>
                  </a:cubicBezTo>
                  <a:cubicBezTo>
                    <a:pt x="210" y="205"/>
                    <a:pt x="214" y="199"/>
                    <a:pt x="219" y="194"/>
                  </a:cubicBezTo>
                  <a:cubicBezTo>
                    <a:pt x="220" y="197"/>
                    <a:pt x="221" y="200"/>
                    <a:pt x="222" y="203"/>
                  </a:cubicBezTo>
                  <a:cubicBezTo>
                    <a:pt x="222" y="203"/>
                    <a:pt x="222" y="203"/>
                    <a:pt x="222" y="203"/>
                  </a:cubicBezTo>
                  <a:cubicBezTo>
                    <a:pt x="218" y="206"/>
                    <a:pt x="215" y="209"/>
                    <a:pt x="212" y="212"/>
                  </a:cubicBezTo>
                  <a:cubicBezTo>
                    <a:pt x="210" y="214"/>
                    <a:pt x="209" y="215"/>
                    <a:pt x="208" y="217"/>
                  </a:cubicBezTo>
                  <a:moveTo>
                    <a:pt x="167" y="191"/>
                  </a:moveTo>
                  <a:cubicBezTo>
                    <a:pt x="166" y="191"/>
                    <a:pt x="165" y="191"/>
                    <a:pt x="164" y="191"/>
                  </a:cubicBezTo>
                  <a:cubicBezTo>
                    <a:pt x="166" y="190"/>
                    <a:pt x="167" y="190"/>
                    <a:pt x="169" y="189"/>
                  </a:cubicBezTo>
                  <a:cubicBezTo>
                    <a:pt x="169" y="190"/>
                    <a:pt x="169" y="190"/>
                    <a:pt x="170" y="191"/>
                  </a:cubicBezTo>
                  <a:cubicBezTo>
                    <a:pt x="169" y="191"/>
                    <a:pt x="168" y="191"/>
                    <a:pt x="167" y="191"/>
                  </a:cubicBezTo>
                  <a:moveTo>
                    <a:pt x="176" y="189"/>
                  </a:moveTo>
                  <a:cubicBezTo>
                    <a:pt x="176" y="189"/>
                    <a:pt x="175" y="188"/>
                    <a:pt x="175" y="188"/>
                  </a:cubicBezTo>
                  <a:cubicBezTo>
                    <a:pt x="175" y="188"/>
                    <a:pt x="176" y="188"/>
                    <a:pt x="176" y="187"/>
                  </a:cubicBezTo>
                  <a:cubicBezTo>
                    <a:pt x="177" y="187"/>
                    <a:pt x="178" y="187"/>
                    <a:pt x="178" y="187"/>
                  </a:cubicBezTo>
                  <a:cubicBezTo>
                    <a:pt x="179" y="187"/>
                    <a:pt x="179" y="187"/>
                    <a:pt x="180" y="187"/>
                  </a:cubicBezTo>
                  <a:cubicBezTo>
                    <a:pt x="179" y="188"/>
                    <a:pt x="177" y="189"/>
                    <a:pt x="176" y="189"/>
                  </a:cubicBezTo>
                  <a:moveTo>
                    <a:pt x="145" y="184"/>
                  </a:moveTo>
                  <a:cubicBezTo>
                    <a:pt x="143" y="183"/>
                    <a:pt x="141" y="182"/>
                    <a:pt x="139" y="181"/>
                  </a:cubicBezTo>
                  <a:cubicBezTo>
                    <a:pt x="140" y="181"/>
                    <a:pt x="140" y="181"/>
                    <a:pt x="140" y="181"/>
                  </a:cubicBezTo>
                  <a:cubicBezTo>
                    <a:pt x="141" y="181"/>
                    <a:pt x="143" y="181"/>
                    <a:pt x="144" y="182"/>
                  </a:cubicBezTo>
                  <a:cubicBezTo>
                    <a:pt x="144" y="183"/>
                    <a:pt x="144" y="184"/>
                    <a:pt x="145" y="184"/>
                  </a:cubicBezTo>
                  <a:moveTo>
                    <a:pt x="199" y="182"/>
                  </a:moveTo>
                  <a:cubicBezTo>
                    <a:pt x="200" y="181"/>
                    <a:pt x="201" y="180"/>
                    <a:pt x="201" y="179"/>
                  </a:cubicBezTo>
                  <a:cubicBezTo>
                    <a:pt x="202" y="179"/>
                    <a:pt x="203" y="178"/>
                    <a:pt x="204" y="178"/>
                  </a:cubicBezTo>
                  <a:cubicBezTo>
                    <a:pt x="199" y="182"/>
                    <a:pt x="199" y="182"/>
                    <a:pt x="199" y="182"/>
                  </a:cubicBezTo>
                  <a:moveTo>
                    <a:pt x="210" y="178"/>
                  </a:moveTo>
                  <a:cubicBezTo>
                    <a:pt x="210" y="178"/>
                    <a:pt x="211" y="178"/>
                    <a:pt x="211" y="178"/>
                  </a:cubicBezTo>
                  <a:cubicBezTo>
                    <a:pt x="211" y="178"/>
                    <a:pt x="211" y="178"/>
                    <a:pt x="211" y="178"/>
                  </a:cubicBezTo>
                  <a:cubicBezTo>
                    <a:pt x="212" y="178"/>
                    <a:pt x="213" y="178"/>
                    <a:pt x="213" y="179"/>
                  </a:cubicBezTo>
                  <a:cubicBezTo>
                    <a:pt x="214" y="180"/>
                    <a:pt x="214" y="180"/>
                    <a:pt x="214" y="181"/>
                  </a:cubicBezTo>
                  <a:cubicBezTo>
                    <a:pt x="212" y="184"/>
                    <a:pt x="209" y="187"/>
                    <a:pt x="206" y="189"/>
                  </a:cubicBezTo>
                  <a:cubicBezTo>
                    <a:pt x="205" y="192"/>
                    <a:pt x="202" y="195"/>
                    <a:pt x="202" y="198"/>
                  </a:cubicBezTo>
                  <a:cubicBezTo>
                    <a:pt x="202" y="199"/>
                    <a:pt x="203" y="199"/>
                    <a:pt x="204" y="199"/>
                  </a:cubicBezTo>
                  <a:cubicBezTo>
                    <a:pt x="205" y="199"/>
                    <a:pt x="206" y="198"/>
                    <a:pt x="206" y="197"/>
                  </a:cubicBezTo>
                  <a:cubicBezTo>
                    <a:pt x="205" y="195"/>
                    <a:pt x="209" y="192"/>
                    <a:pt x="210" y="190"/>
                  </a:cubicBezTo>
                  <a:cubicBezTo>
                    <a:pt x="212" y="188"/>
                    <a:pt x="214" y="186"/>
                    <a:pt x="216" y="184"/>
                  </a:cubicBezTo>
                  <a:cubicBezTo>
                    <a:pt x="217" y="186"/>
                    <a:pt x="217" y="188"/>
                    <a:pt x="218" y="191"/>
                  </a:cubicBezTo>
                  <a:cubicBezTo>
                    <a:pt x="213" y="196"/>
                    <a:pt x="208" y="201"/>
                    <a:pt x="204" y="207"/>
                  </a:cubicBezTo>
                  <a:cubicBezTo>
                    <a:pt x="202" y="201"/>
                    <a:pt x="201" y="195"/>
                    <a:pt x="200" y="188"/>
                  </a:cubicBezTo>
                  <a:cubicBezTo>
                    <a:pt x="200" y="187"/>
                    <a:pt x="200" y="187"/>
                    <a:pt x="199" y="186"/>
                  </a:cubicBezTo>
                  <a:cubicBezTo>
                    <a:pt x="206" y="180"/>
                    <a:pt x="206" y="180"/>
                    <a:pt x="206" y="180"/>
                  </a:cubicBezTo>
                  <a:cubicBezTo>
                    <a:pt x="206" y="180"/>
                    <a:pt x="206" y="180"/>
                    <a:pt x="206" y="180"/>
                  </a:cubicBezTo>
                  <a:cubicBezTo>
                    <a:pt x="207" y="180"/>
                    <a:pt x="207" y="180"/>
                    <a:pt x="207" y="180"/>
                  </a:cubicBezTo>
                  <a:cubicBezTo>
                    <a:pt x="208" y="179"/>
                    <a:pt x="209" y="179"/>
                    <a:pt x="210" y="178"/>
                  </a:cubicBezTo>
                  <a:cubicBezTo>
                    <a:pt x="210" y="178"/>
                    <a:pt x="210" y="178"/>
                    <a:pt x="210" y="178"/>
                  </a:cubicBezTo>
                  <a:moveTo>
                    <a:pt x="187" y="180"/>
                  </a:moveTo>
                  <a:cubicBezTo>
                    <a:pt x="189" y="179"/>
                    <a:pt x="191" y="178"/>
                    <a:pt x="193" y="177"/>
                  </a:cubicBezTo>
                  <a:cubicBezTo>
                    <a:pt x="192" y="178"/>
                    <a:pt x="191" y="179"/>
                    <a:pt x="191" y="180"/>
                  </a:cubicBezTo>
                  <a:cubicBezTo>
                    <a:pt x="190" y="180"/>
                    <a:pt x="188" y="180"/>
                    <a:pt x="187" y="180"/>
                  </a:cubicBezTo>
                  <a:moveTo>
                    <a:pt x="126" y="176"/>
                  </a:moveTo>
                  <a:cubicBezTo>
                    <a:pt x="125" y="176"/>
                    <a:pt x="124" y="176"/>
                    <a:pt x="123" y="176"/>
                  </a:cubicBezTo>
                  <a:cubicBezTo>
                    <a:pt x="122" y="174"/>
                    <a:pt x="120" y="173"/>
                    <a:pt x="118" y="171"/>
                  </a:cubicBezTo>
                  <a:cubicBezTo>
                    <a:pt x="120" y="173"/>
                    <a:pt x="122" y="174"/>
                    <a:pt x="124" y="175"/>
                  </a:cubicBezTo>
                  <a:cubicBezTo>
                    <a:pt x="125" y="176"/>
                    <a:pt x="125" y="176"/>
                    <a:pt x="126" y="176"/>
                  </a:cubicBezTo>
                  <a:moveTo>
                    <a:pt x="132" y="176"/>
                  </a:moveTo>
                  <a:cubicBezTo>
                    <a:pt x="130" y="175"/>
                    <a:pt x="127" y="174"/>
                    <a:pt x="125" y="171"/>
                  </a:cubicBezTo>
                  <a:cubicBezTo>
                    <a:pt x="124" y="170"/>
                    <a:pt x="121" y="167"/>
                    <a:pt x="119" y="164"/>
                  </a:cubicBezTo>
                  <a:cubicBezTo>
                    <a:pt x="120" y="164"/>
                    <a:pt x="120" y="164"/>
                    <a:pt x="120" y="164"/>
                  </a:cubicBezTo>
                  <a:cubicBezTo>
                    <a:pt x="122" y="166"/>
                    <a:pt x="124" y="167"/>
                    <a:pt x="125" y="169"/>
                  </a:cubicBezTo>
                  <a:cubicBezTo>
                    <a:pt x="126" y="169"/>
                    <a:pt x="126" y="169"/>
                    <a:pt x="126" y="169"/>
                  </a:cubicBezTo>
                  <a:cubicBezTo>
                    <a:pt x="126" y="169"/>
                    <a:pt x="126" y="170"/>
                    <a:pt x="126" y="170"/>
                  </a:cubicBezTo>
                  <a:cubicBezTo>
                    <a:pt x="128" y="172"/>
                    <a:pt x="130" y="174"/>
                    <a:pt x="132" y="176"/>
                  </a:cubicBezTo>
                  <a:moveTo>
                    <a:pt x="114" y="163"/>
                  </a:moveTo>
                  <a:cubicBezTo>
                    <a:pt x="115" y="163"/>
                    <a:pt x="115" y="163"/>
                    <a:pt x="115" y="163"/>
                  </a:cubicBezTo>
                  <a:cubicBezTo>
                    <a:pt x="115" y="163"/>
                    <a:pt x="115" y="163"/>
                    <a:pt x="115" y="163"/>
                  </a:cubicBezTo>
                  <a:cubicBezTo>
                    <a:pt x="116" y="165"/>
                    <a:pt x="118" y="166"/>
                    <a:pt x="119" y="168"/>
                  </a:cubicBezTo>
                  <a:cubicBezTo>
                    <a:pt x="117" y="166"/>
                    <a:pt x="115" y="165"/>
                    <a:pt x="113" y="163"/>
                  </a:cubicBezTo>
                  <a:cubicBezTo>
                    <a:pt x="114" y="163"/>
                    <a:pt x="114" y="163"/>
                    <a:pt x="114" y="163"/>
                  </a:cubicBezTo>
                  <a:moveTo>
                    <a:pt x="112" y="160"/>
                  </a:moveTo>
                  <a:cubicBezTo>
                    <a:pt x="111" y="160"/>
                    <a:pt x="110" y="159"/>
                    <a:pt x="109" y="159"/>
                  </a:cubicBezTo>
                  <a:cubicBezTo>
                    <a:pt x="110" y="159"/>
                    <a:pt x="110" y="158"/>
                    <a:pt x="110" y="157"/>
                  </a:cubicBezTo>
                  <a:cubicBezTo>
                    <a:pt x="109" y="156"/>
                    <a:pt x="109" y="156"/>
                    <a:pt x="109" y="156"/>
                  </a:cubicBezTo>
                  <a:cubicBezTo>
                    <a:pt x="109" y="156"/>
                    <a:pt x="110" y="157"/>
                    <a:pt x="110" y="157"/>
                  </a:cubicBezTo>
                  <a:cubicBezTo>
                    <a:pt x="111" y="158"/>
                    <a:pt x="112" y="159"/>
                    <a:pt x="112" y="160"/>
                  </a:cubicBezTo>
                  <a:moveTo>
                    <a:pt x="95" y="155"/>
                  </a:moveTo>
                  <a:cubicBezTo>
                    <a:pt x="95" y="155"/>
                    <a:pt x="95" y="155"/>
                    <a:pt x="96" y="154"/>
                  </a:cubicBezTo>
                  <a:cubicBezTo>
                    <a:pt x="96" y="155"/>
                    <a:pt x="96" y="155"/>
                    <a:pt x="96" y="155"/>
                  </a:cubicBezTo>
                  <a:cubicBezTo>
                    <a:pt x="96" y="155"/>
                    <a:pt x="97" y="155"/>
                    <a:pt x="97" y="155"/>
                  </a:cubicBezTo>
                  <a:cubicBezTo>
                    <a:pt x="97" y="155"/>
                    <a:pt x="98" y="155"/>
                    <a:pt x="98" y="155"/>
                  </a:cubicBezTo>
                  <a:cubicBezTo>
                    <a:pt x="99" y="156"/>
                    <a:pt x="100" y="157"/>
                    <a:pt x="101" y="158"/>
                  </a:cubicBezTo>
                  <a:cubicBezTo>
                    <a:pt x="102" y="159"/>
                    <a:pt x="102" y="159"/>
                    <a:pt x="102" y="159"/>
                  </a:cubicBezTo>
                  <a:cubicBezTo>
                    <a:pt x="101" y="160"/>
                    <a:pt x="101" y="161"/>
                    <a:pt x="102" y="161"/>
                  </a:cubicBezTo>
                  <a:cubicBezTo>
                    <a:pt x="106" y="166"/>
                    <a:pt x="106" y="166"/>
                    <a:pt x="106" y="166"/>
                  </a:cubicBezTo>
                  <a:cubicBezTo>
                    <a:pt x="106" y="166"/>
                    <a:pt x="106" y="166"/>
                    <a:pt x="107" y="166"/>
                  </a:cubicBezTo>
                  <a:cubicBezTo>
                    <a:pt x="107" y="166"/>
                    <a:pt x="107" y="166"/>
                    <a:pt x="107" y="166"/>
                  </a:cubicBezTo>
                  <a:cubicBezTo>
                    <a:pt x="108" y="167"/>
                    <a:pt x="108" y="168"/>
                    <a:pt x="109" y="169"/>
                  </a:cubicBezTo>
                  <a:cubicBezTo>
                    <a:pt x="107" y="168"/>
                    <a:pt x="106" y="166"/>
                    <a:pt x="105" y="165"/>
                  </a:cubicBezTo>
                  <a:cubicBezTo>
                    <a:pt x="101" y="162"/>
                    <a:pt x="97" y="158"/>
                    <a:pt x="94" y="154"/>
                  </a:cubicBezTo>
                  <a:cubicBezTo>
                    <a:pt x="94" y="155"/>
                    <a:pt x="94" y="155"/>
                    <a:pt x="95" y="155"/>
                  </a:cubicBezTo>
                  <a:moveTo>
                    <a:pt x="102" y="154"/>
                  </a:moveTo>
                  <a:cubicBezTo>
                    <a:pt x="102" y="154"/>
                    <a:pt x="103" y="154"/>
                    <a:pt x="103" y="154"/>
                  </a:cubicBezTo>
                  <a:cubicBezTo>
                    <a:pt x="104" y="155"/>
                    <a:pt x="105" y="157"/>
                    <a:pt x="106" y="158"/>
                  </a:cubicBezTo>
                  <a:cubicBezTo>
                    <a:pt x="105" y="157"/>
                    <a:pt x="103" y="156"/>
                    <a:pt x="102" y="155"/>
                  </a:cubicBezTo>
                  <a:cubicBezTo>
                    <a:pt x="102" y="154"/>
                    <a:pt x="102" y="154"/>
                    <a:pt x="102" y="154"/>
                  </a:cubicBezTo>
                  <a:cubicBezTo>
                    <a:pt x="102" y="154"/>
                    <a:pt x="102" y="154"/>
                    <a:pt x="102" y="154"/>
                  </a:cubicBezTo>
                  <a:moveTo>
                    <a:pt x="93" y="153"/>
                  </a:moveTo>
                  <a:cubicBezTo>
                    <a:pt x="89" y="149"/>
                    <a:pt x="85" y="144"/>
                    <a:pt x="82" y="139"/>
                  </a:cubicBezTo>
                  <a:cubicBezTo>
                    <a:pt x="82" y="139"/>
                    <a:pt x="82" y="139"/>
                    <a:pt x="82" y="139"/>
                  </a:cubicBezTo>
                  <a:cubicBezTo>
                    <a:pt x="86" y="144"/>
                    <a:pt x="90" y="148"/>
                    <a:pt x="93" y="153"/>
                  </a:cubicBezTo>
                  <a:moveTo>
                    <a:pt x="83" y="132"/>
                  </a:moveTo>
                  <a:cubicBezTo>
                    <a:pt x="82" y="131"/>
                    <a:pt x="82" y="130"/>
                    <a:pt x="81" y="130"/>
                  </a:cubicBezTo>
                  <a:cubicBezTo>
                    <a:pt x="77" y="122"/>
                    <a:pt x="73" y="114"/>
                    <a:pt x="72" y="106"/>
                  </a:cubicBezTo>
                  <a:cubicBezTo>
                    <a:pt x="73" y="106"/>
                    <a:pt x="73" y="106"/>
                    <a:pt x="73" y="106"/>
                  </a:cubicBezTo>
                  <a:cubicBezTo>
                    <a:pt x="73" y="108"/>
                    <a:pt x="73" y="110"/>
                    <a:pt x="74" y="112"/>
                  </a:cubicBezTo>
                  <a:cubicBezTo>
                    <a:pt x="74" y="113"/>
                    <a:pt x="75" y="114"/>
                    <a:pt x="76" y="114"/>
                  </a:cubicBezTo>
                  <a:cubicBezTo>
                    <a:pt x="76" y="114"/>
                    <a:pt x="77" y="113"/>
                    <a:pt x="77" y="113"/>
                  </a:cubicBezTo>
                  <a:cubicBezTo>
                    <a:pt x="79" y="119"/>
                    <a:pt x="81" y="126"/>
                    <a:pt x="83" y="132"/>
                  </a:cubicBezTo>
                  <a:moveTo>
                    <a:pt x="76" y="103"/>
                  </a:moveTo>
                  <a:cubicBezTo>
                    <a:pt x="75" y="100"/>
                    <a:pt x="75" y="98"/>
                    <a:pt x="75" y="96"/>
                  </a:cubicBezTo>
                  <a:cubicBezTo>
                    <a:pt x="75" y="95"/>
                    <a:pt x="75" y="93"/>
                    <a:pt x="75" y="92"/>
                  </a:cubicBezTo>
                  <a:cubicBezTo>
                    <a:pt x="75" y="91"/>
                    <a:pt x="75" y="90"/>
                    <a:pt x="75" y="89"/>
                  </a:cubicBezTo>
                  <a:cubicBezTo>
                    <a:pt x="75" y="87"/>
                    <a:pt x="75" y="86"/>
                    <a:pt x="76" y="85"/>
                  </a:cubicBezTo>
                  <a:cubicBezTo>
                    <a:pt x="76" y="88"/>
                    <a:pt x="76" y="90"/>
                    <a:pt x="76" y="92"/>
                  </a:cubicBezTo>
                  <a:cubicBezTo>
                    <a:pt x="77" y="94"/>
                    <a:pt x="77" y="96"/>
                    <a:pt x="77" y="97"/>
                  </a:cubicBezTo>
                  <a:cubicBezTo>
                    <a:pt x="76" y="98"/>
                    <a:pt x="76" y="98"/>
                    <a:pt x="76" y="99"/>
                  </a:cubicBezTo>
                  <a:cubicBezTo>
                    <a:pt x="76" y="100"/>
                    <a:pt x="76" y="101"/>
                    <a:pt x="76" y="103"/>
                  </a:cubicBezTo>
                  <a:cubicBezTo>
                    <a:pt x="76" y="103"/>
                    <a:pt x="76" y="103"/>
                    <a:pt x="76" y="103"/>
                  </a:cubicBezTo>
                  <a:moveTo>
                    <a:pt x="83" y="87"/>
                  </a:moveTo>
                  <a:cubicBezTo>
                    <a:pt x="83" y="85"/>
                    <a:pt x="83" y="84"/>
                    <a:pt x="83" y="82"/>
                  </a:cubicBezTo>
                  <a:cubicBezTo>
                    <a:pt x="83" y="82"/>
                    <a:pt x="83" y="81"/>
                    <a:pt x="83" y="81"/>
                  </a:cubicBezTo>
                  <a:cubicBezTo>
                    <a:pt x="84" y="81"/>
                    <a:pt x="84" y="81"/>
                    <a:pt x="84" y="81"/>
                  </a:cubicBezTo>
                  <a:cubicBezTo>
                    <a:pt x="84" y="82"/>
                    <a:pt x="84" y="83"/>
                    <a:pt x="84" y="84"/>
                  </a:cubicBezTo>
                  <a:cubicBezTo>
                    <a:pt x="83" y="85"/>
                    <a:pt x="83" y="86"/>
                    <a:pt x="83" y="87"/>
                  </a:cubicBezTo>
                  <a:moveTo>
                    <a:pt x="127" y="83"/>
                  </a:moveTo>
                  <a:cubicBezTo>
                    <a:pt x="127" y="83"/>
                    <a:pt x="127" y="83"/>
                    <a:pt x="128" y="83"/>
                  </a:cubicBezTo>
                  <a:cubicBezTo>
                    <a:pt x="130" y="81"/>
                    <a:pt x="133" y="80"/>
                    <a:pt x="136" y="79"/>
                  </a:cubicBezTo>
                  <a:cubicBezTo>
                    <a:pt x="136" y="79"/>
                    <a:pt x="137" y="79"/>
                    <a:pt x="137" y="79"/>
                  </a:cubicBezTo>
                  <a:cubicBezTo>
                    <a:pt x="137" y="80"/>
                    <a:pt x="137" y="82"/>
                    <a:pt x="137" y="84"/>
                  </a:cubicBezTo>
                  <a:cubicBezTo>
                    <a:pt x="138" y="91"/>
                    <a:pt x="132" y="91"/>
                    <a:pt x="127" y="93"/>
                  </a:cubicBezTo>
                  <a:cubicBezTo>
                    <a:pt x="127" y="92"/>
                    <a:pt x="127" y="90"/>
                    <a:pt x="127" y="89"/>
                  </a:cubicBezTo>
                  <a:cubicBezTo>
                    <a:pt x="128" y="89"/>
                    <a:pt x="129" y="89"/>
                    <a:pt x="130" y="88"/>
                  </a:cubicBezTo>
                  <a:cubicBezTo>
                    <a:pt x="132" y="87"/>
                    <a:pt x="133" y="86"/>
                    <a:pt x="134" y="86"/>
                  </a:cubicBezTo>
                  <a:cubicBezTo>
                    <a:pt x="134" y="86"/>
                    <a:pt x="135" y="86"/>
                    <a:pt x="135" y="87"/>
                  </a:cubicBezTo>
                  <a:cubicBezTo>
                    <a:pt x="135" y="87"/>
                    <a:pt x="135" y="87"/>
                    <a:pt x="135" y="87"/>
                  </a:cubicBezTo>
                  <a:cubicBezTo>
                    <a:pt x="137" y="87"/>
                    <a:pt x="137" y="83"/>
                    <a:pt x="135" y="83"/>
                  </a:cubicBezTo>
                  <a:cubicBezTo>
                    <a:pt x="135" y="83"/>
                    <a:pt x="135" y="83"/>
                    <a:pt x="134" y="83"/>
                  </a:cubicBezTo>
                  <a:cubicBezTo>
                    <a:pt x="131" y="83"/>
                    <a:pt x="129" y="86"/>
                    <a:pt x="127" y="86"/>
                  </a:cubicBezTo>
                  <a:cubicBezTo>
                    <a:pt x="126" y="85"/>
                    <a:pt x="126" y="84"/>
                    <a:pt x="126" y="83"/>
                  </a:cubicBezTo>
                  <a:cubicBezTo>
                    <a:pt x="126" y="83"/>
                    <a:pt x="126" y="83"/>
                    <a:pt x="126" y="83"/>
                  </a:cubicBezTo>
                  <a:cubicBezTo>
                    <a:pt x="126" y="83"/>
                    <a:pt x="127" y="83"/>
                    <a:pt x="127" y="83"/>
                  </a:cubicBezTo>
                  <a:moveTo>
                    <a:pt x="68" y="94"/>
                  </a:moveTo>
                  <a:cubicBezTo>
                    <a:pt x="68" y="93"/>
                    <a:pt x="68" y="93"/>
                    <a:pt x="67" y="92"/>
                  </a:cubicBezTo>
                  <a:cubicBezTo>
                    <a:pt x="67" y="87"/>
                    <a:pt x="68" y="82"/>
                    <a:pt x="69" y="77"/>
                  </a:cubicBezTo>
                  <a:cubicBezTo>
                    <a:pt x="70" y="82"/>
                    <a:pt x="69" y="88"/>
                    <a:pt x="68" y="94"/>
                  </a:cubicBezTo>
                  <a:moveTo>
                    <a:pt x="126" y="80"/>
                  </a:moveTo>
                  <a:cubicBezTo>
                    <a:pt x="126" y="74"/>
                    <a:pt x="125" y="68"/>
                    <a:pt x="124" y="62"/>
                  </a:cubicBezTo>
                  <a:cubicBezTo>
                    <a:pt x="124" y="62"/>
                    <a:pt x="124" y="62"/>
                    <a:pt x="124" y="62"/>
                  </a:cubicBezTo>
                  <a:cubicBezTo>
                    <a:pt x="124" y="60"/>
                    <a:pt x="129" y="60"/>
                    <a:pt x="130" y="60"/>
                  </a:cubicBezTo>
                  <a:cubicBezTo>
                    <a:pt x="132" y="59"/>
                    <a:pt x="134" y="59"/>
                    <a:pt x="136" y="58"/>
                  </a:cubicBezTo>
                  <a:cubicBezTo>
                    <a:pt x="136" y="61"/>
                    <a:pt x="136" y="64"/>
                    <a:pt x="136" y="67"/>
                  </a:cubicBezTo>
                  <a:cubicBezTo>
                    <a:pt x="136" y="67"/>
                    <a:pt x="136" y="67"/>
                    <a:pt x="136" y="67"/>
                  </a:cubicBezTo>
                  <a:cubicBezTo>
                    <a:pt x="133" y="67"/>
                    <a:pt x="129" y="68"/>
                    <a:pt x="127" y="69"/>
                  </a:cubicBezTo>
                  <a:cubicBezTo>
                    <a:pt x="125" y="70"/>
                    <a:pt x="126" y="73"/>
                    <a:pt x="127" y="73"/>
                  </a:cubicBezTo>
                  <a:cubicBezTo>
                    <a:pt x="128" y="73"/>
                    <a:pt x="128" y="73"/>
                    <a:pt x="128" y="72"/>
                  </a:cubicBezTo>
                  <a:cubicBezTo>
                    <a:pt x="130" y="71"/>
                    <a:pt x="133" y="70"/>
                    <a:pt x="136" y="70"/>
                  </a:cubicBezTo>
                  <a:cubicBezTo>
                    <a:pt x="136" y="70"/>
                    <a:pt x="136" y="70"/>
                    <a:pt x="136" y="70"/>
                  </a:cubicBezTo>
                  <a:cubicBezTo>
                    <a:pt x="137" y="70"/>
                    <a:pt x="137" y="70"/>
                    <a:pt x="137" y="70"/>
                  </a:cubicBezTo>
                  <a:cubicBezTo>
                    <a:pt x="137" y="72"/>
                    <a:pt x="137" y="74"/>
                    <a:pt x="137" y="76"/>
                  </a:cubicBezTo>
                  <a:cubicBezTo>
                    <a:pt x="137" y="76"/>
                    <a:pt x="136" y="76"/>
                    <a:pt x="136" y="76"/>
                  </a:cubicBezTo>
                  <a:cubicBezTo>
                    <a:pt x="136" y="76"/>
                    <a:pt x="136" y="76"/>
                    <a:pt x="135" y="76"/>
                  </a:cubicBezTo>
                  <a:cubicBezTo>
                    <a:pt x="132" y="77"/>
                    <a:pt x="129" y="78"/>
                    <a:pt x="126" y="80"/>
                  </a:cubicBezTo>
                  <a:cubicBezTo>
                    <a:pt x="126" y="80"/>
                    <a:pt x="126" y="80"/>
                    <a:pt x="126" y="80"/>
                  </a:cubicBezTo>
                  <a:moveTo>
                    <a:pt x="122" y="69"/>
                  </a:moveTo>
                  <a:cubicBezTo>
                    <a:pt x="121" y="67"/>
                    <a:pt x="121" y="65"/>
                    <a:pt x="120" y="63"/>
                  </a:cubicBezTo>
                  <a:cubicBezTo>
                    <a:pt x="120" y="61"/>
                    <a:pt x="119" y="59"/>
                    <a:pt x="119" y="57"/>
                  </a:cubicBezTo>
                  <a:cubicBezTo>
                    <a:pt x="120" y="61"/>
                    <a:pt x="121" y="65"/>
                    <a:pt x="122" y="69"/>
                  </a:cubicBezTo>
                  <a:moveTo>
                    <a:pt x="123" y="58"/>
                  </a:moveTo>
                  <a:cubicBezTo>
                    <a:pt x="123" y="58"/>
                    <a:pt x="123" y="58"/>
                    <a:pt x="123" y="58"/>
                  </a:cubicBezTo>
                  <a:cubicBezTo>
                    <a:pt x="122" y="55"/>
                    <a:pt x="122" y="52"/>
                    <a:pt x="121" y="49"/>
                  </a:cubicBezTo>
                  <a:cubicBezTo>
                    <a:pt x="126" y="47"/>
                    <a:pt x="131" y="44"/>
                    <a:pt x="136" y="44"/>
                  </a:cubicBezTo>
                  <a:cubicBezTo>
                    <a:pt x="136" y="48"/>
                    <a:pt x="136" y="51"/>
                    <a:pt x="136" y="54"/>
                  </a:cubicBezTo>
                  <a:cubicBezTo>
                    <a:pt x="133" y="56"/>
                    <a:pt x="130" y="56"/>
                    <a:pt x="127" y="57"/>
                  </a:cubicBezTo>
                  <a:cubicBezTo>
                    <a:pt x="126" y="57"/>
                    <a:pt x="124" y="58"/>
                    <a:pt x="123" y="58"/>
                  </a:cubicBezTo>
                  <a:moveTo>
                    <a:pt x="120" y="35"/>
                  </a:moveTo>
                  <a:cubicBezTo>
                    <a:pt x="121" y="35"/>
                    <a:pt x="121" y="35"/>
                    <a:pt x="121" y="34"/>
                  </a:cubicBezTo>
                  <a:cubicBezTo>
                    <a:pt x="123" y="34"/>
                    <a:pt x="125" y="33"/>
                    <a:pt x="128" y="32"/>
                  </a:cubicBezTo>
                  <a:cubicBezTo>
                    <a:pt x="130" y="32"/>
                    <a:pt x="132" y="31"/>
                    <a:pt x="134" y="30"/>
                  </a:cubicBezTo>
                  <a:cubicBezTo>
                    <a:pt x="134" y="33"/>
                    <a:pt x="135" y="35"/>
                    <a:pt x="136" y="38"/>
                  </a:cubicBezTo>
                  <a:cubicBezTo>
                    <a:pt x="136" y="39"/>
                    <a:pt x="136" y="40"/>
                    <a:pt x="136" y="41"/>
                  </a:cubicBezTo>
                  <a:cubicBezTo>
                    <a:pt x="130" y="41"/>
                    <a:pt x="125" y="43"/>
                    <a:pt x="120" y="45"/>
                  </a:cubicBezTo>
                  <a:cubicBezTo>
                    <a:pt x="120" y="43"/>
                    <a:pt x="120" y="41"/>
                    <a:pt x="120" y="39"/>
                  </a:cubicBezTo>
                  <a:cubicBezTo>
                    <a:pt x="120" y="37"/>
                    <a:pt x="120" y="36"/>
                    <a:pt x="119" y="34"/>
                  </a:cubicBezTo>
                  <a:cubicBezTo>
                    <a:pt x="120" y="34"/>
                    <a:pt x="120" y="35"/>
                    <a:pt x="120" y="35"/>
                  </a:cubicBezTo>
                  <a:moveTo>
                    <a:pt x="119" y="32"/>
                  </a:moveTo>
                  <a:cubicBezTo>
                    <a:pt x="119" y="30"/>
                    <a:pt x="119" y="29"/>
                    <a:pt x="119" y="28"/>
                  </a:cubicBezTo>
                  <a:cubicBezTo>
                    <a:pt x="119" y="26"/>
                    <a:pt x="119" y="25"/>
                    <a:pt x="119" y="24"/>
                  </a:cubicBezTo>
                  <a:cubicBezTo>
                    <a:pt x="123" y="22"/>
                    <a:pt x="127" y="21"/>
                    <a:pt x="130" y="18"/>
                  </a:cubicBezTo>
                  <a:cubicBezTo>
                    <a:pt x="131" y="21"/>
                    <a:pt x="132" y="23"/>
                    <a:pt x="132" y="25"/>
                  </a:cubicBezTo>
                  <a:cubicBezTo>
                    <a:pt x="133" y="26"/>
                    <a:pt x="133" y="26"/>
                    <a:pt x="133" y="27"/>
                  </a:cubicBezTo>
                  <a:cubicBezTo>
                    <a:pt x="131" y="27"/>
                    <a:pt x="130" y="28"/>
                    <a:pt x="128" y="29"/>
                  </a:cubicBezTo>
                  <a:cubicBezTo>
                    <a:pt x="125" y="30"/>
                    <a:pt x="122" y="30"/>
                    <a:pt x="120" y="31"/>
                  </a:cubicBezTo>
                  <a:cubicBezTo>
                    <a:pt x="119" y="32"/>
                    <a:pt x="119" y="32"/>
                    <a:pt x="119" y="32"/>
                  </a:cubicBezTo>
                  <a:moveTo>
                    <a:pt x="120" y="20"/>
                  </a:moveTo>
                  <a:cubicBezTo>
                    <a:pt x="120" y="18"/>
                    <a:pt x="121" y="16"/>
                    <a:pt x="121" y="14"/>
                  </a:cubicBezTo>
                  <a:cubicBezTo>
                    <a:pt x="124" y="13"/>
                    <a:pt x="127" y="12"/>
                    <a:pt x="129" y="11"/>
                  </a:cubicBezTo>
                  <a:cubicBezTo>
                    <a:pt x="129" y="12"/>
                    <a:pt x="129" y="14"/>
                    <a:pt x="130" y="15"/>
                  </a:cubicBezTo>
                  <a:cubicBezTo>
                    <a:pt x="129" y="15"/>
                    <a:pt x="129" y="15"/>
                    <a:pt x="129" y="15"/>
                  </a:cubicBezTo>
                  <a:cubicBezTo>
                    <a:pt x="126" y="18"/>
                    <a:pt x="123" y="19"/>
                    <a:pt x="120" y="20"/>
                  </a:cubicBezTo>
                  <a:moveTo>
                    <a:pt x="92" y="14"/>
                  </a:moveTo>
                  <a:cubicBezTo>
                    <a:pt x="99" y="14"/>
                    <a:pt x="106" y="14"/>
                    <a:pt x="113" y="11"/>
                  </a:cubicBezTo>
                  <a:cubicBezTo>
                    <a:pt x="114" y="10"/>
                    <a:pt x="114" y="10"/>
                    <a:pt x="114" y="10"/>
                  </a:cubicBezTo>
                  <a:cubicBezTo>
                    <a:pt x="114" y="12"/>
                    <a:pt x="114" y="14"/>
                    <a:pt x="114" y="16"/>
                  </a:cubicBezTo>
                  <a:cubicBezTo>
                    <a:pt x="112" y="16"/>
                    <a:pt x="110" y="18"/>
                    <a:pt x="111" y="20"/>
                  </a:cubicBezTo>
                  <a:cubicBezTo>
                    <a:pt x="115" y="34"/>
                    <a:pt x="111" y="48"/>
                    <a:pt x="113" y="62"/>
                  </a:cubicBezTo>
                  <a:cubicBezTo>
                    <a:pt x="115" y="71"/>
                    <a:pt x="120" y="81"/>
                    <a:pt x="120" y="90"/>
                  </a:cubicBezTo>
                  <a:cubicBezTo>
                    <a:pt x="120" y="90"/>
                    <a:pt x="120" y="90"/>
                    <a:pt x="120" y="90"/>
                  </a:cubicBezTo>
                  <a:cubicBezTo>
                    <a:pt x="114" y="84"/>
                    <a:pt x="107" y="80"/>
                    <a:pt x="100" y="76"/>
                  </a:cubicBezTo>
                  <a:cubicBezTo>
                    <a:pt x="97" y="73"/>
                    <a:pt x="93" y="71"/>
                    <a:pt x="89" y="69"/>
                  </a:cubicBezTo>
                  <a:cubicBezTo>
                    <a:pt x="86" y="67"/>
                    <a:pt x="82" y="63"/>
                    <a:pt x="78" y="61"/>
                  </a:cubicBezTo>
                  <a:cubicBezTo>
                    <a:pt x="63" y="55"/>
                    <a:pt x="50" y="44"/>
                    <a:pt x="35" y="37"/>
                  </a:cubicBezTo>
                  <a:cubicBezTo>
                    <a:pt x="35" y="37"/>
                    <a:pt x="35" y="37"/>
                    <a:pt x="34" y="37"/>
                  </a:cubicBezTo>
                  <a:cubicBezTo>
                    <a:pt x="34" y="37"/>
                    <a:pt x="34" y="37"/>
                    <a:pt x="34" y="37"/>
                  </a:cubicBezTo>
                  <a:cubicBezTo>
                    <a:pt x="33" y="36"/>
                    <a:pt x="32" y="36"/>
                    <a:pt x="32" y="35"/>
                  </a:cubicBezTo>
                  <a:cubicBezTo>
                    <a:pt x="28" y="33"/>
                    <a:pt x="25" y="30"/>
                    <a:pt x="21" y="28"/>
                  </a:cubicBezTo>
                  <a:cubicBezTo>
                    <a:pt x="21" y="28"/>
                    <a:pt x="21" y="28"/>
                    <a:pt x="21" y="28"/>
                  </a:cubicBezTo>
                  <a:cubicBezTo>
                    <a:pt x="23" y="26"/>
                    <a:pt x="27" y="25"/>
                    <a:pt x="30" y="24"/>
                  </a:cubicBezTo>
                  <a:cubicBezTo>
                    <a:pt x="30" y="24"/>
                    <a:pt x="30" y="24"/>
                    <a:pt x="30" y="24"/>
                  </a:cubicBezTo>
                  <a:cubicBezTo>
                    <a:pt x="31" y="24"/>
                    <a:pt x="31" y="24"/>
                    <a:pt x="31" y="24"/>
                  </a:cubicBezTo>
                  <a:cubicBezTo>
                    <a:pt x="34" y="23"/>
                    <a:pt x="38" y="23"/>
                    <a:pt x="41" y="22"/>
                  </a:cubicBezTo>
                  <a:cubicBezTo>
                    <a:pt x="46" y="22"/>
                    <a:pt x="50" y="21"/>
                    <a:pt x="55" y="20"/>
                  </a:cubicBezTo>
                  <a:cubicBezTo>
                    <a:pt x="56" y="19"/>
                    <a:pt x="58" y="19"/>
                    <a:pt x="59" y="18"/>
                  </a:cubicBezTo>
                  <a:cubicBezTo>
                    <a:pt x="69" y="17"/>
                    <a:pt x="80" y="16"/>
                    <a:pt x="90" y="14"/>
                  </a:cubicBezTo>
                  <a:cubicBezTo>
                    <a:pt x="90" y="14"/>
                    <a:pt x="91" y="14"/>
                    <a:pt x="92" y="14"/>
                  </a:cubicBezTo>
                  <a:moveTo>
                    <a:pt x="117" y="17"/>
                  </a:moveTo>
                  <a:cubicBezTo>
                    <a:pt x="117" y="17"/>
                    <a:pt x="117" y="17"/>
                    <a:pt x="117" y="17"/>
                  </a:cubicBezTo>
                  <a:cubicBezTo>
                    <a:pt x="117" y="17"/>
                    <a:pt x="117" y="17"/>
                    <a:pt x="117" y="17"/>
                  </a:cubicBezTo>
                  <a:cubicBezTo>
                    <a:pt x="117" y="14"/>
                    <a:pt x="117" y="11"/>
                    <a:pt x="118" y="9"/>
                  </a:cubicBezTo>
                  <a:cubicBezTo>
                    <a:pt x="119" y="9"/>
                    <a:pt x="119" y="9"/>
                    <a:pt x="119" y="9"/>
                  </a:cubicBezTo>
                  <a:cubicBezTo>
                    <a:pt x="118" y="12"/>
                    <a:pt x="118" y="15"/>
                    <a:pt x="117" y="17"/>
                  </a:cubicBezTo>
                  <a:moveTo>
                    <a:pt x="122" y="10"/>
                  </a:moveTo>
                  <a:cubicBezTo>
                    <a:pt x="122" y="9"/>
                    <a:pt x="122" y="8"/>
                    <a:pt x="122" y="7"/>
                  </a:cubicBezTo>
                  <a:cubicBezTo>
                    <a:pt x="123" y="6"/>
                    <a:pt x="123" y="5"/>
                    <a:pt x="122" y="4"/>
                  </a:cubicBezTo>
                  <a:cubicBezTo>
                    <a:pt x="123" y="3"/>
                    <a:pt x="123" y="3"/>
                    <a:pt x="124" y="3"/>
                  </a:cubicBezTo>
                  <a:cubicBezTo>
                    <a:pt x="125" y="3"/>
                    <a:pt x="125" y="3"/>
                    <a:pt x="126" y="4"/>
                  </a:cubicBezTo>
                  <a:cubicBezTo>
                    <a:pt x="128" y="4"/>
                    <a:pt x="129" y="5"/>
                    <a:pt x="129" y="7"/>
                  </a:cubicBezTo>
                  <a:cubicBezTo>
                    <a:pt x="127" y="8"/>
                    <a:pt x="124" y="9"/>
                    <a:pt x="122" y="10"/>
                  </a:cubicBezTo>
                  <a:moveTo>
                    <a:pt x="124" y="0"/>
                  </a:moveTo>
                  <a:cubicBezTo>
                    <a:pt x="122" y="0"/>
                    <a:pt x="119" y="1"/>
                    <a:pt x="117" y="2"/>
                  </a:cubicBezTo>
                  <a:cubicBezTo>
                    <a:pt x="103" y="3"/>
                    <a:pt x="89" y="5"/>
                    <a:pt x="75" y="8"/>
                  </a:cubicBezTo>
                  <a:cubicBezTo>
                    <a:pt x="73" y="8"/>
                    <a:pt x="71" y="8"/>
                    <a:pt x="70" y="8"/>
                  </a:cubicBezTo>
                  <a:cubicBezTo>
                    <a:pt x="62" y="9"/>
                    <a:pt x="54" y="11"/>
                    <a:pt x="47" y="12"/>
                  </a:cubicBezTo>
                  <a:cubicBezTo>
                    <a:pt x="45" y="12"/>
                    <a:pt x="44" y="13"/>
                    <a:pt x="44" y="14"/>
                  </a:cubicBezTo>
                  <a:cubicBezTo>
                    <a:pt x="41" y="15"/>
                    <a:pt x="39" y="15"/>
                    <a:pt x="36" y="16"/>
                  </a:cubicBezTo>
                  <a:cubicBezTo>
                    <a:pt x="36" y="16"/>
                    <a:pt x="35" y="16"/>
                    <a:pt x="35" y="17"/>
                  </a:cubicBezTo>
                  <a:cubicBezTo>
                    <a:pt x="33" y="17"/>
                    <a:pt x="31" y="18"/>
                    <a:pt x="29" y="18"/>
                  </a:cubicBezTo>
                  <a:cubicBezTo>
                    <a:pt x="27" y="19"/>
                    <a:pt x="27" y="20"/>
                    <a:pt x="27" y="21"/>
                  </a:cubicBezTo>
                  <a:cubicBezTo>
                    <a:pt x="24" y="22"/>
                    <a:pt x="21" y="24"/>
                    <a:pt x="18" y="26"/>
                  </a:cubicBezTo>
                  <a:cubicBezTo>
                    <a:pt x="18" y="26"/>
                    <a:pt x="17" y="27"/>
                    <a:pt x="17" y="28"/>
                  </a:cubicBezTo>
                  <a:cubicBezTo>
                    <a:pt x="18" y="28"/>
                    <a:pt x="18" y="28"/>
                    <a:pt x="18" y="28"/>
                  </a:cubicBezTo>
                  <a:cubicBezTo>
                    <a:pt x="17" y="29"/>
                    <a:pt x="17" y="29"/>
                    <a:pt x="17" y="30"/>
                  </a:cubicBezTo>
                  <a:cubicBezTo>
                    <a:pt x="18" y="34"/>
                    <a:pt x="21" y="37"/>
                    <a:pt x="25" y="39"/>
                  </a:cubicBezTo>
                  <a:cubicBezTo>
                    <a:pt x="26" y="39"/>
                    <a:pt x="26" y="40"/>
                    <a:pt x="27" y="40"/>
                  </a:cubicBezTo>
                  <a:cubicBezTo>
                    <a:pt x="30" y="44"/>
                    <a:pt x="34" y="48"/>
                    <a:pt x="39" y="49"/>
                  </a:cubicBezTo>
                  <a:cubicBezTo>
                    <a:pt x="39" y="48"/>
                    <a:pt x="39" y="48"/>
                    <a:pt x="39" y="48"/>
                  </a:cubicBezTo>
                  <a:cubicBezTo>
                    <a:pt x="48" y="55"/>
                    <a:pt x="58" y="60"/>
                    <a:pt x="68" y="65"/>
                  </a:cubicBezTo>
                  <a:cubicBezTo>
                    <a:pt x="60" y="75"/>
                    <a:pt x="63" y="92"/>
                    <a:pt x="66" y="105"/>
                  </a:cubicBezTo>
                  <a:cubicBezTo>
                    <a:pt x="66" y="111"/>
                    <a:pt x="66" y="116"/>
                    <a:pt x="68" y="122"/>
                  </a:cubicBezTo>
                  <a:cubicBezTo>
                    <a:pt x="74" y="142"/>
                    <a:pt x="88" y="159"/>
                    <a:pt x="103" y="172"/>
                  </a:cubicBezTo>
                  <a:cubicBezTo>
                    <a:pt x="122" y="188"/>
                    <a:pt x="144" y="197"/>
                    <a:pt x="168" y="197"/>
                  </a:cubicBezTo>
                  <a:cubicBezTo>
                    <a:pt x="176" y="197"/>
                    <a:pt x="185" y="196"/>
                    <a:pt x="194" y="193"/>
                  </a:cubicBezTo>
                  <a:cubicBezTo>
                    <a:pt x="197" y="213"/>
                    <a:pt x="213" y="231"/>
                    <a:pt x="207" y="253"/>
                  </a:cubicBezTo>
                  <a:cubicBezTo>
                    <a:pt x="207" y="253"/>
                    <a:pt x="207" y="253"/>
                    <a:pt x="207" y="253"/>
                  </a:cubicBezTo>
                  <a:cubicBezTo>
                    <a:pt x="202" y="257"/>
                    <a:pt x="196" y="260"/>
                    <a:pt x="191" y="264"/>
                  </a:cubicBezTo>
                  <a:cubicBezTo>
                    <a:pt x="184" y="266"/>
                    <a:pt x="176" y="267"/>
                    <a:pt x="168" y="267"/>
                  </a:cubicBezTo>
                  <a:cubicBezTo>
                    <a:pt x="154" y="267"/>
                    <a:pt x="139" y="264"/>
                    <a:pt x="127" y="261"/>
                  </a:cubicBezTo>
                  <a:cubicBezTo>
                    <a:pt x="111" y="257"/>
                    <a:pt x="96" y="249"/>
                    <a:pt x="82" y="241"/>
                  </a:cubicBezTo>
                  <a:cubicBezTo>
                    <a:pt x="66" y="232"/>
                    <a:pt x="52" y="221"/>
                    <a:pt x="39" y="208"/>
                  </a:cubicBezTo>
                  <a:cubicBezTo>
                    <a:pt x="19" y="188"/>
                    <a:pt x="7" y="162"/>
                    <a:pt x="11" y="133"/>
                  </a:cubicBezTo>
                  <a:cubicBezTo>
                    <a:pt x="15" y="107"/>
                    <a:pt x="31" y="84"/>
                    <a:pt x="51" y="68"/>
                  </a:cubicBezTo>
                  <a:cubicBezTo>
                    <a:pt x="54" y="66"/>
                    <a:pt x="52" y="62"/>
                    <a:pt x="50" y="62"/>
                  </a:cubicBezTo>
                  <a:cubicBezTo>
                    <a:pt x="49" y="62"/>
                    <a:pt x="48" y="62"/>
                    <a:pt x="48" y="63"/>
                  </a:cubicBezTo>
                  <a:cubicBezTo>
                    <a:pt x="28" y="79"/>
                    <a:pt x="12" y="101"/>
                    <a:pt x="6" y="126"/>
                  </a:cubicBezTo>
                  <a:cubicBezTo>
                    <a:pt x="0" y="151"/>
                    <a:pt x="7" y="177"/>
                    <a:pt x="22" y="198"/>
                  </a:cubicBezTo>
                  <a:cubicBezTo>
                    <a:pt x="42" y="226"/>
                    <a:pt x="75" y="247"/>
                    <a:pt x="107" y="260"/>
                  </a:cubicBezTo>
                  <a:cubicBezTo>
                    <a:pt x="124" y="268"/>
                    <a:pt x="145" y="273"/>
                    <a:pt x="165" y="273"/>
                  </a:cubicBezTo>
                  <a:cubicBezTo>
                    <a:pt x="168" y="273"/>
                    <a:pt x="170" y="273"/>
                    <a:pt x="173" y="273"/>
                  </a:cubicBezTo>
                  <a:cubicBezTo>
                    <a:pt x="174" y="273"/>
                    <a:pt x="174" y="273"/>
                    <a:pt x="174" y="273"/>
                  </a:cubicBezTo>
                  <a:cubicBezTo>
                    <a:pt x="175" y="274"/>
                    <a:pt x="176" y="274"/>
                    <a:pt x="178" y="274"/>
                  </a:cubicBezTo>
                  <a:cubicBezTo>
                    <a:pt x="179" y="274"/>
                    <a:pt x="181" y="274"/>
                    <a:pt x="183" y="273"/>
                  </a:cubicBezTo>
                  <a:cubicBezTo>
                    <a:pt x="183" y="274"/>
                    <a:pt x="184" y="274"/>
                    <a:pt x="185" y="274"/>
                  </a:cubicBezTo>
                  <a:cubicBezTo>
                    <a:pt x="186" y="274"/>
                    <a:pt x="186" y="274"/>
                    <a:pt x="187" y="274"/>
                  </a:cubicBezTo>
                  <a:cubicBezTo>
                    <a:pt x="188" y="273"/>
                    <a:pt x="189" y="272"/>
                    <a:pt x="191" y="271"/>
                  </a:cubicBezTo>
                  <a:cubicBezTo>
                    <a:pt x="192" y="271"/>
                    <a:pt x="192" y="271"/>
                    <a:pt x="193" y="271"/>
                  </a:cubicBezTo>
                  <a:cubicBezTo>
                    <a:pt x="201" y="269"/>
                    <a:pt x="207" y="266"/>
                    <a:pt x="213" y="261"/>
                  </a:cubicBezTo>
                  <a:cubicBezTo>
                    <a:pt x="214" y="260"/>
                    <a:pt x="214" y="260"/>
                    <a:pt x="214" y="260"/>
                  </a:cubicBezTo>
                  <a:cubicBezTo>
                    <a:pt x="219" y="258"/>
                    <a:pt x="224" y="255"/>
                    <a:pt x="228" y="251"/>
                  </a:cubicBezTo>
                  <a:cubicBezTo>
                    <a:pt x="234" y="245"/>
                    <a:pt x="234" y="242"/>
                    <a:pt x="233" y="234"/>
                  </a:cubicBezTo>
                  <a:cubicBezTo>
                    <a:pt x="232" y="233"/>
                    <a:pt x="232" y="233"/>
                    <a:pt x="232" y="233"/>
                  </a:cubicBezTo>
                  <a:cubicBezTo>
                    <a:pt x="233" y="232"/>
                    <a:pt x="233" y="232"/>
                    <a:pt x="233" y="232"/>
                  </a:cubicBezTo>
                  <a:cubicBezTo>
                    <a:pt x="235" y="226"/>
                    <a:pt x="229" y="214"/>
                    <a:pt x="227" y="208"/>
                  </a:cubicBezTo>
                  <a:cubicBezTo>
                    <a:pt x="225" y="203"/>
                    <a:pt x="223" y="197"/>
                    <a:pt x="221" y="191"/>
                  </a:cubicBezTo>
                  <a:cubicBezTo>
                    <a:pt x="221" y="191"/>
                    <a:pt x="221" y="191"/>
                    <a:pt x="221" y="191"/>
                  </a:cubicBezTo>
                  <a:cubicBezTo>
                    <a:pt x="220" y="186"/>
                    <a:pt x="218" y="181"/>
                    <a:pt x="216" y="176"/>
                  </a:cubicBezTo>
                  <a:cubicBezTo>
                    <a:pt x="215" y="174"/>
                    <a:pt x="213" y="173"/>
                    <a:pt x="212" y="173"/>
                  </a:cubicBezTo>
                  <a:cubicBezTo>
                    <a:pt x="212" y="173"/>
                    <a:pt x="211" y="174"/>
                    <a:pt x="211" y="174"/>
                  </a:cubicBezTo>
                  <a:cubicBezTo>
                    <a:pt x="210" y="174"/>
                    <a:pt x="210" y="173"/>
                    <a:pt x="210" y="173"/>
                  </a:cubicBezTo>
                  <a:cubicBezTo>
                    <a:pt x="210" y="173"/>
                    <a:pt x="209" y="174"/>
                    <a:pt x="209" y="174"/>
                  </a:cubicBezTo>
                  <a:cubicBezTo>
                    <a:pt x="206" y="172"/>
                    <a:pt x="203" y="171"/>
                    <a:pt x="199" y="171"/>
                  </a:cubicBezTo>
                  <a:cubicBezTo>
                    <a:pt x="196" y="171"/>
                    <a:pt x="193" y="171"/>
                    <a:pt x="191" y="172"/>
                  </a:cubicBezTo>
                  <a:cubicBezTo>
                    <a:pt x="190" y="171"/>
                    <a:pt x="190" y="171"/>
                    <a:pt x="189" y="171"/>
                  </a:cubicBezTo>
                  <a:cubicBezTo>
                    <a:pt x="189" y="171"/>
                    <a:pt x="188" y="171"/>
                    <a:pt x="188" y="171"/>
                  </a:cubicBezTo>
                  <a:cubicBezTo>
                    <a:pt x="187" y="172"/>
                    <a:pt x="187" y="173"/>
                    <a:pt x="186" y="173"/>
                  </a:cubicBezTo>
                  <a:cubicBezTo>
                    <a:pt x="184" y="174"/>
                    <a:pt x="182" y="174"/>
                    <a:pt x="181" y="174"/>
                  </a:cubicBezTo>
                  <a:cubicBezTo>
                    <a:pt x="176" y="175"/>
                    <a:pt x="172" y="176"/>
                    <a:pt x="167" y="176"/>
                  </a:cubicBezTo>
                  <a:cubicBezTo>
                    <a:pt x="163" y="176"/>
                    <a:pt x="159" y="175"/>
                    <a:pt x="155" y="175"/>
                  </a:cubicBezTo>
                  <a:cubicBezTo>
                    <a:pt x="147" y="174"/>
                    <a:pt x="138" y="169"/>
                    <a:pt x="130" y="165"/>
                  </a:cubicBezTo>
                  <a:cubicBezTo>
                    <a:pt x="129" y="164"/>
                    <a:pt x="127" y="164"/>
                    <a:pt x="125" y="163"/>
                  </a:cubicBezTo>
                  <a:cubicBezTo>
                    <a:pt x="123" y="161"/>
                    <a:pt x="121" y="159"/>
                    <a:pt x="118" y="158"/>
                  </a:cubicBezTo>
                  <a:cubicBezTo>
                    <a:pt x="114" y="154"/>
                    <a:pt x="111" y="150"/>
                    <a:pt x="108" y="147"/>
                  </a:cubicBezTo>
                  <a:cubicBezTo>
                    <a:pt x="104" y="143"/>
                    <a:pt x="99" y="137"/>
                    <a:pt x="95" y="131"/>
                  </a:cubicBezTo>
                  <a:cubicBezTo>
                    <a:pt x="94" y="128"/>
                    <a:pt x="93" y="124"/>
                    <a:pt x="92" y="121"/>
                  </a:cubicBezTo>
                  <a:cubicBezTo>
                    <a:pt x="92" y="120"/>
                    <a:pt x="92" y="120"/>
                    <a:pt x="92" y="120"/>
                  </a:cubicBezTo>
                  <a:cubicBezTo>
                    <a:pt x="87" y="111"/>
                    <a:pt x="86" y="98"/>
                    <a:pt x="87" y="88"/>
                  </a:cubicBezTo>
                  <a:cubicBezTo>
                    <a:pt x="87" y="87"/>
                    <a:pt x="87" y="85"/>
                    <a:pt x="88" y="83"/>
                  </a:cubicBezTo>
                  <a:cubicBezTo>
                    <a:pt x="92" y="85"/>
                    <a:pt x="96" y="87"/>
                    <a:pt x="100" y="89"/>
                  </a:cubicBezTo>
                  <a:cubicBezTo>
                    <a:pt x="101" y="89"/>
                    <a:pt x="101" y="89"/>
                    <a:pt x="101" y="89"/>
                  </a:cubicBezTo>
                  <a:cubicBezTo>
                    <a:pt x="104" y="91"/>
                    <a:pt x="106" y="92"/>
                    <a:pt x="108" y="94"/>
                  </a:cubicBezTo>
                  <a:cubicBezTo>
                    <a:pt x="112" y="98"/>
                    <a:pt x="116" y="101"/>
                    <a:pt x="120" y="101"/>
                  </a:cubicBezTo>
                  <a:cubicBezTo>
                    <a:pt x="121" y="101"/>
                    <a:pt x="122" y="101"/>
                    <a:pt x="122" y="101"/>
                  </a:cubicBezTo>
                  <a:cubicBezTo>
                    <a:pt x="124" y="101"/>
                    <a:pt x="125" y="101"/>
                    <a:pt x="126" y="99"/>
                  </a:cubicBezTo>
                  <a:cubicBezTo>
                    <a:pt x="126" y="98"/>
                    <a:pt x="126" y="98"/>
                    <a:pt x="126" y="98"/>
                  </a:cubicBezTo>
                  <a:cubicBezTo>
                    <a:pt x="128" y="93"/>
                    <a:pt x="134" y="95"/>
                    <a:pt x="138" y="92"/>
                  </a:cubicBezTo>
                  <a:cubicBezTo>
                    <a:pt x="141" y="90"/>
                    <a:pt x="141" y="87"/>
                    <a:pt x="141" y="83"/>
                  </a:cubicBezTo>
                  <a:cubicBezTo>
                    <a:pt x="140" y="76"/>
                    <a:pt x="140" y="68"/>
                    <a:pt x="140" y="61"/>
                  </a:cubicBezTo>
                  <a:cubicBezTo>
                    <a:pt x="139" y="53"/>
                    <a:pt x="140" y="45"/>
                    <a:pt x="139" y="37"/>
                  </a:cubicBezTo>
                  <a:cubicBezTo>
                    <a:pt x="138" y="30"/>
                    <a:pt x="135" y="23"/>
                    <a:pt x="134" y="17"/>
                  </a:cubicBezTo>
                  <a:cubicBezTo>
                    <a:pt x="132" y="12"/>
                    <a:pt x="134" y="5"/>
                    <a:pt x="131" y="2"/>
                  </a:cubicBezTo>
                  <a:cubicBezTo>
                    <a:pt x="130" y="1"/>
                    <a:pt x="127" y="0"/>
                    <a:pt x="12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sp>
        <p:nvSpPr>
          <p:cNvPr id="3" name="流程图: 离页连接符 2"/>
          <p:cNvSpPr/>
          <p:nvPr/>
        </p:nvSpPr>
        <p:spPr>
          <a:xfrm>
            <a:off x="13038981" y="2384693"/>
            <a:ext cx="1692234" cy="1773054"/>
          </a:xfrm>
          <a:prstGeom prst="flowChartOffpageConnector">
            <a:avLst/>
          </a:prstGeom>
          <a:blipFill dpi="0" rotWithShape="1">
            <a:blip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r>
              <a:rPr lang="en-US" altLang="zh-CN" sz="9600" b="1" kern="0" dirty="0">
                <a:solidFill>
                  <a:prstClr val="white"/>
                </a:solidFill>
                <a:latin typeface="Arial" panose="020B0604020202020204"/>
                <a:ea typeface="微软雅黑" panose="020B0503020204020204" pitchFamily="34" charset="-122"/>
              </a:rPr>
              <a:t>4</a:t>
            </a:r>
            <a:endParaRPr kumimoji="0" lang="zh-CN" altLang="en-US" sz="9600" b="1" i="0" u="none" strike="noStrike" kern="0" cap="none" spc="0" normalizeH="0" baseline="0" noProof="0" dirty="0" smtClean="0">
              <a:ln>
                <a:noFill/>
              </a:ln>
              <a:solidFill>
                <a:prstClr val="white"/>
              </a:solidFill>
              <a:effectLst/>
              <a:uLnTx/>
              <a:uFillTx/>
              <a:latin typeface="Arial" panose="020B0604020202020204"/>
              <a:ea typeface="微软雅黑" panose="020B0503020204020204" pitchFamily="34" charset="-122"/>
              <a:cs typeface="+mn-cs"/>
            </a:endParaRPr>
          </a:p>
        </p:txBody>
      </p:sp>
      <p:cxnSp>
        <p:nvCxnSpPr>
          <p:cNvPr id="5" name="直接连接符 4"/>
          <p:cNvCxnSpPr/>
          <p:nvPr/>
        </p:nvCxnSpPr>
        <p:spPr>
          <a:xfrm>
            <a:off x="14934415" y="3234632"/>
            <a:ext cx="5753100" cy="0"/>
          </a:xfrm>
          <a:prstGeom prst="line">
            <a:avLst/>
          </a:prstGeom>
          <a:noFill/>
          <a:ln w="12700" cap="flat" cmpd="sng" algn="ctr">
            <a:solidFill>
              <a:schemeClr val="bg1"/>
            </a:solidFill>
            <a:prstDash val="solid"/>
            <a:miter lim="800000"/>
          </a:ln>
          <a:effectLst/>
        </p:spPr>
      </p:cxnSp>
      <p:sp>
        <p:nvSpPr>
          <p:cNvPr id="6" name="文本框 32"/>
          <p:cNvSpPr txBox="1"/>
          <p:nvPr/>
        </p:nvSpPr>
        <p:spPr>
          <a:xfrm>
            <a:off x="15431441" y="2398787"/>
            <a:ext cx="4493538" cy="830997"/>
          </a:xfrm>
          <a:prstGeom prst="rect">
            <a:avLst/>
          </a:prstGeom>
          <a:noFill/>
        </p:spPr>
        <p:txBody>
          <a:bodyPr wrap="none" rtlCol="0">
            <a:spAutoFit/>
          </a:bodyPr>
          <a:lstStyle/>
          <a:p>
            <a:r>
              <a:rPr lang="zh-CN" altLang="en-US" sz="48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研究成果与应用</a:t>
            </a:r>
            <a:endParaRPr lang="zh-CN" altLang="en-US" sz="4800" b="1"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658912" y="3715793"/>
            <a:ext cx="204811" cy="720362"/>
            <a:chOff x="6962660" y="2561033"/>
            <a:chExt cx="200967" cy="706844"/>
          </a:xfrm>
          <a:solidFill>
            <a:srgbClr val="F2F2F2"/>
          </a:solidFill>
        </p:grpSpPr>
        <p:sp>
          <p:nvSpPr>
            <p:cNvPr id="10" name="椭圆 9"/>
            <p:cNvSpPr/>
            <p:nvPr/>
          </p:nvSpPr>
          <p:spPr>
            <a:xfrm>
              <a:off x="6962660" y="2561033"/>
              <a:ext cx="200967" cy="200967"/>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椭圆 10"/>
            <p:cNvSpPr/>
            <p:nvPr/>
          </p:nvSpPr>
          <p:spPr>
            <a:xfrm>
              <a:off x="6962660" y="3066910"/>
              <a:ext cx="200967" cy="200967"/>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4" name="矩形 122"/>
          <p:cNvSpPr>
            <a:spLocks noChangeArrowheads="1"/>
          </p:cNvSpPr>
          <p:nvPr/>
        </p:nvSpPr>
        <p:spPr bwMode="auto">
          <a:xfrm>
            <a:off x="5033657" y="3591307"/>
            <a:ext cx="3202388"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r>
              <a:rPr lang="zh-CN" altLang="en-US" sz="2000"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rPr>
              <a:t>成果形式</a:t>
            </a:r>
            <a:endParaRPr lang="zh-CN" altLang="en-US" sz="2000"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22"/>
          <p:cNvSpPr>
            <a:spLocks noChangeArrowheads="1"/>
          </p:cNvSpPr>
          <p:nvPr/>
        </p:nvSpPr>
        <p:spPr bwMode="auto">
          <a:xfrm>
            <a:off x="5033657" y="4115059"/>
            <a:ext cx="3202388"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r>
              <a:rPr lang="zh-CN" altLang="en-US" sz="2000" dirty="0" smtClean="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rPr>
              <a:t>应用前景</a:t>
            </a:r>
            <a:endParaRPr lang="zh-CN" altLang="en-US" sz="2000" dirty="0">
              <a:blipFill dpi="0" rotWithShape="1">
                <a:blip r:embed="rId1">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2" name="Picture 2" descr="D:\linde\设计\素材\2 PPT\ppt\34 粉笔论文答辩\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3315" y="1532163"/>
            <a:ext cx="2490828" cy="673540"/>
          </a:xfrm>
          <a:prstGeom prst="rect">
            <a:avLst/>
          </a:prstGeom>
          <a:noFill/>
          <a:extLst>
            <a:ext uri="{909E8E84-426E-40DD-AFC4-6F175D3DCCD1}">
              <a14:hiddenFill xmlns:a14="http://schemas.microsoft.com/office/drawing/2010/main">
                <a:solidFill>
                  <a:srgbClr val="FFFFFF"/>
                </a:solidFill>
              </a14:hiddenFill>
            </a:ext>
          </a:extLst>
        </p:spPr>
      </p:pic>
      <p:grpSp>
        <p:nvGrpSpPr>
          <p:cNvPr id="103" name="组合 102"/>
          <p:cNvGrpSpPr/>
          <p:nvPr/>
        </p:nvGrpSpPr>
        <p:grpSpPr>
          <a:xfrm>
            <a:off x="3115032" y="1868933"/>
            <a:ext cx="6065739" cy="777356"/>
            <a:chOff x="3818511" y="1084860"/>
            <a:chExt cx="3633809" cy="483501"/>
          </a:xfrm>
        </p:grpSpPr>
        <p:grpSp>
          <p:nvGrpSpPr>
            <p:cNvPr id="104" name="组合 103"/>
            <p:cNvGrpSpPr/>
            <p:nvPr/>
          </p:nvGrpSpPr>
          <p:grpSpPr>
            <a:xfrm>
              <a:off x="3818511" y="1084860"/>
              <a:ext cx="3633809" cy="483501"/>
              <a:chOff x="2540000" y="1059582"/>
              <a:chExt cx="6108700" cy="812800"/>
            </a:xfrm>
            <a:solidFill>
              <a:srgbClr val="005DA2"/>
            </a:solidFill>
          </p:grpSpPr>
          <p:sp>
            <p:nvSpPr>
              <p:cNvPr id="107" name="Freeform 5"/>
              <p:cNvSpPr>
                <a:spLocks noEditPoints="1"/>
              </p:cNvSpPr>
              <p:nvPr/>
            </p:nvSpPr>
            <p:spPr bwMode="auto">
              <a:xfrm>
                <a:off x="2540000" y="1069107"/>
                <a:ext cx="6108700" cy="800100"/>
              </a:xfrm>
              <a:custGeom>
                <a:avLst/>
                <a:gdLst>
                  <a:gd name="T0" fmla="*/ 56 w 3848"/>
                  <a:gd name="T1" fmla="*/ 0 h 504"/>
                  <a:gd name="T2" fmla="*/ 720 w 3848"/>
                  <a:gd name="T3" fmla="*/ 0 h 504"/>
                  <a:gd name="T4" fmla="*/ 576 w 3848"/>
                  <a:gd name="T5" fmla="*/ 84 h 504"/>
                  <a:gd name="T6" fmla="*/ 576 w 3848"/>
                  <a:gd name="T7" fmla="*/ 418 h 504"/>
                  <a:gd name="T8" fmla="*/ 726 w 3848"/>
                  <a:gd name="T9" fmla="*/ 504 h 504"/>
                  <a:gd name="T10" fmla="*/ 56 w 3848"/>
                  <a:gd name="T11" fmla="*/ 504 h 504"/>
                  <a:gd name="T12" fmla="*/ 56 w 3848"/>
                  <a:gd name="T13" fmla="*/ 504 h 504"/>
                  <a:gd name="T14" fmla="*/ 44 w 3848"/>
                  <a:gd name="T15" fmla="*/ 504 h 504"/>
                  <a:gd name="T16" fmla="*/ 34 w 3848"/>
                  <a:gd name="T17" fmla="*/ 500 h 504"/>
                  <a:gd name="T18" fmla="*/ 24 w 3848"/>
                  <a:gd name="T19" fmla="*/ 494 h 504"/>
                  <a:gd name="T20" fmla="*/ 16 w 3848"/>
                  <a:gd name="T21" fmla="*/ 488 h 504"/>
                  <a:gd name="T22" fmla="*/ 8 w 3848"/>
                  <a:gd name="T23" fmla="*/ 480 h 504"/>
                  <a:gd name="T24" fmla="*/ 4 w 3848"/>
                  <a:gd name="T25" fmla="*/ 470 h 504"/>
                  <a:gd name="T26" fmla="*/ 0 w 3848"/>
                  <a:gd name="T27" fmla="*/ 460 h 504"/>
                  <a:gd name="T28" fmla="*/ 0 w 3848"/>
                  <a:gd name="T29" fmla="*/ 448 h 504"/>
                  <a:gd name="T30" fmla="*/ 0 w 3848"/>
                  <a:gd name="T31" fmla="*/ 56 h 504"/>
                  <a:gd name="T32" fmla="*/ 0 w 3848"/>
                  <a:gd name="T33" fmla="*/ 56 h 504"/>
                  <a:gd name="T34" fmla="*/ 0 w 3848"/>
                  <a:gd name="T35" fmla="*/ 44 h 504"/>
                  <a:gd name="T36" fmla="*/ 4 w 3848"/>
                  <a:gd name="T37" fmla="*/ 34 h 504"/>
                  <a:gd name="T38" fmla="*/ 8 w 3848"/>
                  <a:gd name="T39" fmla="*/ 24 h 504"/>
                  <a:gd name="T40" fmla="*/ 16 w 3848"/>
                  <a:gd name="T41" fmla="*/ 16 h 504"/>
                  <a:gd name="T42" fmla="*/ 24 w 3848"/>
                  <a:gd name="T43" fmla="*/ 10 h 504"/>
                  <a:gd name="T44" fmla="*/ 34 w 3848"/>
                  <a:gd name="T45" fmla="*/ 4 h 504"/>
                  <a:gd name="T46" fmla="*/ 44 w 3848"/>
                  <a:gd name="T47" fmla="*/ 0 h 504"/>
                  <a:gd name="T48" fmla="*/ 56 w 3848"/>
                  <a:gd name="T49" fmla="*/ 0 h 504"/>
                  <a:gd name="T50" fmla="*/ 56 w 3848"/>
                  <a:gd name="T51" fmla="*/ 0 h 504"/>
                  <a:gd name="T52" fmla="*/ 1010 w 3848"/>
                  <a:gd name="T53" fmla="*/ 0 h 504"/>
                  <a:gd name="T54" fmla="*/ 3792 w 3848"/>
                  <a:gd name="T55" fmla="*/ 0 h 504"/>
                  <a:gd name="T56" fmla="*/ 3792 w 3848"/>
                  <a:gd name="T57" fmla="*/ 0 h 504"/>
                  <a:gd name="T58" fmla="*/ 3804 w 3848"/>
                  <a:gd name="T59" fmla="*/ 0 h 504"/>
                  <a:gd name="T60" fmla="*/ 3814 w 3848"/>
                  <a:gd name="T61" fmla="*/ 4 h 504"/>
                  <a:gd name="T62" fmla="*/ 3824 w 3848"/>
                  <a:gd name="T63" fmla="*/ 10 h 504"/>
                  <a:gd name="T64" fmla="*/ 3832 w 3848"/>
                  <a:gd name="T65" fmla="*/ 16 h 504"/>
                  <a:gd name="T66" fmla="*/ 3838 w 3848"/>
                  <a:gd name="T67" fmla="*/ 24 h 504"/>
                  <a:gd name="T68" fmla="*/ 3844 w 3848"/>
                  <a:gd name="T69" fmla="*/ 34 h 504"/>
                  <a:gd name="T70" fmla="*/ 3848 w 3848"/>
                  <a:gd name="T71" fmla="*/ 44 h 504"/>
                  <a:gd name="T72" fmla="*/ 3848 w 3848"/>
                  <a:gd name="T73" fmla="*/ 56 h 504"/>
                  <a:gd name="T74" fmla="*/ 3848 w 3848"/>
                  <a:gd name="T75" fmla="*/ 448 h 504"/>
                  <a:gd name="T76" fmla="*/ 3848 w 3848"/>
                  <a:gd name="T77" fmla="*/ 448 h 504"/>
                  <a:gd name="T78" fmla="*/ 3848 w 3848"/>
                  <a:gd name="T79" fmla="*/ 460 h 504"/>
                  <a:gd name="T80" fmla="*/ 3844 w 3848"/>
                  <a:gd name="T81" fmla="*/ 470 h 504"/>
                  <a:gd name="T82" fmla="*/ 3838 w 3848"/>
                  <a:gd name="T83" fmla="*/ 480 h 504"/>
                  <a:gd name="T84" fmla="*/ 3832 w 3848"/>
                  <a:gd name="T85" fmla="*/ 488 h 504"/>
                  <a:gd name="T86" fmla="*/ 3824 w 3848"/>
                  <a:gd name="T87" fmla="*/ 494 h 504"/>
                  <a:gd name="T88" fmla="*/ 3814 w 3848"/>
                  <a:gd name="T89" fmla="*/ 500 h 504"/>
                  <a:gd name="T90" fmla="*/ 3804 w 3848"/>
                  <a:gd name="T91" fmla="*/ 504 h 504"/>
                  <a:gd name="T92" fmla="*/ 3792 w 3848"/>
                  <a:gd name="T93" fmla="*/ 504 h 504"/>
                  <a:gd name="T94" fmla="*/ 1004 w 3848"/>
                  <a:gd name="T95" fmla="*/ 504 h 504"/>
                  <a:gd name="T96" fmla="*/ 1154 w 3848"/>
                  <a:gd name="T97" fmla="*/ 418 h 504"/>
                  <a:gd name="T98" fmla="*/ 1154 w 3848"/>
                  <a:gd name="T99" fmla="*/ 84 h 504"/>
                  <a:gd name="T100" fmla="*/ 1010 w 3848"/>
                  <a:gd name="T101"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48" h="504">
                    <a:moveTo>
                      <a:pt x="56" y="0"/>
                    </a:moveTo>
                    <a:lnTo>
                      <a:pt x="720" y="0"/>
                    </a:lnTo>
                    <a:lnTo>
                      <a:pt x="576" y="84"/>
                    </a:lnTo>
                    <a:lnTo>
                      <a:pt x="576" y="418"/>
                    </a:lnTo>
                    <a:lnTo>
                      <a:pt x="726" y="504"/>
                    </a:lnTo>
                    <a:lnTo>
                      <a:pt x="56" y="504"/>
                    </a:lnTo>
                    <a:lnTo>
                      <a:pt x="56" y="504"/>
                    </a:lnTo>
                    <a:lnTo>
                      <a:pt x="44" y="504"/>
                    </a:lnTo>
                    <a:lnTo>
                      <a:pt x="34" y="500"/>
                    </a:lnTo>
                    <a:lnTo>
                      <a:pt x="24" y="494"/>
                    </a:lnTo>
                    <a:lnTo>
                      <a:pt x="16" y="488"/>
                    </a:lnTo>
                    <a:lnTo>
                      <a:pt x="8" y="480"/>
                    </a:lnTo>
                    <a:lnTo>
                      <a:pt x="4" y="470"/>
                    </a:lnTo>
                    <a:lnTo>
                      <a:pt x="0" y="460"/>
                    </a:lnTo>
                    <a:lnTo>
                      <a:pt x="0" y="448"/>
                    </a:lnTo>
                    <a:lnTo>
                      <a:pt x="0" y="56"/>
                    </a:lnTo>
                    <a:lnTo>
                      <a:pt x="0" y="56"/>
                    </a:lnTo>
                    <a:lnTo>
                      <a:pt x="0" y="44"/>
                    </a:lnTo>
                    <a:lnTo>
                      <a:pt x="4" y="34"/>
                    </a:lnTo>
                    <a:lnTo>
                      <a:pt x="8" y="24"/>
                    </a:lnTo>
                    <a:lnTo>
                      <a:pt x="16" y="16"/>
                    </a:lnTo>
                    <a:lnTo>
                      <a:pt x="24" y="10"/>
                    </a:lnTo>
                    <a:lnTo>
                      <a:pt x="34" y="4"/>
                    </a:lnTo>
                    <a:lnTo>
                      <a:pt x="44" y="0"/>
                    </a:lnTo>
                    <a:lnTo>
                      <a:pt x="56" y="0"/>
                    </a:lnTo>
                    <a:lnTo>
                      <a:pt x="56" y="0"/>
                    </a:lnTo>
                    <a:close/>
                    <a:moveTo>
                      <a:pt x="1010" y="0"/>
                    </a:moveTo>
                    <a:lnTo>
                      <a:pt x="3792" y="0"/>
                    </a:lnTo>
                    <a:lnTo>
                      <a:pt x="3792" y="0"/>
                    </a:lnTo>
                    <a:lnTo>
                      <a:pt x="3804" y="0"/>
                    </a:lnTo>
                    <a:lnTo>
                      <a:pt x="3814" y="4"/>
                    </a:lnTo>
                    <a:lnTo>
                      <a:pt x="3824" y="10"/>
                    </a:lnTo>
                    <a:lnTo>
                      <a:pt x="3832" y="16"/>
                    </a:lnTo>
                    <a:lnTo>
                      <a:pt x="3838" y="24"/>
                    </a:lnTo>
                    <a:lnTo>
                      <a:pt x="3844" y="34"/>
                    </a:lnTo>
                    <a:lnTo>
                      <a:pt x="3848" y="44"/>
                    </a:lnTo>
                    <a:lnTo>
                      <a:pt x="3848" y="56"/>
                    </a:lnTo>
                    <a:lnTo>
                      <a:pt x="3848" y="448"/>
                    </a:lnTo>
                    <a:lnTo>
                      <a:pt x="3848" y="448"/>
                    </a:lnTo>
                    <a:lnTo>
                      <a:pt x="3848" y="460"/>
                    </a:lnTo>
                    <a:lnTo>
                      <a:pt x="3844" y="470"/>
                    </a:lnTo>
                    <a:lnTo>
                      <a:pt x="3838" y="480"/>
                    </a:lnTo>
                    <a:lnTo>
                      <a:pt x="3832" y="488"/>
                    </a:lnTo>
                    <a:lnTo>
                      <a:pt x="3824" y="494"/>
                    </a:lnTo>
                    <a:lnTo>
                      <a:pt x="3814" y="500"/>
                    </a:lnTo>
                    <a:lnTo>
                      <a:pt x="3804" y="504"/>
                    </a:lnTo>
                    <a:lnTo>
                      <a:pt x="3792" y="504"/>
                    </a:lnTo>
                    <a:lnTo>
                      <a:pt x="1004" y="504"/>
                    </a:lnTo>
                    <a:lnTo>
                      <a:pt x="1154" y="418"/>
                    </a:lnTo>
                    <a:lnTo>
                      <a:pt x="1154" y="84"/>
                    </a:lnTo>
                    <a:lnTo>
                      <a:pt x="1010" y="0"/>
                    </a:lnTo>
                    <a:close/>
                  </a:path>
                </a:pathLst>
              </a:custGeom>
              <a:noFill/>
              <a:ln w="25400" cmpd="sng">
                <a:solidFill>
                  <a:srgbClr val="FFFF00"/>
                </a:solidFill>
                <a:prstDash val="sysDash"/>
                <a:round/>
              </a:ln>
            </p:spPr>
            <p:txBody>
              <a:bodyPr vert="horz" wrap="square" lIns="91440" tIns="45720" rIns="91440" bIns="45720" numCol="1" anchor="t" anchorCtr="0" compatLnSpc="1"/>
              <a:lstStyle/>
              <a:p>
                <a:pPr defTabSz="815975">
                  <a:defRPr/>
                </a:pPr>
                <a:endParaRPr lang="zh-CN" altLang="en-US" sz="1600" kern="0" smtClean="0">
                  <a:solidFill>
                    <a:prstClr val="black"/>
                  </a:solidFill>
                  <a:latin typeface="Calibri" panose="020F0502020204030204"/>
                  <a:ea typeface="宋体" panose="02010600030101010101" pitchFamily="2" charset="-122"/>
                </a:endParaRPr>
              </a:p>
            </p:txBody>
          </p:sp>
          <p:sp>
            <p:nvSpPr>
              <p:cNvPr id="108" name="Freeform 6"/>
              <p:cNvSpPr/>
              <p:nvPr/>
            </p:nvSpPr>
            <p:spPr bwMode="auto">
              <a:xfrm>
                <a:off x="3562350" y="1059582"/>
                <a:ext cx="701675" cy="812800"/>
              </a:xfrm>
              <a:custGeom>
                <a:avLst/>
                <a:gdLst>
                  <a:gd name="T0" fmla="*/ 220 w 442"/>
                  <a:gd name="T1" fmla="*/ 0 h 512"/>
                  <a:gd name="T2" fmla="*/ 332 w 442"/>
                  <a:gd name="T3" fmla="*/ 64 h 512"/>
                  <a:gd name="T4" fmla="*/ 442 w 442"/>
                  <a:gd name="T5" fmla="*/ 128 h 512"/>
                  <a:gd name="T6" fmla="*/ 442 w 442"/>
                  <a:gd name="T7" fmla="*/ 256 h 512"/>
                  <a:gd name="T8" fmla="*/ 442 w 442"/>
                  <a:gd name="T9" fmla="*/ 384 h 512"/>
                  <a:gd name="T10" fmla="*/ 332 w 442"/>
                  <a:gd name="T11" fmla="*/ 448 h 512"/>
                  <a:gd name="T12" fmla="*/ 220 w 442"/>
                  <a:gd name="T13" fmla="*/ 512 h 512"/>
                  <a:gd name="T14" fmla="*/ 110 w 442"/>
                  <a:gd name="T15" fmla="*/ 448 h 512"/>
                  <a:gd name="T16" fmla="*/ 0 w 442"/>
                  <a:gd name="T17" fmla="*/ 384 h 512"/>
                  <a:gd name="T18" fmla="*/ 0 w 442"/>
                  <a:gd name="T19" fmla="*/ 256 h 512"/>
                  <a:gd name="T20" fmla="*/ 0 w 442"/>
                  <a:gd name="T21" fmla="*/ 128 h 512"/>
                  <a:gd name="T22" fmla="*/ 110 w 442"/>
                  <a:gd name="T23" fmla="*/ 64 h 512"/>
                  <a:gd name="T24" fmla="*/ 220 w 442"/>
                  <a:gd name="T25"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2" h="512">
                    <a:moveTo>
                      <a:pt x="220" y="0"/>
                    </a:moveTo>
                    <a:lnTo>
                      <a:pt x="332" y="64"/>
                    </a:lnTo>
                    <a:lnTo>
                      <a:pt x="442" y="128"/>
                    </a:lnTo>
                    <a:lnTo>
                      <a:pt x="442" y="256"/>
                    </a:lnTo>
                    <a:lnTo>
                      <a:pt x="442" y="384"/>
                    </a:lnTo>
                    <a:lnTo>
                      <a:pt x="332" y="448"/>
                    </a:lnTo>
                    <a:lnTo>
                      <a:pt x="220" y="512"/>
                    </a:lnTo>
                    <a:lnTo>
                      <a:pt x="110" y="448"/>
                    </a:lnTo>
                    <a:lnTo>
                      <a:pt x="0" y="384"/>
                    </a:lnTo>
                    <a:lnTo>
                      <a:pt x="0" y="256"/>
                    </a:lnTo>
                    <a:lnTo>
                      <a:pt x="0" y="128"/>
                    </a:lnTo>
                    <a:lnTo>
                      <a:pt x="110" y="64"/>
                    </a:lnTo>
                    <a:lnTo>
                      <a:pt x="220" y="0"/>
                    </a:lnTo>
                    <a:close/>
                  </a:path>
                </a:pathLst>
              </a:custGeom>
              <a:blipFill>
                <a:blip r:embed="rId1"/>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815975">
                  <a:defRPr/>
                </a:pPr>
                <a:endParaRPr lang="zh-CN" altLang="en-US" sz="1600" kern="0" smtClean="0">
                  <a:solidFill>
                    <a:prstClr val="black"/>
                  </a:solidFill>
                  <a:latin typeface="Calibri" panose="020F0502020204030204"/>
                  <a:ea typeface="宋体" panose="02010600030101010101" pitchFamily="2" charset="-122"/>
                </a:endParaRPr>
              </a:p>
            </p:txBody>
          </p:sp>
        </p:grpSp>
        <p:sp>
          <p:nvSpPr>
            <p:cNvPr id="105" name="矩形 104"/>
            <p:cNvSpPr/>
            <p:nvPr/>
          </p:nvSpPr>
          <p:spPr>
            <a:xfrm>
              <a:off x="5113128" y="1090141"/>
              <a:ext cx="2339192" cy="459460"/>
            </a:xfrm>
            <a:prstGeom prst="rect">
              <a:avLst/>
            </a:prstGeom>
          </p:spPr>
          <p:txBody>
            <a:bodyPr wrap="square" lIns="121960" tIns="60980" rIns="121960" bIns="60980">
              <a:spAutoFit/>
            </a:bodyPr>
            <a:lstStyle/>
            <a:p>
              <a:pPr defTabSz="815975">
                <a:defRPr/>
              </a:pPr>
              <a:r>
                <a:rPr lang="zh-CN" altLang="en-US" sz="4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研究成果与应用</a:t>
              </a:r>
              <a:endParaRPr lang="zh-CN" altLang="zh-CN"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6" name="文本框 48"/>
            <p:cNvSpPr txBox="1">
              <a:spLocks noChangeArrowheads="1"/>
            </p:cNvSpPr>
            <p:nvPr/>
          </p:nvSpPr>
          <p:spPr bwMode="auto">
            <a:xfrm>
              <a:off x="4428401" y="1116080"/>
              <a:ext cx="501137" cy="442138"/>
            </a:xfrm>
            <a:prstGeom prst="rect">
              <a:avLst/>
            </a:prstGeom>
            <a:noFill/>
            <a:ln w="9525">
              <a:noFill/>
              <a:miter lim="800000"/>
            </a:ln>
          </p:spPr>
          <p:txBody>
            <a:bodyPr>
              <a:spAutoFit/>
            </a:bodyPr>
            <a:lstStyle/>
            <a:p>
              <a:pPr defTabSz="815975">
                <a:defRPr/>
              </a:pPr>
              <a:r>
                <a:rPr lang="en-US" altLang="zh-CN" sz="4000" kern="0" dirty="0" smtClean="0">
                  <a:solidFill>
                    <a:prstClr val="white"/>
                  </a:solidFill>
                  <a:latin typeface="Impact" panose="020B0806030902050204" pitchFamily="34" charset="0"/>
                  <a:ea typeface="宋体" panose="02010600030101010101" pitchFamily="2" charset="-122"/>
                </a:rPr>
                <a:t>04</a:t>
              </a:r>
              <a:endParaRPr lang="zh-CN" altLang="en-US" sz="4000" kern="0" dirty="0" smtClean="0">
                <a:solidFill>
                  <a:prstClr val="white"/>
                </a:solidFill>
                <a:latin typeface="Impact" panose="020B0806030902050204" pitchFamily="34" charset="0"/>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p:cTn id="7" dur="500" fill="hold"/>
                                        <p:tgtEl>
                                          <p:spTgt spid="103"/>
                                        </p:tgtEl>
                                        <p:attrNameLst>
                                          <p:attrName>ppt_w</p:attrName>
                                        </p:attrNameLst>
                                      </p:cBhvr>
                                      <p:tavLst>
                                        <p:tav tm="0">
                                          <p:val>
                                            <p:fltVal val="0"/>
                                          </p:val>
                                        </p:tav>
                                        <p:tav tm="100000">
                                          <p:val>
                                            <p:strVal val="#ppt_w"/>
                                          </p:val>
                                        </p:tav>
                                      </p:tavLst>
                                    </p:anim>
                                    <p:anim calcmode="lin" valueType="num">
                                      <p:cBhvr>
                                        <p:cTn id="8" dur="500" fill="hold"/>
                                        <p:tgtEl>
                                          <p:spTgt spid="103"/>
                                        </p:tgtEl>
                                        <p:attrNameLst>
                                          <p:attrName>ppt_h</p:attrName>
                                        </p:attrNameLst>
                                      </p:cBhvr>
                                      <p:tavLst>
                                        <p:tav tm="0">
                                          <p:val>
                                            <p:fltVal val="0"/>
                                          </p:val>
                                        </p:tav>
                                        <p:tav tm="100000">
                                          <p:val>
                                            <p:strVal val="#ppt_h"/>
                                          </p:val>
                                        </p:tav>
                                      </p:tavLst>
                                    </p:anim>
                                    <p:anim calcmode="lin" valueType="num">
                                      <p:cBhvr>
                                        <p:cTn id="9" dur="500" fill="hold"/>
                                        <p:tgtEl>
                                          <p:spTgt spid="103"/>
                                        </p:tgtEl>
                                        <p:attrNameLst>
                                          <p:attrName>ppt_x</p:attrName>
                                        </p:attrNameLst>
                                      </p:cBhvr>
                                      <p:tavLst>
                                        <p:tav tm="0">
                                          <p:val>
                                            <p:fltVal val="0.5"/>
                                          </p:val>
                                        </p:tav>
                                        <p:tav tm="100000">
                                          <p:val>
                                            <p:strVal val="#ppt_x"/>
                                          </p:val>
                                        </p:tav>
                                      </p:tavLst>
                                    </p:anim>
                                    <p:anim calcmode="lin" valueType="num">
                                      <p:cBhvr>
                                        <p:cTn id="10" dur="500" fill="hold"/>
                                        <p:tgtEl>
                                          <p:spTgt spid="103"/>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02"/>
                                        </p:tgtEl>
                                        <p:attrNameLst>
                                          <p:attrName>style.visibility</p:attrName>
                                        </p:attrNameLst>
                                      </p:cBhvr>
                                      <p:to>
                                        <p:strVal val="visible"/>
                                      </p:to>
                                    </p:set>
                                    <p:animEffect transition="in" filter="wipe(right)">
                                      <p:cBhvr>
                                        <p:cTn id="14" dur="500"/>
                                        <p:tgtEl>
                                          <p:spTgt spid="102"/>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1500"/>
                            </p:stCondLst>
                            <p:childTnLst>
                              <p:par>
                                <p:cTn id="25" presetID="22" presetClass="entr" presetSubtype="4"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up)">
                                      <p:cBhvr>
                                        <p:cTn id="31" dur="500"/>
                                        <p:tgtEl>
                                          <p:spTgt spid="7"/>
                                        </p:tgtEl>
                                      </p:cBhvr>
                                    </p:animEffect>
                                  </p:childTnLst>
                                </p:cTn>
                              </p:par>
                              <p:par>
                                <p:cTn id="32" presetID="22" presetClass="entr" presetSubtype="8" fill="hold" grpId="0" nodeType="withEffect">
                                  <p:stCondLst>
                                    <p:cond delay="20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par>
                                <p:cTn id="35" presetID="22" presetClass="entr" presetSubtype="8" fill="hold" grpId="0" nodeType="withEffect">
                                  <p:stCondLst>
                                    <p:cond delay="40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5"/>
          <p:cNvSpPr txBox="1"/>
          <p:nvPr/>
        </p:nvSpPr>
        <p:spPr>
          <a:xfrm>
            <a:off x="1024368" y="569718"/>
            <a:ext cx="2929970" cy="461665"/>
          </a:xfrm>
          <a:prstGeom prst="rect">
            <a:avLst/>
          </a:prstGeom>
          <a:noFill/>
        </p:spPr>
        <p:txBody>
          <a:bodyPr wrap="square" rtlCol="0">
            <a:spAutoFit/>
          </a:bodyPr>
          <a:lstStyle/>
          <a:p>
            <a:pPr defTabSz="685800"/>
            <a:r>
              <a:rPr lang="zh-CN" altLang="en-US" sz="2400" b="1" dirty="0" smtClean="0">
                <a:blipFill dpi="0" rotWithShape="1">
                  <a:blip r:embed="rId1"/>
                  <a:srcRect/>
                  <a:stretch>
                    <a:fillRect/>
                  </a:stretch>
                </a:blipFill>
                <a:latin typeface="Impact" panose="020B0806030902050204" pitchFamily="34" charset="0"/>
                <a:ea typeface="微软雅黑" panose="020B0503020204020204" pitchFamily="34" charset="-122"/>
              </a:rPr>
              <a:t>应用前景</a:t>
            </a:r>
            <a:endParaRPr lang="zh-CN" altLang="en-US" sz="2400" b="1" dirty="0">
              <a:blipFill dpi="0" rotWithShape="1">
                <a:blip r:embed="rId1"/>
                <a:srcRect/>
                <a:stretch>
                  <a:fillRect/>
                </a:stretch>
              </a:blipFill>
              <a:latin typeface="Impact" panose="020B0806030902050204" pitchFamily="34" charset="0"/>
              <a:ea typeface="微软雅黑" panose="020B0503020204020204" pitchFamily="34" charset="-122"/>
            </a:endParaRPr>
          </a:p>
        </p:txBody>
      </p:sp>
      <p:sp>
        <p:nvSpPr>
          <p:cNvPr id="5" name="文本框 26"/>
          <p:cNvSpPr txBox="1"/>
          <p:nvPr/>
        </p:nvSpPr>
        <p:spPr>
          <a:xfrm>
            <a:off x="460976" y="523551"/>
            <a:ext cx="631840" cy="553998"/>
          </a:xfrm>
          <a:prstGeom prst="rect">
            <a:avLst/>
          </a:prstGeom>
          <a:noFill/>
        </p:spPr>
        <p:txBody>
          <a:bodyPr wrap="square" rtlCol="0">
            <a:spAutoFit/>
          </a:bodyPr>
          <a:lstStyle/>
          <a:p>
            <a:pPr algn="ctr" defTabSz="685800"/>
            <a:r>
              <a:rPr lang="en-US" altLang="zh-CN" sz="3000" dirty="0" smtClean="0">
                <a:blipFill dpi="0" rotWithShape="1">
                  <a:blip r:embed="rId1"/>
                  <a:srcRect/>
                  <a:stretch>
                    <a:fillRect/>
                  </a:stretch>
                </a:blipFill>
                <a:latin typeface="Impact" panose="020B0806030902050204" pitchFamily="34" charset="0"/>
                <a:ea typeface="微软雅黑" panose="020B0503020204020204" pitchFamily="34" charset="-122"/>
              </a:rPr>
              <a:t>04</a:t>
            </a:r>
            <a:endParaRPr lang="zh-CN" altLang="en-US" sz="3000" dirty="0">
              <a:blipFill dpi="0" rotWithShape="1">
                <a:blip r:embed="rId1"/>
                <a:srcRect/>
                <a:stretch>
                  <a:fillRect/>
                </a:stretch>
              </a:blipFill>
              <a:latin typeface="Arial" panose="020B0604020202020204"/>
              <a:ea typeface="微软雅黑" panose="020B0503020204020204" pitchFamily="34" charset="-122"/>
            </a:endParaRPr>
          </a:p>
        </p:txBody>
      </p:sp>
      <p:sp>
        <p:nvSpPr>
          <p:cNvPr id="20" name="TextBox 17"/>
          <p:cNvSpPr txBox="1"/>
          <p:nvPr/>
        </p:nvSpPr>
        <p:spPr>
          <a:xfrm>
            <a:off x="5470505" y="3122975"/>
            <a:ext cx="1247814" cy="1312924"/>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4265" b="1" dirty="0">
                <a:latin typeface="微软雅黑" panose="020B0503020204020204" pitchFamily="34" charset="-122"/>
                <a:ea typeface="微软雅黑" panose="020B0503020204020204" pitchFamily="34" charset="-122"/>
              </a:rPr>
              <a:t>应用前景</a:t>
            </a:r>
            <a:endParaRPr lang="zh-CN" altLang="en-US" sz="4265" dirty="0">
              <a:latin typeface="微软雅黑" panose="020B0503020204020204" pitchFamily="34" charset="-122"/>
              <a:ea typeface="微软雅黑" panose="020B0503020204020204" pitchFamily="34" charset="-122"/>
            </a:endParaRPr>
          </a:p>
        </p:txBody>
      </p:sp>
      <p:sp>
        <p:nvSpPr>
          <p:cNvPr id="21" name="TextBox 18"/>
          <p:cNvSpPr txBox="1"/>
          <p:nvPr/>
        </p:nvSpPr>
        <p:spPr>
          <a:xfrm>
            <a:off x="1676129" y="1850786"/>
            <a:ext cx="2743147" cy="138493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800" dirty="0">
                <a:solidFill>
                  <a:schemeClr val="bg1"/>
                </a:solidFill>
                <a:latin typeface="微软雅黑" panose="020B0503020204020204" pitchFamily="34" charset="-122"/>
                <a:ea typeface="微软雅黑" panose="020B0503020204020204" pitchFamily="34" charset="-122"/>
              </a:rPr>
              <a:t>市场前景广泛</a:t>
            </a:r>
            <a:endParaRPr lang="zh-CN" altLang="en-US" sz="1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FFFFFF"/>
                </a:solidFill>
                <a:ea typeface="微软雅黑" panose="020B0503020204020204" pitchFamily="34" charset="-122"/>
              </a:rPr>
              <a:t>随着现在的电影行业飞速发展，网络技术应用面广，所以说乐影购系统会有很大的市场；</a:t>
            </a:r>
            <a:endParaRPr lang="zh-CN" altLang="en-US" sz="1400" dirty="0">
              <a:solidFill>
                <a:srgbClr val="FFFFFF"/>
              </a:solidFill>
              <a:latin typeface="华文细黑" panose="02010600040101010101" pitchFamily="2" charset="-122"/>
              <a:ea typeface="微软雅黑" panose="020B0503020204020204" pitchFamily="34" charset="-122"/>
            </a:endParaRPr>
          </a:p>
        </p:txBody>
      </p:sp>
      <p:sp>
        <p:nvSpPr>
          <p:cNvPr id="22" name="TextBox 19"/>
          <p:cNvSpPr txBox="1"/>
          <p:nvPr/>
        </p:nvSpPr>
        <p:spPr>
          <a:xfrm>
            <a:off x="7805311" y="1850786"/>
            <a:ext cx="2743147" cy="170815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800" dirty="0">
                <a:solidFill>
                  <a:schemeClr val="bg1"/>
                </a:solidFill>
                <a:latin typeface="微软雅黑" panose="020B0503020204020204" pitchFamily="34" charset="-122"/>
                <a:ea typeface="微软雅黑" panose="020B0503020204020204" pitchFamily="34" charset="-122"/>
              </a:rPr>
              <a:t>更加方便快捷</a:t>
            </a:r>
            <a:endParaRPr lang="zh-CN" altLang="en-US" sz="1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FFFFFF"/>
                </a:solidFill>
                <a:ea typeface="微软雅黑" panose="020B0503020204020204" pitchFamily="34" charset="-122"/>
              </a:rPr>
              <a:t>现在的时代是快速的时代，很少有人回去电影院购票，基本都是在网站进行购票，不仅节约了时间，而且更加方便；</a:t>
            </a:r>
            <a:endParaRPr lang="zh-CN" altLang="en-US" sz="1400" dirty="0">
              <a:solidFill>
                <a:srgbClr val="FFFFFF"/>
              </a:solidFill>
              <a:latin typeface="华文细黑" panose="02010600040101010101" pitchFamily="2" charset="-122"/>
              <a:ea typeface="微软雅黑" panose="020B0503020204020204" pitchFamily="34" charset="-122"/>
            </a:endParaRPr>
          </a:p>
        </p:txBody>
      </p:sp>
      <p:sp>
        <p:nvSpPr>
          <p:cNvPr id="23" name="TextBox 20"/>
          <p:cNvSpPr txBox="1"/>
          <p:nvPr/>
        </p:nvSpPr>
        <p:spPr>
          <a:xfrm>
            <a:off x="1676129" y="4435813"/>
            <a:ext cx="2743147" cy="203136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800" dirty="0">
                <a:solidFill>
                  <a:schemeClr val="bg1"/>
                </a:solidFill>
                <a:latin typeface="微软雅黑" panose="020B0503020204020204" pitchFamily="34" charset="-122"/>
                <a:ea typeface="微软雅黑" panose="020B0503020204020204" pitchFamily="34" charset="-122"/>
              </a:rPr>
              <a:t>刺激用户消费</a:t>
            </a:r>
            <a:endParaRPr lang="zh-CN" altLang="en-US" sz="1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FFFFFF"/>
                </a:solidFill>
                <a:ea typeface="微软雅黑" panose="020B0503020204020204" pitchFamily="34" charset="-122"/>
              </a:rPr>
              <a:t>以前很多人并不看电影，不是因为不喜欢看，一是不知道有什么电影，二是去电影院买票麻烦，然后有了乐影购系统后，可以十分方便的就进行购票观影；</a:t>
            </a:r>
            <a:endParaRPr lang="zh-CN" altLang="en-US" sz="1400" dirty="0">
              <a:solidFill>
                <a:srgbClr val="FFFFFF"/>
              </a:solidFill>
              <a:latin typeface="华文细黑" panose="02010600040101010101" pitchFamily="2" charset="-122"/>
              <a:ea typeface="微软雅黑" panose="020B0503020204020204" pitchFamily="34" charset="-122"/>
            </a:endParaRPr>
          </a:p>
        </p:txBody>
      </p:sp>
      <p:sp>
        <p:nvSpPr>
          <p:cNvPr id="24" name="TextBox 21"/>
          <p:cNvSpPr txBox="1"/>
          <p:nvPr/>
        </p:nvSpPr>
        <p:spPr>
          <a:xfrm>
            <a:off x="7805311" y="4435813"/>
            <a:ext cx="2743147" cy="138493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800" dirty="0">
                <a:solidFill>
                  <a:schemeClr val="bg1"/>
                </a:solidFill>
                <a:latin typeface="微软雅黑" panose="020B0503020204020204" pitchFamily="34" charset="-122"/>
                <a:ea typeface="微软雅黑" panose="020B0503020204020204" pitchFamily="34" charset="-122"/>
              </a:rPr>
              <a:t>精准寻找用户群体</a:t>
            </a:r>
            <a:endParaRPr lang="zh-CN" altLang="en-US" sz="1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FFFFFF"/>
                </a:solidFill>
                <a:ea typeface="微软雅黑" panose="020B0503020204020204" pitchFamily="34" charset="-122"/>
              </a:rPr>
              <a:t>看电影的用户多了，可以在网站上发布一些广告，或者电影周边进行用户的吸引；</a:t>
            </a:r>
            <a:endParaRPr lang="zh-CN" altLang="en-US" sz="1400" dirty="0">
              <a:solidFill>
                <a:srgbClr val="FFFFFF"/>
              </a:solidFill>
              <a:latin typeface="华文细黑" panose="02010600040101010101" pitchFamily="2" charset="-122"/>
              <a:ea typeface="微软雅黑" panose="020B0503020204020204" pitchFamily="34" charset="-122"/>
            </a:endParaRPr>
          </a:p>
        </p:txBody>
      </p:sp>
      <p:grpSp>
        <p:nvGrpSpPr>
          <p:cNvPr id="25" name="组合 24"/>
          <p:cNvGrpSpPr/>
          <p:nvPr/>
        </p:nvGrpSpPr>
        <p:grpSpPr>
          <a:xfrm>
            <a:off x="4433263" y="2111895"/>
            <a:ext cx="3322301" cy="3334999"/>
            <a:chOff x="3325813" y="1973262"/>
            <a:chExt cx="2492375" cy="2501901"/>
          </a:xfrm>
        </p:grpSpPr>
        <p:sp>
          <p:nvSpPr>
            <p:cNvPr id="26" name="Freeform 5"/>
            <p:cNvSpPr/>
            <p:nvPr/>
          </p:nvSpPr>
          <p:spPr bwMode="auto">
            <a:xfrm>
              <a:off x="3325813" y="3276600"/>
              <a:ext cx="1193800" cy="1198563"/>
            </a:xfrm>
            <a:custGeom>
              <a:avLst/>
              <a:gdLst>
                <a:gd name="T0" fmla="*/ 1809 w 4497"/>
                <a:gd name="T1" fmla="*/ 3511 h 4497"/>
                <a:gd name="T2" fmla="*/ 986 w 4497"/>
                <a:gd name="T3" fmla="*/ 3511 h 4497"/>
                <a:gd name="T4" fmla="*/ 986 w 4497"/>
                <a:gd name="T5" fmla="*/ 2687 h 4497"/>
                <a:gd name="T6" fmla="*/ 0 w 4497"/>
                <a:gd name="T7" fmla="*/ 0 h 4497"/>
                <a:gd name="T8" fmla="*/ 1873 w 4497"/>
                <a:gd name="T9" fmla="*/ 0 h 4497"/>
                <a:gd name="T10" fmla="*/ 2721 w 4497"/>
                <a:gd name="T11" fmla="*/ 1776 h 4497"/>
                <a:gd name="T12" fmla="*/ 4497 w 4497"/>
                <a:gd name="T13" fmla="*/ 2624 h 4497"/>
                <a:gd name="T14" fmla="*/ 4497 w 4497"/>
                <a:gd name="T15" fmla="*/ 4497 h 4497"/>
                <a:gd name="T16" fmla="*/ 1809 w 4497"/>
                <a:gd name="T17" fmla="*/ 3511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1809" y="3511"/>
                  </a:moveTo>
                  <a:lnTo>
                    <a:pt x="986" y="3511"/>
                  </a:lnTo>
                  <a:lnTo>
                    <a:pt x="986" y="2687"/>
                  </a:lnTo>
                  <a:cubicBezTo>
                    <a:pt x="369" y="1896"/>
                    <a:pt x="40" y="953"/>
                    <a:pt x="0" y="0"/>
                  </a:cubicBezTo>
                  <a:lnTo>
                    <a:pt x="1873" y="0"/>
                  </a:lnTo>
                  <a:cubicBezTo>
                    <a:pt x="1938" y="644"/>
                    <a:pt x="2222" y="1276"/>
                    <a:pt x="2721" y="1776"/>
                  </a:cubicBezTo>
                  <a:cubicBezTo>
                    <a:pt x="3221" y="2275"/>
                    <a:pt x="3853" y="2558"/>
                    <a:pt x="4497" y="2624"/>
                  </a:cubicBezTo>
                  <a:lnTo>
                    <a:pt x="4497" y="4497"/>
                  </a:lnTo>
                  <a:cubicBezTo>
                    <a:pt x="3544" y="4457"/>
                    <a:pt x="2601" y="4128"/>
                    <a:pt x="1809" y="3511"/>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121888" tIns="60944" rIns="121888" bIns="6094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7" name="Freeform 6"/>
            <p:cNvSpPr/>
            <p:nvPr/>
          </p:nvSpPr>
          <p:spPr bwMode="auto">
            <a:xfrm>
              <a:off x="3325813" y="1973262"/>
              <a:ext cx="1193800" cy="1196975"/>
            </a:xfrm>
            <a:custGeom>
              <a:avLst/>
              <a:gdLst>
                <a:gd name="T0" fmla="*/ 986 w 4497"/>
                <a:gd name="T1" fmla="*/ 1809 h 4497"/>
                <a:gd name="T2" fmla="*/ 986 w 4497"/>
                <a:gd name="T3" fmla="*/ 986 h 4497"/>
                <a:gd name="T4" fmla="*/ 1809 w 4497"/>
                <a:gd name="T5" fmla="*/ 986 h 4497"/>
                <a:gd name="T6" fmla="*/ 4497 w 4497"/>
                <a:gd name="T7" fmla="*/ 0 h 4497"/>
                <a:gd name="T8" fmla="*/ 4497 w 4497"/>
                <a:gd name="T9" fmla="*/ 1861 h 4497"/>
                <a:gd name="T10" fmla="*/ 2659 w 4497"/>
                <a:gd name="T11" fmla="*/ 2659 h 4497"/>
                <a:gd name="T12" fmla="*/ 1861 w 4497"/>
                <a:gd name="T13" fmla="*/ 4497 h 4497"/>
                <a:gd name="T14" fmla="*/ 0 w 4497"/>
                <a:gd name="T15" fmla="*/ 4497 h 4497"/>
                <a:gd name="T16" fmla="*/ 986 w 4497"/>
                <a:gd name="T17" fmla="*/ 1809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986" y="1809"/>
                  </a:moveTo>
                  <a:lnTo>
                    <a:pt x="986" y="986"/>
                  </a:lnTo>
                  <a:lnTo>
                    <a:pt x="1809" y="986"/>
                  </a:lnTo>
                  <a:cubicBezTo>
                    <a:pt x="2601" y="369"/>
                    <a:pt x="3544" y="40"/>
                    <a:pt x="4497" y="0"/>
                  </a:cubicBezTo>
                  <a:lnTo>
                    <a:pt x="4497" y="1861"/>
                  </a:lnTo>
                  <a:cubicBezTo>
                    <a:pt x="3824" y="1887"/>
                    <a:pt x="3165" y="2152"/>
                    <a:pt x="2659" y="2659"/>
                  </a:cubicBezTo>
                  <a:cubicBezTo>
                    <a:pt x="2152" y="3165"/>
                    <a:pt x="1887" y="3824"/>
                    <a:pt x="1861" y="4497"/>
                  </a:cubicBezTo>
                  <a:lnTo>
                    <a:pt x="0" y="4497"/>
                  </a:lnTo>
                  <a:cubicBezTo>
                    <a:pt x="40" y="3544"/>
                    <a:pt x="369" y="2601"/>
                    <a:pt x="986" y="1809"/>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txBody>
            <a:bodyPr vert="horz" wrap="square" lIns="121888" tIns="60944" rIns="121888" bIns="6094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8" name="Freeform 7"/>
            <p:cNvSpPr/>
            <p:nvPr/>
          </p:nvSpPr>
          <p:spPr bwMode="auto">
            <a:xfrm>
              <a:off x="4624388" y="3276600"/>
              <a:ext cx="1193800" cy="1198563"/>
            </a:xfrm>
            <a:custGeom>
              <a:avLst/>
              <a:gdLst>
                <a:gd name="T0" fmla="*/ 3511 w 4497"/>
                <a:gd name="T1" fmla="*/ 3511 h 4497"/>
                <a:gd name="T2" fmla="*/ 2687 w 4497"/>
                <a:gd name="T3" fmla="*/ 3511 h 4497"/>
                <a:gd name="T4" fmla="*/ 0 w 4497"/>
                <a:gd name="T5" fmla="*/ 4497 h 4497"/>
                <a:gd name="T6" fmla="*/ 0 w 4497"/>
                <a:gd name="T7" fmla="*/ 2636 h 4497"/>
                <a:gd name="T8" fmla="*/ 1838 w 4497"/>
                <a:gd name="T9" fmla="*/ 1838 h 4497"/>
                <a:gd name="T10" fmla="*/ 2636 w 4497"/>
                <a:gd name="T11" fmla="*/ 0 h 4497"/>
                <a:gd name="T12" fmla="*/ 4497 w 4497"/>
                <a:gd name="T13" fmla="*/ 0 h 4497"/>
                <a:gd name="T14" fmla="*/ 3511 w 4497"/>
                <a:gd name="T15" fmla="*/ 2687 h 4497"/>
                <a:gd name="T16" fmla="*/ 3511 w 4497"/>
                <a:gd name="T17" fmla="*/ 3511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3511" y="3511"/>
                  </a:moveTo>
                  <a:lnTo>
                    <a:pt x="2687" y="3511"/>
                  </a:lnTo>
                  <a:cubicBezTo>
                    <a:pt x="1896" y="4128"/>
                    <a:pt x="953" y="4457"/>
                    <a:pt x="0" y="4497"/>
                  </a:cubicBezTo>
                  <a:lnTo>
                    <a:pt x="0" y="2636"/>
                  </a:lnTo>
                  <a:cubicBezTo>
                    <a:pt x="673" y="2610"/>
                    <a:pt x="1332" y="2345"/>
                    <a:pt x="1838" y="1838"/>
                  </a:cubicBezTo>
                  <a:cubicBezTo>
                    <a:pt x="2345" y="1332"/>
                    <a:pt x="2610" y="673"/>
                    <a:pt x="2636" y="0"/>
                  </a:cubicBezTo>
                  <a:lnTo>
                    <a:pt x="4497" y="0"/>
                  </a:lnTo>
                  <a:cubicBezTo>
                    <a:pt x="4457" y="953"/>
                    <a:pt x="4128" y="1896"/>
                    <a:pt x="3511" y="2687"/>
                  </a:cubicBezTo>
                  <a:lnTo>
                    <a:pt x="3511" y="3511"/>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121888" tIns="60944" rIns="121888" bIns="6094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9" name="Freeform 8"/>
            <p:cNvSpPr/>
            <p:nvPr/>
          </p:nvSpPr>
          <p:spPr bwMode="auto">
            <a:xfrm>
              <a:off x="4624388" y="1973262"/>
              <a:ext cx="1193800" cy="1196975"/>
            </a:xfrm>
            <a:custGeom>
              <a:avLst/>
              <a:gdLst>
                <a:gd name="T0" fmla="*/ 3511 w 4497"/>
                <a:gd name="T1" fmla="*/ 1809 h 4497"/>
                <a:gd name="T2" fmla="*/ 4497 w 4497"/>
                <a:gd name="T3" fmla="*/ 4497 h 4497"/>
                <a:gd name="T4" fmla="*/ 2624 w 4497"/>
                <a:gd name="T5" fmla="*/ 4497 h 4497"/>
                <a:gd name="T6" fmla="*/ 1776 w 4497"/>
                <a:gd name="T7" fmla="*/ 2721 h 4497"/>
                <a:gd name="T8" fmla="*/ 0 w 4497"/>
                <a:gd name="T9" fmla="*/ 1873 h 4497"/>
                <a:gd name="T10" fmla="*/ 0 w 4497"/>
                <a:gd name="T11" fmla="*/ 0 h 4497"/>
                <a:gd name="T12" fmla="*/ 2687 w 4497"/>
                <a:gd name="T13" fmla="*/ 986 h 4497"/>
                <a:gd name="T14" fmla="*/ 3511 w 4497"/>
                <a:gd name="T15" fmla="*/ 986 h 4497"/>
                <a:gd name="T16" fmla="*/ 3511 w 4497"/>
                <a:gd name="T17" fmla="*/ 1809 h 4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7" h="4497">
                  <a:moveTo>
                    <a:pt x="3511" y="1809"/>
                  </a:moveTo>
                  <a:cubicBezTo>
                    <a:pt x="4128" y="2601"/>
                    <a:pt x="4457" y="3544"/>
                    <a:pt x="4497" y="4497"/>
                  </a:cubicBezTo>
                  <a:lnTo>
                    <a:pt x="2624" y="4497"/>
                  </a:lnTo>
                  <a:cubicBezTo>
                    <a:pt x="2558" y="3853"/>
                    <a:pt x="2275" y="3221"/>
                    <a:pt x="1776" y="2721"/>
                  </a:cubicBezTo>
                  <a:cubicBezTo>
                    <a:pt x="1276" y="2222"/>
                    <a:pt x="644" y="1938"/>
                    <a:pt x="0" y="1873"/>
                  </a:cubicBezTo>
                  <a:lnTo>
                    <a:pt x="0" y="0"/>
                  </a:lnTo>
                  <a:cubicBezTo>
                    <a:pt x="953" y="40"/>
                    <a:pt x="1896" y="369"/>
                    <a:pt x="2687" y="986"/>
                  </a:cubicBezTo>
                  <a:lnTo>
                    <a:pt x="3511" y="986"/>
                  </a:lnTo>
                  <a:lnTo>
                    <a:pt x="3511" y="1809"/>
                  </a:ln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txBody>
            <a:bodyPr vert="horz" wrap="square" lIns="121888" tIns="60944" rIns="121888" bIns="60944"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0" name="TextBox 50"/>
            <p:cNvSpPr txBox="1"/>
            <p:nvPr/>
          </p:nvSpPr>
          <p:spPr>
            <a:xfrm>
              <a:off x="3786883" y="2348629"/>
              <a:ext cx="144016" cy="338595"/>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935"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1</a:t>
              </a:r>
              <a:endParaRPr kumimoji="0" lang="zh-CN" altLang="en-US" sz="2935"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1" name="TextBox 36"/>
            <p:cNvSpPr txBox="1"/>
            <p:nvPr/>
          </p:nvSpPr>
          <p:spPr>
            <a:xfrm>
              <a:off x="5251579" y="2348629"/>
              <a:ext cx="144016" cy="338595"/>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935"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2</a:t>
              </a:r>
              <a:endParaRPr kumimoji="0" lang="zh-CN" altLang="en-US" sz="2935"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2" name="TextBox 34"/>
            <p:cNvSpPr txBox="1"/>
            <p:nvPr/>
          </p:nvSpPr>
          <p:spPr>
            <a:xfrm>
              <a:off x="3786883" y="3767794"/>
              <a:ext cx="144016" cy="338595"/>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935"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4</a:t>
              </a:r>
              <a:endParaRPr kumimoji="0" lang="zh-CN" altLang="en-US" sz="2935"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3" name="TextBox 32"/>
            <p:cNvSpPr txBox="1"/>
            <p:nvPr/>
          </p:nvSpPr>
          <p:spPr>
            <a:xfrm>
              <a:off x="5251579" y="3767794"/>
              <a:ext cx="144016" cy="338595"/>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935"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3</a:t>
              </a:r>
              <a:endParaRPr kumimoji="0" lang="zh-CN" altLang="en-US" sz="2935"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p:cTn id="16" dur="500" fill="hold"/>
                                        <p:tgtEl>
                                          <p:spTgt spid="20"/>
                                        </p:tgtEl>
                                        <p:attrNameLst>
                                          <p:attrName>ppt_w</p:attrName>
                                        </p:attrNameLst>
                                      </p:cBhvr>
                                      <p:tavLst>
                                        <p:tav tm="0">
                                          <p:val>
                                            <p:fltVal val="0"/>
                                          </p:val>
                                        </p:tav>
                                        <p:tav tm="100000">
                                          <p:val>
                                            <p:strVal val="#ppt_w"/>
                                          </p:val>
                                        </p:tav>
                                      </p:tavLst>
                                    </p:anim>
                                    <p:anim calcmode="lin" valueType="num">
                                      <p:cBhvr>
                                        <p:cTn id="17" dur="500" fill="hold"/>
                                        <p:tgtEl>
                                          <p:spTgt spid="20"/>
                                        </p:tgtEl>
                                        <p:attrNameLst>
                                          <p:attrName>ppt_h</p:attrName>
                                        </p:attrNameLst>
                                      </p:cBhvr>
                                      <p:tavLst>
                                        <p:tav tm="0">
                                          <p:val>
                                            <p:fltVal val="0"/>
                                          </p:val>
                                        </p:tav>
                                        <p:tav tm="100000">
                                          <p:val>
                                            <p:strVal val="#ppt_h"/>
                                          </p:val>
                                        </p:tav>
                                      </p:tavLst>
                                    </p:anim>
                                    <p:animEffect transition="in" filter="fade">
                                      <p:cBhvr>
                                        <p:cTn id="18" dur="500"/>
                                        <p:tgtEl>
                                          <p:spTgt spid="20"/>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1000" fill="hold"/>
                                        <p:tgtEl>
                                          <p:spTgt spid="25"/>
                                        </p:tgtEl>
                                        <p:attrNameLst>
                                          <p:attrName>ppt_w</p:attrName>
                                        </p:attrNameLst>
                                      </p:cBhvr>
                                      <p:tavLst>
                                        <p:tav tm="0">
                                          <p:val>
                                            <p:fltVal val="0"/>
                                          </p:val>
                                        </p:tav>
                                        <p:tav tm="100000">
                                          <p:val>
                                            <p:strVal val="#ppt_w"/>
                                          </p:val>
                                        </p:tav>
                                      </p:tavLst>
                                    </p:anim>
                                    <p:anim calcmode="lin" valueType="num">
                                      <p:cBhvr>
                                        <p:cTn id="23" dur="1000" fill="hold"/>
                                        <p:tgtEl>
                                          <p:spTgt spid="25"/>
                                        </p:tgtEl>
                                        <p:attrNameLst>
                                          <p:attrName>ppt_h</p:attrName>
                                        </p:attrNameLst>
                                      </p:cBhvr>
                                      <p:tavLst>
                                        <p:tav tm="0">
                                          <p:val>
                                            <p:fltVal val="0"/>
                                          </p:val>
                                        </p:tav>
                                        <p:tav tm="100000">
                                          <p:val>
                                            <p:strVal val="#ppt_h"/>
                                          </p:val>
                                        </p:tav>
                                      </p:tavLst>
                                    </p:anim>
                                    <p:animEffect transition="in" filter="fade">
                                      <p:cBhvr>
                                        <p:cTn id="24" dur="1000"/>
                                        <p:tgtEl>
                                          <p:spTgt spid="25"/>
                                        </p:tgtEl>
                                      </p:cBhvr>
                                    </p:animEffect>
                                  </p:childTnLst>
                                </p:cTn>
                              </p:par>
                              <p:par>
                                <p:cTn id="25" presetID="8" presetClass="emph" presetSubtype="0" fill="hold" nodeType="withEffect">
                                  <p:stCondLst>
                                    <p:cond delay="0"/>
                                  </p:stCondLst>
                                  <p:childTnLst>
                                    <p:animRot by="21600000">
                                      <p:cBhvr>
                                        <p:cTn id="26" dur="1000" fill="hold"/>
                                        <p:tgtEl>
                                          <p:spTgt spid="25"/>
                                        </p:tgtEl>
                                        <p:attrNameLst>
                                          <p:attrName>r</p:attrName>
                                        </p:attrNameLst>
                                      </p:cBhvr>
                                    </p:animRot>
                                  </p:childTnLst>
                                </p:cTn>
                              </p:par>
                            </p:childTnLst>
                          </p:cTn>
                        </p:par>
                        <p:par>
                          <p:cTn id="27" fill="hold">
                            <p:stCondLst>
                              <p:cond delay="2500"/>
                            </p:stCondLst>
                            <p:childTnLst>
                              <p:par>
                                <p:cTn id="28" presetID="22" presetClass="entr" presetSubtype="2"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right)">
                                      <p:cBhvr>
                                        <p:cTn id="30" dur="500"/>
                                        <p:tgtEl>
                                          <p:spTgt spid="21"/>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right)">
                                      <p:cBhvr>
                                        <p:cTn id="36" dur="500"/>
                                        <p:tgtEl>
                                          <p:spTgt spid="2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20" grpId="0"/>
      <p:bldP spid="21" grpId="0"/>
      <p:bldP spid="22" grpId="0"/>
      <p:bldP spid="23"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5"/>
          <p:cNvSpPr txBox="1"/>
          <p:nvPr/>
        </p:nvSpPr>
        <p:spPr>
          <a:xfrm>
            <a:off x="1024368" y="569718"/>
            <a:ext cx="2929970" cy="461665"/>
          </a:xfrm>
          <a:prstGeom prst="rect">
            <a:avLst/>
          </a:prstGeom>
          <a:noFill/>
        </p:spPr>
        <p:txBody>
          <a:bodyPr wrap="square" rtlCol="0">
            <a:spAutoFit/>
          </a:bodyPr>
          <a:lstStyle/>
          <a:p>
            <a:pPr defTabSz="685800"/>
            <a:r>
              <a:rPr lang="zh-CN" altLang="en-US" sz="2400" b="1" dirty="0" smtClean="0">
                <a:blipFill dpi="0" rotWithShape="1">
                  <a:blip r:embed="rId1"/>
                  <a:srcRect/>
                  <a:stretch>
                    <a:fillRect/>
                  </a:stretch>
                </a:blipFill>
                <a:latin typeface="Impact" panose="020B0806030902050204" pitchFamily="34" charset="0"/>
                <a:ea typeface="微软雅黑" panose="020B0503020204020204" pitchFamily="34" charset="-122"/>
              </a:rPr>
              <a:t>成果形式</a:t>
            </a:r>
            <a:endParaRPr lang="zh-CN" altLang="en-US" sz="2400" b="1" dirty="0">
              <a:blipFill dpi="0" rotWithShape="1">
                <a:blip r:embed="rId1"/>
                <a:srcRect/>
                <a:stretch>
                  <a:fillRect/>
                </a:stretch>
              </a:blipFill>
              <a:latin typeface="Impact" panose="020B0806030902050204" pitchFamily="34" charset="0"/>
              <a:ea typeface="微软雅黑" panose="020B0503020204020204" pitchFamily="34" charset="-122"/>
            </a:endParaRPr>
          </a:p>
        </p:txBody>
      </p:sp>
      <p:sp>
        <p:nvSpPr>
          <p:cNvPr id="5" name="文本框 26"/>
          <p:cNvSpPr txBox="1"/>
          <p:nvPr/>
        </p:nvSpPr>
        <p:spPr>
          <a:xfrm>
            <a:off x="460976" y="523551"/>
            <a:ext cx="631840" cy="553998"/>
          </a:xfrm>
          <a:prstGeom prst="rect">
            <a:avLst/>
          </a:prstGeom>
          <a:noFill/>
        </p:spPr>
        <p:txBody>
          <a:bodyPr wrap="square" rtlCol="0">
            <a:spAutoFit/>
          </a:bodyPr>
          <a:lstStyle/>
          <a:p>
            <a:pPr algn="ctr" defTabSz="685800"/>
            <a:r>
              <a:rPr lang="en-US" altLang="zh-CN" sz="3000" dirty="0" smtClean="0">
                <a:blipFill dpi="0" rotWithShape="1">
                  <a:blip r:embed="rId1"/>
                  <a:srcRect/>
                  <a:stretch>
                    <a:fillRect/>
                  </a:stretch>
                </a:blipFill>
                <a:latin typeface="Impact" panose="020B0806030902050204" pitchFamily="34" charset="0"/>
                <a:ea typeface="微软雅黑" panose="020B0503020204020204" pitchFamily="34" charset="-122"/>
              </a:rPr>
              <a:t>04</a:t>
            </a:r>
            <a:endParaRPr lang="zh-CN" altLang="en-US" sz="3000" dirty="0">
              <a:blipFill dpi="0" rotWithShape="1">
                <a:blip r:embed="rId1"/>
                <a:srcRect/>
                <a:stretch>
                  <a:fillRect/>
                </a:stretch>
              </a:blipFill>
              <a:latin typeface="Arial" panose="020B0604020202020204"/>
              <a:ea typeface="微软雅黑" panose="020B0503020204020204" pitchFamily="34" charset="-122"/>
            </a:endParaRPr>
          </a:p>
        </p:txBody>
      </p:sp>
      <p:sp>
        <p:nvSpPr>
          <p:cNvPr id="33" name="椭圆 32"/>
          <p:cNvSpPr/>
          <p:nvPr/>
        </p:nvSpPr>
        <p:spPr>
          <a:xfrm>
            <a:off x="7235087" y="4513021"/>
            <a:ext cx="1126616" cy="1126616"/>
          </a:xfrm>
          <a:prstGeom prst="ellipse">
            <a:avLst/>
          </a:prstGeom>
          <a:gradFill>
            <a:gsLst>
              <a:gs pos="15000">
                <a:srgbClr val="00B0F0"/>
              </a:gs>
              <a:gs pos="31000">
                <a:srgbClr val="0070C0"/>
              </a:gs>
              <a:gs pos="63000">
                <a:srgbClr val="FFFB6C">
                  <a:alpha val="0"/>
                </a:srgbClr>
              </a:gs>
            </a:gsLst>
            <a:path path="shape">
              <a:fillToRect l="50000" t="50000" r="50000" b="50000"/>
            </a:path>
          </a:gradFill>
          <a:ln w="25400" cap="flat" cmpd="sng" algn="ctr">
            <a:noFill/>
            <a:prstDash val="solid"/>
          </a:ln>
          <a:effectLst>
            <a:glow rad="127000">
              <a:srgbClr val="5D552C">
                <a:alpha val="4000"/>
              </a:srgbClr>
            </a:glow>
            <a:softEdge rad="0"/>
          </a:effectLst>
        </p:spPr>
        <p:txBody>
          <a:bodyPr lIns="68580" tIns="34290" rIns="68580" bIns="34290" rtlCol="0" anchor="ctr"/>
          <a:lstStyle/>
          <a:p>
            <a:pPr algn="ctr" defTabSz="914400">
              <a:defRPr/>
            </a:pPr>
            <a:endParaRPr lang="zh-CN" altLang="en-US" sz="1800" kern="0" dirty="0" smtClean="0">
              <a:solidFill>
                <a:prstClr val="black"/>
              </a:solidFill>
              <a:latin typeface="Calibri" panose="020F0502020204030204"/>
            </a:endParaRPr>
          </a:p>
        </p:txBody>
      </p:sp>
      <p:sp>
        <p:nvSpPr>
          <p:cNvPr id="34" name="任意多边形 33"/>
          <p:cNvSpPr/>
          <p:nvPr/>
        </p:nvSpPr>
        <p:spPr>
          <a:xfrm>
            <a:off x="6187572" y="1874627"/>
            <a:ext cx="3146805" cy="3885177"/>
          </a:xfrm>
          <a:custGeom>
            <a:avLst/>
            <a:gdLst>
              <a:gd name="connsiteX0" fmla="*/ 1743740 w 3742661"/>
              <a:gd name="connsiteY0" fmla="*/ 4476307 h 4476307"/>
              <a:gd name="connsiteX1" fmla="*/ 1796903 w 3742661"/>
              <a:gd name="connsiteY1" fmla="*/ 3785190 h 4476307"/>
              <a:gd name="connsiteX2" fmla="*/ 1307805 w 3742661"/>
              <a:gd name="connsiteY2" fmla="*/ 3381153 h 4476307"/>
              <a:gd name="connsiteX3" fmla="*/ 31898 w 3742661"/>
              <a:gd name="connsiteY3" fmla="*/ 2945218 h 4476307"/>
              <a:gd name="connsiteX4" fmla="*/ 1127052 w 3742661"/>
              <a:gd name="connsiteY4" fmla="*/ 3242930 h 4476307"/>
              <a:gd name="connsiteX5" fmla="*/ 393405 w 3742661"/>
              <a:gd name="connsiteY5" fmla="*/ 2456121 h 4476307"/>
              <a:gd name="connsiteX6" fmla="*/ 1775638 w 3742661"/>
              <a:gd name="connsiteY6" fmla="*/ 3519376 h 4476307"/>
              <a:gd name="connsiteX7" fmla="*/ 1679945 w 3742661"/>
              <a:gd name="connsiteY7" fmla="*/ 2392325 h 4476307"/>
              <a:gd name="connsiteX8" fmla="*/ 0 w 3742661"/>
              <a:gd name="connsiteY8" fmla="*/ 754911 h 4476307"/>
              <a:gd name="connsiteX9" fmla="*/ 988828 w 3742661"/>
              <a:gd name="connsiteY9" fmla="*/ 1924493 h 4476307"/>
              <a:gd name="connsiteX10" fmla="*/ 1137684 w 3742661"/>
              <a:gd name="connsiteY10" fmla="*/ 861237 h 4476307"/>
              <a:gd name="connsiteX11" fmla="*/ 1222745 w 3742661"/>
              <a:gd name="connsiteY11" fmla="*/ 2062716 h 4476307"/>
              <a:gd name="connsiteX12" fmla="*/ 1690577 w 3742661"/>
              <a:gd name="connsiteY12" fmla="*/ 2190307 h 4476307"/>
              <a:gd name="connsiteX13" fmla="*/ 1956391 w 3742661"/>
              <a:gd name="connsiteY13" fmla="*/ 0 h 4476307"/>
              <a:gd name="connsiteX14" fmla="*/ 2083982 w 3742661"/>
              <a:gd name="connsiteY14" fmla="*/ 978195 h 4476307"/>
              <a:gd name="connsiteX15" fmla="*/ 1881963 w 3742661"/>
              <a:gd name="connsiteY15" fmla="*/ 2232837 h 4476307"/>
              <a:gd name="connsiteX16" fmla="*/ 2041452 w 3742661"/>
              <a:gd name="connsiteY16" fmla="*/ 3030279 h 4476307"/>
              <a:gd name="connsiteX17" fmla="*/ 2647507 w 3742661"/>
              <a:gd name="connsiteY17" fmla="*/ 2519916 h 4476307"/>
              <a:gd name="connsiteX18" fmla="*/ 2849526 w 3742661"/>
              <a:gd name="connsiteY18" fmla="*/ 1307804 h 4476307"/>
              <a:gd name="connsiteX19" fmla="*/ 2838893 w 3742661"/>
              <a:gd name="connsiteY19" fmla="*/ 2371060 h 4476307"/>
              <a:gd name="connsiteX20" fmla="*/ 3742661 w 3742661"/>
              <a:gd name="connsiteY20" fmla="*/ 1148316 h 4476307"/>
              <a:gd name="connsiteX21" fmla="*/ 2222205 w 3742661"/>
              <a:gd name="connsiteY21" fmla="*/ 3370521 h 4476307"/>
              <a:gd name="connsiteX22" fmla="*/ 2169042 w 3742661"/>
              <a:gd name="connsiteY22" fmla="*/ 3817088 h 4476307"/>
              <a:gd name="connsiteX23" fmla="*/ 3317358 w 3742661"/>
              <a:gd name="connsiteY23" fmla="*/ 3094074 h 4476307"/>
              <a:gd name="connsiteX24" fmla="*/ 2190307 w 3742661"/>
              <a:gd name="connsiteY24" fmla="*/ 4051004 h 4476307"/>
              <a:gd name="connsiteX25" fmla="*/ 2232838 w 3742661"/>
              <a:gd name="connsiteY25" fmla="*/ 4476307 h 4476307"/>
              <a:gd name="connsiteX26" fmla="*/ 1743740 w 3742661"/>
              <a:gd name="connsiteY26" fmla="*/ 4476307 h 4476307"/>
              <a:gd name="connsiteX0-1" fmla="*/ 1743740 w 3742661"/>
              <a:gd name="connsiteY0-2" fmla="*/ 4492350 h 4492350"/>
              <a:gd name="connsiteX1-3" fmla="*/ 1796903 w 3742661"/>
              <a:gd name="connsiteY1-4" fmla="*/ 3785190 h 4492350"/>
              <a:gd name="connsiteX2-5" fmla="*/ 1307805 w 3742661"/>
              <a:gd name="connsiteY2-6" fmla="*/ 3381153 h 4492350"/>
              <a:gd name="connsiteX3-7" fmla="*/ 31898 w 3742661"/>
              <a:gd name="connsiteY3-8" fmla="*/ 2945218 h 4492350"/>
              <a:gd name="connsiteX4-9" fmla="*/ 1127052 w 3742661"/>
              <a:gd name="connsiteY4-10" fmla="*/ 3242930 h 4492350"/>
              <a:gd name="connsiteX5-11" fmla="*/ 393405 w 3742661"/>
              <a:gd name="connsiteY5-12" fmla="*/ 2456121 h 4492350"/>
              <a:gd name="connsiteX6-13" fmla="*/ 1775638 w 3742661"/>
              <a:gd name="connsiteY6-14" fmla="*/ 3519376 h 4492350"/>
              <a:gd name="connsiteX7-15" fmla="*/ 1679945 w 3742661"/>
              <a:gd name="connsiteY7-16" fmla="*/ 2392325 h 4492350"/>
              <a:gd name="connsiteX8-17" fmla="*/ 0 w 3742661"/>
              <a:gd name="connsiteY8-18" fmla="*/ 754911 h 4492350"/>
              <a:gd name="connsiteX9-19" fmla="*/ 988828 w 3742661"/>
              <a:gd name="connsiteY9-20" fmla="*/ 1924493 h 4492350"/>
              <a:gd name="connsiteX10-21" fmla="*/ 1137684 w 3742661"/>
              <a:gd name="connsiteY10-22" fmla="*/ 861237 h 4492350"/>
              <a:gd name="connsiteX11-23" fmla="*/ 1222745 w 3742661"/>
              <a:gd name="connsiteY11-24" fmla="*/ 2062716 h 4492350"/>
              <a:gd name="connsiteX12-25" fmla="*/ 1690577 w 3742661"/>
              <a:gd name="connsiteY12-26" fmla="*/ 2190307 h 4492350"/>
              <a:gd name="connsiteX13-27" fmla="*/ 1956391 w 3742661"/>
              <a:gd name="connsiteY13-28" fmla="*/ 0 h 4492350"/>
              <a:gd name="connsiteX14-29" fmla="*/ 2083982 w 3742661"/>
              <a:gd name="connsiteY14-30" fmla="*/ 978195 h 4492350"/>
              <a:gd name="connsiteX15-31" fmla="*/ 1881963 w 3742661"/>
              <a:gd name="connsiteY15-32" fmla="*/ 2232837 h 4492350"/>
              <a:gd name="connsiteX16-33" fmla="*/ 2041452 w 3742661"/>
              <a:gd name="connsiteY16-34" fmla="*/ 3030279 h 4492350"/>
              <a:gd name="connsiteX17-35" fmla="*/ 2647507 w 3742661"/>
              <a:gd name="connsiteY17-36" fmla="*/ 2519916 h 4492350"/>
              <a:gd name="connsiteX18-37" fmla="*/ 2849526 w 3742661"/>
              <a:gd name="connsiteY18-38" fmla="*/ 1307804 h 4492350"/>
              <a:gd name="connsiteX19-39" fmla="*/ 2838893 w 3742661"/>
              <a:gd name="connsiteY19-40" fmla="*/ 2371060 h 4492350"/>
              <a:gd name="connsiteX20-41" fmla="*/ 3742661 w 3742661"/>
              <a:gd name="connsiteY20-42" fmla="*/ 1148316 h 4492350"/>
              <a:gd name="connsiteX21-43" fmla="*/ 2222205 w 3742661"/>
              <a:gd name="connsiteY21-44" fmla="*/ 3370521 h 4492350"/>
              <a:gd name="connsiteX22-45" fmla="*/ 2169042 w 3742661"/>
              <a:gd name="connsiteY22-46" fmla="*/ 3817088 h 4492350"/>
              <a:gd name="connsiteX23-47" fmla="*/ 3317358 w 3742661"/>
              <a:gd name="connsiteY23-48" fmla="*/ 3094074 h 4492350"/>
              <a:gd name="connsiteX24-49" fmla="*/ 2190307 w 3742661"/>
              <a:gd name="connsiteY24-50" fmla="*/ 4051004 h 4492350"/>
              <a:gd name="connsiteX25-51" fmla="*/ 2232838 w 3742661"/>
              <a:gd name="connsiteY25-52" fmla="*/ 4476307 h 4492350"/>
              <a:gd name="connsiteX26-53" fmla="*/ 1743740 w 3742661"/>
              <a:gd name="connsiteY26-54" fmla="*/ 4492350 h 4492350"/>
              <a:gd name="connsiteX0-55" fmla="*/ 1743740 w 3742661"/>
              <a:gd name="connsiteY0-56" fmla="*/ 4492350 h 4492350"/>
              <a:gd name="connsiteX1-57" fmla="*/ 1796903 w 3742661"/>
              <a:gd name="connsiteY1-58" fmla="*/ 3785190 h 4492350"/>
              <a:gd name="connsiteX2-59" fmla="*/ 1307805 w 3742661"/>
              <a:gd name="connsiteY2-60" fmla="*/ 3381153 h 4492350"/>
              <a:gd name="connsiteX3-61" fmla="*/ 31898 w 3742661"/>
              <a:gd name="connsiteY3-62" fmla="*/ 2945218 h 4492350"/>
              <a:gd name="connsiteX4-63" fmla="*/ 1127052 w 3742661"/>
              <a:gd name="connsiteY4-64" fmla="*/ 3242930 h 4492350"/>
              <a:gd name="connsiteX5-65" fmla="*/ 393405 w 3742661"/>
              <a:gd name="connsiteY5-66" fmla="*/ 2456121 h 4492350"/>
              <a:gd name="connsiteX6-67" fmla="*/ 1775638 w 3742661"/>
              <a:gd name="connsiteY6-68" fmla="*/ 3519376 h 4492350"/>
              <a:gd name="connsiteX7-69" fmla="*/ 1679945 w 3742661"/>
              <a:gd name="connsiteY7-70" fmla="*/ 2392325 h 4492350"/>
              <a:gd name="connsiteX8-71" fmla="*/ 0 w 3742661"/>
              <a:gd name="connsiteY8-72" fmla="*/ 754911 h 4492350"/>
              <a:gd name="connsiteX9-73" fmla="*/ 988828 w 3742661"/>
              <a:gd name="connsiteY9-74" fmla="*/ 1924493 h 4492350"/>
              <a:gd name="connsiteX10-75" fmla="*/ 1137684 w 3742661"/>
              <a:gd name="connsiteY10-76" fmla="*/ 861237 h 4492350"/>
              <a:gd name="connsiteX11-77" fmla="*/ 1222745 w 3742661"/>
              <a:gd name="connsiteY11-78" fmla="*/ 2062716 h 4492350"/>
              <a:gd name="connsiteX12-79" fmla="*/ 1690577 w 3742661"/>
              <a:gd name="connsiteY12-80" fmla="*/ 2190307 h 4492350"/>
              <a:gd name="connsiteX13-81" fmla="*/ 1956391 w 3742661"/>
              <a:gd name="connsiteY13-82" fmla="*/ 0 h 4492350"/>
              <a:gd name="connsiteX14-83" fmla="*/ 2083982 w 3742661"/>
              <a:gd name="connsiteY14-84" fmla="*/ 978195 h 4492350"/>
              <a:gd name="connsiteX15-85" fmla="*/ 1881963 w 3742661"/>
              <a:gd name="connsiteY15-86" fmla="*/ 2232837 h 4492350"/>
              <a:gd name="connsiteX16-87" fmla="*/ 2041452 w 3742661"/>
              <a:gd name="connsiteY16-88" fmla="*/ 3030279 h 4492350"/>
              <a:gd name="connsiteX17-89" fmla="*/ 2647507 w 3742661"/>
              <a:gd name="connsiteY17-90" fmla="*/ 2519916 h 4492350"/>
              <a:gd name="connsiteX18-91" fmla="*/ 2849526 w 3742661"/>
              <a:gd name="connsiteY18-92" fmla="*/ 1307804 h 4492350"/>
              <a:gd name="connsiteX19-93" fmla="*/ 2838893 w 3742661"/>
              <a:gd name="connsiteY19-94" fmla="*/ 2371060 h 4492350"/>
              <a:gd name="connsiteX20-95" fmla="*/ 3742661 w 3742661"/>
              <a:gd name="connsiteY20-96" fmla="*/ 1148316 h 4492350"/>
              <a:gd name="connsiteX21-97" fmla="*/ 2222205 w 3742661"/>
              <a:gd name="connsiteY21-98" fmla="*/ 3370521 h 4492350"/>
              <a:gd name="connsiteX22-99" fmla="*/ 2169042 w 3742661"/>
              <a:gd name="connsiteY22-100" fmla="*/ 3817088 h 4492350"/>
              <a:gd name="connsiteX23-101" fmla="*/ 3317358 w 3742661"/>
              <a:gd name="connsiteY23-102" fmla="*/ 3094074 h 4492350"/>
              <a:gd name="connsiteX24-103" fmla="*/ 2190307 w 3742661"/>
              <a:gd name="connsiteY24-104" fmla="*/ 4051004 h 4492350"/>
              <a:gd name="connsiteX25-105" fmla="*/ 2232838 w 3742661"/>
              <a:gd name="connsiteY25-106" fmla="*/ 4476307 h 4492350"/>
              <a:gd name="connsiteX26-107" fmla="*/ 2218194 w 3742661"/>
              <a:gd name="connsiteY26-108" fmla="*/ 4491415 h 4492350"/>
              <a:gd name="connsiteX27" fmla="*/ 1743740 w 3742661"/>
              <a:gd name="connsiteY27" fmla="*/ 4492350 h 4492350"/>
              <a:gd name="connsiteX0-109" fmla="*/ 1743740 w 3742661"/>
              <a:gd name="connsiteY0-110" fmla="*/ 4492350 h 4492350"/>
              <a:gd name="connsiteX1-111" fmla="*/ 1796903 w 3742661"/>
              <a:gd name="connsiteY1-112" fmla="*/ 3785190 h 4492350"/>
              <a:gd name="connsiteX2-113" fmla="*/ 1307805 w 3742661"/>
              <a:gd name="connsiteY2-114" fmla="*/ 3381153 h 4492350"/>
              <a:gd name="connsiteX3-115" fmla="*/ 31898 w 3742661"/>
              <a:gd name="connsiteY3-116" fmla="*/ 2945218 h 4492350"/>
              <a:gd name="connsiteX4-117" fmla="*/ 1127052 w 3742661"/>
              <a:gd name="connsiteY4-118" fmla="*/ 3242930 h 4492350"/>
              <a:gd name="connsiteX5-119" fmla="*/ 393405 w 3742661"/>
              <a:gd name="connsiteY5-120" fmla="*/ 2456121 h 4492350"/>
              <a:gd name="connsiteX6-121" fmla="*/ 1775638 w 3742661"/>
              <a:gd name="connsiteY6-122" fmla="*/ 3519376 h 4492350"/>
              <a:gd name="connsiteX7-123" fmla="*/ 1679945 w 3742661"/>
              <a:gd name="connsiteY7-124" fmla="*/ 2392325 h 4492350"/>
              <a:gd name="connsiteX8-125" fmla="*/ 0 w 3742661"/>
              <a:gd name="connsiteY8-126" fmla="*/ 754911 h 4492350"/>
              <a:gd name="connsiteX9-127" fmla="*/ 988828 w 3742661"/>
              <a:gd name="connsiteY9-128" fmla="*/ 1924493 h 4492350"/>
              <a:gd name="connsiteX10-129" fmla="*/ 1137684 w 3742661"/>
              <a:gd name="connsiteY10-130" fmla="*/ 861237 h 4492350"/>
              <a:gd name="connsiteX11-131" fmla="*/ 1222745 w 3742661"/>
              <a:gd name="connsiteY11-132" fmla="*/ 2062716 h 4492350"/>
              <a:gd name="connsiteX12-133" fmla="*/ 1690577 w 3742661"/>
              <a:gd name="connsiteY12-134" fmla="*/ 2190307 h 4492350"/>
              <a:gd name="connsiteX13-135" fmla="*/ 1956391 w 3742661"/>
              <a:gd name="connsiteY13-136" fmla="*/ 0 h 4492350"/>
              <a:gd name="connsiteX14-137" fmla="*/ 2083982 w 3742661"/>
              <a:gd name="connsiteY14-138" fmla="*/ 978195 h 4492350"/>
              <a:gd name="connsiteX15-139" fmla="*/ 1881963 w 3742661"/>
              <a:gd name="connsiteY15-140" fmla="*/ 2232837 h 4492350"/>
              <a:gd name="connsiteX16-141" fmla="*/ 2041452 w 3742661"/>
              <a:gd name="connsiteY16-142" fmla="*/ 3030279 h 4492350"/>
              <a:gd name="connsiteX17-143" fmla="*/ 2647507 w 3742661"/>
              <a:gd name="connsiteY17-144" fmla="*/ 2519916 h 4492350"/>
              <a:gd name="connsiteX18-145" fmla="*/ 2849526 w 3742661"/>
              <a:gd name="connsiteY18-146" fmla="*/ 1307804 h 4492350"/>
              <a:gd name="connsiteX19-147" fmla="*/ 2838893 w 3742661"/>
              <a:gd name="connsiteY19-148" fmla="*/ 2371060 h 4492350"/>
              <a:gd name="connsiteX20-149" fmla="*/ 3742661 w 3742661"/>
              <a:gd name="connsiteY20-150" fmla="*/ 1148316 h 4492350"/>
              <a:gd name="connsiteX21-151" fmla="*/ 2222205 w 3742661"/>
              <a:gd name="connsiteY21-152" fmla="*/ 3370521 h 4492350"/>
              <a:gd name="connsiteX22-153" fmla="*/ 2169042 w 3742661"/>
              <a:gd name="connsiteY22-154" fmla="*/ 3817088 h 4492350"/>
              <a:gd name="connsiteX23-155" fmla="*/ 3317358 w 3742661"/>
              <a:gd name="connsiteY23-156" fmla="*/ 3094074 h 4492350"/>
              <a:gd name="connsiteX24-157" fmla="*/ 2190307 w 3742661"/>
              <a:gd name="connsiteY24-158" fmla="*/ 4051004 h 4492350"/>
              <a:gd name="connsiteX25-159" fmla="*/ 2232838 w 3742661"/>
              <a:gd name="connsiteY25-160" fmla="*/ 4476307 h 4492350"/>
              <a:gd name="connsiteX26-161" fmla="*/ 2218194 w 3742661"/>
              <a:gd name="connsiteY26-162" fmla="*/ 4491415 h 4492350"/>
              <a:gd name="connsiteX27-163" fmla="*/ 1743740 w 3742661"/>
              <a:gd name="connsiteY27-164" fmla="*/ 4492350 h 4492350"/>
              <a:gd name="connsiteX0-165" fmla="*/ 1743740 w 3742661"/>
              <a:gd name="connsiteY0-166" fmla="*/ 4492350 h 4492350"/>
              <a:gd name="connsiteX1-167" fmla="*/ 1796903 w 3742661"/>
              <a:gd name="connsiteY1-168" fmla="*/ 3785190 h 4492350"/>
              <a:gd name="connsiteX2-169" fmla="*/ 1307805 w 3742661"/>
              <a:gd name="connsiteY2-170" fmla="*/ 3381153 h 4492350"/>
              <a:gd name="connsiteX3-171" fmla="*/ 31898 w 3742661"/>
              <a:gd name="connsiteY3-172" fmla="*/ 2945218 h 4492350"/>
              <a:gd name="connsiteX4-173" fmla="*/ 1127052 w 3742661"/>
              <a:gd name="connsiteY4-174" fmla="*/ 3242930 h 4492350"/>
              <a:gd name="connsiteX5-175" fmla="*/ 393405 w 3742661"/>
              <a:gd name="connsiteY5-176" fmla="*/ 2456121 h 4492350"/>
              <a:gd name="connsiteX6-177" fmla="*/ 1775638 w 3742661"/>
              <a:gd name="connsiteY6-178" fmla="*/ 3519376 h 4492350"/>
              <a:gd name="connsiteX7-179" fmla="*/ 1679945 w 3742661"/>
              <a:gd name="connsiteY7-180" fmla="*/ 2392325 h 4492350"/>
              <a:gd name="connsiteX8-181" fmla="*/ 0 w 3742661"/>
              <a:gd name="connsiteY8-182" fmla="*/ 754911 h 4492350"/>
              <a:gd name="connsiteX9-183" fmla="*/ 988828 w 3742661"/>
              <a:gd name="connsiteY9-184" fmla="*/ 1924493 h 4492350"/>
              <a:gd name="connsiteX10-185" fmla="*/ 1137684 w 3742661"/>
              <a:gd name="connsiteY10-186" fmla="*/ 861237 h 4492350"/>
              <a:gd name="connsiteX11-187" fmla="*/ 1222745 w 3742661"/>
              <a:gd name="connsiteY11-188" fmla="*/ 2062716 h 4492350"/>
              <a:gd name="connsiteX12-189" fmla="*/ 1690577 w 3742661"/>
              <a:gd name="connsiteY12-190" fmla="*/ 2190307 h 4492350"/>
              <a:gd name="connsiteX13-191" fmla="*/ 1956391 w 3742661"/>
              <a:gd name="connsiteY13-192" fmla="*/ 0 h 4492350"/>
              <a:gd name="connsiteX14-193" fmla="*/ 2083982 w 3742661"/>
              <a:gd name="connsiteY14-194" fmla="*/ 978195 h 4492350"/>
              <a:gd name="connsiteX15-195" fmla="*/ 1881963 w 3742661"/>
              <a:gd name="connsiteY15-196" fmla="*/ 2232837 h 4492350"/>
              <a:gd name="connsiteX16-197" fmla="*/ 2041452 w 3742661"/>
              <a:gd name="connsiteY16-198" fmla="*/ 3030279 h 4492350"/>
              <a:gd name="connsiteX17-199" fmla="*/ 2647507 w 3742661"/>
              <a:gd name="connsiteY17-200" fmla="*/ 2519916 h 4492350"/>
              <a:gd name="connsiteX18-201" fmla="*/ 2849526 w 3742661"/>
              <a:gd name="connsiteY18-202" fmla="*/ 1307804 h 4492350"/>
              <a:gd name="connsiteX19-203" fmla="*/ 2838893 w 3742661"/>
              <a:gd name="connsiteY19-204" fmla="*/ 2371060 h 4492350"/>
              <a:gd name="connsiteX20-205" fmla="*/ 3742661 w 3742661"/>
              <a:gd name="connsiteY20-206" fmla="*/ 1148316 h 4492350"/>
              <a:gd name="connsiteX21-207" fmla="*/ 2222205 w 3742661"/>
              <a:gd name="connsiteY21-208" fmla="*/ 3370521 h 4492350"/>
              <a:gd name="connsiteX22-209" fmla="*/ 2169042 w 3742661"/>
              <a:gd name="connsiteY22-210" fmla="*/ 3817088 h 4492350"/>
              <a:gd name="connsiteX23-211" fmla="*/ 3317358 w 3742661"/>
              <a:gd name="connsiteY23-212" fmla="*/ 3094074 h 4492350"/>
              <a:gd name="connsiteX24-213" fmla="*/ 2190307 w 3742661"/>
              <a:gd name="connsiteY24-214" fmla="*/ 4051004 h 4492350"/>
              <a:gd name="connsiteX25-215" fmla="*/ 2232838 w 3742661"/>
              <a:gd name="connsiteY25-216" fmla="*/ 4476307 h 4492350"/>
              <a:gd name="connsiteX26-217" fmla="*/ 2218194 w 3742661"/>
              <a:gd name="connsiteY26-218" fmla="*/ 4491415 h 4492350"/>
              <a:gd name="connsiteX27-219" fmla="*/ 1743740 w 3742661"/>
              <a:gd name="connsiteY27-220" fmla="*/ 4492350 h 4492350"/>
              <a:gd name="connsiteX0-221" fmla="*/ 1743740 w 3742661"/>
              <a:gd name="connsiteY0-222" fmla="*/ 4492350 h 4492350"/>
              <a:gd name="connsiteX1-223" fmla="*/ 1796903 w 3742661"/>
              <a:gd name="connsiteY1-224" fmla="*/ 3785190 h 4492350"/>
              <a:gd name="connsiteX2-225" fmla="*/ 1307805 w 3742661"/>
              <a:gd name="connsiteY2-226" fmla="*/ 3381153 h 4492350"/>
              <a:gd name="connsiteX3-227" fmla="*/ 31898 w 3742661"/>
              <a:gd name="connsiteY3-228" fmla="*/ 2945218 h 4492350"/>
              <a:gd name="connsiteX4-229" fmla="*/ 1127052 w 3742661"/>
              <a:gd name="connsiteY4-230" fmla="*/ 3242930 h 4492350"/>
              <a:gd name="connsiteX5-231" fmla="*/ 393405 w 3742661"/>
              <a:gd name="connsiteY5-232" fmla="*/ 2456121 h 4492350"/>
              <a:gd name="connsiteX6-233" fmla="*/ 1775638 w 3742661"/>
              <a:gd name="connsiteY6-234" fmla="*/ 3519376 h 4492350"/>
              <a:gd name="connsiteX7-235" fmla="*/ 1679945 w 3742661"/>
              <a:gd name="connsiteY7-236" fmla="*/ 2392325 h 4492350"/>
              <a:gd name="connsiteX8-237" fmla="*/ 0 w 3742661"/>
              <a:gd name="connsiteY8-238" fmla="*/ 754911 h 4492350"/>
              <a:gd name="connsiteX9-239" fmla="*/ 988828 w 3742661"/>
              <a:gd name="connsiteY9-240" fmla="*/ 1924493 h 4492350"/>
              <a:gd name="connsiteX10-241" fmla="*/ 1137684 w 3742661"/>
              <a:gd name="connsiteY10-242" fmla="*/ 861237 h 4492350"/>
              <a:gd name="connsiteX11-243" fmla="*/ 1222745 w 3742661"/>
              <a:gd name="connsiteY11-244" fmla="*/ 2062716 h 4492350"/>
              <a:gd name="connsiteX12-245" fmla="*/ 1690577 w 3742661"/>
              <a:gd name="connsiteY12-246" fmla="*/ 2190307 h 4492350"/>
              <a:gd name="connsiteX13-247" fmla="*/ 1956391 w 3742661"/>
              <a:gd name="connsiteY13-248" fmla="*/ 0 h 4492350"/>
              <a:gd name="connsiteX14-249" fmla="*/ 2083982 w 3742661"/>
              <a:gd name="connsiteY14-250" fmla="*/ 978195 h 4492350"/>
              <a:gd name="connsiteX15-251" fmla="*/ 1881963 w 3742661"/>
              <a:gd name="connsiteY15-252" fmla="*/ 2232837 h 4492350"/>
              <a:gd name="connsiteX16-253" fmla="*/ 2041452 w 3742661"/>
              <a:gd name="connsiteY16-254" fmla="*/ 3030279 h 4492350"/>
              <a:gd name="connsiteX17-255" fmla="*/ 2647507 w 3742661"/>
              <a:gd name="connsiteY17-256" fmla="*/ 2519916 h 4492350"/>
              <a:gd name="connsiteX18-257" fmla="*/ 2849526 w 3742661"/>
              <a:gd name="connsiteY18-258" fmla="*/ 1307804 h 4492350"/>
              <a:gd name="connsiteX19-259" fmla="*/ 2838893 w 3742661"/>
              <a:gd name="connsiteY19-260" fmla="*/ 2371060 h 4492350"/>
              <a:gd name="connsiteX20-261" fmla="*/ 3742661 w 3742661"/>
              <a:gd name="connsiteY20-262" fmla="*/ 1148316 h 4492350"/>
              <a:gd name="connsiteX21-263" fmla="*/ 2222205 w 3742661"/>
              <a:gd name="connsiteY21-264" fmla="*/ 3370521 h 4492350"/>
              <a:gd name="connsiteX22-265" fmla="*/ 2169042 w 3742661"/>
              <a:gd name="connsiteY22-266" fmla="*/ 3817088 h 4492350"/>
              <a:gd name="connsiteX23-267" fmla="*/ 3317358 w 3742661"/>
              <a:gd name="connsiteY23-268" fmla="*/ 3094074 h 4492350"/>
              <a:gd name="connsiteX24-269" fmla="*/ 2190307 w 3742661"/>
              <a:gd name="connsiteY24-270" fmla="*/ 4051004 h 4492350"/>
              <a:gd name="connsiteX25-271" fmla="*/ 2232838 w 3742661"/>
              <a:gd name="connsiteY25-272" fmla="*/ 4476307 h 4492350"/>
              <a:gd name="connsiteX26-273" fmla="*/ 2218194 w 3742661"/>
              <a:gd name="connsiteY26-274" fmla="*/ 4491415 h 4492350"/>
              <a:gd name="connsiteX27-275" fmla="*/ 1743740 w 3742661"/>
              <a:gd name="connsiteY27-276" fmla="*/ 4492350 h 4492350"/>
              <a:gd name="connsiteX0-277" fmla="*/ 1743740 w 3742661"/>
              <a:gd name="connsiteY0-278" fmla="*/ 4492350 h 4492350"/>
              <a:gd name="connsiteX1-279" fmla="*/ 1796903 w 3742661"/>
              <a:gd name="connsiteY1-280" fmla="*/ 3785190 h 4492350"/>
              <a:gd name="connsiteX2-281" fmla="*/ 1307805 w 3742661"/>
              <a:gd name="connsiteY2-282" fmla="*/ 3381153 h 4492350"/>
              <a:gd name="connsiteX3-283" fmla="*/ 31898 w 3742661"/>
              <a:gd name="connsiteY3-284" fmla="*/ 2945218 h 4492350"/>
              <a:gd name="connsiteX4-285" fmla="*/ 1127052 w 3742661"/>
              <a:gd name="connsiteY4-286" fmla="*/ 3242930 h 4492350"/>
              <a:gd name="connsiteX5-287" fmla="*/ 393405 w 3742661"/>
              <a:gd name="connsiteY5-288" fmla="*/ 2456121 h 4492350"/>
              <a:gd name="connsiteX6-289" fmla="*/ 1775638 w 3742661"/>
              <a:gd name="connsiteY6-290" fmla="*/ 3519376 h 4492350"/>
              <a:gd name="connsiteX7-291" fmla="*/ 1679945 w 3742661"/>
              <a:gd name="connsiteY7-292" fmla="*/ 2392325 h 4492350"/>
              <a:gd name="connsiteX8-293" fmla="*/ 0 w 3742661"/>
              <a:gd name="connsiteY8-294" fmla="*/ 754911 h 4492350"/>
              <a:gd name="connsiteX9-295" fmla="*/ 988828 w 3742661"/>
              <a:gd name="connsiteY9-296" fmla="*/ 1924493 h 4492350"/>
              <a:gd name="connsiteX10-297" fmla="*/ 1137684 w 3742661"/>
              <a:gd name="connsiteY10-298" fmla="*/ 861237 h 4492350"/>
              <a:gd name="connsiteX11-299" fmla="*/ 1222745 w 3742661"/>
              <a:gd name="connsiteY11-300" fmla="*/ 2062716 h 4492350"/>
              <a:gd name="connsiteX12-301" fmla="*/ 1690577 w 3742661"/>
              <a:gd name="connsiteY12-302" fmla="*/ 2190307 h 4492350"/>
              <a:gd name="connsiteX13-303" fmla="*/ 1956391 w 3742661"/>
              <a:gd name="connsiteY13-304" fmla="*/ 0 h 4492350"/>
              <a:gd name="connsiteX14-305" fmla="*/ 2083982 w 3742661"/>
              <a:gd name="connsiteY14-306" fmla="*/ 978195 h 4492350"/>
              <a:gd name="connsiteX15-307" fmla="*/ 1881963 w 3742661"/>
              <a:gd name="connsiteY15-308" fmla="*/ 2232837 h 4492350"/>
              <a:gd name="connsiteX16-309" fmla="*/ 2041452 w 3742661"/>
              <a:gd name="connsiteY16-310" fmla="*/ 3030279 h 4492350"/>
              <a:gd name="connsiteX17-311" fmla="*/ 2647507 w 3742661"/>
              <a:gd name="connsiteY17-312" fmla="*/ 2519916 h 4492350"/>
              <a:gd name="connsiteX18-313" fmla="*/ 2849526 w 3742661"/>
              <a:gd name="connsiteY18-314" fmla="*/ 1307804 h 4492350"/>
              <a:gd name="connsiteX19-315" fmla="*/ 2838893 w 3742661"/>
              <a:gd name="connsiteY19-316" fmla="*/ 2371060 h 4492350"/>
              <a:gd name="connsiteX20-317" fmla="*/ 3742661 w 3742661"/>
              <a:gd name="connsiteY20-318" fmla="*/ 1148316 h 4492350"/>
              <a:gd name="connsiteX21-319" fmla="*/ 2222205 w 3742661"/>
              <a:gd name="connsiteY21-320" fmla="*/ 3370521 h 4492350"/>
              <a:gd name="connsiteX22-321" fmla="*/ 2169042 w 3742661"/>
              <a:gd name="connsiteY22-322" fmla="*/ 3817088 h 4492350"/>
              <a:gd name="connsiteX23-323" fmla="*/ 3317358 w 3742661"/>
              <a:gd name="connsiteY23-324" fmla="*/ 3094074 h 4492350"/>
              <a:gd name="connsiteX24-325" fmla="*/ 2194317 w 3742661"/>
              <a:gd name="connsiteY24-326" fmla="*/ 4030951 h 4492350"/>
              <a:gd name="connsiteX25-327" fmla="*/ 2232838 w 3742661"/>
              <a:gd name="connsiteY25-328" fmla="*/ 4476307 h 4492350"/>
              <a:gd name="connsiteX26-329" fmla="*/ 2218194 w 3742661"/>
              <a:gd name="connsiteY26-330" fmla="*/ 4491415 h 4492350"/>
              <a:gd name="connsiteX27-331" fmla="*/ 1743740 w 3742661"/>
              <a:gd name="connsiteY27-332" fmla="*/ 4492350 h 4492350"/>
              <a:gd name="connsiteX0-333" fmla="*/ 1743740 w 3742661"/>
              <a:gd name="connsiteY0-334" fmla="*/ 4492350 h 4492350"/>
              <a:gd name="connsiteX1-335" fmla="*/ 1796903 w 3742661"/>
              <a:gd name="connsiteY1-336" fmla="*/ 3785190 h 4492350"/>
              <a:gd name="connsiteX2-337" fmla="*/ 1307805 w 3742661"/>
              <a:gd name="connsiteY2-338" fmla="*/ 3381153 h 4492350"/>
              <a:gd name="connsiteX3-339" fmla="*/ 31898 w 3742661"/>
              <a:gd name="connsiteY3-340" fmla="*/ 2945218 h 4492350"/>
              <a:gd name="connsiteX4-341" fmla="*/ 1127052 w 3742661"/>
              <a:gd name="connsiteY4-342" fmla="*/ 3242930 h 4492350"/>
              <a:gd name="connsiteX5-343" fmla="*/ 393405 w 3742661"/>
              <a:gd name="connsiteY5-344" fmla="*/ 2456121 h 4492350"/>
              <a:gd name="connsiteX6-345" fmla="*/ 1775638 w 3742661"/>
              <a:gd name="connsiteY6-346" fmla="*/ 3519376 h 4492350"/>
              <a:gd name="connsiteX7-347" fmla="*/ 1679945 w 3742661"/>
              <a:gd name="connsiteY7-348" fmla="*/ 2392325 h 4492350"/>
              <a:gd name="connsiteX8-349" fmla="*/ 0 w 3742661"/>
              <a:gd name="connsiteY8-350" fmla="*/ 754911 h 4492350"/>
              <a:gd name="connsiteX9-351" fmla="*/ 988828 w 3742661"/>
              <a:gd name="connsiteY9-352" fmla="*/ 1924493 h 4492350"/>
              <a:gd name="connsiteX10-353" fmla="*/ 1137684 w 3742661"/>
              <a:gd name="connsiteY10-354" fmla="*/ 861237 h 4492350"/>
              <a:gd name="connsiteX11-355" fmla="*/ 1222745 w 3742661"/>
              <a:gd name="connsiteY11-356" fmla="*/ 2062716 h 4492350"/>
              <a:gd name="connsiteX12-357" fmla="*/ 1690577 w 3742661"/>
              <a:gd name="connsiteY12-358" fmla="*/ 2190307 h 4492350"/>
              <a:gd name="connsiteX13-359" fmla="*/ 1956391 w 3742661"/>
              <a:gd name="connsiteY13-360" fmla="*/ 0 h 4492350"/>
              <a:gd name="connsiteX14-361" fmla="*/ 2083982 w 3742661"/>
              <a:gd name="connsiteY14-362" fmla="*/ 978195 h 4492350"/>
              <a:gd name="connsiteX15-363" fmla="*/ 1881963 w 3742661"/>
              <a:gd name="connsiteY15-364" fmla="*/ 2232837 h 4492350"/>
              <a:gd name="connsiteX16-365" fmla="*/ 2041452 w 3742661"/>
              <a:gd name="connsiteY16-366" fmla="*/ 3030279 h 4492350"/>
              <a:gd name="connsiteX17-367" fmla="*/ 2647507 w 3742661"/>
              <a:gd name="connsiteY17-368" fmla="*/ 2519916 h 4492350"/>
              <a:gd name="connsiteX18-369" fmla="*/ 2849526 w 3742661"/>
              <a:gd name="connsiteY18-370" fmla="*/ 1307804 h 4492350"/>
              <a:gd name="connsiteX19-371" fmla="*/ 2838893 w 3742661"/>
              <a:gd name="connsiteY19-372" fmla="*/ 2371060 h 4492350"/>
              <a:gd name="connsiteX20-373" fmla="*/ 3742661 w 3742661"/>
              <a:gd name="connsiteY20-374" fmla="*/ 1148316 h 4492350"/>
              <a:gd name="connsiteX21-375" fmla="*/ 2222205 w 3742661"/>
              <a:gd name="connsiteY21-376" fmla="*/ 3370521 h 4492350"/>
              <a:gd name="connsiteX22-377" fmla="*/ 2169042 w 3742661"/>
              <a:gd name="connsiteY22-378" fmla="*/ 3817088 h 4492350"/>
              <a:gd name="connsiteX23-379" fmla="*/ 3317358 w 3742661"/>
              <a:gd name="connsiteY23-380" fmla="*/ 3094074 h 4492350"/>
              <a:gd name="connsiteX24-381" fmla="*/ 2194317 w 3742661"/>
              <a:gd name="connsiteY24-382" fmla="*/ 4030951 h 4492350"/>
              <a:gd name="connsiteX25-383" fmla="*/ 2232838 w 3742661"/>
              <a:gd name="connsiteY25-384" fmla="*/ 4476307 h 4492350"/>
              <a:gd name="connsiteX26-385" fmla="*/ 2218194 w 3742661"/>
              <a:gd name="connsiteY26-386" fmla="*/ 4491415 h 4492350"/>
              <a:gd name="connsiteX27-387" fmla="*/ 1743740 w 3742661"/>
              <a:gd name="connsiteY27-388" fmla="*/ 4492350 h 4492350"/>
              <a:gd name="connsiteX0-389" fmla="*/ 1743740 w 3742661"/>
              <a:gd name="connsiteY0-390" fmla="*/ 4492350 h 4492350"/>
              <a:gd name="connsiteX1-391" fmla="*/ 1796903 w 3742661"/>
              <a:gd name="connsiteY1-392" fmla="*/ 3785190 h 4492350"/>
              <a:gd name="connsiteX2-393" fmla="*/ 1307805 w 3742661"/>
              <a:gd name="connsiteY2-394" fmla="*/ 3381153 h 4492350"/>
              <a:gd name="connsiteX3-395" fmla="*/ 31898 w 3742661"/>
              <a:gd name="connsiteY3-396" fmla="*/ 2945218 h 4492350"/>
              <a:gd name="connsiteX4-397" fmla="*/ 1127052 w 3742661"/>
              <a:gd name="connsiteY4-398" fmla="*/ 3242930 h 4492350"/>
              <a:gd name="connsiteX5-399" fmla="*/ 393405 w 3742661"/>
              <a:gd name="connsiteY5-400" fmla="*/ 2456121 h 4492350"/>
              <a:gd name="connsiteX6-401" fmla="*/ 1775638 w 3742661"/>
              <a:gd name="connsiteY6-402" fmla="*/ 3519376 h 4492350"/>
              <a:gd name="connsiteX7-403" fmla="*/ 1679945 w 3742661"/>
              <a:gd name="connsiteY7-404" fmla="*/ 2392325 h 4492350"/>
              <a:gd name="connsiteX8-405" fmla="*/ 0 w 3742661"/>
              <a:gd name="connsiteY8-406" fmla="*/ 754911 h 4492350"/>
              <a:gd name="connsiteX9-407" fmla="*/ 988828 w 3742661"/>
              <a:gd name="connsiteY9-408" fmla="*/ 1924493 h 4492350"/>
              <a:gd name="connsiteX10-409" fmla="*/ 1137684 w 3742661"/>
              <a:gd name="connsiteY10-410" fmla="*/ 861237 h 4492350"/>
              <a:gd name="connsiteX11-411" fmla="*/ 1222745 w 3742661"/>
              <a:gd name="connsiteY11-412" fmla="*/ 2062716 h 4492350"/>
              <a:gd name="connsiteX12-413" fmla="*/ 1690577 w 3742661"/>
              <a:gd name="connsiteY12-414" fmla="*/ 2190307 h 4492350"/>
              <a:gd name="connsiteX13-415" fmla="*/ 1956391 w 3742661"/>
              <a:gd name="connsiteY13-416" fmla="*/ 0 h 4492350"/>
              <a:gd name="connsiteX14-417" fmla="*/ 2083982 w 3742661"/>
              <a:gd name="connsiteY14-418" fmla="*/ 978195 h 4492350"/>
              <a:gd name="connsiteX15-419" fmla="*/ 1881963 w 3742661"/>
              <a:gd name="connsiteY15-420" fmla="*/ 2232837 h 4492350"/>
              <a:gd name="connsiteX16-421" fmla="*/ 2041452 w 3742661"/>
              <a:gd name="connsiteY16-422" fmla="*/ 3030279 h 4492350"/>
              <a:gd name="connsiteX17-423" fmla="*/ 2647507 w 3742661"/>
              <a:gd name="connsiteY17-424" fmla="*/ 2519916 h 4492350"/>
              <a:gd name="connsiteX18-425" fmla="*/ 2849526 w 3742661"/>
              <a:gd name="connsiteY18-426" fmla="*/ 1307804 h 4492350"/>
              <a:gd name="connsiteX19-427" fmla="*/ 2838893 w 3742661"/>
              <a:gd name="connsiteY19-428" fmla="*/ 2371060 h 4492350"/>
              <a:gd name="connsiteX20-429" fmla="*/ 3742661 w 3742661"/>
              <a:gd name="connsiteY20-430" fmla="*/ 1148316 h 4492350"/>
              <a:gd name="connsiteX21-431" fmla="*/ 2222205 w 3742661"/>
              <a:gd name="connsiteY21-432" fmla="*/ 3370521 h 4492350"/>
              <a:gd name="connsiteX22-433" fmla="*/ 2169042 w 3742661"/>
              <a:gd name="connsiteY22-434" fmla="*/ 3817088 h 4492350"/>
              <a:gd name="connsiteX23-435" fmla="*/ 3317358 w 3742661"/>
              <a:gd name="connsiteY23-436" fmla="*/ 3094074 h 4492350"/>
              <a:gd name="connsiteX24-437" fmla="*/ 2194317 w 3742661"/>
              <a:gd name="connsiteY24-438" fmla="*/ 4030951 h 4492350"/>
              <a:gd name="connsiteX25-439" fmla="*/ 2232838 w 3742661"/>
              <a:gd name="connsiteY25-440" fmla="*/ 4476307 h 4492350"/>
              <a:gd name="connsiteX26-441" fmla="*/ 2218194 w 3742661"/>
              <a:gd name="connsiteY26-442" fmla="*/ 4491415 h 4492350"/>
              <a:gd name="connsiteX27-443" fmla="*/ 1743740 w 3742661"/>
              <a:gd name="connsiteY27-444" fmla="*/ 4492350 h 4492350"/>
              <a:gd name="connsiteX0-445" fmla="*/ 1743740 w 3742661"/>
              <a:gd name="connsiteY0-446" fmla="*/ 4492350 h 4492350"/>
              <a:gd name="connsiteX1-447" fmla="*/ 1796903 w 3742661"/>
              <a:gd name="connsiteY1-448" fmla="*/ 3785190 h 4492350"/>
              <a:gd name="connsiteX2-449" fmla="*/ 1307805 w 3742661"/>
              <a:gd name="connsiteY2-450" fmla="*/ 3381153 h 4492350"/>
              <a:gd name="connsiteX3-451" fmla="*/ 31898 w 3742661"/>
              <a:gd name="connsiteY3-452" fmla="*/ 2945218 h 4492350"/>
              <a:gd name="connsiteX4-453" fmla="*/ 1127052 w 3742661"/>
              <a:gd name="connsiteY4-454" fmla="*/ 3242930 h 4492350"/>
              <a:gd name="connsiteX5-455" fmla="*/ 393405 w 3742661"/>
              <a:gd name="connsiteY5-456" fmla="*/ 2456121 h 4492350"/>
              <a:gd name="connsiteX6-457" fmla="*/ 1775638 w 3742661"/>
              <a:gd name="connsiteY6-458" fmla="*/ 3519376 h 4492350"/>
              <a:gd name="connsiteX7-459" fmla="*/ 1679945 w 3742661"/>
              <a:gd name="connsiteY7-460" fmla="*/ 2392325 h 4492350"/>
              <a:gd name="connsiteX8-461" fmla="*/ 0 w 3742661"/>
              <a:gd name="connsiteY8-462" fmla="*/ 754911 h 4492350"/>
              <a:gd name="connsiteX9-463" fmla="*/ 988828 w 3742661"/>
              <a:gd name="connsiteY9-464" fmla="*/ 1924493 h 4492350"/>
              <a:gd name="connsiteX10-465" fmla="*/ 1137684 w 3742661"/>
              <a:gd name="connsiteY10-466" fmla="*/ 861237 h 4492350"/>
              <a:gd name="connsiteX11-467" fmla="*/ 1222745 w 3742661"/>
              <a:gd name="connsiteY11-468" fmla="*/ 2062716 h 4492350"/>
              <a:gd name="connsiteX12-469" fmla="*/ 1690577 w 3742661"/>
              <a:gd name="connsiteY12-470" fmla="*/ 2190307 h 4492350"/>
              <a:gd name="connsiteX13-471" fmla="*/ 1956391 w 3742661"/>
              <a:gd name="connsiteY13-472" fmla="*/ 0 h 4492350"/>
              <a:gd name="connsiteX14-473" fmla="*/ 2083982 w 3742661"/>
              <a:gd name="connsiteY14-474" fmla="*/ 978195 h 4492350"/>
              <a:gd name="connsiteX15-475" fmla="*/ 1881963 w 3742661"/>
              <a:gd name="connsiteY15-476" fmla="*/ 2232837 h 4492350"/>
              <a:gd name="connsiteX16-477" fmla="*/ 2041452 w 3742661"/>
              <a:gd name="connsiteY16-478" fmla="*/ 3030279 h 4492350"/>
              <a:gd name="connsiteX17-479" fmla="*/ 2647507 w 3742661"/>
              <a:gd name="connsiteY17-480" fmla="*/ 2519916 h 4492350"/>
              <a:gd name="connsiteX18-481" fmla="*/ 2849526 w 3742661"/>
              <a:gd name="connsiteY18-482" fmla="*/ 1307804 h 4492350"/>
              <a:gd name="connsiteX19-483" fmla="*/ 2838893 w 3742661"/>
              <a:gd name="connsiteY19-484" fmla="*/ 2371060 h 4492350"/>
              <a:gd name="connsiteX20-485" fmla="*/ 3742661 w 3742661"/>
              <a:gd name="connsiteY20-486" fmla="*/ 1148316 h 4492350"/>
              <a:gd name="connsiteX21-487" fmla="*/ 2222205 w 3742661"/>
              <a:gd name="connsiteY21-488" fmla="*/ 3370521 h 4492350"/>
              <a:gd name="connsiteX22-489" fmla="*/ 2169042 w 3742661"/>
              <a:gd name="connsiteY22-490" fmla="*/ 3817088 h 4492350"/>
              <a:gd name="connsiteX23-491" fmla="*/ 3317358 w 3742661"/>
              <a:gd name="connsiteY23-492" fmla="*/ 3094074 h 4492350"/>
              <a:gd name="connsiteX24-493" fmla="*/ 2194317 w 3742661"/>
              <a:gd name="connsiteY24-494" fmla="*/ 4030951 h 4492350"/>
              <a:gd name="connsiteX25-495" fmla="*/ 2232838 w 3742661"/>
              <a:gd name="connsiteY25-496" fmla="*/ 4476307 h 4492350"/>
              <a:gd name="connsiteX26-497" fmla="*/ 2218194 w 3742661"/>
              <a:gd name="connsiteY26-498" fmla="*/ 4491415 h 4492350"/>
              <a:gd name="connsiteX27-499" fmla="*/ 1743740 w 3742661"/>
              <a:gd name="connsiteY27-500" fmla="*/ 4492350 h 4492350"/>
              <a:gd name="connsiteX0-501" fmla="*/ 1743740 w 3742661"/>
              <a:gd name="connsiteY0-502" fmla="*/ 4492350 h 4492350"/>
              <a:gd name="connsiteX1-503" fmla="*/ 1796903 w 3742661"/>
              <a:gd name="connsiteY1-504" fmla="*/ 3785190 h 4492350"/>
              <a:gd name="connsiteX2-505" fmla="*/ 1307805 w 3742661"/>
              <a:gd name="connsiteY2-506" fmla="*/ 3381153 h 4492350"/>
              <a:gd name="connsiteX3-507" fmla="*/ 31898 w 3742661"/>
              <a:gd name="connsiteY3-508" fmla="*/ 2945218 h 4492350"/>
              <a:gd name="connsiteX4-509" fmla="*/ 1127052 w 3742661"/>
              <a:gd name="connsiteY4-510" fmla="*/ 3242930 h 4492350"/>
              <a:gd name="connsiteX5-511" fmla="*/ 393405 w 3742661"/>
              <a:gd name="connsiteY5-512" fmla="*/ 2456121 h 4492350"/>
              <a:gd name="connsiteX6-513" fmla="*/ 1775638 w 3742661"/>
              <a:gd name="connsiteY6-514" fmla="*/ 3519376 h 4492350"/>
              <a:gd name="connsiteX7-515" fmla="*/ 1679945 w 3742661"/>
              <a:gd name="connsiteY7-516" fmla="*/ 2392325 h 4492350"/>
              <a:gd name="connsiteX8-517" fmla="*/ 0 w 3742661"/>
              <a:gd name="connsiteY8-518" fmla="*/ 754911 h 4492350"/>
              <a:gd name="connsiteX9-519" fmla="*/ 988828 w 3742661"/>
              <a:gd name="connsiteY9-520" fmla="*/ 1924493 h 4492350"/>
              <a:gd name="connsiteX10-521" fmla="*/ 1137684 w 3742661"/>
              <a:gd name="connsiteY10-522" fmla="*/ 861237 h 4492350"/>
              <a:gd name="connsiteX11-523" fmla="*/ 1222745 w 3742661"/>
              <a:gd name="connsiteY11-524" fmla="*/ 2062716 h 4492350"/>
              <a:gd name="connsiteX12-525" fmla="*/ 1690577 w 3742661"/>
              <a:gd name="connsiteY12-526" fmla="*/ 2190307 h 4492350"/>
              <a:gd name="connsiteX13-527" fmla="*/ 1956391 w 3742661"/>
              <a:gd name="connsiteY13-528" fmla="*/ 0 h 4492350"/>
              <a:gd name="connsiteX14-529" fmla="*/ 2083982 w 3742661"/>
              <a:gd name="connsiteY14-530" fmla="*/ 978195 h 4492350"/>
              <a:gd name="connsiteX15-531" fmla="*/ 1881963 w 3742661"/>
              <a:gd name="connsiteY15-532" fmla="*/ 2232837 h 4492350"/>
              <a:gd name="connsiteX16-533" fmla="*/ 2041452 w 3742661"/>
              <a:gd name="connsiteY16-534" fmla="*/ 3030279 h 4492350"/>
              <a:gd name="connsiteX17-535" fmla="*/ 2647507 w 3742661"/>
              <a:gd name="connsiteY17-536" fmla="*/ 2519916 h 4492350"/>
              <a:gd name="connsiteX18-537" fmla="*/ 2849526 w 3742661"/>
              <a:gd name="connsiteY18-538" fmla="*/ 1307804 h 4492350"/>
              <a:gd name="connsiteX19-539" fmla="*/ 2838893 w 3742661"/>
              <a:gd name="connsiteY19-540" fmla="*/ 2371060 h 4492350"/>
              <a:gd name="connsiteX20-541" fmla="*/ 3742661 w 3742661"/>
              <a:gd name="connsiteY20-542" fmla="*/ 1148316 h 4492350"/>
              <a:gd name="connsiteX21-543" fmla="*/ 2222205 w 3742661"/>
              <a:gd name="connsiteY21-544" fmla="*/ 3370521 h 4492350"/>
              <a:gd name="connsiteX22-545" fmla="*/ 2169042 w 3742661"/>
              <a:gd name="connsiteY22-546" fmla="*/ 3817088 h 4492350"/>
              <a:gd name="connsiteX23-547" fmla="*/ 3317358 w 3742661"/>
              <a:gd name="connsiteY23-548" fmla="*/ 3094074 h 4492350"/>
              <a:gd name="connsiteX24-549" fmla="*/ 2194317 w 3742661"/>
              <a:gd name="connsiteY24-550" fmla="*/ 4030951 h 4492350"/>
              <a:gd name="connsiteX25-551" fmla="*/ 2232838 w 3742661"/>
              <a:gd name="connsiteY25-552" fmla="*/ 4476307 h 4492350"/>
              <a:gd name="connsiteX26-553" fmla="*/ 2218194 w 3742661"/>
              <a:gd name="connsiteY26-554" fmla="*/ 4491415 h 4492350"/>
              <a:gd name="connsiteX27-555" fmla="*/ 1743740 w 3742661"/>
              <a:gd name="connsiteY27-556" fmla="*/ 4492350 h 4492350"/>
              <a:gd name="connsiteX0-557" fmla="*/ 1743740 w 3742661"/>
              <a:gd name="connsiteY0-558" fmla="*/ 4492350 h 4492350"/>
              <a:gd name="connsiteX1-559" fmla="*/ 1796903 w 3742661"/>
              <a:gd name="connsiteY1-560" fmla="*/ 3785190 h 4492350"/>
              <a:gd name="connsiteX2-561" fmla="*/ 1307805 w 3742661"/>
              <a:gd name="connsiteY2-562" fmla="*/ 3381153 h 4492350"/>
              <a:gd name="connsiteX3-563" fmla="*/ 31898 w 3742661"/>
              <a:gd name="connsiteY3-564" fmla="*/ 2945218 h 4492350"/>
              <a:gd name="connsiteX4-565" fmla="*/ 1127052 w 3742661"/>
              <a:gd name="connsiteY4-566" fmla="*/ 3242930 h 4492350"/>
              <a:gd name="connsiteX5-567" fmla="*/ 393405 w 3742661"/>
              <a:gd name="connsiteY5-568" fmla="*/ 2456121 h 4492350"/>
              <a:gd name="connsiteX6-569" fmla="*/ 1775638 w 3742661"/>
              <a:gd name="connsiteY6-570" fmla="*/ 3519376 h 4492350"/>
              <a:gd name="connsiteX7-571" fmla="*/ 1679945 w 3742661"/>
              <a:gd name="connsiteY7-572" fmla="*/ 2392325 h 4492350"/>
              <a:gd name="connsiteX8-573" fmla="*/ 0 w 3742661"/>
              <a:gd name="connsiteY8-574" fmla="*/ 754911 h 4492350"/>
              <a:gd name="connsiteX9-575" fmla="*/ 988828 w 3742661"/>
              <a:gd name="connsiteY9-576" fmla="*/ 1924493 h 4492350"/>
              <a:gd name="connsiteX10-577" fmla="*/ 1137684 w 3742661"/>
              <a:gd name="connsiteY10-578" fmla="*/ 861237 h 4492350"/>
              <a:gd name="connsiteX11-579" fmla="*/ 1222745 w 3742661"/>
              <a:gd name="connsiteY11-580" fmla="*/ 2062716 h 4492350"/>
              <a:gd name="connsiteX12-581" fmla="*/ 1690577 w 3742661"/>
              <a:gd name="connsiteY12-582" fmla="*/ 2190307 h 4492350"/>
              <a:gd name="connsiteX13-583" fmla="*/ 1956391 w 3742661"/>
              <a:gd name="connsiteY13-584" fmla="*/ 0 h 4492350"/>
              <a:gd name="connsiteX14-585" fmla="*/ 2083982 w 3742661"/>
              <a:gd name="connsiteY14-586" fmla="*/ 978195 h 4492350"/>
              <a:gd name="connsiteX15-587" fmla="*/ 1881963 w 3742661"/>
              <a:gd name="connsiteY15-588" fmla="*/ 2232837 h 4492350"/>
              <a:gd name="connsiteX16-589" fmla="*/ 2041452 w 3742661"/>
              <a:gd name="connsiteY16-590" fmla="*/ 3030279 h 4492350"/>
              <a:gd name="connsiteX17-591" fmla="*/ 2647507 w 3742661"/>
              <a:gd name="connsiteY17-592" fmla="*/ 2519916 h 4492350"/>
              <a:gd name="connsiteX18-593" fmla="*/ 2849526 w 3742661"/>
              <a:gd name="connsiteY18-594" fmla="*/ 1307804 h 4492350"/>
              <a:gd name="connsiteX19-595" fmla="*/ 2838893 w 3742661"/>
              <a:gd name="connsiteY19-596" fmla="*/ 2371060 h 4492350"/>
              <a:gd name="connsiteX20-597" fmla="*/ 3742661 w 3742661"/>
              <a:gd name="connsiteY20-598" fmla="*/ 1148316 h 4492350"/>
              <a:gd name="connsiteX21-599" fmla="*/ 2222205 w 3742661"/>
              <a:gd name="connsiteY21-600" fmla="*/ 3370521 h 4492350"/>
              <a:gd name="connsiteX22-601" fmla="*/ 2169042 w 3742661"/>
              <a:gd name="connsiteY22-602" fmla="*/ 3817088 h 4492350"/>
              <a:gd name="connsiteX23-603" fmla="*/ 3317358 w 3742661"/>
              <a:gd name="connsiteY23-604" fmla="*/ 3094074 h 4492350"/>
              <a:gd name="connsiteX24-605" fmla="*/ 2194317 w 3742661"/>
              <a:gd name="connsiteY24-606" fmla="*/ 4030951 h 4492350"/>
              <a:gd name="connsiteX25-607" fmla="*/ 2232838 w 3742661"/>
              <a:gd name="connsiteY25-608" fmla="*/ 4476307 h 4492350"/>
              <a:gd name="connsiteX26-609" fmla="*/ 2218194 w 3742661"/>
              <a:gd name="connsiteY26-610" fmla="*/ 4491415 h 4492350"/>
              <a:gd name="connsiteX27-611" fmla="*/ 1743740 w 3742661"/>
              <a:gd name="connsiteY27-612" fmla="*/ 4492350 h 4492350"/>
              <a:gd name="connsiteX0-613" fmla="*/ 1743740 w 3742661"/>
              <a:gd name="connsiteY0-614" fmla="*/ 4492350 h 4492350"/>
              <a:gd name="connsiteX1-615" fmla="*/ 1796903 w 3742661"/>
              <a:gd name="connsiteY1-616" fmla="*/ 3785190 h 4492350"/>
              <a:gd name="connsiteX2-617" fmla="*/ 1307805 w 3742661"/>
              <a:gd name="connsiteY2-618" fmla="*/ 3381153 h 4492350"/>
              <a:gd name="connsiteX3-619" fmla="*/ 31898 w 3742661"/>
              <a:gd name="connsiteY3-620" fmla="*/ 2945218 h 4492350"/>
              <a:gd name="connsiteX4-621" fmla="*/ 1127052 w 3742661"/>
              <a:gd name="connsiteY4-622" fmla="*/ 3242930 h 4492350"/>
              <a:gd name="connsiteX5-623" fmla="*/ 393405 w 3742661"/>
              <a:gd name="connsiteY5-624" fmla="*/ 2456121 h 4492350"/>
              <a:gd name="connsiteX6-625" fmla="*/ 1775638 w 3742661"/>
              <a:gd name="connsiteY6-626" fmla="*/ 3519376 h 4492350"/>
              <a:gd name="connsiteX7-627" fmla="*/ 1679945 w 3742661"/>
              <a:gd name="connsiteY7-628" fmla="*/ 2392325 h 4492350"/>
              <a:gd name="connsiteX8-629" fmla="*/ 0 w 3742661"/>
              <a:gd name="connsiteY8-630" fmla="*/ 754911 h 4492350"/>
              <a:gd name="connsiteX9-631" fmla="*/ 988828 w 3742661"/>
              <a:gd name="connsiteY9-632" fmla="*/ 1924493 h 4492350"/>
              <a:gd name="connsiteX10-633" fmla="*/ 1137684 w 3742661"/>
              <a:gd name="connsiteY10-634" fmla="*/ 861237 h 4492350"/>
              <a:gd name="connsiteX11-635" fmla="*/ 1222745 w 3742661"/>
              <a:gd name="connsiteY11-636" fmla="*/ 2062716 h 4492350"/>
              <a:gd name="connsiteX12-637" fmla="*/ 1690577 w 3742661"/>
              <a:gd name="connsiteY12-638" fmla="*/ 2190307 h 4492350"/>
              <a:gd name="connsiteX13-639" fmla="*/ 1956391 w 3742661"/>
              <a:gd name="connsiteY13-640" fmla="*/ 0 h 4492350"/>
              <a:gd name="connsiteX14-641" fmla="*/ 2083982 w 3742661"/>
              <a:gd name="connsiteY14-642" fmla="*/ 978195 h 4492350"/>
              <a:gd name="connsiteX15-643" fmla="*/ 1881963 w 3742661"/>
              <a:gd name="connsiteY15-644" fmla="*/ 2232837 h 4492350"/>
              <a:gd name="connsiteX16-645" fmla="*/ 2041452 w 3742661"/>
              <a:gd name="connsiteY16-646" fmla="*/ 3030279 h 4492350"/>
              <a:gd name="connsiteX17-647" fmla="*/ 2647507 w 3742661"/>
              <a:gd name="connsiteY17-648" fmla="*/ 2519916 h 4492350"/>
              <a:gd name="connsiteX18-649" fmla="*/ 2849526 w 3742661"/>
              <a:gd name="connsiteY18-650" fmla="*/ 1307804 h 4492350"/>
              <a:gd name="connsiteX19-651" fmla="*/ 2838893 w 3742661"/>
              <a:gd name="connsiteY19-652" fmla="*/ 2371060 h 4492350"/>
              <a:gd name="connsiteX20-653" fmla="*/ 3742661 w 3742661"/>
              <a:gd name="connsiteY20-654" fmla="*/ 1148316 h 4492350"/>
              <a:gd name="connsiteX21-655" fmla="*/ 2222205 w 3742661"/>
              <a:gd name="connsiteY21-656" fmla="*/ 3370521 h 4492350"/>
              <a:gd name="connsiteX22-657" fmla="*/ 2169042 w 3742661"/>
              <a:gd name="connsiteY22-658" fmla="*/ 3817088 h 4492350"/>
              <a:gd name="connsiteX23-659" fmla="*/ 3317358 w 3742661"/>
              <a:gd name="connsiteY23-660" fmla="*/ 3094074 h 4492350"/>
              <a:gd name="connsiteX24-661" fmla="*/ 2194317 w 3742661"/>
              <a:gd name="connsiteY24-662" fmla="*/ 4030951 h 4492350"/>
              <a:gd name="connsiteX25-663" fmla="*/ 2232838 w 3742661"/>
              <a:gd name="connsiteY25-664" fmla="*/ 4476307 h 4492350"/>
              <a:gd name="connsiteX26-665" fmla="*/ 2218194 w 3742661"/>
              <a:gd name="connsiteY26-666" fmla="*/ 4491415 h 4492350"/>
              <a:gd name="connsiteX27-667" fmla="*/ 1743740 w 3742661"/>
              <a:gd name="connsiteY27-668" fmla="*/ 4492350 h 4492350"/>
              <a:gd name="connsiteX0-669" fmla="*/ 1743740 w 3742661"/>
              <a:gd name="connsiteY0-670" fmla="*/ 4492350 h 4492350"/>
              <a:gd name="connsiteX1-671" fmla="*/ 1796903 w 3742661"/>
              <a:gd name="connsiteY1-672" fmla="*/ 3785190 h 4492350"/>
              <a:gd name="connsiteX2-673" fmla="*/ 1307805 w 3742661"/>
              <a:gd name="connsiteY2-674" fmla="*/ 3381153 h 4492350"/>
              <a:gd name="connsiteX3-675" fmla="*/ 31898 w 3742661"/>
              <a:gd name="connsiteY3-676" fmla="*/ 2945218 h 4492350"/>
              <a:gd name="connsiteX4-677" fmla="*/ 1127052 w 3742661"/>
              <a:gd name="connsiteY4-678" fmla="*/ 3242930 h 4492350"/>
              <a:gd name="connsiteX5-679" fmla="*/ 393405 w 3742661"/>
              <a:gd name="connsiteY5-680" fmla="*/ 2456121 h 4492350"/>
              <a:gd name="connsiteX6-681" fmla="*/ 1775638 w 3742661"/>
              <a:gd name="connsiteY6-682" fmla="*/ 3519376 h 4492350"/>
              <a:gd name="connsiteX7-683" fmla="*/ 1679945 w 3742661"/>
              <a:gd name="connsiteY7-684" fmla="*/ 2392325 h 4492350"/>
              <a:gd name="connsiteX8-685" fmla="*/ 0 w 3742661"/>
              <a:gd name="connsiteY8-686" fmla="*/ 754911 h 4492350"/>
              <a:gd name="connsiteX9-687" fmla="*/ 988828 w 3742661"/>
              <a:gd name="connsiteY9-688" fmla="*/ 1924493 h 4492350"/>
              <a:gd name="connsiteX10-689" fmla="*/ 1137684 w 3742661"/>
              <a:gd name="connsiteY10-690" fmla="*/ 861237 h 4492350"/>
              <a:gd name="connsiteX11-691" fmla="*/ 1222745 w 3742661"/>
              <a:gd name="connsiteY11-692" fmla="*/ 2062716 h 4492350"/>
              <a:gd name="connsiteX12-693" fmla="*/ 1690577 w 3742661"/>
              <a:gd name="connsiteY12-694" fmla="*/ 2190307 h 4492350"/>
              <a:gd name="connsiteX13-695" fmla="*/ 1956391 w 3742661"/>
              <a:gd name="connsiteY13-696" fmla="*/ 0 h 4492350"/>
              <a:gd name="connsiteX14-697" fmla="*/ 2083982 w 3742661"/>
              <a:gd name="connsiteY14-698" fmla="*/ 978195 h 4492350"/>
              <a:gd name="connsiteX15-699" fmla="*/ 1881963 w 3742661"/>
              <a:gd name="connsiteY15-700" fmla="*/ 2232837 h 4492350"/>
              <a:gd name="connsiteX16-701" fmla="*/ 2041452 w 3742661"/>
              <a:gd name="connsiteY16-702" fmla="*/ 3030279 h 4492350"/>
              <a:gd name="connsiteX17-703" fmla="*/ 2647507 w 3742661"/>
              <a:gd name="connsiteY17-704" fmla="*/ 2519916 h 4492350"/>
              <a:gd name="connsiteX18-705" fmla="*/ 2849526 w 3742661"/>
              <a:gd name="connsiteY18-706" fmla="*/ 1307804 h 4492350"/>
              <a:gd name="connsiteX19-707" fmla="*/ 2838893 w 3742661"/>
              <a:gd name="connsiteY19-708" fmla="*/ 2371060 h 4492350"/>
              <a:gd name="connsiteX20-709" fmla="*/ 3742661 w 3742661"/>
              <a:gd name="connsiteY20-710" fmla="*/ 1148316 h 4492350"/>
              <a:gd name="connsiteX21-711" fmla="*/ 2222205 w 3742661"/>
              <a:gd name="connsiteY21-712" fmla="*/ 3370521 h 4492350"/>
              <a:gd name="connsiteX22-713" fmla="*/ 2169042 w 3742661"/>
              <a:gd name="connsiteY22-714" fmla="*/ 3817088 h 4492350"/>
              <a:gd name="connsiteX23-715" fmla="*/ 3317358 w 3742661"/>
              <a:gd name="connsiteY23-716" fmla="*/ 3094074 h 4492350"/>
              <a:gd name="connsiteX24-717" fmla="*/ 2194317 w 3742661"/>
              <a:gd name="connsiteY24-718" fmla="*/ 4030951 h 4492350"/>
              <a:gd name="connsiteX25-719" fmla="*/ 2232838 w 3742661"/>
              <a:gd name="connsiteY25-720" fmla="*/ 4476307 h 4492350"/>
              <a:gd name="connsiteX26-721" fmla="*/ 2218194 w 3742661"/>
              <a:gd name="connsiteY26-722" fmla="*/ 4491415 h 4492350"/>
              <a:gd name="connsiteX27-723" fmla="*/ 1743740 w 3742661"/>
              <a:gd name="connsiteY27-724" fmla="*/ 4492350 h 4492350"/>
              <a:gd name="connsiteX0-725" fmla="*/ 1743740 w 3742661"/>
              <a:gd name="connsiteY0-726" fmla="*/ 4492350 h 4492350"/>
              <a:gd name="connsiteX1-727" fmla="*/ 1796903 w 3742661"/>
              <a:gd name="connsiteY1-728" fmla="*/ 3785190 h 4492350"/>
              <a:gd name="connsiteX2-729" fmla="*/ 1307805 w 3742661"/>
              <a:gd name="connsiteY2-730" fmla="*/ 3381153 h 4492350"/>
              <a:gd name="connsiteX3-731" fmla="*/ 31898 w 3742661"/>
              <a:gd name="connsiteY3-732" fmla="*/ 2945218 h 4492350"/>
              <a:gd name="connsiteX4-733" fmla="*/ 1127052 w 3742661"/>
              <a:gd name="connsiteY4-734" fmla="*/ 3242930 h 4492350"/>
              <a:gd name="connsiteX5-735" fmla="*/ 393405 w 3742661"/>
              <a:gd name="connsiteY5-736" fmla="*/ 2456121 h 4492350"/>
              <a:gd name="connsiteX6-737" fmla="*/ 1775638 w 3742661"/>
              <a:gd name="connsiteY6-738" fmla="*/ 3519376 h 4492350"/>
              <a:gd name="connsiteX7-739" fmla="*/ 1679945 w 3742661"/>
              <a:gd name="connsiteY7-740" fmla="*/ 2392325 h 4492350"/>
              <a:gd name="connsiteX8-741" fmla="*/ 0 w 3742661"/>
              <a:gd name="connsiteY8-742" fmla="*/ 754911 h 4492350"/>
              <a:gd name="connsiteX9-743" fmla="*/ 988828 w 3742661"/>
              <a:gd name="connsiteY9-744" fmla="*/ 1924493 h 4492350"/>
              <a:gd name="connsiteX10-745" fmla="*/ 1137684 w 3742661"/>
              <a:gd name="connsiteY10-746" fmla="*/ 861237 h 4492350"/>
              <a:gd name="connsiteX11-747" fmla="*/ 1222745 w 3742661"/>
              <a:gd name="connsiteY11-748" fmla="*/ 2062716 h 4492350"/>
              <a:gd name="connsiteX12-749" fmla="*/ 1690577 w 3742661"/>
              <a:gd name="connsiteY12-750" fmla="*/ 2190307 h 4492350"/>
              <a:gd name="connsiteX13-751" fmla="*/ 1956391 w 3742661"/>
              <a:gd name="connsiteY13-752" fmla="*/ 0 h 4492350"/>
              <a:gd name="connsiteX14-753" fmla="*/ 2083982 w 3742661"/>
              <a:gd name="connsiteY14-754" fmla="*/ 978195 h 4492350"/>
              <a:gd name="connsiteX15-755" fmla="*/ 1881963 w 3742661"/>
              <a:gd name="connsiteY15-756" fmla="*/ 2232837 h 4492350"/>
              <a:gd name="connsiteX16-757" fmla="*/ 2041452 w 3742661"/>
              <a:gd name="connsiteY16-758" fmla="*/ 3030279 h 4492350"/>
              <a:gd name="connsiteX17-759" fmla="*/ 2647507 w 3742661"/>
              <a:gd name="connsiteY17-760" fmla="*/ 2519916 h 4492350"/>
              <a:gd name="connsiteX18-761" fmla="*/ 2849526 w 3742661"/>
              <a:gd name="connsiteY18-762" fmla="*/ 1307804 h 4492350"/>
              <a:gd name="connsiteX19-763" fmla="*/ 2838893 w 3742661"/>
              <a:gd name="connsiteY19-764" fmla="*/ 2371060 h 4492350"/>
              <a:gd name="connsiteX20-765" fmla="*/ 3742661 w 3742661"/>
              <a:gd name="connsiteY20-766" fmla="*/ 1148316 h 4492350"/>
              <a:gd name="connsiteX21-767" fmla="*/ 2222205 w 3742661"/>
              <a:gd name="connsiteY21-768" fmla="*/ 3370521 h 4492350"/>
              <a:gd name="connsiteX22-769" fmla="*/ 2169042 w 3742661"/>
              <a:gd name="connsiteY22-770" fmla="*/ 3817088 h 4492350"/>
              <a:gd name="connsiteX23-771" fmla="*/ 3317358 w 3742661"/>
              <a:gd name="connsiteY23-772" fmla="*/ 3094074 h 4492350"/>
              <a:gd name="connsiteX24-773" fmla="*/ 2194317 w 3742661"/>
              <a:gd name="connsiteY24-774" fmla="*/ 4030951 h 4492350"/>
              <a:gd name="connsiteX25-775" fmla="*/ 2232838 w 3742661"/>
              <a:gd name="connsiteY25-776" fmla="*/ 4476307 h 4492350"/>
              <a:gd name="connsiteX26-777" fmla="*/ 2218194 w 3742661"/>
              <a:gd name="connsiteY26-778" fmla="*/ 4491415 h 4492350"/>
              <a:gd name="connsiteX27-779" fmla="*/ 1743740 w 3742661"/>
              <a:gd name="connsiteY27-780" fmla="*/ 4492350 h 4492350"/>
              <a:gd name="connsiteX0-781" fmla="*/ 1743740 w 3742661"/>
              <a:gd name="connsiteY0-782" fmla="*/ 4492350 h 4492350"/>
              <a:gd name="connsiteX1-783" fmla="*/ 1796903 w 3742661"/>
              <a:gd name="connsiteY1-784" fmla="*/ 3785190 h 4492350"/>
              <a:gd name="connsiteX2-785" fmla="*/ 1307805 w 3742661"/>
              <a:gd name="connsiteY2-786" fmla="*/ 3381153 h 4492350"/>
              <a:gd name="connsiteX3-787" fmla="*/ 31898 w 3742661"/>
              <a:gd name="connsiteY3-788" fmla="*/ 2945218 h 4492350"/>
              <a:gd name="connsiteX4-789" fmla="*/ 1127052 w 3742661"/>
              <a:gd name="connsiteY4-790" fmla="*/ 3242930 h 4492350"/>
              <a:gd name="connsiteX5-791" fmla="*/ 393405 w 3742661"/>
              <a:gd name="connsiteY5-792" fmla="*/ 2456121 h 4492350"/>
              <a:gd name="connsiteX6-793" fmla="*/ 1775638 w 3742661"/>
              <a:gd name="connsiteY6-794" fmla="*/ 3519376 h 4492350"/>
              <a:gd name="connsiteX7-795" fmla="*/ 1679945 w 3742661"/>
              <a:gd name="connsiteY7-796" fmla="*/ 2392325 h 4492350"/>
              <a:gd name="connsiteX8-797" fmla="*/ 0 w 3742661"/>
              <a:gd name="connsiteY8-798" fmla="*/ 754911 h 4492350"/>
              <a:gd name="connsiteX9-799" fmla="*/ 988828 w 3742661"/>
              <a:gd name="connsiteY9-800" fmla="*/ 1924493 h 4492350"/>
              <a:gd name="connsiteX10-801" fmla="*/ 1137684 w 3742661"/>
              <a:gd name="connsiteY10-802" fmla="*/ 861237 h 4492350"/>
              <a:gd name="connsiteX11-803" fmla="*/ 1222745 w 3742661"/>
              <a:gd name="connsiteY11-804" fmla="*/ 2062716 h 4492350"/>
              <a:gd name="connsiteX12-805" fmla="*/ 1690577 w 3742661"/>
              <a:gd name="connsiteY12-806" fmla="*/ 2190307 h 4492350"/>
              <a:gd name="connsiteX13-807" fmla="*/ 1956391 w 3742661"/>
              <a:gd name="connsiteY13-808" fmla="*/ 0 h 4492350"/>
              <a:gd name="connsiteX14-809" fmla="*/ 2083982 w 3742661"/>
              <a:gd name="connsiteY14-810" fmla="*/ 978195 h 4492350"/>
              <a:gd name="connsiteX15-811" fmla="*/ 1881963 w 3742661"/>
              <a:gd name="connsiteY15-812" fmla="*/ 2232837 h 4492350"/>
              <a:gd name="connsiteX16-813" fmla="*/ 2041452 w 3742661"/>
              <a:gd name="connsiteY16-814" fmla="*/ 3030279 h 4492350"/>
              <a:gd name="connsiteX17-815" fmla="*/ 2647507 w 3742661"/>
              <a:gd name="connsiteY17-816" fmla="*/ 2519916 h 4492350"/>
              <a:gd name="connsiteX18-817" fmla="*/ 2849526 w 3742661"/>
              <a:gd name="connsiteY18-818" fmla="*/ 1307804 h 4492350"/>
              <a:gd name="connsiteX19-819" fmla="*/ 2838893 w 3742661"/>
              <a:gd name="connsiteY19-820" fmla="*/ 2371060 h 4492350"/>
              <a:gd name="connsiteX20-821" fmla="*/ 3742661 w 3742661"/>
              <a:gd name="connsiteY20-822" fmla="*/ 1148316 h 4492350"/>
              <a:gd name="connsiteX21-823" fmla="*/ 2222205 w 3742661"/>
              <a:gd name="connsiteY21-824" fmla="*/ 3370521 h 4492350"/>
              <a:gd name="connsiteX22-825" fmla="*/ 2169042 w 3742661"/>
              <a:gd name="connsiteY22-826" fmla="*/ 3817088 h 4492350"/>
              <a:gd name="connsiteX23-827" fmla="*/ 3317358 w 3742661"/>
              <a:gd name="connsiteY23-828" fmla="*/ 3094074 h 4492350"/>
              <a:gd name="connsiteX24-829" fmla="*/ 2194317 w 3742661"/>
              <a:gd name="connsiteY24-830" fmla="*/ 4030951 h 4492350"/>
              <a:gd name="connsiteX25-831" fmla="*/ 2232838 w 3742661"/>
              <a:gd name="connsiteY25-832" fmla="*/ 4476307 h 4492350"/>
              <a:gd name="connsiteX26-833" fmla="*/ 2218194 w 3742661"/>
              <a:gd name="connsiteY26-834" fmla="*/ 4491415 h 4492350"/>
              <a:gd name="connsiteX27-835" fmla="*/ 1743740 w 3742661"/>
              <a:gd name="connsiteY27-836" fmla="*/ 4492350 h 4492350"/>
              <a:gd name="connsiteX0-837" fmla="*/ 1743740 w 3742661"/>
              <a:gd name="connsiteY0-838" fmla="*/ 4492350 h 4492350"/>
              <a:gd name="connsiteX1-839" fmla="*/ 1796903 w 3742661"/>
              <a:gd name="connsiteY1-840" fmla="*/ 3785190 h 4492350"/>
              <a:gd name="connsiteX2-841" fmla="*/ 1307805 w 3742661"/>
              <a:gd name="connsiteY2-842" fmla="*/ 3381153 h 4492350"/>
              <a:gd name="connsiteX3-843" fmla="*/ 31898 w 3742661"/>
              <a:gd name="connsiteY3-844" fmla="*/ 2945218 h 4492350"/>
              <a:gd name="connsiteX4-845" fmla="*/ 1127052 w 3742661"/>
              <a:gd name="connsiteY4-846" fmla="*/ 3242930 h 4492350"/>
              <a:gd name="connsiteX5-847" fmla="*/ 393405 w 3742661"/>
              <a:gd name="connsiteY5-848" fmla="*/ 2456121 h 4492350"/>
              <a:gd name="connsiteX6-849" fmla="*/ 1775638 w 3742661"/>
              <a:gd name="connsiteY6-850" fmla="*/ 3519376 h 4492350"/>
              <a:gd name="connsiteX7-851" fmla="*/ 1679945 w 3742661"/>
              <a:gd name="connsiteY7-852" fmla="*/ 2392325 h 4492350"/>
              <a:gd name="connsiteX8-853" fmla="*/ 0 w 3742661"/>
              <a:gd name="connsiteY8-854" fmla="*/ 754911 h 4492350"/>
              <a:gd name="connsiteX9-855" fmla="*/ 988828 w 3742661"/>
              <a:gd name="connsiteY9-856" fmla="*/ 1924493 h 4492350"/>
              <a:gd name="connsiteX10-857" fmla="*/ 1137684 w 3742661"/>
              <a:gd name="connsiteY10-858" fmla="*/ 861237 h 4492350"/>
              <a:gd name="connsiteX11-859" fmla="*/ 1222745 w 3742661"/>
              <a:gd name="connsiteY11-860" fmla="*/ 2062716 h 4492350"/>
              <a:gd name="connsiteX12-861" fmla="*/ 1690577 w 3742661"/>
              <a:gd name="connsiteY12-862" fmla="*/ 2190307 h 4492350"/>
              <a:gd name="connsiteX13-863" fmla="*/ 1956391 w 3742661"/>
              <a:gd name="connsiteY13-864" fmla="*/ 0 h 4492350"/>
              <a:gd name="connsiteX14-865" fmla="*/ 2083982 w 3742661"/>
              <a:gd name="connsiteY14-866" fmla="*/ 978195 h 4492350"/>
              <a:gd name="connsiteX15-867" fmla="*/ 1881963 w 3742661"/>
              <a:gd name="connsiteY15-868" fmla="*/ 2232837 h 4492350"/>
              <a:gd name="connsiteX16-869" fmla="*/ 2041452 w 3742661"/>
              <a:gd name="connsiteY16-870" fmla="*/ 3030279 h 4492350"/>
              <a:gd name="connsiteX17-871" fmla="*/ 2647507 w 3742661"/>
              <a:gd name="connsiteY17-872" fmla="*/ 2519916 h 4492350"/>
              <a:gd name="connsiteX18-873" fmla="*/ 2849526 w 3742661"/>
              <a:gd name="connsiteY18-874" fmla="*/ 1307804 h 4492350"/>
              <a:gd name="connsiteX19-875" fmla="*/ 2838893 w 3742661"/>
              <a:gd name="connsiteY19-876" fmla="*/ 2371060 h 4492350"/>
              <a:gd name="connsiteX20-877" fmla="*/ 3742661 w 3742661"/>
              <a:gd name="connsiteY20-878" fmla="*/ 1148316 h 4492350"/>
              <a:gd name="connsiteX21-879" fmla="*/ 2222205 w 3742661"/>
              <a:gd name="connsiteY21-880" fmla="*/ 3370521 h 4492350"/>
              <a:gd name="connsiteX22-881" fmla="*/ 2169042 w 3742661"/>
              <a:gd name="connsiteY22-882" fmla="*/ 3817088 h 4492350"/>
              <a:gd name="connsiteX23-883" fmla="*/ 3317358 w 3742661"/>
              <a:gd name="connsiteY23-884" fmla="*/ 3094074 h 4492350"/>
              <a:gd name="connsiteX24-885" fmla="*/ 2194317 w 3742661"/>
              <a:gd name="connsiteY24-886" fmla="*/ 4030951 h 4492350"/>
              <a:gd name="connsiteX25-887" fmla="*/ 2232838 w 3742661"/>
              <a:gd name="connsiteY25-888" fmla="*/ 4476307 h 4492350"/>
              <a:gd name="connsiteX26-889" fmla="*/ 2218194 w 3742661"/>
              <a:gd name="connsiteY26-890" fmla="*/ 4491415 h 4492350"/>
              <a:gd name="connsiteX27-891" fmla="*/ 1743740 w 3742661"/>
              <a:gd name="connsiteY27-892" fmla="*/ 4492350 h 4492350"/>
              <a:gd name="connsiteX0-893" fmla="*/ 1743740 w 3742661"/>
              <a:gd name="connsiteY0-894" fmla="*/ 4492350 h 4492350"/>
              <a:gd name="connsiteX1-895" fmla="*/ 1796903 w 3742661"/>
              <a:gd name="connsiteY1-896" fmla="*/ 3785190 h 4492350"/>
              <a:gd name="connsiteX2-897" fmla="*/ 1307805 w 3742661"/>
              <a:gd name="connsiteY2-898" fmla="*/ 3381153 h 4492350"/>
              <a:gd name="connsiteX3-899" fmla="*/ 31898 w 3742661"/>
              <a:gd name="connsiteY3-900" fmla="*/ 2945218 h 4492350"/>
              <a:gd name="connsiteX4-901" fmla="*/ 1127052 w 3742661"/>
              <a:gd name="connsiteY4-902" fmla="*/ 3242930 h 4492350"/>
              <a:gd name="connsiteX5-903" fmla="*/ 393405 w 3742661"/>
              <a:gd name="connsiteY5-904" fmla="*/ 2456121 h 4492350"/>
              <a:gd name="connsiteX6-905" fmla="*/ 1775638 w 3742661"/>
              <a:gd name="connsiteY6-906" fmla="*/ 3519376 h 4492350"/>
              <a:gd name="connsiteX7-907" fmla="*/ 1679945 w 3742661"/>
              <a:gd name="connsiteY7-908" fmla="*/ 2392325 h 4492350"/>
              <a:gd name="connsiteX8-909" fmla="*/ 0 w 3742661"/>
              <a:gd name="connsiteY8-910" fmla="*/ 754911 h 4492350"/>
              <a:gd name="connsiteX9-911" fmla="*/ 988828 w 3742661"/>
              <a:gd name="connsiteY9-912" fmla="*/ 1924493 h 4492350"/>
              <a:gd name="connsiteX10-913" fmla="*/ 1137684 w 3742661"/>
              <a:gd name="connsiteY10-914" fmla="*/ 861237 h 4492350"/>
              <a:gd name="connsiteX11-915" fmla="*/ 1222745 w 3742661"/>
              <a:gd name="connsiteY11-916" fmla="*/ 2062716 h 4492350"/>
              <a:gd name="connsiteX12-917" fmla="*/ 1690577 w 3742661"/>
              <a:gd name="connsiteY12-918" fmla="*/ 2190307 h 4492350"/>
              <a:gd name="connsiteX13-919" fmla="*/ 1956391 w 3742661"/>
              <a:gd name="connsiteY13-920" fmla="*/ 0 h 4492350"/>
              <a:gd name="connsiteX14-921" fmla="*/ 2083982 w 3742661"/>
              <a:gd name="connsiteY14-922" fmla="*/ 978195 h 4492350"/>
              <a:gd name="connsiteX15-923" fmla="*/ 1881963 w 3742661"/>
              <a:gd name="connsiteY15-924" fmla="*/ 2232837 h 4492350"/>
              <a:gd name="connsiteX16-925" fmla="*/ 2041452 w 3742661"/>
              <a:gd name="connsiteY16-926" fmla="*/ 3030279 h 4492350"/>
              <a:gd name="connsiteX17-927" fmla="*/ 2647507 w 3742661"/>
              <a:gd name="connsiteY17-928" fmla="*/ 2519916 h 4492350"/>
              <a:gd name="connsiteX18-929" fmla="*/ 2849526 w 3742661"/>
              <a:gd name="connsiteY18-930" fmla="*/ 1307804 h 4492350"/>
              <a:gd name="connsiteX19-931" fmla="*/ 2838893 w 3742661"/>
              <a:gd name="connsiteY19-932" fmla="*/ 2371060 h 4492350"/>
              <a:gd name="connsiteX20-933" fmla="*/ 3742661 w 3742661"/>
              <a:gd name="connsiteY20-934" fmla="*/ 1148316 h 4492350"/>
              <a:gd name="connsiteX21-935" fmla="*/ 2222205 w 3742661"/>
              <a:gd name="connsiteY21-936" fmla="*/ 3370521 h 4492350"/>
              <a:gd name="connsiteX22-937" fmla="*/ 2169042 w 3742661"/>
              <a:gd name="connsiteY22-938" fmla="*/ 3817088 h 4492350"/>
              <a:gd name="connsiteX23-939" fmla="*/ 3317358 w 3742661"/>
              <a:gd name="connsiteY23-940" fmla="*/ 3094074 h 4492350"/>
              <a:gd name="connsiteX24-941" fmla="*/ 2194317 w 3742661"/>
              <a:gd name="connsiteY24-942" fmla="*/ 4030951 h 4492350"/>
              <a:gd name="connsiteX25-943" fmla="*/ 2232838 w 3742661"/>
              <a:gd name="connsiteY25-944" fmla="*/ 4476307 h 4492350"/>
              <a:gd name="connsiteX26-945" fmla="*/ 2218194 w 3742661"/>
              <a:gd name="connsiteY26-946" fmla="*/ 4491415 h 4492350"/>
              <a:gd name="connsiteX27-947" fmla="*/ 1743740 w 3742661"/>
              <a:gd name="connsiteY27-948" fmla="*/ 4492350 h 4492350"/>
              <a:gd name="connsiteX0-949" fmla="*/ 1743740 w 3742661"/>
              <a:gd name="connsiteY0-950" fmla="*/ 4492350 h 4492350"/>
              <a:gd name="connsiteX1-951" fmla="*/ 1796903 w 3742661"/>
              <a:gd name="connsiteY1-952" fmla="*/ 3785190 h 4492350"/>
              <a:gd name="connsiteX2-953" fmla="*/ 1307805 w 3742661"/>
              <a:gd name="connsiteY2-954" fmla="*/ 3381153 h 4492350"/>
              <a:gd name="connsiteX3-955" fmla="*/ 31898 w 3742661"/>
              <a:gd name="connsiteY3-956" fmla="*/ 2945218 h 4492350"/>
              <a:gd name="connsiteX4-957" fmla="*/ 1127052 w 3742661"/>
              <a:gd name="connsiteY4-958" fmla="*/ 3242930 h 4492350"/>
              <a:gd name="connsiteX5-959" fmla="*/ 393405 w 3742661"/>
              <a:gd name="connsiteY5-960" fmla="*/ 2456121 h 4492350"/>
              <a:gd name="connsiteX6-961" fmla="*/ 1775638 w 3742661"/>
              <a:gd name="connsiteY6-962" fmla="*/ 3519376 h 4492350"/>
              <a:gd name="connsiteX7-963" fmla="*/ 1679945 w 3742661"/>
              <a:gd name="connsiteY7-964" fmla="*/ 2392325 h 4492350"/>
              <a:gd name="connsiteX8-965" fmla="*/ 0 w 3742661"/>
              <a:gd name="connsiteY8-966" fmla="*/ 754911 h 4492350"/>
              <a:gd name="connsiteX9-967" fmla="*/ 988828 w 3742661"/>
              <a:gd name="connsiteY9-968" fmla="*/ 1924493 h 4492350"/>
              <a:gd name="connsiteX10-969" fmla="*/ 1137684 w 3742661"/>
              <a:gd name="connsiteY10-970" fmla="*/ 861237 h 4492350"/>
              <a:gd name="connsiteX11-971" fmla="*/ 1222745 w 3742661"/>
              <a:gd name="connsiteY11-972" fmla="*/ 2062716 h 4492350"/>
              <a:gd name="connsiteX12-973" fmla="*/ 1690577 w 3742661"/>
              <a:gd name="connsiteY12-974" fmla="*/ 2190307 h 4492350"/>
              <a:gd name="connsiteX13-975" fmla="*/ 1956391 w 3742661"/>
              <a:gd name="connsiteY13-976" fmla="*/ 0 h 4492350"/>
              <a:gd name="connsiteX14-977" fmla="*/ 2083982 w 3742661"/>
              <a:gd name="connsiteY14-978" fmla="*/ 978195 h 4492350"/>
              <a:gd name="connsiteX15-979" fmla="*/ 1881963 w 3742661"/>
              <a:gd name="connsiteY15-980" fmla="*/ 2232837 h 4492350"/>
              <a:gd name="connsiteX16-981" fmla="*/ 2041452 w 3742661"/>
              <a:gd name="connsiteY16-982" fmla="*/ 3030279 h 4492350"/>
              <a:gd name="connsiteX17-983" fmla="*/ 2647507 w 3742661"/>
              <a:gd name="connsiteY17-984" fmla="*/ 2519916 h 4492350"/>
              <a:gd name="connsiteX18-985" fmla="*/ 2849526 w 3742661"/>
              <a:gd name="connsiteY18-986" fmla="*/ 1307804 h 4492350"/>
              <a:gd name="connsiteX19-987" fmla="*/ 2838893 w 3742661"/>
              <a:gd name="connsiteY19-988" fmla="*/ 2371060 h 4492350"/>
              <a:gd name="connsiteX20-989" fmla="*/ 3742661 w 3742661"/>
              <a:gd name="connsiteY20-990" fmla="*/ 1148316 h 4492350"/>
              <a:gd name="connsiteX21-991" fmla="*/ 2222205 w 3742661"/>
              <a:gd name="connsiteY21-992" fmla="*/ 3370521 h 4492350"/>
              <a:gd name="connsiteX22-993" fmla="*/ 2169042 w 3742661"/>
              <a:gd name="connsiteY22-994" fmla="*/ 3817088 h 4492350"/>
              <a:gd name="connsiteX23-995" fmla="*/ 3317358 w 3742661"/>
              <a:gd name="connsiteY23-996" fmla="*/ 3094074 h 4492350"/>
              <a:gd name="connsiteX24-997" fmla="*/ 2194317 w 3742661"/>
              <a:gd name="connsiteY24-998" fmla="*/ 4030951 h 4492350"/>
              <a:gd name="connsiteX25-999" fmla="*/ 2232838 w 3742661"/>
              <a:gd name="connsiteY25-1000" fmla="*/ 4476307 h 4492350"/>
              <a:gd name="connsiteX26-1001" fmla="*/ 2218194 w 3742661"/>
              <a:gd name="connsiteY26-1002" fmla="*/ 4491415 h 4492350"/>
              <a:gd name="connsiteX27-1003" fmla="*/ 1743740 w 3742661"/>
              <a:gd name="connsiteY27-1004" fmla="*/ 4492350 h 4492350"/>
              <a:gd name="connsiteX0-1005" fmla="*/ 1743740 w 3742661"/>
              <a:gd name="connsiteY0-1006" fmla="*/ 4492350 h 4492350"/>
              <a:gd name="connsiteX1-1007" fmla="*/ 1796903 w 3742661"/>
              <a:gd name="connsiteY1-1008" fmla="*/ 3785190 h 4492350"/>
              <a:gd name="connsiteX2-1009" fmla="*/ 1307805 w 3742661"/>
              <a:gd name="connsiteY2-1010" fmla="*/ 3381153 h 4492350"/>
              <a:gd name="connsiteX3-1011" fmla="*/ 31898 w 3742661"/>
              <a:gd name="connsiteY3-1012" fmla="*/ 2945218 h 4492350"/>
              <a:gd name="connsiteX4-1013" fmla="*/ 1127052 w 3742661"/>
              <a:gd name="connsiteY4-1014" fmla="*/ 3242930 h 4492350"/>
              <a:gd name="connsiteX5-1015" fmla="*/ 393405 w 3742661"/>
              <a:gd name="connsiteY5-1016" fmla="*/ 2456121 h 4492350"/>
              <a:gd name="connsiteX6-1017" fmla="*/ 1775638 w 3742661"/>
              <a:gd name="connsiteY6-1018" fmla="*/ 3519376 h 4492350"/>
              <a:gd name="connsiteX7-1019" fmla="*/ 1679945 w 3742661"/>
              <a:gd name="connsiteY7-1020" fmla="*/ 2392325 h 4492350"/>
              <a:gd name="connsiteX8-1021" fmla="*/ 0 w 3742661"/>
              <a:gd name="connsiteY8-1022" fmla="*/ 754911 h 4492350"/>
              <a:gd name="connsiteX9-1023" fmla="*/ 988828 w 3742661"/>
              <a:gd name="connsiteY9-1024" fmla="*/ 1924493 h 4492350"/>
              <a:gd name="connsiteX10-1025" fmla="*/ 1137684 w 3742661"/>
              <a:gd name="connsiteY10-1026" fmla="*/ 861237 h 4492350"/>
              <a:gd name="connsiteX11-1027" fmla="*/ 1222745 w 3742661"/>
              <a:gd name="connsiteY11-1028" fmla="*/ 2062716 h 4492350"/>
              <a:gd name="connsiteX12-1029" fmla="*/ 1690577 w 3742661"/>
              <a:gd name="connsiteY12-1030" fmla="*/ 2190307 h 4492350"/>
              <a:gd name="connsiteX13-1031" fmla="*/ 1956391 w 3742661"/>
              <a:gd name="connsiteY13-1032" fmla="*/ 0 h 4492350"/>
              <a:gd name="connsiteX14-1033" fmla="*/ 2083982 w 3742661"/>
              <a:gd name="connsiteY14-1034" fmla="*/ 978195 h 4492350"/>
              <a:gd name="connsiteX15-1035" fmla="*/ 1881963 w 3742661"/>
              <a:gd name="connsiteY15-1036" fmla="*/ 2232837 h 4492350"/>
              <a:gd name="connsiteX16-1037" fmla="*/ 2057494 w 3742661"/>
              <a:gd name="connsiteY16-1038" fmla="*/ 3046321 h 4492350"/>
              <a:gd name="connsiteX17-1039" fmla="*/ 2647507 w 3742661"/>
              <a:gd name="connsiteY17-1040" fmla="*/ 2519916 h 4492350"/>
              <a:gd name="connsiteX18-1041" fmla="*/ 2849526 w 3742661"/>
              <a:gd name="connsiteY18-1042" fmla="*/ 1307804 h 4492350"/>
              <a:gd name="connsiteX19-1043" fmla="*/ 2838893 w 3742661"/>
              <a:gd name="connsiteY19-1044" fmla="*/ 2371060 h 4492350"/>
              <a:gd name="connsiteX20-1045" fmla="*/ 3742661 w 3742661"/>
              <a:gd name="connsiteY20-1046" fmla="*/ 1148316 h 4492350"/>
              <a:gd name="connsiteX21-1047" fmla="*/ 2222205 w 3742661"/>
              <a:gd name="connsiteY21-1048" fmla="*/ 3370521 h 4492350"/>
              <a:gd name="connsiteX22-1049" fmla="*/ 2169042 w 3742661"/>
              <a:gd name="connsiteY22-1050" fmla="*/ 3817088 h 4492350"/>
              <a:gd name="connsiteX23-1051" fmla="*/ 3317358 w 3742661"/>
              <a:gd name="connsiteY23-1052" fmla="*/ 3094074 h 4492350"/>
              <a:gd name="connsiteX24-1053" fmla="*/ 2194317 w 3742661"/>
              <a:gd name="connsiteY24-1054" fmla="*/ 4030951 h 4492350"/>
              <a:gd name="connsiteX25-1055" fmla="*/ 2232838 w 3742661"/>
              <a:gd name="connsiteY25-1056" fmla="*/ 4476307 h 4492350"/>
              <a:gd name="connsiteX26-1057" fmla="*/ 2218194 w 3742661"/>
              <a:gd name="connsiteY26-1058" fmla="*/ 4491415 h 4492350"/>
              <a:gd name="connsiteX27-1059" fmla="*/ 1743740 w 3742661"/>
              <a:gd name="connsiteY27-1060" fmla="*/ 4492350 h 4492350"/>
              <a:gd name="connsiteX0-1061" fmla="*/ 1743740 w 3742661"/>
              <a:gd name="connsiteY0-1062" fmla="*/ 4492350 h 4492350"/>
              <a:gd name="connsiteX1-1063" fmla="*/ 1796903 w 3742661"/>
              <a:gd name="connsiteY1-1064" fmla="*/ 3785190 h 4492350"/>
              <a:gd name="connsiteX2-1065" fmla="*/ 1307805 w 3742661"/>
              <a:gd name="connsiteY2-1066" fmla="*/ 3381153 h 4492350"/>
              <a:gd name="connsiteX3-1067" fmla="*/ 31898 w 3742661"/>
              <a:gd name="connsiteY3-1068" fmla="*/ 2945218 h 4492350"/>
              <a:gd name="connsiteX4-1069" fmla="*/ 1127052 w 3742661"/>
              <a:gd name="connsiteY4-1070" fmla="*/ 3242930 h 4492350"/>
              <a:gd name="connsiteX5-1071" fmla="*/ 393405 w 3742661"/>
              <a:gd name="connsiteY5-1072" fmla="*/ 2456121 h 4492350"/>
              <a:gd name="connsiteX6-1073" fmla="*/ 1775638 w 3742661"/>
              <a:gd name="connsiteY6-1074" fmla="*/ 3519376 h 4492350"/>
              <a:gd name="connsiteX7-1075" fmla="*/ 1679945 w 3742661"/>
              <a:gd name="connsiteY7-1076" fmla="*/ 2392325 h 4492350"/>
              <a:gd name="connsiteX8-1077" fmla="*/ 0 w 3742661"/>
              <a:gd name="connsiteY8-1078" fmla="*/ 754911 h 4492350"/>
              <a:gd name="connsiteX9-1079" fmla="*/ 988828 w 3742661"/>
              <a:gd name="connsiteY9-1080" fmla="*/ 1924493 h 4492350"/>
              <a:gd name="connsiteX10-1081" fmla="*/ 1137684 w 3742661"/>
              <a:gd name="connsiteY10-1082" fmla="*/ 861237 h 4492350"/>
              <a:gd name="connsiteX11-1083" fmla="*/ 1222745 w 3742661"/>
              <a:gd name="connsiteY11-1084" fmla="*/ 2062716 h 4492350"/>
              <a:gd name="connsiteX12-1085" fmla="*/ 1690577 w 3742661"/>
              <a:gd name="connsiteY12-1086" fmla="*/ 2190307 h 4492350"/>
              <a:gd name="connsiteX13-1087" fmla="*/ 1956391 w 3742661"/>
              <a:gd name="connsiteY13-1088" fmla="*/ 0 h 4492350"/>
              <a:gd name="connsiteX14-1089" fmla="*/ 2083982 w 3742661"/>
              <a:gd name="connsiteY14-1090" fmla="*/ 978195 h 4492350"/>
              <a:gd name="connsiteX15-1091" fmla="*/ 1881963 w 3742661"/>
              <a:gd name="connsiteY15-1092" fmla="*/ 2232837 h 4492350"/>
              <a:gd name="connsiteX16-1093" fmla="*/ 2057494 w 3742661"/>
              <a:gd name="connsiteY16-1094" fmla="*/ 3046321 h 4492350"/>
              <a:gd name="connsiteX17-1095" fmla="*/ 2647507 w 3742661"/>
              <a:gd name="connsiteY17-1096" fmla="*/ 2519916 h 4492350"/>
              <a:gd name="connsiteX18-1097" fmla="*/ 2849526 w 3742661"/>
              <a:gd name="connsiteY18-1098" fmla="*/ 1307804 h 4492350"/>
              <a:gd name="connsiteX19-1099" fmla="*/ 2838893 w 3742661"/>
              <a:gd name="connsiteY19-1100" fmla="*/ 2371060 h 4492350"/>
              <a:gd name="connsiteX20-1101" fmla="*/ 3742661 w 3742661"/>
              <a:gd name="connsiteY20-1102" fmla="*/ 1148316 h 4492350"/>
              <a:gd name="connsiteX21-1103" fmla="*/ 2222205 w 3742661"/>
              <a:gd name="connsiteY21-1104" fmla="*/ 3370521 h 4492350"/>
              <a:gd name="connsiteX22-1105" fmla="*/ 2169042 w 3742661"/>
              <a:gd name="connsiteY22-1106" fmla="*/ 3817088 h 4492350"/>
              <a:gd name="connsiteX23-1107" fmla="*/ 3317358 w 3742661"/>
              <a:gd name="connsiteY23-1108" fmla="*/ 3094074 h 4492350"/>
              <a:gd name="connsiteX24-1109" fmla="*/ 2194317 w 3742661"/>
              <a:gd name="connsiteY24-1110" fmla="*/ 4030951 h 4492350"/>
              <a:gd name="connsiteX25-1111" fmla="*/ 2232838 w 3742661"/>
              <a:gd name="connsiteY25-1112" fmla="*/ 4476307 h 4492350"/>
              <a:gd name="connsiteX26-1113" fmla="*/ 2218194 w 3742661"/>
              <a:gd name="connsiteY26-1114" fmla="*/ 4491415 h 4492350"/>
              <a:gd name="connsiteX27-1115" fmla="*/ 1743740 w 3742661"/>
              <a:gd name="connsiteY27-1116" fmla="*/ 4492350 h 4492350"/>
              <a:gd name="connsiteX0-1117" fmla="*/ 1743740 w 3742661"/>
              <a:gd name="connsiteY0-1118" fmla="*/ 4492350 h 4492350"/>
              <a:gd name="connsiteX1-1119" fmla="*/ 1796903 w 3742661"/>
              <a:gd name="connsiteY1-1120" fmla="*/ 3785190 h 4492350"/>
              <a:gd name="connsiteX2-1121" fmla="*/ 1307805 w 3742661"/>
              <a:gd name="connsiteY2-1122" fmla="*/ 3381153 h 4492350"/>
              <a:gd name="connsiteX3-1123" fmla="*/ 31898 w 3742661"/>
              <a:gd name="connsiteY3-1124" fmla="*/ 2945218 h 4492350"/>
              <a:gd name="connsiteX4-1125" fmla="*/ 1127052 w 3742661"/>
              <a:gd name="connsiteY4-1126" fmla="*/ 3242930 h 4492350"/>
              <a:gd name="connsiteX5-1127" fmla="*/ 393405 w 3742661"/>
              <a:gd name="connsiteY5-1128" fmla="*/ 2456121 h 4492350"/>
              <a:gd name="connsiteX6-1129" fmla="*/ 1775638 w 3742661"/>
              <a:gd name="connsiteY6-1130" fmla="*/ 3519376 h 4492350"/>
              <a:gd name="connsiteX7-1131" fmla="*/ 1679945 w 3742661"/>
              <a:gd name="connsiteY7-1132" fmla="*/ 2392325 h 4492350"/>
              <a:gd name="connsiteX8-1133" fmla="*/ 0 w 3742661"/>
              <a:gd name="connsiteY8-1134" fmla="*/ 754911 h 4492350"/>
              <a:gd name="connsiteX9-1135" fmla="*/ 988828 w 3742661"/>
              <a:gd name="connsiteY9-1136" fmla="*/ 1924493 h 4492350"/>
              <a:gd name="connsiteX10-1137" fmla="*/ 1137684 w 3742661"/>
              <a:gd name="connsiteY10-1138" fmla="*/ 861237 h 4492350"/>
              <a:gd name="connsiteX11-1139" fmla="*/ 1222745 w 3742661"/>
              <a:gd name="connsiteY11-1140" fmla="*/ 2062716 h 4492350"/>
              <a:gd name="connsiteX12-1141" fmla="*/ 1690577 w 3742661"/>
              <a:gd name="connsiteY12-1142" fmla="*/ 2190307 h 4492350"/>
              <a:gd name="connsiteX13-1143" fmla="*/ 1956391 w 3742661"/>
              <a:gd name="connsiteY13-1144" fmla="*/ 0 h 4492350"/>
              <a:gd name="connsiteX14-1145" fmla="*/ 2083982 w 3742661"/>
              <a:gd name="connsiteY14-1146" fmla="*/ 978195 h 4492350"/>
              <a:gd name="connsiteX15-1147" fmla="*/ 1881963 w 3742661"/>
              <a:gd name="connsiteY15-1148" fmla="*/ 2232837 h 4492350"/>
              <a:gd name="connsiteX16-1149" fmla="*/ 2057494 w 3742661"/>
              <a:gd name="connsiteY16-1150" fmla="*/ 3046321 h 4492350"/>
              <a:gd name="connsiteX17-1151" fmla="*/ 2647507 w 3742661"/>
              <a:gd name="connsiteY17-1152" fmla="*/ 2519916 h 4492350"/>
              <a:gd name="connsiteX18-1153" fmla="*/ 2849526 w 3742661"/>
              <a:gd name="connsiteY18-1154" fmla="*/ 1307804 h 4492350"/>
              <a:gd name="connsiteX19-1155" fmla="*/ 2838893 w 3742661"/>
              <a:gd name="connsiteY19-1156" fmla="*/ 2371060 h 4492350"/>
              <a:gd name="connsiteX20-1157" fmla="*/ 3742661 w 3742661"/>
              <a:gd name="connsiteY20-1158" fmla="*/ 1148316 h 4492350"/>
              <a:gd name="connsiteX21-1159" fmla="*/ 2222205 w 3742661"/>
              <a:gd name="connsiteY21-1160" fmla="*/ 3370521 h 4492350"/>
              <a:gd name="connsiteX22-1161" fmla="*/ 2169042 w 3742661"/>
              <a:gd name="connsiteY22-1162" fmla="*/ 3817088 h 4492350"/>
              <a:gd name="connsiteX23-1163" fmla="*/ 3317358 w 3742661"/>
              <a:gd name="connsiteY23-1164" fmla="*/ 3094074 h 4492350"/>
              <a:gd name="connsiteX24-1165" fmla="*/ 2194317 w 3742661"/>
              <a:gd name="connsiteY24-1166" fmla="*/ 4030951 h 4492350"/>
              <a:gd name="connsiteX25-1167" fmla="*/ 2232838 w 3742661"/>
              <a:gd name="connsiteY25-1168" fmla="*/ 4476307 h 4492350"/>
              <a:gd name="connsiteX26-1169" fmla="*/ 2218194 w 3742661"/>
              <a:gd name="connsiteY26-1170" fmla="*/ 4491415 h 4492350"/>
              <a:gd name="connsiteX27-1171" fmla="*/ 1743740 w 3742661"/>
              <a:gd name="connsiteY27-1172" fmla="*/ 4492350 h 4492350"/>
              <a:gd name="connsiteX0-1173" fmla="*/ 1743740 w 3742661"/>
              <a:gd name="connsiteY0-1174" fmla="*/ 4492350 h 4492350"/>
              <a:gd name="connsiteX1-1175" fmla="*/ 1796903 w 3742661"/>
              <a:gd name="connsiteY1-1176" fmla="*/ 3785190 h 4492350"/>
              <a:gd name="connsiteX2-1177" fmla="*/ 1307805 w 3742661"/>
              <a:gd name="connsiteY2-1178" fmla="*/ 3381153 h 4492350"/>
              <a:gd name="connsiteX3-1179" fmla="*/ 31898 w 3742661"/>
              <a:gd name="connsiteY3-1180" fmla="*/ 2945218 h 4492350"/>
              <a:gd name="connsiteX4-1181" fmla="*/ 1127052 w 3742661"/>
              <a:gd name="connsiteY4-1182" fmla="*/ 3242930 h 4492350"/>
              <a:gd name="connsiteX5-1183" fmla="*/ 393405 w 3742661"/>
              <a:gd name="connsiteY5-1184" fmla="*/ 2456121 h 4492350"/>
              <a:gd name="connsiteX6-1185" fmla="*/ 1775638 w 3742661"/>
              <a:gd name="connsiteY6-1186" fmla="*/ 3519376 h 4492350"/>
              <a:gd name="connsiteX7-1187" fmla="*/ 1679945 w 3742661"/>
              <a:gd name="connsiteY7-1188" fmla="*/ 2392325 h 4492350"/>
              <a:gd name="connsiteX8-1189" fmla="*/ 0 w 3742661"/>
              <a:gd name="connsiteY8-1190" fmla="*/ 754911 h 4492350"/>
              <a:gd name="connsiteX9-1191" fmla="*/ 988828 w 3742661"/>
              <a:gd name="connsiteY9-1192" fmla="*/ 1924493 h 4492350"/>
              <a:gd name="connsiteX10-1193" fmla="*/ 1137684 w 3742661"/>
              <a:gd name="connsiteY10-1194" fmla="*/ 861237 h 4492350"/>
              <a:gd name="connsiteX11-1195" fmla="*/ 1222745 w 3742661"/>
              <a:gd name="connsiteY11-1196" fmla="*/ 2062716 h 4492350"/>
              <a:gd name="connsiteX12-1197" fmla="*/ 1690577 w 3742661"/>
              <a:gd name="connsiteY12-1198" fmla="*/ 2190307 h 4492350"/>
              <a:gd name="connsiteX13-1199" fmla="*/ 1956391 w 3742661"/>
              <a:gd name="connsiteY13-1200" fmla="*/ 0 h 4492350"/>
              <a:gd name="connsiteX14-1201" fmla="*/ 2083982 w 3742661"/>
              <a:gd name="connsiteY14-1202" fmla="*/ 978195 h 4492350"/>
              <a:gd name="connsiteX15-1203" fmla="*/ 1881963 w 3742661"/>
              <a:gd name="connsiteY15-1204" fmla="*/ 2232837 h 4492350"/>
              <a:gd name="connsiteX16-1205" fmla="*/ 2057494 w 3742661"/>
              <a:gd name="connsiteY16-1206" fmla="*/ 3046321 h 4492350"/>
              <a:gd name="connsiteX17-1207" fmla="*/ 2647507 w 3742661"/>
              <a:gd name="connsiteY17-1208" fmla="*/ 2519916 h 4492350"/>
              <a:gd name="connsiteX18-1209" fmla="*/ 2913694 w 3742661"/>
              <a:gd name="connsiteY18-1210" fmla="*/ 1291762 h 4492350"/>
              <a:gd name="connsiteX19-1211" fmla="*/ 2838893 w 3742661"/>
              <a:gd name="connsiteY19-1212" fmla="*/ 2371060 h 4492350"/>
              <a:gd name="connsiteX20-1213" fmla="*/ 3742661 w 3742661"/>
              <a:gd name="connsiteY20-1214" fmla="*/ 1148316 h 4492350"/>
              <a:gd name="connsiteX21-1215" fmla="*/ 2222205 w 3742661"/>
              <a:gd name="connsiteY21-1216" fmla="*/ 3370521 h 4492350"/>
              <a:gd name="connsiteX22-1217" fmla="*/ 2169042 w 3742661"/>
              <a:gd name="connsiteY22-1218" fmla="*/ 3817088 h 4492350"/>
              <a:gd name="connsiteX23-1219" fmla="*/ 3317358 w 3742661"/>
              <a:gd name="connsiteY23-1220" fmla="*/ 3094074 h 4492350"/>
              <a:gd name="connsiteX24-1221" fmla="*/ 2194317 w 3742661"/>
              <a:gd name="connsiteY24-1222" fmla="*/ 4030951 h 4492350"/>
              <a:gd name="connsiteX25-1223" fmla="*/ 2232838 w 3742661"/>
              <a:gd name="connsiteY25-1224" fmla="*/ 4476307 h 4492350"/>
              <a:gd name="connsiteX26-1225" fmla="*/ 2218194 w 3742661"/>
              <a:gd name="connsiteY26-1226" fmla="*/ 4491415 h 4492350"/>
              <a:gd name="connsiteX27-1227" fmla="*/ 1743740 w 3742661"/>
              <a:gd name="connsiteY27-1228" fmla="*/ 4492350 h 4492350"/>
              <a:gd name="connsiteX0-1229" fmla="*/ 1743740 w 3742661"/>
              <a:gd name="connsiteY0-1230" fmla="*/ 4492350 h 4492350"/>
              <a:gd name="connsiteX1-1231" fmla="*/ 1796903 w 3742661"/>
              <a:gd name="connsiteY1-1232" fmla="*/ 3785190 h 4492350"/>
              <a:gd name="connsiteX2-1233" fmla="*/ 1307805 w 3742661"/>
              <a:gd name="connsiteY2-1234" fmla="*/ 3381153 h 4492350"/>
              <a:gd name="connsiteX3-1235" fmla="*/ 31898 w 3742661"/>
              <a:gd name="connsiteY3-1236" fmla="*/ 2945218 h 4492350"/>
              <a:gd name="connsiteX4-1237" fmla="*/ 1127052 w 3742661"/>
              <a:gd name="connsiteY4-1238" fmla="*/ 3242930 h 4492350"/>
              <a:gd name="connsiteX5-1239" fmla="*/ 393405 w 3742661"/>
              <a:gd name="connsiteY5-1240" fmla="*/ 2456121 h 4492350"/>
              <a:gd name="connsiteX6-1241" fmla="*/ 1775638 w 3742661"/>
              <a:gd name="connsiteY6-1242" fmla="*/ 3519376 h 4492350"/>
              <a:gd name="connsiteX7-1243" fmla="*/ 1679945 w 3742661"/>
              <a:gd name="connsiteY7-1244" fmla="*/ 2392325 h 4492350"/>
              <a:gd name="connsiteX8-1245" fmla="*/ 0 w 3742661"/>
              <a:gd name="connsiteY8-1246" fmla="*/ 754911 h 4492350"/>
              <a:gd name="connsiteX9-1247" fmla="*/ 988828 w 3742661"/>
              <a:gd name="connsiteY9-1248" fmla="*/ 1924493 h 4492350"/>
              <a:gd name="connsiteX10-1249" fmla="*/ 1137684 w 3742661"/>
              <a:gd name="connsiteY10-1250" fmla="*/ 861237 h 4492350"/>
              <a:gd name="connsiteX11-1251" fmla="*/ 1222745 w 3742661"/>
              <a:gd name="connsiteY11-1252" fmla="*/ 2062716 h 4492350"/>
              <a:gd name="connsiteX12-1253" fmla="*/ 1690577 w 3742661"/>
              <a:gd name="connsiteY12-1254" fmla="*/ 2190307 h 4492350"/>
              <a:gd name="connsiteX13-1255" fmla="*/ 1956391 w 3742661"/>
              <a:gd name="connsiteY13-1256" fmla="*/ 0 h 4492350"/>
              <a:gd name="connsiteX14-1257" fmla="*/ 2083982 w 3742661"/>
              <a:gd name="connsiteY14-1258" fmla="*/ 978195 h 4492350"/>
              <a:gd name="connsiteX15-1259" fmla="*/ 1881963 w 3742661"/>
              <a:gd name="connsiteY15-1260" fmla="*/ 2232837 h 4492350"/>
              <a:gd name="connsiteX16-1261" fmla="*/ 2057494 w 3742661"/>
              <a:gd name="connsiteY16-1262" fmla="*/ 3046321 h 4492350"/>
              <a:gd name="connsiteX17-1263" fmla="*/ 2647507 w 3742661"/>
              <a:gd name="connsiteY17-1264" fmla="*/ 2519916 h 4492350"/>
              <a:gd name="connsiteX18-1265" fmla="*/ 2913694 w 3742661"/>
              <a:gd name="connsiteY18-1266" fmla="*/ 1291762 h 4492350"/>
              <a:gd name="connsiteX19-1267" fmla="*/ 2838893 w 3742661"/>
              <a:gd name="connsiteY19-1268" fmla="*/ 2371060 h 4492350"/>
              <a:gd name="connsiteX20-1269" fmla="*/ 3742661 w 3742661"/>
              <a:gd name="connsiteY20-1270" fmla="*/ 1148316 h 4492350"/>
              <a:gd name="connsiteX21-1271" fmla="*/ 2222205 w 3742661"/>
              <a:gd name="connsiteY21-1272" fmla="*/ 3370521 h 4492350"/>
              <a:gd name="connsiteX22-1273" fmla="*/ 2169042 w 3742661"/>
              <a:gd name="connsiteY22-1274" fmla="*/ 3817088 h 4492350"/>
              <a:gd name="connsiteX23-1275" fmla="*/ 3317358 w 3742661"/>
              <a:gd name="connsiteY23-1276" fmla="*/ 3094074 h 4492350"/>
              <a:gd name="connsiteX24-1277" fmla="*/ 2194317 w 3742661"/>
              <a:gd name="connsiteY24-1278" fmla="*/ 4030951 h 4492350"/>
              <a:gd name="connsiteX25-1279" fmla="*/ 2232838 w 3742661"/>
              <a:gd name="connsiteY25-1280" fmla="*/ 4476307 h 4492350"/>
              <a:gd name="connsiteX26-1281" fmla="*/ 2218194 w 3742661"/>
              <a:gd name="connsiteY26-1282" fmla="*/ 4491415 h 4492350"/>
              <a:gd name="connsiteX27-1283" fmla="*/ 1743740 w 3742661"/>
              <a:gd name="connsiteY27-1284" fmla="*/ 4492350 h 4492350"/>
              <a:gd name="connsiteX0-1285" fmla="*/ 1743740 w 3742661"/>
              <a:gd name="connsiteY0-1286" fmla="*/ 4492350 h 4492350"/>
              <a:gd name="connsiteX1-1287" fmla="*/ 1796903 w 3742661"/>
              <a:gd name="connsiteY1-1288" fmla="*/ 3785190 h 4492350"/>
              <a:gd name="connsiteX2-1289" fmla="*/ 1307805 w 3742661"/>
              <a:gd name="connsiteY2-1290" fmla="*/ 3381153 h 4492350"/>
              <a:gd name="connsiteX3-1291" fmla="*/ 31898 w 3742661"/>
              <a:gd name="connsiteY3-1292" fmla="*/ 2945218 h 4492350"/>
              <a:gd name="connsiteX4-1293" fmla="*/ 1127052 w 3742661"/>
              <a:gd name="connsiteY4-1294" fmla="*/ 3242930 h 4492350"/>
              <a:gd name="connsiteX5-1295" fmla="*/ 393405 w 3742661"/>
              <a:gd name="connsiteY5-1296" fmla="*/ 2456121 h 4492350"/>
              <a:gd name="connsiteX6-1297" fmla="*/ 1775638 w 3742661"/>
              <a:gd name="connsiteY6-1298" fmla="*/ 3519376 h 4492350"/>
              <a:gd name="connsiteX7-1299" fmla="*/ 1679945 w 3742661"/>
              <a:gd name="connsiteY7-1300" fmla="*/ 2392325 h 4492350"/>
              <a:gd name="connsiteX8-1301" fmla="*/ 0 w 3742661"/>
              <a:gd name="connsiteY8-1302" fmla="*/ 754911 h 4492350"/>
              <a:gd name="connsiteX9-1303" fmla="*/ 988828 w 3742661"/>
              <a:gd name="connsiteY9-1304" fmla="*/ 1924493 h 4492350"/>
              <a:gd name="connsiteX10-1305" fmla="*/ 1137684 w 3742661"/>
              <a:gd name="connsiteY10-1306" fmla="*/ 861237 h 4492350"/>
              <a:gd name="connsiteX11-1307" fmla="*/ 1222745 w 3742661"/>
              <a:gd name="connsiteY11-1308" fmla="*/ 2062716 h 4492350"/>
              <a:gd name="connsiteX12-1309" fmla="*/ 1690577 w 3742661"/>
              <a:gd name="connsiteY12-1310" fmla="*/ 2190307 h 4492350"/>
              <a:gd name="connsiteX13-1311" fmla="*/ 1956391 w 3742661"/>
              <a:gd name="connsiteY13-1312" fmla="*/ 0 h 4492350"/>
              <a:gd name="connsiteX14-1313" fmla="*/ 2083982 w 3742661"/>
              <a:gd name="connsiteY14-1314" fmla="*/ 978195 h 4492350"/>
              <a:gd name="connsiteX15-1315" fmla="*/ 1881963 w 3742661"/>
              <a:gd name="connsiteY15-1316" fmla="*/ 2232837 h 4492350"/>
              <a:gd name="connsiteX16-1317" fmla="*/ 2057494 w 3742661"/>
              <a:gd name="connsiteY16-1318" fmla="*/ 3046321 h 4492350"/>
              <a:gd name="connsiteX17-1319" fmla="*/ 2647507 w 3742661"/>
              <a:gd name="connsiteY17-1320" fmla="*/ 2519916 h 4492350"/>
              <a:gd name="connsiteX18-1321" fmla="*/ 2913694 w 3742661"/>
              <a:gd name="connsiteY18-1322" fmla="*/ 1291762 h 4492350"/>
              <a:gd name="connsiteX19-1323" fmla="*/ 2838893 w 3742661"/>
              <a:gd name="connsiteY19-1324" fmla="*/ 2371060 h 4492350"/>
              <a:gd name="connsiteX20-1325" fmla="*/ 3742661 w 3742661"/>
              <a:gd name="connsiteY20-1326" fmla="*/ 1148316 h 4492350"/>
              <a:gd name="connsiteX21-1327" fmla="*/ 2222205 w 3742661"/>
              <a:gd name="connsiteY21-1328" fmla="*/ 3370521 h 4492350"/>
              <a:gd name="connsiteX22-1329" fmla="*/ 2169042 w 3742661"/>
              <a:gd name="connsiteY22-1330" fmla="*/ 3817088 h 4492350"/>
              <a:gd name="connsiteX23-1331" fmla="*/ 3317358 w 3742661"/>
              <a:gd name="connsiteY23-1332" fmla="*/ 3094074 h 4492350"/>
              <a:gd name="connsiteX24-1333" fmla="*/ 2194317 w 3742661"/>
              <a:gd name="connsiteY24-1334" fmla="*/ 4030951 h 4492350"/>
              <a:gd name="connsiteX25-1335" fmla="*/ 2232838 w 3742661"/>
              <a:gd name="connsiteY25-1336" fmla="*/ 4476307 h 4492350"/>
              <a:gd name="connsiteX26-1337" fmla="*/ 2218194 w 3742661"/>
              <a:gd name="connsiteY26-1338" fmla="*/ 4491415 h 4492350"/>
              <a:gd name="connsiteX27-1339" fmla="*/ 1743740 w 3742661"/>
              <a:gd name="connsiteY27-1340" fmla="*/ 4492350 h 4492350"/>
              <a:gd name="connsiteX0-1341" fmla="*/ 1743740 w 3742661"/>
              <a:gd name="connsiteY0-1342" fmla="*/ 4492350 h 4492350"/>
              <a:gd name="connsiteX1-1343" fmla="*/ 1796903 w 3742661"/>
              <a:gd name="connsiteY1-1344" fmla="*/ 3785190 h 4492350"/>
              <a:gd name="connsiteX2-1345" fmla="*/ 1307805 w 3742661"/>
              <a:gd name="connsiteY2-1346" fmla="*/ 3381153 h 4492350"/>
              <a:gd name="connsiteX3-1347" fmla="*/ 31898 w 3742661"/>
              <a:gd name="connsiteY3-1348" fmla="*/ 2945218 h 4492350"/>
              <a:gd name="connsiteX4-1349" fmla="*/ 1127052 w 3742661"/>
              <a:gd name="connsiteY4-1350" fmla="*/ 3242930 h 4492350"/>
              <a:gd name="connsiteX5-1351" fmla="*/ 393405 w 3742661"/>
              <a:gd name="connsiteY5-1352" fmla="*/ 2456121 h 4492350"/>
              <a:gd name="connsiteX6-1353" fmla="*/ 1775638 w 3742661"/>
              <a:gd name="connsiteY6-1354" fmla="*/ 3519376 h 4492350"/>
              <a:gd name="connsiteX7-1355" fmla="*/ 1679945 w 3742661"/>
              <a:gd name="connsiteY7-1356" fmla="*/ 2392325 h 4492350"/>
              <a:gd name="connsiteX8-1357" fmla="*/ 0 w 3742661"/>
              <a:gd name="connsiteY8-1358" fmla="*/ 754911 h 4492350"/>
              <a:gd name="connsiteX9-1359" fmla="*/ 988828 w 3742661"/>
              <a:gd name="connsiteY9-1360" fmla="*/ 1924493 h 4492350"/>
              <a:gd name="connsiteX10-1361" fmla="*/ 1137684 w 3742661"/>
              <a:gd name="connsiteY10-1362" fmla="*/ 861237 h 4492350"/>
              <a:gd name="connsiteX11-1363" fmla="*/ 1222745 w 3742661"/>
              <a:gd name="connsiteY11-1364" fmla="*/ 2062716 h 4492350"/>
              <a:gd name="connsiteX12-1365" fmla="*/ 1690577 w 3742661"/>
              <a:gd name="connsiteY12-1366" fmla="*/ 2190307 h 4492350"/>
              <a:gd name="connsiteX13-1367" fmla="*/ 1956391 w 3742661"/>
              <a:gd name="connsiteY13-1368" fmla="*/ 0 h 4492350"/>
              <a:gd name="connsiteX14-1369" fmla="*/ 2083982 w 3742661"/>
              <a:gd name="connsiteY14-1370" fmla="*/ 978195 h 4492350"/>
              <a:gd name="connsiteX15-1371" fmla="*/ 1881963 w 3742661"/>
              <a:gd name="connsiteY15-1372" fmla="*/ 2232837 h 4492350"/>
              <a:gd name="connsiteX16-1373" fmla="*/ 2057494 w 3742661"/>
              <a:gd name="connsiteY16-1374" fmla="*/ 3046321 h 4492350"/>
              <a:gd name="connsiteX17-1375" fmla="*/ 2647507 w 3742661"/>
              <a:gd name="connsiteY17-1376" fmla="*/ 2519916 h 4492350"/>
              <a:gd name="connsiteX18-1377" fmla="*/ 2913694 w 3742661"/>
              <a:gd name="connsiteY18-1378" fmla="*/ 1291762 h 4492350"/>
              <a:gd name="connsiteX19-1379" fmla="*/ 2806809 w 3742661"/>
              <a:gd name="connsiteY19-1380" fmla="*/ 2383091 h 4492350"/>
              <a:gd name="connsiteX20-1381" fmla="*/ 3742661 w 3742661"/>
              <a:gd name="connsiteY20-1382" fmla="*/ 1148316 h 4492350"/>
              <a:gd name="connsiteX21-1383" fmla="*/ 2222205 w 3742661"/>
              <a:gd name="connsiteY21-1384" fmla="*/ 3370521 h 4492350"/>
              <a:gd name="connsiteX22-1385" fmla="*/ 2169042 w 3742661"/>
              <a:gd name="connsiteY22-1386" fmla="*/ 3817088 h 4492350"/>
              <a:gd name="connsiteX23-1387" fmla="*/ 3317358 w 3742661"/>
              <a:gd name="connsiteY23-1388" fmla="*/ 3094074 h 4492350"/>
              <a:gd name="connsiteX24-1389" fmla="*/ 2194317 w 3742661"/>
              <a:gd name="connsiteY24-1390" fmla="*/ 4030951 h 4492350"/>
              <a:gd name="connsiteX25-1391" fmla="*/ 2232838 w 3742661"/>
              <a:gd name="connsiteY25-1392" fmla="*/ 4476307 h 4492350"/>
              <a:gd name="connsiteX26-1393" fmla="*/ 2218194 w 3742661"/>
              <a:gd name="connsiteY26-1394" fmla="*/ 4491415 h 4492350"/>
              <a:gd name="connsiteX27-1395" fmla="*/ 1743740 w 3742661"/>
              <a:gd name="connsiteY27-1396" fmla="*/ 4492350 h 4492350"/>
              <a:gd name="connsiteX0-1397" fmla="*/ 1743740 w 3742661"/>
              <a:gd name="connsiteY0-1398" fmla="*/ 4492350 h 4492350"/>
              <a:gd name="connsiteX1-1399" fmla="*/ 1796903 w 3742661"/>
              <a:gd name="connsiteY1-1400" fmla="*/ 3785190 h 4492350"/>
              <a:gd name="connsiteX2-1401" fmla="*/ 1307805 w 3742661"/>
              <a:gd name="connsiteY2-1402" fmla="*/ 3381153 h 4492350"/>
              <a:gd name="connsiteX3-1403" fmla="*/ 31898 w 3742661"/>
              <a:gd name="connsiteY3-1404" fmla="*/ 2945218 h 4492350"/>
              <a:gd name="connsiteX4-1405" fmla="*/ 1127052 w 3742661"/>
              <a:gd name="connsiteY4-1406" fmla="*/ 3242930 h 4492350"/>
              <a:gd name="connsiteX5-1407" fmla="*/ 393405 w 3742661"/>
              <a:gd name="connsiteY5-1408" fmla="*/ 2456121 h 4492350"/>
              <a:gd name="connsiteX6-1409" fmla="*/ 1775638 w 3742661"/>
              <a:gd name="connsiteY6-1410" fmla="*/ 3519376 h 4492350"/>
              <a:gd name="connsiteX7-1411" fmla="*/ 1679945 w 3742661"/>
              <a:gd name="connsiteY7-1412" fmla="*/ 2392325 h 4492350"/>
              <a:gd name="connsiteX8-1413" fmla="*/ 0 w 3742661"/>
              <a:gd name="connsiteY8-1414" fmla="*/ 754911 h 4492350"/>
              <a:gd name="connsiteX9-1415" fmla="*/ 988828 w 3742661"/>
              <a:gd name="connsiteY9-1416" fmla="*/ 1924493 h 4492350"/>
              <a:gd name="connsiteX10-1417" fmla="*/ 1137684 w 3742661"/>
              <a:gd name="connsiteY10-1418" fmla="*/ 861237 h 4492350"/>
              <a:gd name="connsiteX11-1419" fmla="*/ 1222745 w 3742661"/>
              <a:gd name="connsiteY11-1420" fmla="*/ 2062716 h 4492350"/>
              <a:gd name="connsiteX12-1421" fmla="*/ 1690577 w 3742661"/>
              <a:gd name="connsiteY12-1422" fmla="*/ 2190307 h 4492350"/>
              <a:gd name="connsiteX13-1423" fmla="*/ 1956391 w 3742661"/>
              <a:gd name="connsiteY13-1424" fmla="*/ 0 h 4492350"/>
              <a:gd name="connsiteX14-1425" fmla="*/ 2083982 w 3742661"/>
              <a:gd name="connsiteY14-1426" fmla="*/ 978195 h 4492350"/>
              <a:gd name="connsiteX15-1427" fmla="*/ 1881963 w 3742661"/>
              <a:gd name="connsiteY15-1428" fmla="*/ 2232837 h 4492350"/>
              <a:gd name="connsiteX16-1429" fmla="*/ 2057494 w 3742661"/>
              <a:gd name="connsiteY16-1430" fmla="*/ 3046321 h 4492350"/>
              <a:gd name="connsiteX17-1431" fmla="*/ 2647507 w 3742661"/>
              <a:gd name="connsiteY17-1432" fmla="*/ 2519916 h 4492350"/>
              <a:gd name="connsiteX18-1433" fmla="*/ 2913694 w 3742661"/>
              <a:gd name="connsiteY18-1434" fmla="*/ 1291762 h 4492350"/>
              <a:gd name="connsiteX19-1435" fmla="*/ 2806809 w 3742661"/>
              <a:gd name="connsiteY19-1436" fmla="*/ 2383091 h 4492350"/>
              <a:gd name="connsiteX20-1437" fmla="*/ 3742661 w 3742661"/>
              <a:gd name="connsiteY20-1438" fmla="*/ 1148316 h 4492350"/>
              <a:gd name="connsiteX21-1439" fmla="*/ 2222205 w 3742661"/>
              <a:gd name="connsiteY21-1440" fmla="*/ 3370521 h 4492350"/>
              <a:gd name="connsiteX22-1441" fmla="*/ 2169042 w 3742661"/>
              <a:gd name="connsiteY22-1442" fmla="*/ 3817088 h 4492350"/>
              <a:gd name="connsiteX23-1443" fmla="*/ 3317358 w 3742661"/>
              <a:gd name="connsiteY23-1444" fmla="*/ 3094074 h 4492350"/>
              <a:gd name="connsiteX24-1445" fmla="*/ 2194317 w 3742661"/>
              <a:gd name="connsiteY24-1446" fmla="*/ 4030951 h 4492350"/>
              <a:gd name="connsiteX25-1447" fmla="*/ 2232838 w 3742661"/>
              <a:gd name="connsiteY25-1448" fmla="*/ 4476307 h 4492350"/>
              <a:gd name="connsiteX26-1449" fmla="*/ 2218194 w 3742661"/>
              <a:gd name="connsiteY26-1450" fmla="*/ 4491415 h 4492350"/>
              <a:gd name="connsiteX27-1451" fmla="*/ 1743740 w 3742661"/>
              <a:gd name="connsiteY27-1452" fmla="*/ 4492350 h 4492350"/>
              <a:gd name="connsiteX0-1453" fmla="*/ 1743740 w 3742661"/>
              <a:gd name="connsiteY0-1454" fmla="*/ 4492350 h 4492350"/>
              <a:gd name="connsiteX1-1455" fmla="*/ 1796903 w 3742661"/>
              <a:gd name="connsiteY1-1456" fmla="*/ 3785190 h 4492350"/>
              <a:gd name="connsiteX2-1457" fmla="*/ 1307805 w 3742661"/>
              <a:gd name="connsiteY2-1458" fmla="*/ 3381153 h 4492350"/>
              <a:gd name="connsiteX3-1459" fmla="*/ 31898 w 3742661"/>
              <a:gd name="connsiteY3-1460" fmla="*/ 2945218 h 4492350"/>
              <a:gd name="connsiteX4-1461" fmla="*/ 1127052 w 3742661"/>
              <a:gd name="connsiteY4-1462" fmla="*/ 3242930 h 4492350"/>
              <a:gd name="connsiteX5-1463" fmla="*/ 393405 w 3742661"/>
              <a:gd name="connsiteY5-1464" fmla="*/ 2456121 h 4492350"/>
              <a:gd name="connsiteX6-1465" fmla="*/ 1775638 w 3742661"/>
              <a:gd name="connsiteY6-1466" fmla="*/ 3519376 h 4492350"/>
              <a:gd name="connsiteX7-1467" fmla="*/ 1679945 w 3742661"/>
              <a:gd name="connsiteY7-1468" fmla="*/ 2392325 h 4492350"/>
              <a:gd name="connsiteX8-1469" fmla="*/ 0 w 3742661"/>
              <a:gd name="connsiteY8-1470" fmla="*/ 754911 h 4492350"/>
              <a:gd name="connsiteX9-1471" fmla="*/ 988828 w 3742661"/>
              <a:gd name="connsiteY9-1472" fmla="*/ 1924493 h 4492350"/>
              <a:gd name="connsiteX10-1473" fmla="*/ 1137684 w 3742661"/>
              <a:gd name="connsiteY10-1474" fmla="*/ 861237 h 4492350"/>
              <a:gd name="connsiteX11-1475" fmla="*/ 1222745 w 3742661"/>
              <a:gd name="connsiteY11-1476" fmla="*/ 2062716 h 4492350"/>
              <a:gd name="connsiteX12-1477" fmla="*/ 1690577 w 3742661"/>
              <a:gd name="connsiteY12-1478" fmla="*/ 2190307 h 4492350"/>
              <a:gd name="connsiteX13-1479" fmla="*/ 1956391 w 3742661"/>
              <a:gd name="connsiteY13-1480" fmla="*/ 0 h 4492350"/>
              <a:gd name="connsiteX14-1481" fmla="*/ 2083982 w 3742661"/>
              <a:gd name="connsiteY14-1482" fmla="*/ 978195 h 4492350"/>
              <a:gd name="connsiteX15-1483" fmla="*/ 1881963 w 3742661"/>
              <a:gd name="connsiteY15-1484" fmla="*/ 2232837 h 4492350"/>
              <a:gd name="connsiteX16-1485" fmla="*/ 2057494 w 3742661"/>
              <a:gd name="connsiteY16-1486" fmla="*/ 3046321 h 4492350"/>
              <a:gd name="connsiteX17-1487" fmla="*/ 2647507 w 3742661"/>
              <a:gd name="connsiteY17-1488" fmla="*/ 2519916 h 4492350"/>
              <a:gd name="connsiteX18-1489" fmla="*/ 2913694 w 3742661"/>
              <a:gd name="connsiteY18-1490" fmla="*/ 1291762 h 4492350"/>
              <a:gd name="connsiteX19-1491" fmla="*/ 2806809 w 3742661"/>
              <a:gd name="connsiteY19-1492" fmla="*/ 2383091 h 4492350"/>
              <a:gd name="connsiteX20-1493" fmla="*/ 3742661 w 3742661"/>
              <a:gd name="connsiteY20-1494" fmla="*/ 1148316 h 4492350"/>
              <a:gd name="connsiteX21-1495" fmla="*/ 2222205 w 3742661"/>
              <a:gd name="connsiteY21-1496" fmla="*/ 3370521 h 4492350"/>
              <a:gd name="connsiteX22-1497" fmla="*/ 2169042 w 3742661"/>
              <a:gd name="connsiteY22-1498" fmla="*/ 3817088 h 4492350"/>
              <a:gd name="connsiteX23-1499" fmla="*/ 3317358 w 3742661"/>
              <a:gd name="connsiteY23-1500" fmla="*/ 3094074 h 4492350"/>
              <a:gd name="connsiteX24-1501" fmla="*/ 2194317 w 3742661"/>
              <a:gd name="connsiteY24-1502" fmla="*/ 4030951 h 4492350"/>
              <a:gd name="connsiteX25-1503" fmla="*/ 2232838 w 3742661"/>
              <a:gd name="connsiteY25-1504" fmla="*/ 4476307 h 4492350"/>
              <a:gd name="connsiteX26-1505" fmla="*/ 2218194 w 3742661"/>
              <a:gd name="connsiteY26-1506" fmla="*/ 4491415 h 4492350"/>
              <a:gd name="connsiteX27-1507" fmla="*/ 1743740 w 3742661"/>
              <a:gd name="connsiteY27-1508" fmla="*/ 4492350 h 4492350"/>
              <a:gd name="connsiteX0-1509" fmla="*/ 1743740 w 3742661"/>
              <a:gd name="connsiteY0-1510" fmla="*/ 4492350 h 4492350"/>
              <a:gd name="connsiteX1-1511" fmla="*/ 1796903 w 3742661"/>
              <a:gd name="connsiteY1-1512" fmla="*/ 3785190 h 4492350"/>
              <a:gd name="connsiteX2-1513" fmla="*/ 1307805 w 3742661"/>
              <a:gd name="connsiteY2-1514" fmla="*/ 3381153 h 4492350"/>
              <a:gd name="connsiteX3-1515" fmla="*/ 31898 w 3742661"/>
              <a:gd name="connsiteY3-1516" fmla="*/ 2945218 h 4492350"/>
              <a:gd name="connsiteX4-1517" fmla="*/ 1127052 w 3742661"/>
              <a:gd name="connsiteY4-1518" fmla="*/ 3242930 h 4492350"/>
              <a:gd name="connsiteX5-1519" fmla="*/ 393405 w 3742661"/>
              <a:gd name="connsiteY5-1520" fmla="*/ 2456121 h 4492350"/>
              <a:gd name="connsiteX6-1521" fmla="*/ 1775638 w 3742661"/>
              <a:gd name="connsiteY6-1522" fmla="*/ 3519376 h 4492350"/>
              <a:gd name="connsiteX7-1523" fmla="*/ 1679945 w 3742661"/>
              <a:gd name="connsiteY7-1524" fmla="*/ 2392325 h 4492350"/>
              <a:gd name="connsiteX8-1525" fmla="*/ 0 w 3742661"/>
              <a:gd name="connsiteY8-1526" fmla="*/ 754911 h 4492350"/>
              <a:gd name="connsiteX9-1527" fmla="*/ 988828 w 3742661"/>
              <a:gd name="connsiteY9-1528" fmla="*/ 1924493 h 4492350"/>
              <a:gd name="connsiteX10-1529" fmla="*/ 1137684 w 3742661"/>
              <a:gd name="connsiteY10-1530" fmla="*/ 861237 h 4492350"/>
              <a:gd name="connsiteX11-1531" fmla="*/ 1222745 w 3742661"/>
              <a:gd name="connsiteY11-1532" fmla="*/ 2062716 h 4492350"/>
              <a:gd name="connsiteX12-1533" fmla="*/ 1690577 w 3742661"/>
              <a:gd name="connsiteY12-1534" fmla="*/ 2190307 h 4492350"/>
              <a:gd name="connsiteX13-1535" fmla="*/ 1956391 w 3742661"/>
              <a:gd name="connsiteY13-1536" fmla="*/ 0 h 4492350"/>
              <a:gd name="connsiteX14-1537" fmla="*/ 2083982 w 3742661"/>
              <a:gd name="connsiteY14-1538" fmla="*/ 978195 h 4492350"/>
              <a:gd name="connsiteX15-1539" fmla="*/ 1881963 w 3742661"/>
              <a:gd name="connsiteY15-1540" fmla="*/ 2232837 h 4492350"/>
              <a:gd name="connsiteX16-1541" fmla="*/ 2057494 w 3742661"/>
              <a:gd name="connsiteY16-1542" fmla="*/ 3046321 h 4492350"/>
              <a:gd name="connsiteX17-1543" fmla="*/ 2647507 w 3742661"/>
              <a:gd name="connsiteY17-1544" fmla="*/ 2519916 h 4492350"/>
              <a:gd name="connsiteX18-1545" fmla="*/ 2913694 w 3742661"/>
              <a:gd name="connsiteY18-1546" fmla="*/ 1291762 h 4492350"/>
              <a:gd name="connsiteX19-1547" fmla="*/ 2806809 w 3742661"/>
              <a:gd name="connsiteY19-1548" fmla="*/ 2383091 h 4492350"/>
              <a:gd name="connsiteX20-1549" fmla="*/ 3742661 w 3742661"/>
              <a:gd name="connsiteY20-1550" fmla="*/ 1148316 h 4492350"/>
              <a:gd name="connsiteX21-1551" fmla="*/ 2222205 w 3742661"/>
              <a:gd name="connsiteY21-1552" fmla="*/ 3370521 h 4492350"/>
              <a:gd name="connsiteX22-1553" fmla="*/ 2169042 w 3742661"/>
              <a:gd name="connsiteY22-1554" fmla="*/ 3817088 h 4492350"/>
              <a:gd name="connsiteX23-1555" fmla="*/ 3317358 w 3742661"/>
              <a:gd name="connsiteY23-1556" fmla="*/ 3094074 h 4492350"/>
              <a:gd name="connsiteX24-1557" fmla="*/ 2194317 w 3742661"/>
              <a:gd name="connsiteY24-1558" fmla="*/ 4030951 h 4492350"/>
              <a:gd name="connsiteX25-1559" fmla="*/ 2232838 w 3742661"/>
              <a:gd name="connsiteY25-1560" fmla="*/ 4476307 h 4492350"/>
              <a:gd name="connsiteX26-1561" fmla="*/ 2218194 w 3742661"/>
              <a:gd name="connsiteY26-1562" fmla="*/ 4491415 h 4492350"/>
              <a:gd name="connsiteX27-1563" fmla="*/ 1743740 w 3742661"/>
              <a:gd name="connsiteY27-1564" fmla="*/ 4492350 h 4492350"/>
              <a:gd name="connsiteX0-1565" fmla="*/ 1743740 w 3742661"/>
              <a:gd name="connsiteY0-1566" fmla="*/ 4492350 h 4492350"/>
              <a:gd name="connsiteX1-1567" fmla="*/ 1796903 w 3742661"/>
              <a:gd name="connsiteY1-1568" fmla="*/ 3785190 h 4492350"/>
              <a:gd name="connsiteX2-1569" fmla="*/ 1307805 w 3742661"/>
              <a:gd name="connsiteY2-1570" fmla="*/ 3381153 h 4492350"/>
              <a:gd name="connsiteX3-1571" fmla="*/ 31898 w 3742661"/>
              <a:gd name="connsiteY3-1572" fmla="*/ 2945218 h 4492350"/>
              <a:gd name="connsiteX4-1573" fmla="*/ 1127052 w 3742661"/>
              <a:gd name="connsiteY4-1574" fmla="*/ 3242930 h 4492350"/>
              <a:gd name="connsiteX5-1575" fmla="*/ 393405 w 3742661"/>
              <a:gd name="connsiteY5-1576" fmla="*/ 2456121 h 4492350"/>
              <a:gd name="connsiteX6-1577" fmla="*/ 1775638 w 3742661"/>
              <a:gd name="connsiteY6-1578" fmla="*/ 3519376 h 4492350"/>
              <a:gd name="connsiteX7-1579" fmla="*/ 1679945 w 3742661"/>
              <a:gd name="connsiteY7-1580" fmla="*/ 2392325 h 4492350"/>
              <a:gd name="connsiteX8-1581" fmla="*/ 0 w 3742661"/>
              <a:gd name="connsiteY8-1582" fmla="*/ 754911 h 4492350"/>
              <a:gd name="connsiteX9-1583" fmla="*/ 988828 w 3742661"/>
              <a:gd name="connsiteY9-1584" fmla="*/ 1924493 h 4492350"/>
              <a:gd name="connsiteX10-1585" fmla="*/ 1137684 w 3742661"/>
              <a:gd name="connsiteY10-1586" fmla="*/ 861237 h 4492350"/>
              <a:gd name="connsiteX11-1587" fmla="*/ 1222745 w 3742661"/>
              <a:gd name="connsiteY11-1588" fmla="*/ 2062716 h 4492350"/>
              <a:gd name="connsiteX12-1589" fmla="*/ 1690577 w 3742661"/>
              <a:gd name="connsiteY12-1590" fmla="*/ 2190307 h 4492350"/>
              <a:gd name="connsiteX13-1591" fmla="*/ 1956391 w 3742661"/>
              <a:gd name="connsiteY13-1592" fmla="*/ 0 h 4492350"/>
              <a:gd name="connsiteX14-1593" fmla="*/ 2083982 w 3742661"/>
              <a:gd name="connsiteY14-1594" fmla="*/ 978195 h 4492350"/>
              <a:gd name="connsiteX15-1595" fmla="*/ 1881963 w 3742661"/>
              <a:gd name="connsiteY15-1596" fmla="*/ 2232837 h 4492350"/>
              <a:gd name="connsiteX16-1597" fmla="*/ 2057494 w 3742661"/>
              <a:gd name="connsiteY16-1598" fmla="*/ 3046321 h 4492350"/>
              <a:gd name="connsiteX17-1599" fmla="*/ 2647507 w 3742661"/>
              <a:gd name="connsiteY17-1600" fmla="*/ 2519916 h 4492350"/>
              <a:gd name="connsiteX18-1601" fmla="*/ 2913694 w 3742661"/>
              <a:gd name="connsiteY18-1602" fmla="*/ 1291762 h 4492350"/>
              <a:gd name="connsiteX19-1603" fmla="*/ 2806809 w 3742661"/>
              <a:gd name="connsiteY19-1604" fmla="*/ 2383091 h 4492350"/>
              <a:gd name="connsiteX20-1605" fmla="*/ 3742661 w 3742661"/>
              <a:gd name="connsiteY20-1606" fmla="*/ 1148316 h 4492350"/>
              <a:gd name="connsiteX21-1607" fmla="*/ 2222205 w 3742661"/>
              <a:gd name="connsiteY21-1608" fmla="*/ 3370521 h 4492350"/>
              <a:gd name="connsiteX22-1609" fmla="*/ 2169042 w 3742661"/>
              <a:gd name="connsiteY22-1610" fmla="*/ 3817088 h 4492350"/>
              <a:gd name="connsiteX23-1611" fmla="*/ 3317358 w 3742661"/>
              <a:gd name="connsiteY23-1612" fmla="*/ 3094074 h 4492350"/>
              <a:gd name="connsiteX24-1613" fmla="*/ 2194317 w 3742661"/>
              <a:gd name="connsiteY24-1614" fmla="*/ 4030951 h 4492350"/>
              <a:gd name="connsiteX25-1615" fmla="*/ 2232838 w 3742661"/>
              <a:gd name="connsiteY25-1616" fmla="*/ 4476307 h 4492350"/>
              <a:gd name="connsiteX26-1617" fmla="*/ 2218194 w 3742661"/>
              <a:gd name="connsiteY26-1618" fmla="*/ 4491415 h 4492350"/>
              <a:gd name="connsiteX27-1619" fmla="*/ 1743740 w 3742661"/>
              <a:gd name="connsiteY27-1620" fmla="*/ 4492350 h 4492350"/>
              <a:gd name="connsiteX0-1621" fmla="*/ 1743740 w 3718598"/>
              <a:gd name="connsiteY0-1622" fmla="*/ 4492350 h 4492350"/>
              <a:gd name="connsiteX1-1623" fmla="*/ 1796903 w 3718598"/>
              <a:gd name="connsiteY1-1624" fmla="*/ 3785190 h 4492350"/>
              <a:gd name="connsiteX2-1625" fmla="*/ 1307805 w 3718598"/>
              <a:gd name="connsiteY2-1626" fmla="*/ 3381153 h 4492350"/>
              <a:gd name="connsiteX3-1627" fmla="*/ 31898 w 3718598"/>
              <a:gd name="connsiteY3-1628" fmla="*/ 2945218 h 4492350"/>
              <a:gd name="connsiteX4-1629" fmla="*/ 1127052 w 3718598"/>
              <a:gd name="connsiteY4-1630" fmla="*/ 3242930 h 4492350"/>
              <a:gd name="connsiteX5-1631" fmla="*/ 393405 w 3718598"/>
              <a:gd name="connsiteY5-1632" fmla="*/ 2456121 h 4492350"/>
              <a:gd name="connsiteX6-1633" fmla="*/ 1775638 w 3718598"/>
              <a:gd name="connsiteY6-1634" fmla="*/ 3519376 h 4492350"/>
              <a:gd name="connsiteX7-1635" fmla="*/ 1679945 w 3718598"/>
              <a:gd name="connsiteY7-1636" fmla="*/ 2392325 h 4492350"/>
              <a:gd name="connsiteX8-1637" fmla="*/ 0 w 3718598"/>
              <a:gd name="connsiteY8-1638" fmla="*/ 754911 h 4492350"/>
              <a:gd name="connsiteX9-1639" fmla="*/ 988828 w 3718598"/>
              <a:gd name="connsiteY9-1640" fmla="*/ 1924493 h 4492350"/>
              <a:gd name="connsiteX10-1641" fmla="*/ 1137684 w 3718598"/>
              <a:gd name="connsiteY10-1642" fmla="*/ 861237 h 4492350"/>
              <a:gd name="connsiteX11-1643" fmla="*/ 1222745 w 3718598"/>
              <a:gd name="connsiteY11-1644" fmla="*/ 2062716 h 4492350"/>
              <a:gd name="connsiteX12-1645" fmla="*/ 1690577 w 3718598"/>
              <a:gd name="connsiteY12-1646" fmla="*/ 2190307 h 4492350"/>
              <a:gd name="connsiteX13-1647" fmla="*/ 1956391 w 3718598"/>
              <a:gd name="connsiteY13-1648" fmla="*/ 0 h 4492350"/>
              <a:gd name="connsiteX14-1649" fmla="*/ 2083982 w 3718598"/>
              <a:gd name="connsiteY14-1650" fmla="*/ 978195 h 4492350"/>
              <a:gd name="connsiteX15-1651" fmla="*/ 1881963 w 3718598"/>
              <a:gd name="connsiteY15-1652" fmla="*/ 2232837 h 4492350"/>
              <a:gd name="connsiteX16-1653" fmla="*/ 2057494 w 3718598"/>
              <a:gd name="connsiteY16-1654" fmla="*/ 3046321 h 4492350"/>
              <a:gd name="connsiteX17-1655" fmla="*/ 2647507 w 3718598"/>
              <a:gd name="connsiteY17-1656" fmla="*/ 2519916 h 4492350"/>
              <a:gd name="connsiteX18-1657" fmla="*/ 2913694 w 3718598"/>
              <a:gd name="connsiteY18-1658" fmla="*/ 1291762 h 4492350"/>
              <a:gd name="connsiteX19-1659" fmla="*/ 2806809 w 3718598"/>
              <a:gd name="connsiteY19-1660" fmla="*/ 2383091 h 4492350"/>
              <a:gd name="connsiteX20-1661" fmla="*/ 3718598 w 3718598"/>
              <a:gd name="connsiteY20-1662" fmla="*/ 1120242 h 4492350"/>
              <a:gd name="connsiteX21-1663" fmla="*/ 2222205 w 3718598"/>
              <a:gd name="connsiteY21-1664" fmla="*/ 3370521 h 4492350"/>
              <a:gd name="connsiteX22-1665" fmla="*/ 2169042 w 3718598"/>
              <a:gd name="connsiteY22-1666" fmla="*/ 3817088 h 4492350"/>
              <a:gd name="connsiteX23-1667" fmla="*/ 3317358 w 3718598"/>
              <a:gd name="connsiteY23-1668" fmla="*/ 3094074 h 4492350"/>
              <a:gd name="connsiteX24-1669" fmla="*/ 2194317 w 3718598"/>
              <a:gd name="connsiteY24-1670" fmla="*/ 4030951 h 4492350"/>
              <a:gd name="connsiteX25-1671" fmla="*/ 2232838 w 3718598"/>
              <a:gd name="connsiteY25-1672" fmla="*/ 4476307 h 4492350"/>
              <a:gd name="connsiteX26-1673" fmla="*/ 2218194 w 3718598"/>
              <a:gd name="connsiteY26-1674" fmla="*/ 4491415 h 4492350"/>
              <a:gd name="connsiteX27-1675" fmla="*/ 1743740 w 3718598"/>
              <a:gd name="connsiteY27-1676" fmla="*/ 4492350 h 4492350"/>
              <a:gd name="connsiteX0-1677" fmla="*/ 1743740 w 3718598"/>
              <a:gd name="connsiteY0-1678" fmla="*/ 4492350 h 4492350"/>
              <a:gd name="connsiteX1-1679" fmla="*/ 1796903 w 3718598"/>
              <a:gd name="connsiteY1-1680" fmla="*/ 3785190 h 4492350"/>
              <a:gd name="connsiteX2-1681" fmla="*/ 1307805 w 3718598"/>
              <a:gd name="connsiteY2-1682" fmla="*/ 3381153 h 4492350"/>
              <a:gd name="connsiteX3-1683" fmla="*/ 31898 w 3718598"/>
              <a:gd name="connsiteY3-1684" fmla="*/ 2945218 h 4492350"/>
              <a:gd name="connsiteX4-1685" fmla="*/ 1127052 w 3718598"/>
              <a:gd name="connsiteY4-1686" fmla="*/ 3242930 h 4492350"/>
              <a:gd name="connsiteX5-1687" fmla="*/ 393405 w 3718598"/>
              <a:gd name="connsiteY5-1688" fmla="*/ 2456121 h 4492350"/>
              <a:gd name="connsiteX6-1689" fmla="*/ 1775638 w 3718598"/>
              <a:gd name="connsiteY6-1690" fmla="*/ 3519376 h 4492350"/>
              <a:gd name="connsiteX7-1691" fmla="*/ 1679945 w 3718598"/>
              <a:gd name="connsiteY7-1692" fmla="*/ 2392325 h 4492350"/>
              <a:gd name="connsiteX8-1693" fmla="*/ 0 w 3718598"/>
              <a:gd name="connsiteY8-1694" fmla="*/ 754911 h 4492350"/>
              <a:gd name="connsiteX9-1695" fmla="*/ 988828 w 3718598"/>
              <a:gd name="connsiteY9-1696" fmla="*/ 1924493 h 4492350"/>
              <a:gd name="connsiteX10-1697" fmla="*/ 1137684 w 3718598"/>
              <a:gd name="connsiteY10-1698" fmla="*/ 861237 h 4492350"/>
              <a:gd name="connsiteX11-1699" fmla="*/ 1222745 w 3718598"/>
              <a:gd name="connsiteY11-1700" fmla="*/ 2062716 h 4492350"/>
              <a:gd name="connsiteX12-1701" fmla="*/ 1690577 w 3718598"/>
              <a:gd name="connsiteY12-1702" fmla="*/ 2190307 h 4492350"/>
              <a:gd name="connsiteX13-1703" fmla="*/ 1956391 w 3718598"/>
              <a:gd name="connsiteY13-1704" fmla="*/ 0 h 4492350"/>
              <a:gd name="connsiteX14-1705" fmla="*/ 2083982 w 3718598"/>
              <a:gd name="connsiteY14-1706" fmla="*/ 978195 h 4492350"/>
              <a:gd name="connsiteX15-1707" fmla="*/ 1881963 w 3718598"/>
              <a:gd name="connsiteY15-1708" fmla="*/ 2232837 h 4492350"/>
              <a:gd name="connsiteX16-1709" fmla="*/ 2057494 w 3718598"/>
              <a:gd name="connsiteY16-1710" fmla="*/ 3046321 h 4492350"/>
              <a:gd name="connsiteX17-1711" fmla="*/ 2647507 w 3718598"/>
              <a:gd name="connsiteY17-1712" fmla="*/ 2519916 h 4492350"/>
              <a:gd name="connsiteX18-1713" fmla="*/ 2913694 w 3718598"/>
              <a:gd name="connsiteY18-1714" fmla="*/ 1291762 h 4492350"/>
              <a:gd name="connsiteX19-1715" fmla="*/ 2806809 w 3718598"/>
              <a:gd name="connsiteY19-1716" fmla="*/ 2383091 h 4492350"/>
              <a:gd name="connsiteX20-1717" fmla="*/ 3718598 w 3718598"/>
              <a:gd name="connsiteY20-1718" fmla="*/ 1120242 h 4492350"/>
              <a:gd name="connsiteX21-1719" fmla="*/ 2222205 w 3718598"/>
              <a:gd name="connsiteY21-1720" fmla="*/ 3370521 h 4492350"/>
              <a:gd name="connsiteX22-1721" fmla="*/ 2169042 w 3718598"/>
              <a:gd name="connsiteY22-1722" fmla="*/ 3817088 h 4492350"/>
              <a:gd name="connsiteX23-1723" fmla="*/ 3317358 w 3718598"/>
              <a:gd name="connsiteY23-1724" fmla="*/ 3094074 h 4492350"/>
              <a:gd name="connsiteX24-1725" fmla="*/ 2194317 w 3718598"/>
              <a:gd name="connsiteY24-1726" fmla="*/ 4030951 h 4492350"/>
              <a:gd name="connsiteX25-1727" fmla="*/ 2232838 w 3718598"/>
              <a:gd name="connsiteY25-1728" fmla="*/ 4476307 h 4492350"/>
              <a:gd name="connsiteX26-1729" fmla="*/ 2218194 w 3718598"/>
              <a:gd name="connsiteY26-1730" fmla="*/ 4491415 h 4492350"/>
              <a:gd name="connsiteX27-1731" fmla="*/ 1743740 w 3718598"/>
              <a:gd name="connsiteY27-1732" fmla="*/ 4492350 h 4492350"/>
              <a:gd name="connsiteX0-1733" fmla="*/ 1743740 w 3718598"/>
              <a:gd name="connsiteY0-1734" fmla="*/ 4492350 h 4492350"/>
              <a:gd name="connsiteX1-1735" fmla="*/ 1796903 w 3718598"/>
              <a:gd name="connsiteY1-1736" fmla="*/ 3785190 h 4492350"/>
              <a:gd name="connsiteX2-1737" fmla="*/ 1307805 w 3718598"/>
              <a:gd name="connsiteY2-1738" fmla="*/ 3381153 h 4492350"/>
              <a:gd name="connsiteX3-1739" fmla="*/ 31898 w 3718598"/>
              <a:gd name="connsiteY3-1740" fmla="*/ 2945218 h 4492350"/>
              <a:gd name="connsiteX4-1741" fmla="*/ 1127052 w 3718598"/>
              <a:gd name="connsiteY4-1742" fmla="*/ 3242930 h 4492350"/>
              <a:gd name="connsiteX5-1743" fmla="*/ 393405 w 3718598"/>
              <a:gd name="connsiteY5-1744" fmla="*/ 2456121 h 4492350"/>
              <a:gd name="connsiteX6-1745" fmla="*/ 1775638 w 3718598"/>
              <a:gd name="connsiteY6-1746" fmla="*/ 3519376 h 4492350"/>
              <a:gd name="connsiteX7-1747" fmla="*/ 1679945 w 3718598"/>
              <a:gd name="connsiteY7-1748" fmla="*/ 2392325 h 4492350"/>
              <a:gd name="connsiteX8-1749" fmla="*/ 0 w 3718598"/>
              <a:gd name="connsiteY8-1750" fmla="*/ 754911 h 4492350"/>
              <a:gd name="connsiteX9-1751" fmla="*/ 988828 w 3718598"/>
              <a:gd name="connsiteY9-1752" fmla="*/ 1924493 h 4492350"/>
              <a:gd name="connsiteX10-1753" fmla="*/ 1137684 w 3718598"/>
              <a:gd name="connsiteY10-1754" fmla="*/ 861237 h 4492350"/>
              <a:gd name="connsiteX11-1755" fmla="*/ 1222745 w 3718598"/>
              <a:gd name="connsiteY11-1756" fmla="*/ 2062716 h 4492350"/>
              <a:gd name="connsiteX12-1757" fmla="*/ 1690577 w 3718598"/>
              <a:gd name="connsiteY12-1758" fmla="*/ 2190307 h 4492350"/>
              <a:gd name="connsiteX13-1759" fmla="*/ 1956391 w 3718598"/>
              <a:gd name="connsiteY13-1760" fmla="*/ 0 h 4492350"/>
              <a:gd name="connsiteX14-1761" fmla="*/ 2083982 w 3718598"/>
              <a:gd name="connsiteY14-1762" fmla="*/ 978195 h 4492350"/>
              <a:gd name="connsiteX15-1763" fmla="*/ 1881963 w 3718598"/>
              <a:gd name="connsiteY15-1764" fmla="*/ 2232837 h 4492350"/>
              <a:gd name="connsiteX16-1765" fmla="*/ 2057494 w 3718598"/>
              <a:gd name="connsiteY16-1766" fmla="*/ 3046321 h 4492350"/>
              <a:gd name="connsiteX17-1767" fmla="*/ 2647507 w 3718598"/>
              <a:gd name="connsiteY17-1768" fmla="*/ 2519916 h 4492350"/>
              <a:gd name="connsiteX18-1769" fmla="*/ 2913694 w 3718598"/>
              <a:gd name="connsiteY18-1770" fmla="*/ 1291762 h 4492350"/>
              <a:gd name="connsiteX19-1771" fmla="*/ 2806809 w 3718598"/>
              <a:gd name="connsiteY19-1772" fmla="*/ 2383091 h 4492350"/>
              <a:gd name="connsiteX20-1773" fmla="*/ 3718598 w 3718598"/>
              <a:gd name="connsiteY20-1774" fmla="*/ 1120242 h 4492350"/>
              <a:gd name="connsiteX21-1775" fmla="*/ 2222205 w 3718598"/>
              <a:gd name="connsiteY21-1776" fmla="*/ 3370521 h 4492350"/>
              <a:gd name="connsiteX22-1777" fmla="*/ 2169042 w 3718598"/>
              <a:gd name="connsiteY22-1778" fmla="*/ 3817088 h 4492350"/>
              <a:gd name="connsiteX23-1779" fmla="*/ 3317358 w 3718598"/>
              <a:gd name="connsiteY23-1780" fmla="*/ 3094074 h 4492350"/>
              <a:gd name="connsiteX24-1781" fmla="*/ 2194317 w 3718598"/>
              <a:gd name="connsiteY24-1782" fmla="*/ 4030951 h 4492350"/>
              <a:gd name="connsiteX25-1783" fmla="*/ 2232838 w 3718598"/>
              <a:gd name="connsiteY25-1784" fmla="*/ 4476307 h 4492350"/>
              <a:gd name="connsiteX26-1785" fmla="*/ 2218194 w 3718598"/>
              <a:gd name="connsiteY26-1786" fmla="*/ 4491415 h 4492350"/>
              <a:gd name="connsiteX27-1787" fmla="*/ 1743740 w 3718598"/>
              <a:gd name="connsiteY27-1788" fmla="*/ 4492350 h 4492350"/>
              <a:gd name="connsiteX0-1789" fmla="*/ 1743740 w 3718598"/>
              <a:gd name="connsiteY0-1790" fmla="*/ 4492350 h 4492350"/>
              <a:gd name="connsiteX1-1791" fmla="*/ 1796903 w 3718598"/>
              <a:gd name="connsiteY1-1792" fmla="*/ 3785190 h 4492350"/>
              <a:gd name="connsiteX2-1793" fmla="*/ 1307805 w 3718598"/>
              <a:gd name="connsiteY2-1794" fmla="*/ 3381153 h 4492350"/>
              <a:gd name="connsiteX3-1795" fmla="*/ 31898 w 3718598"/>
              <a:gd name="connsiteY3-1796" fmla="*/ 2945218 h 4492350"/>
              <a:gd name="connsiteX4-1797" fmla="*/ 1127052 w 3718598"/>
              <a:gd name="connsiteY4-1798" fmla="*/ 3242930 h 4492350"/>
              <a:gd name="connsiteX5-1799" fmla="*/ 393405 w 3718598"/>
              <a:gd name="connsiteY5-1800" fmla="*/ 2456121 h 4492350"/>
              <a:gd name="connsiteX6-1801" fmla="*/ 1775638 w 3718598"/>
              <a:gd name="connsiteY6-1802" fmla="*/ 3519376 h 4492350"/>
              <a:gd name="connsiteX7-1803" fmla="*/ 1679945 w 3718598"/>
              <a:gd name="connsiteY7-1804" fmla="*/ 2392325 h 4492350"/>
              <a:gd name="connsiteX8-1805" fmla="*/ 0 w 3718598"/>
              <a:gd name="connsiteY8-1806" fmla="*/ 754911 h 4492350"/>
              <a:gd name="connsiteX9-1807" fmla="*/ 988828 w 3718598"/>
              <a:gd name="connsiteY9-1808" fmla="*/ 1924493 h 4492350"/>
              <a:gd name="connsiteX10-1809" fmla="*/ 1137684 w 3718598"/>
              <a:gd name="connsiteY10-1810" fmla="*/ 861237 h 4492350"/>
              <a:gd name="connsiteX11-1811" fmla="*/ 1222745 w 3718598"/>
              <a:gd name="connsiteY11-1812" fmla="*/ 2062716 h 4492350"/>
              <a:gd name="connsiteX12-1813" fmla="*/ 1690577 w 3718598"/>
              <a:gd name="connsiteY12-1814" fmla="*/ 2190307 h 4492350"/>
              <a:gd name="connsiteX13-1815" fmla="*/ 1956391 w 3718598"/>
              <a:gd name="connsiteY13-1816" fmla="*/ 0 h 4492350"/>
              <a:gd name="connsiteX14-1817" fmla="*/ 2083982 w 3718598"/>
              <a:gd name="connsiteY14-1818" fmla="*/ 978195 h 4492350"/>
              <a:gd name="connsiteX15-1819" fmla="*/ 1881963 w 3718598"/>
              <a:gd name="connsiteY15-1820" fmla="*/ 2232837 h 4492350"/>
              <a:gd name="connsiteX16-1821" fmla="*/ 2057494 w 3718598"/>
              <a:gd name="connsiteY16-1822" fmla="*/ 3046321 h 4492350"/>
              <a:gd name="connsiteX17-1823" fmla="*/ 2647507 w 3718598"/>
              <a:gd name="connsiteY17-1824" fmla="*/ 2519916 h 4492350"/>
              <a:gd name="connsiteX18-1825" fmla="*/ 2913694 w 3718598"/>
              <a:gd name="connsiteY18-1826" fmla="*/ 1291762 h 4492350"/>
              <a:gd name="connsiteX19-1827" fmla="*/ 2806809 w 3718598"/>
              <a:gd name="connsiteY19-1828" fmla="*/ 2383091 h 4492350"/>
              <a:gd name="connsiteX20-1829" fmla="*/ 3718598 w 3718598"/>
              <a:gd name="connsiteY20-1830" fmla="*/ 1120242 h 4492350"/>
              <a:gd name="connsiteX21-1831" fmla="*/ 2222205 w 3718598"/>
              <a:gd name="connsiteY21-1832" fmla="*/ 3370521 h 4492350"/>
              <a:gd name="connsiteX22-1833" fmla="*/ 2169042 w 3718598"/>
              <a:gd name="connsiteY22-1834" fmla="*/ 3817088 h 4492350"/>
              <a:gd name="connsiteX23-1835" fmla="*/ 3317358 w 3718598"/>
              <a:gd name="connsiteY23-1836" fmla="*/ 3094074 h 4492350"/>
              <a:gd name="connsiteX24-1837" fmla="*/ 2194317 w 3718598"/>
              <a:gd name="connsiteY24-1838" fmla="*/ 4030951 h 4492350"/>
              <a:gd name="connsiteX25-1839" fmla="*/ 2232838 w 3718598"/>
              <a:gd name="connsiteY25-1840" fmla="*/ 4476307 h 4492350"/>
              <a:gd name="connsiteX26-1841" fmla="*/ 2218194 w 3718598"/>
              <a:gd name="connsiteY26-1842" fmla="*/ 4491415 h 4492350"/>
              <a:gd name="connsiteX27-1843" fmla="*/ 1743740 w 3718598"/>
              <a:gd name="connsiteY27-1844" fmla="*/ 4492350 h 4492350"/>
              <a:gd name="connsiteX0-1845" fmla="*/ 1743740 w 3718598"/>
              <a:gd name="connsiteY0-1846" fmla="*/ 4492350 h 4492350"/>
              <a:gd name="connsiteX1-1847" fmla="*/ 1796903 w 3718598"/>
              <a:gd name="connsiteY1-1848" fmla="*/ 3785190 h 4492350"/>
              <a:gd name="connsiteX2-1849" fmla="*/ 1307805 w 3718598"/>
              <a:gd name="connsiteY2-1850" fmla="*/ 3381153 h 4492350"/>
              <a:gd name="connsiteX3-1851" fmla="*/ 31898 w 3718598"/>
              <a:gd name="connsiteY3-1852" fmla="*/ 2945218 h 4492350"/>
              <a:gd name="connsiteX4-1853" fmla="*/ 1127052 w 3718598"/>
              <a:gd name="connsiteY4-1854" fmla="*/ 3242930 h 4492350"/>
              <a:gd name="connsiteX5-1855" fmla="*/ 393405 w 3718598"/>
              <a:gd name="connsiteY5-1856" fmla="*/ 2456121 h 4492350"/>
              <a:gd name="connsiteX6-1857" fmla="*/ 1775638 w 3718598"/>
              <a:gd name="connsiteY6-1858" fmla="*/ 3519376 h 4492350"/>
              <a:gd name="connsiteX7-1859" fmla="*/ 1679945 w 3718598"/>
              <a:gd name="connsiteY7-1860" fmla="*/ 2392325 h 4492350"/>
              <a:gd name="connsiteX8-1861" fmla="*/ 0 w 3718598"/>
              <a:gd name="connsiteY8-1862" fmla="*/ 754911 h 4492350"/>
              <a:gd name="connsiteX9-1863" fmla="*/ 988828 w 3718598"/>
              <a:gd name="connsiteY9-1864" fmla="*/ 1924493 h 4492350"/>
              <a:gd name="connsiteX10-1865" fmla="*/ 1137684 w 3718598"/>
              <a:gd name="connsiteY10-1866" fmla="*/ 861237 h 4492350"/>
              <a:gd name="connsiteX11-1867" fmla="*/ 1222745 w 3718598"/>
              <a:gd name="connsiteY11-1868" fmla="*/ 2062716 h 4492350"/>
              <a:gd name="connsiteX12-1869" fmla="*/ 1690577 w 3718598"/>
              <a:gd name="connsiteY12-1870" fmla="*/ 2190307 h 4492350"/>
              <a:gd name="connsiteX13-1871" fmla="*/ 1956391 w 3718598"/>
              <a:gd name="connsiteY13-1872" fmla="*/ 0 h 4492350"/>
              <a:gd name="connsiteX14-1873" fmla="*/ 2083982 w 3718598"/>
              <a:gd name="connsiteY14-1874" fmla="*/ 978195 h 4492350"/>
              <a:gd name="connsiteX15-1875" fmla="*/ 1881963 w 3718598"/>
              <a:gd name="connsiteY15-1876" fmla="*/ 2232837 h 4492350"/>
              <a:gd name="connsiteX16-1877" fmla="*/ 2057494 w 3718598"/>
              <a:gd name="connsiteY16-1878" fmla="*/ 3046321 h 4492350"/>
              <a:gd name="connsiteX17-1879" fmla="*/ 2647507 w 3718598"/>
              <a:gd name="connsiteY17-1880" fmla="*/ 2519916 h 4492350"/>
              <a:gd name="connsiteX18-1881" fmla="*/ 2913694 w 3718598"/>
              <a:gd name="connsiteY18-1882" fmla="*/ 1291762 h 4492350"/>
              <a:gd name="connsiteX19-1883" fmla="*/ 2806809 w 3718598"/>
              <a:gd name="connsiteY19-1884" fmla="*/ 2383091 h 4492350"/>
              <a:gd name="connsiteX20-1885" fmla="*/ 3718598 w 3718598"/>
              <a:gd name="connsiteY20-1886" fmla="*/ 1120242 h 4492350"/>
              <a:gd name="connsiteX21-1887" fmla="*/ 2222205 w 3718598"/>
              <a:gd name="connsiteY21-1888" fmla="*/ 3370521 h 4492350"/>
              <a:gd name="connsiteX22-1889" fmla="*/ 2169042 w 3718598"/>
              <a:gd name="connsiteY22-1890" fmla="*/ 3817088 h 4492350"/>
              <a:gd name="connsiteX23-1891" fmla="*/ 3317358 w 3718598"/>
              <a:gd name="connsiteY23-1892" fmla="*/ 3094074 h 4492350"/>
              <a:gd name="connsiteX24-1893" fmla="*/ 2194317 w 3718598"/>
              <a:gd name="connsiteY24-1894" fmla="*/ 4030951 h 4492350"/>
              <a:gd name="connsiteX25-1895" fmla="*/ 2232838 w 3718598"/>
              <a:gd name="connsiteY25-1896" fmla="*/ 4476307 h 4492350"/>
              <a:gd name="connsiteX26-1897" fmla="*/ 2218194 w 3718598"/>
              <a:gd name="connsiteY26-1898" fmla="*/ 4491415 h 4492350"/>
              <a:gd name="connsiteX27-1899" fmla="*/ 1743740 w 3718598"/>
              <a:gd name="connsiteY27-1900" fmla="*/ 4492350 h 4492350"/>
              <a:gd name="connsiteX0-1901" fmla="*/ 1743740 w 3718598"/>
              <a:gd name="connsiteY0-1902" fmla="*/ 4492350 h 4492350"/>
              <a:gd name="connsiteX1-1903" fmla="*/ 1796903 w 3718598"/>
              <a:gd name="connsiteY1-1904" fmla="*/ 3785190 h 4492350"/>
              <a:gd name="connsiteX2-1905" fmla="*/ 1307805 w 3718598"/>
              <a:gd name="connsiteY2-1906" fmla="*/ 3381153 h 4492350"/>
              <a:gd name="connsiteX3-1907" fmla="*/ 31898 w 3718598"/>
              <a:gd name="connsiteY3-1908" fmla="*/ 2945218 h 4492350"/>
              <a:gd name="connsiteX4-1909" fmla="*/ 1127052 w 3718598"/>
              <a:gd name="connsiteY4-1910" fmla="*/ 3242930 h 4492350"/>
              <a:gd name="connsiteX5-1911" fmla="*/ 393405 w 3718598"/>
              <a:gd name="connsiteY5-1912" fmla="*/ 2456121 h 4492350"/>
              <a:gd name="connsiteX6-1913" fmla="*/ 1775638 w 3718598"/>
              <a:gd name="connsiteY6-1914" fmla="*/ 3519376 h 4492350"/>
              <a:gd name="connsiteX7-1915" fmla="*/ 1679945 w 3718598"/>
              <a:gd name="connsiteY7-1916" fmla="*/ 2392325 h 4492350"/>
              <a:gd name="connsiteX8-1917" fmla="*/ 0 w 3718598"/>
              <a:gd name="connsiteY8-1918" fmla="*/ 754911 h 4492350"/>
              <a:gd name="connsiteX9-1919" fmla="*/ 988828 w 3718598"/>
              <a:gd name="connsiteY9-1920" fmla="*/ 1924493 h 4492350"/>
              <a:gd name="connsiteX10-1921" fmla="*/ 1137684 w 3718598"/>
              <a:gd name="connsiteY10-1922" fmla="*/ 861237 h 4492350"/>
              <a:gd name="connsiteX11-1923" fmla="*/ 1222745 w 3718598"/>
              <a:gd name="connsiteY11-1924" fmla="*/ 2062716 h 4492350"/>
              <a:gd name="connsiteX12-1925" fmla="*/ 1690577 w 3718598"/>
              <a:gd name="connsiteY12-1926" fmla="*/ 2190307 h 4492350"/>
              <a:gd name="connsiteX13-1927" fmla="*/ 1956391 w 3718598"/>
              <a:gd name="connsiteY13-1928" fmla="*/ 0 h 4492350"/>
              <a:gd name="connsiteX14-1929" fmla="*/ 2083982 w 3718598"/>
              <a:gd name="connsiteY14-1930" fmla="*/ 978195 h 4492350"/>
              <a:gd name="connsiteX15-1931" fmla="*/ 1881963 w 3718598"/>
              <a:gd name="connsiteY15-1932" fmla="*/ 2232837 h 4492350"/>
              <a:gd name="connsiteX16-1933" fmla="*/ 2057494 w 3718598"/>
              <a:gd name="connsiteY16-1934" fmla="*/ 3046321 h 4492350"/>
              <a:gd name="connsiteX17-1935" fmla="*/ 2647507 w 3718598"/>
              <a:gd name="connsiteY17-1936" fmla="*/ 2519916 h 4492350"/>
              <a:gd name="connsiteX18-1937" fmla="*/ 2913694 w 3718598"/>
              <a:gd name="connsiteY18-1938" fmla="*/ 1291762 h 4492350"/>
              <a:gd name="connsiteX19-1939" fmla="*/ 2806809 w 3718598"/>
              <a:gd name="connsiteY19-1940" fmla="*/ 2383091 h 4492350"/>
              <a:gd name="connsiteX20-1941" fmla="*/ 3718598 w 3718598"/>
              <a:gd name="connsiteY20-1942" fmla="*/ 1120242 h 4492350"/>
              <a:gd name="connsiteX21-1943" fmla="*/ 2222205 w 3718598"/>
              <a:gd name="connsiteY21-1944" fmla="*/ 3370521 h 4492350"/>
              <a:gd name="connsiteX22-1945" fmla="*/ 2169042 w 3718598"/>
              <a:gd name="connsiteY22-1946" fmla="*/ 3817088 h 4492350"/>
              <a:gd name="connsiteX23-1947" fmla="*/ 3317358 w 3718598"/>
              <a:gd name="connsiteY23-1948" fmla="*/ 3094074 h 4492350"/>
              <a:gd name="connsiteX24-1949" fmla="*/ 2194317 w 3718598"/>
              <a:gd name="connsiteY24-1950" fmla="*/ 4030951 h 4492350"/>
              <a:gd name="connsiteX25-1951" fmla="*/ 2232838 w 3718598"/>
              <a:gd name="connsiteY25-1952" fmla="*/ 4476307 h 4492350"/>
              <a:gd name="connsiteX26-1953" fmla="*/ 2218194 w 3718598"/>
              <a:gd name="connsiteY26-1954" fmla="*/ 4491415 h 4492350"/>
              <a:gd name="connsiteX27-1955" fmla="*/ 1743740 w 3718598"/>
              <a:gd name="connsiteY27-1956" fmla="*/ 4492350 h 4492350"/>
              <a:gd name="connsiteX0-1957" fmla="*/ 1743740 w 3718598"/>
              <a:gd name="connsiteY0-1958" fmla="*/ 4492350 h 4492350"/>
              <a:gd name="connsiteX1-1959" fmla="*/ 1796903 w 3718598"/>
              <a:gd name="connsiteY1-1960" fmla="*/ 3785190 h 4492350"/>
              <a:gd name="connsiteX2-1961" fmla="*/ 1307805 w 3718598"/>
              <a:gd name="connsiteY2-1962" fmla="*/ 3381153 h 4492350"/>
              <a:gd name="connsiteX3-1963" fmla="*/ 31898 w 3718598"/>
              <a:gd name="connsiteY3-1964" fmla="*/ 2945218 h 4492350"/>
              <a:gd name="connsiteX4-1965" fmla="*/ 1127052 w 3718598"/>
              <a:gd name="connsiteY4-1966" fmla="*/ 3242930 h 4492350"/>
              <a:gd name="connsiteX5-1967" fmla="*/ 393405 w 3718598"/>
              <a:gd name="connsiteY5-1968" fmla="*/ 2456121 h 4492350"/>
              <a:gd name="connsiteX6-1969" fmla="*/ 1775638 w 3718598"/>
              <a:gd name="connsiteY6-1970" fmla="*/ 3519376 h 4492350"/>
              <a:gd name="connsiteX7-1971" fmla="*/ 1679945 w 3718598"/>
              <a:gd name="connsiteY7-1972" fmla="*/ 2392325 h 4492350"/>
              <a:gd name="connsiteX8-1973" fmla="*/ 0 w 3718598"/>
              <a:gd name="connsiteY8-1974" fmla="*/ 754911 h 4492350"/>
              <a:gd name="connsiteX9-1975" fmla="*/ 988828 w 3718598"/>
              <a:gd name="connsiteY9-1976" fmla="*/ 1924493 h 4492350"/>
              <a:gd name="connsiteX10-1977" fmla="*/ 1137684 w 3718598"/>
              <a:gd name="connsiteY10-1978" fmla="*/ 861237 h 4492350"/>
              <a:gd name="connsiteX11-1979" fmla="*/ 1222745 w 3718598"/>
              <a:gd name="connsiteY11-1980" fmla="*/ 2062716 h 4492350"/>
              <a:gd name="connsiteX12-1981" fmla="*/ 1690577 w 3718598"/>
              <a:gd name="connsiteY12-1982" fmla="*/ 2190307 h 4492350"/>
              <a:gd name="connsiteX13-1983" fmla="*/ 1956391 w 3718598"/>
              <a:gd name="connsiteY13-1984" fmla="*/ 0 h 4492350"/>
              <a:gd name="connsiteX14-1985" fmla="*/ 2083982 w 3718598"/>
              <a:gd name="connsiteY14-1986" fmla="*/ 978195 h 4492350"/>
              <a:gd name="connsiteX15-1987" fmla="*/ 1881963 w 3718598"/>
              <a:gd name="connsiteY15-1988" fmla="*/ 2232837 h 4492350"/>
              <a:gd name="connsiteX16-1989" fmla="*/ 2057494 w 3718598"/>
              <a:gd name="connsiteY16-1990" fmla="*/ 3046321 h 4492350"/>
              <a:gd name="connsiteX17-1991" fmla="*/ 2647507 w 3718598"/>
              <a:gd name="connsiteY17-1992" fmla="*/ 2519916 h 4492350"/>
              <a:gd name="connsiteX18-1993" fmla="*/ 2913694 w 3718598"/>
              <a:gd name="connsiteY18-1994" fmla="*/ 1291762 h 4492350"/>
              <a:gd name="connsiteX19-1995" fmla="*/ 2806809 w 3718598"/>
              <a:gd name="connsiteY19-1996" fmla="*/ 2383091 h 4492350"/>
              <a:gd name="connsiteX20-1997" fmla="*/ 3718598 w 3718598"/>
              <a:gd name="connsiteY20-1998" fmla="*/ 1120242 h 4492350"/>
              <a:gd name="connsiteX21-1999" fmla="*/ 2222205 w 3718598"/>
              <a:gd name="connsiteY21-2000" fmla="*/ 3370521 h 4492350"/>
              <a:gd name="connsiteX22-2001" fmla="*/ 2169042 w 3718598"/>
              <a:gd name="connsiteY22-2002" fmla="*/ 3817088 h 4492350"/>
              <a:gd name="connsiteX23-2003" fmla="*/ 3317358 w 3718598"/>
              <a:gd name="connsiteY23-2004" fmla="*/ 3094074 h 4492350"/>
              <a:gd name="connsiteX24-2005" fmla="*/ 2194317 w 3718598"/>
              <a:gd name="connsiteY24-2006" fmla="*/ 4030951 h 4492350"/>
              <a:gd name="connsiteX25-2007" fmla="*/ 2232838 w 3718598"/>
              <a:gd name="connsiteY25-2008" fmla="*/ 4476307 h 4492350"/>
              <a:gd name="connsiteX26-2009" fmla="*/ 2218194 w 3718598"/>
              <a:gd name="connsiteY26-2010" fmla="*/ 4491415 h 4492350"/>
              <a:gd name="connsiteX27-2011" fmla="*/ 1743740 w 3718598"/>
              <a:gd name="connsiteY27-2012" fmla="*/ 4492350 h 4492350"/>
              <a:gd name="connsiteX0-2013" fmla="*/ 1743740 w 3694535"/>
              <a:gd name="connsiteY0-2014" fmla="*/ 4492350 h 4492350"/>
              <a:gd name="connsiteX1-2015" fmla="*/ 1796903 w 3694535"/>
              <a:gd name="connsiteY1-2016" fmla="*/ 3785190 h 4492350"/>
              <a:gd name="connsiteX2-2017" fmla="*/ 1307805 w 3694535"/>
              <a:gd name="connsiteY2-2018" fmla="*/ 3381153 h 4492350"/>
              <a:gd name="connsiteX3-2019" fmla="*/ 31898 w 3694535"/>
              <a:gd name="connsiteY3-2020" fmla="*/ 2945218 h 4492350"/>
              <a:gd name="connsiteX4-2021" fmla="*/ 1127052 w 3694535"/>
              <a:gd name="connsiteY4-2022" fmla="*/ 3242930 h 4492350"/>
              <a:gd name="connsiteX5-2023" fmla="*/ 393405 w 3694535"/>
              <a:gd name="connsiteY5-2024" fmla="*/ 2456121 h 4492350"/>
              <a:gd name="connsiteX6-2025" fmla="*/ 1775638 w 3694535"/>
              <a:gd name="connsiteY6-2026" fmla="*/ 3519376 h 4492350"/>
              <a:gd name="connsiteX7-2027" fmla="*/ 1679945 w 3694535"/>
              <a:gd name="connsiteY7-2028" fmla="*/ 2392325 h 4492350"/>
              <a:gd name="connsiteX8-2029" fmla="*/ 0 w 3694535"/>
              <a:gd name="connsiteY8-2030" fmla="*/ 754911 h 4492350"/>
              <a:gd name="connsiteX9-2031" fmla="*/ 988828 w 3694535"/>
              <a:gd name="connsiteY9-2032" fmla="*/ 1924493 h 4492350"/>
              <a:gd name="connsiteX10-2033" fmla="*/ 1137684 w 3694535"/>
              <a:gd name="connsiteY10-2034" fmla="*/ 861237 h 4492350"/>
              <a:gd name="connsiteX11-2035" fmla="*/ 1222745 w 3694535"/>
              <a:gd name="connsiteY11-2036" fmla="*/ 2062716 h 4492350"/>
              <a:gd name="connsiteX12-2037" fmla="*/ 1690577 w 3694535"/>
              <a:gd name="connsiteY12-2038" fmla="*/ 2190307 h 4492350"/>
              <a:gd name="connsiteX13-2039" fmla="*/ 1956391 w 3694535"/>
              <a:gd name="connsiteY13-2040" fmla="*/ 0 h 4492350"/>
              <a:gd name="connsiteX14-2041" fmla="*/ 2083982 w 3694535"/>
              <a:gd name="connsiteY14-2042" fmla="*/ 978195 h 4492350"/>
              <a:gd name="connsiteX15-2043" fmla="*/ 1881963 w 3694535"/>
              <a:gd name="connsiteY15-2044" fmla="*/ 2232837 h 4492350"/>
              <a:gd name="connsiteX16-2045" fmla="*/ 2057494 w 3694535"/>
              <a:gd name="connsiteY16-2046" fmla="*/ 3046321 h 4492350"/>
              <a:gd name="connsiteX17-2047" fmla="*/ 2647507 w 3694535"/>
              <a:gd name="connsiteY17-2048" fmla="*/ 2519916 h 4492350"/>
              <a:gd name="connsiteX18-2049" fmla="*/ 2913694 w 3694535"/>
              <a:gd name="connsiteY18-2050" fmla="*/ 1291762 h 4492350"/>
              <a:gd name="connsiteX19-2051" fmla="*/ 2806809 w 3694535"/>
              <a:gd name="connsiteY19-2052" fmla="*/ 2383091 h 4492350"/>
              <a:gd name="connsiteX20-2053" fmla="*/ 3694535 w 3694535"/>
              <a:gd name="connsiteY20-2054" fmla="*/ 1124252 h 4492350"/>
              <a:gd name="connsiteX21-2055" fmla="*/ 2222205 w 3694535"/>
              <a:gd name="connsiteY21-2056" fmla="*/ 3370521 h 4492350"/>
              <a:gd name="connsiteX22-2057" fmla="*/ 2169042 w 3694535"/>
              <a:gd name="connsiteY22-2058" fmla="*/ 3817088 h 4492350"/>
              <a:gd name="connsiteX23-2059" fmla="*/ 3317358 w 3694535"/>
              <a:gd name="connsiteY23-2060" fmla="*/ 3094074 h 4492350"/>
              <a:gd name="connsiteX24-2061" fmla="*/ 2194317 w 3694535"/>
              <a:gd name="connsiteY24-2062" fmla="*/ 4030951 h 4492350"/>
              <a:gd name="connsiteX25-2063" fmla="*/ 2232838 w 3694535"/>
              <a:gd name="connsiteY25-2064" fmla="*/ 4476307 h 4492350"/>
              <a:gd name="connsiteX26-2065" fmla="*/ 2218194 w 3694535"/>
              <a:gd name="connsiteY26-2066" fmla="*/ 4491415 h 4492350"/>
              <a:gd name="connsiteX27-2067" fmla="*/ 1743740 w 3694535"/>
              <a:gd name="connsiteY27-2068" fmla="*/ 4492350 h 4492350"/>
              <a:gd name="connsiteX0-2069" fmla="*/ 1743740 w 3694535"/>
              <a:gd name="connsiteY0-2070" fmla="*/ 4492350 h 4492350"/>
              <a:gd name="connsiteX1-2071" fmla="*/ 1796903 w 3694535"/>
              <a:gd name="connsiteY1-2072" fmla="*/ 3785190 h 4492350"/>
              <a:gd name="connsiteX2-2073" fmla="*/ 1307805 w 3694535"/>
              <a:gd name="connsiteY2-2074" fmla="*/ 3381153 h 4492350"/>
              <a:gd name="connsiteX3-2075" fmla="*/ 31898 w 3694535"/>
              <a:gd name="connsiteY3-2076" fmla="*/ 2945218 h 4492350"/>
              <a:gd name="connsiteX4-2077" fmla="*/ 1127052 w 3694535"/>
              <a:gd name="connsiteY4-2078" fmla="*/ 3242930 h 4492350"/>
              <a:gd name="connsiteX5-2079" fmla="*/ 393405 w 3694535"/>
              <a:gd name="connsiteY5-2080" fmla="*/ 2456121 h 4492350"/>
              <a:gd name="connsiteX6-2081" fmla="*/ 1775638 w 3694535"/>
              <a:gd name="connsiteY6-2082" fmla="*/ 3519376 h 4492350"/>
              <a:gd name="connsiteX7-2083" fmla="*/ 1679945 w 3694535"/>
              <a:gd name="connsiteY7-2084" fmla="*/ 2392325 h 4492350"/>
              <a:gd name="connsiteX8-2085" fmla="*/ 0 w 3694535"/>
              <a:gd name="connsiteY8-2086" fmla="*/ 754911 h 4492350"/>
              <a:gd name="connsiteX9-2087" fmla="*/ 988828 w 3694535"/>
              <a:gd name="connsiteY9-2088" fmla="*/ 1924493 h 4492350"/>
              <a:gd name="connsiteX10-2089" fmla="*/ 1137684 w 3694535"/>
              <a:gd name="connsiteY10-2090" fmla="*/ 861237 h 4492350"/>
              <a:gd name="connsiteX11-2091" fmla="*/ 1222745 w 3694535"/>
              <a:gd name="connsiteY11-2092" fmla="*/ 2062716 h 4492350"/>
              <a:gd name="connsiteX12-2093" fmla="*/ 1690577 w 3694535"/>
              <a:gd name="connsiteY12-2094" fmla="*/ 2190307 h 4492350"/>
              <a:gd name="connsiteX13-2095" fmla="*/ 1956391 w 3694535"/>
              <a:gd name="connsiteY13-2096" fmla="*/ 0 h 4492350"/>
              <a:gd name="connsiteX14-2097" fmla="*/ 2083982 w 3694535"/>
              <a:gd name="connsiteY14-2098" fmla="*/ 978195 h 4492350"/>
              <a:gd name="connsiteX15-2099" fmla="*/ 1881963 w 3694535"/>
              <a:gd name="connsiteY15-2100" fmla="*/ 2232837 h 4492350"/>
              <a:gd name="connsiteX16-2101" fmla="*/ 2057494 w 3694535"/>
              <a:gd name="connsiteY16-2102" fmla="*/ 3046321 h 4492350"/>
              <a:gd name="connsiteX17-2103" fmla="*/ 2647507 w 3694535"/>
              <a:gd name="connsiteY17-2104" fmla="*/ 2519916 h 4492350"/>
              <a:gd name="connsiteX18-2105" fmla="*/ 2913694 w 3694535"/>
              <a:gd name="connsiteY18-2106" fmla="*/ 1291762 h 4492350"/>
              <a:gd name="connsiteX19-2107" fmla="*/ 2806809 w 3694535"/>
              <a:gd name="connsiteY19-2108" fmla="*/ 2383091 h 4492350"/>
              <a:gd name="connsiteX20-2109" fmla="*/ 3694535 w 3694535"/>
              <a:gd name="connsiteY20-2110" fmla="*/ 1124252 h 4492350"/>
              <a:gd name="connsiteX21-2111" fmla="*/ 2222205 w 3694535"/>
              <a:gd name="connsiteY21-2112" fmla="*/ 3370521 h 4492350"/>
              <a:gd name="connsiteX22-2113" fmla="*/ 2169042 w 3694535"/>
              <a:gd name="connsiteY22-2114" fmla="*/ 3817088 h 4492350"/>
              <a:gd name="connsiteX23-2115" fmla="*/ 3317358 w 3694535"/>
              <a:gd name="connsiteY23-2116" fmla="*/ 3094074 h 4492350"/>
              <a:gd name="connsiteX24-2117" fmla="*/ 2194317 w 3694535"/>
              <a:gd name="connsiteY24-2118" fmla="*/ 4030951 h 4492350"/>
              <a:gd name="connsiteX25-2119" fmla="*/ 2232838 w 3694535"/>
              <a:gd name="connsiteY25-2120" fmla="*/ 4476307 h 4492350"/>
              <a:gd name="connsiteX26-2121" fmla="*/ 2218194 w 3694535"/>
              <a:gd name="connsiteY26-2122" fmla="*/ 4491415 h 4492350"/>
              <a:gd name="connsiteX27-2123" fmla="*/ 1743740 w 3694535"/>
              <a:gd name="connsiteY27-2124" fmla="*/ 4492350 h 4492350"/>
              <a:gd name="connsiteX0-2125" fmla="*/ 1743740 w 3694535"/>
              <a:gd name="connsiteY0-2126" fmla="*/ 4492350 h 4492350"/>
              <a:gd name="connsiteX1-2127" fmla="*/ 1796903 w 3694535"/>
              <a:gd name="connsiteY1-2128" fmla="*/ 3785190 h 4492350"/>
              <a:gd name="connsiteX2-2129" fmla="*/ 1307805 w 3694535"/>
              <a:gd name="connsiteY2-2130" fmla="*/ 3381153 h 4492350"/>
              <a:gd name="connsiteX3-2131" fmla="*/ 31898 w 3694535"/>
              <a:gd name="connsiteY3-2132" fmla="*/ 2945218 h 4492350"/>
              <a:gd name="connsiteX4-2133" fmla="*/ 1127052 w 3694535"/>
              <a:gd name="connsiteY4-2134" fmla="*/ 3242930 h 4492350"/>
              <a:gd name="connsiteX5-2135" fmla="*/ 393405 w 3694535"/>
              <a:gd name="connsiteY5-2136" fmla="*/ 2456121 h 4492350"/>
              <a:gd name="connsiteX6-2137" fmla="*/ 1775638 w 3694535"/>
              <a:gd name="connsiteY6-2138" fmla="*/ 3519376 h 4492350"/>
              <a:gd name="connsiteX7-2139" fmla="*/ 1679945 w 3694535"/>
              <a:gd name="connsiteY7-2140" fmla="*/ 2392325 h 4492350"/>
              <a:gd name="connsiteX8-2141" fmla="*/ 0 w 3694535"/>
              <a:gd name="connsiteY8-2142" fmla="*/ 754911 h 4492350"/>
              <a:gd name="connsiteX9-2143" fmla="*/ 988828 w 3694535"/>
              <a:gd name="connsiteY9-2144" fmla="*/ 1924493 h 4492350"/>
              <a:gd name="connsiteX10-2145" fmla="*/ 1137684 w 3694535"/>
              <a:gd name="connsiteY10-2146" fmla="*/ 861237 h 4492350"/>
              <a:gd name="connsiteX11-2147" fmla="*/ 1222745 w 3694535"/>
              <a:gd name="connsiteY11-2148" fmla="*/ 2062716 h 4492350"/>
              <a:gd name="connsiteX12-2149" fmla="*/ 1690577 w 3694535"/>
              <a:gd name="connsiteY12-2150" fmla="*/ 2190307 h 4492350"/>
              <a:gd name="connsiteX13-2151" fmla="*/ 1956391 w 3694535"/>
              <a:gd name="connsiteY13-2152" fmla="*/ 0 h 4492350"/>
              <a:gd name="connsiteX14-2153" fmla="*/ 2083982 w 3694535"/>
              <a:gd name="connsiteY14-2154" fmla="*/ 978195 h 4492350"/>
              <a:gd name="connsiteX15-2155" fmla="*/ 1881963 w 3694535"/>
              <a:gd name="connsiteY15-2156" fmla="*/ 2232837 h 4492350"/>
              <a:gd name="connsiteX16-2157" fmla="*/ 2057494 w 3694535"/>
              <a:gd name="connsiteY16-2158" fmla="*/ 3046321 h 4492350"/>
              <a:gd name="connsiteX17-2159" fmla="*/ 2647507 w 3694535"/>
              <a:gd name="connsiteY17-2160" fmla="*/ 2519916 h 4492350"/>
              <a:gd name="connsiteX18-2161" fmla="*/ 2913694 w 3694535"/>
              <a:gd name="connsiteY18-2162" fmla="*/ 1291762 h 4492350"/>
              <a:gd name="connsiteX19-2163" fmla="*/ 2806809 w 3694535"/>
              <a:gd name="connsiteY19-2164" fmla="*/ 2383091 h 4492350"/>
              <a:gd name="connsiteX20-2165" fmla="*/ 3694535 w 3694535"/>
              <a:gd name="connsiteY20-2166" fmla="*/ 1124252 h 4492350"/>
              <a:gd name="connsiteX21-2167" fmla="*/ 2222205 w 3694535"/>
              <a:gd name="connsiteY21-2168" fmla="*/ 3370521 h 4492350"/>
              <a:gd name="connsiteX22-2169" fmla="*/ 2169042 w 3694535"/>
              <a:gd name="connsiteY22-2170" fmla="*/ 3817088 h 4492350"/>
              <a:gd name="connsiteX23-2171" fmla="*/ 3317358 w 3694535"/>
              <a:gd name="connsiteY23-2172" fmla="*/ 3094074 h 4492350"/>
              <a:gd name="connsiteX24-2173" fmla="*/ 2194317 w 3694535"/>
              <a:gd name="connsiteY24-2174" fmla="*/ 4030951 h 4492350"/>
              <a:gd name="connsiteX25-2175" fmla="*/ 2232838 w 3694535"/>
              <a:gd name="connsiteY25-2176" fmla="*/ 4476307 h 4492350"/>
              <a:gd name="connsiteX26-2177" fmla="*/ 2218194 w 3694535"/>
              <a:gd name="connsiteY26-2178" fmla="*/ 4491415 h 4492350"/>
              <a:gd name="connsiteX27-2179" fmla="*/ 1743740 w 3694535"/>
              <a:gd name="connsiteY27-2180" fmla="*/ 4492350 h 4492350"/>
              <a:gd name="connsiteX0-2181" fmla="*/ 1743740 w 3694535"/>
              <a:gd name="connsiteY0-2182" fmla="*/ 4492350 h 4492350"/>
              <a:gd name="connsiteX1-2183" fmla="*/ 1796903 w 3694535"/>
              <a:gd name="connsiteY1-2184" fmla="*/ 3785190 h 4492350"/>
              <a:gd name="connsiteX2-2185" fmla="*/ 1307805 w 3694535"/>
              <a:gd name="connsiteY2-2186" fmla="*/ 3381153 h 4492350"/>
              <a:gd name="connsiteX3-2187" fmla="*/ 31898 w 3694535"/>
              <a:gd name="connsiteY3-2188" fmla="*/ 2945218 h 4492350"/>
              <a:gd name="connsiteX4-2189" fmla="*/ 1127052 w 3694535"/>
              <a:gd name="connsiteY4-2190" fmla="*/ 3242930 h 4492350"/>
              <a:gd name="connsiteX5-2191" fmla="*/ 393405 w 3694535"/>
              <a:gd name="connsiteY5-2192" fmla="*/ 2456121 h 4492350"/>
              <a:gd name="connsiteX6-2193" fmla="*/ 1775638 w 3694535"/>
              <a:gd name="connsiteY6-2194" fmla="*/ 3519376 h 4492350"/>
              <a:gd name="connsiteX7-2195" fmla="*/ 1679945 w 3694535"/>
              <a:gd name="connsiteY7-2196" fmla="*/ 2392325 h 4492350"/>
              <a:gd name="connsiteX8-2197" fmla="*/ 0 w 3694535"/>
              <a:gd name="connsiteY8-2198" fmla="*/ 754911 h 4492350"/>
              <a:gd name="connsiteX9-2199" fmla="*/ 988828 w 3694535"/>
              <a:gd name="connsiteY9-2200" fmla="*/ 1924493 h 4492350"/>
              <a:gd name="connsiteX10-2201" fmla="*/ 1137684 w 3694535"/>
              <a:gd name="connsiteY10-2202" fmla="*/ 861237 h 4492350"/>
              <a:gd name="connsiteX11-2203" fmla="*/ 1222745 w 3694535"/>
              <a:gd name="connsiteY11-2204" fmla="*/ 2062716 h 4492350"/>
              <a:gd name="connsiteX12-2205" fmla="*/ 1690577 w 3694535"/>
              <a:gd name="connsiteY12-2206" fmla="*/ 2190307 h 4492350"/>
              <a:gd name="connsiteX13-2207" fmla="*/ 1956391 w 3694535"/>
              <a:gd name="connsiteY13-2208" fmla="*/ 0 h 4492350"/>
              <a:gd name="connsiteX14-2209" fmla="*/ 2083982 w 3694535"/>
              <a:gd name="connsiteY14-2210" fmla="*/ 978195 h 4492350"/>
              <a:gd name="connsiteX15-2211" fmla="*/ 1881963 w 3694535"/>
              <a:gd name="connsiteY15-2212" fmla="*/ 2232837 h 4492350"/>
              <a:gd name="connsiteX16-2213" fmla="*/ 2057494 w 3694535"/>
              <a:gd name="connsiteY16-2214" fmla="*/ 3046321 h 4492350"/>
              <a:gd name="connsiteX17-2215" fmla="*/ 2647507 w 3694535"/>
              <a:gd name="connsiteY17-2216" fmla="*/ 2519916 h 4492350"/>
              <a:gd name="connsiteX18-2217" fmla="*/ 2913694 w 3694535"/>
              <a:gd name="connsiteY18-2218" fmla="*/ 1291762 h 4492350"/>
              <a:gd name="connsiteX19-2219" fmla="*/ 2806809 w 3694535"/>
              <a:gd name="connsiteY19-2220" fmla="*/ 2383091 h 4492350"/>
              <a:gd name="connsiteX20-2221" fmla="*/ 3694535 w 3694535"/>
              <a:gd name="connsiteY20-2222" fmla="*/ 1124252 h 4492350"/>
              <a:gd name="connsiteX21-2223" fmla="*/ 2222205 w 3694535"/>
              <a:gd name="connsiteY21-2224" fmla="*/ 3370521 h 4492350"/>
              <a:gd name="connsiteX22-2225" fmla="*/ 2169042 w 3694535"/>
              <a:gd name="connsiteY22-2226" fmla="*/ 3817088 h 4492350"/>
              <a:gd name="connsiteX23-2227" fmla="*/ 3317358 w 3694535"/>
              <a:gd name="connsiteY23-2228" fmla="*/ 3094074 h 4492350"/>
              <a:gd name="connsiteX24-2229" fmla="*/ 2194317 w 3694535"/>
              <a:gd name="connsiteY24-2230" fmla="*/ 4030951 h 4492350"/>
              <a:gd name="connsiteX25-2231" fmla="*/ 2232838 w 3694535"/>
              <a:gd name="connsiteY25-2232" fmla="*/ 4476307 h 4492350"/>
              <a:gd name="connsiteX26-2233" fmla="*/ 2218194 w 3694535"/>
              <a:gd name="connsiteY26-2234" fmla="*/ 4491415 h 4492350"/>
              <a:gd name="connsiteX27-2235" fmla="*/ 1743740 w 3694535"/>
              <a:gd name="connsiteY27-2236" fmla="*/ 4492350 h 4492350"/>
              <a:gd name="connsiteX0-2237" fmla="*/ 1743740 w 3694535"/>
              <a:gd name="connsiteY0-2238" fmla="*/ 4492350 h 4492350"/>
              <a:gd name="connsiteX1-2239" fmla="*/ 1796903 w 3694535"/>
              <a:gd name="connsiteY1-2240" fmla="*/ 3785190 h 4492350"/>
              <a:gd name="connsiteX2-2241" fmla="*/ 1307805 w 3694535"/>
              <a:gd name="connsiteY2-2242" fmla="*/ 3381153 h 4492350"/>
              <a:gd name="connsiteX3-2243" fmla="*/ 31898 w 3694535"/>
              <a:gd name="connsiteY3-2244" fmla="*/ 2945218 h 4492350"/>
              <a:gd name="connsiteX4-2245" fmla="*/ 1127052 w 3694535"/>
              <a:gd name="connsiteY4-2246" fmla="*/ 3242930 h 4492350"/>
              <a:gd name="connsiteX5-2247" fmla="*/ 393405 w 3694535"/>
              <a:gd name="connsiteY5-2248" fmla="*/ 2456121 h 4492350"/>
              <a:gd name="connsiteX6-2249" fmla="*/ 1775638 w 3694535"/>
              <a:gd name="connsiteY6-2250" fmla="*/ 3519376 h 4492350"/>
              <a:gd name="connsiteX7-2251" fmla="*/ 1679945 w 3694535"/>
              <a:gd name="connsiteY7-2252" fmla="*/ 2392325 h 4492350"/>
              <a:gd name="connsiteX8-2253" fmla="*/ 0 w 3694535"/>
              <a:gd name="connsiteY8-2254" fmla="*/ 754911 h 4492350"/>
              <a:gd name="connsiteX9-2255" fmla="*/ 988828 w 3694535"/>
              <a:gd name="connsiteY9-2256" fmla="*/ 1924493 h 4492350"/>
              <a:gd name="connsiteX10-2257" fmla="*/ 1137684 w 3694535"/>
              <a:gd name="connsiteY10-2258" fmla="*/ 861237 h 4492350"/>
              <a:gd name="connsiteX11-2259" fmla="*/ 1222745 w 3694535"/>
              <a:gd name="connsiteY11-2260" fmla="*/ 2062716 h 4492350"/>
              <a:gd name="connsiteX12-2261" fmla="*/ 1690577 w 3694535"/>
              <a:gd name="connsiteY12-2262" fmla="*/ 2190307 h 4492350"/>
              <a:gd name="connsiteX13-2263" fmla="*/ 1956391 w 3694535"/>
              <a:gd name="connsiteY13-2264" fmla="*/ 0 h 4492350"/>
              <a:gd name="connsiteX14-2265" fmla="*/ 2083982 w 3694535"/>
              <a:gd name="connsiteY14-2266" fmla="*/ 978195 h 4492350"/>
              <a:gd name="connsiteX15-2267" fmla="*/ 1881963 w 3694535"/>
              <a:gd name="connsiteY15-2268" fmla="*/ 2232837 h 4492350"/>
              <a:gd name="connsiteX16-2269" fmla="*/ 2057494 w 3694535"/>
              <a:gd name="connsiteY16-2270" fmla="*/ 3046321 h 4492350"/>
              <a:gd name="connsiteX17-2271" fmla="*/ 2647507 w 3694535"/>
              <a:gd name="connsiteY17-2272" fmla="*/ 2519916 h 4492350"/>
              <a:gd name="connsiteX18-2273" fmla="*/ 2913694 w 3694535"/>
              <a:gd name="connsiteY18-2274" fmla="*/ 1291762 h 4492350"/>
              <a:gd name="connsiteX19-2275" fmla="*/ 2806809 w 3694535"/>
              <a:gd name="connsiteY19-2276" fmla="*/ 2383091 h 4492350"/>
              <a:gd name="connsiteX20-2277" fmla="*/ 3694535 w 3694535"/>
              <a:gd name="connsiteY20-2278" fmla="*/ 1124252 h 4492350"/>
              <a:gd name="connsiteX21-2279" fmla="*/ 2222205 w 3694535"/>
              <a:gd name="connsiteY21-2280" fmla="*/ 3370521 h 4492350"/>
              <a:gd name="connsiteX22-2281" fmla="*/ 2169042 w 3694535"/>
              <a:gd name="connsiteY22-2282" fmla="*/ 3817088 h 4492350"/>
              <a:gd name="connsiteX23-2283" fmla="*/ 3317358 w 3694535"/>
              <a:gd name="connsiteY23-2284" fmla="*/ 3094074 h 4492350"/>
              <a:gd name="connsiteX24-2285" fmla="*/ 2194317 w 3694535"/>
              <a:gd name="connsiteY24-2286" fmla="*/ 4030951 h 4492350"/>
              <a:gd name="connsiteX25-2287" fmla="*/ 2232838 w 3694535"/>
              <a:gd name="connsiteY25-2288" fmla="*/ 4476307 h 4492350"/>
              <a:gd name="connsiteX26-2289" fmla="*/ 2218194 w 3694535"/>
              <a:gd name="connsiteY26-2290" fmla="*/ 4491415 h 4492350"/>
              <a:gd name="connsiteX27-2291" fmla="*/ 1743740 w 3694535"/>
              <a:gd name="connsiteY27-2292" fmla="*/ 4492350 h 4492350"/>
              <a:gd name="connsiteX0-2293" fmla="*/ 1743740 w 3694535"/>
              <a:gd name="connsiteY0-2294" fmla="*/ 4492350 h 4492350"/>
              <a:gd name="connsiteX1-2295" fmla="*/ 1796903 w 3694535"/>
              <a:gd name="connsiteY1-2296" fmla="*/ 3785190 h 4492350"/>
              <a:gd name="connsiteX2-2297" fmla="*/ 1307805 w 3694535"/>
              <a:gd name="connsiteY2-2298" fmla="*/ 3381153 h 4492350"/>
              <a:gd name="connsiteX3-2299" fmla="*/ 31898 w 3694535"/>
              <a:gd name="connsiteY3-2300" fmla="*/ 2945218 h 4492350"/>
              <a:gd name="connsiteX4-2301" fmla="*/ 1127052 w 3694535"/>
              <a:gd name="connsiteY4-2302" fmla="*/ 3242930 h 4492350"/>
              <a:gd name="connsiteX5-2303" fmla="*/ 393405 w 3694535"/>
              <a:gd name="connsiteY5-2304" fmla="*/ 2456121 h 4492350"/>
              <a:gd name="connsiteX6-2305" fmla="*/ 1775638 w 3694535"/>
              <a:gd name="connsiteY6-2306" fmla="*/ 3519376 h 4492350"/>
              <a:gd name="connsiteX7-2307" fmla="*/ 1679945 w 3694535"/>
              <a:gd name="connsiteY7-2308" fmla="*/ 2392325 h 4492350"/>
              <a:gd name="connsiteX8-2309" fmla="*/ 0 w 3694535"/>
              <a:gd name="connsiteY8-2310" fmla="*/ 754911 h 4492350"/>
              <a:gd name="connsiteX9-2311" fmla="*/ 988828 w 3694535"/>
              <a:gd name="connsiteY9-2312" fmla="*/ 1924493 h 4492350"/>
              <a:gd name="connsiteX10-2313" fmla="*/ 1137684 w 3694535"/>
              <a:gd name="connsiteY10-2314" fmla="*/ 861237 h 4492350"/>
              <a:gd name="connsiteX11-2315" fmla="*/ 1222745 w 3694535"/>
              <a:gd name="connsiteY11-2316" fmla="*/ 2062716 h 4492350"/>
              <a:gd name="connsiteX12-2317" fmla="*/ 1690577 w 3694535"/>
              <a:gd name="connsiteY12-2318" fmla="*/ 2190307 h 4492350"/>
              <a:gd name="connsiteX13-2319" fmla="*/ 1956391 w 3694535"/>
              <a:gd name="connsiteY13-2320" fmla="*/ 0 h 4492350"/>
              <a:gd name="connsiteX14-2321" fmla="*/ 2083982 w 3694535"/>
              <a:gd name="connsiteY14-2322" fmla="*/ 978195 h 4492350"/>
              <a:gd name="connsiteX15-2323" fmla="*/ 1881963 w 3694535"/>
              <a:gd name="connsiteY15-2324" fmla="*/ 2232837 h 4492350"/>
              <a:gd name="connsiteX16-2325" fmla="*/ 2057494 w 3694535"/>
              <a:gd name="connsiteY16-2326" fmla="*/ 3046321 h 4492350"/>
              <a:gd name="connsiteX17-2327" fmla="*/ 2647507 w 3694535"/>
              <a:gd name="connsiteY17-2328" fmla="*/ 2519916 h 4492350"/>
              <a:gd name="connsiteX18-2329" fmla="*/ 2913694 w 3694535"/>
              <a:gd name="connsiteY18-2330" fmla="*/ 1291762 h 4492350"/>
              <a:gd name="connsiteX19-2331" fmla="*/ 2806809 w 3694535"/>
              <a:gd name="connsiteY19-2332" fmla="*/ 2383091 h 4492350"/>
              <a:gd name="connsiteX20-2333" fmla="*/ 3694535 w 3694535"/>
              <a:gd name="connsiteY20-2334" fmla="*/ 1124252 h 4492350"/>
              <a:gd name="connsiteX21-2335" fmla="*/ 2222205 w 3694535"/>
              <a:gd name="connsiteY21-2336" fmla="*/ 3370521 h 4492350"/>
              <a:gd name="connsiteX22-2337" fmla="*/ 2169042 w 3694535"/>
              <a:gd name="connsiteY22-2338" fmla="*/ 3817088 h 4492350"/>
              <a:gd name="connsiteX23-2339" fmla="*/ 3317358 w 3694535"/>
              <a:gd name="connsiteY23-2340" fmla="*/ 3094074 h 4492350"/>
              <a:gd name="connsiteX24-2341" fmla="*/ 2194317 w 3694535"/>
              <a:gd name="connsiteY24-2342" fmla="*/ 4030951 h 4492350"/>
              <a:gd name="connsiteX25-2343" fmla="*/ 2232838 w 3694535"/>
              <a:gd name="connsiteY25-2344" fmla="*/ 4476307 h 4492350"/>
              <a:gd name="connsiteX26-2345" fmla="*/ 2218194 w 3694535"/>
              <a:gd name="connsiteY26-2346" fmla="*/ 4491415 h 4492350"/>
              <a:gd name="connsiteX27-2347" fmla="*/ 1743740 w 3694535"/>
              <a:gd name="connsiteY27-2348" fmla="*/ 4492350 h 4492350"/>
              <a:gd name="connsiteX0-2349" fmla="*/ 1743740 w 3694535"/>
              <a:gd name="connsiteY0-2350" fmla="*/ 4492350 h 4492350"/>
              <a:gd name="connsiteX1-2351" fmla="*/ 1796903 w 3694535"/>
              <a:gd name="connsiteY1-2352" fmla="*/ 3785190 h 4492350"/>
              <a:gd name="connsiteX2-2353" fmla="*/ 1307805 w 3694535"/>
              <a:gd name="connsiteY2-2354" fmla="*/ 3381153 h 4492350"/>
              <a:gd name="connsiteX3-2355" fmla="*/ 31898 w 3694535"/>
              <a:gd name="connsiteY3-2356" fmla="*/ 2945218 h 4492350"/>
              <a:gd name="connsiteX4-2357" fmla="*/ 1127052 w 3694535"/>
              <a:gd name="connsiteY4-2358" fmla="*/ 3242930 h 4492350"/>
              <a:gd name="connsiteX5-2359" fmla="*/ 393405 w 3694535"/>
              <a:gd name="connsiteY5-2360" fmla="*/ 2456121 h 4492350"/>
              <a:gd name="connsiteX6-2361" fmla="*/ 1775638 w 3694535"/>
              <a:gd name="connsiteY6-2362" fmla="*/ 3519376 h 4492350"/>
              <a:gd name="connsiteX7-2363" fmla="*/ 1679945 w 3694535"/>
              <a:gd name="connsiteY7-2364" fmla="*/ 2392325 h 4492350"/>
              <a:gd name="connsiteX8-2365" fmla="*/ 0 w 3694535"/>
              <a:gd name="connsiteY8-2366" fmla="*/ 754911 h 4492350"/>
              <a:gd name="connsiteX9-2367" fmla="*/ 988828 w 3694535"/>
              <a:gd name="connsiteY9-2368" fmla="*/ 1924493 h 4492350"/>
              <a:gd name="connsiteX10-2369" fmla="*/ 1137684 w 3694535"/>
              <a:gd name="connsiteY10-2370" fmla="*/ 861237 h 4492350"/>
              <a:gd name="connsiteX11-2371" fmla="*/ 1222745 w 3694535"/>
              <a:gd name="connsiteY11-2372" fmla="*/ 2062716 h 4492350"/>
              <a:gd name="connsiteX12-2373" fmla="*/ 1690577 w 3694535"/>
              <a:gd name="connsiteY12-2374" fmla="*/ 2190307 h 4492350"/>
              <a:gd name="connsiteX13-2375" fmla="*/ 1956391 w 3694535"/>
              <a:gd name="connsiteY13-2376" fmla="*/ 0 h 4492350"/>
              <a:gd name="connsiteX14-2377" fmla="*/ 2083982 w 3694535"/>
              <a:gd name="connsiteY14-2378" fmla="*/ 978195 h 4492350"/>
              <a:gd name="connsiteX15-2379" fmla="*/ 1881963 w 3694535"/>
              <a:gd name="connsiteY15-2380" fmla="*/ 2232837 h 4492350"/>
              <a:gd name="connsiteX16-2381" fmla="*/ 2057494 w 3694535"/>
              <a:gd name="connsiteY16-2382" fmla="*/ 3046321 h 4492350"/>
              <a:gd name="connsiteX17-2383" fmla="*/ 2647507 w 3694535"/>
              <a:gd name="connsiteY17-2384" fmla="*/ 2519916 h 4492350"/>
              <a:gd name="connsiteX18-2385" fmla="*/ 2913694 w 3694535"/>
              <a:gd name="connsiteY18-2386" fmla="*/ 1291762 h 4492350"/>
              <a:gd name="connsiteX19-2387" fmla="*/ 2806809 w 3694535"/>
              <a:gd name="connsiteY19-2388" fmla="*/ 2383091 h 4492350"/>
              <a:gd name="connsiteX20-2389" fmla="*/ 3694535 w 3694535"/>
              <a:gd name="connsiteY20-2390" fmla="*/ 1124252 h 4492350"/>
              <a:gd name="connsiteX21-2391" fmla="*/ 2222205 w 3694535"/>
              <a:gd name="connsiteY21-2392" fmla="*/ 3370521 h 4492350"/>
              <a:gd name="connsiteX22-2393" fmla="*/ 2169042 w 3694535"/>
              <a:gd name="connsiteY22-2394" fmla="*/ 3817088 h 4492350"/>
              <a:gd name="connsiteX23-2395" fmla="*/ 3317358 w 3694535"/>
              <a:gd name="connsiteY23-2396" fmla="*/ 3094074 h 4492350"/>
              <a:gd name="connsiteX24-2397" fmla="*/ 2194317 w 3694535"/>
              <a:gd name="connsiteY24-2398" fmla="*/ 4030951 h 4492350"/>
              <a:gd name="connsiteX25-2399" fmla="*/ 2232838 w 3694535"/>
              <a:gd name="connsiteY25-2400" fmla="*/ 4476307 h 4492350"/>
              <a:gd name="connsiteX26-2401" fmla="*/ 2218194 w 3694535"/>
              <a:gd name="connsiteY26-2402" fmla="*/ 4491415 h 4492350"/>
              <a:gd name="connsiteX27-2403" fmla="*/ 1743740 w 3694535"/>
              <a:gd name="connsiteY27-2404" fmla="*/ 4492350 h 4492350"/>
              <a:gd name="connsiteX0-2405" fmla="*/ 1743740 w 3694535"/>
              <a:gd name="connsiteY0-2406" fmla="*/ 4492350 h 4492350"/>
              <a:gd name="connsiteX1-2407" fmla="*/ 1796903 w 3694535"/>
              <a:gd name="connsiteY1-2408" fmla="*/ 3785190 h 4492350"/>
              <a:gd name="connsiteX2-2409" fmla="*/ 1307805 w 3694535"/>
              <a:gd name="connsiteY2-2410" fmla="*/ 3381153 h 4492350"/>
              <a:gd name="connsiteX3-2411" fmla="*/ 31898 w 3694535"/>
              <a:gd name="connsiteY3-2412" fmla="*/ 2945218 h 4492350"/>
              <a:gd name="connsiteX4-2413" fmla="*/ 1127052 w 3694535"/>
              <a:gd name="connsiteY4-2414" fmla="*/ 3242930 h 4492350"/>
              <a:gd name="connsiteX5-2415" fmla="*/ 393405 w 3694535"/>
              <a:gd name="connsiteY5-2416" fmla="*/ 2456121 h 4492350"/>
              <a:gd name="connsiteX6-2417" fmla="*/ 1775638 w 3694535"/>
              <a:gd name="connsiteY6-2418" fmla="*/ 3519376 h 4492350"/>
              <a:gd name="connsiteX7-2419" fmla="*/ 1679945 w 3694535"/>
              <a:gd name="connsiteY7-2420" fmla="*/ 2392325 h 4492350"/>
              <a:gd name="connsiteX8-2421" fmla="*/ 0 w 3694535"/>
              <a:gd name="connsiteY8-2422" fmla="*/ 754911 h 4492350"/>
              <a:gd name="connsiteX9-2423" fmla="*/ 988828 w 3694535"/>
              <a:gd name="connsiteY9-2424" fmla="*/ 1924493 h 4492350"/>
              <a:gd name="connsiteX10-2425" fmla="*/ 1137684 w 3694535"/>
              <a:gd name="connsiteY10-2426" fmla="*/ 861237 h 4492350"/>
              <a:gd name="connsiteX11-2427" fmla="*/ 1222745 w 3694535"/>
              <a:gd name="connsiteY11-2428" fmla="*/ 2062716 h 4492350"/>
              <a:gd name="connsiteX12-2429" fmla="*/ 1690577 w 3694535"/>
              <a:gd name="connsiteY12-2430" fmla="*/ 2190307 h 4492350"/>
              <a:gd name="connsiteX13-2431" fmla="*/ 1956391 w 3694535"/>
              <a:gd name="connsiteY13-2432" fmla="*/ 0 h 4492350"/>
              <a:gd name="connsiteX14-2433" fmla="*/ 2083982 w 3694535"/>
              <a:gd name="connsiteY14-2434" fmla="*/ 978195 h 4492350"/>
              <a:gd name="connsiteX15-2435" fmla="*/ 1881963 w 3694535"/>
              <a:gd name="connsiteY15-2436" fmla="*/ 2232837 h 4492350"/>
              <a:gd name="connsiteX16-2437" fmla="*/ 2057494 w 3694535"/>
              <a:gd name="connsiteY16-2438" fmla="*/ 3046321 h 4492350"/>
              <a:gd name="connsiteX17-2439" fmla="*/ 2647507 w 3694535"/>
              <a:gd name="connsiteY17-2440" fmla="*/ 2519916 h 4492350"/>
              <a:gd name="connsiteX18-2441" fmla="*/ 2913694 w 3694535"/>
              <a:gd name="connsiteY18-2442" fmla="*/ 1291762 h 4492350"/>
              <a:gd name="connsiteX19-2443" fmla="*/ 2806809 w 3694535"/>
              <a:gd name="connsiteY19-2444" fmla="*/ 2383091 h 4492350"/>
              <a:gd name="connsiteX20-2445" fmla="*/ 3694535 w 3694535"/>
              <a:gd name="connsiteY20-2446" fmla="*/ 1124252 h 4492350"/>
              <a:gd name="connsiteX21-2447" fmla="*/ 2222205 w 3694535"/>
              <a:gd name="connsiteY21-2448" fmla="*/ 3370521 h 4492350"/>
              <a:gd name="connsiteX22-2449" fmla="*/ 2169042 w 3694535"/>
              <a:gd name="connsiteY22-2450" fmla="*/ 3817088 h 4492350"/>
              <a:gd name="connsiteX23-2451" fmla="*/ 3317358 w 3694535"/>
              <a:gd name="connsiteY23-2452" fmla="*/ 3094074 h 4492350"/>
              <a:gd name="connsiteX24-2453" fmla="*/ 2194317 w 3694535"/>
              <a:gd name="connsiteY24-2454" fmla="*/ 4030951 h 4492350"/>
              <a:gd name="connsiteX25-2455" fmla="*/ 2232838 w 3694535"/>
              <a:gd name="connsiteY25-2456" fmla="*/ 4476307 h 4492350"/>
              <a:gd name="connsiteX26-2457" fmla="*/ 2218194 w 3694535"/>
              <a:gd name="connsiteY26-2458" fmla="*/ 4491415 h 4492350"/>
              <a:gd name="connsiteX27-2459" fmla="*/ 1743740 w 3694535"/>
              <a:gd name="connsiteY27-2460" fmla="*/ 4492350 h 4492350"/>
              <a:gd name="connsiteX0-2461" fmla="*/ 1743740 w 3694535"/>
              <a:gd name="connsiteY0-2462" fmla="*/ 4492350 h 4492350"/>
              <a:gd name="connsiteX1-2463" fmla="*/ 1796903 w 3694535"/>
              <a:gd name="connsiteY1-2464" fmla="*/ 3785190 h 4492350"/>
              <a:gd name="connsiteX2-2465" fmla="*/ 1307805 w 3694535"/>
              <a:gd name="connsiteY2-2466" fmla="*/ 3381153 h 4492350"/>
              <a:gd name="connsiteX3-2467" fmla="*/ 31898 w 3694535"/>
              <a:gd name="connsiteY3-2468" fmla="*/ 2945218 h 4492350"/>
              <a:gd name="connsiteX4-2469" fmla="*/ 1127052 w 3694535"/>
              <a:gd name="connsiteY4-2470" fmla="*/ 3242930 h 4492350"/>
              <a:gd name="connsiteX5-2471" fmla="*/ 393405 w 3694535"/>
              <a:gd name="connsiteY5-2472" fmla="*/ 2456121 h 4492350"/>
              <a:gd name="connsiteX6-2473" fmla="*/ 1775638 w 3694535"/>
              <a:gd name="connsiteY6-2474" fmla="*/ 3519376 h 4492350"/>
              <a:gd name="connsiteX7-2475" fmla="*/ 1679945 w 3694535"/>
              <a:gd name="connsiteY7-2476" fmla="*/ 2392325 h 4492350"/>
              <a:gd name="connsiteX8-2477" fmla="*/ 0 w 3694535"/>
              <a:gd name="connsiteY8-2478" fmla="*/ 754911 h 4492350"/>
              <a:gd name="connsiteX9-2479" fmla="*/ 988828 w 3694535"/>
              <a:gd name="connsiteY9-2480" fmla="*/ 1924493 h 4492350"/>
              <a:gd name="connsiteX10-2481" fmla="*/ 1137684 w 3694535"/>
              <a:gd name="connsiteY10-2482" fmla="*/ 861237 h 4492350"/>
              <a:gd name="connsiteX11-2483" fmla="*/ 1222745 w 3694535"/>
              <a:gd name="connsiteY11-2484" fmla="*/ 2062716 h 4492350"/>
              <a:gd name="connsiteX12-2485" fmla="*/ 1690577 w 3694535"/>
              <a:gd name="connsiteY12-2486" fmla="*/ 2190307 h 4492350"/>
              <a:gd name="connsiteX13-2487" fmla="*/ 1956391 w 3694535"/>
              <a:gd name="connsiteY13-2488" fmla="*/ 0 h 4492350"/>
              <a:gd name="connsiteX14-2489" fmla="*/ 2083982 w 3694535"/>
              <a:gd name="connsiteY14-2490" fmla="*/ 978195 h 4492350"/>
              <a:gd name="connsiteX15-2491" fmla="*/ 1881963 w 3694535"/>
              <a:gd name="connsiteY15-2492" fmla="*/ 2232837 h 4492350"/>
              <a:gd name="connsiteX16-2493" fmla="*/ 2057494 w 3694535"/>
              <a:gd name="connsiteY16-2494" fmla="*/ 3046321 h 4492350"/>
              <a:gd name="connsiteX17-2495" fmla="*/ 2647507 w 3694535"/>
              <a:gd name="connsiteY17-2496" fmla="*/ 2519916 h 4492350"/>
              <a:gd name="connsiteX18-2497" fmla="*/ 2913694 w 3694535"/>
              <a:gd name="connsiteY18-2498" fmla="*/ 1291762 h 4492350"/>
              <a:gd name="connsiteX19-2499" fmla="*/ 2806809 w 3694535"/>
              <a:gd name="connsiteY19-2500" fmla="*/ 2383091 h 4492350"/>
              <a:gd name="connsiteX20-2501" fmla="*/ 3694535 w 3694535"/>
              <a:gd name="connsiteY20-2502" fmla="*/ 1124252 h 4492350"/>
              <a:gd name="connsiteX21-2503" fmla="*/ 2222205 w 3694535"/>
              <a:gd name="connsiteY21-2504" fmla="*/ 3370521 h 4492350"/>
              <a:gd name="connsiteX22-2505" fmla="*/ 2169042 w 3694535"/>
              <a:gd name="connsiteY22-2506" fmla="*/ 3817088 h 4492350"/>
              <a:gd name="connsiteX23-2507" fmla="*/ 3317358 w 3694535"/>
              <a:gd name="connsiteY23-2508" fmla="*/ 3094074 h 4492350"/>
              <a:gd name="connsiteX24-2509" fmla="*/ 2194317 w 3694535"/>
              <a:gd name="connsiteY24-2510" fmla="*/ 4030951 h 4492350"/>
              <a:gd name="connsiteX25-2511" fmla="*/ 2232838 w 3694535"/>
              <a:gd name="connsiteY25-2512" fmla="*/ 4476307 h 4492350"/>
              <a:gd name="connsiteX26-2513" fmla="*/ 2218194 w 3694535"/>
              <a:gd name="connsiteY26-2514" fmla="*/ 4491415 h 4492350"/>
              <a:gd name="connsiteX27-2515" fmla="*/ 1743740 w 3694535"/>
              <a:gd name="connsiteY27-2516" fmla="*/ 4492350 h 4492350"/>
              <a:gd name="connsiteX0-2517" fmla="*/ 1743740 w 3694535"/>
              <a:gd name="connsiteY0-2518" fmla="*/ 4492350 h 4492350"/>
              <a:gd name="connsiteX1-2519" fmla="*/ 1796903 w 3694535"/>
              <a:gd name="connsiteY1-2520" fmla="*/ 3785190 h 4492350"/>
              <a:gd name="connsiteX2-2521" fmla="*/ 1307805 w 3694535"/>
              <a:gd name="connsiteY2-2522" fmla="*/ 3381153 h 4492350"/>
              <a:gd name="connsiteX3-2523" fmla="*/ 31898 w 3694535"/>
              <a:gd name="connsiteY3-2524" fmla="*/ 2945218 h 4492350"/>
              <a:gd name="connsiteX4-2525" fmla="*/ 1127052 w 3694535"/>
              <a:gd name="connsiteY4-2526" fmla="*/ 3242930 h 4492350"/>
              <a:gd name="connsiteX5-2527" fmla="*/ 393405 w 3694535"/>
              <a:gd name="connsiteY5-2528" fmla="*/ 2456121 h 4492350"/>
              <a:gd name="connsiteX6-2529" fmla="*/ 1775638 w 3694535"/>
              <a:gd name="connsiteY6-2530" fmla="*/ 3519376 h 4492350"/>
              <a:gd name="connsiteX7-2531" fmla="*/ 1679945 w 3694535"/>
              <a:gd name="connsiteY7-2532" fmla="*/ 2392325 h 4492350"/>
              <a:gd name="connsiteX8-2533" fmla="*/ 0 w 3694535"/>
              <a:gd name="connsiteY8-2534" fmla="*/ 754911 h 4492350"/>
              <a:gd name="connsiteX9-2535" fmla="*/ 988828 w 3694535"/>
              <a:gd name="connsiteY9-2536" fmla="*/ 1924493 h 4492350"/>
              <a:gd name="connsiteX10-2537" fmla="*/ 1137684 w 3694535"/>
              <a:gd name="connsiteY10-2538" fmla="*/ 861237 h 4492350"/>
              <a:gd name="connsiteX11-2539" fmla="*/ 1222745 w 3694535"/>
              <a:gd name="connsiteY11-2540" fmla="*/ 2062716 h 4492350"/>
              <a:gd name="connsiteX12-2541" fmla="*/ 1690577 w 3694535"/>
              <a:gd name="connsiteY12-2542" fmla="*/ 2190307 h 4492350"/>
              <a:gd name="connsiteX13-2543" fmla="*/ 1956391 w 3694535"/>
              <a:gd name="connsiteY13-2544" fmla="*/ 0 h 4492350"/>
              <a:gd name="connsiteX14-2545" fmla="*/ 2083982 w 3694535"/>
              <a:gd name="connsiteY14-2546" fmla="*/ 978195 h 4492350"/>
              <a:gd name="connsiteX15-2547" fmla="*/ 1881963 w 3694535"/>
              <a:gd name="connsiteY15-2548" fmla="*/ 2232837 h 4492350"/>
              <a:gd name="connsiteX16-2549" fmla="*/ 2057494 w 3694535"/>
              <a:gd name="connsiteY16-2550" fmla="*/ 3046321 h 4492350"/>
              <a:gd name="connsiteX17-2551" fmla="*/ 2647507 w 3694535"/>
              <a:gd name="connsiteY17-2552" fmla="*/ 2519916 h 4492350"/>
              <a:gd name="connsiteX18-2553" fmla="*/ 2913694 w 3694535"/>
              <a:gd name="connsiteY18-2554" fmla="*/ 1291762 h 4492350"/>
              <a:gd name="connsiteX19-2555" fmla="*/ 2806809 w 3694535"/>
              <a:gd name="connsiteY19-2556" fmla="*/ 2383091 h 4492350"/>
              <a:gd name="connsiteX20-2557" fmla="*/ 3694535 w 3694535"/>
              <a:gd name="connsiteY20-2558" fmla="*/ 1124252 h 4492350"/>
              <a:gd name="connsiteX21-2559" fmla="*/ 2222205 w 3694535"/>
              <a:gd name="connsiteY21-2560" fmla="*/ 3370521 h 4492350"/>
              <a:gd name="connsiteX22-2561" fmla="*/ 2169042 w 3694535"/>
              <a:gd name="connsiteY22-2562" fmla="*/ 3817088 h 4492350"/>
              <a:gd name="connsiteX23-2563" fmla="*/ 3317358 w 3694535"/>
              <a:gd name="connsiteY23-2564" fmla="*/ 3094074 h 4492350"/>
              <a:gd name="connsiteX24-2565" fmla="*/ 2194317 w 3694535"/>
              <a:gd name="connsiteY24-2566" fmla="*/ 4030951 h 4492350"/>
              <a:gd name="connsiteX25-2567" fmla="*/ 2232838 w 3694535"/>
              <a:gd name="connsiteY25-2568" fmla="*/ 4476307 h 4492350"/>
              <a:gd name="connsiteX26-2569" fmla="*/ 2218194 w 3694535"/>
              <a:gd name="connsiteY26-2570" fmla="*/ 4491415 h 4492350"/>
              <a:gd name="connsiteX27-2571" fmla="*/ 1743740 w 3694535"/>
              <a:gd name="connsiteY27-2572" fmla="*/ 4492350 h 4492350"/>
              <a:gd name="connsiteX0-2573" fmla="*/ 1743740 w 3694535"/>
              <a:gd name="connsiteY0-2574" fmla="*/ 4492350 h 4492350"/>
              <a:gd name="connsiteX1-2575" fmla="*/ 1796903 w 3694535"/>
              <a:gd name="connsiteY1-2576" fmla="*/ 3785190 h 4492350"/>
              <a:gd name="connsiteX2-2577" fmla="*/ 1307805 w 3694535"/>
              <a:gd name="connsiteY2-2578" fmla="*/ 3381153 h 4492350"/>
              <a:gd name="connsiteX3-2579" fmla="*/ 31898 w 3694535"/>
              <a:gd name="connsiteY3-2580" fmla="*/ 2945218 h 4492350"/>
              <a:gd name="connsiteX4-2581" fmla="*/ 1127052 w 3694535"/>
              <a:gd name="connsiteY4-2582" fmla="*/ 3242930 h 4492350"/>
              <a:gd name="connsiteX5-2583" fmla="*/ 393405 w 3694535"/>
              <a:gd name="connsiteY5-2584" fmla="*/ 2456121 h 4492350"/>
              <a:gd name="connsiteX6-2585" fmla="*/ 1775638 w 3694535"/>
              <a:gd name="connsiteY6-2586" fmla="*/ 3519376 h 4492350"/>
              <a:gd name="connsiteX7-2587" fmla="*/ 1679945 w 3694535"/>
              <a:gd name="connsiteY7-2588" fmla="*/ 2392325 h 4492350"/>
              <a:gd name="connsiteX8-2589" fmla="*/ 0 w 3694535"/>
              <a:gd name="connsiteY8-2590" fmla="*/ 754911 h 4492350"/>
              <a:gd name="connsiteX9-2591" fmla="*/ 988828 w 3694535"/>
              <a:gd name="connsiteY9-2592" fmla="*/ 1924493 h 4492350"/>
              <a:gd name="connsiteX10-2593" fmla="*/ 1137684 w 3694535"/>
              <a:gd name="connsiteY10-2594" fmla="*/ 861237 h 4492350"/>
              <a:gd name="connsiteX11-2595" fmla="*/ 1222745 w 3694535"/>
              <a:gd name="connsiteY11-2596" fmla="*/ 2062716 h 4492350"/>
              <a:gd name="connsiteX12-2597" fmla="*/ 1690577 w 3694535"/>
              <a:gd name="connsiteY12-2598" fmla="*/ 2190307 h 4492350"/>
              <a:gd name="connsiteX13-2599" fmla="*/ 1956391 w 3694535"/>
              <a:gd name="connsiteY13-2600" fmla="*/ 0 h 4492350"/>
              <a:gd name="connsiteX14-2601" fmla="*/ 2083982 w 3694535"/>
              <a:gd name="connsiteY14-2602" fmla="*/ 978195 h 4492350"/>
              <a:gd name="connsiteX15-2603" fmla="*/ 1881963 w 3694535"/>
              <a:gd name="connsiteY15-2604" fmla="*/ 2232837 h 4492350"/>
              <a:gd name="connsiteX16-2605" fmla="*/ 2057494 w 3694535"/>
              <a:gd name="connsiteY16-2606" fmla="*/ 3046321 h 4492350"/>
              <a:gd name="connsiteX17-2607" fmla="*/ 2647507 w 3694535"/>
              <a:gd name="connsiteY17-2608" fmla="*/ 2519916 h 4492350"/>
              <a:gd name="connsiteX18-2609" fmla="*/ 2913694 w 3694535"/>
              <a:gd name="connsiteY18-2610" fmla="*/ 1291762 h 4492350"/>
              <a:gd name="connsiteX19-2611" fmla="*/ 2806809 w 3694535"/>
              <a:gd name="connsiteY19-2612" fmla="*/ 2383091 h 4492350"/>
              <a:gd name="connsiteX20-2613" fmla="*/ 3694535 w 3694535"/>
              <a:gd name="connsiteY20-2614" fmla="*/ 1124252 h 4492350"/>
              <a:gd name="connsiteX21-2615" fmla="*/ 2222205 w 3694535"/>
              <a:gd name="connsiteY21-2616" fmla="*/ 3370521 h 4492350"/>
              <a:gd name="connsiteX22-2617" fmla="*/ 2169042 w 3694535"/>
              <a:gd name="connsiteY22-2618" fmla="*/ 3817088 h 4492350"/>
              <a:gd name="connsiteX23-2619" fmla="*/ 3317358 w 3694535"/>
              <a:gd name="connsiteY23-2620" fmla="*/ 3094074 h 4492350"/>
              <a:gd name="connsiteX24-2621" fmla="*/ 2194317 w 3694535"/>
              <a:gd name="connsiteY24-2622" fmla="*/ 4030951 h 4492350"/>
              <a:gd name="connsiteX25-2623" fmla="*/ 2232838 w 3694535"/>
              <a:gd name="connsiteY25-2624" fmla="*/ 4476307 h 4492350"/>
              <a:gd name="connsiteX26-2625" fmla="*/ 2218194 w 3694535"/>
              <a:gd name="connsiteY26-2626" fmla="*/ 4491415 h 4492350"/>
              <a:gd name="connsiteX27-2627" fmla="*/ 1743740 w 3694535"/>
              <a:gd name="connsiteY27-2628" fmla="*/ 4492350 h 4492350"/>
              <a:gd name="connsiteX0-2629" fmla="*/ 1743740 w 3694535"/>
              <a:gd name="connsiteY0-2630" fmla="*/ 4492350 h 4492350"/>
              <a:gd name="connsiteX1-2631" fmla="*/ 1796903 w 3694535"/>
              <a:gd name="connsiteY1-2632" fmla="*/ 3785190 h 4492350"/>
              <a:gd name="connsiteX2-2633" fmla="*/ 1307805 w 3694535"/>
              <a:gd name="connsiteY2-2634" fmla="*/ 3381153 h 4492350"/>
              <a:gd name="connsiteX3-2635" fmla="*/ 31898 w 3694535"/>
              <a:gd name="connsiteY3-2636" fmla="*/ 2945218 h 4492350"/>
              <a:gd name="connsiteX4-2637" fmla="*/ 1127052 w 3694535"/>
              <a:gd name="connsiteY4-2638" fmla="*/ 3242930 h 4492350"/>
              <a:gd name="connsiteX5-2639" fmla="*/ 393405 w 3694535"/>
              <a:gd name="connsiteY5-2640" fmla="*/ 2456121 h 4492350"/>
              <a:gd name="connsiteX6-2641" fmla="*/ 1775638 w 3694535"/>
              <a:gd name="connsiteY6-2642" fmla="*/ 3519376 h 4492350"/>
              <a:gd name="connsiteX7-2643" fmla="*/ 1679945 w 3694535"/>
              <a:gd name="connsiteY7-2644" fmla="*/ 2392325 h 4492350"/>
              <a:gd name="connsiteX8-2645" fmla="*/ 0 w 3694535"/>
              <a:gd name="connsiteY8-2646" fmla="*/ 754911 h 4492350"/>
              <a:gd name="connsiteX9-2647" fmla="*/ 988828 w 3694535"/>
              <a:gd name="connsiteY9-2648" fmla="*/ 1924493 h 4492350"/>
              <a:gd name="connsiteX10-2649" fmla="*/ 1137684 w 3694535"/>
              <a:gd name="connsiteY10-2650" fmla="*/ 861237 h 4492350"/>
              <a:gd name="connsiteX11-2651" fmla="*/ 1222745 w 3694535"/>
              <a:gd name="connsiteY11-2652" fmla="*/ 2062716 h 4492350"/>
              <a:gd name="connsiteX12-2653" fmla="*/ 1690577 w 3694535"/>
              <a:gd name="connsiteY12-2654" fmla="*/ 2190307 h 4492350"/>
              <a:gd name="connsiteX13-2655" fmla="*/ 1956391 w 3694535"/>
              <a:gd name="connsiteY13-2656" fmla="*/ 0 h 4492350"/>
              <a:gd name="connsiteX14-2657" fmla="*/ 2083982 w 3694535"/>
              <a:gd name="connsiteY14-2658" fmla="*/ 978195 h 4492350"/>
              <a:gd name="connsiteX15-2659" fmla="*/ 1881963 w 3694535"/>
              <a:gd name="connsiteY15-2660" fmla="*/ 2232837 h 4492350"/>
              <a:gd name="connsiteX16-2661" fmla="*/ 2057494 w 3694535"/>
              <a:gd name="connsiteY16-2662" fmla="*/ 3046321 h 4492350"/>
              <a:gd name="connsiteX17-2663" fmla="*/ 2647507 w 3694535"/>
              <a:gd name="connsiteY17-2664" fmla="*/ 2519916 h 4492350"/>
              <a:gd name="connsiteX18-2665" fmla="*/ 2913694 w 3694535"/>
              <a:gd name="connsiteY18-2666" fmla="*/ 1291762 h 4492350"/>
              <a:gd name="connsiteX19-2667" fmla="*/ 2806809 w 3694535"/>
              <a:gd name="connsiteY19-2668" fmla="*/ 2383091 h 4492350"/>
              <a:gd name="connsiteX20-2669" fmla="*/ 3694535 w 3694535"/>
              <a:gd name="connsiteY20-2670" fmla="*/ 1124252 h 4492350"/>
              <a:gd name="connsiteX21-2671" fmla="*/ 2222205 w 3694535"/>
              <a:gd name="connsiteY21-2672" fmla="*/ 3370521 h 4492350"/>
              <a:gd name="connsiteX22-2673" fmla="*/ 2169042 w 3694535"/>
              <a:gd name="connsiteY22-2674" fmla="*/ 3817088 h 4492350"/>
              <a:gd name="connsiteX23-2675" fmla="*/ 3317358 w 3694535"/>
              <a:gd name="connsiteY23-2676" fmla="*/ 3094074 h 4492350"/>
              <a:gd name="connsiteX24-2677" fmla="*/ 2194317 w 3694535"/>
              <a:gd name="connsiteY24-2678" fmla="*/ 4030951 h 4492350"/>
              <a:gd name="connsiteX25-2679" fmla="*/ 2232838 w 3694535"/>
              <a:gd name="connsiteY25-2680" fmla="*/ 4476307 h 4492350"/>
              <a:gd name="connsiteX26-2681" fmla="*/ 2218194 w 3694535"/>
              <a:gd name="connsiteY26-2682" fmla="*/ 4491415 h 4492350"/>
              <a:gd name="connsiteX27-2683" fmla="*/ 1743740 w 3694535"/>
              <a:gd name="connsiteY27-2684" fmla="*/ 4492350 h 4492350"/>
              <a:gd name="connsiteX0-2685" fmla="*/ 1743740 w 3694535"/>
              <a:gd name="connsiteY0-2686" fmla="*/ 4492350 h 4492350"/>
              <a:gd name="connsiteX1-2687" fmla="*/ 1796903 w 3694535"/>
              <a:gd name="connsiteY1-2688" fmla="*/ 3785190 h 4492350"/>
              <a:gd name="connsiteX2-2689" fmla="*/ 1307805 w 3694535"/>
              <a:gd name="connsiteY2-2690" fmla="*/ 3381153 h 4492350"/>
              <a:gd name="connsiteX3-2691" fmla="*/ 31898 w 3694535"/>
              <a:gd name="connsiteY3-2692" fmla="*/ 2945218 h 4492350"/>
              <a:gd name="connsiteX4-2693" fmla="*/ 1127052 w 3694535"/>
              <a:gd name="connsiteY4-2694" fmla="*/ 3242930 h 4492350"/>
              <a:gd name="connsiteX5-2695" fmla="*/ 393405 w 3694535"/>
              <a:gd name="connsiteY5-2696" fmla="*/ 2456121 h 4492350"/>
              <a:gd name="connsiteX6-2697" fmla="*/ 1775638 w 3694535"/>
              <a:gd name="connsiteY6-2698" fmla="*/ 3519376 h 4492350"/>
              <a:gd name="connsiteX7-2699" fmla="*/ 1679945 w 3694535"/>
              <a:gd name="connsiteY7-2700" fmla="*/ 2392325 h 4492350"/>
              <a:gd name="connsiteX8-2701" fmla="*/ 0 w 3694535"/>
              <a:gd name="connsiteY8-2702" fmla="*/ 754911 h 4492350"/>
              <a:gd name="connsiteX9-2703" fmla="*/ 988828 w 3694535"/>
              <a:gd name="connsiteY9-2704" fmla="*/ 1924493 h 4492350"/>
              <a:gd name="connsiteX10-2705" fmla="*/ 1137684 w 3694535"/>
              <a:gd name="connsiteY10-2706" fmla="*/ 861237 h 4492350"/>
              <a:gd name="connsiteX11-2707" fmla="*/ 1222745 w 3694535"/>
              <a:gd name="connsiteY11-2708" fmla="*/ 2062716 h 4492350"/>
              <a:gd name="connsiteX12-2709" fmla="*/ 1690577 w 3694535"/>
              <a:gd name="connsiteY12-2710" fmla="*/ 2190307 h 4492350"/>
              <a:gd name="connsiteX13-2711" fmla="*/ 1956391 w 3694535"/>
              <a:gd name="connsiteY13-2712" fmla="*/ 0 h 4492350"/>
              <a:gd name="connsiteX14-2713" fmla="*/ 2083982 w 3694535"/>
              <a:gd name="connsiteY14-2714" fmla="*/ 978195 h 4492350"/>
              <a:gd name="connsiteX15-2715" fmla="*/ 1881963 w 3694535"/>
              <a:gd name="connsiteY15-2716" fmla="*/ 2232837 h 4492350"/>
              <a:gd name="connsiteX16-2717" fmla="*/ 2057494 w 3694535"/>
              <a:gd name="connsiteY16-2718" fmla="*/ 3046321 h 4492350"/>
              <a:gd name="connsiteX17-2719" fmla="*/ 2647507 w 3694535"/>
              <a:gd name="connsiteY17-2720" fmla="*/ 2519916 h 4492350"/>
              <a:gd name="connsiteX18-2721" fmla="*/ 2913694 w 3694535"/>
              <a:gd name="connsiteY18-2722" fmla="*/ 1291762 h 4492350"/>
              <a:gd name="connsiteX19-2723" fmla="*/ 2806809 w 3694535"/>
              <a:gd name="connsiteY19-2724" fmla="*/ 2383091 h 4492350"/>
              <a:gd name="connsiteX20-2725" fmla="*/ 3694535 w 3694535"/>
              <a:gd name="connsiteY20-2726" fmla="*/ 1124252 h 4492350"/>
              <a:gd name="connsiteX21-2727" fmla="*/ 2222205 w 3694535"/>
              <a:gd name="connsiteY21-2728" fmla="*/ 3370521 h 4492350"/>
              <a:gd name="connsiteX22-2729" fmla="*/ 2169042 w 3694535"/>
              <a:gd name="connsiteY22-2730" fmla="*/ 3817088 h 4492350"/>
              <a:gd name="connsiteX23-2731" fmla="*/ 3317358 w 3694535"/>
              <a:gd name="connsiteY23-2732" fmla="*/ 3094074 h 4492350"/>
              <a:gd name="connsiteX24-2733" fmla="*/ 2194317 w 3694535"/>
              <a:gd name="connsiteY24-2734" fmla="*/ 4030951 h 4492350"/>
              <a:gd name="connsiteX25-2735" fmla="*/ 2232838 w 3694535"/>
              <a:gd name="connsiteY25-2736" fmla="*/ 4476307 h 4492350"/>
              <a:gd name="connsiteX26-2737" fmla="*/ 2218194 w 3694535"/>
              <a:gd name="connsiteY26-2738" fmla="*/ 4491415 h 4492350"/>
              <a:gd name="connsiteX27-2739" fmla="*/ 1743740 w 3694535"/>
              <a:gd name="connsiteY27-2740" fmla="*/ 4492350 h 4492350"/>
              <a:gd name="connsiteX0-2741" fmla="*/ 1743740 w 3694535"/>
              <a:gd name="connsiteY0-2742" fmla="*/ 4492350 h 4492350"/>
              <a:gd name="connsiteX1-2743" fmla="*/ 1796903 w 3694535"/>
              <a:gd name="connsiteY1-2744" fmla="*/ 3785190 h 4492350"/>
              <a:gd name="connsiteX2-2745" fmla="*/ 1307805 w 3694535"/>
              <a:gd name="connsiteY2-2746" fmla="*/ 3381153 h 4492350"/>
              <a:gd name="connsiteX3-2747" fmla="*/ 31898 w 3694535"/>
              <a:gd name="connsiteY3-2748" fmla="*/ 2945218 h 4492350"/>
              <a:gd name="connsiteX4-2749" fmla="*/ 1127052 w 3694535"/>
              <a:gd name="connsiteY4-2750" fmla="*/ 3242930 h 4492350"/>
              <a:gd name="connsiteX5-2751" fmla="*/ 393405 w 3694535"/>
              <a:gd name="connsiteY5-2752" fmla="*/ 2456121 h 4492350"/>
              <a:gd name="connsiteX6-2753" fmla="*/ 1775638 w 3694535"/>
              <a:gd name="connsiteY6-2754" fmla="*/ 3519376 h 4492350"/>
              <a:gd name="connsiteX7-2755" fmla="*/ 1679945 w 3694535"/>
              <a:gd name="connsiteY7-2756" fmla="*/ 2392325 h 4492350"/>
              <a:gd name="connsiteX8-2757" fmla="*/ 0 w 3694535"/>
              <a:gd name="connsiteY8-2758" fmla="*/ 754911 h 4492350"/>
              <a:gd name="connsiteX9-2759" fmla="*/ 988828 w 3694535"/>
              <a:gd name="connsiteY9-2760" fmla="*/ 1924493 h 4492350"/>
              <a:gd name="connsiteX10-2761" fmla="*/ 1137684 w 3694535"/>
              <a:gd name="connsiteY10-2762" fmla="*/ 861237 h 4492350"/>
              <a:gd name="connsiteX11-2763" fmla="*/ 1222745 w 3694535"/>
              <a:gd name="connsiteY11-2764" fmla="*/ 2062716 h 4492350"/>
              <a:gd name="connsiteX12-2765" fmla="*/ 1690577 w 3694535"/>
              <a:gd name="connsiteY12-2766" fmla="*/ 2190307 h 4492350"/>
              <a:gd name="connsiteX13-2767" fmla="*/ 1956391 w 3694535"/>
              <a:gd name="connsiteY13-2768" fmla="*/ 0 h 4492350"/>
              <a:gd name="connsiteX14-2769" fmla="*/ 2027834 w 3694535"/>
              <a:gd name="connsiteY14-2770" fmla="*/ 986216 h 4492350"/>
              <a:gd name="connsiteX15-2771" fmla="*/ 1881963 w 3694535"/>
              <a:gd name="connsiteY15-2772" fmla="*/ 2232837 h 4492350"/>
              <a:gd name="connsiteX16-2773" fmla="*/ 2057494 w 3694535"/>
              <a:gd name="connsiteY16-2774" fmla="*/ 3046321 h 4492350"/>
              <a:gd name="connsiteX17-2775" fmla="*/ 2647507 w 3694535"/>
              <a:gd name="connsiteY17-2776" fmla="*/ 2519916 h 4492350"/>
              <a:gd name="connsiteX18-2777" fmla="*/ 2913694 w 3694535"/>
              <a:gd name="connsiteY18-2778" fmla="*/ 1291762 h 4492350"/>
              <a:gd name="connsiteX19-2779" fmla="*/ 2806809 w 3694535"/>
              <a:gd name="connsiteY19-2780" fmla="*/ 2383091 h 4492350"/>
              <a:gd name="connsiteX20-2781" fmla="*/ 3694535 w 3694535"/>
              <a:gd name="connsiteY20-2782" fmla="*/ 1124252 h 4492350"/>
              <a:gd name="connsiteX21-2783" fmla="*/ 2222205 w 3694535"/>
              <a:gd name="connsiteY21-2784" fmla="*/ 3370521 h 4492350"/>
              <a:gd name="connsiteX22-2785" fmla="*/ 2169042 w 3694535"/>
              <a:gd name="connsiteY22-2786" fmla="*/ 3817088 h 4492350"/>
              <a:gd name="connsiteX23-2787" fmla="*/ 3317358 w 3694535"/>
              <a:gd name="connsiteY23-2788" fmla="*/ 3094074 h 4492350"/>
              <a:gd name="connsiteX24-2789" fmla="*/ 2194317 w 3694535"/>
              <a:gd name="connsiteY24-2790" fmla="*/ 4030951 h 4492350"/>
              <a:gd name="connsiteX25-2791" fmla="*/ 2232838 w 3694535"/>
              <a:gd name="connsiteY25-2792" fmla="*/ 4476307 h 4492350"/>
              <a:gd name="connsiteX26-2793" fmla="*/ 2218194 w 3694535"/>
              <a:gd name="connsiteY26-2794" fmla="*/ 4491415 h 4492350"/>
              <a:gd name="connsiteX27-2795" fmla="*/ 1743740 w 3694535"/>
              <a:gd name="connsiteY27-2796" fmla="*/ 4492350 h 4492350"/>
              <a:gd name="connsiteX0-2797" fmla="*/ 1743740 w 3694535"/>
              <a:gd name="connsiteY0-2798" fmla="*/ 4492350 h 4492350"/>
              <a:gd name="connsiteX1-2799" fmla="*/ 1796903 w 3694535"/>
              <a:gd name="connsiteY1-2800" fmla="*/ 3785190 h 4492350"/>
              <a:gd name="connsiteX2-2801" fmla="*/ 1307805 w 3694535"/>
              <a:gd name="connsiteY2-2802" fmla="*/ 3381153 h 4492350"/>
              <a:gd name="connsiteX3-2803" fmla="*/ 31898 w 3694535"/>
              <a:gd name="connsiteY3-2804" fmla="*/ 2945218 h 4492350"/>
              <a:gd name="connsiteX4-2805" fmla="*/ 1127052 w 3694535"/>
              <a:gd name="connsiteY4-2806" fmla="*/ 3242930 h 4492350"/>
              <a:gd name="connsiteX5-2807" fmla="*/ 393405 w 3694535"/>
              <a:gd name="connsiteY5-2808" fmla="*/ 2456121 h 4492350"/>
              <a:gd name="connsiteX6-2809" fmla="*/ 1775638 w 3694535"/>
              <a:gd name="connsiteY6-2810" fmla="*/ 3519376 h 4492350"/>
              <a:gd name="connsiteX7-2811" fmla="*/ 1679945 w 3694535"/>
              <a:gd name="connsiteY7-2812" fmla="*/ 2392325 h 4492350"/>
              <a:gd name="connsiteX8-2813" fmla="*/ 0 w 3694535"/>
              <a:gd name="connsiteY8-2814" fmla="*/ 754911 h 4492350"/>
              <a:gd name="connsiteX9-2815" fmla="*/ 988828 w 3694535"/>
              <a:gd name="connsiteY9-2816" fmla="*/ 1924493 h 4492350"/>
              <a:gd name="connsiteX10-2817" fmla="*/ 1137684 w 3694535"/>
              <a:gd name="connsiteY10-2818" fmla="*/ 861237 h 4492350"/>
              <a:gd name="connsiteX11-2819" fmla="*/ 1222745 w 3694535"/>
              <a:gd name="connsiteY11-2820" fmla="*/ 2062716 h 4492350"/>
              <a:gd name="connsiteX12-2821" fmla="*/ 1690577 w 3694535"/>
              <a:gd name="connsiteY12-2822" fmla="*/ 2190307 h 4492350"/>
              <a:gd name="connsiteX13-2823" fmla="*/ 1956391 w 3694535"/>
              <a:gd name="connsiteY13-2824" fmla="*/ 0 h 4492350"/>
              <a:gd name="connsiteX14-2825" fmla="*/ 2027834 w 3694535"/>
              <a:gd name="connsiteY14-2826" fmla="*/ 986216 h 4492350"/>
              <a:gd name="connsiteX15-2827" fmla="*/ 1881963 w 3694535"/>
              <a:gd name="connsiteY15-2828" fmla="*/ 2232837 h 4492350"/>
              <a:gd name="connsiteX16-2829" fmla="*/ 2057494 w 3694535"/>
              <a:gd name="connsiteY16-2830" fmla="*/ 3046321 h 4492350"/>
              <a:gd name="connsiteX17-2831" fmla="*/ 2647507 w 3694535"/>
              <a:gd name="connsiteY17-2832" fmla="*/ 2519916 h 4492350"/>
              <a:gd name="connsiteX18-2833" fmla="*/ 2913694 w 3694535"/>
              <a:gd name="connsiteY18-2834" fmla="*/ 1291762 h 4492350"/>
              <a:gd name="connsiteX19-2835" fmla="*/ 2806809 w 3694535"/>
              <a:gd name="connsiteY19-2836" fmla="*/ 2383091 h 4492350"/>
              <a:gd name="connsiteX20-2837" fmla="*/ 3694535 w 3694535"/>
              <a:gd name="connsiteY20-2838" fmla="*/ 1124252 h 4492350"/>
              <a:gd name="connsiteX21-2839" fmla="*/ 2222205 w 3694535"/>
              <a:gd name="connsiteY21-2840" fmla="*/ 3370521 h 4492350"/>
              <a:gd name="connsiteX22-2841" fmla="*/ 2169042 w 3694535"/>
              <a:gd name="connsiteY22-2842" fmla="*/ 3817088 h 4492350"/>
              <a:gd name="connsiteX23-2843" fmla="*/ 3317358 w 3694535"/>
              <a:gd name="connsiteY23-2844" fmla="*/ 3094074 h 4492350"/>
              <a:gd name="connsiteX24-2845" fmla="*/ 2194317 w 3694535"/>
              <a:gd name="connsiteY24-2846" fmla="*/ 4030951 h 4492350"/>
              <a:gd name="connsiteX25-2847" fmla="*/ 2232838 w 3694535"/>
              <a:gd name="connsiteY25-2848" fmla="*/ 4476307 h 4492350"/>
              <a:gd name="connsiteX26-2849" fmla="*/ 2218194 w 3694535"/>
              <a:gd name="connsiteY26-2850" fmla="*/ 4491415 h 4492350"/>
              <a:gd name="connsiteX27-2851" fmla="*/ 1743740 w 3694535"/>
              <a:gd name="connsiteY27-2852" fmla="*/ 4492350 h 4492350"/>
              <a:gd name="connsiteX0-2853" fmla="*/ 1743740 w 3694535"/>
              <a:gd name="connsiteY0-2854" fmla="*/ 4492350 h 4492350"/>
              <a:gd name="connsiteX1-2855" fmla="*/ 1796903 w 3694535"/>
              <a:gd name="connsiteY1-2856" fmla="*/ 3785190 h 4492350"/>
              <a:gd name="connsiteX2-2857" fmla="*/ 1307805 w 3694535"/>
              <a:gd name="connsiteY2-2858" fmla="*/ 3381153 h 4492350"/>
              <a:gd name="connsiteX3-2859" fmla="*/ 31898 w 3694535"/>
              <a:gd name="connsiteY3-2860" fmla="*/ 2945218 h 4492350"/>
              <a:gd name="connsiteX4-2861" fmla="*/ 1127052 w 3694535"/>
              <a:gd name="connsiteY4-2862" fmla="*/ 3242930 h 4492350"/>
              <a:gd name="connsiteX5-2863" fmla="*/ 393405 w 3694535"/>
              <a:gd name="connsiteY5-2864" fmla="*/ 2456121 h 4492350"/>
              <a:gd name="connsiteX6-2865" fmla="*/ 1775638 w 3694535"/>
              <a:gd name="connsiteY6-2866" fmla="*/ 3519376 h 4492350"/>
              <a:gd name="connsiteX7-2867" fmla="*/ 1679945 w 3694535"/>
              <a:gd name="connsiteY7-2868" fmla="*/ 2392325 h 4492350"/>
              <a:gd name="connsiteX8-2869" fmla="*/ 0 w 3694535"/>
              <a:gd name="connsiteY8-2870" fmla="*/ 754911 h 4492350"/>
              <a:gd name="connsiteX9-2871" fmla="*/ 988828 w 3694535"/>
              <a:gd name="connsiteY9-2872" fmla="*/ 1924493 h 4492350"/>
              <a:gd name="connsiteX10-2873" fmla="*/ 1137684 w 3694535"/>
              <a:gd name="connsiteY10-2874" fmla="*/ 861237 h 4492350"/>
              <a:gd name="connsiteX11-2875" fmla="*/ 1222745 w 3694535"/>
              <a:gd name="connsiteY11-2876" fmla="*/ 2062716 h 4492350"/>
              <a:gd name="connsiteX12-2877" fmla="*/ 1690577 w 3694535"/>
              <a:gd name="connsiteY12-2878" fmla="*/ 2190307 h 4492350"/>
              <a:gd name="connsiteX13-2879" fmla="*/ 1956391 w 3694535"/>
              <a:gd name="connsiteY13-2880" fmla="*/ 0 h 4492350"/>
              <a:gd name="connsiteX14-2881" fmla="*/ 2027834 w 3694535"/>
              <a:gd name="connsiteY14-2882" fmla="*/ 986216 h 4492350"/>
              <a:gd name="connsiteX15-2883" fmla="*/ 1881963 w 3694535"/>
              <a:gd name="connsiteY15-2884" fmla="*/ 2232837 h 4492350"/>
              <a:gd name="connsiteX16-2885" fmla="*/ 2057494 w 3694535"/>
              <a:gd name="connsiteY16-2886" fmla="*/ 3046321 h 4492350"/>
              <a:gd name="connsiteX17-2887" fmla="*/ 2647507 w 3694535"/>
              <a:gd name="connsiteY17-2888" fmla="*/ 2519916 h 4492350"/>
              <a:gd name="connsiteX18-2889" fmla="*/ 2913694 w 3694535"/>
              <a:gd name="connsiteY18-2890" fmla="*/ 1291762 h 4492350"/>
              <a:gd name="connsiteX19-2891" fmla="*/ 2806809 w 3694535"/>
              <a:gd name="connsiteY19-2892" fmla="*/ 2383091 h 4492350"/>
              <a:gd name="connsiteX20-2893" fmla="*/ 3694535 w 3694535"/>
              <a:gd name="connsiteY20-2894" fmla="*/ 1124252 h 4492350"/>
              <a:gd name="connsiteX21-2895" fmla="*/ 2222205 w 3694535"/>
              <a:gd name="connsiteY21-2896" fmla="*/ 3370521 h 4492350"/>
              <a:gd name="connsiteX22-2897" fmla="*/ 2169042 w 3694535"/>
              <a:gd name="connsiteY22-2898" fmla="*/ 3817088 h 4492350"/>
              <a:gd name="connsiteX23-2899" fmla="*/ 3317358 w 3694535"/>
              <a:gd name="connsiteY23-2900" fmla="*/ 3094074 h 4492350"/>
              <a:gd name="connsiteX24-2901" fmla="*/ 2194317 w 3694535"/>
              <a:gd name="connsiteY24-2902" fmla="*/ 4030951 h 4492350"/>
              <a:gd name="connsiteX25-2903" fmla="*/ 2232838 w 3694535"/>
              <a:gd name="connsiteY25-2904" fmla="*/ 4476307 h 4492350"/>
              <a:gd name="connsiteX26-2905" fmla="*/ 2218194 w 3694535"/>
              <a:gd name="connsiteY26-2906" fmla="*/ 4491415 h 4492350"/>
              <a:gd name="connsiteX27-2907" fmla="*/ 1743740 w 3694535"/>
              <a:gd name="connsiteY27-2908" fmla="*/ 4492350 h 4492350"/>
              <a:gd name="connsiteX0-2909" fmla="*/ 1743740 w 3694535"/>
              <a:gd name="connsiteY0-2910" fmla="*/ 4523651 h 4523651"/>
              <a:gd name="connsiteX1-2911" fmla="*/ 1796903 w 3694535"/>
              <a:gd name="connsiteY1-2912" fmla="*/ 3816491 h 4523651"/>
              <a:gd name="connsiteX2-2913" fmla="*/ 1307805 w 3694535"/>
              <a:gd name="connsiteY2-2914" fmla="*/ 3412454 h 4523651"/>
              <a:gd name="connsiteX3-2915" fmla="*/ 31898 w 3694535"/>
              <a:gd name="connsiteY3-2916" fmla="*/ 2976519 h 4523651"/>
              <a:gd name="connsiteX4-2917" fmla="*/ 1127052 w 3694535"/>
              <a:gd name="connsiteY4-2918" fmla="*/ 3274231 h 4523651"/>
              <a:gd name="connsiteX5-2919" fmla="*/ 393405 w 3694535"/>
              <a:gd name="connsiteY5-2920" fmla="*/ 2487422 h 4523651"/>
              <a:gd name="connsiteX6-2921" fmla="*/ 1775638 w 3694535"/>
              <a:gd name="connsiteY6-2922" fmla="*/ 3550677 h 4523651"/>
              <a:gd name="connsiteX7-2923" fmla="*/ 1679945 w 3694535"/>
              <a:gd name="connsiteY7-2924" fmla="*/ 2423626 h 4523651"/>
              <a:gd name="connsiteX8-2925" fmla="*/ 0 w 3694535"/>
              <a:gd name="connsiteY8-2926" fmla="*/ 786212 h 4523651"/>
              <a:gd name="connsiteX9-2927" fmla="*/ 988828 w 3694535"/>
              <a:gd name="connsiteY9-2928" fmla="*/ 1955794 h 4523651"/>
              <a:gd name="connsiteX10-2929" fmla="*/ 1137684 w 3694535"/>
              <a:gd name="connsiteY10-2930" fmla="*/ 892538 h 4523651"/>
              <a:gd name="connsiteX11-2931" fmla="*/ 1222745 w 3694535"/>
              <a:gd name="connsiteY11-2932" fmla="*/ 2094017 h 4523651"/>
              <a:gd name="connsiteX12-2933" fmla="*/ 1690577 w 3694535"/>
              <a:gd name="connsiteY12-2934" fmla="*/ 2221608 h 4523651"/>
              <a:gd name="connsiteX13-2935" fmla="*/ 1956391 w 3694535"/>
              <a:gd name="connsiteY13-2936" fmla="*/ 31301 h 4523651"/>
              <a:gd name="connsiteX14-2937" fmla="*/ 2027834 w 3694535"/>
              <a:gd name="connsiteY14-2938" fmla="*/ 1017517 h 4523651"/>
              <a:gd name="connsiteX15-2939" fmla="*/ 1881963 w 3694535"/>
              <a:gd name="connsiteY15-2940" fmla="*/ 2264138 h 4523651"/>
              <a:gd name="connsiteX16-2941" fmla="*/ 2057494 w 3694535"/>
              <a:gd name="connsiteY16-2942" fmla="*/ 3077622 h 4523651"/>
              <a:gd name="connsiteX17-2943" fmla="*/ 2647507 w 3694535"/>
              <a:gd name="connsiteY17-2944" fmla="*/ 2551217 h 4523651"/>
              <a:gd name="connsiteX18-2945" fmla="*/ 2913694 w 3694535"/>
              <a:gd name="connsiteY18-2946" fmla="*/ 1323063 h 4523651"/>
              <a:gd name="connsiteX19-2947" fmla="*/ 2806809 w 3694535"/>
              <a:gd name="connsiteY19-2948" fmla="*/ 2414392 h 4523651"/>
              <a:gd name="connsiteX20-2949" fmla="*/ 3694535 w 3694535"/>
              <a:gd name="connsiteY20-2950" fmla="*/ 1155553 h 4523651"/>
              <a:gd name="connsiteX21-2951" fmla="*/ 2222205 w 3694535"/>
              <a:gd name="connsiteY21-2952" fmla="*/ 3401822 h 4523651"/>
              <a:gd name="connsiteX22-2953" fmla="*/ 2169042 w 3694535"/>
              <a:gd name="connsiteY22-2954" fmla="*/ 3848389 h 4523651"/>
              <a:gd name="connsiteX23-2955" fmla="*/ 3317358 w 3694535"/>
              <a:gd name="connsiteY23-2956" fmla="*/ 3125375 h 4523651"/>
              <a:gd name="connsiteX24-2957" fmla="*/ 2194317 w 3694535"/>
              <a:gd name="connsiteY24-2958" fmla="*/ 4062252 h 4523651"/>
              <a:gd name="connsiteX25-2959" fmla="*/ 2232838 w 3694535"/>
              <a:gd name="connsiteY25-2960" fmla="*/ 4507608 h 4523651"/>
              <a:gd name="connsiteX26-2961" fmla="*/ 2218194 w 3694535"/>
              <a:gd name="connsiteY26-2962" fmla="*/ 4522716 h 4523651"/>
              <a:gd name="connsiteX27-2963" fmla="*/ 1743740 w 3694535"/>
              <a:gd name="connsiteY27-2964" fmla="*/ 4523651 h 4523651"/>
              <a:gd name="connsiteX0-2965" fmla="*/ 1743740 w 3694535"/>
              <a:gd name="connsiteY0-2966" fmla="*/ 4523651 h 4523651"/>
              <a:gd name="connsiteX1-2967" fmla="*/ 1796903 w 3694535"/>
              <a:gd name="connsiteY1-2968" fmla="*/ 3816491 h 4523651"/>
              <a:gd name="connsiteX2-2969" fmla="*/ 1307805 w 3694535"/>
              <a:gd name="connsiteY2-2970" fmla="*/ 3412454 h 4523651"/>
              <a:gd name="connsiteX3-2971" fmla="*/ 31898 w 3694535"/>
              <a:gd name="connsiteY3-2972" fmla="*/ 2976519 h 4523651"/>
              <a:gd name="connsiteX4-2973" fmla="*/ 1127052 w 3694535"/>
              <a:gd name="connsiteY4-2974" fmla="*/ 3274231 h 4523651"/>
              <a:gd name="connsiteX5-2975" fmla="*/ 393405 w 3694535"/>
              <a:gd name="connsiteY5-2976" fmla="*/ 2487422 h 4523651"/>
              <a:gd name="connsiteX6-2977" fmla="*/ 1775638 w 3694535"/>
              <a:gd name="connsiteY6-2978" fmla="*/ 3550677 h 4523651"/>
              <a:gd name="connsiteX7-2979" fmla="*/ 1679945 w 3694535"/>
              <a:gd name="connsiteY7-2980" fmla="*/ 2423626 h 4523651"/>
              <a:gd name="connsiteX8-2981" fmla="*/ 0 w 3694535"/>
              <a:gd name="connsiteY8-2982" fmla="*/ 786212 h 4523651"/>
              <a:gd name="connsiteX9-2983" fmla="*/ 988828 w 3694535"/>
              <a:gd name="connsiteY9-2984" fmla="*/ 1955794 h 4523651"/>
              <a:gd name="connsiteX10-2985" fmla="*/ 1137684 w 3694535"/>
              <a:gd name="connsiteY10-2986" fmla="*/ 892538 h 4523651"/>
              <a:gd name="connsiteX11-2987" fmla="*/ 1222745 w 3694535"/>
              <a:gd name="connsiteY11-2988" fmla="*/ 2094017 h 4523651"/>
              <a:gd name="connsiteX12-2989" fmla="*/ 1690577 w 3694535"/>
              <a:gd name="connsiteY12-2990" fmla="*/ 2221608 h 4523651"/>
              <a:gd name="connsiteX13-2991" fmla="*/ 1956391 w 3694535"/>
              <a:gd name="connsiteY13-2992" fmla="*/ 31301 h 4523651"/>
              <a:gd name="connsiteX14-2993" fmla="*/ 2027834 w 3694535"/>
              <a:gd name="connsiteY14-2994" fmla="*/ 1017517 h 4523651"/>
              <a:gd name="connsiteX15-2995" fmla="*/ 1881963 w 3694535"/>
              <a:gd name="connsiteY15-2996" fmla="*/ 2264138 h 4523651"/>
              <a:gd name="connsiteX16-2997" fmla="*/ 2057494 w 3694535"/>
              <a:gd name="connsiteY16-2998" fmla="*/ 3077622 h 4523651"/>
              <a:gd name="connsiteX17-2999" fmla="*/ 2647507 w 3694535"/>
              <a:gd name="connsiteY17-3000" fmla="*/ 2551217 h 4523651"/>
              <a:gd name="connsiteX18-3001" fmla="*/ 2913694 w 3694535"/>
              <a:gd name="connsiteY18-3002" fmla="*/ 1323063 h 4523651"/>
              <a:gd name="connsiteX19-3003" fmla="*/ 2806809 w 3694535"/>
              <a:gd name="connsiteY19-3004" fmla="*/ 2414392 h 4523651"/>
              <a:gd name="connsiteX20-3005" fmla="*/ 3694535 w 3694535"/>
              <a:gd name="connsiteY20-3006" fmla="*/ 1155553 h 4523651"/>
              <a:gd name="connsiteX21-3007" fmla="*/ 2222205 w 3694535"/>
              <a:gd name="connsiteY21-3008" fmla="*/ 3401822 h 4523651"/>
              <a:gd name="connsiteX22-3009" fmla="*/ 2169042 w 3694535"/>
              <a:gd name="connsiteY22-3010" fmla="*/ 3848389 h 4523651"/>
              <a:gd name="connsiteX23-3011" fmla="*/ 3317358 w 3694535"/>
              <a:gd name="connsiteY23-3012" fmla="*/ 3125375 h 4523651"/>
              <a:gd name="connsiteX24-3013" fmla="*/ 2194317 w 3694535"/>
              <a:gd name="connsiteY24-3014" fmla="*/ 4062252 h 4523651"/>
              <a:gd name="connsiteX25-3015" fmla="*/ 2232838 w 3694535"/>
              <a:gd name="connsiteY25-3016" fmla="*/ 4507608 h 4523651"/>
              <a:gd name="connsiteX26-3017" fmla="*/ 2218194 w 3694535"/>
              <a:gd name="connsiteY26-3018" fmla="*/ 4522716 h 4523651"/>
              <a:gd name="connsiteX27-3019" fmla="*/ 1743740 w 3694535"/>
              <a:gd name="connsiteY27-3020" fmla="*/ 4523651 h 4523651"/>
              <a:gd name="connsiteX0-3021" fmla="*/ 1743740 w 3694535"/>
              <a:gd name="connsiteY0-3022" fmla="*/ 4523651 h 4523651"/>
              <a:gd name="connsiteX1-3023" fmla="*/ 1796903 w 3694535"/>
              <a:gd name="connsiteY1-3024" fmla="*/ 3816491 h 4523651"/>
              <a:gd name="connsiteX2-3025" fmla="*/ 1307805 w 3694535"/>
              <a:gd name="connsiteY2-3026" fmla="*/ 3412454 h 4523651"/>
              <a:gd name="connsiteX3-3027" fmla="*/ 31898 w 3694535"/>
              <a:gd name="connsiteY3-3028" fmla="*/ 2976519 h 4523651"/>
              <a:gd name="connsiteX4-3029" fmla="*/ 1127052 w 3694535"/>
              <a:gd name="connsiteY4-3030" fmla="*/ 3274231 h 4523651"/>
              <a:gd name="connsiteX5-3031" fmla="*/ 393405 w 3694535"/>
              <a:gd name="connsiteY5-3032" fmla="*/ 2487422 h 4523651"/>
              <a:gd name="connsiteX6-3033" fmla="*/ 1775638 w 3694535"/>
              <a:gd name="connsiteY6-3034" fmla="*/ 3550677 h 4523651"/>
              <a:gd name="connsiteX7-3035" fmla="*/ 1679945 w 3694535"/>
              <a:gd name="connsiteY7-3036" fmla="*/ 2423626 h 4523651"/>
              <a:gd name="connsiteX8-3037" fmla="*/ 0 w 3694535"/>
              <a:gd name="connsiteY8-3038" fmla="*/ 786212 h 4523651"/>
              <a:gd name="connsiteX9-3039" fmla="*/ 988828 w 3694535"/>
              <a:gd name="connsiteY9-3040" fmla="*/ 1955794 h 4523651"/>
              <a:gd name="connsiteX10-3041" fmla="*/ 1137684 w 3694535"/>
              <a:gd name="connsiteY10-3042" fmla="*/ 892538 h 4523651"/>
              <a:gd name="connsiteX11-3043" fmla="*/ 1222745 w 3694535"/>
              <a:gd name="connsiteY11-3044" fmla="*/ 2094017 h 4523651"/>
              <a:gd name="connsiteX12-3045" fmla="*/ 1690577 w 3694535"/>
              <a:gd name="connsiteY12-3046" fmla="*/ 2221608 h 4523651"/>
              <a:gd name="connsiteX13-3047" fmla="*/ 1956391 w 3694535"/>
              <a:gd name="connsiteY13-3048" fmla="*/ 31301 h 4523651"/>
              <a:gd name="connsiteX14-3049" fmla="*/ 2027834 w 3694535"/>
              <a:gd name="connsiteY14-3050" fmla="*/ 1017517 h 4523651"/>
              <a:gd name="connsiteX15-3051" fmla="*/ 1881963 w 3694535"/>
              <a:gd name="connsiteY15-3052" fmla="*/ 2264138 h 4523651"/>
              <a:gd name="connsiteX16-3053" fmla="*/ 2057494 w 3694535"/>
              <a:gd name="connsiteY16-3054" fmla="*/ 3077622 h 4523651"/>
              <a:gd name="connsiteX17-3055" fmla="*/ 2647507 w 3694535"/>
              <a:gd name="connsiteY17-3056" fmla="*/ 2551217 h 4523651"/>
              <a:gd name="connsiteX18-3057" fmla="*/ 2913694 w 3694535"/>
              <a:gd name="connsiteY18-3058" fmla="*/ 1323063 h 4523651"/>
              <a:gd name="connsiteX19-3059" fmla="*/ 2806809 w 3694535"/>
              <a:gd name="connsiteY19-3060" fmla="*/ 2414392 h 4523651"/>
              <a:gd name="connsiteX20-3061" fmla="*/ 3694535 w 3694535"/>
              <a:gd name="connsiteY20-3062" fmla="*/ 1155553 h 4523651"/>
              <a:gd name="connsiteX21-3063" fmla="*/ 2222205 w 3694535"/>
              <a:gd name="connsiteY21-3064" fmla="*/ 3401822 h 4523651"/>
              <a:gd name="connsiteX22-3065" fmla="*/ 2169042 w 3694535"/>
              <a:gd name="connsiteY22-3066" fmla="*/ 3848389 h 4523651"/>
              <a:gd name="connsiteX23-3067" fmla="*/ 3317358 w 3694535"/>
              <a:gd name="connsiteY23-3068" fmla="*/ 3125375 h 4523651"/>
              <a:gd name="connsiteX24-3069" fmla="*/ 2194317 w 3694535"/>
              <a:gd name="connsiteY24-3070" fmla="*/ 4062252 h 4523651"/>
              <a:gd name="connsiteX25-3071" fmla="*/ 2232838 w 3694535"/>
              <a:gd name="connsiteY25-3072" fmla="*/ 4507608 h 4523651"/>
              <a:gd name="connsiteX26-3073" fmla="*/ 2218194 w 3694535"/>
              <a:gd name="connsiteY26-3074" fmla="*/ 4522716 h 4523651"/>
              <a:gd name="connsiteX27-3075" fmla="*/ 1743740 w 3694535"/>
              <a:gd name="connsiteY27-3076" fmla="*/ 4523651 h 4523651"/>
              <a:gd name="connsiteX0-3077" fmla="*/ 1743740 w 3694535"/>
              <a:gd name="connsiteY0-3078" fmla="*/ 4523651 h 4523651"/>
              <a:gd name="connsiteX1-3079" fmla="*/ 1796903 w 3694535"/>
              <a:gd name="connsiteY1-3080" fmla="*/ 3816491 h 4523651"/>
              <a:gd name="connsiteX2-3081" fmla="*/ 1307805 w 3694535"/>
              <a:gd name="connsiteY2-3082" fmla="*/ 3412454 h 4523651"/>
              <a:gd name="connsiteX3-3083" fmla="*/ 31898 w 3694535"/>
              <a:gd name="connsiteY3-3084" fmla="*/ 2976519 h 4523651"/>
              <a:gd name="connsiteX4-3085" fmla="*/ 1127052 w 3694535"/>
              <a:gd name="connsiteY4-3086" fmla="*/ 3274231 h 4523651"/>
              <a:gd name="connsiteX5-3087" fmla="*/ 393405 w 3694535"/>
              <a:gd name="connsiteY5-3088" fmla="*/ 2487422 h 4523651"/>
              <a:gd name="connsiteX6-3089" fmla="*/ 1775638 w 3694535"/>
              <a:gd name="connsiteY6-3090" fmla="*/ 3550677 h 4523651"/>
              <a:gd name="connsiteX7-3091" fmla="*/ 1679945 w 3694535"/>
              <a:gd name="connsiteY7-3092" fmla="*/ 2423626 h 4523651"/>
              <a:gd name="connsiteX8-3093" fmla="*/ 0 w 3694535"/>
              <a:gd name="connsiteY8-3094" fmla="*/ 786212 h 4523651"/>
              <a:gd name="connsiteX9-3095" fmla="*/ 988828 w 3694535"/>
              <a:gd name="connsiteY9-3096" fmla="*/ 1955794 h 4523651"/>
              <a:gd name="connsiteX10-3097" fmla="*/ 1137684 w 3694535"/>
              <a:gd name="connsiteY10-3098" fmla="*/ 892538 h 4523651"/>
              <a:gd name="connsiteX11-3099" fmla="*/ 1222745 w 3694535"/>
              <a:gd name="connsiteY11-3100" fmla="*/ 2094017 h 4523651"/>
              <a:gd name="connsiteX12-3101" fmla="*/ 1690577 w 3694535"/>
              <a:gd name="connsiteY12-3102" fmla="*/ 2221608 h 4523651"/>
              <a:gd name="connsiteX13-3103" fmla="*/ 1956391 w 3694535"/>
              <a:gd name="connsiteY13-3104" fmla="*/ 31301 h 4523651"/>
              <a:gd name="connsiteX14-3105" fmla="*/ 2027834 w 3694535"/>
              <a:gd name="connsiteY14-3106" fmla="*/ 1017517 h 4523651"/>
              <a:gd name="connsiteX15-3107" fmla="*/ 1881963 w 3694535"/>
              <a:gd name="connsiteY15-3108" fmla="*/ 2264138 h 4523651"/>
              <a:gd name="connsiteX16-3109" fmla="*/ 2057494 w 3694535"/>
              <a:gd name="connsiteY16-3110" fmla="*/ 3077622 h 4523651"/>
              <a:gd name="connsiteX17-3111" fmla="*/ 2647507 w 3694535"/>
              <a:gd name="connsiteY17-3112" fmla="*/ 2551217 h 4523651"/>
              <a:gd name="connsiteX18-3113" fmla="*/ 2913694 w 3694535"/>
              <a:gd name="connsiteY18-3114" fmla="*/ 1323063 h 4523651"/>
              <a:gd name="connsiteX19-3115" fmla="*/ 2806809 w 3694535"/>
              <a:gd name="connsiteY19-3116" fmla="*/ 2414392 h 4523651"/>
              <a:gd name="connsiteX20-3117" fmla="*/ 3694535 w 3694535"/>
              <a:gd name="connsiteY20-3118" fmla="*/ 1155553 h 4523651"/>
              <a:gd name="connsiteX21-3119" fmla="*/ 2222205 w 3694535"/>
              <a:gd name="connsiteY21-3120" fmla="*/ 3401822 h 4523651"/>
              <a:gd name="connsiteX22-3121" fmla="*/ 2169042 w 3694535"/>
              <a:gd name="connsiteY22-3122" fmla="*/ 3848389 h 4523651"/>
              <a:gd name="connsiteX23-3123" fmla="*/ 3317358 w 3694535"/>
              <a:gd name="connsiteY23-3124" fmla="*/ 3125375 h 4523651"/>
              <a:gd name="connsiteX24-3125" fmla="*/ 2194317 w 3694535"/>
              <a:gd name="connsiteY24-3126" fmla="*/ 4062252 h 4523651"/>
              <a:gd name="connsiteX25-3127" fmla="*/ 2232838 w 3694535"/>
              <a:gd name="connsiteY25-3128" fmla="*/ 4507608 h 4523651"/>
              <a:gd name="connsiteX26-3129" fmla="*/ 2218194 w 3694535"/>
              <a:gd name="connsiteY26-3130" fmla="*/ 4522716 h 4523651"/>
              <a:gd name="connsiteX27-3131" fmla="*/ 1743740 w 3694535"/>
              <a:gd name="connsiteY27-3132" fmla="*/ 4523651 h 4523651"/>
              <a:gd name="connsiteX0-3133" fmla="*/ 1743740 w 3694535"/>
              <a:gd name="connsiteY0-3134" fmla="*/ 4523651 h 4523651"/>
              <a:gd name="connsiteX1-3135" fmla="*/ 1796903 w 3694535"/>
              <a:gd name="connsiteY1-3136" fmla="*/ 3816491 h 4523651"/>
              <a:gd name="connsiteX2-3137" fmla="*/ 1307805 w 3694535"/>
              <a:gd name="connsiteY2-3138" fmla="*/ 3412454 h 4523651"/>
              <a:gd name="connsiteX3-3139" fmla="*/ 31898 w 3694535"/>
              <a:gd name="connsiteY3-3140" fmla="*/ 2976519 h 4523651"/>
              <a:gd name="connsiteX4-3141" fmla="*/ 1127052 w 3694535"/>
              <a:gd name="connsiteY4-3142" fmla="*/ 3274231 h 4523651"/>
              <a:gd name="connsiteX5-3143" fmla="*/ 393405 w 3694535"/>
              <a:gd name="connsiteY5-3144" fmla="*/ 2487422 h 4523651"/>
              <a:gd name="connsiteX6-3145" fmla="*/ 1775638 w 3694535"/>
              <a:gd name="connsiteY6-3146" fmla="*/ 3550677 h 4523651"/>
              <a:gd name="connsiteX7-3147" fmla="*/ 1679945 w 3694535"/>
              <a:gd name="connsiteY7-3148" fmla="*/ 2423626 h 4523651"/>
              <a:gd name="connsiteX8-3149" fmla="*/ 0 w 3694535"/>
              <a:gd name="connsiteY8-3150" fmla="*/ 786212 h 4523651"/>
              <a:gd name="connsiteX9-3151" fmla="*/ 988828 w 3694535"/>
              <a:gd name="connsiteY9-3152" fmla="*/ 1955794 h 4523651"/>
              <a:gd name="connsiteX10-3153" fmla="*/ 1137684 w 3694535"/>
              <a:gd name="connsiteY10-3154" fmla="*/ 892538 h 4523651"/>
              <a:gd name="connsiteX11-3155" fmla="*/ 1222745 w 3694535"/>
              <a:gd name="connsiteY11-3156" fmla="*/ 2094017 h 4523651"/>
              <a:gd name="connsiteX12-3157" fmla="*/ 1690577 w 3694535"/>
              <a:gd name="connsiteY12-3158" fmla="*/ 2221608 h 4523651"/>
              <a:gd name="connsiteX13-3159" fmla="*/ 1956391 w 3694535"/>
              <a:gd name="connsiteY13-3160" fmla="*/ 31301 h 4523651"/>
              <a:gd name="connsiteX14-3161" fmla="*/ 2027834 w 3694535"/>
              <a:gd name="connsiteY14-3162" fmla="*/ 1017517 h 4523651"/>
              <a:gd name="connsiteX15-3163" fmla="*/ 1881963 w 3694535"/>
              <a:gd name="connsiteY15-3164" fmla="*/ 2264138 h 4523651"/>
              <a:gd name="connsiteX16-3165" fmla="*/ 2057494 w 3694535"/>
              <a:gd name="connsiteY16-3166" fmla="*/ 3077622 h 4523651"/>
              <a:gd name="connsiteX17-3167" fmla="*/ 2647507 w 3694535"/>
              <a:gd name="connsiteY17-3168" fmla="*/ 2551217 h 4523651"/>
              <a:gd name="connsiteX18-3169" fmla="*/ 2913694 w 3694535"/>
              <a:gd name="connsiteY18-3170" fmla="*/ 1323063 h 4523651"/>
              <a:gd name="connsiteX19-3171" fmla="*/ 2806809 w 3694535"/>
              <a:gd name="connsiteY19-3172" fmla="*/ 2414392 h 4523651"/>
              <a:gd name="connsiteX20-3173" fmla="*/ 3694535 w 3694535"/>
              <a:gd name="connsiteY20-3174" fmla="*/ 1155553 h 4523651"/>
              <a:gd name="connsiteX21-3175" fmla="*/ 2222205 w 3694535"/>
              <a:gd name="connsiteY21-3176" fmla="*/ 3401822 h 4523651"/>
              <a:gd name="connsiteX22-3177" fmla="*/ 2169042 w 3694535"/>
              <a:gd name="connsiteY22-3178" fmla="*/ 3848389 h 4523651"/>
              <a:gd name="connsiteX23-3179" fmla="*/ 3317358 w 3694535"/>
              <a:gd name="connsiteY23-3180" fmla="*/ 3125375 h 4523651"/>
              <a:gd name="connsiteX24-3181" fmla="*/ 2194317 w 3694535"/>
              <a:gd name="connsiteY24-3182" fmla="*/ 4062252 h 4523651"/>
              <a:gd name="connsiteX25-3183" fmla="*/ 2232838 w 3694535"/>
              <a:gd name="connsiteY25-3184" fmla="*/ 4507608 h 4523651"/>
              <a:gd name="connsiteX26-3185" fmla="*/ 2218194 w 3694535"/>
              <a:gd name="connsiteY26-3186" fmla="*/ 4522716 h 4523651"/>
              <a:gd name="connsiteX27-3187" fmla="*/ 1743740 w 3694535"/>
              <a:gd name="connsiteY27-3188" fmla="*/ 4523651 h 4523651"/>
              <a:gd name="connsiteX0-3189" fmla="*/ 1743740 w 3694535"/>
              <a:gd name="connsiteY0-3190" fmla="*/ 4523651 h 4523651"/>
              <a:gd name="connsiteX1-3191" fmla="*/ 1796903 w 3694535"/>
              <a:gd name="connsiteY1-3192" fmla="*/ 3816491 h 4523651"/>
              <a:gd name="connsiteX2-3193" fmla="*/ 1307805 w 3694535"/>
              <a:gd name="connsiteY2-3194" fmla="*/ 3412454 h 4523651"/>
              <a:gd name="connsiteX3-3195" fmla="*/ 31898 w 3694535"/>
              <a:gd name="connsiteY3-3196" fmla="*/ 2976519 h 4523651"/>
              <a:gd name="connsiteX4-3197" fmla="*/ 1127052 w 3694535"/>
              <a:gd name="connsiteY4-3198" fmla="*/ 3274231 h 4523651"/>
              <a:gd name="connsiteX5-3199" fmla="*/ 393405 w 3694535"/>
              <a:gd name="connsiteY5-3200" fmla="*/ 2487422 h 4523651"/>
              <a:gd name="connsiteX6-3201" fmla="*/ 1775638 w 3694535"/>
              <a:gd name="connsiteY6-3202" fmla="*/ 3550677 h 4523651"/>
              <a:gd name="connsiteX7-3203" fmla="*/ 1679945 w 3694535"/>
              <a:gd name="connsiteY7-3204" fmla="*/ 2423626 h 4523651"/>
              <a:gd name="connsiteX8-3205" fmla="*/ 0 w 3694535"/>
              <a:gd name="connsiteY8-3206" fmla="*/ 786212 h 4523651"/>
              <a:gd name="connsiteX9-3207" fmla="*/ 988828 w 3694535"/>
              <a:gd name="connsiteY9-3208" fmla="*/ 1955794 h 4523651"/>
              <a:gd name="connsiteX10-3209" fmla="*/ 1137684 w 3694535"/>
              <a:gd name="connsiteY10-3210" fmla="*/ 892538 h 4523651"/>
              <a:gd name="connsiteX11-3211" fmla="*/ 1222745 w 3694535"/>
              <a:gd name="connsiteY11-3212" fmla="*/ 2094017 h 4523651"/>
              <a:gd name="connsiteX12-3213" fmla="*/ 1690577 w 3694535"/>
              <a:gd name="connsiteY12-3214" fmla="*/ 2221608 h 4523651"/>
              <a:gd name="connsiteX13-3215" fmla="*/ 1956391 w 3694535"/>
              <a:gd name="connsiteY13-3216" fmla="*/ 31301 h 4523651"/>
              <a:gd name="connsiteX14-3217" fmla="*/ 2027834 w 3694535"/>
              <a:gd name="connsiteY14-3218" fmla="*/ 1017517 h 4523651"/>
              <a:gd name="connsiteX15-3219" fmla="*/ 1881963 w 3694535"/>
              <a:gd name="connsiteY15-3220" fmla="*/ 2264138 h 4523651"/>
              <a:gd name="connsiteX16-3221" fmla="*/ 2057494 w 3694535"/>
              <a:gd name="connsiteY16-3222" fmla="*/ 3077622 h 4523651"/>
              <a:gd name="connsiteX17-3223" fmla="*/ 2647507 w 3694535"/>
              <a:gd name="connsiteY17-3224" fmla="*/ 2551217 h 4523651"/>
              <a:gd name="connsiteX18-3225" fmla="*/ 2913694 w 3694535"/>
              <a:gd name="connsiteY18-3226" fmla="*/ 1323063 h 4523651"/>
              <a:gd name="connsiteX19-3227" fmla="*/ 2806809 w 3694535"/>
              <a:gd name="connsiteY19-3228" fmla="*/ 2414392 h 4523651"/>
              <a:gd name="connsiteX20-3229" fmla="*/ 3694535 w 3694535"/>
              <a:gd name="connsiteY20-3230" fmla="*/ 1155553 h 4523651"/>
              <a:gd name="connsiteX21-3231" fmla="*/ 2222205 w 3694535"/>
              <a:gd name="connsiteY21-3232" fmla="*/ 3401822 h 4523651"/>
              <a:gd name="connsiteX22-3233" fmla="*/ 2169042 w 3694535"/>
              <a:gd name="connsiteY22-3234" fmla="*/ 3848389 h 4523651"/>
              <a:gd name="connsiteX23-3235" fmla="*/ 3317358 w 3694535"/>
              <a:gd name="connsiteY23-3236" fmla="*/ 3125375 h 4523651"/>
              <a:gd name="connsiteX24-3237" fmla="*/ 2194317 w 3694535"/>
              <a:gd name="connsiteY24-3238" fmla="*/ 4062252 h 4523651"/>
              <a:gd name="connsiteX25-3239" fmla="*/ 2232838 w 3694535"/>
              <a:gd name="connsiteY25-3240" fmla="*/ 4507608 h 4523651"/>
              <a:gd name="connsiteX26-3241" fmla="*/ 2218194 w 3694535"/>
              <a:gd name="connsiteY26-3242" fmla="*/ 4522716 h 4523651"/>
              <a:gd name="connsiteX27-3243" fmla="*/ 1743740 w 3694535"/>
              <a:gd name="connsiteY27-3244" fmla="*/ 4523651 h 4523651"/>
              <a:gd name="connsiteX0-3245" fmla="*/ 1743740 w 3694535"/>
              <a:gd name="connsiteY0-3246" fmla="*/ 4522819 h 4522819"/>
              <a:gd name="connsiteX1-3247" fmla="*/ 1796903 w 3694535"/>
              <a:gd name="connsiteY1-3248" fmla="*/ 3815659 h 4522819"/>
              <a:gd name="connsiteX2-3249" fmla="*/ 1307805 w 3694535"/>
              <a:gd name="connsiteY2-3250" fmla="*/ 3411622 h 4522819"/>
              <a:gd name="connsiteX3-3251" fmla="*/ 31898 w 3694535"/>
              <a:gd name="connsiteY3-3252" fmla="*/ 2975687 h 4522819"/>
              <a:gd name="connsiteX4-3253" fmla="*/ 1127052 w 3694535"/>
              <a:gd name="connsiteY4-3254" fmla="*/ 3273399 h 4522819"/>
              <a:gd name="connsiteX5-3255" fmla="*/ 393405 w 3694535"/>
              <a:gd name="connsiteY5-3256" fmla="*/ 2486590 h 4522819"/>
              <a:gd name="connsiteX6-3257" fmla="*/ 1775638 w 3694535"/>
              <a:gd name="connsiteY6-3258" fmla="*/ 3549845 h 4522819"/>
              <a:gd name="connsiteX7-3259" fmla="*/ 1679945 w 3694535"/>
              <a:gd name="connsiteY7-3260" fmla="*/ 2422794 h 4522819"/>
              <a:gd name="connsiteX8-3261" fmla="*/ 0 w 3694535"/>
              <a:gd name="connsiteY8-3262" fmla="*/ 785380 h 4522819"/>
              <a:gd name="connsiteX9-3263" fmla="*/ 988828 w 3694535"/>
              <a:gd name="connsiteY9-3264" fmla="*/ 1954962 h 4522819"/>
              <a:gd name="connsiteX10-3265" fmla="*/ 1137684 w 3694535"/>
              <a:gd name="connsiteY10-3266" fmla="*/ 891706 h 4522819"/>
              <a:gd name="connsiteX11-3267" fmla="*/ 1222745 w 3694535"/>
              <a:gd name="connsiteY11-3268" fmla="*/ 2093185 h 4522819"/>
              <a:gd name="connsiteX12-3269" fmla="*/ 1690577 w 3694535"/>
              <a:gd name="connsiteY12-3270" fmla="*/ 2220776 h 4522819"/>
              <a:gd name="connsiteX13-3271" fmla="*/ 1956391 w 3694535"/>
              <a:gd name="connsiteY13-3272" fmla="*/ 30469 h 4522819"/>
              <a:gd name="connsiteX14-3273" fmla="*/ 2027834 w 3694535"/>
              <a:gd name="connsiteY14-3274" fmla="*/ 1016685 h 4522819"/>
              <a:gd name="connsiteX15-3275" fmla="*/ 1881963 w 3694535"/>
              <a:gd name="connsiteY15-3276" fmla="*/ 2090854 h 4522819"/>
              <a:gd name="connsiteX16-3277" fmla="*/ 2057494 w 3694535"/>
              <a:gd name="connsiteY16-3278" fmla="*/ 3076790 h 4522819"/>
              <a:gd name="connsiteX17-3279" fmla="*/ 2647507 w 3694535"/>
              <a:gd name="connsiteY17-3280" fmla="*/ 2550385 h 4522819"/>
              <a:gd name="connsiteX18-3281" fmla="*/ 2913694 w 3694535"/>
              <a:gd name="connsiteY18-3282" fmla="*/ 1322231 h 4522819"/>
              <a:gd name="connsiteX19-3283" fmla="*/ 2806809 w 3694535"/>
              <a:gd name="connsiteY19-3284" fmla="*/ 2413560 h 4522819"/>
              <a:gd name="connsiteX20-3285" fmla="*/ 3694535 w 3694535"/>
              <a:gd name="connsiteY20-3286" fmla="*/ 1154721 h 4522819"/>
              <a:gd name="connsiteX21-3287" fmla="*/ 2222205 w 3694535"/>
              <a:gd name="connsiteY21-3288" fmla="*/ 3400990 h 4522819"/>
              <a:gd name="connsiteX22-3289" fmla="*/ 2169042 w 3694535"/>
              <a:gd name="connsiteY22-3290" fmla="*/ 3847557 h 4522819"/>
              <a:gd name="connsiteX23-3291" fmla="*/ 3317358 w 3694535"/>
              <a:gd name="connsiteY23-3292" fmla="*/ 3124543 h 4522819"/>
              <a:gd name="connsiteX24-3293" fmla="*/ 2194317 w 3694535"/>
              <a:gd name="connsiteY24-3294" fmla="*/ 4061420 h 4522819"/>
              <a:gd name="connsiteX25-3295" fmla="*/ 2232838 w 3694535"/>
              <a:gd name="connsiteY25-3296" fmla="*/ 4506776 h 4522819"/>
              <a:gd name="connsiteX26-3297" fmla="*/ 2218194 w 3694535"/>
              <a:gd name="connsiteY26-3298" fmla="*/ 4521884 h 4522819"/>
              <a:gd name="connsiteX27-3299" fmla="*/ 1743740 w 3694535"/>
              <a:gd name="connsiteY27-3300" fmla="*/ 4522819 h 4522819"/>
              <a:gd name="connsiteX0-3301" fmla="*/ 1743740 w 3694535"/>
              <a:gd name="connsiteY0-3302" fmla="*/ 4522819 h 4522819"/>
              <a:gd name="connsiteX1-3303" fmla="*/ 1796903 w 3694535"/>
              <a:gd name="connsiteY1-3304" fmla="*/ 3815659 h 4522819"/>
              <a:gd name="connsiteX2-3305" fmla="*/ 1307805 w 3694535"/>
              <a:gd name="connsiteY2-3306" fmla="*/ 3411622 h 4522819"/>
              <a:gd name="connsiteX3-3307" fmla="*/ 31898 w 3694535"/>
              <a:gd name="connsiteY3-3308" fmla="*/ 2975687 h 4522819"/>
              <a:gd name="connsiteX4-3309" fmla="*/ 1127052 w 3694535"/>
              <a:gd name="connsiteY4-3310" fmla="*/ 3273399 h 4522819"/>
              <a:gd name="connsiteX5-3311" fmla="*/ 393405 w 3694535"/>
              <a:gd name="connsiteY5-3312" fmla="*/ 2486590 h 4522819"/>
              <a:gd name="connsiteX6-3313" fmla="*/ 1775638 w 3694535"/>
              <a:gd name="connsiteY6-3314" fmla="*/ 3549845 h 4522819"/>
              <a:gd name="connsiteX7-3315" fmla="*/ 1679945 w 3694535"/>
              <a:gd name="connsiteY7-3316" fmla="*/ 2422794 h 4522819"/>
              <a:gd name="connsiteX8-3317" fmla="*/ 0 w 3694535"/>
              <a:gd name="connsiteY8-3318" fmla="*/ 785380 h 4522819"/>
              <a:gd name="connsiteX9-3319" fmla="*/ 988828 w 3694535"/>
              <a:gd name="connsiteY9-3320" fmla="*/ 1954962 h 4522819"/>
              <a:gd name="connsiteX10-3321" fmla="*/ 1137684 w 3694535"/>
              <a:gd name="connsiteY10-3322" fmla="*/ 891706 h 4522819"/>
              <a:gd name="connsiteX11-3323" fmla="*/ 1222745 w 3694535"/>
              <a:gd name="connsiteY11-3324" fmla="*/ 2093185 h 4522819"/>
              <a:gd name="connsiteX12-3325" fmla="*/ 1690577 w 3694535"/>
              <a:gd name="connsiteY12-3326" fmla="*/ 2220776 h 4522819"/>
              <a:gd name="connsiteX13-3327" fmla="*/ 1956391 w 3694535"/>
              <a:gd name="connsiteY13-3328" fmla="*/ 30469 h 4522819"/>
              <a:gd name="connsiteX14-3329" fmla="*/ 2027834 w 3694535"/>
              <a:gd name="connsiteY14-3330" fmla="*/ 1016685 h 4522819"/>
              <a:gd name="connsiteX15-3331" fmla="*/ 1881963 w 3694535"/>
              <a:gd name="connsiteY15-3332" fmla="*/ 2090854 h 4522819"/>
              <a:gd name="connsiteX16-3333" fmla="*/ 2057494 w 3694535"/>
              <a:gd name="connsiteY16-3334" fmla="*/ 3076790 h 4522819"/>
              <a:gd name="connsiteX17-3335" fmla="*/ 2647507 w 3694535"/>
              <a:gd name="connsiteY17-3336" fmla="*/ 2550385 h 4522819"/>
              <a:gd name="connsiteX18-3337" fmla="*/ 2913694 w 3694535"/>
              <a:gd name="connsiteY18-3338" fmla="*/ 1322231 h 4522819"/>
              <a:gd name="connsiteX19-3339" fmla="*/ 2806809 w 3694535"/>
              <a:gd name="connsiteY19-3340" fmla="*/ 2413560 h 4522819"/>
              <a:gd name="connsiteX20-3341" fmla="*/ 3694535 w 3694535"/>
              <a:gd name="connsiteY20-3342" fmla="*/ 1154721 h 4522819"/>
              <a:gd name="connsiteX21-3343" fmla="*/ 2222205 w 3694535"/>
              <a:gd name="connsiteY21-3344" fmla="*/ 3400990 h 4522819"/>
              <a:gd name="connsiteX22-3345" fmla="*/ 2169042 w 3694535"/>
              <a:gd name="connsiteY22-3346" fmla="*/ 3847557 h 4522819"/>
              <a:gd name="connsiteX23-3347" fmla="*/ 3317358 w 3694535"/>
              <a:gd name="connsiteY23-3348" fmla="*/ 3124543 h 4522819"/>
              <a:gd name="connsiteX24-3349" fmla="*/ 2194317 w 3694535"/>
              <a:gd name="connsiteY24-3350" fmla="*/ 4061420 h 4522819"/>
              <a:gd name="connsiteX25-3351" fmla="*/ 2232838 w 3694535"/>
              <a:gd name="connsiteY25-3352" fmla="*/ 4506776 h 4522819"/>
              <a:gd name="connsiteX26-3353" fmla="*/ 2218194 w 3694535"/>
              <a:gd name="connsiteY26-3354" fmla="*/ 4521884 h 4522819"/>
              <a:gd name="connsiteX27-3355" fmla="*/ 1743740 w 3694535"/>
              <a:gd name="connsiteY27-3356" fmla="*/ 4522819 h 4522819"/>
              <a:gd name="connsiteX0-3357" fmla="*/ 1743740 w 3694535"/>
              <a:gd name="connsiteY0-3358" fmla="*/ 4522814 h 4522814"/>
              <a:gd name="connsiteX1-3359" fmla="*/ 1796903 w 3694535"/>
              <a:gd name="connsiteY1-3360" fmla="*/ 3815654 h 4522814"/>
              <a:gd name="connsiteX2-3361" fmla="*/ 1307805 w 3694535"/>
              <a:gd name="connsiteY2-3362" fmla="*/ 3411617 h 4522814"/>
              <a:gd name="connsiteX3-3363" fmla="*/ 31898 w 3694535"/>
              <a:gd name="connsiteY3-3364" fmla="*/ 2975682 h 4522814"/>
              <a:gd name="connsiteX4-3365" fmla="*/ 1127052 w 3694535"/>
              <a:gd name="connsiteY4-3366" fmla="*/ 3273394 h 4522814"/>
              <a:gd name="connsiteX5-3367" fmla="*/ 393405 w 3694535"/>
              <a:gd name="connsiteY5-3368" fmla="*/ 2486585 h 4522814"/>
              <a:gd name="connsiteX6-3369" fmla="*/ 1775638 w 3694535"/>
              <a:gd name="connsiteY6-3370" fmla="*/ 3549840 h 4522814"/>
              <a:gd name="connsiteX7-3371" fmla="*/ 1679945 w 3694535"/>
              <a:gd name="connsiteY7-3372" fmla="*/ 2422789 h 4522814"/>
              <a:gd name="connsiteX8-3373" fmla="*/ 0 w 3694535"/>
              <a:gd name="connsiteY8-3374" fmla="*/ 785375 h 4522814"/>
              <a:gd name="connsiteX9-3375" fmla="*/ 988828 w 3694535"/>
              <a:gd name="connsiteY9-3376" fmla="*/ 1954957 h 4522814"/>
              <a:gd name="connsiteX10-3377" fmla="*/ 1137684 w 3694535"/>
              <a:gd name="connsiteY10-3378" fmla="*/ 891701 h 4522814"/>
              <a:gd name="connsiteX11-3379" fmla="*/ 1222745 w 3694535"/>
              <a:gd name="connsiteY11-3380" fmla="*/ 2093180 h 4522814"/>
              <a:gd name="connsiteX12-3381" fmla="*/ 1690577 w 3694535"/>
              <a:gd name="connsiteY12-3382" fmla="*/ 2220771 h 4522814"/>
              <a:gd name="connsiteX13-3383" fmla="*/ 1956391 w 3694535"/>
              <a:gd name="connsiteY13-3384" fmla="*/ 30464 h 4522814"/>
              <a:gd name="connsiteX14-3385" fmla="*/ 2027834 w 3694535"/>
              <a:gd name="connsiteY14-3386" fmla="*/ 1016680 h 4522814"/>
              <a:gd name="connsiteX15-3387" fmla="*/ 1881963 w 3694535"/>
              <a:gd name="connsiteY15-3388" fmla="*/ 2090849 h 4522814"/>
              <a:gd name="connsiteX16-3389" fmla="*/ 2057494 w 3694535"/>
              <a:gd name="connsiteY16-3390" fmla="*/ 3076785 h 4522814"/>
              <a:gd name="connsiteX17-3391" fmla="*/ 2647507 w 3694535"/>
              <a:gd name="connsiteY17-3392" fmla="*/ 2550380 h 4522814"/>
              <a:gd name="connsiteX18-3393" fmla="*/ 2913694 w 3694535"/>
              <a:gd name="connsiteY18-3394" fmla="*/ 1322226 h 4522814"/>
              <a:gd name="connsiteX19-3395" fmla="*/ 2806809 w 3694535"/>
              <a:gd name="connsiteY19-3396" fmla="*/ 2413555 h 4522814"/>
              <a:gd name="connsiteX20-3397" fmla="*/ 3694535 w 3694535"/>
              <a:gd name="connsiteY20-3398" fmla="*/ 1154716 h 4522814"/>
              <a:gd name="connsiteX21-3399" fmla="*/ 2222205 w 3694535"/>
              <a:gd name="connsiteY21-3400" fmla="*/ 3400985 h 4522814"/>
              <a:gd name="connsiteX22-3401" fmla="*/ 2169042 w 3694535"/>
              <a:gd name="connsiteY22-3402" fmla="*/ 3847552 h 4522814"/>
              <a:gd name="connsiteX23-3403" fmla="*/ 3317358 w 3694535"/>
              <a:gd name="connsiteY23-3404" fmla="*/ 3124538 h 4522814"/>
              <a:gd name="connsiteX24-3405" fmla="*/ 2194317 w 3694535"/>
              <a:gd name="connsiteY24-3406" fmla="*/ 4061415 h 4522814"/>
              <a:gd name="connsiteX25-3407" fmla="*/ 2232838 w 3694535"/>
              <a:gd name="connsiteY25-3408" fmla="*/ 4506771 h 4522814"/>
              <a:gd name="connsiteX26-3409" fmla="*/ 2218194 w 3694535"/>
              <a:gd name="connsiteY26-3410" fmla="*/ 4521879 h 4522814"/>
              <a:gd name="connsiteX27-3411" fmla="*/ 1743740 w 3694535"/>
              <a:gd name="connsiteY27-3412" fmla="*/ 4522814 h 4522814"/>
              <a:gd name="connsiteX0-3413" fmla="*/ 1743740 w 3694535"/>
              <a:gd name="connsiteY0-3414" fmla="*/ 4492350 h 4492350"/>
              <a:gd name="connsiteX1-3415" fmla="*/ 1796903 w 3694535"/>
              <a:gd name="connsiteY1-3416" fmla="*/ 3785190 h 4492350"/>
              <a:gd name="connsiteX2-3417" fmla="*/ 1307805 w 3694535"/>
              <a:gd name="connsiteY2-3418" fmla="*/ 3381153 h 4492350"/>
              <a:gd name="connsiteX3-3419" fmla="*/ 31898 w 3694535"/>
              <a:gd name="connsiteY3-3420" fmla="*/ 2945218 h 4492350"/>
              <a:gd name="connsiteX4-3421" fmla="*/ 1127052 w 3694535"/>
              <a:gd name="connsiteY4-3422" fmla="*/ 3242930 h 4492350"/>
              <a:gd name="connsiteX5-3423" fmla="*/ 393405 w 3694535"/>
              <a:gd name="connsiteY5-3424" fmla="*/ 2456121 h 4492350"/>
              <a:gd name="connsiteX6-3425" fmla="*/ 1775638 w 3694535"/>
              <a:gd name="connsiteY6-3426" fmla="*/ 3519376 h 4492350"/>
              <a:gd name="connsiteX7-3427" fmla="*/ 1679945 w 3694535"/>
              <a:gd name="connsiteY7-3428" fmla="*/ 2392325 h 4492350"/>
              <a:gd name="connsiteX8-3429" fmla="*/ 0 w 3694535"/>
              <a:gd name="connsiteY8-3430" fmla="*/ 754911 h 4492350"/>
              <a:gd name="connsiteX9-3431" fmla="*/ 988828 w 3694535"/>
              <a:gd name="connsiteY9-3432" fmla="*/ 1924493 h 4492350"/>
              <a:gd name="connsiteX10-3433" fmla="*/ 1137684 w 3694535"/>
              <a:gd name="connsiteY10-3434" fmla="*/ 861237 h 4492350"/>
              <a:gd name="connsiteX11-3435" fmla="*/ 1222745 w 3694535"/>
              <a:gd name="connsiteY11-3436" fmla="*/ 2062716 h 4492350"/>
              <a:gd name="connsiteX12-3437" fmla="*/ 1690577 w 3694535"/>
              <a:gd name="connsiteY12-3438" fmla="*/ 2190307 h 4492350"/>
              <a:gd name="connsiteX13-3439" fmla="*/ 1956391 w 3694535"/>
              <a:gd name="connsiteY13-3440" fmla="*/ 0 h 4492350"/>
              <a:gd name="connsiteX14-3441" fmla="*/ 2027834 w 3694535"/>
              <a:gd name="connsiteY14-3442" fmla="*/ 986216 h 4492350"/>
              <a:gd name="connsiteX15-3443" fmla="*/ 1881963 w 3694535"/>
              <a:gd name="connsiteY15-3444" fmla="*/ 2060385 h 4492350"/>
              <a:gd name="connsiteX16-3445" fmla="*/ 2057494 w 3694535"/>
              <a:gd name="connsiteY16-3446" fmla="*/ 3046321 h 4492350"/>
              <a:gd name="connsiteX17-3447" fmla="*/ 2647507 w 3694535"/>
              <a:gd name="connsiteY17-3448" fmla="*/ 2519916 h 4492350"/>
              <a:gd name="connsiteX18-3449" fmla="*/ 2913694 w 3694535"/>
              <a:gd name="connsiteY18-3450" fmla="*/ 1291762 h 4492350"/>
              <a:gd name="connsiteX19-3451" fmla="*/ 2806809 w 3694535"/>
              <a:gd name="connsiteY19-3452" fmla="*/ 2383091 h 4492350"/>
              <a:gd name="connsiteX20-3453" fmla="*/ 3694535 w 3694535"/>
              <a:gd name="connsiteY20-3454" fmla="*/ 1124252 h 4492350"/>
              <a:gd name="connsiteX21-3455" fmla="*/ 2222205 w 3694535"/>
              <a:gd name="connsiteY21-3456" fmla="*/ 3370521 h 4492350"/>
              <a:gd name="connsiteX22-3457" fmla="*/ 2169042 w 3694535"/>
              <a:gd name="connsiteY22-3458" fmla="*/ 3817088 h 4492350"/>
              <a:gd name="connsiteX23-3459" fmla="*/ 3317358 w 3694535"/>
              <a:gd name="connsiteY23-3460" fmla="*/ 3094074 h 4492350"/>
              <a:gd name="connsiteX24-3461" fmla="*/ 2194317 w 3694535"/>
              <a:gd name="connsiteY24-3462" fmla="*/ 4030951 h 4492350"/>
              <a:gd name="connsiteX25-3463" fmla="*/ 2232838 w 3694535"/>
              <a:gd name="connsiteY25-3464" fmla="*/ 4476307 h 4492350"/>
              <a:gd name="connsiteX26-3465" fmla="*/ 2218194 w 3694535"/>
              <a:gd name="connsiteY26-3466" fmla="*/ 4491415 h 4492350"/>
              <a:gd name="connsiteX27-3467" fmla="*/ 1743740 w 3694535"/>
              <a:gd name="connsiteY27-3468" fmla="*/ 4492350 h 4492350"/>
              <a:gd name="connsiteX0-3469" fmla="*/ 1743740 w 3694535"/>
              <a:gd name="connsiteY0-3470" fmla="*/ 4492350 h 4492350"/>
              <a:gd name="connsiteX1-3471" fmla="*/ 1796903 w 3694535"/>
              <a:gd name="connsiteY1-3472" fmla="*/ 3785190 h 4492350"/>
              <a:gd name="connsiteX2-3473" fmla="*/ 1307805 w 3694535"/>
              <a:gd name="connsiteY2-3474" fmla="*/ 3381153 h 4492350"/>
              <a:gd name="connsiteX3-3475" fmla="*/ 31898 w 3694535"/>
              <a:gd name="connsiteY3-3476" fmla="*/ 2945218 h 4492350"/>
              <a:gd name="connsiteX4-3477" fmla="*/ 1127052 w 3694535"/>
              <a:gd name="connsiteY4-3478" fmla="*/ 3242930 h 4492350"/>
              <a:gd name="connsiteX5-3479" fmla="*/ 393405 w 3694535"/>
              <a:gd name="connsiteY5-3480" fmla="*/ 2456121 h 4492350"/>
              <a:gd name="connsiteX6-3481" fmla="*/ 1775638 w 3694535"/>
              <a:gd name="connsiteY6-3482" fmla="*/ 3519376 h 4492350"/>
              <a:gd name="connsiteX7-3483" fmla="*/ 1679945 w 3694535"/>
              <a:gd name="connsiteY7-3484" fmla="*/ 2392325 h 4492350"/>
              <a:gd name="connsiteX8-3485" fmla="*/ 0 w 3694535"/>
              <a:gd name="connsiteY8-3486" fmla="*/ 754911 h 4492350"/>
              <a:gd name="connsiteX9-3487" fmla="*/ 988828 w 3694535"/>
              <a:gd name="connsiteY9-3488" fmla="*/ 1924493 h 4492350"/>
              <a:gd name="connsiteX10-3489" fmla="*/ 1137684 w 3694535"/>
              <a:gd name="connsiteY10-3490" fmla="*/ 861237 h 4492350"/>
              <a:gd name="connsiteX11-3491" fmla="*/ 1222745 w 3694535"/>
              <a:gd name="connsiteY11-3492" fmla="*/ 2062716 h 4492350"/>
              <a:gd name="connsiteX12-3493" fmla="*/ 1690577 w 3694535"/>
              <a:gd name="connsiteY12-3494" fmla="*/ 2190307 h 4492350"/>
              <a:gd name="connsiteX13-3495" fmla="*/ 1956391 w 3694535"/>
              <a:gd name="connsiteY13-3496" fmla="*/ 0 h 4492350"/>
              <a:gd name="connsiteX14-3497" fmla="*/ 2027834 w 3694535"/>
              <a:gd name="connsiteY14-3498" fmla="*/ 986216 h 4492350"/>
              <a:gd name="connsiteX15-3499" fmla="*/ 1881963 w 3694535"/>
              <a:gd name="connsiteY15-3500" fmla="*/ 2060385 h 4492350"/>
              <a:gd name="connsiteX16-3501" fmla="*/ 2057494 w 3694535"/>
              <a:gd name="connsiteY16-3502" fmla="*/ 3046321 h 4492350"/>
              <a:gd name="connsiteX17-3503" fmla="*/ 2647507 w 3694535"/>
              <a:gd name="connsiteY17-3504" fmla="*/ 2519916 h 4492350"/>
              <a:gd name="connsiteX18-3505" fmla="*/ 2913694 w 3694535"/>
              <a:gd name="connsiteY18-3506" fmla="*/ 1291762 h 4492350"/>
              <a:gd name="connsiteX19-3507" fmla="*/ 2806809 w 3694535"/>
              <a:gd name="connsiteY19-3508" fmla="*/ 2383091 h 4492350"/>
              <a:gd name="connsiteX20-3509" fmla="*/ 3694535 w 3694535"/>
              <a:gd name="connsiteY20-3510" fmla="*/ 1124252 h 4492350"/>
              <a:gd name="connsiteX21-3511" fmla="*/ 2222205 w 3694535"/>
              <a:gd name="connsiteY21-3512" fmla="*/ 3370521 h 4492350"/>
              <a:gd name="connsiteX22-3513" fmla="*/ 2169042 w 3694535"/>
              <a:gd name="connsiteY22-3514" fmla="*/ 3817088 h 4492350"/>
              <a:gd name="connsiteX23-3515" fmla="*/ 3317358 w 3694535"/>
              <a:gd name="connsiteY23-3516" fmla="*/ 3094074 h 4492350"/>
              <a:gd name="connsiteX24-3517" fmla="*/ 2194317 w 3694535"/>
              <a:gd name="connsiteY24-3518" fmla="*/ 4030951 h 4492350"/>
              <a:gd name="connsiteX25-3519" fmla="*/ 2232838 w 3694535"/>
              <a:gd name="connsiteY25-3520" fmla="*/ 4476307 h 4492350"/>
              <a:gd name="connsiteX26-3521" fmla="*/ 2218194 w 3694535"/>
              <a:gd name="connsiteY26-3522" fmla="*/ 4491415 h 4492350"/>
              <a:gd name="connsiteX27-3523" fmla="*/ 1743740 w 3694535"/>
              <a:gd name="connsiteY27-3524" fmla="*/ 4492350 h 4492350"/>
              <a:gd name="connsiteX0-3525" fmla="*/ 1743740 w 3694535"/>
              <a:gd name="connsiteY0-3526" fmla="*/ 4492350 h 4492350"/>
              <a:gd name="connsiteX1-3527" fmla="*/ 1796903 w 3694535"/>
              <a:gd name="connsiteY1-3528" fmla="*/ 3785190 h 4492350"/>
              <a:gd name="connsiteX2-3529" fmla="*/ 1307805 w 3694535"/>
              <a:gd name="connsiteY2-3530" fmla="*/ 3381153 h 4492350"/>
              <a:gd name="connsiteX3-3531" fmla="*/ 31898 w 3694535"/>
              <a:gd name="connsiteY3-3532" fmla="*/ 2945218 h 4492350"/>
              <a:gd name="connsiteX4-3533" fmla="*/ 1127052 w 3694535"/>
              <a:gd name="connsiteY4-3534" fmla="*/ 3242930 h 4492350"/>
              <a:gd name="connsiteX5-3535" fmla="*/ 393405 w 3694535"/>
              <a:gd name="connsiteY5-3536" fmla="*/ 2456121 h 4492350"/>
              <a:gd name="connsiteX6-3537" fmla="*/ 1775638 w 3694535"/>
              <a:gd name="connsiteY6-3538" fmla="*/ 3519376 h 4492350"/>
              <a:gd name="connsiteX7-3539" fmla="*/ 1679945 w 3694535"/>
              <a:gd name="connsiteY7-3540" fmla="*/ 2392325 h 4492350"/>
              <a:gd name="connsiteX8-3541" fmla="*/ 0 w 3694535"/>
              <a:gd name="connsiteY8-3542" fmla="*/ 754911 h 4492350"/>
              <a:gd name="connsiteX9-3543" fmla="*/ 988828 w 3694535"/>
              <a:gd name="connsiteY9-3544" fmla="*/ 1924493 h 4492350"/>
              <a:gd name="connsiteX10-3545" fmla="*/ 1137684 w 3694535"/>
              <a:gd name="connsiteY10-3546" fmla="*/ 861237 h 4492350"/>
              <a:gd name="connsiteX11-3547" fmla="*/ 1222745 w 3694535"/>
              <a:gd name="connsiteY11-3548" fmla="*/ 2062716 h 4492350"/>
              <a:gd name="connsiteX12-3549" fmla="*/ 1690577 w 3694535"/>
              <a:gd name="connsiteY12-3550" fmla="*/ 2190307 h 4492350"/>
              <a:gd name="connsiteX13-3551" fmla="*/ 1956391 w 3694535"/>
              <a:gd name="connsiteY13-3552" fmla="*/ 0 h 4492350"/>
              <a:gd name="connsiteX14-3553" fmla="*/ 2027834 w 3694535"/>
              <a:gd name="connsiteY14-3554" fmla="*/ 986216 h 4492350"/>
              <a:gd name="connsiteX15-3555" fmla="*/ 1881963 w 3694535"/>
              <a:gd name="connsiteY15-3556" fmla="*/ 2060385 h 4492350"/>
              <a:gd name="connsiteX16-3557" fmla="*/ 2057494 w 3694535"/>
              <a:gd name="connsiteY16-3558" fmla="*/ 3046321 h 4492350"/>
              <a:gd name="connsiteX17-3559" fmla="*/ 2647507 w 3694535"/>
              <a:gd name="connsiteY17-3560" fmla="*/ 2519916 h 4492350"/>
              <a:gd name="connsiteX18-3561" fmla="*/ 2913694 w 3694535"/>
              <a:gd name="connsiteY18-3562" fmla="*/ 1291762 h 4492350"/>
              <a:gd name="connsiteX19-3563" fmla="*/ 2806809 w 3694535"/>
              <a:gd name="connsiteY19-3564" fmla="*/ 2383091 h 4492350"/>
              <a:gd name="connsiteX20-3565" fmla="*/ 3694535 w 3694535"/>
              <a:gd name="connsiteY20-3566" fmla="*/ 1124252 h 4492350"/>
              <a:gd name="connsiteX21-3567" fmla="*/ 2222205 w 3694535"/>
              <a:gd name="connsiteY21-3568" fmla="*/ 3370521 h 4492350"/>
              <a:gd name="connsiteX22-3569" fmla="*/ 2169042 w 3694535"/>
              <a:gd name="connsiteY22-3570" fmla="*/ 3817088 h 4492350"/>
              <a:gd name="connsiteX23-3571" fmla="*/ 3317358 w 3694535"/>
              <a:gd name="connsiteY23-3572" fmla="*/ 3094074 h 4492350"/>
              <a:gd name="connsiteX24-3573" fmla="*/ 2194317 w 3694535"/>
              <a:gd name="connsiteY24-3574" fmla="*/ 4030951 h 4492350"/>
              <a:gd name="connsiteX25-3575" fmla="*/ 2232838 w 3694535"/>
              <a:gd name="connsiteY25-3576" fmla="*/ 4476307 h 4492350"/>
              <a:gd name="connsiteX26-3577" fmla="*/ 2218194 w 3694535"/>
              <a:gd name="connsiteY26-3578" fmla="*/ 4491415 h 4492350"/>
              <a:gd name="connsiteX27-3579" fmla="*/ 1743740 w 3694535"/>
              <a:gd name="connsiteY27-3580" fmla="*/ 4492350 h 4492350"/>
              <a:gd name="connsiteX0-3581" fmla="*/ 1743740 w 3694535"/>
              <a:gd name="connsiteY0-3582" fmla="*/ 4492350 h 4492350"/>
              <a:gd name="connsiteX1-3583" fmla="*/ 1796903 w 3694535"/>
              <a:gd name="connsiteY1-3584" fmla="*/ 3785190 h 4492350"/>
              <a:gd name="connsiteX2-3585" fmla="*/ 1307805 w 3694535"/>
              <a:gd name="connsiteY2-3586" fmla="*/ 3381153 h 4492350"/>
              <a:gd name="connsiteX3-3587" fmla="*/ 31898 w 3694535"/>
              <a:gd name="connsiteY3-3588" fmla="*/ 2945218 h 4492350"/>
              <a:gd name="connsiteX4-3589" fmla="*/ 1127052 w 3694535"/>
              <a:gd name="connsiteY4-3590" fmla="*/ 3242930 h 4492350"/>
              <a:gd name="connsiteX5-3591" fmla="*/ 393405 w 3694535"/>
              <a:gd name="connsiteY5-3592" fmla="*/ 2456121 h 4492350"/>
              <a:gd name="connsiteX6-3593" fmla="*/ 1775638 w 3694535"/>
              <a:gd name="connsiteY6-3594" fmla="*/ 3519376 h 4492350"/>
              <a:gd name="connsiteX7-3595" fmla="*/ 1679945 w 3694535"/>
              <a:gd name="connsiteY7-3596" fmla="*/ 2392325 h 4492350"/>
              <a:gd name="connsiteX8-3597" fmla="*/ 0 w 3694535"/>
              <a:gd name="connsiteY8-3598" fmla="*/ 754911 h 4492350"/>
              <a:gd name="connsiteX9-3599" fmla="*/ 988828 w 3694535"/>
              <a:gd name="connsiteY9-3600" fmla="*/ 1924493 h 4492350"/>
              <a:gd name="connsiteX10-3601" fmla="*/ 1137684 w 3694535"/>
              <a:gd name="connsiteY10-3602" fmla="*/ 861237 h 4492350"/>
              <a:gd name="connsiteX11-3603" fmla="*/ 1222745 w 3694535"/>
              <a:gd name="connsiteY11-3604" fmla="*/ 2062716 h 4492350"/>
              <a:gd name="connsiteX12-3605" fmla="*/ 1690577 w 3694535"/>
              <a:gd name="connsiteY12-3606" fmla="*/ 2190307 h 4492350"/>
              <a:gd name="connsiteX13-3607" fmla="*/ 1956391 w 3694535"/>
              <a:gd name="connsiteY13-3608" fmla="*/ 0 h 4492350"/>
              <a:gd name="connsiteX14-3609" fmla="*/ 2027834 w 3694535"/>
              <a:gd name="connsiteY14-3610" fmla="*/ 986216 h 4492350"/>
              <a:gd name="connsiteX15-3611" fmla="*/ 1881963 w 3694535"/>
              <a:gd name="connsiteY15-3612" fmla="*/ 2060385 h 4492350"/>
              <a:gd name="connsiteX16-3613" fmla="*/ 2057494 w 3694535"/>
              <a:gd name="connsiteY16-3614" fmla="*/ 3046321 h 4492350"/>
              <a:gd name="connsiteX17-3615" fmla="*/ 2647507 w 3694535"/>
              <a:gd name="connsiteY17-3616" fmla="*/ 2519916 h 4492350"/>
              <a:gd name="connsiteX18-3617" fmla="*/ 2913694 w 3694535"/>
              <a:gd name="connsiteY18-3618" fmla="*/ 1291762 h 4492350"/>
              <a:gd name="connsiteX19-3619" fmla="*/ 2806809 w 3694535"/>
              <a:gd name="connsiteY19-3620" fmla="*/ 2383091 h 4492350"/>
              <a:gd name="connsiteX20-3621" fmla="*/ 3694535 w 3694535"/>
              <a:gd name="connsiteY20-3622" fmla="*/ 1124252 h 4492350"/>
              <a:gd name="connsiteX21-3623" fmla="*/ 2222205 w 3694535"/>
              <a:gd name="connsiteY21-3624" fmla="*/ 3370521 h 4492350"/>
              <a:gd name="connsiteX22-3625" fmla="*/ 2169042 w 3694535"/>
              <a:gd name="connsiteY22-3626" fmla="*/ 3817088 h 4492350"/>
              <a:gd name="connsiteX23-3627" fmla="*/ 3317358 w 3694535"/>
              <a:gd name="connsiteY23-3628" fmla="*/ 3094074 h 4492350"/>
              <a:gd name="connsiteX24-3629" fmla="*/ 2194317 w 3694535"/>
              <a:gd name="connsiteY24-3630" fmla="*/ 4030951 h 4492350"/>
              <a:gd name="connsiteX25-3631" fmla="*/ 2232838 w 3694535"/>
              <a:gd name="connsiteY25-3632" fmla="*/ 4476307 h 4492350"/>
              <a:gd name="connsiteX26-3633" fmla="*/ 2218194 w 3694535"/>
              <a:gd name="connsiteY26-3634" fmla="*/ 4491415 h 4492350"/>
              <a:gd name="connsiteX27-3635" fmla="*/ 1743740 w 3694535"/>
              <a:gd name="connsiteY27-3636" fmla="*/ 4492350 h 4492350"/>
              <a:gd name="connsiteX0-3637" fmla="*/ 1743740 w 3694535"/>
              <a:gd name="connsiteY0-3638" fmla="*/ 4492350 h 4492350"/>
              <a:gd name="connsiteX1-3639" fmla="*/ 1796903 w 3694535"/>
              <a:gd name="connsiteY1-3640" fmla="*/ 3785190 h 4492350"/>
              <a:gd name="connsiteX2-3641" fmla="*/ 1307805 w 3694535"/>
              <a:gd name="connsiteY2-3642" fmla="*/ 3381153 h 4492350"/>
              <a:gd name="connsiteX3-3643" fmla="*/ 31898 w 3694535"/>
              <a:gd name="connsiteY3-3644" fmla="*/ 2945218 h 4492350"/>
              <a:gd name="connsiteX4-3645" fmla="*/ 1127052 w 3694535"/>
              <a:gd name="connsiteY4-3646" fmla="*/ 3242930 h 4492350"/>
              <a:gd name="connsiteX5-3647" fmla="*/ 393405 w 3694535"/>
              <a:gd name="connsiteY5-3648" fmla="*/ 2456121 h 4492350"/>
              <a:gd name="connsiteX6-3649" fmla="*/ 1775638 w 3694535"/>
              <a:gd name="connsiteY6-3650" fmla="*/ 3519376 h 4492350"/>
              <a:gd name="connsiteX7-3651" fmla="*/ 1679945 w 3694535"/>
              <a:gd name="connsiteY7-3652" fmla="*/ 2392325 h 4492350"/>
              <a:gd name="connsiteX8-3653" fmla="*/ 0 w 3694535"/>
              <a:gd name="connsiteY8-3654" fmla="*/ 754911 h 4492350"/>
              <a:gd name="connsiteX9-3655" fmla="*/ 988828 w 3694535"/>
              <a:gd name="connsiteY9-3656" fmla="*/ 1924493 h 4492350"/>
              <a:gd name="connsiteX10-3657" fmla="*/ 1137684 w 3694535"/>
              <a:gd name="connsiteY10-3658" fmla="*/ 861237 h 4492350"/>
              <a:gd name="connsiteX11-3659" fmla="*/ 1222745 w 3694535"/>
              <a:gd name="connsiteY11-3660" fmla="*/ 2062716 h 4492350"/>
              <a:gd name="connsiteX12-3661" fmla="*/ 1690577 w 3694535"/>
              <a:gd name="connsiteY12-3662" fmla="*/ 2190307 h 4492350"/>
              <a:gd name="connsiteX13-3663" fmla="*/ 1956391 w 3694535"/>
              <a:gd name="connsiteY13-3664" fmla="*/ 0 h 4492350"/>
              <a:gd name="connsiteX14-3665" fmla="*/ 2027834 w 3694535"/>
              <a:gd name="connsiteY14-3666" fmla="*/ 986216 h 4492350"/>
              <a:gd name="connsiteX15-3667" fmla="*/ 1881963 w 3694535"/>
              <a:gd name="connsiteY15-3668" fmla="*/ 2060385 h 4492350"/>
              <a:gd name="connsiteX16-3669" fmla="*/ 2057494 w 3694535"/>
              <a:gd name="connsiteY16-3670" fmla="*/ 3046321 h 4492350"/>
              <a:gd name="connsiteX17-3671" fmla="*/ 2647507 w 3694535"/>
              <a:gd name="connsiteY17-3672" fmla="*/ 2519916 h 4492350"/>
              <a:gd name="connsiteX18-3673" fmla="*/ 2913694 w 3694535"/>
              <a:gd name="connsiteY18-3674" fmla="*/ 1291762 h 4492350"/>
              <a:gd name="connsiteX19-3675" fmla="*/ 2806809 w 3694535"/>
              <a:gd name="connsiteY19-3676" fmla="*/ 2383091 h 4492350"/>
              <a:gd name="connsiteX20-3677" fmla="*/ 3694535 w 3694535"/>
              <a:gd name="connsiteY20-3678" fmla="*/ 1124252 h 4492350"/>
              <a:gd name="connsiteX21-3679" fmla="*/ 2222205 w 3694535"/>
              <a:gd name="connsiteY21-3680" fmla="*/ 3370521 h 4492350"/>
              <a:gd name="connsiteX22-3681" fmla="*/ 2169042 w 3694535"/>
              <a:gd name="connsiteY22-3682" fmla="*/ 3817088 h 4492350"/>
              <a:gd name="connsiteX23-3683" fmla="*/ 3317358 w 3694535"/>
              <a:gd name="connsiteY23-3684" fmla="*/ 3094074 h 4492350"/>
              <a:gd name="connsiteX24-3685" fmla="*/ 2194317 w 3694535"/>
              <a:gd name="connsiteY24-3686" fmla="*/ 4030951 h 4492350"/>
              <a:gd name="connsiteX25-3687" fmla="*/ 2232838 w 3694535"/>
              <a:gd name="connsiteY25-3688" fmla="*/ 4476307 h 4492350"/>
              <a:gd name="connsiteX26-3689" fmla="*/ 2218194 w 3694535"/>
              <a:gd name="connsiteY26-3690" fmla="*/ 4491415 h 4492350"/>
              <a:gd name="connsiteX27-3691" fmla="*/ 1743740 w 3694535"/>
              <a:gd name="connsiteY27-3692" fmla="*/ 4492350 h 4492350"/>
              <a:gd name="connsiteX0-3693" fmla="*/ 1743740 w 3694535"/>
              <a:gd name="connsiteY0-3694" fmla="*/ 4492350 h 4492350"/>
              <a:gd name="connsiteX1-3695" fmla="*/ 1796903 w 3694535"/>
              <a:gd name="connsiteY1-3696" fmla="*/ 3785190 h 4492350"/>
              <a:gd name="connsiteX2-3697" fmla="*/ 1307805 w 3694535"/>
              <a:gd name="connsiteY2-3698" fmla="*/ 3381153 h 4492350"/>
              <a:gd name="connsiteX3-3699" fmla="*/ 31898 w 3694535"/>
              <a:gd name="connsiteY3-3700" fmla="*/ 2945218 h 4492350"/>
              <a:gd name="connsiteX4-3701" fmla="*/ 1127052 w 3694535"/>
              <a:gd name="connsiteY4-3702" fmla="*/ 3242930 h 4492350"/>
              <a:gd name="connsiteX5-3703" fmla="*/ 393405 w 3694535"/>
              <a:gd name="connsiteY5-3704" fmla="*/ 2456121 h 4492350"/>
              <a:gd name="connsiteX6-3705" fmla="*/ 1775638 w 3694535"/>
              <a:gd name="connsiteY6-3706" fmla="*/ 3519376 h 4492350"/>
              <a:gd name="connsiteX7-3707" fmla="*/ 1679945 w 3694535"/>
              <a:gd name="connsiteY7-3708" fmla="*/ 2392325 h 4492350"/>
              <a:gd name="connsiteX8-3709" fmla="*/ 0 w 3694535"/>
              <a:gd name="connsiteY8-3710" fmla="*/ 754911 h 4492350"/>
              <a:gd name="connsiteX9-3711" fmla="*/ 988828 w 3694535"/>
              <a:gd name="connsiteY9-3712" fmla="*/ 1924493 h 4492350"/>
              <a:gd name="connsiteX10-3713" fmla="*/ 1137684 w 3694535"/>
              <a:gd name="connsiteY10-3714" fmla="*/ 861237 h 4492350"/>
              <a:gd name="connsiteX11-3715" fmla="*/ 1222745 w 3694535"/>
              <a:gd name="connsiteY11-3716" fmla="*/ 2062716 h 4492350"/>
              <a:gd name="connsiteX12-3717" fmla="*/ 1690577 w 3694535"/>
              <a:gd name="connsiteY12-3718" fmla="*/ 2190307 h 4492350"/>
              <a:gd name="connsiteX13-3719" fmla="*/ 1956391 w 3694535"/>
              <a:gd name="connsiteY13-3720" fmla="*/ 0 h 4492350"/>
              <a:gd name="connsiteX14-3721" fmla="*/ 2027834 w 3694535"/>
              <a:gd name="connsiteY14-3722" fmla="*/ 986216 h 4492350"/>
              <a:gd name="connsiteX15-3723" fmla="*/ 1881963 w 3694535"/>
              <a:gd name="connsiteY15-3724" fmla="*/ 2060385 h 4492350"/>
              <a:gd name="connsiteX16-3725" fmla="*/ 2057494 w 3694535"/>
              <a:gd name="connsiteY16-3726" fmla="*/ 3046321 h 4492350"/>
              <a:gd name="connsiteX17-3727" fmla="*/ 2647507 w 3694535"/>
              <a:gd name="connsiteY17-3728" fmla="*/ 2519916 h 4492350"/>
              <a:gd name="connsiteX18-3729" fmla="*/ 2913694 w 3694535"/>
              <a:gd name="connsiteY18-3730" fmla="*/ 1291762 h 4492350"/>
              <a:gd name="connsiteX19-3731" fmla="*/ 2806809 w 3694535"/>
              <a:gd name="connsiteY19-3732" fmla="*/ 2383091 h 4492350"/>
              <a:gd name="connsiteX20-3733" fmla="*/ 3694535 w 3694535"/>
              <a:gd name="connsiteY20-3734" fmla="*/ 1124252 h 4492350"/>
              <a:gd name="connsiteX21-3735" fmla="*/ 2222205 w 3694535"/>
              <a:gd name="connsiteY21-3736" fmla="*/ 3370521 h 4492350"/>
              <a:gd name="connsiteX22-3737" fmla="*/ 2169042 w 3694535"/>
              <a:gd name="connsiteY22-3738" fmla="*/ 3817088 h 4492350"/>
              <a:gd name="connsiteX23-3739" fmla="*/ 3317358 w 3694535"/>
              <a:gd name="connsiteY23-3740" fmla="*/ 3094074 h 4492350"/>
              <a:gd name="connsiteX24-3741" fmla="*/ 2194317 w 3694535"/>
              <a:gd name="connsiteY24-3742" fmla="*/ 4030951 h 4492350"/>
              <a:gd name="connsiteX25-3743" fmla="*/ 2232838 w 3694535"/>
              <a:gd name="connsiteY25-3744" fmla="*/ 4476307 h 4492350"/>
              <a:gd name="connsiteX26-3745" fmla="*/ 2218194 w 3694535"/>
              <a:gd name="connsiteY26-3746" fmla="*/ 4491415 h 4492350"/>
              <a:gd name="connsiteX27-3747" fmla="*/ 1743740 w 3694535"/>
              <a:gd name="connsiteY27-3748" fmla="*/ 4492350 h 4492350"/>
              <a:gd name="connsiteX0-3749" fmla="*/ 1743740 w 3694535"/>
              <a:gd name="connsiteY0-3750" fmla="*/ 4492350 h 4492350"/>
              <a:gd name="connsiteX1-3751" fmla="*/ 1796903 w 3694535"/>
              <a:gd name="connsiteY1-3752" fmla="*/ 3785190 h 4492350"/>
              <a:gd name="connsiteX2-3753" fmla="*/ 1307805 w 3694535"/>
              <a:gd name="connsiteY2-3754" fmla="*/ 3381153 h 4492350"/>
              <a:gd name="connsiteX3-3755" fmla="*/ 31898 w 3694535"/>
              <a:gd name="connsiteY3-3756" fmla="*/ 2945218 h 4492350"/>
              <a:gd name="connsiteX4-3757" fmla="*/ 1127052 w 3694535"/>
              <a:gd name="connsiteY4-3758" fmla="*/ 3242930 h 4492350"/>
              <a:gd name="connsiteX5-3759" fmla="*/ 393405 w 3694535"/>
              <a:gd name="connsiteY5-3760" fmla="*/ 2456121 h 4492350"/>
              <a:gd name="connsiteX6-3761" fmla="*/ 1775638 w 3694535"/>
              <a:gd name="connsiteY6-3762" fmla="*/ 3519376 h 4492350"/>
              <a:gd name="connsiteX7-3763" fmla="*/ 1679945 w 3694535"/>
              <a:gd name="connsiteY7-3764" fmla="*/ 2392325 h 4492350"/>
              <a:gd name="connsiteX8-3765" fmla="*/ 0 w 3694535"/>
              <a:gd name="connsiteY8-3766" fmla="*/ 754911 h 4492350"/>
              <a:gd name="connsiteX9-3767" fmla="*/ 988828 w 3694535"/>
              <a:gd name="connsiteY9-3768" fmla="*/ 1924493 h 4492350"/>
              <a:gd name="connsiteX10-3769" fmla="*/ 1137684 w 3694535"/>
              <a:gd name="connsiteY10-3770" fmla="*/ 861237 h 4492350"/>
              <a:gd name="connsiteX11-3771" fmla="*/ 1222745 w 3694535"/>
              <a:gd name="connsiteY11-3772" fmla="*/ 2062716 h 4492350"/>
              <a:gd name="connsiteX12-3773" fmla="*/ 1690577 w 3694535"/>
              <a:gd name="connsiteY12-3774" fmla="*/ 2190307 h 4492350"/>
              <a:gd name="connsiteX13-3775" fmla="*/ 1956391 w 3694535"/>
              <a:gd name="connsiteY13-3776" fmla="*/ 0 h 4492350"/>
              <a:gd name="connsiteX14-3777" fmla="*/ 2027834 w 3694535"/>
              <a:gd name="connsiteY14-3778" fmla="*/ 986216 h 4492350"/>
              <a:gd name="connsiteX15-3779" fmla="*/ 1881963 w 3694535"/>
              <a:gd name="connsiteY15-3780" fmla="*/ 2060385 h 4492350"/>
              <a:gd name="connsiteX16-3781" fmla="*/ 2057494 w 3694535"/>
              <a:gd name="connsiteY16-3782" fmla="*/ 3046321 h 4492350"/>
              <a:gd name="connsiteX17-3783" fmla="*/ 2647507 w 3694535"/>
              <a:gd name="connsiteY17-3784" fmla="*/ 2519916 h 4492350"/>
              <a:gd name="connsiteX18-3785" fmla="*/ 2913694 w 3694535"/>
              <a:gd name="connsiteY18-3786" fmla="*/ 1291762 h 4492350"/>
              <a:gd name="connsiteX19-3787" fmla="*/ 2806809 w 3694535"/>
              <a:gd name="connsiteY19-3788" fmla="*/ 2383091 h 4492350"/>
              <a:gd name="connsiteX20-3789" fmla="*/ 3694535 w 3694535"/>
              <a:gd name="connsiteY20-3790" fmla="*/ 1124252 h 4492350"/>
              <a:gd name="connsiteX21-3791" fmla="*/ 2222205 w 3694535"/>
              <a:gd name="connsiteY21-3792" fmla="*/ 3370521 h 4492350"/>
              <a:gd name="connsiteX22-3793" fmla="*/ 2169042 w 3694535"/>
              <a:gd name="connsiteY22-3794" fmla="*/ 3817088 h 4492350"/>
              <a:gd name="connsiteX23-3795" fmla="*/ 3317358 w 3694535"/>
              <a:gd name="connsiteY23-3796" fmla="*/ 3094074 h 4492350"/>
              <a:gd name="connsiteX24-3797" fmla="*/ 2194317 w 3694535"/>
              <a:gd name="connsiteY24-3798" fmla="*/ 4030951 h 4492350"/>
              <a:gd name="connsiteX25-3799" fmla="*/ 2232838 w 3694535"/>
              <a:gd name="connsiteY25-3800" fmla="*/ 4476307 h 4492350"/>
              <a:gd name="connsiteX26-3801" fmla="*/ 2218194 w 3694535"/>
              <a:gd name="connsiteY26-3802" fmla="*/ 4491415 h 4492350"/>
              <a:gd name="connsiteX27-3803" fmla="*/ 1743740 w 3694535"/>
              <a:gd name="connsiteY27-3804" fmla="*/ 4492350 h 4492350"/>
              <a:gd name="connsiteX0-3805" fmla="*/ 1743740 w 3694535"/>
              <a:gd name="connsiteY0-3806" fmla="*/ 4492350 h 4492350"/>
              <a:gd name="connsiteX1-3807" fmla="*/ 1796903 w 3694535"/>
              <a:gd name="connsiteY1-3808" fmla="*/ 3785190 h 4492350"/>
              <a:gd name="connsiteX2-3809" fmla="*/ 1307805 w 3694535"/>
              <a:gd name="connsiteY2-3810" fmla="*/ 3381153 h 4492350"/>
              <a:gd name="connsiteX3-3811" fmla="*/ 31898 w 3694535"/>
              <a:gd name="connsiteY3-3812" fmla="*/ 2945218 h 4492350"/>
              <a:gd name="connsiteX4-3813" fmla="*/ 1127052 w 3694535"/>
              <a:gd name="connsiteY4-3814" fmla="*/ 3242930 h 4492350"/>
              <a:gd name="connsiteX5-3815" fmla="*/ 393405 w 3694535"/>
              <a:gd name="connsiteY5-3816" fmla="*/ 2456121 h 4492350"/>
              <a:gd name="connsiteX6-3817" fmla="*/ 1775638 w 3694535"/>
              <a:gd name="connsiteY6-3818" fmla="*/ 3519376 h 4492350"/>
              <a:gd name="connsiteX7-3819" fmla="*/ 1683956 w 3694535"/>
              <a:gd name="connsiteY7-3820" fmla="*/ 2424409 h 4492350"/>
              <a:gd name="connsiteX8-3821" fmla="*/ 0 w 3694535"/>
              <a:gd name="connsiteY8-3822" fmla="*/ 754911 h 4492350"/>
              <a:gd name="connsiteX9-3823" fmla="*/ 988828 w 3694535"/>
              <a:gd name="connsiteY9-3824" fmla="*/ 1924493 h 4492350"/>
              <a:gd name="connsiteX10-3825" fmla="*/ 1137684 w 3694535"/>
              <a:gd name="connsiteY10-3826" fmla="*/ 861237 h 4492350"/>
              <a:gd name="connsiteX11-3827" fmla="*/ 1222745 w 3694535"/>
              <a:gd name="connsiteY11-3828" fmla="*/ 2062716 h 4492350"/>
              <a:gd name="connsiteX12-3829" fmla="*/ 1690577 w 3694535"/>
              <a:gd name="connsiteY12-3830" fmla="*/ 2190307 h 4492350"/>
              <a:gd name="connsiteX13-3831" fmla="*/ 1956391 w 3694535"/>
              <a:gd name="connsiteY13-3832" fmla="*/ 0 h 4492350"/>
              <a:gd name="connsiteX14-3833" fmla="*/ 2027834 w 3694535"/>
              <a:gd name="connsiteY14-3834" fmla="*/ 986216 h 4492350"/>
              <a:gd name="connsiteX15-3835" fmla="*/ 1881963 w 3694535"/>
              <a:gd name="connsiteY15-3836" fmla="*/ 2060385 h 4492350"/>
              <a:gd name="connsiteX16-3837" fmla="*/ 2057494 w 3694535"/>
              <a:gd name="connsiteY16-3838" fmla="*/ 3046321 h 4492350"/>
              <a:gd name="connsiteX17-3839" fmla="*/ 2647507 w 3694535"/>
              <a:gd name="connsiteY17-3840" fmla="*/ 2519916 h 4492350"/>
              <a:gd name="connsiteX18-3841" fmla="*/ 2913694 w 3694535"/>
              <a:gd name="connsiteY18-3842" fmla="*/ 1291762 h 4492350"/>
              <a:gd name="connsiteX19-3843" fmla="*/ 2806809 w 3694535"/>
              <a:gd name="connsiteY19-3844" fmla="*/ 2383091 h 4492350"/>
              <a:gd name="connsiteX20-3845" fmla="*/ 3694535 w 3694535"/>
              <a:gd name="connsiteY20-3846" fmla="*/ 1124252 h 4492350"/>
              <a:gd name="connsiteX21-3847" fmla="*/ 2222205 w 3694535"/>
              <a:gd name="connsiteY21-3848" fmla="*/ 3370521 h 4492350"/>
              <a:gd name="connsiteX22-3849" fmla="*/ 2169042 w 3694535"/>
              <a:gd name="connsiteY22-3850" fmla="*/ 3817088 h 4492350"/>
              <a:gd name="connsiteX23-3851" fmla="*/ 3317358 w 3694535"/>
              <a:gd name="connsiteY23-3852" fmla="*/ 3094074 h 4492350"/>
              <a:gd name="connsiteX24-3853" fmla="*/ 2194317 w 3694535"/>
              <a:gd name="connsiteY24-3854" fmla="*/ 4030951 h 4492350"/>
              <a:gd name="connsiteX25-3855" fmla="*/ 2232838 w 3694535"/>
              <a:gd name="connsiteY25-3856" fmla="*/ 4476307 h 4492350"/>
              <a:gd name="connsiteX26-3857" fmla="*/ 2218194 w 3694535"/>
              <a:gd name="connsiteY26-3858" fmla="*/ 4491415 h 4492350"/>
              <a:gd name="connsiteX27-3859" fmla="*/ 1743740 w 3694535"/>
              <a:gd name="connsiteY27-3860" fmla="*/ 4492350 h 4492350"/>
              <a:gd name="connsiteX0-3861" fmla="*/ 1743740 w 3694535"/>
              <a:gd name="connsiteY0-3862" fmla="*/ 4492350 h 4492350"/>
              <a:gd name="connsiteX1-3863" fmla="*/ 1796903 w 3694535"/>
              <a:gd name="connsiteY1-3864" fmla="*/ 3785190 h 4492350"/>
              <a:gd name="connsiteX2-3865" fmla="*/ 1307805 w 3694535"/>
              <a:gd name="connsiteY2-3866" fmla="*/ 3381153 h 4492350"/>
              <a:gd name="connsiteX3-3867" fmla="*/ 31898 w 3694535"/>
              <a:gd name="connsiteY3-3868" fmla="*/ 2945218 h 4492350"/>
              <a:gd name="connsiteX4-3869" fmla="*/ 1127052 w 3694535"/>
              <a:gd name="connsiteY4-3870" fmla="*/ 3242930 h 4492350"/>
              <a:gd name="connsiteX5-3871" fmla="*/ 393405 w 3694535"/>
              <a:gd name="connsiteY5-3872" fmla="*/ 2456121 h 4492350"/>
              <a:gd name="connsiteX6-3873" fmla="*/ 1775638 w 3694535"/>
              <a:gd name="connsiteY6-3874" fmla="*/ 3519376 h 4492350"/>
              <a:gd name="connsiteX7-3875" fmla="*/ 1683956 w 3694535"/>
              <a:gd name="connsiteY7-3876" fmla="*/ 2424409 h 4492350"/>
              <a:gd name="connsiteX8-3877" fmla="*/ 0 w 3694535"/>
              <a:gd name="connsiteY8-3878" fmla="*/ 754911 h 4492350"/>
              <a:gd name="connsiteX9-3879" fmla="*/ 988828 w 3694535"/>
              <a:gd name="connsiteY9-3880" fmla="*/ 1924493 h 4492350"/>
              <a:gd name="connsiteX10-3881" fmla="*/ 1137684 w 3694535"/>
              <a:gd name="connsiteY10-3882" fmla="*/ 861237 h 4492350"/>
              <a:gd name="connsiteX11-3883" fmla="*/ 1222745 w 3694535"/>
              <a:gd name="connsiteY11-3884" fmla="*/ 2062716 h 4492350"/>
              <a:gd name="connsiteX12-3885" fmla="*/ 1690577 w 3694535"/>
              <a:gd name="connsiteY12-3886" fmla="*/ 2190307 h 4492350"/>
              <a:gd name="connsiteX13-3887" fmla="*/ 1956391 w 3694535"/>
              <a:gd name="connsiteY13-3888" fmla="*/ 0 h 4492350"/>
              <a:gd name="connsiteX14-3889" fmla="*/ 2027834 w 3694535"/>
              <a:gd name="connsiteY14-3890" fmla="*/ 986216 h 4492350"/>
              <a:gd name="connsiteX15-3891" fmla="*/ 1881963 w 3694535"/>
              <a:gd name="connsiteY15-3892" fmla="*/ 2060385 h 4492350"/>
              <a:gd name="connsiteX16-3893" fmla="*/ 2057494 w 3694535"/>
              <a:gd name="connsiteY16-3894" fmla="*/ 3046321 h 4492350"/>
              <a:gd name="connsiteX17-3895" fmla="*/ 2647507 w 3694535"/>
              <a:gd name="connsiteY17-3896" fmla="*/ 2519916 h 4492350"/>
              <a:gd name="connsiteX18-3897" fmla="*/ 2913694 w 3694535"/>
              <a:gd name="connsiteY18-3898" fmla="*/ 1291762 h 4492350"/>
              <a:gd name="connsiteX19-3899" fmla="*/ 2806809 w 3694535"/>
              <a:gd name="connsiteY19-3900" fmla="*/ 2383091 h 4492350"/>
              <a:gd name="connsiteX20-3901" fmla="*/ 3694535 w 3694535"/>
              <a:gd name="connsiteY20-3902" fmla="*/ 1124252 h 4492350"/>
              <a:gd name="connsiteX21-3903" fmla="*/ 2222205 w 3694535"/>
              <a:gd name="connsiteY21-3904" fmla="*/ 3370521 h 4492350"/>
              <a:gd name="connsiteX22-3905" fmla="*/ 2169042 w 3694535"/>
              <a:gd name="connsiteY22-3906" fmla="*/ 3817088 h 4492350"/>
              <a:gd name="connsiteX23-3907" fmla="*/ 3317358 w 3694535"/>
              <a:gd name="connsiteY23-3908" fmla="*/ 3094074 h 4492350"/>
              <a:gd name="connsiteX24-3909" fmla="*/ 2194317 w 3694535"/>
              <a:gd name="connsiteY24-3910" fmla="*/ 4030951 h 4492350"/>
              <a:gd name="connsiteX25-3911" fmla="*/ 2232838 w 3694535"/>
              <a:gd name="connsiteY25-3912" fmla="*/ 4476307 h 4492350"/>
              <a:gd name="connsiteX26-3913" fmla="*/ 2218194 w 3694535"/>
              <a:gd name="connsiteY26-3914" fmla="*/ 4491415 h 4492350"/>
              <a:gd name="connsiteX27-3915" fmla="*/ 1743740 w 3694535"/>
              <a:gd name="connsiteY27-3916" fmla="*/ 4492350 h 4492350"/>
              <a:gd name="connsiteX0-3917" fmla="*/ 1743740 w 3694535"/>
              <a:gd name="connsiteY0-3918" fmla="*/ 4492350 h 4492350"/>
              <a:gd name="connsiteX1-3919" fmla="*/ 1796903 w 3694535"/>
              <a:gd name="connsiteY1-3920" fmla="*/ 3785190 h 4492350"/>
              <a:gd name="connsiteX2-3921" fmla="*/ 1307805 w 3694535"/>
              <a:gd name="connsiteY2-3922" fmla="*/ 3381153 h 4492350"/>
              <a:gd name="connsiteX3-3923" fmla="*/ 31898 w 3694535"/>
              <a:gd name="connsiteY3-3924" fmla="*/ 2945218 h 4492350"/>
              <a:gd name="connsiteX4-3925" fmla="*/ 1127052 w 3694535"/>
              <a:gd name="connsiteY4-3926" fmla="*/ 3242930 h 4492350"/>
              <a:gd name="connsiteX5-3927" fmla="*/ 393405 w 3694535"/>
              <a:gd name="connsiteY5-3928" fmla="*/ 2456121 h 4492350"/>
              <a:gd name="connsiteX6-3929" fmla="*/ 1775638 w 3694535"/>
              <a:gd name="connsiteY6-3930" fmla="*/ 3519376 h 4492350"/>
              <a:gd name="connsiteX7-3931" fmla="*/ 1683956 w 3694535"/>
              <a:gd name="connsiteY7-3932" fmla="*/ 2424409 h 4492350"/>
              <a:gd name="connsiteX8-3933" fmla="*/ 0 w 3694535"/>
              <a:gd name="connsiteY8-3934" fmla="*/ 754911 h 4492350"/>
              <a:gd name="connsiteX9-3935" fmla="*/ 988828 w 3694535"/>
              <a:gd name="connsiteY9-3936" fmla="*/ 1924493 h 4492350"/>
              <a:gd name="connsiteX10-3937" fmla="*/ 1137684 w 3694535"/>
              <a:gd name="connsiteY10-3938" fmla="*/ 861237 h 4492350"/>
              <a:gd name="connsiteX11-3939" fmla="*/ 1222745 w 3694535"/>
              <a:gd name="connsiteY11-3940" fmla="*/ 2062716 h 4492350"/>
              <a:gd name="connsiteX12-3941" fmla="*/ 1714640 w 3694535"/>
              <a:gd name="connsiteY12-3942" fmla="*/ 2194318 h 4492350"/>
              <a:gd name="connsiteX13-3943" fmla="*/ 1956391 w 3694535"/>
              <a:gd name="connsiteY13-3944" fmla="*/ 0 h 4492350"/>
              <a:gd name="connsiteX14-3945" fmla="*/ 2027834 w 3694535"/>
              <a:gd name="connsiteY14-3946" fmla="*/ 986216 h 4492350"/>
              <a:gd name="connsiteX15-3947" fmla="*/ 1881963 w 3694535"/>
              <a:gd name="connsiteY15-3948" fmla="*/ 2060385 h 4492350"/>
              <a:gd name="connsiteX16-3949" fmla="*/ 2057494 w 3694535"/>
              <a:gd name="connsiteY16-3950" fmla="*/ 3046321 h 4492350"/>
              <a:gd name="connsiteX17-3951" fmla="*/ 2647507 w 3694535"/>
              <a:gd name="connsiteY17-3952" fmla="*/ 2519916 h 4492350"/>
              <a:gd name="connsiteX18-3953" fmla="*/ 2913694 w 3694535"/>
              <a:gd name="connsiteY18-3954" fmla="*/ 1291762 h 4492350"/>
              <a:gd name="connsiteX19-3955" fmla="*/ 2806809 w 3694535"/>
              <a:gd name="connsiteY19-3956" fmla="*/ 2383091 h 4492350"/>
              <a:gd name="connsiteX20-3957" fmla="*/ 3694535 w 3694535"/>
              <a:gd name="connsiteY20-3958" fmla="*/ 1124252 h 4492350"/>
              <a:gd name="connsiteX21-3959" fmla="*/ 2222205 w 3694535"/>
              <a:gd name="connsiteY21-3960" fmla="*/ 3370521 h 4492350"/>
              <a:gd name="connsiteX22-3961" fmla="*/ 2169042 w 3694535"/>
              <a:gd name="connsiteY22-3962" fmla="*/ 3817088 h 4492350"/>
              <a:gd name="connsiteX23-3963" fmla="*/ 3317358 w 3694535"/>
              <a:gd name="connsiteY23-3964" fmla="*/ 3094074 h 4492350"/>
              <a:gd name="connsiteX24-3965" fmla="*/ 2194317 w 3694535"/>
              <a:gd name="connsiteY24-3966" fmla="*/ 4030951 h 4492350"/>
              <a:gd name="connsiteX25-3967" fmla="*/ 2232838 w 3694535"/>
              <a:gd name="connsiteY25-3968" fmla="*/ 4476307 h 4492350"/>
              <a:gd name="connsiteX26-3969" fmla="*/ 2218194 w 3694535"/>
              <a:gd name="connsiteY26-3970" fmla="*/ 4491415 h 4492350"/>
              <a:gd name="connsiteX27-3971" fmla="*/ 1743740 w 3694535"/>
              <a:gd name="connsiteY27-3972" fmla="*/ 4492350 h 4492350"/>
              <a:gd name="connsiteX0-3973" fmla="*/ 1743740 w 3694535"/>
              <a:gd name="connsiteY0-3974" fmla="*/ 4492350 h 4492350"/>
              <a:gd name="connsiteX1-3975" fmla="*/ 1796903 w 3694535"/>
              <a:gd name="connsiteY1-3976" fmla="*/ 3785190 h 4492350"/>
              <a:gd name="connsiteX2-3977" fmla="*/ 1307805 w 3694535"/>
              <a:gd name="connsiteY2-3978" fmla="*/ 3381153 h 4492350"/>
              <a:gd name="connsiteX3-3979" fmla="*/ 31898 w 3694535"/>
              <a:gd name="connsiteY3-3980" fmla="*/ 2945218 h 4492350"/>
              <a:gd name="connsiteX4-3981" fmla="*/ 1127052 w 3694535"/>
              <a:gd name="connsiteY4-3982" fmla="*/ 3242930 h 4492350"/>
              <a:gd name="connsiteX5-3983" fmla="*/ 393405 w 3694535"/>
              <a:gd name="connsiteY5-3984" fmla="*/ 2456121 h 4492350"/>
              <a:gd name="connsiteX6-3985" fmla="*/ 1775638 w 3694535"/>
              <a:gd name="connsiteY6-3986" fmla="*/ 3519376 h 4492350"/>
              <a:gd name="connsiteX7-3987" fmla="*/ 1683956 w 3694535"/>
              <a:gd name="connsiteY7-3988" fmla="*/ 2424409 h 4492350"/>
              <a:gd name="connsiteX8-3989" fmla="*/ 0 w 3694535"/>
              <a:gd name="connsiteY8-3990" fmla="*/ 754911 h 4492350"/>
              <a:gd name="connsiteX9-3991" fmla="*/ 988828 w 3694535"/>
              <a:gd name="connsiteY9-3992" fmla="*/ 1924493 h 4492350"/>
              <a:gd name="connsiteX10-3993" fmla="*/ 1137684 w 3694535"/>
              <a:gd name="connsiteY10-3994" fmla="*/ 861237 h 4492350"/>
              <a:gd name="connsiteX11-3995" fmla="*/ 1222745 w 3694535"/>
              <a:gd name="connsiteY11-3996" fmla="*/ 2062716 h 4492350"/>
              <a:gd name="connsiteX12-3997" fmla="*/ 1714640 w 3694535"/>
              <a:gd name="connsiteY12-3998" fmla="*/ 2194318 h 4492350"/>
              <a:gd name="connsiteX13-3999" fmla="*/ 1956391 w 3694535"/>
              <a:gd name="connsiteY13-4000" fmla="*/ 0 h 4492350"/>
              <a:gd name="connsiteX14-4001" fmla="*/ 2027834 w 3694535"/>
              <a:gd name="connsiteY14-4002" fmla="*/ 986216 h 4492350"/>
              <a:gd name="connsiteX15-4003" fmla="*/ 1881963 w 3694535"/>
              <a:gd name="connsiteY15-4004" fmla="*/ 2060385 h 4492350"/>
              <a:gd name="connsiteX16-4005" fmla="*/ 2057494 w 3694535"/>
              <a:gd name="connsiteY16-4006" fmla="*/ 3046321 h 4492350"/>
              <a:gd name="connsiteX17-4007" fmla="*/ 2647507 w 3694535"/>
              <a:gd name="connsiteY17-4008" fmla="*/ 2519916 h 4492350"/>
              <a:gd name="connsiteX18-4009" fmla="*/ 2913694 w 3694535"/>
              <a:gd name="connsiteY18-4010" fmla="*/ 1291762 h 4492350"/>
              <a:gd name="connsiteX19-4011" fmla="*/ 2806809 w 3694535"/>
              <a:gd name="connsiteY19-4012" fmla="*/ 2383091 h 4492350"/>
              <a:gd name="connsiteX20-4013" fmla="*/ 3694535 w 3694535"/>
              <a:gd name="connsiteY20-4014" fmla="*/ 1124252 h 4492350"/>
              <a:gd name="connsiteX21-4015" fmla="*/ 2222205 w 3694535"/>
              <a:gd name="connsiteY21-4016" fmla="*/ 3370521 h 4492350"/>
              <a:gd name="connsiteX22-4017" fmla="*/ 2169042 w 3694535"/>
              <a:gd name="connsiteY22-4018" fmla="*/ 3817088 h 4492350"/>
              <a:gd name="connsiteX23-4019" fmla="*/ 3317358 w 3694535"/>
              <a:gd name="connsiteY23-4020" fmla="*/ 3094074 h 4492350"/>
              <a:gd name="connsiteX24-4021" fmla="*/ 2194317 w 3694535"/>
              <a:gd name="connsiteY24-4022" fmla="*/ 4030951 h 4492350"/>
              <a:gd name="connsiteX25-4023" fmla="*/ 2232838 w 3694535"/>
              <a:gd name="connsiteY25-4024" fmla="*/ 4476307 h 4492350"/>
              <a:gd name="connsiteX26-4025" fmla="*/ 2218194 w 3694535"/>
              <a:gd name="connsiteY26-4026" fmla="*/ 4491415 h 4492350"/>
              <a:gd name="connsiteX27-4027" fmla="*/ 1743740 w 3694535"/>
              <a:gd name="connsiteY27-4028" fmla="*/ 4492350 h 4492350"/>
              <a:gd name="connsiteX0-4029" fmla="*/ 1743740 w 3694535"/>
              <a:gd name="connsiteY0-4030" fmla="*/ 4492350 h 4492350"/>
              <a:gd name="connsiteX1-4031" fmla="*/ 1796903 w 3694535"/>
              <a:gd name="connsiteY1-4032" fmla="*/ 3785190 h 4492350"/>
              <a:gd name="connsiteX2-4033" fmla="*/ 1307805 w 3694535"/>
              <a:gd name="connsiteY2-4034" fmla="*/ 3381153 h 4492350"/>
              <a:gd name="connsiteX3-4035" fmla="*/ 31898 w 3694535"/>
              <a:gd name="connsiteY3-4036" fmla="*/ 2945218 h 4492350"/>
              <a:gd name="connsiteX4-4037" fmla="*/ 1127052 w 3694535"/>
              <a:gd name="connsiteY4-4038" fmla="*/ 3242930 h 4492350"/>
              <a:gd name="connsiteX5-4039" fmla="*/ 393405 w 3694535"/>
              <a:gd name="connsiteY5-4040" fmla="*/ 2456121 h 4492350"/>
              <a:gd name="connsiteX6-4041" fmla="*/ 1775638 w 3694535"/>
              <a:gd name="connsiteY6-4042" fmla="*/ 3519376 h 4492350"/>
              <a:gd name="connsiteX7-4043" fmla="*/ 1683956 w 3694535"/>
              <a:gd name="connsiteY7-4044" fmla="*/ 2424409 h 4492350"/>
              <a:gd name="connsiteX8-4045" fmla="*/ 0 w 3694535"/>
              <a:gd name="connsiteY8-4046" fmla="*/ 754911 h 4492350"/>
              <a:gd name="connsiteX9-4047" fmla="*/ 988828 w 3694535"/>
              <a:gd name="connsiteY9-4048" fmla="*/ 1924493 h 4492350"/>
              <a:gd name="connsiteX10-4049" fmla="*/ 1137684 w 3694535"/>
              <a:gd name="connsiteY10-4050" fmla="*/ 861237 h 4492350"/>
              <a:gd name="connsiteX11-4051" fmla="*/ 1222745 w 3694535"/>
              <a:gd name="connsiteY11-4052" fmla="*/ 2062716 h 4492350"/>
              <a:gd name="connsiteX12-4053" fmla="*/ 1714640 w 3694535"/>
              <a:gd name="connsiteY12-4054" fmla="*/ 2194318 h 4492350"/>
              <a:gd name="connsiteX13-4055" fmla="*/ 1956391 w 3694535"/>
              <a:gd name="connsiteY13-4056" fmla="*/ 0 h 4492350"/>
              <a:gd name="connsiteX14-4057" fmla="*/ 2027834 w 3694535"/>
              <a:gd name="connsiteY14-4058" fmla="*/ 986216 h 4492350"/>
              <a:gd name="connsiteX15-4059" fmla="*/ 1881963 w 3694535"/>
              <a:gd name="connsiteY15-4060" fmla="*/ 2060385 h 4492350"/>
              <a:gd name="connsiteX16-4061" fmla="*/ 2057494 w 3694535"/>
              <a:gd name="connsiteY16-4062" fmla="*/ 3046321 h 4492350"/>
              <a:gd name="connsiteX17-4063" fmla="*/ 2647507 w 3694535"/>
              <a:gd name="connsiteY17-4064" fmla="*/ 2519916 h 4492350"/>
              <a:gd name="connsiteX18-4065" fmla="*/ 2913694 w 3694535"/>
              <a:gd name="connsiteY18-4066" fmla="*/ 1291762 h 4492350"/>
              <a:gd name="connsiteX19-4067" fmla="*/ 2806809 w 3694535"/>
              <a:gd name="connsiteY19-4068" fmla="*/ 2383091 h 4492350"/>
              <a:gd name="connsiteX20-4069" fmla="*/ 3694535 w 3694535"/>
              <a:gd name="connsiteY20-4070" fmla="*/ 1124252 h 4492350"/>
              <a:gd name="connsiteX21-4071" fmla="*/ 2222205 w 3694535"/>
              <a:gd name="connsiteY21-4072" fmla="*/ 3370521 h 4492350"/>
              <a:gd name="connsiteX22-4073" fmla="*/ 2169042 w 3694535"/>
              <a:gd name="connsiteY22-4074" fmla="*/ 3817088 h 4492350"/>
              <a:gd name="connsiteX23-4075" fmla="*/ 3317358 w 3694535"/>
              <a:gd name="connsiteY23-4076" fmla="*/ 3094074 h 4492350"/>
              <a:gd name="connsiteX24-4077" fmla="*/ 2194317 w 3694535"/>
              <a:gd name="connsiteY24-4078" fmla="*/ 4030951 h 4492350"/>
              <a:gd name="connsiteX25-4079" fmla="*/ 2232838 w 3694535"/>
              <a:gd name="connsiteY25-4080" fmla="*/ 4476307 h 4492350"/>
              <a:gd name="connsiteX26-4081" fmla="*/ 2218194 w 3694535"/>
              <a:gd name="connsiteY26-4082" fmla="*/ 4491415 h 4492350"/>
              <a:gd name="connsiteX27-4083" fmla="*/ 1743740 w 3694535"/>
              <a:gd name="connsiteY27-4084" fmla="*/ 4492350 h 4492350"/>
              <a:gd name="connsiteX0-4085" fmla="*/ 1743740 w 3694535"/>
              <a:gd name="connsiteY0-4086" fmla="*/ 4492350 h 4492350"/>
              <a:gd name="connsiteX1-4087" fmla="*/ 1796903 w 3694535"/>
              <a:gd name="connsiteY1-4088" fmla="*/ 3785190 h 4492350"/>
              <a:gd name="connsiteX2-4089" fmla="*/ 1307805 w 3694535"/>
              <a:gd name="connsiteY2-4090" fmla="*/ 3381153 h 4492350"/>
              <a:gd name="connsiteX3-4091" fmla="*/ 31898 w 3694535"/>
              <a:gd name="connsiteY3-4092" fmla="*/ 2945218 h 4492350"/>
              <a:gd name="connsiteX4-4093" fmla="*/ 1127052 w 3694535"/>
              <a:gd name="connsiteY4-4094" fmla="*/ 3242930 h 4492350"/>
              <a:gd name="connsiteX5-4095" fmla="*/ 393405 w 3694535"/>
              <a:gd name="connsiteY5-4096" fmla="*/ 2456121 h 4492350"/>
              <a:gd name="connsiteX6-4097" fmla="*/ 1775638 w 3694535"/>
              <a:gd name="connsiteY6-4098" fmla="*/ 3519376 h 4492350"/>
              <a:gd name="connsiteX7-4099" fmla="*/ 1683956 w 3694535"/>
              <a:gd name="connsiteY7-4100" fmla="*/ 2424409 h 4492350"/>
              <a:gd name="connsiteX8-4101" fmla="*/ 0 w 3694535"/>
              <a:gd name="connsiteY8-4102" fmla="*/ 754911 h 4492350"/>
              <a:gd name="connsiteX9-4103" fmla="*/ 988828 w 3694535"/>
              <a:gd name="connsiteY9-4104" fmla="*/ 1924493 h 4492350"/>
              <a:gd name="connsiteX10-4105" fmla="*/ 1137684 w 3694535"/>
              <a:gd name="connsiteY10-4106" fmla="*/ 861237 h 4492350"/>
              <a:gd name="connsiteX11-4107" fmla="*/ 1222745 w 3694535"/>
              <a:gd name="connsiteY11-4108" fmla="*/ 2062716 h 4492350"/>
              <a:gd name="connsiteX12-4109" fmla="*/ 1714640 w 3694535"/>
              <a:gd name="connsiteY12-4110" fmla="*/ 2194318 h 4492350"/>
              <a:gd name="connsiteX13-4111" fmla="*/ 1956391 w 3694535"/>
              <a:gd name="connsiteY13-4112" fmla="*/ 0 h 4492350"/>
              <a:gd name="connsiteX14-4113" fmla="*/ 2027834 w 3694535"/>
              <a:gd name="connsiteY14-4114" fmla="*/ 986216 h 4492350"/>
              <a:gd name="connsiteX15-4115" fmla="*/ 1881963 w 3694535"/>
              <a:gd name="connsiteY15-4116" fmla="*/ 2060385 h 4492350"/>
              <a:gd name="connsiteX16-4117" fmla="*/ 2057494 w 3694535"/>
              <a:gd name="connsiteY16-4118" fmla="*/ 3046321 h 4492350"/>
              <a:gd name="connsiteX17-4119" fmla="*/ 2647507 w 3694535"/>
              <a:gd name="connsiteY17-4120" fmla="*/ 2519916 h 4492350"/>
              <a:gd name="connsiteX18-4121" fmla="*/ 2913694 w 3694535"/>
              <a:gd name="connsiteY18-4122" fmla="*/ 1291762 h 4492350"/>
              <a:gd name="connsiteX19-4123" fmla="*/ 2806809 w 3694535"/>
              <a:gd name="connsiteY19-4124" fmla="*/ 2383091 h 4492350"/>
              <a:gd name="connsiteX20-4125" fmla="*/ 3694535 w 3694535"/>
              <a:gd name="connsiteY20-4126" fmla="*/ 1124252 h 4492350"/>
              <a:gd name="connsiteX21-4127" fmla="*/ 2222205 w 3694535"/>
              <a:gd name="connsiteY21-4128" fmla="*/ 3370521 h 4492350"/>
              <a:gd name="connsiteX22-4129" fmla="*/ 2169042 w 3694535"/>
              <a:gd name="connsiteY22-4130" fmla="*/ 3817088 h 4492350"/>
              <a:gd name="connsiteX23-4131" fmla="*/ 3317358 w 3694535"/>
              <a:gd name="connsiteY23-4132" fmla="*/ 3094074 h 4492350"/>
              <a:gd name="connsiteX24-4133" fmla="*/ 2194317 w 3694535"/>
              <a:gd name="connsiteY24-4134" fmla="*/ 4030951 h 4492350"/>
              <a:gd name="connsiteX25-4135" fmla="*/ 2232838 w 3694535"/>
              <a:gd name="connsiteY25-4136" fmla="*/ 4476307 h 4492350"/>
              <a:gd name="connsiteX26-4137" fmla="*/ 2218194 w 3694535"/>
              <a:gd name="connsiteY26-4138" fmla="*/ 4491415 h 4492350"/>
              <a:gd name="connsiteX27-4139" fmla="*/ 1743740 w 3694535"/>
              <a:gd name="connsiteY27-4140" fmla="*/ 4492350 h 4492350"/>
              <a:gd name="connsiteX0-4141" fmla="*/ 1743740 w 3694535"/>
              <a:gd name="connsiteY0-4142" fmla="*/ 4492350 h 4492350"/>
              <a:gd name="connsiteX1-4143" fmla="*/ 1796903 w 3694535"/>
              <a:gd name="connsiteY1-4144" fmla="*/ 3785190 h 4492350"/>
              <a:gd name="connsiteX2-4145" fmla="*/ 1307805 w 3694535"/>
              <a:gd name="connsiteY2-4146" fmla="*/ 3381153 h 4492350"/>
              <a:gd name="connsiteX3-4147" fmla="*/ 31898 w 3694535"/>
              <a:gd name="connsiteY3-4148" fmla="*/ 2945218 h 4492350"/>
              <a:gd name="connsiteX4-4149" fmla="*/ 1127052 w 3694535"/>
              <a:gd name="connsiteY4-4150" fmla="*/ 3242930 h 4492350"/>
              <a:gd name="connsiteX5-4151" fmla="*/ 393405 w 3694535"/>
              <a:gd name="connsiteY5-4152" fmla="*/ 2456121 h 4492350"/>
              <a:gd name="connsiteX6-4153" fmla="*/ 1775638 w 3694535"/>
              <a:gd name="connsiteY6-4154" fmla="*/ 3519376 h 4492350"/>
              <a:gd name="connsiteX7-4155" fmla="*/ 1683956 w 3694535"/>
              <a:gd name="connsiteY7-4156" fmla="*/ 2424409 h 4492350"/>
              <a:gd name="connsiteX8-4157" fmla="*/ 0 w 3694535"/>
              <a:gd name="connsiteY8-4158" fmla="*/ 754911 h 4492350"/>
              <a:gd name="connsiteX9-4159" fmla="*/ 988828 w 3694535"/>
              <a:gd name="connsiteY9-4160" fmla="*/ 1924493 h 4492350"/>
              <a:gd name="connsiteX10-4161" fmla="*/ 1137684 w 3694535"/>
              <a:gd name="connsiteY10-4162" fmla="*/ 861237 h 4492350"/>
              <a:gd name="connsiteX11-4163" fmla="*/ 1222745 w 3694535"/>
              <a:gd name="connsiteY11-4164" fmla="*/ 2062716 h 4492350"/>
              <a:gd name="connsiteX12-4165" fmla="*/ 1714640 w 3694535"/>
              <a:gd name="connsiteY12-4166" fmla="*/ 2194318 h 4492350"/>
              <a:gd name="connsiteX13-4167" fmla="*/ 1956391 w 3694535"/>
              <a:gd name="connsiteY13-4168" fmla="*/ 0 h 4492350"/>
              <a:gd name="connsiteX14-4169" fmla="*/ 2027834 w 3694535"/>
              <a:gd name="connsiteY14-4170" fmla="*/ 986216 h 4492350"/>
              <a:gd name="connsiteX15-4171" fmla="*/ 1881963 w 3694535"/>
              <a:gd name="connsiteY15-4172" fmla="*/ 2060385 h 4492350"/>
              <a:gd name="connsiteX16-4173" fmla="*/ 2057494 w 3694535"/>
              <a:gd name="connsiteY16-4174" fmla="*/ 3046321 h 4492350"/>
              <a:gd name="connsiteX17-4175" fmla="*/ 2647507 w 3694535"/>
              <a:gd name="connsiteY17-4176" fmla="*/ 2519916 h 4492350"/>
              <a:gd name="connsiteX18-4177" fmla="*/ 2913694 w 3694535"/>
              <a:gd name="connsiteY18-4178" fmla="*/ 1291762 h 4492350"/>
              <a:gd name="connsiteX19-4179" fmla="*/ 2806809 w 3694535"/>
              <a:gd name="connsiteY19-4180" fmla="*/ 2383091 h 4492350"/>
              <a:gd name="connsiteX20-4181" fmla="*/ 3694535 w 3694535"/>
              <a:gd name="connsiteY20-4182" fmla="*/ 1124252 h 4492350"/>
              <a:gd name="connsiteX21-4183" fmla="*/ 2222205 w 3694535"/>
              <a:gd name="connsiteY21-4184" fmla="*/ 3370521 h 4492350"/>
              <a:gd name="connsiteX22-4185" fmla="*/ 2169042 w 3694535"/>
              <a:gd name="connsiteY22-4186" fmla="*/ 3817088 h 4492350"/>
              <a:gd name="connsiteX23-4187" fmla="*/ 3317358 w 3694535"/>
              <a:gd name="connsiteY23-4188" fmla="*/ 3094074 h 4492350"/>
              <a:gd name="connsiteX24-4189" fmla="*/ 2194317 w 3694535"/>
              <a:gd name="connsiteY24-4190" fmla="*/ 4030951 h 4492350"/>
              <a:gd name="connsiteX25-4191" fmla="*/ 2232838 w 3694535"/>
              <a:gd name="connsiteY25-4192" fmla="*/ 4476307 h 4492350"/>
              <a:gd name="connsiteX26-4193" fmla="*/ 2218194 w 3694535"/>
              <a:gd name="connsiteY26-4194" fmla="*/ 4491415 h 4492350"/>
              <a:gd name="connsiteX27-4195" fmla="*/ 1743740 w 3694535"/>
              <a:gd name="connsiteY27-4196" fmla="*/ 4492350 h 4492350"/>
              <a:gd name="connsiteX0-4197" fmla="*/ 1743740 w 3694535"/>
              <a:gd name="connsiteY0-4198" fmla="*/ 4492350 h 4492350"/>
              <a:gd name="connsiteX1-4199" fmla="*/ 1796903 w 3694535"/>
              <a:gd name="connsiteY1-4200" fmla="*/ 3785190 h 4492350"/>
              <a:gd name="connsiteX2-4201" fmla="*/ 1307805 w 3694535"/>
              <a:gd name="connsiteY2-4202" fmla="*/ 3381153 h 4492350"/>
              <a:gd name="connsiteX3-4203" fmla="*/ 31898 w 3694535"/>
              <a:gd name="connsiteY3-4204" fmla="*/ 2945218 h 4492350"/>
              <a:gd name="connsiteX4-4205" fmla="*/ 1127052 w 3694535"/>
              <a:gd name="connsiteY4-4206" fmla="*/ 3242930 h 4492350"/>
              <a:gd name="connsiteX5-4207" fmla="*/ 393405 w 3694535"/>
              <a:gd name="connsiteY5-4208" fmla="*/ 2456121 h 4492350"/>
              <a:gd name="connsiteX6-4209" fmla="*/ 1775638 w 3694535"/>
              <a:gd name="connsiteY6-4210" fmla="*/ 3519376 h 4492350"/>
              <a:gd name="connsiteX7-4211" fmla="*/ 1683956 w 3694535"/>
              <a:gd name="connsiteY7-4212" fmla="*/ 2424409 h 4492350"/>
              <a:gd name="connsiteX8-4213" fmla="*/ 0 w 3694535"/>
              <a:gd name="connsiteY8-4214" fmla="*/ 754911 h 4492350"/>
              <a:gd name="connsiteX9-4215" fmla="*/ 988828 w 3694535"/>
              <a:gd name="connsiteY9-4216" fmla="*/ 1924493 h 4492350"/>
              <a:gd name="connsiteX10-4217" fmla="*/ 1137684 w 3694535"/>
              <a:gd name="connsiteY10-4218" fmla="*/ 861237 h 4492350"/>
              <a:gd name="connsiteX11-4219" fmla="*/ 1222745 w 3694535"/>
              <a:gd name="connsiteY11-4220" fmla="*/ 2062716 h 4492350"/>
              <a:gd name="connsiteX12-4221" fmla="*/ 1714640 w 3694535"/>
              <a:gd name="connsiteY12-4222" fmla="*/ 2194318 h 4492350"/>
              <a:gd name="connsiteX13-4223" fmla="*/ 1956391 w 3694535"/>
              <a:gd name="connsiteY13-4224" fmla="*/ 0 h 4492350"/>
              <a:gd name="connsiteX14-4225" fmla="*/ 2027834 w 3694535"/>
              <a:gd name="connsiteY14-4226" fmla="*/ 986216 h 4492350"/>
              <a:gd name="connsiteX15-4227" fmla="*/ 1881963 w 3694535"/>
              <a:gd name="connsiteY15-4228" fmla="*/ 2060385 h 4492350"/>
              <a:gd name="connsiteX16-4229" fmla="*/ 2057494 w 3694535"/>
              <a:gd name="connsiteY16-4230" fmla="*/ 3046321 h 4492350"/>
              <a:gd name="connsiteX17-4231" fmla="*/ 2647507 w 3694535"/>
              <a:gd name="connsiteY17-4232" fmla="*/ 2519916 h 4492350"/>
              <a:gd name="connsiteX18-4233" fmla="*/ 2913694 w 3694535"/>
              <a:gd name="connsiteY18-4234" fmla="*/ 1291762 h 4492350"/>
              <a:gd name="connsiteX19-4235" fmla="*/ 2806809 w 3694535"/>
              <a:gd name="connsiteY19-4236" fmla="*/ 2383091 h 4492350"/>
              <a:gd name="connsiteX20-4237" fmla="*/ 3694535 w 3694535"/>
              <a:gd name="connsiteY20-4238" fmla="*/ 1124252 h 4492350"/>
              <a:gd name="connsiteX21-4239" fmla="*/ 2222205 w 3694535"/>
              <a:gd name="connsiteY21-4240" fmla="*/ 3370521 h 4492350"/>
              <a:gd name="connsiteX22-4241" fmla="*/ 2169042 w 3694535"/>
              <a:gd name="connsiteY22-4242" fmla="*/ 3817088 h 4492350"/>
              <a:gd name="connsiteX23-4243" fmla="*/ 3317358 w 3694535"/>
              <a:gd name="connsiteY23-4244" fmla="*/ 3094074 h 4492350"/>
              <a:gd name="connsiteX24-4245" fmla="*/ 2194317 w 3694535"/>
              <a:gd name="connsiteY24-4246" fmla="*/ 4030951 h 4492350"/>
              <a:gd name="connsiteX25-4247" fmla="*/ 2232838 w 3694535"/>
              <a:gd name="connsiteY25-4248" fmla="*/ 4476307 h 4492350"/>
              <a:gd name="connsiteX26-4249" fmla="*/ 2218194 w 3694535"/>
              <a:gd name="connsiteY26-4250" fmla="*/ 4491415 h 4492350"/>
              <a:gd name="connsiteX27-4251" fmla="*/ 1743740 w 3694535"/>
              <a:gd name="connsiteY27-4252" fmla="*/ 4492350 h 4492350"/>
              <a:gd name="connsiteX0-4253" fmla="*/ 1743740 w 3694535"/>
              <a:gd name="connsiteY0-4254" fmla="*/ 4492350 h 4492350"/>
              <a:gd name="connsiteX1-4255" fmla="*/ 1796903 w 3694535"/>
              <a:gd name="connsiteY1-4256" fmla="*/ 3785190 h 4492350"/>
              <a:gd name="connsiteX2-4257" fmla="*/ 1307805 w 3694535"/>
              <a:gd name="connsiteY2-4258" fmla="*/ 3381153 h 4492350"/>
              <a:gd name="connsiteX3-4259" fmla="*/ 31898 w 3694535"/>
              <a:gd name="connsiteY3-4260" fmla="*/ 2945218 h 4492350"/>
              <a:gd name="connsiteX4-4261" fmla="*/ 1127052 w 3694535"/>
              <a:gd name="connsiteY4-4262" fmla="*/ 3242930 h 4492350"/>
              <a:gd name="connsiteX5-4263" fmla="*/ 393405 w 3694535"/>
              <a:gd name="connsiteY5-4264" fmla="*/ 2456121 h 4492350"/>
              <a:gd name="connsiteX6-4265" fmla="*/ 1775638 w 3694535"/>
              <a:gd name="connsiteY6-4266" fmla="*/ 3519376 h 4492350"/>
              <a:gd name="connsiteX7-4267" fmla="*/ 1683956 w 3694535"/>
              <a:gd name="connsiteY7-4268" fmla="*/ 2424409 h 4492350"/>
              <a:gd name="connsiteX8-4269" fmla="*/ 0 w 3694535"/>
              <a:gd name="connsiteY8-4270" fmla="*/ 754911 h 4492350"/>
              <a:gd name="connsiteX9-4271" fmla="*/ 988828 w 3694535"/>
              <a:gd name="connsiteY9-4272" fmla="*/ 1924493 h 4492350"/>
              <a:gd name="connsiteX10-4273" fmla="*/ 1137684 w 3694535"/>
              <a:gd name="connsiteY10-4274" fmla="*/ 861237 h 4492350"/>
              <a:gd name="connsiteX11-4275" fmla="*/ 1222745 w 3694535"/>
              <a:gd name="connsiteY11-4276" fmla="*/ 2062716 h 4492350"/>
              <a:gd name="connsiteX12-4277" fmla="*/ 1714640 w 3694535"/>
              <a:gd name="connsiteY12-4278" fmla="*/ 2194318 h 4492350"/>
              <a:gd name="connsiteX13-4279" fmla="*/ 1956391 w 3694535"/>
              <a:gd name="connsiteY13-4280" fmla="*/ 0 h 4492350"/>
              <a:gd name="connsiteX14-4281" fmla="*/ 2027834 w 3694535"/>
              <a:gd name="connsiteY14-4282" fmla="*/ 986216 h 4492350"/>
              <a:gd name="connsiteX15-4283" fmla="*/ 1881963 w 3694535"/>
              <a:gd name="connsiteY15-4284" fmla="*/ 2060385 h 4492350"/>
              <a:gd name="connsiteX16-4285" fmla="*/ 2057494 w 3694535"/>
              <a:gd name="connsiteY16-4286" fmla="*/ 3046321 h 4492350"/>
              <a:gd name="connsiteX17-4287" fmla="*/ 2647507 w 3694535"/>
              <a:gd name="connsiteY17-4288" fmla="*/ 2519916 h 4492350"/>
              <a:gd name="connsiteX18-4289" fmla="*/ 2913694 w 3694535"/>
              <a:gd name="connsiteY18-4290" fmla="*/ 1291762 h 4492350"/>
              <a:gd name="connsiteX19-4291" fmla="*/ 2806809 w 3694535"/>
              <a:gd name="connsiteY19-4292" fmla="*/ 2383091 h 4492350"/>
              <a:gd name="connsiteX20-4293" fmla="*/ 3694535 w 3694535"/>
              <a:gd name="connsiteY20-4294" fmla="*/ 1124252 h 4492350"/>
              <a:gd name="connsiteX21-4295" fmla="*/ 2222205 w 3694535"/>
              <a:gd name="connsiteY21-4296" fmla="*/ 3370521 h 4492350"/>
              <a:gd name="connsiteX22-4297" fmla="*/ 2169042 w 3694535"/>
              <a:gd name="connsiteY22-4298" fmla="*/ 3817088 h 4492350"/>
              <a:gd name="connsiteX23-4299" fmla="*/ 3317358 w 3694535"/>
              <a:gd name="connsiteY23-4300" fmla="*/ 3094074 h 4492350"/>
              <a:gd name="connsiteX24-4301" fmla="*/ 2194317 w 3694535"/>
              <a:gd name="connsiteY24-4302" fmla="*/ 4030951 h 4492350"/>
              <a:gd name="connsiteX25-4303" fmla="*/ 2232838 w 3694535"/>
              <a:gd name="connsiteY25-4304" fmla="*/ 4476307 h 4492350"/>
              <a:gd name="connsiteX26-4305" fmla="*/ 2218194 w 3694535"/>
              <a:gd name="connsiteY26-4306" fmla="*/ 4491415 h 4492350"/>
              <a:gd name="connsiteX27-4307" fmla="*/ 1743740 w 3694535"/>
              <a:gd name="connsiteY27-4308" fmla="*/ 4492350 h 4492350"/>
              <a:gd name="connsiteX0-4309" fmla="*/ 1743740 w 3694535"/>
              <a:gd name="connsiteY0-4310" fmla="*/ 4492350 h 4492350"/>
              <a:gd name="connsiteX1-4311" fmla="*/ 1796903 w 3694535"/>
              <a:gd name="connsiteY1-4312" fmla="*/ 3785190 h 4492350"/>
              <a:gd name="connsiteX2-4313" fmla="*/ 1307805 w 3694535"/>
              <a:gd name="connsiteY2-4314" fmla="*/ 3381153 h 4492350"/>
              <a:gd name="connsiteX3-4315" fmla="*/ 31898 w 3694535"/>
              <a:gd name="connsiteY3-4316" fmla="*/ 2945218 h 4492350"/>
              <a:gd name="connsiteX4-4317" fmla="*/ 1127052 w 3694535"/>
              <a:gd name="connsiteY4-4318" fmla="*/ 3242930 h 4492350"/>
              <a:gd name="connsiteX5-4319" fmla="*/ 393405 w 3694535"/>
              <a:gd name="connsiteY5-4320" fmla="*/ 2456121 h 4492350"/>
              <a:gd name="connsiteX6-4321" fmla="*/ 1775638 w 3694535"/>
              <a:gd name="connsiteY6-4322" fmla="*/ 3519376 h 4492350"/>
              <a:gd name="connsiteX7-4323" fmla="*/ 1683956 w 3694535"/>
              <a:gd name="connsiteY7-4324" fmla="*/ 2424409 h 4492350"/>
              <a:gd name="connsiteX8-4325" fmla="*/ 0 w 3694535"/>
              <a:gd name="connsiteY8-4326" fmla="*/ 754911 h 4492350"/>
              <a:gd name="connsiteX9-4327" fmla="*/ 988828 w 3694535"/>
              <a:gd name="connsiteY9-4328" fmla="*/ 1924493 h 4492350"/>
              <a:gd name="connsiteX10-4329" fmla="*/ 1137684 w 3694535"/>
              <a:gd name="connsiteY10-4330" fmla="*/ 861237 h 4492350"/>
              <a:gd name="connsiteX11-4331" fmla="*/ 1222745 w 3694535"/>
              <a:gd name="connsiteY11-4332" fmla="*/ 2062716 h 4492350"/>
              <a:gd name="connsiteX12-4333" fmla="*/ 1714640 w 3694535"/>
              <a:gd name="connsiteY12-4334" fmla="*/ 2194318 h 4492350"/>
              <a:gd name="connsiteX13-4335" fmla="*/ 1956391 w 3694535"/>
              <a:gd name="connsiteY13-4336" fmla="*/ 0 h 4492350"/>
              <a:gd name="connsiteX14-4337" fmla="*/ 2027834 w 3694535"/>
              <a:gd name="connsiteY14-4338" fmla="*/ 986216 h 4492350"/>
              <a:gd name="connsiteX15-4339" fmla="*/ 1881963 w 3694535"/>
              <a:gd name="connsiteY15-4340" fmla="*/ 2060385 h 4492350"/>
              <a:gd name="connsiteX16-4341" fmla="*/ 2057494 w 3694535"/>
              <a:gd name="connsiteY16-4342" fmla="*/ 3046321 h 4492350"/>
              <a:gd name="connsiteX17-4343" fmla="*/ 2647507 w 3694535"/>
              <a:gd name="connsiteY17-4344" fmla="*/ 2519916 h 4492350"/>
              <a:gd name="connsiteX18-4345" fmla="*/ 2913694 w 3694535"/>
              <a:gd name="connsiteY18-4346" fmla="*/ 1291762 h 4492350"/>
              <a:gd name="connsiteX19-4347" fmla="*/ 2806809 w 3694535"/>
              <a:gd name="connsiteY19-4348" fmla="*/ 2383091 h 4492350"/>
              <a:gd name="connsiteX20-4349" fmla="*/ 3694535 w 3694535"/>
              <a:gd name="connsiteY20-4350" fmla="*/ 1124252 h 4492350"/>
              <a:gd name="connsiteX21-4351" fmla="*/ 2222205 w 3694535"/>
              <a:gd name="connsiteY21-4352" fmla="*/ 3370521 h 4492350"/>
              <a:gd name="connsiteX22-4353" fmla="*/ 2169042 w 3694535"/>
              <a:gd name="connsiteY22-4354" fmla="*/ 3817088 h 4492350"/>
              <a:gd name="connsiteX23-4355" fmla="*/ 3317358 w 3694535"/>
              <a:gd name="connsiteY23-4356" fmla="*/ 3094074 h 4492350"/>
              <a:gd name="connsiteX24-4357" fmla="*/ 2194317 w 3694535"/>
              <a:gd name="connsiteY24-4358" fmla="*/ 4030951 h 4492350"/>
              <a:gd name="connsiteX25-4359" fmla="*/ 2232838 w 3694535"/>
              <a:gd name="connsiteY25-4360" fmla="*/ 4476307 h 4492350"/>
              <a:gd name="connsiteX26-4361" fmla="*/ 2218194 w 3694535"/>
              <a:gd name="connsiteY26-4362" fmla="*/ 4491415 h 4492350"/>
              <a:gd name="connsiteX27-4363" fmla="*/ 1743740 w 3694535"/>
              <a:gd name="connsiteY27-4364" fmla="*/ 4492350 h 4492350"/>
              <a:gd name="connsiteX0-4365" fmla="*/ 1743740 w 3694535"/>
              <a:gd name="connsiteY0-4366" fmla="*/ 4492350 h 4492350"/>
              <a:gd name="connsiteX1-4367" fmla="*/ 1796903 w 3694535"/>
              <a:gd name="connsiteY1-4368" fmla="*/ 3785190 h 4492350"/>
              <a:gd name="connsiteX2-4369" fmla="*/ 1307805 w 3694535"/>
              <a:gd name="connsiteY2-4370" fmla="*/ 3381153 h 4492350"/>
              <a:gd name="connsiteX3-4371" fmla="*/ 31898 w 3694535"/>
              <a:gd name="connsiteY3-4372" fmla="*/ 2945218 h 4492350"/>
              <a:gd name="connsiteX4-4373" fmla="*/ 1127052 w 3694535"/>
              <a:gd name="connsiteY4-4374" fmla="*/ 3242930 h 4492350"/>
              <a:gd name="connsiteX5-4375" fmla="*/ 393405 w 3694535"/>
              <a:gd name="connsiteY5-4376" fmla="*/ 2456121 h 4492350"/>
              <a:gd name="connsiteX6-4377" fmla="*/ 1775638 w 3694535"/>
              <a:gd name="connsiteY6-4378" fmla="*/ 3519376 h 4492350"/>
              <a:gd name="connsiteX7-4379" fmla="*/ 1683956 w 3694535"/>
              <a:gd name="connsiteY7-4380" fmla="*/ 2424409 h 4492350"/>
              <a:gd name="connsiteX8-4381" fmla="*/ 0 w 3694535"/>
              <a:gd name="connsiteY8-4382" fmla="*/ 754911 h 4492350"/>
              <a:gd name="connsiteX9-4383" fmla="*/ 988828 w 3694535"/>
              <a:gd name="connsiteY9-4384" fmla="*/ 1924493 h 4492350"/>
              <a:gd name="connsiteX10-4385" fmla="*/ 1137684 w 3694535"/>
              <a:gd name="connsiteY10-4386" fmla="*/ 861237 h 4492350"/>
              <a:gd name="connsiteX11-4387" fmla="*/ 1194671 w 3694535"/>
              <a:gd name="connsiteY11-4388" fmla="*/ 2026621 h 4492350"/>
              <a:gd name="connsiteX12-4389" fmla="*/ 1714640 w 3694535"/>
              <a:gd name="connsiteY12-4390" fmla="*/ 2194318 h 4492350"/>
              <a:gd name="connsiteX13-4391" fmla="*/ 1956391 w 3694535"/>
              <a:gd name="connsiteY13-4392" fmla="*/ 0 h 4492350"/>
              <a:gd name="connsiteX14-4393" fmla="*/ 2027834 w 3694535"/>
              <a:gd name="connsiteY14-4394" fmla="*/ 986216 h 4492350"/>
              <a:gd name="connsiteX15-4395" fmla="*/ 1881963 w 3694535"/>
              <a:gd name="connsiteY15-4396" fmla="*/ 2060385 h 4492350"/>
              <a:gd name="connsiteX16-4397" fmla="*/ 2057494 w 3694535"/>
              <a:gd name="connsiteY16-4398" fmla="*/ 3046321 h 4492350"/>
              <a:gd name="connsiteX17-4399" fmla="*/ 2647507 w 3694535"/>
              <a:gd name="connsiteY17-4400" fmla="*/ 2519916 h 4492350"/>
              <a:gd name="connsiteX18-4401" fmla="*/ 2913694 w 3694535"/>
              <a:gd name="connsiteY18-4402" fmla="*/ 1291762 h 4492350"/>
              <a:gd name="connsiteX19-4403" fmla="*/ 2806809 w 3694535"/>
              <a:gd name="connsiteY19-4404" fmla="*/ 2383091 h 4492350"/>
              <a:gd name="connsiteX20-4405" fmla="*/ 3694535 w 3694535"/>
              <a:gd name="connsiteY20-4406" fmla="*/ 1124252 h 4492350"/>
              <a:gd name="connsiteX21-4407" fmla="*/ 2222205 w 3694535"/>
              <a:gd name="connsiteY21-4408" fmla="*/ 3370521 h 4492350"/>
              <a:gd name="connsiteX22-4409" fmla="*/ 2169042 w 3694535"/>
              <a:gd name="connsiteY22-4410" fmla="*/ 3817088 h 4492350"/>
              <a:gd name="connsiteX23-4411" fmla="*/ 3317358 w 3694535"/>
              <a:gd name="connsiteY23-4412" fmla="*/ 3094074 h 4492350"/>
              <a:gd name="connsiteX24-4413" fmla="*/ 2194317 w 3694535"/>
              <a:gd name="connsiteY24-4414" fmla="*/ 4030951 h 4492350"/>
              <a:gd name="connsiteX25-4415" fmla="*/ 2232838 w 3694535"/>
              <a:gd name="connsiteY25-4416" fmla="*/ 4476307 h 4492350"/>
              <a:gd name="connsiteX26-4417" fmla="*/ 2218194 w 3694535"/>
              <a:gd name="connsiteY26-4418" fmla="*/ 4491415 h 4492350"/>
              <a:gd name="connsiteX27-4419" fmla="*/ 1743740 w 3694535"/>
              <a:gd name="connsiteY27-4420" fmla="*/ 4492350 h 4492350"/>
              <a:gd name="connsiteX0-4421" fmla="*/ 1743740 w 3694535"/>
              <a:gd name="connsiteY0-4422" fmla="*/ 4492350 h 4492350"/>
              <a:gd name="connsiteX1-4423" fmla="*/ 1796903 w 3694535"/>
              <a:gd name="connsiteY1-4424" fmla="*/ 3785190 h 4492350"/>
              <a:gd name="connsiteX2-4425" fmla="*/ 1307805 w 3694535"/>
              <a:gd name="connsiteY2-4426" fmla="*/ 3381153 h 4492350"/>
              <a:gd name="connsiteX3-4427" fmla="*/ 31898 w 3694535"/>
              <a:gd name="connsiteY3-4428" fmla="*/ 2945218 h 4492350"/>
              <a:gd name="connsiteX4-4429" fmla="*/ 1127052 w 3694535"/>
              <a:gd name="connsiteY4-4430" fmla="*/ 3242930 h 4492350"/>
              <a:gd name="connsiteX5-4431" fmla="*/ 393405 w 3694535"/>
              <a:gd name="connsiteY5-4432" fmla="*/ 2456121 h 4492350"/>
              <a:gd name="connsiteX6-4433" fmla="*/ 1775638 w 3694535"/>
              <a:gd name="connsiteY6-4434" fmla="*/ 3519376 h 4492350"/>
              <a:gd name="connsiteX7-4435" fmla="*/ 1683956 w 3694535"/>
              <a:gd name="connsiteY7-4436" fmla="*/ 2424409 h 4492350"/>
              <a:gd name="connsiteX8-4437" fmla="*/ 0 w 3694535"/>
              <a:gd name="connsiteY8-4438" fmla="*/ 754911 h 4492350"/>
              <a:gd name="connsiteX9-4439" fmla="*/ 988828 w 3694535"/>
              <a:gd name="connsiteY9-4440" fmla="*/ 1924493 h 4492350"/>
              <a:gd name="connsiteX10-4441" fmla="*/ 1137684 w 3694535"/>
              <a:gd name="connsiteY10-4442" fmla="*/ 861237 h 4492350"/>
              <a:gd name="connsiteX11-4443" fmla="*/ 1194671 w 3694535"/>
              <a:gd name="connsiteY11-4444" fmla="*/ 2026621 h 4492350"/>
              <a:gd name="connsiteX12-4445" fmla="*/ 1714640 w 3694535"/>
              <a:gd name="connsiteY12-4446" fmla="*/ 2194318 h 4492350"/>
              <a:gd name="connsiteX13-4447" fmla="*/ 1956391 w 3694535"/>
              <a:gd name="connsiteY13-4448" fmla="*/ 0 h 4492350"/>
              <a:gd name="connsiteX14-4449" fmla="*/ 2027834 w 3694535"/>
              <a:gd name="connsiteY14-4450" fmla="*/ 986216 h 4492350"/>
              <a:gd name="connsiteX15-4451" fmla="*/ 1881963 w 3694535"/>
              <a:gd name="connsiteY15-4452" fmla="*/ 2060385 h 4492350"/>
              <a:gd name="connsiteX16-4453" fmla="*/ 2057494 w 3694535"/>
              <a:gd name="connsiteY16-4454" fmla="*/ 3046321 h 4492350"/>
              <a:gd name="connsiteX17-4455" fmla="*/ 2647507 w 3694535"/>
              <a:gd name="connsiteY17-4456" fmla="*/ 2519916 h 4492350"/>
              <a:gd name="connsiteX18-4457" fmla="*/ 2913694 w 3694535"/>
              <a:gd name="connsiteY18-4458" fmla="*/ 1291762 h 4492350"/>
              <a:gd name="connsiteX19-4459" fmla="*/ 2806809 w 3694535"/>
              <a:gd name="connsiteY19-4460" fmla="*/ 2383091 h 4492350"/>
              <a:gd name="connsiteX20-4461" fmla="*/ 3694535 w 3694535"/>
              <a:gd name="connsiteY20-4462" fmla="*/ 1124252 h 4492350"/>
              <a:gd name="connsiteX21-4463" fmla="*/ 2222205 w 3694535"/>
              <a:gd name="connsiteY21-4464" fmla="*/ 3370521 h 4492350"/>
              <a:gd name="connsiteX22-4465" fmla="*/ 2169042 w 3694535"/>
              <a:gd name="connsiteY22-4466" fmla="*/ 3817088 h 4492350"/>
              <a:gd name="connsiteX23-4467" fmla="*/ 3317358 w 3694535"/>
              <a:gd name="connsiteY23-4468" fmla="*/ 3094074 h 4492350"/>
              <a:gd name="connsiteX24-4469" fmla="*/ 2194317 w 3694535"/>
              <a:gd name="connsiteY24-4470" fmla="*/ 4030951 h 4492350"/>
              <a:gd name="connsiteX25-4471" fmla="*/ 2232838 w 3694535"/>
              <a:gd name="connsiteY25-4472" fmla="*/ 4476307 h 4492350"/>
              <a:gd name="connsiteX26-4473" fmla="*/ 2218194 w 3694535"/>
              <a:gd name="connsiteY26-4474" fmla="*/ 4491415 h 4492350"/>
              <a:gd name="connsiteX27-4475" fmla="*/ 1743740 w 3694535"/>
              <a:gd name="connsiteY27-4476" fmla="*/ 4492350 h 4492350"/>
              <a:gd name="connsiteX0-4477" fmla="*/ 1743740 w 3694535"/>
              <a:gd name="connsiteY0-4478" fmla="*/ 4492350 h 4492350"/>
              <a:gd name="connsiteX1-4479" fmla="*/ 1796903 w 3694535"/>
              <a:gd name="connsiteY1-4480" fmla="*/ 3785190 h 4492350"/>
              <a:gd name="connsiteX2-4481" fmla="*/ 1307805 w 3694535"/>
              <a:gd name="connsiteY2-4482" fmla="*/ 3381153 h 4492350"/>
              <a:gd name="connsiteX3-4483" fmla="*/ 31898 w 3694535"/>
              <a:gd name="connsiteY3-4484" fmla="*/ 2945218 h 4492350"/>
              <a:gd name="connsiteX4-4485" fmla="*/ 1127052 w 3694535"/>
              <a:gd name="connsiteY4-4486" fmla="*/ 3242930 h 4492350"/>
              <a:gd name="connsiteX5-4487" fmla="*/ 393405 w 3694535"/>
              <a:gd name="connsiteY5-4488" fmla="*/ 2456121 h 4492350"/>
              <a:gd name="connsiteX6-4489" fmla="*/ 1775638 w 3694535"/>
              <a:gd name="connsiteY6-4490" fmla="*/ 3519376 h 4492350"/>
              <a:gd name="connsiteX7-4491" fmla="*/ 1683956 w 3694535"/>
              <a:gd name="connsiteY7-4492" fmla="*/ 2424409 h 4492350"/>
              <a:gd name="connsiteX8-4493" fmla="*/ 0 w 3694535"/>
              <a:gd name="connsiteY8-4494" fmla="*/ 754911 h 4492350"/>
              <a:gd name="connsiteX9-4495" fmla="*/ 988828 w 3694535"/>
              <a:gd name="connsiteY9-4496" fmla="*/ 1924493 h 4492350"/>
              <a:gd name="connsiteX10-4497" fmla="*/ 1137684 w 3694535"/>
              <a:gd name="connsiteY10-4498" fmla="*/ 861237 h 4492350"/>
              <a:gd name="connsiteX11-4499" fmla="*/ 1194671 w 3694535"/>
              <a:gd name="connsiteY11-4500" fmla="*/ 2026621 h 4492350"/>
              <a:gd name="connsiteX12-4501" fmla="*/ 1714640 w 3694535"/>
              <a:gd name="connsiteY12-4502" fmla="*/ 2194318 h 4492350"/>
              <a:gd name="connsiteX13-4503" fmla="*/ 1956391 w 3694535"/>
              <a:gd name="connsiteY13-4504" fmla="*/ 0 h 4492350"/>
              <a:gd name="connsiteX14-4505" fmla="*/ 2027834 w 3694535"/>
              <a:gd name="connsiteY14-4506" fmla="*/ 986216 h 4492350"/>
              <a:gd name="connsiteX15-4507" fmla="*/ 1881963 w 3694535"/>
              <a:gd name="connsiteY15-4508" fmla="*/ 2060385 h 4492350"/>
              <a:gd name="connsiteX16-4509" fmla="*/ 2057494 w 3694535"/>
              <a:gd name="connsiteY16-4510" fmla="*/ 3046321 h 4492350"/>
              <a:gd name="connsiteX17-4511" fmla="*/ 2647507 w 3694535"/>
              <a:gd name="connsiteY17-4512" fmla="*/ 2519916 h 4492350"/>
              <a:gd name="connsiteX18-4513" fmla="*/ 2913694 w 3694535"/>
              <a:gd name="connsiteY18-4514" fmla="*/ 1291762 h 4492350"/>
              <a:gd name="connsiteX19-4515" fmla="*/ 2806809 w 3694535"/>
              <a:gd name="connsiteY19-4516" fmla="*/ 2383091 h 4492350"/>
              <a:gd name="connsiteX20-4517" fmla="*/ 3694535 w 3694535"/>
              <a:gd name="connsiteY20-4518" fmla="*/ 1124252 h 4492350"/>
              <a:gd name="connsiteX21-4519" fmla="*/ 2222205 w 3694535"/>
              <a:gd name="connsiteY21-4520" fmla="*/ 3370521 h 4492350"/>
              <a:gd name="connsiteX22-4521" fmla="*/ 2169042 w 3694535"/>
              <a:gd name="connsiteY22-4522" fmla="*/ 3817088 h 4492350"/>
              <a:gd name="connsiteX23-4523" fmla="*/ 3317358 w 3694535"/>
              <a:gd name="connsiteY23-4524" fmla="*/ 3094074 h 4492350"/>
              <a:gd name="connsiteX24-4525" fmla="*/ 2194317 w 3694535"/>
              <a:gd name="connsiteY24-4526" fmla="*/ 4030951 h 4492350"/>
              <a:gd name="connsiteX25-4527" fmla="*/ 2232838 w 3694535"/>
              <a:gd name="connsiteY25-4528" fmla="*/ 4476307 h 4492350"/>
              <a:gd name="connsiteX26-4529" fmla="*/ 2218194 w 3694535"/>
              <a:gd name="connsiteY26-4530" fmla="*/ 4491415 h 4492350"/>
              <a:gd name="connsiteX27-4531" fmla="*/ 1743740 w 3694535"/>
              <a:gd name="connsiteY27-4532" fmla="*/ 4492350 h 4492350"/>
              <a:gd name="connsiteX0-4533" fmla="*/ 1743740 w 3694535"/>
              <a:gd name="connsiteY0-4534" fmla="*/ 4492350 h 4492350"/>
              <a:gd name="connsiteX1-4535" fmla="*/ 1796903 w 3694535"/>
              <a:gd name="connsiteY1-4536" fmla="*/ 3785190 h 4492350"/>
              <a:gd name="connsiteX2-4537" fmla="*/ 1307805 w 3694535"/>
              <a:gd name="connsiteY2-4538" fmla="*/ 3381153 h 4492350"/>
              <a:gd name="connsiteX3-4539" fmla="*/ 31898 w 3694535"/>
              <a:gd name="connsiteY3-4540" fmla="*/ 2945218 h 4492350"/>
              <a:gd name="connsiteX4-4541" fmla="*/ 1127052 w 3694535"/>
              <a:gd name="connsiteY4-4542" fmla="*/ 3242930 h 4492350"/>
              <a:gd name="connsiteX5-4543" fmla="*/ 393405 w 3694535"/>
              <a:gd name="connsiteY5-4544" fmla="*/ 2456121 h 4492350"/>
              <a:gd name="connsiteX6-4545" fmla="*/ 1775638 w 3694535"/>
              <a:gd name="connsiteY6-4546" fmla="*/ 3519376 h 4492350"/>
              <a:gd name="connsiteX7-4547" fmla="*/ 1683956 w 3694535"/>
              <a:gd name="connsiteY7-4548" fmla="*/ 2424409 h 4492350"/>
              <a:gd name="connsiteX8-4549" fmla="*/ 0 w 3694535"/>
              <a:gd name="connsiteY8-4550" fmla="*/ 754911 h 4492350"/>
              <a:gd name="connsiteX9-4551" fmla="*/ 988828 w 3694535"/>
              <a:gd name="connsiteY9-4552" fmla="*/ 1924493 h 4492350"/>
              <a:gd name="connsiteX10-4553" fmla="*/ 1113621 w 3694535"/>
              <a:gd name="connsiteY10-4554" fmla="*/ 861237 h 4492350"/>
              <a:gd name="connsiteX11-4555" fmla="*/ 1194671 w 3694535"/>
              <a:gd name="connsiteY11-4556" fmla="*/ 2026621 h 4492350"/>
              <a:gd name="connsiteX12-4557" fmla="*/ 1714640 w 3694535"/>
              <a:gd name="connsiteY12-4558" fmla="*/ 2194318 h 4492350"/>
              <a:gd name="connsiteX13-4559" fmla="*/ 1956391 w 3694535"/>
              <a:gd name="connsiteY13-4560" fmla="*/ 0 h 4492350"/>
              <a:gd name="connsiteX14-4561" fmla="*/ 2027834 w 3694535"/>
              <a:gd name="connsiteY14-4562" fmla="*/ 986216 h 4492350"/>
              <a:gd name="connsiteX15-4563" fmla="*/ 1881963 w 3694535"/>
              <a:gd name="connsiteY15-4564" fmla="*/ 2060385 h 4492350"/>
              <a:gd name="connsiteX16-4565" fmla="*/ 2057494 w 3694535"/>
              <a:gd name="connsiteY16-4566" fmla="*/ 3046321 h 4492350"/>
              <a:gd name="connsiteX17-4567" fmla="*/ 2647507 w 3694535"/>
              <a:gd name="connsiteY17-4568" fmla="*/ 2519916 h 4492350"/>
              <a:gd name="connsiteX18-4569" fmla="*/ 2913694 w 3694535"/>
              <a:gd name="connsiteY18-4570" fmla="*/ 1291762 h 4492350"/>
              <a:gd name="connsiteX19-4571" fmla="*/ 2806809 w 3694535"/>
              <a:gd name="connsiteY19-4572" fmla="*/ 2383091 h 4492350"/>
              <a:gd name="connsiteX20-4573" fmla="*/ 3694535 w 3694535"/>
              <a:gd name="connsiteY20-4574" fmla="*/ 1124252 h 4492350"/>
              <a:gd name="connsiteX21-4575" fmla="*/ 2222205 w 3694535"/>
              <a:gd name="connsiteY21-4576" fmla="*/ 3370521 h 4492350"/>
              <a:gd name="connsiteX22-4577" fmla="*/ 2169042 w 3694535"/>
              <a:gd name="connsiteY22-4578" fmla="*/ 3817088 h 4492350"/>
              <a:gd name="connsiteX23-4579" fmla="*/ 3317358 w 3694535"/>
              <a:gd name="connsiteY23-4580" fmla="*/ 3094074 h 4492350"/>
              <a:gd name="connsiteX24-4581" fmla="*/ 2194317 w 3694535"/>
              <a:gd name="connsiteY24-4582" fmla="*/ 4030951 h 4492350"/>
              <a:gd name="connsiteX25-4583" fmla="*/ 2232838 w 3694535"/>
              <a:gd name="connsiteY25-4584" fmla="*/ 4476307 h 4492350"/>
              <a:gd name="connsiteX26-4585" fmla="*/ 2218194 w 3694535"/>
              <a:gd name="connsiteY26-4586" fmla="*/ 4491415 h 4492350"/>
              <a:gd name="connsiteX27-4587" fmla="*/ 1743740 w 3694535"/>
              <a:gd name="connsiteY27-4588" fmla="*/ 4492350 h 4492350"/>
              <a:gd name="connsiteX0-4589" fmla="*/ 1743740 w 3694535"/>
              <a:gd name="connsiteY0-4590" fmla="*/ 4492350 h 4492350"/>
              <a:gd name="connsiteX1-4591" fmla="*/ 1796903 w 3694535"/>
              <a:gd name="connsiteY1-4592" fmla="*/ 3785190 h 4492350"/>
              <a:gd name="connsiteX2-4593" fmla="*/ 1307805 w 3694535"/>
              <a:gd name="connsiteY2-4594" fmla="*/ 3381153 h 4492350"/>
              <a:gd name="connsiteX3-4595" fmla="*/ 31898 w 3694535"/>
              <a:gd name="connsiteY3-4596" fmla="*/ 2945218 h 4492350"/>
              <a:gd name="connsiteX4-4597" fmla="*/ 1127052 w 3694535"/>
              <a:gd name="connsiteY4-4598" fmla="*/ 3242930 h 4492350"/>
              <a:gd name="connsiteX5-4599" fmla="*/ 393405 w 3694535"/>
              <a:gd name="connsiteY5-4600" fmla="*/ 2456121 h 4492350"/>
              <a:gd name="connsiteX6-4601" fmla="*/ 1775638 w 3694535"/>
              <a:gd name="connsiteY6-4602" fmla="*/ 3519376 h 4492350"/>
              <a:gd name="connsiteX7-4603" fmla="*/ 1683956 w 3694535"/>
              <a:gd name="connsiteY7-4604" fmla="*/ 2424409 h 4492350"/>
              <a:gd name="connsiteX8-4605" fmla="*/ 0 w 3694535"/>
              <a:gd name="connsiteY8-4606" fmla="*/ 754911 h 4492350"/>
              <a:gd name="connsiteX9-4607" fmla="*/ 988828 w 3694535"/>
              <a:gd name="connsiteY9-4608" fmla="*/ 1924493 h 4492350"/>
              <a:gd name="connsiteX10-4609" fmla="*/ 1113621 w 3694535"/>
              <a:gd name="connsiteY10-4610" fmla="*/ 861237 h 4492350"/>
              <a:gd name="connsiteX11-4611" fmla="*/ 1194671 w 3694535"/>
              <a:gd name="connsiteY11-4612" fmla="*/ 2026621 h 4492350"/>
              <a:gd name="connsiteX12-4613" fmla="*/ 1714640 w 3694535"/>
              <a:gd name="connsiteY12-4614" fmla="*/ 2194318 h 4492350"/>
              <a:gd name="connsiteX13-4615" fmla="*/ 1956391 w 3694535"/>
              <a:gd name="connsiteY13-4616" fmla="*/ 0 h 4492350"/>
              <a:gd name="connsiteX14-4617" fmla="*/ 2027834 w 3694535"/>
              <a:gd name="connsiteY14-4618" fmla="*/ 986216 h 4492350"/>
              <a:gd name="connsiteX15-4619" fmla="*/ 1881963 w 3694535"/>
              <a:gd name="connsiteY15-4620" fmla="*/ 2060385 h 4492350"/>
              <a:gd name="connsiteX16-4621" fmla="*/ 2057494 w 3694535"/>
              <a:gd name="connsiteY16-4622" fmla="*/ 3046321 h 4492350"/>
              <a:gd name="connsiteX17-4623" fmla="*/ 2647507 w 3694535"/>
              <a:gd name="connsiteY17-4624" fmla="*/ 2519916 h 4492350"/>
              <a:gd name="connsiteX18-4625" fmla="*/ 2913694 w 3694535"/>
              <a:gd name="connsiteY18-4626" fmla="*/ 1291762 h 4492350"/>
              <a:gd name="connsiteX19-4627" fmla="*/ 2806809 w 3694535"/>
              <a:gd name="connsiteY19-4628" fmla="*/ 2383091 h 4492350"/>
              <a:gd name="connsiteX20-4629" fmla="*/ 3694535 w 3694535"/>
              <a:gd name="connsiteY20-4630" fmla="*/ 1124252 h 4492350"/>
              <a:gd name="connsiteX21-4631" fmla="*/ 2222205 w 3694535"/>
              <a:gd name="connsiteY21-4632" fmla="*/ 3370521 h 4492350"/>
              <a:gd name="connsiteX22-4633" fmla="*/ 2169042 w 3694535"/>
              <a:gd name="connsiteY22-4634" fmla="*/ 3817088 h 4492350"/>
              <a:gd name="connsiteX23-4635" fmla="*/ 3317358 w 3694535"/>
              <a:gd name="connsiteY23-4636" fmla="*/ 3094074 h 4492350"/>
              <a:gd name="connsiteX24-4637" fmla="*/ 2194317 w 3694535"/>
              <a:gd name="connsiteY24-4638" fmla="*/ 4030951 h 4492350"/>
              <a:gd name="connsiteX25-4639" fmla="*/ 2232838 w 3694535"/>
              <a:gd name="connsiteY25-4640" fmla="*/ 4476307 h 4492350"/>
              <a:gd name="connsiteX26-4641" fmla="*/ 2218194 w 3694535"/>
              <a:gd name="connsiteY26-4642" fmla="*/ 4491415 h 4492350"/>
              <a:gd name="connsiteX27-4643" fmla="*/ 1743740 w 3694535"/>
              <a:gd name="connsiteY27-4644" fmla="*/ 4492350 h 4492350"/>
              <a:gd name="connsiteX0-4645" fmla="*/ 1743740 w 3694535"/>
              <a:gd name="connsiteY0-4646" fmla="*/ 4492350 h 4492350"/>
              <a:gd name="connsiteX1-4647" fmla="*/ 1796903 w 3694535"/>
              <a:gd name="connsiteY1-4648" fmla="*/ 3785190 h 4492350"/>
              <a:gd name="connsiteX2-4649" fmla="*/ 1307805 w 3694535"/>
              <a:gd name="connsiteY2-4650" fmla="*/ 3381153 h 4492350"/>
              <a:gd name="connsiteX3-4651" fmla="*/ 31898 w 3694535"/>
              <a:gd name="connsiteY3-4652" fmla="*/ 2945218 h 4492350"/>
              <a:gd name="connsiteX4-4653" fmla="*/ 1127052 w 3694535"/>
              <a:gd name="connsiteY4-4654" fmla="*/ 3242930 h 4492350"/>
              <a:gd name="connsiteX5-4655" fmla="*/ 393405 w 3694535"/>
              <a:gd name="connsiteY5-4656" fmla="*/ 2456121 h 4492350"/>
              <a:gd name="connsiteX6-4657" fmla="*/ 1775638 w 3694535"/>
              <a:gd name="connsiteY6-4658" fmla="*/ 3519376 h 4492350"/>
              <a:gd name="connsiteX7-4659" fmla="*/ 1683956 w 3694535"/>
              <a:gd name="connsiteY7-4660" fmla="*/ 2424409 h 4492350"/>
              <a:gd name="connsiteX8-4661" fmla="*/ 0 w 3694535"/>
              <a:gd name="connsiteY8-4662" fmla="*/ 754911 h 4492350"/>
              <a:gd name="connsiteX9-4663" fmla="*/ 988828 w 3694535"/>
              <a:gd name="connsiteY9-4664" fmla="*/ 1924493 h 4492350"/>
              <a:gd name="connsiteX10-4665" fmla="*/ 1113621 w 3694535"/>
              <a:gd name="connsiteY10-4666" fmla="*/ 861237 h 4492350"/>
              <a:gd name="connsiteX11-4667" fmla="*/ 1194671 w 3694535"/>
              <a:gd name="connsiteY11-4668" fmla="*/ 2026621 h 4492350"/>
              <a:gd name="connsiteX12-4669" fmla="*/ 1714640 w 3694535"/>
              <a:gd name="connsiteY12-4670" fmla="*/ 2194318 h 4492350"/>
              <a:gd name="connsiteX13-4671" fmla="*/ 1956391 w 3694535"/>
              <a:gd name="connsiteY13-4672" fmla="*/ 0 h 4492350"/>
              <a:gd name="connsiteX14-4673" fmla="*/ 2027834 w 3694535"/>
              <a:gd name="connsiteY14-4674" fmla="*/ 986216 h 4492350"/>
              <a:gd name="connsiteX15-4675" fmla="*/ 1881963 w 3694535"/>
              <a:gd name="connsiteY15-4676" fmla="*/ 2060385 h 4492350"/>
              <a:gd name="connsiteX16-4677" fmla="*/ 2057494 w 3694535"/>
              <a:gd name="connsiteY16-4678" fmla="*/ 3046321 h 4492350"/>
              <a:gd name="connsiteX17-4679" fmla="*/ 2647507 w 3694535"/>
              <a:gd name="connsiteY17-4680" fmla="*/ 2519916 h 4492350"/>
              <a:gd name="connsiteX18-4681" fmla="*/ 2913694 w 3694535"/>
              <a:gd name="connsiteY18-4682" fmla="*/ 1291762 h 4492350"/>
              <a:gd name="connsiteX19-4683" fmla="*/ 2806809 w 3694535"/>
              <a:gd name="connsiteY19-4684" fmla="*/ 2383091 h 4492350"/>
              <a:gd name="connsiteX20-4685" fmla="*/ 3694535 w 3694535"/>
              <a:gd name="connsiteY20-4686" fmla="*/ 1124252 h 4492350"/>
              <a:gd name="connsiteX21-4687" fmla="*/ 2222205 w 3694535"/>
              <a:gd name="connsiteY21-4688" fmla="*/ 3370521 h 4492350"/>
              <a:gd name="connsiteX22-4689" fmla="*/ 2169042 w 3694535"/>
              <a:gd name="connsiteY22-4690" fmla="*/ 3817088 h 4492350"/>
              <a:gd name="connsiteX23-4691" fmla="*/ 3317358 w 3694535"/>
              <a:gd name="connsiteY23-4692" fmla="*/ 3094074 h 4492350"/>
              <a:gd name="connsiteX24-4693" fmla="*/ 2194317 w 3694535"/>
              <a:gd name="connsiteY24-4694" fmla="*/ 4030951 h 4492350"/>
              <a:gd name="connsiteX25-4695" fmla="*/ 2232838 w 3694535"/>
              <a:gd name="connsiteY25-4696" fmla="*/ 4476307 h 4492350"/>
              <a:gd name="connsiteX26-4697" fmla="*/ 2218194 w 3694535"/>
              <a:gd name="connsiteY26-4698" fmla="*/ 4491415 h 4492350"/>
              <a:gd name="connsiteX27-4699" fmla="*/ 1743740 w 3694535"/>
              <a:gd name="connsiteY27-4700" fmla="*/ 4492350 h 4492350"/>
              <a:gd name="connsiteX0-4701" fmla="*/ 1743740 w 3694535"/>
              <a:gd name="connsiteY0-4702" fmla="*/ 4492350 h 4492350"/>
              <a:gd name="connsiteX1-4703" fmla="*/ 1796903 w 3694535"/>
              <a:gd name="connsiteY1-4704" fmla="*/ 3785190 h 4492350"/>
              <a:gd name="connsiteX2-4705" fmla="*/ 1307805 w 3694535"/>
              <a:gd name="connsiteY2-4706" fmla="*/ 3381153 h 4492350"/>
              <a:gd name="connsiteX3-4707" fmla="*/ 31898 w 3694535"/>
              <a:gd name="connsiteY3-4708" fmla="*/ 2945218 h 4492350"/>
              <a:gd name="connsiteX4-4709" fmla="*/ 1127052 w 3694535"/>
              <a:gd name="connsiteY4-4710" fmla="*/ 3242930 h 4492350"/>
              <a:gd name="connsiteX5-4711" fmla="*/ 393405 w 3694535"/>
              <a:gd name="connsiteY5-4712" fmla="*/ 2456121 h 4492350"/>
              <a:gd name="connsiteX6-4713" fmla="*/ 1775638 w 3694535"/>
              <a:gd name="connsiteY6-4714" fmla="*/ 3519376 h 4492350"/>
              <a:gd name="connsiteX7-4715" fmla="*/ 1683956 w 3694535"/>
              <a:gd name="connsiteY7-4716" fmla="*/ 2424409 h 4492350"/>
              <a:gd name="connsiteX8-4717" fmla="*/ 0 w 3694535"/>
              <a:gd name="connsiteY8-4718" fmla="*/ 754911 h 4492350"/>
              <a:gd name="connsiteX9-4719" fmla="*/ 988828 w 3694535"/>
              <a:gd name="connsiteY9-4720" fmla="*/ 1924493 h 4492350"/>
              <a:gd name="connsiteX10-4721" fmla="*/ 1093568 w 3694535"/>
              <a:gd name="connsiteY10-4722" fmla="*/ 857226 h 4492350"/>
              <a:gd name="connsiteX11-4723" fmla="*/ 1194671 w 3694535"/>
              <a:gd name="connsiteY11-4724" fmla="*/ 2026621 h 4492350"/>
              <a:gd name="connsiteX12-4725" fmla="*/ 1714640 w 3694535"/>
              <a:gd name="connsiteY12-4726" fmla="*/ 2194318 h 4492350"/>
              <a:gd name="connsiteX13-4727" fmla="*/ 1956391 w 3694535"/>
              <a:gd name="connsiteY13-4728" fmla="*/ 0 h 4492350"/>
              <a:gd name="connsiteX14-4729" fmla="*/ 2027834 w 3694535"/>
              <a:gd name="connsiteY14-4730" fmla="*/ 986216 h 4492350"/>
              <a:gd name="connsiteX15-4731" fmla="*/ 1881963 w 3694535"/>
              <a:gd name="connsiteY15-4732" fmla="*/ 2060385 h 4492350"/>
              <a:gd name="connsiteX16-4733" fmla="*/ 2057494 w 3694535"/>
              <a:gd name="connsiteY16-4734" fmla="*/ 3046321 h 4492350"/>
              <a:gd name="connsiteX17-4735" fmla="*/ 2647507 w 3694535"/>
              <a:gd name="connsiteY17-4736" fmla="*/ 2519916 h 4492350"/>
              <a:gd name="connsiteX18-4737" fmla="*/ 2913694 w 3694535"/>
              <a:gd name="connsiteY18-4738" fmla="*/ 1291762 h 4492350"/>
              <a:gd name="connsiteX19-4739" fmla="*/ 2806809 w 3694535"/>
              <a:gd name="connsiteY19-4740" fmla="*/ 2383091 h 4492350"/>
              <a:gd name="connsiteX20-4741" fmla="*/ 3694535 w 3694535"/>
              <a:gd name="connsiteY20-4742" fmla="*/ 1124252 h 4492350"/>
              <a:gd name="connsiteX21-4743" fmla="*/ 2222205 w 3694535"/>
              <a:gd name="connsiteY21-4744" fmla="*/ 3370521 h 4492350"/>
              <a:gd name="connsiteX22-4745" fmla="*/ 2169042 w 3694535"/>
              <a:gd name="connsiteY22-4746" fmla="*/ 3817088 h 4492350"/>
              <a:gd name="connsiteX23-4747" fmla="*/ 3317358 w 3694535"/>
              <a:gd name="connsiteY23-4748" fmla="*/ 3094074 h 4492350"/>
              <a:gd name="connsiteX24-4749" fmla="*/ 2194317 w 3694535"/>
              <a:gd name="connsiteY24-4750" fmla="*/ 4030951 h 4492350"/>
              <a:gd name="connsiteX25-4751" fmla="*/ 2232838 w 3694535"/>
              <a:gd name="connsiteY25-4752" fmla="*/ 4476307 h 4492350"/>
              <a:gd name="connsiteX26-4753" fmla="*/ 2218194 w 3694535"/>
              <a:gd name="connsiteY26-4754" fmla="*/ 4491415 h 4492350"/>
              <a:gd name="connsiteX27-4755" fmla="*/ 1743740 w 3694535"/>
              <a:gd name="connsiteY27-4756" fmla="*/ 4492350 h 4492350"/>
              <a:gd name="connsiteX0-4757" fmla="*/ 1743740 w 3694535"/>
              <a:gd name="connsiteY0-4758" fmla="*/ 4492350 h 4492350"/>
              <a:gd name="connsiteX1-4759" fmla="*/ 1796903 w 3694535"/>
              <a:gd name="connsiteY1-4760" fmla="*/ 3785190 h 4492350"/>
              <a:gd name="connsiteX2-4761" fmla="*/ 1307805 w 3694535"/>
              <a:gd name="connsiteY2-4762" fmla="*/ 3381153 h 4492350"/>
              <a:gd name="connsiteX3-4763" fmla="*/ 31898 w 3694535"/>
              <a:gd name="connsiteY3-4764" fmla="*/ 2945218 h 4492350"/>
              <a:gd name="connsiteX4-4765" fmla="*/ 1127052 w 3694535"/>
              <a:gd name="connsiteY4-4766" fmla="*/ 3242930 h 4492350"/>
              <a:gd name="connsiteX5-4767" fmla="*/ 393405 w 3694535"/>
              <a:gd name="connsiteY5-4768" fmla="*/ 2456121 h 4492350"/>
              <a:gd name="connsiteX6-4769" fmla="*/ 1775638 w 3694535"/>
              <a:gd name="connsiteY6-4770" fmla="*/ 3519376 h 4492350"/>
              <a:gd name="connsiteX7-4771" fmla="*/ 1683956 w 3694535"/>
              <a:gd name="connsiteY7-4772" fmla="*/ 2424409 h 4492350"/>
              <a:gd name="connsiteX8-4773" fmla="*/ 0 w 3694535"/>
              <a:gd name="connsiteY8-4774" fmla="*/ 754911 h 4492350"/>
              <a:gd name="connsiteX9-4775" fmla="*/ 988828 w 3694535"/>
              <a:gd name="connsiteY9-4776" fmla="*/ 1924493 h 4492350"/>
              <a:gd name="connsiteX10-4777" fmla="*/ 1093568 w 3694535"/>
              <a:gd name="connsiteY10-4778" fmla="*/ 857226 h 4492350"/>
              <a:gd name="connsiteX11-4779" fmla="*/ 1194671 w 3694535"/>
              <a:gd name="connsiteY11-4780" fmla="*/ 2026621 h 4492350"/>
              <a:gd name="connsiteX12-4781" fmla="*/ 1714640 w 3694535"/>
              <a:gd name="connsiteY12-4782" fmla="*/ 2194318 h 4492350"/>
              <a:gd name="connsiteX13-4783" fmla="*/ 1956391 w 3694535"/>
              <a:gd name="connsiteY13-4784" fmla="*/ 0 h 4492350"/>
              <a:gd name="connsiteX14-4785" fmla="*/ 2027834 w 3694535"/>
              <a:gd name="connsiteY14-4786" fmla="*/ 986216 h 4492350"/>
              <a:gd name="connsiteX15-4787" fmla="*/ 1881963 w 3694535"/>
              <a:gd name="connsiteY15-4788" fmla="*/ 2060385 h 4492350"/>
              <a:gd name="connsiteX16-4789" fmla="*/ 2057494 w 3694535"/>
              <a:gd name="connsiteY16-4790" fmla="*/ 3046321 h 4492350"/>
              <a:gd name="connsiteX17-4791" fmla="*/ 2647507 w 3694535"/>
              <a:gd name="connsiteY17-4792" fmla="*/ 2519916 h 4492350"/>
              <a:gd name="connsiteX18-4793" fmla="*/ 2913694 w 3694535"/>
              <a:gd name="connsiteY18-4794" fmla="*/ 1291762 h 4492350"/>
              <a:gd name="connsiteX19-4795" fmla="*/ 2806809 w 3694535"/>
              <a:gd name="connsiteY19-4796" fmla="*/ 2383091 h 4492350"/>
              <a:gd name="connsiteX20-4797" fmla="*/ 3694535 w 3694535"/>
              <a:gd name="connsiteY20-4798" fmla="*/ 1124252 h 4492350"/>
              <a:gd name="connsiteX21-4799" fmla="*/ 2222205 w 3694535"/>
              <a:gd name="connsiteY21-4800" fmla="*/ 3370521 h 4492350"/>
              <a:gd name="connsiteX22-4801" fmla="*/ 2169042 w 3694535"/>
              <a:gd name="connsiteY22-4802" fmla="*/ 3817088 h 4492350"/>
              <a:gd name="connsiteX23-4803" fmla="*/ 3317358 w 3694535"/>
              <a:gd name="connsiteY23-4804" fmla="*/ 3094074 h 4492350"/>
              <a:gd name="connsiteX24-4805" fmla="*/ 2194317 w 3694535"/>
              <a:gd name="connsiteY24-4806" fmla="*/ 4030951 h 4492350"/>
              <a:gd name="connsiteX25-4807" fmla="*/ 2232838 w 3694535"/>
              <a:gd name="connsiteY25-4808" fmla="*/ 4476307 h 4492350"/>
              <a:gd name="connsiteX26-4809" fmla="*/ 2218194 w 3694535"/>
              <a:gd name="connsiteY26-4810" fmla="*/ 4491415 h 4492350"/>
              <a:gd name="connsiteX27-4811" fmla="*/ 1743740 w 3694535"/>
              <a:gd name="connsiteY27-4812" fmla="*/ 4492350 h 4492350"/>
              <a:gd name="connsiteX0-4813" fmla="*/ 1711842 w 3662637"/>
              <a:gd name="connsiteY0-4814" fmla="*/ 4492350 h 4492350"/>
              <a:gd name="connsiteX1-4815" fmla="*/ 1765005 w 3662637"/>
              <a:gd name="connsiteY1-4816" fmla="*/ 3785190 h 4492350"/>
              <a:gd name="connsiteX2-4817" fmla="*/ 1275907 w 3662637"/>
              <a:gd name="connsiteY2-4818" fmla="*/ 3381153 h 4492350"/>
              <a:gd name="connsiteX3-4819" fmla="*/ 0 w 3662637"/>
              <a:gd name="connsiteY3-4820" fmla="*/ 2945218 h 4492350"/>
              <a:gd name="connsiteX4-4821" fmla="*/ 1095154 w 3662637"/>
              <a:gd name="connsiteY4-4822" fmla="*/ 3242930 h 4492350"/>
              <a:gd name="connsiteX5-4823" fmla="*/ 361507 w 3662637"/>
              <a:gd name="connsiteY5-4824" fmla="*/ 2456121 h 4492350"/>
              <a:gd name="connsiteX6-4825" fmla="*/ 1743740 w 3662637"/>
              <a:gd name="connsiteY6-4826" fmla="*/ 3519376 h 4492350"/>
              <a:gd name="connsiteX7-4827" fmla="*/ 1652058 w 3662637"/>
              <a:gd name="connsiteY7-4828" fmla="*/ 2424409 h 4492350"/>
              <a:gd name="connsiteX8-4829" fmla="*/ 8208 w 3662637"/>
              <a:gd name="connsiteY8-4830" fmla="*/ 750901 h 4492350"/>
              <a:gd name="connsiteX9-4831" fmla="*/ 956930 w 3662637"/>
              <a:gd name="connsiteY9-4832" fmla="*/ 1924493 h 4492350"/>
              <a:gd name="connsiteX10-4833" fmla="*/ 1061670 w 3662637"/>
              <a:gd name="connsiteY10-4834" fmla="*/ 857226 h 4492350"/>
              <a:gd name="connsiteX11-4835" fmla="*/ 1162773 w 3662637"/>
              <a:gd name="connsiteY11-4836" fmla="*/ 2026621 h 4492350"/>
              <a:gd name="connsiteX12-4837" fmla="*/ 1682742 w 3662637"/>
              <a:gd name="connsiteY12-4838" fmla="*/ 2194318 h 4492350"/>
              <a:gd name="connsiteX13-4839" fmla="*/ 1924493 w 3662637"/>
              <a:gd name="connsiteY13-4840" fmla="*/ 0 h 4492350"/>
              <a:gd name="connsiteX14-4841" fmla="*/ 1995936 w 3662637"/>
              <a:gd name="connsiteY14-4842" fmla="*/ 986216 h 4492350"/>
              <a:gd name="connsiteX15-4843" fmla="*/ 1850065 w 3662637"/>
              <a:gd name="connsiteY15-4844" fmla="*/ 2060385 h 4492350"/>
              <a:gd name="connsiteX16-4845" fmla="*/ 2025596 w 3662637"/>
              <a:gd name="connsiteY16-4846" fmla="*/ 3046321 h 4492350"/>
              <a:gd name="connsiteX17-4847" fmla="*/ 2615609 w 3662637"/>
              <a:gd name="connsiteY17-4848" fmla="*/ 2519916 h 4492350"/>
              <a:gd name="connsiteX18-4849" fmla="*/ 2881796 w 3662637"/>
              <a:gd name="connsiteY18-4850" fmla="*/ 1291762 h 4492350"/>
              <a:gd name="connsiteX19-4851" fmla="*/ 2774911 w 3662637"/>
              <a:gd name="connsiteY19-4852" fmla="*/ 2383091 h 4492350"/>
              <a:gd name="connsiteX20-4853" fmla="*/ 3662637 w 3662637"/>
              <a:gd name="connsiteY20-4854" fmla="*/ 1124252 h 4492350"/>
              <a:gd name="connsiteX21-4855" fmla="*/ 2190307 w 3662637"/>
              <a:gd name="connsiteY21-4856" fmla="*/ 3370521 h 4492350"/>
              <a:gd name="connsiteX22-4857" fmla="*/ 2137144 w 3662637"/>
              <a:gd name="connsiteY22-4858" fmla="*/ 3817088 h 4492350"/>
              <a:gd name="connsiteX23-4859" fmla="*/ 3285460 w 3662637"/>
              <a:gd name="connsiteY23-4860" fmla="*/ 3094074 h 4492350"/>
              <a:gd name="connsiteX24-4861" fmla="*/ 2162419 w 3662637"/>
              <a:gd name="connsiteY24-4862" fmla="*/ 4030951 h 4492350"/>
              <a:gd name="connsiteX25-4863" fmla="*/ 2200940 w 3662637"/>
              <a:gd name="connsiteY25-4864" fmla="*/ 4476307 h 4492350"/>
              <a:gd name="connsiteX26-4865" fmla="*/ 2186296 w 3662637"/>
              <a:gd name="connsiteY26-4866" fmla="*/ 4491415 h 4492350"/>
              <a:gd name="connsiteX27-4867" fmla="*/ 1711842 w 3662637"/>
              <a:gd name="connsiteY27-4868" fmla="*/ 4492350 h 4492350"/>
              <a:gd name="connsiteX0-4869" fmla="*/ 1711842 w 3662637"/>
              <a:gd name="connsiteY0-4870" fmla="*/ 4492350 h 4492350"/>
              <a:gd name="connsiteX1-4871" fmla="*/ 1765005 w 3662637"/>
              <a:gd name="connsiteY1-4872" fmla="*/ 3785190 h 4492350"/>
              <a:gd name="connsiteX2-4873" fmla="*/ 1275907 w 3662637"/>
              <a:gd name="connsiteY2-4874" fmla="*/ 3381153 h 4492350"/>
              <a:gd name="connsiteX3-4875" fmla="*/ 0 w 3662637"/>
              <a:gd name="connsiteY3-4876" fmla="*/ 2945218 h 4492350"/>
              <a:gd name="connsiteX4-4877" fmla="*/ 1095154 w 3662637"/>
              <a:gd name="connsiteY4-4878" fmla="*/ 3242930 h 4492350"/>
              <a:gd name="connsiteX5-4879" fmla="*/ 361507 w 3662637"/>
              <a:gd name="connsiteY5-4880" fmla="*/ 2456121 h 4492350"/>
              <a:gd name="connsiteX6-4881" fmla="*/ 1743740 w 3662637"/>
              <a:gd name="connsiteY6-4882" fmla="*/ 3519376 h 4492350"/>
              <a:gd name="connsiteX7-4883" fmla="*/ 1652058 w 3662637"/>
              <a:gd name="connsiteY7-4884" fmla="*/ 2424409 h 4492350"/>
              <a:gd name="connsiteX8-4885" fmla="*/ 8208 w 3662637"/>
              <a:gd name="connsiteY8-4886" fmla="*/ 750901 h 4492350"/>
              <a:gd name="connsiteX9-4887" fmla="*/ 956930 w 3662637"/>
              <a:gd name="connsiteY9-4888" fmla="*/ 1924493 h 4492350"/>
              <a:gd name="connsiteX10-4889" fmla="*/ 1061670 w 3662637"/>
              <a:gd name="connsiteY10-4890" fmla="*/ 857226 h 4492350"/>
              <a:gd name="connsiteX11-4891" fmla="*/ 1162773 w 3662637"/>
              <a:gd name="connsiteY11-4892" fmla="*/ 2026621 h 4492350"/>
              <a:gd name="connsiteX12-4893" fmla="*/ 1682742 w 3662637"/>
              <a:gd name="connsiteY12-4894" fmla="*/ 2194318 h 4492350"/>
              <a:gd name="connsiteX13-4895" fmla="*/ 1924493 w 3662637"/>
              <a:gd name="connsiteY13-4896" fmla="*/ 0 h 4492350"/>
              <a:gd name="connsiteX14-4897" fmla="*/ 1995936 w 3662637"/>
              <a:gd name="connsiteY14-4898" fmla="*/ 986216 h 4492350"/>
              <a:gd name="connsiteX15-4899" fmla="*/ 1850065 w 3662637"/>
              <a:gd name="connsiteY15-4900" fmla="*/ 2060385 h 4492350"/>
              <a:gd name="connsiteX16-4901" fmla="*/ 2025596 w 3662637"/>
              <a:gd name="connsiteY16-4902" fmla="*/ 3046321 h 4492350"/>
              <a:gd name="connsiteX17-4903" fmla="*/ 2615609 w 3662637"/>
              <a:gd name="connsiteY17-4904" fmla="*/ 2519916 h 4492350"/>
              <a:gd name="connsiteX18-4905" fmla="*/ 2881796 w 3662637"/>
              <a:gd name="connsiteY18-4906" fmla="*/ 1291762 h 4492350"/>
              <a:gd name="connsiteX19-4907" fmla="*/ 2774911 w 3662637"/>
              <a:gd name="connsiteY19-4908" fmla="*/ 2383091 h 4492350"/>
              <a:gd name="connsiteX20-4909" fmla="*/ 3662637 w 3662637"/>
              <a:gd name="connsiteY20-4910" fmla="*/ 1124252 h 4492350"/>
              <a:gd name="connsiteX21-4911" fmla="*/ 2190307 w 3662637"/>
              <a:gd name="connsiteY21-4912" fmla="*/ 3370521 h 4492350"/>
              <a:gd name="connsiteX22-4913" fmla="*/ 2137144 w 3662637"/>
              <a:gd name="connsiteY22-4914" fmla="*/ 3817088 h 4492350"/>
              <a:gd name="connsiteX23-4915" fmla="*/ 3285460 w 3662637"/>
              <a:gd name="connsiteY23-4916" fmla="*/ 3094074 h 4492350"/>
              <a:gd name="connsiteX24-4917" fmla="*/ 2162419 w 3662637"/>
              <a:gd name="connsiteY24-4918" fmla="*/ 4030951 h 4492350"/>
              <a:gd name="connsiteX25-4919" fmla="*/ 2200940 w 3662637"/>
              <a:gd name="connsiteY25-4920" fmla="*/ 4476307 h 4492350"/>
              <a:gd name="connsiteX26-4921" fmla="*/ 2186296 w 3662637"/>
              <a:gd name="connsiteY26-4922" fmla="*/ 4491415 h 4492350"/>
              <a:gd name="connsiteX27-4923" fmla="*/ 1711842 w 3662637"/>
              <a:gd name="connsiteY27-4924" fmla="*/ 4492350 h 4492350"/>
              <a:gd name="connsiteX0-4925" fmla="*/ 1711842 w 3662637"/>
              <a:gd name="connsiteY0-4926" fmla="*/ 4492350 h 4492350"/>
              <a:gd name="connsiteX1-4927" fmla="*/ 1765005 w 3662637"/>
              <a:gd name="connsiteY1-4928" fmla="*/ 3785190 h 4492350"/>
              <a:gd name="connsiteX2-4929" fmla="*/ 1275907 w 3662637"/>
              <a:gd name="connsiteY2-4930" fmla="*/ 3381153 h 4492350"/>
              <a:gd name="connsiteX3-4931" fmla="*/ 0 w 3662637"/>
              <a:gd name="connsiteY3-4932" fmla="*/ 2945218 h 4492350"/>
              <a:gd name="connsiteX4-4933" fmla="*/ 1095154 w 3662637"/>
              <a:gd name="connsiteY4-4934" fmla="*/ 3242930 h 4492350"/>
              <a:gd name="connsiteX5-4935" fmla="*/ 361507 w 3662637"/>
              <a:gd name="connsiteY5-4936" fmla="*/ 2456121 h 4492350"/>
              <a:gd name="connsiteX6-4937" fmla="*/ 1743740 w 3662637"/>
              <a:gd name="connsiteY6-4938" fmla="*/ 3519376 h 4492350"/>
              <a:gd name="connsiteX7-4939" fmla="*/ 1652058 w 3662637"/>
              <a:gd name="connsiteY7-4940" fmla="*/ 2424409 h 4492350"/>
              <a:gd name="connsiteX8-4941" fmla="*/ 8208 w 3662637"/>
              <a:gd name="connsiteY8-4942" fmla="*/ 750901 h 4492350"/>
              <a:gd name="connsiteX9-4943" fmla="*/ 956930 w 3662637"/>
              <a:gd name="connsiteY9-4944" fmla="*/ 1924493 h 4492350"/>
              <a:gd name="connsiteX10-4945" fmla="*/ 1061670 w 3662637"/>
              <a:gd name="connsiteY10-4946" fmla="*/ 857226 h 4492350"/>
              <a:gd name="connsiteX11-4947" fmla="*/ 1162773 w 3662637"/>
              <a:gd name="connsiteY11-4948" fmla="*/ 2026621 h 4492350"/>
              <a:gd name="connsiteX12-4949" fmla="*/ 1682742 w 3662637"/>
              <a:gd name="connsiteY12-4950" fmla="*/ 2194318 h 4492350"/>
              <a:gd name="connsiteX13-4951" fmla="*/ 1924493 w 3662637"/>
              <a:gd name="connsiteY13-4952" fmla="*/ 0 h 4492350"/>
              <a:gd name="connsiteX14-4953" fmla="*/ 1995936 w 3662637"/>
              <a:gd name="connsiteY14-4954" fmla="*/ 986216 h 4492350"/>
              <a:gd name="connsiteX15-4955" fmla="*/ 1850065 w 3662637"/>
              <a:gd name="connsiteY15-4956" fmla="*/ 2060385 h 4492350"/>
              <a:gd name="connsiteX16-4957" fmla="*/ 2025596 w 3662637"/>
              <a:gd name="connsiteY16-4958" fmla="*/ 3046321 h 4492350"/>
              <a:gd name="connsiteX17-4959" fmla="*/ 2615609 w 3662637"/>
              <a:gd name="connsiteY17-4960" fmla="*/ 2519916 h 4492350"/>
              <a:gd name="connsiteX18-4961" fmla="*/ 2881796 w 3662637"/>
              <a:gd name="connsiteY18-4962" fmla="*/ 1291762 h 4492350"/>
              <a:gd name="connsiteX19-4963" fmla="*/ 2774911 w 3662637"/>
              <a:gd name="connsiteY19-4964" fmla="*/ 2383091 h 4492350"/>
              <a:gd name="connsiteX20-4965" fmla="*/ 3662637 w 3662637"/>
              <a:gd name="connsiteY20-4966" fmla="*/ 1124252 h 4492350"/>
              <a:gd name="connsiteX21-4967" fmla="*/ 2190307 w 3662637"/>
              <a:gd name="connsiteY21-4968" fmla="*/ 3370521 h 4492350"/>
              <a:gd name="connsiteX22-4969" fmla="*/ 2137144 w 3662637"/>
              <a:gd name="connsiteY22-4970" fmla="*/ 3817088 h 4492350"/>
              <a:gd name="connsiteX23-4971" fmla="*/ 3285460 w 3662637"/>
              <a:gd name="connsiteY23-4972" fmla="*/ 3094074 h 4492350"/>
              <a:gd name="connsiteX24-4973" fmla="*/ 2162419 w 3662637"/>
              <a:gd name="connsiteY24-4974" fmla="*/ 4030951 h 4492350"/>
              <a:gd name="connsiteX25-4975" fmla="*/ 2200940 w 3662637"/>
              <a:gd name="connsiteY25-4976" fmla="*/ 4476307 h 4492350"/>
              <a:gd name="connsiteX26-4977" fmla="*/ 2186296 w 3662637"/>
              <a:gd name="connsiteY26-4978" fmla="*/ 4491415 h 4492350"/>
              <a:gd name="connsiteX27-4979" fmla="*/ 1711842 w 3662637"/>
              <a:gd name="connsiteY27-4980" fmla="*/ 4492350 h 4492350"/>
              <a:gd name="connsiteX0-4981" fmla="*/ 1711842 w 3662637"/>
              <a:gd name="connsiteY0-4982" fmla="*/ 4492350 h 4492350"/>
              <a:gd name="connsiteX1-4983" fmla="*/ 1765005 w 3662637"/>
              <a:gd name="connsiteY1-4984" fmla="*/ 3785190 h 4492350"/>
              <a:gd name="connsiteX2-4985" fmla="*/ 1275907 w 3662637"/>
              <a:gd name="connsiteY2-4986" fmla="*/ 3381153 h 4492350"/>
              <a:gd name="connsiteX3-4987" fmla="*/ 0 w 3662637"/>
              <a:gd name="connsiteY3-4988" fmla="*/ 2945218 h 4492350"/>
              <a:gd name="connsiteX4-4989" fmla="*/ 1095154 w 3662637"/>
              <a:gd name="connsiteY4-4990" fmla="*/ 3242930 h 4492350"/>
              <a:gd name="connsiteX5-4991" fmla="*/ 361507 w 3662637"/>
              <a:gd name="connsiteY5-4992" fmla="*/ 2456121 h 4492350"/>
              <a:gd name="connsiteX6-4993" fmla="*/ 1743740 w 3662637"/>
              <a:gd name="connsiteY6-4994" fmla="*/ 3519376 h 4492350"/>
              <a:gd name="connsiteX7-4995" fmla="*/ 1652058 w 3662637"/>
              <a:gd name="connsiteY7-4996" fmla="*/ 2424409 h 4492350"/>
              <a:gd name="connsiteX8-4997" fmla="*/ 8208 w 3662637"/>
              <a:gd name="connsiteY8-4998" fmla="*/ 750901 h 4492350"/>
              <a:gd name="connsiteX9-4999" fmla="*/ 956930 w 3662637"/>
              <a:gd name="connsiteY9-5000" fmla="*/ 1924493 h 4492350"/>
              <a:gd name="connsiteX10-5001" fmla="*/ 1061670 w 3662637"/>
              <a:gd name="connsiteY10-5002" fmla="*/ 857226 h 4492350"/>
              <a:gd name="connsiteX11-5003" fmla="*/ 1162773 w 3662637"/>
              <a:gd name="connsiteY11-5004" fmla="*/ 2026621 h 4492350"/>
              <a:gd name="connsiteX12-5005" fmla="*/ 1682742 w 3662637"/>
              <a:gd name="connsiteY12-5006" fmla="*/ 2194318 h 4492350"/>
              <a:gd name="connsiteX13-5007" fmla="*/ 1924493 w 3662637"/>
              <a:gd name="connsiteY13-5008" fmla="*/ 0 h 4492350"/>
              <a:gd name="connsiteX14-5009" fmla="*/ 1995936 w 3662637"/>
              <a:gd name="connsiteY14-5010" fmla="*/ 986216 h 4492350"/>
              <a:gd name="connsiteX15-5011" fmla="*/ 1850065 w 3662637"/>
              <a:gd name="connsiteY15-5012" fmla="*/ 2060385 h 4492350"/>
              <a:gd name="connsiteX16-5013" fmla="*/ 2025596 w 3662637"/>
              <a:gd name="connsiteY16-5014" fmla="*/ 3046321 h 4492350"/>
              <a:gd name="connsiteX17-5015" fmla="*/ 2615609 w 3662637"/>
              <a:gd name="connsiteY17-5016" fmla="*/ 2519916 h 4492350"/>
              <a:gd name="connsiteX18-5017" fmla="*/ 2881796 w 3662637"/>
              <a:gd name="connsiteY18-5018" fmla="*/ 1291762 h 4492350"/>
              <a:gd name="connsiteX19-5019" fmla="*/ 2774911 w 3662637"/>
              <a:gd name="connsiteY19-5020" fmla="*/ 2383091 h 4492350"/>
              <a:gd name="connsiteX20-5021" fmla="*/ 3662637 w 3662637"/>
              <a:gd name="connsiteY20-5022" fmla="*/ 1124252 h 4492350"/>
              <a:gd name="connsiteX21-5023" fmla="*/ 2190307 w 3662637"/>
              <a:gd name="connsiteY21-5024" fmla="*/ 3370521 h 4492350"/>
              <a:gd name="connsiteX22-5025" fmla="*/ 2137144 w 3662637"/>
              <a:gd name="connsiteY22-5026" fmla="*/ 3817088 h 4492350"/>
              <a:gd name="connsiteX23-5027" fmla="*/ 3285460 w 3662637"/>
              <a:gd name="connsiteY23-5028" fmla="*/ 3094074 h 4492350"/>
              <a:gd name="connsiteX24-5029" fmla="*/ 2162419 w 3662637"/>
              <a:gd name="connsiteY24-5030" fmla="*/ 4030951 h 4492350"/>
              <a:gd name="connsiteX25-5031" fmla="*/ 2200940 w 3662637"/>
              <a:gd name="connsiteY25-5032" fmla="*/ 4476307 h 4492350"/>
              <a:gd name="connsiteX26-5033" fmla="*/ 2186296 w 3662637"/>
              <a:gd name="connsiteY26-5034" fmla="*/ 4491415 h 4492350"/>
              <a:gd name="connsiteX27-5035" fmla="*/ 1711842 w 3662637"/>
              <a:gd name="connsiteY27-5036" fmla="*/ 4492350 h 4492350"/>
              <a:gd name="connsiteX0-5037" fmla="*/ 1711842 w 3662637"/>
              <a:gd name="connsiteY0-5038" fmla="*/ 4492350 h 4492350"/>
              <a:gd name="connsiteX1-5039" fmla="*/ 1765005 w 3662637"/>
              <a:gd name="connsiteY1-5040" fmla="*/ 3785190 h 4492350"/>
              <a:gd name="connsiteX2-5041" fmla="*/ 1275907 w 3662637"/>
              <a:gd name="connsiteY2-5042" fmla="*/ 3381153 h 4492350"/>
              <a:gd name="connsiteX3-5043" fmla="*/ 0 w 3662637"/>
              <a:gd name="connsiteY3-5044" fmla="*/ 2945218 h 4492350"/>
              <a:gd name="connsiteX4-5045" fmla="*/ 1095154 w 3662637"/>
              <a:gd name="connsiteY4-5046" fmla="*/ 3242930 h 4492350"/>
              <a:gd name="connsiteX5-5047" fmla="*/ 361507 w 3662637"/>
              <a:gd name="connsiteY5-5048" fmla="*/ 2456121 h 4492350"/>
              <a:gd name="connsiteX6-5049" fmla="*/ 1743740 w 3662637"/>
              <a:gd name="connsiteY6-5050" fmla="*/ 3519376 h 4492350"/>
              <a:gd name="connsiteX7-5051" fmla="*/ 1652058 w 3662637"/>
              <a:gd name="connsiteY7-5052" fmla="*/ 2400346 h 4492350"/>
              <a:gd name="connsiteX8-5053" fmla="*/ 8208 w 3662637"/>
              <a:gd name="connsiteY8-5054" fmla="*/ 750901 h 4492350"/>
              <a:gd name="connsiteX9-5055" fmla="*/ 956930 w 3662637"/>
              <a:gd name="connsiteY9-5056" fmla="*/ 1924493 h 4492350"/>
              <a:gd name="connsiteX10-5057" fmla="*/ 1061670 w 3662637"/>
              <a:gd name="connsiteY10-5058" fmla="*/ 857226 h 4492350"/>
              <a:gd name="connsiteX11-5059" fmla="*/ 1162773 w 3662637"/>
              <a:gd name="connsiteY11-5060" fmla="*/ 2026621 h 4492350"/>
              <a:gd name="connsiteX12-5061" fmla="*/ 1682742 w 3662637"/>
              <a:gd name="connsiteY12-5062" fmla="*/ 2194318 h 4492350"/>
              <a:gd name="connsiteX13-5063" fmla="*/ 1924493 w 3662637"/>
              <a:gd name="connsiteY13-5064" fmla="*/ 0 h 4492350"/>
              <a:gd name="connsiteX14-5065" fmla="*/ 1995936 w 3662637"/>
              <a:gd name="connsiteY14-5066" fmla="*/ 986216 h 4492350"/>
              <a:gd name="connsiteX15-5067" fmla="*/ 1850065 w 3662637"/>
              <a:gd name="connsiteY15-5068" fmla="*/ 2060385 h 4492350"/>
              <a:gd name="connsiteX16-5069" fmla="*/ 2025596 w 3662637"/>
              <a:gd name="connsiteY16-5070" fmla="*/ 3046321 h 4492350"/>
              <a:gd name="connsiteX17-5071" fmla="*/ 2615609 w 3662637"/>
              <a:gd name="connsiteY17-5072" fmla="*/ 2519916 h 4492350"/>
              <a:gd name="connsiteX18-5073" fmla="*/ 2881796 w 3662637"/>
              <a:gd name="connsiteY18-5074" fmla="*/ 1291762 h 4492350"/>
              <a:gd name="connsiteX19-5075" fmla="*/ 2774911 w 3662637"/>
              <a:gd name="connsiteY19-5076" fmla="*/ 2383091 h 4492350"/>
              <a:gd name="connsiteX20-5077" fmla="*/ 3662637 w 3662637"/>
              <a:gd name="connsiteY20-5078" fmla="*/ 1124252 h 4492350"/>
              <a:gd name="connsiteX21-5079" fmla="*/ 2190307 w 3662637"/>
              <a:gd name="connsiteY21-5080" fmla="*/ 3370521 h 4492350"/>
              <a:gd name="connsiteX22-5081" fmla="*/ 2137144 w 3662637"/>
              <a:gd name="connsiteY22-5082" fmla="*/ 3817088 h 4492350"/>
              <a:gd name="connsiteX23-5083" fmla="*/ 3285460 w 3662637"/>
              <a:gd name="connsiteY23-5084" fmla="*/ 3094074 h 4492350"/>
              <a:gd name="connsiteX24-5085" fmla="*/ 2162419 w 3662637"/>
              <a:gd name="connsiteY24-5086" fmla="*/ 4030951 h 4492350"/>
              <a:gd name="connsiteX25-5087" fmla="*/ 2200940 w 3662637"/>
              <a:gd name="connsiteY25-5088" fmla="*/ 4476307 h 4492350"/>
              <a:gd name="connsiteX26-5089" fmla="*/ 2186296 w 3662637"/>
              <a:gd name="connsiteY26-5090" fmla="*/ 4491415 h 4492350"/>
              <a:gd name="connsiteX27-5091" fmla="*/ 1711842 w 3662637"/>
              <a:gd name="connsiteY27-5092" fmla="*/ 4492350 h 4492350"/>
              <a:gd name="connsiteX0-5093" fmla="*/ 1711842 w 3662637"/>
              <a:gd name="connsiteY0-5094" fmla="*/ 4492350 h 4492350"/>
              <a:gd name="connsiteX1-5095" fmla="*/ 1765005 w 3662637"/>
              <a:gd name="connsiteY1-5096" fmla="*/ 3785190 h 4492350"/>
              <a:gd name="connsiteX2-5097" fmla="*/ 1275907 w 3662637"/>
              <a:gd name="connsiteY2-5098" fmla="*/ 3381153 h 4492350"/>
              <a:gd name="connsiteX3-5099" fmla="*/ 0 w 3662637"/>
              <a:gd name="connsiteY3-5100" fmla="*/ 2945218 h 4492350"/>
              <a:gd name="connsiteX4-5101" fmla="*/ 1095154 w 3662637"/>
              <a:gd name="connsiteY4-5102" fmla="*/ 3242930 h 4492350"/>
              <a:gd name="connsiteX5-5103" fmla="*/ 361507 w 3662637"/>
              <a:gd name="connsiteY5-5104" fmla="*/ 2456121 h 4492350"/>
              <a:gd name="connsiteX6-5105" fmla="*/ 1743740 w 3662637"/>
              <a:gd name="connsiteY6-5106" fmla="*/ 3519376 h 4492350"/>
              <a:gd name="connsiteX7-5107" fmla="*/ 1652058 w 3662637"/>
              <a:gd name="connsiteY7-5108" fmla="*/ 2400346 h 4492350"/>
              <a:gd name="connsiteX8-5109" fmla="*/ 8208 w 3662637"/>
              <a:gd name="connsiteY8-5110" fmla="*/ 750901 h 4492350"/>
              <a:gd name="connsiteX9-5111" fmla="*/ 956930 w 3662637"/>
              <a:gd name="connsiteY9-5112" fmla="*/ 1924493 h 4492350"/>
              <a:gd name="connsiteX10-5113" fmla="*/ 1061670 w 3662637"/>
              <a:gd name="connsiteY10-5114" fmla="*/ 857226 h 4492350"/>
              <a:gd name="connsiteX11-5115" fmla="*/ 1162773 w 3662637"/>
              <a:gd name="connsiteY11-5116" fmla="*/ 2026621 h 4492350"/>
              <a:gd name="connsiteX12-5117" fmla="*/ 1682742 w 3662637"/>
              <a:gd name="connsiteY12-5118" fmla="*/ 2194318 h 4492350"/>
              <a:gd name="connsiteX13-5119" fmla="*/ 1924493 w 3662637"/>
              <a:gd name="connsiteY13-5120" fmla="*/ 0 h 4492350"/>
              <a:gd name="connsiteX14-5121" fmla="*/ 1995936 w 3662637"/>
              <a:gd name="connsiteY14-5122" fmla="*/ 986216 h 4492350"/>
              <a:gd name="connsiteX15-5123" fmla="*/ 1850065 w 3662637"/>
              <a:gd name="connsiteY15-5124" fmla="*/ 2060385 h 4492350"/>
              <a:gd name="connsiteX16-5125" fmla="*/ 2025596 w 3662637"/>
              <a:gd name="connsiteY16-5126" fmla="*/ 3046321 h 4492350"/>
              <a:gd name="connsiteX17-5127" fmla="*/ 2615609 w 3662637"/>
              <a:gd name="connsiteY17-5128" fmla="*/ 2519916 h 4492350"/>
              <a:gd name="connsiteX18-5129" fmla="*/ 2881796 w 3662637"/>
              <a:gd name="connsiteY18-5130" fmla="*/ 1291762 h 4492350"/>
              <a:gd name="connsiteX19-5131" fmla="*/ 2774911 w 3662637"/>
              <a:gd name="connsiteY19-5132" fmla="*/ 2383091 h 4492350"/>
              <a:gd name="connsiteX20-5133" fmla="*/ 3662637 w 3662637"/>
              <a:gd name="connsiteY20-5134" fmla="*/ 1124252 h 4492350"/>
              <a:gd name="connsiteX21-5135" fmla="*/ 2190307 w 3662637"/>
              <a:gd name="connsiteY21-5136" fmla="*/ 3370521 h 4492350"/>
              <a:gd name="connsiteX22-5137" fmla="*/ 2137144 w 3662637"/>
              <a:gd name="connsiteY22-5138" fmla="*/ 3817088 h 4492350"/>
              <a:gd name="connsiteX23-5139" fmla="*/ 3285460 w 3662637"/>
              <a:gd name="connsiteY23-5140" fmla="*/ 3094074 h 4492350"/>
              <a:gd name="connsiteX24-5141" fmla="*/ 2162419 w 3662637"/>
              <a:gd name="connsiteY24-5142" fmla="*/ 4030951 h 4492350"/>
              <a:gd name="connsiteX25-5143" fmla="*/ 2200940 w 3662637"/>
              <a:gd name="connsiteY25-5144" fmla="*/ 4476307 h 4492350"/>
              <a:gd name="connsiteX26-5145" fmla="*/ 2186296 w 3662637"/>
              <a:gd name="connsiteY26-5146" fmla="*/ 4491415 h 4492350"/>
              <a:gd name="connsiteX27-5147" fmla="*/ 1711842 w 3662637"/>
              <a:gd name="connsiteY27-5148" fmla="*/ 4492350 h 4492350"/>
              <a:gd name="connsiteX0-5149" fmla="*/ 1711842 w 3662637"/>
              <a:gd name="connsiteY0-5150" fmla="*/ 4492350 h 4492350"/>
              <a:gd name="connsiteX1-5151" fmla="*/ 1765005 w 3662637"/>
              <a:gd name="connsiteY1-5152" fmla="*/ 3785190 h 4492350"/>
              <a:gd name="connsiteX2-5153" fmla="*/ 1275907 w 3662637"/>
              <a:gd name="connsiteY2-5154" fmla="*/ 3381153 h 4492350"/>
              <a:gd name="connsiteX3-5155" fmla="*/ 0 w 3662637"/>
              <a:gd name="connsiteY3-5156" fmla="*/ 2945218 h 4492350"/>
              <a:gd name="connsiteX4-5157" fmla="*/ 1095154 w 3662637"/>
              <a:gd name="connsiteY4-5158" fmla="*/ 3242930 h 4492350"/>
              <a:gd name="connsiteX5-5159" fmla="*/ 361507 w 3662637"/>
              <a:gd name="connsiteY5-5160" fmla="*/ 2456121 h 4492350"/>
              <a:gd name="connsiteX6-5161" fmla="*/ 1743740 w 3662637"/>
              <a:gd name="connsiteY6-5162" fmla="*/ 3519376 h 4492350"/>
              <a:gd name="connsiteX7-5163" fmla="*/ 1652058 w 3662637"/>
              <a:gd name="connsiteY7-5164" fmla="*/ 2400346 h 4492350"/>
              <a:gd name="connsiteX8-5165" fmla="*/ 8208 w 3662637"/>
              <a:gd name="connsiteY8-5166" fmla="*/ 750901 h 4492350"/>
              <a:gd name="connsiteX9-5167" fmla="*/ 956930 w 3662637"/>
              <a:gd name="connsiteY9-5168" fmla="*/ 1924493 h 4492350"/>
              <a:gd name="connsiteX10-5169" fmla="*/ 1061670 w 3662637"/>
              <a:gd name="connsiteY10-5170" fmla="*/ 857226 h 4492350"/>
              <a:gd name="connsiteX11-5171" fmla="*/ 1162773 w 3662637"/>
              <a:gd name="connsiteY11-5172" fmla="*/ 2026621 h 4492350"/>
              <a:gd name="connsiteX12-5173" fmla="*/ 1682742 w 3662637"/>
              <a:gd name="connsiteY12-5174" fmla="*/ 2194318 h 4492350"/>
              <a:gd name="connsiteX13-5175" fmla="*/ 1924493 w 3662637"/>
              <a:gd name="connsiteY13-5176" fmla="*/ 0 h 4492350"/>
              <a:gd name="connsiteX14-5177" fmla="*/ 1995936 w 3662637"/>
              <a:gd name="connsiteY14-5178" fmla="*/ 986216 h 4492350"/>
              <a:gd name="connsiteX15-5179" fmla="*/ 1850065 w 3662637"/>
              <a:gd name="connsiteY15-5180" fmla="*/ 2060385 h 4492350"/>
              <a:gd name="connsiteX16-5181" fmla="*/ 2025596 w 3662637"/>
              <a:gd name="connsiteY16-5182" fmla="*/ 3046321 h 4492350"/>
              <a:gd name="connsiteX17-5183" fmla="*/ 2615609 w 3662637"/>
              <a:gd name="connsiteY17-5184" fmla="*/ 2519916 h 4492350"/>
              <a:gd name="connsiteX18-5185" fmla="*/ 2881796 w 3662637"/>
              <a:gd name="connsiteY18-5186" fmla="*/ 1291762 h 4492350"/>
              <a:gd name="connsiteX19-5187" fmla="*/ 2774911 w 3662637"/>
              <a:gd name="connsiteY19-5188" fmla="*/ 2383091 h 4492350"/>
              <a:gd name="connsiteX20-5189" fmla="*/ 3662637 w 3662637"/>
              <a:gd name="connsiteY20-5190" fmla="*/ 1124252 h 4492350"/>
              <a:gd name="connsiteX21-5191" fmla="*/ 2190307 w 3662637"/>
              <a:gd name="connsiteY21-5192" fmla="*/ 3370521 h 4492350"/>
              <a:gd name="connsiteX22-5193" fmla="*/ 2137144 w 3662637"/>
              <a:gd name="connsiteY22-5194" fmla="*/ 3817088 h 4492350"/>
              <a:gd name="connsiteX23-5195" fmla="*/ 3285460 w 3662637"/>
              <a:gd name="connsiteY23-5196" fmla="*/ 3094074 h 4492350"/>
              <a:gd name="connsiteX24-5197" fmla="*/ 2162419 w 3662637"/>
              <a:gd name="connsiteY24-5198" fmla="*/ 4030951 h 4492350"/>
              <a:gd name="connsiteX25-5199" fmla="*/ 2200940 w 3662637"/>
              <a:gd name="connsiteY25-5200" fmla="*/ 4476307 h 4492350"/>
              <a:gd name="connsiteX26-5201" fmla="*/ 2186296 w 3662637"/>
              <a:gd name="connsiteY26-5202" fmla="*/ 4491415 h 4492350"/>
              <a:gd name="connsiteX27-5203" fmla="*/ 1711842 w 3662637"/>
              <a:gd name="connsiteY27-5204" fmla="*/ 4492350 h 4492350"/>
              <a:gd name="connsiteX0-5205" fmla="*/ 1711842 w 3662637"/>
              <a:gd name="connsiteY0-5206" fmla="*/ 4492350 h 4492350"/>
              <a:gd name="connsiteX1-5207" fmla="*/ 1765005 w 3662637"/>
              <a:gd name="connsiteY1-5208" fmla="*/ 3785190 h 4492350"/>
              <a:gd name="connsiteX2-5209" fmla="*/ 1275907 w 3662637"/>
              <a:gd name="connsiteY2-5210" fmla="*/ 3381153 h 4492350"/>
              <a:gd name="connsiteX3-5211" fmla="*/ 0 w 3662637"/>
              <a:gd name="connsiteY3-5212" fmla="*/ 2945218 h 4492350"/>
              <a:gd name="connsiteX4-5213" fmla="*/ 1095154 w 3662637"/>
              <a:gd name="connsiteY4-5214" fmla="*/ 3242930 h 4492350"/>
              <a:gd name="connsiteX5-5215" fmla="*/ 361507 w 3662637"/>
              <a:gd name="connsiteY5-5216" fmla="*/ 2456121 h 4492350"/>
              <a:gd name="connsiteX6-5217" fmla="*/ 1743740 w 3662637"/>
              <a:gd name="connsiteY6-5218" fmla="*/ 3519376 h 4492350"/>
              <a:gd name="connsiteX7-5219" fmla="*/ 1652058 w 3662637"/>
              <a:gd name="connsiteY7-5220" fmla="*/ 2400346 h 4492350"/>
              <a:gd name="connsiteX8-5221" fmla="*/ 8208 w 3662637"/>
              <a:gd name="connsiteY8-5222" fmla="*/ 750901 h 4492350"/>
              <a:gd name="connsiteX9-5223" fmla="*/ 956930 w 3662637"/>
              <a:gd name="connsiteY9-5224" fmla="*/ 1924493 h 4492350"/>
              <a:gd name="connsiteX10-5225" fmla="*/ 1061670 w 3662637"/>
              <a:gd name="connsiteY10-5226" fmla="*/ 857226 h 4492350"/>
              <a:gd name="connsiteX11-5227" fmla="*/ 1162773 w 3662637"/>
              <a:gd name="connsiteY11-5228" fmla="*/ 2026621 h 4492350"/>
              <a:gd name="connsiteX12-5229" fmla="*/ 1682742 w 3662637"/>
              <a:gd name="connsiteY12-5230" fmla="*/ 2194318 h 4492350"/>
              <a:gd name="connsiteX13-5231" fmla="*/ 1924493 w 3662637"/>
              <a:gd name="connsiteY13-5232" fmla="*/ 0 h 4492350"/>
              <a:gd name="connsiteX14-5233" fmla="*/ 1995936 w 3662637"/>
              <a:gd name="connsiteY14-5234" fmla="*/ 986216 h 4492350"/>
              <a:gd name="connsiteX15-5235" fmla="*/ 1850065 w 3662637"/>
              <a:gd name="connsiteY15-5236" fmla="*/ 2060385 h 4492350"/>
              <a:gd name="connsiteX16-5237" fmla="*/ 2025596 w 3662637"/>
              <a:gd name="connsiteY16-5238" fmla="*/ 3046321 h 4492350"/>
              <a:gd name="connsiteX17-5239" fmla="*/ 2615609 w 3662637"/>
              <a:gd name="connsiteY17-5240" fmla="*/ 2519916 h 4492350"/>
              <a:gd name="connsiteX18-5241" fmla="*/ 2881796 w 3662637"/>
              <a:gd name="connsiteY18-5242" fmla="*/ 1291762 h 4492350"/>
              <a:gd name="connsiteX19-5243" fmla="*/ 2774911 w 3662637"/>
              <a:gd name="connsiteY19-5244" fmla="*/ 2383091 h 4492350"/>
              <a:gd name="connsiteX20-5245" fmla="*/ 3662637 w 3662637"/>
              <a:gd name="connsiteY20-5246" fmla="*/ 1124252 h 4492350"/>
              <a:gd name="connsiteX21-5247" fmla="*/ 2190307 w 3662637"/>
              <a:gd name="connsiteY21-5248" fmla="*/ 3370521 h 4492350"/>
              <a:gd name="connsiteX22-5249" fmla="*/ 2137144 w 3662637"/>
              <a:gd name="connsiteY22-5250" fmla="*/ 3817088 h 4492350"/>
              <a:gd name="connsiteX23-5251" fmla="*/ 3285460 w 3662637"/>
              <a:gd name="connsiteY23-5252" fmla="*/ 3094074 h 4492350"/>
              <a:gd name="connsiteX24-5253" fmla="*/ 2162419 w 3662637"/>
              <a:gd name="connsiteY24-5254" fmla="*/ 4030951 h 4492350"/>
              <a:gd name="connsiteX25-5255" fmla="*/ 2200940 w 3662637"/>
              <a:gd name="connsiteY25-5256" fmla="*/ 4476307 h 4492350"/>
              <a:gd name="connsiteX26-5257" fmla="*/ 2186296 w 3662637"/>
              <a:gd name="connsiteY26-5258" fmla="*/ 4491415 h 4492350"/>
              <a:gd name="connsiteX27-5259" fmla="*/ 1711842 w 3662637"/>
              <a:gd name="connsiteY27-5260" fmla="*/ 4492350 h 4492350"/>
              <a:gd name="connsiteX0-5261" fmla="*/ 1711842 w 3662637"/>
              <a:gd name="connsiteY0-5262" fmla="*/ 4492350 h 4492350"/>
              <a:gd name="connsiteX1-5263" fmla="*/ 1765005 w 3662637"/>
              <a:gd name="connsiteY1-5264" fmla="*/ 3785190 h 4492350"/>
              <a:gd name="connsiteX2-5265" fmla="*/ 1275907 w 3662637"/>
              <a:gd name="connsiteY2-5266" fmla="*/ 3381153 h 4492350"/>
              <a:gd name="connsiteX3-5267" fmla="*/ 0 w 3662637"/>
              <a:gd name="connsiteY3-5268" fmla="*/ 2945218 h 4492350"/>
              <a:gd name="connsiteX4-5269" fmla="*/ 1095154 w 3662637"/>
              <a:gd name="connsiteY4-5270" fmla="*/ 3242930 h 4492350"/>
              <a:gd name="connsiteX5-5271" fmla="*/ 361507 w 3662637"/>
              <a:gd name="connsiteY5-5272" fmla="*/ 2456121 h 4492350"/>
              <a:gd name="connsiteX6-5273" fmla="*/ 1743740 w 3662637"/>
              <a:gd name="connsiteY6-5274" fmla="*/ 3519376 h 4492350"/>
              <a:gd name="connsiteX7-5275" fmla="*/ 1652058 w 3662637"/>
              <a:gd name="connsiteY7-5276" fmla="*/ 2400346 h 4492350"/>
              <a:gd name="connsiteX8-5277" fmla="*/ 28261 w 3662637"/>
              <a:gd name="connsiteY8-5278" fmla="*/ 742880 h 4492350"/>
              <a:gd name="connsiteX9-5279" fmla="*/ 956930 w 3662637"/>
              <a:gd name="connsiteY9-5280" fmla="*/ 1924493 h 4492350"/>
              <a:gd name="connsiteX10-5281" fmla="*/ 1061670 w 3662637"/>
              <a:gd name="connsiteY10-5282" fmla="*/ 857226 h 4492350"/>
              <a:gd name="connsiteX11-5283" fmla="*/ 1162773 w 3662637"/>
              <a:gd name="connsiteY11-5284" fmla="*/ 2026621 h 4492350"/>
              <a:gd name="connsiteX12-5285" fmla="*/ 1682742 w 3662637"/>
              <a:gd name="connsiteY12-5286" fmla="*/ 2194318 h 4492350"/>
              <a:gd name="connsiteX13-5287" fmla="*/ 1924493 w 3662637"/>
              <a:gd name="connsiteY13-5288" fmla="*/ 0 h 4492350"/>
              <a:gd name="connsiteX14-5289" fmla="*/ 1995936 w 3662637"/>
              <a:gd name="connsiteY14-5290" fmla="*/ 986216 h 4492350"/>
              <a:gd name="connsiteX15-5291" fmla="*/ 1850065 w 3662637"/>
              <a:gd name="connsiteY15-5292" fmla="*/ 2060385 h 4492350"/>
              <a:gd name="connsiteX16-5293" fmla="*/ 2025596 w 3662637"/>
              <a:gd name="connsiteY16-5294" fmla="*/ 3046321 h 4492350"/>
              <a:gd name="connsiteX17-5295" fmla="*/ 2615609 w 3662637"/>
              <a:gd name="connsiteY17-5296" fmla="*/ 2519916 h 4492350"/>
              <a:gd name="connsiteX18-5297" fmla="*/ 2881796 w 3662637"/>
              <a:gd name="connsiteY18-5298" fmla="*/ 1291762 h 4492350"/>
              <a:gd name="connsiteX19-5299" fmla="*/ 2774911 w 3662637"/>
              <a:gd name="connsiteY19-5300" fmla="*/ 2383091 h 4492350"/>
              <a:gd name="connsiteX20-5301" fmla="*/ 3662637 w 3662637"/>
              <a:gd name="connsiteY20-5302" fmla="*/ 1124252 h 4492350"/>
              <a:gd name="connsiteX21-5303" fmla="*/ 2190307 w 3662637"/>
              <a:gd name="connsiteY21-5304" fmla="*/ 3370521 h 4492350"/>
              <a:gd name="connsiteX22-5305" fmla="*/ 2137144 w 3662637"/>
              <a:gd name="connsiteY22-5306" fmla="*/ 3817088 h 4492350"/>
              <a:gd name="connsiteX23-5307" fmla="*/ 3285460 w 3662637"/>
              <a:gd name="connsiteY23-5308" fmla="*/ 3094074 h 4492350"/>
              <a:gd name="connsiteX24-5309" fmla="*/ 2162419 w 3662637"/>
              <a:gd name="connsiteY24-5310" fmla="*/ 4030951 h 4492350"/>
              <a:gd name="connsiteX25-5311" fmla="*/ 2200940 w 3662637"/>
              <a:gd name="connsiteY25-5312" fmla="*/ 4476307 h 4492350"/>
              <a:gd name="connsiteX26-5313" fmla="*/ 2186296 w 3662637"/>
              <a:gd name="connsiteY26-5314" fmla="*/ 4491415 h 4492350"/>
              <a:gd name="connsiteX27-5315" fmla="*/ 1711842 w 3662637"/>
              <a:gd name="connsiteY27-5316" fmla="*/ 4492350 h 4492350"/>
              <a:gd name="connsiteX0-5317" fmla="*/ 1711842 w 3662637"/>
              <a:gd name="connsiteY0-5318" fmla="*/ 4492350 h 4492350"/>
              <a:gd name="connsiteX1-5319" fmla="*/ 1765005 w 3662637"/>
              <a:gd name="connsiteY1-5320" fmla="*/ 3785190 h 4492350"/>
              <a:gd name="connsiteX2-5321" fmla="*/ 1275907 w 3662637"/>
              <a:gd name="connsiteY2-5322" fmla="*/ 3381153 h 4492350"/>
              <a:gd name="connsiteX3-5323" fmla="*/ 0 w 3662637"/>
              <a:gd name="connsiteY3-5324" fmla="*/ 2945218 h 4492350"/>
              <a:gd name="connsiteX4-5325" fmla="*/ 1095154 w 3662637"/>
              <a:gd name="connsiteY4-5326" fmla="*/ 3242930 h 4492350"/>
              <a:gd name="connsiteX5-5327" fmla="*/ 361507 w 3662637"/>
              <a:gd name="connsiteY5-5328" fmla="*/ 2456121 h 4492350"/>
              <a:gd name="connsiteX6-5329" fmla="*/ 1743740 w 3662637"/>
              <a:gd name="connsiteY6-5330" fmla="*/ 3519376 h 4492350"/>
              <a:gd name="connsiteX7-5331" fmla="*/ 1652058 w 3662637"/>
              <a:gd name="connsiteY7-5332" fmla="*/ 2400346 h 4492350"/>
              <a:gd name="connsiteX8-5333" fmla="*/ 28261 w 3662637"/>
              <a:gd name="connsiteY8-5334" fmla="*/ 742880 h 4492350"/>
              <a:gd name="connsiteX9-5335" fmla="*/ 956930 w 3662637"/>
              <a:gd name="connsiteY9-5336" fmla="*/ 1924493 h 4492350"/>
              <a:gd name="connsiteX10-5337" fmla="*/ 1061670 w 3662637"/>
              <a:gd name="connsiteY10-5338" fmla="*/ 857226 h 4492350"/>
              <a:gd name="connsiteX11-5339" fmla="*/ 1162773 w 3662637"/>
              <a:gd name="connsiteY11-5340" fmla="*/ 2026621 h 4492350"/>
              <a:gd name="connsiteX12-5341" fmla="*/ 1682742 w 3662637"/>
              <a:gd name="connsiteY12-5342" fmla="*/ 2194318 h 4492350"/>
              <a:gd name="connsiteX13-5343" fmla="*/ 1924493 w 3662637"/>
              <a:gd name="connsiteY13-5344" fmla="*/ 0 h 4492350"/>
              <a:gd name="connsiteX14-5345" fmla="*/ 1995936 w 3662637"/>
              <a:gd name="connsiteY14-5346" fmla="*/ 986216 h 4492350"/>
              <a:gd name="connsiteX15-5347" fmla="*/ 1850065 w 3662637"/>
              <a:gd name="connsiteY15-5348" fmla="*/ 2060385 h 4492350"/>
              <a:gd name="connsiteX16-5349" fmla="*/ 2025596 w 3662637"/>
              <a:gd name="connsiteY16-5350" fmla="*/ 3046321 h 4492350"/>
              <a:gd name="connsiteX17-5351" fmla="*/ 2615609 w 3662637"/>
              <a:gd name="connsiteY17-5352" fmla="*/ 2519916 h 4492350"/>
              <a:gd name="connsiteX18-5353" fmla="*/ 2881796 w 3662637"/>
              <a:gd name="connsiteY18-5354" fmla="*/ 1291762 h 4492350"/>
              <a:gd name="connsiteX19-5355" fmla="*/ 2774911 w 3662637"/>
              <a:gd name="connsiteY19-5356" fmla="*/ 2383091 h 4492350"/>
              <a:gd name="connsiteX20-5357" fmla="*/ 3662637 w 3662637"/>
              <a:gd name="connsiteY20-5358" fmla="*/ 1124252 h 4492350"/>
              <a:gd name="connsiteX21-5359" fmla="*/ 2190307 w 3662637"/>
              <a:gd name="connsiteY21-5360" fmla="*/ 3370521 h 4492350"/>
              <a:gd name="connsiteX22-5361" fmla="*/ 2137144 w 3662637"/>
              <a:gd name="connsiteY22-5362" fmla="*/ 3817088 h 4492350"/>
              <a:gd name="connsiteX23-5363" fmla="*/ 3285460 w 3662637"/>
              <a:gd name="connsiteY23-5364" fmla="*/ 3094074 h 4492350"/>
              <a:gd name="connsiteX24-5365" fmla="*/ 2162419 w 3662637"/>
              <a:gd name="connsiteY24-5366" fmla="*/ 4030951 h 4492350"/>
              <a:gd name="connsiteX25-5367" fmla="*/ 2200940 w 3662637"/>
              <a:gd name="connsiteY25-5368" fmla="*/ 4476307 h 4492350"/>
              <a:gd name="connsiteX26-5369" fmla="*/ 2186296 w 3662637"/>
              <a:gd name="connsiteY26-5370" fmla="*/ 4491415 h 4492350"/>
              <a:gd name="connsiteX27-5371" fmla="*/ 1711842 w 3662637"/>
              <a:gd name="connsiteY27-5372" fmla="*/ 4492350 h 4492350"/>
              <a:gd name="connsiteX0-5373" fmla="*/ 1711842 w 3662637"/>
              <a:gd name="connsiteY0-5374" fmla="*/ 4492350 h 4492350"/>
              <a:gd name="connsiteX1-5375" fmla="*/ 1765005 w 3662637"/>
              <a:gd name="connsiteY1-5376" fmla="*/ 3785190 h 4492350"/>
              <a:gd name="connsiteX2-5377" fmla="*/ 1275907 w 3662637"/>
              <a:gd name="connsiteY2-5378" fmla="*/ 3381153 h 4492350"/>
              <a:gd name="connsiteX3-5379" fmla="*/ 0 w 3662637"/>
              <a:gd name="connsiteY3-5380" fmla="*/ 2945218 h 4492350"/>
              <a:gd name="connsiteX4-5381" fmla="*/ 1095154 w 3662637"/>
              <a:gd name="connsiteY4-5382" fmla="*/ 3242930 h 4492350"/>
              <a:gd name="connsiteX5-5383" fmla="*/ 361507 w 3662637"/>
              <a:gd name="connsiteY5-5384" fmla="*/ 2456121 h 4492350"/>
              <a:gd name="connsiteX6-5385" fmla="*/ 1743740 w 3662637"/>
              <a:gd name="connsiteY6-5386" fmla="*/ 3519376 h 4492350"/>
              <a:gd name="connsiteX7-5387" fmla="*/ 1652058 w 3662637"/>
              <a:gd name="connsiteY7-5388" fmla="*/ 2400346 h 4492350"/>
              <a:gd name="connsiteX8-5389" fmla="*/ 28261 w 3662637"/>
              <a:gd name="connsiteY8-5390" fmla="*/ 742880 h 4492350"/>
              <a:gd name="connsiteX9-5391" fmla="*/ 956930 w 3662637"/>
              <a:gd name="connsiteY9-5392" fmla="*/ 1924493 h 4492350"/>
              <a:gd name="connsiteX10-5393" fmla="*/ 1061670 w 3662637"/>
              <a:gd name="connsiteY10-5394" fmla="*/ 857226 h 4492350"/>
              <a:gd name="connsiteX11-5395" fmla="*/ 1162773 w 3662637"/>
              <a:gd name="connsiteY11-5396" fmla="*/ 2026621 h 4492350"/>
              <a:gd name="connsiteX12-5397" fmla="*/ 1682742 w 3662637"/>
              <a:gd name="connsiteY12-5398" fmla="*/ 2194318 h 4492350"/>
              <a:gd name="connsiteX13-5399" fmla="*/ 1924493 w 3662637"/>
              <a:gd name="connsiteY13-5400" fmla="*/ 0 h 4492350"/>
              <a:gd name="connsiteX14-5401" fmla="*/ 1995936 w 3662637"/>
              <a:gd name="connsiteY14-5402" fmla="*/ 986216 h 4492350"/>
              <a:gd name="connsiteX15-5403" fmla="*/ 1850065 w 3662637"/>
              <a:gd name="connsiteY15-5404" fmla="*/ 2060385 h 4492350"/>
              <a:gd name="connsiteX16-5405" fmla="*/ 2025596 w 3662637"/>
              <a:gd name="connsiteY16-5406" fmla="*/ 3046321 h 4492350"/>
              <a:gd name="connsiteX17-5407" fmla="*/ 2615609 w 3662637"/>
              <a:gd name="connsiteY17-5408" fmla="*/ 2519916 h 4492350"/>
              <a:gd name="connsiteX18-5409" fmla="*/ 2881796 w 3662637"/>
              <a:gd name="connsiteY18-5410" fmla="*/ 1291762 h 4492350"/>
              <a:gd name="connsiteX19-5411" fmla="*/ 2774911 w 3662637"/>
              <a:gd name="connsiteY19-5412" fmla="*/ 2383091 h 4492350"/>
              <a:gd name="connsiteX20-5413" fmla="*/ 3662637 w 3662637"/>
              <a:gd name="connsiteY20-5414" fmla="*/ 1124252 h 4492350"/>
              <a:gd name="connsiteX21-5415" fmla="*/ 2190307 w 3662637"/>
              <a:gd name="connsiteY21-5416" fmla="*/ 3370521 h 4492350"/>
              <a:gd name="connsiteX22-5417" fmla="*/ 2137144 w 3662637"/>
              <a:gd name="connsiteY22-5418" fmla="*/ 3817088 h 4492350"/>
              <a:gd name="connsiteX23-5419" fmla="*/ 3285460 w 3662637"/>
              <a:gd name="connsiteY23-5420" fmla="*/ 3094074 h 4492350"/>
              <a:gd name="connsiteX24-5421" fmla="*/ 2162419 w 3662637"/>
              <a:gd name="connsiteY24-5422" fmla="*/ 4030951 h 4492350"/>
              <a:gd name="connsiteX25-5423" fmla="*/ 2200940 w 3662637"/>
              <a:gd name="connsiteY25-5424" fmla="*/ 4476307 h 4492350"/>
              <a:gd name="connsiteX26-5425" fmla="*/ 2186296 w 3662637"/>
              <a:gd name="connsiteY26-5426" fmla="*/ 4491415 h 4492350"/>
              <a:gd name="connsiteX27-5427" fmla="*/ 1711842 w 3662637"/>
              <a:gd name="connsiteY27-5428" fmla="*/ 4492350 h 4492350"/>
              <a:gd name="connsiteX0-5429" fmla="*/ 1711842 w 3662637"/>
              <a:gd name="connsiteY0-5430" fmla="*/ 4492350 h 4492350"/>
              <a:gd name="connsiteX1-5431" fmla="*/ 1765005 w 3662637"/>
              <a:gd name="connsiteY1-5432" fmla="*/ 3785190 h 4492350"/>
              <a:gd name="connsiteX2-5433" fmla="*/ 1275907 w 3662637"/>
              <a:gd name="connsiteY2-5434" fmla="*/ 3381153 h 4492350"/>
              <a:gd name="connsiteX3-5435" fmla="*/ 0 w 3662637"/>
              <a:gd name="connsiteY3-5436" fmla="*/ 2945218 h 4492350"/>
              <a:gd name="connsiteX4-5437" fmla="*/ 1095154 w 3662637"/>
              <a:gd name="connsiteY4-5438" fmla="*/ 3242930 h 4492350"/>
              <a:gd name="connsiteX5-5439" fmla="*/ 361507 w 3662637"/>
              <a:gd name="connsiteY5-5440" fmla="*/ 2456121 h 4492350"/>
              <a:gd name="connsiteX6-5441" fmla="*/ 1743740 w 3662637"/>
              <a:gd name="connsiteY6-5442" fmla="*/ 3519376 h 4492350"/>
              <a:gd name="connsiteX7-5443" fmla="*/ 1652058 w 3662637"/>
              <a:gd name="connsiteY7-5444" fmla="*/ 2400346 h 4492350"/>
              <a:gd name="connsiteX8-5445" fmla="*/ 28261 w 3662637"/>
              <a:gd name="connsiteY8-5446" fmla="*/ 742880 h 4492350"/>
              <a:gd name="connsiteX9-5447" fmla="*/ 956930 w 3662637"/>
              <a:gd name="connsiteY9-5448" fmla="*/ 1924493 h 4492350"/>
              <a:gd name="connsiteX10-5449" fmla="*/ 1061670 w 3662637"/>
              <a:gd name="connsiteY10-5450" fmla="*/ 857226 h 4492350"/>
              <a:gd name="connsiteX11-5451" fmla="*/ 1162773 w 3662637"/>
              <a:gd name="connsiteY11-5452" fmla="*/ 2026621 h 4492350"/>
              <a:gd name="connsiteX12-5453" fmla="*/ 1682742 w 3662637"/>
              <a:gd name="connsiteY12-5454" fmla="*/ 2194318 h 4492350"/>
              <a:gd name="connsiteX13-5455" fmla="*/ 1924493 w 3662637"/>
              <a:gd name="connsiteY13-5456" fmla="*/ 0 h 4492350"/>
              <a:gd name="connsiteX14-5457" fmla="*/ 1995936 w 3662637"/>
              <a:gd name="connsiteY14-5458" fmla="*/ 986216 h 4492350"/>
              <a:gd name="connsiteX15-5459" fmla="*/ 1850065 w 3662637"/>
              <a:gd name="connsiteY15-5460" fmla="*/ 2060385 h 4492350"/>
              <a:gd name="connsiteX16-5461" fmla="*/ 2025596 w 3662637"/>
              <a:gd name="connsiteY16-5462" fmla="*/ 3046321 h 4492350"/>
              <a:gd name="connsiteX17-5463" fmla="*/ 2615609 w 3662637"/>
              <a:gd name="connsiteY17-5464" fmla="*/ 2519916 h 4492350"/>
              <a:gd name="connsiteX18-5465" fmla="*/ 2881796 w 3662637"/>
              <a:gd name="connsiteY18-5466" fmla="*/ 1291762 h 4492350"/>
              <a:gd name="connsiteX19-5467" fmla="*/ 2774911 w 3662637"/>
              <a:gd name="connsiteY19-5468" fmla="*/ 2383091 h 4492350"/>
              <a:gd name="connsiteX20-5469" fmla="*/ 3662637 w 3662637"/>
              <a:gd name="connsiteY20-5470" fmla="*/ 1124252 h 4492350"/>
              <a:gd name="connsiteX21-5471" fmla="*/ 2190307 w 3662637"/>
              <a:gd name="connsiteY21-5472" fmla="*/ 3370521 h 4492350"/>
              <a:gd name="connsiteX22-5473" fmla="*/ 2137144 w 3662637"/>
              <a:gd name="connsiteY22-5474" fmla="*/ 3817088 h 4492350"/>
              <a:gd name="connsiteX23-5475" fmla="*/ 3285460 w 3662637"/>
              <a:gd name="connsiteY23-5476" fmla="*/ 3094074 h 4492350"/>
              <a:gd name="connsiteX24-5477" fmla="*/ 2162419 w 3662637"/>
              <a:gd name="connsiteY24-5478" fmla="*/ 4030951 h 4492350"/>
              <a:gd name="connsiteX25-5479" fmla="*/ 2200940 w 3662637"/>
              <a:gd name="connsiteY25-5480" fmla="*/ 4476307 h 4492350"/>
              <a:gd name="connsiteX26-5481" fmla="*/ 2186296 w 3662637"/>
              <a:gd name="connsiteY26-5482" fmla="*/ 4491415 h 4492350"/>
              <a:gd name="connsiteX27-5483" fmla="*/ 1711842 w 3662637"/>
              <a:gd name="connsiteY27-5484" fmla="*/ 4492350 h 4492350"/>
              <a:gd name="connsiteX0-5485" fmla="*/ 1711842 w 3662637"/>
              <a:gd name="connsiteY0-5486" fmla="*/ 4492350 h 4492350"/>
              <a:gd name="connsiteX1-5487" fmla="*/ 1765005 w 3662637"/>
              <a:gd name="connsiteY1-5488" fmla="*/ 3785190 h 4492350"/>
              <a:gd name="connsiteX2-5489" fmla="*/ 1275907 w 3662637"/>
              <a:gd name="connsiteY2-5490" fmla="*/ 3381153 h 4492350"/>
              <a:gd name="connsiteX3-5491" fmla="*/ 0 w 3662637"/>
              <a:gd name="connsiteY3-5492" fmla="*/ 2945218 h 4492350"/>
              <a:gd name="connsiteX4-5493" fmla="*/ 1095154 w 3662637"/>
              <a:gd name="connsiteY4-5494" fmla="*/ 3242930 h 4492350"/>
              <a:gd name="connsiteX5-5495" fmla="*/ 361507 w 3662637"/>
              <a:gd name="connsiteY5-5496" fmla="*/ 2456121 h 4492350"/>
              <a:gd name="connsiteX6-5497" fmla="*/ 1743740 w 3662637"/>
              <a:gd name="connsiteY6-5498" fmla="*/ 3519376 h 4492350"/>
              <a:gd name="connsiteX7-5499" fmla="*/ 1652058 w 3662637"/>
              <a:gd name="connsiteY7-5500" fmla="*/ 2400346 h 4492350"/>
              <a:gd name="connsiteX8-5501" fmla="*/ 28261 w 3662637"/>
              <a:gd name="connsiteY8-5502" fmla="*/ 742880 h 4492350"/>
              <a:gd name="connsiteX9-5503" fmla="*/ 956930 w 3662637"/>
              <a:gd name="connsiteY9-5504" fmla="*/ 1924493 h 4492350"/>
              <a:gd name="connsiteX10-5505" fmla="*/ 1061670 w 3662637"/>
              <a:gd name="connsiteY10-5506" fmla="*/ 857226 h 4492350"/>
              <a:gd name="connsiteX11-5507" fmla="*/ 1162773 w 3662637"/>
              <a:gd name="connsiteY11-5508" fmla="*/ 2026621 h 4492350"/>
              <a:gd name="connsiteX12-5509" fmla="*/ 1682742 w 3662637"/>
              <a:gd name="connsiteY12-5510" fmla="*/ 2194318 h 4492350"/>
              <a:gd name="connsiteX13-5511" fmla="*/ 1924493 w 3662637"/>
              <a:gd name="connsiteY13-5512" fmla="*/ 0 h 4492350"/>
              <a:gd name="connsiteX14-5513" fmla="*/ 1995936 w 3662637"/>
              <a:gd name="connsiteY14-5514" fmla="*/ 986216 h 4492350"/>
              <a:gd name="connsiteX15-5515" fmla="*/ 1850065 w 3662637"/>
              <a:gd name="connsiteY15-5516" fmla="*/ 2060385 h 4492350"/>
              <a:gd name="connsiteX16-5517" fmla="*/ 2025596 w 3662637"/>
              <a:gd name="connsiteY16-5518" fmla="*/ 3046321 h 4492350"/>
              <a:gd name="connsiteX17-5519" fmla="*/ 2615609 w 3662637"/>
              <a:gd name="connsiteY17-5520" fmla="*/ 2519916 h 4492350"/>
              <a:gd name="connsiteX18-5521" fmla="*/ 2881796 w 3662637"/>
              <a:gd name="connsiteY18-5522" fmla="*/ 1291762 h 4492350"/>
              <a:gd name="connsiteX19-5523" fmla="*/ 2774911 w 3662637"/>
              <a:gd name="connsiteY19-5524" fmla="*/ 2383091 h 4492350"/>
              <a:gd name="connsiteX20-5525" fmla="*/ 3662637 w 3662637"/>
              <a:gd name="connsiteY20-5526" fmla="*/ 1124252 h 4492350"/>
              <a:gd name="connsiteX21-5527" fmla="*/ 2190307 w 3662637"/>
              <a:gd name="connsiteY21-5528" fmla="*/ 3370521 h 4492350"/>
              <a:gd name="connsiteX22-5529" fmla="*/ 2137144 w 3662637"/>
              <a:gd name="connsiteY22-5530" fmla="*/ 3817088 h 4492350"/>
              <a:gd name="connsiteX23-5531" fmla="*/ 3285460 w 3662637"/>
              <a:gd name="connsiteY23-5532" fmla="*/ 3094074 h 4492350"/>
              <a:gd name="connsiteX24-5533" fmla="*/ 2162419 w 3662637"/>
              <a:gd name="connsiteY24-5534" fmla="*/ 4030951 h 4492350"/>
              <a:gd name="connsiteX25-5535" fmla="*/ 2200940 w 3662637"/>
              <a:gd name="connsiteY25-5536" fmla="*/ 4476307 h 4492350"/>
              <a:gd name="connsiteX26-5537" fmla="*/ 2186296 w 3662637"/>
              <a:gd name="connsiteY26-5538" fmla="*/ 4491415 h 4492350"/>
              <a:gd name="connsiteX27-5539" fmla="*/ 1711842 w 3662637"/>
              <a:gd name="connsiteY27-5540" fmla="*/ 4492350 h 4492350"/>
              <a:gd name="connsiteX0-5541" fmla="*/ 1711842 w 3662637"/>
              <a:gd name="connsiteY0-5542" fmla="*/ 4492350 h 4492350"/>
              <a:gd name="connsiteX1-5543" fmla="*/ 1765005 w 3662637"/>
              <a:gd name="connsiteY1-5544" fmla="*/ 3785190 h 4492350"/>
              <a:gd name="connsiteX2-5545" fmla="*/ 1275907 w 3662637"/>
              <a:gd name="connsiteY2-5546" fmla="*/ 3381153 h 4492350"/>
              <a:gd name="connsiteX3-5547" fmla="*/ 0 w 3662637"/>
              <a:gd name="connsiteY3-5548" fmla="*/ 2945218 h 4492350"/>
              <a:gd name="connsiteX4-5549" fmla="*/ 1095154 w 3662637"/>
              <a:gd name="connsiteY4-5550" fmla="*/ 3242930 h 4492350"/>
              <a:gd name="connsiteX5-5551" fmla="*/ 361507 w 3662637"/>
              <a:gd name="connsiteY5-5552" fmla="*/ 2456121 h 4492350"/>
              <a:gd name="connsiteX6-5553" fmla="*/ 1743740 w 3662637"/>
              <a:gd name="connsiteY6-5554" fmla="*/ 3519376 h 4492350"/>
              <a:gd name="connsiteX7-5555" fmla="*/ 1652058 w 3662637"/>
              <a:gd name="connsiteY7-5556" fmla="*/ 2400346 h 4492350"/>
              <a:gd name="connsiteX8-5557" fmla="*/ 28261 w 3662637"/>
              <a:gd name="connsiteY8-5558" fmla="*/ 742880 h 4492350"/>
              <a:gd name="connsiteX9-5559" fmla="*/ 956930 w 3662637"/>
              <a:gd name="connsiteY9-5560" fmla="*/ 1924493 h 4492350"/>
              <a:gd name="connsiteX10-5561" fmla="*/ 1061670 w 3662637"/>
              <a:gd name="connsiteY10-5562" fmla="*/ 857226 h 4492350"/>
              <a:gd name="connsiteX11-5563" fmla="*/ 1162773 w 3662637"/>
              <a:gd name="connsiteY11-5564" fmla="*/ 2026621 h 4492350"/>
              <a:gd name="connsiteX12-5565" fmla="*/ 1682742 w 3662637"/>
              <a:gd name="connsiteY12-5566" fmla="*/ 2194318 h 4492350"/>
              <a:gd name="connsiteX13-5567" fmla="*/ 1924493 w 3662637"/>
              <a:gd name="connsiteY13-5568" fmla="*/ 0 h 4492350"/>
              <a:gd name="connsiteX14-5569" fmla="*/ 1995936 w 3662637"/>
              <a:gd name="connsiteY14-5570" fmla="*/ 986216 h 4492350"/>
              <a:gd name="connsiteX15-5571" fmla="*/ 1850065 w 3662637"/>
              <a:gd name="connsiteY15-5572" fmla="*/ 2060385 h 4492350"/>
              <a:gd name="connsiteX16-5573" fmla="*/ 2025596 w 3662637"/>
              <a:gd name="connsiteY16-5574" fmla="*/ 3046321 h 4492350"/>
              <a:gd name="connsiteX17-5575" fmla="*/ 2615609 w 3662637"/>
              <a:gd name="connsiteY17-5576" fmla="*/ 2519916 h 4492350"/>
              <a:gd name="connsiteX18-5577" fmla="*/ 2881796 w 3662637"/>
              <a:gd name="connsiteY18-5578" fmla="*/ 1291762 h 4492350"/>
              <a:gd name="connsiteX19-5579" fmla="*/ 2774911 w 3662637"/>
              <a:gd name="connsiteY19-5580" fmla="*/ 2383091 h 4492350"/>
              <a:gd name="connsiteX20-5581" fmla="*/ 3662637 w 3662637"/>
              <a:gd name="connsiteY20-5582" fmla="*/ 1124252 h 4492350"/>
              <a:gd name="connsiteX21-5583" fmla="*/ 2190307 w 3662637"/>
              <a:gd name="connsiteY21-5584" fmla="*/ 3370521 h 4492350"/>
              <a:gd name="connsiteX22-5585" fmla="*/ 2137144 w 3662637"/>
              <a:gd name="connsiteY22-5586" fmla="*/ 3817088 h 4492350"/>
              <a:gd name="connsiteX23-5587" fmla="*/ 3285460 w 3662637"/>
              <a:gd name="connsiteY23-5588" fmla="*/ 3094074 h 4492350"/>
              <a:gd name="connsiteX24-5589" fmla="*/ 2162419 w 3662637"/>
              <a:gd name="connsiteY24-5590" fmla="*/ 4030951 h 4492350"/>
              <a:gd name="connsiteX25-5591" fmla="*/ 2200940 w 3662637"/>
              <a:gd name="connsiteY25-5592" fmla="*/ 4476307 h 4492350"/>
              <a:gd name="connsiteX26-5593" fmla="*/ 2186296 w 3662637"/>
              <a:gd name="connsiteY26-5594" fmla="*/ 4491415 h 4492350"/>
              <a:gd name="connsiteX27-5595" fmla="*/ 1711842 w 3662637"/>
              <a:gd name="connsiteY27-5596" fmla="*/ 4492350 h 4492350"/>
              <a:gd name="connsiteX0-5597" fmla="*/ 1711842 w 3662637"/>
              <a:gd name="connsiteY0-5598" fmla="*/ 4492350 h 4492350"/>
              <a:gd name="connsiteX1-5599" fmla="*/ 1765005 w 3662637"/>
              <a:gd name="connsiteY1-5600" fmla="*/ 3785190 h 4492350"/>
              <a:gd name="connsiteX2-5601" fmla="*/ 1275907 w 3662637"/>
              <a:gd name="connsiteY2-5602" fmla="*/ 3381153 h 4492350"/>
              <a:gd name="connsiteX3-5603" fmla="*/ 0 w 3662637"/>
              <a:gd name="connsiteY3-5604" fmla="*/ 2945218 h 4492350"/>
              <a:gd name="connsiteX4-5605" fmla="*/ 1095154 w 3662637"/>
              <a:gd name="connsiteY4-5606" fmla="*/ 3242930 h 4492350"/>
              <a:gd name="connsiteX5-5607" fmla="*/ 381560 w 3662637"/>
              <a:gd name="connsiteY5-5608" fmla="*/ 2432058 h 4492350"/>
              <a:gd name="connsiteX6-5609" fmla="*/ 1743740 w 3662637"/>
              <a:gd name="connsiteY6-5610" fmla="*/ 3519376 h 4492350"/>
              <a:gd name="connsiteX7-5611" fmla="*/ 1652058 w 3662637"/>
              <a:gd name="connsiteY7-5612" fmla="*/ 2400346 h 4492350"/>
              <a:gd name="connsiteX8-5613" fmla="*/ 28261 w 3662637"/>
              <a:gd name="connsiteY8-5614" fmla="*/ 742880 h 4492350"/>
              <a:gd name="connsiteX9-5615" fmla="*/ 956930 w 3662637"/>
              <a:gd name="connsiteY9-5616" fmla="*/ 1924493 h 4492350"/>
              <a:gd name="connsiteX10-5617" fmla="*/ 1061670 w 3662637"/>
              <a:gd name="connsiteY10-5618" fmla="*/ 857226 h 4492350"/>
              <a:gd name="connsiteX11-5619" fmla="*/ 1162773 w 3662637"/>
              <a:gd name="connsiteY11-5620" fmla="*/ 2026621 h 4492350"/>
              <a:gd name="connsiteX12-5621" fmla="*/ 1682742 w 3662637"/>
              <a:gd name="connsiteY12-5622" fmla="*/ 2194318 h 4492350"/>
              <a:gd name="connsiteX13-5623" fmla="*/ 1924493 w 3662637"/>
              <a:gd name="connsiteY13-5624" fmla="*/ 0 h 4492350"/>
              <a:gd name="connsiteX14-5625" fmla="*/ 1995936 w 3662637"/>
              <a:gd name="connsiteY14-5626" fmla="*/ 986216 h 4492350"/>
              <a:gd name="connsiteX15-5627" fmla="*/ 1850065 w 3662637"/>
              <a:gd name="connsiteY15-5628" fmla="*/ 2060385 h 4492350"/>
              <a:gd name="connsiteX16-5629" fmla="*/ 2025596 w 3662637"/>
              <a:gd name="connsiteY16-5630" fmla="*/ 3046321 h 4492350"/>
              <a:gd name="connsiteX17-5631" fmla="*/ 2615609 w 3662637"/>
              <a:gd name="connsiteY17-5632" fmla="*/ 2519916 h 4492350"/>
              <a:gd name="connsiteX18-5633" fmla="*/ 2881796 w 3662637"/>
              <a:gd name="connsiteY18-5634" fmla="*/ 1291762 h 4492350"/>
              <a:gd name="connsiteX19-5635" fmla="*/ 2774911 w 3662637"/>
              <a:gd name="connsiteY19-5636" fmla="*/ 2383091 h 4492350"/>
              <a:gd name="connsiteX20-5637" fmla="*/ 3662637 w 3662637"/>
              <a:gd name="connsiteY20-5638" fmla="*/ 1124252 h 4492350"/>
              <a:gd name="connsiteX21-5639" fmla="*/ 2190307 w 3662637"/>
              <a:gd name="connsiteY21-5640" fmla="*/ 3370521 h 4492350"/>
              <a:gd name="connsiteX22-5641" fmla="*/ 2137144 w 3662637"/>
              <a:gd name="connsiteY22-5642" fmla="*/ 3817088 h 4492350"/>
              <a:gd name="connsiteX23-5643" fmla="*/ 3285460 w 3662637"/>
              <a:gd name="connsiteY23-5644" fmla="*/ 3094074 h 4492350"/>
              <a:gd name="connsiteX24-5645" fmla="*/ 2162419 w 3662637"/>
              <a:gd name="connsiteY24-5646" fmla="*/ 4030951 h 4492350"/>
              <a:gd name="connsiteX25-5647" fmla="*/ 2200940 w 3662637"/>
              <a:gd name="connsiteY25-5648" fmla="*/ 4476307 h 4492350"/>
              <a:gd name="connsiteX26-5649" fmla="*/ 2186296 w 3662637"/>
              <a:gd name="connsiteY26-5650" fmla="*/ 4491415 h 4492350"/>
              <a:gd name="connsiteX27-5651" fmla="*/ 1711842 w 3662637"/>
              <a:gd name="connsiteY27-5652" fmla="*/ 4492350 h 4492350"/>
              <a:gd name="connsiteX0-5653" fmla="*/ 1711842 w 3662637"/>
              <a:gd name="connsiteY0-5654" fmla="*/ 4492350 h 4492350"/>
              <a:gd name="connsiteX1-5655" fmla="*/ 1765005 w 3662637"/>
              <a:gd name="connsiteY1-5656" fmla="*/ 3785190 h 4492350"/>
              <a:gd name="connsiteX2-5657" fmla="*/ 1275907 w 3662637"/>
              <a:gd name="connsiteY2-5658" fmla="*/ 3381153 h 4492350"/>
              <a:gd name="connsiteX3-5659" fmla="*/ 0 w 3662637"/>
              <a:gd name="connsiteY3-5660" fmla="*/ 2945218 h 4492350"/>
              <a:gd name="connsiteX4-5661" fmla="*/ 1095154 w 3662637"/>
              <a:gd name="connsiteY4-5662" fmla="*/ 3242930 h 4492350"/>
              <a:gd name="connsiteX5-5663" fmla="*/ 381560 w 3662637"/>
              <a:gd name="connsiteY5-5664" fmla="*/ 2432058 h 4492350"/>
              <a:gd name="connsiteX6-5665" fmla="*/ 1743740 w 3662637"/>
              <a:gd name="connsiteY6-5666" fmla="*/ 3519376 h 4492350"/>
              <a:gd name="connsiteX7-5667" fmla="*/ 1652058 w 3662637"/>
              <a:gd name="connsiteY7-5668" fmla="*/ 2400346 h 4492350"/>
              <a:gd name="connsiteX8-5669" fmla="*/ 28261 w 3662637"/>
              <a:gd name="connsiteY8-5670" fmla="*/ 742880 h 4492350"/>
              <a:gd name="connsiteX9-5671" fmla="*/ 956930 w 3662637"/>
              <a:gd name="connsiteY9-5672" fmla="*/ 1924493 h 4492350"/>
              <a:gd name="connsiteX10-5673" fmla="*/ 1061670 w 3662637"/>
              <a:gd name="connsiteY10-5674" fmla="*/ 857226 h 4492350"/>
              <a:gd name="connsiteX11-5675" fmla="*/ 1162773 w 3662637"/>
              <a:gd name="connsiteY11-5676" fmla="*/ 2026621 h 4492350"/>
              <a:gd name="connsiteX12-5677" fmla="*/ 1682742 w 3662637"/>
              <a:gd name="connsiteY12-5678" fmla="*/ 2194318 h 4492350"/>
              <a:gd name="connsiteX13-5679" fmla="*/ 1924493 w 3662637"/>
              <a:gd name="connsiteY13-5680" fmla="*/ 0 h 4492350"/>
              <a:gd name="connsiteX14-5681" fmla="*/ 1995936 w 3662637"/>
              <a:gd name="connsiteY14-5682" fmla="*/ 986216 h 4492350"/>
              <a:gd name="connsiteX15-5683" fmla="*/ 1850065 w 3662637"/>
              <a:gd name="connsiteY15-5684" fmla="*/ 2060385 h 4492350"/>
              <a:gd name="connsiteX16-5685" fmla="*/ 2025596 w 3662637"/>
              <a:gd name="connsiteY16-5686" fmla="*/ 3046321 h 4492350"/>
              <a:gd name="connsiteX17-5687" fmla="*/ 2615609 w 3662637"/>
              <a:gd name="connsiteY17-5688" fmla="*/ 2519916 h 4492350"/>
              <a:gd name="connsiteX18-5689" fmla="*/ 2881796 w 3662637"/>
              <a:gd name="connsiteY18-5690" fmla="*/ 1291762 h 4492350"/>
              <a:gd name="connsiteX19-5691" fmla="*/ 2774911 w 3662637"/>
              <a:gd name="connsiteY19-5692" fmla="*/ 2383091 h 4492350"/>
              <a:gd name="connsiteX20-5693" fmla="*/ 3662637 w 3662637"/>
              <a:gd name="connsiteY20-5694" fmla="*/ 1124252 h 4492350"/>
              <a:gd name="connsiteX21-5695" fmla="*/ 2190307 w 3662637"/>
              <a:gd name="connsiteY21-5696" fmla="*/ 3370521 h 4492350"/>
              <a:gd name="connsiteX22-5697" fmla="*/ 2137144 w 3662637"/>
              <a:gd name="connsiteY22-5698" fmla="*/ 3817088 h 4492350"/>
              <a:gd name="connsiteX23-5699" fmla="*/ 3285460 w 3662637"/>
              <a:gd name="connsiteY23-5700" fmla="*/ 3094074 h 4492350"/>
              <a:gd name="connsiteX24-5701" fmla="*/ 2162419 w 3662637"/>
              <a:gd name="connsiteY24-5702" fmla="*/ 4030951 h 4492350"/>
              <a:gd name="connsiteX25-5703" fmla="*/ 2200940 w 3662637"/>
              <a:gd name="connsiteY25-5704" fmla="*/ 4476307 h 4492350"/>
              <a:gd name="connsiteX26-5705" fmla="*/ 2186296 w 3662637"/>
              <a:gd name="connsiteY26-5706" fmla="*/ 4491415 h 4492350"/>
              <a:gd name="connsiteX27-5707" fmla="*/ 1711842 w 3662637"/>
              <a:gd name="connsiteY27-5708" fmla="*/ 4492350 h 4492350"/>
              <a:gd name="connsiteX0-5709" fmla="*/ 1711842 w 3662637"/>
              <a:gd name="connsiteY0-5710" fmla="*/ 4492350 h 4492350"/>
              <a:gd name="connsiteX1-5711" fmla="*/ 1765005 w 3662637"/>
              <a:gd name="connsiteY1-5712" fmla="*/ 3785190 h 4492350"/>
              <a:gd name="connsiteX2-5713" fmla="*/ 1275907 w 3662637"/>
              <a:gd name="connsiteY2-5714" fmla="*/ 3381153 h 4492350"/>
              <a:gd name="connsiteX3-5715" fmla="*/ 0 w 3662637"/>
              <a:gd name="connsiteY3-5716" fmla="*/ 2945218 h 4492350"/>
              <a:gd name="connsiteX4-5717" fmla="*/ 1095154 w 3662637"/>
              <a:gd name="connsiteY4-5718" fmla="*/ 3242930 h 4492350"/>
              <a:gd name="connsiteX5-5719" fmla="*/ 381560 w 3662637"/>
              <a:gd name="connsiteY5-5720" fmla="*/ 2432058 h 4492350"/>
              <a:gd name="connsiteX6-5721" fmla="*/ 1743740 w 3662637"/>
              <a:gd name="connsiteY6-5722" fmla="*/ 3519376 h 4492350"/>
              <a:gd name="connsiteX7-5723" fmla="*/ 1652058 w 3662637"/>
              <a:gd name="connsiteY7-5724" fmla="*/ 2400346 h 4492350"/>
              <a:gd name="connsiteX8-5725" fmla="*/ 28261 w 3662637"/>
              <a:gd name="connsiteY8-5726" fmla="*/ 742880 h 4492350"/>
              <a:gd name="connsiteX9-5727" fmla="*/ 956930 w 3662637"/>
              <a:gd name="connsiteY9-5728" fmla="*/ 1924493 h 4492350"/>
              <a:gd name="connsiteX10-5729" fmla="*/ 1061670 w 3662637"/>
              <a:gd name="connsiteY10-5730" fmla="*/ 857226 h 4492350"/>
              <a:gd name="connsiteX11-5731" fmla="*/ 1162773 w 3662637"/>
              <a:gd name="connsiteY11-5732" fmla="*/ 2026621 h 4492350"/>
              <a:gd name="connsiteX12-5733" fmla="*/ 1682742 w 3662637"/>
              <a:gd name="connsiteY12-5734" fmla="*/ 2194318 h 4492350"/>
              <a:gd name="connsiteX13-5735" fmla="*/ 1924493 w 3662637"/>
              <a:gd name="connsiteY13-5736" fmla="*/ 0 h 4492350"/>
              <a:gd name="connsiteX14-5737" fmla="*/ 1995936 w 3662637"/>
              <a:gd name="connsiteY14-5738" fmla="*/ 986216 h 4492350"/>
              <a:gd name="connsiteX15-5739" fmla="*/ 1850065 w 3662637"/>
              <a:gd name="connsiteY15-5740" fmla="*/ 2060385 h 4492350"/>
              <a:gd name="connsiteX16-5741" fmla="*/ 2025596 w 3662637"/>
              <a:gd name="connsiteY16-5742" fmla="*/ 3046321 h 4492350"/>
              <a:gd name="connsiteX17-5743" fmla="*/ 2615609 w 3662637"/>
              <a:gd name="connsiteY17-5744" fmla="*/ 2519916 h 4492350"/>
              <a:gd name="connsiteX18-5745" fmla="*/ 2881796 w 3662637"/>
              <a:gd name="connsiteY18-5746" fmla="*/ 1291762 h 4492350"/>
              <a:gd name="connsiteX19-5747" fmla="*/ 2774911 w 3662637"/>
              <a:gd name="connsiteY19-5748" fmla="*/ 2383091 h 4492350"/>
              <a:gd name="connsiteX20-5749" fmla="*/ 3662637 w 3662637"/>
              <a:gd name="connsiteY20-5750" fmla="*/ 1124252 h 4492350"/>
              <a:gd name="connsiteX21-5751" fmla="*/ 2190307 w 3662637"/>
              <a:gd name="connsiteY21-5752" fmla="*/ 3370521 h 4492350"/>
              <a:gd name="connsiteX22-5753" fmla="*/ 2137144 w 3662637"/>
              <a:gd name="connsiteY22-5754" fmla="*/ 3817088 h 4492350"/>
              <a:gd name="connsiteX23-5755" fmla="*/ 3285460 w 3662637"/>
              <a:gd name="connsiteY23-5756" fmla="*/ 3094074 h 4492350"/>
              <a:gd name="connsiteX24-5757" fmla="*/ 2162419 w 3662637"/>
              <a:gd name="connsiteY24-5758" fmla="*/ 4030951 h 4492350"/>
              <a:gd name="connsiteX25-5759" fmla="*/ 2200940 w 3662637"/>
              <a:gd name="connsiteY25-5760" fmla="*/ 4476307 h 4492350"/>
              <a:gd name="connsiteX26-5761" fmla="*/ 2186296 w 3662637"/>
              <a:gd name="connsiteY26-5762" fmla="*/ 4491415 h 4492350"/>
              <a:gd name="connsiteX27-5763" fmla="*/ 1711842 w 3662637"/>
              <a:gd name="connsiteY27-5764" fmla="*/ 4492350 h 4492350"/>
              <a:gd name="connsiteX0-5765" fmla="*/ 1711842 w 3662637"/>
              <a:gd name="connsiteY0-5766" fmla="*/ 4492350 h 4492350"/>
              <a:gd name="connsiteX1-5767" fmla="*/ 1765005 w 3662637"/>
              <a:gd name="connsiteY1-5768" fmla="*/ 3785190 h 4492350"/>
              <a:gd name="connsiteX2-5769" fmla="*/ 1275907 w 3662637"/>
              <a:gd name="connsiteY2-5770" fmla="*/ 3381153 h 4492350"/>
              <a:gd name="connsiteX3-5771" fmla="*/ 0 w 3662637"/>
              <a:gd name="connsiteY3-5772" fmla="*/ 2945218 h 4492350"/>
              <a:gd name="connsiteX4-5773" fmla="*/ 1111196 w 3662637"/>
              <a:gd name="connsiteY4-5774" fmla="*/ 3238920 h 4492350"/>
              <a:gd name="connsiteX5-5775" fmla="*/ 381560 w 3662637"/>
              <a:gd name="connsiteY5-5776" fmla="*/ 2432058 h 4492350"/>
              <a:gd name="connsiteX6-5777" fmla="*/ 1743740 w 3662637"/>
              <a:gd name="connsiteY6-5778" fmla="*/ 3519376 h 4492350"/>
              <a:gd name="connsiteX7-5779" fmla="*/ 1652058 w 3662637"/>
              <a:gd name="connsiteY7-5780" fmla="*/ 2400346 h 4492350"/>
              <a:gd name="connsiteX8-5781" fmla="*/ 28261 w 3662637"/>
              <a:gd name="connsiteY8-5782" fmla="*/ 742880 h 4492350"/>
              <a:gd name="connsiteX9-5783" fmla="*/ 956930 w 3662637"/>
              <a:gd name="connsiteY9-5784" fmla="*/ 1924493 h 4492350"/>
              <a:gd name="connsiteX10-5785" fmla="*/ 1061670 w 3662637"/>
              <a:gd name="connsiteY10-5786" fmla="*/ 857226 h 4492350"/>
              <a:gd name="connsiteX11-5787" fmla="*/ 1162773 w 3662637"/>
              <a:gd name="connsiteY11-5788" fmla="*/ 2026621 h 4492350"/>
              <a:gd name="connsiteX12-5789" fmla="*/ 1682742 w 3662637"/>
              <a:gd name="connsiteY12-5790" fmla="*/ 2194318 h 4492350"/>
              <a:gd name="connsiteX13-5791" fmla="*/ 1924493 w 3662637"/>
              <a:gd name="connsiteY13-5792" fmla="*/ 0 h 4492350"/>
              <a:gd name="connsiteX14-5793" fmla="*/ 1995936 w 3662637"/>
              <a:gd name="connsiteY14-5794" fmla="*/ 986216 h 4492350"/>
              <a:gd name="connsiteX15-5795" fmla="*/ 1850065 w 3662637"/>
              <a:gd name="connsiteY15-5796" fmla="*/ 2060385 h 4492350"/>
              <a:gd name="connsiteX16-5797" fmla="*/ 2025596 w 3662637"/>
              <a:gd name="connsiteY16-5798" fmla="*/ 3046321 h 4492350"/>
              <a:gd name="connsiteX17-5799" fmla="*/ 2615609 w 3662637"/>
              <a:gd name="connsiteY17-5800" fmla="*/ 2519916 h 4492350"/>
              <a:gd name="connsiteX18-5801" fmla="*/ 2881796 w 3662637"/>
              <a:gd name="connsiteY18-5802" fmla="*/ 1291762 h 4492350"/>
              <a:gd name="connsiteX19-5803" fmla="*/ 2774911 w 3662637"/>
              <a:gd name="connsiteY19-5804" fmla="*/ 2383091 h 4492350"/>
              <a:gd name="connsiteX20-5805" fmla="*/ 3662637 w 3662637"/>
              <a:gd name="connsiteY20-5806" fmla="*/ 1124252 h 4492350"/>
              <a:gd name="connsiteX21-5807" fmla="*/ 2190307 w 3662637"/>
              <a:gd name="connsiteY21-5808" fmla="*/ 3370521 h 4492350"/>
              <a:gd name="connsiteX22-5809" fmla="*/ 2137144 w 3662637"/>
              <a:gd name="connsiteY22-5810" fmla="*/ 3817088 h 4492350"/>
              <a:gd name="connsiteX23-5811" fmla="*/ 3285460 w 3662637"/>
              <a:gd name="connsiteY23-5812" fmla="*/ 3094074 h 4492350"/>
              <a:gd name="connsiteX24-5813" fmla="*/ 2162419 w 3662637"/>
              <a:gd name="connsiteY24-5814" fmla="*/ 4030951 h 4492350"/>
              <a:gd name="connsiteX25-5815" fmla="*/ 2200940 w 3662637"/>
              <a:gd name="connsiteY25-5816" fmla="*/ 4476307 h 4492350"/>
              <a:gd name="connsiteX26-5817" fmla="*/ 2186296 w 3662637"/>
              <a:gd name="connsiteY26-5818" fmla="*/ 4491415 h 4492350"/>
              <a:gd name="connsiteX27-5819" fmla="*/ 1711842 w 3662637"/>
              <a:gd name="connsiteY27-5820" fmla="*/ 4492350 h 4492350"/>
              <a:gd name="connsiteX0-5821" fmla="*/ 1711842 w 3662637"/>
              <a:gd name="connsiteY0-5822" fmla="*/ 4492350 h 4492350"/>
              <a:gd name="connsiteX1-5823" fmla="*/ 1765005 w 3662637"/>
              <a:gd name="connsiteY1-5824" fmla="*/ 3785190 h 4492350"/>
              <a:gd name="connsiteX2-5825" fmla="*/ 1275907 w 3662637"/>
              <a:gd name="connsiteY2-5826" fmla="*/ 3381153 h 4492350"/>
              <a:gd name="connsiteX3-5827" fmla="*/ 0 w 3662637"/>
              <a:gd name="connsiteY3-5828" fmla="*/ 2945218 h 4492350"/>
              <a:gd name="connsiteX4-5829" fmla="*/ 1111196 w 3662637"/>
              <a:gd name="connsiteY4-5830" fmla="*/ 3238920 h 4492350"/>
              <a:gd name="connsiteX5-5831" fmla="*/ 381560 w 3662637"/>
              <a:gd name="connsiteY5-5832" fmla="*/ 2432058 h 4492350"/>
              <a:gd name="connsiteX6-5833" fmla="*/ 1743740 w 3662637"/>
              <a:gd name="connsiteY6-5834" fmla="*/ 3519376 h 4492350"/>
              <a:gd name="connsiteX7-5835" fmla="*/ 1652058 w 3662637"/>
              <a:gd name="connsiteY7-5836" fmla="*/ 2400346 h 4492350"/>
              <a:gd name="connsiteX8-5837" fmla="*/ 28261 w 3662637"/>
              <a:gd name="connsiteY8-5838" fmla="*/ 742880 h 4492350"/>
              <a:gd name="connsiteX9-5839" fmla="*/ 956930 w 3662637"/>
              <a:gd name="connsiteY9-5840" fmla="*/ 1924493 h 4492350"/>
              <a:gd name="connsiteX10-5841" fmla="*/ 1061670 w 3662637"/>
              <a:gd name="connsiteY10-5842" fmla="*/ 857226 h 4492350"/>
              <a:gd name="connsiteX11-5843" fmla="*/ 1162773 w 3662637"/>
              <a:gd name="connsiteY11-5844" fmla="*/ 2026621 h 4492350"/>
              <a:gd name="connsiteX12-5845" fmla="*/ 1682742 w 3662637"/>
              <a:gd name="connsiteY12-5846" fmla="*/ 2194318 h 4492350"/>
              <a:gd name="connsiteX13-5847" fmla="*/ 1924493 w 3662637"/>
              <a:gd name="connsiteY13-5848" fmla="*/ 0 h 4492350"/>
              <a:gd name="connsiteX14-5849" fmla="*/ 1995936 w 3662637"/>
              <a:gd name="connsiteY14-5850" fmla="*/ 986216 h 4492350"/>
              <a:gd name="connsiteX15-5851" fmla="*/ 1850065 w 3662637"/>
              <a:gd name="connsiteY15-5852" fmla="*/ 2060385 h 4492350"/>
              <a:gd name="connsiteX16-5853" fmla="*/ 2025596 w 3662637"/>
              <a:gd name="connsiteY16-5854" fmla="*/ 3046321 h 4492350"/>
              <a:gd name="connsiteX17-5855" fmla="*/ 2615609 w 3662637"/>
              <a:gd name="connsiteY17-5856" fmla="*/ 2519916 h 4492350"/>
              <a:gd name="connsiteX18-5857" fmla="*/ 2881796 w 3662637"/>
              <a:gd name="connsiteY18-5858" fmla="*/ 1291762 h 4492350"/>
              <a:gd name="connsiteX19-5859" fmla="*/ 2774911 w 3662637"/>
              <a:gd name="connsiteY19-5860" fmla="*/ 2383091 h 4492350"/>
              <a:gd name="connsiteX20-5861" fmla="*/ 3662637 w 3662637"/>
              <a:gd name="connsiteY20-5862" fmla="*/ 1124252 h 4492350"/>
              <a:gd name="connsiteX21-5863" fmla="*/ 2190307 w 3662637"/>
              <a:gd name="connsiteY21-5864" fmla="*/ 3370521 h 4492350"/>
              <a:gd name="connsiteX22-5865" fmla="*/ 2137144 w 3662637"/>
              <a:gd name="connsiteY22-5866" fmla="*/ 3817088 h 4492350"/>
              <a:gd name="connsiteX23-5867" fmla="*/ 3285460 w 3662637"/>
              <a:gd name="connsiteY23-5868" fmla="*/ 3094074 h 4492350"/>
              <a:gd name="connsiteX24-5869" fmla="*/ 2162419 w 3662637"/>
              <a:gd name="connsiteY24-5870" fmla="*/ 4030951 h 4492350"/>
              <a:gd name="connsiteX25-5871" fmla="*/ 2200940 w 3662637"/>
              <a:gd name="connsiteY25-5872" fmla="*/ 4476307 h 4492350"/>
              <a:gd name="connsiteX26-5873" fmla="*/ 2186296 w 3662637"/>
              <a:gd name="connsiteY26-5874" fmla="*/ 4491415 h 4492350"/>
              <a:gd name="connsiteX27-5875" fmla="*/ 1711842 w 3662637"/>
              <a:gd name="connsiteY27-5876" fmla="*/ 4492350 h 4492350"/>
              <a:gd name="connsiteX0-5877" fmla="*/ 1711842 w 3662637"/>
              <a:gd name="connsiteY0-5878" fmla="*/ 4492350 h 4492350"/>
              <a:gd name="connsiteX1-5879" fmla="*/ 1765005 w 3662637"/>
              <a:gd name="connsiteY1-5880" fmla="*/ 3785190 h 4492350"/>
              <a:gd name="connsiteX2-5881" fmla="*/ 1275907 w 3662637"/>
              <a:gd name="connsiteY2-5882" fmla="*/ 3381153 h 4492350"/>
              <a:gd name="connsiteX3-5883" fmla="*/ 0 w 3662637"/>
              <a:gd name="connsiteY3-5884" fmla="*/ 2945218 h 4492350"/>
              <a:gd name="connsiteX4-5885" fmla="*/ 1111196 w 3662637"/>
              <a:gd name="connsiteY4-5886" fmla="*/ 3238920 h 4492350"/>
              <a:gd name="connsiteX5-5887" fmla="*/ 381560 w 3662637"/>
              <a:gd name="connsiteY5-5888" fmla="*/ 2432058 h 4492350"/>
              <a:gd name="connsiteX6-5889" fmla="*/ 1743740 w 3662637"/>
              <a:gd name="connsiteY6-5890" fmla="*/ 3519376 h 4492350"/>
              <a:gd name="connsiteX7-5891" fmla="*/ 1652058 w 3662637"/>
              <a:gd name="connsiteY7-5892" fmla="*/ 2400346 h 4492350"/>
              <a:gd name="connsiteX8-5893" fmla="*/ 28261 w 3662637"/>
              <a:gd name="connsiteY8-5894" fmla="*/ 742880 h 4492350"/>
              <a:gd name="connsiteX9-5895" fmla="*/ 956930 w 3662637"/>
              <a:gd name="connsiteY9-5896" fmla="*/ 1924493 h 4492350"/>
              <a:gd name="connsiteX10-5897" fmla="*/ 1061670 w 3662637"/>
              <a:gd name="connsiteY10-5898" fmla="*/ 857226 h 4492350"/>
              <a:gd name="connsiteX11-5899" fmla="*/ 1162773 w 3662637"/>
              <a:gd name="connsiteY11-5900" fmla="*/ 2026621 h 4492350"/>
              <a:gd name="connsiteX12-5901" fmla="*/ 1682742 w 3662637"/>
              <a:gd name="connsiteY12-5902" fmla="*/ 2194318 h 4492350"/>
              <a:gd name="connsiteX13-5903" fmla="*/ 1924493 w 3662637"/>
              <a:gd name="connsiteY13-5904" fmla="*/ 0 h 4492350"/>
              <a:gd name="connsiteX14-5905" fmla="*/ 1995936 w 3662637"/>
              <a:gd name="connsiteY14-5906" fmla="*/ 986216 h 4492350"/>
              <a:gd name="connsiteX15-5907" fmla="*/ 1850065 w 3662637"/>
              <a:gd name="connsiteY15-5908" fmla="*/ 2060385 h 4492350"/>
              <a:gd name="connsiteX16-5909" fmla="*/ 2025596 w 3662637"/>
              <a:gd name="connsiteY16-5910" fmla="*/ 3046321 h 4492350"/>
              <a:gd name="connsiteX17-5911" fmla="*/ 2615609 w 3662637"/>
              <a:gd name="connsiteY17-5912" fmla="*/ 2519916 h 4492350"/>
              <a:gd name="connsiteX18-5913" fmla="*/ 2881796 w 3662637"/>
              <a:gd name="connsiteY18-5914" fmla="*/ 1291762 h 4492350"/>
              <a:gd name="connsiteX19-5915" fmla="*/ 2774911 w 3662637"/>
              <a:gd name="connsiteY19-5916" fmla="*/ 2383091 h 4492350"/>
              <a:gd name="connsiteX20-5917" fmla="*/ 3662637 w 3662637"/>
              <a:gd name="connsiteY20-5918" fmla="*/ 1124252 h 4492350"/>
              <a:gd name="connsiteX21-5919" fmla="*/ 2190307 w 3662637"/>
              <a:gd name="connsiteY21-5920" fmla="*/ 3370521 h 4492350"/>
              <a:gd name="connsiteX22-5921" fmla="*/ 2137144 w 3662637"/>
              <a:gd name="connsiteY22-5922" fmla="*/ 3817088 h 4492350"/>
              <a:gd name="connsiteX23-5923" fmla="*/ 3285460 w 3662637"/>
              <a:gd name="connsiteY23-5924" fmla="*/ 3094074 h 4492350"/>
              <a:gd name="connsiteX24-5925" fmla="*/ 2162419 w 3662637"/>
              <a:gd name="connsiteY24-5926" fmla="*/ 4030951 h 4492350"/>
              <a:gd name="connsiteX25-5927" fmla="*/ 2200940 w 3662637"/>
              <a:gd name="connsiteY25-5928" fmla="*/ 4476307 h 4492350"/>
              <a:gd name="connsiteX26-5929" fmla="*/ 2186296 w 3662637"/>
              <a:gd name="connsiteY26-5930" fmla="*/ 4491415 h 4492350"/>
              <a:gd name="connsiteX27-5931" fmla="*/ 1711842 w 3662637"/>
              <a:gd name="connsiteY27-5932" fmla="*/ 4492350 h 4492350"/>
              <a:gd name="connsiteX0-5933" fmla="*/ 1711842 w 3662637"/>
              <a:gd name="connsiteY0-5934" fmla="*/ 4492350 h 4492350"/>
              <a:gd name="connsiteX1-5935" fmla="*/ 1765005 w 3662637"/>
              <a:gd name="connsiteY1-5936" fmla="*/ 3785190 h 4492350"/>
              <a:gd name="connsiteX2-5937" fmla="*/ 1275907 w 3662637"/>
              <a:gd name="connsiteY2-5938" fmla="*/ 3381153 h 4492350"/>
              <a:gd name="connsiteX3-5939" fmla="*/ 0 w 3662637"/>
              <a:gd name="connsiteY3-5940" fmla="*/ 2945218 h 4492350"/>
              <a:gd name="connsiteX4-5941" fmla="*/ 1111196 w 3662637"/>
              <a:gd name="connsiteY4-5942" fmla="*/ 3238920 h 4492350"/>
              <a:gd name="connsiteX5-5943" fmla="*/ 381560 w 3662637"/>
              <a:gd name="connsiteY5-5944" fmla="*/ 2432058 h 4492350"/>
              <a:gd name="connsiteX6-5945" fmla="*/ 1743740 w 3662637"/>
              <a:gd name="connsiteY6-5946" fmla="*/ 3519376 h 4492350"/>
              <a:gd name="connsiteX7-5947" fmla="*/ 1652058 w 3662637"/>
              <a:gd name="connsiteY7-5948" fmla="*/ 2400346 h 4492350"/>
              <a:gd name="connsiteX8-5949" fmla="*/ 28261 w 3662637"/>
              <a:gd name="connsiteY8-5950" fmla="*/ 742880 h 4492350"/>
              <a:gd name="connsiteX9-5951" fmla="*/ 956930 w 3662637"/>
              <a:gd name="connsiteY9-5952" fmla="*/ 1924493 h 4492350"/>
              <a:gd name="connsiteX10-5953" fmla="*/ 1061670 w 3662637"/>
              <a:gd name="connsiteY10-5954" fmla="*/ 857226 h 4492350"/>
              <a:gd name="connsiteX11-5955" fmla="*/ 1162773 w 3662637"/>
              <a:gd name="connsiteY11-5956" fmla="*/ 2026621 h 4492350"/>
              <a:gd name="connsiteX12-5957" fmla="*/ 1682742 w 3662637"/>
              <a:gd name="connsiteY12-5958" fmla="*/ 2194318 h 4492350"/>
              <a:gd name="connsiteX13-5959" fmla="*/ 1924493 w 3662637"/>
              <a:gd name="connsiteY13-5960" fmla="*/ 0 h 4492350"/>
              <a:gd name="connsiteX14-5961" fmla="*/ 1995936 w 3662637"/>
              <a:gd name="connsiteY14-5962" fmla="*/ 986216 h 4492350"/>
              <a:gd name="connsiteX15-5963" fmla="*/ 1850065 w 3662637"/>
              <a:gd name="connsiteY15-5964" fmla="*/ 2060385 h 4492350"/>
              <a:gd name="connsiteX16-5965" fmla="*/ 2025596 w 3662637"/>
              <a:gd name="connsiteY16-5966" fmla="*/ 3046321 h 4492350"/>
              <a:gd name="connsiteX17-5967" fmla="*/ 2615609 w 3662637"/>
              <a:gd name="connsiteY17-5968" fmla="*/ 2519916 h 4492350"/>
              <a:gd name="connsiteX18-5969" fmla="*/ 2881796 w 3662637"/>
              <a:gd name="connsiteY18-5970" fmla="*/ 1291762 h 4492350"/>
              <a:gd name="connsiteX19-5971" fmla="*/ 2774911 w 3662637"/>
              <a:gd name="connsiteY19-5972" fmla="*/ 2383091 h 4492350"/>
              <a:gd name="connsiteX20-5973" fmla="*/ 3662637 w 3662637"/>
              <a:gd name="connsiteY20-5974" fmla="*/ 1124252 h 4492350"/>
              <a:gd name="connsiteX21-5975" fmla="*/ 2190307 w 3662637"/>
              <a:gd name="connsiteY21-5976" fmla="*/ 3370521 h 4492350"/>
              <a:gd name="connsiteX22-5977" fmla="*/ 2137144 w 3662637"/>
              <a:gd name="connsiteY22-5978" fmla="*/ 3817088 h 4492350"/>
              <a:gd name="connsiteX23-5979" fmla="*/ 3285460 w 3662637"/>
              <a:gd name="connsiteY23-5980" fmla="*/ 3094074 h 4492350"/>
              <a:gd name="connsiteX24-5981" fmla="*/ 2162419 w 3662637"/>
              <a:gd name="connsiteY24-5982" fmla="*/ 4030951 h 4492350"/>
              <a:gd name="connsiteX25-5983" fmla="*/ 2200940 w 3662637"/>
              <a:gd name="connsiteY25-5984" fmla="*/ 4476307 h 4492350"/>
              <a:gd name="connsiteX26-5985" fmla="*/ 2186296 w 3662637"/>
              <a:gd name="connsiteY26-5986" fmla="*/ 4491415 h 4492350"/>
              <a:gd name="connsiteX27-5987" fmla="*/ 1711842 w 3662637"/>
              <a:gd name="connsiteY27-5988" fmla="*/ 4492350 h 4492350"/>
              <a:gd name="connsiteX0-5989" fmla="*/ 1711842 w 3662637"/>
              <a:gd name="connsiteY0-5990" fmla="*/ 4492350 h 4492350"/>
              <a:gd name="connsiteX1-5991" fmla="*/ 1765005 w 3662637"/>
              <a:gd name="connsiteY1-5992" fmla="*/ 3785190 h 4492350"/>
              <a:gd name="connsiteX2-5993" fmla="*/ 1275907 w 3662637"/>
              <a:gd name="connsiteY2-5994" fmla="*/ 3381153 h 4492350"/>
              <a:gd name="connsiteX3-5995" fmla="*/ 0 w 3662637"/>
              <a:gd name="connsiteY3-5996" fmla="*/ 2945218 h 4492350"/>
              <a:gd name="connsiteX4-5997" fmla="*/ 1111196 w 3662637"/>
              <a:gd name="connsiteY4-5998" fmla="*/ 3238920 h 4492350"/>
              <a:gd name="connsiteX5-5999" fmla="*/ 381560 w 3662637"/>
              <a:gd name="connsiteY5-6000" fmla="*/ 2432058 h 4492350"/>
              <a:gd name="connsiteX6-6001" fmla="*/ 1743740 w 3662637"/>
              <a:gd name="connsiteY6-6002" fmla="*/ 3519376 h 4492350"/>
              <a:gd name="connsiteX7-6003" fmla="*/ 1652058 w 3662637"/>
              <a:gd name="connsiteY7-6004" fmla="*/ 2400346 h 4492350"/>
              <a:gd name="connsiteX8-6005" fmla="*/ 28261 w 3662637"/>
              <a:gd name="connsiteY8-6006" fmla="*/ 742880 h 4492350"/>
              <a:gd name="connsiteX9-6007" fmla="*/ 956930 w 3662637"/>
              <a:gd name="connsiteY9-6008" fmla="*/ 1924493 h 4492350"/>
              <a:gd name="connsiteX10-6009" fmla="*/ 1061670 w 3662637"/>
              <a:gd name="connsiteY10-6010" fmla="*/ 857226 h 4492350"/>
              <a:gd name="connsiteX11-6011" fmla="*/ 1162773 w 3662637"/>
              <a:gd name="connsiteY11-6012" fmla="*/ 2026621 h 4492350"/>
              <a:gd name="connsiteX12-6013" fmla="*/ 1682742 w 3662637"/>
              <a:gd name="connsiteY12-6014" fmla="*/ 2194318 h 4492350"/>
              <a:gd name="connsiteX13-6015" fmla="*/ 1924493 w 3662637"/>
              <a:gd name="connsiteY13-6016" fmla="*/ 0 h 4492350"/>
              <a:gd name="connsiteX14-6017" fmla="*/ 1995936 w 3662637"/>
              <a:gd name="connsiteY14-6018" fmla="*/ 986216 h 4492350"/>
              <a:gd name="connsiteX15-6019" fmla="*/ 1850065 w 3662637"/>
              <a:gd name="connsiteY15-6020" fmla="*/ 2060385 h 4492350"/>
              <a:gd name="connsiteX16-6021" fmla="*/ 2025596 w 3662637"/>
              <a:gd name="connsiteY16-6022" fmla="*/ 3046321 h 4492350"/>
              <a:gd name="connsiteX17-6023" fmla="*/ 2615609 w 3662637"/>
              <a:gd name="connsiteY17-6024" fmla="*/ 2519916 h 4492350"/>
              <a:gd name="connsiteX18-6025" fmla="*/ 2881796 w 3662637"/>
              <a:gd name="connsiteY18-6026" fmla="*/ 1291762 h 4492350"/>
              <a:gd name="connsiteX19-6027" fmla="*/ 2774911 w 3662637"/>
              <a:gd name="connsiteY19-6028" fmla="*/ 2383091 h 4492350"/>
              <a:gd name="connsiteX20-6029" fmla="*/ 3662637 w 3662637"/>
              <a:gd name="connsiteY20-6030" fmla="*/ 1124252 h 4492350"/>
              <a:gd name="connsiteX21-6031" fmla="*/ 2190307 w 3662637"/>
              <a:gd name="connsiteY21-6032" fmla="*/ 3370521 h 4492350"/>
              <a:gd name="connsiteX22-6033" fmla="*/ 2137144 w 3662637"/>
              <a:gd name="connsiteY22-6034" fmla="*/ 3817088 h 4492350"/>
              <a:gd name="connsiteX23-6035" fmla="*/ 3285460 w 3662637"/>
              <a:gd name="connsiteY23-6036" fmla="*/ 3094074 h 4492350"/>
              <a:gd name="connsiteX24-6037" fmla="*/ 2162419 w 3662637"/>
              <a:gd name="connsiteY24-6038" fmla="*/ 4030951 h 4492350"/>
              <a:gd name="connsiteX25-6039" fmla="*/ 2200940 w 3662637"/>
              <a:gd name="connsiteY25-6040" fmla="*/ 4476307 h 4492350"/>
              <a:gd name="connsiteX26-6041" fmla="*/ 2186296 w 3662637"/>
              <a:gd name="connsiteY26-6042" fmla="*/ 4491415 h 4492350"/>
              <a:gd name="connsiteX27-6043" fmla="*/ 1711842 w 3662637"/>
              <a:gd name="connsiteY27-6044" fmla="*/ 4492350 h 4492350"/>
              <a:gd name="connsiteX0-6045" fmla="*/ 1711842 w 3662637"/>
              <a:gd name="connsiteY0-6046" fmla="*/ 4492350 h 4492350"/>
              <a:gd name="connsiteX1-6047" fmla="*/ 1765005 w 3662637"/>
              <a:gd name="connsiteY1-6048" fmla="*/ 3785190 h 4492350"/>
              <a:gd name="connsiteX2-6049" fmla="*/ 1275907 w 3662637"/>
              <a:gd name="connsiteY2-6050" fmla="*/ 3381153 h 4492350"/>
              <a:gd name="connsiteX3-6051" fmla="*/ 0 w 3662637"/>
              <a:gd name="connsiteY3-6052" fmla="*/ 2945218 h 4492350"/>
              <a:gd name="connsiteX4-6053" fmla="*/ 1111196 w 3662637"/>
              <a:gd name="connsiteY4-6054" fmla="*/ 3238920 h 4492350"/>
              <a:gd name="connsiteX5-6055" fmla="*/ 381560 w 3662637"/>
              <a:gd name="connsiteY5-6056" fmla="*/ 2432058 h 4492350"/>
              <a:gd name="connsiteX6-6057" fmla="*/ 1743740 w 3662637"/>
              <a:gd name="connsiteY6-6058" fmla="*/ 3519376 h 4492350"/>
              <a:gd name="connsiteX7-6059" fmla="*/ 1652058 w 3662637"/>
              <a:gd name="connsiteY7-6060" fmla="*/ 2400346 h 4492350"/>
              <a:gd name="connsiteX8-6061" fmla="*/ 28261 w 3662637"/>
              <a:gd name="connsiteY8-6062" fmla="*/ 742880 h 4492350"/>
              <a:gd name="connsiteX9-6063" fmla="*/ 956930 w 3662637"/>
              <a:gd name="connsiteY9-6064" fmla="*/ 1924493 h 4492350"/>
              <a:gd name="connsiteX10-6065" fmla="*/ 1061670 w 3662637"/>
              <a:gd name="connsiteY10-6066" fmla="*/ 857226 h 4492350"/>
              <a:gd name="connsiteX11-6067" fmla="*/ 1162773 w 3662637"/>
              <a:gd name="connsiteY11-6068" fmla="*/ 2026621 h 4492350"/>
              <a:gd name="connsiteX12-6069" fmla="*/ 1682742 w 3662637"/>
              <a:gd name="connsiteY12-6070" fmla="*/ 2194318 h 4492350"/>
              <a:gd name="connsiteX13-6071" fmla="*/ 1924493 w 3662637"/>
              <a:gd name="connsiteY13-6072" fmla="*/ 0 h 4492350"/>
              <a:gd name="connsiteX14-6073" fmla="*/ 1995936 w 3662637"/>
              <a:gd name="connsiteY14-6074" fmla="*/ 986216 h 4492350"/>
              <a:gd name="connsiteX15-6075" fmla="*/ 1850065 w 3662637"/>
              <a:gd name="connsiteY15-6076" fmla="*/ 2060385 h 4492350"/>
              <a:gd name="connsiteX16-6077" fmla="*/ 2025596 w 3662637"/>
              <a:gd name="connsiteY16-6078" fmla="*/ 3046321 h 4492350"/>
              <a:gd name="connsiteX17-6079" fmla="*/ 2615609 w 3662637"/>
              <a:gd name="connsiteY17-6080" fmla="*/ 2519916 h 4492350"/>
              <a:gd name="connsiteX18-6081" fmla="*/ 2881796 w 3662637"/>
              <a:gd name="connsiteY18-6082" fmla="*/ 1291762 h 4492350"/>
              <a:gd name="connsiteX19-6083" fmla="*/ 2774911 w 3662637"/>
              <a:gd name="connsiteY19-6084" fmla="*/ 2383091 h 4492350"/>
              <a:gd name="connsiteX20-6085" fmla="*/ 3662637 w 3662637"/>
              <a:gd name="connsiteY20-6086" fmla="*/ 1124252 h 4492350"/>
              <a:gd name="connsiteX21-6087" fmla="*/ 2190307 w 3662637"/>
              <a:gd name="connsiteY21-6088" fmla="*/ 3370521 h 4492350"/>
              <a:gd name="connsiteX22-6089" fmla="*/ 2137144 w 3662637"/>
              <a:gd name="connsiteY22-6090" fmla="*/ 3817088 h 4492350"/>
              <a:gd name="connsiteX23-6091" fmla="*/ 3285460 w 3662637"/>
              <a:gd name="connsiteY23-6092" fmla="*/ 3094074 h 4492350"/>
              <a:gd name="connsiteX24-6093" fmla="*/ 2162419 w 3662637"/>
              <a:gd name="connsiteY24-6094" fmla="*/ 4030951 h 4492350"/>
              <a:gd name="connsiteX25-6095" fmla="*/ 2200940 w 3662637"/>
              <a:gd name="connsiteY25-6096" fmla="*/ 4476307 h 4492350"/>
              <a:gd name="connsiteX26-6097" fmla="*/ 2186296 w 3662637"/>
              <a:gd name="connsiteY26-6098" fmla="*/ 4491415 h 4492350"/>
              <a:gd name="connsiteX27-6099" fmla="*/ 1711842 w 3662637"/>
              <a:gd name="connsiteY27-6100" fmla="*/ 4492350 h 4492350"/>
              <a:gd name="connsiteX0-6101" fmla="*/ 1711842 w 3662637"/>
              <a:gd name="connsiteY0-6102" fmla="*/ 4492350 h 4492350"/>
              <a:gd name="connsiteX1-6103" fmla="*/ 1765005 w 3662637"/>
              <a:gd name="connsiteY1-6104" fmla="*/ 3785190 h 4492350"/>
              <a:gd name="connsiteX2-6105" fmla="*/ 1275907 w 3662637"/>
              <a:gd name="connsiteY2-6106" fmla="*/ 3381153 h 4492350"/>
              <a:gd name="connsiteX3-6107" fmla="*/ 0 w 3662637"/>
              <a:gd name="connsiteY3-6108" fmla="*/ 2945218 h 4492350"/>
              <a:gd name="connsiteX4-6109" fmla="*/ 1111196 w 3662637"/>
              <a:gd name="connsiteY4-6110" fmla="*/ 3238920 h 4492350"/>
              <a:gd name="connsiteX5-6111" fmla="*/ 381560 w 3662637"/>
              <a:gd name="connsiteY5-6112" fmla="*/ 2432058 h 4492350"/>
              <a:gd name="connsiteX6-6113" fmla="*/ 1743740 w 3662637"/>
              <a:gd name="connsiteY6-6114" fmla="*/ 3519376 h 4492350"/>
              <a:gd name="connsiteX7-6115" fmla="*/ 1652058 w 3662637"/>
              <a:gd name="connsiteY7-6116" fmla="*/ 2400346 h 4492350"/>
              <a:gd name="connsiteX8-6117" fmla="*/ 28261 w 3662637"/>
              <a:gd name="connsiteY8-6118" fmla="*/ 742880 h 4492350"/>
              <a:gd name="connsiteX9-6119" fmla="*/ 956930 w 3662637"/>
              <a:gd name="connsiteY9-6120" fmla="*/ 1924493 h 4492350"/>
              <a:gd name="connsiteX10-6121" fmla="*/ 1061670 w 3662637"/>
              <a:gd name="connsiteY10-6122" fmla="*/ 857226 h 4492350"/>
              <a:gd name="connsiteX11-6123" fmla="*/ 1162773 w 3662637"/>
              <a:gd name="connsiteY11-6124" fmla="*/ 2026621 h 4492350"/>
              <a:gd name="connsiteX12-6125" fmla="*/ 1682742 w 3662637"/>
              <a:gd name="connsiteY12-6126" fmla="*/ 2194318 h 4492350"/>
              <a:gd name="connsiteX13-6127" fmla="*/ 1924493 w 3662637"/>
              <a:gd name="connsiteY13-6128" fmla="*/ 0 h 4492350"/>
              <a:gd name="connsiteX14-6129" fmla="*/ 1995936 w 3662637"/>
              <a:gd name="connsiteY14-6130" fmla="*/ 986216 h 4492350"/>
              <a:gd name="connsiteX15-6131" fmla="*/ 1850065 w 3662637"/>
              <a:gd name="connsiteY15-6132" fmla="*/ 2060385 h 4492350"/>
              <a:gd name="connsiteX16-6133" fmla="*/ 2025596 w 3662637"/>
              <a:gd name="connsiteY16-6134" fmla="*/ 3046321 h 4492350"/>
              <a:gd name="connsiteX17-6135" fmla="*/ 2615609 w 3662637"/>
              <a:gd name="connsiteY17-6136" fmla="*/ 2519916 h 4492350"/>
              <a:gd name="connsiteX18-6137" fmla="*/ 2881796 w 3662637"/>
              <a:gd name="connsiteY18-6138" fmla="*/ 1291762 h 4492350"/>
              <a:gd name="connsiteX19-6139" fmla="*/ 2774911 w 3662637"/>
              <a:gd name="connsiteY19-6140" fmla="*/ 2383091 h 4492350"/>
              <a:gd name="connsiteX20-6141" fmla="*/ 3662637 w 3662637"/>
              <a:gd name="connsiteY20-6142" fmla="*/ 1124252 h 4492350"/>
              <a:gd name="connsiteX21-6143" fmla="*/ 2190307 w 3662637"/>
              <a:gd name="connsiteY21-6144" fmla="*/ 3370521 h 4492350"/>
              <a:gd name="connsiteX22-6145" fmla="*/ 2137144 w 3662637"/>
              <a:gd name="connsiteY22-6146" fmla="*/ 3817088 h 4492350"/>
              <a:gd name="connsiteX23-6147" fmla="*/ 3285460 w 3662637"/>
              <a:gd name="connsiteY23-6148" fmla="*/ 3094074 h 4492350"/>
              <a:gd name="connsiteX24-6149" fmla="*/ 2162419 w 3662637"/>
              <a:gd name="connsiteY24-6150" fmla="*/ 4030951 h 4492350"/>
              <a:gd name="connsiteX25-6151" fmla="*/ 2200940 w 3662637"/>
              <a:gd name="connsiteY25-6152" fmla="*/ 4476307 h 4492350"/>
              <a:gd name="connsiteX26-6153" fmla="*/ 2186296 w 3662637"/>
              <a:gd name="connsiteY26-6154" fmla="*/ 4491415 h 4492350"/>
              <a:gd name="connsiteX27-6155" fmla="*/ 1711842 w 3662637"/>
              <a:gd name="connsiteY27-6156" fmla="*/ 4492350 h 4492350"/>
              <a:gd name="connsiteX0-6157" fmla="*/ 1711842 w 3662637"/>
              <a:gd name="connsiteY0-6158" fmla="*/ 4492350 h 4492350"/>
              <a:gd name="connsiteX1-6159" fmla="*/ 1765005 w 3662637"/>
              <a:gd name="connsiteY1-6160" fmla="*/ 3785190 h 4492350"/>
              <a:gd name="connsiteX2-6161" fmla="*/ 1275907 w 3662637"/>
              <a:gd name="connsiteY2-6162" fmla="*/ 3381153 h 4492350"/>
              <a:gd name="connsiteX3-6163" fmla="*/ 0 w 3662637"/>
              <a:gd name="connsiteY3-6164" fmla="*/ 2945218 h 4492350"/>
              <a:gd name="connsiteX4-6165" fmla="*/ 1111196 w 3662637"/>
              <a:gd name="connsiteY4-6166" fmla="*/ 3238920 h 4492350"/>
              <a:gd name="connsiteX5-6167" fmla="*/ 381560 w 3662637"/>
              <a:gd name="connsiteY5-6168" fmla="*/ 2432058 h 4492350"/>
              <a:gd name="connsiteX6-6169" fmla="*/ 1743740 w 3662637"/>
              <a:gd name="connsiteY6-6170" fmla="*/ 3519376 h 4492350"/>
              <a:gd name="connsiteX7-6171" fmla="*/ 1652058 w 3662637"/>
              <a:gd name="connsiteY7-6172" fmla="*/ 2400346 h 4492350"/>
              <a:gd name="connsiteX8-6173" fmla="*/ 28261 w 3662637"/>
              <a:gd name="connsiteY8-6174" fmla="*/ 742880 h 4492350"/>
              <a:gd name="connsiteX9-6175" fmla="*/ 956930 w 3662637"/>
              <a:gd name="connsiteY9-6176" fmla="*/ 1924493 h 4492350"/>
              <a:gd name="connsiteX10-6177" fmla="*/ 1061670 w 3662637"/>
              <a:gd name="connsiteY10-6178" fmla="*/ 857226 h 4492350"/>
              <a:gd name="connsiteX11-6179" fmla="*/ 1162773 w 3662637"/>
              <a:gd name="connsiteY11-6180" fmla="*/ 2026621 h 4492350"/>
              <a:gd name="connsiteX12-6181" fmla="*/ 1682742 w 3662637"/>
              <a:gd name="connsiteY12-6182" fmla="*/ 2194318 h 4492350"/>
              <a:gd name="connsiteX13-6183" fmla="*/ 1924493 w 3662637"/>
              <a:gd name="connsiteY13-6184" fmla="*/ 0 h 4492350"/>
              <a:gd name="connsiteX14-6185" fmla="*/ 1995936 w 3662637"/>
              <a:gd name="connsiteY14-6186" fmla="*/ 986216 h 4492350"/>
              <a:gd name="connsiteX15-6187" fmla="*/ 1850065 w 3662637"/>
              <a:gd name="connsiteY15-6188" fmla="*/ 2060385 h 4492350"/>
              <a:gd name="connsiteX16-6189" fmla="*/ 2025596 w 3662637"/>
              <a:gd name="connsiteY16-6190" fmla="*/ 3046321 h 4492350"/>
              <a:gd name="connsiteX17-6191" fmla="*/ 2615609 w 3662637"/>
              <a:gd name="connsiteY17-6192" fmla="*/ 2519916 h 4492350"/>
              <a:gd name="connsiteX18-6193" fmla="*/ 2881796 w 3662637"/>
              <a:gd name="connsiteY18-6194" fmla="*/ 1291762 h 4492350"/>
              <a:gd name="connsiteX19-6195" fmla="*/ 2774911 w 3662637"/>
              <a:gd name="connsiteY19-6196" fmla="*/ 2383091 h 4492350"/>
              <a:gd name="connsiteX20-6197" fmla="*/ 3662637 w 3662637"/>
              <a:gd name="connsiteY20-6198" fmla="*/ 1124252 h 4492350"/>
              <a:gd name="connsiteX21-6199" fmla="*/ 2190307 w 3662637"/>
              <a:gd name="connsiteY21-6200" fmla="*/ 3370521 h 4492350"/>
              <a:gd name="connsiteX22-6201" fmla="*/ 2137144 w 3662637"/>
              <a:gd name="connsiteY22-6202" fmla="*/ 3817088 h 4492350"/>
              <a:gd name="connsiteX23-6203" fmla="*/ 3285460 w 3662637"/>
              <a:gd name="connsiteY23-6204" fmla="*/ 3094074 h 4492350"/>
              <a:gd name="connsiteX24-6205" fmla="*/ 2162419 w 3662637"/>
              <a:gd name="connsiteY24-6206" fmla="*/ 4030951 h 4492350"/>
              <a:gd name="connsiteX25-6207" fmla="*/ 2200940 w 3662637"/>
              <a:gd name="connsiteY25-6208" fmla="*/ 4476307 h 4492350"/>
              <a:gd name="connsiteX26-6209" fmla="*/ 2186296 w 3662637"/>
              <a:gd name="connsiteY26-6210" fmla="*/ 4491415 h 4492350"/>
              <a:gd name="connsiteX27-6211" fmla="*/ 1711842 w 3662637"/>
              <a:gd name="connsiteY27-6212" fmla="*/ 4492350 h 4492350"/>
              <a:gd name="connsiteX0-6213" fmla="*/ 1687779 w 3638574"/>
              <a:gd name="connsiteY0-6214" fmla="*/ 4492350 h 4492350"/>
              <a:gd name="connsiteX1-6215" fmla="*/ 1740942 w 3638574"/>
              <a:gd name="connsiteY1-6216" fmla="*/ 3785190 h 4492350"/>
              <a:gd name="connsiteX2-6217" fmla="*/ 1251844 w 3638574"/>
              <a:gd name="connsiteY2-6218" fmla="*/ 3381153 h 4492350"/>
              <a:gd name="connsiteX3-6219" fmla="*/ 0 w 3638574"/>
              <a:gd name="connsiteY3-6220" fmla="*/ 2917145 h 4492350"/>
              <a:gd name="connsiteX4-6221" fmla="*/ 1087133 w 3638574"/>
              <a:gd name="connsiteY4-6222" fmla="*/ 3238920 h 4492350"/>
              <a:gd name="connsiteX5-6223" fmla="*/ 357497 w 3638574"/>
              <a:gd name="connsiteY5-6224" fmla="*/ 2432058 h 4492350"/>
              <a:gd name="connsiteX6-6225" fmla="*/ 1719677 w 3638574"/>
              <a:gd name="connsiteY6-6226" fmla="*/ 3519376 h 4492350"/>
              <a:gd name="connsiteX7-6227" fmla="*/ 1627995 w 3638574"/>
              <a:gd name="connsiteY7-6228" fmla="*/ 2400346 h 4492350"/>
              <a:gd name="connsiteX8-6229" fmla="*/ 4198 w 3638574"/>
              <a:gd name="connsiteY8-6230" fmla="*/ 742880 h 4492350"/>
              <a:gd name="connsiteX9-6231" fmla="*/ 932867 w 3638574"/>
              <a:gd name="connsiteY9-6232" fmla="*/ 1924493 h 4492350"/>
              <a:gd name="connsiteX10-6233" fmla="*/ 1037607 w 3638574"/>
              <a:gd name="connsiteY10-6234" fmla="*/ 857226 h 4492350"/>
              <a:gd name="connsiteX11-6235" fmla="*/ 1138710 w 3638574"/>
              <a:gd name="connsiteY11-6236" fmla="*/ 2026621 h 4492350"/>
              <a:gd name="connsiteX12-6237" fmla="*/ 1658679 w 3638574"/>
              <a:gd name="connsiteY12-6238" fmla="*/ 2194318 h 4492350"/>
              <a:gd name="connsiteX13-6239" fmla="*/ 1900430 w 3638574"/>
              <a:gd name="connsiteY13-6240" fmla="*/ 0 h 4492350"/>
              <a:gd name="connsiteX14-6241" fmla="*/ 1971873 w 3638574"/>
              <a:gd name="connsiteY14-6242" fmla="*/ 986216 h 4492350"/>
              <a:gd name="connsiteX15-6243" fmla="*/ 1826002 w 3638574"/>
              <a:gd name="connsiteY15-6244" fmla="*/ 2060385 h 4492350"/>
              <a:gd name="connsiteX16-6245" fmla="*/ 2001533 w 3638574"/>
              <a:gd name="connsiteY16-6246" fmla="*/ 3046321 h 4492350"/>
              <a:gd name="connsiteX17-6247" fmla="*/ 2591546 w 3638574"/>
              <a:gd name="connsiteY17-6248" fmla="*/ 2519916 h 4492350"/>
              <a:gd name="connsiteX18-6249" fmla="*/ 2857733 w 3638574"/>
              <a:gd name="connsiteY18-6250" fmla="*/ 1291762 h 4492350"/>
              <a:gd name="connsiteX19-6251" fmla="*/ 2750848 w 3638574"/>
              <a:gd name="connsiteY19-6252" fmla="*/ 2383091 h 4492350"/>
              <a:gd name="connsiteX20-6253" fmla="*/ 3638574 w 3638574"/>
              <a:gd name="connsiteY20-6254" fmla="*/ 1124252 h 4492350"/>
              <a:gd name="connsiteX21-6255" fmla="*/ 2166244 w 3638574"/>
              <a:gd name="connsiteY21-6256" fmla="*/ 3370521 h 4492350"/>
              <a:gd name="connsiteX22-6257" fmla="*/ 2113081 w 3638574"/>
              <a:gd name="connsiteY22-6258" fmla="*/ 3817088 h 4492350"/>
              <a:gd name="connsiteX23-6259" fmla="*/ 3261397 w 3638574"/>
              <a:gd name="connsiteY23-6260" fmla="*/ 3094074 h 4492350"/>
              <a:gd name="connsiteX24-6261" fmla="*/ 2138356 w 3638574"/>
              <a:gd name="connsiteY24-6262" fmla="*/ 4030951 h 4492350"/>
              <a:gd name="connsiteX25-6263" fmla="*/ 2176877 w 3638574"/>
              <a:gd name="connsiteY25-6264" fmla="*/ 4476307 h 4492350"/>
              <a:gd name="connsiteX26-6265" fmla="*/ 2162233 w 3638574"/>
              <a:gd name="connsiteY26-6266" fmla="*/ 4491415 h 4492350"/>
              <a:gd name="connsiteX27-6267" fmla="*/ 1687779 w 3638574"/>
              <a:gd name="connsiteY27-6268" fmla="*/ 4492350 h 4492350"/>
              <a:gd name="connsiteX0-6269" fmla="*/ 1687779 w 3638574"/>
              <a:gd name="connsiteY0-6270" fmla="*/ 4492350 h 4492350"/>
              <a:gd name="connsiteX1-6271" fmla="*/ 1740942 w 3638574"/>
              <a:gd name="connsiteY1-6272" fmla="*/ 3785190 h 4492350"/>
              <a:gd name="connsiteX2-6273" fmla="*/ 1251844 w 3638574"/>
              <a:gd name="connsiteY2-6274" fmla="*/ 3381153 h 4492350"/>
              <a:gd name="connsiteX3-6275" fmla="*/ 0 w 3638574"/>
              <a:gd name="connsiteY3-6276" fmla="*/ 2917145 h 4492350"/>
              <a:gd name="connsiteX4-6277" fmla="*/ 1087133 w 3638574"/>
              <a:gd name="connsiteY4-6278" fmla="*/ 3238920 h 4492350"/>
              <a:gd name="connsiteX5-6279" fmla="*/ 357497 w 3638574"/>
              <a:gd name="connsiteY5-6280" fmla="*/ 2432058 h 4492350"/>
              <a:gd name="connsiteX6-6281" fmla="*/ 1719677 w 3638574"/>
              <a:gd name="connsiteY6-6282" fmla="*/ 3519376 h 4492350"/>
              <a:gd name="connsiteX7-6283" fmla="*/ 1627995 w 3638574"/>
              <a:gd name="connsiteY7-6284" fmla="*/ 2400346 h 4492350"/>
              <a:gd name="connsiteX8-6285" fmla="*/ 4198 w 3638574"/>
              <a:gd name="connsiteY8-6286" fmla="*/ 742880 h 4492350"/>
              <a:gd name="connsiteX9-6287" fmla="*/ 932867 w 3638574"/>
              <a:gd name="connsiteY9-6288" fmla="*/ 1924493 h 4492350"/>
              <a:gd name="connsiteX10-6289" fmla="*/ 1037607 w 3638574"/>
              <a:gd name="connsiteY10-6290" fmla="*/ 857226 h 4492350"/>
              <a:gd name="connsiteX11-6291" fmla="*/ 1138710 w 3638574"/>
              <a:gd name="connsiteY11-6292" fmla="*/ 2026621 h 4492350"/>
              <a:gd name="connsiteX12-6293" fmla="*/ 1658679 w 3638574"/>
              <a:gd name="connsiteY12-6294" fmla="*/ 2194318 h 4492350"/>
              <a:gd name="connsiteX13-6295" fmla="*/ 1900430 w 3638574"/>
              <a:gd name="connsiteY13-6296" fmla="*/ 0 h 4492350"/>
              <a:gd name="connsiteX14-6297" fmla="*/ 1971873 w 3638574"/>
              <a:gd name="connsiteY14-6298" fmla="*/ 986216 h 4492350"/>
              <a:gd name="connsiteX15-6299" fmla="*/ 1826002 w 3638574"/>
              <a:gd name="connsiteY15-6300" fmla="*/ 2060385 h 4492350"/>
              <a:gd name="connsiteX16-6301" fmla="*/ 2001533 w 3638574"/>
              <a:gd name="connsiteY16-6302" fmla="*/ 3046321 h 4492350"/>
              <a:gd name="connsiteX17-6303" fmla="*/ 2591546 w 3638574"/>
              <a:gd name="connsiteY17-6304" fmla="*/ 2519916 h 4492350"/>
              <a:gd name="connsiteX18-6305" fmla="*/ 2857733 w 3638574"/>
              <a:gd name="connsiteY18-6306" fmla="*/ 1291762 h 4492350"/>
              <a:gd name="connsiteX19-6307" fmla="*/ 2750848 w 3638574"/>
              <a:gd name="connsiteY19-6308" fmla="*/ 2383091 h 4492350"/>
              <a:gd name="connsiteX20-6309" fmla="*/ 3638574 w 3638574"/>
              <a:gd name="connsiteY20-6310" fmla="*/ 1124252 h 4492350"/>
              <a:gd name="connsiteX21-6311" fmla="*/ 2166244 w 3638574"/>
              <a:gd name="connsiteY21-6312" fmla="*/ 3370521 h 4492350"/>
              <a:gd name="connsiteX22-6313" fmla="*/ 2113081 w 3638574"/>
              <a:gd name="connsiteY22-6314" fmla="*/ 3817088 h 4492350"/>
              <a:gd name="connsiteX23-6315" fmla="*/ 3261397 w 3638574"/>
              <a:gd name="connsiteY23-6316" fmla="*/ 3094074 h 4492350"/>
              <a:gd name="connsiteX24-6317" fmla="*/ 2138356 w 3638574"/>
              <a:gd name="connsiteY24-6318" fmla="*/ 4030951 h 4492350"/>
              <a:gd name="connsiteX25-6319" fmla="*/ 2176877 w 3638574"/>
              <a:gd name="connsiteY25-6320" fmla="*/ 4476307 h 4492350"/>
              <a:gd name="connsiteX26-6321" fmla="*/ 2162233 w 3638574"/>
              <a:gd name="connsiteY26-6322" fmla="*/ 4491415 h 4492350"/>
              <a:gd name="connsiteX27-6323" fmla="*/ 1687779 w 3638574"/>
              <a:gd name="connsiteY27-6324" fmla="*/ 4492350 h 4492350"/>
              <a:gd name="connsiteX0-6325" fmla="*/ 1687779 w 3638574"/>
              <a:gd name="connsiteY0-6326" fmla="*/ 4492350 h 4492350"/>
              <a:gd name="connsiteX1-6327" fmla="*/ 1740942 w 3638574"/>
              <a:gd name="connsiteY1-6328" fmla="*/ 3785190 h 4492350"/>
              <a:gd name="connsiteX2-6329" fmla="*/ 1251844 w 3638574"/>
              <a:gd name="connsiteY2-6330" fmla="*/ 3381153 h 4492350"/>
              <a:gd name="connsiteX3-6331" fmla="*/ 0 w 3638574"/>
              <a:gd name="connsiteY3-6332" fmla="*/ 2917145 h 4492350"/>
              <a:gd name="connsiteX4-6333" fmla="*/ 1087133 w 3638574"/>
              <a:gd name="connsiteY4-6334" fmla="*/ 3238920 h 4492350"/>
              <a:gd name="connsiteX5-6335" fmla="*/ 357497 w 3638574"/>
              <a:gd name="connsiteY5-6336" fmla="*/ 2432058 h 4492350"/>
              <a:gd name="connsiteX6-6337" fmla="*/ 1719677 w 3638574"/>
              <a:gd name="connsiteY6-6338" fmla="*/ 3519376 h 4492350"/>
              <a:gd name="connsiteX7-6339" fmla="*/ 1627995 w 3638574"/>
              <a:gd name="connsiteY7-6340" fmla="*/ 2400346 h 4492350"/>
              <a:gd name="connsiteX8-6341" fmla="*/ 4198 w 3638574"/>
              <a:gd name="connsiteY8-6342" fmla="*/ 742880 h 4492350"/>
              <a:gd name="connsiteX9-6343" fmla="*/ 932867 w 3638574"/>
              <a:gd name="connsiteY9-6344" fmla="*/ 1924493 h 4492350"/>
              <a:gd name="connsiteX10-6345" fmla="*/ 1037607 w 3638574"/>
              <a:gd name="connsiteY10-6346" fmla="*/ 857226 h 4492350"/>
              <a:gd name="connsiteX11-6347" fmla="*/ 1138710 w 3638574"/>
              <a:gd name="connsiteY11-6348" fmla="*/ 2026621 h 4492350"/>
              <a:gd name="connsiteX12-6349" fmla="*/ 1658679 w 3638574"/>
              <a:gd name="connsiteY12-6350" fmla="*/ 2194318 h 4492350"/>
              <a:gd name="connsiteX13-6351" fmla="*/ 1900430 w 3638574"/>
              <a:gd name="connsiteY13-6352" fmla="*/ 0 h 4492350"/>
              <a:gd name="connsiteX14-6353" fmla="*/ 1971873 w 3638574"/>
              <a:gd name="connsiteY14-6354" fmla="*/ 986216 h 4492350"/>
              <a:gd name="connsiteX15-6355" fmla="*/ 1826002 w 3638574"/>
              <a:gd name="connsiteY15-6356" fmla="*/ 2060385 h 4492350"/>
              <a:gd name="connsiteX16-6357" fmla="*/ 2001533 w 3638574"/>
              <a:gd name="connsiteY16-6358" fmla="*/ 3046321 h 4492350"/>
              <a:gd name="connsiteX17-6359" fmla="*/ 2591546 w 3638574"/>
              <a:gd name="connsiteY17-6360" fmla="*/ 2519916 h 4492350"/>
              <a:gd name="connsiteX18-6361" fmla="*/ 2857733 w 3638574"/>
              <a:gd name="connsiteY18-6362" fmla="*/ 1291762 h 4492350"/>
              <a:gd name="connsiteX19-6363" fmla="*/ 2750848 w 3638574"/>
              <a:gd name="connsiteY19-6364" fmla="*/ 2383091 h 4492350"/>
              <a:gd name="connsiteX20-6365" fmla="*/ 3638574 w 3638574"/>
              <a:gd name="connsiteY20-6366" fmla="*/ 1124252 h 4492350"/>
              <a:gd name="connsiteX21-6367" fmla="*/ 2166244 w 3638574"/>
              <a:gd name="connsiteY21-6368" fmla="*/ 3370521 h 4492350"/>
              <a:gd name="connsiteX22-6369" fmla="*/ 2113081 w 3638574"/>
              <a:gd name="connsiteY22-6370" fmla="*/ 3817088 h 4492350"/>
              <a:gd name="connsiteX23-6371" fmla="*/ 3261397 w 3638574"/>
              <a:gd name="connsiteY23-6372" fmla="*/ 3094074 h 4492350"/>
              <a:gd name="connsiteX24-6373" fmla="*/ 2138356 w 3638574"/>
              <a:gd name="connsiteY24-6374" fmla="*/ 4030951 h 4492350"/>
              <a:gd name="connsiteX25-6375" fmla="*/ 2176877 w 3638574"/>
              <a:gd name="connsiteY25-6376" fmla="*/ 4476307 h 4492350"/>
              <a:gd name="connsiteX26-6377" fmla="*/ 2162233 w 3638574"/>
              <a:gd name="connsiteY26-6378" fmla="*/ 4491415 h 4492350"/>
              <a:gd name="connsiteX27-6379" fmla="*/ 1687779 w 3638574"/>
              <a:gd name="connsiteY27-6380" fmla="*/ 4492350 h 4492350"/>
              <a:gd name="connsiteX0-6381" fmla="*/ 1687779 w 3638574"/>
              <a:gd name="connsiteY0-6382" fmla="*/ 4492350 h 4492350"/>
              <a:gd name="connsiteX1-6383" fmla="*/ 1740942 w 3638574"/>
              <a:gd name="connsiteY1-6384" fmla="*/ 3785190 h 4492350"/>
              <a:gd name="connsiteX2-6385" fmla="*/ 1239812 w 3638574"/>
              <a:gd name="connsiteY2-6386" fmla="*/ 3369121 h 4492350"/>
              <a:gd name="connsiteX3-6387" fmla="*/ 0 w 3638574"/>
              <a:gd name="connsiteY3-6388" fmla="*/ 2917145 h 4492350"/>
              <a:gd name="connsiteX4-6389" fmla="*/ 1087133 w 3638574"/>
              <a:gd name="connsiteY4-6390" fmla="*/ 3238920 h 4492350"/>
              <a:gd name="connsiteX5-6391" fmla="*/ 357497 w 3638574"/>
              <a:gd name="connsiteY5-6392" fmla="*/ 2432058 h 4492350"/>
              <a:gd name="connsiteX6-6393" fmla="*/ 1719677 w 3638574"/>
              <a:gd name="connsiteY6-6394" fmla="*/ 3519376 h 4492350"/>
              <a:gd name="connsiteX7-6395" fmla="*/ 1627995 w 3638574"/>
              <a:gd name="connsiteY7-6396" fmla="*/ 2400346 h 4492350"/>
              <a:gd name="connsiteX8-6397" fmla="*/ 4198 w 3638574"/>
              <a:gd name="connsiteY8-6398" fmla="*/ 742880 h 4492350"/>
              <a:gd name="connsiteX9-6399" fmla="*/ 932867 w 3638574"/>
              <a:gd name="connsiteY9-6400" fmla="*/ 1924493 h 4492350"/>
              <a:gd name="connsiteX10-6401" fmla="*/ 1037607 w 3638574"/>
              <a:gd name="connsiteY10-6402" fmla="*/ 857226 h 4492350"/>
              <a:gd name="connsiteX11-6403" fmla="*/ 1138710 w 3638574"/>
              <a:gd name="connsiteY11-6404" fmla="*/ 2026621 h 4492350"/>
              <a:gd name="connsiteX12-6405" fmla="*/ 1658679 w 3638574"/>
              <a:gd name="connsiteY12-6406" fmla="*/ 2194318 h 4492350"/>
              <a:gd name="connsiteX13-6407" fmla="*/ 1900430 w 3638574"/>
              <a:gd name="connsiteY13-6408" fmla="*/ 0 h 4492350"/>
              <a:gd name="connsiteX14-6409" fmla="*/ 1971873 w 3638574"/>
              <a:gd name="connsiteY14-6410" fmla="*/ 986216 h 4492350"/>
              <a:gd name="connsiteX15-6411" fmla="*/ 1826002 w 3638574"/>
              <a:gd name="connsiteY15-6412" fmla="*/ 2060385 h 4492350"/>
              <a:gd name="connsiteX16-6413" fmla="*/ 2001533 w 3638574"/>
              <a:gd name="connsiteY16-6414" fmla="*/ 3046321 h 4492350"/>
              <a:gd name="connsiteX17-6415" fmla="*/ 2591546 w 3638574"/>
              <a:gd name="connsiteY17-6416" fmla="*/ 2519916 h 4492350"/>
              <a:gd name="connsiteX18-6417" fmla="*/ 2857733 w 3638574"/>
              <a:gd name="connsiteY18-6418" fmla="*/ 1291762 h 4492350"/>
              <a:gd name="connsiteX19-6419" fmla="*/ 2750848 w 3638574"/>
              <a:gd name="connsiteY19-6420" fmla="*/ 2383091 h 4492350"/>
              <a:gd name="connsiteX20-6421" fmla="*/ 3638574 w 3638574"/>
              <a:gd name="connsiteY20-6422" fmla="*/ 1124252 h 4492350"/>
              <a:gd name="connsiteX21-6423" fmla="*/ 2166244 w 3638574"/>
              <a:gd name="connsiteY21-6424" fmla="*/ 3370521 h 4492350"/>
              <a:gd name="connsiteX22-6425" fmla="*/ 2113081 w 3638574"/>
              <a:gd name="connsiteY22-6426" fmla="*/ 3817088 h 4492350"/>
              <a:gd name="connsiteX23-6427" fmla="*/ 3261397 w 3638574"/>
              <a:gd name="connsiteY23-6428" fmla="*/ 3094074 h 4492350"/>
              <a:gd name="connsiteX24-6429" fmla="*/ 2138356 w 3638574"/>
              <a:gd name="connsiteY24-6430" fmla="*/ 4030951 h 4492350"/>
              <a:gd name="connsiteX25-6431" fmla="*/ 2176877 w 3638574"/>
              <a:gd name="connsiteY25-6432" fmla="*/ 4476307 h 4492350"/>
              <a:gd name="connsiteX26-6433" fmla="*/ 2162233 w 3638574"/>
              <a:gd name="connsiteY26-6434" fmla="*/ 4491415 h 4492350"/>
              <a:gd name="connsiteX27-6435" fmla="*/ 1687779 w 3638574"/>
              <a:gd name="connsiteY27-6436" fmla="*/ 4492350 h 4492350"/>
              <a:gd name="connsiteX0-6437" fmla="*/ 1687779 w 3638574"/>
              <a:gd name="connsiteY0-6438" fmla="*/ 4492350 h 4492350"/>
              <a:gd name="connsiteX1-6439" fmla="*/ 1740942 w 3638574"/>
              <a:gd name="connsiteY1-6440" fmla="*/ 3785190 h 4492350"/>
              <a:gd name="connsiteX2-6441" fmla="*/ 1239812 w 3638574"/>
              <a:gd name="connsiteY2-6442" fmla="*/ 3369121 h 4492350"/>
              <a:gd name="connsiteX3-6443" fmla="*/ 0 w 3638574"/>
              <a:gd name="connsiteY3-6444" fmla="*/ 2917145 h 4492350"/>
              <a:gd name="connsiteX4-6445" fmla="*/ 1087133 w 3638574"/>
              <a:gd name="connsiteY4-6446" fmla="*/ 3238920 h 4492350"/>
              <a:gd name="connsiteX5-6447" fmla="*/ 357497 w 3638574"/>
              <a:gd name="connsiteY5-6448" fmla="*/ 2432058 h 4492350"/>
              <a:gd name="connsiteX6-6449" fmla="*/ 1719677 w 3638574"/>
              <a:gd name="connsiteY6-6450" fmla="*/ 3519376 h 4492350"/>
              <a:gd name="connsiteX7-6451" fmla="*/ 1627995 w 3638574"/>
              <a:gd name="connsiteY7-6452" fmla="*/ 2400346 h 4492350"/>
              <a:gd name="connsiteX8-6453" fmla="*/ 4198 w 3638574"/>
              <a:gd name="connsiteY8-6454" fmla="*/ 742880 h 4492350"/>
              <a:gd name="connsiteX9-6455" fmla="*/ 932867 w 3638574"/>
              <a:gd name="connsiteY9-6456" fmla="*/ 1924493 h 4492350"/>
              <a:gd name="connsiteX10-6457" fmla="*/ 1037607 w 3638574"/>
              <a:gd name="connsiteY10-6458" fmla="*/ 857226 h 4492350"/>
              <a:gd name="connsiteX11-6459" fmla="*/ 1138710 w 3638574"/>
              <a:gd name="connsiteY11-6460" fmla="*/ 2026621 h 4492350"/>
              <a:gd name="connsiteX12-6461" fmla="*/ 1658679 w 3638574"/>
              <a:gd name="connsiteY12-6462" fmla="*/ 2194318 h 4492350"/>
              <a:gd name="connsiteX13-6463" fmla="*/ 1900430 w 3638574"/>
              <a:gd name="connsiteY13-6464" fmla="*/ 0 h 4492350"/>
              <a:gd name="connsiteX14-6465" fmla="*/ 1971873 w 3638574"/>
              <a:gd name="connsiteY14-6466" fmla="*/ 986216 h 4492350"/>
              <a:gd name="connsiteX15-6467" fmla="*/ 1826002 w 3638574"/>
              <a:gd name="connsiteY15-6468" fmla="*/ 2060385 h 4492350"/>
              <a:gd name="connsiteX16-6469" fmla="*/ 2001533 w 3638574"/>
              <a:gd name="connsiteY16-6470" fmla="*/ 3046321 h 4492350"/>
              <a:gd name="connsiteX17-6471" fmla="*/ 2591546 w 3638574"/>
              <a:gd name="connsiteY17-6472" fmla="*/ 2519916 h 4492350"/>
              <a:gd name="connsiteX18-6473" fmla="*/ 2857733 w 3638574"/>
              <a:gd name="connsiteY18-6474" fmla="*/ 1291762 h 4492350"/>
              <a:gd name="connsiteX19-6475" fmla="*/ 2750848 w 3638574"/>
              <a:gd name="connsiteY19-6476" fmla="*/ 2383091 h 4492350"/>
              <a:gd name="connsiteX20-6477" fmla="*/ 3638574 w 3638574"/>
              <a:gd name="connsiteY20-6478" fmla="*/ 1124252 h 4492350"/>
              <a:gd name="connsiteX21-6479" fmla="*/ 2166244 w 3638574"/>
              <a:gd name="connsiteY21-6480" fmla="*/ 3370521 h 4492350"/>
              <a:gd name="connsiteX22-6481" fmla="*/ 2113081 w 3638574"/>
              <a:gd name="connsiteY22-6482" fmla="*/ 3817088 h 4492350"/>
              <a:gd name="connsiteX23-6483" fmla="*/ 3261397 w 3638574"/>
              <a:gd name="connsiteY23-6484" fmla="*/ 3094074 h 4492350"/>
              <a:gd name="connsiteX24-6485" fmla="*/ 2138356 w 3638574"/>
              <a:gd name="connsiteY24-6486" fmla="*/ 4030951 h 4492350"/>
              <a:gd name="connsiteX25-6487" fmla="*/ 2176877 w 3638574"/>
              <a:gd name="connsiteY25-6488" fmla="*/ 4476307 h 4492350"/>
              <a:gd name="connsiteX26-6489" fmla="*/ 2162233 w 3638574"/>
              <a:gd name="connsiteY26-6490" fmla="*/ 4491415 h 4492350"/>
              <a:gd name="connsiteX27-6491" fmla="*/ 1687779 w 3638574"/>
              <a:gd name="connsiteY27-6492" fmla="*/ 4492350 h 4492350"/>
              <a:gd name="connsiteX0-6493" fmla="*/ 1687779 w 3638574"/>
              <a:gd name="connsiteY0-6494" fmla="*/ 4492350 h 4492350"/>
              <a:gd name="connsiteX1-6495" fmla="*/ 1740942 w 3638574"/>
              <a:gd name="connsiteY1-6496" fmla="*/ 3785190 h 4492350"/>
              <a:gd name="connsiteX2-6497" fmla="*/ 1239812 w 3638574"/>
              <a:gd name="connsiteY2-6498" fmla="*/ 3369121 h 4492350"/>
              <a:gd name="connsiteX3-6499" fmla="*/ 0 w 3638574"/>
              <a:gd name="connsiteY3-6500" fmla="*/ 2917145 h 4492350"/>
              <a:gd name="connsiteX4-6501" fmla="*/ 1087133 w 3638574"/>
              <a:gd name="connsiteY4-6502" fmla="*/ 3238920 h 4492350"/>
              <a:gd name="connsiteX5-6503" fmla="*/ 365518 w 3638574"/>
              <a:gd name="connsiteY5-6504" fmla="*/ 2420026 h 4492350"/>
              <a:gd name="connsiteX6-6505" fmla="*/ 1719677 w 3638574"/>
              <a:gd name="connsiteY6-6506" fmla="*/ 3519376 h 4492350"/>
              <a:gd name="connsiteX7-6507" fmla="*/ 1627995 w 3638574"/>
              <a:gd name="connsiteY7-6508" fmla="*/ 2400346 h 4492350"/>
              <a:gd name="connsiteX8-6509" fmla="*/ 4198 w 3638574"/>
              <a:gd name="connsiteY8-6510" fmla="*/ 742880 h 4492350"/>
              <a:gd name="connsiteX9-6511" fmla="*/ 932867 w 3638574"/>
              <a:gd name="connsiteY9-6512" fmla="*/ 1924493 h 4492350"/>
              <a:gd name="connsiteX10-6513" fmla="*/ 1037607 w 3638574"/>
              <a:gd name="connsiteY10-6514" fmla="*/ 857226 h 4492350"/>
              <a:gd name="connsiteX11-6515" fmla="*/ 1138710 w 3638574"/>
              <a:gd name="connsiteY11-6516" fmla="*/ 2026621 h 4492350"/>
              <a:gd name="connsiteX12-6517" fmla="*/ 1658679 w 3638574"/>
              <a:gd name="connsiteY12-6518" fmla="*/ 2194318 h 4492350"/>
              <a:gd name="connsiteX13-6519" fmla="*/ 1900430 w 3638574"/>
              <a:gd name="connsiteY13-6520" fmla="*/ 0 h 4492350"/>
              <a:gd name="connsiteX14-6521" fmla="*/ 1971873 w 3638574"/>
              <a:gd name="connsiteY14-6522" fmla="*/ 986216 h 4492350"/>
              <a:gd name="connsiteX15-6523" fmla="*/ 1826002 w 3638574"/>
              <a:gd name="connsiteY15-6524" fmla="*/ 2060385 h 4492350"/>
              <a:gd name="connsiteX16-6525" fmla="*/ 2001533 w 3638574"/>
              <a:gd name="connsiteY16-6526" fmla="*/ 3046321 h 4492350"/>
              <a:gd name="connsiteX17-6527" fmla="*/ 2591546 w 3638574"/>
              <a:gd name="connsiteY17-6528" fmla="*/ 2519916 h 4492350"/>
              <a:gd name="connsiteX18-6529" fmla="*/ 2857733 w 3638574"/>
              <a:gd name="connsiteY18-6530" fmla="*/ 1291762 h 4492350"/>
              <a:gd name="connsiteX19-6531" fmla="*/ 2750848 w 3638574"/>
              <a:gd name="connsiteY19-6532" fmla="*/ 2383091 h 4492350"/>
              <a:gd name="connsiteX20-6533" fmla="*/ 3638574 w 3638574"/>
              <a:gd name="connsiteY20-6534" fmla="*/ 1124252 h 4492350"/>
              <a:gd name="connsiteX21-6535" fmla="*/ 2166244 w 3638574"/>
              <a:gd name="connsiteY21-6536" fmla="*/ 3370521 h 4492350"/>
              <a:gd name="connsiteX22-6537" fmla="*/ 2113081 w 3638574"/>
              <a:gd name="connsiteY22-6538" fmla="*/ 3817088 h 4492350"/>
              <a:gd name="connsiteX23-6539" fmla="*/ 3261397 w 3638574"/>
              <a:gd name="connsiteY23-6540" fmla="*/ 3094074 h 4492350"/>
              <a:gd name="connsiteX24-6541" fmla="*/ 2138356 w 3638574"/>
              <a:gd name="connsiteY24-6542" fmla="*/ 4030951 h 4492350"/>
              <a:gd name="connsiteX25-6543" fmla="*/ 2176877 w 3638574"/>
              <a:gd name="connsiteY25-6544" fmla="*/ 4476307 h 4492350"/>
              <a:gd name="connsiteX26-6545" fmla="*/ 2162233 w 3638574"/>
              <a:gd name="connsiteY26-6546" fmla="*/ 4491415 h 4492350"/>
              <a:gd name="connsiteX27-6547" fmla="*/ 1687779 w 3638574"/>
              <a:gd name="connsiteY27-6548" fmla="*/ 4492350 h 4492350"/>
              <a:gd name="connsiteX0-6549" fmla="*/ 1687779 w 3638574"/>
              <a:gd name="connsiteY0-6550" fmla="*/ 4492350 h 4492350"/>
              <a:gd name="connsiteX1-6551" fmla="*/ 1740942 w 3638574"/>
              <a:gd name="connsiteY1-6552" fmla="*/ 3785190 h 4492350"/>
              <a:gd name="connsiteX2-6553" fmla="*/ 1239812 w 3638574"/>
              <a:gd name="connsiteY2-6554" fmla="*/ 3369121 h 4492350"/>
              <a:gd name="connsiteX3-6555" fmla="*/ 0 w 3638574"/>
              <a:gd name="connsiteY3-6556" fmla="*/ 2917145 h 4492350"/>
              <a:gd name="connsiteX4-6557" fmla="*/ 1087133 w 3638574"/>
              <a:gd name="connsiteY4-6558" fmla="*/ 3238920 h 4492350"/>
              <a:gd name="connsiteX5-6559" fmla="*/ 365518 w 3638574"/>
              <a:gd name="connsiteY5-6560" fmla="*/ 2420026 h 4492350"/>
              <a:gd name="connsiteX6-6561" fmla="*/ 1719677 w 3638574"/>
              <a:gd name="connsiteY6-6562" fmla="*/ 3519376 h 4492350"/>
              <a:gd name="connsiteX7-6563" fmla="*/ 1627995 w 3638574"/>
              <a:gd name="connsiteY7-6564" fmla="*/ 2400346 h 4492350"/>
              <a:gd name="connsiteX8-6565" fmla="*/ 4198 w 3638574"/>
              <a:gd name="connsiteY8-6566" fmla="*/ 742880 h 4492350"/>
              <a:gd name="connsiteX9-6567" fmla="*/ 932867 w 3638574"/>
              <a:gd name="connsiteY9-6568" fmla="*/ 1924493 h 4492350"/>
              <a:gd name="connsiteX10-6569" fmla="*/ 1037607 w 3638574"/>
              <a:gd name="connsiteY10-6570" fmla="*/ 857226 h 4492350"/>
              <a:gd name="connsiteX11-6571" fmla="*/ 1138710 w 3638574"/>
              <a:gd name="connsiteY11-6572" fmla="*/ 2026621 h 4492350"/>
              <a:gd name="connsiteX12-6573" fmla="*/ 1658679 w 3638574"/>
              <a:gd name="connsiteY12-6574" fmla="*/ 2194318 h 4492350"/>
              <a:gd name="connsiteX13-6575" fmla="*/ 1900430 w 3638574"/>
              <a:gd name="connsiteY13-6576" fmla="*/ 0 h 4492350"/>
              <a:gd name="connsiteX14-6577" fmla="*/ 1971873 w 3638574"/>
              <a:gd name="connsiteY14-6578" fmla="*/ 986216 h 4492350"/>
              <a:gd name="connsiteX15-6579" fmla="*/ 1826002 w 3638574"/>
              <a:gd name="connsiteY15-6580" fmla="*/ 2060385 h 4492350"/>
              <a:gd name="connsiteX16-6581" fmla="*/ 2001533 w 3638574"/>
              <a:gd name="connsiteY16-6582" fmla="*/ 3046321 h 4492350"/>
              <a:gd name="connsiteX17-6583" fmla="*/ 2591546 w 3638574"/>
              <a:gd name="connsiteY17-6584" fmla="*/ 2519916 h 4492350"/>
              <a:gd name="connsiteX18-6585" fmla="*/ 2857733 w 3638574"/>
              <a:gd name="connsiteY18-6586" fmla="*/ 1291762 h 4492350"/>
              <a:gd name="connsiteX19-6587" fmla="*/ 2750848 w 3638574"/>
              <a:gd name="connsiteY19-6588" fmla="*/ 2383091 h 4492350"/>
              <a:gd name="connsiteX20-6589" fmla="*/ 3638574 w 3638574"/>
              <a:gd name="connsiteY20-6590" fmla="*/ 1124252 h 4492350"/>
              <a:gd name="connsiteX21-6591" fmla="*/ 2166244 w 3638574"/>
              <a:gd name="connsiteY21-6592" fmla="*/ 3370521 h 4492350"/>
              <a:gd name="connsiteX22-6593" fmla="*/ 2113081 w 3638574"/>
              <a:gd name="connsiteY22-6594" fmla="*/ 3817088 h 4492350"/>
              <a:gd name="connsiteX23-6595" fmla="*/ 3261397 w 3638574"/>
              <a:gd name="connsiteY23-6596" fmla="*/ 3094074 h 4492350"/>
              <a:gd name="connsiteX24-6597" fmla="*/ 2138356 w 3638574"/>
              <a:gd name="connsiteY24-6598" fmla="*/ 4030951 h 4492350"/>
              <a:gd name="connsiteX25-6599" fmla="*/ 2176877 w 3638574"/>
              <a:gd name="connsiteY25-6600" fmla="*/ 4476307 h 4492350"/>
              <a:gd name="connsiteX26-6601" fmla="*/ 2162233 w 3638574"/>
              <a:gd name="connsiteY26-6602" fmla="*/ 4491415 h 4492350"/>
              <a:gd name="connsiteX27-6603" fmla="*/ 1687779 w 3638574"/>
              <a:gd name="connsiteY27-6604" fmla="*/ 4492350 h 4492350"/>
              <a:gd name="connsiteX0-6605" fmla="*/ 1687779 w 3638574"/>
              <a:gd name="connsiteY0-6606" fmla="*/ 4492350 h 4492350"/>
              <a:gd name="connsiteX1-6607" fmla="*/ 1740942 w 3638574"/>
              <a:gd name="connsiteY1-6608" fmla="*/ 3785190 h 4492350"/>
              <a:gd name="connsiteX2-6609" fmla="*/ 1239812 w 3638574"/>
              <a:gd name="connsiteY2-6610" fmla="*/ 3369121 h 4492350"/>
              <a:gd name="connsiteX3-6611" fmla="*/ 0 w 3638574"/>
              <a:gd name="connsiteY3-6612" fmla="*/ 2917145 h 4492350"/>
              <a:gd name="connsiteX4-6613" fmla="*/ 1087133 w 3638574"/>
              <a:gd name="connsiteY4-6614" fmla="*/ 3238920 h 4492350"/>
              <a:gd name="connsiteX5-6615" fmla="*/ 365518 w 3638574"/>
              <a:gd name="connsiteY5-6616" fmla="*/ 2420026 h 4492350"/>
              <a:gd name="connsiteX6-6617" fmla="*/ 1719677 w 3638574"/>
              <a:gd name="connsiteY6-6618" fmla="*/ 3519376 h 4492350"/>
              <a:gd name="connsiteX7-6619" fmla="*/ 1627995 w 3638574"/>
              <a:gd name="connsiteY7-6620" fmla="*/ 2400346 h 4492350"/>
              <a:gd name="connsiteX8-6621" fmla="*/ 4198 w 3638574"/>
              <a:gd name="connsiteY8-6622" fmla="*/ 742880 h 4492350"/>
              <a:gd name="connsiteX9-6623" fmla="*/ 932867 w 3638574"/>
              <a:gd name="connsiteY9-6624" fmla="*/ 1924493 h 4492350"/>
              <a:gd name="connsiteX10-6625" fmla="*/ 1037607 w 3638574"/>
              <a:gd name="connsiteY10-6626" fmla="*/ 857226 h 4492350"/>
              <a:gd name="connsiteX11-6627" fmla="*/ 1138710 w 3638574"/>
              <a:gd name="connsiteY11-6628" fmla="*/ 2026621 h 4492350"/>
              <a:gd name="connsiteX12-6629" fmla="*/ 1658679 w 3638574"/>
              <a:gd name="connsiteY12-6630" fmla="*/ 2194318 h 4492350"/>
              <a:gd name="connsiteX13-6631" fmla="*/ 1900430 w 3638574"/>
              <a:gd name="connsiteY13-6632" fmla="*/ 0 h 4492350"/>
              <a:gd name="connsiteX14-6633" fmla="*/ 1971873 w 3638574"/>
              <a:gd name="connsiteY14-6634" fmla="*/ 986216 h 4492350"/>
              <a:gd name="connsiteX15-6635" fmla="*/ 1826002 w 3638574"/>
              <a:gd name="connsiteY15-6636" fmla="*/ 2060385 h 4492350"/>
              <a:gd name="connsiteX16-6637" fmla="*/ 2001533 w 3638574"/>
              <a:gd name="connsiteY16-6638" fmla="*/ 3046321 h 4492350"/>
              <a:gd name="connsiteX17-6639" fmla="*/ 2591546 w 3638574"/>
              <a:gd name="connsiteY17-6640" fmla="*/ 2519916 h 4492350"/>
              <a:gd name="connsiteX18-6641" fmla="*/ 2857733 w 3638574"/>
              <a:gd name="connsiteY18-6642" fmla="*/ 1291762 h 4492350"/>
              <a:gd name="connsiteX19-6643" fmla="*/ 2750848 w 3638574"/>
              <a:gd name="connsiteY19-6644" fmla="*/ 2383091 h 4492350"/>
              <a:gd name="connsiteX20-6645" fmla="*/ 3638574 w 3638574"/>
              <a:gd name="connsiteY20-6646" fmla="*/ 1124252 h 4492350"/>
              <a:gd name="connsiteX21-6647" fmla="*/ 2166244 w 3638574"/>
              <a:gd name="connsiteY21-6648" fmla="*/ 3370521 h 4492350"/>
              <a:gd name="connsiteX22-6649" fmla="*/ 2113081 w 3638574"/>
              <a:gd name="connsiteY22-6650" fmla="*/ 3817088 h 4492350"/>
              <a:gd name="connsiteX23-6651" fmla="*/ 3261397 w 3638574"/>
              <a:gd name="connsiteY23-6652" fmla="*/ 3094074 h 4492350"/>
              <a:gd name="connsiteX24-6653" fmla="*/ 2138356 w 3638574"/>
              <a:gd name="connsiteY24-6654" fmla="*/ 4030951 h 4492350"/>
              <a:gd name="connsiteX25-6655" fmla="*/ 2176877 w 3638574"/>
              <a:gd name="connsiteY25-6656" fmla="*/ 4476307 h 4492350"/>
              <a:gd name="connsiteX26-6657" fmla="*/ 2162233 w 3638574"/>
              <a:gd name="connsiteY26-6658" fmla="*/ 4491415 h 4492350"/>
              <a:gd name="connsiteX27-6659" fmla="*/ 1687779 w 3638574"/>
              <a:gd name="connsiteY27-6660" fmla="*/ 4492350 h 4492350"/>
              <a:gd name="connsiteX0-6661" fmla="*/ 1687779 w 3638574"/>
              <a:gd name="connsiteY0-6662" fmla="*/ 4492350 h 4492350"/>
              <a:gd name="connsiteX1-6663" fmla="*/ 1740942 w 3638574"/>
              <a:gd name="connsiteY1-6664" fmla="*/ 3785190 h 4492350"/>
              <a:gd name="connsiteX2-6665" fmla="*/ 1239812 w 3638574"/>
              <a:gd name="connsiteY2-6666" fmla="*/ 3369121 h 4492350"/>
              <a:gd name="connsiteX3-6667" fmla="*/ 0 w 3638574"/>
              <a:gd name="connsiteY3-6668" fmla="*/ 2917145 h 4492350"/>
              <a:gd name="connsiteX4-6669" fmla="*/ 1087133 w 3638574"/>
              <a:gd name="connsiteY4-6670" fmla="*/ 3238920 h 4492350"/>
              <a:gd name="connsiteX5-6671" fmla="*/ 365518 w 3638574"/>
              <a:gd name="connsiteY5-6672" fmla="*/ 2420026 h 4492350"/>
              <a:gd name="connsiteX6-6673" fmla="*/ 1719677 w 3638574"/>
              <a:gd name="connsiteY6-6674" fmla="*/ 3519376 h 4492350"/>
              <a:gd name="connsiteX7-6675" fmla="*/ 1627995 w 3638574"/>
              <a:gd name="connsiteY7-6676" fmla="*/ 2400346 h 4492350"/>
              <a:gd name="connsiteX8-6677" fmla="*/ 4198 w 3638574"/>
              <a:gd name="connsiteY8-6678" fmla="*/ 742880 h 4492350"/>
              <a:gd name="connsiteX9-6679" fmla="*/ 932867 w 3638574"/>
              <a:gd name="connsiteY9-6680" fmla="*/ 1924493 h 4492350"/>
              <a:gd name="connsiteX10-6681" fmla="*/ 1037607 w 3638574"/>
              <a:gd name="connsiteY10-6682" fmla="*/ 857226 h 4492350"/>
              <a:gd name="connsiteX11-6683" fmla="*/ 1138710 w 3638574"/>
              <a:gd name="connsiteY11-6684" fmla="*/ 2026621 h 4492350"/>
              <a:gd name="connsiteX12-6685" fmla="*/ 1658679 w 3638574"/>
              <a:gd name="connsiteY12-6686" fmla="*/ 2194318 h 4492350"/>
              <a:gd name="connsiteX13-6687" fmla="*/ 1900430 w 3638574"/>
              <a:gd name="connsiteY13-6688" fmla="*/ 0 h 4492350"/>
              <a:gd name="connsiteX14-6689" fmla="*/ 1971873 w 3638574"/>
              <a:gd name="connsiteY14-6690" fmla="*/ 986216 h 4492350"/>
              <a:gd name="connsiteX15-6691" fmla="*/ 1826002 w 3638574"/>
              <a:gd name="connsiteY15-6692" fmla="*/ 2060385 h 4492350"/>
              <a:gd name="connsiteX16-6693" fmla="*/ 2001533 w 3638574"/>
              <a:gd name="connsiteY16-6694" fmla="*/ 3046321 h 4492350"/>
              <a:gd name="connsiteX17-6695" fmla="*/ 2591546 w 3638574"/>
              <a:gd name="connsiteY17-6696" fmla="*/ 2519916 h 4492350"/>
              <a:gd name="connsiteX18-6697" fmla="*/ 2857733 w 3638574"/>
              <a:gd name="connsiteY18-6698" fmla="*/ 1291762 h 4492350"/>
              <a:gd name="connsiteX19-6699" fmla="*/ 2750848 w 3638574"/>
              <a:gd name="connsiteY19-6700" fmla="*/ 2383091 h 4492350"/>
              <a:gd name="connsiteX20-6701" fmla="*/ 3638574 w 3638574"/>
              <a:gd name="connsiteY20-6702" fmla="*/ 1124252 h 4492350"/>
              <a:gd name="connsiteX21-6703" fmla="*/ 2166244 w 3638574"/>
              <a:gd name="connsiteY21-6704" fmla="*/ 3370521 h 4492350"/>
              <a:gd name="connsiteX22-6705" fmla="*/ 2113081 w 3638574"/>
              <a:gd name="connsiteY22-6706" fmla="*/ 3817088 h 4492350"/>
              <a:gd name="connsiteX23-6707" fmla="*/ 3261397 w 3638574"/>
              <a:gd name="connsiteY23-6708" fmla="*/ 3094074 h 4492350"/>
              <a:gd name="connsiteX24-6709" fmla="*/ 2138356 w 3638574"/>
              <a:gd name="connsiteY24-6710" fmla="*/ 4030951 h 4492350"/>
              <a:gd name="connsiteX25-6711" fmla="*/ 2176877 w 3638574"/>
              <a:gd name="connsiteY25-6712" fmla="*/ 4476307 h 4492350"/>
              <a:gd name="connsiteX26-6713" fmla="*/ 2162233 w 3638574"/>
              <a:gd name="connsiteY26-6714" fmla="*/ 4491415 h 4492350"/>
              <a:gd name="connsiteX27-6715" fmla="*/ 1687779 w 3638574"/>
              <a:gd name="connsiteY27-6716" fmla="*/ 4492350 h 4492350"/>
              <a:gd name="connsiteX0-6717" fmla="*/ 1687779 w 3638574"/>
              <a:gd name="connsiteY0-6718" fmla="*/ 4492350 h 4492350"/>
              <a:gd name="connsiteX1-6719" fmla="*/ 1740942 w 3638574"/>
              <a:gd name="connsiteY1-6720" fmla="*/ 3785190 h 4492350"/>
              <a:gd name="connsiteX2-6721" fmla="*/ 1239812 w 3638574"/>
              <a:gd name="connsiteY2-6722" fmla="*/ 3369121 h 4492350"/>
              <a:gd name="connsiteX3-6723" fmla="*/ 0 w 3638574"/>
              <a:gd name="connsiteY3-6724" fmla="*/ 2917145 h 4492350"/>
              <a:gd name="connsiteX4-6725" fmla="*/ 1087133 w 3638574"/>
              <a:gd name="connsiteY4-6726" fmla="*/ 3238920 h 4492350"/>
              <a:gd name="connsiteX5-6727" fmla="*/ 365518 w 3638574"/>
              <a:gd name="connsiteY5-6728" fmla="*/ 2420026 h 4492350"/>
              <a:gd name="connsiteX6-6729" fmla="*/ 1719677 w 3638574"/>
              <a:gd name="connsiteY6-6730" fmla="*/ 3519376 h 4492350"/>
              <a:gd name="connsiteX7-6731" fmla="*/ 1627995 w 3638574"/>
              <a:gd name="connsiteY7-6732" fmla="*/ 2400346 h 4492350"/>
              <a:gd name="connsiteX8-6733" fmla="*/ 4198 w 3638574"/>
              <a:gd name="connsiteY8-6734" fmla="*/ 742880 h 4492350"/>
              <a:gd name="connsiteX9-6735" fmla="*/ 932867 w 3638574"/>
              <a:gd name="connsiteY9-6736" fmla="*/ 1924493 h 4492350"/>
              <a:gd name="connsiteX10-6737" fmla="*/ 1037607 w 3638574"/>
              <a:gd name="connsiteY10-6738" fmla="*/ 857226 h 4492350"/>
              <a:gd name="connsiteX11-6739" fmla="*/ 1138710 w 3638574"/>
              <a:gd name="connsiteY11-6740" fmla="*/ 2026621 h 4492350"/>
              <a:gd name="connsiteX12-6741" fmla="*/ 1658679 w 3638574"/>
              <a:gd name="connsiteY12-6742" fmla="*/ 2194318 h 4492350"/>
              <a:gd name="connsiteX13-6743" fmla="*/ 1900430 w 3638574"/>
              <a:gd name="connsiteY13-6744" fmla="*/ 0 h 4492350"/>
              <a:gd name="connsiteX14-6745" fmla="*/ 1971873 w 3638574"/>
              <a:gd name="connsiteY14-6746" fmla="*/ 986216 h 4492350"/>
              <a:gd name="connsiteX15-6747" fmla="*/ 1826002 w 3638574"/>
              <a:gd name="connsiteY15-6748" fmla="*/ 2060385 h 4492350"/>
              <a:gd name="connsiteX16-6749" fmla="*/ 2001533 w 3638574"/>
              <a:gd name="connsiteY16-6750" fmla="*/ 3046321 h 4492350"/>
              <a:gd name="connsiteX17-6751" fmla="*/ 2591546 w 3638574"/>
              <a:gd name="connsiteY17-6752" fmla="*/ 2519916 h 4492350"/>
              <a:gd name="connsiteX18-6753" fmla="*/ 2857733 w 3638574"/>
              <a:gd name="connsiteY18-6754" fmla="*/ 1291762 h 4492350"/>
              <a:gd name="connsiteX19-6755" fmla="*/ 2750848 w 3638574"/>
              <a:gd name="connsiteY19-6756" fmla="*/ 2383091 h 4492350"/>
              <a:gd name="connsiteX20-6757" fmla="*/ 3638574 w 3638574"/>
              <a:gd name="connsiteY20-6758" fmla="*/ 1124252 h 4492350"/>
              <a:gd name="connsiteX21-6759" fmla="*/ 2166244 w 3638574"/>
              <a:gd name="connsiteY21-6760" fmla="*/ 3370521 h 4492350"/>
              <a:gd name="connsiteX22-6761" fmla="*/ 2113081 w 3638574"/>
              <a:gd name="connsiteY22-6762" fmla="*/ 3817088 h 4492350"/>
              <a:gd name="connsiteX23-6763" fmla="*/ 3261397 w 3638574"/>
              <a:gd name="connsiteY23-6764" fmla="*/ 3094074 h 4492350"/>
              <a:gd name="connsiteX24-6765" fmla="*/ 2138356 w 3638574"/>
              <a:gd name="connsiteY24-6766" fmla="*/ 4030951 h 4492350"/>
              <a:gd name="connsiteX25-6767" fmla="*/ 2176877 w 3638574"/>
              <a:gd name="connsiteY25-6768" fmla="*/ 4476307 h 4492350"/>
              <a:gd name="connsiteX26-6769" fmla="*/ 2162233 w 3638574"/>
              <a:gd name="connsiteY26-6770" fmla="*/ 4491415 h 4492350"/>
              <a:gd name="connsiteX27-6771" fmla="*/ 1687779 w 3638574"/>
              <a:gd name="connsiteY27-6772" fmla="*/ 4492350 h 4492350"/>
              <a:gd name="connsiteX0-6773" fmla="*/ 1687779 w 3638574"/>
              <a:gd name="connsiteY0-6774" fmla="*/ 4492350 h 4492350"/>
              <a:gd name="connsiteX1-6775" fmla="*/ 1740942 w 3638574"/>
              <a:gd name="connsiteY1-6776" fmla="*/ 3785190 h 4492350"/>
              <a:gd name="connsiteX2-6777" fmla="*/ 1239812 w 3638574"/>
              <a:gd name="connsiteY2-6778" fmla="*/ 3369121 h 4492350"/>
              <a:gd name="connsiteX3-6779" fmla="*/ 0 w 3638574"/>
              <a:gd name="connsiteY3-6780" fmla="*/ 2917145 h 4492350"/>
              <a:gd name="connsiteX4-6781" fmla="*/ 1087133 w 3638574"/>
              <a:gd name="connsiteY4-6782" fmla="*/ 3238920 h 4492350"/>
              <a:gd name="connsiteX5-6783" fmla="*/ 389581 w 3638574"/>
              <a:gd name="connsiteY5-6784" fmla="*/ 2412005 h 4492350"/>
              <a:gd name="connsiteX6-6785" fmla="*/ 1719677 w 3638574"/>
              <a:gd name="connsiteY6-6786" fmla="*/ 3519376 h 4492350"/>
              <a:gd name="connsiteX7-6787" fmla="*/ 1627995 w 3638574"/>
              <a:gd name="connsiteY7-6788" fmla="*/ 2400346 h 4492350"/>
              <a:gd name="connsiteX8-6789" fmla="*/ 4198 w 3638574"/>
              <a:gd name="connsiteY8-6790" fmla="*/ 742880 h 4492350"/>
              <a:gd name="connsiteX9-6791" fmla="*/ 932867 w 3638574"/>
              <a:gd name="connsiteY9-6792" fmla="*/ 1924493 h 4492350"/>
              <a:gd name="connsiteX10-6793" fmla="*/ 1037607 w 3638574"/>
              <a:gd name="connsiteY10-6794" fmla="*/ 857226 h 4492350"/>
              <a:gd name="connsiteX11-6795" fmla="*/ 1138710 w 3638574"/>
              <a:gd name="connsiteY11-6796" fmla="*/ 2026621 h 4492350"/>
              <a:gd name="connsiteX12-6797" fmla="*/ 1658679 w 3638574"/>
              <a:gd name="connsiteY12-6798" fmla="*/ 2194318 h 4492350"/>
              <a:gd name="connsiteX13-6799" fmla="*/ 1900430 w 3638574"/>
              <a:gd name="connsiteY13-6800" fmla="*/ 0 h 4492350"/>
              <a:gd name="connsiteX14-6801" fmla="*/ 1971873 w 3638574"/>
              <a:gd name="connsiteY14-6802" fmla="*/ 986216 h 4492350"/>
              <a:gd name="connsiteX15-6803" fmla="*/ 1826002 w 3638574"/>
              <a:gd name="connsiteY15-6804" fmla="*/ 2060385 h 4492350"/>
              <a:gd name="connsiteX16-6805" fmla="*/ 2001533 w 3638574"/>
              <a:gd name="connsiteY16-6806" fmla="*/ 3046321 h 4492350"/>
              <a:gd name="connsiteX17-6807" fmla="*/ 2591546 w 3638574"/>
              <a:gd name="connsiteY17-6808" fmla="*/ 2519916 h 4492350"/>
              <a:gd name="connsiteX18-6809" fmla="*/ 2857733 w 3638574"/>
              <a:gd name="connsiteY18-6810" fmla="*/ 1291762 h 4492350"/>
              <a:gd name="connsiteX19-6811" fmla="*/ 2750848 w 3638574"/>
              <a:gd name="connsiteY19-6812" fmla="*/ 2383091 h 4492350"/>
              <a:gd name="connsiteX20-6813" fmla="*/ 3638574 w 3638574"/>
              <a:gd name="connsiteY20-6814" fmla="*/ 1124252 h 4492350"/>
              <a:gd name="connsiteX21-6815" fmla="*/ 2166244 w 3638574"/>
              <a:gd name="connsiteY21-6816" fmla="*/ 3370521 h 4492350"/>
              <a:gd name="connsiteX22-6817" fmla="*/ 2113081 w 3638574"/>
              <a:gd name="connsiteY22-6818" fmla="*/ 3817088 h 4492350"/>
              <a:gd name="connsiteX23-6819" fmla="*/ 3261397 w 3638574"/>
              <a:gd name="connsiteY23-6820" fmla="*/ 3094074 h 4492350"/>
              <a:gd name="connsiteX24-6821" fmla="*/ 2138356 w 3638574"/>
              <a:gd name="connsiteY24-6822" fmla="*/ 4030951 h 4492350"/>
              <a:gd name="connsiteX25-6823" fmla="*/ 2176877 w 3638574"/>
              <a:gd name="connsiteY25-6824" fmla="*/ 4476307 h 4492350"/>
              <a:gd name="connsiteX26-6825" fmla="*/ 2162233 w 3638574"/>
              <a:gd name="connsiteY26-6826" fmla="*/ 4491415 h 4492350"/>
              <a:gd name="connsiteX27-6827" fmla="*/ 1687779 w 3638574"/>
              <a:gd name="connsiteY27-6828" fmla="*/ 4492350 h 4492350"/>
              <a:gd name="connsiteX0-6829" fmla="*/ 1687779 w 3638574"/>
              <a:gd name="connsiteY0-6830" fmla="*/ 4492350 h 4492350"/>
              <a:gd name="connsiteX1-6831" fmla="*/ 1740942 w 3638574"/>
              <a:gd name="connsiteY1-6832" fmla="*/ 3785190 h 4492350"/>
              <a:gd name="connsiteX2-6833" fmla="*/ 1239812 w 3638574"/>
              <a:gd name="connsiteY2-6834" fmla="*/ 3369121 h 4492350"/>
              <a:gd name="connsiteX3-6835" fmla="*/ 0 w 3638574"/>
              <a:gd name="connsiteY3-6836" fmla="*/ 2917145 h 4492350"/>
              <a:gd name="connsiteX4-6837" fmla="*/ 1087133 w 3638574"/>
              <a:gd name="connsiteY4-6838" fmla="*/ 3238920 h 4492350"/>
              <a:gd name="connsiteX5-6839" fmla="*/ 389581 w 3638574"/>
              <a:gd name="connsiteY5-6840" fmla="*/ 2412005 h 4492350"/>
              <a:gd name="connsiteX6-6841" fmla="*/ 1719677 w 3638574"/>
              <a:gd name="connsiteY6-6842" fmla="*/ 3519376 h 4492350"/>
              <a:gd name="connsiteX7-6843" fmla="*/ 1627995 w 3638574"/>
              <a:gd name="connsiteY7-6844" fmla="*/ 2400346 h 4492350"/>
              <a:gd name="connsiteX8-6845" fmla="*/ 4198 w 3638574"/>
              <a:gd name="connsiteY8-6846" fmla="*/ 742880 h 4492350"/>
              <a:gd name="connsiteX9-6847" fmla="*/ 932867 w 3638574"/>
              <a:gd name="connsiteY9-6848" fmla="*/ 1924493 h 4492350"/>
              <a:gd name="connsiteX10-6849" fmla="*/ 1037607 w 3638574"/>
              <a:gd name="connsiteY10-6850" fmla="*/ 857226 h 4492350"/>
              <a:gd name="connsiteX11-6851" fmla="*/ 1138710 w 3638574"/>
              <a:gd name="connsiteY11-6852" fmla="*/ 2026621 h 4492350"/>
              <a:gd name="connsiteX12-6853" fmla="*/ 1658679 w 3638574"/>
              <a:gd name="connsiteY12-6854" fmla="*/ 2194318 h 4492350"/>
              <a:gd name="connsiteX13-6855" fmla="*/ 1900430 w 3638574"/>
              <a:gd name="connsiteY13-6856" fmla="*/ 0 h 4492350"/>
              <a:gd name="connsiteX14-6857" fmla="*/ 1971873 w 3638574"/>
              <a:gd name="connsiteY14-6858" fmla="*/ 986216 h 4492350"/>
              <a:gd name="connsiteX15-6859" fmla="*/ 1826002 w 3638574"/>
              <a:gd name="connsiteY15-6860" fmla="*/ 2060385 h 4492350"/>
              <a:gd name="connsiteX16-6861" fmla="*/ 2001533 w 3638574"/>
              <a:gd name="connsiteY16-6862" fmla="*/ 3046321 h 4492350"/>
              <a:gd name="connsiteX17-6863" fmla="*/ 2591546 w 3638574"/>
              <a:gd name="connsiteY17-6864" fmla="*/ 2519916 h 4492350"/>
              <a:gd name="connsiteX18-6865" fmla="*/ 2857733 w 3638574"/>
              <a:gd name="connsiteY18-6866" fmla="*/ 1291762 h 4492350"/>
              <a:gd name="connsiteX19-6867" fmla="*/ 2750848 w 3638574"/>
              <a:gd name="connsiteY19-6868" fmla="*/ 2383091 h 4492350"/>
              <a:gd name="connsiteX20-6869" fmla="*/ 3638574 w 3638574"/>
              <a:gd name="connsiteY20-6870" fmla="*/ 1124252 h 4492350"/>
              <a:gd name="connsiteX21-6871" fmla="*/ 2166244 w 3638574"/>
              <a:gd name="connsiteY21-6872" fmla="*/ 3370521 h 4492350"/>
              <a:gd name="connsiteX22-6873" fmla="*/ 2113081 w 3638574"/>
              <a:gd name="connsiteY22-6874" fmla="*/ 3817088 h 4492350"/>
              <a:gd name="connsiteX23-6875" fmla="*/ 3261397 w 3638574"/>
              <a:gd name="connsiteY23-6876" fmla="*/ 3094074 h 4492350"/>
              <a:gd name="connsiteX24-6877" fmla="*/ 2138356 w 3638574"/>
              <a:gd name="connsiteY24-6878" fmla="*/ 4030951 h 4492350"/>
              <a:gd name="connsiteX25-6879" fmla="*/ 2176877 w 3638574"/>
              <a:gd name="connsiteY25-6880" fmla="*/ 4476307 h 4492350"/>
              <a:gd name="connsiteX26-6881" fmla="*/ 2162233 w 3638574"/>
              <a:gd name="connsiteY26-6882" fmla="*/ 4491415 h 4492350"/>
              <a:gd name="connsiteX27-6883" fmla="*/ 1687779 w 3638574"/>
              <a:gd name="connsiteY27-6884" fmla="*/ 4492350 h 4492350"/>
              <a:gd name="connsiteX0-6885" fmla="*/ 1687779 w 3638574"/>
              <a:gd name="connsiteY0-6886" fmla="*/ 4492350 h 4492350"/>
              <a:gd name="connsiteX1-6887" fmla="*/ 1740942 w 3638574"/>
              <a:gd name="connsiteY1-6888" fmla="*/ 3785190 h 4492350"/>
              <a:gd name="connsiteX2-6889" fmla="*/ 1239812 w 3638574"/>
              <a:gd name="connsiteY2-6890" fmla="*/ 3369121 h 4492350"/>
              <a:gd name="connsiteX3-6891" fmla="*/ 0 w 3638574"/>
              <a:gd name="connsiteY3-6892" fmla="*/ 2917145 h 4492350"/>
              <a:gd name="connsiteX4-6893" fmla="*/ 1087133 w 3638574"/>
              <a:gd name="connsiteY4-6894" fmla="*/ 3238920 h 4492350"/>
              <a:gd name="connsiteX5-6895" fmla="*/ 389581 w 3638574"/>
              <a:gd name="connsiteY5-6896" fmla="*/ 2412005 h 4492350"/>
              <a:gd name="connsiteX6-6897" fmla="*/ 1719677 w 3638574"/>
              <a:gd name="connsiteY6-6898" fmla="*/ 3519376 h 4492350"/>
              <a:gd name="connsiteX7-6899" fmla="*/ 1627995 w 3638574"/>
              <a:gd name="connsiteY7-6900" fmla="*/ 2400346 h 4492350"/>
              <a:gd name="connsiteX8-6901" fmla="*/ 4198 w 3638574"/>
              <a:gd name="connsiteY8-6902" fmla="*/ 742880 h 4492350"/>
              <a:gd name="connsiteX9-6903" fmla="*/ 932867 w 3638574"/>
              <a:gd name="connsiteY9-6904" fmla="*/ 1924493 h 4492350"/>
              <a:gd name="connsiteX10-6905" fmla="*/ 1037607 w 3638574"/>
              <a:gd name="connsiteY10-6906" fmla="*/ 857226 h 4492350"/>
              <a:gd name="connsiteX11-6907" fmla="*/ 1138710 w 3638574"/>
              <a:gd name="connsiteY11-6908" fmla="*/ 2026621 h 4492350"/>
              <a:gd name="connsiteX12-6909" fmla="*/ 1658679 w 3638574"/>
              <a:gd name="connsiteY12-6910" fmla="*/ 2194318 h 4492350"/>
              <a:gd name="connsiteX13-6911" fmla="*/ 1900430 w 3638574"/>
              <a:gd name="connsiteY13-6912" fmla="*/ 0 h 4492350"/>
              <a:gd name="connsiteX14-6913" fmla="*/ 1971873 w 3638574"/>
              <a:gd name="connsiteY14-6914" fmla="*/ 986216 h 4492350"/>
              <a:gd name="connsiteX15-6915" fmla="*/ 1826002 w 3638574"/>
              <a:gd name="connsiteY15-6916" fmla="*/ 2060385 h 4492350"/>
              <a:gd name="connsiteX16-6917" fmla="*/ 2001533 w 3638574"/>
              <a:gd name="connsiteY16-6918" fmla="*/ 3046321 h 4492350"/>
              <a:gd name="connsiteX17-6919" fmla="*/ 2591546 w 3638574"/>
              <a:gd name="connsiteY17-6920" fmla="*/ 2519916 h 4492350"/>
              <a:gd name="connsiteX18-6921" fmla="*/ 2857733 w 3638574"/>
              <a:gd name="connsiteY18-6922" fmla="*/ 1291762 h 4492350"/>
              <a:gd name="connsiteX19-6923" fmla="*/ 2750848 w 3638574"/>
              <a:gd name="connsiteY19-6924" fmla="*/ 2383091 h 4492350"/>
              <a:gd name="connsiteX20-6925" fmla="*/ 3638574 w 3638574"/>
              <a:gd name="connsiteY20-6926" fmla="*/ 1124252 h 4492350"/>
              <a:gd name="connsiteX21-6927" fmla="*/ 2166244 w 3638574"/>
              <a:gd name="connsiteY21-6928" fmla="*/ 3370521 h 4492350"/>
              <a:gd name="connsiteX22-6929" fmla="*/ 2113081 w 3638574"/>
              <a:gd name="connsiteY22-6930" fmla="*/ 3817088 h 4492350"/>
              <a:gd name="connsiteX23-6931" fmla="*/ 3261397 w 3638574"/>
              <a:gd name="connsiteY23-6932" fmla="*/ 3094074 h 4492350"/>
              <a:gd name="connsiteX24-6933" fmla="*/ 2138356 w 3638574"/>
              <a:gd name="connsiteY24-6934" fmla="*/ 4030951 h 4492350"/>
              <a:gd name="connsiteX25-6935" fmla="*/ 2176877 w 3638574"/>
              <a:gd name="connsiteY25-6936" fmla="*/ 4476307 h 4492350"/>
              <a:gd name="connsiteX26-6937" fmla="*/ 2162233 w 3638574"/>
              <a:gd name="connsiteY26-6938" fmla="*/ 4491415 h 4492350"/>
              <a:gd name="connsiteX27-6939" fmla="*/ 1687779 w 3638574"/>
              <a:gd name="connsiteY27-6940" fmla="*/ 4492350 h 4492350"/>
              <a:gd name="connsiteX0-6941" fmla="*/ 1687779 w 3638574"/>
              <a:gd name="connsiteY0-6942" fmla="*/ 4492350 h 4492350"/>
              <a:gd name="connsiteX1-6943" fmla="*/ 1740942 w 3638574"/>
              <a:gd name="connsiteY1-6944" fmla="*/ 3785190 h 4492350"/>
              <a:gd name="connsiteX2-6945" fmla="*/ 1239812 w 3638574"/>
              <a:gd name="connsiteY2-6946" fmla="*/ 3369121 h 4492350"/>
              <a:gd name="connsiteX3-6947" fmla="*/ 0 w 3638574"/>
              <a:gd name="connsiteY3-6948" fmla="*/ 2917145 h 4492350"/>
              <a:gd name="connsiteX4-6949" fmla="*/ 1087133 w 3638574"/>
              <a:gd name="connsiteY4-6950" fmla="*/ 3238920 h 4492350"/>
              <a:gd name="connsiteX5-6951" fmla="*/ 389581 w 3638574"/>
              <a:gd name="connsiteY5-6952" fmla="*/ 2412005 h 4492350"/>
              <a:gd name="connsiteX6-6953" fmla="*/ 1719677 w 3638574"/>
              <a:gd name="connsiteY6-6954" fmla="*/ 3519376 h 4492350"/>
              <a:gd name="connsiteX7-6955" fmla="*/ 1627995 w 3638574"/>
              <a:gd name="connsiteY7-6956" fmla="*/ 2400346 h 4492350"/>
              <a:gd name="connsiteX8-6957" fmla="*/ 4198 w 3638574"/>
              <a:gd name="connsiteY8-6958" fmla="*/ 742880 h 4492350"/>
              <a:gd name="connsiteX9-6959" fmla="*/ 932867 w 3638574"/>
              <a:gd name="connsiteY9-6960" fmla="*/ 1924493 h 4492350"/>
              <a:gd name="connsiteX10-6961" fmla="*/ 1037607 w 3638574"/>
              <a:gd name="connsiteY10-6962" fmla="*/ 857226 h 4492350"/>
              <a:gd name="connsiteX11-6963" fmla="*/ 1138710 w 3638574"/>
              <a:gd name="connsiteY11-6964" fmla="*/ 2026621 h 4492350"/>
              <a:gd name="connsiteX12-6965" fmla="*/ 1658679 w 3638574"/>
              <a:gd name="connsiteY12-6966" fmla="*/ 2194318 h 4492350"/>
              <a:gd name="connsiteX13-6967" fmla="*/ 1900430 w 3638574"/>
              <a:gd name="connsiteY13-6968" fmla="*/ 0 h 4492350"/>
              <a:gd name="connsiteX14-6969" fmla="*/ 1971873 w 3638574"/>
              <a:gd name="connsiteY14-6970" fmla="*/ 986216 h 4492350"/>
              <a:gd name="connsiteX15-6971" fmla="*/ 1826002 w 3638574"/>
              <a:gd name="connsiteY15-6972" fmla="*/ 2060385 h 4492350"/>
              <a:gd name="connsiteX16-6973" fmla="*/ 2001533 w 3638574"/>
              <a:gd name="connsiteY16-6974" fmla="*/ 3046321 h 4492350"/>
              <a:gd name="connsiteX17-6975" fmla="*/ 2591546 w 3638574"/>
              <a:gd name="connsiteY17-6976" fmla="*/ 2519916 h 4492350"/>
              <a:gd name="connsiteX18-6977" fmla="*/ 2857733 w 3638574"/>
              <a:gd name="connsiteY18-6978" fmla="*/ 1291762 h 4492350"/>
              <a:gd name="connsiteX19-6979" fmla="*/ 2750848 w 3638574"/>
              <a:gd name="connsiteY19-6980" fmla="*/ 2383091 h 4492350"/>
              <a:gd name="connsiteX20-6981" fmla="*/ 3638574 w 3638574"/>
              <a:gd name="connsiteY20-6982" fmla="*/ 1124252 h 4492350"/>
              <a:gd name="connsiteX21-6983" fmla="*/ 2166244 w 3638574"/>
              <a:gd name="connsiteY21-6984" fmla="*/ 3370521 h 4492350"/>
              <a:gd name="connsiteX22-6985" fmla="*/ 2113081 w 3638574"/>
              <a:gd name="connsiteY22-6986" fmla="*/ 3817088 h 4492350"/>
              <a:gd name="connsiteX23-6987" fmla="*/ 3261397 w 3638574"/>
              <a:gd name="connsiteY23-6988" fmla="*/ 3094074 h 4492350"/>
              <a:gd name="connsiteX24-6989" fmla="*/ 2138356 w 3638574"/>
              <a:gd name="connsiteY24-6990" fmla="*/ 4030951 h 4492350"/>
              <a:gd name="connsiteX25-6991" fmla="*/ 2176877 w 3638574"/>
              <a:gd name="connsiteY25-6992" fmla="*/ 4476307 h 4492350"/>
              <a:gd name="connsiteX26-6993" fmla="*/ 2162233 w 3638574"/>
              <a:gd name="connsiteY26-6994" fmla="*/ 4491415 h 4492350"/>
              <a:gd name="connsiteX27-6995" fmla="*/ 1687779 w 3638574"/>
              <a:gd name="connsiteY27-6996" fmla="*/ 4492350 h 4492350"/>
              <a:gd name="connsiteX0-6997" fmla="*/ 1687779 w 3638574"/>
              <a:gd name="connsiteY0-6998" fmla="*/ 4492350 h 4492350"/>
              <a:gd name="connsiteX1-6999" fmla="*/ 1740942 w 3638574"/>
              <a:gd name="connsiteY1-7000" fmla="*/ 3785190 h 4492350"/>
              <a:gd name="connsiteX2-7001" fmla="*/ 1239812 w 3638574"/>
              <a:gd name="connsiteY2-7002" fmla="*/ 3369121 h 4492350"/>
              <a:gd name="connsiteX3-7003" fmla="*/ 0 w 3638574"/>
              <a:gd name="connsiteY3-7004" fmla="*/ 2917145 h 4492350"/>
              <a:gd name="connsiteX4-7005" fmla="*/ 1087133 w 3638574"/>
              <a:gd name="connsiteY4-7006" fmla="*/ 3238920 h 4492350"/>
              <a:gd name="connsiteX5-7007" fmla="*/ 389581 w 3638574"/>
              <a:gd name="connsiteY5-7008" fmla="*/ 2412005 h 4492350"/>
              <a:gd name="connsiteX6-7009" fmla="*/ 1719677 w 3638574"/>
              <a:gd name="connsiteY6-7010" fmla="*/ 3519376 h 4492350"/>
              <a:gd name="connsiteX7-7011" fmla="*/ 1627995 w 3638574"/>
              <a:gd name="connsiteY7-7012" fmla="*/ 2400346 h 4492350"/>
              <a:gd name="connsiteX8-7013" fmla="*/ 4198 w 3638574"/>
              <a:gd name="connsiteY8-7014" fmla="*/ 742880 h 4492350"/>
              <a:gd name="connsiteX9-7015" fmla="*/ 932867 w 3638574"/>
              <a:gd name="connsiteY9-7016" fmla="*/ 1924493 h 4492350"/>
              <a:gd name="connsiteX10-7017" fmla="*/ 1037607 w 3638574"/>
              <a:gd name="connsiteY10-7018" fmla="*/ 857226 h 4492350"/>
              <a:gd name="connsiteX11-7019" fmla="*/ 1138710 w 3638574"/>
              <a:gd name="connsiteY11-7020" fmla="*/ 2026621 h 4492350"/>
              <a:gd name="connsiteX12-7021" fmla="*/ 1658679 w 3638574"/>
              <a:gd name="connsiteY12-7022" fmla="*/ 2194318 h 4492350"/>
              <a:gd name="connsiteX13-7023" fmla="*/ 1900430 w 3638574"/>
              <a:gd name="connsiteY13-7024" fmla="*/ 0 h 4492350"/>
              <a:gd name="connsiteX14-7025" fmla="*/ 1971873 w 3638574"/>
              <a:gd name="connsiteY14-7026" fmla="*/ 986216 h 4492350"/>
              <a:gd name="connsiteX15-7027" fmla="*/ 1826002 w 3638574"/>
              <a:gd name="connsiteY15-7028" fmla="*/ 2060385 h 4492350"/>
              <a:gd name="connsiteX16-7029" fmla="*/ 2001533 w 3638574"/>
              <a:gd name="connsiteY16-7030" fmla="*/ 3046321 h 4492350"/>
              <a:gd name="connsiteX17-7031" fmla="*/ 2591546 w 3638574"/>
              <a:gd name="connsiteY17-7032" fmla="*/ 2519916 h 4492350"/>
              <a:gd name="connsiteX18-7033" fmla="*/ 2857733 w 3638574"/>
              <a:gd name="connsiteY18-7034" fmla="*/ 1291762 h 4492350"/>
              <a:gd name="connsiteX19-7035" fmla="*/ 2750848 w 3638574"/>
              <a:gd name="connsiteY19-7036" fmla="*/ 2383091 h 4492350"/>
              <a:gd name="connsiteX20-7037" fmla="*/ 3638574 w 3638574"/>
              <a:gd name="connsiteY20-7038" fmla="*/ 1124252 h 4492350"/>
              <a:gd name="connsiteX21-7039" fmla="*/ 2166244 w 3638574"/>
              <a:gd name="connsiteY21-7040" fmla="*/ 3370521 h 4492350"/>
              <a:gd name="connsiteX22-7041" fmla="*/ 2113081 w 3638574"/>
              <a:gd name="connsiteY22-7042" fmla="*/ 3817088 h 4492350"/>
              <a:gd name="connsiteX23-7043" fmla="*/ 3261397 w 3638574"/>
              <a:gd name="connsiteY23-7044" fmla="*/ 3094074 h 4492350"/>
              <a:gd name="connsiteX24-7045" fmla="*/ 2138356 w 3638574"/>
              <a:gd name="connsiteY24-7046" fmla="*/ 4030951 h 4492350"/>
              <a:gd name="connsiteX25-7047" fmla="*/ 2176877 w 3638574"/>
              <a:gd name="connsiteY25-7048" fmla="*/ 4476307 h 4492350"/>
              <a:gd name="connsiteX26-7049" fmla="*/ 2162233 w 3638574"/>
              <a:gd name="connsiteY26-7050" fmla="*/ 4491415 h 4492350"/>
              <a:gd name="connsiteX27-7051" fmla="*/ 1687779 w 3638574"/>
              <a:gd name="connsiteY27-7052" fmla="*/ 4492350 h 4492350"/>
              <a:gd name="connsiteX0-7053" fmla="*/ 1687779 w 3638574"/>
              <a:gd name="connsiteY0-7054" fmla="*/ 4492350 h 4492350"/>
              <a:gd name="connsiteX1-7055" fmla="*/ 1740942 w 3638574"/>
              <a:gd name="connsiteY1-7056" fmla="*/ 3785190 h 4492350"/>
              <a:gd name="connsiteX2-7057" fmla="*/ 1239812 w 3638574"/>
              <a:gd name="connsiteY2-7058" fmla="*/ 3369121 h 4492350"/>
              <a:gd name="connsiteX3-7059" fmla="*/ 0 w 3638574"/>
              <a:gd name="connsiteY3-7060" fmla="*/ 2917145 h 4492350"/>
              <a:gd name="connsiteX4-7061" fmla="*/ 1087133 w 3638574"/>
              <a:gd name="connsiteY4-7062" fmla="*/ 3238920 h 4492350"/>
              <a:gd name="connsiteX5-7063" fmla="*/ 389581 w 3638574"/>
              <a:gd name="connsiteY5-7064" fmla="*/ 2412005 h 4492350"/>
              <a:gd name="connsiteX6-7065" fmla="*/ 1719677 w 3638574"/>
              <a:gd name="connsiteY6-7066" fmla="*/ 3519376 h 4492350"/>
              <a:gd name="connsiteX7-7067" fmla="*/ 1627995 w 3638574"/>
              <a:gd name="connsiteY7-7068" fmla="*/ 2400346 h 4492350"/>
              <a:gd name="connsiteX8-7069" fmla="*/ 4198 w 3638574"/>
              <a:gd name="connsiteY8-7070" fmla="*/ 742880 h 4492350"/>
              <a:gd name="connsiteX9-7071" fmla="*/ 932867 w 3638574"/>
              <a:gd name="connsiteY9-7072" fmla="*/ 1924493 h 4492350"/>
              <a:gd name="connsiteX10-7073" fmla="*/ 1037607 w 3638574"/>
              <a:gd name="connsiteY10-7074" fmla="*/ 857226 h 4492350"/>
              <a:gd name="connsiteX11-7075" fmla="*/ 1138710 w 3638574"/>
              <a:gd name="connsiteY11-7076" fmla="*/ 2026621 h 4492350"/>
              <a:gd name="connsiteX12-7077" fmla="*/ 1658679 w 3638574"/>
              <a:gd name="connsiteY12-7078" fmla="*/ 2194318 h 4492350"/>
              <a:gd name="connsiteX13-7079" fmla="*/ 1900430 w 3638574"/>
              <a:gd name="connsiteY13-7080" fmla="*/ 0 h 4492350"/>
              <a:gd name="connsiteX14-7081" fmla="*/ 1971873 w 3638574"/>
              <a:gd name="connsiteY14-7082" fmla="*/ 986216 h 4492350"/>
              <a:gd name="connsiteX15-7083" fmla="*/ 1826002 w 3638574"/>
              <a:gd name="connsiteY15-7084" fmla="*/ 2060385 h 4492350"/>
              <a:gd name="connsiteX16-7085" fmla="*/ 2001533 w 3638574"/>
              <a:gd name="connsiteY16-7086" fmla="*/ 3046321 h 4492350"/>
              <a:gd name="connsiteX17-7087" fmla="*/ 2591546 w 3638574"/>
              <a:gd name="connsiteY17-7088" fmla="*/ 2519916 h 4492350"/>
              <a:gd name="connsiteX18-7089" fmla="*/ 2857733 w 3638574"/>
              <a:gd name="connsiteY18-7090" fmla="*/ 1291762 h 4492350"/>
              <a:gd name="connsiteX19-7091" fmla="*/ 2750848 w 3638574"/>
              <a:gd name="connsiteY19-7092" fmla="*/ 2383091 h 4492350"/>
              <a:gd name="connsiteX20-7093" fmla="*/ 3638574 w 3638574"/>
              <a:gd name="connsiteY20-7094" fmla="*/ 1124252 h 4492350"/>
              <a:gd name="connsiteX21-7095" fmla="*/ 2166244 w 3638574"/>
              <a:gd name="connsiteY21-7096" fmla="*/ 3370521 h 4492350"/>
              <a:gd name="connsiteX22-7097" fmla="*/ 2113081 w 3638574"/>
              <a:gd name="connsiteY22-7098" fmla="*/ 3817088 h 4492350"/>
              <a:gd name="connsiteX23-7099" fmla="*/ 3261397 w 3638574"/>
              <a:gd name="connsiteY23-7100" fmla="*/ 3094074 h 4492350"/>
              <a:gd name="connsiteX24-7101" fmla="*/ 2138356 w 3638574"/>
              <a:gd name="connsiteY24-7102" fmla="*/ 4030951 h 4492350"/>
              <a:gd name="connsiteX25-7103" fmla="*/ 2176877 w 3638574"/>
              <a:gd name="connsiteY25-7104" fmla="*/ 4476307 h 4492350"/>
              <a:gd name="connsiteX26-7105" fmla="*/ 2162233 w 3638574"/>
              <a:gd name="connsiteY26-7106" fmla="*/ 4491415 h 4492350"/>
              <a:gd name="connsiteX27-7107" fmla="*/ 1687779 w 3638574"/>
              <a:gd name="connsiteY27-7108" fmla="*/ 4492350 h 4492350"/>
              <a:gd name="connsiteX0-7109" fmla="*/ 1687779 w 3638574"/>
              <a:gd name="connsiteY0-7110" fmla="*/ 4492350 h 4492350"/>
              <a:gd name="connsiteX1-7111" fmla="*/ 1740942 w 3638574"/>
              <a:gd name="connsiteY1-7112" fmla="*/ 3785190 h 4492350"/>
              <a:gd name="connsiteX2-7113" fmla="*/ 1239812 w 3638574"/>
              <a:gd name="connsiteY2-7114" fmla="*/ 3369121 h 4492350"/>
              <a:gd name="connsiteX3-7115" fmla="*/ 0 w 3638574"/>
              <a:gd name="connsiteY3-7116" fmla="*/ 2917145 h 4492350"/>
              <a:gd name="connsiteX4-7117" fmla="*/ 1087133 w 3638574"/>
              <a:gd name="connsiteY4-7118" fmla="*/ 3238920 h 4492350"/>
              <a:gd name="connsiteX5-7119" fmla="*/ 389581 w 3638574"/>
              <a:gd name="connsiteY5-7120" fmla="*/ 2412005 h 4492350"/>
              <a:gd name="connsiteX6-7121" fmla="*/ 1719677 w 3638574"/>
              <a:gd name="connsiteY6-7122" fmla="*/ 3519376 h 4492350"/>
              <a:gd name="connsiteX7-7123" fmla="*/ 1627995 w 3638574"/>
              <a:gd name="connsiteY7-7124" fmla="*/ 2400346 h 4492350"/>
              <a:gd name="connsiteX8-7125" fmla="*/ 4198 w 3638574"/>
              <a:gd name="connsiteY8-7126" fmla="*/ 742880 h 4492350"/>
              <a:gd name="connsiteX9-7127" fmla="*/ 932867 w 3638574"/>
              <a:gd name="connsiteY9-7128" fmla="*/ 1924493 h 4492350"/>
              <a:gd name="connsiteX10-7129" fmla="*/ 1037607 w 3638574"/>
              <a:gd name="connsiteY10-7130" fmla="*/ 857226 h 4492350"/>
              <a:gd name="connsiteX11-7131" fmla="*/ 1138710 w 3638574"/>
              <a:gd name="connsiteY11-7132" fmla="*/ 2026621 h 4492350"/>
              <a:gd name="connsiteX12-7133" fmla="*/ 1646038 w 3638574"/>
              <a:gd name="connsiteY12-7134" fmla="*/ 2198532 h 4492350"/>
              <a:gd name="connsiteX13-7135" fmla="*/ 1900430 w 3638574"/>
              <a:gd name="connsiteY13-7136" fmla="*/ 0 h 4492350"/>
              <a:gd name="connsiteX14-7137" fmla="*/ 1971873 w 3638574"/>
              <a:gd name="connsiteY14-7138" fmla="*/ 986216 h 4492350"/>
              <a:gd name="connsiteX15-7139" fmla="*/ 1826002 w 3638574"/>
              <a:gd name="connsiteY15-7140" fmla="*/ 2060385 h 4492350"/>
              <a:gd name="connsiteX16-7141" fmla="*/ 2001533 w 3638574"/>
              <a:gd name="connsiteY16-7142" fmla="*/ 3046321 h 4492350"/>
              <a:gd name="connsiteX17-7143" fmla="*/ 2591546 w 3638574"/>
              <a:gd name="connsiteY17-7144" fmla="*/ 2519916 h 4492350"/>
              <a:gd name="connsiteX18-7145" fmla="*/ 2857733 w 3638574"/>
              <a:gd name="connsiteY18-7146" fmla="*/ 1291762 h 4492350"/>
              <a:gd name="connsiteX19-7147" fmla="*/ 2750848 w 3638574"/>
              <a:gd name="connsiteY19-7148" fmla="*/ 2383091 h 4492350"/>
              <a:gd name="connsiteX20-7149" fmla="*/ 3638574 w 3638574"/>
              <a:gd name="connsiteY20-7150" fmla="*/ 1124252 h 4492350"/>
              <a:gd name="connsiteX21-7151" fmla="*/ 2166244 w 3638574"/>
              <a:gd name="connsiteY21-7152" fmla="*/ 3370521 h 4492350"/>
              <a:gd name="connsiteX22-7153" fmla="*/ 2113081 w 3638574"/>
              <a:gd name="connsiteY22-7154" fmla="*/ 3817088 h 4492350"/>
              <a:gd name="connsiteX23-7155" fmla="*/ 3261397 w 3638574"/>
              <a:gd name="connsiteY23-7156" fmla="*/ 3094074 h 4492350"/>
              <a:gd name="connsiteX24-7157" fmla="*/ 2138356 w 3638574"/>
              <a:gd name="connsiteY24-7158" fmla="*/ 4030951 h 4492350"/>
              <a:gd name="connsiteX25-7159" fmla="*/ 2176877 w 3638574"/>
              <a:gd name="connsiteY25-7160" fmla="*/ 4476307 h 4492350"/>
              <a:gd name="connsiteX26-7161" fmla="*/ 2162233 w 3638574"/>
              <a:gd name="connsiteY26-7162" fmla="*/ 4491415 h 4492350"/>
              <a:gd name="connsiteX27-7163" fmla="*/ 1687779 w 3638574"/>
              <a:gd name="connsiteY27-7164" fmla="*/ 4492350 h 4492350"/>
              <a:gd name="connsiteX0-7165" fmla="*/ 1687779 w 3638574"/>
              <a:gd name="connsiteY0-7166" fmla="*/ 4492350 h 4492350"/>
              <a:gd name="connsiteX1-7167" fmla="*/ 1719873 w 3638574"/>
              <a:gd name="connsiteY1-7168" fmla="*/ 3785190 h 4492350"/>
              <a:gd name="connsiteX2-7169" fmla="*/ 1239812 w 3638574"/>
              <a:gd name="connsiteY2-7170" fmla="*/ 3369121 h 4492350"/>
              <a:gd name="connsiteX3-7171" fmla="*/ 0 w 3638574"/>
              <a:gd name="connsiteY3-7172" fmla="*/ 2917145 h 4492350"/>
              <a:gd name="connsiteX4-7173" fmla="*/ 1087133 w 3638574"/>
              <a:gd name="connsiteY4-7174" fmla="*/ 3238920 h 4492350"/>
              <a:gd name="connsiteX5-7175" fmla="*/ 389581 w 3638574"/>
              <a:gd name="connsiteY5-7176" fmla="*/ 2412005 h 4492350"/>
              <a:gd name="connsiteX6-7177" fmla="*/ 1719677 w 3638574"/>
              <a:gd name="connsiteY6-7178" fmla="*/ 3519376 h 4492350"/>
              <a:gd name="connsiteX7-7179" fmla="*/ 1627995 w 3638574"/>
              <a:gd name="connsiteY7-7180" fmla="*/ 2400346 h 4492350"/>
              <a:gd name="connsiteX8-7181" fmla="*/ 4198 w 3638574"/>
              <a:gd name="connsiteY8-7182" fmla="*/ 742880 h 4492350"/>
              <a:gd name="connsiteX9-7183" fmla="*/ 932867 w 3638574"/>
              <a:gd name="connsiteY9-7184" fmla="*/ 1924493 h 4492350"/>
              <a:gd name="connsiteX10-7185" fmla="*/ 1037607 w 3638574"/>
              <a:gd name="connsiteY10-7186" fmla="*/ 857226 h 4492350"/>
              <a:gd name="connsiteX11-7187" fmla="*/ 1138710 w 3638574"/>
              <a:gd name="connsiteY11-7188" fmla="*/ 2026621 h 4492350"/>
              <a:gd name="connsiteX12-7189" fmla="*/ 1646038 w 3638574"/>
              <a:gd name="connsiteY12-7190" fmla="*/ 2198532 h 4492350"/>
              <a:gd name="connsiteX13-7191" fmla="*/ 1900430 w 3638574"/>
              <a:gd name="connsiteY13-7192" fmla="*/ 0 h 4492350"/>
              <a:gd name="connsiteX14-7193" fmla="*/ 1971873 w 3638574"/>
              <a:gd name="connsiteY14-7194" fmla="*/ 986216 h 4492350"/>
              <a:gd name="connsiteX15-7195" fmla="*/ 1826002 w 3638574"/>
              <a:gd name="connsiteY15-7196" fmla="*/ 2060385 h 4492350"/>
              <a:gd name="connsiteX16-7197" fmla="*/ 2001533 w 3638574"/>
              <a:gd name="connsiteY16-7198" fmla="*/ 3046321 h 4492350"/>
              <a:gd name="connsiteX17-7199" fmla="*/ 2591546 w 3638574"/>
              <a:gd name="connsiteY17-7200" fmla="*/ 2519916 h 4492350"/>
              <a:gd name="connsiteX18-7201" fmla="*/ 2857733 w 3638574"/>
              <a:gd name="connsiteY18-7202" fmla="*/ 1291762 h 4492350"/>
              <a:gd name="connsiteX19-7203" fmla="*/ 2750848 w 3638574"/>
              <a:gd name="connsiteY19-7204" fmla="*/ 2383091 h 4492350"/>
              <a:gd name="connsiteX20-7205" fmla="*/ 3638574 w 3638574"/>
              <a:gd name="connsiteY20-7206" fmla="*/ 1124252 h 4492350"/>
              <a:gd name="connsiteX21-7207" fmla="*/ 2166244 w 3638574"/>
              <a:gd name="connsiteY21-7208" fmla="*/ 3370521 h 4492350"/>
              <a:gd name="connsiteX22-7209" fmla="*/ 2113081 w 3638574"/>
              <a:gd name="connsiteY22-7210" fmla="*/ 3817088 h 4492350"/>
              <a:gd name="connsiteX23-7211" fmla="*/ 3261397 w 3638574"/>
              <a:gd name="connsiteY23-7212" fmla="*/ 3094074 h 4492350"/>
              <a:gd name="connsiteX24-7213" fmla="*/ 2138356 w 3638574"/>
              <a:gd name="connsiteY24-7214" fmla="*/ 4030951 h 4492350"/>
              <a:gd name="connsiteX25-7215" fmla="*/ 2176877 w 3638574"/>
              <a:gd name="connsiteY25-7216" fmla="*/ 4476307 h 4492350"/>
              <a:gd name="connsiteX26-7217" fmla="*/ 2162233 w 3638574"/>
              <a:gd name="connsiteY26-7218" fmla="*/ 4491415 h 4492350"/>
              <a:gd name="connsiteX27-7219" fmla="*/ 1687779 w 3638574"/>
              <a:gd name="connsiteY27-7220" fmla="*/ 4492350 h 4492350"/>
              <a:gd name="connsiteX0-7221" fmla="*/ 1687779 w 3638574"/>
              <a:gd name="connsiteY0-7222" fmla="*/ 4492350 h 4492350"/>
              <a:gd name="connsiteX1-7223" fmla="*/ 1703018 w 3638574"/>
              <a:gd name="connsiteY1-7224" fmla="*/ 3785190 h 4492350"/>
              <a:gd name="connsiteX2-7225" fmla="*/ 1239812 w 3638574"/>
              <a:gd name="connsiteY2-7226" fmla="*/ 3369121 h 4492350"/>
              <a:gd name="connsiteX3-7227" fmla="*/ 0 w 3638574"/>
              <a:gd name="connsiteY3-7228" fmla="*/ 2917145 h 4492350"/>
              <a:gd name="connsiteX4-7229" fmla="*/ 1087133 w 3638574"/>
              <a:gd name="connsiteY4-7230" fmla="*/ 3238920 h 4492350"/>
              <a:gd name="connsiteX5-7231" fmla="*/ 389581 w 3638574"/>
              <a:gd name="connsiteY5-7232" fmla="*/ 2412005 h 4492350"/>
              <a:gd name="connsiteX6-7233" fmla="*/ 1719677 w 3638574"/>
              <a:gd name="connsiteY6-7234" fmla="*/ 3519376 h 4492350"/>
              <a:gd name="connsiteX7-7235" fmla="*/ 1627995 w 3638574"/>
              <a:gd name="connsiteY7-7236" fmla="*/ 2400346 h 4492350"/>
              <a:gd name="connsiteX8-7237" fmla="*/ 4198 w 3638574"/>
              <a:gd name="connsiteY8-7238" fmla="*/ 742880 h 4492350"/>
              <a:gd name="connsiteX9-7239" fmla="*/ 932867 w 3638574"/>
              <a:gd name="connsiteY9-7240" fmla="*/ 1924493 h 4492350"/>
              <a:gd name="connsiteX10-7241" fmla="*/ 1037607 w 3638574"/>
              <a:gd name="connsiteY10-7242" fmla="*/ 857226 h 4492350"/>
              <a:gd name="connsiteX11-7243" fmla="*/ 1138710 w 3638574"/>
              <a:gd name="connsiteY11-7244" fmla="*/ 2026621 h 4492350"/>
              <a:gd name="connsiteX12-7245" fmla="*/ 1646038 w 3638574"/>
              <a:gd name="connsiteY12-7246" fmla="*/ 2198532 h 4492350"/>
              <a:gd name="connsiteX13-7247" fmla="*/ 1900430 w 3638574"/>
              <a:gd name="connsiteY13-7248" fmla="*/ 0 h 4492350"/>
              <a:gd name="connsiteX14-7249" fmla="*/ 1971873 w 3638574"/>
              <a:gd name="connsiteY14-7250" fmla="*/ 986216 h 4492350"/>
              <a:gd name="connsiteX15-7251" fmla="*/ 1826002 w 3638574"/>
              <a:gd name="connsiteY15-7252" fmla="*/ 2060385 h 4492350"/>
              <a:gd name="connsiteX16-7253" fmla="*/ 2001533 w 3638574"/>
              <a:gd name="connsiteY16-7254" fmla="*/ 3046321 h 4492350"/>
              <a:gd name="connsiteX17-7255" fmla="*/ 2591546 w 3638574"/>
              <a:gd name="connsiteY17-7256" fmla="*/ 2519916 h 4492350"/>
              <a:gd name="connsiteX18-7257" fmla="*/ 2857733 w 3638574"/>
              <a:gd name="connsiteY18-7258" fmla="*/ 1291762 h 4492350"/>
              <a:gd name="connsiteX19-7259" fmla="*/ 2750848 w 3638574"/>
              <a:gd name="connsiteY19-7260" fmla="*/ 2383091 h 4492350"/>
              <a:gd name="connsiteX20-7261" fmla="*/ 3638574 w 3638574"/>
              <a:gd name="connsiteY20-7262" fmla="*/ 1124252 h 4492350"/>
              <a:gd name="connsiteX21-7263" fmla="*/ 2166244 w 3638574"/>
              <a:gd name="connsiteY21-7264" fmla="*/ 3370521 h 4492350"/>
              <a:gd name="connsiteX22-7265" fmla="*/ 2113081 w 3638574"/>
              <a:gd name="connsiteY22-7266" fmla="*/ 3817088 h 4492350"/>
              <a:gd name="connsiteX23-7267" fmla="*/ 3261397 w 3638574"/>
              <a:gd name="connsiteY23-7268" fmla="*/ 3094074 h 4492350"/>
              <a:gd name="connsiteX24-7269" fmla="*/ 2138356 w 3638574"/>
              <a:gd name="connsiteY24-7270" fmla="*/ 4030951 h 4492350"/>
              <a:gd name="connsiteX25-7271" fmla="*/ 2176877 w 3638574"/>
              <a:gd name="connsiteY25-7272" fmla="*/ 4476307 h 4492350"/>
              <a:gd name="connsiteX26-7273" fmla="*/ 2162233 w 3638574"/>
              <a:gd name="connsiteY26-7274" fmla="*/ 4491415 h 4492350"/>
              <a:gd name="connsiteX27-7275" fmla="*/ 1687779 w 3638574"/>
              <a:gd name="connsiteY27-7276" fmla="*/ 4492350 h 4492350"/>
              <a:gd name="connsiteX0-7277" fmla="*/ 1687779 w 3638574"/>
              <a:gd name="connsiteY0-7278" fmla="*/ 4492350 h 4492350"/>
              <a:gd name="connsiteX1-7279" fmla="*/ 1703018 w 3638574"/>
              <a:gd name="connsiteY1-7280" fmla="*/ 3785190 h 4492350"/>
              <a:gd name="connsiteX2-7281" fmla="*/ 1239812 w 3638574"/>
              <a:gd name="connsiteY2-7282" fmla="*/ 3369121 h 4492350"/>
              <a:gd name="connsiteX3-7283" fmla="*/ 0 w 3638574"/>
              <a:gd name="connsiteY3-7284" fmla="*/ 2917145 h 4492350"/>
              <a:gd name="connsiteX4-7285" fmla="*/ 1087133 w 3638574"/>
              <a:gd name="connsiteY4-7286" fmla="*/ 3238920 h 4492350"/>
              <a:gd name="connsiteX5-7287" fmla="*/ 389581 w 3638574"/>
              <a:gd name="connsiteY5-7288" fmla="*/ 2412005 h 4492350"/>
              <a:gd name="connsiteX6-7289" fmla="*/ 1719677 w 3638574"/>
              <a:gd name="connsiteY6-7290" fmla="*/ 3519376 h 4492350"/>
              <a:gd name="connsiteX7-7291" fmla="*/ 1627995 w 3638574"/>
              <a:gd name="connsiteY7-7292" fmla="*/ 2400346 h 4492350"/>
              <a:gd name="connsiteX8-7293" fmla="*/ 4198 w 3638574"/>
              <a:gd name="connsiteY8-7294" fmla="*/ 742880 h 4492350"/>
              <a:gd name="connsiteX9-7295" fmla="*/ 932867 w 3638574"/>
              <a:gd name="connsiteY9-7296" fmla="*/ 1924493 h 4492350"/>
              <a:gd name="connsiteX10-7297" fmla="*/ 1037607 w 3638574"/>
              <a:gd name="connsiteY10-7298" fmla="*/ 857226 h 4492350"/>
              <a:gd name="connsiteX11-7299" fmla="*/ 1138710 w 3638574"/>
              <a:gd name="connsiteY11-7300" fmla="*/ 2026621 h 4492350"/>
              <a:gd name="connsiteX12-7301" fmla="*/ 1646038 w 3638574"/>
              <a:gd name="connsiteY12-7302" fmla="*/ 2198532 h 4492350"/>
              <a:gd name="connsiteX13-7303" fmla="*/ 1900430 w 3638574"/>
              <a:gd name="connsiteY13-7304" fmla="*/ 0 h 4492350"/>
              <a:gd name="connsiteX14-7305" fmla="*/ 1971873 w 3638574"/>
              <a:gd name="connsiteY14-7306" fmla="*/ 986216 h 4492350"/>
              <a:gd name="connsiteX15-7307" fmla="*/ 1826002 w 3638574"/>
              <a:gd name="connsiteY15-7308" fmla="*/ 2060385 h 4492350"/>
              <a:gd name="connsiteX16-7309" fmla="*/ 2001533 w 3638574"/>
              <a:gd name="connsiteY16-7310" fmla="*/ 3046321 h 4492350"/>
              <a:gd name="connsiteX17-7311" fmla="*/ 2591546 w 3638574"/>
              <a:gd name="connsiteY17-7312" fmla="*/ 2519916 h 4492350"/>
              <a:gd name="connsiteX18-7313" fmla="*/ 2857733 w 3638574"/>
              <a:gd name="connsiteY18-7314" fmla="*/ 1291762 h 4492350"/>
              <a:gd name="connsiteX19-7315" fmla="*/ 2750848 w 3638574"/>
              <a:gd name="connsiteY19-7316" fmla="*/ 2383091 h 4492350"/>
              <a:gd name="connsiteX20-7317" fmla="*/ 3638574 w 3638574"/>
              <a:gd name="connsiteY20-7318" fmla="*/ 1124252 h 4492350"/>
              <a:gd name="connsiteX21-7319" fmla="*/ 2166244 w 3638574"/>
              <a:gd name="connsiteY21-7320" fmla="*/ 3370521 h 4492350"/>
              <a:gd name="connsiteX22-7321" fmla="*/ 2121509 w 3638574"/>
              <a:gd name="connsiteY22-7322" fmla="*/ 3808660 h 4492350"/>
              <a:gd name="connsiteX23-7323" fmla="*/ 3261397 w 3638574"/>
              <a:gd name="connsiteY23-7324" fmla="*/ 3094074 h 4492350"/>
              <a:gd name="connsiteX24-7325" fmla="*/ 2138356 w 3638574"/>
              <a:gd name="connsiteY24-7326" fmla="*/ 4030951 h 4492350"/>
              <a:gd name="connsiteX25-7327" fmla="*/ 2176877 w 3638574"/>
              <a:gd name="connsiteY25-7328" fmla="*/ 4476307 h 4492350"/>
              <a:gd name="connsiteX26-7329" fmla="*/ 2162233 w 3638574"/>
              <a:gd name="connsiteY26-7330" fmla="*/ 4491415 h 4492350"/>
              <a:gd name="connsiteX27-7331" fmla="*/ 1687779 w 3638574"/>
              <a:gd name="connsiteY27-7332" fmla="*/ 4492350 h 44923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163" y="connsiteY27-164"/>
              </a:cxn>
            </a:cxnLst>
            <a:rect l="l" t="t" r="r" b="b"/>
            <a:pathLst>
              <a:path w="3638574" h="4492350">
                <a:moveTo>
                  <a:pt x="1687779" y="4492350"/>
                </a:moveTo>
                <a:cubicBezTo>
                  <a:pt x="1649353" y="4280693"/>
                  <a:pt x="1685297" y="4020910"/>
                  <a:pt x="1703018" y="3785190"/>
                </a:cubicBezTo>
                <a:lnTo>
                  <a:pt x="1239812" y="3369121"/>
                </a:lnTo>
                <a:cubicBezTo>
                  <a:pt x="710236" y="3436368"/>
                  <a:pt x="325039" y="3138656"/>
                  <a:pt x="0" y="2917145"/>
                </a:cubicBezTo>
                <a:cubicBezTo>
                  <a:pt x="370399" y="3119320"/>
                  <a:pt x="1037576" y="3333525"/>
                  <a:pt x="1087133" y="3238920"/>
                </a:cubicBezTo>
                <a:cubicBezTo>
                  <a:pt x="945521" y="3141082"/>
                  <a:pt x="539214" y="2730422"/>
                  <a:pt x="389581" y="2412005"/>
                </a:cubicBezTo>
                <a:cubicBezTo>
                  <a:pt x="859682" y="2946896"/>
                  <a:pt x="1430048" y="3277253"/>
                  <a:pt x="1719677" y="3519376"/>
                </a:cubicBezTo>
                <a:cubicBezTo>
                  <a:pt x="1735906" y="3304113"/>
                  <a:pt x="1659893" y="2776030"/>
                  <a:pt x="1627995" y="2400346"/>
                </a:cubicBezTo>
                <a:cubicBezTo>
                  <a:pt x="725782" y="2160678"/>
                  <a:pt x="172484" y="1536000"/>
                  <a:pt x="4198" y="742880"/>
                </a:cubicBezTo>
                <a:cubicBezTo>
                  <a:pt x="248250" y="1210277"/>
                  <a:pt x="456205" y="1649601"/>
                  <a:pt x="932867" y="1924493"/>
                </a:cubicBezTo>
                <a:cubicBezTo>
                  <a:pt x="1158949" y="1666327"/>
                  <a:pt x="1108304" y="1211645"/>
                  <a:pt x="1037607" y="857226"/>
                </a:cubicBezTo>
                <a:cubicBezTo>
                  <a:pt x="1222371" y="1153446"/>
                  <a:pt x="1266767" y="1586023"/>
                  <a:pt x="1138710" y="2026621"/>
                </a:cubicBezTo>
                <a:cubicBezTo>
                  <a:pt x="1250538" y="2109256"/>
                  <a:pt x="1570304" y="2252254"/>
                  <a:pt x="1646038" y="2198532"/>
                </a:cubicBezTo>
                <a:cubicBezTo>
                  <a:pt x="1690527" y="1476450"/>
                  <a:pt x="1904067" y="874481"/>
                  <a:pt x="1900430" y="0"/>
                </a:cubicBezTo>
                <a:cubicBezTo>
                  <a:pt x="1976693" y="192349"/>
                  <a:pt x="2017482" y="645373"/>
                  <a:pt x="1971873" y="986216"/>
                </a:cubicBezTo>
                <a:cubicBezTo>
                  <a:pt x="1947436" y="1177213"/>
                  <a:pt x="1846749" y="1657958"/>
                  <a:pt x="1826002" y="2060385"/>
                </a:cubicBezTo>
                <a:cubicBezTo>
                  <a:pt x="1811014" y="2351099"/>
                  <a:pt x="1951043" y="3007770"/>
                  <a:pt x="2001533" y="3046321"/>
                </a:cubicBezTo>
                <a:cubicBezTo>
                  <a:pt x="2041794" y="3055338"/>
                  <a:pt x="2575349" y="2567047"/>
                  <a:pt x="2591546" y="2519916"/>
                </a:cubicBezTo>
                <a:cubicBezTo>
                  <a:pt x="2482423" y="2107858"/>
                  <a:pt x="2569814" y="1503293"/>
                  <a:pt x="2857733" y="1291762"/>
                </a:cubicBezTo>
                <a:cubicBezTo>
                  <a:pt x="2648315" y="1639496"/>
                  <a:pt x="2663487" y="2195777"/>
                  <a:pt x="2750848" y="2383091"/>
                </a:cubicBezTo>
                <a:cubicBezTo>
                  <a:pt x="3066810" y="2282983"/>
                  <a:pt x="3503085" y="1513118"/>
                  <a:pt x="3638574" y="1124252"/>
                </a:cubicBezTo>
                <a:cubicBezTo>
                  <a:pt x="3492704" y="2254009"/>
                  <a:pt x="2460505" y="2814271"/>
                  <a:pt x="2166244" y="3370521"/>
                </a:cubicBezTo>
                <a:cubicBezTo>
                  <a:pt x="2148523" y="3519377"/>
                  <a:pt x="2147251" y="3667825"/>
                  <a:pt x="2121509" y="3808660"/>
                </a:cubicBezTo>
                <a:cubicBezTo>
                  <a:pt x="2452144" y="3808286"/>
                  <a:pt x="3159362" y="3298984"/>
                  <a:pt x="3261397" y="3094074"/>
                </a:cubicBezTo>
                <a:cubicBezTo>
                  <a:pt x="3262702" y="3429094"/>
                  <a:pt x="2493987" y="3820258"/>
                  <a:pt x="2138356" y="4030951"/>
                </a:cubicBezTo>
                <a:cubicBezTo>
                  <a:pt x="2116438" y="4040371"/>
                  <a:pt x="2182753" y="4334539"/>
                  <a:pt x="2176877" y="4476307"/>
                </a:cubicBezTo>
                <a:cubicBezTo>
                  <a:pt x="2170659" y="4477332"/>
                  <a:pt x="2168451" y="4490390"/>
                  <a:pt x="2162233" y="4491415"/>
                </a:cubicBezTo>
                <a:lnTo>
                  <a:pt x="1687779" y="4492350"/>
                </a:lnTo>
                <a:close/>
              </a:path>
            </a:pathLst>
          </a:custGeom>
          <a:blipFill dpi="0" rotWithShape="1">
            <a:blip r:embed="rId2"/>
            <a:srcRect/>
            <a:stretch>
              <a:fillRect/>
            </a:stretch>
          </a:blipFill>
          <a:ln w="6350" cap="flat" cmpd="sng" algn="ctr">
            <a:noFill/>
            <a:prstDash val="solid"/>
          </a:ln>
          <a:effectLst/>
        </p:spPr>
        <p:txBody>
          <a:bodyPr lIns="68580" tIns="34290" rIns="68580" bIns="34290" rtlCol="0" anchor="ctr"/>
          <a:lstStyle/>
          <a:p>
            <a:pPr algn="ctr" defTabSz="914400">
              <a:defRPr/>
            </a:pPr>
            <a:endParaRPr lang="zh-CN" altLang="en-US" sz="1800" kern="0" dirty="0" smtClean="0">
              <a:solidFill>
                <a:prstClr val="black"/>
              </a:solidFill>
              <a:latin typeface="Calibri" panose="020F0502020204030204"/>
            </a:endParaRPr>
          </a:p>
        </p:txBody>
      </p:sp>
      <p:grpSp>
        <p:nvGrpSpPr>
          <p:cNvPr id="35" name="组合 34"/>
          <p:cNvGrpSpPr/>
          <p:nvPr/>
        </p:nvGrpSpPr>
        <p:grpSpPr>
          <a:xfrm>
            <a:off x="5580637" y="1334950"/>
            <a:ext cx="4128904" cy="3565450"/>
            <a:chOff x="5527231" y="954156"/>
            <a:chExt cx="5505205" cy="4753933"/>
          </a:xfrm>
        </p:grpSpPr>
        <p:sp>
          <p:nvSpPr>
            <p:cNvPr id="36" name="椭圆 35"/>
            <p:cNvSpPr>
              <a:spLocks noChangeAspect="1"/>
            </p:cNvSpPr>
            <p:nvPr/>
          </p:nvSpPr>
          <p:spPr>
            <a:xfrm>
              <a:off x="8193551" y="954156"/>
              <a:ext cx="664202" cy="664199"/>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glow rad="190500">
                <a:srgbClr val="FF0000">
                  <a:alpha val="46000"/>
                </a:srgbClr>
              </a:glow>
              <a:softEdge rad="0"/>
            </a:effectLst>
          </p:spPr>
          <p:txBody>
            <a:bodyPr vert="horz" wrap="square" lIns="91440" tIns="45720" rIns="91440" bIns="45720" numCol="1" anchor="t" anchorCtr="0" compatLnSpc="1"/>
            <a:lstStyle/>
            <a:p>
              <a:pPr defTabSz="914400"/>
              <a:endParaRPr lang="zh-CN" altLang="en-US" sz="1800" dirty="0">
                <a:solidFill>
                  <a:prstClr val="white"/>
                </a:solidFill>
                <a:latin typeface="Calibri" panose="020F0502020204030204"/>
              </a:endParaRPr>
            </a:p>
          </p:txBody>
        </p:sp>
        <p:sp>
          <p:nvSpPr>
            <p:cNvPr id="37" name="椭圆 36"/>
            <p:cNvSpPr>
              <a:spLocks noChangeAspect="1"/>
            </p:cNvSpPr>
            <p:nvPr/>
          </p:nvSpPr>
          <p:spPr>
            <a:xfrm>
              <a:off x="10401724" y="2303011"/>
              <a:ext cx="630712" cy="630709"/>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a:effectLst>
              <a:glow rad="190500">
                <a:srgbClr val="EFA5EC">
                  <a:alpha val="33000"/>
                </a:srgbClr>
              </a:glow>
              <a:softEdge rad="0"/>
            </a:effectLst>
          </p:spPr>
          <p:txBody>
            <a:bodyPr vert="horz" wrap="square" lIns="91440" tIns="45720" rIns="91440" bIns="45720" numCol="1" anchor="t" anchorCtr="0" compatLnSpc="1"/>
            <a:lstStyle/>
            <a:p>
              <a:pPr defTabSz="914400"/>
              <a:endParaRPr lang="zh-CN" altLang="en-US" sz="1800" dirty="0">
                <a:solidFill>
                  <a:prstClr val="white"/>
                </a:solidFill>
                <a:latin typeface="Calibri" panose="020F0502020204030204"/>
              </a:endParaRPr>
            </a:p>
          </p:txBody>
        </p:sp>
        <p:sp>
          <p:nvSpPr>
            <p:cNvPr id="38" name="椭圆 37"/>
            <p:cNvSpPr>
              <a:spLocks noChangeAspect="1"/>
            </p:cNvSpPr>
            <p:nvPr/>
          </p:nvSpPr>
          <p:spPr>
            <a:xfrm>
              <a:off x="5944742" y="1618354"/>
              <a:ext cx="858517" cy="858513"/>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glow rad="190500">
                <a:schemeClr val="accent1">
                  <a:lumMod val="40000"/>
                  <a:lumOff val="60000"/>
                  <a:alpha val="28000"/>
                </a:schemeClr>
              </a:glow>
              <a:softEdge rad="0"/>
            </a:effectLst>
          </p:spPr>
          <p:txBody>
            <a:bodyPr vert="horz" wrap="square" lIns="91440" tIns="45720" rIns="91440" bIns="45720" numCol="1" anchor="t" anchorCtr="0" compatLnSpc="1"/>
            <a:lstStyle/>
            <a:p>
              <a:pPr defTabSz="914400"/>
              <a:endParaRPr lang="zh-CN" altLang="en-US" sz="1800" dirty="0">
                <a:solidFill>
                  <a:prstClr val="white"/>
                </a:solidFill>
                <a:latin typeface="Calibri" panose="020F0502020204030204"/>
              </a:endParaRPr>
            </a:p>
          </p:txBody>
        </p:sp>
        <p:sp>
          <p:nvSpPr>
            <p:cNvPr id="39" name="椭圆 38"/>
            <p:cNvSpPr>
              <a:spLocks noChangeAspect="1"/>
            </p:cNvSpPr>
            <p:nvPr/>
          </p:nvSpPr>
          <p:spPr>
            <a:xfrm>
              <a:off x="5527231" y="4287192"/>
              <a:ext cx="998452" cy="998448"/>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glow rad="190500">
                <a:schemeClr val="accent1">
                  <a:lumMod val="40000"/>
                  <a:lumOff val="60000"/>
                  <a:alpha val="28000"/>
                </a:schemeClr>
              </a:glow>
              <a:softEdge rad="0"/>
            </a:effectLst>
          </p:spPr>
          <p:txBody>
            <a:bodyPr vert="horz" wrap="square" lIns="91440" tIns="45720" rIns="91440" bIns="45720" numCol="1" anchor="t" anchorCtr="0" compatLnSpc="1"/>
            <a:lstStyle/>
            <a:p>
              <a:pPr defTabSz="914400"/>
              <a:endParaRPr lang="zh-CN" altLang="en-US" sz="1800" dirty="0">
                <a:solidFill>
                  <a:prstClr val="white"/>
                </a:solidFill>
                <a:latin typeface="Calibri" panose="020F0502020204030204"/>
              </a:endParaRPr>
            </a:p>
          </p:txBody>
        </p:sp>
        <p:sp>
          <p:nvSpPr>
            <p:cNvPr id="40" name="椭圆 39"/>
            <p:cNvSpPr>
              <a:spLocks noChangeAspect="1"/>
            </p:cNvSpPr>
            <p:nvPr/>
          </p:nvSpPr>
          <p:spPr>
            <a:xfrm>
              <a:off x="9860358" y="4554151"/>
              <a:ext cx="864619" cy="864616"/>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glow rad="190500">
                <a:srgbClr val="FFC000">
                  <a:alpha val="50000"/>
                </a:srgbClr>
              </a:glow>
              <a:softEdge rad="0"/>
            </a:effectLst>
          </p:spPr>
          <p:txBody>
            <a:bodyPr vert="horz" wrap="square" lIns="91440" tIns="45720" rIns="91440" bIns="45720" numCol="1" anchor="t" anchorCtr="0" compatLnSpc="1"/>
            <a:lstStyle/>
            <a:p>
              <a:pPr defTabSz="914400"/>
              <a:endParaRPr lang="zh-CN" altLang="en-US" sz="1800" dirty="0">
                <a:solidFill>
                  <a:prstClr val="white"/>
                </a:solidFill>
                <a:latin typeface="Calibri" panose="020F0502020204030204"/>
              </a:endParaRPr>
            </a:p>
          </p:txBody>
        </p:sp>
        <p:sp>
          <p:nvSpPr>
            <p:cNvPr id="41" name="椭圆 40"/>
            <p:cNvSpPr>
              <a:spLocks noChangeAspect="1"/>
            </p:cNvSpPr>
            <p:nvPr/>
          </p:nvSpPr>
          <p:spPr>
            <a:xfrm>
              <a:off x="9044057" y="2279363"/>
              <a:ext cx="899459" cy="899455"/>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glow rad="190500">
                <a:srgbClr val="FFC000">
                  <a:alpha val="50000"/>
                </a:srgbClr>
              </a:glow>
              <a:softEdge rad="0"/>
            </a:effectLst>
          </p:spPr>
          <p:txBody>
            <a:bodyPr vert="horz" wrap="square" lIns="91440" tIns="45720" rIns="91440" bIns="45720" numCol="1" anchor="t" anchorCtr="0" compatLnSpc="1"/>
            <a:lstStyle/>
            <a:p>
              <a:pPr defTabSz="914400"/>
              <a:endParaRPr lang="zh-CN" altLang="en-US" sz="1800" dirty="0">
                <a:solidFill>
                  <a:prstClr val="white"/>
                </a:solidFill>
                <a:latin typeface="Calibri" panose="020F0502020204030204"/>
              </a:endParaRPr>
            </a:p>
          </p:txBody>
        </p:sp>
        <p:sp>
          <p:nvSpPr>
            <p:cNvPr id="42" name="椭圆 41"/>
            <p:cNvSpPr>
              <a:spLocks noChangeAspect="1"/>
            </p:cNvSpPr>
            <p:nvPr/>
          </p:nvSpPr>
          <p:spPr>
            <a:xfrm>
              <a:off x="7195723" y="1908312"/>
              <a:ext cx="749646" cy="749644"/>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a:effectLst>
              <a:glow rad="190500">
                <a:srgbClr val="92D050">
                  <a:alpha val="50000"/>
                </a:srgbClr>
              </a:glow>
              <a:softEdge rad="0"/>
            </a:effectLst>
          </p:spPr>
          <p:txBody>
            <a:bodyPr vert="horz" wrap="square" lIns="91440" tIns="45720" rIns="91440" bIns="45720" numCol="1" anchor="t" anchorCtr="0" compatLnSpc="1"/>
            <a:lstStyle/>
            <a:p>
              <a:pPr defTabSz="914400"/>
              <a:endParaRPr lang="zh-CN" altLang="en-US" sz="1800" dirty="0">
                <a:solidFill>
                  <a:prstClr val="white"/>
                </a:solidFill>
                <a:latin typeface="Calibri" panose="020F0502020204030204"/>
              </a:endParaRPr>
            </a:p>
          </p:txBody>
        </p:sp>
        <p:sp>
          <p:nvSpPr>
            <p:cNvPr id="43" name="椭圆 42"/>
            <p:cNvSpPr>
              <a:spLocks noChangeAspect="1"/>
            </p:cNvSpPr>
            <p:nvPr/>
          </p:nvSpPr>
          <p:spPr>
            <a:xfrm>
              <a:off x="8574548" y="3372396"/>
              <a:ext cx="332101" cy="332100"/>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a:effectLst>
              <a:glow rad="190500">
                <a:srgbClr val="92D050">
                  <a:alpha val="50000"/>
                </a:srgbClr>
              </a:glow>
              <a:softEdge rad="0"/>
            </a:effectLst>
          </p:spPr>
          <p:txBody>
            <a:bodyPr vert="horz" wrap="square" lIns="91440" tIns="45720" rIns="91440" bIns="45720" numCol="1" anchor="t" anchorCtr="0" compatLnSpc="1"/>
            <a:lstStyle/>
            <a:p>
              <a:pPr defTabSz="914400"/>
              <a:endParaRPr lang="zh-CN" altLang="en-US" sz="1800" dirty="0">
                <a:solidFill>
                  <a:prstClr val="white"/>
                </a:solidFill>
                <a:latin typeface="Calibri" panose="020F0502020204030204"/>
              </a:endParaRPr>
            </a:p>
          </p:txBody>
        </p:sp>
        <p:sp>
          <p:nvSpPr>
            <p:cNvPr id="44" name="椭圆 43"/>
            <p:cNvSpPr>
              <a:spLocks noChangeAspect="1"/>
            </p:cNvSpPr>
            <p:nvPr/>
          </p:nvSpPr>
          <p:spPr>
            <a:xfrm>
              <a:off x="9808259" y="3278115"/>
              <a:ext cx="332101" cy="332100"/>
            </a:xfrm>
            <a:prstGeom prst="ellipse">
              <a:avLst/>
            </a:prstGeom>
            <a:solidFill>
              <a:srgbClr val="054487"/>
            </a:solidFill>
            <a:ln>
              <a:noFill/>
            </a:ln>
            <a:effectLst>
              <a:glow rad="190500">
                <a:schemeClr val="accent1">
                  <a:alpha val="43000"/>
                </a:schemeClr>
              </a:glow>
              <a:softEdge rad="0"/>
            </a:effectLst>
          </p:spPr>
          <p:txBody>
            <a:bodyPr vert="horz" wrap="square" lIns="91440" tIns="45720" rIns="91440" bIns="45720" numCol="1" anchor="t" anchorCtr="0" compatLnSpc="1"/>
            <a:lstStyle/>
            <a:p>
              <a:pPr defTabSz="914400"/>
              <a:endParaRPr lang="zh-CN" altLang="en-US" sz="1800" dirty="0">
                <a:solidFill>
                  <a:prstClr val="white"/>
                </a:solidFill>
                <a:latin typeface="Calibri" panose="020F0502020204030204"/>
              </a:endParaRPr>
            </a:p>
          </p:txBody>
        </p:sp>
        <p:sp>
          <p:nvSpPr>
            <p:cNvPr id="45" name="椭圆 44"/>
            <p:cNvSpPr>
              <a:spLocks noChangeAspect="1"/>
            </p:cNvSpPr>
            <p:nvPr/>
          </p:nvSpPr>
          <p:spPr>
            <a:xfrm>
              <a:off x="8029639" y="2630392"/>
              <a:ext cx="332101" cy="332100"/>
            </a:xfrm>
            <a:prstGeom prst="ellipse">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a:effectLst>
              <a:glow rad="190500">
                <a:srgbClr val="FF0000">
                  <a:alpha val="46000"/>
                </a:srgbClr>
              </a:glow>
              <a:softEdge rad="0"/>
            </a:effectLst>
          </p:spPr>
          <p:txBody>
            <a:bodyPr vert="horz" wrap="square" lIns="91440" tIns="45720" rIns="91440" bIns="45720" numCol="1" anchor="t" anchorCtr="0" compatLnSpc="1"/>
            <a:lstStyle/>
            <a:p>
              <a:pPr defTabSz="914400"/>
              <a:endParaRPr lang="zh-CN" altLang="en-US" sz="1800" dirty="0">
                <a:solidFill>
                  <a:prstClr val="white"/>
                </a:solidFill>
                <a:latin typeface="Calibri" panose="020F0502020204030204"/>
              </a:endParaRPr>
            </a:p>
          </p:txBody>
        </p:sp>
        <p:sp>
          <p:nvSpPr>
            <p:cNvPr id="46" name="椭圆 45"/>
            <p:cNvSpPr>
              <a:spLocks noChangeAspect="1"/>
            </p:cNvSpPr>
            <p:nvPr/>
          </p:nvSpPr>
          <p:spPr>
            <a:xfrm>
              <a:off x="6931436" y="3100478"/>
              <a:ext cx="332101" cy="332100"/>
            </a:xfrm>
            <a:prstGeom prst="ellipse">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a:effectLst>
              <a:glow rad="190500">
                <a:srgbClr val="FF0000">
                  <a:alpha val="46000"/>
                </a:srgbClr>
              </a:glow>
              <a:softEdge rad="0"/>
            </a:effectLst>
          </p:spPr>
          <p:txBody>
            <a:bodyPr vert="horz" wrap="square" lIns="91440" tIns="45720" rIns="91440" bIns="45720" numCol="1" anchor="t" anchorCtr="0" compatLnSpc="1"/>
            <a:lstStyle/>
            <a:p>
              <a:pPr defTabSz="914400"/>
              <a:endParaRPr lang="zh-CN" altLang="en-US" sz="1800" dirty="0">
                <a:solidFill>
                  <a:prstClr val="white"/>
                </a:solidFill>
                <a:latin typeface="Calibri" panose="020F0502020204030204"/>
              </a:endParaRPr>
            </a:p>
          </p:txBody>
        </p:sp>
        <p:sp>
          <p:nvSpPr>
            <p:cNvPr id="47" name="椭圆 46"/>
            <p:cNvSpPr>
              <a:spLocks noChangeAspect="1"/>
            </p:cNvSpPr>
            <p:nvPr/>
          </p:nvSpPr>
          <p:spPr>
            <a:xfrm>
              <a:off x="6676161" y="4125811"/>
              <a:ext cx="332101" cy="332100"/>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a:effectLst>
              <a:glow rad="190500">
                <a:srgbClr val="92D050">
                  <a:alpha val="37000"/>
                </a:srgbClr>
              </a:glow>
              <a:softEdge rad="0"/>
            </a:effectLst>
          </p:spPr>
          <p:txBody>
            <a:bodyPr vert="horz" wrap="square" lIns="91440" tIns="45720" rIns="91440" bIns="45720" numCol="1" anchor="t" anchorCtr="0" compatLnSpc="1"/>
            <a:lstStyle/>
            <a:p>
              <a:pPr defTabSz="914400"/>
              <a:endParaRPr lang="zh-CN" altLang="en-US" sz="1800" dirty="0">
                <a:solidFill>
                  <a:prstClr val="white"/>
                </a:solidFill>
                <a:latin typeface="Calibri" panose="020F0502020204030204"/>
              </a:endParaRPr>
            </a:p>
          </p:txBody>
        </p:sp>
        <p:sp>
          <p:nvSpPr>
            <p:cNvPr id="48" name="椭圆 47"/>
            <p:cNvSpPr>
              <a:spLocks noChangeAspect="1"/>
            </p:cNvSpPr>
            <p:nvPr/>
          </p:nvSpPr>
          <p:spPr>
            <a:xfrm>
              <a:off x="7601317" y="4868007"/>
              <a:ext cx="332101" cy="332100"/>
            </a:xfrm>
            <a:prstGeom prst="ellipse">
              <a:avLst/>
            </a:prstGeom>
            <a:blipFill dpi="0" rotWithShape="1">
              <a:blip r:embed="rId9" cstate="print">
                <a:extLst>
                  <a:ext uri="{28A0092B-C50C-407E-A947-70E740481C1C}">
                    <a14:useLocalDpi xmlns:a14="http://schemas.microsoft.com/office/drawing/2010/main" val="0"/>
                  </a:ext>
                </a:extLst>
              </a:blip>
              <a:srcRect/>
              <a:stretch>
                <a:fillRect/>
              </a:stretch>
            </a:blipFill>
            <a:ln>
              <a:noFill/>
            </a:ln>
            <a:effectLst>
              <a:softEdge rad="0"/>
            </a:effectLst>
          </p:spPr>
          <p:txBody>
            <a:bodyPr vert="horz" wrap="square" lIns="91440" tIns="45720" rIns="91440" bIns="45720" numCol="1" anchor="t" anchorCtr="0" compatLnSpc="1"/>
            <a:lstStyle/>
            <a:p>
              <a:pPr defTabSz="914400"/>
              <a:endParaRPr lang="zh-CN" altLang="en-US" sz="1800" dirty="0">
                <a:solidFill>
                  <a:prstClr val="white"/>
                </a:solidFill>
                <a:latin typeface="Calibri" panose="020F0502020204030204"/>
              </a:endParaRPr>
            </a:p>
          </p:txBody>
        </p:sp>
        <p:sp>
          <p:nvSpPr>
            <p:cNvPr id="49" name="椭圆 48"/>
            <p:cNvSpPr>
              <a:spLocks noChangeAspect="1"/>
            </p:cNvSpPr>
            <p:nvPr/>
          </p:nvSpPr>
          <p:spPr>
            <a:xfrm>
              <a:off x="8672199" y="4482294"/>
              <a:ext cx="332101" cy="332100"/>
            </a:xfrm>
            <a:prstGeom prst="ellipse">
              <a:avLst/>
            </a:prstGeom>
            <a:blipFill dpi="0" rotWithShape="1">
              <a:blip r:embed="rId9" cstate="print">
                <a:extLst>
                  <a:ext uri="{28A0092B-C50C-407E-A947-70E740481C1C}">
                    <a14:useLocalDpi xmlns:a14="http://schemas.microsoft.com/office/drawing/2010/main" val="0"/>
                  </a:ext>
                </a:extLst>
              </a:blip>
              <a:srcRect/>
              <a:stretch>
                <a:fillRect/>
              </a:stretch>
            </a:blipFill>
            <a:ln>
              <a:noFill/>
            </a:ln>
            <a:effectLst>
              <a:softEdge rad="0"/>
            </a:effectLst>
          </p:spPr>
          <p:txBody>
            <a:bodyPr vert="horz" wrap="square" lIns="91440" tIns="45720" rIns="91440" bIns="45720" numCol="1" anchor="t" anchorCtr="0" compatLnSpc="1"/>
            <a:lstStyle/>
            <a:p>
              <a:pPr defTabSz="914400"/>
              <a:endParaRPr lang="zh-CN" altLang="en-US" sz="1800" dirty="0">
                <a:solidFill>
                  <a:prstClr val="white"/>
                </a:solidFill>
                <a:latin typeface="Calibri" panose="020F0502020204030204"/>
              </a:endParaRPr>
            </a:p>
          </p:txBody>
        </p:sp>
        <p:sp>
          <p:nvSpPr>
            <p:cNvPr id="50" name="椭圆 49"/>
            <p:cNvSpPr>
              <a:spLocks noChangeAspect="1"/>
            </p:cNvSpPr>
            <p:nvPr/>
          </p:nvSpPr>
          <p:spPr>
            <a:xfrm>
              <a:off x="9164903" y="5375989"/>
              <a:ext cx="332101" cy="332100"/>
            </a:xfrm>
            <a:prstGeom prst="ellipse">
              <a:avLst/>
            </a:prstGeom>
            <a:blipFill dpi="0" rotWithShape="1">
              <a:blip r:embed="rId9" cstate="print">
                <a:extLst>
                  <a:ext uri="{28A0092B-C50C-407E-A947-70E740481C1C}">
                    <a14:useLocalDpi xmlns:a14="http://schemas.microsoft.com/office/drawing/2010/main" val="0"/>
                  </a:ext>
                </a:extLst>
              </a:blip>
              <a:srcRect/>
              <a:stretch>
                <a:fillRect/>
              </a:stretch>
            </a:blipFill>
            <a:ln>
              <a:noFill/>
            </a:ln>
            <a:effectLst>
              <a:softEdge rad="0"/>
            </a:effectLst>
          </p:spPr>
          <p:txBody>
            <a:bodyPr vert="horz" wrap="square" lIns="91440" tIns="45720" rIns="91440" bIns="45720" numCol="1" anchor="t" anchorCtr="0" compatLnSpc="1"/>
            <a:lstStyle/>
            <a:p>
              <a:pPr defTabSz="914400"/>
              <a:endParaRPr lang="zh-CN" altLang="en-US" sz="1800" dirty="0">
                <a:solidFill>
                  <a:prstClr val="white"/>
                </a:solidFill>
                <a:latin typeface="Calibri" panose="020F0502020204030204"/>
              </a:endParaRPr>
            </a:p>
          </p:txBody>
        </p:sp>
      </p:grpSp>
      <p:sp>
        <p:nvSpPr>
          <p:cNvPr id="51" name="矩形 1"/>
          <p:cNvSpPr>
            <a:spLocks noChangeArrowheads="1"/>
          </p:cNvSpPr>
          <p:nvPr/>
        </p:nvSpPr>
        <p:spPr bwMode="auto">
          <a:xfrm>
            <a:off x="2098302" y="3176741"/>
            <a:ext cx="3220140" cy="1453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乐影购系统的完成，可以让用户在网上快速的进行购票，省去去电影院进行排队买票，并且，可以第一时间查看院线电影，并且选择自己喜欢的电影进行观影。</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en-US" altLang="zh-CN" sz="1200" dirty="0">
              <a:solidFill>
                <a:schemeClr val="bg1"/>
              </a:solidFill>
              <a:latin typeface="微软雅黑" panose="020B0503020204020204" pitchFamily="34" charset="-122"/>
              <a:ea typeface="微软雅黑" panose="020B0503020204020204" pitchFamily="34" charset="-122"/>
            </a:endParaRPr>
          </a:p>
        </p:txBody>
      </p:sp>
      <p:cxnSp>
        <p:nvCxnSpPr>
          <p:cNvPr id="52" name="直線接點 35"/>
          <p:cNvCxnSpPr/>
          <p:nvPr/>
        </p:nvCxnSpPr>
        <p:spPr>
          <a:xfrm flipV="1">
            <a:off x="2193013" y="3123119"/>
            <a:ext cx="3044954" cy="1"/>
          </a:xfrm>
          <a:prstGeom prst="line">
            <a:avLst/>
          </a:prstGeom>
          <a:noFill/>
          <a:ln w="19050" cap="flat" cmpd="sng" algn="ctr">
            <a:solidFill>
              <a:schemeClr val="bg1">
                <a:alpha val="30000"/>
              </a:schemeClr>
            </a:solidFill>
            <a:prstDash val="solid"/>
          </a:ln>
          <a:effectLst/>
          <a:scene3d>
            <a:camera prst="orthographicFront"/>
            <a:lightRig rig="chilly" dir="t">
              <a:rot lat="0" lon="0" rev="10200000"/>
            </a:lightRig>
          </a:scene3d>
          <a:sp3d>
            <a:bevelT w="152400" h="50800" prst="softRound"/>
          </a:sp3d>
        </p:spPr>
      </p:cxnSp>
      <p:sp>
        <p:nvSpPr>
          <p:cNvPr id="53" name="文本框 35"/>
          <p:cNvSpPr txBox="1"/>
          <p:nvPr/>
        </p:nvSpPr>
        <p:spPr>
          <a:xfrm>
            <a:off x="2193013" y="2591946"/>
            <a:ext cx="2929970" cy="460375"/>
          </a:xfrm>
          <a:prstGeom prst="rect">
            <a:avLst/>
          </a:prstGeom>
          <a:noFill/>
        </p:spPr>
        <p:txBody>
          <a:bodyPr wrap="square" rtlCol="0">
            <a:spAutoFit/>
          </a:bodyPr>
          <a:lstStyle/>
          <a:p>
            <a:r>
              <a:rPr lang="zh-CN" altLang="en-US" sz="2400" b="1" dirty="0">
                <a:blipFill dpi="0" rotWithShape="1">
                  <a:blip r:embed="rId10">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乐影购系统</a:t>
            </a:r>
            <a:endParaRPr lang="zh-CN" altLang="en-US" sz="2400" b="1" dirty="0">
              <a:blipFill dpi="0" rotWithShape="1">
                <a:blip r:embed="rId10">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6" presetClass="entr" presetSubtype="32" fill="hold" grpId="0" nodeType="withEffect">
                                  <p:stCondLst>
                                    <p:cond delay="1000"/>
                                  </p:stCondLst>
                                  <p:childTnLst>
                                    <p:set>
                                      <p:cBhvr>
                                        <p:cTn id="14" dur="1" fill="hold">
                                          <p:stCondLst>
                                            <p:cond delay="0"/>
                                          </p:stCondLst>
                                        </p:cTn>
                                        <p:tgtEl>
                                          <p:spTgt spid="33"/>
                                        </p:tgtEl>
                                        <p:attrNameLst>
                                          <p:attrName>style.visibility</p:attrName>
                                        </p:attrNameLst>
                                      </p:cBhvr>
                                      <p:to>
                                        <p:strVal val="visible"/>
                                      </p:to>
                                    </p:set>
                                    <p:animEffect transition="in" filter="circle(out)">
                                      <p:cBhvr>
                                        <p:cTn id="15" dur="100"/>
                                        <p:tgtEl>
                                          <p:spTgt spid="33"/>
                                        </p:tgtEl>
                                      </p:cBhvr>
                                    </p:animEffect>
                                  </p:childTnLst>
                                </p:cTn>
                              </p:par>
                              <p:par>
                                <p:cTn id="16" presetID="42" presetClass="path" presetSubtype="0" decel="50000" fill="hold" grpId="3" nodeType="withEffect">
                                  <p:stCondLst>
                                    <p:cond delay="1000"/>
                                  </p:stCondLst>
                                  <p:childTnLst>
                                    <p:animMotion origin="layout" path="M -0.54883 0.26528 L 2.91667E-6 -2.22222E-6 " pathEditMode="relative" rAng="0" ptsTypes="AA">
                                      <p:cBhvr>
                                        <p:cTn id="17" dur="500" fill="hold"/>
                                        <p:tgtEl>
                                          <p:spTgt spid="33"/>
                                        </p:tgtEl>
                                        <p:attrNameLst>
                                          <p:attrName>ppt_x</p:attrName>
                                          <p:attrName>ppt_y</p:attrName>
                                        </p:attrNameLst>
                                      </p:cBhvr>
                                      <p:rCtr x="27435" y="-13264"/>
                                    </p:animMotion>
                                  </p:childTnLst>
                                </p:cTn>
                              </p:par>
                              <p:par>
                                <p:cTn id="18" presetID="53" presetClass="entr" presetSubtype="16" fill="hold" grpId="4" nodeType="withEffect">
                                  <p:stCondLst>
                                    <p:cond delay="1000"/>
                                  </p:stCondLst>
                                  <p:childTnLst>
                                    <p:set>
                                      <p:cBhvr>
                                        <p:cTn id="19" dur="1" fill="hold">
                                          <p:stCondLst>
                                            <p:cond delay="0"/>
                                          </p:stCondLst>
                                        </p:cTn>
                                        <p:tgtEl>
                                          <p:spTgt spid="33"/>
                                        </p:tgtEl>
                                        <p:attrNameLst>
                                          <p:attrName>style.visibility</p:attrName>
                                        </p:attrNameLst>
                                      </p:cBhvr>
                                      <p:to>
                                        <p:strVal val="visible"/>
                                      </p:to>
                                    </p:set>
                                    <p:anim calcmode="lin" valueType="num">
                                      <p:cBhvr>
                                        <p:cTn id="20" dur="500" fill="hold"/>
                                        <p:tgtEl>
                                          <p:spTgt spid="33"/>
                                        </p:tgtEl>
                                        <p:attrNameLst>
                                          <p:attrName>ppt_w</p:attrName>
                                        </p:attrNameLst>
                                      </p:cBhvr>
                                      <p:tavLst>
                                        <p:tav tm="0">
                                          <p:val>
                                            <p:fltVal val="0"/>
                                          </p:val>
                                        </p:tav>
                                        <p:tav tm="100000">
                                          <p:val>
                                            <p:strVal val="#ppt_w"/>
                                          </p:val>
                                        </p:tav>
                                      </p:tavLst>
                                    </p:anim>
                                    <p:anim calcmode="lin" valueType="num">
                                      <p:cBhvr>
                                        <p:cTn id="21" dur="500" fill="hold"/>
                                        <p:tgtEl>
                                          <p:spTgt spid="33"/>
                                        </p:tgtEl>
                                        <p:attrNameLst>
                                          <p:attrName>ppt_h</p:attrName>
                                        </p:attrNameLst>
                                      </p:cBhvr>
                                      <p:tavLst>
                                        <p:tav tm="0">
                                          <p:val>
                                            <p:fltVal val="0"/>
                                          </p:val>
                                        </p:tav>
                                        <p:tav tm="100000">
                                          <p:val>
                                            <p:strVal val="#ppt_h"/>
                                          </p:val>
                                        </p:tav>
                                      </p:tavLst>
                                    </p:anim>
                                    <p:animEffect transition="in" filter="fade">
                                      <p:cBhvr>
                                        <p:cTn id="22" dur="500"/>
                                        <p:tgtEl>
                                          <p:spTgt spid="33"/>
                                        </p:tgtEl>
                                      </p:cBhvr>
                                    </p:animEffect>
                                  </p:childTnLst>
                                </p:cTn>
                              </p:par>
                              <p:par>
                                <p:cTn id="23" presetID="6" presetClass="emph" presetSubtype="0" fill="hold" grpId="2" nodeType="withEffect">
                                  <p:stCondLst>
                                    <p:cond delay="1500"/>
                                  </p:stCondLst>
                                  <p:childTnLst>
                                    <p:animScale>
                                      <p:cBhvr>
                                        <p:cTn id="24" dur="500" fill="hold"/>
                                        <p:tgtEl>
                                          <p:spTgt spid="33"/>
                                        </p:tgtEl>
                                      </p:cBhvr>
                                      <p:by x="1000000" y="1000000"/>
                                    </p:animScale>
                                  </p:childTnLst>
                                </p:cTn>
                              </p:par>
                              <p:par>
                                <p:cTn id="25" presetID="10" presetClass="exit" presetSubtype="0" fill="hold" grpId="1" nodeType="withEffect">
                                  <p:stCondLst>
                                    <p:cond delay="1500"/>
                                  </p:stCondLst>
                                  <p:childTnLst>
                                    <p:animEffect transition="out" filter="fade">
                                      <p:cBhvr>
                                        <p:cTn id="26" dur="500"/>
                                        <p:tgtEl>
                                          <p:spTgt spid="33"/>
                                        </p:tgtEl>
                                      </p:cBhvr>
                                    </p:animEffect>
                                    <p:set>
                                      <p:cBhvr>
                                        <p:cTn id="27" dur="1" fill="hold">
                                          <p:stCondLst>
                                            <p:cond delay="499"/>
                                          </p:stCondLst>
                                        </p:cTn>
                                        <p:tgtEl>
                                          <p:spTgt spid="33"/>
                                        </p:tgtEl>
                                        <p:attrNameLst>
                                          <p:attrName>style.visibility</p:attrName>
                                        </p:attrNameLst>
                                      </p:cBhvr>
                                      <p:to>
                                        <p:strVal val="hidden"/>
                                      </p:to>
                                    </p:set>
                                  </p:childTnLst>
                                </p:cTn>
                              </p:par>
                              <p:par>
                                <p:cTn id="28" presetID="10" presetClass="entr" presetSubtype="0" fill="hold" grpId="0" nodeType="withEffect">
                                  <p:stCondLst>
                                    <p:cond delay="150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wipe(left)">
                                      <p:cBhvr>
                                        <p:cTn id="38" dur="500"/>
                                        <p:tgtEl>
                                          <p:spTgt spid="52"/>
                                        </p:tgtEl>
                                      </p:cBhvr>
                                    </p:animEffect>
                                  </p:childTnLst>
                                </p:cTn>
                              </p:par>
                            </p:childTnLst>
                          </p:cTn>
                        </p:par>
                        <p:par>
                          <p:cTn id="39" fill="hold">
                            <p:stCondLst>
                              <p:cond delay="2000"/>
                            </p:stCondLst>
                            <p:childTnLst>
                              <p:par>
                                <p:cTn id="40" presetID="10" presetClass="entr" presetSubtype="0" fill="hold" grpId="0" nodeType="afterEffect">
                                  <p:stCondLst>
                                    <p:cond delay="0"/>
                                  </p:stCondLst>
                                  <p:iterate type="lt">
                                    <p:tmPct val="10000"/>
                                  </p:iterate>
                                  <p:childTnLst>
                                    <p:set>
                                      <p:cBhvr>
                                        <p:cTn id="41" dur="1" fill="hold">
                                          <p:stCondLst>
                                            <p:cond delay="0"/>
                                          </p:stCondLst>
                                        </p:cTn>
                                        <p:tgtEl>
                                          <p:spTgt spid="51"/>
                                        </p:tgtEl>
                                        <p:attrNameLst>
                                          <p:attrName>style.visibility</p:attrName>
                                        </p:attrNameLst>
                                      </p:cBhvr>
                                      <p:to>
                                        <p:strVal val="visible"/>
                                      </p:to>
                                    </p:set>
                                    <p:animEffect transition="in" filter="fade">
                                      <p:cBhvr>
                                        <p:cTn id="42" dur="200"/>
                                        <p:tgtEl>
                                          <p:spTgt spid="51"/>
                                        </p:tgtEl>
                                      </p:cBhvr>
                                    </p:animEffect>
                                  </p:childTnLst>
                                </p:cTn>
                              </p:par>
                            </p:childTnLst>
                          </p:cTn>
                        </p:par>
                        <p:par>
                          <p:cTn id="43" fill="hold">
                            <p:stCondLst>
                              <p:cond delay="5079"/>
                            </p:stCondLst>
                            <p:childTnLst>
                              <p:par>
                                <p:cTn id="44" presetID="22" presetClass="entr" presetSubtype="8"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wipe(left)">
                                      <p:cBhvr>
                                        <p:cTn id="4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33" grpId="0" animBg="1"/>
      <p:bldP spid="33" grpId="1" animBg="1"/>
      <p:bldP spid="33" grpId="2" animBg="1"/>
      <p:bldP spid="33" grpId="3" animBg="1"/>
      <p:bldP spid="33" grpId="4" animBg="1"/>
      <p:bldP spid="34" grpId="0" animBg="1"/>
      <p:bldP spid="51" grpId="0"/>
      <p:bldP spid="5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49621" y="1251449"/>
            <a:ext cx="10628096" cy="4491531"/>
            <a:chOff x="347230" y="355824"/>
            <a:chExt cx="11704319" cy="4946353"/>
          </a:xfrm>
        </p:grpSpPr>
        <p:sp>
          <p:nvSpPr>
            <p:cNvPr id="18" name="Freeform 5"/>
            <p:cNvSpPr>
              <a:spLocks noEditPoints="1"/>
            </p:cNvSpPr>
            <p:nvPr/>
          </p:nvSpPr>
          <p:spPr bwMode="auto">
            <a:xfrm>
              <a:off x="10254919" y="3551164"/>
              <a:ext cx="1071563" cy="1546225"/>
            </a:xfrm>
            <a:custGeom>
              <a:avLst/>
              <a:gdLst>
                <a:gd name="T0" fmla="*/ 13 w 253"/>
                <a:gd name="T1" fmla="*/ 315 h 365"/>
                <a:gd name="T2" fmla="*/ 38 w 253"/>
                <a:gd name="T3" fmla="*/ 312 h 365"/>
                <a:gd name="T4" fmla="*/ 12 w 253"/>
                <a:gd name="T5" fmla="*/ 310 h 365"/>
                <a:gd name="T6" fmla="*/ 34 w 253"/>
                <a:gd name="T7" fmla="*/ 311 h 365"/>
                <a:gd name="T8" fmla="*/ 111 w 253"/>
                <a:gd name="T9" fmla="*/ 185 h 365"/>
                <a:gd name="T10" fmla="*/ 149 w 253"/>
                <a:gd name="T11" fmla="*/ 187 h 365"/>
                <a:gd name="T12" fmla="*/ 182 w 253"/>
                <a:gd name="T13" fmla="*/ 209 h 365"/>
                <a:gd name="T14" fmla="*/ 109 w 253"/>
                <a:gd name="T15" fmla="*/ 185 h 365"/>
                <a:gd name="T16" fmla="*/ 38 w 253"/>
                <a:gd name="T17" fmla="*/ 4 h 365"/>
                <a:gd name="T18" fmla="*/ 72 w 253"/>
                <a:gd name="T19" fmla="*/ 32 h 365"/>
                <a:gd name="T20" fmla="*/ 162 w 253"/>
                <a:gd name="T21" fmla="*/ 128 h 365"/>
                <a:gd name="T22" fmla="*/ 146 w 253"/>
                <a:gd name="T23" fmla="*/ 111 h 365"/>
                <a:gd name="T24" fmla="*/ 73 w 253"/>
                <a:gd name="T25" fmla="*/ 29 h 365"/>
                <a:gd name="T26" fmla="*/ 93 w 253"/>
                <a:gd name="T27" fmla="*/ 8 h 365"/>
                <a:gd name="T28" fmla="*/ 139 w 253"/>
                <a:gd name="T29" fmla="*/ 60 h 365"/>
                <a:gd name="T30" fmla="*/ 194 w 253"/>
                <a:gd name="T31" fmla="*/ 117 h 365"/>
                <a:gd name="T32" fmla="*/ 203 w 253"/>
                <a:gd name="T33" fmla="*/ 125 h 365"/>
                <a:gd name="T34" fmla="*/ 196 w 253"/>
                <a:gd name="T35" fmla="*/ 117 h 365"/>
                <a:gd name="T36" fmla="*/ 130 w 253"/>
                <a:gd name="T37" fmla="*/ 45 h 365"/>
                <a:gd name="T38" fmla="*/ 241 w 253"/>
                <a:gd name="T39" fmla="*/ 139 h 365"/>
                <a:gd name="T40" fmla="*/ 45 w 253"/>
                <a:gd name="T41" fmla="*/ 86 h 365"/>
                <a:gd name="T42" fmla="*/ 79 w 253"/>
                <a:gd name="T43" fmla="*/ 125 h 365"/>
                <a:gd name="T44" fmla="*/ 33 w 253"/>
                <a:gd name="T45" fmla="*/ 8 h 365"/>
                <a:gd name="T46" fmla="*/ 28 w 253"/>
                <a:gd name="T47" fmla="*/ 128 h 365"/>
                <a:gd name="T48" fmla="*/ 33 w 253"/>
                <a:gd name="T49" fmla="*/ 131 h 365"/>
                <a:gd name="T50" fmla="*/ 73 w 253"/>
                <a:gd name="T51" fmla="*/ 180 h 365"/>
                <a:gd name="T52" fmla="*/ 72 w 253"/>
                <a:gd name="T53" fmla="*/ 181 h 365"/>
                <a:gd name="T54" fmla="*/ 183 w 253"/>
                <a:gd name="T55" fmla="*/ 211 h 365"/>
                <a:gd name="T56" fmla="*/ 185 w 253"/>
                <a:gd name="T57" fmla="*/ 201 h 365"/>
                <a:gd name="T58" fmla="*/ 198 w 253"/>
                <a:gd name="T59" fmla="*/ 233 h 365"/>
                <a:gd name="T60" fmla="*/ 135 w 253"/>
                <a:gd name="T61" fmla="*/ 232 h 365"/>
                <a:gd name="T62" fmla="*/ 77 w 253"/>
                <a:gd name="T63" fmla="*/ 219 h 365"/>
                <a:gd name="T64" fmla="*/ 91 w 253"/>
                <a:gd name="T65" fmla="*/ 249 h 365"/>
                <a:gd name="T66" fmla="*/ 102 w 253"/>
                <a:gd name="T67" fmla="*/ 270 h 365"/>
                <a:gd name="T68" fmla="*/ 40 w 253"/>
                <a:gd name="T69" fmla="*/ 270 h 365"/>
                <a:gd name="T70" fmla="*/ 27 w 253"/>
                <a:gd name="T71" fmla="*/ 286 h 365"/>
                <a:gd name="T72" fmla="*/ 34 w 253"/>
                <a:gd name="T73" fmla="*/ 365 h 365"/>
                <a:gd name="T74" fmla="*/ 64 w 253"/>
                <a:gd name="T75" fmla="*/ 264 h 365"/>
                <a:gd name="T76" fmla="*/ 117 w 253"/>
                <a:gd name="T77" fmla="*/ 249 h 365"/>
                <a:gd name="T78" fmla="*/ 81 w 253"/>
                <a:gd name="T79" fmla="*/ 248 h 365"/>
                <a:gd name="T80" fmla="*/ 82 w 253"/>
                <a:gd name="T81" fmla="*/ 222 h 365"/>
                <a:gd name="T82" fmla="*/ 155 w 253"/>
                <a:gd name="T83" fmla="*/ 239 h 365"/>
                <a:gd name="T84" fmla="*/ 205 w 253"/>
                <a:gd name="T85" fmla="*/ 211 h 365"/>
                <a:gd name="T86" fmla="*/ 185 w 253"/>
                <a:gd name="T87" fmla="*/ 188 h 365"/>
                <a:gd name="T88" fmla="*/ 237 w 253"/>
                <a:gd name="T89" fmla="*/ 144 h 365"/>
                <a:gd name="T90" fmla="*/ 253 w 253"/>
                <a:gd name="T91" fmla="*/ 21 h 365"/>
                <a:gd name="T92" fmla="*/ 251 w 253"/>
                <a:gd name="T93" fmla="*/ 15 h 365"/>
                <a:gd name="T94" fmla="*/ 245 w 253"/>
                <a:gd name="T95" fmla="*/ 1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65">
                  <a:moveTo>
                    <a:pt x="36" y="361"/>
                  </a:moveTo>
                  <a:cubicBezTo>
                    <a:pt x="33" y="361"/>
                    <a:pt x="30" y="361"/>
                    <a:pt x="27" y="359"/>
                  </a:cubicBezTo>
                  <a:cubicBezTo>
                    <a:pt x="9" y="351"/>
                    <a:pt x="3" y="333"/>
                    <a:pt x="10" y="315"/>
                  </a:cubicBezTo>
                  <a:cubicBezTo>
                    <a:pt x="11" y="315"/>
                    <a:pt x="12" y="315"/>
                    <a:pt x="13" y="315"/>
                  </a:cubicBezTo>
                  <a:cubicBezTo>
                    <a:pt x="29" y="315"/>
                    <a:pt x="45" y="318"/>
                    <a:pt x="60" y="319"/>
                  </a:cubicBezTo>
                  <a:cubicBezTo>
                    <a:pt x="62" y="339"/>
                    <a:pt x="53" y="361"/>
                    <a:pt x="36" y="361"/>
                  </a:cubicBezTo>
                  <a:moveTo>
                    <a:pt x="60" y="314"/>
                  </a:moveTo>
                  <a:cubicBezTo>
                    <a:pt x="53" y="314"/>
                    <a:pt x="46" y="313"/>
                    <a:pt x="38" y="312"/>
                  </a:cubicBezTo>
                  <a:cubicBezTo>
                    <a:pt x="39" y="308"/>
                    <a:pt x="39" y="303"/>
                    <a:pt x="39" y="299"/>
                  </a:cubicBezTo>
                  <a:cubicBezTo>
                    <a:pt x="39" y="297"/>
                    <a:pt x="40" y="294"/>
                    <a:pt x="40" y="291"/>
                  </a:cubicBezTo>
                  <a:cubicBezTo>
                    <a:pt x="51" y="294"/>
                    <a:pt x="58" y="303"/>
                    <a:pt x="60" y="314"/>
                  </a:cubicBezTo>
                  <a:moveTo>
                    <a:pt x="12" y="310"/>
                  </a:moveTo>
                  <a:cubicBezTo>
                    <a:pt x="15" y="305"/>
                    <a:pt x="19" y="300"/>
                    <a:pt x="23" y="295"/>
                  </a:cubicBezTo>
                  <a:cubicBezTo>
                    <a:pt x="26" y="291"/>
                    <a:pt x="30" y="290"/>
                    <a:pt x="35" y="290"/>
                  </a:cubicBezTo>
                  <a:cubicBezTo>
                    <a:pt x="35" y="293"/>
                    <a:pt x="34" y="297"/>
                    <a:pt x="34" y="300"/>
                  </a:cubicBezTo>
                  <a:cubicBezTo>
                    <a:pt x="34" y="304"/>
                    <a:pt x="34" y="308"/>
                    <a:pt x="34" y="311"/>
                  </a:cubicBezTo>
                  <a:cubicBezTo>
                    <a:pt x="27" y="311"/>
                    <a:pt x="20" y="310"/>
                    <a:pt x="13" y="310"/>
                  </a:cubicBezTo>
                  <a:cubicBezTo>
                    <a:pt x="13" y="310"/>
                    <a:pt x="12" y="310"/>
                    <a:pt x="12" y="310"/>
                  </a:cubicBezTo>
                  <a:moveTo>
                    <a:pt x="110" y="186"/>
                  </a:moveTo>
                  <a:cubicBezTo>
                    <a:pt x="110" y="186"/>
                    <a:pt x="111" y="186"/>
                    <a:pt x="111" y="185"/>
                  </a:cubicBezTo>
                  <a:cubicBezTo>
                    <a:pt x="114" y="136"/>
                    <a:pt x="114" y="136"/>
                    <a:pt x="114" y="136"/>
                  </a:cubicBezTo>
                  <a:cubicBezTo>
                    <a:pt x="151" y="139"/>
                    <a:pt x="151" y="139"/>
                    <a:pt x="151" y="139"/>
                  </a:cubicBezTo>
                  <a:cubicBezTo>
                    <a:pt x="148" y="186"/>
                    <a:pt x="148" y="186"/>
                    <a:pt x="148" y="186"/>
                  </a:cubicBezTo>
                  <a:cubicBezTo>
                    <a:pt x="148" y="187"/>
                    <a:pt x="148" y="187"/>
                    <a:pt x="149" y="187"/>
                  </a:cubicBezTo>
                  <a:cubicBezTo>
                    <a:pt x="149" y="187"/>
                    <a:pt x="149" y="187"/>
                    <a:pt x="149" y="187"/>
                  </a:cubicBezTo>
                  <a:cubicBezTo>
                    <a:pt x="149" y="187"/>
                    <a:pt x="149" y="187"/>
                    <a:pt x="149" y="187"/>
                  </a:cubicBezTo>
                  <a:cubicBezTo>
                    <a:pt x="184" y="190"/>
                    <a:pt x="184" y="190"/>
                    <a:pt x="184" y="190"/>
                  </a:cubicBezTo>
                  <a:cubicBezTo>
                    <a:pt x="182" y="209"/>
                    <a:pt x="182" y="209"/>
                    <a:pt x="182" y="209"/>
                  </a:cubicBezTo>
                  <a:cubicBezTo>
                    <a:pt x="73" y="202"/>
                    <a:pt x="73" y="202"/>
                    <a:pt x="73" y="202"/>
                  </a:cubicBezTo>
                  <a:cubicBezTo>
                    <a:pt x="74" y="182"/>
                    <a:pt x="74" y="182"/>
                    <a:pt x="74" y="182"/>
                  </a:cubicBezTo>
                  <a:cubicBezTo>
                    <a:pt x="109" y="184"/>
                    <a:pt x="109" y="184"/>
                    <a:pt x="109" y="184"/>
                  </a:cubicBezTo>
                  <a:cubicBezTo>
                    <a:pt x="109" y="185"/>
                    <a:pt x="109" y="185"/>
                    <a:pt x="109" y="185"/>
                  </a:cubicBezTo>
                  <a:cubicBezTo>
                    <a:pt x="109" y="186"/>
                    <a:pt x="109" y="186"/>
                    <a:pt x="110" y="186"/>
                  </a:cubicBezTo>
                  <a:moveTo>
                    <a:pt x="84" y="129"/>
                  </a:moveTo>
                  <a:cubicBezTo>
                    <a:pt x="31" y="126"/>
                    <a:pt x="31" y="126"/>
                    <a:pt x="31" y="126"/>
                  </a:cubicBezTo>
                  <a:cubicBezTo>
                    <a:pt x="38" y="4"/>
                    <a:pt x="38" y="4"/>
                    <a:pt x="38" y="4"/>
                  </a:cubicBezTo>
                  <a:cubicBezTo>
                    <a:pt x="43" y="5"/>
                    <a:pt x="43" y="5"/>
                    <a:pt x="43" y="5"/>
                  </a:cubicBezTo>
                  <a:cubicBezTo>
                    <a:pt x="44" y="6"/>
                    <a:pt x="45" y="7"/>
                    <a:pt x="46" y="8"/>
                  </a:cubicBezTo>
                  <a:cubicBezTo>
                    <a:pt x="48" y="10"/>
                    <a:pt x="50" y="13"/>
                    <a:pt x="53" y="15"/>
                  </a:cubicBezTo>
                  <a:cubicBezTo>
                    <a:pt x="59" y="20"/>
                    <a:pt x="66" y="26"/>
                    <a:pt x="72" y="32"/>
                  </a:cubicBezTo>
                  <a:cubicBezTo>
                    <a:pt x="83" y="43"/>
                    <a:pt x="92" y="55"/>
                    <a:pt x="103" y="66"/>
                  </a:cubicBezTo>
                  <a:cubicBezTo>
                    <a:pt x="113" y="77"/>
                    <a:pt x="123" y="90"/>
                    <a:pt x="133" y="101"/>
                  </a:cubicBezTo>
                  <a:cubicBezTo>
                    <a:pt x="138" y="107"/>
                    <a:pt x="144" y="112"/>
                    <a:pt x="150" y="118"/>
                  </a:cubicBezTo>
                  <a:cubicBezTo>
                    <a:pt x="153" y="121"/>
                    <a:pt x="158" y="127"/>
                    <a:pt x="162" y="128"/>
                  </a:cubicBezTo>
                  <a:cubicBezTo>
                    <a:pt x="162" y="128"/>
                    <a:pt x="162" y="128"/>
                    <a:pt x="162" y="128"/>
                  </a:cubicBezTo>
                  <a:cubicBezTo>
                    <a:pt x="164" y="128"/>
                    <a:pt x="164" y="127"/>
                    <a:pt x="163" y="126"/>
                  </a:cubicBezTo>
                  <a:cubicBezTo>
                    <a:pt x="160" y="125"/>
                    <a:pt x="157" y="121"/>
                    <a:pt x="155" y="119"/>
                  </a:cubicBezTo>
                  <a:cubicBezTo>
                    <a:pt x="152" y="116"/>
                    <a:pt x="149" y="114"/>
                    <a:pt x="146" y="111"/>
                  </a:cubicBezTo>
                  <a:cubicBezTo>
                    <a:pt x="141" y="106"/>
                    <a:pt x="135" y="100"/>
                    <a:pt x="131" y="95"/>
                  </a:cubicBezTo>
                  <a:cubicBezTo>
                    <a:pt x="126" y="90"/>
                    <a:pt x="121" y="84"/>
                    <a:pt x="117" y="78"/>
                  </a:cubicBezTo>
                  <a:cubicBezTo>
                    <a:pt x="112" y="72"/>
                    <a:pt x="107" y="67"/>
                    <a:pt x="102" y="62"/>
                  </a:cubicBezTo>
                  <a:cubicBezTo>
                    <a:pt x="92" y="51"/>
                    <a:pt x="83" y="39"/>
                    <a:pt x="73" y="29"/>
                  </a:cubicBezTo>
                  <a:cubicBezTo>
                    <a:pt x="68" y="24"/>
                    <a:pt x="63" y="20"/>
                    <a:pt x="57" y="15"/>
                  </a:cubicBezTo>
                  <a:cubicBezTo>
                    <a:pt x="54" y="13"/>
                    <a:pt x="51" y="10"/>
                    <a:pt x="48" y="6"/>
                  </a:cubicBezTo>
                  <a:cubicBezTo>
                    <a:pt x="48" y="6"/>
                    <a:pt x="47" y="5"/>
                    <a:pt x="47" y="5"/>
                  </a:cubicBezTo>
                  <a:cubicBezTo>
                    <a:pt x="93" y="8"/>
                    <a:pt x="93" y="8"/>
                    <a:pt x="93" y="8"/>
                  </a:cubicBezTo>
                  <a:cubicBezTo>
                    <a:pt x="96" y="11"/>
                    <a:pt x="99" y="14"/>
                    <a:pt x="102" y="18"/>
                  </a:cubicBezTo>
                  <a:cubicBezTo>
                    <a:pt x="106" y="23"/>
                    <a:pt x="112" y="28"/>
                    <a:pt x="117" y="33"/>
                  </a:cubicBezTo>
                  <a:cubicBezTo>
                    <a:pt x="122" y="39"/>
                    <a:pt x="127" y="45"/>
                    <a:pt x="132" y="51"/>
                  </a:cubicBezTo>
                  <a:cubicBezTo>
                    <a:pt x="135" y="54"/>
                    <a:pt x="137" y="57"/>
                    <a:pt x="139" y="60"/>
                  </a:cubicBezTo>
                  <a:cubicBezTo>
                    <a:pt x="141" y="63"/>
                    <a:pt x="144" y="64"/>
                    <a:pt x="146" y="67"/>
                  </a:cubicBezTo>
                  <a:cubicBezTo>
                    <a:pt x="151" y="73"/>
                    <a:pt x="157" y="78"/>
                    <a:pt x="163" y="83"/>
                  </a:cubicBezTo>
                  <a:cubicBezTo>
                    <a:pt x="168" y="89"/>
                    <a:pt x="174" y="95"/>
                    <a:pt x="179" y="101"/>
                  </a:cubicBezTo>
                  <a:cubicBezTo>
                    <a:pt x="184" y="106"/>
                    <a:pt x="189" y="111"/>
                    <a:pt x="194" y="117"/>
                  </a:cubicBezTo>
                  <a:cubicBezTo>
                    <a:pt x="195" y="119"/>
                    <a:pt x="199" y="126"/>
                    <a:pt x="202" y="126"/>
                  </a:cubicBezTo>
                  <a:cubicBezTo>
                    <a:pt x="202" y="126"/>
                    <a:pt x="202" y="126"/>
                    <a:pt x="202" y="126"/>
                  </a:cubicBezTo>
                  <a:cubicBezTo>
                    <a:pt x="203" y="126"/>
                    <a:pt x="203" y="126"/>
                    <a:pt x="203" y="125"/>
                  </a:cubicBezTo>
                  <a:cubicBezTo>
                    <a:pt x="203" y="125"/>
                    <a:pt x="203" y="125"/>
                    <a:pt x="203" y="125"/>
                  </a:cubicBezTo>
                  <a:cubicBezTo>
                    <a:pt x="204" y="124"/>
                    <a:pt x="203" y="123"/>
                    <a:pt x="202" y="123"/>
                  </a:cubicBezTo>
                  <a:cubicBezTo>
                    <a:pt x="202" y="123"/>
                    <a:pt x="202" y="123"/>
                    <a:pt x="201" y="123"/>
                  </a:cubicBezTo>
                  <a:cubicBezTo>
                    <a:pt x="201" y="122"/>
                    <a:pt x="201" y="122"/>
                    <a:pt x="200" y="121"/>
                  </a:cubicBezTo>
                  <a:cubicBezTo>
                    <a:pt x="199" y="120"/>
                    <a:pt x="198" y="119"/>
                    <a:pt x="196" y="117"/>
                  </a:cubicBezTo>
                  <a:cubicBezTo>
                    <a:pt x="194" y="114"/>
                    <a:pt x="193" y="112"/>
                    <a:pt x="190" y="109"/>
                  </a:cubicBezTo>
                  <a:cubicBezTo>
                    <a:pt x="186" y="104"/>
                    <a:pt x="180" y="99"/>
                    <a:pt x="175" y="93"/>
                  </a:cubicBezTo>
                  <a:cubicBezTo>
                    <a:pt x="166" y="83"/>
                    <a:pt x="156" y="72"/>
                    <a:pt x="145" y="63"/>
                  </a:cubicBezTo>
                  <a:cubicBezTo>
                    <a:pt x="140" y="58"/>
                    <a:pt x="135" y="51"/>
                    <a:pt x="130" y="45"/>
                  </a:cubicBezTo>
                  <a:cubicBezTo>
                    <a:pt x="126" y="39"/>
                    <a:pt x="121" y="34"/>
                    <a:pt x="116" y="30"/>
                  </a:cubicBezTo>
                  <a:cubicBezTo>
                    <a:pt x="109" y="23"/>
                    <a:pt x="103" y="15"/>
                    <a:pt x="97" y="8"/>
                  </a:cubicBezTo>
                  <a:cubicBezTo>
                    <a:pt x="249" y="17"/>
                    <a:pt x="249" y="17"/>
                    <a:pt x="249" y="17"/>
                  </a:cubicBezTo>
                  <a:cubicBezTo>
                    <a:pt x="241" y="139"/>
                    <a:pt x="241" y="139"/>
                    <a:pt x="241" y="139"/>
                  </a:cubicBezTo>
                  <a:cubicBezTo>
                    <a:pt x="88" y="130"/>
                    <a:pt x="88" y="130"/>
                    <a:pt x="88" y="130"/>
                  </a:cubicBezTo>
                  <a:cubicBezTo>
                    <a:pt x="86" y="128"/>
                    <a:pt x="84" y="126"/>
                    <a:pt x="83" y="125"/>
                  </a:cubicBezTo>
                  <a:cubicBezTo>
                    <a:pt x="78" y="121"/>
                    <a:pt x="74" y="116"/>
                    <a:pt x="70" y="111"/>
                  </a:cubicBezTo>
                  <a:cubicBezTo>
                    <a:pt x="61" y="103"/>
                    <a:pt x="53" y="95"/>
                    <a:pt x="45" y="86"/>
                  </a:cubicBezTo>
                  <a:cubicBezTo>
                    <a:pt x="45" y="86"/>
                    <a:pt x="44" y="86"/>
                    <a:pt x="44" y="86"/>
                  </a:cubicBezTo>
                  <a:cubicBezTo>
                    <a:pt x="43" y="86"/>
                    <a:pt x="42" y="87"/>
                    <a:pt x="43" y="88"/>
                  </a:cubicBezTo>
                  <a:cubicBezTo>
                    <a:pt x="50" y="96"/>
                    <a:pt x="58" y="104"/>
                    <a:pt x="66" y="112"/>
                  </a:cubicBezTo>
                  <a:cubicBezTo>
                    <a:pt x="71" y="116"/>
                    <a:pt x="75" y="121"/>
                    <a:pt x="79" y="125"/>
                  </a:cubicBezTo>
                  <a:cubicBezTo>
                    <a:pt x="81" y="126"/>
                    <a:pt x="83" y="128"/>
                    <a:pt x="84" y="129"/>
                  </a:cubicBezTo>
                  <a:moveTo>
                    <a:pt x="42" y="0"/>
                  </a:moveTo>
                  <a:cubicBezTo>
                    <a:pt x="41" y="0"/>
                    <a:pt x="39" y="0"/>
                    <a:pt x="38" y="1"/>
                  </a:cubicBezTo>
                  <a:cubicBezTo>
                    <a:pt x="36" y="2"/>
                    <a:pt x="34" y="4"/>
                    <a:pt x="33" y="8"/>
                  </a:cubicBezTo>
                  <a:cubicBezTo>
                    <a:pt x="26" y="123"/>
                    <a:pt x="26" y="123"/>
                    <a:pt x="26" y="123"/>
                  </a:cubicBezTo>
                  <a:cubicBezTo>
                    <a:pt x="26" y="123"/>
                    <a:pt x="26" y="123"/>
                    <a:pt x="26" y="124"/>
                  </a:cubicBezTo>
                  <a:cubicBezTo>
                    <a:pt x="26" y="124"/>
                    <a:pt x="26" y="124"/>
                    <a:pt x="26" y="124"/>
                  </a:cubicBezTo>
                  <a:cubicBezTo>
                    <a:pt x="26" y="126"/>
                    <a:pt x="27" y="127"/>
                    <a:pt x="28" y="128"/>
                  </a:cubicBezTo>
                  <a:cubicBezTo>
                    <a:pt x="28" y="129"/>
                    <a:pt x="28" y="129"/>
                    <a:pt x="28" y="129"/>
                  </a:cubicBezTo>
                  <a:cubicBezTo>
                    <a:pt x="29" y="129"/>
                    <a:pt x="29" y="129"/>
                    <a:pt x="29" y="129"/>
                  </a:cubicBezTo>
                  <a:cubicBezTo>
                    <a:pt x="30" y="130"/>
                    <a:pt x="31" y="131"/>
                    <a:pt x="33" y="131"/>
                  </a:cubicBezTo>
                  <a:cubicBezTo>
                    <a:pt x="33" y="131"/>
                    <a:pt x="33" y="131"/>
                    <a:pt x="33" y="131"/>
                  </a:cubicBezTo>
                  <a:cubicBezTo>
                    <a:pt x="33" y="131"/>
                    <a:pt x="33" y="131"/>
                    <a:pt x="34" y="131"/>
                  </a:cubicBezTo>
                  <a:cubicBezTo>
                    <a:pt x="112" y="136"/>
                    <a:pt x="112" y="136"/>
                    <a:pt x="112" y="136"/>
                  </a:cubicBezTo>
                  <a:cubicBezTo>
                    <a:pt x="109" y="182"/>
                    <a:pt x="109" y="182"/>
                    <a:pt x="109" y="182"/>
                  </a:cubicBezTo>
                  <a:cubicBezTo>
                    <a:pt x="73" y="180"/>
                    <a:pt x="73" y="180"/>
                    <a:pt x="73" y="180"/>
                  </a:cubicBezTo>
                  <a:cubicBezTo>
                    <a:pt x="73" y="180"/>
                    <a:pt x="73" y="180"/>
                    <a:pt x="73" y="180"/>
                  </a:cubicBezTo>
                  <a:cubicBezTo>
                    <a:pt x="72" y="180"/>
                    <a:pt x="72" y="180"/>
                    <a:pt x="72" y="180"/>
                  </a:cubicBezTo>
                  <a:cubicBezTo>
                    <a:pt x="72" y="180"/>
                    <a:pt x="72" y="180"/>
                    <a:pt x="72" y="180"/>
                  </a:cubicBezTo>
                  <a:cubicBezTo>
                    <a:pt x="72" y="181"/>
                    <a:pt x="72" y="181"/>
                    <a:pt x="72" y="181"/>
                  </a:cubicBezTo>
                  <a:cubicBezTo>
                    <a:pt x="71" y="202"/>
                    <a:pt x="71" y="202"/>
                    <a:pt x="71" y="202"/>
                  </a:cubicBezTo>
                  <a:cubicBezTo>
                    <a:pt x="71" y="203"/>
                    <a:pt x="71" y="203"/>
                    <a:pt x="71" y="204"/>
                  </a:cubicBezTo>
                  <a:cubicBezTo>
                    <a:pt x="71" y="204"/>
                    <a:pt x="72" y="204"/>
                    <a:pt x="72" y="204"/>
                  </a:cubicBezTo>
                  <a:cubicBezTo>
                    <a:pt x="183" y="211"/>
                    <a:pt x="183" y="211"/>
                    <a:pt x="183" y="211"/>
                  </a:cubicBezTo>
                  <a:cubicBezTo>
                    <a:pt x="183" y="212"/>
                    <a:pt x="183" y="212"/>
                    <a:pt x="184" y="212"/>
                  </a:cubicBezTo>
                  <a:cubicBezTo>
                    <a:pt x="184" y="212"/>
                    <a:pt x="184" y="212"/>
                    <a:pt x="184" y="211"/>
                  </a:cubicBezTo>
                  <a:cubicBezTo>
                    <a:pt x="186" y="211"/>
                    <a:pt x="186" y="210"/>
                    <a:pt x="185" y="209"/>
                  </a:cubicBezTo>
                  <a:cubicBezTo>
                    <a:pt x="185" y="201"/>
                    <a:pt x="185" y="201"/>
                    <a:pt x="185" y="201"/>
                  </a:cubicBezTo>
                  <a:cubicBezTo>
                    <a:pt x="186" y="201"/>
                    <a:pt x="186" y="201"/>
                    <a:pt x="186" y="201"/>
                  </a:cubicBezTo>
                  <a:cubicBezTo>
                    <a:pt x="187" y="201"/>
                    <a:pt x="188" y="200"/>
                    <a:pt x="189" y="200"/>
                  </a:cubicBezTo>
                  <a:cubicBezTo>
                    <a:pt x="192" y="200"/>
                    <a:pt x="195" y="202"/>
                    <a:pt x="196" y="203"/>
                  </a:cubicBezTo>
                  <a:cubicBezTo>
                    <a:pt x="206" y="209"/>
                    <a:pt x="207" y="225"/>
                    <a:pt x="198" y="233"/>
                  </a:cubicBezTo>
                  <a:cubicBezTo>
                    <a:pt x="192" y="238"/>
                    <a:pt x="184" y="239"/>
                    <a:pt x="176" y="239"/>
                  </a:cubicBezTo>
                  <a:cubicBezTo>
                    <a:pt x="175" y="239"/>
                    <a:pt x="174" y="239"/>
                    <a:pt x="173" y="239"/>
                  </a:cubicBezTo>
                  <a:cubicBezTo>
                    <a:pt x="164" y="238"/>
                    <a:pt x="153" y="238"/>
                    <a:pt x="144" y="234"/>
                  </a:cubicBezTo>
                  <a:cubicBezTo>
                    <a:pt x="142" y="233"/>
                    <a:pt x="138" y="233"/>
                    <a:pt x="135" y="232"/>
                  </a:cubicBezTo>
                  <a:cubicBezTo>
                    <a:pt x="131" y="230"/>
                    <a:pt x="127" y="229"/>
                    <a:pt x="123" y="228"/>
                  </a:cubicBezTo>
                  <a:cubicBezTo>
                    <a:pt x="115" y="224"/>
                    <a:pt x="107" y="222"/>
                    <a:pt x="99" y="221"/>
                  </a:cubicBezTo>
                  <a:cubicBezTo>
                    <a:pt x="94" y="220"/>
                    <a:pt x="88" y="219"/>
                    <a:pt x="82" y="219"/>
                  </a:cubicBezTo>
                  <a:cubicBezTo>
                    <a:pt x="80" y="219"/>
                    <a:pt x="79" y="219"/>
                    <a:pt x="77" y="219"/>
                  </a:cubicBezTo>
                  <a:cubicBezTo>
                    <a:pt x="67" y="220"/>
                    <a:pt x="53" y="228"/>
                    <a:pt x="57" y="241"/>
                  </a:cubicBezTo>
                  <a:cubicBezTo>
                    <a:pt x="59" y="245"/>
                    <a:pt x="65" y="248"/>
                    <a:pt x="70" y="249"/>
                  </a:cubicBezTo>
                  <a:cubicBezTo>
                    <a:pt x="74" y="250"/>
                    <a:pt x="77" y="250"/>
                    <a:pt x="81" y="250"/>
                  </a:cubicBezTo>
                  <a:cubicBezTo>
                    <a:pt x="84" y="250"/>
                    <a:pt x="88" y="250"/>
                    <a:pt x="91" y="249"/>
                  </a:cubicBezTo>
                  <a:cubicBezTo>
                    <a:pt x="94" y="248"/>
                    <a:pt x="97" y="248"/>
                    <a:pt x="101" y="248"/>
                  </a:cubicBezTo>
                  <a:cubicBezTo>
                    <a:pt x="109" y="248"/>
                    <a:pt x="117" y="250"/>
                    <a:pt x="122" y="257"/>
                  </a:cubicBezTo>
                  <a:cubicBezTo>
                    <a:pt x="129" y="268"/>
                    <a:pt x="114" y="271"/>
                    <a:pt x="105" y="271"/>
                  </a:cubicBezTo>
                  <a:cubicBezTo>
                    <a:pt x="104" y="271"/>
                    <a:pt x="103" y="271"/>
                    <a:pt x="102" y="270"/>
                  </a:cubicBezTo>
                  <a:cubicBezTo>
                    <a:pt x="92" y="269"/>
                    <a:pt x="84" y="265"/>
                    <a:pt x="75" y="263"/>
                  </a:cubicBezTo>
                  <a:cubicBezTo>
                    <a:pt x="71" y="262"/>
                    <a:pt x="66" y="262"/>
                    <a:pt x="62" y="262"/>
                  </a:cubicBezTo>
                  <a:cubicBezTo>
                    <a:pt x="60" y="262"/>
                    <a:pt x="58" y="262"/>
                    <a:pt x="56" y="262"/>
                  </a:cubicBezTo>
                  <a:cubicBezTo>
                    <a:pt x="51" y="263"/>
                    <a:pt x="43" y="265"/>
                    <a:pt x="40" y="270"/>
                  </a:cubicBezTo>
                  <a:cubicBezTo>
                    <a:pt x="38" y="274"/>
                    <a:pt x="38" y="279"/>
                    <a:pt x="37" y="284"/>
                  </a:cubicBezTo>
                  <a:cubicBezTo>
                    <a:pt x="36" y="285"/>
                    <a:pt x="36" y="285"/>
                    <a:pt x="36" y="285"/>
                  </a:cubicBezTo>
                  <a:cubicBezTo>
                    <a:pt x="35" y="285"/>
                    <a:pt x="33" y="285"/>
                    <a:pt x="31" y="285"/>
                  </a:cubicBezTo>
                  <a:cubicBezTo>
                    <a:pt x="30" y="285"/>
                    <a:pt x="28" y="285"/>
                    <a:pt x="27" y="286"/>
                  </a:cubicBezTo>
                  <a:cubicBezTo>
                    <a:pt x="22" y="288"/>
                    <a:pt x="19" y="292"/>
                    <a:pt x="16" y="296"/>
                  </a:cubicBezTo>
                  <a:cubicBezTo>
                    <a:pt x="9" y="304"/>
                    <a:pt x="4" y="313"/>
                    <a:pt x="3" y="324"/>
                  </a:cubicBezTo>
                  <a:cubicBezTo>
                    <a:pt x="0" y="343"/>
                    <a:pt x="12" y="365"/>
                    <a:pt x="34" y="365"/>
                  </a:cubicBezTo>
                  <a:cubicBezTo>
                    <a:pt x="34" y="365"/>
                    <a:pt x="34" y="365"/>
                    <a:pt x="34" y="365"/>
                  </a:cubicBezTo>
                  <a:cubicBezTo>
                    <a:pt x="74" y="365"/>
                    <a:pt x="76" y="295"/>
                    <a:pt x="41" y="286"/>
                  </a:cubicBezTo>
                  <a:cubicBezTo>
                    <a:pt x="41" y="286"/>
                    <a:pt x="40" y="285"/>
                    <a:pt x="39" y="285"/>
                  </a:cubicBezTo>
                  <a:cubicBezTo>
                    <a:pt x="41" y="277"/>
                    <a:pt x="41" y="268"/>
                    <a:pt x="51" y="266"/>
                  </a:cubicBezTo>
                  <a:cubicBezTo>
                    <a:pt x="55" y="265"/>
                    <a:pt x="60" y="264"/>
                    <a:pt x="64" y="264"/>
                  </a:cubicBezTo>
                  <a:cubicBezTo>
                    <a:pt x="67" y="264"/>
                    <a:pt x="71" y="264"/>
                    <a:pt x="74" y="265"/>
                  </a:cubicBezTo>
                  <a:cubicBezTo>
                    <a:pt x="85" y="268"/>
                    <a:pt x="96" y="273"/>
                    <a:pt x="107" y="273"/>
                  </a:cubicBezTo>
                  <a:cubicBezTo>
                    <a:pt x="111" y="273"/>
                    <a:pt x="115" y="273"/>
                    <a:pt x="118" y="271"/>
                  </a:cubicBezTo>
                  <a:cubicBezTo>
                    <a:pt x="130" y="268"/>
                    <a:pt x="126" y="254"/>
                    <a:pt x="117" y="249"/>
                  </a:cubicBezTo>
                  <a:cubicBezTo>
                    <a:pt x="111" y="246"/>
                    <a:pt x="105" y="246"/>
                    <a:pt x="99" y="246"/>
                  </a:cubicBezTo>
                  <a:cubicBezTo>
                    <a:pt x="98" y="246"/>
                    <a:pt x="97" y="246"/>
                    <a:pt x="96" y="246"/>
                  </a:cubicBezTo>
                  <a:cubicBezTo>
                    <a:pt x="92" y="246"/>
                    <a:pt x="88" y="248"/>
                    <a:pt x="85" y="248"/>
                  </a:cubicBezTo>
                  <a:cubicBezTo>
                    <a:pt x="83" y="248"/>
                    <a:pt x="82" y="248"/>
                    <a:pt x="81" y="248"/>
                  </a:cubicBezTo>
                  <a:cubicBezTo>
                    <a:pt x="77" y="248"/>
                    <a:pt x="72" y="248"/>
                    <a:pt x="68" y="246"/>
                  </a:cubicBezTo>
                  <a:cubicBezTo>
                    <a:pt x="63" y="244"/>
                    <a:pt x="59" y="241"/>
                    <a:pt x="59" y="235"/>
                  </a:cubicBezTo>
                  <a:cubicBezTo>
                    <a:pt x="60" y="229"/>
                    <a:pt x="65" y="226"/>
                    <a:pt x="69" y="224"/>
                  </a:cubicBezTo>
                  <a:cubicBezTo>
                    <a:pt x="73" y="222"/>
                    <a:pt x="78" y="222"/>
                    <a:pt x="82" y="222"/>
                  </a:cubicBezTo>
                  <a:cubicBezTo>
                    <a:pt x="86" y="222"/>
                    <a:pt x="91" y="222"/>
                    <a:pt x="95" y="223"/>
                  </a:cubicBezTo>
                  <a:cubicBezTo>
                    <a:pt x="104" y="224"/>
                    <a:pt x="113" y="227"/>
                    <a:pt x="122" y="230"/>
                  </a:cubicBezTo>
                  <a:cubicBezTo>
                    <a:pt x="129" y="232"/>
                    <a:pt x="136" y="235"/>
                    <a:pt x="142" y="236"/>
                  </a:cubicBezTo>
                  <a:cubicBezTo>
                    <a:pt x="147" y="237"/>
                    <a:pt x="151" y="239"/>
                    <a:pt x="155" y="239"/>
                  </a:cubicBezTo>
                  <a:cubicBezTo>
                    <a:pt x="160" y="240"/>
                    <a:pt x="164" y="241"/>
                    <a:pt x="168" y="241"/>
                  </a:cubicBezTo>
                  <a:cubicBezTo>
                    <a:pt x="171" y="241"/>
                    <a:pt x="174" y="241"/>
                    <a:pt x="177" y="241"/>
                  </a:cubicBezTo>
                  <a:cubicBezTo>
                    <a:pt x="182" y="241"/>
                    <a:pt x="186" y="241"/>
                    <a:pt x="190" y="240"/>
                  </a:cubicBezTo>
                  <a:cubicBezTo>
                    <a:pt x="202" y="236"/>
                    <a:pt x="209" y="223"/>
                    <a:pt x="205" y="211"/>
                  </a:cubicBezTo>
                  <a:cubicBezTo>
                    <a:pt x="204" y="205"/>
                    <a:pt x="197" y="198"/>
                    <a:pt x="190" y="198"/>
                  </a:cubicBezTo>
                  <a:cubicBezTo>
                    <a:pt x="188" y="198"/>
                    <a:pt x="187" y="198"/>
                    <a:pt x="185" y="199"/>
                  </a:cubicBezTo>
                  <a:cubicBezTo>
                    <a:pt x="186" y="189"/>
                    <a:pt x="186" y="189"/>
                    <a:pt x="186" y="189"/>
                  </a:cubicBezTo>
                  <a:cubicBezTo>
                    <a:pt x="186" y="188"/>
                    <a:pt x="186" y="188"/>
                    <a:pt x="185" y="188"/>
                  </a:cubicBezTo>
                  <a:cubicBezTo>
                    <a:pt x="185" y="187"/>
                    <a:pt x="185" y="187"/>
                    <a:pt x="185" y="187"/>
                  </a:cubicBezTo>
                  <a:cubicBezTo>
                    <a:pt x="150" y="185"/>
                    <a:pt x="150" y="185"/>
                    <a:pt x="150" y="185"/>
                  </a:cubicBezTo>
                  <a:cubicBezTo>
                    <a:pt x="153" y="139"/>
                    <a:pt x="153" y="139"/>
                    <a:pt x="153" y="139"/>
                  </a:cubicBezTo>
                  <a:cubicBezTo>
                    <a:pt x="237" y="144"/>
                    <a:pt x="237" y="144"/>
                    <a:pt x="237" y="144"/>
                  </a:cubicBezTo>
                  <a:cubicBezTo>
                    <a:pt x="237" y="144"/>
                    <a:pt x="237" y="144"/>
                    <a:pt x="237" y="144"/>
                  </a:cubicBezTo>
                  <a:cubicBezTo>
                    <a:pt x="239" y="144"/>
                    <a:pt x="240" y="144"/>
                    <a:pt x="241" y="143"/>
                  </a:cubicBezTo>
                  <a:cubicBezTo>
                    <a:pt x="244" y="142"/>
                    <a:pt x="246" y="140"/>
                    <a:pt x="246" y="136"/>
                  </a:cubicBezTo>
                  <a:cubicBezTo>
                    <a:pt x="253" y="21"/>
                    <a:pt x="253" y="21"/>
                    <a:pt x="253" y="21"/>
                  </a:cubicBezTo>
                  <a:cubicBezTo>
                    <a:pt x="253" y="21"/>
                    <a:pt x="253" y="21"/>
                    <a:pt x="253" y="20"/>
                  </a:cubicBezTo>
                  <a:cubicBezTo>
                    <a:pt x="253" y="20"/>
                    <a:pt x="253" y="20"/>
                    <a:pt x="253" y="20"/>
                  </a:cubicBezTo>
                  <a:cubicBezTo>
                    <a:pt x="253" y="18"/>
                    <a:pt x="252" y="17"/>
                    <a:pt x="251" y="16"/>
                  </a:cubicBezTo>
                  <a:cubicBezTo>
                    <a:pt x="251" y="15"/>
                    <a:pt x="251" y="15"/>
                    <a:pt x="251" y="15"/>
                  </a:cubicBezTo>
                  <a:cubicBezTo>
                    <a:pt x="251" y="15"/>
                    <a:pt x="251" y="15"/>
                    <a:pt x="251" y="15"/>
                  </a:cubicBezTo>
                  <a:cubicBezTo>
                    <a:pt x="250" y="14"/>
                    <a:pt x="248" y="13"/>
                    <a:pt x="247" y="13"/>
                  </a:cubicBezTo>
                  <a:cubicBezTo>
                    <a:pt x="247" y="13"/>
                    <a:pt x="247" y="13"/>
                    <a:pt x="247" y="13"/>
                  </a:cubicBezTo>
                  <a:cubicBezTo>
                    <a:pt x="246" y="13"/>
                    <a:pt x="246" y="13"/>
                    <a:pt x="245" y="13"/>
                  </a:cubicBezTo>
                  <a:cubicBezTo>
                    <a:pt x="43" y="0"/>
                    <a:pt x="43" y="0"/>
                    <a:pt x="43" y="0"/>
                  </a:cubicBezTo>
                  <a:cubicBezTo>
                    <a:pt x="43" y="0"/>
                    <a:pt x="42" y="0"/>
                    <a:pt x="4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19" name="组合 18"/>
            <p:cNvGrpSpPr/>
            <p:nvPr/>
          </p:nvGrpSpPr>
          <p:grpSpPr>
            <a:xfrm>
              <a:off x="4754231" y="842889"/>
              <a:ext cx="962025" cy="919163"/>
              <a:chOff x="4754231" y="842889"/>
              <a:chExt cx="962025" cy="919163"/>
            </a:xfrm>
          </p:grpSpPr>
          <p:sp>
            <p:nvSpPr>
              <p:cNvPr id="92" name="Freeform 6"/>
              <p:cNvSpPr>
                <a:spLocks noEditPoints="1"/>
              </p:cNvSpPr>
              <p:nvPr/>
            </p:nvSpPr>
            <p:spPr bwMode="auto">
              <a:xfrm>
                <a:off x="5005056" y="1104827"/>
                <a:ext cx="482600" cy="657225"/>
              </a:xfrm>
              <a:custGeom>
                <a:avLst/>
                <a:gdLst>
                  <a:gd name="T0" fmla="*/ 63 w 114"/>
                  <a:gd name="T1" fmla="*/ 129 h 155"/>
                  <a:gd name="T2" fmla="*/ 93 w 114"/>
                  <a:gd name="T3" fmla="*/ 122 h 155"/>
                  <a:gd name="T4" fmla="*/ 103 w 114"/>
                  <a:gd name="T5" fmla="*/ 130 h 155"/>
                  <a:gd name="T6" fmla="*/ 101 w 114"/>
                  <a:gd name="T7" fmla="*/ 131 h 155"/>
                  <a:gd name="T8" fmla="*/ 76 w 114"/>
                  <a:gd name="T9" fmla="*/ 141 h 155"/>
                  <a:gd name="T10" fmla="*/ 77 w 114"/>
                  <a:gd name="T11" fmla="*/ 144 h 155"/>
                  <a:gd name="T12" fmla="*/ 103 w 114"/>
                  <a:gd name="T13" fmla="*/ 136 h 155"/>
                  <a:gd name="T14" fmla="*/ 86 w 114"/>
                  <a:gd name="T15" fmla="*/ 152 h 155"/>
                  <a:gd name="T16" fmla="*/ 69 w 114"/>
                  <a:gd name="T17" fmla="*/ 140 h 155"/>
                  <a:gd name="T18" fmla="*/ 73 w 114"/>
                  <a:gd name="T19" fmla="*/ 135 h 155"/>
                  <a:gd name="T20" fmla="*/ 93 w 114"/>
                  <a:gd name="T21" fmla="*/ 126 h 155"/>
                  <a:gd name="T22" fmla="*/ 72 w 114"/>
                  <a:gd name="T23" fmla="*/ 132 h 155"/>
                  <a:gd name="T24" fmla="*/ 40 w 114"/>
                  <a:gd name="T25" fmla="*/ 59 h 155"/>
                  <a:gd name="T26" fmla="*/ 40 w 114"/>
                  <a:gd name="T27" fmla="*/ 62 h 155"/>
                  <a:gd name="T28" fmla="*/ 35 w 114"/>
                  <a:gd name="T29" fmla="*/ 55 h 155"/>
                  <a:gd name="T30" fmla="*/ 75 w 114"/>
                  <a:gd name="T31" fmla="*/ 54 h 155"/>
                  <a:gd name="T32" fmla="*/ 82 w 114"/>
                  <a:gd name="T33" fmla="*/ 50 h 155"/>
                  <a:gd name="T34" fmla="*/ 84 w 114"/>
                  <a:gd name="T35" fmla="*/ 81 h 155"/>
                  <a:gd name="T36" fmla="*/ 81 w 114"/>
                  <a:gd name="T37" fmla="*/ 123 h 155"/>
                  <a:gd name="T38" fmla="*/ 53 w 114"/>
                  <a:gd name="T39" fmla="*/ 74 h 155"/>
                  <a:gd name="T40" fmla="*/ 45 w 114"/>
                  <a:gd name="T41" fmla="*/ 60 h 155"/>
                  <a:gd name="T42" fmla="*/ 50 w 114"/>
                  <a:gd name="T43" fmla="*/ 58 h 155"/>
                  <a:gd name="T44" fmla="*/ 58 w 114"/>
                  <a:gd name="T45" fmla="*/ 56 h 155"/>
                  <a:gd name="T46" fmla="*/ 64 w 114"/>
                  <a:gd name="T47" fmla="*/ 55 h 155"/>
                  <a:gd name="T48" fmla="*/ 72 w 114"/>
                  <a:gd name="T49" fmla="*/ 51 h 155"/>
                  <a:gd name="T50" fmla="*/ 82 w 114"/>
                  <a:gd name="T51" fmla="*/ 43 h 155"/>
                  <a:gd name="T52" fmla="*/ 85 w 114"/>
                  <a:gd name="T53" fmla="*/ 45 h 155"/>
                  <a:gd name="T54" fmla="*/ 63 w 114"/>
                  <a:gd name="T55" fmla="*/ 126 h 155"/>
                  <a:gd name="T56" fmla="*/ 17 w 114"/>
                  <a:gd name="T57" fmla="*/ 87 h 155"/>
                  <a:gd name="T58" fmla="*/ 85 w 114"/>
                  <a:gd name="T59" fmla="*/ 13 h 155"/>
                  <a:gd name="T60" fmla="*/ 107 w 114"/>
                  <a:gd name="T61" fmla="*/ 72 h 155"/>
                  <a:gd name="T62" fmla="*/ 99 w 114"/>
                  <a:gd name="T63" fmla="*/ 114 h 155"/>
                  <a:gd name="T64" fmla="*/ 91 w 114"/>
                  <a:gd name="T65" fmla="*/ 119 h 155"/>
                  <a:gd name="T66" fmla="*/ 85 w 114"/>
                  <a:gd name="T67" fmla="*/ 50 h 155"/>
                  <a:gd name="T68" fmla="*/ 84 w 114"/>
                  <a:gd name="T69" fmla="*/ 37 h 155"/>
                  <a:gd name="T70" fmla="*/ 82 w 114"/>
                  <a:gd name="T71" fmla="*/ 38 h 155"/>
                  <a:gd name="T72" fmla="*/ 76 w 114"/>
                  <a:gd name="T73" fmla="*/ 44 h 155"/>
                  <a:gd name="T74" fmla="*/ 76 w 114"/>
                  <a:gd name="T75" fmla="*/ 46 h 155"/>
                  <a:gd name="T76" fmla="*/ 72 w 114"/>
                  <a:gd name="T77" fmla="*/ 44 h 155"/>
                  <a:gd name="T78" fmla="*/ 68 w 114"/>
                  <a:gd name="T79" fmla="*/ 51 h 155"/>
                  <a:gd name="T80" fmla="*/ 63 w 114"/>
                  <a:gd name="T81" fmla="*/ 43 h 155"/>
                  <a:gd name="T82" fmla="*/ 62 w 114"/>
                  <a:gd name="T83" fmla="*/ 52 h 155"/>
                  <a:gd name="T84" fmla="*/ 56 w 114"/>
                  <a:gd name="T85" fmla="*/ 45 h 155"/>
                  <a:gd name="T86" fmla="*/ 55 w 114"/>
                  <a:gd name="T87" fmla="*/ 55 h 155"/>
                  <a:gd name="T88" fmla="*/ 47 w 114"/>
                  <a:gd name="T89" fmla="*/ 48 h 155"/>
                  <a:gd name="T90" fmla="*/ 47 w 114"/>
                  <a:gd name="T91" fmla="*/ 58 h 155"/>
                  <a:gd name="T92" fmla="*/ 41 w 114"/>
                  <a:gd name="T93" fmla="*/ 52 h 155"/>
                  <a:gd name="T94" fmla="*/ 36 w 114"/>
                  <a:gd name="T95" fmla="*/ 50 h 155"/>
                  <a:gd name="T96" fmla="*/ 31 w 114"/>
                  <a:gd name="T97" fmla="*/ 57 h 155"/>
                  <a:gd name="T98" fmla="*/ 40 w 114"/>
                  <a:gd name="T99" fmla="*/ 65 h 155"/>
                  <a:gd name="T100" fmla="*/ 62 w 114"/>
                  <a:gd name="T101" fmla="*/ 91 h 155"/>
                  <a:gd name="T102" fmla="*/ 63 w 114"/>
                  <a:gd name="T103" fmla="*/ 126 h 155"/>
                  <a:gd name="T104" fmla="*/ 8 w 114"/>
                  <a:gd name="T105" fmla="*/ 71 h 155"/>
                  <a:gd name="T106" fmla="*/ 59 w 114"/>
                  <a:gd name="T107" fmla="*/ 120 h 155"/>
                  <a:gd name="T108" fmla="*/ 60 w 114"/>
                  <a:gd name="T109" fmla="*/ 128 h 155"/>
                  <a:gd name="T110" fmla="*/ 62 w 114"/>
                  <a:gd name="T111" fmla="*/ 138 h 155"/>
                  <a:gd name="T112" fmla="*/ 64 w 114"/>
                  <a:gd name="T113" fmla="*/ 143 h 155"/>
                  <a:gd name="T114" fmla="*/ 87 w 114"/>
                  <a:gd name="T115" fmla="*/ 155 h 155"/>
                  <a:gd name="T116" fmla="*/ 105 w 114"/>
                  <a:gd name="T117" fmla="*/ 134 h 155"/>
                  <a:gd name="T118" fmla="*/ 103 w 114"/>
                  <a:gd name="T119" fmla="*/ 119 h 155"/>
                  <a:gd name="T120" fmla="*/ 102 w 114"/>
                  <a:gd name="T121" fmla="*/ 114 h 155"/>
                  <a:gd name="T122" fmla="*/ 112 w 114"/>
                  <a:gd name="T123" fmla="*/ 58 h 155"/>
                  <a:gd name="T124" fmla="*/ 59 w 114"/>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55">
                    <a:moveTo>
                      <a:pt x="72" y="132"/>
                    </a:moveTo>
                    <a:cubicBezTo>
                      <a:pt x="70" y="132"/>
                      <a:pt x="67" y="132"/>
                      <a:pt x="66" y="131"/>
                    </a:cubicBezTo>
                    <a:cubicBezTo>
                      <a:pt x="65" y="131"/>
                      <a:pt x="64" y="130"/>
                      <a:pt x="63" y="129"/>
                    </a:cubicBezTo>
                    <a:cubicBezTo>
                      <a:pt x="66" y="129"/>
                      <a:pt x="70" y="129"/>
                      <a:pt x="74" y="128"/>
                    </a:cubicBezTo>
                    <a:cubicBezTo>
                      <a:pt x="77" y="127"/>
                      <a:pt x="80" y="126"/>
                      <a:pt x="84" y="125"/>
                    </a:cubicBezTo>
                    <a:cubicBezTo>
                      <a:pt x="87" y="124"/>
                      <a:pt x="90" y="123"/>
                      <a:pt x="93" y="122"/>
                    </a:cubicBezTo>
                    <a:cubicBezTo>
                      <a:pt x="95" y="121"/>
                      <a:pt x="98" y="120"/>
                      <a:pt x="100" y="118"/>
                    </a:cubicBezTo>
                    <a:cubicBezTo>
                      <a:pt x="100" y="120"/>
                      <a:pt x="100" y="120"/>
                      <a:pt x="99" y="122"/>
                    </a:cubicBezTo>
                    <a:cubicBezTo>
                      <a:pt x="98" y="126"/>
                      <a:pt x="104" y="128"/>
                      <a:pt x="103" y="130"/>
                    </a:cubicBezTo>
                    <a:cubicBezTo>
                      <a:pt x="102" y="130"/>
                      <a:pt x="102" y="130"/>
                      <a:pt x="102" y="130"/>
                    </a:cubicBezTo>
                    <a:cubicBezTo>
                      <a:pt x="102" y="130"/>
                      <a:pt x="102" y="130"/>
                      <a:pt x="102" y="130"/>
                    </a:cubicBezTo>
                    <a:cubicBezTo>
                      <a:pt x="102" y="130"/>
                      <a:pt x="101" y="131"/>
                      <a:pt x="101" y="131"/>
                    </a:cubicBezTo>
                    <a:cubicBezTo>
                      <a:pt x="99" y="135"/>
                      <a:pt x="92" y="137"/>
                      <a:pt x="88" y="138"/>
                    </a:cubicBezTo>
                    <a:cubicBezTo>
                      <a:pt x="87" y="138"/>
                      <a:pt x="78" y="141"/>
                      <a:pt x="76" y="141"/>
                    </a:cubicBezTo>
                    <a:cubicBezTo>
                      <a:pt x="76" y="141"/>
                      <a:pt x="76" y="141"/>
                      <a:pt x="76" y="141"/>
                    </a:cubicBezTo>
                    <a:cubicBezTo>
                      <a:pt x="76" y="141"/>
                      <a:pt x="75" y="141"/>
                      <a:pt x="75" y="141"/>
                    </a:cubicBezTo>
                    <a:cubicBezTo>
                      <a:pt x="74" y="141"/>
                      <a:pt x="73" y="142"/>
                      <a:pt x="74" y="143"/>
                    </a:cubicBezTo>
                    <a:cubicBezTo>
                      <a:pt x="74" y="144"/>
                      <a:pt x="75" y="144"/>
                      <a:pt x="77" y="144"/>
                    </a:cubicBezTo>
                    <a:cubicBezTo>
                      <a:pt x="81" y="144"/>
                      <a:pt x="86" y="142"/>
                      <a:pt x="89" y="141"/>
                    </a:cubicBezTo>
                    <a:cubicBezTo>
                      <a:pt x="92" y="140"/>
                      <a:pt x="99" y="138"/>
                      <a:pt x="102" y="135"/>
                    </a:cubicBezTo>
                    <a:cubicBezTo>
                      <a:pt x="102" y="135"/>
                      <a:pt x="102" y="135"/>
                      <a:pt x="103" y="136"/>
                    </a:cubicBezTo>
                    <a:cubicBezTo>
                      <a:pt x="104" y="136"/>
                      <a:pt x="101" y="140"/>
                      <a:pt x="100" y="140"/>
                    </a:cubicBezTo>
                    <a:cubicBezTo>
                      <a:pt x="100" y="144"/>
                      <a:pt x="99" y="147"/>
                      <a:pt x="96" y="149"/>
                    </a:cubicBezTo>
                    <a:cubicBezTo>
                      <a:pt x="93" y="151"/>
                      <a:pt x="90" y="152"/>
                      <a:pt x="86" y="152"/>
                    </a:cubicBezTo>
                    <a:cubicBezTo>
                      <a:pt x="81" y="152"/>
                      <a:pt x="76" y="149"/>
                      <a:pt x="72" y="144"/>
                    </a:cubicBezTo>
                    <a:cubicBezTo>
                      <a:pt x="71" y="143"/>
                      <a:pt x="70" y="143"/>
                      <a:pt x="69" y="142"/>
                    </a:cubicBezTo>
                    <a:cubicBezTo>
                      <a:pt x="67" y="142"/>
                      <a:pt x="68" y="141"/>
                      <a:pt x="69" y="140"/>
                    </a:cubicBezTo>
                    <a:cubicBezTo>
                      <a:pt x="69" y="137"/>
                      <a:pt x="63" y="139"/>
                      <a:pt x="66" y="134"/>
                    </a:cubicBezTo>
                    <a:cubicBezTo>
                      <a:pt x="66" y="134"/>
                      <a:pt x="67" y="134"/>
                      <a:pt x="67" y="135"/>
                    </a:cubicBezTo>
                    <a:cubicBezTo>
                      <a:pt x="69" y="135"/>
                      <a:pt x="71" y="135"/>
                      <a:pt x="73" y="135"/>
                    </a:cubicBezTo>
                    <a:cubicBezTo>
                      <a:pt x="75" y="135"/>
                      <a:pt x="76" y="135"/>
                      <a:pt x="77" y="135"/>
                    </a:cubicBezTo>
                    <a:cubicBezTo>
                      <a:pt x="81" y="134"/>
                      <a:pt x="92" y="132"/>
                      <a:pt x="95" y="128"/>
                    </a:cubicBezTo>
                    <a:cubicBezTo>
                      <a:pt x="95" y="127"/>
                      <a:pt x="94" y="126"/>
                      <a:pt x="93" y="126"/>
                    </a:cubicBezTo>
                    <a:cubicBezTo>
                      <a:pt x="93" y="126"/>
                      <a:pt x="92" y="126"/>
                      <a:pt x="92" y="126"/>
                    </a:cubicBezTo>
                    <a:cubicBezTo>
                      <a:pt x="91" y="129"/>
                      <a:pt x="78" y="132"/>
                      <a:pt x="75" y="132"/>
                    </a:cubicBezTo>
                    <a:cubicBezTo>
                      <a:pt x="74" y="132"/>
                      <a:pt x="73" y="132"/>
                      <a:pt x="72" y="132"/>
                    </a:cubicBezTo>
                    <a:moveTo>
                      <a:pt x="37" y="56"/>
                    </a:moveTo>
                    <a:cubicBezTo>
                      <a:pt x="37" y="56"/>
                      <a:pt x="38" y="56"/>
                      <a:pt x="38" y="55"/>
                    </a:cubicBezTo>
                    <a:cubicBezTo>
                      <a:pt x="39" y="56"/>
                      <a:pt x="41" y="58"/>
                      <a:pt x="40" y="59"/>
                    </a:cubicBezTo>
                    <a:cubicBezTo>
                      <a:pt x="40" y="60"/>
                      <a:pt x="40" y="61"/>
                      <a:pt x="41" y="61"/>
                    </a:cubicBezTo>
                    <a:cubicBezTo>
                      <a:pt x="41" y="61"/>
                      <a:pt x="40" y="62"/>
                      <a:pt x="40" y="62"/>
                    </a:cubicBezTo>
                    <a:cubicBezTo>
                      <a:pt x="40" y="62"/>
                      <a:pt x="40" y="62"/>
                      <a:pt x="40" y="62"/>
                    </a:cubicBezTo>
                    <a:cubicBezTo>
                      <a:pt x="37" y="62"/>
                      <a:pt x="35" y="60"/>
                      <a:pt x="35" y="58"/>
                    </a:cubicBezTo>
                    <a:cubicBezTo>
                      <a:pt x="35" y="57"/>
                      <a:pt x="35" y="56"/>
                      <a:pt x="35" y="55"/>
                    </a:cubicBezTo>
                    <a:cubicBezTo>
                      <a:pt x="35" y="55"/>
                      <a:pt x="35" y="55"/>
                      <a:pt x="35" y="55"/>
                    </a:cubicBezTo>
                    <a:cubicBezTo>
                      <a:pt x="35" y="55"/>
                      <a:pt x="35" y="55"/>
                      <a:pt x="35" y="55"/>
                    </a:cubicBezTo>
                    <a:cubicBezTo>
                      <a:pt x="35" y="56"/>
                      <a:pt x="36" y="56"/>
                      <a:pt x="37" y="56"/>
                    </a:cubicBezTo>
                    <a:moveTo>
                      <a:pt x="75" y="54"/>
                    </a:moveTo>
                    <a:cubicBezTo>
                      <a:pt x="76" y="54"/>
                      <a:pt x="76" y="54"/>
                      <a:pt x="76" y="54"/>
                    </a:cubicBezTo>
                    <a:cubicBezTo>
                      <a:pt x="78" y="53"/>
                      <a:pt x="79" y="52"/>
                      <a:pt x="79" y="50"/>
                    </a:cubicBezTo>
                    <a:cubicBezTo>
                      <a:pt x="80" y="50"/>
                      <a:pt x="81" y="50"/>
                      <a:pt x="82" y="50"/>
                    </a:cubicBezTo>
                    <a:cubicBezTo>
                      <a:pt x="82" y="50"/>
                      <a:pt x="82" y="50"/>
                      <a:pt x="82" y="50"/>
                    </a:cubicBezTo>
                    <a:cubicBezTo>
                      <a:pt x="81" y="54"/>
                      <a:pt x="82" y="57"/>
                      <a:pt x="82" y="61"/>
                    </a:cubicBezTo>
                    <a:cubicBezTo>
                      <a:pt x="82" y="67"/>
                      <a:pt x="83" y="74"/>
                      <a:pt x="84" y="81"/>
                    </a:cubicBezTo>
                    <a:cubicBezTo>
                      <a:pt x="85" y="94"/>
                      <a:pt x="88" y="107"/>
                      <a:pt x="89" y="121"/>
                    </a:cubicBezTo>
                    <a:cubicBezTo>
                      <a:pt x="89" y="121"/>
                      <a:pt x="89" y="121"/>
                      <a:pt x="89" y="121"/>
                    </a:cubicBezTo>
                    <a:cubicBezTo>
                      <a:pt x="87" y="122"/>
                      <a:pt x="84" y="123"/>
                      <a:pt x="81" y="123"/>
                    </a:cubicBezTo>
                    <a:cubicBezTo>
                      <a:pt x="81" y="123"/>
                      <a:pt x="81" y="122"/>
                      <a:pt x="80" y="122"/>
                    </a:cubicBezTo>
                    <a:cubicBezTo>
                      <a:pt x="76" y="110"/>
                      <a:pt x="71" y="100"/>
                      <a:pt x="64" y="89"/>
                    </a:cubicBezTo>
                    <a:cubicBezTo>
                      <a:pt x="61" y="84"/>
                      <a:pt x="57" y="79"/>
                      <a:pt x="53" y="74"/>
                    </a:cubicBezTo>
                    <a:cubicBezTo>
                      <a:pt x="50" y="71"/>
                      <a:pt x="47" y="67"/>
                      <a:pt x="44" y="63"/>
                    </a:cubicBezTo>
                    <a:cubicBezTo>
                      <a:pt x="44" y="63"/>
                      <a:pt x="44" y="63"/>
                      <a:pt x="44" y="63"/>
                    </a:cubicBezTo>
                    <a:cubicBezTo>
                      <a:pt x="45" y="62"/>
                      <a:pt x="45" y="61"/>
                      <a:pt x="45" y="60"/>
                    </a:cubicBezTo>
                    <a:cubicBezTo>
                      <a:pt x="46" y="60"/>
                      <a:pt x="46" y="60"/>
                      <a:pt x="47" y="60"/>
                    </a:cubicBezTo>
                    <a:cubicBezTo>
                      <a:pt x="48" y="60"/>
                      <a:pt x="49" y="60"/>
                      <a:pt x="49" y="60"/>
                    </a:cubicBezTo>
                    <a:cubicBezTo>
                      <a:pt x="50" y="59"/>
                      <a:pt x="50" y="59"/>
                      <a:pt x="50" y="58"/>
                    </a:cubicBezTo>
                    <a:cubicBezTo>
                      <a:pt x="51" y="59"/>
                      <a:pt x="52" y="59"/>
                      <a:pt x="54" y="59"/>
                    </a:cubicBezTo>
                    <a:cubicBezTo>
                      <a:pt x="54" y="59"/>
                      <a:pt x="55" y="59"/>
                      <a:pt x="56" y="59"/>
                    </a:cubicBezTo>
                    <a:cubicBezTo>
                      <a:pt x="57" y="59"/>
                      <a:pt x="58" y="58"/>
                      <a:pt x="58" y="56"/>
                    </a:cubicBezTo>
                    <a:cubicBezTo>
                      <a:pt x="59" y="57"/>
                      <a:pt x="60" y="57"/>
                      <a:pt x="61" y="57"/>
                    </a:cubicBezTo>
                    <a:cubicBezTo>
                      <a:pt x="61" y="57"/>
                      <a:pt x="62" y="57"/>
                      <a:pt x="62" y="57"/>
                    </a:cubicBezTo>
                    <a:cubicBezTo>
                      <a:pt x="63" y="57"/>
                      <a:pt x="64" y="56"/>
                      <a:pt x="64" y="55"/>
                    </a:cubicBezTo>
                    <a:cubicBezTo>
                      <a:pt x="65" y="55"/>
                      <a:pt x="66" y="55"/>
                      <a:pt x="66" y="55"/>
                    </a:cubicBezTo>
                    <a:cubicBezTo>
                      <a:pt x="66" y="55"/>
                      <a:pt x="67" y="55"/>
                      <a:pt x="67" y="55"/>
                    </a:cubicBezTo>
                    <a:cubicBezTo>
                      <a:pt x="69" y="55"/>
                      <a:pt x="71" y="53"/>
                      <a:pt x="72" y="51"/>
                    </a:cubicBezTo>
                    <a:cubicBezTo>
                      <a:pt x="73" y="52"/>
                      <a:pt x="74" y="54"/>
                      <a:pt x="75" y="54"/>
                    </a:cubicBezTo>
                    <a:moveTo>
                      <a:pt x="84" y="46"/>
                    </a:moveTo>
                    <a:cubicBezTo>
                      <a:pt x="83" y="46"/>
                      <a:pt x="82" y="45"/>
                      <a:pt x="82" y="43"/>
                    </a:cubicBezTo>
                    <a:cubicBezTo>
                      <a:pt x="82" y="43"/>
                      <a:pt x="83" y="42"/>
                      <a:pt x="83" y="42"/>
                    </a:cubicBezTo>
                    <a:cubicBezTo>
                      <a:pt x="84" y="42"/>
                      <a:pt x="84" y="43"/>
                      <a:pt x="85" y="44"/>
                    </a:cubicBezTo>
                    <a:cubicBezTo>
                      <a:pt x="85" y="45"/>
                      <a:pt x="85" y="45"/>
                      <a:pt x="85" y="45"/>
                    </a:cubicBezTo>
                    <a:cubicBezTo>
                      <a:pt x="85" y="45"/>
                      <a:pt x="85" y="45"/>
                      <a:pt x="85" y="45"/>
                    </a:cubicBezTo>
                    <a:cubicBezTo>
                      <a:pt x="85" y="46"/>
                      <a:pt x="84" y="46"/>
                      <a:pt x="84" y="46"/>
                    </a:cubicBezTo>
                    <a:moveTo>
                      <a:pt x="63" y="126"/>
                    </a:moveTo>
                    <a:cubicBezTo>
                      <a:pt x="62" y="123"/>
                      <a:pt x="62" y="118"/>
                      <a:pt x="60" y="115"/>
                    </a:cubicBezTo>
                    <a:cubicBezTo>
                      <a:pt x="58" y="112"/>
                      <a:pt x="54" y="112"/>
                      <a:pt x="51" y="111"/>
                    </a:cubicBezTo>
                    <a:cubicBezTo>
                      <a:pt x="38" y="108"/>
                      <a:pt x="25" y="98"/>
                      <a:pt x="17" y="87"/>
                    </a:cubicBezTo>
                    <a:cubicBezTo>
                      <a:pt x="1" y="60"/>
                      <a:pt x="5" y="15"/>
                      <a:pt x="40" y="6"/>
                    </a:cubicBezTo>
                    <a:cubicBezTo>
                      <a:pt x="47" y="4"/>
                      <a:pt x="53" y="3"/>
                      <a:pt x="59" y="3"/>
                    </a:cubicBezTo>
                    <a:cubicBezTo>
                      <a:pt x="69" y="3"/>
                      <a:pt x="77" y="5"/>
                      <a:pt x="85" y="13"/>
                    </a:cubicBezTo>
                    <a:cubicBezTo>
                      <a:pt x="91" y="18"/>
                      <a:pt x="97" y="24"/>
                      <a:pt x="101" y="31"/>
                    </a:cubicBezTo>
                    <a:cubicBezTo>
                      <a:pt x="104" y="37"/>
                      <a:pt x="108" y="47"/>
                      <a:pt x="108" y="54"/>
                    </a:cubicBezTo>
                    <a:cubicBezTo>
                      <a:pt x="108" y="60"/>
                      <a:pt x="110" y="66"/>
                      <a:pt x="107" y="72"/>
                    </a:cubicBezTo>
                    <a:cubicBezTo>
                      <a:pt x="105" y="79"/>
                      <a:pt x="104" y="87"/>
                      <a:pt x="100" y="94"/>
                    </a:cubicBezTo>
                    <a:cubicBezTo>
                      <a:pt x="96" y="102"/>
                      <a:pt x="96" y="105"/>
                      <a:pt x="99" y="114"/>
                    </a:cubicBezTo>
                    <a:cubicBezTo>
                      <a:pt x="99" y="114"/>
                      <a:pt x="99" y="114"/>
                      <a:pt x="99" y="114"/>
                    </a:cubicBezTo>
                    <a:cubicBezTo>
                      <a:pt x="99" y="114"/>
                      <a:pt x="99" y="115"/>
                      <a:pt x="99" y="115"/>
                    </a:cubicBezTo>
                    <a:cubicBezTo>
                      <a:pt x="97" y="117"/>
                      <a:pt x="94" y="118"/>
                      <a:pt x="91" y="119"/>
                    </a:cubicBezTo>
                    <a:cubicBezTo>
                      <a:pt x="91" y="119"/>
                      <a:pt x="91" y="119"/>
                      <a:pt x="91" y="119"/>
                    </a:cubicBezTo>
                    <a:cubicBezTo>
                      <a:pt x="91" y="106"/>
                      <a:pt x="88" y="94"/>
                      <a:pt x="86" y="81"/>
                    </a:cubicBezTo>
                    <a:cubicBezTo>
                      <a:pt x="86" y="74"/>
                      <a:pt x="85" y="67"/>
                      <a:pt x="85" y="61"/>
                    </a:cubicBezTo>
                    <a:cubicBezTo>
                      <a:pt x="85" y="57"/>
                      <a:pt x="84" y="53"/>
                      <a:pt x="85" y="50"/>
                    </a:cubicBezTo>
                    <a:cubicBezTo>
                      <a:pt x="87" y="49"/>
                      <a:pt x="89" y="47"/>
                      <a:pt x="88" y="45"/>
                    </a:cubicBezTo>
                    <a:cubicBezTo>
                      <a:pt x="88" y="43"/>
                      <a:pt x="88" y="42"/>
                      <a:pt x="88" y="40"/>
                    </a:cubicBezTo>
                    <a:cubicBezTo>
                      <a:pt x="87" y="39"/>
                      <a:pt x="86" y="37"/>
                      <a:pt x="84" y="37"/>
                    </a:cubicBezTo>
                    <a:cubicBezTo>
                      <a:pt x="84" y="37"/>
                      <a:pt x="84" y="37"/>
                      <a:pt x="84" y="37"/>
                    </a:cubicBezTo>
                    <a:cubicBezTo>
                      <a:pt x="83" y="37"/>
                      <a:pt x="83" y="38"/>
                      <a:pt x="82" y="38"/>
                    </a:cubicBezTo>
                    <a:cubicBezTo>
                      <a:pt x="82" y="38"/>
                      <a:pt x="82" y="38"/>
                      <a:pt x="82" y="38"/>
                    </a:cubicBezTo>
                    <a:cubicBezTo>
                      <a:pt x="81" y="38"/>
                      <a:pt x="81" y="38"/>
                      <a:pt x="81" y="38"/>
                    </a:cubicBezTo>
                    <a:cubicBezTo>
                      <a:pt x="80" y="39"/>
                      <a:pt x="80" y="39"/>
                      <a:pt x="80" y="39"/>
                    </a:cubicBezTo>
                    <a:cubicBezTo>
                      <a:pt x="78" y="40"/>
                      <a:pt x="77" y="42"/>
                      <a:pt x="76" y="44"/>
                    </a:cubicBezTo>
                    <a:cubicBezTo>
                      <a:pt x="76" y="44"/>
                      <a:pt x="76" y="44"/>
                      <a:pt x="76" y="45"/>
                    </a:cubicBezTo>
                    <a:cubicBezTo>
                      <a:pt x="76" y="45"/>
                      <a:pt x="76" y="45"/>
                      <a:pt x="76" y="45"/>
                    </a:cubicBezTo>
                    <a:cubicBezTo>
                      <a:pt x="76" y="46"/>
                      <a:pt x="76" y="46"/>
                      <a:pt x="76" y="46"/>
                    </a:cubicBezTo>
                    <a:cubicBezTo>
                      <a:pt x="77" y="48"/>
                      <a:pt x="76" y="50"/>
                      <a:pt x="75" y="50"/>
                    </a:cubicBezTo>
                    <a:cubicBezTo>
                      <a:pt x="75" y="50"/>
                      <a:pt x="74" y="49"/>
                      <a:pt x="74" y="47"/>
                    </a:cubicBezTo>
                    <a:cubicBezTo>
                      <a:pt x="73" y="46"/>
                      <a:pt x="73" y="45"/>
                      <a:pt x="72" y="44"/>
                    </a:cubicBezTo>
                    <a:cubicBezTo>
                      <a:pt x="72" y="43"/>
                      <a:pt x="72" y="43"/>
                      <a:pt x="71" y="43"/>
                    </a:cubicBezTo>
                    <a:cubicBezTo>
                      <a:pt x="70" y="43"/>
                      <a:pt x="69" y="44"/>
                      <a:pt x="70" y="45"/>
                    </a:cubicBezTo>
                    <a:cubicBezTo>
                      <a:pt x="71" y="49"/>
                      <a:pt x="69" y="51"/>
                      <a:pt x="68" y="51"/>
                    </a:cubicBezTo>
                    <a:cubicBezTo>
                      <a:pt x="67" y="51"/>
                      <a:pt x="66" y="50"/>
                      <a:pt x="65" y="49"/>
                    </a:cubicBezTo>
                    <a:cubicBezTo>
                      <a:pt x="65" y="47"/>
                      <a:pt x="65" y="45"/>
                      <a:pt x="64" y="44"/>
                    </a:cubicBezTo>
                    <a:cubicBezTo>
                      <a:pt x="64" y="43"/>
                      <a:pt x="63" y="43"/>
                      <a:pt x="63" y="43"/>
                    </a:cubicBezTo>
                    <a:cubicBezTo>
                      <a:pt x="62" y="43"/>
                      <a:pt x="62" y="43"/>
                      <a:pt x="61" y="44"/>
                    </a:cubicBezTo>
                    <a:cubicBezTo>
                      <a:pt x="61" y="45"/>
                      <a:pt x="61" y="48"/>
                      <a:pt x="62" y="51"/>
                    </a:cubicBezTo>
                    <a:cubicBezTo>
                      <a:pt x="62" y="52"/>
                      <a:pt x="62" y="52"/>
                      <a:pt x="62" y="52"/>
                    </a:cubicBezTo>
                    <a:cubicBezTo>
                      <a:pt x="60" y="52"/>
                      <a:pt x="59" y="52"/>
                      <a:pt x="59" y="51"/>
                    </a:cubicBezTo>
                    <a:cubicBezTo>
                      <a:pt x="58" y="49"/>
                      <a:pt x="58" y="47"/>
                      <a:pt x="58" y="46"/>
                    </a:cubicBezTo>
                    <a:cubicBezTo>
                      <a:pt x="57" y="46"/>
                      <a:pt x="57" y="45"/>
                      <a:pt x="56" y="45"/>
                    </a:cubicBezTo>
                    <a:cubicBezTo>
                      <a:pt x="56" y="45"/>
                      <a:pt x="55" y="46"/>
                      <a:pt x="55" y="47"/>
                    </a:cubicBezTo>
                    <a:cubicBezTo>
                      <a:pt x="55" y="48"/>
                      <a:pt x="55" y="50"/>
                      <a:pt x="56" y="52"/>
                    </a:cubicBezTo>
                    <a:cubicBezTo>
                      <a:pt x="56" y="53"/>
                      <a:pt x="56" y="54"/>
                      <a:pt x="55" y="55"/>
                    </a:cubicBezTo>
                    <a:cubicBezTo>
                      <a:pt x="52" y="55"/>
                      <a:pt x="50" y="54"/>
                      <a:pt x="49" y="52"/>
                    </a:cubicBezTo>
                    <a:cubicBezTo>
                      <a:pt x="49" y="51"/>
                      <a:pt x="48" y="50"/>
                      <a:pt x="48" y="49"/>
                    </a:cubicBezTo>
                    <a:cubicBezTo>
                      <a:pt x="48" y="48"/>
                      <a:pt x="47" y="48"/>
                      <a:pt x="47" y="48"/>
                    </a:cubicBezTo>
                    <a:cubicBezTo>
                      <a:pt x="46" y="48"/>
                      <a:pt x="45" y="49"/>
                      <a:pt x="45" y="50"/>
                    </a:cubicBezTo>
                    <a:cubicBezTo>
                      <a:pt x="47" y="54"/>
                      <a:pt x="47" y="54"/>
                      <a:pt x="47" y="54"/>
                    </a:cubicBezTo>
                    <a:cubicBezTo>
                      <a:pt x="47" y="55"/>
                      <a:pt x="47" y="56"/>
                      <a:pt x="47" y="58"/>
                    </a:cubicBezTo>
                    <a:cubicBezTo>
                      <a:pt x="46" y="57"/>
                      <a:pt x="46" y="57"/>
                      <a:pt x="45" y="57"/>
                    </a:cubicBezTo>
                    <a:cubicBezTo>
                      <a:pt x="45" y="57"/>
                      <a:pt x="45" y="57"/>
                      <a:pt x="45" y="57"/>
                    </a:cubicBezTo>
                    <a:cubicBezTo>
                      <a:pt x="44" y="55"/>
                      <a:pt x="42" y="53"/>
                      <a:pt x="41" y="52"/>
                    </a:cubicBezTo>
                    <a:cubicBezTo>
                      <a:pt x="40" y="52"/>
                      <a:pt x="40" y="52"/>
                      <a:pt x="39" y="52"/>
                    </a:cubicBezTo>
                    <a:cubicBezTo>
                      <a:pt x="38" y="51"/>
                      <a:pt x="38" y="50"/>
                      <a:pt x="37" y="50"/>
                    </a:cubicBezTo>
                    <a:cubicBezTo>
                      <a:pt x="37" y="50"/>
                      <a:pt x="36" y="50"/>
                      <a:pt x="36" y="50"/>
                    </a:cubicBezTo>
                    <a:cubicBezTo>
                      <a:pt x="34" y="50"/>
                      <a:pt x="33" y="52"/>
                      <a:pt x="33" y="53"/>
                    </a:cubicBezTo>
                    <a:cubicBezTo>
                      <a:pt x="32" y="53"/>
                      <a:pt x="32" y="54"/>
                      <a:pt x="32" y="54"/>
                    </a:cubicBezTo>
                    <a:cubicBezTo>
                      <a:pt x="32" y="55"/>
                      <a:pt x="32" y="56"/>
                      <a:pt x="31" y="57"/>
                    </a:cubicBezTo>
                    <a:cubicBezTo>
                      <a:pt x="31" y="60"/>
                      <a:pt x="31" y="62"/>
                      <a:pt x="33" y="64"/>
                    </a:cubicBezTo>
                    <a:cubicBezTo>
                      <a:pt x="35" y="65"/>
                      <a:pt x="36" y="66"/>
                      <a:pt x="38" y="66"/>
                    </a:cubicBezTo>
                    <a:cubicBezTo>
                      <a:pt x="39" y="66"/>
                      <a:pt x="39" y="65"/>
                      <a:pt x="40" y="65"/>
                    </a:cubicBezTo>
                    <a:cubicBezTo>
                      <a:pt x="40" y="65"/>
                      <a:pt x="41" y="65"/>
                      <a:pt x="41" y="65"/>
                    </a:cubicBezTo>
                    <a:cubicBezTo>
                      <a:pt x="41" y="65"/>
                      <a:pt x="41" y="65"/>
                      <a:pt x="41" y="65"/>
                    </a:cubicBezTo>
                    <a:cubicBezTo>
                      <a:pt x="47" y="74"/>
                      <a:pt x="56" y="81"/>
                      <a:pt x="62" y="91"/>
                    </a:cubicBezTo>
                    <a:cubicBezTo>
                      <a:pt x="68" y="101"/>
                      <a:pt x="74" y="112"/>
                      <a:pt x="78" y="124"/>
                    </a:cubicBezTo>
                    <a:cubicBezTo>
                      <a:pt x="78" y="124"/>
                      <a:pt x="78" y="124"/>
                      <a:pt x="78" y="124"/>
                    </a:cubicBezTo>
                    <a:cubicBezTo>
                      <a:pt x="73" y="126"/>
                      <a:pt x="68" y="126"/>
                      <a:pt x="63" y="126"/>
                    </a:cubicBezTo>
                    <a:moveTo>
                      <a:pt x="59" y="0"/>
                    </a:moveTo>
                    <a:cubicBezTo>
                      <a:pt x="52" y="0"/>
                      <a:pt x="46" y="1"/>
                      <a:pt x="39" y="3"/>
                    </a:cubicBezTo>
                    <a:cubicBezTo>
                      <a:pt x="9" y="11"/>
                      <a:pt x="0" y="43"/>
                      <a:pt x="8" y="71"/>
                    </a:cubicBezTo>
                    <a:cubicBezTo>
                      <a:pt x="12" y="84"/>
                      <a:pt x="19" y="98"/>
                      <a:pt x="31" y="105"/>
                    </a:cubicBezTo>
                    <a:cubicBezTo>
                      <a:pt x="38" y="108"/>
                      <a:pt x="43" y="112"/>
                      <a:pt x="50" y="114"/>
                    </a:cubicBezTo>
                    <a:cubicBezTo>
                      <a:pt x="54" y="114"/>
                      <a:pt x="57" y="115"/>
                      <a:pt x="59" y="120"/>
                    </a:cubicBezTo>
                    <a:cubicBezTo>
                      <a:pt x="59" y="122"/>
                      <a:pt x="60" y="124"/>
                      <a:pt x="60" y="127"/>
                    </a:cubicBezTo>
                    <a:cubicBezTo>
                      <a:pt x="60" y="127"/>
                      <a:pt x="59" y="128"/>
                      <a:pt x="60" y="128"/>
                    </a:cubicBezTo>
                    <a:cubicBezTo>
                      <a:pt x="60" y="128"/>
                      <a:pt x="60" y="128"/>
                      <a:pt x="60" y="128"/>
                    </a:cubicBezTo>
                    <a:cubicBezTo>
                      <a:pt x="59" y="129"/>
                      <a:pt x="59" y="129"/>
                      <a:pt x="59" y="130"/>
                    </a:cubicBezTo>
                    <a:cubicBezTo>
                      <a:pt x="59" y="131"/>
                      <a:pt x="63" y="133"/>
                      <a:pt x="62" y="134"/>
                    </a:cubicBezTo>
                    <a:cubicBezTo>
                      <a:pt x="62" y="135"/>
                      <a:pt x="61" y="136"/>
                      <a:pt x="62" y="138"/>
                    </a:cubicBezTo>
                    <a:cubicBezTo>
                      <a:pt x="62" y="139"/>
                      <a:pt x="65" y="140"/>
                      <a:pt x="66" y="141"/>
                    </a:cubicBezTo>
                    <a:cubicBezTo>
                      <a:pt x="66" y="141"/>
                      <a:pt x="66" y="141"/>
                      <a:pt x="66" y="141"/>
                    </a:cubicBezTo>
                    <a:cubicBezTo>
                      <a:pt x="64" y="141"/>
                      <a:pt x="64" y="142"/>
                      <a:pt x="64" y="143"/>
                    </a:cubicBezTo>
                    <a:cubicBezTo>
                      <a:pt x="65" y="145"/>
                      <a:pt x="66" y="145"/>
                      <a:pt x="67" y="145"/>
                    </a:cubicBezTo>
                    <a:cubicBezTo>
                      <a:pt x="71" y="146"/>
                      <a:pt x="73" y="150"/>
                      <a:pt x="76" y="152"/>
                    </a:cubicBezTo>
                    <a:cubicBezTo>
                      <a:pt x="80" y="154"/>
                      <a:pt x="83" y="155"/>
                      <a:pt x="87" y="155"/>
                    </a:cubicBezTo>
                    <a:cubicBezTo>
                      <a:pt x="89" y="155"/>
                      <a:pt x="91" y="155"/>
                      <a:pt x="93" y="154"/>
                    </a:cubicBezTo>
                    <a:cubicBezTo>
                      <a:pt x="97" y="152"/>
                      <a:pt x="101" y="149"/>
                      <a:pt x="103" y="144"/>
                    </a:cubicBezTo>
                    <a:cubicBezTo>
                      <a:pt x="103" y="142"/>
                      <a:pt x="109" y="136"/>
                      <a:pt x="105" y="134"/>
                    </a:cubicBezTo>
                    <a:cubicBezTo>
                      <a:pt x="104" y="133"/>
                      <a:pt x="106" y="130"/>
                      <a:pt x="105" y="128"/>
                    </a:cubicBezTo>
                    <a:cubicBezTo>
                      <a:pt x="105" y="127"/>
                      <a:pt x="104" y="125"/>
                      <a:pt x="102" y="124"/>
                    </a:cubicBezTo>
                    <a:cubicBezTo>
                      <a:pt x="101" y="123"/>
                      <a:pt x="103" y="121"/>
                      <a:pt x="103" y="119"/>
                    </a:cubicBezTo>
                    <a:cubicBezTo>
                      <a:pt x="103" y="118"/>
                      <a:pt x="103" y="117"/>
                      <a:pt x="102" y="116"/>
                    </a:cubicBezTo>
                    <a:cubicBezTo>
                      <a:pt x="102" y="116"/>
                      <a:pt x="102" y="116"/>
                      <a:pt x="102" y="116"/>
                    </a:cubicBezTo>
                    <a:cubicBezTo>
                      <a:pt x="103" y="115"/>
                      <a:pt x="102" y="114"/>
                      <a:pt x="102" y="114"/>
                    </a:cubicBezTo>
                    <a:cubicBezTo>
                      <a:pt x="100" y="109"/>
                      <a:pt x="99" y="104"/>
                      <a:pt x="101" y="99"/>
                    </a:cubicBezTo>
                    <a:cubicBezTo>
                      <a:pt x="104" y="92"/>
                      <a:pt x="107" y="85"/>
                      <a:pt x="109" y="77"/>
                    </a:cubicBezTo>
                    <a:cubicBezTo>
                      <a:pt x="110" y="72"/>
                      <a:pt x="114" y="63"/>
                      <a:pt x="112" y="58"/>
                    </a:cubicBezTo>
                    <a:cubicBezTo>
                      <a:pt x="110" y="51"/>
                      <a:pt x="109" y="45"/>
                      <a:pt x="107" y="38"/>
                    </a:cubicBezTo>
                    <a:cubicBezTo>
                      <a:pt x="102" y="26"/>
                      <a:pt x="92" y="11"/>
                      <a:pt x="80" y="5"/>
                    </a:cubicBezTo>
                    <a:cubicBezTo>
                      <a:pt x="72" y="1"/>
                      <a:pt x="65" y="0"/>
                      <a:pt x="5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3" name="Freeform 7"/>
              <p:cNvSpPr/>
              <p:nvPr/>
            </p:nvSpPr>
            <p:spPr bwMode="auto">
              <a:xfrm>
                <a:off x="5487656" y="1122289"/>
                <a:ext cx="122238" cy="114300"/>
              </a:xfrm>
              <a:custGeom>
                <a:avLst/>
                <a:gdLst>
                  <a:gd name="T0" fmla="*/ 27 w 29"/>
                  <a:gd name="T1" fmla="*/ 0 h 27"/>
                  <a:gd name="T2" fmla="*/ 27 w 29"/>
                  <a:gd name="T3" fmla="*/ 0 h 27"/>
                  <a:gd name="T4" fmla="*/ 23 w 29"/>
                  <a:gd name="T5" fmla="*/ 3 h 27"/>
                  <a:gd name="T6" fmla="*/ 15 w 29"/>
                  <a:gd name="T7" fmla="*/ 11 h 27"/>
                  <a:gd name="T8" fmla="*/ 6 w 29"/>
                  <a:gd name="T9" fmla="*/ 20 h 27"/>
                  <a:gd name="T10" fmla="*/ 1 w 29"/>
                  <a:gd name="T11" fmla="*/ 24 h 27"/>
                  <a:gd name="T12" fmla="*/ 2 w 29"/>
                  <a:gd name="T13" fmla="*/ 27 h 27"/>
                  <a:gd name="T14" fmla="*/ 2 w 29"/>
                  <a:gd name="T15" fmla="*/ 27 h 27"/>
                  <a:gd name="T16" fmla="*/ 3 w 29"/>
                  <a:gd name="T17" fmla="*/ 26 h 27"/>
                  <a:gd name="T18" fmla="*/ 4 w 29"/>
                  <a:gd name="T19" fmla="*/ 25 h 27"/>
                  <a:gd name="T20" fmla="*/ 16 w 29"/>
                  <a:gd name="T21" fmla="*/ 15 h 27"/>
                  <a:gd name="T22" fmla="*/ 22 w 29"/>
                  <a:gd name="T23" fmla="*/ 8 h 27"/>
                  <a:gd name="T24" fmla="*/ 28 w 29"/>
                  <a:gd name="T25" fmla="*/ 2 h 27"/>
                  <a:gd name="T26" fmla="*/ 27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27" y="0"/>
                    </a:moveTo>
                    <a:cubicBezTo>
                      <a:pt x="27" y="0"/>
                      <a:pt x="27" y="0"/>
                      <a:pt x="27" y="0"/>
                    </a:cubicBezTo>
                    <a:cubicBezTo>
                      <a:pt x="25" y="0"/>
                      <a:pt x="24" y="1"/>
                      <a:pt x="23" y="3"/>
                    </a:cubicBezTo>
                    <a:cubicBezTo>
                      <a:pt x="20" y="6"/>
                      <a:pt x="18" y="8"/>
                      <a:pt x="15" y="11"/>
                    </a:cubicBezTo>
                    <a:cubicBezTo>
                      <a:pt x="12" y="14"/>
                      <a:pt x="10" y="18"/>
                      <a:pt x="6" y="20"/>
                    </a:cubicBezTo>
                    <a:cubicBezTo>
                      <a:pt x="4" y="21"/>
                      <a:pt x="2" y="22"/>
                      <a:pt x="1" y="24"/>
                    </a:cubicBezTo>
                    <a:cubicBezTo>
                      <a:pt x="0" y="25"/>
                      <a:pt x="1" y="27"/>
                      <a:pt x="2" y="27"/>
                    </a:cubicBezTo>
                    <a:cubicBezTo>
                      <a:pt x="2" y="27"/>
                      <a:pt x="2" y="27"/>
                      <a:pt x="2" y="27"/>
                    </a:cubicBezTo>
                    <a:cubicBezTo>
                      <a:pt x="3" y="26"/>
                      <a:pt x="3" y="26"/>
                      <a:pt x="3" y="26"/>
                    </a:cubicBezTo>
                    <a:cubicBezTo>
                      <a:pt x="4" y="26"/>
                      <a:pt x="4" y="26"/>
                      <a:pt x="4" y="25"/>
                    </a:cubicBezTo>
                    <a:cubicBezTo>
                      <a:pt x="7" y="21"/>
                      <a:pt x="12" y="19"/>
                      <a:pt x="16" y="15"/>
                    </a:cubicBezTo>
                    <a:cubicBezTo>
                      <a:pt x="18" y="13"/>
                      <a:pt x="20" y="11"/>
                      <a:pt x="22" y="8"/>
                    </a:cubicBezTo>
                    <a:cubicBezTo>
                      <a:pt x="24" y="6"/>
                      <a:pt x="25" y="3"/>
                      <a:pt x="28" y="2"/>
                    </a:cubicBezTo>
                    <a:cubicBezTo>
                      <a:pt x="29" y="2"/>
                      <a:pt x="29" y="0"/>
                      <a:pt x="27"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4" name="Freeform 8"/>
              <p:cNvSpPr/>
              <p:nvPr/>
            </p:nvSpPr>
            <p:spPr bwMode="auto">
              <a:xfrm>
                <a:off x="5411456" y="947664"/>
                <a:ext cx="114300" cy="136525"/>
              </a:xfrm>
              <a:custGeom>
                <a:avLst/>
                <a:gdLst>
                  <a:gd name="T0" fmla="*/ 25 w 27"/>
                  <a:gd name="T1" fmla="*/ 0 h 32"/>
                  <a:gd name="T2" fmla="*/ 25 w 27"/>
                  <a:gd name="T3" fmla="*/ 0 h 32"/>
                  <a:gd name="T4" fmla="*/ 11 w 27"/>
                  <a:gd name="T5" fmla="*/ 14 h 32"/>
                  <a:gd name="T6" fmla="*/ 0 w 27"/>
                  <a:gd name="T7" fmla="*/ 30 h 32"/>
                  <a:gd name="T8" fmla="*/ 2 w 27"/>
                  <a:gd name="T9" fmla="*/ 32 h 32"/>
                  <a:gd name="T10" fmla="*/ 3 w 27"/>
                  <a:gd name="T11" fmla="*/ 31 h 32"/>
                  <a:gd name="T12" fmla="*/ 4 w 27"/>
                  <a:gd name="T13" fmla="*/ 29 h 32"/>
                  <a:gd name="T14" fmla="*/ 4 w 27"/>
                  <a:gd name="T15" fmla="*/ 28 h 32"/>
                  <a:gd name="T16" fmla="*/ 8 w 27"/>
                  <a:gd name="T17" fmla="*/ 22 h 32"/>
                  <a:gd name="T18" fmla="*/ 14 w 27"/>
                  <a:gd name="T19" fmla="*/ 15 h 32"/>
                  <a:gd name="T20" fmla="*/ 24 w 27"/>
                  <a:gd name="T21" fmla="*/ 3 h 32"/>
                  <a:gd name="T22" fmla="*/ 25 w 27"/>
                  <a:gd name="T23" fmla="*/ 4 h 32"/>
                  <a:gd name="T24" fmla="*/ 27 w 27"/>
                  <a:gd name="T25" fmla="*/ 2 h 32"/>
                  <a:gd name="T26" fmla="*/ 26 w 27"/>
                  <a:gd name="T27" fmla="*/ 1 h 32"/>
                  <a:gd name="T28" fmla="*/ 25 w 27"/>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2">
                    <a:moveTo>
                      <a:pt x="25" y="0"/>
                    </a:moveTo>
                    <a:cubicBezTo>
                      <a:pt x="25" y="0"/>
                      <a:pt x="25" y="0"/>
                      <a:pt x="25" y="0"/>
                    </a:cubicBezTo>
                    <a:cubicBezTo>
                      <a:pt x="18" y="3"/>
                      <a:pt x="15" y="9"/>
                      <a:pt x="11" y="14"/>
                    </a:cubicBezTo>
                    <a:cubicBezTo>
                      <a:pt x="7" y="19"/>
                      <a:pt x="2" y="24"/>
                      <a:pt x="0" y="30"/>
                    </a:cubicBezTo>
                    <a:cubicBezTo>
                      <a:pt x="0" y="31"/>
                      <a:pt x="1" y="32"/>
                      <a:pt x="2" y="32"/>
                    </a:cubicBezTo>
                    <a:cubicBezTo>
                      <a:pt x="2" y="32"/>
                      <a:pt x="3" y="31"/>
                      <a:pt x="3" y="31"/>
                    </a:cubicBezTo>
                    <a:cubicBezTo>
                      <a:pt x="4" y="30"/>
                      <a:pt x="4" y="30"/>
                      <a:pt x="4" y="29"/>
                    </a:cubicBezTo>
                    <a:cubicBezTo>
                      <a:pt x="4" y="28"/>
                      <a:pt x="4" y="28"/>
                      <a:pt x="4" y="28"/>
                    </a:cubicBezTo>
                    <a:cubicBezTo>
                      <a:pt x="5" y="26"/>
                      <a:pt x="7" y="24"/>
                      <a:pt x="8" y="22"/>
                    </a:cubicBezTo>
                    <a:cubicBezTo>
                      <a:pt x="10" y="20"/>
                      <a:pt x="12" y="17"/>
                      <a:pt x="14" y="15"/>
                    </a:cubicBezTo>
                    <a:cubicBezTo>
                      <a:pt x="17" y="11"/>
                      <a:pt x="20" y="6"/>
                      <a:pt x="24" y="3"/>
                    </a:cubicBezTo>
                    <a:cubicBezTo>
                      <a:pt x="25" y="3"/>
                      <a:pt x="25" y="4"/>
                      <a:pt x="25" y="4"/>
                    </a:cubicBezTo>
                    <a:cubicBezTo>
                      <a:pt x="26" y="4"/>
                      <a:pt x="27" y="3"/>
                      <a:pt x="27" y="2"/>
                    </a:cubicBezTo>
                    <a:cubicBezTo>
                      <a:pt x="26" y="1"/>
                      <a:pt x="26" y="1"/>
                      <a:pt x="26" y="1"/>
                    </a:cubicBezTo>
                    <a:cubicBezTo>
                      <a:pt x="26" y="0"/>
                      <a:pt x="26" y="0"/>
                      <a:pt x="2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5" name="Freeform 9"/>
              <p:cNvSpPr/>
              <p:nvPr/>
            </p:nvSpPr>
            <p:spPr bwMode="auto">
              <a:xfrm>
                <a:off x="5274931" y="876227"/>
                <a:ext cx="80963" cy="177800"/>
              </a:xfrm>
              <a:custGeom>
                <a:avLst/>
                <a:gdLst>
                  <a:gd name="T0" fmla="*/ 16 w 19"/>
                  <a:gd name="T1" fmla="*/ 0 h 42"/>
                  <a:gd name="T2" fmla="*/ 16 w 19"/>
                  <a:gd name="T3" fmla="*/ 0 h 42"/>
                  <a:gd name="T4" fmla="*/ 7 w 19"/>
                  <a:gd name="T5" fmla="*/ 15 h 42"/>
                  <a:gd name="T6" fmla="*/ 0 w 19"/>
                  <a:gd name="T7" fmla="*/ 38 h 42"/>
                  <a:gd name="T8" fmla="*/ 0 w 19"/>
                  <a:gd name="T9" fmla="*/ 38 h 42"/>
                  <a:gd name="T10" fmla="*/ 0 w 19"/>
                  <a:gd name="T11" fmla="*/ 41 h 42"/>
                  <a:gd name="T12" fmla="*/ 1 w 19"/>
                  <a:gd name="T13" fmla="*/ 42 h 42"/>
                  <a:gd name="T14" fmla="*/ 3 w 19"/>
                  <a:gd name="T15" fmla="*/ 41 h 42"/>
                  <a:gd name="T16" fmla="*/ 9 w 19"/>
                  <a:gd name="T17" fmla="*/ 20 h 42"/>
                  <a:gd name="T18" fmla="*/ 17 w 19"/>
                  <a:gd name="T19" fmla="*/ 2 h 42"/>
                  <a:gd name="T20" fmla="*/ 16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16" y="0"/>
                    </a:moveTo>
                    <a:cubicBezTo>
                      <a:pt x="16" y="0"/>
                      <a:pt x="16" y="0"/>
                      <a:pt x="16" y="0"/>
                    </a:cubicBezTo>
                    <a:cubicBezTo>
                      <a:pt x="11" y="3"/>
                      <a:pt x="9" y="10"/>
                      <a:pt x="7" y="15"/>
                    </a:cubicBezTo>
                    <a:cubicBezTo>
                      <a:pt x="5" y="22"/>
                      <a:pt x="2" y="30"/>
                      <a:pt x="0" y="38"/>
                    </a:cubicBezTo>
                    <a:cubicBezTo>
                      <a:pt x="0" y="38"/>
                      <a:pt x="0" y="38"/>
                      <a:pt x="0" y="38"/>
                    </a:cubicBezTo>
                    <a:cubicBezTo>
                      <a:pt x="0" y="40"/>
                      <a:pt x="0" y="40"/>
                      <a:pt x="0" y="41"/>
                    </a:cubicBezTo>
                    <a:cubicBezTo>
                      <a:pt x="0" y="42"/>
                      <a:pt x="1" y="42"/>
                      <a:pt x="1" y="42"/>
                    </a:cubicBezTo>
                    <a:cubicBezTo>
                      <a:pt x="2" y="42"/>
                      <a:pt x="2" y="42"/>
                      <a:pt x="3" y="41"/>
                    </a:cubicBezTo>
                    <a:cubicBezTo>
                      <a:pt x="4" y="34"/>
                      <a:pt x="6" y="27"/>
                      <a:pt x="9" y="20"/>
                    </a:cubicBezTo>
                    <a:cubicBezTo>
                      <a:pt x="11" y="15"/>
                      <a:pt x="12" y="5"/>
                      <a:pt x="17" y="2"/>
                    </a:cubicBezTo>
                    <a:cubicBezTo>
                      <a:pt x="19" y="2"/>
                      <a:pt x="18" y="0"/>
                      <a:pt x="1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6" name="Freeform 10"/>
              <p:cNvSpPr/>
              <p:nvPr/>
            </p:nvSpPr>
            <p:spPr bwMode="auto">
              <a:xfrm>
                <a:off x="5109831" y="842889"/>
                <a:ext cx="42863" cy="215900"/>
              </a:xfrm>
              <a:custGeom>
                <a:avLst/>
                <a:gdLst>
                  <a:gd name="T0" fmla="*/ 4 w 10"/>
                  <a:gd name="T1" fmla="*/ 0 h 51"/>
                  <a:gd name="T2" fmla="*/ 3 w 10"/>
                  <a:gd name="T3" fmla="*/ 1 h 51"/>
                  <a:gd name="T4" fmla="*/ 2 w 10"/>
                  <a:gd name="T5" fmla="*/ 26 h 51"/>
                  <a:gd name="T6" fmla="*/ 6 w 10"/>
                  <a:gd name="T7" fmla="*/ 49 h 51"/>
                  <a:gd name="T8" fmla="*/ 7 w 10"/>
                  <a:gd name="T9" fmla="*/ 51 h 51"/>
                  <a:gd name="T10" fmla="*/ 7 w 10"/>
                  <a:gd name="T11" fmla="*/ 50 h 51"/>
                  <a:gd name="T12" fmla="*/ 9 w 10"/>
                  <a:gd name="T13" fmla="*/ 50 h 51"/>
                  <a:gd name="T14" fmla="*/ 8 w 10"/>
                  <a:gd name="T15" fmla="*/ 47 h 51"/>
                  <a:gd name="T16" fmla="*/ 8 w 10"/>
                  <a:gd name="T17" fmla="*/ 47 h 51"/>
                  <a:gd name="T18" fmla="*/ 5 w 10"/>
                  <a:gd name="T19" fmla="*/ 24 h 51"/>
                  <a:gd name="T20" fmla="*/ 5 w 10"/>
                  <a:gd name="T21" fmla="*/ 1 h 51"/>
                  <a:gd name="T22" fmla="*/ 4 w 10"/>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51">
                    <a:moveTo>
                      <a:pt x="4" y="0"/>
                    </a:moveTo>
                    <a:cubicBezTo>
                      <a:pt x="4" y="0"/>
                      <a:pt x="3" y="0"/>
                      <a:pt x="3" y="1"/>
                    </a:cubicBezTo>
                    <a:cubicBezTo>
                      <a:pt x="0" y="9"/>
                      <a:pt x="1" y="18"/>
                      <a:pt x="2" y="26"/>
                    </a:cubicBezTo>
                    <a:cubicBezTo>
                      <a:pt x="3" y="34"/>
                      <a:pt x="4" y="42"/>
                      <a:pt x="6" y="49"/>
                    </a:cubicBezTo>
                    <a:cubicBezTo>
                      <a:pt x="6" y="50"/>
                      <a:pt x="6" y="51"/>
                      <a:pt x="7" y="51"/>
                    </a:cubicBezTo>
                    <a:cubicBezTo>
                      <a:pt x="7" y="51"/>
                      <a:pt x="7" y="50"/>
                      <a:pt x="7" y="50"/>
                    </a:cubicBezTo>
                    <a:cubicBezTo>
                      <a:pt x="9" y="50"/>
                      <a:pt x="9" y="50"/>
                      <a:pt x="9" y="50"/>
                    </a:cubicBezTo>
                    <a:cubicBezTo>
                      <a:pt x="10" y="50"/>
                      <a:pt x="10" y="47"/>
                      <a:pt x="8" y="47"/>
                    </a:cubicBezTo>
                    <a:cubicBezTo>
                      <a:pt x="8" y="47"/>
                      <a:pt x="8" y="47"/>
                      <a:pt x="8" y="47"/>
                    </a:cubicBezTo>
                    <a:cubicBezTo>
                      <a:pt x="7" y="40"/>
                      <a:pt x="6" y="32"/>
                      <a:pt x="5" y="24"/>
                    </a:cubicBezTo>
                    <a:cubicBezTo>
                      <a:pt x="4" y="16"/>
                      <a:pt x="3" y="8"/>
                      <a:pt x="5" y="1"/>
                    </a:cubicBezTo>
                    <a:cubicBezTo>
                      <a:pt x="6" y="0"/>
                      <a:pt x="5" y="0"/>
                      <a:pt x="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7" name="Freeform 11"/>
              <p:cNvSpPr/>
              <p:nvPr/>
            </p:nvSpPr>
            <p:spPr bwMode="auto">
              <a:xfrm>
                <a:off x="4932031" y="939727"/>
                <a:ext cx="114300" cy="173038"/>
              </a:xfrm>
              <a:custGeom>
                <a:avLst/>
                <a:gdLst>
                  <a:gd name="T0" fmla="*/ 1 w 27"/>
                  <a:gd name="T1" fmla="*/ 0 h 41"/>
                  <a:gd name="T2" fmla="*/ 0 w 27"/>
                  <a:gd name="T3" fmla="*/ 2 h 41"/>
                  <a:gd name="T4" fmla="*/ 14 w 27"/>
                  <a:gd name="T5" fmla="*/ 30 h 41"/>
                  <a:gd name="T6" fmla="*/ 25 w 27"/>
                  <a:gd name="T7" fmla="*/ 41 h 41"/>
                  <a:gd name="T8" fmla="*/ 26 w 27"/>
                  <a:gd name="T9" fmla="*/ 41 h 41"/>
                  <a:gd name="T10" fmla="*/ 25 w 27"/>
                  <a:gd name="T11" fmla="*/ 38 h 41"/>
                  <a:gd name="T12" fmla="*/ 25 w 27"/>
                  <a:gd name="T13" fmla="*/ 39 h 41"/>
                  <a:gd name="T14" fmla="*/ 25 w 27"/>
                  <a:gd name="T15" fmla="*/ 39 h 41"/>
                  <a:gd name="T16" fmla="*/ 11 w 27"/>
                  <a:gd name="T17" fmla="*/ 21 h 41"/>
                  <a:gd name="T18" fmla="*/ 3 w 27"/>
                  <a:gd name="T19" fmla="*/ 1 h 41"/>
                  <a:gd name="T20" fmla="*/ 1 w 27"/>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1">
                    <a:moveTo>
                      <a:pt x="1" y="0"/>
                    </a:moveTo>
                    <a:cubicBezTo>
                      <a:pt x="0" y="0"/>
                      <a:pt x="0" y="1"/>
                      <a:pt x="0" y="2"/>
                    </a:cubicBezTo>
                    <a:cubicBezTo>
                      <a:pt x="3" y="13"/>
                      <a:pt x="7" y="21"/>
                      <a:pt x="14" y="30"/>
                    </a:cubicBezTo>
                    <a:cubicBezTo>
                      <a:pt x="16" y="34"/>
                      <a:pt x="19" y="41"/>
                      <a:pt x="25" y="41"/>
                    </a:cubicBezTo>
                    <a:cubicBezTo>
                      <a:pt x="25" y="41"/>
                      <a:pt x="25" y="41"/>
                      <a:pt x="26" y="41"/>
                    </a:cubicBezTo>
                    <a:cubicBezTo>
                      <a:pt x="27" y="41"/>
                      <a:pt x="27" y="38"/>
                      <a:pt x="25" y="38"/>
                    </a:cubicBezTo>
                    <a:cubicBezTo>
                      <a:pt x="25" y="38"/>
                      <a:pt x="25" y="38"/>
                      <a:pt x="25" y="39"/>
                    </a:cubicBezTo>
                    <a:cubicBezTo>
                      <a:pt x="25" y="39"/>
                      <a:pt x="25" y="39"/>
                      <a:pt x="25" y="39"/>
                    </a:cubicBezTo>
                    <a:cubicBezTo>
                      <a:pt x="21" y="39"/>
                      <a:pt x="13" y="24"/>
                      <a:pt x="11" y="21"/>
                    </a:cubicBezTo>
                    <a:cubicBezTo>
                      <a:pt x="7" y="15"/>
                      <a:pt x="5" y="8"/>
                      <a:pt x="3" y="1"/>
                    </a:cubicBezTo>
                    <a:cubicBezTo>
                      <a:pt x="2" y="1"/>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8" name="Freeform 12"/>
              <p:cNvSpPr/>
              <p:nvPr/>
            </p:nvSpPr>
            <p:spPr bwMode="auto">
              <a:xfrm>
                <a:off x="4754231" y="1152452"/>
                <a:ext cx="220663" cy="58738"/>
              </a:xfrm>
              <a:custGeom>
                <a:avLst/>
                <a:gdLst>
                  <a:gd name="T0" fmla="*/ 2 w 52"/>
                  <a:gd name="T1" fmla="*/ 0 h 14"/>
                  <a:gd name="T2" fmla="*/ 1 w 52"/>
                  <a:gd name="T3" fmla="*/ 2 h 14"/>
                  <a:gd name="T4" fmla="*/ 5 w 52"/>
                  <a:gd name="T5" fmla="*/ 4 h 14"/>
                  <a:gd name="T6" fmla="*/ 22 w 52"/>
                  <a:gd name="T7" fmla="*/ 9 h 14"/>
                  <a:gd name="T8" fmla="*/ 43 w 52"/>
                  <a:gd name="T9" fmla="*/ 14 h 14"/>
                  <a:gd name="T10" fmla="*/ 50 w 52"/>
                  <a:gd name="T11" fmla="*/ 13 h 14"/>
                  <a:gd name="T12" fmla="*/ 50 w 52"/>
                  <a:gd name="T13" fmla="*/ 10 h 14"/>
                  <a:gd name="T14" fmla="*/ 49 w 52"/>
                  <a:gd name="T15" fmla="*/ 10 h 14"/>
                  <a:gd name="T16" fmla="*/ 43 w 52"/>
                  <a:gd name="T17" fmla="*/ 11 h 14"/>
                  <a:gd name="T18" fmla="*/ 23 w 52"/>
                  <a:gd name="T19" fmla="*/ 6 h 14"/>
                  <a:gd name="T20" fmla="*/ 11 w 52"/>
                  <a:gd name="T21" fmla="*/ 2 h 14"/>
                  <a:gd name="T22" fmla="*/ 3 w 52"/>
                  <a:gd name="T23" fmla="*/ 0 h 14"/>
                  <a:gd name="T24" fmla="*/ 2 w 52"/>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4">
                    <a:moveTo>
                      <a:pt x="2" y="0"/>
                    </a:moveTo>
                    <a:cubicBezTo>
                      <a:pt x="1" y="0"/>
                      <a:pt x="0" y="1"/>
                      <a:pt x="1" y="2"/>
                    </a:cubicBezTo>
                    <a:cubicBezTo>
                      <a:pt x="2" y="4"/>
                      <a:pt x="3" y="4"/>
                      <a:pt x="5" y="4"/>
                    </a:cubicBezTo>
                    <a:cubicBezTo>
                      <a:pt x="11" y="4"/>
                      <a:pt x="16" y="7"/>
                      <a:pt x="22" y="9"/>
                    </a:cubicBezTo>
                    <a:cubicBezTo>
                      <a:pt x="29" y="11"/>
                      <a:pt x="36" y="14"/>
                      <a:pt x="43" y="14"/>
                    </a:cubicBezTo>
                    <a:cubicBezTo>
                      <a:pt x="45" y="14"/>
                      <a:pt x="48" y="14"/>
                      <a:pt x="50" y="13"/>
                    </a:cubicBezTo>
                    <a:cubicBezTo>
                      <a:pt x="52" y="13"/>
                      <a:pt x="51" y="10"/>
                      <a:pt x="50" y="10"/>
                    </a:cubicBezTo>
                    <a:cubicBezTo>
                      <a:pt x="50" y="10"/>
                      <a:pt x="49" y="10"/>
                      <a:pt x="49" y="10"/>
                    </a:cubicBezTo>
                    <a:cubicBezTo>
                      <a:pt x="47" y="11"/>
                      <a:pt x="45" y="11"/>
                      <a:pt x="43" y="11"/>
                    </a:cubicBezTo>
                    <a:cubicBezTo>
                      <a:pt x="36" y="11"/>
                      <a:pt x="29" y="8"/>
                      <a:pt x="23" y="6"/>
                    </a:cubicBezTo>
                    <a:cubicBezTo>
                      <a:pt x="19" y="5"/>
                      <a:pt x="15" y="3"/>
                      <a:pt x="11" y="2"/>
                    </a:cubicBezTo>
                    <a:cubicBezTo>
                      <a:pt x="10" y="2"/>
                      <a:pt x="4" y="2"/>
                      <a:pt x="3" y="0"/>
                    </a:cubicBezTo>
                    <a:cubicBezTo>
                      <a:pt x="3" y="0"/>
                      <a:pt x="3" y="0"/>
                      <a:pt x="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9" name="Freeform 13"/>
              <p:cNvSpPr/>
              <p:nvPr/>
            </p:nvSpPr>
            <p:spPr bwMode="auto">
              <a:xfrm>
                <a:off x="4766931" y="1312789"/>
                <a:ext cx="200025" cy="25400"/>
              </a:xfrm>
              <a:custGeom>
                <a:avLst/>
                <a:gdLst>
                  <a:gd name="T0" fmla="*/ 44 w 47"/>
                  <a:gd name="T1" fmla="*/ 0 h 6"/>
                  <a:gd name="T2" fmla="*/ 44 w 47"/>
                  <a:gd name="T3" fmla="*/ 0 h 6"/>
                  <a:gd name="T4" fmla="*/ 30 w 47"/>
                  <a:gd name="T5" fmla="*/ 1 h 6"/>
                  <a:gd name="T6" fmla="*/ 24 w 47"/>
                  <a:gd name="T7" fmla="*/ 1 h 6"/>
                  <a:gd name="T8" fmla="*/ 19 w 47"/>
                  <a:gd name="T9" fmla="*/ 1 h 6"/>
                  <a:gd name="T10" fmla="*/ 2 w 47"/>
                  <a:gd name="T11" fmla="*/ 3 h 6"/>
                  <a:gd name="T12" fmla="*/ 2 w 47"/>
                  <a:gd name="T13" fmla="*/ 6 h 6"/>
                  <a:gd name="T14" fmla="*/ 3 w 47"/>
                  <a:gd name="T15" fmla="*/ 6 h 6"/>
                  <a:gd name="T16" fmla="*/ 20 w 47"/>
                  <a:gd name="T17" fmla="*/ 4 h 6"/>
                  <a:gd name="T18" fmla="*/ 25 w 47"/>
                  <a:gd name="T19" fmla="*/ 4 h 6"/>
                  <a:gd name="T20" fmla="*/ 30 w 47"/>
                  <a:gd name="T21" fmla="*/ 4 h 6"/>
                  <a:gd name="T22" fmla="*/ 45 w 47"/>
                  <a:gd name="T23" fmla="*/ 3 h 6"/>
                  <a:gd name="T24" fmla="*/ 44 w 47"/>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6">
                    <a:moveTo>
                      <a:pt x="44" y="0"/>
                    </a:moveTo>
                    <a:cubicBezTo>
                      <a:pt x="44" y="0"/>
                      <a:pt x="44" y="0"/>
                      <a:pt x="44" y="0"/>
                    </a:cubicBezTo>
                    <a:cubicBezTo>
                      <a:pt x="39" y="1"/>
                      <a:pt x="34" y="1"/>
                      <a:pt x="30" y="1"/>
                    </a:cubicBezTo>
                    <a:cubicBezTo>
                      <a:pt x="28" y="1"/>
                      <a:pt x="26" y="1"/>
                      <a:pt x="24" y="1"/>
                    </a:cubicBezTo>
                    <a:cubicBezTo>
                      <a:pt x="23" y="1"/>
                      <a:pt x="21" y="1"/>
                      <a:pt x="19" y="1"/>
                    </a:cubicBezTo>
                    <a:cubicBezTo>
                      <a:pt x="13" y="1"/>
                      <a:pt x="7" y="1"/>
                      <a:pt x="2" y="3"/>
                    </a:cubicBezTo>
                    <a:cubicBezTo>
                      <a:pt x="0" y="3"/>
                      <a:pt x="1" y="6"/>
                      <a:pt x="2" y="6"/>
                    </a:cubicBezTo>
                    <a:cubicBezTo>
                      <a:pt x="2" y="6"/>
                      <a:pt x="3" y="6"/>
                      <a:pt x="3" y="6"/>
                    </a:cubicBezTo>
                    <a:cubicBezTo>
                      <a:pt x="8" y="4"/>
                      <a:pt x="14" y="4"/>
                      <a:pt x="20" y="4"/>
                    </a:cubicBezTo>
                    <a:cubicBezTo>
                      <a:pt x="22" y="4"/>
                      <a:pt x="23" y="4"/>
                      <a:pt x="25" y="4"/>
                    </a:cubicBezTo>
                    <a:cubicBezTo>
                      <a:pt x="27" y="4"/>
                      <a:pt x="29" y="4"/>
                      <a:pt x="30" y="4"/>
                    </a:cubicBezTo>
                    <a:cubicBezTo>
                      <a:pt x="35" y="4"/>
                      <a:pt x="40" y="4"/>
                      <a:pt x="45" y="3"/>
                    </a:cubicBezTo>
                    <a:cubicBezTo>
                      <a:pt x="47" y="3"/>
                      <a:pt x="46" y="0"/>
                      <a:pt x="4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0" name="Freeform 14"/>
              <p:cNvSpPr/>
              <p:nvPr/>
            </p:nvSpPr>
            <p:spPr bwMode="auto">
              <a:xfrm>
                <a:off x="4838369" y="1457252"/>
                <a:ext cx="169863" cy="144463"/>
              </a:xfrm>
              <a:custGeom>
                <a:avLst/>
                <a:gdLst>
                  <a:gd name="T0" fmla="*/ 38 w 40"/>
                  <a:gd name="T1" fmla="*/ 0 h 34"/>
                  <a:gd name="T2" fmla="*/ 38 w 40"/>
                  <a:gd name="T3" fmla="*/ 0 h 34"/>
                  <a:gd name="T4" fmla="*/ 1 w 40"/>
                  <a:gd name="T5" fmla="*/ 31 h 34"/>
                  <a:gd name="T6" fmla="*/ 2 w 40"/>
                  <a:gd name="T7" fmla="*/ 34 h 34"/>
                  <a:gd name="T8" fmla="*/ 3 w 40"/>
                  <a:gd name="T9" fmla="*/ 33 h 34"/>
                  <a:gd name="T10" fmla="*/ 39 w 40"/>
                  <a:gd name="T11" fmla="*/ 3 h 34"/>
                  <a:gd name="T12" fmla="*/ 38 w 4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0" h="34">
                    <a:moveTo>
                      <a:pt x="38" y="0"/>
                    </a:moveTo>
                    <a:cubicBezTo>
                      <a:pt x="38" y="0"/>
                      <a:pt x="38" y="0"/>
                      <a:pt x="38" y="0"/>
                    </a:cubicBezTo>
                    <a:cubicBezTo>
                      <a:pt x="23" y="5"/>
                      <a:pt x="9" y="18"/>
                      <a:pt x="1" y="31"/>
                    </a:cubicBezTo>
                    <a:cubicBezTo>
                      <a:pt x="0" y="33"/>
                      <a:pt x="1" y="34"/>
                      <a:pt x="2" y="34"/>
                    </a:cubicBezTo>
                    <a:cubicBezTo>
                      <a:pt x="3" y="34"/>
                      <a:pt x="3" y="33"/>
                      <a:pt x="3" y="33"/>
                    </a:cubicBezTo>
                    <a:cubicBezTo>
                      <a:pt x="11" y="20"/>
                      <a:pt x="24" y="7"/>
                      <a:pt x="39" y="3"/>
                    </a:cubicBezTo>
                    <a:cubicBezTo>
                      <a:pt x="40" y="2"/>
                      <a:pt x="40" y="0"/>
                      <a:pt x="3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1" name="Freeform 15"/>
              <p:cNvSpPr/>
              <p:nvPr/>
            </p:nvSpPr>
            <p:spPr bwMode="auto">
              <a:xfrm>
                <a:off x="5525756" y="1355652"/>
                <a:ext cx="190500" cy="28575"/>
              </a:xfrm>
              <a:custGeom>
                <a:avLst/>
                <a:gdLst>
                  <a:gd name="T0" fmla="*/ 1 w 45"/>
                  <a:gd name="T1" fmla="*/ 0 h 7"/>
                  <a:gd name="T2" fmla="*/ 1 w 45"/>
                  <a:gd name="T3" fmla="*/ 3 h 7"/>
                  <a:gd name="T4" fmla="*/ 20 w 45"/>
                  <a:gd name="T5" fmla="*/ 5 h 7"/>
                  <a:gd name="T6" fmla="*/ 40 w 45"/>
                  <a:gd name="T7" fmla="*/ 7 h 7"/>
                  <a:gd name="T8" fmla="*/ 41 w 45"/>
                  <a:gd name="T9" fmla="*/ 7 h 7"/>
                  <a:gd name="T10" fmla="*/ 42 w 45"/>
                  <a:gd name="T11" fmla="*/ 7 h 7"/>
                  <a:gd name="T12" fmla="*/ 43 w 45"/>
                  <a:gd name="T13" fmla="*/ 7 h 7"/>
                  <a:gd name="T14" fmla="*/ 43 w 45"/>
                  <a:gd name="T15" fmla="*/ 7 h 7"/>
                  <a:gd name="T16" fmla="*/ 43 w 45"/>
                  <a:gd name="T17" fmla="*/ 4 h 7"/>
                  <a:gd name="T18" fmla="*/ 43 w 45"/>
                  <a:gd name="T19" fmla="*/ 4 h 7"/>
                  <a:gd name="T20" fmla="*/ 40 w 45"/>
                  <a:gd name="T21" fmla="*/ 5 h 7"/>
                  <a:gd name="T22" fmla="*/ 21 w 45"/>
                  <a:gd name="T23" fmla="*/ 2 h 7"/>
                  <a:gd name="T24" fmla="*/ 2 w 45"/>
                  <a:gd name="T25" fmla="*/ 0 h 7"/>
                  <a:gd name="T26" fmla="*/ 1 w 45"/>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
                    <a:moveTo>
                      <a:pt x="1" y="0"/>
                    </a:moveTo>
                    <a:cubicBezTo>
                      <a:pt x="0" y="0"/>
                      <a:pt x="0" y="2"/>
                      <a:pt x="1" y="3"/>
                    </a:cubicBezTo>
                    <a:cubicBezTo>
                      <a:pt x="8" y="5"/>
                      <a:pt x="13" y="4"/>
                      <a:pt x="20" y="5"/>
                    </a:cubicBezTo>
                    <a:cubicBezTo>
                      <a:pt x="26" y="6"/>
                      <a:pt x="33" y="7"/>
                      <a:pt x="40" y="7"/>
                    </a:cubicBezTo>
                    <a:cubicBezTo>
                      <a:pt x="40" y="7"/>
                      <a:pt x="41" y="7"/>
                      <a:pt x="41" y="7"/>
                    </a:cubicBezTo>
                    <a:cubicBezTo>
                      <a:pt x="42" y="7"/>
                      <a:pt x="42" y="7"/>
                      <a:pt x="42" y="7"/>
                    </a:cubicBezTo>
                    <a:cubicBezTo>
                      <a:pt x="42" y="7"/>
                      <a:pt x="42" y="7"/>
                      <a:pt x="43" y="7"/>
                    </a:cubicBezTo>
                    <a:cubicBezTo>
                      <a:pt x="43" y="7"/>
                      <a:pt x="43" y="7"/>
                      <a:pt x="43" y="7"/>
                    </a:cubicBezTo>
                    <a:cubicBezTo>
                      <a:pt x="45" y="7"/>
                      <a:pt x="44" y="4"/>
                      <a:pt x="43" y="4"/>
                    </a:cubicBezTo>
                    <a:cubicBezTo>
                      <a:pt x="43" y="4"/>
                      <a:pt x="43" y="4"/>
                      <a:pt x="43" y="4"/>
                    </a:cubicBezTo>
                    <a:cubicBezTo>
                      <a:pt x="42" y="4"/>
                      <a:pt x="41" y="5"/>
                      <a:pt x="40" y="5"/>
                    </a:cubicBezTo>
                    <a:cubicBezTo>
                      <a:pt x="34" y="5"/>
                      <a:pt x="28" y="3"/>
                      <a:pt x="21" y="2"/>
                    </a:cubicBezTo>
                    <a:cubicBezTo>
                      <a:pt x="15" y="2"/>
                      <a:pt x="8"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sp>
          <p:nvSpPr>
            <p:cNvPr id="20" name="Freeform 17"/>
            <p:cNvSpPr>
              <a:spLocks noEditPoints="1"/>
            </p:cNvSpPr>
            <p:nvPr/>
          </p:nvSpPr>
          <p:spPr bwMode="auto">
            <a:xfrm>
              <a:off x="1008322" y="4703689"/>
              <a:ext cx="830263" cy="568325"/>
            </a:xfrm>
            <a:custGeom>
              <a:avLst/>
              <a:gdLst>
                <a:gd name="T0" fmla="*/ 104 w 196"/>
                <a:gd name="T1" fmla="*/ 83 h 134"/>
                <a:gd name="T2" fmla="*/ 125 w 196"/>
                <a:gd name="T3" fmla="*/ 64 h 134"/>
                <a:gd name="T4" fmla="*/ 101 w 196"/>
                <a:gd name="T5" fmla="*/ 128 h 134"/>
                <a:gd name="T6" fmla="*/ 17 w 196"/>
                <a:gd name="T7" fmla="*/ 124 h 134"/>
                <a:gd name="T8" fmla="*/ 80 w 196"/>
                <a:gd name="T9" fmla="*/ 69 h 134"/>
                <a:gd name="T10" fmla="*/ 98 w 196"/>
                <a:gd name="T11" fmla="*/ 85 h 134"/>
                <a:gd name="T12" fmla="*/ 102 w 196"/>
                <a:gd name="T13" fmla="*/ 84 h 134"/>
                <a:gd name="T14" fmla="*/ 189 w 196"/>
                <a:gd name="T15" fmla="*/ 125 h 134"/>
                <a:gd name="T16" fmla="*/ 144 w 196"/>
                <a:gd name="T17" fmla="*/ 48 h 134"/>
                <a:gd name="T18" fmla="*/ 190 w 196"/>
                <a:gd name="T19" fmla="*/ 40 h 134"/>
                <a:gd name="T20" fmla="*/ 189 w 196"/>
                <a:gd name="T21" fmla="*/ 125 h 134"/>
                <a:gd name="T22" fmla="*/ 10 w 196"/>
                <a:gd name="T23" fmla="*/ 123 h 134"/>
                <a:gd name="T24" fmla="*/ 5 w 196"/>
                <a:gd name="T25" fmla="*/ 23 h 134"/>
                <a:gd name="T26" fmla="*/ 45 w 196"/>
                <a:gd name="T27" fmla="*/ 37 h 134"/>
                <a:gd name="T28" fmla="*/ 76 w 196"/>
                <a:gd name="T29" fmla="*/ 66 h 134"/>
                <a:gd name="T30" fmla="*/ 12 w 196"/>
                <a:gd name="T31" fmla="*/ 123 h 134"/>
                <a:gd name="T32" fmla="*/ 27 w 196"/>
                <a:gd name="T33" fmla="*/ 4 h 134"/>
                <a:gd name="T34" fmla="*/ 46 w 196"/>
                <a:gd name="T35" fmla="*/ 4 h 134"/>
                <a:gd name="T36" fmla="*/ 149 w 196"/>
                <a:gd name="T37" fmla="*/ 7 h 134"/>
                <a:gd name="T38" fmla="*/ 190 w 196"/>
                <a:gd name="T39" fmla="*/ 6 h 134"/>
                <a:gd name="T40" fmla="*/ 116 w 196"/>
                <a:gd name="T41" fmla="*/ 67 h 134"/>
                <a:gd name="T42" fmla="*/ 100 w 196"/>
                <a:gd name="T43" fmla="*/ 81 h 134"/>
                <a:gd name="T44" fmla="*/ 11 w 196"/>
                <a:gd name="T45" fmla="*/ 4 h 134"/>
                <a:gd name="T46" fmla="*/ 43 w 196"/>
                <a:gd name="T47" fmla="*/ 0 h 134"/>
                <a:gd name="T48" fmla="*/ 16 w 196"/>
                <a:gd name="T49" fmla="*/ 0 h 134"/>
                <a:gd name="T50" fmla="*/ 3 w 196"/>
                <a:gd name="T51" fmla="*/ 0 h 134"/>
                <a:gd name="T52" fmla="*/ 2 w 196"/>
                <a:gd name="T53" fmla="*/ 1 h 134"/>
                <a:gd name="T54" fmla="*/ 2 w 196"/>
                <a:gd name="T55" fmla="*/ 49 h 134"/>
                <a:gd name="T56" fmla="*/ 9 w 196"/>
                <a:gd name="T57" fmla="*/ 127 h 134"/>
                <a:gd name="T58" fmla="*/ 10 w 196"/>
                <a:gd name="T59" fmla="*/ 127 h 134"/>
                <a:gd name="T60" fmla="*/ 98 w 196"/>
                <a:gd name="T61" fmla="*/ 132 h 134"/>
                <a:gd name="T62" fmla="*/ 192 w 196"/>
                <a:gd name="T63" fmla="*/ 134 h 134"/>
                <a:gd name="T64" fmla="*/ 193 w 196"/>
                <a:gd name="T65" fmla="*/ 134 h 134"/>
                <a:gd name="T66" fmla="*/ 194 w 196"/>
                <a:gd name="T67" fmla="*/ 132 h 134"/>
                <a:gd name="T68" fmla="*/ 195 w 196"/>
                <a:gd name="T69" fmla="*/ 37 h 134"/>
                <a:gd name="T70" fmla="*/ 192 w 196"/>
                <a:gd name="T71" fmla="*/ 2 h 134"/>
                <a:gd name="T72" fmla="*/ 165 w 196"/>
                <a:gd name="T73" fmla="*/ 3 h 134"/>
                <a:gd name="T74" fmla="*/ 97 w 196"/>
                <a:gd name="T75" fmla="*/ 2 h 134"/>
                <a:gd name="T76" fmla="*/ 43 w 196"/>
                <a:gd name="T7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4">
                  <a:moveTo>
                    <a:pt x="102" y="84"/>
                  </a:moveTo>
                  <a:cubicBezTo>
                    <a:pt x="103" y="84"/>
                    <a:pt x="103" y="84"/>
                    <a:pt x="104" y="83"/>
                  </a:cubicBezTo>
                  <a:cubicBezTo>
                    <a:pt x="108" y="78"/>
                    <a:pt x="113" y="74"/>
                    <a:pt x="118" y="70"/>
                  </a:cubicBezTo>
                  <a:cubicBezTo>
                    <a:pt x="120" y="68"/>
                    <a:pt x="122" y="66"/>
                    <a:pt x="125" y="64"/>
                  </a:cubicBezTo>
                  <a:cubicBezTo>
                    <a:pt x="148" y="83"/>
                    <a:pt x="168" y="107"/>
                    <a:pt x="188" y="130"/>
                  </a:cubicBezTo>
                  <a:cubicBezTo>
                    <a:pt x="159" y="130"/>
                    <a:pt x="130" y="129"/>
                    <a:pt x="101" y="128"/>
                  </a:cubicBezTo>
                  <a:cubicBezTo>
                    <a:pt x="86" y="127"/>
                    <a:pt x="70" y="127"/>
                    <a:pt x="54" y="126"/>
                  </a:cubicBezTo>
                  <a:cubicBezTo>
                    <a:pt x="42" y="126"/>
                    <a:pt x="29" y="125"/>
                    <a:pt x="17" y="124"/>
                  </a:cubicBezTo>
                  <a:cubicBezTo>
                    <a:pt x="25" y="116"/>
                    <a:pt x="34" y="110"/>
                    <a:pt x="42" y="104"/>
                  </a:cubicBezTo>
                  <a:cubicBezTo>
                    <a:pt x="55" y="93"/>
                    <a:pt x="69" y="82"/>
                    <a:pt x="80" y="69"/>
                  </a:cubicBezTo>
                  <a:cubicBezTo>
                    <a:pt x="80" y="68"/>
                    <a:pt x="80" y="68"/>
                    <a:pt x="80" y="68"/>
                  </a:cubicBezTo>
                  <a:cubicBezTo>
                    <a:pt x="86" y="74"/>
                    <a:pt x="92" y="79"/>
                    <a:pt x="98" y="85"/>
                  </a:cubicBezTo>
                  <a:cubicBezTo>
                    <a:pt x="99" y="85"/>
                    <a:pt x="99" y="85"/>
                    <a:pt x="100" y="85"/>
                  </a:cubicBezTo>
                  <a:cubicBezTo>
                    <a:pt x="101" y="85"/>
                    <a:pt x="102" y="85"/>
                    <a:pt x="102" y="84"/>
                  </a:cubicBezTo>
                  <a:cubicBezTo>
                    <a:pt x="102" y="84"/>
                    <a:pt x="102" y="84"/>
                    <a:pt x="102" y="84"/>
                  </a:cubicBezTo>
                  <a:moveTo>
                    <a:pt x="189" y="125"/>
                  </a:moveTo>
                  <a:cubicBezTo>
                    <a:pt x="170" y="103"/>
                    <a:pt x="151" y="80"/>
                    <a:pt x="128" y="62"/>
                  </a:cubicBezTo>
                  <a:cubicBezTo>
                    <a:pt x="134" y="57"/>
                    <a:pt x="139" y="53"/>
                    <a:pt x="144" y="48"/>
                  </a:cubicBezTo>
                  <a:cubicBezTo>
                    <a:pt x="160" y="36"/>
                    <a:pt x="175" y="23"/>
                    <a:pt x="191" y="11"/>
                  </a:cubicBezTo>
                  <a:cubicBezTo>
                    <a:pt x="192" y="20"/>
                    <a:pt x="191" y="30"/>
                    <a:pt x="190" y="40"/>
                  </a:cubicBezTo>
                  <a:cubicBezTo>
                    <a:pt x="190" y="51"/>
                    <a:pt x="190" y="62"/>
                    <a:pt x="189" y="74"/>
                  </a:cubicBezTo>
                  <a:cubicBezTo>
                    <a:pt x="189" y="91"/>
                    <a:pt x="189" y="108"/>
                    <a:pt x="189" y="125"/>
                  </a:cubicBezTo>
                  <a:moveTo>
                    <a:pt x="12" y="123"/>
                  </a:moveTo>
                  <a:cubicBezTo>
                    <a:pt x="11" y="123"/>
                    <a:pt x="11" y="123"/>
                    <a:pt x="10" y="123"/>
                  </a:cubicBezTo>
                  <a:cubicBezTo>
                    <a:pt x="8" y="99"/>
                    <a:pt x="7" y="75"/>
                    <a:pt x="6" y="51"/>
                  </a:cubicBezTo>
                  <a:cubicBezTo>
                    <a:pt x="6" y="42"/>
                    <a:pt x="5" y="32"/>
                    <a:pt x="5" y="23"/>
                  </a:cubicBezTo>
                  <a:cubicBezTo>
                    <a:pt x="5" y="17"/>
                    <a:pt x="4" y="11"/>
                    <a:pt x="5" y="5"/>
                  </a:cubicBezTo>
                  <a:cubicBezTo>
                    <a:pt x="18" y="16"/>
                    <a:pt x="31" y="26"/>
                    <a:pt x="45" y="37"/>
                  </a:cubicBezTo>
                  <a:cubicBezTo>
                    <a:pt x="56" y="46"/>
                    <a:pt x="66" y="56"/>
                    <a:pt x="77" y="65"/>
                  </a:cubicBezTo>
                  <a:cubicBezTo>
                    <a:pt x="76" y="66"/>
                    <a:pt x="76" y="66"/>
                    <a:pt x="76" y="66"/>
                  </a:cubicBezTo>
                  <a:cubicBezTo>
                    <a:pt x="66" y="79"/>
                    <a:pt x="53" y="89"/>
                    <a:pt x="40" y="100"/>
                  </a:cubicBezTo>
                  <a:cubicBezTo>
                    <a:pt x="31" y="107"/>
                    <a:pt x="20" y="114"/>
                    <a:pt x="12" y="123"/>
                  </a:cubicBezTo>
                  <a:moveTo>
                    <a:pt x="14" y="4"/>
                  </a:moveTo>
                  <a:cubicBezTo>
                    <a:pt x="19" y="4"/>
                    <a:pt x="23" y="4"/>
                    <a:pt x="27" y="4"/>
                  </a:cubicBezTo>
                  <a:cubicBezTo>
                    <a:pt x="32" y="4"/>
                    <a:pt x="36" y="4"/>
                    <a:pt x="41" y="4"/>
                  </a:cubicBezTo>
                  <a:cubicBezTo>
                    <a:pt x="42" y="4"/>
                    <a:pt x="44" y="4"/>
                    <a:pt x="46" y="4"/>
                  </a:cubicBezTo>
                  <a:cubicBezTo>
                    <a:pt x="63" y="5"/>
                    <a:pt x="80" y="5"/>
                    <a:pt x="97" y="6"/>
                  </a:cubicBezTo>
                  <a:cubicBezTo>
                    <a:pt x="114" y="7"/>
                    <a:pt x="131" y="7"/>
                    <a:pt x="149" y="7"/>
                  </a:cubicBezTo>
                  <a:cubicBezTo>
                    <a:pt x="154" y="7"/>
                    <a:pt x="159" y="8"/>
                    <a:pt x="164" y="8"/>
                  </a:cubicBezTo>
                  <a:cubicBezTo>
                    <a:pt x="172" y="8"/>
                    <a:pt x="181" y="7"/>
                    <a:pt x="190" y="6"/>
                  </a:cubicBezTo>
                  <a:cubicBezTo>
                    <a:pt x="174" y="19"/>
                    <a:pt x="158" y="32"/>
                    <a:pt x="143" y="44"/>
                  </a:cubicBezTo>
                  <a:cubicBezTo>
                    <a:pt x="134" y="52"/>
                    <a:pt x="125" y="59"/>
                    <a:pt x="116" y="67"/>
                  </a:cubicBezTo>
                  <a:cubicBezTo>
                    <a:pt x="111" y="71"/>
                    <a:pt x="105" y="75"/>
                    <a:pt x="101" y="80"/>
                  </a:cubicBezTo>
                  <a:cubicBezTo>
                    <a:pt x="100" y="81"/>
                    <a:pt x="100" y="81"/>
                    <a:pt x="100" y="81"/>
                  </a:cubicBezTo>
                  <a:cubicBezTo>
                    <a:pt x="82" y="65"/>
                    <a:pt x="66" y="49"/>
                    <a:pt x="48" y="34"/>
                  </a:cubicBezTo>
                  <a:cubicBezTo>
                    <a:pt x="36" y="24"/>
                    <a:pt x="23" y="14"/>
                    <a:pt x="11" y="4"/>
                  </a:cubicBezTo>
                  <a:cubicBezTo>
                    <a:pt x="12" y="4"/>
                    <a:pt x="13" y="4"/>
                    <a:pt x="14" y="4"/>
                  </a:cubicBezTo>
                  <a:moveTo>
                    <a:pt x="43" y="0"/>
                  </a:moveTo>
                  <a:cubicBezTo>
                    <a:pt x="39" y="0"/>
                    <a:pt x="34" y="0"/>
                    <a:pt x="30" y="0"/>
                  </a:cubicBezTo>
                  <a:cubicBezTo>
                    <a:pt x="25" y="0"/>
                    <a:pt x="20" y="0"/>
                    <a:pt x="16" y="0"/>
                  </a:cubicBezTo>
                  <a:cubicBezTo>
                    <a:pt x="12" y="0"/>
                    <a:pt x="8" y="0"/>
                    <a:pt x="4" y="0"/>
                  </a:cubicBezTo>
                  <a:cubicBezTo>
                    <a:pt x="4" y="0"/>
                    <a:pt x="3" y="0"/>
                    <a:pt x="3" y="0"/>
                  </a:cubicBezTo>
                  <a:cubicBezTo>
                    <a:pt x="2" y="0"/>
                    <a:pt x="2" y="0"/>
                    <a:pt x="2" y="1"/>
                  </a:cubicBezTo>
                  <a:cubicBezTo>
                    <a:pt x="2" y="1"/>
                    <a:pt x="2" y="1"/>
                    <a:pt x="2" y="1"/>
                  </a:cubicBezTo>
                  <a:cubicBezTo>
                    <a:pt x="0" y="7"/>
                    <a:pt x="1" y="14"/>
                    <a:pt x="1" y="20"/>
                  </a:cubicBezTo>
                  <a:cubicBezTo>
                    <a:pt x="1" y="30"/>
                    <a:pt x="1" y="40"/>
                    <a:pt x="2" y="49"/>
                  </a:cubicBezTo>
                  <a:cubicBezTo>
                    <a:pt x="3" y="75"/>
                    <a:pt x="4" y="100"/>
                    <a:pt x="6" y="125"/>
                  </a:cubicBezTo>
                  <a:cubicBezTo>
                    <a:pt x="7" y="127"/>
                    <a:pt x="8" y="127"/>
                    <a:pt x="9" y="127"/>
                  </a:cubicBezTo>
                  <a:cubicBezTo>
                    <a:pt x="9" y="127"/>
                    <a:pt x="9" y="127"/>
                    <a:pt x="9" y="127"/>
                  </a:cubicBezTo>
                  <a:cubicBezTo>
                    <a:pt x="10" y="127"/>
                    <a:pt x="10" y="127"/>
                    <a:pt x="10" y="127"/>
                  </a:cubicBezTo>
                  <a:cubicBezTo>
                    <a:pt x="24" y="129"/>
                    <a:pt x="38" y="130"/>
                    <a:pt x="52" y="130"/>
                  </a:cubicBezTo>
                  <a:cubicBezTo>
                    <a:pt x="67" y="131"/>
                    <a:pt x="83" y="132"/>
                    <a:pt x="98" y="132"/>
                  </a:cubicBezTo>
                  <a:cubicBezTo>
                    <a:pt x="129" y="133"/>
                    <a:pt x="160" y="134"/>
                    <a:pt x="192" y="134"/>
                  </a:cubicBezTo>
                  <a:cubicBezTo>
                    <a:pt x="192" y="134"/>
                    <a:pt x="192" y="134"/>
                    <a:pt x="192" y="134"/>
                  </a:cubicBezTo>
                  <a:cubicBezTo>
                    <a:pt x="192" y="134"/>
                    <a:pt x="193" y="134"/>
                    <a:pt x="193" y="134"/>
                  </a:cubicBezTo>
                  <a:cubicBezTo>
                    <a:pt x="193" y="134"/>
                    <a:pt x="193" y="134"/>
                    <a:pt x="193" y="134"/>
                  </a:cubicBezTo>
                  <a:cubicBezTo>
                    <a:pt x="193" y="134"/>
                    <a:pt x="193" y="134"/>
                    <a:pt x="193" y="134"/>
                  </a:cubicBezTo>
                  <a:cubicBezTo>
                    <a:pt x="194" y="133"/>
                    <a:pt x="194" y="133"/>
                    <a:pt x="194" y="132"/>
                  </a:cubicBezTo>
                  <a:cubicBezTo>
                    <a:pt x="194" y="113"/>
                    <a:pt x="193" y="93"/>
                    <a:pt x="194" y="74"/>
                  </a:cubicBezTo>
                  <a:cubicBezTo>
                    <a:pt x="194" y="62"/>
                    <a:pt x="194" y="49"/>
                    <a:pt x="195" y="37"/>
                  </a:cubicBezTo>
                  <a:cubicBezTo>
                    <a:pt x="196" y="26"/>
                    <a:pt x="196" y="15"/>
                    <a:pt x="195" y="4"/>
                  </a:cubicBezTo>
                  <a:cubicBezTo>
                    <a:pt x="195" y="3"/>
                    <a:pt x="194" y="2"/>
                    <a:pt x="192" y="2"/>
                  </a:cubicBezTo>
                  <a:cubicBezTo>
                    <a:pt x="192" y="2"/>
                    <a:pt x="192" y="2"/>
                    <a:pt x="192" y="2"/>
                  </a:cubicBezTo>
                  <a:cubicBezTo>
                    <a:pt x="183" y="3"/>
                    <a:pt x="174" y="3"/>
                    <a:pt x="165" y="3"/>
                  </a:cubicBezTo>
                  <a:cubicBezTo>
                    <a:pt x="159" y="3"/>
                    <a:pt x="152" y="3"/>
                    <a:pt x="146" y="3"/>
                  </a:cubicBezTo>
                  <a:cubicBezTo>
                    <a:pt x="130" y="2"/>
                    <a:pt x="113" y="2"/>
                    <a:pt x="97" y="2"/>
                  </a:cubicBezTo>
                  <a:cubicBezTo>
                    <a:pt x="81" y="1"/>
                    <a:pt x="65" y="0"/>
                    <a:pt x="49" y="0"/>
                  </a:cubicBezTo>
                  <a:cubicBezTo>
                    <a:pt x="47" y="0"/>
                    <a:pt x="45" y="0"/>
                    <a:pt x="4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1" name="Freeform 18"/>
            <p:cNvSpPr>
              <a:spLocks noEditPoints="1"/>
            </p:cNvSpPr>
            <p:nvPr/>
          </p:nvSpPr>
          <p:spPr bwMode="auto">
            <a:xfrm>
              <a:off x="2992106" y="549202"/>
              <a:ext cx="630238" cy="1085850"/>
            </a:xfrm>
            <a:custGeom>
              <a:avLst/>
              <a:gdLst>
                <a:gd name="T0" fmla="*/ 79 w 149"/>
                <a:gd name="T1" fmla="*/ 242 h 256"/>
                <a:gd name="T2" fmla="*/ 77 w 149"/>
                <a:gd name="T3" fmla="*/ 251 h 256"/>
                <a:gd name="T4" fmla="*/ 67 w 149"/>
                <a:gd name="T5" fmla="*/ 243 h 256"/>
                <a:gd name="T6" fmla="*/ 88 w 149"/>
                <a:gd name="T7" fmla="*/ 232 h 256"/>
                <a:gd name="T8" fmla="*/ 87 w 149"/>
                <a:gd name="T9" fmla="*/ 239 h 256"/>
                <a:gd name="T10" fmla="*/ 68 w 149"/>
                <a:gd name="T11" fmla="*/ 239 h 256"/>
                <a:gd name="T12" fmla="*/ 62 w 149"/>
                <a:gd name="T13" fmla="*/ 239 h 256"/>
                <a:gd name="T14" fmla="*/ 89 w 149"/>
                <a:gd name="T15" fmla="*/ 229 h 256"/>
                <a:gd name="T16" fmla="*/ 60 w 149"/>
                <a:gd name="T17" fmla="*/ 219 h 256"/>
                <a:gd name="T18" fmla="*/ 103 w 149"/>
                <a:gd name="T19" fmla="*/ 101 h 256"/>
                <a:gd name="T20" fmla="*/ 69 w 149"/>
                <a:gd name="T21" fmla="*/ 215 h 256"/>
                <a:gd name="T22" fmla="*/ 53 w 149"/>
                <a:gd name="T23" fmla="*/ 98 h 256"/>
                <a:gd name="T24" fmla="*/ 71 w 149"/>
                <a:gd name="T25" fmla="*/ 95 h 256"/>
                <a:gd name="T26" fmla="*/ 91 w 149"/>
                <a:gd name="T27" fmla="*/ 99 h 256"/>
                <a:gd name="T28" fmla="*/ 86 w 149"/>
                <a:gd name="T29" fmla="*/ 148 h 256"/>
                <a:gd name="T30" fmla="*/ 45 w 149"/>
                <a:gd name="T31" fmla="*/ 93 h 256"/>
                <a:gd name="T32" fmla="*/ 37 w 149"/>
                <a:gd name="T33" fmla="*/ 90 h 256"/>
                <a:gd name="T34" fmla="*/ 96 w 149"/>
                <a:gd name="T35" fmla="*/ 92 h 256"/>
                <a:gd name="T36" fmla="*/ 103 w 149"/>
                <a:gd name="T37" fmla="*/ 86 h 256"/>
                <a:gd name="T38" fmla="*/ 57 w 149"/>
                <a:gd name="T39" fmla="*/ 80 h 256"/>
                <a:gd name="T40" fmla="*/ 59 w 149"/>
                <a:gd name="T41" fmla="*/ 79 h 256"/>
                <a:gd name="T42" fmla="*/ 81 w 149"/>
                <a:gd name="T43" fmla="*/ 82 h 256"/>
                <a:gd name="T44" fmla="*/ 84 w 149"/>
                <a:gd name="T45" fmla="*/ 77 h 256"/>
                <a:gd name="T46" fmla="*/ 65 w 149"/>
                <a:gd name="T47" fmla="*/ 215 h 256"/>
                <a:gd name="T48" fmla="*/ 13 w 149"/>
                <a:gd name="T49" fmla="*/ 118 h 256"/>
                <a:gd name="T50" fmla="*/ 111 w 149"/>
                <a:gd name="T51" fmla="*/ 13 h 256"/>
                <a:gd name="T52" fmla="*/ 90 w 149"/>
                <a:gd name="T53" fmla="*/ 212 h 256"/>
                <a:gd name="T54" fmla="*/ 86 w 149"/>
                <a:gd name="T55" fmla="*/ 214 h 256"/>
                <a:gd name="T56" fmla="*/ 98 w 149"/>
                <a:gd name="T57" fmla="*/ 106 h 256"/>
                <a:gd name="T58" fmla="*/ 106 w 149"/>
                <a:gd name="T59" fmla="*/ 96 h 256"/>
                <a:gd name="T60" fmla="*/ 95 w 149"/>
                <a:gd name="T61" fmla="*/ 97 h 256"/>
                <a:gd name="T62" fmla="*/ 104 w 149"/>
                <a:gd name="T63" fmla="*/ 77 h 256"/>
                <a:gd name="T64" fmla="*/ 89 w 149"/>
                <a:gd name="T65" fmla="*/ 75 h 256"/>
                <a:gd name="T66" fmla="*/ 77 w 149"/>
                <a:gd name="T67" fmla="*/ 75 h 256"/>
                <a:gd name="T68" fmla="*/ 73 w 149"/>
                <a:gd name="T69" fmla="*/ 91 h 256"/>
                <a:gd name="T70" fmla="*/ 59 w 149"/>
                <a:gd name="T71" fmla="*/ 70 h 256"/>
                <a:gd name="T72" fmla="*/ 55 w 149"/>
                <a:gd name="T73" fmla="*/ 84 h 256"/>
                <a:gd name="T74" fmla="*/ 51 w 149"/>
                <a:gd name="T75" fmla="*/ 94 h 256"/>
                <a:gd name="T76" fmla="*/ 31 w 149"/>
                <a:gd name="T77" fmla="*/ 89 h 256"/>
                <a:gd name="T78" fmla="*/ 49 w 149"/>
                <a:gd name="T79" fmla="*/ 101 h 256"/>
                <a:gd name="T80" fmla="*/ 65 w 149"/>
                <a:gd name="T81" fmla="*/ 215 h 256"/>
                <a:gd name="T82" fmla="*/ 2 w 149"/>
                <a:gd name="T83" fmla="*/ 74 h 256"/>
                <a:gd name="T84" fmla="*/ 57 w 149"/>
                <a:gd name="T85" fmla="*/ 215 h 256"/>
                <a:gd name="T86" fmla="*/ 76 w 149"/>
                <a:gd name="T87" fmla="*/ 256 h 256"/>
                <a:gd name="T88" fmla="*/ 111 w 149"/>
                <a:gd name="T89" fmla="*/ 154 h 256"/>
                <a:gd name="T90" fmla="*/ 78 w 149"/>
                <a:gd name="T9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56">
                  <a:moveTo>
                    <a:pt x="67" y="243"/>
                  </a:moveTo>
                  <a:cubicBezTo>
                    <a:pt x="69" y="243"/>
                    <a:pt x="71" y="243"/>
                    <a:pt x="73" y="242"/>
                  </a:cubicBezTo>
                  <a:cubicBezTo>
                    <a:pt x="75" y="242"/>
                    <a:pt x="77" y="242"/>
                    <a:pt x="79" y="242"/>
                  </a:cubicBezTo>
                  <a:cubicBezTo>
                    <a:pt x="82" y="242"/>
                    <a:pt x="84" y="242"/>
                    <a:pt x="86" y="243"/>
                  </a:cubicBezTo>
                  <a:cubicBezTo>
                    <a:pt x="87" y="243"/>
                    <a:pt x="87" y="243"/>
                    <a:pt x="87" y="243"/>
                  </a:cubicBezTo>
                  <a:cubicBezTo>
                    <a:pt x="85" y="248"/>
                    <a:pt x="82" y="251"/>
                    <a:pt x="77" y="251"/>
                  </a:cubicBezTo>
                  <a:cubicBezTo>
                    <a:pt x="76" y="252"/>
                    <a:pt x="75" y="252"/>
                    <a:pt x="75" y="252"/>
                  </a:cubicBezTo>
                  <a:cubicBezTo>
                    <a:pt x="69" y="252"/>
                    <a:pt x="65" y="248"/>
                    <a:pt x="63" y="243"/>
                  </a:cubicBezTo>
                  <a:cubicBezTo>
                    <a:pt x="65" y="243"/>
                    <a:pt x="66" y="243"/>
                    <a:pt x="67" y="243"/>
                  </a:cubicBezTo>
                  <a:moveTo>
                    <a:pt x="62" y="239"/>
                  </a:moveTo>
                  <a:cubicBezTo>
                    <a:pt x="61" y="236"/>
                    <a:pt x="61" y="234"/>
                    <a:pt x="60" y="231"/>
                  </a:cubicBezTo>
                  <a:cubicBezTo>
                    <a:pt x="70" y="231"/>
                    <a:pt x="79" y="232"/>
                    <a:pt x="88" y="232"/>
                  </a:cubicBezTo>
                  <a:cubicBezTo>
                    <a:pt x="88" y="232"/>
                    <a:pt x="89" y="232"/>
                    <a:pt x="89" y="232"/>
                  </a:cubicBezTo>
                  <a:cubicBezTo>
                    <a:pt x="89" y="235"/>
                    <a:pt x="88" y="237"/>
                    <a:pt x="88" y="239"/>
                  </a:cubicBezTo>
                  <a:cubicBezTo>
                    <a:pt x="87" y="239"/>
                    <a:pt x="87" y="239"/>
                    <a:pt x="87" y="239"/>
                  </a:cubicBezTo>
                  <a:cubicBezTo>
                    <a:pt x="85" y="238"/>
                    <a:pt x="83" y="238"/>
                    <a:pt x="81" y="238"/>
                  </a:cubicBezTo>
                  <a:cubicBezTo>
                    <a:pt x="79" y="238"/>
                    <a:pt x="77" y="238"/>
                    <a:pt x="74" y="238"/>
                  </a:cubicBezTo>
                  <a:cubicBezTo>
                    <a:pt x="72" y="239"/>
                    <a:pt x="70" y="239"/>
                    <a:pt x="68" y="239"/>
                  </a:cubicBezTo>
                  <a:cubicBezTo>
                    <a:pt x="67" y="239"/>
                    <a:pt x="65" y="239"/>
                    <a:pt x="63" y="238"/>
                  </a:cubicBezTo>
                  <a:cubicBezTo>
                    <a:pt x="63" y="238"/>
                    <a:pt x="63" y="238"/>
                    <a:pt x="63" y="238"/>
                  </a:cubicBezTo>
                  <a:cubicBezTo>
                    <a:pt x="62" y="238"/>
                    <a:pt x="62" y="238"/>
                    <a:pt x="62" y="239"/>
                  </a:cubicBezTo>
                  <a:moveTo>
                    <a:pt x="65" y="219"/>
                  </a:moveTo>
                  <a:cubicBezTo>
                    <a:pt x="73" y="219"/>
                    <a:pt x="81" y="219"/>
                    <a:pt x="89" y="219"/>
                  </a:cubicBezTo>
                  <a:cubicBezTo>
                    <a:pt x="89" y="222"/>
                    <a:pt x="89" y="225"/>
                    <a:pt x="89" y="229"/>
                  </a:cubicBezTo>
                  <a:cubicBezTo>
                    <a:pt x="89" y="228"/>
                    <a:pt x="88" y="228"/>
                    <a:pt x="88" y="228"/>
                  </a:cubicBezTo>
                  <a:cubicBezTo>
                    <a:pt x="79" y="228"/>
                    <a:pt x="69" y="227"/>
                    <a:pt x="60" y="227"/>
                  </a:cubicBezTo>
                  <a:cubicBezTo>
                    <a:pt x="60" y="224"/>
                    <a:pt x="60" y="221"/>
                    <a:pt x="60" y="219"/>
                  </a:cubicBezTo>
                  <a:cubicBezTo>
                    <a:pt x="62" y="219"/>
                    <a:pt x="63" y="219"/>
                    <a:pt x="65" y="219"/>
                  </a:cubicBezTo>
                  <a:moveTo>
                    <a:pt x="103" y="102"/>
                  </a:moveTo>
                  <a:cubicBezTo>
                    <a:pt x="103" y="101"/>
                    <a:pt x="103" y="101"/>
                    <a:pt x="103" y="101"/>
                  </a:cubicBezTo>
                  <a:cubicBezTo>
                    <a:pt x="104" y="101"/>
                    <a:pt x="104" y="101"/>
                    <a:pt x="105" y="101"/>
                  </a:cubicBezTo>
                  <a:cubicBezTo>
                    <a:pt x="105" y="101"/>
                    <a:pt x="105" y="101"/>
                    <a:pt x="103" y="102"/>
                  </a:cubicBezTo>
                  <a:moveTo>
                    <a:pt x="69" y="215"/>
                  </a:moveTo>
                  <a:cubicBezTo>
                    <a:pt x="73" y="196"/>
                    <a:pt x="74" y="176"/>
                    <a:pt x="71" y="157"/>
                  </a:cubicBezTo>
                  <a:cubicBezTo>
                    <a:pt x="69" y="139"/>
                    <a:pt x="64" y="118"/>
                    <a:pt x="55" y="102"/>
                  </a:cubicBezTo>
                  <a:cubicBezTo>
                    <a:pt x="54" y="101"/>
                    <a:pt x="54" y="99"/>
                    <a:pt x="53" y="98"/>
                  </a:cubicBezTo>
                  <a:cubicBezTo>
                    <a:pt x="56" y="97"/>
                    <a:pt x="60" y="94"/>
                    <a:pt x="61" y="91"/>
                  </a:cubicBezTo>
                  <a:cubicBezTo>
                    <a:pt x="64" y="93"/>
                    <a:pt x="67" y="94"/>
                    <a:pt x="69" y="95"/>
                  </a:cubicBezTo>
                  <a:cubicBezTo>
                    <a:pt x="70" y="95"/>
                    <a:pt x="71" y="95"/>
                    <a:pt x="71" y="95"/>
                  </a:cubicBezTo>
                  <a:cubicBezTo>
                    <a:pt x="75" y="95"/>
                    <a:pt x="78" y="94"/>
                    <a:pt x="80" y="91"/>
                  </a:cubicBezTo>
                  <a:cubicBezTo>
                    <a:pt x="83" y="94"/>
                    <a:pt x="87" y="96"/>
                    <a:pt x="91" y="97"/>
                  </a:cubicBezTo>
                  <a:cubicBezTo>
                    <a:pt x="91" y="98"/>
                    <a:pt x="91" y="99"/>
                    <a:pt x="91" y="99"/>
                  </a:cubicBezTo>
                  <a:cubicBezTo>
                    <a:pt x="91" y="101"/>
                    <a:pt x="92" y="103"/>
                    <a:pt x="94" y="104"/>
                  </a:cubicBezTo>
                  <a:cubicBezTo>
                    <a:pt x="91" y="108"/>
                    <a:pt x="90" y="112"/>
                    <a:pt x="89" y="116"/>
                  </a:cubicBezTo>
                  <a:cubicBezTo>
                    <a:pt x="87" y="127"/>
                    <a:pt x="86" y="137"/>
                    <a:pt x="86" y="148"/>
                  </a:cubicBezTo>
                  <a:cubicBezTo>
                    <a:pt x="85" y="170"/>
                    <a:pt x="82" y="192"/>
                    <a:pt x="82" y="215"/>
                  </a:cubicBezTo>
                  <a:cubicBezTo>
                    <a:pt x="78" y="215"/>
                    <a:pt x="73" y="215"/>
                    <a:pt x="69" y="215"/>
                  </a:cubicBezTo>
                  <a:moveTo>
                    <a:pt x="45" y="93"/>
                  </a:moveTo>
                  <a:cubicBezTo>
                    <a:pt x="45" y="93"/>
                    <a:pt x="45" y="93"/>
                    <a:pt x="44" y="93"/>
                  </a:cubicBezTo>
                  <a:cubicBezTo>
                    <a:pt x="42" y="93"/>
                    <a:pt x="40" y="92"/>
                    <a:pt x="39" y="91"/>
                  </a:cubicBezTo>
                  <a:cubicBezTo>
                    <a:pt x="38" y="90"/>
                    <a:pt x="38" y="90"/>
                    <a:pt x="37" y="90"/>
                  </a:cubicBezTo>
                  <a:cubicBezTo>
                    <a:pt x="35" y="89"/>
                    <a:pt x="35" y="87"/>
                    <a:pt x="36" y="85"/>
                  </a:cubicBezTo>
                  <a:cubicBezTo>
                    <a:pt x="40" y="85"/>
                    <a:pt x="43" y="89"/>
                    <a:pt x="45" y="93"/>
                  </a:cubicBezTo>
                  <a:moveTo>
                    <a:pt x="96" y="92"/>
                  </a:moveTo>
                  <a:cubicBezTo>
                    <a:pt x="97" y="89"/>
                    <a:pt x="100" y="85"/>
                    <a:pt x="102" y="83"/>
                  </a:cubicBezTo>
                  <a:cubicBezTo>
                    <a:pt x="103" y="83"/>
                    <a:pt x="103" y="82"/>
                    <a:pt x="104" y="82"/>
                  </a:cubicBezTo>
                  <a:cubicBezTo>
                    <a:pt x="105" y="82"/>
                    <a:pt x="103" y="86"/>
                    <a:pt x="103" y="86"/>
                  </a:cubicBezTo>
                  <a:cubicBezTo>
                    <a:pt x="101" y="89"/>
                    <a:pt x="99" y="91"/>
                    <a:pt x="96" y="92"/>
                  </a:cubicBezTo>
                  <a:moveTo>
                    <a:pt x="59" y="83"/>
                  </a:moveTo>
                  <a:cubicBezTo>
                    <a:pt x="59" y="82"/>
                    <a:pt x="58" y="81"/>
                    <a:pt x="57" y="80"/>
                  </a:cubicBezTo>
                  <a:cubicBezTo>
                    <a:pt x="57" y="80"/>
                    <a:pt x="56" y="79"/>
                    <a:pt x="56" y="78"/>
                  </a:cubicBezTo>
                  <a:cubicBezTo>
                    <a:pt x="55" y="77"/>
                    <a:pt x="55" y="76"/>
                    <a:pt x="58" y="75"/>
                  </a:cubicBezTo>
                  <a:cubicBezTo>
                    <a:pt x="58" y="76"/>
                    <a:pt x="59" y="78"/>
                    <a:pt x="59" y="79"/>
                  </a:cubicBezTo>
                  <a:cubicBezTo>
                    <a:pt x="59" y="80"/>
                    <a:pt x="59" y="82"/>
                    <a:pt x="59" y="83"/>
                  </a:cubicBezTo>
                  <a:moveTo>
                    <a:pt x="81" y="84"/>
                  </a:moveTo>
                  <a:cubicBezTo>
                    <a:pt x="81" y="83"/>
                    <a:pt x="81" y="83"/>
                    <a:pt x="81" y="82"/>
                  </a:cubicBezTo>
                  <a:cubicBezTo>
                    <a:pt x="80" y="80"/>
                    <a:pt x="81" y="77"/>
                    <a:pt x="82" y="75"/>
                  </a:cubicBezTo>
                  <a:cubicBezTo>
                    <a:pt x="82" y="74"/>
                    <a:pt x="83" y="73"/>
                    <a:pt x="83" y="73"/>
                  </a:cubicBezTo>
                  <a:cubicBezTo>
                    <a:pt x="84" y="73"/>
                    <a:pt x="84" y="76"/>
                    <a:pt x="84" y="77"/>
                  </a:cubicBezTo>
                  <a:cubicBezTo>
                    <a:pt x="84" y="79"/>
                    <a:pt x="83" y="80"/>
                    <a:pt x="82" y="82"/>
                  </a:cubicBezTo>
                  <a:cubicBezTo>
                    <a:pt x="82" y="83"/>
                    <a:pt x="81" y="83"/>
                    <a:pt x="81" y="84"/>
                  </a:cubicBezTo>
                  <a:moveTo>
                    <a:pt x="65" y="215"/>
                  </a:moveTo>
                  <a:cubicBezTo>
                    <a:pt x="64" y="215"/>
                    <a:pt x="62" y="215"/>
                    <a:pt x="61" y="215"/>
                  </a:cubicBezTo>
                  <a:cubicBezTo>
                    <a:pt x="61" y="197"/>
                    <a:pt x="58" y="181"/>
                    <a:pt x="47" y="165"/>
                  </a:cubicBezTo>
                  <a:cubicBezTo>
                    <a:pt x="36" y="149"/>
                    <a:pt x="21" y="136"/>
                    <a:pt x="13" y="118"/>
                  </a:cubicBezTo>
                  <a:cubicBezTo>
                    <a:pt x="0" y="90"/>
                    <a:pt x="4" y="53"/>
                    <a:pt x="24" y="29"/>
                  </a:cubicBezTo>
                  <a:cubicBezTo>
                    <a:pt x="37" y="13"/>
                    <a:pt x="57" y="4"/>
                    <a:pt x="77" y="4"/>
                  </a:cubicBezTo>
                  <a:cubicBezTo>
                    <a:pt x="89" y="4"/>
                    <a:pt x="101" y="7"/>
                    <a:pt x="111" y="13"/>
                  </a:cubicBezTo>
                  <a:cubicBezTo>
                    <a:pt x="144" y="31"/>
                    <a:pt x="145" y="79"/>
                    <a:pt x="133" y="111"/>
                  </a:cubicBezTo>
                  <a:cubicBezTo>
                    <a:pt x="127" y="129"/>
                    <a:pt x="112" y="143"/>
                    <a:pt x="103" y="160"/>
                  </a:cubicBezTo>
                  <a:cubicBezTo>
                    <a:pt x="94" y="176"/>
                    <a:pt x="92" y="194"/>
                    <a:pt x="90" y="212"/>
                  </a:cubicBezTo>
                  <a:cubicBezTo>
                    <a:pt x="89" y="212"/>
                    <a:pt x="89" y="213"/>
                    <a:pt x="89" y="214"/>
                  </a:cubicBezTo>
                  <a:cubicBezTo>
                    <a:pt x="89" y="214"/>
                    <a:pt x="89" y="214"/>
                    <a:pt x="89" y="214"/>
                  </a:cubicBezTo>
                  <a:cubicBezTo>
                    <a:pt x="88" y="214"/>
                    <a:pt x="87" y="214"/>
                    <a:pt x="86" y="214"/>
                  </a:cubicBezTo>
                  <a:cubicBezTo>
                    <a:pt x="86" y="194"/>
                    <a:pt x="89" y="174"/>
                    <a:pt x="90" y="153"/>
                  </a:cubicBezTo>
                  <a:cubicBezTo>
                    <a:pt x="91" y="143"/>
                    <a:pt x="91" y="133"/>
                    <a:pt x="93" y="122"/>
                  </a:cubicBezTo>
                  <a:cubicBezTo>
                    <a:pt x="94" y="116"/>
                    <a:pt x="95" y="110"/>
                    <a:pt x="98" y="106"/>
                  </a:cubicBezTo>
                  <a:cubicBezTo>
                    <a:pt x="100" y="106"/>
                    <a:pt x="101" y="106"/>
                    <a:pt x="102" y="106"/>
                  </a:cubicBezTo>
                  <a:cubicBezTo>
                    <a:pt x="105" y="106"/>
                    <a:pt x="108" y="105"/>
                    <a:pt x="109" y="102"/>
                  </a:cubicBezTo>
                  <a:cubicBezTo>
                    <a:pt x="110" y="100"/>
                    <a:pt x="109" y="96"/>
                    <a:pt x="106" y="96"/>
                  </a:cubicBezTo>
                  <a:cubicBezTo>
                    <a:pt x="106" y="96"/>
                    <a:pt x="106" y="96"/>
                    <a:pt x="106" y="96"/>
                  </a:cubicBezTo>
                  <a:cubicBezTo>
                    <a:pt x="103" y="96"/>
                    <a:pt x="100" y="98"/>
                    <a:pt x="97" y="101"/>
                  </a:cubicBezTo>
                  <a:cubicBezTo>
                    <a:pt x="96" y="100"/>
                    <a:pt x="95" y="98"/>
                    <a:pt x="95" y="97"/>
                  </a:cubicBezTo>
                  <a:cubicBezTo>
                    <a:pt x="100" y="96"/>
                    <a:pt x="105" y="92"/>
                    <a:pt x="107" y="87"/>
                  </a:cubicBezTo>
                  <a:cubicBezTo>
                    <a:pt x="109" y="85"/>
                    <a:pt x="110" y="79"/>
                    <a:pt x="107" y="78"/>
                  </a:cubicBezTo>
                  <a:cubicBezTo>
                    <a:pt x="106" y="77"/>
                    <a:pt x="105" y="77"/>
                    <a:pt x="104" y="77"/>
                  </a:cubicBezTo>
                  <a:cubicBezTo>
                    <a:pt x="98" y="77"/>
                    <a:pt x="93" y="86"/>
                    <a:pt x="92" y="93"/>
                  </a:cubicBezTo>
                  <a:cubicBezTo>
                    <a:pt x="88" y="93"/>
                    <a:pt x="85" y="91"/>
                    <a:pt x="83" y="89"/>
                  </a:cubicBezTo>
                  <a:cubicBezTo>
                    <a:pt x="87" y="85"/>
                    <a:pt x="89" y="79"/>
                    <a:pt x="89" y="75"/>
                  </a:cubicBezTo>
                  <a:cubicBezTo>
                    <a:pt x="89" y="72"/>
                    <a:pt x="87" y="68"/>
                    <a:pt x="84" y="68"/>
                  </a:cubicBezTo>
                  <a:cubicBezTo>
                    <a:pt x="84" y="68"/>
                    <a:pt x="84" y="68"/>
                    <a:pt x="84" y="68"/>
                  </a:cubicBezTo>
                  <a:cubicBezTo>
                    <a:pt x="80" y="68"/>
                    <a:pt x="78" y="72"/>
                    <a:pt x="77" y="75"/>
                  </a:cubicBezTo>
                  <a:cubicBezTo>
                    <a:pt x="76" y="79"/>
                    <a:pt x="76" y="84"/>
                    <a:pt x="78" y="88"/>
                  </a:cubicBezTo>
                  <a:cubicBezTo>
                    <a:pt x="78" y="88"/>
                    <a:pt x="77" y="89"/>
                    <a:pt x="77" y="89"/>
                  </a:cubicBezTo>
                  <a:cubicBezTo>
                    <a:pt x="76" y="90"/>
                    <a:pt x="74" y="91"/>
                    <a:pt x="73" y="91"/>
                  </a:cubicBezTo>
                  <a:cubicBezTo>
                    <a:pt x="70" y="91"/>
                    <a:pt x="66" y="89"/>
                    <a:pt x="63" y="86"/>
                  </a:cubicBezTo>
                  <a:cubicBezTo>
                    <a:pt x="64" y="84"/>
                    <a:pt x="64" y="82"/>
                    <a:pt x="63" y="80"/>
                  </a:cubicBezTo>
                  <a:cubicBezTo>
                    <a:pt x="63" y="76"/>
                    <a:pt x="62" y="72"/>
                    <a:pt x="59" y="70"/>
                  </a:cubicBezTo>
                  <a:cubicBezTo>
                    <a:pt x="58" y="69"/>
                    <a:pt x="57" y="69"/>
                    <a:pt x="56" y="69"/>
                  </a:cubicBezTo>
                  <a:cubicBezTo>
                    <a:pt x="54" y="69"/>
                    <a:pt x="51" y="71"/>
                    <a:pt x="51" y="73"/>
                  </a:cubicBezTo>
                  <a:cubicBezTo>
                    <a:pt x="50" y="78"/>
                    <a:pt x="52" y="81"/>
                    <a:pt x="55" y="84"/>
                  </a:cubicBezTo>
                  <a:cubicBezTo>
                    <a:pt x="56" y="85"/>
                    <a:pt x="57" y="87"/>
                    <a:pt x="58" y="88"/>
                  </a:cubicBezTo>
                  <a:cubicBezTo>
                    <a:pt x="58" y="88"/>
                    <a:pt x="58" y="88"/>
                    <a:pt x="58" y="88"/>
                  </a:cubicBezTo>
                  <a:cubicBezTo>
                    <a:pt x="57" y="92"/>
                    <a:pt x="54" y="93"/>
                    <a:pt x="51" y="94"/>
                  </a:cubicBezTo>
                  <a:cubicBezTo>
                    <a:pt x="47" y="87"/>
                    <a:pt x="42" y="80"/>
                    <a:pt x="36" y="80"/>
                  </a:cubicBezTo>
                  <a:cubicBezTo>
                    <a:pt x="36" y="80"/>
                    <a:pt x="35" y="81"/>
                    <a:pt x="34" y="81"/>
                  </a:cubicBezTo>
                  <a:cubicBezTo>
                    <a:pt x="31" y="82"/>
                    <a:pt x="29" y="86"/>
                    <a:pt x="31" y="89"/>
                  </a:cubicBezTo>
                  <a:cubicBezTo>
                    <a:pt x="33" y="94"/>
                    <a:pt x="39" y="96"/>
                    <a:pt x="44" y="98"/>
                  </a:cubicBezTo>
                  <a:cubicBezTo>
                    <a:pt x="46" y="98"/>
                    <a:pt x="47" y="98"/>
                    <a:pt x="48" y="98"/>
                  </a:cubicBezTo>
                  <a:cubicBezTo>
                    <a:pt x="49" y="99"/>
                    <a:pt x="49" y="100"/>
                    <a:pt x="49" y="101"/>
                  </a:cubicBezTo>
                  <a:cubicBezTo>
                    <a:pt x="58" y="116"/>
                    <a:pt x="63" y="134"/>
                    <a:pt x="66" y="151"/>
                  </a:cubicBezTo>
                  <a:cubicBezTo>
                    <a:pt x="70" y="172"/>
                    <a:pt x="70" y="194"/>
                    <a:pt x="65" y="214"/>
                  </a:cubicBezTo>
                  <a:cubicBezTo>
                    <a:pt x="65" y="214"/>
                    <a:pt x="65" y="215"/>
                    <a:pt x="65" y="215"/>
                  </a:cubicBezTo>
                  <a:moveTo>
                    <a:pt x="78" y="0"/>
                  </a:moveTo>
                  <a:cubicBezTo>
                    <a:pt x="67" y="0"/>
                    <a:pt x="55" y="2"/>
                    <a:pt x="45" y="7"/>
                  </a:cubicBezTo>
                  <a:cubicBezTo>
                    <a:pt x="19" y="19"/>
                    <a:pt x="4" y="47"/>
                    <a:pt x="2" y="74"/>
                  </a:cubicBezTo>
                  <a:cubicBezTo>
                    <a:pt x="0" y="97"/>
                    <a:pt x="6" y="119"/>
                    <a:pt x="20" y="137"/>
                  </a:cubicBezTo>
                  <a:cubicBezTo>
                    <a:pt x="28" y="149"/>
                    <a:pt x="38" y="159"/>
                    <a:pt x="46" y="172"/>
                  </a:cubicBezTo>
                  <a:cubicBezTo>
                    <a:pt x="55" y="185"/>
                    <a:pt x="57" y="200"/>
                    <a:pt x="57" y="215"/>
                  </a:cubicBezTo>
                  <a:cubicBezTo>
                    <a:pt x="56" y="215"/>
                    <a:pt x="56" y="216"/>
                    <a:pt x="56" y="217"/>
                  </a:cubicBezTo>
                  <a:cubicBezTo>
                    <a:pt x="56" y="231"/>
                    <a:pt x="56" y="255"/>
                    <a:pt x="75" y="256"/>
                  </a:cubicBezTo>
                  <a:cubicBezTo>
                    <a:pt x="75" y="256"/>
                    <a:pt x="75" y="256"/>
                    <a:pt x="76" y="256"/>
                  </a:cubicBezTo>
                  <a:cubicBezTo>
                    <a:pt x="94" y="256"/>
                    <a:pt x="93" y="231"/>
                    <a:pt x="93" y="217"/>
                  </a:cubicBezTo>
                  <a:cubicBezTo>
                    <a:pt x="94" y="217"/>
                    <a:pt x="94" y="216"/>
                    <a:pt x="94" y="216"/>
                  </a:cubicBezTo>
                  <a:cubicBezTo>
                    <a:pt x="96" y="194"/>
                    <a:pt x="99" y="173"/>
                    <a:pt x="111" y="154"/>
                  </a:cubicBezTo>
                  <a:cubicBezTo>
                    <a:pt x="121" y="139"/>
                    <a:pt x="133" y="126"/>
                    <a:pt x="139" y="108"/>
                  </a:cubicBezTo>
                  <a:cubicBezTo>
                    <a:pt x="149" y="79"/>
                    <a:pt x="147" y="39"/>
                    <a:pt x="123" y="17"/>
                  </a:cubicBezTo>
                  <a:cubicBezTo>
                    <a:pt x="111" y="5"/>
                    <a:pt x="95" y="0"/>
                    <a:pt x="7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2" name="Freeform 19"/>
            <p:cNvSpPr>
              <a:spLocks noEditPoints="1"/>
            </p:cNvSpPr>
            <p:nvPr/>
          </p:nvSpPr>
          <p:spPr bwMode="auto">
            <a:xfrm>
              <a:off x="3974769" y="3414639"/>
              <a:ext cx="533400" cy="768350"/>
            </a:xfrm>
            <a:custGeom>
              <a:avLst/>
              <a:gdLst>
                <a:gd name="T0" fmla="*/ 117 w 126"/>
                <a:gd name="T1" fmla="*/ 167 h 181"/>
                <a:gd name="T2" fmla="*/ 109 w 126"/>
                <a:gd name="T3" fmla="*/ 177 h 181"/>
                <a:gd name="T4" fmla="*/ 115 w 126"/>
                <a:gd name="T5" fmla="*/ 160 h 181"/>
                <a:gd name="T6" fmla="*/ 117 w 126"/>
                <a:gd name="T7" fmla="*/ 164 h 181"/>
                <a:gd name="T8" fmla="*/ 94 w 126"/>
                <a:gd name="T9" fmla="*/ 165 h 181"/>
                <a:gd name="T10" fmla="*/ 115 w 126"/>
                <a:gd name="T11" fmla="*/ 157 h 181"/>
                <a:gd name="T12" fmla="*/ 36 w 126"/>
                <a:gd name="T13" fmla="*/ 79 h 181"/>
                <a:gd name="T14" fmla="*/ 43 w 126"/>
                <a:gd name="T15" fmla="*/ 79 h 181"/>
                <a:gd name="T16" fmla="*/ 37 w 126"/>
                <a:gd name="T17" fmla="*/ 79 h 181"/>
                <a:gd name="T18" fmla="*/ 57 w 126"/>
                <a:gd name="T19" fmla="*/ 73 h 181"/>
                <a:gd name="T20" fmla="*/ 70 w 126"/>
                <a:gd name="T21" fmla="*/ 68 h 181"/>
                <a:gd name="T22" fmla="*/ 79 w 126"/>
                <a:gd name="T23" fmla="*/ 71 h 181"/>
                <a:gd name="T24" fmla="*/ 105 w 126"/>
                <a:gd name="T25" fmla="*/ 149 h 181"/>
                <a:gd name="T26" fmla="*/ 51 w 126"/>
                <a:gd name="T27" fmla="*/ 82 h 181"/>
                <a:gd name="T28" fmla="*/ 57 w 126"/>
                <a:gd name="T29" fmla="*/ 73 h 181"/>
                <a:gd name="T30" fmla="*/ 85 w 126"/>
                <a:gd name="T31" fmla="*/ 65 h 181"/>
                <a:gd name="T32" fmla="*/ 46 w 126"/>
                <a:gd name="T33" fmla="*/ 66 h 181"/>
                <a:gd name="T34" fmla="*/ 47 w 126"/>
                <a:gd name="T35" fmla="*/ 65 h 181"/>
                <a:gd name="T36" fmla="*/ 63 w 126"/>
                <a:gd name="T37" fmla="*/ 60 h 181"/>
                <a:gd name="T38" fmla="*/ 63 w 126"/>
                <a:gd name="T39" fmla="*/ 56 h 181"/>
                <a:gd name="T40" fmla="*/ 76 w 126"/>
                <a:gd name="T41" fmla="*/ 62 h 181"/>
                <a:gd name="T42" fmla="*/ 79 w 126"/>
                <a:gd name="T43" fmla="*/ 56 h 181"/>
                <a:gd name="T44" fmla="*/ 67 w 126"/>
                <a:gd name="T45" fmla="*/ 127 h 181"/>
                <a:gd name="T46" fmla="*/ 58 w 126"/>
                <a:gd name="T47" fmla="*/ 4 h 181"/>
                <a:gd name="T48" fmla="*/ 102 w 126"/>
                <a:gd name="T49" fmla="*/ 106 h 181"/>
                <a:gd name="T50" fmla="*/ 110 w 126"/>
                <a:gd name="T51" fmla="*/ 147 h 181"/>
                <a:gd name="T52" fmla="*/ 83 w 126"/>
                <a:gd name="T53" fmla="*/ 84 h 181"/>
                <a:gd name="T54" fmla="*/ 85 w 126"/>
                <a:gd name="T55" fmla="*/ 61 h 181"/>
                <a:gd name="T56" fmla="*/ 77 w 126"/>
                <a:gd name="T57" fmla="*/ 65 h 181"/>
                <a:gd name="T58" fmla="*/ 79 w 126"/>
                <a:gd name="T59" fmla="*/ 49 h 181"/>
                <a:gd name="T60" fmla="*/ 67 w 126"/>
                <a:gd name="T61" fmla="*/ 64 h 181"/>
                <a:gd name="T62" fmla="*/ 60 w 126"/>
                <a:gd name="T63" fmla="*/ 50 h 181"/>
                <a:gd name="T64" fmla="*/ 62 w 126"/>
                <a:gd name="T65" fmla="*/ 66 h 181"/>
                <a:gd name="T66" fmla="*/ 51 w 126"/>
                <a:gd name="T67" fmla="*/ 64 h 181"/>
                <a:gd name="T68" fmla="*/ 40 w 126"/>
                <a:gd name="T69" fmla="*/ 64 h 181"/>
                <a:gd name="T70" fmla="*/ 49 w 126"/>
                <a:gd name="T71" fmla="*/ 71 h 181"/>
                <a:gd name="T72" fmla="*/ 31 w 126"/>
                <a:gd name="T73" fmla="*/ 74 h 181"/>
                <a:gd name="T74" fmla="*/ 43 w 126"/>
                <a:gd name="T75" fmla="*/ 82 h 181"/>
                <a:gd name="T76" fmla="*/ 75 w 126"/>
                <a:gd name="T77" fmla="*/ 111 h 181"/>
                <a:gd name="T78" fmla="*/ 91 w 126"/>
                <a:gd name="T79" fmla="*/ 156 h 181"/>
                <a:gd name="T80" fmla="*/ 7 w 126"/>
                <a:gd name="T81" fmla="*/ 80 h 181"/>
                <a:gd name="T82" fmla="*/ 89 w 126"/>
                <a:gd name="T83" fmla="*/ 158 h 181"/>
                <a:gd name="T84" fmla="*/ 114 w 126"/>
                <a:gd name="T85" fmla="*/ 179 h 181"/>
                <a:gd name="T86" fmla="*/ 106 w 126"/>
                <a:gd name="T87" fmla="*/ 99 h 181"/>
                <a:gd name="T88" fmla="*/ 58 w 126"/>
                <a:gd name="T8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81">
                  <a:moveTo>
                    <a:pt x="109" y="177"/>
                  </a:moveTo>
                  <a:cubicBezTo>
                    <a:pt x="106" y="177"/>
                    <a:pt x="104" y="176"/>
                    <a:pt x="101" y="174"/>
                  </a:cubicBezTo>
                  <a:cubicBezTo>
                    <a:pt x="107" y="173"/>
                    <a:pt x="111" y="168"/>
                    <a:pt x="117" y="167"/>
                  </a:cubicBezTo>
                  <a:cubicBezTo>
                    <a:pt x="117" y="167"/>
                    <a:pt x="117" y="167"/>
                    <a:pt x="117" y="167"/>
                  </a:cubicBezTo>
                  <a:cubicBezTo>
                    <a:pt x="118" y="171"/>
                    <a:pt x="117" y="174"/>
                    <a:pt x="113" y="176"/>
                  </a:cubicBezTo>
                  <a:cubicBezTo>
                    <a:pt x="112" y="177"/>
                    <a:pt x="110" y="177"/>
                    <a:pt x="109" y="177"/>
                  </a:cubicBezTo>
                  <a:moveTo>
                    <a:pt x="99" y="172"/>
                  </a:moveTo>
                  <a:cubicBezTo>
                    <a:pt x="98" y="171"/>
                    <a:pt x="97" y="169"/>
                    <a:pt x="96" y="167"/>
                  </a:cubicBezTo>
                  <a:cubicBezTo>
                    <a:pt x="102" y="165"/>
                    <a:pt x="109" y="162"/>
                    <a:pt x="115" y="160"/>
                  </a:cubicBezTo>
                  <a:cubicBezTo>
                    <a:pt x="116" y="159"/>
                    <a:pt x="116" y="159"/>
                    <a:pt x="116" y="159"/>
                  </a:cubicBezTo>
                  <a:cubicBezTo>
                    <a:pt x="116" y="161"/>
                    <a:pt x="117" y="162"/>
                    <a:pt x="117" y="164"/>
                  </a:cubicBezTo>
                  <a:cubicBezTo>
                    <a:pt x="117" y="164"/>
                    <a:pt x="117" y="164"/>
                    <a:pt x="117" y="164"/>
                  </a:cubicBezTo>
                  <a:cubicBezTo>
                    <a:pt x="111" y="165"/>
                    <a:pt x="106" y="170"/>
                    <a:pt x="100" y="171"/>
                  </a:cubicBezTo>
                  <a:cubicBezTo>
                    <a:pt x="100" y="171"/>
                    <a:pt x="100" y="172"/>
                    <a:pt x="99" y="172"/>
                  </a:cubicBezTo>
                  <a:moveTo>
                    <a:pt x="94" y="165"/>
                  </a:moveTo>
                  <a:cubicBezTo>
                    <a:pt x="93" y="163"/>
                    <a:pt x="93" y="161"/>
                    <a:pt x="92" y="159"/>
                  </a:cubicBezTo>
                  <a:cubicBezTo>
                    <a:pt x="99" y="157"/>
                    <a:pt x="105" y="153"/>
                    <a:pt x="111" y="150"/>
                  </a:cubicBezTo>
                  <a:cubicBezTo>
                    <a:pt x="112" y="152"/>
                    <a:pt x="114" y="154"/>
                    <a:pt x="115" y="157"/>
                  </a:cubicBezTo>
                  <a:cubicBezTo>
                    <a:pt x="114" y="157"/>
                    <a:pt x="114" y="157"/>
                    <a:pt x="114" y="157"/>
                  </a:cubicBezTo>
                  <a:cubicBezTo>
                    <a:pt x="107" y="160"/>
                    <a:pt x="101" y="162"/>
                    <a:pt x="94" y="165"/>
                  </a:cubicBezTo>
                  <a:moveTo>
                    <a:pt x="36" y="79"/>
                  </a:moveTo>
                  <a:cubicBezTo>
                    <a:pt x="34" y="79"/>
                    <a:pt x="33" y="78"/>
                    <a:pt x="34" y="76"/>
                  </a:cubicBezTo>
                  <a:cubicBezTo>
                    <a:pt x="34" y="76"/>
                    <a:pt x="35" y="76"/>
                    <a:pt x="35" y="76"/>
                  </a:cubicBezTo>
                  <a:cubicBezTo>
                    <a:pt x="37" y="76"/>
                    <a:pt x="40" y="77"/>
                    <a:pt x="43" y="79"/>
                  </a:cubicBezTo>
                  <a:cubicBezTo>
                    <a:pt x="41" y="79"/>
                    <a:pt x="41" y="79"/>
                    <a:pt x="41" y="79"/>
                  </a:cubicBezTo>
                  <a:cubicBezTo>
                    <a:pt x="41" y="79"/>
                    <a:pt x="40" y="79"/>
                    <a:pt x="39" y="79"/>
                  </a:cubicBezTo>
                  <a:cubicBezTo>
                    <a:pt x="38" y="79"/>
                    <a:pt x="38" y="79"/>
                    <a:pt x="37" y="79"/>
                  </a:cubicBezTo>
                  <a:cubicBezTo>
                    <a:pt x="37" y="79"/>
                    <a:pt x="36" y="79"/>
                    <a:pt x="36" y="79"/>
                  </a:cubicBezTo>
                  <a:cubicBezTo>
                    <a:pt x="36" y="79"/>
                    <a:pt x="36" y="79"/>
                    <a:pt x="36" y="79"/>
                  </a:cubicBezTo>
                  <a:moveTo>
                    <a:pt x="57" y="73"/>
                  </a:moveTo>
                  <a:cubicBezTo>
                    <a:pt x="58" y="73"/>
                    <a:pt x="58" y="73"/>
                    <a:pt x="59" y="72"/>
                  </a:cubicBezTo>
                  <a:cubicBezTo>
                    <a:pt x="62" y="72"/>
                    <a:pt x="64" y="69"/>
                    <a:pt x="66" y="67"/>
                  </a:cubicBezTo>
                  <a:cubicBezTo>
                    <a:pt x="67" y="67"/>
                    <a:pt x="69" y="68"/>
                    <a:pt x="70" y="68"/>
                  </a:cubicBezTo>
                  <a:cubicBezTo>
                    <a:pt x="72" y="68"/>
                    <a:pt x="73" y="67"/>
                    <a:pt x="74" y="67"/>
                  </a:cubicBezTo>
                  <a:cubicBezTo>
                    <a:pt x="74" y="68"/>
                    <a:pt x="75" y="68"/>
                    <a:pt x="75" y="69"/>
                  </a:cubicBezTo>
                  <a:cubicBezTo>
                    <a:pt x="76" y="70"/>
                    <a:pt x="77" y="70"/>
                    <a:pt x="79" y="71"/>
                  </a:cubicBezTo>
                  <a:cubicBezTo>
                    <a:pt x="78" y="74"/>
                    <a:pt x="79" y="77"/>
                    <a:pt x="79" y="81"/>
                  </a:cubicBezTo>
                  <a:cubicBezTo>
                    <a:pt x="81" y="88"/>
                    <a:pt x="84" y="96"/>
                    <a:pt x="87" y="103"/>
                  </a:cubicBezTo>
                  <a:cubicBezTo>
                    <a:pt x="94" y="118"/>
                    <a:pt x="99" y="134"/>
                    <a:pt x="105" y="149"/>
                  </a:cubicBezTo>
                  <a:cubicBezTo>
                    <a:pt x="103" y="151"/>
                    <a:pt x="100" y="152"/>
                    <a:pt x="97" y="154"/>
                  </a:cubicBezTo>
                  <a:cubicBezTo>
                    <a:pt x="94" y="140"/>
                    <a:pt x="88" y="126"/>
                    <a:pt x="80" y="114"/>
                  </a:cubicBezTo>
                  <a:cubicBezTo>
                    <a:pt x="72" y="102"/>
                    <a:pt x="63" y="90"/>
                    <a:pt x="51" y="82"/>
                  </a:cubicBezTo>
                  <a:cubicBezTo>
                    <a:pt x="51" y="81"/>
                    <a:pt x="50" y="80"/>
                    <a:pt x="49" y="80"/>
                  </a:cubicBezTo>
                  <a:cubicBezTo>
                    <a:pt x="51" y="78"/>
                    <a:pt x="52" y="75"/>
                    <a:pt x="52" y="72"/>
                  </a:cubicBezTo>
                  <a:cubicBezTo>
                    <a:pt x="54" y="72"/>
                    <a:pt x="56" y="73"/>
                    <a:pt x="57" y="73"/>
                  </a:cubicBezTo>
                  <a:moveTo>
                    <a:pt x="84" y="67"/>
                  </a:moveTo>
                  <a:cubicBezTo>
                    <a:pt x="84" y="66"/>
                    <a:pt x="84" y="66"/>
                    <a:pt x="84" y="66"/>
                  </a:cubicBezTo>
                  <a:cubicBezTo>
                    <a:pt x="84" y="65"/>
                    <a:pt x="85" y="65"/>
                    <a:pt x="85" y="65"/>
                  </a:cubicBezTo>
                  <a:cubicBezTo>
                    <a:pt x="85" y="65"/>
                    <a:pt x="85" y="66"/>
                    <a:pt x="84" y="67"/>
                  </a:cubicBezTo>
                  <a:moveTo>
                    <a:pt x="49" y="67"/>
                  </a:moveTo>
                  <a:cubicBezTo>
                    <a:pt x="48" y="67"/>
                    <a:pt x="47" y="67"/>
                    <a:pt x="46" y="66"/>
                  </a:cubicBezTo>
                  <a:cubicBezTo>
                    <a:pt x="46" y="66"/>
                    <a:pt x="45" y="66"/>
                    <a:pt x="45" y="66"/>
                  </a:cubicBezTo>
                  <a:cubicBezTo>
                    <a:pt x="43" y="65"/>
                    <a:pt x="43" y="64"/>
                    <a:pt x="45" y="63"/>
                  </a:cubicBezTo>
                  <a:cubicBezTo>
                    <a:pt x="46" y="63"/>
                    <a:pt x="46" y="64"/>
                    <a:pt x="47" y="65"/>
                  </a:cubicBezTo>
                  <a:cubicBezTo>
                    <a:pt x="48" y="66"/>
                    <a:pt x="48" y="67"/>
                    <a:pt x="49" y="67"/>
                  </a:cubicBezTo>
                  <a:moveTo>
                    <a:pt x="63" y="61"/>
                  </a:moveTo>
                  <a:cubicBezTo>
                    <a:pt x="63" y="60"/>
                    <a:pt x="63" y="60"/>
                    <a:pt x="63" y="60"/>
                  </a:cubicBezTo>
                  <a:cubicBezTo>
                    <a:pt x="62" y="59"/>
                    <a:pt x="61" y="57"/>
                    <a:pt x="61" y="55"/>
                  </a:cubicBezTo>
                  <a:cubicBezTo>
                    <a:pt x="61" y="54"/>
                    <a:pt x="61" y="53"/>
                    <a:pt x="62" y="53"/>
                  </a:cubicBezTo>
                  <a:cubicBezTo>
                    <a:pt x="62" y="53"/>
                    <a:pt x="63" y="55"/>
                    <a:pt x="63" y="56"/>
                  </a:cubicBezTo>
                  <a:cubicBezTo>
                    <a:pt x="64" y="57"/>
                    <a:pt x="64" y="58"/>
                    <a:pt x="64" y="60"/>
                  </a:cubicBezTo>
                  <a:cubicBezTo>
                    <a:pt x="64" y="60"/>
                    <a:pt x="63" y="61"/>
                    <a:pt x="63" y="61"/>
                  </a:cubicBezTo>
                  <a:moveTo>
                    <a:pt x="76" y="62"/>
                  </a:moveTo>
                  <a:cubicBezTo>
                    <a:pt x="76" y="59"/>
                    <a:pt x="77" y="57"/>
                    <a:pt x="78" y="54"/>
                  </a:cubicBezTo>
                  <a:cubicBezTo>
                    <a:pt x="78" y="53"/>
                    <a:pt x="78" y="53"/>
                    <a:pt x="78" y="53"/>
                  </a:cubicBezTo>
                  <a:cubicBezTo>
                    <a:pt x="79" y="53"/>
                    <a:pt x="79" y="55"/>
                    <a:pt x="79" y="56"/>
                  </a:cubicBezTo>
                  <a:cubicBezTo>
                    <a:pt x="79" y="58"/>
                    <a:pt x="78" y="60"/>
                    <a:pt x="76" y="62"/>
                  </a:cubicBezTo>
                  <a:moveTo>
                    <a:pt x="91" y="156"/>
                  </a:moveTo>
                  <a:cubicBezTo>
                    <a:pt x="86" y="144"/>
                    <a:pt x="79" y="134"/>
                    <a:pt x="67" y="127"/>
                  </a:cubicBezTo>
                  <a:cubicBezTo>
                    <a:pt x="54" y="120"/>
                    <a:pt x="40" y="115"/>
                    <a:pt x="28" y="106"/>
                  </a:cubicBezTo>
                  <a:cubicBezTo>
                    <a:pt x="11" y="91"/>
                    <a:pt x="2" y="65"/>
                    <a:pt x="8" y="42"/>
                  </a:cubicBezTo>
                  <a:cubicBezTo>
                    <a:pt x="13" y="20"/>
                    <a:pt x="35" y="4"/>
                    <a:pt x="58" y="4"/>
                  </a:cubicBezTo>
                  <a:cubicBezTo>
                    <a:pt x="59" y="4"/>
                    <a:pt x="60" y="4"/>
                    <a:pt x="61" y="4"/>
                  </a:cubicBezTo>
                  <a:cubicBezTo>
                    <a:pt x="90" y="6"/>
                    <a:pt x="105" y="38"/>
                    <a:pt x="107" y="63"/>
                  </a:cubicBezTo>
                  <a:cubicBezTo>
                    <a:pt x="109" y="78"/>
                    <a:pt x="103" y="91"/>
                    <a:pt x="102" y="106"/>
                  </a:cubicBezTo>
                  <a:cubicBezTo>
                    <a:pt x="101" y="119"/>
                    <a:pt x="106" y="133"/>
                    <a:pt x="110" y="145"/>
                  </a:cubicBezTo>
                  <a:cubicBezTo>
                    <a:pt x="110" y="146"/>
                    <a:pt x="110" y="146"/>
                    <a:pt x="110" y="147"/>
                  </a:cubicBezTo>
                  <a:cubicBezTo>
                    <a:pt x="110" y="147"/>
                    <a:pt x="110" y="147"/>
                    <a:pt x="110" y="147"/>
                  </a:cubicBezTo>
                  <a:cubicBezTo>
                    <a:pt x="109" y="147"/>
                    <a:pt x="109" y="148"/>
                    <a:pt x="108" y="148"/>
                  </a:cubicBezTo>
                  <a:cubicBezTo>
                    <a:pt x="102" y="134"/>
                    <a:pt x="97" y="120"/>
                    <a:pt x="91" y="105"/>
                  </a:cubicBezTo>
                  <a:cubicBezTo>
                    <a:pt x="89" y="98"/>
                    <a:pt x="86" y="91"/>
                    <a:pt x="83" y="84"/>
                  </a:cubicBezTo>
                  <a:cubicBezTo>
                    <a:pt x="82" y="79"/>
                    <a:pt x="81" y="75"/>
                    <a:pt x="82" y="71"/>
                  </a:cubicBezTo>
                  <a:cubicBezTo>
                    <a:pt x="86" y="70"/>
                    <a:pt x="89" y="68"/>
                    <a:pt x="88" y="65"/>
                  </a:cubicBezTo>
                  <a:cubicBezTo>
                    <a:pt x="88" y="63"/>
                    <a:pt x="87" y="61"/>
                    <a:pt x="85" y="61"/>
                  </a:cubicBezTo>
                  <a:cubicBezTo>
                    <a:pt x="85" y="61"/>
                    <a:pt x="85" y="61"/>
                    <a:pt x="84" y="61"/>
                  </a:cubicBezTo>
                  <a:cubicBezTo>
                    <a:pt x="82" y="62"/>
                    <a:pt x="81" y="65"/>
                    <a:pt x="80" y="68"/>
                  </a:cubicBezTo>
                  <a:cubicBezTo>
                    <a:pt x="79" y="67"/>
                    <a:pt x="78" y="67"/>
                    <a:pt x="77" y="65"/>
                  </a:cubicBezTo>
                  <a:cubicBezTo>
                    <a:pt x="80" y="63"/>
                    <a:pt x="82" y="59"/>
                    <a:pt x="82" y="55"/>
                  </a:cubicBezTo>
                  <a:cubicBezTo>
                    <a:pt x="82" y="53"/>
                    <a:pt x="82" y="49"/>
                    <a:pt x="79" y="49"/>
                  </a:cubicBezTo>
                  <a:cubicBezTo>
                    <a:pt x="79" y="49"/>
                    <a:pt x="79" y="49"/>
                    <a:pt x="79" y="49"/>
                  </a:cubicBezTo>
                  <a:cubicBezTo>
                    <a:pt x="73" y="50"/>
                    <a:pt x="72" y="58"/>
                    <a:pt x="73" y="64"/>
                  </a:cubicBezTo>
                  <a:cubicBezTo>
                    <a:pt x="72" y="64"/>
                    <a:pt x="71" y="65"/>
                    <a:pt x="70" y="65"/>
                  </a:cubicBezTo>
                  <a:cubicBezTo>
                    <a:pt x="69" y="65"/>
                    <a:pt x="68" y="64"/>
                    <a:pt x="67" y="64"/>
                  </a:cubicBezTo>
                  <a:cubicBezTo>
                    <a:pt x="68" y="60"/>
                    <a:pt x="67" y="56"/>
                    <a:pt x="66" y="53"/>
                  </a:cubicBezTo>
                  <a:cubicBezTo>
                    <a:pt x="65" y="51"/>
                    <a:pt x="64" y="49"/>
                    <a:pt x="62" y="49"/>
                  </a:cubicBezTo>
                  <a:cubicBezTo>
                    <a:pt x="61" y="49"/>
                    <a:pt x="61" y="50"/>
                    <a:pt x="60" y="50"/>
                  </a:cubicBezTo>
                  <a:cubicBezTo>
                    <a:pt x="58" y="51"/>
                    <a:pt x="58" y="54"/>
                    <a:pt x="58" y="56"/>
                  </a:cubicBezTo>
                  <a:cubicBezTo>
                    <a:pt x="59" y="60"/>
                    <a:pt x="60" y="63"/>
                    <a:pt x="63" y="65"/>
                  </a:cubicBezTo>
                  <a:cubicBezTo>
                    <a:pt x="63" y="65"/>
                    <a:pt x="63" y="66"/>
                    <a:pt x="62" y="66"/>
                  </a:cubicBezTo>
                  <a:cubicBezTo>
                    <a:pt x="62" y="68"/>
                    <a:pt x="60" y="69"/>
                    <a:pt x="57" y="69"/>
                  </a:cubicBezTo>
                  <a:cubicBezTo>
                    <a:pt x="56" y="69"/>
                    <a:pt x="54" y="69"/>
                    <a:pt x="52" y="69"/>
                  </a:cubicBezTo>
                  <a:cubicBezTo>
                    <a:pt x="52" y="67"/>
                    <a:pt x="51" y="66"/>
                    <a:pt x="51" y="64"/>
                  </a:cubicBezTo>
                  <a:cubicBezTo>
                    <a:pt x="49" y="62"/>
                    <a:pt x="47" y="59"/>
                    <a:pt x="44" y="59"/>
                  </a:cubicBezTo>
                  <a:cubicBezTo>
                    <a:pt x="44" y="59"/>
                    <a:pt x="44" y="59"/>
                    <a:pt x="43" y="59"/>
                  </a:cubicBezTo>
                  <a:cubicBezTo>
                    <a:pt x="41" y="59"/>
                    <a:pt x="39" y="62"/>
                    <a:pt x="40" y="64"/>
                  </a:cubicBezTo>
                  <a:cubicBezTo>
                    <a:pt x="41" y="67"/>
                    <a:pt x="43" y="69"/>
                    <a:pt x="46" y="70"/>
                  </a:cubicBezTo>
                  <a:cubicBezTo>
                    <a:pt x="47" y="70"/>
                    <a:pt x="48" y="71"/>
                    <a:pt x="49" y="71"/>
                  </a:cubicBezTo>
                  <a:cubicBezTo>
                    <a:pt x="49" y="71"/>
                    <a:pt x="49" y="71"/>
                    <a:pt x="49" y="71"/>
                  </a:cubicBezTo>
                  <a:cubicBezTo>
                    <a:pt x="49" y="74"/>
                    <a:pt x="48" y="76"/>
                    <a:pt x="46" y="78"/>
                  </a:cubicBezTo>
                  <a:cubicBezTo>
                    <a:pt x="43" y="75"/>
                    <a:pt x="38" y="73"/>
                    <a:pt x="35" y="73"/>
                  </a:cubicBezTo>
                  <a:cubicBezTo>
                    <a:pt x="33" y="73"/>
                    <a:pt x="32" y="73"/>
                    <a:pt x="31" y="74"/>
                  </a:cubicBezTo>
                  <a:cubicBezTo>
                    <a:pt x="29" y="75"/>
                    <a:pt x="29" y="79"/>
                    <a:pt x="31" y="81"/>
                  </a:cubicBezTo>
                  <a:cubicBezTo>
                    <a:pt x="33" y="82"/>
                    <a:pt x="36" y="83"/>
                    <a:pt x="38" y="83"/>
                  </a:cubicBezTo>
                  <a:cubicBezTo>
                    <a:pt x="40" y="83"/>
                    <a:pt x="42" y="82"/>
                    <a:pt x="43" y="82"/>
                  </a:cubicBezTo>
                  <a:cubicBezTo>
                    <a:pt x="44" y="82"/>
                    <a:pt x="45" y="82"/>
                    <a:pt x="46" y="81"/>
                  </a:cubicBezTo>
                  <a:cubicBezTo>
                    <a:pt x="46" y="82"/>
                    <a:pt x="47" y="82"/>
                    <a:pt x="47" y="83"/>
                  </a:cubicBezTo>
                  <a:cubicBezTo>
                    <a:pt x="58" y="90"/>
                    <a:pt x="67" y="101"/>
                    <a:pt x="75" y="111"/>
                  </a:cubicBezTo>
                  <a:cubicBezTo>
                    <a:pt x="84" y="124"/>
                    <a:pt x="90" y="139"/>
                    <a:pt x="94" y="154"/>
                  </a:cubicBezTo>
                  <a:cubicBezTo>
                    <a:pt x="94" y="155"/>
                    <a:pt x="94" y="155"/>
                    <a:pt x="94" y="155"/>
                  </a:cubicBezTo>
                  <a:cubicBezTo>
                    <a:pt x="93" y="155"/>
                    <a:pt x="92" y="156"/>
                    <a:pt x="91" y="156"/>
                  </a:cubicBezTo>
                  <a:moveTo>
                    <a:pt x="58" y="0"/>
                  </a:moveTo>
                  <a:cubicBezTo>
                    <a:pt x="41" y="0"/>
                    <a:pt x="25" y="9"/>
                    <a:pt x="15" y="21"/>
                  </a:cubicBezTo>
                  <a:cubicBezTo>
                    <a:pt x="1" y="37"/>
                    <a:pt x="0" y="60"/>
                    <a:pt x="7" y="80"/>
                  </a:cubicBezTo>
                  <a:cubicBezTo>
                    <a:pt x="13" y="96"/>
                    <a:pt x="24" y="108"/>
                    <a:pt x="39" y="117"/>
                  </a:cubicBezTo>
                  <a:cubicBezTo>
                    <a:pt x="48" y="122"/>
                    <a:pt x="59" y="126"/>
                    <a:pt x="68" y="131"/>
                  </a:cubicBezTo>
                  <a:cubicBezTo>
                    <a:pt x="78" y="138"/>
                    <a:pt x="84" y="147"/>
                    <a:pt x="89" y="158"/>
                  </a:cubicBezTo>
                  <a:cubicBezTo>
                    <a:pt x="88" y="158"/>
                    <a:pt x="88" y="159"/>
                    <a:pt x="88" y="159"/>
                  </a:cubicBezTo>
                  <a:cubicBezTo>
                    <a:pt x="92" y="167"/>
                    <a:pt x="99" y="181"/>
                    <a:pt x="109" y="181"/>
                  </a:cubicBezTo>
                  <a:cubicBezTo>
                    <a:pt x="110" y="181"/>
                    <a:pt x="112" y="180"/>
                    <a:pt x="114" y="179"/>
                  </a:cubicBezTo>
                  <a:cubicBezTo>
                    <a:pt x="126" y="174"/>
                    <a:pt x="118" y="157"/>
                    <a:pt x="114" y="148"/>
                  </a:cubicBezTo>
                  <a:cubicBezTo>
                    <a:pt x="114" y="147"/>
                    <a:pt x="114" y="147"/>
                    <a:pt x="114" y="146"/>
                  </a:cubicBezTo>
                  <a:cubicBezTo>
                    <a:pt x="108" y="131"/>
                    <a:pt x="104" y="116"/>
                    <a:pt x="106" y="99"/>
                  </a:cubicBezTo>
                  <a:cubicBezTo>
                    <a:pt x="108" y="86"/>
                    <a:pt x="112" y="73"/>
                    <a:pt x="110" y="59"/>
                  </a:cubicBezTo>
                  <a:cubicBezTo>
                    <a:pt x="108" y="37"/>
                    <a:pt x="94" y="10"/>
                    <a:pt x="71" y="2"/>
                  </a:cubicBezTo>
                  <a:cubicBezTo>
                    <a:pt x="67" y="1"/>
                    <a:pt x="62" y="0"/>
                    <a:pt x="5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3" name="Freeform 20"/>
            <p:cNvSpPr>
              <a:spLocks noEditPoints="1"/>
            </p:cNvSpPr>
            <p:nvPr/>
          </p:nvSpPr>
          <p:spPr bwMode="auto">
            <a:xfrm>
              <a:off x="10008856" y="2330377"/>
              <a:ext cx="322263" cy="457200"/>
            </a:xfrm>
            <a:custGeom>
              <a:avLst/>
              <a:gdLst>
                <a:gd name="T0" fmla="*/ 71 w 76"/>
                <a:gd name="T1" fmla="*/ 100 h 108"/>
                <a:gd name="T2" fmla="*/ 65 w 76"/>
                <a:gd name="T3" fmla="*/ 107 h 108"/>
                <a:gd name="T4" fmla="*/ 69 w 76"/>
                <a:gd name="T5" fmla="*/ 96 h 108"/>
                <a:gd name="T6" fmla="*/ 70 w 76"/>
                <a:gd name="T7" fmla="*/ 99 h 108"/>
                <a:gd name="T8" fmla="*/ 57 w 76"/>
                <a:gd name="T9" fmla="*/ 99 h 108"/>
                <a:gd name="T10" fmla="*/ 69 w 76"/>
                <a:gd name="T11" fmla="*/ 94 h 108"/>
                <a:gd name="T12" fmla="*/ 22 w 76"/>
                <a:gd name="T13" fmla="*/ 47 h 108"/>
                <a:gd name="T14" fmla="*/ 26 w 76"/>
                <a:gd name="T15" fmla="*/ 47 h 108"/>
                <a:gd name="T16" fmla="*/ 22 w 76"/>
                <a:gd name="T17" fmla="*/ 48 h 108"/>
                <a:gd name="T18" fmla="*/ 34 w 76"/>
                <a:gd name="T19" fmla="*/ 44 h 108"/>
                <a:gd name="T20" fmla="*/ 42 w 76"/>
                <a:gd name="T21" fmla="*/ 40 h 108"/>
                <a:gd name="T22" fmla="*/ 47 w 76"/>
                <a:gd name="T23" fmla="*/ 42 h 108"/>
                <a:gd name="T24" fmla="*/ 63 w 76"/>
                <a:gd name="T25" fmla="*/ 90 h 108"/>
                <a:gd name="T26" fmla="*/ 31 w 76"/>
                <a:gd name="T27" fmla="*/ 49 h 108"/>
                <a:gd name="T28" fmla="*/ 34 w 76"/>
                <a:gd name="T29" fmla="*/ 44 h 108"/>
                <a:gd name="T30" fmla="*/ 51 w 76"/>
                <a:gd name="T31" fmla="*/ 39 h 108"/>
                <a:gd name="T32" fmla="*/ 28 w 76"/>
                <a:gd name="T33" fmla="*/ 40 h 108"/>
                <a:gd name="T34" fmla="*/ 28 w 76"/>
                <a:gd name="T35" fmla="*/ 39 h 108"/>
                <a:gd name="T36" fmla="*/ 38 w 76"/>
                <a:gd name="T37" fmla="*/ 36 h 108"/>
                <a:gd name="T38" fmla="*/ 38 w 76"/>
                <a:gd name="T39" fmla="*/ 33 h 108"/>
                <a:gd name="T40" fmla="*/ 46 w 76"/>
                <a:gd name="T41" fmla="*/ 37 h 108"/>
                <a:gd name="T42" fmla="*/ 48 w 76"/>
                <a:gd name="T43" fmla="*/ 34 h 108"/>
                <a:gd name="T44" fmla="*/ 40 w 76"/>
                <a:gd name="T45" fmla="*/ 76 h 108"/>
                <a:gd name="T46" fmla="*/ 35 w 76"/>
                <a:gd name="T47" fmla="*/ 2 h 108"/>
                <a:gd name="T48" fmla="*/ 62 w 76"/>
                <a:gd name="T49" fmla="*/ 63 h 108"/>
                <a:gd name="T50" fmla="*/ 66 w 76"/>
                <a:gd name="T51" fmla="*/ 88 h 108"/>
                <a:gd name="T52" fmla="*/ 50 w 76"/>
                <a:gd name="T53" fmla="*/ 50 h 108"/>
                <a:gd name="T54" fmla="*/ 51 w 76"/>
                <a:gd name="T55" fmla="*/ 37 h 108"/>
                <a:gd name="T56" fmla="*/ 46 w 76"/>
                <a:gd name="T57" fmla="*/ 39 h 108"/>
                <a:gd name="T58" fmla="*/ 47 w 76"/>
                <a:gd name="T59" fmla="*/ 29 h 108"/>
                <a:gd name="T60" fmla="*/ 40 w 76"/>
                <a:gd name="T61" fmla="*/ 38 h 108"/>
                <a:gd name="T62" fmla="*/ 36 w 76"/>
                <a:gd name="T63" fmla="*/ 30 h 108"/>
                <a:gd name="T64" fmla="*/ 38 w 76"/>
                <a:gd name="T65" fmla="*/ 40 h 108"/>
                <a:gd name="T66" fmla="*/ 30 w 76"/>
                <a:gd name="T67" fmla="*/ 39 h 108"/>
                <a:gd name="T68" fmla="*/ 24 w 76"/>
                <a:gd name="T69" fmla="*/ 38 h 108"/>
                <a:gd name="T70" fmla="*/ 30 w 76"/>
                <a:gd name="T71" fmla="*/ 43 h 108"/>
                <a:gd name="T72" fmla="*/ 19 w 76"/>
                <a:gd name="T73" fmla="*/ 44 h 108"/>
                <a:gd name="T74" fmla="*/ 26 w 76"/>
                <a:gd name="T75" fmla="*/ 49 h 108"/>
                <a:gd name="T76" fmla="*/ 45 w 76"/>
                <a:gd name="T77" fmla="*/ 67 h 108"/>
                <a:gd name="T78" fmla="*/ 55 w 76"/>
                <a:gd name="T79" fmla="*/ 94 h 108"/>
                <a:gd name="T80" fmla="*/ 4 w 76"/>
                <a:gd name="T81" fmla="*/ 48 h 108"/>
                <a:gd name="T82" fmla="*/ 53 w 76"/>
                <a:gd name="T83" fmla="*/ 95 h 108"/>
                <a:gd name="T84" fmla="*/ 68 w 76"/>
                <a:gd name="T85" fmla="*/ 108 h 108"/>
                <a:gd name="T86" fmla="*/ 64 w 76"/>
                <a:gd name="T87" fmla="*/ 59 h 108"/>
                <a:gd name="T88" fmla="*/ 35 w 76"/>
                <a:gd name="T8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108">
                  <a:moveTo>
                    <a:pt x="65" y="107"/>
                  </a:moveTo>
                  <a:cubicBezTo>
                    <a:pt x="64" y="107"/>
                    <a:pt x="62" y="106"/>
                    <a:pt x="61" y="105"/>
                  </a:cubicBezTo>
                  <a:cubicBezTo>
                    <a:pt x="64" y="104"/>
                    <a:pt x="67" y="101"/>
                    <a:pt x="71" y="100"/>
                  </a:cubicBezTo>
                  <a:cubicBezTo>
                    <a:pt x="71" y="100"/>
                    <a:pt x="71" y="100"/>
                    <a:pt x="71" y="100"/>
                  </a:cubicBezTo>
                  <a:cubicBezTo>
                    <a:pt x="71" y="103"/>
                    <a:pt x="70" y="104"/>
                    <a:pt x="68" y="106"/>
                  </a:cubicBezTo>
                  <a:cubicBezTo>
                    <a:pt x="67" y="106"/>
                    <a:pt x="66" y="107"/>
                    <a:pt x="65" y="107"/>
                  </a:cubicBezTo>
                  <a:moveTo>
                    <a:pt x="60" y="103"/>
                  </a:moveTo>
                  <a:cubicBezTo>
                    <a:pt x="59" y="102"/>
                    <a:pt x="58" y="101"/>
                    <a:pt x="58" y="101"/>
                  </a:cubicBezTo>
                  <a:cubicBezTo>
                    <a:pt x="62" y="99"/>
                    <a:pt x="66" y="97"/>
                    <a:pt x="69" y="96"/>
                  </a:cubicBezTo>
                  <a:cubicBezTo>
                    <a:pt x="70" y="96"/>
                    <a:pt x="70" y="96"/>
                    <a:pt x="70" y="96"/>
                  </a:cubicBezTo>
                  <a:cubicBezTo>
                    <a:pt x="70" y="97"/>
                    <a:pt x="70" y="98"/>
                    <a:pt x="70" y="99"/>
                  </a:cubicBezTo>
                  <a:cubicBezTo>
                    <a:pt x="70" y="99"/>
                    <a:pt x="70" y="99"/>
                    <a:pt x="70" y="99"/>
                  </a:cubicBezTo>
                  <a:cubicBezTo>
                    <a:pt x="67" y="99"/>
                    <a:pt x="64" y="102"/>
                    <a:pt x="60" y="103"/>
                  </a:cubicBezTo>
                  <a:cubicBezTo>
                    <a:pt x="60" y="103"/>
                    <a:pt x="60" y="103"/>
                    <a:pt x="60" y="103"/>
                  </a:cubicBezTo>
                  <a:moveTo>
                    <a:pt x="57" y="99"/>
                  </a:moveTo>
                  <a:cubicBezTo>
                    <a:pt x="56" y="98"/>
                    <a:pt x="56" y="97"/>
                    <a:pt x="55" y="96"/>
                  </a:cubicBezTo>
                  <a:cubicBezTo>
                    <a:pt x="59" y="94"/>
                    <a:pt x="63" y="92"/>
                    <a:pt x="67" y="90"/>
                  </a:cubicBezTo>
                  <a:cubicBezTo>
                    <a:pt x="68" y="91"/>
                    <a:pt x="68" y="93"/>
                    <a:pt x="69" y="94"/>
                  </a:cubicBezTo>
                  <a:cubicBezTo>
                    <a:pt x="68" y="94"/>
                    <a:pt x="68" y="94"/>
                    <a:pt x="68" y="94"/>
                  </a:cubicBezTo>
                  <a:cubicBezTo>
                    <a:pt x="65" y="96"/>
                    <a:pt x="61" y="97"/>
                    <a:pt x="57" y="99"/>
                  </a:cubicBezTo>
                  <a:moveTo>
                    <a:pt x="22" y="47"/>
                  </a:moveTo>
                  <a:cubicBezTo>
                    <a:pt x="20" y="47"/>
                    <a:pt x="20" y="47"/>
                    <a:pt x="20" y="46"/>
                  </a:cubicBezTo>
                  <a:cubicBezTo>
                    <a:pt x="21" y="45"/>
                    <a:pt x="21" y="45"/>
                    <a:pt x="21" y="45"/>
                  </a:cubicBezTo>
                  <a:cubicBezTo>
                    <a:pt x="22" y="45"/>
                    <a:pt x="24" y="46"/>
                    <a:pt x="26" y="47"/>
                  </a:cubicBezTo>
                  <a:cubicBezTo>
                    <a:pt x="25" y="47"/>
                    <a:pt x="25" y="47"/>
                    <a:pt x="25" y="47"/>
                  </a:cubicBezTo>
                  <a:cubicBezTo>
                    <a:pt x="24" y="48"/>
                    <a:pt x="24" y="48"/>
                    <a:pt x="23" y="48"/>
                  </a:cubicBezTo>
                  <a:cubicBezTo>
                    <a:pt x="23" y="48"/>
                    <a:pt x="23" y="48"/>
                    <a:pt x="22" y="48"/>
                  </a:cubicBezTo>
                  <a:cubicBezTo>
                    <a:pt x="22" y="47"/>
                    <a:pt x="22" y="47"/>
                    <a:pt x="22" y="47"/>
                  </a:cubicBezTo>
                  <a:cubicBezTo>
                    <a:pt x="22" y="47"/>
                    <a:pt x="22" y="47"/>
                    <a:pt x="22" y="47"/>
                  </a:cubicBezTo>
                  <a:moveTo>
                    <a:pt x="34" y="44"/>
                  </a:moveTo>
                  <a:cubicBezTo>
                    <a:pt x="35" y="44"/>
                    <a:pt x="35" y="43"/>
                    <a:pt x="36" y="43"/>
                  </a:cubicBezTo>
                  <a:cubicBezTo>
                    <a:pt x="37" y="43"/>
                    <a:pt x="39" y="42"/>
                    <a:pt x="39" y="40"/>
                  </a:cubicBezTo>
                  <a:cubicBezTo>
                    <a:pt x="40" y="40"/>
                    <a:pt x="41" y="40"/>
                    <a:pt x="42" y="40"/>
                  </a:cubicBezTo>
                  <a:cubicBezTo>
                    <a:pt x="43" y="40"/>
                    <a:pt x="44" y="40"/>
                    <a:pt x="45" y="40"/>
                  </a:cubicBezTo>
                  <a:cubicBezTo>
                    <a:pt x="45" y="40"/>
                    <a:pt x="45" y="41"/>
                    <a:pt x="45" y="41"/>
                  </a:cubicBezTo>
                  <a:cubicBezTo>
                    <a:pt x="46" y="42"/>
                    <a:pt x="46" y="42"/>
                    <a:pt x="47" y="42"/>
                  </a:cubicBezTo>
                  <a:cubicBezTo>
                    <a:pt x="47" y="44"/>
                    <a:pt x="47" y="46"/>
                    <a:pt x="48" y="48"/>
                  </a:cubicBezTo>
                  <a:cubicBezTo>
                    <a:pt x="49" y="53"/>
                    <a:pt x="50" y="57"/>
                    <a:pt x="52" y="62"/>
                  </a:cubicBezTo>
                  <a:cubicBezTo>
                    <a:pt x="56" y="71"/>
                    <a:pt x="59" y="81"/>
                    <a:pt x="63" y="90"/>
                  </a:cubicBezTo>
                  <a:cubicBezTo>
                    <a:pt x="62" y="91"/>
                    <a:pt x="60" y="91"/>
                    <a:pt x="58" y="92"/>
                  </a:cubicBezTo>
                  <a:cubicBezTo>
                    <a:pt x="56" y="84"/>
                    <a:pt x="53" y="76"/>
                    <a:pt x="48" y="68"/>
                  </a:cubicBezTo>
                  <a:cubicBezTo>
                    <a:pt x="44" y="61"/>
                    <a:pt x="38" y="54"/>
                    <a:pt x="31" y="49"/>
                  </a:cubicBezTo>
                  <a:cubicBezTo>
                    <a:pt x="31" y="49"/>
                    <a:pt x="30" y="48"/>
                    <a:pt x="29" y="48"/>
                  </a:cubicBezTo>
                  <a:cubicBezTo>
                    <a:pt x="31" y="47"/>
                    <a:pt x="31" y="45"/>
                    <a:pt x="32" y="43"/>
                  </a:cubicBezTo>
                  <a:cubicBezTo>
                    <a:pt x="33" y="43"/>
                    <a:pt x="34" y="44"/>
                    <a:pt x="34" y="44"/>
                  </a:cubicBezTo>
                  <a:moveTo>
                    <a:pt x="50" y="40"/>
                  </a:moveTo>
                  <a:cubicBezTo>
                    <a:pt x="51" y="40"/>
                    <a:pt x="51" y="40"/>
                    <a:pt x="51" y="40"/>
                  </a:cubicBezTo>
                  <a:cubicBezTo>
                    <a:pt x="51" y="39"/>
                    <a:pt x="51" y="39"/>
                    <a:pt x="51" y="39"/>
                  </a:cubicBezTo>
                  <a:cubicBezTo>
                    <a:pt x="51" y="39"/>
                    <a:pt x="51" y="39"/>
                    <a:pt x="50" y="40"/>
                  </a:cubicBezTo>
                  <a:moveTo>
                    <a:pt x="29" y="40"/>
                  </a:moveTo>
                  <a:cubicBezTo>
                    <a:pt x="29" y="40"/>
                    <a:pt x="28" y="40"/>
                    <a:pt x="28" y="40"/>
                  </a:cubicBezTo>
                  <a:cubicBezTo>
                    <a:pt x="27" y="39"/>
                    <a:pt x="27" y="39"/>
                    <a:pt x="27" y="39"/>
                  </a:cubicBezTo>
                  <a:cubicBezTo>
                    <a:pt x="26" y="39"/>
                    <a:pt x="26" y="38"/>
                    <a:pt x="27" y="37"/>
                  </a:cubicBezTo>
                  <a:cubicBezTo>
                    <a:pt x="28" y="38"/>
                    <a:pt x="28" y="38"/>
                    <a:pt x="28" y="39"/>
                  </a:cubicBezTo>
                  <a:cubicBezTo>
                    <a:pt x="29" y="39"/>
                    <a:pt x="29" y="40"/>
                    <a:pt x="29" y="40"/>
                  </a:cubicBezTo>
                  <a:moveTo>
                    <a:pt x="38" y="37"/>
                  </a:moveTo>
                  <a:cubicBezTo>
                    <a:pt x="38" y="36"/>
                    <a:pt x="38" y="36"/>
                    <a:pt x="38" y="36"/>
                  </a:cubicBezTo>
                  <a:cubicBezTo>
                    <a:pt x="37" y="35"/>
                    <a:pt x="37" y="34"/>
                    <a:pt x="37" y="33"/>
                  </a:cubicBezTo>
                  <a:cubicBezTo>
                    <a:pt x="37" y="32"/>
                    <a:pt x="37" y="32"/>
                    <a:pt x="37" y="32"/>
                  </a:cubicBezTo>
                  <a:cubicBezTo>
                    <a:pt x="37" y="32"/>
                    <a:pt x="38" y="33"/>
                    <a:pt x="38" y="33"/>
                  </a:cubicBezTo>
                  <a:cubicBezTo>
                    <a:pt x="38" y="34"/>
                    <a:pt x="38" y="35"/>
                    <a:pt x="38" y="36"/>
                  </a:cubicBezTo>
                  <a:cubicBezTo>
                    <a:pt x="38" y="37"/>
                    <a:pt x="38" y="37"/>
                    <a:pt x="38" y="37"/>
                  </a:cubicBezTo>
                  <a:moveTo>
                    <a:pt x="46" y="37"/>
                  </a:moveTo>
                  <a:cubicBezTo>
                    <a:pt x="46" y="36"/>
                    <a:pt x="46" y="34"/>
                    <a:pt x="47" y="32"/>
                  </a:cubicBezTo>
                  <a:cubicBezTo>
                    <a:pt x="47" y="32"/>
                    <a:pt x="47" y="32"/>
                    <a:pt x="47" y="32"/>
                  </a:cubicBezTo>
                  <a:cubicBezTo>
                    <a:pt x="48" y="32"/>
                    <a:pt x="48" y="33"/>
                    <a:pt x="48" y="34"/>
                  </a:cubicBezTo>
                  <a:cubicBezTo>
                    <a:pt x="48" y="35"/>
                    <a:pt x="47" y="36"/>
                    <a:pt x="46" y="37"/>
                  </a:cubicBezTo>
                  <a:moveTo>
                    <a:pt x="55" y="94"/>
                  </a:moveTo>
                  <a:cubicBezTo>
                    <a:pt x="51" y="86"/>
                    <a:pt x="47" y="80"/>
                    <a:pt x="40" y="76"/>
                  </a:cubicBezTo>
                  <a:cubicBezTo>
                    <a:pt x="32" y="72"/>
                    <a:pt x="24" y="69"/>
                    <a:pt x="17" y="63"/>
                  </a:cubicBezTo>
                  <a:cubicBezTo>
                    <a:pt x="6" y="54"/>
                    <a:pt x="1" y="39"/>
                    <a:pt x="5" y="25"/>
                  </a:cubicBezTo>
                  <a:cubicBezTo>
                    <a:pt x="8" y="12"/>
                    <a:pt x="21" y="2"/>
                    <a:pt x="35" y="2"/>
                  </a:cubicBezTo>
                  <a:cubicBezTo>
                    <a:pt x="36" y="2"/>
                    <a:pt x="36" y="2"/>
                    <a:pt x="37" y="2"/>
                  </a:cubicBezTo>
                  <a:cubicBezTo>
                    <a:pt x="54" y="3"/>
                    <a:pt x="63" y="23"/>
                    <a:pt x="65" y="38"/>
                  </a:cubicBezTo>
                  <a:cubicBezTo>
                    <a:pt x="66" y="46"/>
                    <a:pt x="62" y="55"/>
                    <a:pt x="62" y="63"/>
                  </a:cubicBezTo>
                  <a:cubicBezTo>
                    <a:pt x="61" y="72"/>
                    <a:pt x="64" y="80"/>
                    <a:pt x="66" y="87"/>
                  </a:cubicBezTo>
                  <a:cubicBezTo>
                    <a:pt x="66" y="88"/>
                    <a:pt x="66" y="88"/>
                    <a:pt x="66" y="88"/>
                  </a:cubicBezTo>
                  <a:cubicBezTo>
                    <a:pt x="66" y="88"/>
                    <a:pt x="66" y="88"/>
                    <a:pt x="66" y="88"/>
                  </a:cubicBezTo>
                  <a:cubicBezTo>
                    <a:pt x="66" y="88"/>
                    <a:pt x="66" y="89"/>
                    <a:pt x="65" y="89"/>
                  </a:cubicBezTo>
                  <a:cubicBezTo>
                    <a:pt x="61" y="80"/>
                    <a:pt x="58" y="72"/>
                    <a:pt x="55" y="63"/>
                  </a:cubicBezTo>
                  <a:cubicBezTo>
                    <a:pt x="53" y="59"/>
                    <a:pt x="52" y="55"/>
                    <a:pt x="50" y="50"/>
                  </a:cubicBezTo>
                  <a:cubicBezTo>
                    <a:pt x="49" y="47"/>
                    <a:pt x="49" y="45"/>
                    <a:pt x="50" y="42"/>
                  </a:cubicBezTo>
                  <a:cubicBezTo>
                    <a:pt x="52" y="42"/>
                    <a:pt x="53" y="40"/>
                    <a:pt x="53" y="39"/>
                  </a:cubicBezTo>
                  <a:cubicBezTo>
                    <a:pt x="53" y="38"/>
                    <a:pt x="52" y="37"/>
                    <a:pt x="51" y="37"/>
                  </a:cubicBezTo>
                  <a:cubicBezTo>
                    <a:pt x="51" y="37"/>
                    <a:pt x="51" y="37"/>
                    <a:pt x="51" y="37"/>
                  </a:cubicBezTo>
                  <a:cubicBezTo>
                    <a:pt x="49" y="37"/>
                    <a:pt x="49" y="39"/>
                    <a:pt x="48" y="40"/>
                  </a:cubicBezTo>
                  <a:cubicBezTo>
                    <a:pt x="47" y="40"/>
                    <a:pt x="47" y="40"/>
                    <a:pt x="46" y="39"/>
                  </a:cubicBezTo>
                  <a:cubicBezTo>
                    <a:pt x="48" y="38"/>
                    <a:pt x="49" y="35"/>
                    <a:pt x="50" y="33"/>
                  </a:cubicBezTo>
                  <a:cubicBezTo>
                    <a:pt x="50" y="32"/>
                    <a:pt x="49" y="29"/>
                    <a:pt x="48" y="29"/>
                  </a:cubicBezTo>
                  <a:cubicBezTo>
                    <a:pt x="48" y="29"/>
                    <a:pt x="48" y="29"/>
                    <a:pt x="47" y="29"/>
                  </a:cubicBezTo>
                  <a:cubicBezTo>
                    <a:pt x="44" y="30"/>
                    <a:pt x="44" y="35"/>
                    <a:pt x="44" y="38"/>
                  </a:cubicBezTo>
                  <a:cubicBezTo>
                    <a:pt x="44" y="38"/>
                    <a:pt x="43" y="39"/>
                    <a:pt x="42" y="39"/>
                  </a:cubicBezTo>
                  <a:cubicBezTo>
                    <a:pt x="42" y="39"/>
                    <a:pt x="41" y="38"/>
                    <a:pt x="40" y="38"/>
                  </a:cubicBezTo>
                  <a:cubicBezTo>
                    <a:pt x="41" y="36"/>
                    <a:pt x="41" y="33"/>
                    <a:pt x="40" y="32"/>
                  </a:cubicBezTo>
                  <a:cubicBezTo>
                    <a:pt x="39" y="31"/>
                    <a:pt x="38" y="29"/>
                    <a:pt x="37" y="29"/>
                  </a:cubicBezTo>
                  <a:cubicBezTo>
                    <a:pt x="37" y="29"/>
                    <a:pt x="37" y="30"/>
                    <a:pt x="36" y="30"/>
                  </a:cubicBezTo>
                  <a:cubicBezTo>
                    <a:pt x="35" y="31"/>
                    <a:pt x="35" y="32"/>
                    <a:pt x="35" y="34"/>
                  </a:cubicBezTo>
                  <a:cubicBezTo>
                    <a:pt x="35" y="36"/>
                    <a:pt x="36" y="38"/>
                    <a:pt x="38" y="39"/>
                  </a:cubicBezTo>
                  <a:cubicBezTo>
                    <a:pt x="38" y="40"/>
                    <a:pt x="38" y="40"/>
                    <a:pt x="38" y="40"/>
                  </a:cubicBezTo>
                  <a:cubicBezTo>
                    <a:pt x="37" y="41"/>
                    <a:pt x="36" y="41"/>
                    <a:pt x="34" y="41"/>
                  </a:cubicBezTo>
                  <a:cubicBezTo>
                    <a:pt x="33" y="41"/>
                    <a:pt x="32" y="41"/>
                    <a:pt x="31" y="41"/>
                  </a:cubicBezTo>
                  <a:cubicBezTo>
                    <a:pt x="31" y="40"/>
                    <a:pt x="31" y="39"/>
                    <a:pt x="30" y="39"/>
                  </a:cubicBezTo>
                  <a:cubicBezTo>
                    <a:pt x="29" y="37"/>
                    <a:pt x="28" y="36"/>
                    <a:pt x="26" y="35"/>
                  </a:cubicBezTo>
                  <a:cubicBezTo>
                    <a:pt x="26" y="35"/>
                    <a:pt x="26" y="35"/>
                    <a:pt x="26" y="35"/>
                  </a:cubicBezTo>
                  <a:cubicBezTo>
                    <a:pt x="25" y="35"/>
                    <a:pt x="24" y="37"/>
                    <a:pt x="24" y="38"/>
                  </a:cubicBezTo>
                  <a:cubicBezTo>
                    <a:pt x="24" y="40"/>
                    <a:pt x="26" y="41"/>
                    <a:pt x="28" y="42"/>
                  </a:cubicBezTo>
                  <a:cubicBezTo>
                    <a:pt x="28" y="42"/>
                    <a:pt x="29" y="42"/>
                    <a:pt x="30" y="43"/>
                  </a:cubicBezTo>
                  <a:cubicBezTo>
                    <a:pt x="30" y="43"/>
                    <a:pt x="30" y="43"/>
                    <a:pt x="30" y="43"/>
                  </a:cubicBezTo>
                  <a:cubicBezTo>
                    <a:pt x="30" y="44"/>
                    <a:pt x="29" y="46"/>
                    <a:pt x="28" y="46"/>
                  </a:cubicBezTo>
                  <a:cubicBezTo>
                    <a:pt x="26" y="45"/>
                    <a:pt x="23" y="43"/>
                    <a:pt x="21" y="43"/>
                  </a:cubicBezTo>
                  <a:cubicBezTo>
                    <a:pt x="20" y="43"/>
                    <a:pt x="19" y="44"/>
                    <a:pt x="19" y="44"/>
                  </a:cubicBezTo>
                  <a:cubicBezTo>
                    <a:pt x="17" y="45"/>
                    <a:pt x="18" y="47"/>
                    <a:pt x="19" y="48"/>
                  </a:cubicBezTo>
                  <a:cubicBezTo>
                    <a:pt x="20" y="49"/>
                    <a:pt x="21" y="49"/>
                    <a:pt x="23" y="49"/>
                  </a:cubicBezTo>
                  <a:cubicBezTo>
                    <a:pt x="24" y="49"/>
                    <a:pt x="25" y="49"/>
                    <a:pt x="26" y="49"/>
                  </a:cubicBezTo>
                  <a:cubicBezTo>
                    <a:pt x="27" y="49"/>
                    <a:pt x="27" y="49"/>
                    <a:pt x="28" y="49"/>
                  </a:cubicBezTo>
                  <a:cubicBezTo>
                    <a:pt x="28" y="49"/>
                    <a:pt x="28" y="49"/>
                    <a:pt x="28" y="49"/>
                  </a:cubicBezTo>
                  <a:cubicBezTo>
                    <a:pt x="35" y="54"/>
                    <a:pt x="40" y="60"/>
                    <a:pt x="45" y="67"/>
                  </a:cubicBezTo>
                  <a:cubicBezTo>
                    <a:pt x="51" y="74"/>
                    <a:pt x="54" y="83"/>
                    <a:pt x="56" y="93"/>
                  </a:cubicBezTo>
                  <a:cubicBezTo>
                    <a:pt x="57" y="93"/>
                    <a:pt x="57" y="93"/>
                    <a:pt x="57" y="93"/>
                  </a:cubicBezTo>
                  <a:cubicBezTo>
                    <a:pt x="56" y="93"/>
                    <a:pt x="56" y="94"/>
                    <a:pt x="55" y="94"/>
                  </a:cubicBezTo>
                  <a:moveTo>
                    <a:pt x="35" y="0"/>
                  </a:moveTo>
                  <a:cubicBezTo>
                    <a:pt x="25" y="0"/>
                    <a:pt x="15" y="5"/>
                    <a:pt x="9" y="12"/>
                  </a:cubicBezTo>
                  <a:cubicBezTo>
                    <a:pt x="1" y="22"/>
                    <a:pt x="0" y="36"/>
                    <a:pt x="4" y="48"/>
                  </a:cubicBezTo>
                  <a:cubicBezTo>
                    <a:pt x="8" y="57"/>
                    <a:pt x="15" y="65"/>
                    <a:pt x="23" y="70"/>
                  </a:cubicBezTo>
                  <a:cubicBezTo>
                    <a:pt x="29" y="73"/>
                    <a:pt x="35" y="76"/>
                    <a:pt x="41" y="79"/>
                  </a:cubicBezTo>
                  <a:cubicBezTo>
                    <a:pt x="47" y="83"/>
                    <a:pt x="50" y="88"/>
                    <a:pt x="53" y="95"/>
                  </a:cubicBezTo>
                  <a:cubicBezTo>
                    <a:pt x="53" y="95"/>
                    <a:pt x="53" y="95"/>
                    <a:pt x="53" y="96"/>
                  </a:cubicBezTo>
                  <a:cubicBezTo>
                    <a:pt x="55" y="101"/>
                    <a:pt x="59" y="108"/>
                    <a:pt x="65" y="108"/>
                  </a:cubicBezTo>
                  <a:cubicBezTo>
                    <a:pt x="66" y="108"/>
                    <a:pt x="67" y="108"/>
                    <a:pt x="68" y="108"/>
                  </a:cubicBezTo>
                  <a:cubicBezTo>
                    <a:pt x="76" y="104"/>
                    <a:pt x="71" y="94"/>
                    <a:pt x="69" y="89"/>
                  </a:cubicBezTo>
                  <a:cubicBezTo>
                    <a:pt x="68" y="88"/>
                    <a:pt x="68" y="88"/>
                    <a:pt x="68" y="88"/>
                  </a:cubicBezTo>
                  <a:cubicBezTo>
                    <a:pt x="65" y="79"/>
                    <a:pt x="62" y="69"/>
                    <a:pt x="64" y="59"/>
                  </a:cubicBezTo>
                  <a:cubicBezTo>
                    <a:pt x="65" y="51"/>
                    <a:pt x="67" y="44"/>
                    <a:pt x="66" y="35"/>
                  </a:cubicBezTo>
                  <a:cubicBezTo>
                    <a:pt x="65" y="22"/>
                    <a:pt x="57" y="6"/>
                    <a:pt x="43" y="1"/>
                  </a:cubicBezTo>
                  <a:cubicBezTo>
                    <a:pt x="40" y="0"/>
                    <a:pt x="37" y="0"/>
                    <a:pt x="3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4" name="Freeform 21"/>
            <p:cNvSpPr>
              <a:spLocks noEditPoints="1"/>
            </p:cNvSpPr>
            <p:nvPr/>
          </p:nvSpPr>
          <p:spPr bwMode="auto">
            <a:xfrm>
              <a:off x="11358232" y="1328905"/>
              <a:ext cx="631825" cy="933450"/>
            </a:xfrm>
            <a:custGeom>
              <a:avLst/>
              <a:gdLst>
                <a:gd name="T0" fmla="*/ 10 w 149"/>
                <a:gd name="T1" fmla="*/ 204 h 220"/>
                <a:gd name="T2" fmla="*/ 21 w 149"/>
                <a:gd name="T3" fmla="*/ 216 h 220"/>
                <a:gd name="T4" fmla="*/ 34 w 149"/>
                <a:gd name="T5" fmla="*/ 204 h 220"/>
                <a:gd name="T6" fmla="*/ 31 w 149"/>
                <a:gd name="T7" fmla="*/ 209 h 220"/>
                <a:gd name="T8" fmla="*/ 10 w 149"/>
                <a:gd name="T9" fmla="*/ 200 h 220"/>
                <a:gd name="T10" fmla="*/ 12 w 149"/>
                <a:gd name="T11" fmla="*/ 190 h 220"/>
                <a:gd name="T12" fmla="*/ 36 w 149"/>
                <a:gd name="T13" fmla="*/ 201 h 220"/>
                <a:gd name="T14" fmla="*/ 91 w 149"/>
                <a:gd name="T15" fmla="*/ 99 h 220"/>
                <a:gd name="T16" fmla="*/ 91 w 149"/>
                <a:gd name="T17" fmla="*/ 99 h 220"/>
                <a:gd name="T18" fmla="*/ 96 w 149"/>
                <a:gd name="T19" fmla="*/ 83 h 220"/>
                <a:gd name="T20" fmla="*/ 88 w 149"/>
                <a:gd name="T21" fmla="*/ 88 h 220"/>
                <a:gd name="T22" fmla="*/ 64 w 149"/>
                <a:gd name="T23" fmla="*/ 82 h 220"/>
                <a:gd name="T24" fmla="*/ 82 w 149"/>
                <a:gd name="T25" fmla="*/ 90 h 220"/>
                <a:gd name="T26" fmla="*/ 74 w 149"/>
                <a:gd name="T27" fmla="*/ 107 h 220"/>
                <a:gd name="T28" fmla="*/ 24 w 149"/>
                <a:gd name="T29" fmla="*/ 183 h 220"/>
                <a:gd name="T30" fmla="*/ 49 w 149"/>
                <a:gd name="T31" fmla="*/ 79 h 220"/>
                <a:gd name="T32" fmla="*/ 78 w 149"/>
                <a:gd name="T33" fmla="*/ 75 h 220"/>
                <a:gd name="T34" fmla="*/ 83 w 149"/>
                <a:gd name="T35" fmla="*/ 72 h 220"/>
                <a:gd name="T36" fmla="*/ 45 w 149"/>
                <a:gd name="T37" fmla="*/ 73 h 220"/>
                <a:gd name="T38" fmla="*/ 39 w 149"/>
                <a:gd name="T39" fmla="*/ 67 h 220"/>
                <a:gd name="T40" fmla="*/ 60 w 149"/>
                <a:gd name="T41" fmla="*/ 68 h 220"/>
                <a:gd name="T42" fmla="*/ 61 w 149"/>
                <a:gd name="T43" fmla="*/ 61 h 220"/>
                <a:gd name="T44" fmla="*/ 60 w 149"/>
                <a:gd name="T45" fmla="*/ 68 h 220"/>
                <a:gd name="T46" fmla="*/ 22 w 149"/>
                <a:gd name="T47" fmla="*/ 134 h 220"/>
                <a:gd name="T48" fmla="*/ 78 w 149"/>
                <a:gd name="T49" fmla="*/ 4 h 220"/>
                <a:gd name="T50" fmla="*/ 71 w 149"/>
                <a:gd name="T51" fmla="*/ 148 h 220"/>
                <a:gd name="T52" fmla="*/ 41 w 149"/>
                <a:gd name="T53" fmla="*/ 189 h 220"/>
                <a:gd name="T54" fmla="*/ 75 w 149"/>
                <a:gd name="T55" fmla="*/ 113 h 220"/>
                <a:gd name="T56" fmla="*/ 96 w 149"/>
                <a:gd name="T57" fmla="*/ 101 h 220"/>
                <a:gd name="T58" fmla="*/ 86 w 149"/>
                <a:gd name="T59" fmla="*/ 96 h 220"/>
                <a:gd name="T60" fmla="*/ 99 w 149"/>
                <a:gd name="T61" fmla="*/ 88 h 220"/>
                <a:gd name="T62" fmla="*/ 84 w 149"/>
                <a:gd name="T63" fmla="*/ 87 h 220"/>
                <a:gd name="T64" fmla="*/ 86 w 149"/>
                <a:gd name="T65" fmla="*/ 64 h 220"/>
                <a:gd name="T66" fmla="*/ 74 w 149"/>
                <a:gd name="T67" fmla="*/ 79 h 220"/>
                <a:gd name="T68" fmla="*/ 62 w 149"/>
                <a:gd name="T69" fmla="*/ 72 h 220"/>
                <a:gd name="T70" fmla="*/ 60 w 149"/>
                <a:gd name="T71" fmla="*/ 55 h 220"/>
                <a:gd name="T72" fmla="*/ 58 w 149"/>
                <a:gd name="T73" fmla="*/ 72 h 220"/>
                <a:gd name="T74" fmla="*/ 49 w 149"/>
                <a:gd name="T75" fmla="*/ 74 h 220"/>
                <a:gd name="T76" fmla="*/ 34 w 149"/>
                <a:gd name="T77" fmla="*/ 64 h 220"/>
                <a:gd name="T78" fmla="*/ 46 w 149"/>
                <a:gd name="T79" fmla="*/ 80 h 220"/>
                <a:gd name="T80" fmla="*/ 21 w 149"/>
                <a:gd name="T81" fmla="*/ 182 h 220"/>
                <a:gd name="T82" fmla="*/ 15 w 149"/>
                <a:gd name="T83" fmla="*/ 42 h 220"/>
                <a:gd name="T84" fmla="*/ 13 w 149"/>
                <a:gd name="T85" fmla="*/ 179 h 220"/>
                <a:gd name="T86" fmla="*/ 15 w 149"/>
                <a:gd name="T87" fmla="*/ 219 h 220"/>
                <a:gd name="T88" fmla="*/ 44 w 149"/>
                <a:gd name="T89" fmla="*/ 192 h 220"/>
                <a:gd name="T90" fmla="*/ 136 w 149"/>
                <a:gd name="T91"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20">
                  <a:moveTo>
                    <a:pt x="21" y="216"/>
                  </a:moveTo>
                  <a:cubicBezTo>
                    <a:pt x="20" y="216"/>
                    <a:pt x="19" y="216"/>
                    <a:pt x="18" y="216"/>
                  </a:cubicBezTo>
                  <a:cubicBezTo>
                    <a:pt x="12" y="214"/>
                    <a:pt x="10" y="210"/>
                    <a:pt x="10" y="204"/>
                  </a:cubicBezTo>
                  <a:cubicBezTo>
                    <a:pt x="16" y="208"/>
                    <a:pt x="23" y="208"/>
                    <a:pt x="29" y="212"/>
                  </a:cubicBezTo>
                  <a:cubicBezTo>
                    <a:pt x="29" y="212"/>
                    <a:pt x="29" y="212"/>
                    <a:pt x="29" y="212"/>
                  </a:cubicBezTo>
                  <a:cubicBezTo>
                    <a:pt x="27" y="215"/>
                    <a:pt x="24" y="216"/>
                    <a:pt x="21" y="216"/>
                  </a:cubicBezTo>
                  <a:moveTo>
                    <a:pt x="10" y="200"/>
                  </a:moveTo>
                  <a:cubicBezTo>
                    <a:pt x="10" y="198"/>
                    <a:pt x="11" y="196"/>
                    <a:pt x="11" y="194"/>
                  </a:cubicBezTo>
                  <a:cubicBezTo>
                    <a:pt x="19" y="197"/>
                    <a:pt x="26" y="201"/>
                    <a:pt x="34" y="204"/>
                  </a:cubicBezTo>
                  <a:cubicBezTo>
                    <a:pt x="35" y="204"/>
                    <a:pt x="35" y="204"/>
                    <a:pt x="35" y="204"/>
                  </a:cubicBezTo>
                  <a:cubicBezTo>
                    <a:pt x="34" y="206"/>
                    <a:pt x="33" y="208"/>
                    <a:pt x="31" y="210"/>
                  </a:cubicBezTo>
                  <a:cubicBezTo>
                    <a:pt x="31" y="209"/>
                    <a:pt x="31" y="209"/>
                    <a:pt x="31" y="209"/>
                  </a:cubicBezTo>
                  <a:cubicBezTo>
                    <a:pt x="25" y="204"/>
                    <a:pt x="17" y="205"/>
                    <a:pt x="11" y="201"/>
                  </a:cubicBezTo>
                  <a:cubicBezTo>
                    <a:pt x="11" y="200"/>
                    <a:pt x="10" y="200"/>
                    <a:pt x="10" y="200"/>
                  </a:cubicBezTo>
                  <a:cubicBezTo>
                    <a:pt x="10" y="200"/>
                    <a:pt x="10" y="200"/>
                    <a:pt x="10" y="200"/>
                  </a:cubicBezTo>
                  <a:moveTo>
                    <a:pt x="36" y="201"/>
                  </a:moveTo>
                  <a:cubicBezTo>
                    <a:pt x="36" y="201"/>
                    <a:pt x="36" y="200"/>
                    <a:pt x="35" y="200"/>
                  </a:cubicBezTo>
                  <a:cubicBezTo>
                    <a:pt x="27" y="197"/>
                    <a:pt x="20" y="193"/>
                    <a:pt x="12" y="190"/>
                  </a:cubicBezTo>
                  <a:cubicBezTo>
                    <a:pt x="13" y="187"/>
                    <a:pt x="14" y="185"/>
                    <a:pt x="15" y="183"/>
                  </a:cubicBezTo>
                  <a:cubicBezTo>
                    <a:pt x="23" y="187"/>
                    <a:pt x="31" y="189"/>
                    <a:pt x="39" y="193"/>
                  </a:cubicBezTo>
                  <a:cubicBezTo>
                    <a:pt x="39" y="195"/>
                    <a:pt x="37" y="198"/>
                    <a:pt x="36" y="201"/>
                  </a:cubicBezTo>
                  <a:moveTo>
                    <a:pt x="91" y="99"/>
                  </a:moveTo>
                  <a:cubicBezTo>
                    <a:pt x="91" y="99"/>
                    <a:pt x="91" y="99"/>
                    <a:pt x="90" y="99"/>
                  </a:cubicBezTo>
                  <a:cubicBezTo>
                    <a:pt x="91" y="99"/>
                    <a:pt x="91" y="99"/>
                    <a:pt x="91" y="99"/>
                  </a:cubicBezTo>
                  <a:cubicBezTo>
                    <a:pt x="91" y="98"/>
                    <a:pt x="92" y="98"/>
                    <a:pt x="92" y="98"/>
                  </a:cubicBezTo>
                  <a:cubicBezTo>
                    <a:pt x="92" y="98"/>
                    <a:pt x="93" y="98"/>
                    <a:pt x="92" y="99"/>
                  </a:cubicBezTo>
                  <a:cubicBezTo>
                    <a:pt x="92" y="99"/>
                    <a:pt x="92" y="99"/>
                    <a:pt x="91" y="99"/>
                  </a:cubicBezTo>
                  <a:moveTo>
                    <a:pt x="88" y="88"/>
                  </a:moveTo>
                  <a:cubicBezTo>
                    <a:pt x="88" y="88"/>
                    <a:pt x="88" y="88"/>
                    <a:pt x="88" y="88"/>
                  </a:cubicBezTo>
                  <a:cubicBezTo>
                    <a:pt x="90" y="86"/>
                    <a:pt x="93" y="84"/>
                    <a:pt x="96" y="83"/>
                  </a:cubicBezTo>
                  <a:cubicBezTo>
                    <a:pt x="97" y="83"/>
                    <a:pt x="97" y="83"/>
                    <a:pt x="97" y="83"/>
                  </a:cubicBezTo>
                  <a:cubicBezTo>
                    <a:pt x="99" y="83"/>
                    <a:pt x="96" y="85"/>
                    <a:pt x="96" y="86"/>
                  </a:cubicBezTo>
                  <a:cubicBezTo>
                    <a:pt x="94" y="88"/>
                    <a:pt x="91" y="88"/>
                    <a:pt x="88" y="88"/>
                  </a:cubicBezTo>
                  <a:moveTo>
                    <a:pt x="51" y="79"/>
                  </a:moveTo>
                  <a:cubicBezTo>
                    <a:pt x="54" y="79"/>
                    <a:pt x="57" y="77"/>
                    <a:pt x="59" y="75"/>
                  </a:cubicBezTo>
                  <a:cubicBezTo>
                    <a:pt x="61" y="78"/>
                    <a:pt x="62" y="80"/>
                    <a:pt x="64" y="82"/>
                  </a:cubicBezTo>
                  <a:cubicBezTo>
                    <a:pt x="66" y="83"/>
                    <a:pt x="68" y="83"/>
                    <a:pt x="70" y="83"/>
                  </a:cubicBezTo>
                  <a:cubicBezTo>
                    <a:pt x="72" y="83"/>
                    <a:pt x="73" y="83"/>
                    <a:pt x="75" y="83"/>
                  </a:cubicBezTo>
                  <a:cubicBezTo>
                    <a:pt x="76" y="86"/>
                    <a:pt x="78" y="89"/>
                    <a:pt x="82" y="90"/>
                  </a:cubicBezTo>
                  <a:cubicBezTo>
                    <a:pt x="82" y="91"/>
                    <a:pt x="81" y="92"/>
                    <a:pt x="81" y="93"/>
                  </a:cubicBezTo>
                  <a:cubicBezTo>
                    <a:pt x="81" y="94"/>
                    <a:pt x="81" y="96"/>
                    <a:pt x="82" y="98"/>
                  </a:cubicBezTo>
                  <a:cubicBezTo>
                    <a:pt x="79" y="100"/>
                    <a:pt x="76" y="103"/>
                    <a:pt x="74" y="107"/>
                  </a:cubicBezTo>
                  <a:cubicBezTo>
                    <a:pt x="69" y="115"/>
                    <a:pt x="64" y="123"/>
                    <a:pt x="61" y="132"/>
                  </a:cubicBezTo>
                  <a:cubicBezTo>
                    <a:pt x="53" y="150"/>
                    <a:pt x="43" y="168"/>
                    <a:pt x="35" y="187"/>
                  </a:cubicBezTo>
                  <a:cubicBezTo>
                    <a:pt x="31" y="186"/>
                    <a:pt x="28" y="184"/>
                    <a:pt x="24" y="183"/>
                  </a:cubicBezTo>
                  <a:cubicBezTo>
                    <a:pt x="34" y="168"/>
                    <a:pt x="41" y="152"/>
                    <a:pt x="45" y="135"/>
                  </a:cubicBezTo>
                  <a:cubicBezTo>
                    <a:pt x="49" y="118"/>
                    <a:pt x="52" y="100"/>
                    <a:pt x="50" y="83"/>
                  </a:cubicBezTo>
                  <a:cubicBezTo>
                    <a:pt x="50" y="82"/>
                    <a:pt x="50" y="80"/>
                    <a:pt x="49" y="79"/>
                  </a:cubicBezTo>
                  <a:cubicBezTo>
                    <a:pt x="50" y="79"/>
                    <a:pt x="50" y="79"/>
                    <a:pt x="51" y="79"/>
                  </a:cubicBezTo>
                  <a:moveTo>
                    <a:pt x="78" y="76"/>
                  </a:moveTo>
                  <a:cubicBezTo>
                    <a:pt x="78" y="76"/>
                    <a:pt x="78" y="75"/>
                    <a:pt x="78" y="75"/>
                  </a:cubicBezTo>
                  <a:cubicBezTo>
                    <a:pt x="79" y="73"/>
                    <a:pt x="80" y="71"/>
                    <a:pt x="82" y="69"/>
                  </a:cubicBezTo>
                  <a:cubicBezTo>
                    <a:pt x="82" y="68"/>
                    <a:pt x="83" y="68"/>
                    <a:pt x="83" y="68"/>
                  </a:cubicBezTo>
                  <a:cubicBezTo>
                    <a:pt x="84" y="68"/>
                    <a:pt x="84" y="71"/>
                    <a:pt x="83" y="72"/>
                  </a:cubicBezTo>
                  <a:cubicBezTo>
                    <a:pt x="82" y="73"/>
                    <a:pt x="81" y="74"/>
                    <a:pt x="79" y="75"/>
                  </a:cubicBezTo>
                  <a:cubicBezTo>
                    <a:pt x="79" y="76"/>
                    <a:pt x="78" y="76"/>
                    <a:pt x="78" y="76"/>
                  </a:cubicBezTo>
                  <a:moveTo>
                    <a:pt x="45" y="73"/>
                  </a:moveTo>
                  <a:cubicBezTo>
                    <a:pt x="44" y="72"/>
                    <a:pt x="44" y="72"/>
                    <a:pt x="44" y="72"/>
                  </a:cubicBezTo>
                  <a:cubicBezTo>
                    <a:pt x="42" y="71"/>
                    <a:pt x="41" y="69"/>
                    <a:pt x="40" y="68"/>
                  </a:cubicBezTo>
                  <a:cubicBezTo>
                    <a:pt x="40" y="68"/>
                    <a:pt x="39" y="67"/>
                    <a:pt x="39" y="67"/>
                  </a:cubicBezTo>
                  <a:cubicBezTo>
                    <a:pt x="38" y="65"/>
                    <a:pt x="38" y="64"/>
                    <a:pt x="40" y="62"/>
                  </a:cubicBezTo>
                  <a:cubicBezTo>
                    <a:pt x="43" y="64"/>
                    <a:pt x="44" y="68"/>
                    <a:pt x="45" y="73"/>
                  </a:cubicBezTo>
                  <a:moveTo>
                    <a:pt x="60" y="68"/>
                  </a:moveTo>
                  <a:cubicBezTo>
                    <a:pt x="60" y="67"/>
                    <a:pt x="59" y="66"/>
                    <a:pt x="59" y="65"/>
                  </a:cubicBezTo>
                  <a:cubicBezTo>
                    <a:pt x="59" y="65"/>
                    <a:pt x="59" y="64"/>
                    <a:pt x="59" y="63"/>
                  </a:cubicBezTo>
                  <a:cubicBezTo>
                    <a:pt x="58" y="62"/>
                    <a:pt x="59" y="61"/>
                    <a:pt x="61" y="61"/>
                  </a:cubicBezTo>
                  <a:cubicBezTo>
                    <a:pt x="61" y="61"/>
                    <a:pt x="61" y="61"/>
                    <a:pt x="61" y="61"/>
                  </a:cubicBezTo>
                  <a:cubicBezTo>
                    <a:pt x="62" y="62"/>
                    <a:pt x="61" y="64"/>
                    <a:pt x="61" y="65"/>
                  </a:cubicBezTo>
                  <a:cubicBezTo>
                    <a:pt x="61" y="66"/>
                    <a:pt x="61" y="67"/>
                    <a:pt x="60" y="68"/>
                  </a:cubicBezTo>
                  <a:moveTo>
                    <a:pt x="21" y="182"/>
                  </a:moveTo>
                  <a:cubicBezTo>
                    <a:pt x="19" y="181"/>
                    <a:pt x="18" y="181"/>
                    <a:pt x="17" y="180"/>
                  </a:cubicBezTo>
                  <a:cubicBezTo>
                    <a:pt x="23" y="165"/>
                    <a:pt x="26" y="150"/>
                    <a:pt x="22" y="134"/>
                  </a:cubicBezTo>
                  <a:cubicBezTo>
                    <a:pt x="18" y="117"/>
                    <a:pt x="10" y="100"/>
                    <a:pt x="9" y="82"/>
                  </a:cubicBezTo>
                  <a:cubicBezTo>
                    <a:pt x="8" y="54"/>
                    <a:pt x="24" y="25"/>
                    <a:pt x="48" y="11"/>
                  </a:cubicBezTo>
                  <a:cubicBezTo>
                    <a:pt x="58" y="6"/>
                    <a:pt x="68" y="4"/>
                    <a:pt x="78" y="4"/>
                  </a:cubicBezTo>
                  <a:cubicBezTo>
                    <a:pt x="96" y="4"/>
                    <a:pt x="115" y="12"/>
                    <a:pt x="127" y="27"/>
                  </a:cubicBezTo>
                  <a:cubicBezTo>
                    <a:pt x="149" y="53"/>
                    <a:pt x="133" y="94"/>
                    <a:pt x="113" y="117"/>
                  </a:cubicBezTo>
                  <a:cubicBezTo>
                    <a:pt x="101" y="130"/>
                    <a:pt x="84" y="137"/>
                    <a:pt x="71" y="148"/>
                  </a:cubicBezTo>
                  <a:cubicBezTo>
                    <a:pt x="58" y="158"/>
                    <a:pt x="50" y="173"/>
                    <a:pt x="42" y="187"/>
                  </a:cubicBezTo>
                  <a:cubicBezTo>
                    <a:pt x="42" y="188"/>
                    <a:pt x="41" y="188"/>
                    <a:pt x="41" y="189"/>
                  </a:cubicBezTo>
                  <a:cubicBezTo>
                    <a:pt x="41" y="189"/>
                    <a:pt x="41" y="189"/>
                    <a:pt x="41" y="189"/>
                  </a:cubicBezTo>
                  <a:cubicBezTo>
                    <a:pt x="40" y="189"/>
                    <a:pt x="39" y="188"/>
                    <a:pt x="39" y="188"/>
                  </a:cubicBezTo>
                  <a:cubicBezTo>
                    <a:pt x="46" y="171"/>
                    <a:pt x="54" y="154"/>
                    <a:pt x="62" y="138"/>
                  </a:cubicBezTo>
                  <a:cubicBezTo>
                    <a:pt x="66" y="129"/>
                    <a:pt x="70" y="121"/>
                    <a:pt x="75" y="113"/>
                  </a:cubicBezTo>
                  <a:cubicBezTo>
                    <a:pt x="78" y="108"/>
                    <a:pt x="81" y="103"/>
                    <a:pt x="85" y="101"/>
                  </a:cubicBezTo>
                  <a:cubicBezTo>
                    <a:pt x="87" y="102"/>
                    <a:pt x="90" y="103"/>
                    <a:pt x="92" y="103"/>
                  </a:cubicBezTo>
                  <a:cubicBezTo>
                    <a:pt x="93" y="103"/>
                    <a:pt x="95" y="102"/>
                    <a:pt x="96" y="101"/>
                  </a:cubicBezTo>
                  <a:cubicBezTo>
                    <a:pt x="97" y="99"/>
                    <a:pt x="98" y="96"/>
                    <a:pt x="95" y="95"/>
                  </a:cubicBezTo>
                  <a:cubicBezTo>
                    <a:pt x="94" y="94"/>
                    <a:pt x="94" y="94"/>
                    <a:pt x="93" y="94"/>
                  </a:cubicBezTo>
                  <a:cubicBezTo>
                    <a:pt x="90" y="94"/>
                    <a:pt x="88" y="95"/>
                    <a:pt x="86" y="96"/>
                  </a:cubicBezTo>
                  <a:cubicBezTo>
                    <a:pt x="85" y="95"/>
                    <a:pt x="85" y="93"/>
                    <a:pt x="85" y="92"/>
                  </a:cubicBezTo>
                  <a:cubicBezTo>
                    <a:pt x="86" y="92"/>
                    <a:pt x="87" y="92"/>
                    <a:pt x="88" y="92"/>
                  </a:cubicBezTo>
                  <a:cubicBezTo>
                    <a:pt x="92" y="92"/>
                    <a:pt x="96" y="90"/>
                    <a:pt x="99" y="88"/>
                  </a:cubicBezTo>
                  <a:cubicBezTo>
                    <a:pt x="101" y="86"/>
                    <a:pt x="104" y="82"/>
                    <a:pt x="102" y="80"/>
                  </a:cubicBezTo>
                  <a:cubicBezTo>
                    <a:pt x="100" y="79"/>
                    <a:pt x="99" y="78"/>
                    <a:pt x="98" y="78"/>
                  </a:cubicBezTo>
                  <a:cubicBezTo>
                    <a:pt x="93" y="78"/>
                    <a:pt x="87" y="83"/>
                    <a:pt x="84" y="87"/>
                  </a:cubicBezTo>
                  <a:cubicBezTo>
                    <a:pt x="81" y="86"/>
                    <a:pt x="79" y="84"/>
                    <a:pt x="78" y="81"/>
                  </a:cubicBezTo>
                  <a:cubicBezTo>
                    <a:pt x="82" y="79"/>
                    <a:pt x="86" y="75"/>
                    <a:pt x="88" y="71"/>
                  </a:cubicBezTo>
                  <a:cubicBezTo>
                    <a:pt x="88" y="69"/>
                    <a:pt x="89" y="65"/>
                    <a:pt x="86" y="64"/>
                  </a:cubicBezTo>
                  <a:cubicBezTo>
                    <a:pt x="85" y="64"/>
                    <a:pt x="84" y="64"/>
                    <a:pt x="84" y="64"/>
                  </a:cubicBezTo>
                  <a:cubicBezTo>
                    <a:pt x="82" y="64"/>
                    <a:pt x="80" y="66"/>
                    <a:pt x="78" y="68"/>
                  </a:cubicBezTo>
                  <a:cubicBezTo>
                    <a:pt x="75" y="71"/>
                    <a:pt x="74" y="75"/>
                    <a:pt x="74" y="79"/>
                  </a:cubicBezTo>
                  <a:cubicBezTo>
                    <a:pt x="74" y="79"/>
                    <a:pt x="73" y="79"/>
                    <a:pt x="73" y="80"/>
                  </a:cubicBezTo>
                  <a:cubicBezTo>
                    <a:pt x="72" y="80"/>
                    <a:pt x="71" y="80"/>
                    <a:pt x="71" y="80"/>
                  </a:cubicBezTo>
                  <a:cubicBezTo>
                    <a:pt x="67" y="80"/>
                    <a:pt x="64" y="76"/>
                    <a:pt x="62" y="72"/>
                  </a:cubicBezTo>
                  <a:cubicBezTo>
                    <a:pt x="63" y="71"/>
                    <a:pt x="64" y="69"/>
                    <a:pt x="64" y="67"/>
                  </a:cubicBezTo>
                  <a:cubicBezTo>
                    <a:pt x="65" y="64"/>
                    <a:pt x="66" y="60"/>
                    <a:pt x="64" y="57"/>
                  </a:cubicBezTo>
                  <a:cubicBezTo>
                    <a:pt x="63" y="56"/>
                    <a:pt x="62" y="55"/>
                    <a:pt x="60" y="55"/>
                  </a:cubicBezTo>
                  <a:cubicBezTo>
                    <a:pt x="59" y="55"/>
                    <a:pt x="57" y="56"/>
                    <a:pt x="56" y="57"/>
                  </a:cubicBezTo>
                  <a:cubicBezTo>
                    <a:pt x="54" y="61"/>
                    <a:pt x="55" y="65"/>
                    <a:pt x="56" y="68"/>
                  </a:cubicBezTo>
                  <a:cubicBezTo>
                    <a:pt x="56" y="69"/>
                    <a:pt x="57" y="71"/>
                    <a:pt x="58" y="72"/>
                  </a:cubicBezTo>
                  <a:cubicBezTo>
                    <a:pt x="58" y="72"/>
                    <a:pt x="58" y="72"/>
                    <a:pt x="58" y="72"/>
                  </a:cubicBezTo>
                  <a:cubicBezTo>
                    <a:pt x="56" y="74"/>
                    <a:pt x="53" y="75"/>
                    <a:pt x="51" y="75"/>
                  </a:cubicBezTo>
                  <a:cubicBezTo>
                    <a:pt x="51" y="75"/>
                    <a:pt x="50" y="75"/>
                    <a:pt x="49" y="74"/>
                  </a:cubicBezTo>
                  <a:cubicBezTo>
                    <a:pt x="48" y="67"/>
                    <a:pt x="46" y="59"/>
                    <a:pt x="40" y="58"/>
                  </a:cubicBezTo>
                  <a:cubicBezTo>
                    <a:pt x="40" y="58"/>
                    <a:pt x="39" y="58"/>
                    <a:pt x="39" y="58"/>
                  </a:cubicBezTo>
                  <a:cubicBezTo>
                    <a:pt x="36" y="58"/>
                    <a:pt x="34" y="61"/>
                    <a:pt x="34" y="64"/>
                  </a:cubicBezTo>
                  <a:cubicBezTo>
                    <a:pt x="34" y="69"/>
                    <a:pt x="39" y="73"/>
                    <a:pt x="43" y="76"/>
                  </a:cubicBezTo>
                  <a:cubicBezTo>
                    <a:pt x="43" y="76"/>
                    <a:pt x="44" y="77"/>
                    <a:pt x="45" y="77"/>
                  </a:cubicBezTo>
                  <a:cubicBezTo>
                    <a:pt x="46" y="78"/>
                    <a:pt x="46" y="79"/>
                    <a:pt x="46" y="80"/>
                  </a:cubicBezTo>
                  <a:cubicBezTo>
                    <a:pt x="48" y="96"/>
                    <a:pt x="46" y="112"/>
                    <a:pt x="43" y="128"/>
                  </a:cubicBezTo>
                  <a:cubicBezTo>
                    <a:pt x="39" y="147"/>
                    <a:pt x="32" y="165"/>
                    <a:pt x="21" y="181"/>
                  </a:cubicBezTo>
                  <a:cubicBezTo>
                    <a:pt x="21" y="182"/>
                    <a:pt x="21" y="182"/>
                    <a:pt x="21" y="182"/>
                  </a:cubicBezTo>
                  <a:moveTo>
                    <a:pt x="77" y="0"/>
                  </a:moveTo>
                  <a:cubicBezTo>
                    <a:pt x="76" y="0"/>
                    <a:pt x="75" y="0"/>
                    <a:pt x="74" y="0"/>
                  </a:cubicBezTo>
                  <a:cubicBezTo>
                    <a:pt x="48" y="1"/>
                    <a:pt x="26" y="19"/>
                    <a:pt x="15" y="42"/>
                  </a:cubicBezTo>
                  <a:cubicBezTo>
                    <a:pt x="5" y="60"/>
                    <a:pt x="3" y="81"/>
                    <a:pt x="8" y="101"/>
                  </a:cubicBezTo>
                  <a:cubicBezTo>
                    <a:pt x="12" y="113"/>
                    <a:pt x="17" y="126"/>
                    <a:pt x="19" y="139"/>
                  </a:cubicBezTo>
                  <a:cubicBezTo>
                    <a:pt x="22" y="153"/>
                    <a:pt x="19" y="166"/>
                    <a:pt x="13" y="179"/>
                  </a:cubicBezTo>
                  <a:cubicBezTo>
                    <a:pt x="13" y="179"/>
                    <a:pt x="13" y="179"/>
                    <a:pt x="13" y="179"/>
                  </a:cubicBezTo>
                  <a:cubicBezTo>
                    <a:pt x="13" y="179"/>
                    <a:pt x="12" y="179"/>
                    <a:pt x="12" y="180"/>
                  </a:cubicBezTo>
                  <a:cubicBezTo>
                    <a:pt x="7" y="192"/>
                    <a:pt x="0" y="212"/>
                    <a:pt x="15" y="219"/>
                  </a:cubicBezTo>
                  <a:cubicBezTo>
                    <a:pt x="17" y="220"/>
                    <a:pt x="19" y="220"/>
                    <a:pt x="21" y="220"/>
                  </a:cubicBezTo>
                  <a:cubicBezTo>
                    <a:pt x="33" y="220"/>
                    <a:pt x="39" y="203"/>
                    <a:pt x="43" y="193"/>
                  </a:cubicBezTo>
                  <a:cubicBezTo>
                    <a:pt x="44" y="193"/>
                    <a:pt x="44" y="192"/>
                    <a:pt x="44" y="192"/>
                  </a:cubicBezTo>
                  <a:cubicBezTo>
                    <a:pt x="54" y="174"/>
                    <a:pt x="63" y="157"/>
                    <a:pt x="80" y="146"/>
                  </a:cubicBezTo>
                  <a:cubicBezTo>
                    <a:pt x="94" y="136"/>
                    <a:pt x="108" y="129"/>
                    <a:pt x="119" y="116"/>
                  </a:cubicBezTo>
                  <a:cubicBezTo>
                    <a:pt x="137" y="95"/>
                    <a:pt x="149" y="61"/>
                    <a:pt x="136" y="34"/>
                  </a:cubicBezTo>
                  <a:cubicBezTo>
                    <a:pt x="126" y="12"/>
                    <a:pt x="100" y="0"/>
                    <a:pt x="77"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355268" y="3054277"/>
              <a:ext cx="984250" cy="1238250"/>
              <a:chOff x="312737" y="5584826"/>
              <a:chExt cx="984250" cy="1238250"/>
            </a:xfrm>
            <a:solidFill>
              <a:schemeClr val="bg1">
                <a:alpha val="20000"/>
              </a:schemeClr>
            </a:solidFill>
          </p:grpSpPr>
          <p:sp>
            <p:nvSpPr>
              <p:cNvPr id="90" name="Freeform 22"/>
              <p:cNvSpPr>
                <a:spLocks noEditPoints="1"/>
              </p:cNvSpPr>
              <p:nvPr/>
            </p:nvSpPr>
            <p:spPr bwMode="auto">
              <a:xfrm>
                <a:off x="312737" y="5584826"/>
                <a:ext cx="984250" cy="1238250"/>
              </a:xfrm>
              <a:custGeom>
                <a:avLst/>
                <a:gdLst>
                  <a:gd name="T0" fmla="*/ 11 w 232"/>
                  <a:gd name="T1" fmla="*/ 270 h 292"/>
                  <a:gd name="T2" fmla="*/ 11 w 232"/>
                  <a:gd name="T3" fmla="*/ 252 h 292"/>
                  <a:gd name="T4" fmla="*/ 8 w 232"/>
                  <a:gd name="T5" fmla="*/ 238 h 292"/>
                  <a:gd name="T6" fmla="*/ 8 w 232"/>
                  <a:gd name="T7" fmla="*/ 221 h 292"/>
                  <a:gd name="T8" fmla="*/ 10 w 232"/>
                  <a:gd name="T9" fmla="*/ 208 h 292"/>
                  <a:gd name="T10" fmla="*/ 9 w 232"/>
                  <a:gd name="T11" fmla="*/ 207 h 292"/>
                  <a:gd name="T12" fmla="*/ 9 w 232"/>
                  <a:gd name="T13" fmla="*/ 191 h 292"/>
                  <a:gd name="T14" fmla="*/ 9 w 232"/>
                  <a:gd name="T15" fmla="*/ 177 h 292"/>
                  <a:gd name="T16" fmla="*/ 10 w 232"/>
                  <a:gd name="T17" fmla="*/ 164 h 292"/>
                  <a:gd name="T18" fmla="*/ 9 w 232"/>
                  <a:gd name="T19" fmla="*/ 153 h 292"/>
                  <a:gd name="T20" fmla="*/ 10 w 232"/>
                  <a:gd name="T21" fmla="*/ 138 h 292"/>
                  <a:gd name="T22" fmla="*/ 8 w 232"/>
                  <a:gd name="T23" fmla="*/ 126 h 292"/>
                  <a:gd name="T24" fmla="*/ 11 w 232"/>
                  <a:gd name="T25" fmla="*/ 113 h 292"/>
                  <a:gd name="T26" fmla="*/ 11 w 232"/>
                  <a:gd name="T27" fmla="*/ 110 h 292"/>
                  <a:gd name="T28" fmla="*/ 11 w 232"/>
                  <a:gd name="T29" fmla="*/ 100 h 292"/>
                  <a:gd name="T30" fmla="*/ 8 w 232"/>
                  <a:gd name="T31" fmla="*/ 73 h 292"/>
                  <a:gd name="T32" fmla="*/ 11 w 232"/>
                  <a:gd name="T33" fmla="*/ 55 h 292"/>
                  <a:gd name="T34" fmla="*/ 11 w 232"/>
                  <a:gd name="T35" fmla="*/ 40 h 292"/>
                  <a:gd name="T36" fmla="*/ 9 w 232"/>
                  <a:gd name="T37" fmla="*/ 21 h 292"/>
                  <a:gd name="T38" fmla="*/ 80 w 232"/>
                  <a:gd name="T39" fmla="*/ 4 h 292"/>
                  <a:gd name="T40" fmla="*/ 227 w 232"/>
                  <a:gd name="T41" fmla="*/ 265 h 292"/>
                  <a:gd name="T42" fmla="*/ 31 w 232"/>
                  <a:gd name="T43" fmla="*/ 288 h 292"/>
                  <a:gd name="T44" fmla="*/ 18 w 232"/>
                  <a:gd name="T45" fmla="*/ 269 h 292"/>
                  <a:gd name="T46" fmla="*/ 19 w 232"/>
                  <a:gd name="T47" fmla="*/ 254 h 292"/>
                  <a:gd name="T48" fmla="*/ 19 w 232"/>
                  <a:gd name="T49" fmla="*/ 239 h 292"/>
                  <a:gd name="T50" fmla="*/ 19 w 232"/>
                  <a:gd name="T51" fmla="*/ 222 h 292"/>
                  <a:gd name="T52" fmla="*/ 19 w 232"/>
                  <a:gd name="T53" fmla="*/ 208 h 292"/>
                  <a:gd name="T54" fmla="*/ 19 w 232"/>
                  <a:gd name="T55" fmla="*/ 194 h 292"/>
                  <a:gd name="T56" fmla="*/ 18 w 232"/>
                  <a:gd name="T57" fmla="*/ 180 h 292"/>
                  <a:gd name="T58" fmla="*/ 19 w 232"/>
                  <a:gd name="T59" fmla="*/ 167 h 292"/>
                  <a:gd name="T60" fmla="*/ 18 w 232"/>
                  <a:gd name="T61" fmla="*/ 154 h 292"/>
                  <a:gd name="T62" fmla="*/ 19 w 232"/>
                  <a:gd name="T63" fmla="*/ 139 h 292"/>
                  <a:gd name="T64" fmla="*/ 18 w 232"/>
                  <a:gd name="T65" fmla="*/ 126 h 292"/>
                  <a:gd name="T66" fmla="*/ 17 w 232"/>
                  <a:gd name="T67" fmla="*/ 113 h 292"/>
                  <a:gd name="T68" fmla="*/ 18 w 232"/>
                  <a:gd name="T69" fmla="*/ 97 h 292"/>
                  <a:gd name="T70" fmla="*/ 18 w 232"/>
                  <a:gd name="T71" fmla="*/ 85 h 292"/>
                  <a:gd name="T72" fmla="*/ 18 w 232"/>
                  <a:gd name="T73" fmla="*/ 71 h 292"/>
                  <a:gd name="T74" fmla="*/ 19 w 232"/>
                  <a:gd name="T75" fmla="*/ 52 h 292"/>
                  <a:gd name="T76" fmla="*/ 19 w 232"/>
                  <a:gd name="T77" fmla="*/ 33 h 292"/>
                  <a:gd name="T78" fmla="*/ 19 w 232"/>
                  <a:gd name="T79" fmla="*/ 18 h 292"/>
                  <a:gd name="T80" fmla="*/ 29 w 232"/>
                  <a:gd name="T81" fmla="*/ 4 h 292"/>
                  <a:gd name="T82" fmla="*/ 34 w 232"/>
                  <a:gd name="T83" fmla="*/ 0 h 292"/>
                  <a:gd name="T84" fmla="*/ 11 w 232"/>
                  <a:gd name="T85" fmla="*/ 27 h 292"/>
                  <a:gd name="T86" fmla="*/ 11 w 232"/>
                  <a:gd name="T87" fmla="*/ 46 h 292"/>
                  <a:gd name="T88" fmla="*/ 4 w 232"/>
                  <a:gd name="T89" fmla="*/ 75 h 292"/>
                  <a:gd name="T90" fmla="*/ 11 w 232"/>
                  <a:gd name="T91" fmla="*/ 92 h 292"/>
                  <a:gd name="T92" fmla="*/ 4 w 232"/>
                  <a:gd name="T93" fmla="*/ 108 h 292"/>
                  <a:gd name="T94" fmla="*/ 4 w 232"/>
                  <a:gd name="T95" fmla="*/ 125 h 292"/>
                  <a:gd name="T96" fmla="*/ 11 w 232"/>
                  <a:gd name="T97" fmla="*/ 148 h 292"/>
                  <a:gd name="T98" fmla="*/ 10 w 232"/>
                  <a:gd name="T99" fmla="*/ 160 h 292"/>
                  <a:gd name="T100" fmla="*/ 5 w 232"/>
                  <a:gd name="T101" fmla="*/ 175 h 292"/>
                  <a:gd name="T102" fmla="*/ 11 w 232"/>
                  <a:gd name="T103" fmla="*/ 198 h 292"/>
                  <a:gd name="T104" fmla="*/ 11 w 232"/>
                  <a:gd name="T105" fmla="*/ 216 h 292"/>
                  <a:gd name="T106" fmla="*/ 5 w 232"/>
                  <a:gd name="T107" fmla="*/ 236 h 292"/>
                  <a:gd name="T108" fmla="*/ 11 w 232"/>
                  <a:gd name="T109" fmla="*/ 263 h 292"/>
                  <a:gd name="T110" fmla="*/ 31 w 232"/>
                  <a:gd name="T111" fmla="*/ 292 h 292"/>
                  <a:gd name="T112" fmla="*/ 231 w 232"/>
                  <a:gd name="T113" fmla="*/ 2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 h="292">
                    <a:moveTo>
                      <a:pt x="11" y="270"/>
                    </a:moveTo>
                    <a:cubicBezTo>
                      <a:pt x="10" y="269"/>
                      <a:pt x="10" y="269"/>
                      <a:pt x="10" y="269"/>
                    </a:cubicBezTo>
                    <a:cubicBezTo>
                      <a:pt x="9" y="268"/>
                      <a:pt x="9" y="268"/>
                      <a:pt x="10" y="267"/>
                    </a:cubicBezTo>
                    <a:cubicBezTo>
                      <a:pt x="11" y="267"/>
                      <a:pt x="11" y="267"/>
                      <a:pt x="11" y="267"/>
                    </a:cubicBezTo>
                    <a:cubicBezTo>
                      <a:pt x="11" y="268"/>
                      <a:pt x="11" y="269"/>
                      <a:pt x="11" y="270"/>
                    </a:cubicBezTo>
                    <a:moveTo>
                      <a:pt x="11" y="255"/>
                    </a:moveTo>
                    <a:cubicBezTo>
                      <a:pt x="10" y="254"/>
                      <a:pt x="10" y="254"/>
                      <a:pt x="10" y="254"/>
                    </a:cubicBezTo>
                    <a:cubicBezTo>
                      <a:pt x="10" y="253"/>
                      <a:pt x="10" y="253"/>
                      <a:pt x="10" y="253"/>
                    </a:cubicBezTo>
                    <a:cubicBezTo>
                      <a:pt x="10" y="253"/>
                      <a:pt x="10" y="253"/>
                      <a:pt x="10" y="253"/>
                    </a:cubicBezTo>
                    <a:cubicBezTo>
                      <a:pt x="10" y="253"/>
                      <a:pt x="11" y="252"/>
                      <a:pt x="11" y="252"/>
                    </a:cubicBezTo>
                    <a:cubicBezTo>
                      <a:pt x="11" y="253"/>
                      <a:pt x="11" y="254"/>
                      <a:pt x="11" y="255"/>
                    </a:cubicBezTo>
                    <a:moveTo>
                      <a:pt x="11" y="240"/>
                    </a:moveTo>
                    <a:cubicBezTo>
                      <a:pt x="11" y="240"/>
                      <a:pt x="10" y="239"/>
                      <a:pt x="10" y="239"/>
                    </a:cubicBezTo>
                    <a:cubicBezTo>
                      <a:pt x="9" y="239"/>
                      <a:pt x="9" y="239"/>
                      <a:pt x="8" y="238"/>
                    </a:cubicBezTo>
                    <a:cubicBezTo>
                      <a:pt x="8" y="238"/>
                      <a:pt x="8" y="238"/>
                      <a:pt x="8" y="238"/>
                    </a:cubicBezTo>
                    <a:cubicBezTo>
                      <a:pt x="9" y="237"/>
                      <a:pt x="9" y="237"/>
                      <a:pt x="9" y="237"/>
                    </a:cubicBezTo>
                    <a:cubicBezTo>
                      <a:pt x="10" y="237"/>
                      <a:pt x="10" y="237"/>
                      <a:pt x="11" y="237"/>
                    </a:cubicBezTo>
                    <a:cubicBezTo>
                      <a:pt x="11" y="238"/>
                      <a:pt x="11" y="239"/>
                      <a:pt x="11" y="240"/>
                    </a:cubicBezTo>
                    <a:moveTo>
                      <a:pt x="11" y="224"/>
                    </a:moveTo>
                    <a:cubicBezTo>
                      <a:pt x="9" y="224"/>
                      <a:pt x="7" y="223"/>
                      <a:pt x="8" y="221"/>
                    </a:cubicBezTo>
                    <a:cubicBezTo>
                      <a:pt x="9" y="220"/>
                      <a:pt x="10" y="219"/>
                      <a:pt x="11" y="219"/>
                    </a:cubicBezTo>
                    <a:cubicBezTo>
                      <a:pt x="11" y="219"/>
                      <a:pt x="11" y="219"/>
                      <a:pt x="11" y="219"/>
                    </a:cubicBezTo>
                    <a:cubicBezTo>
                      <a:pt x="11" y="221"/>
                      <a:pt x="11" y="223"/>
                      <a:pt x="11" y="224"/>
                    </a:cubicBezTo>
                    <a:moveTo>
                      <a:pt x="11" y="209"/>
                    </a:moveTo>
                    <a:cubicBezTo>
                      <a:pt x="11" y="209"/>
                      <a:pt x="10" y="208"/>
                      <a:pt x="10" y="208"/>
                    </a:cubicBezTo>
                    <a:cubicBezTo>
                      <a:pt x="9" y="208"/>
                      <a:pt x="9" y="208"/>
                      <a:pt x="9" y="208"/>
                    </a:cubicBezTo>
                    <a:cubicBezTo>
                      <a:pt x="9" y="207"/>
                      <a:pt x="9" y="207"/>
                      <a:pt x="9" y="207"/>
                    </a:cubicBezTo>
                    <a:cubicBezTo>
                      <a:pt x="9" y="207"/>
                      <a:pt x="9" y="207"/>
                      <a:pt x="9" y="207"/>
                    </a:cubicBezTo>
                    <a:cubicBezTo>
                      <a:pt x="9" y="207"/>
                      <a:pt x="9" y="207"/>
                      <a:pt x="9" y="207"/>
                    </a:cubicBezTo>
                    <a:cubicBezTo>
                      <a:pt x="9" y="207"/>
                      <a:pt x="9" y="207"/>
                      <a:pt x="9" y="207"/>
                    </a:cubicBezTo>
                    <a:cubicBezTo>
                      <a:pt x="9" y="207"/>
                      <a:pt x="9" y="206"/>
                      <a:pt x="10" y="206"/>
                    </a:cubicBezTo>
                    <a:cubicBezTo>
                      <a:pt x="10" y="206"/>
                      <a:pt x="11" y="206"/>
                      <a:pt x="11" y="206"/>
                    </a:cubicBezTo>
                    <a:cubicBezTo>
                      <a:pt x="11" y="207"/>
                      <a:pt x="11" y="208"/>
                      <a:pt x="11" y="209"/>
                    </a:cubicBezTo>
                    <a:moveTo>
                      <a:pt x="11" y="194"/>
                    </a:moveTo>
                    <a:cubicBezTo>
                      <a:pt x="9" y="193"/>
                      <a:pt x="6" y="192"/>
                      <a:pt x="9" y="191"/>
                    </a:cubicBezTo>
                    <a:cubicBezTo>
                      <a:pt x="10" y="191"/>
                      <a:pt x="10" y="191"/>
                      <a:pt x="11" y="191"/>
                    </a:cubicBezTo>
                    <a:cubicBezTo>
                      <a:pt x="11" y="191"/>
                      <a:pt x="11" y="191"/>
                      <a:pt x="11" y="191"/>
                    </a:cubicBezTo>
                    <a:cubicBezTo>
                      <a:pt x="11" y="192"/>
                      <a:pt x="11" y="193"/>
                      <a:pt x="11" y="194"/>
                    </a:cubicBezTo>
                    <a:moveTo>
                      <a:pt x="11" y="180"/>
                    </a:moveTo>
                    <a:cubicBezTo>
                      <a:pt x="9" y="179"/>
                      <a:pt x="7" y="178"/>
                      <a:pt x="9" y="177"/>
                    </a:cubicBezTo>
                    <a:cubicBezTo>
                      <a:pt x="9" y="177"/>
                      <a:pt x="10" y="177"/>
                      <a:pt x="10" y="177"/>
                    </a:cubicBezTo>
                    <a:cubicBezTo>
                      <a:pt x="10" y="177"/>
                      <a:pt x="11" y="177"/>
                      <a:pt x="11" y="177"/>
                    </a:cubicBezTo>
                    <a:cubicBezTo>
                      <a:pt x="11" y="178"/>
                      <a:pt x="11" y="179"/>
                      <a:pt x="11" y="180"/>
                    </a:cubicBezTo>
                    <a:moveTo>
                      <a:pt x="11" y="167"/>
                    </a:moveTo>
                    <a:cubicBezTo>
                      <a:pt x="10" y="166"/>
                      <a:pt x="8" y="165"/>
                      <a:pt x="10" y="164"/>
                    </a:cubicBezTo>
                    <a:cubicBezTo>
                      <a:pt x="10" y="164"/>
                      <a:pt x="10" y="164"/>
                      <a:pt x="11" y="164"/>
                    </a:cubicBezTo>
                    <a:cubicBezTo>
                      <a:pt x="11" y="164"/>
                      <a:pt x="11" y="164"/>
                      <a:pt x="11" y="164"/>
                    </a:cubicBezTo>
                    <a:cubicBezTo>
                      <a:pt x="11" y="165"/>
                      <a:pt x="11" y="166"/>
                      <a:pt x="11" y="167"/>
                    </a:cubicBezTo>
                    <a:moveTo>
                      <a:pt x="11" y="155"/>
                    </a:moveTo>
                    <a:cubicBezTo>
                      <a:pt x="10" y="154"/>
                      <a:pt x="9" y="153"/>
                      <a:pt x="9" y="153"/>
                    </a:cubicBezTo>
                    <a:cubicBezTo>
                      <a:pt x="9" y="152"/>
                      <a:pt x="10" y="152"/>
                      <a:pt x="11" y="152"/>
                    </a:cubicBezTo>
                    <a:cubicBezTo>
                      <a:pt x="11" y="153"/>
                      <a:pt x="11" y="154"/>
                      <a:pt x="11" y="155"/>
                    </a:cubicBezTo>
                    <a:moveTo>
                      <a:pt x="11" y="140"/>
                    </a:moveTo>
                    <a:cubicBezTo>
                      <a:pt x="11" y="140"/>
                      <a:pt x="10" y="140"/>
                      <a:pt x="9" y="140"/>
                    </a:cubicBezTo>
                    <a:cubicBezTo>
                      <a:pt x="8" y="139"/>
                      <a:pt x="8" y="139"/>
                      <a:pt x="10" y="138"/>
                    </a:cubicBezTo>
                    <a:cubicBezTo>
                      <a:pt x="10" y="138"/>
                      <a:pt x="11" y="138"/>
                      <a:pt x="11" y="138"/>
                    </a:cubicBezTo>
                    <a:cubicBezTo>
                      <a:pt x="11" y="138"/>
                      <a:pt x="11" y="139"/>
                      <a:pt x="11" y="140"/>
                    </a:cubicBezTo>
                    <a:moveTo>
                      <a:pt x="11" y="127"/>
                    </a:moveTo>
                    <a:cubicBezTo>
                      <a:pt x="11" y="127"/>
                      <a:pt x="10" y="127"/>
                      <a:pt x="9" y="127"/>
                    </a:cubicBezTo>
                    <a:cubicBezTo>
                      <a:pt x="9" y="126"/>
                      <a:pt x="9" y="126"/>
                      <a:pt x="8" y="126"/>
                    </a:cubicBezTo>
                    <a:cubicBezTo>
                      <a:pt x="8" y="125"/>
                      <a:pt x="8" y="125"/>
                      <a:pt x="8" y="125"/>
                    </a:cubicBezTo>
                    <a:cubicBezTo>
                      <a:pt x="8" y="125"/>
                      <a:pt x="10" y="124"/>
                      <a:pt x="11" y="124"/>
                    </a:cubicBezTo>
                    <a:cubicBezTo>
                      <a:pt x="11" y="124"/>
                      <a:pt x="11" y="124"/>
                      <a:pt x="11" y="124"/>
                    </a:cubicBezTo>
                    <a:cubicBezTo>
                      <a:pt x="11" y="125"/>
                      <a:pt x="11" y="126"/>
                      <a:pt x="11" y="127"/>
                    </a:cubicBezTo>
                    <a:moveTo>
                      <a:pt x="11" y="113"/>
                    </a:moveTo>
                    <a:cubicBezTo>
                      <a:pt x="10" y="112"/>
                      <a:pt x="10" y="112"/>
                      <a:pt x="9" y="112"/>
                    </a:cubicBezTo>
                    <a:cubicBezTo>
                      <a:pt x="8" y="111"/>
                      <a:pt x="8" y="111"/>
                      <a:pt x="8" y="111"/>
                    </a:cubicBezTo>
                    <a:cubicBezTo>
                      <a:pt x="7" y="110"/>
                      <a:pt x="7" y="110"/>
                      <a:pt x="7" y="110"/>
                    </a:cubicBezTo>
                    <a:cubicBezTo>
                      <a:pt x="8" y="110"/>
                      <a:pt x="9" y="110"/>
                      <a:pt x="10" y="110"/>
                    </a:cubicBezTo>
                    <a:cubicBezTo>
                      <a:pt x="10" y="110"/>
                      <a:pt x="11" y="110"/>
                      <a:pt x="11" y="110"/>
                    </a:cubicBezTo>
                    <a:cubicBezTo>
                      <a:pt x="11" y="111"/>
                      <a:pt x="11" y="112"/>
                      <a:pt x="11" y="113"/>
                    </a:cubicBezTo>
                    <a:moveTo>
                      <a:pt x="11" y="100"/>
                    </a:moveTo>
                    <a:cubicBezTo>
                      <a:pt x="9" y="100"/>
                      <a:pt x="6" y="98"/>
                      <a:pt x="9" y="96"/>
                    </a:cubicBezTo>
                    <a:cubicBezTo>
                      <a:pt x="10" y="96"/>
                      <a:pt x="10" y="96"/>
                      <a:pt x="11" y="95"/>
                    </a:cubicBezTo>
                    <a:cubicBezTo>
                      <a:pt x="11" y="97"/>
                      <a:pt x="11" y="99"/>
                      <a:pt x="11" y="100"/>
                    </a:cubicBezTo>
                    <a:moveTo>
                      <a:pt x="11" y="86"/>
                    </a:moveTo>
                    <a:cubicBezTo>
                      <a:pt x="10" y="85"/>
                      <a:pt x="9" y="84"/>
                      <a:pt x="11" y="83"/>
                    </a:cubicBezTo>
                    <a:cubicBezTo>
                      <a:pt x="11" y="84"/>
                      <a:pt x="11" y="85"/>
                      <a:pt x="11" y="86"/>
                    </a:cubicBezTo>
                    <a:moveTo>
                      <a:pt x="11" y="74"/>
                    </a:moveTo>
                    <a:cubicBezTo>
                      <a:pt x="10" y="74"/>
                      <a:pt x="9" y="74"/>
                      <a:pt x="8" y="73"/>
                    </a:cubicBezTo>
                    <a:cubicBezTo>
                      <a:pt x="8" y="72"/>
                      <a:pt x="8" y="72"/>
                      <a:pt x="8" y="72"/>
                    </a:cubicBezTo>
                    <a:cubicBezTo>
                      <a:pt x="8" y="71"/>
                      <a:pt x="8" y="71"/>
                      <a:pt x="9" y="71"/>
                    </a:cubicBezTo>
                    <a:cubicBezTo>
                      <a:pt x="9" y="70"/>
                      <a:pt x="10" y="69"/>
                      <a:pt x="11" y="69"/>
                    </a:cubicBezTo>
                    <a:cubicBezTo>
                      <a:pt x="11" y="71"/>
                      <a:pt x="11" y="73"/>
                      <a:pt x="11" y="74"/>
                    </a:cubicBezTo>
                    <a:moveTo>
                      <a:pt x="11" y="55"/>
                    </a:moveTo>
                    <a:cubicBezTo>
                      <a:pt x="10" y="55"/>
                      <a:pt x="10" y="54"/>
                      <a:pt x="9" y="54"/>
                    </a:cubicBezTo>
                    <a:cubicBezTo>
                      <a:pt x="7" y="53"/>
                      <a:pt x="7" y="52"/>
                      <a:pt x="9" y="51"/>
                    </a:cubicBezTo>
                    <a:cubicBezTo>
                      <a:pt x="9" y="51"/>
                      <a:pt x="10" y="50"/>
                      <a:pt x="11" y="50"/>
                    </a:cubicBezTo>
                    <a:cubicBezTo>
                      <a:pt x="11" y="52"/>
                      <a:pt x="11" y="53"/>
                      <a:pt x="11" y="55"/>
                    </a:cubicBezTo>
                    <a:moveTo>
                      <a:pt x="11" y="40"/>
                    </a:moveTo>
                    <a:cubicBezTo>
                      <a:pt x="9" y="38"/>
                      <a:pt x="6" y="35"/>
                      <a:pt x="10" y="33"/>
                    </a:cubicBezTo>
                    <a:cubicBezTo>
                      <a:pt x="10" y="33"/>
                      <a:pt x="11" y="33"/>
                      <a:pt x="11" y="33"/>
                    </a:cubicBezTo>
                    <a:cubicBezTo>
                      <a:pt x="11" y="35"/>
                      <a:pt x="11" y="38"/>
                      <a:pt x="11" y="40"/>
                    </a:cubicBezTo>
                    <a:moveTo>
                      <a:pt x="11" y="22"/>
                    </a:moveTo>
                    <a:cubicBezTo>
                      <a:pt x="10" y="22"/>
                      <a:pt x="9" y="21"/>
                      <a:pt x="9" y="21"/>
                    </a:cubicBezTo>
                    <a:cubicBezTo>
                      <a:pt x="9" y="20"/>
                      <a:pt x="9" y="19"/>
                      <a:pt x="10" y="19"/>
                    </a:cubicBezTo>
                    <a:cubicBezTo>
                      <a:pt x="10" y="18"/>
                      <a:pt x="11" y="18"/>
                      <a:pt x="11" y="18"/>
                    </a:cubicBezTo>
                    <a:cubicBezTo>
                      <a:pt x="11" y="19"/>
                      <a:pt x="11" y="21"/>
                      <a:pt x="11" y="22"/>
                    </a:cubicBezTo>
                    <a:moveTo>
                      <a:pt x="34" y="4"/>
                    </a:moveTo>
                    <a:cubicBezTo>
                      <a:pt x="49" y="4"/>
                      <a:pt x="65" y="4"/>
                      <a:pt x="80" y="4"/>
                    </a:cubicBezTo>
                    <a:cubicBezTo>
                      <a:pt x="120" y="4"/>
                      <a:pt x="160" y="4"/>
                      <a:pt x="200" y="4"/>
                    </a:cubicBezTo>
                    <a:cubicBezTo>
                      <a:pt x="202" y="4"/>
                      <a:pt x="206" y="4"/>
                      <a:pt x="209" y="4"/>
                    </a:cubicBezTo>
                    <a:cubicBezTo>
                      <a:pt x="218" y="4"/>
                      <a:pt x="227" y="5"/>
                      <a:pt x="227" y="16"/>
                    </a:cubicBezTo>
                    <a:cubicBezTo>
                      <a:pt x="227" y="24"/>
                      <a:pt x="227" y="32"/>
                      <a:pt x="227" y="40"/>
                    </a:cubicBezTo>
                    <a:cubicBezTo>
                      <a:pt x="227" y="115"/>
                      <a:pt x="227" y="190"/>
                      <a:pt x="227" y="265"/>
                    </a:cubicBezTo>
                    <a:cubicBezTo>
                      <a:pt x="227" y="269"/>
                      <a:pt x="227" y="273"/>
                      <a:pt x="227" y="277"/>
                    </a:cubicBezTo>
                    <a:cubicBezTo>
                      <a:pt x="226" y="287"/>
                      <a:pt x="217" y="288"/>
                      <a:pt x="207" y="288"/>
                    </a:cubicBezTo>
                    <a:cubicBezTo>
                      <a:pt x="203" y="288"/>
                      <a:pt x="198" y="288"/>
                      <a:pt x="195" y="288"/>
                    </a:cubicBezTo>
                    <a:cubicBezTo>
                      <a:pt x="176" y="288"/>
                      <a:pt x="157" y="288"/>
                      <a:pt x="138" y="288"/>
                    </a:cubicBezTo>
                    <a:cubicBezTo>
                      <a:pt x="102" y="288"/>
                      <a:pt x="66" y="288"/>
                      <a:pt x="31" y="288"/>
                    </a:cubicBezTo>
                    <a:cubicBezTo>
                      <a:pt x="23" y="288"/>
                      <a:pt x="16" y="286"/>
                      <a:pt x="15" y="277"/>
                    </a:cubicBezTo>
                    <a:cubicBezTo>
                      <a:pt x="15" y="275"/>
                      <a:pt x="15" y="273"/>
                      <a:pt x="15" y="271"/>
                    </a:cubicBezTo>
                    <a:cubicBezTo>
                      <a:pt x="15" y="270"/>
                      <a:pt x="15" y="269"/>
                      <a:pt x="15" y="267"/>
                    </a:cubicBezTo>
                    <a:cubicBezTo>
                      <a:pt x="16" y="268"/>
                      <a:pt x="17" y="268"/>
                      <a:pt x="17" y="269"/>
                    </a:cubicBezTo>
                    <a:cubicBezTo>
                      <a:pt x="18" y="269"/>
                      <a:pt x="18" y="269"/>
                      <a:pt x="18" y="269"/>
                    </a:cubicBezTo>
                    <a:cubicBezTo>
                      <a:pt x="20" y="269"/>
                      <a:pt x="21" y="266"/>
                      <a:pt x="19" y="265"/>
                    </a:cubicBezTo>
                    <a:cubicBezTo>
                      <a:pt x="18" y="264"/>
                      <a:pt x="17" y="263"/>
                      <a:pt x="15" y="263"/>
                    </a:cubicBezTo>
                    <a:cubicBezTo>
                      <a:pt x="15" y="260"/>
                      <a:pt x="15" y="256"/>
                      <a:pt x="15" y="253"/>
                    </a:cubicBezTo>
                    <a:cubicBezTo>
                      <a:pt x="16" y="253"/>
                      <a:pt x="18" y="254"/>
                      <a:pt x="19" y="254"/>
                    </a:cubicBezTo>
                    <a:cubicBezTo>
                      <a:pt x="19" y="254"/>
                      <a:pt x="19" y="254"/>
                      <a:pt x="19" y="254"/>
                    </a:cubicBezTo>
                    <a:cubicBezTo>
                      <a:pt x="21" y="254"/>
                      <a:pt x="22" y="251"/>
                      <a:pt x="20" y="250"/>
                    </a:cubicBezTo>
                    <a:cubicBezTo>
                      <a:pt x="18" y="250"/>
                      <a:pt x="17" y="249"/>
                      <a:pt x="15" y="249"/>
                    </a:cubicBezTo>
                    <a:cubicBezTo>
                      <a:pt x="15" y="245"/>
                      <a:pt x="15" y="242"/>
                      <a:pt x="15" y="238"/>
                    </a:cubicBezTo>
                    <a:cubicBezTo>
                      <a:pt x="16" y="238"/>
                      <a:pt x="17" y="239"/>
                      <a:pt x="18" y="239"/>
                    </a:cubicBezTo>
                    <a:cubicBezTo>
                      <a:pt x="18" y="239"/>
                      <a:pt x="18" y="239"/>
                      <a:pt x="19" y="239"/>
                    </a:cubicBezTo>
                    <a:cubicBezTo>
                      <a:pt x="20" y="239"/>
                      <a:pt x="21" y="236"/>
                      <a:pt x="19" y="235"/>
                    </a:cubicBezTo>
                    <a:cubicBezTo>
                      <a:pt x="18" y="235"/>
                      <a:pt x="16" y="234"/>
                      <a:pt x="15" y="234"/>
                    </a:cubicBezTo>
                    <a:cubicBezTo>
                      <a:pt x="15" y="229"/>
                      <a:pt x="15" y="225"/>
                      <a:pt x="15" y="220"/>
                    </a:cubicBezTo>
                    <a:cubicBezTo>
                      <a:pt x="17" y="221"/>
                      <a:pt x="18" y="222"/>
                      <a:pt x="19" y="222"/>
                    </a:cubicBezTo>
                    <a:cubicBezTo>
                      <a:pt x="19" y="222"/>
                      <a:pt x="19" y="222"/>
                      <a:pt x="19" y="222"/>
                    </a:cubicBezTo>
                    <a:cubicBezTo>
                      <a:pt x="21" y="222"/>
                      <a:pt x="22" y="219"/>
                      <a:pt x="20" y="218"/>
                    </a:cubicBezTo>
                    <a:cubicBezTo>
                      <a:pt x="18" y="218"/>
                      <a:pt x="17" y="217"/>
                      <a:pt x="15" y="216"/>
                    </a:cubicBezTo>
                    <a:cubicBezTo>
                      <a:pt x="15" y="213"/>
                      <a:pt x="15" y="209"/>
                      <a:pt x="15" y="206"/>
                    </a:cubicBezTo>
                    <a:cubicBezTo>
                      <a:pt x="16" y="206"/>
                      <a:pt x="17" y="207"/>
                      <a:pt x="18" y="207"/>
                    </a:cubicBezTo>
                    <a:cubicBezTo>
                      <a:pt x="18" y="208"/>
                      <a:pt x="19" y="208"/>
                      <a:pt x="19" y="208"/>
                    </a:cubicBezTo>
                    <a:cubicBezTo>
                      <a:pt x="21" y="208"/>
                      <a:pt x="22" y="207"/>
                      <a:pt x="21" y="205"/>
                    </a:cubicBezTo>
                    <a:cubicBezTo>
                      <a:pt x="20" y="203"/>
                      <a:pt x="17" y="202"/>
                      <a:pt x="15" y="201"/>
                    </a:cubicBezTo>
                    <a:cubicBezTo>
                      <a:pt x="15" y="198"/>
                      <a:pt x="15" y="195"/>
                      <a:pt x="15" y="192"/>
                    </a:cubicBezTo>
                    <a:cubicBezTo>
                      <a:pt x="16" y="192"/>
                      <a:pt x="17" y="193"/>
                      <a:pt x="18" y="193"/>
                    </a:cubicBezTo>
                    <a:cubicBezTo>
                      <a:pt x="18" y="194"/>
                      <a:pt x="19" y="194"/>
                      <a:pt x="19" y="194"/>
                    </a:cubicBezTo>
                    <a:cubicBezTo>
                      <a:pt x="20" y="194"/>
                      <a:pt x="22" y="191"/>
                      <a:pt x="20" y="190"/>
                    </a:cubicBezTo>
                    <a:cubicBezTo>
                      <a:pt x="19" y="189"/>
                      <a:pt x="17" y="188"/>
                      <a:pt x="15" y="188"/>
                    </a:cubicBezTo>
                    <a:cubicBezTo>
                      <a:pt x="15" y="185"/>
                      <a:pt x="15" y="182"/>
                      <a:pt x="15" y="178"/>
                    </a:cubicBezTo>
                    <a:cubicBezTo>
                      <a:pt x="16" y="179"/>
                      <a:pt x="17" y="179"/>
                      <a:pt x="17" y="180"/>
                    </a:cubicBezTo>
                    <a:cubicBezTo>
                      <a:pt x="18" y="180"/>
                      <a:pt x="18" y="180"/>
                      <a:pt x="18" y="180"/>
                    </a:cubicBezTo>
                    <a:cubicBezTo>
                      <a:pt x="20" y="180"/>
                      <a:pt x="21" y="177"/>
                      <a:pt x="19" y="176"/>
                    </a:cubicBezTo>
                    <a:cubicBezTo>
                      <a:pt x="18" y="175"/>
                      <a:pt x="17" y="175"/>
                      <a:pt x="15" y="174"/>
                    </a:cubicBezTo>
                    <a:cubicBezTo>
                      <a:pt x="15" y="171"/>
                      <a:pt x="15" y="168"/>
                      <a:pt x="15" y="165"/>
                    </a:cubicBezTo>
                    <a:cubicBezTo>
                      <a:pt x="16" y="166"/>
                      <a:pt x="17" y="166"/>
                      <a:pt x="18" y="167"/>
                    </a:cubicBezTo>
                    <a:cubicBezTo>
                      <a:pt x="19" y="167"/>
                      <a:pt x="19" y="167"/>
                      <a:pt x="19" y="167"/>
                    </a:cubicBezTo>
                    <a:cubicBezTo>
                      <a:pt x="21" y="167"/>
                      <a:pt x="22" y="163"/>
                      <a:pt x="19" y="163"/>
                    </a:cubicBezTo>
                    <a:cubicBezTo>
                      <a:pt x="18" y="162"/>
                      <a:pt x="17" y="162"/>
                      <a:pt x="15" y="161"/>
                    </a:cubicBezTo>
                    <a:cubicBezTo>
                      <a:pt x="15" y="158"/>
                      <a:pt x="15" y="156"/>
                      <a:pt x="15" y="153"/>
                    </a:cubicBezTo>
                    <a:cubicBezTo>
                      <a:pt x="16" y="153"/>
                      <a:pt x="17" y="153"/>
                      <a:pt x="17" y="154"/>
                    </a:cubicBezTo>
                    <a:cubicBezTo>
                      <a:pt x="18" y="154"/>
                      <a:pt x="18" y="154"/>
                      <a:pt x="18" y="154"/>
                    </a:cubicBezTo>
                    <a:cubicBezTo>
                      <a:pt x="20" y="154"/>
                      <a:pt x="21" y="151"/>
                      <a:pt x="19" y="150"/>
                    </a:cubicBezTo>
                    <a:cubicBezTo>
                      <a:pt x="17" y="149"/>
                      <a:pt x="16" y="149"/>
                      <a:pt x="15" y="149"/>
                    </a:cubicBezTo>
                    <a:cubicBezTo>
                      <a:pt x="15" y="145"/>
                      <a:pt x="15" y="142"/>
                      <a:pt x="15" y="138"/>
                    </a:cubicBezTo>
                    <a:cubicBezTo>
                      <a:pt x="16" y="138"/>
                      <a:pt x="17" y="139"/>
                      <a:pt x="18" y="139"/>
                    </a:cubicBezTo>
                    <a:cubicBezTo>
                      <a:pt x="18" y="139"/>
                      <a:pt x="18" y="139"/>
                      <a:pt x="19" y="139"/>
                    </a:cubicBezTo>
                    <a:cubicBezTo>
                      <a:pt x="20" y="139"/>
                      <a:pt x="21" y="136"/>
                      <a:pt x="19" y="135"/>
                    </a:cubicBezTo>
                    <a:cubicBezTo>
                      <a:pt x="18" y="135"/>
                      <a:pt x="16" y="134"/>
                      <a:pt x="15" y="134"/>
                    </a:cubicBezTo>
                    <a:cubicBezTo>
                      <a:pt x="15" y="131"/>
                      <a:pt x="15" y="128"/>
                      <a:pt x="15" y="125"/>
                    </a:cubicBezTo>
                    <a:cubicBezTo>
                      <a:pt x="16" y="125"/>
                      <a:pt x="16" y="125"/>
                      <a:pt x="17" y="126"/>
                    </a:cubicBezTo>
                    <a:cubicBezTo>
                      <a:pt x="17" y="126"/>
                      <a:pt x="17" y="126"/>
                      <a:pt x="18" y="126"/>
                    </a:cubicBezTo>
                    <a:cubicBezTo>
                      <a:pt x="20" y="126"/>
                      <a:pt x="20" y="123"/>
                      <a:pt x="18" y="122"/>
                    </a:cubicBezTo>
                    <a:cubicBezTo>
                      <a:pt x="17" y="122"/>
                      <a:pt x="16" y="121"/>
                      <a:pt x="15" y="121"/>
                    </a:cubicBezTo>
                    <a:cubicBezTo>
                      <a:pt x="15" y="118"/>
                      <a:pt x="15" y="115"/>
                      <a:pt x="15" y="111"/>
                    </a:cubicBezTo>
                    <a:cubicBezTo>
                      <a:pt x="15" y="112"/>
                      <a:pt x="16" y="112"/>
                      <a:pt x="16" y="112"/>
                    </a:cubicBezTo>
                    <a:cubicBezTo>
                      <a:pt x="17" y="113"/>
                      <a:pt x="17" y="113"/>
                      <a:pt x="17" y="113"/>
                    </a:cubicBezTo>
                    <a:cubicBezTo>
                      <a:pt x="19" y="113"/>
                      <a:pt x="20" y="111"/>
                      <a:pt x="19" y="109"/>
                    </a:cubicBezTo>
                    <a:cubicBezTo>
                      <a:pt x="18" y="109"/>
                      <a:pt x="17" y="108"/>
                      <a:pt x="15" y="107"/>
                    </a:cubicBezTo>
                    <a:cubicBezTo>
                      <a:pt x="15" y="103"/>
                      <a:pt x="15" y="100"/>
                      <a:pt x="15" y="96"/>
                    </a:cubicBezTo>
                    <a:cubicBezTo>
                      <a:pt x="16" y="96"/>
                      <a:pt x="17" y="97"/>
                      <a:pt x="17" y="97"/>
                    </a:cubicBezTo>
                    <a:cubicBezTo>
                      <a:pt x="18" y="97"/>
                      <a:pt x="18" y="97"/>
                      <a:pt x="18" y="97"/>
                    </a:cubicBezTo>
                    <a:cubicBezTo>
                      <a:pt x="20" y="97"/>
                      <a:pt x="21" y="95"/>
                      <a:pt x="19" y="94"/>
                    </a:cubicBezTo>
                    <a:cubicBezTo>
                      <a:pt x="18" y="93"/>
                      <a:pt x="17" y="92"/>
                      <a:pt x="15" y="92"/>
                    </a:cubicBezTo>
                    <a:cubicBezTo>
                      <a:pt x="15" y="89"/>
                      <a:pt x="15" y="86"/>
                      <a:pt x="15" y="84"/>
                    </a:cubicBezTo>
                    <a:cubicBezTo>
                      <a:pt x="16" y="84"/>
                      <a:pt x="16" y="84"/>
                      <a:pt x="17" y="85"/>
                    </a:cubicBezTo>
                    <a:cubicBezTo>
                      <a:pt x="17" y="85"/>
                      <a:pt x="18" y="85"/>
                      <a:pt x="18" y="85"/>
                    </a:cubicBezTo>
                    <a:cubicBezTo>
                      <a:pt x="20" y="85"/>
                      <a:pt x="21" y="82"/>
                      <a:pt x="19" y="81"/>
                    </a:cubicBezTo>
                    <a:cubicBezTo>
                      <a:pt x="18" y="80"/>
                      <a:pt x="17" y="80"/>
                      <a:pt x="15" y="79"/>
                    </a:cubicBezTo>
                    <a:cubicBezTo>
                      <a:pt x="15" y="76"/>
                      <a:pt x="15" y="73"/>
                      <a:pt x="15" y="69"/>
                    </a:cubicBezTo>
                    <a:cubicBezTo>
                      <a:pt x="16" y="69"/>
                      <a:pt x="17" y="70"/>
                      <a:pt x="17" y="70"/>
                    </a:cubicBezTo>
                    <a:cubicBezTo>
                      <a:pt x="18" y="71"/>
                      <a:pt x="18" y="71"/>
                      <a:pt x="18" y="71"/>
                    </a:cubicBezTo>
                    <a:cubicBezTo>
                      <a:pt x="20" y="71"/>
                      <a:pt x="21" y="68"/>
                      <a:pt x="19" y="67"/>
                    </a:cubicBezTo>
                    <a:cubicBezTo>
                      <a:pt x="18" y="66"/>
                      <a:pt x="17" y="65"/>
                      <a:pt x="15" y="65"/>
                    </a:cubicBezTo>
                    <a:cubicBezTo>
                      <a:pt x="15" y="60"/>
                      <a:pt x="15" y="55"/>
                      <a:pt x="15" y="50"/>
                    </a:cubicBezTo>
                    <a:cubicBezTo>
                      <a:pt x="16" y="51"/>
                      <a:pt x="17" y="51"/>
                      <a:pt x="18" y="52"/>
                    </a:cubicBezTo>
                    <a:cubicBezTo>
                      <a:pt x="18" y="52"/>
                      <a:pt x="19" y="52"/>
                      <a:pt x="19" y="52"/>
                    </a:cubicBezTo>
                    <a:cubicBezTo>
                      <a:pt x="21" y="52"/>
                      <a:pt x="22" y="49"/>
                      <a:pt x="20" y="48"/>
                    </a:cubicBezTo>
                    <a:cubicBezTo>
                      <a:pt x="19" y="47"/>
                      <a:pt x="17" y="47"/>
                      <a:pt x="15" y="46"/>
                    </a:cubicBezTo>
                    <a:cubicBezTo>
                      <a:pt x="15" y="42"/>
                      <a:pt x="15" y="37"/>
                      <a:pt x="15" y="33"/>
                    </a:cubicBezTo>
                    <a:cubicBezTo>
                      <a:pt x="16" y="33"/>
                      <a:pt x="17" y="33"/>
                      <a:pt x="19" y="33"/>
                    </a:cubicBezTo>
                    <a:cubicBezTo>
                      <a:pt x="19" y="33"/>
                      <a:pt x="19" y="33"/>
                      <a:pt x="19" y="33"/>
                    </a:cubicBezTo>
                    <a:cubicBezTo>
                      <a:pt x="21" y="33"/>
                      <a:pt x="22" y="30"/>
                      <a:pt x="20" y="29"/>
                    </a:cubicBezTo>
                    <a:cubicBezTo>
                      <a:pt x="18" y="29"/>
                      <a:pt x="17" y="29"/>
                      <a:pt x="15" y="29"/>
                    </a:cubicBezTo>
                    <a:cubicBezTo>
                      <a:pt x="15" y="25"/>
                      <a:pt x="15" y="22"/>
                      <a:pt x="15" y="18"/>
                    </a:cubicBezTo>
                    <a:cubicBezTo>
                      <a:pt x="15" y="18"/>
                      <a:pt x="15" y="17"/>
                      <a:pt x="15" y="17"/>
                    </a:cubicBezTo>
                    <a:cubicBezTo>
                      <a:pt x="16" y="17"/>
                      <a:pt x="18" y="17"/>
                      <a:pt x="19" y="18"/>
                    </a:cubicBezTo>
                    <a:cubicBezTo>
                      <a:pt x="19" y="18"/>
                      <a:pt x="19" y="18"/>
                      <a:pt x="20" y="18"/>
                    </a:cubicBezTo>
                    <a:cubicBezTo>
                      <a:pt x="22" y="18"/>
                      <a:pt x="23" y="15"/>
                      <a:pt x="21" y="14"/>
                    </a:cubicBezTo>
                    <a:cubicBezTo>
                      <a:pt x="19" y="14"/>
                      <a:pt x="17" y="13"/>
                      <a:pt x="16" y="13"/>
                    </a:cubicBezTo>
                    <a:cubicBezTo>
                      <a:pt x="17" y="8"/>
                      <a:pt x="20" y="4"/>
                      <a:pt x="26" y="4"/>
                    </a:cubicBezTo>
                    <a:cubicBezTo>
                      <a:pt x="27" y="4"/>
                      <a:pt x="28" y="4"/>
                      <a:pt x="29" y="4"/>
                    </a:cubicBezTo>
                    <a:cubicBezTo>
                      <a:pt x="30" y="4"/>
                      <a:pt x="32" y="4"/>
                      <a:pt x="34" y="4"/>
                    </a:cubicBezTo>
                    <a:moveTo>
                      <a:pt x="210" y="0"/>
                    </a:moveTo>
                    <a:cubicBezTo>
                      <a:pt x="206" y="0"/>
                      <a:pt x="203" y="0"/>
                      <a:pt x="200" y="0"/>
                    </a:cubicBezTo>
                    <a:cubicBezTo>
                      <a:pt x="182" y="0"/>
                      <a:pt x="163" y="0"/>
                      <a:pt x="145" y="0"/>
                    </a:cubicBezTo>
                    <a:cubicBezTo>
                      <a:pt x="108" y="0"/>
                      <a:pt x="71" y="0"/>
                      <a:pt x="34" y="0"/>
                    </a:cubicBezTo>
                    <a:cubicBezTo>
                      <a:pt x="31" y="0"/>
                      <a:pt x="29" y="0"/>
                      <a:pt x="26" y="0"/>
                    </a:cubicBezTo>
                    <a:cubicBezTo>
                      <a:pt x="19" y="0"/>
                      <a:pt x="12" y="6"/>
                      <a:pt x="11" y="13"/>
                    </a:cubicBezTo>
                    <a:cubicBezTo>
                      <a:pt x="10" y="14"/>
                      <a:pt x="8" y="15"/>
                      <a:pt x="7" y="16"/>
                    </a:cubicBezTo>
                    <a:cubicBezTo>
                      <a:pt x="5" y="18"/>
                      <a:pt x="4" y="20"/>
                      <a:pt x="5" y="22"/>
                    </a:cubicBezTo>
                    <a:cubicBezTo>
                      <a:pt x="6" y="25"/>
                      <a:pt x="9" y="26"/>
                      <a:pt x="11" y="27"/>
                    </a:cubicBezTo>
                    <a:cubicBezTo>
                      <a:pt x="11" y="27"/>
                      <a:pt x="11" y="28"/>
                      <a:pt x="11" y="29"/>
                    </a:cubicBezTo>
                    <a:cubicBezTo>
                      <a:pt x="9" y="29"/>
                      <a:pt x="7" y="30"/>
                      <a:pt x="6" y="31"/>
                    </a:cubicBezTo>
                    <a:cubicBezTo>
                      <a:pt x="4" y="33"/>
                      <a:pt x="3" y="37"/>
                      <a:pt x="5" y="39"/>
                    </a:cubicBezTo>
                    <a:cubicBezTo>
                      <a:pt x="6" y="42"/>
                      <a:pt x="8" y="44"/>
                      <a:pt x="11" y="45"/>
                    </a:cubicBezTo>
                    <a:cubicBezTo>
                      <a:pt x="11" y="45"/>
                      <a:pt x="11" y="46"/>
                      <a:pt x="11" y="46"/>
                    </a:cubicBezTo>
                    <a:cubicBezTo>
                      <a:pt x="8" y="46"/>
                      <a:pt x="6" y="47"/>
                      <a:pt x="4" y="50"/>
                    </a:cubicBezTo>
                    <a:cubicBezTo>
                      <a:pt x="1" y="55"/>
                      <a:pt x="7" y="58"/>
                      <a:pt x="11" y="59"/>
                    </a:cubicBezTo>
                    <a:cubicBezTo>
                      <a:pt x="11" y="61"/>
                      <a:pt x="11" y="63"/>
                      <a:pt x="11" y="65"/>
                    </a:cubicBezTo>
                    <a:cubicBezTo>
                      <a:pt x="9" y="65"/>
                      <a:pt x="7" y="66"/>
                      <a:pt x="5" y="68"/>
                    </a:cubicBezTo>
                    <a:cubicBezTo>
                      <a:pt x="4" y="70"/>
                      <a:pt x="3" y="72"/>
                      <a:pt x="4" y="75"/>
                    </a:cubicBezTo>
                    <a:cubicBezTo>
                      <a:pt x="6" y="77"/>
                      <a:pt x="9" y="78"/>
                      <a:pt x="11" y="78"/>
                    </a:cubicBezTo>
                    <a:cubicBezTo>
                      <a:pt x="11" y="79"/>
                      <a:pt x="11" y="79"/>
                      <a:pt x="11" y="79"/>
                    </a:cubicBezTo>
                    <a:cubicBezTo>
                      <a:pt x="10" y="79"/>
                      <a:pt x="9" y="80"/>
                      <a:pt x="8" y="80"/>
                    </a:cubicBezTo>
                    <a:cubicBezTo>
                      <a:pt x="4" y="84"/>
                      <a:pt x="7" y="89"/>
                      <a:pt x="11" y="91"/>
                    </a:cubicBezTo>
                    <a:cubicBezTo>
                      <a:pt x="11" y="92"/>
                      <a:pt x="11" y="92"/>
                      <a:pt x="11" y="92"/>
                    </a:cubicBezTo>
                    <a:cubicBezTo>
                      <a:pt x="9" y="92"/>
                      <a:pt x="7" y="92"/>
                      <a:pt x="5" y="94"/>
                    </a:cubicBezTo>
                    <a:cubicBezTo>
                      <a:pt x="2" y="99"/>
                      <a:pt x="6" y="104"/>
                      <a:pt x="11" y="104"/>
                    </a:cubicBezTo>
                    <a:cubicBezTo>
                      <a:pt x="11" y="105"/>
                      <a:pt x="11" y="105"/>
                      <a:pt x="11" y="106"/>
                    </a:cubicBezTo>
                    <a:cubicBezTo>
                      <a:pt x="11" y="106"/>
                      <a:pt x="10" y="106"/>
                      <a:pt x="10" y="106"/>
                    </a:cubicBezTo>
                    <a:cubicBezTo>
                      <a:pt x="7" y="106"/>
                      <a:pt x="5" y="106"/>
                      <a:pt x="4" y="108"/>
                    </a:cubicBezTo>
                    <a:cubicBezTo>
                      <a:pt x="1" y="112"/>
                      <a:pt x="7" y="116"/>
                      <a:pt x="11" y="117"/>
                    </a:cubicBezTo>
                    <a:cubicBezTo>
                      <a:pt x="11" y="118"/>
                      <a:pt x="11" y="119"/>
                      <a:pt x="11" y="120"/>
                    </a:cubicBezTo>
                    <a:cubicBezTo>
                      <a:pt x="11" y="120"/>
                      <a:pt x="11" y="120"/>
                      <a:pt x="11" y="120"/>
                    </a:cubicBezTo>
                    <a:cubicBezTo>
                      <a:pt x="10" y="120"/>
                      <a:pt x="9" y="120"/>
                      <a:pt x="9" y="121"/>
                    </a:cubicBezTo>
                    <a:cubicBezTo>
                      <a:pt x="7" y="121"/>
                      <a:pt x="5" y="123"/>
                      <a:pt x="4" y="125"/>
                    </a:cubicBezTo>
                    <a:cubicBezTo>
                      <a:pt x="4" y="128"/>
                      <a:pt x="8" y="131"/>
                      <a:pt x="11" y="131"/>
                    </a:cubicBezTo>
                    <a:cubicBezTo>
                      <a:pt x="11" y="132"/>
                      <a:pt x="11" y="133"/>
                      <a:pt x="11" y="134"/>
                    </a:cubicBezTo>
                    <a:cubicBezTo>
                      <a:pt x="9" y="134"/>
                      <a:pt x="7" y="135"/>
                      <a:pt x="5" y="137"/>
                    </a:cubicBezTo>
                    <a:cubicBezTo>
                      <a:pt x="2" y="141"/>
                      <a:pt x="8" y="143"/>
                      <a:pt x="11" y="145"/>
                    </a:cubicBezTo>
                    <a:cubicBezTo>
                      <a:pt x="11" y="146"/>
                      <a:pt x="11" y="147"/>
                      <a:pt x="11" y="148"/>
                    </a:cubicBezTo>
                    <a:cubicBezTo>
                      <a:pt x="11" y="148"/>
                      <a:pt x="10" y="148"/>
                      <a:pt x="9" y="148"/>
                    </a:cubicBezTo>
                    <a:cubicBezTo>
                      <a:pt x="7" y="149"/>
                      <a:pt x="5" y="150"/>
                      <a:pt x="5" y="152"/>
                    </a:cubicBezTo>
                    <a:cubicBezTo>
                      <a:pt x="4" y="155"/>
                      <a:pt x="8" y="158"/>
                      <a:pt x="11" y="159"/>
                    </a:cubicBezTo>
                    <a:cubicBezTo>
                      <a:pt x="11" y="159"/>
                      <a:pt x="11" y="160"/>
                      <a:pt x="11" y="160"/>
                    </a:cubicBezTo>
                    <a:cubicBezTo>
                      <a:pt x="11" y="160"/>
                      <a:pt x="11" y="160"/>
                      <a:pt x="10" y="160"/>
                    </a:cubicBezTo>
                    <a:cubicBezTo>
                      <a:pt x="9" y="160"/>
                      <a:pt x="7" y="160"/>
                      <a:pt x="6" y="162"/>
                    </a:cubicBezTo>
                    <a:cubicBezTo>
                      <a:pt x="3" y="166"/>
                      <a:pt x="7" y="170"/>
                      <a:pt x="11" y="171"/>
                    </a:cubicBezTo>
                    <a:cubicBezTo>
                      <a:pt x="11" y="172"/>
                      <a:pt x="11" y="173"/>
                      <a:pt x="11" y="173"/>
                    </a:cubicBezTo>
                    <a:cubicBezTo>
                      <a:pt x="11" y="173"/>
                      <a:pt x="10" y="173"/>
                      <a:pt x="10" y="173"/>
                    </a:cubicBezTo>
                    <a:cubicBezTo>
                      <a:pt x="8" y="173"/>
                      <a:pt x="7" y="174"/>
                      <a:pt x="5" y="175"/>
                    </a:cubicBezTo>
                    <a:cubicBezTo>
                      <a:pt x="0" y="179"/>
                      <a:pt x="7" y="184"/>
                      <a:pt x="11" y="185"/>
                    </a:cubicBezTo>
                    <a:cubicBezTo>
                      <a:pt x="11" y="185"/>
                      <a:pt x="11" y="186"/>
                      <a:pt x="11" y="187"/>
                    </a:cubicBezTo>
                    <a:cubicBezTo>
                      <a:pt x="11" y="187"/>
                      <a:pt x="11" y="187"/>
                      <a:pt x="11" y="187"/>
                    </a:cubicBezTo>
                    <a:cubicBezTo>
                      <a:pt x="9" y="187"/>
                      <a:pt x="7" y="188"/>
                      <a:pt x="5" y="189"/>
                    </a:cubicBezTo>
                    <a:cubicBezTo>
                      <a:pt x="1" y="193"/>
                      <a:pt x="7" y="197"/>
                      <a:pt x="11" y="198"/>
                    </a:cubicBezTo>
                    <a:cubicBezTo>
                      <a:pt x="11" y="199"/>
                      <a:pt x="11" y="200"/>
                      <a:pt x="11" y="201"/>
                    </a:cubicBezTo>
                    <a:cubicBezTo>
                      <a:pt x="10" y="202"/>
                      <a:pt x="9" y="202"/>
                      <a:pt x="8" y="203"/>
                    </a:cubicBezTo>
                    <a:cubicBezTo>
                      <a:pt x="6" y="204"/>
                      <a:pt x="4" y="206"/>
                      <a:pt x="5" y="208"/>
                    </a:cubicBezTo>
                    <a:cubicBezTo>
                      <a:pt x="6" y="211"/>
                      <a:pt x="9" y="212"/>
                      <a:pt x="11" y="213"/>
                    </a:cubicBezTo>
                    <a:cubicBezTo>
                      <a:pt x="11" y="214"/>
                      <a:pt x="11" y="215"/>
                      <a:pt x="11" y="216"/>
                    </a:cubicBezTo>
                    <a:cubicBezTo>
                      <a:pt x="11" y="216"/>
                      <a:pt x="11" y="216"/>
                      <a:pt x="11" y="216"/>
                    </a:cubicBezTo>
                    <a:cubicBezTo>
                      <a:pt x="8" y="216"/>
                      <a:pt x="6" y="217"/>
                      <a:pt x="4" y="219"/>
                    </a:cubicBezTo>
                    <a:cubicBezTo>
                      <a:pt x="1" y="224"/>
                      <a:pt x="7" y="227"/>
                      <a:pt x="11" y="228"/>
                    </a:cubicBezTo>
                    <a:cubicBezTo>
                      <a:pt x="11" y="230"/>
                      <a:pt x="11" y="231"/>
                      <a:pt x="11" y="233"/>
                    </a:cubicBezTo>
                    <a:cubicBezTo>
                      <a:pt x="9" y="233"/>
                      <a:pt x="6" y="234"/>
                      <a:pt x="5" y="236"/>
                    </a:cubicBezTo>
                    <a:cubicBezTo>
                      <a:pt x="2" y="240"/>
                      <a:pt x="8" y="243"/>
                      <a:pt x="11" y="244"/>
                    </a:cubicBezTo>
                    <a:cubicBezTo>
                      <a:pt x="11" y="245"/>
                      <a:pt x="11" y="247"/>
                      <a:pt x="11" y="248"/>
                    </a:cubicBezTo>
                    <a:cubicBezTo>
                      <a:pt x="9" y="249"/>
                      <a:pt x="8" y="249"/>
                      <a:pt x="6" y="251"/>
                    </a:cubicBezTo>
                    <a:cubicBezTo>
                      <a:pt x="4" y="254"/>
                      <a:pt x="8" y="258"/>
                      <a:pt x="11" y="259"/>
                    </a:cubicBezTo>
                    <a:cubicBezTo>
                      <a:pt x="11" y="260"/>
                      <a:pt x="11" y="262"/>
                      <a:pt x="11" y="263"/>
                    </a:cubicBezTo>
                    <a:cubicBezTo>
                      <a:pt x="10" y="263"/>
                      <a:pt x="8" y="264"/>
                      <a:pt x="7" y="265"/>
                    </a:cubicBezTo>
                    <a:cubicBezTo>
                      <a:pt x="3" y="268"/>
                      <a:pt x="7" y="273"/>
                      <a:pt x="11" y="274"/>
                    </a:cubicBezTo>
                    <a:cubicBezTo>
                      <a:pt x="11" y="281"/>
                      <a:pt x="13" y="287"/>
                      <a:pt x="20" y="291"/>
                    </a:cubicBezTo>
                    <a:cubicBezTo>
                      <a:pt x="23" y="292"/>
                      <a:pt x="25" y="292"/>
                      <a:pt x="28" y="292"/>
                    </a:cubicBezTo>
                    <a:cubicBezTo>
                      <a:pt x="29" y="292"/>
                      <a:pt x="30" y="292"/>
                      <a:pt x="31" y="292"/>
                    </a:cubicBezTo>
                    <a:cubicBezTo>
                      <a:pt x="37" y="292"/>
                      <a:pt x="42" y="292"/>
                      <a:pt x="48" y="292"/>
                    </a:cubicBezTo>
                    <a:cubicBezTo>
                      <a:pt x="89" y="292"/>
                      <a:pt x="129" y="292"/>
                      <a:pt x="170" y="292"/>
                    </a:cubicBezTo>
                    <a:cubicBezTo>
                      <a:pt x="183" y="292"/>
                      <a:pt x="196" y="292"/>
                      <a:pt x="208" y="292"/>
                    </a:cubicBezTo>
                    <a:cubicBezTo>
                      <a:pt x="219" y="292"/>
                      <a:pt x="230" y="290"/>
                      <a:pt x="231" y="277"/>
                    </a:cubicBezTo>
                    <a:cubicBezTo>
                      <a:pt x="231" y="277"/>
                      <a:pt x="231" y="277"/>
                      <a:pt x="231" y="277"/>
                    </a:cubicBezTo>
                    <a:cubicBezTo>
                      <a:pt x="231" y="211"/>
                      <a:pt x="231" y="144"/>
                      <a:pt x="231" y="78"/>
                    </a:cubicBezTo>
                    <a:cubicBezTo>
                      <a:pt x="231" y="63"/>
                      <a:pt x="231" y="47"/>
                      <a:pt x="231" y="31"/>
                    </a:cubicBezTo>
                    <a:cubicBezTo>
                      <a:pt x="231" y="24"/>
                      <a:pt x="232" y="14"/>
                      <a:pt x="229" y="8"/>
                    </a:cubicBezTo>
                    <a:cubicBezTo>
                      <a:pt x="225" y="1"/>
                      <a:pt x="218" y="0"/>
                      <a:pt x="2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3"/>
              <p:cNvSpPr>
                <a:spLocks noEditPoints="1"/>
              </p:cNvSpPr>
              <p:nvPr/>
            </p:nvSpPr>
            <p:spPr bwMode="auto">
              <a:xfrm>
                <a:off x="576263" y="5810251"/>
                <a:ext cx="495300" cy="160338"/>
              </a:xfrm>
              <a:custGeom>
                <a:avLst/>
                <a:gdLst>
                  <a:gd name="T0" fmla="*/ 11 w 117"/>
                  <a:gd name="T1" fmla="*/ 34 h 38"/>
                  <a:gd name="T2" fmla="*/ 11 w 117"/>
                  <a:gd name="T3" fmla="*/ 35 h 38"/>
                  <a:gd name="T4" fmla="*/ 44 w 117"/>
                  <a:gd name="T5" fmla="*/ 26 h 38"/>
                  <a:gd name="T6" fmla="*/ 49 w 117"/>
                  <a:gd name="T7" fmla="*/ 17 h 38"/>
                  <a:gd name="T8" fmla="*/ 53 w 117"/>
                  <a:gd name="T9" fmla="*/ 20 h 38"/>
                  <a:gd name="T10" fmla="*/ 53 w 117"/>
                  <a:gd name="T11" fmla="*/ 24 h 38"/>
                  <a:gd name="T12" fmla="*/ 84 w 117"/>
                  <a:gd name="T13" fmla="*/ 23 h 38"/>
                  <a:gd name="T14" fmla="*/ 85 w 117"/>
                  <a:gd name="T15" fmla="*/ 19 h 38"/>
                  <a:gd name="T16" fmla="*/ 87 w 117"/>
                  <a:gd name="T17" fmla="*/ 18 h 38"/>
                  <a:gd name="T18" fmla="*/ 84 w 117"/>
                  <a:gd name="T19" fmla="*/ 23 h 38"/>
                  <a:gd name="T20" fmla="*/ 19 w 117"/>
                  <a:gd name="T21" fmla="*/ 12 h 38"/>
                  <a:gd name="T22" fmla="*/ 14 w 117"/>
                  <a:gd name="T23" fmla="*/ 1 h 38"/>
                  <a:gd name="T24" fmla="*/ 2 w 117"/>
                  <a:gd name="T25" fmla="*/ 18 h 38"/>
                  <a:gd name="T26" fmla="*/ 14 w 117"/>
                  <a:gd name="T27" fmla="*/ 5 h 38"/>
                  <a:gd name="T28" fmla="*/ 15 w 117"/>
                  <a:gd name="T29" fmla="*/ 19 h 38"/>
                  <a:gd name="T30" fmla="*/ 10 w 117"/>
                  <a:gd name="T31" fmla="*/ 38 h 38"/>
                  <a:gd name="T32" fmla="*/ 18 w 117"/>
                  <a:gd name="T33" fmla="*/ 20 h 38"/>
                  <a:gd name="T34" fmla="*/ 26 w 117"/>
                  <a:gd name="T35" fmla="*/ 8 h 38"/>
                  <a:gd name="T36" fmla="*/ 31 w 117"/>
                  <a:gd name="T37" fmla="*/ 6 h 38"/>
                  <a:gd name="T38" fmla="*/ 30 w 117"/>
                  <a:gd name="T39" fmla="*/ 35 h 38"/>
                  <a:gd name="T40" fmla="*/ 40 w 117"/>
                  <a:gd name="T41" fmla="*/ 28 h 38"/>
                  <a:gd name="T42" fmla="*/ 46 w 117"/>
                  <a:gd name="T43" fmla="*/ 33 h 38"/>
                  <a:gd name="T44" fmla="*/ 64 w 117"/>
                  <a:gd name="T45" fmla="*/ 15 h 38"/>
                  <a:gd name="T46" fmla="*/ 69 w 117"/>
                  <a:gd name="T47" fmla="*/ 34 h 38"/>
                  <a:gd name="T48" fmla="*/ 82 w 117"/>
                  <a:gd name="T49" fmla="*/ 28 h 38"/>
                  <a:gd name="T50" fmla="*/ 91 w 117"/>
                  <a:gd name="T51" fmla="*/ 28 h 38"/>
                  <a:gd name="T52" fmla="*/ 110 w 117"/>
                  <a:gd name="T53" fmla="*/ 23 h 38"/>
                  <a:gd name="T54" fmla="*/ 108 w 117"/>
                  <a:gd name="T55" fmla="*/ 32 h 38"/>
                  <a:gd name="T56" fmla="*/ 97 w 117"/>
                  <a:gd name="T57" fmla="*/ 29 h 38"/>
                  <a:gd name="T58" fmla="*/ 96 w 117"/>
                  <a:gd name="T59" fmla="*/ 32 h 38"/>
                  <a:gd name="T60" fmla="*/ 113 w 117"/>
                  <a:gd name="T61" fmla="*/ 34 h 38"/>
                  <a:gd name="T62" fmla="*/ 105 w 117"/>
                  <a:gd name="T63" fmla="*/ 17 h 38"/>
                  <a:gd name="T64" fmla="*/ 106 w 117"/>
                  <a:gd name="T65" fmla="*/ 8 h 38"/>
                  <a:gd name="T66" fmla="*/ 101 w 117"/>
                  <a:gd name="T67" fmla="*/ 17 h 38"/>
                  <a:gd name="T68" fmla="*/ 92 w 117"/>
                  <a:gd name="T69" fmla="*/ 24 h 38"/>
                  <a:gd name="T70" fmla="*/ 84 w 117"/>
                  <a:gd name="T71" fmla="*/ 26 h 38"/>
                  <a:gd name="T72" fmla="*/ 87 w 117"/>
                  <a:gd name="T73" fmla="*/ 13 h 38"/>
                  <a:gd name="T74" fmla="*/ 81 w 117"/>
                  <a:gd name="T75" fmla="*/ 26 h 38"/>
                  <a:gd name="T76" fmla="*/ 66 w 117"/>
                  <a:gd name="T77" fmla="*/ 28 h 38"/>
                  <a:gd name="T78" fmla="*/ 70 w 117"/>
                  <a:gd name="T79" fmla="*/ 11 h 38"/>
                  <a:gd name="T80" fmla="*/ 83 w 117"/>
                  <a:gd name="T81" fmla="*/ 6 h 38"/>
                  <a:gd name="T82" fmla="*/ 73 w 117"/>
                  <a:gd name="T83" fmla="*/ 8 h 38"/>
                  <a:gd name="T84" fmla="*/ 71 w 117"/>
                  <a:gd name="T85" fmla="*/ 2 h 38"/>
                  <a:gd name="T86" fmla="*/ 66 w 117"/>
                  <a:gd name="T87" fmla="*/ 8 h 38"/>
                  <a:gd name="T88" fmla="*/ 59 w 117"/>
                  <a:gd name="T89" fmla="*/ 12 h 38"/>
                  <a:gd name="T90" fmla="*/ 64 w 117"/>
                  <a:gd name="T91" fmla="*/ 11 h 38"/>
                  <a:gd name="T92" fmla="*/ 58 w 117"/>
                  <a:gd name="T93" fmla="*/ 15 h 38"/>
                  <a:gd name="T94" fmla="*/ 50 w 117"/>
                  <a:gd name="T95" fmla="*/ 13 h 38"/>
                  <a:gd name="T96" fmla="*/ 48 w 117"/>
                  <a:gd name="T97" fmla="*/ 13 h 38"/>
                  <a:gd name="T98" fmla="*/ 38 w 117"/>
                  <a:gd name="T99" fmla="*/ 26 h 38"/>
                  <a:gd name="T100" fmla="*/ 30 w 117"/>
                  <a:gd name="T101" fmla="*/ 32 h 38"/>
                  <a:gd name="T102" fmla="*/ 32 w 117"/>
                  <a:gd name="T10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38">
                    <a:moveTo>
                      <a:pt x="11" y="35"/>
                    </a:moveTo>
                    <a:cubicBezTo>
                      <a:pt x="11" y="35"/>
                      <a:pt x="11" y="35"/>
                      <a:pt x="11" y="34"/>
                    </a:cubicBezTo>
                    <a:cubicBezTo>
                      <a:pt x="11" y="33"/>
                      <a:pt x="12" y="31"/>
                      <a:pt x="13" y="29"/>
                    </a:cubicBezTo>
                    <a:cubicBezTo>
                      <a:pt x="12" y="31"/>
                      <a:pt x="11" y="35"/>
                      <a:pt x="11" y="35"/>
                    </a:cubicBezTo>
                    <a:moveTo>
                      <a:pt x="45" y="30"/>
                    </a:moveTo>
                    <a:cubicBezTo>
                      <a:pt x="44" y="30"/>
                      <a:pt x="43" y="29"/>
                      <a:pt x="44" y="26"/>
                    </a:cubicBezTo>
                    <a:cubicBezTo>
                      <a:pt x="44" y="25"/>
                      <a:pt x="44" y="24"/>
                      <a:pt x="44" y="24"/>
                    </a:cubicBezTo>
                    <a:cubicBezTo>
                      <a:pt x="46" y="22"/>
                      <a:pt x="48" y="20"/>
                      <a:pt x="49" y="17"/>
                    </a:cubicBezTo>
                    <a:cubicBezTo>
                      <a:pt x="49" y="18"/>
                      <a:pt x="49" y="18"/>
                      <a:pt x="49" y="18"/>
                    </a:cubicBezTo>
                    <a:cubicBezTo>
                      <a:pt x="50" y="19"/>
                      <a:pt x="51" y="20"/>
                      <a:pt x="53" y="20"/>
                    </a:cubicBezTo>
                    <a:cubicBezTo>
                      <a:pt x="53" y="20"/>
                      <a:pt x="54" y="20"/>
                      <a:pt x="54" y="20"/>
                    </a:cubicBezTo>
                    <a:cubicBezTo>
                      <a:pt x="53" y="21"/>
                      <a:pt x="53" y="23"/>
                      <a:pt x="53" y="24"/>
                    </a:cubicBezTo>
                    <a:cubicBezTo>
                      <a:pt x="51" y="25"/>
                      <a:pt x="47" y="30"/>
                      <a:pt x="45" y="30"/>
                    </a:cubicBezTo>
                    <a:moveTo>
                      <a:pt x="84" y="23"/>
                    </a:moveTo>
                    <a:cubicBezTo>
                      <a:pt x="84" y="23"/>
                      <a:pt x="84" y="22"/>
                      <a:pt x="84" y="22"/>
                    </a:cubicBezTo>
                    <a:cubicBezTo>
                      <a:pt x="84" y="21"/>
                      <a:pt x="84" y="20"/>
                      <a:pt x="85" y="19"/>
                    </a:cubicBezTo>
                    <a:cubicBezTo>
                      <a:pt x="85" y="18"/>
                      <a:pt x="85" y="17"/>
                      <a:pt x="86" y="17"/>
                    </a:cubicBezTo>
                    <a:cubicBezTo>
                      <a:pt x="86" y="17"/>
                      <a:pt x="86" y="17"/>
                      <a:pt x="87" y="18"/>
                    </a:cubicBezTo>
                    <a:cubicBezTo>
                      <a:pt x="86" y="19"/>
                      <a:pt x="85" y="21"/>
                      <a:pt x="84" y="23"/>
                    </a:cubicBezTo>
                    <a:cubicBezTo>
                      <a:pt x="84" y="23"/>
                      <a:pt x="84" y="23"/>
                      <a:pt x="84" y="23"/>
                    </a:cubicBezTo>
                    <a:moveTo>
                      <a:pt x="31" y="0"/>
                    </a:moveTo>
                    <a:cubicBezTo>
                      <a:pt x="27" y="0"/>
                      <a:pt x="22" y="7"/>
                      <a:pt x="19" y="12"/>
                    </a:cubicBezTo>
                    <a:cubicBezTo>
                      <a:pt x="19" y="8"/>
                      <a:pt x="19" y="5"/>
                      <a:pt x="17" y="2"/>
                    </a:cubicBezTo>
                    <a:cubicBezTo>
                      <a:pt x="16" y="1"/>
                      <a:pt x="15" y="1"/>
                      <a:pt x="14" y="1"/>
                    </a:cubicBezTo>
                    <a:cubicBezTo>
                      <a:pt x="9" y="1"/>
                      <a:pt x="2" y="13"/>
                      <a:pt x="1" y="15"/>
                    </a:cubicBezTo>
                    <a:cubicBezTo>
                      <a:pt x="0" y="17"/>
                      <a:pt x="1" y="18"/>
                      <a:pt x="2" y="18"/>
                    </a:cubicBezTo>
                    <a:cubicBezTo>
                      <a:pt x="3" y="18"/>
                      <a:pt x="3" y="18"/>
                      <a:pt x="3" y="17"/>
                    </a:cubicBezTo>
                    <a:cubicBezTo>
                      <a:pt x="4" y="15"/>
                      <a:pt x="11" y="5"/>
                      <a:pt x="14" y="5"/>
                    </a:cubicBezTo>
                    <a:cubicBezTo>
                      <a:pt x="15" y="5"/>
                      <a:pt x="15" y="5"/>
                      <a:pt x="16" y="6"/>
                    </a:cubicBezTo>
                    <a:cubicBezTo>
                      <a:pt x="17" y="10"/>
                      <a:pt x="16" y="15"/>
                      <a:pt x="15" y="19"/>
                    </a:cubicBezTo>
                    <a:cubicBezTo>
                      <a:pt x="12" y="24"/>
                      <a:pt x="5" y="36"/>
                      <a:pt x="9" y="38"/>
                    </a:cubicBezTo>
                    <a:cubicBezTo>
                      <a:pt x="10" y="38"/>
                      <a:pt x="10" y="38"/>
                      <a:pt x="10" y="38"/>
                    </a:cubicBezTo>
                    <a:cubicBezTo>
                      <a:pt x="11" y="38"/>
                      <a:pt x="11" y="38"/>
                      <a:pt x="11" y="38"/>
                    </a:cubicBezTo>
                    <a:cubicBezTo>
                      <a:pt x="16" y="34"/>
                      <a:pt x="17" y="26"/>
                      <a:pt x="18" y="20"/>
                    </a:cubicBezTo>
                    <a:cubicBezTo>
                      <a:pt x="19" y="19"/>
                      <a:pt x="20" y="17"/>
                      <a:pt x="20" y="16"/>
                    </a:cubicBezTo>
                    <a:cubicBezTo>
                      <a:pt x="22" y="13"/>
                      <a:pt x="24" y="10"/>
                      <a:pt x="26" y="8"/>
                    </a:cubicBezTo>
                    <a:cubicBezTo>
                      <a:pt x="26" y="7"/>
                      <a:pt x="29" y="4"/>
                      <a:pt x="30" y="4"/>
                    </a:cubicBezTo>
                    <a:cubicBezTo>
                      <a:pt x="31" y="4"/>
                      <a:pt x="31" y="4"/>
                      <a:pt x="31" y="6"/>
                    </a:cubicBezTo>
                    <a:cubicBezTo>
                      <a:pt x="31" y="8"/>
                      <a:pt x="31" y="10"/>
                      <a:pt x="30" y="12"/>
                    </a:cubicBezTo>
                    <a:cubicBezTo>
                      <a:pt x="29" y="16"/>
                      <a:pt x="21" y="34"/>
                      <a:pt x="30" y="35"/>
                    </a:cubicBezTo>
                    <a:cubicBezTo>
                      <a:pt x="30" y="35"/>
                      <a:pt x="30" y="35"/>
                      <a:pt x="30" y="35"/>
                    </a:cubicBezTo>
                    <a:cubicBezTo>
                      <a:pt x="34" y="35"/>
                      <a:pt x="38" y="30"/>
                      <a:pt x="40" y="28"/>
                    </a:cubicBezTo>
                    <a:cubicBezTo>
                      <a:pt x="41" y="30"/>
                      <a:pt x="41" y="31"/>
                      <a:pt x="43" y="32"/>
                    </a:cubicBezTo>
                    <a:cubicBezTo>
                      <a:pt x="44" y="33"/>
                      <a:pt x="45" y="33"/>
                      <a:pt x="46" y="33"/>
                    </a:cubicBezTo>
                    <a:cubicBezTo>
                      <a:pt x="52" y="33"/>
                      <a:pt x="56" y="24"/>
                      <a:pt x="58" y="19"/>
                    </a:cubicBezTo>
                    <a:cubicBezTo>
                      <a:pt x="60" y="18"/>
                      <a:pt x="62" y="17"/>
                      <a:pt x="64" y="15"/>
                    </a:cubicBezTo>
                    <a:cubicBezTo>
                      <a:pt x="62" y="22"/>
                      <a:pt x="61" y="29"/>
                      <a:pt x="67" y="33"/>
                    </a:cubicBezTo>
                    <a:cubicBezTo>
                      <a:pt x="67" y="33"/>
                      <a:pt x="68" y="34"/>
                      <a:pt x="69" y="34"/>
                    </a:cubicBezTo>
                    <a:cubicBezTo>
                      <a:pt x="73" y="34"/>
                      <a:pt x="77" y="31"/>
                      <a:pt x="79" y="30"/>
                    </a:cubicBezTo>
                    <a:cubicBezTo>
                      <a:pt x="80" y="29"/>
                      <a:pt x="81" y="29"/>
                      <a:pt x="82" y="28"/>
                    </a:cubicBezTo>
                    <a:cubicBezTo>
                      <a:pt x="83" y="29"/>
                      <a:pt x="84" y="30"/>
                      <a:pt x="85" y="30"/>
                    </a:cubicBezTo>
                    <a:cubicBezTo>
                      <a:pt x="87" y="30"/>
                      <a:pt x="89" y="29"/>
                      <a:pt x="91" y="28"/>
                    </a:cubicBezTo>
                    <a:cubicBezTo>
                      <a:pt x="95" y="26"/>
                      <a:pt x="99" y="23"/>
                      <a:pt x="103" y="19"/>
                    </a:cubicBezTo>
                    <a:cubicBezTo>
                      <a:pt x="104" y="21"/>
                      <a:pt x="107" y="22"/>
                      <a:pt x="110" y="23"/>
                    </a:cubicBezTo>
                    <a:cubicBezTo>
                      <a:pt x="113" y="25"/>
                      <a:pt x="114" y="31"/>
                      <a:pt x="110" y="32"/>
                    </a:cubicBezTo>
                    <a:cubicBezTo>
                      <a:pt x="109" y="32"/>
                      <a:pt x="109" y="32"/>
                      <a:pt x="108" y="32"/>
                    </a:cubicBezTo>
                    <a:cubicBezTo>
                      <a:pt x="107" y="32"/>
                      <a:pt x="106" y="32"/>
                      <a:pt x="104" y="32"/>
                    </a:cubicBezTo>
                    <a:cubicBezTo>
                      <a:pt x="102" y="31"/>
                      <a:pt x="100" y="30"/>
                      <a:pt x="97" y="29"/>
                    </a:cubicBezTo>
                    <a:cubicBezTo>
                      <a:pt x="97" y="29"/>
                      <a:pt x="97" y="29"/>
                      <a:pt x="97" y="29"/>
                    </a:cubicBezTo>
                    <a:cubicBezTo>
                      <a:pt x="95" y="29"/>
                      <a:pt x="95" y="31"/>
                      <a:pt x="96" y="32"/>
                    </a:cubicBezTo>
                    <a:cubicBezTo>
                      <a:pt x="100" y="33"/>
                      <a:pt x="104" y="35"/>
                      <a:pt x="108" y="35"/>
                    </a:cubicBezTo>
                    <a:cubicBezTo>
                      <a:pt x="110" y="35"/>
                      <a:pt x="111" y="35"/>
                      <a:pt x="113" y="34"/>
                    </a:cubicBezTo>
                    <a:cubicBezTo>
                      <a:pt x="117" y="31"/>
                      <a:pt x="116" y="24"/>
                      <a:pt x="112" y="21"/>
                    </a:cubicBezTo>
                    <a:cubicBezTo>
                      <a:pt x="110" y="20"/>
                      <a:pt x="106" y="19"/>
                      <a:pt x="105" y="17"/>
                    </a:cubicBezTo>
                    <a:cubicBezTo>
                      <a:pt x="106" y="15"/>
                      <a:pt x="107" y="13"/>
                      <a:pt x="108" y="11"/>
                    </a:cubicBezTo>
                    <a:cubicBezTo>
                      <a:pt x="109" y="9"/>
                      <a:pt x="108" y="8"/>
                      <a:pt x="106" y="8"/>
                    </a:cubicBezTo>
                    <a:cubicBezTo>
                      <a:pt x="104" y="8"/>
                      <a:pt x="99" y="12"/>
                      <a:pt x="100" y="16"/>
                    </a:cubicBezTo>
                    <a:cubicBezTo>
                      <a:pt x="100" y="16"/>
                      <a:pt x="100" y="16"/>
                      <a:pt x="101" y="17"/>
                    </a:cubicBezTo>
                    <a:cubicBezTo>
                      <a:pt x="99" y="18"/>
                      <a:pt x="99" y="18"/>
                      <a:pt x="99" y="18"/>
                    </a:cubicBezTo>
                    <a:cubicBezTo>
                      <a:pt x="97" y="20"/>
                      <a:pt x="95" y="22"/>
                      <a:pt x="92" y="24"/>
                    </a:cubicBezTo>
                    <a:cubicBezTo>
                      <a:pt x="90" y="25"/>
                      <a:pt x="87" y="27"/>
                      <a:pt x="86" y="27"/>
                    </a:cubicBezTo>
                    <a:cubicBezTo>
                      <a:pt x="85" y="27"/>
                      <a:pt x="85" y="27"/>
                      <a:pt x="84" y="26"/>
                    </a:cubicBezTo>
                    <a:cubicBezTo>
                      <a:pt x="87" y="24"/>
                      <a:pt x="88" y="21"/>
                      <a:pt x="90" y="18"/>
                    </a:cubicBezTo>
                    <a:cubicBezTo>
                      <a:pt x="91" y="15"/>
                      <a:pt x="90" y="13"/>
                      <a:pt x="87" y="13"/>
                    </a:cubicBezTo>
                    <a:cubicBezTo>
                      <a:pt x="83" y="13"/>
                      <a:pt x="81" y="19"/>
                      <a:pt x="81" y="22"/>
                    </a:cubicBezTo>
                    <a:cubicBezTo>
                      <a:pt x="81" y="23"/>
                      <a:pt x="81" y="25"/>
                      <a:pt x="81" y="26"/>
                    </a:cubicBezTo>
                    <a:cubicBezTo>
                      <a:pt x="78" y="28"/>
                      <a:pt x="73" y="30"/>
                      <a:pt x="70" y="30"/>
                    </a:cubicBezTo>
                    <a:cubicBezTo>
                      <a:pt x="68" y="30"/>
                      <a:pt x="67" y="30"/>
                      <a:pt x="66" y="28"/>
                    </a:cubicBezTo>
                    <a:cubicBezTo>
                      <a:pt x="65" y="24"/>
                      <a:pt x="66" y="18"/>
                      <a:pt x="68" y="12"/>
                    </a:cubicBezTo>
                    <a:cubicBezTo>
                      <a:pt x="68" y="12"/>
                      <a:pt x="69" y="11"/>
                      <a:pt x="70" y="11"/>
                    </a:cubicBezTo>
                    <a:cubicBezTo>
                      <a:pt x="74" y="11"/>
                      <a:pt x="79" y="10"/>
                      <a:pt x="83" y="9"/>
                    </a:cubicBezTo>
                    <a:cubicBezTo>
                      <a:pt x="85" y="9"/>
                      <a:pt x="84" y="6"/>
                      <a:pt x="83" y="6"/>
                    </a:cubicBezTo>
                    <a:cubicBezTo>
                      <a:pt x="82" y="6"/>
                      <a:pt x="82" y="6"/>
                      <a:pt x="82" y="6"/>
                    </a:cubicBezTo>
                    <a:cubicBezTo>
                      <a:pt x="79" y="7"/>
                      <a:pt x="76" y="7"/>
                      <a:pt x="73" y="8"/>
                    </a:cubicBezTo>
                    <a:cubicBezTo>
                      <a:pt x="74" y="6"/>
                      <a:pt x="74" y="3"/>
                      <a:pt x="72" y="2"/>
                    </a:cubicBezTo>
                    <a:cubicBezTo>
                      <a:pt x="72" y="2"/>
                      <a:pt x="71" y="2"/>
                      <a:pt x="71" y="2"/>
                    </a:cubicBezTo>
                    <a:cubicBezTo>
                      <a:pt x="69" y="2"/>
                      <a:pt x="67" y="6"/>
                      <a:pt x="66" y="7"/>
                    </a:cubicBezTo>
                    <a:cubicBezTo>
                      <a:pt x="66" y="8"/>
                      <a:pt x="66" y="8"/>
                      <a:pt x="66" y="8"/>
                    </a:cubicBezTo>
                    <a:cubicBezTo>
                      <a:pt x="64" y="8"/>
                      <a:pt x="61" y="9"/>
                      <a:pt x="59" y="9"/>
                    </a:cubicBezTo>
                    <a:cubicBezTo>
                      <a:pt x="57" y="9"/>
                      <a:pt x="58" y="12"/>
                      <a:pt x="59" y="12"/>
                    </a:cubicBezTo>
                    <a:cubicBezTo>
                      <a:pt x="59" y="12"/>
                      <a:pt x="60" y="12"/>
                      <a:pt x="60" y="12"/>
                    </a:cubicBezTo>
                    <a:cubicBezTo>
                      <a:pt x="61" y="12"/>
                      <a:pt x="63" y="11"/>
                      <a:pt x="64" y="11"/>
                    </a:cubicBezTo>
                    <a:cubicBezTo>
                      <a:pt x="63" y="12"/>
                      <a:pt x="62" y="13"/>
                      <a:pt x="61" y="13"/>
                    </a:cubicBezTo>
                    <a:cubicBezTo>
                      <a:pt x="60" y="14"/>
                      <a:pt x="59" y="15"/>
                      <a:pt x="58" y="15"/>
                    </a:cubicBezTo>
                    <a:cubicBezTo>
                      <a:pt x="57" y="13"/>
                      <a:pt x="55" y="12"/>
                      <a:pt x="53" y="12"/>
                    </a:cubicBezTo>
                    <a:cubicBezTo>
                      <a:pt x="52" y="12"/>
                      <a:pt x="51" y="12"/>
                      <a:pt x="50" y="13"/>
                    </a:cubicBezTo>
                    <a:cubicBezTo>
                      <a:pt x="49" y="13"/>
                      <a:pt x="49" y="13"/>
                      <a:pt x="49" y="13"/>
                    </a:cubicBezTo>
                    <a:cubicBezTo>
                      <a:pt x="48" y="13"/>
                      <a:pt x="48" y="13"/>
                      <a:pt x="48" y="13"/>
                    </a:cubicBezTo>
                    <a:cubicBezTo>
                      <a:pt x="46" y="15"/>
                      <a:pt x="43" y="18"/>
                      <a:pt x="42" y="22"/>
                    </a:cubicBezTo>
                    <a:cubicBezTo>
                      <a:pt x="40" y="24"/>
                      <a:pt x="39" y="25"/>
                      <a:pt x="38" y="26"/>
                    </a:cubicBezTo>
                    <a:cubicBezTo>
                      <a:pt x="36" y="28"/>
                      <a:pt x="34" y="30"/>
                      <a:pt x="31" y="31"/>
                    </a:cubicBezTo>
                    <a:cubicBezTo>
                      <a:pt x="31" y="32"/>
                      <a:pt x="30" y="32"/>
                      <a:pt x="30" y="32"/>
                    </a:cubicBezTo>
                    <a:cubicBezTo>
                      <a:pt x="28" y="32"/>
                      <a:pt x="29" y="26"/>
                      <a:pt x="30" y="24"/>
                    </a:cubicBezTo>
                    <a:cubicBezTo>
                      <a:pt x="31" y="19"/>
                      <a:pt x="38" y="5"/>
                      <a:pt x="32" y="0"/>
                    </a:cubicBezTo>
                    <a:cubicBezTo>
                      <a:pt x="32" y="0"/>
                      <a:pt x="31" y="0"/>
                      <a:pt x="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6" name="Freeform 24"/>
            <p:cNvSpPr>
              <a:spLocks noEditPoints="1"/>
            </p:cNvSpPr>
            <p:nvPr/>
          </p:nvSpPr>
          <p:spPr bwMode="auto">
            <a:xfrm>
              <a:off x="7170406" y="558727"/>
              <a:ext cx="850900" cy="923925"/>
            </a:xfrm>
            <a:custGeom>
              <a:avLst/>
              <a:gdLst>
                <a:gd name="T0" fmla="*/ 187 w 201"/>
                <a:gd name="T1" fmla="*/ 202 h 218"/>
                <a:gd name="T2" fmla="*/ 177 w 201"/>
                <a:gd name="T3" fmla="*/ 202 h 218"/>
                <a:gd name="T4" fmla="*/ 187 w 201"/>
                <a:gd name="T5" fmla="*/ 198 h 218"/>
                <a:gd name="T6" fmla="*/ 187 w 201"/>
                <a:gd name="T7" fmla="*/ 195 h 218"/>
                <a:gd name="T8" fmla="*/ 152 w 201"/>
                <a:gd name="T9" fmla="*/ 203 h 218"/>
                <a:gd name="T10" fmla="*/ 142 w 201"/>
                <a:gd name="T11" fmla="*/ 207 h 218"/>
                <a:gd name="T12" fmla="*/ 184 w 201"/>
                <a:gd name="T13" fmla="*/ 174 h 218"/>
                <a:gd name="T14" fmla="*/ 174 w 201"/>
                <a:gd name="T15" fmla="*/ 188 h 218"/>
                <a:gd name="T16" fmla="*/ 124 w 201"/>
                <a:gd name="T17" fmla="*/ 199 h 218"/>
                <a:gd name="T18" fmla="*/ 189 w 201"/>
                <a:gd name="T19" fmla="*/ 201 h 218"/>
                <a:gd name="T20" fmla="*/ 190 w 201"/>
                <a:gd name="T21" fmla="*/ 194 h 218"/>
                <a:gd name="T22" fmla="*/ 189 w 201"/>
                <a:gd name="T23" fmla="*/ 187 h 218"/>
                <a:gd name="T24" fmla="*/ 190 w 201"/>
                <a:gd name="T25" fmla="*/ 178 h 218"/>
                <a:gd name="T26" fmla="*/ 140 w 201"/>
                <a:gd name="T27" fmla="*/ 190 h 218"/>
                <a:gd name="T28" fmla="*/ 174 w 201"/>
                <a:gd name="T29" fmla="*/ 162 h 218"/>
                <a:gd name="T30" fmla="*/ 185 w 201"/>
                <a:gd name="T31" fmla="*/ 162 h 218"/>
                <a:gd name="T32" fmla="*/ 101 w 201"/>
                <a:gd name="T33" fmla="*/ 190 h 218"/>
                <a:gd name="T34" fmla="*/ 155 w 201"/>
                <a:gd name="T35" fmla="*/ 162 h 218"/>
                <a:gd name="T36" fmla="*/ 56 w 201"/>
                <a:gd name="T37" fmla="*/ 158 h 218"/>
                <a:gd name="T38" fmla="*/ 188 w 201"/>
                <a:gd name="T39" fmla="*/ 161 h 218"/>
                <a:gd name="T40" fmla="*/ 148 w 201"/>
                <a:gd name="T41" fmla="*/ 167 h 218"/>
                <a:gd name="T42" fmla="*/ 123 w 201"/>
                <a:gd name="T43" fmla="*/ 159 h 218"/>
                <a:gd name="T44" fmla="*/ 129 w 201"/>
                <a:gd name="T45" fmla="*/ 157 h 218"/>
                <a:gd name="T46" fmla="*/ 118 w 201"/>
                <a:gd name="T47" fmla="*/ 160 h 218"/>
                <a:gd name="T48" fmla="*/ 127 w 201"/>
                <a:gd name="T49" fmla="*/ 159 h 218"/>
                <a:gd name="T50" fmla="*/ 66 w 201"/>
                <a:gd name="T51" fmla="*/ 174 h 218"/>
                <a:gd name="T52" fmla="*/ 138 w 201"/>
                <a:gd name="T53" fmla="*/ 135 h 218"/>
                <a:gd name="T54" fmla="*/ 89 w 201"/>
                <a:gd name="T55" fmla="*/ 164 h 218"/>
                <a:gd name="T56" fmla="*/ 137 w 201"/>
                <a:gd name="T57" fmla="*/ 146 h 218"/>
                <a:gd name="T58" fmla="*/ 97 w 201"/>
                <a:gd name="T59" fmla="*/ 129 h 218"/>
                <a:gd name="T60" fmla="*/ 112 w 201"/>
                <a:gd name="T61" fmla="*/ 133 h 218"/>
                <a:gd name="T62" fmla="*/ 42 w 201"/>
                <a:gd name="T63" fmla="*/ 163 h 218"/>
                <a:gd name="T64" fmla="*/ 50 w 201"/>
                <a:gd name="T65" fmla="*/ 168 h 218"/>
                <a:gd name="T66" fmla="*/ 99 w 201"/>
                <a:gd name="T67" fmla="*/ 140 h 218"/>
                <a:gd name="T68" fmla="*/ 107 w 201"/>
                <a:gd name="T69" fmla="*/ 147 h 218"/>
                <a:gd name="T70" fmla="*/ 89 w 201"/>
                <a:gd name="T71" fmla="*/ 124 h 218"/>
                <a:gd name="T72" fmla="*/ 19 w 201"/>
                <a:gd name="T73" fmla="*/ 153 h 218"/>
                <a:gd name="T74" fmla="*/ 81 w 201"/>
                <a:gd name="T75" fmla="*/ 141 h 218"/>
                <a:gd name="T76" fmla="*/ 100 w 201"/>
                <a:gd name="T77" fmla="*/ 128 h 218"/>
                <a:gd name="T78" fmla="*/ 10 w 201"/>
                <a:gd name="T79" fmla="*/ 146 h 218"/>
                <a:gd name="T80" fmla="*/ 12 w 201"/>
                <a:gd name="T81" fmla="*/ 146 h 218"/>
                <a:gd name="T82" fmla="*/ 12 w 201"/>
                <a:gd name="T83" fmla="*/ 146 h 218"/>
                <a:gd name="T84" fmla="*/ 88 w 201"/>
                <a:gd name="T85" fmla="*/ 106 h 218"/>
                <a:gd name="T86" fmla="*/ 90 w 201"/>
                <a:gd name="T87" fmla="*/ 106 h 218"/>
                <a:gd name="T88" fmla="*/ 21 w 201"/>
                <a:gd name="T89" fmla="*/ 135 h 218"/>
                <a:gd name="T90" fmla="*/ 29 w 201"/>
                <a:gd name="T91" fmla="*/ 123 h 218"/>
                <a:gd name="T92" fmla="*/ 85 w 201"/>
                <a:gd name="T93" fmla="*/ 99 h 218"/>
                <a:gd name="T94" fmla="*/ 82 w 201"/>
                <a:gd name="T95" fmla="*/ 96 h 218"/>
                <a:gd name="T96" fmla="*/ 71 w 201"/>
                <a:gd name="T97" fmla="*/ 95 h 218"/>
                <a:gd name="T98" fmla="*/ 58 w 201"/>
                <a:gd name="T99" fmla="*/ 97 h 218"/>
                <a:gd name="T100" fmla="*/ 67 w 201"/>
                <a:gd name="T101" fmla="*/ 92 h 218"/>
                <a:gd name="T102" fmla="*/ 174 w 201"/>
                <a:gd name="T103" fmla="*/ 132 h 218"/>
                <a:gd name="T104" fmla="*/ 116 w 201"/>
                <a:gd name="T105" fmla="*/ 127 h 218"/>
                <a:gd name="T106" fmla="*/ 110 w 201"/>
                <a:gd name="T107" fmla="*/ 5 h 218"/>
                <a:gd name="T108" fmla="*/ 95 w 201"/>
                <a:gd name="T109" fmla="*/ 192 h 218"/>
                <a:gd name="T110" fmla="*/ 173 w 201"/>
                <a:gd name="T111" fmla="*/ 2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218">
                  <a:moveTo>
                    <a:pt x="168" y="213"/>
                  </a:moveTo>
                  <a:cubicBezTo>
                    <a:pt x="167" y="213"/>
                    <a:pt x="166" y="213"/>
                    <a:pt x="164" y="213"/>
                  </a:cubicBezTo>
                  <a:cubicBezTo>
                    <a:pt x="165" y="213"/>
                    <a:pt x="165" y="213"/>
                    <a:pt x="165" y="213"/>
                  </a:cubicBezTo>
                  <a:cubicBezTo>
                    <a:pt x="165" y="213"/>
                    <a:pt x="165" y="213"/>
                    <a:pt x="165" y="213"/>
                  </a:cubicBezTo>
                  <a:cubicBezTo>
                    <a:pt x="166" y="212"/>
                    <a:pt x="166" y="212"/>
                    <a:pt x="166" y="212"/>
                  </a:cubicBezTo>
                  <a:cubicBezTo>
                    <a:pt x="171" y="210"/>
                    <a:pt x="176" y="208"/>
                    <a:pt x="181" y="205"/>
                  </a:cubicBezTo>
                  <a:cubicBezTo>
                    <a:pt x="183" y="205"/>
                    <a:pt x="186" y="202"/>
                    <a:pt x="187" y="202"/>
                  </a:cubicBezTo>
                  <a:cubicBezTo>
                    <a:pt x="187" y="202"/>
                    <a:pt x="187" y="203"/>
                    <a:pt x="184" y="206"/>
                  </a:cubicBezTo>
                  <a:cubicBezTo>
                    <a:pt x="180" y="210"/>
                    <a:pt x="175" y="212"/>
                    <a:pt x="170" y="213"/>
                  </a:cubicBezTo>
                  <a:cubicBezTo>
                    <a:pt x="170" y="213"/>
                    <a:pt x="170" y="213"/>
                    <a:pt x="170" y="213"/>
                  </a:cubicBezTo>
                  <a:cubicBezTo>
                    <a:pt x="169" y="213"/>
                    <a:pt x="169" y="213"/>
                    <a:pt x="168" y="213"/>
                  </a:cubicBezTo>
                  <a:moveTo>
                    <a:pt x="159" y="211"/>
                  </a:moveTo>
                  <a:cubicBezTo>
                    <a:pt x="158" y="211"/>
                    <a:pt x="167" y="207"/>
                    <a:pt x="169" y="206"/>
                  </a:cubicBezTo>
                  <a:cubicBezTo>
                    <a:pt x="172" y="205"/>
                    <a:pt x="174" y="204"/>
                    <a:pt x="177" y="202"/>
                  </a:cubicBezTo>
                  <a:cubicBezTo>
                    <a:pt x="173" y="205"/>
                    <a:pt x="168" y="208"/>
                    <a:pt x="162" y="209"/>
                  </a:cubicBezTo>
                  <a:cubicBezTo>
                    <a:pt x="160" y="210"/>
                    <a:pt x="159" y="211"/>
                    <a:pt x="159" y="211"/>
                  </a:cubicBezTo>
                  <a:moveTo>
                    <a:pt x="162" y="213"/>
                  </a:moveTo>
                  <a:cubicBezTo>
                    <a:pt x="161" y="212"/>
                    <a:pt x="159" y="212"/>
                    <a:pt x="158" y="212"/>
                  </a:cubicBezTo>
                  <a:cubicBezTo>
                    <a:pt x="167" y="210"/>
                    <a:pt x="176" y="206"/>
                    <a:pt x="183" y="200"/>
                  </a:cubicBezTo>
                  <a:cubicBezTo>
                    <a:pt x="184" y="200"/>
                    <a:pt x="184" y="199"/>
                    <a:pt x="185" y="199"/>
                  </a:cubicBezTo>
                  <a:cubicBezTo>
                    <a:pt x="186" y="199"/>
                    <a:pt x="187" y="198"/>
                    <a:pt x="187" y="198"/>
                  </a:cubicBezTo>
                  <a:cubicBezTo>
                    <a:pt x="187" y="198"/>
                    <a:pt x="186" y="199"/>
                    <a:pt x="185" y="199"/>
                  </a:cubicBezTo>
                  <a:cubicBezTo>
                    <a:pt x="183" y="201"/>
                    <a:pt x="181" y="203"/>
                    <a:pt x="179" y="204"/>
                  </a:cubicBezTo>
                  <a:cubicBezTo>
                    <a:pt x="174" y="208"/>
                    <a:pt x="168" y="210"/>
                    <a:pt x="162" y="213"/>
                  </a:cubicBezTo>
                  <a:moveTo>
                    <a:pt x="156" y="212"/>
                  </a:moveTo>
                  <a:cubicBezTo>
                    <a:pt x="154" y="211"/>
                    <a:pt x="153" y="211"/>
                    <a:pt x="152" y="211"/>
                  </a:cubicBezTo>
                  <a:cubicBezTo>
                    <a:pt x="162" y="207"/>
                    <a:pt x="172" y="202"/>
                    <a:pt x="182" y="197"/>
                  </a:cubicBezTo>
                  <a:cubicBezTo>
                    <a:pt x="182" y="197"/>
                    <a:pt x="186" y="195"/>
                    <a:pt x="187" y="195"/>
                  </a:cubicBezTo>
                  <a:cubicBezTo>
                    <a:pt x="187" y="195"/>
                    <a:pt x="187" y="195"/>
                    <a:pt x="186" y="196"/>
                  </a:cubicBezTo>
                  <a:cubicBezTo>
                    <a:pt x="185" y="197"/>
                    <a:pt x="184" y="198"/>
                    <a:pt x="182" y="199"/>
                  </a:cubicBezTo>
                  <a:cubicBezTo>
                    <a:pt x="173" y="203"/>
                    <a:pt x="165" y="207"/>
                    <a:pt x="156" y="211"/>
                  </a:cubicBezTo>
                  <a:cubicBezTo>
                    <a:pt x="156" y="212"/>
                    <a:pt x="156" y="212"/>
                    <a:pt x="156" y="212"/>
                  </a:cubicBezTo>
                  <a:moveTo>
                    <a:pt x="143" y="207"/>
                  </a:moveTo>
                  <a:cubicBezTo>
                    <a:pt x="143" y="207"/>
                    <a:pt x="144" y="207"/>
                    <a:pt x="145" y="206"/>
                  </a:cubicBezTo>
                  <a:cubicBezTo>
                    <a:pt x="147" y="205"/>
                    <a:pt x="150" y="204"/>
                    <a:pt x="152" y="203"/>
                  </a:cubicBezTo>
                  <a:cubicBezTo>
                    <a:pt x="160" y="199"/>
                    <a:pt x="168" y="195"/>
                    <a:pt x="176" y="192"/>
                  </a:cubicBezTo>
                  <a:cubicBezTo>
                    <a:pt x="178" y="191"/>
                    <a:pt x="185" y="188"/>
                    <a:pt x="186" y="188"/>
                  </a:cubicBezTo>
                  <a:cubicBezTo>
                    <a:pt x="187" y="188"/>
                    <a:pt x="187" y="188"/>
                    <a:pt x="185" y="189"/>
                  </a:cubicBezTo>
                  <a:cubicBezTo>
                    <a:pt x="181" y="192"/>
                    <a:pt x="176" y="194"/>
                    <a:pt x="172" y="196"/>
                  </a:cubicBezTo>
                  <a:cubicBezTo>
                    <a:pt x="164" y="200"/>
                    <a:pt x="157" y="206"/>
                    <a:pt x="150" y="210"/>
                  </a:cubicBezTo>
                  <a:cubicBezTo>
                    <a:pt x="147" y="209"/>
                    <a:pt x="144" y="208"/>
                    <a:pt x="141" y="207"/>
                  </a:cubicBezTo>
                  <a:cubicBezTo>
                    <a:pt x="141" y="207"/>
                    <a:pt x="142" y="207"/>
                    <a:pt x="142" y="207"/>
                  </a:cubicBezTo>
                  <a:cubicBezTo>
                    <a:pt x="142" y="207"/>
                    <a:pt x="142" y="207"/>
                    <a:pt x="143" y="207"/>
                  </a:cubicBezTo>
                  <a:moveTo>
                    <a:pt x="124" y="199"/>
                  </a:moveTo>
                  <a:cubicBezTo>
                    <a:pt x="129" y="196"/>
                    <a:pt x="135" y="194"/>
                    <a:pt x="141" y="191"/>
                  </a:cubicBezTo>
                  <a:cubicBezTo>
                    <a:pt x="152" y="186"/>
                    <a:pt x="163" y="183"/>
                    <a:pt x="174" y="177"/>
                  </a:cubicBezTo>
                  <a:cubicBezTo>
                    <a:pt x="177" y="176"/>
                    <a:pt x="179" y="175"/>
                    <a:pt x="182" y="174"/>
                  </a:cubicBezTo>
                  <a:cubicBezTo>
                    <a:pt x="182" y="173"/>
                    <a:pt x="186" y="172"/>
                    <a:pt x="186" y="172"/>
                  </a:cubicBezTo>
                  <a:cubicBezTo>
                    <a:pt x="186" y="172"/>
                    <a:pt x="186" y="172"/>
                    <a:pt x="184" y="174"/>
                  </a:cubicBezTo>
                  <a:cubicBezTo>
                    <a:pt x="179" y="178"/>
                    <a:pt x="173" y="181"/>
                    <a:pt x="167" y="184"/>
                  </a:cubicBezTo>
                  <a:cubicBezTo>
                    <a:pt x="156" y="190"/>
                    <a:pt x="145" y="195"/>
                    <a:pt x="134" y="201"/>
                  </a:cubicBezTo>
                  <a:cubicBezTo>
                    <a:pt x="133" y="201"/>
                    <a:pt x="134" y="202"/>
                    <a:pt x="134" y="202"/>
                  </a:cubicBezTo>
                  <a:cubicBezTo>
                    <a:pt x="134" y="202"/>
                    <a:pt x="134" y="202"/>
                    <a:pt x="134" y="202"/>
                  </a:cubicBezTo>
                  <a:cubicBezTo>
                    <a:pt x="150" y="198"/>
                    <a:pt x="165" y="190"/>
                    <a:pt x="181" y="183"/>
                  </a:cubicBezTo>
                  <a:cubicBezTo>
                    <a:pt x="183" y="182"/>
                    <a:pt x="187" y="181"/>
                    <a:pt x="188" y="180"/>
                  </a:cubicBezTo>
                  <a:cubicBezTo>
                    <a:pt x="184" y="183"/>
                    <a:pt x="179" y="186"/>
                    <a:pt x="174" y="188"/>
                  </a:cubicBezTo>
                  <a:cubicBezTo>
                    <a:pt x="166" y="193"/>
                    <a:pt x="159" y="198"/>
                    <a:pt x="151" y="202"/>
                  </a:cubicBezTo>
                  <a:cubicBezTo>
                    <a:pt x="150" y="202"/>
                    <a:pt x="149" y="203"/>
                    <a:pt x="148" y="203"/>
                  </a:cubicBezTo>
                  <a:cubicBezTo>
                    <a:pt x="145" y="205"/>
                    <a:pt x="142" y="206"/>
                    <a:pt x="139" y="207"/>
                  </a:cubicBezTo>
                  <a:cubicBezTo>
                    <a:pt x="135" y="205"/>
                    <a:pt x="131" y="204"/>
                    <a:pt x="128" y="202"/>
                  </a:cubicBezTo>
                  <a:cubicBezTo>
                    <a:pt x="126" y="201"/>
                    <a:pt x="125" y="201"/>
                    <a:pt x="123" y="200"/>
                  </a:cubicBezTo>
                  <a:cubicBezTo>
                    <a:pt x="123" y="199"/>
                    <a:pt x="123" y="199"/>
                    <a:pt x="124" y="199"/>
                  </a:cubicBezTo>
                  <a:cubicBezTo>
                    <a:pt x="124" y="199"/>
                    <a:pt x="124" y="199"/>
                    <a:pt x="124" y="199"/>
                  </a:cubicBezTo>
                  <a:moveTo>
                    <a:pt x="140" y="190"/>
                  </a:moveTo>
                  <a:cubicBezTo>
                    <a:pt x="156" y="181"/>
                    <a:pt x="172" y="171"/>
                    <a:pt x="188" y="162"/>
                  </a:cubicBezTo>
                  <a:cubicBezTo>
                    <a:pt x="188" y="162"/>
                    <a:pt x="188" y="162"/>
                    <a:pt x="188" y="162"/>
                  </a:cubicBezTo>
                  <a:cubicBezTo>
                    <a:pt x="192" y="174"/>
                    <a:pt x="195" y="186"/>
                    <a:pt x="191" y="197"/>
                  </a:cubicBezTo>
                  <a:cubicBezTo>
                    <a:pt x="189" y="206"/>
                    <a:pt x="183" y="210"/>
                    <a:pt x="177" y="212"/>
                  </a:cubicBezTo>
                  <a:cubicBezTo>
                    <a:pt x="182" y="210"/>
                    <a:pt x="186" y="206"/>
                    <a:pt x="189" y="202"/>
                  </a:cubicBezTo>
                  <a:cubicBezTo>
                    <a:pt x="190" y="201"/>
                    <a:pt x="189" y="201"/>
                    <a:pt x="189" y="201"/>
                  </a:cubicBezTo>
                  <a:cubicBezTo>
                    <a:pt x="189" y="201"/>
                    <a:pt x="189" y="201"/>
                    <a:pt x="189" y="201"/>
                  </a:cubicBezTo>
                  <a:cubicBezTo>
                    <a:pt x="186" y="202"/>
                    <a:pt x="184" y="203"/>
                    <a:pt x="181" y="204"/>
                  </a:cubicBezTo>
                  <a:cubicBezTo>
                    <a:pt x="184" y="202"/>
                    <a:pt x="187" y="199"/>
                    <a:pt x="190" y="197"/>
                  </a:cubicBezTo>
                  <a:cubicBezTo>
                    <a:pt x="191" y="196"/>
                    <a:pt x="190" y="196"/>
                    <a:pt x="190" y="196"/>
                  </a:cubicBezTo>
                  <a:cubicBezTo>
                    <a:pt x="190" y="196"/>
                    <a:pt x="190" y="196"/>
                    <a:pt x="190" y="196"/>
                  </a:cubicBezTo>
                  <a:cubicBezTo>
                    <a:pt x="189" y="196"/>
                    <a:pt x="188" y="197"/>
                    <a:pt x="186" y="197"/>
                  </a:cubicBezTo>
                  <a:cubicBezTo>
                    <a:pt x="188" y="196"/>
                    <a:pt x="189" y="195"/>
                    <a:pt x="190" y="194"/>
                  </a:cubicBezTo>
                  <a:cubicBezTo>
                    <a:pt x="190" y="193"/>
                    <a:pt x="190" y="193"/>
                    <a:pt x="189" y="193"/>
                  </a:cubicBezTo>
                  <a:cubicBezTo>
                    <a:pt x="189" y="193"/>
                    <a:pt x="189" y="193"/>
                    <a:pt x="189" y="193"/>
                  </a:cubicBezTo>
                  <a:cubicBezTo>
                    <a:pt x="182" y="196"/>
                    <a:pt x="175" y="199"/>
                    <a:pt x="168" y="202"/>
                  </a:cubicBezTo>
                  <a:cubicBezTo>
                    <a:pt x="164" y="204"/>
                    <a:pt x="161" y="206"/>
                    <a:pt x="157" y="207"/>
                  </a:cubicBezTo>
                  <a:cubicBezTo>
                    <a:pt x="157" y="208"/>
                    <a:pt x="156" y="208"/>
                    <a:pt x="155" y="209"/>
                  </a:cubicBezTo>
                  <a:cubicBezTo>
                    <a:pt x="161" y="205"/>
                    <a:pt x="166" y="201"/>
                    <a:pt x="173" y="198"/>
                  </a:cubicBezTo>
                  <a:cubicBezTo>
                    <a:pt x="179" y="195"/>
                    <a:pt x="184" y="192"/>
                    <a:pt x="189" y="187"/>
                  </a:cubicBezTo>
                  <a:cubicBezTo>
                    <a:pt x="190" y="187"/>
                    <a:pt x="190" y="186"/>
                    <a:pt x="189" y="186"/>
                  </a:cubicBezTo>
                  <a:cubicBezTo>
                    <a:pt x="189" y="186"/>
                    <a:pt x="189" y="186"/>
                    <a:pt x="189" y="186"/>
                  </a:cubicBezTo>
                  <a:cubicBezTo>
                    <a:pt x="179" y="189"/>
                    <a:pt x="170" y="193"/>
                    <a:pt x="161" y="198"/>
                  </a:cubicBezTo>
                  <a:cubicBezTo>
                    <a:pt x="161" y="197"/>
                    <a:pt x="162" y="197"/>
                    <a:pt x="163" y="196"/>
                  </a:cubicBezTo>
                  <a:cubicBezTo>
                    <a:pt x="172" y="190"/>
                    <a:pt x="182" y="186"/>
                    <a:pt x="191" y="179"/>
                  </a:cubicBezTo>
                  <a:cubicBezTo>
                    <a:pt x="191" y="179"/>
                    <a:pt x="191" y="178"/>
                    <a:pt x="190" y="178"/>
                  </a:cubicBezTo>
                  <a:cubicBezTo>
                    <a:pt x="190" y="178"/>
                    <a:pt x="190" y="178"/>
                    <a:pt x="190" y="178"/>
                  </a:cubicBezTo>
                  <a:cubicBezTo>
                    <a:pt x="182" y="181"/>
                    <a:pt x="173" y="185"/>
                    <a:pt x="165" y="189"/>
                  </a:cubicBezTo>
                  <a:cubicBezTo>
                    <a:pt x="156" y="193"/>
                    <a:pt x="146" y="196"/>
                    <a:pt x="137" y="201"/>
                  </a:cubicBezTo>
                  <a:cubicBezTo>
                    <a:pt x="155" y="192"/>
                    <a:pt x="173" y="183"/>
                    <a:pt x="189" y="171"/>
                  </a:cubicBezTo>
                  <a:cubicBezTo>
                    <a:pt x="190" y="171"/>
                    <a:pt x="190" y="170"/>
                    <a:pt x="189" y="170"/>
                  </a:cubicBezTo>
                  <a:cubicBezTo>
                    <a:pt x="189" y="170"/>
                    <a:pt x="189" y="170"/>
                    <a:pt x="189" y="170"/>
                  </a:cubicBezTo>
                  <a:cubicBezTo>
                    <a:pt x="178" y="173"/>
                    <a:pt x="168" y="179"/>
                    <a:pt x="158" y="183"/>
                  </a:cubicBezTo>
                  <a:cubicBezTo>
                    <a:pt x="152" y="185"/>
                    <a:pt x="146" y="187"/>
                    <a:pt x="140" y="190"/>
                  </a:cubicBezTo>
                  <a:moveTo>
                    <a:pt x="121" y="199"/>
                  </a:moveTo>
                  <a:cubicBezTo>
                    <a:pt x="115" y="196"/>
                    <a:pt x="109" y="193"/>
                    <a:pt x="103" y="190"/>
                  </a:cubicBezTo>
                  <a:cubicBezTo>
                    <a:pt x="112" y="186"/>
                    <a:pt x="122" y="181"/>
                    <a:pt x="132" y="176"/>
                  </a:cubicBezTo>
                  <a:cubicBezTo>
                    <a:pt x="144" y="171"/>
                    <a:pt x="157" y="166"/>
                    <a:pt x="170" y="162"/>
                  </a:cubicBezTo>
                  <a:cubicBezTo>
                    <a:pt x="172" y="161"/>
                    <a:pt x="175" y="160"/>
                    <a:pt x="178" y="160"/>
                  </a:cubicBezTo>
                  <a:cubicBezTo>
                    <a:pt x="179" y="159"/>
                    <a:pt x="180" y="159"/>
                    <a:pt x="180" y="159"/>
                  </a:cubicBezTo>
                  <a:cubicBezTo>
                    <a:pt x="181" y="159"/>
                    <a:pt x="176" y="161"/>
                    <a:pt x="174" y="162"/>
                  </a:cubicBezTo>
                  <a:cubicBezTo>
                    <a:pt x="167" y="165"/>
                    <a:pt x="159" y="169"/>
                    <a:pt x="152" y="173"/>
                  </a:cubicBezTo>
                  <a:cubicBezTo>
                    <a:pt x="146" y="176"/>
                    <a:pt x="141" y="179"/>
                    <a:pt x="135" y="182"/>
                  </a:cubicBezTo>
                  <a:cubicBezTo>
                    <a:pt x="128" y="187"/>
                    <a:pt x="121" y="189"/>
                    <a:pt x="113" y="193"/>
                  </a:cubicBezTo>
                  <a:cubicBezTo>
                    <a:pt x="112" y="193"/>
                    <a:pt x="113" y="194"/>
                    <a:pt x="113" y="194"/>
                  </a:cubicBezTo>
                  <a:cubicBezTo>
                    <a:pt x="113" y="194"/>
                    <a:pt x="113" y="194"/>
                    <a:pt x="113" y="194"/>
                  </a:cubicBezTo>
                  <a:cubicBezTo>
                    <a:pt x="133" y="189"/>
                    <a:pt x="152" y="177"/>
                    <a:pt x="171" y="169"/>
                  </a:cubicBezTo>
                  <a:cubicBezTo>
                    <a:pt x="176" y="167"/>
                    <a:pt x="180" y="165"/>
                    <a:pt x="185" y="162"/>
                  </a:cubicBezTo>
                  <a:cubicBezTo>
                    <a:pt x="180" y="165"/>
                    <a:pt x="175" y="168"/>
                    <a:pt x="169" y="171"/>
                  </a:cubicBezTo>
                  <a:cubicBezTo>
                    <a:pt x="158" y="177"/>
                    <a:pt x="147" y="184"/>
                    <a:pt x="136" y="191"/>
                  </a:cubicBezTo>
                  <a:cubicBezTo>
                    <a:pt x="134" y="192"/>
                    <a:pt x="131" y="194"/>
                    <a:pt x="128" y="195"/>
                  </a:cubicBezTo>
                  <a:cubicBezTo>
                    <a:pt x="127" y="196"/>
                    <a:pt x="127" y="196"/>
                    <a:pt x="126" y="197"/>
                  </a:cubicBezTo>
                  <a:cubicBezTo>
                    <a:pt x="124" y="197"/>
                    <a:pt x="123" y="197"/>
                    <a:pt x="123" y="198"/>
                  </a:cubicBezTo>
                  <a:cubicBezTo>
                    <a:pt x="122" y="198"/>
                    <a:pt x="122" y="199"/>
                    <a:pt x="121" y="199"/>
                  </a:cubicBezTo>
                  <a:moveTo>
                    <a:pt x="101" y="190"/>
                  </a:moveTo>
                  <a:cubicBezTo>
                    <a:pt x="97" y="188"/>
                    <a:pt x="93" y="186"/>
                    <a:pt x="90" y="184"/>
                  </a:cubicBezTo>
                  <a:cubicBezTo>
                    <a:pt x="102" y="181"/>
                    <a:pt x="113" y="175"/>
                    <a:pt x="125" y="171"/>
                  </a:cubicBezTo>
                  <a:cubicBezTo>
                    <a:pt x="138" y="166"/>
                    <a:pt x="152" y="160"/>
                    <a:pt x="165" y="155"/>
                  </a:cubicBezTo>
                  <a:cubicBezTo>
                    <a:pt x="168" y="154"/>
                    <a:pt x="171" y="153"/>
                    <a:pt x="173" y="152"/>
                  </a:cubicBezTo>
                  <a:cubicBezTo>
                    <a:pt x="175" y="151"/>
                    <a:pt x="177" y="150"/>
                    <a:pt x="178" y="150"/>
                  </a:cubicBezTo>
                  <a:cubicBezTo>
                    <a:pt x="177" y="151"/>
                    <a:pt x="175" y="152"/>
                    <a:pt x="173" y="153"/>
                  </a:cubicBezTo>
                  <a:cubicBezTo>
                    <a:pt x="167" y="156"/>
                    <a:pt x="161" y="159"/>
                    <a:pt x="155" y="162"/>
                  </a:cubicBezTo>
                  <a:cubicBezTo>
                    <a:pt x="144" y="167"/>
                    <a:pt x="134" y="173"/>
                    <a:pt x="123" y="179"/>
                  </a:cubicBezTo>
                  <a:cubicBezTo>
                    <a:pt x="116" y="182"/>
                    <a:pt x="109" y="186"/>
                    <a:pt x="101" y="190"/>
                  </a:cubicBezTo>
                  <a:moveTo>
                    <a:pt x="48" y="160"/>
                  </a:moveTo>
                  <a:cubicBezTo>
                    <a:pt x="49" y="160"/>
                    <a:pt x="49" y="160"/>
                    <a:pt x="50" y="159"/>
                  </a:cubicBezTo>
                  <a:cubicBezTo>
                    <a:pt x="58" y="156"/>
                    <a:pt x="66" y="153"/>
                    <a:pt x="74" y="150"/>
                  </a:cubicBezTo>
                  <a:cubicBezTo>
                    <a:pt x="76" y="150"/>
                    <a:pt x="77" y="149"/>
                    <a:pt x="79" y="149"/>
                  </a:cubicBezTo>
                  <a:cubicBezTo>
                    <a:pt x="72" y="152"/>
                    <a:pt x="64" y="155"/>
                    <a:pt x="56" y="158"/>
                  </a:cubicBezTo>
                  <a:cubicBezTo>
                    <a:pt x="53" y="159"/>
                    <a:pt x="51" y="159"/>
                    <a:pt x="48" y="160"/>
                  </a:cubicBezTo>
                  <a:moveTo>
                    <a:pt x="114" y="174"/>
                  </a:moveTo>
                  <a:cubicBezTo>
                    <a:pt x="115" y="173"/>
                    <a:pt x="115" y="173"/>
                    <a:pt x="115" y="173"/>
                  </a:cubicBezTo>
                  <a:cubicBezTo>
                    <a:pt x="122" y="169"/>
                    <a:pt x="130" y="166"/>
                    <a:pt x="138" y="161"/>
                  </a:cubicBezTo>
                  <a:cubicBezTo>
                    <a:pt x="151" y="154"/>
                    <a:pt x="166" y="149"/>
                    <a:pt x="178" y="141"/>
                  </a:cubicBezTo>
                  <a:cubicBezTo>
                    <a:pt x="179" y="140"/>
                    <a:pt x="179" y="140"/>
                    <a:pt x="179" y="140"/>
                  </a:cubicBezTo>
                  <a:cubicBezTo>
                    <a:pt x="182" y="147"/>
                    <a:pt x="185" y="154"/>
                    <a:pt x="188" y="161"/>
                  </a:cubicBezTo>
                  <a:cubicBezTo>
                    <a:pt x="169" y="166"/>
                    <a:pt x="151" y="177"/>
                    <a:pt x="133" y="185"/>
                  </a:cubicBezTo>
                  <a:cubicBezTo>
                    <a:pt x="137" y="183"/>
                    <a:pt x="140" y="180"/>
                    <a:pt x="144" y="178"/>
                  </a:cubicBezTo>
                  <a:cubicBezTo>
                    <a:pt x="157" y="171"/>
                    <a:pt x="170" y="165"/>
                    <a:pt x="183" y="159"/>
                  </a:cubicBezTo>
                  <a:cubicBezTo>
                    <a:pt x="184" y="158"/>
                    <a:pt x="184" y="157"/>
                    <a:pt x="183" y="157"/>
                  </a:cubicBezTo>
                  <a:cubicBezTo>
                    <a:pt x="183" y="157"/>
                    <a:pt x="183" y="157"/>
                    <a:pt x="183" y="157"/>
                  </a:cubicBezTo>
                  <a:cubicBezTo>
                    <a:pt x="170" y="160"/>
                    <a:pt x="157" y="164"/>
                    <a:pt x="144" y="169"/>
                  </a:cubicBezTo>
                  <a:cubicBezTo>
                    <a:pt x="145" y="169"/>
                    <a:pt x="147" y="168"/>
                    <a:pt x="148" y="167"/>
                  </a:cubicBezTo>
                  <a:cubicBezTo>
                    <a:pt x="158" y="161"/>
                    <a:pt x="173" y="157"/>
                    <a:pt x="181" y="148"/>
                  </a:cubicBezTo>
                  <a:cubicBezTo>
                    <a:pt x="182" y="148"/>
                    <a:pt x="181" y="147"/>
                    <a:pt x="181" y="147"/>
                  </a:cubicBezTo>
                  <a:cubicBezTo>
                    <a:pt x="181" y="147"/>
                    <a:pt x="181" y="147"/>
                    <a:pt x="180" y="147"/>
                  </a:cubicBezTo>
                  <a:cubicBezTo>
                    <a:pt x="166" y="154"/>
                    <a:pt x="150" y="160"/>
                    <a:pt x="135" y="166"/>
                  </a:cubicBezTo>
                  <a:cubicBezTo>
                    <a:pt x="128" y="169"/>
                    <a:pt x="121" y="171"/>
                    <a:pt x="114" y="174"/>
                  </a:cubicBezTo>
                  <a:moveTo>
                    <a:pt x="104" y="167"/>
                  </a:moveTo>
                  <a:cubicBezTo>
                    <a:pt x="111" y="164"/>
                    <a:pt x="117" y="161"/>
                    <a:pt x="123" y="159"/>
                  </a:cubicBezTo>
                  <a:cubicBezTo>
                    <a:pt x="136" y="153"/>
                    <a:pt x="148" y="147"/>
                    <a:pt x="159" y="138"/>
                  </a:cubicBezTo>
                  <a:cubicBezTo>
                    <a:pt x="159" y="139"/>
                    <a:pt x="160" y="139"/>
                    <a:pt x="160" y="139"/>
                  </a:cubicBezTo>
                  <a:cubicBezTo>
                    <a:pt x="162" y="140"/>
                    <a:pt x="164" y="141"/>
                    <a:pt x="166" y="141"/>
                  </a:cubicBezTo>
                  <a:cubicBezTo>
                    <a:pt x="166" y="141"/>
                    <a:pt x="166" y="141"/>
                    <a:pt x="166" y="141"/>
                  </a:cubicBezTo>
                  <a:cubicBezTo>
                    <a:pt x="168" y="141"/>
                    <a:pt x="172" y="139"/>
                    <a:pt x="174" y="139"/>
                  </a:cubicBezTo>
                  <a:cubicBezTo>
                    <a:pt x="175" y="139"/>
                    <a:pt x="175" y="139"/>
                    <a:pt x="176" y="140"/>
                  </a:cubicBezTo>
                  <a:cubicBezTo>
                    <a:pt x="160" y="145"/>
                    <a:pt x="145" y="151"/>
                    <a:pt x="129" y="157"/>
                  </a:cubicBezTo>
                  <a:cubicBezTo>
                    <a:pt x="121" y="161"/>
                    <a:pt x="113" y="164"/>
                    <a:pt x="104" y="167"/>
                  </a:cubicBezTo>
                  <a:moveTo>
                    <a:pt x="66" y="174"/>
                  </a:moveTo>
                  <a:cubicBezTo>
                    <a:pt x="73" y="173"/>
                    <a:pt x="79" y="170"/>
                    <a:pt x="85" y="168"/>
                  </a:cubicBezTo>
                  <a:cubicBezTo>
                    <a:pt x="93" y="164"/>
                    <a:pt x="101" y="161"/>
                    <a:pt x="109" y="158"/>
                  </a:cubicBezTo>
                  <a:cubicBezTo>
                    <a:pt x="125" y="151"/>
                    <a:pt x="142" y="145"/>
                    <a:pt x="158" y="138"/>
                  </a:cubicBezTo>
                  <a:cubicBezTo>
                    <a:pt x="152" y="141"/>
                    <a:pt x="145" y="147"/>
                    <a:pt x="139" y="150"/>
                  </a:cubicBezTo>
                  <a:cubicBezTo>
                    <a:pt x="132" y="153"/>
                    <a:pt x="125" y="156"/>
                    <a:pt x="118" y="160"/>
                  </a:cubicBezTo>
                  <a:cubicBezTo>
                    <a:pt x="105" y="165"/>
                    <a:pt x="92" y="171"/>
                    <a:pt x="80" y="179"/>
                  </a:cubicBezTo>
                  <a:cubicBezTo>
                    <a:pt x="80" y="179"/>
                    <a:pt x="80" y="180"/>
                    <a:pt x="80" y="180"/>
                  </a:cubicBezTo>
                  <a:cubicBezTo>
                    <a:pt x="80" y="180"/>
                    <a:pt x="81" y="180"/>
                    <a:pt x="81" y="180"/>
                  </a:cubicBezTo>
                  <a:cubicBezTo>
                    <a:pt x="81" y="179"/>
                    <a:pt x="82" y="179"/>
                    <a:pt x="83" y="178"/>
                  </a:cubicBezTo>
                  <a:cubicBezTo>
                    <a:pt x="83" y="179"/>
                    <a:pt x="83" y="179"/>
                    <a:pt x="83" y="179"/>
                  </a:cubicBezTo>
                  <a:cubicBezTo>
                    <a:pt x="84" y="179"/>
                    <a:pt x="85" y="178"/>
                    <a:pt x="86" y="177"/>
                  </a:cubicBezTo>
                  <a:cubicBezTo>
                    <a:pt x="99" y="170"/>
                    <a:pt x="113" y="165"/>
                    <a:pt x="127" y="159"/>
                  </a:cubicBezTo>
                  <a:cubicBezTo>
                    <a:pt x="144" y="153"/>
                    <a:pt x="160" y="146"/>
                    <a:pt x="176" y="141"/>
                  </a:cubicBezTo>
                  <a:cubicBezTo>
                    <a:pt x="170" y="143"/>
                    <a:pt x="162" y="148"/>
                    <a:pt x="155" y="151"/>
                  </a:cubicBezTo>
                  <a:cubicBezTo>
                    <a:pt x="147" y="155"/>
                    <a:pt x="140" y="159"/>
                    <a:pt x="132" y="163"/>
                  </a:cubicBezTo>
                  <a:cubicBezTo>
                    <a:pt x="125" y="167"/>
                    <a:pt x="117" y="171"/>
                    <a:pt x="109" y="175"/>
                  </a:cubicBezTo>
                  <a:cubicBezTo>
                    <a:pt x="103" y="179"/>
                    <a:pt x="95" y="181"/>
                    <a:pt x="88" y="183"/>
                  </a:cubicBezTo>
                  <a:cubicBezTo>
                    <a:pt x="88" y="184"/>
                    <a:pt x="88" y="184"/>
                    <a:pt x="88" y="184"/>
                  </a:cubicBezTo>
                  <a:cubicBezTo>
                    <a:pt x="81" y="180"/>
                    <a:pt x="74" y="177"/>
                    <a:pt x="66" y="174"/>
                  </a:cubicBezTo>
                  <a:cubicBezTo>
                    <a:pt x="66" y="174"/>
                    <a:pt x="66" y="174"/>
                    <a:pt x="66" y="174"/>
                  </a:cubicBezTo>
                  <a:moveTo>
                    <a:pt x="66" y="174"/>
                  </a:moveTo>
                  <a:cubicBezTo>
                    <a:pt x="63" y="173"/>
                    <a:pt x="60" y="172"/>
                    <a:pt x="56" y="171"/>
                  </a:cubicBezTo>
                  <a:cubicBezTo>
                    <a:pt x="55" y="170"/>
                    <a:pt x="53" y="170"/>
                    <a:pt x="51" y="169"/>
                  </a:cubicBezTo>
                  <a:cubicBezTo>
                    <a:pt x="57" y="169"/>
                    <a:pt x="62" y="166"/>
                    <a:pt x="68" y="163"/>
                  </a:cubicBezTo>
                  <a:cubicBezTo>
                    <a:pt x="75" y="160"/>
                    <a:pt x="83" y="157"/>
                    <a:pt x="91" y="154"/>
                  </a:cubicBezTo>
                  <a:cubicBezTo>
                    <a:pt x="107" y="148"/>
                    <a:pt x="122" y="141"/>
                    <a:pt x="138" y="135"/>
                  </a:cubicBezTo>
                  <a:cubicBezTo>
                    <a:pt x="140" y="134"/>
                    <a:pt x="147" y="132"/>
                    <a:pt x="148" y="131"/>
                  </a:cubicBezTo>
                  <a:cubicBezTo>
                    <a:pt x="144" y="135"/>
                    <a:pt x="139" y="137"/>
                    <a:pt x="134" y="139"/>
                  </a:cubicBezTo>
                  <a:cubicBezTo>
                    <a:pt x="127" y="142"/>
                    <a:pt x="121" y="147"/>
                    <a:pt x="114" y="151"/>
                  </a:cubicBezTo>
                  <a:cubicBezTo>
                    <a:pt x="107" y="155"/>
                    <a:pt x="99" y="157"/>
                    <a:pt x="92" y="161"/>
                  </a:cubicBezTo>
                  <a:cubicBezTo>
                    <a:pt x="84" y="166"/>
                    <a:pt x="76" y="171"/>
                    <a:pt x="66" y="173"/>
                  </a:cubicBezTo>
                  <a:cubicBezTo>
                    <a:pt x="66" y="173"/>
                    <a:pt x="66" y="174"/>
                    <a:pt x="66" y="174"/>
                  </a:cubicBezTo>
                  <a:moveTo>
                    <a:pt x="89" y="164"/>
                  </a:moveTo>
                  <a:cubicBezTo>
                    <a:pt x="89" y="164"/>
                    <a:pt x="90" y="164"/>
                    <a:pt x="90" y="164"/>
                  </a:cubicBezTo>
                  <a:cubicBezTo>
                    <a:pt x="97" y="160"/>
                    <a:pt x="105" y="157"/>
                    <a:pt x="112" y="153"/>
                  </a:cubicBezTo>
                  <a:cubicBezTo>
                    <a:pt x="119" y="150"/>
                    <a:pt x="125" y="144"/>
                    <a:pt x="132" y="141"/>
                  </a:cubicBezTo>
                  <a:cubicBezTo>
                    <a:pt x="139" y="138"/>
                    <a:pt x="145" y="135"/>
                    <a:pt x="151" y="131"/>
                  </a:cubicBezTo>
                  <a:cubicBezTo>
                    <a:pt x="151" y="130"/>
                    <a:pt x="151" y="130"/>
                    <a:pt x="151" y="130"/>
                  </a:cubicBezTo>
                  <a:cubicBezTo>
                    <a:pt x="153" y="132"/>
                    <a:pt x="155" y="135"/>
                    <a:pt x="157" y="137"/>
                  </a:cubicBezTo>
                  <a:cubicBezTo>
                    <a:pt x="150" y="140"/>
                    <a:pt x="144" y="143"/>
                    <a:pt x="137" y="146"/>
                  </a:cubicBezTo>
                  <a:cubicBezTo>
                    <a:pt x="128" y="149"/>
                    <a:pt x="120" y="152"/>
                    <a:pt x="111" y="155"/>
                  </a:cubicBezTo>
                  <a:cubicBezTo>
                    <a:pt x="104" y="158"/>
                    <a:pt x="96" y="161"/>
                    <a:pt x="89" y="164"/>
                  </a:cubicBezTo>
                  <a:moveTo>
                    <a:pt x="50" y="169"/>
                  </a:moveTo>
                  <a:cubicBezTo>
                    <a:pt x="38" y="165"/>
                    <a:pt x="26" y="162"/>
                    <a:pt x="17" y="154"/>
                  </a:cubicBezTo>
                  <a:cubicBezTo>
                    <a:pt x="29" y="153"/>
                    <a:pt x="41" y="146"/>
                    <a:pt x="53" y="142"/>
                  </a:cubicBezTo>
                  <a:cubicBezTo>
                    <a:pt x="66" y="139"/>
                    <a:pt x="78" y="134"/>
                    <a:pt x="91" y="130"/>
                  </a:cubicBezTo>
                  <a:cubicBezTo>
                    <a:pt x="92" y="130"/>
                    <a:pt x="97" y="129"/>
                    <a:pt x="97" y="129"/>
                  </a:cubicBezTo>
                  <a:cubicBezTo>
                    <a:pt x="94" y="131"/>
                    <a:pt x="89" y="133"/>
                    <a:pt x="85" y="135"/>
                  </a:cubicBezTo>
                  <a:cubicBezTo>
                    <a:pt x="79" y="137"/>
                    <a:pt x="73" y="140"/>
                    <a:pt x="67" y="143"/>
                  </a:cubicBezTo>
                  <a:cubicBezTo>
                    <a:pt x="54" y="149"/>
                    <a:pt x="41" y="152"/>
                    <a:pt x="30" y="159"/>
                  </a:cubicBezTo>
                  <a:cubicBezTo>
                    <a:pt x="29" y="159"/>
                    <a:pt x="29" y="160"/>
                    <a:pt x="30" y="160"/>
                  </a:cubicBezTo>
                  <a:cubicBezTo>
                    <a:pt x="30" y="160"/>
                    <a:pt x="30" y="160"/>
                    <a:pt x="30" y="160"/>
                  </a:cubicBezTo>
                  <a:cubicBezTo>
                    <a:pt x="42" y="158"/>
                    <a:pt x="55" y="152"/>
                    <a:pt x="66" y="147"/>
                  </a:cubicBezTo>
                  <a:cubicBezTo>
                    <a:pt x="82" y="142"/>
                    <a:pt x="97" y="137"/>
                    <a:pt x="112" y="133"/>
                  </a:cubicBezTo>
                  <a:cubicBezTo>
                    <a:pt x="112" y="133"/>
                    <a:pt x="112" y="133"/>
                    <a:pt x="112" y="133"/>
                  </a:cubicBezTo>
                  <a:cubicBezTo>
                    <a:pt x="110" y="134"/>
                    <a:pt x="107" y="135"/>
                    <a:pt x="105" y="136"/>
                  </a:cubicBezTo>
                  <a:cubicBezTo>
                    <a:pt x="97" y="140"/>
                    <a:pt x="90" y="143"/>
                    <a:pt x="82" y="146"/>
                  </a:cubicBezTo>
                  <a:cubicBezTo>
                    <a:pt x="68" y="152"/>
                    <a:pt x="53" y="156"/>
                    <a:pt x="39" y="163"/>
                  </a:cubicBezTo>
                  <a:cubicBezTo>
                    <a:pt x="38" y="163"/>
                    <a:pt x="39" y="164"/>
                    <a:pt x="39" y="164"/>
                  </a:cubicBezTo>
                  <a:cubicBezTo>
                    <a:pt x="39" y="164"/>
                    <a:pt x="39" y="164"/>
                    <a:pt x="39" y="164"/>
                  </a:cubicBezTo>
                  <a:cubicBezTo>
                    <a:pt x="40" y="164"/>
                    <a:pt x="41" y="163"/>
                    <a:pt x="42" y="163"/>
                  </a:cubicBezTo>
                  <a:cubicBezTo>
                    <a:pt x="43" y="163"/>
                    <a:pt x="43" y="163"/>
                    <a:pt x="43" y="163"/>
                  </a:cubicBezTo>
                  <a:cubicBezTo>
                    <a:pt x="57" y="159"/>
                    <a:pt x="71" y="154"/>
                    <a:pt x="85" y="148"/>
                  </a:cubicBezTo>
                  <a:cubicBezTo>
                    <a:pt x="93" y="145"/>
                    <a:pt x="102" y="140"/>
                    <a:pt x="111" y="138"/>
                  </a:cubicBezTo>
                  <a:cubicBezTo>
                    <a:pt x="117" y="136"/>
                    <a:pt x="122" y="134"/>
                    <a:pt x="128" y="132"/>
                  </a:cubicBezTo>
                  <a:cubicBezTo>
                    <a:pt x="127" y="132"/>
                    <a:pt x="126" y="133"/>
                    <a:pt x="125" y="133"/>
                  </a:cubicBezTo>
                  <a:cubicBezTo>
                    <a:pt x="117" y="138"/>
                    <a:pt x="109" y="142"/>
                    <a:pt x="100" y="147"/>
                  </a:cubicBezTo>
                  <a:cubicBezTo>
                    <a:pt x="84" y="155"/>
                    <a:pt x="67" y="160"/>
                    <a:pt x="50" y="168"/>
                  </a:cubicBezTo>
                  <a:cubicBezTo>
                    <a:pt x="50" y="169"/>
                    <a:pt x="50" y="169"/>
                    <a:pt x="50" y="169"/>
                  </a:cubicBezTo>
                  <a:moveTo>
                    <a:pt x="99" y="140"/>
                  </a:moveTo>
                  <a:cubicBezTo>
                    <a:pt x="104" y="138"/>
                    <a:pt x="110" y="135"/>
                    <a:pt x="116" y="133"/>
                  </a:cubicBezTo>
                  <a:cubicBezTo>
                    <a:pt x="122" y="132"/>
                    <a:pt x="128" y="128"/>
                    <a:pt x="135" y="127"/>
                  </a:cubicBezTo>
                  <a:cubicBezTo>
                    <a:pt x="131" y="129"/>
                    <a:pt x="128" y="131"/>
                    <a:pt x="124" y="132"/>
                  </a:cubicBezTo>
                  <a:cubicBezTo>
                    <a:pt x="117" y="135"/>
                    <a:pt x="110" y="136"/>
                    <a:pt x="103" y="139"/>
                  </a:cubicBezTo>
                  <a:cubicBezTo>
                    <a:pt x="102" y="139"/>
                    <a:pt x="100" y="140"/>
                    <a:pt x="99" y="140"/>
                  </a:cubicBezTo>
                  <a:moveTo>
                    <a:pt x="54" y="168"/>
                  </a:moveTo>
                  <a:cubicBezTo>
                    <a:pt x="58" y="166"/>
                    <a:pt x="63" y="164"/>
                    <a:pt x="67" y="162"/>
                  </a:cubicBezTo>
                  <a:cubicBezTo>
                    <a:pt x="76" y="159"/>
                    <a:pt x="84" y="155"/>
                    <a:pt x="93" y="152"/>
                  </a:cubicBezTo>
                  <a:cubicBezTo>
                    <a:pt x="109" y="145"/>
                    <a:pt x="124" y="135"/>
                    <a:pt x="140" y="126"/>
                  </a:cubicBezTo>
                  <a:cubicBezTo>
                    <a:pt x="143" y="126"/>
                    <a:pt x="145" y="127"/>
                    <a:pt x="148" y="128"/>
                  </a:cubicBezTo>
                  <a:cubicBezTo>
                    <a:pt x="148" y="129"/>
                    <a:pt x="149" y="129"/>
                    <a:pt x="150" y="130"/>
                  </a:cubicBezTo>
                  <a:cubicBezTo>
                    <a:pt x="135" y="133"/>
                    <a:pt x="121" y="141"/>
                    <a:pt x="107" y="147"/>
                  </a:cubicBezTo>
                  <a:cubicBezTo>
                    <a:pt x="92" y="153"/>
                    <a:pt x="76" y="158"/>
                    <a:pt x="61" y="165"/>
                  </a:cubicBezTo>
                  <a:cubicBezTo>
                    <a:pt x="59" y="166"/>
                    <a:pt x="57" y="167"/>
                    <a:pt x="55" y="168"/>
                  </a:cubicBezTo>
                  <a:cubicBezTo>
                    <a:pt x="54" y="168"/>
                    <a:pt x="54" y="168"/>
                    <a:pt x="54" y="168"/>
                  </a:cubicBezTo>
                  <a:moveTo>
                    <a:pt x="16" y="153"/>
                  </a:moveTo>
                  <a:cubicBezTo>
                    <a:pt x="14" y="152"/>
                    <a:pt x="13" y="150"/>
                    <a:pt x="12" y="149"/>
                  </a:cubicBezTo>
                  <a:cubicBezTo>
                    <a:pt x="11" y="148"/>
                    <a:pt x="11" y="148"/>
                    <a:pt x="11" y="148"/>
                  </a:cubicBezTo>
                  <a:cubicBezTo>
                    <a:pt x="37" y="142"/>
                    <a:pt x="62" y="129"/>
                    <a:pt x="89" y="124"/>
                  </a:cubicBezTo>
                  <a:cubicBezTo>
                    <a:pt x="89" y="124"/>
                    <a:pt x="93" y="123"/>
                    <a:pt x="94" y="123"/>
                  </a:cubicBezTo>
                  <a:cubicBezTo>
                    <a:pt x="94" y="123"/>
                    <a:pt x="94" y="123"/>
                    <a:pt x="94" y="123"/>
                  </a:cubicBezTo>
                  <a:cubicBezTo>
                    <a:pt x="90" y="125"/>
                    <a:pt x="86" y="127"/>
                    <a:pt x="83" y="128"/>
                  </a:cubicBezTo>
                  <a:cubicBezTo>
                    <a:pt x="75" y="131"/>
                    <a:pt x="68" y="134"/>
                    <a:pt x="61" y="137"/>
                  </a:cubicBezTo>
                  <a:cubicBezTo>
                    <a:pt x="46" y="142"/>
                    <a:pt x="30" y="146"/>
                    <a:pt x="16" y="153"/>
                  </a:cubicBezTo>
                  <a:cubicBezTo>
                    <a:pt x="16" y="153"/>
                    <a:pt x="16" y="153"/>
                    <a:pt x="16" y="153"/>
                  </a:cubicBezTo>
                  <a:moveTo>
                    <a:pt x="19" y="153"/>
                  </a:moveTo>
                  <a:cubicBezTo>
                    <a:pt x="18" y="153"/>
                    <a:pt x="21" y="152"/>
                    <a:pt x="22" y="152"/>
                  </a:cubicBezTo>
                  <a:cubicBezTo>
                    <a:pt x="25" y="150"/>
                    <a:pt x="29" y="148"/>
                    <a:pt x="33" y="147"/>
                  </a:cubicBezTo>
                  <a:cubicBezTo>
                    <a:pt x="40" y="144"/>
                    <a:pt x="48" y="142"/>
                    <a:pt x="56" y="140"/>
                  </a:cubicBezTo>
                  <a:cubicBezTo>
                    <a:pt x="70" y="135"/>
                    <a:pt x="83" y="129"/>
                    <a:pt x="97" y="123"/>
                  </a:cubicBezTo>
                  <a:cubicBezTo>
                    <a:pt x="97" y="123"/>
                    <a:pt x="97" y="123"/>
                    <a:pt x="97" y="123"/>
                  </a:cubicBezTo>
                  <a:cubicBezTo>
                    <a:pt x="100" y="128"/>
                    <a:pt x="104" y="131"/>
                    <a:pt x="109" y="132"/>
                  </a:cubicBezTo>
                  <a:cubicBezTo>
                    <a:pt x="100" y="135"/>
                    <a:pt x="90" y="137"/>
                    <a:pt x="81" y="141"/>
                  </a:cubicBezTo>
                  <a:cubicBezTo>
                    <a:pt x="67" y="146"/>
                    <a:pt x="53" y="151"/>
                    <a:pt x="40" y="156"/>
                  </a:cubicBezTo>
                  <a:cubicBezTo>
                    <a:pt x="39" y="157"/>
                    <a:pt x="33" y="159"/>
                    <a:pt x="32" y="159"/>
                  </a:cubicBezTo>
                  <a:cubicBezTo>
                    <a:pt x="32" y="159"/>
                    <a:pt x="32" y="159"/>
                    <a:pt x="33" y="159"/>
                  </a:cubicBezTo>
                  <a:cubicBezTo>
                    <a:pt x="36" y="157"/>
                    <a:pt x="40" y="155"/>
                    <a:pt x="43" y="154"/>
                  </a:cubicBezTo>
                  <a:cubicBezTo>
                    <a:pt x="50" y="151"/>
                    <a:pt x="57" y="148"/>
                    <a:pt x="65" y="145"/>
                  </a:cubicBezTo>
                  <a:cubicBezTo>
                    <a:pt x="71" y="143"/>
                    <a:pt x="77" y="139"/>
                    <a:pt x="83" y="137"/>
                  </a:cubicBezTo>
                  <a:cubicBezTo>
                    <a:pt x="89" y="134"/>
                    <a:pt x="95" y="132"/>
                    <a:pt x="100" y="128"/>
                  </a:cubicBezTo>
                  <a:cubicBezTo>
                    <a:pt x="100" y="128"/>
                    <a:pt x="100" y="127"/>
                    <a:pt x="99" y="127"/>
                  </a:cubicBezTo>
                  <a:cubicBezTo>
                    <a:pt x="99" y="127"/>
                    <a:pt x="99" y="127"/>
                    <a:pt x="99" y="127"/>
                  </a:cubicBezTo>
                  <a:cubicBezTo>
                    <a:pt x="87" y="129"/>
                    <a:pt x="75" y="134"/>
                    <a:pt x="63" y="138"/>
                  </a:cubicBezTo>
                  <a:cubicBezTo>
                    <a:pt x="57" y="140"/>
                    <a:pt x="50" y="142"/>
                    <a:pt x="44" y="144"/>
                  </a:cubicBezTo>
                  <a:cubicBezTo>
                    <a:pt x="36" y="146"/>
                    <a:pt x="29" y="150"/>
                    <a:pt x="21" y="152"/>
                  </a:cubicBezTo>
                  <a:cubicBezTo>
                    <a:pt x="20" y="153"/>
                    <a:pt x="19" y="153"/>
                    <a:pt x="19" y="153"/>
                  </a:cubicBezTo>
                  <a:moveTo>
                    <a:pt x="10" y="146"/>
                  </a:moveTo>
                  <a:cubicBezTo>
                    <a:pt x="9" y="144"/>
                    <a:pt x="8" y="142"/>
                    <a:pt x="8" y="140"/>
                  </a:cubicBezTo>
                  <a:cubicBezTo>
                    <a:pt x="22" y="135"/>
                    <a:pt x="37" y="131"/>
                    <a:pt x="51" y="127"/>
                  </a:cubicBezTo>
                  <a:cubicBezTo>
                    <a:pt x="58" y="125"/>
                    <a:pt x="65" y="122"/>
                    <a:pt x="72" y="120"/>
                  </a:cubicBezTo>
                  <a:cubicBezTo>
                    <a:pt x="73" y="120"/>
                    <a:pt x="75" y="119"/>
                    <a:pt x="76" y="119"/>
                  </a:cubicBezTo>
                  <a:cubicBezTo>
                    <a:pt x="66" y="123"/>
                    <a:pt x="57" y="128"/>
                    <a:pt x="47" y="131"/>
                  </a:cubicBezTo>
                  <a:cubicBezTo>
                    <a:pt x="35" y="136"/>
                    <a:pt x="21" y="139"/>
                    <a:pt x="10" y="146"/>
                  </a:cubicBezTo>
                  <a:moveTo>
                    <a:pt x="12" y="146"/>
                  </a:moveTo>
                  <a:cubicBezTo>
                    <a:pt x="11" y="146"/>
                    <a:pt x="18" y="143"/>
                    <a:pt x="19" y="143"/>
                  </a:cubicBezTo>
                  <a:cubicBezTo>
                    <a:pt x="22" y="141"/>
                    <a:pt x="26" y="140"/>
                    <a:pt x="29" y="139"/>
                  </a:cubicBezTo>
                  <a:cubicBezTo>
                    <a:pt x="36" y="137"/>
                    <a:pt x="43" y="134"/>
                    <a:pt x="50" y="131"/>
                  </a:cubicBezTo>
                  <a:cubicBezTo>
                    <a:pt x="64" y="126"/>
                    <a:pt x="78" y="119"/>
                    <a:pt x="92" y="113"/>
                  </a:cubicBezTo>
                  <a:cubicBezTo>
                    <a:pt x="94" y="116"/>
                    <a:pt x="95" y="120"/>
                    <a:pt x="96" y="122"/>
                  </a:cubicBezTo>
                  <a:cubicBezTo>
                    <a:pt x="68" y="125"/>
                    <a:pt x="42" y="139"/>
                    <a:pt x="15" y="146"/>
                  </a:cubicBezTo>
                  <a:cubicBezTo>
                    <a:pt x="13" y="146"/>
                    <a:pt x="13" y="146"/>
                    <a:pt x="12" y="146"/>
                  </a:cubicBezTo>
                  <a:moveTo>
                    <a:pt x="8" y="138"/>
                  </a:moveTo>
                  <a:cubicBezTo>
                    <a:pt x="8" y="135"/>
                    <a:pt x="9" y="132"/>
                    <a:pt x="10" y="129"/>
                  </a:cubicBezTo>
                  <a:cubicBezTo>
                    <a:pt x="22" y="128"/>
                    <a:pt x="34" y="123"/>
                    <a:pt x="45" y="118"/>
                  </a:cubicBezTo>
                  <a:cubicBezTo>
                    <a:pt x="53" y="115"/>
                    <a:pt x="61" y="113"/>
                    <a:pt x="69" y="111"/>
                  </a:cubicBezTo>
                  <a:cubicBezTo>
                    <a:pt x="73" y="110"/>
                    <a:pt x="77" y="109"/>
                    <a:pt x="81" y="108"/>
                  </a:cubicBezTo>
                  <a:cubicBezTo>
                    <a:pt x="83" y="107"/>
                    <a:pt x="85" y="106"/>
                    <a:pt x="87" y="106"/>
                  </a:cubicBezTo>
                  <a:cubicBezTo>
                    <a:pt x="88" y="106"/>
                    <a:pt x="88" y="106"/>
                    <a:pt x="88" y="106"/>
                  </a:cubicBezTo>
                  <a:cubicBezTo>
                    <a:pt x="88" y="106"/>
                    <a:pt x="87" y="107"/>
                    <a:pt x="85" y="108"/>
                  </a:cubicBezTo>
                  <a:cubicBezTo>
                    <a:pt x="83" y="108"/>
                    <a:pt x="82" y="109"/>
                    <a:pt x="82" y="109"/>
                  </a:cubicBezTo>
                  <a:cubicBezTo>
                    <a:pt x="82" y="109"/>
                    <a:pt x="82" y="109"/>
                    <a:pt x="82" y="109"/>
                  </a:cubicBezTo>
                  <a:cubicBezTo>
                    <a:pt x="58" y="122"/>
                    <a:pt x="31" y="124"/>
                    <a:pt x="8" y="138"/>
                  </a:cubicBezTo>
                  <a:moveTo>
                    <a:pt x="9" y="138"/>
                  </a:moveTo>
                  <a:cubicBezTo>
                    <a:pt x="12" y="137"/>
                    <a:pt x="14" y="136"/>
                    <a:pt x="17" y="134"/>
                  </a:cubicBezTo>
                  <a:cubicBezTo>
                    <a:pt x="41" y="123"/>
                    <a:pt x="68" y="121"/>
                    <a:pt x="90" y="106"/>
                  </a:cubicBezTo>
                  <a:cubicBezTo>
                    <a:pt x="90" y="108"/>
                    <a:pt x="91" y="110"/>
                    <a:pt x="92" y="112"/>
                  </a:cubicBezTo>
                  <a:cubicBezTo>
                    <a:pt x="92" y="112"/>
                    <a:pt x="92" y="112"/>
                    <a:pt x="92" y="112"/>
                  </a:cubicBezTo>
                  <a:cubicBezTo>
                    <a:pt x="91" y="112"/>
                    <a:pt x="90" y="113"/>
                    <a:pt x="90" y="113"/>
                  </a:cubicBezTo>
                  <a:cubicBezTo>
                    <a:pt x="89" y="113"/>
                    <a:pt x="89" y="113"/>
                    <a:pt x="89" y="113"/>
                  </a:cubicBezTo>
                  <a:cubicBezTo>
                    <a:pt x="89" y="113"/>
                    <a:pt x="88" y="113"/>
                    <a:pt x="88" y="114"/>
                  </a:cubicBezTo>
                  <a:cubicBezTo>
                    <a:pt x="73" y="119"/>
                    <a:pt x="57" y="124"/>
                    <a:pt x="42" y="128"/>
                  </a:cubicBezTo>
                  <a:cubicBezTo>
                    <a:pt x="35" y="130"/>
                    <a:pt x="28" y="132"/>
                    <a:pt x="21" y="135"/>
                  </a:cubicBezTo>
                  <a:cubicBezTo>
                    <a:pt x="17" y="136"/>
                    <a:pt x="13" y="137"/>
                    <a:pt x="9" y="138"/>
                  </a:cubicBezTo>
                  <a:moveTo>
                    <a:pt x="11" y="128"/>
                  </a:moveTo>
                  <a:cubicBezTo>
                    <a:pt x="11" y="128"/>
                    <a:pt x="11" y="128"/>
                    <a:pt x="11" y="128"/>
                  </a:cubicBezTo>
                  <a:cubicBezTo>
                    <a:pt x="35" y="117"/>
                    <a:pt x="62" y="112"/>
                    <a:pt x="87" y="100"/>
                  </a:cubicBezTo>
                  <a:cubicBezTo>
                    <a:pt x="88" y="102"/>
                    <a:pt x="88" y="103"/>
                    <a:pt x="89" y="104"/>
                  </a:cubicBezTo>
                  <a:cubicBezTo>
                    <a:pt x="76" y="108"/>
                    <a:pt x="62" y="111"/>
                    <a:pt x="49" y="116"/>
                  </a:cubicBezTo>
                  <a:cubicBezTo>
                    <a:pt x="42" y="118"/>
                    <a:pt x="36" y="120"/>
                    <a:pt x="29" y="123"/>
                  </a:cubicBezTo>
                  <a:cubicBezTo>
                    <a:pt x="24" y="125"/>
                    <a:pt x="15" y="126"/>
                    <a:pt x="11" y="128"/>
                  </a:cubicBezTo>
                  <a:moveTo>
                    <a:pt x="12" y="126"/>
                  </a:moveTo>
                  <a:cubicBezTo>
                    <a:pt x="14" y="124"/>
                    <a:pt x="16" y="122"/>
                    <a:pt x="18" y="119"/>
                  </a:cubicBezTo>
                  <a:cubicBezTo>
                    <a:pt x="30" y="115"/>
                    <a:pt x="43" y="111"/>
                    <a:pt x="55" y="107"/>
                  </a:cubicBezTo>
                  <a:cubicBezTo>
                    <a:pt x="62" y="105"/>
                    <a:pt x="68" y="103"/>
                    <a:pt x="75" y="101"/>
                  </a:cubicBezTo>
                  <a:cubicBezTo>
                    <a:pt x="77" y="100"/>
                    <a:pt x="80" y="100"/>
                    <a:pt x="83" y="99"/>
                  </a:cubicBezTo>
                  <a:cubicBezTo>
                    <a:pt x="84" y="99"/>
                    <a:pt x="84" y="99"/>
                    <a:pt x="85" y="99"/>
                  </a:cubicBezTo>
                  <a:cubicBezTo>
                    <a:pt x="86" y="99"/>
                    <a:pt x="86" y="99"/>
                    <a:pt x="86" y="99"/>
                  </a:cubicBezTo>
                  <a:cubicBezTo>
                    <a:pt x="85" y="100"/>
                    <a:pt x="84" y="101"/>
                    <a:pt x="82" y="101"/>
                  </a:cubicBezTo>
                  <a:cubicBezTo>
                    <a:pt x="60" y="112"/>
                    <a:pt x="35" y="117"/>
                    <a:pt x="12" y="126"/>
                  </a:cubicBezTo>
                  <a:moveTo>
                    <a:pt x="24" y="116"/>
                  </a:moveTo>
                  <a:cubicBezTo>
                    <a:pt x="25" y="115"/>
                    <a:pt x="25" y="115"/>
                    <a:pt x="26" y="115"/>
                  </a:cubicBezTo>
                  <a:cubicBezTo>
                    <a:pt x="32" y="111"/>
                    <a:pt x="39" y="109"/>
                    <a:pt x="46" y="107"/>
                  </a:cubicBezTo>
                  <a:cubicBezTo>
                    <a:pt x="58" y="104"/>
                    <a:pt x="70" y="101"/>
                    <a:pt x="82" y="96"/>
                  </a:cubicBezTo>
                  <a:cubicBezTo>
                    <a:pt x="83" y="96"/>
                    <a:pt x="84" y="97"/>
                    <a:pt x="84" y="98"/>
                  </a:cubicBezTo>
                  <a:cubicBezTo>
                    <a:pt x="77" y="99"/>
                    <a:pt x="69" y="101"/>
                    <a:pt x="62" y="103"/>
                  </a:cubicBezTo>
                  <a:cubicBezTo>
                    <a:pt x="49" y="107"/>
                    <a:pt x="37" y="111"/>
                    <a:pt x="24" y="116"/>
                  </a:cubicBezTo>
                  <a:moveTo>
                    <a:pt x="24" y="115"/>
                  </a:moveTo>
                  <a:cubicBezTo>
                    <a:pt x="29" y="111"/>
                    <a:pt x="34" y="107"/>
                    <a:pt x="38" y="104"/>
                  </a:cubicBezTo>
                  <a:cubicBezTo>
                    <a:pt x="45" y="102"/>
                    <a:pt x="51" y="100"/>
                    <a:pt x="58" y="98"/>
                  </a:cubicBezTo>
                  <a:cubicBezTo>
                    <a:pt x="63" y="97"/>
                    <a:pt x="67" y="96"/>
                    <a:pt x="71" y="95"/>
                  </a:cubicBezTo>
                  <a:cubicBezTo>
                    <a:pt x="73" y="95"/>
                    <a:pt x="75" y="95"/>
                    <a:pt x="77" y="95"/>
                  </a:cubicBezTo>
                  <a:cubicBezTo>
                    <a:pt x="78" y="95"/>
                    <a:pt x="79" y="95"/>
                    <a:pt x="80" y="95"/>
                  </a:cubicBezTo>
                  <a:cubicBezTo>
                    <a:pt x="80" y="95"/>
                    <a:pt x="80" y="95"/>
                    <a:pt x="80" y="95"/>
                  </a:cubicBezTo>
                  <a:cubicBezTo>
                    <a:pt x="79" y="95"/>
                    <a:pt x="76" y="97"/>
                    <a:pt x="75" y="97"/>
                  </a:cubicBezTo>
                  <a:cubicBezTo>
                    <a:pt x="64" y="102"/>
                    <a:pt x="52" y="105"/>
                    <a:pt x="40" y="108"/>
                  </a:cubicBezTo>
                  <a:cubicBezTo>
                    <a:pt x="34" y="109"/>
                    <a:pt x="29" y="112"/>
                    <a:pt x="24" y="115"/>
                  </a:cubicBezTo>
                  <a:moveTo>
                    <a:pt x="58" y="97"/>
                  </a:moveTo>
                  <a:cubicBezTo>
                    <a:pt x="62" y="95"/>
                    <a:pt x="67" y="94"/>
                    <a:pt x="71" y="93"/>
                  </a:cubicBezTo>
                  <a:cubicBezTo>
                    <a:pt x="73" y="93"/>
                    <a:pt x="75" y="93"/>
                    <a:pt x="77" y="94"/>
                  </a:cubicBezTo>
                  <a:cubicBezTo>
                    <a:pt x="71" y="94"/>
                    <a:pt x="64" y="95"/>
                    <a:pt x="58" y="97"/>
                  </a:cubicBezTo>
                  <a:moveTo>
                    <a:pt x="47" y="99"/>
                  </a:moveTo>
                  <a:cubicBezTo>
                    <a:pt x="49" y="97"/>
                    <a:pt x="52" y="96"/>
                    <a:pt x="54" y="94"/>
                  </a:cubicBezTo>
                  <a:cubicBezTo>
                    <a:pt x="55" y="94"/>
                    <a:pt x="56" y="93"/>
                    <a:pt x="57" y="93"/>
                  </a:cubicBezTo>
                  <a:cubicBezTo>
                    <a:pt x="60" y="93"/>
                    <a:pt x="64" y="92"/>
                    <a:pt x="67" y="92"/>
                  </a:cubicBezTo>
                  <a:cubicBezTo>
                    <a:pt x="60" y="95"/>
                    <a:pt x="53" y="97"/>
                    <a:pt x="47" y="99"/>
                  </a:cubicBezTo>
                  <a:moveTo>
                    <a:pt x="64" y="88"/>
                  </a:moveTo>
                  <a:cubicBezTo>
                    <a:pt x="75" y="81"/>
                    <a:pt x="86" y="74"/>
                    <a:pt x="97" y="66"/>
                  </a:cubicBezTo>
                  <a:cubicBezTo>
                    <a:pt x="117" y="51"/>
                    <a:pt x="119" y="28"/>
                    <a:pt x="115" y="6"/>
                  </a:cubicBezTo>
                  <a:cubicBezTo>
                    <a:pt x="133" y="9"/>
                    <a:pt x="150" y="18"/>
                    <a:pt x="168" y="24"/>
                  </a:cubicBezTo>
                  <a:cubicBezTo>
                    <a:pt x="153" y="36"/>
                    <a:pt x="143" y="50"/>
                    <a:pt x="146" y="69"/>
                  </a:cubicBezTo>
                  <a:cubicBezTo>
                    <a:pt x="148" y="91"/>
                    <a:pt x="164" y="113"/>
                    <a:pt x="174" y="132"/>
                  </a:cubicBezTo>
                  <a:cubicBezTo>
                    <a:pt x="175" y="133"/>
                    <a:pt x="175" y="133"/>
                    <a:pt x="175" y="134"/>
                  </a:cubicBezTo>
                  <a:cubicBezTo>
                    <a:pt x="175" y="134"/>
                    <a:pt x="174" y="134"/>
                    <a:pt x="174" y="134"/>
                  </a:cubicBezTo>
                  <a:cubicBezTo>
                    <a:pt x="173" y="134"/>
                    <a:pt x="171" y="134"/>
                    <a:pt x="169" y="135"/>
                  </a:cubicBezTo>
                  <a:cubicBezTo>
                    <a:pt x="169" y="135"/>
                    <a:pt x="168" y="136"/>
                    <a:pt x="167" y="136"/>
                  </a:cubicBezTo>
                  <a:cubicBezTo>
                    <a:pt x="161" y="136"/>
                    <a:pt x="155" y="127"/>
                    <a:pt x="151" y="124"/>
                  </a:cubicBezTo>
                  <a:cubicBezTo>
                    <a:pt x="147" y="122"/>
                    <a:pt x="144" y="121"/>
                    <a:pt x="140" y="121"/>
                  </a:cubicBezTo>
                  <a:cubicBezTo>
                    <a:pt x="132" y="121"/>
                    <a:pt x="125" y="126"/>
                    <a:pt x="116" y="127"/>
                  </a:cubicBezTo>
                  <a:cubicBezTo>
                    <a:pt x="115" y="128"/>
                    <a:pt x="114" y="128"/>
                    <a:pt x="113" y="128"/>
                  </a:cubicBezTo>
                  <a:cubicBezTo>
                    <a:pt x="99" y="128"/>
                    <a:pt x="98" y="108"/>
                    <a:pt x="92" y="99"/>
                  </a:cubicBezTo>
                  <a:cubicBezTo>
                    <a:pt x="85" y="90"/>
                    <a:pt x="77" y="88"/>
                    <a:pt x="67" y="88"/>
                  </a:cubicBezTo>
                  <a:cubicBezTo>
                    <a:pt x="66" y="88"/>
                    <a:pt x="65" y="88"/>
                    <a:pt x="64" y="88"/>
                  </a:cubicBezTo>
                  <a:moveTo>
                    <a:pt x="113" y="0"/>
                  </a:moveTo>
                  <a:cubicBezTo>
                    <a:pt x="111" y="0"/>
                    <a:pt x="111" y="2"/>
                    <a:pt x="111" y="3"/>
                  </a:cubicBezTo>
                  <a:cubicBezTo>
                    <a:pt x="110" y="3"/>
                    <a:pt x="110" y="4"/>
                    <a:pt x="110" y="5"/>
                  </a:cubicBezTo>
                  <a:cubicBezTo>
                    <a:pt x="112" y="17"/>
                    <a:pt x="113" y="29"/>
                    <a:pt x="110" y="41"/>
                  </a:cubicBezTo>
                  <a:cubicBezTo>
                    <a:pt x="105" y="55"/>
                    <a:pt x="93" y="63"/>
                    <a:pt x="81" y="70"/>
                  </a:cubicBezTo>
                  <a:cubicBezTo>
                    <a:pt x="63" y="82"/>
                    <a:pt x="45" y="93"/>
                    <a:pt x="27" y="106"/>
                  </a:cubicBezTo>
                  <a:cubicBezTo>
                    <a:pt x="15" y="114"/>
                    <a:pt x="0" y="127"/>
                    <a:pt x="3" y="143"/>
                  </a:cubicBezTo>
                  <a:cubicBezTo>
                    <a:pt x="6" y="157"/>
                    <a:pt x="22" y="164"/>
                    <a:pt x="34" y="169"/>
                  </a:cubicBezTo>
                  <a:cubicBezTo>
                    <a:pt x="42" y="172"/>
                    <a:pt x="50" y="174"/>
                    <a:pt x="58" y="176"/>
                  </a:cubicBezTo>
                  <a:cubicBezTo>
                    <a:pt x="70" y="181"/>
                    <a:pt x="83" y="187"/>
                    <a:pt x="95" y="192"/>
                  </a:cubicBezTo>
                  <a:cubicBezTo>
                    <a:pt x="115" y="202"/>
                    <a:pt x="136" y="214"/>
                    <a:pt x="158" y="217"/>
                  </a:cubicBezTo>
                  <a:cubicBezTo>
                    <a:pt x="160" y="218"/>
                    <a:pt x="163" y="218"/>
                    <a:pt x="165" y="218"/>
                  </a:cubicBezTo>
                  <a:cubicBezTo>
                    <a:pt x="180" y="218"/>
                    <a:pt x="193" y="211"/>
                    <a:pt x="197" y="196"/>
                  </a:cubicBezTo>
                  <a:cubicBezTo>
                    <a:pt x="201" y="177"/>
                    <a:pt x="192" y="157"/>
                    <a:pt x="184" y="140"/>
                  </a:cubicBezTo>
                  <a:cubicBezTo>
                    <a:pt x="175" y="121"/>
                    <a:pt x="164" y="104"/>
                    <a:pt x="156" y="85"/>
                  </a:cubicBezTo>
                  <a:cubicBezTo>
                    <a:pt x="151" y="74"/>
                    <a:pt x="148" y="62"/>
                    <a:pt x="152" y="50"/>
                  </a:cubicBezTo>
                  <a:cubicBezTo>
                    <a:pt x="156" y="40"/>
                    <a:pt x="165" y="32"/>
                    <a:pt x="173" y="26"/>
                  </a:cubicBezTo>
                  <a:cubicBezTo>
                    <a:pt x="175" y="25"/>
                    <a:pt x="174" y="23"/>
                    <a:pt x="173" y="22"/>
                  </a:cubicBezTo>
                  <a:cubicBezTo>
                    <a:pt x="173" y="22"/>
                    <a:pt x="173" y="21"/>
                    <a:pt x="172" y="20"/>
                  </a:cubicBezTo>
                  <a:cubicBezTo>
                    <a:pt x="152" y="14"/>
                    <a:pt x="134" y="4"/>
                    <a:pt x="113" y="0"/>
                  </a:cubicBezTo>
                  <a:cubicBezTo>
                    <a:pt x="113" y="0"/>
                    <a:pt x="113" y="0"/>
                    <a:pt x="11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7" name="Freeform 25"/>
            <p:cNvSpPr>
              <a:spLocks noEditPoints="1"/>
            </p:cNvSpPr>
            <p:nvPr/>
          </p:nvSpPr>
          <p:spPr bwMode="auto">
            <a:xfrm>
              <a:off x="7835569" y="4886252"/>
              <a:ext cx="482600" cy="127000"/>
            </a:xfrm>
            <a:custGeom>
              <a:avLst/>
              <a:gdLst>
                <a:gd name="T0" fmla="*/ 67 w 114"/>
                <a:gd name="T1" fmla="*/ 20 h 30"/>
                <a:gd name="T2" fmla="*/ 24 w 114"/>
                <a:gd name="T3" fmla="*/ 18 h 30"/>
                <a:gd name="T4" fmla="*/ 25 w 114"/>
                <a:gd name="T5" fmla="*/ 16 h 30"/>
                <a:gd name="T6" fmla="*/ 24 w 114"/>
                <a:gd name="T7" fmla="*/ 19 h 30"/>
                <a:gd name="T8" fmla="*/ 24 w 114"/>
                <a:gd name="T9" fmla="*/ 16 h 30"/>
                <a:gd name="T10" fmla="*/ 27 w 114"/>
                <a:gd name="T11" fmla="*/ 15 h 30"/>
                <a:gd name="T12" fmla="*/ 30 w 114"/>
                <a:gd name="T13" fmla="*/ 14 h 30"/>
                <a:gd name="T14" fmla="*/ 66 w 114"/>
                <a:gd name="T15" fmla="*/ 14 h 30"/>
                <a:gd name="T16" fmla="*/ 65 w 114"/>
                <a:gd name="T17" fmla="*/ 14 h 30"/>
                <a:gd name="T18" fmla="*/ 65 w 114"/>
                <a:gd name="T19" fmla="*/ 19 h 30"/>
                <a:gd name="T20" fmla="*/ 40 w 114"/>
                <a:gd name="T21" fmla="*/ 20 h 30"/>
                <a:gd name="T22" fmla="*/ 34 w 114"/>
                <a:gd name="T23" fmla="*/ 20 h 30"/>
                <a:gd name="T24" fmla="*/ 34 w 114"/>
                <a:gd name="T25" fmla="*/ 13 h 30"/>
                <a:gd name="T26" fmla="*/ 37 w 114"/>
                <a:gd name="T27" fmla="*/ 15 h 30"/>
                <a:gd name="T28" fmla="*/ 41 w 114"/>
                <a:gd name="T29" fmla="*/ 19 h 30"/>
                <a:gd name="T30" fmla="*/ 44 w 114"/>
                <a:gd name="T31" fmla="*/ 11 h 30"/>
                <a:gd name="T32" fmla="*/ 42 w 114"/>
                <a:gd name="T33" fmla="*/ 14 h 30"/>
                <a:gd name="T34" fmla="*/ 46 w 114"/>
                <a:gd name="T35" fmla="*/ 16 h 30"/>
                <a:gd name="T36" fmla="*/ 52 w 114"/>
                <a:gd name="T37" fmla="*/ 20 h 30"/>
                <a:gd name="T38" fmla="*/ 50 w 114"/>
                <a:gd name="T39" fmla="*/ 20 h 30"/>
                <a:gd name="T40" fmla="*/ 52 w 114"/>
                <a:gd name="T41" fmla="*/ 20 h 30"/>
                <a:gd name="T42" fmla="*/ 66 w 114"/>
                <a:gd name="T43" fmla="*/ 9 h 30"/>
                <a:gd name="T44" fmla="*/ 66 w 114"/>
                <a:gd name="T45" fmla="*/ 12 h 30"/>
                <a:gd name="T46" fmla="*/ 48 w 114"/>
                <a:gd name="T47" fmla="*/ 9 h 30"/>
                <a:gd name="T48" fmla="*/ 96 w 114"/>
                <a:gd name="T49" fmla="*/ 15 h 30"/>
                <a:gd name="T50" fmla="*/ 58 w 114"/>
                <a:gd name="T51" fmla="*/ 20 h 30"/>
                <a:gd name="T52" fmla="*/ 57 w 114"/>
                <a:gd name="T53" fmla="*/ 18 h 30"/>
                <a:gd name="T54" fmla="*/ 57 w 114"/>
                <a:gd name="T55" fmla="*/ 11 h 30"/>
                <a:gd name="T56" fmla="*/ 79 w 114"/>
                <a:gd name="T57" fmla="*/ 20 h 30"/>
                <a:gd name="T58" fmla="*/ 58 w 114"/>
                <a:gd name="T59" fmla="*/ 13 h 30"/>
                <a:gd name="T60" fmla="*/ 56 w 114"/>
                <a:gd name="T61" fmla="*/ 7 h 30"/>
                <a:gd name="T62" fmla="*/ 76 w 114"/>
                <a:gd name="T63" fmla="*/ 20 h 30"/>
                <a:gd name="T64" fmla="*/ 65 w 114"/>
                <a:gd name="T65" fmla="*/ 6 h 30"/>
                <a:gd name="T66" fmla="*/ 68 w 114"/>
                <a:gd name="T67" fmla="*/ 13 h 30"/>
                <a:gd name="T68" fmla="*/ 65 w 114"/>
                <a:gd name="T69" fmla="*/ 13 h 30"/>
                <a:gd name="T70" fmla="*/ 68 w 114"/>
                <a:gd name="T71" fmla="*/ 5 h 30"/>
                <a:gd name="T72" fmla="*/ 81 w 114"/>
                <a:gd name="T73" fmla="*/ 12 h 30"/>
                <a:gd name="T74" fmla="*/ 81 w 114"/>
                <a:gd name="T75" fmla="*/ 19 h 30"/>
                <a:gd name="T76" fmla="*/ 73 w 114"/>
                <a:gd name="T77" fmla="*/ 4 h 30"/>
                <a:gd name="T78" fmla="*/ 76 w 114"/>
                <a:gd name="T79" fmla="*/ 4 h 30"/>
                <a:gd name="T80" fmla="*/ 91 w 114"/>
                <a:gd name="T81" fmla="*/ 18 h 30"/>
                <a:gd name="T82" fmla="*/ 86 w 114"/>
                <a:gd name="T83" fmla="*/ 12 h 30"/>
                <a:gd name="T84" fmla="*/ 89 w 114"/>
                <a:gd name="T85" fmla="*/ 12 h 30"/>
                <a:gd name="T86" fmla="*/ 105 w 114"/>
                <a:gd name="T87" fmla="*/ 3 h 30"/>
                <a:gd name="T88" fmla="*/ 93 w 114"/>
                <a:gd name="T89" fmla="*/ 16 h 30"/>
                <a:gd name="T90" fmla="*/ 90 w 114"/>
                <a:gd name="T91" fmla="*/ 10 h 30"/>
                <a:gd name="T92" fmla="*/ 86 w 114"/>
                <a:gd name="T93" fmla="*/ 2 h 30"/>
                <a:gd name="T94" fmla="*/ 104 w 114"/>
                <a:gd name="T95" fmla="*/ 5 h 30"/>
                <a:gd name="T96" fmla="*/ 110 w 114"/>
                <a:gd name="T97" fmla="*/ 13 h 30"/>
                <a:gd name="T98" fmla="*/ 111 w 114"/>
                <a:gd name="T99" fmla="*/ 14 h 30"/>
                <a:gd name="T100" fmla="*/ 109 w 114"/>
                <a:gd name="T101" fmla="*/ 14 h 30"/>
                <a:gd name="T102" fmla="*/ 108 w 114"/>
                <a:gd name="T103" fmla="*/ 16 h 30"/>
                <a:gd name="T104" fmla="*/ 94 w 114"/>
                <a:gd name="T105" fmla="*/ 10 h 30"/>
                <a:gd name="T106" fmla="*/ 98 w 114"/>
                <a:gd name="T107" fmla="*/ 10 h 30"/>
                <a:gd name="T108" fmla="*/ 104 w 114"/>
                <a:gd name="T109" fmla="*/ 7 h 30"/>
                <a:gd name="T110" fmla="*/ 106 w 114"/>
                <a:gd name="T111" fmla="*/ 18 h 30"/>
                <a:gd name="T112" fmla="*/ 93 w 114"/>
                <a:gd name="T113" fmla="*/ 6 h 30"/>
                <a:gd name="T114" fmla="*/ 94 w 114"/>
                <a:gd name="T115" fmla="*/ 4 h 30"/>
                <a:gd name="T116" fmla="*/ 98 w 114"/>
                <a:gd name="T117" fmla="*/ 2 h 30"/>
                <a:gd name="T118" fmla="*/ 8 w 114"/>
                <a:gd name="T119" fmla="*/ 16 h 30"/>
                <a:gd name="T120" fmla="*/ 3 w 114"/>
                <a:gd name="T121" fmla="*/ 26 h 30"/>
                <a:gd name="T122" fmla="*/ 91 w 114"/>
                <a:gd name="T12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30">
                  <a:moveTo>
                    <a:pt x="10" y="28"/>
                  </a:moveTo>
                  <a:cubicBezTo>
                    <a:pt x="9" y="26"/>
                    <a:pt x="7" y="25"/>
                    <a:pt x="4" y="25"/>
                  </a:cubicBezTo>
                  <a:cubicBezTo>
                    <a:pt x="5" y="24"/>
                    <a:pt x="5" y="24"/>
                    <a:pt x="6" y="23"/>
                  </a:cubicBezTo>
                  <a:cubicBezTo>
                    <a:pt x="7" y="21"/>
                    <a:pt x="8" y="20"/>
                    <a:pt x="8" y="18"/>
                  </a:cubicBezTo>
                  <a:cubicBezTo>
                    <a:pt x="12" y="17"/>
                    <a:pt x="15" y="17"/>
                    <a:pt x="19" y="17"/>
                  </a:cubicBezTo>
                  <a:cubicBezTo>
                    <a:pt x="20" y="17"/>
                    <a:pt x="21" y="17"/>
                    <a:pt x="22" y="17"/>
                  </a:cubicBezTo>
                  <a:cubicBezTo>
                    <a:pt x="22" y="18"/>
                    <a:pt x="23" y="20"/>
                    <a:pt x="23" y="22"/>
                  </a:cubicBezTo>
                  <a:cubicBezTo>
                    <a:pt x="19" y="23"/>
                    <a:pt x="15" y="26"/>
                    <a:pt x="10" y="28"/>
                  </a:cubicBezTo>
                  <a:moveTo>
                    <a:pt x="67" y="20"/>
                  </a:moveTo>
                  <a:cubicBezTo>
                    <a:pt x="67" y="20"/>
                    <a:pt x="67" y="20"/>
                    <a:pt x="67" y="20"/>
                  </a:cubicBezTo>
                  <a:cubicBezTo>
                    <a:pt x="67" y="19"/>
                    <a:pt x="66" y="17"/>
                    <a:pt x="66" y="17"/>
                  </a:cubicBezTo>
                  <a:cubicBezTo>
                    <a:pt x="67" y="18"/>
                    <a:pt x="68" y="19"/>
                    <a:pt x="69" y="20"/>
                  </a:cubicBezTo>
                  <a:cubicBezTo>
                    <a:pt x="68" y="20"/>
                    <a:pt x="67" y="20"/>
                    <a:pt x="65" y="20"/>
                  </a:cubicBezTo>
                  <a:cubicBezTo>
                    <a:pt x="65" y="20"/>
                    <a:pt x="65" y="20"/>
                    <a:pt x="65" y="20"/>
                  </a:cubicBezTo>
                  <a:cubicBezTo>
                    <a:pt x="65" y="19"/>
                    <a:pt x="65" y="19"/>
                    <a:pt x="65" y="18"/>
                  </a:cubicBezTo>
                  <a:cubicBezTo>
                    <a:pt x="67" y="20"/>
                    <a:pt x="67" y="20"/>
                    <a:pt x="67" y="20"/>
                  </a:cubicBezTo>
                  <a:moveTo>
                    <a:pt x="25" y="20"/>
                  </a:moveTo>
                  <a:cubicBezTo>
                    <a:pt x="25" y="20"/>
                    <a:pt x="24" y="19"/>
                    <a:pt x="24" y="18"/>
                  </a:cubicBezTo>
                  <a:cubicBezTo>
                    <a:pt x="24" y="18"/>
                    <a:pt x="24" y="18"/>
                    <a:pt x="24" y="18"/>
                  </a:cubicBezTo>
                  <a:cubicBezTo>
                    <a:pt x="23" y="18"/>
                    <a:pt x="23" y="17"/>
                    <a:pt x="23" y="17"/>
                  </a:cubicBezTo>
                  <a:cubicBezTo>
                    <a:pt x="24" y="16"/>
                    <a:pt x="24" y="16"/>
                    <a:pt x="24" y="16"/>
                  </a:cubicBezTo>
                  <a:cubicBezTo>
                    <a:pt x="24" y="17"/>
                    <a:pt x="24" y="18"/>
                    <a:pt x="25" y="19"/>
                  </a:cubicBezTo>
                  <a:cubicBezTo>
                    <a:pt x="25" y="20"/>
                    <a:pt x="25" y="20"/>
                    <a:pt x="25" y="20"/>
                  </a:cubicBezTo>
                  <a:moveTo>
                    <a:pt x="27" y="21"/>
                  </a:moveTo>
                  <a:cubicBezTo>
                    <a:pt x="27" y="21"/>
                    <a:pt x="27" y="21"/>
                    <a:pt x="27" y="21"/>
                  </a:cubicBezTo>
                  <a:cubicBezTo>
                    <a:pt x="27" y="20"/>
                    <a:pt x="27" y="19"/>
                    <a:pt x="26" y="18"/>
                  </a:cubicBezTo>
                  <a:cubicBezTo>
                    <a:pt x="26" y="17"/>
                    <a:pt x="25" y="16"/>
                    <a:pt x="25" y="16"/>
                  </a:cubicBezTo>
                  <a:cubicBezTo>
                    <a:pt x="26" y="16"/>
                    <a:pt x="26" y="16"/>
                    <a:pt x="26" y="17"/>
                  </a:cubicBezTo>
                  <a:cubicBezTo>
                    <a:pt x="27" y="19"/>
                    <a:pt x="28" y="20"/>
                    <a:pt x="29" y="21"/>
                  </a:cubicBezTo>
                  <a:cubicBezTo>
                    <a:pt x="29" y="21"/>
                    <a:pt x="29" y="21"/>
                    <a:pt x="29" y="21"/>
                  </a:cubicBezTo>
                  <a:cubicBezTo>
                    <a:pt x="29" y="19"/>
                    <a:pt x="28" y="17"/>
                    <a:pt x="27" y="16"/>
                  </a:cubicBezTo>
                  <a:cubicBezTo>
                    <a:pt x="29" y="18"/>
                    <a:pt x="29" y="19"/>
                    <a:pt x="31" y="21"/>
                  </a:cubicBezTo>
                  <a:cubicBezTo>
                    <a:pt x="29" y="21"/>
                    <a:pt x="27" y="21"/>
                    <a:pt x="24" y="21"/>
                  </a:cubicBezTo>
                  <a:cubicBezTo>
                    <a:pt x="24" y="21"/>
                    <a:pt x="24" y="21"/>
                    <a:pt x="24" y="21"/>
                  </a:cubicBezTo>
                  <a:cubicBezTo>
                    <a:pt x="25" y="21"/>
                    <a:pt x="25" y="21"/>
                    <a:pt x="25" y="21"/>
                  </a:cubicBezTo>
                  <a:cubicBezTo>
                    <a:pt x="25" y="21"/>
                    <a:pt x="24" y="20"/>
                    <a:pt x="24" y="19"/>
                  </a:cubicBezTo>
                  <a:cubicBezTo>
                    <a:pt x="24" y="19"/>
                    <a:pt x="24" y="19"/>
                    <a:pt x="24" y="19"/>
                  </a:cubicBezTo>
                  <a:cubicBezTo>
                    <a:pt x="24" y="19"/>
                    <a:pt x="24" y="19"/>
                    <a:pt x="24" y="19"/>
                  </a:cubicBezTo>
                  <a:cubicBezTo>
                    <a:pt x="24" y="20"/>
                    <a:pt x="25" y="20"/>
                    <a:pt x="25" y="21"/>
                  </a:cubicBezTo>
                  <a:cubicBezTo>
                    <a:pt x="26" y="21"/>
                    <a:pt x="26" y="21"/>
                    <a:pt x="26" y="21"/>
                  </a:cubicBezTo>
                  <a:cubicBezTo>
                    <a:pt x="25" y="20"/>
                    <a:pt x="25" y="17"/>
                    <a:pt x="24" y="17"/>
                  </a:cubicBezTo>
                  <a:cubicBezTo>
                    <a:pt x="25" y="18"/>
                    <a:pt x="26" y="19"/>
                    <a:pt x="27" y="21"/>
                  </a:cubicBezTo>
                  <a:moveTo>
                    <a:pt x="27" y="20"/>
                  </a:moveTo>
                  <a:cubicBezTo>
                    <a:pt x="27" y="20"/>
                    <a:pt x="27" y="20"/>
                    <a:pt x="27" y="19"/>
                  </a:cubicBezTo>
                  <a:cubicBezTo>
                    <a:pt x="26" y="18"/>
                    <a:pt x="25" y="17"/>
                    <a:pt x="24" y="16"/>
                  </a:cubicBezTo>
                  <a:cubicBezTo>
                    <a:pt x="25" y="16"/>
                    <a:pt x="25" y="16"/>
                    <a:pt x="25" y="16"/>
                  </a:cubicBezTo>
                  <a:cubicBezTo>
                    <a:pt x="25" y="17"/>
                    <a:pt x="26" y="17"/>
                    <a:pt x="26" y="18"/>
                  </a:cubicBezTo>
                  <a:cubicBezTo>
                    <a:pt x="26" y="18"/>
                    <a:pt x="27" y="20"/>
                    <a:pt x="27" y="20"/>
                  </a:cubicBezTo>
                  <a:moveTo>
                    <a:pt x="29" y="20"/>
                  </a:moveTo>
                  <a:cubicBezTo>
                    <a:pt x="27" y="19"/>
                    <a:pt x="27" y="17"/>
                    <a:pt x="26" y="16"/>
                  </a:cubicBezTo>
                  <a:cubicBezTo>
                    <a:pt x="26" y="15"/>
                    <a:pt x="27" y="15"/>
                    <a:pt x="28" y="15"/>
                  </a:cubicBezTo>
                  <a:cubicBezTo>
                    <a:pt x="28" y="15"/>
                    <a:pt x="28" y="15"/>
                    <a:pt x="28" y="15"/>
                  </a:cubicBezTo>
                  <a:cubicBezTo>
                    <a:pt x="29" y="17"/>
                    <a:pt x="30" y="18"/>
                    <a:pt x="31" y="20"/>
                  </a:cubicBezTo>
                  <a:cubicBezTo>
                    <a:pt x="30" y="19"/>
                    <a:pt x="28" y="17"/>
                    <a:pt x="27" y="15"/>
                  </a:cubicBezTo>
                  <a:cubicBezTo>
                    <a:pt x="27" y="16"/>
                    <a:pt x="27" y="16"/>
                    <a:pt x="27" y="16"/>
                  </a:cubicBezTo>
                  <a:cubicBezTo>
                    <a:pt x="27" y="17"/>
                    <a:pt x="28" y="19"/>
                    <a:pt x="29" y="20"/>
                  </a:cubicBezTo>
                  <a:moveTo>
                    <a:pt x="32" y="20"/>
                  </a:moveTo>
                  <a:cubicBezTo>
                    <a:pt x="32" y="19"/>
                    <a:pt x="29" y="16"/>
                    <a:pt x="28" y="15"/>
                  </a:cubicBezTo>
                  <a:cubicBezTo>
                    <a:pt x="28" y="15"/>
                    <a:pt x="28" y="15"/>
                    <a:pt x="28" y="15"/>
                  </a:cubicBezTo>
                  <a:cubicBezTo>
                    <a:pt x="29" y="14"/>
                    <a:pt x="29" y="14"/>
                    <a:pt x="30" y="14"/>
                  </a:cubicBezTo>
                  <a:cubicBezTo>
                    <a:pt x="31" y="16"/>
                    <a:pt x="31" y="18"/>
                    <a:pt x="32" y="20"/>
                  </a:cubicBezTo>
                  <a:moveTo>
                    <a:pt x="34" y="18"/>
                  </a:moveTo>
                  <a:cubicBezTo>
                    <a:pt x="33" y="17"/>
                    <a:pt x="32" y="15"/>
                    <a:pt x="30" y="14"/>
                  </a:cubicBezTo>
                  <a:cubicBezTo>
                    <a:pt x="31" y="14"/>
                    <a:pt x="31" y="14"/>
                    <a:pt x="31" y="14"/>
                  </a:cubicBezTo>
                  <a:cubicBezTo>
                    <a:pt x="32" y="15"/>
                    <a:pt x="32" y="15"/>
                    <a:pt x="33" y="16"/>
                  </a:cubicBezTo>
                  <a:cubicBezTo>
                    <a:pt x="33" y="17"/>
                    <a:pt x="33" y="18"/>
                    <a:pt x="34" y="18"/>
                  </a:cubicBezTo>
                  <a:moveTo>
                    <a:pt x="69" y="20"/>
                  </a:moveTo>
                  <a:cubicBezTo>
                    <a:pt x="69" y="20"/>
                    <a:pt x="69" y="20"/>
                    <a:pt x="69" y="20"/>
                  </a:cubicBezTo>
                  <a:cubicBezTo>
                    <a:pt x="68" y="19"/>
                    <a:pt x="68" y="17"/>
                    <a:pt x="67" y="16"/>
                  </a:cubicBezTo>
                  <a:cubicBezTo>
                    <a:pt x="66" y="16"/>
                    <a:pt x="66" y="15"/>
                    <a:pt x="65" y="14"/>
                  </a:cubicBezTo>
                  <a:cubicBezTo>
                    <a:pt x="65" y="14"/>
                    <a:pt x="65" y="14"/>
                    <a:pt x="65" y="14"/>
                  </a:cubicBezTo>
                  <a:cubicBezTo>
                    <a:pt x="65" y="14"/>
                    <a:pt x="65" y="14"/>
                    <a:pt x="66" y="14"/>
                  </a:cubicBezTo>
                  <a:cubicBezTo>
                    <a:pt x="67" y="15"/>
                    <a:pt x="68" y="16"/>
                    <a:pt x="70" y="18"/>
                  </a:cubicBezTo>
                  <a:cubicBezTo>
                    <a:pt x="70" y="18"/>
                    <a:pt x="70" y="18"/>
                    <a:pt x="70" y="18"/>
                  </a:cubicBezTo>
                  <a:cubicBezTo>
                    <a:pt x="70" y="19"/>
                    <a:pt x="70" y="19"/>
                    <a:pt x="70" y="19"/>
                  </a:cubicBezTo>
                  <a:cubicBezTo>
                    <a:pt x="70" y="19"/>
                    <a:pt x="71" y="20"/>
                    <a:pt x="71" y="20"/>
                  </a:cubicBezTo>
                  <a:cubicBezTo>
                    <a:pt x="71" y="20"/>
                    <a:pt x="71" y="20"/>
                    <a:pt x="71" y="20"/>
                  </a:cubicBezTo>
                  <a:cubicBezTo>
                    <a:pt x="71" y="20"/>
                    <a:pt x="71" y="20"/>
                    <a:pt x="71" y="20"/>
                  </a:cubicBezTo>
                  <a:cubicBezTo>
                    <a:pt x="70" y="20"/>
                    <a:pt x="70" y="20"/>
                    <a:pt x="69" y="20"/>
                  </a:cubicBezTo>
                  <a:moveTo>
                    <a:pt x="63" y="20"/>
                  </a:moveTo>
                  <a:cubicBezTo>
                    <a:pt x="64" y="18"/>
                    <a:pt x="65" y="16"/>
                    <a:pt x="65" y="14"/>
                  </a:cubicBezTo>
                  <a:cubicBezTo>
                    <a:pt x="65" y="15"/>
                    <a:pt x="66" y="16"/>
                    <a:pt x="67" y="18"/>
                  </a:cubicBezTo>
                  <a:cubicBezTo>
                    <a:pt x="68" y="18"/>
                    <a:pt x="68" y="19"/>
                    <a:pt x="68" y="19"/>
                  </a:cubicBezTo>
                  <a:cubicBezTo>
                    <a:pt x="68" y="19"/>
                    <a:pt x="68" y="19"/>
                    <a:pt x="68" y="18"/>
                  </a:cubicBezTo>
                  <a:cubicBezTo>
                    <a:pt x="67" y="18"/>
                    <a:pt x="66" y="17"/>
                    <a:pt x="65" y="16"/>
                  </a:cubicBezTo>
                  <a:cubicBezTo>
                    <a:pt x="65" y="16"/>
                    <a:pt x="65" y="16"/>
                    <a:pt x="65" y="16"/>
                  </a:cubicBezTo>
                  <a:cubicBezTo>
                    <a:pt x="65" y="17"/>
                    <a:pt x="66" y="18"/>
                    <a:pt x="66" y="19"/>
                  </a:cubicBezTo>
                  <a:cubicBezTo>
                    <a:pt x="66" y="19"/>
                    <a:pt x="65" y="18"/>
                    <a:pt x="65" y="18"/>
                  </a:cubicBezTo>
                  <a:cubicBezTo>
                    <a:pt x="64" y="18"/>
                    <a:pt x="64" y="18"/>
                    <a:pt x="64" y="18"/>
                  </a:cubicBezTo>
                  <a:cubicBezTo>
                    <a:pt x="65" y="19"/>
                    <a:pt x="65" y="19"/>
                    <a:pt x="65" y="19"/>
                  </a:cubicBezTo>
                  <a:cubicBezTo>
                    <a:pt x="65" y="19"/>
                    <a:pt x="65" y="19"/>
                    <a:pt x="64" y="19"/>
                  </a:cubicBezTo>
                  <a:cubicBezTo>
                    <a:pt x="64" y="20"/>
                    <a:pt x="64" y="20"/>
                    <a:pt x="64" y="20"/>
                  </a:cubicBezTo>
                  <a:cubicBezTo>
                    <a:pt x="64" y="20"/>
                    <a:pt x="65" y="20"/>
                    <a:pt x="65" y="20"/>
                  </a:cubicBezTo>
                  <a:cubicBezTo>
                    <a:pt x="65" y="20"/>
                    <a:pt x="64" y="20"/>
                    <a:pt x="63" y="20"/>
                  </a:cubicBezTo>
                  <a:moveTo>
                    <a:pt x="37" y="20"/>
                  </a:moveTo>
                  <a:cubicBezTo>
                    <a:pt x="37" y="20"/>
                    <a:pt x="37" y="20"/>
                    <a:pt x="37" y="20"/>
                  </a:cubicBezTo>
                  <a:cubicBezTo>
                    <a:pt x="36" y="19"/>
                    <a:pt x="36" y="18"/>
                    <a:pt x="35" y="16"/>
                  </a:cubicBezTo>
                  <a:cubicBezTo>
                    <a:pt x="35" y="16"/>
                    <a:pt x="34" y="14"/>
                    <a:pt x="34" y="13"/>
                  </a:cubicBezTo>
                  <a:cubicBezTo>
                    <a:pt x="36" y="16"/>
                    <a:pt x="38" y="18"/>
                    <a:pt x="40" y="20"/>
                  </a:cubicBezTo>
                  <a:cubicBezTo>
                    <a:pt x="37" y="21"/>
                    <a:pt x="34" y="21"/>
                    <a:pt x="31" y="21"/>
                  </a:cubicBezTo>
                  <a:cubicBezTo>
                    <a:pt x="31" y="21"/>
                    <a:pt x="31" y="21"/>
                    <a:pt x="31" y="21"/>
                  </a:cubicBezTo>
                  <a:cubicBezTo>
                    <a:pt x="31" y="20"/>
                    <a:pt x="30" y="19"/>
                    <a:pt x="30" y="18"/>
                  </a:cubicBezTo>
                  <a:cubicBezTo>
                    <a:pt x="29" y="17"/>
                    <a:pt x="28" y="16"/>
                    <a:pt x="28" y="16"/>
                  </a:cubicBezTo>
                  <a:cubicBezTo>
                    <a:pt x="28" y="16"/>
                    <a:pt x="29" y="16"/>
                    <a:pt x="29" y="16"/>
                  </a:cubicBezTo>
                  <a:cubicBezTo>
                    <a:pt x="30" y="18"/>
                    <a:pt x="32" y="19"/>
                    <a:pt x="33" y="21"/>
                  </a:cubicBezTo>
                  <a:cubicBezTo>
                    <a:pt x="33" y="20"/>
                    <a:pt x="33" y="20"/>
                    <a:pt x="33" y="20"/>
                  </a:cubicBezTo>
                  <a:cubicBezTo>
                    <a:pt x="32" y="19"/>
                    <a:pt x="32" y="16"/>
                    <a:pt x="30" y="14"/>
                  </a:cubicBezTo>
                  <a:cubicBezTo>
                    <a:pt x="32" y="16"/>
                    <a:pt x="33" y="18"/>
                    <a:pt x="34" y="20"/>
                  </a:cubicBezTo>
                  <a:cubicBezTo>
                    <a:pt x="35" y="20"/>
                    <a:pt x="35" y="20"/>
                    <a:pt x="35" y="20"/>
                  </a:cubicBezTo>
                  <a:cubicBezTo>
                    <a:pt x="34" y="18"/>
                    <a:pt x="33" y="16"/>
                    <a:pt x="32" y="14"/>
                  </a:cubicBezTo>
                  <a:cubicBezTo>
                    <a:pt x="33" y="16"/>
                    <a:pt x="35" y="19"/>
                    <a:pt x="37" y="20"/>
                  </a:cubicBezTo>
                  <a:moveTo>
                    <a:pt x="36" y="20"/>
                  </a:moveTo>
                  <a:cubicBezTo>
                    <a:pt x="35" y="18"/>
                    <a:pt x="33" y="15"/>
                    <a:pt x="32" y="14"/>
                  </a:cubicBezTo>
                  <a:cubicBezTo>
                    <a:pt x="32" y="13"/>
                    <a:pt x="33" y="13"/>
                    <a:pt x="33" y="13"/>
                  </a:cubicBezTo>
                  <a:cubicBezTo>
                    <a:pt x="34" y="15"/>
                    <a:pt x="35" y="17"/>
                    <a:pt x="36" y="20"/>
                  </a:cubicBezTo>
                  <a:moveTo>
                    <a:pt x="40" y="20"/>
                  </a:moveTo>
                  <a:cubicBezTo>
                    <a:pt x="38" y="17"/>
                    <a:pt x="36" y="15"/>
                    <a:pt x="34" y="13"/>
                  </a:cubicBezTo>
                  <a:cubicBezTo>
                    <a:pt x="34" y="13"/>
                    <a:pt x="35" y="13"/>
                    <a:pt x="35" y="12"/>
                  </a:cubicBezTo>
                  <a:cubicBezTo>
                    <a:pt x="36" y="15"/>
                    <a:pt x="38" y="18"/>
                    <a:pt x="40" y="20"/>
                  </a:cubicBezTo>
                  <a:moveTo>
                    <a:pt x="42" y="20"/>
                  </a:moveTo>
                  <a:cubicBezTo>
                    <a:pt x="42" y="20"/>
                    <a:pt x="42" y="20"/>
                    <a:pt x="42" y="20"/>
                  </a:cubicBezTo>
                  <a:cubicBezTo>
                    <a:pt x="41" y="17"/>
                    <a:pt x="39" y="15"/>
                    <a:pt x="38" y="12"/>
                  </a:cubicBezTo>
                  <a:cubicBezTo>
                    <a:pt x="39" y="15"/>
                    <a:pt x="42" y="17"/>
                    <a:pt x="43" y="20"/>
                  </a:cubicBezTo>
                  <a:cubicBezTo>
                    <a:pt x="42" y="20"/>
                    <a:pt x="41" y="20"/>
                    <a:pt x="40" y="20"/>
                  </a:cubicBezTo>
                  <a:cubicBezTo>
                    <a:pt x="40" y="20"/>
                    <a:pt x="40" y="20"/>
                    <a:pt x="40" y="20"/>
                  </a:cubicBezTo>
                  <a:cubicBezTo>
                    <a:pt x="39" y="18"/>
                    <a:pt x="38" y="17"/>
                    <a:pt x="37" y="15"/>
                  </a:cubicBezTo>
                  <a:cubicBezTo>
                    <a:pt x="38" y="16"/>
                    <a:pt x="38" y="16"/>
                    <a:pt x="38" y="16"/>
                  </a:cubicBezTo>
                  <a:cubicBezTo>
                    <a:pt x="39" y="17"/>
                    <a:pt x="40" y="19"/>
                    <a:pt x="42" y="20"/>
                  </a:cubicBezTo>
                  <a:moveTo>
                    <a:pt x="41" y="19"/>
                  </a:moveTo>
                  <a:cubicBezTo>
                    <a:pt x="41" y="19"/>
                    <a:pt x="41" y="19"/>
                    <a:pt x="41" y="19"/>
                  </a:cubicBezTo>
                  <a:cubicBezTo>
                    <a:pt x="40" y="18"/>
                    <a:pt x="40" y="17"/>
                    <a:pt x="39" y="17"/>
                  </a:cubicBezTo>
                  <a:cubicBezTo>
                    <a:pt x="38" y="15"/>
                    <a:pt x="37" y="14"/>
                    <a:pt x="36" y="12"/>
                  </a:cubicBezTo>
                  <a:cubicBezTo>
                    <a:pt x="36" y="12"/>
                    <a:pt x="37" y="12"/>
                    <a:pt x="37" y="12"/>
                  </a:cubicBezTo>
                  <a:cubicBezTo>
                    <a:pt x="38" y="14"/>
                    <a:pt x="40" y="16"/>
                    <a:pt x="41" y="18"/>
                  </a:cubicBezTo>
                  <a:cubicBezTo>
                    <a:pt x="41" y="19"/>
                    <a:pt x="41" y="19"/>
                    <a:pt x="41" y="19"/>
                  </a:cubicBezTo>
                  <a:moveTo>
                    <a:pt x="42" y="18"/>
                  </a:moveTo>
                  <a:cubicBezTo>
                    <a:pt x="41" y="16"/>
                    <a:pt x="39" y="14"/>
                    <a:pt x="38" y="12"/>
                  </a:cubicBezTo>
                  <a:cubicBezTo>
                    <a:pt x="38" y="12"/>
                    <a:pt x="39" y="11"/>
                    <a:pt x="40" y="11"/>
                  </a:cubicBezTo>
                  <a:cubicBezTo>
                    <a:pt x="40" y="13"/>
                    <a:pt x="41" y="14"/>
                    <a:pt x="41" y="15"/>
                  </a:cubicBezTo>
                  <a:cubicBezTo>
                    <a:pt x="41" y="16"/>
                    <a:pt x="42" y="17"/>
                    <a:pt x="42" y="17"/>
                  </a:cubicBezTo>
                  <a:cubicBezTo>
                    <a:pt x="42" y="18"/>
                    <a:pt x="42" y="18"/>
                    <a:pt x="42" y="18"/>
                  </a:cubicBezTo>
                  <a:moveTo>
                    <a:pt x="48" y="20"/>
                  </a:moveTo>
                  <a:cubicBezTo>
                    <a:pt x="48" y="20"/>
                    <a:pt x="48" y="20"/>
                    <a:pt x="48" y="20"/>
                  </a:cubicBezTo>
                  <a:cubicBezTo>
                    <a:pt x="47" y="17"/>
                    <a:pt x="45" y="14"/>
                    <a:pt x="44" y="11"/>
                  </a:cubicBezTo>
                  <a:cubicBezTo>
                    <a:pt x="45" y="13"/>
                    <a:pt x="48" y="16"/>
                    <a:pt x="49" y="19"/>
                  </a:cubicBezTo>
                  <a:cubicBezTo>
                    <a:pt x="50" y="20"/>
                    <a:pt x="50" y="20"/>
                    <a:pt x="50" y="20"/>
                  </a:cubicBezTo>
                  <a:cubicBezTo>
                    <a:pt x="50" y="20"/>
                    <a:pt x="50" y="20"/>
                    <a:pt x="50" y="20"/>
                  </a:cubicBezTo>
                  <a:cubicBezTo>
                    <a:pt x="48" y="20"/>
                    <a:pt x="46" y="20"/>
                    <a:pt x="44" y="20"/>
                  </a:cubicBezTo>
                  <a:cubicBezTo>
                    <a:pt x="43" y="18"/>
                    <a:pt x="42" y="14"/>
                    <a:pt x="40" y="12"/>
                  </a:cubicBezTo>
                  <a:cubicBezTo>
                    <a:pt x="42" y="15"/>
                    <a:pt x="43" y="18"/>
                    <a:pt x="45" y="20"/>
                  </a:cubicBezTo>
                  <a:cubicBezTo>
                    <a:pt x="46" y="20"/>
                    <a:pt x="46" y="20"/>
                    <a:pt x="46" y="20"/>
                  </a:cubicBezTo>
                  <a:cubicBezTo>
                    <a:pt x="45" y="19"/>
                    <a:pt x="44" y="17"/>
                    <a:pt x="44" y="16"/>
                  </a:cubicBezTo>
                  <a:cubicBezTo>
                    <a:pt x="43" y="15"/>
                    <a:pt x="43" y="14"/>
                    <a:pt x="42" y="14"/>
                  </a:cubicBezTo>
                  <a:cubicBezTo>
                    <a:pt x="42" y="14"/>
                    <a:pt x="41" y="12"/>
                    <a:pt x="42" y="12"/>
                  </a:cubicBezTo>
                  <a:cubicBezTo>
                    <a:pt x="42" y="12"/>
                    <a:pt x="42" y="12"/>
                    <a:pt x="42" y="12"/>
                  </a:cubicBezTo>
                  <a:cubicBezTo>
                    <a:pt x="44" y="15"/>
                    <a:pt x="45" y="18"/>
                    <a:pt x="48" y="20"/>
                  </a:cubicBezTo>
                  <a:moveTo>
                    <a:pt x="44" y="17"/>
                  </a:moveTo>
                  <a:cubicBezTo>
                    <a:pt x="43" y="16"/>
                    <a:pt x="43" y="16"/>
                    <a:pt x="43" y="16"/>
                  </a:cubicBezTo>
                  <a:cubicBezTo>
                    <a:pt x="42" y="14"/>
                    <a:pt x="41" y="13"/>
                    <a:pt x="40" y="11"/>
                  </a:cubicBezTo>
                  <a:cubicBezTo>
                    <a:pt x="41" y="11"/>
                    <a:pt x="42" y="11"/>
                    <a:pt x="43" y="10"/>
                  </a:cubicBezTo>
                  <a:cubicBezTo>
                    <a:pt x="44" y="12"/>
                    <a:pt x="44" y="13"/>
                    <a:pt x="45" y="14"/>
                  </a:cubicBezTo>
                  <a:cubicBezTo>
                    <a:pt x="45" y="15"/>
                    <a:pt x="45" y="16"/>
                    <a:pt x="46" y="16"/>
                  </a:cubicBezTo>
                  <a:cubicBezTo>
                    <a:pt x="46" y="17"/>
                    <a:pt x="47" y="19"/>
                    <a:pt x="47" y="19"/>
                  </a:cubicBezTo>
                  <a:cubicBezTo>
                    <a:pt x="45" y="17"/>
                    <a:pt x="43" y="14"/>
                    <a:pt x="42" y="11"/>
                  </a:cubicBezTo>
                  <a:cubicBezTo>
                    <a:pt x="41" y="11"/>
                    <a:pt x="41" y="11"/>
                    <a:pt x="41" y="11"/>
                  </a:cubicBezTo>
                  <a:cubicBezTo>
                    <a:pt x="42" y="13"/>
                    <a:pt x="43" y="15"/>
                    <a:pt x="44" y="17"/>
                  </a:cubicBezTo>
                  <a:moveTo>
                    <a:pt x="48" y="16"/>
                  </a:moveTo>
                  <a:cubicBezTo>
                    <a:pt x="46" y="14"/>
                    <a:pt x="45" y="12"/>
                    <a:pt x="44" y="10"/>
                  </a:cubicBezTo>
                  <a:cubicBezTo>
                    <a:pt x="44" y="10"/>
                    <a:pt x="44" y="10"/>
                    <a:pt x="45" y="10"/>
                  </a:cubicBezTo>
                  <a:cubicBezTo>
                    <a:pt x="46" y="12"/>
                    <a:pt x="47" y="14"/>
                    <a:pt x="48" y="16"/>
                  </a:cubicBezTo>
                  <a:moveTo>
                    <a:pt x="52" y="20"/>
                  </a:moveTo>
                  <a:cubicBezTo>
                    <a:pt x="52" y="20"/>
                    <a:pt x="52" y="20"/>
                    <a:pt x="52" y="20"/>
                  </a:cubicBezTo>
                  <a:cubicBezTo>
                    <a:pt x="52" y="18"/>
                    <a:pt x="51" y="17"/>
                    <a:pt x="50" y="15"/>
                  </a:cubicBezTo>
                  <a:cubicBezTo>
                    <a:pt x="50" y="14"/>
                    <a:pt x="49" y="13"/>
                    <a:pt x="49" y="12"/>
                  </a:cubicBezTo>
                  <a:cubicBezTo>
                    <a:pt x="48" y="11"/>
                    <a:pt x="47" y="9"/>
                    <a:pt x="48" y="9"/>
                  </a:cubicBezTo>
                  <a:cubicBezTo>
                    <a:pt x="48" y="9"/>
                    <a:pt x="48" y="9"/>
                    <a:pt x="48" y="10"/>
                  </a:cubicBezTo>
                  <a:cubicBezTo>
                    <a:pt x="50" y="11"/>
                    <a:pt x="50" y="14"/>
                    <a:pt x="52" y="16"/>
                  </a:cubicBezTo>
                  <a:cubicBezTo>
                    <a:pt x="53" y="17"/>
                    <a:pt x="54" y="19"/>
                    <a:pt x="55" y="20"/>
                  </a:cubicBezTo>
                  <a:cubicBezTo>
                    <a:pt x="54" y="20"/>
                    <a:pt x="53" y="20"/>
                    <a:pt x="53" y="20"/>
                  </a:cubicBezTo>
                  <a:cubicBezTo>
                    <a:pt x="52" y="20"/>
                    <a:pt x="51" y="20"/>
                    <a:pt x="50" y="20"/>
                  </a:cubicBezTo>
                  <a:cubicBezTo>
                    <a:pt x="50" y="20"/>
                    <a:pt x="50" y="20"/>
                    <a:pt x="50" y="20"/>
                  </a:cubicBezTo>
                  <a:cubicBezTo>
                    <a:pt x="50" y="19"/>
                    <a:pt x="50" y="19"/>
                    <a:pt x="50" y="19"/>
                  </a:cubicBezTo>
                  <a:cubicBezTo>
                    <a:pt x="50" y="19"/>
                    <a:pt x="50" y="19"/>
                    <a:pt x="50" y="19"/>
                  </a:cubicBezTo>
                  <a:cubicBezTo>
                    <a:pt x="49" y="19"/>
                    <a:pt x="49" y="18"/>
                    <a:pt x="49" y="18"/>
                  </a:cubicBezTo>
                  <a:cubicBezTo>
                    <a:pt x="48" y="17"/>
                    <a:pt x="48" y="16"/>
                    <a:pt x="48" y="15"/>
                  </a:cubicBezTo>
                  <a:cubicBezTo>
                    <a:pt x="47" y="14"/>
                    <a:pt x="47" y="13"/>
                    <a:pt x="46" y="13"/>
                  </a:cubicBezTo>
                  <a:cubicBezTo>
                    <a:pt x="46" y="12"/>
                    <a:pt x="45" y="10"/>
                    <a:pt x="45" y="10"/>
                  </a:cubicBezTo>
                  <a:cubicBezTo>
                    <a:pt x="45" y="10"/>
                    <a:pt x="45" y="10"/>
                    <a:pt x="46" y="11"/>
                  </a:cubicBezTo>
                  <a:cubicBezTo>
                    <a:pt x="47" y="14"/>
                    <a:pt x="50" y="17"/>
                    <a:pt x="52" y="20"/>
                  </a:cubicBezTo>
                  <a:moveTo>
                    <a:pt x="52" y="19"/>
                  </a:moveTo>
                  <a:cubicBezTo>
                    <a:pt x="50" y="16"/>
                    <a:pt x="47" y="13"/>
                    <a:pt x="45" y="10"/>
                  </a:cubicBezTo>
                  <a:cubicBezTo>
                    <a:pt x="46" y="10"/>
                    <a:pt x="47" y="9"/>
                    <a:pt x="47" y="9"/>
                  </a:cubicBezTo>
                  <a:cubicBezTo>
                    <a:pt x="49" y="13"/>
                    <a:pt x="50" y="16"/>
                    <a:pt x="52" y="19"/>
                  </a:cubicBezTo>
                  <a:moveTo>
                    <a:pt x="74" y="20"/>
                  </a:moveTo>
                  <a:cubicBezTo>
                    <a:pt x="74" y="20"/>
                    <a:pt x="74" y="20"/>
                    <a:pt x="74" y="20"/>
                  </a:cubicBezTo>
                  <a:cubicBezTo>
                    <a:pt x="73" y="17"/>
                    <a:pt x="70" y="16"/>
                    <a:pt x="69" y="13"/>
                  </a:cubicBezTo>
                  <a:cubicBezTo>
                    <a:pt x="68" y="12"/>
                    <a:pt x="67" y="11"/>
                    <a:pt x="66" y="9"/>
                  </a:cubicBezTo>
                  <a:cubicBezTo>
                    <a:pt x="66" y="9"/>
                    <a:pt x="66" y="9"/>
                    <a:pt x="66" y="9"/>
                  </a:cubicBezTo>
                  <a:cubicBezTo>
                    <a:pt x="67" y="11"/>
                    <a:pt x="68" y="12"/>
                    <a:pt x="69" y="13"/>
                  </a:cubicBezTo>
                  <a:cubicBezTo>
                    <a:pt x="71" y="16"/>
                    <a:pt x="74" y="18"/>
                    <a:pt x="76" y="20"/>
                  </a:cubicBezTo>
                  <a:cubicBezTo>
                    <a:pt x="76" y="20"/>
                    <a:pt x="76" y="20"/>
                    <a:pt x="76" y="20"/>
                  </a:cubicBezTo>
                  <a:cubicBezTo>
                    <a:pt x="75" y="20"/>
                    <a:pt x="73" y="20"/>
                    <a:pt x="72" y="20"/>
                  </a:cubicBezTo>
                  <a:cubicBezTo>
                    <a:pt x="72" y="20"/>
                    <a:pt x="72" y="20"/>
                    <a:pt x="72" y="20"/>
                  </a:cubicBezTo>
                  <a:cubicBezTo>
                    <a:pt x="71" y="19"/>
                    <a:pt x="71" y="18"/>
                    <a:pt x="70" y="18"/>
                  </a:cubicBezTo>
                  <a:cubicBezTo>
                    <a:pt x="70" y="17"/>
                    <a:pt x="69" y="17"/>
                    <a:pt x="69" y="16"/>
                  </a:cubicBezTo>
                  <a:cubicBezTo>
                    <a:pt x="68" y="15"/>
                    <a:pt x="67" y="13"/>
                    <a:pt x="66" y="12"/>
                  </a:cubicBezTo>
                  <a:cubicBezTo>
                    <a:pt x="66" y="12"/>
                    <a:pt x="66" y="12"/>
                    <a:pt x="66" y="12"/>
                  </a:cubicBezTo>
                  <a:cubicBezTo>
                    <a:pt x="66" y="12"/>
                    <a:pt x="66" y="11"/>
                    <a:pt x="65" y="11"/>
                  </a:cubicBezTo>
                  <a:cubicBezTo>
                    <a:pt x="65" y="11"/>
                    <a:pt x="65" y="10"/>
                    <a:pt x="65" y="10"/>
                  </a:cubicBezTo>
                  <a:cubicBezTo>
                    <a:pt x="65" y="10"/>
                    <a:pt x="65" y="10"/>
                    <a:pt x="65" y="11"/>
                  </a:cubicBezTo>
                  <a:cubicBezTo>
                    <a:pt x="66" y="11"/>
                    <a:pt x="66" y="12"/>
                    <a:pt x="67" y="13"/>
                  </a:cubicBezTo>
                  <a:cubicBezTo>
                    <a:pt x="69" y="16"/>
                    <a:pt x="71" y="18"/>
                    <a:pt x="74" y="20"/>
                  </a:cubicBezTo>
                  <a:moveTo>
                    <a:pt x="55" y="20"/>
                  </a:moveTo>
                  <a:cubicBezTo>
                    <a:pt x="55" y="20"/>
                    <a:pt x="53" y="17"/>
                    <a:pt x="53" y="17"/>
                  </a:cubicBezTo>
                  <a:cubicBezTo>
                    <a:pt x="52" y="16"/>
                    <a:pt x="51" y="15"/>
                    <a:pt x="51" y="13"/>
                  </a:cubicBezTo>
                  <a:cubicBezTo>
                    <a:pt x="50" y="12"/>
                    <a:pt x="49" y="10"/>
                    <a:pt x="48" y="9"/>
                  </a:cubicBezTo>
                  <a:cubicBezTo>
                    <a:pt x="48" y="9"/>
                    <a:pt x="49" y="9"/>
                    <a:pt x="49" y="9"/>
                  </a:cubicBezTo>
                  <a:cubicBezTo>
                    <a:pt x="50" y="13"/>
                    <a:pt x="53" y="16"/>
                    <a:pt x="55" y="19"/>
                  </a:cubicBezTo>
                  <a:cubicBezTo>
                    <a:pt x="55" y="20"/>
                    <a:pt x="55" y="20"/>
                    <a:pt x="55" y="20"/>
                  </a:cubicBezTo>
                  <a:moveTo>
                    <a:pt x="98" y="20"/>
                  </a:moveTo>
                  <a:cubicBezTo>
                    <a:pt x="99" y="20"/>
                    <a:pt x="99" y="20"/>
                    <a:pt x="99" y="20"/>
                  </a:cubicBezTo>
                  <a:cubicBezTo>
                    <a:pt x="97" y="17"/>
                    <a:pt x="94" y="14"/>
                    <a:pt x="92" y="12"/>
                  </a:cubicBezTo>
                  <a:cubicBezTo>
                    <a:pt x="91" y="10"/>
                    <a:pt x="90" y="9"/>
                    <a:pt x="89" y="8"/>
                  </a:cubicBezTo>
                  <a:cubicBezTo>
                    <a:pt x="90" y="9"/>
                    <a:pt x="91" y="9"/>
                    <a:pt x="91" y="10"/>
                  </a:cubicBezTo>
                  <a:cubicBezTo>
                    <a:pt x="93" y="11"/>
                    <a:pt x="94" y="13"/>
                    <a:pt x="96" y="15"/>
                  </a:cubicBezTo>
                  <a:cubicBezTo>
                    <a:pt x="97" y="16"/>
                    <a:pt x="99" y="18"/>
                    <a:pt x="100" y="20"/>
                  </a:cubicBezTo>
                  <a:cubicBezTo>
                    <a:pt x="100" y="20"/>
                    <a:pt x="99" y="20"/>
                    <a:pt x="98" y="20"/>
                  </a:cubicBezTo>
                  <a:moveTo>
                    <a:pt x="57" y="19"/>
                  </a:moveTo>
                  <a:cubicBezTo>
                    <a:pt x="58" y="19"/>
                    <a:pt x="58" y="19"/>
                    <a:pt x="58" y="19"/>
                  </a:cubicBezTo>
                  <a:cubicBezTo>
                    <a:pt x="56" y="15"/>
                    <a:pt x="54" y="12"/>
                    <a:pt x="52" y="8"/>
                  </a:cubicBezTo>
                  <a:cubicBezTo>
                    <a:pt x="53" y="10"/>
                    <a:pt x="54" y="12"/>
                    <a:pt x="55" y="13"/>
                  </a:cubicBezTo>
                  <a:cubicBezTo>
                    <a:pt x="57" y="15"/>
                    <a:pt x="58" y="16"/>
                    <a:pt x="59" y="18"/>
                  </a:cubicBezTo>
                  <a:cubicBezTo>
                    <a:pt x="59" y="18"/>
                    <a:pt x="59" y="18"/>
                    <a:pt x="59" y="18"/>
                  </a:cubicBezTo>
                  <a:cubicBezTo>
                    <a:pt x="59" y="19"/>
                    <a:pt x="58" y="19"/>
                    <a:pt x="58" y="20"/>
                  </a:cubicBezTo>
                  <a:cubicBezTo>
                    <a:pt x="57" y="20"/>
                    <a:pt x="56" y="20"/>
                    <a:pt x="56" y="20"/>
                  </a:cubicBezTo>
                  <a:cubicBezTo>
                    <a:pt x="54" y="16"/>
                    <a:pt x="51" y="13"/>
                    <a:pt x="50" y="10"/>
                  </a:cubicBezTo>
                  <a:cubicBezTo>
                    <a:pt x="50" y="9"/>
                    <a:pt x="50" y="9"/>
                    <a:pt x="50" y="9"/>
                  </a:cubicBezTo>
                  <a:cubicBezTo>
                    <a:pt x="50" y="9"/>
                    <a:pt x="50" y="10"/>
                    <a:pt x="51" y="10"/>
                  </a:cubicBezTo>
                  <a:cubicBezTo>
                    <a:pt x="51" y="11"/>
                    <a:pt x="51" y="11"/>
                    <a:pt x="51" y="11"/>
                  </a:cubicBezTo>
                  <a:cubicBezTo>
                    <a:pt x="51" y="11"/>
                    <a:pt x="51" y="11"/>
                    <a:pt x="51" y="11"/>
                  </a:cubicBezTo>
                  <a:cubicBezTo>
                    <a:pt x="52" y="12"/>
                    <a:pt x="53" y="13"/>
                    <a:pt x="53" y="14"/>
                  </a:cubicBezTo>
                  <a:cubicBezTo>
                    <a:pt x="55" y="16"/>
                    <a:pt x="56" y="17"/>
                    <a:pt x="57" y="19"/>
                  </a:cubicBezTo>
                  <a:moveTo>
                    <a:pt x="57" y="18"/>
                  </a:moveTo>
                  <a:cubicBezTo>
                    <a:pt x="56" y="16"/>
                    <a:pt x="54" y="15"/>
                    <a:pt x="53" y="13"/>
                  </a:cubicBezTo>
                  <a:cubicBezTo>
                    <a:pt x="52" y="11"/>
                    <a:pt x="51" y="10"/>
                    <a:pt x="50" y="9"/>
                  </a:cubicBezTo>
                  <a:cubicBezTo>
                    <a:pt x="50" y="8"/>
                    <a:pt x="51" y="8"/>
                    <a:pt x="52" y="8"/>
                  </a:cubicBezTo>
                  <a:cubicBezTo>
                    <a:pt x="53" y="12"/>
                    <a:pt x="55" y="15"/>
                    <a:pt x="57" y="18"/>
                  </a:cubicBezTo>
                  <a:moveTo>
                    <a:pt x="59" y="18"/>
                  </a:moveTo>
                  <a:cubicBezTo>
                    <a:pt x="58" y="14"/>
                    <a:pt x="56" y="12"/>
                    <a:pt x="54" y="9"/>
                  </a:cubicBezTo>
                  <a:cubicBezTo>
                    <a:pt x="54" y="8"/>
                    <a:pt x="54" y="8"/>
                    <a:pt x="54" y="8"/>
                  </a:cubicBezTo>
                  <a:cubicBezTo>
                    <a:pt x="54" y="8"/>
                    <a:pt x="54" y="8"/>
                    <a:pt x="54" y="9"/>
                  </a:cubicBezTo>
                  <a:cubicBezTo>
                    <a:pt x="55" y="9"/>
                    <a:pt x="56" y="10"/>
                    <a:pt x="57" y="11"/>
                  </a:cubicBezTo>
                  <a:cubicBezTo>
                    <a:pt x="58" y="13"/>
                    <a:pt x="58" y="14"/>
                    <a:pt x="60" y="15"/>
                  </a:cubicBezTo>
                  <a:cubicBezTo>
                    <a:pt x="60" y="16"/>
                    <a:pt x="59" y="17"/>
                    <a:pt x="59" y="18"/>
                  </a:cubicBezTo>
                  <a:moveTo>
                    <a:pt x="59" y="17"/>
                  </a:moveTo>
                  <a:cubicBezTo>
                    <a:pt x="57" y="14"/>
                    <a:pt x="55" y="11"/>
                    <a:pt x="52" y="8"/>
                  </a:cubicBezTo>
                  <a:cubicBezTo>
                    <a:pt x="53" y="8"/>
                    <a:pt x="53" y="8"/>
                    <a:pt x="53" y="8"/>
                  </a:cubicBezTo>
                  <a:cubicBezTo>
                    <a:pt x="54" y="9"/>
                    <a:pt x="55" y="11"/>
                    <a:pt x="56" y="12"/>
                  </a:cubicBezTo>
                  <a:cubicBezTo>
                    <a:pt x="57" y="14"/>
                    <a:pt x="58" y="16"/>
                    <a:pt x="59" y="17"/>
                  </a:cubicBezTo>
                  <a:moveTo>
                    <a:pt x="81" y="20"/>
                  </a:moveTo>
                  <a:cubicBezTo>
                    <a:pt x="80" y="20"/>
                    <a:pt x="80" y="20"/>
                    <a:pt x="79" y="20"/>
                  </a:cubicBezTo>
                  <a:cubicBezTo>
                    <a:pt x="79" y="20"/>
                    <a:pt x="79" y="20"/>
                    <a:pt x="79" y="20"/>
                  </a:cubicBezTo>
                  <a:cubicBezTo>
                    <a:pt x="77" y="17"/>
                    <a:pt x="75" y="15"/>
                    <a:pt x="74" y="13"/>
                  </a:cubicBezTo>
                  <a:cubicBezTo>
                    <a:pt x="73" y="12"/>
                    <a:pt x="72" y="10"/>
                    <a:pt x="71" y="9"/>
                  </a:cubicBezTo>
                  <a:cubicBezTo>
                    <a:pt x="70" y="8"/>
                    <a:pt x="70" y="8"/>
                    <a:pt x="70" y="7"/>
                  </a:cubicBezTo>
                  <a:cubicBezTo>
                    <a:pt x="71" y="9"/>
                    <a:pt x="73" y="11"/>
                    <a:pt x="75" y="13"/>
                  </a:cubicBezTo>
                  <a:cubicBezTo>
                    <a:pt x="77" y="16"/>
                    <a:pt x="79" y="18"/>
                    <a:pt x="81" y="20"/>
                  </a:cubicBezTo>
                  <a:cubicBezTo>
                    <a:pt x="81" y="20"/>
                    <a:pt x="81" y="20"/>
                    <a:pt x="81" y="20"/>
                  </a:cubicBezTo>
                  <a:moveTo>
                    <a:pt x="59" y="14"/>
                  </a:moveTo>
                  <a:cubicBezTo>
                    <a:pt x="59" y="14"/>
                    <a:pt x="59" y="14"/>
                    <a:pt x="58" y="13"/>
                  </a:cubicBezTo>
                  <a:cubicBezTo>
                    <a:pt x="58" y="12"/>
                    <a:pt x="57" y="11"/>
                    <a:pt x="57" y="10"/>
                  </a:cubicBezTo>
                  <a:cubicBezTo>
                    <a:pt x="56" y="10"/>
                    <a:pt x="55" y="9"/>
                    <a:pt x="54" y="8"/>
                  </a:cubicBezTo>
                  <a:cubicBezTo>
                    <a:pt x="54" y="8"/>
                    <a:pt x="55" y="8"/>
                    <a:pt x="55" y="7"/>
                  </a:cubicBezTo>
                  <a:cubicBezTo>
                    <a:pt x="55" y="8"/>
                    <a:pt x="55" y="8"/>
                    <a:pt x="55" y="8"/>
                  </a:cubicBezTo>
                  <a:cubicBezTo>
                    <a:pt x="56" y="9"/>
                    <a:pt x="57" y="10"/>
                    <a:pt x="58" y="12"/>
                  </a:cubicBezTo>
                  <a:cubicBezTo>
                    <a:pt x="58" y="12"/>
                    <a:pt x="60" y="14"/>
                    <a:pt x="59" y="14"/>
                  </a:cubicBezTo>
                  <a:moveTo>
                    <a:pt x="60" y="14"/>
                  </a:moveTo>
                  <a:cubicBezTo>
                    <a:pt x="59" y="12"/>
                    <a:pt x="57" y="9"/>
                    <a:pt x="56" y="7"/>
                  </a:cubicBezTo>
                  <a:cubicBezTo>
                    <a:pt x="56" y="7"/>
                    <a:pt x="56" y="7"/>
                    <a:pt x="56" y="7"/>
                  </a:cubicBezTo>
                  <a:cubicBezTo>
                    <a:pt x="57" y="7"/>
                    <a:pt x="57" y="7"/>
                    <a:pt x="57" y="7"/>
                  </a:cubicBezTo>
                  <a:cubicBezTo>
                    <a:pt x="58" y="9"/>
                    <a:pt x="59" y="12"/>
                    <a:pt x="60" y="14"/>
                  </a:cubicBezTo>
                  <a:moveTo>
                    <a:pt x="60" y="20"/>
                  </a:moveTo>
                  <a:cubicBezTo>
                    <a:pt x="62" y="16"/>
                    <a:pt x="61" y="11"/>
                    <a:pt x="59" y="7"/>
                  </a:cubicBezTo>
                  <a:cubicBezTo>
                    <a:pt x="59" y="7"/>
                    <a:pt x="60" y="6"/>
                    <a:pt x="61" y="6"/>
                  </a:cubicBezTo>
                  <a:cubicBezTo>
                    <a:pt x="63" y="10"/>
                    <a:pt x="64" y="16"/>
                    <a:pt x="62" y="20"/>
                  </a:cubicBezTo>
                  <a:cubicBezTo>
                    <a:pt x="61" y="20"/>
                    <a:pt x="60" y="20"/>
                    <a:pt x="60" y="20"/>
                  </a:cubicBezTo>
                  <a:moveTo>
                    <a:pt x="79" y="20"/>
                  </a:moveTo>
                  <a:cubicBezTo>
                    <a:pt x="78" y="20"/>
                    <a:pt x="77" y="20"/>
                    <a:pt x="76" y="20"/>
                  </a:cubicBezTo>
                  <a:cubicBezTo>
                    <a:pt x="76" y="20"/>
                    <a:pt x="76" y="20"/>
                    <a:pt x="76" y="20"/>
                  </a:cubicBezTo>
                  <a:cubicBezTo>
                    <a:pt x="73" y="15"/>
                    <a:pt x="69" y="11"/>
                    <a:pt x="65" y="6"/>
                  </a:cubicBezTo>
                  <a:cubicBezTo>
                    <a:pt x="66" y="7"/>
                    <a:pt x="67" y="8"/>
                    <a:pt x="68" y="9"/>
                  </a:cubicBezTo>
                  <a:cubicBezTo>
                    <a:pt x="69" y="10"/>
                    <a:pt x="70" y="11"/>
                    <a:pt x="72" y="13"/>
                  </a:cubicBezTo>
                  <a:cubicBezTo>
                    <a:pt x="74" y="15"/>
                    <a:pt x="76" y="18"/>
                    <a:pt x="78" y="20"/>
                  </a:cubicBezTo>
                  <a:cubicBezTo>
                    <a:pt x="79" y="20"/>
                    <a:pt x="79" y="20"/>
                    <a:pt x="79" y="20"/>
                  </a:cubicBezTo>
                  <a:moveTo>
                    <a:pt x="65" y="13"/>
                  </a:moveTo>
                  <a:cubicBezTo>
                    <a:pt x="64" y="10"/>
                    <a:pt x="64" y="8"/>
                    <a:pt x="62" y="6"/>
                  </a:cubicBezTo>
                  <a:cubicBezTo>
                    <a:pt x="63" y="6"/>
                    <a:pt x="64" y="6"/>
                    <a:pt x="65" y="6"/>
                  </a:cubicBezTo>
                  <a:cubicBezTo>
                    <a:pt x="65" y="6"/>
                    <a:pt x="65" y="6"/>
                    <a:pt x="65" y="6"/>
                  </a:cubicBezTo>
                  <a:cubicBezTo>
                    <a:pt x="66" y="8"/>
                    <a:pt x="68" y="10"/>
                    <a:pt x="70" y="12"/>
                  </a:cubicBezTo>
                  <a:cubicBezTo>
                    <a:pt x="72" y="14"/>
                    <a:pt x="74" y="17"/>
                    <a:pt x="76" y="19"/>
                  </a:cubicBezTo>
                  <a:cubicBezTo>
                    <a:pt x="74" y="17"/>
                    <a:pt x="72" y="15"/>
                    <a:pt x="70" y="13"/>
                  </a:cubicBezTo>
                  <a:cubicBezTo>
                    <a:pt x="68" y="11"/>
                    <a:pt x="66" y="8"/>
                    <a:pt x="63" y="6"/>
                  </a:cubicBezTo>
                  <a:cubicBezTo>
                    <a:pt x="63" y="6"/>
                    <a:pt x="63" y="6"/>
                    <a:pt x="63" y="6"/>
                  </a:cubicBezTo>
                  <a:cubicBezTo>
                    <a:pt x="64" y="7"/>
                    <a:pt x="64" y="7"/>
                    <a:pt x="64" y="7"/>
                  </a:cubicBezTo>
                  <a:cubicBezTo>
                    <a:pt x="64" y="7"/>
                    <a:pt x="64" y="7"/>
                    <a:pt x="64" y="7"/>
                  </a:cubicBezTo>
                  <a:cubicBezTo>
                    <a:pt x="65" y="9"/>
                    <a:pt x="67" y="11"/>
                    <a:pt x="68" y="13"/>
                  </a:cubicBezTo>
                  <a:cubicBezTo>
                    <a:pt x="70" y="15"/>
                    <a:pt x="71" y="17"/>
                    <a:pt x="73" y="19"/>
                  </a:cubicBezTo>
                  <a:cubicBezTo>
                    <a:pt x="73" y="19"/>
                    <a:pt x="73" y="19"/>
                    <a:pt x="73" y="19"/>
                  </a:cubicBezTo>
                  <a:cubicBezTo>
                    <a:pt x="73" y="19"/>
                    <a:pt x="72" y="18"/>
                    <a:pt x="72" y="18"/>
                  </a:cubicBezTo>
                  <a:cubicBezTo>
                    <a:pt x="71" y="17"/>
                    <a:pt x="69" y="16"/>
                    <a:pt x="68" y="14"/>
                  </a:cubicBezTo>
                  <a:cubicBezTo>
                    <a:pt x="67" y="13"/>
                    <a:pt x="66" y="11"/>
                    <a:pt x="64" y="9"/>
                  </a:cubicBezTo>
                  <a:cubicBezTo>
                    <a:pt x="64" y="10"/>
                    <a:pt x="64" y="10"/>
                    <a:pt x="64" y="10"/>
                  </a:cubicBezTo>
                  <a:cubicBezTo>
                    <a:pt x="66" y="12"/>
                    <a:pt x="67" y="14"/>
                    <a:pt x="68" y="16"/>
                  </a:cubicBezTo>
                  <a:cubicBezTo>
                    <a:pt x="67" y="15"/>
                    <a:pt x="66" y="14"/>
                    <a:pt x="65" y="13"/>
                  </a:cubicBezTo>
                  <a:cubicBezTo>
                    <a:pt x="65" y="13"/>
                    <a:pt x="65" y="13"/>
                    <a:pt x="65" y="13"/>
                  </a:cubicBezTo>
                  <a:moveTo>
                    <a:pt x="77" y="18"/>
                  </a:moveTo>
                  <a:cubicBezTo>
                    <a:pt x="75" y="15"/>
                    <a:pt x="73" y="13"/>
                    <a:pt x="71" y="11"/>
                  </a:cubicBezTo>
                  <a:cubicBezTo>
                    <a:pt x="69" y="9"/>
                    <a:pt x="67" y="7"/>
                    <a:pt x="65" y="5"/>
                  </a:cubicBezTo>
                  <a:cubicBezTo>
                    <a:pt x="67" y="5"/>
                    <a:pt x="68" y="5"/>
                    <a:pt x="70" y="5"/>
                  </a:cubicBezTo>
                  <a:cubicBezTo>
                    <a:pt x="71" y="7"/>
                    <a:pt x="73" y="9"/>
                    <a:pt x="75" y="11"/>
                  </a:cubicBezTo>
                  <a:cubicBezTo>
                    <a:pt x="76" y="13"/>
                    <a:pt x="78" y="15"/>
                    <a:pt x="79" y="17"/>
                  </a:cubicBezTo>
                  <a:cubicBezTo>
                    <a:pt x="79" y="17"/>
                    <a:pt x="79" y="17"/>
                    <a:pt x="79" y="17"/>
                  </a:cubicBezTo>
                  <a:cubicBezTo>
                    <a:pt x="77" y="15"/>
                    <a:pt x="76" y="14"/>
                    <a:pt x="75" y="13"/>
                  </a:cubicBezTo>
                  <a:cubicBezTo>
                    <a:pt x="72" y="10"/>
                    <a:pt x="70" y="8"/>
                    <a:pt x="68" y="5"/>
                  </a:cubicBezTo>
                  <a:cubicBezTo>
                    <a:pt x="68" y="5"/>
                    <a:pt x="68" y="5"/>
                    <a:pt x="68" y="5"/>
                  </a:cubicBezTo>
                  <a:cubicBezTo>
                    <a:pt x="70" y="8"/>
                    <a:pt x="71" y="11"/>
                    <a:pt x="73" y="13"/>
                  </a:cubicBezTo>
                  <a:cubicBezTo>
                    <a:pt x="75" y="15"/>
                    <a:pt x="76" y="16"/>
                    <a:pt x="77" y="18"/>
                  </a:cubicBezTo>
                  <a:moveTo>
                    <a:pt x="84" y="20"/>
                  </a:moveTo>
                  <a:cubicBezTo>
                    <a:pt x="84" y="20"/>
                    <a:pt x="84" y="20"/>
                    <a:pt x="84" y="20"/>
                  </a:cubicBezTo>
                  <a:cubicBezTo>
                    <a:pt x="83" y="17"/>
                    <a:pt x="80" y="15"/>
                    <a:pt x="79" y="12"/>
                  </a:cubicBezTo>
                  <a:cubicBezTo>
                    <a:pt x="78" y="11"/>
                    <a:pt x="77" y="10"/>
                    <a:pt x="76" y="9"/>
                  </a:cubicBezTo>
                  <a:cubicBezTo>
                    <a:pt x="75" y="8"/>
                    <a:pt x="74" y="5"/>
                    <a:pt x="73" y="5"/>
                  </a:cubicBezTo>
                  <a:cubicBezTo>
                    <a:pt x="76" y="7"/>
                    <a:pt x="78" y="10"/>
                    <a:pt x="81" y="12"/>
                  </a:cubicBezTo>
                  <a:cubicBezTo>
                    <a:pt x="82" y="14"/>
                    <a:pt x="83" y="15"/>
                    <a:pt x="84" y="17"/>
                  </a:cubicBezTo>
                  <a:cubicBezTo>
                    <a:pt x="85" y="17"/>
                    <a:pt x="85" y="18"/>
                    <a:pt x="86" y="19"/>
                  </a:cubicBezTo>
                  <a:cubicBezTo>
                    <a:pt x="86" y="19"/>
                    <a:pt x="87" y="19"/>
                    <a:pt x="87" y="20"/>
                  </a:cubicBezTo>
                  <a:cubicBezTo>
                    <a:pt x="87" y="20"/>
                    <a:pt x="87" y="20"/>
                    <a:pt x="87" y="20"/>
                  </a:cubicBezTo>
                  <a:cubicBezTo>
                    <a:pt x="87" y="20"/>
                    <a:pt x="87" y="20"/>
                    <a:pt x="87" y="20"/>
                  </a:cubicBezTo>
                  <a:cubicBezTo>
                    <a:pt x="87" y="20"/>
                    <a:pt x="86" y="20"/>
                    <a:pt x="85" y="20"/>
                  </a:cubicBezTo>
                  <a:cubicBezTo>
                    <a:pt x="84" y="20"/>
                    <a:pt x="83" y="20"/>
                    <a:pt x="82" y="20"/>
                  </a:cubicBezTo>
                  <a:cubicBezTo>
                    <a:pt x="82" y="20"/>
                    <a:pt x="82" y="20"/>
                    <a:pt x="82" y="20"/>
                  </a:cubicBezTo>
                  <a:cubicBezTo>
                    <a:pt x="81" y="19"/>
                    <a:pt x="81" y="19"/>
                    <a:pt x="81" y="19"/>
                  </a:cubicBezTo>
                  <a:cubicBezTo>
                    <a:pt x="81" y="19"/>
                    <a:pt x="81" y="19"/>
                    <a:pt x="81" y="19"/>
                  </a:cubicBezTo>
                  <a:cubicBezTo>
                    <a:pt x="79" y="16"/>
                    <a:pt x="77" y="14"/>
                    <a:pt x="76" y="12"/>
                  </a:cubicBezTo>
                  <a:cubicBezTo>
                    <a:pt x="75" y="10"/>
                    <a:pt x="74" y="9"/>
                    <a:pt x="73" y="8"/>
                  </a:cubicBezTo>
                  <a:cubicBezTo>
                    <a:pt x="75" y="10"/>
                    <a:pt x="76" y="11"/>
                    <a:pt x="77" y="12"/>
                  </a:cubicBezTo>
                  <a:cubicBezTo>
                    <a:pt x="79" y="15"/>
                    <a:pt x="82" y="17"/>
                    <a:pt x="84" y="20"/>
                  </a:cubicBezTo>
                  <a:moveTo>
                    <a:pt x="80" y="15"/>
                  </a:moveTo>
                  <a:cubicBezTo>
                    <a:pt x="79" y="14"/>
                    <a:pt x="78" y="13"/>
                    <a:pt x="77" y="12"/>
                  </a:cubicBezTo>
                  <a:cubicBezTo>
                    <a:pt x="75" y="9"/>
                    <a:pt x="72" y="7"/>
                    <a:pt x="70" y="5"/>
                  </a:cubicBezTo>
                  <a:cubicBezTo>
                    <a:pt x="71" y="4"/>
                    <a:pt x="72" y="4"/>
                    <a:pt x="73" y="4"/>
                  </a:cubicBezTo>
                  <a:cubicBezTo>
                    <a:pt x="74" y="7"/>
                    <a:pt x="77" y="10"/>
                    <a:pt x="79" y="13"/>
                  </a:cubicBezTo>
                  <a:cubicBezTo>
                    <a:pt x="79" y="13"/>
                    <a:pt x="80" y="14"/>
                    <a:pt x="80" y="15"/>
                  </a:cubicBezTo>
                  <a:moveTo>
                    <a:pt x="92" y="21"/>
                  </a:moveTo>
                  <a:cubicBezTo>
                    <a:pt x="91" y="21"/>
                    <a:pt x="89" y="20"/>
                    <a:pt x="88" y="20"/>
                  </a:cubicBezTo>
                  <a:cubicBezTo>
                    <a:pt x="87" y="20"/>
                    <a:pt x="87" y="19"/>
                    <a:pt x="86" y="18"/>
                  </a:cubicBezTo>
                  <a:cubicBezTo>
                    <a:pt x="85" y="16"/>
                    <a:pt x="84" y="14"/>
                    <a:pt x="82" y="12"/>
                  </a:cubicBezTo>
                  <a:cubicBezTo>
                    <a:pt x="81" y="11"/>
                    <a:pt x="80" y="9"/>
                    <a:pt x="79" y="8"/>
                  </a:cubicBezTo>
                  <a:cubicBezTo>
                    <a:pt x="78" y="7"/>
                    <a:pt x="78" y="6"/>
                    <a:pt x="77" y="5"/>
                  </a:cubicBezTo>
                  <a:cubicBezTo>
                    <a:pt x="77" y="5"/>
                    <a:pt x="76" y="4"/>
                    <a:pt x="76" y="4"/>
                  </a:cubicBezTo>
                  <a:cubicBezTo>
                    <a:pt x="77" y="4"/>
                    <a:pt x="77" y="5"/>
                    <a:pt x="77" y="5"/>
                  </a:cubicBezTo>
                  <a:cubicBezTo>
                    <a:pt x="80" y="7"/>
                    <a:pt x="82" y="9"/>
                    <a:pt x="84" y="12"/>
                  </a:cubicBezTo>
                  <a:cubicBezTo>
                    <a:pt x="87" y="15"/>
                    <a:pt x="90" y="17"/>
                    <a:pt x="92" y="21"/>
                  </a:cubicBezTo>
                  <a:moveTo>
                    <a:pt x="84" y="16"/>
                  </a:moveTo>
                  <a:cubicBezTo>
                    <a:pt x="81" y="12"/>
                    <a:pt x="77" y="8"/>
                    <a:pt x="73" y="4"/>
                  </a:cubicBezTo>
                  <a:cubicBezTo>
                    <a:pt x="74" y="4"/>
                    <a:pt x="75" y="4"/>
                    <a:pt x="76" y="4"/>
                  </a:cubicBezTo>
                  <a:cubicBezTo>
                    <a:pt x="77" y="7"/>
                    <a:pt x="79" y="9"/>
                    <a:pt x="81" y="12"/>
                  </a:cubicBezTo>
                  <a:cubicBezTo>
                    <a:pt x="82" y="13"/>
                    <a:pt x="83" y="15"/>
                    <a:pt x="84" y="16"/>
                  </a:cubicBezTo>
                  <a:moveTo>
                    <a:pt x="91" y="18"/>
                  </a:moveTo>
                  <a:cubicBezTo>
                    <a:pt x="88" y="16"/>
                    <a:pt x="86" y="14"/>
                    <a:pt x="84" y="11"/>
                  </a:cubicBezTo>
                  <a:cubicBezTo>
                    <a:pt x="83" y="10"/>
                    <a:pt x="81" y="8"/>
                    <a:pt x="80" y="7"/>
                  </a:cubicBezTo>
                  <a:cubicBezTo>
                    <a:pt x="79" y="6"/>
                    <a:pt x="78" y="5"/>
                    <a:pt x="76" y="4"/>
                  </a:cubicBezTo>
                  <a:cubicBezTo>
                    <a:pt x="77" y="3"/>
                    <a:pt x="78" y="3"/>
                    <a:pt x="79" y="3"/>
                  </a:cubicBezTo>
                  <a:cubicBezTo>
                    <a:pt x="80" y="6"/>
                    <a:pt x="83" y="9"/>
                    <a:pt x="85" y="11"/>
                  </a:cubicBezTo>
                  <a:cubicBezTo>
                    <a:pt x="86" y="12"/>
                    <a:pt x="87" y="14"/>
                    <a:pt x="89" y="15"/>
                  </a:cubicBezTo>
                  <a:cubicBezTo>
                    <a:pt x="89" y="16"/>
                    <a:pt x="90" y="17"/>
                    <a:pt x="91" y="18"/>
                  </a:cubicBezTo>
                  <a:moveTo>
                    <a:pt x="93" y="21"/>
                  </a:moveTo>
                  <a:cubicBezTo>
                    <a:pt x="91" y="17"/>
                    <a:pt x="89" y="15"/>
                    <a:pt x="86" y="12"/>
                  </a:cubicBezTo>
                  <a:cubicBezTo>
                    <a:pt x="85" y="11"/>
                    <a:pt x="84" y="9"/>
                    <a:pt x="82" y="8"/>
                  </a:cubicBezTo>
                  <a:cubicBezTo>
                    <a:pt x="81" y="6"/>
                    <a:pt x="80" y="4"/>
                    <a:pt x="79" y="3"/>
                  </a:cubicBezTo>
                  <a:cubicBezTo>
                    <a:pt x="79" y="3"/>
                    <a:pt x="79" y="3"/>
                    <a:pt x="79" y="3"/>
                  </a:cubicBezTo>
                  <a:cubicBezTo>
                    <a:pt x="85" y="8"/>
                    <a:pt x="89" y="15"/>
                    <a:pt x="96" y="20"/>
                  </a:cubicBezTo>
                  <a:cubicBezTo>
                    <a:pt x="95" y="20"/>
                    <a:pt x="95" y="20"/>
                    <a:pt x="95" y="20"/>
                  </a:cubicBezTo>
                  <a:cubicBezTo>
                    <a:pt x="94" y="20"/>
                    <a:pt x="93" y="21"/>
                    <a:pt x="93" y="21"/>
                  </a:cubicBezTo>
                  <a:moveTo>
                    <a:pt x="96" y="20"/>
                  </a:moveTo>
                  <a:cubicBezTo>
                    <a:pt x="96" y="20"/>
                    <a:pt x="96" y="20"/>
                    <a:pt x="96" y="20"/>
                  </a:cubicBezTo>
                  <a:cubicBezTo>
                    <a:pt x="94" y="17"/>
                    <a:pt x="92" y="15"/>
                    <a:pt x="89" y="12"/>
                  </a:cubicBezTo>
                  <a:cubicBezTo>
                    <a:pt x="87" y="9"/>
                    <a:pt x="84" y="5"/>
                    <a:pt x="82" y="3"/>
                  </a:cubicBezTo>
                  <a:cubicBezTo>
                    <a:pt x="85" y="6"/>
                    <a:pt x="88" y="9"/>
                    <a:pt x="91" y="12"/>
                  </a:cubicBezTo>
                  <a:cubicBezTo>
                    <a:pt x="93" y="14"/>
                    <a:pt x="95" y="17"/>
                    <a:pt x="98" y="20"/>
                  </a:cubicBezTo>
                  <a:cubicBezTo>
                    <a:pt x="98" y="20"/>
                    <a:pt x="98" y="20"/>
                    <a:pt x="98" y="20"/>
                  </a:cubicBezTo>
                  <a:cubicBezTo>
                    <a:pt x="98" y="20"/>
                    <a:pt x="97" y="20"/>
                    <a:pt x="96" y="20"/>
                  </a:cubicBezTo>
                  <a:moveTo>
                    <a:pt x="111" y="10"/>
                  </a:moveTo>
                  <a:cubicBezTo>
                    <a:pt x="111" y="10"/>
                    <a:pt x="111" y="9"/>
                    <a:pt x="110" y="9"/>
                  </a:cubicBezTo>
                  <a:cubicBezTo>
                    <a:pt x="108" y="7"/>
                    <a:pt x="106" y="5"/>
                    <a:pt x="104" y="3"/>
                  </a:cubicBezTo>
                  <a:cubicBezTo>
                    <a:pt x="105" y="3"/>
                    <a:pt x="105" y="3"/>
                    <a:pt x="105" y="3"/>
                  </a:cubicBezTo>
                  <a:cubicBezTo>
                    <a:pt x="106" y="4"/>
                    <a:pt x="107" y="5"/>
                    <a:pt x="108" y="6"/>
                  </a:cubicBezTo>
                  <a:cubicBezTo>
                    <a:pt x="109" y="7"/>
                    <a:pt x="109" y="8"/>
                    <a:pt x="110" y="8"/>
                  </a:cubicBezTo>
                  <a:cubicBezTo>
                    <a:pt x="110" y="9"/>
                    <a:pt x="111" y="10"/>
                    <a:pt x="111" y="10"/>
                  </a:cubicBezTo>
                  <a:moveTo>
                    <a:pt x="95" y="20"/>
                  </a:moveTo>
                  <a:cubicBezTo>
                    <a:pt x="95" y="20"/>
                    <a:pt x="94" y="19"/>
                    <a:pt x="94" y="19"/>
                  </a:cubicBezTo>
                  <a:cubicBezTo>
                    <a:pt x="89" y="14"/>
                    <a:pt x="85" y="8"/>
                    <a:pt x="80" y="3"/>
                  </a:cubicBezTo>
                  <a:cubicBezTo>
                    <a:pt x="80" y="3"/>
                    <a:pt x="81" y="3"/>
                    <a:pt x="82" y="3"/>
                  </a:cubicBezTo>
                  <a:cubicBezTo>
                    <a:pt x="84" y="6"/>
                    <a:pt x="86" y="9"/>
                    <a:pt x="88" y="11"/>
                  </a:cubicBezTo>
                  <a:cubicBezTo>
                    <a:pt x="90" y="13"/>
                    <a:pt x="91" y="15"/>
                    <a:pt x="93" y="16"/>
                  </a:cubicBezTo>
                  <a:cubicBezTo>
                    <a:pt x="93" y="17"/>
                    <a:pt x="94" y="18"/>
                    <a:pt x="95" y="19"/>
                  </a:cubicBezTo>
                  <a:cubicBezTo>
                    <a:pt x="95" y="20"/>
                    <a:pt x="95" y="20"/>
                    <a:pt x="95" y="20"/>
                  </a:cubicBezTo>
                  <a:moveTo>
                    <a:pt x="98" y="19"/>
                  </a:moveTo>
                  <a:cubicBezTo>
                    <a:pt x="98" y="19"/>
                    <a:pt x="97" y="19"/>
                    <a:pt x="97" y="19"/>
                  </a:cubicBezTo>
                  <a:cubicBezTo>
                    <a:pt x="96" y="18"/>
                    <a:pt x="96" y="17"/>
                    <a:pt x="95" y="16"/>
                  </a:cubicBezTo>
                  <a:cubicBezTo>
                    <a:pt x="94" y="14"/>
                    <a:pt x="92" y="13"/>
                    <a:pt x="91" y="11"/>
                  </a:cubicBezTo>
                  <a:cubicBezTo>
                    <a:pt x="89" y="8"/>
                    <a:pt x="85" y="6"/>
                    <a:pt x="82" y="3"/>
                  </a:cubicBezTo>
                  <a:cubicBezTo>
                    <a:pt x="83" y="3"/>
                    <a:pt x="83" y="3"/>
                    <a:pt x="84" y="3"/>
                  </a:cubicBezTo>
                  <a:cubicBezTo>
                    <a:pt x="86" y="5"/>
                    <a:pt x="88" y="8"/>
                    <a:pt x="90" y="10"/>
                  </a:cubicBezTo>
                  <a:cubicBezTo>
                    <a:pt x="91" y="11"/>
                    <a:pt x="92" y="13"/>
                    <a:pt x="94" y="14"/>
                  </a:cubicBezTo>
                  <a:cubicBezTo>
                    <a:pt x="95" y="16"/>
                    <a:pt x="96" y="17"/>
                    <a:pt x="98" y="19"/>
                  </a:cubicBezTo>
                  <a:cubicBezTo>
                    <a:pt x="98" y="19"/>
                    <a:pt x="98" y="19"/>
                    <a:pt x="98" y="19"/>
                  </a:cubicBezTo>
                  <a:moveTo>
                    <a:pt x="100" y="19"/>
                  </a:moveTo>
                  <a:cubicBezTo>
                    <a:pt x="100" y="19"/>
                    <a:pt x="100" y="19"/>
                    <a:pt x="100" y="18"/>
                  </a:cubicBezTo>
                  <a:cubicBezTo>
                    <a:pt x="97" y="16"/>
                    <a:pt x="94" y="12"/>
                    <a:pt x="92" y="10"/>
                  </a:cubicBezTo>
                  <a:cubicBezTo>
                    <a:pt x="90" y="8"/>
                    <a:pt x="89" y="7"/>
                    <a:pt x="87" y="6"/>
                  </a:cubicBezTo>
                  <a:cubicBezTo>
                    <a:pt x="86" y="5"/>
                    <a:pt x="86" y="4"/>
                    <a:pt x="85" y="3"/>
                  </a:cubicBezTo>
                  <a:cubicBezTo>
                    <a:pt x="85" y="3"/>
                    <a:pt x="86" y="3"/>
                    <a:pt x="86" y="2"/>
                  </a:cubicBezTo>
                  <a:cubicBezTo>
                    <a:pt x="89" y="5"/>
                    <a:pt x="92" y="9"/>
                    <a:pt x="94" y="12"/>
                  </a:cubicBezTo>
                  <a:cubicBezTo>
                    <a:pt x="95" y="13"/>
                    <a:pt x="96" y="14"/>
                    <a:pt x="97" y="16"/>
                  </a:cubicBezTo>
                  <a:cubicBezTo>
                    <a:pt x="98" y="16"/>
                    <a:pt x="98" y="17"/>
                    <a:pt x="99" y="17"/>
                  </a:cubicBezTo>
                  <a:cubicBezTo>
                    <a:pt x="99" y="17"/>
                    <a:pt x="100" y="19"/>
                    <a:pt x="100" y="19"/>
                  </a:cubicBezTo>
                  <a:moveTo>
                    <a:pt x="104" y="5"/>
                  </a:moveTo>
                  <a:cubicBezTo>
                    <a:pt x="104" y="4"/>
                    <a:pt x="103" y="3"/>
                    <a:pt x="101" y="2"/>
                  </a:cubicBezTo>
                  <a:cubicBezTo>
                    <a:pt x="102" y="3"/>
                    <a:pt x="102" y="3"/>
                    <a:pt x="102" y="3"/>
                  </a:cubicBezTo>
                  <a:cubicBezTo>
                    <a:pt x="103" y="3"/>
                    <a:pt x="103" y="3"/>
                    <a:pt x="103" y="3"/>
                  </a:cubicBezTo>
                  <a:cubicBezTo>
                    <a:pt x="103" y="4"/>
                    <a:pt x="104" y="4"/>
                    <a:pt x="104" y="5"/>
                  </a:cubicBezTo>
                  <a:moveTo>
                    <a:pt x="109" y="14"/>
                  </a:moveTo>
                  <a:cubicBezTo>
                    <a:pt x="109" y="14"/>
                    <a:pt x="109" y="14"/>
                    <a:pt x="109" y="14"/>
                  </a:cubicBezTo>
                  <a:cubicBezTo>
                    <a:pt x="107" y="10"/>
                    <a:pt x="104" y="6"/>
                    <a:pt x="101" y="2"/>
                  </a:cubicBezTo>
                  <a:cubicBezTo>
                    <a:pt x="101" y="2"/>
                    <a:pt x="101" y="2"/>
                    <a:pt x="101" y="2"/>
                  </a:cubicBezTo>
                  <a:cubicBezTo>
                    <a:pt x="102" y="4"/>
                    <a:pt x="104" y="5"/>
                    <a:pt x="105" y="7"/>
                  </a:cubicBezTo>
                  <a:cubicBezTo>
                    <a:pt x="107" y="8"/>
                    <a:pt x="108" y="9"/>
                    <a:pt x="109" y="11"/>
                  </a:cubicBezTo>
                  <a:cubicBezTo>
                    <a:pt x="109" y="11"/>
                    <a:pt x="109" y="12"/>
                    <a:pt x="110" y="12"/>
                  </a:cubicBezTo>
                  <a:cubicBezTo>
                    <a:pt x="110" y="12"/>
                    <a:pt x="110" y="12"/>
                    <a:pt x="110" y="12"/>
                  </a:cubicBezTo>
                  <a:cubicBezTo>
                    <a:pt x="110" y="13"/>
                    <a:pt x="110" y="13"/>
                    <a:pt x="110" y="13"/>
                  </a:cubicBezTo>
                  <a:cubicBezTo>
                    <a:pt x="111" y="12"/>
                    <a:pt x="111" y="12"/>
                    <a:pt x="111" y="12"/>
                  </a:cubicBezTo>
                  <a:cubicBezTo>
                    <a:pt x="108" y="9"/>
                    <a:pt x="105" y="6"/>
                    <a:pt x="103" y="3"/>
                  </a:cubicBezTo>
                  <a:cubicBezTo>
                    <a:pt x="103" y="3"/>
                    <a:pt x="103" y="3"/>
                    <a:pt x="103" y="3"/>
                  </a:cubicBezTo>
                  <a:cubicBezTo>
                    <a:pt x="104" y="3"/>
                    <a:pt x="105" y="4"/>
                    <a:pt x="105" y="4"/>
                  </a:cubicBezTo>
                  <a:cubicBezTo>
                    <a:pt x="106" y="5"/>
                    <a:pt x="106" y="6"/>
                    <a:pt x="107" y="7"/>
                  </a:cubicBezTo>
                  <a:cubicBezTo>
                    <a:pt x="108" y="8"/>
                    <a:pt x="110" y="9"/>
                    <a:pt x="111" y="10"/>
                  </a:cubicBezTo>
                  <a:cubicBezTo>
                    <a:pt x="112" y="10"/>
                    <a:pt x="112" y="10"/>
                    <a:pt x="112" y="10"/>
                  </a:cubicBezTo>
                  <a:cubicBezTo>
                    <a:pt x="110" y="8"/>
                    <a:pt x="108" y="6"/>
                    <a:pt x="106" y="4"/>
                  </a:cubicBezTo>
                  <a:cubicBezTo>
                    <a:pt x="110" y="6"/>
                    <a:pt x="113" y="9"/>
                    <a:pt x="111" y="14"/>
                  </a:cubicBezTo>
                  <a:cubicBezTo>
                    <a:pt x="110" y="15"/>
                    <a:pt x="109" y="16"/>
                    <a:pt x="109" y="16"/>
                  </a:cubicBezTo>
                  <a:cubicBezTo>
                    <a:pt x="109" y="16"/>
                    <a:pt x="109" y="16"/>
                    <a:pt x="109" y="16"/>
                  </a:cubicBezTo>
                  <a:cubicBezTo>
                    <a:pt x="107" y="14"/>
                    <a:pt x="105" y="11"/>
                    <a:pt x="103" y="9"/>
                  </a:cubicBezTo>
                  <a:cubicBezTo>
                    <a:pt x="102" y="8"/>
                    <a:pt x="101" y="7"/>
                    <a:pt x="101" y="5"/>
                  </a:cubicBezTo>
                  <a:cubicBezTo>
                    <a:pt x="100" y="5"/>
                    <a:pt x="100" y="4"/>
                    <a:pt x="99" y="4"/>
                  </a:cubicBezTo>
                  <a:cubicBezTo>
                    <a:pt x="99" y="4"/>
                    <a:pt x="98" y="2"/>
                    <a:pt x="98" y="2"/>
                  </a:cubicBezTo>
                  <a:cubicBezTo>
                    <a:pt x="98" y="2"/>
                    <a:pt x="99" y="2"/>
                    <a:pt x="99" y="3"/>
                  </a:cubicBezTo>
                  <a:cubicBezTo>
                    <a:pt x="100" y="4"/>
                    <a:pt x="101" y="6"/>
                    <a:pt x="103" y="8"/>
                  </a:cubicBezTo>
                  <a:cubicBezTo>
                    <a:pt x="105" y="10"/>
                    <a:pt x="107" y="12"/>
                    <a:pt x="109" y="14"/>
                  </a:cubicBezTo>
                  <a:moveTo>
                    <a:pt x="107" y="18"/>
                  </a:moveTo>
                  <a:cubicBezTo>
                    <a:pt x="107" y="17"/>
                    <a:pt x="107" y="17"/>
                    <a:pt x="107" y="17"/>
                  </a:cubicBezTo>
                  <a:cubicBezTo>
                    <a:pt x="105" y="15"/>
                    <a:pt x="103" y="12"/>
                    <a:pt x="101" y="10"/>
                  </a:cubicBezTo>
                  <a:cubicBezTo>
                    <a:pt x="100" y="8"/>
                    <a:pt x="99" y="7"/>
                    <a:pt x="97" y="5"/>
                  </a:cubicBezTo>
                  <a:cubicBezTo>
                    <a:pt x="97" y="5"/>
                    <a:pt x="96" y="4"/>
                    <a:pt x="96" y="3"/>
                  </a:cubicBezTo>
                  <a:cubicBezTo>
                    <a:pt x="96" y="3"/>
                    <a:pt x="95" y="2"/>
                    <a:pt x="95" y="2"/>
                  </a:cubicBezTo>
                  <a:cubicBezTo>
                    <a:pt x="95" y="2"/>
                    <a:pt x="95" y="2"/>
                    <a:pt x="96" y="3"/>
                  </a:cubicBezTo>
                  <a:cubicBezTo>
                    <a:pt x="100" y="6"/>
                    <a:pt x="103" y="11"/>
                    <a:pt x="107" y="15"/>
                  </a:cubicBezTo>
                  <a:cubicBezTo>
                    <a:pt x="108" y="16"/>
                    <a:pt x="108" y="16"/>
                    <a:pt x="108" y="16"/>
                  </a:cubicBezTo>
                  <a:cubicBezTo>
                    <a:pt x="108" y="16"/>
                    <a:pt x="108" y="16"/>
                    <a:pt x="108" y="16"/>
                  </a:cubicBezTo>
                  <a:cubicBezTo>
                    <a:pt x="108" y="16"/>
                    <a:pt x="108" y="16"/>
                    <a:pt x="108" y="16"/>
                  </a:cubicBezTo>
                  <a:cubicBezTo>
                    <a:pt x="108" y="17"/>
                    <a:pt x="107" y="17"/>
                    <a:pt x="107" y="18"/>
                  </a:cubicBezTo>
                  <a:moveTo>
                    <a:pt x="87" y="3"/>
                  </a:moveTo>
                  <a:cubicBezTo>
                    <a:pt x="87" y="2"/>
                    <a:pt x="87" y="2"/>
                    <a:pt x="87" y="2"/>
                  </a:cubicBezTo>
                  <a:cubicBezTo>
                    <a:pt x="88" y="2"/>
                    <a:pt x="89" y="2"/>
                    <a:pt x="90" y="2"/>
                  </a:cubicBezTo>
                  <a:cubicBezTo>
                    <a:pt x="94" y="7"/>
                    <a:pt x="98" y="12"/>
                    <a:pt x="101" y="17"/>
                  </a:cubicBezTo>
                  <a:cubicBezTo>
                    <a:pt x="101" y="16"/>
                    <a:pt x="99" y="15"/>
                    <a:pt x="98" y="14"/>
                  </a:cubicBezTo>
                  <a:cubicBezTo>
                    <a:pt x="97" y="13"/>
                    <a:pt x="95" y="11"/>
                    <a:pt x="94" y="10"/>
                  </a:cubicBezTo>
                  <a:cubicBezTo>
                    <a:pt x="92" y="8"/>
                    <a:pt x="90" y="5"/>
                    <a:pt x="88" y="3"/>
                  </a:cubicBezTo>
                  <a:cubicBezTo>
                    <a:pt x="88" y="3"/>
                    <a:pt x="88" y="3"/>
                    <a:pt x="87" y="3"/>
                  </a:cubicBezTo>
                  <a:cubicBezTo>
                    <a:pt x="87" y="3"/>
                    <a:pt x="87" y="3"/>
                    <a:pt x="87" y="3"/>
                  </a:cubicBezTo>
                  <a:moveTo>
                    <a:pt x="103" y="17"/>
                  </a:moveTo>
                  <a:cubicBezTo>
                    <a:pt x="103" y="17"/>
                    <a:pt x="103" y="17"/>
                    <a:pt x="103" y="17"/>
                  </a:cubicBezTo>
                  <a:cubicBezTo>
                    <a:pt x="100" y="15"/>
                    <a:pt x="99" y="12"/>
                    <a:pt x="97" y="9"/>
                  </a:cubicBezTo>
                  <a:cubicBezTo>
                    <a:pt x="95" y="7"/>
                    <a:pt x="93" y="4"/>
                    <a:pt x="91" y="2"/>
                  </a:cubicBezTo>
                  <a:cubicBezTo>
                    <a:pt x="91" y="2"/>
                    <a:pt x="92" y="2"/>
                    <a:pt x="92" y="2"/>
                  </a:cubicBezTo>
                  <a:cubicBezTo>
                    <a:pt x="94" y="5"/>
                    <a:pt x="96" y="7"/>
                    <a:pt x="98" y="10"/>
                  </a:cubicBezTo>
                  <a:cubicBezTo>
                    <a:pt x="100" y="11"/>
                    <a:pt x="101" y="13"/>
                    <a:pt x="101" y="15"/>
                  </a:cubicBezTo>
                  <a:cubicBezTo>
                    <a:pt x="102" y="15"/>
                    <a:pt x="102" y="16"/>
                    <a:pt x="103" y="17"/>
                  </a:cubicBezTo>
                  <a:cubicBezTo>
                    <a:pt x="103" y="17"/>
                    <a:pt x="103" y="17"/>
                    <a:pt x="103" y="17"/>
                  </a:cubicBezTo>
                  <a:moveTo>
                    <a:pt x="109" y="13"/>
                  </a:moveTo>
                  <a:cubicBezTo>
                    <a:pt x="108" y="13"/>
                    <a:pt x="108" y="13"/>
                    <a:pt x="108" y="13"/>
                  </a:cubicBezTo>
                  <a:cubicBezTo>
                    <a:pt x="106" y="11"/>
                    <a:pt x="104" y="8"/>
                    <a:pt x="102" y="6"/>
                  </a:cubicBezTo>
                  <a:cubicBezTo>
                    <a:pt x="101" y="5"/>
                    <a:pt x="100" y="3"/>
                    <a:pt x="99" y="2"/>
                  </a:cubicBezTo>
                  <a:cubicBezTo>
                    <a:pt x="99" y="2"/>
                    <a:pt x="100" y="2"/>
                    <a:pt x="100" y="2"/>
                  </a:cubicBezTo>
                  <a:cubicBezTo>
                    <a:pt x="102" y="4"/>
                    <a:pt x="103" y="6"/>
                    <a:pt x="104" y="7"/>
                  </a:cubicBezTo>
                  <a:cubicBezTo>
                    <a:pt x="105" y="9"/>
                    <a:pt x="106" y="10"/>
                    <a:pt x="107" y="11"/>
                  </a:cubicBezTo>
                  <a:cubicBezTo>
                    <a:pt x="108" y="12"/>
                    <a:pt x="108" y="12"/>
                    <a:pt x="108" y="13"/>
                  </a:cubicBezTo>
                  <a:cubicBezTo>
                    <a:pt x="109" y="13"/>
                    <a:pt x="109" y="13"/>
                    <a:pt x="109" y="13"/>
                  </a:cubicBezTo>
                  <a:moveTo>
                    <a:pt x="94" y="4"/>
                  </a:moveTo>
                  <a:cubicBezTo>
                    <a:pt x="94" y="4"/>
                    <a:pt x="93" y="2"/>
                    <a:pt x="92" y="2"/>
                  </a:cubicBezTo>
                  <a:cubicBezTo>
                    <a:pt x="93" y="2"/>
                    <a:pt x="93" y="2"/>
                    <a:pt x="93" y="2"/>
                  </a:cubicBezTo>
                  <a:cubicBezTo>
                    <a:pt x="93" y="2"/>
                    <a:pt x="93" y="2"/>
                    <a:pt x="93" y="2"/>
                  </a:cubicBezTo>
                  <a:cubicBezTo>
                    <a:pt x="95" y="4"/>
                    <a:pt x="97" y="7"/>
                    <a:pt x="99" y="9"/>
                  </a:cubicBezTo>
                  <a:cubicBezTo>
                    <a:pt x="102" y="12"/>
                    <a:pt x="104" y="15"/>
                    <a:pt x="106" y="18"/>
                  </a:cubicBezTo>
                  <a:cubicBezTo>
                    <a:pt x="106" y="18"/>
                    <a:pt x="106" y="18"/>
                    <a:pt x="106" y="18"/>
                  </a:cubicBezTo>
                  <a:cubicBezTo>
                    <a:pt x="105" y="19"/>
                    <a:pt x="103" y="19"/>
                    <a:pt x="101" y="20"/>
                  </a:cubicBezTo>
                  <a:cubicBezTo>
                    <a:pt x="100" y="17"/>
                    <a:pt x="98" y="16"/>
                    <a:pt x="96" y="14"/>
                  </a:cubicBezTo>
                  <a:cubicBezTo>
                    <a:pt x="94" y="12"/>
                    <a:pt x="92" y="9"/>
                    <a:pt x="91" y="7"/>
                  </a:cubicBezTo>
                  <a:cubicBezTo>
                    <a:pt x="91" y="8"/>
                    <a:pt x="92" y="9"/>
                    <a:pt x="93" y="10"/>
                  </a:cubicBezTo>
                  <a:cubicBezTo>
                    <a:pt x="96" y="12"/>
                    <a:pt x="99" y="15"/>
                    <a:pt x="102" y="18"/>
                  </a:cubicBezTo>
                  <a:cubicBezTo>
                    <a:pt x="102" y="18"/>
                    <a:pt x="102" y="18"/>
                    <a:pt x="102" y="18"/>
                  </a:cubicBezTo>
                  <a:cubicBezTo>
                    <a:pt x="100" y="15"/>
                    <a:pt x="98" y="12"/>
                    <a:pt x="96" y="9"/>
                  </a:cubicBezTo>
                  <a:cubicBezTo>
                    <a:pt x="95" y="8"/>
                    <a:pt x="94" y="7"/>
                    <a:pt x="93" y="6"/>
                  </a:cubicBezTo>
                  <a:cubicBezTo>
                    <a:pt x="93" y="5"/>
                    <a:pt x="92" y="4"/>
                    <a:pt x="91" y="3"/>
                  </a:cubicBezTo>
                  <a:cubicBezTo>
                    <a:pt x="91" y="3"/>
                    <a:pt x="91" y="2"/>
                    <a:pt x="91" y="2"/>
                  </a:cubicBezTo>
                  <a:cubicBezTo>
                    <a:pt x="91" y="2"/>
                    <a:pt x="92" y="3"/>
                    <a:pt x="92" y="4"/>
                  </a:cubicBezTo>
                  <a:cubicBezTo>
                    <a:pt x="94" y="6"/>
                    <a:pt x="97" y="9"/>
                    <a:pt x="98" y="12"/>
                  </a:cubicBezTo>
                  <a:cubicBezTo>
                    <a:pt x="100" y="14"/>
                    <a:pt x="102" y="17"/>
                    <a:pt x="104" y="18"/>
                  </a:cubicBezTo>
                  <a:cubicBezTo>
                    <a:pt x="104" y="18"/>
                    <a:pt x="104" y="18"/>
                    <a:pt x="104" y="18"/>
                  </a:cubicBezTo>
                  <a:cubicBezTo>
                    <a:pt x="102" y="16"/>
                    <a:pt x="101" y="13"/>
                    <a:pt x="99" y="10"/>
                  </a:cubicBezTo>
                  <a:cubicBezTo>
                    <a:pt x="98" y="9"/>
                    <a:pt x="97" y="8"/>
                    <a:pt x="96" y="6"/>
                  </a:cubicBezTo>
                  <a:cubicBezTo>
                    <a:pt x="95" y="5"/>
                    <a:pt x="95" y="5"/>
                    <a:pt x="94" y="4"/>
                  </a:cubicBezTo>
                  <a:cubicBezTo>
                    <a:pt x="94" y="4"/>
                    <a:pt x="94" y="4"/>
                    <a:pt x="94" y="4"/>
                  </a:cubicBezTo>
                  <a:moveTo>
                    <a:pt x="100" y="9"/>
                  </a:moveTo>
                  <a:cubicBezTo>
                    <a:pt x="99" y="8"/>
                    <a:pt x="99" y="8"/>
                    <a:pt x="98" y="7"/>
                  </a:cubicBezTo>
                  <a:cubicBezTo>
                    <a:pt x="96" y="6"/>
                    <a:pt x="95" y="4"/>
                    <a:pt x="93" y="2"/>
                  </a:cubicBezTo>
                  <a:cubicBezTo>
                    <a:pt x="94" y="2"/>
                    <a:pt x="94" y="2"/>
                    <a:pt x="95" y="2"/>
                  </a:cubicBezTo>
                  <a:cubicBezTo>
                    <a:pt x="96" y="4"/>
                    <a:pt x="98" y="7"/>
                    <a:pt x="100" y="9"/>
                  </a:cubicBezTo>
                  <a:moveTo>
                    <a:pt x="105" y="12"/>
                  </a:moveTo>
                  <a:cubicBezTo>
                    <a:pt x="102" y="8"/>
                    <a:pt x="99" y="5"/>
                    <a:pt x="96" y="2"/>
                  </a:cubicBezTo>
                  <a:cubicBezTo>
                    <a:pt x="96" y="2"/>
                    <a:pt x="97" y="2"/>
                    <a:pt x="98" y="2"/>
                  </a:cubicBezTo>
                  <a:cubicBezTo>
                    <a:pt x="99" y="5"/>
                    <a:pt x="101" y="7"/>
                    <a:pt x="103" y="10"/>
                  </a:cubicBezTo>
                  <a:cubicBezTo>
                    <a:pt x="104" y="10"/>
                    <a:pt x="104" y="11"/>
                    <a:pt x="105" y="12"/>
                  </a:cubicBezTo>
                  <a:moveTo>
                    <a:pt x="96" y="0"/>
                  </a:moveTo>
                  <a:cubicBezTo>
                    <a:pt x="95" y="0"/>
                    <a:pt x="94" y="1"/>
                    <a:pt x="93" y="1"/>
                  </a:cubicBezTo>
                  <a:cubicBezTo>
                    <a:pt x="85" y="1"/>
                    <a:pt x="78" y="2"/>
                    <a:pt x="71" y="3"/>
                  </a:cubicBezTo>
                  <a:cubicBezTo>
                    <a:pt x="55" y="5"/>
                    <a:pt x="38" y="9"/>
                    <a:pt x="22" y="15"/>
                  </a:cubicBezTo>
                  <a:cubicBezTo>
                    <a:pt x="22" y="15"/>
                    <a:pt x="22" y="15"/>
                    <a:pt x="22" y="15"/>
                  </a:cubicBezTo>
                  <a:cubicBezTo>
                    <a:pt x="21" y="15"/>
                    <a:pt x="20" y="15"/>
                    <a:pt x="19" y="15"/>
                  </a:cubicBezTo>
                  <a:cubicBezTo>
                    <a:pt x="15" y="15"/>
                    <a:pt x="12" y="16"/>
                    <a:pt x="8" y="16"/>
                  </a:cubicBezTo>
                  <a:cubicBezTo>
                    <a:pt x="8" y="16"/>
                    <a:pt x="8" y="16"/>
                    <a:pt x="8" y="16"/>
                  </a:cubicBezTo>
                  <a:cubicBezTo>
                    <a:pt x="8" y="16"/>
                    <a:pt x="8" y="16"/>
                    <a:pt x="7" y="16"/>
                  </a:cubicBezTo>
                  <a:cubicBezTo>
                    <a:pt x="7" y="16"/>
                    <a:pt x="7" y="16"/>
                    <a:pt x="7" y="17"/>
                  </a:cubicBezTo>
                  <a:cubicBezTo>
                    <a:pt x="6" y="18"/>
                    <a:pt x="6" y="20"/>
                    <a:pt x="5" y="21"/>
                  </a:cubicBezTo>
                  <a:cubicBezTo>
                    <a:pt x="4" y="23"/>
                    <a:pt x="3" y="24"/>
                    <a:pt x="1" y="25"/>
                  </a:cubicBezTo>
                  <a:cubicBezTo>
                    <a:pt x="0" y="25"/>
                    <a:pt x="0" y="25"/>
                    <a:pt x="0" y="25"/>
                  </a:cubicBezTo>
                  <a:cubicBezTo>
                    <a:pt x="0" y="26"/>
                    <a:pt x="0" y="26"/>
                    <a:pt x="1" y="26"/>
                  </a:cubicBezTo>
                  <a:cubicBezTo>
                    <a:pt x="1" y="26"/>
                    <a:pt x="1" y="26"/>
                    <a:pt x="1" y="26"/>
                  </a:cubicBezTo>
                  <a:cubicBezTo>
                    <a:pt x="2" y="26"/>
                    <a:pt x="3" y="26"/>
                    <a:pt x="3" y="26"/>
                  </a:cubicBezTo>
                  <a:cubicBezTo>
                    <a:pt x="6" y="26"/>
                    <a:pt x="8" y="27"/>
                    <a:pt x="9" y="29"/>
                  </a:cubicBezTo>
                  <a:cubicBezTo>
                    <a:pt x="9" y="29"/>
                    <a:pt x="9" y="30"/>
                    <a:pt x="10" y="30"/>
                  </a:cubicBezTo>
                  <a:cubicBezTo>
                    <a:pt x="10" y="30"/>
                    <a:pt x="10" y="29"/>
                    <a:pt x="10" y="29"/>
                  </a:cubicBezTo>
                  <a:cubicBezTo>
                    <a:pt x="15" y="28"/>
                    <a:pt x="19" y="25"/>
                    <a:pt x="23" y="23"/>
                  </a:cubicBezTo>
                  <a:cubicBezTo>
                    <a:pt x="24" y="23"/>
                    <a:pt x="24" y="23"/>
                    <a:pt x="24" y="23"/>
                  </a:cubicBezTo>
                  <a:cubicBezTo>
                    <a:pt x="32" y="22"/>
                    <a:pt x="40" y="22"/>
                    <a:pt x="48" y="22"/>
                  </a:cubicBezTo>
                  <a:cubicBezTo>
                    <a:pt x="55" y="22"/>
                    <a:pt x="62" y="22"/>
                    <a:pt x="69" y="22"/>
                  </a:cubicBezTo>
                  <a:cubicBezTo>
                    <a:pt x="72" y="22"/>
                    <a:pt x="75" y="22"/>
                    <a:pt x="78" y="22"/>
                  </a:cubicBezTo>
                  <a:cubicBezTo>
                    <a:pt x="82" y="22"/>
                    <a:pt x="86" y="22"/>
                    <a:pt x="91" y="22"/>
                  </a:cubicBezTo>
                  <a:cubicBezTo>
                    <a:pt x="94" y="22"/>
                    <a:pt x="98" y="22"/>
                    <a:pt x="101" y="21"/>
                  </a:cubicBezTo>
                  <a:cubicBezTo>
                    <a:pt x="106" y="20"/>
                    <a:pt x="110" y="18"/>
                    <a:pt x="112" y="14"/>
                  </a:cubicBezTo>
                  <a:cubicBezTo>
                    <a:pt x="114" y="10"/>
                    <a:pt x="113" y="6"/>
                    <a:pt x="109" y="3"/>
                  </a:cubicBezTo>
                  <a:cubicBezTo>
                    <a:pt x="105" y="1"/>
                    <a:pt x="100" y="0"/>
                    <a:pt x="9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8" name="Freeform 26"/>
            <p:cNvSpPr/>
            <p:nvPr/>
          </p:nvSpPr>
          <p:spPr bwMode="auto">
            <a:xfrm>
              <a:off x="7876844" y="4975152"/>
              <a:ext cx="22225" cy="12700"/>
            </a:xfrm>
            <a:custGeom>
              <a:avLst/>
              <a:gdLst>
                <a:gd name="T0" fmla="*/ 4 w 5"/>
                <a:gd name="T1" fmla="*/ 0 h 3"/>
                <a:gd name="T2" fmla="*/ 4 w 5"/>
                <a:gd name="T3" fmla="*/ 0 h 3"/>
                <a:gd name="T4" fmla="*/ 0 w 5"/>
                <a:gd name="T5" fmla="*/ 1 h 3"/>
                <a:gd name="T6" fmla="*/ 1 w 5"/>
                <a:gd name="T7" fmla="*/ 3 h 3"/>
                <a:gd name="T8" fmla="*/ 1 w 5"/>
                <a:gd name="T9" fmla="*/ 3 h 3"/>
                <a:gd name="T10" fmla="*/ 4 w 5"/>
                <a:gd name="T11" fmla="*/ 2 h 3"/>
                <a:gd name="T12" fmla="*/ 4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0"/>
                  </a:moveTo>
                  <a:cubicBezTo>
                    <a:pt x="4" y="0"/>
                    <a:pt x="4" y="0"/>
                    <a:pt x="4" y="0"/>
                  </a:cubicBezTo>
                  <a:cubicBezTo>
                    <a:pt x="3" y="1"/>
                    <a:pt x="1" y="1"/>
                    <a:pt x="0" y="1"/>
                  </a:cubicBezTo>
                  <a:cubicBezTo>
                    <a:pt x="0" y="2"/>
                    <a:pt x="0" y="3"/>
                    <a:pt x="1" y="3"/>
                  </a:cubicBezTo>
                  <a:cubicBezTo>
                    <a:pt x="1" y="3"/>
                    <a:pt x="1" y="3"/>
                    <a:pt x="1" y="3"/>
                  </a:cubicBezTo>
                  <a:cubicBezTo>
                    <a:pt x="2" y="2"/>
                    <a:pt x="3" y="2"/>
                    <a:pt x="4" y="2"/>
                  </a:cubicBezTo>
                  <a:cubicBezTo>
                    <a:pt x="5" y="2"/>
                    <a:pt x="5" y="0"/>
                    <a:pt x="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9" name="Freeform 27"/>
            <p:cNvSpPr>
              <a:spLocks noEditPoints="1"/>
            </p:cNvSpPr>
            <p:nvPr/>
          </p:nvSpPr>
          <p:spPr bwMode="auto">
            <a:xfrm>
              <a:off x="5373356" y="4013127"/>
              <a:ext cx="76200" cy="55563"/>
            </a:xfrm>
            <a:custGeom>
              <a:avLst/>
              <a:gdLst>
                <a:gd name="T0" fmla="*/ 8 w 18"/>
                <a:gd name="T1" fmla="*/ 11 h 13"/>
                <a:gd name="T2" fmla="*/ 7 w 18"/>
                <a:gd name="T3" fmla="*/ 10 h 13"/>
                <a:gd name="T4" fmla="*/ 12 w 18"/>
                <a:gd name="T5" fmla="*/ 7 h 13"/>
                <a:gd name="T6" fmla="*/ 8 w 18"/>
                <a:gd name="T7" fmla="*/ 11 h 13"/>
                <a:gd name="T8" fmla="*/ 8 w 18"/>
                <a:gd name="T9" fmla="*/ 11 h 13"/>
                <a:gd name="T10" fmla="*/ 6 w 18"/>
                <a:gd name="T11" fmla="*/ 10 h 13"/>
                <a:gd name="T12" fmla="*/ 6 w 18"/>
                <a:gd name="T13" fmla="*/ 8 h 13"/>
                <a:gd name="T14" fmla="*/ 12 w 18"/>
                <a:gd name="T15" fmla="*/ 4 h 13"/>
                <a:gd name="T16" fmla="*/ 6 w 18"/>
                <a:gd name="T17" fmla="*/ 10 h 13"/>
                <a:gd name="T18" fmla="*/ 7 w 18"/>
                <a:gd name="T19" fmla="*/ 9 h 13"/>
                <a:gd name="T20" fmla="*/ 14 w 18"/>
                <a:gd name="T21" fmla="*/ 3 h 13"/>
                <a:gd name="T22" fmla="*/ 14 w 18"/>
                <a:gd name="T23" fmla="*/ 3 h 13"/>
                <a:gd name="T24" fmla="*/ 15 w 18"/>
                <a:gd name="T25" fmla="*/ 7 h 13"/>
                <a:gd name="T26" fmla="*/ 9 w 18"/>
                <a:gd name="T27" fmla="*/ 11 h 13"/>
                <a:gd name="T28" fmla="*/ 9 w 18"/>
                <a:gd name="T29" fmla="*/ 11 h 13"/>
                <a:gd name="T30" fmla="*/ 13 w 18"/>
                <a:gd name="T31" fmla="*/ 8 h 13"/>
                <a:gd name="T32" fmla="*/ 12 w 18"/>
                <a:gd name="T33" fmla="*/ 10 h 13"/>
                <a:gd name="T34" fmla="*/ 12 w 18"/>
                <a:gd name="T35" fmla="*/ 10 h 13"/>
                <a:gd name="T36" fmla="*/ 14 w 18"/>
                <a:gd name="T37" fmla="*/ 8 h 13"/>
                <a:gd name="T38" fmla="*/ 14 w 18"/>
                <a:gd name="T39" fmla="*/ 7 h 13"/>
                <a:gd name="T40" fmla="*/ 9 w 18"/>
                <a:gd name="T41" fmla="*/ 10 h 13"/>
                <a:gd name="T42" fmla="*/ 14 w 18"/>
                <a:gd name="T43" fmla="*/ 6 h 13"/>
                <a:gd name="T44" fmla="*/ 14 w 18"/>
                <a:gd name="T45" fmla="*/ 6 h 13"/>
                <a:gd name="T46" fmla="*/ 7 w 18"/>
                <a:gd name="T47" fmla="*/ 9 h 13"/>
                <a:gd name="T48" fmla="*/ 5 w 18"/>
                <a:gd name="T49" fmla="*/ 7 h 13"/>
                <a:gd name="T50" fmla="*/ 5 w 18"/>
                <a:gd name="T51" fmla="*/ 6 h 13"/>
                <a:gd name="T52" fmla="*/ 5 w 18"/>
                <a:gd name="T53" fmla="*/ 6 h 13"/>
                <a:gd name="T54" fmla="*/ 10 w 18"/>
                <a:gd name="T55" fmla="*/ 3 h 13"/>
                <a:gd name="T56" fmla="*/ 5 w 18"/>
                <a:gd name="T57" fmla="*/ 7 h 13"/>
                <a:gd name="T58" fmla="*/ 5 w 18"/>
                <a:gd name="T59" fmla="*/ 8 h 13"/>
                <a:gd name="T60" fmla="*/ 5 w 18"/>
                <a:gd name="T61" fmla="*/ 7 h 13"/>
                <a:gd name="T62" fmla="*/ 11 w 18"/>
                <a:gd name="T63" fmla="*/ 2 h 13"/>
                <a:gd name="T64" fmla="*/ 11 w 18"/>
                <a:gd name="T65" fmla="*/ 2 h 13"/>
                <a:gd name="T66" fmla="*/ 14 w 18"/>
                <a:gd name="T67" fmla="*/ 3 h 13"/>
                <a:gd name="T68" fmla="*/ 14 w 18"/>
                <a:gd name="T69" fmla="*/ 3 h 13"/>
                <a:gd name="T70" fmla="*/ 5 w 18"/>
                <a:gd name="T71" fmla="*/ 8 h 13"/>
                <a:gd name="T72" fmla="*/ 5 w 18"/>
                <a:gd name="T73" fmla="*/ 5 h 13"/>
                <a:gd name="T74" fmla="*/ 10 w 18"/>
                <a:gd name="T75" fmla="*/ 2 h 13"/>
                <a:gd name="T76" fmla="*/ 10 w 18"/>
                <a:gd name="T77" fmla="*/ 2 h 13"/>
                <a:gd name="T78" fmla="*/ 11 w 18"/>
                <a:gd name="T79" fmla="*/ 2 h 13"/>
                <a:gd name="T80" fmla="*/ 5 w 18"/>
                <a:gd name="T81" fmla="*/ 5 h 13"/>
                <a:gd name="T82" fmla="*/ 10 w 18"/>
                <a:gd name="T83" fmla="*/ 0 h 13"/>
                <a:gd name="T84" fmla="*/ 9 w 18"/>
                <a:gd name="T85" fmla="*/ 13 h 13"/>
                <a:gd name="T86" fmla="*/ 9 w 18"/>
                <a:gd name="T87" fmla="*/ 13 h 13"/>
                <a:gd name="T88" fmla="*/ 17 w 18"/>
                <a:gd name="T89" fmla="*/ 7 h 13"/>
                <a:gd name="T90" fmla="*/ 11 w 18"/>
                <a:gd name="T91" fmla="*/ 0 h 13"/>
                <a:gd name="T92" fmla="*/ 10 w 18"/>
                <a:gd name="T9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13">
                  <a:moveTo>
                    <a:pt x="8" y="11"/>
                  </a:moveTo>
                  <a:cubicBezTo>
                    <a:pt x="8" y="11"/>
                    <a:pt x="7" y="10"/>
                    <a:pt x="7" y="10"/>
                  </a:cubicBezTo>
                  <a:cubicBezTo>
                    <a:pt x="9" y="9"/>
                    <a:pt x="10" y="8"/>
                    <a:pt x="12" y="7"/>
                  </a:cubicBezTo>
                  <a:cubicBezTo>
                    <a:pt x="11" y="8"/>
                    <a:pt x="9" y="9"/>
                    <a:pt x="8" y="11"/>
                  </a:cubicBezTo>
                  <a:cubicBezTo>
                    <a:pt x="8" y="11"/>
                    <a:pt x="8" y="11"/>
                    <a:pt x="8" y="11"/>
                  </a:cubicBezTo>
                  <a:moveTo>
                    <a:pt x="6" y="10"/>
                  </a:moveTo>
                  <a:cubicBezTo>
                    <a:pt x="6" y="9"/>
                    <a:pt x="6" y="9"/>
                    <a:pt x="6" y="8"/>
                  </a:cubicBezTo>
                  <a:cubicBezTo>
                    <a:pt x="8" y="7"/>
                    <a:pt x="10" y="6"/>
                    <a:pt x="12" y="4"/>
                  </a:cubicBezTo>
                  <a:cubicBezTo>
                    <a:pt x="10" y="6"/>
                    <a:pt x="8" y="8"/>
                    <a:pt x="6" y="10"/>
                  </a:cubicBezTo>
                  <a:moveTo>
                    <a:pt x="7" y="9"/>
                  </a:moveTo>
                  <a:cubicBezTo>
                    <a:pt x="10" y="7"/>
                    <a:pt x="12" y="5"/>
                    <a:pt x="14" y="3"/>
                  </a:cubicBezTo>
                  <a:cubicBezTo>
                    <a:pt x="14" y="3"/>
                    <a:pt x="14" y="3"/>
                    <a:pt x="14" y="3"/>
                  </a:cubicBezTo>
                  <a:cubicBezTo>
                    <a:pt x="15" y="4"/>
                    <a:pt x="15" y="5"/>
                    <a:pt x="15" y="7"/>
                  </a:cubicBezTo>
                  <a:cubicBezTo>
                    <a:pt x="15" y="10"/>
                    <a:pt x="12" y="11"/>
                    <a:pt x="9" y="11"/>
                  </a:cubicBezTo>
                  <a:cubicBezTo>
                    <a:pt x="9" y="11"/>
                    <a:pt x="9" y="11"/>
                    <a:pt x="9" y="11"/>
                  </a:cubicBezTo>
                  <a:cubicBezTo>
                    <a:pt x="10" y="10"/>
                    <a:pt x="12" y="9"/>
                    <a:pt x="13" y="8"/>
                  </a:cubicBezTo>
                  <a:cubicBezTo>
                    <a:pt x="13" y="9"/>
                    <a:pt x="12" y="9"/>
                    <a:pt x="12" y="10"/>
                  </a:cubicBezTo>
                  <a:cubicBezTo>
                    <a:pt x="12" y="10"/>
                    <a:pt x="12" y="10"/>
                    <a:pt x="12" y="10"/>
                  </a:cubicBezTo>
                  <a:cubicBezTo>
                    <a:pt x="13" y="10"/>
                    <a:pt x="14" y="9"/>
                    <a:pt x="14" y="8"/>
                  </a:cubicBezTo>
                  <a:cubicBezTo>
                    <a:pt x="14" y="7"/>
                    <a:pt x="14" y="7"/>
                    <a:pt x="14" y="7"/>
                  </a:cubicBezTo>
                  <a:cubicBezTo>
                    <a:pt x="12" y="8"/>
                    <a:pt x="11" y="9"/>
                    <a:pt x="9" y="10"/>
                  </a:cubicBezTo>
                  <a:cubicBezTo>
                    <a:pt x="11" y="9"/>
                    <a:pt x="13" y="7"/>
                    <a:pt x="14" y="6"/>
                  </a:cubicBezTo>
                  <a:cubicBezTo>
                    <a:pt x="14" y="6"/>
                    <a:pt x="14" y="6"/>
                    <a:pt x="14" y="6"/>
                  </a:cubicBezTo>
                  <a:cubicBezTo>
                    <a:pt x="12" y="7"/>
                    <a:pt x="10" y="8"/>
                    <a:pt x="7" y="9"/>
                  </a:cubicBezTo>
                  <a:moveTo>
                    <a:pt x="5" y="7"/>
                  </a:moveTo>
                  <a:cubicBezTo>
                    <a:pt x="5" y="6"/>
                    <a:pt x="5" y="6"/>
                    <a:pt x="5" y="6"/>
                  </a:cubicBezTo>
                  <a:cubicBezTo>
                    <a:pt x="5" y="6"/>
                    <a:pt x="5" y="6"/>
                    <a:pt x="5" y="6"/>
                  </a:cubicBezTo>
                  <a:cubicBezTo>
                    <a:pt x="7" y="5"/>
                    <a:pt x="9" y="4"/>
                    <a:pt x="10" y="3"/>
                  </a:cubicBezTo>
                  <a:cubicBezTo>
                    <a:pt x="9" y="4"/>
                    <a:pt x="7" y="5"/>
                    <a:pt x="5" y="7"/>
                  </a:cubicBezTo>
                  <a:moveTo>
                    <a:pt x="5" y="8"/>
                  </a:moveTo>
                  <a:cubicBezTo>
                    <a:pt x="5" y="7"/>
                    <a:pt x="5" y="7"/>
                    <a:pt x="5" y="7"/>
                  </a:cubicBezTo>
                  <a:cubicBezTo>
                    <a:pt x="7" y="6"/>
                    <a:pt x="10" y="5"/>
                    <a:pt x="11" y="2"/>
                  </a:cubicBezTo>
                  <a:cubicBezTo>
                    <a:pt x="11" y="2"/>
                    <a:pt x="11" y="2"/>
                    <a:pt x="11" y="2"/>
                  </a:cubicBezTo>
                  <a:cubicBezTo>
                    <a:pt x="12" y="2"/>
                    <a:pt x="13" y="2"/>
                    <a:pt x="14" y="3"/>
                  </a:cubicBezTo>
                  <a:cubicBezTo>
                    <a:pt x="14" y="3"/>
                    <a:pt x="14" y="3"/>
                    <a:pt x="14" y="3"/>
                  </a:cubicBezTo>
                  <a:cubicBezTo>
                    <a:pt x="11" y="4"/>
                    <a:pt x="8" y="7"/>
                    <a:pt x="5" y="8"/>
                  </a:cubicBezTo>
                  <a:moveTo>
                    <a:pt x="5" y="5"/>
                  </a:moveTo>
                  <a:cubicBezTo>
                    <a:pt x="6" y="3"/>
                    <a:pt x="7" y="2"/>
                    <a:pt x="10" y="2"/>
                  </a:cubicBezTo>
                  <a:cubicBezTo>
                    <a:pt x="10" y="2"/>
                    <a:pt x="10" y="2"/>
                    <a:pt x="10" y="2"/>
                  </a:cubicBezTo>
                  <a:cubicBezTo>
                    <a:pt x="11" y="2"/>
                    <a:pt x="11" y="2"/>
                    <a:pt x="11" y="2"/>
                  </a:cubicBezTo>
                  <a:cubicBezTo>
                    <a:pt x="9" y="3"/>
                    <a:pt x="7" y="4"/>
                    <a:pt x="5" y="5"/>
                  </a:cubicBezTo>
                  <a:moveTo>
                    <a:pt x="10" y="0"/>
                  </a:moveTo>
                  <a:cubicBezTo>
                    <a:pt x="2" y="0"/>
                    <a:pt x="0" y="12"/>
                    <a:pt x="9" y="13"/>
                  </a:cubicBezTo>
                  <a:cubicBezTo>
                    <a:pt x="9" y="13"/>
                    <a:pt x="9" y="13"/>
                    <a:pt x="9" y="13"/>
                  </a:cubicBezTo>
                  <a:cubicBezTo>
                    <a:pt x="13" y="13"/>
                    <a:pt x="17" y="11"/>
                    <a:pt x="17" y="7"/>
                  </a:cubicBezTo>
                  <a:cubicBezTo>
                    <a:pt x="18" y="3"/>
                    <a:pt x="15" y="0"/>
                    <a:pt x="11" y="0"/>
                  </a:cubicBezTo>
                  <a:cubicBezTo>
                    <a:pt x="11" y="0"/>
                    <a:pt x="10" y="0"/>
                    <a:pt x="1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0" name="Freeform 28"/>
            <p:cNvSpPr>
              <a:spLocks noEditPoints="1"/>
            </p:cNvSpPr>
            <p:nvPr/>
          </p:nvSpPr>
          <p:spPr bwMode="auto">
            <a:xfrm>
              <a:off x="5313031" y="4084564"/>
              <a:ext cx="207963" cy="55563"/>
            </a:xfrm>
            <a:custGeom>
              <a:avLst/>
              <a:gdLst>
                <a:gd name="T0" fmla="*/ 43 w 49"/>
                <a:gd name="T1" fmla="*/ 4 h 13"/>
                <a:gd name="T2" fmla="*/ 35 w 49"/>
                <a:gd name="T3" fmla="*/ 11 h 13"/>
                <a:gd name="T4" fmla="*/ 37 w 49"/>
                <a:gd name="T5" fmla="*/ 5 h 13"/>
                <a:gd name="T6" fmla="*/ 41 w 49"/>
                <a:gd name="T7" fmla="*/ 3 h 13"/>
                <a:gd name="T8" fmla="*/ 35 w 49"/>
                <a:gd name="T9" fmla="*/ 11 h 13"/>
                <a:gd name="T10" fmla="*/ 32 w 49"/>
                <a:gd name="T11" fmla="*/ 3 h 13"/>
                <a:gd name="T12" fmla="*/ 43 w 49"/>
                <a:gd name="T13" fmla="*/ 9 h 13"/>
                <a:gd name="T14" fmla="*/ 47 w 49"/>
                <a:gd name="T15" fmla="*/ 11 h 13"/>
                <a:gd name="T16" fmla="*/ 45 w 49"/>
                <a:gd name="T17" fmla="*/ 5 h 13"/>
                <a:gd name="T18" fmla="*/ 45 w 49"/>
                <a:gd name="T19" fmla="*/ 8 h 13"/>
                <a:gd name="T20" fmla="*/ 46 w 49"/>
                <a:gd name="T21" fmla="*/ 10 h 13"/>
                <a:gd name="T22" fmla="*/ 47 w 49"/>
                <a:gd name="T23" fmla="*/ 7 h 13"/>
                <a:gd name="T24" fmla="*/ 20 w 49"/>
                <a:gd name="T25" fmla="*/ 10 h 13"/>
                <a:gd name="T26" fmla="*/ 26 w 49"/>
                <a:gd name="T27" fmla="*/ 3 h 13"/>
                <a:gd name="T28" fmla="*/ 23 w 49"/>
                <a:gd name="T29" fmla="*/ 10 h 13"/>
                <a:gd name="T30" fmla="*/ 27 w 49"/>
                <a:gd name="T31" fmla="*/ 5 h 13"/>
                <a:gd name="T32" fmla="*/ 15 w 49"/>
                <a:gd name="T33" fmla="*/ 10 h 13"/>
                <a:gd name="T34" fmla="*/ 16 w 49"/>
                <a:gd name="T35" fmla="*/ 10 h 13"/>
                <a:gd name="T36" fmla="*/ 35 w 49"/>
                <a:gd name="T37" fmla="*/ 3 h 13"/>
                <a:gd name="T38" fmla="*/ 12 w 49"/>
                <a:gd name="T39" fmla="*/ 10 h 13"/>
                <a:gd name="T40" fmla="*/ 14 w 49"/>
                <a:gd name="T41" fmla="*/ 10 h 13"/>
                <a:gd name="T42" fmla="*/ 11 w 49"/>
                <a:gd name="T43" fmla="*/ 3 h 13"/>
                <a:gd name="T44" fmla="*/ 2 w 49"/>
                <a:gd name="T45" fmla="*/ 9 h 13"/>
                <a:gd name="T46" fmla="*/ 8 w 49"/>
                <a:gd name="T47" fmla="*/ 3 h 13"/>
                <a:gd name="T48" fmla="*/ 42 w 49"/>
                <a:gd name="T49" fmla="*/ 3 h 13"/>
                <a:gd name="T50" fmla="*/ 41 w 49"/>
                <a:gd name="T51" fmla="*/ 8 h 13"/>
                <a:gd name="T52" fmla="*/ 37 w 49"/>
                <a:gd name="T53" fmla="*/ 10 h 13"/>
                <a:gd name="T54" fmla="*/ 13 w 49"/>
                <a:gd name="T55" fmla="*/ 4 h 13"/>
                <a:gd name="T56" fmla="*/ 10 w 49"/>
                <a:gd name="T57" fmla="*/ 10 h 13"/>
                <a:gd name="T58" fmla="*/ 16 w 49"/>
                <a:gd name="T59" fmla="*/ 3 h 13"/>
                <a:gd name="T60" fmla="*/ 11 w 49"/>
                <a:gd name="T61" fmla="*/ 10 h 13"/>
                <a:gd name="T62" fmla="*/ 5 w 49"/>
                <a:gd name="T63" fmla="*/ 2 h 13"/>
                <a:gd name="T64" fmla="*/ 36 w 49"/>
                <a:gd name="T65" fmla="*/ 2 h 13"/>
                <a:gd name="T66" fmla="*/ 36 w 49"/>
                <a:gd name="T67" fmla="*/ 7 h 13"/>
                <a:gd name="T68" fmla="*/ 34 w 49"/>
                <a:gd name="T69" fmla="*/ 7 h 13"/>
                <a:gd name="T70" fmla="*/ 2 w 49"/>
                <a:gd name="T71" fmla="*/ 4 h 13"/>
                <a:gd name="T72" fmla="*/ 6 w 49"/>
                <a:gd name="T73" fmla="*/ 2 h 13"/>
                <a:gd name="T74" fmla="*/ 3 w 49"/>
                <a:gd name="T75" fmla="*/ 9 h 13"/>
                <a:gd name="T76" fmla="*/ 3 w 49"/>
                <a:gd name="T77" fmla="*/ 9 h 13"/>
                <a:gd name="T78" fmla="*/ 13 w 49"/>
                <a:gd name="T79" fmla="*/ 2 h 13"/>
                <a:gd name="T80" fmla="*/ 6 w 49"/>
                <a:gd name="T81" fmla="*/ 9 h 13"/>
                <a:gd name="T82" fmla="*/ 18 w 49"/>
                <a:gd name="T83" fmla="*/ 2 h 13"/>
                <a:gd name="T84" fmla="*/ 18 w 49"/>
                <a:gd name="T85" fmla="*/ 2 h 13"/>
                <a:gd name="T86" fmla="*/ 31 w 49"/>
                <a:gd name="T87" fmla="*/ 5 h 13"/>
                <a:gd name="T88" fmla="*/ 26 w 49"/>
                <a:gd name="T89" fmla="*/ 7 h 13"/>
                <a:gd name="T90" fmla="*/ 22 w 49"/>
                <a:gd name="T91" fmla="*/ 9 h 13"/>
                <a:gd name="T92" fmla="*/ 20 w 49"/>
                <a:gd name="T93" fmla="*/ 7 h 13"/>
                <a:gd name="T94" fmla="*/ 23 w 49"/>
                <a:gd name="T95" fmla="*/ 2 h 13"/>
                <a:gd name="T96" fmla="*/ 17 w 49"/>
                <a:gd name="T97" fmla="*/ 6 h 13"/>
                <a:gd name="T98" fmla="*/ 12 w 49"/>
                <a:gd name="T99" fmla="*/ 9 h 13"/>
                <a:gd name="T100" fmla="*/ 0 w 49"/>
                <a:gd name="T101" fmla="*/ 1 h 13"/>
                <a:gd name="T102" fmla="*/ 47 w 49"/>
                <a:gd name="T103" fmla="*/ 13 h 13"/>
                <a:gd name="T104" fmla="*/ 49 w 49"/>
                <a:gd name="T105" fmla="*/ 2 h 13"/>
                <a:gd name="T106" fmla="*/ 19 w 49"/>
                <a:gd name="T10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13">
                  <a:moveTo>
                    <a:pt x="38" y="11"/>
                  </a:moveTo>
                  <a:cubicBezTo>
                    <a:pt x="37" y="11"/>
                    <a:pt x="37" y="11"/>
                    <a:pt x="36" y="11"/>
                  </a:cubicBezTo>
                  <a:cubicBezTo>
                    <a:pt x="38" y="9"/>
                    <a:pt x="40" y="7"/>
                    <a:pt x="41" y="5"/>
                  </a:cubicBezTo>
                  <a:cubicBezTo>
                    <a:pt x="42" y="5"/>
                    <a:pt x="42" y="4"/>
                    <a:pt x="43" y="4"/>
                  </a:cubicBezTo>
                  <a:cubicBezTo>
                    <a:pt x="43" y="5"/>
                    <a:pt x="42" y="5"/>
                    <a:pt x="42" y="6"/>
                  </a:cubicBezTo>
                  <a:cubicBezTo>
                    <a:pt x="41" y="8"/>
                    <a:pt x="39" y="9"/>
                    <a:pt x="38" y="10"/>
                  </a:cubicBezTo>
                  <a:cubicBezTo>
                    <a:pt x="38" y="11"/>
                    <a:pt x="38" y="11"/>
                    <a:pt x="38" y="11"/>
                  </a:cubicBezTo>
                  <a:moveTo>
                    <a:pt x="35" y="11"/>
                  </a:moveTo>
                  <a:cubicBezTo>
                    <a:pt x="34" y="10"/>
                    <a:pt x="32" y="10"/>
                    <a:pt x="30" y="10"/>
                  </a:cubicBezTo>
                  <a:cubicBezTo>
                    <a:pt x="32" y="9"/>
                    <a:pt x="34" y="7"/>
                    <a:pt x="36" y="5"/>
                  </a:cubicBezTo>
                  <a:cubicBezTo>
                    <a:pt x="36" y="5"/>
                    <a:pt x="37" y="4"/>
                    <a:pt x="38" y="3"/>
                  </a:cubicBezTo>
                  <a:cubicBezTo>
                    <a:pt x="37" y="4"/>
                    <a:pt x="37" y="5"/>
                    <a:pt x="37" y="5"/>
                  </a:cubicBezTo>
                  <a:cubicBezTo>
                    <a:pt x="35" y="7"/>
                    <a:pt x="34" y="8"/>
                    <a:pt x="33" y="10"/>
                  </a:cubicBezTo>
                  <a:cubicBezTo>
                    <a:pt x="34" y="10"/>
                    <a:pt x="34" y="10"/>
                    <a:pt x="34" y="10"/>
                  </a:cubicBezTo>
                  <a:cubicBezTo>
                    <a:pt x="36" y="8"/>
                    <a:pt x="38" y="6"/>
                    <a:pt x="40" y="4"/>
                  </a:cubicBezTo>
                  <a:cubicBezTo>
                    <a:pt x="41" y="4"/>
                    <a:pt x="41" y="3"/>
                    <a:pt x="41" y="3"/>
                  </a:cubicBezTo>
                  <a:cubicBezTo>
                    <a:pt x="41" y="3"/>
                    <a:pt x="41" y="4"/>
                    <a:pt x="40" y="4"/>
                  </a:cubicBezTo>
                  <a:cubicBezTo>
                    <a:pt x="40" y="5"/>
                    <a:pt x="39" y="6"/>
                    <a:pt x="38" y="7"/>
                  </a:cubicBezTo>
                  <a:cubicBezTo>
                    <a:pt x="37" y="8"/>
                    <a:pt x="36" y="9"/>
                    <a:pt x="35" y="10"/>
                  </a:cubicBezTo>
                  <a:cubicBezTo>
                    <a:pt x="35" y="11"/>
                    <a:pt x="35" y="11"/>
                    <a:pt x="35" y="11"/>
                  </a:cubicBezTo>
                  <a:moveTo>
                    <a:pt x="26" y="10"/>
                  </a:moveTo>
                  <a:cubicBezTo>
                    <a:pt x="25" y="10"/>
                    <a:pt x="24" y="10"/>
                    <a:pt x="24" y="10"/>
                  </a:cubicBezTo>
                  <a:cubicBezTo>
                    <a:pt x="26" y="9"/>
                    <a:pt x="28" y="7"/>
                    <a:pt x="30" y="5"/>
                  </a:cubicBezTo>
                  <a:cubicBezTo>
                    <a:pt x="30" y="4"/>
                    <a:pt x="31" y="4"/>
                    <a:pt x="32" y="3"/>
                  </a:cubicBezTo>
                  <a:cubicBezTo>
                    <a:pt x="31" y="4"/>
                    <a:pt x="30" y="5"/>
                    <a:pt x="30" y="6"/>
                  </a:cubicBezTo>
                  <a:cubicBezTo>
                    <a:pt x="28" y="7"/>
                    <a:pt x="27" y="9"/>
                    <a:pt x="26" y="10"/>
                  </a:cubicBezTo>
                  <a:moveTo>
                    <a:pt x="43" y="10"/>
                  </a:moveTo>
                  <a:cubicBezTo>
                    <a:pt x="43" y="10"/>
                    <a:pt x="43" y="9"/>
                    <a:pt x="43" y="9"/>
                  </a:cubicBezTo>
                  <a:cubicBezTo>
                    <a:pt x="45" y="7"/>
                    <a:pt x="46" y="5"/>
                    <a:pt x="46" y="3"/>
                  </a:cubicBezTo>
                  <a:cubicBezTo>
                    <a:pt x="46" y="3"/>
                    <a:pt x="46" y="3"/>
                    <a:pt x="46" y="3"/>
                  </a:cubicBezTo>
                  <a:cubicBezTo>
                    <a:pt x="47" y="3"/>
                    <a:pt x="47" y="3"/>
                    <a:pt x="47" y="3"/>
                  </a:cubicBezTo>
                  <a:cubicBezTo>
                    <a:pt x="47" y="6"/>
                    <a:pt x="47" y="8"/>
                    <a:pt x="47" y="11"/>
                  </a:cubicBezTo>
                  <a:cubicBezTo>
                    <a:pt x="44" y="11"/>
                    <a:pt x="41" y="11"/>
                    <a:pt x="39" y="11"/>
                  </a:cubicBezTo>
                  <a:cubicBezTo>
                    <a:pt x="41" y="9"/>
                    <a:pt x="42" y="7"/>
                    <a:pt x="44" y="5"/>
                  </a:cubicBezTo>
                  <a:cubicBezTo>
                    <a:pt x="44" y="5"/>
                    <a:pt x="45" y="4"/>
                    <a:pt x="45" y="4"/>
                  </a:cubicBezTo>
                  <a:cubicBezTo>
                    <a:pt x="46" y="4"/>
                    <a:pt x="45" y="4"/>
                    <a:pt x="45" y="5"/>
                  </a:cubicBezTo>
                  <a:cubicBezTo>
                    <a:pt x="44" y="7"/>
                    <a:pt x="43" y="9"/>
                    <a:pt x="42" y="10"/>
                  </a:cubicBezTo>
                  <a:cubicBezTo>
                    <a:pt x="42" y="11"/>
                    <a:pt x="42" y="11"/>
                    <a:pt x="42" y="11"/>
                  </a:cubicBezTo>
                  <a:cubicBezTo>
                    <a:pt x="43" y="10"/>
                    <a:pt x="43" y="10"/>
                    <a:pt x="44" y="9"/>
                  </a:cubicBezTo>
                  <a:cubicBezTo>
                    <a:pt x="44" y="9"/>
                    <a:pt x="45" y="8"/>
                    <a:pt x="45" y="8"/>
                  </a:cubicBezTo>
                  <a:cubicBezTo>
                    <a:pt x="46" y="8"/>
                    <a:pt x="45" y="9"/>
                    <a:pt x="44" y="10"/>
                  </a:cubicBezTo>
                  <a:cubicBezTo>
                    <a:pt x="44" y="11"/>
                    <a:pt x="44" y="11"/>
                    <a:pt x="44" y="11"/>
                  </a:cubicBezTo>
                  <a:cubicBezTo>
                    <a:pt x="45" y="10"/>
                    <a:pt x="45" y="10"/>
                    <a:pt x="46" y="10"/>
                  </a:cubicBezTo>
                  <a:cubicBezTo>
                    <a:pt x="46" y="10"/>
                    <a:pt x="46" y="10"/>
                    <a:pt x="46" y="10"/>
                  </a:cubicBezTo>
                  <a:cubicBezTo>
                    <a:pt x="46" y="10"/>
                    <a:pt x="46" y="10"/>
                    <a:pt x="46" y="10"/>
                  </a:cubicBezTo>
                  <a:cubicBezTo>
                    <a:pt x="46" y="10"/>
                    <a:pt x="45" y="10"/>
                    <a:pt x="45" y="10"/>
                  </a:cubicBezTo>
                  <a:cubicBezTo>
                    <a:pt x="45" y="10"/>
                    <a:pt x="45" y="10"/>
                    <a:pt x="45" y="10"/>
                  </a:cubicBezTo>
                  <a:cubicBezTo>
                    <a:pt x="46" y="9"/>
                    <a:pt x="46" y="8"/>
                    <a:pt x="47" y="7"/>
                  </a:cubicBezTo>
                  <a:cubicBezTo>
                    <a:pt x="46" y="6"/>
                    <a:pt x="46" y="6"/>
                    <a:pt x="46" y="6"/>
                  </a:cubicBezTo>
                  <a:cubicBezTo>
                    <a:pt x="45" y="7"/>
                    <a:pt x="46" y="7"/>
                    <a:pt x="45" y="8"/>
                  </a:cubicBezTo>
                  <a:cubicBezTo>
                    <a:pt x="44" y="8"/>
                    <a:pt x="43" y="10"/>
                    <a:pt x="43" y="10"/>
                  </a:cubicBezTo>
                  <a:moveTo>
                    <a:pt x="20" y="10"/>
                  </a:moveTo>
                  <a:cubicBezTo>
                    <a:pt x="19" y="10"/>
                    <a:pt x="18" y="10"/>
                    <a:pt x="17" y="10"/>
                  </a:cubicBezTo>
                  <a:cubicBezTo>
                    <a:pt x="19" y="9"/>
                    <a:pt x="21" y="7"/>
                    <a:pt x="23" y="6"/>
                  </a:cubicBezTo>
                  <a:cubicBezTo>
                    <a:pt x="23" y="5"/>
                    <a:pt x="24" y="4"/>
                    <a:pt x="25" y="3"/>
                  </a:cubicBezTo>
                  <a:cubicBezTo>
                    <a:pt x="26" y="3"/>
                    <a:pt x="26" y="3"/>
                    <a:pt x="26" y="3"/>
                  </a:cubicBezTo>
                  <a:cubicBezTo>
                    <a:pt x="26" y="3"/>
                    <a:pt x="25" y="4"/>
                    <a:pt x="25" y="4"/>
                  </a:cubicBezTo>
                  <a:cubicBezTo>
                    <a:pt x="23" y="6"/>
                    <a:pt x="22" y="8"/>
                    <a:pt x="20" y="10"/>
                  </a:cubicBezTo>
                  <a:cubicBezTo>
                    <a:pt x="20" y="10"/>
                    <a:pt x="20" y="10"/>
                    <a:pt x="20" y="10"/>
                  </a:cubicBezTo>
                  <a:moveTo>
                    <a:pt x="23" y="10"/>
                  </a:moveTo>
                  <a:cubicBezTo>
                    <a:pt x="22" y="10"/>
                    <a:pt x="22" y="10"/>
                    <a:pt x="21" y="10"/>
                  </a:cubicBezTo>
                  <a:cubicBezTo>
                    <a:pt x="24" y="8"/>
                    <a:pt x="26" y="5"/>
                    <a:pt x="29" y="3"/>
                  </a:cubicBezTo>
                  <a:cubicBezTo>
                    <a:pt x="29" y="3"/>
                    <a:pt x="29" y="3"/>
                    <a:pt x="29" y="3"/>
                  </a:cubicBezTo>
                  <a:cubicBezTo>
                    <a:pt x="30" y="3"/>
                    <a:pt x="28" y="5"/>
                    <a:pt x="27" y="5"/>
                  </a:cubicBezTo>
                  <a:cubicBezTo>
                    <a:pt x="26" y="7"/>
                    <a:pt x="25" y="8"/>
                    <a:pt x="23" y="10"/>
                  </a:cubicBezTo>
                  <a:cubicBezTo>
                    <a:pt x="23" y="10"/>
                    <a:pt x="23" y="10"/>
                    <a:pt x="23" y="10"/>
                  </a:cubicBezTo>
                  <a:moveTo>
                    <a:pt x="16" y="10"/>
                  </a:moveTo>
                  <a:cubicBezTo>
                    <a:pt x="16" y="10"/>
                    <a:pt x="15" y="10"/>
                    <a:pt x="15" y="10"/>
                  </a:cubicBezTo>
                  <a:cubicBezTo>
                    <a:pt x="17" y="8"/>
                    <a:pt x="18" y="6"/>
                    <a:pt x="20" y="5"/>
                  </a:cubicBezTo>
                  <a:cubicBezTo>
                    <a:pt x="21" y="4"/>
                    <a:pt x="22" y="3"/>
                    <a:pt x="22" y="3"/>
                  </a:cubicBezTo>
                  <a:cubicBezTo>
                    <a:pt x="22" y="3"/>
                    <a:pt x="21" y="4"/>
                    <a:pt x="20" y="5"/>
                  </a:cubicBezTo>
                  <a:cubicBezTo>
                    <a:pt x="19" y="7"/>
                    <a:pt x="18" y="8"/>
                    <a:pt x="16" y="10"/>
                  </a:cubicBezTo>
                  <a:moveTo>
                    <a:pt x="30" y="10"/>
                  </a:moveTo>
                  <a:cubicBezTo>
                    <a:pt x="28" y="10"/>
                    <a:pt x="27" y="10"/>
                    <a:pt x="26" y="10"/>
                  </a:cubicBezTo>
                  <a:cubicBezTo>
                    <a:pt x="29" y="8"/>
                    <a:pt x="30" y="6"/>
                    <a:pt x="33" y="4"/>
                  </a:cubicBezTo>
                  <a:cubicBezTo>
                    <a:pt x="33" y="4"/>
                    <a:pt x="34" y="3"/>
                    <a:pt x="35" y="3"/>
                  </a:cubicBezTo>
                  <a:cubicBezTo>
                    <a:pt x="34" y="5"/>
                    <a:pt x="34" y="5"/>
                    <a:pt x="34" y="5"/>
                  </a:cubicBezTo>
                  <a:cubicBezTo>
                    <a:pt x="33" y="7"/>
                    <a:pt x="31" y="9"/>
                    <a:pt x="30" y="10"/>
                  </a:cubicBezTo>
                  <a:moveTo>
                    <a:pt x="14" y="10"/>
                  </a:moveTo>
                  <a:cubicBezTo>
                    <a:pt x="13" y="10"/>
                    <a:pt x="13" y="10"/>
                    <a:pt x="12" y="10"/>
                  </a:cubicBezTo>
                  <a:cubicBezTo>
                    <a:pt x="14" y="8"/>
                    <a:pt x="16" y="6"/>
                    <a:pt x="18" y="4"/>
                  </a:cubicBezTo>
                  <a:cubicBezTo>
                    <a:pt x="19" y="3"/>
                    <a:pt x="20" y="3"/>
                    <a:pt x="20" y="3"/>
                  </a:cubicBezTo>
                  <a:cubicBezTo>
                    <a:pt x="20" y="3"/>
                    <a:pt x="18" y="5"/>
                    <a:pt x="17" y="5"/>
                  </a:cubicBezTo>
                  <a:cubicBezTo>
                    <a:pt x="16" y="6"/>
                    <a:pt x="15" y="8"/>
                    <a:pt x="14" y="10"/>
                  </a:cubicBezTo>
                  <a:cubicBezTo>
                    <a:pt x="14" y="10"/>
                    <a:pt x="14" y="10"/>
                    <a:pt x="14" y="10"/>
                  </a:cubicBezTo>
                  <a:moveTo>
                    <a:pt x="5" y="9"/>
                  </a:moveTo>
                  <a:cubicBezTo>
                    <a:pt x="4" y="9"/>
                    <a:pt x="3" y="9"/>
                    <a:pt x="3" y="9"/>
                  </a:cubicBezTo>
                  <a:cubicBezTo>
                    <a:pt x="6" y="8"/>
                    <a:pt x="8" y="5"/>
                    <a:pt x="11" y="3"/>
                  </a:cubicBezTo>
                  <a:cubicBezTo>
                    <a:pt x="11" y="3"/>
                    <a:pt x="12" y="3"/>
                    <a:pt x="12" y="3"/>
                  </a:cubicBezTo>
                  <a:cubicBezTo>
                    <a:pt x="12" y="3"/>
                    <a:pt x="9" y="5"/>
                    <a:pt x="9" y="6"/>
                  </a:cubicBezTo>
                  <a:cubicBezTo>
                    <a:pt x="8" y="7"/>
                    <a:pt x="6" y="8"/>
                    <a:pt x="5" y="9"/>
                  </a:cubicBezTo>
                  <a:moveTo>
                    <a:pt x="2" y="9"/>
                  </a:moveTo>
                  <a:cubicBezTo>
                    <a:pt x="2" y="8"/>
                    <a:pt x="2" y="8"/>
                    <a:pt x="2" y="7"/>
                  </a:cubicBezTo>
                  <a:cubicBezTo>
                    <a:pt x="3" y="7"/>
                    <a:pt x="4" y="6"/>
                    <a:pt x="5" y="5"/>
                  </a:cubicBezTo>
                  <a:cubicBezTo>
                    <a:pt x="6" y="4"/>
                    <a:pt x="6" y="4"/>
                    <a:pt x="7" y="3"/>
                  </a:cubicBezTo>
                  <a:cubicBezTo>
                    <a:pt x="8" y="3"/>
                    <a:pt x="8" y="3"/>
                    <a:pt x="8" y="3"/>
                  </a:cubicBezTo>
                  <a:cubicBezTo>
                    <a:pt x="8" y="3"/>
                    <a:pt x="8" y="3"/>
                    <a:pt x="8" y="3"/>
                  </a:cubicBezTo>
                  <a:cubicBezTo>
                    <a:pt x="6" y="5"/>
                    <a:pt x="4" y="7"/>
                    <a:pt x="2" y="9"/>
                  </a:cubicBezTo>
                  <a:moveTo>
                    <a:pt x="37" y="10"/>
                  </a:moveTo>
                  <a:cubicBezTo>
                    <a:pt x="38" y="7"/>
                    <a:pt x="41" y="5"/>
                    <a:pt x="42" y="3"/>
                  </a:cubicBezTo>
                  <a:cubicBezTo>
                    <a:pt x="42" y="2"/>
                    <a:pt x="42" y="2"/>
                    <a:pt x="42" y="2"/>
                  </a:cubicBezTo>
                  <a:cubicBezTo>
                    <a:pt x="43" y="3"/>
                    <a:pt x="45" y="3"/>
                    <a:pt x="46" y="3"/>
                  </a:cubicBezTo>
                  <a:cubicBezTo>
                    <a:pt x="46" y="3"/>
                    <a:pt x="46" y="3"/>
                    <a:pt x="46" y="3"/>
                  </a:cubicBezTo>
                  <a:cubicBezTo>
                    <a:pt x="44" y="5"/>
                    <a:pt x="43" y="6"/>
                    <a:pt x="41" y="8"/>
                  </a:cubicBezTo>
                  <a:cubicBezTo>
                    <a:pt x="42" y="7"/>
                    <a:pt x="42" y="7"/>
                    <a:pt x="42" y="7"/>
                  </a:cubicBezTo>
                  <a:cubicBezTo>
                    <a:pt x="43" y="6"/>
                    <a:pt x="43" y="5"/>
                    <a:pt x="44" y="3"/>
                  </a:cubicBezTo>
                  <a:cubicBezTo>
                    <a:pt x="43" y="3"/>
                    <a:pt x="43" y="3"/>
                    <a:pt x="43" y="3"/>
                  </a:cubicBezTo>
                  <a:cubicBezTo>
                    <a:pt x="41" y="5"/>
                    <a:pt x="39" y="7"/>
                    <a:pt x="37" y="10"/>
                  </a:cubicBezTo>
                  <a:moveTo>
                    <a:pt x="10" y="10"/>
                  </a:moveTo>
                  <a:cubicBezTo>
                    <a:pt x="9" y="10"/>
                    <a:pt x="7" y="9"/>
                    <a:pt x="6" y="9"/>
                  </a:cubicBezTo>
                  <a:cubicBezTo>
                    <a:pt x="8" y="8"/>
                    <a:pt x="10" y="7"/>
                    <a:pt x="11" y="6"/>
                  </a:cubicBezTo>
                  <a:cubicBezTo>
                    <a:pt x="12" y="5"/>
                    <a:pt x="12" y="5"/>
                    <a:pt x="13" y="4"/>
                  </a:cubicBezTo>
                  <a:cubicBezTo>
                    <a:pt x="13" y="4"/>
                    <a:pt x="15" y="2"/>
                    <a:pt x="15" y="2"/>
                  </a:cubicBezTo>
                  <a:cubicBezTo>
                    <a:pt x="15" y="2"/>
                    <a:pt x="15" y="2"/>
                    <a:pt x="15" y="3"/>
                  </a:cubicBezTo>
                  <a:cubicBezTo>
                    <a:pt x="13" y="5"/>
                    <a:pt x="11" y="7"/>
                    <a:pt x="10" y="9"/>
                  </a:cubicBezTo>
                  <a:cubicBezTo>
                    <a:pt x="10" y="10"/>
                    <a:pt x="10" y="10"/>
                    <a:pt x="10" y="10"/>
                  </a:cubicBezTo>
                  <a:moveTo>
                    <a:pt x="11" y="10"/>
                  </a:moveTo>
                  <a:cubicBezTo>
                    <a:pt x="11" y="10"/>
                    <a:pt x="10" y="10"/>
                    <a:pt x="10" y="10"/>
                  </a:cubicBezTo>
                  <a:cubicBezTo>
                    <a:pt x="10" y="9"/>
                    <a:pt x="10" y="9"/>
                    <a:pt x="10" y="9"/>
                  </a:cubicBezTo>
                  <a:cubicBezTo>
                    <a:pt x="12" y="7"/>
                    <a:pt x="14" y="5"/>
                    <a:pt x="16" y="3"/>
                  </a:cubicBezTo>
                  <a:cubicBezTo>
                    <a:pt x="17" y="3"/>
                    <a:pt x="17" y="2"/>
                    <a:pt x="17" y="2"/>
                  </a:cubicBezTo>
                  <a:cubicBezTo>
                    <a:pt x="17" y="2"/>
                    <a:pt x="17" y="3"/>
                    <a:pt x="16" y="3"/>
                  </a:cubicBezTo>
                  <a:cubicBezTo>
                    <a:pt x="15" y="4"/>
                    <a:pt x="15" y="5"/>
                    <a:pt x="14" y="6"/>
                  </a:cubicBezTo>
                  <a:cubicBezTo>
                    <a:pt x="13" y="7"/>
                    <a:pt x="12" y="8"/>
                    <a:pt x="11" y="10"/>
                  </a:cubicBezTo>
                  <a:cubicBezTo>
                    <a:pt x="11" y="10"/>
                    <a:pt x="11" y="10"/>
                    <a:pt x="11" y="10"/>
                  </a:cubicBezTo>
                  <a:moveTo>
                    <a:pt x="2" y="6"/>
                  </a:moveTo>
                  <a:cubicBezTo>
                    <a:pt x="2" y="5"/>
                    <a:pt x="2" y="5"/>
                    <a:pt x="2" y="5"/>
                  </a:cubicBezTo>
                  <a:cubicBezTo>
                    <a:pt x="3" y="4"/>
                    <a:pt x="5" y="2"/>
                    <a:pt x="5" y="2"/>
                  </a:cubicBezTo>
                  <a:cubicBezTo>
                    <a:pt x="5" y="2"/>
                    <a:pt x="5" y="2"/>
                    <a:pt x="4" y="3"/>
                  </a:cubicBezTo>
                  <a:cubicBezTo>
                    <a:pt x="4" y="4"/>
                    <a:pt x="3" y="5"/>
                    <a:pt x="2" y="6"/>
                  </a:cubicBezTo>
                  <a:moveTo>
                    <a:pt x="34" y="7"/>
                  </a:moveTo>
                  <a:cubicBezTo>
                    <a:pt x="35" y="5"/>
                    <a:pt x="35" y="4"/>
                    <a:pt x="36" y="2"/>
                  </a:cubicBezTo>
                  <a:cubicBezTo>
                    <a:pt x="36" y="2"/>
                    <a:pt x="36" y="2"/>
                    <a:pt x="36" y="2"/>
                  </a:cubicBezTo>
                  <a:cubicBezTo>
                    <a:pt x="38" y="2"/>
                    <a:pt x="40" y="2"/>
                    <a:pt x="41" y="2"/>
                  </a:cubicBezTo>
                  <a:cubicBezTo>
                    <a:pt x="39" y="4"/>
                    <a:pt x="37" y="6"/>
                    <a:pt x="35" y="8"/>
                  </a:cubicBezTo>
                  <a:cubicBezTo>
                    <a:pt x="36" y="7"/>
                    <a:pt x="36" y="7"/>
                    <a:pt x="36" y="7"/>
                  </a:cubicBezTo>
                  <a:cubicBezTo>
                    <a:pt x="37" y="6"/>
                    <a:pt x="38" y="4"/>
                    <a:pt x="39" y="3"/>
                  </a:cubicBezTo>
                  <a:cubicBezTo>
                    <a:pt x="39" y="2"/>
                    <a:pt x="39" y="2"/>
                    <a:pt x="39" y="2"/>
                  </a:cubicBezTo>
                  <a:cubicBezTo>
                    <a:pt x="37" y="3"/>
                    <a:pt x="36" y="4"/>
                    <a:pt x="35" y="6"/>
                  </a:cubicBezTo>
                  <a:cubicBezTo>
                    <a:pt x="34" y="6"/>
                    <a:pt x="34" y="6"/>
                    <a:pt x="34" y="7"/>
                  </a:cubicBezTo>
                  <a:moveTo>
                    <a:pt x="2" y="4"/>
                  </a:moveTo>
                  <a:cubicBezTo>
                    <a:pt x="2" y="4"/>
                    <a:pt x="2" y="3"/>
                    <a:pt x="2" y="2"/>
                  </a:cubicBezTo>
                  <a:cubicBezTo>
                    <a:pt x="3" y="2"/>
                    <a:pt x="4" y="2"/>
                    <a:pt x="5" y="2"/>
                  </a:cubicBezTo>
                  <a:cubicBezTo>
                    <a:pt x="4" y="3"/>
                    <a:pt x="3" y="3"/>
                    <a:pt x="2" y="4"/>
                  </a:cubicBezTo>
                  <a:moveTo>
                    <a:pt x="2" y="7"/>
                  </a:moveTo>
                  <a:cubicBezTo>
                    <a:pt x="2" y="6"/>
                    <a:pt x="2" y="6"/>
                    <a:pt x="2" y="6"/>
                  </a:cubicBezTo>
                  <a:cubicBezTo>
                    <a:pt x="3" y="6"/>
                    <a:pt x="3" y="5"/>
                    <a:pt x="3" y="5"/>
                  </a:cubicBezTo>
                  <a:cubicBezTo>
                    <a:pt x="4" y="4"/>
                    <a:pt x="5" y="3"/>
                    <a:pt x="6" y="2"/>
                  </a:cubicBezTo>
                  <a:cubicBezTo>
                    <a:pt x="7" y="2"/>
                    <a:pt x="8" y="2"/>
                    <a:pt x="9" y="2"/>
                  </a:cubicBezTo>
                  <a:cubicBezTo>
                    <a:pt x="6" y="3"/>
                    <a:pt x="5" y="4"/>
                    <a:pt x="3" y="6"/>
                  </a:cubicBezTo>
                  <a:cubicBezTo>
                    <a:pt x="2" y="7"/>
                    <a:pt x="2" y="7"/>
                    <a:pt x="2" y="7"/>
                  </a:cubicBezTo>
                  <a:moveTo>
                    <a:pt x="3" y="9"/>
                  </a:moveTo>
                  <a:cubicBezTo>
                    <a:pt x="5" y="7"/>
                    <a:pt x="8" y="4"/>
                    <a:pt x="9" y="2"/>
                  </a:cubicBezTo>
                  <a:cubicBezTo>
                    <a:pt x="9" y="2"/>
                    <a:pt x="9" y="2"/>
                    <a:pt x="9" y="2"/>
                  </a:cubicBezTo>
                  <a:cubicBezTo>
                    <a:pt x="10" y="2"/>
                    <a:pt x="11" y="2"/>
                    <a:pt x="12" y="2"/>
                  </a:cubicBezTo>
                  <a:cubicBezTo>
                    <a:pt x="9" y="4"/>
                    <a:pt x="6" y="7"/>
                    <a:pt x="3" y="9"/>
                  </a:cubicBezTo>
                  <a:moveTo>
                    <a:pt x="6" y="9"/>
                  </a:moveTo>
                  <a:cubicBezTo>
                    <a:pt x="6" y="9"/>
                    <a:pt x="6" y="9"/>
                    <a:pt x="7" y="8"/>
                  </a:cubicBezTo>
                  <a:cubicBezTo>
                    <a:pt x="8" y="8"/>
                    <a:pt x="8" y="7"/>
                    <a:pt x="9" y="6"/>
                  </a:cubicBezTo>
                  <a:cubicBezTo>
                    <a:pt x="11" y="5"/>
                    <a:pt x="12" y="4"/>
                    <a:pt x="13" y="2"/>
                  </a:cubicBezTo>
                  <a:cubicBezTo>
                    <a:pt x="13" y="2"/>
                    <a:pt x="13" y="2"/>
                    <a:pt x="13" y="2"/>
                  </a:cubicBezTo>
                  <a:cubicBezTo>
                    <a:pt x="14" y="2"/>
                    <a:pt x="14" y="2"/>
                    <a:pt x="15" y="2"/>
                  </a:cubicBezTo>
                  <a:cubicBezTo>
                    <a:pt x="12" y="4"/>
                    <a:pt x="10" y="6"/>
                    <a:pt x="8" y="8"/>
                  </a:cubicBezTo>
                  <a:cubicBezTo>
                    <a:pt x="7" y="8"/>
                    <a:pt x="6" y="9"/>
                    <a:pt x="6" y="9"/>
                  </a:cubicBezTo>
                  <a:moveTo>
                    <a:pt x="14" y="4"/>
                  </a:moveTo>
                  <a:cubicBezTo>
                    <a:pt x="15" y="3"/>
                    <a:pt x="15" y="3"/>
                    <a:pt x="16" y="2"/>
                  </a:cubicBezTo>
                  <a:cubicBezTo>
                    <a:pt x="16" y="2"/>
                    <a:pt x="16" y="2"/>
                    <a:pt x="16" y="2"/>
                  </a:cubicBezTo>
                  <a:cubicBezTo>
                    <a:pt x="16" y="2"/>
                    <a:pt x="17" y="2"/>
                    <a:pt x="18" y="2"/>
                  </a:cubicBezTo>
                  <a:cubicBezTo>
                    <a:pt x="16" y="2"/>
                    <a:pt x="15" y="3"/>
                    <a:pt x="14" y="4"/>
                  </a:cubicBezTo>
                  <a:moveTo>
                    <a:pt x="12" y="9"/>
                  </a:moveTo>
                  <a:cubicBezTo>
                    <a:pt x="13" y="9"/>
                    <a:pt x="13" y="7"/>
                    <a:pt x="14" y="7"/>
                  </a:cubicBezTo>
                  <a:cubicBezTo>
                    <a:pt x="15" y="5"/>
                    <a:pt x="16" y="4"/>
                    <a:pt x="18" y="2"/>
                  </a:cubicBezTo>
                  <a:cubicBezTo>
                    <a:pt x="18" y="2"/>
                    <a:pt x="18" y="2"/>
                    <a:pt x="18" y="2"/>
                  </a:cubicBezTo>
                  <a:cubicBezTo>
                    <a:pt x="21" y="2"/>
                    <a:pt x="23" y="2"/>
                    <a:pt x="26" y="2"/>
                  </a:cubicBezTo>
                  <a:cubicBezTo>
                    <a:pt x="29" y="2"/>
                    <a:pt x="32" y="2"/>
                    <a:pt x="35" y="2"/>
                  </a:cubicBezTo>
                  <a:cubicBezTo>
                    <a:pt x="34" y="3"/>
                    <a:pt x="32" y="4"/>
                    <a:pt x="31" y="5"/>
                  </a:cubicBezTo>
                  <a:cubicBezTo>
                    <a:pt x="32" y="4"/>
                    <a:pt x="33" y="3"/>
                    <a:pt x="33" y="3"/>
                  </a:cubicBezTo>
                  <a:cubicBezTo>
                    <a:pt x="33" y="2"/>
                    <a:pt x="33" y="2"/>
                    <a:pt x="33" y="2"/>
                  </a:cubicBezTo>
                  <a:cubicBezTo>
                    <a:pt x="30" y="4"/>
                    <a:pt x="28" y="6"/>
                    <a:pt x="26" y="8"/>
                  </a:cubicBezTo>
                  <a:cubicBezTo>
                    <a:pt x="26" y="7"/>
                    <a:pt x="26" y="7"/>
                    <a:pt x="26" y="7"/>
                  </a:cubicBezTo>
                  <a:cubicBezTo>
                    <a:pt x="28" y="6"/>
                    <a:pt x="29" y="4"/>
                    <a:pt x="30" y="2"/>
                  </a:cubicBezTo>
                  <a:cubicBezTo>
                    <a:pt x="30" y="2"/>
                    <a:pt x="30" y="2"/>
                    <a:pt x="30" y="2"/>
                  </a:cubicBezTo>
                  <a:cubicBezTo>
                    <a:pt x="27" y="3"/>
                    <a:pt x="25" y="5"/>
                    <a:pt x="23" y="7"/>
                  </a:cubicBezTo>
                  <a:cubicBezTo>
                    <a:pt x="23" y="8"/>
                    <a:pt x="22" y="9"/>
                    <a:pt x="22" y="9"/>
                  </a:cubicBezTo>
                  <a:cubicBezTo>
                    <a:pt x="22" y="9"/>
                    <a:pt x="22" y="9"/>
                    <a:pt x="22" y="8"/>
                  </a:cubicBezTo>
                  <a:cubicBezTo>
                    <a:pt x="24" y="6"/>
                    <a:pt x="25" y="5"/>
                    <a:pt x="27" y="3"/>
                  </a:cubicBezTo>
                  <a:cubicBezTo>
                    <a:pt x="26" y="2"/>
                    <a:pt x="26" y="2"/>
                    <a:pt x="26" y="2"/>
                  </a:cubicBezTo>
                  <a:cubicBezTo>
                    <a:pt x="24" y="3"/>
                    <a:pt x="22" y="5"/>
                    <a:pt x="20" y="7"/>
                  </a:cubicBezTo>
                  <a:cubicBezTo>
                    <a:pt x="20" y="7"/>
                    <a:pt x="18" y="9"/>
                    <a:pt x="18" y="9"/>
                  </a:cubicBezTo>
                  <a:cubicBezTo>
                    <a:pt x="17" y="9"/>
                    <a:pt x="18" y="9"/>
                    <a:pt x="18" y="8"/>
                  </a:cubicBezTo>
                  <a:cubicBezTo>
                    <a:pt x="20" y="6"/>
                    <a:pt x="22" y="4"/>
                    <a:pt x="23" y="2"/>
                  </a:cubicBezTo>
                  <a:cubicBezTo>
                    <a:pt x="23" y="2"/>
                    <a:pt x="23" y="2"/>
                    <a:pt x="23" y="2"/>
                  </a:cubicBezTo>
                  <a:cubicBezTo>
                    <a:pt x="21" y="3"/>
                    <a:pt x="19" y="5"/>
                    <a:pt x="17" y="7"/>
                  </a:cubicBezTo>
                  <a:cubicBezTo>
                    <a:pt x="17" y="7"/>
                    <a:pt x="16" y="8"/>
                    <a:pt x="16" y="8"/>
                  </a:cubicBezTo>
                  <a:cubicBezTo>
                    <a:pt x="15" y="9"/>
                    <a:pt x="15" y="9"/>
                    <a:pt x="15" y="9"/>
                  </a:cubicBezTo>
                  <a:cubicBezTo>
                    <a:pt x="15" y="9"/>
                    <a:pt x="17" y="7"/>
                    <a:pt x="17" y="6"/>
                  </a:cubicBezTo>
                  <a:cubicBezTo>
                    <a:pt x="18" y="5"/>
                    <a:pt x="20" y="4"/>
                    <a:pt x="21" y="2"/>
                  </a:cubicBezTo>
                  <a:cubicBezTo>
                    <a:pt x="21" y="2"/>
                    <a:pt x="21" y="2"/>
                    <a:pt x="21" y="2"/>
                  </a:cubicBezTo>
                  <a:cubicBezTo>
                    <a:pt x="18" y="3"/>
                    <a:pt x="16" y="5"/>
                    <a:pt x="14" y="7"/>
                  </a:cubicBezTo>
                  <a:cubicBezTo>
                    <a:pt x="14" y="8"/>
                    <a:pt x="13" y="8"/>
                    <a:pt x="12" y="9"/>
                  </a:cubicBezTo>
                  <a:moveTo>
                    <a:pt x="19" y="0"/>
                  </a:moveTo>
                  <a:cubicBezTo>
                    <a:pt x="13" y="0"/>
                    <a:pt x="7" y="0"/>
                    <a:pt x="1" y="0"/>
                  </a:cubicBezTo>
                  <a:cubicBezTo>
                    <a:pt x="0" y="0"/>
                    <a:pt x="0" y="0"/>
                    <a:pt x="0" y="0"/>
                  </a:cubicBezTo>
                  <a:cubicBezTo>
                    <a:pt x="0" y="1"/>
                    <a:pt x="0" y="1"/>
                    <a:pt x="0" y="1"/>
                  </a:cubicBezTo>
                  <a:cubicBezTo>
                    <a:pt x="0" y="4"/>
                    <a:pt x="0" y="7"/>
                    <a:pt x="0" y="10"/>
                  </a:cubicBezTo>
                  <a:cubicBezTo>
                    <a:pt x="1" y="11"/>
                    <a:pt x="1" y="11"/>
                    <a:pt x="1" y="11"/>
                  </a:cubicBezTo>
                  <a:cubicBezTo>
                    <a:pt x="1" y="11"/>
                    <a:pt x="1" y="11"/>
                    <a:pt x="1" y="11"/>
                  </a:cubicBezTo>
                  <a:cubicBezTo>
                    <a:pt x="17" y="11"/>
                    <a:pt x="32" y="13"/>
                    <a:pt x="47" y="13"/>
                  </a:cubicBezTo>
                  <a:cubicBezTo>
                    <a:pt x="47" y="13"/>
                    <a:pt x="47" y="13"/>
                    <a:pt x="47" y="13"/>
                  </a:cubicBezTo>
                  <a:cubicBezTo>
                    <a:pt x="47" y="13"/>
                    <a:pt x="48" y="13"/>
                    <a:pt x="48" y="13"/>
                  </a:cubicBezTo>
                  <a:cubicBezTo>
                    <a:pt x="48" y="13"/>
                    <a:pt x="49" y="12"/>
                    <a:pt x="49" y="12"/>
                  </a:cubicBezTo>
                  <a:cubicBezTo>
                    <a:pt x="49" y="9"/>
                    <a:pt x="49" y="5"/>
                    <a:pt x="49" y="2"/>
                  </a:cubicBezTo>
                  <a:cubicBezTo>
                    <a:pt x="49" y="2"/>
                    <a:pt x="49" y="2"/>
                    <a:pt x="49" y="2"/>
                  </a:cubicBezTo>
                  <a:cubicBezTo>
                    <a:pt x="49" y="2"/>
                    <a:pt x="49" y="1"/>
                    <a:pt x="48" y="1"/>
                  </a:cubicBezTo>
                  <a:cubicBezTo>
                    <a:pt x="41" y="0"/>
                    <a:pt x="35" y="0"/>
                    <a:pt x="28" y="0"/>
                  </a:cubicBezTo>
                  <a:cubicBezTo>
                    <a:pt x="25" y="0"/>
                    <a:pt x="22" y="0"/>
                    <a:pt x="1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1" name="Freeform 29"/>
            <p:cNvSpPr>
              <a:spLocks noEditPoints="1"/>
            </p:cNvSpPr>
            <p:nvPr/>
          </p:nvSpPr>
          <p:spPr bwMode="auto">
            <a:xfrm>
              <a:off x="5386056" y="4157589"/>
              <a:ext cx="50800" cy="46038"/>
            </a:xfrm>
            <a:custGeom>
              <a:avLst/>
              <a:gdLst>
                <a:gd name="T0" fmla="*/ 2 w 12"/>
                <a:gd name="T1" fmla="*/ 5 h 11"/>
                <a:gd name="T2" fmla="*/ 6 w 12"/>
                <a:gd name="T3" fmla="*/ 3 h 11"/>
                <a:gd name="T4" fmla="*/ 3 w 12"/>
                <a:gd name="T5" fmla="*/ 7 h 11"/>
                <a:gd name="T6" fmla="*/ 3 w 12"/>
                <a:gd name="T7" fmla="*/ 7 h 11"/>
                <a:gd name="T8" fmla="*/ 7 w 12"/>
                <a:gd name="T9" fmla="*/ 5 h 11"/>
                <a:gd name="T10" fmla="*/ 4 w 12"/>
                <a:gd name="T11" fmla="*/ 8 h 11"/>
                <a:gd name="T12" fmla="*/ 5 w 12"/>
                <a:gd name="T13" fmla="*/ 8 h 11"/>
                <a:gd name="T14" fmla="*/ 9 w 12"/>
                <a:gd name="T15" fmla="*/ 6 h 11"/>
                <a:gd name="T16" fmla="*/ 7 w 12"/>
                <a:gd name="T17" fmla="*/ 8 h 11"/>
                <a:gd name="T18" fmla="*/ 7 w 12"/>
                <a:gd name="T19" fmla="*/ 9 h 11"/>
                <a:gd name="T20" fmla="*/ 7 w 12"/>
                <a:gd name="T21" fmla="*/ 9 h 11"/>
                <a:gd name="T22" fmla="*/ 6 w 12"/>
                <a:gd name="T23" fmla="*/ 9 h 11"/>
                <a:gd name="T24" fmla="*/ 2 w 12"/>
                <a:gd name="T25" fmla="*/ 5 h 11"/>
                <a:gd name="T26" fmla="*/ 2 w 12"/>
                <a:gd name="T27" fmla="*/ 5 h 11"/>
                <a:gd name="T28" fmla="*/ 3 w 12"/>
                <a:gd name="T29" fmla="*/ 3 h 11"/>
                <a:gd name="T30" fmla="*/ 4 w 12"/>
                <a:gd name="T31" fmla="*/ 2 h 11"/>
                <a:gd name="T32" fmla="*/ 3 w 12"/>
                <a:gd name="T33" fmla="*/ 3 h 11"/>
                <a:gd name="T34" fmla="*/ 3 w 12"/>
                <a:gd name="T35" fmla="*/ 3 h 11"/>
                <a:gd name="T36" fmla="*/ 6 w 12"/>
                <a:gd name="T37" fmla="*/ 2 h 11"/>
                <a:gd name="T38" fmla="*/ 2 w 12"/>
                <a:gd name="T39" fmla="*/ 5 h 11"/>
                <a:gd name="T40" fmla="*/ 2 w 12"/>
                <a:gd name="T41" fmla="*/ 5 h 11"/>
                <a:gd name="T42" fmla="*/ 2 w 12"/>
                <a:gd name="T43" fmla="*/ 3 h 11"/>
                <a:gd name="T44" fmla="*/ 3 w 12"/>
                <a:gd name="T45" fmla="*/ 3 h 11"/>
                <a:gd name="T46" fmla="*/ 4 w 12"/>
                <a:gd name="T47" fmla="*/ 4 h 11"/>
                <a:gd name="T48" fmla="*/ 6 w 12"/>
                <a:gd name="T49" fmla="*/ 2 h 11"/>
                <a:gd name="T50" fmla="*/ 8 w 12"/>
                <a:gd name="T51" fmla="*/ 8 h 11"/>
                <a:gd name="T52" fmla="*/ 9 w 12"/>
                <a:gd name="T53" fmla="*/ 6 h 11"/>
                <a:gd name="T54" fmla="*/ 9 w 12"/>
                <a:gd name="T55" fmla="*/ 6 h 11"/>
                <a:gd name="T56" fmla="*/ 5 w 12"/>
                <a:gd name="T57" fmla="*/ 7 h 11"/>
                <a:gd name="T58" fmla="*/ 8 w 12"/>
                <a:gd name="T59" fmla="*/ 4 h 11"/>
                <a:gd name="T60" fmla="*/ 8 w 12"/>
                <a:gd name="T61" fmla="*/ 4 h 11"/>
                <a:gd name="T62" fmla="*/ 5 w 12"/>
                <a:gd name="T63" fmla="*/ 5 h 11"/>
                <a:gd name="T64" fmla="*/ 8 w 12"/>
                <a:gd name="T65" fmla="*/ 3 h 11"/>
                <a:gd name="T66" fmla="*/ 7 w 12"/>
                <a:gd name="T67" fmla="*/ 2 h 11"/>
                <a:gd name="T68" fmla="*/ 4 w 12"/>
                <a:gd name="T69" fmla="*/ 4 h 11"/>
                <a:gd name="T70" fmla="*/ 6 w 12"/>
                <a:gd name="T71" fmla="*/ 0 h 11"/>
                <a:gd name="T72" fmla="*/ 5 w 12"/>
                <a:gd name="T73" fmla="*/ 0 h 11"/>
                <a:gd name="T74" fmla="*/ 5 w 12"/>
                <a:gd name="T75" fmla="*/ 0 h 11"/>
                <a:gd name="T76" fmla="*/ 5 w 12"/>
                <a:gd name="T77" fmla="*/ 0 h 11"/>
                <a:gd name="T78" fmla="*/ 0 w 12"/>
                <a:gd name="T79" fmla="*/ 5 h 11"/>
                <a:gd name="T80" fmla="*/ 6 w 12"/>
                <a:gd name="T81" fmla="*/ 11 h 11"/>
                <a:gd name="T82" fmla="*/ 7 w 12"/>
                <a:gd name="T83" fmla="*/ 11 h 11"/>
                <a:gd name="T84" fmla="*/ 12 w 12"/>
                <a:gd name="T85" fmla="*/ 4 h 11"/>
                <a:gd name="T86" fmla="*/ 6 w 12"/>
                <a:gd name="T8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 h="11">
                  <a:moveTo>
                    <a:pt x="2" y="5"/>
                  </a:moveTo>
                  <a:cubicBezTo>
                    <a:pt x="4" y="5"/>
                    <a:pt x="5" y="4"/>
                    <a:pt x="6" y="3"/>
                  </a:cubicBezTo>
                  <a:cubicBezTo>
                    <a:pt x="5" y="4"/>
                    <a:pt x="4" y="5"/>
                    <a:pt x="3" y="7"/>
                  </a:cubicBezTo>
                  <a:cubicBezTo>
                    <a:pt x="3" y="7"/>
                    <a:pt x="3" y="7"/>
                    <a:pt x="3" y="7"/>
                  </a:cubicBezTo>
                  <a:cubicBezTo>
                    <a:pt x="4" y="6"/>
                    <a:pt x="6" y="5"/>
                    <a:pt x="7" y="5"/>
                  </a:cubicBezTo>
                  <a:cubicBezTo>
                    <a:pt x="6" y="6"/>
                    <a:pt x="5" y="7"/>
                    <a:pt x="4" y="8"/>
                  </a:cubicBezTo>
                  <a:cubicBezTo>
                    <a:pt x="5" y="8"/>
                    <a:pt x="5" y="8"/>
                    <a:pt x="5" y="8"/>
                  </a:cubicBezTo>
                  <a:cubicBezTo>
                    <a:pt x="6" y="8"/>
                    <a:pt x="7" y="7"/>
                    <a:pt x="9" y="6"/>
                  </a:cubicBezTo>
                  <a:cubicBezTo>
                    <a:pt x="8" y="7"/>
                    <a:pt x="8" y="8"/>
                    <a:pt x="7" y="8"/>
                  </a:cubicBezTo>
                  <a:cubicBezTo>
                    <a:pt x="7" y="9"/>
                    <a:pt x="7" y="9"/>
                    <a:pt x="7" y="9"/>
                  </a:cubicBezTo>
                  <a:cubicBezTo>
                    <a:pt x="7" y="9"/>
                    <a:pt x="7" y="9"/>
                    <a:pt x="7" y="9"/>
                  </a:cubicBezTo>
                  <a:cubicBezTo>
                    <a:pt x="6" y="9"/>
                    <a:pt x="6" y="9"/>
                    <a:pt x="6" y="9"/>
                  </a:cubicBezTo>
                  <a:cubicBezTo>
                    <a:pt x="4" y="9"/>
                    <a:pt x="2" y="7"/>
                    <a:pt x="2" y="5"/>
                  </a:cubicBezTo>
                  <a:cubicBezTo>
                    <a:pt x="2" y="5"/>
                    <a:pt x="2" y="5"/>
                    <a:pt x="2" y="5"/>
                  </a:cubicBezTo>
                  <a:moveTo>
                    <a:pt x="3" y="3"/>
                  </a:moveTo>
                  <a:cubicBezTo>
                    <a:pt x="3" y="2"/>
                    <a:pt x="4" y="2"/>
                    <a:pt x="4" y="2"/>
                  </a:cubicBezTo>
                  <a:cubicBezTo>
                    <a:pt x="4" y="2"/>
                    <a:pt x="3" y="2"/>
                    <a:pt x="3" y="3"/>
                  </a:cubicBezTo>
                  <a:moveTo>
                    <a:pt x="3" y="3"/>
                  </a:moveTo>
                  <a:cubicBezTo>
                    <a:pt x="4" y="3"/>
                    <a:pt x="5" y="2"/>
                    <a:pt x="6" y="2"/>
                  </a:cubicBezTo>
                  <a:cubicBezTo>
                    <a:pt x="4" y="3"/>
                    <a:pt x="3" y="4"/>
                    <a:pt x="2" y="5"/>
                  </a:cubicBezTo>
                  <a:cubicBezTo>
                    <a:pt x="2" y="5"/>
                    <a:pt x="2" y="5"/>
                    <a:pt x="2" y="5"/>
                  </a:cubicBezTo>
                  <a:cubicBezTo>
                    <a:pt x="2" y="4"/>
                    <a:pt x="2" y="3"/>
                    <a:pt x="2" y="3"/>
                  </a:cubicBezTo>
                  <a:cubicBezTo>
                    <a:pt x="3" y="3"/>
                    <a:pt x="3" y="3"/>
                    <a:pt x="3" y="3"/>
                  </a:cubicBezTo>
                  <a:moveTo>
                    <a:pt x="4" y="4"/>
                  </a:moveTo>
                  <a:cubicBezTo>
                    <a:pt x="5" y="3"/>
                    <a:pt x="6" y="2"/>
                    <a:pt x="6" y="2"/>
                  </a:cubicBezTo>
                  <a:cubicBezTo>
                    <a:pt x="10" y="2"/>
                    <a:pt x="11" y="7"/>
                    <a:pt x="8" y="8"/>
                  </a:cubicBezTo>
                  <a:cubicBezTo>
                    <a:pt x="8" y="8"/>
                    <a:pt x="9" y="7"/>
                    <a:pt x="9" y="6"/>
                  </a:cubicBezTo>
                  <a:cubicBezTo>
                    <a:pt x="9" y="6"/>
                    <a:pt x="9" y="6"/>
                    <a:pt x="9" y="6"/>
                  </a:cubicBezTo>
                  <a:cubicBezTo>
                    <a:pt x="8" y="6"/>
                    <a:pt x="7" y="7"/>
                    <a:pt x="5" y="7"/>
                  </a:cubicBezTo>
                  <a:cubicBezTo>
                    <a:pt x="6" y="6"/>
                    <a:pt x="8" y="5"/>
                    <a:pt x="8" y="4"/>
                  </a:cubicBezTo>
                  <a:cubicBezTo>
                    <a:pt x="8" y="4"/>
                    <a:pt x="8" y="4"/>
                    <a:pt x="8" y="4"/>
                  </a:cubicBezTo>
                  <a:cubicBezTo>
                    <a:pt x="7" y="4"/>
                    <a:pt x="6" y="5"/>
                    <a:pt x="5" y="5"/>
                  </a:cubicBezTo>
                  <a:cubicBezTo>
                    <a:pt x="6" y="5"/>
                    <a:pt x="7" y="4"/>
                    <a:pt x="8" y="3"/>
                  </a:cubicBezTo>
                  <a:cubicBezTo>
                    <a:pt x="7" y="2"/>
                    <a:pt x="7" y="2"/>
                    <a:pt x="7" y="2"/>
                  </a:cubicBezTo>
                  <a:cubicBezTo>
                    <a:pt x="6" y="3"/>
                    <a:pt x="5" y="3"/>
                    <a:pt x="4" y="4"/>
                  </a:cubicBezTo>
                  <a:moveTo>
                    <a:pt x="6" y="0"/>
                  </a:moveTo>
                  <a:cubicBezTo>
                    <a:pt x="6" y="0"/>
                    <a:pt x="5" y="0"/>
                    <a:pt x="5" y="0"/>
                  </a:cubicBezTo>
                  <a:cubicBezTo>
                    <a:pt x="5" y="0"/>
                    <a:pt x="5" y="0"/>
                    <a:pt x="5" y="0"/>
                  </a:cubicBezTo>
                  <a:cubicBezTo>
                    <a:pt x="5" y="0"/>
                    <a:pt x="5" y="0"/>
                    <a:pt x="5" y="0"/>
                  </a:cubicBezTo>
                  <a:cubicBezTo>
                    <a:pt x="2" y="0"/>
                    <a:pt x="0" y="2"/>
                    <a:pt x="0" y="5"/>
                  </a:cubicBezTo>
                  <a:cubicBezTo>
                    <a:pt x="0" y="9"/>
                    <a:pt x="3" y="11"/>
                    <a:pt x="6" y="11"/>
                  </a:cubicBezTo>
                  <a:cubicBezTo>
                    <a:pt x="6" y="11"/>
                    <a:pt x="7" y="11"/>
                    <a:pt x="7" y="11"/>
                  </a:cubicBezTo>
                  <a:cubicBezTo>
                    <a:pt x="10" y="10"/>
                    <a:pt x="12" y="7"/>
                    <a:pt x="12" y="4"/>
                  </a:cubicBezTo>
                  <a:cubicBezTo>
                    <a:pt x="11" y="1"/>
                    <a:pt x="9" y="0"/>
                    <a:pt x="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5875007" y="1355652"/>
              <a:ext cx="1266825" cy="1492250"/>
              <a:chOff x="4800600" y="566738"/>
              <a:chExt cx="1266825" cy="1492250"/>
            </a:xfrm>
            <a:solidFill>
              <a:schemeClr val="bg1">
                <a:alpha val="20000"/>
              </a:schemeClr>
            </a:solidFill>
          </p:grpSpPr>
          <p:sp>
            <p:nvSpPr>
              <p:cNvPr id="88" name="Freeform 30"/>
              <p:cNvSpPr>
                <a:spLocks noEditPoints="1"/>
              </p:cNvSpPr>
              <p:nvPr/>
            </p:nvSpPr>
            <p:spPr bwMode="auto">
              <a:xfrm>
                <a:off x="5546725" y="1435101"/>
                <a:ext cx="119063" cy="98425"/>
              </a:xfrm>
              <a:custGeom>
                <a:avLst/>
                <a:gdLst>
                  <a:gd name="T0" fmla="*/ 8 w 28"/>
                  <a:gd name="T1" fmla="*/ 20 h 23"/>
                  <a:gd name="T2" fmla="*/ 8 w 28"/>
                  <a:gd name="T3" fmla="*/ 15 h 23"/>
                  <a:gd name="T4" fmla="*/ 8 w 28"/>
                  <a:gd name="T5" fmla="*/ 15 h 23"/>
                  <a:gd name="T6" fmla="*/ 14 w 28"/>
                  <a:gd name="T7" fmla="*/ 16 h 23"/>
                  <a:gd name="T8" fmla="*/ 12 w 28"/>
                  <a:gd name="T9" fmla="*/ 18 h 23"/>
                  <a:gd name="T10" fmla="*/ 8 w 28"/>
                  <a:gd name="T11" fmla="*/ 20 h 23"/>
                  <a:gd name="T12" fmla="*/ 8 w 28"/>
                  <a:gd name="T13" fmla="*/ 20 h 23"/>
                  <a:gd name="T14" fmla="*/ 8 w 28"/>
                  <a:gd name="T15" fmla="*/ 20 h 23"/>
                  <a:gd name="T16" fmla="*/ 12 w 28"/>
                  <a:gd name="T17" fmla="*/ 11 h 23"/>
                  <a:gd name="T18" fmla="*/ 17 w 28"/>
                  <a:gd name="T19" fmla="*/ 11 h 23"/>
                  <a:gd name="T20" fmla="*/ 9 w 28"/>
                  <a:gd name="T21" fmla="*/ 14 h 23"/>
                  <a:gd name="T22" fmla="*/ 11 w 28"/>
                  <a:gd name="T23" fmla="*/ 11 h 23"/>
                  <a:gd name="T24" fmla="*/ 12 w 28"/>
                  <a:gd name="T25" fmla="*/ 11 h 23"/>
                  <a:gd name="T26" fmla="*/ 12 w 28"/>
                  <a:gd name="T27" fmla="*/ 10 h 23"/>
                  <a:gd name="T28" fmla="*/ 12 w 28"/>
                  <a:gd name="T29" fmla="*/ 10 h 23"/>
                  <a:gd name="T30" fmla="*/ 12 w 28"/>
                  <a:gd name="T31" fmla="*/ 10 h 23"/>
                  <a:gd name="T32" fmla="*/ 22 w 28"/>
                  <a:gd name="T33" fmla="*/ 7 h 23"/>
                  <a:gd name="T34" fmla="*/ 18 w 28"/>
                  <a:gd name="T35" fmla="*/ 12 h 23"/>
                  <a:gd name="T36" fmla="*/ 15 w 28"/>
                  <a:gd name="T37" fmla="*/ 15 h 23"/>
                  <a:gd name="T38" fmla="*/ 10 w 28"/>
                  <a:gd name="T39" fmla="*/ 15 h 23"/>
                  <a:gd name="T40" fmla="*/ 19 w 28"/>
                  <a:gd name="T41" fmla="*/ 11 h 23"/>
                  <a:gd name="T42" fmla="*/ 19 w 28"/>
                  <a:gd name="T43" fmla="*/ 10 h 23"/>
                  <a:gd name="T44" fmla="*/ 18 w 28"/>
                  <a:gd name="T45" fmla="*/ 10 h 23"/>
                  <a:gd name="T46" fmla="*/ 15 w 28"/>
                  <a:gd name="T47" fmla="*/ 10 h 23"/>
                  <a:gd name="T48" fmla="*/ 12 w 28"/>
                  <a:gd name="T49" fmla="*/ 10 h 23"/>
                  <a:gd name="T50" fmla="*/ 13 w 28"/>
                  <a:gd name="T51" fmla="*/ 9 h 23"/>
                  <a:gd name="T52" fmla="*/ 14 w 28"/>
                  <a:gd name="T53" fmla="*/ 8 h 23"/>
                  <a:gd name="T54" fmla="*/ 21 w 28"/>
                  <a:gd name="T55" fmla="*/ 7 h 23"/>
                  <a:gd name="T56" fmla="*/ 13 w 28"/>
                  <a:gd name="T57" fmla="*/ 9 h 23"/>
                  <a:gd name="T58" fmla="*/ 22 w 28"/>
                  <a:gd name="T59" fmla="*/ 5 h 23"/>
                  <a:gd name="T60" fmla="*/ 23 w 28"/>
                  <a:gd name="T61" fmla="*/ 5 h 23"/>
                  <a:gd name="T62" fmla="*/ 23 w 28"/>
                  <a:gd name="T63" fmla="*/ 5 h 23"/>
                  <a:gd name="T64" fmla="*/ 23 w 28"/>
                  <a:gd name="T65" fmla="*/ 5 h 23"/>
                  <a:gd name="T66" fmla="*/ 22 w 28"/>
                  <a:gd name="T67" fmla="*/ 5 h 23"/>
                  <a:gd name="T68" fmla="*/ 24 w 28"/>
                  <a:gd name="T69" fmla="*/ 0 h 23"/>
                  <a:gd name="T70" fmla="*/ 23 w 28"/>
                  <a:gd name="T71" fmla="*/ 1 h 23"/>
                  <a:gd name="T72" fmla="*/ 13 w 28"/>
                  <a:gd name="T73" fmla="*/ 3 h 23"/>
                  <a:gd name="T74" fmla="*/ 7 w 28"/>
                  <a:gd name="T75" fmla="*/ 11 h 23"/>
                  <a:gd name="T76" fmla="*/ 6 w 28"/>
                  <a:gd name="T77" fmla="*/ 23 h 23"/>
                  <a:gd name="T78" fmla="*/ 8 w 28"/>
                  <a:gd name="T79" fmla="*/ 23 h 23"/>
                  <a:gd name="T80" fmla="*/ 20 w 28"/>
                  <a:gd name="T81" fmla="*/ 16 h 23"/>
                  <a:gd name="T82" fmla="*/ 28 w 28"/>
                  <a:gd name="T83" fmla="*/ 2 h 23"/>
                  <a:gd name="T84" fmla="*/ 26 w 28"/>
                  <a:gd name="T85" fmla="*/ 1 h 23"/>
                  <a:gd name="T86" fmla="*/ 24 w 28"/>
                  <a:gd name="T8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3">
                    <a:moveTo>
                      <a:pt x="8" y="20"/>
                    </a:moveTo>
                    <a:cubicBezTo>
                      <a:pt x="6" y="20"/>
                      <a:pt x="7" y="18"/>
                      <a:pt x="8" y="15"/>
                    </a:cubicBezTo>
                    <a:cubicBezTo>
                      <a:pt x="8" y="15"/>
                      <a:pt x="8" y="15"/>
                      <a:pt x="8" y="15"/>
                    </a:cubicBezTo>
                    <a:cubicBezTo>
                      <a:pt x="10" y="16"/>
                      <a:pt x="12" y="16"/>
                      <a:pt x="14" y="16"/>
                    </a:cubicBezTo>
                    <a:cubicBezTo>
                      <a:pt x="13" y="17"/>
                      <a:pt x="13" y="17"/>
                      <a:pt x="12" y="18"/>
                    </a:cubicBezTo>
                    <a:cubicBezTo>
                      <a:pt x="11" y="18"/>
                      <a:pt x="9" y="19"/>
                      <a:pt x="8" y="20"/>
                    </a:cubicBezTo>
                    <a:cubicBezTo>
                      <a:pt x="8" y="20"/>
                      <a:pt x="8" y="20"/>
                      <a:pt x="8" y="20"/>
                    </a:cubicBezTo>
                    <a:cubicBezTo>
                      <a:pt x="8" y="20"/>
                      <a:pt x="8" y="20"/>
                      <a:pt x="8" y="20"/>
                    </a:cubicBezTo>
                    <a:moveTo>
                      <a:pt x="12" y="11"/>
                    </a:moveTo>
                    <a:cubicBezTo>
                      <a:pt x="14" y="11"/>
                      <a:pt x="16" y="11"/>
                      <a:pt x="17" y="11"/>
                    </a:cubicBezTo>
                    <a:cubicBezTo>
                      <a:pt x="15" y="13"/>
                      <a:pt x="12" y="13"/>
                      <a:pt x="9" y="14"/>
                    </a:cubicBezTo>
                    <a:cubicBezTo>
                      <a:pt x="10" y="13"/>
                      <a:pt x="10" y="12"/>
                      <a:pt x="11" y="11"/>
                    </a:cubicBezTo>
                    <a:cubicBezTo>
                      <a:pt x="11" y="11"/>
                      <a:pt x="12" y="11"/>
                      <a:pt x="12" y="11"/>
                    </a:cubicBezTo>
                    <a:moveTo>
                      <a:pt x="12" y="10"/>
                    </a:moveTo>
                    <a:cubicBezTo>
                      <a:pt x="12" y="10"/>
                      <a:pt x="12" y="10"/>
                      <a:pt x="12" y="10"/>
                    </a:cubicBezTo>
                    <a:cubicBezTo>
                      <a:pt x="12" y="10"/>
                      <a:pt x="12" y="10"/>
                      <a:pt x="12" y="10"/>
                    </a:cubicBezTo>
                    <a:cubicBezTo>
                      <a:pt x="15" y="9"/>
                      <a:pt x="19" y="9"/>
                      <a:pt x="22" y="7"/>
                    </a:cubicBezTo>
                    <a:cubicBezTo>
                      <a:pt x="21" y="9"/>
                      <a:pt x="19" y="10"/>
                      <a:pt x="18" y="12"/>
                    </a:cubicBezTo>
                    <a:cubicBezTo>
                      <a:pt x="17" y="13"/>
                      <a:pt x="16" y="14"/>
                      <a:pt x="15" y="15"/>
                    </a:cubicBezTo>
                    <a:cubicBezTo>
                      <a:pt x="13" y="15"/>
                      <a:pt x="11" y="15"/>
                      <a:pt x="10" y="15"/>
                    </a:cubicBezTo>
                    <a:cubicBezTo>
                      <a:pt x="13" y="14"/>
                      <a:pt x="17" y="13"/>
                      <a:pt x="19" y="11"/>
                    </a:cubicBezTo>
                    <a:cubicBezTo>
                      <a:pt x="19" y="10"/>
                      <a:pt x="19" y="10"/>
                      <a:pt x="19" y="10"/>
                    </a:cubicBezTo>
                    <a:cubicBezTo>
                      <a:pt x="18" y="10"/>
                      <a:pt x="18" y="10"/>
                      <a:pt x="18" y="10"/>
                    </a:cubicBezTo>
                    <a:cubicBezTo>
                      <a:pt x="17" y="10"/>
                      <a:pt x="16" y="10"/>
                      <a:pt x="15" y="10"/>
                    </a:cubicBezTo>
                    <a:cubicBezTo>
                      <a:pt x="14" y="10"/>
                      <a:pt x="13" y="10"/>
                      <a:pt x="12" y="10"/>
                    </a:cubicBezTo>
                    <a:moveTo>
                      <a:pt x="13" y="9"/>
                    </a:moveTo>
                    <a:cubicBezTo>
                      <a:pt x="13" y="8"/>
                      <a:pt x="14" y="8"/>
                      <a:pt x="14" y="8"/>
                    </a:cubicBezTo>
                    <a:cubicBezTo>
                      <a:pt x="16" y="7"/>
                      <a:pt x="18" y="7"/>
                      <a:pt x="21" y="7"/>
                    </a:cubicBezTo>
                    <a:cubicBezTo>
                      <a:pt x="18" y="8"/>
                      <a:pt x="16" y="8"/>
                      <a:pt x="13" y="9"/>
                    </a:cubicBezTo>
                    <a:moveTo>
                      <a:pt x="22" y="5"/>
                    </a:moveTo>
                    <a:cubicBezTo>
                      <a:pt x="22" y="5"/>
                      <a:pt x="23" y="5"/>
                      <a:pt x="23" y="5"/>
                    </a:cubicBezTo>
                    <a:cubicBezTo>
                      <a:pt x="23" y="5"/>
                      <a:pt x="23" y="5"/>
                      <a:pt x="23" y="5"/>
                    </a:cubicBezTo>
                    <a:cubicBezTo>
                      <a:pt x="23" y="5"/>
                      <a:pt x="23" y="5"/>
                      <a:pt x="23" y="5"/>
                    </a:cubicBezTo>
                    <a:cubicBezTo>
                      <a:pt x="22" y="5"/>
                      <a:pt x="22" y="5"/>
                      <a:pt x="22" y="5"/>
                    </a:cubicBezTo>
                    <a:moveTo>
                      <a:pt x="24" y="0"/>
                    </a:moveTo>
                    <a:cubicBezTo>
                      <a:pt x="24" y="0"/>
                      <a:pt x="24" y="0"/>
                      <a:pt x="23" y="1"/>
                    </a:cubicBezTo>
                    <a:cubicBezTo>
                      <a:pt x="20" y="3"/>
                      <a:pt x="16" y="2"/>
                      <a:pt x="13" y="3"/>
                    </a:cubicBezTo>
                    <a:cubicBezTo>
                      <a:pt x="10" y="5"/>
                      <a:pt x="9" y="8"/>
                      <a:pt x="7" y="11"/>
                    </a:cubicBezTo>
                    <a:cubicBezTo>
                      <a:pt x="4" y="14"/>
                      <a:pt x="0" y="21"/>
                      <a:pt x="6" y="23"/>
                    </a:cubicBezTo>
                    <a:cubicBezTo>
                      <a:pt x="7" y="23"/>
                      <a:pt x="7" y="23"/>
                      <a:pt x="8" y="23"/>
                    </a:cubicBezTo>
                    <a:cubicBezTo>
                      <a:pt x="12" y="23"/>
                      <a:pt x="17" y="18"/>
                      <a:pt x="20" y="16"/>
                    </a:cubicBezTo>
                    <a:cubicBezTo>
                      <a:pt x="23" y="12"/>
                      <a:pt x="27" y="7"/>
                      <a:pt x="28" y="2"/>
                    </a:cubicBezTo>
                    <a:cubicBezTo>
                      <a:pt x="28" y="1"/>
                      <a:pt x="27" y="1"/>
                      <a:pt x="26" y="1"/>
                    </a:cubicBezTo>
                    <a:cubicBezTo>
                      <a:pt x="25" y="0"/>
                      <a:pt x="25" y="0"/>
                      <a:pt x="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31"/>
              <p:cNvSpPr>
                <a:spLocks noEditPoints="1"/>
              </p:cNvSpPr>
              <p:nvPr/>
            </p:nvSpPr>
            <p:spPr bwMode="auto">
              <a:xfrm>
                <a:off x="4800600" y="566738"/>
                <a:ext cx="1266825" cy="1492250"/>
              </a:xfrm>
              <a:custGeom>
                <a:avLst/>
                <a:gdLst>
                  <a:gd name="T0" fmla="*/ 217 w 299"/>
                  <a:gd name="T1" fmla="*/ 334 h 352"/>
                  <a:gd name="T2" fmla="*/ 217 w 299"/>
                  <a:gd name="T3" fmla="*/ 327 h 352"/>
                  <a:gd name="T4" fmla="*/ 161 w 299"/>
                  <a:gd name="T5" fmla="*/ 341 h 352"/>
                  <a:gd name="T6" fmla="*/ 125 w 299"/>
                  <a:gd name="T7" fmla="*/ 347 h 352"/>
                  <a:gd name="T8" fmla="*/ 149 w 299"/>
                  <a:gd name="T9" fmla="*/ 330 h 352"/>
                  <a:gd name="T10" fmla="*/ 92 w 299"/>
                  <a:gd name="T11" fmla="*/ 334 h 352"/>
                  <a:gd name="T12" fmla="*/ 104 w 299"/>
                  <a:gd name="T13" fmla="*/ 314 h 352"/>
                  <a:gd name="T14" fmla="*/ 130 w 299"/>
                  <a:gd name="T15" fmla="*/ 301 h 352"/>
                  <a:gd name="T16" fmla="*/ 131 w 299"/>
                  <a:gd name="T17" fmla="*/ 294 h 352"/>
                  <a:gd name="T18" fmla="*/ 136 w 299"/>
                  <a:gd name="T19" fmla="*/ 280 h 352"/>
                  <a:gd name="T20" fmla="*/ 184 w 299"/>
                  <a:gd name="T21" fmla="*/ 198 h 352"/>
                  <a:gd name="T22" fmla="*/ 130 w 299"/>
                  <a:gd name="T23" fmla="*/ 205 h 352"/>
                  <a:gd name="T24" fmla="*/ 162 w 299"/>
                  <a:gd name="T25" fmla="*/ 198 h 352"/>
                  <a:gd name="T26" fmla="*/ 18 w 299"/>
                  <a:gd name="T27" fmla="*/ 169 h 352"/>
                  <a:gd name="T28" fmla="*/ 141 w 299"/>
                  <a:gd name="T29" fmla="*/ 166 h 352"/>
                  <a:gd name="T30" fmla="*/ 21 w 299"/>
                  <a:gd name="T31" fmla="*/ 159 h 352"/>
                  <a:gd name="T32" fmla="*/ 227 w 299"/>
                  <a:gd name="T33" fmla="*/ 153 h 352"/>
                  <a:gd name="T34" fmla="*/ 134 w 299"/>
                  <a:gd name="T35" fmla="*/ 184 h 352"/>
                  <a:gd name="T36" fmla="*/ 188 w 299"/>
                  <a:gd name="T37" fmla="*/ 148 h 352"/>
                  <a:gd name="T38" fmla="*/ 14 w 299"/>
                  <a:gd name="T39" fmla="*/ 152 h 352"/>
                  <a:gd name="T40" fmla="*/ 37 w 299"/>
                  <a:gd name="T41" fmla="*/ 135 h 352"/>
                  <a:gd name="T42" fmla="*/ 208 w 299"/>
                  <a:gd name="T43" fmla="*/ 136 h 352"/>
                  <a:gd name="T44" fmla="*/ 15 w 299"/>
                  <a:gd name="T45" fmla="*/ 142 h 352"/>
                  <a:gd name="T46" fmla="*/ 219 w 299"/>
                  <a:gd name="T47" fmla="*/ 132 h 352"/>
                  <a:gd name="T48" fmla="*/ 216 w 299"/>
                  <a:gd name="T49" fmla="*/ 123 h 352"/>
                  <a:gd name="T50" fmla="*/ 243 w 299"/>
                  <a:gd name="T51" fmla="*/ 120 h 352"/>
                  <a:gd name="T52" fmla="*/ 259 w 299"/>
                  <a:gd name="T53" fmla="*/ 121 h 352"/>
                  <a:gd name="T54" fmla="*/ 227 w 299"/>
                  <a:gd name="T55" fmla="*/ 122 h 352"/>
                  <a:gd name="T56" fmla="*/ 256 w 299"/>
                  <a:gd name="T57" fmla="*/ 117 h 352"/>
                  <a:gd name="T58" fmla="*/ 269 w 299"/>
                  <a:gd name="T59" fmla="*/ 118 h 352"/>
                  <a:gd name="T60" fmla="*/ 233 w 299"/>
                  <a:gd name="T61" fmla="*/ 110 h 352"/>
                  <a:gd name="T62" fmla="*/ 214 w 299"/>
                  <a:gd name="T63" fmla="*/ 112 h 352"/>
                  <a:gd name="T64" fmla="*/ 41 w 299"/>
                  <a:gd name="T65" fmla="*/ 110 h 352"/>
                  <a:gd name="T66" fmla="*/ 209 w 299"/>
                  <a:gd name="T67" fmla="*/ 103 h 352"/>
                  <a:gd name="T68" fmla="*/ 248 w 299"/>
                  <a:gd name="T69" fmla="*/ 103 h 352"/>
                  <a:gd name="T70" fmla="*/ 175 w 299"/>
                  <a:gd name="T71" fmla="*/ 112 h 352"/>
                  <a:gd name="T72" fmla="*/ 236 w 299"/>
                  <a:gd name="T73" fmla="*/ 101 h 352"/>
                  <a:gd name="T74" fmla="*/ 241 w 299"/>
                  <a:gd name="T75" fmla="*/ 95 h 352"/>
                  <a:gd name="T76" fmla="*/ 132 w 299"/>
                  <a:gd name="T77" fmla="*/ 112 h 352"/>
                  <a:gd name="T78" fmla="*/ 203 w 299"/>
                  <a:gd name="T79" fmla="*/ 83 h 352"/>
                  <a:gd name="T80" fmla="*/ 116 w 299"/>
                  <a:gd name="T81" fmla="*/ 109 h 352"/>
                  <a:gd name="T82" fmla="*/ 219 w 299"/>
                  <a:gd name="T83" fmla="*/ 97 h 352"/>
                  <a:gd name="T84" fmla="*/ 220 w 299"/>
                  <a:gd name="T85" fmla="*/ 76 h 352"/>
                  <a:gd name="T86" fmla="*/ 30 w 299"/>
                  <a:gd name="T87" fmla="*/ 77 h 352"/>
                  <a:gd name="T88" fmla="*/ 219 w 299"/>
                  <a:gd name="T89" fmla="*/ 74 h 352"/>
                  <a:gd name="T90" fmla="*/ 215 w 299"/>
                  <a:gd name="T91" fmla="*/ 71 h 352"/>
                  <a:gd name="T92" fmla="*/ 250 w 299"/>
                  <a:gd name="T93" fmla="*/ 67 h 352"/>
                  <a:gd name="T94" fmla="*/ 230 w 299"/>
                  <a:gd name="T95" fmla="*/ 69 h 352"/>
                  <a:gd name="T96" fmla="*/ 169 w 299"/>
                  <a:gd name="T97" fmla="*/ 61 h 352"/>
                  <a:gd name="T98" fmla="*/ 114 w 299"/>
                  <a:gd name="T99" fmla="*/ 73 h 352"/>
                  <a:gd name="T100" fmla="*/ 156 w 299"/>
                  <a:gd name="T101" fmla="*/ 52 h 352"/>
                  <a:gd name="T102" fmla="*/ 224 w 299"/>
                  <a:gd name="T103" fmla="*/ 47 h 352"/>
                  <a:gd name="T104" fmla="*/ 232 w 299"/>
                  <a:gd name="T105" fmla="*/ 47 h 352"/>
                  <a:gd name="T106" fmla="*/ 208 w 299"/>
                  <a:gd name="T107" fmla="*/ 47 h 352"/>
                  <a:gd name="T108" fmla="*/ 210 w 299"/>
                  <a:gd name="T109" fmla="*/ 48 h 352"/>
                  <a:gd name="T110" fmla="*/ 184 w 299"/>
                  <a:gd name="T111" fmla="*/ 41 h 352"/>
                  <a:gd name="T112" fmla="*/ 175 w 299"/>
                  <a:gd name="T113" fmla="*/ 32 h 352"/>
                  <a:gd name="T114" fmla="*/ 217 w 299"/>
                  <a:gd name="T115" fmla="*/ 36 h 352"/>
                  <a:gd name="T116" fmla="*/ 201 w 299"/>
                  <a:gd name="T117" fmla="*/ 29 h 352"/>
                  <a:gd name="T118" fmla="*/ 158 w 299"/>
                  <a:gd name="T119" fmla="*/ 35 h 352"/>
                  <a:gd name="T120" fmla="*/ 138 w 299"/>
                  <a:gd name="T121" fmla="*/ 161 h 352"/>
                  <a:gd name="T122" fmla="*/ 271 w 299"/>
                  <a:gd name="T123" fmla="*/ 149 h 352"/>
                  <a:gd name="T124" fmla="*/ 187 w 299"/>
                  <a:gd name="T125" fmla="*/ 1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 h="352">
                    <a:moveTo>
                      <a:pt x="147" y="300"/>
                    </a:moveTo>
                    <a:cubicBezTo>
                      <a:pt x="147" y="300"/>
                      <a:pt x="147" y="300"/>
                      <a:pt x="147" y="300"/>
                    </a:cubicBezTo>
                    <a:cubicBezTo>
                      <a:pt x="147" y="300"/>
                      <a:pt x="147" y="300"/>
                      <a:pt x="147" y="300"/>
                    </a:cubicBezTo>
                    <a:cubicBezTo>
                      <a:pt x="147" y="300"/>
                      <a:pt x="147" y="300"/>
                      <a:pt x="147" y="300"/>
                    </a:cubicBezTo>
                    <a:moveTo>
                      <a:pt x="217" y="343"/>
                    </a:moveTo>
                    <a:cubicBezTo>
                      <a:pt x="221" y="342"/>
                      <a:pt x="225" y="340"/>
                      <a:pt x="229" y="339"/>
                    </a:cubicBezTo>
                    <a:cubicBezTo>
                      <a:pt x="227" y="341"/>
                      <a:pt x="222" y="342"/>
                      <a:pt x="217" y="343"/>
                    </a:cubicBezTo>
                    <a:moveTo>
                      <a:pt x="181" y="347"/>
                    </a:moveTo>
                    <a:cubicBezTo>
                      <a:pt x="189" y="345"/>
                      <a:pt x="196" y="341"/>
                      <a:pt x="204" y="338"/>
                    </a:cubicBezTo>
                    <a:cubicBezTo>
                      <a:pt x="206" y="338"/>
                      <a:pt x="208" y="337"/>
                      <a:pt x="211" y="336"/>
                    </a:cubicBezTo>
                    <a:cubicBezTo>
                      <a:pt x="205" y="339"/>
                      <a:pt x="199" y="342"/>
                      <a:pt x="193" y="346"/>
                    </a:cubicBezTo>
                    <a:cubicBezTo>
                      <a:pt x="193" y="346"/>
                      <a:pt x="192" y="346"/>
                      <a:pt x="192" y="346"/>
                    </a:cubicBezTo>
                    <a:cubicBezTo>
                      <a:pt x="192" y="346"/>
                      <a:pt x="192" y="346"/>
                      <a:pt x="192" y="346"/>
                    </a:cubicBezTo>
                    <a:cubicBezTo>
                      <a:pt x="188" y="347"/>
                      <a:pt x="185" y="347"/>
                      <a:pt x="181" y="347"/>
                    </a:cubicBezTo>
                    <a:moveTo>
                      <a:pt x="195" y="346"/>
                    </a:moveTo>
                    <a:cubicBezTo>
                      <a:pt x="204" y="342"/>
                      <a:pt x="213" y="340"/>
                      <a:pt x="222" y="337"/>
                    </a:cubicBezTo>
                    <a:cubicBezTo>
                      <a:pt x="223" y="336"/>
                      <a:pt x="225" y="336"/>
                      <a:pt x="227" y="335"/>
                    </a:cubicBezTo>
                    <a:cubicBezTo>
                      <a:pt x="226" y="335"/>
                      <a:pt x="226" y="336"/>
                      <a:pt x="226" y="336"/>
                    </a:cubicBezTo>
                    <a:cubicBezTo>
                      <a:pt x="225" y="337"/>
                      <a:pt x="224" y="337"/>
                      <a:pt x="223" y="338"/>
                    </a:cubicBezTo>
                    <a:cubicBezTo>
                      <a:pt x="219" y="340"/>
                      <a:pt x="214" y="342"/>
                      <a:pt x="210" y="344"/>
                    </a:cubicBezTo>
                    <a:cubicBezTo>
                      <a:pt x="210" y="344"/>
                      <a:pt x="210" y="344"/>
                      <a:pt x="210" y="344"/>
                    </a:cubicBezTo>
                    <a:cubicBezTo>
                      <a:pt x="205" y="345"/>
                      <a:pt x="200" y="346"/>
                      <a:pt x="195" y="346"/>
                    </a:cubicBezTo>
                    <a:moveTo>
                      <a:pt x="214" y="343"/>
                    </a:moveTo>
                    <a:cubicBezTo>
                      <a:pt x="219" y="341"/>
                      <a:pt x="225" y="338"/>
                      <a:pt x="229" y="335"/>
                    </a:cubicBezTo>
                    <a:cubicBezTo>
                      <a:pt x="230" y="335"/>
                      <a:pt x="230" y="335"/>
                      <a:pt x="230" y="335"/>
                    </a:cubicBezTo>
                    <a:cubicBezTo>
                      <a:pt x="230" y="336"/>
                      <a:pt x="230" y="337"/>
                      <a:pt x="230" y="338"/>
                    </a:cubicBezTo>
                    <a:cubicBezTo>
                      <a:pt x="229" y="338"/>
                      <a:pt x="229" y="338"/>
                      <a:pt x="229" y="338"/>
                    </a:cubicBezTo>
                    <a:cubicBezTo>
                      <a:pt x="226" y="339"/>
                      <a:pt x="223" y="340"/>
                      <a:pt x="220" y="341"/>
                    </a:cubicBezTo>
                    <a:cubicBezTo>
                      <a:pt x="218" y="342"/>
                      <a:pt x="216" y="343"/>
                      <a:pt x="214" y="343"/>
                    </a:cubicBezTo>
                    <a:cubicBezTo>
                      <a:pt x="214" y="343"/>
                      <a:pt x="214" y="343"/>
                      <a:pt x="214" y="343"/>
                    </a:cubicBezTo>
                    <a:moveTo>
                      <a:pt x="197" y="344"/>
                    </a:moveTo>
                    <a:cubicBezTo>
                      <a:pt x="202" y="341"/>
                      <a:pt x="207" y="339"/>
                      <a:pt x="212" y="337"/>
                    </a:cubicBezTo>
                    <a:cubicBezTo>
                      <a:pt x="214" y="336"/>
                      <a:pt x="216" y="335"/>
                      <a:pt x="217" y="334"/>
                    </a:cubicBezTo>
                    <a:cubicBezTo>
                      <a:pt x="220" y="333"/>
                      <a:pt x="222" y="332"/>
                      <a:pt x="224" y="330"/>
                    </a:cubicBezTo>
                    <a:cubicBezTo>
                      <a:pt x="224" y="330"/>
                      <a:pt x="224" y="330"/>
                      <a:pt x="224" y="330"/>
                    </a:cubicBezTo>
                    <a:cubicBezTo>
                      <a:pt x="226" y="331"/>
                      <a:pt x="227" y="332"/>
                      <a:pt x="228" y="334"/>
                    </a:cubicBezTo>
                    <a:cubicBezTo>
                      <a:pt x="222" y="336"/>
                      <a:pt x="216" y="338"/>
                      <a:pt x="209" y="340"/>
                    </a:cubicBezTo>
                    <a:cubicBezTo>
                      <a:pt x="206" y="341"/>
                      <a:pt x="203" y="342"/>
                      <a:pt x="200" y="343"/>
                    </a:cubicBezTo>
                    <a:cubicBezTo>
                      <a:pt x="199" y="343"/>
                      <a:pt x="198" y="344"/>
                      <a:pt x="197" y="344"/>
                    </a:cubicBezTo>
                    <a:moveTo>
                      <a:pt x="113" y="347"/>
                    </a:moveTo>
                    <a:cubicBezTo>
                      <a:pt x="125" y="340"/>
                      <a:pt x="140" y="337"/>
                      <a:pt x="153" y="333"/>
                    </a:cubicBezTo>
                    <a:cubicBezTo>
                      <a:pt x="158" y="331"/>
                      <a:pt x="163" y="329"/>
                      <a:pt x="168" y="327"/>
                    </a:cubicBezTo>
                    <a:cubicBezTo>
                      <a:pt x="165" y="329"/>
                      <a:pt x="162" y="330"/>
                      <a:pt x="158" y="331"/>
                    </a:cubicBezTo>
                    <a:cubicBezTo>
                      <a:pt x="151" y="334"/>
                      <a:pt x="143" y="337"/>
                      <a:pt x="135" y="339"/>
                    </a:cubicBezTo>
                    <a:cubicBezTo>
                      <a:pt x="128" y="341"/>
                      <a:pt x="120" y="343"/>
                      <a:pt x="113" y="347"/>
                    </a:cubicBezTo>
                    <a:cubicBezTo>
                      <a:pt x="113" y="347"/>
                      <a:pt x="113" y="347"/>
                      <a:pt x="113" y="347"/>
                    </a:cubicBezTo>
                    <a:moveTo>
                      <a:pt x="151" y="348"/>
                    </a:moveTo>
                    <a:cubicBezTo>
                      <a:pt x="149" y="348"/>
                      <a:pt x="146" y="348"/>
                      <a:pt x="144" y="348"/>
                    </a:cubicBezTo>
                    <a:cubicBezTo>
                      <a:pt x="154" y="344"/>
                      <a:pt x="165" y="341"/>
                      <a:pt x="175" y="338"/>
                    </a:cubicBezTo>
                    <a:cubicBezTo>
                      <a:pt x="186" y="335"/>
                      <a:pt x="196" y="331"/>
                      <a:pt x="206" y="327"/>
                    </a:cubicBezTo>
                    <a:cubicBezTo>
                      <a:pt x="205" y="328"/>
                      <a:pt x="204" y="328"/>
                      <a:pt x="203" y="329"/>
                    </a:cubicBezTo>
                    <a:cubicBezTo>
                      <a:pt x="196" y="332"/>
                      <a:pt x="190" y="334"/>
                      <a:pt x="183" y="337"/>
                    </a:cubicBezTo>
                    <a:cubicBezTo>
                      <a:pt x="175" y="340"/>
                      <a:pt x="166" y="343"/>
                      <a:pt x="158" y="348"/>
                    </a:cubicBezTo>
                    <a:cubicBezTo>
                      <a:pt x="155" y="348"/>
                      <a:pt x="153" y="348"/>
                      <a:pt x="151" y="348"/>
                    </a:cubicBezTo>
                    <a:moveTo>
                      <a:pt x="163" y="348"/>
                    </a:moveTo>
                    <a:cubicBezTo>
                      <a:pt x="171" y="346"/>
                      <a:pt x="179" y="343"/>
                      <a:pt x="186" y="340"/>
                    </a:cubicBezTo>
                    <a:cubicBezTo>
                      <a:pt x="195" y="337"/>
                      <a:pt x="203" y="334"/>
                      <a:pt x="212" y="330"/>
                    </a:cubicBezTo>
                    <a:cubicBezTo>
                      <a:pt x="213" y="329"/>
                      <a:pt x="215" y="328"/>
                      <a:pt x="217" y="327"/>
                    </a:cubicBezTo>
                    <a:cubicBezTo>
                      <a:pt x="215" y="328"/>
                      <a:pt x="213" y="329"/>
                      <a:pt x="211" y="331"/>
                    </a:cubicBezTo>
                    <a:cubicBezTo>
                      <a:pt x="207" y="333"/>
                      <a:pt x="202" y="335"/>
                      <a:pt x="197" y="336"/>
                    </a:cubicBezTo>
                    <a:cubicBezTo>
                      <a:pt x="190" y="339"/>
                      <a:pt x="183" y="342"/>
                      <a:pt x="176" y="347"/>
                    </a:cubicBezTo>
                    <a:cubicBezTo>
                      <a:pt x="176" y="347"/>
                      <a:pt x="175" y="347"/>
                      <a:pt x="174" y="347"/>
                    </a:cubicBezTo>
                    <a:cubicBezTo>
                      <a:pt x="170" y="347"/>
                      <a:pt x="167" y="348"/>
                      <a:pt x="163" y="348"/>
                    </a:cubicBezTo>
                    <a:moveTo>
                      <a:pt x="217" y="327"/>
                    </a:moveTo>
                    <a:cubicBezTo>
                      <a:pt x="217" y="327"/>
                      <a:pt x="217" y="327"/>
                      <a:pt x="217" y="327"/>
                    </a:cubicBezTo>
                    <a:cubicBezTo>
                      <a:pt x="217" y="327"/>
                      <a:pt x="217" y="327"/>
                      <a:pt x="217" y="327"/>
                    </a:cubicBezTo>
                    <a:moveTo>
                      <a:pt x="178" y="347"/>
                    </a:moveTo>
                    <a:cubicBezTo>
                      <a:pt x="180" y="347"/>
                      <a:pt x="181" y="345"/>
                      <a:pt x="182" y="344"/>
                    </a:cubicBezTo>
                    <a:cubicBezTo>
                      <a:pt x="194" y="337"/>
                      <a:pt x="208" y="335"/>
                      <a:pt x="219" y="327"/>
                    </a:cubicBezTo>
                    <a:cubicBezTo>
                      <a:pt x="221" y="328"/>
                      <a:pt x="222" y="328"/>
                      <a:pt x="224" y="330"/>
                    </a:cubicBezTo>
                    <a:cubicBezTo>
                      <a:pt x="224" y="330"/>
                      <a:pt x="224" y="330"/>
                      <a:pt x="224" y="330"/>
                    </a:cubicBezTo>
                    <a:cubicBezTo>
                      <a:pt x="221" y="331"/>
                      <a:pt x="218" y="333"/>
                      <a:pt x="215" y="334"/>
                    </a:cubicBezTo>
                    <a:cubicBezTo>
                      <a:pt x="214" y="334"/>
                      <a:pt x="214" y="334"/>
                      <a:pt x="214" y="334"/>
                    </a:cubicBezTo>
                    <a:cubicBezTo>
                      <a:pt x="208" y="337"/>
                      <a:pt x="201" y="338"/>
                      <a:pt x="195" y="341"/>
                    </a:cubicBezTo>
                    <a:cubicBezTo>
                      <a:pt x="192" y="342"/>
                      <a:pt x="188" y="344"/>
                      <a:pt x="185" y="345"/>
                    </a:cubicBezTo>
                    <a:cubicBezTo>
                      <a:pt x="183" y="346"/>
                      <a:pt x="181" y="346"/>
                      <a:pt x="178" y="347"/>
                    </a:cubicBezTo>
                    <a:moveTo>
                      <a:pt x="141" y="348"/>
                    </a:moveTo>
                    <a:cubicBezTo>
                      <a:pt x="137" y="348"/>
                      <a:pt x="133" y="348"/>
                      <a:pt x="129" y="347"/>
                    </a:cubicBezTo>
                    <a:cubicBezTo>
                      <a:pt x="131" y="347"/>
                      <a:pt x="134" y="346"/>
                      <a:pt x="136" y="345"/>
                    </a:cubicBezTo>
                    <a:cubicBezTo>
                      <a:pt x="143" y="342"/>
                      <a:pt x="150" y="340"/>
                      <a:pt x="157" y="338"/>
                    </a:cubicBezTo>
                    <a:cubicBezTo>
                      <a:pt x="169" y="335"/>
                      <a:pt x="181" y="331"/>
                      <a:pt x="193" y="326"/>
                    </a:cubicBezTo>
                    <a:cubicBezTo>
                      <a:pt x="189" y="328"/>
                      <a:pt x="186" y="330"/>
                      <a:pt x="182" y="332"/>
                    </a:cubicBezTo>
                    <a:cubicBezTo>
                      <a:pt x="169" y="338"/>
                      <a:pt x="155" y="343"/>
                      <a:pt x="141" y="348"/>
                    </a:cubicBezTo>
                    <a:moveTo>
                      <a:pt x="63" y="336"/>
                    </a:moveTo>
                    <a:cubicBezTo>
                      <a:pt x="65" y="336"/>
                      <a:pt x="66" y="335"/>
                      <a:pt x="67" y="335"/>
                    </a:cubicBezTo>
                    <a:cubicBezTo>
                      <a:pt x="71" y="333"/>
                      <a:pt x="75" y="331"/>
                      <a:pt x="79" y="330"/>
                    </a:cubicBezTo>
                    <a:cubicBezTo>
                      <a:pt x="84" y="328"/>
                      <a:pt x="90" y="326"/>
                      <a:pt x="95" y="324"/>
                    </a:cubicBezTo>
                    <a:cubicBezTo>
                      <a:pt x="85" y="328"/>
                      <a:pt x="74" y="333"/>
                      <a:pt x="63" y="336"/>
                    </a:cubicBezTo>
                    <a:moveTo>
                      <a:pt x="159" y="348"/>
                    </a:moveTo>
                    <a:cubicBezTo>
                      <a:pt x="160" y="348"/>
                      <a:pt x="160" y="347"/>
                      <a:pt x="161" y="347"/>
                    </a:cubicBezTo>
                    <a:cubicBezTo>
                      <a:pt x="164" y="345"/>
                      <a:pt x="167" y="344"/>
                      <a:pt x="170" y="343"/>
                    </a:cubicBezTo>
                    <a:cubicBezTo>
                      <a:pt x="175" y="341"/>
                      <a:pt x="179" y="339"/>
                      <a:pt x="184" y="338"/>
                    </a:cubicBezTo>
                    <a:cubicBezTo>
                      <a:pt x="194" y="334"/>
                      <a:pt x="204" y="329"/>
                      <a:pt x="214" y="325"/>
                    </a:cubicBezTo>
                    <a:cubicBezTo>
                      <a:pt x="214" y="324"/>
                      <a:pt x="214" y="324"/>
                      <a:pt x="214" y="324"/>
                    </a:cubicBezTo>
                    <a:cubicBezTo>
                      <a:pt x="215" y="325"/>
                      <a:pt x="217" y="325"/>
                      <a:pt x="218" y="326"/>
                    </a:cubicBezTo>
                    <a:cubicBezTo>
                      <a:pt x="199" y="334"/>
                      <a:pt x="181" y="343"/>
                      <a:pt x="161" y="347"/>
                    </a:cubicBezTo>
                    <a:cubicBezTo>
                      <a:pt x="160" y="347"/>
                      <a:pt x="160" y="348"/>
                      <a:pt x="159" y="348"/>
                    </a:cubicBezTo>
                    <a:cubicBezTo>
                      <a:pt x="159" y="348"/>
                      <a:pt x="159" y="348"/>
                      <a:pt x="159" y="348"/>
                    </a:cubicBezTo>
                    <a:moveTo>
                      <a:pt x="161" y="341"/>
                    </a:moveTo>
                    <a:cubicBezTo>
                      <a:pt x="167" y="339"/>
                      <a:pt x="173" y="337"/>
                      <a:pt x="179" y="334"/>
                    </a:cubicBezTo>
                    <a:cubicBezTo>
                      <a:pt x="184" y="332"/>
                      <a:pt x="190" y="328"/>
                      <a:pt x="195" y="326"/>
                    </a:cubicBezTo>
                    <a:cubicBezTo>
                      <a:pt x="199" y="325"/>
                      <a:pt x="203" y="324"/>
                      <a:pt x="207" y="322"/>
                    </a:cubicBezTo>
                    <a:cubicBezTo>
                      <a:pt x="209" y="322"/>
                      <a:pt x="211" y="323"/>
                      <a:pt x="213" y="324"/>
                    </a:cubicBezTo>
                    <a:cubicBezTo>
                      <a:pt x="201" y="327"/>
                      <a:pt x="189" y="333"/>
                      <a:pt x="177" y="336"/>
                    </a:cubicBezTo>
                    <a:cubicBezTo>
                      <a:pt x="172" y="338"/>
                      <a:pt x="166" y="340"/>
                      <a:pt x="161" y="341"/>
                    </a:cubicBezTo>
                    <a:moveTo>
                      <a:pt x="81" y="344"/>
                    </a:moveTo>
                    <a:cubicBezTo>
                      <a:pt x="78" y="343"/>
                      <a:pt x="76" y="343"/>
                      <a:pt x="73" y="343"/>
                    </a:cubicBezTo>
                    <a:cubicBezTo>
                      <a:pt x="91" y="339"/>
                      <a:pt x="109" y="332"/>
                      <a:pt x="126" y="327"/>
                    </a:cubicBezTo>
                    <a:cubicBezTo>
                      <a:pt x="135" y="324"/>
                      <a:pt x="143" y="321"/>
                      <a:pt x="152" y="319"/>
                    </a:cubicBezTo>
                    <a:cubicBezTo>
                      <a:pt x="144" y="322"/>
                      <a:pt x="135" y="325"/>
                      <a:pt x="127" y="328"/>
                    </a:cubicBezTo>
                    <a:cubicBezTo>
                      <a:pt x="112" y="333"/>
                      <a:pt x="96" y="338"/>
                      <a:pt x="81" y="344"/>
                    </a:cubicBezTo>
                    <a:cubicBezTo>
                      <a:pt x="81" y="344"/>
                      <a:pt x="81" y="344"/>
                      <a:pt x="81" y="344"/>
                    </a:cubicBezTo>
                    <a:moveTo>
                      <a:pt x="121" y="347"/>
                    </a:moveTo>
                    <a:cubicBezTo>
                      <a:pt x="119" y="347"/>
                      <a:pt x="117" y="347"/>
                      <a:pt x="114" y="347"/>
                    </a:cubicBezTo>
                    <a:cubicBezTo>
                      <a:pt x="128" y="342"/>
                      <a:pt x="142" y="338"/>
                      <a:pt x="156" y="333"/>
                    </a:cubicBezTo>
                    <a:cubicBezTo>
                      <a:pt x="169" y="329"/>
                      <a:pt x="182" y="322"/>
                      <a:pt x="196" y="319"/>
                    </a:cubicBezTo>
                    <a:cubicBezTo>
                      <a:pt x="194" y="319"/>
                      <a:pt x="191" y="321"/>
                      <a:pt x="188" y="322"/>
                    </a:cubicBezTo>
                    <a:cubicBezTo>
                      <a:pt x="184" y="324"/>
                      <a:pt x="180" y="326"/>
                      <a:pt x="176" y="327"/>
                    </a:cubicBezTo>
                    <a:cubicBezTo>
                      <a:pt x="169" y="330"/>
                      <a:pt x="162" y="332"/>
                      <a:pt x="155" y="334"/>
                    </a:cubicBezTo>
                    <a:cubicBezTo>
                      <a:pt x="144" y="338"/>
                      <a:pt x="131" y="340"/>
                      <a:pt x="121" y="347"/>
                    </a:cubicBezTo>
                    <a:moveTo>
                      <a:pt x="125" y="347"/>
                    </a:moveTo>
                    <a:cubicBezTo>
                      <a:pt x="124" y="347"/>
                      <a:pt x="124" y="347"/>
                      <a:pt x="123" y="347"/>
                    </a:cubicBezTo>
                    <a:cubicBezTo>
                      <a:pt x="125" y="346"/>
                      <a:pt x="128" y="344"/>
                      <a:pt x="129" y="344"/>
                    </a:cubicBezTo>
                    <a:cubicBezTo>
                      <a:pt x="132" y="342"/>
                      <a:pt x="136" y="341"/>
                      <a:pt x="139" y="340"/>
                    </a:cubicBezTo>
                    <a:cubicBezTo>
                      <a:pt x="145" y="338"/>
                      <a:pt x="151" y="336"/>
                      <a:pt x="157" y="335"/>
                    </a:cubicBezTo>
                    <a:cubicBezTo>
                      <a:pt x="171" y="330"/>
                      <a:pt x="185" y="326"/>
                      <a:pt x="198" y="319"/>
                    </a:cubicBezTo>
                    <a:cubicBezTo>
                      <a:pt x="198" y="319"/>
                      <a:pt x="198" y="319"/>
                      <a:pt x="198" y="319"/>
                    </a:cubicBezTo>
                    <a:cubicBezTo>
                      <a:pt x="199" y="319"/>
                      <a:pt x="201" y="319"/>
                      <a:pt x="202" y="320"/>
                    </a:cubicBezTo>
                    <a:cubicBezTo>
                      <a:pt x="203" y="320"/>
                      <a:pt x="204" y="321"/>
                      <a:pt x="205" y="321"/>
                    </a:cubicBezTo>
                    <a:cubicBezTo>
                      <a:pt x="192" y="326"/>
                      <a:pt x="179" y="331"/>
                      <a:pt x="165" y="335"/>
                    </a:cubicBezTo>
                    <a:cubicBezTo>
                      <a:pt x="158" y="337"/>
                      <a:pt x="151" y="339"/>
                      <a:pt x="144" y="341"/>
                    </a:cubicBezTo>
                    <a:cubicBezTo>
                      <a:pt x="137" y="343"/>
                      <a:pt x="131" y="346"/>
                      <a:pt x="125" y="347"/>
                    </a:cubicBezTo>
                    <a:moveTo>
                      <a:pt x="111" y="346"/>
                    </a:moveTo>
                    <a:cubicBezTo>
                      <a:pt x="108" y="346"/>
                      <a:pt x="104" y="346"/>
                      <a:pt x="100" y="346"/>
                    </a:cubicBezTo>
                    <a:cubicBezTo>
                      <a:pt x="106" y="345"/>
                      <a:pt x="111" y="343"/>
                      <a:pt x="117" y="341"/>
                    </a:cubicBezTo>
                    <a:cubicBezTo>
                      <a:pt x="124" y="338"/>
                      <a:pt x="132" y="337"/>
                      <a:pt x="140" y="334"/>
                    </a:cubicBezTo>
                    <a:cubicBezTo>
                      <a:pt x="156" y="329"/>
                      <a:pt x="171" y="323"/>
                      <a:pt x="187" y="319"/>
                    </a:cubicBezTo>
                    <a:cubicBezTo>
                      <a:pt x="189" y="319"/>
                      <a:pt x="190" y="318"/>
                      <a:pt x="192" y="318"/>
                    </a:cubicBezTo>
                    <a:cubicBezTo>
                      <a:pt x="192" y="318"/>
                      <a:pt x="192" y="318"/>
                      <a:pt x="192" y="318"/>
                    </a:cubicBezTo>
                    <a:cubicBezTo>
                      <a:pt x="192" y="318"/>
                      <a:pt x="187" y="319"/>
                      <a:pt x="186" y="320"/>
                    </a:cubicBezTo>
                    <a:cubicBezTo>
                      <a:pt x="182" y="321"/>
                      <a:pt x="178" y="323"/>
                      <a:pt x="174" y="324"/>
                    </a:cubicBezTo>
                    <a:cubicBezTo>
                      <a:pt x="166" y="327"/>
                      <a:pt x="158" y="330"/>
                      <a:pt x="151" y="333"/>
                    </a:cubicBezTo>
                    <a:cubicBezTo>
                      <a:pt x="138" y="337"/>
                      <a:pt x="124" y="340"/>
                      <a:pt x="111" y="346"/>
                    </a:cubicBezTo>
                    <a:moveTo>
                      <a:pt x="97" y="345"/>
                    </a:moveTo>
                    <a:cubicBezTo>
                      <a:pt x="97" y="345"/>
                      <a:pt x="96" y="345"/>
                      <a:pt x="95" y="345"/>
                    </a:cubicBezTo>
                    <a:cubicBezTo>
                      <a:pt x="92" y="345"/>
                      <a:pt x="88" y="345"/>
                      <a:pt x="85" y="344"/>
                    </a:cubicBezTo>
                    <a:cubicBezTo>
                      <a:pt x="99" y="342"/>
                      <a:pt x="113" y="337"/>
                      <a:pt x="127" y="332"/>
                    </a:cubicBezTo>
                    <a:cubicBezTo>
                      <a:pt x="143" y="327"/>
                      <a:pt x="159" y="322"/>
                      <a:pt x="175" y="318"/>
                    </a:cubicBezTo>
                    <a:cubicBezTo>
                      <a:pt x="173" y="318"/>
                      <a:pt x="170" y="319"/>
                      <a:pt x="168" y="320"/>
                    </a:cubicBezTo>
                    <a:cubicBezTo>
                      <a:pt x="160" y="323"/>
                      <a:pt x="151" y="327"/>
                      <a:pt x="143" y="330"/>
                    </a:cubicBezTo>
                    <a:cubicBezTo>
                      <a:pt x="128" y="336"/>
                      <a:pt x="112" y="338"/>
                      <a:pt x="98" y="345"/>
                    </a:cubicBezTo>
                    <a:cubicBezTo>
                      <a:pt x="97" y="345"/>
                      <a:pt x="97" y="345"/>
                      <a:pt x="97" y="345"/>
                    </a:cubicBezTo>
                    <a:moveTo>
                      <a:pt x="189" y="320"/>
                    </a:moveTo>
                    <a:cubicBezTo>
                      <a:pt x="191" y="319"/>
                      <a:pt x="192" y="318"/>
                      <a:pt x="194" y="317"/>
                    </a:cubicBezTo>
                    <a:cubicBezTo>
                      <a:pt x="194" y="317"/>
                      <a:pt x="194" y="317"/>
                      <a:pt x="194" y="317"/>
                    </a:cubicBezTo>
                    <a:cubicBezTo>
                      <a:pt x="195" y="317"/>
                      <a:pt x="196" y="318"/>
                      <a:pt x="197" y="318"/>
                    </a:cubicBezTo>
                    <a:cubicBezTo>
                      <a:pt x="194" y="318"/>
                      <a:pt x="191" y="319"/>
                      <a:pt x="189" y="320"/>
                    </a:cubicBezTo>
                    <a:moveTo>
                      <a:pt x="102" y="344"/>
                    </a:moveTo>
                    <a:cubicBezTo>
                      <a:pt x="101" y="344"/>
                      <a:pt x="107" y="342"/>
                      <a:pt x="108" y="342"/>
                    </a:cubicBezTo>
                    <a:cubicBezTo>
                      <a:pt x="111" y="341"/>
                      <a:pt x="115" y="340"/>
                      <a:pt x="118" y="339"/>
                    </a:cubicBezTo>
                    <a:cubicBezTo>
                      <a:pt x="126" y="337"/>
                      <a:pt x="133" y="335"/>
                      <a:pt x="141" y="332"/>
                    </a:cubicBezTo>
                    <a:cubicBezTo>
                      <a:pt x="156" y="326"/>
                      <a:pt x="170" y="320"/>
                      <a:pt x="186" y="315"/>
                    </a:cubicBezTo>
                    <a:cubicBezTo>
                      <a:pt x="186" y="315"/>
                      <a:pt x="186" y="315"/>
                      <a:pt x="186" y="315"/>
                    </a:cubicBezTo>
                    <a:cubicBezTo>
                      <a:pt x="188" y="315"/>
                      <a:pt x="190" y="316"/>
                      <a:pt x="193" y="317"/>
                    </a:cubicBezTo>
                    <a:cubicBezTo>
                      <a:pt x="178" y="320"/>
                      <a:pt x="163" y="325"/>
                      <a:pt x="149" y="330"/>
                    </a:cubicBezTo>
                    <a:cubicBezTo>
                      <a:pt x="141" y="333"/>
                      <a:pt x="134" y="335"/>
                      <a:pt x="127" y="337"/>
                    </a:cubicBezTo>
                    <a:cubicBezTo>
                      <a:pt x="119" y="339"/>
                      <a:pt x="112" y="342"/>
                      <a:pt x="104" y="344"/>
                    </a:cubicBezTo>
                    <a:cubicBezTo>
                      <a:pt x="103" y="344"/>
                      <a:pt x="102" y="344"/>
                      <a:pt x="102" y="344"/>
                    </a:cubicBezTo>
                    <a:moveTo>
                      <a:pt x="63" y="340"/>
                    </a:moveTo>
                    <a:cubicBezTo>
                      <a:pt x="62" y="340"/>
                      <a:pt x="62" y="339"/>
                      <a:pt x="61" y="339"/>
                    </a:cubicBezTo>
                    <a:cubicBezTo>
                      <a:pt x="60" y="339"/>
                      <a:pt x="60" y="338"/>
                      <a:pt x="60" y="338"/>
                    </a:cubicBezTo>
                    <a:cubicBezTo>
                      <a:pt x="75" y="334"/>
                      <a:pt x="89" y="327"/>
                      <a:pt x="104" y="322"/>
                    </a:cubicBezTo>
                    <a:cubicBezTo>
                      <a:pt x="112" y="320"/>
                      <a:pt x="120" y="318"/>
                      <a:pt x="128" y="316"/>
                    </a:cubicBezTo>
                    <a:cubicBezTo>
                      <a:pt x="131" y="315"/>
                      <a:pt x="135" y="314"/>
                      <a:pt x="139" y="313"/>
                    </a:cubicBezTo>
                    <a:cubicBezTo>
                      <a:pt x="140" y="313"/>
                      <a:pt x="141" y="313"/>
                      <a:pt x="142" y="312"/>
                    </a:cubicBezTo>
                    <a:cubicBezTo>
                      <a:pt x="129" y="318"/>
                      <a:pt x="115" y="322"/>
                      <a:pt x="102" y="327"/>
                    </a:cubicBezTo>
                    <a:cubicBezTo>
                      <a:pt x="97" y="328"/>
                      <a:pt x="93" y="329"/>
                      <a:pt x="89" y="331"/>
                    </a:cubicBezTo>
                    <a:cubicBezTo>
                      <a:pt x="80" y="334"/>
                      <a:pt x="72" y="337"/>
                      <a:pt x="63" y="340"/>
                    </a:cubicBezTo>
                    <a:moveTo>
                      <a:pt x="83" y="344"/>
                    </a:moveTo>
                    <a:cubicBezTo>
                      <a:pt x="85" y="343"/>
                      <a:pt x="88" y="342"/>
                      <a:pt x="90" y="341"/>
                    </a:cubicBezTo>
                    <a:cubicBezTo>
                      <a:pt x="94" y="340"/>
                      <a:pt x="98" y="339"/>
                      <a:pt x="102" y="337"/>
                    </a:cubicBezTo>
                    <a:cubicBezTo>
                      <a:pt x="111" y="335"/>
                      <a:pt x="119" y="332"/>
                      <a:pt x="128" y="329"/>
                    </a:cubicBezTo>
                    <a:cubicBezTo>
                      <a:pt x="135" y="326"/>
                      <a:pt x="143" y="323"/>
                      <a:pt x="151" y="321"/>
                    </a:cubicBezTo>
                    <a:cubicBezTo>
                      <a:pt x="154" y="320"/>
                      <a:pt x="157" y="319"/>
                      <a:pt x="160" y="318"/>
                    </a:cubicBezTo>
                    <a:cubicBezTo>
                      <a:pt x="165" y="316"/>
                      <a:pt x="170" y="315"/>
                      <a:pt x="174" y="312"/>
                    </a:cubicBezTo>
                    <a:cubicBezTo>
                      <a:pt x="177" y="313"/>
                      <a:pt x="181" y="314"/>
                      <a:pt x="184" y="314"/>
                    </a:cubicBezTo>
                    <a:cubicBezTo>
                      <a:pt x="168" y="318"/>
                      <a:pt x="153" y="323"/>
                      <a:pt x="137" y="328"/>
                    </a:cubicBezTo>
                    <a:cubicBezTo>
                      <a:pt x="121" y="333"/>
                      <a:pt x="105" y="340"/>
                      <a:pt x="88" y="343"/>
                    </a:cubicBezTo>
                    <a:cubicBezTo>
                      <a:pt x="86" y="343"/>
                      <a:pt x="85" y="343"/>
                      <a:pt x="83" y="344"/>
                    </a:cubicBezTo>
                    <a:moveTo>
                      <a:pt x="70" y="342"/>
                    </a:moveTo>
                    <a:cubicBezTo>
                      <a:pt x="69" y="342"/>
                      <a:pt x="66" y="341"/>
                      <a:pt x="65" y="341"/>
                    </a:cubicBezTo>
                    <a:cubicBezTo>
                      <a:pt x="74" y="337"/>
                      <a:pt x="84" y="333"/>
                      <a:pt x="94" y="330"/>
                    </a:cubicBezTo>
                    <a:cubicBezTo>
                      <a:pt x="102" y="328"/>
                      <a:pt x="109" y="326"/>
                      <a:pt x="117" y="324"/>
                    </a:cubicBezTo>
                    <a:cubicBezTo>
                      <a:pt x="124" y="322"/>
                      <a:pt x="132" y="319"/>
                      <a:pt x="140" y="317"/>
                    </a:cubicBezTo>
                    <a:cubicBezTo>
                      <a:pt x="143" y="316"/>
                      <a:pt x="146" y="315"/>
                      <a:pt x="150" y="313"/>
                    </a:cubicBezTo>
                    <a:cubicBezTo>
                      <a:pt x="151" y="313"/>
                      <a:pt x="152" y="313"/>
                      <a:pt x="153" y="312"/>
                    </a:cubicBezTo>
                    <a:cubicBezTo>
                      <a:pt x="141" y="318"/>
                      <a:pt x="127" y="321"/>
                      <a:pt x="114" y="326"/>
                    </a:cubicBezTo>
                    <a:cubicBezTo>
                      <a:pt x="107" y="328"/>
                      <a:pt x="100" y="332"/>
                      <a:pt x="92" y="334"/>
                    </a:cubicBezTo>
                    <a:cubicBezTo>
                      <a:pt x="85" y="336"/>
                      <a:pt x="77" y="339"/>
                      <a:pt x="70" y="342"/>
                    </a:cubicBezTo>
                    <a:moveTo>
                      <a:pt x="72" y="342"/>
                    </a:moveTo>
                    <a:cubicBezTo>
                      <a:pt x="79" y="341"/>
                      <a:pt x="87" y="337"/>
                      <a:pt x="94" y="334"/>
                    </a:cubicBezTo>
                    <a:cubicBezTo>
                      <a:pt x="102" y="332"/>
                      <a:pt x="110" y="328"/>
                      <a:pt x="118" y="325"/>
                    </a:cubicBezTo>
                    <a:cubicBezTo>
                      <a:pt x="132" y="321"/>
                      <a:pt x="147" y="317"/>
                      <a:pt x="160" y="309"/>
                    </a:cubicBezTo>
                    <a:cubicBezTo>
                      <a:pt x="164" y="310"/>
                      <a:pt x="168" y="311"/>
                      <a:pt x="172" y="312"/>
                    </a:cubicBezTo>
                    <a:cubicBezTo>
                      <a:pt x="168" y="314"/>
                      <a:pt x="163" y="315"/>
                      <a:pt x="158" y="317"/>
                    </a:cubicBezTo>
                    <a:cubicBezTo>
                      <a:pt x="155" y="318"/>
                      <a:pt x="152" y="318"/>
                      <a:pt x="149" y="319"/>
                    </a:cubicBezTo>
                    <a:cubicBezTo>
                      <a:pt x="141" y="321"/>
                      <a:pt x="132" y="324"/>
                      <a:pt x="124" y="326"/>
                    </a:cubicBezTo>
                    <a:cubicBezTo>
                      <a:pt x="107" y="332"/>
                      <a:pt x="90" y="338"/>
                      <a:pt x="72" y="342"/>
                    </a:cubicBezTo>
                    <a:moveTo>
                      <a:pt x="113" y="319"/>
                    </a:moveTo>
                    <a:cubicBezTo>
                      <a:pt x="121" y="316"/>
                      <a:pt x="129" y="313"/>
                      <a:pt x="137" y="309"/>
                    </a:cubicBezTo>
                    <a:cubicBezTo>
                      <a:pt x="140" y="310"/>
                      <a:pt x="143" y="310"/>
                      <a:pt x="146" y="310"/>
                    </a:cubicBezTo>
                    <a:cubicBezTo>
                      <a:pt x="135" y="314"/>
                      <a:pt x="124" y="316"/>
                      <a:pt x="113" y="319"/>
                    </a:cubicBezTo>
                    <a:moveTo>
                      <a:pt x="71" y="328"/>
                    </a:moveTo>
                    <a:cubicBezTo>
                      <a:pt x="84" y="323"/>
                      <a:pt x="98" y="320"/>
                      <a:pt x="111" y="316"/>
                    </a:cubicBezTo>
                    <a:cubicBezTo>
                      <a:pt x="118" y="314"/>
                      <a:pt x="124" y="312"/>
                      <a:pt x="130" y="310"/>
                    </a:cubicBezTo>
                    <a:cubicBezTo>
                      <a:pt x="131" y="310"/>
                      <a:pt x="132" y="309"/>
                      <a:pt x="133" y="309"/>
                    </a:cubicBezTo>
                    <a:cubicBezTo>
                      <a:pt x="134" y="309"/>
                      <a:pt x="134" y="309"/>
                      <a:pt x="135" y="309"/>
                    </a:cubicBezTo>
                    <a:cubicBezTo>
                      <a:pt x="133" y="310"/>
                      <a:pt x="132" y="311"/>
                      <a:pt x="131" y="311"/>
                    </a:cubicBezTo>
                    <a:cubicBezTo>
                      <a:pt x="108" y="321"/>
                      <a:pt x="83" y="326"/>
                      <a:pt x="61" y="336"/>
                    </a:cubicBezTo>
                    <a:cubicBezTo>
                      <a:pt x="63" y="334"/>
                      <a:pt x="68" y="329"/>
                      <a:pt x="69" y="329"/>
                    </a:cubicBezTo>
                    <a:cubicBezTo>
                      <a:pt x="70" y="328"/>
                      <a:pt x="70" y="328"/>
                      <a:pt x="71" y="328"/>
                    </a:cubicBezTo>
                    <a:cubicBezTo>
                      <a:pt x="71" y="328"/>
                      <a:pt x="71" y="328"/>
                      <a:pt x="71" y="328"/>
                    </a:cubicBezTo>
                    <a:moveTo>
                      <a:pt x="115" y="323"/>
                    </a:moveTo>
                    <a:cubicBezTo>
                      <a:pt x="126" y="320"/>
                      <a:pt x="137" y="315"/>
                      <a:pt x="148" y="310"/>
                    </a:cubicBezTo>
                    <a:cubicBezTo>
                      <a:pt x="148" y="310"/>
                      <a:pt x="149" y="310"/>
                      <a:pt x="149" y="310"/>
                    </a:cubicBezTo>
                    <a:cubicBezTo>
                      <a:pt x="151" y="310"/>
                      <a:pt x="154" y="310"/>
                      <a:pt x="156" y="309"/>
                    </a:cubicBezTo>
                    <a:cubicBezTo>
                      <a:pt x="157" y="309"/>
                      <a:pt x="157" y="309"/>
                      <a:pt x="157" y="309"/>
                    </a:cubicBezTo>
                    <a:cubicBezTo>
                      <a:pt x="158" y="309"/>
                      <a:pt x="158" y="309"/>
                      <a:pt x="158" y="309"/>
                    </a:cubicBezTo>
                    <a:cubicBezTo>
                      <a:pt x="144" y="315"/>
                      <a:pt x="129" y="319"/>
                      <a:pt x="115" y="323"/>
                    </a:cubicBezTo>
                    <a:moveTo>
                      <a:pt x="72" y="327"/>
                    </a:moveTo>
                    <a:cubicBezTo>
                      <a:pt x="82" y="320"/>
                      <a:pt x="93" y="317"/>
                      <a:pt x="104" y="314"/>
                    </a:cubicBezTo>
                    <a:cubicBezTo>
                      <a:pt x="112" y="312"/>
                      <a:pt x="121" y="311"/>
                      <a:pt x="129" y="309"/>
                    </a:cubicBezTo>
                    <a:cubicBezTo>
                      <a:pt x="130" y="309"/>
                      <a:pt x="130" y="309"/>
                      <a:pt x="130" y="309"/>
                    </a:cubicBezTo>
                    <a:cubicBezTo>
                      <a:pt x="122" y="311"/>
                      <a:pt x="115" y="314"/>
                      <a:pt x="107" y="316"/>
                    </a:cubicBezTo>
                    <a:cubicBezTo>
                      <a:pt x="95" y="319"/>
                      <a:pt x="84" y="322"/>
                      <a:pt x="72" y="327"/>
                    </a:cubicBezTo>
                    <a:moveTo>
                      <a:pt x="148" y="305"/>
                    </a:moveTo>
                    <a:cubicBezTo>
                      <a:pt x="150" y="304"/>
                      <a:pt x="153" y="303"/>
                      <a:pt x="155" y="302"/>
                    </a:cubicBezTo>
                    <a:cubicBezTo>
                      <a:pt x="155" y="303"/>
                      <a:pt x="154" y="305"/>
                      <a:pt x="154" y="306"/>
                    </a:cubicBezTo>
                    <a:cubicBezTo>
                      <a:pt x="153" y="306"/>
                      <a:pt x="153" y="306"/>
                      <a:pt x="153" y="306"/>
                    </a:cubicBezTo>
                    <a:cubicBezTo>
                      <a:pt x="153" y="306"/>
                      <a:pt x="153" y="305"/>
                      <a:pt x="153" y="305"/>
                    </a:cubicBezTo>
                    <a:cubicBezTo>
                      <a:pt x="153" y="305"/>
                      <a:pt x="153" y="305"/>
                      <a:pt x="153" y="305"/>
                    </a:cubicBezTo>
                    <a:cubicBezTo>
                      <a:pt x="153" y="305"/>
                      <a:pt x="153" y="305"/>
                      <a:pt x="153" y="305"/>
                    </a:cubicBezTo>
                    <a:cubicBezTo>
                      <a:pt x="152" y="305"/>
                      <a:pt x="152" y="305"/>
                      <a:pt x="151" y="305"/>
                    </a:cubicBezTo>
                    <a:cubicBezTo>
                      <a:pt x="150" y="305"/>
                      <a:pt x="149" y="305"/>
                      <a:pt x="149" y="305"/>
                    </a:cubicBezTo>
                    <a:cubicBezTo>
                      <a:pt x="149" y="305"/>
                      <a:pt x="148" y="305"/>
                      <a:pt x="148" y="305"/>
                    </a:cubicBezTo>
                    <a:moveTo>
                      <a:pt x="146" y="306"/>
                    </a:moveTo>
                    <a:cubicBezTo>
                      <a:pt x="142" y="306"/>
                      <a:pt x="138" y="306"/>
                      <a:pt x="135" y="306"/>
                    </a:cubicBezTo>
                    <a:cubicBezTo>
                      <a:pt x="138" y="305"/>
                      <a:pt x="141" y="304"/>
                      <a:pt x="143" y="304"/>
                    </a:cubicBezTo>
                    <a:cubicBezTo>
                      <a:pt x="147" y="303"/>
                      <a:pt x="150" y="302"/>
                      <a:pt x="153" y="302"/>
                    </a:cubicBezTo>
                    <a:cubicBezTo>
                      <a:pt x="151" y="302"/>
                      <a:pt x="148" y="304"/>
                      <a:pt x="146" y="305"/>
                    </a:cubicBezTo>
                    <a:cubicBezTo>
                      <a:pt x="146" y="306"/>
                      <a:pt x="146" y="306"/>
                      <a:pt x="146" y="306"/>
                    </a:cubicBezTo>
                    <a:moveTo>
                      <a:pt x="131" y="305"/>
                    </a:moveTo>
                    <a:cubicBezTo>
                      <a:pt x="131" y="304"/>
                      <a:pt x="131" y="304"/>
                      <a:pt x="131" y="304"/>
                    </a:cubicBezTo>
                    <a:cubicBezTo>
                      <a:pt x="131" y="304"/>
                      <a:pt x="131" y="304"/>
                      <a:pt x="130" y="303"/>
                    </a:cubicBezTo>
                    <a:cubicBezTo>
                      <a:pt x="137" y="303"/>
                      <a:pt x="143" y="300"/>
                      <a:pt x="150" y="299"/>
                    </a:cubicBezTo>
                    <a:cubicBezTo>
                      <a:pt x="151" y="299"/>
                      <a:pt x="151" y="298"/>
                      <a:pt x="151" y="298"/>
                    </a:cubicBezTo>
                    <a:cubicBezTo>
                      <a:pt x="152" y="298"/>
                      <a:pt x="151" y="299"/>
                      <a:pt x="150" y="299"/>
                    </a:cubicBezTo>
                    <a:cubicBezTo>
                      <a:pt x="148" y="300"/>
                      <a:pt x="147" y="300"/>
                      <a:pt x="147" y="300"/>
                    </a:cubicBezTo>
                    <a:cubicBezTo>
                      <a:pt x="145" y="301"/>
                      <a:pt x="143" y="301"/>
                      <a:pt x="141" y="302"/>
                    </a:cubicBezTo>
                    <a:cubicBezTo>
                      <a:pt x="137" y="303"/>
                      <a:pt x="134" y="304"/>
                      <a:pt x="131" y="305"/>
                    </a:cubicBezTo>
                    <a:moveTo>
                      <a:pt x="130" y="301"/>
                    </a:moveTo>
                    <a:cubicBezTo>
                      <a:pt x="130" y="301"/>
                      <a:pt x="130" y="300"/>
                      <a:pt x="130" y="299"/>
                    </a:cubicBezTo>
                    <a:cubicBezTo>
                      <a:pt x="133" y="299"/>
                      <a:pt x="137" y="299"/>
                      <a:pt x="140" y="298"/>
                    </a:cubicBezTo>
                    <a:cubicBezTo>
                      <a:pt x="137" y="299"/>
                      <a:pt x="133" y="300"/>
                      <a:pt x="130" y="301"/>
                    </a:cubicBezTo>
                    <a:moveTo>
                      <a:pt x="130" y="302"/>
                    </a:moveTo>
                    <a:cubicBezTo>
                      <a:pt x="130" y="302"/>
                      <a:pt x="130" y="302"/>
                      <a:pt x="130" y="302"/>
                    </a:cubicBezTo>
                    <a:cubicBezTo>
                      <a:pt x="134" y="302"/>
                      <a:pt x="139" y="299"/>
                      <a:pt x="142" y="298"/>
                    </a:cubicBezTo>
                    <a:cubicBezTo>
                      <a:pt x="146" y="297"/>
                      <a:pt x="150" y="296"/>
                      <a:pt x="154" y="294"/>
                    </a:cubicBezTo>
                    <a:cubicBezTo>
                      <a:pt x="155" y="296"/>
                      <a:pt x="155" y="299"/>
                      <a:pt x="155" y="301"/>
                    </a:cubicBezTo>
                    <a:cubicBezTo>
                      <a:pt x="151" y="301"/>
                      <a:pt x="147" y="302"/>
                      <a:pt x="143" y="303"/>
                    </a:cubicBezTo>
                    <a:cubicBezTo>
                      <a:pt x="141" y="303"/>
                      <a:pt x="139" y="304"/>
                      <a:pt x="137" y="304"/>
                    </a:cubicBezTo>
                    <a:cubicBezTo>
                      <a:pt x="137" y="304"/>
                      <a:pt x="134" y="305"/>
                      <a:pt x="133" y="305"/>
                    </a:cubicBezTo>
                    <a:cubicBezTo>
                      <a:pt x="132" y="305"/>
                      <a:pt x="132" y="305"/>
                      <a:pt x="132" y="305"/>
                    </a:cubicBezTo>
                    <a:cubicBezTo>
                      <a:pt x="133" y="305"/>
                      <a:pt x="133" y="305"/>
                      <a:pt x="133" y="305"/>
                    </a:cubicBezTo>
                    <a:cubicBezTo>
                      <a:pt x="140" y="303"/>
                      <a:pt x="147" y="302"/>
                      <a:pt x="153" y="298"/>
                    </a:cubicBezTo>
                    <a:cubicBezTo>
                      <a:pt x="153" y="298"/>
                      <a:pt x="153" y="297"/>
                      <a:pt x="153" y="297"/>
                    </a:cubicBezTo>
                    <a:cubicBezTo>
                      <a:pt x="153" y="297"/>
                      <a:pt x="153" y="297"/>
                      <a:pt x="153" y="297"/>
                    </a:cubicBezTo>
                    <a:cubicBezTo>
                      <a:pt x="145" y="298"/>
                      <a:pt x="138" y="302"/>
                      <a:pt x="130" y="302"/>
                    </a:cubicBezTo>
                    <a:moveTo>
                      <a:pt x="130" y="297"/>
                    </a:moveTo>
                    <a:cubicBezTo>
                      <a:pt x="130" y="297"/>
                      <a:pt x="130" y="296"/>
                      <a:pt x="131" y="295"/>
                    </a:cubicBezTo>
                    <a:cubicBezTo>
                      <a:pt x="136" y="294"/>
                      <a:pt x="141" y="292"/>
                      <a:pt x="147" y="291"/>
                    </a:cubicBezTo>
                    <a:cubicBezTo>
                      <a:pt x="145" y="292"/>
                      <a:pt x="143" y="292"/>
                      <a:pt x="141" y="293"/>
                    </a:cubicBezTo>
                    <a:cubicBezTo>
                      <a:pt x="137" y="295"/>
                      <a:pt x="134" y="296"/>
                      <a:pt x="130" y="297"/>
                    </a:cubicBezTo>
                    <a:moveTo>
                      <a:pt x="130" y="299"/>
                    </a:moveTo>
                    <a:cubicBezTo>
                      <a:pt x="130" y="298"/>
                      <a:pt x="130" y="298"/>
                      <a:pt x="130" y="298"/>
                    </a:cubicBezTo>
                    <a:cubicBezTo>
                      <a:pt x="134" y="298"/>
                      <a:pt x="138" y="295"/>
                      <a:pt x="141" y="294"/>
                    </a:cubicBezTo>
                    <a:cubicBezTo>
                      <a:pt x="145" y="292"/>
                      <a:pt x="149" y="291"/>
                      <a:pt x="153" y="289"/>
                    </a:cubicBezTo>
                    <a:cubicBezTo>
                      <a:pt x="154" y="290"/>
                      <a:pt x="154" y="292"/>
                      <a:pt x="154" y="293"/>
                    </a:cubicBezTo>
                    <a:cubicBezTo>
                      <a:pt x="154" y="293"/>
                      <a:pt x="154" y="293"/>
                      <a:pt x="154" y="293"/>
                    </a:cubicBezTo>
                    <a:cubicBezTo>
                      <a:pt x="146" y="295"/>
                      <a:pt x="138" y="298"/>
                      <a:pt x="130" y="299"/>
                    </a:cubicBezTo>
                    <a:moveTo>
                      <a:pt x="131" y="294"/>
                    </a:moveTo>
                    <a:cubicBezTo>
                      <a:pt x="131" y="293"/>
                      <a:pt x="132" y="291"/>
                      <a:pt x="132" y="290"/>
                    </a:cubicBezTo>
                    <a:cubicBezTo>
                      <a:pt x="135" y="289"/>
                      <a:pt x="138" y="289"/>
                      <a:pt x="141" y="288"/>
                    </a:cubicBezTo>
                    <a:cubicBezTo>
                      <a:pt x="143" y="287"/>
                      <a:pt x="144" y="287"/>
                      <a:pt x="146" y="286"/>
                    </a:cubicBezTo>
                    <a:cubicBezTo>
                      <a:pt x="147" y="286"/>
                      <a:pt x="149" y="285"/>
                      <a:pt x="150" y="285"/>
                    </a:cubicBezTo>
                    <a:cubicBezTo>
                      <a:pt x="150" y="285"/>
                      <a:pt x="149" y="285"/>
                      <a:pt x="148" y="286"/>
                    </a:cubicBezTo>
                    <a:cubicBezTo>
                      <a:pt x="142" y="288"/>
                      <a:pt x="136" y="291"/>
                      <a:pt x="131" y="294"/>
                    </a:cubicBezTo>
                    <a:moveTo>
                      <a:pt x="132" y="294"/>
                    </a:moveTo>
                    <a:cubicBezTo>
                      <a:pt x="132" y="294"/>
                      <a:pt x="132" y="294"/>
                      <a:pt x="133" y="294"/>
                    </a:cubicBezTo>
                    <a:cubicBezTo>
                      <a:pt x="135" y="293"/>
                      <a:pt x="136" y="292"/>
                      <a:pt x="138" y="291"/>
                    </a:cubicBezTo>
                    <a:cubicBezTo>
                      <a:pt x="143" y="289"/>
                      <a:pt x="147" y="287"/>
                      <a:pt x="152" y="285"/>
                    </a:cubicBezTo>
                    <a:cubicBezTo>
                      <a:pt x="152" y="285"/>
                      <a:pt x="152" y="285"/>
                      <a:pt x="152" y="285"/>
                    </a:cubicBezTo>
                    <a:cubicBezTo>
                      <a:pt x="152" y="286"/>
                      <a:pt x="153" y="287"/>
                      <a:pt x="153" y="288"/>
                    </a:cubicBezTo>
                    <a:cubicBezTo>
                      <a:pt x="146" y="290"/>
                      <a:pt x="139" y="292"/>
                      <a:pt x="132" y="294"/>
                    </a:cubicBezTo>
                    <a:cubicBezTo>
                      <a:pt x="132" y="294"/>
                      <a:pt x="132" y="294"/>
                      <a:pt x="132" y="294"/>
                    </a:cubicBezTo>
                    <a:moveTo>
                      <a:pt x="133" y="288"/>
                    </a:moveTo>
                    <a:cubicBezTo>
                      <a:pt x="133" y="287"/>
                      <a:pt x="133" y="286"/>
                      <a:pt x="134" y="286"/>
                    </a:cubicBezTo>
                    <a:cubicBezTo>
                      <a:pt x="138" y="285"/>
                      <a:pt x="144" y="284"/>
                      <a:pt x="147" y="282"/>
                    </a:cubicBezTo>
                    <a:cubicBezTo>
                      <a:pt x="143" y="285"/>
                      <a:pt x="137" y="286"/>
                      <a:pt x="133" y="288"/>
                    </a:cubicBezTo>
                    <a:moveTo>
                      <a:pt x="135" y="283"/>
                    </a:moveTo>
                    <a:cubicBezTo>
                      <a:pt x="135" y="283"/>
                      <a:pt x="135" y="282"/>
                      <a:pt x="135" y="281"/>
                    </a:cubicBezTo>
                    <a:cubicBezTo>
                      <a:pt x="138" y="281"/>
                      <a:pt x="140" y="281"/>
                      <a:pt x="143" y="280"/>
                    </a:cubicBezTo>
                    <a:cubicBezTo>
                      <a:pt x="143" y="280"/>
                      <a:pt x="144" y="280"/>
                      <a:pt x="145" y="279"/>
                    </a:cubicBezTo>
                    <a:cubicBezTo>
                      <a:pt x="144" y="280"/>
                      <a:pt x="144" y="280"/>
                      <a:pt x="144" y="280"/>
                    </a:cubicBezTo>
                    <a:cubicBezTo>
                      <a:pt x="141" y="281"/>
                      <a:pt x="138" y="282"/>
                      <a:pt x="135" y="283"/>
                    </a:cubicBezTo>
                    <a:moveTo>
                      <a:pt x="134" y="285"/>
                    </a:moveTo>
                    <a:cubicBezTo>
                      <a:pt x="134" y="284"/>
                      <a:pt x="134" y="284"/>
                      <a:pt x="134" y="284"/>
                    </a:cubicBezTo>
                    <a:cubicBezTo>
                      <a:pt x="139" y="282"/>
                      <a:pt x="145" y="281"/>
                      <a:pt x="149" y="278"/>
                    </a:cubicBezTo>
                    <a:cubicBezTo>
                      <a:pt x="150" y="278"/>
                      <a:pt x="150" y="278"/>
                      <a:pt x="150" y="278"/>
                    </a:cubicBezTo>
                    <a:cubicBezTo>
                      <a:pt x="150" y="278"/>
                      <a:pt x="150" y="278"/>
                      <a:pt x="150" y="278"/>
                    </a:cubicBezTo>
                    <a:cubicBezTo>
                      <a:pt x="150" y="280"/>
                      <a:pt x="151" y="282"/>
                      <a:pt x="152" y="284"/>
                    </a:cubicBezTo>
                    <a:cubicBezTo>
                      <a:pt x="152" y="284"/>
                      <a:pt x="152" y="284"/>
                      <a:pt x="152" y="284"/>
                    </a:cubicBezTo>
                    <a:cubicBezTo>
                      <a:pt x="145" y="285"/>
                      <a:pt x="139" y="287"/>
                      <a:pt x="133" y="289"/>
                    </a:cubicBezTo>
                    <a:cubicBezTo>
                      <a:pt x="135" y="288"/>
                      <a:pt x="139" y="286"/>
                      <a:pt x="141" y="285"/>
                    </a:cubicBezTo>
                    <a:cubicBezTo>
                      <a:pt x="144" y="284"/>
                      <a:pt x="147" y="283"/>
                      <a:pt x="149" y="282"/>
                    </a:cubicBezTo>
                    <a:cubicBezTo>
                      <a:pt x="150" y="282"/>
                      <a:pt x="150" y="281"/>
                      <a:pt x="149" y="281"/>
                    </a:cubicBezTo>
                    <a:cubicBezTo>
                      <a:pt x="149" y="281"/>
                      <a:pt x="149" y="281"/>
                      <a:pt x="149" y="281"/>
                    </a:cubicBezTo>
                    <a:cubicBezTo>
                      <a:pt x="146" y="282"/>
                      <a:pt x="144" y="282"/>
                      <a:pt x="141" y="283"/>
                    </a:cubicBezTo>
                    <a:cubicBezTo>
                      <a:pt x="139" y="283"/>
                      <a:pt x="136" y="284"/>
                      <a:pt x="134" y="285"/>
                    </a:cubicBezTo>
                    <a:moveTo>
                      <a:pt x="136" y="280"/>
                    </a:moveTo>
                    <a:cubicBezTo>
                      <a:pt x="136" y="280"/>
                      <a:pt x="136" y="279"/>
                      <a:pt x="136" y="278"/>
                    </a:cubicBezTo>
                    <a:cubicBezTo>
                      <a:pt x="137" y="278"/>
                      <a:pt x="137" y="278"/>
                      <a:pt x="138" y="278"/>
                    </a:cubicBezTo>
                    <a:cubicBezTo>
                      <a:pt x="140" y="278"/>
                      <a:pt x="142" y="278"/>
                      <a:pt x="145" y="278"/>
                    </a:cubicBezTo>
                    <a:cubicBezTo>
                      <a:pt x="146" y="278"/>
                      <a:pt x="147" y="278"/>
                      <a:pt x="148" y="278"/>
                    </a:cubicBezTo>
                    <a:cubicBezTo>
                      <a:pt x="144" y="279"/>
                      <a:pt x="140" y="280"/>
                      <a:pt x="136" y="280"/>
                    </a:cubicBezTo>
                    <a:moveTo>
                      <a:pt x="81" y="275"/>
                    </a:moveTo>
                    <a:cubicBezTo>
                      <a:pt x="81" y="275"/>
                      <a:pt x="80" y="275"/>
                      <a:pt x="79" y="274"/>
                    </a:cubicBezTo>
                    <a:cubicBezTo>
                      <a:pt x="77" y="271"/>
                      <a:pt x="83" y="264"/>
                      <a:pt x="84" y="262"/>
                    </a:cubicBezTo>
                    <a:cubicBezTo>
                      <a:pt x="86" y="260"/>
                      <a:pt x="88" y="257"/>
                      <a:pt x="89" y="254"/>
                    </a:cubicBezTo>
                    <a:cubicBezTo>
                      <a:pt x="91" y="255"/>
                      <a:pt x="92" y="255"/>
                      <a:pt x="94" y="256"/>
                    </a:cubicBezTo>
                    <a:cubicBezTo>
                      <a:pt x="92" y="261"/>
                      <a:pt x="86" y="275"/>
                      <a:pt x="81" y="275"/>
                    </a:cubicBezTo>
                    <a:moveTo>
                      <a:pt x="132" y="204"/>
                    </a:moveTo>
                    <a:cubicBezTo>
                      <a:pt x="133" y="203"/>
                      <a:pt x="133" y="203"/>
                      <a:pt x="133" y="203"/>
                    </a:cubicBezTo>
                    <a:cubicBezTo>
                      <a:pt x="132" y="204"/>
                      <a:pt x="132" y="204"/>
                      <a:pt x="132" y="204"/>
                    </a:cubicBezTo>
                    <a:moveTo>
                      <a:pt x="134" y="203"/>
                    </a:moveTo>
                    <a:cubicBezTo>
                      <a:pt x="135" y="202"/>
                      <a:pt x="135" y="202"/>
                      <a:pt x="135" y="202"/>
                    </a:cubicBezTo>
                    <a:cubicBezTo>
                      <a:pt x="134" y="203"/>
                      <a:pt x="134" y="203"/>
                      <a:pt x="134" y="203"/>
                    </a:cubicBezTo>
                    <a:moveTo>
                      <a:pt x="139" y="218"/>
                    </a:moveTo>
                    <a:cubicBezTo>
                      <a:pt x="138" y="218"/>
                      <a:pt x="138" y="217"/>
                      <a:pt x="141" y="216"/>
                    </a:cubicBezTo>
                    <a:cubicBezTo>
                      <a:pt x="144" y="215"/>
                      <a:pt x="147" y="214"/>
                      <a:pt x="150" y="212"/>
                    </a:cubicBezTo>
                    <a:cubicBezTo>
                      <a:pt x="157" y="209"/>
                      <a:pt x="164" y="206"/>
                      <a:pt x="172" y="203"/>
                    </a:cubicBezTo>
                    <a:cubicBezTo>
                      <a:pt x="173" y="203"/>
                      <a:pt x="175" y="202"/>
                      <a:pt x="176" y="202"/>
                    </a:cubicBezTo>
                    <a:cubicBezTo>
                      <a:pt x="172" y="204"/>
                      <a:pt x="167" y="207"/>
                      <a:pt x="163" y="210"/>
                    </a:cubicBezTo>
                    <a:cubicBezTo>
                      <a:pt x="162" y="210"/>
                      <a:pt x="162" y="210"/>
                      <a:pt x="162" y="210"/>
                    </a:cubicBezTo>
                    <a:cubicBezTo>
                      <a:pt x="157" y="211"/>
                      <a:pt x="151" y="213"/>
                      <a:pt x="146" y="215"/>
                    </a:cubicBezTo>
                    <a:cubicBezTo>
                      <a:pt x="144" y="216"/>
                      <a:pt x="143" y="217"/>
                      <a:pt x="142" y="217"/>
                    </a:cubicBezTo>
                    <a:cubicBezTo>
                      <a:pt x="141" y="217"/>
                      <a:pt x="140" y="218"/>
                      <a:pt x="139" y="218"/>
                    </a:cubicBezTo>
                    <a:moveTo>
                      <a:pt x="141" y="220"/>
                    </a:moveTo>
                    <a:cubicBezTo>
                      <a:pt x="140" y="220"/>
                      <a:pt x="139" y="220"/>
                      <a:pt x="138" y="220"/>
                    </a:cubicBezTo>
                    <a:cubicBezTo>
                      <a:pt x="135" y="220"/>
                      <a:pt x="133" y="218"/>
                      <a:pt x="132" y="216"/>
                    </a:cubicBezTo>
                    <a:cubicBezTo>
                      <a:pt x="141" y="215"/>
                      <a:pt x="149" y="211"/>
                      <a:pt x="158" y="207"/>
                    </a:cubicBezTo>
                    <a:cubicBezTo>
                      <a:pt x="163" y="205"/>
                      <a:pt x="168" y="203"/>
                      <a:pt x="174" y="201"/>
                    </a:cubicBezTo>
                    <a:cubicBezTo>
                      <a:pt x="177" y="200"/>
                      <a:pt x="181" y="199"/>
                      <a:pt x="184" y="198"/>
                    </a:cubicBezTo>
                    <a:cubicBezTo>
                      <a:pt x="183" y="199"/>
                      <a:pt x="182" y="199"/>
                      <a:pt x="182" y="199"/>
                    </a:cubicBezTo>
                    <a:cubicBezTo>
                      <a:pt x="179" y="200"/>
                      <a:pt x="176" y="201"/>
                      <a:pt x="174" y="202"/>
                    </a:cubicBezTo>
                    <a:cubicBezTo>
                      <a:pt x="168" y="204"/>
                      <a:pt x="163" y="206"/>
                      <a:pt x="157" y="208"/>
                    </a:cubicBezTo>
                    <a:cubicBezTo>
                      <a:pt x="153" y="210"/>
                      <a:pt x="149" y="212"/>
                      <a:pt x="146" y="213"/>
                    </a:cubicBezTo>
                    <a:cubicBezTo>
                      <a:pt x="142" y="215"/>
                      <a:pt x="139" y="216"/>
                      <a:pt x="136" y="218"/>
                    </a:cubicBezTo>
                    <a:cubicBezTo>
                      <a:pt x="136" y="219"/>
                      <a:pt x="136" y="219"/>
                      <a:pt x="136" y="219"/>
                    </a:cubicBezTo>
                    <a:cubicBezTo>
                      <a:pt x="137" y="219"/>
                      <a:pt x="137" y="219"/>
                      <a:pt x="138" y="219"/>
                    </a:cubicBezTo>
                    <a:cubicBezTo>
                      <a:pt x="140" y="219"/>
                      <a:pt x="141" y="218"/>
                      <a:pt x="143" y="218"/>
                    </a:cubicBezTo>
                    <a:cubicBezTo>
                      <a:pt x="148" y="216"/>
                      <a:pt x="152" y="214"/>
                      <a:pt x="157" y="212"/>
                    </a:cubicBezTo>
                    <a:cubicBezTo>
                      <a:pt x="156" y="212"/>
                      <a:pt x="156" y="212"/>
                      <a:pt x="156" y="212"/>
                    </a:cubicBezTo>
                    <a:cubicBezTo>
                      <a:pt x="156" y="212"/>
                      <a:pt x="157" y="212"/>
                      <a:pt x="158" y="212"/>
                    </a:cubicBezTo>
                    <a:cubicBezTo>
                      <a:pt x="159" y="211"/>
                      <a:pt x="160" y="211"/>
                      <a:pt x="160" y="211"/>
                    </a:cubicBezTo>
                    <a:cubicBezTo>
                      <a:pt x="161" y="211"/>
                      <a:pt x="160" y="211"/>
                      <a:pt x="160" y="211"/>
                    </a:cubicBezTo>
                    <a:cubicBezTo>
                      <a:pt x="158" y="213"/>
                      <a:pt x="155" y="213"/>
                      <a:pt x="153" y="214"/>
                    </a:cubicBezTo>
                    <a:cubicBezTo>
                      <a:pt x="150" y="215"/>
                      <a:pt x="147" y="216"/>
                      <a:pt x="146" y="218"/>
                    </a:cubicBezTo>
                    <a:cubicBezTo>
                      <a:pt x="145" y="219"/>
                      <a:pt x="145" y="219"/>
                      <a:pt x="146" y="219"/>
                    </a:cubicBezTo>
                    <a:cubicBezTo>
                      <a:pt x="147" y="219"/>
                      <a:pt x="147" y="219"/>
                      <a:pt x="147" y="219"/>
                    </a:cubicBezTo>
                    <a:cubicBezTo>
                      <a:pt x="147" y="219"/>
                      <a:pt x="147" y="218"/>
                      <a:pt x="147" y="218"/>
                    </a:cubicBezTo>
                    <a:cubicBezTo>
                      <a:pt x="152" y="216"/>
                      <a:pt x="152" y="216"/>
                      <a:pt x="152" y="216"/>
                    </a:cubicBezTo>
                    <a:cubicBezTo>
                      <a:pt x="153" y="215"/>
                      <a:pt x="155" y="215"/>
                      <a:pt x="156" y="214"/>
                    </a:cubicBezTo>
                    <a:cubicBezTo>
                      <a:pt x="157" y="214"/>
                      <a:pt x="158" y="213"/>
                      <a:pt x="159" y="213"/>
                    </a:cubicBezTo>
                    <a:cubicBezTo>
                      <a:pt x="154" y="217"/>
                      <a:pt x="147" y="220"/>
                      <a:pt x="141" y="220"/>
                    </a:cubicBezTo>
                    <a:moveTo>
                      <a:pt x="131" y="214"/>
                    </a:moveTo>
                    <a:cubicBezTo>
                      <a:pt x="131" y="213"/>
                      <a:pt x="131" y="212"/>
                      <a:pt x="130" y="211"/>
                    </a:cubicBezTo>
                    <a:cubicBezTo>
                      <a:pt x="135" y="209"/>
                      <a:pt x="140" y="207"/>
                      <a:pt x="144" y="205"/>
                    </a:cubicBezTo>
                    <a:cubicBezTo>
                      <a:pt x="151" y="202"/>
                      <a:pt x="158" y="201"/>
                      <a:pt x="164" y="199"/>
                    </a:cubicBezTo>
                    <a:cubicBezTo>
                      <a:pt x="170" y="197"/>
                      <a:pt x="175" y="195"/>
                      <a:pt x="180" y="193"/>
                    </a:cubicBezTo>
                    <a:cubicBezTo>
                      <a:pt x="179" y="194"/>
                      <a:pt x="178" y="194"/>
                      <a:pt x="177" y="194"/>
                    </a:cubicBezTo>
                    <a:cubicBezTo>
                      <a:pt x="171" y="197"/>
                      <a:pt x="165" y="199"/>
                      <a:pt x="159" y="201"/>
                    </a:cubicBezTo>
                    <a:cubicBezTo>
                      <a:pt x="153" y="204"/>
                      <a:pt x="147" y="207"/>
                      <a:pt x="141" y="210"/>
                    </a:cubicBezTo>
                    <a:cubicBezTo>
                      <a:pt x="138" y="211"/>
                      <a:pt x="134" y="212"/>
                      <a:pt x="131" y="214"/>
                    </a:cubicBezTo>
                    <a:moveTo>
                      <a:pt x="130" y="209"/>
                    </a:moveTo>
                    <a:cubicBezTo>
                      <a:pt x="130" y="208"/>
                      <a:pt x="130" y="206"/>
                      <a:pt x="130" y="205"/>
                    </a:cubicBezTo>
                    <a:cubicBezTo>
                      <a:pt x="142" y="201"/>
                      <a:pt x="154" y="196"/>
                      <a:pt x="166" y="192"/>
                    </a:cubicBezTo>
                    <a:cubicBezTo>
                      <a:pt x="169" y="191"/>
                      <a:pt x="172" y="190"/>
                      <a:pt x="175" y="189"/>
                    </a:cubicBezTo>
                    <a:cubicBezTo>
                      <a:pt x="170" y="191"/>
                      <a:pt x="165" y="193"/>
                      <a:pt x="160" y="195"/>
                    </a:cubicBezTo>
                    <a:cubicBezTo>
                      <a:pt x="152" y="198"/>
                      <a:pt x="145" y="201"/>
                      <a:pt x="138" y="204"/>
                    </a:cubicBezTo>
                    <a:cubicBezTo>
                      <a:pt x="135" y="205"/>
                      <a:pt x="132" y="207"/>
                      <a:pt x="130" y="209"/>
                    </a:cubicBezTo>
                    <a:moveTo>
                      <a:pt x="135" y="215"/>
                    </a:moveTo>
                    <a:cubicBezTo>
                      <a:pt x="134" y="215"/>
                      <a:pt x="134" y="214"/>
                      <a:pt x="133" y="214"/>
                    </a:cubicBezTo>
                    <a:cubicBezTo>
                      <a:pt x="134" y="214"/>
                      <a:pt x="135" y="213"/>
                      <a:pt x="137" y="213"/>
                    </a:cubicBezTo>
                    <a:cubicBezTo>
                      <a:pt x="147" y="209"/>
                      <a:pt x="156" y="204"/>
                      <a:pt x="166" y="200"/>
                    </a:cubicBezTo>
                    <a:cubicBezTo>
                      <a:pt x="177" y="196"/>
                      <a:pt x="188" y="193"/>
                      <a:pt x="198" y="187"/>
                    </a:cubicBezTo>
                    <a:cubicBezTo>
                      <a:pt x="196" y="191"/>
                      <a:pt x="193" y="194"/>
                      <a:pt x="189" y="196"/>
                    </a:cubicBezTo>
                    <a:cubicBezTo>
                      <a:pt x="179" y="198"/>
                      <a:pt x="169" y="201"/>
                      <a:pt x="159" y="205"/>
                    </a:cubicBezTo>
                    <a:cubicBezTo>
                      <a:pt x="155" y="207"/>
                      <a:pt x="150" y="210"/>
                      <a:pt x="145" y="211"/>
                    </a:cubicBezTo>
                    <a:cubicBezTo>
                      <a:pt x="143" y="213"/>
                      <a:pt x="140" y="213"/>
                      <a:pt x="137" y="214"/>
                    </a:cubicBezTo>
                    <a:cubicBezTo>
                      <a:pt x="136" y="214"/>
                      <a:pt x="136" y="215"/>
                      <a:pt x="135" y="215"/>
                    </a:cubicBezTo>
                    <a:moveTo>
                      <a:pt x="130" y="204"/>
                    </a:moveTo>
                    <a:cubicBezTo>
                      <a:pt x="130" y="202"/>
                      <a:pt x="130" y="200"/>
                      <a:pt x="130" y="199"/>
                    </a:cubicBezTo>
                    <a:cubicBezTo>
                      <a:pt x="137" y="197"/>
                      <a:pt x="143" y="194"/>
                      <a:pt x="150" y="191"/>
                    </a:cubicBezTo>
                    <a:cubicBezTo>
                      <a:pt x="159" y="188"/>
                      <a:pt x="168" y="185"/>
                      <a:pt x="177" y="182"/>
                    </a:cubicBezTo>
                    <a:cubicBezTo>
                      <a:pt x="179" y="181"/>
                      <a:pt x="181" y="181"/>
                      <a:pt x="184" y="180"/>
                    </a:cubicBezTo>
                    <a:cubicBezTo>
                      <a:pt x="181" y="181"/>
                      <a:pt x="178" y="183"/>
                      <a:pt x="175" y="184"/>
                    </a:cubicBezTo>
                    <a:cubicBezTo>
                      <a:pt x="167" y="188"/>
                      <a:pt x="159" y="192"/>
                      <a:pt x="150" y="195"/>
                    </a:cubicBezTo>
                    <a:cubicBezTo>
                      <a:pt x="144" y="198"/>
                      <a:pt x="136" y="200"/>
                      <a:pt x="130" y="204"/>
                    </a:cubicBezTo>
                    <a:moveTo>
                      <a:pt x="131" y="210"/>
                    </a:moveTo>
                    <a:cubicBezTo>
                      <a:pt x="132" y="209"/>
                      <a:pt x="133" y="207"/>
                      <a:pt x="134" y="207"/>
                    </a:cubicBezTo>
                    <a:cubicBezTo>
                      <a:pt x="147" y="201"/>
                      <a:pt x="160" y="196"/>
                      <a:pt x="173" y="191"/>
                    </a:cubicBezTo>
                    <a:cubicBezTo>
                      <a:pt x="178" y="189"/>
                      <a:pt x="184" y="186"/>
                      <a:pt x="190" y="184"/>
                    </a:cubicBezTo>
                    <a:cubicBezTo>
                      <a:pt x="190" y="184"/>
                      <a:pt x="191" y="183"/>
                      <a:pt x="192" y="183"/>
                    </a:cubicBezTo>
                    <a:cubicBezTo>
                      <a:pt x="195" y="182"/>
                      <a:pt x="197" y="181"/>
                      <a:pt x="199" y="180"/>
                    </a:cubicBezTo>
                    <a:cubicBezTo>
                      <a:pt x="199" y="180"/>
                      <a:pt x="199" y="181"/>
                      <a:pt x="199" y="181"/>
                    </a:cubicBezTo>
                    <a:cubicBezTo>
                      <a:pt x="199" y="183"/>
                      <a:pt x="198" y="185"/>
                      <a:pt x="198" y="187"/>
                    </a:cubicBezTo>
                    <a:cubicBezTo>
                      <a:pt x="197" y="187"/>
                      <a:pt x="197" y="187"/>
                      <a:pt x="197" y="187"/>
                    </a:cubicBezTo>
                    <a:cubicBezTo>
                      <a:pt x="186" y="192"/>
                      <a:pt x="173" y="195"/>
                      <a:pt x="162" y="198"/>
                    </a:cubicBezTo>
                    <a:cubicBezTo>
                      <a:pt x="155" y="200"/>
                      <a:pt x="148" y="202"/>
                      <a:pt x="142" y="205"/>
                    </a:cubicBezTo>
                    <a:cubicBezTo>
                      <a:pt x="140" y="205"/>
                      <a:pt x="138" y="206"/>
                      <a:pt x="136" y="207"/>
                    </a:cubicBezTo>
                    <a:cubicBezTo>
                      <a:pt x="135" y="208"/>
                      <a:pt x="133" y="209"/>
                      <a:pt x="131" y="210"/>
                    </a:cubicBezTo>
                    <a:moveTo>
                      <a:pt x="149" y="197"/>
                    </a:moveTo>
                    <a:cubicBezTo>
                      <a:pt x="161" y="192"/>
                      <a:pt x="173" y="187"/>
                      <a:pt x="184" y="181"/>
                    </a:cubicBezTo>
                    <a:cubicBezTo>
                      <a:pt x="186" y="180"/>
                      <a:pt x="188" y="179"/>
                      <a:pt x="189" y="178"/>
                    </a:cubicBezTo>
                    <a:cubicBezTo>
                      <a:pt x="193" y="177"/>
                      <a:pt x="196" y="176"/>
                      <a:pt x="199" y="175"/>
                    </a:cubicBezTo>
                    <a:cubicBezTo>
                      <a:pt x="200" y="175"/>
                      <a:pt x="200" y="175"/>
                      <a:pt x="200" y="175"/>
                    </a:cubicBezTo>
                    <a:cubicBezTo>
                      <a:pt x="199" y="176"/>
                      <a:pt x="199" y="177"/>
                      <a:pt x="199" y="179"/>
                    </a:cubicBezTo>
                    <a:cubicBezTo>
                      <a:pt x="198" y="179"/>
                      <a:pt x="198" y="179"/>
                      <a:pt x="197" y="179"/>
                    </a:cubicBezTo>
                    <a:cubicBezTo>
                      <a:pt x="197" y="179"/>
                      <a:pt x="197" y="179"/>
                      <a:pt x="197" y="179"/>
                    </a:cubicBezTo>
                    <a:cubicBezTo>
                      <a:pt x="196" y="179"/>
                      <a:pt x="196" y="180"/>
                      <a:pt x="195" y="180"/>
                    </a:cubicBezTo>
                    <a:cubicBezTo>
                      <a:pt x="193" y="182"/>
                      <a:pt x="190" y="183"/>
                      <a:pt x="187" y="184"/>
                    </a:cubicBezTo>
                    <a:cubicBezTo>
                      <a:pt x="175" y="189"/>
                      <a:pt x="162" y="192"/>
                      <a:pt x="149" y="197"/>
                    </a:cubicBezTo>
                    <a:moveTo>
                      <a:pt x="19" y="174"/>
                    </a:moveTo>
                    <a:cubicBezTo>
                      <a:pt x="18" y="173"/>
                      <a:pt x="18" y="173"/>
                      <a:pt x="18" y="173"/>
                    </a:cubicBezTo>
                    <a:cubicBezTo>
                      <a:pt x="19" y="174"/>
                      <a:pt x="19" y="174"/>
                      <a:pt x="19" y="174"/>
                    </a:cubicBezTo>
                    <a:cubicBezTo>
                      <a:pt x="19" y="174"/>
                      <a:pt x="19" y="174"/>
                      <a:pt x="19" y="174"/>
                    </a:cubicBezTo>
                    <a:cubicBezTo>
                      <a:pt x="19" y="174"/>
                      <a:pt x="19" y="174"/>
                      <a:pt x="19" y="174"/>
                    </a:cubicBezTo>
                    <a:moveTo>
                      <a:pt x="193" y="176"/>
                    </a:moveTo>
                    <a:cubicBezTo>
                      <a:pt x="196" y="175"/>
                      <a:pt x="198" y="174"/>
                      <a:pt x="201" y="172"/>
                    </a:cubicBezTo>
                    <a:cubicBezTo>
                      <a:pt x="201" y="173"/>
                      <a:pt x="200" y="173"/>
                      <a:pt x="200" y="174"/>
                    </a:cubicBezTo>
                    <a:cubicBezTo>
                      <a:pt x="198" y="175"/>
                      <a:pt x="195" y="176"/>
                      <a:pt x="193" y="176"/>
                    </a:cubicBezTo>
                    <a:moveTo>
                      <a:pt x="19" y="172"/>
                    </a:moveTo>
                    <a:cubicBezTo>
                      <a:pt x="18" y="170"/>
                      <a:pt x="20" y="169"/>
                      <a:pt x="21" y="168"/>
                    </a:cubicBezTo>
                    <a:cubicBezTo>
                      <a:pt x="21" y="168"/>
                      <a:pt x="20" y="169"/>
                      <a:pt x="20" y="169"/>
                    </a:cubicBezTo>
                    <a:cubicBezTo>
                      <a:pt x="20" y="170"/>
                      <a:pt x="19" y="171"/>
                      <a:pt x="19" y="172"/>
                    </a:cubicBezTo>
                    <a:moveTo>
                      <a:pt x="18" y="172"/>
                    </a:moveTo>
                    <a:cubicBezTo>
                      <a:pt x="17" y="170"/>
                      <a:pt x="17" y="168"/>
                      <a:pt x="17" y="167"/>
                    </a:cubicBezTo>
                    <a:cubicBezTo>
                      <a:pt x="17" y="167"/>
                      <a:pt x="17" y="167"/>
                      <a:pt x="17" y="167"/>
                    </a:cubicBezTo>
                    <a:cubicBezTo>
                      <a:pt x="17" y="167"/>
                      <a:pt x="19" y="165"/>
                      <a:pt x="20" y="165"/>
                    </a:cubicBezTo>
                    <a:cubicBezTo>
                      <a:pt x="21" y="165"/>
                      <a:pt x="21" y="166"/>
                      <a:pt x="20" y="167"/>
                    </a:cubicBezTo>
                    <a:cubicBezTo>
                      <a:pt x="20" y="168"/>
                      <a:pt x="19" y="168"/>
                      <a:pt x="18" y="169"/>
                    </a:cubicBezTo>
                    <a:cubicBezTo>
                      <a:pt x="18" y="170"/>
                      <a:pt x="18" y="171"/>
                      <a:pt x="18" y="172"/>
                    </a:cubicBezTo>
                    <a:moveTo>
                      <a:pt x="134" y="183"/>
                    </a:moveTo>
                    <a:cubicBezTo>
                      <a:pt x="135" y="181"/>
                      <a:pt x="135" y="179"/>
                      <a:pt x="136" y="178"/>
                    </a:cubicBezTo>
                    <a:cubicBezTo>
                      <a:pt x="142" y="177"/>
                      <a:pt x="148" y="175"/>
                      <a:pt x="155" y="173"/>
                    </a:cubicBezTo>
                    <a:cubicBezTo>
                      <a:pt x="162" y="170"/>
                      <a:pt x="170" y="168"/>
                      <a:pt x="178" y="165"/>
                    </a:cubicBezTo>
                    <a:cubicBezTo>
                      <a:pt x="177" y="166"/>
                      <a:pt x="177" y="166"/>
                      <a:pt x="176" y="166"/>
                    </a:cubicBezTo>
                    <a:cubicBezTo>
                      <a:pt x="167" y="169"/>
                      <a:pt x="159" y="173"/>
                      <a:pt x="151" y="176"/>
                    </a:cubicBezTo>
                    <a:cubicBezTo>
                      <a:pt x="145" y="178"/>
                      <a:pt x="139" y="180"/>
                      <a:pt x="134" y="183"/>
                    </a:cubicBezTo>
                    <a:moveTo>
                      <a:pt x="132" y="190"/>
                    </a:moveTo>
                    <a:cubicBezTo>
                      <a:pt x="132" y="188"/>
                      <a:pt x="133" y="186"/>
                      <a:pt x="133" y="185"/>
                    </a:cubicBezTo>
                    <a:cubicBezTo>
                      <a:pt x="135" y="184"/>
                      <a:pt x="137" y="183"/>
                      <a:pt x="139" y="182"/>
                    </a:cubicBezTo>
                    <a:cubicBezTo>
                      <a:pt x="143" y="180"/>
                      <a:pt x="148" y="179"/>
                      <a:pt x="152" y="177"/>
                    </a:cubicBezTo>
                    <a:cubicBezTo>
                      <a:pt x="161" y="175"/>
                      <a:pt x="169" y="172"/>
                      <a:pt x="178" y="169"/>
                    </a:cubicBezTo>
                    <a:cubicBezTo>
                      <a:pt x="183" y="167"/>
                      <a:pt x="189" y="165"/>
                      <a:pt x="194" y="164"/>
                    </a:cubicBezTo>
                    <a:cubicBezTo>
                      <a:pt x="188" y="166"/>
                      <a:pt x="183" y="168"/>
                      <a:pt x="177" y="170"/>
                    </a:cubicBezTo>
                    <a:cubicBezTo>
                      <a:pt x="162" y="176"/>
                      <a:pt x="146" y="182"/>
                      <a:pt x="132" y="190"/>
                    </a:cubicBezTo>
                    <a:moveTo>
                      <a:pt x="16" y="162"/>
                    </a:moveTo>
                    <a:cubicBezTo>
                      <a:pt x="17" y="162"/>
                      <a:pt x="19" y="161"/>
                      <a:pt x="20" y="161"/>
                    </a:cubicBezTo>
                    <a:cubicBezTo>
                      <a:pt x="20" y="161"/>
                      <a:pt x="20" y="161"/>
                      <a:pt x="19" y="162"/>
                    </a:cubicBezTo>
                    <a:cubicBezTo>
                      <a:pt x="18" y="164"/>
                      <a:pt x="17" y="165"/>
                      <a:pt x="16" y="166"/>
                    </a:cubicBezTo>
                    <a:cubicBezTo>
                      <a:pt x="16" y="165"/>
                      <a:pt x="16" y="163"/>
                      <a:pt x="15" y="162"/>
                    </a:cubicBezTo>
                    <a:cubicBezTo>
                      <a:pt x="16" y="162"/>
                      <a:pt x="16" y="162"/>
                      <a:pt x="16" y="162"/>
                    </a:cubicBezTo>
                    <a:moveTo>
                      <a:pt x="19" y="165"/>
                    </a:moveTo>
                    <a:cubicBezTo>
                      <a:pt x="18" y="165"/>
                      <a:pt x="18" y="165"/>
                      <a:pt x="19" y="164"/>
                    </a:cubicBezTo>
                    <a:cubicBezTo>
                      <a:pt x="20" y="163"/>
                      <a:pt x="21" y="162"/>
                      <a:pt x="22" y="161"/>
                    </a:cubicBezTo>
                    <a:cubicBezTo>
                      <a:pt x="22" y="162"/>
                      <a:pt x="22" y="163"/>
                      <a:pt x="21" y="164"/>
                    </a:cubicBezTo>
                    <a:cubicBezTo>
                      <a:pt x="21" y="164"/>
                      <a:pt x="21" y="164"/>
                      <a:pt x="21" y="164"/>
                    </a:cubicBezTo>
                    <a:cubicBezTo>
                      <a:pt x="21" y="164"/>
                      <a:pt x="19" y="165"/>
                      <a:pt x="19" y="165"/>
                    </a:cubicBezTo>
                    <a:moveTo>
                      <a:pt x="141" y="166"/>
                    </a:moveTo>
                    <a:cubicBezTo>
                      <a:pt x="141" y="165"/>
                      <a:pt x="142" y="164"/>
                      <a:pt x="142" y="163"/>
                    </a:cubicBezTo>
                    <a:cubicBezTo>
                      <a:pt x="142" y="162"/>
                      <a:pt x="142" y="162"/>
                      <a:pt x="142" y="162"/>
                    </a:cubicBezTo>
                    <a:cubicBezTo>
                      <a:pt x="145" y="162"/>
                      <a:pt x="149" y="161"/>
                      <a:pt x="152" y="160"/>
                    </a:cubicBezTo>
                    <a:cubicBezTo>
                      <a:pt x="148" y="161"/>
                      <a:pt x="145" y="163"/>
                      <a:pt x="141" y="166"/>
                    </a:cubicBezTo>
                    <a:moveTo>
                      <a:pt x="139" y="172"/>
                    </a:moveTo>
                    <a:cubicBezTo>
                      <a:pt x="139" y="172"/>
                      <a:pt x="139" y="172"/>
                      <a:pt x="139" y="172"/>
                    </a:cubicBezTo>
                    <a:cubicBezTo>
                      <a:pt x="139" y="171"/>
                      <a:pt x="140" y="170"/>
                      <a:pt x="140" y="169"/>
                    </a:cubicBezTo>
                    <a:cubicBezTo>
                      <a:pt x="145" y="167"/>
                      <a:pt x="150" y="165"/>
                      <a:pt x="155" y="163"/>
                    </a:cubicBezTo>
                    <a:cubicBezTo>
                      <a:pt x="160" y="161"/>
                      <a:pt x="166" y="159"/>
                      <a:pt x="171" y="158"/>
                    </a:cubicBezTo>
                    <a:cubicBezTo>
                      <a:pt x="160" y="162"/>
                      <a:pt x="149" y="166"/>
                      <a:pt x="139" y="172"/>
                    </a:cubicBezTo>
                    <a:moveTo>
                      <a:pt x="131" y="198"/>
                    </a:moveTo>
                    <a:cubicBezTo>
                      <a:pt x="131" y="198"/>
                      <a:pt x="132" y="197"/>
                      <a:pt x="133" y="197"/>
                    </a:cubicBezTo>
                    <a:cubicBezTo>
                      <a:pt x="149" y="188"/>
                      <a:pt x="167" y="182"/>
                      <a:pt x="184" y="174"/>
                    </a:cubicBezTo>
                    <a:cubicBezTo>
                      <a:pt x="192" y="171"/>
                      <a:pt x="201" y="167"/>
                      <a:pt x="209" y="165"/>
                    </a:cubicBezTo>
                    <a:cubicBezTo>
                      <a:pt x="215" y="163"/>
                      <a:pt x="220" y="161"/>
                      <a:pt x="225" y="158"/>
                    </a:cubicBezTo>
                    <a:cubicBezTo>
                      <a:pt x="220" y="163"/>
                      <a:pt x="209" y="165"/>
                      <a:pt x="204" y="170"/>
                    </a:cubicBezTo>
                    <a:cubicBezTo>
                      <a:pt x="203" y="170"/>
                      <a:pt x="203" y="170"/>
                      <a:pt x="203" y="170"/>
                    </a:cubicBezTo>
                    <a:cubicBezTo>
                      <a:pt x="202" y="171"/>
                      <a:pt x="201" y="171"/>
                      <a:pt x="200" y="172"/>
                    </a:cubicBezTo>
                    <a:cubicBezTo>
                      <a:pt x="196" y="174"/>
                      <a:pt x="191" y="176"/>
                      <a:pt x="187" y="178"/>
                    </a:cubicBezTo>
                    <a:cubicBezTo>
                      <a:pt x="184" y="179"/>
                      <a:pt x="180" y="180"/>
                      <a:pt x="176" y="181"/>
                    </a:cubicBezTo>
                    <a:cubicBezTo>
                      <a:pt x="168" y="184"/>
                      <a:pt x="159" y="187"/>
                      <a:pt x="150" y="190"/>
                    </a:cubicBezTo>
                    <a:cubicBezTo>
                      <a:pt x="146" y="192"/>
                      <a:pt x="142" y="193"/>
                      <a:pt x="138" y="195"/>
                    </a:cubicBezTo>
                    <a:cubicBezTo>
                      <a:pt x="136" y="196"/>
                      <a:pt x="134" y="196"/>
                      <a:pt x="132" y="197"/>
                    </a:cubicBezTo>
                    <a:cubicBezTo>
                      <a:pt x="131" y="197"/>
                      <a:pt x="131" y="198"/>
                      <a:pt x="131" y="198"/>
                    </a:cubicBezTo>
                    <a:moveTo>
                      <a:pt x="137" y="175"/>
                    </a:moveTo>
                    <a:cubicBezTo>
                      <a:pt x="137" y="174"/>
                      <a:pt x="137" y="174"/>
                      <a:pt x="137" y="174"/>
                    </a:cubicBezTo>
                    <a:cubicBezTo>
                      <a:pt x="143" y="173"/>
                      <a:pt x="147" y="171"/>
                      <a:pt x="152" y="168"/>
                    </a:cubicBezTo>
                    <a:cubicBezTo>
                      <a:pt x="161" y="164"/>
                      <a:pt x="170" y="162"/>
                      <a:pt x="180" y="159"/>
                    </a:cubicBezTo>
                    <a:cubicBezTo>
                      <a:pt x="182" y="158"/>
                      <a:pt x="184" y="158"/>
                      <a:pt x="187" y="157"/>
                    </a:cubicBezTo>
                    <a:cubicBezTo>
                      <a:pt x="183" y="159"/>
                      <a:pt x="179" y="160"/>
                      <a:pt x="175" y="161"/>
                    </a:cubicBezTo>
                    <a:cubicBezTo>
                      <a:pt x="167" y="164"/>
                      <a:pt x="160" y="167"/>
                      <a:pt x="153" y="170"/>
                    </a:cubicBezTo>
                    <a:cubicBezTo>
                      <a:pt x="148" y="172"/>
                      <a:pt x="142" y="173"/>
                      <a:pt x="137" y="175"/>
                    </a:cubicBezTo>
                    <a:moveTo>
                      <a:pt x="17" y="161"/>
                    </a:moveTo>
                    <a:cubicBezTo>
                      <a:pt x="16" y="161"/>
                      <a:pt x="18" y="159"/>
                      <a:pt x="19" y="159"/>
                    </a:cubicBezTo>
                    <a:cubicBezTo>
                      <a:pt x="20" y="158"/>
                      <a:pt x="21" y="157"/>
                      <a:pt x="21" y="156"/>
                    </a:cubicBezTo>
                    <a:cubicBezTo>
                      <a:pt x="21" y="157"/>
                      <a:pt x="21" y="157"/>
                      <a:pt x="21" y="157"/>
                    </a:cubicBezTo>
                    <a:cubicBezTo>
                      <a:pt x="21" y="158"/>
                      <a:pt x="21" y="159"/>
                      <a:pt x="21" y="159"/>
                    </a:cubicBezTo>
                    <a:cubicBezTo>
                      <a:pt x="21" y="159"/>
                      <a:pt x="21" y="159"/>
                      <a:pt x="21" y="159"/>
                    </a:cubicBezTo>
                    <a:cubicBezTo>
                      <a:pt x="20" y="160"/>
                      <a:pt x="20" y="160"/>
                      <a:pt x="19" y="160"/>
                    </a:cubicBezTo>
                    <a:cubicBezTo>
                      <a:pt x="18" y="161"/>
                      <a:pt x="17" y="161"/>
                      <a:pt x="17" y="161"/>
                    </a:cubicBezTo>
                    <a:moveTo>
                      <a:pt x="15" y="161"/>
                    </a:moveTo>
                    <a:cubicBezTo>
                      <a:pt x="15" y="160"/>
                      <a:pt x="15" y="159"/>
                      <a:pt x="15" y="158"/>
                    </a:cubicBezTo>
                    <a:cubicBezTo>
                      <a:pt x="15" y="158"/>
                      <a:pt x="15" y="158"/>
                      <a:pt x="15" y="158"/>
                    </a:cubicBezTo>
                    <a:cubicBezTo>
                      <a:pt x="16" y="158"/>
                      <a:pt x="16" y="157"/>
                      <a:pt x="17" y="157"/>
                    </a:cubicBezTo>
                    <a:cubicBezTo>
                      <a:pt x="18" y="156"/>
                      <a:pt x="18" y="156"/>
                      <a:pt x="19" y="156"/>
                    </a:cubicBezTo>
                    <a:cubicBezTo>
                      <a:pt x="19" y="156"/>
                      <a:pt x="20" y="156"/>
                      <a:pt x="20" y="156"/>
                    </a:cubicBezTo>
                    <a:cubicBezTo>
                      <a:pt x="19" y="158"/>
                      <a:pt x="17" y="159"/>
                      <a:pt x="15" y="161"/>
                    </a:cubicBezTo>
                    <a:cubicBezTo>
                      <a:pt x="15" y="161"/>
                      <a:pt x="15" y="161"/>
                      <a:pt x="15" y="161"/>
                    </a:cubicBezTo>
                    <a:moveTo>
                      <a:pt x="131" y="197"/>
                    </a:moveTo>
                    <a:cubicBezTo>
                      <a:pt x="131" y="196"/>
                      <a:pt x="131" y="194"/>
                      <a:pt x="131" y="193"/>
                    </a:cubicBezTo>
                    <a:cubicBezTo>
                      <a:pt x="139" y="189"/>
                      <a:pt x="146" y="187"/>
                      <a:pt x="154" y="184"/>
                    </a:cubicBezTo>
                    <a:cubicBezTo>
                      <a:pt x="163" y="181"/>
                      <a:pt x="171" y="177"/>
                      <a:pt x="180" y="174"/>
                    </a:cubicBezTo>
                    <a:cubicBezTo>
                      <a:pt x="188" y="170"/>
                      <a:pt x="197" y="167"/>
                      <a:pt x="206" y="164"/>
                    </a:cubicBezTo>
                    <a:cubicBezTo>
                      <a:pt x="210" y="163"/>
                      <a:pt x="214" y="161"/>
                      <a:pt x="219" y="160"/>
                    </a:cubicBezTo>
                    <a:cubicBezTo>
                      <a:pt x="220" y="159"/>
                      <a:pt x="226" y="156"/>
                      <a:pt x="226" y="156"/>
                    </a:cubicBezTo>
                    <a:cubicBezTo>
                      <a:pt x="226" y="156"/>
                      <a:pt x="226" y="156"/>
                      <a:pt x="225" y="157"/>
                    </a:cubicBezTo>
                    <a:cubicBezTo>
                      <a:pt x="218" y="162"/>
                      <a:pt x="209" y="164"/>
                      <a:pt x="201" y="167"/>
                    </a:cubicBezTo>
                    <a:cubicBezTo>
                      <a:pt x="192" y="170"/>
                      <a:pt x="184" y="174"/>
                      <a:pt x="175" y="177"/>
                    </a:cubicBezTo>
                    <a:cubicBezTo>
                      <a:pt x="160" y="183"/>
                      <a:pt x="145" y="189"/>
                      <a:pt x="131" y="197"/>
                    </a:cubicBezTo>
                    <a:moveTo>
                      <a:pt x="202" y="161"/>
                    </a:moveTo>
                    <a:cubicBezTo>
                      <a:pt x="203" y="161"/>
                      <a:pt x="203" y="161"/>
                      <a:pt x="204" y="160"/>
                    </a:cubicBezTo>
                    <a:cubicBezTo>
                      <a:pt x="208" y="159"/>
                      <a:pt x="212" y="157"/>
                      <a:pt x="216" y="156"/>
                    </a:cubicBezTo>
                    <a:cubicBezTo>
                      <a:pt x="212" y="158"/>
                      <a:pt x="207" y="160"/>
                      <a:pt x="203" y="161"/>
                    </a:cubicBezTo>
                    <a:cubicBezTo>
                      <a:pt x="202" y="161"/>
                      <a:pt x="202" y="161"/>
                      <a:pt x="202" y="161"/>
                    </a:cubicBezTo>
                    <a:moveTo>
                      <a:pt x="131" y="192"/>
                    </a:moveTo>
                    <a:cubicBezTo>
                      <a:pt x="132" y="191"/>
                      <a:pt x="132" y="191"/>
                      <a:pt x="132" y="191"/>
                    </a:cubicBezTo>
                    <a:cubicBezTo>
                      <a:pt x="147" y="182"/>
                      <a:pt x="164" y="177"/>
                      <a:pt x="180" y="170"/>
                    </a:cubicBezTo>
                    <a:cubicBezTo>
                      <a:pt x="188" y="167"/>
                      <a:pt x="197" y="164"/>
                      <a:pt x="205" y="161"/>
                    </a:cubicBezTo>
                    <a:cubicBezTo>
                      <a:pt x="212" y="159"/>
                      <a:pt x="219" y="156"/>
                      <a:pt x="226" y="153"/>
                    </a:cubicBezTo>
                    <a:cubicBezTo>
                      <a:pt x="226" y="153"/>
                      <a:pt x="227" y="153"/>
                      <a:pt x="227" y="153"/>
                    </a:cubicBezTo>
                    <a:cubicBezTo>
                      <a:pt x="228" y="153"/>
                      <a:pt x="228" y="153"/>
                      <a:pt x="228" y="153"/>
                    </a:cubicBezTo>
                    <a:cubicBezTo>
                      <a:pt x="228" y="153"/>
                      <a:pt x="227" y="154"/>
                      <a:pt x="227" y="155"/>
                    </a:cubicBezTo>
                    <a:cubicBezTo>
                      <a:pt x="219" y="158"/>
                      <a:pt x="211" y="161"/>
                      <a:pt x="203" y="164"/>
                    </a:cubicBezTo>
                    <a:cubicBezTo>
                      <a:pt x="194" y="166"/>
                      <a:pt x="186" y="170"/>
                      <a:pt x="178" y="174"/>
                    </a:cubicBezTo>
                    <a:cubicBezTo>
                      <a:pt x="169" y="177"/>
                      <a:pt x="161" y="181"/>
                      <a:pt x="152" y="184"/>
                    </a:cubicBezTo>
                    <a:cubicBezTo>
                      <a:pt x="145" y="186"/>
                      <a:pt x="138" y="189"/>
                      <a:pt x="131" y="192"/>
                    </a:cubicBezTo>
                    <a:moveTo>
                      <a:pt x="15" y="157"/>
                    </a:moveTo>
                    <a:cubicBezTo>
                      <a:pt x="15" y="157"/>
                      <a:pt x="16" y="157"/>
                      <a:pt x="16" y="156"/>
                    </a:cubicBezTo>
                    <a:cubicBezTo>
                      <a:pt x="18" y="155"/>
                      <a:pt x="20" y="154"/>
                      <a:pt x="21" y="152"/>
                    </a:cubicBezTo>
                    <a:cubicBezTo>
                      <a:pt x="21" y="153"/>
                      <a:pt x="21" y="154"/>
                      <a:pt x="21" y="154"/>
                    </a:cubicBezTo>
                    <a:cubicBezTo>
                      <a:pt x="21" y="154"/>
                      <a:pt x="20" y="154"/>
                      <a:pt x="19" y="155"/>
                    </a:cubicBezTo>
                    <a:cubicBezTo>
                      <a:pt x="18" y="155"/>
                      <a:pt x="18" y="156"/>
                      <a:pt x="17" y="156"/>
                    </a:cubicBezTo>
                    <a:cubicBezTo>
                      <a:pt x="16" y="157"/>
                      <a:pt x="16" y="157"/>
                      <a:pt x="15" y="157"/>
                    </a:cubicBezTo>
                    <a:moveTo>
                      <a:pt x="15" y="157"/>
                    </a:moveTo>
                    <a:cubicBezTo>
                      <a:pt x="14" y="156"/>
                      <a:pt x="14" y="155"/>
                      <a:pt x="14" y="153"/>
                    </a:cubicBezTo>
                    <a:cubicBezTo>
                      <a:pt x="16" y="152"/>
                      <a:pt x="18" y="152"/>
                      <a:pt x="20" y="151"/>
                    </a:cubicBezTo>
                    <a:cubicBezTo>
                      <a:pt x="20" y="151"/>
                      <a:pt x="21" y="151"/>
                      <a:pt x="22" y="150"/>
                    </a:cubicBezTo>
                    <a:cubicBezTo>
                      <a:pt x="22" y="151"/>
                      <a:pt x="22" y="151"/>
                      <a:pt x="22" y="151"/>
                    </a:cubicBezTo>
                    <a:cubicBezTo>
                      <a:pt x="21" y="152"/>
                      <a:pt x="20" y="152"/>
                      <a:pt x="20" y="152"/>
                    </a:cubicBezTo>
                    <a:cubicBezTo>
                      <a:pt x="18" y="154"/>
                      <a:pt x="16" y="155"/>
                      <a:pt x="15" y="157"/>
                    </a:cubicBezTo>
                    <a:moveTo>
                      <a:pt x="134" y="184"/>
                    </a:moveTo>
                    <a:cubicBezTo>
                      <a:pt x="140" y="180"/>
                      <a:pt x="148" y="178"/>
                      <a:pt x="155" y="175"/>
                    </a:cubicBezTo>
                    <a:cubicBezTo>
                      <a:pt x="164" y="172"/>
                      <a:pt x="172" y="168"/>
                      <a:pt x="181" y="165"/>
                    </a:cubicBezTo>
                    <a:cubicBezTo>
                      <a:pt x="186" y="164"/>
                      <a:pt x="191" y="162"/>
                      <a:pt x="196" y="160"/>
                    </a:cubicBezTo>
                    <a:cubicBezTo>
                      <a:pt x="199" y="159"/>
                      <a:pt x="203" y="158"/>
                      <a:pt x="206" y="156"/>
                    </a:cubicBezTo>
                    <a:cubicBezTo>
                      <a:pt x="210" y="155"/>
                      <a:pt x="214" y="153"/>
                      <a:pt x="218" y="152"/>
                    </a:cubicBezTo>
                    <a:cubicBezTo>
                      <a:pt x="219" y="152"/>
                      <a:pt x="219" y="151"/>
                      <a:pt x="220" y="151"/>
                    </a:cubicBezTo>
                    <a:cubicBezTo>
                      <a:pt x="222" y="150"/>
                      <a:pt x="225" y="150"/>
                      <a:pt x="227" y="149"/>
                    </a:cubicBezTo>
                    <a:cubicBezTo>
                      <a:pt x="228" y="150"/>
                      <a:pt x="228" y="151"/>
                      <a:pt x="228" y="151"/>
                    </a:cubicBezTo>
                    <a:cubicBezTo>
                      <a:pt x="220" y="153"/>
                      <a:pt x="213" y="156"/>
                      <a:pt x="206" y="159"/>
                    </a:cubicBezTo>
                    <a:cubicBezTo>
                      <a:pt x="197" y="162"/>
                      <a:pt x="189" y="164"/>
                      <a:pt x="180" y="167"/>
                    </a:cubicBezTo>
                    <a:cubicBezTo>
                      <a:pt x="172" y="170"/>
                      <a:pt x="164" y="172"/>
                      <a:pt x="156" y="175"/>
                    </a:cubicBezTo>
                    <a:cubicBezTo>
                      <a:pt x="148" y="178"/>
                      <a:pt x="140" y="180"/>
                      <a:pt x="134" y="184"/>
                    </a:cubicBezTo>
                    <a:moveTo>
                      <a:pt x="33" y="149"/>
                    </a:moveTo>
                    <a:cubicBezTo>
                      <a:pt x="33" y="149"/>
                      <a:pt x="32" y="148"/>
                      <a:pt x="32" y="148"/>
                    </a:cubicBezTo>
                    <a:cubicBezTo>
                      <a:pt x="31" y="147"/>
                      <a:pt x="31" y="147"/>
                      <a:pt x="30" y="146"/>
                    </a:cubicBezTo>
                    <a:cubicBezTo>
                      <a:pt x="30" y="146"/>
                      <a:pt x="31" y="146"/>
                      <a:pt x="31" y="146"/>
                    </a:cubicBezTo>
                    <a:cubicBezTo>
                      <a:pt x="32" y="146"/>
                      <a:pt x="33" y="146"/>
                      <a:pt x="32" y="147"/>
                    </a:cubicBezTo>
                    <a:cubicBezTo>
                      <a:pt x="32" y="147"/>
                      <a:pt x="32" y="148"/>
                      <a:pt x="33" y="148"/>
                    </a:cubicBezTo>
                    <a:cubicBezTo>
                      <a:pt x="33" y="148"/>
                      <a:pt x="33" y="148"/>
                      <a:pt x="33" y="148"/>
                    </a:cubicBezTo>
                    <a:cubicBezTo>
                      <a:pt x="33" y="148"/>
                      <a:pt x="34" y="148"/>
                      <a:pt x="35" y="147"/>
                    </a:cubicBezTo>
                    <a:cubicBezTo>
                      <a:pt x="35" y="148"/>
                      <a:pt x="34" y="149"/>
                      <a:pt x="33" y="149"/>
                    </a:cubicBezTo>
                    <a:moveTo>
                      <a:pt x="138" y="177"/>
                    </a:moveTo>
                    <a:cubicBezTo>
                      <a:pt x="138" y="177"/>
                      <a:pt x="137" y="177"/>
                      <a:pt x="137" y="176"/>
                    </a:cubicBezTo>
                    <a:cubicBezTo>
                      <a:pt x="141" y="174"/>
                      <a:pt x="146" y="174"/>
                      <a:pt x="150" y="172"/>
                    </a:cubicBezTo>
                    <a:cubicBezTo>
                      <a:pt x="158" y="170"/>
                      <a:pt x="165" y="166"/>
                      <a:pt x="173" y="163"/>
                    </a:cubicBezTo>
                    <a:cubicBezTo>
                      <a:pt x="183" y="160"/>
                      <a:pt x="192" y="156"/>
                      <a:pt x="201" y="153"/>
                    </a:cubicBezTo>
                    <a:cubicBezTo>
                      <a:pt x="202" y="153"/>
                      <a:pt x="203" y="153"/>
                      <a:pt x="203" y="152"/>
                    </a:cubicBezTo>
                    <a:cubicBezTo>
                      <a:pt x="204" y="152"/>
                      <a:pt x="204" y="152"/>
                      <a:pt x="205" y="152"/>
                    </a:cubicBezTo>
                    <a:cubicBezTo>
                      <a:pt x="212" y="150"/>
                      <a:pt x="219" y="149"/>
                      <a:pt x="226" y="146"/>
                    </a:cubicBezTo>
                    <a:cubicBezTo>
                      <a:pt x="226" y="147"/>
                      <a:pt x="227" y="147"/>
                      <a:pt x="227" y="148"/>
                    </a:cubicBezTo>
                    <a:cubicBezTo>
                      <a:pt x="226" y="148"/>
                      <a:pt x="226" y="149"/>
                      <a:pt x="225" y="149"/>
                    </a:cubicBezTo>
                    <a:cubicBezTo>
                      <a:pt x="224" y="149"/>
                      <a:pt x="224" y="149"/>
                      <a:pt x="224" y="149"/>
                    </a:cubicBezTo>
                    <a:cubicBezTo>
                      <a:pt x="213" y="152"/>
                      <a:pt x="202" y="156"/>
                      <a:pt x="190" y="161"/>
                    </a:cubicBezTo>
                    <a:cubicBezTo>
                      <a:pt x="185" y="162"/>
                      <a:pt x="180" y="164"/>
                      <a:pt x="175" y="165"/>
                    </a:cubicBezTo>
                    <a:cubicBezTo>
                      <a:pt x="166" y="168"/>
                      <a:pt x="157" y="171"/>
                      <a:pt x="148" y="174"/>
                    </a:cubicBezTo>
                    <a:cubicBezTo>
                      <a:pt x="146" y="175"/>
                      <a:pt x="144" y="175"/>
                      <a:pt x="142" y="176"/>
                    </a:cubicBezTo>
                    <a:cubicBezTo>
                      <a:pt x="141" y="176"/>
                      <a:pt x="141" y="176"/>
                      <a:pt x="140" y="176"/>
                    </a:cubicBezTo>
                    <a:cubicBezTo>
                      <a:pt x="139" y="177"/>
                      <a:pt x="139" y="177"/>
                      <a:pt x="138" y="177"/>
                    </a:cubicBezTo>
                    <a:moveTo>
                      <a:pt x="210" y="150"/>
                    </a:moveTo>
                    <a:cubicBezTo>
                      <a:pt x="211" y="150"/>
                      <a:pt x="212" y="149"/>
                      <a:pt x="214" y="149"/>
                    </a:cubicBezTo>
                    <a:cubicBezTo>
                      <a:pt x="216" y="148"/>
                      <a:pt x="218" y="148"/>
                      <a:pt x="220" y="147"/>
                    </a:cubicBezTo>
                    <a:cubicBezTo>
                      <a:pt x="220" y="147"/>
                      <a:pt x="224" y="146"/>
                      <a:pt x="224" y="146"/>
                    </a:cubicBezTo>
                    <a:cubicBezTo>
                      <a:pt x="224" y="146"/>
                      <a:pt x="223" y="146"/>
                      <a:pt x="222" y="146"/>
                    </a:cubicBezTo>
                    <a:cubicBezTo>
                      <a:pt x="218" y="148"/>
                      <a:pt x="214" y="149"/>
                      <a:pt x="210" y="150"/>
                    </a:cubicBezTo>
                    <a:moveTo>
                      <a:pt x="188" y="148"/>
                    </a:moveTo>
                    <a:cubicBezTo>
                      <a:pt x="193" y="147"/>
                      <a:pt x="197" y="146"/>
                      <a:pt x="202" y="144"/>
                    </a:cubicBezTo>
                    <a:cubicBezTo>
                      <a:pt x="203" y="144"/>
                      <a:pt x="204" y="144"/>
                      <a:pt x="205" y="143"/>
                    </a:cubicBezTo>
                    <a:cubicBezTo>
                      <a:pt x="200" y="145"/>
                      <a:pt x="194" y="147"/>
                      <a:pt x="188" y="148"/>
                    </a:cubicBezTo>
                    <a:moveTo>
                      <a:pt x="215" y="145"/>
                    </a:moveTo>
                    <a:cubicBezTo>
                      <a:pt x="217" y="144"/>
                      <a:pt x="219" y="143"/>
                      <a:pt x="222" y="143"/>
                    </a:cubicBezTo>
                    <a:cubicBezTo>
                      <a:pt x="219" y="143"/>
                      <a:pt x="217" y="144"/>
                      <a:pt x="215" y="145"/>
                    </a:cubicBezTo>
                    <a:moveTo>
                      <a:pt x="222" y="143"/>
                    </a:moveTo>
                    <a:cubicBezTo>
                      <a:pt x="222" y="143"/>
                      <a:pt x="222" y="143"/>
                      <a:pt x="222" y="143"/>
                    </a:cubicBezTo>
                    <a:cubicBezTo>
                      <a:pt x="222" y="143"/>
                      <a:pt x="222" y="143"/>
                      <a:pt x="222" y="143"/>
                    </a:cubicBezTo>
                    <a:moveTo>
                      <a:pt x="138" y="173"/>
                    </a:moveTo>
                    <a:cubicBezTo>
                      <a:pt x="138" y="173"/>
                      <a:pt x="138" y="173"/>
                      <a:pt x="138" y="173"/>
                    </a:cubicBezTo>
                    <a:cubicBezTo>
                      <a:pt x="139" y="172"/>
                      <a:pt x="141" y="171"/>
                      <a:pt x="141" y="171"/>
                    </a:cubicBezTo>
                    <a:cubicBezTo>
                      <a:pt x="146" y="169"/>
                      <a:pt x="151" y="167"/>
                      <a:pt x="155" y="165"/>
                    </a:cubicBezTo>
                    <a:cubicBezTo>
                      <a:pt x="164" y="161"/>
                      <a:pt x="173" y="158"/>
                      <a:pt x="183" y="155"/>
                    </a:cubicBezTo>
                    <a:cubicBezTo>
                      <a:pt x="186" y="153"/>
                      <a:pt x="189" y="152"/>
                      <a:pt x="192" y="152"/>
                    </a:cubicBezTo>
                    <a:cubicBezTo>
                      <a:pt x="203" y="149"/>
                      <a:pt x="214" y="147"/>
                      <a:pt x="224" y="143"/>
                    </a:cubicBezTo>
                    <a:cubicBezTo>
                      <a:pt x="224" y="143"/>
                      <a:pt x="225" y="144"/>
                      <a:pt x="225" y="145"/>
                    </a:cubicBezTo>
                    <a:cubicBezTo>
                      <a:pt x="216" y="146"/>
                      <a:pt x="207" y="149"/>
                      <a:pt x="198" y="153"/>
                    </a:cubicBezTo>
                    <a:cubicBezTo>
                      <a:pt x="198" y="153"/>
                      <a:pt x="197" y="153"/>
                      <a:pt x="197" y="153"/>
                    </a:cubicBezTo>
                    <a:cubicBezTo>
                      <a:pt x="180" y="158"/>
                      <a:pt x="162" y="162"/>
                      <a:pt x="146" y="170"/>
                    </a:cubicBezTo>
                    <a:cubicBezTo>
                      <a:pt x="144" y="172"/>
                      <a:pt x="142" y="172"/>
                      <a:pt x="139" y="173"/>
                    </a:cubicBezTo>
                    <a:cubicBezTo>
                      <a:pt x="138" y="173"/>
                      <a:pt x="138" y="173"/>
                      <a:pt x="138" y="173"/>
                    </a:cubicBezTo>
                    <a:moveTo>
                      <a:pt x="30" y="145"/>
                    </a:moveTo>
                    <a:cubicBezTo>
                      <a:pt x="30" y="145"/>
                      <a:pt x="30" y="145"/>
                      <a:pt x="31" y="144"/>
                    </a:cubicBezTo>
                    <a:cubicBezTo>
                      <a:pt x="33" y="143"/>
                      <a:pt x="35" y="142"/>
                      <a:pt x="36" y="140"/>
                    </a:cubicBezTo>
                    <a:cubicBezTo>
                      <a:pt x="36" y="142"/>
                      <a:pt x="36" y="144"/>
                      <a:pt x="35" y="146"/>
                    </a:cubicBezTo>
                    <a:cubicBezTo>
                      <a:pt x="35" y="146"/>
                      <a:pt x="34" y="147"/>
                      <a:pt x="34" y="147"/>
                    </a:cubicBezTo>
                    <a:cubicBezTo>
                      <a:pt x="34" y="147"/>
                      <a:pt x="34" y="146"/>
                      <a:pt x="35" y="145"/>
                    </a:cubicBezTo>
                    <a:cubicBezTo>
                      <a:pt x="35" y="144"/>
                      <a:pt x="35" y="144"/>
                      <a:pt x="35" y="144"/>
                    </a:cubicBezTo>
                    <a:cubicBezTo>
                      <a:pt x="35" y="144"/>
                      <a:pt x="34" y="144"/>
                      <a:pt x="34" y="144"/>
                    </a:cubicBezTo>
                    <a:cubicBezTo>
                      <a:pt x="34" y="144"/>
                      <a:pt x="33" y="145"/>
                      <a:pt x="32" y="145"/>
                    </a:cubicBezTo>
                    <a:cubicBezTo>
                      <a:pt x="31" y="145"/>
                      <a:pt x="30" y="145"/>
                      <a:pt x="30" y="145"/>
                    </a:cubicBezTo>
                    <a:moveTo>
                      <a:pt x="14" y="152"/>
                    </a:moveTo>
                    <a:cubicBezTo>
                      <a:pt x="14" y="151"/>
                      <a:pt x="14" y="151"/>
                      <a:pt x="14" y="150"/>
                    </a:cubicBezTo>
                    <a:cubicBezTo>
                      <a:pt x="19" y="148"/>
                      <a:pt x="23" y="146"/>
                      <a:pt x="28" y="143"/>
                    </a:cubicBezTo>
                    <a:cubicBezTo>
                      <a:pt x="30" y="142"/>
                      <a:pt x="32" y="142"/>
                      <a:pt x="33" y="141"/>
                    </a:cubicBezTo>
                    <a:cubicBezTo>
                      <a:pt x="34" y="140"/>
                      <a:pt x="35" y="140"/>
                      <a:pt x="35" y="140"/>
                    </a:cubicBezTo>
                    <a:cubicBezTo>
                      <a:pt x="35" y="140"/>
                      <a:pt x="35" y="141"/>
                      <a:pt x="34" y="141"/>
                    </a:cubicBezTo>
                    <a:cubicBezTo>
                      <a:pt x="32" y="143"/>
                      <a:pt x="30" y="144"/>
                      <a:pt x="28" y="145"/>
                    </a:cubicBezTo>
                    <a:cubicBezTo>
                      <a:pt x="28" y="145"/>
                      <a:pt x="27" y="145"/>
                      <a:pt x="27" y="145"/>
                    </a:cubicBezTo>
                    <a:cubicBezTo>
                      <a:pt x="26" y="145"/>
                      <a:pt x="26" y="145"/>
                      <a:pt x="25" y="145"/>
                    </a:cubicBezTo>
                    <a:cubicBezTo>
                      <a:pt x="24" y="146"/>
                      <a:pt x="23" y="148"/>
                      <a:pt x="22" y="149"/>
                    </a:cubicBezTo>
                    <a:cubicBezTo>
                      <a:pt x="19" y="150"/>
                      <a:pt x="16" y="151"/>
                      <a:pt x="14" y="152"/>
                    </a:cubicBezTo>
                    <a:moveTo>
                      <a:pt x="140" y="168"/>
                    </a:moveTo>
                    <a:cubicBezTo>
                      <a:pt x="141" y="168"/>
                      <a:pt x="141" y="167"/>
                      <a:pt x="141" y="167"/>
                    </a:cubicBezTo>
                    <a:cubicBezTo>
                      <a:pt x="142" y="166"/>
                      <a:pt x="144" y="165"/>
                      <a:pt x="145" y="164"/>
                    </a:cubicBezTo>
                    <a:cubicBezTo>
                      <a:pt x="153" y="160"/>
                      <a:pt x="162" y="157"/>
                      <a:pt x="171" y="154"/>
                    </a:cubicBezTo>
                    <a:cubicBezTo>
                      <a:pt x="188" y="149"/>
                      <a:pt x="205" y="146"/>
                      <a:pt x="221" y="139"/>
                    </a:cubicBezTo>
                    <a:cubicBezTo>
                      <a:pt x="222" y="140"/>
                      <a:pt x="222" y="141"/>
                      <a:pt x="223" y="142"/>
                    </a:cubicBezTo>
                    <a:cubicBezTo>
                      <a:pt x="216" y="143"/>
                      <a:pt x="209" y="146"/>
                      <a:pt x="202" y="148"/>
                    </a:cubicBezTo>
                    <a:cubicBezTo>
                      <a:pt x="202" y="148"/>
                      <a:pt x="201" y="148"/>
                      <a:pt x="201" y="148"/>
                    </a:cubicBezTo>
                    <a:cubicBezTo>
                      <a:pt x="185" y="152"/>
                      <a:pt x="169" y="157"/>
                      <a:pt x="153" y="163"/>
                    </a:cubicBezTo>
                    <a:cubicBezTo>
                      <a:pt x="150" y="164"/>
                      <a:pt x="146" y="166"/>
                      <a:pt x="142" y="167"/>
                    </a:cubicBezTo>
                    <a:cubicBezTo>
                      <a:pt x="142" y="167"/>
                      <a:pt x="141" y="168"/>
                      <a:pt x="140" y="168"/>
                    </a:cubicBezTo>
                    <a:moveTo>
                      <a:pt x="143" y="161"/>
                    </a:moveTo>
                    <a:cubicBezTo>
                      <a:pt x="156" y="155"/>
                      <a:pt x="170" y="151"/>
                      <a:pt x="184" y="147"/>
                    </a:cubicBezTo>
                    <a:cubicBezTo>
                      <a:pt x="190" y="145"/>
                      <a:pt x="197" y="143"/>
                      <a:pt x="203" y="141"/>
                    </a:cubicBezTo>
                    <a:cubicBezTo>
                      <a:pt x="209" y="139"/>
                      <a:pt x="214" y="138"/>
                      <a:pt x="220" y="136"/>
                    </a:cubicBezTo>
                    <a:cubicBezTo>
                      <a:pt x="220" y="136"/>
                      <a:pt x="220" y="137"/>
                      <a:pt x="221" y="138"/>
                    </a:cubicBezTo>
                    <a:cubicBezTo>
                      <a:pt x="208" y="142"/>
                      <a:pt x="195" y="146"/>
                      <a:pt x="182" y="149"/>
                    </a:cubicBezTo>
                    <a:cubicBezTo>
                      <a:pt x="175" y="151"/>
                      <a:pt x="168" y="153"/>
                      <a:pt x="162" y="155"/>
                    </a:cubicBezTo>
                    <a:cubicBezTo>
                      <a:pt x="158" y="156"/>
                      <a:pt x="155" y="158"/>
                      <a:pt x="152" y="159"/>
                    </a:cubicBezTo>
                    <a:cubicBezTo>
                      <a:pt x="149" y="160"/>
                      <a:pt x="146" y="160"/>
                      <a:pt x="143" y="161"/>
                    </a:cubicBezTo>
                    <a:moveTo>
                      <a:pt x="15" y="149"/>
                    </a:moveTo>
                    <a:cubicBezTo>
                      <a:pt x="15" y="149"/>
                      <a:pt x="15" y="149"/>
                      <a:pt x="16" y="148"/>
                    </a:cubicBezTo>
                    <a:cubicBezTo>
                      <a:pt x="23" y="144"/>
                      <a:pt x="30" y="140"/>
                      <a:pt x="37" y="135"/>
                    </a:cubicBezTo>
                    <a:cubicBezTo>
                      <a:pt x="37" y="136"/>
                      <a:pt x="36" y="138"/>
                      <a:pt x="36" y="139"/>
                    </a:cubicBezTo>
                    <a:cubicBezTo>
                      <a:pt x="33" y="140"/>
                      <a:pt x="29" y="142"/>
                      <a:pt x="26" y="143"/>
                    </a:cubicBezTo>
                    <a:cubicBezTo>
                      <a:pt x="24" y="144"/>
                      <a:pt x="22" y="145"/>
                      <a:pt x="20" y="146"/>
                    </a:cubicBezTo>
                    <a:cubicBezTo>
                      <a:pt x="20" y="146"/>
                      <a:pt x="20" y="146"/>
                      <a:pt x="20" y="146"/>
                    </a:cubicBezTo>
                    <a:cubicBezTo>
                      <a:pt x="20" y="146"/>
                      <a:pt x="19" y="147"/>
                      <a:pt x="18" y="148"/>
                    </a:cubicBezTo>
                    <a:cubicBezTo>
                      <a:pt x="16" y="148"/>
                      <a:pt x="15" y="149"/>
                      <a:pt x="15" y="149"/>
                    </a:cubicBezTo>
                    <a:moveTo>
                      <a:pt x="273" y="139"/>
                    </a:moveTo>
                    <a:cubicBezTo>
                      <a:pt x="272" y="138"/>
                      <a:pt x="272" y="138"/>
                      <a:pt x="272" y="137"/>
                    </a:cubicBezTo>
                    <a:cubicBezTo>
                      <a:pt x="272" y="137"/>
                      <a:pt x="272" y="136"/>
                      <a:pt x="273" y="135"/>
                    </a:cubicBezTo>
                    <a:cubicBezTo>
                      <a:pt x="273" y="136"/>
                      <a:pt x="273" y="137"/>
                      <a:pt x="273" y="138"/>
                    </a:cubicBezTo>
                    <a:cubicBezTo>
                      <a:pt x="273" y="138"/>
                      <a:pt x="273" y="138"/>
                      <a:pt x="273" y="139"/>
                    </a:cubicBezTo>
                    <a:moveTo>
                      <a:pt x="13" y="144"/>
                    </a:moveTo>
                    <a:cubicBezTo>
                      <a:pt x="17" y="143"/>
                      <a:pt x="20" y="142"/>
                      <a:pt x="23" y="140"/>
                    </a:cubicBezTo>
                    <a:cubicBezTo>
                      <a:pt x="27" y="138"/>
                      <a:pt x="32" y="137"/>
                      <a:pt x="37" y="134"/>
                    </a:cubicBezTo>
                    <a:cubicBezTo>
                      <a:pt x="37" y="134"/>
                      <a:pt x="37" y="134"/>
                      <a:pt x="37" y="134"/>
                    </a:cubicBezTo>
                    <a:cubicBezTo>
                      <a:pt x="29" y="138"/>
                      <a:pt x="21" y="144"/>
                      <a:pt x="13" y="149"/>
                    </a:cubicBezTo>
                    <a:cubicBezTo>
                      <a:pt x="13" y="147"/>
                      <a:pt x="13" y="145"/>
                      <a:pt x="13" y="144"/>
                    </a:cubicBezTo>
                    <a:cubicBezTo>
                      <a:pt x="13" y="144"/>
                      <a:pt x="13" y="144"/>
                      <a:pt x="13" y="144"/>
                    </a:cubicBezTo>
                    <a:moveTo>
                      <a:pt x="141" y="155"/>
                    </a:moveTo>
                    <a:cubicBezTo>
                      <a:pt x="141" y="154"/>
                      <a:pt x="141" y="152"/>
                      <a:pt x="141" y="151"/>
                    </a:cubicBezTo>
                    <a:cubicBezTo>
                      <a:pt x="154" y="148"/>
                      <a:pt x="166" y="143"/>
                      <a:pt x="179" y="139"/>
                    </a:cubicBezTo>
                    <a:cubicBezTo>
                      <a:pt x="186" y="137"/>
                      <a:pt x="193" y="136"/>
                      <a:pt x="199" y="134"/>
                    </a:cubicBezTo>
                    <a:cubicBezTo>
                      <a:pt x="200" y="134"/>
                      <a:pt x="200" y="134"/>
                      <a:pt x="200" y="134"/>
                    </a:cubicBezTo>
                    <a:cubicBezTo>
                      <a:pt x="199" y="134"/>
                      <a:pt x="198" y="134"/>
                      <a:pt x="197" y="135"/>
                    </a:cubicBezTo>
                    <a:cubicBezTo>
                      <a:pt x="190" y="137"/>
                      <a:pt x="183" y="139"/>
                      <a:pt x="176" y="141"/>
                    </a:cubicBezTo>
                    <a:cubicBezTo>
                      <a:pt x="170" y="143"/>
                      <a:pt x="163" y="146"/>
                      <a:pt x="157" y="148"/>
                    </a:cubicBezTo>
                    <a:cubicBezTo>
                      <a:pt x="152" y="150"/>
                      <a:pt x="146" y="152"/>
                      <a:pt x="141" y="155"/>
                    </a:cubicBezTo>
                    <a:moveTo>
                      <a:pt x="142" y="161"/>
                    </a:moveTo>
                    <a:cubicBezTo>
                      <a:pt x="142" y="159"/>
                      <a:pt x="141" y="158"/>
                      <a:pt x="141" y="156"/>
                    </a:cubicBezTo>
                    <a:cubicBezTo>
                      <a:pt x="144" y="156"/>
                      <a:pt x="146" y="155"/>
                      <a:pt x="148" y="154"/>
                    </a:cubicBezTo>
                    <a:cubicBezTo>
                      <a:pt x="152" y="152"/>
                      <a:pt x="156" y="151"/>
                      <a:pt x="160" y="150"/>
                    </a:cubicBezTo>
                    <a:cubicBezTo>
                      <a:pt x="168" y="148"/>
                      <a:pt x="176" y="145"/>
                      <a:pt x="184" y="143"/>
                    </a:cubicBezTo>
                    <a:cubicBezTo>
                      <a:pt x="192" y="141"/>
                      <a:pt x="200" y="139"/>
                      <a:pt x="208" y="136"/>
                    </a:cubicBezTo>
                    <a:cubicBezTo>
                      <a:pt x="212" y="135"/>
                      <a:pt x="216" y="135"/>
                      <a:pt x="219" y="133"/>
                    </a:cubicBezTo>
                    <a:cubicBezTo>
                      <a:pt x="219" y="134"/>
                      <a:pt x="219" y="134"/>
                      <a:pt x="219" y="135"/>
                    </a:cubicBezTo>
                    <a:cubicBezTo>
                      <a:pt x="214" y="138"/>
                      <a:pt x="207" y="139"/>
                      <a:pt x="201" y="141"/>
                    </a:cubicBezTo>
                    <a:cubicBezTo>
                      <a:pt x="194" y="143"/>
                      <a:pt x="186" y="145"/>
                      <a:pt x="179" y="148"/>
                    </a:cubicBezTo>
                    <a:cubicBezTo>
                      <a:pt x="166" y="151"/>
                      <a:pt x="154" y="155"/>
                      <a:pt x="142" y="161"/>
                    </a:cubicBezTo>
                    <a:moveTo>
                      <a:pt x="271" y="136"/>
                    </a:moveTo>
                    <a:cubicBezTo>
                      <a:pt x="271" y="135"/>
                      <a:pt x="270" y="134"/>
                      <a:pt x="270" y="133"/>
                    </a:cubicBezTo>
                    <a:cubicBezTo>
                      <a:pt x="270" y="133"/>
                      <a:pt x="271" y="133"/>
                      <a:pt x="272" y="133"/>
                    </a:cubicBezTo>
                    <a:cubicBezTo>
                      <a:pt x="272" y="133"/>
                      <a:pt x="272" y="133"/>
                      <a:pt x="272" y="133"/>
                    </a:cubicBezTo>
                    <a:cubicBezTo>
                      <a:pt x="272" y="133"/>
                      <a:pt x="272" y="135"/>
                      <a:pt x="271" y="136"/>
                    </a:cubicBezTo>
                    <a:moveTo>
                      <a:pt x="229" y="133"/>
                    </a:moveTo>
                    <a:cubicBezTo>
                      <a:pt x="232" y="133"/>
                      <a:pt x="234" y="133"/>
                      <a:pt x="237" y="132"/>
                    </a:cubicBezTo>
                    <a:cubicBezTo>
                      <a:pt x="238" y="132"/>
                      <a:pt x="239" y="132"/>
                      <a:pt x="240" y="131"/>
                    </a:cubicBezTo>
                    <a:cubicBezTo>
                      <a:pt x="240" y="131"/>
                      <a:pt x="243" y="131"/>
                      <a:pt x="244" y="131"/>
                    </a:cubicBezTo>
                    <a:cubicBezTo>
                      <a:pt x="245" y="131"/>
                      <a:pt x="245" y="131"/>
                      <a:pt x="244" y="132"/>
                    </a:cubicBezTo>
                    <a:cubicBezTo>
                      <a:pt x="243" y="133"/>
                      <a:pt x="241" y="133"/>
                      <a:pt x="239" y="134"/>
                    </a:cubicBezTo>
                    <a:cubicBezTo>
                      <a:pt x="237" y="134"/>
                      <a:pt x="235" y="134"/>
                      <a:pt x="234" y="134"/>
                    </a:cubicBezTo>
                    <a:cubicBezTo>
                      <a:pt x="234" y="134"/>
                      <a:pt x="234" y="134"/>
                      <a:pt x="234" y="134"/>
                    </a:cubicBezTo>
                    <a:cubicBezTo>
                      <a:pt x="232" y="134"/>
                      <a:pt x="230" y="134"/>
                      <a:pt x="229" y="133"/>
                    </a:cubicBezTo>
                    <a:cubicBezTo>
                      <a:pt x="229" y="133"/>
                      <a:pt x="229" y="133"/>
                      <a:pt x="229" y="133"/>
                    </a:cubicBezTo>
                    <a:moveTo>
                      <a:pt x="269" y="132"/>
                    </a:moveTo>
                    <a:cubicBezTo>
                      <a:pt x="269" y="132"/>
                      <a:pt x="268" y="131"/>
                      <a:pt x="268" y="130"/>
                    </a:cubicBezTo>
                    <a:cubicBezTo>
                      <a:pt x="267" y="130"/>
                      <a:pt x="267" y="130"/>
                      <a:pt x="267" y="130"/>
                    </a:cubicBezTo>
                    <a:cubicBezTo>
                      <a:pt x="268" y="130"/>
                      <a:pt x="268" y="130"/>
                      <a:pt x="269" y="130"/>
                    </a:cubicBezTo>
                    <a:cubicBezTo>
                      <a:pt x="270" y="130"/>
                      <a:pt x="270" y="130"/>
                      <a:pt x="269" y="132"/>
                    </a:cubicBezTo>
                    <a:moveTo>
                      <a:pt x="144" y="139"/>
                    </a:moveTo>
                    <a:cubicBezTo>
                      <a:pt x="144" y="138"/>
                      <a:pt x="145" y="137"/>
                      <a:pt x="145" y="136"/>
                    </a:cubicBezTo>
                    <a:cubicBezTo>
                      <a:pt x="150" y="136"/>
                      <a:pt x="154" y="135"/>
                      <a:pt x="159" y="133"/>
                    </a:cubicBezTo>
                    <a:cubicBezTo>
                      <a:pt x="164" y="132"/>
                      <a:pt x="169" y="130"/>
                      <a:pt x="173" y="129"/>
                    </a:cubicBezTo>
                    <a:cubicBezTo>
                      <a:pt x="169" y="131"/>
                      <a:pt x="164" y="133"/>
                      <a:pt x="159" y="135"/>
                    </a:cubicBezTo>
                    <a:cubicBezTo>
                      <a:pt x="154" y="137"/>
                      <a:pt x="149" y="137"/>
                      <a:pt x="144" y="139"/>
                    </a:cubicBezTo>
                    <a:moveTo>
                      <a:pt x="15" y="142"/>
                    </a:moveTo>
                    <a:cubicBezTo>
                      <a:pt x="15" y="142"/>
                      <a:pt x="15" y="142"/>
                      <a:pt x="15" y="142"/>
                    </a:cubicBezTo>
                    <a:cubicBezTo>
                      <a:pt x="18" y="139"/>
                      <a:pt x="24" y="137"/>
                      <a:pt x="28" y="135"/>
                    </a:cubicBezTo>
                    <a:cubicBezTo>
                      <a:pt x="32" y="133"/>
                      <a:pt x="35" y="131"/>
                      <a:pt x="39" y="128"/>
                    </a:cubicBezTo>
                    <a:cubicBezTo>
                      <a:pt x="38" y="129"/>
                      <a:pt x="38" y="130"/>
                      <a:pt x="37" y="131"/>
                    </a:cubicBezTo>
                    <a:cubicBezTo>
                      <a:pt x="37" y="132"/>
                      <a:pt x="37" y="133"/>
                      <a:pt x="37" y="133"/>
                    </a:cubicBezTo>
                    <a:cubicBezTo>
                      <a:pt x="33" y="135"/>
                      <a:pt x="29" y="136"/>
                      <a:pt x="26" y="138"/>
                    </a:cubicBezTo>
                    <a:cubicBezTo>
                      <a:pt x="24" y="139"/>
                      <a:pt x="22" y="140"/>
                      <a:pt x="21" y="140"/>
                    </a:cubicBezTo>
                    <a:cubicBezTo>
                      <a:pt x="21" y="140"/>
                      <a:pt x="19" y="141"/>
                      <a:pt x="18" y="141"/>
                    </a:cubicBezTo>
                    <a:cubicBezTo>
                      <a:pt x="17" y="142"/>
                      <a:pt x="15" y="142"/>
                      <a:pt x="15" y="142"/>
                    </a:cubicBezTo>
                    <a:moveTo>
                      <a:pt x="13" y="139"/>
                    </a:moveTo>
                    <a:cubicBezTo>
                      <a:pt x="22" y="137"/>
                      <a:pt x="30" y="133"/>
                      <a:pt x="38" y="128"/>
                    </a:cubicBezTo>
                    <a:cubicBezTo>
                      <a:pt x="33" y="131"/>
                      <a:pt x="29" y="134"/>
                      <a:pt x="24" y="136"/>
                    </a:cubicBezTo>
                    <a:cubicBezTo>
                      <a:pt x="20" y="138"/>
                      <a:pt x="16" y="140"/>
                      <a:pt x="13" y="143"/>
                    </a:cubicBezTo>
                    <a:cubicBezTo>
                      <a:pt x="13" y="141"/>
                      <a:pt x="13" y="140"/>
                      <a:pt x="13" y="139"/>
                    </a:cubicBezTo>
                    <a:cubicBezTo>
                      <a:pt x="13" y="139"/>
                      <a:pt x="13" y="139"/>
                      <a:pt x="13" y="139"/>
                    </a:cubicBezTo>
                    <a:moveTo>
                      <a:pt x="141" y="149"/>
                    </a:moveTo>
                    <a:cubicBezTo>
                      <a:pt x="141" y="148"/>
                      <a:pt x="141" y="147"/>
                      <a:pt x="142" y="145"/>
                    </a:cubicBezTo>
                    <a:cubicBezTo>
                      <a:pt x="154" y="140"/>
                      <a:pt x="167" y="137"/>
                      <a:pt x="180" y="133"/>
                    </a:cubicBezTo>
                    <a:cubicBezTo>
                      <a:pt x="186" y="132"/>
                      <a:pt x="192" y="130"/>
                      <a:pt x="198" y="128"/>
                    </a:cubicBezTo>
                    <a:cubicBezTo>
                      <a:pt x="200" y="128"/>
                      <a:pt x="201" y="127"/>
                      <a:pt x="202" y="127"/>
                    </a:cubicBezTo>
                    <a:cubicBezTo>
                      <a:pt x="193" y="130"/>
                      <a:pt x="183" y="133"/>
                      <a:pt x="174" y="136"/>
                    </a:cubicBezTo>
                    <a:cubicBezTo>
                      <a:pt x="163" y="140"/>
                      <a:pt x="151" y="144"/>
                      <a:pt x="141" y="149"/>
                    </a:cubicBezTo>
                    <a:moveTo>
                      <a:pt x="40" y="127"/>
                    </a:moveTo>
                    <a:cubicBezTo>
                      <a:pt x="40" y="127"/>
                      <a:pt x="40" y="127"/>
                      <a:pt x="40" y="127"/>
                    </a:cubicBezTo>
                    <a:cubicBezTo>
                      <a:pt x="40" y="127"/>
                      <a:pt x="40" y="127"/>
                      <a:pt x="40" y="127"/>
                    </a:cubicBezTo>
                    <a:moveTo>
                      <a:pt x="141" y="156"/>
                    </a:moveTo>
                    <a:cubicBezTo>
                      <a:pt x="141" y="156"/>
                      <a:pt x="141" y="156"/>
                      <a:pt x="141" y="156"/>
                    </a:cubicBezTo>
                    <a:cubicBezTo>
                      <a:pt x="142" y="155"/>
                      <a:pt x="144" y="154"/>
                      <a:pt x="145" y="154"/>
                    </a:cubicBezTo>
                    <a:cubicBezTo>
                      <a:pt x="149" y="152"/>
                      <a:pt x="153" y="151"/>
                      <a:pt x="157" y="149"/>
                    </a:cubicBezTo>
                    <a:cubicBezTo>
                      <a:pt x="164" y="147"/>
                      <a:pt x="171" y="144"/>
                      <a:pt x="179" y="141"/>
                    </a:cubicBezTo>
                    <a:cubicBezTo>
                      <a:pt x="185" y="139"/>
                      <a:pt x="192" y="137"/>
                      <a:pt x="199" y="135"/>
                    </a:cubicBezTo>
                    <a:cubicBezTo>
                      <a:pt x="206" y="133"/>
                      <a:pt x="212" y="129"/>
                      <a:pt x="219" y="127"/>
                    </a:cubicBezTo>
                    <a:cubicBezTo>
                      <a:pt x="219" y="127"/>
                      <a:pt x="219" y="127"/>
                      <a:pt x="219" y="127"/>
                    </a:cubicBezTo>
                    <a:cubicBezTo>
                      <a:pt x="219" y="128"/>
                      <a:pt x="219" y="130"/>
                      <a:pt x="219" y="132"/>
                    </a:cubicBezTo>
                    <a:cubicBezTo>
                      <a:pt x="218" y="132"/>
                      <a:pt x="218" y="132"/>
                      <a:pt x="217" y="132"/>
                    </a:cubicBezTo>
                    <a:cubicBezTo>
                      <a:pt x="217" y="132"/>
                      <a:pt x="217" y="133"/>
                      <a:pt x="217" y="133"/>
                    </a:cubicBezTo>
                    <a:cubicBezTo>
                      <a:pt x="216" y="133"/>
                      <a:pt x="214" y="134"/>
                      <a:pt x="214" y="134"/>
                    </a:cubicBezTo>
                    <a:cubicBezTo>
                      <a:pt x="211" y="135"/>
                      <a:pt x="208" y="135"/>
                      <a:pt x="206" y="136"/>
                    </a:cubicBezTo>
                    <a:cubicBezTo>
                      <a:pt x="198" y="138"/>
                      <a:pt x="191" y="140"/>
                      <a:pt x="183" y="142"/>
                    </a:cubicBezTo>
                    <a:cubicBezTo>
                      <a:pt x="171" y="146"/>
                      <a:pt x="156" y="149"/>
                      <a:pt x="144" y="154"/>
                    </a:cubicBezTo>
                    <a:cubicBezTo>
                      <a:pt x="142" y="155"/>
                      <a:pt x="142" y="156"/>
                      <a:pt x="141" y="156"/>
                    </a:cubicBezTo>
                    <a:moveTo>
                      <a:pt x="266" y="129"/>
                    </a:moveTo>
                    <a:cubicBezTo>
                      <a:pt x="265" y="128"/>
                      <a:pt x="265" y="127"/>
                      <a:pt x="264" y="127"/>
                    </a:cubicBezTo>
                    <a:cubicBezTo>
                      <a:pt x="265" y="126"/>
                      <a:pt x="267" y="126"/>
                      <a:pt x="268" y="126"/>
                    </a:cubicBezTo>
                    <a:cubicBezTo>
                      <a:pt x="268" y="126"/>
                      <a:pt x="269" y="126"/>
                      <a:pt x="269" y="126"/>
                    </a:cubicBezTo>
                    <a:cubicBezTo>
                      <a:pt x="268" y="127"/>
                      <a:pt x="267" y="128"/>
                      <a:pt x="266" y="129"/>
                    </a:cubicBezTo>
                    <a:moveTo>
                      <a:pt x="229" y="128"/>
                    </a:moveTo>
                    <a:cubicBezTo>
                      <a:pt x="233" y="128"/>
                      <a:pt x="238" y="126"/>
                      <a:pt x="242" y="126"/>
                    </a:cubicBezTo>
                    <a:cubicBezTo>
                      <a:pt x="243" y="125"/>
                      <a:pt x="244" y="125"/>
                      <a:pt x="245" y="125"/>
                    </a:cubicBezTo>
                    <a:cubicBezTo>
                      <a:pt x="246" y="125"/>
                      <a:pt x="244" y="126"/>
                      <a:pt x="242" y="127"/>
                    </a:cubicBezTo>
                    <a:cubicBezTo>
                      <a:pt x="240" y="128"/>
                      <a:pt x="238" y="129"/>
                      <a:pt x="236" y="129"/>
                    </a:cubicBezTo>
                    <a:cubicBezTo>
                      <a:pt x="233" y="130"/>
                      <a:pt x="230" y="131"/>
                      <a:pt x="228" y="131"/>
                    </a:cubicBezTo>
                    <a:cubicBezTo>
                      <a:pt x="227" y="130"/>
                      <a:pt x="227" y="129"/>
                      <a:pt x="227" y="127"/>
                    </a:cubicBezTo>
                    <a:cubicBezTo>
                      <a:pt x="228" y="128"/>
                      <a:pt x="228" y="128"/>
                      <a:pt x="229" y="128"/>
                    </a:cubicBezTo>
                    <a:moveTo>
                      <a:pt x="228" y="132"/>
                    </a:moveTo>
                    <a:cubicBezTo>
                      <a:pt x="228" y="132"/>
                      <a:pt x="228" y="132"/>
                      <a:pt x="228" y="132"/>
                    </a:cubicBezTo>
                    <a:cubicBezTo>
                      <a:pt x="229" y="132"/>
                      <a:pt x="231" y="131"/>
                      <a:pt x="231" y="131"/>
                    </a:cubicBezTo>
                    <a:cubicBezTo>
                      <a:pt x="236" y="130"/>
                      <a:pt x="242" y="129"/>
                      <a:pt x="247" y="125"/>
                    </a:cubicBezTo>
                    <a:cubicBezTo>
                      <a:pt x="247" y="125"/>
                      <a:pt x="247" y="125"/>
                      <a:pt x="247" y="125"/>
                    </a:cubicBezTo>
                    <a:cubicBezTo>
                      <a:pt x="247" y="126"/>
                      <a:pt x="247" y="126"/>
                      <a:pt x="247" y="126"/>
                    </a:cubicBezTo>
                    <a:cubicBezTo>
                      <a:pt x="248" y="128"/>
                      <a:pt x="248" y="129"/>
                      <a:pt x="247" y="130"/>
                    </a:cubicBezTo>
                    <a:cubicBezTo>
                      <a:pt x="247" y="130"/>
                      <a:pt x="247" y="130"/>
                      <a:pt x="247" y="130"/>
                    </a:cubicBezTo>
                    <a:cubicBezTo>
                      <a:pt x="243" y="130"/>
                      <a:pt x="239" y="131"/>
                      <a:pt x="235" y="131"/>
                    </a:cubicBezTo>
                    <a:cubicBezTo>
                      <a:pt x="233" y="132"/>
                      <a:pt x="231" y="132"/>
                      <a:pt x="229" y="132"/>
                    </a:cubicBezTo>
                    <a:cubicBezTo>
                      <a:pt x="228" y="132"/>
                      <a:pt x="228" y="132"/>
                      <a:pt x="228" y="132"/>
                    </a:cubicBezTo>
                    <a:moveTo>
                      <a:pt x="214" y="124"/>
                    </a:moveTo>
                    <a:cubicBezTo>
                      <a:pt x="215" y="124"/>
                      <a:pt x="216" y="124"/>
                      <a:pt x="216" y="123"/>
                    </a:cubicBezTo>
                    <a:cubicBezTo>
                      <a:pt x="217" y="123"/>
                      <a:pt x="217" y="123"/>
                      <a:pt x="218" y="123"/>
                    </a:cubicBezTo>
                    <a:cubicBezTo>
                      <a:pt x="218" y="123"/>
                      <a:pt x="218" y="123"/>
                      <a:pt x="218" y="123"/>
                    </a:cubicBezTo>
                    <a:cubicBezTo>
                      <a:pt x="219" y="124"/>
                      <a:pt x="219" y="125"/>
                      <a:pt x="219" y="126"/>
                    </a:cubicBezTo>
                    <a:cubicBezTo>
                      <a:pt x="218" y="126"/>
                      <a:pt x="218" y="126"/>
                      <a:pt x="218" y="126"/>
                    </a:cubicBezTo>
                    <a:cubicBezTo>
                      <a:pt x="213" y="128"/>
                      <a:pt x="207" y="130"/>
                      <a:pt x="201" y="132"/>
                    </a:cubicBezTo>
                    <a:cubicBezTo>
                      <a:pt x="195" y="135"/>
                      <a:pt x="188" y="136"/>
                      <a:pt x="181" y="138"/>
                    </a:cubicBezTo>
                    <a:cubicBezTo>
                      <a:pt x="168" y="141"/>
                      <a:pt x="156" y="146"/>
                      <a:pt x="143" y="149"/>
                    </a:cubicBezTo>
                    <a:cubicBezTo>
                      <a:pt x="142" y="150"/>
                      <a:pt x="142" y="150"/>
                      <a:pt x="141" y="150"/>
                    </a:cubicBezTo>
                    <a:cubicBezTo>
                      <a:pt x="141" y="150"/>
                      <a:pt x="144" y="148"/>
                      <a:pt x="145" y="148"/>
                    </a:cubicBezTo>
                    <a:cubicBezTo>
                      <a:pt x="149" y="146"/>
                      <a:pt x="153" y="144"/>
                      <a:pt x="157" y="143"/>
                    </a:cubicBezTo>
                    <a:cubicBezTo>
                      <a:pt x="164" y="140"/>
                      <a:pt x="170" y="138"/>
                      <a:pt x="177" y="136"/>
                    </a:cubicBezTo>
                    <a:cubicBezTo>
                      <a:pt x="189" y="132"/>
                      <a:pt x="202" y="128"/>
                      <a:pt x="214" y="124"/>
                    </a:cubicBezTo>
                    <a:cubicBezTo>
                      <a:pt x="214" y="124"/>
                      <a:pt x="214" y="124"/>
                      <a:pt x="214" y="124"/>
                    </a:cubicBezTo>
                    <a:moveTo>
                      <a:pt x="263" y="126"/>
                    </a:moveTo>
                    <a:cubicBezTo>
                      <a:pt x="262" y="125"/>
                      <a:pt x="261" y="124"/>
                      <a:pt x="261" y="124"/>
                    </a:cubicBezTo>
                    <a:cubicBezTo>
                      <a:pt x="263" y="123"/>
                      <a:pt x="264" y="123"/>
                      <a:pt x="266" y="123"/>
                    </a:cubicBezTo>
                    <a:cubicBezTo>
                      <a:pt x="268" y="123"/>
                      <a:pt x="268" y="124"/>
                      <a:pt x="266" y="124"/>
                    </a:cubicBezTo>
                    <a:cubicBezTo>
                      <a:pt x="265" y="125"/>
                      <a:pt x="264" y="125"/>
                      <a:pt x="263" y="126"/>
                    </a:cubicBezTo>
                    <a:moveTo>
                      <a:pt x="228" y="127"/>
                    </a:moveTo>
                    <a:cubicBezTo>
                      <a:pt x="227" y="127"/>
                      <a:pt x="227" y="127"/>
                      <a:pt x="227" y="127"/>
                    </a:cubicBezTo>
                    <a:cubicBezTo>
                      <a:pt x="227" y="126"/>
                      <a:pt x="227" y="126"/>
                      <a:pt x="227" y="126"/>
                    </a:cubicBezTo>
                    <a:cubicBezTo>
                      <a:pt x="228" y="125"/>
                      <a:pt x="229" y="124"/>
                      <a:pt x="230" y="124"/>
                    </a:cubicBezTo>
                    <a:cubicBezTo>
                      <a:pt x="235" y="123"/>
                      <a:pt x="241" y="124"/>
                      <a:pt x="245" y="121"/>
                    </a:cubicBezTo>
                    <a:cubicBezTo>
                      <a:pt x="245" y="122"/>
                      <a:pt x="246" y="123"/>
                      <a:pt x="247" y="124"/>
                    </a:cubicBezTo>
                    <a:cubicBezTo>
                      <a:pt x="246" y="124"/>
                      <a:pt x="246" y="124"/>
                      <a:pt x="246" y="124"/>
                    </a:cubicBezTo>
                    <a:cubicBezTo>
                      <a:pt x="246" y="124"/>
                      <a:pt x="246" y="124"/>
                      <a:pt x="246" y="124"/>
                    </a:cubicBezTo>
                    <a:cubicBezTo>
                      <a:pt x="243" y="124"/>
                      <a:pt x="239" y="125"/>
                      <a:pt x="236" y="126"/>
                    </a:cubicBezTo>
                    <a:cubicBezTo>
                      <a:pt x="234" y="126"/>
                      <a:pt x="231" y="127"/>
                      <a:pt x="229" y="127"/>
                    </a:cubicBezTo>
                    <a:cubicBezTo>
                      <a:pt x="229" y="127"/>
                      <a:pt x="228" y="127"/>
                      <a:pt x="228" y="127"/>
                    </a:cubicBezTo>
                    <a:moveTo>
                      <a:pt x="228" y="123"/>
                    </a:moveTo>
                    <a:cubicBezTo>
                      <a:pt x="230" y="123"/>
                      <a:pt x="232" y="122"/>
                      <a:pt x="233" y="122"/>
                    </a:cubicBezTo>
                    <a:cubicBezTo>
                      <a:pt x="235" y="122"/>
                      <a:pt x="237" y="121"/>
                      <a:pt x="239" y="121"/>
                    </a:cubicBezTo>
                    <a:cubicBezTo>
                      <a:pt x="240" y="121"/>
                      <a:pt x="242" y="120"/>
                      <a:pt x="243" y="120"/>
                    </a:cubicBezTo>
                    <a:cubicBezTo>
                      <a:pt x="244" y="120"/>
                      <a:pt x="244" y="121"/>
                      <a:pt x="241" y="122"/>
                    </a:cubicBezTo>
                    <a:cubicBezTo>
                      <a:pt x="237" y="123"/>
                      <a:pt x="231" y="122"/>
                      <a:pt x="227" y="124"/>
                    </a:cubicBezTo>
                    <a:cubicBezTo>
                      <a:pt x="227" y="124"/>
                      <a:pt x="227" y="123"/>
                      <a:pt x="227" y="123"/>
                    </a:cubicBezTo>
                    <a:cubicBezTo>
                      <a:pt x="227" y="123"/>
                      <a:pt x="228" y="123"/>
                      <a:pt x="228" y="123"/>
                    </a:cubicBezTo>
                    <a:moveTo>
                      <a:pt x="13" y="138"/>
                    </a:moveTo>
                    <a:cubicBezTo>
                      <a:pt x="13" y="136"/>
                      <a:pt x="13" y="134"/>
                      <a:pt x="13" y="132"/>
                    </a:cubicBezTo>
                    <a:cubicBezTo>
                      <a:pt x="19" y="131"/>
                      <a:pt x="25" y="127"/>
                      <a:pt x="31" y="125"/>
                    </a:cubicBezTo>
                    <a:cubicBezTo>
                      <a:pt x="33" y="124"/>
                      <a:pt x="35" y="124"/>
                      <a:pt x="36" y="123"/>
                    </a:cubicBezTo>
                    <a:cubicBezTo>
                      <a:pt x="38" y="122"/>
                      <a:pt x="40" y="121"/>
                      <a:pt x="42" y="121"/>
                    </a:cubicBezTo>
                    <a:cubicBezTo>
                      <a:pt x="42" y="121"/>
                      <a:pt x="42" y="120"/>
                      <a:pt x="43" y="120"/>
                    </a:cubicBezTo>
                    <a:cubicBezTo>
                      <a:pt x="42" y="121"/>
                      <a:pt x="42" y="121"/>
                      <a:pt x="42" y="121"/>
                    </a:cubicBezTo>
                    <a:cubicBezTo>
                      <a:pt x="37" y="124"/>
                      <a:pt x="32" y="125"/>
                      <a:pt x="27" y="128"/>
                    </a:cubicBezTo>
                    <a:cubicBezTo>
                      <a:pt x="22" y="131"/>
                      <a:pt x="17" y="134"/>
                      <a:pt x="13" y="138"/>
                    </a:cubicBezTo>
                    <a:moveTo>
                      <a:pt x="142" y="144"/>
                    </a:moveTo>
                    <a:cubicBezTo>
                      <a:pt x="142" y="143"/>
                      <a:pt x="143" y="142"/>
                      <a:pt x="143" y="142"/>
                    </a:cubicBezTo>
                    <a:cubicBezTo>
                      <a:pt x="148" y="141"/>
                      <a:pt x="152" y="140"/>
                      <a:pt x="157" y="138"/>
                    </a:cubicBezTo>
                    <a:cubicBezTo>
                      <a:pt x="163" y="136"/>
                      <a:pt x="170" y="135"/>
                      <a:pt x="176" y="133"/>
                    </a:cubicBezTo>
                    <a:cubicBezTo>
                      <a:pt x="190" y="129"/>
                      <a:pt x="204" y="125"/>
                      <a:pt x="218" y="120"/>
                    </a:cubicBezTo>
                    <a:cubicBezTo>
                      <a:pt x="218" y="121"/>
                      <a:pt x="218" y="121"/>
                      <a:pt x="218" y="122"/>
                    </a:cubicBezTo>
                    <a:cubicBezTo>
                      <a:pt x="218" y="122"/>
                      <a:pt x="218" y="122"/>
                      <a:pt x="218" y="122"/>
                    </a:cubicBezTo>
                    <a:cubicBezTo>
                      <a:pt x="205" y="126"/>
                      <a:pt x="191" y="129"/>
                      <a:pt x="177" y="133"/>
                    </a:cubicBezTo>
                    <a:cubicBezTo>
                      <a:pt x="165" y="136"/>
                      <a:pt x="153" y="139"/>
                      <a:pt x="142" y="144"/>
                    </a:cubicBezTo>
                    <a:moveTo>
                      <a:pt x="15" y="138"/>
                    </a:moveTo>
                    <a:cubicBezTo>
                      <a:pt x="15" y="138"/>
                      <a:pt x="16" y="137"/>
                      <a:pt x="18" y="135"/>
                    </a:cubicBezTo>
                    <a:cubicBezTo>
                      <a:pt x="27" y="129"/>
                      <a:pt x="37" y="126"/>
                      <a:pt x="45" y="120"/>
                    </a:cubicBezTo>
                    <a:cubicBezTo>
                      <a:pt x="45" y="122"/>
                      <a:pt x="44" y="124"/>
                      <a:pt x="42" y="126"/>
                    </a:cubicBezTo>
                    <a:cubicBezTo>
                      <a:pt x="42" y="126"/>
                      <a:pt x="42" y="126"/>
                      <a:pt x="42" y="126"/>
                    </a:cubicBezTo>
                    <a:cubicBezTo>
                      <a:pt x="37" y="127"/>
                      <a:pt x="33" y="130"/>
                      <a:pt x="29" y="132"/>
                    </a:cubicBezTo>
                    <a:cubicBezTo>
                      <a:pt x="26" y="134"/>
                      <a:pt x="22" y="135"/>
                      <a:pt x="19" y="136"/>
                    </a:cubicBezTo>
                    <a:cubicBezTo>
                      <a:pt x="18" y="137"/>
                      <a:pt x="16" y="138"/>
                      <a:pt x="15" y="138"/>
                    </a:cubicBezTo>
                    <a:moveTo>
                      <a:pt x="260" y="123"/>
                    </a:moveTo>
                    <a:cubicBezTo>
                      <a:pt x="260" y="122"/>
                      <a:pt x="259" y="122"/>
                      <a:pt x="259" y="121"/>
                    </a:cubicBezTo>
                    <a:cubicBezTo>
                      <a:pt x="259" y="121"/>
                      <a:pt x="259" y="121"/>
                      <a:pt x="259" y="121"/>
                    </a:cubicBezTo>
                    <a:cubicBezTo>
                      <a:pt x="261" y="121"/>
                      <a:pt x="263" y="120"/>
                      <a:pt x="266" y="120"/>
                    </a:cubicBezTo>
                    <a:cubicBezTo>
                      <a:pt x="267" y="119"/>
                      <a:pt x="267" y="119"/>
                      <a:pt x="267" y="119"/>
                    </a:cubicBezTo>
                    <a:cubicBezTo>
                      <a:pt x="268" y="119"/>
                      <a:pt x="265" y="120"/>
                      <a:pt x="264" y="120"/>
                    </a:cubicBezTo>
                    <a:cubicBezTo>
                      <a:pt x="263" y="121"/>
                      <a:pt x="262" y="122"/>
                      <a:pt x="260" y="123"/>
                    </a:cubicBezTo>
                    <a:cubicBezTo>
                      <a:pt x="260" y="123"/>
                      <a:pt x="260" y="123"/>
                      <a:pt x="260" y="123"/>
                    </a:cubicBezTo>
                    <a:moveTo>
                      <a:pt x="147" y="130"/>
                    </a:moveTo>
                    <a:cubicBezTo>
                      <a:pt x="147" y="128"/>
                      <a:pt x="147" y="127"/>
                      <a:pt x="147" y="126"/>
                    </a:cubicBezTo>
                    <a:cubicBezTo>
                      <a:pt x="157" y="126"/>
                      <a:pt x="167" y="122"/>
                      <a:pt x="177" y="120"/>
                    </a:cubicBezTo>
                    <a:cubicBezTo>
                      <a:pt x="179" y="119"/>
                      <a:pt x="181" y="118"/>
                      <a:pt x="184" y="118"/>
                    </a:cubicBezTo>
                    <a:cubicBezTo>
                      <a:pt x="181" y="119"/>
                      <a:pt x="179" y="119"/>
                      <a:pt x="177" y="120"/>
                    </a:cubicBezTo>
                    <a:cubicBezTo>
                      <a:pt x="170" y="122"/>
                      <a:pt x="164" y="124"/>
                      <a:pt x="157" y="126"/>
                    </a:cubicBezTo>
                    <a:cubicBezTo>
                      <a:pt x="154" y="128"/>
                      <a:pt x="150" y="128"/>
                      <a:pt x="147" y="130"/>
                    </a:cubicBezTo>
                    <a:moveTo>
                      <a:pt x="147" y="132"/>
                    </a:moveTo>
                    <a:cubicBezTo>
                      <a:pt x="151" y="132"/>
                      <a:pt x="154" y="130"/>
                      <a:pt x="158" y="129"/>
                    </a:cubicBezTo>
                    <a:cubicBezTo>
                      <a:pt x="163" y="127"/>
                      <a:pt x="168" y="126"/>
                      <a:pt x="174" y="124"/>
                    </a:cubicBezTo>
                    <a:cubicBezTo>
                      <a:pt x="183" y="122"/>
                      <a:pt x="192" y="120"/>
                      <a:pt x="202" y="117"/>
                    </a:cubicBezTo>
                    <a:cubicBezTo>
                      <a:pt x="195" y="120"/>
                      <a:pt x="187" y="121"/>
                      <a:pt x="180" y="123"/>
                    </a:cubicBezTo>
                    <a:cubicBezTo>
                      <a:pt x="173" y="125"/>
                      <a:pt x="167" y="128"/>
                      <a:pt x="161" y="130"/>
                    </a:cubicBezTo>
                    <a:cubicBezTo>
                      <a:pt x="156" y="132"/>
                      <a:pt x="151" y="133"/>
                      <a:pt x="146" y="134"/>
                    </a:cubicBezTo>
                    <a:cubicBezTo>
                      <a:pt x="146" y="134"/>
                      <a:pt x="146" y="133"/>
                      <a:pt x="146" y="132"/>
                    </a:cubicBezTo>
                    <a:cubicBezTo>
                      <a:pt x="147" y="132"/>
                      <a:pt x="147" y="132"/>
                      <a:pt x="147" y="132"/>
                    </a:cubicBezTo>
                    <a:moveTo>
                      <a:pt x="144" y="140"/>
                    </a:moveTo>
                    <a:cubicBezTo>
                      <a:pt x="144" y="140"/>
                      <a:pt x="143" y="140"/>
                      <a:pt x="143" y="140"/>
                    </a:cubicBezTo>
                    <a:cubicBezTo>
                      <a:pt x="143" y="140"/>
                      <a:pt x="143" y="140"/>
                      <a:pt x="143" y="140"/>
                    </a:cubicBezTo>
                    <a:cubicBezTo>
                      <a:pt x="144" y="140"/>
                      <a:pt x="145" y="140"/>
                      <a:pt x="148" y="139"/>
                    </a:cubicBezTo>
                    <a:cubicBezTo>
                      <a:pt x="156" y="136"/>
                      <a:pt x="164" y="134"/>
                      <a:pt x="172" y="131"/>
                    </a:cubicBezTo>
                    <a:cubicBezTo>
                      <a:pt x="177" y="129"/>
                      <a:pt x="181" y="127"/>
                      <a:pt x="186" y="126"/>
                    </a:cubicBezTo>
                    <a:cubicBezTo>
                      <a:pt x="196" y="123"/>
                      <a:pt x="206" y="120"/>
                      <a:pt x="216" y="117"/>
                    </a:cubicBezTo>
                    <a:cubicBezTo>
                      <a:pt x="216" y="117"/>
                      <a:pt x="217" y="118"/>
                      <a:pt x="217" y="119"/>
                    </a:cubicBezTo>
                    <a:cubicBezTo>
                      <a:pt x="199" y="126"/>
                      <a:pt x="181" y="131"/>
                      <a:pt x="162" y="136"/>
                    </a:cubicBezTo>
                    <a:cubicBezTo>
                      <a:pt x="158" y="137"/>
                      <a:pt x="155" y="138"/>
                      <a:pt x="151" y="139"/>
                    </a:cubicBezTo>
                    <a:cubicBezTo>
                      <a:pt x="148" y="140"/>
                      <a:pt x="145" y="140"/>
                      <a:pt x="144" y="140"/>
                    </a:cubicBezTo>
                    <a:moveTo>
                      <a:pt x="227" y="122"/>
                    </a:moveTo>
                    <a:cubicBezTo>
                      <a:pt x="227" y="122"/>
                      <a:pt x="227" y="122"/>
                      <a:pt x="229" y="121"/>
                    </a:cubicBezTo>
                    <a:cubicBezTo>
                      <a:pt x="231" y="121"/>
                      <a:pt x="233" y="120"/>
                      <a:pt x="235" y="120"/>
                    </a:cubicBezTo>
                    <a:cubicBezTo>
                      <a:pt x="237" y="119"/>
                      <a:pt x="239" y="118"/>
                      <a:pt x="242" y="116"/>
                    </a:cubicBezTo>
                    <a:cubicBezTo>
                      <a:pt x="242" y="117"/>
                      <a:pt x="242" y="117"/>
                      <a:pt x="242" y="117"/>
                    </a:cubicBezTo>
                    <a:cubicBezTo>
                      <a:pt x="243" y="118"/>
                      <a:pt x="243" y="118"/>
                      <a:pt x="244" y="119"/>
                    </a:cubicBezTo>
                    <a:cubicBezTo>
                      <a:pt x="238" y="120"/>
                      <a:pt x="233" y="121"/>
                      <a:pt x="228" y="122"/>
                    </a:cubicBezTo>
                    <a:cubicBezTo>
                      <a:pt x="228" y="122"/>
                      <a:pt x="227" y="122"/>
                      <a:pt x="227" y="122"/>
                    </a:cubicBezTo>
                    <a:moveTo>
                      <a:pt x="207" y="119"/>
                    </a:moveTo>
                    <a:cubicBezTo>
                      <a:pt x="208" y="118"/>
                      <a:pt x="209" y="118"/>
                      <a:pt x="210" y="118"/>
                    </a:cubicBezTo>
                    <a:cubicBezTo>
                      <a:pt x="211" y="117"/>
                      <a:pt x="212" y="117"/>
                      <a:pt x="214" y="116"/>
                    </a:cubicBezTo>
                    <a:cubicBezTo>
                      <a:pt x="212" y="117"/>
                      <a:pt x="209" y="118"/>
                      <a:pt x="207" y="119"/>
                    </a:cubicBezTo>
                    <a:moveTo>
                      <a:pt x="227" y="121"/>
                    </a:moveTo>
                    <a:cubicBezTo>
                      <a:pt x="227" y="120"/>
                      <a:pt x="227" y="120"/>
                      <a:pt x="227" y="120"/>
                    </a:cubicBezTo>
                    <a:cubicBezTo>
                      <a:pt x="227" y="119"/>
                      <a:pt x="227" y="119"/>
                      <a:pt x="227" y="119"/>
                    </a:cubicBezTo>
                    <a:cubicBezTo>
                      <a:pt x="228" y="119"/>
                      <a:pt x="230" y="118"/>
                      <a:pt x="232" y="118"/>
                    </a:cubicBezTo>
                    <a:cubicBezTo>
                      <a:pt x="234" y="117"/>
                      <a:pt x="238" y="117"/>
                      <a:pt x="240" y="116"/>
                    </a:cubicBezTo>
                    <a:cubicBezTo>
                      <a:pt x="236" y="119"/>
                      <a:pt x="231" y="120"/>
                      <a:pt x="227" y="121"/>
                    </a:cubicBezTo>
                    <a:moveTo>
                      <a:pt x="15" y="131"/>
                    </a:moveTo>
                    <a:cubicBezTo>
                      <a:pt x="17" y="130"/>
                      <a:pt x="19" y="128"/>
                      <a:pt x="21" y="127"/>
                    </a:cubicBezTo>
                    <a:cubicBezTo>
                      <a:pt x="24" y="125"/>
                      <a:pt x="26" y="124"/>
                      <a:pt x="29" y="123"/>
                    </a:cubicBezTo>
                    <a:cubicBezTo>
                      <a:pt x="33" y="121"/>
                      <a:pt x="38" y="118"/>
                      <a:pt x="43" y="115"/>
                    </a:cubicBezTo>
                    <a:cubicBezTo>
                      <a:pt x="43" y="116"/>
                      <a:pt x="44" y="117"/>
                      <a:pt x="44" y="117"/>
                    </a:cubicBezTo>
                    <a:cubicBezTo>
                      <a:pt x="45" y="118"/>
                      <a:pt x="45" y="118"/>
                      <a:pt x="45" y="119"/>
                    </a:cubicBezTo>
                    <a:cubicBezTo>
                      <a:pt x="35" y="122"/>
                      <a:pt x="25" y="128"/>
                      <a:pt x="15" y="131"/>
                    </a:cubicBezTo>
                    <a:moveTo>
                      <a:pt x="13" y="131"/>
                    </a:moveTo>
                    <a:cubicBezTo>
                      <a:pt x="13" y="129"/>
                      <a:pt x="14" y="128"/>
                      <a:pt x="14" y="126"/>
                    </a:cubicBezTo>
                    <a:cubicBezTo>
                      <a:pt x="14" y="126"/>
                      <a:pt x="14" y="126"/>
                      <a:pt x="14" y="126"/>
                    </a:cubicBezTo>
                    <a:cubicBezTo>
                      <a:pt x="19" y="124"/>
                      <a:pt x="24" y="122"/>
                      <a:pt x="29" y="120"/>
                    </a:cubicBezTo>
                    <a:cubicBezTo>
                      <a:pt x="31" y="119"/>
                      <a:pt x="34" y="118"/>
                      <a:pt x="36" y="117"/>
                    </a:cubicBezTo>
                    <a:cubicBezTo>
                      <a:pt x="37" y="117"/>
                      <a:pt x="41" y="115"/>
                      <a:pt x="41" y="115"/>
                    </a:cubicBezTo>
                    <a:cubicBezTo>
                      <a:pt x="41" y="115"/>
                      <a:pt x="41" y="115"/>
                      <a:pt x="39" y="116"/>
                    </a:cubicBezTo>
                    <a:cubicBezTo>
                      <a:pt x="31" y="121"/>
                      <a:pt x="21" y="125"/>
                      <a:pt x="13" y="131"/>
                    </a:cubicBezTo>
                    <a:moveTo>
                      <a:pt x="256" y="117"/>
                    </a:moveTo>
                    <a:cubicBezTo>
                      <a:pt x="260" y="117"/>
                      <a:pt x="263" y="115"/>
                      <a:pt x="267" y="114"/>
                    </a:cubicBezTo>
                    <a:cubicBezTo>
                      <a:pt x="267" y="114"/>
                      <a:pt x="268" y="114"/>
                      <a:pt x="268" y="114"/>
                    </a:cubicBezTo>
                    <a:cubicBezTo>
                      <a:pt x="269" y="114"/>
                      <a:pt x="265" y="116"/>
                      <a:pt x="264" y="117"/>
                    </a:cubicBezTo>
                    <a:cubicBezTo>
                      <a:pt x="262" y="118"/>
                      <a:pt x="260" y="119"/>
                      <a:pt x="258" y="120"/>
                    </a:cubicBezTo>
                    <a:cubicBezTo>
                      <a:pt x="257" y="119"/>
                      <a:pt x="257" y="118"/>
                      <a:pt x="256" y="117"/>
                    </a:cubicBezTo>
                    <a:cubicBezTo>
                      <a:pt x="256" y="117"/>
                      <a:pt x="256" y="117"/>
                      <a:pt x="256" y="117"/>
                    </a:cubicBezTo>
                    <a:moveTo>
                      <a:pt x="227" y="118"/>
                    </a:moveTo>
                    <a:cubicBezTo>
                      <a:pt x="227" y="118"/>
                      <a:pt x="230" y="117"/>
                      <a:pt x="231" y="116"/>
                    </a:cubicBezTo>
                    <a:cubicBezTo>
                      <a:pt x="234" y="115"/>
                      <a:pt x="236" y="114"/>
                      <a:pt x="239" y="113"/>
                    </a:cubicBezTo>
                    <a:cubicBezTo>
                      <a:pt x="240" y="114"/>
                      <a:pt x="240" y="115"/>
                      <a:pt x="241" y="115"/>
                    </a:cubicBezTo>
                    <a:cubicBezTo>
                      <a:pt x="237" y="116"/>
                      <a:pt x="233" y="117"/>
                      <a:pt x="229" y="118"/>
                    </a:cubicBezTo>
                    <a:cubicBezTo>
                      <a:pt x="228" y="118"/>
                      <a:pt x="228" y="118"/>
                      <a:pt x="227" y="118"/>
                    </a:cubicBezTo>
                    <a:moveTo>
                      <a:pt x="259" y="120"/>
                    </a:moveTo>
                    <a:cubicBezTo>
                      <a:pt x="259" y="120"/>
                      <a:pt x="259" y="120"/>
                      <a:pt x="261" y="119"/>
                    </a:cubicBezTo>
                    <a:cubicBezTo>
                      <a:pt x="264" y="118"/>
                      <a:pt x="267" y="116"/>
                      <a:pt x="270" y="113"/>
                    </a:cubicBezTo>
                    <a:cubicBezTo>
                      <a:pt x="270" y="113"/>
                      <a:pt x="270" y="113"/>
                      <a:pt x="270" y="113"/>
                    </a:cubicBezTo>
                    <a:cubicBezTo>
                      <a:pt x="271" y="119"/>
                      <a:pt x="272" y="125"/>
                      <a:pt x="272" y="132"/>
                    </a:cubicBezTo>
                    <a:cubicBezTo>
                      <a:pt x="272" y="132"/>
                      <a:pt x="272" y="132"/>
                      <a:pt x="271" y="132"/>
                    </a:cubicBezTo>
                    <a:cubicBezTo>
                      <a:pt x="270" y="132"/>
                      <a:pt x="271" y="131"/>
                      <a:pt x="272" y="129"/>
                    </a:cubicBezTo>
                    <a:cubicBezTo>
                      <a:pt x="272" y="128"/>
                      <a:pt x="271" y="128"/>
                      <a:pt x="271" y="128"/>
                    </a:cubicBezTo>
                    <a:cubicBezTo>
                      <a:pt x="271" y="128"/>
                      <a:pt x="271" y="128"/>
                      <a:pt x="271" y="128"/>
                    </a:cubicBezTo>
                    <a:cubicBezTo>
                      <a:pt x="271" y="128"/>
                      <a:pt x="269" y="129"/>
                      <a:pt x="268" y="129"/>
                    </a:cubicBezTo>
                    <a:cubicBezTo>
                      <a:pt x="268" y="129"/>
                      <a:pt x="268" y="129"/>
                      <a:pt x="268" y="128"/>
                    </a:cubicBezTo>
                    <a:cubicBezTo>
                      <a:pt x="270" y="127"/>
                      <a:pt x="270" y="126"/>
                      <a:pt x="271" y="125"/>
                    </a:cubicBezTo>
                    <a:cubicBezTo>
                      <a:pt x="270" y="124"/>
                      <a:pt x="270" y="124"/>
                      <a:pt x="270" y="124"/>
                    </a:cubicBezTo>
                    <a:cubicBezTo>
                      <a:pt x="268" y="125"/>
                      <a:pt x="269" y="124"/>
                      <a:pt x="266" y="125"/>
                    </a:cubicBezTo>
                    <a:cubicBezTo>
                      <a:pt x="266" y="125"/>
                      <a:pt x="266" y="125"/>
                      <a:pt x="266" y="125"/>
                    </a:cubicBezTo>
                    <a:cubicBezTo>
                      <a:pt x="268" y="124"/>
                      <a:pt x="269" y="124"/>
                      <a:pt x="270" y="122"/>
                    </a:cubicBezTo>
                    <a:cubicBezTo>
                      <a:pt x="269" y="121"/>
                      <a:pt x="269" y="121"/>
                      <a:pt x="269" y="121"/>
                    </a:cubicBezTo>
                    <a:cubicBezTo>
                      <a:pt x="269" y="121"/>
                      <a:pt x="269" y="121"/>
                      <a:pt x="269" y="121"/>
                    </a:cubicBezTo>
                    <a:cubicBezTo>
                      <a:pt x="266" y="121"/>
                      <a:pt x="263" y="122"/>
                      <a:pt x="262" y="123"/>
                    </a:cubicBezTo>
                    <a:cubicBezTo>
                      <a:pt x="264" y="121"/>
                      <a:pt x="267" y="121"/>
                      <a:pt x="269" y="119"/>
                    </a:cubicBezTo>
                    <a:cubicBezTo>
                      <a:pt x="269" y="119"/>
                      <a:pt x="269" y="118"/>
                      <a:pt x="269" y="118"/>
                    </a:cubicBezTo>
                    <a:cubicBezTo>
                      <a:pt x="269" y="118"/>
                      <a:pt x="269" y="118"/>
                      <a:pt x="269" y="118"/>
                    </a:cubicBezTo>
                    <a:cubicBezTo>
                      <a:pt x="267" y="118"/>
                      <a:pt x="265" y="119"/>
                      <a:pt x="264" y="119"/>
                    </a:cubicBezTo>
                    <a:cubicBezTo>
                      <a:pt x="263" y="120"/>
                      <a:pt x="260" y="120"/>
                      <a:pt x="259" y="120"/>
                    </a:cubicBezTo>
                    <a:moveTo>
                      <a:pt x="227" y="114"/>
                    </a:moveTo>
                    <a:cubicBezTo>
                      <a:pt x="231" y="114"/>
                      <a:pt x="235" y="114"/>
                      <a:pt x="238" y="113"/>
                    </a:cubicBezTo>
                    <a:cubicBezTo>
                      <a:pt x="234" y="114"/>
                      <a:pt x="230" y="116"/>
                      <a:pt x="227" y="118"/>
                    </a:cubicBezTo>
                    <a:cubicBezTo>
                      <a:pt x="227" y="117"/>
                      <a:pt x="227" y="115"/>
                      <a:pt x="227" y="114"/>
                    </a:cubicBezTo>
                    <a:cubicBezTo>
                      <a:pt x="227" y="114"/>
                      <a:pt x="227" y="114"/>
                      <a:pt x="227" y="114"/>
                    </a:cubicBezTo>
                    <a:moveTo>
                      <a:pt x="145" y="136"/>
                    </a:moveTo>
                    <a:cubicBezTo>
                      <a:pt x="145" y="135"/>
                      <a:pt x="145" y="135"/>
                      <a:pt x="145" y="135"/>
                    </a:cubicBezTo>
                    <a:cubicBezTo>
                      <a:pt x="147" y="135"/>
                      <a:pt x="149" y="134"/>
                      <a:pt x="151" y="134"/>
                    </a:cubicBezTo>
                    <a:cubicBezTo>
                      <a:pt x="155" y="133"/>
                      <a:pt x="159" y="131"/>
                      <a:pt x="163" y="130"/>
                    </a:cubicBezTo>
                    <a:cubicBezTo>
                      <a:pt x="172" y="127"/>
                      <a:pt x="182" y="124"/>
                      <a:pt x="191" y="121"/>
                    </a:cubicBezTo>
                    <a:cubicBezTo>
                      <a:pt x="195" y="120"/>
                      <a:pt x="198" y="120"/>
                      <a:pt x="202" y="118"/>
                    </a:cubicBezTo>
                    <a:cubicBezTo>
                      <a:pt x="203" y="117"/>
                      <a:pt x="204" y="116"/>
                      <a:pt x="206" y="115"/>
                    </a:cubicBezTo>
                    <a:cubicBezTo>
                      <a:pt x="209" y="114"/>
                      <a:pt x="212" y="114"/>
                      <a:pt x="214" y="113"/>
                    </a:cubicBezTo>
                    <a:cubicBezTo>
                      <a:pt x="215" y="114"/>
                      <a:pt x="215" y="115"/>
                      <a:pt x="216" y="116"/>
                    </a:cubicBezTo>
                    <a:cubicBezTo>
                      <a:pt x="210" y="116"/>
                      <a:pt x="206" y="118"/>
                      <a:pt x="201" y="120"/>
                    </a:cubicBezTo>
                    <a:cubicBezTo>
                      <a:pt x="195" y="123"/>
                      <a:pt x="188" y="124"/>
                      <a:pt x="182" y="126"/>
                    </a:cubicBezTo>
                    <a:cubicBezTo>
                      <a:pt x="181" y="126"/>
                      <a:pt x="180" y="126"/>
                      <a:pt x="180" y="126"/>
                    </a:cubicBezTo>
                    <a:cubicBezTo>
                      <a:pt x="171" y="129"/>
                      <a:pt x="162" y="132"/>
                      <a:pt x="153" y="134"/>
                    </a:cubicBezTo>
                    <a:cubicBezTo>
                      <a:pt x="150" y="135"/>
                      <a:pt x="148" y="135"/>
                      <a:pt x="145" y="136"/>
                    </a:cubicBezTo>
                    <a:moveTo>
                      <a:pt x="14" y="125"/>
                    </a:moveTo>
                    <a:cubicBezTo>
                      <a:pt x="14" y="124"/>
                      <a:pt x="14" y="122"/>
                      <a:pt x="14" y="121"/>
                    </a:cubicBezTo>
                    <a:cubicBezTo>
                      <a:pt x="18" y="120"/>
                      <a:pt x="22" y="118"/>
                      <a:pt x="25" y="116"/>
                    </a:cubicBezTo>
                    <a:cubicBezTo>
                      <a:pt x="28" y="115"/>
                      <a:pt x="31" y="114"/>
                      <a:pt x="35" y="113"/>
                    </a:cubicBezTo>
                    <a:cubicBezTo>
                      <a:pt x="36" y="112"/>
                      <a:pt x="38" y="112"/>
                      <a:pt x="39" y="111"/>
                    </a:cubicBezTo>
                    <a:cubicBezTo>
                      <a:pt x="38" y="112"/>
                      <a:pt x="37" y="112"/>
                      <a:pt x="36" y="113"/>
                    </a:cubicBezTo>
                    <a:cubicBezTo>
                      <a:pt x="32" y="115"/>
                      <a:pt x="28" y="117"/>
                      <a:pt x="24" y="119"/>
                    </a:cubicBezTo>
                    <a:cubicBezTo>
                      <a:pt x="21" y="122"/>
                      <a:pt x="17" y="123"/>
                      <a:pt x="14" y="125"/>
                    </a:cubicBezTo>
                    <a:moveTo>
                      <a:pt x="230" y="110"/>
                    </a:moveTo>
                    <a:cubicBezTo>
                      <a:pt x="230" y="110"/>
                      <a:pt x="230" y="110"/>
                      <a:pt x="231" y="110"/>
                    </a:cubicBezTo>
                    <a:cubicBezTo>
                      <a:pt x="232" y="110"/>
                      <a:pt x="233" y="110"/>
                      <a:pt x="233" y="110"/>
                    </a:cubicBezTo>
                    <a:cubicBezTo>
                      <a:pt x="234" y="110"/>
                      <a:pt x="234" y="110"/>
                      <a:pt x="233" y="110"/>
                    </a:cubicBezTo>
                    <a:cubicBezTo>
                      <a:pt x="231" y="111"/>
                      <a:pt x="229" y="111"/>
                      <a:pt x="226" y="112"/>
                    </a:cubicBezTo>
                    <a:cubicBezTo>
                      <a:pt x="226" y="112"/>
                      <a:pt x="226" y="111"/>
                      <a:pt x="226" y="110"/>
                    </a:cubicBezTo>
                    <a:cubicBezTo>
                      <a:pt x="226" y="110"/>
                      <a:pt x="227" y="110"/>
                      <a:pt x="227" y="110"/>
                    </a:cubicBezTo>
                    <a:cubicBezTo>
                      <a:pt x="228" y="110"/>
                      <a:pt x="229" y="110"/>
                      <a:pt x="230" y="110"/>
                    </a:cubicBezTo>
                    <a:cubicBezTo>
                      <a:pt x="230" y="110"/>
                      <a:pt x="230" y="110"/>
                      <a:pt x="230" y="110"/>
                    </a:cubicBezTo>
                    <a:moveTo>
                      <a:pt x="228" y="113"/>
                    </a:moveTo>
                    <a:cubicBezTo>
                      <a:pt x="227" y="113"/>
                      <a:pt x="227" y="113"/>
                      <a:pt x="229" y="112"/>
                    </a:cubicBezTo>
                    <a:cubicBezTo>
                      <a:pt x="232" y="111"/>
                      <a:pt x="234" y="111"/>
                      <a:pt x="237" y="109"/>
                    </a:cubicBezTo>
                    <a:cubicBezTo>
                      <a:pt x="237" y="110"/>
                      <a:pt x="238" y="111"/>
                      <a:pt x="239" y="112"/>
                    </a:cubicBezTo>
                    <a:cubicBezTo>
                      <a:pt x="236" y="113"/>
                      <a:pt x="234" y="113"/>
                      <a:pt x="231" y="113"/>
                    </a:cubicBezTo>
                    <a:cubicBezTo>
                      <a:pt x="231" y="113"/>
                      <a:pt x="229" y="113"/>
                      <a:pt x="228" y="113"/>
                    </a:cubicBezTo>
                    <a:moveTo>
                      <a:pt x="255" y="116"/>
                    </a:moveTo>
                    <a:cubicBezTo>
                      <a:pt x="254" y="115"/>
                      <a:pt x="254" y="113"/>
                      <a:pt x="253" y="112"/>
                    </a:cubicBezTo>
                    <a:cubicBezTo>
                      <a:pt x="254" y="112"/>
                      <a:pt x="256" y="112"/>
                      <a:pt x="257" y="111"/>
                    </a:cubicBezTo>
                    <a:cubicBezTo>
                      <a:pt x="259" y="111"/>
                      <a:pt x="266" y="110"/>
                      <a:pt x="267" y="109"/>
                    </a:cubicBezTo>
                    <a:cubicBezTo>
                      <a:pt x="263" y="112"/>
                      <a:pt x="259" y="113"/>
                      <a:pt x="255" y="116"/>
                    </a:cubicBezTo>
                    <a:moveTo>
                      <a:pt x="257" y="116"/>
                    </a:moveTo>
                    <a:cubicBezTo>
                      <a:pt x="258" y="116"/>
                      <a:pt x="261" y="113"/>
                      <a:pt x="263" y="112"/>
                    </a:cubicBezTo>
                    <a:cubicBezTo>
                      <a:pt x="265" y="111"/>
                      <a:pt x="267" y="110"/>
                      <a:pt x="269" y="109"/>
                    </a:cubicBezTo>
                    <a:cubicBezTo>
                      <a:pt x="269" y="109"/>
                      <a:pt x="269" y="109"/>
                      <a:pt x="269" y="109"/>
                    </a:cubicBezTo>
                    <a:cubicBezTo>
                      <a:pt x="269" y="110"/>
                      <a:pt x="270" y="111"/>
                      <a:pt x="270" y="113"/>
                    </a:cubicBezTo>
                    <a:cubicBezTo>
                      <a:pt x="269" y="112"/>
                      <a:pt x="269" y="112"/>
                      <a:pt x="269" y="112"/>
                    </a:cubicBezTo>
                    <a:cubicBezTo>
                      <a:pt x="265" y="113"/>
                      <a:pt x="261" y="116"/>
                      <a:pt x="257" y="116"/>
                    </a:cubicBezTo>
                    <a:moveTo>
                      <a:pt x="147" y="131"/>
                    </a:moveTo>
                    <a:cubicBezTo>
                      <a:pt x="147" y="131"/>
                      <a:pt x="147" y="131"/>
                      <a:pt x="147" y="131"/>
                    </a:cubicBezTo>
                    <a:cubicBezTo>
                      <a:pt x="147" y="131"/>
                      <a:pt x="147" y="131"/>
                      <a:pt x="147" y="131"/>
                    </a:cubicBezTo>
                    <a:cubicBezTo>
                      <a:pt x="149" y="129"/>
                      <a:pt x="152" y="129"/>
                      <a:pt x="154" y="128"/>
                    </a:cubicBezTo>
                    <a:cubicBezTo>
                      <a:pt x="166" y="125"/>
                      <a:pt x="178" y="120"/>
                      <a:pt x="190" y="116"/>
                    </a:cubicBezTo>
                    <a:cubicBezTo>
                      <a:pt x="197" y="114"/>
                      <a:pt x="205" y="112"/>
                      <a:pt x="213" y="109"/>
                    </a:cubicBezTo>
                    <a:cubicBezTo>
                      <a:pt x="213" y="109"/>
                      <a:pt x="213" y="109"/>
                      <a:pt x="213" y="109"/>
                    </a:cubicBezTo>
                    <a:cubicBezTo>
                      <a:pt x="213" y="109"/>
                      <a:pt x="213" y="110"/>
                      <a:pt x="213" y="110"/>
                    </a:cubicBezTo>
                    <a:cubicBezTo>
                      <a:pt x="214" y="111"/>
                      <a:pt x="214" y="111"/>
                      <a:pt x="214" y="112"/>
                    </a:cubicBezTo>
                    <a:cubicBezTo>
                      <a:pt x="211" y="112"/>
                      <a:pt x="209" y="113"/>
                      <a:pt x="206" y="114"/>
                    </a:cubicBezTo>
                    <a:cubicBezTo>
                      <a:pt x="199" y="117"/>
                      <a:pt x="192" y="119"/>
                      <a:pt x="185" y="121"/>
                    </a:cubicBezTo>
                    <a:cubicBezTo>
                      <a:pt x="177" y="123"/>
                      <a:pt x="168" y="124"/>
                      <a:pt x="161" y="127"/>
                    </a:cubicBezTo>
                    <a:cubicBezTo>
                      <a:pt x="157" y="128"/>
                      <a:pt x="154" y="130"/>
                      <a:pt x="151" y="130"/>
                    </a:cubicBezTo>
                    <a:cubicBezTo>
                      <a:pt x="151" y="131"/>
                      <a:pt x="148" y="131"/>
                      <a:pt x="147" y="131"/>
                    </a:cubicBezTo>
                    <a:moveTo>
                      <a:pt x="226" y="109"/>
                    </a:moveTo>
                    <a:cubicBezTo>
                      <a:pt x="229" y="109"/>
                      <a:pt x="233" y="107"/>
                      <a:pt x="235" y="106"/>
                    </a:cubicBezTo>
                    <a:cubicBezTo>
                      <a:pt x="236" y="107"/>
                      <a:pt x="236" y="107"/>
                      <a:pt x="236" y="108"/>
                    </a:cubicBezTo>
                    <a:cubicBezTo>
                      <a:pt x="233" y="109"/>
                      <a:pt x="229" y="109"/>
                      <a:pt x="226" y="109"/>
                    </a:cubicBezTo>
                    <a:moveTo>
                      <a:pt x="226" y="107"/>
                    </a:moveTo>
                    <a:cubicBezTo>
                      <a:pt x="227" y="107"/>
                      <a:pt x="229" y="106"/>
                      <a:pt x="231" y="106"/>
                    </a:cubicBezTo>
                    <a:cubicBezTo>
                      <a:pt x="232" y="106"/>
                      <a:pt x="232" y="106"/>
                      <a:pt x="232" y="106"/>
                    </a:cubicBezTo>
                    <a:cubicBezTo>
                      <a:pt x="233" y="106"/>
                      <a:pt x="229" y="107"/>
                      <a:pt x="229" y="107"/>
                    </a:cubicBezTo>
                    <a:cubicBezTo>
                      <a:pt x="228" y="108"/>
                      <a:pt x="227" y="108"/>
                      <a:pt x="226" y="108"/>
                    </a:cubicBezTo>
                    <a:cubicBezTo>
                      <a:pt x="226" y="108"/>
                      <a:pt x="226" y="107"/>
                      <a:pt x="225" y="107"/>
                    </a:cubicBezTo>
                    <a:cubicBezTo>
                      <a:pt x="225" y="107"/>
                      <a:pt x="226" y="107"/>
                      <a:pt x="226" y="107"/>
                    </a:cubicBezTo>
                    <a:moveTo>
                      <a:pt x="15" y="119"/>
                    </a:moveTo>
                    <a:cubicBezTo>
                      <a:pt x="15" y="118"/>
                      <a:pt x="15" y="116"/>
                      <a:pt x="15" y="115"/>
                    </a:cubicBezTo>
                    <a:cubicBezTo>
                      <a:pt x="20" y="114"/>
                      <a:pt x="24" y="112"/>
                      <a:pt x="28" y="110"/>
                    </a:cubicBezTo>
                    <a:cubicBezTo>
                      <a:pt x="31" y="109"/>
                      <a:pt x="34" y="107"/>
                      <a:pt x="38" y="106"/>
                    </a:cubicBezTo>
                    <a:cubicBezTo>
                      <a:pt x="39" y="106"/>
                      <a:pt x="40" y="105"/>
                      <a:pt x="40" y="105"/>
                    </a:cubicBezTo>
                    <a:cubicBezTo>
                      <a:pt x="40" y="105"/>
                      <a:pt x="37" y="107"/>
                      <a:pt x="36" y="108"/>
                    </a:cubicBezTo>
                    <a:cubicBezTo>
                      <a:pt x="29" y="112"/>
                      <a:pt x="21" y="114"/>
                      <a:pt x="15" y="119"/>
                    </a:cubicBezTo>
                    <a:moveTo>
                      <a:pt x="15" y="120"/>
                    </a:moveTo>
                    <a:cubicBezTo>
                      <a:pt x="15" y="120"/>
                      <a:pt x="16" y="119"/>
                      <a:pt x="18" y="118"/>
                    </a:cubicBezTo>
                    <a:cubicBezTo>
                      <a:pt x="26" y="112"/>
                      <a:pt x="35" y="110"/>
                      <a:pt x="42" y="105"/>
                    </a:cubicBezTo>
                    <a:cubicBezTo>
                      <a:pt x="42" y="107"/>
                      <a:pt x="42" y="108"/>
                      <a:pt x="42" y="110"/>
                    </a:cubicBezTo>
                    <a:cubicBezTo>
                      <a:pt x="41" y="112"/>
                      <a:pt x="41" y="113"/>
                      <a:pt x="42" y="114"/>
                    </a:cubicBezTo>
                    <a:cubicBezTo>
                      <a:pt x="38" y="115"/>
                      <a:pt x="34" y="117"/>
                      <a:pt x="30" y="119"/>
                    </a:cubicBezTo>
                    <a:cubicBezTo>
                      <a:pt x="27" y="120"/>
                      <a:pt x="23" y="122"/>
                      <a:pt x="20" y="123"/>
                    </a:cubicBezTo>
                    <a:cubicBezTo>
                      <a:pt x="20" y="123"/>
                      <a:pt x="16" y="125"/>
                      <a:pt x="16" y="125"/>
                    </a:cubicBezTo>
                    <a:cubicBezTo>
                      <a:pt x="16" y="125"/>
                      <a:pt x="16" y="125"/>
                      <a:pt x="17" y="124"/>
                    </a:cubicBezTo>
                    <a:cubicBezTo>
                      <a:pt x="24" y="119"/>
                      <a:pt x="34" y="116"/>
                      <a:pt x="41" y="110"/>
                    </a:cubicBezTo>
                    <a:cubicBezTo>
                      <a:pt x="41" y="110"/>
                      <a:pt x="41" y="109"/>
                      <a:pt x="41" y="109"/>
                    </a:cubicBezTo>
                    <a:cubicBezTo>
                      <a:pt x="41" y="109"/>
                      <a:pt x="41" y="109"/>
                      <a:pt x="41" y="109"/>
                    </a:cubicBezTo>
                    <a:cubicBezTo>
                      <a:pt x="37" y="111"/>
                      <a:pt x="32" y="112"/>
                      <a:pt x="28" y="114"/>
                    </a:cubicBezTo>
                    <a:cubicBezTo>
                      <a:pt x="26" y="115"/>
                      <a:pt x="23" y="116"/>
                      <a:pt x="21" y="117"/>
                    </a:cubicBezTo>
                    <a:cubicBezTo>
                      <a:pt x="20" y="118"/>
                      <a:pt x="16" y="120"/>
                      <a:pt x="15" y="120"/>
                    </a:cubicBezTo>
                    <a:moveTo>
                      <a:pt x="135" y="114"/>
                    </a:moveTo>
                    <a:cubicBezTo>
                      <a:pt x="134" y="114"/>
                      <a:pt x="133" y="113"/>
                      <a:pt x="132" y="113"/>
                    </a:cubicBezTo>
                    <a:cubicBezTo>
                      <a:pt x="142" y="110"/>
                      <a:pt x="153" y="107"/>
                      <a:pt x="163" y="104"/>
                    </a:cubicBezTo>
                    <a:cubicBezTo>
                      <a:pt x="157" y="106"/>
                      <a:pt x="151" y="108"/>
                      <a:pt x="145" y="110"/>
                    </a:cubicBezTo>
                    <a:cubicBezTo>
                      <a:pt x="142" y="111"/>
                      <a:pt x="138" y="112"/>
                      <a:pt x="135" y="114"/>
                    </a:cubicBezTo>
                    <a:moveTo>
                      <a:pt x="252" y="111"/>
                    </a:moveTo>
                    <a:cubicBezTo>
                      <a:pt x="252" y="110"/>
                      <a:pt x="252" y="109"/>
                      <a:pt x="251" y="109"/>
                    </a:cubicBezTo>
                    <a:cubicBezTo>
                      <a:pt x="251" y="108"/>
                      <a:pt x="251" y="108"/>
                      <a:pt x="251" y="108"/>
                    </a:cubicBezTo>
                    <a:cubicBezTo>
                      <a:pt x="255" y="107"/>
                      <a:pt x="259" y="106"/>
                      <a:pt x="263" y="105"/>
                    </a:cubicBezTo>
                    <a:cubicBezTo>
                      <a:pt x="265" y="104"/>
                      <a:pt x="265" y="104"/>
                      <a:pt x="265" y="104"/>
                    </a:cubicBezTo>
                    <a:cubicBezTo>
                      <a:pt x="266" y="104"/>
                      <a:pt x="262" y="106"/>
                      <a:pt x="261" y="106"/>
                    </a:cubicBezTo>
                    <a:cubicBezTo>
                      <a:pt x="258" y="108"/>
                      <a:pt x="255" y="109"/>
                      <a:pt x="252" y="111"/>
                    </a:cubicBezTo>
                    <a:moveTo>
                      <a:pt x="253" y="111"/>
                    </a:moveTo>
                    <a:cubicBezTo>
                      <a:pt x="255" y="111"/>
                      <a:pt x="258" y="109"/>
                      <a:pt x="259" y="108"/>
                    </a:cubicBezTo>
                    <a:cubicBezTo>
                      <a:pt x="262" y="107"/>
                      <a:pt x="265" y="105"/>
                      <a:pt x="268" y="104"/>
                    </a:cubicBezTo>
                    <a:cubicBezTo>
                      <a:pt x="268" y="105"/>
                      <a:pt x="268" y="107"/>
                      <a:pt x="269" y="108"/>
                    </a:cubicBezTo>
                    <a:cubicBezTo>
                      <a:pt x="269" y="108"/>
                      <a:pt x="269" y="108"/>
                      <a:pt x="269" y="108"/>
                    </a:cubicBezTo>
                    <a:cubicBezTo>
                      <a:pt x="263" y="108"/>
                      <a:pt x="259" y="110"/>
                      <a:pt x="253" y="111"/>
                    </a:cubicBezTo>
                    <a:moveTo>
                      <a:pt x="130" y="112"/>
                    </a:moveTo>
                    <a:cubicBezTo>
                      <a:pt x="129" y="112"/>
                      <a:pt x="128" y="112"/>
                      <a:pt x="126" y="112"/>
                    </a:cubicBezTo>
                    <a:cubicBezTo>
                      <a:pt x="131" y="111"/>
                      <a:pt x="136" y="108"/>
                      <a:pt x="141" y="107"/>
                    </a:cubicBezTo>
                    <a:cubicBezTo>
                      <a:pt x="145" y="106"/>
                      <a:pt x="149" y="104"/>
                      <a:pt x="154" y="103"/>
                    </a:cubicBezTo>
                    <a:cubicBezTo>
                      <a:pt x="150" y="104"/>
                      <a:pt x="146" y="106"/>
                      <a:pt x="143" y="107"/>
                    </a:cubicBezTo>
                    <a:cubicBezTo>
                      <a:pt x="139" y="109"/>
                      <a:pt x="134" y="110"/>
                      <a:pt x="130" y="112"/>
                    </a:cubicBezTo>
                    <a:moveTo>
                      <a:pt x="147" y="125"/>
                    </a:moveTo>
                    <a:cubicBezTo>
                      <a:pt x="146" y="124"/>
                      <a:pt x="146" y="123"/>
                      <a:pt x="145" y="122"/>
                    </a:cubicBezTo>
                    <a:cubicBezTo>
                      <a:pt x="155" y="117"/>
                      <a:pt x="167" y="115"/>
                      <a:pt x="178" y="113"/>
                    </a:cubicBezTo>
                    <a:cubicBezTo>
                      <a:pt x="188" y="110"/>
                      <a:pt x="201" y="108"/>
                      <a:pt x="209" y="103"/>
                    </a:cubicBezTo>
                    <a:cubicBezTo>
                      <a:pt x="199" y="110"/>
                      <a:pt x="186" y="112"/>
                      <a:pt x="174" y="116"/>
                    </a:cubicBezTo>
                    <a:cubicBezTo>
                      <a:pt x="168" y="119"/>
                      <a:pt x="162" y="121"/>
                      <a:pt x="156" y="122"/>
                    </a:cubicBezTo>
                    <a:cubicBezTo>
                      <a:pt x="153" y="123"/>
                      <a:pt x="150" y="123"/>
                      <a:pt x="147" y="125"/>
                    </a:cubicBezTo>
                    <a:moveTo>
                      <a:pt x="16" y="114"/>
                    </a:moveTo>
                    <a:cubicBezTo>
                      <a:pt x="16" y="112"/>
                      <a:pt x="16" y="111"/>
                      <a:pt x="17" y="109"/>
                    </a:cubicBezTo>
                    <a:cubicBezTo>
                      <a:pt x="20" y="108"/>
                      <a:pt x="22" y="107"/>
                      <a:pt x="25" y="106"/>
                    </a:cubicBezTo>
                    <a:cubicBezTo>
                      <a:pt x="27" y="105"/>
                      <a:pt x="30" y="104"/>
                      <a:pt x="32" y="103"/>
                    </a:cubicBezTo>
                    <a:cubicBezTo>
                      <a:pt x="33" y="103"/>
                      <a:pt x="35" y="102"/>
                      <a:pt x="36" y="102"/>
                    </a:cubicBezTo>
                    <a:cubicBezTo>
                      <a:pt x="36" y="102"/>
                      <a:pt x="36" y="102"/>
                      <a:pt x="35" y="103"/>
                    </a:cubicBezTo>
                    <a:cubicBezTo>
                      <a:pt x="29" y="107"/>
                      <a:pt x="21" y="109"/>
                      <a:pt x="16" y="114"/>
                    </a:cubicBezTo>
                    <a:moveTo>
                      <a:pt x="225" y="105"/>
                    </a:moveTo>
                    <a:cubicBezTo>
                      <a:pt x="225" y="104"/>
                      <a:pt x="225" y="104"/>
                      <a:pt x="224" y="103"/>
                    </a:cubicBezTo>
                    <a:cubicBezTo>
                      <a:pt x="226" y="103"/>
                      <a:pt x="231" y="102"/>
                      <a:pt x="232" y="102"/>
                    </a:cubicBezTo>
                    <a:cubicBezTo>
                      <a:pt x="233" y="102"/>
                      <a:pt x="233" y="102"/>
                      <a:pt x="232" y="102"/>
                    </a:cubicBezTo>
                    <a:cubicBezTo>
                      <a:pt x="229" y="103"/>
                      <a:pt x="227" y="104"/>
                      <a:pt x="225" y="105"/>
                    </a:cubicBezTo>
                    <a:moveTo>
                      <a:pt x="226" y="106"/>
                    </a:moveTo>
                    <a:cubicBezTo>
                      <a:pt x="224" y="106"/>
                      <a:pt x="229" y="104"/>
                      <a:pt x="230" y="104"/>
                    </a:cubicBezTo>
                    <a:cubicBezTo>
                      <a:pt x="232" y="103"/>
                      <a:pt x="234" y="103"/>
                      <a:pt x="236" y="102"/>
                    </a:cubicBezTo>
                    <a:cubicBezTo>
                      <a:pt x="236" y="102"/>
                      <a:pt x="236" y="102"/>
                      <a:pt x="236" y="102"/>
                    </a:cubicBezTo>
                    <a:cubicBezTo>
                      <a:pt x="235" y="102"/>
                      <a:pt x="235" y="103"/>
                      <a:pt x="235" y="104"/>
                    </a:cubicBezTo>
                    <a:cubicBezTo>
                      <a:pt x="235" y="104"/>
                      <a:pt x="235" y="105"/>
                      <a:pt x="235" y="105"/>
                    </a:cubicBezTo>
                    <a:cubicBezTo>
                      <a:pt x="235" y="105"/>
                      <a:pt x="234" y="105"/>
                      <a:pt x="233" y="105"/>
                    </a:cubicBezTo>
                    <a:cubicBezTo>
                      <a:pt x="232" y="105"/>
                      <a:pt x="230" y="105"/>
                      <a:pt x="228" y="106"/>
                    </a:cubicBezTo>
                    <a:cubicBezTo>
                      <a:pt x="227" y="106"/>
                      <a:pt x="226" y="106"/>
                      <a:pt x="226" y="106"/>
                    </a:cubicBezTo>
                    <a:moveTo>
                      <a:pt x="17" y="114"/>
                    </a:moveTo>
                    <a:cubicBezTo>
                      <a:pt x="16" y="114"/>
                      <a:pt x="17" y="114"/>
                      <a:pt x="19" y="112"/>
                    </a:cubicBezTo>
                    <a:cubicBezTo>
                      <a:pt x="26" y="108"/>
                      <a:pt x="33" y="106"/>
                      <a:pt x="39" y="101"/>
                    </a:cubicBezTo>
                    <a:cubicBezTo>
                      <a:pt x="40" y="102"/>
                      <a:pt x="41" y="103"/>
                      <a:pt x="41" y="104"/>
                    </a:cubicBezTo>
                    <a:cubicBezTo>
                      <a:pt x="37" y="105"/>
                      <a:pt x="33" y="107"/>
                      <a:pt x="29" y="109"/>
                    </a:cubicBezTo>
                    <a:cubicBezTo>
                      <a:pt x="26" y="110"/>
                      <a:pt x="24" y="111"/>
                      <a:pt x="21" y="112"/>
                    </a:cubicBezTo>
                    <a:cubicBezTo>
                      <a:pt x="20" y="113"/>
                      <a:pt x="17" y="114"/>
                      <a:pt x="17" y="114"/>
                    </a:cubicBezTo>
                    <a:moveTo>
                      <a:pt x="250" y="106"/>
                    </a:moveTo>
                    <a:cubicBezTo>
                      <a:pt x="249" y="105"/>
                      <a:pt x="248" y="104"/>
                      <a:pt x="248" y="103"/>
                    </a:cubicBezTo>
                    <a:cubicBezTo>
                      <a:pt x="252" y="102"/>
                      <a:pt x="257" y="100"/>
                      <a:pt x="261" y="99"/>
                    </a:cubicBezTo>
                    <a:cubicBezTo>
                      <a:pt x="262" y="99"/>
                      <a:pt x="262" y="99"/>
                      <a:pt x="262" y="99"/>
                    </a:cubicBezTo>
                    <a:cubicBezTo>
                      <a:pt x="264" y="99"/>
                      <a:pt x="258" y="102"/>
                      <a:pt x="258" y="102"/>
                    </a:cubicBezTo>
                    <a:cubicBezTo>
                      <a:pt x="255" y="104"/>
                      <a:pt x="252" y="105"/>
                      <a:pt x="250" y="106"/>
                    </a:cubicBezTo>
                    <a:moveTo>
                      <a:pt x="17" y="108"/>
                    </a:moveTo>
                    <a:cubicBezTo>
                      <a:pt x="17" y="108"/>
                      <a:pt x="20" y="106"/>
                      <a:pt x="21" y="106"/>
                    </a:cubicBezTo>
                    <a:cubicBezTo>
                      <a:pt x="22" y="105"/>
                      <a:pt x="24" y="104"/>
                      <a:pt x="26" y="103"/>
                    </a:cubicBezTo>
                    <a:cubicBezTo>
                      <a:pt x="29" y="102"/>
                      <a:pt x="31" y="100"/>
                      <a:pt x="34" y="98"/>
                    </a:cubicBezTo>
                    <a:cubicBezTo>
                      <a:pt x="35" y="99"/>
                      <a:pt x="36" y="100"/>
                      <a:pt x="37" y="100"/>
                    </a:cubicBezTo>
                    <a:cubicBezTo>
                      <a:pt x="37" y="100"/>
                      <a:pt x="37" y="100"/>
                      <a:pt x="38" y="101"/>
                    </a:cubicBezTo>
                    <a:cubicBezTo>
                      <a:pt x="31" y="102"/>
                      <a:pt x="26" y="105"/>
                      <a:pt x="19" y="107"/>
                    </a:cubicBezTo>
                    <a:cubicBezTo>
                      <a:pt x="18" y="108"/>
                      <a:pt x="18" y="108"/>
                      <a:pt x="17" y="108"/>
                    </a:cubicBezTo>
                    <a:moveTo>
                      <a:pt x="17" y="107"/>
                    </a:moveTo>
                    <a:cubicBezTo>
                      <a:pt x="18" y="106"/>
                      <a:pt x="18" y="105"/>
                      <a:pt x="18" y="104"/>
                    </a:cubicBezTo>
                    <a:cubicBezTo>
                      <a:pt x="20" y="103"/>
                      <a:pt x="22" y="102"/>
                      <a:pt x="24" y="101"/>
                    </a:cubicBezTo>
                    <a:cubicBezTo>
                      <a:pt x="27" y="100"/>
                      <a:pt x="29" y="99"/>
                      <a:pt x="32" y="98"/>
                    </a:cubicBezTo>
                    <a:cubicBezTo>
                      <a:pt x="33" y="98"/>
                      <a:pt x="33" y="98"/>
                      <a:pt x="33" y="98"/>
                    </a:cubicBezTo>
                    <a:cubicBezTo>
                      <a:pt x="34" y="98"/>
                      <a:pt x="33" y="98"/>
                      <a:pt x="32" y="99"/>
                    </a:cubicBezTo>
                    <a:cubicBezTo>
                      <a:pt x="27" y="102"/>
                      <a:pt x="22" y="104"/>
                      <a:pt x="17" y="107"/>
                    </a:cubicBezTo>
                    <a:moveTo>
                      <a:pt x="145" y="121"/>
                    </a:moveTo>
                    <a:cubicBezTo>
                      <a:pt x="144" y="120"/>
                      <a:pt x="144" y="119"/>
                      <a:pt x="143" y="118"/>
                    </a:cubicBezTo>
                    <a:cubicBezTo>
                      <a:pt x="163" y="113"/>
                      <a:pt x="184" y="106"/>
                      <a:pt x="204" y="100"/>
                    </a:cubicBezTo>
                    <a:cubicBezTo>
                      <a:pt x="207" y="99"/>
                      <a:pt x="211" y="98"/>
                      <a:pt x="214" y="97"/>
                    </a:cubicBezTo>
                    <a:cubicBezTo>
                      <a:pt x="211" y="100"/>
                      <a:pt x="212" y="104"/>
                      <a:pt x="213" y="108"/>
                    </a:cubicBezTo>
                    <a:cubicBezTo>
                      <a:pt x="213" y="108"/>
                      <a:pt x="213" y="108"/>
                      <a:pt x="213" y="108"/>
                    </a:cubicBezTo>
                    <a:cubicBezTo>
                      <a:pt x="207" y="109"/>
                      <a:pt x="201" y="111"/>
                      <a:pt x="195" y="113"/>
                    </a:cubicBezTo>
                    <a:cubicBezTo>
                      <a:pt x="191" y="115"/>
                      <a:pt x="187" y="116"/>
                      <a:pt x="183" y="117"/>
                    </a:cubicBezTo>
                    <a:cubicBezTo>
                      <a:pt x="172" y="120"/>
                      <a:pt x="159" y="124"/>
                      <a:pt x="147" y="125"/>
                    </a:cubicBezTo>
                    <a:cubicBezTo>
                      <a:pt x="158" y="125"/>
                      <a:pt x="169" y="119"/>
                      <a:pt x="179" y="116"/>
                    </a:cubicBezTo>
                    <a:cubicBezTo>
                      <a:pt x="190" y="112"/>
                      <a:pt x="202" y="109"/>
                      <a:pt x="212" y="103"/>
                    </a:cubicBezTo>
                    <a:cubicBezTo>
                      <a:pt x="212" y="102"/>
                      <a:pt x="212" y="102"/>
                      <a:pt x="211" y="102"/>
                    </a:cubicBezTo>
                    <a:cubicBezTo>
                      <a:pt x="211" y="102"/>
                      <a:pt x="211" y="102"/>
                      <a:pt x="211" y="102"/>
                    </a:cubicBezTo>
                    <a:cubicBezTo>
                      <a:pt x="200" y="106"/>
                      <a:pt x="187" y="110"/>
                      <a:pt x="175" y="112"/>
                    </a:cubicBezTo>
                    <a:cubicBezTo>
                      <a:pt x="165" y="115"/>
                      <a:pt x="154" y="117"/>
                      <a:pt x="145" y="121"/>
                    </a:cubicBezTo>
                    <a:moveTo>
                      <a:pt x="247" y="102"/>
                    </a:moveTo>
                    <a:cubicBezTo>
                      <a:pt x="246" y="101"/>
                      <a:pt x="245" y="100"/>
                      <a:pt x="245" y="100"/>
                    </a:cubicBezTo>
                    <a:cubicBezTo>
                      <a:pt x="250" y="99"/>
                      <a:pt x="254" y="98"/>
                      <a:pt x="259" y="97"/>
                    </a:cubicBezTo>
                    <a:cubicBezTo>
                      <a:pt x="260" y="96"/>
                      <a:pt x="261" y="96"/>
                      <a:pt x="261" y="96"/>
                    </a:cubicBezTo>
                    <a:cubicBezTo>
                      <a:pt x="262" y="96"/>
                      <a:pt x="255" y="99"/>
                      <a:pt x="254" y="99"/>
                    </a:cubicBezTo>
                    <a:cubicBezTo>
                      <a:pt x="252" y="100"/>
                      <a:pt x="249" y="101"/>
                      <a:pt x="247" y="102"/>
                    </a:cubicBezTo>
                    <a:moveTo>
                      <a:pt x="19" y="103"/>
                    </a:moveTo>
                    <a:cubicBezTo>
                      <a:pt x="19" y="103"/>
                      <a:pt x="19" y="103"/>
                      <a:pt x="20" y="102"/>
                    </a:cubicBezTo>
                    <a:cubicBezTo>
                      <a:pt x="24" y="99"/>
                      <a:pt x="29" y="98"/>
                      <a:pt x="33" y="94"/>
                    </a:cubicBezTo>
                    <a:cubicBezTo>
                      <a:pt x="33" y="95"/>
                      <a:pt x="33" y="96"/>
                      <a:pt x="33" y="97"/>
                    </a:cubicBezTo>
                    <a:cubicBezTo>
                      <a:pt x="31" y="98"/>
                      <a:pt x="29" y="98"/>
                      <a:pt x="28" y="99"/>
                    </a:cubicBezTo>
                    <a:cubicBezTo>
                      <a:pt x="26" y="99"/>
                      <a:pt x="25" y="100"/>
                      <a:pt x="24" y="101"/>
                    </a:cubicBezTo>
                    <a:cubicBezTo>
                      <a:pt x="24" y="101"/>
                      <a:pt x="24" y="100"/>
                      <a:pt x="24" y="100"/>
                    </a:cubicBezTo>
                    <a:cubicBezTo>
                      <a:pt x="24" y="100"/>
                      <a:pt x="23" y="101"/>
                      <a:pt x="22" y="102"/>
                    </a:cubicBezTo>
                    <a:cubicBezTo>
                      <a:pt x="21" y="102"/>
                      <a:pt x="19" y="103"/>
                      <a:pt x="19" y="103"/>
                    </a:cubicBezTo>
                    <a:moveTo>
                      <a:pt x="19" y="102"/>
                    </a:moveTo>
                    <a:cubicBezTo>
                      <a:pt x="19" y="100"/>
                      <a:pt x="20" y="99"/>
                      <a:pt x="20" y="98"/>
                    </a:cubicBezTo>
                    <a:cubicBezTo>
                      <a:pt x="22" y="97"/>
                      <a:pt x="24" y="97"/>
                      <a:pt x="25" y="96"/>
                    </a:cubicBezTo>
                    <a:cubicBezTo>
                      <a:pt x="26" y="96"/>
                      <a:pt x="30" y="94"/>
                      <a:pt x="31" y="94"/>
                    </a:cubicBezTo>
                    <a:cubicBezTo>
                      <a:pt x="31" y="94"/>
                      <a:pt x="31" y="95"/>
                      <a:pt x="29" y="96"/>
                    </a:cubicBezTo>
                    <a:cubicBezTo>
                      <a:pt x="26" y="98"/>
                      <a:pt x="22" y="99"/>
                      <a:pt x="19" y="102"/>
                    </a:cubicBezTo>
                    <a:moveTo>
                      <a:pt x="224" y="102"/>
                    </a:moveTo>
                    <a:cubicBezTo>
                      <a:pt x="224" y="102"/>
                      <a:pt x="224" y="102"/>
                      <a:pt x="224" y="102"/>
                    </a:cubicBezTo>
                    <a:cubicBezTo>
                      <a:pt x="223" y="101"/>
                      <a:pt x="223" y="101"/>
                      <a:pt x="223" y="100"/>
                    </a:cubicBezTo>
                    <a:cubicBezTo>
                      <a:pt x="233" y="100"/>
                      <a:pt x="242" y="96"/>
                      <a:pt x="252" y="95"/>
                    </a:cubicBezTo>
                    <a:cubicBezTo>
                      <a:pt x="253" y="95"/>
                      <a:pt x="255" y="95"/>
                      <a:pt x="257" y="94"/>
                    </a:cubicBezTo>
                    <a:cubicBezTo>
                      <a:pt x="258" y="94"/>
                      <a:pt x="261" y="93"/>
                      <a:pt x="261" y="93"/>
                    </a:cubicBezTo>
                    <a:cubicBezTo>
                      <a:pt x="261" y="93"/>
                      <a:pt x="261" y="93"/>
                      <a:pt x="259" y="94"/>
                    </a:cubicBezTo>
                    <a:cubicBezTo>
                      <a:pt x="254" y="96"/>
                      <a:pt x="249" y="97"/>
                      <a:pt x="243" y="99"/>
                    </a:cubicBezTo>
                    <a:cubicBezTo>
                      <a:pt x="243" y="99"/>
                      <a:pt x="242" y="98"/>
                      <a:pt x="242" y="98"/>
                    </a:cubicBezTo>
                    <a:cubicBezTo>
                      <a:pt x="241" y="98"/>
                      <a:pt x="240" y="98"/>
                      <a:pt x="240" y="98"/>
                    </a:cubicBezTo>
                    <a:cubicBezTo>
                      <a:pt x="238" y="98"/>
                      <a:pt x="236" y="99"/>
                      <a:pt x="236" y="101"/>
                    </a:cubicBezTo>
                    <a:cubicBezTo>
                      <a:pt x="235" y="101"/>
                      <a:pt x="235" y="101"/>
                      <a:pt x="235" y="101"/>
                    </a:cubicBezTo>
                    <a:cubicBezTo>
                      <a:pt x="232" y="101"/>
                      <a:pt x="228" y="102"/>
                      <a:pt x="224" y="102"/>
                    </a:cubicBezTo>
                    <a:cubicBezTo>
                      <a:pt x="224" y="102"/>
                      <a:pt x="224" y="102"/>
                      <a:pt x="224" y="102"/>
                    </a:cubicBezTo>
                    <a:moveTo>
                      <a:pt x="245" y="99"/>
                    </a:moveTo>
                    <a:cubicBezTo>
                      <a:pt x="251" y="97"/>
                      <a:pt x="257" y="96"/>
                      <a:pt x="263" y="93"/>
                    </a:cubicBezTo>
                    <a:cubicBezTo>
                      <a:pt x="264" y="93"/>
                      <a:pt x="264" y="93"/>
                      <a:pt x="264" y="93"/>
                    </a:cubicBezTo>
                    <a:cubicBezTo>
                      <a:pt x="265" y="96"/>
                      <a:pt x="266" y="99"/>
                      <a:pt x="267" y="103"/>
                    </a:cubicBezTo>
                    <a:cubicBezTo>
                      <a:pt x="264" y="104"/>
                      <a:pt x="262" y="104"/>
                      <a:pt x="259" y="105"/>
                    </a:cubicBezTo>
                    <a:cubicBezTo>
                      <a:pt x="257" y="106"/>
                      <a:pt x="252" y="106"/>
                      <a:pt x="251" y="107"/>
                    </a:cubicBezTo>
                    <a:cubicBezTo>
                      <a:pt x="256" y="104"/>
                      <a:pt x="261" y="102"/>
                      <a:pt x="265" y="99"/>
                    </a:cubicBezTo>
                    <a:cubicBezTo>
                      <a:pt x="266" y="99"/>
                      <a:pt x="265" y="98"/>
                      <a:pt x="265" y="98"/>
                    </a:cubicBezTo>
                    <a:cubicBezTo>
                      <a:pt x="265" y="98"/>
                      <a:pt x="265" y="98"/>
                      <a:pt x="265" y="98"/>
                    </a:cubicBezTo>
                    <a:cubicBezTo>
                      <a:pt x="260" y="98"/>
                      <a:pt x="255" y="100"/>
                      <a:pt x="250" y="102"/>
                    </a:cubicBezTo>
                    <a:cubicBezTo>
                      <a:pt x="249" y="102"/>
                      <a:pt x="249" y="102"/>
                      <a:pt x="249" y="102"/>
                    </a:cubicBezTo>
                    <a:cubicBezTo>
                      <a:pt x="248" y="102"/>
                      <a:pt x="255" y="100"/>
                      <a:pt x="256" y="99"/>
                    </a:cubicBezTo>
                    <a:cubicBezTo>
                      <a:pt x="259" y="98"/>
                      <a:pt x="261" y="97"/>
                      <a:pt x="264" y="96"/>
                    </a:cubicBezTo>
                    <a:cubicBezTo>
                      <a:pt x="264" y="96"/>
                      <a:pt x="264" y="95"/>
                      <a:pt x="263" y="95"/>
                    </a:cubicBezTo>
                    <a:cubicBezTo>
                      <a:pt x="263" y="95"/>
                      <a:pt x="263" y="95"/>
                      <a:pt x="263" y="95"/>
                    </a:cubicBezTo>
                    <a:cubicBezTo>
                      <a:pt x="257" y="96"/>
                      <a:pt x="251" y="97"/>
                      <a:pt x="245" y="99"/>
                    </a:cubicBezTo>
                    <a:moveTo>
                      <a:pt x="22" y="95"/>
                    </a:moveTo>
                    <a:cubicBezTo>
                      <a:pt x="22" y="94"/>
                      <a:pt x="22" y="93"/>
                      <a:pt x="22" y="93"/>
                    </a:cubicBezTo>
                    <a:cubicBezTo>
                      <a:pt x="24" y="93"/>
                      <a:pt x="25" y="92"/>
                      <a:pt x="26" y="91"/>
                    </a:cubicBezTo>
                    <a:cubicBezTo>
                      <a:pt x="27" y="91"/>
                      <a:pt x="30" y="89"/>
                      <a:pt x="30" y="89"/>
                    </a:cubicBezTo>
                    <a:cubicBezTo>
                      <a:pt x="30" y="89"/>
                      <a:pt x="30" y="89"/>
                      <a:pt x="29" y="90"/>
                    </a:cubicBezTo>
                    <a:cubicBezTo>
                      <a:pt x="26" y="92"/>
                      <a:pt x="24" y="93"/>
                      <a:pt x="22" y="95"/>
                    </a:cubicBezTo>
                    <a:moveTo>
                      <a:pt x="222" y="99"/>
                    </a:moveTo>
                    <a:cubicBezTo>
                      <a:pt x="222" y="99"/>
                      <a:pt x="221" y="98"/>
                      <a:pt x="221" y="98"/>
                    </a:cubicBezTo>
                    <a:cubicBezTo>
                      <a:pt x="226" y="96"/>
                      <a:pt x="232" y="95"/>
                      <a:pt x="238" y="94"/>
                    </a:cubicBezTo>
                    <a:cubicBezTo>
                      <a:pt x="245" y="93"/>
                      <a:pt x="251" y="90"/>
                      <a:pt x="257" y="89"/>
                    </a:cubicBezTo>
                    <a:cubicBezTo>
                      <a:pt x="258" y="88"/>
                      <a:pt x="259" y="88"/>
                      <a:pt x="259" y="88"/>
                    </a:cubicBezTo>
                    <a:cubicBezTo>
                      <a:pt x="259" y="88"/>
                      <a:pt x="258" y="88"/>
                      <a:pt x="257" y="89"/>
                    </a:cubicBezTo>
                    <a:cubicBezTo>
                      <a:pt x="255" y="90"/>
                      <a:pt x="253" y="91"/>
                      <a:pt x="251" y="91"/>
                    </a:cubicBezTo>
                    <a:cubicBezTo>
                      <a:pt x="248" y="93"/>
                      <a:pt x="245" y="94"/>
                      <a:pt x="241" y="95"/>
                    </a:cubicBezTo>
                    <a:cubicBezTo>
                      <a:pt x="235" y="96"/>
                      <a:pt x="229" y="98"/>
                      <a:pt x="222" y="99"/>
                    </a:cubicBezTo>
                    <a:moveTo>
                      <a:pt x="183" y="98"/>
                    </a:moveTo>
                    <a:cubicBezTo>
                      <a:pt x="188" y="96"/>
                      <a:pt x="193" y="95"/>
                      <a:pt x="197" y="93"/>
                    </a:cubicBezTo>
                    <a:cubicBezTo>
                      <a:pt x="200" y="92"/>
                      <a:pt x="203" y="91"/>
                      <a:pt x="206" y="90"/>
                    </a:cubicBezTo>
                    <a:cubicBezTo>
                      <a:pt x="208" y="89"/>
                      <a:pt x="210" y="88"/>
                      <a:pt x="212" y="88"/>
                    </a:cubicBezTo>
                    <a:cubicBezTo>
                      <a:pt x="213" y="88"/>
                      <a:pt x="213" y="88"/>
                      <a:pt x="213" y="88"/>
                    </a:cubicBezTo>
                    <a:cubicBezTo>
                      <a:pt x="214" y="88"/>
                      <a:pt x="214" y="88"/>
                      <a:pt x="214" y="88"/>
                    </a:cubicBezTo>
                    <a:cubicBezTo>
                      <a:pt x="204" y="92"/>
                      <a:pt x="193" y="95"/>
                      <a:pt x="183" y="98"/>
                    </a:cubicBezTo>
                    <a:moveTo>
                      <a:pt x="122" y="111"/>
                    </a:moveTo>
                    <a:cubicBezTo>
                      <a:pt x="120" y="110"/>
                      <a:pt x="119" y="110"/>
                      <a:pt x="117" y="109"/>
                    </a:cubicBezTo>
                    <a:cubicBezTo>
                      <a:pt x="120" y="108"/>
                      <a:pt x="123" y="107"/>
                      <a:pt x="126" y="106"/>
                    </a:cubicBezTo>
                    <a:cubicBezTo>
                      <a:pt x="129" y="105"/>
                      <a:pt x="132" y="104"/>
                      <a:pt x="135" y="103"/>
                    </a:cubicBezTo>
                    <a:cubicBezTo>
                      <a:pt x="146" y="100"/>
                      <a:pt x="157" y="96"/>
                      <a:pt x="168" y="93"/>
                    </a:cubicBezTo>
                    <a:cubicBezTo>
                      <a:pt x="175" y="91"/>
                      <a:pt x="182" y="88"/>
                      <a:pt x="189" y="86"/>
                    </a:cubicBezTo>
                    <a:cubicBezTo>
                      <a:pt x="188" y="87"/>
                      <a:pt x="187" y="87"/>
                      <a:pt x="186" y="87"/>
                    </a:cubicBezTo>
                    <a:cubicBezTo>
                      <a:pt x="178" y="90"/>
                      <a:pt x="170" y="94"/>
                      <a:pt x="163" y="96"/>
                    </a:cubicBezTo>
                    <a:cubicBezTo>
                      <a:pt x="155" y="99"/>
                      <a:pt x="147" y="101"/>
                      <a:pt x="139" y="104"/>
                    </a:cubicBezTo>
                    <a:cubicBezTo>
                      <a:pt x="134" y="107"/>
                      <a:pt x="128" y="108"/>
                      <a:pt x="122" y="111"/>
                    </a:cubicBezTo>
                    <a:moveTo>
                      <a:pt x="179" y="95"/>
                    </a:moveTo>
                    <a:cubicBezTo>
                      <a:pt x="184" y="93"/>
                      <a:pt x="189" y="92"/>
                      <a:pt x="194" y="90"/>
                    </a:cubicBezTo>
                    <a:cubicBezTo>
                      <a:pt x="198" y="88"/>
                      <a:pt x="202" y="87"/>
                      <a:pt x="206" y="86"/>
                    </a:cubicBezTo>
                    <a:cubicBezTo>
                      <a:pt x="202" y="87"/>
                      <a:pt x="198" y="89"/>
                      <a:pt x="194" y="90"/>
                    </a:cubicBezTo>
                    <a:cubicBezTo>
                      <a:pt x="189" y="92"/>
                      <a:pt x="184" y="94"/>
                      <a:pt x="179" y="95"/>
                    </a:cubicBezTo>
                    <a:moveTo>
                      <a:pt x="132" y="112"/>
                    </a:moveTo>
                    <a:cubicBezTo>
                      <a:pt x="136" y="110"/>
                      <a:pt x="141" y="109"/>
                      <a:pt x="145" y="107"/>
                    </a:cubicBezTo>
                    <a:cubicBezTo>
                      <a:pt x="152" y="105"/>
                      <a:pt x="158" y="102"/>
                      <a:pt x="165" y="100"/>
                    </a:cubicBezTo>
                    <a:cubicBezTo>
                      <a:pt x="180" y="96"/>
                      <a:pt x="194" y="91"/>
                      <a:pt x="209" y="86"/>
                    </a:cubicBezTo>
                    <a:cubicBezTo>
                      <a:pt x="209" y="86"/>
                      <a:pt x="209" y="86"/>
                      <a:pt x="209" y="86"/>
                    </a:cubicBezTo>
                    <a:cubicBezTo>
                      <a:pt x="210" y="86"/>
                      <a:pt x="211" y="87"/>
                      <a:pt x="212" y="87"/>
                    </a:cubicBezTo>
                    <a:cubicBezTo>
                      <a:pt x="207" y="88"/>
                      <a:pt x="202" y="90"/>
                      <a:pt x="197" y="92"/>
                    </a:cubicBezTo>
                    <a:cubicBezTo>
                      <a:pt x="188" y="96"/>
                      <a:pt x="179" y="98"/>
                      <a:pt x="171" y="101"/>
                    </a:cubicBezTo>
                    <a:cubicBezTo>
                      <a:pt x="162" y="104"/>
                      <a:pt x="152" y="107"/>
                      <a:pt x="143" y="109"/>
                    </a:cubicBezTo>
                    <a:cubicBezTo>
                      <a:pt x="140" y="110"/>
                      <a:pt x="135" y="111"/>
                      <a:pt x="132" y="112"/>
                    </a:cubicBezTo>
                    <a:moveTo>
                      <a:pt x="206" y="86"/>
                    </a:moveTo>
                    <a:cubicBezTo>
                      <a:pt x="206" y="86"/>
                      <a:pt x="206" y="86"/>
                      <a:pt x="206" y="86"/>
                    </a:cubicBezTo>
                    <a:cubicBezTo>
                      <a:pt x="206" y="86"/>
                      <a:pt x="206" y="86"/>
                      <a:pt x="206" y="86"/>
                    </a:cubicBezTo>
                    <a:moveTo>
                      <a:pt x="144" y="117"/>
                    </a:moveTo>
                    <a:cubicBezTo>
                      <a:pt x="149" y="113"/>
                      <a:pt x="156" y="113"/>
                      <a:pt x="162" y="111"/>
                    </a:cubicBezTo>
                    <a:cubicBezTo>
                      <a:pt x="173" y="109"/>
                      <a:pt x="183" y="105"/>
                      <a:pt x="193" y="102"/>
                    </a:cubicBezTo>
                    <a:cubicBezTo>
                      <a:pt x="213" y="95"/>
                      <a:pt x="234" y="86"/>
                      <a:pt x="255" y="84"/>
                    </a:cubicBezTo>
                    <a:cubicBezTo>
                      <a:pt x="256" y="84"/>
                      <a:pt x="256" y="84"/>
                      <a:pt x="256" y="84"/>
                    </a:cubicBezTo>
                    <a:cubicBezTo>
                      <a:pt x="260" y="84"/>
                      <a:pt x="250" y="87"/>
                      <a:pt x="249" y="87"/>
                    </a:cubicBezTo>
                    <a:cubicBezTo>
                      <a:pt x="244" y="88"/>
                      <a:pt x="239" y="90"/>
                      <a:pt x="235" y="91"/>
                    </a:cubicBezTo>
                    <a:cubicBezTo>
                      <a:pt x="224" y="94"/>
                      <a:pt x="214" y="96"/>
                      <a:pt x="204" y="99"/>
                    </a:cubicBezTo>
                    <a:cubicBezTo>
                      <a:pt x="184" y="105"/>
                      <a:pt x="164" y="112"/>
                      <a:pt x="144" y="117"/>
                    </a:cubicBezTo>
                    <a:moveTo>
                      <a:pt x="23" y="92"/>
                    </a:moveTo>
                    <a:cubicBezTo>
                      <a:pt x="23" y="91"/>
                      <a:pt x="23" y="91"/>
                      <a:pt x="23" y="90"/>
                    </a:cubicBezTo>
                    <a:cubicBezTo>
                      <a:pt x="25" y="89"/>
                      <a:pt x="26" y="89"/>
                      <a:pt x="27" y="88"/>
                    </a:cubicBezTo>
                    <a:cubicBezTo>
                      <a:pt x="30" y="86"/>
                      <a:pt x="33" y="85"/>
                      <a:pt x="35" y="84"/>
                    </a:cubicBezTo>
                    <a:cubicBezTo>
                      <a:pt x="35" y="85"/>
                      <a:pt x="34" y="87"/>
                      <a:pt x="33" y="89"/>
                    </a:cubicBezTo>
                    <a:cubicBezTo>
                      <a:pt x="33" y="90"/>
                      <a:pt x="32" y="91"/>
                      <a:pt x="32" y="93"/>
                    </a:cubicBezTo>
                    <a:cubicBezTo>
                      <a:pt x="28" y="94"/>
                      <a:pt x="25" y="95"/>
                      <a:pt x="21" y="97"/>
                    </a:cubicBezTo>
                    <a:cubicBezTo>
                      <a:pt x="21" y="97"/>
                      <a:pt x="21" y="97"/>
                      <a:pt x="21" y="97"/>
                    </a:cubicBezTo>
                    <a:cubicBezTo>
                      <a:pt x="25" y="95"/>
                      <a:pt x="29" y="91"/>
                      <a:pt x="33" y="88"/>
                    </a:cubicBezTo>
                    <a:cubicBezTo>
                      <a:pt x="33" y="88"/>
                      <a:pt x="33" y="88"/>
                      <a:pt x="33" y="88"/>
                    </a:cubicBezTo>
                    <a:cubicBezTo>
                      <a:pt x="33" y="88"/>
                      <a:pt x="33" y="88"/>
                      <a:pt x="32" y="88"/>
                    </a:cubicBezTo>
                    <a:cubicBezTo>
                      <a:pt x="31" y="88"/>
                      <a:pt x="29" y="89"/>
                      <a:pt x="27" y="90"/>
                    </a:cubicBezTo>
                    <a:cubicBezTo>
                      <a:pt x="26" y="91"/>
                      <a:pt x="24" y="91"/>
                      <a:pt x="23" y="92"/>
                    </a:cubicBezTo>
                    <a:moveTo>
                      <a:pt x="128" y="110"/>
                    </a:moveTo>
                    <a:cubicBezTo>
                      <a:pt x="130" y="109"/>
                      <a:pt x="132" y="109"/>
                      <a:pt x="134" y="108"/>
                    </a:cubicBezTo>
                    <a:cubicBezTo>
                      <a:pt x="151" y="102"/>
                      <a:pt x="169" y="95"/>
                      <a:pt x="186" y="88"/>
                    </a:cubicBezTo>
                    <a:cubicBezTo>
                      <a:pt x="190" y="87"/>
                      <a:pt x="193" y="86"/>
                      <a:pt x="197" y="84"/>
                    </a:cubicBezTo>
                    <a:cubicBezTo>
                      <a:pt x="197" y="84"/>
                      <a:pt x="197" y="84"/>
                      <a:pt x="198" y="84"/>
                    </a:cubicBezTo>
                    <a:cubicBezTo>
                      <a:pt x="199" y="84"/>
                      <a:pt x="199" y="84"/>
                      <a:pt x="199" y="84"/>
                    </a:cubicBezTo>
                    <a:cubicBezTo>
                      <a:pt x="200" y="84"/>
                      <a:pt x="200" y="84"/>
                      <a:pt x="200" y="84"/>
                    </a:cubicBezTo>
                    <a:cubicBezTo>
                      <a:pt x="201" y="84"/>
                      <a:pt x="202" y="83"/>
                      <a:pt x="203" y="83"/>
                    </a:cubicBezTo>
                    <a:cubicBezTo>
                      <a:pt x="205" y="84"/>
                      <a:pt x="206" y="84"/>
                      <a:pt x="207" y="85"/>
                    </a:cubicBezTo>
                    <a:cubicBezTo>
                      <a:pt x="200" y="86"/>
                      <a:pt x="194" y="89"/>
                      <a:pt x="188" y="91"/>
                    </a:cubicBezTo>
                    <a:cubicBezTo>
                      <a:pt x="181" y="94"/>
                      <a:pt x="173" y="96"/>
                      <a:pt x="165" y="99"/>
                    </a:cubicBezTo>
                    <a:cubicBezTo>
                      <a:pt x="164" y="99"/>
                      <a:pt x="164" y="99"/>
                      <a:pt x="163" y="99"/>
                    </a:cubicBezTo>
                    <a:cubicBezTo>
                      <a:pt x="155" y="102"/>
                      <a:pt x="147" y="104"/>
                      <a:pt x="138" y="107"/>
                    </a:cubicBezTo>
                    <a:cubicBezTo>
                      <a:pt x="134" y="108"/>
                      <a:pt x="130" y="109"/>
                      <a:pt x="125" y="111"/>
                    </a:cubicBezTo>
                    <a:cubicBezTo>
                      <a:pt x="125" y="111"/>
                      <a:pt x="125" y="111"/>
                      <a:pt x="125" y="111"/>
                    </a:cubicBezTo>
                    <a:cubicBezTo>
                      <a:pt x="125" y="111"/>
                      <a:pt x="126" y="111"/>
                      <a:pt x="126" y="110"/>
                    </a:cubicBezTo>
                    <a:cubicBezTo>
                      <a:pt x="127" y="110"/>
                      <a:pt x="128" y="110"/>
                      <a:pt x="128" y="110"/>
                    </a:cubicBezTo>
                    <a:cubicBezTo>
                      <a:pt x="128" y="110"/>
                      <a:pt x="128" y="110"/>
                      <a:pt x="128" y="110"/>
                    </a:cubicBezTo>
                    <a:moveTo>
                      <a:pt x="24" y="89"/>
                    </a:moveTo>
                    <a:cubicBezTo>
                      <a:pt x="24" y="88"/>
                      <a:pt x="24" y="88"/>
                      <a:pt x="25" y="87"/>
                    </a:cubicBezTo>
                    <a:cubicBezTo>
                      <a:pt x="26" y="87"/>
                      <a:pt x="28" y="86"/>
                      <a:pt x="29" y="86"/>
                    </a:cubicBezTo>
                    <a:cubicBezTo>
                      <a:pt x="31" y="85"/>
                      <a:pt x="33" y="84"/>
                      <a:pt x="36" y="83"/>
                    </a:cubicBezTo>
                    <a:cubicBezTo>
                      <a:pt x="34" y="83"/>
                      <a:pt x="33" y="84"/>
                      <a:pt x="32" y="85"/>
                    </a:cubicBezTo>
                    <a:cubicBezTo>
                      <a:pt x="29" y="86"/>
                      <a:pt x="26" y="87"/>
                      <a:pt x="24" y="89"/>
                    </a:cubicBezTo>
                    <a:moveTo>
                      <a:pt x="36" y="83"/>
                    </a:moveTo>
                    <a:cubicBezTo>
                      <a:pt x="36" y="83"/>
                      <a:pt x="36" y="83"/>
                      <a:pt x="36" y="83"/>
                    </a:cubicBezTo>
                    <a:cubicBezTo>
                      <a:pt x="36" y="83"/>
                      <a:pt x="36" y="83"/>
                      <a:pt x="36" y="83"/>
                    </a:cubicBezTo>
                    <a:moveTo>
                      <a:pt x="116" y="109"/>
                    </a:moveTo>
                    <a:cubicBezTo>
                      <a:pt x="114" y="108"/>
                      <a:pt x="112" y="107"/>
                      <a:pt x="110" y="106"/>
                    </a:cubicBezTo>
                    <a:cubicBezTo>
                      <a:pt x="119" y="105"/>
                      <a:pt x="128" y="100"/>
                      <a:pt x="136" y="98"/>
                    </a:cubicBezTo>
                    <a:cubicBezTo>
                      <a:pt x="147" y="95"/>
                      <a:pt x="158" y="91"/>
                      <a:pt x="169" y="88"/>
                    </a:cubicBezTo>
                    <a:cubicBezTo>
                      <a:pt x="174" y="86"/>
                      <a:pt x="179" y="85"/>
                      <a:pt x="184" y="84"/>
                    </a:cubicBezTo>
                    <a:cubicBezTo>
                      <a:pt x="185" y="84"/>
                      <a:pt x="187" y="83"/>
                      <a:pt x="188" y="83"/>
                    </a:cubicBezTo>
                    <a:cubicBezTo>
                      <a:pt x="179" y="87"/>
                      <a:pt x="170" y="90"/>
                      <a:pt x="160" y="93"/>
                    </a:cubicBezTo>
                    <a:cubicBezTo>
                      <a:pt x="150" y="97"/>
                      <a:pt x="140" y="100"/>
                      <a:pt x="130" y="104"/>
                    </a:cubicBezTo>
                    <a:cubicBezTo>
                      <a:pt x="128" y="104"/>
                      <a:pt x="126" y="105"/>
                      <a:pt x="124" y="106"/>
                    </a:cubicBezTo>
                    <a:cubicBezTo>
                      <a:pt x="123" y="106"/>
                      <a:pt x="122" y="107"/>
                      <a:pt x="121" y="107"/>
                    </a:cubicBezTo>
                    <a:cubicBezTo>
                      <a:pt x="120" y="107"/>
                      <a:pt x="120" y="107"/>
                      <a:pt x="120" y="108"/>
                    </a:cubicBezTo>
                    <a:cubicBezTo>
                      <a:pt x="119" y="108"/>
                      <a:pt x="119" y="108"/>
                      <a:pt x="119" y="108"/>
                    </a:cubicBezTo>
                    <a:cubicBezTo>
                      <a:pt x="118" y="108"/>
                      <a:pt x="118" y="108"/>
                      <a:pt x="117" y="108"/>
                    </a:cubicBezTo>
                    <a:cubicBezTo>
                      <a:pt x="117" y="109"/>
                      <a:pt x="116" y="109"/>
                      <a:pt x="116" y="109"/>
                    </a:cubicBezTo>
                    <a:moveTo>
                      <a:pt x="109" y="105"/>
                    </a:moveTo>
                    <a:cubicBezTo>
                      <a:pt x="108" y="104"/>
                      <a:pt x="107" y="103"/>
                      <a:pt x="106" y="101"/>
                    </a:cubicBezTo>
                    <a:cubicBezTo>
                      <a:pt x="111" y="101"/>
                      <a:pt x="116" y="99"/>
                      <a:pt x="120" y="98"/>
                    </a:cubicBezTo>
                    <a:cubicBezTo>
                      <a:pt x="127" y="95"/>
                      <a:pt x="133" y="93"/>
                      <a:pt x="140" y="91"/>
                    </a:cubicBezTo>
                    <a:cubicBezTo>
                      <a:pt x="152" y="87"/>
                      <a:pt x="163" y="84"/>
                      <a:pt x="175" y="81"/>
                    </a:cubicBezTo>
                    <a:cubicBezTo>
                      <a:pt x="174" y="81"/>
                      <a:pt x="173" y="81"/>
                      <a:pt x="172" y="82"/>
                    </a:cubicBezTo>
                    <a:cubicBezTo>
                      <a:pt x="165" y="85"/>
                      <a:pt x="158" y="88"/>
                      <a:pt x="150" y="90"/>
                    </a:cubicBezTo>
                    <a:cubicBezTo>
                      <a:pt x="137" y="96"/>
                      <a:pt x="123" y="100"/>
                      <a:pt x="109" y="105"/>
                    </a:cubicBezTo>
                    <a:moveTo>
                      <a:pt x="148" y="98"/>
                    </a:moveTo>
                    <a:cubicBezTo>
                      <a:pt x="152" y="97"/>
                      <a:pt x="155" y="96"/>
                      <a:pt x="158" y="95"/>
                    </a:cubicBezTo>
                    <a:cubicBezTo>
                      <a:pt x="171" y="91"/>
                      <a:pt x="184" y="86"/>
                      <a:pt x="196" y="80"/>
                    </a:cubicBezTo>
                    <a:cubicBezTo>
                      <a:pt x="198" y="81"/>
                      <a:pt x="200" y="82"/>
                      <a:pt x="202" y="82"/>
                    </a:cubicBezTo>
                    <a:cubicBezTo>
                      <a:pt x="201" y="83"/>
                      <a:pt x="201" y="83"/>
                      <a:pt x="200" y="83"/>
                    </a:cubicBezTo>
                    <a:cubicBezTo>
                      <a:pt x="199" y="83"/>
                      <a:pt x="198" y="83"/>
                      <a:pt x="197" y="83"/>
                    </a:cubicBezTo>
                    <a:cubicBezTo>
                      <a:pt x="188" y="85"/>
                      <a:pt x="179" y="88"/>
                      <a:pt x="170" y="91"/>
                    </a:cubicBezTo>
                    <a:cubicBezTo>
                      <a:pt x="163" y="94"/>
                      <a:pt x="156" y="96"/>
                      <a:pt x="148" y="98"/>
                    </a:cubicBezTo>
                    <a:moveTo>
                      <a:pt x="142" y="117"/>
                    </a:moveTo>
                    <a:cubicBezTo>
                      <a:pt x="141" y="117"/>
                      <a:pt x="139" y="116"/>
                      <a:pt x="138" y="115"/>
                    </a:cubicBezTo>
                    <a:cubicBezTo>
                      <a:pt x="141" y="115"/>
                      <a:pt x="143" y="114"/>
                      <a:pt x="146" y="113"/>
                    </a:cubicBezTo>
                    <a:cubicBezTo>
                      <a:pt x="152" y="111"/>
                      <a:pt x="158" y="110"/>
                      <a:pt x="163" y="108"/>
                    </a:cubicBezTo>
                    <a:cubicBezTo>
                      <a:pt x="175" y="106"/>
                      <a:pt x="185" y="102"/>
                      <a:pt x="196" y="98"/>
                    </a:cubicBezTo>
                    <a:cubicBezTo>
                      <a:pt x="207" y="95"/>
                      <a:pt x="217" y="91"/>
                      <a:pt x="228" y="88"/>
                    </a:cubicBezTo>
                    <a:cubicBezTo>
                      <a:pt x="238" y="85"/>
                      <a:pt x="248" y="83"/>
                      <a:pt x="257" y="79"/>
                    </a:cubicBezTo>
                    <a:cubicBezTo>
                      <a:pt x="259" y="83"/>
                      <a:pt x="262" y="88"/>
                      <a:pt x="263" y="92"/>
                    </a:cubicBezTo>
                    <a:cubicBezTo>
                      <a:pt x="263" y="92"/>
                      <a:pt x="263" y="92"/>
                      <a:pt x="263" y="92"/>
                    </a:cubicBezTo>
                    <a:cubicBezTo>
                      <a:pt x="256" y="94"/>
                      <a:pt x="250" y="94"/>
                      <a:pt x="243" y="96"/>
                    </a:cubicBezTo>
                    <a:cubicBezTo>
                      <a:pt x="239" y="96"/>
                      <a:pt x="235" y="97"/>
                      <a:pt x="232" y="98"/>
                    </a:cubicBezTo>
                    <a:cubicBezTo>
                      <a:pt x="230" y="99"/>
                      <a:pt x="229" y="99"/>
                      <a:pt x="228" y="99"/>
                    </a:cubicBezTo>
                    <a:cubicBezTo>
                      <a:pt x="239" y="96"/>
                      <a:pt x="251" y="93"/>
                      <a:pt x="261" y="88"/>
                    </a:cubicBezTo>
                    <a:cubicBezTo>
                      <a:pt x="261" y="88"/>
                      <a:pt x="261" y="87"/>
                      <a:pt x="261" y="87"/>
                    </a:cubicBezTo>
                    <a:cubicBezTo>
                      <a:pt x="261" y="87"/>
                      <a:pt x="261" y="87"/>
                      <a:pt x="261" y="87"/>
                    </a:cubicBezTo>
                    <a:cubicBezTo>
                      <a:pt x="254" y="88"/>
                      <a:pt x="248" y="90"/>
                      <a:pt x="242" y="92"/>
                    </a:cubicBezTo>
                    <a:cubicBezTo>
                      <a:pt x="235" y="94"/>
                      <a:pt x="227" y="95"/>
                      <a:pt x="219" y="97"/>
                    </a:cubicBezTo>
                    <a:cubicBezTo>
                      <a:pt x="219" y="97"/>
                      <a:pt x="219" y="96"/>
                      <a:pt x="218" y="96"/>
                    </a:cubicBezTo>
                    <a:cubicBezTo>
                      <a:pt x="224" y="95"/>
                      <a:pt x="229" y="93"/>
                      <a:pt x="235" y="92"/>
                    </a:cubicBezTo>
                    <a:cubicBezTo>
                      <a:pt x="243" y="90"/>
                      <a:pt x="252" y="88"/>
                      <a:pt x="259" y="84"/>
                    </a:cubicBezTo>
                    <a:cubicBezTo>
                      <a:pt x="260" y="84"/>
                      <a:pt x="260" y="84"/>
                      <a:pt x="259" y="84"/>
                    </a:cubicBezTo>
                    <a:cubicBezTo>
                      <a:pt x="259" y="84"/>
                      <a:pt x="259" y="84"/>
                      <a:pt x="258" y="84"/>
                    </a:cubicBezTo>
                    <a:cubicBezTo>
                      <a:pt x="249" y="84"/>
                      <a:pt x="240" y="86"/>
                      <a:pt x="230" y="89"/>
                    </a:cubicBezTo>
                    <a:cubicBezTo>
                      <a:pt x="218" y="92"/>
                      <a:pt x="207" y="96"/>
                      <a:pt x="195" y="100"/>
                    </a:cubicBezTo>
                    <a:cubicBezTo>
                      <a:pt x="183" y="104"/>
                      <a:pt x="172" y="108"/>
                      <a:pt x="161" y="111"/>
                    </a:cubicBezTo>
                    <a:cubicBezTo>
                      <a:pt x="154" y="112"/>
                      <a:pt x="147" y="113"/>
                      <a:pt x="142" y="117"/>
                    </a:cubicBezTo>
                    <a:moveTo>
                      <a:pt x="26" y="84"/>
                    </a:moveTo>
                    <a:cubicBezTo>
                      <a:pt x="27" y="83"/>
                      <a:pt x="27" y="82"/>
                      <a:pt x="28" y="81"/>
                    </a:cubicBezTo>
                    <a:cubicBezTo>
                      <a:pt x="29" y="81"/>
                      <a:pt x="30" y="80"/>
                      <a:pt x="30" y="80"/>
                    </a:cubicBezTo>
                    <a:cubicBezTo>
                      <a:pt x="32" y="79"/>
                      <a:pt x="35" y="78"/>
                      <a:pt x="36" y="78"/>
                    </a:cubicBezTo>
                    <a:cubicBezTo>
                      <a:pt x="36" y="78"/>
                      <a:pt x="36" y="78"/>
                      <a:pt x="34" y="80"/>
                    </a:cubicBezTo>
                    <a:cubicBezTo>
                      <a:pt x="31" y="82"/>
                      <a:pt x="29" y="83"/>
                      <a:pt x="26" y="84"/>
                    </a:cubicBezTo>
                    <a:moveTo>
                      <a:pt x="27" y="85"/>
                    </a:moveTo>
                    <a:cubicBezTo>
                      <a:pt x="26" y="85"/>
                      <a:pt x="27" y="85"/>
                      <a:pt x="29" y="84"/>
                    </a:cubicBezTo>
                    <a:cubicBezTo>
                      <a:pt x="32" y="82"/>
                      <a:pt x="35" y="80"/>
                      <a:pt x="37" y="78"/>
                    </a:cubicBezTo>
                    <a:cubicBezTo>
                      <a:pt x="37" y="79"/>
                      <a:pt x="37" y="80"/>
                      <a:pt x="36" y="82"/>
                    </a:cubicBezTo>
                    <a:cubicBezTo>
                      <a:pt x="35" y="82"/>
                      <a:pt x="33" y="83"/>
                      <a:pt x="32" y="83"/>
                    </a:cubicBezTo>
                    <a:cubicBezTo>
                      <a:pt x="30" y="84"/>
                      <a:pt x="27" y="85"/>
                      <a:pt x="27" y="85"/>
                    </a:cubicBezTo>
                    <a:moveTo>
                      <a:pt x="110" y="106"/>
                    </a:moveTo>
                    <a:cubicBezTo>
                      <a:pt x="110" y="106"/>
                      <a:pt x="111" y="105"/>
                      <a:pt x="115" y="104"/>
                    </a:cubicBezTo>
                    <a:cubicBezTo>
                      <a:pt x="118" y="103"/>
                      <a:pt x="121" y="102"/>
                      <a:pt x="125" y="100"/>
                    </a:cubicBezTo>
                    <a:cubicBezTo>
                      <a:pt x="132" y="98"/>
                      <a:pt x="139" y="96"/>
                      <a:pt x="146" y="93"/>
                    </a:cubicBezTo>
                    <a:cubicBezTo>
                      <a:pt x="161" y="88"/>
                      <a:pt x="175" y="82"/>
                      <a:pt x="189" y="76"/>
                    </a:cubicBezTo>
                    <a:cubicBezTo>
                      <a:pt x="191" y="77"/>
                      <a:pt x="193" y="78"/>
                      <a:pt x="195" y="79"/>
                    </a:cubicBezTo>
                    <a:cubicBezTo>
                      <a:pt x="182" y="84"/>
                      <a:pt x="169" y="87"/>
                      <a:pt x="156" y="91"/>
                    </a:cubicBezTo>
                    <a:cubicBezTo>
                      <a:pt x="149" y="93"/>
                      <a:pt x="141" y="95"/>
                      <a:pt x="134" y="98"/>
                    </a:cubicBezTo>
                    <a:cubicBezTo>
                      <a:pt x="127" y="99"/>
                      <a:pt x="121" y="102"/>
                      <a:pt x="114" y="104"/>
                    </a:cubicBezTo>
                    <a:cubicBezTo>
                      <a:pt x="112" y="105"/>
                      <a:pt x="110" y="106"/>
                      <a:pt x="110" y="106"/>
                    </a:cubicBezTo>
                    <a:moveTo>
                      <a:pt x="221" y="76"/>
                    </a:moveTo>
                    <a:cubicBezTo>
                      <a:pt x="220" y="76"/>
                      <a:pt x="220" y="76"/>
                      <a:pt x="220" y="76"/>
                    </a:cubicBezTo>
                    <a:cubicBezTo>
                      <a:pt x="221" y="75"/>
                      <a:pt x="221" y="75"/>
                      <a:pt x="221" y="75"/>
                    </a:cubicBezTo>
                    <a:cubicBezTo>
                      <a:pt x="221" y="75"/>
                      <a:pt x="222" y="75"/>
                      <a:pt x="222" y="76"/>
                    </a:cubicBezTo>
                    <a:cubicBezTo>
                      <a:pt x="222" y="76"/>
                      <a:pt x="221" y="76"/>
                      <a:pt x="221" y="76"/>
                    </a:cubicBezTo>
                    <a:moveTo>
                      <a:pt x="216" y="89"/>
                    </a:moveTo>
                    <a:cubicBezTo>
                      <a:pt x="217" y="89"/>
                      <a:pt x="217" y="89"/>
                      <a:pt x="218" y="89"/>
                    </a:cubicBezTo>
                    <a:cubicBezTo>
                      <a:pt x="219" y="89"/>
                      <a:pt x="220" y="88"/>
                      <a:pt x="221" y="88"/>
                    </a:cubicBezTo>
                    <a:cubicBezTo>
                      <a:pt x="233" y="85"/>
                      <a:pt x="244" y="79"/>
                      <a:pt x="255" y="75"/>
                    </a:cubicBezTo>
                    <a:cubicBezTo>
                      <a:pt x="255" y="76"/>
                      <a:pt x="256" y="77"/>
                      <a:pt x="256" y="78"/>
                    </a:cubicBezTo>
                    <a:cubicBezTo>
                      <a:pt x="240" y="85"/>
                      <a:pt x="222" y="88"/>
                      <a:pt x="205" y="94"/>
                    </a:cubicBezTo>
                    <a:cubicBezTo>
                      <a:pt x="187" y="100"/>
                      <a:pt x="169" y="106"/>
                      <a:pt x="152" y="110"/>
                    </a:cubicBezTo>
                    <a:cubicBezTo>
                      <a:pt x="148" y="111"/>
                      <a:pt x="144" y="113"/>
                      <a:pt x="140" y="114"/>
                    </a:cubicBezTo>
                    <a:cubicBezTo>
                      <a:pt x="138" y="114"/>
                      <a:pt x="137" y="115"/>
                      <a:pt x="137" y="115"/>
                    </a:cubicBezTo>
                    <a:cubicBezTo>
                      <a:pt x="136" y="114"/>
                      <a:pt x="136" y="114"/>
                      <a:pt x="136" y="114"/>
                    </a:cubicBezTo>
                    <a:cubicBezTo>
                      <a:pt x="137" y="114"/>
                      <a:pt x="142" y="112"/>
                      <a:pt x="143" y="111"/>
                    </a:cubicBezTo>
                    <a:cubicBezTo>
                      <a:pt x="151" y="109"/>
                      <a:pt x="160" y="106"/>
                      <a:pt x="168" y="104"/>
                    </a:cubicBezTo>
                    <a:cubicBezTo>
                      <a:pt x="176" y="101"/>
                      <a:pt x="184" y="99"/>
                      <a:pt x="193" y="96"/>
                    </a:cubicBezTo>
                    <a:cubicBezTo>
                      <a:pt x="200" y="95"/>
                      <a:pt x="208" y="92"/>
                      <a:pt x="215" y="88"/>
                    </a:cubicBezTo>
                    <a:cubicBezTo>
                      <a:pt x="215" y="89"/>
                      <a:pt x="215" y="89"/>
                      <a:pt x="215" y="89"/>
                    </a:cubicBezTo>
                    <a:cubicBezTo>
                      <a:pt x="216" y="89"/>
                      <a:pt x="216" y="89"/>
                      <a:pt x="216" y="89"/>
                    </a:cubicBezTo>
                    <a:moveTo>
                      <a:pt x="219" y="76"/>
                    </a:moveTo>
                    <a:cubicBezTo>
                      <a:pt x="218" y="75"/>
                      <a:pt x="218" y="75"/>
                      <a:pt x="217" y="75"/>
                    </a:cubicBezTo>
                    <a:cubicBezTo>
                      <a:pt x="218" y="75"/>
                      <a:pt x="219" y="74"/>
                      <a:pt x="219" y="74"/>
                    </a:cubicBezTo>
                    <a:cubicBezTo>
                      <a:pt x="220" y="74"/>
                      <a:pt x="220" y="75"/>
                      <a:pt x="219" y="76"/>
                    </a:cubicBezTo>
                    <a:moveTo>
                      <a:pt x="106" y="100"/>
                    </a:moveTo>
                    <a:cubicBezTo>
                      <a:pt x="105" y="99"/>
                      <a:pt x="105" y="99"/>
                      <a:pt x="105" y="99"/>
                    </a:cubicBezTo>
                    <a:cubicBezTo>
                      <a:pt x="105" y="98"/>
                      <a:pt x="105" y="98"/>
                      <a:pt x="105" y="97"/>
                    </a:cubicBezTo>
                    <a:cubicBezTo>
                      <a:pt x="117" y="93"/>
                      <a:pt x="130" y="89"/>
                      <a:pt x="143" y="85"/>
                    </a:cubicBezTo>
                    <a:cubicBezTo>
                      <a:pt x="150" y="84"/>
                      <a:pt x="156" y="82"/>
                      <a:pt x="163" y="80"/>
                    </a:cubicBezTo>
                    <a:cubicBezTo>
                      <a:pt x="169" y="78"/>
                      <a:pt x="177" y="76"/>
                      <a:pt x="182" y="74"/>
                    </a:cubicBezTo>
                    <a:cubicBezTo>
                      <a:pt x="169" y="80"/>
                      <a:pt x="155" y="84"/>
                      <a:pt x="141" y="88"/>
                    </a:cubicBezTo>
                    <a:cubicBezTo>
                      <a:pt x="135" y="90"/>
                      <a:pt x="129" y="93"/>
                      <a:pt x="123" y="95"/>
                    </a:cubicBezTo>
                    <a:cubicBezTo>
                      <a:pt x="117" y="96"/>
                      <a:pt x="111" y="98"/>
                      <a:pt x="106" y="100"/>
                    </a:cubicBezTo>
                    <a:moveTo>
                      <a:pt x="30" y="77"/>
                    </a:moveTo>
                    <a:cubicBezTo>
                      <a:pt x="30" y="76"/>
                      <a:pt x="31" y="76"/>
                      <a:pt x="31" y="75"/>
                    </a:cubicBezTo>
                    <a:cubicBezTo>
                      <a:pt x="33" y="74"/>
                      <a:pt x="34" y="74"/>
                      <a:pt x="36" y="73"/>
                    </a:cubicBezTo>
                    <a:cubicBezTo>
                      <a:pt x="35" y="74"/>
                      <a:pt x="33" y="75"/>
                      <a:pt x="32" y="76"/>
                    </a:cubicBezTo>
                    <a:cubicBezTo>
                      <a:pt x="31" y="76"/>
                      <a:pt x="31" y="76"/>
                      <a:pt x="30" y="77"/>
                    </a:cubicBezTo>
                    <a:moveTo>
                      <a:pt x="29" y="80"/>
                    </a:moveTo>
                    <a:cubicBezTo>
                      <a:pt x="29" y="79"/>
                      <a:pt x="29" y="79"/>
                      <a:pt x="29" y="78"/>
                    </a:cubicBezTo>
                    <a:cubicBezTo>
                      <a:pt x="32" y="77"/>
                      <a:pt x="35" y="75"/>
                      <a:pt x="38" y="73"/>
                    </a:cubicBezTo>
                    <a:cubicBezTo>
                      <a:pt x="38" y="74"/>
                      <a:pt x="38" y="74"/>
                      <a:pt x="38" y="75"/>
                    </a:cubicBezTo>
                    <a:cubicBezTo>
                      <a:pt x="38" y="75"/>
                      <a:pt x="38" y="76"/>
                      <a:pt x="38" y="76"/>
                    </a:cubicBezTo>
                    <a:cubicBezTo>
                      <a:pt x="37" y="76"/>
                      <a:pt x="37" y="76"/>
                      <a:pt x="37" y="76"/>
                    </a:cubicBezTo>
                    <a:cubicBezTo>
                      <a:pt x="36" y="76"/>
                      <a:pt x="35" y="77"/>
                      <a:pt x="34" y="77"/>
                    </a:cubicBezTo>
                    <a:cubicBezTo>
                      <a:pt x="32" y="78"/>
                      <a:pt x="30" y="79"/>
                      <a:pt x="29" y="80"/>
                    </a:cubicBezTo>
                    <a:moveTo>
                      <a:pt x="107" y="101"/>
                    </a:moveTo>
                    <a:cubicBezTo>
                      <a:pt x="106" y="101"/>
                      <a:pt x="114" y="98"/>
                      <a:pt x="115" y="98"/>
                    </a:cubicBezTo>
                    <a:cubicBezTo>
                      <a:pt x="118" y="97"/>
                      <a:pt x="122" y="96"/>
                      <a:pt x="125" y="95"/>
                    </a:cubicBezTo>
                    <a:cubicBezTo>
                      <a:pt x="132" y="93"/>
                      <a:pt x="139" y="90"/>
                      <a:pt x="145" y="88"/>
                    </a:cubicBezTo>
                    <a:cubicBezTo>
                      <a:pt x="159" y="84"/>
                      <a:pt x="172" y="80"/>
                      <a:pt x="185" y="74"/>
                    </a:cubicBezTo>
                    <a:cubicBezTo>
                      <a:pt x="185" y="73"/>
                      <a:pt x="185" y="73"/>
                      <a:pt x="185" y="73"/>
                    </a:cubicBezTo>
                    <a:cubicBezTo>
                      <a:pt x="186" y="74"/>
                      <a:pt x="187" y="74"/>
                      <a:pt x="187" y="75"/>
                    </a:cubicBezTo>
                    <a:cubicBezTo>
                      <a:pt x="188" y="76"/>
                      <a:pt x="188" y="76"/>
                      <a:pt x="188" y="76"/>
                    </a:cubicBezTo>
                    <a:cubicBezTo>
                      <a:pt x="175" y="80"/>
                      <a:pt x="162" y="83"/>
                      <a:pt x="149" y="87"/>
                    </a:cubicBezTo>
                    <a:cubicBezTo>
                      <a:pt x="136" y="91"/>
                      <a:pt x="123" y="97"/>
                      <a:pt x="110" y="100"/>
                    </a:cubicBezTo>
                    <a:cubicBezTo>
                      <a:pt x="108" y="100"/>
                      <a:pt x="107" y="101"/>
                      <a:pt x="107" y="101"/>
                    </a:cubicBezTo>
                    <a:moveTo>
                      <a:pt x="216" y="74"/>
                    </a:moveTo>
                    <a:cubicBezTo>
                      <a:pt x="216" y="74"/>
                      <a:pt x="216" y="74"/>
                      <a:pt x="216" y="74"/>
                    </a:cubicBezTo>
                    <a:cubicBezTo>
                      <a:pt x="215" y="74"/>
                      <a:pt x="214" y="74"/>
                      <a:pt x="213" y="73"/>
                    </a:cubicBezTo>
                    <a:cubicBezTo>
                      <a:pt x="214" y="73"/>
                      <a:pt x="214" y="73"/>
                      <a:pt x="215" y="73"/>
                    </a:cubicBezTo>
                    <a:cubicBezTo>
                      <a:pt x="216" y="73"/>
                      <a:pt x="217" y="73"/>
                      <a:pt x="216" y="74"/>
                    </a:cubicBezTo>
                    <a:cubicBezTo>
                      <a:pt x="216" y="74"/>
                      <a:pt x="216" y="74"/>
                      <a:pt x="216" y="74"/>
                    </a:cubicBezTo>
                    <a:moveTo>
                      <a:pt x="219" y="74"/>
                    </a:moveTo>
                    <a:cubicBezTo>
                      <a:pt x="218" y="74"/>
                      <a:pt x="218" y="74"/>
                      <a:pt x="218" y="73"/>
                    </a:cubicBezTo>
                    <a:cubicBezTo>
                      <a:pt x="219" y="74"/>
                      <a:pt x="219" y="74"/>
                      <a:pt x="219" y="74"/>
                    </a:cubicBezTo>
                    <a:cubicBezTo>
                      <a:pt x="219" y="74"/>
                      <a:pt x="219" y="74"/>
                      <a:pt x="219" y="74"/>
                    </a:cubicBezTo>
                    <a:moveTo>
                      <a:pt x="224" y="83"/>
                    </a:moveTo>
                    <a:cubicBezTo>
                      <a:pt x="224" y="83"/>
                      <a:pt x="224" y="83"/>
                      <a:pt x="224" y="83"/>
                    </a:cubicBezTo>
                    <a:cubicBezTo>
                      <a:pt x="224" y="83"/>
                      <a:pt x="224" y="82"/>
                      <a:pt x="224" y="81"/>
                    </a:cubicBezTo>
                    <a:cubicBezTo>
                      <a:pt x="229" y="79"/>
                      <a:pt x="234" y="77"/>
                      <a:pt x="240" y="75"/>
                    </a:cubicBezTo>
                    <a:cubicBezTo>
                      <a:pt x="243" y="74"/>
                      <a:pt x="245" y="73"/>
                      <a:pt x="248" y="72"/>
                    </a:cubicBezTo>
                    <a:cubicBezTo>
                      <a:pt x="246" y="72"/>
                      <a:pt x="243" y="75"/>
                      <a:pt x="241" y="76"/>
                    </a:cubicBezTo>
                    <a:cubicBezTo>
                      <a:pt x="236" y="78"/>
                      <a:pt x="231" y="81"/>
                      <a:pt x="226" y="83"/>
                    </a:cubicBezTo>
                    <a:cubicBezTo>
                      <a:pt x="225" y="83"/>
                      <a:pt x="224" y="83"/>
                      <a:pt x="224" y="83"/>
                    </a:cubicBezTo>
                    <a:moveTo>
                      <a:pt x="33" y="73"/>
                    </a:moveTo>
                    <a:cubicBezTo>
                      <a:pt x="33" y="72"/>
                      <a:pt x="33" y="72"/>
                      <a:pt x="33" y="72"/>
                    </a:cubicBezTo>
                    <a:cubicBezTo>
                      <a:pt x="34" y="72"/>
                      <a:pt x="35" y="72"/>
                      <a:pt x="35" y="72"/>
                    </a:cubicBezTo>
                    <a:cubicBezTo>
                      <a:pt x="35" y="72"/>
                      <a:pt x="34" y="72"/>
                      <a:pt x="33" y="73"/>
                    </a:cubicBezTo>
                    <a:moveTo>
                      <a:pt x="212" y="72"/>
                    </a:moveTo>
                    <a:cubicBezTo>
                      <a:pt x="212" y="72"/>
                      <a:pt x="212" y="72"/>
                      <a:pt x="212" y="72"/>
                    </a:cubicBezTo>
                    <a:cubicBezTo>
                      <a:pt x="212" y="72"/>
                      <a:pt x="212" y="72"/>
                      <a:pt x="212" y="72"/>
                    </a:cubicBezTo>
                    <a:cubicBezTo>
                      <a:pt x="212" y="72"/>
                      <a:pt x="213" y="71"/>
                      <a:pt x="213" y="71"/>
                    </a:cubicBezTo>
                    <a:cubicBezTo>
                      <a:pt x="214" y="71"/>
                      <a:pt x="213" y="72"/>
                      <a:pt x="212" y="72"/>
                    </a:cubicBezTo>
                    <a:cubicBezTo>
                      <a:pt x="212" y="72"/>
                      <a:pt x="212" y="72"/>
                      <a:pt x="212" y="72"/>
                    </a:cubicBezTo>
                    <a:moveTo>
                      <a:pt x="104" y="96"/>
                    </a:moveTo>
                    <a:cubicBezTo>
                      <a:pt x="104" y="94"/>
                      <a:pt x="104" y="93"/>
                      <a:pt x="105" y="92"/>
                    </a:cubicBezTo>
                    <a:cubicBezTo>
                      <a:pt x="117" y="88"/>
                      <a:pt x="130" y="85"/>
                      <a:pt x="142" y="81"/>
                    </a:cubicBezTo>
                    <a:cubicBezTo>
                      <a:pt x="149" y="79"/>
                      <a:pt x="156" y="77"/>
                      <a:pt x="162" y="75"/>
                    </a:cubicBezTo>
                    <a:cubicBezTo>
                      <a:pt x="167" y="74"/>
                      <a:pt x="175" y="73"/>
                      <a:pt x="179" y="71"/>
                    </a:cubicBezTo>
                    <a:cubicBezTo>
                      <a:pt x="167" y="76"/>
                      <a:pt x="154" y="80"/>
                      <a:pt x="141" y="84"/>
                    </a:cubicBezTo>
                    <a:cubicBezTo>
                      <a:pt x="129" y="88"/>
                      <a:pt x="118" y="92"/>
                      <a:pt x="106" y="95"/>
                    </a:cubicBezTo>
                    <a:cubicBezTo>
                      <a:pt x="106" y="95"/>
                      <a:pt x="106" y="95"/>
                      <a:pt x="106" y="95"/>
                    </a:cubicBezTo>
                    <a:cubicBezTo>
                      <a:pt x="105" y="95"/>
                      <a:pt x="105" y="95"/>
                      <a:pt x="104" y="96"/>
                    </a:cubicBezTo>
                    <a:cubicBezTo>
                      <a:pt x="104" y="96"/>
                      <a:pt x="104" y="96"/>
                      <a:pt x="104" y="96"/>
                    </a:cubicBezTo>
                    <a:moveTo>
                      <a:pt x="179" y="71"/>
                    </a:moveTo>
                    <a:cubicBezTo>
                      <a:pt x="179" y="71"/>
                      <a:pt x="179" y="71"/>
                      <a:pt x="179" y="71"/>
                    </a:cubicBezTo>
                    <a:cubicBezTo>
                      <a:pt x="179" y="71"/>
                      <a:pt x="179" y="71"/>
                      <a:pt x="179" y="71"/>
                    </a:cubicBezTo>
                    <a:moveTo>
                      <a:pt x="215" y="73"/>
                    </a:moveTo>
                    <a:cubicBezTo>
                      <a:pt x="214" y="73"/>
                      <a:pt x="214" y="72"/>
                      <a:pt x="215" y="71"/>
                    </a:cubicBezTo>
                    <a:cubicBezTo>
                      <a:pt x="215" y="70"/>
                      <a:pt x="215" y="70"/>
                      <a:pt x="215" y="70"/>
                    </a:cubicBezTo>
                    <a:cubicBezTo>
                      <a:pt x="216" y="71"/>
                      <a:pt x="217" y="71"/>
                      <a:pt x="217" y="72"/>
                    </a:cubicBezTo>
                    <a:cubicBezTo>
                      <a:pt x="216" y="72"/>
                      <a:pt x="215" y="73"/>
                      <a:pt x="215" y="73"/>
                    </a:cubicBezTo>
                    <a:moveTo>
                      <a:pt x="139" y="86"/>
                    </a:moveTo>
                    <a:cubicBezTo>
                      <a:pt x="140" y="85"/>
                      <a:pt x="142" y="85"/>
                      <a:pt x="143" y="84"/>
                    </a:cubicBezTo>
                    <a:cubicBezTo>
                      <a:pt x="156" y="80"/>
                      <a:pt x="169" y="76"/>
                      <a:pt x="182" y="71"/>
                    </a:cubicBezTo>
                    <a:cubicBezTo>
                      <a:pt x="182" y="71"/>
                      <a:pt x="182" y="70"/>
                      <a:pt x="182" y="70"/>
                    </a:cubicBezTo>
                    <a:cubicBezTo>
                      <a:pt x="183" y="71"/>
                      <a:pt x="184" y="72"/>
                      <a:pt x="185" y="73"/>
                    </a:cubicBezTo>
                    <a:cubicBezTo>
                      <a:pt x="184" y="73"/>
                      <a:pt x="184" y="73"/>
                      <a:pt x="184" y="73"/>
                    </a:cubicBezTo>
                    <a:cubicBezTo>
                      <a:pt x="171" y="75"/>
                      <a:pt x="158" y="80"/>
                      <a:pt x="145" y="84"/>
                    </a:cubicBezTo>
                    <a:cubicBezTo>
                      <a:pt x="143" y="84"/>
                      <a:pt x="141" y="85"/>
                      <a:pt x="139" y="86"/>
                    </a:cubicBezTo>
                    <a:moveTo>
                      <a:pt x="105" y="90"/>
                    </a:moveTo>
                    <a:cubicBezTo>
                      <a:pt x="105" y="88"/>
                      <a:pt x="106" y="86"/>
                      <a:pt x="107" y="84"/>
                    </a:cubicBezTo>
                    <a:cubicBezTo>
                      <a:pt x="119" y="82"/>
                      <a:pt x="131" y="79"/>
                      <a:pt x="143" y="76"/>
                    </a:cubicBezTo>
                    <a:cubicBezTo>
                      <a:pt x="149" y="74"/>
                      <a:pt x="156" y="72"/>
                      <a:pt x="163" y="71"/>
                    </a:cubicBezTo>
                    <a:cubicBezTo>
                      <a:pt x="165" y="70"/>
                      <a:pt x="167" y="70"/>
                      <a:pt x="169" y="69"/>
                    </a:cubicBezTo>
                    <a:cubicBezTo>
                      <a:pt x="164" y="71"/>
                      <a:pt x="159" y="72"/>
                      <a:pt x="154" y="73"/>
                    </a:cubicBezTo>
                    <a:cubicBezTo>
                      <a:pt x="147" y="76"/>
                      <a:pt x="141" y="78"/>
                      <a:pt x="134" y="80"/>
                    </a:cubicBezTo>
                    <a:cubicBezTo>
                      <a:pt x="124" y="84"/>
                      <a:pt x="114" y="85"/>
                      <a:pt x="105" y="90"/>
                    </a:cubicBezTo>
                    <a:moveTo>
                      <a:pt x="212" y="71"/>
                    </a:moveTo>
                    <a:cubicBezTo>
                      <a:pt x="212" y="70"/>
                      <a:pt x="212" y="70"/>
                      <a:pt x="212" y="69"/>
                    </a:cubicBezTo>
                    <a:cubicBezTo>
                      <a:pt x="213" y="69"/>
                      <a:pt x="214" y="70"/>
                      <a:pt x="215" y="70"/>
                    </a:cubicBezTo>
                    <a:cubicBezTo>
                      <a:pt x="215" y="70"/>
                      <a:pt x="215" y="70"/>
                      <a:pt x="215" y="70"/>
                    </a:cubicBezTo>
                    <a:cubicBezTo>
                      <a:pt x="215" y="70"/>
                      <a:pt x="215" y="70"/>
                      <a:pt x="215" y="70"/>
                    </a:cubicBezTo>
                    <a:cubicBezTo>
                      <a:pt x="214" y="71"/>
                      <a:pt x="213" y="71"/>
                      <a:pt x="212" y="71"/>
                    </a:cubicBezTo>
                    <a:moveTo>
                      <a:pt x="223" y="80"/>
                    </a:moveTo>
                    <a:cubicBezTo>
                      <a:pt x="223" y="79"/>
                      <a:pt x="222" y="78"/>
                      <a:pt x="220" y="77"/>
                    </a:cubicBezTo>
                    <a:cubicBezTo>
                      <a:pt x="230" y="76"/>
                      <a:pt x="239" y="70"/>
                      <a:pt x="248" y="68"/>
                    </a:cubicBezTo>
                    <a:cubicBezTo>
                      <a:pt x="244" y="69"/>
                      <a:pt x="239" y="72"/>
                      <a:pt x="235" y="74"/>
                    </a:cubicBezTo>
                    <a:cubicBezTo>
                      <a:pt x="231" y="76"/>
                      <a:pt x="227" y="78"/>
                      <a:pt x="223" y="80"/>
                    </a:cubicBezTo>
                    <a:moveTo>
                      <a:pt x="225" y="80"/>
                    </a:moveTo>
                    <a:cubicBezTo>
                      <a:pt x="233" y="75"/>
                      <a:pt x="242" y="73"/>
                      <a:pt x="250" y="67"/>
                    </a:cubicBezTo>
                    <a:cubicBezTo>
                      <a:pt x="250" y="67"/>
                      <a:pt x="250" y="67"/>
                      <a:pt x="250" y="67"/>
                    </a:cubicBezTo>
                    <a:cubicBezTo>
                      <a:pt x="251" y="70"/>
                      <a:pt x="253" y="72"/>
                      <a:pt x="254" y="74"/>
                    </a:cubicBezTo>
                    <a:cubicBezTo>
                      <a:pt x="248" y="76"/>
                      <a:pt x="241" y="79"/>
                      <a:pt x="235" y="81"/>
                    </a:cubicBezTo>
                    <a:cubicBezTo>
                      <a:pt x="232" y="83"/>
                      <a:pt x="229" y="84"/>
                      <a:pt x="225" y="85"/>
                    </a:cubicBezTo>
                    <a:cubicBezTo>
                      <a:pt x="225" y="85"/>
                      <a:pt x="224" y="86"/>
                      <a:pt x="223" y="86"/>
                    </a:cubicBezTo>
                    <a:cubicBezTo>
                      <a:pt x="223" y="85"/>
                      <a:pt x="224" y="85"/>
                      <a:pt x="224" y="84"/>
                    </a:cubicBezTo>
                    <a:cubicBezTo>
                      <a:pt x="233" y="80"/>
                      <a:pt x="243" y="78"/>
                      <a:pt x="250" y="71"/>
                    </a:cubicBezTo>
                    <a:cubicBezTo>
                      <a:pt x="251" y="71"/>
                      <a:pt x="250" y="70"/>
                      <a:pt x="250" y="70"/>
                    </a:cubicBezTo>
                    <a:cubicBezTo>
                      <a:pt x="250" y="70"/>
                      <a:pt x="250" y="70"/>
                      <a:pt x="250" y="70"/>
                    </a:cubicBezTo>
                    <a:cubicBezTo>
                      <a:pt x="242" y="73"/>
                      <a:pt x="232" y="76"/>
                      <a:pt x="225" y="80"/>
                    </a:cubicBezTo>
                    <a:moveTo>
                      <a:pt x="105" y="91"/>
                    </a:moveTo>
                    <a:cubicBezTo>
                      <a:pt x="105" y="91"/>
                      <a:pt x="105" y="91"/>
                      <a:pt x="105" y="91"/>
                    </a:cubicBezTo>
                    <a:cubicBezTo>
                      <a:pt x="115" y="85"/>
                      <a:pt x="129" y="83"/>
                      <a:pt x="141" y="79"/>
                    </a:cubicBezTo>
                    <a:cubicBezTo>
                      <a:pt x="148" y="77"/>
                      <a:pt x="154" y="74"/>
                      <a:pt x="161" y="72"/>
                    </a:cubicBezTo>
                    <a:cubicBezTo>
                      <a:pt x="167" y="71"/>
                      <a:pt x="173" y="70"/>
                      <a:pt x="179" y="68"/>
                    </a:cubicBezTo>
                    <a:cubicBezTo>
                      <a:pt x="179" y="67"/>
                      <a:pt x="179" y="67"/>
                      <a:pt x="179" y="67"/>
                    </a:cubicBezTo>
                    <a:cubicBezTo>
                      <a:pt x="180" y="68"/>
                      <a:pt x="181" y="69"/>
                      <a:pt x="182" y="70"/>
                    </a:cubicBezTo>
                    <a:cubicBezTo>
                      <a:pt x="182" y="70"/>
                      <a:pt x="181" y="70"/>
                      <a:pt x="181" y="70"/>
                    </a:cubicBezTo>
                    <a:cubicBezTo>
                      <a:pt x="181" y="70"/>
                      <a:pt x="181" y="70"/>
                      <a:pt x="181" y="70"/>
                    </a:cubicBezTo>
                    <a:cubicBezTo>
                      <a:pt x="169" y="72"/>
                      <a:pt x="157" y="76"/>
                      <a:pt x="144" y="80"/>
                    </a:cubicBezTo>
                    <a:cubicBezTo>
                      <a:pt x="137" y="82"/>
                      <a:pt x="130" y="84"/>
                      <a:pt x="123" y="86"/>
                    </a:cubicBezTo>
                    <a:cubicBezTo>
                      <a:pt x="118" y="87"/>
                      <a:pt x="110" y="88"/>
                      <a:pt x="105" y="91"/>
                    </a:cubicBezTo>
                    <a:moveTo>
                      <a:pt x="34" y="71"/>
                    </a:moveTo>
                    <a:cubicBezTo>
                      <a:pt x="35" y="70"/>
                      <a:pt x="36" y="68"/>
                      <a:pt x="37" y="67"/>
                    </a:cubicBezTo>
                    <a:cubicBezTo>
                      <a:pt x="37" y="68"/>
                      <a:pt x="37" y="70"/>
                      <a:pt x="37" y="72"/>
                    </a:cubicBezTo>
                    <a:cubicBezTo>
                      <a:pt x="36" y="72"/>
                      <a:pt x="35" y="73"/>
                      <a:pt x="34" y="73"/>
                    </a:cubicBezTo>
                    <a:cubicBezTo>
                      <a:pt x="35" y="73"/>
                      <a:pt x="36" y="72"/>
                      <a:pt x="37" y="71"/>
                    </a:cubicBezTo>
                    <a:cubicBezTo>
                      <a:pt x="37" y="71"/>
                      <a:pt x="37" y="70"/>
                      <a:pt x="37" y="70"/>
                    </a:cubicBezTo>
                    <a:cubicBezTo>
                      <a:pt x="37" y="70"/>
                      <a:pt x="37" y="70"/>
                      <a:pt x="37" y="70"/>
                    </a:cubicBezTo>
                    <a:cubicBezTo>
                      <a:pt x="36" y="71"/>
                      <a:pt x="35" y="71"/>
                      <a:pt x="34" y="71"/>
                    </a:cubicBezTo>
                    <a:moveTo>
                      <a:pt x="230" y="69"/>
                    </a:moveTo>
                    <a:cubicBezTo>
                      <a:pt x="230" y="69"/>
                      <a:pt x="229" y="68"/>
                      <a:pt x="229" y="68"/>
                    </a:cubicBezTo>
                    <a:cubicBezTo>
                      <a:pt x="232" y="67"/>
                      <a:pt x="235" y="66"/>
                      <a:pt x="237" y="65"/>
                    </a:cubicBezTo>
                    <a:cubicBezTo>
                      <a:pt x="235" y="67"/>
                      <a:pt x="232" y="68"/>
                      <a:pt x="230" y="69"/>
                    </a:cubicBezTo>
                    <a:moveTo>
                      <a:pt x="107" y="83"/>
                    </a:moveTo>
                    <a:cubicBezTo>
                      <a:pt x="108" y="82"/>
                      <a:pt x="109" y="81"/>
                      <a:pt x="109" y="80"/>
                    </a:cubicBezTo>
                    <a:cubicBezTo>
                      <a:pt x="112" y="80"/>
                      <a:pt x="115" y="79"/>
                      <a:pt x="118" y="78"/>
                    </a:cubicBezTo>
                    <a:cubicBezTo>
                      <a:pt x="123" y="76"/>
                      <a:pt x="129" y="75"/>
                      <a:pt x="134" y="74"/>
                    </a:cubicBezTo>
                    <a:cubicBezTo>
                      <a:pt x="148" y="71"/>
                      <a:pt x="162" y="66"/>
                      <a:pt x="176" y="64"/>
                    </a:cubicBezTo>
                    <a:cubicBezTo>
                      <a:pt x="177" y="65"/>
                      <a:pt x="178" y="66"/>
                      <a:pt x="178" y="67"/>
                    </a:cubicBezTo>
                    <a:cubicBezTo>
                      <a:pt x="178" y="67"/>
                      <a:pt x="178" y="67"/>
                      <a:pt x="178" y="67"/>
                    </a:cubicBezTo>
                    <a:cubicBezTo>
                      <a:pt x="166" y="69"/>
                      <a:pt x="154" y="72"/>
                      <a:pt x="142" y="75"/>
                    </a:cubicBezTo>
                    <a:cubicBezTo>
                      <a:pt x="131" y="78"/>
                      <a:pt x="119" y="81"/>
                      <a:pt x="107" y="83"/>
                    </a:cubicBezTo>
                    <a:moveTo>
                      <a:pt x="228" y="74"/>
                    </a:moveTo>
                    <a:cubicBezTo>
                      <a:pt x="228" y="73"/>
                      <a:pt x="229" y="73"/>
                      <a:pt x="229" y="72"/>
                    </a:cubicBezTo>
                    <a:cubicBezTo>
                      <a:pt x="229" y="71"/>
                      <a:pt x="229" y="71"/>
                      <a:pt x="229" y="71"/>
                    </a:cubicBezTo>
                    <a:cubicBezTo>
                      <a:pt x="235" y="70"/>
                      <a:pt x="241" y="67"/>
                      <a:pt x="247" y="65"/>
                    </a:cubicBezTo>
                    <a:cubicBezTo>
                      <a:pt x="247" y="64"/>
                      <a:pt x="247" y="64"/>
                      <a:pt x="247" y="64"/>
                    </a:cubicBezTo>
                    <a:cubicBezTo>
                      <a:pt x="248" y="65"/>
                      <a:pt x="249" y="66"/>
                      <a:pt x="249" y="67"/>
                    </a:cubicBezTo>
                    <a:cubicBezTo>
                      <a:pt x="243" y="68"/>
                      <a:pt x="237" y="70"/>
                      <a:pt x="232" y="72"/>
                    </a:cubicBezTo>
                    <a:cubicBezTo>
                      <a:pt x="231" y="73"/>
                      <a:pt x="229" y="73"/>
                      <a:pt x="228" y="74"/>
                    </a:cubicBezTo>
                    <a:moveTo>
                      <a:pt x="230" y="70"/>
                    </a:moveTo>
                    <a:cubicBezTo>
                      <a:pt x="230" y="70"/>
                      <a:pt x="230" y="70"/>
                      <a:pt x="230" y="70"/>
                    </a:cubicBezTo>
                    <a:cubicBezTo>
                      <a:pt x="235" y="68"/>
                      <a:pt x="240" y="65"/>
                      <a:pt x="246" y="62"/>
                    </a:cubicBezTo>
                    <a:cubicBezTo>
                      <a:pt x="246" y="63"/>
                      <a:pt x="247" y="63"/>
                      <a:pt x="247" y="64"/>
                    </a:cubicBezTo>
                    <a:cubicBezTo>
                      <a:pt x="247" y="64"/>
                      <a:pt x="247" y="64"/>
                      <a:pt x="247" y="64"/>
                    </a:cubicBezTo>
                    <a:cubicBezTo>
                      <a:pt x="241" y="66"/>
                      <a:pt x="236" y="69"/>
                      <a:pt x="230" y="70"/>
                    </a:cubicBezTo>
                    <a:moveTo>
                      <a:pt x="112" y="77"/>
                    </a:moveTo>
                    <a:cubicBezTo>
                      <a:pt x="112" y="76"/>
                      <a:pt x="112" y="76"/>
                      <a:pt x="112" y="76"/>
                    </a:cubicBezTo>
                    <a:cubicBezTo>
                      <a:pt x="113" y="75"/>
                      <a:pt x="113" y="75"/>
                      <a:pt x="114" y="74"/>
                    </a:cubicBezTo>
                    <a:cubicBezTo>
                      <a:pt x="116" y="74"/>
                      <a:pt x="118" y="74"/>
                      <a:pt x="120" y="73"/>
                    </a:cubicBezTo>
                    <a:cubicBezTo>
                      <a:pt x="125" y="71"/>
                      <a:pt x="131" y="70"/>
                      <a:pt x="136" y="69"/>
                    </a:cubicBezTo>
                    <a:cubicBezTo>
                      <a:pt x="142" y="67"/>
                      <a:pt x="148" y="66"/>
                      <a:pt x="154" y="64"/>
                    </a:cubicBezTo>
                    <a:cubicBezTo>
                      <a:pt x="159" y="63"/>
                      <a:pt x="165" y="63"/>
                      <a:pt x="169" y="61"/>
                    </a:cubicBezTo>
                    <a:cubicBezTo>
                      <a:pt x="151" y="69"/>
                      <a:pt x="130" y="69"/>
                      <a:pt x="112" y="77"/>
                    </a:cubicBezTo>
                    <a:moveTo>
                      <a:pt x="169" y="61"/>
                    </a:moveTo>
                    <a:cubicBezTo>
                      <a:pt x="169" y="61"/>
                      <a:pt x="169" y="61"/>
                      <a:pt x="169" y="61"/>
                    </a:cubicBezTo>
                    <a:cubicBezTo>
                      <a:pt x="169" y="61"/>
                      <a:pt x="169" y="61"/>
                      <a:pt x="169" y="61"/>
                    </a:cubicBezTo>
                    <a:moveTo>
                      <a:pt x="229" y="67"/>
                    </a:moveTo>
                    <a:cubicBezTo>
                      <a:pt x="229" y="66"/>
                      <a:pt x="228" y="66"/>
                      <a:pt x="228" y="65"/>
                    </a:cubicBezTo>
                    <a:cubicBezTo>
                      <a:pt x="233" y="64"/>
                      <a:pt x="238" y="61"/>
                      <a:pt x="243" y="59"/>
                    </a:cubicBezTo>
                    <a:cubicBezTo>
                      <a:pt x="243" y="59"/>
                      <a:pt x="243" y="59"/>
                      <a:pt x="243" y="59"/>
                    </a:cubicBezTo>
                    <a:cubicBezTo>
                      <a:pt x="244" y="60"/>
                      <a:pt x="244" y="61"/>
                      <a:pt x="245" y="61"/>
                    </a:cubicBezTo>
                    <a:cubicBezTo>
                      <a:pt x="240" y="64"/>
                      <a:pt x="235" y="65"/>
                      <a:pt x="229" y="67"/>
                    </a:cubicBezTo>
                    <a:moveTo>
                      <a:pt x="116" y="71"/>
                    </a:moveTo>
                    <a:cubicBezTo>
                      <a:pt x="117" y="70"/>
                      <a:pt x="118" y="69"/>
                      <a:pt x="119" y="69"/>
                    </a:cubicBezTo>
                    <a:cubicBezTo>
                      <a:pt x="128" y="67"/>
                      <a:pt x="136" y="64"/>
                      <a:pt x="144" y="62"/>
                    </a:cubicBezTo>
                    <a:cubicBezTo>
                      <a:pt x="149" y="61"/>
                      <a:pt x="153" y="60"/>
                      <a:pt x="158" y="59"/>
                    </a:cubicBezTo>
                    <a:cubicBezTo>
                      <a:pt x="159" y="59"/>
                      <a:pt x="160" y="59"/>
                      <a:pt x="161" y="59"/>
                    </a:cubicBezTo>
                    <a:cubicBezTo>
                      <a:pt x="153" y="61"/>
                      <a:pt x="145" y="62"/>
                      <a:pt x="138" y="64"/>
                    </a:cubicBezTo>
                    <a:cubicBezTo>
                      <a:pt x="131" y="66"/>
                      <a:pt x="124" y="69"/>
                      <a:pt x="116" y="71"/>
                    </a:cubicBezTo>
                    <a:moveTo>
                      <a:pt x="117" y="72"/>
                    </a:moveTo>
                    <a:cubicBezTo>
                      <a:pt x="120" y="71"/>
                      <a:pt x="122" y="70"/>
                      <a:pt x="125" y="69"/>
                    </a:cubicBezTo>
                    <a:cubicBezTo>
                      <a:pt x="130" y="67"/>
                      <a:pt x="135" y="66"/>
                      <a:pt x="140" y="64"/>
                    </a:cubicBezTo>
                    <a:cubicBezTo>
                      <a:pt x="150" y="62"/>
                      <a:pt x="160" y="61"/>
                      <a:pt x="169" y="57"/>
                    </a:cubicBezTo>
                    <a:cubicBezTo>
                      <a:pt x="171" y="59"/>
                      <a:pt x="173" y="61"/>
                      <a:pt x="175" y="64"/>
                    </a:cubicBezTo>
                    <a:cubicBezTo>
                      <a:pt x="165" y="65"/>
                      <a:pt x="154" y="68"/>
                      <a:pt x="143" y="71"/>
                    </a:cubicBezTo>
                    <a:cubicBezTo>
                      <a:pt x="137" y="72"/>
                      <a:pt x="131" y="73"/>
                      <a:pt x="125" y="74"/>
                    </a:cubicBezTo>
                    <a:cubicBezTo>
                      <a:pt x="120" y="75"/>
                      <a:pt x="116" y="78"/>
                      <a:pt x="111" y="79"/>
                    </a:cubicBezTo>
                    <a:cubicBezTo>
                      <a:pt x="111" y="79"/>
                      <a:pt x="110" y="79"/>
                      <a:pt x="110" y="79"/>
                    </a:cubicBezTo>
                    <a:cubicBezTo>
                      <a:pt x="110" y="79"/>
                      <a:pt x="110" y="78"/>
                      <a:pt x="111" y="78"/>
                    </a:cubicBezTo>
                    <a:cubicBezTo>
                      <a:pt x="112" y="77"/>
                      <a:pt x="114" y="76"/>
                      <a:pt x="114" y="76"/>
                    </a:cubicBezTo>
                    <a:cubicBezTo>
                      <a:pt x="117" y="75"/>
                      <a:pt x="119" y="75"/>
                      <a:pt x="122" y="74"/>
                    </a:cubicBezTo>
                    <a:cubicBezTo>
                      <a:pt x="128" y="72"/>
                      <a:pt x="134" y="71"/>
                      <a:pt x="140" y="70"/>
                    </a:cubicBezTo>
                    <a:cubicBezTo>
                      <a:pt x="151" y="68"/>
                      <a:pt x="162" y="65"/>
                      <a:pt x="172" y="60"/>
                    </a:cubicBezTo>
                    <a:cubicBezTo>
                      <a:pt x="172" y="60"/>
                      <a:pt x="172" y="60"/>
                      <a:pt x="171" y="60"/>
                    </a:cubicBezTo>
                    <a:cubicBezTo>
                      <a:pt x="171" y="60"/>
                      <a:pt x="171" y="60"/>
                      <a:pt x="171" y="60"/>
                    </a:cubicBezTo>
                    <a:cubicBezTo>
                      <a:pt x="162" y="61"/>
                      <a:pt x="152" y="64"/>
                      <a:pt x="143" y="66"/>
                    </a:cubicBezTo>
                    <a:cubicBezTo>
                      <a:pt x="137" y="67"/>
                      <a:pt x="132" y="69"/>
                      <a:pt x="127" y="70"/>
                    </a:cubicBezTo>
                    <a:cubicBezTo>
                      <a:pt x="122" y="71"/>
                      <a:pt x="119" y="73"/>
                      <a:pt x="114" y="73"/>
                    </a:cubicBezTo>
                    <a:cubicBezTo>
                      <a:pt x="115" y="72"/>
                      <a:pt x="115" y="72"/>
                      <a:pt x="115" y="72"/>
                    </a:cubicBezTo>
                    <a:cubicBezTo>
                      <a:pt x="116" y="72"/>
                      <a:pt x="117" y="72"/>
                      <a:pt x="117" y="72"/>
                    </a:cubicBezTo>
                    <a:cubicBezTo>
                      <a:pt x="117" y="72"/>
                      <a:pt x="117" y="72"/>
                      <a:pt x="117" y="72"/>
                    </a:cubicBezTo>
                    <a:moveTo>
                      <a:pt x="227" y="64"/>
                    </a:moveTo>
                    <a:cubicBezTo>
                      <a:pt x="226" y="63"/>
                      <a:pt x="225" y="62"/>
                      <a:pt x="224" y="62"/>
                    </a:cubicBezTo>
                    <a:cubicBezTo>
                      <a:pt x="228" y="61"/>
                      <a:pt x="234" y="59"/>
                      <a:pt x="237" y="57"/>
                    </a:cubicBezTo>
                    <a:cubicBezTo>
                      <a:pt x="234" y="59"/>
                      <a:pt x="230" y="61"/>
                      <a:pt x="227" y="64"/>
                    </a:cubicBezTo>
                    <a:moveTo>
                      <a:pt x="122" y="66"/>
                    </a:moveTo>
                    <a:cubicBezTo>
                      <a:pt x="125" y="64"/>
                      <a:pt x="128" y="62"/>
                      <a:pt x="131" y="60"/>
                    </a:cubicBezTo>
                    <a:cubicBezTo>
                      <a:pt x="137" y="59"/>
                      <a:pt x="142" y="58"/>
                      <a:pt x="148" y="57"/>
                    </a:cubicBezTo>
                    <a:cubicBezTo>
                      <a:pt x="151" y="56"/>
                      <a:pt x="154" y="56"/>
                      <a:pt x="156" y="55"/>
                    </a:cubicBezTo>
                    <a:cubicBezTo>
                      <a:pt x="158" y="55"/>
                      <a:pt x="159" y="55"/>
                      <a:pt x="160" y="54"/>
                    </a:cubicBezTo>
                    <a:cubicBezTo>
                      <a:pt x="158" y="55"/>
                      <a:pt x="156" y="56"/>
                      <a:pt x="154" y="56"/>
                    </a:cubicBezTo>
                    <a:cubicBezTo>
                      <a:pt x="147" y="58"/>
                      <a:pt x="141" y="59"/>
                      <a:pt x="135" y="61"/>
                    </a:cubicBezTo>
                    <a:cubicBezTo>
                      <a:pt x="130" y="62"/>
                      <a:pt x="126" y="64"/>
                      <a:pt x="122" y="66"/>
                    </a:cubicBezTo>
                    <a:moveTo>
                      <a:pt x="121" y="67"/>
                    </a:moveTo>
                    <a:cubicBezTo>
                      <a:pt x="119" y="67"/>
                      <a:pt x="128" y="64"/>
                      <a:pt x="129" y="64"/>
                    </a:cubicBezTo>
                    <a:cubicBezTo>
                      <a:pt x="132" y="63"/>
                      <a:pt x="135" y="62"/>
                      <a:pt x="139" y="61"/>
                    </a:cubicBezTo>
                    <a:cubicBezTo>
                      <a:pt x="147" y="58"/>
                      <a:pt x="155" y="57"/>
                      <a:pt x="162" y="54"/>
                    </a:cubicBezTo>
                    <a:cubicBezTo>
                      <a:pt x="163" y="54"/>
                      <a:pt x="163" y="54"/>
                      <a:pt x="163" y="54"/>
                    </a:cubicBezTo>
                    <a:cubicBezTo>
                      <a:pt x="164" y="54"/>
                      <a:pt x="166" y="55"/>
                      <a:pt x="168" y="56"/>
                    </a:cubicBezTo>
                    <a:cubicBezTo>
                      <a:pt x="160" y="58"/>
                      <a:pt x="153" y="59"/>
                      <a:pt x="146" y="61"/>
                    </a:cubicBezTo>
                    <a:cubicBezTo>
                      <a:pt x="138" y="62"/>
                      <a:pt x="130" y="65"/>
                      <a:pt x="122" y="67"/>
                    </a:cubicBezTo>
                    <a:cubicBezTo>
                      <a:pt x="122" y="67"/>
                      <a:pt x="121" y="67"/>
                      <a:pt x="121" y="67"/>
                    </a:cubicBezTo>
                    <a:moveTo>
                      <a:pt x="223" y="61"/>
                    </a:moveTo>
                    <a:cubicBezTo>
                      <a:pt x="222" y="60"/>
                      <a:pt x="221" y="60"/>
                      <a:pt x="220" y="59"/>
                    </a:cubicBezTo>
                    <a:cubicBezTo>
                      <a:pt x="224" y="58"/>
                      <a:pt x="227" y="56"/>
                      <a:pt x="231" y="54"/>
                    </a:cubicBezTo>
                    <a:cubicBezTo>
                      <a:pt x="232" y="54"/>
                      <a:pt x="233" y="53"/>
                      <a:pt x="233" y="53"/>
                    </a:cubicBezTo>
                    <a:cubicBezTo>
                      <a:pt x="234" y="53"/>
                      <a:pt x="231" y="56"/>
                      <a:pt x="230" y="57"/>
                    </a:cubicBezTo>
                    <a:cubicBezTo>
                      <a:pt x="227" y="58"/>
                      <a:pt x="225" y="59"/>
                      <a:pt x="223" y="61"/>
                    </a:cubicBezTo>
                    <a:moveTo>
                      <a:pt x="134" y="58"/>
                    </a:moveTo>
                    <a:cubicBezTo>
                      <a:pt x="140" y="55"/>
                      <a:pt x="147" y="53"/>
                      <a:pt x="153" y="52"/>
                    </a:cubicBezTo>
                    <a:cubicBezTo>
                      <a:pt x="154" y="52"/>
                      <a:pt x="155" y="52"/>
                      <a:pt x="156" y="52"/>
                    </a:cubicBezTo>
                    <a:cubicBezTo>
                      <a:pt x="158" y="52"/>
                      <a:pt x="160" y="53"/>
                      <a:pt x="162" y="53"/>
                    </a:cubicBezTo>
                    <a:cubicBezTo>
                      <a:pt x="162" y="53"/>
                      <a:pt x="162" y="53"/>
                      <a:pt x="162" y="53"/>
                    </a:cubicBezTo>
                    <a:cubicBezTo>
                      <a:pt x="153" y="54"/>
                      <a:pt x="143" y="56"/>
                      <a:pt x="134" y="58"/>
                    </a:cubicBezTo>
                    <a:moveTo>
                      <a:pt x="224" y="61"/>
                    </a:moveTo>
                    <a:cubicBezTo>
                      <a:pt x="224" y="61"/>
                      <a:pt x="224" y="61"/>
                      <a:pt x="225" y="60"/>
                    </a:cubicBezTo>
                    <a:cubicBezTo>
                      <a:pt x="229" y="58"/>
                      <a:pt x="233" y="56"/>
                      <a:pt x="236" y="52"/>
                    </a:cubicBezTo>
                    <a:cubicBezTo>
                      <a:pt x="238" y="54"/>
                      <a:pt x="240" y="56"/>
                      <a:pt x="242" y="58"/>
                    </a:cubicBezTo>
                    <a:cubicBezTo>
                      <a:pt x="237" y="60"/>
                      <a:pt x="233" y="63"/>
                      <a:pt x="228" y="64"/>
                    </a:cubicBezTo>
                    <a:cubicBezTo>
                      <a:pt x="231" y="63"/>
                      <a:pt x="236" y="59"/>
                      <a:pt x="239" y="56"/>
                    </a:cubicBezTo>
                    <a:cubicBezTo>
                      <a:pt x="239" y="56"/>
                      <a:pt x="239" y="55"/>
                      <a:pt x="239" y="55"/>
                    </a:cubicBezTo>
                    <a:cubicBezTo>
                      <a:pt x="239" y="55"/>
                      <a:pt x="239" y="55"/>
                      <a:pt x="238" y="55"/>
                    </a:cubicBezTo>
                    <a:cubicBezTo>
                      <a:pt x="236" y="56"/>
                      <a:pt x="234" y="57"/>
                      <a:pt x="232" y="58"/>
                    </a:cubicBezTo>
                    <a:cubicBezTo>
                      <a:pt x="230" y="59"/>
                      <a:pt x="228" y="59"/>
                      <a:pt x="226" y="60"/>
                    </a:cubicBezTo>
                    <a:cubicBezTo>
                      <a:pt x="226" y="60"/>
                      <a:pt x="224" y="61"/>
                      <a:pt x="224" y="61"/>
                    </a:cubicBezTo>
                    <a:moveTo>
                      <a:pt x="218" y="59"/>
                    </a:moveTo>
                    <a:cubicBezTo>
                      <a:pt x="216" y="58"/>
                      <a:pt x="214" y="57"/>
                      <a:pt x="213" y="57"/>
                    </a:cubicBezTo>
                    <a:cubicBezTo>
                      <a:pt x="213" y="56"/>
                      <a:pt x="213" y="56"/>
                      <a:pt x="213" y="56"/>
                    </a:cubicBezTo>
                    <a:cubicBezTo>
                      <a:pt x="213" y="56"/>
                      <a:pt x="213" y="56"/>
                      <a:pt x="213" y="56"/>
                    </a:cubicBezTo>
                    <a:cubicBezTo>
                      <a:pt x="214" y="56"/>
                      <a:pt x="216" y="55"/>
                      <a:pt x="217" y="55"/>
                    </a:cubicBezTo>
                    <a:cubicBezTo>
                      <a:pt x="219" y="54"/>
                      <a:pt x="221" y="53"/>
                      <a:pt x="224" y="51"/>
                    </a:cubicBezTo>
                    <a:cubicBezTo>
                      <a:pt x="224" y="51"/>
                      <a:pt x="229" y="49"/>
                      <a:pt x="230" y="49"/>
                    </a:cubicBezTo>
                    <a:cubicBezTo>
                      <a:pt x="231" y="49"/>
                      <a:pt x="231" y="49"/>
                      <a:pt x="229" y="51"/>
                    </a:cubicBezTo>
                    <a:cubicBezTo>
                      <a:pt x="226" y="54"/>
                      <a:pt x="222" y="56"/>
                      <a:pt x="218" y="59"/>
                    </a:cubicBezTo>
                    <a:moveTo>
                      <a:pt x="221" y="58"/>
                    </a:moveTo>
                    <a:cubicBezTo>
                      <a:pt x="225" y="55"/>
                      <a:pt x="230" y="52"/>
                      <a:pt x="232" y="48"/>
                    </a:cubicBezTo>
                    <a:cubicBezTo>
                      <a:pt x="234" y="49"/>
                      <a:pt x="235" y="50"/>
                      <a:pt x="236" y="51"/>
                    </a:cubicBezTo>
                    <a:cubicBezTo>
                      <a:pt x="233" y="52"/>
                      <a:pt x="229" y="54"/>
                      <a:pt x="226" y="55"/>
                    </a:cubicBezTo>
                    <a:cubicBezTo>
                      <a:pt x="225" y="56"/>
                      <a:pt x="223" y="57"/>
                      <a:pt x="221" y="58"/>
                    </a:cubicBezTo>
                    <a:moveTo>
                      <a:pt x="202" y="59"/>
                    </a:moveTo>
                    <a:cubicBezTo>
                      <a:pt x="202" y="59"/>
                      <a:pt x="202" y="58"/>
                      <a:pt x="203" y="58"/>
                    </a:cubicBezTo>
                    <a:cubicBezTo>
                      <a:pt x="204" y="57"/>
                      <a:pt x="206" y="56"/>
                      <a:pt x="207" y="55"/>
                    </a:cubicBezTo>
                    <a:cubicBezTo>
                      <a:pt x="210" y="54"/>
                      <a:pt x="213" y="52"/>
                      <a:pt x="216" y="51"/>
                    </a:cubicBezTo>
                    <a:cubicBezTo>
                      <a:pt x="219" y="49"/>
                      <a:pt x="221" y="48"/>
                      <a:pt x="224" y="47"/>
                    </a:cubicBezTo>
                    <a:cubicBezTo>
                      <a:pt x="224" y="47"/>
                      <a:pt x="225" y="46"/>
                      <a:pt x="225" y="46"/>
                    </a:cubicBezTo>
                    <a:cubicBezTo>
                      <a:pt x="225" y="46"/>
                      <a:pt x="225" y="47"/>
                      <a:pt x="223" y="48"/>
                    </a:cubicBezTo>
                    <a:cubicBezTo>
                      <a:pt x="222" y="49"/>
                      <a:pt x="220" y="50"/>
                      <a:pt x="218" y="52"/>
                    </a:cubicBezTo>
                    <a:cubicBezTo>
                      <a:pt x="217" y="53"/>
                      <a:pt x="215" y="54"/>
                      <a:pt x="214" y="55"/>
                    </a:cubicBezTo>
                    <a:cubicBezTo>
                      <a:pt x="213" y="56"/>
                      <a:pt x="212" y="56"/>
                      <a:pt x="211" y="57"/>
                    </a:cubicBezTo>
                    <a:cubicBezTo>
                      <a:pt x="210" y="57"/>
                      <a:pt x="209" y="57"/>
                      <a:pt x="209" y="57"/>
                    </a:cubicBezTo>
                    <a:cubicBezTo>
                      <a:pt x="206" y="58"/>
                      <a:pt x="205" y="60"/>
                      <a:pt x="203" y="60"/>
                    </a:cubicBezTo>
                    <a:cubicBezTo>
                      <a:pt x="202" y="60"/>
                      <a:pt x="202" y="60"/>
                      <a:pt x="201" y="59"/>
                    </a:cubicBezTo>
                    <a:cubicBezTo>
                      <a:pt x="201" y="59"/>
                      <a:pt x="201" y="59"/>
                      <a:pt x="201" y="59"/>
                    </a:cubicBezTo>
                    <a:cubicBezTo>
                      <a:pt x="201" y="59"/>
                      <a:pt x="202" y="59"/>
                      <a:pt x="202" y="59"/>
                    </a:cubicBezTo>
                    <a:moveTo>
                      <a:pt x="200" y="58"/>
                    </a:moveTo>
                    <a:cubicBezTo>
                      <a:pt x="200" y="57"/>
                      <a:pt x="200" y="57"/>
                      <a:pt x="200" y="57"/>
                    </a:cubicBezTo>
                    <a:cubicBezTo>
                      <a:pt x="199" y="57"/>
                      <a:pt x="199" y="56"/>
                      <a:pt x="199" y="56"/>
                    </a:cubicBezTo>
                    <a:cubicBezTo>
                      <a:pt x="199" y="56"/>
                      <a:pt x="199" y="56"/>
                      <a:pt x="199" y="56"/>
                    </a:cubicBezTo>
                    <a:cubicBezTo>
                      <a:pt x="204" y="53"/>
                      <a:pt x="209" y="50"/>
                      <a:pt x="215" y="47"/>
                    </a:cubicBezTo>
                    <a:cubicBezTo>
                      <a:pt x="217" y="46"/>
                      <a:pt x="220" y="44"/>
                      <a:pt x="223" y="43"/>
                    </a:cubicBezTo>
                    <a:cubicBezTo>
                      <a:pt x="221" y="44"/>
                      <a:pt x="218" y="47"/>
                      <a:pt x="216" y="48"/>
                    </a:cubicBezTo>
                    <a:cubicBezTo>
                      <a:pt x="213" y="51"/>
                      <a:pt x="210" y="53"/>
                      <a:pt x="206" y="55"/>
                    </a:cubicBezTo>
                    <a:cubicBezTo>
                      <a:pt x="204" y="56"/>
                      <a:pt x="202" y="57"/>
                      <a:pt x="200" y="58"/>
                    </a:cubicBezTo>
                    <a:moveTo>
                      <a:pt x="196" y="51"/>
                    </a:moveTo>
                    <a:cubicBezTo>
                      <a:pt x="196" y="50"/>
                      <a:pt x="196" y="49"/>
                      <a:pt x="195" y="49"/>
                    </a:cubicBezTo>
                    <a:cubicBezTo>
                      <a:pt x="196" y="49"/>
                      <a:pt x="196" y="49"/>
                      <a:pt x="196" y="49"/>
                    </a:cubicBezTo>
                    <a:cubicBezTo>
                      <a:pt x="199" y="47"/>
                      <a:pt x="203" y="45"/>
                      <a:pt x="206" y="43"/>
                    </a:cubicBezTo>
                    <a:cubicBezTo>
                      <a:pt x="203" y="45"/>
                      <a:pt x="199" y="48"/>
                      <a:pt x="196" y="51"/>
                    </a:cubicBezTo>
                    <a:moveTo>
                      <a:pt x="159" y="44"/>
                    </a:moveTo>
                    <a:cubicBezTo>
                      <a:pt x="159" y="43"/>
                      <a:pt x="158" y="43"/>
                      <a:pt x="158" y="43"/>
                    </a:cubicBezTo>
                    <a:cubicBezTo>
                      <a:pt x="159" y="43"/>
                      <a:pt x="160" y="42"/>
                      <a:pt x="160" y="42"/>
                    </a:cubicBezTo>
                    <a:cubicBezTo>
                      <a:pt x="160" y="42"/>
                      <a:pt x="160" y="43"/>
                      <a:pt x="159" y="44"/>
                    </a:cubicBezTo>
                    <a:moveTo>
                      <a:pt x="214" y="50"/>
                    </a:moveTo>
                    <a:cubicBezTo>
                      <a:pt x="218" y="48"/>
                      <a:pt x="222" y="45"/>
                      <a:pt x="225" y="42"/>
                    </a:cubicBezTo>
                    <a:cubicBezTo>
                      <a:pt x="225" y="42"/>
                      <a:pt x="225" y="42"/>
                      <a:pt x="225" y="42"/>
                    </a:cubicBezTo>
                    <a:cubicBezTo>
                      <a:pt x="226" y="42"/>
                      <a:pt x="227" y="43"/>
                      <a:pt x="227" y="44"/>
                    </a:cubicBezTo>
                    <a:cubicBezTo>
                      <a:pt x="229" y="45"/>
                      <a:pt x="230" y="46"/>
                      <a:pt x="232" y="47"/>
                    </a:cubicBezTo>
                    <a:cubicBezTo>
                      <a:pt x="228" y="49"/>
                      <a:pt x="224" y="50"/>
                      <a:pt x="220" y="52"/>
                    </a:cubicBezTo>
                    <a:cubicBezTo>
                      <a:pt x="222" y="50"/>
                      <a:pt x="225" y="48"/>
                      <a:pt x="227" y="46"/>
                    </a:cubicBezTo>
                    <a:cubicBezTo>
                      <a:pt x="228" y="45"/>
                      <a:pt x="227" y="45"/>
                      <a:pt x="227" y="45"/>
                    </a:cubicBezTo>
                    <a:cubicBezTo>
                      <a:pt x="227" y="45"/>
                      <a:pt x="227" y="45"/>
                      <a:pt x="227" y="45"/>
                    </a:cubicBezTo>
                    <a:cubicBezTo>
                      <a:pt x="223" y="47"/>
                      <a:pt x="218" y="48"/>
                      <a:pt x="214" y="50"/>
                    </a:cubicBezTo>
                    <a:moveTo>
                      <a:pt x="164" y="45"/>
                    </a:moveTo>
                    <a:cubicBezTo>
                      <a:pt x="163" y="44"/>
                      <a:pt x="162" y="44"/>
                      <a:pt x="161" y="44"/>
                    </a:cubicBezTo>
                    <a:cubicBezTo>
                      <a:pt x="163" y="43"/>
                      <a:pt x="165" y="43"/>
                      <a:pt x="167" y="42"/>
                    </a:cubicBezTo>
                    <a:cubicBezTo>
                      <a:pt x="167" y="42"/>
                      <a:pt x="165" y="44"/>
                      <a:pt x="164" y="45"/>
                    </a:cubicBezTo>
                    <a:moveTo>
                      <a:pt x="157" y="42"/>
                    </a:moveTo>
                    <a:cubicBezTo>
                      <a:pt x="156" y="42"/>
                      <a:pt x="156" y="42"/>
                      <a:pt x="156" y="42"/>
                    </a:cubicBezTo>
                    <a:cubicBezTo>
                      <a:pt x="157" y="41"/>
                      <a:pt x="157" y="41"/>
                      <a:pt x="157" y="41"/>
                    </a:cubicBezTo>
                    <a:cubicBezTo>
                      <a:pt x="158" y="41"/>
                      <a:pt x="157" y="41"/>
                      <a:pt x="157" y="42"/>
                    </a:cubicBezTo>
                    <a:moveTo>
                      <a:pt x="161" y="43"/>
                    </a:moveTo>
                    <a:cubicBezTo>
                      <a:pt x="162" y="43"/>
                      <a:pt x="163" y="41"/>
                      <a:pt x="164" y="41"/>
                    </a:cubicBezTo>
                    <a:cubicBezTo>
                      <a:pt x="164" y="40"/>
                      <a:pt x="164" y="40"/>
                      <a:pt x="164" y="40"/>
                    </a:cubicBezTo>
                    <a:cubicBezTo>
                      <a:pt x="165" y="40"/>
                      <a:pt x="166" y="41"/>
                      <a:pt x="167" y="41"/>
                    </a:cubicBezTo>
                    <a:cubicBezTo>
                      <a:pt x="165" y="42"/>
                      <a:pt x="163" y="42"/>
                      <a:pt x="161" y="43"/>
                    </a:cubicBezTo>
                    <a:moveTo>
                      <a:pt x="177" y="40"/>
                    </a:moveTo>
                    <a:cubicBezTo>
                      <a:pt x="177" y="40"/>
                      <a:pt x="177" y="40"/>
                      <a:pt x="178" y="40"/>
                    </a:cubicBezTo>
                    <a:cubicBezTo>
                      <a:pt x="177" y="41"/>
                      <a:pt x="175" y="42"/>
                      <a:pt x="175" y="42"/>
                    </a:cubicBezTo>
                    <a:cubicBezTo>
                      <a:pt x="173" y="43"/>
                      <a:pt x="172" y="44"/>
                      <a:pt x="170" y="45"/>
                    </a:cubicBezTo>
                    <a:cubicBezTo>
                      <a:pt x="170" y="45"/>
                      <a:pt x="169" y="45"/>
                      <a:pt x="169" y="45"/>
                    </a:cubicBezTo>
                    <a:cubicBezTo>
                      <a:pt x="168" y="45"/>
                      <a:pt x="167" y="45"/>
                      <a:pt x="167" y="45"/>
                    </a:cubicBezTo>
                    <a:cubicBezTo>
                      <a:pt x="170" y="44"/>
                      <a:pt x="173" y="42"/>
                      <a:pt x="177" y="40"/>
                    </a:cubicBezTo>
                    <a:cubicBezTo>
                      <a:pt x="177" y="40"/>
                      <a:pt x="177" y="40"/>
                      <a:pt x="177" y="40"/>
                    </a:cubicBezTo>
                    <a:moveTo>
                      <a:pt x="198" y="55"/>
                    </a:moveTo>
                    <a:cubicBezTo>
                      <a:pt x="198" y="54"/>
                      <a:pt x="197" y="53"/>
                      <a:pt x="197" y="51"/>
                    </a:cubicBezTo>
                    <a:cubicBezTo>
                      <a:pt x="200" y="49"/>
                      <a:pt x="204" y="47"/>
                      <a:pt x="207" y="45"/>
                    </a:cubicBezTo>
                    <a:cubicBezTo>
                      <a:pt x="209" y="44"/>
                      <a:pt x="211" y="43"/>
                      <a:pt x="213" y="42"/>
                    </a:cubicBezTo>
                    <a:cubicBezTo>
                      <a:pt x="213" y="42"/>
                      <a:pt x="217" y="40"/>
                      <a:pt x="218" y="40"/>
                    </a:cubicBezTo>
                    <a:cubicBezTo>
                      <a:pt x="219" y="40"/>
                      <a:pt x="218" y="40"/>
                      <a:pt x="218" y="41"/>
                    </a:cubicBezTo>
                    <a:cubicBezTo>
                      <a:pt x="215" y="43"/>
                      <a:pt x="211" y="45"/>
                      <a:pt x="208" y="47"/>
                    </a:cubicBezTo>
                    <a:cubicBezTo>
                      <a:pt x="205" y="49"/>
                      <a:pt x="201" y="52"/>
                      <a:pt x="198" y="55"/>
                    </a:cubicBezTo>
                    <a:moveTo>
                      <a:pt x="195" y="48"/>
                    </a:moveTo>
                    <a:cubicBezTo>
                      <a:pt x="195" y="47"/>
                      <a:pt x="195" y="47"/>
                      <a:pt x="194" y="47"/>
                    </a:cubicBezTo>
                    <a:cubicBezTo>
                      <a:pt x="194" y="46"/>
                      <a:pt x="194" y="46"/>
                      <a:pt x="194" y="46"/>
                    </a:cubicBezTo>
                    <a:cubicBezTo>
                      <a:pt x="198" y="44"/>
                      <a:pt x="202" y="42"/>
                      <a:pt x="206" y="39"/>
                    </a:cubicBezTo>
                    <a:cubicBezTo>
                      <a:pt x="205" y="40"/>
                      <a:pt x="205" y="40"/>
                      <a:pt x="204" y="41"/>
                    </a:cubicBezTo>
                    <a:cubicBezTo>
                      <a:pt x="201" y="43"/>
                      <a:pt x="198" y="45"/>
                      <a:pt x="195" y="48"/>
                    </a:cubicBezTo>
                    <a:cubicBezTo>
                      <a:pt x="195" y="48"/>
                      <a:pt x="195" y="48"/>
                      <a:pt x="195" y="48"/>
                    </a:cubicBezTo>
                    <a:moveTo>
                      <a:pt x="158" y="42"/>
                    </a:moveTo>
                    <a:cubicBezTo>
                      <a:pt x="157" y="42"/>
                      <a:pt x="159" y="41"/>
                      <a:pt x="159" y="40"/>
                    </a:cubicBezTo>
                    <a:cubicBezTo>
                      <a:pt x="160" y="39"/>
                      <a:pt x="160" y="39"/>
                      <a:pt x="160" y="39"/>
                    </a:cubicBezTo>
                    <a:cubicBezTo>
                      <a:pt x="161" y="40"/>
                      <a:pt x="162" y="40"/>
                      <a:pt x="163" y="40"/>
                    </a:cubicBezTo>
                    <a:cubicBezTo>
                      <a:pt x="161" y="41"/>
                      <a:pt x="161" y="41"/>
                      <a:pt x="159" y="42"/>
                    </a:cubicBezTo>
                    <a:cubicBezTo>
                      <a:pt x="159" y="42"/>
                      <a:pt x="158" y="42"/>
                      <a:pt x="158" y="42"/>
                    </a:cubicBezTo>
                    <a:moveTo>
                      <a:pt x="155" y="41"/>
                    </a:moveTo>
                    <a:cubicBezTo>
                      <a:pt x="155" y="40"/>
                      <a:pt x="155" y="40"/>
                      <a:pt x="155" y="40"/>
                    </a:cubicBezTo>
                    <a:cubicBezTo>
                      <a:pt x="155" y="40"/>
                      <a:pt x="156" y="39"/>
                      <a:pt x="157" y="39"/>
                    </a:cubicBezTo>
                    <a:cubicBezTo>
                      <a:pt x="158" y="39"/>
                      <a:pt x="158" y="39"/>
                      <a:pt x="158" y="39"/>
                    </a:cubicBezTo>
                    <a:cubicBezTo>
                      <a:pt x="157" y="40"/>
                      <a:pt x="156" y="40"/>
                      <a:pt x="155" y="41"/>
                    </a:cubicBezTo>
                    <a:moveTo>
                      <a:pt x="191" y="43"/>
                    </a:moveTo>
                    <a:cubicBezTo>
                      <a:pt x="190" y="43"/>
                      <a:pt x="190" y="42"/>
                      <a:pt x="189" y="42"/>
                    </a:cubicBezTo>
                    <a:cubicBezTo>
                      <a:pt x="191" y="41"/>
                      <a:pt x="192" y="40"/>
                      <a:pt x="194" y="39"/>
                    </a:cubicBezTo>
                    <a:cubicBezTo>
                      <a:pt x="194" y="39"/>
                      <a:pt x="195" y="39"/>
                      <a:pt x="195" y="39"/>
                    </a:cubicBezTo>
                    <a:cubicBezTo>
                      <a:pt x="196" y="39"/>
                      <a:pt x="196" y="39"/>
                      <a:pt x="196" y="39"/>
                    </a:cubicBezTo>
                    <a:cubicBezTo>
                      <a:pt x="196" y="39"/>
                      <a:pt x="196" y="39"/>
                      <a:pt x="196" y="39"/>
                    </a:cubicBezTo>
                    <a:cubicBezTo>
                      <a:pt x="194" y="41"/>
                      <a:pt x="193" y="42"/>
                      <a:pt x="191" y="43"/>
                    </a:cubicBezTo>
                    <a:moveTo>
                      <a:pt x="201" y="54"/>
                    </a:moveTo>
                    <a:cubicBezTo>
                      <a:pt x="200" y="54"/>
                      <a:pt x="201" y="54"/>
                      <a:pt x="202" y="53"/>
                    </a:cubicBezTo>
                    <a:cubicBezTo>
                      <a:pt x="208" y="48"/>
                      <a:pt x="216" y="45"/>
                      <a:pt x="220" y="39"/>
                    </a:cubicBezTo>
                    <a:cubicBezTo>
                      <a:pt x="220" y="38"/>
                      <a:pt x="220" y="38"/>
                      <a:pt x="220" y="38"/>
                    </a:cubicBezTo>
                    <a:cubicBezTo>
                      <a:pt x="222" y="39"/>
                      <a:pt x="223" y="40"/>
                      <a:pt x="225" y="42"/>
                    </a:cubicBezTo>
                    <a:cubicBezTo>
                      <a:pt x="224" y="42"/>
                      <a:pt x="224" y="42"/>
                      <a:pt x="224" y="42"/>
                    </a:cubicBezTo>
                    <a:cubicBezTo>
                      <a:pt x="220" y="44"/>
                      <a:pt x="215" y="46"/>
                      <a:pt x="210" y="48"/>
                    </a:cubicBezTo>
                    <a:cubicBezTo>
                      <a:pt x="208" y="49"/>
                      <a:pt x="206" y="50"/>
                      <a:pt x="204" y="52"/>
                    </a:cubicBezTo>
                    <a:cubicBezTo>
                      <a:pt x="203" y="52"/>
                      <a:pt x="201" y="54"/>
                      <a:pt x="201" y="54"/>
                    </a:cubicBezTo>
                    <a:moveTo>
                      <a:pt x="179" y="38"/>
                    </a:moveTo>
                    <a:cubicBezTo>
                      <a:pt x="180" y="38"/>
                      <a:pt x="180" y="38"/>
                      <a:pt x="180" y="38"/>
                    </a:cubicBezTo>
                    <a:cubicBezTo>
                      <a:pt x="179" y="38"/>
                      <a:pt x="179" y="38"/>
                      <a:pt x="179" y="38"/>
                    </a:cubicBezTo>
                    <a:moveTo>
                      <a:pt x="187" y="41"/>
                    </a:moveTo>
                    <a:cubicBezTo>
                      <a:pt x="186" y="41"/>
                      <a:pt x="186" y="41"/>
                      <a:pt x="185" y="41"/>
                    </a:cubicBezTo>
                    <a:cubicBezTo>
                      <a:pt x="187" y="40"/>
                      <a:pt x="189" y="39"/>
                      <a:pt x="190" y="38"/>
                    </a:cubicBezTo>
                    <a:cubicBezTo>
                      <a:pt x="189" y="39"/>
                      <a:pt x="188" y="40"/>
                      <a:pt x="187" y="41"/>
                    </a:cubicBezTo>
                    <a:moveTo>
                      <a:pt x="190" y="38"/>
                    </a:moveTo>
                    <a:cubicBezTo>
                      <a:pt x="190" y="38"/>
                      <a:pt x="190" y="38"/>
                      <a:pt x="190" y="38"/>
                    </a:cubicBezTo>
                    <a:cubicBezTo>
                      <a:pt x="190" y="38"/>
                      <a:pt x="190" y="38"/>
                      <a:pt x="190" y="38"/>
                    </a:cubicBezTo>
                    <a:moveTo>
                      <a:pt x="188" y="41"/>
                    </a:moveTo>
                    <a:cubicBezTo>
                      <a:pt x="188" y="41"/>
                      <a:pt x="188" y="41"/>
                      <a:pt x="188" y="41"/>
                    </a:cubicBezTo>
                    <a:cubicBezTo>
                      <a:pt x="188" y="41"/>
                      <a:pt x="188" y="41"/>
                      <a:pt x="188" y="41"/>
                    </a:cubicBezTo>
                    <a:cubicBezTo>
                      <a:pt x="189" y="40"/>
                      <a:pt x="190" y="39"/>
                      <a:pt x="191" y="38"/>
                    </a:cubicBezTo>
                    <a:cubicBezTo>
                      <a:pt x="192" y="38"/>
                      <a:pt x="193" y="38"/>
                      <a:pt x="194" y="38"/>
                    </a:cubicBezTo>
                    <a:cubicBezTo>
                      <a:pt x="193" y="39"/>
                      <a:pt x="193" y="39"/>
                      <a:pt x="192" y="39"/>
                    </a:cubicBezTo>
                    <a:cubicBezTo>
                      <a:pt x="192" y="40"/>
                      <a:pt x="189" y="41"/>
                      <a:pt x="188" y="41"/>
                    </a:cubicBezTo>
                    <a:moveTo>
                      <a:pt x="174" y="44"/>
                    </a:moveTo>
                    <a:cubicBezTo>
                      <a:pt x="176" y="42"/>
                      <a:pt x="179" y="41"/>
                      <a:pt x="180" y="39"/>
                    </a:cubicBezTo>
                    <a:cubicBezTo>
                      <a:pt x="181" y="38"/>
                      <a:pt x="181" y="38"/>
                      <a:pt x="181" y="38"/>
                    </a:cubicBezTo>
                    <a:cubicBezTo>
                      <a:pt x="182" y="38"/>
                      <a:pt x="185" y="37"/>
                      <a:pt x="185" y="37"/>
                    </a:cubicBezTo>
                    <a:cubicBezTo>
                      <a:pt x="186" y="37"/>
                      <a:pt x="186" y="37"/>
                      <a:pt x="183" y="39"/>
                    </a:cubicBezTo>
                    <a:cubicBezTo>
                      <a:pt x="182" y="40"/>
                      <a:pt x="181" y="41"/>
                      <a:pt x="180" y="41"/>
                    </a:cubicBezTo>
                    <a:cubicBezTo>
                      <a:pt x="178" y="42"/>
                      <a:pt x="176" y="43"/>
                      <a:pt x="175" y="43"/>
                    </a:cubicBezTo>
                    <a:cubicBezTo>
                      <a:pt x="174" y="44"/>
                      <a:pt x="174" y="44"/>
                      <a:pt x="174" y="44"/>
                    </a:cubicBezTo>
                    <a:cubicBezTo>
                      <a:pt x="174" y="44"/>
                      <a:pt x="174" y="44"/>
                      <a:pt x="174" y="44"/>
                    </a:cubicBezTo>
                    <a:moveTo>
                      <a:pt x="183" y="41"/>
                    </a:moveTo>
                    <a:cubicBezTo>
                      <a:pt x="184" y="40"/>
                      <a:pt x="186" y="38"/>
                      <a:pt x="187" y="37"/>
                    </a:cubicBezTo>
                    <a:cubicBezTo>
                      <a:pt x="188" y="37"/>
                      <a:pt x="189" y="37"/>
                      <a:pt x="190" y="37"/>
                    </a:cubicBezTo>
                    <a:cubicBezTo>
                      <a:pt x="188" y="38"/>
                      <a:pt x="186" y="39"/>
                      <a:pt x="184" y="40"/>
                    </a:cubicBezTo>
                    <a:cubicBezTo>
                      <a:pt x="184" y="41"/>
                      <a:pt x="184" y="41"/>
                      <a:pt x="184" y="41"/>
                    </a:cubicBezTo>
                    <a:cubicBezTo>
                      <a:pt x="183" y="41"/>
                      <a:pt x="183" y="41"/>
                      <a:pt x="183" y="41"/>
                    </a:cubicBezTo>
                    <a:moveTo>
                      <a:pt x="209" y="43"/>
                    </a:moveTo>
                    <a:cubicBezTo>
                      <a:pt x="212" y="41"/>
                      <a:pt x="214" y="39"/>
                      <a:pt x="217" y="37"/>
                    </a:cubicBezTo>
                    <a:cubicBezTo>
                      <a:pt x="218" y="36"/>
                      <a:pt x="218" y="36"/>
                      <a:pt x="218" y="36"/>
                    </a:cubicBezTo>
                    <a:cubicBezTo>
                      <a:pt x="218" y="37"/>
                      <a:pt x="219" y="38"/>
                      <a:pt x="220" y="38"/>
                    </a:cubicBezTo>
                    <a:cubicBezTo>
                      <a:pt x="220" y="38"/>
                      <a:pt x="220" y="38"/>
                      <a:pt x="220" y="38"/>
                    </a:cubicBezTo>
                    <a:cubicBezTo>
                      <a:pt x="216" y="40"/>
                      <a:pt x="212" y="41"/>
                      <a:pt x="209" y="43"/>
                    </a:cubicBezTo>
                    <a:moveTo>
                      <a:pt x="169" y="41"/>
                    </a:moveTo>
                    <a:cubicBezTo>
                      <a:pt x="172" y="41"/>
                      <a:pt x="174" y="40"/>
                      <a:pt x="175" y="38"/>
                    </a:cubicBezTo>
                    <a:cubicBezTo>
                      <a:pt x="176" y="37"/>
                      <a:pt x="176" y="36"/>
                      <a:pt x="176" y="36"/>
                    </a:cubicBezTo>
                    <a:cubicBezTo>
                      <a:pt x="177" y="35"/>
                      <a:pt x="178" y="35"/>
                      <a:pt x="179" y="35"/>
                    </a:cubicBezTo>
                    <a:cubicBezTo>
                      <a:pt x="179" y="35"/>
                      <a:pt x="179" y="35"/>
                      <a:pt x="179" y="36"/>
                    </a:cubicBezTo>
                    <a:cubicBezTo>
                      <a:pt x="177" y="37"/>
                      <a:pt x="176" y="38"/>
                      <a:pt x="175" y="39"/>
                    </a:cubicBezTo>
                    <a:cubicBezTo>
                      <a:pt x="175" y="40"/>
                      <a:pt x="175" y="40"/>
                      <a:pt x="175" y="40"/>
                    </a:cubicBezTo>
                    <a:cubicBezTo>
                      <a:pt x="172" y="42"/>
                      <a:pt x="169" y="44"/>
                      <a:pt x="165" y="45"/>
                    </a:cubicBezTo>
                    <a:cubicBezTo>
                      <a:pt x="165" y="45"/>
                      <a:pt x="165" y="45"/>
                      <a:pt x="165" y="45"/>
                    </a:cubicBezTo>
                    <a:cubicBezTo>
                      <a:pt x="165" y="45"/>
                      <a:pt x="165" y="45"/>
                      <a:pt x="165" y="45"/>
                    </a:cubicBezTo>
                    <a:cubicBezTo>
                      <a:pt x="165" y="44"/>
                      <a:pt x="167" y="43"/>
                      <a:pt x="168" y="43"/>
                    </a:cubicBezTo>
                    <a:cubicBezTo>
                      <a:pt x="168" y="42"/>
                      <a:pt x="169" y="42"/>
                      <a:pt x="169" y="41"/>
                    </a:cubicBezTo>
                    <a:cubicBezTo>
                      <a:pt x="169" y="41"/>
                      <a:pt x="169" y="41"/>
                      <a:pt x="169" y="41"/>
                    </a:cubicBezTo>
                    <a:moveTo>
                      <a:pt x="178" y="38"/>
                    </a:moveTo>
                    <a:cubicBezTo>
                      <a:pt x="178" y="37"/>
                      <a:pt x="178" y="37"/>
                      <a:pt x="178" y="37"/>
                    </a:cubicBezTo>
                    <a:cubicBezTo>
                      <a:pt x="179" y="36"/>
                      <a:pt x="180" y="35"/>
                      <a:pt x="181" y="34"/>
                    </a:cubicBezTo>
                    <a:cubicBezTo>
                      <a:pt x="181" y="33"/>
                      <a:pt x="181" y="33"/>
                      <a:pt x="181" y="33"/>
                    </a:cubicBezTo>
                    <a:cubicBezTo>
                      <a:pt x="182" y="34"/>
                      <a:pt x="184" y="35"/>
                      <a:pt x="185" y="35"/>
                    </a:cubicBezTo>
                    <a:cubicBezTo>
                      <a:pt x="184" y="36"/>
                      <a:pt x="184" y="36"/>
                      <a:pt x="183" y="36"/>
                    </a:cubicBezTo>
                    <a:cubicBezTo>
                      <a:pt x="182" y="36"/>
                      <a:pt x="182" y="37"/>
                      <a:pt x="182" y="37"/>
                    </a:cubicBezTo>
                    <a:cubicBezTo>
                      <a:pt x="182" y="37"/>
                      <a:pt x="182" y="37"/>
                      <a:pt x="182" y="37"/>
                    </a:cubicBezTo>
                    <a:cubicBezTo>
                      <a:pt x="182" y="37"/>
                      <a:pt x="182" y="36"/>
                      <a:pt x="181" y="36"/>
                    </a:cubicBezTo>
                    <a:cubicBezTo>
                      <a:pt x="181" y="36"/>
                      <a:pt x="181" y="36"/>
                      <a:pt x="181" y="36"/>
                    </a:cubicBezTo>
                    <a:cubicBezTo>
                      <a:pt x="180" y="37"/>
                      <a:pt x="179" y="37"/>
                      <a:pt x="178" y="38"/>
                    </a:cubicBezTo>
                    <a:moveTo>
                      <a:pt x="175" y="34"/>
                    </a:moveTo>
                    <a:cubicBezTo>
                      <a:pt x="175" y="33"/>
                      <a:pt x="175" y="33"/>
                      <a:pt x="175" y="32"/>
                    </a:cubicBezTo>
                    <a:cubicBezTo>
                      <a:pt x="175" y="32"/>
                      <a:pt x="175" y="32"/>
                      <a:pt x="176" y="32"/>
                    </a:cubicBezTo>
                    <a:cubicBezTo>
                      <a:pt x="176" y="32"/>
                      <a:pt x="176" y="33"/>
                      <a:pt x="175" y="34"/>
                    </a:cubicBezTo>
                    <a:moveTo>
                      <a:pt x="177" y="34"/>
                    </a:moveTo>
                    <a:cubicBezTo>
                      <a:pt x="176" y="34"/>
                      <a:pt x="178" y="33"/>
                      <a:pt x="179" y="32"/>
                    </a:cubicBezTo>
                    <a:cubicBezTo>
                      <a:pt x="179" y="31"/>
                      <a:pt x="179" y="31"/>
                      <a:pt x="179" y="31"/>
                    </a:cubicBezTo>
                    <a:cubicBezTo>
                      <a:pt x="180" y="32"/>
                      <a:pt x="180" y="32"/>
                      <a:pt x="181" y="33"/>
                    </a:cubicBezTo>
                    <a:cubicBezTo>
                      <a:pt x="181" y="33"/>
                      <a:pt x="181" y="33"/>
                      <a:pt x="181" y="33"/>
                    </a:cubicBezTo>
                    <a:cubicBezTo>
                      <a:pt x="181" y="33"/>
                      <a:pt x="181" y="33"/>
                      <a:pt x="181" y="33"/>
                    </a:cubicBezTo>
                    <a:cubicBezTo>
                      <a:pt x="178" y="34"/>
                      <a:pt x="177" y="34"/>
                      <a:pt x="177" y="34"/>
                    </a:cubicBezTo>
                    <a:moveTo>
                      <a:pt x="202" y="32"/>
                    </a:moveTo>
                    <a:cubicBezTo>
                      <a:pt x="201" y="31"/>
                      <a:pt x="201" y="31"/>
                      <a:pt x="201" y="31"/>
                    </a:cubicBezTo>
                    <a:cubicBezTo>
                      <a:pt x="202" y="31"/>
                      <a:pt x="203" y="31"/>
                      <a:pt x="204" y="30"/>
                    </a:cubicBezTo>
                    <a:cubicBezTo>
                      <a:pt x="203" y="31"/>
                      <a:pt x="203" y="31"/>
                      <a:pt x="202" y="32"/>
                    </a:cubicBezTo>
                    <a:moveTo>
                      <a:pt x="175" y="31"/>
                    </a:moveTo>
                    <a:cubicBezTo>
                      <a:pt x="175" y="30"/>
                      <a:pt x="175" y="30"/>
                      <a:pt x="176" y="30"/>
                    </a:cubicBezTo>
                    <a:cubicBezTo>
                      <a:pt x="176" y="30"/>
                      <a:pt x="177" y="30"/>
                      <a:pt x="177" y="30"/>
                    </a:cubicBezTo>
                    <a:cubicBezTo>
                      <a:pt x="177" y="30"/>
                      <a:pt x="178" y="30"/>
                      <a:pt x="179" y="31"/>
                    </a:cubicBezTo>
                    <a:cubicBezTo>
                      <a:pt x="178" y="31"/>
                      <a:pt x="178" y="31"/>
                      <a:pt x="178" y="31"/>
                    </a:cubicBezTo>
                    <a:cubicBezTo>
                      <a:pt x="178" y="31"/>
                      <a:pt x="178" y="31"/>
                      <a:pt x="178" y="31"/>
                    </a:cubicBezTo>
                    <a:cubicBezTo>
                      <a:pt x="177" y="31"/>
                      <a:pt x="176" y="31"/>
                      <a:pt x="175" y="31"/>
                    </a:cubicBezTo>
                    <a:moveTo>
                      <a:pt x="199" y="30"/>
                    </a:moveTo>
                    <a:cubicBezTo>
                      <a:pt x="198" y="29"/>
                      <a:pt x="198" y="29"/>
                      <a:pt x="198" y="29"/>
                    </a:cubicBezTo>
                    <a:cubicBezTo>
                      <a:pt x="199" y="29"/>
                      <a:pt x="199" y="29"/>
                      <a:pt x="199" y="29"/>
                    </a:cubicBezTo>
                    <a:cubicBezTo>
                      <a:pt x="199" y="30"/>
                      <a:pt x="199" y="30"/>
                      <a:pt x="199" y="30"/>
                    </a:cubicBezTo>
                    <a:moveTo>
                      <a:pt x="195" y="29"/>
                    </a:moveTo>
                    <a:cubicBezTo>
                      <a:pt x="193" y="29"/>
                      <a:pt x="192" y="29"/>
                      <a:pt x="192" y="29"/>
                    </a:cubicBezTo>
                    <a:cubicBezTo>
                      <a:pt x="194" y="28"/>
                      <a:pt x="196" y="27"/>
                      <a:pt x="199" y="27"/>
                    </a:cubicBezTo>
                    <a:cubicBezTo>
                      <a:pt x="197" y="28"/>
                      <a:pt x="196" y="28"/>
                      <a:pt x="195" y="29"/>
                    </a:cubicBezTo>
                    <a:moveTo>
                      <a:pt x="197" y="29"/>
                    </a:moveTo>
                    <a:cubicBezTo>
                      <a:pt x="198" y="28"/>
                      <a:pt x="199" y="28"/>
                      <a:pt x="200" y="28"/>
                    </a:cubicBezTo>
                    <a:cubicBezTo>
                      <a:pt x="200" y="27"/>
                      <a:pt x="200" y="27"/>
                      <a:pt x="200" y="27"/>
                    </a:cubicBezTo>
                    <a:cubicBezTo>
                      <a:pt x="200" y="27"/>
                      <a:pt x="200" y="27"/>
                      <a:pt x="200" y="27"/>
                    </a:cubicBezTo>
                    <a:cubicBezTo>
                      <a:pt x="206" y="29"/>
                      <a:pt x="212" y="33"/>
                      <a:pt x="217" y="36"/>
                    </a:cubicBezTo>
                    <a:cubicBezTo>
                      <a:pt x="217" y="36"/>
                      <a:pt x="217" y="36"/>
                      <a:pt x="217" y="36"/>
                    </a:cubicBezTo>
                    <a:cubicBezTo>
                      <a:pt x="210" y="40"/>
                      <a:pt x="204" y="44"/>
                      <a:pt x="197" y="47"/>
                    </a:cubicBezTo>
                    <a:cubicBezTo>
                      <a:pt x="202" y="44"/>
                      <a:pt x="208" y="39"/>
                      <a:pt x="214" y="35"/>
                    </a:cubicBezTo>
                    <a:cubicBezTo>
                      <a:pt x="214" y="35"/>
                      <a:pt x="214" y="34"/>
                      <a:pt x="213" y="34"/>
                    </a:cubicBezTo>
                    <a:cubicBezTo>
                      <a:pt x="213" y="34"/>
                      <a:pt x="213" y="34"/>
                      <a:pt x="213" y="34"/>
                    </a:cubicBezTo>
                    <a:cubicBezTo>
                      <a:pt x="212" y="35"/>
                      <a:pt x="212" y="35"/>
                      <a:pt x="211" y="35"/>
                    </a:cubicBezTo>
                    <a:cubicBezTo>
                      <a:pt x="210" y="36"/>
                      <a:pt x="210" y="36"/>
                      <a:pt x="210" y="36"/>
                    </a:cubicBezTo>
                    <a:cubicBezTo>
                      <a:pt x="208" y="37"/>
                      <a:pt x="207" y="38"/>
                      <a:pt x="205" y="39"/>
                    </a:cubicBezTo>
                    <a:cubicBezTo>
                      <a:pt x="201" y="41"/>
                      <a:pt x="197" y="43"/>
                      <a:pt x="194" y="46"/>
                    </a:cubicBezTo>
                    <a:cubicBezTo>
                      <a:pt x="194" y="46"/>
                      <a:pt x="194" y="46"/>
                      <a:pt x="194" y="46"/>
                    </a:cubicBezTo>
                    <a:cubicBezTo>
                      <a:pt x="193" y="45"/>
                      <a:pt x="193" y="45"/>
                      <a:pt x="192" y="44"/>
                    </a:cubicBezTo>
                    <a:cubicBezTo>
                      <a:pt x="199" y="42"/>
                      <a:pt x="205" y="36"/>
                      <a:pt x="212" y="34"/>
                    </a:cubicBezTo>
                    <a:cubicBezTo>
                      <a:pt x="212" y="34"/>
                      <a:pt x="212" y="33"/>
                      <a:pt x="211" y="33"/>
                    </a:cubicBezTo>
                    <a:cubicBezTo>
                      <a:pt x="211" y="33"/>
                      <a:pt x="211" y="33"/>
                      <a:pt x="211" y="33"/>
                    </a:cubicBezTo>
                    <a:cubicBezTo>
                      <a:pt x="206" y="35"/>
                      <a:pt x="202" y="38"/>
                      <a:pt x="197" y="41"/>
                    </a:cubicBezTo>
                    <a:cubicBezTo>
                      <a:pt x="196" y="42"/>
                      <a:pt x="194" y="43"/>
                      <a:pt x="193" y="43"/>
                    </a:cubicBezTo>
                    <a:cubicBezTo>
                      <a:pt x="192" y="43"/>
                      <a:pt x="192" y="44"/>
                      <a:pt x="192" y="44"/>
                    </a:cubicBezTo>
                    <a:cubicBezTo>
                      <a:pt x="192" y="44"/>
                      <a:pt x="192" y="44"/>
                      <a:pt x="192" y="44"/>
                    </a:cubicBezTo>
                    <a:cubicBezTo>
                      <a:pt x="192" y="44"/>
                      <a:pt x="192" y="43"/>
                      <a:pt x="193" y="43"/>
                    </a:cubicBezTo>
                    <a:cubicBezTo>
                      <a:pt x="194" y="42"/>
                      <a:pt x="196" y="40"/>
                      <a:pt x="197" y="39"/>
                    </a:cubicBezTo>
                    <a:cubicBezTo>
                      <a:pt x="198" y="39"/>
                      <a:pt x="198" y="39"/>
                      <a:pt x="199" y="39"/>
                    </a:cubicBezTo>
                    <a:cubicBezTo>
                      <a:pt x="199" y="39"/>
                      <a:pt x="199" y="39"/>
                      <a:pt x="199" y="39"/>
                    </a:cubicBezTo>
                    <a:cubicBezTo>
                      <a:pt x="202" y="39"/>
                      <a:pt x="203" y="37"/>
                      <a:pt x="203" y="34"/>
                    </a:cubicBezTo>
                    <a:cubicBezTo>
                      <a:pt x="205" y="33"/>
                      <a:pt x="206" y="33"/>
                      <a:pt x="208" y="32"/>
                    </a:cubicBezTo>
                    <a:cubicBezTo>
                      <a:pt x="208" y="32"/>
                      <a:pt x="208" y="31"/>
                      <a:pt x="208" y="31"/>
                    </a:cubicBezTo>
                    <a:cubicBezTo>
                      <a:pt x="208" y="31"/>
                      <a:pt x="208" y="31"/>
                      <a:pt x="208" y="31"/>
                    </a:cubicBezTo>
                    <a:cubicBezTo>
                      <a:pt x="206" y="32"/>
                      <a:pt x="204" y="32"/>
                      <a:pt x="203" y="32"/>
                    </a:cubicBezTo>
                    <a:cubicBezTo>
                      <a:pt x="204" y="32"/>
                      <a:pt x="205" y="31"/>
                      <a:pt x="206" y="30"/>
                    </a:cubicBezTo>
                    <a:cubicBezTo>
                      <a:pt x="206" y="30"/>
                      <a:pt x="206" y="30"/>
                      <a:pt x="206" y="30"/>
                    </a:cubicBezTo>
                    <a:cubicBezTo>
                      <a:pt x="205" y="30"/>
                      <a:pt x="205" y="30"/>
                      <a:pt x="205" y="30"/>
                    </a:cubicBezTo>
                    <a:cubicBezTo>
                      <a:pt x="203" y="30"/>
                      <a:pt x="202" y="30"/>
                      <a:pt x="200" y="30"/>
                    </a:cubicBezTo>
                    <a:cubicBezTo>
                      <a:pt x="200" y="30"/>
                      <a:pt x="200" y="30"/>
                      <a:pt x="200" y="30"/>
                    </a:cubicBezTo>
                    <a:cubicBezTo>
                      <a:pt x="200" y="30"/>
                      <a:pt x="201" y="29"/>
                      <a:pt x="201" y="29"/>
                    </a:cubicBezTo>
                    <a:cubicBezTo>
                      <a:pt x="201" y="28"/>
                      <a:pt x="201" y="28"/>
                      <a:pt x="201" y="28"/>
                    </a:cubicBezTo>
                    <a:cubicBezTo>
                      <a:pt x="201" y="28"/>
                      <a:pt x="201" y="28"/>
                      <a:pt x="201" y="28"/>
                    </a:cubicBezTo>
                    <a:cubicBezTo>
                      <a:pt x="199" y="28"/>
                      <a:pt x="198" y="29"/>
                      <a:pt x="197" y="29"/>
                    </a:cubicBezTo>
                    <a:moveTo>
                      <a:pt x="33" y="153"/>
                    </a:moveTo>
                    <a:cubicBezTo>
                      <a:pt x="36" y="153"/>
                      <a:pt x="38" y="151"/>
                      <a:pt x="39" y="149"/>
                    </a:cubicBezTo>
                    <a:cubicBezTo>
                      <a:pt x="40" y="146"/>
                      <a:pt x="40" y="144"/>
                      <a:pt x="40" y="141"/>
                    </a:cubicBezTo>
                    <a:cubicBezTo>
                      <a:pt x="40" y="136"/>
                      <a:pt x="41" y="132"/>
                      <a:pt x="45" y="128"/>
                    </a:cubicBezTo>
                    <a:cubicBezTo>
                      <a:pt x="48" y="125"/>
                      <a:pt x="51" y="120"/>
                      <a:pt x="48" y="116"/>
                    </a:cubicBezTo>
                    <a:cubicBezTo>
                      <a:pt x="47" y="114"/>
                      <a:pt x="45" y="113"/>
                      <a:pt x="45" y="110"/>
                    </a:cubicBezTo>
                    <a:cubicBezTo>
                      <a:pt x="46" y="108"/>
                      <a:pt x="47" y="106"/>
                      <a:pt x="46" y="104"/>
                    </a:cubicBezTo>
                    <a:cubicBezTo>
                      <a:pt x="45" y="101"/>
                      <a:pt x="44" y="100"/>
                      <a:pt x="42" y="98"/>
                    </a:cubicBezTo>
                    <a:cubicBezTo>
                      <a:pt x="41" y="98"/>
                      <a:pt x="41" y="97"/>
                      <a:pt x="40" y="97"/>
                    </a:cubicBezTo>
                    <a:cubicBezTo>
                      <a:pt x="35" y="95"/>
                      <a:pt x="37" y="89"/>
                      <a:pt x="38" y="86"/>
                    </a:cubicBezTo>
                    <a:cubicBezTo>
                      <a:pt x="40" y="83"/>
                      <a:pt x="41" y="80"/>
                      <a:pt x="41" y="77"/>
                    </a:cubicBezTo>
                    <a:cubicBezTo>
                      <a:pt x="41" y="72"/>
                      <a:pt x="40" y="67"/>
                      <a:pt x="40" y="62"/>
                    </a:cubicBezTo>
                    <a:cubicBezTo>
                      <a:pt x="47" y="53"/>
                      <a:pt x="55" y="46"/>
                      <a:pt x="64" y="39"/>
                    </a:cubicBezTo>
                    <a:cubicBezTo>
                      <a:pt x="87" y="22"/>
                      <a:pt x="115" y="14"/>
                      <a:pt x="142" y="14"/>
                    </a:cubicBezTo>
                    <a:cubicBezTo>
                      <a:pt x="160" y="14"/>
                      <a:pt x="178" y="17"/>
                      <a:pt x="194" y="24"/>
                    </a:cubicBezTo>
                    <a:cubicBezTo>
                      <a:pt x="192" y="25"/>
                      <a:pt x="190" y="25"/>
                      <a:pt x="189" y="27"/>
                    </a:cubicBezTo>
                    <a:cubicBezTo>
                      <a:pt x="186" y="29"/>
                      <a:pt x="189" y="32"/>
                      <a:pt x="191" y="33"/>
                    </a:cubicBezTo>
                    <a:cubicBezTo>
                      <a:pt x="192" y="33"/>
                      <a:pt x="192" y="33"/>
                      <a:pt x="193" y="33"/>
                    </a:cubicBezTo>
                    <a:cubicBezTo>
                      <a:pt x="193" y="33"/>
                      <a:pt x="194" y="33"/>
                      <a:pt x="194" y="33"/>
                    </a:cubicBezTo>
                    <a:cubicBezTo>
                      <a:pt x="195" y="33"/>
                      <a:pt x="195" y="33"/>
                      <a:pt x="196" y="33"/>
                    </a:cubicBezTo>
                    <a:cubicBezTo>
                      <a:pt x="196" y="33"/>
                      <a:pt x="196" y="33"/>
                      <a:pt x="197" y="33"/>
                    </a:cubicBezTo>
                    <a:cubicBezTo>
                      <a:pt x="197" y="33"/>
                      <a:pt x="198" y="34"/>
                      <a:pt x="198" y="35"/>
                    </a:cubicBezTo>
                    <a:cubicBezTo>
                      <a:pt x="198" y="35"/>
                      <a:pt x="197" y="35"/>
                      <a:pt x="197" y="35"/>
                    </a:cubicBezTo>
                    <a:cubicBezTo>
                      <a:pt x="193" y="35"/>
                      <a:pt x="188" y="33"/>
                      <a:pt x="185" y="31"/>
                    </a:cubicBezTo>
                    <a:cubicBezTo>
                      <a:pt x="183" y="30"/>
                      <a:pt x="179" y="25"/>
                      <a:pt x="176" y="25"/>
                    </a:cubicBezTo>
                    <a:cubicBezTo>
                      <a:pt x="175" y="25"/>
                      <a:pt x="174" y="26"/>
                      <a:pt x="173" y="26"/>
                    </a:cubicBezTo>
                    <a:cubicBezTo>
                      <a:pt x="172" y="28"/>
                      <a:pt x="171" y="29"/>
                      <a:pt x="171" y="31"/>
                    </a:cubicBezTo>
                    <a:cubicBezTo>
                      <a:pt x="171" y="33"/>
                      <a:pt x="174" y="37"/>
                      <a:pt x="170" y="38"/>
                    </a:cubicBezTo>
                    <a:cubicBezTo>
                      <a:pt x="169" y="38"/>
                      <a:pt x="169" y="38"/>
                      <a:pt x="169" y="38"/>
                    </a:cubicBezTo>
                    <a:cubicBezTo>
                      <a:pt x="165" y="38"/>
                      <a:pt x="161" y="36"/>
                      <a:pt x="158" y="35"/>
                    </a:cubicBezTo>
                    <a:cubicBezTo>
                      <a:pt x="157" y="35"/>
                      <a:pt x="157" y="35"/>
                      <a:pt x="157" y="35"/>
                    </a:cubicBezTo>
                    <a:cubicBezTo>
                      <a:pt x="150" y="35"/>
                      <a:pt x="150" y="43"/>
                      <a:pt x="156" y="46"/>
                    </a:cubicBezTo>
                    <a:cubicBezTo>
                      <a:pt x="160" y="48"/>
                      <a:pt x="165" y="49"/>
                      <a:pt x="170" y="50"/>
                    </a:cubicBezTo>
                    <a:cubicBezTo>
                      <a:pt x="170" y="50"/>
                      <a:pt x="170" y="50"/>
                      <a:pt x="170" y="50"/>
                    </a:cubicBezTo>
                    <a:cubicBezTo>
                      <a:pt x="172" y="50"/>
                      <a:pt x="174" y="48"/>
                      <a:pt x="175" y="47"/>
                    </a:cubicBezTo>
                    <a:cubicBezTo>
                      <a:pt x="178" y="46"/>
                      <a:pt x="181" y="45"/>
                      <a:pt x="184" y="45"/>
                    </a:cubicBezTo>
                    <a:cubicBezTo>
                      <a:pt x="186" y="45"/>
                      <a:pt x="188" y="45"/>
                      <a:pt x="191" y="48"/>
                    </a:cubicBezTo>
                    <a:cubicBezTo>
                      <a:pt x="196" y="52"/>
                      <a:pt x="195" y="59"/>
                      <a:pt x="201" y="64"/>
                    </a:cubicBezTo>
                    <a:cubicBezTo>
                      <a:pt x="201" y="64"/>
                      <a:pt x="202" y="65"/>
                      <a:pt x="203" y="65"/>
                    </a:cubicBezTo>
                    <a:cubicBezTo>
                      <a:pt x="205" y="65"/>
                      <a:pt x="206" y="64"/>
                      <a:pt x="208" y="63"/>
                    </a:cubicBezTo>
                    <a:cubicBezTo>
                      <a:pt x="209" y="62"/>
                      <a:pt x="211" y="61"/>
                      <a:pt x="212" y="61"/>
                    </a:cubicBezTo>
                    <a:cubicBezTo>
                      <a:pt x="212" y="61"/>
                      <a:pt x="212" y="61"/>
                      <a:pt x="213" y="61"/>
                    </a:cubicBezTo>
                    <a:cubicBezTo>
                      <a:pt x="215" y="61"/>
                      <a:pt x="218" y="62"/>
                      <a:pt x="221" y="64"/>
                    </a:cubicBezTo>
                    <a:cubicBezTo>
                      <a:pt x="222" y="65"/>
                      <a:pt x="223" y="66"/>
                      <a:pt x="224" y="67"/>
                    </a:cubicBezTo>
                    <a:cubicBezTo>
                      <a:pt x="225" y="67"/>
                      <a:pt x="227" y="72"/>
                      <a:pt x="225" y="72"/>
                    </a:cubicBezTo>
                    <a:cubicBezTo>
                      <a:pt x="224" y="72"/>
                      <a:pt x="224" y="72"/>
                      <a:pt x="223" y="72"/>
                    </a:cubicBezTo>
                    <a:cubicBezTo>
                      <a:pt x="219" y="70"/>
                      <a:pt x="217" y="65"/>
                      <a:pt x="212" y="65"/>
                    </a:cubicBezTo>
                    <a:cubicBezTo>
                      <a:pt x="212" y="65"/>
                      <a:pt x="212" y="65"/>
                      <a:pt x="212" y="65"/>
                    </a:cubicBezTo>
                    <a:cubicBezTo>
                      <a:pt x="208" y="65"/>
                      <a:pt x="207" y="67"/>
                      <a:pt x="207" y="70"/>
                    </a:cubicBezTo>
                    <a:cubicBezTo>
                      <a:pt x="207" y="75"/>
                      <a:pt x="213" y="77"/>
                      <a:pt x="216" y="78"/>
                    </a:cubicBezTo>
                    <a:cubicBezTo>
                      <a:pt x="216" y="79"/>
                      <a:pt x="217" y="79"/>
                      <a:pt x="217" y="79"/>
                    </a:cubicBezTo>
                    <a:cubicBezTo>
                      <a:pt x="220" y="80"/>
                      <a:pt x="220" y="82"/>
                      <a:pt x="216" y="85"/>
                    </a:cubicBezTo>
                    <a:cubicBezTo>
                      <a:pt x="216" y="85"/>
                      <a:pt x="216" y="85"/>
                      <a:pt x="216" y="85"/>
                    </a:cubicBezTo>
                    <a:cubicBezTo>
                      <a:pt x="209" y="82"/>
                      <a:pt x="202" y="79"/>
                      <a:pt x="196" y="76"/>
                    </a:cubicBezTo>
                    <a:cubicBezTo>
                      <a:pt x="188" y="72"/>
                      <a:pt x="183" y="67"/>
                      <a:pt x="178" y="60"/>
                    </a:cubicBezTo>
                    <a:cubicBezTo>
                      <a:pt x="174" y="56"/>
                      <a:pt x="170" y="52"/>
                      <a:pt x="165" y="50"/>
                    </a:cubicBezTo>
                    <a:cubicBezTo>
                      <a:pt x="162" y="49"/>
                      <a:pt x="159" y="49"/>
                      <a:pt x="156" y="49"/>
                    </a:cubicBezTo>
                    <a:cubicBezTo>
                      <a:pt x="153" y="49"/>
                      <a:pt x="149" y="49"/>
                      <a:pt x="146" y="50"/>
                    </a:cubicBezTo>
                    <a:cubicBezTo>
                      <a:pt x="126" y="54"/>
                      <a:pt x="91" y="79"/>
                      <a:pt x="103" y="104"/>
                    </a:cubicBezTo>
                    <a:cubicBezTo>
                      <a:pt x="109" y="116"/>
                      <a:pt x="128" y="113"/>
                      <a:pt x="138" y="119"/>
                    </a:cubicBezTo>
                    <a:cubicBezTo>
                      <a:pt x="146" y="124"/>
                      <a:pt x="142" y="133"/>
                      <a:pt x="140" y="140"/>
                    </a:cubicBezTo>
                    <a:cubicBezTo>
                      <a:pt x="139" y="143"/>
                      <a:pt x="138" y="146"/>
                      <a:pt x="137" y="149"/>
                    </a:cubicBezTo>
                    <a:cubicBezTo>
                      <a:pt x="137" y="153"/>
                      <a:pt x="138" y="157"/>
                      <a:pt x="138" y="161"/>
                    </a:cubicBezTo>
                    <a:cubicBezTo>
                      <a:pt x="139" y="167"/>
                      <a:pt x="134" y="173"/>
                      <a:pt x="132" y="178"/>
                    </a:cubicBezTo>
                    <a:cubicBezTo>
                      <a:pt x="130" y="183"/>
                      <a:pt x="129" y="187"/>
                      <a:pt x="128" y="191"/>
                    </a:cubicBezTo>
                    <a:cubicBezTo>
                      <a:pt x="126" y="199"/>
                      <a:pt x="125" y="208"/>
                      <a:pt x="128" y="216"/>
                    </a:cubicBezTo>
                    <a:cubicBezTo>
                      <a:pt x="130" y="222"/>
                      <a:pt x="135" y="224"/>
                      <a:pt x="141" y="224"/>
                    </a:cubicBezTo>
                    <a:cubicBezTo>
                      <a:pt x="142" y="224"/>
                      <a:pt x="144" y="224"/>
                      <a:pt x="145" y="223"/>
                    </a:cubicBezTo>
                    <a:cubicBezTo>
                      <a:pt x="152" y="222"/>
                      <a:pt x="157" y="219"/>
                      <a:pt x="163" y="215"/>
                    </a:cubicBezTo>
                    <a:cubicBezTo>
                      <a:pt x="170" y="209"/>
                      <a:pt x="178" y="205"/>
                      <a:pt x="186" y="201"/>
                    </a:cubicBezTo>
                    <a:cubicBezTo>
                      <a:pt x="192" y="199"/>
                      <a:pt x="197" y="196"/>
                      <a:pt x="200" y="191"/>
                    </a:cubicBezTo>
                    <a:cubicBezTo>
                      <a:pt x="205" y="185"/>
                      <a:pt x="200" y="177"/>
                      <a:pt x="207" y="172"/>
                    </a:cubicBezTo>
                    <a:cubicBezTo>
                      <a:pt x="214" y="167"/>
                      <a:pt x="226" y="166"/>
                      <a:pt x="230" y="157"/>
                    </a:cubicBezTo>
                    <a:cubicBezTo>
                      <a:pt x="232" y="153"/>
                      <a:pt x="232" y="148"/>
                      <a:pt x="230" y="145"/>
                    </a:cubicBezTo>
                    <a:cubicBezTo>
                      <a:pt x="228" y="141"/>
                      <a:pt x="225" y="139"/>
                      <a:pt x="223" y="135"/>
                    </a:cubicBezTo>
                    <a:cubicBezTo>
                      <a:pt x="221" y="131"/>
                      <a:pt x="223" y="126"/>
                      <a:pt x="222" y="122"/>
                    </a:cubicBezTo>
                    <a:cubicBezTo>
                      <a:pt x="222" y="119"/>
                      <a:pt x="220" y="116"/>
                      <a:pt x="219" y="114"/>
                    </a:cubicBezTo>
                    <a:cubicBezTo>
                      <a:pt x="218" y="112"/>
                      <a:pt x="217" y="110"/>
                      <a:pt x="216" y="108"/>
                    </a:cubicBezTo>
                    <a:cubicBezTo>
                      <a:pt x="216" y="107"/>
                      <a:pt x="216" y="107"/>
                      <a:pt x="216" y="106"/>
                    </a:cubicBezTo>
                    <a:cubicBezTo>
                      <a:pt x="215" y="104"/>
                      <a:pt x="216" y="102"/>
                      <a:pt x="220" y="102"/>
                    </a:cubicBezTo>
                    <a:cubicBezTo>
                      <a:pt x="220" y="102"/>
                      <a:pt x="220" y="102"/>
                      <a:pt x="220" y="102"/>
                    </a:cubicBezTo>
                    <a:cubicBezTo>
                      <a:pt x="224" y="108"/>
                      <a:pt x="223" y="117"/>
                      <a:pt x="223" y="124"/>
                    </a:cubicBezTo>
                    <a:cubicBezTo>
                      <a:pt x="223" y="128"/>
                      <a:pt x="223" y="132"/>
                      <a:pt x="226" y="136"/>
                    </a:cubicBezTo>
                    <a:cubicBezTo>
                      <a:pt x="228" y="138"/>
                      <a:pt x="230" y="138"/>
                      <a:pt x="233" y="138"/>
                    </a:cubicBezTo>
                    <a:cubicBezTo>
                      <a:pt x="235" y="138"/>
                      <a:pt x="237" y="138"/>
                      <a:pt x="239" y="138"/>
                    </a:cubicBezTo>
                    <a:cubicBezTo>
                      <a:pt x="243" y="137"/>
                      <a:pt x="249" y="135"/>
                      <a:pt x="251" y="131"/>
                    </a:cubicBezTo>
                    <a:cubicBezTo>
                      <a:pt x="252" y="125"/>
                      <a:pt x="248" y="120"/>
                      <a:pt x="245" y="115"/>
                    </a:cubicBezTo>
                    <a:cubicBezTo>
                      <a:pt x="244" y="114"/>
                      <a:pt x="243" y="112"/>
                      <a:pt x="242" y="111"/>
                    </a:cubicBezTo>
                    <a:cubicBezTo>
                      <a:pt x="241" y="110"/>
                      <a:pt x="241" y="109"/>
                      <a:pt x="240" y="108"/>
                    </a:cubicBezTo>
                    <a:cubicBezTo>
                      <a:pt x="240" y="108"/>
                      <a:pt x="240" y="108"/>
                      <a:pt x="240" y="108"/>
                    </a:cubicBezTo>
                    <a:cubicBezTo>
                      <a:pt x="240" y="108"/>
                      <a:pt x="240" y="106"/>
                      <a:pt x="239" y="105"/>
                    </a:cubicBezTo>
                    <a:cubicBezTo>
                      <a:pt x="239" y="103"/>
                      <a:pt x="239" y="102"/>
                      <a:pt x="240" y="102"/>
                    </a:cubicBezTo>
                    <a:cubicBezTo>
                      <a:pt x="240" y="102"/>
                      <a:pt x="241" y="102"/>
                      <a:pt x="241" y="102"/>
                    </a:cubicBezTo>
                    <a:cubicBezTo>
                      <a:pt x="247" y="105"/>
                      <a:pt x="249" y="113"/>
                      <a:pt x="252" y="118"/>
                    </a:cubicBezTo>
                    <a:cubicBezTo>
                      <a:pt x="255" y="123"/>
                      <a:pt x="258" y="127"/>
                      <a:pt x="262" y="130"/>
                    </a:cubicBezTo>
                    <a:cubicBezTo>
                      <a:pt x="268" y="136"/>
                      <a:pt x="270" y="142"/>
                      <a:pt x="271" y="149"/>
                    </a:cubicBezTo>
                    <a:cubicBezTo>
                      <a:pt x="272" y="150"/>
                      <a:pt x="272" y="150"/>
                      <a:pt x="272" y="150"/>
                    </a:cubicBezTo>
                    <a:cubicBezTo>
                      <a:pt x="266" y="203"/>
                      <a:pt x="224" y="246"/>
                      <a:pt x="172" y="258"/>
                    </a:cubicBezTo>
                    <a:cubicBezTo>
                      <a:pt x="162" y="260"/>
                      <a:pt x="153" y="261"/>
                      <a:pt x="143" y="261"/>
                    </a:cubicBezTo>
                    <a:cubicBezTo>
                      <a:pt x="95" y="261"/>
                      <a:pt x="48" y="235"/>
                      <a:pt x="25" y="191"/>
                    </a:cubicBezTo>
                    <a:cubicBezTo>
                      <a:pt x="24" y="187"/>
                      <a:pt x="22" y="184"/>
                      <a:pt x="21" y="180"/>
                    </a:cubicBezTo>
                    <a:cubicBezTo>
                      <a:pt x="21" y="180"/>
                      <a:pt x="21" y="179"/>
                      <a:pt x="21" y="179"/>
                    </a:cubicBezTo>
                    <a:cubicBezTo>
                      <a:pt x="22" y="175"/>
                      <a:pt x="24" y="171"/>
                      <a:pt x="25" y="167"/>
                    </a:cubicBezTo>
                    <a:cubicBezTo>
                      <a:pt x="26" y="164"/>
                      <a:pt x="25" y="160"/>
                      <a:pt x="25" y="157"/>
                    </a:cubicBezTo>
                    <a:cubicBezTo>
                      <a:pt x="25" y="155"/>
                      <a:pt x="25" y="149"/>
                      <a:pt x="27" y="149"/>
                    </a:cubicBezTo>
                    <a:cubicBezTo>
                      <a:pt x="27" y="149"/>
                      <a:pt x="28" y="149"/>
                      <a:pt x="29" y="150"/>
                    </a:cubicBezTo>
                    <a:cubicBezTo>
                      <a:pt x="30" y="151"/>
                      <a:pt x="31" y="152"/>
                      <a:pt x="32" y="152"/>
                    </a:cubicBezTo>
                    <a:cubicBezTo>
                      <a:pt x="33" y="153"/>
                      <a:pt x="33" y="153"/>
                      <a:pt x="33" y="153"/>
                    </a:cubicBezTo>
                    <a:moveTo>
                      <a:pt x="144" y="265"/>
                    </a:moveTo>
                    <a:cubicBezTo>
                      <a:pt x="152" y="265"/>
                      <a:pt x="161" y="264"/>
                      <a:pt x="169" y="262"/>
                    </a:cubicBezTo>
                    <a:cubicBezTo>
                      <a:pt x="229" y="251"/>
                      <a:pt x="276" y="199"/>
                      <a:pt x="276" y="138"/>
                    </a:cubicBezTo>
                    <a:cubicBezTo>
                      <a:pt x="276" y="87"/>
                      <a:pt x="245" y="43"/>
                      <a:pt x="200" y="22"/>
                    </a:cubicBezTo>
                    <a:cubicBezTo>
                      <a:pt x="201" y="20"/>
                      <a:pt x="205" y="16"/>
                      <a:pt x="206" y="12"/>
                    </a:cubicBezTo>
                    <a:cubicBezTo>
                      <a:pt x="222" y="20"/>
                      <a:pt x="237" y="28"/>
                      <a:pt x="250" y="42"/>
                    </a:cubicBezTo>
                    <a:cubicBezTo>
                      <a:pt x="262" y="55"/>
                      <a:pt x="271" y="72"/>
                      <a:pt x="278" y="89"/>
                    </a:cubicBezTo>
                    <a:cubicBezTo>
                      <a:pt x="293" y="125"/>
                      <a:pt x="291" y="163"/>
                      <a:pt x="275" y="197"/>
                    </a:cubicBezTo>
                    <a:cubicBezTo>
                      <a:pt x="258" y="236"/>
                      <a:pt x="221" y="261"/>
                      <a:pt x="180" y="270"/>
                    </a:cubicBezTo>
                    <a:cubicBezTo>
                      <a:pt x="168" y="273"/>
                      <a:pt x="156" y="274"/>
                      <a:pt x="144" y="274"/>
                    </a:cubicBezTo>
                    <a:cubicBezTo>
                      <a:pt x="143" y="274"/>
                      <a:pt x="143" y="274"/>
                      <a:pt x="142" y="274"/>
                    </a:cubicBezTo>
                    <a:cubicBezTo>
                      <a:pt x="126" y="274"/>
                      <a:pt x="108" y="273"/>
                      <a:pt x="94" y="266"/>
                    </a:cubicBezTo>
                    <a:cubicBezTo>
                      <a:pt x="95" y="263"/>
                      <a:pt x="97" y="259"/>
                      <a:pt x="98" y="257"/>
                    </a:cubicBezTo>
                    <a:cubicBezTo>
                      <a:pt x="112" y="262"/>
                      <a:pt x="128" y="265"/>
                      <a:pt x="144" y="265"/>
                    </a:cubicBezTo>
                    <a:moveTo>
                      <a:pt x="196" y="21"/>
                    </a:moveTo>
                    <a:cubicBezTo>
                      <a:pt x="194" y="20"/>
                      <a:pt x="192" y="19"/>
                      <a:pt x="191" y="19"/>
                    </a:cubicBezTo>
                    <a:cubicBezTo>
                      <a:pt x="193" y="15"/>
                      <a:pt x="194" y="4"/>
                      <a:pt x="199" y="4"/>
                    </a:cubicBezTo>
                    <a:cubicBezTo>
                      <a:pt x="199" y="4"/>
                      <a:pt x="200" y="4"/>
                      <a:pt x="200" y="4"/>
                    </a:cubicBezTo>
                    <a:cubicBezTo>
                      <a:pt x="209" y="5"/>
                      <a:pt x="199" y="17"/>
                      <a:pt x="196" y="21"/>
                    </a:cubicBezTo>
                    <a:moveTo>
                      <a:pt x="199" y="0"/>
                    </a:moveTo>
                    <a:cubicBezTo>
                      <a:pt x="192" y="0"/>
                      <a:pt x="190" y="11"/>
                      <a:pt x="187" y="17"/>
                    </a:cubicBezTo>
                    <a:cubicBezTo>
                      <a:pt x="187" y="17"/>
                      <a:pt x="187" y="17"/>
                      <a:pt x="187" y="17"/>
                    </a:cubicBezTo>
                    <a:cubicBezTo>
                      <a:pt x="173" y="12"/>
                      <a:pt x="158" y="10"/>
                      <a:pt x="143" y="10"/>
                    </a:cubicBezTo>
                    <a:cubicBezTo>
                      <a:pt x="104" y="10"/>
                      <a:pt x="66" y="27"/>
                      <a:pt x="39" y="57"/>
                    </a:cubicBezTo>
                    <a:cubicBezTo>
                      <a:pt x="4" y="98"/>
                      <a:pt x="0" y="158"/>
                      <a:pt x="29" y="204"/>
                    </a:cubicBezTo>
                    <a:cubicBezTo>
                      <a:pt x="43" y="226"/>
                      <a:pt x="63" y="242"/>
                      <a:pt x="86" y="253"/>
                    </a:cubicBezTo>
                    <a:cubicBezTo>
                      <a:pt x="84" y="259"/>
                      <a:pt x="70" y="272"/>
                      <a:pt x="77" y="277"/>
                    </a:cubicBezTo>
                    <a:cubicBezTo>
                      <a:pt x="79" y="279"/>
                      <a:pt x="80" y="279"/>
                      <a:pt x="82" y="279"/>
                    </a:cubicBezTo>
                    <a:cubicBezTo>
                      <a:pt x="86" y="279"/>
                      <a:pt x="89" y="275"/>
                      <a:pt x="92" y="270"/>
                    </a:cubicBezTo>
                    <a:cubicBezTo>
                      <a:pt x="105" y="275"/>
                      <a:pt x="119" y="277"/>
                      <a:pt x="133" y="277"/>
                    </a:cubicBezTo>
                    <a:cubicBezTo>
                      <a:pt x="130" y="286"/>
                      <a:pt x="124" y="296"/>
                      <a:pt x="127" y="305"/>
                    </a:cubicBezTo>
                    <a:cubicBezTo>
                      <a:pt x="127" y="306"/>
                      <a:pt x="127" y="306"/>
                      <a:pt x="127" y="306"/>
                    </a:cubicBezTo>
                    <a:cubicBezTo>
                      <a:pt x="119" y="308"/>
                      <a:pt x="111" y="309"/>
                      <a:pt x="103" y="311"/>
                    </a:cubicBezTo>
                    <a:cubicBezTo>
                      <a:pt x="91" y="314"/>
                      <a:pt x="79" y="318"/>
                      <a:pt x="69" y="325"/>
                    </a:cubicBezTo>
                    <a:cubicBezTo>
                      <a:pt x="65" y="327"/>
                      <a:pt x="53" y="335"/>
                      <a:pt x="57" y="340"/>
                    </a:cubicBezTo>
                    <a:cubicBezTo>
                      <a:pt x="61" y="346"/>
                      <a:pt x="72" y="346"/>
                      <a:pt x="77" y="347"/>
                    </a:cubicBezTo>
                    <a:cubicBezTo>
                      <a:pt x="99" y="350"/>
                      <a:pt x="122" y="351"/>
                      <a:pt x="145" y="351"/>
                    </a:cubicBezTo>
                    <a:cubicBezTo>
                      <a:pt x="148" y="352"/>
                      <a:pt x="152" y="352"/>
                      <a:pt x="156" y="352"/>
                    </a:cubicBezTo>
                    <a:cubicBezTo>
                      <a:pt x="175" y="352"/>
                      <a:pt x="195" y="351"/>
                      <a:pt x="214" y="347"/>
                    </a:cubicBezTo>
                    <a:cubicBezTo>
                      <a:pt x="220" y="346"/>
                      <a:pt x="227" y="345"/>
                      <a:pt x="231" y="341"/>
                    </a:cubicBezTo>
                    <a:cubicBezTo>
                      <a:pt x="236" y="337"/>
                      <a:pt x="232" y="331"/>
                      <a:pt x="228" y="328"/>
                    </a:cubicBezTo>
                    <a:cubicBezTo>
                      <a:pt x="208" y="314"/>
                      <a:pt x="181" y="309"/>
                      <a:pt x="158" y="305"/>
                    </a:cubicBezTo>
                    <a:cubicBezTo>
                      <a:pt x="160" y="296"/>
                      <a:pt x="157" y="287"/>
                      <a:pt x="154" y="278"/>
                    </a:cubicBezTo>
                    <a:cubicBezTo>
                      <a:pt x="162" y="277"/>
                      <a:pt x="171" y="276"/>
                      <a:pt x="180" y="274"/>
                    </a:cubicBezTo>
                    <a:cubicBezTo>
                      <a:pt x="201" y="270"/>
                      <a:pt x="221" y="261"/>
                      <a:pt x="238" y="249"/>
                    </a:cubicBezTo>
                    <a:cubicBezTo>
                      <a:pt x="279" y="219"/>
                      <a:pt x="299" y="165"/>
                      <a:pt x="290" y="115"/>
                    </a:cubicBezTo>
                    <a:cubicBezTo>
                      <a:pt x="286" y="92"/>
                      <a:pt x="275" y="69"/>
                      <a:pt x="262" y="50"/>
                    </a:cubicBezTo>
                    <a:cubicBezTo>
                      <a:pt x="248" y="31"/>
                      <a:pt x="229" y="19"/>
                      <a:pt x="208" y="8"/>
                    </a:cubicBezTo>
                    <a:cubicBezTo>
                      <a:pt x="207" y="8"/>
                      <a:pt x="207" y="8"/>
                      <a:pt x="207" y="8"/>
                    </a:cubicBezTo>
                    <a:cubicBezTo>
                      <a:pt x="208" y="5"/>
                      <a:pt x="207" y="3"/>
                      <a:pt x="203" y="1"/>
                    </a:cubicBezTo>
                    <a:cubicBezTo>
                      <a:pt x="202" y="0"/>
                      <a:pt x="200" y="0"/>
                      <a:pt x="19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3" name="Freeform 32"/>
            <p:cNvSpPr>
              <a:spLocks noEditPoints="1"/>
            </p:cNvSpPr>
            <p:nvPr/>
          </p:nvSpPr>
          <p:spPr bwMode="auto">
            <a:xfrm>
              <a:off x="3812844" y="2571677"/>
              <a:ext cx="411163" cy="428625"/>
            </a:xfrm>
            <a:custGeom>
              <a:avLst/>
              <a:gdLst>
                <a:gd name="T0" fmla="*/ 72 w 97"/>
                <a:gd name="T1" fmla="*/ 95 h 101"/>
                <a:gd name="T2" fmla="*/ 75 w 97"/>
                <a:gd name="T3" fmla="*/ 90 h 101"/>
                <a:gd name="T4" fmla="*/ 84 w 97"/>
                <a:gd name="T5" fmla="*/ 86 h 101"/>
                <a:gd name="T6" fmla="*/ 26 w 97"/>
                <a:gd name="T7" fmla="*/ 92 h 101"/>
                <a:gd name="T8" fmla="*/ 27 w 97"/>
                <a:gd name="T9" fmla="*/ 93 h 101"/>
                <a:gd name="T10" fmla="*/ 85 w 97"/>
                <a:gd name="T11" fmla="*/ 80 h 101"/>
                <a:gd name="T12" fmla="*/ 88 w 97"/>
                <a:gd name="T13" fmla="*/ 78 h 101"/>
                <a:gd name="T14" fmla="*/ 17 w 97"/>
                <a:gd name="T15" fmla="*/ 84 h 101"/>
                <a:gd name="T16" fmla="*/ 91 w 97"/>
                <a:gd name="T17" fmla="*/ 71 h 101"/>
                <a:gd name="T18" fmla="*/ 48 w 97"/>
                <a:gd name="T19" fmla="*/ 92 h 101"/>
                <a:gd name="T20" fmla="*/ 91 w 97"/>
                <a:gd name="T21" fmla="*/ 69 h 101"/>
                <a:gd name="T22" fmla="*/ 32 w 97"/>
                <a:gd name="T23" fmla="*/ 75 h 101"/>
                <a:gd name="T24" fmla="*/ 90 w 97"/>
                <a:gd name="T25" fmla="*/ 69 h 101"/>
                <a:gd name="T26" fmla="*/ 33 w 97"/>
                <a:gd name="T27" fmla="*/ 94 h 101"/>
                <a:gd name="T28" fmla="*/ 29 w 97"/>
                <a:gd name="T29" fmla="*/ 90 h 101"/>
                <a:gd name="T30" fmla="*/ 38 w 97"/>
                <a:gd name="T31" fmla="*/ 87 h 101"/>
                <a:gd name="T32" fmla="*/ 25 w 97"/>
                <a:gd name="T33" fmla="*/ 67 h 101"/>
                <a:gd name="T34" fmla="*/ 77 w 97"/>
                <a:gd name="T35" fmla="*/ 64 h 101"/>
                <a:gd name="T36" fmla="*/ 48 w 97"/>
                <a:gd name="T37" fmla="*/ 79 h 101"/>
                <a:gd name="T38" fmla="*/ 50 w 97"/>
                <a:gd name="T39" fmla="*/ 53 h 101"/>
                <a:gd name="T40" fmla="*/ 56 w 97"/>
                <a:gd name="T41" fmla="*/ 68 h 101"/>
                <a:gd name="T42" fmla="*/ 23 w 97"/>
                <a:gd name="T43" fmla="*/ 85 h 101"/>
                <a:gd name="T44" fmla="*/ 57 w 97"/>
                <a:gd name="T45" fmla="*/ 63 h 101"/>
                <a:gd name="T46" fmla="*/ 7 w 97"/>
                <a:gd name="T47" fmla="*/ 67 h 101"/>
                <a:gd name="T48" fmla="*/ 73 w 97"/>
                <a:gd name="T49" fmla="*/ 52 h 101"/>
                <a:gd name="T50" fmla="*/ 66 w 97"/>
                <a:gd name="T51" fmla="*/ 56 h 101"/>
                <a:gd name="T52" fmla="*/ 14 w 97"/>
                <a:gd name="T53" fmla="*/ 80 h 101"/>
                <a:gd name="T54" fmla="*/ 88 w 97"/>
                <a:gd name="T55" fmla="*/ 46 h 101"/>
                <a:gd name="T56" fmla="*/ 46 w 97"/>
                <a:gd name="T57" fmla="*/ 41 h 101"/>
                <a:gd name="T58" fmla="*/ 48 w 97"/>
                <a:gd name="T59" fmla="*/ 52 h 101"/>
                <a:gd name="T60" fmla="*/ 5 w 97"/>
                <a:gd name="T61" fmla="*/ 58 h 101"/>
                <a:gd name="T62" fmla="*/ 91 w 97"/>
                <a:gd name="T63" fmla="*/ 43 h 101"/>
                <a:gd name="T64" fmla="*/ 85 w 97"/>
                <a:gd name="T65" fmla="*/ 36 h 101"/>
                <a:gd name="T66" fmla="*/ 89 w 97"/>
                <a:gd name="T67" fmla="*/ 34 h 101"/>
                <a:gd name="T68" fmla="*/ 68 w 97"/>
                <a:gd name="T69" fmla="*/ 39 h 101"/>
                <a:gd name="T70" fmla="*/ 85 w 97"/>
                <a:gd name="T71" fmla="*/ 32 h 101"/>
                <a:gd name="T72" fmla="*/ 6 w 97"/>
                <a:gd name="T73" fmla="*/ 64 h 101"/>
                <a:gd name="T74" fmla="*/ 5 w 97"/>
                <a:gd name="T75" fmla="*/ 51 h 101"/>
                <a:gd name="T76" fmla="*/ 19 w 97"/>
                <a:gd name="T77" fmla="*/ 54 h 101"/>
                <a:gd name="T78" fmla="*/ 23 w 97"/>
                <a:gd name="T79" fmla="*/ 39 h 101"/>
                <a:gd name="T80" fmla="*/ 34 w 97"/>
                <a:gd name="T81" fmla="*/ 33 h 101"/>
                <a:gd name="T82" fmla="*/ 72 w 97"/>
                <a:gd name="T83" fmla="*/ 31 h 101"/>
                <a:gd name="T84" fmla="*/ 35 w 97"/>
                <a:gd name="T85" fmla="*/ 30 h 101"/>
                <a:gd name="T86" fmla="*/ 52 w 97"/>
                <a:gd name="T87" fmla="*/ 22 h 101"/>
                <a:gd name="T88" fmla="*/ 81 w 97"/>
                <a:gd name="T89" fmla="*/ 24 h 101"/>
                <a:gd name="T90" fmla="*/ 76 w 97"/>
                <a:gd name="T91" fmla="*/ 21 h 101"/>
                <a:gd name="T92" fmla="*/ 10 w 97"/>
                <a:gd name="T93" fmla="*/ 37 h 101"/>
                <a:gd name="T94" fmla="*/ 45 w 97"/>
                <a:gd name="T95" fmla="*/ 23 h 101"/>
                <a:gd name="T96" fmla="*/ 12 w 97"/>
                <a:gd name="T97" fmla="*/ 47 h 101"/>
                <a:gd name="T98" fmla="*/ 42 w 97"/>
                <a:gd name="T99" fmla="*/ 17 h 101"/>
                <a:gd name="T100" fmla="*/ 64 w 97"/>
                <a:gd name="T101" fmla="*/ 21 h 101"/>
                <a:gd name="T102" fmla="*/ 16 w 97"/>
                <a:gd name="T103" fmla="*/ 26 h 101"/>
                <a:gd name="T104" fmla="*/ 32 w 97"/>
                <a:gd name="T105" fmla="*/ 19 h 101"/>
                <a:gd name="T106" fmla="*/ 15 w 97"/>
                <a:gd name="T107" fmla="*/ 35 h 101"/>
                <a:gd name="T108" fmla="*/ 21 w 97"/>
                <a:gd name="T109" fmla="*/ 32 h 101"/>
                <a:gd name="T110" fmla="*/ 43 w 97"/>
                <a:gd name="T111" fmla="*/ 15 h 101"/>
                <a:gd name="T112" fmla="*/ 52 w 97"/>
                <a:gd name="T113" fmla="*/ 15 h 101"/>
                <a:gd name="T114" fmla="*/ 23 w 97"/>
                <a:gd name="T115" fmla="*/ 92 h 101"/>
                <a:gd name="T116" fmla="*/ 50 w 97"/>
                <a:gd name="T117"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4" y="95"/>
                  </a:moveTo>
                  <a:cubicBezTo>
                    <a:pt x="76" y="94"/>
                    <a:pt x="77" y="93"/>
                    <a:pt x="79" y="91"/>
                  </a:cubicBezTo>
                  <a:cubicBezTo>
                    <a:pt x="79" y="92"/>
                    <a:pt x="78" y="92"/>
                    <a:pt x="77" y="93"/>
                  </a:cubicBezTo>
                  <a:cubicBezTo>
                    <a:pt x="76" y="94"/>
                    <a:pt x="75" y="94"/>
                    <a:pt x="74" y="95"/>
                  </a:cubicBezTo>
                  <a:moveTo>
                    <a:pt x="66" y="97"/>
                  </a:moveTo>
                  <a:cubicBezTo>
                    <a:pt x="71" y="95"/>
                    <a:pt x="75" y="92"/>
                    <a:pt x="80" y="89"/>
                  </a:cubicBezTo>
                  <a:cubicBezTo>
                    <a:pt x="80" y="88"/>
                    <a:pt x="81" y="88"/>
                    <a:pt x="82" y="88"/>
                  </a:cubicBezTo>
                  <a:cubicBezTo>
                    <a:pt x="82" y="87"/>
                    <a:pt x="83" y="87"/>
                    <a:pt x="83" y="87"/>
                  </a:cubicBezTo>
                  <a:cubicBezTo>
                    <a:pt x="83" y="87"/>
                    <a:pt x="83" y="87"/>
                    <a:pt x="83" y="88"/>
                  </a:cubicBezTo>
                  <a:cubicBezTo>
                    <a:pt x="82" y="88"/>
                    <a:pt x="81" y="89"/>
                    <a:pt x="80" y="90"/>
                  </a:cubicBezTo>
                  <a:cubicBezTo>
                    <a:pt x="77" y="92"/>
                    <a:pt x="75" y="94"/>
                    <a:pt x="72" y="95"/>
                  </a:cubicBezTo>
                  <a:cubicBezTo>
                    <a:pt x="72" y="96"/>
                    <a:pt x="72" y="96"/>
                    <a:pt x="72" y="96"/>
                  </a:cubicBezTo>
                  <a:cubicBezTo>
                    <a:pt x="70" y="96"/>
                    <a:pt x="68" y="97"/>
                    <a:pt x="66" y="97"/>
                  </a:cubicBezTo>
                  <a:moveTo>
                    <a:pt x="54" y="94"/>
                  </a:moveTo>
                  <a:cubicBezTo>
                    <a:pt x="53" y="93"/>
                    <a:pt x="52" y="93"/>
                    <a:pt x="51" y="92"/>
                  </a:cubicBezTo>
                  <a:cubicBezTo>
                    <a:pt x="56" y="91"/>
                    <a:pt x="61" y="88"/>
                    <a:pt x="66" y="86"/>
                  </a:cubicBezTo>
                  <a:cubicBezTo>
                    <a:pt x="62" y="89"/>
                    <a:pt x="58" y="91"/>
                    <a:pt x="54" y="94"/>
                  </a:cubicBezTo>
                  <a:moveTo>
                    <a:pt x="64" y="97"/>
                  </a:moveTo>
                  <a:cubicBezTo>
                    <a:pt x="62" y="96"/>
                    <a:pt x="61" y="96"/>
                    <a:pt x="60" y="96"/>
                  </a:cubicBezTo>
                  <a:cubicBezTo>
                    <a:pt x="64" y="95"/>
                    <a:pt x="67" y="93"/>
                    <a:pt x="71" y="91"/>
                  </a:cubicBezTo>
                  <a:cubicBezTo>
                    <a:pt x="74" y="89"/>
                    <a:pt x="77" y="87"/>
                    <a:pt x="81" y="86"/>
                  </a:cubicBezTo>
                  <a:cubicBezTo>
                    <a:pt x="79" y="87"/>
                    <a:pt x="77" y="88"/>
                    <a:pt x="75" y="90"/>
                  </a:cubicBezTo>
                  <a:cubicBezTo>
                    <a:pt x="71" y="92"/>
                    <a:pt x="67" y="94"/>
                    <a:pt x="64" y="97"/>
                  </a:cubicBezTo>
                  <a:moveTo>
                    <a:pt x="58" y="96"/>
                  </a:moveTo>
                  <a:cubicBezTo>
                    <a:pt x="57" y="95"/>
                    <a:pt x="56" y="95"/>
                    <a:pt x="55" y="94"/>
                  </a:cubicBezTo>
                  <a:cubicBezTo>
                    <a:pt x="63" y="91"/>
                    <a:pt x="71" y="87"/>
                    <a:pt x="79" y="83"/>
                  </a:cubicBezTo>
                  <a:cubicBezTo>
                    <a:pt x="78" y="84"/>
                    <a:pt x="77" y="85"/>
                    <a:pt x="75" y="85"/>
                  </a:cubicBezTo>
                  <a:cubicBezTo>
                    <a:pt x="70" y="89"/>
                    <a:pt x="64" y="92"/>
                    <a:pt x="58" y="96"/>
                  </a:cubicBezTo>
                  <a:moveTo>
                    <a:pt x="64" y="97"/>
                  </a:moveTo>
                  <a:cubicBezTo>
                    <a:pt x="64" y="97"/>
                    <a:pt x="64" y="97"/>
                    <a:pt x="64" y="97"/>
                  </a:cubicBezTo>
                  <a:cubicBezTo>
                    <a:pt x="67" y="95"/>
                    <a:pt x="67" y="95"/>
                    <a:pt x="67" y="95"/>
                  </a:cubicBezTo>
                  <a:cubicBezTo>
                    <a:pt x="74" y="91"/>
                    <a:pt x="80" y="87"/>
                    <a:pt x="86" y="82"/>
                  </a:cubicBezTo>
                  <a:cubicBezTo>
                    <a:pt x="86" y="83"/>
                    <a:pt x="85" y="85"/>
                    <a:pt x="84" y="86"/>
                  </a:cubicBezTo>
                  <a:cubicBezTo>
                    <a:pt x="84" y="86"/>
                    <a:pt x="84" y="86"/>
                    <a:pt x="84" y="86"/>
                  </a:cubicBezTo>
                  <a:cubicBezTo>
                    <a:pt x="80" y="88"/>
                    <a:pt x="77" y="90"/>
                    <a:pt x="73" y="92"/>
                  </a:cubicBezTo>
                  <a:cubicBezTo>
                    <a:pt x="71" y="93"/>
                    <a:pt x="70" y="94"/>
                    <a:pt x="68" y="95"/>
                  </a:cubicBezTo>
                  <a:cubicBezTo>
                    <a:pt x="67" y="96"/>
                    <a:pt x="65" y="96"/>
                    <a:pt x="64" y="97"/>
                  </a:cubicBezTo>
                  <a:cubicBezTo>
                    <a:pt x="64" y="97"/>
                    <a:pt x="64" y="97"/>
                    <a:pt x="64" y="97"/>
                  </a:cubicBezTo>
                  <a:moveTo>
                    <a:pt x="26" y="92"/>
                  </a:moveTo>
                  <a:cubicBezTo>
                    <a:pt x="25" y="91"/>
                    <a:pt x="24" y="91"/>
                    <a:pt x="23" y="90"/>
                  </a:cubicBezTo>
                  <a:cubicBezTo>
                    <a:pt x="30" y="87"/>
                    <a:pt x="37" y="84"/>
                    <a:pt x="44" y="81"/>
                  </a:cubicBezTo>
                  <a:cubicBezTo>
                    <a:pt x="43" y="82"/>
                    <a:pt x="41" y="83"/>
                    <a:pt x="40" y="83"/>
                  </a:cubicBezTo>
                  <a:cubicBezTo>
                    <a:pt x="37" y="85"/>
                    <a:pt x="35" y="86"/>
                    <a:pt x="32" y="87"/>
                  </a:cubicBezTo>
                  <a:cubicBezTo>
                    <a:pt x="29" y="88"/>
                    <a:pt x="28" y="90"/>
                    <a:pt x="26" y="92"/>
                  </a:cubicBezTo>
                  <a:moveTo>
                    <a:pt x="36" y="94"/>
                  </a:moveTo>
                  <a:cubicBezTo>
                    <a:pt x="35" y="94"/>
                    <a:pt x="34" y="94"/>
                    <a:pt x="33" y="94"/>
                  </a:cubicBezTo>
                  <a:cubicBezTo>
                    <a:pt x="39" y="93"/>
                    <a:pt x="44" y="90"/>
                    <a:pt x="50" y="87"/>
                  </a:cubicBezTo>
                  <a:cubicBezTo>
                    <a:pt x="55" y="85"/>
                    <a:pt x="60" y="83"/>
                    <a:pt x="64" y="81"/>
                  </a:cubicBezTo>
                  <a:cubicBezTo>
                    <a:pt x="60" y="83"/>
                    <a:pt x="57" y="85"/>
                    <a:pt x="53" y="87"/>
                  </a:cubicBezTo>
                  <a:cubicBezTo>
                    <a:pt x="51" y="89"/>
                    <a:pt x="49" y="90"/>
                    <a:pt x="47" y="91"/>
                  </a:cubicBezTo>
                  <a:cubicBezTo>
                    <a:pt x="46" y="92"/>
                    <a:pt x="45" y="93"/>
                    <a:pt x="43" y="93"/>
                  </a:cubicBezTo>
                  <a:cubicBezTo>
                    <a:pt x="41" y="94"/>
                    <a:pt x="38" y="94"/>
                    <a:pt x="36" y="94"/>
                  </a:cubicBezTo>
                  <a:moveTo>
                    <a:pt x="32" y="94"/>
                  </a:moveTo>
                  <a:cubicBezTo>
                    <a:pt x="31" y="94"/>
                    <a:pt x="31" y="94"/>
                    <a:pt x="31" y="94"/>
                  </a:cubicBezTo>
                  <a:cubicBezTo>
                    <a:pt x="30" y="94"/>
                    <a:pt x="28" y="93"/>
                    <a:pt x="27" y="93"/>
                  </a:cubicBezTo>
                  <a:cubicBezTo>
                    <a:pt x="31" y="91"/>
                    <a:pt x="36" y="88"/>
                    <a:pt x="40" y="87"/>
                  </a:cubicBezTo>
                  <a:cubicBezTo>
                    <a:pt x="46" y="84"/>
                    <a:pt x="52" y="81"/>
                    <a:pt x="59" y="79"/>
                  </a:cubicBezTo>
                  <a:cubicBezTo>
                    <a:pt x="54" y="81"/>
                    <a:pt x="50" y="83"/>
                    <a:pt x="46" y="85"/>
                  </a:cubicBezTo>
                  <a:cubicBezTo>
                    <a:pt x="44" y="86"/>
                    <a:pt x="42" y="88"/>
                    <a:pt x="40" y="89"/>
                  </a:cubicBezTo>
                  <a:cubicBezTo>
                    <a:pt x="37" y="91"/>
                    <a:pt x="35" y="92"/>
                    <a:pt x="32" y="94"/>
                  </a:cubicBezTo>
                  <a:cubicBezTo>
                    <a:pt x="32" y="94"/>
                    <a:pt x="32" y="94"/>
                    <a:pt x="32" y="94"/>
                  </a:cubicBezTo>
                  <a:moveTo>
                    <a:pt x="60" y="95"/>
                  </a:moveTo>
                  <a:cubicBezTo>
                    <a:pt x="63" y="93"/>
                    <a:pt x="67" y="91"/>
                    <a:pt x="71" y="89"/>
                  </a:cubicBezTo>
                  <a:cubicBezTo>
                    <a:pt x="74" y="87"/>
                    <a:pt x="77" y="85"/>
                    <a:pt x="80" y="83"/>
                  </a:cubicBezTo>
                  <a:cubicBezTo>
                    <a:pt x="82" y="82"/>
                    <a:pt x="83" y="81"/>
                    <a:pt x="84" y="81"/>
                  </a:cubicBezTo>
                  <a:cubicBezTo>
                    <a:pt x="85" y="80"/>
                    <a:pt x="85" y="80"/>
                    <a:pt x="85" y="80"/>
                  </a:cubicBezTo>
                  <a:cubicBezTo>
                    <a:pt x="86" y="80"/>
                    <a:pt x="87" y="79"/>
                    <a:pt x="88" y="79"/>
                  </a:cubicBezTo>
                  <a:cubicBezTo>
                    <a:pt x="88" y="80"/>
                    <a:pt x="87" y="81"/>
                    <a:pt x="87" y="82"/>
                  </a:cubicBezTo>
                  <a:cubicBezTo>
                    <a:pt x="86" y="81"/>
                    <a:pt x="86" y="81"/>
                    <a:pt x="86" y="81"/>
                  </a:cubicBezTo>
                  <a:cubicBezTo>
                    <a:pt x="81" y="86"/>
                    <a:pt x="74" y="88"/>
                    <a:pt x="68" y="92"/>
                  </a:cubicBezTo>
                  <a:cubicBezTo>
                    <a:pt x="66" y="93"/>
                    <a:pt x="61" y="95"/>
                    <a:pt x="60" y="95"/>
                  </a:cubicBezTo>
                  <a:moveTo>
                    <a:pt x="55" y="93"/>
                  </a:moveTo>
                  <a:cubicBezTo>
                    <a:pt x="55" y="93"/>
                    <a:pt x="58" y="92"/>
                    <a:pt x="58" y="92"/>
                  </a:cubicBezTo>
                  <a:cubicBezTo>
                    <a:pt x="60" y="91"/>
                    <a:pt x="61" y="90"/>
                    <a:pt x="63" y="89"/>
                  </a:cubicBezTo>
                  <a:cubicBezTo>
                    <a:pt x="67" y="87"/>
                    <a:pt x="71" y="84"/>
                    <a:pt x="76" y="82"/>
                  </a:cubicBezTo>
                  <a:cubicBezTo>
                    <a:pt x="81" y="80"/>
                    <a:pt x="85" y="78"/>
                    <a:pt x="90" y="75"/>
                  </a:cubicBezTo>
                  <a:cubicBezTo>
                    <a:pt x="89" y="76"/>
                    <a:pt x="89" y="77"/>
                    <a:pt x="88" y="78"/>
                  </a:cubicBezTo>
                  <a:cubicBezTo>
                    <a:pt x="87" y="78"/>
                    <a:pt x="85" y="79"/>
                    <a:pt x="83" y="80"/>
                  </a:cubicBezTo>
                  <a:cubicBezTo>
                    <a:pt x="78" y="83"/>
                    <a:pt x="72" y="85"/>
                    <a:pt x="66" y="88"/>
                  </a:cubicBezTo>
                  <a:cubicBezTo>
                    <a:pt x="63" y="90"/>
                    <a:pt x="60" y="91"/>
                    <a:pt x="56" y="93"/>
                  </a:cubicBezTo>
                  <a:cubicBezTo>
                    <a:pt x="56" y="93"/>
                    <a:pt x="55" y="93"/>
                    <a:pt x="55" y="93"/>
                  </a:cubicBezTo>
                  <a:moveTo>
                    <a:pt x="74" y="77"/>
                  </a:moveTo>
                  <a:cubicBezTo>
                    <a:pt x="76" y="76"/>
                    <a:pt x="78" y="75"/>
                    <a:pt x="79" y="74"/>
                  </a:cubicBezTo>
                  <a:cubicBezTo>
                    <a:pt x="81" y="73"/>
                    <a:pt x="82" y="73"/>
                    <a:pt x="84" y="72"/>
                  </a:cubicBezTo>
                  <a:cubicBezTo>
                    <a:pt x="81" y="74"/>
                    <a:pt x="77" y="75"/>
                    <a:pt x="74" y="77"/>
                  </a:cubicBezTo>
                  <a:moveTo>
                    <a:pt x="19" y="87"/>
                  </a:moveTo>
                  <a:cubicBezTo>
                    <a:pt x="18" y="86"/>
                    <a:pt x="18" y="85"/>
                    <a:pt x="17" y="84"/>
                  </a:cubicBezTo>
                  <a:cubicBezTo>
                    <a:pt x="17" y="84"/>
                    <a:pt x="17" y="84"/>
                    <a:pt x="17" y="84"/>
                  </a:cubicBezTo>
                  <a:cubicBezTo>
                    <a:pt x="23" y="82"/>
                    <a:pt x="29" y="79"/>
                    <a:pt x="35" y="76"/>
                  </a:cubicBezTo>
                  <a:cubicBezTo>
                    <a:pt x="39" y="74"/>
                    <a:pt x="44" y="73"/>
                    <a:pt x="48" y="71"/>
                  </a:cubicBezTo>
                  <a:cubicBezTo>
                    <a:pt x="44" y="73"/>
                    <a:pt x="39" y="75"/>
                    <a:pt x="35" y="77"/>
                  </a:cubicBezTo>
                  <a:cubicBezTo>
                    <a:pt x="30" y="80"/>
                    <a:pt x="24" y="83"/>
                    <a:pt x="19" y="87"/>
                  </a:cubicBezTo>
                  <a:moveTo>
                    <a:pt x="46" y="93"/>
                  </a:moveTo>
                  <a:cubicBezTo>
                    <a:pt x="46" y="93"/>
                    <a:pt x="46" y="93"/>
                    <a:pt x="46" y="93"/>
                  </a:cubicBezTo>
                  <a:cubicBezTo>
                    <a:pt x="46" y="93"/>
                    <a:pt x="46" y="93"/>
                    <a:pt x="46" y="93"/>
                  </a:cubicBezTo>
                  <a:cubicBezTo>
                    <a:pt x="48" y="92"/>
                    <a:pt x="50" y="91"/>
                    <a:pt x="52" y="89"/>
                  </a:cubicBezTo>
                  <a:cubicBezTo>
                    <a:pt x="55" y="88"/>
                    <a:pt x="59" y="86"/>
                    <a:pt x="62" y="85"/>
                  </a:cubicBezTo>
                  <a:cubicBezTo>
                    <a:pt x="65" y="83"/>
                    <a:pt x="69" y="81"/>
                    <a:pt x="72" y="80"/>
                  </a:cubicBezTo>
                  <a:cubicBezTo>
                    <a:pt x="78" y="76"/>
                    <a:pt x="84" y="73"/>
                    <a:pt x="91" y="71"/>
                  </a:cubicBezTo>
                  <a:cubicBezTo>
                    <a:pt x="91" y="71"/>
                    <a:pt x="91" y="71"/>
                    <a:pt x="90" y="72"/>
                  </a:cubicBezTo>
                  <a:cubicBezTo>
                    <a:pt x="90" y="73"/>
                    <a:pt x="90" y="73"/>
                    <a:pt x="90" y="74"/>
                  </a:cubicBezTo>
                  <a:cubicBezTo>
                    <a:pt x="89" y="74"/>
                    <a:pt x="89" y="74"/>
                    <a:pt x="89" y="74"/>
                  </a:cubicBezTo>
                  <a:cubicBezTo>
                    <a:pt x="89" y="74"/>
                    <a:pt x="89" y="75"/>
                    <a:pt x="88" y="75"/>
                  </a:cubicBezTo>
                  <a:cubicBezTo>
                    <a:pt x="88" y="75"/>
                    <a:pt x="88" y="75"/>
                    <a:pt x="88" y="75"/>
                  </a:cubicBezTo>
                  <a:cubicBezTo>
                    <a:pt x="83" y="78"/>
                    <a:pt x="77" y="80"/>
                    <a:pt x="72" y="83"/>
                  </a:cubicBezTo>
                  <a:cubicBezTo>
                    <a:pt x="65" y="86"/>
                    <a:pt x="58" y="89"/>
                    <a:pt x="51" y="92"/>
                  </a:cubicBezTo>
                  <a:cubicBezTo>
                    <a:pt x="50" y="92"/>
                    <a:pt x="50" y="92"/>
                    <a:pt x="50" y="92"/>
                  </a:cubicBezTo>
                  <a:cubicBezTo>
                    <a:pt x="50" y="92"/>
                    <a:pt x="50" y="92"/>
                    <a:pt x="50" y="92"/>
                  </a:cubicBezTo>
                  <a:cubicBezTo>
                    <a:pt x="49" y="92"/>
                    <a:pt x="49" y="92"/>
                    <a:pt x="49" y="92"/>
                  </a:cubicBezTo>
                  <a:cubicBezTo>
                    <a:pt x="48" y="92"/>
                    <a:pt x="48" y="92"/>
                    <a:pt x="48" y="92"/>
                  </a:cubicBezTo>
                  <a:cubicBezTo>
                    <a:pt x="48" y="92"/>
                    <a:pt x="48" y="92"/>
                    <a:pt x="48" y="92"/>
                  </a:cubicBezTo>
                  <a:cubicBezTo>
                    <a:pt x="48" y="92"/>
                    <a:pt x="48" y="92"/>
                    <a:pt x="47" y="92"/>
                  </a:cubicBezTo>
                  <a:cubicBezTo>
                    <a:pt x="47" y="93"/>
                    <a:pt x="47" y="93"/>
                    <a:pt x="47" y="93"/>
                  </a:cubicBezTo>
                  <a:cubicBezTo>
                    <a:pt x="47" y="93"/>
                    <a:pt x="46" y="93"/>
                    <a:pt x="46" y="93"/>
                  </a:cubicBezTo>
                  <a:moveTo>
                    <a:pt x="51" y="89"/>
                  </a:moveTo>
                  <a:cubicBezTo>
                    <a:pt x="52" y="89"/>
                    <a:pt x="53" y="88"/>
                    <a:pt x="53" y="88"/>
                  </a:cubicBezTo>
                  <a:cubicBezTo>
                    <a:pt x="57" y="85"/>
                    <a:pt x="62" y="83"/>
                    <a:pt x="66" y="80"/>
                  </a:cubicBezTo>
                  <a:cubicBezTo>
                    <a:pt x="68" y="80"/>
                    <a:pt x="69" y="79"/>
                    <a:pt x="70" y="79"/>
                  </a:cubicBezTo>
                  <a:cubicBezTo>
                    <a:pt x="71" y="78"/>
                    <a:pt x="71" y="78"/>
                    <a:pt x="72" y="78"/>
                  </a:cubicBezTo>
                  <a:cubicBezTo>
                    <a:pt x="78" y="75"/>
                    <a:pt x="84" y="73"/>
                    <a:pt x="90" y="70"/>
                  </a:cubicBezTo>
                  <a:cubicBezTo>
                    <a:pt x="90" y="70"/>
                    <a:pt x="91" y="70"/>
                    <a:pt x="91" y="69"/>
                  </a:cubicBezTo>
                  <a:cubicBezTo>
                    <a:pt x="91" y="70"/>
                    <a:pt x="91" y="70"/>
                    <a:pt x="91" y="70"/>
                  </a:cubicBezTo>
                  <a:cubicBezTo>
                    <a:pt x="83" y="73"/>
                    <a:pt x="75" y="77"/>
                    <a:pt x="67" y="82"/>
                  </a:cubicBezTo>
                  <a:cubicBezTo>
                    <a:pt x="62" y="84"/>
                    <a:pt x="57" y="87"/>
                    <a:pt x="51" y="89"/>
                  </a:cubicBezTo>
                  <a:moveTo>
                    <a:pt x="71" y="70"/>
                  </a:moveTo>
                  <a:cubicBezTo>
                    <a:pt x="72" y="70"/>
                    <a:pt x="73" y="70"/>
                    <a:pt x="74" y="69"/>
                  </a:cubicBezTo>
                  <a:cubicBezTo>
                    <a:pt x="73" y="70"/>
                    <a:pt x="72" y="70"/>
                    <a:pt x="71" y="70"/>
                  </a:cubicBezTo>
                  <a:moveTo>
                    <a:pt x="16" y="84"/>
                  </a:moveTo>
                  <a:cubicBezTo>
                    <a:pt x="16" y="83"/>
                    <a:pt x="15" y="82"/>
                    <a:pt x="14" y="81"/>
                  </a:cubicBezTo>
                  <a:cubicBezTo>
                    <a:pt x="20" y="79"/>
                    <a:pt x="25" y="76"/>
                    <a:pt x="31" y="74"/>
                  </a:cubicBezTo>
                  <a:cubicBezTo>
                    <a:pt x="37" y="71"/>
                    <a:pt x="43" y="69"/>
                    <a:pt x="48" y="67"/>
                  </a:cubicBezTo>
                  <a:cubicBezTo>
                    <a:pt x="43" y="69"/>
                    <a:pt x="38" y="72"/>
                    <a:pt x="32" y="75"/>
                  </a:cubicBezTo>
                  <a:cubicBezTo>
                    <a:pt x="27" y="77"/>
                    <a:pt x="21" y="79"/>
                    <a:pt x="16" y="84"/>
                  </a:cubicBezTo>
                  <a:moveTo>
                    <a:pt x="33" y="94"/>
                  </a:moveTo>
                  <a:cubicBezTo>
                    <a:pt x="33" y="94"/>
                    <a:pt x="35" y="93"/>
                    <a:pt x="35" y="93"/>
                  </a:cubicBezTo>
                  <a:cubicBezTo>
                    <a:pt x="38" y="92"/>
                    <a:pt x="39" y="90"/>
                    <a:pt x="42" y="89"/>
                  </a:cubicBezTo>
                  <a:cubicBezTo>
                    <a:pt x="44" y="87"/>
                    <a:pt x="46" y="86"/>
                    <a:pt x="49" y="85"/>
                  </a:cubicBezTo>
                  <a:cubicBezTo>
                    <a:pt x="54" y="82"/>
                    <a:pt x="59" y="79"/>
                    <a:pt x="64" y="77"/>
                  </a:cubicBezTo>
                  <a:cubicBezTo>
                    <a:pt x="65" y="77"/>
                    <a:pt x="65" y="77"/>
                    <a:pt x="66" y="76"/>
                  </a:cubicBezTo>
                  <a:cubicBezTo>
                    <a:pt x="75" y="73"/>
                    <a:pt x="83" y="70"/>
                    <a:pt x="92" y="66"/>
                  </a:cubicBezTo>
                  <a:cubicBezTo>
                    <a:pt x="92" y="67"/>
                    <a:pt x="92" y="68"/>
                    <a:pt x="91" y="69"/>
                  </a:cubicBezTo>
                  <a:cubicBezTo>
                    <a:pt x="91" y="69"/>
                    <a:pt x="91" y="69"/>
                    <a:pt x="91" y="69"/>
                  </a:cubicBezTo>
                  <a:cubicBezTo>
                    <a:pt x="91" y="69"/>
                    <a:pt x="91" y="69"/>
                    <a:pt x="90" y="69"/>
                  </a:cubicBezTo>
                  <a:cubicBezTo>
                    <a:pt x="90" y="69"/>
                    <a:pt x="90" y="69"/>
                    <a:pt x="90" y="69"/>
                  </a:cubicBezTo>
                  <a:cubicBezTo>
                    <a:pt x="89" y="70"/>
                    <a:pt x="89" y="70"/>
                    <a:pt x="89" y="70"/>
                  </a:cubicBezTo>
                  <a:cubicBezTo>
                    <a:pt x="88" y="70"/>
                    <a:pt x="87" y="71"/>
                    <a:pt x="86" y="71"/>
                  </a:cubicBezTo>
                  <a:cubicBezTo>
                    <a:pt x="85" y="72"/>
                    <a:pt x="83" y="72"/>
                    <a:pt x="81" y="73"/>
                  </a:cubicBezTo>
                  <a:cubicBezTo>
                    <a:pt x="78" y="74"/>
                    <a:pt x="75" y="75"/>
                    <a:pt x="72" y="77"/>
                  </a:cubicBezTo>
                  <a:cubicBezTo>
                    <a:pt x="71" y="78"/>
                    <a:pt x="70" y="78"/>
                    <a:pt x="68" y="79"/>
                  </a:cubicBezTo>
                  <a:cubicBezTo>
                    <a:pt x="66" y="80"/>
                    <a:pt x="64" y="81"/>
                    <a:pt x="61" y="82"/>
                  </a:cubicBezTo>
                  <a:cubicBezTo>
                    <a:pt x="56" y="84"/>
                    <a:pt x="51" y="86"/>
                    <a:pt x="46" y="88"/>
                  </a:cubicBezTo>
                  <a:cubicBezTo>
                    <a:pt x="44" y="89"/>
                    <a:pt x="41" y="90"/>
                    <a:pt x="39" y="91"/>
                  </a:cubicBezTo>
                  <a:cubicBezTo>
                    <a:pt x="37" y="92"/>
                    <a:pt x="36" y="93"/>
                    <a:pt x="34" y="93"/>
                  </a:cubicBezTo>
                  <a:cubicBezTo>
                    <a:pt x="33" y="94"/>
                    <a:pt x="33" y="94"/>
                    <a:pt x="33" y="94"/>
                  </a:cubicBezTo>
                  <a:moveTo>
                    <a:pt x="23" y="90"/>
                  </a:moveTo>
                  <a:cubicBezTo>
                    <a:pt x="22" y="89"/>
                    <a:pt x="21" y="88"/>
                    <a:pt x="20" y="87"/>
                  </a:cubicBezTo>
                  <a:cubicBezTo>
                    <a:pt x="25" y="86"/>
                    <a:pt x="30" y="82"/>
                    <a:pt x="35" y="80"/>
                  </a:cubicBezTo>
                  <a:cubicBezTo>
                    <a:pt x="42" y="77"/>
                    <a:pt x="49" y="74"/>
                    <a:pt x="56" y="72"/>
                  </a:cubicBezTo>
                  <a:cubicBezTo>
                    <a:pt x="62" y="69"/>
                    <a:pt x="69" y="67"/>
                    <a:pt x="75" y="64"/>
                  </a:cubicBezTo>
                  <a:cubicBezTo>
                    <a:pt x="72" y="66"/>
                    <a:pt x="70" y="67"/>
                    <a:pt x="67" y="68"/>
                  </a:cubicBezTo>
                  <a:cubicBezTo>
                    <a:pt x="63" y="70"/>
                    <a:pt x="59" y="71"/>
                    <a:pt x="54" y="73"/>
                  </a:cubicBezTo>
                  <a:cubicBezTo>
                    <a:pt x="48" y="75"/>
                    <a:pt x="42" y="78"/>
                    <a:pt x="36" y="81"/>
                  </a:cubicBezTo>
                  <a:cubicBezTo>
                    <a:pt x="32" y="84"/>
                    <a:pt x="26" y="86"/>
                    <a:pt x="23" y="90"/>
                  </a:cubicBezTo>
                  <a:moveTo>
                    <a:pt x="26" y="92"/>
                  </a:moveTo>
                  <a:cubicBezTo>
                    <a:pt x="27" y="92"/>
                    <a:pt x="28" y="90"/>
                    <a:pt x="29" y="90"/>
                  </a:cubicBezTo>
                  <a:cubicBezTo>
                    <a:pt x="33" y="86"/>
                    <a:pt x="39" y="85"/>
                    <a:pt x="44" y="82"/>
                  </a:cubicBezTo>
                  <a:cubicBezTo>
                    <a:pt x="45" y="81"/>
                    <a:pt x="47" y="80"/>
                    <a:pt x="49" y="79"/>
                  </a:cubicBezTo>
                  <a:cubicBezTo>
                    <a:pt x="53" y="78"/>
                    <a:pt x="57" y="76"/>
                    <a:pt x="61" y="74"/>
                  </a:cubicBezTo>
                  <a:cubicBezTo>
                    <a:pt x="62" y="74"/>
                    <a:pt x="62" y="74"/>
                    <a:pt x="62" y="74"/>
                  </a:cubicBezTo>
                  <a:cubicBezTo>
                    <a:pt x="69" y="72"/>
                    <a:pt x="75" y="69"/>
                    <a:pt x="82" y="66"/>
                  </a:cubicBezTo>
                  <a:cubicBezTo>
                    <a:pt x="84" y="65"/>
                    <a:pt x="86" y="64"/>
                    <a:pt x="88" y="64"/>
                  </a:cubicBezTo>
                  <a:cubicBezTo>
                    <a:pt x="90" y="63"/>
                    <a:pt x="91" y="62"/>
                    <a:pt x="93" y="61"/>
                  </a:cubicBezTo>
                  <a:cubicBezTo>
                    <a:pt x="92" y="63"/>
                    <a:pt x="92" y="64"/>
                    <a:pt x="92" y="65"/>
                  </a:cubicBezTo>
                  <a:cubicBezTo>
                    <a:pt x="84" y="68"/>
                    <a:pt x="76" y="71"/>
                    <a:pt x="68" y="75"/>
                  </a:cubicBezTo>
                  <a:cubicBezTo>
                    <a:pt x="63" y="77"/>
                    <a:pt x="58" y="79"/>
                    <a:pt x="52" y="81"/>
                  </a:cubicBezTo>
                  <a:cubicBezTo>
                    <a:pt x="48" y="82"/>
                    <a:pt x="43" y="85"/>
                    <a:pt x="38" y="87"/>
                  </a:cubicBezTo>
                  <a:cubicBezTo>
                    <a:pt x="36" y="88"/>
                    <a:pt x="33" y="89"/>
                    <a:pt x="31" y="90"/>
                  </a:cubicBezTo>
                  <a:cubicBezTo>
                    <a:pt x="29" y="91"/>
                    <a:pt x="28" y="92"/>
                    <a:pt x="26" y="92"/>
                  </a:cubicBezTo>
                  <a:moveTo>
                    <a:pt x="88" y="63"/>
                  </a:moveTo>
                  <a:cubicBezTo>
                    <a:pt x="89" y="63"/>
                    <a:pt x="89" y="62"/>
                    <a:pt x="90" y="62"/>
                  </a:cubicBezTo>
                  <a:cubicBezTo>
                    <a:pt x="91" y="61"/>
                    <a:pt x="92" y="61"/>
                    <a:pt x="92" y="61"/>
                  </a:cubicBezTo>
                  <a:cubicBezTo>
                    <a:pt x="92" y="61"/>
                    <a:pt x="90" y="62"/>
                    <a:pt x="89" y="63"/>
                  </a:cubicBezTo>
                  <a:cubicBezTo>
                    <a:pt x="88" y="63"/>
                    <a:pt x="88" y="63"/>
                    <a:pt x="88" y="63"/>
                  </a:cubicBezTo>
                  <a:moveTo>
                    <a:pt x="11" y="76"/>
                  </a:moveTo>
                  <a:cubicBezTo>
                    <a:pt x="10" y="75"/>
                    <a:pt x="10" y="74"/>
                    <a:pt x="10" y="73"/>
                  </a:cubicBezTo>
                  <a:cubicBezTo>
                    <a:pt x="12" y="73"/>
                    <a:pt x="14" y="72"/>
                    <a:pt x="16" y="71"/>
                  </a:cubicBezTo>
                  <a:cubicBezTo>
                    <a:pt x="19" y="70"/>
                    <a:pt x="22" y="69"/>
                    <a:pt x="25" y="67"/>
                  </a:cubicBezTo>
                  <a:cubicBezTo>
                    <a:pt x="33" y="64"/>
                    <a:pt x="41" y="61"/>
                    <a:pt x="49" y="58"/>
                  </a:cubicBezTo>
                  <a:cubicBezTo>
                    <a:pt x="51" y="58"/>
                    <a:pt x="52" y="58"/>
                    <a:pt x="53" y="57"/>
                  </a:cubicBezTo>
                  <a:cubicBezTo>
                    <a:pt x="52" y="57"/>
                    <a:pt x="51" y="58"/>
                    <a:pt x="51" y="58"/>
                  </a:cubicBezTo>
                  <a:cubicBezTo>
                    <a:pt x="44" y="61"/>
                    <a:pt x="37" y="63"/>
                    <a:pt x="30" y="66"/>
                  </a:cubicBezTo>
                  <a:cubicBezTo>
                    <a:pt x="24" y="69"/>
                    <a:pt x="17" y="72"/>
                    <a:pt x="11" y="76"/>
                  </a:cubicBezTo>
                  <a:moveTo>
                    <a:pt x="24" y="89"/>
                  </a:moveTo>
                  <a:cubicBezTo>
                    <a:pt x="23" y="89"/>
                    <a:pt x="25" y="88"/>
                    <a:pt x="25" y="88"/>
                  </a:cubicBezTo>
                  <a:cubicBezTo>
                    <a:pt x="27" y="87"/>
                    <a:pt x="29" y="86"/>
                    <a:pt x="31" y="85"/>
                  </a:cubicBezTo>
                  <a:cubicBezTo>
                    <a:pt x="36" y="82"/>
                    <a:pt x="40" y="79"/>
                    <a:pt x="46" y="77"/>
                  </a:cubicBezTo>
                  <a:cubicBezTo>
                    <a:pt x="51" y="75"/>
                    <a:pt x="57" y="73"/>
                    <a:pt x="63" y="71"/>
                  </a:cubicBezTo>
                  <a:cubicBezTo>
                    <a:pt x="68" y="69"/>
                    <a:pt x="72" y="66"/>
                    <a:pt x="77" y="64"/>
                  </a:cubicBezTo>
                  <a:cubicBezTo>
                    <a:pt x="79" y="64"/>
                    <a:pt x="81" y="63"/>
                    <a:pt x="82" y="62"/>
                  </a:cubicBezTo>
                  <a:cubicBezTo>
                    <a:pt x="86" y="60"/>
                    <a:pt x="89" y="59"/>
                    <a:pt x="93" y="57"/>
                  </a:cubicBezTo>
                  <a:cubicBezTo>
                    <a:pt x="93" y="57"/>
                    <a:pt x="93" y="57"/>
                    <a:pt x="93" y="57"/>
                  </a:cubicBezTo>
                  <a:cubicBezTo>
                    <a:pt x="93" y="58"/>
                    <a:pt x="93" y="59"/>
                    <a:pt x="93" y="60"/>
                  </a:cubicBezTo>
                  <a:cubicBezTo>
                    <a:pt x="90" y="61"/>
                    <a:pt x="89" y="62"/>
                    <a:pt x="87" y="63"/>
                  </a:cubicBezTo>
                  <a:cubicBezTo>
                    <a:pt x="85" y="64"/>
                    <a:pt x="84" y="64"/>
                    <a:pt x="83" y="65"/>
                  </a:cubicBezTo>
                  <a:cubicBezTo>
                    <a:pt x="81" y="66"/>
                    <a:pt x="80" y="66"/>
                    <a:pt x="79" y="67"/>
                  </a:cubicBezTo>
                  <a:cubicBezTo>
                    <a:pt x="73" y="69"/>
                    <a:pt x="67" y="71"/>
                    <a:pt x="61" y="74"/>
                  </a:cubicBezTo>
                  <a:cubicBezTo>
                    <a:pt x="60" y="74"/>
                    <a:pt x="59" y="74"/>
                    <a:pt x="58" y="75"/>
                  </a:cubicBezTo>
                  <a:cubicBezTo>
                    <a:pt x="55" y="76"/>
                    <a:pt x="52" y="77"/>
                    <a:pt x="49" y="78"/>
                  </a:cubicBezTo>
                  <a:cubicBezTo>
                    <a:pt x="49" y="79"/>
                    <a:pt x="48" y="79"/>
                    <a:pt x="48" y="79"/>
                  </a:cubicBezTo>
                  <a:cubicBezTo>
                    <a:pt x="42" y="82"/>
                    <a:pt x="35" y="84"/>
                    <a:pt x="29" y="87"/>
                  </a:cubicBezTo>
                  <a:cubicBezTo>
                    <a:pt x="28" y="88"/>
                    <a:pt x="26" y="88"/>
                    <a:pt x="25" y="89"/>
                  </a:cubicBezTo>
                  <a:cubicBezTo>
                    <a:pt x="24" y="89"/>
                    <a:pt x="24" y="89"/>
                    <a:pt x="24" y="89"/>
                  </a:cubicBezTo>
                  <a:moveTo>
                    <a:pt x="73" y="60"/>
                  </a:moveTo>
                  <a:cubicBezTo>
                    <a:pt x="77" y="59"/>
                    <a:pt x="81" y="57"/>
                    <a:pt x="84" y="56"/>
                  </a:cubicBezTo>
                  <a:cubicBezTo>
                    <a:pt x="84" y="56"/>
                    <a:pt x="84" y="56"/>
                    <a:pt x="84" y="56"/>
                  </a:cubicBezTo>
                  <a:cubicBezTo>
                    <a:pt x="80" y="57"/>
                    <a:pt x="77" y="59"/>
                    <a:pt x="73" y="60"/>
                  </a:cubicBezTo>
                  <a:moveTo>
                    <a:pt x="8" y="70"/>
                  </a:moveTo>
                  <a:cubicBezTo>
                    <a:pt x="11" y="70"/>
                    <a:pt x="14" y="68"/>
                    <a:pt x="17" y="67"/>
                  </a:cubicBezTo>
                  <a:cubicBezTo>
                    <a:pt x="20" y="65"/>
                    <a:pt x="24" y="63"/>
                    <a:pt x="28" y="62"/>
                  </a:cubicBezTo>
                  <a:cubicBezTo>
                    <a:pt x="36" y="59"/>
                    <a:pt x="43" y="56"/>
                    <a:pt x="50" y="53"/>
                  </a:cubicBezTo>
                  <a:cubicBezTo>
                    <a:pt x="51" y="53"/>
                    <a:pt x="52" y="52"/>
                    <a:pt x="53" y="52"/>
                  </a:cubicBezTo>
                  <a:cubicBezTo>
                    <a:pt x="51" y="53"/>
                    <a:pt x="49" y="54"/>
                    <a:pt x="47" y="55"/>
                  </a:cubicBezTo>
                  <a:cubicBezTo>
                    <a:pt x="40" y="58"/>
                    <a:pt x="33" y="60"/>
                    <a:pt x="26" y="63"/>
                  </a:cubicBezTo>
                  <a:cubicBezTo>
                    <a:pt x="23" y="65"/>
                    <a:pt x="20" y="66"/>
                    <a:pt x="17" y="68"/>
                  </a:cubicBezTo>
                  <a:cubicBezTo>
                    <a:pt x="15" y="70"/>
                    <a:pt x="12" y="71"/>
                    <a:pt x="9" y="73"/>
                  </a:cubicBezTo>
                  <a:cubicBezTo>
                    <a:pt x="9" y="72"/>
                    <a:pt x="8" y="71"/>
                    <a:pt x="8" y="70"/>
                  </a:cubicBezTo>
                  <a:cubicBezTo>
                    <a:pt x="8" y="70"/>
                    <a:pt x="8" y="70"/>
                    <a:pt x="8" y="70"/>
                  </a:cubicBezTo>
                  <a:moveTo>
                    <a:pt x="20" y="87"/>
                  </a:moveTo>
                  <a:cubicBezTo>
                    <a:pt x="20" y="87"/>
                    <a:pt x="20" y="86"/>
                    <a:pt x="21" y="86"/>
                  </a:cubicBezTo>
                  <a:cubicBezTo>
                    <a:pt x="22" y="85"/>
                    <a:pt x="24" y="84"/>
                    <a:pt x="25" y="84"/>
                  </a:cubicBezTo>
                  <a:cubicBezTo>
                    <a:pt x="35" y="78"/>
                    <a:pt x="45" y="73"/>
                    <a:pt x="56" y="68"/>
                  </a:cubicBezTo>
                  <a:cubicBezTo>
                    <a:pt x="58" y="67"/>
                    <a:pt x="60" y="67"/>
                    <a:pt x="62" y="66"/>
                  </a:cubicBezTo>
                  <a:cubicBezTo>
                    <a:pt x="66" y="64"/>
                    <a:pt x="70" y="62"/>
                    <a:pt x="74" y="60"/>
                  </a:cubicBezTo>
                  <a:cubicBezTo>
                    <a:pt x="81" y="58"/>
                    <a:pt x="87" y="56"/>
                    <a:pt x="93" y="52"/>
                  </a:cubicBezTo>
                  <a:cubicBezTo>
                    <a:pt x="93" y="53"/>
                    <a:pt x="93" y="55"/>
                    <a:pt x="93" y="56"/>
                  </a:cubicBezTo>
                  <a:cubicBezTo>
                    <a:pt x="93" y="56"/>
                    <a:pt x="93" y="56"/>
                    <a:pt x="93" y="56"/>
                  </a:cubicBezTo>
                  <a:cubicBezTo>
                    <a:pt x="90" y="57"/>
                    <a:pt x="88" y="58"/>
                    <a:pt x="85" y="60"/>
                  </a:cubicBezTo>
                  <a:cubicBezTo>
                    <a:pt x="85" y="60"/>
                    <a:pt x="84" y="60"/>
                    <a:pt x="83" y="61"/>
                  </a:cubicBezTo>
                  <a:cubicBezTo>
                    <a:pt x="81" y="62"/>
                    <a:pt x="79" y="62"/>
                    <a:pt x="77" y="63"/>
                  </a:cubicBezTo>
                  <a:cubicBezTo>
                    <a:pt x="66" y="67"/>
                    <a:pt x="55" y="72"/>
                    <a:pt x="44" y="76"/>
                  </a:cubicBezTo>
                  <a:cubicBezTo>
                    <a:pt x="39" y="78"/>
                    <a:pt x="35" y="80"/>
                    <a:pt x="30" y="82"/>
                  </a:cubicBezTo>
                  <a:cubicBezTo>
                    <a:pt x="28" y="83"/>
                    <a:pt x="25" y="84"/>
                    <a:pt x="23" y="85"/>
                  </a:cubicBezTo>
                  <a:cubicBezTo>
                    <a:pt x="23" y="85"/>
                    <a:pt x="20" y="87"/>
                    <a:pt x="20" y="87"/>
                  </a:cubicBezTo>
                  <a:moveTo>
                    <a:pt x="67" y="59"/>
                  </a:moveTo>
                  <a:cubicBezTo>
                    <a:pt x="70" y="58"/>
                    <a:pt x="72" y="57"/>
                    <a:pt x="74" y="56"/>
                  </a:cubicBezTo>
                  <a:cubicBezTo>
                    <a:pt x="77" y="54"/>
                    <a:pt x="80" y="53"/>
                    <a:pt x="83" y="52"/>
                  </a:cubicBezTo>
                  <a:cubicBezTo>
                    <a:pt x="85" y="51"/>
                    <a:pt x="86" y="51"/>
                    <a:pt x="87" y="50"/>
                  </a:cubicBezTo>
                  <a:cubicBezTo>
                    <a:pt x="88" y="50"/>
                    <a:pt x="88" y="50"/>
                    <a:pt x="88" y="50"/>
                  </a:cubicBezTo>
                  <a:cubicBezTo>
                    <a:pt x="81" y="53"/>
                    <a:pt x="74" y="56"/>
                    <a:pt x="67" y="59"/>
                  </a:cubicBezTo>
                  <a:moveTo>
                    <a:pt x="17" y="84"/>
                  </a:moveTo>
                  <a:cubicBezTo>
                    <a:pt x="18" y="83"/>
                    <a:pt x="19" y="82"/>
                    <a:pt x="21" y="81"/>
                  </a:cubicBezTo>
                  <a:cubicBezTo>
                    <a:pt x="23" y="80"/>
                    <a:pt x="25" y="79"/>
                    <a:pt x="28" y="78"/>
                  </a:cubicBezTo>
                  <a:cubicBezTo>
                    <a:pt x="38" y="73"/>
                    <a:pt x="47" y="68"/>
                    <a:pt x="57" y="63"/>
                  </a:cubicBezTo>
                  <a:cubicBezTo>
                    <a:pt x="69" y="59"/>
                    <a:pt x="80" y="55"/>
                    <a:pt x="91" y="49"/>
                  </a:cubicBezTo>
                  <a:cubicBezTo>
                    <a:pt x="91" y="49"/>
                    <a:pt x="91" y="49"/>
                    <a:pt x="91" y="49"/>
                  </a:cubicBezTo>
                  <a:cubicBezTo>
                    <a:pt x="92" y="49"/>
                    <a:pt x="92" y="49"/>
                    <a:pt x="93" y="49"/>
                  </a:cubicBezTo>
                  <a:cubicBezTo>
                    <a:pt x="93" y="50"/>
                    <a:pt x="93" y="50"/>
                    <a:pt x="93" y="51"/>
                  </a:cubicBezTo>
                  <a:cubicBezTo>
                    <a:pt x="93" y="51"/>
                    <a:pt x="93" y="51"/>
                    <a:pt x="93" y="51"/>
                  </a:cubicBezTo>
                  <a:cubicBezTo>
                    <a:pt x="87" y="54"/>
                    <a:pt x="81" y="56"/>
                    <a:pt x="75" y="59"/>
                  </a:cubicBezTo>
                  <a:cubicBezTo>
                    <a:pt x="69" y="61"/>
                    <a:pt x="64" y="64"/>
                    <a:pt x="59" y="66"/>
                  </a:cubicBezTo>
                  <a:cubicBezTo>
                    <a:pt x="51" y="69"/>
                    <a:pt x="43" y="72"/>
                    <a:pt x="35" y="76"/>
                  </a:cubicBezTo>
                  <a:cubicBezTo>
                    <a:pt x="30" y="78"/>
                    <a:pt x="25" y="80"/>
                    <a:pt x="20" y="82"/>
                  </a:cubicBezTo>
                  <a:cubicBezTo>
                    <a:pt x="19" y="83"/>
                    <a:pt x="18" y="83"/>
                    <a:pt x="17" y="84"/>
                  </a:cubicBezTo>
                  <a:moveTo>
                    <a:pt x="7" y="67"/>
                  </a:moveTo>
                  <a:cubicBezTo>
                    <a:pt x="7" y="66"/>
                    <a:pt x="6" y="65"/>
                    <a:pt x="6" y="64"/>
                  </a:cubicBezTo>
                  <a:cubicBezTo>
                    <a:pt x="15" y="59"/>
                    <a:pt x="25" y="57"/>
                    <a:pt x="34" y="53"/>
                  </a:cubicBezTo>
                  <a:cubicBezTo>
                    <a:pt x="38" y="51"/>
                    <a:pt x="42" y="49"/>
                    <a:pt x="47" y="48"/>
                  </a:cubicBezTo>
                  <a:cubicBezTo>
                    <a:pt x="36" y="53"/>
                    <a:pt x="26" y="58"/>
                    <a:pt x="16" y="63"/>
                  </a:cubicBezTo>
                  <a:cubicBezTo>
                    <a:pt x="15" y="63"/>
                    <a:pt x="14" y="63"/>
                    <a:pt x="14" y="64"/>
                  </a:cubicBezTo>
                  <a:cubicBezTo>
                    <a:pt x="11" y="65"/>
                    <a:pt x="9" y="66"/>
                    <a:pt x="7" y="67"/>
                  </a:cubicBezTo>
                  <a:moveTo>
                    <a:pt x="14" y="80"/>
                  </a:moveTo>
                  <a:cubicBezTo>
                    <a:pt x="13" y="79"/>
                    <a:pt x="12" y="78"/>
                    <a:pt x="11" y="77"/>
                  </a:cubicBezTo>
                  <a:cubicBezTo>
                    <a:pt x="17" y="76"/>
                    <a:pt x="24" y="72"/>
                    <a:pt x="29" y="70"/>
                  </a:cubicBezTo>
                  <a:cubicBezTo>
                    <a:pt x="36" y="67"/>
                    <a:pt x="43" y="64"/>
                    <a:pt x="50" y="61"/>
                  </a:cubicBezTo>
                  <a:cubicBezTo>
                    <a:pt x="57" y="58"/>
                    <a:pt x="65" y="55"/>
                    <a:pt x="73" y="52"/>
                  </a:cubicBezTo>
                  <a:cubicBezTo>
                    <a:pt x="76" y="50"/>
                    <a:pt x="81" y="49"/>
                    <a:pt x="85" y="48"/>
                  </a:cubicBezTo>
                  <a:cubicBezTo>
                    <a:pt x="84" y="48"/>
                    <a:pt x="84" y="48"/>
                    <a:pt x="84" y="48"/>
                  </a:cubicBezTo>
                  <a:cubicBezTo>
                    <a:pt x="80" y="49"/>
                    <a:pt x="76" y="51"/>
                    <a:pt x="73" y="53"/>
                  </a:cubicBezTo>
                  <a:cubicBezTo>
                    <a:pt x="66" y="55"/>
                    <a:pt x="59" y="58"/>
                    <a:pt x="53" y="60"/>
                  </a:cubicBezTo>
                  <a:cubicBezTo>
                    <a:pt x="46" y="63"/>
                    <a:pt x="39" y="66"/>
                    <a:pt x="32" y="70"/>
                  </a:cubicBezTo>
                  <a:cubicBezTo>
                    <a:pt x="29" y="71"/>
                    <a:pt x="26" y="73"/>
                    <a:pt x="23" y="75"/>
                  </a:cubicBezTo>
                  <a:cubicBezTo>
                    <a:pt x="20" y="77"/>
                    <a:pt x="17" y="78"/>
                    <a:pt x="14" y="80"/>
                  </a:cubicBezTo>
                  <a:moveTo>
                    <a:pt x="14" y="80"/>
                  </a:moveTo>
                  <a:cubicBezTo>
                    <a:pt x="15" y="80"/>
                    <a:pt x="16" y="79"/>
                    <a:pt x="18" y="78"/>
                  </a:cubicBezTo>
                  <a:cubicBezTo>
                    <a:pt x="23" y="76"/>
                    <a:pt x="28" y="73"/>
                    <a:pt x="33" y="70"/>
                  </a:cubicBezTo>
                  <a:cubicBezTo>
                    <a:pt x="43" y="65"/>
                    <a:pt x="55" y="60"/>
                    <a:pt x="66" y="56"/>
                  </a:cubicBezTo>
                  <a:cubicBezTo>
                    <a:pt x="71" y="54"/>
                    <a:pt x="76" y="52"/>
                    <a:pt x="81" y="50"/>
                  </a:cubicBezTo>
                  <a:cubicBezTo>
                    <a:pt x="83" y="49"/>
                    <a:pt x="86" y="48"/>
                    <a:pt x="88" y="47"/>
                  </a:cubicBezTo>
                  <a:cubicBezTo>
                    <a:pt x="89" y="46"/>
                    <a:pt x="89" y="46"/>
                    <a:pt x="89" y="46"/>
                  </a:cubicBezTo>
                  <a:cubicBezTo>
                    <a:pt x="90" y="46"/>
                    <a:pt x="91" y="45"/>
                    <a:pt x="92" y="45"/>
                  </a:cubicBezTo>
                  <a:cubicBezTo>
                    <a:pt x="92" y="45"/>
                    <a:pt x="92" y="45"/>
                    <a:pt x="92" y="45"/>
                  </a:cubicBezTo>
                  <a:cubicBezTo>
                    <a:pt x="92" y="46"/>
                    <a:pt x="92" y="47"/>
                    <a:pt x="93" y="48"/>
                  </a:cubicBezTo>
                  <a:cubicBezTo>
                    <a:pt x="80" y="52"/>
                    <a:pt x="69" y="57"/>
                    <a:pt x="57" y="63"/>
                  </a:cubicBezTo>
                  <a:cubicBezTo>
                    <a:pt x="57" y="63"/>
                    <a:pt x="57" y="63"/>
                    <a:pt x="57" y="63"/>
                  </a:cubicBezTo>
                  <a:cubicBezTo>
                    <a:pt x="46" y="67"/>
                    <a:pt x="36" y="71"/>
                    <a:pt x="25" y="76"/>
                  </a:cubicBezTo>
                  <a:cubicBezTo>
                    <a:pt x="23" y="77"/>
                    <a:pt x="20" y="78"/>
                    <a:pt x="17" y="79"/>
                  </a:cubicBezTo>
                  <a:cubicBezTo>
                    <a:pt x="16" y="79"/>
                    <a:pt x="15" y="80"/>
                    <a:pt x="14" y="80"/>
                  </a:cubicBezTo>
                  <a:moveTo>
                    <a:pt x="11" y="76"/>
                  </a:moveTo>
                  <a:cubicBezTo>
                    <a:pt x="12" y="75"/>
                    <a:pt x="13" y="75"/>
                    <a:pt x="14" y="74"/>
                  </a:cubicBezTo>
                  <a:cubicBezTo>
                    <a:pt x="20" y="71"/>
                    <a:pt x="25" y="69"/>
                    <a:pt x="31" y="67"/>
                  </a:cubicBezTo>
                  <a:cubicBezTo>
                    <a:pt x="42" y="62"/>
                    <a:pt x="54" y="57"/>
                    <a:pt x="66" y="53"/>
                  </a:cubicBezTo>
                  <a:cubicBezTo>
                    <a:pt x="71" y="51"/>
                    <a:pt x="76" y="49"/>
                    <a:pt x="81" y="47"/>
                  </a:cubicBezTo>
                  <a:cubicBezTo>
                    <a:pt x="83" y="47"/>
                    <a:pt x="85" y="46"/>
                    <a:pt x="87" y="45"/>
                  </a:cubicBezTo>
                  <a:cubicBezTo>
                    <a:pt x="88" y="45"/>
                    <a:pt x="89" y="44"/>
                    <a:pt x="90" y="44"/>
                  </a:cubicBezTo>
                  <a:cubicBezTo>
                    <a:pt x="90" y="43"/>
                    <a:pt x="91" y="43"/>
                    <a:pt x="92" y="43"/>
                  </a:cubicBezTo>
                  <a:cubicBezTo>
                    <a:pt x="92" y="43"/>
                    <a:pt x="92" y="44"/>
                    <a:pt x="92" y="44"/>
                  </a:cubicBezTo>
                  <a:cubicBezTo>
                    <a:pt x="92" y="44"/>
                    <a:pt x="92" y="44"/>
                    <a:pt x="92" y="44"/>
                  </a:cubicBezTo>
                  <a:cubicBezTo>
                    <a:pt x="91" y="44"/>
                    <a:pt x="90" y="45"/>
                    <a:pt x="88" y="46"/>
                  </a:cubicBezTo>
                  <a:cubicBezTo>
                    <a:pt x="87" y="46"/>
                    <a:pt x="86" y="46"/>
                    <a:pt x="85" y="47"/>
                  </a:cubicBezTo>
                  <a:cubicBezTo>
                    <a:pt x="75" y="50"/>
                    <a:pt x="64" y="54"/>
                    <a:pt x="54" y="59"/>
                  </a:cubicBezTo>
                  <a:cubicBezTo>
                    <a:pt x="44" y="63"/>
                    <a:pt x="33" y="67"/>
                    <a:pt x="23" y="72"/>
                  </a:cubicBezTo>
                  <a:cubicBezTo>
                    <a:pt x="20" y="73"/>
                    <a:pt x="17" y="74"/>
                    <a:pt x="14" y="75"/>
                  </a:cubicBezTo>
                  <a:cubicBezTo>
                    <a:pt x="14" y="76"/>
                    <a:pt x="12" y="76"/>
                    <a:pt x="11" y="76"/>
                  </a:cubicBezTo>
                  <a:moveTo>
                    <a:pt x="5" y="61"/>
                  </a:moveTo>
                  <a:cubicBezTo>
                    <a:pt x="5" y="60"/>
                    <a:pt x="5" y="60"/>
                    <a:pt x="5" y="59"/>
                  </a:cubicBezTo>
                  <a:cubicBezTo>
                    <a:pt x="7" y="58"/>
                    <a:pt x="9" y="57"/>
                    <a:pt x="11" y="56"/>
                  </a:cubicBezTo>
                  <a:cubicBezTo>
                    <a:pt x="14" y="54"/>
                    <a:pt x="17" y="53"/>
                    <a:pt x="20" y="51"/>
                  </a:cubicBezTo>
                  <a:cubicBezTo>
                    <a:pt x="28" y="48"/>
                    <a:pt x="35" y="45"/>
                    <a:pt x="43" y="42"/>
                  </a:cubicBezTo>
                  <a:cubicBezTo>
                    <a:pt x="44" y="42"/>
                    <a:pt x="45" y="42"/>
                    <a:pt x="46" y="41"/>
                  </a:cubicBezTo>
                  <a:cubicBezTo>
                    <a:pt x="45" y="42"/>
                    <a:pt x="44" y="42"/>
                    <a:pt x="43" y="43"/>
                  </a:cubicBezTo>
                  <a:cubicBezTo>
                    <a:pt x="36" y="46"/>
                    <a:pt x="29" y="49"/>
                    <a:pt x="22" y="53"/>
                  </a:cubicBezTo>
                  <a:cubicBezTo>
                    <a:pt x="16" y="55"/>
                    <a:pt x="10" y="58"/>
                    <a:pt x="5" y="61"/>
                  </a:cubicBezTo>
                  <a:moveTo>
                    <a:pt x="8" y="70"/>
                  </a:moveTo>
                  <a:cubicBezTo>
                    <a:pt x="8" y="69"/>
                    <a:pt x="7" y="69"/>
                    <a:pt x="7" y="68"/>
                  </a:cubicBezTo>
                  <a:cubicBezTo>
                    <a:pt x="10" y="67"/>
                    <a:pt x="12" y="65"/>
                    <a:pt x="14" y="64"/>
                  </a:cubicBezTo>
                  <a:cubicBezTo>
                    <a:pt x="19" y="62"/>
                    <a:pt x="23" y="61"/>
                    <a:pt x="28" y="59"/>
                  </a:cubicBezTo>
                  <a:cubicBezTo>
                    <a:pt x="39" y="55"/>
                    <a:pt x="50" y="50"/>
                    <a:pt x="61" y="45"/>
                  </a:cubicBezTo>
                  <a:cubicBezTo>
                    <a:pt x="66" y="44"/>
                    <a:pt x="70" y="42"/>
                    <a:pt x="75" y="41"/>
                  </a:cubicBezTo>
                  <a:cubicBezTo>
                    <a:pt x="73" y="41"/>
                    <a:pt x="72" y="42"/>
                    <a:pt x="71" y="42"/>
                  </a:cubicBezTo>
                  <a:cubicBezTo>
                    <a:pt x="63" y="46"/>
                    <a:pt x="55" y="49"/>
                    <a:pt x="48" y="52"/>
                  </a:cubicBezTo>
                  <a:cubicBezTo>
                    <a:pt x="41" y="55"/>
                    <a:pt x="35" y="57"/>
                    <a:pt x="28" y="61"/>
                  </a:cubicBezTo>
                  <a:cubicBezTo>
                    <a:pt x="25" y="62"/>
                    <a:pt x="22" y="63"/>
                    <a:pt x="19" y="64"/>
                  </a:cubicBezTo>
                  <a:cubicBezTo>
                    <a:pt x="15" y="66"/>
                    <a:pt x="12" y="68"/>
                    <a:pt x="8" y="70"/>
                  </a:cubicBezTo>
                  <a:cubicBezTo>
                    <a:pt x="8" y="70"/>
                    <a:pt x="8" y="70"/>
                    <a:pt x="8" y="70"/>
                  </a:cubicBezTo>
                  <a:moveTo>
                    <a:pt x="5" y="58"/>
                  </a:moveTo>
                  <a:cubicBezTo>
                    <a:pt x="5" y="57"/>
                    <a:pt x="5" y="56"/>
                    <a:pt x="5" y="56"/>
                  </a:cubicBezTo>
                  <a:cubicBezTo>
                    <a:pt x="10" y="54"/>
                    <a:pt x="15" y="51"/>
                    <a:pt x="19" y="49"/>
                  </a:cubicBezTo>
                  <a:cubicBezTo>
                    <a:pt x="26" y="45"/>
                    <a:pt x="34" y="43"/>
                    <a:pt x="41" y="40"/>
                  </a:cubicBezTo>
                  <a:cubicBezTo>
                    <a:pt x="42" y="40"/>
                    <a:pt x="42" y="40"/>
                    <a:pt x="42" y="40"/>
                  </a:cubicBezTo>
                  <a:cubicBezTo>
                    <a:pt x="35" y="42"/>
                    <a:pt x="29" y="46"/>
                    <a:pt x="23" y="49"/>
                  </a:cubicBezTo>
                  <a:cubicBezTo>
                    <a:pt x="17" y="51"/>
                    <a:pt x="11" y="54"/>
                    <a:pt x="5" y="58"/>
                  </a:cubicBezTo>
                  <a:moveTo>
                    <a:pt x="11" y="72"/>
                  </a:moveTo>
                  <a:cubicBezTo>
                    <a:pt x="11" y="72"/>
                    <a:pt x="11" y="72"/>
                    <a:pt x="12" y="71"/>
                  </a:cubicBezTo>
                  <a:cubicBezTo>
                    <a:pt x="13" y="71"/>
                    <a:pt x="14" y="70"/>
                    <a:pt x="15" y="70"/>
                  </a:cubicBezTo>
                  <a:cubicBezTo>
                    <a:pt x="21" y="67"/>
                    <a:pt x="25" y="64"/>
                    <a:pt x="31" y="62"/>
                  </a:cubicBezTo>
                  <a:cubicBezTo>
                    <a:pt x="41" y="58"/>
                    <a:pt x="51" y="53"/>
                    <a:pt x="61" y="49"/>
                  </a:cubicBezTo>
                  <a:cubicBezTo>
                    <a:pt x="71" y="46"/>
                    <a:pt x="80" y="44"/>
                    <a:pt x="88" y="39"/>
                  </a:cubicBezTo>
                  <a:cubicBezTo>
                    <a:pt x="89" y="39"/>
                    <a:pt x="89" y="39"/>
                    <a:pt x="89" y="39"/>
                  </a:cubicBezTo>
                  <a:cubicBezTo>
                    <a:pt x="90" y="38"/>
                    <a:pt x="90" y="38"/>
                    <a:pt x="90" y="38"/>
                  </a:cubicBezTo>
                  <a:cubicBezTo>
                    <a:pt x="91" y="40"/>
                    <a:pt x="91" y="41"/>
                    <a:pt x="92" y="42"/>
                  </a:cubicBezTo>
                  <a:cubicBezTo>
                    <a:pt x="91" y="43"/>
                    <a:pt x="91" y="43"/>
                    <a:pt x="91" y="43"/>
                  </a:cubicBezTo>
                  <a:cubicBezTo>
                    <a:pt x="91" y="43"/>
                    <a:pt x="91" y="43"/>
                    <a:pt x="91" y="43"/>
                  </a:cubicBezTo>
                  <a:cubicBezTo>
                    <a:pt x="91" y="43"/>
                    <a:pt x="90" y="43"/>
                    <a:pt x="90" y="43"/>
                  </a:cubicBezTo>
                  <a:cubicBezTo>
                    <a:pt x="89" y="43"/>
                    <a:pt x="89" y="43"/>
                    <a:pt x="89" y="43"/>
                  </a:cubicBezTo>
                  <a:cubicBezTo>
                    <a:pt x="88" y="44"/>
                    <a:pt x="87" y="44"/>
                    <a:pt x="86" y="45"/>
                  </a:cubicBezTo>
                  <a:cubicBezTo>
                    <a:pt x="83" y="46"/>
                    <a:pt x="80" y="47"/>
                    <a:pt x="77" y="48"/>
                  </a:cubicBezTo>
                  <a:cubicBezTo>
                    <a:pt x="76" y="49"/>
                    <a:pt x="75" y="49"/>
                    <a:pt x="74" y="49"/>
                  </a:cubicBezTo>
                  <a:cubicBezTo>
                    <a:pt x="73" y="49"/>
                    <a:pt x="73" y="50"/>
                    <a:pt x="73" y="50"/>
                  </a:cubicBezTo>
                  <a:cubicBezTo>
                    <a:pt x="66" y="52"/>
                    <a:pt x="59" y="55"/>
                    <a:pt x="52" y="57"/>
                  </a:cubicBezTo>
                  <a:cubicBezTo>
                    <a:pt x="41" y="61"/>
                    <a:pt x="30" y="65"/>
                    <a:pt x="19" y="69"/>
                  </a:cubicBezTo>
                  <a:cubicBezTo>
                    <a:pt x="17" y="70"/>
                    <a:pt x="15" y="71"/>
                    <a:pt x="13" y="72"/>
                  </a:cubicBezTo>
                  <a:cubicBezTo>
                    <a:pt x="12" y="72"/>
                    <a:pt x="12" y="72"/>
                    <a:pt x="11" y="72"/>
                  </a:cubicBezTo>
                  <a:moveTo>
                    <a:pt x="85" y="36"/>
                  </a:moveTo>
                  <a:cubicBezTo>
                    <a:pt x="85" y="36"/>
                    <a:pt x="85" y="36"/>
                    <a:pt x="86" y="35"/>
                  </a:cubicBezTo>
                  <a:cubicBezTo>
                    <a:pt x="87" y="35"/>
                    <a:pt x="87" y="35"/>
                    <a:pt x="87" y="35"/>
                  </a:cubicBezTo>
                  <a:cubicBezTo>
                    <a:pt x="87" y="35"/>
                    <a:pt x="85" y="36"/>
                    <a:pt x="85" y="36"/>
                  </a:cubicBezTo>
                  <a:cubicBezTo>
                    <a:pt x="85" y="36"/>
                    <a:pt x="85" y="36"/>
                    <a:pt x="85" y="36"/>
                  </a:cubicBezTo>
                  <a:moveTo>
                    <a:pt x="9" y="69"/>
                  </a:moveTo>
                  <a:cubicBezTo>
                    <a:pt x="15" y="66"/>
                    <a:pt x="20" y="64"/>
                    <a:pt x="26" y="62"/>
                  </a:cubicBezTo>
                  <a:cubicBezTo>
                    <a:pt x="32" y="60"/>
                    <a:pt x="37" y="57"/>
                    <a:pt x="43" y="54"/>
                  </a:cubicBezTo>
                  <a:cubicBezTo>
                    <a:pt x="49" y="52"/>
                    <a:pt x="55" y="50"/>
                    <a:pt x="61" y="47"/>
                  </a:cubicBezTo>
                  <a:cubicBezTo>
                    <a:pt x="67" y="45"/>
                    <a:pt x="73" y="42"/>
                    <a:pt x="78" y="39"/>
                  </a:cubicBezTo>
                  <a:cubicBezTo>
                    <a:pt x="79" y="39"/>
                    <a:pt x="80" y="39"/>
                    <a:pt x="81" y="38"/>
                  </a:cubicBezTo>
                  <a:cubicBezTo>
                    <a:pt x="83" y="37"/>
                    <a:pt x="86" y="36"/>
                    <a:pt x="89" y="34"/>
                  </a:cubicBezTo>
                  <a:cubicBezTo>
                    <a:pt x="89" y="35"/>
                    <a:pt x="90" y="36"/>
                    <a:pt x="90" y="38"/>
                  </a:cubicBezTo>
                  <a:cubicBezTo>
                    <a:pt x="83" y="41"/>
                    <a:pt x="76" y="44"/>
                    <a:pt x="68" y="46"/>
                  </a:cubicBezTo>
                  <a:cubicBezTo>
                    <a:pt x="66" y="47"/>
                    <a:pt x="64" y="48"/>
                    <a:pt x="62" y="48"/>
                  </a:cubicBezTo>
                  <a:cubicBezTo>
                    <a:pt x="60" y="49"/>
                    <a:pt x="57" y="50"/>
                    <a:pt x="55" y="51"/>
                  </a:cubicBezTo>
                  <a:cubicBezTo>
                    <a:pt x="45" y="54"/>
                    <a:pt x="34" y="59"/>
                    <a:pt x="24" y="63"/>
                  </a:cubicBezTo>
                  <a:cubicBezTo>
                    <a:pt x="19" y="65"/>
                    <a:pt x="14" y="67"/>
                    <a:pt x="9" y="69"/>
                  </a:cubicBezTo>
                  <a:moveTo>
                    <a:pt x="68" y="39"/>
                  </a:moveTo>
                  <a:cubicBezTo>
                    <a:pt x="72" y="37"/>
                    <a:pt x="75" y="36"/>
                    <a:pt x="79" y="34"/>
                  </a:cubicBezTo>
                  <a:cubicBezTo>
                    <a:pt x="80" y="34"/>
                    <a:pt x="80" y="34"/>
                    <a:pt x="81" y="34"/>
                  </a:cubicBezTo>
                  <a:cubicBezTo>
                    <a:pt x="80" y="34"/>
                    <a:pt x="79" y="34"/>
                    <a:pt x="78" y="35"/>
                  </a:cubicBezTo>
                  <a:cubicBezTo>
                    <a:pt x="75" y="36"/>
                    <a:pt x="72" y="38"/>
                    <a:pt x="68" y="39"/>
                  </a:cubicBezTo>
                  <a:moveTo>
                    <a:pt x="5" y="55"/>
                  </a:moveTo>
                  <a:cubicBezTo>
                    <a:pt x="5" y="54"/>
                    <a:pt x="5" y="53"/>
                    <a:pt x="5" y="52"/>
                  </a:cubicBezTo>
                  <a:cubicBezTo>
                    <a:pt x="10" y="50"/>
                    <a:pt x="15" y="48"/>
                    <a:pt x="20" y="45"/>
                  </a:cubicBezTo>
                  <a:cubicBezTo>
                    <a:pt x="26" y="42"/>
                    <a:pt x="32" y="39"/>
                    <a:pt x="39" y="36"/>
                  </a:cubicBezTo>
                  <a:cubicBezTo>
                    <a:pt x="42" y="35"/>
                    <a:pt x="44" y="34"/>
                    <a:pt x="47" y="33"/>
                  </a:cubicBezTo>
                  <a:cubicBezTo>
                    <a:pt x="44" y="34"/>
                    <a:pt x="42" y="35"/>
                    <a:pt x="39" y="37"/>
                  </a:cubicBezTo>
                  <a:cubicBezTo>
                    <a:pt x="33" y="39"/>
                    <a:pt x="27" y="42"/>
                    <a:pt x="21" y="46"/>
                  </a:cubicBezTo>
                  <a:cubicBezTo>
                    <a:pt x="15" y="48"/>
                    <a:pt x="10" y="52"/>
                    <a:pt x="5" y="55"/>
                  </a:cubicBezTo>
                  <a:moveTo>
                    <a:pt x="19" y="62"/>
                  </a:moveTo>
                  <a:cubicBezTo>
                    <a:pt x="28" y="57"/>
                    <a:pt x="38" y="53"/>
                    <a:pt x="47" y="48"/>
                  </a:cubicBezTo>
                  <a:cubicBezTo>
                    <a:pt x="59" y="42"/>
                    <a:pt x="73" y="39"/>
                    <a:pt x="85" y="32"/>
                  </a:cubicBezTo>
                  <a:cubicBezTo>
                    <a:pt x="85" y="32"/>
                    <a:pt x="85" y="32"/>
                    <a:pt x="85" y="32"/>
                  </a:cubicBezTo>
                  <a:cubicBezTo>
                    <a:pt x="86" y="31"/>
                    <a:pt x="86" y="31"/>
                    <a:pt x="87" y="31"/>
                  </a:cubicBezTo>
                  <a:cubicBezTo>
                    <a:pt x="87" y="31"/>
                    <a:pt x="87" y="31"/>
                    <a:pt x="87" y="31"/>
                  </a:cubicBezTo>
                  <a:cubicBezTo>
                    <a:pt x="87" y="32"/>
                    <a:pt x="88" y="33"/>
                    <a:pt x="88" y="34"/>
                  </a:cubicBezTo>
                  <a:cubicBezTo>
                    <a:pt x="86" y="34"/>
                    <a:pt x="84" y="36"/>
                    <a:pt x="82" y="37"/>
                  </a:cubicBezTo>
                  <a:cubicBezTo>
                    <a:pt x="81" y="38"/>
                    <a:pt x="81" y="38"/>
                    <a:pt x="81" y="38"/>
                  </a:cubicBezTo>
                  <a:cubicBezTo>
                    <a:pt x="80" y="38"/>
                    <a:pt x="80" y="38"/>
                    <a:pt x="80" y="38"/>
                  </a:cubicBezTo>
                  <a:cubicBezTo>
                    <a:pt x="67" y="43"/>
                    <a:pt x="55" y="47"/>
                    <a:pt x="42" y="53"/>
                  </a:cubicBezTo>
                  <a:cubicBezTo>
                    <a:pt x="36" y="55"/>
                    <a:pt x="29" y="58"/>
                    <a:pt x="23" y="60"/>
                  </a:cubicBezTo>
                  <a:cubicBezTo>
                    <a:pt x="22" y="61"/>
                    <a:pt x="20" y="61"/>
                    <a:pt x="19" y="62"/>
                  </a:cubicBezTo>
                  <a:moveTo>
                    <a:pt x="6" y="64"/>
                  </a:moveTo>
                  <a:cubicBezTo>
                    <a:pt x="6" y="63"/>
                    <a:pt x="6" y="63"/>
                    <a:pt x="6" y="63"/>
                  </a:cubicBezTo>
                  <a:cubicBezTo>
                    <a:pt x="11" y="61"/>
                    <a:pt x="16" y="58"/>
                    <a:pt x="20" y="56"/>
                  </a:cubicBezTo>
                  <a:cubicBezTo>
                    <a:pt x="27" y="53"/>
                    <a:pt x="35" y="50"/>
                    <a:pt x="42" y="47"/>
                  </a:cubicBezTo>
                  <a:cubicBezTo>
                    <a:pt x="56" y="41"/>
                    <a:pt x="71" y="35"/>
                    <a:pt x="85" y="29"/>
                  </a:cubicBezTo>
                  <a:cubicBezTo>
                    <a:pt x="86" y="29"/>
                    <a:pt x="86" y="30"/>
                    <a:pt x="87" y="30"/>
                  </a:cubicBezTo>
                  <a:cubicBezTo>
                    <a:pt x="86" y="30"/>
                    <a:pt x="86" y="30"/>
                    <a:pt x="86" y="30"/>
                  </a:cubicBezTo>
                  <a:cubicBezTo>
                    <a:pt x="72" y="37"/>
                    <a:pt x="58" y="43"/>
                    <a:pt x="43" y="48"/>
                  </a:cubicBezTo>
                  <a:cubicBezTo>
                    <a:pt x="40" y="49"/>
                    <a:pt x="38" y="51"/>
                    <a:pt x="35" y="52"/>
                  </a:cubicBezTo>
                  <a:cubicBezTo>
                    <a:pt x="31" y="54"/>
                    <a:pt x="28" y="55"/>
                    <a:pt x="24" y="56"/>
                  </a:cubicBezTo>
                  <a:cubicBezTo>
                    <a:pt x="18" y="58"/>
                    <a:pt x="12" y="60"/>
                    <a:pt x="6" y="64"/>
                  </a:cubicBezTo>
                  <a:moveTo>
                    <a:pt x="5" y="51"/>
                  </a:moveTo>
                  <a:cubicBezTo>
                    <a:pt x="5" y="50"/>
                    <a:pt x="5" y="50"/>
                    <a:pt x="5" y="49"/>
                  </a:cubicBezTo>
                  <a:cubicBezTo>
                    <a:pt x="7" y="48"/>
                    <a:pt x="8" y="47"/>
                    <a:pt x="10" y="46"/>
                  </a:cubicBezTo>
                  <a:cubicBezTo>
                    <a:pt x="12" y="45"/>
                    <a:pt x="15" y="43"/>
                    <a:pt x="18" y="42"/>
                  </a:cubicBezTo>
                  <a:cubicBezTo>
                    <a:pt x="24" y="39"/>
                    <a:pt x="30" y="36"/>
                    <a:pt x="36" y="34"/>
                  </a:cubicBezTo>
                  <a:cubicBezTo>
                    <a:pt x="41" y="32"/>
                    <a:pt x="45" y="30"/>
                    <a:pt x="50" y="28"/>
                  </a:cubicBezTo>
                  <a:cubicBezTo>
                    <a:pt x="34" y="35"/>
                    <a:pt x="19" y="42"/>
                    <a:pt x="5" y="51"/>
                  </a:cubicBezTo>
                  <a:moveTo>
                    <a:pt x="5" y="62"/>
                  </a:moveTo>
                  <a:cubicBezTo>
                    <a:pt x="5" y="62"/>
                    <a:pt x="5" y="62"/>
                    <a:pt x="5" y="62"/>
                  </a:cubicBezTo>
                  <a:cubicBezTo>
                    <a:pt x="6" y="62"/>
                    <a:pt x="7" y="61"/>
                    <a:pt x="8" y="60"/>
                  </a:cubicBezTo>
                  <a:cubicBezTo>
                    <a:pt x="9" y="59"/>
                    <a:pt x="10" y="59"/>
                    <a:pt x="11" y="58"/>
                  </a:cubicBezTo>
                  <a:cubicBezTo>
                    <a:pt x="14" y="57"/>
                    <a:pt x="17" y="56"/>
                    <a:pt x="19" y="54"/>
                  </a:cubicBezTo>
                  <a:cubicBezTo>
                    <a:pt x="30" y="49"/>
                    <a:pt x="41" y="44"/>
                    <a:pt x="52" y="39"/>
                  </a:cubicBezTo>
                  <a:cubicBezTo>
                    <a:pt x="53" y="39"/>
                    <a:pt x="53" y="39"/>
                    <a:pt x="54" y="38"/>
                  </a:cubicBezTo>
                  <a:cubicBezTo>
                    <a:pt x="60" y="36"/>
                    <a:pt x="67" y="33"/>
                    <a:pt x="73" y="31"/>
                  </a:cubicBezTo>
                  <a:cubicBezTo>
                    <a:pt x="75" y="30"/>
                    <a:pt x="76" y="30"/>
                    <a:pt x="77" y="30"/>
                  </a:cubicBezTo>
                  <a:cubicBezTo>
                    <a:pt x="78" y="29"/>
                    <a:pt x="78" y="29"/>
                    <a:pt x="79" y="28"/>
                  </a:cubicBezTo>
                  <a:cubicBezTo>
                    <a:pt x="80" y="28"/>
                    <a:pt x="80" y="28"/>
                    <a:pt x="80" y="28"/>
                  </a:cubicBezTo>
                  <a:cubicBezTo>
                    <a:pt x="81" y="28"/>
                    <a:pt x="82" y="27"/>
                    <a:pt x="83" y="27"/>
                  </a:cubicBezTo>
                  <a:cubicBezTo>
                    <a:pt x="84" y="27"/>
                    <a:pt x="84" y="28"/>
                    <a:pt x="85" y="28"/>
                  </a:cubicBezTo>
                  <a:cubicBezTo>
                    <a:pt x="63" y="37"/>
                    <a:pt x="42" y="46"/>
                    <a:pt x="20" y="56"/>
                  </a:cubicBezTo>
                  <a:cubicBezTo>
                    <a:pt x="15" y="58"/>
                    <a:pt x="11" y="61"/>
                    <a:pt x="5" y="62"/>
                  </a:cubicBezTo>
                  <a:moveTo>
                    <a:pt x="23" y="39"/>
                  </a:moveTo>
                  <a:cubicBezTo>
                    <a:pt x="32" y="35"/>
                    <a:pt x="40" y="31"/>
                    <a:pt x="48" y="26"/>
                  </a:cubicBezTo>
                  <a:cubicBezTo>
                    <a:pt x="49" y="26"/>
                    <a:pt x="49" y="26"/>
                    <a:pt x="49" y="26"/>
                  </a:cubicBezTo>
                  <a:cubicBezTo>
                    <a:pt x="50" y="26"/>
                    <a:pt x="52" y="26"/>
                    <a:pt x="53" y="26"/>
                  </a:cubicBezTo>
                  <a:cubicBezTo>
                    <a:pt x="43" y="31"/>
                    <a:pt x="33" y="34"/>
                    <a:pt x="23" y="39"/>
                  </a:cubicBezTo>
                  <a:moveTo>
                    <a:pt x="5" y="48"/>
                  </a:moveTo>
                  <a:cubicBezTo>
                    <a:pt x="5" y="47"/>
                    <a:pt x="5" y="46"/>
                    <a:pt x="6" y="45"/>
                  </a:cubicBezTo>
                  <a:cubicBezTo>
                    <a:pt x="9" y="43"/>
                    <a:pt x="13" y="41"/>
                    <a:pt x="16" y="39"/>
                  </a:cubicBezTo>
                  <a:cubicBezTo>
                    <a:pt x="21" y="37"/>
                    <a:pt x="26" y="34"/>
                    <a:pt x="31" y="32"/>
                  </a:cubicBezTo>
                  <a:cubicBezTo>
                    <a:pt x="36" y="30"/>
                    <a:pt x="41" y="27"/>
                    <a:pt x="46" y="25"/>
                  </a:cubicBezTo>
                  <a:cubicBezTo>
                    <a:pt x="47" y="25"/>
                    <a:pt x="48" y="25"/>
                    <a:pt x="48" y="26"/>
                  </a:cubicBezTo>
                  <a:cubicBezTo>
                    <a:pt x="44" y="28"/>
                    <a:pt x="39" y="30"/>
                    <a:pt x="34" y="33"/>
                  </a:cubicBezTo>
                  <a:cubicBezTo>
                    <a:pt x="27" y="36"/>
                    <a:pt x="20" y="40"/>
                    <a:pt x="13" y="44"/>
                  </a:cubicBezTo>
                  <a:cubicBezTo>
                    <a:pt x="12" y="44"/>
                    <a:pt x="10" y="45"/>
                    <a:pt x="9" y="46"/>
                  </a:cubicBezTo>
                  <a:cubicBezTo>
                    <a:pt x="8" y="47"/>
                    <a:pt x="6" y="47"/>
                    <a:pt x="5" y="48"/>
                  </a:cubicBezTo>
                  <a:moveTo>
                    <a:pt x="14" y="54"/>
                  </a:moveTo>
                  <a:cubicBezTo>
                    <a:pt x="17" y="52"/>
                    <a:pt x="21" y="50"/>
                    <a:pt x="25" y="48"/>
                  </a:cubicBezTo>
                  <a:cubicBezTo>
                    <a:pt x="33" y="44"/>
                    <a:pt x="41" y="40"/>
                    <a:pt x="50" y="37"/>
                  </a:cubicBezTo>
                  <a:cubicBezTo>
                    <a:pt x="58" y="34"/>
                    <a:pt x="66" y="31"/>
                    <a:pt x="74" y="28"/>
                  </a:cubicBezTo>
                  <a:cubicBezTo>
                    <a:pt x="76" y="27"/>
                    <a:pt x="79" y="26"/>
                    <a:pt x="81" y="24"/>
                  </a:cubicBezTo>
                  <a:cubicBezTo>
                    <a:pt x="82" y="25"/>
                    <a:pt x="82" y="26"/>
                    <a:pt x="83" y="26"/>
                  </a:cubicBezTo>
                  <a:cubicBezTo>
                    <a:pt x="82" y="27"/>
                    <a:pt x="80" y="27"/>
                    <a:pt x="79" y="28"/>
                  </a:cubicBezTo>
                  <a:cubicBezTo>
                    <a:pt x="77" y="29"/>
                    <a:pt x="74" y="30"/>
                    <a:pt x="72" y="31"/>
                  </a:cubicBezTo>
                  <a:cubicBezTo>
                    <a:pt x="69" y="32"/>
                    <a:pt x="67" y="32"/>
                    <a:pt x="64" y="33"/>
                  </a:cubicBezTo>
                  <a:cubicBezTo>
                    <a:pt x="61" y="35"/>
                    <a:pt x="58" y="36"/>
                    <a:pt x="55" y="37"/>
                  </a:cubicBezTo>
                  <a:cubicBezTo>
                    <a:pt x="52" y="38"/>
                    <a:pt x="50" y="39"/>
                    <a:pt x="47" y="40"/>
                  </a:cubicBezTo>
                  <a:cubicBezTo>
                    <a:pt x="36" y="45"/>
                    <a:pt x="25" y="48"/>
                    <a:pt x="15" y="53"/>
                  </a:cubicBezTo>
                  <a:cubicBezTo>
                    <a:pt x="14" y="54"/>
                    <a:pt x="14" y="54"/>
                    <a:pt x="14" y="54"/>
                  </a:cubicBezTo>
                  <a:moveTo>
                    <a:pt x="9" y="42"/>
                  </a:moveTo>
                  <a:cubicBezTo>
                    <a:pt x="11" y="41"/>
                    <a:pt x="14" y="40"/>
                    <a:pt x="16" y="38"/>
                  </a:cubicBezTo>
                  <a:cubicBezTo>
                    <a:pt x="21" y="36"/>
                    <a:pt x="26" y="33"/>
                    <a:pt x="31" y="31"/>
                  </a:cubicBezTo>
                  <a:cubicBezTo>
                    <a:pt x="35" y="29"/>
                    <a:pt x="39" y="26"/>
                    <a:pt x="43" y="24"/>
                  </a:cubicBezTo>
                  <a:cubicBezTo>
                    <a:pt x="44" y="24"/>
                    <a:pt x="45" y="25"/>
                    <a:pt x="45" y="25"/>
                  </a:cubicBezTo>
                  <a:cubicBezTo>
                    <a:pt x="42" y="27"/>
                    <a:pt x="38" y="28"/>
                    <a:pt x="35" y="30"/>
                  </a:cubicBezTo>
                  <a:cubicBezTo>
                    <a:pt x="26" y="34"/>
                    <a:pt x="17" y="38"/>
                    <a:pt x="9" y="42"/>
                  </a:cubicBezTo>
                  <a:moveTo>
                    <a:pt x="6" y="43"/>
                  </a:moveTo>
                  <a:cubicBezTo>
                    <a:pt x="7" y="42"/>
                    <a:pt x="7" y="40"/>
                    <a:pt x="8" y="38"/>
                  </a:cubicBezTo>
                  <a:cubicBezTo>
                    <a:pt x="11" y="38"/>
                    <a:pt x="13" y="37"/>
                    <a:pt x="15" y="35"/>
                  </a:cubicBezTo>
                  <a:cubicBezTo>
                    <a:pt x="20" y="33"/>
                    <a:pt x="25" y="31"/>
                    <a:pt x="29" y="29"/>
                  </a:cubicBezTo>
                  <a:cubicBezTo>
                    <a:pt x="33" y="27"/>
                    <a:pt x="38" y="25"/>
                    <a:pt x="42" y="24"/>
                  </a:cubicBezTo>
                  <a:cubicBezTo>
                    <a:pt x="43" y="24"/>
                    <a:pt x="43" y="24"/>
                    <a:pt x="43" y="24"/>
                  </a:cubicBezTo>
                  <a:cubicBezTo>
                    <a:pt x="31" y="30"/>
                    <a:pt x="18" y="37"/>
                    <a:pt x="6" y="43"/>
                  </a:cubicBezTo>
                  <a:moveTo>
                    <a:pt x="52" y="24"/>
                  </a:moveTo>
                  <a:cubicBezTo>
                    <a:pt x="51" y="24"/>
                    <a:pt x="50" y="24"/>
                    <a:pt x="49" y="24"/>
                  </a:cubicBezTo>
                  <a:cubicBezTo>
                    <a:pt x="50" y="23"/>
                    <a:pt x="51" y="23"/>
                    <a:pt x="52" y="22"/>
                  </a:cubicBezTo>
                  <a:cubicBezTo>
                    <a:pt x="52" y="23"/>
                    <a:pt x="52" y="23"/>
                    <a:pt x="52" y="23"/>
                  </a:cubicBezTo>
                  <a:cubicBezTo>
                    <a:pt x="52" y="24"/>
                    <a:pt x="52" y="24"/>
                    <a:pt x="52" y="24"/>
                  </a:cubicBezTo>
                  <a:moveTo>
                    <a:pt x="5" y="55"/>
                  </a:moveTo>
                  <a:cubicBezTo>
                    <a:pt x="5" y="55"/>
                    <a:pt x="8" y="54"/>
                    <a:pt x="9" y="53"/>
                  </a:cubicBezTo>
                  <a:cubicBezTo>
                    <a:pt x="10" y="52"/>
                    <a:pt x="12" y="51"/>
                    <a:pt x="14" y="50"/>
                  </a:cubicBezTo>
                  <a:cubicBezTo>
                    <a:pt x="18" y="47"/>
                    <a:pt x="23" y="45"/>
                    <a:pt x="27" y="43"/>
                  </a:cubicBezTo>
                  <a:cubicBezTo>
                    <a:pt x="36" y="39"/>
                    <a:pt x="44" y="35"/>
                    <a:pt x="53" y="31"/>
                  </a:cubicBezTo>
                  <a:cubicBezTo>
                    <a:pt x="57" y="29"/>
                    <a:pt x="62" y="27"/>
                    <a:pt x="67" y="26"/>
                  </a:cubicBezTo>
                  <a:cubicBezTo>
                    <a:pt x="70" y="24"/>
                    <a:pt x="73" y="23"/>
                    <a:pt x="77" y="21"/>
                  </a:cubicBezTo>
                  <a:cubicBezTo>
                    <a:pt x="77" y="21"/>
                    <a:pt x="78" y="22"/>
                    <a:pt x="78" y="22"/>
                  </a:cubicBezTo>
                  <a:cubicBezTo>
                    <a:pt x="79" y="23"/>
                    <a:pt x="80" y="23"/>
                    <a:pt x="81" y="24"/>
                  </a:cubicBezTo>
                  <a:cubicBezTo>
                    <a:pt x="78" y="25"/>
                    <a:pt x="75" y="26"/>
                    <a:pt x="72" y="27"/>
                  </a:cubicBezTo>
                  <a:cubicBezTo>
                    <a:pt x="71" y="28"/>
                    <a:pt x="71" y="28"/>
                    <a:pt x="70" y="28"/>
                  </a:cubicBezTo>
                  <a:cubicBezTo>
                    <a:pt x="65" y="30"/>
                    <a:pt x="61" y="31"/>
                    <a:pt x="57" y="33"/>
                  </a:cubicBezTo>
                  <a:cubicBezTo>
                    <a:pt x="48" y="36"/>
                    <a:pt x="38" y="40"/>
                    <a:pt x="29" y="44"/>
                  </a:cubicBezTo>
                  <a:cubicBezTo>
                    <a:pt x="25" y="45"/>
                    <a:pt x="22" y="47"/>
                    <a:pt x="18" y="49"/>
                  </a:cubicBezTo>
                  <a:cubicBezTo>
                    <a:pt x="14" y="51"/>
                    <a:pt x="10" y="53"/>
                    <a:pt x="6" y="55"/>
                  </a:cubicBezTo>
                  <a:cubicBezTo>
                    <a:pt x="5" y="55"/>
                    <a:pt x="5" y="55"/>
                    <a:pt x="5" y="55"/>
                  </a:cubicBezTo>
                  <a:moveTo>
                    <a:pt x="64" y="26"/>
                  </a:moveTo>
                  <a:cubicBezTo>
                    <a:pt x="65" y="26"/>
                    <a:pt x="67" y="25"/>
                    <a:pt x="68" y="24"/>
                  </a:cubicBezTo>
                  <a:cubicBezTo>
                    <a:pt x="70" y="24"/>
                    <a:pt x="72" y="23"/>
                    <a:pt x="73" y="22"/>
                  </a:cubicBezTo>
                  <a:cubicBezTo>
                    <a:pt x="74" y="22"/>
                    <a:pt x="76" y="21"/>
                    <a:pt x="76" y="21"/>
                  </a:cubicBezTo>
                  <a:cubicBezTo>
                    <a:pt x="76" y="21"/>
                    <a:pt x="76" y="21"/>
                    <a:pt x="76" y="21"/>
                  </a:cubicBezTo>
                  <a:cubicBezTo>
                    <a:pt x="76" y="21"/>
                    <a:pt x="76" y="21"/>
                    <a:pt x="75" y="21"/>
                  </a:cubicBezTo>
                  <a:cubicBezTo>
                    <a:pt x="72" y="24"/>
                    <a:pt x="68" y="25"/>
                    <a:pt x="64" y="26"/>
                  </a:cubicBezTo>
                  <a:moveTo>
                    <a:pt x="9" y="37"/>
                  </a:moveTo>
                  <a:cubicBezTo>
                    <a:pt x="9" y="37"/>
                    <a:pt x="9" y="37"/>
                    <a:pt x="9" y="37"/>
                  </a:cubicBezTo>
                  <a:cubicBezTo>
                    <a:pt x="11" y="36"/>
                    <a:pt x="14" y="34"/>
                    <a:pt x="16" y="33"/>
                  </a:cubicBezTo>
                  <a:cubicBezTo>
                    <a:pt x="20" y="30"/>
                    <a:pt x="24" y="29"/>
                    <a:pt x="28" y="27"/>
                  </a:cubicBezTo>
                  <a:cubicBezTo>
                    <a:pt x="32" y="25"/>
                    <a:pt x="36" y="22"/>
                    <a:pt x="41" y="20"/>
                  </a:cubicBezTo>
                  <a:cubicBezTo>
                    <a:pt x="37" y="22"/>
                    <a:pt x="33" y="24"/>
                    <a:pt x="29" y="26"/>
                  </a:cubicBezTo>
                  <a:cubicBezTo>
                    <a:pt x="25" y="29"/>
                    <a:pt x="21" y="31"/>
                    <a:pt x="17" y="33"/>
                  </a:cubicBezTo>
                  <a:cubicBezTo>
                    <a:pt x="15" y="34"/>
                    <a:pt x="12" y="36"/>
                    <a:pt x="10" y="37"/>
                  </a:cubicBezTo>
                  <a:cubicBezTo>
                    <a:pt x="9" y="37"/>
                    <a:pt x="9" y="37"/>
                    <a:pt x="9" y="37"/>
                  </a:cubicBezTo>
                  <a:moveTo>
                    <a:pt x="49" y="23"/>
                  </a:moveTo>
                  <a:cubicBezTo>
                    <a:pt x="48" y="23"/>
                    <a:pt x="47" y="23"/>
                    <a:pt x="46" y="23"/>
                  </a:cubicBezTo>
                  <a:cubicBezTo>
                    <a:pt x="48" y="22"/>
                    <a:pt x="50" y="20"/>
                    <a:pt x="52" y="19"/>
                  </a:cubicBezTo>
                  <a:cubicBezTo>
                    <a:pt x="52" y="20"/>
                    <a:pt x="52" y="21"/>
                    <a:pt x="52" y="22"/>
                  </a:cubicBezTo>
                  <a:cubicBezTo>
                    <a:pt x="51" y="22"/>
                    <a:pt x="50" y="23"/>
                    <a:pt x="49" y="23"/>
                  </a:cubicBezTo>
                  <a:moveTo>
                    <a:pt x="45" y="23"/>
                  </a:moveTo>
                  <a:cubicBezTo>
                    <a:pt x="45" y="22"/>
                    <a:pt x="45" y="22"/>
                    <a:pt x="45" y="22"/>
                  </a:cubicBezTo>
                  <a:cubicBezTo>
                    <a:pt x="47" y="21"/>
                    <a:pt x="50" y="20"/>
                    <a:pt x="53" y="18"/>
                  </a:cubicBezTo>
                  <a:cubicBezTo>
                    <a:pt x="53" y="19"/>
                    <a:pt x="53" y="19"/>
                    <a:pt x="53" y="19"/>
                  </a:cubicBezTo>
                  <a:cubicBezTo>
                    <a:pt x="50" y="20"/>
                    <a:pt x="48" y="21"/>
                    <a:pt x="45" y="23"/>
                  </a:cubicBezTo>
                  <a:moveTo>
                    <a:pt x="63" y="22"/>
                  </a:moveTo>
                  <a:cubicBezTo>
                    <a:pt x="63" y="22"/>
                    <a:pt x="64" y="22"/>
                    <a:pt x="64" y="22"/>
                  </a:cubicBezTo>
                  <a:cubicBezTo>
                    <a:pt x="65" y="21"/>
                    <a:pt x="65" y="21"/>
                    <a:pt x="65" y="21"/>
                  </a:cubicBezTo>
                  <a:cubicBezTo>
                    <a:pt x="66" y="21"/>
                    <a:pt x="68" y="20"/>
                    <a:pt x="69" y="19"/>
                  </a:cubicBezTo>
                  <a:cubicBezTo>
                    <a:pt x="70" y="19"/>
                    <a:pt x="70" y="19"/>
                    <a:pt x="70" y="18"/>
                  </a:cubicBezTo>
                  <a:cubicBezTo>
                    <a:pt x="70" y="18"/>
                    <a:pt x="70" y="18"/>
                    <a:pt x="70" y="18"/>
                  </a:cubicBezTo>
                  <a:cubicBezTo>
                    <a:pt x="72" y="19"/>
                    <a:pt x="74" y="20"/>
                    <a:pt x="76" y="21"/>
                  </a:cubicBezTo>
                  <a:cubicBezTo>
                    <a:pt x="65" y="25"/>
                    <a:pt x="54" y="30"/>
                    <a:pt x="43" y="34"/>
                  </a:cubicBezTo>
                  <a:cubicBezTo>
                    <a:pt x="32" y="38"/>
                    <a:pt x="22" y="43"/>
                    <a:pt x="12" y="48"/>
                  </a:cubicBezTo>
                  <a:cubicBezTo>
                    <a:pt x="10" y="49"/>
                    <a:pt x="7" y="50"/>
                    <a:pt x="5" y="52"/>
                  </a:cubicBezTo>
                  <a:cubicBezTo>
                    <a:pt x="7" y="50"/>
                    <a:pt x="9" y="49"/>
                    <a:pt x="12" y="47"/>
                  </a:cubicBezTo>
                  <a:cubicBezTo>
                    <a:pt x="17" y="44"/>
                    <a:pt x="22" y="42"/>
                    <a:pt x="27" y="39"/>
                  </a:cubicBezTo>
                  <a:cubicBezTo>
                    <a:pt x="36" y="35"/>
                    <a:pt x="46" y="31"/>
                    <a:pt x="56" y="26"/>
                  </a:cubicBezTo>
                  <a:cubicBezTo>
                    <a:pt x="59" y="26"/>
                    <a:pt x="63" y="25"/>
                    <a:pt x="67" y="23"/>
                  </a:cubicBezTo>
                  <a:cubicBezTo>
                    <a:pt x="68" y="23"/>
                    <a:pt x="68" y="21"/>
                    <a:pt x="67" y="21"/>
                  </a:cubicBezTo>
                  <a:cubicBezTo>
                    <a:pt x="67" y="21"/>
                    <a:pt x="67" y="21"/>
                    <a:pt x="67" y="21"/>
                  </a:cubicBezTo>
                  <a:cubicBezTo>
                    <a:pt x="65" y="22"/>
                    <a:pt x="64" y="22"/>
                    <a:pt x="63" y="22"/>
                  </a:cubicBezTo>
                  <a:moveTo>
                    <a:pt x="9" y="35"/>
                  </a:moveTo>
                  <a:cubicBezTo>
                    <a:pt x="10" y="34"/>
                    <a:pt x="11" y="33"/>
                    <a:pt x="11" y="32"/>
                  </a:cubicBezTo>
                  <a:cubicBezTo>
                    <a:pt x="17" y="30"/>
                    <a:pt x="23" y="27"/>
                    <a:pt x="28" y="24"/>
                  </a:cubicBezTo>
                  <a:cubicBezTo>
                    <a:pt x="32" y="22"/>
                    <a:pt x="35" y="21"/>
                    <a:pt x="38" y="19"/>
                  </a:cubicBezTo>
                  <a:cubicBezTo>
                    <a:pt x="40" y="19"/>
                    <a:pt x="41" y="18"/>
                    <a:pt x="42" y="17"/>
                  </a:cubicBezTo>
                  <a:cubicBezTo>
                    <a:pt x="31" y="23"/>
                    <a:pt x="20" y="29"/>
                    <a:pt x="9" y="35"/>
                  </a:cubicBezTo>
                  <a:moveTo>
                    <a:pt x="55" y="22"/>
                  </a:moveTo>
                  <a:cubicBezTo>
                    <a:pt x="55" y="21"/>
                    <a:pt x="55" y="21"/>
                    <a:pt x="55" y="21"/>
                  </a:cubicBezTo>
                  <a:cubicBezTo>
                    <a:pt x="58" y="20"/>
                    <a:pt x="60" y="19"/>
                    <a:pt x="63" y="17"/>
                  </a:cubicBezTo>
                  <a:cubicBezTo>
                    <a:pt x="60" y="19"/>
                    <a:pt x="58" y="20"/>
                    <a:pt x="55" y="22"/>
                  </a:cubicBezTo>
                  <a:moveTo>
                    <a:pt x="55" y="24"/>
                  </a:moveTo>
                  <a:cubicBezTo>
                    <a:pt x="55" y="23"/>
                    <a:pt x="55" y="23"/>
                    <a:pt x="55" y="23"/>
                  </a:cubicBezTo>
                  <a:cubicBezTo>
                    <a:pt x="58" y="21"/>
                    <a:pt x="62" y="19"/>
                    <a:pt x="65" y="17"/>
                  </a:cubicBezTo>
                  <a:cubicBezTo>
                    <a:pt x="65" y="16"/>
                    <a:pt x="65" y="16"/>
                    <a:pt x="65" y="16"/>
                  </a:cubicBezTo>
                  <a:cubicBezTo>
                    <a:pt x="67" y="17"/>
                    <a:pt x="68" y="17"/>
                    <a:pt x="70" y="18"/>
                  </a:cubicBezTo>
                  <a:cubicBezTo>
                    <a:pt x="68" y="19"/>
                    <a:pt x="66" y="20"/>
                    <a:pt x="64" y="21"/>
                  </a:cubicBezTo>
                  <a:cubicBezTo>
                    <a:pt x="63" y="22"/>
                    <a:pt x="61" y="23"/>
                    <a:pt x="59" y="23"/>
                  </a:cubicBezTo>
                  <a:cubicBezTo>
                    <a:pt x="58" y="24"/>
                    <a:pt x="56" y="24"/>
                    <a:pt x="55" y="24"/>
                  </a:cubicBezTo>
                  <a:moveTo>
                    <a:pt x="55" y="17"/>
                  </a:moveTo>
                  <a:cubicBezTo>
                    <a:pt x="55" y="17"/>
                    <a:pt x="55" y="17"/>
                    <a:pt x="55" y="17"/>
                  </a:cubicBezTo>
                  <a:cubicBezTo>
                    <a:pt x="55" y="17"/>
                    <a:pt x="56" y="16"/>
                    <a:pt x="57" y="16"/>
                  </a:cubicBezTo>
                  <a:cubicBezTo>
                    <a:pt x="56" y="16"/>
                    <a:pt x="55" y="17"/>
                    <a:pt x="55" y="17"/>
                  </a:cubicBezTo>
                  <a:moveTo>
                    <a:pt x="16" y="26"/>
                  </a:moveTo>
                  <a:cubicBezTo>
                    <a:pt x="20" y="23"/>
                    <a:pt x="25" y="20"/>
                    <a:pt x="30" y="18"/>
                  </a:cubicBezTo>
                  <a:cubicBezTo>
                    <a:pt x="33" y="17"/>
                    <a:pt x="35" y="16"/>
                    <a:pt x="38" y="16"/>
                  </a:cubicBezTo>
                  <a:cubicBezTo>
                    <a:pt x="36" y="17"/>
                    <a:pt x="34" y="18"/>
                    <a:pt x="32" y="19"/>
                  </a:cubicBezTo>
                  <a:cubicBezTo>
                    <a:pt x="27" y="21"/>
                    <a:pt x="22" y="24"/>
                    <a:pt x="16" y="26"/>
                  </a:cubicBezTo>
                  <a:moveTo>
                    <a:pt x="58" y="16"/>
                  </a:moveTo>
                  <a:cubicBezTo>
                    <a:pt x="58" y="16"/>
                    <a:pt x="58" y="16"/>
                    <a:pt x="58" y="16"/>
                  </a:cubicBezTo>
                  <a:cubicBezTo>
                    <a:pt x="58" y="16"/>
                    <a:pt x="58" y="16"/>
                    <a:pt x="58" y="16"/>
                  </a:cubicBezTo>
                  <a:moveTo>
                    <a:pt x="55" y="21"/>
                  </a:moveTo>
                  <a:cubicBezTo>
                    <a:pt x="55" y="20"/>
                    <a:pt x="55" y="19"/>
                    <a:pt x="55" y="18"/>
                  </a:cubicBezTo>
                  <a:cubicBezTo>
                    <a:pt x="56" y="17"/>
                    <a:pt x="58" y="16"/>
                    <a:pt x="59" y="15"/>
                  </a:cubicBezTo>
                  <a:cubicBezTo>
                    <a:pt x="59" y="15"/>
                    <a:pt x="59" y="15"/>
                    <a:pt x="59" y="15"/>
                  </a:cubicBezTo>
                  <a:cubicBezTo>
                    <a:pt x="61" y="15"/>
                    <a:pt x="63" y="16"/>
                    <a:pt x="64" y="16"/>
                  </a:cubicBezTo>
                  <a:cubicBezTo>
                    <a:pt x="61" y="18"/>
                    <a:pt x="58" y="19"/>
                    <a:pt x="55" y="21"/>
                  </a:cubicBezTo>
                  <a:moveTo>
                    <a:pt x="16" y="27"/>
                  </a:moveTo>
                  <a:cubicBezTo>
                    <a:pt x="21" y="24"/>
                    <a:pt x="27" y="22"/>
                    <a:pt x="32" y="19"/>
                  </a:cubicBezTo>
                  <a:cubicBezTo>
                    <a:pt x="34" y="18"/>
                    <a:pt x="37" y="17"/>
                    <a:pt x="39" y="16"/>
                  </a:cubicBezTo>
                  <a:cubicBezTo>
                    <a:pt x="40" y="16"/>
                    <a:pt x="41" y="15"/>
                    <a:pt x="41" y="15"/>
                  </a:cubicBezTo>
                  <a:cubicBezTo>
                    <a:pt x="42" y="15"/>
                    <a:pt x="42" y="15"/>
                    <a:pt x="42" y="15"/>
                  </a:cubicBezTo>
                  <a:cubicBezTo>
                    <a:pt x="40" y="16"/>
                    <a:pt x="39" y="16"/>
                    <a:pt x="38" y="17"/>
                  </a:cubicBezTo>
                  <a:cubicBezTo>
                    <a:pt x="29" y="21"/>
                    <a:pt x="21" y="24"/>
                    <a:pt x="14" y="29"/>
                  </a:cubicBezTo>
                  <a:cubicBezTo>
                    <a:pt x="14" y="29"/>
                    <a:pt x="15" y="28"/>
                    <a:pt x="16" y="27"/>
                  </a:cubicBezTo>
                  <a:cubicBezTo>
                    <a:pt x="16" y="27"/>
                    <a:pt x="16" y="27"/>
                    <a:pt x="16" y="27"/>
                  </a:cubicBezTo>
                  <a:moveTo>
                    <a:pt x="8" y="38"/>
                  </a:moveTo>
                  <a:cubicBezTo>
                    <a:pt x="8" y="38"/>
                    <a:pt x="8" y="38"/>
                    <a:pt x="8" y="38"/>
                  </a:cubicBezTo>
                  <a:cubicBezTo>
                    <a:pt x="9" y="37"/>
                    <a:pt x="10" y="37"/>
                    <a:pt x="10" y="37"/>
                  </a:cubicBezTo>
                  <a:cubicBezTo>
                    <a:pt x="12" y="37"/>
                    <a:pt x="13" y="36"/>
                    <a:pt x="15" y="35"/>
                  </a:cubicBezTo>
                  <a:cubicBezTo>
                    <a:pt x="19" y="32"/>
                    <a:pt x="24" y="30"/>
                    <a:pt x="28" y="28"/>
                  </a:cubicBezTo>
                  <a:cubicBezTo>
                    <a:pt x="37" y="23"/>
                    <a:pt x="45" y="19"/>
                    <a:pt x="53" y="15"/>
                  </a:cubicBezTo>
                  <a:cubicBezTo>
                    <a:pt x="53" y="16"/>
                    <a:pt x="53" y="17"/>
                    <a:pt x="53" y="17"/>
                  </a:cubicBezTo>
                  <a:cubicBezTo>
                    <a:pt x="51" y="18"/>
                    <a:pt x="49" y="19"/>
                    <a:pt x="48" y="20"/>
                  </a:cubicBezTo>
                  <a:cubicBezTo>
                    <a:pt x="46" y="21"/>
                    <a:pt x="45" y="21"/>
                    <a:pt x="44" y="22"/>
                  </a:cubicBezTo>
                  <a:cubicBezTo>
                    <a:pt x="43" y="22"/>
                    <a:pt x="43" y="21"/>
                    <a:pt x="42" y="21"/>
                  </a:cubicBezTo>
                  <a:cubicBezTo>
                    <a:pt x="42" y="21"/>
                    <a:pt x="42" y="21"/>
                    <a:pt x="42" y="21"/>
                  </a:cubicBezTo>
                  <a:cubicBezTo>
                    <a:pt x="41" y="21"/>
                    <a:pt x="40" y="23"/>
                    <a:pt x="41" y="23"/>
                  </a:cubicBezTo>
                  <a:cubicBezTo>
                    <a:pt x="41" y="23"/>
                    <a:pt x="41" y="23"/>
                    <a:pt x="41" y="23"/>
                  </a:cubicBezTo>
                  <a:cubicBezTo>
                    <a:pt x="39" y="24"/>
                    <a:pt x="37" y="25"/>
                    <a:pt x="34" y="26"/>
                  </a:cubicBezTo>
                  <a:cubicBezTo>
                    <a:pt x="30" y="28"/>
                    <a:pt x="26" y="30"/>
                    <a:pt x="21" y="32"/>
                  </a:cubicBezTo>
                  <a:cubicBezTo>
                    <a:pt x="17" y="34"/>
                    <a:pt x="13" y="37"/>
                    <a:pt x="8" y="38"/>
                  </a:cubicBezTo>
                  <a:cubicBezTo>
                    <a:pt x="8" y="38"/>
                    <a:pt x="8" y="38"/>
                    <a:pt x="8" y="38"/>
                  </a:cubicBezTo>
                  <a:moveTo>
                    <a:pt x="55" y="16"/>
                  </a:moveTo>
                  <a:cubicBezTo>
                    <a:pt x="55" y="16"/>
                    <a:pt x="55" y="15"/>
                    <a:pt x="55" y="15"/>
                  </a:cubicBezTo>
                  <a:cubicBezTo>
                    <a:pt x="56" y="15"/>
                    <a:pt x="57" y="15"/>
                    <a:pt x="58" y="15"/>
                  </a:cubicBezTo>
                  <a:cubicBezTo>
                    <a:pt x="57" y="15"/>
                    <a:pt x="56" y="16"/>
                    <a:pt x="55" y="16"/>
                  </a:cubicBezTo>
                  <a:moveTo>
                    <a:pt x="12" y="31"/>
                  </a:moveTo>
                  <a:cubicBezTo>
                    <a:pt x="12" y="31"/>
                    <a:pt x="12" y="31"/>
                    <a:pt x="12" y="31"/>
                  </a:cubicBezTo>
                  <a:cubicBezTo>
                    <a:pt x="14" y="30"/>
                    <a:pt x="15" y="29"/>
                    <a:pt x="16" y="28"/>
                  </a:cubicBezTo>
                  <a:cubicBezTo>
                    <a:pt x="19" y="27"/>
                    <a:pt x="22" y="25"/>
                    <a:pt x="25" y="23"/>
                  </a:cubicBezTo>
                  <a:cubicBezTo>
                    <a:pt x="31" y="20"/>
                    <a:pt x="37" y="18"/>
                    <a:pt x="43" y="15"/>
                  </a:cubicBezTo>
                  <a:cubicBezTo>
                    <a:pt x="45" y="15"/>
                    <a:pt x="46" y="15"/>
                    <a:pt x="47" y="15"/>
                  </a:cubicBezTo>
                  <a:cubicBezTo>
                    <a:pt x="36" y="19"/>
                    <a:pt x="24" y="26"/>
                    <a:pt x="13" y="31"/>
                  </a:cubicBezTo>
                  <a:cubicBezTo>
                    <a:pt x="13" y="31"/>
                    <a:pt x="12" y="31"/>
                    <a:pt x="12" y="31"/>
                  </a:cubicBezTo>
                  <a:moveTo>
                    <a:pt x="9" y="37"/>
                  </a:moveTo>
                  <a:cubicBezTo>
                    <a:pt x="9" y="36"/>
                    <a:pt x="9" y="36"/>
                    <a:pt x="9" y="36"/>
                  </a:cubicBezTo>
                  <a:cubicBezTo>
                    <a:pt x="10" y="36"/>
                    <a:pt x="10" y="36"/>
                    <a:pt x="10" y="36"/>
                  </a:cubicBezTo>
                  <a:cubicBezTo>
                    <a:pt x="11" y="35"/>
                    <a:pt x="13" y="34"/>
                    <a:pt x="15" y="33"/>
                  </a:cubicBezTo>
                  <a:cubicBezTo>
                    <a:pt x="18" y="30"/>
                    <a:pt x="22" y="29"/>
                    <a:pt x="26" y="27"/>
                  </a:cubicBezTo>
                  <a:cubicBezTo>
                    <a:pt x="33" y="22"/>
                    <a:pt x="41" y="18"/>
                    <a:pt x="49" y="15"/>
                  </a:cubicBezTo>
                  <a:cubicBezTo>
                    <a:pt x="50" y="15"/>
                    <a:pt x="50" y="15"/>
                    <a:pt x="51" y="15"/>
                  </a:cubicBezTo>
                  <a:cubicBezTo>
                    <a:pt x="51" y="15"/>
                    <a:pt x="52" y="15"/>
                    <a:pt x="52" y="15"/>
                  </a:cubicBezTo>
                  <a:cubicBezTo>
                    <a:pt x="52" y="15"/>
                    <a:pt x="52" y="15"/>
                    <a:pt x="52" y="15"/>
                  </a:cubicBezTo>
                  <a:cubicBezTo>
                    <a:pt x="38" y="21"/>
                    <a:pt x="24" y="28"/>
                    <a:pt x="11" y="35"/>
                  </a:cubicBezTo>
                  <a:cubicBezTo>
                    <a:pt x="11" y="36"/>
                    <a:pt x="9" y="36"/>
                    <a:pt x="9" y="37"/>
                  </a:cubicBezTo>
                  <a:moveTo>
                    <a:pt x="63" y="0"/>
                  </a:moveTo>
                  <a:cubicBezTo>
                    <a:pt x="63" y="0"/>
                    <a:pt x="63" y="0"/>
                    <a:pt x="63" y="0"/>
                  </a:cubicBezTo>
                  <a:cubicBezTo>
                    <a:pt x="58" y="3"/>
                    <a:pt x="55" y="7"/>
                    <a:pt x="54" y="13"/>
                  </a:cubicBezTo>
                  <a:cubicBezTo>
                    <a:pt x="52" y="12"/>
                    <a:pt x="51" y="12"/>
                    <a:pt x="50" y="12"/>
                  </a:cubicBezTo>
                  <a:cubicBezTo>
                    <a:pt x="50" y="12"/>
                    <a:pt x="50" y="12"/>
                    <a:pt x="50" y="12"/>
                  </a:cubicBezTo>
                  <a:cubicBezTo>
                    <a:pt x="35" y="13"/>
                    <a:pt x="19" y="18"/>
                    <a:pt x="10" y="30"/>
                  </a:cubicBezTo>
                  <a:cubicBezTo>
                    <a:pt x="1" y="42"/>
                    <a:pt x="0" y="59"/>
                    <a:pt x="6" y="72"/>
                  </a:cubicBezTo>
                  <a:cubicBezTo>
                    <a:pt x="10" y="80"/>
                    <a:pt x="16" y="87"/>
                    <a:pt x="23" y="92"/>
                  </a:cubicBezTo>
                  <a:cubicBezTo>
                    <a:pt x="27" y="95"/>
                    <a:pt x="31" y="97"/>
                    <a:pt x="36" y="97"/>
                  </a:cubicBezTo>
                  <a:cubicBezTo>
                    <a:pt x="39" y="97"/>
                    <a:pt x="43" y="96"/>
                    <a:pt x="46" y="95"/>
                  </a:cubicBezTo>
                  <a:cubicBezTo>
                    <a:pt x="46" y="96"/>
                    <a:pt x="45" y="98"/>
                    <a:pt x="44" y="99"/>
                  </a:cubicBezTo>
                  <a:cubicBezTo>
                    <a:pt x="44" y="100"/>
                    <a:pt x="45" y="101"/>
                    <a:pt x="45" y="101"/>
                  </a:cubicBezTo>
                  <a:cubicBezTo>
                    <a:pt x="46" y="101"/>
                    <a:pt x="46" y="101"/>
                    <a:pt x="46" y="100"/>
                  </a:cubicBezTo>
                  <a:cubicBezTo>
                    <a:pt x="47" y="100"/>
                    <a:pt x="47" y="99"/>
                    <a:pt x="47" y="99"/>
                  </a:cubicBezTo>
                  <a:cubicBezTo>
                    <a:pt x="47" y="99"/>
                    <a:pt x="47" y="99"/>
                    <a:pt x="47" y="99"/>
                  </a:cubicBezTo>
                  <a:cubicBezTo>
                    <a:pt x="47" y="100"/>
                    <a:pt x="48" y="100"/>
                    <a:pt x="48" y="100"/>
                  </a:cubicBezTo>
                  <a:cubicBezTo>
                    <a:pt x="49" y="100"/>
                    <a:pt x="49" y="100"/>
                    <a:pt x="49" y="99"/>
                  </a:cubicBezTo>
                  <a:cubicBezTo>
                    <a:pt x="49" y="99"/>
                    <a:pt x="49" y="99"/>
                    <a:pt x="49" y="99"/>
                  </a:cubicBezTo>
                  <a:cubicBezTo>
                    <a:pt x="50" y="99"/>
                    <a:pt x="50" y="99"/>
                    <a:pt x="50" y="99"/>
                  </a:cubicBezTo>
                  <a:cubicBezTo>
                    <a:pt x="51" y="99"/>
                    <a:pt x="51" y="99"/>
                    <a:pt x="51" y="98"/>
                  </a:cubicBezTo>
                  <a:cubicBezTo>
                    <a:pt x="51" y="97"/>
                    <a:pt x="51" y="97"/>
                    <a:pt x="51" y="97"/>
                  </a:cubicBezTo>
                  <a:cubicBezTo>
                    <a:pt x="52" y="97"/>
                    <a:pt x="53" y="96"/>
                    <a:pt x="52" y="96"/>
                  </a:cubicBezTo>
                  <a:cubicBezTo>
                    <a:pt x="56" y="98"/>
                    <a:pt x="61" y="99"/>
                    <a:pt x="66" y="99"/>
                  </a:cubicBezTo>
                  <a:cubicBezTo>
                    <a:pt x="68" y="99"/>
                    <a:pt x="71" y="98"/>
                    <a:pt x="74" y="97"/>
                  </a:cubicBezTo>
                  <a:cubicBezTo>
                    <a:pt x="82" y="94"/>
                    <a:pt x="87" y="87"/>
                    <a:pt x="90" y="79"/>
                  </a:cubicBezTo>
                  <a:cubicBezTo>
                    <a:pt x="97" y="64"/>
                    <a:pt x="97" y="44"/>
                    <a:pt x="89" y="30"/>
                  </a:cubicBezTo>
                  <a:cubicBezTo>
                    <a:pt x="82" y="19"/>
                    <a:pt x="69" y="14"/>
                    <a:pt x="56" y="13"/>
                  </a:cubicBezTo>
                  <a:cubicBezTo>
                    <a:pt x="57" y="8"/>
                    <a:pt x="60" y="4"/>
                    <a:pt x="64" y="2"/>
                  </a:cubicBezTo>
                  <a:cubicBezTo>
                    <a:pt x="65" y="1"/>
                    <a:pt x="64" y="0"/>
                    <a:pt x="6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4" name="Freeform 33"/>
            <p:cNvSpPr>
              <a:spLocks noEditPoints="1"/>
            </p:cNvSpPr>
            <p:nvPr/>
          </p:nvSpPr>
          <p:spPr bwMode="auto">
            <a:xfrm>
              <a:off x="8427706" y="3338439"/>
              <a:ext cx="411163" cy="428625"/>
            </a:xfrm>
            <a:custGeom>
              <a:avLst/>
              <a:gdLst>
                <a:gd name="T0" fmla="*/ 71 w 97"/>
                <a:gd name="T1" fmla="*/ 96 h 101"/>
                <a:gd name="T2" fmla="*/ 74 w 97"/>
                <a:gd name="T3" fmla="*/ 90 h 101"/>
                <a:gd name="T4" fmla="*/ 83 w 97"/>
                <a:gd name="T5" fmla="*/ 87 h 101"/>
                <a:gd name="T6" fmla="*/ 25 w 97"/>
                <a:gd name="T7" fmla="*/ 92 h 101"/>
                <a:gd name="T8" fmla="*/ 26 w 97"/>
                <a:gd name="T9" fmla="*/ 93 h 101"/>
                <a:gd name="T10" fmla="*/ 84 w 97"/>
                <a:gd name="T11" fmla="*/ 81 h 101"/>
                <a:gd name="T12" fmla="*/ 88 w 97"/>
                <a:gd name="T13" fmla="*/ 78 h 101"/>
                <a:gd name="T14" fmla="*/ 16 w 97"/>
                <a:gd name="T15" fmla="*/ 85 h 101"/>
                <a:gd name="T16" fmla="*/ 90 w 97"/>
                <a:gd name="T17" fmla="*/ 71 h 101"/>
                <a:gd name="T18" fmla="*/ 48 w 97"/>
                <a:gd name="T19" fmla="*/ 92 h 101"/>
                <a:gd name="T20" fmla="*/ 90 w 97"/>
                <a:gd name="T21" fmla="*/ 70 h 101"/>
                <a:gd name="T22" fmla="*/ 31 w 97"/>
                <a:gd name="T23" fmla="*/ 75 h 101"/>
                <a:gd name="T24" fmla="*/ 90 w 97"/>
                <a:gd name="T25" fmla="*/ 69 h 101"/>
                <a:gd name="T26" fmla="*/ 32 w 97"/>
                <a:gd name="T27" fmla="*/ 94 h 101"/>
                <a:gd name="T28" fmla="*/ 28 w 97"/>
                <a:gd name="T29" fmla="*/ 90 h 101"/>
                <a:gd name="T30" fmla="*/ 37 w 97"/>
                <a:gd name="T31" fmla="*/ 87 h 101"/>
                <a:gd name="T32" fmla="*/ 25 w 97"/>
                <a:gd name="T33" fmla="*/ 68 h 101"/>
                <a:gd name="T34" fmla="*/ 76 w 97"/>
                <a:gd name="T35" fmla="*/ 65 h 101"/>
                <a:gd name="T36" fmla="*/ 47 w 97"/>
                <a:gd name="T37" fmla="*/ 79 h 101"/>
                <a:gd name="T38" fmla="*/ 49 w 97"/>
                <a:gd name="T39" fmla="*/ 54 h 101"/>
                <a:gd name="T40" fmla="*/ 55 w 97"/>
                <a:gd name="T41" fmla="*/ 69 h 101"/>
                <a:gd name="T42" fmla="*/ 22 w 97"/>
                <a:gd name="T43" fmla="*/ 86 h 101"/>
                <a:gd name="T44" fmla="*/ 57 w 97"/>
                <a:gd name="T45" fmla="*/ 64 h 101"/>
                <a:gd name="T46" fmla="*/ 6 w 97"/>
                <a:gd name="T47" fmla="*/ 68 h 101"/>
                <a:gd name="T48" fmla="*/ 72 w 97"/>
                <a:gd name="T49" fmla="*/ 52 h 101"/>
                <a:gd name="T50" fmla="*/ 65 w 97"/>
                <a:gd name="T51" fmla="*/ 56 h 101"/>
                <a:gd name="T52" fmla="*/ 13 w 97"/>
                <a:gd name="T53" fmla="*/ 81 h 101"/>
                <a:gd name="T54" fmla="*/ 88 w 97"/>
                <a:gd name="T55" fmla="*/ 46 h 101"/>
                <a:gd name="T56" fmla="*/ 45 w 97"/>
                <a:gd name="T57" fmla="*/ 42 h 101"/>
                <a:gd name="T58" fmla="*/ 47 w 97"/>
                <a:gd name="T59" fmla="*/ 52 h 101"/>
                <a:gd name="T60" fmla="*/ 4 w 97"/>
                <a:gd name="T61" fmla="*/ 58 h 101"/>
                <a:gd name="T62" fmla="*/ 90 w 97"/>
                <a:gd name="T63" fmla="*/ 43 h 101"/>
                <a:gd name="T64" fmla="*/ 84 w 97"/>
                <a:gd name="T65" fmla="*/ 37 h 101"/>
                <a:gd name="T66" fmla="*/ 88 w 97"/>
                <a:gd name="T67" fmla="*/ 35 h 101"/>
                <a:gd name="T68" fmla="*/ 67 w 97"/>
                <a:gd name="T69" fmla="*/ 39 h 101"/>
                <a:gd name="T70" fmla="*/ 84 w 97"/>
                <a:gd name="T71" fmla="*/ 32 h 101"/>
                <a:gd name="T72" fmla="*/ 5 w 97"/>
                <a:gd name="T73" fmla="*/ 64 h 101"/>
                <a:gd name="T74" fmla="*/ 4 w 97"/>
                <a:gd name="T75" fmla="*/ 52 h 101"/>
                <a:gd name="T76" fmla="*/ 18 w 97"/>
                <a:gd name="T77" fmla="*/ 55 h 101"/>
                <a:gd name="T78" fmla="*/ 23 w 97"/>
                <a:gd name="T79" fmla="*/ 39 h 101"/>
                <a:gd name="T80" fmla="*/ 33 w 97"/>
                <a:gd name="T81" fmla="*/ 33 h 101"/>
                <a:gd name="T82" fmla="*/ 71 w 97"/>
                <a:gd name="T83" fmla="*/ 31 h 101"/>
                <a:gd name="T84" fmla="*/ 45 w 97"/>
                <a:gd name="T85" fmla="*/ 25 h 101"/>
                <a:gd name="T86" fmla="*/ 49 w 97"/>
                <a:gd name="T87" fmla="*/ 24 h 101"/>
                <a:gd name="T88" fmla="*/ 77 w 97"/>
                <a:gd name="T89" fmla="*/ 23 h 101"/>
                <a:gd name="T90" fmla="*/ 73 w 97"/>
                <a:gd name="T91" fmla="*/ 23 h 101"/>
                <a:gd name="T92" fmla="*/ 16 w 97"/>
                <a:gd name="T93" fmla="*/ 33 h 101"/>
                <a:gd name="T94" fmla="*/ 52 w 97"/>
                <a:gd name="T95" fmla="*/ 19 h 101"/>
                <a:gd name="T96" fmla="*/ 4 w 97"/>
                <a:gd name="T97" fmla="*/ 52 h 101"/>
                <a:gd name="T98" fmla="*/ 38 w 97"/>
                <a:gd name="T99" fmla="*/ 20 h 101"/>
                <a:gd name="T100" fmla="*/ 69 w 97"/>
                <a:gd name="T101" fmla="*/ 18 h 101"/>
                <a:gd name="T102" fmla="*/ 57 w 97"/>
                <a:gd name="T103" fmla="*/ 16 h 101"/>
                <a:gd name="T104" fmla="*/ 41 w 97"/>
                <a:gd name="T105" fmla="*/ 16 h 101"/>
                <a:gd name="T106" fmla="*/ 52 w 97"/>
                <a:gd name="T107" fmla="*/ 15 h 101"/>
                <a:gd name="T108" fmla="*/ 7 w 97"/>
                <a:gd name="T109" fmla="*/ 38 h 101"/>
                <a:gd name="T110" fmla="*/ 12 w 97"/>
                <a:gd name="T111" fmla="*/ 31 h 101"/>
                <a:gd name="T112" fmla="*/ 10 w 97"/>
                <a:gd name="T113" fmla="*/ 36 h 101"/>
                <a:gd name="T114" fmla="*/ 45 w 97"/>
                <a:gd name="T115" fmla="*/ 96 h 101"/>
                <a:gd name="T116" fmla="*/ 50 w 97"/>
                <a:gd name="T117" fmla="*/ 9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3" y="95"/>
                  </a:moveTo>
                  <a:cubicBezTo>
                    <a:pt x="75" y="94"/>
                    <a:pt x="77" y="93"/>
                    <a:pt x="78" y="92"/>
                  </a:cubicBezTo>
                  <a:cubicBezTo>
                    <a:pt x="78" y="92"/>
                    <a:pt x="77" y="93"/>
                    <a:pt x="76" y="93"/>
                  </a:cubicBezTo>
                  <a:cubicBezTo>
                    <a:pt x="75" y="94"/>
                    <a:pt x="74" y="95"/>
                    <a:pt x="73" y="95"/>
                  </a:cubicBezTo>
                  <a:moveTo>
                    <a:pt x="65" y="97"/>
                  </a:moveTo>
                  <a:cubicBezTo>
                    <a:pt x="70" y="95"/>
                    <a:pt x="74" y="92"/>
                    <a:pt x="79" y="89"/>
                  </a:cubicBezTo>
                  <a:cubicBezTo>
                    <a:pt x="79" y="89"/>
                    <a:pt x="80" y="89"/>
                    <a:pt x="81" y="88"/>
                  </a:cubicBezTo>
                  <a:cubicBezTo>
                    <a:pt x="82" y="88"/>
                    <a:pt x="82" y="87"/>
                    <a:pt x="82" y="87"/>
                  </a:cubicBezTo>
                  <a:cubicBezTo>
                    <a:pt x="82" y="87"/>
                    <a:pt x="82" y="88"/>
                    <a:pt x="82" y="88"/>
                  </a:cubicBezTo>
                  <a:cubicBezTo>
                    <a:pt x="81" y="89"/>
                    <a:pt x="80" y="90"/>
                    <a:pt x="79" y="90"/>
                  </a:cubicBezTo>
                  <a:cubicBezTo>
                    <a:pt x="76" y="92"/>
                    <a:pt x="74" y="94"/>
                    <a:pt x="71" y="96"/>
                  </a:cubicBezTo>
                  <a:cubicBezTo>
                    <a:pt x="71" y="96"/>
                    <a:pt x="71" y="96"/>
                    <a:pt x="71" y="96"/>
                  </a:cubicBezTo>
                  <a:cubicBezTo>
                    <a:pt x="69" y="97"/>
                    <a:pt x="67" y="97"/>
                    <a:pt x="65" y="97"/>
                  </a:cubicBezTo>
                  <a:moveTo>
                    <a:pt x="53" y="94"/>
                  </a:moveTo>
                  <a:cubicBezTo>
                    <a:pt x="52" y="94"/>
                    <a:pt x="51" y="93"/>
                    <a:pt x="50" y="93"/>
                  </a:cubicBezTo>
                  <a:cubicBezTo>
                    <a:pt x="55" y="91"/>
                    <a:pt x="60" y="89"/>
                    <a:pt x="65" y="87"/>
                  </a:cubicBezTo>
                  <a:cubicBezTo>
                    <a:pt x="61" y="89"/>
                    <a:pt x="57" y="92"/>
                    <a:pt x="53" y="94"/>
                  </a:cubicBezTo>
                  <a:moveTo>
                    <a:pt x="63" y="97"/>
                  </a:moveTo>
                  <a:cubicBezTo>
                    <a:pt x="61" y="97"/>
                    <a:pt x="60" y="97"/>
                    <a:pt x="59" y="96"/>
                  </a:cubicBezTo>
                  <a:cubicBezTo>
                    <a:pt x="63" y="95"/>
                    <a:pt x="66" y="93"/>
                    <a:pt x="70" y="91"/>
                  </a:cubicBezTo>
                  <a:cubicBezTo>
                    <a:pt x="73" y="89"/>
                    <a:pt x="76" y="88"/>
                    <a:pt x="80" y="86"/>
                  </a:cubicBezTo>
                  <a:cubicBezTo>
                    <a:pt x="78" y="87"/>
                    <a:pt x="76" y="89"/>
                    <a:pt x="74" y="90"/>
                  </a:cubicBezTo>
                  <a:cubicBezTo>
                    <a:pt x="70" y="92"/>
                    <a:pt x="66" y="94"/>
                    <a:pt x="63" y="97"/>
                  </a:cubicBezTo>
                  <a:moveTo>
                    <a:pt x="57" y="96"/>
                  </a:moveTo>
                  <a:cubicBezTo>
                    <a:pt x="56" y="96"/>
                    <a:pt x="55" y="95"/>
                    <a:pt x="54" y="95"/>
                  </a:cubicBezTo>
                  <a:cubicBezTo>
                    <a:pt x="62" y="91"/>
                    <a:pt x="70" y="87"/>
                    <a:pt x="79" y="83"/>
                  </a:cubicBezTo>
                  <a:cubicBezTo>
                    <a:pt x="77" y="84"/>
                    <a:pt x="76" y="85"/>
                    <a:pt x="74" y="86"/>
                  </a:cubicBezTo>
                  <a:cubicBezTo>
                    <a:pt x="69" y="89"/>
                    <a:pt x="63" y="93"/>
                    <a:pt x="57" y="96"/>
                  </a:cubicBezTo>
                  <a:moveTo>
                    <a:pt x="63" y="97"/>
                  </a:moveTo>
                  <a:cubicBezTo>
                    <a:pt x="63" y="97"/>
                    <a:pt x="63" y="97"/>
                    <a:pt x="63" y="97"/>
                  </a:cubicBezTo>
                  <a:cubicBezTo>
                    <a:pt x="66" y="95"/>
                    <a:pt x="66" y="95"/>
                    <a:pt x="66" y="95"/>
                  </a:cubicBezTo>
                  <a:cubicBezTo>
                    <a:pt x="73" y="91"/>
                    <a:pt x="79" y="87"/>
                    <a:pt x="85" y="83"/>
                  </a:cubicBezTo>
                  <a:cubicBezTo>
                    <a:pt x="85" y="84"/>
                    <a:pt x="84" y="85"/>
                    <a:pt x="83" y="87"/>
                  </a:cubicBezTo>
                  <a:cubicBezTo>
                    <a:pt x="83" y="87"/>
                    <a:pt x="83" y="87"/>
                    <a:pt x="83" y="87"/>
                  </a:cubicBezTo>
                  <a:cubicBezTo>
                    <a:pt x="79" y="88"/>
                    <a:pt x="76" y="91"/>
                    <a:pt x="72" y="93"/>
                  </a:cubicBezTo>
                  <a:cubicBezTo>
                    <a:pt x="70" y="94"/>
                    <a:pt x="69" y="95"/>
                    <a:pt x="67" y="96"/>
                  </a:cubicBezTo>
                  <a:cubicBezTo>
                    <a:pt x="66" y="96"/>
                    <a:pt x="65" y="97"/>
                    <a:pt x="63" y="97"/>
                  </a:cubicBezTo>
                  <a:cubicBezTo>
                    <a:pt x="63" y="97"/>
                    <a:pt x="63" y="97"/>
                    <a:pt x="63" y="97"/>
                  </a:cubicBezTo>
                  <a:moveTo>
                    <a:pt x="25" y="92"/>
                  </a:moveTo>
                  <a:cubicBezTo>
                    <a:pt x="24" y="92"/>
                    <a:pt x="23" y="91"/>
                    <a:pt x="22" y="91"/>
                  </a:cubicBezTo>
                  <a:cubicBezTo>
                    <a:pt x="29" y="88"/>
                    <a:pt x="36" y="85"/>
                    <a:pt x="43" y="82"/>
                  </a:cubicBezTo>
                  <a:cubicBezTo>
                    <a:pt x="42" y="82"/>
                    <a:pt x="40" y="83"/>
                    <a:pt x="39" y="84"/>
                  </a:cubicBezTo>
                  <a:cubicBezTo>
                    <a:pt x="37" y="85"/>
                    <a:pt x="34" y="86"/>
                    <a:pt x="31" y="88"/>
                  </a:cubicBezTo>
                  <a:cubicBezTo>
                    <a:pt x="29" y="89"/>
                    <a:pt x="27" y="91"/>
                    <a:pt x="25" y="92"/>
                  </a:cubicBezTo>
                  <a:moveTo>
                    <a:pt x="35" y="95"/>
                  </a:moveTo>
                  <a:cubicBezTo>
                    <a:pt x="34" y="95"/>
                    <a:pt x="33" y="95"/>
                    <a:pt x="32" y="95"/>
                  </a:cubicBezTo>
                  <a:cubicBezTo>
                    <a:pt x="38" y="93"/>
                    <a:pt x="43" y="90"/>
                    <a:pt x="49" y="87"/>
                  </a:cubicBezTo>
                  <a:cubicBezTo>
                    <a:pt x="54" y="85"/>
                    <a:pt x="59" y="83"/>
                    <a:pt x="63" y="81"/>
                  </a:cubicBezTo>
                  <a:cubicBezTo>
                    <a:pt x="60" y="84"/>
                    <a:pt x="56" y="86"/>
                    <a:pt x="52" y="88"/>
                  </a:cubicBezTo>
                  <a:cubicBezTo>
                    <a:pt x="50" y="89"/>
                    <a:pt x="48" y="90"/>
                    <a:pt x="46" y="92"/>
                  </a:cubicBezTo>
                  <a:cubicBezTo>
                    <a:pt x="45" y="92"/>
                    <a:pt x="44" y="93"/>
                    <a:pt x="43" y="94"/>
                  </a:cubicBezTo>
                  <a:cubicBezTo>
                    <a:pt x="40" y="94"/>
                    <a:pt x="37" y="95"/>
                    <a:pt x="35" y="95"/>
                  </a:cubicBezTo>
                  <a:moveTo>
                    <a:pt x="31" y="94"/>
                  </a:moveTo>
                  <a:cubicBezTo>
                    <a:pt x="31" y="94"/>
                    <a:pt x="31" y="94"/>
                    <a:pt x="31" y="94"/>
                  </a:cubicBezTo>
                  <a:cubicBezTo>
                    <a:pt x="29" y="94"/>
                    <a:pt x="28" y="94"/>
                    <a:pt x="26" y="93"/>
                  </a:cubicBezTo>
                  <a:cubicBezTo>
                    <a:pt x="31" y="92"/>
                    <a:pt x="35" y="89"/>
                    <a:pt x="39" y="87"/>
                  </a:cubicBezTo>
                  <a:cubicBezTo>
                    <a:pt x="45" y="84"/>
                    <a:pt x="51" y="82"/>
                    <a:pt x="58" y="79"/>
                  </a:cubicBezTo>
                  <a:cubicBezTo>
                    <a:pt x="53" y="81"/>
                    <a:pt x="49" y="84"/>
                    <a:pt x="45" y="86"/>
                  </a:cubicBezTo>
                  <a:cubicBezTo>
                    <a:pt x="43" y="87"/>
                    <a:pt x="41" y="88"/>
                    <a:pt x="39" y="89"/>
                  </a:cubicBezTo>
                  <a:cubicBezTo>
                    <a:pt x="37" y="92"/>
                    <a:pt x="34" y="93"/>
                    <a:pt x="31" y="94"/>
                  </a:cubicBezTo>
                  <a:cubicBezTo>
                    <a:pt x="31" y="94"/>
                    <a:pt x="31" y="94"/>
                    <a:pt x="31" y="94"/>
                  </a:cubicBezTo>
                  <a:moveTo>
                    <a:pt x="59" y="96"/>
                  </a:moveTo>
                  <a:cubicBezTo>
                    <a:pt x="62" y="94"/>
                    <a:pt x="66" y="91"/>
                    <a:pt x="70" y="89"/>
                  </a:cubicBezTo>
                  <a:cubicBezTo>
                    <a:pt x="73" y="87"/>
                    <a:pt x="76" y="85"/>
                    <a:pt x="79" y="83"/>
                  </a:cubicBezTo>
                  <a:cubicBezTo>
                    <a:pt x="81" y="83"/>
                    <a:pt x="82" y="82"/>
                    <a:pt x="83" y="81"/>
                  </a:cubicBezTo>
                  <a:cubicBezTo>
                    <a:pt x="84" y="81"/>
                    <a:pt x="84" y="81"/>
                    <a:pt x="84" y="81"/>
                  </a:cubicBezTo>
                  <a:cubicBezTo>
                    <a:pt x="85" y="80"/>
                    <a:pt x="86" y="80"/>
                    <a:pt x="87" y="79"/>
                  </a:cubicBezTo>
                  <a:cubicBezTo>
                    <a:pt x="87" y="80"/>
                    <a:pt x="86" y="81"/>
                    <a:pt x="86" y="82"/>
                  </a:cubicBezTo>
                  <a:cubicBezTo>
                    <a:pt x="85" y="82"/>
                    <a:pt x="85" y="82"/>
                    <a:pt x="85" y="82"/>
                  </a:cubicBezTo>
                  <a:cubicBezTo>
                    <a:pt x="80" y="86"/>
                    <a:pt x="73" y="89"/>
                    <a:pt x="67" y="92"/>
                  </a:cubicBezTo>
                  <a:cubicBezTo>
                    <a:pt x="65" y="94"/>
                    <a:pt x="60" y="95"/>
                    <a:pt x="59" y="96"/>
                  </a:cubicBezTo>
                  <a:moveTo>
                    <a:pt x="54" y="94"/>
                  </a:moveTo>
                  <a:cubicBezTo>
                    <a:pt x="54" y="94"/>
                    <a:pt x="57" y="92"/>
                    <a:pt x="57" y="92"/>
                  </a:cubicBezTo>
                  <a:cubicBezTo>
                    <a:pt x="59" y="91"/>
                    <a:pt x="60" y="90"/>
                    <a:pt x="62" y="89"/>
                  </a:cubicBezTo>
                  <a:cubicBezTo>
                    <a:pt x="66" y="87"/>
                    <a:pt x="71" y="85"/>
                    <a:pt x="75" y="82"/>
                  </a:cubicBezTo>
                  <a:cubicBezTo>
                    <a:pt x="80" y="80"/>
                    <a:pt x="84" y="78"/>
                    <a:pt x="89" y="75"/>
                  </a:cubicBezTo>
                  <a:cubicBezTo>
                    <a:pt x="88" y="76"/>
                    <a:pt x="88" y="77"/>
                    <a:pt x="88" y="78"/>
                  </a:cubicBezTo>
                  <a:cubicBezTo>
                    <a:pt x="86" y="79"/>
                    <a:pt x="84" y="80"/>
                    <a:pt x="83" y="81"/>
                  </a:cubicBezTo>
                  <a:cubicBezTo>
                    <a:pt x="77" y="83"/>
                    <a:pt x="71" y="86"/>
                    <a:pt x="65" y="89"/>
                  </a:cubicBezTo>
                  <a:cubicBezTo>
                    <a:pt x="62" y="90"/>
                    <a:pt x="59" y="92"/>
                    <a:pt x="56" y="93"/>
                  </a:cubicBezTo>
                  <a:cubicBezTo>
                    <a:pt x="55" y="94"/>
                    <a:pt x="54" y="94"/>
                    <a:pt x="54" y="94"/>
                  </a:cubicBezTo>
                  <a:moveTo>
                    <a:pt x="73" y="77"/>
                  </a:moveTo>
                  <a:cubicBezTo>
                    <a:pt x="75" y="76"/>
                    <a:pt x="77" y="75"/>
                    <a:pt x="78" y="74"/>
                  </a:cubicBezTo>
                  <a:cubicBezTo>
                    <a:pt x="80" y="74"/>
                    <a:pt x="81" y="73"/>
                    <a:pt x="83" y="73"/>
                  </a:cubicBezTo>
                  <a:cubicBezTo>
                    <a:pt x="80" y="74"/>
                    <a:pt x="76" y="76"/>
                    <a:pt x="73" y="77"/>
                  </a:cubicBezTo>
                  <a:moveTo>
                    <a:pt x="18" y="87"/>
                  </a:moveTo>
                  <a:cubicBezTo>
                    <a:pt x="17" y="86"/>
                    <a:pt x="17" y="85"/>
                    <a:pt x="16" y="85"/>
                  </a:cubicBezTo>
                  <a:cubicBezTo>
                    <a:pt x="16" y="85"/>
                    <a:pt x="16" y="85"/>
                    <a:pt x="16" y="85"/>
                  </a:cubicBezTo>
                  <a:cubicBezTo>
                    <a:pt x="22" y="82"/>
                    <a:pt x="28" y="79"/>
                    <a:pt x="34" y="77"/>
                  </a:cubicBezTo>
                  <a:cubicBezTo>
                    <a:pt x="38" y="75"/>
                    <a:pt x="43" y="73"/>
                    <a:pt x="47" y="71"/>
                  </a:cubicBezTo>
                  <a:cubicBezTo>
                    <a:pt x="43" y="73"/>
                    <a:pt x="38" y="76"/>
                    <a:pt x="34" y="78"/>
                  </a:cubicBezTo>
                  <a:cubicBezTo>
                    <a:pt x="29" y="81"/>
                    <a:pt x="23" y="83"/>
                    <a:pt x="18" y="87"/>
                  </a:cubicBezTo>
                  <a:moveTo>
                    <a:pt x="45" y="93"/>
                  </a:moveTo>
                  <a:cubicBezTo>
                    <a:pt x="45" y="93"/>
                    <a:pt x="45" y="93"/>
                    <a:pt x="45" y="93"/>
                  </a:cubicBezTo>
                  <a:cubicBezTo>
                    <a:pt x="45" y="93"/>
                    <a:pt x="45" y="93"/>
                    <a:pt x="45" y="93"/>
                  </a:cubicBezTo>
                  <a:cubicBezTo>
                    <a:pt x="47" y="92"/>
                    <a:pt x="49" y="91"/>
                    <a:pt x="51" y="90"/>
                  </a:cubicBezTo>
                  <a:cubicBezTo>
                    <a:pt x="54" y="88"/>
                    <a:pt x="58" y="87"/>
                    <a:pt x="61" y="85"/>
                  </a:cubicBezTo>
                  <a:cubicBezTo>
                    <a:pt x="65" y="84"/>
                    <a:pt x="68" y="82"/>
                    <a:pt x="71" y="80"/>
                  </a:cubicBezTo>
                  <a:cubicBezTo>
                    <a:pt x="77" y="77"/>
                    <a:pt x="84" y="74"/>
                    <a:pt x="90" y="71"/>
                  </a:cubicBezTo>
                  <a:cubicBezTo>
                    <a:pt x="90" y="71"/>
                    <a:pt x="90" y="72"/>
                    <a:pt x="90" y="72"/>
                  </a:cubicBezTo>
                  <a:cubicBezTo>
                    <a:pt x="89" y="73"/>
                    <a:pt x="89" y="74"/>
                    <a:pt x="89" y="75"/>
                  </a:cubicBezTo>
                  <a:cubicBezTo>
                    <a:pt x="89" y="75"/>
                    <a:pt x="89" y="75"/>
                    <a:pt x="89" y="75"/>
                  </a:cubicBezTo>
                  <a:cubicBezTo>
                    <a:pt x="88" y="75"/>
                    <a:pt x="88" y="75"/>
                    <a:pt x="87" y="75"/>
                  </a:cubicBezTo>
                  <a:cubicBezTo>
                    <a:pt x="87" y="75"/>
                    <a:pt x="87" y="75"/>
                    <a:pt x="87" y="75"/>
                  </a:cubicBezTo>
                  <a:cubicBezTo>
                    <a:pt x="82" y="78"/>
                    <a:pt x="76" y="80"/>
                    <a:pt x="71" y="83"/>
                  </a:cubicBezTo>
                  <a:cubicBezTo>
                    <a:pt x="64" y="87"/>
                    <a:pt x="57" y="90"/>
                    <a:pt x="50" y="92"/>
                  </a:cubicBezTo>
                  <a:cubicBezTo>
                    <a:pt x="49" y="92"/>
                    <a:pt x="49" y="92"/>
                    <a:pt x="49" y="92"/>
                  </a:cubicBezTo>
                  <a:cubicBezTo>
                    <a:pt x="49" y="92"/>
                    <a:pt x="49" y="92"/>
                    <a:pt x="49" y="92"/>
                  </a:cubicBezTo>
                  <a:cubicBezTo>
                    <a:pt x="48" y="92"/>
                    <a:pt x="48" y="92"/>
                    <a:pt x="48" y="92"/>
                  </a:cubicBezTo>
                  <a:cubicBezTo>
                    <a:pt x="48" y="92"/>
                    <a:pt x="48" y="92"/>
                    <a:pt x="48" y="92"/>
                  </a:cubicBezTo>
                  <a:cubicBezTo>
                    <a:pt x="48" y="92"/>
                    <a:pt x="48" y="92"/>
                    <a:pt x="47" y="92"/>
                  </a:cubicBezTo>
                  <a:cubicBezTo>
                    <a:pt x="47" y="92"/>
                    <a:pt x="47" y="93"/>
                    <a:pt x="47" y="93"/>
                  </a:cubicBezTo>
                  <a:cubicBezTo>
                    <a:pt x="47" y="93"/>
                    <a:pt x="47" y="93"/>
                    <a:pt x="47" y="93"/>
                  </a:cubicBezTo>
                  <a:cubicBezTo>
                    <a:pt x="46" y="93"/>
                    <a:pt x="45" y="93"/>
                    <a:pt x="45" y="93"/>
                  </a:cubicBezTo>
                  <a:moveTo>
                    <a:pt x="50" y="90"/>
                  </a:moveTo>
                  <a:cubicBezTo>
                    <a:pt x="51" y="89"/>
                    <a:pt x="52" y="89"/>
                    <a:pt x="52" y="88"/>
                  </a:cubicBezTo>
                  <a:cubicBezTo>
                    <a:pt x="56" y="86"/>
                    <a:pt x="61" y="83"/>
                    <a:pt x="66" y="81"/>
                  </a:cubicBezTo>
                  <a:cubicBezTo>
                    <a:pt x="67" y="80"/>
                    <a:pt x="68" y="80"/>
                    <a:pt x="69" y="79"/>
                  </a:cubicBezTo>
                  <a:cubicBezTo>
                    <a:pt x="70" y="79"/>
                    <a:pt x="70" y="78"/>
                    <a:pt x="71" y="78"/>
                  </a:cubicBezTo>
                  <a:cubicBezTo>
                    <a:pt x="77" y="76"/>
                    <a:pt x="83" y="73"/>
                    <a:pt x="89" y="71"/>
                  </a:cubicBezTo>
                  <a:cubicBezTo>
                    <a:pt x="89" y="70"/>
                    <a:pt x="90" y="70"/>
                    <a:pt x="90" y="70"/>
                  </a:cubicBezTo>
                  <a:cubicBezTo>
                    <a:pt x="90" y="70"/>
                    <a:pt x="90" y="70"/>
                    <a:pt x="90" y="70"/>
                  </a:cubicBezTo>
                  <a:cubicBezTo>
                    <a:pt x="82" y="74"/>
                    <a:pt x="74" y="78"/>
                    <a:pt x="67" y="82"/>
                  </a:cubicBezTo>
                  <a:cubicBezTo>
                    <a:pt x="61" y="85"/>
                    <a:pt x="56" y="87"/>
                    <a:pt x="50" y="90"/>
                  </a:cubicBezTo>
                  <a:moveTo>
                    <a:pt x="70" y="71"/>
                  </a:moveTo>
                  <a:cubicBezTo>
                    <a:pt x="71" y="70"/>
                    <a:pt x="72" y="70"/>
                    <a:pt x="73" y="70"/>
                  </a:cubicBezTo>
                  <a:cubicBezTo>
                    <a:pt x="72" y="70"/>
                    <a:pt x="71" y="70"/>
                    <a:pt x="70" y="71"/>
                  </a:cubicBezTo>
                  <a:moveTo>
                    <a:pt x="16" y="84"/>
                  </a:moveTo>
                  <a:cubicBezTo>
                    <a:pt x="15" y="83"/>
                    <a:pt x="14" y="82"/>
                    <a:pt x="13" y="81"/>
                  </a:cubicBezTo>
                  <a:cubicBezTo>
                    <a:pt x="19" y="79"/>
                    <a:pt x="24" y="77"/>
                    <a:pt x="30" y="74"/>
                  </a:cubicBezTo>
                  <a:cubicBezTo>
                    <a:pt x="36" y="72"/>
                    <a:pt x="42" y="69"/>
                    <a:pt x="48" y="67"/>
                  </a:cubicBezTo>
                  <a:cubicBezTo>
                    <a:pt x="42" y="70"/>
                    <a:pt x="37" y="72"/>
                    <a:pt x="31" y="75"/>
                  </a:cubicBezTo>
                  <a:cubicBezTo>
                    <a:pt x="26" y="78"/>
                    <a:pt x="20" y="80"/>
                    <a:pt x="16" y="84"/>
                  </a:cubicBezTo>
                  <a:moveTo>
                    <a:pt x="32" y="94"/>
                  </a:moveTo>
                  <a:cubicBezTo>
                    <a:pt x="32" y="94"/>
                    <a:pt x="34" y="93"/>
                    <a:pt x="34" y="93"/>
                  </a:cubicBezTo>
                  <a:cubicBezTo>
                    <a:pt x="37" y="92"/>
                    <a:pt x="39" y="91"/>
                    <a:pt x="41" y="89"/>
                  </a:cubicBezTo>
                  <a:cubicBezTo>
                    <a:pt x="43" y="88"/>
                    <a:pt x="45" y="86"/>
                    <a:pt x="48" y="85"/>
                  </a:cubicBezTo>
                  <a:cubicBezTo>
                    <a:pt x="53" y="82"/>
                    <a:pt x="58" y="80"/>
                    <a:pt x="64" y="77"/>
                  </a:cubicBezTo>
                  <a:cubicBezTo>
                    <a:pt x="64" y="77"/>
                    <a:pt x="64" y="77"/>
                    <a:pt x="65" y="77"/>
                  </a:cubicBezTo>
                  <a:cubicBezTo>
                    <a:pt x="74" y="73"/>
                    <a:pt x="82" y="70"/>
                    <a:pt x="91" y="66"/>
                  </a:cubicBezTo>
                  <a:cubicBezTo>
                    <a:pt x="91" y="67"/>
                    <a:pt x="91" y="68"/>
                    <a:pt x="90" y="69"/>
                  </a:cubicBezTo>
                  <a:cubicBezTo>
                    <a:pt x="90" y="69"/>
                    <a:pt x="90" y="69"/>
                    <a:pt x="90" y="69"/>
                  </a:cubicBezTo>
                  <a:cubicBezTo>
                    <a:pt x="90" y="69"/>
                    <a:pt x="90" y="69"/>
                    <a:pt x="90" y="69"/>
                  </a:cubicBezTo>
                  <a:cubicBezTo>
                    <a:pt x="89" y="69"/>
                    <a:pt x="89" y="69"/>
                    <a:pt x="89" y="70"/>
                  </a:cubicBezTo>
                  <a:cubicBezTo>
                    <a:pt x="88" y="70"/>
                    <a:pt x="88" y="70"/>
                    <a:pt x="88" y="70"/>
                  </a:cubicBezTo>
                  <a:cubicBezTo>
                    <a:pt x="87" y="71"/>
                    <a:pt x="86" y="71"/>
                    <a:pt x="85" y="71"/>
                  </a:cubicBezTo>
                  <a:cubicBezTo>
                    <a:pt x="84" y="72"/>
                    <a:pt x="82" y="72"/>
                    <a:pt x="81" y="73"/>
                  </a:cubicBezTo>
                  <a:cubicBezTo>
                    <a:pt x="77" y="74"/>
                    <a:pt x="74" y="76"/>
                    <a:pt x="71" y="77"/>
                  </a:cubicBezTo>
                  <a:cubicBezTo>
                    <a:pt x="70" y="78"/>
                    <a:pt x="69" y="79"/>
                    <a:pt x="68" y="79"/>
                  </a:cubicBezTo>
                  <a:cubicBezTo>
                    <a:pt x="65" y="80"/>
                    <a:pt x="63" y="81"/>
                    <a:pt x="60" y="82"/>
                  </a:cubicBezTo>
                  <a:cubicBezTo>
                    <a:pt x="55" y="84"/>
                    <a:pt x="50" y="86"/>
                    <a:pt x="45" y="89"/>
                  </a:cubicBezTo>
                  <a:cubicBezTo>
                    <a:pt x="43" y="90"/>
                    <a:pt x="41" y="91"/>
                    <a:pt x="38" y="92"/>
                  </a:cubicBezTo>
                  <a:cubicBezTo>
                    <a:pt x="37" y="93"/>
                    <a:pt x="35" y="93"/>
                    <a:pt x="33" y="94"/>
                  </a:cubicBezTo>
                  <a:cubicBezTo>
                    <a:pt x="32" y="94"/>
                    <a:pt x="32" y="94"/>
                    <a:pt x="32" y="94"/>
                  </a:cubicBezTo>
                  <a:moveTo>
                    <a:pt x="22" y="90"/>
                  </a:moveTo>
                  <a:cubicBezTo>
                    <a:pt x="21" y="89"/>
                    <a:pt x="20" y="88"/>
                    <a:pt x="19" y="88"/>
                  </a:cubicBezTo>
                  <a:cubicBezTo>
                    <a:pt x="24" y="86"/>
                    <a:pt x="29" y="83"/>
                    <a:pt x="34" y="80"/>
                  </a:cubicBezTo>
                  <a:cubicBezTo>
                    <a:pt x="41" y="77"/>
                    <a:pt x="48" y="75"/>
                    <a:pt x="55" y="72"/>
                  </a:cubicBezTo>
                  <a:cubicBezTo>
                    <a:pt x="61" y="70"/>
                    <a:pt x="68" y="67"/>
                    <a:pt x="74" y="65"/>
                  </a:cubicBezTo>
                  <a:cubicBezTo>
                    <a:pt x="72" y="66"/>
                    <a:pt x="69" y="67"/>
                    <a:pt x="66" y="68"/>
                  </a:cubicBezTo>
                  <a:cubicBezTo>
                    <a:pt x="62" y="70"/>
                    <a:pt x="58" y="72"/>
                    <a:pt x="54" y="73"/>
                  </a:cubicBezTo>
                  <a:cubicBezTo>
                    <a:pt x="47" y="76"/>
                    <a:pt x="41" y="78"/>
                    <a:pt x="35" y="82"/>
                  </a:cubicBezTo>
                  <a:cubicBezTo>
                    <a:pt x="31" y="84"/>
                    <a:pt x="25" y="86"/>
                    <a:pt x="22" y="90"/>
                  </a:cubicBezTo>
                  <a:moveTo>
                    <a:pt x="26" y="93"/>
                  </a:moveTo>
                  <a:cubicBezTo>
                    <a:pt x="26" y="92"/>
                    <a:pt x="28" y="91"/>
                    <a:pt x="28" y="90"/>
                  </a:cubicBezTo>
                  <a:cubicBezTo>
                    <a:pt x="32" y="87"/>
                    <a:pt x="38" y="85"/>
                    <a:pt x="43" y="82"/>
                  </a:cubicBezTo>
                  <a:cubicBezTo>
                    <a:pt x="44" y="81"/>
                    <a:pt x="46" y="81"/>
                    <a:pt x="48" y="80"/>
                  </a:cubicBezTo>
                  <a:cubicBezTo>
                    <a:pt x="52" y="78"/>
                    <a:pt x="56" y="77"/>
                    <a:pt x="60" y="75"/>
                  </a:cubicBezTo>
                  <a:cubicBezTo>
                    <a:pt x="61" y="75"/>
                    <a:pt x="61" y="75"/>
                    <a:pt x="61" y="75"/>
                  </a:cubicBezTo>
                  <a:cubicBezTo>
                    <a:pt x="68" y="72"/>
                    <a:pt x="75" y="69"/>
                    <a:pt x="81" y="66"/>
                  </a:cubicBezTo>
                  <a:cubicBezTo>
                    <a:pt x="83" y="66"/>
                    <a:pt x="85" y="65"/>
                    <a:pt x="87" y="64"/>
                  </a:cubicBezTo>
                  <a:cubicBezTo>
                    <a:pt x="89" y="63"/>
                    <a:pt x="90" y="63"/>
                    <a:pt x="92" y="62"/>
                  </a:cubicBezTo>
                  <a:cubicBezTo>
                    <a:pt x="91" y="63"/>
                    <a:pt x="91" y="64"/>
                    <a:pt x="91" y="66"/>
                  </a:cubicBezTo>
                  <a:cubicBezTo>
                    <a:pt x="83" y="69"/>
                    <a:pt x="75" y="72"/>
                    <a:pt x="68" y="75"/>
                  </a:cubicBezTo>
                  <a:cubicBezTo>
                    <a:pt x="62" y="77"/>
                    <a:pt x="57" y="79"/>
                    <a:pt x="51" y="81"/>
                  </a:cubicBezTo>
                  <a:cubicBezTo>
                    <a:pt x="47" y="83"/>
                    <a:pt x="42" y="85"/>
                    <a:pt x="37" y="87"/>
                  </a:cubicBezTo>
                  <a:cubicBezTo>
                    <a:pt x="35" y="88"/>
                    <a:pt x="33" y="89"/>
                    <a:pt x="30" y="90"/>
                  </a:cubicBezTo>
                  <a:cubicBezTo>
                    <a:pt x="29" y="91"/>
                    <a:pt x="27" y="92"/>
                    <a:pt x="26" y="93"/>
                  </a:cubicBezTo>
                  <a:moveTo>
                    <a:pt x="88" y="63"/>
                  </a:moveTo>
                  <a:cubicBezTo>
                    <a:pt x="88" y="63"/>
                    <a:pt x="89" y="63"/>
                    <a:pt x="89" y="62"/>
                  </a:cubicBezTo>
                  <a:cubicBezTo>
                    <a:pt x="91" y="62"/>
                    <a:pt x="91" y="61"/>
                    <a:pt x="91" y="61"/>
                  </a:cubicBezTo>
                  <a:cubicBezTo>
                    <a:pt x="91" y="61"/>
                    <a:pt x="89" y="63"/>
                    <a:pt x="88" y="63"/>
                  </a:cubicBezTo>
                  <a:cubicBezTo>
                    <a:pt x="88" y="63"/>
                    <a:pt x="88" y="63"/>
                    <a:pt x="88" y="63"/>
                  </a:cubicBezTo>
                  <a:moveTo>
                    <a:pt x="10" y="76"/>
                  </a:moveTo>
                  <a:cubicBezTo>
                    <a:pt x="9" y="75"/>
                    <a:pt x="9" y="75"/>
                    <a:pt x="9" y="74"/>
                  </a:cubicBezTo>
                  <a:cubicBezTo>
                    <a:pt x="11" y="73"/>
                    <a:pt x="13" y="73"/>
                    <a:pt x="15" y="72"/>
                  </a:cubicBezTo>
                  <a:cubicBezTo>
                    <a:pt x="18" y="70"/>
                    <a:pt x="21" y="69"/>
                    <a:pt x="25" y="68"/>
                  </a:cubicBezTo>
                  <a:cubicBezTo>
                    <a:pt x="33" y="65"/>
                    <a:pt x="40" y="62"/>
                    <a:pt x="49" y="59"/>
                  </a:cubicBezTo>
                  <a:cubicBezTo>
                    <a:pt x="50" y="58"/>
                    <a:pt x="51" y="58"/>
                    <a:pt x="52" y="58"/>
                  </a:cubicBezTo>
                  <a:cubicBezTo>
                    <a:pt x="51" y="58"/>
                    <a:pt x="51" y="58"/>
                    <a:pt x="50" y="58"/>
                  </a:cubicBezTo>
                  <a:cubicBezTo>
                    <a:pt x="43" y="61"/>
                    <a:pt x="36" y="64"/>
                    <a:pt x="29" y="67"/>
                  </a:cubicBezTo>
                  <a:cubicBezTo>
                    <a:pt x="23" y="70"/>
                    <a:pt x="16" y="72"/>
                    <a:pt x="10" y="76"/>
                  </a:cubicBezTo>
                  <a:moveTo>
                    <a:pt x="23" y="90"/>
                  </a:moveTo>
                  <a:cubicBezTo>
                    <a:pt x="23" y="90"/>
                    <a:pt x="24" y="89"/>
                    <a:pt x="25" y="88"/>
                  </a:cubicBezTo>
                  <a:cubicBezTo>
                    <a:pt x="26" y="87"/>
                    <a:pt x="28" y="86"/>
                    <a:pt x="30" y="85"/>
                  </a:cubicBezTo>
                  <a:cubicBezTo>
                    <a:pt x="35" y="83"/>
                    <a:pt x="39" y="80"/>
                    <a:pt x="45" y="78"/>
                  </a:cubicBezTo>
                  <a:cubicBezTo>
                    <a:pt x="50" y="75"/>
                    <a:pt x="56" y="73"/>
                    <a:pt x="62" y="71"/>
                  </a:cubicBezTo>
                  <a:cubicBezTo>
                    <a:pt x="67" y="69"/>
                    <a:pt x="71" y="67"/>
                    <a:pt x="76" y="65"/>
                  </a:cubicBezTo>
                  <a:cubicBezTo>
                    <a:pt x="78" y="64"/>
                    <a:pt x="80" y="63"/>
                    <a:pt x="82" y="62"/>
                  </a:cubicBezTo>
                  <a:cubicBezTo>
                    <a:pt x="85" y="61"/>
                    <a:pt x="89" y="59"/>
                    <a:pt x="92" y="57"/>
                  </a:cubicBezTo>
                  <a:cubicBezTo>
                    <a:pt x="92" y="57"/>
                    <a:pt x="92" y="57"/>
                    <a:pt x="92" y="57"/>
                  </a:cubicBezTo>
                  <a:cubicBezTo>
                    <a:pt x="92" y="58"/>
                    <a:pt x="92" y="60"/>
                    <a:pt x="92" y="61"/>
                  </a:cubicBezTo>
                  <a:cubicBezTo>
                    <a:pt x="90" y="61"/>
                    <a:pt x="88" y="63"/>
                    <a:pt x="86" y="64"/>
                  </a:cubicBezTo>
                  <a:cubicBezTo>
                    <a:pt x="84" y="64"/>
                    <a:pt x="83" y="65"/>
                    <a:pt x="82" y="66"/>
                  </a:cubicBezTo>
                  <a:cubicBezTo>
                    <a:pt x="81" y="66"/>
                    <a:pt x="79" y="67"/>
                    <a:pt x="78" y="67"/>
                  </a:cubicBezTo>
                  <a:cubicBezTo>
                    <a:pt x="72" y="69"/>
                    <a:pt x="66" y="72"/>
                    <a:pt x="60" y="74"/>
                  </a:cubicBezTo>
                  <a:cubicBezTo>
                    <a:pt x="59" y="75"/>
                    <a:pt x="58" y="75"/>
                    <a:pt x="57" y="75"/>
                  </a:cubicBezTo>
                  <a:cubicBezTo>
                    <a:pt x="54" y="76"/>
                    <a:pt x="51" y="78"/>
                    <a:pt x="49" y="79"/>
                  </a:cubicBezTo>
                  <a:cubicBezTo>
                    <a:pt x="48" y="79"/>
                    <a:pt x="48" y="79"/>
                    <a:pt x="47" y="79"/>
                  </a:cubicBezTo>
                  <a:cubicBezTo>
                    <a:pt x="41" y="82"/>
                    <a:pt x="34" y="85"/>
                    <a:pt x="28" y="87"/>
                  </a:cubicBezTo>
                  <a:cubicBezTo>
                    <a:pt x="27" y="88"/>
                    <a:pt x="25" y="89"/>
                    <a:pt x="24" y="89"/>
                  </a:cubicBezTo>
                  <a:cubicBezTo>
                    <a:pt x="23" y="90"/>
                    <a:pt x="23" y="90"/>
                    <a:pt x="23" y="90"/>
                  </a:cubicBezTo>
                  <a:moveTo>
                    <a:pt x="72" y="61"/>
                  </a:moveTo>
                  <a:cubicBezTo>
                    <a:pt x="76" y="59"/>
                    <a:pt x="80" y="58"/>
                    <a:pt x="83" y="56"/>
                  </a:cubicBezTo>
                  <a:cubicBezTo>
                    <a:pt x="83" y="56"/>
                    <a:pt x="83" y="56"/>
                    <a:pt x="83" y="56"/>
                  </a:cubicBezTo>
                  <a:cubicBezTo>
                    <a:pt x="79" y="58"/>
                    <a:pt x="76" y="59"/>
                    <a:pt x="72" y="61"/>
                  </a:cubicBezTo>
                  <a:moveTo>
                    <a:pt x="7" y="71"/>
                  </a:moveTo>
                  <a:cubicBezTo>
                    <a:pt x="10" y="70"/>
                    <a:pt x="13" y="68"/>
                    <a:pt x="16" y="67"/>
                  </a:cubicBezTo>
                  <a:cubicBezTo>
                    <a:pt x="20" y="66"/>
                    <a:pt x="23" y="64"/>
                    <a:pt x="27" y="62"/>
                  </a:cubicBezTo>
                  <a:cubicBezTo>
                    <a:pt x="35" y="60"/>
                    <a:pt x="42" y="56"/>
                    <a:pt x="49" y="54"/>
                  </a:cubicBezTo>
                  <a:cubicBezTo>
                    <a:pt x="50" y="53"/>
                    <a:pt x="51" y="53"/>
                    <a:pt x="52" y="52"/>
                  </a:cubicBezTo>
                  <a:cubicBezTo>
                    <a:pt x="50" y="53"/>
                    <a:pt x="48" y="54"/>
                    <a:pt x="46" y="55"/>
                  </a:cubicBezTo>
                  <a:cubicBezTo>
                    <a:pt x="39" y="58"/>
                    <a:pt x="32" y="61"/>
                    <a:pt x="25" y="64"/>
                  </a:cubicBezTo>
                  <a:cubicBezTo>
                    <a:pt x="22" y="65"/>
                    <a:pt x="19" y="67"/>
                    <a:pt x="16" y="69"/>
                  </a:cubicBezTo>
                  <a:cubicBezTo>
                    <a:pt x="14" y="70"/>
                    <a:pt x="11" y="71"/>
                    <a:pt x="8" y="73"/>
                  </a:cubicBezTo>
                  <a:cubicBezTo>
                    <a:pt x="8" y="72"/>
                    <a:pt x="7" y="71"/>
                    <a:pt x="7" y="70"/>
                  </a:cubicBezTo>
                  <a:cubicBezTo>
                    <a:pt x="7" y="71"/>
                    <a:pt x="7" y="71"/>
                    <a:pt x="7" y="71"/>
                  </a:cubicBezTo>
                  <a:moveTo>
                    <a:pt x="19" y="87"/>
                  </a:moveTo>
                  <a:cubicBezTo>
                    <a:pt x="19" y="87"/>
                    <a:pt x="19" y="87"/>
                    <a:pt x="20" y="86"/>
                  </a:cubicBezTo>
                  <a:cubicBezTo>
                    <a:pt x="21" y="85"/>
                    <a:pt x="23" y="85"/>
                    <a:pt x="24" y="84"/>
                  </a:cubicBezTo>
                  <a:cubicBezTo>
                    <a:pt x="34" y="79"/>
                    <a:pt x="44" y="73"/>
                    <a:pt x="55" y="69"/>
                  </a:cubicBezTo>
                  <a:cubicBezTo>
                    <a:pt x="57" y="68"/>
                    <a:pt x="59" y="67"/>
                    <a:pt x="61" y="66"/>
                  </a:cubicBezTo>
                  <a:cubicBezTo>
                    <a:pt x="65" y="64"/>
                    <a:pt x="69" y="62"/>
                    <a:pt x="74" y="61"/>
                  </a:cubicBezTo>
                  <a:cubicBezTo>
                    <a:pt x="80" y="58"/>
                    <a:pt x="86" y="56"/>
                    <a:pt x="92" y="52"/>
                  </a:cubicBezTo>
                  <a:cubicBezTo>
                    <a:pt x="92" y="54"/>
                    <a:pt x="92" y="55"/>
                    <a:pt x="92" y="57"/>
                  </a:cubicBezTo>
                  <a:cubicBezTo>
                    <a:pt x="92" y="57"/>
                    <a:pt x="92" y="57"/>
                    <a:pt x="92" y="57"/>
                  </a:cubicBezTo>
                  <a:cubicBezTo>
                    <a:pt x="89" y="57"/>
                    <a:pt x="87" y="59"/>
                    <a:pt x="85" y="60"/>
                  </a:cubicBezTo>
                  <a:cubicBezTo>
                    <a:pt x="84" y="60"/>
                    <a:pt x="83" y="61"/>
                    <a:pt x="83" y="61"/>
                  </a:cubicBezTo>
                  <a:cubicBezTo>
                    <a:pt x="80" y="62"/>
                    <a:pt x="78" y="63"/>
                    <a:pt x="76" y="64"/>
                  </a:cubicBezTo>
                  <a:cubicBezTo>
                    <a:pt x="65" y="68"/>
                    <a:pt x="54" y="72"/>
                    <a:pt x="43" y="76"/>
                  </a:cubicBezTo>
                  <a:cubicBezTo>
                    <a:pt x="38" y="78"/>
                    <a:pt x="34" y="80"/>
                    <a:pt x="29" y="82"/>
                  </a:cubicBezTo>
                  <a:cubicBezTo>
                    <a:pt x="27" y="83"/>
                    <a:pt x="25" y="84"/>
                    <a:pt x="22" y="86"/>
                  </a:cubicBezTo>
                  <a:cubicBezTo>
                    <a:pt x="22" y="86"/>
                    <a:pt x="20" y="87"/>
                    <a:pt x="19" y="87"/>
                  </a:cubicBezTo>
                  <a:moveTo>
                    <a:pt x="66" y="59"/>
                  </a:moveTo>
                  <a:cubicBezTo>
                    <a:pt x="69" y="58"/>
                    <a:pt x="71" y="57"/>
                    <a:pt x="73" y="56"/>
                  </a:cubicBezTo>
                  <a:cubicBezTo>
                    <a:pt x="76" y="55"/>
                    <a:pt x="80" y="54"/>
                    <a:pt x="83" y="52"/>
                  </a:cubicBezTo>
                  <a:cubicBezTo>
                    <a:pt x="84" y="52"/>
                    <a:pt x="85" y="51"/>
                    <a:pt x="87" y="51"/>
                  </a:cubicBezTo>
                  <a:cubicBezTo>
                    <a:pt x="87" y="51"/>
                    <a:pt x="87" y="51"/>
                    <a:pt x="87" y="51"/>
                  </a:cubicBezTo>
                  <a:cubicBezTo>
                    <a:pt x="80" y="54"/>
                    <a:pt x="73" y="56"/>
                    <a:pt x="66" y="59"/>
                  </a:cubicBezTo>
                  <a:moveTo>
                    <a:pt x="16" y="84"/>
                  </a:moveTo>
                  <a:cubicBezTo>
                    <a:pt x="17" y="83"/>
                    <a:pt x="19" y="82"/>
                    <a:pt x="20" y="81"/>
                  </a:cubicBezTo>
                  <a:cubicBezTo>
                    <a:pt x="22" y="80"/>
                    <a:pt x="25" y="79"/>
                    <a:pt x="27" y="78"/>
                  </a:cubicBezTo>
                  <a:cubicBezTo>
                    <a:pt x="37" y="73"/>
                    <a:pt x="47" y="68"/>
                    <a:pt x="57" y="64"/>
                  </a:cubicBezTo>
                  <a:cubicBezTo>
                    <a:pt x="68" y="59"/>
                    <a:pt x="79" y="55"/>
                    <a:pt x="90" y="50"/>
                  </a:cubicBezTo>
                  <a:cubicBezTo>
                    <a:pt x="91" y="50"/>
                    <a:pt x="91" y="50"/>
                    <a:pt x="91" y="50"/>
                  </a:cubicBezTo>
                  <a:cubicBezTo>
                    <a:pt x="91" y="49"/>
                    <a:pt x="91" y="49"/>
                    <a:pt x="92" y="49"/>
                  </a:cubicBezTo>
                  <a:cubicBezTo>
                    <a:pt x="92" y="50"/>
                    <a:pt x="92" y="51"/>
                    <a:pt x="92" y="52"/>
                  </a:cubicBezTo>
                  <a:cubicBezTo>
                    <a:pt x="92" y="52"/>
                    <a:pt x="92" y="52"/>
                    <a:pt x="92" y="52"/>
                  </a:cubicBezTo>
                  <a:cubicBezTo>
                    <a:pt x="86" y="55"/>
                    <a:pt x="80" y="57"/>
                    <a:pt x="74" y="59"/>
                  </a:cubicBezTo>
                  <a:cubicBezTo>
                    <a:pt x="69" y="62"/>
                    <a:pt x="63" y="64"/>
                    <a:pt x="58" y="67"/>
                  </a:cubicBezTo>
                  <a:cubicBezTo>
                    <a:pt x="50" y="70"/>
                    <a:pt x="42" y="73"/>
                    <a:pt x="34" y="76"/>
                  </a:cubicBezTo>
                  <a:cubicBezTo>
                    <a:pt x="29" y="78"/>
                    <a:pt x="24" y="80"/>
                    <a:pt x="19" y="83"/>
                  </a:cubicBezTo>
                  <a:cubicBezTo>
                    <a:pt x="18" y="83"/>
                    <a:pt x="17" y="83"/>
                    <a:pt x="16" y="84"/>
                  </a:cubicBezTo>
                  <a:moveTo>
                    <a:pt x="6" y="68"/>
                  </a:moveTo>
                  <a:cubicBezTo>
                    <a:pt x="6" y="67"/>
                    <a:pt x="5" y="66"/>
                    <a:pt x="5" y="65"/>
                  </a:cubicBezTo>
                  <a:cubicBezTo>
                    <a:pt x="14" y="60"/>
                    <a:pt x="24" y="58"/>
                    <a:pt x="33" y="54"/>
                  </a:cubicBezTo>
                  <a:cubicBezTo>
                    <a:pt x="37" y="52"/>
                    <a:pt x="41" y="50"/>
                    <a:pt x="46" y="48"/>
                  </a:cubicBezTo>
                  <a:cubicBezTo>
                    <a:pt x="35" y="53"/>
                    <a:pt x="25" y="59"/>
                    <a:pt x="15" y="63"/>
                  </a:cubicBezTo>
                  <a:cubicBezTo>
                    <a:pt x="14" y="64"/>
                    <a:pt x="14" y="64"/>
                    <a:pt x="13" y="64"/>
                  </a:cubicBezTo>
                  <a:cubicBezTo>
                    <a:pt x="10" y="65"/>
                    <a:pt x="8" y="66"/>
                    <a:pt x="6" y="68"/>
                  </a:cubicBezTo>
                  <a:moveTo>
                    <a:pt x="13" y="80"/>
                  </a:moveTo>
                  <a:cubicBezTo>
                    <a:pt x="12" y="79"/>
                    <a:pt x="11" y="78"/>
                    <a:pt x="10" y="77"/>
                  </a:cubicBezTo>
                  <a:cubicBezTo>
                    <a:pt x="17" y="77"/>
                    <a:pt x="23" y="72"/>
                    <a:pt x="28" y="70"/>
                  </a:cubicBezTo>
                  <a:cubicBezTo>
                    <a:pt x="35" y="67"/>
                    <a:pt x="42" y="65"/>
                    <a:pt x="49" y="62"/>
                  </a:cubicBezTo>
                  <a:cubicBezTo>
                    <a:pt x="56" y="58"/>
                    <a:pt x="64" y="55"/>
                    <a:pt x="72" y="52"/>
                  </a:cubicBezTo>
                  <a:cubicBezTo>
                    <a:pt x="76" y="51"/>
                    <a:pt x="80" y="50"/>
                    <a:pt x="84" y="48"/>
                  </a:cubicBezTo>
                  <a:cubicBezTo>
                    <a:pt x="83" y="48"/>
                    <a:pt x="83" y="48"/>
                    <a:pt x="83" y="48"/>
                  </a:cubicBezTo>
                  <a:cubicBezTo>
                    <a:pt x="80" y="50"/>
                    <a:pt x="76" y="51"/>
                    <a:pt x="72" y="53"/>
                  </a:cubicBezTo>
                  <a:cubicBezTo>
                    <a:pt x="65" y="56"/>
                    <a:pt x="58" y="58"/>
                    <a:pt x="52" y="61"/>
                  </a:cubicBezTo>
                  <a:cubicBezTo>
                    <a:pt x="45" y="64"/>
                    <a:pt x="38" y="67"/>
                    <a:pt x="32" y="70"/>
                  </a:cubicBezTo>
                  <a:cubicBezTo>
                    <a:pt x="28" y="72"/>
                    <a:pt x="25" y="74"/>
                    <a:pt x="22" y="76"/>
                  </a:cubicBezTo>
                  <a:cubicBezTo>
                    <a:pt x="19" y="77"/>
                    <a:pt x="16" y="79"/>
                    <a:pt x="13" y="80"/>
                  </a:cubicBezTo>
                  <a:moveTo>
                    <a:pt x="13" y="81"/>
                  </a:moveTo>
                  <a:cubicBezTo>
                    <a:pt x="14" y="80"/>
                    <a:pt x="16" y="79"/>
                    <a:pt x="17" y="79"/>
                  </a:cubicBezTo>
                  <a:cubicBezTo>
                    <a:pt x="22" y="76"/>
                    <a:pt x="27" y="73"/>
                    <a:pt x="32" y="71"/>
                  </a:cubicBezTo>
                  <a:cubicBezTo>
                    <a:pt x="43" y="65"/>
                    <a:pt x="54" y="61"/>
                    <a:pt x="65" y="56"/>
                  </a:cubicBezTo>
                  <a:cubicBezTo>
                    <a:pt x="70" y="54"/>
                    <a:pt x="75" y="52"/>
                    <a:pt x="80" y="50"/>
                  </a:cubicBezTo>
                  <a:cubicBezTo>
                    <a:pt x="82" y="49"/>
                    <a:pt x="85" y="48"/>
                    <a:pt x="87" y="47"/>
                  </a:cubicBezTo>
                  <a:cubicBezTo>
                    <a:pt x="88" y="47"/>
                    <a:pt x="88" y="47"/>
                    <a:pt x="88" y="47"/>
                  </a:cubicBezTo>
                  <a:cubicBezTo>
                    <a:pt x="89" y="46"/>
                    <a:pt x="90" y="46"/>
                    <a:pt x="91" y="45"/>
                  </a:cubicBezTo>
                  <a:cubicBezTo>
                    <a:pt x="91" y="45"/>
                    <a:pt x="91" y="45"/>
                    <a:pt x="91" y="45"/>
                  </a:cubicBezTo>
                  <a:cubicBezTo>
                    <a:pt x="91" y="46"/>
                    <a:pt x="92" y="47"/>
                    <a:pt x="92" y="49"/>
                  </a:cubicBezTo>
                  <a:cubicBezTo>
                    <a:pt x="80" y="53"/>
                    <a:pt x="68" y="58"/>
                    <a:pt x="56" y="63"/>
                  </a:cubicBezTo>
                  <a:cubicBezTo>
                    <a:pt x="56" y="63"/>
                    <a:pt x="56" y="63"/>
                    <a:pt x="56" y="63"/>
                  </a:cubicBezTo>
                  <a:cubicBezTo>
                    <a:pt x="45" y="67"/>
                    <a:pt x="35" y="71"/>
                    <a:pt x="25" y="76"/>
                  </a:cubicBezTo>
                  <a:cubicBezTo>
                    <a:pt x="22" y="77"/>
                    <a:pt x="19" y="79"/>
                    <a:pt x="16" y="80"/>
                  </a:cubicBezTo>
                  <a:cubicBezTo>
                    <a:pt x="15" y="80"/>
                    <a:pt x="14" y="80"/>
                    <a:pt x="13" y="81"/>
                  </a:cubicBezTo>
                  <a:moveTo>
                    <a:pt x="10" y="76"/>
                  </a:moveTo>
                  <a:cubicBezTo>
                    <a:pt x="11" y="76"/>
                    <a:pt x="13" y="75"/>
                    <a:pt x="14" y="75"/>
                  </a:cubicBezTo>
                  <a:cubicBezTo>
                    <a:pt x="19" y="72"/>
                    <a:pt x="24" y="70"/>
                    <a:pt x="30" y="67"/>
                  </a:cubicBezTo>
                  <a:cubicBezTo>
                    <a:pt x="41" y="62"/>
                    <a:pt x="53" y="58"/>
                    <a:pt x="65" y="53"/>
                  </a:cubicBezTo>
                  <a:cubicBezTo>
                    <a:pt x="70" y="51"/>
                    <a:pt x="75" y="49"/>
                    <a:pt x="81" y="48"/>
                  </a:cubicBezTo>
                  <a:cubicBezTo>
                    <a:pt x="83" y="47"/>
                    <a:pt x="85" y="46"/>
                    <a:pt x="86" y="45"/>
                  </a:cubicBezTo>
                  <a:cubicBezTo>
                    <a:pt x="87" y="45"/>
                    <a:pt x="88" y="45"/>
                    <a:pt x="89" y="44"/>
                  </a:cubicBezTo>
                  <a:cubicBezTo>
                    <a:pt x="90" y="44"/>
                    <a:pt x="90" y="44"/>
                    <a:pt x="91" y="43"/>
                  </a:cubicBezTo>
                  <a:cubicBezTo>
                    <a:pt x="91" y="44"/>
                    <a:pt x="91" y="44"/>
                    <a:pt x="91" y="44"/>
                  </a:cubicBezTo>
                  <a:cubicBezTo>
                    <a:pt x="91" y="44"/>
                    <a:pt x="91" y="44"/>
                    <a:pt x="91" y="44"/>
                  </a:cubicBezTo>
                  <a:cubicBezTo>
                    <a:pt x="90" y="45"/>
                    <a:pt x="89" y="45"/>
                    <a:pt x="88" y="46"/>
                  </a:cubicBezTo>
                  <a:cubicBezTo>
                    <a:pt x="86" y="46"/>
                    <a:pt x="85" y="47"/>
                    <a:pt x="84" y="47"/>
                  </a:cubicBezTo>
                  <a:cubicBezTo>
                    <a:pt x="74" y="50"/>
                    <a:pt x="63" y="54"/>
                    <a:pt x="54" y="59"/>
                  </a:cubicBezTo>
                  <a:cubicBezTo>
                    <a:pt x="43" y="64"/>
                    <a:pt x="32" y="68"/>
                    <a:pt x="22" y="72"/>
                  </a:cubicBezTo>
                  <a:cubicBezTo>
                    <a:pt x="19" y="74"/>
                    <a:pt x="16" y="75"/>
                    <a:pt x="14" y="76"/>
                  </a:cubicBezTo>
                  <a:cubicBezTo>
                    <a:pt x="13" y="76"/>
                    <a:pt x="11" y="76"/>
                    <a:pt x="10" y="76"/>
                  </a:cubicBezTo>
                  <a:moveTo>
                    <a:pt x="4" y="62"/>
                  </a:moveTo>
                  <a:cubicBezTo>
                    <a:pt x="4" y="61"/>
                    <a:pt x="4" y="60"/>
                    <a:pt x="4" y="59"/>
                  </a:cubicBezTo>
                  <a:cubicBezTo>
                    <a:pt x="6" y="58"/>
                    <a:pt x="8" y="57"/>
                    <a:pt x="10" y="56"/>
                  </a:cubicBezTo>
                  <a:cubicBezTo>
                    <a:pt x="13" y="54"/>
                    <a:pt x="16" y="53"/>
                    <a:pt x="19" y="52"/>
                  </a:cubicBezTo>
                  <a:cubicBezTo>
                    <a:pt x="27" y="48"/>
                    <a:pt x="34" y="46"/>
                    <a:pt x="42" y="43"/>
                  </a:cubicBezTo>
                  <a:cubicBezTo>
                    <a:pt x="43" y="43"/>
                    <a:pt x="44" y="42"/>
                    <a:pt x="45" y="42"/>
                  </a:cubicBezTo>
                  <a:cubicBezTo>
                    <a:pt x="44" y="42"/>
                    <a:pt x="43" y="43"/>
                    <a:pt x="42" y="43"/>
                  </a:cubicBezTo>
                  <a:cubicBezTo>
                    <a:pt x="35" y="47"/>
                    <a:pt x="28" y="50"/>
                    <a:pt x="21" y="53"/>
                  </a:cubicBezTo>
                  <a:cubicBezTo>
                    <a:pt x="15" y="56"/>
                    <a:pt x="9" y="58"/>
                    <a:pt x="4" y="62"/>
                  </a:cubicBezTo>
                  <a:moveTo>
                    <a:pt x="7" y="70"/>
                  </a:moveTo>
                  <a:cubicBezTo>
                    <a:pt x="7" y="70"/>
                    <a:pt x="7" y="69"/>
                    <a:pt x="6" y="68"/>
                  </a:cubicBezTo>
                  <a:cubicBezTo>
                    <a:pt x="9" y="67"/>
                    <a:pt x="11" y="66"/>
                    <a:pt x="13" y="65"/>
                  </a:cubicBezTo>
                  <a:cubicBezTo>
                    <a:pt x="18" y="63"/>
                    <a:pt x="22" y="61"/>
                    <a:pt x="27" y="60"/>
                  </a:cubicBezTo>
                  <a:cubicBezTo>
                    <a:pt x="38" y="55"/>
                    <a:pt x="49" y="50"/>
                    <a:pt x="60" y="46"/>
                  </a:cubicBezTo>
                  <a:cubicBezTo>
                    <a:pt x="65" y="44"/>
                    <a:pt x="69" y="43"/>
                    <a:pt x="74" y="41"/>
                  </a:cubicBezTo>
                  <a:cubicBezTo>
                    <a:pt x="72" y="42"/>
                    <a:pt x="71" y="42"/>
                    <a:pt x="70" y="43"/>
                  </a:cubicBezTo>
                  <a:cubicBezTo>
                    <a:pt x="62" y="46"/>
                    <a:pt x="54" y="49"/>
                    <a:pt x="47" y="52"/>
                  </a:cubicBezTo>
                  <a:cubicBezTo>
                    <a:pt x="40" y="55"/>
                    <a:pt x="34" y="58"/>
                    <a:pt x="27" y="61"/>
                  </a:cubicBezTo>
                  <a:cubicBezTo>
                    <a:pt x="24" y="62"/>
                    <a:pt x="21" y="63"/>
                    <a:pt x="18" y="64"/>
                  </a:cubicBezTo>
                  <a:cubicBezTo>
                    <a:pt x="14" y="66"/>
                    <a:pt x="11" y="68"/>
                    <a:pt x="7" y="70"/>
                  </a:cubicBezTo>
                  <a:cubicBezTo>
                    <a:pt x="7" y="70"/>
                    <a:pt x="7" y="70"/>
                    <a:pt x="7" y="70"/>
                  </a:cubicBezTo>
                  <a:moveTo>
                    <a:pt x="4" y="58"/>
                  </a:moveTo>
                  <a:cubicBezTo>
                    <a:pt x="4" y="58"/>
                    <a:pt x="4" y="57"/>
                    <a:pt x="4" y="56"/>
                  </a:cubicBezTo>
                  <a:cubicBezTo>
                    <a:pt x="9" y="55"/>
                    <a:pt x="14" y="52"/>
                    <a:pt x="18" y="49"/>
                  </a:cubicBezTo>
                  <a:cubicBezTo>
                    <a:pt x="25" y="45"/>
                    <a:pt x="33" y="43"/>
                    <a:pt x="41" y="40"/>
                  </a:cubicBezTo>
                  <a:cubicBezTo>
                    <a:pt x="41" y="40"/>
                    <a:pt x="41" y="40"/>
                    <a:pt x="41" y="40"/>
                  </a:cubicBezTo>
                  <a:cubicBezTo>
                    <a:pt x="34" y="43"/>
                    <a:pt x="28" y="46"/>
                    <a:pt x="22" y="49"/>
                  </a:cubicBezTo>
                  <a:cubicBezTo>
                    <a:pt x="16" y="52"/>
                    <a:pt x="10" y="55"/>
                    <a:pt x="4" y="58"/>
                  </a:cubicBezTo>
                  <a:moveTo>
                    <a:pt x="10" y="73"/>
                  </a:moveTo>
                  <a:cubicBezTo>
                    <a:pt x="10" y="73"/>
                    <a:pt x="10" y="72"/>
                    <a:pt x="11" y="72"/>
                  </a:cubicBezTo>
                  <a:cubicBezTo>
                    <a:pt x="12" y="71"/>
                    <a:pt x="13" y="71"/>
                    <a:pt x="14" y="70"/>
                  </a:cubicBezTo>
                  <a:cubicBezTo>
                    <a:pt x="20" y="68"/>
                    <a:pt x="24" y="65"/>
                    <a:pt x="30" y="62"/>
                  </a:cubicBezTo>
                  <a:cubicBezTo>
                    <a:pt x="40" y="59"/>
                    <a:pt x="50" y="54"/>
                    <a:pt x="61" y="50"/>
                  </a:cubicBezTo>
                  <a:cubicBezTo>
                    <a:pt x="70" y="47"/>
                    <a:pt x="79" y="44"/>
                    <a:pt x="88" y="40"/>
                  </a:cubicBezTo>
                  <a:cubicBezTo>
                    <a:pt x="88" y="40"/>
                    <a:pt x="88" y="39"/>
                    <a:pt x="89" y="39"/>
                  </a:cubicBezTo>
                  <a:cubicBezTo>
                    <a:pt x="89" y="39"/>
                    <a:pt x="89" y="39"/>
                    <a:pt x="89" y="39"/>
                  </a:cubicBezTo>
                  <a:cubicBezTo>
                    <a:pt x="90" y="40"/>
                    <a:pt x="90" y="41"/>
                    <a:pt x="91" y="43"/>
                  </a:cubicBezTo>
                  <a:cubicBezTo>
                    <a:pt x="90" y="43"/>
                    <a:pt x="90" y="43"/>
                    <a:pt x="90" y="43"/>
                  </a:cubicBezTo>
                  <a:cubicBezTo>
                    <a:pt x="90" y="43"/>
                    <a:pt x="90" y="43"/>
                    <a:pt x="90" y="43"/>
                  </a:cubicBezTo>
                  <a:cubicBezTo>
                    <a:pt x="90" y="43"/>
                    <a:pt x="89" y="43"/>
                    <a:pt x="89" y="44"/>
                  </a:cubicBezTo>
                  <a:cubicBezTo>
                    <a:pt x="88" y="44"/>
                    <a:pt x="88" y="44"/>
                    <a:pt x="88" y="44"/>
                  </a:cubicBezTo>
                  <a:cubicBezTo>
                    <a:pt x="87" y="44"/>
                    <a:pt x="86" y="45"/>
                    <a:pt x="85" y="45"/>
                  </a:cubicBezTo>
                  <a:cubicBezTo>
                    <a:pt x="82" y="46"/>
                    <a:pt x="79" y="48"/>
                    <a:pt x="76" y="49"/>
                  </a:cubicBezTo>
                  <a:cubicBezTo>
                    <a:pt x="75" y="49"/>
                    <a:pt x="74" y="49"/>
                    <a:pt x="73" y="50"/>
                  </a:cubicBezTo>
                  <a:cubicBezTo>
                    <a:pt x="73" y="50"/>
                    <a:pt x="72" y="50"/>
                    <a:pt x="72" y="50"/>
                  </a:cubicBezTo>
                  <a:cubicBezTo>
                    <a:pt x="65" y="53"/>
                    <a:pt x="58" y="55"/>
                    <a:pt x="51" y="57"/>
                  </a:cubicBezTo>
                  <a:cubicBezTo>
                    <a:pt x="40" y="61"/>
                    <a:pt x="29" y="66"/>
                    <a:pt x="18" y="70"/>
                  </a:cubicBezTo>
                  <a:cubicBezTo>
                    <a:pt x="16" y="71"/>
                    <a:pt x="14" y="71"/>
                    <a:pt x="12" y="72"/>
                  </a:cubicBezTo>
                  <a:cubicBezTo>
                    <a:pt x="11" y="73"/>
                    <a:pt x="11" y="73"/>
                    <a:pt x="10" y="73"/>
                  </a:cubicBezTo>
                  <a:moveTo>
                    <a:pt x="84" y="37"/>
                  </a:moveTo>
                  <a:cubicBezTo>
                    <a:pt x="84" y="36"/>
                    <a:pt x="85" y="36"/>
                    <a:pt x="85" y="36"/>
                  </a:cubicBezTo>
                  <a:cubicBezTo>
                    <a:pt x="86" y="35"/>
                    <a:pt x="86" y="35"/>
                    <a:pt x="86" y="35"/>
                  </a:cubicBezTo>
                  <a:cubicBezTo>
                    <a:pt x="86" y="35"/>
                    <a:pt x="84" y="36"/>
                    <a:pt x="84" y="36"/>
                  </a:cubicBezTo>
                  <a:cubicBezTo>
                    <a:pt x="84" y="37"/>
                    <a:pt x="84" y="37"/>
                    <a:pt x="84" y="37"/>
                  </a:cubicBezTo>
                  <a:moveTo>
                    <a:pt x="9" y="70"/>
                  </a:moveTo>
                  <a:cubicBezTo>
                    <a:pt x="14" y="67"/>
                    <a:pt x="19" y="65"/>
                    <a:pt x="25" y="62"/>
                  </a:cubicBezTo>
                  <a:cubicBezTo>
                    <a:pt x="31" y="60"/>
                    <a:pt x="36" y="57"/>
                    <a:pt x="42" y="55"/>
                  </a:cubicBezTo>
                  <a:cubicBezTo>
                    <a:pt x="48" y="53"/>
                    <a:pt x="54" y="50"/>
                    <a:pt x="60" y="48"/>
                  </a:cubicBezTo>
                  <a:cubicBezTo>
                    <a:pt x="66" y="45"/>
                    <a:pt x="72" y="43"/>
                    <a:pt x="78" y="40"/>
                  </a:cubicBezTo>
                  <a:cubicBezTo>
                    <a:pt x="78" y="40"/>
                    <a:pt x="79" y="39"/>
                    <a:pt x="80" y="39"/>
                  </a:cubicBezTo>
                  <a:cubicBezTo>
                    <a:pt x="83" y="38"/>
                    <a:pt x="85" y="37"/>
                    <a:pt x="88" y="35"/>
                  </a:cubicBezTo>
                  <a:cubicBezTo>
                    <a:pt x="88" y="36"/>
                    <a:pt x="89" y="37"/>
                    <a:pt x="89" y="38"/>
                  </a:cubicBezTo>
                  <a:cubicBezTo>
                    <a:pt x="82" y="42"/>
                    <a:pt x="75" y="44"/>
                    <a:pt x="67" y="47"/>
                  </a:cubicBezTo>
                  <a:cubicBezTo>
                    <a:pt x="65" y="47"/>
                    <a:pt x="63" y="48"/>
                    <a:pt x="61" y="49"/>
                  </a:cubicBezTo>
                  <a:cubicBezTo>
                    <a:pt x="59" y="50"/>
                    <a:pt x="57" y="50"/>
                    <a:pt x="54" y="51"/>
                  </a:cubicBezTo>
                  <a:cubicBezTo>
                    <a:pt x="44" y="55"/>
                    <a:pt x="33" y="59"/>
                    <a:pt x="23" y="63"/>
                  </a:cubicBezTo>
                  <a:cubicBezTo>
                    <a:pt x="18" y="65"/>
                    <a:pt x="13" y="68"/>
                    <a:pt x="9" y="70"/>
                  </a:cubicBezTo>
                  <a:moveTo>
                    <a:pt x="67" y="39"/>
                  </a:moveTo>
                  <a:cubicBezTo>
                    <a:pt x="71" y="38"/>
                    <a:pt x="75" y="36"/>
                    <a:pt x="78" y="35"/>
                  </a:cubicBezTo>
                  <a:cubicBezTo>
                    <a:pt x="79" y="34"/>
                    <a:pt x="79" y="34"/>
                    <a:pt x="80" y="34"/>
                  </a:cubicBezTo>
                  <a:cubicBezTo>
                    <a:pt x="79" y="34"/>
                    <a:pt x="78" y="35"/>
                    <a:pt x="77" y="35"/>
                  </a:cubicBezTo>
                  <a:cubicBezTo>
                    <a:pt x="74" y="37"/>
                    <a:pt x="71" y="38"/>
                    <a:pt x="67" y="39"/>
                  </a:cubicBezTo>
                  <a:moveTo>
                    <a:pt x="4" y="55"/>
                  </a:moveTo>
                  <a:cubicBezTo>
                    <a:pt x="4" y="54"/>
                    <a:pt x="4" y="53"/>
                    <a:pt x="4" y="52"/>
                  </a:cubicBezTo>
                  <a:cubicBezTo>
                    <a:pt x="9" y="51"/>
                    <a:pt x="14" y="48"/>
                    <a:pt x="19" y="45"/>
                  </a:cubicBezTo>
                  <a:cubicBezTo>
                    <a:pt x="25" y="42"/>
                    <a:pt x="31" y="39"/>
                    <a:pt x="38" y="37"/>
                  </a:cubicBezTo>
                  <a:cubicBezTo>
                    <a:pt x="41" y="36"/>
                    <a:pt x="43" y="35"/>
                    <a:pt x="46" y="34"/>
                  </a:cubicBezTo>
                  <a:cubicBezTo>
                    <a:pt x="44" y="35"/>
                    <a:pt x="41" y="36"/>
                    <a:pt x="39" y="37"/>
                  </a:cubicBezTo>
                  <a:cubicBezTo>
                    <a:pt x="32" y="40"/>
                    <a:pt x="26" y="43"/>
                    <a:pt x="20" y="46"/>
                  </a:cubicBezTo>
                  <a:cubicBezTo>
                    <a:pt x="15" y="49"/>
                    <a:pt x="9" y="52"/>
                    <a:pt x="4" y="55"/>
                  </a:cubicBezTo>
                  <a:moveTo>
                    <a:pt x="18" y="62"/>
                  </a:moveTo>
                  <a:cubicBezTo>
                    <a:pt x="27" y="57"/>
                    <a:pt x="37" y="53"/>
                    <a:pt x="46" y="48"/>
                  </a:cubicBezTo>
                  <a:cubicBezTo>
                    <a:pt x="59" y="42"/>
                    <a:pt x="72" y="39"/>
                    <a:pt x="84" y="32"/>
                  </a:cubicBezTo>
                  <a:cubicBezTo>
                    <a:pt x="84" y="32"/>
                    <a:pt x="84" y="32"/>
                    <a:pt x="84" y="32"/>
                  </a:cubicBezTo>
                  <a:cubicBezTo>
                    <a:pt x="85" y="32"/>
                    <a:pt x="85" y="32"/>
                    <a:pt x="86" y="31"/>
                  </a:cubicBezTo>
                  <a:cubicBezTo>
                    <a:pt x="86" y="31"/>
                    <a:pt x="86" y="31"/>
                    <a:pt x="86" y="31"/>
                  </a:cubicBezTo>
                  <a:cubicBezTo>
                    <a:pt x="86" y="32"/>
                    <a:pt x="87" y="33"/>
                    <a:pt x="88" y="34"/>
                  </a:cubicBezTo>
                  <a:cubicBezTo>
                    <a:pt x="85" y="35"/>
                    <a:pt x="83" y="36"/>
                    <a:pt x="81" y="38"/>
                  </a:cubicBezTo>
                  <a:cubicBezTo>
                    <a:pt x="80" y="38"/>
                    <a:pt x="80" y="38"/>
                    <a:pt x="80" y="38"/>
                  </a:cubicBezTo>
                  <a:cubicBezTo>
                    <a:pt x="79" y="38"/>
                    <a:pt x="79" y="38"/>
                    <a:pt x="79" y="38"/>
                  </a:cubicBezTo>
                  <a:cubicBezTo>
                    <a:pt x="66" y="43"/>
                    <a:pt x="54" y="48"/>
                    <a:pt x="41" y="53"/>
                  </a:cubicBezTo>
                  <a:cubicBezTo>
                    <a:pt x="35" y="56"/>
                    <a:pt x="28" y="59"/>
                    <a:pt x="22" y="61"/>
                  </a:cubicBezTo>
                  <a:cubicBezTo>
                    <a:pt x="21" y="61"/>
                    <a:pt x="19" y="62"/>
                    <a:pt x="18" y="62"/>
                  </a:cubicBezTo>
                  <a:moveTo>
                    <a:pt x="5" y="64"/>
                  </a:moveTo>
                  <a:cubicBezTo>
                    <a:pt x="5" y="63"/>
                    <a:pt x="5" y="63"/>
                    <a:pt x="5" y="63"/>
                  </a:cubicBezTo>
                  <a:cubicBezTo>
                    <a:pt x="10" y="62"/>
                    <a:pt x="15" y="59"/>
                    <a:pt x="20" y="57"/>
                  </a:cubicBezTo>
                  <a:cubicBezTo>
                    <a:pt x="27" y="54"/>
                    <a:pt x="34" y="50"/>
                    <a:pt x="41" y="47"/>
                  </a:cubicBezTo>
                  <a:cubicBezTo>
                    <a:pt x="55" y="41"/>
                    <a:pt x="70" y="35"/>
                    <a:pt x="84" y="29"/>
                  </a:cubicBezTo>
                  <a:cubicBezTo>
                    <a:pt x="85" y="30"/>
                    <a:pt x="85" y="30"/>
                    <a:pt x="86" y="31"/>
                  </a:cubicBezTo>
                  <a:cubicBezTo>
                    <a:pt x="86" y="31"/>
                    <a:pt x="86" y="31"/>
                    <a:pt x="86" y="31"/>
                  </a:cubicBezTo>
                  <a:cubicBezTo>
                    <a:pt x="71" y="37"/>
                    <a:pt x="57" y="43"/>
                    <a:pt x="42" y="49"/>
                  </a:cubicBezTo>
                  <a:cubicBezTo>
                    <a:pt x="40" y="50"/>
                    <a:pt x="37" y="51"/>
                    <a:pt x="34" y="53"/>
                  </a:cubicBezTo>
                  <a:cubicBezTo>
                    <a:pt x="30" y="54"/>
                    <a:pt x="27" y="55"/>
                    <a:pt x="23" y="57"/>
                  </a:cubicBezTo>
                  <a:cubicBezTo>
                    <a:pt x="17" y="59"/>
                    <a:pt x="11" y="61"/>
                    <a:pt x="5" y="64"/>
                  </a:cubicBezTo>
                  <a:moveTo>
                    <a:pt x="4" y="52"/>
                  </a:moveTo>
                  <a:cubicBezTo>
                    <a:pt x="4" y="51"/>
                    <a:pt x="4" y="50"/>
                    <a:pt x="4" y="49"/>
                  </a:cubicBezTo>
                  <a:cubicBezTo>
                    <a:pt x="6" y="49"/>
                    <a:pt x="7" y="48"/>
                    <a:pt x="9" y="47"/>
                  </a:cubicBezTo>
                  <a:cubicBezTo>
                    <a:pt x="12" y="45"/>
                    <a:pt x="14" y="44"/>
                    <a:pt x="17" y="42"/>
                  </a:cubicBezTo>
                  <a:cubicBezTo>
                    <a:pt x="23" y="40"/>
                    <a:pt x="29" y="37"/>
                    <a:pt x="36" y="34"/>
                  </a:cubicBezTo>
                  <a:cubicBezTo>
                    <a:pt x="40" y="32"/>
                    <a:pt x="44" y="30"/>
                    <a:pt x="49" y="29"/>
                  </a:cubicBezTo>
                  <a:cubicBezTo>
                    <a:pt x="33" y="36"/>
                    <a:pt x="18" y="42"/>
                    <a:pt x="4" y="52"/>
                  </a:cubicBezTo>
                  <a:moveTo>
                    <a:pt x="5" y="62"/>
                  </a:moveTo>
                  <a:cubicBezTo>
                    <a:pt x="5" y="62"/>
                    <a:pt x="5" y="62"/>
                    <a:pt x="5" y="62"/>
                  </a:cubicBezTo>
                  <a:cubicBezTo>
                    <a:pt x="5" y="62"/>
                    <a:pt x="7" y="61"/>
                    <a:pt x="7" y="61"/>
                  </a:cubicBezTo>
                  <a:cubicBezTo>
                    <a:pt x="8" y="60"/>
                    <a:pt x="9" y="59"/>
                    <a:pt x="11" y="59"/>
                  </a:cubicBezTo>
                  <a:cubicBezTo>
                    <a:pt x="13" y="57"/>
                    <a:pt x="16" y="56"/>
                    <a:pt x="18" y="55"/>
                  </a:cubicBezTo>
                  <a:cubicBezTo>
                    <a:pt x="29" y="50"/>
                    <a:pt x="40" y="44"/>
                    <a:pt x="51" y="40"/>
                  </a:cubicBezTo>
                  <a:cubicBezTo>
                    <a:pt x="52" y="39"/>
                    <a:pt x="52" y="39"/>
                    <a:pt x="53" y="39"/>
                  </a:cubicBezTo>
                  <a:cubicBezTo>
                    <a:pt x="59" y="36"/>
                    <a:pt x="66" y="34"/>
                    <a:pt x="73" y="31"/>
                  </a:cubicBezTo>
                  <a:cubicBezTo>
                    <a:pt x="74" y="31"/>
                    <a:pt x="75" y="30"/>
                    <a:pt x="76" y="30"/>
                  </a:cubicBezTo>
                  <a:cubicBezTo>
                    <a:pt x="77" y="30"/>
                    <a:pt x="77" y="29"/>
                    <a:pt x="78" y="29"/>
                  </a:cubicBezTo>
                  <a:cubicBezTo>
                    <a:pt x="78" y="29"/>
                    <a:pt x="79" y="29"/>
                    <a:pt x="79" y="28"/>
                  </a:cubicBezTo>
                  <a:cubicBezTo>
                    <a:pt x="80" y="28"/>
                    <a:pt x="81" y="27"/>
                    <a:pt x="83" y="27"/>
                  </a:cubicBezTo>
                  <a:cubicBezTo>
                    <a:pt x="83" y="28"/>
                    <a:pt x="84" y="28"/>
                    <a:pt x="84" y="29"/>
                  </a:cubicBezTo>
                  <a:cubicBezTo>
                    <a:pt x="62" y="37"/>
                    <a:pt x="41" y="47"/>
                    <a:pt x="19" y="56"/>
                  </a:cubicBezTo>
                  <a:cubicBezTo>
                    <a:pt x="14" y="58"/>
                    <a:pt x="10" y="61"/>
                    <a:pt x="5" y="62"/>
                  </a:cubicBezTo>
                  <a:moveTo>
                    <a:pt x="23" y="39"/>
                  </a:moveTo>
                  <a:cubicBezTo>
                    <a:pt x="31" y="35"/>
                    <a:pt x="39" y="31"/>
                    <a:pt x="47" y="27"/>
                  </a:cubicBezTo>
                  <a:cubicBezTo>
                    <a:pt x="48" y="26"/>
                    <a:pt x="48" y="26"/>
                    <a:pt x="48" y="26"/>
                  </a:cubicBezTo>
                  <a:cubicBezTo>
                    <a:pt x="50" y="26"/>
                    <a:pt x="51" y="27"/>
                    <a:pt x="52" y="27"/>
                  </a:cubicBezTo>
                  <a:cubicBezTo>
                    <a:pt x="42" y="31"/>
                    <a:pt x="32" y="35"/>
                    <a:pt x="23" y="39"/>
                  </a:cubicBezTo>
                  <a:moveTo>
                    <a:pt x="4" y="48"/>
                  </a:moveTo>
                  <a:cubicBezTo>
                    <a:pt x="4" y="47"/>
                    <a:pt x="5" y="46"/>
                    <a:pt x="5" y="45"/>
                  </a:cubicBezTo>
                  <a:cubicBezTo>
                    <a:pt x="8" y="44"/>
                    <a:pt x="12" y="41"/>
                    <a:pt x="15" y="40"/>
                  </a:cubicBezTo>
                  <a:cubicBezTo>
                    <a:pt x="20" y="37"/>
                    <a:pt x="25" y="35"/>
                    <a:pt x="30" y="33"/>
                  </a:cubicBezTo>
                  <a:cubicBezTo>
                    <a:pt x="35" y="30"/>
                    <a:pt x="40" y="28"/>
                    <a:pt x="45" y="26"/>
                  </a:cubicBezTo>
                  <a:cubicBezTo>
                    <a:pt x="46" y="26"/>
                    <a:pt x="47" y="26"/>
                    <a:pt x="47" y="26"/>
                  </a:cubicBezTo>
                  <a:cubicBezTo>
                    <a:pt x="43" y="28"/>
                    <a:pt x="38" y="31"/>
                    <a:pt x="33" y="33"/>
                  </a:cubicBezTo>
                  <a:cubicBezTo>
                    <a:pt x="26" y="36"/>
                    <a:pt x="19" y="40"/>
                    <a:pt x="12" y="44"/>
                  </a:cubicBezTo>
                  <a:cubicBezTo>
                    <a:pt x="11" y="45"/>
                    <a:pt x="9" y="46"/>
                    <a:pt x="8" y="46"/>
                  </a:cubicBezTo>
                  <a:cubicBezTo>
                    <a:pt x="7" y="47"/>
                    <a:pt x="5" y="48"/>
                    <a:pt x="4" y="48"/>
                  </a:cubicBezTo>
                  <a:moveTo>
                    <a:pt x="13" y="54"/>
                  </a:moveTo>
                  <a:cubicBezTo>
                    <a:pt x="16" y="52"/>
                    <a:pt x="20" y="51"/>
                    <a:pt x="24" y="49"/>
                  </a:cubicBezTo>
                  <a:cubicBezTo>
                    <a:pt x="32" y="45"/>
                    <a:pt x="40" y="41"/>
                    <a:pt x="49" y="37"/>
                  </a:cubicBezTo>
                  <a:cubicBezTo>
                    <a:pt x="57" y="34"/>
                    <a:pt x="65" y="31"/>
                    <a:pt x="73" y="28"/>
                  </a:cubicBezTo>
                  <a:cubicBezTo>
                    <a:pt x="75" y="27"/>
                    <a:pt x="78" y="26"/>
                    <a:pt x="80" y="25"/>
                  </a:cubicBezTo>
                  <a:cubicBezTo>
                    <a:pt x="81" y="25"/>
                    <a:pt x="82" y="26"/>
                    <a:pt x="82" y="27"/>
                  </a:cubicBezTo>
                  <a:cubicBezTo>
                    <a:pt x="81" y="27"/>
                    <a:pt x="79" y="28"/>
                    <a:pt x="78" y="28"/>
                  </a:cubicBezTo>
                  <a:cubicBezTo>
                    <a:pt x="76" y="29"/>
                    <a:pt x="73" y="30"/>
                    <a:pt x="71" y="31"/>
                  </a:cubicBezTo>
                  <a:cubicBezTo>
                    <a:pt x="68" y="32"/>
                    <a:pt x="66" y="33"/>
                    <a:pt x="63" y="34"/>
                  </a:cubicBezTo>
                  <a:cubicBezTo>
                    <a:pt x="60" y="35"/>
                    <a:pt x="57" y="36"/>
                    <a:pt x="54" y="38"/>
                  </a:cubicBezTo>
                  <a:cubicBezTo>
                    <a:pt x="51" y="39"/>
                    <a:pt x="49" y="40"/>
                    <a:pt x="46" y="41"/>
                  </a:cubicBezTo>
                  <a:cubicBezTo>
                    <a:pt x="35" y="45"/>
                    <a:pt x="25" y="49"/>
                    <a:pt x="14" y="54"/>
                  </a:cubicBezTo>
                  <a:cubicBezTo>
                    <a:pt x="13" y="54"/>
                    <a:pt x="13" y="54"/>
                    <a:pt x="13" y="54"/>
                  </a:cubicBezTo>
                  <a:moveTo>
                    <a:pt x="8" y="43"/>
                  </a:moveTo>
                  <a:cubicBezTo>
                    <a:pt x="8" y="43"/>
                    <a:pt x="8" y="43"/>
                    <a:pt x="8" y="43"/>
                  </a:cubicBezTo>
                  <a:cubicBezTo>
                    <a:pt x="10" y="42"/>
                    <a:pt x="13" y="40"/>
                    <a:pt x="15" y="39"/>
                  </a:cubicBezTo>
                  <a:cubicBezTo>
                    <a:pt x="20" y="36"/>
                    <a:pt x="25" y="34"/>
                    <a:pt x="30" y="31"/>
                  </a:cubicBezTo>
                  <a:cubicBezTo>
                    <a:pt x="34" y="29"/>
                    <a:pt x="38" y="27"/>
                    <a:pt x="43" y="25"/>
                  </a:cubicBezTo>
                  <a:cubicBezTo>
                    <a:pt x="43" y="25"/>
                    <a:pt x="44" y="25"/>
                    <a:pt x="45" y="25"/>
                  </a:cubicBezTo>
                  <a:cubicBezTo>
                    <a:pt x="41" y="27"/>
                    <a:pt x="37" y="29"/>
                    <a:pt x="34" y="30"/>
                  </a:cubicBezTo>
                  <a:cubicBezTo>
                    <a:pt x="25" y="34"/>
                    <a:pt x="16" y="38"/>
                    <a:pt x="8" y="43"/>
                  </a:cubicBezTo>
                  <a:moveTo>
                    <a:pt x="5" y="44"/>
                  </a:moveTo>
                  <a:cubicBezTo>
                    <a:pt x="6" y="42"/>
                    <a:pt x="6" y="41"/>
                    <a:pt x="7" y="39"/>
                  </a:cubicBezTo>
                  <a:cubicBezTo>
                    <a:pt x="10" y="38"/>
                    <a:pt x="12" y="37"/>
                    <a:pt x="15" y="36"/>
                  </a:cubicBezTo>
                  <a:cubicBezTo>
                    <a:pt x="19" y="34"/>
                    <a:pt x="24" y="32"/>
                    <a:pt x="29" y="29"/>
                  </a:cubicBezTo>
                  <a:cubicBezTo>
                    <a:pt x="33" y="28"/>
                    <a:pt x="37" y="26"/>
                    <a:pt x="41" y="24"/>
                  </a:cubicBezTo>
                  <a:cubicBezTo>
                    <a:pt x="42" y="24"/>
                    <a:pt x="42" y="24"/>
                    <a:pt x="42" y="24"/>
                  </a:cubicBezTo>
                  <a:cubicBezTo>
                    <a:pt x="30" y="31"/>
                    <a:pt x="17" y="37"/>
                    <a:pt x="5" y="44"/>
                  </a:cubicBezTo>
                  <a:moveTo>
                    <a:pt x="51" y="24"/>
                  </a:moveTo>
                  <a:cubicBezTo>
                    <a:pt x="50" y="24"/>
                    <a:pt x="49" y="24"/>
                    <a:pt x="49" y="24"/>
                  </a:cubicBezTo>
                  <a:cubicBezTo>
                    <a:pt x="50" y="24"/>
                    <a:pt x="51" y="23"/>
                    <a:pt x="52" y="23"/>
                  </a:cubicBezTo>
                  <a:cubicBezTo>
                    <a:pt x="52" y="23"/>
                    <a:pt x="52" y="23"/>
                    <a:pt x="52" y="24"/>
                  </a:cubicBezTo>
                  <a:cubicBezTo>
                    <a:pt x="51" y="24"/>
                    <a:pt x="51" y="24"/>
                    <a:pt x="51" y="24"/>
                  </a:cubicBezTo>
                  <a:moveTo>
                    <a:pt x="4" y="55"/>
                  </a:moveTo>
                  <a:cubicBezTo>
                    <a:pt x="4" y="55"/>
                    <a:pt x="7" y="54"/>
                    <a:pt x="8" y="54"/>
                  </a:cubicBezTo>
                  <a:cubicBezTo>
                    <a:pt x="10" y="53"/>
                    <a:pt x="11" y="52"/>
                    <a:pt x="13" y="50"/>
                  </a:cubicBezTo>
                  <a:cubicBezTo>
                    <a:pt x="18" y="48"/>
                    <a:pt x="22" y="46"/>
                    <a:pt x="26" y="43"/>
                  </a:cubicBezTo>
                  <a:cubicBezTo>
                    <a:pt x="35" y="39"/>
                    <a:pt x="43" y="35"/>
                    <a:pt x="52" y="32"/>
                  </a:cubicBezTo>
                  <a:cubicBezTo>
                    <a:pt x="57" y="30"/>
                    <a:pt x="61" y="28"/>
                    <a:pt x="66" y="26"/>
                  </a:cubicBezTo>
                  <a:cubicBezTo>
                    <a:pt x="69" y="25"/>
                    <a:pt x="73" y="24"/>
                    <a:pt x="76" y="22"/>
                  </a:cubicBezTo>
                  <a:cubicBezTo>
                    <a:pt x="76" y="22"/>
                    <a:pt x="77" y="22"/>
                    <a:pt x="77" y="23"/>
                  </a:cubicBezTo>
                  <a:cubicBezTo>
                    <a:pt x="78" y="23"/>
                    <a:pt x="79" y="24"/>
                    <a:pt x="80" y="24"/>
                  </a:cubicBezTo>
                  <a:cubicBezTo>
                    <a:pt x="77" y="26"/>
                    <a:pt x="74" y="27"/>
                    <a:pt x="71" y="28"/>
                  </a:cubicBezTo>
                  <a:cubicBezTo>
                    <a:pt x="71" y="28"/>
                    <a:pt x="70" y="28"/>
                    <a:pt x="69" y="29"/>
                  </a:cubicBezTo>
                  <a:cubicBezTo>
                    <a:pt x="65" y="30"/>
                    <a:pt x="60" y="32"/>
                    <a:pt x="56" y="33"/>
                  </a:cubicBezTo>
                  <a:cubicBezTo>
                    <a:pt x="47" y="37"/>
                    <a:pt x="38" y="41"/>
                    <a:pt x="28" y="44"/>
                  </a:cubicBezTo>
                  <a:cubicBezTo>
                    <a:pt x="25" y="46"/>
                    <a:pt x="21" y="47"/>
                    <a:pt x="17" y="49"/>
                  </a:cubicBezTo>
                  <a:cubicBezTo>
                    <a:pt x="13" y="51"/>
                    <a:pt x="9" y="54"/>
                    <a:pt x="5" y="55"/>
                  </a:cubicBezTo>
                  <a:cubicBezTo>
                    <a:pt x="4" y="55"/>
                    <a:pt x="4" y="55"/>
                    <a:pt x="4" y="55"/>
                  </a:cubicBezTo>
                  <a:moveTo>
                    <a:pt x="63" y="27"/>
                  </a:moveTo>
                  <a:cubicBezTo>
                    <a:pt x="64" y="26"/>
                    <a:pt x="66" y="25"/>
                    <a:pt x="67" y="25"/>
                  </a:cubicBezTo>
                  <a:cubicBezTo>
                    <a:pt x="69" y="24"/>
                    <a:pt x="71" y="23"/>
                    <a:pt x="73" y="23"/>
                  </a:cubicBezTo>
                  <a:cubicBezTo>
                    <a:pt x="73" y="22"/>
                    <a:pt x="75" y="21"/>
                    <a:pt x="75" y="21"/>
                  </a:cubicBezTo>
                  <a:cubicBezTo>
                    <a:pt x="75" y="21"/>
                    <a:pt x="75" y="21"/>
                    <a:pt x="75" y="21"/>
                  </a:cubicBezTo>
                  <a:cubicBezTo>
                    <a:pt x="75" y="21"/>
                    <a:pt x="75" y="21"/>
                    <a:pt x="74" y="22"/>
                  </a:cubicBezTo>
                  <a:cubicBezTo>
                    <a:pt x="71" y="24"/>
                    <a:pt x="67" y="25"/>
                    <a:pt x="63" y="27"/>
                  </a:cubicBezTo>
                  <a:moveTo>
                    <a:pt x="8" y="37"/>
                  </a:moveTo>
                  <a:cubicBezTo>
                    <a:pt x="8" y="37"/>
                    <a:pt x="8" y="37"/>
                    <a:pt x="8" y="37"/>
                  </a:cubicBezTo>
                  <a:cubicBezTo>
                    <a:pt x="11" y="36"/>
                    <a:pt x="13" y="35"/>
                    <a:pt x="16" y="33"/>
                  </a:cubicBezTo>
                  <a:cubicBezTo>
                    <a:pt x="19" y="31"/>
                    <a:pt x="23" y="29"/>
                    <a:pt x="27" y="27"/>
                  </a:cubicBezTo>
                  <a:cubicBezTo>
                    <a:pt x="31" y="25"/>
                    <a:pt x="35" y="23"/>
                    <a:pt x="40" y="21"/>
                  </a:cubicBezTo>
                  <a:cubicBezTo>
                    <a:pt x="36" y="23"/>
                    <a:pt x="32" y="25"/>
                    <a:pt x="28" y="27"/>
                  </a:cubicBezTo>
                  <a:cubicBezTo>
                    <a:pt x="24" y="29"/>
                    <a:pt x="20" y="31"/>
                    <a:pt x="16" y="33"/>
                  </a:cubicBezTo>
                  <a:cubicBezTo>
                    <a:pt x="14" y="35"/>
                    <a:pt x="11" y="36"/>
                    <a:pt x="9" y="37"/>
                  </a:cubicBezTo>
                  <a:cubicBezTo>
                    <a:pt x="9" y="37"/>
                    <a:pt x="8" y="37"/>
                    <a:pt x="8" y="37"/>
                  </a:cubicBezTo>
                  <a:moveTo>
                    <a:pt x="48" y="24"/>
                  </a:moveTo>
                  <a:cubicBezTo>
                    <a:pt x="47" y="24"/>
                    <a:pt x="46" y="23"/>
                    <a:pt x="45" y="23"/>
                  </a:cubicBezTo>
                  <a:cubicBezTo>
                    <a:pt x="47" y="22"/>
                    <a:pt x="49" y="21"/>
                    <a:pt x="52" y="20"/>
                  </a:cubicBezTo>
                  <a:cubicBezTo>
                    <a:pt x="52" y="20"/>
                    <a:pt x="52" y="21"/>
                    <a:pt x="52" y="22"/>
                  </a:cubicBezTo>
                  <a:cubicBezTo>
                    <a:pt x="50" y="23"/>
                    <a:pt x="49" y="23"/>
                    <a:pt x="48" y="24"/>
                  </a:cubicBezTo>
                  <a:moveTo>
                    <a:pt x="44" y="23"/>
                  </a:moveTo>
                  <a:cubicBezTo>
                    <a:pt x="44" y="23"/>
                    <a:pt x="44" y="23"/>
                    <a:pt x="44" y="23"/>
                  </a:cubicBezTo>
                  <a:cubicBezTo>
                    <a:pt x="46" y="21"/>
                    <a:pt x="49" y="20"/>
                    <a:pt x="52" y="19"/>
                  </a:cubicBezTo>
                  <a:cubicBezTo>
                    <a:pt x="52" y="19"/>
                    <a:pt x="52" y="19"/>
                    <a:pt x="52" y="19"/>
                  </a:cubicBezTo>
                  <a:cubicBezTo>
                    <a:pt x="49" y="20"/>
                    <a:pt x="47" y="22"/>
                    <a:pt x="44" y="23"/>
                  </a:cubicBezTo>
                  <a:moveTo>
                    <a:pt x="62" y="23"/>
                  </a:moveTo>
                  <a:cubicBezTo>
                    <a:pt x="62" y="23"/>
                    <a:pt x="63" y="22"/>
                    <a:pt x="63" y="22"/>
                  </a:cubicBezTo>
                  <a:cubicBezTo>
                    <a:pt x="64" y="22"/>
                    <a:pt x="64" y="22"/>
                    <a:pt x="64" y="22"/>
                  </a:cubicBezTo>
                  <a:cubicBezTo>
                    <a:pt x="65" y="21"/>
                    <a:pt x="67" y="20"/>
                    <a:pt x="68" y="19"/>
                  </a:cubicBezTo>
                  <a:cubicBezTo>
                    <a:pt x="69" y="19"/>
                    <a:pt x="69" y="19"/>
                    <a:pt x="69" y="19"/>
                  </a:cubicBezTo>
                  <a:cubicBezTo>
                    <a:pt x="70" y="19"/>
                    <a:pt x="70" y="19"/>
                    <a:pt x="70" y="19"/>
                  </a:cubicBezTo>
                  <a:cubicBezTo>
                    <a:pt x="71" y="19"/>
                    <a:pt x="73" y="20"/>
                    <a:pt x="75" y="21"/>
                  </a:cubicBezTo>
                  <a:cubicBezTo>
                    <a:pt x="64" y="26"/>
                    <a:pt x="53" y="30"/>
                    <a:pt x="42" y="35"/>
                  </a:cubicBezTo>
                  <a:cubicBezTo>
                    <a:pt x="31" y="39"/>
                    <a:pt x="21" y="44"/>
                    <a:pt x="11" y="49"/>
                  </a:cubicBezTo>
                  <a:cubicBezTo>
                    <a:pt x="9" y="50"/>
                    <a:pt x="6" y="51"/>
                    <a:pt x="4" y="52"/>
                  </a:cubicBezTo>
                  <a:cubicBezTo>
                    <a:pt x="6" y="51"/>
                    <a:pt x="9" y="49"/>
                    <a:pt x="11" y="48"/>
                  </a:cubicBezTo>
                  <a:cubicBezTo>
                    <a:pt x="16" y="45"/>
                    <a:pt x="21" y="42"/>
                    <a:pt x="26" y="40"/>
                  </a:cubicBezTo>
                  <a:cubicBezTo>
                    <a:pt x="36" y="35"/>
                    <a:pt x="45" y="31"/>
                    <a:pt x="55" y="26"/>
                  </a:cubicBezTo>
                  <a:cubicBezTo>
                    <a:pt x="59" y="26"/>
                    <a:pt x="62" y="25"/>
                    <a:pt x="66" y="24"/>
                  </a:cubicBezTo>
                  <a:cubicBezTo>
                    <a:pt x="67" y="23"/>
                    <a:pt x="67" y="21"/>
                    <a:pt x="66" y="21"/>
                  </a:cubicBezTo>
                  <a:cubicBezTo>
                    <a:pt x="66" y="21"/>
                    <a:pt x="66" y="21"/>
                    <a:pt x="66" y="22"/>
                  </a:cubicBezTo>
                  <a:cubicBezTo>
                    <a:pt x="64" y="22"/>
                    <a:pt x="63" y="22"/>
                    <a:pt x="62" y="23"/>
                  </a:cubicBezTo>
                  <a:moveTo>
                    <a:pt x="9" y="36"/>
                  </a:moveTo>
                  <a:cubicBezTo>
                    <a:pt x="9" y="35"/>
                    <a:pt x="10" y="34"/>
                    <a:pt x="11" y="33"/>
                  </a:cubicBezTo>
                  <a:cubicBezTo>
                    <a:pt x="16" y="30"/>
                    <a:pt x="22" y="27"/>
                    <a:pt x="27" y="24"/>
                  </a:cubicBezTo>
                  <a:cubicBezTo>
                    <a:pt x="31" y="23"/>
                    <a:pt x="34" y="21"/>
                    <a:pt x="38" y="20"/>
                  </a:cubicBezTo>
                  <a:cubicBezTo>
                    <a:pt x="39" y="19"/>
                    <a:pt x="40" y="18"/>
                    <a:pt x="41" y="18"/>
                  </a:cubicBezTo>
                  <a:cubicBezTo>
                    <a:pt x="30" y="23"/>
                    <a:pt x="19" y="30"/>
                    <a:pt x="9" y="36"/>
                  </a:cubicBezTo>
                  <a:moveTo>
                    <a:pt x="54" y="22"/>
                  </a:moveTo>
                  <a:cubicBezTo>
                    <a:pt x="54" y="22"/>
                    <a:pt x="54" y="22"/>
                    <a:pt x="54" y="22"/>
                  </a:cubicBezTo>
                  <a:cubicBezTo>
                    <a:pt x="57" y="20"/>
                    <a:pt x="60" y="19"/>
                    <a:pt x="62" y="18"/>
                  </a:cubicBezTo>
                  <a:cubicBezTo>
                    <a:pt x="60" y="19"/>
                    <a:pt x="57" y="21"/>
                    <a:pt x="54" y="22"/>
                  </a:cubicBezTo>
                  <a:moveTo>
                    <a:pt x="54" y="24"/>
                  </a:moveTo>
                  <a:cubicBezTo>
                    <a:pt x="54" y="23"/>
                    <a:pt x="54" y="23"/>
                    <a:pt x="54" y="23"/>
                  </a:cubicBezTo>
                  <a:cubicBezTo>
                    <a:pt x="57" y="21"/>
                    <a:pt x="61" y="19"/>
                    <a:pt x="64" y="17"/>
                  </a:cubicBezTo>
                  <a:cubicBezTo>
                    <a:pt x="64" y="17"/>
                    <a:pt x="64" y="17"/>
                    <a:pt x="64" y="17"/>
                  </a:cubicBezTo>
                  <a:cubicBezTo>
                    <a:pt x="66" y="17"/>
                    <a:pt x="67" y="18"/>
                    <a:pt x="69" y="18"/>
                  </a:cubicBezTo>
                  <a:cubicBezTo>
                    <a:pt x="67" y="19"/>
                    <a:pt x="65" y="20"/>
                    <a:pt x="63" y="21"/>
                  </a:cubicBezTo>
                  <a:cubicBezTo>
                    <a:pt x="62" y="22"/>
                    <a:pt x="60" y="23"/>
                    <a:pt x="58" y="24"/>
                  </a:cubicBezTo>
                  <a:cubicBezTo>
                    <a:pt x="57" y="24"/>
                    <a:pt x="55" y="24"/>
                    <a:pt x="54" y="24"/>
                  </a:cubicBezTo>
                  <a:moveTo>
                    <a:pt x="16" y="27"/>
                  </a:moveTo>
                  <a:cubicBezTo>
                    <a:pt x="19" y="23"/>
                    <a:pt x="24" y="20"/>
                    <a:pt x="29" y="18"/>
                  </a:cubicBezTo>
                  <a:cubicBezTo>
                    <a:pt x="32" y="18"/>
                    <a:pt x="34" y="17"/>
                    <a:pt x="37" y="16"/>
                  </a:cubicBezTo>
                  <a:cubicBezTo>
                    <a:pt x="35" y="17"/>
                    <a:pt x="33" y="18"/>
                    <a:pt x="31" y="19"/>
                  </a:cubicBezTo>
                  <a:cubicBezTo>
                    <a:pt x="26" y="22"/>
                    <a:pt x="21" y="24"/>
                    <a:pt x="16" y="27"/>
                  </a:cubicBezTo>
                  <a:moveTo>
                    <a:pt x="54" y="18"/>
                  </a:moveTo>
                  <a:cubicBezTo>
                    <a:pt x="54" y="18"/>
                    <a:pt x="54" y="18"/>
                    <a:pt x="54" y="18"/>
                  </a:cubicBezTo>
                  <a:cubicBezTo>
                    <a:pt x="55" y="17"/>
                    <a:pt x="56" y="16"/>
                    <a:pt x="57" y="16"/>
                  </a:cubicBezTo>
                  <a:cubicBezTo>
                    <a:pt x="56" y="17"/>
                    <a:pt x="55" y="17"/>
                    <a:pt x="54" y="18"/>
                  </a:cubicBezTo>
                  <a:moveTo>
                    <a:pt x="54" y="21"/>
                  </a:moveTo>
                  <a:cubicBezTo>
                    <a:pt x="54" y="20"/>
                    <a:pt x="54" y="19"/>
                    <a:pt x="54" y="18"/>
                  </a:cubicBezTo>
                  <a:cubicBezTo>
                    <a:pt x="55" y="17"/>
                    <a:pt x="57" y="17"/>
                    <a:pt x="58" y="16"/>
                  </a:cubicBezTo>
                  <a:cubicBezTo>
                    <a:pt x="58" y="16"/>
                    <a:pt x="58" y="16"/>
                    <a:pt x="58" y="16"/>
                  </a:cubicBezTo>
                  <a:cubicBezTo>
                    <a:pt x="60" y="16"/>
                    <a:pt x="62" y="16"/>
                    <a:pt x="63" y="17"/>
                  </a:cubicBezTo>
                  <a:cubicBezTo>
                    <a:pt x="60" y="18"/>
                    <a:pt x="57" y="20"/>
                    <a:pt x="54" y="21"/>
                  </a:cubicBezTo>
                  <a:moveTo>
                    <a:pt x="15" y="28"/>
                  </a:moveTo>
                  <a:cubicBezTo>
                    <a:pt x="20" y="25"/>
                    <a:pt x="26" y="22"/>
                    <a:pt x="31" y="20"/>
                  </a:cubicBezTo>
                  <a:cubicBezTo>
                    <a:pt x="34" y="18"/>
                    <a:pt x="36" y="17"/>
                    <a:pt x="39" y="16"/>
                  </a:cubicBezTo>
                  <a:cubicBezTo>
                    <a:pt x="39" y="16"/>
                    <a:pt x="40" y="16"/>
                    <a:pt x="41" y="16"/>
                  </a:cubicBezTo>
                  <a:cubicBezTo>
                    <a:pt x="41" y="16"/>
                    <a:pt x="41" y="16"/>
                    <a:pt x="41" y="16"/>
                  </a:cubicBezTo>
                  <a:cubicBezTo>
                    <a:pt x="39" y="16"/>
                    <a:pt x="38" y="17"/>
                    <a:pt x="37" y="17"/>
                  </a:cubicBezTo>
                  <a:cubicBezTo>
                    <a:pt x="29" y="21"/>
                    <a:pt x="20" y="25"/>
                    <a:pt x="13" y="30"/>
                  </a:cubicBezTo>
                  <a:cubicBezTo>
                    <a:pt x="13" y="29"/>
                    <a:pt x="14" y="28"/>
                    <a:pt x="15" y="28"/>
                  </a:cubicBezTo>
                  <a:cubicBezTo>
                    <a:pt x="15" y="28"/>
                    <a:pt x="15" y="28"/>
                    <a:pt x="15" y="28"/>
                  </a:cubicBezTo>
                  <a:moveTo>
                    <a:pt x="7" y="38"/>
                  </a:moveTo>
                  <a:cubicBezTo>
                    <a:pt x="7" y="38"/>
                    <a:pt x="7" y="38"/>
                    <a:pt x="7" y="38"/>
                  </a:cubicBezTo>
                  <a:cubicBezTo>
                    <a:pt x="8" y="38"/>
                    <a:pt x="9" y="38"/>
                    <a:pt x="9" y="38"/>
                  </a:cubicBezTo>
                  <a:cubicBezTo>
                    <a:pt x="11" y="37"/>
                    <a:pt x="12" y="36"/>
                    <a:pt x="14" y="35"/>
                  </a:cubicBezTo>
                  <a:cubicBezTo>
                    <a:pt x="18" y="33"/>
                    <a:pt x="23" y="30"/>
                    <a:pt x="27" y="28"/>
                  </a:cubicBezTo>
                  <a:cubicBezTo>
                    <a:pt x="36" y="24"/>
                    <a:pt x="44" y="19"/>
                    <a:pt x="52" y="15"/>
                  </a:cubicBezTo>
                  <a:cubicBezTo>
                    <a:pt x="52" y="16"/>
                    <a:pt x="52" y="17"/>
                    <a:pt x="52" y="18"/>
                  </a:cubicBezTo>
                  <a:cubicBezTo>
                    <a:pt x="50" y="19"/>
                    <a:pt x="48" y="20"/>
                    <a:pt x="47" y="20"/>
                  </a:cubicBezTo>
                  <a:cubicBezTo>
                    <a:pt x="45" y="21"/>
                    <a:pt x="44" y="22"/>
                    <a:pt x="43" y="22"/>
                  </a:cubicBezTo>
                  <a:cubicBezTo>
                    <a:pt x="42" y="22"/>
                    <a:pt x="42" y="22"/>
                    <a:pt x="41" y="22"/>
                  </a:cubicBezTo>
                  <a:cubicBezTo>
                    <a:pt x="41" y="22"/>
                    <a:pt x="41" y="21"/>
                    <a:pt x="41" y="21"/>
                  </a:cubicBezTo>
                  <a:cubicBezTo>
                    <a:pt x="40" y="21"/>
                    <a:pt x="39" y="23"/>
                    <a:pt x="40" y="24"/>
                  </a:cubicBezTo>
                  <a:cubicBezTo>
                    <a:pt x="40" y="24"/>
                    <a:pt x="40" y="24"/>
                    <a:pt x="40" y="24"/>
                  </a:cubicBezTo>
                  <a:cubicBezTo>
                    <a:pt x="38" y="25"/>
                    <a:pt x="36" y="26"/>
                    <a:pt x="33" y="27"/>
                  </a:cubicBezTo>
                  <a:cubicBezTo>
                    <a:pt x="29" y="29"/>
                    <a:pt x="25" y="30"/>
                    <a:pt x="21" y="32"/>
                  </a:cubicBezTo>
                  <a:cubicBezTo>
                    <a:pt x="16" y="34"/>
                    <a:pt x="12" y="37"/>
                    <a:pt x="7" y="38"/>
                  </a:cubicBezTo>
                  <a:cubicBezTo>
                    <a:pt x="7" y="38"/>
                    <a:pt x="7" y="38"/>
                    <a:pt x="7" y="38"/>
                  </a:cubicBezTo>
                  <a:moveTo>
                    <a:pt x="54" y="17"/>
                  </a:moveTo>
                  <a:cubicBezTo>
                    <a:pt x="54" y="16"/>
                    <a:pt x="54" y="16"/>
                    <a:pt x="54" y="15"/>
                  </a:cubicBezTo>
                  <a:cubicBezTo>
                    <a:pt x="55" y="15"/>
                    <a:pt x="56" y="15"/>
                    <a:pt x="57" y="15"/>
                  </a:cubicBezTo>
                  <a:cubicBezTo>
                    <a:pt x="56" y="16"/>
                    <a:pt x="55" y="16"/>
                    <a:pt x="54" y="17"/>
                  </a:cubicBezTo>
                  <a:moveTo>
                    <a:pt x="11" y="32"/>
                  </a:moveTo>
                  <a:cubicBezTo>
                    <a:pt x="12" y="31"/>
                    <a:pt x="12" y="31"/>
                    <a:pt x="12" y="31"/>
                  </a:cubicBezTo>
                  <a:cubicBezTo>
                    <a:pt x="13" y="30"/>
                    <a:pt x="14" y="30"/>
                    <a:pt x="15" y="29"/>
                  </a:cubicBezTo>
                  <a:cubicBezTo>
                    <a:pt x="18" y="27"/>
                    <a:pt x="21" y="25"/>
                    <a:pt x="24" y="24"/>
                  </a:cubicBezTo>
                  <a:cubicBezTo>
                    <a:pt x="30" y="21"/>
                    <a:pt x="37" y="18"/>
                    <a:pt x="43" y="15"/>
                  </a:cubicBezTo>
                  <a:cubicBezTo>
                    <a:pt x="44" y="15"/>
                    <a:pt x="45" y="15"/>
                    <a:pt x="47" y="15"/>
                  </a:cubicBezTo>
                  <a:cubicBezTo>
                    <a:pt x="35" y="20"/>
                    <a:pt x="24" y="26"/>
                    <a:pt x="12" y="31"/>
                  </a:cubicBezTo>
                  <a:cubicBezTo>
                    <a:pt x="12" y="31"/>
                    <a:pt x="12" y="32"/>
                    <a:pt x="11" y="32"/>
                  </a:cubicBezTo>
                  <a:moveTo>
                    <a:pt x="8" y="37"/>
                  </a:moveTo>
                  <a:cubicBezTo>
                    <a:pt x="8" y="37"/>
                    <a:pt x="8" y="37"/>
                    <a:pt x="8" y="37"/>
                  </a:cubicBezTo>
                  <a:cubicBezTo>
                    <a:pt x="9" y="36"/>
                    <a:pt x="9" y="36"/>
                    <a:pt x="9" y="36"/>
                  </a:cubicBezTo>
                  <a:cubicBezTo>
                    <a:pt x="11" y="35"/>
                    <a:pt x="12" y="34"/>
                    <a:pt x="14" y="33"/>
                  </a:cubicBezTo>
                  <a:cubicBezTo>
                    <a:pt x="18" y="31"/>
                    <a:pt x="21" y="29"/>
                    <a:pt x="25" y="27"/>
                  </a:cubicBezTo>
                  <a:cubicBezTo>
                    <a:pt x="32" y="23"/>
                    <a:pt x="40" y="19"/>
                    <a:pt x="48" y="15"/>
                  </a:cubicBezTo>
                  <a:cubicBezTo>
                    <a:pt x="49" y="15"/>
                    <a:pt x="49" y="15"/>
                    <a:pt x="50" y="15"/>
                  </a:cubicBezTo>
                  <a:cubicBezTo>
                    <a:pt x="50" y="15"/>
                    <a:pt x="51" y="15"/>
                    <a:pt x="51" y="15"/>
                  </a:cubicBezTo>
                  <a:cubicBezTo>
                    <a:pt x="51" y="15"/>
                    <a:pt x="51" y="15"/>
                    <a:pt x="51" y="15"/>
                  </a:cubicBezTo>
                  <a:cubicBezTo>
                    <a:pt x="37" y="21"/>
                    <a:pt x="23" y="28"/>
                    <a:pt x="10" y="36"/>
                  </a:cubicBezTo>
                  <a:cubicBezTo>
                    <a:pt x="10" y="36"/>
                    <a:pt x="9" y="37"/>
                    <a:pt x="8" y="37"/>
                  </a:cubicBezTo>
                  <a:moveTo>
                    <a:pt x="62" y="0"/>
                  </a:moveTo>
                  <a:cubicBezTo>
                    <a:pt x="62" y="0"/>
                    <a:pt x="62" y="0"/>
                    <a:pt x="62" y="0"/>
                  </a:cubicBezTo>
                  <a:cubicBezTo>
                    <a:pt x="57" y="3"/>
                    <a:pt x="54" y="8"/>
                    <a:pt x="53" y="13"/>
                  </a:cubicBezTo>
                  <a:cubicBezTo>
                    <a:pt x="52" y="13"/>
                    <a:pt x="50" y="13"/>
                    <a:pt x="49" y="13"/>
                  </a:cubicBezTo>
                  <a:cubicBezTo>
                    <a:pt x="49" y="13"/>
                    <a:pt x="49" y="13"/>
                    <a:pt x="49" y="13"/>
                  </a:cubicBezTo>
                  <a:cubicBezTo>
                    <a:pt x="34" y="13"/>
                    <a:pt x="18" y="18"/>
                    <a:pt x="9" y="31"/>
                  </a:cubicBezTo>
                  <a:cubicBezTo>
                    <a:pt x="0" y="43"/>
                    <a:pt x="0" y="59"/>
                    <a:pt x="6" y="73"/>
                  </a:cubicBezTo>
                  <a:cubicBezTo>
                    <a:pt x="9" y="80"/>
                    <a:pt x="15" y="88"/>
                    <a:pt x="22" y="93"/>
                  </a:cubicBezTo>
                  <a:cubicBezTo>
                    <a:pt x="26" y="96"/>
                    <a:pt x="30" y="97"/>
                    <a:pt x="35" y="97"/>
                  </a:cubicBezTo>
                  <a:cubicBezTo>
                    <a:pt x="38" y="97"/>
                    <a:pt x="42" y="96"/>
                    <a:pt x="45" y="96"/>
                  </a:cubicBezTo>
                  <a:cubicBezTo>
                    <a:pt x="45" y="97"/>
                    <a:pt x="44" y="98"/>
                    <a:pt x="43" y="100"/>
                  </a:cubicBezTo>
                  <a:cubicBezTo>
                    <a:pt x="43" y="101"/>
                    <a:pt x="44" y="101"/>
                    <a:pt x="44" y="101"/>
                  </a:cubicBezTo>
                  <a:cubicBezTo>
                    <a:pt x="45" y="101"/>
                    <a:pt x="45" y="101"/>
                    <a:pt x="45" y="101"/>
                  </a:cubicBezTo>
                  <a:cubicBezTo>
                    <a:pt x="46" y="100"/>
                    <a:pt x="46" y="100"/>
                    <a:pt x="46" y="99"/>
                  </a:cubicBezTo>
                  <a:cubicBezTo>
                    <a:pt x="46" y="99"/>
                    <a:pt x="46" y="99"/>
                    <a:pt x="46" y="99"/>
                  </a:cubicBezTo>
                  <a:cubicBezTo>
                    <a:pt x="46" y="100"/>
                    <a:pt x="47" y="100"/>
                    <a:pt x="47" y="100"/>
                  </a:cubicBezTo>
                  <a:cubicBezTo>
                    <a:pt x="48" y="100"/>
                    <a:pt x="48" y="100"/>
                    <a:pt x="48" y="99"/>
                  </a:cubicBezTo>
                  <a:cubicBezTo>
                    <a:pt x="49" y="99"/>
                    <a:pt x="49" y="99"/>
                    <a:pt x="49" y="99"/>
                  </a:cubicBezTo>
                  <a:cubicBezTo>
                    <a:pt x="49" y="99"/>
                    <a:pt x="49" y="100"/>
                    <a:pt x="49" y="100"/>
                  </a:cubicBezTo>
                  <a:cubicBezTo>
                    <a:pt x="50" y="100"/>
                    <a:pt x="50" y="99"/>
                    <a:pt x="50" y="98"/>
                  </a:cubicBezTo>
                  <a:cubicBezTo>
                    <a:pt x="50" y="98"/>
                    <a:pt x="50" y="98"/>
                    <a:pt x="50" y="98"/>
                  </a:cubicBezTo>
                  <a:cubicBezTo>
                    <a:pt x="51" y="98"/>
                    <a:pt x="52" y="97"/>
                    <a:pt x="51" y="96"/>
                  </a:cubicBezTo>
                  <a:cubicBezTo>
                    <a:pt x="56" y="98"/>
                    <a:pt x="60" y="99"/>
                    <a:pt x="65" y="99"/>
                  </a:cubicBezTo>
                  <a:cubicBezTo>
                    <a:pt x="67" y="99"/>
                    <a:pt x="70" y="99"/>
                    <a:pt x="73" y="98"/>
                  </a:cubicBezTo>
                  <a:cubicBezTo>
                    <a:pt x="81" y="94"/>
                    <a:pt x="86" y="87"/>
                    <a:pt x="89" y="79"/>
                  </a:cubicBezTo>
                  <a:cubicBezTo>
                    <a:pt x="96" y="64"/>
                    <a:pt x="97" y="45"/>
                    <a:pt x="88" y="30"/>
                  </a:cubicBezTo>
                  <a:cubicBezTo>
                    <a:pt x="81" y="19"/>
                    <a:pt x="68" y="14"/>
                    <a:pt x="55" y="13"/>
                  </a:cubicBezTo>
                  <a:cubicBezTo>
                    <a:pt x="56" y="9"/>
                    <a:pt x="59" y="5"/>
                    <a:pt x="63" y="2"/>
                  </a:cubicBezTo>
                  <a:cubicBezTo>
                    <a:pt x="64" y="2"/>
                    <a:pt x="63" y="0"/>
                    <a:pt x="6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5" name="Freeform 34"/>
            <p:cNvSpPr>
              <a:spLocks noEditPoints="1"/>
            </p:cNvSpPr>
            <p:nvPr/>
          </p:nvSpPr>
          <p:spPr bwMode="auto">
            <a:xfrm>
              <a:off x="1076787" y="355824"/>
              <a:ext cx="969963" cy="822325"/>
            </a:xfrm>
            <a:custGeom>
              <a:avLst/>
              <a:gdLst>
                <a:gd name="T0" fmla="*/ 111 w 229"/>
                <a:gd name="T1" fmla="*/ 164 h 194"/>
                <a:gd name="T2" fmla="*/ 106 w 229"/>
                <a:gd name="T3" fmla="*/ 160 h 194"/>
                <a:gd name="T4" fmla="*/ 100 w 229"/>
                <a:gd name="T5" fmla="*/ 161 h 194"/>
                <a:gd name="T6" fmla="*/ 125 w 229"/>
                <a:gd name="T7" fmla="*/ 152 h 194"/>
                <a:gd name="T8" fmla="*/ 80 w 229"/>
                <a:gd name="T9" fmla="*/ 151 h 194"/>
                <a:gd name="T10" fmla="*/ 10 w 229"/>
                <a:gd name="T11" fmla="*/ 141 h 194"/>
                <a:gd name="T12" fmla="*/ 108 w 229"/>
                <a:gd name="T13" fmla="*/ 136 h 194"/>
                <a:gd name="T14" fmla="*/ 80 w 229"/>
                <a:gd name="T15" fmla="*/ 151 h 194"/>
                <a:gd name="T16" fmla="*/ 8 w 229"/>
                <a:gd name="T17" fmla="*/ 136 h 194"/>
                <a:gd name="T18" fmla="*/ 71 w 229"/>
                <a:gd name="T19" fmla="*/ 147 h 194"/>
                <a:gd name="T20" fmla="*/ 57 w 229"/>
                <a:gd name="T21" fmla="*/ 140 h 194"/>
                <a:gd name="T22" fmla="*/ 9 w 229"/>
                <a:gd name="T23" fmla="*/ 125 h 194"/>
                <a:gd name="T24" fmla="*/ 39 w 229"/>
                <a:gd name="T25" fmla="*/ 137 h 194"/>
                <a:gd name="T26" fmla="*/ 147 w 229"/>
                <a:gd name="T27" fmla="*/ 125 h 194"/>
                <a:gd name="T28" fmla="*/ 56 w 229"/>
                <a:gd name="T29" fmla="*/ 139 h 194"/>
                <a:gd name="T30" fmla="*/ 69 w 229"/>
                <a:gd name="T31" fmla="*/ 117 h 194"/>
                <a:gd name="T32" fmla="*/ 139 w 229"/>
                <a:gd name="T33" fmla="*/ 120 h 194"/>
                <a:gd name="T34" fmla="*/ 152 w 229"/>
                <a:gd name="T35" fmla="*/ 105 h 194"/>
                <a:gd name="T36" fmla="*/ 39 w 229"/>
                <a:gd name="T37" fmla="*/ 131 h 194"/>
                <a:gd name="T38" fmla="*/ 18 w 229"/>
                <a:gd name="T39" fmla="*/ 121 h 194"/>
                <a:gd name="T40" fmla="*/ 173 w 229"/>
                <a:gd name="T41" fmla="*/ 99 h 194"/>
                <a:gd name="T42" fmla="*/ 148 w 229"/>
                <a:gd name="T43" fmla="*/ 98 h 194"/>
                <a:gd name="T44" fmla="*/ 176 w 229"/>
                <a:gd name="T45" fmla="*/ 95 h 194"/>
                <a:gd name="T46" fmla="*/ 183 w 229"/>
                <a:gd name="T47" fmla="*/ 87 h 194"/>
                <a:gd name="T48" fmla="*/ 19 w 229"/>
                <a:gd name="T49" fmla="*/ 121 h 194"/>
                <a:gd name="T50" fmla="*/ 108 w 229"/>
                <a:gd name="T51" fmla="*/ 101 h 194"/>
                <a:gd name="T52" fmla="*/ 110 w 229"/>
                <a:gd name="T53" fmla="*/ 102 h 194"/>
                <a:gd name="T54" fmla="*/ 104 w 229"/>
                <a:gd name="T55" fmla="*/ 97 h 194"/>
                <a:gd name="T56" fmla="*/ 64 w 229"/>
                <a:gd name="T57" fmla="*/ 99 h 194"/>
                <a:gd name="T58" fmla="*/ 181 w 229"/>
                <a:gd name="T59" fmla="*/ 114 h 194"/>
                <a:gd name="T60" fmla="*/ 107 w 229"/>
                <a:gd name="T61" fmla="*/ 183 h 194"/>
                <a:gd name="T62" fmla="*/ 23 w 229"/>
                <a:gd name="T63" fmla="*/ 107 h 194"/>
                <a:gd name="T64" fmla="*/ 41 w 229"/>
                <a:gd name="T65" fmla="*/ 102 h 194"/>
                <a:gd name="T66" fmla="*/ 116 w 229"/>
                <a:gd name="T67" fmla="*/ 169 h 194"/>
                <a:gd name="T68" fmla="*/ 27 w 229"/>
                <a:gd name="T69" fmla="*/ 99 h 194"/>
                <a:gd name="T70" fmla="*/ 54 w 229"/>
                <a:gd name="T71" fmla="*/ 87 h 194"/>
                <a:gd name="T72" fmla="*/ 34 w 229"/>
                <a:gd name="T73" fmla="*/ 92 h 194"/>
                <a:gd name="T74" fmla="*/ 127 w 229"/>
                <a:gd name="T75" fmla="*/ 60 h 194"/>
                <a:gd name="T76" fmla="*/ 206 w 229"/>
                <a:gd name="T77" fmla="*/ 41 h 194"/>
                <a:gd name="T78" fmla="*/ 79 w 229"/>
                <a:gd name="T79" fmla="*/ 72 h 194"/>
                <a:gd name="T80" fmla="*/ 46 w 229"/>
                <a:gd name="T81" fmla="*/ 79 h 194"/>
                <a:gd name="T82" fmla="*/ 181 w 229"/>
                <a:gd name="T83" fmla="*/ 37 h 194"/>
                <a:gd name="T84" fmla="*/ 193 w 229"/>
                <a:gd name="T85" fmla="*/ 34 h 194"/>
                <a:gd name="T86" fmla="*/ 113 w 229"/>
                <a:gd name="T87" fmla="*/ 50 h 194"/>
                <a:gd name="T88" fmla="*/ 192 w 229"/>
                <a:gd name="T89" fmla="*/ 33 h 194"/>
                <a:gd name="T90" fmla="*/ 113 w 229"/>
                <a:gd name="T91" fmla="*/ 45 h 194"/>
                <a:gd name="T92" fmla="*/ 178 w 229"/>
                <a:gd name="T93" fmla="*/ 27 h 194"/>
                <a:gd name="T94" fmla="*/ 100 w 229"/>
                <a:gd name="T95" fmla="*/ 32 h 194"/>
                <a:gd name="T96" fmla="*/ 112 w 229"/>
                <a:gd name="T97" fmla="*/ 42 h 194"/>
                <a:gd name="T98" fmla="*/ 120 w 229"/>
                <a:gd name="T99" fmla="*/ 41 h 194"/>
                <a:gd name="T100" fmla="*/ 125 w 229"/>
                <a:gd name="T101" fmla="*/ 35 h 194"/>
                <a:gd name="T102" fmla="*/ 89 w 229"/>
                <a:gd name="T103" fmla="*/ 40 h 194"/>
                <a:gd name="T104" fmla="*/ 86 w 229"/>
                <a:gd name="T105" fmla="*/ 35 h 194"/>
                <a:gd name="T106" fmla="*/ 156 w 229"/>
                <a:gd name="T107" fmla="*/ 17 h 194"/>
                <a:gd name="T108" fmla="*/ 119 w 229"/>
                <a:gd name="T109" fmla="*/ 22 h 194"/>
                <a:gd name="T110" fmla="*/ 96 w 229"/>
                <a:gd name="T111" fmla="*/ 25 h 194"/>
                <a:gd name="T112" fmla="*/ 117 w 229"/>
                <a:gd name="T113" fmla="*/ 13 h 194"/>
                <a:gd name="T114" fmla="*/ 101 w 229"/>
                <a:gd name="T115" fmla="*/ 20 h 194"/>
                <a:gd name="T116" fmla="*/ 134 w 229"/>
                <a:gd name="T117" fmla="*/ 8 h 194"/>
                <a:gd name="T118" fmla="*/ 124 w 229"/>
                <a:gd name="T119" fmla="*/ 5 h 194"/>
                <a:gd name="T120" fmla="*/ 26 w 229"/>
                <a:gd name="T121" fmla="*/ 153 h 194"/>
                <a:gd name="T122" fmla="*/ 224 w 229"/>
                <a:gd name="T123" fmla="*/ 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 h="194">
                  <a:moveTo>
                    <a:pt x="109" y="167"/>
                  </a:moveTo>
                  <a:cubicBezTo>
                    <a:pt x="108" y="166"/>
                    <a:pt x="107" y="165"/>
                    <a:pt x="106" y="165"/>
                  </a:cubicBezTo>
                  <a:cubicBezTo>
                    <a:pt x="106" y="165"/>
                    <a:pt x="106" y="165"/>
                    <a:pt x="106" y="165"/>
                  </a:cubicBezTo>
                  <a:cubicBezTo>
                    <a:pt x="106" y="165"/>
                    <a:pt x="106" y="165"/>
                    <a:pt x="107" y="165"/>
                  </a:cubicBezTo>
                  <a:cubicBezTo>
                    <a:pt x="108" y="165"/>
                    <a:pt x="111" y="165"/>
                    <a:pt x="111" y="165"/>
                  </a:cubicBezTo>
                  <a:cubicBezTo>
                    <a:pt x="110" y="166"/>
                    <a:pt x="110" y="166"/>
                    <a:pt x="109" y="167"/>
                  </a:cubicBezTo>
                  <a:moveTo>
                    <a:pt x="109" y="164"/>
                  </a:moveTo>
                  <a:cubicBezTo>
                    <a:pt x="106" y="164"/>
                    <a:pt x="111" y="162"/>
                    <a:pt x="112" y="161"/>
                  </a:cubicBezTo>
                  <a:cubicBezTo>
                    <a:pt x="113" y="161"/>
                    <a:pt x="115" y="160"/>
                    <a:pt x="117" y="160"/>
                  </a:cubicBezTo>
                  <a:cubicBezTo>
                    <a:pt x="115" y="161"/>
                    <a:pt x="114" y="162"/>
                    <a:pt x="112" y="164"/>
                  </a:cubicBezTo>
                  <a:cubicBezTo>
                    <a:pt x="112" y="164"/>
                    <a:pt x="112" y="164"/>
                    <a:pt x="112" y="164"/>
                  </a:cubicBezTo>
                  <a:cubicBezTo>
                    <a:pt x="112" y="164"/>
                    <a:pt x="112" y="164"/>
                    <a:pt x="112" y="164"/>
                  </a:cubicBezTo>
                  <a:cubicBezTo>
                    <a:pt x="111" y="164"/>
                    <a:pt x="111" y="164"/>
                    <a:pt x="111" y="164"/>
                  </a:cubicBezTo>
                  <a:cubicBezTo>
                    <a:pt x="110" y="164"/>
                    <a:pt x="110" y="164"/>
                    <a:pt x="109" y="164"/>
                  </a:cubicBezTo>
                  <a:cubicBezTo>
                    <a:pt x="109" y="164"/>
                    <a:pt x="109" y="164"/>
                    <a:pt x="109" y="164"/>
                  </a:cubicBezTo>
                  <a:moveTo>
                    <a:pt x="102" y="162"/>
                  </a:moveTo>
                  <a:cubicBezTo>
                    <a:pt x="104" y="162"/>
                    <a:pt x="106" y="162"/>
                    <a:pt x="108" y="161"/>
                  </a:cubicBezTo>
                  <a:cubicBezTo>
                    <a:pt x="109" y="161"/>
                    <a:pt x="111" y="160"/>
                    <a:pt x="112" y="160"/>
                  </a:cubicBezTo>
                  <a:cubicBezTo>
                    <a:pt x="113" y="160"/>
                    <a:pt x="116" y="159"/>
                    <a:pt x="117" y="159"/>
                  </a:cubicBezTo>
                  <a:cubicBezTo>
                    <a:pt x="117" y="159"/>
                    <a:pt x="117" y="159"/>
                    <a:pt x="116" y="159"/>
                  </a:cubicBezTo>
                  <a:cubicBezTo>
                    <a:pt x="113" y="160"/>
                    <a:pt x="108" y="161"/>
                    <a:pt x="106" y="164"/>
                  </a:cubicBezTo>
                  <a:cubicBezTo>
                    <a:pt x="106" y="164"/>
                    <a:pt x="106" y="164"/>
                    <a:pt x="106" y="164"/>
                  </a:cubicBezTo>
                  <a:cubicBezTo>
                    <a:pt x="104" y="164"/>
                    <a:pt x="103" y="163"/>
                    <a:pt x="101" y="162"/>
                  </a:cubicBezTo>
                  <a:cubicBezTo>
                    <a:pt x="102" y="162"/>
                    <a:pt x="102" y="162"/>
                    <a:pt x="102" y="162"/>
                  </a:cubicBezTo>
                  <a:moveTo>
                    <a:pt x="102" y="162"/>
                  </a:moveTo>
                  <a:cubicBezTo>
                    <a:pt x="101" y="162"/>
                    <a:pt x="104" y="160"/>
                    <a:pt x="106" y="160"/>
                  </a:cubicBezTo>
                  <a:cubicBezTo>
                    <a:pt x="111" y="158"/>
                    <a:pt x="117" y="156"/>
                    <a:pt x="123" y="153"/>
                  </a:cubicBezTo>
                  <a:cubicBezTo>
                    <a:pt x="121" y="155"/>
                    <a:pt x="120" y="157"/>
                    <a:pt x="118" y="158"/>
                  </a:cubicBezTo>
                  <a:cubicBezTo>
                    <a:pt x="115" y="158"/>
                    <a:pt x="112" y="159"/>
                    <a:pt x="109" y="160"/>
                  </a:cubicBezTo>
                  <a:cubicBezTo>
                    <a:pt x="108" y="160"/>
                    <a:pt x="106" y="161"/>
                    <a:pt x="105" y="161"/>
                  </a:cubicBezTo>
                  <a:cubicBezTo>
                    <a:pt x="103" y="161"/>
                    <a:pt x="102" y="162"/>
                    <a:pt x="102" y="162"/>
                  </a:cubicBezTo>
                  <a:moveTo>
                    <a:pt x="100" y="161"/>
                  </a:moveTo>
                  <a:cubicBezTo>
                    <a:pt x="99" y="161"/>
                    <a:pt x="97" y="160"/>
                    <a:pt x="96" y="159"/>
                  </a:cubicBezTo>
                  <a:cubicBezTo>
                    <a:pt x="100" y="159"/>
                    <a:pt x="103" y="158"/>
                    <a:pt x="107" y="157"/>
                  </a:cubicBezTo>
                  <a:cubicBezTo>
                    <a:pt x="112" y="155"/>
                    <a:pt x="117" y="154"/>
                    <a:pt x="122" y="153"/>
                  </a:cubicBezTo>
                  <a:cubicBezTo>
                    <a:pt x="123" y="153"/>
                    <a:pt x="123" y="153"/>
                    <a:pt x="123" y="153"/>
                  </a:cubicBezTo>
                  <a:cubicBezTo>
                    <a:pt x="124" y="153"/>
                    <a:pt x="119" y="154"/>
                    <a:pt x="119" y="154"/>
                  </a:cubicBezTo>
                  <a:cubicBezTo>
                    <a:pt x="116" y="155"/>
                    <a:pt x="114" y="156"/>
                    <a:pt x="111" y="157"/>
                  </a:cubicBezTo>
                  <a:cubicBezTo>
                    <a:pt x="107" y="158"/>
                    <a:pt x="103" y="159"/>
                    <a:pt x="100" y="161"/>
                  </a:cubicBezTo>
                  <a:cubicBezTo>
                    <a:pt x="100" y="161"/>
                    <a:pt x="100" y="161"/>
                    <a:pt x="100" y="161"/>
                  </a:cubicBezTo>
                  <a:moveTo>
                    <a:pt x="94" y="159"/>
                  </a:moveTo>
                  <a:cubicBezTo>
                    <a:pt x="94" y="158"/>
                    <a:pt x="94" y="158"/>
                    <a:pt x="94" y="158"/>
                  </a:cubicBezTo>
                  <a:cubicBezTo>
                    <a:pt x="93" y="158"/>
                    <a:pt x="91" y="157"/>
                    <a:pt x="90" y="156"/>
                  </a:cubicBezTo>
                  <a:cubicBezTo>
                    <a:pt x="95" y="156"/>
                    <a:pt x="100" y="154"/>
                    <a:pt x="104" y="153"/>
                  </a:cubicBezTo>
                  <a:cubicBezTo>
                    <a:pt x="110" y="152"/>
                    <a:pt x="115" y="151"/>
                    <a:pt x="120" y="150"/>
                  </a:cubicBezTo>
                  <a:cubicBezTo>
                    <a:pt x="119" y="151"/>
                    <a:pt x="117" y="151"/>
                    <a:pt x="116" y="152"/>
                  </a:cubicBezTo>
                  <a:cubicBezTo>
                    <a:pt x="109" y="153"/>
                    <a:pt x="102" y="156"/>
                    <a:pt x="94" y="159"/>
                  </a:cubicBezTo>
                  <a:moveTo>
                    <a:pt x="95" y="159"/>
                  </a:moveTo>
                  <a:cubicBezTo>
                    <a:pt x="95" y="159"/>
                    <a:pt x="95" y="159"/>
                    <a:pt x="95" y="159"/>
                  </a:cubicBezTo>
                  <a:cubicBezTo>
                    <a:pt x="95" y="159"/>
                    <a:pt x="97" y="159"/>
                    <a:pt x="97" y="158"/>
                  </a:cubicBezTo>
                  <a:cubicBezTo>
                    <a:pt x="107" y="155"/>
                    <a:pt x="117" y="152"/>
                    <a:pt x="127" y="149"/>
                  </a:cubicBezTo>
                  <a:cubicBezTo>
                    <a:pt x="126" y="150"/>
                    <a:pt x="125" y="151"/>
                    <a:pt x="125" y="152"/>
                  </a:cubicBezTo>
                  <a:cubicBezTo>
                    <a:pt x="120" y="152"/>
                    <a:pt x="115" y="154"/>
                    <a:pt x="110" y="155"/>
                  </a:cubicBezTo>
                  <a:cubicBezTo>
                    <a:pt x="107" y="156"/>
                    <a:pt x="104" y="157"/>
                    <a:pt x="102" y="157"/>
                  </a:cubicBezTo>
                  <a:cubicBezTo>
                    <a:pt x="101" y="158"/>
                    <a:pt x="100" y="158"/>
                    <a:pt x="99" y="158"/>
                  </a:cubicBezTo>
                  <a:cubicBezTo>
                    <a:pt x="96" y="159"/>
                    <a:pt x="95" y="159"/>
                    <a:pt x="95" y="159"/>
                  </a:cubicBezTo>
                  <a:moveTo>
                    <a:pt x="81" y="151"/>
                  </a:moveTo>
                  <a:cubicBezTo>
                    <a:pt x="88" y="151"/>
                    <a:pt x="96" y="149"/>
                    <a:pt x="102" y="148"/>
                  </a:cubicBezTo>
                  <a:cubicBezTo>
                    <a:pt x="112" y="146"/>
                    <a:pt x="121" y="143"/>
                    <a:pt x="131" y="141"/>
                  </a:cubicBezTo>
                  <a:cubicBezTo>
                    <a:pt x="131" y="141"/>
                    <a:pt x="132" y="141"/>
                    <a:pt x="132" y="141"/>
                  </a:cubicBezTo>
                  <a:cubicBezTo>
                    <a:pt x="131" y="141"/>
                    <a:pt x="130" y="142"/>
                    <a:pt x="129" y="142"/>
                  </a:cubicBezTo>
                  <a:cubicBezTo>
                    <a:pt x="125" y="144"/>
                    <a:pt x="120" y="146"/>
                    <a:pt x="115" y="147"/>
                  </a:cubicBezTo>
                  <a:cubicBezTo>
                    <a:pt x="110" y="149"/>
                    <a:pt x="105" y="150"/>
                    <a:pt x="101" y="151"/>
                  </a:cubicBezTo>
                  <a:cubicBezTo>
                    <a:pt x="96" y="153"/>
                    <a:pt x="92" y="154"/>
                    <a:pt x="88" y="155"/>
                  </a:cubicBezTo>
                  <a:cubicBezTo>
                    <a:pt x="85" y="154"/>
                    <a:pt x="83" y="153"/>
                    <a:pt x="80" y="151"/>
                  </a:cubicBezTo>
                  <a:cubicBezTo>
                    <a:pt x="80" y="151"/>
                    <a:pt x="81" y="151"/>
                    <a:pt x="81" y="151"/>
                  </a:cubicBezTo>
                  <a:moveTo>
                    <a:pt x="89" y="156"/>
                  </a:moveTo>
                  <a:cubicBezTo>
                    <a:pt x="89" y="156"/>
                    <a:pt x="89" y="156"/>
                    <a:pt x="91" y="155"/>
                  </a:cubicBezTo>
                  <a:cubicBezTo>
                    <a:pt x="105" y="150"/>
                    <a:pt x="120" y="146"/>
                    <a:pt x="135" y="141"/>
                  </a:cubicBezTo>
                  <a:cubicBezTo>
                    <a:pt x="133" y="143"/>
                    <a:pt x="130" y="146"/>
                    <a:pt x="128" y="148"/>
                  </a:cubicBezTo>
                  <a:cubicBezTo>
                    <a:pt x="122" y="149"/>
                    <a:pt x="116" y="150"/>
                    <a:pt x="110" y="152"/>
                  </a:cubicBezTo>
                  <a:cubicBezTo>
                    <a:pt x="106" y="152"/>
                    <a:pt x="102" y="153"/>
                    <a:pt x="99" y="153"/>
                  </a:cubicBezTo>
                  <a:cubicBezTo>
                    <a:pt x="97" y="154"/>
                    <a:pt x="96" y="154"/>
                    <a:pt x="94" y="155"/>
                  </a:cubicBezTo>
                  <a:cubicBezTo>
                    <a:pt x="94" y="155"/>
                    <a:pt x="90" y="156"/>
                    <a:pt x="89" y="156"/>
                  </a:cubicBezTo>
                  <a:moveTo>
                    <a:pt x="107" y="190"/>
                  </a:moveTo>
                  <a:cubicBezTo>
                    <a:pt x="90" y="183"/>
                    <a:pt x="75" y="174"/>
                    <a:pt x="59" y="167"/>
                  </a:cubicBezTo>
                  <a:cubicBezTo>
                    <a:pt x="48" y="161"/>
                    <a:pt x="38" y="156"/>
                    <a:pt x="27" y="151"/>
                  </a:cubicBezTo>
                  <a:cubicBezTo>
                    <a:pt x="22" y="148"/>
                    <a:pt x="15" y="145"/>
                    <a:pt x="10" y="141"/>
                  </a:cubicBezTo>
                  <a:cubicBezTo>
                    <a:pt x="10" y="141"/>
                    <a:pt x="10" y="141"/>
                    <a:pt x="10" y="141"/>
                  </a:cubicBezTo>
                  <a:cubicBezTo>
                    <a:pt x="10" y="140"/>
                    <a:pt x="10" y="140"/>
                    <a:pt x="10" y="140"/>
                  </a:cubicBezTo>
                  <a:cubicBezTo>
                    <a:pt x="14" y="142"/>
                    <a:pt x="18" y="144"/>
                    <a:pt x="22" y="146"/>
                  </a:cubicBezTo>
                  <a:cubicBezTo>
                    <a:pt x="33" y="151"/>
                    <a:pt x="44" y="156"/>
                    <a:pt x="54" y="162"/>
                  </a:cubicBezTo>
                  <a:cubicBezTo>
                    <a:pt x="66" y="167"/>
                    <a:pt x="77" y="172"/>
                    <a:pt x="88" y="178"/>
                  </a:cubicBezTo>
                  <a:cubicBezTo>
                    <a:pt x="93" y="180"/>
                    <a:pt x="100" y="182"/>
                    <a:pt x="105" y="186"/>
                  </a:cubicBezTo>
                  <a:cubicBezTo>
                    <a:pt x="105" y="186"/>
                    <a:pt x="105" y="186"/>
                    <a:pt x="105" y="186"/>
                  </a:cubicBezTo>
                  <a:cubicBezTo>
                    <a:pt x="105" y="188"/>
                    <a:pt x="106" y="189"/>
                    <a:pt x="107" y="190"/>
                  </a:cubicBezTo>
                  <a:moveTo>
                    <a:pt x="70" y="146"/>
                  </a:moveTo>
                  <a:cubicBezTo>
                    <a:pt x="68" y="145"/>
                    <a:pt x="66" y="145"/>
                    <a:pt x="65" y="144"/>
                  </a:cubicBezTo>
                  <a:cubicBezTo>
                    <a:pt x="79" y="141"/>
                    <a:pt x="93" y="139"/>
                    <a:pt x="107" y="136"/>
                  </a:cubicBezTo>
                  <a:cubicBezTo>
                    <a:pt x="109" y="136"/>
                    <a:pt x="111" y="135"/>
                    <a:pt x="113" y="135"/>
                  </a:cubicBezTo>
                  <a:cubicBezTo>
                    <a:pt x="111" y="135"/>
                    <a:pt x="110" y="136"/>
                    <a:pt x="108" y="136"/>
                  </a:cubicBezTo>
                  <a:cubicBezTo>
                    <a:pt x="100" y="138"/>
                    <a:pt x="93" y="140"/>
                    <a:pt x="85" y="142"/>
                  </a:cubicBezTo>
                  <a:cubicBezTo>
                    <a:pt x="82" y="143"/>
                    <a:pt x="79" y="144"/>
                    <a:pt x="76" y="144"/>
                  </a:cubicBezTo>
                  <a:cubicBezTo>
                    <a:pt x="74" y="145"/>
                    <a:pt x="72" y="145"/>
                    <a:pt x="70" y="146"/>
                  </a:cubicBezTo>
                  <a:moveTo>
                    <a:pt x="78" y="151"/>
                  </a:moveTo>
                  <a:cubicBezTo>
                    <a:pt x="76" y="149"/>
                    <a:pt x="74" y="148"/>
                    <a:pt x="71" y="147"/>
                  </a:cubicBezTo>
                  <a:cubicBezTo>
                    <a:pt x="83" y="146"/>
                    <a:pt x="94" y="144"/>
                    <a:pt x="105" y="141"/>
                  </a:cubicBezTo>
                  <a:cubicBezTo>
                    <a:pt x="117" y="139"/>
                    <a:pt x="128" y="137"/>
                    <a:pt x="139" y="134"/>
                  </a:cubicBezTo>
                  <a:cubicBezTo>
                    <a:pt x="138" y="134"/>
                    <a:pt x="136" y="135"/>
                    <a:pt x="134" y="136"/>
                  </a:cubicBezTo>
                  <a:cubicBezTo>
                    <a:pt x="132" y="136"/>
                    <a:pt x="129" y="137"/>
                    <a:pt x="127" y="137"/>
                  </a:cubicBezTo>
                  <a:cubicBezTo>
                    <a:pt x="121" y="139"/>
                    <a:pt x="116" y="140"/>
                    <a:pt x="110" y="141"/>
                  </a:cubicBezTo>
                  <a:cubicBezTo>
                    <a:pt x="104" y="142"/>
                    <a:pt x="99" y="144"/>
                    <a:pt x="93" y="146"/>
                  </a:cubicBezTo>
                  <a:cubicBezTo>
                    <a:pt x="88" y="148"/>
                    <a:pt x="83" y="148"/>
                    <a:pt x="78" y="151"/>
                  </a:cubicBezTo>
                  <a:moveTo>
                    <a:pt x="80" y="151"/>
                  </a:moveTo>
                  <a:cubicBezTo>
                    <a:pt x="78" y="151"/>
                    <a:pt x="85" y="149"/>
                    <a:pt x="85" y="149"/>
                  </a:cubicBezTo>
                  <a:cubicBezTo>
                    <a:pt x="96" y="147"/>
                    <a:pt x="105" y="143"/>
                    <a:pt x="116" y="141"/>
                  </a:cubicBezTo>
                  <a:cubicBezTo>
                    <a:pt x="124" y="139"/>
                    <a:pt x="134" y="138"/>
                    <a:pt x="142" y="133"/>
                  </a:cubicBezTo>
                  <a:cubicBezTo>
                    <a:pt x="140" y="135"/>
                    <a:pt x="138" y="137"/>
                    <a:pt x="136" y="139"/>
                  </a:cubicBezTo>
                  <a:cubicBezTo>
                    <a:pt x="126" y="142"/>
                    <a:pt x="116" y="144"/>
                    <a:pt x="105" y="146"/>
                  </a:cubicBezTo>
                  <a:cubicBezTo>
                    <a:pt x="100" y="148"/>
                    <a:pt x="95" y="148"/>
                    <a:pt x="90" y="149"/>
                  </a:cubicBezTo>
                  <a:cubicBezTo>
                    <a:pt x="87" y="150"/>
                    <a:pt x="84" y="150"/>
                    <a:pt x="81" y="151"/>
                  </a:cubicBezTo>
                  <a:cubicBezTo>
                    <a:pt x="81" y="151"/>
                    <a:pt x="81" y="151"/>
                    <a:pt x="80" y="151"/>
                  </a:cubicBezTo>
                  <a:moveTo>
                    <a:pt x="105" y="183"/>
                  </a:moveTo>
                  <a:cubicBezTo>
                    <a:pt x="100" y="180"/>
                    <a:pt x="95" y="178"/>
                    <a:pt x="90" y="176"/>
                  </a:cubicBezTo>
                  <a:cubicBezTo>
                    <a:pt x="79" y="171"/>
                    <a:pt x="69" y="166"/>
                    <a:pt x="58" y="160"/>
                  </a:cubicBezTo>
                  <a:cubicBezTo>
                    <a:pt x="47" y="155"/>
                    <a:pt x="36" y="150"/>
                    <a:pt x="25" y="144"/>
                  </a:cubicBezTo>
                  <a:cubicBezTo>
                    <a:pt x="20" y="142"/>
                    <a:pt x="12" y="139"/>
                    <a:pt x="8" y="136"/>
                  </a:cubicBezTo>
                  <a:cubicBezTo>
                    <a:pt x="8" y="136"/>
                    <a:pt x="8" y="136"/>
                    <a:pt x="8" y="136"/>
                  </a:cubicBezTo>
                  <a:cubicBezTo>
                    <a:pt x="8" y="134"/>
                    <a:pt x="8" y="133"/>
                    <a:pt x="8" y="131"/>
                  </a:cubicBezTo>
                  <a:cubicBezTo>
                    <a:pt x="22" y="140"/>
                    <a:pt x="38" y="147"/>
                    <a:pt x="53" y="154"/>
                  </a:cubicBezTo>
                  <a:cubicBezTo>
                    <a:pt x="70" y="163"/>
                    <a:pt x="88" y="170"/>
                    <a:pt x="105" y="179"/>
                  </a:cubicBezTo>
                  <a:cubicBezTo>
                    <a:pt x="105" y="180"/>
                    <a:pt x="105" y="182"/>
                    <a:pt x="105" y="183"/>
                  </a:cubicBezTo>
                  <a:moveTo>
                    <a:pt x="48" y="136"/>
                  </a:moveTo>
                  <a:cubicBezTo>
                    <a:pt x="48" y="136"/>
                    <a:pt x="48" y="136"/>
                    <a:pt x="48" y="136"/>
                  </a:cubicBezTo>
                  <a:cubicBezTo>
                    <a:pt x="50" y="135"/>
                    <a:pt x="52" y="134"/>
                    <a:pt x="54" y="133"/>
                  </a:cubicBezTo>
                  <a:cubicBezTo>
                    <a:pt x="57" y="132"/>
                    <a:pt x="61" y="131"/>
                    <a:pt x="64" y="131"/>
                  </a:cubicBezTo>
                  <a:cubicBezTo>
                    <a:pt x="63" y="131"/>
                    <a:pt x="63" y="131"/>
                    <a:pt x="62" y="131"/>
                  </a:cubicBezTo>
                  <a:cubicBezTo>
                    <a:pt x="58" y="132"/>
                    <a:pt x="55" y="133"/>
                    <a:pt x="51" y="135"/>
                  </a:cubicBezTo>
                  <a:cubicBezTo>
                    <a:pt x="50" y="135"/>
                    <a:pt x="49" y="135"/>
                    <a:pt x="48" y="136"/>
                  </a:cubicBezTo>
                  <a:moveTo>
                    <a:pt x="71" y="147"/>
                  </a:moveTo>
                  <a:cubicBezTo>
                    <a:pt x="71" y="147"/>
                    <a:pt x="71" y="147"/>
                    <a:pt x="73" y="146"/>
                  </a:cubicBezTo>
                  <a:cubicBezTo>
                    <a:pt x="74" y="145"/>
                    <a:pt x="75" y="145"/>
                    <a:pt x="77" y="145"/>
                  </a:cubicBezTo>
                  <a:cubicBezTo>
                    <a:pt x="90" y="142"/>
                    <a:pt x="103" y="139"/>
                    <a:pt x="115" y="135"/>
                  </a:cubicBezTo>
                  <a:cubicBezTo>
                    <a:pt x="126" y="132"/>
                    <a:pt x="138" y="130"/>
                    <a:pt x="149" y="126"/>
                  </a:cubicBezTo>
                  <a:cubicBezTo>
                    <a:pt x="147" y="128"/>
                    <a:pt x="145" y="130"/>
                    <a:pt x="143" y="132"/>
                  </a:cubicBezTo>
                  <a:cubicBezTo>
                    <a:pt x="143" y="132"/>
                    <a:pt x="143" y="132"/>
                    <a:pt x="143" y="132"/>
                  </a:cubicBezTo>
                  <a:cubicBezTo>
                    <a:pt x="130" y="136"/>
                    <a:pt x="118" y="138"/>
                    <a:pt x="105" y="141"/>
                  </a:cubicBezTo>
                  <a:cubicBezTo>
                    <a:pt x="98" y="142"/>
                    <a:pt x="92" y="144"/>
                    <a:pt x="85" y="145"/>
                  </a:cubicBezTo>
                  <a:cubicBezTo>
                    <a:pt x="81" y="145"/>
                    <a:pt x="77" y="146"/>
                    <a:pt x="74" y="146"/>
                  </a:cubicBezTo>
                  <a:cubicBezTo>
                    <a:pt x="73" y="146"/>
                    <a:pt x="71" y="147"/>
                    <a:pt x="71" y="147"/>
                  </a:cubicBezTo>
                  <a:moveTo>
                    <a:pt x="63" y="143"/>
                  </a:moveTo>
                  <a:cubicBezTo>
                    <a:pt x="63" y="143"/>
                    <a:pt x="62" y="143"/>
                    <a:pt x="62" y="142"/>
                  </a:cubicBezTo>
                  <a:cubicBezTo>
                    <a:pt x="60" y="142"/>
                    <a:pt x="59" y="141"/>
                    <a:pt x="57" y="140"/>
                  </a:cubicBezTo>
                  <a:cubicBezTo>
                    <a:pt x="64" y="139"/>
                    <a:pt x="71" y="137"/>
                    <a:pt x="78" y="136"/>
                  </a:cubicBezTo>
                  <a:cubicBezTo>
                    <a:pt x="86" y="134"/>
                    <a:pt x="95" y="132"/>
                    <a:pt x="103" y="130"/>
                  </a:cubicBezTo>
                  <a:cubicBezTo>
                    <a:pt x="109" y="128"/>
                    <a:pt x="115" y="127"/>
                    <a:pt x="120" y="125"/>
                  </a:cubicBezTo>
                  <a:cubicBezTo>
                    <a:pt x="118" y="126"/>
                    <a:pt x="116" y="127"/>
                    <a:pt x="113" y="128"/>
                  </a:cubicBezTo>
                  <a:cubicBezTo>
                    <a:pt x="105" y="130"/>
                    <a:pt x="96" y="132"/>
                    <a:pt x="87" y="135"/>
                  </a:cubicBezTo>
                  <a:cubicBezTo>
                    <a:pt x="80" y="138"/>
                    <a:pt x="73" y="140"/>
                    <a:pt x="65" y="143"/>
                  </a:cubicBezTo>
                  <a:cubicBezTo>
                    <a:pt x="65" y="143"/>
                    <a:pt x="65" y="143"/>
                    <a:pt x="65" y="143"/>
                  </a:cubicBezTo>
                  <a:cubicBezTo>
                    <a:pt x="64" y="143"/>
                    <a:pt x="64" y="143"/>
                    <a:pt x="64" y="143"/>
                  </a:cubicBezTo>
                  <a:cubicBezTo>
                    <a:pt x="63" y="143"/>
                    <a:pt x="63" y="143"/>
                    <a:pt x="63" y="143"/>
                  </a:cubicBezTo>
                  <a:moveTo>
                    <a:pt x="106" y="176"/>
                  </a:moveTo>
                  <a:cubicBezTo>
                    <a:pt x="89" y="168"/>
                    <a:pt x="71" y="160"/>
                    <a:pt x="54" y="152"/>
                  </a:cubicBezTo>
                  <a:cubicBezTo>
                    <a:pt x="39" y="145"/>
                    <a:pt x="23" y="137"/>
                    <a:pt x="8" y="128"/>
                  </a:cubicBezTo>
                  <a:cubicBezTo>
                    <a:pt x="8" y="127"/>
                    <a:pt x="9" y="126"/>
                    <a:pt x="9" y="125"/>
                  </a:cubicBezTo>
                  <a:cubicBezTo>
                    <a:pt x="9" y="125"/>
                    <a:pt x="9" y="125"/>
                    <a:pt x="9" y="125"/>
                  </a:cubicBezTo>
                  <a:cubicBezTo>
                    <a:pt x="19" y="128"/>
                    <a:pt x="29" y="135"/>
                    <a:pt x="38" y="140"/>
                  </a:cubicBezTo>
                  <a:cubicBezTo>
                    <a:pt x="45" y="143"/>
                    <a:pt x="52" y="146"/>
                    <a:pt x="59" y="150"/>
                  </a:cubicBezTo>
                  <a:cubicBezTo>
                    <a:pt x="69" y="155"/>
                    <a:pt x="79" y="160"/>
                    <a:pt x="89" y="165"/>
                  </a:cubicBezTo>
                  <a:cubicBezTo>
                    <a:pt x="95" y="168"/>
                    <a:pt x="101" y="171"/>
                    <a:pt x="106" y="173"/>
                  </a:cubicBezTo>
                  <a:cubicBezTo>
                    <a:pt x="106" y="174"/>
                    <a:pt x="106" y="175"/>
                    <a:pt x="106" y="176"/>
                  </a:cubicBezTo>
                  <a:moveTo>
                    <a:pt x="5" y="134"/>
                  </a:moveTo>
                  <a:cubicBezTo>
                    <a:pt x="4" y="129"/>
                    <a:pt x="5" y="124"/>
                    <a:pt x="8" y="121"/>
                  </a:cubicBezTo>
                  <a:cubicBezTo>
                    <a:pt x="6" y="125"/>
                    <a:pt x="5" y="130"/>
                    <a:pt x="5" y="134"/>
                  </a:cubicBezTo>
                  <a:moveTo>
                    <a:pt x="107" y="171"/>
                  </a:moveTo>
                  <a:cubicBezTo>
                    <a:pt x="101" y="169"/>
                    <a:pt x="95" y="165"/>
                    <a:pt x="89" y="162"/>
                  </a:cubicBezTo>
                  <a:cubicBezTo>
                    <a:pt x="79" y="157"/>
                    <a:pt x="69" y="152"/>
                    <a:pt x="59" y="147"/>
                  </a:cubicBezTo>
                  <a:cubicBezTo>
                    <a:pt x="52" y="144"/>
                    <a:pt x="45" y="141"/>
                    <a:pt x="39" y="137"/>
                  </a:cubicBezTo>
                  <a:cubicBezTo>
                    <a:pt x="29" y="132"/>
                    <a:pt x="20" y="126"/>
                    <a:pt x="10" y="122"/>
                  </a:cubicBezTo>
                  <a:cubicBezTo>
                    <a:pt x="10" y="122"/>
                    <a:pt x="10" y="122"/>
                    <a:pt x="10" y="122"/>
                  </a:cubicBezTo>
                  <a:cubicBezTo>
                    <a:pt x="10" y="122"/>
                    <a:pt x="11" y="121"/>
                    <a:pt x="11" y="120"/>
                  </a:cubicBezTo>
                  <a:cubicBezTo>
                    <a:pt x="27" y="129"/>
                    <a:pt x="43" y="136"/>
                    <a:pt x="60" y="144"/>
                  </a:cubicBezTo>
                  <a:cubicBezTo>
                    <a:pt x="70" y="149"/>
                    <a:pt x="81" y="155"/>
                    <a:pt x="91" y="160"/>
                  </a:cubicBezTo>
                  <a:cubicBezTo>
                    <a:pt x="97" y="163"/>
                    <a:pt x="103" y="165"/>
                    <a:pt x="108" y="169"/>
                  </a:cubicBezTo>
                  <a:cubicBezTo>
                    <a:pt x="108" y="170"/>
                    <a:pt x="107" y="170"/>
                    <a:pt x="107" y="171"/>
                  </a:cubicBezTo>
                  <a:moveTo>
                    <a:pt x="157" y="116"/>
                  </a:moveTo>
                  <a:cubicBezTo>
                    <a:pt x="157" y="116"/>
                    <a:pt x="158" y="116"/>
                    <a:pt x="158" y="115"/>
                  </a:cubicBezTo>
                  <a:cubicBezTo>
                    <a:pt x="155" y="118"/>
                    <a:pt x="153" y="121"/>
                    <a:pt x="150" y="124"/>
                  </a:cubicBezTo>
                  <a:cubicBezTo>
                    <a:pt x="149" y="124"/>
                    <a:pt x="149" y="124"/>
                    <a:pt x="149" y="124"/>
                  </a:cubicBezTo>
                  <a:cubicBezTo>
                    <a:pt x="149" y="124"/>
                    <a:pt x="149" y="124"/>
                    <a:pt x="149" y="124"/>
                  </a:cubicBezTo>
                  <a:cubicBezTo>
                    <a:pt x="148" y="124"/>
                    <a:pt x="147" y="125"/>
                    <a:pt x="147" y="125"/>
                  </a:cubicBezTo>
                  <a:cubicBezTo>
                    <a:pt x="142" y="127"/>
                    <a:pt x="137" y="129"/>
                    <a:pt x="132" y="130"/>
                  </a:cubicBezTo>
                  <a:cubicBezTo>
                    <a:pt x="131" y="130"/>
                    <a:pt x="131" y="130"/>
                    <a:pt x="131" y="130"/>
                  </a:cubicBezTo>
                  <a:cubicBezTo>
                    <a:pt x="130" y="130"/>
                    <a:pt x="129" y="131"/>
                    <a:pt x="129" y="131"/>
                  </a:cubicBezTo>
                  <a:cubicBezTo>
                    <a:pt x="121" y="132"/>
                    <a:pt x="114" y="134"/>
                    <a:pt x="107" y="135"/>
                  </a:cubicBezTo>
                  <a:cubicBezTo>
                    <a:pt x="99" y="137"/>
                    <a:pt x="91" y="138"/>
                    <a:pt x="83" y="140"/>
                  </a:cubicBezTo>
                  <a:cubicBezTo>
                    <a:pt x="79" y="140"/>
                    <a:pt x="75" y="141"/>
                    <a:pt x="71" y="142"/>
                  </a:cubicBezTo>
                  <a:cubicBezTo>
                    <a:pt x="71" y="142"/>
                    <a:pt x="70" y="142"/>
                    <a:pt x="70" y="142"/>
                  </a:cubicBezTo>
                  <a:cubicBezTo>
                    <a:pt x="84" y="137"/>
                    <a:pt x="99" y="133"/>
                    <a:pt x="113" y="128"/>
                  </a:cubicBezTo>
                  <a:cubicBezTo>
                    <a:pt x="120" y="127"/>
                    <a:pt x="126" y="124"/>
                    <a:pt x="133" y="122"/>
                  </a:cubicBezTo>
                  <a:cubicBezTo>
                    <a:pt x="137" y="121"/>
                    <a:pt x="142" y="120"/>
                    <a:pt x="146" y="119"/>
                  </a:cubicBezTo>
                  <a:cubicBezTo>
                    <a:pt x="150" y="118"/>
                    <a:pt x="153" y="117"/>
                    <a:pt x="157" y="116"/>
                  </a:cubicBezTo>
                  <a:cubicBezTo>
                    <a:pt x="157" y="116"/>
                    <a:pt x="157" y="116"/>
                    <a:pt x="157" y="116"/>
                  </a:cubicBezTo>
                  <a:moveTo>
                    <a:pt x="56" y="139"/>
                  </a:moveTo>
                  <a:cubicBezTo>
                    <a:pt x="54" y="138"/>
                    <a:pt x="51" y="137"/>
                    <a:pt x="49" y="136"/>
                  </a:cubicBezTo>
                  <a:cubicBezTo>
                    <a:pt x="55" y="134"/>
                    <a:pt x="61" y="132"/>
                    <a:pt x="67" y="131"/>
                  </a:cubicBezTo>
                  <a:cubicBezTo>
                    <a:pt x="69" y="130"/>
                    <a:pt x="70" y="130"/>
                    <a:pt x="71" y="130"/>
                  </a:cubicBezTo>
                  <a:cubicBezTo>
                    <a:pt x="71" y="129"/>
                    <a:pt x="71" y="129"/>
                    <a:pt x="71" y="129"/>
                  </a:cubicBezTo>
                  <a:cubicBezTo>
                    <a:pt x="79" y="128"/>
                    <a:pt x="87" y="126"/>
                    <a:pt x="95" y="125"/>
                  </a:cubicBezTo>
                  <a:cubicBezTo>
                    <a:pt x="110" y="121"/>
                    <a:pt x="126" y="118"/>
                    <a:pt x="141" y="115"/>
                  </a:cubicBezTo>
                  <a:cubicBezTo>
                    <a:pt x="142" y="114"/>
                    <a:pt x="142" y="114"/>
                    <a:pt x="143" y="114"/>
                  </a:cubicBezTo>
                  <a:cubicBezTo>
                    <a:pt x="115" y="123"/>
                    <a:pt x="85" y="129"/>
                    <a:pt x="57" y="139"/>
                  </a:cubicBezTo>
                  <a:cubicBezTo>
                    <a:pt x="57" y="139"/>
                    <a:pt x="56" y="139"/>
                    <a:pt x="56" y="139"/>
                  </a:cubicBezTo>
                  <a:moveTo>
                    <a:pt x="32" y="128"/>
                  </a:moveTo>
                  <a:cubicBezTo>
                    <a:pt x="30" y="127"/>
                    <a:pt x="28" y="126"/>
                    <a:pt x="27" y="125"/>
                  </a:cubicBezTo>
                  <a:cubicBezTo>
                    <a:pt x="49" y="123"/>
                    <a:pt x="70" y="116"/>
                    <a:pt x="92" y="111"/>
                  </a:cubicBezTo>
                  <a:cubicBezTo>
                    <a:pt x="84" y="113"/>
                    <a:pt x="77" y="115"/>
                    <a:pt x="69" y="117"/>
                  </a:cubicBezTo>
                  <a:cubicBezTo>
                    <a:pt x="58" y="120"/>
                    <a:pt x="46" y="124"/>
                    <a:pt x="35" y="127"/>
                  </a:cubicBezTo>
                  <a:cubicBezTo>
                    <a:pt x="35" y="127"/>
                    <a:pt x="34" y="127"/>
                    <a:pt x="34" y="127"/>
                  </a:cubicBezTo>
                  <a:cubicBezTo>
                    <a:pt x="33" y="127"/>
                    <a:pt x="33" y="127"/>
                    <a:pt x="33" y="128"/>
                  </a:cubicBezTo>
                  <a:cubicBezTo>
                    <a:pt x="32" y="128"/>
                    <a:pt x="32" y="128"/>
                    <a:pt x="32" y="128"/>
                  </a:cubicBezTo>
                  <a:moveTo>
                    <a:pt x="58" y="139"/>
                  </a:moveTo>
                  <a:cubicBezTo>
                    <a:pt x="57" y="139"/>
                    <a:pt x="62" y="138"/>
                    <a:pt x="62" y="138"/>
                  </a:cubicBezTo>
                  <a:cubicBezTo>
                    <a:pt x="80" y="133"/>
                    <a:pt x="98" y="128"/>
                    <a:pt x="116" y="123"/>
                  </a:cubicBezTo>
                  <a:cubicBezTo>
                    <a:pt x="126" y="120"/>
                    <a:pt x="135" y="118"/>
                    <a:pt x="144" y="115"/>
                  </a:cubicBezTo>
                  <a:cubicBezTo>
                    <a:pt x="151" y="112"/>
                    <a:pt x="158" y="111"/>
                    <a:pt x="164" y="108"/>
                  </a:cubicBezTo>
                  <a:cubicBezTo>
                    <a:pt x="165" y="108"/>
                    <a:pt x="165" y="108"/>
                    <a:pt x="165" y="108"/>
                  </a:cubicBezTo>
                  <a:cubicBezTo>
                    <a:pt x="163" y="110"/>
                    <a:pt x="161" y="112"/>
                    <a:pt x="159" y="114"/>
                  </a:cubicBezTo>
                  <a:cubicBezTo>
                    <a:pt x="154" y="115"/>
                    <a:pt x="149" y="117"/>
                    <a:pt x="144" y="118"/>
                  </a:cubicBezTo>
                  <a:cubicBezTo>
                    <a:pt x="142" y="119"/>
                    <a:pt x="140" y="119"/>
                    <a:pt x="139" y="120"/>
                  </a:cubicBezTo>
                  <a:cubicBezTo>
                    <a:pt x="137" y="120"/>
                    <a:pt x="135" y="121"/>
                    <a:pt x="133" y="121"/>
                  </a:cubicBezTo>
                  <a:cubicBezTo>
                    <a:pt x="124" y="124"/>
                    <a:pt x="115" y="126"/>
                    <a:pt x="107" y="128"/>
                  </a:cubicBezTo>
                  <a:cubicBezTo>
                    <a:pt x="98" y="130"/>
                    <a:pt x="88" y="133"/>
                    <a:pt x="79" y="134"/>
                  </a:cubicBezTo>
                  <a:cubicBezTo>
                    <a:pt x="75" y="135"/>
                    <a:pt x="71" y="137"/>
                    <a:pt x="67" y="138"/>
                  </a:cubicBezTo>
                  <a:cubicBezTo>
                    <a:pt x="64" y="138"/>
                    <a:pt x="62" y="139"/>
                    <a:pt x="59" y="139"/>
                  </a:cubicBezTo>
                  <a:cubicBezTo>
                    <a:pt x="58" y="139"/>
                    <a:pt x="58" y="139"/>
                    <a:pt x="58" y="139"/>
                  </a:cubicBezTo>
                  <a:moveTo>
                    <a:pt x="47" y="135"/>
                  </a:moveTo>
                  <a:cubicBezTo>
                    <a:pt x="45" y="134"/>
                    <a:pt x="43" y="133"/>
                    <a:pt x="41" y="132"/>
                  </a:cubicBezTo>
                  <a:cubicBezTo>
                    <a:pt x="44" y="132"/>
                    <a:pt x="48" y="130"/>
                    <a:pt x="51" y="129"/>
                  </a:cubicBezTo>
                  <a:cubicBezTo>
                    <a:pt x="57" y="128"/>
                    <a:pt x="62" y="127"/>
                    <a:pt x="68" y="126"/>
                  </a:cubicBezTo>
                  <a:cubicBezTo>
                    <a:pt x="79" y="123"/>
                    <a:pt x="91" y="119"/>
                    <a:pt x="102" y="116"/>
                  </a:cubicBezTo>
                  <a:cubicBezTo>
                    <a:pt x="121" y="110"/>
                    <a:pt x="140" y="107"/>
                    <a:pt x="159" y="103"/>
                  </a:cubicBezTo>
                  <a:cubicBezTo>
                    <a:pt x="157" y="104"/>
                    <a:pt x="155" y="105"/>
                    <a:pt x="152" y="105"/>
                  </a:cubicBezTo>
                  <a:cubicBezTo>
                    <a:pt x="144" y="108"/>
                    <a:pt x="136" y="110"/>
                    <a:pt x="129" y="112"/>
                  </a:cubicBezTo>
                  <a:cubicBezTo>
                    <a:pt x="114" y="116"/>
                    <a:pt x="98" y="120"/>
                    <a:pt x="83" y="125"/>
                  </a:cubicBezTo>
                  <a:cubicBezTo>
                    <a:pt x="79" y="126"/>
                    <a:pt x="75" y="128"/>
                    <a:pt x="70" y="129"/>
                  </a:cubicBezTo>
                  <a:cubicBezTo>
                    <a:pt x="70" y="129"/>
                    <a:pt x="70" y="129"/>
                    <a:pt x="70" y="129"/>
                  </a:cubicBezTo>
                  <a:cubicBezTo>
                    <a:pt x="62" y="130"/>
                    <a:pt x="54" y="131"/>
                    <a:pt x="47" y="135"/>
                  </a:cubicBezTo>
                  <a:moveTo>
                    <a:pt x="39" y="131"/>
                  </a:moveTo>
                  <a:cubicBezTo>
                    <a:pt x="37" y="131"/>
                    <a:pt x="36" y="130"/>
                    <a:pt x="34" y="129"/>
                  </a:cubicBezTo>
                  <a:cubicBezTo>
                    <a:pt x="44" y="127"/>
                    <a:pt x="54" y="124"/>
                    <a:pt x="64" y="122"/>
                  </a:cubicBezTo>
                  <a:cubicBezTo>
                    <a:pt x="76" y="119"/>
                    <a:pt x="87" y="116"/>
                    <a:pt x="99" y="113"/>
                  </a:cubicBezTo>
                  <a:cubicBezTo>
                    <a:pt x="117" y="107"/>
                    <a:pt x="136" y="104"/>
                    <a:pt x="154" y="101"/>
                  </a:cubicBezTo>
                  <a:cubicBezTo>
                    <a:pt x="152" y="101"/>
                    <a:pt x="149" y="102"/>
                    <a:pt x="147" y="103"/>
                  </a:cubicBezTo>
                  <a:cubicBezTo>
                    <a:pt x="135" y="106"/>
                    <a:pt x="123" y="107"/>
                    <a:pt x="112" y="110"/>
                  </a:cubicBezTo>
                  <a:cubicBezTo>
                    <a:pt x="87" y="116"/>
                    <a:pt x="63" y="125"/>
                    <a:pt x="39" y="131"/>
                  </a:cubicBezTo>
                  <a:moveTo>
                    <a:pt x="170" y="100"/>
                  </a:moveTo>
                  <a:cubicBezTo>
                    <a:pt x="171" y="100"/>
                    <a:pt x="171" y="100"/>
                    <a:pt x="171" y="100"/>
                  </a:cubicBezTo>
                  <a:cubicBezTo>
                    <a:pt x="172" y="100"/>
                    <a:pt x="172" y="100"/>
                    <a:pt x="172" y="100"/>
                  </a:cubicBezTo>
                  <a:cubicBezTo>
                    <a:pt x="170" y="102"/>
                    <a:pt x="168" y="104"/>
                    <a:pt x="166" y="106"/>
                  </a:cubicBezTo>
                  <a:cubicBezTo>
                    <a:pt x="146" y="114"/>
                    <a:pt x="123" y="117"/>
                    <a:pt x="102" y="122"/>
                  </a:cubicBezTo>
                  <a:cubicBezTo>
                    <a:pt x="94" y="124"/>
                    <a:pt x="85" y="126"/>
                    <a:pt x="77" y="128"/>
                  </a:cubicBezTo>
                  <a:cubicBezTo>
                    <a:pt x="82" y="126"/>
                    <a:pt x="86" y="125"/>
                    <a:pt x="91" y="123"/>
                  </a:cubicBezTo>
                  <a:cubicBezTo>
                    <a:pt x="106" y="119"/>
                    <a:pt x="121" y="114"/>
                    <a:pt x="136" y="111"/>
                  </a:cubicBezTo>
                  <a:cubicBezTo>
                    <a:pt x="143" y="109"/>
                    <a:pt x="151" y="107"/>
                    <a:pt x="158" y="105"/>
                  </a:cubicBezTo>
                  <a:cubicBezTo>
                    <a:pt x="161" y="104"/>
                    <a:pt x="164" y="102"/>
                    <a:pt x="167" y="101"/>
                  </a:cubicBezTo>
                  <a:cubicBezTo>
                    <a:pt x="168" y="101"/>
                    <a:pt x="169" y="101"/>
                    <a:pt x="170" y="100"/>
                  </a:cubicBezTo>
                  <a:cubicBezTo>
                    <a:pt x="170" y="100"/>
                    <a:pt x="170" y="100"/>
                    <a:pt x="170" y="100"/>
                  </a:cubicBezTo>
                  <a:moveTo>
                    <a:pt x="18" y="121"/>
                  </a:moveTo>
                  <a:cubicBezTo>
                    <a:pt x="16" y="120"/>
                    <a:pt x="14" y="119"/>
                    <a:pt x="12" y="118"/>
                  </a:cubicBezTo>
                  <a:cubicBezTo>
                    <a:pt x="18" y="117"/>
                    <a:pt x="23" y="115"/>
                    <a:pt x="29" y="113"/>
                  </a:cubicBezTo>
                  <a:cubicBezTo>
                    <a:pt x="37" y="111"/>
                    <a:pt x="44" y="109"/>
                    <a:pt x="52" y="107"/>
                  </a:cubicBezTo>
                  <a:cubicBezTo>
                    <a:pt x="67" y="104"/>
                    <a:pt x="81" y="102"/>
                    <a:pt x="96" y="99"/>
                  </a:cubicBezTo>
                  <a:cubicBezTo>
                    <a:pt x="85" y="102"/>
                    <a:pt x="74" y="106"/>
                    <a:pt x="62" y="109"/>
                  </a:cubicBezTo>
                  <a:cubicBezTo>
                    <a:pt x="55" y="111"/>
                    <a:pt x="48" y="112"/>
                    <a:pt x="41" y="115"/>
                  </a:cubicBezTo>
                  <a:cubicBezTo>
                    <a:pt x="34" y="117"/>
                    <a:pt x="26" y="117"/>
                    <a:pt x="20" y="120"/>
                  </a:cubicBezTo>
                  <a:cubicBezTo>
                    <a:pt x="19" y="121"/>
                    <a:pt x="19" y="121"/>
                    <a:pt x="18" y="121"/>
                  </a:cubicBezTo>
                  <a:moveTo>
                    <a:pt x="174" y="97"/>
                  </a:moveTo>
                  <a:cubicBezTo>
                    <a:pt x="174" y="97"/>
                    <a:pt x="175" y="96"/>
                    <a:pt x="175" y="96"/>
                  </a:cubicBezTo>
                  <a:cubicBezTo>
                    <a:pt x="176" y="96"/>
                    <a:pt x="176" y="96"/>
                    <a:pt x="176" y="96"/>
                  </a:cubicBezTo>
                  <a:cubicBezTo>
                    <a:pt x="175" y="97"/>
                    <a:pt x="174" y="98"/>
                    <a:pt x="173" y="99"/>
                  </a:cubicBezTo>
                  <a:cubicBezTo>
                    <a:pt x="173" y="99"/>
                    <a:pt x="173" y="99"/>
                    <a:pt x="173" y="99"/>
                  </a:cubicBezTo>
                  <a:cubicBezTo>
                    <a:pt x="171" y="99"/>
                    <a:pt x="169" y="100"/>
                    <a:pt x="167" y="101"/>
                  </a:cubicBezTo>
                  <a:cubicBezTo>
                    <a:pt x="166" y="101"/>
                    <a:pt x="165" y="101"/>
                    <a:pt x="164" y="101"/>
                  </a:cubicBezTo>
                  <a:cubicBezTo>
                    <a:pt x="148" y="105"/>
                    <a:pt x="132" y="107"/>
                    <a:pt x="117" y="111"/>
                  </a:cubicBezTo>
                  <a:cubicBezTo>
                    <a:pt x="101" y="115"/>
                    <a:pt x="86" y="120"/>
                    <a:pt x="71" y="124"/>
                  </a:cubicBezTo>
                  <a:cubicBezTo>
                    <a:pt x="66" y="126"/>
                    <a:pt x="61" y="127"/>
                    <a:pt x="56" y="128"/>
                  </a:cubicBezTo>
                  <a:cubicBezTo>
                    <a:pt x="71" y="123"/>
                    <a:pt x="86" y="119"/>
                    <a:pt x="101" y="114"/>
                  </a:cubicBezTo>
                  <a:cubicBezTo>
                    <a:pt x="116" y="110"/>
                    <a:pt x="132" y="107"/>
                    <a:pt x="147" y="103"/>
                  </a:cubicBezTo>
                  <a:cubicBezTo>
                    <a:pt x="156" y="101"/>
                    <a:pt x="164" y="99"/>
                    <a:pt x="173" y="97"/>
                  </a:cubicBezTo>
                  <a:cubicBezTo>
                    <a:pt x="173" y="97"/>
                    <a:pt x="174" y="97"/>
                    <a:pt x="174" y="97"/>
                  </a:cubicBezTo>
                  <a:moveTo>
                    <a:pt x="111" y="106"/>
                  </a:moveTo>
                  <a:cubicBezTo>
                    <a:pt x="122" y="103"/>
                    <a:pt x="133" y="100"/>
                    <a:pt x="144" y="98"/>
                  </a:cubicBezTo>
                  <a:cubicBezTo>
                    <a:pt x="149" y="97"/>
                    <a:pt x="153" y="97"/>
                    <a:pt x="158" y="95"/>
                  </a:cubicBezTo>
                  <a:cubicBezTo>
                    <a:pt x="155" y="96"/>
                    <a:pt x="151" y="97"/>
                    <a:pt x="148" y="98"/>
                  </a:cubicBezTo>
                  <a:cubicBezTo>
                    <a:pt x="135" y="101"/>
                    <a:pt x="123" y="103"/>
                    <a:pt x="111" y="106"/>
                  </a:cubicBezTo>
                  <a:moveTo>
                    <a:pt x="36" y="128"/>
                  </a:moveTo>
                  <a:cubicBezTo>
                    <a:pt x="36" y="128"/>
                    <a:pt x="36" y="128"/>
                    <a:pt x="36" y="128"/>
                  </a:cubicBezTo>
                  <a:cubicBezTo>
                    <a:pt x="37" y="127"/>
                    <a:pt x="38" y="127"/>
                    <a:pt x="38" y="127"/>
                  </a:cubicBezTo>
                  <a:cubicBezTo>
                    <a:pt x="42" y="126"/>
                    <a:pt x="45" y="125"/>
                    <a:pt x="49" y="123"/>
                  </a:cubicBezTo>
                  <a:cubicBezTo>
                    <a:pt x="57" y="121"/>
                    <a:pt x="65" y="119"/>
                    <a:pt x="73" y="117"/>
                  </a:cubicBezTo>
                  <a:cubicBezTo>
                    <a:pt x="89" y="113"/>
                    <a:pt x="104" y="108"/>
                    <a:pt x="119" y="105"/>
                  </a:cubicBezTo>
                  <a:cubicBezTo>
                    <a:pt x="135" y="102"/>
                    <a:pt x="151" y="99"/>
                    <a:pt x="166" y="94"/>
                  </a:cubicBezTo>
                  <a:cubicBezTo>
                    <a:pt x="170" y="93"/>
                    <a:pt x="173" y="91"/>
                    <a:pt x="177" y="90"/>
                  </a:cubicBezTo>
                  <a:cubicBezTo>
                    <a:pt x="177" y="90"/>
                    <a:pt x="177" y="90"/>
                    <a:pt x="177" y="90"/>
                  </a:cubicBezTo>
                  <a:cubicBezTo>
                    <a:pt x="179" y="89"/>
                    <a:pt x="181" y="89"/>
                    <a:pt x="183" y="88"/>
                  </a:cubicBezTo>
                  <a:cubicBezTo>
                    <a:pt x="181" y="90"/>
                    <a:pt x="179" y="93"/>
                    <a:pt x="177" y="95"/>
                  </a:cubicBezTo>
                  <a:cubicBezTo>
                    <a:pt x="176" y="95"/>
                    <a:pt x="176" y="95"/>
                    <a:pt x="176" y="95"/>
                  </a:cubicBezTo>
                  <a:cubicBezTo>
                    <a:pt x="161" y="99"/>
                    <a:pt x="146" y="102"/>
                    <a:pt x="130" y="105"/>
                  </a:cubicBezTo>
                  <a:cubicBezTo>
                    <a:pt x="114" y="108"/>
                    <a:pt x="99" y="112"/>
                    <a:pt x="84" y="116"/>
                  </a:cubicBezTo>
                  <a:cubicBezTo>
                    <a:pt x="69" y="120"/>
                    <a:pt x="54" y="125"/>
                    <a:pt x="38" y="127"/>
                  </a:cubicBezTo>
                  <a:cubicBezTo>
                    <a:pt x="38" y="127"/>
                    <a:pt x="37" y="128"/>
                    <a:pt x="36" y="128"/>
                  </a:cubicBezTo>
                  <a:moveTo>
                    <a:pt x="27" y="125"/>
                  </a:moveTo>
                  <a:cubicBezTo>
                    <a:pt x="26" y="125"/>
                    <a:pt x="27" y="125"/>
                    <a:pt x="28" y="124"/>
                  </a:cubicBezTo>
                  <a:cubicBezTo>
                    <a:pt x="31" y="123"/>
                    <a:pt x="33" y="122"/>
                    <a:pt x="35" y="122"/>
                  </a:cubicBezTo>
                  <a:cubicBezTo>
                    <a:pt x="46" y="119"/>
                    <a:pt x="56" y="116"/>
                    <a:pt x="67" y="113"/>
                  </a:cubicBezTo>
                  <a:cubicBezTo>
                    <a:pt x="88" y="108"/>
                    <a:pt x="109" y="103"/>
                    <a:pt x="129" y="98"/>
                  </a:cubicBezTo>
                  <a:cubicBezTo>
                    <a:pt x="140" y="95"/>
                    <a:pt x="151" y="93"/>
                    <a:pt x="162" y="90"/>
                  </a:cubicBezTo>
                  <a:cubicBezTo>
                    <a:pt x="172" y="87"/>
                    <a:pt x="181" y="83"/>
                    <a:pt x="190" y="80"/>
                  </a:cubicBezTo>
                  <a:cubicBezTo>
                    <a:pt x="188" y="82"/>
                    <a:pt x="186" y="85"/>
                    <a:pt x="184" y="87"/>
                  </a:cubicBezTo>
                  <a:cubicBezTo>
                    <a:pt x="183" y="87"/>
                    <a:pt x="183" y="87"/>
                    <a:pt x="183" y="87"/>
                  </a:cubicBezTo>
                  <a:cubicBezTo>
                    <a:pt x="182" y="87"/>
                    <a:pt x="180" y="88"/>
                    <a:pt x="179" y="88"/>
                  </a:cubicBezTo>
                  <a:cubicBezTo>
                    <a:pt x="178" y="89"/>
                    <a:pt x="178" y="89"/>
                    <a:pt x="178" y="89"/>
                  </a:cubicBezTo>
                  <a:cubicBezTo>
                    <a:pt x="170" y="91"/>
                    <a:pt x="162" y="94"/>
                    <a:pt x="154" y="96"/>
                  </a:cubicBezTo>
                  <a:cubicBezTo>
                    <a:pt x="139" y="99"/>
                    <a:pt x="123" y="102"/>
                    <a:pt x="107" y="106"/>
                  </a:cubicBezTo>
                  <a:cubicBezTo>
                    <a:pt x="97" y="109"/>
                    <a:pt x="88" y="111"/>
                    <a:pt x="78" y="114"/>
                  </a:cubicBezTo>
                  <a:cubicBezTo>
                    <a:pt x="67" y="117"/>
                    <a:pt x="57" y="119"/>
                    <a:pt x="47" y="121"/>
                  </a:cubicBezTo>
                  <a:cubicBezTo>
                    <a:pt x="42" y="122"/>
                    <a:pt x="37" y="123"/>
                    <a:pt x="32" y="124"/>
                  </a:cubicBezTo>
                  <a:cubicBezTo>
                    <a:pt x="31" y="124"/>
                    <a:pt x="27" y="125"/>
                    <a:pt x="27" y="125"/>
                  </a:cubicBezTo>
                  <a:moveTo>
                    <a:pt x="47" y="78"/>
                  </a:moveTo>
                  <a:cubicBezTo>
                    <a:pt x="47" y="78"/>
                    <a:pt x="47" y="78"/>
                    <a:pt x="47" y="78"/>
                  </a:cubicBezTo>
                  <a:cubicBezTo>
                    <a:pt x="47" y="78"/>
                    <a:pt x="47" y="78"/>
                    <a:pt x="47" y="78"/>
                  </a:cubicBezTo>
                  <a:moveTo>
                    <a:pt x="25" y="125"/>
                  </a:moveTo>
                  <a:cubicBezTo>
                    <a:pt x="23" y="124"/>
                    <a:pt x="21" y="122"/>
                    <a:pt x="19" y="121"/>
                  </a:cubicBezTo>
                  <a:cubicBezTo>
                    <a:pt x="26" y="118"/>
                    <a:pt x="34" y="117"/>
                    <a:pt x="41" y="115"/>
                  </a:cubicBezTo>
                  <a:cubicBezTo>
                    <a:pt x="49" y="113"/>
                    <a:pt x="57" y="111"/>
                    <a:pt x="64" y="109"/>
                  </a:cubicBezTo>
                  <a:cubicBezTo>
                    <a:pt x="80" y="105"/>
                    <a:pt x="94" y="100"/>
                    <a:pt x="110" y="96"/>
                  </a:cubicBezTo>
                  <a:cubicBezTo>
                    <a:pt x="113" y="96"/>
                    <a:pt x="116" y="95"/>
                    <a:pt x="120" y="94"/>
                  </a:cubicBezTo>
                  <a:cubicBezTo>
                    <a:pt x="131" y="91"/>
                    <a:pt x="141" y="89"/>
                    <a:pt x="152" y="86"/>
                  </a:cubicBezTo>
                  <a:cubicBezTo>
                    <a:pt x="153" y="86"/>
                    <a:pt x="154" y="85"/>
                    <a:pt x="155" y="85"/>
                  </a:cubicBezTo>
                  <a:cubicBezTo>
                    <a:pt x="163" y="83"/>
                    <a:pt x="170" y="81"/>
                    <a:pt x="178" y="79"/>
                  </a:cubicBezTo>
                  <a:cubicBezTo>
                    <a:pt x="183" y="78"/>
                    <a:pt x="190" y="77"/>
                    <a:pt x="195" y="74"/>
                  </a:cubicBezTo>
                  <a:cubicBezTo>
                    <a:pt x="194" y="76"/>
                    <a:pt x="193" y="77"/>
                    <a:pt x="192" y="78"/>
                  </a:cubicBezTo>
                  <a:cubicBezTo>
                    <a:pt x="185" y="80"/>
                    <a:pt x="179" y="82"/>
                    <a:pt x="172" y="84"/>
                  </a:cubicBezTo>
                  <a:cubicBezTo>
                    <a:pt x="165" y="86"/>
                    <a:pt x="158" y="88"/>
                    <a:pt x="151" y="89"/>
                  </a:cubicBezTo>
                  <a:cubicBezTo>
                    <a:pt x="144" y="91"/>
                    <a:pt x="138" y="94"/>
                    <a:pt x="131" y="95"/>
                  </a:cubicBezTo>
                  <a:cubicBezTo>
                    <a:pt x="123" y="97"/>
                    <a:pt x="115" y="99"/>
                    <a:pt x="108" y="101"/>
                  </a:cubicBezTo>
                  <a:cubicBezTo>
                    <a:pt x="93" y="104"/>
                    <a:pt x="79" y="108"/>
                    <a:pt x="65" y="112"/>
                  </a:cubicBezTo>
                  <a:cubicBezTo>
                    <a:pt x="58" y="114"/>
                    <a:pt x="51" y="116"/>
                    <a:pt x="44" y="117"/>
                  </a:cubicBezTo>
                  <a:cubicBezTo>
                    <a:pt x="37" y="118"/>
                    <a:pt x="29" y="119"/>
                    <a:pt x="22" y="121"/>
                  </a:cubicBezTo>
                  <a:cubicBezTo>
                    <a:pt x="22" y="121"/>
                    <a:pt x="22" y="121"/>
                    <a:pt x="22" y="121"/>
                  </a:cubicBezTo>
                  <a:cubicBezTo>
                    <a:pt x="22" y="121"/>
                    <a:pt x="22" y="121"/>
                    <a:pt x="22" y="121"/>
                  </a:cubicBezTo>
                  <a:cubicBezTo>
                    <a:pt x="36" y="118"/>
                    <a:pt x="49" y="117"/>
                    <a:pt x="62" y="113"/>
                  </a:cubicBezTo>
                  <a:cubicBezTo>
                    <a:pt x="76" y="109"/>
                    <a:pt x="90" y="106"/>
                    <a:pt x="104" y="102"/>
                  </a:cubicBezTo>
                  <a:cubicBezTo>
                    <a:pt x="118" y="99"/>
                    <a:pt x="132" y="96"/>
                    <a:pt x="146" y="91"/>
                  </a:cubicBezTo>
                  <a:cubicBezTo>
                    <a:pt x="153" y="90"/>
                    <a:pt x="159" y="88"/>
                    <a:pt x="166" y="87"/>
                  </a:cubicBezTo>
                  <a:cubicBezTo>
                    <a:pt x="171" y="85"/>
                    <a:pt x="177" y="84"/>
                    <a:pt x="183" y="82"/>
                  </a:cubicBezTo>
                  <a:cubicBezTo>
                    <a:pt x="180" y="83"/>
                    <a:pt x="178" y="83"/>
                    <a:pt x="176" y="84"/>
                  </a:cubicBezTo>
                  <a:cubicBezTo>
                    <a:pt x="169" y="87"/>
                    <a:pt x="162" y="89"/>
                    <a:pt x="154" y="91"/>
                  </a:cubicBezTo>
                  <a:cubicBezTo>
                    <a:pt x="140" y="95"/>
                    <a:pt x="125" y="98"/>
                    <a:pt x="110" y="102"/>
                  </a:cubicBezTo>
                  <a:cubicBezTo>
                    <a:pt x="96" y="105"/>
                    <a:pt x="81" y="108"/>
                    <a:pt x="67" y="112"/>
                  </a:cubicBezTo>
                  <a:cubicBezTo>
                    <a:pt x="53" y="116"/>
                    <a:pt x="38" y="119"/>
                    <a:pt x="25" y="125"/>
                  </a:cubicBezTo>
                  <a:moveTo>
                    <a:pt x="12" y="117"/>
                  </a:moveTo>
                  <a:cubicBezTo>
                    <a:pt x="19" y="114"/>
                    <a:pt x="25" y="111"/>
                    <a:pt x="32" y="109"/>
                  </a:cubicBezTo>
                  <a:cubicBezTo>
                    <a:pt x="41" y="107"/>
                    <a:pt x="49" y="104"/>
                    <a:pt x="57" y="102"/>
                  </a:cubicBezTo>
                  <a:cubicBezTo>
                    <a:pt x="73" y="98"/>
                    <a:pt x="88" y="94"/>
                    <a:pt x="104" y="90"/>
                  </a:cubicBezTo>
                  <a:cubicBezTo>
                    <a:pt x="135" y="82"/>
                    <a:pt x="166" y="77"/>
                    <a:pt x="196" y="68"/>
                  </a:cubicBezTo>
                  <a:cubicBezTo>
                    <a:pt x="199" y="67"/>
                    <a:pt x="201" y="66"/>
                    <a:pt x="203" y="65"/>
                  </a:cubicBezTo>
                  <a:cubicBezTo>
                    <a:pt x="201" y="68"/>
                    <a:pt x="199" y="70"/>
                    <a:pt x="197" y="72"/>
                  </a:cubicBezTo>
                  <a:cubicBezTo>
                    <a:pt x="184" y="76"/>
                    <a:pt x="172" y="80"/>
                    <a:pt x="159" y="83"/>
                  </a:cubicBezTo>
                  <a:cubicBezTo>
                    <a:pt x="157" y="84"/>
                    <a:pt x="155" y="84"/>
                    <a:pt x="153" y="85"/>
                  </a:cubicBezTo>
                  <a:cubicBezTo>
                    <a:pt x="141" y="87"/>
                    <a:pt x="128" y="91"/>
                    <a:pt x="116" y="94"/>
                  </a:cubicBezTo>
                  <a:cubicBezTo>
                    <a:pt x="112" y="95"/>
                    <a:pt x="108" y="96"/>
                    <a:pt x="104" y="97"/>
                  </a:cubicBezTo>
                  <a:cubicBezTo>
                    <a:pt x="88" y="100"/>
                    <a:pt x="72" y="102"/>
                    <a:pt x="56" y="106"/>
                  </a:cubicBezTo>
                  <a:cubicBezTo>
                    <a:pt x="49" y="107"/>
                    <a:pt x="41" y="108"/>
                    <a:pt x="34" y="111"/>
                  </a:cubicBezTo>
                  <a:cubicBezTo>
                    <a:pt x="30" y="112"/>
                    <a:pt x="27" y="113"/>
                    <a:pt x="24" y="114"/>
                  </a:cubicBezTo>
                  <a:cubicBezTo>
                    <a:pt x="22" y="115"/>
                    <a:pt x="20" y="115"/>
                    <a:pt x="18" y="116"/>
                  </a:cubicBezTo>
                  <a:cubicBezTo>
                    <a:pt x="16" y="117"/>
                    <a:pt x="13" y="116"/>
                    <a:pt x="12" y="117"/>
                  </a:cubicBezTo>
                  <a:moveTo>
                    <a:pt x="13" y="116"/>
                  </a:moveTo>
                  <a:cubicBezTo>
                    <a:pt x="15" y="114"/>
                    <a:pt x="16" y="111"/>
                    <a:pt x="18" y="109"/>
                  </a:cubicBezTo>
                  <a:cubicBezTo>
                    <a:pt x="49" y="100"/>
                    <a:pt x="80" y="91"/>
                    <a:pt x="111" y="84"/>
                  </a:cubicBezTo>
                  <a:cubicBezTo>
                    <a:pt x="127" y="80"/>
                    <a:pt x="143" y="77"/>
                    <a:pt x="158" y="74"/>
                  </a:cubicBezTo>
                  <a:cubicBezTo>
                    <a:pt x="166" y="72"/>
                    <a:pt x="174" y="71"/>
                    <a:pt x="181" y="69"/>
                  </a:cubicBezTo>
                  <a:cubicBezTo>
                    <a:pt x="189" y="68"/>
                    <a:pt x="197" y="67"/>
                    <a:pt x="203" y="65"/>
                  </a:cubicBezTo>
                  <a:cubicBezTo>
                    <a:pt x="174" y="75"/>
                    <a:pt x="142" y="80"/>
                    <a:pt x="112" y="87"/>
                  </a:cubicBezTo>
                  <a:cubicBezTo>
                    <a:pt x="96" y="91"/>
                    <a:pt x="80" y="95"/>
                    <a:pt x="64" y="99"/>
                  </a:cubicBezTo>
                  <a:cubicBezTo>
                    <a:pt x="50" y="103"/>
                    <a:pt x="34" y="107"/>
                    <a:pt x="20" y="113"/>
                  </a:cubicBezTo>
                  <a:cubicBezTo>
                    <a:pt x="17" y="114"/>
                    <a:pt x="15" y="115"/>
                    <a:pt x="13" y="116"/>
                  </a:cubicBezTo>
                  <a:moveTo>
                    <a:pt x="110" y="190"/>
                  </a:moveTo>
                  <a:cubicBezTo>
                    <a:pt x="109" y="189"/>
                    <a:pt x="108" y="187"/>
                    <a:pt x="108" y="186"/>
                  </a:cubicBezTo>
                  <a:cubicBezTo>
                    <a:pt x="108" y="186"/>
                    <a:pt x="108" y="186"/>
                    <a:pt x="108" y="186"/>
                  </a:cubicBezTo>
                  <a:cubicBezTo>
                    <a:pt x="116" y="177"/>
                    <a:pt x="124" y="169"/>
                    <a:pt x="132" y="161"/>
                  </a:cubicBezTo>
                  <a:cubicBezTo>
                    <a:pt x="143" y="149"/>
                    <a:pt x="155" y="136"/>
                    <a:pt x="167" y="124"/>
                  </a:cubicBezTo>
                  <a:cubicBezTo>
                    <a:pt x="186" y="105"/>
                    <a:pt x="203" y="83"/>
                    <a:pt x="223" y="64"/>
                  </a:cubicBezTo>
                  <a:cubicBezTo>
                    <a:pt x="223" y="64"/>
                    <a:pt x="223" y="64"/>
                    <a:pt x="223" y="64"/>
                  </a:cubicBezTo>
                  <a:cubicBezTo>
                    <a:pt x="224" y="65"/>
                    <a:pt x="225" y="66"/>
                    <a:pt x="226" y="66"/>
                  </a:cubicBezTo>
                  <a:cubicBezTo>
                    <a:pt x="225" y="68"/>
                    <a:pt x="223" y="69"/>
                    <a:pt x="222" y="70"/>
                  </a:cubicBezTo>
                  <a:cubicBezTo>
                    <a:pt x="219" y="74"/>
                    <a:pt x="216" y="78"/>
                    <a:pt x="212" y="81"/>
                  </a:cubicBezTo>
                  <a:cubicBezTo>
                    <a:pt x="202" y="92"/>
                    <a:pt x="192" y="103"/>
                    <a:pt x="181" y="114"/>
                  </a:cubicBezTo>
                  <a:cubicBezTo>
                    <a:pt x="160" y="137"/>
                    <a:pt x="139" y="159"/>
                    <a:pt x="118" y="181"/>
                  </a:cubicBezTo>
                  <a:cubicBezTo>
                    <a:pt x="115" y="184"/>
                    <a:pt x="112" y="187"/>
                    <a:pt x="110" y="190"/>
                  </a:cubicBezTo>
                  <a:moveTo>
                    <a:pt x="107" y="183"/>
                  </a:moveTo>
                  <a:cubicBezTo>
                    <a:pt x="107" y="183"/>
                    <a:pt x="107" y="182"/>
                    <a:pt x="107" y="181"/>
                  </a:cubicBezTo>
                  <a:cubicBezTo>
                    <a:pt x="108" y="181"/>
                    <a:pt x="108" y="181"/>
                    <a:pt x="108" y="181"/>
                  </a:cubicBezTo>
                  <a:cubicBezTo>
                    <a:pt x="142" y="144"/>
                    <a:pt x="177" y="108"/>
                    <a:pt x="212" y="71"/>
                  </a:cubicBezTo>
                  <a:cubicBezTo>
                    <a:pt x="215" y="68"/>
                    <a:pt x="218" y="64"/>
                    <a:pt x="222" y="61"/>
                  </a:cubicBezTo>
                  <a:cubicBezTo>
                    <a:pt x="222" y="62"/>
                    <a:pt x="222" y="62"/>
                    <a:pt x="222" y="62"/>
                  </a:cubicBezTo>
                  <a:cubicBezTo>
                    <a:pt x="218" y="64"/>
                    <a:pt x="215" y="68"/>
                    <a:pt x="213" y="71"/>
                  </a:cubicBezTo>
                  <a:cubicBezTo>
                    <a:pt x="206" y="78"/>
                    <a:pt x="200" y="84"/>
                    <a:pt x="194" y="91"/>
                  </a:cubicBezTo>
                  <a:cubicBezTo>
                    <a:pt x="186" y="100"/>
                    <a:pt x="178" y="110"/>
                    <a:pt x="169" y="119"/>
                  </a:cubicBezTo>
                  <a:cubicBezTo>
                    <a:pt x="148" y="140"/>
                    <a:pt x="128" y="161"/>
                    <a:pt x="107" y="183"/>
                  </a:cubicBezTo>
                  <a:cubicBezTo>
                    <a:pt x="107" y="183"/>
                    <a:pt x="107" y="183"/>
                    <a:pt x="107" y="183"/>
                  </a:cubicBezTo>
                  <a:moveTo>
                    <a:pt x="20" y="108"/>
                  </a:moveTo>
                  <a:cubicBezTo>
                    <a:pt x="20" y="108"/>
                    <a:pt x="20" y="108"/>
                    <a:pt x="20" y="108"/>
                  </a:cubicBezTo>
                  <a:cubicBezTo>
                    <a:pt x="22" y="105"/>
                    <a:pt x="24" y="103"/>
                    <a:pt x="26" y="100"/>
                  </a:cubicBezTo>
                  <a:cubicBezTo>
                    <a:pt x="58" y="92"/>
                    <a:pt x="89" y="82"/>
                    <a:pt x="121" y="76"/>
                  </a:cubicBezTo>
                  <a:cubicBezTo>
                    <a:pt x="137" y="73"/>
                    <a:pt x="153" y="70"/>
                    <a:pt x="169" y="67"/>
                  </a:cubicBezTo>
                  <a:cubicBezTo>
                    <a:pt x="177" y="65"/>
                    <a:pt x="185" y="64"/>
                    <a:pt x="193" y="62"/>
                  </a:cubicBezTo>
                  <a:cubicBezTo>
                    <a:pt x="196" y="62"/>
                    <a:pt x="200" y="61"/>
                    <a:pt x="204" y="60"/>
                  </a:cubicBezTo>
                  <a:cubicBezTo>
                    <a:pt x="205" y="60"/>
                    <a:pt x="206" y="59"/>
                    <a:pt x="207" y="59"/>
                  </a:cubicBezTo>
                  <a:cubicBezTo>
                    <a:pt x="206" y="59"/>
                    <a:pt x="206" y="59"/>
                    <a:pt x="206" y="59"/>
                  </a:cubicBezTo>
                  <a:cubicBezTo>
                    <a:pt x="205" y="60"/>
                    <a:pt x="204" y="60"/>
                    <a:pt x="203" y="61"/>
                  </a:cubicBezTo>
                  <a:cubicBezTo>
                    <a:pt x="190" y="65"/>
                    <a:pt x="175" y="67"/>
                    <a:pt x="161" y="69"/>
                  </a:cubicBezTo>
                  <a:cubicBezTo>
                    <a:pt x="145" y="72"/>
                    <a:pt x="129" y="75"/>
                    <a:pt x="114" y="79"/>
                  </a:cubicBezTo>
                  <a:cubicBezTo>
                    <a:pt x="83" y="87"/>
                    <a:pt x="53" y="96"/>
                    <a:pt x="23" y="107"/>
                  </a:cubicBezTo>
                  <a:cubicBezTo>
                    <a:pt x="22" y="107"/>
                    <a:pt x="21" y="107"/>
                    <a:pt x="20" y="108"/>
                  </a:cubicBezTo>
                  <a:moveTo>
                    <a:pt x="33" y="104"/>
                  </a:moveTo>
                  <a:cubicBezTo>
                    <a:pt x="43" y="101"/>
                    <a:pt x="52" y="97"/>
                    <a:pt x="63" y="94"/>
                  </a:cubicBezTo>
                  <a:cubicBezTo>
                    <a:pt x="78" y="89"/>
                    <a:pt x="93" y="85"/>
                    <a:pt x="108" y="81"/>
                  </a:cubicBezTo>
                  <a:cubicBezTo>
                    <a:pt x="124" y="77"/>
                    <a:pt x="139" y="74"/>
                    <a:pt x="155" y="71"/>
                  </a:cubicBezTo>
                  <a:cubicBezTo>
                    <a:pt x="170" y="68"/>
                    <a:pt x="184" y="66"/>
                    <a:pt x="199" y="63"/>
                  </a:cubicBezTo>
                  <a:cubicBezTo>
                    <a:pt x="202" y="62"/>
                    <a:pt x="206" y="60"/>
                    <a:pt x="209" y="59"/>
                  </a:cubicBezTo>
                  <a:cubicBezTo>
                    <a:pt x="208" y="60"/>
                    <a:pt x="207" y="62"/>
                    <a:pt x="205" y="63"/>
                  </a:cubicBezTo>
                  <a:cubicBezTo>
                    <a:pt x="205" y="64"/>
                    <a:pt x="205" y="64"/>
                    <a:pt x="205" y="64"/>
                  </a:cubicBezTo>
                  <a:cubicBezTo>
                    <a:pt x="189" y="67"/>
                    <a:pt x="174" y="70"/>
                    <a:pt x="158" y="73"/>
                  </a:cubicBezTo>
                  <a:cubicBezTo>
                    <a:pt x="142" y="76"/>
                    <a:pt x="126" y="79"/>
                    <a:pt x="111" y="83"/>
                  </a:cubicBezTo>
                  <a:cubicBezTo>
                    <a:pt x="95" y="87"/>
                    <a:pt x="79" y="91"/>
                    <a:pt x="63" y="95"/>
                  </a:cubicBezTo>
                  <a:cubicBezTo>
                    <a:pt x="56" y="97"/>
                    <a:pt x="48" y="100"/>
                    <a:pt x="41" y="102"/>
                  </a:cubicBezTo>
                  <a:cubicBezTo>
                    <a:pt x="38" y="103"/>
                    <a:pt x="35" y="103"/>
                    <a:pt x="33" y="104"/>
                  </a:cubicBezTo>
                  <a:moveTo>
                    <a:pt x="108" y="177"/>
                  </a:moveTo>
                  <a:cubicBezTo>
                    <a:pt x="108" y="176"/>
                    <a:pt x="109" y="174"/>
                    <a:pt x="109" y="173"/>
                  </a:cubicBezTo>
                  <a:cubicBezTo>
                    <a:pt x="110" y="173"/>
                    <a:pt x="110" y="173"/>
                    <a:pt x="110" y="173"/>
                  </a:cubicBezTo>
                  <a:cubicBezTo>
                    <a:pt x="115" y="168"/>
                    <a:pt x="119" y="163"/>
                    <a:pt x="124" y="158"/>
                  </a:cubicBezTo>
                  <a:cubicBezTo>
                    <a:pt x="134" y="147"/>
                    <a:pt x="145" y="136"/>
                    <a:pt x="155" y="125"/>
                  </a:cubicBezTo>
                  <a:cubicBezTo>
                    <a:pt x="175" y="104"/>
                    <a:pt x="195" y="82"/>
                    <a:pt x="216" y="61"/>
                  </a:cubicBezTo>
                  <a:cubicBezTo>
                    <a:pt x="217" y="59"/>
                    <a:pt x="219" y="57"/>
                    <a:pt x="221" y="56"/>
                  </a:cubicBezTo>
                  <a:cubicBezTo>
                    <a:pt x="221" y="56"/>
                    <a:pt x="221" y="57"/>
                    <a:pt x="221" y="58"/>
                  </a:cubicBezTo>
                  <a:cubicBezTo>
                    <a:pt x="221" y="58"/>
                    <a:pt x="221" y="58"/>
                    <a:pt x="221" y="58"/>
                  </a:cubicBezTo>
                  <a:cubicBezTo>
                    <a:pt x="212" y="66"/>
                    <a:pt x="204" y="76"/>
                    <a:pt x="196" y="85"/>
                  </a:cubicBezTo>
                  <a:cubicBezTo>
                    <a:pt x="188" y="93"/>
                    <a:pt x="180" y="102"/>
                    <a:pt x="172" y="111"/>
                  </a:cubicBezTo>
                  <a:cubicBezTo>
                    <a:pt x="153" y="130"/>
                    <a:pt x="134" y="149"/>
                    <a:pt x="116" y="169"/>
                  </a:cubicBezTo>
                  <a:cubicBezTo>
                    <a:pt x="113" y="172"/>
                    <a:pt x="110" y="174"/>
                    <a:pt x="108" y="177"/>
                  </a:cubicBezTo>
                  <a:moveTo>
                    <a:pt x="30" y="96"/>
                  </a:moveTo>
                  <a:cubicBezTo>
                    <a:pt x="45" y="91"/>
                    <a:pt x="61" y="88"/>
                    <a:pt x="77" y="84"/>
                  </a:cubicBezTo>
                  <a:cubicBezTo>
                    <a:pt x="92" y="81"/>
                    <a:pt x="108" y="77"/>
                    <a:pt x="123" y="73"/>
                  </a:cubicBezTo>
                  <a:cubicBezTo>
                    <a:pt x="139" y="69"/>
                    <a:pt x="154" y="66"/>
                    <a:pt x="170" y="63"/>
                  </a:cubicBezTo>
                  <a:cubicBezTo>
                    <a:pt x="178" y="60"/>
                    <a:pt x="186" y="58"/>
                    <a:pt x="194" y="57"/>
                  </a:cubicBezTo>
                  <a:cubicBezTo>
                    <a:pt x="201" y="55"/>
                    <a:pt x="208" y="54"/>
                    <a:pt x="215" y="52"/>
                  </a:cubicBezTo>
                  <a:cubicBezTo>
                    <a:pt x="214" y="54"/>
                    <a:pt x="212" y="56"/>
                    <a:pt x="211" y="57"/>
                  </a:cubicBezTo>
                  <a:cubicBezTo>
                    <a:pt x="210" y="57"/>
                    <a:pt x="210" y="58"/>
                    <a:pt x="209" y="58"/>
                  </a:cubicBezTo>
                  <a:cubicBezTo>
                    <a:pt x="209" y="58"/>
                    <a:pt x="209" y="58"/>
                    <a:pt x="209" y="58"/>
                  </a:cubicBezTo>
                  <a:cubicBezTo>
                    <a:pt x="209" y="58"/>
                    <a:pt x="209" y="58"/>
                    <a:pt x="208" y="58"/>
                  </a:cubicBezTo>
                  <a:cubicBezTo>
                    <a:pt x="179" y="65"/>
                    <a:pt x="148" y="69"/>
                    <a:pt x="119" y="76"/>
                  </a:cubicBezTo>
                  <a:cubicBezTo>
                    <a:pt x="88" y="82"/>
                    <a:pt x="58" y="91"/>
                    <a:pt x="27" y="99"/>
                  </a:cubicBezTo>
                  <a:cubicBezTo>
                    <a:pt x="28" y="98"/>
                    <a:pt x="29" y="97"/>
                    <a:pt x="30" y="96"/>
                  </a:cubicBezTo>
                  <a:cubicBezTo>
                    <a:pt x="30" y="96"/>
                    <a:pt x="30" y="96"/>
                    <a:pt x="30" y="96"/>
                  </a:cubicBezTo>
                  <a:moveTo>
                    <a:pt x="173" y="103"/>
                  </a:moveTo>
                  <a:cubicBezTo>
                    <a:pt x="188" y="85"/>
                    <a:pt x="204" y="68"/>
                    <a:pt x="221" y="51"/>
                  </a:cubicBezTo>
                  <a:cubicBezTo>
                    <a:pt x="221" y="50"/>
                    <a:pt x="221" y="50"/>
                    <a:pt x="221" y="50"/>
                  </a:cubicBezTo>
                  <a:cubicBezTo>
                    <a:pt x="221" y="51"/>
                    <a:pt x="221" y="52"/>
                    <a:pt x="221" y="52"/>
                  </a:cubicBezTo>
                  <a:cubicBezTo>
                    <a:pt x="220" y="52"/>
                    <a:pt x="220" y="52"/>
                    <a:pt x="220" y="52"/>
                  </a:cubicBezTo>
                  <a:cubicBezTo>
                    <a:pt x="216" y="57"/>
                    <a:pt x="211" y="62"/>
                    <a:pt x="207" y="67"/>
                  </a:cubicBezTo>
                  <a:cubicBezTo>
                    <a:pt x="197" y="77"/>
                    <a:pt x="186" y="88"/>
                    <a:pt x="176" y="99"/>
                  </a:cubicBezTo>
                  <a:cubicBezTo>
                    <a:pt x="175" y="100"/>
                    <a:pt x="174" y="102"/>
                    <a:pt x="173" y="103"/>
                  </a:cubicBezTo>
                  <a:moveTo>
                    <a:pt x="31" y="95"/>
                  </a:moveTo>
                  <a:cubicBezTo>
                    <a:pt x="31" y="95"/>
                    <a:pt x="32" y="94"/>
                    <a:pt x="33" y="93"/>
                  </a:cubicBezTo>
                  <a:cubicBezTo>
                    <a:pt x="40" y="91"/>
                    <a:pt x="47" y="89"/>
                    <a:pt x="54" y="87"/>
                  </a:cubicBezTo>
                  <a:cubicBezTo>
                    <a:pt x="62" y="85"/>
                    <a:pt x="69" y="83"/>
                    <a:pt x="77" y="81"/>
                  </a:cubicBezTo>
                  <a:cubicBezTo>
                    <a:pt x="93" y="76"/>
                    <a:pt x="109" y="72"/>
                    <a:pt x="125" y="68"/>
                  </a:cubicBezTo>
                  <a:cubicBezTo>
                    <a:pt x="142" y="64"/>
                    <a:pt x="158" y="61"/>
                    <a:pt x="175" y="57"/>
                  </a:cubicBezTo>
                  <a:cubicBezTo>
                    <a:pt x="183" y="56"/>
                    <a:pt x="191" y="54"/>
                    <a:pt x="199" y="52"/>
                  </a:cubicBezTo>
                  <a:cubicBezTo>
                    <a:pt x="206" y="51"/>
                    <a:pt x="213" y="48"/>
                    <a:pt x="221" y="47"/>
                  </a:cubicBezTo>
                  <a:cubicBezTo>
                    <a:pt x="221" y="46"/>
                    <a:pt x="221" y="46"/>
                    <a:pt x="221" y="46"/>
                  </a:cubicBezTo>
                  <a:cubicBezTo>
                    <a:pt x="221" y="46"/>
                    <a:pt x="221" y="46"/>
                    <a:pt x="221" y="46"/>
                  </a:cubicBezTo>
                  <a:cubicBezTo>
                    <a:pt x="220" y="48"/>
                    <a:pt x="218" y="50"/>
                    <a:pt x="216" y="51"/>
                  </a:cubicBezTo>
                  <a:cubicBezTo>
                    <a:pt x="201" y="55"/>
                    <a:pt x="186" y="58"/>
                    <a:pt x="171" y="61"/>
                  </a:cubicBezTo>
                  <a:cubicBezTo>
                    <a:pt x="156" y="65"/>
                    <a:pt x="140" y="68"/>
                    <a:pt x="125" y="72"/>
                  </a:cubicBezTo>
                  <a:cubicBezTo>
                    <a:pt x="109" y="75"/>
                    <a:pt x="94" y="79"/>
                    <a:pt x="78" y="83"/>
                  </a:cubicBezTo>
                  <a:cubicBezTo>
                    <a:pt x="62" y="87"/>
                    <a:pt x="46" y="90"/>
                    <a:pt x="31" y="95"/>
                  </a:cubicBezTo>
                  <a:moveTo>
                    <a:pt x="34" y="92"/>
                  </a:moveTo>
                  <a:cubicBezTo>
                    <a:pt x="34" y="91"/>
                    <a:pt x="35" y="91"/>
                    <a:pt x="36" y="90"/>
                  </a:cubicBezTo>
                  <a:cubicBezTo>
                    <a:pt x="66" y="82"/>
                    <a:pt x="95" y="74"/>
                    <a:pt x="125" y="66"/>
                  </a:cubicBezTo>
                  <a:cubicBezTo>
                    <a:pt x="156" y="59"/>
                    <a:pt x="186" y="50"/>
                    <a:pt x="217" y="44"/>
                  </a:cubicBezTo>
                  <a:cubicBezTo>
                    <a:pt x="218" y="45"/>
                    <a:pt x="219" y="45"/>
                    <a:pt x="220" y="46"/>
                  </a:cubicBezTo>
                  <a:cubicBezTo>
                    <a:pt x="214" y="47"/>
                    <a:pt x="207" y="50"/>
                    <a:pt x="201" y="51"/>
                  </a:cubicBezTo>
                  <a:cubicBezTo>
                    <a:pt x="193" y="53"/>
                    <a:pt x="184" y="55"/>
                    <a:pt x="176" y="56"/>
                  </a:cubicBezTo>
                  <a:cubicBezTo>
                    <a:pt x="160" y="59"/>
                    <a:pt x="143" y="63"/>
                    <a:pt x="127" y="67"/>
                  </a:cubicBezTo>
                  <a:cubicBezTo>
                    <a:pt x="111" y="71"/>
                    <a:pt x="95" y="75"/>
                    <a:pt x="79" y="80"/>
                  </a:cubicBezTo>
                  <a:cubicBezTo>
                    <a:pt x="71" y="82"/>
                    <a:pt x="63" y="84"/>
                    <a:pt x="55" y="86"/>
                  </a:cubicBezTo>
                  <a:cubicBezTo>
                    <a:pt x="48" y="88"/>
                    <a:pt x="41" y="89"/>
                    <a:pt x="34" y="92"/>
                  </a:cubicBezTo>
                  <a:moveTo>
                    <a:pt x="37" y="88"/>
                  </a:moveTo>
                  <a:cubicBezTo>
                    <a:pt x="38" y="87"/>
                    <a:pt x="39" y="86"/>
                    <a:pt x="40" y="85"/>
                  </a:cubicBezTo>
                  <a:cubicBezTo>
                    <a:pt x="69" y="76"/>
                    <a:pt x="98" y="67"/>
                    <a:pt x="127" y="60"/>
                  </a:cubicBezTo>
                  <a:cubicBezTo>
                    <a:pt x="141" y="56"/>
                    <a:pt x="156" y="52"/>
                    <a:pt x="170" y="48"/>
                  </a:cubicBezTo>
                  <a:cubicBezTo>
                    <a:pt x="177" y="47"/>
                    <a:pt x="183" y="45"/>
                    <a:pt x="190" y="44"/>
                  </a:cubicBezTo>
                  <a:cubicBezTo>
                    <a:pt x="194" y="43"/>
                    <a:pt x="197" y="42"/>
                    <a:pt x="201" y="42"/>
                  </a:cubicBezTo>
                  <a:cubicBezTo>
                    <a:pt x="202" y="41"/>
                    <a:pt x="204" y="41"/>
                    <a:pt x="206" y="41"/>
                  </a:cubicBezTo>
                  <a:cubicBezTo>
                    <a:pt x="206" y="41"/>
                    <a:pt x="203" y="41"/>
                    <a:pt x="202" y="42"/>
                  </a:cubicBezTo>
                  <a:cubicBezTo>
                    <a:pt x="196" y="44"/>
                    <a:pt x="189" y="45"/>
                    <a:pt x="183" y="47"/>
                  </a:cubicBezTo>
                  <a:cubicBezTo>
                    <a:pt x="175" y="48"/>
                    <a:pt x="168" y="50"/>
                    <a:pt x="160" y="52"/>
                  </a:cubicBezTo>
                  <a:cubicBezTo>
                    <a:pt x="146" y="56"/>
                    <a:pt x="132" y="60"/>
                    <a:pt x="117" y="65"/>
                  </a:cubicBezTo>
                  <a:cubicBezTo>
                    <a:pt x="103" y="69"/>
                    <a:pt x="88" y="73"/>
                    <a:pt x="74" y="78"/>
                  </a:cubicBezTo>
                  <a:cubicBezTo>
                    <a:pt x="67" y="80"/>
                    <a:pt x="60" y="82"/>
                    <a:pt x="53" y="84"/>
                  </a:cubicBezTo>
                  <a:cubicBezTo>
                    <a:pt x="48" y="85"/>
                    <a:pt x="42" y="86"/>
                    <a:pt x="37" y="88"/>
                  </a:cubicBezTo>
                  <a:moveTo>
                    <a:pt x="206" y="41"/>
                  </a:moveTo>
                  <a:cubicBezTo>
                    <a:pt x="206" y="41"/>
                    <a:pt x="206" y="41"/>
                    <a:pt x="206" y="41"/>
                  </a:cubicBezTo>
                  <a:cubicBezTo>
                    <a:pt x="206" y="41"/>
                    <a:pt x="206" y="41"/>
                    <a:pt x="206" y="41"/>
                  </a:cubicBezTo>
                  <a:moveTo>
                    <a:pt x="46" y="86"/>
                  </a:moveTo>
                  <a:cubicBezTo>
                    <a:pt x="48" y="86"/>
                    <a:pt x="50" y="85"/>
                    <a:pt x="51" y="85"/>
                  </a:cubicBezTo>
                  <a:cubicBezTo>
                    <a:pt x="59" y="83"/>
                    <a:pt x="66" y="81"/>
                    <a:pt x="74" y="78"/>
                  </a:cubicBezTo>
                  <a:cubicBezTo>
                    <a:pt x="89" y="74"/>
                    <a:pt x="104" y="69"/>
                    <a:pt x="119" y="65"/>
                  </a:cubicBezTo>
                  <a:cubicBezTo>
                    <a:pt x="134" y="60"/>
                    <a:pt x="149" y="56"/>
                    <a:pt x="164" y="52"/>
                  </a:cubicBezTo>
                  <a:cubicBezTo>
                    <a:pt x="179" y="48"/>
                    <a:pt x="194" y="46"/>
                    <a:pt x="208" y="40"/>
                  </a:cubicBezTo>
                  <a:cubicBezTo>
                    <a:pt x="210" y="42"/>
                    <a:pt x="213" y="43"/>
                    <a:pt x="215" y="44"/>
                  </a:cubicBezTo>
                  <a:cubicBezTo>
                    <a:pt x="186" y="49"/>
                    <a:pt x="158" y="58"/>
                    <a:pt x="129" y="65"/>
                  </a:cubicBezTo>
                  <a:cubicBezTo>
                    <a:pt x="101" y="72"/>
                    <a:pt x="74" y="79"/>
                    <a:pt x="46" y="86"/>
                  </a:cubicBezTo>
                  <a:moveTo>
                    <a:pt x="41" y="84"/>
                  </a:moveTo>
                  <a:cubicBezTo>
                    <a:pt x="42" y="84"/>
                    <a:pt x="42" y="83"/>
                    <a:pt x="42" y="83"/>
                  </a:cubicBezTo>
                  <a:cubicBezTo>
                    <a:pt x="54" y="78"/>
                    <a:pt x="67" y="76"/>
                    <a:pt x="79" y="72"/>
                  </a:cubicBezTo>
                  <a:cubicBezTo>
                    <a:pt x="93" y="68"/>
                    <a:pt x="107" y="64"/>
                    <a:pt x="121" y="60"/>
                  </a:cubicBezTo>
                  <a:cubicBezTo>
                    <a:pt x="148" y="52"/>
                    <a:pt x="175" y="44"/>
                    <a:pt x="202" y="38"/>
                  </a:cubicBezTo>
                  <a:cubicBezTo>
                    <a:pt x="202" y="38"/>
                    <a:pt x="202" y="38"/>
                    <a:pt x="202" y="38"/>
                  </a:cubicBezTo>
                  <a:cubicBezTo>
                    <a:pt x="204" y="39"/>
                    <a:pt x="205" y="39"/>
                    <a:pt x="206" y="40"/>
                  </a:cubicBezTo>
                  <a:cubicBezTo>
                    <a:pt x="193" y="42"/>
                    <a:pt x="181" y="45"/>
                    <a:pt x="168" y="48"/>
                  </a:cubicBezTo>
                  <a:cubicBezTo>
                    <a:pt x="154" y="52"/>
                    <a:pt x="139" y="56"/>
                    <a:pt x="125" y="60"/>
                  </a:cubicBezTo>
                  <a:cubicBezTo>
                    <a:pt x="97" y="67"/>
                    <a:pt x="69" y="75"/>
                    <a:pt x="41" y="84"/>
                  </a:cubicBezTo>
                  <a:moveTo>
                    <a:pt x="82" y="40"/>
                  </a:moveTo>
                  <a:cubicBezTo>
                    <a:pt x="83" y="39"/>
                    <a:pt x="83" y="39"/>
                    <a:pt x="84" y="38"/>
                  </a:cubicBezTo>
                  <a:cubicBezTo>
                    <a:pt x="86" y="38"/>
                    <a:pt x="88" y="37"/>
                    <a:pt x="91" y="36"/>
                  </a:cubicBezTo>
                  <a:cubicBezTo>
                    <a:pt x="88" y="37"/>
                    <a:pt x="85" y="39"/>
                    <a:pt x="82" y="40"/>
                  </a:cubicBezTo>
                  <a:moveTo>
                    <a:pt x="44" y="82"/>
                  </a:moveTo>
                  <a:cubicBezTo>
                    <a:pt x="44" y="81"/>
                    <a:pt x="45" y="80"/>
                    <a:pt x="46" y="79"/>
                  </a:cubicBezTo>
                  <a:cubicBezTo>
                    <a:pt x="58" y="75"/>
                    <a:pt x="69" y="73"/>
                    <a:pt x="81" y="69"/>
                  </a:cubicBezTo>
                  <a:cubicBezTo>
                    <a:pt x="94" y="65"/>
                    <a:pt x="106" y="61"/>
                    <a:pt x="119" y="57"/>
                  </a:cubicBezTo>
                  <a:cubicBezTo>
                    <a:pt x="145" y="50"/>
                    <a:pt x="171" y="42"/>
                    <a:pt x="196" y="35"/>
                  </a:cubicBezTo>
                  <a:cubicBezTo>
                    <a:pt x="198" y="36"/>
                    <a:pt x="200" y="37"/>
                    <a:pt x="202" y="38"/>
                  </a:cubicBezTo>
                  <a:cubicBezTo>
                    <a:pt x="174" y="44"/>
                    <a:pt x="147" y="51"/>
                    <a:pt x="120" y="59"/>
                  </a:cubicBezTo>
                  <a:cubicBezTo>
                    <a:pt x="107" y="63"/>
                    <a:pt x="94" y="67"/>
                    <a:pt x="80" y="71"/>
                  </a:cubicBezTo>
                  <a:cubicBezTo>
                    <a:pt x="68" y="75"/>
                    <a:pt x="55" y="77"/>
                    <a:pt x="44" y="82"/>
                  </a:cubicBezTo>
                  <a:moveTo>
                    <a:pt x="48" y="77"/>
                  </a:moveTo>
                  <a:cubicBezTo>
                    <a:pt x="50" y="75"/>
                    <a:pt x="52" y="73"/>
                    <a:pt x="54" y="71"/>
                  </a:cubicBezTo>
                  <a:cubicBezTo>
                    <a:pt x="65" y="69"/>
                    <a:pt x="76" y="64"/>
                    <a:pt x="87" y="61"/>
                  </a:cubicBezTo>
                  <a:cubicBezTo>
                    <a:pt x="100" y="58"/>
                    <a:pt x="112" y="54"/>
                    <a:pt x="125" y="51"/>
                  </a:cubicBezTo>
                  <a:cubicBezTo>
                    <a:pt x="137" y="47"/>
                    <a:pt x="150" y="44"/>
                    <a:pt x="162" y="41"/>
                  </a:cubicBezTo>
                  <a:cubicBezTo>
                    <a:pt x="168" y="39"/>
                    <a:pt x="175" y="38"/>
                    <a:pt x="181" y="37"/>
                  </a:cubicBezTo>
                  <a:cubicBezTo>
                    <a:pt x="183" y="36"/>
                    <a:pt x="185" y="36"/>
                    <a:pt x="188" y="35"/>
                  </a:cubicBezTo>
                  <a:cubicBezTo>
                    <a:pt x="187" y="35"/>
                    <a:pt x="186" y="36"/>
                    <a:pt x="185" y="36"/>
                  </a:cubicBezTo>
                  <a:cubicBezTo>
                    <a:pt x="173" y="39"/>
                    <a:pt x="162" y="41"/>
                    <a:pt x="150" y="44"/>
                  </a:cubicBezTo>
                  <a:cubicBezTo>
                    <a:pt x="138" y="48"/>
                    <a:pt x="126" y="51"/>
                    <a:pt x="113" y="55"/>
                  </a:cubicBezTo>
                  <a:cubicBezTo>
                    <a:pt x="101" y="58"/>
                    <a:pt x="89" y="62"/>
                    <a:pt x="77" y="66"/>
                  </a:cubicBezTo>
                  <a:cubicBezTo>
                    <a:pt x="71" y="68"/>
                    <a:pt x="65" y="71"/>
                    <a:pt x="59" y="73"/>
                  </a:cubicBezTo>
                  <a:cubicBezTo>
                    <a:pt x="55" y="75"/>
                    <a:pt x="51" y="76"/>
                    <a:pt x="48" y="77"/>
                  </a:cubicBezTo>
                  <a:moveTo>
                    <a:pt x="53" y="76"/>
                  </a:moveTo>
                  <a:cubicBezTo>
                    <a:pt x="56" y="75"/>
                    <a:pt x="58" y="74"/>
                    <a:pt x="61" y="73"/>
                  </a:cubicBezTo>
                  <a:cubicBezTo>
                    <a:pt x="68" y="71"/>
                    <a:pt x="74" y="68"/>
                    <a:pt x="81" y="66"/>
                  </a:cubicBezTo>
                  <a:cubicBezTo>
                    <a:pt x="93" y="61"/>
                    <a:pt x="106" y="58"/>
                    <a:pt x="119" y="54"/>
                  </a:cubicBezTo>
                  <a:cubicBezTo>
                    <a:pt x="132" y="50"/>
                    <a:pt x="145" y="46"/>
                    <a:pt x="158" y="43"/>
                  </a:cubicBezTo>
                  <a:cubicBezTo>
                    <a:pt x="169" y="40"/>
                    <a:pt x="182" y="39"/>
                    <a:pt x="193" y="34"/>
                  </a:cubicBezTo>
                  <a:cubicBezTo>
                    <a:pt x="193" y="34"/>
                    <a:pt x="193" y="34"/>
                    <a:pt x="193" y="34"/>
                  </a:cubicBezTo>
                  <a:cubicBezTo>
                    <a:pt x="194" y="34"/>
                    <a:pt x="195" y="34"/>
                    <a:pt x="195" y="35"/>
                  </a:cubicBezTo>
                  <a:cubicBezTo>
                    <a:pt x="170" y="42"/>
                    <a:pt x="146" y="48"/>
                    <a:pt x="121" y="56"/>
                  </a:cubicBezTo>
                  <a:cubicBezTo>
                    <a:pt x="108" y="60"/>
                    <a:pt x="95" y="64"/>
                    <a:pt x="82" y="68"/>
                  </a:cubicBezTo>
                  <a:cubicBezTo>
                    <a:pt x="73" y="71"/>
                    <a:pt x="63" y="73"/>
                    <a:pt x="53" y="76"/>
                  </a:cubicBezTo>
                  <a:moveTo>
                    <a:pt x="56" y="68"/>
                  </a:moveTo>
                  <a:cubicBezTo>
                    <a:pt x="57" y="67"/>
                    <a:pt x="59" y="65"/>
                    <a:pt x="60" y="64"/>
                  </a:cubicBezTo>
                  <a:cubicBezTo>
                    <a:pt x="70" y="61"/>
                    <a:pt x="80" y="58"/>
                    <a:pt x="90" y="55"/>
                  </a:cubicBezTo>
                  <a:cubicBezTo>
                    <a:pt x="101" y="52"/>
                    <a:pt x="112" y="49"/>
                    <a:pt x="123" y="47"/>
                  </a:cubicBezTo>
                  <a:cubicBezTo>
                    <a:pt x="134" y="44"/>
                    <a:pt x="145" y="41"/>
                    <a:pt x="156" y="39"/>
                  </a:cubicBezTo>
                  <a:cubicBezTo>
                    <a:pt x="162" y="37"/>
                    <a:pt x="167" y="36"/>
                    <a:pt x="173" y="35"/>
                  </a:cubicBezTo>
                  <a:cubicBezTo>
                    <a:pt x="174" y="34"/>
                    <a:pt x="176" y="34"/>
                    <a:pt x="177" y="34"/>
                  </a:cubicBezTo>
                  <a:cubicBezTo>
                    <a:pt x="156" y="40"/>
                    <a:pt x="134" y="44"/>
                    <a:pt x="113" y="50"/>
                  </a:cubicBezTo>
                  <a:cubicBezTo>
                    <a:pt x="102" y="54"/>
                    <a:pt x="91" y="58"/>
                    <a:pt x="80" y="61"/>
                  </a:cubicBezTo>
                  <a:cubicBezTo>
                    <a:pt x="75" y="63"/>
                    <a:pt x="70" y="64"/>
                    <a:pt x="64" y="66"/>
                  </a:cubicBezTo>
                  <a:cubicBezTo>
                    <a:pt x="61" y="66"/>
                    <a:pt x="59" y="67"/>
                    <a:pt x="56" y="68"/>
                  </a:cubicBezTo>
                  <a:moveTo>
                    <a:pt x="55" y="70"/>
                  </a:moveTo>
                  <a:cubicBezTo>
                    <a:pt x="55" y="69"/>
                    <a:pt x="55" y="69"/>
                    <a:pt x="55" y="69"/>
                  </a:cubicBezTo>
                  <a:cubicBezTo>
                    <a:pt x="56" y="69"/>
                    <a:pt x="57" y="69"/>
                    <a:pt x="57" y="69"/>
                  </a:cubicBezTo>
                  <a:cubicBezTo>
                    <a:pt x="59" y="68"/>
                    <a:pt x="62" y="67"/>
                    <a:pt x="64" y="66"/>
                  </a:cubicBezTo>
                  <a:cubicBezTo>
                    <a:pt x="70" y="65"/>
                    <a:pt x="76" y="63"/>
                    <a:pt x="82" y="61"/>
                  </a:cubicBezTo>
                  <a:cubicBezTo>
                    <a:pt x="94" y="58"/>
                    <a:pt x="105" y="53"/>
                    <a:pt x="117" y="50"/>
                  </a:cubicBezTo>
                  <a:cubicBezTo>
                    <a:pt x="129" y="46"/>
                    <a:pt x="141" y="44"/>
                    <a:pt x="152" y="41"/>
                  </a:cubicBezTo>
                  <a:cubicBezTo>
                    <a:pt x="164" y="38"/>
                    <a:pt x="175" y="36"/>
                    <a:pt x="186" y="32"/>
                  </a:cubicBezTo>
                  <a:cubicBezTo>
                    <a:pt x="186" y="31"/>
                    <a:pt x="186" y="31"/>
                    <a:pt x="186" y="31"/>
                  </a:cubicBezTo>
                  <a:cubicBezTo>
                    <a:pt x="188" y="32"/>
                    <a:pt x="190" y="33"/>
                    <a:pt x="192" y="33"/>
                  </a:cubicBezTo>
                  <a:cubicBezTo>
                    <a:pt x="169" y="38"/>
                    <a:pt x="147" y="43"/>
                    <a:pt x="124" y="50"/>
                  </a:cubicBezTo>
                  <a:cubicBezTo>
                    <a:pt x="113" y="53"/>
                    <a:pt x="101" y="57"/>
                    <a:pt x="89" y="60"/>
                  </a:cubicBezTo>
                  <a:cubicBezTo>
                    <a:pt x="77" y="63"/>
                    <a:pt x="66" y="67"/>
                    <a:pt x="55" y="70"/>
                  </a:cubicBezTo>
                  <a:cubicBezTo>
                    <a:pt x="55" y="70"/>
                    <a:pt x="55" y="70"/>
                    <a:pt x="55" y="70"/>
                  </a:cubicBezTo>
                  <a:moveTo>
                    <a:pt x="68" y="56"/>
                  </a:moveTo>
                  <a:cubicBezTo>
                    <a:pt x="75" y="56"/>
                    <a:pt x="81" y="54"/>
                    <a:pt x="87" y="52"/>
                  </a:cubicBezTo>
                  <a:cubicBezTo>
                    <a:pt x="97" y="49"/>
                    <a:pt x="108" y="46"/>
                    <a:pt x="118" y="42"/>
                  </a:cubicBezTo>
                  <a:cubicBezTo>
                    <a:pt x="128" y="40"/>
                    <a:pt x="138" y="37"/>
                    <a:pt x="148" y="35"/>
                  </a:cubicBezTo>
                  <a:cubicBezTo>
                    <a:pt x="153" y="33"/>
                    <a:pt x="158" y="32"/>
                    <a:pt x="163" y="31"/>
                  </a:cubicBezTo>
                  <a:cubicBezTo>
                    <a:pt x="165" y="30"/>
                    <a:pt x="168" y="29"/>
                    <a:pt x="170" y="29"/>
                  </a:cubicBezTo>
                  <a:cubicBezTo>
                    <a:pt x="171" y="29"/>
                    <a:pt x="171" y="29"/>
                    <a:pt x="171" y="29"/>
                  </a:cubicBezTo>
                  <a:cubicBezTo>
                    <a:pt x="163" y="32"/>
                    <a:pt x="154" y="34"/>
                    <a:pt x="145" y="36"/>
                  </a:cubicBezTo>
                  <a:cubicBezTo>
                    <a:pt x="134" y="38"/>
                    <a:pt x="124" y="42"/>
                    <a:pt x="113" y="45"/>
                  </a:cubicBezTo>
                  <a:cubicBezTo>
                    <a:pt x="103" y="48"/>
                    <a:pt x="93" y="51"/>
                    <a:pt x="83" y="54"/>
                  </a:cubicBezTo>
                  <a:cubicBezTo>
                    <a:pt x="76" y="56"/>
                    <a:pt x="69" y="58"/>
                    <a:pt x="62" y="61"/>
                  </a:cubicBezTo>
                  <a:cubicBezTo>
                    <a:pt x="64" y="60"/>
                    <a:pt x="66" y="58"/>
                    <a:pt x="67" y="56"/>
                  </a:cubicBezTo>
                  <a:cubicBezTo>
                    <a:pt x="67" y="56"/>
                    <a:pt x="68" y="56"/>
                    <a:pt x="68" y="56"/>
                  </a:cubicBezTo>
                  <a:moveTo>
                    <a:pt x="61" y="63"/>
                  </a:moveTo>
                  <a:cubicBezTo>
                    <a:pt x="61" y="63"/>
                    <a:pt x="61" y="63"/>
                    <a:pt x="61" y="63"/>
                  </a:cubicBezTo>
                  <a:cubicBezTo>
                    <a:pt x="61" y="63"/>
                    <a:pt x="61" y="63"/>
                    <a:pt x="61" y="63"/>
                  </a:cubicBezTo>
                  <a:cubicBezTo>
                    <a:pt x="61" y="63"/>
                    <a:pt x="61" y="63"/>
                    <a:pt x="61" y="63"/>
                  </a:cubicBezTo>
                  <a:cubicBezTo>
                    <a:pt x="63" y="61"/>
                    <a:pt x="66" y="60"/>
                    <a:pt x="68" y="59"/>
                  </a:cubicBezTo>
                  <a:cubicBezTo>
                    <a:pt x="73" y="57"/>
                    <a:pt x="78" y="56"/>
                    <a:pt x="83" y="54"/>
                  </a:cubicBezTo>
                  <a:cubicBezTo>
                    <a:pt x="94" y="51"/>
                    <a:pt x="105" y="48"/>
                    <a:pt x="115" y="45"/>
                  </a:cubicBezTo>
                  <a:cubicBezTo>
                    <a:pt x="126" y="42"/>
                    <a:pt x="136" y="38"/>
                    <a:pt x="147" y="36"/>
                  </a:cubicBezTo>
                  <a:cubicBezTo>
                    <a:pt x="157" y="34"/>
                    <a:pt x="168" y="31"/>
                    <a:pt x="178" y="27"/>
                  </a:cubicBezTo>
                  <a:cubicBezTo>
                    <a:pt x="180" y="28"/>
                    <a:pt x="183" y="30"/>
                    <a:pt x="186" y="31"/>
                  </a:cubicBezTo>
                  <a:cubicBezTo>
                    <a:pt x="186" y="31"/>
                    <a:pt x="186" y="31"/>
                    <a:pt x="186" y="31"/>
                  </a:cubicBezTo>
                  <a:cubicBezTo>
                    <a:pt x="176" y="34"/>
                    <a:pt x="166" y="35"/>
                    <a:pt x="156" y="38"/>
                  </a:cubicBezTo>
                  <a:cubicBezTo>
                    <a:pt x="146" y="41"/>
                    <a:pt x="135" y="43"/>
                    <a:pt x="124" y="45"/>
                  </a:cubicBezTo>
                  <a:cubicBezTo>
                    <a:pt x="104" y="50"/>
                    <a:pt x="83" y="56"/>
                    <a:pt x="63" y="62"/>
                  </a:cubicBezTo>
                  <a:cubicBezTo>
                    <a:pt x="63" y="62"/>
                    <a:pt x="61" y="63"/>
                    <a:pt x="61" y="63"/>
                  </a:cubicBezTo>
                  <a:moveTo>
                    <a:pt x="84" y="37"/>
                  </a:moveTo>
                  <a:cubicBezTo>
                    <a:pt x="85" y="36"/>
                    <a:pt x="85" y="36"/>
                    <a:pt x="85" y="36"/>
                  </a:cubicBezTo>
                  <a:cubicBezTo>
                    <a:pt x="90" y="34"/>
                    <a:pt x="95" y="33"/>
                    <a:pt x="100" y="32"/>
                  </a:cubicBezTo>
                  <a:cubicBezTo>
                    <a:pt x="106" y="30"/>
                    <a:pt x="112" y="28"/>
                    <a:pt x="118" y="26"/>
                  </a:cubicBezTo>
                  <a:cubicBezTo>
                    <a:pt x="119" y="26"/>
                    <a:pt x="120" y="26"/>
                    <a:pt x="121" y="25"/>
                  </a:cubicBezTo>
                  <a:cubicBezTo>
                    <a:pt x="120" y="26"/>
                    <a:pt x="119" y="26"/>
                    <a:pt x="118" y="26"/>
                  </a:cubicBezTo>
                  <a:cubicBezTo>
                    <a:pt x="112" y="28"/>
                    <a:pt x="106" y="31"/>
                    <a:pt x="100" y="32"/>
                  </a:cubicBezTo>
                  <a:cubicBezTo>
                    <a:pt x="97" y="33"/>
                    <a:pt x="95" y="34"/>
                    <a:pt x="92" y="35"/>
                  </a:cubicBezTo>
                  <a:cubicBezTo>
                    <a:pt x="90" y="36"/>
                    <a:pt x="88" y="36"/>
                    <a:pt x="87" y="37"/>
                  </a:cubicBezTo>
                  <a:cubicBezTo>
                    <a:pt x="86" y="37"/>
                    <a:pt x="85" y="37"/>
                    <a:pt x="84" y="37"/>
                  </a:cubicBezTo>
                  <a:moveTo>
                    <a:pt x="70" y="53"/>
                  </a:moveTo>
                  <a:cubicBezTo>
                    <a:pt x="71" y="52"/>
                    <a:pt x="73" y="50"/>
                    <a:pt x="74" y="48"/>
                  </a:cubicBezTo>
                  <a:cubicBezTo>
                    <a:pt x="82" y="46"/>
                    <a:pt x="91" y="45"/>
                    <a:pt x="99" y="43"/>
                  </a:cubicBezTo>
                  <a:cubicBezTo>
                    <a:pt x="108" y="41"/>
                    <a:pt x="117" y="38"/>
                    <a:pt x="127" y="35"/>
                  </a:cubicBezTo>
                  <a:cubicBezTo>
                    <a:pt x="135" y="33"/>
                    <a:pt x="144" y="31"/>
                    <a:pt x="152" y="29"/>
                  </a:cubicBezTo>
                  <a:cubicBezTo>
                    <a:pt x="156" y="28"/>
                    <a:pt x="160" y="26"/>
                    <a:pt x="164" y="25"/>
                  </a:cubicBezTo>
                  <a:cubicBezTo>
                    <a:pt x="165" y="25"/>
                    <a:pt x="169" y="25"/>
                    <a:pt x="169" y="25"/>
                  </a:cubicBezTo>
                  <a:cubicBezTo>
                    <a:pt x="167" y="26"/>
                    <a:pt x="165" y="27"/>
                    <a:pt x="162" y="27"/>
                  </a:cubicBezTo>
                  <a:cubicBezTo>
                    <a:pt x="155" y="30"/>
                    <a:pt x="147" y="31"/>
                    <a:pt x="140" y="34"/>
                  </a:cubicBezTo>
                  <a:cubicBezTo>
                    <a:pt x="130" y="37"/>
                    <a:pt x="121" y="40"/>
                    <a:pt x="112" y="42"/>
                  </a:cubicBezTo>
                  <a:cubicBezTo>
                    <a:pt x="103" y="45"/>
                    <a:pt x="94" y="47"/>
                    <a:pt x="85" y="49"/>
                  </a:cubicBezTo>
                  <a:cubicBezTo>
                    <a:pt x="80" y="51"/>
                    <a:pt x="75" y="51"/>
                    <a:pt x="70" y="53"/>
                  </a:cubicBezTo>
                  <a:moveTo>
                    <a:pt x="68" y="56"/>
                  </a:moveTo>
                  <a:cubicBezTo>
                    <a:pt x="68" y="56"/>
                    <a:pt x="68" y="56"/>
                    <a:pt x="68" y="56"/>
                  </a:cubicBezTo>
                  <a:cubicBezTo>
                    <a:pt x="68" y="55"/>
                    <a:pt x="68" y="55"/>
                    <a:pt x="69" y="55"/>
                  </a:cubicBezTo>
                  <a:cubicBezTo>
                    <a:pt x="71" y="53"/>
                    <a:pt x="75" y="53"/>
                    <a:pt x="78" y="52"/>
                  </a:cubicBezTo>
                  <a:cubicBezTo>
                    <a:pt x="83" y="51"/>
                    <a:pt x="87" y="49"/>
                    <a:pt x="92" y="48"/>
                  </a:cubicBezTo>
                  <a:cubicBezTo>
                    <a:pt x="102" y="45"/>
                    <a:pt x="112" y="43"/>
                    <a:pt x="121" y="40"/>
                  </a:cubicBezTo>
                  <a:cubicBezTo>
                    <a:pt x="130" y="38"/>
                    <a:pt x="139" y="34"/>
                    <a:pt x="148" y="32"/>
                  </a:cubicBezTo>
                  <a:cubicBezTo>
                    <a:pt x="156" y="30"/>
                    <a:pt x="164" y="28"/>
                    <a:pt x="171" y="24"/>
                  </a:cubicBezTo>
                  <a:cubicBezTo>
                    <a:pt x="171" y="24"/>
                    <a:pt x="171" y="24"/>
                    <a:pt x="171" y="24"/>
                  </a:cubicBezTo>
                  <a:cubicBezTo>
                    <a:pt x="173" y="25"/>
                    <a:pt x="175" y="26"/>
                    <a:pt x="176" y="26"/>
                  </a:cubicBezTo>
                  <a:cubicBezTo>
                    <a:pt x="157" y="31"/>
                    <a:pt x="138" y="36"/>
                    <a:pt x="120" y="41"/>
                  </a:cubicBezTo>
                  <a:cubicBezTo>
                    <a:pt x="110" y="44"/>
                    <a:pt x="101" y="47"/>
                    <a:pt x="92" y="50"/>
                  </a:cubicBezTo>
                  <a:cubicBezTo>
                    <a:pt x="87" y="51"/>
                    <a:pt x="83" y="52"/>
                    <a:pt x="78" y="54"/>
                  </a:cubicBezTo>
                  <a:cubicBezTo>
                    <a:pt x="76" y="54"/>
                    <a:pt x="73" y="55"/>
                    <a:pt x="71" y="55"/>
                  </a:cubicBezTo>
                  <a:cubicBezTo>
                    <a:pt x="70" y="55"/>
                    <a:pt x="69" y="56"/>
                    <a:pt x="68" y="56"/>
                  </a:cubicBezTo>
                  <a:moveTo>
                    <a:pt x="75" y="47"/>
                  </a:moveTo>
                  <a:cubicBezTo>
                    <a:pt x="76" y="46"/>
                    <a:pt x="78" y="45"/>
                    <a:pt x="79" y="43"/>
                  </a:cubicBezTo>
                  <a:cubicBezTo>
                    <a:pt x="93" y="41"/>
                    <a:pt x="107" y="36"/>
                    <a:pt x="121" y="32"/>
                  </a:cubicBezTo>
                  <a:cubicBezTo>
                    <a:pt x="129" y="30"/>
                    <a:pt x="136" y="28"/>
                    <a:pt x="143" y="27"/>
                  </a:cubicBezTo>
                  <a:cubicBezTo>
                    <a:pt x="150" y="25"/>
                    <a:pt x="157" y="24"/>
                    <a:pt x="164" y="21"/>
                  </a:cubicBezTo>
                  <a:cubicBezTo>
                    <a:pt x="166" y="22"/>
                    <a:pt x="168" y="23"/>
                    <a:pt x="170" y="24"/>
                  </a:cubicBezTo>
                  <a:cubicBezTo>
                    <a:pt x="170" y="24"/>
                    <a:pt x="170" y="24"/>
                    <a:pt x="169" y="24"/>
                  </a:cubicBezTo>
                  <a:cubicBezTo>
                    <a:pt x="163" y="24"/>
                    <a:pt x="156" y="27"/>
                    <a:pt x="150" y="28"/>
                  </a:cubicBezTo>
                  <a:cubicBezTo>
                    <a:pt x="142" y="31"/>
                    <a:pt x="133" y="33"/>
                    <a:pt x="125" y="35"/>
                  </a:cubicBezTo>
                  <a:cubicBezTo>
                    <a:pt x="116" y="37"/>
                    <a:pt x="107" y="40"/>
                    <a:pt x="99" y="42"/>
                  </a:cubicBezTo>
                  <a:cubicBezTo>
                    <a:pt x="91" y="44"/>
                    <a:pt x="83" y="45"/>
                    <a:pt x="75" y="47"/>
                  </a:cubicBezTo>
                  <a:moveTo>
                    <a:pt x="80" y="42"/>
                  </a:moveTo>
                  <a:cubicBezTo>
                    <a:pt x="81" y="41"/>
                    <a:pt x="81" y="41"/>
                    <a:pt x="81" y="41"/>
                  </a:cubicBezTo>
                  <a:cubicBezTo>
                    <a:pt x="86" y="39"/>
                    <a:pt x="92" y="37"/>
                    <a:pt x="97" y="35"/>
                  </a:cubicBezTo>
                  <a:cubicBezTo>
                    <a:pt x="104" y="34"/>
                    <a:pt x="111" y="32"/>
                    <a:pt x="118" y="30"/>
                  </a:cubicBezTo>
                  <a:cubicBezTo>
                    <a:pt x="125" y="28"/>
                    <a:pt x="133" y="26"/>
                    <a:pt x="140" y="24"/>
                  </a:cubicBezTo>
                  <a:cubicBezTo>
                    <a:pt x="146" y="22"/>
                    <a:pt x="152" y="21"/>
                    <a:pt x="158" y="18"/>
                  </a:cubicBezTo>
                  <a:cubicBezTo>
                    <a:pt x="159" y="19"/>
                    <a:pt x="161" y="20"/>
                    <a:pt x="163" y="21"/>
                  </a:cubicBezTo>
                  <a:cubicBezTo>
                    <a:pt x="157" y="23"/>
                    <a:pt x="151" y="24"/>
                    <a:pt x="144" y="26"/>
                  </a:cubicBezTo>
                  <a:cubicBezTo>
                    <a:pt x="137" y="27"/>
                    <a:pt x="129" y="30"/>
                    <a:pt x="121" y="32"/>
                  </a:cubicBezTo>
                  <a:cubicBezTo>
                    <a:pt x="114" y="33"/>
                    <a:pt x="107" y="35"/>
                    <a:pt x="99" y="37"/>
                  </a:cubicBezTo>
                  <a:cubicBezTo>
                    <a:pt x="96" y="38"/>
                    <a:pt x="92" y="39"/>
                    <a:pt x="89" y="40"/>
                  </a:cubicBezTo>
                  <a:cubicBezTo>
                    <a:pt x="87" y="41"/>
                    <a:pt x="83" y="41"/>
                    <a:pt x="80" y="42"/>
                  </a:cubicBezTo>
                  <a:moveTo>
                    <a:pt x="98" y="34"/>
                  </a:moveTo>
                  <a:cubicBezTo>
                    <a:pt x="106" y="32"/>
                    <a:pt x="113" y="29"/>
                    <a:pt x="120" y="27"/>
                  </a:cubicBezTo>
                  <a:cubicBezTo>
                    <a:pt x="127" y="24"/>
                    <a:pt x="134" y="23"/>
                    <a:pt x="141" y="22"/>
                  </a:cubicBezTo>
                  <a:cubicBezTo>
                    <a:pt x="145" y="21"/>
                    <a:pt x="148" y="20"/>
                    <a:pt x="152" y="19"/>
                  </a:cubicBezTo>
                  <a:cubicBezTo>
                    <a:pt x="154" y="19"/>
                    <a:pt x="155" y="19"/>
                    <a:pt x="156" y="18"/>
                  </a:cubicBezTo>
                  <a:cubicBezTo>
                    <a:pt x="154" y="19"/>
                    <a:pt x="152" y="20"/>
                    <a:pt x="150" y="20"/>
                  </a:cubicBezTo>
                  <a:cubicBezTo>
                    <a:pt x="137" y="24"/>
                    <a:pt x="124" y="27"/>
                    <a:pt x="111" y="31"/>
                  </a:cubicBezTo>
                  <a:cubicBezTo>
                    <a:pt x="106" y="32"/>
                    <a:pt x="102" y="33"/>
                    <a:pt x="98" y="34"/>
                  </a:cubicBezTo>
                  <a:moveTo>
                    <a:pt x="156" y="18"/>
                  </a:moveTo>
                  <a:cubicBezTo>
                    <a:pt x="156" y="18"/>
                    <a:pt x="156" y="18"/>
                    <a:pt x="156" y="18"/>
                  </a:cubicBezTo>
                  <a:cubicBezTo>
                    <a:pt x="156" y="18"/>
                    <a:pt x="156" y="18"/>
                    <a:pt x="156" y="18"/>
                  </a:cubicBezTo>
                  <a:moveTo>
                    <a:pt x="86" y="35"/>
                  </a:moveTo>
                  <a:cubicBezTo>
                    <a:pt x="88" y="34"/>
                    <a:pt x="89" y="33"/>
                    <a:pt x="90" y="31"/>
                  </a:cubicBezTo>
                  <a:cubicBezTo>
                    <a:pt x="95" y="31"/>
                    <a:pt x="99" y="29"/>
                    <a:pt x="103" y="27"/>
                  </a:cubicBezTo>
                  <a:cubicBezTo>
                    <a:pt x="109" y="25"/>
                    <a:pt x="114" y="24"/>
                    <a:pt x="120" y="22"/>
                  </a:cubicBezTo>
                  <a:cubicBezTo>
                    <a:pt x="126" y="21"/>
                    <a:pt x="133" y="20"/>
                    <a:pt x="139" y="18"/>
                  </a:cubicBezTo>
                  <a:cubicBezTo>
                    <a:pt x="142" y="18"/>
                    <a:pt x="145" y="17"/>
                    <a:pt x="148" y="16"/>
                  </a:cubicBezTo>
                  <a:cubicBezTo>
                    <a:pt x="149" y="16"/>
                    <a:pt x="149" y="16"/>
                    <a:pt x="149" y="16"/>
                  </a:cubicBezTo>
                  <a:cubicBezTo>
                    <a:pt x="147" y="17"/>
                    <a:pt x="146" y="17"/>
                    <a:pt x="144" y="18"/>
                  </a:cubicBezTo>
                  <a:cubicBezTo>
                    <a:pt x="134" y="22"/>
                    <a:pt x="122" y="24"/>
                    <a:pt x="111" y="28"/>
                  </a:cubicBezTo>
                  <a:cubicBezTo>
                    <a:pt x="106" y="29"/>
                    <a:pt x="100" y="31"/>
                    <a:pt x="95" y="33"/>
                  </a:cubicBezTo>
                  <a:cubicBezTo>
                    <a:pt x="92" y="34"/>
                    <a:pt x="89" y="34"/>
                    <a:pt x="86" y="35"/>
                  </a:cubicBezTo>
                  <a:moveTo>
                    <a:pt x="130" y="23"/>
                  </a:moveTo>
                  <a:cubicBezTo>
                    <a:pt x="137" y="21"/>
                    <a:pt x="145" y="19"/>
                    <a:pt x="152" y="15"/>
                  </a:cubicBezTo>
                  <a:cubicBezTo>
                    <a:pt x="153" y="16"/>
                    <a:pt x="155" y="17"/>
                    <a:pt x="156" y="17"/>
                  </a:cubicBezTo>
                  <a:cubicBezTo>
                    <a:pt x="147" y="19"/>
                    <a:pt x="139" y="21"/>
                    <a:pt x="130" y="23"/>
                  </a:cubicBezTo>
                  <a:moveTo>
                    <a:pt x="92" y="29"/>
                  </a:moveTo>
                  <a:cubicBezTo>
                    <a:pt x="93" y="28"/>
                    <a:pt x="94" y="27"/>
                    <a:pt x="95" y="26"/>
                  </a:cubicBezTo>
                  <a:cubicBezTo>
                    <a:pt x="103" y="25"/>
                    <a:pt x="111" y="22"/>
                    <a:pt x="119" y="19"/>
                  </a:cubicBezTo>
                  <a:cubicBezTo>
                    <a:pt x="123" y="18"/>
                    <a:pt x="128" y="17"/>
                    <a:pt x="132" y="16"/>
                  </a:cubicBezTo>
                  <a:cubicBezTo>
                    <a:pt x="136" y="15"/>
                    <a:pt x="141" y="15"/>
                    <a:pt x="144" y="13"/>
                  </a:cubicBezTo>
                  <a:cubicBezTo>
                    <a:pt x="140" y="15"/>
                    <a:pt x="135" y="16"/>
                    <a:pt x="130" y="18"/>
                  </a:cubicBezTo>
                  <a:cubicBezTo>
                    <a:pt x="125" y="19"/>
                    <a:pt x="120" y="21"/>
                    <a:pt x="115" y="22"/>
                  </a:cubicBezTo>
                  <a:cubicBezTo>
                    <a:pt x="107" y="24"/>
                    <a:pt x="99" y="26"/>
                    <a:pt x="92" y="29"/>
                  </a:cubicBezTo>
                  <a:moveTo>
                    <a:pt x="91" y="31"/>
                  </a:moveTo>
                  <a:cubicBezTo>
                    <a:pt x="92" y="30"/>
                    <a:pt x="94" y="29"/>
                    <a:pt x="96" y="28"/>
                  </a:cubicBezTo>
                  <a:cubicBezTo>
                    <a:pt x="98" y="28"/>
                    <a:pt x="100" y="27"/>
                    <a:pt x="103" y="26"/>
                  </a:cubicBezTo>
                  <a:cubicBezTo>
                    <a:pt x="108" y="24"/>
                    <a:pt x="113" y="23"/>
                    <a:pt x="119" y="22"/>
                  </a:cubicBezTo>
                  <a:cubicBezTo>
                    <a:pt x="128" y="19"/>
                    <a:pt x="138" y="17"/>
                    <a:pt x="146" y="13"/>
                  </a:cubicBezTo>
                  <a:cubicBezTo>
                    <a:pt x="146" y="13"/>
                    <a:pt x="146" y="13"/>
                    <a:pt x="146" y="13"/>
                  </a:cubicBezTo>
                  <a:cubicBezTo>
                    <a:pt x="147" y="14"/>
                    <a:pt x="149" y="14"/>
                    <a:pt x="150" y="15"/>
                  </a:cubicBezTo>
                  <a:cubicBezTo>
                    <a:pt x="141" y="17"/>
                    <a:pt x="131" y="19"/>
                    <a:pt x="122" y="21"/>
                  </a:cubicBezTo>
                  <a:cubicBezTo>
                    <a:pt x="112" y="23"/>
                    <a:pt x="103" y="27"/>
                    <a:pt x="94" y="30"/>
                  </a:cubicBezTo>
                  <a:cubicBezTo>
                    <a:pt x="93" y="30"/>
                    <a:pt x="92" y="30"/>
                    <a:pt x="91" y="31"/>
                  </a:cubicBezTo>
                  <a:moveTo>
                    <a:pt x="96" y="25"/>
                  </a:moveTo>
                  <a:cubicBezTo>
                    <a:pt x="98" y="23"/>
                    <a:pt x="99" y="22"/>
                    <a:pt x="100" y="21"/>
                  </a:cubicBezTo>
                  <a:cubicBezTo>
                    <a:pt x="107" y="19"/>
                    <a:pt x="114" y="17"/>
                    <a:pt x="121" y="15"/>
                  </a:cubicBezTo>
                  <a:cubicBezTo>
                    <a:pt x="125" y="14"/>
                    <a:pt x="129" y="13"/>
                    <a:pt x="132" y="13"/>
                  </a:cubicBezTo>
                  <a:cubicBezTo>
                    <a:pt x="134" y="12"/>
                    <a:pt x="136" y="12"/>
                    <a:pt x="137" y="12"/>
                  </a:cubicBezTo>
                  <a:cubicBezTo>
                    <a:pt x="124" y="17"/>
                    <a:pt x="110" y="20"/>
                    <a:pt x="96" y="25"/>
                  </a:cubicBezTo>
                  <a:moveTo>
                    <a:pt x="96" y="25"/>
                  </a:moveTo>
                  <a:cubicBezTo>
                    <a:pt x="96" y="25"/>
                    <a:pt x="96" y="25"/>
                    <a:pt x="96" y="25"/>
                  </a:cubicBezTo>
                  <a:cubicBezTo>
                    <a:pt x="97" y="25"/>
                    <a:pt x="99" y="24"/>
                    <a:pt x="100" y="24"/>
                  </a:cubicBezTo>
                  <a:cubicBezTo>
                    <a:pt x="105" y="22"/>
                    <a:pt x="110" y="21"/>
                    <a:pt x="115" y="19"/>
                  </a:cubicBezTo>
                  <a:cubicBezTo>
                    <a:pt x="124" y="16"/>
                    <a:pt x="133" y="14"/>
                    <a:pt x="141" y="11"/>
                  </a:cubicBezTo>
                  <a:cubicBezTo>
                    <a:pt x="141" y="11"/>
                    <a:pt x="141" y="11"/>
                    <a:pt x="141" y="11"/>
                  </a:cubicBezTo>
                  <a:cubicBezTo>
                    <a:pt x="143" y="12"/>
                    <a:pt x="144" y="12"/>
                    <a:pt x="145" y="12"/>
                  </a:cubicBezTo>
                  <a:cubicBezTo>
                    <a:pt x="142" y="13"/>
                    <a:pt x="140" y="14"/>
                    <a:pt x="137" y="14"/>
                  </a:cubicBezTo>
                  <a:cubicBezTo>
                    <a:pt x="133" y="15"/>
                    <a:pt x="129" y="16"/>
                    <a:pt x="125" y="17"/>
                  </a:cubicBezTo>
                  <a:cubicBezTo>
                    <a:pt x="117" y="19"/>
                    <a:pt x="109" y="22"/>
                    <a:pt x="100" y="24"/>
                  </a:cubicBezTo>
                  <a:cubicBezTo>
                    <a:pt x="99" y="25"/>
                    <a:pt x="97" y="25"/>
                    <a:pt x="96" y="25"/>
                  </a:cubicBezTo>
                  <a:moveTo>
                    <a:pt x="102" y="19"/>
                  </a:moveTo>
                  <a:cubicBezTo>
                    <a:pt x="103" y="18"/>
                    <a:pt x="104" y="17"/>
                    <a:pt x="105" y="16"/>
                  </a:cubicBezTo>
                  <a:cubicBezTo>
                    <a:pt x="109" y="15"/>
                    <a:pt x="113" y="14"/>
                    <a:pt x="117" y="13"/>
                  </a:cubicBezTo>
                  <a:cubicBezTo>
                    <a:pt x="120" y="12"/>
                    <a:pt x="123" y="12"/>
                    <a:pt x="125" y="11"/>
                  </a:cubicBezTo>
                  <a:cubicBezTo>
                    <a:pt x="127" y="10"/>
                    <a:pt x="129" y="10"/>
                    <a:pt x="130" y="9"/>
                  </a:cubicBezTo>
                  <a:cubicBezTo>
                    <a:pt x="130" y="9"/>
                    <a:pt x="133" y="8"/>
                    <a:pt x="133" y="8"/>
                  </a:cubicBezTo>
                  <a:cubicBezTo>
                    <a:pt x="133" y="8"/>
                    <a:pt x="133" y="9"/>
                    <a:pt x="132" y="9"/>
                  </a:cubicBezTo>
                  <a:cubicBezTo>
                    <a:pt x="127" y="12"/>
                    <a:pt x="121" y="13"/>
                    <a:pt x="115" y="14"/>
                  </a:cubicBezTo>
                  <a:cubicBezTo>
                    <a:pt x="111" y="15"/>
                    <a:pt x="106" y="17"/>
                    <a:pt x="102" y="19"/>
                  </a:cubicBezTo>
                  <a:moveTo>
                    <a:pt x="101" y="20"/>
                  </a:moveTo>
                  <a:cubicBezTo>
                    <a:pt x="107" y="17"/>
                    <a:pt x="113" y="15"/>
                    <a:pt x="120" y="14"/>
                  </a:cubicBezTo>
                  <a:cubicBezTo>
                    <a:pt x="125" y="13"/>
                    <a:pt x="130" y="12"/>
                    <a:pt x="135" y="8"/>
                  </a:cubicBezTo>
                  <a:cubicBezTo>
                    <a:pt x="135" y="8"/>
                    <a:pt x="135" y="8"/>
                    <a:pt x="135" y="8"/>
                  </a:cubicBezTo>
                  <a:cubicBezTo>
                    <a:pt x="137" y="9"/>
                    <a:pt x="138" y="10"/>
                    <a:pt x="140" y="11"/>
                  </a:cubicBezTo>
                  <a:cubicBezTo>
                    <a:pt x="134" y="12"/>
                    <a:pt x="127" y="13"/>
                    <a:pt x="121" y="14"/>
                  </a:cubicBezTo>
                  <a:cubicBezTo>
                    <a:pt x="115" y="16"/>
                    <a:pt x="107" y="17"/>
                    <a:pt x="101" y="20"/>
                  </a:cubicBezTo>
                  <a:moveTo>
                    <a:pt x="108" y="13"/>
                  </a:moveTo>
                  <a:cubicBezTo>
                    <a:pt x="109" y="12"/>
                    <a:pt x="109" y="12"/>
                    <a:pt x="109" y="12"/>
                  </a:cubicBezTo>
                  <a:cubicBezTo>
                    <a:pt x="113" y="11"/>
                    <a:pt x="117" y="10"/>
                    <a:pt x="121" y="8"/>
                  </a:cubicBezTo>
                  <a:cubicBezTo>
                    <a:pt x="123" y="8"/>
                    <a:pt x="125" y="7"/>
                    <a:pt x="128" y="7"/>
                  </a:cubicBezTo>
                  <a:cubicBezTo>
                    <a:pt x="127" y="7"/>
                    <a:pt x="127" y="7"/>
                    <a:pt x="127" y="7"/>
                  </a:cubicBezTo>
                  <a:cubicBezTo>
                    <a:pt x="126" y="8"/>
                    <a:pt x="124" y="8"/>
                    <a:pt x="123" y="9"/>
                  </a:cubicBezTo>
                  <a:cubicBezTo>
                    <a:pt x="118" y="11"/>
                    <a:pt x="113" y="11"/>
                    <a:pt x="108" y="13"/>
                  </a:cubicBezTo>
                  <a:moveTo>
                    <a:pt x="106" y="15"/>
                  </a:moveTo>
                  <a:cubicBezTo>
                    <a:pt x="106" y="14"/>
                    <a:pt x="106" y="14"/>
                    <a:pt x="106" y="14"/>
                  </a:cubicBezTo>
                  <a:cubicBezTo>
                    <a:pt x="108" y="14"/>
                    <a:pt x="109" y="13"/>
                    <a:pt x="110" y="13"/>
                  </a:cubicBezTo>
                  <a:cubicBezTo>
                    <a:pt x="113" y="12"/>
                    <a:pt x="115" y="12"/>
                    <a:pt x="118" y="11"/>
                  </a:cubicBezTo>
                  <a:cubicBezTo>
                    <a:pt x="122" y="10"/>
                    <a:pt x="126" y="9"/>
                    <a:pt x="130" y="6"/>
                  </a:cubicBezTo>
                  <a:cubicBezTo>
                    <a:pt x="131" y="7"/>
                    <a:pt x="132" y="7"/>
                    <a:pt x="134" y="8"/>
                  </a:cubicBezTo>
                  <a:cubicBezTo>
                    <a:pt x="130" y="9"/>
                    <a:pt x="126" y="10"/>
                    <a:pt x="122" y="11"/>
                  </a:cubicBezTo>
                  <a:cubicBezTo>
                    <a:pt x="117" y="13"/>
                    <a:pt x="111" y="14"/>
                    <a:pt x="106" y="15"/>
                  </a:cubicBezTo>
                  <a:moveTo>
                    <a:pt x="113" y="10"/>
                  </a:moveTo>
                  <a:cubicBezTo>
                    <a:pt x="114" y="9"/>
                    <a:pt x="115" y="9"/>
                    <a:pt x="117" y="8"/>
                  </a:cubicBezTo>
                  <a:cubicBezTo>
                    <a:pt x="120" y="7"/>
                    <a:pt x="123" y="6"/>
                    <a:pt x="125" y="5"/>
                  </a:cubicBezTo>
                  <a:cubicBezTo>
                    <a:pt x="126" y="5"/>
                    <a:pt x="127" y="5"/>
                    <a:pt x="128" y="6"/>
                  </a:cubicBezTo>
                  <a:cubicBezTo>
                    <a:pt x="125" y="7"/>
                    <a:pt x="122" y="7"/>
                    <a:pt x="119" y="8"/>
                  </a:cubicBezTo>
                  <a:cubicBezTo>
                    <a:pt x="117" y="9"/>
                    <a:pt x="115" y="9"/>
                    <a:pt x="114" y="10"/>
                  </a:cubicBezTo>
                  <a:cubicBezTo>
                    <a:pt x="113" y="10"/>
                    <a:pt x="113" y="10"/>
                    <a:pt x="113" y="10"/>
                  </a:cubicBezTo>
                  <a:moveTo>
                    <a:pt x="110" y="10"/>
                  </a:moveTo>
                  <a:cubicBezTo>
                    <a:pt x="111" y="9"/>
                    <a:pt x="113" y="8"/>
                    <a:pt x="114" y="7"/>
                  </a:cubicBezTo>
                  <a:cubicBezTo>
                    <a:pt x="116" y="6"/>
                    <a:pt x="117" y="6"/>
                    <a:pt x="119" y="5"/>
                  </a:cubicBezTo>
                  <a:cubicBezTo>
                    <a:pt x="120" y="5"/>
                    <a:pt x="122" y="5"/>
                    <a:pt x="124" y="5"/>
                  </a:cubicBezTo>
                  <a:cubicBezTo>
                    <a:pt x="124" y="5"/>
                    <a:pt x="124" y="5"/>
                    <a:pt x="124" y="5"/>
                  </a:cubicBezTo>
                  <a:cubicBezTo>
                    <a:pt x="125" y="5"/>
                    <a:pt x="120" y="6"/>
                    <a:pt x="120" y="6"/>
                  </a:cubicBezTo>
                  <a:cubicBezTo>
                    <a:pt x="116" y="8"/>
                    <a:pt x="113" y="9"/>
                    <a:pt x="110" y="10"/>
                  </a:cubicBezTo>
                  <a:moveTo>
                    <a:pt x="115" y="6"/>
                  </a:moveTo>
                  <a:cubicBezTo>
                    <a:pt x="116" y="5"/>
                    <a:pt x="117" y="3"/>
                    <a:pt x="119" y="2"/>
                  </a:cubicBezTo>
                  <a:cubicBezTo>
                    <a:pt x="120" y="3"/>
                    <a:pt x="122" y="3"/>
                    <a:pt x="123" y="4"/>
                  </a:cubicBezTo>
                  <a:cubicBezTo>
                    <a:pt x="120" y="4"/>
                    <a:pt x="118" y="5"/>
                    <a:pt x="115" y="6"/>
                  </a:cubicBezTo>
                  <a:moveTo>
                    <a:pt x="118" y="0"/>
                  </a:moveTo>
                  <a:cubicBezTo>
                    <a:pt x="118" y="0"/>
                    <a:pt x="118" y="0"/>
                    <a:pt x="117" y="0"/>
                  </a:cubicBezTo>
                  <a:cubicBezTo>
                    <a:pt x="97" y="19"/>
                    <a:pt x="78" y="40"/>
                    <a:pt x="60" y="61"/>
                  </a:cubicBezTo>
                  <a:cubicBezTo>
                    <a:pt x="42" y="79"/>
                    <a:pt x="24" y="98"/>
                    <a:pt x="8" y="117"/>
                  </a:cubicBezTo>
                  <a:cubicBezTo>
                    <a:pt x="1" y="122"/>
                    <a:pt x="0" y="139"/>
                    <a:pt x="8" y="143"/>
                  </a:cubicBezTo>
                  <a:cubicBezTo>
                    <a:pt x="14" y="147"/>
                    <a:pt x="20" y="150"/>
                    <a:pt x="26" y="153"/>
                  </a:cubicBezTo>
                  <a:cubicBezTo>
                    <a:pt x="37" y="158"/>
                    <a:pt x="47" y="164"/>
                    <a:pt x="58" y="169"/>
                  </a:cubicBezTo>
                  <a:cubicBezTo>
                    <a:pt x="75" y="177"/>
                    <a:pt x="91" y="187"/>
                    <a:pt x="109" y="193"/>
                  </a:cubicBezTo>
                  <a:cubicBezTo>
                    <a:pt x="109" y="193"/>
                    <a:pt x="109" y="194"/>
                    <a:pt x="109" y="194"/>
                  </a:cubicBezTo>
                  <a:cubicBezTo>
                    <a:pt x="110" y="194"/>
                    <a:pt x="110" y="193"/>
                    <a:pt x="110" y="193"/>
                  </a:cubicBezTo>
                  <a:cubicBezTo>
                    <a:pt x="111" y="193"/>
                    <a:pt x="111" y="193"/>
                    <a:pt x="111" y="193"/>
                  </a:cubicBezTo>
                  <a:cubicBezTo>
                    <a:pt x="126" y="175"/>
                    <a:pt x="143" y="159"/>
                    <a:pt x="159" y="142"/>
                  </a:cubicBezTo>
                  <a:cubicBezTo>
                    <a:pt x="180" y="120"/>
                    <a:pt x="201" y="98"/>
                    <a:pt x="221" y="75"/>
                  </a:cubicBezTo>
                  <a:cubicBezTo>
                    <a:pt x="223" y="73"/>
                    <a:pt x="228" y="69"/>
                    <a:pt x="229" y="66"/>
                  </a:cubicBezTo>
                  <a:cubicBezTo>
                    <a:pt x="229" y="65"/>
                    <a:pt x="229" y="65"/>
                    <a:pt x="229" y="65"/>
                  </a:cubicBezTo>
                  <a:cubicBezTo>
                    <a:pt x="228" y="64"/>
                    <a:pt x="228" y="64"/>
                    <a:pt x="228" y="64"/>
                  </a:cubicBezTo>
                  <a:cubicBezTo>
                    <a:pt x="228" y="64"/>
                    <a:pt x="228" y="64"/>
                    <a:pt x="228" y="64"/>
                  </a:cubicBezTo>
                  <a:cubicBezTo>
                    <a:pt x="228" y="64"/>
                    <a:pt x="228" y="64"/>
                    <a:pt x="228" y="64"/>
                  </a:cubicBezTo>
                  <a:cubicBezTo>
                    <a:pt x="225" y="64"/>
                    <a:pt x="224" y="60"/>
                    <a:pt x="224" y="59"/>
                  </a:cubicBezTo>
                  <a:cubicBezTo>
                    <a:pt x="223" y="55"/>
                    <a:pt x="223" y="51"/>
                    <a:pt x="225" y="47"/>
                  </a:cubicBezTo>
                  <a:cubicBezTo>
                    <a:pt x="225" y="46"/>
                    <a:pt x="225" y="46"/>
                    <a:pt x="225" y="46"/>
                  </a:cubicBezTo>
                  <a:cubicBezTo>
                    <a:pt x="225" y="46"/>
                    <a:pt x="225" y="45"/>
                    <a:pt x="224" y="45"/>
                  </a:cubicBezTo>
                  <a:cubicBezTo>
                    <a:pt x="209" y="38"/>
                    <a:pt x="193" y="31"/>
                    <a:pt x="177" y="24"/>
                  </a:cubicBezTo>
                  <a:cubicBezTo>
                    <a:pt x="158" y="16"/>
                    <a:pt x="139" y="6"/>
                    <a:pt x="119" y="0"/>
                  </a:cubicBezTo>
                  <a:cubicBezTo>
                    <a:pt x="118" y="0"/>
                    <a:pt x="118" y="0"/>
                    <a:pt x="11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6" name="Freeform 35"/>
            <p:cNvSpPr>
              <a:spLocks noEditPoints="1"/>
            </p:cNvSpPr>
            <p:nvPr/>
          </p:nvSpPr>
          <p:spPr bwMode="auto">
            <a:xfrm>
              <a:off x="8737269" y="507927"/>
              <a:ext cx="885825" cy="923925"/>
            </a:xfrm>
            <a:custGeom>
              <a:avLst/>
              <a:gdLst>
                <a:gd name="T0" fmla="*/ 95 w 209"/>
                <a:gd name="T1" fmla="*/ 202 h 218"/>
                <a:gd name="T2" fmla="*/ 82 w 209"/>
                <a:gd name="T3" fmla="*/ 161 h 218"/>
                <a:gd name="T4" fmla="*/ 137 w 209"/>
                <a:gd name="T5" fmla="*/ 160 h 218"/>
                <a:gd name="T6" fmla="*/ 117 w 209"/>
                <a:gd name="T7" fmla="*/ 210 h 218"/>
                <a:gd name="T8" fmla="*/ 81 w 209"/>
                <a:gd name="T9" fmla="*/ 156 h 218"/>
                <a:gd name="T10" fmla="*/ 92 w 209"/>
                <a:gd name="T11" fmla="*/ 140 h 218"/>
                <a:gd name="T12" fmla="*/ 81 w 209"/>
                <a:gd name="T13" fmla="*/ 156 h 218"/>
                <a:gd name="T14" fmla="*/ 114 w 209"/>
                <a:gd name="T15" fmla="*/ 147 h 218"/>
                <a:gd name="T16" fmla="*/ 140 w 209"/>
                <a:gd name="T17" fmla="*/ 132 h 218"/>
                <a:gd name="T18" fmla="*/ 37 w 209"/>
                <a:gd name="T19" fmla="*/ 166 h 218"/>
                <a:gd name="T20" fmla="*/ 48 w 209"/>
                <a:gd name="T21" fmla="*/ 112 h 218"/>
                <a:gd name="T22" fmla="*/ 77 w 209"/>
                <a:gd name="T23" fmla="*/ 157 h 218"/>
                <a:gd name="T24" fmla="*/ 37 w 209"/>
                <a:gd name="T25" fmla="*/ 166 h 218"/>
                <a:gd name="T26" fmla="*/ 181 w 209"/>
                <a:gd name="T27" fmla="*/ 165 h 218"/>
                <a:gd name="T28" fmla="*/ 141 w 209"/>
                <a:gd name="T29" fmla="*/ 157 h 218"/>
                <a:gd name="T30" fmla="*/ 171 w 209"/>
                <a:gd name="T31" fmla="*/ 112 h 218"/>
                <a:gd name="T32" fmla="*/ 202 w 209"/>
                <a:gd name="T33" fmla="*/ 152 h 218"/>
                <a:gd name="T34" fmla="*/ 74 w 209"/>
                <a:gd name="T35" fmla="*/ 125 h 218"/>
                <a:gd name="T36" fmla="*/ 54 w 209"/>
                <a:gd name="T37" fmla="*/ 107 h 218"/>
                <a:gd name="T38" fmla="*/ 73 w 209"/>
                <a:gd name="T39" fmla="*/ 109 h 218"/>
                <a:gd name="T40" fmla="*/ 145 w 209"/>
                <a:gd name="T41" fmla="*/ 125 h 218"/>
                <a:gd name="T42" fmla="*/ 145 w 209"/>
                <a:gd name="T43" fmla="*/ 93 h 218"/>
                <a:gd name="T44" fmla="*/ 145 w 209"/>
                <a:gd name="T45" fmla="*/ 125 h 218"/>
                <a:gd name="T46" fmla="*/ 94 w 209"/>
                <a:gd name="T47" fmla="*/ 137 h 218"/>
                <a:gd name="T48" fmla="*/ 78 w 209"/>
                <a:gd name="T49" fmla="*/ 109 h 218"/>
                <a:gd name="T50" fmla="*/ 109 w 209"/>
                <a:gd name="T51" fmla="*/ 73 h 218"/>
                <a:gd name="T52" fmla="*/ 141 w 209"/>
                <a:gd name="T53" fmla="*/ 127 h 218"/>
                <a:gd name="T54" fmla="*/ 109 w 209"/>
                <a:gd name="T55" fmla="*/ 144 h 218"/>
                <a:gd name="T56" fmla="*/ 81 w 209"/>
                <a:gd name="T57" fmla="*/ 62 h 218"/>
                <a:gd name="T58" fmla="*/ 79 w 209"/>
                <a:gd name="T59" fmla="*/ 85 h 218"/>
                <a:gd name="T60" fmla="*/ 140 w 209"/>
                <a:gd name="T61" fmla="*/ 85 h 218"/>
                <a:gd name="T62" fmla="*/ 137 w 209"/>
                <a:gd name="T63" fmla="*/ 62 h 218"/>
                <a:gd name="T64" fmla="*/ 48 w 209"/>
                <a:gd name="T65" fmla="*/ 106 h 218"/>
                <a:gd name="T66" fmla="*/ 17 w 209"/>
                <a:gd name="T67" fmla="*/ 71 h 218"/>
                <a:gd name="T68" fmla="*/ 76 w 209"/>
                <a:gd name="T69" fmla="*/ 60 h 218"/>
                <a:gd name="T70" fmla="*/ 74 w 209"/>
                <a:gd name="T71" fmla="*/ 88 h 218"/>
                <a:gd name="T72" fmla="*/ 171 w 209"/>
                <a:gd name="T73" fmla="*/ 106 h 218"/>
                <a:gd name="T74" fmla="*/ 141 w 209"/>
                <a:gd name="T75" fmla="*/ 60 h 218"/>
                <a:gd name="T76" fmla="*/ 183 w 209"/>
                <a:gd name="T77" fmla="*/ 52 h 218"/>
                <a:gd name="T78" fmla="*/ 193 w 209"/>
                <a:gd name="T79" fmla="*/ 84 h 218"/>
                <a:gd name="T80" fmla="*/ 109 w 209"/>
                <a:gd name="T81" fmla="*/ 69 h 218"/>
                <a:gd name="T82" fmla="*/ 84 w 209"/>
                <a:gd name="T83" fmla="*/ 48 h 218"/>
                <a:gd name="T84" fmla="*/ 109 w 209"/>
                <a:gd name="T85" fmla="*/ 4 h 218"/>
                <a:gd name="T86" fmla="*/ 137 w 209"/>
                <a:gd name="T87" fmla="*/ 58 h 218"/>
                <a:gd name="T88" fmla="*/ 109 w 209"/>
                <a:gd name="T89" fmla="*/ 69 h 218"/>
                <a:gd name="T90" fmla="*/ 106 w 209"/>
                <a:gd name="T91" fmla="*/ 0 h 218"/>
                <a:gd name="T92" fmla="*/ 77 w 209"/>
                <a:gd name="T93" fmla="*/ 56 h 218"/>
                <a:gd name="T94" fmla="*/ 37 w 209"/>
                <a:gd name="T95" fmla="*/ 48 h 218"/>
                <a:gd name="T96" fmla="*/ 21 w 209"/>
                <a:gd name="T97" fmla="*/ 85 h 218"/>
                <a:gd name="T98" fmla="*/ 35 w 209"/>
                <a:gd name="T99" fmla="*/ 117 h 218"/>
                <a:gd name="T100" fmla="*/ 15 w 209"/>
                <a:gd name="T101" fmla="*/ 163 h 218"/>
                <a:gd name="T102" fmla="*/ 37 w 209"/>
                <a:gd name="T103" fmla="*/ 170 h 218"/>
                <a:gd name="T104" fmla="*/ 79 w 209"/>
                <a:gd name="T105" fmla="*/ 167 h 218"/>
                <a:gd name="T106" fmla="*/ 109 w 209"/>
                <a:gd name="T107" fmla="*/ 218 h 218"/>
                <a:gd name="T108" fmla="*/ 128 w 209"/>
                <a:gd name="T109" fmla="*/ 201 h 218"/>
                <a:gd name="T110" fmla="*/ 148 w 209"/>
                <a:gd name="T111" fmla="*/ 164 h 218"/>
                <a:gd name="T112" fmla="*/ 190 w 209"/>
                <a:gd name="T113" fmla="*/ 169 h 218"/>
                <a:gd name="T114" fmla="*/ 197 w 209"/>
                <a:gd name="T115" fmla="*/ 133 h 218"/>
                <a:gd name="T116" fmla="*/ 202 w 209"/>
                <a:gd name="T117" fmla="*/ 78 h 218"/>
                <a:gd name="T118" fmla="*/ 182 w 209"/>
                <a:gd name="T119" fmla="*/ 48 h 218"/>
                <a:gd name="T120" fmla="*/ 141 w 209"/>
                <a:gd name="T121" fmla="*/ 56 h 218"/>
                <a:gd name="T122" fmla="*/ 123 w 209"/>
                <a:gd name="T123" fmla="*/ 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 h="218">
                  <a:moveTo>
                    <a:pt x="110" y="213"/>
                  </a:moveTo>
                  <a:cubicBezTo>
                    <a:pt x="104" y="213"/>
                    <a:pt x="98" y="207"/>
                    <a:pt x="95" y="202"/>
                  </a:cubicBezTo>
                  <a:cubicBezTo>
                    <a:pt x="88" y="190"/>
                    <a:pt x="85" y="177"/>
                    <a:pt x="82" y="164"/>
                  </a:cubicBezTo>
                  <a:cubicBezTo>
                    <a:pt x="82" y="163"/>
                    <a:pt x="82" y="162"/>
                    <a:pt x="82" y="161"/>
                  </a:cubicBezTo>
                  <a:cubicBezTo>
                    <a:pt x="91" y="157"/>
                    <a:pt x="101" y="153"/>
                    <a:pt x="109" y="149"/>
                  </a:cubicBezTo>
                  <a:cubicBezTo>
                    <a:pt x="118" y="153"/>
                    <a:pt x="127" y="157"/>
                    <a:pt x="137" y="160"/>
                  </a:cubicBezTo>
                  <a:cubicBezTo>
                    <a:pt x="136" y="165"/>
                    <a:pt x="135" y="171"/>
                    <a:pt x="133" y="176"/>
                  </a:cubicBezTo>
                  <a:cubicBezTo>
                    <a:pt x="130" y="188"/>
                    <a:pt x="126" y="202"/>
                    <a:pt x="117" y="210"/>
                  </a:cubicBezTo>
                  <a:cubicBezTo>
                    <a:pt x="114" y="213"/>
                    <a:pt x="112" y="213"/>
                    <a:pt x="110" y="213"/>
                  </a:cubicBezTo>
                  <a:moveTo>
                    <a:pt x="81" y="156"/>
                  </a:moveTo>
                  <a:cubicBezTo>
                    <a:pt x="80" y="148"/>
                    <a:pt x="79" y="140"/>
                    <a:pt x="78" y="133"/>
                  </a:cubicBezTo>
                  <a:cubicBezTo>
                    <a:pt x="83" y="135"/>
                    <a:pt x="88" y="138"/>
                    <a:pt x="92" y="140"/>
                  </a:cubicBezTo>
                  <a:cubicBezTo>
                    <a:pt x="96" y="142"/>
                    <a:pt x="100" y="145"/>
                    <a:pt x="104" y="146"/>
                  </a:cubicBezTo>
                  <a:cubicBezTo>
                    <a:pt x="97" y="150"/>
                    <a:pt x="89" y="153"/>
                    <a:pt x="81" y="156"/>
                  </a:cubicBezTo>
                  <a:moveTo>
                    <a:pt x="137" y="156"/>
                  </a:moveTo>
                  <a:cubicBezTo>
                    <a:pt x="130" y="153"/>
                    <a:pt x="122" y="150"/>
                    <a:pt x="114" y="147"/>
                  </a:cubicBezTo>
                  <a:cubicBezTo>
                    <a:pt x="118" y="145"/>
                    <a:pt x="122" y="142"/>
                    <a:pt x="126" y="140"/>
                  </a:cubicBezTo>
                  <a:cubicBezTo>
                    <a:pt x="131" y="138"/>
                    <a:pt x="136" y="135"/>
                    <a:pt x="140" y="132"/>
                  </a:cubicBezTo>
                  <a:cubicBezTo>
                    <a:pt x="140" y="140"/>
                    <a:pt x="139" y="148"/>
                    <a:pt x="137" y="156"/>
                  </a:cubicBezTo>
                  <a:moveTo>
                    <a:pt x="37" y="166"/>
                  </a:moveTo>
                  <a:cubicBezTo>
                    <a:pt x="32" y="166"/>
                    <a:pt x="28" y="165"/>
                    <a:pt x="24" y="164"/>
                  </a:cubicBezTo>
                  <a:cubicBezTo>
                    <a:pt x="0" y="156"/>
                    <a:pt x="33" y="125"/>
                    <a:pt x="48" y="112"/>
                  </a:cubicBezTo>
                  <a:cubicBezTo>
                    <a:pt x="56" y="119"/>
                    <a:pt x="65" y="125"/>
                    <a:pt x="74" y="130"/>
                  </a:cubicBezTo>
                  <a:cubicBezTo>
                    <a:pt x="75" y="139"/>
                    <a:pt x="76" y="148"/>
                    <a:pt x="77" y="157"/>
                  </a:cubicBezTo>
                  <a:cubicBezTo>
                    <a:pt x="73" y="159"/>
                    <a:pt x="69" y="160"/>
                    <a:pt x="65" y="161"/>
                  </a:cubicBezTo>
                  <a:cubicBezTo>
                    <a:pt x="57" y="163"/>
                    <a:pt x="47" y="166"/>
                    <a:pt x="37" y="166"/>
                  </a:cubicBezTo>
                  <a:moveTo>
                    <a:pt x="182" y="165"/>
                  </a:moveTo>
                  <a:cubicBezTo>
                    <a:pt x="182" y="165"/>
                    <a:pt x="181" y="165"/>
                    <a:pt x="181" y="165"/>
                  </a:cubicBezTo>
                  <a:cubicBezTo>
                    <a:pt x="168" y="165"/>
                    <a:pt x="155" y="162"/>
                    <a:pt x="143" y="158"/>
                  </a:cubicBezTo>
                  <a:cubicBezTo>
                    <a:pt x="142" y="158"/>
                    <a:pt x="142" y="157"/>
                    <a:pt x="141" y="157"/>
                  </a:cubicBezTo>
                  <a:cubicBezTo>
                    <a:pt x="143" y="148"/>
                    <a:pt x="144" y="139"/>
                    <a:pt x="144" y="130"/>
                  </a:cubicBezTo>
                  <a:cubicBezTo>
                    <a:pt x="153" y="124"/>
                    <a:pt x="162" y="118"/>
                    <a:pt x="171" y="112"/>
                  </a:cubicBezTo>
                  <a:cubicBezTo>
                    <a:pt x="174" y="115"/>
                    <a:pt x="178" y="118"/>
                    <a:pt x="182" y="121"/>
                  </a:cubicBezTo>
                  <a:cubicBezTo>
                    <a:pt x="190" y="129"/>
                    <a:pt x="200" y="140"/>
                    <a:pt x="202" y="152"/>
                  </a:cubicBezTo>
                  <a:cubicBezTo>
                    <a:pt x="205" y="164"/>
                    <a:pt x="190" y="165"/>
                    <a:pt x="182" y="165"/>
                  </a:cubicBezTo>
                  <a:moveTo>
                    <a:pt x="74" y="125"/>
                  </a:moveTo>
                  <a:cubicBezTo>
                    <a:pt x="66" y="120"/>
                    <a:pt x="59" y="115"/>
                    <a:pt x="51" y="109"/>
                  </a:cubicBezTo>
                  <a:cubicBezTo>
                    <a:pt x="52" y="108"/>
                    <a:pt x="53" y="108"/>
                    <a:pt x="54" y="107"/>
                  </a:cubicBezTo>
                  <a:cubicBezTo>
                    <a:pt x="60" y="102"/>
                    <a:pt x="67" y="97"/>
                    <a:pt x="74" y="93"/>
                  </a:cubicBezTo>
                  <a:cubicBezTo>
                    <a:pt x="74" y="98"/>
                    <a:pt x="73" y="104"/>
                    <a:pt x="73" y="109"/>
                  </a:cubicBezTo>
                  <a:cubicBezTo>
                    <a:pt x="73" y="114"/>
                    <a:pt x="74" y="119"/>
                    <a:pt x="74" y="125"/>
                  </a:cubicBezTo>
                  <a:moveTo>
                    <a:pt x="145" y="125"/>
                  </a:moveTo>
                  <a:cubicBezTo>
                    <a:pt x="145" y="116"/>
                    <a:pt x="145" y="107"/>
                    <a:pt x="145" y="98"/>
                  </a:cubicBezTo>
                  <a:cubicBezTo>
                    <a:pt x="145" y="96"/>
                    <a:pt x="145" y="95"/>
                    <a:pt x="145" y="93"/>
                  </a:cubicBezTo>
                  <a:cubicBezTo>
                    <a:pt x="153" y="98"/>
                    <a:pt x="160" y="103"/>
                    <a:pt x="168" y="109"/>
                  </a:cubicBezTo>
                  <a:cubicBezTo>
                    <a:pt x="160" y="115"/>
                    <a:pt x="152" y="120"/>
                    <a:pt x="145" y="125"/>
                  </a:cubicBezTo>
                  <a:moveTo>
                    <a:pt x="109" y="144"/>
                  </a:moveTo>
                  <a:cubicBezTo>
                    <a:pt x="104" y="142"/>
                    <a:pt x="99" y="139"/>
                    <a:pt x="94" y="137"/>
                  </a:cubicBezTo>
                  <a:cubicBezTo>
                    <a:pt x="89" y="134"/>
                    <a:pt x="83" y="131"/>
                    <a:pt x="78" y="127"/>
                  </a:cubicBezTo>
                  <a:cubicBezTo>
                    <a:pt x="78" y="121"/>
                    <a:pt x="78" y="115"/>
                    <a:pt x="78" y="109"/>
                  </a:cubicBezTo>
                  <a:cubicBezTo>
                    <a:pt x="78" y="103"/>
                    <a:pt x="78" y="96"/>
                    <a:pt x="78" y="90"/>
                  </a:cubicBezTo>
                  <a:cubicBezTo>
                    <a:pt x="88" y="84"/>
                    <a:pt x="98" y="78"/>
                    <a:pt x="109" y="73"/>
                  </a:cubicBezTo>
                  <a:cubicBezTo>
                    <a:pt x="120" y="78"/>
                    <a:pt x="130" y="84"/>
                    <a:pt x="141" y="90"/>
                  </a:cubicBezTo>
                  <a:cubicBezTo>
                    <a:pt x="141" y="102"/>
                    <a:pt x="141" y="115"/>
                    <a:pt x="141" y="127"/>
                  </a:cubicBezTo>
                  <a:cubicBezTo>
                    <a:pt x="135" y="131"/>
                    <a:pt x="130" y="134"/>
                    <a:pt x="124" y="137"/>
                  </a:cubicBezTo>
                  <a:cubicBezTo>
                    <a:pt x="119" y="139"/>
                    <a:pt x="114" y="142"/>
                    <a:pt x="109" y="144"/>
                  </a:cubicBezTo>
                  <a:moveTo>
                    <a:pt x="79" y="85"/>
                  </a:moveTo>
                  <a:cubicBezTo>
                    <a:pt x="79" y="77"/>
                    <a:pt x="80" y="70"/>
                    <a:pt x="81" y="62"/>
                  </a:cubicBezTo>
                  <a:cubicBezTo>
                    <a:pt x="89" y="65"/>
                    <a:pt x="97" y="68"/>
                    <a:pt x="105" y="71"/>
                  </a:cubicBezTo>
                  <a:cubicBezTo>
                    <a:pt x="96" y="75"/>
                    <a:pt x="87" y="80"/>
                    <a:pt x="79" y="85"/>
                  </a:cubicBezTo>
                  <a:cubicBezTo>
                    <a:pt x="79" y="85"/>
                    <a:pt x="79" y="85"/>
                    <a:pt x="79" y="85"/>
                  </a:cubicBezTo>
                  <a:moveTo>
                    <a:pt x="140" y="85"/>
                  </a:moveTo>
                  <a:cubicBezTo>
                    <a:pt x="131" y="80"/>
                    <a:pt x="122" y="75"/>
                    <a:pt x="114" y="71"/>
                  </a:cubicBezTo>
                  <a:cubicBezTo>
                    <a:pt x="121" y="68"/>
                    <a:pt x="129" y="64"/>
                    <a:pt x="137" y="62"/>
                  </a:cubicBezTo>
                  <a:cubicBezTo>
                    <a:pt x="139" y="69"/>
                    <a:pt x="140" y="77"/>
                    <a:pt x="140" y="85"/>
                  </a:cubicBezTo>
                  <a:moveTo>
                    <a:pt x="48" y="106"/>
                  </a:moveTo>
                  <a:cubicBezTo>
                    <a:pt x="47" y="105"/>
                    <a:pt x="45" y="104"/>
                    <a:pt x="44" y="103"/>
                  </a:cubicBezTo>
                  <a:cubicBezTo>
                    <a:pt x="34" y="94"/>
                    <a:pt x="23" y="84"/>
                    <a:pt x="17" y="71"/>
                  </a:cubicBezTo>
                  <a:cubicBezTo>
                    <a:pt x="12" y="57"/>
                    <a:pt x="22" y="53"/>
                    <a:pt x="35" y="53"/>
                  </a:cubicBezTo>
                  <a:cubicBezTo>
                    <a:pt x="50" y="53"/>
                    <a:pt x="70" y="58"/>
                    <a:pt x="76" y="60"/>
                  </a:cubicBezTo>
                  <a:cubicBezTo>
                    <a:pt x="77" y="60"/>
                    <a:pt x="77" y="60"/>
                    <a:pt x="77" y="60"/>
                  </a:cubicBezTo>
                  <a:cubicBezTo>
                    <a:pt x="75" y="70"/>
                    <a:pt x="74" y="79"/>
                    <a:pt x="74" y="88"/>
                  </a:cubicBezTo>
                  <a:cubicBezTo>
                    <a:pt x="65" y="94"/>
                    <a:pt x="56" y="100"/>
                    <a:pt x="48" y="106"/>
                  </a:cubicBezTo>
                  <a:moveTo>
                    <a:pt x="171" y="106"/>
                  </a:moveTo>
                  <a:cubicBezTo>
                    <a:pt x="163" y="99"/>
                    <a:pt x="154" y="93"/>
                    <a:pt x="144" y="87"/>
                  </a:cubicBezTo>
                  <a:cubicBezTo>
                    <a:pt x="144" y="78"/>
                    <a:pt x="143" y="69"/>
                    <a:pt x="141" y="60"/>
                  </a:cubicBezTo>
                  <a:cubicBezTo>
                    <a:pt x="149" y="58"/>
                    <a:pt x="156" y="56"/>
                    <a:pt x="163" y="55"/>
                  </a:cubicBezTo>
                  <a:cubicBezTo>
                    <a:pt x="169" y="53"/>
                    <a:pt x="176" y="52"/>
                    <a:pt x="183" y="52"/>
                  </a:cubicBezTo>
                  <a:cubicBezTo>
                    <a:pt x="189" y="52"/>
                    <a:pt x="195" y="53"/>
                    <a:pt x="200" y="57"/>
                  </a:cubicBezTo>
                  <a:cubicBezTo>
                    <a:pt x="208" y="64"/>
                    <a:pt x="198" y="78"/>
                    <a:pt x="193" y="84"/>
                  </a:cubicBezTo>
                  <a:cubicBezTo>
                    <a:pt x="187" y="92"/>
                    <a:pt x="179" y="99"/>
                    <a:pt x="171" y="106"/>
                  </a:cubicBezTo>
                  <a:moveTo>
                    <a:pt x="109" y="69"/>
                  </a:moveTo>
                  <a:cubicBezTo>
                    <a:pt x="100" y="65"/>
                    <a:pt x="91" y="61"/>
                    <a:pt x="82" y="58"/>
                  </a:cubicBezTo>
                  <a:cubicBezTo>
                    <a:pt x="82" y="54"/>
                    <a:pt x="83" y="51"/>
                    <a:pt x="84" y="48"/>
                  </a:cubicBezTo>
                  <a:cubicBezTo>
                    <a:pt x="87" y="35"/>
                    <a:pt x="91" y="20"/>
                    <a:pt x="100" y="10"/>
                  </a:cubicBezTo>
                  <a:cubicBezTo>
                    <a:pt x="103" y="6"/>
                    <a:pt x="106" y="4"/>
                    <a:pt x="109" y="4"/>
                  </a:cubicBezTo>
                  <a:cubicBezTo>
                    <a:pt x="124" y="4"/>
                    <a:pt x="134" y="45"/>
                    <a:pt x="136" y="54"/>
                  </a:cubicBezTo>
                  <a:cubicBezTo>
                    <a:pt x="136" y="55"/>
                    <a:pt x="136" y="56"/>
                    <a:pt x="137" y="58"/>
                  </a:cubicBezTo>
                  <a:cubicBezTo>
                    <a:pt x="136" y="58"/>
                    <a:pt x="136" y="58"/>
                    <a:pt x="135" y="58"/>
                  </a:cubicBezTo>
                  <a:cubicBezTo>
                    <a:pt x="126" y="61"/>
                    <a:pt x="118" y="65"/>
                    <a:pt x="109" y="69"/>
                  </a:cubicBezTo>
                  <a:moveTo>
                    <a:pt x="109" y="0"/>
                  </a:moveTo>
                  <a:cubicBezTo>
                    <a:pt x="108" y="0"/>
                    <a:pt x="107" y="0"/>
                    <a:pt x="106" y="0"/>
                  </a:cubicBezTo>
                  <a:cubicBezTo>
                    <a:pt x="99" y="2"/>
                    <a:pt x="93" y="10"/>
                    <a:pt x="90" y="16"/>
                  </a:cubicBezTo>
                  <a:cubicBezTo>
                    <a:pt x="84" y="29"/>
                    <a:pt x="80" y="42"/>
                    <a:pt x="77" y="56"/>
                  </a:cubicBezTo>
                  <a:cubicBezTo>
                    <a:pt x="71" y="54"/>
                    <a:pt x="65" y="52"/>
                    <a:pt x="58" y="51"/>
                  </a:cubicBezTo>
                  <a:cubicBezTo>
                    <a:pt x="51" y="49"/>
                    <a:pt x="44" y="48"/>
                    <a:pt x="37" y="48"/>
                  </a:cubicBezTo>
                  <a:cubicBezTo>
                    <a:pt x="32" y="48"/>
                    <a:pt x="27" y="49"/>
                    <a:pt x="23" y="50"/>
                  </a:cubicBezTo>
                  <a:cubicBezTo>
                    <a:pt x="5" y="56"/>
                    <a:pt x="13" y="75"/>
                    <a:pt x="21" y="85"/>
                  </a:cubicBezTo>
                  <a:cubicBezTo>
                    <a:pt x="28" y="94"/>
                    <a:pt x="36" y="102"/>
                    <a:pt x="44" y="109"/>
                  </a:cubicBezTo>
                  <a:cubicBezTo>
                    <a:pt x="41" y="112"/>
                    <a:pt x="38" y="114"/>
                    <a:pt x="35" y="117"/>
                  </a:cubicBezTo>
                  <a:cubicBezTo>
                    <a:pt x="27" y="125"/>
                    <a:pt x="18" y="134"/>
                    <a:pt x="13" y="146"/>
                  </a:cubicBezTo>
                  <a:cubicBezTo>
                    <a:pt x="11" y="151"/>
                    <a:pt x="11" y="158"/>
                    <a:pt x="15" y="163"/>
                  </a:cubicBezTo>
                  <a:cubicBezTo>
                    <a:pt x="20" y="169"/>
                    <a:pt x="29" y="170"/>
                    <a:pt x="37" y="170"/>
                  </a:cubicBezTo>
                  <a:cubicBezTo>
                    <a:pt x="37" y="170"/>
                    <a:pt x="37" y="170"/>
                    <a:pt x="37" y="170"/>
                  </a:cubicBezTo>
                  <a:cubicBezTo>
                    <a:pt x="51" y="170"/>
                    <a:pt x="64" y="167"/>
                    <a:pt x="78" y="162"/>
                  </a:cubicBezTo>
                  <a:cubicBezTo>
                    <a:pt x="78" y="164"/>
                    <a:pt x="78" y="165"/>
                    <a:pt x="79" y="167"/>
                  </a:cubicBezTo>
                  <a:cubicBezTo>
                    <a:pt x="81" y="180"/>
                    <a:pt x="85" y="194"/>
                    <a:pt x="93" y="206"/>
                  </a:cubicBezTo>
                  <a:cubicBezTo>
                    <a:pt x="96" y="212"/>
                    <a:pt x="102" y="218"/>
                    <a:pt x="109" y="218"/>
                  </a:cubicBezTo>
                  <a:cubicBezTo>
                    <a:pt x="110" y="218"/>
                    <a:pt x="110" y="218"/>
                    <a:pt x="111" y="218"/>
                  </a:cubicBezTo>
                  <a:cubicBezTo>
                    <a:pt x="119" y="217"/>
                    <a:pt x="125" y="208"/>
                    <a:pt x="128" y="201"/>
                  </a:cubicBezTo>
                  <a:cubicBezTo>
                    <a:pt x="135" y="189"/>
                    <a:pt x="138" y="175"/>
                    <a:pt x="141" y="161"/>
                  </a:cubicBezTo>
                  <a:cubicBezTo>
                    <a:pt x="143" y="162"/>
                    <a:pt x="146" y="163"/>
                    <a:pt x="148" y="164"/>
                  </a:cubicBezTo>
                  <a:cubicBezTo>
                    <a:pt x="159" y="167"/>
                    <a:pt x="170" y="170"/>
                    <a:pt x="181" y="170"/>
                  </a:cubicBezTo>
                  <a:cubicBezTo>
                    <a:pt x="184" y="170"/>
                    <a:pt x="187" y="170"/>
                    <a:pt x="190" y="169"/>
                  </a:cubicBezTo>
                  <a:cubicBezTo>
                    <a:pt x="197" y="168"/>
                    <a:pt x="205" y="165"/>
                    <a:pt x="206" y="157"/>
                  </a:cubicBezTo>
                  <a:cubicBezTo>
                    <a:pt x="208" y="148"/>
                    <a:pt x="202" y="139"/>
                    <a:pt x="197" y="133"/>
                  </a:cubicBezTo>
                  <a:cubicBezTo>
                    <a:pt x="191" y="124"/>
                    <a:pt x="183" y="116"/>
                    <a:pt x="174" y="109"/>
                  </a:cubicBezTo>
                  <a:cubicBezTo>
                    <a:pt x="185" y="100"/>
                    <a:pt x="195" y="90"/>
                    <a:pt x="202" y="78"/>
                  </a:cubicBezTo>
                  <a:cubicBezTo>
                    <a:pt x="206" y="72"/>
                    <a:pt x="209" y="63"/>
                    <a:pt x="205" y="56"/>
                  </a:cubicBezTo>
                  <a:cubicBezTo>
                    <a:pt x="200" y="49"/>
                    <a:pt x="189" y="48"/>
                    <a:pt x="182" y="48"/>
                  </a:cubicBezTo>
                  <a:cubicBezTo>
                    <a:pt x="182" y="48"/>
                    <a:pt x="181" y="48"/>
                    <a:pt x="181" y="48"/>
                  </a:cubicBezTo>
                  <a:cubicBezTo>
                    <a:pt x="168" y="48"/>
                    <a:pt x="154" y="52"/>
                    <a:pt x="141" y="56"/>
                  </a:cubicBezTo>
                  <a:cubicBezTo>
                    <a:pt x="140" y="52"/>
                    <a:pt x="139" y="47"/>
                    <a:pt x="138" y="43"/>
                  </a:cubicBezTo>
                  <a:cubicBezTo>
                    <a:pt x="135" y="31"/>
                    <a:pt x="131" y="18"/>
                    <a:pt x="123" y="8"/>
                  </a:cubicBezTo>
                  <a:cubicBezTo>
                    <a:pt x="120" y="4"/>
                    <a:pt x="115" y="0"/>
                    <a:pt x="10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7" name="Freeform 36"/>
            <p:cNvSpPr/>
            <p:nvPr/>
          </p:nvSpPr>
          <p:spPr bwMode="auto">
            <a:xfrm>
              <a:off x="8234031" y="4127427"/>
              <a:ext cx="749300" cy="546100"/>
            </a:xfrm>
            <a:custGeom>
              <a:avLst/>
              <a:gdLst>
                <a:gd name="T0" fmla="*/ 141 w 177"/>
                <a:gd name="T1" fmla="*/ 0 h 129"/>
                <a:gd name="T2" fmla="*/ 138 w 177"/>
                <a:gd name="T3" fmla="*/ 0 h 129"/>
                <a:gd name="T4" fmla="*/ 103 w 177"/>
                <a:gd name="T5" fmla="*/ 12 h 129"/>
                <a:gd name="T6" fmla="*/ 60 w 177"/>
                <a:gd name="T7" fmla="*/ 36 h 129"/>
                <a:gd name="T8" fmla="*/ 62 w 177"/>
                <a:gd name="T9" fmla="*/ 41 h 129"/>
                <a:gd name="T10" fmla="*/ 63 w 177"/>
                <a:gd name="T11" fmla="*/ 41 h 129"/>
                <a:gd name="T12" fmla="*/ 138 w 177"/>
                <a:gd name="T13" fmla="*/ 6 h 129"/>
                <a:gd name="T14" fmla="*/ 143 w 177"/>
                <a:gd name="T15" fmla="*/ 6 h 129"/>
                <a:gd name="T16" fmla="*/ 169 w 177"/>
                <a:gd name="T17" fmla="*/ 17 h 129"/>
                <a:gd name="T18" fmla="*/ 156 w 177"/>
                <a:gd name="T19" fmla="*/ 51 h 129"/>
                <a:gd name="T20" fmla="*/ 96 w 177"/>
                <a:gd name="T21" fmla="*/ 92 h 129"/>
                <a:gd name="T22" fmla="*/ 63 w 177"/>
                <a:gd name="T23" fmla="*/ 111 h 129"/>
                <a:gd name="T24" fmla="*/ 32 w 177"/>
                <a:gd name="T25" fmla="*/ 123 h 129"/>
                <a:gd name="T26" fmla="*/ 23 w 177"/>
                <a:gd name="T27" fmla="*/ 121 h 129"/>
                <a:gd name="T28" fmla="*/ 29 w 177"/>
                <a:gd name="T29" fmla="*/ 90 h 129"/>
                <a:gd name="T30" fmla="*/ 59 w 177"/>
                <a:gd name="T31" fmla="*/ 66 h 129"/>
                <a:gd name="T32" fmla="*/ 104 w 177"/>
                <a:gd name="T33" fmla="*/ 40 h 129"/>
                <a:gd name="T34" fmla="*/ 113 w 177"/>
                <a:gd name="T35" fmla="*/ 38 h 129"/>
                <a:gd name="T36" fmla="*/ 114 w 177"/>
                <a:gd name="T37" fmla="*/ 38 h 129"/>
                <a:gd name="T38" fmla="*/ 115 w 177"/>
                <a:gd name="T39" fmla="*/ 60 h 129"/>
                <a:gd name="T40" fmla="*/ 101 w 177"/>
                <a:gd name="T41" fmla="*/ 70 h 129"/>
                <a:gd name="T42" fmla="*/ 57 w 177"/>
                <a:gd name="T43" fmla="*/ 94 h 129"/>
                <a:gd name="T44" fmla="*/ 58 w 177"/>
                <a:gd name="T45" fmla="*/ 100 h 129"/>
                <a:gd name="T46" fmla="*/ 59 w 177"/>
                <a:gd name="T47" fmla="*/ 100 h 129"/>
                <a:gd name="T48" fmla="*/ 104 w 177"/>
                <a:gd name="T49" fmla="*/ 75 h 129"/>
                <a:gd name="T50" fmla="*/ 126 w 177"/>
                <a:gd name="T51" fmla="*/ 43 h 129"/>
                <a:gd name="T52" fmla="*/ 113 w 177"/>
                <a:gd name="T53" fmla="*/ 32 h 129"/>
                <a:gd name="T54" fmla="*/ 89 w 177"/>
                <a:gd name="T55" fmla="*/ 40 h 129"/>
                <a:gd name="T56" fmla="*/ 34 w 177"/>
                <a:gd name="T57" fmla="*/ 79 h 129"/>
                <a:gd name="T58" fmla="*/ 11 w 177"/>
                <a:gd name="T59" fmla="*/ 118 h 129"/>
                <a:gd name="T60" fmla="*/ 31 w 177"/>
                <a:gd name="T61" fmla="*/ 129 h 129"/>
                <a:gd name="T62" fmla="*/ 66 w 177"/>
                <a:gd name="T63" fmla="*/ 117 h 129"/>
                <a:gd name="T64" fmla="*/ 140 w 177"/>
                <a:gd name="T65" fmla="*/ 72 h 129"/>
                <a:gd name="T66" fmla="*/ 177 w 177"/>
                <a:gd name="T67" fmla="*/ 23 h 129"/>
                <a:gd name="T68" fmla="*/ 141 w 177"/>
                <a:gd name="T6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29">
                  <a:moveTo>
                    <a:pt x="141" y="0"/>
                  </a:moveTo>
                  <a:cubicBezTo>
                    <a:pt x="140" y="0"/>
                    <a:pt x="139" y="0"/>
                    <a:pt x="138" y="0"/>
                  </a:cubicBezTo>
                  <a:cubicBezTo>
                    <a:pt x="126" y="1"/>
                    <a:pt x="114" y="7"/>
                    <a:pt x="103" y="12"/>
                  </a:cubicBezTo>
                  <a:cubicBezTo>
                    <a:pt x="89" y="20"/>
                    <a:pt x="74" y="28"/>
                    <a:pt x="60" y="36"/>
                  </a:cubicBezTo>
                  <a:cubicBezTo>
                    <a:pt x="57" y="37"/>
                    <a:pt x="59" y="41"/>
                    <a:pt x="62" y="41"/>
                  </a:cubicBezTo>
                  <a:cubicBezTo>
                    <a:pt x="62" y="41"/>
                    <a:pt x="63" y="41"/>
                    <a:pt x="63" y="41"/>
                  </a:cubicBezTo>
                  <a:cubicBezTo>
                    <a:pt x="87" y="29"/>
                    <a:pt x="112" y="9"/>
                    <a:pt x="138" y="6"/>
                  </a:cubicBezTo>
                  <a:cubicBezTo>
                    <a:pt x="140" y="6"/>
                    <a:pt x="142" y="6"/>
                    <a:pt x="143" y="6"/>
                  </a:cubicBezTo>
                  <a:cubicBezTo>
                    <a:pt x="153" y="6"/>
                    <a:pt x="163" y="9"/>
                    <a:pt x="169" y="17"/>
                  </a:cubicBezTo>
                  <a:cubicBezTo>
                    <a:pt x="177" y="28"/>
                    <a:pt x="164" y="43"/>
                    <a:pt x="156" y="51"/>
                  </a:cubicBezTo>
                  <a:cubicBezTo>
                    <a:pt x="139" y="68"/>
                    <a:pt x="117" y="80"/>
                    <a:pt x="96" y="92"/>
                  </a:cubicBezTo>
                  <a:cubicBezTo>
                    <a:pt x="85" y="99"/>
                    <a:pt x="74" y="105"/>
                    <a:pt x="63" y="111"/>
                  </a:cubicBezTo>
                  <a:cubicBezTo>
                    <a:pt x="53" y="117"/>
                    <a:pt x="43" y="123"/>
                    <a:pt x="32" y="123"/>
                  </a:cubicBezTo>
                  <a:cubicBezTo>
                    <a:pt x="29" y="123"/>
                    <a:pt x="26" y="122"/>
                    <a:pt x="23" y="121"/>
                  </a:cubicBezTo>
                  <a:cubicBezTo>
                    <a:pt x="4" y="114"/>
                    <a:pt x="21" y="97"/>
                    <a:pt x="29" y="90"/>
                  </a:cubicBezTo>
                  <a:cubicBezTo>
                    <a:pt x="39" y="82"/>
                    <a:pt x="49" y="74"/>
                    <a:pt x="59" y="66"/>
                  </a:cubicBezTo>
                  <a:cubicBezTo>
                    <a:pt x="73" y="56"/>
                    <a:pt x="87" y="47"/>
                    <a:pt x="104" y="40"/>
                  </a:cubicBezTo>
                  <a:cubicBezTo>
                    <a:pt x="107" y="39"/>
                    <a:pt x="110" y="38"/>
                    <a:pt x="113" y="38"/>
                  </a:cubicBezTo>
                  <a:cubicBezTo>
                    <a:pt x="113" y="38"/>
                    <a:pt x="114" y="38"/>
                    <a:pt x="114" y="38"/>
                  </a:cubicBezTo>
                  <a:cubicBezTo>
                    <a:pt x="125" y="38"/>
                    <a:pt x="120" y="56"/>
                    <a:pt x="115" y="60"/>
                  </a:cubicBezTo>
                  <a:cubicBezTo>
                    <a:pt x="111" y="64"/>
                    <a:pt x="106" y="67"/>
                    <a:pt x="101" y="70"/>
                  </a:cubicBezTo>
                  <a:cubicBezTo>
                    <a:pt x="87" y="79"/>
                    <a:pt x="72" y="89"/>
                    <a:pt x="57" y="94"/>
                  </a:cubicBezTo>
                  <a:cubicBezTo>
                    <a:pt x="53" y="95"/>
                    <a:pt x="54" y="100"/>
                    <a:pt x="58" y="100"/>
                  </a:cubicBezTo>
                  <a:cubicBezTo>
                    <a:pt x="58" y="100"/>
                    <a:pt x="58" y="100"/>
                    <a:pt x="59" y="100"/>
                  </a:cubicBezTo>
                  <a:cubicBezTo>
                    <a:pt x="75" y="94"/>
                    <a:pt x="90" y="84"/>
                    <a:pt x="104" y="75"/>
                  </a:cubicBezTo>
                  <a:cubicBezTo>
                    <a:pt x="115" y="68"/>
                    <a:pt x="132" y="59"/>
                    <a:pt x="126" y="43"/>
                  </a:cubicBezTo>
                  <a:cubicBezTo>
                    <a:pt x="124" y="35"/>
                    <a:pt x="119" y="32"/>
                    <a:pt x="113" y="32"/>
                  </a:cubicBezTo>
                  <a:cubicBezTo>
                    <a:pt x="105" y="32"/>
                    <a:pt x="96" y="37"/>
                    <a:pt x="89" y="40"/>
                  </a:cubicBezTo>
                  <a:cubicBezTo>
                    <a:pt x="69" y="50"/>
                    <a:pt x="51" y="64"/>
                    <a:pt x="34" y="79"/>
                  </a:cubicBezTo>
                  <a:cubicBezTo>
                    <a:pt x="24" y="87"/>
                    <a:pt x="0" y="102"/>
                    <a:pt x="11" y="118"/>
                  </a:cubicBezTo>
                  <a:cubicBezTo>
                    <a:pt x="16" y="126"/>
                    <a:pt x="23" y="129"/>
                    <a:pt x="31" y="129"/>
                  </a:cubicBezTo>
                  <a:cubicBezTo>
                    <a:pt x="43" y="129"/>
                    <a:pt x="56" y="122"/>
                    <a:pt x="66" y="117"/>
                  </a:cubicBezTo>
                  <a:cubicBezTo>
                    <a:pt x="91" y="103"/>
                    <a:pt x="116" y="88"/>
                    <a:pt x="140" y="72"/>
                  </a:cubicBezTo>
                  <a:cubicBezTo>
                    <a:pt x="156" y="60"/>
                    <a:pt x="177" y="46"/>
                    <a:pt x="177" y="23"/>
                  </a:cubicBezTo>
                  <a:cubicBezTo>
                    <a:pt x="177" y="6"/>
                    <a:pt x="156" y="0"/>
                    <a:pt x="1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8" name="Freeform 37"/>
            <p:cNvSpPr>
              <a:spLocks noEditPoints="1"/>
            </p:cNvSpPr>
            <p:nvPr/>
          </p:nvSpPr>
          <p:spPr bwMode="auto">
            <a:xfrm>
              <a:off x="5546394" y="3178102"/>
              <a:ext cx="547688" cy="741363"/>
            </a:xfrm>
            <a:custGeom>
              <a:avLst/>
              <a:gdLst>
                <a:gd name="T0" fmla="*/ 26 w 129"/>
                <a:gd name="T1" fmla="*/ 118 h 175"/>
                <a:gd name="T2" fmla="*/ 99 w 129"/>
                <a:gd name="T3" fmla="*/ 2 h 175"/>
                <a:gd name="T4" fmla="*/ 124 w 129"/>
                <a:gd name="T5" fmla="*/ 23 h 175"/>
                <a:gd name="T6" fmla="*/ 113 w 129"/>
                <a:gd name="T7" fmla="*/ 19 h 175"/>
                <a:gd name="T8" fmla="*/ 122 w 129"/>
                <a:gd name="T9" fmla="*/ 27 h 175"/>
                <a:gd name="T10" fmla="*/ 106 w 129"/>
                <a:gd name="T11" fmla="*/ 21 h 175"/>
                <a:gd name="T12" fmla="*/ 119 w 129"/>
                <a:gd name="T13" fmla="*/ 31 h 175"/>
                <a:gd name="T14" fmla="*/ 106 w 129"/>
                <a:gd name="T15" fmla="*/ 28 h 175"/>
                <a:gd name="T16" fmla="*/ 116 w 129"/>
                <a:gd name="T17" fmla="*/ 38 h 175"/>
                <a:gd name="T18" fmla="*/ 99 w 129"/>
                <a:gd name="T19" fmla="*/ 33 h 175"/>
                <a:gd name="T20" fmla="*/ 111 w 129"/>
                <a:gd name="T21" fmla="*/ 45 h 175"/>
                <a:gd name="T22" fmla="*/ 93 w 129"/>
                <a:gd name="T23" fmla="*/ 43 h 175"/>
                <a:gd name="T24" fmla="*/ 105 w 129"/>
                <a:gd name="T25" fmla="*/ 54 h 175"/>
                <a:gd name="T26" fmla="*/ 102 w 129"/>
                <a:gd name="T27" fmla="*/ 59 h 175"/>
                <a:gd name="T28" fmla="*/ 91 w 129"/>
                <a:gd name="T29" fmla="*/ 55 h 175"/>
                <a:gd name="T30" fmla="*/ 99 w 129"/>
                <a:gd name="T31" fmla="*/ 64 h 175"/>
                <a:gd name="T32" fmla="*/ 83 w 129"/>
                <a:gd name="T33" fmla="*/ 55 h 175"/>
                <a:gd name="T34" fmla="*/ 98 w 129"/>
                <a:gd name="T35" fmla="*/ 66 h 175"/>
                <a:gd name="T36" fmla="*/ 81 w 129"/>
                <a:gd name="T37" fmla="*/ 63 h 175"/>
                <a:gd name="T38" fmla="*/ 92 w 129"/>
                <a:gd name="T39" fmla="*/ 76 h 175"/>
                <a:gd name="T40" fmla="*/ 76 w 129"/>
                <a:gd name="T41" fmla="*/ 67 h 175"/>
                <a:gd name="T42" fmla="*/ 83 w 129"/>
                <a:gd name="T43" fmla="*/ 74 h 175"/>
                <a:gd name="T44" fmla="*/ 88 w 129"/>
                <a:gd name="T45" fmla="*/ 82 h 175"/>
                <a:gd name="T46" fmla="*/ 75 w 129"/>
                <a:gd name="T47" fmla="*/ 77 h 175"/>
                <a:gd name="T48" fmla="*/ 78 w 129"/>
                <a:gd name="T49" fmla="*/ 84 h 175"/>
                <a:gd name="T50" fmla="*/ 69 w 129"/>
                <a:gd name="T51" fmla="*/ 81 h 175"/>
                <a:gd name="T52" fmla="*/ 78 w 129"/>
                <a:gd name="T53" fmla="*/ 98 h 175"/>
                <a:gd name="T54" fmla="*/ 66 w 129"/>
                <a:gd name="T55" fmla="*/ 88 h 175"/>
                <a:gd name="T56" fmla="*/ 77 w 129"/>
                <a:gd name="T57" fmla="*/ 99 h 175"/>
                <a:gd name="T58" fmla="*/ 74 w 129"/>
                <a:gd name="T59" fmla="*/ 103 h 175"/>
                <a:gd name="T60" fmla="*/ 58 w 129"/>
                <a:gd name="T61" fmla="*/ 95 h 175"/>
                <a:gd name="T62" fmla="*/ 71 w 129"/>
                <a:gd name="T63" fmla="*/ 109 h 175"/>
                <a:gd name="T64" fmla="*/ 58 w 129"/>
                <a:gd name="T65" fmla="*/ 101 h 175"/>
                <a:gd name="T66" fmla="*/ 70 w 129"/>
                <a:gd name="T67" fmla="*/ 111 h 175"/>
                <a:gd name="T68" fmla="*/ 53 w 129"/>
                <a:gd name="T69" fmla="*/ 107 h 175"/>
                <a:gd name="T70" fmla="*/ 65 w 129"/>
                <a:gd name="T71" fmla="*/ 118 h 175"/>
                <a:gd name="T72" fmla="*/ 63 w 129"/>
                <a:gd name="T73" fmla="*/ 121 h 175"/>
                <a:gd name="T74" fmla="*/ 49 w 129"/>
                <a:gd name="T75" fmla="*/ 115 h 175"/>
                <a:gd name="T76" fmla="*/ 58 w 129"/>
                <a:gd name="T77" fmla="*/ 129 h 175"/>
                <a:gd name="T78" fmla="*/ 46 w 129"/>
                <a:gd name="T79" fmla="*/ 120 h 175"/>
                <a:gd name="T80" fmla="*/ 57 w 129"/>
                <a:gd name="T81" fmla="*/ 130 h 175"/>
                <a:gd name="T82" fmla="*/ 54 w 129"/>
                <a:gd name="T83" fmla="*/ 135 h 175"/>
                <a:gd name="T84" fmla="*/ 38 w 129"/>
                <a:gd name="T85" fmla="*/ 127 h 175"/>
                <a:gd name="T86" fmla="*/ 37 w 129"/>
                <a:gd name="T87" fmla="*/ 135 h 175"/>
                <a:gd name="T88" fmla="*/ 48 w 129"/>
                <a:gd name="T89" fmla="*/ 144 h 175"/>
                <a:gd name="T90" fmla="*/ 32 w 129"/>
                <a:gd name="T91" fmla="*/ 142 h 175"/>
                <a:gd name="T92" fmla="*/ 43 w 129"/>
                <a:gd name="T93" fmla="*/ 152 h 175"/>
                <a:gd name="T94" fmla="*/ 28 w 129"/>
                <a:gd name="T95" fmla="*/ 150 h 175"/>
                <a:gd name="T96" fmla="*/ 35 w 129"/>
                <a:gd name="T97" fmla="*/ 164 h 175"/>
                <a:gd name="T98" fmla="*/ 21 w 129"/>
                <a:gd name="T99" fmla="*/ 160 h 175"/>
                <a:gd name="T100" fmla="*/ 99 w 129"/>
                <a:gd name="T101" fmla="*/ 0 h 175"/>
                <a:gd name="T102" fmla="*/ 50 w 129"/>
                <a:gd name="T103" fmla="*/ 77 h 175"/>
                <a:gd name="T104" fmla="*/ 0 w 129"/>
                <a:gd name="T105" fmla="*/ 157 h 175"/>
                <a:gd name="T106" fmla="*/ 31 w 129"/>
                <a:gd name="T107" fmla="*/ 175 h 175"/>
                <a:gd name="T108" fmla="*/ 33 w 129"/>
                <a:gd name="T109" fmla="*/ 174 h 175"/>
                <a:gd name="T110" fmla="*/ 112 w 129"/>
                <a:gd name="T111" fmla="*/ 48 h 175"/>
                <a:gd name="T112" fmla="*/ 128 w 129"/>
                <a:gd name="T113" fmla="*/ 19 h 175"/>
                <a:gd name="T114" fmla="*/ 100 w 129"/>
                <a:gd name="T11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75">
                  <a:moveTo>
                    <a:pt x="31" y="173"/>
                  </a:moveTo>
                  <a:cubicBezTo>
                    <a:pt x="22" y="167"/>
                    <a:pt x="12" y="162"/>
                    <a:pt x="3" y="156"/>
                  </a:cubicBezTo>
                  <a:cubicBezTo>
                    <a:pt x="11" y="144"/>
                    <a:pt x="18" y="131"/>
                    <a:pt x="26" y="118"/>
                  </a:cubicBezTo>
                  <a:cubicBezTo>
                    <a:pt x="34" y="105"/>
                    <a:pt x="43" y="93"/>
                    <a:pt x="51" y="80"/>
                  </a:cubicBezTo>
                  <a:cubicBezTo>
                    <a:pt x="60" y="68"/>
                    <a:pt x="67" y="54"/>
                    <a:pt x="75" y="41"/>
                  </a:cubicBezTo>
                  <a:cubicBezTo>
                    <a:pt x="83" y="28"/>
                    <a:pt x="91" y="15"/>
                    <a:pt x="99" y="2"/>
                  </a:cubicBezTo>
                  <a:cubicBezTo>
                    <a:pt x="108" y="8"/>
                    <a:pt x="116" y="15"/>
                    <a:pt x="125" y="20"/>
                  </a:cubicBezTo>
                  <a:cubicBezTo>
                    <a:pt x="125" y="21"/>
                    <a:pt x="124" y="22"/>
                    <a:pt x="124" y="23"/>
                  </a:cubicBezTo>
                  <a:cubicBezTo>
                    <a:pt x="124" y="23"/>
                    <a:pt x="124" y="23"/>
                    <a:pt x="124" y="23"/>
                  </a:cubicBezTo>
                  <a:cubicBezTo>
                    <a:pt x="120" y="21"/>
                    <a:pt x="117" y="18"/>
                    <a:pt x="113" y="17"/>
                  </a:cubicBezTo>
                  <a:cubicBezTo>
                    <a:pt x="113" y="17"/>
                    <a:pt x="113" y="17"/>
                    <a:pt x="113" y="17"/>
                  </a:cubicBezTo>
                  <a:cubicBezTo>
                    <a:pt x="112" y="17"/>
                    <a:pt x="111" y="18"/>
                    <a:pt x="113" y="19"/>
                  </a:cubicBezTo>
                  <a:cubicBezTo>
                    <a:pt x="116" y="21"/>
                    <a:pt x="119" y="23"/>
                    <a:pt x="122" y="25"/>
                  </a:cubicBezTo>
                  <a:cubicBezTo>
                    <a:pt x="123" y="25"/>
                    <a:pt x="123" y="25"/>
                    <a:pt x="123" y="25"/>
                  </a:cubicBezTo>
                  <a:cubicBezTo>
                    <a:pt x="122" y="26"/>
                    <a:pt x="122" y="26"/>
                    <a:pt x="122" y="27"/>
                  </a:cubicBezTo>
                  <a:cubicBezTo>
                    <a:pt x="121" y="28"/>
                    <a:pt x="121" y="28"/>
                    <a:pt x="121" y="29"/>
                  </a:cubicBezTo>
                  <a:cubicBezTo>
                    <a:pt x="120" y="29"/>
                    <a:pt x="120" y="29"/>
                    <a:pt x="120" y="29"/>
                  </a:cubicBezTo>
                  <a:cubicBezTo>
                    <a:pt x="116" y="26"/>
                    <a:pt x="111" y="23"/>
                    <a:pt x="106" y="21"/>
                  </a:cubicBezTo>
                  <a:cubicBezTo>
                    <a:pt x="106" y="21"/>
                    <a:pt x="106" y="21"/>
                    <a:pt x="106" y="21"/>
                  </a:cubicBezTo>
                  <a:cubicBezTo>
                    <a:pt x="105" y="21"/>
                    <a:pt x="104" y="23"/>
                    <a:pt x="106" y="23"/>
                  </a:cubicBezTo>
                  <a:cubicBezTo>
                    <a:pt x="110" y="25"/>
                    <a:pt x="115" y="28"/>
                    <a:pt x="119" y="31"/>
                  </a:cubicBezTo>
                  <a:cubicBezTo>
                    <a:pt x="120" y="31"/>
                    <a:pt x="120" y="31"/>
                    <a:pt x="120" y="31"/>
                  </a:cubicBezTo>
                  <a:cubicBezTo>
                    <a:pt x="119" y="32"/>
                    <a:pt x="118" y="34"/>
                    <a:pt x="117" y="36"/>
                  </a:cubicBezTo>
                  <a:cubicBezTo>
                    <a:pt x="113" y="33"/>
                    <a:pt x="110" y="29"/>
                    <a:pt x="106" y="28"/>
                  </a:cubicBezTo>
                  <a:cubicBezTo>
                    <a:pt x="106" y="28"/>
                    <a:pt x="106" y="28"/>
                    <a:pt x="105" y="28"/>
                  </a:cubicBezTo>
                  <a:cubicBezTo>
                    <a:pt x="104" y="28"/>
                    <a:pt x="104" y="30"/>
                    <a:pt x="105" y="30"/>
                  </a:cubicBezTo>
                  <a:cubicBezTo>
                    <a:pt x="109" y="31"/>
                    <a:pt x="112" y="35"/>
                    <a:pt x="116" y="38"/>
                  </a:cubicBezTo>
                  <a:cubicBezTo>
                    <a:pt x="115" y="39"/>
                    <a:pt x="114" y="40"/>
                    <a:pt x="113" y="41"/>
                  </a:cubicBezTo>
                  <a:cubicBezTo>
                    <a:pt x="113" y="42"/>
                    <a:pt x="113" y="42"/>
                    <a:pt x="113" y="42"/>
                  </a:cubicBezTo>
                  <a:cubicBezTo>
                    <a:pt x="109" y="38"/>
                    <a:pt x="104" y="36"/>
                    <a:pt x="99" y="33"/>
                  </a:cubicBezTo>
                  <a:cubicBezTo>
                    <a:pt x="99" y="33"/>
                    <a:pt x="98" y="33"/>
                    <a:pt x="98" y="33"/>
                  </a:cubicBezTo>
                  <a:cubicBezTo>
                    <a:pt x="97" y="33"/>
                    <a:pt x="96" y="35"/>
                    <a:pt x="98" y="35"/>
                  </a:cubicBezTo>
                  <a:cubicBezTo>
                    <a:pt x="102" y="38"/>
                    <a:pt x="108" y="40"/>
                    <a:pt x="111" y="45"/>
                  </a:cubicBezTo>
                  <a:cubicBezTo>
                    <a:pt x="110" y="47"/>
                    <a:pt x="108" y="50"/>
                    <a:pt x="106" y="53"/>
                  </a:cubicBezTo>
                  <a:cubicBezTo>
                    <a:pt x="106" y="52"/>
                    <a:pt x="106" y="52"/>
                    <a:pt x="106" y="52"/>
                  </a:cubicBezTo>
                  <a:cubicBezTo>
                    <a:pt x="101" y="49"/>
                    <a:pt x="97" y="46"/>
                    <a:pt x="93" y="43"/>
                  </a:cubicBezTo>
                  <a:cubicBezTo>
                    <a:pt x="92" y="43"/>
                    <a:pt x="92" y="43"/>
                    <a:pt x="92" y="43"/>
                  </a:cubicBezTo>
                  <a:cubicBezTo>
                    <a:pt x="91" y="43"/>
                    <a:pt x="90" y="45"/>
                    <a:pt x="91" y="45"/>
                  </a:cubicBezTo>
                  <a:cubicBezTo>
                    <a:pt x="96" y="48"/>
                    <a:pt x="100" y="51"/>
                    <a:pt x="105" y="54"/>
                  </a:cubicBezTo>
                  <a:cubicBezTo>
                    <a:pt x="106" y="54"/>
                    <a:pt x="106" y="54"/>
                    <a:pt x="106" y="54"/>
                  </a:cubicBezTo>
                  <a:cubicBezTo>
                    <a:pt x="104" y="56"/>
                    <a:pt x="103" y="57"/>
                    <a:pt x="102" y="59"/>
                  </a:cubicBezTo>
                  <a:cubicBezTo>
                    <a:pt x="102" y="59"/>
                    <a:pt x="102" y="59"/>
                    <a:pt x="102" y="59"/>
                  </a:cubicBezTo>
                  <a:cubicBezTo>
                    <a:pt x="98" y="57"/>
                    <a:pt x="95" y="54"/>
                    <a:pt x="91" y="52"/>
                  </a:cubicBezTo>
                  <a:cubicBezTo>
                    <a:pt x="91" y="52"/>
                    <a:pt x="91" y="52"/>
                    <a:pt x="91" y="52"/>
                  </a:cubicBezTo>
                  <a:cubicBezTo>
                    <a:pt x="90" y="52"/>
                    <a:pt x="89" y="54"/>
                    <a:pt x="91" y="55"/>
                  </a:cubicBezTo>
                  <a:cubicBezTo>
                    <a:pt x="94" y="56"/>
                    <a:pt x="97" y="59"/>
                    <a:pt x="101" y="61"/>
                  </a:cubicBezTo>
                  <a:cubicBezTo>
                    <a:pt x="101" y="61"/>
                    <a:pt x="101" y="61"/>
                    <a:pt x="101" y="61"/>
                  </a:cubicBezTo>
                  <a:cubicBezTo>
                    <a:pt x="100" y="62"/>
                    <a:pt x="100" y="63"/>
                    <a:pt x="99" y="64"/>
                  </a:cubicBezTo>
                  <a:cubicBezTo>
                    <a:pt x="99" y="64"/>
                    <a:pt x="99" y="64"/>
                    <a:pt x="99" y="64"/>
                  </a:cubicBezTo>
                  <a:cubicBezTo>
                    <a:pt x="94" y="61"/>
                    <a:pt x="89" y="57"/>
                    <a:pt x="84" y="55"/>
                  </a:cubicBezTo>
                  <a:cubicBezTo>
                    <a:pt x="84" y="55"/>
                    <a:pt x="83" y="55"/>
                    <a:pt x="83" y="55"/>
                  </a:cubicBezTo>
                  <a:cubicBezTo>
                    <a:pt x="82" y="55"/>
                    <a:pt x="82" y="57"/>
                    <a:pt x="83" y="57"/>
                  </a:cubicBezTo>
                  <a:cubicBezTo>
                    <a:pt x="88" y="60"/>
                    <a:pt x="93" y="63"/>
                    <a:pt x="98" y="66"/>
                  </a:cubicBezTo>
                  <a:cubicBezTo>
                    <a:pt x="98" y="66"/>
                    <a:pt x="98" y="66"/>
                    <a:pt x="98" y="66"/>
                  </a:cubicBezTo>
                  <a:cubicBezTo>
                    <a:pt x="97" y="68"/>
                    <a:pt x="96" y="70"/>
                    <a:pt x="94" y="72"/>
                  </a:cubicBezTo>
                  <a:cubicBezTo>
                    <a:pt x="90" y="69"/>
                    <a:pt x="87" y="65"/>
                    <a:pt x="82" y="63"/>
                  </a:cubicBezTo>
                  <a:cubicBezTo>
                    <a:pt x="82" y="63"/>
                    <a:pt x="81" y="63"/>
                    <a:pt x="81" y="63"/>
                  </a:cubicBezTo>
                  <a:cubicBezTo>
                    <a:pt x="80" y="63"/>
                    <a:pt x="80" y="65"/>
                    <a:pt x="81" y="66"/>
                  </a:cubicBezTo>
                  <a:cubicBezTo>
                    <a:pt x="86" y="68"/>
                    <a:pt x="89" y="71"/>
                    <a:pt x="93" y="74"/>
                  </a:cubicBezTo>
                  <a:cubicBezTo>
                    <a:pt x="93" y="75"/>
                    <a:pt x="92" y="75"/>
                    <a:pt x="92" y="76"/>
                  </a:cubicBezTo>
                  <a:cubicBezTo>
                    <a:pt x="91" y="76"/>
                    <a:pt x="91" y="76"/>
                    <a:pt x="91" y="76"/>
                  </a:cubicBezTo>
                  <a:cubicBezTo>
                    <a:pt x="88" y="75"/>
                    <a:pt x="86" y="73"/>
                    <a:pt x="84" y="72"/>
                  </a:cubicBezTo>
                  <a:cubicBezTo>
                    <a:pt x="82" y="70"/>
                    <a:pt x="79" y="69"/>
                    <a:pt x="76" y="67"/>
                  </a:cubicBezTo>
                  <a:cubicBezTo>
                    <a:pt x="76" y="67"/>
                    <a:pt x="76" y="67"/>
                    <a:pt x="75" y="67"/>
                  </a:cubicBezTo>
                  <a:cubicBezTo>
                    <a:pt x="74" y="67"/>
                    <a:pt x="74" y="68"/>
                    <a:pt x="75" y="69"/>
                  </a:cubicBezTo>
                  <a:cubicBezTo>
                    <a:pt x="77" y="71"/>
                    <a:pt x="80" y="72"/>
                    <a:pt x="83" y="74"/>
                  </a:cubicBezTo>
                  <a:cubicBezTo>
                    <a:pt x="85" y="75"/>
                    <a:pt x="87" y="77"/>
                    <a:pt x="90" y="78"/>
                  </a:cubicBezTo>
                  <a:cubicBezTo>
                    <a:pt x="90" y="78"/>
                    <a:pt x="90" y="78"/>
                    <a:pt x="90" y="78"/>
                  </a:cubicBezTo>
                  <a:cubicBezTo>
                    <a:pt x="90" y="79"/>
                    <a:pt x="89" y="81"/>
                    <a:pt x="88" y="82"/>
                  </a:cubicBezTo>
                  <a:cubicBezTo>
                    <a:pt x="84" y="80"/>
                    <a:pt x="80" y="77"/>
                    <a:pt x="76" y="75"/>
                  </a:cubicBezTo>
                  <a:cubicBezTo>
                    <a:pt x="76" y="75"/>
                    <a:pt x="76" y="75"/>
                    <a:pt x="76" y="75"/>
                  </a:cubicBezTo>
                  <a:cubicBezTo>
                    <a:pt x="75" y="75"/>
                    <a:pt x="74" y="76"/>
                    <a:pt x="75" y="77"/>
                  </a:cubicBezTo>
                  <a:cubicBezTo>
                    <a:pt x="79" y="79"/>
                    <a:pt x="82" y="82"/>
                    <a:pt x="86" y="85"/>
                  </a:cubicBezTo>
                  <a:cubicBezTo>
                    <a:pt x="85" y="86"/>
                    <a:pt x="85" y="87"/>
                    <a:pt x="84" y="88"/>
                  </a:cubicBezTo>
                  <a:cubicBezTo>
                    <a:pt x="82" y="87"/>
                    <a:pt x="80" y="85"/>
                    <a:pt x="78" y="84"/>
                  </a:cubicBezTo>
                  <a:cubicBezTo>
                    <a:pt x="76" y="82"/>
                    <a:pt x="73" y="81"/>
                    <a:pt x="70" y="79"/>
                  </a:cubicBezTo>
                  <a:cubicBezTo>
                    <a:pt x="70" y="79"/>
                    <a:pt x="70" y="79"/>
                    <a:pt x="70" y="79"/>
                  </a:cubicBezTo>
                  <a:cubicBezTo>
                    <a:pt x="69" y="79"/>
                    <a:pt x="68" y="81"/>
                    <a:pt x="69" y="81"/>
                  </a:cubicBezTo>
                  <a:cubicBezTo>
                    <a:pt x="71" y="83"/>
                    <a:pt x="73" y="84"/>
                    <a:pt x="76" y="85"/>
                  </a:cubicBezTo>
                  <a:cubicBezTo>
                    <a:pt x="78" y="87"/>
                    <a:pt x="80" y="89"/>
                    <a:pt x="83" y="90"/>
                  </a:cubicBezTo>
                  <a:cubicBezTo>
                    <a:pt x="81" y="93"/>
                    <a:pt x="80" y="95"/>
                    <a:pt x="78" y="98"/>
                  </a:cubicBezTo>
                  <a:cubicBezTo>
                    <a:pt x="78" y="97"/>
                    <a:pt x="78" y="97"/>
                    <a:pt x="77" y="97"/>
                  </a:cubicBezTo>
                  <a:cubicBezTo>
                    <a:pt x="74" y="94"/>
                    <a:pt x="70" y="91"/>
                    <a:pt x="67" y="88"/>
                  </a:cubicBezTo>
                  <a:cubicBezTo>
                    <a:pt x="67" y="88"/>
                    <a:pt x="66" y="88"/>
                    <a:pt x="66" y="88"/>
                  </a:cubicBezTo>
                  <a:cubicBezTo>
                    <a:pt x="65" y="88"/>
                    <a:pt x="64" y="89"/>
                    <a:pt x="65" y="90"/>
                  </a:cubicBezTo>
                  <a:cubicBezTo>
                    <a:pt x="69" y="93"/>
                    <a:pt x="72" y="96"/>
                    <a:pt x="76" y="99"/>
                  </a:cubicBezTo>
                  <a:cubicBezTo>
                    <a:pt x="76" y="99"/>
                    <a:pt x="77" y="99"/>
                    <a:pt x="77" y="99"/>
                  </a:cubicBezTo>
                  <a:cubicBezTo>
                    <a:pt x="77" y="99"/>
                    <a:pt x="77" y="99"/>
                    <a:pt x="77" y="99"/>
                  </a:cubicBezTo>
                  <a:cubicBezTo>
                    <a:pt x="76" y="100"/>
                    <a:pt x="75" y="102"/>
                    <a:pt x="74" y="103"/>
                  </a:cubicBezTo>
                  <a:cubicBezTo>
                    <a:pt x="74" y="103"/>
                    <a:pt x="74" y="103"/>
                    <a:pt x="74" y="103"/>
                  </a:cubicBezTo>
                  <a:cubicBezTo>
                    <a:pt x="69" y="100"/>
                    <a:pt x="64" y="97"/>
                    <a:pt x="60" y="93"/>
                  </a:cubicBezTo>
                  <a:cubicBezTo>
                    <a:pt x="60" y="93"/>
                    <a:pt x="59" y="92"/>
                    <a:pt x="59" y="92"/>
                  </a:cubicBezTo>
                  <a:cubicBezTo>
                    <a:pt x="58" y="92"/>
                    <a:pt x="57" y="94"/>
                    <a:pt x="58" y="95"/>
                  </a:cubicBezTo>
                  <a:cubicBezTo>
                    <a:pt x="63" y="99"/>
                    <a:pt x="68" y="102"/>
                    <a:pt x="73" y="105"/>
                  </a:cubicBezTo>
                  <a:cubicBezTo>
                    <a:pt x="73" y="105"/>
                    <a:pt x="73" y="105"/>
                    <a:pt x="73" y="105"/>
                  </a:cubicBezTo>
                  <a:cubicBezTo>
                    <a:pt x="73" y="106"/>
                    <a:pt x="72" y="107"/>
                    <a:pt x="71" y="109"/>
                  </a:cubicBezTo>
                  <a:cubicBezTo>
                    <a:pt x="71" y="109"/>
                    <a:pt x="71" y="109"/>
                    <a:pt x="71" y="109"/>
                  </a:cubicBezTo>
                  <a:cubicBezTo>
                    <a:pt x="67" y="106"/>
                    <a:pt x="63" y="103"/>
                    <a:pt x="58" y="101"/>
                  </a:cubicBezTo>
                  <a:cubicBezTo>
                    <a:pt x="58" y="101"/>
                    <a:pt x="58" y="101"/>
                    <a:pt x="58" y="101"/>
                  </a:cubicBezTo>
                  <a:cubicBezTo>
                    <a:pt x="57" y="101"/>
                    <a:pt x="56" y="103"/>
                    <a:pt x="58" y="103"/>
                  </a:cubicBezTo>
                  <a:cubicBezTo>
                    <a:pt x="62" y="105"/>
                    <a:pt x="66" y="108"/>
                    <a:pt x="70" y="111"/>
                  </a:cubicBezTo>
                  <a:cubicBezTo>
                    <a:pt x="70" y="111"/>
                    <a:pt x="70" y="111"/>
                    <a:pt x="70" y="111"/>
                  </a:cubicBezTo>
                  <a:cubicBezTo>
                    <a:pt x="69" y="112"/>
                    <a:pt x="67" y="114"/>
                    <a:pt x="66" y="116"/>
                  </a:cubicBezTo>
                  <a:cubicBezTo>
                    <a:pt x="66" y="116"/>
                    <a:pt x="66" y="116"/>
                    <a:pt x="66" y="116"/>
                  </a:cubicBezTo>
                  <a:cubicBezTo>
                    <a:pt x="61" y="113"/>
                    <a:pt x="57" y="110"/>
                    <a:pt x="53" y="107"/>
                  </a:cubicBezTo>
                  <a:cubicBezTo>
                    <a:pt x="53" y="106"/>
                    <a:pt x="53" y="106"/>
                    <a:pt x="53" y="106"/>
                  </a:cubicBezTo>
                  <a:cubicBezTo>
                    <a:pt x="52" y="106"/>
                    <a:pt x="51" y="107"/>
                    <a:pt x="52" y="108"/>
                  </a:cubicBezTo>
                  <a:cubicBezTo>
                    <a:pt x="56" y="112"/>
                    <a:pt x="60" y="115"/>
                    <a:pt x="65" y="118"/>
                  </a:cubicBezTo>
                  <a:cubicBezTo>
                    <a:pt x="65" y="118"/>
                    <a:pt x="65" y="118"/>
                    <a:pt x="65" y="118"/>
                  </a:cubicBezTo>
                  <a:cubicBezTo>
                    <a:pt x="64" y="119"/>
                    <a:pt x="64" y="120"/>
                    <a:pt x="63" y="121"/>
                  </a:cubicBezTo>
                  <a:cubicBezTo>
                    <a:pt x="63" y="121"/>
                    <a:pt x="63" y="121"/>
                    <a:pt x="63" y="121"/>
                  </a:cubicBezTo>
                  <a:cubicBezTo>
                    <a:pt x="59" y="118"/>
                    <a:pt x="55" y="116"/>
                    <a:pt x="51" y="113"/>
                  </a:cubicBezTo>
                  <a:cubicBezTo>
                    <a:pt x="51" y="113"/>
                    <a:pt x="50" y="113"/>
                    <a:pt x="50" y="113"/>
                  </a:cubicBezTo>
                  <a:cubicBezTo>
                    <a:pt x="49" y="113"/>
                    <a:pt x="48" y="114"/>
                    <a:pt x="49" y="115"/>
                  </a:cubicBezTo>
                  <a:cubicBezTo>
                    <a:pt x="53" y="118"/>
                    <a:pt x="57" y="120"/>
                    <a:pt x="61" y="123"/>
                  </a:cubicBezTo>
                  <a:cubicBezTo>
                    <a:pt x="62" y="123"/>
                    <a:pt x="62" y="123"/>
                    <a:pt x="62" y="123"/>
                  </a:cubicBezTo>
                  <a:cubicBezTo>
                    <a:pt x="61" y="125"/>
                    <a:pt x="59" y="127"/>
                    <a:pt x="58" y="129"/>
                  </a:cubicBezTo>
                  <a:cubicBezTo>
                    <a:pt x="58" y="128"/>
                    <a:pt x="58" y="128"/>
                    <a:pt x="58" y="128"/>
                  </a:cubicBezTo>
                  <a:cubicBezTo>
                    <a:pt x="54" y="125"/>
                    <a:pt x="50" y="123"/>
                    <a:pt x="46" y="120"/>
                  </a:cubicBezTo>
                  <a:cubicBezTo>
                    <a:pt x="46" y="120"/>
                    <a:pt x="46" y="120"/>
                    <a:pt x="46" y="120"/>
                  </a:cubicBezTo>
                  <a:cubicBezTo>
                    <a:pt x="45" y="120"/>
                    <a:pt x="44" y="122"/>
                    <a:pt x="45" y="122"/>
                  </a:cubicBezTo>
                  <a:cubicBezTo>
                    <a:pt x="49" y="125"/>
                    <a:pt x="53" y="127"/>
                    <a:pt x="56" y="130"/>
                  </a:cubicBezTo>
                  <a:cubicBezTo>
                    <a:pt x="56" y="130"/>
                    <a:pt x="57" y="130"/>
                    <a:pt x="57" y="130"/>
                  </a:cubicBezTo>
                  <a:cubicBezTo>
                    <a:pt x="57" y="130"/>
                    <a:pt x="57" y="130"/>
                    <a:pt x="57" y="130"/>
                  </a:cubicBezTo>
                  <a:cubicBezTo>
                    <a:pt x="57" y="131"/>
                    <a:pt x="56" y="132"/>
                    <a:pt x="55" y="134"/>
                  </a:cubicBezTo>
                  <a:cubicBezTo>
                    <a:pt x="55" y="134"/>
                    <a:pt x="54" y="135"/>
                    <a:pt x="54" y="135"/>
                  </a:cubicBezTo>
                  <a:cubicBezTo>
                    <a:pt x="49" y="132"/>
                    <a:pt x="45" y="128"/>
                    <a:pt x="39" y="125"/>
                  </a:cubicBezTo>
                  <a:cubicBezTo>
                    <a:pt x="39" y="125"/>
                    <a:pt x="39" y="125"/>
                    <a:pt x="39" y="125"/>
                  </a:cubicBezTo>
                  <a:cubicBezTo>
                    <a:pt x="38" y="125"/>
                    <a:pt x="37" y="126"/>
                    <a:pt x="38" y="127"/>
                  </a:cubicBezTo>
                  <a:cubicBezTo>
                    <a:pt x="43" y="130"/>
                    <a:pt x="48" y="134"/>
                    <a:pt x="53" y="137"/>
                  </a:cubicBezTo>
                  <a:cubicBezTo>
                    <a:pt x="52" y="139"/>
                    <a:pt x="50" y="141"/>
                    <a:pt x="49" y="142"/>
                  </a:cubicBezTo>
                  <a:cubicBezTo>
                    <a:pt x="45" y="140"/>
                    <a:pt x="42" y="136"/>
                    <a:pt x="37" y="135"/>
                  </a:cubicBezTo>
                  <a:cubicBezTo>
                    <a:pt x="37" y="134"/>
                    <a:pt x="37" y="134"/>
                    <a:pt x="36" y="134"/>
                  </a:cubicBezTo>
                  <a:cubicBezTo>
                    <a:pt x="35" y="134"/>
                    <a:pt x="35" y="136"/>
                    <a:pt x="36" y="137"/>
                  </a:cubicBezTo>
                  <a:cubicBezTo>
                    <a:pt x="41" y="138"/>
                    <a:pt x="44" y="142"/>
                    <a:pt x="48" y="144"/>
                  </a:cubicBezTo>
                  <a:cubicBezTo>
                    <a:pt x="47" y="146"/>
                    <a:pt x="46" y="148"/>
                    <a:pt x="44" y="150"/>
                  </a:cubicBezTo>
                  <a:cubicBezTo>
                    <a:pt x="44" y="150"/>
                    <a:pt x="44" y="150"/>
                    <a:pt x="44" y="150"/>
                  </a:cubicBezTo>
                  <a:cubicBezTo>
                    <a:pt x="40" y="148"/>
                    <a:pt x="36" y="145"/>
                    <a:pt x="32" y="142"/>
                  </a:cubicBezTo>
                  <a:cubicBezTo>
                    <a:pt x="32" y="142"/>
                    <a:pt x="32" y="142"/>
                    <a:pt x="31" y="142"/>
                  </a:cubicBezTo>
                  <a:cubicBezTo>
                    <a:pt x="30" y="142"/>
                    <a:pt x="29" y="143"/>
                    <a:pt x="30" y="144"/>
                  </a:cubicBezTo>
                  <a:cubicBezTo>
                    <a:pt x="34" y="147"/>
                    <a:pt x="38" y="150"/>
                    <a:pt x="43" y="152"/>
                  </a:cubicBezTo>
                  <a:cubicBezTo>
                    <a:pt x="42" y="154"/>
                    <a:pt x="41" y="156"/>
                    <a:pt x="40" y="157"/>
                  </a:cubicBezTo>
                  <a:cubicBezTo>
                    <a:pt x="36" y="155"/>
                    <a:pt x="32" y="153"/>
                    <a:pt x="28" y="150"/>
                  </a:cubicBezTo>
                  <a:cubicBezTo>
                    <a:pt x="28" y="150"/>
                    <a:pt x="28" y="150"/>
                    <a:pt x="28" y="150"/>
                  </a:cubicBezTo>
                  <a:cubicBezTo>
                    <a:pt x="26" y="150"/>
                    <a:pt x="26" y="152"/>
                    <a:pt x="27" y="152"/>
                  </a:cubicBezTo>
                  <a:cubicBezTo>
                    <a:pt x="31" y="155"/>
                    <a:pt x="35" y="157"/>
                    <a:pt x="39" y="159"/>
                  </a:cubicBezTo>
                  <a:cubicBezTo>
                    <a:pt x="38" y="161"/>
                    <a:pt x="36" y="163"/>
                    <a:pt x="35" y="164"/>
                  </a:cubicBezTo>
                  <a:cubicBezTo>
                    <a:pt x="31" y="162"/>
                    <a:pt x="27" y="159"/>
                    <a:pt x="22" y="157"/>
                  </a:cubicBezTo>
                  <a:cubicBezTo>
                    <a:pt x="22" y="157"/>
                    <a:pt x="22" y="157"/>
                    <a:pt x="22" y="157"/>
                  </a:cubicBezTo>
                  <a:cubicBezTo>
                    <a:pt x="20" y="157"/>
                    <a:pt x="20" y="159"/>
                    <a:pt x="21" y="160"/>
                  </a:cubicBezTo>
                  <a:cubicBezTo>
                    <a:pt x="26" y="161"/>
                    <a:pt x="30" y="164"/>
                    <a:pt x="34" y="166"/>
                  </a:cubicBezTo>
                  <a:cubicBezTo>
                    <a:pt x="33" y="168"/>
                    <a:pt x="32" y="170"/>
                    <a:pt x="31" y="173"/>
                  </a:cubicBezTo>
                  <a:moveTo>
                    <a:pt x="99" y="0"/>
                  </a:moveTo>
                  <a:cubicBezTo>
                    <a:pt x="98" y="0"/>
                    <a:pt x="98" y="0"/>
                    <a:pt x="98" y="0"/>
                  </a:cubicBezTo>
                  <a:cubicBezTo>
                    <a:pt x="90" y="13"/>
                    <a:pt x="81" y="26"/>
                    <a:pt x="73" y="39"/>
                  </a:cubicBezTo>
                  <a:cubicBezTo>
                    <a:pt x="66" y="52"/>
                    <a:pt x="59" y="65"/>
                    <a:pt x="50" y="77"/>
                  </a:cubicBezTo>
                  <a:cubicBezTo>
                    <a:pt x="42" y="90"/>
                    <a:pt x="33" y="102"/>
                    <a:pt x="25" y="115"/>
                  </a:cubicBezTo>
                  <a:cubicBezTo>
                    <a:pt x="16" y="129"/>
                    <a:pt x="8" y="143"/>
                    <a:pt x="0" y="156"/>
                  </a:cubicBezTo>
                  <a:cubicBezTo>
                    <a:pt x="0" y="157"/>
                    <a:pt x="0" y="157"/>
                    <a:pt x="0" y="157"/>
                  </a:cubicBezTo>
                  <a:cubicBezTo>
                    <a:pt x="0" y="157"/>
                    <a:pt x="0" y="157"/>
                    <a:pt x="0" y="158"/>
                  </a:cubicBezTo>
                  <a:cubicBezTo>
                    <a:pt x="10" y="163"/>
                    <a:pt x="20" y="169"/>
                    <a:pt x="30" y="175"/>
                  </a:cubicBezTo>
                  <a:cubicBezTo>
                    <a:pt x="30" y="175"/>
                    <a:pt x="31" y="175"/>
                    <a:pt x="31" y="175"/>
                  </a:cubicBezTo>
                  <a:cubicBezTo>
                    <a:pt x="31" y="175"/>
                    <a:pt x="32" y="175"/>
                    <a:pt x="32" y="175"/>
                  </a:cubicBezTo>
                  <a:cubicBezTo>
                    <a:pt x="32" y="175"/>
                    <a:pt x="32" y="175"/>
                    <a:pt x="32" y="175"/>
                  </a:cubicBezTo>
                  <a:cubicBezTo>
                    <a:pt x="32" y="175"/>
                    <a:pt x="32" y="175"/>
                    <a:pt x="33" y="174"/>
                  </a:cubicBezTo>
                  <a:cubicBezTo>
                    <a:pt x="38" y="163"/>
                    <a:pt x="46" y="152"/>
                    <a:pt x="53" y="142"/>
                  </a:cubicBezTo>
                  <a:cubicBezTo>
                    <a:pt x="60" y="130"/>
                    <a:pt x="67" y="119"/>
                    <a:pt x="75" y="107"/>
                  </a:cubicBezTo>
                  <a:cubicBezTo>
                    <a:pt x="87" y="88"/>
                    <a:pt x="100" y="68"/>
                    <a:pt x="112" y="48"/>
                  </a:cubicBezTo>
                  <a:cubicBezTo>
                    <a:pt x="116" y="42"/>
                    <a:pt x="120" y="36"/>
                    <a:pt x="123" y="30"/>
                  </a:cubicBezTo>
                  <a:cubicBezTo>
                    <a:pt x="125" y="27"/>
                    <a:pt x="127" y="24"/>
                    <a:pt x="128" y="21"/>
                  </a:cubicBezTo>
                  <a:cubicBezTo>
                    <a:pt x="128" y="21"/>
                    <a:pt x="129" y="20"/>
                    <a:pt x="128" y="19"/>
                  </a:cubicBezTo>
                  <a:cubicBezTo>
                    <a:pt x="118" y="13"/>
                    <a:pt x="110" y="6"/>
                    <a:pt x="101" y="0"/>
                  </a:cubicBezTo>
                  <a:cubicBezTo>
                    <a:pt x="100" y="0"/>
                    <a:pt x="100" y="0"/>
                    <a:pt x="100" y="0"/>
                  </a:cubicBezTo>
                  <a:cubicBezTo>
                    <a:pt x="100" y="0"/>
                    <a:pt x="100" y="0"/>
                    <a:pt x="100" y="0"/>
                  </a:cubicBezTo>
                  <a:cubicBezTo>
                    <a:pt x="99" y="0"/>
                    <a:pt x="99" y="0"/>
                    <a:pt x="9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9" name="Freeform 38"/>
            <p:cNvSpPr/>
            <p:nvPr/>
          </p:nvSpPr>
          <p:spPr bwMode="auto">
            <a:xfrm>
              <a:off x="5952794" y="3347964"/>
              <a:ext cx="60325" cy="38100"/>
            </a:xfrm>
            <a:custGeom>
              <a:avLst/>
              <a:gdLst>
                <a:gd name="T0" fmla="*/ 1 w 14"/>
                <a:gd name="T1" fmla="*/ 0 h 9"/>
                <a:gd name="T2" fmla="*/ 1 w 14"/>
                <a:gd name="T3" fmla="*/ 2 h 9"/>
                <a:gd name="T4" fmla="*/ 11 w 14"/>
                <a:gd name="T5" fmla="*/ 9 h 9"/>
                <a:gd name="T6" fmla="*/ 12 w 14"/>
                <a:gd name="T7" fmla="*/ 9 h 9"/>
                <a:gd name="T8" fmla="*/ 12 w 14"/>
                <a:gd name="T9" fmla="*/ 7 h 9"/>
                <a:gd name="T10" fmla="*/ 2 w 14"/>
                <a:gd name="T11" fmla="*/ 0 h 9"/>
                <a:gd name="T12" fmla="*/ 1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 y="0"/>
                  </a:moveTo>
                  <a:cubicBezTo>
                    <a:pt x="0" y="0"/>
                    <a:pt x="0" y="1"/>
                    <a:pt x="1" y="2"/>
                  </a:cubicBezTo>
                  <a:cubicBezTo>
                    <a:pt x="4" y="4"/>
                    <a:pt x="8" y="7"/>
                    <a:pt x="11" y="9"/>
                  </a:cubicBezTo>
                  <a:cubicBezTo>
                    <a:pt x="11" y="9"/>
                    <a:pt x="12" y="9"/>
                    <a:pt x="12" y="9"/>
                  </a:cubicBezTo>
                  <a:cubicBezTo>
                    <a:pt x="13" y="9"/>
                    <a:pt x="14" y="8"/>
                    <a:pt x="12" y="7"/>
                  </a:cubicBezTo>
                  <a:cubicBezTo>
                    <a:pt x="9" y="5"/>
                    <a:pt x="6"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0" name="Freeform 39"/>
            <p:cNvSpPr>
              <a:spLocks noEditPoints="1"/>
            </p:cNvSpPr>
            <p:nvPr/>
          </p:nvSpPr>
          <p:spPr bwMode="auto">
            <a:xfrm>
              <a:off x="3112756" y="1781102"/>
              <a:ext cx="1085850" cy="728663"/>
            </a:xfrm>
            <a:custGeom>
              <a:avLst/>
              <a:gdLst>
                <a:gd name="T0" fmla="*/ 220 w 256"/>
                <a:gd name="T1" fmla="*/ 9 h 172"/>
                <a:gd name="T2" fmla="*/ 197 w 256"/>
                <a:gd name="T3" fmla="*/ 74 h 172"/>
                <a:gd name="T4" fmla="*/ 25 w 256"/>
                <a:gd name="T5" fmla="*/ 168 h 172"/>
                <a:gd name="T6" fmla="*/ 9 w 256"/>
                <a:gd name="T7" fmla="*/ 125 h 172"/>
                <a:gd name="T8" fmla="*/ 18 w 256"/>
                <a:gd name="T9" fmla="*/ 141 h 172"/>
                <a:gd name="T10" fmla="*/ 12 w 256"/>
                <a:gd name="T11" fmla="*/ 123 h 172"/>
                <a:gd name="T12" fmla="*/ 17 w 256"/>
                <a:gd name="T13" fmla="*/ 121 h 172"/>
                <a:gd name="T14" fmla="*/ 31 w 256"/>
                <a:gd name="T15" fmla="*/ 138 h 172"/>
                <a:gd name="T16" fmla="*/ 26 w 256"/>
                <a:gd name="T17" fmla="*/ 115 h 172"/>
                <a:gd name="T18" fmla="*/ 37 w 256"/>
                <a:gd name="T19" fmla="*/ 130 h 172"/>
                <a:gd name="T20" fmla="*/ 36 w 256"/>
                <a:gd name="T21" fmla="*/ 109 h 172"/>
                <a:gd name="T22" fmla="*/ 50 w 256"/>
                <a:gd name="T23" fmla="*/ 128 h 172"/>
                <a:gd name="T24" fmla="*/ 51 w 256"/>
                <a:gd name="T25" fmla="*/ 102 h 172"/>
                <a:gd name="T26" fmla="*/ 65 w 256"/>
                <a:gd name="T27" fmla="*/ 120 h 172"/>
                <a:gd name="T28" fmla="*/ 61 w 256"/>
                <a:gd name="T29" fmla="*/ 95 h 172"/>
                <a:gd name="T30" fmla="*/ 71 w 256"/>
                <a:gd name="T31" fmla="*/ 112 h 172"/>
                <a:gd name="T32" fmla="*/ 64 w 256"/>
                <a:gd name="T33" fmla="*/ 94 h 172"/>
                <a:gd name="T34" fmla="*/ 81 w 256"/>
                <a:gd name="T35" fmla="*/ 113 h 172"/>
                <a:gd name="T36" fmla="*/ 71 w 256"/>
                <a:gd name="T37" fmla="*/ 90 h 172"/>
                <a:gd name="T38" fmla="*/ 89 w 256"/>
                <a:gd name="T39" fmla="*/ 104 h 172"/>
                <a:gd name="T40" fmla="*/ 82 w 256"/>
                <a:gd name="T41" fmla="*/ 83 h 172"/>
                <a:gd name="T42" fmla="*/ 92 w 256"/>
                <a:gd name="T43" fmla="*/ 92 h 172"/>
                <a:gd name="T44" fmla="*/ 102 w 256"/>
                <a:gd name="T45" fmla="*/ 102 h 172"/>
                <a:gd name="T46" fmla="*/ 88 w 256"/>
                <a:gd name="T47" fmla="*/ 80 h 172"/>
                <a:gd name="T48" fmla="*/ 105 w 256"/>
                <a:gd name="T49" fmla="*/ 94 h 172"/>
                <a:gd name="T50" fmla="*/ 104 w 256"/>
                <a:gd name="T51" fmla="*/ 72 h 172"/>
                <a:gd name="T52" fmla="*/ 116 w 256"/>
                <a:gd name="T53" fmla="*/ 93 h 172"/>
                <a:gd name="T54" fmla="*/ 107 w 256"/>
                <a:gd name="T55" fmla="*/ 70 h 172"/>
                <a:gd name="T56" fmla="*/ 125 w 256"/>
                <a:gd name="T57" fmla="*/ 83 h 172"/>
                <a:gd name="T58" fmla="*/ 121 w 256"/>
                <a:gd name="T59" fmla="*/ 64 h 172"/>
                <a:gd name="T60" fmla="*/ 126 w 256"/>
                <a:gd name="T61" fmla="*/ 60 h 172"/>
                <a:gd name="T62" fmla="*/ 140 w 256"/>
                <a:gd name="T63" fmla="*/ 81 h 172"/>
                <a:gd name="T64" fmla="*/ 134 w 256"/>
                <a:gd name="T65" fmla="*/ 55 h 172"/>
                <a:gd name="T66" fmla="*/ 145 w 256"/>
                <a:gd name="T67" fmla="*/ 74 h 172"/>
                <a:gd name="T68" fmla="*/ 137 w 256"/>
                <a:gd name="T69" fmla="*/ 54 h 172"/>
                <a:gd name="T70" fmla="*/ 154 w 256"/>
                <a:gd name="T71" fmla="*/ 70 h 172"/>
                <a:gd name="T72" fmla="*/ 148 w 256"/>
                <a:gd name="T73" fmla="*/ 48 h 172"/>
                <a:gd name="T74" fmla="*/ 153 w 256"/>
                <a:gd name="T75" fmla="*/ 46 h 172"/>
                <a:gd name="T76" fmla="*/ 165 w 256"/>
                <a:gd name="T77" fmla="*/ 62 h 172"/>
                <a:gd name="T78" fmla="*/ 164 w 256"/>
                <a:gd name="T79" fmla="*/ 39 h 172"/>
                <a:gd name="T80" fmla="*/ 174 w 256"/>
                <a:gd name="T81" fmla="*/ 59 h 172"/>
                <a:gd name="T82" fmla="*/ 166 w 256"/>
                <a:gd name="T83" fmla="*/ 38 h 172"/>
                <a:gd name="T84" fmla="*/ 185 w 256"/>
                <a:gd name="T85" fmla="*/ 57 h 172"/>
                <a:gd name="T86" fmla="*/ 177 w 256"/>
                <a:gd name="T87" fmla="*/ 32 h 172"/>
                <a:gd name="T88" fmla="*/ 196 w 256"/>
                <a:gd name="T89" fmla="*/ 47 h 172"/>
                <a:gd name="T90" fmla="*/ 196 w 256"/>
                <a:gd name="T91" fmla="*/ 22 h 172"/>
                <a:gd name="T92" fmla="*/ 207 w 256"/>
                <a:gd name="T93" fmla="*/ 41 h 172"/>
                <a:gd name="T94" fmla="*/ 206 w 256"/>
                <a:gd name="T95" fmla="*/ 16 h 172"/>
                <a:gd name="T96" fmla="*/ 219 w 256"/>
                <a:gd name="T97" fmla="*/ 31 h 172"/>
                <a:gd name="T98" fmla="*/ 229 w 256"/>
                <a:gd name="T99" fmla="*/ 28 h 172"/>
                <a:gd name="T100" fmla="*/ 227 w 256"/>
                <a:gd name="T101" fmla="*/ 0 h 172"/>
                <a:gd name="T102" fmla="*/ 40 w 256"/>
                <a:gd name="T103" fmla="*/ 103 h 172"/>
                <a:gd name="T104" fmla="*/ 1 w 256"/>
                <a:gd name="T105" fmla="*/ 128 h 172"/>
                <a:gd name="T106" fmla="*/ 25 w 256"/>
                <a:gd name="T107" fmla="*/ 172 h 172"/>
                <a:gd name="T108" fmla="*/ 138 w 256"/>
                <a:gd name="T109" fmla="*/ 108 h 172"/>
                <a:gd name="T110" fmla="*/ 256 w 256"/>
                <a:gd name="T111" fmla="*/ 45 h 172"/>
                <a:gd name="T112" fmla="*/ 229 w 256"/>
                <a:gd name="T11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172">
                  <a:moveTo>
                    <a:pt x="230" y="29"/>
                  </a:moveTo>
                  <a:cubicBezTo>
                    <a:pt x="231" y="29"/>
                    <a:pt x="233" y="27"/>
                    <a:pt x="231" y="26"/>
                  </a:cubicBezTo>
                  <a:cubicBezTo>
                    <a:pt x="226" y="21"/>
                    <a:pt x="224" y="14"/>
                    <a:pt x="220" y="9"/>
                  </a:cubicBezTo>
                  <a:cubicBezTo>
                    <a:pt x="223" y="7"/>
                    <a:pt x="226" y="5"/>
                    <a:pt x="228" y="3"/>
                  </a:cubicBezTo>
                  <a:cubicBezTo>
                    <a:pt x="236" y="17"/>
                    <a:pt x="244" y="30"/>
                    <a:pt x="252" y="43"/>
                  </a:cubicBezTo>
                  <a:cubicBezTo>
                    <a:pt x="233" y="53"/>
                    <a:pt x="215" y="64"/>
                    <a:pt x="197" y="74"/>
                  </a:cubicBezTo>
                  <a:cubicBezTo>
                    <a:pt x="178" y="85"/>
                    <a:pt x="158" y="95"/>
                    <a:pt x="139" y="104"/>
                  </a:cubicBezTo>
                  <a:cubicBezTo>
                    <a:pt x="119" y="114"/>
                    <a:pt x="101" y="126"/>
                    <a:pt x="83" y="137"/>
                  </a:cubicBezTo>
                  <a:cubicBezTo>
                    <a:pt x="64" y="148"/>
                    <a:pt x="44" y="158"/>
                    <a:pt x="25" y="168"/>
                  </a:cubicBezTo>
                  <a:cubicBezTo>
                    <a:pt x="25" y="168"/>
                    <a:pt x="25" y="168"/>
                    <a:pt x="25" y="168"/>
                  </a:cubicBezTo>
                  <a:cubicBezTo>
                    <a:pt x="18" y="155"/>
                    <a:pt x="12" y="141"/>
                    <a:pt x="5" y="128"/>
                  </a:cubicBezTo>
                  <a:cubicBezTo>
                    <a:pt x="6" y="127"/>
                    <a:pt x="7" y="126"/>
                    <a:pt x="9" y="125"/>
                  </a:cubicBezTo>
                  <a:cubicBezTo>
                    <a:pt x="9" y="125"/>
                    <a:pt x="9" y="125"/>
                    <a:pt x="9" y="125"/>
                  </a:cubicBezTo>
                  <a:cubicBezTo>
                    <a:pt x="12" y="130"/>
                    <a:pt x="14" y="136"/>
                    <a:pt x="17" y="141"/>
                  </a:cubicBezTo>
                  <a:cubicBezTo>
                    <a:pt x="18" y="141"/>
                    <a:pt x="18" y="141"/>
                    <a:pt x="18" y="141"/>
                  </a:cubicBezTo>
                  <a:cubicBezTo>
                    <a:pt x="20" y="141"/>
                    <a:pt x="21" y="139"/>
                    <a:pt x="20" y="138"/>
                  </a:cubicBezTo>
                  <a:cubicBezTo>
                    <a:pt x="16" y="134"/>
                    <a:pt x="15" y="128"/>
                    <a:pt x="12" y="124"/>
                  </a:cubicBezTo>
                  <a:cubicBezTo>
                    <a:pt x="12" y="123"/>
                    <a:pt x="12" y="123"/>
                    <a:pt x="12" y="123"/>
                  </a:cubicBezTo>
                  <a:cubicBezTo>
                    <a:pt x="12" y="123"/>
                    <a:pt x="13" y="122"/>
                    <a:pt x="14" y="122"/>
                  </a:cubicBezTo>
                  <a:cubicBezTo>
                    <a:pt x="15" y="121"/>
                    <a:pt x="16" y="121"/>
                    <a:pt x="17" y="120"/>
                  </a:cubicBezTo>
                  <a:cubicBezTo>
                    <a:pt x="17" y="121"/>
                    <a:pt x="17" y="121"/>
                    <a:pt x="17" y="121"/>
                  </a:cubicBezTo>
                  <a:cubicBezTo>
                    <a:pt x="21" y="128"/>
                    <a:pt x="24" y="134"/>
                    <a:pt x="29" y="140"/>
                  </a:cubicBezTo>
                  <a:cubicBezTo>
                    <a:pt x="29" y="141"/>
                    <a:pt x="30" y="141"/>
                    <a:pt x="30" y="141"/>
                  </a:cubicBezTo>
                  <a:cubicBezTo>
                    <a:pt x="31" y="141"/>
                    <a:pt x="33" y="139"/>
                    <a:pt x="31" y="138"/>
                  </a:cubicBezTo>
                  <a:cubicBezTo>
                    <a:pt x="27" y="132"/>
                    <a:pt x="24" y="126"/>
                    <a:pt x="20" y="119"/>
                  </a:cubicBezTo>
                  <a:cubicBezTo>
                    <a:pt x="20" y="119"/>
                    <a:pt x="20" y="119"/>
                    <a:pt x="19" y="119"/>
                  </a:cubicBezTo>
                  <a:cubicBezTo>
                    <a:pt x="22" y="117"/>
                    <a:pt x="24" y="116"/>
                    <a:pt x="26" y="115"/>
                  </a:cubicBezTo>
                  <a:cubicBezTo>
                    <a:pt x="28" y="121"/>
                    <a:pt x="30" y="127"/>
                    <a:pt x="34" y="132"/>
                  </a:cubicBezTo>
                  <a:cubicBezTo>
                    <a:pt x="35" y="132"/>
                    <a:pt x="35" y="132"/>
                    <a:pt x="36" y="132"/>
                  </a:cubicBezTo>
                  <a:cubicBezTo>
                    <a:pt x="37" y="132"/>
                    <a:pt x="38" y="131"/>
                    <a:pt x="37" y="130"/>
                  </a:cubicBezTo>
                  <a:cubicBezTo>
                    <a:pt x="33" y="125"/>
                    <a:pt x="31" y="119"/>
                    <a:pt x="29" y="113"/>
                  </a:cubicBezTo>
                  <a:cubicBezTo>
                    <a:pt x="31" y="112"/>
                    <a:pt x="32" y="111"/>
                    <a:pt x="34" y="110"/>
                  </a:cubicBezTo>
                  <a:cubicBezTo>
                    <a:pt x="35" y="110"/>
                    <a:pt x="35" y="109"/>
                    <a:pt x="36" y="109"/>
                  </a:cubicBezTo>
                  <a:cubicBezTo>
                    <a:pt x="38" y="117"/>
                    <a:pt x="43" y="123"/>
                    <a:pt x="47" y="130"/>
                  </a:cubicBezTo>
                  <a:cubicBezTo>
                    <a:pt x="47" y="130"/>
                    <a:pt x="48" y="131"/>
                    <a:pt x="48" y="131"/>
                  </a:cubicBezTo>
                  <a:cubicBezTo>
                    <a:pt x="50" y="131"/>
                    <a:pt x="51" y="129"/>
                    <a:pt x="50" y="128"/>
                  </a:cubicBezTo>
                  <a:cubicBezTo>
                    <a:pt x="46" y="121"/>
                    <a:pt x="41" y="115"/>
                    <a:pt x="39" y="107"/>
                  </a:cubicBezTo>
                  <a:cubicBezTo>
                    <a:pt x="43" y="105"/>
                    <a:pt x="47" y="103"/>
                    <a:pt x="51" y="101"/>
                  </a:cubicBezTo>
                  <a:cubicBezTo>
                    <a:pt x="51" y="101"/>
                    <a:pt x="51" y="101"/>
                    <a:pt x="51" y="102"/>
                  </a:cubicBezTo>
                  <a:cubicBezTo>
                    <a:pt x="55" y="108"/>
                    <a:pt x="59" y="115"/>
                    <a:pt x="62" y="122"/>
                  </a:cubicBezTo>
                  <a:cubicBezTo>
                    <a:pt x="62" y="122"/>
                    <a:pt x="63" y="123"/>
                    <a:pt x="63" y="123"/>
                  </a:cubicBezTo>
                  <a:cubicBezTo>
                    <a:pt x="64" y="123"/>
                    <a:pt x="65" y="121"/>
                    <a:pt x="65" y="120"/>
                  </a:cubicBezTo>
                  <a:cubicBezTo>
                    <a:pt x="62" y="113"/>
                    <a:pt x="58" y="107"/>
                    <a:pt x="54" y="100"/>
                  </a:cubicBezTo>
                  <a:cubicBezTo>
                    <a:pt x="54" y="100"/>
                    <a:pt x="53" y="100"/>
                    <a:pt x="53" y="99"/>
                  </a:cubicBezTo>
                  <a:cubicBezTo>
                    <a:pt x="55" y="98"/>
                    <a:pt x="58" y="97"/>
                    <a:pt x="61" y="95"/>
                  </a:cubicBezTo>
                  <a:cubicBezTo>
                    <a:pt x="61" y="95"/>
                    <a:pt x="61" y="95"/>
                    <a:pt x="61" y="95"/>
                  </a:cubicBezTo>
                  <a:cubicBezTo>
                    <a:pt x="64" y="101"/>
                    <a:pt x="66" y="107"/>
                    <a:pt x="69" y="111"/>
                  </a:cubicBezTo>
                  <a:cubicBezTo>
                    <a:pt x="70" y="112"/>
                    <a:pt x="70" y="112"/>
                    <a:pt x="71" y="112"/>
                  </a:cubicBezTo>
                  <a:cubicBezTo>
                    <a:pt x="72" y="112"/>
                    <a:pt x="73" y="110"/>
                    <a:pt x="72" y="109"/>
                  </a:cubicBezTo>
                  <a:cubicBezTo>
                    <a:pt x="68" y="104"/>
                    <a:pt x="67" y="99"/>
                    <a:pt x="64" y="94"/>
                  </a:cubicBezTo>
                  <a:cubicBezTo>
                    <a:pt x="64" y="94"/>
                    <a:pt x="64" y="94"/>
                    <a:pt x="64" y="94"/>
                  </a:cubicBezTo>
                  <a:cubicBezTo>
                    <a:pt x="65" y="93"/>
                    <a:pt x="66" y="92"/>
                    <a:pt x="68" y="91"/>
                  </a:cubicBezTo>
                  <a:cubicBezTo>
                    <a:pt x="68" y="92"/>
                    <a:pt x="68" y="92"/>
                    <a:pt x="68" y="92"/>
                  </a:cubicBezTo>
                  <a:cubicBezTo>
                    <a:pt x="72" y="99"/>
                    <a:pt x="76" y="107"/>
                    <a:pt x="81" y="113"/>
                  </a:cubicBezTo>
                  <a:cubicBezTo>
                    <a:pt x="81" y="114"/>
                    <a:pt x="82" y="114"/>
                    <a:pt x="82" y="114"/>
                  </a:cubicBezTo>
                  <a:cubicBezTo>
                    <a:pt x="83" y="114"/>
                    <a:pt x="85" y="112"/>
                    <a:pt x="83" y="111"/>
                  </a:cubicBezTo>
                  <a:cubicBezTo>
                    <a:pt x="78" y="105"/>
                    <a:pt x="75" y="97"/>
                    <a:pt x="71" y="90"/>
                  </a:cubicBezTo>
                  <a:cubicBezTo>
                    <a:pt x="71" y="90"/>
                    <a:pt x="71" y="90"/>
                    <a:pt x="71" y="90"/>
                  </a:cubicBezTo>
                  <a:cubicBezTo>
                    <a:pt x="73" y="88"/>
                    <a:pt x="76" y="86"/>
                    <a:pt x="79" y="85"/>
                  </a:cubicBezTo>
                  <a:cubicBezTo>
                    <a:pt x="82" y="91"/>
                    <a:pt x="84" y="98"/>
                    <a:pt x="89" y="104"/>
                  </a:cubicBezTo>
                  <a:cubicBezTo>
                    <a:pt x="89" y="104"/>
                    <a:pt x="90" y="105"/>
                    <a:pt x="90" y="105"/>
                  </a:cubicBezTo>
                  <a:cubicBezTo>
                    <a:pt x="92" y="105"/>
                    <a:pt x="93" y="103"/>
                    <a:pt x="92" y="102"/>
                  </a:cubicBezTo>
                  <a:cubicBezTo>
                    <a:pt x="87" y="96"/>
                    <a:pt x="85" y="89"/>
                    <a:pt x="82" y="83"/>
                  </a:cubicBezTo>
                  <a:cubicBezTo>
                    <a:pt x="83" y="83"/>
                    <a:pt x="84" y="82"/>
                    <a:pt x="86" y="81"/>
                  </a:cubicBezTo>
                  <a:cubicBezTo>
                    <a:pt x="86" y="82"/>
                    <a:pt x="86" y="82"/>
                    <a:pt x="86" y="83"/>
                  </a:cubicBezTo>
                  <a:cubicBezTo>
                    <a:pt x="89" y="85"/>
                    <a:pt x="90" y="89"/>
                    <a:pt x="92" y="92"/>
                  </a:cubicBezTo>
                  <a:cubicBezTo>
                    <a:pt x="94" y="96"/>
                    <a:pt x="97" y="100"/>
                    <a:pt x="99" y="104"/>
                  </a:cubicBezTo>
                  <a:cubicBezTo>
                    <a:pt x="99" y="104"/>
                    <a:pt x="100" y="104"/>
                    <a:pt x="100" y="104"/>
                  </a:cubicBezTo>
                  <a:cubicBezTo>
                    <a:pt x="101" y="104"/>
                    <a:pt x="103" y="103"/>
                    <a:pt x="102" y="102"/>
                  </a:cubicBezTo>
                  <a:cubicBezTo>
                    <a:pt x="100" y="98"/>
                    <a:pt x="97" y="94"/>
                    <a:pt x="95" y="90"/>
                  </a:cubicBezTo>
                  <a:cubicBezTo>
                    <a:pt x="93" y="87"/>
                    <a:pt x="91" y="83"/>
                    <a:pt x="89" y="80"/>
                  </a:cubicBezTo>
                  <a:cubicBezTo>
                    <a:pt x="88" y="80"/>
                    <a:pt x="88" y="80"/>
                    <a:pt x="88" y="80"/>
                  </a:cubicBezTo>
                  <a:cubicBezTo>
                    <a:pt x="91" y="79"/>
                    <a:pt x="93" y="78"/>
                    <a:pt x="95" y="76"/>
                  </a:cubicBezTo>
                  <a:cubicBezTo>
                    <a:pt x="98" y="82"/>
                    <a:pt x="101" y="88"/>
                    <a:pt x="104" y="94"/>
                  </a:cubicBezTo>
                  <a:cubicBezTo>
                    <a:pt x="104" y="94"/>
                    <a:pt x="105" y="94"/>
                    <a:pt x="105" y="94"/>
                  </a:cubicBezTo>
                  <a:cubicBezTo>
                    <a:pt x="106" y="94"/>
                    <a:pt x="108" y="93"/>
                    <a:pt x="107" y="92"/>
                  </a:cubicBezTo>
                  <a:cubicBezTo>
                    <a:pt x="104" y="86"/>
                    <a:pt x="101" y="80"/>
                    <a:pt x="98" y="75"/>
                  </a:cubicBezTo>
                  <a:cubicBezTo>
                    <a:pt x="100" y="74"/>
                    <a:pt x="102" y="73"/>
                    <a:pt x="104" y="72"/>
                  </a:cubicBezTo>
                  <a:cubicBezTo>
                    <a:pt x="106" y="75"/>
                    <a:pt x="107" y="78"/>
                    <a:pt x="108" y="82"/>
                  </a:cubicBezTo>
                  <a:cubicBezTo>
                    <a:pt x="109" y="85"/>
                    <a:pt x="112" y="89"/>
                    <a:pt x="114" y="92"/>
                  </a:cubicBezTo>
                  <a:cubicBezTo>
                    <a:pt x="115" y="93"/>
                    <a:pt x="115" y="93"/>
                    <a:pt x="116" y="93"/>
                  </a:cubicBezTo>
                  <a:cubicBezTo>
                    <a:pt x="117" y="93"/>
                    <a:pt x="118" y="92"/>
                    <a:pt x="117" y="91"/>
                  </a:cubicBezTo>
                  <a:cubicBezTo>
                    <a:pt x="116" y="87"/>
                    <a:pt x="114" y="84"/>
                    <a:pt x="112" y="81"/>
                  </a:cubicBezTo>
                  <a:cubicBezTo>
                    <a:pt x="110" y="78"/>
                    <a:pt x="109" y="73"/>
                    <a:pt x="107" y="70"/>
                  </a:cubicBezTo>
                  <a:cubicBezTo>
                    <a:pt x="110" y="68"/>
                    <a:pt x="114" y="66"/>
                    <a:pt x="118" y="64"/>
                  </a:cubicBezTo>
                  <a:cubicBezTo>
                    <a:pt x="117" y="64"/>
                    <a:pt x="117" y="65"/>
                    <a:pt x="118" y="66"/>
                  </a:cubicBezTo>
                  <a:cubicBezTo>
                    <a:pt x="121" y="71"/>
                    <a:pt x="123" y="77"/>
                    <a:pt x="125" y="83"/>
                  </a:cubicBezTo>
                  <a:cubicBezTo>
                    <a:pt x="125" y="84"/>
                    <a:pt x="126" y="85"/>
                    <a:pt x="127" y="85"/>
                  </a:cubicBezTo>
                  <a:cubicBezTo>
                    <a:pt x="128" y="85"/>
                    <a:pt x="129" y="84"/>
                    <a:pt x="128" y="83"/>
                  </a:cubicBezTo>
                  <a:cubicBezTo>
                    <a:pt x="126" y="76"/>
                    <a:pt x="124" y="70"/>
                    <a:pt x="121" y="64"/>
                  </a:cubicBezTo>
                  <a:cubicBezTo>
                    <a:pt x="120" y="63"/>
                    <a:pt x="120" y="63"/>
                    <a:pt x="119" y="63"/>
                  </a:cubicBezTo>
                  <a:cubicBezTo>
                    <a:pt x="122" y="62"/>
                    <a:pt x="124" y="61"/>
                    <a:pt x="126" y="60"/>
                  </a:cubicBezTo>
                  <a:cubicBezTo>
                    <a:pt x="126" y="60"/>
                    <a:pt x="126" y="60"/>
                    <a:pt x="126" y="60"/>
                  </a:cubicBezTo>
                  <a:cubicBezTo>
                    <a:pt x="130" y="68"/>
                    <a:pt x="134" y="75"/>
                    <a:pt x="137" y="83"/>
                  </a:cubicBezTo>
                  <a:cubicBezTo>
                    <a:pt x="137" y="83"/>
                    <a:pt x="138" y="84"/>
                    <a:pt x="138" y="84"/>
                  </a:cubicBezTo>
                  <a:cubicBezTo>
                    <a:pt x="139" y="84"/>
                    <a:pt x="140" y="82"/>
                    <a:pt x="140" y="81"/>
                  </a:cubicBezTo>
                  <a:cubicBezTo>
                    <a:pt x="137" y="73"/>
                    <a:pt x="133" y="66"/>
                    <a:pt x="129" y="59"/>
                  </a:cubicBezTo>
                  <a:cubicBezTo>
                    <a:pt x="129" y="58"/>
                    <a:pt x="129" y="58"/>
                    <a:pt x="129" y="58"/>
                  </a:cubicBezTo>
                  <a:cubicBezTo>
                    <a:pt x="130" y="57"/>
                    <a:pt x="132" y="56"/>
                    <a:pt x="134" y="55"/>
                  </a:cubicBezTo>
                  <a:cubicBezTo>
                    <a:pt x="134" y="55"/>
                    <a:pt x="134" y="55"/>
                    <a:pt x="134" y="55"/>
                  </a:cubicBezTo>
                  <a:cubicBezTo>
                    <a:pt x="137" y="61"/>
                    <a:pt x="140" y="68"/>
                    <a:pt x="144" y="73"/>
                  </a:cubicBezTo>
                  <a:cubicBezTo>
                    <a:pt x="145" y="74"/>
                    <a:pt x="145" y="74"/>
                    <a:pt x="145" y="74"/>
                  </a:cubicBezTo>
                  <a:cubicBezTo>
                    <a:pt x="147" y="74"/>
                    <a:pt x="148" y="72"/>
                    <a:pt x="147" y="71"/>
                  </a:cubicBezTo>
                  <a:cubicBezTo>
                    <a:pt x="142" y="66"/>
                    <a:pt x="140" y="60"/>
                    <a:pt x="137" y="54"/>
                  </a:cubicBezTo>
                  <a:cubicBezTo>
                    <a:pt x="137" y="54"/>
                    <a:pt x="137" y="54"/>
                    <a:pt x="137" y="54"/>
                  </a:cubicBezTo>
                  <a:cubicBezTo>
                    <a:pt x="140" y="52"/>
                    <a:pt x="142" y="51"/>
                    <a:pt x="145" y="49"/>
                  </a:cubicBezTo>
                  <a:cubicBezTo>
                    <a:pt x="145" y="50"/>
                    <a:pt x="145" y="50"/>
                    <a:pt x="145" y="50"/>
                  </a:cubicBezTo>
                  <a:cubicBezTo>
                    <a:pt x="149" y="56"/>
                    <a:pt x="152" y="63"/>
                    <a:pt x="154" y="70"/>
                  </a:cubicBezTo>
                  <a:cubicBezTo>
                    <a:pt x="155" y="71"/>
                    <a:pt x="155" y="71"/>
                    <a:pt x="156" y="71"/>
                  </a:cubicBezTo>
                  <a:cubicBezTo>
                    <a:pt x="157" y="71"/>
                    <a:pt x="158" y="70"/>
                    <a:pt x="158" y="69"/>
                  </a:cubicBezTo>
                  <a:cubicBezTo>
                    <a:pt x="155" y="62"/>
                    <a:pt x="152" y="55"/>
                    <a:pt x="148" y="48"/>
                  </a:cubicBezTo>
                  <a:cubicBezTo>
                    <a:pt x="148" y="48"/>
                    <a:pt x="148" y="48"/>
                    <a:pt x="148" y="48"/>
                  </a:cubicBezTo>
                  <a:cubicBezTo>
                    <a:pt x="150" y="47"/>
                    <a:pt x="151" y="46"/>
                    <a:pt x="153" y="45"/>
                  </a:cubicBezTo>
                  <a:cubicBezTo>
                    <a:pt x="153" y="46"/>
                    <a:pt x="153" y="46"/>
                    <a:pt x="153" y="46"/>
                  </a:cubicBezTo>
                  <a:cubicBezTo>
                    <a:pt x="156" y="52"/>
                    <a:pt x="159" y="58"/>
                    <a:pt x="162" y="64"/>
                  </a:cubicBezTo>
                  <a:cubicBezTo>
                    <a:pt x="162" y="64"/>
                    <a:pt x="163" y="65"/>
                    <a:pt x="164" y="65"/>
                  </a:cubicBezTo>
                  <a:cubicBezTo>
                    <a:pt x="165" y="65"/>
                    <a:pt x="166" y="63"/>
                    <a:pt x="165" y="62"/>
                  </a:cubicBezTo>
                  <a:cubicBezTo>
                    <a:pt x="162" y="56"/>
                    <a:pt x="159" y="50"/>
                    <a:pt x="156" y="44"/>
                  </a:cubicBezTo>
                  <a:cubicBezTo>
                    <a:pt x="156" y="43"/>
                    <a:pt x="156" y="43"/>
                    <a:pt x="156" y="43"/>
                  </a:cubicBezTo>
                  <a:cubicBezTo>
                    <a:pt x="158" y="42"/>
                    <a:pt x="161" y="40"/>
                    <a:pt x="164" y="39"/>
                  </a:cubicBezTo>
                  <a:cubicBezTo>
                    <a:pt x="164" y="40"/>
                    <a:pt x="164" y="40"/>
                    <a:pt x="164" y="40"/>
                  </a:cubicBezTo>
                  <a:cubicBezTo>
                    <a:pt x="166" y="46"/>
                    <a:pt x="170" y="52"/>
                    <a:pt x="173" y="58"/>
                  </a:cubicBezTo>
                  <a:cubicBezTo>
                    <a:pt x="173" y="58"/>
                    <a:pt x="174" y="59"/>
                    <a:pt x="174" y="59"/>
                  </a:cubicBezTo>
                  <a:cubicBezTo>
                    <a:pt x="175" y="59"/>
                    <a:pt x="177" y="57"/>
                    <a:pt x="176" y="56"/>
                  </a:cubicBezTo>
                  <a:cubicBezTo>
                    <a:pt x="173" y="51"/>
                    <a:pt x="169" y="45"/>
                    <a:pt x="167" y="39"/>
                  </a:cubicBezTo>
                  <a:cubicBezTo>
                    <a:pt x="167" y="38"/>
                    <a:pt x="166" y="38"/>
                    <a:pt x="166" y="38"/>
                  </a:cubicBezTo>
                  <a:cubicBezTo>
                    <a:pt x="168" y="37"/>
                    <a:pt x="169" y="36"/>
                    <a:pt x="171" y="35"/>
                  </a:cubicBezTo>
                  <a:cubicBezTo>
                    <a:pt x="172" y="35"/>
                    <a:pt x="173" y="34"/>
                    <a:pt x="174" y="34"/>
                  </a:cubicBezTo>
                  <a:cubicBezTo>
                    <a:pt x="177" y="41"/>
                    <a:pt x="180" y="49"/>
                    <a:pt x="185" y="57"/>
                  </a:cubicBezTo>
                  <a:cubicBezTo>
                    <a:pt x="185" y="57"/>
                    <a:pt x="186" y="57"/>
                    <a:pt x="186" y="57"/>
                  </a:cubicBezTo>
                  <a:cubicBezTo>
                    <a:pt x="187" y="57"/>
                    <a:pt x="189" y="56"/>
                    <a:pt x="188" y="55"/>
                  </a:cubicBezTo>
                  <a:cubicBezTo>
                    <a:pt x="183" y="48"/>
                    <a:pt x="181" y="40"/>
                    <a:pt x="177" y="32"/>
                  </a:cubicBezTo>
                  <a:cubicBezTo>
                    <a:pt x="179" y="31"/>
                    <a:pt x="182" y="29"/>
                    <a:pt x="184" y="28"/>
                  </a:cubicBezTo>
                  <a:cubicBezTo>
                    <a:pt x="187" y="34"/>
                    <a:pt x="189" y="42"/>
                    <a:pt x="194" y="47"/>
                  </a:cubicBezTo>
                  <a:cubicBezTo>
                    <a:pt x="195" y="47"/>
                    <a:pt x="195" y="47"/>
                    <a:pt x="196" y="47"/>
                  </a:cubicBezTo>
                  <a:cubicBezTo>
                    <a:pt x="197" y="47"/>
                    <a:pt x="198" y="45"/>
                    <a:pt x="197" y="44"/>
                  </a:cubicBezTo>
                  <a:cubicBezTo>
                    <a:pt x="192" y="40"/>
                    <a:pt x="190" y="32"/>
                    <a:pt x="187" y="26"/>
                  </a:cubicBezTo>
                  <a:cubicBezTo>
                    <a:pt x="190" y="25"/>
                    <a:pt x="193" y="23"/>
                    <a:pt x="196" y="22"/>
                  </a:cubicBezTo>
                  <a:cubicBezTo>
                    <a:pt x="196" y="22"/>
                    <a:pt x="196" y="22"/>
                    <a:pt x="196" y="22"/>
                  </a:cubicBezTo>
                  <a:cubicBezTo>
                    <a:pt x="200" y="27"/>
                    <a:pt x="203" y="34"/>
                    <a:pt x="205" y="40"/>
                  </a:cubicBezTo>
                  <a:cubicBezTo>
                    <a:pt x="206" y="41"/>
                    <a:pt x="207" y="41"/>
                    <a:pt x="207" y="41"/>
                  </a:cubicBezTo>
                  <a:cubicBezTo>
                    <a:pt x="208" y="41"/>
                    <a:pt x="209" y="41"/>
                    <a:pt x="209" y="39"/>
                  </a:cubicBezTo>
                  <a:cubicBezTo>
                    <a:pt x="207" y="32"/>
                    <a:pt x="203" y="26"/>
                    <a:pt x="199" y="20"/>
                  </a:cubicBezTo>
                  <a:cubicBezTo>
                    <a:pt x="201" y="19"/>
                    <a:pt x="204" y="17"/>
                    <a:pt x="206" y="16"/>
                  </a:cubicBezTo>
                  <a:cubicBezTo>
                    <a:pt x="209" y="22"/>
                    <a:pt x="213" y="27"/>
                    <a:pt x="216" y="33"/>
                  </a:cubicBezTo>
                  <a:cubicBezTo>
                    <a:pt x="216" y="34"/>
                    <a:pt x="217" y="34"/>
                    <a:pt x="217" y="34"/>
                  </a:cubicBezTo>
                  <a:cubicBezTo>
                    <a:pt x="219" y="34"/>
                    <a:pt x="220" y="33"/>
                    <a:pt x="219" y="31"/>
                  </a:cubicBezTo>
                  <a:cubicBezTo>
                    <a:pt x="216" y="26"/>
                    <a:pt x="212" y="20"/>
                    <a:pt x="209" y="14"/>
                  </a:cubicBezTo>
                  <a:cubicBezTo>
                    <a:pt x="212" y="13"/>
                    <a:pt x="214" y="12"/>
                    <a:pt x="217" y="10"/>
                  </a:cubicBezTo>
                  <a:cubicBezTo>
                    <a:pt x="221" y="16"/>
                    <a:pt x="224" y="23"/>
                    <a:pt x="229" y="28"/>
                  </a:cubicBezTo>
                  <a:cubicBezTo>
                    <a:pt x="229" y="29"/>
                    <a:pt x="230" y="29"/>
                    <a:pt x="230" y="29"/>
                  </a:cubicBezTo>
                  <a:moveTo>
                    <a:pt x="228" y="0"/>
                  </a:moveTo>
                  <a:cubicBezTo>
                    <a:pt x="228" y="0"/>
                    <a:pt x="227" y="0"/>
                    <a:pt x="227" y="0"/>
                  </a:cubicBezTo>
                  <a:cubicBezTo>
                    <a:pt x="212" y="10"/>
                    <a:pt x="195" y="18"/>
                    <a:pt x="180" y="27"/>
                  </a:cubicBezTo>
                  <a:cubicBezTo>
                    <a:pt x="163" y="36"/>
                    <a:pt x="146" y="45"/>
                    <a:pt x="129" y="54"/>
                  </a:cubicBezTo>
                  <a:cubicBezTo>
                    <a:pt x="99" y="70"/>
                    <a:pt x="69" y="86"/>
                    <a:pt x="40" y="103"/>
                  </a:cubicBezTo>
                  <a:cubicBezTo>
                    <a:pt x="31" y="107"/>
                    <a:pt x="23" y="112"/>
                    <a:pt x="14" y="118"/>
                  </a:cubicBezTo>
                  <a:cubicBezTo>
                    <a:pt x="10" y="120"/>
                    <a:pt x="6" y="122"/>
                    <a:pt x="3" y="125"/>
                  </a:cubicBezTo>
                  <a:cubicBezTo>
                    <a:pt x="1" y="125"/>
                    <a:pt x="0" y="126"/>
                    <a:pt x="1" y="128"/>
                  </a:cubicBezTo>
                  <a:cubicBezTo>
                    <a:pt x="8" y="142"/>
                    <a:pt x="15" y="156"/>
                    <a:pt x="22" y="170"/>
                  </a:cubicBezTo>
                  <a:cubicBezTo>
                    <a:pt x="22" y="170"/>
                    <a:pt x="23" y="171"/>
                    <a:pt x="23" y="171"/>
                  </a:cubicBezTo>
                  <a:cubicBezTo>
                    <a:pt x="23" y="171"/>
                    <a:pt x="24" y="172"/>
                    <a:pt x="25" y="172"/>
                  </a:cubicBezTo>
                  <a:cubicBezTo>
                    <a:pt x="25" y="172"/>
                    <a:pt x="25" y="172"/>
                    <a:pt x="26" y="172"/>
                  </a:cubicBezTo>
                  <a:cubicBezTo>
                    <a:pt x="45" y="161"/>
                    <a:pt x="64" y="152"/>
                    <a:pt x="82" y="141"/>
                  </a:cubicBezTo>
                  <a:cubicBezTo>
                    <a:pt x="101" y="130"/>
                    <a:pt x="119" y="118"/>
                    <a:pt x="138" y="108"/>
                  </a:cubicBezTo>
                  <a:cubicBezTo>
                    <a:pt x="158" y="99"/>
                    <a:pt x="177" y="89"/>
                    <a:pt x="196" y="79"/>
                  </a:cubicBezTo>
                  <a:cubicBezTo>
                    <a:pt x="216" y="68"/>
                    <a:pt x="235" y="56"/>
                    <a:pt x="255" y="45"/>
                  </a:cubicBezTo>
                  <a:cubicBezTo>
                    <a:pt x="256" y="45"/>
                    <a:pt x="256" y="45"/>
                    <a:pt x="256" y="45"/>
                  </a:cubicBezTo>
                  <a:cubicBezTo>
                    <a:pt x="256" y="44"/>
                    <a:pt x="256" y="44"/>
                    <a:pt x="256" y="43"/>
                  </a:cubicBezTo>
                  <a:cubicBezTo>
                    <a:pt x="247" y="29"/>
                    <a:pt x="239" y="15"/>
                    <a:pt x="231" y="0"/>
                  </a:cubicBezTo>
                  <a:cubicBezTo>
                    <a:pt x="230" y="0"/>
                    <a:pt x="230" y="0"/>
                    <a:pt x="229" y="0"/>
                  </a:cubicBezTo>
                  <a:cubicBezTo>
                    <a:pt x="229" y="0"/>
                    <a:pt x="229" y="0"/>
                    <a:pt x="229" y="0"/>
                  </a:cubicBezTo>
                  <a:cubicBezTo>
                    <a:pt x="228" y="0"/>
                    <a:pt x="228" y="0"/>
                    <a:pt x="22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1" name="Freeform 40"/>
            <p:cNvSpPr/>
            <p:nvPr/>
          </p:nvSpPr>
          <p:spPr bwMode="auto">
            <a:xfrm>
              <a:off x="3538206" y="2389114"/>
              <a:ext cx="50800" cy="85725"/>
            </a:xfrm>
            <a:custGeom>
              <a:avLst/>
              <a:gdLst>
                <a:gd name="T0" fmla="*/ 2 w 12"/>
                <a:gd name="T1" fmla="*/ 0 h 20"/>
                <a:gd name="T2" fmla="*/ 1 w 12"/>
                <a:gd name="T3" fmla="*/ 3 h 20"/>
                <a:gd name="T4" fmla="*/ 9 w 12"/>
                <a:gd name="T5" fmla="*/ 19 h 20"/>
                <a:gd name="T6" fmla="*/ 10 w 12"/>
                <a:gd name="T7" fmla="*/ 20 h 20"/>
                <a:gd name="T8" fmla="*/ 12 w 12"/>
                <a:gd name="T9" fmla="*/ 17 h 20"/>
                <a:gd name="T10" fmla="*/ 4 w 12"/>
                <a:gd name="T11" fmla="*/ 1 h 20"/>
                <a:gd name="T12" fmla="*/ 2 w 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2" y="0"/>
                  </a:moveTo>
                  <a:cubicBezTo>
                    <a:pt x="1" y="0"/>
                    <a:pt x="0" y="2"/>
                    <a:pt x="1" y="3"/>
                  </a:cubicBezTo>
                  <a:cubicBezTo>
                    <a:pt x="3" y="8"/>
                    <a:pt x="6" y="14"/>
                    <a:pt x="9" y="19"/>
                  </a:cubicBezTo>
                  <a:cubicBezTo>
                    <a:pt x="9" y="20"/>
                    <a:pt x="10" y="20"/>
                    <a:pt x="10" y="20"/>
                  </a:cubicBezTo>
                  <a:cubicBezTo>
                    <a:pt x="11" y="20"/>
                    <a:pt x="12" y="19"/>
                    <a:pt x="12" y="17"/>
                  </a:cubicBezTo>
                  <a:cubicBezTo>
                    <a:pt x="9" y="12"/>
                    <a:pt x="6" y="7"/>
                    <a:pt x="4" y="1"/>
                  </a:cubicBezTo>
                  <a:cubicBezTo>
                    <a:pt x="3" y="1"/>
                    <a:pt x="3" y="0"/>
                    <a:pt x="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2" name="Freeform 42"/>
            <p:cNvSpPr>
              <a:spLocks noEditPoints="1"/>
            </p:cNvSpPr>
            <p:nvPr/>
          </p:nvSpPr>
          <p:spPr bwMode="auto">
            <a:xfrm>
              <a:off x="5821420" y="4269803"/>
              <a:ext cx="660400" cy="309563"/>
            </a:xfrm>
            <a:custGeom>
              <a:avLst/>
              <a:gdLst>
                <a:gd name="T0" fmla="*/ 6 w 156"/>
                <a:gd name="T1" fmla="*/ 66 h 73"/>
                <a:gd name="T2" fmla="*/ 18 w 156"/>
                <a:gd name="T3" fmla="*/ 67 h 73"/>
                <a:gd name="T4" fmla="*/ 25 w 156"/>
                <a:gd name="T5" fmla="*/ 62 h 73"/>
                <a:gd name="T6" fmla="*/ 7 w 156"/>
                <a:gd name="T7" fmla="*/ 63 h 73"/>
                <a:gd name="T8" fmla="*/ 10 w 156"/>
                <a:gd name="T9" fmla="*/ 61 h 73"/>
                <a:gd name="T10" fmla="*/ 10 w 156"/>
                <a:gd name="T11" fmla="*/ 59 h 73"/>
                <a:gd name="T12" fmla="*/ 16 w 156"/>
                <a:gd name="T13" fmla="*/ 61 h 73"/>
                <a:gd name="T14" fmla="*/ 29 w 156"/>
                <a:gd name="T15" fmla="*/ 57 h 73"/>
                <a:gd name="T16" fmla="*/ 66 w 156"/>
                <a:gd name="T17" fmla="*/ 55 h 73"/>
                <a:gd name="T18" fmla="*/ 92 w 156"/>
                <a:gd name="T19" fmla="*/ 31 h 73"/>
                <a:gd name="T20" fmla="*/ 89 w 156"/>
                <a:gd name="T21" fmla="*/ 33 h 73"/>
                <a:gd name="T22" fmla="*/ 83 w 156"/>
                <a:gd name="T23" fmla="*/ 36 h 73"/>
                <a:gd name="T24" fmla="*/ 86 w 156"/>
                <a:gd name="T25" fmla="*/ 42 h 73"/>
                <a:gd name="T26" fmla="*/ 83 w 156"/>
                <a:gd name="T27" fmla="*/ 45 h 73"/>
                <a:gd name="T28" fmla="*/ 65 w 156"/>
                <a:gd name="T29" fmla="*/ 42 h 73"/>
                <a:gd name="T30" fmla="*/ 58 w 156"/>
                <a:gd name="T31" fmla="*/ 42 h 73"/>
                <a:gd name="T32" fmla="*/ 47 w 156"/>
                <a:gd name="T33" fmla="*/ 43 h 73"/>
                <a:gd name="T34" fmla="*/ 40 w 156"/>
                <a:gd name="T35" fmla="*/ 45 h 73"/>
                <a:gd name="T36" fmla="*/ 33 w 156"/>
                <a:gd name="T37" fmla="*/ 51 h 73"/>
                <a:gd name="T38" fmla="*/ 25 w 156"/>
                <a:gd name="T39" fmla="*/ 54 h 73"/>
                <a:gd name="T40" fmla="*/ 17 w 156"/>
                <a:gd name="T41" fmla="*/ 58 h 73"/>
                <a:gd name="T42" fmla="*/ 9 w 156"/>
                <a:gd name="T43" fmla="*/ 59 h 73"/>
                <a:gd name="T44" fmla="*/ 10 w 156"/>
                <a:gd name="T45" fmla="*/ 67 h 73"/>
                <a:gd name="T46" fmla="*/ 106 w 156"/>
                <a:gd name="T47" fmla="*/ 34 h 73"/>
                <a:gd name="T48" fmla="*/ 113 w 156"/>
                <a:gd name="T49" fmla="*/ 29 h 73"/>
                <a:gd name="T50" fmla="*/ 23 w 156"/>
                <a:gd name="T51" fmla="*/ 57 h 73"/>
                <a:gd name="T52" fmla="*/ 21 w 156"/>
                <a:gd name="T53" fmla="*/ 53 h 73"/>
                <a:gd name="T54" fmla="*/ 24 w 156"/>
                <a:gd name="T55" fmla="*/ 52 h 73"/>
                <a:gd name="T56" fmla="*/ 43 w 156"/>
                <a:gd name="T57" fmla="*/ 62 h 73"/>
                <a:gd name="T58" fmla="*/ 50 w 156"/>
                <a:gd name="T59" fmla="*/ 62 h 73"/>
                <a:gd name="T60" fmla="*/ 48 w 156"/>
                <a:gd name="T61" fmla="*/ 58 h 73"/>
                <a:gd name="T62" fmla="*/ 39 w 156"/>
                <a:gd name="T63" fmla="*/ 49 h 73"/>
                <a:gd name="T64" fmla="*/ 58 w 156"/>
                <a:gd name="T65" fmla="*/ 58 h 73"/>
                <a:gd name="T66" fmla="*/ 45 w 156"/>
                <a:gd name="T67" fmla="*/ 44 h 73"/>
                <a:gd name="T68" fmla="*/ 49 w 156"/>
                <a:gd name="T69" fmla="*/ 44 h 73"/>
                <a:gd name="T70" fmla="*/ 65 w 156"/>
                <a:gd name="T71" fmla="*/ 50 h 73"/>
                <a:gd name="T72" fmla="*/ 61 w 156"/>
                <a:gd name="T73" fmla="*/ 42 h 73"/>
                <a:gd name="T74" fmla="*/ 67 w 156"/>
                <a:gd name="T75" fmla="*/ 42 h 73"/>
                <a:gd name="T76" fmla="*/ 86 w 156"/>
                <a:gd name="T77" fmla="*/ 47 h 73"/>
                <a:gd name="T78" fmla="*/ 90 w 156"/>
                <a:gd name="T79" fmla="*/ 45 h 73"/>
                <a:gd name="T80" fmla="*/ 100 w 156"/>
                <a:gd name="T81" fmla="*/ 43 h 73"/>
                <a:gd name="T82" fmla="*/ 101 w 156"/>
                <a:gd name="T83" fmla="*/ 40 h 73"/>
                <a:gd name="T84" fmla="*/ 106 w 156"/>
                <a:gd name="T85" fmla="*/ 36 h 73"/>
                <a:gd name="T86" fmla="*/ 110 w 156"/>
                <a:gd name="T87" fmla="*/ 34 h 73"/>
                <a:gd name="T88" fmla="*/ 109 w 156"/>
                <a:gd name="T89" fmla="*/ 33 h 73"/>
                <a:gd name="T90" fmla="*/ 111 w 156"/>
                <a:gd name="T91" fmla="*/ 29 h 73"/>
                <a:gd name="T92" fmla="*/ 106 w 156"/>
                <a:gd name="T93" fmla="*/ 28 h 73"/>
                <a:gd name="T94" fmla="*/ 109 w 156"/>
                <a:gd name="T95" fmla="*/ 33 h 73"/>
                <a:gd name="T96" fmla="*/ 117 w 156"/>
                <a:gd name="T97" fmla="*/ 30 h 73"/>
                <a:gd name="T98" fmla="*/ 133 w 156"/>
                <a:gd name="T99" fmla="*/ 28 h 73"/>
                <a:gd name="T100" fmla="*/ 120 w 156"/>
                <a:gd name="T101" fmla="*/ 24 h 73"/>
                <a:gd name="T102" fmla="*/ 129 w 156"/>
                <a:gd name="T103" fmla="*/ 23 h 73"/>
                <a:gd name="T104" fmla="*/ 127 w 156"/>
                <a:gd name="T105" fmla="*/ 5 h 73"/>
                <a:gd name="T106" fmla="*/ 141 w 156"/>
                <a:gd name="T107" fmla="*/ 1 h 73"/>
                <a:gd name="T108" fmla="*/ 2 w 156"/>
                <a:gd name="T109" fmla="*/ 64 h 73"/>
                <a:gd name="T110" fmla="*/ 147 w 156"/>
                <a:gd name="T111" fmla="*/ 25 h 73"/>
                <a:gd name="T112" fmla="*/ 154 w 156"/>
                <a:gd name="T11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73">
                  <a:moveTo>
                    <a:pt x="12" y="69"/>
                  </a:moveTo>
                  <a:cubicBezTo>
                    <a:pt x="11" y="69"/>
                    <a:pt x="11" y="69"/>
                    <a:pt x="11" y="69"/>
                  </a:cubicBezTo>
                  <a:cubicBezTo>
                    <a:pt x="11" y="69"/>
                    <a:pt x="11" y="69"/>
                    <a:pt x="11" y="69"/>
                  </a:cubicBezTo>
                  <a:cubicBezTo>
                    <a:pt x="12" y="69"/>
                    <a:pt x="12" y="69"/>
                    <a:pt x="12" y="69"/>
                  </a:cubicBezTo>
                  <a:moveTo>
                    <a:pt x="10" y="68"/>
                  </a:moveTo>
                  <a:cubicBezTo>
                    <a:pt x="9" y="68"/>
                    <a:pt x="9" y="68"/>
                    <a:pt x="8" y="68"/>
                  </a:cubicBezTo>
                  <a:cubicBezTo>
                    <a:pt x="8" y="67"/>
                    <a:pt x="7" y="67"/>
                    <a:pt x="6" y="66"/>
                  </a:cubicBezTo>
                  <a:cubicBezTo>
                    <a:pt x="5" y="66"/>
                    <a:pt x="5" y="65"/>
                    <a:pt x="5" y="64"/>
                  </a:cubicBezTo>
                  <a:cubicBezTo>
                    <a:pt x="6" y="66"/>
                    <a:pt x="8" y="67"/>
                    <a:pt x="10" y="68"/>
                  </a:cubicBezTo>
                  <a:moveTo>
                    <a:pt x="18" y="67"/>
                  </a:moveTo>
                  <a:cubicBezTo>
                    <a:pt x="16" y="66"/>
                    <a:pt x="15" y="65"/>
                    <a:pt x="13" y="63"/>
                  </a:cubicBezTo>
                  <a:cubicBezTo>
                    <a:pt x="13" y="63"/>
                    <a:pt x="13" y="63"/>
                    <a:pt x="13" y="63"/>
                  </a:cubicBezTo>
                  <a:cubicBezTo>
                    <a:pt x="14" y="64"/>
                    <a:pt x="16" y="65"/>
                    <a:pt x="17" y="66"/>
                  </a:cubicBezTo>
                  <a:cubicBezTo>
                    <a:pt x="18" y="67"/>
                    <a:pt x="18" y="67"/>
                    <a:pt x="18" y="67"/>
                  </a:cubicBezTo>
                  <a:moveTo>
                    <a:pt x="30" y="69"/>
                  </a:moveTo>
                  <a:cubicBezTo>
                    <a:pt x="30" y="69"/>
                    <a:pt x="30" y="69"/>
                    <a:pt x="30" y="69"/>
                  </a:cubicBezTo>
                  <a:cubicBezTo>
                    <a:pt x="28" y="67"/>
                    <a:pt x="25" y="65"/>
                    <a:pt x="23" y="63"/>
                  </a:cubicBezTo>
                  <a:cubicBezTo>
                    <a:pt x="22" y="63"/>
                    <a:pt x="22" y="63"/>
                    <a:pt x="22" y="63"/>
                  </a:cubicBezTo>
                  <a:cubicBezTo>
                    <a:pt x="22" y="62"/>
                    <a:pt x="18" y="59"/>
                    <a:pt x="19" y="59"/>
                  </a:cubicBezTo>
                  <a:cubicBezTo>
                    <a:pt x="19" y="59"/>
                    <a:pt x="19" y="59"/>
                    <a:pt x="19" y="59"/>
                  </a:cubicBezTo>
                  <a:cubicBezTo>
                    <a:pt x="21" y="59"/>
                    <a:pt x="23" y="61"/>
                    <a:pt x="25" y="62"/>
                  </a:cubicBezTo>
                  <a:cubicBezTo>
                    <a:pt x="28" y="64"/>
                    <a:pt x="31" y="67"/>
                    <a:pt x="34" y="69"/>
                  </a:cubicBezTo>
                  <a:cubicBezTo>
                    <a:pt x="34" y="69"/>
                    <a:pt x="33" y="69"/>
                    <a:pt x="32" y="69"/>
                  </a:cubicBezTo>
                  <a:cubicBezTo>
                    <a:pt x="29" y="70"/>
                    <a:pt x="26" y="70"/>
                    <a:pt x="22" y="70"/>
                  </a:cubicBezTo>
                  <a:cubicBezTo>
                    <a:pt x="20" y="70"/>
                    <a:pt x="18" y="70"/>
                    <a:pt x="16" y="70"/>
                  </a:cubicBezTo>
                  <a:cubicBezTo>
                    <a:pt x="15" y="69"/>
                    <a:pt x="15" y="69"/>
                    <a:pt x="14" y="69"/>
                  </a:cubicBezTo>
                  <a:cubicBezTo>
                    <a:pt x="13" y="68"/>
                    <a:pt x="11" y="67"/>
                    <a:pt x="10" y="66"/>
                  </a:cubicBezTo>
                  <a:cubicBezTo>
                    <a:pt x="9" y="66"/>
                    <a:pt x="7" y="63"/>
                    <a:pt x="7" y="63"/>
                  </a:cubicBezTo>
                  <a:cubicBezTo>
                    <a:pt x="10" y="64"/>
                    <a:pt x="13" y="67"/>
                    <a:pt x="16" y="69"/>
                  </a:cubicBezTo>
                  <a:cubicBezTo>
                    <a:pt x="17" y="69"/>
                    <a:pt x="17" y="69"/>
                    <a:pt x="17" y="69"/>
                  </a:cubicBezTo>
                  <a:cubicBezTo>
                    <a:pt x="16" y="68"/>
                    <a:pt x="16" y="68"/>
                    <a:pt x="16" y="68"/>
                  </a:cubicBezTo>
                  <a:cubicBezTo>
                    <a:pt x="15" y="68"/>
                    <a:pt x="15" y="68"/>
                    <a:pt x="15" y="68"/>
                  </a:cubicBezTo>
                  <a:cubicBezTo>
                    <a:pt x="14" y="67"/>
                    <a:pt x="13" y="66"/>
                    <a:pt x="12" y="65"/>
                  </a:cubicBezTo>
                  <a:cubicBezTo>
                    <a:pt x="11" y="64"/>
                    <a:pt x="7" y="60"/>
                    <a:pt x="8" y="60"/>
                  </a:cubicBezTo>
                  <a:cubicBezTo>
                    <a:pt x="8" y="60"/>
                    <a:pt x="9" y="61"/>
                    <a:pt x="10" y="61"/>
                  </a:cubicBezTo>
                  <a:cubicBezTo>
                    <a:pt x="10" y="61"/>
                    <a:pt x="10" y="61"/>
                    <a:pt x="11" y="62"/>
                  </a:cubicBezTo>
                  <a:cubicBezTo>
                    <a:pt x="14" y="65"/>
                    <a:pt x="17" y="68"/>
                    <a:pt x="21" y="69"/>
                  </a:cubicBezTo>
                  <a:cubicBezTo>
                    <a:pt x="21" y="69"/>
                    <a:pt x="21" y="69"/>
                    <a:pt x="21" y="69"/>
                  </a:cubicBezTo>
                  <a:cubicBezTo>
                    <a:pt x="22" y="69"/>
                    <a:pt x="22" y="69"/>
                    <a:pt x="21" y="69"/>
                  </a:cubicBezTo>
                  <a:cubicBezTo>
                    <a:pt x="18" y="66"/>
                    <a:pt x="15" y="63"/>
                    <a:pt x="11" y="61"/>
                  </a:cubicBezTo>
                  <a:cubicBezTo>
                    <a:pt x="11" y="61"/>
                    <a:pt x="10" y="60"/>
                    <a:pt x="10" y="59"/>
                  </a:cubicBezTo>
                  <a:cubicBezTo>
                    <a:pt x="10" y="59"/>
                    <a:pt x="10" y="59"/>
                    <a:pt x="10" y="59"/>
                  </a:cubicBezTo>
                  <a:cubicBezTo>
                    <a:pt x="10" y="59"/>
                    <a:pt x="13" y="61"/>
                    <a:pt x="13" y="61"/>
                  </a:cubicBezTo>
                  <a:cubicBezTo>
                    <a:pt x="15" y="62"/>
                    <a:pt x="17" y="63"/>
                    <a:pt x="19" y="65"/>
                  </a:cubicBezTo>
                  <a:cubicBezTo>
                    <a:pt x="21" y="66"/>
                    <a:pt x="23" y="67"/>
                    <a:pt x="25" y="69"/>
                  </a:cubicBezTo>
                  <a:cubicBezTo>
                    <a:pt x="25" y="69"/>
                    <a:pt x="25" y="69"/>
                    <a:pt x="25" y="69"/>
                  </a:cubicBezTo>
                  <a:cubicBezTo>
                    <a:pt x="25" y="69"/>
                    <a:pt x="25" y="68"/>
                    <a:pt x="25" y="68"/>
                  </a:cubicBezTo>
                  <a:cubicBezTo>
                    <a:pt x="23" y="67"/>
                    <a:pt x="21" y="65"/>
                    <a:pt x="19" y="64"/>
                  </a:cubicBezTo>
                  <a:cubicBezTo>
                    <a:pt x="18" y="63"/>
                    <a:pt x="17" y="62"/>
                    <a:pt x="16" y="61"/>
                  </a:cubicBezTo>
                  <a:cubicBezTo>
                    <a:pt x="16" y="60"/>
                    <a:pt x="16" y="60"/>
                    <a:pt x="16" y="60"/>
                  </a:cubicBezTo>
                  <a:cubicBezTo>
                    <a:pt x="16" y="60"/>
                    <a:pt x="20" y="62"/>
                    <a:pt x="20" y="63"/>
                  </a:cubicBezTo>
                  <a:cubicBezTo>
                    <a:pt x="21" y="63"/>
                    <a:pt x="22" y="63"/>
                    <a:pt x="22" y="64"/>
                  </a:cubicBezTo>
                  <a:cubicBezTo>
                    <a:pt x="25" y="66"/>
                    <a:pt x="27" y="68"/>
                    <a:pt x="30" y="69"/>
                  </a:cubicBezTo>
                  <a:moveTo>
                    <a:pt x="38" y="63"/>
                  </a:moveTo>
                  <a:cubicBezTo>
                    <a:pt x="38" y="63"/>
                    <a:pt x="37" y="62"/>
                    <a:pt x="37" y="62"/>
                  </a:cubicBezTo>
                  <a:cubicBezTo>
                    <a:pt x="34" y="61"/>
                    <a:pt x="31" y="59"/>
                    <a:pt x="29" y="57"/>
                  </a:cubicBezTo>
                  <a:cubicBezTo>
                    <a:pt x="29" y="57"/>
                    <a:pt x="29" y="57"/>
                    <a:pt x="29" y="57"/>
                  </a:cubicBezTo>
                  <a:cubicBezTo>
                    <a:pt x="30" y="57"/>
                    <a:pt x="31" y="58"/>
                    <a:pt x="31" y="58"/>
                  </a:cubicBezTo>
                  <a:cubicBezTo>
                    <a:pt x="33" y="59"/>
                    <a:pt x="35" y="61"/>
                    <a:pt x="37" y="62"/>
                  </a:cubicBezTo>
                  <a:cubicBezTo>
                    <a:pt x="38" y="63"/>
                    <a:pt x="38" y="63"/>
                    <a:pt x="38" y="63"/>
                  </a:cubicBezTo>
                  <a:moveTo>
                    <a:pt x="66" y="55"/>
                  </a:moveTo>
                  <a:cubicBezTo>
                    <a:pt x="63" y="54"/>
                    <a:pt x="60" y="52"/>
                    <a:pt x="58" y="51"/>
                  </a:cubicBezTo>
                  <a:cubicBezTo>
                    <a:pt x="61" y="52"/>
                    <a:pt x="64" y="54"/>
                    <a:pt x="66" y="55"/>
                  </a:cubicBezTo>
                  <a:moveTo>
                    <a:pt x="4" y="64"/>
                  </a:moveTo>
                  <a:cubicBezTo>
                    <a:pt x="2" y="57"/>
                    <a:pt x="15" y="52"/>
                    <a:pt x="20" y="50"/>
                  </a:cubicBezTo>
                  <a:cubicBezTo>
                    <a:pt x="28" y="47"/>
                    <a:pt x="36" y="45"/>
                    <a:pt x="44" y="43"/>
                  </a:cubicBezTo>
                  <a:cubicBezTo>
                    <a:pt x="61" y="37"/>
                    <a:pt x="78" y="34"/>
                    <a:pt x="95" y="30"/>
                  </a:cubicBezTo>
                  <a:cubicBezTo>
                    <a:pt x="95" y="30"/>
                    <a:pt x="95" y="30"/>
                    <a:pt x="95" y="30"/>
                  </a:cubicBezTo>
                  <a:cubicBezTo>
                    <a:pt x="98" y="32"/>
                    <a:pt x="101" y="35"/>
                    <a:pt x="104" y="35"/>
                  </a:cubicBezTo>
                  <a:cubicBezTo>
                    <a:pt x="100" y="35"/>
                    <a:pt x="97" y="32"/>
                    <a:pt x="92" y="31"/>
                  </a:cubicBezTo>
                  <a:cubicBezTo>
                    <a:pt x="92" y="31"/>
                    <a:pt x="92" y="31"/>
                    <a:pt x="92" y="31"/>
                  </a:cubicBezTo>
                  <a:cubicBezTo>
                    <a:pt x="92" y="31"/>
                    <a:pt x="92" y="32"/>
                    <a:pt x="92" y="32"/>
                  </a:cubicBezTo>
                  <a:cubicBezTo>
                    <a:pt x="94" y="33"/>
                    <a:pt x="95" y="34"/>
                    <a:pt x="97" y="35"/>
                  </a:cubicBezTo>
                  <a:cubicBezTo>
                    <a:pt x="98" y="36"/>
                    <a:pt x="101" y="37"/>
                    <a:pt x="101" y="37"/>
                  </a:cubicBezTo>
                  <a:cubicBezTo>
                    <a:pt x="100" y="37"/>
                    <a:pt x="100" y="37"/>
                    <a:pt x="98" y="36"/>
                  </a:cubicBezTo>
                  <a:cubicBezTo>
                    <a:pt x="95" y="35"/>
                    <a:pt x="92" y="34"/>
                    <a:pt x="89" y="33"/>
                  </a:cubicBezTo>
                  <a:cubicBezTo>
                    <a:pt x="89" y="33"/>
                    <a:pt x="89" y="33"/>
                    <a:pt x="89" y="33"/>
                  </a:cubicBezTo>
                  <a:cubicBezTo>
                    <a:pt x="88" y="33"/>
                    <a:pt x="88" y="33"/>
                    <a:pt x="89" y="33"/>
                  </a:cubicBezTo>
                  <a:cubicBezTo>
                    <a:pt x="90" y="34"/>
                    <a:pt x="92" y="35"/>
                    <a:pt x="93" y="36"/>
                  </a:cubicBezTo>
                  <a:cubicBezTo>
                    <a:pt x="91" y="35"/>
                    <a:pt x="88" y="34"/>
                    <a:pt x="85" y="33"/>
                  </a:cubicBezTo>
                  <a:cubicBezTo>
                    <a:pt x="84" y="34"/>
                    <a:pt x="84" y="34"/>
                    <a:pt x="84" y="34"/>
                  </a:cubicBezTo>
                  <a:cubicBezTo>
                    <a:pt x="89" y="37"/>
                    <a:pt x="94" y="39"/>
                    <a:pt x="98" y="42"/>
                  </a:cubicBezTo>
                  <a:cubicBezTo>
                    <a:pt x="94" y="39"/>
                    <a:pt x="88" y="37"/>
                    <a:pt x="83" y="36"/>
                  </a:cubicBezTo>
                  <a:cubicBezTo>
                    <a:pt x="83" y="36"/>
                    <a:pt x="83" y="36"/>
                    <a:pt x="83" y="36"/>
                  </a:cubicBezTo>
                  <a:cubicBezTo>
                    <a:pt x="83" y="36"/>
                    <a:pt x="82" y="36"/>
                    <a:pt x="83" y="36"/>
                  </a:cubicBezTo>
                  <a:cubicBezTo>
                    <a:pt x="85" y="38"/>
                    <a:pt x="87" y="39"/>
                    <a:pt x="89" y="40"/>
                  </a:cubicBezTo>
                  <a:cubicBezTo>
                    <a:pt x="90" y="41"/>
                    <a:pt x="90" y="41"/>
                    <a:pt x="90" y="41"/>
                  </a:cubicBezTo>
                  <a:cubicBezTo>
                    <a:pt x="86" y="39"/>
                    <a:pt x="82" y="37"/>
                    <a:pt x="77" y="36"/>
                  </a:cubicBezTo>
                  <a:cubicBezTo>
                    <a:pt x="77" y="37"/>
                    <a:pt x="77" y="37"/>
                    <a:pt x="77" y="37"/>
                  </a:cubicBezTo>
                  <a:cubicBezTo>
                    <a:pt x="79" y="38"/>
                    <a:pt x="80" y="39"/>
                    <a:pt x="82" y="40"/>
                  </a:cubicBezTo>
                  <a:cubicBezTo>
                    <a:pt x="84" y="41"/>
                    <a:pt x="85" y="42"/>
                    <a:pt x="86" y="42"/>
                  </a:cubicBezTo>
                  <a:cubicBezTo>
                    <a:pt x="86" y="42"/>
                    <a:pt x="89" y="44"/>
                    <a:pt x="89" y="44"/>
                  </a:cubicBezTo>
                  <a:cubicBezTo>
                    <a:pt x="89" y="44"/>
                    <a:pt x="88" y="44"/>
                    <a:pt x="88" y="44"/>
                  </a:cubicBezTo>
                  <a:cubicBezTo>
                    <a:pt x="82" y="41"/>
                    <a:pt x="77" y="38"/>
                    <a:pt x="71" y="36"/>
                  </a:cubicBezTo>
                  <a:cubicBezTo>
                    <a:pt x="71" y="37"/>
                    <a:pt x="71" y="37"/>
                    <a:pt x="71" y="37"/>
                  </a:cubicBezTo>
                  <a:cubicBezTo>
                    <a:pt x="74" y="41"/>
                    <a:pt x="79" y="42"/>
                    <a:pt x="84" y="45"/>
                  </a:cubicBezTo>
                  <a:cubicBezTo>
                    <a:pt x="85" y="46"/>
                    <a:pt x="86" y="46"/>
                    <a:pt x="86" y="46"/>
                  </a:cubicBezTo>
                  <a:cubicBezTo>
                    <a:pt x="85" y="46"/>
                    <a:pt x="83" y="45"/>
                    <a:pt x="83" y="45"/>
                  </a:cubicBezTo>
                  <a:cubicBezTo>
                    <a:pt x="81" y="44"/>
                    <a:pt x="79" y="43"/>
                    <a:pt x="78" y="42"/>
                  </a:cubicBezTo>
                  <a:cubicBezTo>
                    <a:pt x="75" y="41"/>
                    <a:pt x="72" y="39"/>
                    <a:pt x="68" y="38"/>
                  </a:cubicBezTo>
                  <a:cubicBezTo>
                    <a:pt x="68" y="39"/>
                    <a:pt x="68" y="39"/>
                    <a:pt x="68" y="39"/>
                  </a:cubicBezTo>
                  <a:cubicBezTo>
                    <a:pt x="70" y="41"/>
                    <a:pt x="73" y="43"/>
                    <a:pt x="76" y="45"/>
                  </a:cubicBezTo>
                  <a:cubicBezTo>
                    <a:pt x="72" y="43"/>
                    <a:pt x="69" y="42"/>
                    <a:pt x="65" y="41"/>
                  </a:cubicBezTo>
                  <a:cubicBezTo>
                    <a:pt x="65" y="41"/>
                    <a:pt x="65" y="41"/>
                    <a:pt x="65" y="41"/>
                  </a:cubicBezTo>
                  <a:cubicBezTo>
                    <a:pt x="65" y="41"/>
                    <a:pt x="65" y="41"/>
                    <a:pt x="65" y="42"/>
                  </a:cubicBezTo>
                  <a:cubicBezTo>
                    <a:pt x="68" y="44"/>
                    <a:pt x="72" y="46"/>
                    <a:pt x="75" y="48"/>
                  </a:cubicBezTo>
                  <a:cubicBezTo>
                    <a:pt x="76" y="48"/>
                    <a:pt x="76" y="49"/>
                    <a:pt x="77" y="49"/>
                  </a:cubicBezTo>
                  <a:cubicBezTo>
                    <a:pt x="78" y="50"/>
                    <a:pt x="78" y="50"/>
                    <a:pt x="78" y="50"/>
                  </a:cubicBezTo>
                  <a:cubicBezTo>
                    <a:pt x="76" y="49"/>
                    <a:pt x="75" y="48"/>
                    <a:pt x="74" y="48"/>
                  </a:cubicBezTo>
                  <a:cubicBezTo>
                    <a:pt x="69" y="45"/>
                    <a:pt x="64" y="41"/>
                    <a:pt x="58" y="41"/>
                  </a:cubicBezTo>
                  <a:cubicBezTo>
                    <a:pt x="58" y="41"/>
                    <a:pt x="58" y="41"/>
                    <a:pt x="58" y="41"/>
                  </a:cubicBezTo>
                  <a:cubicBezTo>
                    <a:pt x="58" y="42"/>
                    <a:pt x="58" y="42"/>
                    <a:pt x="58" y="42"/>
                  </a:cubicBezTo>
                  <a:cubicBezTo>
                    <a:pt x="60" y="44"/>
                    <a:pt x="62" y="45"/>
                    <a:pt x="64" y="47"/>
                  </a:cubicBezTo>
                  <a:cubicBezTo>
                    <a:pt x="61" y="45"/>
                    <a:pt x="58" y="43"/>
                    <a:pt x="54" y="42"/>
                  </a:cubicBezTo>
                  <a:cubicBezTo>
                    <a:pt x="54" y="43"/>
                    <a:pt x="54" y="43"/>
                    <a:pt x="54" y="43"/>
                  </a:cubicBezTo>
                  <a:cubicBezTo>
                    <a:pt x="56" y="45"/>
                    <a:pt x="58" y="47"/>
                    <a:pt x="61" y="48"/>
                  </a:cubicBezTo>
                  <a:cubicBezTo>
                    <a:pt x="59" y="48"/>
                    <a:pt x="58" y="47"/>
                    <a:pt x="57" y="47"/>
                  </a:cubicBezTo>
                  <a:cubicBezTo>
                    <a:pt x="54" y="45"/>
                    <a:pt x="51" y="43"/>
                    <a:pt x="47" y="43"/>
                  </a:cubicBezTo>
                  <a:cubicBezTo>
                    <a:pt x="47" y="43"/>
                    <a:pt x="47" y="43"/>
                    <a:pt x="47" y="43"/>
                  </a:cubicBezTo>
                  <a:cubicBezTo>
                    <a:pt x="48" y="45"/>
                    <a:pt x="49" y="46"/>
                    <a:pt x="51" y="47"/>
                  </a:cubicBezTo>
                  <a:cubicBezTo>
                    <a:pt x="49" y="45"/>
                    <a:pt x="47" y="44"/>
                    <a:pt x="44" y="43"/>
                  </a:cubicBezTo>
                  <a:cubicBezTo>
                    <a:pt x="44" y="44"/>
                    <a:pt x="44" y="44"/>
                    <a:pt x="44" y="44"/>
                  </a:cubicBezTo>
                  <a:cubicBezTo>
                    <a:pt x="50" y="50"/>
                    <a:pt x="58" y="53"/>
                    <a:pt x="65" y="58"/>
                  </a:cubicBezTo>
                  <a:cubicBezTo>
                    <a:pt x="63" y="57"/>
                    <a:pt x="61" y="56"/>
                    <a:pt x="59" y="55"/>
                  </a:cubicBezTo>
                  <a:cubicBezTo>
                    <a:pt x="57" y="54"/>
                    <a:pt x="55" y="53"/>
                    <a:pt x="53" y="52"/>
                  </a:cubicBezTo>
                  <a:cubicBezTo>
                    <a:pt x="48" y="50"/>
                    <a:pt x="44" y="47"/>
                    <a:pt x="40" y="45"/>
                  </a:cubicBezTo>
                  <a:cubicBezTo>
                    <a:pt x="39" y="46"/>
                    <a:pt x="39" y="46"/>
                    <a:pt x="39" y="46"/>
                  </a:cubicBezTo>
                  <a:cubicBezTo>
                    <a:pt x="40" y="47"/>
                    <a:pt x="42" y="49"/>
                    <a:pt x="43" y="50"/>
                  </a:cubicBezTo>
                  <a:cubicBezTo>
                    <a:pt x="41" y="49"/>
                    <a:pt x="38" y="48"/>
                    <a:pt x="36" y="47"/>
                  </a:cubicBezTo>
                  <a:cubicBezTo>
                    <a:pt x="35" y="48"/>
                    <a:pt x="35" y="48"/>
                    <a:pt x="35" y="48"/>
                  </a:cubicBezTo>
                  <a:cubicBezTo>
                    <a:pt x="37" y="50"/>
                    <a:pt x="38" y="51"/>
                    <a:pt x="39" y="52"/>
                  </a:cubicBezTo>
                  <a:cubicBezTo>
                    <a:pt x="37" y="51"/>
                    <a:pt x="35" y="51"/>
                    <a:pt x="33" y="50"/>
                  </a:cubicBezTo>
                  <a:cubicBezTo>
                    <a:pt x="33" y="51"/>
                    <a:pt x="33" y="51"/>
                    <a:pt x="33" y="51"/>
                  </a:cubicBezTo>
                  <a:cubicBezTo>
                    <a:pt x="33" y="51"/>
                    <a:pt x="34" y="52"/>
                    <a:pt x="34" y="52"/>
                  </a:cubicBezTo>
                  <a:cubicBezTo>
                    <a:pt x="33" y="52"/>
                    <a:pt x="31" y="51"/>
                    <a:pt x="29" y="51"/>
                  </a:cubicBezTo>
                  <a:cubicBezTo>
                    <a:pt x="29" y="52"/>
                    <a:pt x="29" y="52"/>
                    <a:pt x="29" y="52"/>
                  </a:cubicBezTo>
                  <a:cubicBezTo>
                    <a:pt x="30" y="53"/>
                    <a:pt x="31" y="54"/>
                    <a:pt x="32" y="55"/>
                  </a:cubicBezTo>
                  <a:cubicBezTo>
                    <a:pt x="29" y="53"/>
                    <a:pt x="26" y="52"/>
                    <a:pt x="24" y="51"/>
                  </a:cubicBezTo>
                  <a:cubicBezTo>
                    <a:pt x="23" y="52"/>
                    <a:pt x="23" y="52"/>
                    <a:pt x="23" y="52"/>
                  </a:cubicBezTo>
                  <a:cubicBezTo>
                    <a:pt x="24" y="52"/>
                    <a:pt x="24" y="53"/>
                    <a:pt x="25" y="54"/>
                  </a:cubicBezTo>
                  <a:cubicBezTo>
                    <a:pt x="23" y="53"/>
                    <a:pt x="22" y="52"/>
                    <a:pt x="20" y="52"/>
                  </a:cubicBezTo>
                  <a:cubicBezTo>
                    <a:pt x="20" y="52"/>
                    <a:pt x="20" y="52"/>
                    <a:pt x="20" y="52"/>
                  </a:cubicBezTo>
                  <a:cubicBezTo>
                    <a:pt x="21" y="54"/>
                    <a:pt x="23" y="56"/>
                    <a:pt x="25" y="58"/>
                  </a:cubicBezTo>
                  <a:cubicBezTo>
                    <a:pt x="24" y="57"/>
                    <a:pt x="22" y="56"/>
                    <a:pt x="20" y="55"/>
                  </a:cubicBezTo>
                  <a:cubicBezTo>
                    <a:pt x="19" y="56"/>
                    <a:pt x="19" y="56"/>
                    <a:pt x="19" y="56"/>
                  </a:cubicBezTo>
                  <a:cubicBezTo>
                    <a:pt x="21" y="57"/>
                    <a:pt x="22" y="59"/>
                    <a:pt x="23" y="60"/>
                  </a:cubicBezTo>
                  <a:cubicBezTo>
                    <a:pt x="21" y="59"/>
                    <a:pt x="19" y="58"/>
                    <a:pt x="17" y="58"/>
                  </a:cubicBezTo>
                  <a:cubicBezTo>
                    <a:pt x="17" y="59"/>
                    <a:pt x="17" y="59"/>
                    <a:pt x="17" y="59"/>
                  </a:cubicBezTo>
                  <a:cubicBezTo>
                    <a:pt x="18" y="60"/>
                    <a:pt x="19" y="61"/>
                    <a:pt x="20" y="62"/>
                  </a:cubicBezTo>
                  <a:cubicBezTo>
                    <a:pt x="18" y="61"/>
                    <a:pt x="16" y="60"/>
                    <a:pt x="14" y="59"/>
                  </a:cubicBezTo>
                  <a:cubicBezTo>
                    <a:pt x="14" y="60"/>
                    <a:pt x="14" y="60"/>
                    <a:pt x="14" y="60"/>
                  </a:cubicBezTo>
                  <a:cubicBezTo>
                    <a:pt x="15" y="60"/>
                    <a:pt x="15" y="61"/>
                    <a:pt x="16" y="61"/>
                  </a:cubicBezTo>
                  <a:cubicBezTo>
                    <a:pt x="14" y="60"/>
                    <a:pt x="12" y="59"/>
                    <a:pt x="9" y="58"/>
                  </a:cubicBezTo>
                  <a:cubicBezTo>
                    <a:pt x="9" y="59"/>
                    <a:pt x="9" y="59"/>
                    <a:pt x="9" y="59"/>
                  </a:cubicBezTo>
                  <a:cubicBezTo>
                    <a:pt x="9" y="59"/>
                    <a:pt x="10" y="60"/>
                    <a:pt x="10" y="60"/>
                  </a:cubicBezTo>
                  <a:cubicBezTo>
                    <a:pt x="9" y="60"/>
                    <a:pt x="8" y="60"/>
                    <a:pt x="7" y="59"/>
                  </a:cubicBezTo>
                  <a:cubicBezTo>
                    <a:pt x="6" y="60"/>
                    <a:pt x="6" y="60"/>
                    <a:pt x="6" y="60"/>
                  </a:cubicBezTo>
                  <a:cubicBezTo>
                    <a:pt x="7" y="61"/>
                    <a:pt x="8" y="62"/>
                    <a:pt x="10" y="63"/>
                  </a:cubicBezTo>
                  <a:cubicBezTo>
                    <a:pt x="8" y="63"/>
                    <a:pt x="7" y="62"/>
                    <a:pt x="6" y="62"/>
                  </a:cubicBezTo>
                  <a:cubicBezTo>
                    <a:pt x="5" y="62"/>
                    <a:pt x="5" y="62"/>
                    <a:pt x="5" y="62"/>
                  </a:cubicBezTo>
                  <a:cubicBezTo>
                    <a:pt x="7" y="64"/>
                    <a:pt x="8" y="66"/>
                    <a:pt x="10" y="67"/>
                  </a:cubicBezTo>
                  <a:cubicBezTo>
                    <a:pt x="8" y="66"/>
                    <a:pt x="6" y="65"/>
                    <a:pt x="5" y="63"/>
                  </a:cubicBezTo>
                  <a:cubicBezTo>
                    <a:pt x="4" y="64"/>
                    <a:pt x="4" y="64"/>
                    <a:pt x="4" y="64"/>
                  </a:cubicBezTo>
                  <a:moveTo>
                    <a:pt x="107" y="35"/>
                  </a:moveTo>
                  <a:cubicBezTo>
                    <a:pt x="107" y="35"/>
                    <a:pt x="103" y="33"/>
                    <a:pt x="102" y="33"/>
                  </a:cubicBezTo>
                  <a:cubicBezTo>
                    <a:pt x="100" y="32"/>
                    <a:pt x="98" y="31"/>
                    <a:pt x="96" y="30"/>
                  </a:cubicBezTo>
                  <a:cubicBezTo>
                    <a:pt x="97" y="30"/>
                    <a:pt x="98" y="30"/>
                    <a:pt x="99" y="29"/>
                  </a:cubicBezTo>
                  <a:cubicBezTo>
                    <a:pt x="101" y="32"/>
                    <a:pt x="104" y="33"/>
                    <a:pt x="106" y="34"/>
                  </a:cubicBezTo>
                  <a:cubicBezTo>
                    <a:pt x="107" y="35"/>
                    <a:pt x="107" y="35"/>
                    <a:pt x="107" y="35"/>
                  </a:cubicBezTo>
                  <a:moveTo>
                    <a:pt x="111" y="32"/>
                  </a:moveTo>
                  <a:cubicBezTo>
                    <a:pt x="112" y="32"/>
                    <a:pt x="112" y="32"/>
                    <a:pt x="112" y="32"/>
                  </a:cubicBezTo>
                  <a:cubicBezTo>
                    <a:pt x="112" y="31"/>
                    <a:pt x="112" y="31"/>
                    <a:pt x="112" y="30"/>
                  </a:cubicBezTo>
                  <a:cubicBezTo>
                    <a:pt x="112" y="30"/>
                    <a:pt x="112" y="30"/>
                    <a:pt x="112" y="30"/>
                  </a:cubicBezTo>
                  <a:cubicBezTo>
                    <a:pt x="112" y="29"/>
                    <a:pt x="111" y="29"/>
                    <a:pt x="112" y="29"/>
                  </a:cubicBezTo>
                  <a:cubicBezTo>
                    <a:pt x="112" y="29"/>
                    <a:pt x="112" y="29"/>
                    <a:pt x="113" y="29"/>
                  </a:cubicBezTo>
                  <a:cubicBezTo>
                    <a:pt x="113" y="29"/>
                    <a:pt x="113" y="29"/>
                    <a:pt x="113" y="29"/>
                  </a:cubicBezTo>
                  <a:cubicBezTo>
                    <a:pt x="114" y="30"/>
                    <a:pt x="115" y="31"/>
                    <a:pt x="116" y="32"/>
                  </a:cubicBezTo>
                  <a:cubicBezTo>
                    <a:pt x="102" y="45"/>
                    <a:pt x="85" y="54"/>
                    <a:pt x="67" y="61"/>
                  </a:cubicBezTo>
                  <a:cubicBezTo>
                    <a:pt x="56" y="64"/>
                    <a:pt x="46" y="67"/>
                    <a:pt x="35" y="69"/>
                  </a:cubicBezTo>
                  <a:cubicBezTo>
                    <a:pt x="31" y="65"/>
                    <a:pt x="26" y="62"/>
                    <a:pt x="22" y="58"/>
                  </a:cubicBezTo>
                  <a:cubicBezTo>
                    <a:pt x="21" y="57"/>
                    <a:pt x="21" y="57"/>
                    <a:pt x="22" y="57"/>
                  </a:cubicBezTo>
                  <a:cubicBezTo>
                    <a:pt x="22" y="57"/>
                    <a:pt x="23" y="57"/>
                    <a:pt x="23" y="57"/>
                  </a:cubicBezTo>
                  <a:cubicBezTo>
                    <a:pt x="24" y="58"/>
                    <a:pt x="24" y="58"/>
                    <a:pt x="24" y="58"/>
                  </a:cubicBezTo>
                  <a:cubicBezTo>
                    <a:pt x="26" y="59"/>
                    <a:pt x="28" y="60"/>
                    <a:pt x="29" y="61"/>
                  </a:cubicBezTo>
                  <a:cubicBezTo>
                    <a:pt x="32" y="62"/>
                    <a:pt x="34" y="64"/>
                    <a:pt x="36" y="66"/>
                  </a:cubicBezTo>
                  <a:cubicBezTo>
                    <a:pt x="37" y="65"/>
                    <a:pt x="37" y="65"/>
                    <a:pt x="37" y="65"/>
                  </a:cubicBezTo>
                  <a:cubicBezTo>
                    <a:pt x="34" y="63"/>
                    <a:pt x="31" y="61"/>
                    <a:pt x="28" y="59"/>
                  </a:cubicBezTo>
                  <a:cubicBezTo>
                    <a:pt x="27" y="58"/>
                    <a:pt x="25" y="57"/>
                    <a:pt x="24" y="56"/>
                  </a:cubicBezTo>
                  <a:cubicBezTo>
                    <a:pt x="23" y="55"/>
                    <a:pt x="20" y="53"/>
                    <a:pt x="21" y="53"/>
                  </a:cubicBezTo>
                  <a:cubicBezTo>
                    <a:pt x="21" y="53"/>
                    <a:pt x="22" y="53"/>
                    <a:pt x="22" y="53"/>
                  </a:cubicBezTo>
                  <a:cubicBezTo>
                    <a:pt x="24" y="54"/>
                    <a:pt x="25" y="54"/>
                    <a:pt x="26" y="55"/>
                  </a:cubicBezTo>
                  <a:cubicBezTo>
                    <a:pt x="30" y="59"/>
                    <a:pt x="35" y="63"/>
                    <a:pt x="40" y="64"/>
                  </a:cubicBezTo>
                  <a:cubicBezTo>
                    <a:pt x="40" y="63"/>
                    <a:pt x="40" y="63"/>
                    <a:pt x="40" y="63"/>
                  </a:cubicBezTo>
                  <a:cubicBezTo>
                    <a:pt x="36" y="60"/>
                    <a:pt x="32" y="57"/>
                    <a:pt x="27" y="55"/>
                  </a:cubicBezTo>
                  <a:cubicBezTo>
                    <a:pt x="26" y="54"/>
                    <a:pt x="26" y="54"/>
                    <a:pt x="26" y="54"/>
                  </a:cubicBezTo>
                  <a:cubicBezTo>
                    <a:pt x="25" y="53"/>
                    <a:pt x="24" y="52"/>
                    <a:pt x="24" y="52"/>
                  </a:cubicBezTo>
                  <a:cubicBezTo>
                    <a:pt x="24" y="52"/>
                    <a:pt x="25" y="52"/>
                    <a:pt x="26" y="53"/>
                  </a:cubicBezTo>
                  <a:cubicBezTo>
                    <a:pt x="29" y="54"/>
                    <a:pt x="32" y="56"/>
                    <a:pt x="35" y="58"/>
                  </a:cubicBezTo>
                  <a:cubicBezTo>
                    <a:pt x="36" y="58"/>
                    <a:pt x="37" y="59"/>
                    <a:pt x="38" y="60"/>
                  </a:cubicBezTo>
                  <a:cubicBezTo>
                    <a:pt x="41" y="61"/>
                    <a:pt x="43" y="62"/>
                    <a:pt x="45" y="64"/>
                  </a:cubicBezTo>
                  <a:cubicBezTo>
                    <a:pt x="45" y="63"/>
                    <a:pt x="45" y="63"/>
                    <a:pt x="45" y="63"/>
                  </a:cubicBezTo>
                  <a:cubicBezTo>
                    <a:pt x="45" y="63"/>
                    <a:pt x="44" y="62"/>
                    <a:pt x="44" y="62"/>
                  </a:cubicBezTo>
                  <a:cubicBezTo>
                    <a:pt x="43" y="62"/>
                    <a:pt x="43" y="62"/>
                    <a:pt x="43" y="62"/>
                  </a:cubicBezTo>
                  <a:cubicBezTo>
                    <a:pt x="39" y="59"/>
                    <a:pt x="34" y="57"/>
                    <a:pt x="31" y="53"/>
                  </a:cubicBezTo>
                  <a:cubicBezTo>
                    <a:pt x="30" y="53"/>
                    <a:pt x="30" y="52"/>
                    <a:pt x="31" y="52"/>
                  </a:cubicBezTo>
                  <a:cubicBezTo>
                    <a:pt x="32" y="52"/>
                    <a:pt x="34" y="53"/>
                    <a:pt x="34" y="53"/>
                  </a:cubicBezTo>
                  <a:cubicBezTo>
                    <a:pt x="35" y="53"/>
                    <a:pt x="35" y="54"/>
                    <a:pt x="36" y="54"/>
                  </a:cubicBezTo>
                  <a:cubicBezTo>
                    <a:pt x="40" y="57"/>
                    <a:pt x="45" y="60"/>
                    <a:pt x="49" y="63"/>
                  </a:cubicBezTo>
                  <a:cubicBezTo>
                    <a:pt x="50" y="63"/>
                    <a:pt x="50" y="63"/>
                    <a:pt x="50" y="63"/>
                  </a:cubicBezTo>
                  <a:cubicBezTo>
                    <a:pt x="50" y="63"/>
                    <a:pt x="50" y="62"/>
                    <a:pt x="50" y="62"/>
                  </a:cubicBezTo>
                  <a:cubicBezTo>
                    <a:pt x="45" y="59"/>
                    <a:pt x="41" y="55"/>
                    <a:pt x="36" y="53"/>
                  </a:cubicBezTo>
                  <a:cubicBezTo>
                    <a:pt x="35" y="52"/>
                    <a:pt x="35" y="52"/>
                    <a:pt x="34" y="51"/>
                  </a:cubicBezTo>
                  <a:cubicBezTo>
                    <a:pt x="34" y="51"/>
                    <a:pt x="34" y="51"/>
                    <a:pt x="34" y="51"/>
                  </a:cubicBezTo>
                  <a:cubicBezTo>
                    <a:pt x="35" y="51"/>
                    <a:pt x="37" y="52"/>
                    <a:pt x="38" y="52"/>
                  </a:cubicBezTo>
                  <a:cubicBezTo>
                    <a:pt x="39" y="53"/>
                    <a:pt x="41" y="54"/>
                    <a:pt x="43" y="55"/>
                  </a:cubicBezTo>
                  <a:cubicBezTo>
                    <a:pt x="43" y="55"/>
                    <a:pt x="43" y="55"/>
                    <a:pt x="43" y="55"/>
                  </a:cubicBezTo>
                  <a:cubicBezTo>
                    <a:pt x="45" y="56"/>
                    <a:pt x="46" y="57"/>
                    <a:pt x="48" y="58"/>
                  </a:cubicBezTo>
                  <a:cubicBezTo>
                    <a:pt x="50" y="59"/>
                    <a:pt x="51" y="59"/>
                    <a:pt x="52" y="60"/>
                  </a:cubicBezTo>
                  <a:cubicBezTo>
                    <a:pt x="52" y="60"/>
                    <a:pt x="52" y="60"/>
                    <a:pt x="52" y="60"/>
                  </a:cubicBezTo>
                  <a:cubicBezTo>
                    <a:pt x="53" y="60"/>
                    <a:pt x="53" y="60"/>
                    <a:pt x="53" y="60"/>
                  </a:cubicBezTo>
                  <a:cubicBezTo>
                    <a:pt x="50" y="58"/>
                    <a:pt x="47" y="56"/>
                    <a:pt x="44" y="55"/>
                  </a:cubicBezTo>
                  <a:cubicBezTo>
                    <a:pt x="42" y="54"/>
                    <a:pt x="40" y="52"/>
                    <a:pt x="39" y="51"/>
                  </a:cubicBezTo>
                  <a:cubicBezTo>
                    <a:pt x="37" y="50"/>
                    <a:pt x="36" y="49"/>
                    <a:pt x="37" y="49"/>
                  </a:cubicBezTo>
                  <a:cubicBezTo>
                    <a:pt x="37" y="49"/>
                    <a:pt x="38" y="49"/>
                    <a:pt x="39" y="49"/>
                  </a:cubicBezTo>
                  <a:cubicBezTo>
                    <a:pt x="42" y="50"/>
                    <a:pt x="44" y="51"/>
                    <a:pt x="45" y="52"/>
                  </a:cubicBezTo>
                  <a:cubicBezTo>
                    <a:pt x="49" y="54"/>
                    <a:pt x="52" y="56"/>
                    <a:pt x="55" y="58"/>
                  </a:cubicBezTo>
                  <a:cubicBezTo>
                    <a:pt x="56" y="58"/>
                    <a:pt x="56" y="58"/>
                    <a:pt x="56" y="58"/>
                  </a:cubicBezTo>
                  <a:cubicBezTo>
                    <a:pt x="56" y="58"/>
                    <a:pt x="56" y="58"/>
                    <a:pt x="56" y="58"/>
                  </a:cubicBezTo>
                  <a:cubicBezTo>
                    <a:pt x="57" y="58"/>
                    <a:pt x="57" y="59"/>
                    <a:pt x="57" y="59"/>
                  </a:cubicBezTo>
                  <a:cubicBezTo>
                    <a:pt x="58" y="59"/>
                    <a:pt x="58" y="59"/>
                    <a:pt x="58" y="59"/>
                  </a:cubicBezTo>
                  <a:cubicBezTo>
                    <a:pt x="58" y="59"/>
                    <a:pt x="58" y="59"/>
                    <a:pt x="58" y="58"/>
                  </a:cubicBezTo>
                  <a:cubicBezTo>
                    <a:pt x="54" y="56"/>
                    <a:pt x="50" y="54"/>
                    <a:pt x="47" y="52"/>
                  </a:cubicBezTo>
                  <a:cubicBezTo>
                    <a:pt x="46" y="51"/>
                    <a:pt x="45" y="51"/>
                    <a:pt x="44" y="50"/>
                  </a:cubicBezTo>
                  <a:cubicBezTo>
                    <a:pt x="43" y="49"/>
                    <a:pt x="42" y="48"/>
                    <a:pt x="40" y="46"/>
                  </a:cubicBezTo>
                  <a:cubicBezTo>
                    <a:pt x="41" y="47"/>
                    <a:pt x="44" y="48"/>
                    <a:pt x="45" y="48"/>
                  </a:cubicBezTo>
                  <a:cubicBezTo>
                    <a:pt x="52" y="52"/>
                    <a:pt x="58" y="56"/>
                    <a:pt x="66" y="59"/>
                  </a:cubicBezTo>
                  <a:cubicBezTo>
                    <a:pt x="66" y="58"/>
                    <a:pt x="66" y="58"/>
                    <a:pt x="66" y="58"/>
                  </a:cubicBezTo>
                  <a:cubicBezTo>
                    <a:pt x="59" y="53"/>
                    <a:pt x="51" y="50"/>
                    <a:pt x="45" y="44"/>
                  </a:cubicBezTo>
                  <a:cubicBezTo>
                    <a:pt x="47" y="46"/>
                    <a:pt x="49" y="46"/>
                    <a:pt x="51" y="47"/>
                  </a:cubicBezTo>
                  <a:cubicBezTo>
                    <a:pt x="53" y="48"/>
                    <a:pt x="55" y="50"/>
                    <a:pt x="57" y="51"/>
                  </a:cubicBezTo>
                  <a:cubicBezTo>
                    <a:pt x="60" y="53"/>
                    <a:pt x="64" y="55"/>
                    <a:pt x="67" y="56"/>
                  </a:cubicBezTo>
                  <a:cubicBezTo>
                    <a:pt x="67" y="56"/>
                    <a:pt x="67" y="56"/>
                    <a:pt x="67" y="56"/>
                  </a:cubicBezTo>
                  <a:cubicBezTo>
                    <a:pt x="68" y="56"/>
                    <a:pt x="68" y="55"/>
                    <a:pt x="68" y="55"/>
                  </a:cubicBezTo>
                  <a:cubicBezTo>
                    <a:pt x="61" y="52"/>
                    <a:pt x="55" y="49"/>
                    <a:pt x="49" y="45"/>
                  </a:cubicBezTo>
                  <a:cubicBezTo>
                    <a:pt x="48" y="44"/>
                    <a:pt x="48" y="44"/>
                    <a:pt x="49" y="44"/>
                  </a:cubicBezTo>
                  <a:cubicBezTo>
                    <a:pt x="49" y="44"/>
                    <a:pt x="51" y="44"/>
                    <a:pt x="52" y="44"/>
                  </a:cubicBezTo>
                  <a:cubicBezTo>
                    <a:pt x="53" y="45"/>
                    <a:pt x="55" y="46"/>
                    <a:pt x="56" y="47"/>
                  </a:cubicBezTo>
                  <a:cubicBezTo>
                    <a:pt x="59" y="48"/>
                    <a:pt x="62" y="50"/>
                    <a:pt x="66" y="51"/>
                  </a:cubicBezTo>
                  <a:cubicBezTo>
                    <a:pt x="67" y="52"/>
                    <a:pt x="69" y="53"/>
                    <a:pt x="71" y="54"/>
                  </a:cubicBezTo>
                  <a:cubicBezTo>
                    <a:pt x="71" y="53"/>
                    <a:pt x="71" y="53"/>
                    <a:pt x="71" y="53"/>
                  </a:cubicBezTo>
                  <a:cubicBezTo>
                    <a:pt x="70" y="52"/>
                    <a:pt x="68" y="52"/>
                    <a:pt x="66" y="51"/>
                  </a:cubicBezTo>
                  <a:cubicBezTo>
                    <a:pt x="66" y="51"/>
                    <a:pt x="65" y="51"/>
                    <a:pt x="65" y="50"/>
                  </a:cubicBezTo>
                  <a:cubicBezTo>
                    <a:pt x="63" y="49"/>
                    <a:pt x="61" y="48"/>
                    <a:pt x="59" y="46"/>
                  </a:cubicBezTo>
                  <a:cubicBezTo>
                    <a:pt x="58" y="46"/>
                    <a:pt x="56" y="44"/>
                    <a:pt x="55" y="43"/>
                  </a:cubicBezTo>
                  <a:cubicBezTo>
                    <a:pt x="63" y="45"/>
                    <a:pt x="69" y="50"/>
                    <a:pt x="76" y="54"/>
                  </a:cubicBezTo>
                  <a:cubicBezTo>
                    <a:pt x="76" y="53"/>
                    <a:pt x="76" y="53"/>
                    <a:pt x="76" y="53"/>
                  </a:cubicBezTo>
                  <a:cubicBezTo>
                    <a:pt x="74" y="51"/>
                    <a:pt x="71" y="50"/>
                    <a:pt x="68" y="48"/>
                  </a:cubicBezTo>
                  <a:cubicBezTo>
                    <a:pt x="66" y="47"/>
                    <a:pt x="64" y="45"/>
                    <a:pt x="62" y="44"/>
                  </a:cubicBezTo>
                  <a:cubicBezTo>
                    <a:pt x="61" y="43"/>
                    <a:pt x="59" y="42"/>
                    <a:pt x="61" y="42"/>
                  </a:cubicBezTo>
                  <a:cubicBezTo>
                    <a:pt x="61" y="42"/>
                    <a:pt x="61" y="42"/>
                    <a:pt x="62" y="42"/>
                  </a:cubicBezTo>
                  <a:cubicBezTo>
                    <a:pt x="68" y="44"/>
                    <a:pt x="74" y="49"/>
                    <a:pt x="80" y="51"/>
                  </a:cubicBezTo>
                  <a:cubicBezTo>
                    <a:pt x="80" y="51"/>
                    <a:pt x="80" y="51"/>
                    <a:pt x="80" y="51"/>
                  </a:cubicBezTo>
                  <a:cubicBezTo>
                    <a:pt x="81" y="51"/>
                    <a:pt x="81" y="51"/>
                    <a:pt x="80" y="51"/>
                  </a:cubicBezTo>
                  <a:cubicBezTo>
                    <a:pt x="78" y="49"/>
                    <a:pt x="75" y="47"/>
                    <a:pt x="72" y="45"/>
                  </a:cubicBezTo>
                  <a:cubicBezTo>
                    <a:pt x="71" y="44"/>
                    <a:pt x="70" y="44"/>
                    <a:pt x="68" y="43"/>
                  </a:cubicBezTo>
                  <a:cubicBezTo>
                    <a:pt x="67" y="42"/>
                    <a:pt x="67" y="42"/>
                    <a:pt x="67" y="42"/>
                  </a:cubicBezTo>
                  <a:cubicBezTo>
                    <a:pt x="67" y="42"/>
                    <a:pt x="67" y="42"/>
                    <a:pt x="68" y="42"/>
                  </a:cubicBezTo>
                  <a:cubicBezTo>
                    <a:pt x="74" y="44"/>
                    <a:pt x="79" y="48"/>
                    <a:pt x="84" y="50"/>
                  </a:cubicBezTo>
                  <a:cubicBezTo>
                    <a:pt x="84" y="50"/>
                    <a:pt x="84" y="50"/>
                    <a:pt x="84" y="50"/>
                  </a:cubicBezTo>
                  <a:cubicBezTo>
                    <a:pt x="79" y="46"/>
                    <a:pt x="74" y="44"/>
                    <a:pt x="69" y="39"/>
                  </a:cubicBezTo>
                  <a:cubicBezTo>
                    <a:pt x="70" y="40"/>
                    <a:pt x="72" y="40"/>
                    <a:pt x="73" y="41"/>
                  </a:cubicBezTo>
                  <a:cubicBezTo>
                    <a:pt x="75" y="42"/>
                    <a:pt x="77" y="42"/>
                    <a:pt x="79" y="43"/>
                  </a:cubicBezTo>
                  <a:cubicBezTo>
                    <a:pt x="81" y="45"/>
                    <a:pt x="84" y="46"/>
                    <a:pt x="86" y="47"/>
                  </a:cubicBezTo>
                  <a:cubicBezTo>
                    <a:pt x="87" y="46"/>
                    <a:pt x="87" y="46"/>
                    <a:pt x="87" y="46"/>
                  </a:cubicBezTo>
                  <a:cubicBezTo>
                    <a:pt x="83" y="43"/>
                    <a:pt x="77" y="41"/>
                    <a:pt x="73" y="38"/>
                  </a:cubicBezTo>
                  <a:cubicBezTo>
                    <a:pt x="72" y="37"/>
                    <a:pt x="72" y="37"/>
                    <a:pt x="72" y="37"/>
                  </a:cubicBezTo>
                  <a:cubicBezTo>
                    <a:pt x="72" y="37"/>
                    <a:pt x="73" y="38"/>
                    <a:pt x="73" y="38"/>
                  </a:cubicBezTo>
                  <a:cubicBezTo>
                    <a:pt x="76" y="38"/>
                    <a:pt x="78" y="39"/>
                    <a:pt x="80" y="41"/>
                  </a:cubicBezTo>
                  <a:cubicBezTo>
                    <a:pt x="83" y="42"/>
                    <a:pt x="86" y="44"/>
                    <a:pt x="90" y="45"/>
                  </a:cubicBezTo>
                  <a:cubicBezTo>
                    <a:pt x="90" y="45"/>
                    <a:pt x="90" y="45"/>
                    <a:pt x="90" y="45"/>
                  </a:cubicBezTo>
                  <a:cubicBezTo>
                    <a:pt x="89" y="43"/>
                    <a:pt x="87" y="42"/>
                    <a:pt x="85" y="41"/>
                  </a:cubicBezTo>
                  <a:cubicBezTo>
                    <a:pt x="84" y="40"/>
                    <a:pt x="80" y="37"/>
                    <a:pt x="78" y="37"/>
                  </a:cubicBezTo>
                  <a:cubicBezTo>
                    <a:pt x="84" y="38"/>
                    <a:pt x="90" y="41"/>
                    <a:pt x="95" y="43"/>
                  </a:cubicBezTo>
                  <a:cubicBezTo>
                    <a:pt x="96" y="43"/>
                    <a:pt x="96" y="43"/>
                    <a:pt x="96" y="43"/>
                  </a:cubicBezTo>
                  <a:cubicBezTo>
                    <a:pt x="93" y="42"/>
                    <a:pt x="91" y="41"/>
                    <a:pt x="89" y="39"/>
                  </a:cubicBezTo>
                  <a:cubicBezTo>
                    <a:pt x="88" y="39"/>
                    <a:pt x="86" y="37"/>
                    <a:pt x="84" y="37"/>
                  </a:cubicBezTo>
                  <a:cubicBezTo>
                    <a:pt x="90" y="38"/>
                    <a:pt x="95" y="41"/>
                    <a:pt x="100" y="43"/>
                  </a:cubicBezTo>
                  <a:cubicBezTo>
                    <a:pt x="100" y="43"/>
                    <a:pt x="100" y="43"/>
                    <a:pt x="100" y="43"/>
                  </a:cubicBezTo>
                  <a:cubicBezTo>
                    <a:pt x="100" y="43"/>
                    <a:pt x="100" y="42"/>
                    <a:pt x="100" y="42"/>
                  </a:cubicBezTo>
                  <a:cubicBezTo>
                    <a:pt x="95" y="39"/>
                    <a:pt x="90" y="37"/>
                    <a:pt x="86" y="34"/>
                  </a:cubicBezTo>
                  <a:cubicBezTo>
                    <a:pt x="88" y="35"/>
                    <a:pt x="91" y="36"/>
                    <a:pt x="93" y="37"/>
                  </a:cubicBezTo>
                  <a:cubicBezTo>
                    <a:pt x="96" y="38"/>
                    <a:pt x="98" y="39"/>
                    <a:pt x="101" y="40"/>
                  </a:cubicBezTo>
                  <a:cubicBezTo>
                    <a:pt x="101" y="40"/>
                    <a:pt x="101" y="40"/>
                    <a:pt x="101" y="40"/>
                  </a:cubicBezTo>
                  <a:cubicBezTo>
                    <a:pt x="102" y="40"/>
                    <a:pt x="102" y="40"/>
                    <a:pt x="101" y="40"/>
                  </a:cubicBezTo>
                  <a:cubicBezTo>
                    <a:pt x="98" y="38"/>
                    <a:pt x="94" y="36"/>
                    <a:pt x="90" y="34"/>
                  </a:cubicBezTo>
                  <a:cubicBezTo>
                    <a:pt x="93" y="35"/>
                    <a:pt x="98" y="37"/>
                    <a:pt x="102" y="38"/>
                  </a:cubicBezTo>
                  <a:cubicBezTo>
                    <a:pt x="102" y="38"/>
                    <a:pt x="102" y="38"/>
                    <a:pt x="102" y="38"/>
                  </a:cubicBezTo>
                  <a:cubicBezTo>
                    <a:pt x="100" y="36"/>
                    <a:pt x="96" y="32"/>
                    <a:pt x="93" y="32"/>
                  </a:cubicBezTo>
                  <a:cubicBezTo>
                    <a:pt x="97" y="33"/>
                    <a:pt x="101" y="36"/>
                    <a:pt x="105" y="36"/>
                  </a:cubicBezTo>
                  <a:cubicBezTo>
                    <a:pt x="105" y="36"/>
                    <a:pt x="105" y="36"/>
                    <a:pt x="105" y="36"/>
                  </a:cubicBezTo>
                  <a:cubicBezTo>
                    <a:pt x="106" y="36"/>
                    <a:pt x="106" y="36"/>
                    <a:pt x="106" y="36"/>
                  </a:cubicBezTo>
                  <a:cubicBezTo>
                    <a:pt x="104" y="35"/>
                    <a:pt x="102" y="34"/>
                    <a:pt x="101" y="33"/>
                  </a:cubicBezTo>
                  <a:cubicBezTo>
                    <a:pt x="100" y="33"/>
                    <a:pt x="97" y="31"/>
                    <a:pt x="97" y="31"/>
                  </a:cubicBezTo>
                  <a:cubicBezTo>
                    <a:pt x="97" y="31"/>
                    <a:pt x="97" y="31"/>
                    <a:pt x="98" y="31"/>
                  </a:cubicBezTo>
                  <a:cubicBezTo>
                    <a:pt x="101" y="33"/>
                    <a:pt x="105" y="35"/>
                    <a:pt x="108" y="36"/>
                  </a:cubicBezTo>
                  <a:cubicBezTo>
                    <a:pt x="109" y="35"/>
                    <a:pt x="109" y="35"/>
                    <a:pt x="109" y="35"/>
                  </a:cubicBezTo>
                  <a:cubicBezTo>
                    <a:pt x="107" y="34"/>
                    <a:pt x="105" y="33"/>
                    <a:pt x="103" y="32"/>
                  </a:cubicBezTo>
                  <a:cubicBezTo>
                    <a:pt x="105" y="33"/>
                    <a:pt x="107" y="34"/>
                    <a:pt x="110" y="34"/>
                  </a:cubicBezTo>
                  <a:cubicBezTo>
                    <a:pt x="110" y="34"/>
                    <a:pt x="110" y="34"/>
                    <a:pt x="110" y="34"/>
                  </a:cubicBezTo>
                  <a:cubicBezTo>
                    <a:pt x="108" y="32"/>
                    <a:pt x="107" y="31"/>
                    <a:pt x="105" y="30"/>
                  </a:cubicBezTo>
                  <a:cubicBezTo>
                    <a:pt x="107" y="31"/>
                    <a:pt x="109" y="32"/>
                    <a:pt x="111" y="33"/>
                  </a:cubicBezTo>
                  <a:cubicBezTo>
                    <a:pt x="112" y="33"/>
                    <a:pt x="112" y="33"/>
                    <a:pt x="112" y="33"/>
                  </a:cubicBezTo>
                  <a:cubicBezTo>
                    <a:pt x="111" y="32"/>
                    <a:pt x="111" y="32"/>
                    <a:pt x="111" y="32"/>
                  </a:cubicBezTo>
                  <a:cubicBezTo>
                    <a:pt x="111" y="32"/>
                    <a:pt x="111" y="32"/>
                    <a:pt x="111" y="32"/>
                  </a:cubicBezTo>
                  <a:moveTo>
                    <a:pt x="109" y="33"/>
                  </a:moveTo>
                  <a:cubicBezTo>
                    <a:pt x="109" y="33"/>
                    <a:pt x="108" y="33"/>
                    <a:pt x="107" y="33"/>
                  </a:cubicBezTo>
                  <a:cubicBezTo>
                    <a:pt x="105" y="32"/>
                    <a:pt x="102" y="30"/>
                    <a:pt x="100" y="29"/>
                  </a:cubicBezTo>
                  <a:cubicBezTo>
                    <a:pt x="104" y="28"/>
                    <a:pt x="108" y="27"/>
                    <a:pt x="112" y="26"/>
                  </a:cubicBezTo>
                  <a:cubicBezTo>
                    <a:pt x="112" y="27"/>
                    <a:pt x="112" y="28"/>
                    <a:pt x="113" y="28"/>
                  </a:cubicBezTo>
                  <a:cubicBezTo>
                    <a:pt x="112" y="28"/>
                    <a:pt x="112" y="28"/>
                    <a:pt x="111" y="28"/>
                  </a:cubicBezTo>
                  <a:cubicBezTo>
                    <a:pt x="111" y="28"/>
                    <a:pt x="111" y="28"/>
                    <a:pt x="111" y="28"/>
                  </a:cubicBezTo>
                  <a:cubicBezTo>
                    <a:pt x="111" y="29"/>
                    <a:pt x="111" y="29"/>
                    <a:pt x="111" y="29"/>
                  </a:cubicBezTo>
                  <a:cubicBezTo>
                    <a:pt x="110" y="29"/>
                    <a:pt x="110" y="28"/>
                    <a:pt x="109" y="27"/>
                  </a:cubicBezTo>
                  <a:cubicBezTo>
                    <a:pt x="109" y="28"/>
                    <a:pt x="109" y="28"/>
                    <a:pt x="109" y="28"/>
                  </a:cubicBezTo>
                  <a:cubicBezTo>
                    <a:pt x="109" y="29"/>
                    <a:pt x="110" y="30"/>
                    <a:pt x="111" y="31"/>
                  </a:cubicBezTo>
                  <a:cubicBezTo>
                    <a:pt x="110" y="30"/>
                    <a:pt x="109" y="30"/>
                    <a:pt x="108" y="29"/>
                  </a:cubicBezTo>
                  <a:cubicBezTo>
                    <a:pt x="108" y="29"/>
                    <a:pt x="108" y="29"/>
                    <a:pt x="108" y="29"/>
                  </a:cubicBezTo>
                  <a:cubicBezTo>
                    <a:pt x="107" y="29"/>
                    <a:pt x="107" y="29"/>
                    <a:pt x="106" y="28"/>
                  </a:cubicBezTo>
                  <a:cubicBezTo>
                    <a:pt x="106" y="28"/>
                    <a:pt x="106" y="28"/>
                    <a:pt x="106" y="28"/>
                  </a:cubicBezTo>
                  <a:cubicBezTo>
                    <a:pt x="106" y="28"/>
                    <a:pt x="106" y="29"/>
                    <a:pt x="106" y="29"/>
                  </a:cubicBezTo>
                  <a:cubicBezTo>
                    <a:pt x="107" y="29"/>
                    <a:pt x="110" y="32"/>
                    <a:pt x="110" y="32"/>
                  </a:cubicBezTo>
                  <a:cubicBezTo>
                    <a:pt x="110" y="32"/>
                    <a:pt x="110" y="31"/>
                    <a:pt x="109" y="31"/>
                  </a:cubicBezTo>
                  <a:cubicBezTo>
                    <a:pt x="108" y="30"/>
                    <a:pt x="106" y="30"/>
                    <a:pt x="104" y="29"/>
                  </a:cubicBezTo>
                  <a:cubicBezTo>
                    <a:pt x="104" y="30"/>
                    <a:pt x="104" y="30"/>
                    <a:pt x="104" y="30"/>
                  </a:cubicBezTo>
                  <a:cubicBezTo>
                    <a:pt x="105" y="31"/>
                    <a:pt x="106" y="31"/>
                    <a:pt x="107" y="32"/>
                  </a:cubicBezTo>
                  <a:cubicBezTo>
                    <a:pt x="107" y="32"/>
                    <a:pt x="109" y="33"/>
                    <a:pt x="109" y="33"/>
                  </a:cubicBezTo>
                  <a:moveTo>
                    <a:pt x="117" y="30"/>
                  </a:moveTo>
                  <a:cubicBezTo>
                    <a:pt x="117" y="30"/>
                    <a:pt x="117" y="30"/>
                    <a:pt x="117" y="30"/>
                  </a:cubicBezTo>
                  <a:cubicBezTo>
                    <a:pt x="116" y="29"/>
                    <a:pt x="115" y="27"/>
                    <a:pt x="114" y="26"/>
                  </a:cubicBezTo>
                  <a:cubicBezTo>
                    <a:pt x="115" y="25"/>
                    <a:pt x="116" y="25"/>
                    <a:pt x="117" y="25"/>
                  </a:cubicBezTo>
                  <a:cubicBezTo>
                    <a:pt x="117" y="25"/>
                    <a:pt x="117" y="25"/>
                    <a:pt x="117" y="25"/>
                  </a:cubicBezTo>
                  <a:cubicBezTo>
                    <a:pt x="118" y="26"/>
                    <a:pt x="119" y="27"/>
                    <a:pt x="119" y="28"/>
                  </a:cubicBezTo>
                  <a:cubicBezTo>
                    <a:pt x="119" y="29"/>
                    <a:pt x="118" y="29"/>
                    <a:pt x="117" y="30"/>
                  </a:cubicBezTo>
                  <a:moveTo>
                    <a:pt x="130" y="25"/>
                  </a:moveTo>
                  <a:cubicBezTo>
                    <a:pt x="131" y="25"/>
                    <a:pt x="131" y="25"/>
                    <a:pt x="132" y="25"/>
                  </a:cubicBezTo>
                  <a:cubicBezTo>
                    <a:pt x="135" y="24"/>
                    <a:pt x="138" y="22"/>
                    <a:pt x="140" y="20"/>
                  </a:cubicBezTo>
                  <a:cubicBezTo>
                    <a:pt x="142" y="18"/>
                    <a:pt x="144" y="15"/>
                    <a:pt x="146" y="13"/>
                  </a:cubicBezTo>
                  <a:cubicBezTo>
                    <a:pt x="145" y="14"/>
                    <a:pt x="145" y="16"/>
                    <a:pt x="144" y="17"/>
                  </a:cubicBezTo>
                  <a:cubicBezTo>
                    <a:pt x="142" y="22"/>
                    <a:pt x="136" y="24"/>
                    <a:pt x="130" y="25"/>
                  </a:cubicBezTo>
                  <a:moveTo>
                    <a:pt x="133" y="28"/>
                  </a:moveTo>
                  <a:cubicBezTo>
                    <a:pt x="132" y="28"/>
                    <a:pt x="131" y="28"/>
                    <a:pt x="130" y="28"/>
                  </a:cubicBezTo>
                  <a:cubicBezTo>
                    <a:pt x="134" y="27"/>
                    <a:pt x="138" y="26"/>
                    <a:pt x="142" y="23"/>
                  </a:cubicBezTo>
                  <a:cubicBezTo>
                    <a:pt x="145" y="21"/>
                    <a:pt x="146" y="19"/>
                    <a:pt x="148" y="16"/>
                  </a:cubicBezTo>
                  <a:cubicBezTo>
                    <a:pt x="148" y="14"/>
                    <a:pt x="148" y="12"/>
                    <a:pt x="149" y="10"/>
                  </a:cubicBezTo>
                  <a:cubicBezTo>
                    <a:pt x="149" y="13"/>
                    <a:pt x="149" y="15"/>
                    <a:pt x="148" y="18"/>
                  </a:cubicBezTo>
                  <a:cubicBezTo>
                    <a:pt x="147" y="26"/>
                    <a:pt x="140" y="28"/>
                    <a:pt x="133" y="28"/>
                  </a:cubicBezTo>
                  <a:moveTo>
                    <a:pt x="120" y="24"/>
                  </a:moveTo>
                  <a:cubicBezTo>
                    <a:pt x="120" y="24"/>
                    <a:pt x="120" y="24"/>
                    <a:pt x="120" y="24"/>
                  </a:cubicBezTo>
                  <a:cubicBezTo>
                    <a:pt x="120" y="24"/>
                    <a:pt x="120" y="24"/>
                    <a:pt x="120" y="23"/>
                  </a:cubicBezTo>
                  <a:cubicBezTo>
                    <a:pt x="120" y="17"/>
                    <a:pt x="129" y="16"/>
                    <a:pt x="133" y="14"/>
                  </a:cubicBezTo>
                  <a:cubicBezTo>
                    <a:pt x="139" y="12"/>
                    <a:pt x="143" y="8"/>
                    <a:pt x="148" y="5"/>
                  </a:cubicBezTo>
                  <a:cubicBezTo>
                    <a:pt x="148" y="6"/>
                    <a:pt x="148" y="6"/>
                    <a:pt x="148" y="6"/>
                  </a:cubicBezTo>
                  <a:cubicBezTo>
                    <a:pt x="145" y="10"/>
                    <a:pt x="143" y="14"/>
                    <a:pt x="139" y="17"/>
                  </a:cubicBezTo>
                  <a:cubicBezTo>
                    <a:pt x="136" y="20"/>
                    <a:pt x="133" y="22"/>
                    <a:pt x="129" y="23"/>
                  </a:cubicBezTo>
                  <a:cubicBezTo>
                    <a:pt x="125" y="23"/>
                    <a:pt x="123" y="23"/>
                    <a:pt x="120" y="24"/>
                  </a:cubicBezTo>
                  <a:moveTo>
                    <a:pt x="120" y="17"/>
                  </a:moveTo>
                  <a:cubicBezTo>
                    <a:pt x="122" y="13"/>
                    <a:pt x="125" y="9"/>
                    <a:pt x="130" y="7"/>
                  </a:cubicBezTo>
                  <a:cubicBezTo>
                    <a:pt x="134" y="5"/>
                    <a:pt x="139" y="5"/>
                    <a:pt x="144" y="5"/>
                  </a:cubicBezTo>
                  <a:cubicBezTo>
                    <a:pt x="139" y="8"/>
                    <a:pt x="134" y="11"/>
                    <a:pt x="128" y="13"/>
                  </a:cubicBezTo>
                  <a:cubicBezTo>
                    <a:pt x="126" y="14"/>
                    <a:pt x="122" y="15"/>
                    <a:pt x="120" y="17"/>
                  </a:cubicBezTo>
                  <a:moveTo>
                    <a:pt x="127" y="5"/>
                  </a:moveTo>
                  <a:cubicBezTo>
                    <a:pt x="128" y="5"/>
                    <a:pt x="129" y="4"/>
                    <a:pt x="130" y="4"/>
                  </a:cubicBezTo>
                  <a:cubicBezTo>
                    <a:pt x="133" y="3"/>
                    <a:pt x="135" y="3"/>
                    <a:pt x="137" y="3"/>
                  </a:cubicBezTo>
                  <a:cubicBezTo>
                    <a:pt x="134" y="3"/>
                    <a:pt x="130" y="4"/>
                    <a:pt x="127" y="5"/>
                  </a:cubicBezTo>
                  <a:moveTo>
                    <a:pt x="154" y="0"/>
                  </a:moveTo>
                  <a:cubicBezTo>
                    <a:pt x="154" y="0"/>
                    <a:pt x="154" y="0"/>
                    <a:pt x="154" y="0"/>
                  </a:cubicBezTo>
                  <a:cubicBezTo>
                    <a:pt x="151" y="1"/>
                    <a:pt x="148" y="1"/>
                    <a:pt x="146" y="1"/>
                  </a:cubicBezTo>
                  <a:cubicBezTo>
                    <a:pt x="144" y="1"/>
                    <a:pt x="143" y="1"/>
                    <a:pt x="141" y="1"/>
                  </a:cubicBezTo>
                  <a:cubicBezTo>
                    <a:pt x="139" y="1"/>
                    <a:pt x="138" y="1"/>
                    <a:pt x="136" y="1"/>
                  </a:cubicBezTo>
                  <a:cubicBezTo>
                    <a:pt x="132" y="1"/>
                    <a:pt x="128" y="1"/>
                    <a:pt x="125" y="4"/>
                  </a:cubicBezTo>
                  <a:cubicBezTo>
                    <a:pt x="119" y="7"/>
                    <a:pt x="114" y="16"/>
                    <a:pt x="116" y="23"/>
                  </a:cubicBezTo>
                  <a:cubicBezTo>
                    <a:pt x="116" y="23"/>
                    <a:pt x="116" y="23"/>
                    <a:pt x="116" y="23"/>
                  </a:cubicBezTo>
                  <a:cubicBezTo>
                    <a:pt x="89" y="29"/>
                    <a:pt x="62" y="34"/>
                    <a:pt x="36" y="43"/>
                  </a:cubicBezTo>
                  <a:cubicBezTo>
                    <a:pt x="28" y="45"/>
                    <a:pt x="20" y="47"/>
                    <a:pt x="12" y="51"/>
                  </a:cubicBezTo>
                  <a:cubicBezTo>
                    <a:pt x="8" y="53"/>
                    <a:pt x="0" y="58"/>
                    <a:pt x="2" y="64"/>
                  </a:cubicBezTo>
                  <a:cubicBezTo>
                    <a:pt x="4" y="71"/>
                    <a:pt x="13" y="72"/>
                    <a:pt x="19" y="72"/>
                  </a:cubicBezTo>
                  <a:cubicBezTo>
                    <a:pt x="21" y="73"/>
                    <a:pt x="22" y="73"/>
                    <a:pt x="24" y="73"/>
                  </a:cubicBezTo>
                  <a:cubicBezTo>
                    <a:pt x="35" y="73"/>
                    <a:pt x="46" y="69"/>
                    <a:pt x="56" y="67"/>
                  </a:cubicBezTo>
                  <a:cubicBezTo>
                    <a:pt x="78" y="60"/>
                    <a:pt x="99" y="51"/>
                    <a:pt x="116" y="35"/>
                  </a:cubicBezTo>
                  <a:cubicBezTo>
                    <a:pt x="118" y="33"/>
                    <a:pt x="120" y="31"/>
                    <a:pt x="122" y="29"/>
                  </a:cubicBezTo>
                  <a:cubicBezTo>
                    <a:pt x="125" y="30"/>
                    <a:pt x="129" y="30"/>
                    <a:pt x="132" y="30"/>
                  </a:cubicBezTo>
                  <a:cubicBezTo>
                    <a:pt x="138" y="30"/>
                    <a:pt x="143" y="29"/>
                    <a:pt x="147" y="25"/>
                  </a:cubicBezTo>
                  <a:cubicBezTo>
                    <a:pt x="153" y="20"/>
                    <a:pt x="150" y="11"/>
                    <a:pt x="153" y="4"/>
                  </a:cubicBezTo>
                  <a:cubicBezTo>
                    <a:pt x="154" y="4"/>
                    <a:pt x="154" y="4"/>
                    <a:pt x="154" y="4"/>
                  </a:cubicBezTo>
                  <a:cubicBezTo>
                    <a:pt x="154" y="4"/>
                    <a:pt x="154" y="3"/>
                    <a:pt x="154" y="3"/>
                  </a:cubicBezTo>
                  <a:cubicBezTo>
                    <a:pt x="155" y="2"/>
                    <a:pt x="155" y="2"/>
                    <a:pt x="155" y="2"/>
                  </a:cubicBezTo>
                  <a:cubicBezTo>
                    <a:pt x="155" y="2"/>
                    <a:pt x="155" y="2"/>
                    <a:pt x="155" y="2"/>
                  </a:cubicBezTo>
                  <a:cubicBezTo>
                    <a:pt x="156" y="1"/>
                    <a:pt x="155" y="1"/>
                    <a:pt x="155" y="0"/>
                  </a:cubicBezTo>
                  <a:cubicBezTo>
                    <a:pt x="155" y="0"/>
                    <a:pt x="154" y="0"/>
                    <a:pt x="15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3" name="Freeform 43"/>
            <p:cNvSpPr>
              <a:spLocks noEditPoints="1"/>
            </p:cNvSpPr>
            <p:nvPr/>
          </p:nvSpPr>
          <p:spPr bwMode="auto">
            <a:xfrm>
              <a:off x="7695869" y="3924227"/>
              <a:ext cx="436563" cy="114300"/>
            </a:xfrm>
            <a:custGeom>
              <a:avLst/>
              <a:gdLst>
                <a:gd name="T0" fmla="*/ 62 w 103"/>
                <a:gd name="T1" fmla="*/ 17 h 27"/>
                <a:gd name="T2" fmla="*/ 62 w 103"/>
                <a:gd name="T3" fmla="*/ 17 h 27"/>
                <a:gd name="T4" fmla="*/ 60 w 103"/>
                <a:gd name="T5" fmla="*/ 18 h 27"/>
                <a:gd name="T6" fmla="*/ 43 w 103"/>
                <a:gd name="T7" fmla="*/ 21 h 27"/>
                <a:gd name="T8" fmla="*/ 85 w 103"/>
                <a:gd name="T9" fmla="*/ 14 h 27"/>
                <a:gd name="T10" fmla="*/ 94 w 103"/>
                <a:gd name="T11" fmla="*/ 22 h 27"/>
                <a:gd name="T12" fmla="*/ 81 w 103"/>
                <a:gd name="T13" fmla="*/ 21 h 27"/>
                <a:gd name="T14" fmla="*/ 84 w 103"/>
                <a:gd name="T15" fmla="*/ 22 h 27"/>
                <a:gd name="T16" fmla="*/ 83 w 103"/>
                <a:gd name="T17" fmla="*/ 16 h 27"/>
                <a:gd name="T18" fmla="*/ 22 w 103"/>
                <a:gd name="T19" fmla="*/ 12 h 27"/>
                <a:gd name="T20" fmla="*/ 79 w 103"/>
                <a:gd name="T21" fmla="*/ 15 h 27"/>
                <a:gd name="T22" fmla="*/ 61 w 103"/>
                <a:gd name="T23" fmla="*/ 14 h 27"/>
                <a:gd name="T24" fmla="*/ 68 w 103"/>
                <a:gd name="T25" fmla="*/ 17 h 27"/>
                <a:gd name="T26" fmla="*/ 71 w 103"/>
                <a:gd name="T27" fmla="*/ 18 h 27"/>
                <a:gd name="T28" fmla="*/ 75 w 103"/>
                <a:gd name="T29" fmla="*/ 18 h 27"/>
                <a:gd name="T30" fmla="*/ 77 w 103"/>
                <a:gd name="T31" fmla="*/ 19 h 27"/>
                <a:gd name="T32" fmla="*/ 77 w 103"/>
                <a:gd name="T33" fmla="*/ 16 h 27"/>
                <a:gd name="T34" fmla="*/ 76 w 103"/>
                <a:gd name="T35" fmla="*/ 18 h 27"/>
                <a:gd name="T36" fmla="*/ 74 w 103"/>
                <a:gd name="T37" fmla="*/ 17 h 27"/>
                <a:gd name="T38" fmla="*/ 71 w 103"/>
                <a:gd name="T39" fmla="*/ 17 h 27"/>
                <a:gd name="T40" fmla="*/ 66 w 103"/>
                <a:gd name="T41" fmla="*/ 16 h 27"/>
                <a:gd name="T42" fmla="*/ 61 w 103"/>
                <a:gd name="T43" fmla="*/ 16 h 27"/>
                <a:gd name="T44" fmla="*/ 57 w 103"/>
                <a:gd name="T45" fmla="*/ 15 h 27"/>
                <a:gd name="T46" fmla="*/ 52 w 103"/>
                <a:gd name="T47" fmla="*/ 14 h 27"/>
                <a:gd name="T48" fmla="*/ 46 w 103"/>
                <a:gd name="T49" fmla="*/ 11 h 27"/>
                <a:gd name="T50" fmla="*/ 43 w 103"/>
                <a:gd name="T51" fmla="*/ 11 h 27"/>
                <a:gd name="T52" fmla="*/ 40 w 103"/>
                <a:gd name="T53" fmla="*/ 11 h 27"/>
                <a:gd name="T54" fmla="*/ 37 w 103"/>
                <a:gd name="T55" fmla="*/ 12 h 27"/>
                <a:gd name="T56" fmla="*/ 34 w 103"/>
                <a:gd name="T57" fmla="*/ 12 h 27"/>
                <a:gd name="T58" fmla="*/ 29 w 103"/>
                <a:gd name="T59" fmla="*/ 10 h 27"/>
                <a:gd name="T60" fmla="*/ 24 w 103"/>
                <a:gd name="T61" fmla="*/ 9 h 27"/>
                <a:gd name="T62" fmla="*/ 21 w 103"/>
                <a:gd name="T63" fmla="*/ 11 h 27"/>
                <a:gd name="T64" fmla="*/ 18 w 103"/>
                <a:gd name="T65" fmla="*/ 10 h 27"/>
                <a:gd name="T66" fmla="*/ 12 w 103"/>
                <a:gd name="T67" fmla="*/ 8 h 27"/>
                <a:gd name="T68" fmla="*/ 10 w 103"/>
                <a:gd name="T69" fmla="*/ 9 h 27"/>
                <a:gd name="T70" fmla="*/ 5 w 103"/>
                <a:gd name="T71" fmla="*/ 7 h 27"/>
                <a:gd name="T72" fmla="*/ 4 w 103"/>
                <a:gd name="T73" fmla="*/ 9 h 27"/>
                <a:gd name="T74" fmla="*/ 5 w 103"/>
                <a:gd name="T75" fmla="*/ 10 h 27"/>
                <a:gd name="T76" fmla="*/ 6 w 103"/>
                <a:gd name="T77" fmla="*/ 7 h 27"/>
                <a:gd name="T78" fmla="*/ 11 w 103"/>
                <a:gd name="T79" fmla="*/ 10 h 27"/>
                <a:gd name="T80" fmla="*/ 13 w 103"/>
                <a:gd name="T81" fmla="*/ 9 h 27"/>
                <a:gd name="T82" fmla="*/ 16 w 103"/>
                <a:gd name="T83" fmla="*/ 9 h 27"/>
                <a:gd name="T84" fmla="*/ 18 w 103"/>
                <a:gd name="T85" fmla="*/ 9 h 27"/>
                <a:gd name="T86" fmla="*/ 25 w 103"/>
                <a:gd name="T87" fmla="*/ 11 h 27"/>
                <a:gd name="T88" fmla="*/ 27 w 103"/>
                <a:gd name="T89" fmla="*/ 11 h 27"/>
                <a:gd name="T90" fmla="*/ 30 w 103"/>
                <a:gd name="T91" fmla="*/ 10 h 27"/>
                <a:gd name="T92" fmla="*/ 34 w 103"/>
                <a:gd name="T93" fmla="*/ 11 h 27"/>
                <a:gd name="T94" fmla="*/ 41 w 103"/>
                <a:gd name="T95" fmla="*/ 13 h 27"/>
                <a:gd name="T96" fmla="*/ 44 w 103"/>
                <a:gd name="T97" fmla="*/ 13 h 27"/>
                <a:gd name="T98" fmla="*/ 46 w 103"/>
                <a:gd name="T99" fmla="*/ 12 h 27"/>
                <a:gd name="T100" fmla="*/ 51 w 103"/>
                <a:gd name="T101" fmla="*/ 13 h 27"/>
                <a:gd name="T102" fmla="*/ 80 w 103"/>
                <a:gd name="T103" fmla="*/ 14 h 27"/>
                <a:gd name="T104" fmla="*/ 8 w 103"/>
                <a:gd name="T105" fmla="*/ 2 h 27"/>
                <a:gd name="T106" fmla="*/ 80 w 103"/>
                <a:gd name="T107" fmla="*/ 12 h 27"/>
                <a:gd name="T108" fmla="*/ 3 w 103"/>
                <a:gd name="T109" fmla="*/ 1 h 27"/>
                <a:gd name="T110" fmla="*/ 3 w 103"/>
                <a:gd name="T111" fmla="*/ 16 h 27"/>
                <a:gd name="T112" fmla="*/ 81 w 103"/>
                <a:gd name="T113" fmla="*/ 27 h 27"/>
                <a:gd name="T114" fmla="*/ 83 w 103"/>
                <a:gd name="T115" fmla="*/ 10 h 27"/>
                <a:gd name="T116" fmla="*/ 40 w 103"/>
                <a:gd name="T117"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 h="27">
                  <a:moveTo>
                    <a:pt x="96" y="21"/>
                  </a:moveTo>
                  <a:cubicBezTo>
                    <a:pt x="96" y="20"/>
                    <a:pt x="96" y="19"/>
                    <a:pt x="96" y="18"/>
                  </a:cubicBezTo>
                  <a:cubicBezTo>
                    <a:pt x="98" y="19"/>
                    <a:pt x="99" y="19"/>
                    <a:pt x="100" y="20"/>
                  </a:cubicBezTo>
                  <a:cubicBezTo>
                    <a:pt x="99" y="21"/>
                    <a:pt x="97" y="21"/>
                    <a:pt x="96" y="21"/>
                  </a:cubicBezTo>
                  <a:moveTo>
                    <a:pt x="62" y="17"/>
                  </a:moveTo>
                  <a:cubicBezTo>
                    <a:pt x="60" y="16"/>
                    <a:pt x="59" y="16"/>
                    <a:pt x="58" y="16"/>
                  </a:cubicBezTo>
                  <a:cubicBezTo>
                    <a:pt x="58" y="16"/>
                    <a:pt x="58" y="16"/>
                    <a:pt x="58" y="16"/>
                  </a:cubicBezTo>
                  <a:cubicBezTo>
                    <a:pt x="58" y="15"/>
                    <a:pt x="57" y="14"/>
                    <a:pt x="57" y="14"/>
                  </a:cubicBezTo>
                  <a:cubicBezTo>
                    <a:pt x="57" y="14"/>
                    <a:pt x="58" y="14"/>
                    <a:pt x="59" y="15"/>
                  </a:cubicBezTo>
                  <a:cubicBezTo>
                    <a:pt x="60" y="15"/>
                    <a:pt x="61" y="16"/>
                    <a:pt x="62" y="17"/>
                  </a:cubicBezTo>
                  <a:moveTo>
                    <a:pt x="3" y="15"/>
                  </a:moveTo>
                  <a:cubicBezTo>
                    <a:pt x="2" y="14"/>
                    <a:pt x="2" y="13"/>
                    <a:pt x="2" y="11"/>
                  </a:cubicBezTo>
                  <a:cubicBezTo>
                    <a:pt x="8" y="13"/>
                    <a:pt x="14" y="14"/>
                    <a:pt x="20" y="14"/>
                  </a:cubicBezTo>
                  <a:cubicBezTo>
                    <a:pt x="27" y="14"/>
                    <a:pt x="33" y="15"/>
                    <a:pt x="40" y="16"/>
                  </a:cubicBezTo>
                  <a:cubicBezTo>
                    <a:pt x="47" y="16"/>
                    <a:pt x="53" y="17"/>
                    <a:pt x="60" y="18"/>
                  </a:cubicBezTo>
                  <a:cubicBezTo>
                    <a:pt x="66" y="19"/>
                    <a:pt x="72" y="20"/>
                    <a:pt x="78" y="21"/>
                  </a:cubicBezTo>
                  <a:cubicBezTo>
                    <a:pt x="77" y="22"/>
                    <a:pt x="77" y="22"/>
                    <a:pt x="77" y="22"/>
                  </a:cubicBezTo>
                  <a:cubicBezTo>
                    <a:pt x="76" y="23"/>
                    <a:pt x="77" y="24"/>
                    <a:pt x="77" y="25"/>
                  </a:cubicBezTo>
                  <a:cubicBezTo>
                    <a:pt x="72" y="24"/>
                    <a:pt x="67" y="24"/>
                    <a:pt x="62" y="23"/>
                  </a:cubicBezTo>
                  <a:cubicBezTo>
                    <a:pt x="56" y="22"/>
                    <a:pt x="49" y="22"/>
                    <a:pt x="43" y="21"/>
                  </a:cubicBezTo>
                  <a:cubicBezTo>
                    <a:pt x="29" y="19"/>
                    <a:pt x="16" y="17"/>
                    <a:pt x="3" y="15"/>
                  </a:cubicBezTo>
                  <a:cubicBezTo>
                    <a:pt x="3" y="15"/>
                    <a:pt x="3" y="15"/>
                    <a:pt x="3" y="15"/>
                  </a:cubicBezTo>
                  <a:moveTo>
                    <a:pt x="85" y="16"/>
                  </a:moveTo>
                  <a:cubicBezTo>
                    <a:pt x="85" y="16"/>
                    <a:pt x="85" y="16"/>
                    <a:pt x="85" y="16"/>
                  </a:cubicBezTo>
                  <a:cubicBezTo>
                    <a:pt x="86" y="16"/>
                    <a:pt x="86" y="14"/>
                    <a:pt x="85" y="14"/>
                  </a:cubicBezTo>
                  <a:cubicBezTo>
                    <a:pt x="84" y="14"/>
                    <a:pt x="84" y="14"/>
                    <a:pt x="83" y="14"/>
                  </a:cubicBezTo>
                  <a:cubicBezTo>
                    <a:pt x="82" y="14"/>
                    <a:pt x="80" y="11"/>
                    <a:pt x="82" y="11"/>
                  </a:cubicBezTo>
                  <a:cubicBezTo>
                    <a:pt x="86" y="14"/>
                    <a:pt x="90" y="15"/>
                    <a:pt x="95" y="17"/>
                  </a:cubicBezTo>
                  <a:cubicBezTo>
                    <a:pt x="94" y="17"/>
                    <a:pt x="94" y="17"/>
                    <a:pt x="94" y="17"/>
                  </a:cubicBezTo>
                  <a:cubicBezTo>
                    <a:pt x="94" y="19"/>
                    <a:pt x="94" y="20"/>
                    <a:pt x="94" y="22"/>
                  </a:cubicBezTo>
                  <a:cubicBezTo>
                    <a:pt x="93" y="22"/>
                    <a:pt x="92" y="22"/>
                    <a:pt x="91" y="22"/>
                  </a:cubicBezTo>
                  <a:cubicBezTo>
                    <a:pt x="87" y="23"/>
                    <a:pt x="84" y="25"/>
                    <a:pt x="81" y="25"/>
                  </a:cubicBezTo>
                  <a:cubicBezTo>
                    <a:pt x="80" y="25"/>
                    <a:pt x="80" y="25"/>
                    <a:pt x="80" y="25"/>
                  </a:cubicBezTo>
                  <a:cubicBezTo>
                    <a:pt x="80" y="25"/>
                    <a:pt x="79" y="24"/>
                    <a:pt x="79" y="24"/>
                  </a:cubicBezTo>
                  <a:cubicBezTo>
                    <a:pt x="76" y="22"/>
                    <a:pt x="80" y="21"/>
                    <a:pt x="81" y="21"/>
                  </a:cubicBezTo>
                  <a:cubicBezTo>
                    <a:pt x="81" y="21"/>
                    <a:pt x="81" y="21"/>
                    <a:pt x="81" y="21"/>
                  </a:cubicBezTo>
                  <a:cubicBezTo>
                    <a:pt x="81" y="21"/>
                    <a:pt x="81" y="21"/>
                    <a:pt x="81" y="21"/>
                  </a:cubicBezTo>
                  <a:cubicBezTo>
                    <a:pt x="82" y="21"/>
                    <a:pt x="82" y="21"/>
                    <a:pt x="82" y="21"/>
                  </a:cubicBezTo>
                  <a:cubicBezTo>
                    <a:pt x="82" y="21"/>
                    <a:pt x="83" y="22"/>
                    <a:pt x="84" y="22"/>
                  </a:cubicBezTo>
                  <a:cubicBezTo>
                    <a:pt x="84" y="22"/>
                    <a:pt x="84" y="22"/>
                    <a:pt x="84" y="22"/>
                  </a:cubicBezTo>
                  <a:cubicBezTo>
                    <a:pt x="84" y="22"/>
                    <a:pt x="84" y="22"/>
                    <a:pt x="84" y="22"/>
                  </a:cubicBezTo>
                  <a:cubicBezTo>
                    <a:pt x="85" y="22"/>
                    <a:pt x="85" y="20"/>
                    <a:pt x="84" y="20"/>
                  </a:cubicBezTo>
                  <a:cubicBezTo>
                    <a:pt x="83" y="20"/>
                    <a:pt x="80" y="19"/>
                    <a:pt x="79" y="18"/>
                  </a:cubicBezTo>
                  <a:cubicBezTo>
                    <a:pt x="78" y="16"/>
                    <a:pt x="82" y="16"/>
                    <a:pt x="82" y="16"/>
                  </a:cubicBezTo>
                  <a:cubicBezTo>
                    <a:pt x="83" y="16"/>
                    <a:pt x="83" y="16"/>
                    <a:pt x="83" y="16"/>
                  </a:cubicBezTo>
                  <a:cubicBezTo>
                    <a:pt x="84" y="16"/>
                    <a:pt x="84" y="16"/>
                    <a:pt x="84" y="16"/>
                  </a:cubicBezTo>
                  <a:cubicBezTo>
                    <a:pt x="84" y="16"/>
                    <a:pt x="84" y="16"/>
                    <a:pt x="85" y="16"/>
                  </a:cubicBezTo>
                  <a:moveTo>
                    <a:pt x="58" y="16"/>
                  </a:moveTo>
                  <a:cubicBezTo>
                    <a:pt x="52" y="15"/>
                    <a:pt x="47" y="15"/>
                    <a:pt x="42" y="14"/>
                  </a:cubicBezTo>
                  <a:cubicBezTo>
                    <a:pt x="35" y="14"/>
                    <a:pt x="29" y="13"/>
                    <a:pt x="22" y="12"/>
                  </a:cubicBezTo>
                  <a:cubicBezTo>
                    <a:pt x="16" y="12"/>
                    <a:pt x="9" y="12"/>
                    <a:pt x="3" y="10"/>
                  </a:cubicBezTo>
                  <a:cubicBezTo>
                    <a:pt x="3" y="8"/>
                    <a:pt x="3" y="7"/>
                    <a:pt x="3" y="6"/>
                  </a:cubicBezTo>
                  <a:cubicBezTo>
                    <a:pt x="17" y="7"/>
                    <a:pt x="30" y="9"/>
                    <a:pt x="43" y="11"/>
                  </a:cubicBezTo>
                  <a:cubicBezTo>
                    <a:pt x="50" y="11"/>
                    <a:pt x="56" y="12"/>
                    <a:pt x="63" y="14"/>
                  </a:cubicBezTo>
                  <a:cubicBezTo>
                    <a:pt x="68" y="15"/>
                    <a:pt x="74" y="14"/>
                    <a:pt x="79" y="15"/>
                  </a:cubicBezTo>
                  <a:cubicBezTo>
                    <a:pt x="78" y="15"/>
                    <a:pt x="78" y="16"/>
                    <a:pt x="78" y="17"/>
                  </a:cubicBezTo>
                  <a:cubicBezTo>
                    <a:pt x="77" y="18"/>
                    <a:pt x="78" y="19"/>
                    <a:pt x="78" y="19"/>
                  </a:cubicBezTo>
                  <a:cubicBezTo>
                    <a:pt x="73" y="19"/>
                    <a:pt x="68" y="17"/>
                    <a:pt x="62" y="17"/>
                  </a:cubicBezTo>
                  <a:cubicBezTo>
                    <a:pt x="62" y="16"/>
                    <a:pt x="62" y="16"/>
                    <a:pt x="62" y="16"/>
                  </a:cubicBezTo>
                  <a:cubicBezTo>
                    <a:pt x="62" y="16"/>
                    <a:pt x="62" y="15"/>
                    <a:pt x="61" y="14"/>
                  </a:cubicBezTo>
                  <a:cubicBezTo>
                    <a:pt x="61" y="14"/>
                    <a:pt x="62" y="14"/>
                    <a:pt x="62" y="14"/>
                  </a:cubicBezTo>
                  <a:cubicBezTo>
                    <a:pt x="62" y="14"/>
                    <a:pt x="63" y="14"/>
                    <a:pt x="63" y="15"/>
                  </a:cubicBezTo>
                  <a:cubicBezTo>
                    <a:pt x="63" y="15"/>
                    <a:pt x="64" y="15"/>
                    <a:pt x="64" y="16"/>
                  </a:cubicBezTo>
                  <a:cubicBezTo>
                    <a:pt x="65" y="16"/>
                    <a:pt x="66" y="17"/>
                    <a:pt x="67" y="17"/>
                  </a:cubicBezTo>
                  <a:cubicBezTo>
                    <a:pt x="68" y="17"/>
                    <a:pt x="68" y="17"/>
                    <a:pt x="68" y="17"/>
                  </a:cubicBezTo>
                  <a:cubicBezTo>
                    <a:pt x="67" y="16"/>
                    <a:pt x="67" y="16"/>
                    <a:pt x="67" y="16"/>
                  </a:cubicBezTo>
                  <a:cubicBezTo>
                    <a:pt x="67" y="15"/>
                    <a:pt x="67" y="15"/>
                    <a:pt x="67" y="15"/>
                  </a:cubicBezTo>
                  <a:cubicBezTo>
                    <a:pt x="67" y="15"/>
                    <a:pt x="68" y="16"/>
                    <a:pt x="68" y="16"/>
                  </a:cubicBezTo>
                  <a:cubicBezTo>
                    <a:pt x="69" y="17"/>
                    <a:pt x="70" y="17"/>
                    <a:pt x="71" y="18"/>
                  </a:cubicBezTo>
                  <a:cubicBezTo>
                    <a:pt x="71" y="18"/>
                    <a:pt x="71" y="18"/>
                    <a:pt x="71" y="18"/>
                  </a:cubicBezTo>
                  <a:cubicBezTo>
                    <a:pt x="71" y="17"/>
                    <a:pt x="71" y="17"/>
                    <a:pt x="71" y="17"/>
                  </a:cubicBezTo>
                  <a:cubicBezTo>
                    <a:pt x="71" y="16"/>
                    <a:pt x="69" y="15"/>
                    <a:pt x="70" y="15"/>
                  </a:cubicBezTo>
                  <a:cubicBezTo>
                    <a:pt x="70" y="15"/>
                    <a:pt x="70" y="15"/>
                    <a:pt x="70" y="15"/>
                  </a:cubicBezTo>
                  <a:cubicBezTo>
                    <a:pt x="72" y="16"/>
                    <a:pt x="73" y="18"/>
                    <a:pt x="74" y="18"/>
                  </a:cubicBezTo>
                  <a:cubicBezTo>
                    <a:pt x="75" y="18"/>
                    <a:pt x="75" y="18"/>
                    <a:pt x="75" y="18"/>
                  </a:cubicBezTo>
                  <a:cubicBezTo>
                    <a:pt x="74" y="18"/>
                    <a:pt x="74" y="17"/>
                    <a:pt x="74" y="17"/>
                  </a:cubicBezTo>
                  <a:cubicBezTo>
                    <a:pt x="74" y="16"/>
                    <a:pt x="73" y="16"/>
                    <a:pt x="73" y="16"/>
                  </a:cubicBezTo>
                  <a:cubicBezTo>
                    <a:pt x="74" y="16"/>
                    <a:pt x="74" y="16"/>
                    <a:pt x="74" y="16"/>
                  </a:cubicBezTo>
                  <a:cubicBezTo>
                    <a:pt x="75" y="17"/>
                    <a:pt x="76" y="18"/>
                    <a:pt x="77" y="19"/>
                  </a:cubicBezTo>
                  <a:cubicBezTo>
                    <a:pt x="77" y="19"/>
                    <a:pt x="77" y="19"/>
                    <a:pt x="77" y="19"/>
                  </a:cubicBezTo>
                  <a:cubicBezTo>
                    <a:pt x="77" y="18"/>
                    <a:pt x="77" y="18"/>
                    <a:pt x="77" y="17"/>
                  </a:cubicBezTo>
                  <a:cubicBezTo>
                    <a:pt x="76" y="17"/>
                    <a:pt x="76" y="16"/>
                    <a:pt x="76" y="16"/>
                  </a:cubicBezTo>
                  <a:cubicBezTo>
                    <a:pt x="76" y="16"/>
                    <a:pt x="76" y="17"/>
                    <a:pt x="77" y="17"/>
                  </a:cubicBezTo>
                  <a:cubicBezTo>
                    <a:pt x="77" y="17"/>
                    <a:pt x="77" y="17"/>
                    <a:pt x="77" y="17"/>
                  </a:cubicBezTo>
                  <a:cubicBezTo>
                    <a:pt x="77" y="16"/>
                    <a:pt x="77" y="16"/>
                    <a:pt x="77" y="16"/>
                  </a:cubicBezTo>
                  <a:cubicBezTo>
                    <a:pt x="76" y="16"/>
                    <a:pt x="76" y="16"/>
                    <a:pt x="76" y="16"/>
                  </a:cubicBezTo>
                  <a:cubicBezTo>
                    <a:pt x="77" y="16"/>
                    <a:pt x="76" y="16"/>
                    <a:pt x="76" y="16"/>
                  </a:cubicBezTo>
                  <a:cubicBezTo>
                    <a:pt x="76" y="16"/>
                    <a:pt x="76" y="15"/>
                    <a:pt x="75" y="15"/>
                  </a:cubicBezTo>
                  <a:cubicBezTo>
                    <a:pt x="75" y="15"/>
                    <a:pt x="75" y="15"/>
                    <a:pt x="75" y="15"/>
                  </a:cubicBezTo>
                  <a:cubicBezTo>
                    <a:pt x="75" y="16"/>
                    <a:pt x="77" y="18"/>
                    <a:pt x="76" y="18"/>
                  </a:cubicBezTo>
                  <a:cubicBezTo>
                    <a:pt x="76" y="18"/>
                    <a:pt x="76" y="18"/>
                    <a:pt x="75" y="17"/>
                  </a:cubicBezTo>
                  <a:cubicBezTo>
                    <a:pt x="75" y="16"/>
                    <a:pt x="74" y="15"/>
                    <a:pt x="73" y="15"/>
                  </a:cubicBezTo>
                  <a:cubicBezTo>
                    <a:pt x="73" y="15"/>
                    <a:pt x="73" y="15"/>
                    <a:pt x="73" y="15"/>
                  </a:cubicBezTo>
                  <a:cubicBezTo>
                    <a:pt x="73" y="15"/>
                    <a:pt x="74" y="18"/>
                    <a:pt x="74" y="18"/>
                  </a:cubicBezTo>
                  <a:cubicBezTo>
                    <a:pt x="74" y="18"/>
                    <a:pt x="74" y="18"/>
                    <a:pt x="74" y="17"/>
                  </a:cubicBezTo>
                  <a:cubicBezTo>
                    <a:pt x="73" y="17"/>
                    <a:pt x="73" y="16"/>
                    <a:pt x="72" y="16"/>
                  </a:cubicBezTo>
                  <a:cubicBezTo>
                    <a:pt x="71" y="15"/>
                    <a:pt x="70" y="15"/>
                    <a:pt x="69" y="14"/>
                  </a:cubicBezTo>
                  <a:cubicBezTo>
                    <a:pt x="69" y="15"/>
                    <a:pt x="69" y="15"/>
                    <a:pt x="69" y="15"/>
                  </a:cubicBezTo>
                  <a:cubicBezTo>
                    <a:pt x="69" y="15"/>
                    <a:pt x="70" y="16"/>
                    <a:pt x="70" y="16"/>
                  </a:cubicBezTo>
                  <a:cubicBezTo>
                    <a:pt x="71" y="17"/>
                    <a:pt x="71" y="17"/>
                    <a:pt x="71" y="17"/>
                  </a:cubicBezTo>
                  <a:cubicBezTo>
                    <a:pt x="71" y="17"/>
                    <a:pt x="70" y="17"/>
                    <a:pt x="69" y="16"/>
                  </a:cubicBezTo>
                  <a:cubicBezTo>
                    <a:pt x="68" y="16"/>
                    <a:pt x="67" y="15"/>
                    <a:pt x="66" y="14"/>
                  </a:cubicBezTo>
                  <a:cubicBezTo>
                    <a:pt x="66" y="15"/>
                    <a:pt x="66" y="15"/>
                    <a:pt x="66" y="15"/>
                  </a:cubicBezTo>
                  <a:cubicBezTo>
                    <a:pt x="66" y="15"/>
                    <a:pt x="67" y="16"/>
                    <a:pt x="67" y="16"/>
                  </a:cubicBezTo>
                  <a:cubicBezTo>
                    <a:pt x="67" y="16"/>
                    <a:pt x="66" y="16"/>
                    <a:pt x="66" y="16"/>
                  </a:cubicBezTo>
                  <a:cubicBezTo>
                    <a:pt x="65" y="16"/>
                    <a:pt x="64" y="15"/>
                    <a:pt x="64" y="15"/>
                  </a:cubicBezTo>
                  <a:cubicBezTo>
                    <a:pt x="63" y="14"/>
                    <a:pt x="62" y="14"/>
                    <a:pt x="61" y="14"/>
                  </a:cubicBezTo>
                  <a:cubicBezTo>
                    <a:pt x="61" y="14"/>
                    <a:pt x="61" y="14"/>
                    <a:pt x="61" y="14"/>
                  </a:cubicBezTo>
                  <a:cubicBezTo>
                    <a:pt x="60" y="14"/>
                    <a:pt x="60" y="14"/>
                    <a:pt x="60" y="14"/>
                  </a:cubicBezTo>
                  <a:cubicBezTo>
                    <a:pt x="61" y="15"/>
                    <a:pt x="62" y="16"/>
                    <a:pt x="61" y="16"/>
                  </a:cubicBezTo>
                  <a:cubicBezTo>
                    <a:pt x="61" y="16"/>
                    <a:pt x="61" y="16"/>
                    <a:pt x="60" y="15"/>
                  </a:cubicBezTo>
                  <a:cubicBezTo>
                    <a:pt x="59" y="14"/>
                    <a:pt x="58" y="13"/>
                    <a:pt x="57" y="13"/>
                  </a:cubicBezTo>
                  <a:cubicBezTo>
                    <a:pt x="56" y="13"/>
                    <a:pt x="56" y="13"/>
                    <a:pt x="56" y="13"/>
                  </a:cubicBezTo>
                  <a:cubicBezTo>
                    <a:pt x="57" y="14"/>
                    <a:pt x="57" y="14"/>
                    <a:pt x="57" y="15"/>
                  </a:cubicBezTo>
                  <a:cubicBezTo>
                    <a:pt x="57" y="15"/>
                    <a:pt x="57" y="15"/>
                    <a:pt x="57" y="15"/>
                  </a:cubicBezTo>
                  <a:cubicBezTo>
                    <a:pt x="57" y="15"/>
                    <a:pt x="56" y="14"/>
                    <a:pt x="56" y="14"/>
                  </a:cubicBezTo>
                  <a:cubicBezTo>
                    <a:pt x="55" y="13"/>
                    <a:pt x="54" y="13"/>
                    <a:pt x="52" y="12"/>
                  </a:cubicBezTo>
                  <a:cubicBezTo>
                    <a:pt x="52" y="12"/>
                    <a:pt x="52" y="12"/>
                    <a:pt x="52" y="12"/>
                  </a:cubicBezTo>
                  <a:cubicBezTo>
                    <a:pt x="53" y="13"/>
                    <a:pt x="53" y="14"/>
                    <a:pt x="53" y="14"/>
                  </a:cubicBezTo>
                  <a:cubicBezTo>
                    <a:pt x="53" y="14"/>
                    <a:pt x="53" y="14"/>
                    <a:pt x="52" y="14"/>
                  </a:cubicBezTo>
                  <a:cubicBezTo>
                    <a:pt x="51" y="13"/>
                    <a:pt x="50" y="12"/>
                    <a:pt x="49" y="12"/>
                  </a:cubicBezTo>
                  <a:cubicBezTo>
                    <a:pt x="49" y="12"/>
                    <a:pt x="49" y="12"/>
                    <a:pt x="49" y="12"/>
                  </a:cubicBezTo>
                  <a:cubicBezTo>
                    <a:pt x="49" y="13"/>
                    <a:pt x="50" y="13"/>
                    <a:pt x="50" y="14"/>
                  </a:cubicBezTo>
                  <a:cubicBezTo>
                    <a:pt x="48" y="13"/>
                    <a:pt x="48" y="13"/>
                    <a:pt x="48" y="13"/>
                  </a:cubicBezTo>
                  <a:cubicBezTo>
                    <a:pt x="47" y="12"/>
                    <a:pt x="47" y="12"/>
                    <a:pt x="46" y="11"/>
                  </a:cubicBezTo>
                  <a:cubicBezTo>
                    <a:pt x="45" y="12"/>
                    <a:pt x="45" y="12"/>
                    <a:pt x="45" y="12"/>
                  </a:cubicBezTo>
                  <a:cubicBezTo>
                    <a:pt x="46" y="13"/>
                    <a:pt x="46" y="13"/>
                    <a:pt x="46" y="13"/>
                  </a:cubicBezTo>
                  <a:cubicBezTo>
                    <a:pt x="46" y="13"/>
                    <a:pt x="45" y="13"/>
                    <a:pt x="45" y="12"/>
                  </a:cubicBezTo>
                  <a:cubicBezTo>
                    <a:pt x="44" y="12"/>
                    <a:pt x="44" y="11"/>
                    <a:pt x="43" y="11"/>
                  </a:cubicBezTo>
                  <a:cubicBezTo>
                    <a:pt x="43" y="11"/>
                    <a:pt x="43" y="11"/>
                    <a:pt x="43" y="11"/>
                  </a:cubicBezTo>
                  <a:cubicBezTo>
                    <a:pt x="43" y="12"/>
                    <a:pt x="43" y="12"/>
                    <a:pt x="43" y="12"/>
                  </a:cubicBezTo>
                  <a:cubicBezTo>
                    <a:pt x="43" y="13"/>
                    <a:pt x="43" y="13"/>
                    <a:pt x="43" y="13"/>
                  </a:cubicBezTo>
                  <a:cubicBezTo>
                    <a:pt x="43" y="13"/>
                    <a:pt x="43" y="12"/>
                    <a:pt x="42" y="12"/>
                  </a:cubicBezTo>
                  <a:cubicBezTo>
                    <a:pt x="41" y="12"/>
                    <a:pt x="41" y="11"/>
                    <a:pt x="40" y="11"/>
                  </a:cubicBezTo>
                  <a:cubicBezTo>
                    <a:pt x="40" y="11"/>
                    <a:pt x="40" y="11"/>
                    <a:pt x="40" y="11"/>
                  </a:cubicBezTo>
                  <a:cubicBezTo>
                    <a:pt x="40" y="11"/>
                    <a:pt x="40" y="12"/>
                    <a:pt x="40" y="12"/>
                  </a:cubicBezTo>
                  <a:cubicBezTo>
                    <a:pt x="40" y="12"/>
                    <a:pt x="39" y="12"/>
                    <a:pt x="39" y="11"/>
                  </a:cubicBezTo>
                  <a:cubicBezTo>
                    <a:pt x="38" y="11"/>
                    <a:pt x="37" y="11"/>
                    <a:pt x="37" y="10"/>
                  </a:cubicBezTo>
                  <a:cubicBezTo>
                    <a:pt x="36" y="10"/>
                    <a:pt x="36" y="10"/>
                    <a:pt x="36" y="10"/>
                  </a:cubicBezTo>
                  <a:cubicBezTo>
                    <a:pt x="36" y="11"/>
                    <a:pt x="37" y="12"/>
                    <a:pt x="37" y="12"/>
                  </a:cubicBezTo>
                  <a:cubicBezTo>
                    <a:pt x="37" y="12"/>
                    <a:pt x="37" y="12"/>
                    <a:pt x="36" y="12"/>
                  </a:cubicBezTo>
                  <a:cubicBezTo>
                    <a:pt x="35" y="11"/>
                    <a:pt x="34" y="10"/>
                    <a:pt x="33" y="10"/>
                  </a:cubicBezTo>
                  <a:cubicBezTo>
                    <a:pt x="33" y="10"/>
                    <a:pt x="33" y="10"/>
                    <a:pt x="33" y="10"/>
                  </a:cubicBezTo>
                  <a:cubicBezTo>
                    <a:pt x="33" y="11"/>
                    <a:pt x="33" y="11"/>
                    <a:pt x="34" y="12"/>
                  </a:cubicBezTo>
                  <a:cubicBezTo>
                    <a:pt x="34" y="12"/>
                    <a:pt x="34" y="12"/>
                    <a:pt x="34" y="12"/>
                  </a:cubicBezTo>
                  <a:cubicBezTo>
                    <a:pt x="33" y="12"/>
                    <a:pt x="33" y="11"/>
                    <a:pt x="32" y="11"/>
                  </a:cubicBezTo>
                  <a:cubicBezTo>
                    <a:pt x="32" y="10"/>
                    <a:pt x="31" y="10"/>
                    <a:pt x="29" y="9"/>
                  </a:cubicBezTo>
                  <a:cubicBezTo>
                    <a:pt x="29" y="9"/>
                    <a:pt x="29" y="9"/>
                    <a:pt x="29" y="9"/>
                  </a:cubicBezTo>
                  <a:cubicBezTo>
                    <a:pt x="30" y="10"/>
                    <a:pt x="30" y="12"/>
                    <a:pt x="31" y="12"/>
                  </a:cubicBezTo>
                  <a:cubicBezTo>
                    <a:pt x="30" y="12"/>
                    <a:pt x="29" y="11"/>
                    <a:pt x="29" y="10"/>
                  </a:cubicBezTo>
                  <a:cubicBezTo>
                    <a:pt x="28" y="10"/>
                    <a:pt x="27" y="9"/>
                    <a:pt x="26" y="9"/>
                  </a:cubicBezTo>
                  <a:cubicBezTo>
                    <a:pt x="26" y="9"/>
                    <a:pt x="26" y="9"/>
                    <a:pt x="26" y="9"/>
                  </a:cubicBezTo>
                  <a:cubicBezTo>
                    <a:pt x="26" y="9"/>
                    <a:pt x="27" y="11"/>
                    <a:pt x="27" y="11"/>
                  </a:cubicBezTo>
                  <a:cubicBezTo>
                    <a:pt x="26" y="11"/>
                    <a:pt x="25" y="9"/>
                    <a:pt x="24" y="9"/>
                  </a:cubicBezTo>
                  <a:cubicBezTo>
                    <a:pt x="24" y="9"/>
                    <a:pt x="24" y="9"/>
                    <a:pt x="24" y="9"/>
                  </a:cubicBezTo>
                  <a:cubicBezTo>
                    <a:pt x="24" y="10"/>
                    <a:pt x="24" y="11"/>
                    <a:pt x="24" y="11"/>
                  </a:cubicBezTo>
                  <a:cubicBezTo>
                    <a:pt x="24" y="11"/>
                    <a:pt x="24" y="10"/>
                    <a:pt x="24" y="10"/>
                  </a:cubicBezTo>
                  <a:cubicBezTo>
                    <a:pt x="23" y="9"/>
                    <a:pt x="22" y="9"/>
                    <a:pt x="21" y="8"/>
                  </a:cubicBezTo>
                  <a:cubicBezTo>
                    <a:pt x="21" y="8"/>
                    <a:pt x="21" y="8"/>
                    <a:pt x="21" y="8"/>
                  </a:cubicBezTo>
                  <a:cubicBezTo>
                    <a:pt x="21" y="8"/>
                    <a:pt x="22" y="11"/>
                    <a:pt x="21" y="11"/>
                  </a:cubicBezTo>
                  <a:cubicBezTo>
                    <a:pt x="21" y="11"/>
                    <a:pt x="21" y="10"/>
                    <a:pt x="21" y="10"/>
                  </a:cubicBezTo>
                  <a:cubicBezTo>
                    <a:pt x="20" y="10"/>
                    <a:pt x="19" y="9"/>
                    <a:pt x="18" y="8"/>
                  </a:cubicBezTo>
                  <a:cubicBezTo>
                    <a:pt x="18" y="8"/>
                    <a:pt x="18" y="8"/>
                    <a:pt x="18" y="8"/>
                  </a:cubicBezTo>
                  <a:cubicBezTo>
                    <a:pt x="18" y="9"/>
                    <a:pt x="19" y="11"/>
                    <a:pt x="19" y="11"/>
                  </a:cubicBezTo>
                  <a:cubicBezTo>
                    <a:pt x="18" y="11"/>
                    <a:pt x="18" y="11"/>
                    <a:pt x="18" y="10"/>
                  </a:cubicBezTo>
                  <a:cubicBezTo>
                    <a:pt x="17" y="9"/>
                    <a:pt x="16" y="8"/>
                    <a:pt x="15" y="8"/>
                  </a:cubicBezTo>
                  <a:cubicBezTo>
                    <a:pt x="15" y="8"/>
                    <a:pt x="15" y="8"/>
                    <a:pt x="15" y="8"/>
                  </a:cubicBezTo>
                  <a:cubicBezTo>
                    <a:pt x="15" y="9"/>
                    <a:pt x="16" y="10"/>
                    <a:pt x="16" y="10"/>
                  </a:cubicBezTo>
                  <a:cubicBezTo>
                    <a:pt x="15" y="10"/>
                    <a:pt x="15" y="10"/>
                    <a:pt x="15" y="10"/>
                  </a:cubicBezTo>
                  <a:cubicBezTo>
                    <a:pt x="14" y="9"/>
                    <a:pt x="13" y="8"/>
                    <a:pt x="12" y="8"/>
                  </a:cubicBezTo>
                  <a:cubicBezTo>
                    <a:pt x="12" y="8"/>
                    <a:pt x="12" y="8"/>
                    <a:pt x="12" y="8"/>
                  </a:cubicBezTo>
                  <a:cubicBezTo>
                    <a:pt x="12" y="9"/>
                    <a:pt x="12" y="9"/>
                    <a:pt x="12" y="9"/>
                  </a:cubicBezTo>
                  <a:cubicBezTo>
                    <a:pt x="12" y="9"/>
                    <a:pt x="10" y="8"/>
                    <a:pt x="10" y="8"/>
                  </a:cubicBezTo>
                  <a:cubicBezTo>
                    <a:pt x="10" y="8"/>
                    <a:pt x="10" y="8"/>
                    <a:pt x="10" y="8"/>
                  </a:cubicBezTo>
                  <a:cubicBezTo>
                    <a:pt x="10" y="9"/>
                    <a:pt x="10" y="9"/>
                    <a:pt x="10" y="9"/>
                  </a:cubicBezTo>
                  <a:cubicBezTo>
                    <a:pt x="10" y="9"/>
                    <a:pt x="8" y="8"/>
                    <a:pt x="8" y="7"/>
                  </a:cubicBezTo>
                  <a:cubicBezTo>
                    <a:pt x="8" y="8"/>
                    <a:pt x="8" y="8"/>
                    <a:pt x="8" y="8"/>
                  </a:cubicBezTo>
                  <a:cubicBezTo>
                    <a:pt x="8" y="8"/>
                    <a:pt x="8" y="9"/>
                    <a:pt x="8" y="9"/>
                  </a:cubicBezTo>
                  <a:cubicBezTo>
                    <a:pt x="8" y="9"/>
                    <a:pt x="6" y="7"/>
                    <a:pt x="6" y="6"/>
                  </a:cubicBezTo>
                  <a:cubicBezTo>
                    <a:pt x="5" y="7"/>
                    <a:pt x="5" y="7"/>
                    <a:pt x="5" y="7"/>
                  </a:cubicBezTo>
                  <a:cubicBezTo>
                    <a:pt x="5" y="7"/>
                    <a:pt x="6" y="8"/>
                    <a:pt x="6" y="9"/>
                  </a:cubicBezTo>
                  <a:cubicBezTo>
                    <a:pt x="6" y="8"/>
                    <a:pt x="5" y="7"/>
                    <a:pt x="4" y="7"/>
                  </a:cubicBezTo>
                  <a:cubicBezTo>
                    <a:pt x="4" y="7"/>
                    <a:pt x="4" y="7"/>
                    <a:pt x="4" y="7"/>
                  </a:cubicBezTo>
                  <a:cubicBezTo>
                    <a:pt x="4" y="7"/>
                    <a:pt x="5" y="9"/>
                    <a:pt x="5" y="9"/>
                  </a:cubicBezTo>
                  <a:cubicBezTo>
                    <a:pt x="5" y="9"/>
                    <a:pt x="4" y="9"/>
                    <a:pt x="4" y="9"/>
                  </a:cubicBezTo>
                  <a:cubicBezTo>
                    <a:pt x="4" y="9"/>
                    <a:pt x="4" y="9"/>
                    <a:pt x="4" y="9"/>
                  </a:cubicBezTo>
                  <a:cubicBezTo>
                    <a:pt x="4" y="10"/>
                    <a:pt x="4" y="10"/>
                    <a:pt x="4" y="10"/>
                  </a:cubicBezTo>
                  <a:cubicBezTo>
                    <a:pt x="4" y="10"/>
                    <a:pt x="4" y="10"/>
                    <a:pt x="4" y="10"/>
                  </a:cubicBezTo>
                  <a:cubicBezTo>
                    <a:pt x="5" y="10"/>
                    <a:pt x="5" y="10"/>
                    <a:pt x="5" y="10"/>
                  </a:cubicBezTo>
                  <a:cubicBezTo>
                    <a:pt x="5" y="10"/>
                    <a:pt x="5" y="10"/>
                    <a:pt x="5" y="10"/>
                  </a:cubicBezTo>
                  <a:cubicBezTo>
                    <a:pt x="5" y="9"/>
                    <a:pt x="5" y="9"/>
                    <a:pt x="5" y="8"/>
                  </a:cubicBezTo>
                  <a:cubicBezTo>
                    <a:pt x="5" y="8"/>
                    <a:pt x="5" y="8"/>
                    <a:pt x="5" y="8"/>
                  </a:cubicBezTo>
                  <a:cubicBezTo>
                    <a:pt x="5" y="8"/>
                    <a:pt x="6" y="9"/>
                    <a:pt x="6" y="9"/>
                  </a:cubicBezTo>
                  <a:cubicBezTo>
                    <a:pt x="7" y="9"/>
                    <a:pt x="7" y="9"/>
                    <a:pt x="7" y="9"/>
                  </a:cubicBezTo>
                  <a:cubicBezTo>
                    <a:pt x="6" y="7"/>
                    <a:pt x="6" y="7"/>
                    <a:pt x="6" y="7"/>
                  </a:cubicBezTo>
                  <a:cubicBezTo>
                    <a:pt x="7" y="8"/>
                    <a:pt x="8" y="9"/>
                    <a:pt x="8" y="9"/>
                  </a:cubicBezTo>
                  <a:cubicBezTo>
                    <a:pt x="9" y="9"/>
                    <a:pt x="9" y="9"/>
                    <a:pt x="9" y="9"/>
                  </a:cubicBezTo>
                  <a:cubicBezTo>
                    <a:pt x="9" y="9"/>
                    <a:pt x="9" y="8"/>
                    <a:pt x="8" y="8"/>
                  </a:cubicBezTo>
                  <a:cubicBezTo>
                    <a:pt x="9" y="9"/>
                    <a:pt x="10" y="9"/>
                    <a:pt x="10" y="10"/>
                  </a:cubicBezTo>
                  <a:cubicBezTo>
                    <a:pt x="11" y="10"/>
                    <a:pt x="11" y="10"/>
                    <a:pt x="11" y="10"/>
                  </a:cubicBezTo>
                  <a:cubicBezTo>
                    <a:pt x="11" y="9"/>
                    <a:pt x="11" y="9"/>
                    <a:pt x="10" y="8"/>
                  </a:cubicBezTo>
                  <a:cubicBezTo>
                    <a:pt x="11" y="9"/>
                    <a:pt x="12" y="10"/>
                    <a:pt x="12" y="10"/>
                  </a:cubicBezTo>
                  <a:cubicBezTo>
                    <a:pt x="13" y="10"/>
                    <a:pt x="13" y="10"/>
                    <a:pt x="13" y="10"/>
                  </a:cubicBezTo>
                  <a:cubicBezTo>
                    <a:pt x="13" y="9"/>
                    <a:pt x="12" y="8"/>
                    <a:pt x="12" y="8"/>
                  </a:cubicBezTo>
                  <a:cubicBezTo>
                    <a:pt x="12" y="8"/>
                    <a:pt x="13" y="8"/>
                    <a:pt x="13" y="9"/>
                  </a:cubicBezTo>
                  <a:cubicBezTo>
                    <a:pt x="14" y="9"/>
                    <a:pt x="15" y="11"/>
                    <a:pt x="16" y="11"/>
                  </a:cubicBezTo>
                  <a:cubicBezTo>
                    <a:pt x="16" y="11"/>
                    <a:pt x="16" y="11"/>
                    <a:pt x="16" y="11"/>
                  </a:cubicBezTo>
                  <a:cubicBezTo>
                    <a:pt x="16" y="10"/>
                    <a:pt x="16" y="11"/>
                    <a:pt x="16" y="10"/>
                  </a:cubicBezTo>
                  <a:cubicBezTo>
                    <a:pt x="16" y="10"/>
                    <a:pt x="16" y="10"/>
                    <a:pt x="16" y="10"/>
                  </a:cubicBezTo>
                  <a:cubicBezTo>
                    <a:pt x="16" y="10"/>
                    <a:pt x="16" y="10"/>
                    <a:pt x="16" y="9"/>
                  </a:cubicBezTo>
                  <a:cubicBezTo>
                    <a:pt x="15" y="9"/>
                    <a:pt x="15" y="9"/>
                    <a:pt x="15" y="9"/>
                  </a:cubicBezTo>
                  <a:cubicBezTo>
                    <a:pt x="16" y="9"/>
                    <a:pt x="16" y="9"/>
                    <a:pt x="16" y="9"/>
                  </a:cubicBezTo>
                  <a:cubicBezTo>
                    <a:pt x="17" y="9"/>
                    <a:pt x="18" y="11"/>
                    <a:pt x="19" y="12"/>
                  </a:cubicBezTo>
                  <a:cubicBezTo>
                    <a:pt x="19" y="12"/>
                    <a:pt x="19" y="12"/>
                    <a:pt x="19" y="12"/>
                  </a:cubicBezTo>
                  <a:cubicBezTo>
                    <a:pt x="19" y="11"/>
                    <a:pt x="19" y="9"/>
                    <a:pt x="18" y="9"/>
                  </a:cubicBezTo>
                  <a:cubicBezTo>
                    <a:pt x="20" y="10"/>
                    <a:pt x="20" y="11"/>
                    <a:pt x="22" y="11"/>
                  </a:cubicBezTo>
                  <a:cubicBezTo>
                    <a:pt x="22" y="11"/>
                    <a:pt x="22" y="11"/>
                    <a:pt x="22" y="11"/>
                  </a:cubicBezTo>
                  <a:cubicBezTo>
                    <a:pt x="22" y="10"/>
                    <a:pt x="22" y="10"/>
                    <a:pt x="21" y="9"/>
                  </a:cubicBezTo>
                  <a:cubicBezTo>
                    <a:pt x="22" y="9"/>
                    <a:pt x="22" y="9"/>
                    <a:pt x="23" y="10"/>
                  </a:cubicBezTo>
                  <a:cubicBezTo>
                    <a:pt x="23" y="10"/>
                    <a:pt x="24" y="11"/>
                    <a:pt x="25" y="11"/>
                  </a:cubicBezTo>
                  <a:cubicBezTo>
                    <a:pt x="25" y="11"/>
                    <a:pt x="25" y="11"/>
                    <a:pt x="25" y="11"/>
                  </a:cubicBezTo>
                  <a:cubicBezTo>
                    <a:pt x="25" y="11"/>
                    <a:pt x="24" y="9"/>
                    <a:pt x="24" y="9"/>
                  </a:cubicBezTo>
                  <a:cubicBezTo>
                    <a:pt x="25" y="10"/>
                    <a:pt x="26" y="11"/>
                    <a:pt x="27" y="12"/>
                  </a:cubicBezTo>
                  <a:cubicBezTo>
                    <a:pt x="27" y="12"/>
                    <a:pt x="27" y="12"/>
                    <a:pt x="27" y="12"/>
                  </a:cubicBezTo>
                  <a:cubicBezTo>
                    <a:pt x="27" y="11"/>
                    <a:pt x="27" y="11"/>
                    <a:pt x="27" y="11"/>
                  </a:cubicBezTo>
                  <a:cubicBezTo>
                    <a:pt x="27" y="10"/>
                    <a:pt x="27" y="10"/>
                    <a:pt x="27" y="10"/>
                  </a:cubicBezTo>
                  <a:cubicBezTo>
                    <a:pt x="27" y="10"/>
                    <a:pt x="27" y="10"/>
                    <a:pt x="28" y="10"/>
                  </a:cubicBezTo>
                  <a:cubicBezTo>
                    <a:pt x="29" y="11"/>
                    <a:pt x="30" y="12"/>
                    <a:pt x="31" y="12"/>
                  </a:cubicBezTo>
                  <a:cubicBezTo>
                    <a:pt x="31" y="12"/>
                    <a:pt x="31" y="12"/>
                    <a:pt x="31" y="12"/>
                  </a:cubicBezTo>
                  <a:cubicBezTo>
                    <a:pt x="31" y="12"/>
                    <a:pt x="30" y="10"/>
                    <a:pt x="30" y="10"/>
                  </a:cubicBezTo>
                  <a:cubicBezTo>
                    <a:pt x="30" y="10"/>
                    <a:pt x="31" y="10"/>
                    <a:pt x="31" y="10"/>
                  </a:cubicBezTo>
                  <a:cubicBezTo>
                    <a:pt x="32" y="11"/>
                    <a:pt x="33" y="12"/>
                    <a:pt x="34" y="13"/>
                  </a:cubicBezTo>
                  <a:cubicBezTo>
                    <a:pt x="34" y="13"/>
                    <a:pt x="34" y="13"/>
                    <a:pt x="34" y="13"/>
                  </a:cubicBezTo>
                  <a:cubicBezTo>
                    <a:pt x="34" y="12"/>
                    <a:pt x="33" y="10"/>
                    <a:pt x="34" y="10"/>
                  </a:cubicBezTo>
                  <a:cubicBezTo>
                    <a:pt x="34" y="10"/>
                    <a:pt x="34" y="11"/>
                    <a:pt x="34" y="11"/>
                  </a:cubicBezTo>
                  <a:cubicBezTo>
                    <a:pt x="36" y="12"/>
                    <a:pt x="36" y="13"/>
                    <a:pt x="38" y="13"/>
                  </a:cubicBezTo>
                  <a:cubicBezTo>
                    <a:pt x="38" y="13"/>
                    <a:pt x="38" y="13"/>
                    <a:pt x="38" y="13"/>
                  </a:cubicBezTo>
                  <a:cubicBezTo>
                    <a:pt x="38" y="13"/>
                    <a:pt x="37" y="11"/>
                    <a:pt x="38" y="11"/>
                  </a:cubicBezTo>
                  <a:cubicBezTo>
                    <a:pt x="38" y="11"/>
                    <a:pt x="38" y="11"/>
                    <a:pt x="38" y="11"/>
                  </a:cubicBezTo>
                  <a:cubicBezTo>
                    <a:pt x="39" y="12"/>
                    <a:pt x="40" y="13"/>
                    <a:pt x="41" y="13"/>
                  </a:cubicBezTo>
                  <a:cubicBezTo>
                    <a:pt x="41" y="13"/>
                    <a:pt x="41" y="13"/>
                    <a:pt x="41" y="13"/>
                  </a:cubicBezTo>
                  <a:cubicBezTo>
                    <a:pt x="41" y="12"/>
                    <a:pt x="40" y="12"/>
                    <a:pt x="41" y="12"/>
                  </a:cubicBezTo>
                  <a:cubicBezTo>
                    <a:pt x="41" y="12"/>
                    <a:pt x="41" y="12"/>
                    <a:pt x="42" y="12"/>
                  </a:cubicBezTo>
                  <a:cubicBezTo>
                    <a:pt x="42" y="13"/>
                    <a:pt x="43" y="13"/>
                    <a:pt x="44" y="14"/>
                  </a:cubicBezTo>
                  <a:cubicBezTo>
                    <a:pt x="44" y="13"/>
                    <a:pt x="44" y="13"/>
                    <a:pt x="44" y="13"/>
                  </a:cubicBezTo>
                  <a:cubicBezTo>
                    <a:pt x="44" y="13"/>
                    <a:pt x="43" y="12"/>
                    <a:pt x="43" y="12"/>
                  </a:cubicBezTo>
                  <a:cubicBezTo>
                    <a:pt x="43" y="12"/>
                    <a:pt x="44" y="12"/>
                    <a:pt x="44" y="12"/>
                  </a:cubicBezTo>
                  <a:cubicBezTo>
                    <a:pt x="45" y="13"/>
                    <a:pt x="46" y="14"/>
                    <a:pt x="47" y="14"/>
                  </a:cubicBezTo>
                  <a:cubicBezTo>
                    <a:pt x="47" y="14"/>
                    <a:pt x="47" y="14"/>
                    <a:pt x="47" y="14"/>
                  </a:cubicBezTo>
                  <a:cubicBezTo>
                    <a:pt x="47" y="13"/>
                    <a:pt x="47" y="13"/>
                    <a:pt x="46" y="12"/>
                  </a:cubicBezTo>
                  <a:cubicBezTo>
                    <a:pt x="47" y="13"/>
                    <a:pt x="49" y="14"/>
                    <a:pt x="50" y="15"/>
                  </a:cubicBezTo>
                  <a:cubicBezTo>
                    <a:pt x="51" y="14"/>
                    <a:pt x="51" y="14"/>
                    <a:pt x="51" y="14"/>
                  </a:cubicBezTo>
                  <a:cubicBezTo>
                    <a:pt x="50" y="14"/>
                    <a:pt x="50" y="13"/>
                    <a:pt x="50" y="13"/>
                  </a:cubicBezTo>
                  <a:cubicBezTo>
                    <a:pt x="50" y="13"/>
                    <a:pt x="50" y="12"/>
                    <a:pt x="50" y="12"/>
                  </a:cubicBezTo>
                  <a:cubicBezTo>
                    <a:pt x="50" y="12"/>
                    <a:pt x="51" y="13"/>
                    <a:pt x="51" y="13"/>
                  </a:cubicBezTo>
                  <a:cubicBezTo>
                    <a:pt x="52" y="14"/>
                    <a:pt x="53" y="15"/>
                    <a:pt x="54" y="15"/>
                  </a:cubicBezTo>
                  <a:cubicBezTo>
                    <a:pt x="54" y="15"/>
                    <a:pt x="54" y="15"/>
                    <a:pt x="54" y="15"/>
                  </a:cubicBezTo>
                  <a:cubicBezTo>
                    <a:pt x="54" y="14"/>
                    <a:pt x="53" y="13"/>
                    <a:pt x="53" y="13"/>
                  </a:cubicBezTo>
                  <a:cubicBezTo>
                    <a:pt x="55" y="13"/>
                    <a:pt x="56" y="15"/>
                    <a:pt x="58" y="16"/>
                  </a:cubicBezTo>
                  <a:moveTo>
                    <a:pt x="80" y="14"/>
                  </a:moveTo>
                  <a:cubicBezTo>
                    <a:pt x="75" y="13"/>
                    <a:pt x="69" y="13"/>
                    <a:pt x="63" y="12"/>
                  </a:cubicBezTo>
                  <a:cubicBezTo>
                    <a:pt x="57" y="11"/>
                    <a:pt x="50" y="10"/>
                    <a:pt x="43" y="9"/>
                  </a:cubicBezTo>
                  <a:cubicBezTo>
                    <a:pt x="30" y="7"/>
                    <a:pt x="17" y="6"/>
                    <a:pt x="4" y="4"/>
                  </a:cubicBezTo>
                  <a:cubicBezTo>
                    <a:pt x="4" y="3"/>
                    <a:pt x="4" y="3"/>
                    <a:pt x="4" y="2"/>
                  </a:cubicBezTo>
                  <a:cubicBezTo>
                    <a:pt x="5" y="2"/>
                    <a:pt x="7" y="2"/>
                    <a:pt x="8" y="2"/>
                  </a:cubicBezTo>
                  <a:cubicBezTo>
                    <a:pt x="13" y="2"/>
                    <a:pt x="17" y="3"/>
                    <a:pt x="22" y="4"/>
                  </a:cubicBezTo>
                  <a:cubicBezTo>
                    <a:pt x="28" y="5"/>
                    <a:pt x="35" y="5"/>
                    <a:pt x="41" y="6"/>
                  </a:cubicBezTo>
                  <a:cubicBezTo>
                    <a:pt x="48" y="7"/>
                    <a:pt x="55" y="7"/>
                    <a:pt x="62" y="8"/>
                  </a:cubicBezTo>
                  <a:cubicBezTo>
                    <a:pt x="68" y="9"/>
                    <a:pt x="74" y="10"/>
                    <a:pt x="79" y="11"/>
                  </a:cubicBezTo>
                  <a:cubicBezTo>
                    <a:pt x="79" y="11"/>
                    <a:pt x="79" y="12"/>
                    <a:pt x="80" y="12"/>
                  </a:cubicBezTo>
                  <a:cubicBezTo>
                    <a:pt x="80" y="13"/>
                    <a:pt x="80" y="13"/>
                    <a:pt x="80" y="14"/>
                  </a:cubicBezTo>
                  <a:moveTo>
                    <a:pt x="8" y="0"/>
                  </a:moveTo>
                  <a:cubicBezTo>
                    <a:pt x="6" y="0"/>
                    <a:pt x="5" y="0"/>
                    <a:pt x="4" y="1"/>
                  </a:cubicBezTo>
                  <a:cubicBezTo>
                    <a:pt x="4" y="1"/>
                    <a:pt x="4" y="1"/>
                    <a:pt x="4" y="1"/>
                  </a:cubicBezTo>
                  <a:cubicBezTo>
                    <a:pt x="3" y="1"/>
                    <a:pt x="3" y="1"/>
                    <a:pt x="3" y="1"/>
                  </a:cubicBezTo>
                  <a:cubicBezTo>
                    <a:pt x="3" y="1"/>
                    <a:pt x="3" y="1"/>
                    <a:pt x="3" y="1"/>
                  </a:cubicBezTo>
                  <a:cubicBezTo>
                    <a:pt x="3" y="2"/>
                    <a:pt x="3" y="2"/>
                    <a:pt x="3" y="2"/>
                  </a:cubicBezTo>
                  <a:cubicBezTo>
                    <a:pt x="2" y="6"/>
                    <a:pt x="0" y="11"/>
                    <a:pt x="1" y="15"/>
                  </a:cubicBezTo>
                  <a:cubicBezTo>
                    <a:pt x="1" y="16"/>
                    <a:pt x="2" y="16"/>
                    <a:pt x="2" y="16"/>
                  </a:cubicBezTo>
                  <a:cubicBezTo>
                    <a:pt x="3" y="16"/>
                    <a:pt x="3" y="16"/>
                    <a:pt x="3" y="16"/>
                  </a:cubicBezTo>
                  <a:cubicBezTo>
                    <a:pt x="15" y="18"/>
                    <a:pt x="28" y="20"/>
                    <a:pt x="41" y="22"/>
                  </a:cubicBezTo>
                  <a:cubicBezTo>
                    <a:pt x="48" y="23"/>
                    <a:pt x="55" y="24"/>
                    <a:pt x="61" y="25"/>
                  </a:cubicBezTo>
                  <a:cubicBezTo>
                    <a:pt x="68" y="25"/>
                    <a:pt x="74" y="26"/>
                    <a:pt x="80" y="27"/>
                  </a:cubicBezTo>
                  <a:cubicBezTo>
                    <a:pt x="80" y="27"/>
                    <a:pt x="80" y="27"/>
                    <a:pt x="80" y="27"/>
                  </a:cubicBezTo>
                  <a:cubicBezTo>
                    <a:pt x="81" y="27"/>
                    <a:pt x="81" y="27"/>
                    <a:pt x="81" y="27"/>
                  </a:cubicBezTo>
                  <a:cubicBezTo>
                    <a:pt x="84" y="26"/>
                    <a:pt x="87" y="25"/>
                    <a:pt x="91" y="24"/>
                  </a:cubicBezTo>
                  <a:cubicBezTo>
                    <a:pt x="95" y="23"/>
                    <a:pt x="99" y="23"/>
                    <a:pt x="102" y="22"/>
                  </a:cubicBezTo>
                  <a:cubicBezTo>
                    <a:pt x="103" y="21"/>
                    <a:pt x="103" y="21"/>
                    <a:pt x="102" y="20"/>
                  </a:cubicBezTo>
                  <a:cubicBezTo>
                    <a:pt x="102" y="20"/>
                    <a:pt x="102" y="20"/>
                    <a:pt x="102" y="20"/>
                  </a:cubicBezTo>
                  <a:cubicBezTo>
                    <a:pt x="96" y="15"/>
                    <a:pt x="89" y="14"/>
                    <a:pt x="83" y="10"/>
                  </a:cubicBezTo>
                  <a:cubicBezTo>
                    <a:pt x="82" y="10"/>
                    <a:pt x="82" y="10"/>
                    <a:pt x="82" y="10"/>
                  </a:cubicBezTo>
                  <a:cubicBezTo>
                    <a:pt x="82" y="10"/>
                    <a:pt x="82" y="10"/>
                    <a:pt x="82" y="10"/>
                  </a:cubicBezTo>
                  <a:cubicBezTo>
                    <a:pt x="81" y="10"/>
                    <a:pt x="81" y="10"/>
                    <a:pt x="81" y="10"/>
                  </a:cubicBezTo>
                  <a:cubicBezTo>
                    <a:pt x="75" y="9"/>
                    <a:pt x="68" y="7"/>
                    <a:pt x="61" y="7"/>
                  </a:cubicBezTo>
                  <a:cubicBezTo>
                    <a:pt x="54" y="6"/>
                    <a:pt x="47" y="5"/>
                    <a:pt x="40" y="4"/>
                  </a:cubicBezTo>
                  <a:cubicBezTo>
                    <a:pt x="33" y="4"/>
                    <a:pt x="26" y="3"/>
                    <a:pt x="19" y="2"/>
                  </a:cubicBezTo>
                  <a:cubicBezTo>
                    <a:pt x="15" y="2"/>
                    <a:pt x="11" y="0"/>
                    <a:pt x="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4" name="Freeform 44"/>
            <p:cNvSpPr>
              <a:spLocks noEditPoints="1"/>
            </p:cNvSpPr>
            <p:nvPr/>
          </p:nvSpPr>
          <p:spPr bwMode="auto">
            <a:xfrm>
              <a:off x="6503656" y="619641"/>
              <a:ext cx="334963" cy="317500"/>
            </a:xfrm>
            <a:custGeom>
              <a:avLst/>
              <a:gdLst>
                <a:gd name="T0" fmla="*/ 68 w 79"/>
                <a:gd name="T1" fmla="*/ 61 h 75"/>
                <a:gd name="T2" fmla="*/ 75 w 79"/>
                <a:gd name="T3" fmla="*/ 67 h 75"/>
                <a:gd name="T4" fmla="*/ 59 w 79"/>
                <a:gd name="T5" fmla="*/ 65 h 75"/>
                <a:gd name="T6" fmla="*/ 61 w 79"/>
                <a:gd name="T7" fmla="*/ 63 h 75"/>
                <a:gd name="T8" fmla="*/ 64 w 79"/>
                <a:gd name="T9" fmla="*/ 65 h 75"/>
                <a:gd name="T10" fmla="*/ 68 w 79"/>
                <a:gd name="T11" fmla="*/ 61 h 75"/>
                <a:gd name="T12" fmla="*/ 46 w 79"/>
                <a:gd name="T13" fmla="*/ 42 h 75"/>
                <a:gd name="T14" fmla="*/ 31 w 79"/>
                <a:gd name="T15" fmla="*/ 39 h 75"/>
                <a:gd name="T16" fmla="*/ 31 w 79"/>
                <a:gd name="T17" fmla="*/ 34 h 75"/>
                <a:gd name="T18" fmla="*/ 45 w 79"/>
                <a:gd name="T19" fmla="*/ 44 h 75"/>
                <a:gd name="T20" fmla="*/ 37 w 79"/>
                <a:gd name="T21" fmla="*/ 32 h 75"/>
                <a:gd name="T22" fmla="*/ 60 w 79"/>
                <a:gd name="T23" fmla="*/ 60 h 75"/>
                <a:gd name="T24" fmla="*/ 51 w 79"/>
                <a:gd name="T25" fmla="*/ 48 h 75"/>
                <a:gd name="T26" fmla="*/ 54 w 79"/>
                <a:gd name="T27" fmla="*/ 50 h 75"/>
                <a:gd name="T28" fmla="*/ 56 w 79"/>
                <a:gd name="T29" fmla="*/ 51 h 75"/>
                <a:gd name="T30" fmla="*/ 59 w 79"/>
                <a:gd name="T31" fmla="*/ 54 h 75"/>
                <a:gd name="T32" fmla="*/ 60 w 79"/>
                <a:gd name="T33" fmla="*/ 57 h 75"/>
                <a:gd name="T34" fmla="*/ 60 w 79"/>
                <a:gd name="T35" fmla="*/ 54 h 75"/>
                <a:gd name="T36" fmla="*/ 58 w 79"/>
                <a:gd name="T37" fmla="*/ 53 h 75"/>
                <a:gd name="T38" fmla="*/ 55 w 79"/>
                <a:gd name="T39" fmla="*/ 50 h 75"/>
                <a:gd name="T40" fmla="*/ 53 w 79"/>
                <a:gd name="T41" fmla="*/ 48 h 75"/>
                <a:gd name="T42" fmla="*/ 49 w 79"/>
                <a:gd name="T43" fmla="*/ 45 h 75"/>
                <a:gd name="T44" fmla="*/ 46 w 79"/>
                <a:gd name="T45" fmla="*/ 43 h 75"/>
                <a:gd name="T46" fmla="*/ 43 w 79"/>
                <a:gd name="T47" fmla="*/ 40 h 75"/>
                <a:gd name="T48" fmla="*/ 40 w 79"/>
                <a:gd name="T49" fmla="*/ 36 h 75"/>
                <a:gd name="T50" fmla="*/ 37 w 79"/>
                <a:gd name="T51" fmla="*/ 32 h 75"/>
                <a:gd name="T52" fmla="*/ 34 w 79"/>
                <a:gd name="T53" fmla="*/ 30 h 75"/>
                <a:gd name="T54" fmla="*/ 31 w 79"/>
                <a:gd name="T55" fmla="*/ 27 h 75"/>
                <a:gd name="T56" fmla="*/ 29 w 79"/>
                <a:gd name="T57" fmla="*/ 27 h 75"/>
                <a:gd name="T58" fmla="*/ 26 w 79"/>
                <a:gd name="T59" fmla="*/ 25 h 75"/>
                <a:gd name="T60" fmla="*/ 22 w 79"/>
                <a:gd name="T61" fmla="*/ 19 h 75"/>
                <a:gd name="T62" fmla="*/ 20 w 79"/>
                <a:gd name="T63" fmla="*/ 16 h 75"/>
                <a:gd name="T64" fmla="*/ 17 w 79"/>
                <a:gd name="T65" fmla="*/ 17 h 75"/>
                <a:gd name="T66" fmla="*/ 14 w 79"/>
                <a:gd name="T67" fmla="*/ 15 h 75"/>
                <a:gd name="T68" fmla="*/ 11 w 79"/>
                <a:gd name="T69" fmla="*/ 10 h 75"/>
                <a:gd name="T70" fmla="*/ 9 w 79"/>
                <a:gd name="T71" fmla="*/ 6 h 75"/>
                <a:gd name="T72" fmla="*/ 7 w 79"/>
                <a:gd name="T73" fmla="*/ 8 h 75"/>
                <a:gd name="T74" fmla="*/ 6 w 79"/>
                <a:gd name="T75" fmla="*/ 8 h 75"/>
                <a:gd name="T76" fmla="*/ 8 w 79"/>
                <a:gd name="T77" fmla="*/ 9 h 75"/>
                <a:gd name="T78" fmla="*/ 11 w 79"/>
                <a:gd name="T79" fmla="*/ 12 h 75"/>
                <a:gd name="T80" fmla="*/ 13 w 79"/>
                <a:gd name="T81" fmla="*/ 12 h 75"/>
                <a:gd name="T82" fmla="*/ 15 w 79"/>
                <a:gd name="T83" fmla="*/ 15 h 75"/>
                <a:gd name="T84" fmla="*/ 17 w 79"/>
                <a:gd name="T85" fmla="*/ 18 h 75"/>
                <a:gd name="T86" fmla="*/ 21 w 79"/>
                <a:gd name="T87" fmla="*/ 19 h 75"/>
                <a:gd name="T88" fmla="*/ 23 w 79"/>
                <a:gd name="T89" fmla="*/ 23 h 75"/>
                <a:gd name="T90" fmla="*/ 26 w 79"/>
                <a:gd name="T91" fmla="*/ 26 h 75"/>
                <a:gd name="T92" fmla="*/ 29 w 79"/>
                <a:gd name="T93" fmla="*/ 26 h 75"/>
                <a:gd name="T94" fmla="*/ 32 w 79"/>
                <a:gd name="T95" fmla="*/ 29 h 75"/>
                <a:gd name="T96" fmla="*/ 36 w 79"/>
                <a:gd name="T97" fmla="*/ 35 h 75"/>
                <a:gd name="T98" fmla="*/ 38 w 79"/>
                <a:gd name="T99" fmla="*/ 37 h 75"/>
                <a:gd name="T100" fmla="*/ 41 w 79"/>
                <a:gd name="T101" fmla="*/ 37 h 75"/>
                <a:gd name="T102" fmla="*/ 45 w 79"/>
                <a:gd name="T103" fmla="*/ 44 h 75"/>
                <a:gd name="T104" fmla="*/ 10 w 79"/>
                <a:gd name="T105" fmla="*/ 2 h 75"/>
                <a:gd name="T106" fmla="*/ 65 w 79"/>
                <a:gd name="T107" fmla="*/ 55 h 75"/>
                <a:gd name="T108" fmla="*/ 10 w 79"/>
                <a:gd name="T109" fmla="*/ 1 h 75"/>
                <a:gd name="T110" fmla="*/ 43 w 79"/>
                <a:gd name="T111" fmla="*/ 54 h 75"/>
                <a:gd name="T112" fmla="*/ 78 w 79"/>
                <a:gd name="T113" fmla="*/ 75 h 75"/>
                <a:gd name="T114" fmla="*/ 69 w 79"/>
                <a:gd name="T115" fmla="*/ 54 h 75"/>
                <a:gd name="T116" fmla="*/ 23 w 79"/>
                <a:gd name="T1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 h="75">
                  <a:moveTo>
                    <a:pt x="77" y="73"/>
                  </a:moveTo>
                  <a:cubicBezTo>
                    <a:pt x="76" y="73"/>
                    <a:pt x="74" y="72"/>
                    <a:pt x="73" y="71"/>
                  </a:cubicBezTo>
                  <a:cubicBezTo>
                    <a:pt x="74" y="70"/>
                    <a:pt x="74" y="69"/>
                    <a:pt x="75" y="69"/>
                  </a:cubicBezTo>
                  <a:cubicBezTo>
                    <a:pt x="76" y="70"/>
                    <a:pt x="77" y="72"/>
                    <a:pt x="77" y="73"/>
                  </a:cubicBezTo>
                  <a:moveTo>
                    <a:pt x="68" y="61"/>
                  </a:moveTo>
                  <a:cubicBezTo>
                    <a:pt x="69" y="61"/>
                    <a:pt x="69" y="60"/>
                    <a:pt x="69" y="59"/>
                  </a:cubicBezTo>
                  <a:cubicBezTo>
                    <a:pt x="68" y="59"/>
                    <a:pt x="68" y="58"/>
                    <a:pt x="67" y="58"/>
                  </a:cubicBezTo>
                  <a:cubicBezTo>
                    <a:pt x="67" y="57"/>
                    <a:pt x="66" y="55"/>
                    <a:pt x="67" y="55"/>
                  </a:cubicBezTo>
                  <a:cubicBezTo>
                    <a:pt x="67" y="55"/>
                    <a:pt x="67" y="55"/>
                    <a:pt x="68" y="55"/>
                  </a:cubicBezTo>
                  <a:cubicBezTo>
                    <a:pt x="69" y="59"/>
                    <a:pt x="72" y="63"/>
                    <a:pt x="75" y="67"/>
                  </a:cubicBezTo>
                  <a:cubicBezTo>
                    <a:pt x="74" y="67"/>
                    <a:pt x="74" y="67"/>
                    <a:pt x="74" y="67"/>
                  </a:cubicBezTo>
                  <a:cubicBezTo>
                    <a:pt x="73" y="68"/>
                    <a:pt x="72" y="69"/>
                    <a:pt x="72" y="71"/>
                  </a:cubicBezTo>
                  <a:cubicBezTo>
                    <a:pt x="70" y="70"/>
                    <a:pt x="69" y="69"/>
                    <a:pt x="68" y="69"/>
                  </a:cubicBezTo>
                  <a:cubicBezTo>
                    <a:pt x="65" y="68"/>
                    <a:pt x="62" y="67"/>
                    <a:pt x="59" y="65"/>
                  </a:cubicBezTo>
                  <a:cubicBezTo>
                    <a:pt x="59" y="65"/>
                    <a:pt x="59" y="65"/>
                    <a:pt x="59" y="65"/>
                  </a:cubicBezTo>
                  <a:cubicBezTo>
                    <a:pt x="58" y="64"/>
                    <a:pt x="58" y="64"/>
                    <a:pt x="58" y="63"/>
                  </a:cubicBezTo>
                  <a:cubicBezTo>
                    <a:pt x="57" y="62"/>
                    <a:pt x="58" y="62"/>
                    <a:pt x="58" y="62"/>
                  </a:cubicBezTo>
                  <a:cubicBezTo>
                    <a:pt x="59" y="62"/>
                    <a:pt x="61" y="62"/>
                    <a:pt x="61" y="62"/>
                  </a:cubicBezTo>
                  <a:cubicBezTo>
                    <a:pt x="61" y="63"/>
                    <a:pt x="61" y="63"/>
                    <a:pt x="61" y="63"/>
                  </a:cubicBezTo>
                  <a:cubicBezTo>
                    <a:pt x="61" y="63"/>
                    <a:pt x="61" y="63"/>
                    <a:pt x="61" y="63"/>
                  </a:cubicBezTo>
                  <a:cubicBezTo>
                    <a:pt x="62" y="63"/>
                    <a:pt x="62" y="63"/>
                    <a:pt x="62" y="63"/>
                  </a:cubicBezTo>
                  <a:cubicBezTo>
                    <a:pt x="62" y="63"/>
                    <a:pt x="63" y="64"/>
                    <a:pt x="63" y="64"/>
                  </a:cubicBezTo>
                  <a:cubicBezTo>
                    <a:pt x="63" y="64"/>
                    <a:pt x="63" y="64"/>
                    <a:pt x="63" y="64"/>
                  </a:cubicBezTo>
                  <a:cubicBezTo>
                    <a:pt x="64" y="65"/>
                    <a:pt x="64" y="65"/>
                    <a:pt x="64" y="65"/>
                  </a:cubicBezTo>
                  <a:cubicBezTo>
                    <a:pt x="64" y="65"/>
                    <a:pt x="64" y="65"/>
                    <a:pt x="64" y="65"/>
                  </a:cubicBezTo>
                  <a:cubicBezTo>
                    <a:pt x="65" y="65"/>
                    <a:pt x="65" y="64"/>
                    <a:pt x="64" y="63"/>
                  </a:cubicBezTo>
                  <a:cubicBezTo>
                    <a:pt x="63" y="62"/>
                    <a:pt x="62" y="61"/>
                    <a:pt x="62" y="59"/>
                  </a:cubicBezTo>
                  <a:cubicBezTo>
                    <a:pt x="62" y="58"/>
                    <a:pt x="62" y="58"/>
                    <a:pt x="63" y="58"/>
                  </a:cubicBezTo>
                  <a:cubicBezTo>
                    <a:pt x="64" y="58"/>
                    <a:pt x="65" y="59"/>
                    <a:pt x="65" y="59"/>
                  </a:cubicBezTo>
                  <a:cubicBezTo>
                    <a:pt x="66" y="59"/>
                    <a:pt x="67" y="60"/>
                    <a:pt x="68" y="61"/>
                  </a:cubicBezTo>
                  <a:cubicBezTo>
                    <a:pt x="68" y="61"/>
                    <a:pt x="68" y="61"/>
                    <a:pt x="68" y="61"/>
                  </a:cubicBezTo>
                  <a:moveTo>
                    <a:pt x="48" y="47"/>
                  </a:moveTo>
                  <a:cubicBezTo>
                    <a:pt x="47" y="47"/>
                    <a:pt x="46" y="46"/>
                    <a:pt x="45" y="45"/>
                  </a:cubicBezTo>
                  <a:cubicBezTo>
                    <a:pt x="46" y="45"/>
                    <a:pt x="46" y="45"/>
                    <a:pt x="46" y="45"/>
                  </a:cubicBezTo>
                  <a:cubicBezTo>
                    <a:pt x="46" y="44"/>
                    <a:pt x="46" y="42"/>
                    <a:pt x="46" y="42"/>
                  </a:cubicBezTo>
                  <a:cubicBezTo>
                    <a:pt x="46" y="42"/>
                    <a:pt x="47" y="43"/>
                    <a:pt x="47" y="44"/>
                  </a:cubicBezTo>
                  <a:cubicBezTo>
                    <a:pt x="47" y="45"/>
                    <a:pt x="48" y="46"/>
                    <a:pt x="48" y="47"/>
                  </a:cubicBezTo>
                  <a:moveTo>
                    <a:pt x="56" y="63"/>
                  </a:moveTo>
                  <a:cubicBezTo>
                    <a:pt x="52" y="60"/>
                    <a:pt x="49" y="57"/>
                    <a:pt x="45" y="53"/>
                  </a:cubicBezTo>
                  <a:cubicBezTo>
                    <a:pt x="40" y="49"/>
                    <a:pt x="35" y="44"/>
                    <a:pt x="31" y="39"/>
                  </a:cubicBezTo>
                  <a:cubicBezTo>
                    <a:pt x="21" y="30"/>
                    <a:pt x="11" y="21"/>
                    <a:pt x="2" y="11"/>
                  </a:cubicBezTo>
                  <a:cubicBezTo>
                    <a:pt x="2" y="11"/>
                    <a:pt x="2" y="11"/>
                    <a:pt x="2" y="11"/>
                  </a:cubicBezTo>
                  <a:cubicBezTo>
                    <a:pt x="2" y="10"/>
                    <a:pt x="3" y="9"/>
                    <a:pt x="4" y="8"/>
                  </a:cubicBezTo>
                  <a:cubicBezTo>
                    <a:pt x="7" y="13"/>
                    <a:pt x="12" y="17"/>
                    <a:pt x="16" y="21"/>
                  </a:cubicBezTo>
                  <a:cubicBezTo>
                    <a:pt x="22" y="25"/>
                    <a:pt x="26" y="29"/>
                    <a:pt x="31" y="34"/>
                  </a:cubicBezTo>
                  <a:cubicBezTo>
                    <a:pt x="36" y="38"/>
                    <a:pt x="41" y="43"/>
                    <a:pt x="46" y="48"/>
                  </a:cubicBezTo>
                  <a:cubicBezTo>
                    <a:pt x="51" y="52"/>
                    <a:pt x="55" y="56"/>
                    <a:pt x="59" y="60"/>
                  </a:cubicBezTo>
                  <a:cubicBezTo>
                    <a:pt x="58" y="60"/>
                    <a:pt x="58" y="60"/>
                    <a:pt x="58" y="61"/>
                  </a:cubicBezTo>
                  <a:cubicBezTo>
                    <a:pt x="56" y="61"/>
                    <a:pt x="56" y="62"/>
                    <a:pt x="56" y="63"/>
                  </a:cubicBezTo>
                  <a:moveTo>
                    <a:pt x="45" y="44"/>
                  </a:moveTo>
                  <a:cubicBezTo>
                    <a:pt x="41" y="41"/>
                    <a:pt x="38" y="37"/>
                    <a:pt x="34" y="34"/>
                  </a:cubicBezTo>
                  <a:cubicBezTo>
                    <a:pt x="29" y="30"/>
                    <a:pt x="24" y="25"/>
                    <a:pt x="19" y="21"/>
                  </a:cubicBezTo>
                  <a:cubicBezTo>
                    <a:pt x="14" y="17"/>
                    <a:pt x="8" y="13"/>
                    <a:pt x="5" y="7"/>
                  </a:cubicBezTo>
                  <a:cubicBezTo>
                    <a:pt x="6" y="6"/>
                    <a:pt x="7" y="5"/>
                    <a:pt x="8" y="4"/>
                  </a:cubicBezTo>
                  <a:cubicBezTo>
                    <a:pt x="17" y="13"/>
                    <a:pt x="27" y="22"/>
                    <a:pt x="37" y="32"/>
                  </a:cubicBezTo>
                  <a:cubicBezTo>
                    <a:pt x="42" y="36"/>
                    <a:pt x="46" y="41"/>
                    <a:pt x="51" y="46"/>
                  </a:cubicBezTo>
                  <a:cubicBezTo>
                    <a:pt x="55" y="50"/>
                    <a:pt x="59" y="53"/>
                    <a:pt x="63" y="56"/>
                  </a:cubicBezTo>
                  <a:cubicBezTo>
                    <a:pt x="63" y="56"/>
                    <a:pt x="63" y="56"/>
                    <a:pt x="63" y="56"/>
                  </a:cubicBezTo>
                  <a:cubicBezTo>
                    <a:pt x="62" y="56"/>
                    <a:pt x="61" y="57"/>
                    <a:pt x="61" y="57"/>
                  </a:cubicBezTo>
                  <a:cubicBezTo>
                    <a:pt x="60" y="58"/>
                    <a:pt x="60" y="59"/>
                    <a:pt x="60" y="60"/>
                  </a:cubicBezTo>
                  <a:cubicBezTo>
                    <a:pt x="56" y="56"/>
                    <a:pt x="53" y="52"/>
                    <a:pt x="49" y="48"/>
                  </a:cubicBezTo>
                  <a:cubicBezTo>
                    <a:pt x="49" y="48"/>
                    <a:pt x="49" y="48"/>
                    <a:pt x="49" y="48"/>
                  </a:cubicBezTo>
                  <a:cubicBezTo>
                    <a:pt x="49" y="47"/>
                    <a:pt x="49" y="46"/>
                    <a:pt x="49" y="45"/>
                  </a:cubicBezTo>
                  <a:cubicBezTo>
                    <a:pt x="50" y="45"/>
                    <a:pt x="50" y="46"/>
                    <a:pt x="50" y="46"/>
                  </a:cubicBezTo>
                  <a:cubicBezTo>
                    <a:pt x="51" y="47"/>
                    <a:pt x="51" y="48"/>
                    <a:pt x="51" y="48"/>
                  </a:cubicBezTo>
                  <a:cubicBezTo>
                    <a:pt x="51" y="49"/>
                    <a:pt x="52" y="50"/>
                    <a:pt x="53" y="51"/>
                  </a:cubicBezTo>
                  <a:cubicBezTo>
                    <a:pt x="53" y="51"/>
                    <a:pt x="53" y="51"/>
                    <a:pt x="53" y="51"/>
                  </a:cubicBezTo>
                  <a:cubicBezTo>
                    <a:pt x="53" y="51"/>
                    <a:pt x="53" y="50"/>
                    <a:pt x="53" y="50"/>
                  </a:cubicBezTo>
                  <a:cubicBezTo>
                    <a:pt x="53" y="49"/>
                    <a:pt x="53" y="49"/>
                    <a:pt x="53" y="49"/>
                  </a:cubicBezTo>
                  <a:cubicBezTo>
                    <a:pt x="53" y="49"/>
                    <a:pt x="54" y="50"/>
                    <a:pt x="54" y="50"/>
                  </a:cubicBezTo>
                  <a:cubicBezTo>
                    <a:pt x="54" y="52"/>
                    <a:pt x="54" y="53"/>
                    <a:pt x="55" y="54"/>
                  </a:cubicBezTo>
                  <a:cubicBezTo>
                    <a:pt x="55" y="54"/>
                    <a:pt x="55" y="54"/>
                    <a:pt x="55" y="54"/>
                  </a:cubicBezTo>
                  <a:cubicBezTo>
                    <a:pt x="56" y="53"/>
                    <a:pt x="56" y="53"/>
                    <a:pt x="56" y="53"/>
                  </a:cubicBezTo>
                  <a:cubicBezTo>
                    <a:pt x="56" y="52"/>
                    <a:pt x="55" y="51"/>
                    <a:pt x="56" y="51"/>
                  </a:cubicBezTo>
                  <a:cubicBezTo>
                    <a:pt x="56" y="51"/>
                    <a:pt x="56" y="51"/>
                    <a:pt x="56" y="51"/>
                  </a:cubicBezTo>
                  <a:cubicBezTo>
                    <a:pt x="57" y="53"/>
                    <a:pt x="57" y="55"/>
                    <a:pt x="57" y="56"/>
                  </a:cubicBezTo>
                  <a:cubicBezTo>
                    <a:pt x="58" y="56"/>
                    <a:pt x="58" y="56"/>
                    <a:pt x="58" y="56"/>
                  </a:cubicBezTo>
                  <a:cubicBezTo>
                    <a:pt x="58" y="56"/>
                    <a:pt x="58" y="55"/>
                    <a:pt x="58" y="55"/>
                  </a:cubicBezTo>
                  <a:cubicBezTo>
                    <a:pt x="58" y="54"/>
                    <a:pt x="58" y="54"/>
                    <a:pt x="58" y="54"/>
                  </a:cubicBezTo>
                  <a:cubicBezTo>
                    <a:pt x="58" y="54"/>
                    <a:pt x="58" y="54"/>
                    <a:pt x="59" y="54"/>
                  </a:cubicBezTo>
                  <a:cubicBezTo>
                    <a:pt x="59" y="55"/>
                    <a:pt x="59" y="57"/>
                    <a:pt x="59" y="58"/>
                  </a:cubicBezTo>
                  <a:cubicBezTo>
                    <a:pt x="59" y="58"/>
                    <a:pt x="59" y="58"/>
                    <a:pt x="59" y="58"/>
                  </a:cubicBezTo>
                  <a:cubicBezTo>
                    <a:pt x="60" y="57"/>
                    <a:pt x="60" y="57"/>
                    <a:pt x="60" y="57"/>
                  </a:cubicBezTo>
                  <a:cubicBezTo>
                    <a:pt x="60" y="56"/>
                    <a:pt x="60" y="55"/>
                    <a:pt x="60" y="55"/>
                  </a:cubicBezTo>
                  <a:cubicBezTo>
                    <a:pt x="60" y="55"/>
                    <a:pt x="60" y="56"/>
                    <a:pt x="60" y="57"/>
                  </a:cubicBezTo>
                  <a:cubicBezTo>
                    <a:pt x="60" y="57"/>
                    <a:pt x="60" y="57"/>
                    <a:pt x="60" y="57"/>
                  </a:cubicBezTo>
                  <a:cubicBezTo>
                    <a:pt x="61" y="56"/>
                    <a:pt x="61" y="56"/>
                    <a:pt x="61" y="56"/>
                  </a:cubicBezTo>
                  <a:cubicBezTo>
                    <a:pt x="61" y="55"/>
                    <a:pt x="61" y="55"/>
                    <a:pt x="61" y="55"/>
                  </a:cubicBezTo>
                  <a:cubicBezTo>
                    <a:pt x="61" y="56"/>
                    <a:pt x="60" y="56"/>
                    <a:pt x="60" y="56"/>
                  </a:cubicBezTo>
                  <a:cubicBezTo>
                    <a:pt x="60" y="56"/>
                    <a:pt x="60" y="55"/>
                    <a:pt x="60" y="54"/>
                  </a:cubicBezTo>
                  <a:cubicBezTo>
                    <a:pt x="60" y="54"/>
                    <a:pt x="60" y="54"/>
                    <a:pt x="60" y="54"/>
                  </a:cubicBezTo>
                  <a:cubicBezTo>
                    <a:pt x="60" y="55"/>
                    <a:pt x="60" y="57"/>
                    <a:pt x="59" y="57"/>
                  </a:cubicBezTo>
                  <a:cubicBezTo>
                    <a:pt x="59" y="57"/>
                    <a:pt x="59" y="57"/>
                    <a:pt x="59" y="56"/>
                  </a:cubicBezTo>
                  <a:cubicBezTo>
                    <a:pt x="59" y="55"/>
                    <a:pt x="59" y="54"/>
                    <a:pt x="58" y="53"/>
                  </a:cubicBezTo>
                  <a:cubicBezTo>
                    <a:pt x="58" y="53"/>
                    <a:pt x="58" y="53"/>
                    <a:pt x="58" y="53"/>
                  </a:cubicBezTo>
                  <a:cubicBezTo>
                    <a:pt x="58" y="53"/>
                    <a:pt x="58" y="55"/>
                    <a:pt x="58" y="55"/>
                  </a:cubicBezTo>
                  <a:cubicBezTo>
                    <a:pt x="58" y="55"/>
                    <a:pt x="57" y="55"/>
                    <a:pt x="57" y="55"/>
                  </a:cubicBezTo>
                  <a:cubicBezTo>
                    <a:pt x="57" y="54"/>
                    <a:pt x="57" y="54"/>
                    <a:pt x="57" y="53"/>
                  </a:cubicBezTo>
                  <a:cubicBezTo>
                    <a:pt x="57" y="52"/>
                    <a:pt x="56" y="51"/>
                    <a:pt x="56" y="50"/>
                  </a:cubicBezTo>
                  <a:cubicBezTo>
                    <a:pt x="55" y="50"/>
                    <a:pt x="55" y="50"/>
                    <a:pt x="55" y="50"/>
                  </a:cubicBezTo>
                  <a:cubicBezTo>
                    <a:pt x="55" y="51"/>
                    <a:pt x="55" y="51"/>
                    <a:pt x="55" y="52"/>
                  </a:cubicBezTo>
                  <a:cubicBezTo>
                    <a:pt x="55" y="53"/>
                    <a:pt x="55" y="53"/>
                    <a:pt x="55" y="53"/>
                  </a:cubicBezTo>
                  <a:cubicBezTo>
                    <a:pt x="55" y="53"/>
                    <a:pt x="55" y="52"/>
                    <a:pt x="55" y="52"/>
                  </a:cubicBezTo>
                  <a:cubicBezTo>
                    <a:pt x="54" y="51"/>
                    <a:pt x="54" y="49"/>
                    <a:pt x="53" y="48"/>
                  </a:cubicBezTo>
                  <a:cubicBezTo>
                    <a:pt x="53" y="48"/>
                    <a:pt x="53" y="48"/>
                    <a:pt x="53" y="48"/>
                  </a:cubicBezTo>
                  <a:cubicBezTo>
                    <a:pt x="53" y="49"/>
                    <a:pt x="53" y="50"/>
                    <a:pt x="52" y="50"/>
                  </a:cubicBezTo>
                  <a:cubicBezTo>
                    <a:pt x="52" y="50"/>
                    <a:pt x="52" y="50"/>
                    <a:pt x="52" y="50"/>
                  </a:cubicBezTo>
                  <a:cubicBezTo>
                    <a:pt x="52" y="49"/>
                    <a:pt x="51" y="48"/>
                    <a:pt x="51" y="47"/>
                  </a:cubicBezTo>
                  <a:cubicBezTo>
                    <a:pt x="51" y="46"/>
                    <a:pt x="50" y="45"/>
                    <a:pt x="49" y="44"/>
                  </a:cubicBezTo>
                  <a:cubicBezTo>
                    <a:pt x="49" y="45"/>
                    <a:pt x="49" y="45"/>
                    <a:pt x="49" y="45"/>
                  </a:cubicBezTo>
                  <a:cubicBezTo>
                    <a:pt x="49" y="46"/>
                    <a:pt x="49" y="47"/>
                    <a:pt x="48" y="47"/>
                  </a:cubicBezTo>
                  <a:cubicBezTo>
                    <a:pt x="48" y="47"/>
                    <a:pt x="48" y="46"/>
                    <a:pt x="48" y="45"/>
                  </a:cubicBezTo>
                  <a:cubicBezTo>
                    <a:pt x="47" y="44"/>
                    <a:pt x="47" y="43"/>
                    <a:pt x="46" y="41"/>
                  </a:cubicBezTo>
                  <a:cubicBezTo>
                    <a:pt x="46" y="41"/>
                    <a:pt x="46" y="41"/>
                    <a:pt x="46" y="41"/>
                  </a:cubicBezTo>
                  <a:cubicBezTo>
                    <a:pt x="46" y="42"/>
                    <a:pt x="46" y="42"/>
                    <a:pt x="46" y="43"/>
                  </a:cubicBezTo>
                  <a:cubicBezTo>
                    <a:pt x="46" y="43"/>
                    <a:pt x="46" y="44"/>
                    <a:pt x="46" y="44"/>
                  </a:cubicBezTo>
                  <a:cubicBezTo>
                    <a:pt x="45" y="44"/>
                    <a:pt x="45" y="42"/>
                    <a:pt x="45" y="42"/>
                  </a:cubicBezTo>
                  <a:cubicBezTo>
                    <a:pt x="45" y="41"/>
                    <a:pt x="44" y="39"/>
                    <a:pt x="43" y="38"/>
                  </a:cubicBezTo>
                  <a:cubicBezTo>
                    <a:pt x="43" y="38"/>
                    <a:pt x="43" y="38"/>
                    <a:pt x="43" y="38"/>
                  </a:cubicBezTo>
                  <a:cubicBezTo>
                    <a:pt x="43" y="39"/>
                    <a:pt x="43" y="40"/>
                    <a:pt x="43" y="40"/>
                  </a:cubicBezTo>
                  <a:cubicBezTo>
                    <a:pt x="43" y="40"/>
                    <a:pt x="43" y="40"/>
                    <a:pt x="42" y="39"/>
                  </a:cubicBezTo>
                  <a:cubicBezTo>
                    <a:pt x="42" y="38"/>
                    <a:pt x="42" y="37"/>
                    <a:pt x="41" y="36"/>
                  </a:cubicBezTo>
                  <a:cubicBezTo>
                    <a:pt x="41" y="36"/>
                    <a:pt x="41" y="36"/>
                    <a:pt x="41" y="36"/>
                  </a:cubicBezTo>
                  <a:cubicBezTo>
                    <a:pt x="41" y="37"/>
                    <a:pt x="41" y="38"/>
                    <a:pt x="40" y="38"/>
                  </a:cubicBezTo>
                  <a:cubicBezTo>
                    <a:pt x="40" y="36"/>
                    <a:pt x="40" y="36"/>
                    <a:pt x="40" y="36"/>
                  </a:cubicBezTo>
                  <a:cubicBezTo>
                    <a:pt x="39" y="35"/>
                    <a:pt x="39" y="35"/>
                    <a:pt x="38" y="34"/>
                  </a:cubicBezTo>
                  <a:cubicBezTo>
                    <a:pt x="38" y="34"/>
                    <a:pt x="38" y="34"/>
                    <a:pt x="38" y="34"/>
                  </a:cubicBezTo>
                  <a:cubicBezTo>
                    <a:pt x="38" y="35"/>
                    <a:pt x="38" y="35"/>
                    <a:pt x="38" y="35"/>
                  </a:cubicBezTo>
                  <a:cubicBezTo>
                    <a:pt x="38" y="35"/>
                    <a:pt x="38" y="35"/>
                    <a:pt x="37" y="34"/>
                  </a:cubicBezTo>
                  <a:cubicBezTo>
                    <a:pt x="37" y="33"/>
                    <a:pt x="37" y="33"/>
                    <a:pt x="37" y="32"/>
                  </a:cubicBezTo>
                  <a:cubicBezTo>
                    <a:pt x="36" y="32"/>
                    <a:pt x="36" y="32"/>
                    <a:pt x="36" y="32"/>
                  </a:cubicBezTo>
                  <a:cubicBezTo>
                    <a:pt x="36" y="32"/>
                    <a:pt x="36" y="33"/>
                    <a:pt x="36" y="33"/>
                  </a:cubicBezTo>
                  <a:cubicBezTo>
                    <a:pt x="36" y="33"/>
                    <a:pt x="36" y="34"/>
                    <a:pt x="36" y="34"/>
                  </a:cubicBezTo>
                  <a:cubicBezTo>
                    <a:pt x="35" y="34"/>
                    <a:pt x="35" y="33"/>
                    <a:pt x="35" y="32"/>
                  </a:cubicBezTo>
                  <a:cubicBezTo>
                    <a:pt x="35" y="31"/>
                    <a:pt x="35" y="31"/>
                    <a:pt x="34" y="30"/>
                  </a:cubicBezTo>
                  <a:cubicBezTo>
                    <a:pt x="34" y="30"/>
                    <a:pt x="34" y="30"/>
                    <a:pt x="34" y="30"/>
                  </a:cubicBezTo>
                  <a:cubicBezTo>
                    <a:pt x="34" y="30"/>
                    <a:pt x="34" y="31"/>
                    <a:pt x="34" y="31"/>
                  </a:cubicBezTo>
                  <a:cubicBezTo>
                    <a:pt x="33" y="31"/>
                    <a:pt x="33" y="30"/>
                    <a:pt x="33" y="30"/>
                  </a:cubicBezTo>
                  <a:cubicBezTo>
                    <a:pt x="33" y="29"/>
                    <a:pt x="32" y="28"/>
                    <a:pt x="32" y="27"/>
                  </a:cubicBezTo>
                  <a:cubicBezTo>
                    <a:pt x="31" y="27"/>
                    <a:pt x="31" y="27"/>
                    <a:pt x="31" y="27"/>
                  </a:cubicBezTo>
                  <a:cubicBezTo>
                    <a:pt x="31" y="28"/>
                    <a:pt x="31" y="29"/>
                    <a:pt x="31" y="29"/>
                  </a:cubicBezTo>
                  <a:cubicBezTo>
                    <a:pt x="31" y="29"/>
                    <a:pt x="31" y="29"/>
                    <a:pt x="30" y="29"/>
                  </a:cubicBezTo>
                  <a:cubicBezTo>
                    <a:pt x="30" y="27"/>
                    <a:pt x="30" y="26"/>
                    <a:pt x="29" y="25"/>
                  </a:cubicBezTo>
                  <a:cubicBezTo>
                    <a:pt x="29" y="25"/>
                    <a:pt x="29" y="25"/>
                    <a:pt x="29" y="25"/>
                  </a:cubicBezTo>
                  <a:cubicBezTo>
                    <a:pt x="29" y="26"/>
                    <a:pt x="29" y="26"/>
                    <a:pt x="29" y="27"/>
                  </a:cubicBezTo>
                  <a:cubicBezTo>
                    <a:pt x="29" y="27"/>
                    <a:pt x="29" y="27"/>
                    <a:pt x="28" y="27"/>
                  </a:cubicBezTo>
                  <a:cubicBezTo>
                    <a:pt x="28" y="27"/>
                    <a:pt x="28" y="26"/>
                    <a:pt x="28" y="26"/>
                  </a:cubicBezTo>
                  <a:cubicBezTo>
                    <a:pt x="28" y="24"/>
                    <a:pt x="27" y="23"/>
                    <a:pt x="27" y="22"/>
                  </a:cubicBezTo>
                  <a:cubicBezTo>
                    <a:pt x="26" y="23"/>
                    <a:pt x="26" y="23"/>
                    <a:pt x="26" y="23"/>
                  </a:cubicBezTo>
                  <a:cubicBezTo>
                    <a:pt x="26" y="23"/>
                    <a:pt x="26" y="25"/>
                    <a:pt x="26" y="25"/>
                  </a:cubicBezTo>
                  <a:cubicBezTo>
                    <a:pt x="25" y="25"/>
                    <a:pt x="25" y="24"/>
                    <a:pt x="25" y="23"/>
                  </a:cubicBezTo>
                  <a:cubicBezTo>
                    <a:pt x="25" y="22"/>
                    <a:pt x="25" y="21"/>
                    <a:pt x="24" y="20"/>
                  </a:cubicBezTo>
                  <a:cubicBezTo>
                    <a:pt x="24" y="20"/>
                    <a:pt x="24" y="20"/>
                    <a:pt x="24" y="20"/>
                  </a:cubicBezTo>
                  <a:cubicBezTo>
                    <a:pt x="24" y="20"/>
                    <a:pt x="23" y="22"/>
                    <a:pt x="23" y="23"/>
                  </a:cubicBezTo>
                  <a:cubicBezTo>
                    <a:pt x="23" y="21"/>
                    <a:pt x="23" y="20"/>
                    <a:pt x="22" y="19"/>
                  </a:cubicBezTo>
                  <a:cubicBezTo>
                    <a:pt x="22" y="19"/>
                    <a:pt x="22" y="19"/>
                    <a:pt x="22" y="19"/>
                  </a:cubicBezTo>
                  <a:cubicBezTo>
                    <a:pt x="22" y="19"/>
                    <a:pt x="22" y="21"/>
                    <a:pt x="22" y="21"/>
                  </a:cubicBezTo>
                  <a:cubicBezTo>
                    <a:pt x="22" y="21"/>
                    <a:pt x="21" y="20"/>
                    <a:pt x="21" y="20"/>
                  </a:cubicBezTo>
                  <a:cubicBezTo>
                    <a:pt x="21" y="19"/>
                    <a:pt x="21" y="17"/>
                    <a:pt x="20" y="16"/>
                  </a:cubicBezTo>
                  <a:cubicBezTo>
                    <a:pt x="20" y="16"/>
                    <a:pt x="20" y="16"/>
                    <a:pt x="20" y="16"/>
                  </a:cubicBezTo>
                  <a:cubicBezTo>
                    <a:pt x="20" y="16"/>
                    <a:pt x="20" y="19"/>
                    <a:pt x="19" y="19"/>
                  </a:cubicBezTo>
                  <a:cubicBezTo>
                    <a:pt x="19" y="19"/>
                    <a:pt x="19" y="19"/>
                    <a:pt x="19" y="18"/>
                  </a:cubicBezTo>
                  <a:cubicBezTo>
                    <a:pt x="18" y="17"/>
                    <a:pt x="18" y="16"/>
                    <a:pt x="18" y="15"/>
                  </a:cubicBezTo>
                  <a:cubicBezTo>
                    <a:pt x="18" y="15"/>
                    <a:pt x="18" y="15"/>
                    <a:pt x="18" y="15"/>
                  </a:cubicBezTo>
                  <a:cubicBezTo>
                    <a:pt x="17" y="15"/>
                    <a:pt x="17" y="17"/>
                    <a:pt x="17" y="17"/>
                  </a:cubicBezTo>
                  <a:cubicBezTo>
                    <a:pt x="17" y="17"/>
                    <a:pt x="17" y="17"/>
                    <a:pt x="17" y="16"/>
                  </a:cubicBezTo>
                  <a:cubicBezTo>
                    <a:pt x="16" y="15"/>
                    <a:pt x="16" y="14"/>
                    <a:pt x="16" y="13"/>
                  </a:cubicBezTo>
                  <a:cubicBezTo>
                    <a:pt x="15" y="13"/>
                    <a:pt x="15" y="13"/>
                    <a:pt x="15" y="13"/>
                  </a:cubicBezTo>
                  <a:cubicBezTo>
                    <a:pt x="15" y="13"/>
                    <a:pt x="15" y="15"/>
                    <a:pt x="15" y="15"/>
                  </a:cubicBezTo>
                  <a:cubicBezTo>
                    <a:pt x="15" y="15"/>
                    <a:pt x="15" y="15"/>
                    <a:pt x="14" y="15"/>
                  </a:cubicBezTo>
                  <a:cubicBezTo>
                    <a:pt x="14" y="13"/>
                    <a:pt x="14" y="12"/>
                    <a:pt x="13" y="11"/>
                  </a:cubicBezTo>
                  <a:cubicBezTo>
                    <a:pt x="13" y="11"/>
                    <a:pt x="13" y="11"/>
                    <a:pt x="13" y="11"/>
                  </a:cubicBezTo>
                  <a:cubicBezTo>
                    <a:pt x="13" y="12"/>
                    <a:pt x="13" y="12"/>
                    <a:pt x="13" y="12"/>
                  </a:cubicBezTo>
                  <a:cubicBezTo>
                    <a:pt x="12" y="12"/>
                    <a:pt x="12" y="10"/>
                    <a:pt x="12" y="10"/>
                  </a:cubicBezTo>
                  <a:cubicBezTo>
                    <a:pt x="11" y="10"/>
                    <a:pt x="11" y="10"/>
                    <a:pt x="11" y="10"/>
                  </a:cubicBezTo>
                  <a:cubicBezTo>
                    <a:pt x="11" y="10"/>
                    <a:pt x="11" y="11"/>
                    <a:pt x="11" y="11"/>
                  </a:cubicBezTo>
                  <a:cubicBezTo>
                    <a:pt x="11" y="11"/>
                    <a:pt x="11" y="9"/>
                    <a:pt x="10" y="8"/>
                  </a:cubicBezTo>
                  <a:cubicBezTo>
                    <a:pt x="10" y="8"/>
                    <a:pt x="10" y="8"/>
                    <a:pt x="10" y="8"/>
                  </a:cubicBezTo>
                  <a:cubicBezTo>
                    <a:pt x="10" y="9"/>
                    <a:pt x="10" y="9"/>
                    <a:pt x="10" y="9"/>
                  </a:cubicBezTo>
                  <a:cubicBezTo>
                    <a:pt x="9" y="9"/>
                    <a:pt x="9" y="7"/>
                    <a:pt x="9" y="6"/>
                  </a:cubicBezTo>
                  <a:cubicBezTo>
                    <a:pt x="9" y="6"/>
                    <a:pt x="9" y="6"/>
                    <a:pt x="9" y="6"/>
                  </a:cubicBezTo>
                  <a:cubicBezTo>
                    <a:pt x="8" y="7"/>
                    <a:pt x="8" y="8"/>
                    <a:pt x="8" y="8"/>
                  </a:cubicBezTo>
                  <a:cubicBezTo>
                    <a:pt x="8" y="7"/>
                    <a:pt x="8" y="7"/>
                    <a:pt x="8" y="6"/>
                  </a:cubicBezTo>
                  <a:cubicBezTo>
                    <a:pt x="7" y="6"/>
                    <a:pt x="7" y="6"/>
                    <a:pt x="7" y="6"/>
                  </a:cubicBezTo>
                  <a:cubicBezTo>
                    <a:pt x="7" y="6"/>
                    <a:pt x="7" y="8"/>
                    <a:pt x="7" y="8"/>
                  </a:cubicBezTo>
                  <a:cubicBezTo>
                    <a:pt x="7" y="8"/>
                    <a:pt x="6" y="8"/>
                    <a:pt x="6" y="8"/>
                  </a:cubicBezTo>
                  <a:cubicBezTo>
                    <a:pt x="6" y="7"/>
                    <a:pt x="6" y="7"/>
                    <a:pt x="6" y="7"/>
                  </a:cubicBezTo>
                  <a:cubicBezTo>
                    <a:pt x="6" y="8"/>
                    <a:pt x="6" y="8"/>
                    <a:pt x="5" y="8"/>
                  </a:cubicBezTo>
                  <a:cubicBezTo>
                    <a:pt x="6" y="8"/>
                    <a:pt x="6" y="8"/>
                    <a:pt x="6" y="8"/>
                  </a:cubicBezTo>
                  <a:cubicBezTo>
                    <a:pt x="6" y="8"/>
                    <a:pt x="6" y="8"/>
                    <a:pt x="6" y="8"/>
                  </a:cubicBezTo>
                  <a:cubicBezTo>
                    <a:pt x="7" y="8"/>
                    <a:pt x="7" y="8"/>
                    <a:pt x="7" y="8"/>
                  </a:cubicBezTo>
                  <a:cubicBezTo>
                    <a:pt x="7" y="8"/>
                    <a:pt x="7" y="8"/>
                    <a:pt x="7" y="7"/>
                  </a:cubicBezTo>
                  <a:cubicBezTo>
                    <a:pt x="7" y="7"/>
                    <a:pt x="7" y="6"/>
                    <a:pt x="8" y="6"/>
                  </a:cubicBezTo>
                  <a:cubicBezTo>
                    <a:pt x="8" y="6"/>
                    <a:pt x="8" y="9"/>
                    <a:pt x="8" y="9"/>
                  </a:cubicBezTo>
                  <a:cubicBezTo>
                    <a:pt x="8" y="9"/>
                    <a:pt x="8" y="9"/>
                    <a:pt x="8" y="9"/>
                  </a:cubicBezTo>
                  <a:cubicBezTo>
                    <a:pt x="9" y="7"/>
                    <a:pt x="9" y="7"/>
                    <a:pt x="9" y="7"/>
                  </a:cubicBezTo>
                  <a:cubicBezTo>
                    <a:pt x="9" y="8"/>
                    <a:pt x="9" y="9"/>
                    <a:pt x="9" y="10"/>
                  </a:cubicBezTo>
                  <a:cubicBezTo>
                    <a:pt x="10" y="10"/>
                    <a:pt x="10" y="10"/>
                    <a:pt x="10" y="10"/>
                  </a:cubicBezTo>
                  <a:cubicBezTo>
                    <a:pt x="10" y="10"/>
                    <a:pt x="10" y="9"/>
                    <a:pt x="10" y="9"/>
                  </a:cubicBezTo>
                  <a:cubicBezTo>
                    <a:pt x="10" y="10"/>
                    <a:pt x="11" y="11"/>
                    <a:pt x="11" y="12"/>
                  </a:cubicBezTo>
                  <a:cubicBezTo>
                    <a:pt x="11" y="12"/>
                    <a:pt x="11" y="12"/>
                    <a:pt x="11" y="12"/>
                  </a:cubicBezTo>
                  <a:cubicBezTo>
                    <a:pt x="11" y="11"/>
                    <a:pt x="12" y="11"/>
                    <a:pt x="12" y="11"/>
                  </a:cubicBezTo>
                  <a:cubicBezTo>
                    <a:pt x="12" y="11"/>
                    <a:pt x="12" y="12"/>
                    <a:pt x="12" y="13"/>
                  </a:cubicBezTo>
                  <a:cubicBezTo>
                    <a:pt x="13" y="13"/>
                    <a:pt x="13" y="13"/>
                    <a:pt x="13" y="13"/>
                  </a:cubicBezTo>
                  <a:cubicBezTo>
                    <a:pt x="13" y="13"/>
                    <a:pt x="13" y="12"/>
                    <a:pt x="13" y="12"/>
                  </a:cubicBezTo>
                  <a:cubicBezTo>
                    <a:pt x="13" y="12"/>
                    <a:pt x="13" y="12"/>
                    <a:pt x="14" y="12"/>
                  </a:cubicBezTo>
                  <a:cubicBezTo>
                    <a:pt x="14" y="14"/>
                    <a:pt x="14" y="15"/>
                    <a:pt x="14" y="16"/>
                  </a:cubicBezTo>
                  <a:cubicBezTo>
                    <a:pt x="15" y="16"/>
                    <a:pt x="15" y="16"/>
                    <a:pt x="15" y="16"/>
                  </a:cubicBezTo>
                  <a:cubicBezTo>
                    <a:pt x="15" y="16"/>
                    <a:pt x="15" y="16"/>
                    <a:pt x="15" y="15"/>
                  </a:cubicBezTo>
                  <a:cubicBezTo>
                    <a:pt x="15" y="15"/>
                    <a:pt x="15" y="15"/>
                    <a:pt x="15" y="15"/>
                  </a:cubicBezTo>
                  <a:cubicBezTo>
                    <a:pt x="15" y="15"/>
                    <a:pt x="15" y="15"/>
                    <a:pt x="15" y="14"/>
                  </a:cubicBezTo>
                  <a:cubicBezTo>
                    <a:pt x="15" y="14"/>
                    <a:pt x="15" y="14"/>
                    <a:pt x="16" y="14"/>
                  </a:cubicBezTo>
                  <a:cubicBezTo>
                    <a:pt x="16" y="14"/>
                    <a:pt x="16" y="14"/>
                    <a:pt x="16" y="14"/>
                  </a:cubicBezTo>
                  <a:cubicBezTo>
                    <a:pt x="16" y="15"/>
                    <a:pt x="16" y="17"/>
                    <a:pt x="17" y="18"/>
                  </a:cubicBezTo>
                  <a:cubicBezTo>
                    <a:pt x="17" y="18"/>
                    <a:pt x="17" y="18"/>
                    <a:pt x="17" y="18"/>
                  </a:cubicBezTo>
                  <a:cubicBezTo>
                    <a:pt x="17" y="18"/>
                    <a:pt x="18" y="16"/>
                    <a:pt x="18" y="16"/>
                  </a:cubicBezTo>
                  <a:cubicBezTo>
                    <a:pt x="18" y="17"/>
                    <a:pt x="18" y="18"/>
                    <a:pt x="19" y="20"/>
                  </a:cubicBezTo>
                  <a:cubicBezTo>
                    <a:pt x="19" y="20"/>
                    <a:pt x="19" y="20"/>
                    <a:pt x="19" y="20"/>
                  </a:cubicBezTo>
                  <a:cubicBezTo>
                    <a:pt x="20" y="19"/>
                    <a:pt x="20" y="18"/>
                    <a:pt x="20" y="17"/>
                  </a:cubicBezTo>
                  <a:cubicBezTo>
                    <a:pt x="20" y="18"/>
                    <a:pt x="21" y="18"/>
                    <a:pt x="21" y="19"/>
                  </a:cubicBezTo>
                  <a:cubicBezTo>
                    <a:pt x="21" y="20"/>
                    <a:pt x="21" y="21"/>
                    <a:pt x="21" y="21"/>
                  </a:cubicBezTo>
                  <a:cubicBezTo>
                    <a:pt x="22" y="21"/>
                    <a:pt x="22" y="21"/>
                    <a:pt x="22" y="21"/>
                  </a:cubicBezTo>
                  <a:cubicBezTo>
                    <a:pt x="22" y="21"/>
                    <a:pt x="22" y="20"/>
                    <a:pt x="22" y="20"/>
                  </a:cubicBezTo>
                  <a:cubicBezTo>
                    <a:pt x="23" y="21"/>
                    <a:pt x="23" y="22"/>
                    <a:pt x="23" y="23"/>
                  </a:cubicBezTo>
                  <a:cubicBezTo>
                    <a:pt x="23" y="23"/>
                    <a:pt x="23" y="23"/>
                    <a:pt x="23" y="23"/>
                  </a:cubicBezTo>
                  <a:cubicBezTo>
                    <a:pt x="24" y="23"/>
                    <a:pt x="24" y="23"/>
                    <a:pt x="24" y="22"/>
                  </a:cubicBezTo>
                  <a:cubicBezTo>
                    <a:pt x="24" y="22"/>
                    <a:pt x="24" y="21"/>
                    <a:pt x="24" y="21"/>
                  </a:cubicBezTo>
                  <a:cubicBezTo>
                    <a:pt x="24" y="21"/>
                    <a:pt x="25" y="22"/>
                    <a:pt x="25" y="22"/>
                  </a:cubicBezTo>
                  <a:cubicBezTo>
                    <a:pt x="25" y="24"/>
                    <a:pt x="25" y="25"/>
                    <a:pt x="26" y="26"/>
                  </a:cubicBezTo>
                  <a:cubicBezTo>
                    <a:pt x="26" y="26"/>
                    <a:pt x="26" y="26"/>
                    <a:pt x="26" y="26"/>
                  </a:cubicBezTo>
                  <a:cubicBezTo>
                    <a:pt x="26" y="25"/>
                    <a:pt x="26" y="23"/>
                    <a:pt x="27" y="23"/>
                  </a:cubicBezTo>
                  <a:cubicBezTo>
                    <a:pt x="27" y="23"/>
                    <a:pt x="27" y="24"/>
                    <a:pt x="27" y="24"/>
                  </a:cubicBezTo>
                  <a:cubicBezTo>
                    <a:pt x="28" y="25"/>
                    <a:pt x="28" y="27"/>
                    <a:pt x="28" y="28"/>
                  </a:cubicBezTo>
                  <a:cubicBezTo>
                    <a:pt x="28" y="28"/>
                    <a:pt x="28" y="28"/>
                    <a:pt x="28" y="28"/>
                  </a:cubicBezTo>
                  <a:cubicBezTo>
                    <a:pt x="29" y="27"/>
                    <a:pt x="29" y="26"/>
                    <a:pt x="29" y="26"/>
                  </a:cubicBezTo>
                  <a:cubicBezTo>
                    <a:pt x="29" y="26"/>
                    <a:pt x="29" y="26"/>
                    <a:pt x="30" y="26"/>
                  </a:cubicBezTo>
                  <a:cubicBezTo>
                    <a:pt x="30" y="28"/>
                    <a:pt x="30" y="29"/>
                    <a:pt x="31" y="31"/>
                  </a:cubicBezTo>
                  <a:cubicBezTo>
                    <a:pt x="31" y="31"/>
                    <a:pt x="31" y="31"/>
                    <a:pt x="31" y="31"/>
                  </a:cubicBezTo>
                  <a:cubicBezTo>
                    <a:pt x="31" y="31"/>
                    <a:pt x="32" y="29"/>
                    <a:pt x="32" y="29"/>
                  </a:cubicBezTo>
                  <a:cubicBezTo>
                    <a:pt x="32" y="29"/>
                    <a:pt x="32" y="29"/>
                    <a:pt x="32" y="29"/>
                  </a:cubicBezTo>
                  <a:cubicBezTo>
                    <a:pt x="33" y="30"/>
                    <a:pt x="33" y="31"/>
                    <a:pt x="33" y="32"/>
                  </a:cubicBezTo>
                  <a:cubicBezTo>
                    <a:pt x="34" y="32"/>
                    <a:pt x="34" y="32"/>
                    <a:pt x="34" y="32"/>
                  </a:cubicBezTo>
                  <a:cubicBezTo>
                    <a:pt x="34" y="32"/>
                    <a:pt x="34" y="31"/>
                    <a:pt x="34" y="31"/>
                  </a:cubicBezTo>
                  <a:cubicBezTo>
                    <a:pt x="34" y="31"/>
                    <a:pt x="34" y="31"/>
                    <a:pt x="35" y="32"/>
                  </a:cubicBezTo>
                  <a:cubicBezTo>
                    <a:pt x="35" y="33"/>
                    <a:pt x="35" y="34"/>
                    <a:pt x="36" y="35"/>
                  </a:cubicBezTo>
                  <a:cubicBezTo>
                    <a:pt x="36" y="35"/>
                    <a:pt x="36" y="35"/>
                    <a:pt x="36" y="35"/>
                  </a:cubicBezTo>
                  <a:cubicBezTo>
                    <a:pt x="36" y="34"/>
                    <a:pt x="36" y="33"/>
                    <a:pt x="36" y="33"/>
                  </a:cubicBezTo>
                  <a:cubicBezTo>
                    <a:pt x="36" y="33"/>
                    <a:pt x="37" y="33"/>
                    <a:pt x="37" y="33"/>
                  </a:cubicBezTo>
                  <a:cubicBezTo>
                    <a:pt x="37" y="35"/>
                    <a:pt x="37" y="36"/>
                    <a:pt x="38" y="37"/>
                  </a:cubicBezTo>
                  <a:cubicBezTo>
                    <a:pt x="38" y="37"/>
                    <a:pt x="38" y="37"/>
                    <a:pt x="38" y="37"/>
                  </a:cubicBezTo>
                  <a:cubicBezTo>
                    <a:pt x="39" y="36"/>
                    <a:pt x="39" y="35"/>
                    <a:pt x="39" y="35"/>
                  </a:cubicBezTo>
                  <a:cubicBezTo>
                    <a:pt x="39" y="36"/>
                    <a:pt x="40" y="38"/>
                    <a:pt x="40" y="39"/>
                  </a:cubicBezTo>
                  <a:cubicBezTo>
                    <a:pt x="41" y="39"/>
                    <a:pt x="41" y="39"/>
                    <a:pt x="41" y="39"/>
                  </a:cubicBezTo>
                  <a:cubicBezTo>
                    <a:pt x="41" y="39"/>
                    <a:pt x="41" y="38"/>
                    <a:pt x="41" y="38"/>
                  </a:cubicBezTo>
                  <a:cubicBezTo>
                    <a:pt x="41" y="37"/>
                    <a:pt x="41" y="37"/>
                    <a:pt x="41" y="37"/>
                  </a:cubicBezTo>
                  <a:cubicBezTo>
                    <a:pt x="41" y="37"/>
                    <a:pt x="42" y="38"/>
                    <a:pt x="42" y="39"/>
                  </a:cubicBezTo>
                  <a:cubicBezTo>
                    <a:pt x="42" y="40"/>
                    <a:pt x="42" y="41"/>
                    <a:pt x="43" y="42"/>
                  </a:cubicBezTo>
                  <a:cubicBezTo>
                    <a:pt x="43" y="42"/>
                    <a:pt x="43" y="42"/>
                    <a:pt x="43" y="42"/>
                  </a:cubicBezTo>
                  <a:cubicBezTo>
                    <a:pt x="43" y="41"/>
                    <a:pt x="44" y="39"/>
                    <a:pt x="43" y="39"/>
                  </a:cubicBezTo>
                  <a:cubicBezTo>
                    <a:pt x="44" y="41"/>
                    <a:pt x="45" y="43"/>
                    <a:pt x="45" y="44"/>
                  </a:cubicBezTo>
                  <a:moveTo>
                    <a:pt x="65" y="56"/>
                  </a:moveTo>
                  <a:cubicBezTo>
                    <a:pt x="61" y="52"/>
                    <a:pt x="56" y="49"/>
                    <a:pt x="52" y="45"/>
                  </a:cubicBezTo>
                  <a:cubicBezTo>
                    <a:pt x="48" y="40"/>
                    <a:pt x="43" y="35"/>
                    <a:pt x="38" y="30"/>
                  </a:cubicBezTo>
                  <a:cubicBezTo>
                    <a:pt x="28" y="21"/>
                    <a:pt x="18" y="12"/>
                    <a:pt x="9" y="3"/>
                  </a:cubicBezTo>
                  <a:cubicBezTo>
                    <a:pt x="9" y="3"/>
                    <a:pt x="10" y="2"/>
                    <a:pt x="10" y="2"/>
                  </a:cubicBezTo>
                  <a:cubicBezTo>
                    <a:pt x="16" y="4"/>
                    <a:pt x="19" y="10"/>
                    <a:pt x="23" y="14"/>
                  </a:cubicBezTo>
                  <a:cubicBezTo>
                    <a:pt x="28" y="18"/>
                    <a:pt x="33" y="23"/>
                    <a:pt x="38" y="27"/>
                  </a:cubicBezTo>
                  <a:cubicBezTo>
                    <a:pt x="43" y="32"/>
                    <a:pt x="48" y="36"/>
                    <a:pt x="53" y="41"/>
                  </a:cubicBezTo>
                  <a:cubicBezTo>
                    <a:pt x="58" y="45"/>
                    <a:pt x="62" y="49"/>
                    <a:pt x="66" y="53"/>
                  </a:cubicBezTo>
                  <a:cubicBezTo>
                    <a:pt x="66" y="53"/>
                    <a:pt x="65" y="54"/>
                    <a:pt x="65" y="55"/>
                  </a:cubicBezTo>
                  <a:cubicBezTo>
                    <a:pt x="65" y="55"/>
                    <a:pt x="65" y="55"/>
                    <a:pt x="65" y="56"/>
                  </a:cubicBezTo>
                  <a:moveTo>
                    <a:pt x="10" y="0"/>
                  </a:moveTo>
                  <a:cubicBezTo>
                    <a:pt x="10" y="0"/>
                    <a:pt x="10" y="0"/>
                    <a:pt x="10" y="0"/>
                  </a:cubicBezTo>
                  <a:cubicBezTo>
                    <a:pt x="10" y="0"/>
                    <a:pt x="10" y="0"/>
                    <a:pt x="10" y="0"/>
                  </a:cubicBezTo>
                  <a:cubicBezTo>
                    <a:pt x="10" y="1"/>
                    <a:pt x="10" y="1"/>
                    <a:pt x="10" y="1"/>
                  </a:cubicBezTo>
                  <a:cubicBezTo>
                    <a:pt x="6" y="4"/>
                    <a:pt x="2" y="6"/>
                    <a:pt x="0" y="11"/>
                  </a:cubicBezTo>
                  <a:cubicBezTo>
                    <a:pt x="0" y="12"/>
                    <a:pt x="0" y="12"/>
                    <a:pt x="0" y="12"/>
                  </a:cubicBezTo>
                  <a:cubicBezTo>
                    <a:pt x="1" y="12"/>
                    <a:pt x="1" y="12"/>
                    <a:pt x="1" y="12"/>
                  </a:cubicBezTo>
                  <a:cubicBezTo>
                    <a:pt x="10" y="22"/>
                    <a:pt x="19" y="31"/>
                    <a:pt x="29" y="40"/>
                  </a:cubicBezTo>
                  <a:cubicBezTo>
                    <a:pt x="34" y="44"/>
                    <a:pt x="38" y="49"/>
                    <a:pt x="43" y="54"/>
                  </a:cubicBezTo>
                  <a:cubicBezTo>
                    <a:pt x="48" y="58"/>
                    <a:pt x="53" y="62"/>
                    <a:pt x="57" y="66"/>
                  </a:cubicBezTo>
                  <a:cubicBezTo>
                    <a:pt x="58" y="66"/>
                    <a:pt x="58" y="66"/>
                    <a:pt x="58" y="66"/>
                  </a:cubicBezTo>
                  <a:cubicBezTo>
                    <a:pt x="58" y="67"/>
                    <a:pt x="58" y="67"/>
                    <a:pt x="58" y="67"/>
                  </a:cubicBezTo>
                  <a:cubicBezTo>
                    <a:pt x="61" y="68"/>
                    <a:pt x="64" y="69"/>
                    <a:pt x="68" y="70"/>
                  </a:cubicBezTo>
                  <a:cubicBezTo>
                    <a:pt x="71" y="72"/>
                    <a:pt x="74" y="74"/>
                    <a:pt x="78" y="75"/>
                  </a:cubicBezTo>
                  <a:cubicBezTo>
                    <a:pt x="78" y="75"/>
                    <a:pt x="78" y="75"/>
                    <a:pt x="78" y="75"/>
                  </a:cubicBezTo>
                  <a:cubicBezTo>
                    <a:pt x="79" y="75"/>
                    <a:pt x="79" y="75"/>
                    <a:pt x="79" y="74"/>
                  </a:cubicBezTo>
                  <a:cubicBezTo>
                    <a:pt x="79" y="74"/>
                    <a:pt x="79" y="74"/>
                    <a:pt x="79" y="74"/>
                  </a:cubicBezTo>
                  <a:cubicBezTo>
                    <a:pt x="77" y="67"/>
                    <a:pt x="72" y="61"/>
                    <a:pt x="69" y="54"/>
                  </a:cubicBezTo>
                  <a:cubicBezTo>
                    <a:pt x="69" y="54"/>
                    <a:pt x="69" y="54"/>
                    <a:pt x="69" y="54"/>
                  </a:cubicBezTo>
                  <a:cubicBezTo>
                    <a:pt x="68" y="54"/>
                    <a:pt x="68" y="54"/>
                    <a:pt x="68" y="54"/>
                  </a:cubicBezTo>
                  <a:cubicBezTo>
                    <a:pt x="68" y="53"/>
                    <a:pt x="68" y="53"/>
                    <a:pt x="68" y="53"/>
                  </a:cubicBezTo>
                  <a:cubicBezTo>
                    <a:pt x="63" y="49"/>
                    <a:pt x="59" y="44"/>
                    <a:pt x="54" y="39"/>
                  </a:cubicBezTo>
                  <a:cubicBezTo>
                    <a:pt x="49" y="34"/>
                    <a:pt x="43" y="29"/>
                    <a:pt x="38" y="25"/>
                  </a:cubicBezTo>
                  <a:cubicBezTo>
                    <a:pt x="33" y="20"/>
                    <a:pt x="28" y="15"/>
                    <a:pt x="23" y="11"/>
                  </a:cubicBezTo>
                  <a:cubicBezTo>
                    <a:pt x="19" y="7"/>
                    <a:pt x="16" y="3"/>
                    <a:pt x="11" y="1"/>
                  </a:cubicBezTo>
                  <a:cubicBezTo>
                    <a:pt x="11" y="0"/>
                    <a:pt x="11" y="0"/>
                    <a:pt x="1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5" name="Freeform 45"/>
            <p:cNvSpPr>
              <a:spLocks noEditPoints="1"/>
            </p:cNvSpPr>
            <p:nvPr/>
          </p:nvSpPr>
          <p:spPr bwMode="auto">
            <a:xfrm>
              <a:off x="11195886" y="4451925"/>
              <a:ext cx="855663" cy="774700"/>
            </a:xfrm>
            <a:custGeom>
              <a:avLst/>
              <a:gdLst>
                <a:gd name="T0" fmla="*/ 173 w 202"/>
                <a:gd name="T1" fmla="*/ 172 h 183"/>
                <a:gd name="T2" fmla="*/ 193 w 202"/>
                <a:gd name="T3" fmla="*/ 158 h 183"/>
                <a:gd name="T4" fmla="*/ 190 w 202"/>
                <a:gd name="T5" fmla="*/ 155 h 183"/>
                <a:gd name="T6" fmla="*/ 186 w 202"/>
                <a:gd name="T7" fmla="*/ 155 h 183"/>
                <a:gd name="T8" fmla="*/ 54 w 202"/>
                <a:gd name="T9" fmla="*/ 167 h 183"/>
                <a:gd name="T10" fmla="*/ 156 w 202"/>
                <a:gd name="T11" fmla="*/ 175 h 183"/>
                <a:gd name="T12" fmla="*/ 153 w 202"/>
                <a:gd name="T13" fmla="*/ 178 h 183"/>
                <a:gd name="T14" fmla="*/ 147 w 202"/>
                <a:gd name="T15" fmla="*/ 163 h 183"/>
                <a:gd name="T16" fmla="*/ 145 w 202"/>
                <a:gd name="T17" fmla="*/ 175 h 183"/>
                <a:gd name="T18" fmla="*/ 151 w 202"/>
                <a:gd name="T19" fmla="*/ 178 h 183"/>
                <a:gd name="T20" fmla="*/ 170 w 202"/>
                <a:gd name="T21" fmla="*/ 122 h 183"/>
                <a:gd name="T22" fmla="*/ 124 w 202"/>
                <a:gd name="T23" fmla="*/ 175 h 183"/>
                <a:gd name="T24" fmla="*/ 134 w 202"/>
                <a:gd name="T25" fmla="*/ 175 h 183"/>
                <a:gd name="T26" fmla="*/ 43 w 202"/>
                <a:gd name="T27" fmla="*/ 142 h 183"/>
                <a:gd name="T28" fmla="*/ 194 w 202"/>
                <a:gd name="T29" fmla="*/ 156 h 183"/>
                <a:gd name="T30" fmla="*/ 190 w 202"/>
                <a:gd name="T31" fmla="*/ 153 h 183"/>
                <a:gd name="T32" fmla="*/ 178 w 202"/>
                <a:gd name="T33" fmla="*/ 158 h 183"/>
                <a:gd name="T34" fmla="*/ 187 w 202"/>
                <a:gd name="T35" fmla="*/ 134 h 183"/>
                <a:gd name="T36" fmla="*/ 160 w 202"/>
                <a:gd name="T37" fmla="*/ 150 h 183"/>
                <a:gd name="T38" fmla="*/ 82 w 202"/>
                <a:gd name="T39" fmla="*/ 119 h 183"/>
                <a:gd name="T40" fmla="*/ 36 w 202"/>
                <a:gd name="T41" fmla="*/ 161 h 183"/>
                <a:gd name="T42" fmla="*/ 45 w 202"/>
                <a:gd name="T43" fmla="*/ 167 h 183"/>
                <a:gd name="T44" fmla="*/ 89 w 202"/>
                <a:gd name="T45" fmla="*/ 120 h 183"/>
                <a:gd name="T46" fmla="*/ 48 w 202"/>
                <a:gd name="T47" fmla="*/ 174 h 183"/>
                <a:gd name="T48" fmla="*/ 96 w 202"/>
                <a:gd name="T49" fmla="*/ 137 h 183"/>
                <a:gd name="T50" fmla="*/ 87 w 202"/>
                <a:gd name="T51" fmla="*/ 122 h 183"/>
                <a:gd name="T52" fmla="*/ 102 w 202"/>
                <a:gd name="T53" fmla="*/ 121 h 183"/>
                <a:gd name="T54" fmla="*/ 100 w 202"/>
                <a:gd name="T55" fmla="*/ 175 h 183"/>
                <a:gd name="T56" fmla="*/ 128 w 202"/>
                <a:gd name="T57" fmla="*/ 158 h 183"/>
                <a:gd name="T58" fmla="*/ 84 w 202"/>
                <a:gd name="T59" fmla="*/ 117 h 183"/>
                <a:gd name="T60" fmla="*/ 96 w 202"/>
                <a:gd name="T61" fmla="*/ 130 h 183"/>
                <a:gd name="T62" fmla="*/ 124 w 202"/>
                <a:gd name="T63" fmla="*/ 119 h 183"/>
                <a:gd name="T64" fmla="*/ 60 w 202"/>
                <a:gd name="T65" fmla="*/ 174 h 183"/>
                <a:gd name="T66" fmla="*/ 114 w 202"/>
                <a:gd name="T67" fmla="*/ 160 h 183"/>
                <a:gd name="T68" fmla="*/ 145 w 202"/>
                <a:gd name="T69" fmla="*/ 110 h 183"/>
                <a:gd name="T70" fmla="*/ 92 w 202"/>
                <a:gd name="T71" fmla="*/ 172 h 183"/>
                <a:gd name="T72" fmla="*/ 144 w 202"/>
                <a:gd name="T73" fmla="*/ 109 h 183"/>
                <a:gd name="T74" fmla="*/ 161 w 202"/>
                <a:gd name="T75" fmla="*/ 105 h 183"/>
                <a:gd name="T76" fmla="*/ 11 w 202"/>
                <a:gd name="T77" fmla="*/ 162 h 183"/>
                <a:gd name="T78" fmla="*/ 69 w 202"/>
                <a:gd name="T79" fmla="*/ 108 h 183"/>
                <a:gd name="T80" fmla="*/ 163 w 202"/>
                <a:gd name="T81" fmla="*/ 105 h 183"/>
                <a:gd name="T82" fmla="*/ 174 w 202"/>
                <a:gd name="T83" fmla="*/ 119 h 183"/>
                <a:gd name="T84" fmla="*/ 118 w 202"/>
                <a:gd name="T85" fmla="*/ 157 h 183"/>
                <a:gd name="T86" fmla="*/ 134 w 202"/>
                <a:gd name="T87" fmla="*/ 105 h 183"/>
                <a:gd name="T88" fmla="*/ 73 w 202"/>
                <a:gd name="T89" fmla="*/ 105 h 183"/>
                <a:gd name="T90" fmla="*/ 21 w 202"/>
                <a:gd name="T91" fmla="*/ 154 h 183"/>
                <a:gd name="T92" fmla="*/ 25 w 202"/>
                <a:gd name="T93" fmla="*/ 141 h 183"/>
                <a:gd name="T94" fmla="*/ 11 w 202"/>
                <a:gd name="T95" fmla="*/ 150 h 183"/>
                <a:gd name="T96" fmla="*/ 65 w 202"/>
                <a:gd name="T97" fmla="*/ 103 h 183"/>
                <a:gd name="T98" fmla="*/ 47 w 202"/>
                <a:gd name="T99" fmla="*/ 112 h 183"/>
                <a:gd name="T100" fmla="*/ 61 w 202"/>
                <a:gd name="T101" fmla="*/ 98 h 183"/>
                <a:gd name="T102" fmla="*/ 41 w 202"/>
                <a:gd name="T103" fmla="*/ 108 h 183"/>
                <a:gd name="T104" fmla="*/ 114 w 202"/>
                <a:gd name="T105" fmla="*/ 5 h 183"/>
                <a:gd name="T106" fmla="*/ 129 w 202"/>
                <a:gd name="T107" fmla="*/ 100 h 183"/>
                <a:gd name="T108" fmla="*/ 58 w 202"/>
                <a:gd name="T109" fmla="*/ 2 h 183"/>
                <a:gd name="T110" fmla="*/ 45 w 202"/>
                <a:gd name="T111" fmla="*/ 180 h 183"/>
                <a:gd name="T112" fmla="*/ 199 w 202"/>
                <a:gd name="T113" fmla="*/ 149 h 183"/>
                <a:gd name="T114" fmla="*/ 117 w 202"/>
                <a:gd name="T11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 h="183">
                  <a:moveTo>
                    <a:pt x="67" y="110"/>
                  </a:moveTo>
                  <a:cubicBezTo>
                    <a:pt x="67" y="110"/>
                    <a:pt x="67" y="110"/>
                    <a:pt x="67" y="110"/>
                  </a:cubicBezTo>
                  <a:cubicBezTo>
                    <a:pt x="67" y="110"/>
                    <a:pt x="67" y="110"/>
                    <a:pt x="67" y="110"/>
                  </a:cubicBezTo>
                  <a:moveTo>
                    <a:pt x="170" y="175"/>
                  </a:moveTo>
                  <a:cubicBezTo>
                    <a:pt x="170" y="175"/>
                    <a:pt x="177" y="168"/>
                    <a:pt x="178" y="167"/>
                  </a:cubicBezTo>
                  <a:cubicBezTo>
                    <a:pt x="180" y="165"/>
                    <a:pt x="182" y="163"/>
                    <a:pt x="184" y="161"/>
                  </a:cubicBezTo>
                  <a:cubicBezTo>
                    <a:pt x="181" y="165"/>
                    <a:pt x="177" y="169"/>
                    <a:pt x="173" y="172"/>
                  </a:cubicBezTo>
                  <a:cubicBezTo>
                    <a:pt x="171" y="174"/>
                    <a:pt x="170" y="175"/>
                    <a:pt x="170" y="175"/>
                  </a:cubicBezTo>
                  <a:moveTo>
                    <a:pt x="176" y="175"/>
                  </a:moveTo>
                  <a:cubicBezTo>
                    <a:pt x="176" y="174"/>
                    <a:pt x="176" y="174"/>
                    <a:pt x="176" y="174"/>
                  </a:cubicBezTo>
                  <a:cubicBezTo>
                    <a:pt x="177" y="174"/>
                    <a:pt x="177" y="174"/>
                    <a:pt x="177" y="174"/>
                  </a:cubicBezTo>
                  <a:cubicBezTo>
                    <a:pt x="177" y="174"/>
                    <a:pt x="177" y="174"/>
                    <a:pt x="177" y="174"/>
                  </a:cubicBezTo>
                  <a:cubicBezTo>
                    <a:pt x="181" y="170"/>
                    <a:pt x="185" y="166"/>
                    <a:pt x="189" y="162"/>
                  </a:cubicBezTo>
                  <a:cubicBezTo>
                    <a:pt x="190" y="161"/>
                    <a:pt x="192" y="158"/>
                    <a:pt x="193" y="158"/>
                  </a:cubicBezTo>
                  <a:cubicBezTo>
                    <a:pt x="193" y="158"/>
                    <a:pt x="193" y="159"/>
                    <a:pt x="191" y="161"/>
                  </a:cubicBezTo>
                  <a:cubicBezTo>
                    <a:pt x="189" y="166"/>
                    <a:pt x="185" y="170"/>
                    <a:pt x="181" y="173"/>
                  </a:cubicBezTo>
                  <a:cubicBezTo>
                    <a:pt x="181" y="173"/>
                    <a:pt x="181" y="173"/>
                    <a:pt x="181" y="173"/>
                  </a:cubicBezTo>
                  <a:cubicBezTo>
                    <a:pt x="179" y="174"/>
                    <a:pt x="178" y="174"/>
                    <a:pt x="176" y="175"/>
                  </a:cubicBezTo>
                  <a:moveTo>
                    <a:pt x="170" y="176"/>
                  </a:moveTo>
                  <a:cubicBezTo>
                    <a:pt x="177" y="171"/>
                    <a:pt x="184" y="164"/>
                    <a:pt x="188" y="157"/>
                  </a:cubicBezTo>
                  <a:cubicBezTo>
                    <a:pt x="189" y="156"/>
                    <a:pt x="189" y="156"/>
                    <a:pt x="190" y="155"/>
                  </a:cubicBezTo>
                  <a:cubicBezTo>
                    <a:pt x="191" y="154"/>
                    <a:pt x="191" y="154"/>
                    <a:pt x="191" y="153"/>
                  </a:cubicBezTo>
                  <a:cubicBezTo>
                    <a:pt x="191" y="154"/>
                    <a:pt x="191" y="154"/>
                    <a:pt x="190" y="155"/>
                  </a:cubicBezTo>
                  <a:cubicBezTo>
                    <a:pt x="189" y="157"/>
                    <a:pt x="188" y="160"/>
                    <a:pt x="186" y="162"/>
                  </a:cubicBezTo>
                  <a:cubicBezTo>
                    <a:pt x="182" y="167"/>
                    <a:pt x="178" y="171"/>
                    <a:pt x="174" y="175"/>
                  </a:cubicBezTo>
                  <a:cubicBezTo>
                    <a:pt x="172" y="175"/>
                    <a:pt x="171" y="176"/>
                    <a:pt x="170" y="176"/>
                  </a:cubicBezTo>
                  <a:moveTo>
                    <a:pt x="164" y="177"/>
                  </a:moveTo>
                  <a:cubicBezTo>
                    <a:pt x="172" y="170"/>
                    <a:pt x="179" y="162"/>
                    <a:pt x="186" y="155"/>
                  </a:cubicBezTo>
                  <a:cubicBezTo>
                    <a:pt x="186" y="154"/>
                    <a:pt x="189" y="151"/>
                    <a:pt x="190" y="151"/>
                  </a:cubicBezTo>
                  <a:cubicBezTo>
                    <a:pt x="190" y="151"/>
                    <a:pt x="190" y="151"/>
                    <a:pt x="189" y="152"/>
                  </a:cubicBezTo>
                  <a:cubicBezTo>
                    <a:pt x="189" y="153"/>
                    <a:pt x="188" y="155"/>
                    <a:pt x="187" y="156"/>
                  </a:cubicBezTo>
                  <a:cubicBezTo>
                    <a:pt x="181" y="162"/>
                    <a:pt x="174" y="169"/>
                    <a:pt x="168" y="176"/>
                  </a:cubicBezTo>
                  <a:cubicBezTo>
                    <a:pt x="168" y="176"/>
                    <a:pt x="168" y="176"/>
                    <a:pt x="168" y="176"/>
                  </a:cubicBezTo>
                  <a:cubicBezTo>
                    <a:pt x="167" y="177"/>
                    <a:pt x="165" y="177"/>
                    <a:pt x="164" y="177"/>
                  </a:cubicBezTo>
                  <a:moveTo>
                    <a:pt x="54" y="167"/>
                  </a:moveTo>
                  <a:cubicBezTo>
                    <a:pt x="55" y="167"/>
                    <a:pt x="55" y="167"/>
                    <a:pt x="55" y="166"/>
                  </a:cubicBezTo>
                  <a:cubicBezTo>
                    <a:pt x="61" y="160"/>
                    <a:pt x="68" y="155"/>
                    <a:pt x="74" y="150"/>
                  </a:cubicBezTo>
                  <a:cubicBezTo>
                    <a:pt x="75" y="149"/>
                    <a:pt x="77" y="148"/>
                    <a:pt x="78" y="146"/>
                  </a:cubicBezTo>
                  <a:cubicBezTo>
                    <a:pt x="72" y="152"/>
                    <a:pt x="67" y="157"/>
                    <a:pt x="60" y="163"/>
                  </a:cubicBezTo>
                  <a:cubicBezTo>
                    <a:pt x="58" y="164"/>
                    <a:pt x="56" y="166"/>
                    <a:pt x="54" y="167"/>
                  </a:cubicBezTo>
                  <a:moveTo>
                    <a:pt x="154" y="177"/>
                  </a:moveTo>
                  <a:cubicBezTo>
                    <a:pt x="155" y="177"/>
                    <a:pt x="155" y="176"/>
                    <a:pt x="156" y="175"/>
                  </a:cubicBezTo>
                  <a:cubicBezTo>
                    <a:pt x="158" y="174"/>
                    <a:pt x="160" y="172"/>
                    <a:pt x="162" y="170"/>
                  </a:cubicBezTo>
                  <a:cubicBezTo>
                    <a:pt x="168" y="164"/>
                    <a:pt x="173" y="157"/>
                    <a:pt x="180" y="151"/>
                  </a:cubicBezTo>
                  <a:cubicBezTo>
                    <a:pt x="181" y="151"/>
                    <a:pt x="186" y="145"/>
                    <a:pt x="187" y="145"/>
                  </a:cubicBezTo>
                  <a:cubicBezTo>
                    <a:pt x="187" y="145"/>
                    <a:pt x="187" y="145"/>
                    <a:pt x="186" y="147"/>
                  </a:cubicBezTo>
                  <a:cubicBezTo>
                    <a:pt x="184" y="150"/>
                    <a:pt x="180" y="154"/>
                    <a:pt x="177" y="157"/>
                  </a:cubicBezTo>
                  <a:cubicBezTo>
                    <a:pt x="172" y="163"/>
                    <a:pt x="167" y="171"/>
                    <a:pt x="162" y="177"/>
                  </a:cubicBezTo>
                  <a:cubicBezTo>
                    <a:pt x="159" y="177"/>
                    <a:pt x="156" y="178"/>
                    <a:pt x="153" y="178"/>
                  </a:cubicBezTo>
                  <a:cubicBezTo>
                    <a:pt x="154" y="177"/>
                    <a:pt x="154" y="177"/>
                    <a:pt x="154" y="177"/>
                  </a:cubicBezTo>
                  <a:cubicBezTo>
                    <a:pt x="154" y="177"/>
                    <a:pt x="154" y="177"/>
                    <a:pt x="154" y="177"/>
                  </a:cubicBezTo>
                  <a:moveTo>
                    <a:pt x="150" y="178"/>
                  </a:moveTo>
                  <a:cubicBezTo>
                    <a:pt x="146" y="178"/>
                    <a:pt x="143" y="177"/>
                    <a:pt x="140" y="177"/>
                  </a:cubicBezTo>
                  <a:cubicBezTo>
                    <a:pt x="138" y="177"/>
                    <a:pt x="136" y="177"/>
                    <a:pt x="134" y="177"/>
                  </a:cubicBezTo>
                  <a:cubicBezTo>
                    <a:pt x="135" y="176"/>
                    <a:pt x="135" y="176"/>
                    <a:pt x="135" y="176"/>
                  </a:cubicBezTo>
                  <a:cubicBezTo>
                    <a:pt x="139" y="172"/>
                    <a:pt x="143" y="167"/>
                    <a:pt x="147" y="163"/>
                  </a:cubicBezTo>
                  <a:cubicBezTo>
                    <a:pt x="156" y="155"/>
                    <a:pt x="165" y="148"/>
                    <a:pt x="173" y="139"/>
                  </a:cubicBezTo>
                  <a:cubicBezTo>
                    <a:pt x="174" y="137"/>
                    <a:pt x="176" y="136"/>
                    <a:pt x="178" y="134"/>
                  </a:cubicBezTo>
                  <a:cubicBezTo>
                    <a:pt x="179" y="133"/>
                    <a:pt x="181" y="130"/>
                    <a:pt x="181" y="130"/>
                  </a:cubicBezTo>
                  <a:cubicBezTo>
                    <a:pt x="182" y="130"/>
                    <a:pt x="181" y="131"/>
                    <a:pt x="180" y="133"/>
                  </a:cubicBezTo>
                  <a:cubicBezTo>
                    <a:pt x="177" y="138"/>
                    <a:pt x="173" y="143"/>
                    <a:pt x="168" y="148"/>
                  </a:cubicBezTo>
                  <a:cubicBezTo>
                    <a:pt x="161" y="157"/>
                    <a:pt x="153" y="166"/>
                    <a:pt x="145" y="174"/>
                  </a:cubicBezTo>
                  <a:cubicBezTo>
                    <a:pt x="145" y="175"/>
                    <a:pt x="145" y="175"/>
                    <a:pt x="145" y="175"/>
                  </a:cubicBezTo>
                  <a:cubicBezTo>
                    <a:pt x="145" y="175"/>
                    <a:pt x="145" y="175"/>
                    <a:pt x="146" y="175"/>
                  </a:cubicBezTo>
                  <a:cubicBezTo>
                    <a:pt x="158" y="166"/>
                    <a:pt x="169" y="153"/>
                    <a:pt x="180" y="142"/>
                  </a:cubicBezTo>
                  <a:cubicBezTo>
                    <a:pt x="182" y="141"/>
                    <a:pt x="185" y="139"/>
                    <a:pt x="186" y="137"/>
                  </a:cubicBezTo>
                  <a:cubicBezTo>
                    <a:pt x="183" y="141"/>
                    <a:pt x="180" y="145"/>
                    <a:pt x="176" y="149"/>
                  </a:cubicBezTo>
                  <a:cubicBezTo>
                    <a:pt x="171" y="156"/>
                    <a:pt x="166" y="163"/>
                    <a:pt x="160" y="169"/>
                  </a:cubicBezTo>
                  <a:cubicBezTo>
                    <a:pt x="159" y="170"/>
                    <a:pt x="159" y="171"/>
                    <a:pt x="158" y="172"/>
                  </a:cubicBezTo>
                  <a:cubicBezTo>
                    <a:pt x="156" y="174"/>
                    <a:pt x="154" y="176"/>
                    <a:pt x="151" y="178"/>
                  </a:cubicBezTo>
                  <a:cubicBezTo>
                    <a:pt x="151" y="178"/>
                    <a:pt x="151" y="178"/>
                    <a:pt x="151" y="178"/>
                  </a:cubicBezTo>
                  <a:cubicBezTo>
                    <a:pt x="151" y="178"/>
                    <a:pt x="150" y="178"/>
                    <a:pt x="150" y="178"/>
                  </a:cubicBezTo>
                  <a:moveTo>
                    <a:pt x="133" y="177"/>
                  </a:moveTo>
                  <a:cubicBezTo>
                    <a:pt x="126" y="177"/>
                    <a:pt x="120" y="176"/>
                    <a:pt x="113" y="176"/>
                  </a:cubicBezTo>
                  <a:cubicBezTo>
                    <a:pt x="120" y="168"/>
                    <a:pt x="127" y="161"/>
                    <a:pt x="134" y="153"/>
                  </a:cubicBezTo>
                  <a:cubicBezTo>
                    <a:pt x="143" y="144"/>
                    <a:pt x="153" y="135"/>
                    <a:pt x="163" y="127"/>
                  </a:cubicBezTo>
                  <a:cubicBezTo>
                    <a:pt x="165" y="126"/>
                    <a:pt x="168" y="124"/>
                    <a:pt x="170" y="122"/>
                  </a:cubicBezTo>
                  <a:cubicBezTo>
                    <a:pt x="171" y="122"/>
                    <a:pt x="172" y="121"/>
                    <a:pt x="172" y="121"/>
                  </a:cubicBezTo>
                  <a:cubicBezTo>
                    <a:pt x="172" y="121"/>
                    <a:pt x="168" y="124"/>
                    <a:pt x="167" y="125"/>
                  </a:cubicBezTo>
                  <a:cubicBezTo>
                    <a:pt x="162" y="131"/>
                    <a:pt x="156" y="137"/>
                    <a:pt x="151" y="143"/>
                  </a:cubicBezTo>
                  <a:cubicBezTo>
                    <a:pt x="147" y="148"/>
                    <a:pt x="143" y="152"/>
                    <a:pt x="140" y="157"/>
                  </a:cubicBezTo>
                  <a:cubicBezTo>
                    <a:pt x="135" y="164"/>
                    <a:pt x="129" y="168"/>
                    <a:pt x="123" y="174"/>
                  </a:cubicBezTo>
                  <a:cubicBezTo>
                    <a:pt x="123" y="175"/>
                    <a:pt x="123" y="175"/>
                    <a:pt x="124" y="175"/>
                  </a:cubicBezTo>
                  <a:cubicBezTo>
                    <a:pt x="124" y="175"/>
                    <a:pt x="124" y="175"/>
                    <a:pt x="124" y="175"/>
                  </a:cubicBezTo>
                  <a:cubicBezTo>
                    <a:pt x="140" y="164"/>
                    <a:pt x="153" y="147"/>
                    <a:pt x="167" y="133"/>
                  </a:cubicBezTo>
                  <a:cubicBezTo>
                    <a:pt x="170" y="129"/>
                    <a:pt x="174" y="126"/>
                    <a:pt x="177" y="122"/>
                  </a:cubicBezTo>
                  <a:cubicBezTo>
                    <a:pt x="173" y="127"/>
                    <a:pt x="170" y="131"/>
                    <a:pt x="166" y="135"/>
                  </a:cubicBezTo>
                  <a:cubicBezTo>
                    <a:pt x="158" y="145"/>
                    <a:pt x="151" y="155"/>
                    <a:pt x="143" y="165"/>
                  </a:cubicBezTo>
                  <a:cubicBezTo>
                    <a:pt x="141" y="167"/>
                    <a:pt x="140" y="169"/>
                    <a:pt x="138" y="171"/>
                  </a:cubicBezTo>
                  <a:cubicBezTo>
                    <a:pt x="137" y="172"/>
                    <a:pt x="137" y="173"/>
                    <a:pt x="136" y="173"/>
                  </a:cubicBezTo>
                  <a:cubicBezTo>
                    <a:pt x="134" y="174"/>
                    <a:pt x="134" y="175"/>
                    <a:pt x="134" y="175"/>
                  </a:cubicBezTo>
                  <a:cubicBezTo>
                    <a:pt x="134" y="176"/>
                    <a:pt x="133" y="176"/>
                    <a:pt x="133" y="177"/>
                  </a:cubicBezTo>
                  <a:moveTo>
                    <a:pt x="16" y="168"/>
                  </a:moveTo>
                  <a:cubicBezTo>
                    <a:pt x="14" y="167"/>
                    <a:pt x="12" y="165"/>
                    <a:pt x="11" y="163"/>
                  </a:cubicBezTo>
                  <a:cubicBezTo>
                    <a:pt x="23" y="154"/>
                    <a:pt x="34" y="145"/>
                    <a:pt x="46" y="136"/>
                  </a:cubicBezTo>
                  <a:cubicBezTo>
                    <a:pt x="51" y="132"/>
                    <a:pt x="57" y="128"/>
                    <a:pt x="62" y="123"/>
                  </a:cubicBezTo>
                  <a:cubicBezTo>
                    <a:pt x="63" y="123"/>
                    <a:pt x="64" y="122"/>
                    <a:pt x="65" y="121"/>
                  </a:cubicBezTo>
                  <a:cubicBezTo>
                    <a:pt x="58" y="128"/>
                    <a:pt x="51" y="135"/>
                    <a:pt x="43" y="142"/>
                  </a:cubicBezTo>
                  <a:cubicBezTo>
                    <a:pt x="34" y="150"/>
                    <a:pt x="23" y="158"/>
                    <a:pt x="16" y="168"/>
                  </a:cubicBezTo>
                  <a:moveTo>
                    <a:pt x="146" y="162"/>
                  </a:moveTo>
                  <a:cubicBezTo>
                    <a:pt x="158" y="149"/>
                    <a:pt x="168" y="134"/>
                    <a:pt x="180" y="121"/>
                  </a:cubicBezTo>
                  <a:cubicBezTo>
                    <a:pt x="180" y="121"/>
                    <a:pt x="180" y="121"/>
                    <a:pt x="180" y="121"/>
                  </a:cubicBezTo>
                  <a:cubicBezTo>
                    <a:pt x="188" y="130"/>
                    <a:pt x="194" y="140"/>
                    <a:pt x="195" y="151"/>
                  </a:cubicBezTo>
                  <a:cubicBezTo>
                    <a:pt x="195" y="160"/>
                    <a:pt x="192" y="166"/>
                    <a:pt x="187" y="170"/>
                  </a:cubicBezTo>
                  <a:cubicBezTo>
                    <a:pt x="190" y="166"/>
                    <a:pt x="193" y="161"/>
                    <a:pt x="194" y="156"/>
                  </a:cubicBezTo>
                  <a:cubicBezTo>
                    <a:pt x="195" y="155"/>
                    <a:pt x="194" y="155"/>
                    <a:pt x="194" y="155"/>
                  </a:cubicBezTo>
                  <a:cubicBezTo>
                    <a:pt x="194" y="155"/>
                    <a:pt x="194" y="155"/>
                    <a:pt x="193" y="155"/>
                  </a:cubicBezTo>
                  <a:cubicBezTo>
                    <a:pt x="192" y="157"/>
                    <a:pt x="190" y="159"/>
                    <a:pt x="188" y="161"/>
                  </a:cubicBezTo>
                  <a:cubicBezTo>
                    <a:pt x="190" y="158"/>
                    <a:pt x="192" y="155"/>
                    <a:pt x="194" y="151"/>
                  </a:cubicBezTo>
                  <a:cubicBezTo>
                    <a:pt x="194" y="151"/>
                    <a:pt x="193" y="150"/>
                    <a:pt x="193" y="150"/>
                  </a:cubicBezTo>
                  <a:cubicBezTo>
                    <a:pt x="193" y="150"/>
                    <a:pt x="193" y="150"/>
                    <a:pt x="193" y="151"/>
                  </a:cubicBezTo>
                  <a:cubicBezTo>
                    <a:pt x="192" y="151"/>
                    <a:pt x="191" y="152"/>
                    <a:pt x="190" y="153"/>
                  </a:cubicBezTo>
                  <a:cubicBezTo>
                    <a:pt x="191" y="152"/>
                    <a:pt x="192" y="150"/>
                    <a:pt x="192" y="149"/>
                  </a:cubicBezTo>
                  <a:cubicBezTo>
                    <a:pt x="192" y="148"/>
                    <a:pt x="192" y="148"/>
                    <a:pt x="191" y="148"/>
                  </a:cubicBezTo>
                  <a:cubicBezTo>
                    <a:pt x="191" y="148"/>
                    <a:pt x="191" y="148"/>
                    <a:pt x="191" y="148"/>
                  </a:cubicBezTo>
                  <a:cubicBezTo>
                    <a:pt x="186" y="153"/>
                    <a:pt x="181" y="159"/>
                    <a:pt x="176" y="164"/>
                  </a:cubicBezTo>
                  <a:cubicBezTo>
                    <a:pt x="173" y="167"/>
                    <a:pt x="170" y="169"/>
                    <a:pt x="168" y="172"/>
                  </a:cubicBezTo>
                  <a:cubicBezTo>
                    <a:pt x="167" y="172"/>
                    <a:pt x="167" y="173"/>
                    <a:pt x="166" y="174"/>
                  </a:cubicBezTo>
                  <a:cubicBezTo>
                    <a:pt x="170" y="169"/>
                    <a:pt x="174" y="163"/>
                    <a:pt x="178" y="158"/>
                  </a:cubicBezTo>
                  <a:cubicBezTo>
                    <a:pt x="182" y="153"/>
                    <a:pt x="187" y="149"/>
                    <a:pt x="190" y="143"/>
                  </a:cubicBezTo>
                  <a:cubicBezTo>
                    <a:pt x="190" y="143"/>
                    <a:pt x="189" y="142"/>
                    <a:pt x="189" y="142"/>
                  </a:cubicBezTo>
                  <a:cubicBezTo>
                    <a:pt x="189" y="142"/>
                    <a:pt x="189" y="142"/>
                    <a:pt x="189" y="142"/>
                  </a:cubicBezTo>
                  <a:cubicBezTo>
                    <a:pt x="181" y="148"/>
                    <a:pt x="174" y="155"/>
                    <a:pt x="167" y="162"/>
                  </a:cubicBezTo>
                  <a:cubicBezTo>
                    <a:pt x="168" y="162"/>
                    <a:pt x="168" y="161"/>
                    <a:pt x="169" y="160"/>
                  </a:cubicBezTo>
                  <a:cubicBezTo>
                    <a:pt x="175" y="152"/>
                    <a:pt x="183" y="145"/>
                    <a:pt x="188" y="135"/>
                  </a:cubicBezTo>
                  <a:cubicBezTo>
                    <a:pt x="188" y="135"/>
                    <a:pt x="188" y="134"/>
                    <a:pt x="187" y="134"/>
                  </a:cubicBezTo>
                  <a:cubicBezTo>
                    <a:pt x="187" y="134"/>
                    <a:pt x="187" y="134"/>
                    <a:pt x="187" y="135"/>
                  </a:cubicBezTo>
                  <a:cubicBezTo>
                    <a:pt x="180" y="140"/>
                    <a:pt x="174" y="147"/>
                    <a:pt x="168" y="153"/>
                  </a:cubicBezTo>
                  <a:cubicBezTo>
                    <a:pt x="161" y="160"/>
                    <a:pt x="154" y="166"/>
                    <a:pt x="147" y="173"/>
                  </a:cubicBezTo>
                  <a:cubicBezTo>
                    <a:pt x="160" y="159"/>
                    <a:pt x="174" y="145"/>
                    <a:pt x="184" y="129"/>
                  </a:cubicBezTo>
                  <a:cubicBezTo>
                    <a:pt x="184" y="129"/>
                    <a:pt x="184" y="128"/>
                    <a:pt x="184" y="128"/>
                  </a:cubicBezTo>
                  <a:cubicBezTo>
                    <a:pt x="183" y="128"/>
                    <a:pt x="183" y="128"/>
                    <a:pt x="183" y="128"/>
                  </a:cubicBezTo>
                  <a:cubicBezTo>
                    <a:pt x="174" y="134"/>
                    <a:pt x="168" y="143"/>
                    <a:pt x="160" y="150"/>
                  </a:cubicBezTo>
                  <a:cubicBezTo>
                    <a:pt x="155" y="154"/>
                    <a:pt x="151" y="158"/>
                    <a:pt x="146" y="162"/>
                  </a:cubicBezTo>
                  <a:moveTo>
                    <a:pt x="23" y="172"/>
                  </a:moveTo>
                  <a:cubicBezTo>
                    <a:pt x="21" y="171"/>
                    <a:pt x="19" y="171"/>
                    <a:pt x="18" y="170"/>
                  </a:cubicBezTo>
                  <a:cubicBezTo>
                    <a:pt x="17" y="169"/>
                    <a:pt x="17" y="169"/>
                    <a:pt x="17" y="169"/>
                  </a:cubicBezTo>
                  <a:cubicBezTo>
                    <a:pt x="38" y="155"/>
                    <a:pt x="56" y="135"/>
                    <a:pt x="78" y="122"/>
                  </a:cubicBezTo>
                  <a:cubicBezTo>
                    <a:pt x="78" y="122"/>
                    <a:pt x="82" y="119"/>
                    <a:pt x="82" y="119"/>
                  </a:cubicBezTo>
                  <a:cubicBezTo>
                    <a:pt x="82" y="119"/>
                    <a:pt x="82" y="119"/>
                    <a:pt x="82" y="119"/>
                  </a:cubicBezTo>
                  <a:cubicBezTo>
                    <a:pt x="80" y="122"/>
                    <a:pt x="77" y="124"/>
                    <a:pt x="74" y="127"/>
                  </a:cubicBezTo>
                  <a:cubicBezTo>
                    <a:pt x="69" y="132"/>
                    <a:pt x="63" y="137"/>
                    <a:pt x="57" y="142"/>
                  </a:cubicBezTo>
                  <a:cubicBezTo>
                    <a:pt x="46" y="152"/>
                    <a:pt x="34" y="161"/>
                    <a:pt x="23" y="172"/>
                  </a:cubicBezTo>
                  <a:cubicBezTo>
                    <a:pt x="23" y="172"/>
                    <a:pt x="23" y="172"/>
                    <a:pt x="23" y="172"/>
                  </a:cubicBezTo>
                  <a:moveTo>
                    <a:pt x="25" y="171"/>
                  </a:moveTo>
                  <a:cubicBezTo>
                    <a:pt x="25" y="171"/>
                    <a:pt x="27" y="170"/>
                    <a:pt x="28" y="169"/>
                  </a:cubicBezTo>
                  <a:cubicBezTo>
                    <a:pt x="30" y="166"/>
                    <a:pt x="33" y="163"/>
                    <a:pt x="36" y="161"/>
                  </a:cubicBezTo>
                  <a:cubicBezTo>
                    <a:pt x="42" y="156"/>
                    <a:pt x="48" y="151"/>
                    <a:pt x="54" y="147"/>
                  </a:cubicBezTo>
                  <a:cubicBezTo>
                    <a:pt x="65" y="138"/>
                    <a:pt x="75" y="128"/>
                    <a:pt x="85" y="118"/>
                  </a:cubicBezTo>
                  <a:cubicBezTo>
                    <a:pt x="85" y="118"/>
                    <a:pt x="85" y="118"/>
                    <a:pt x="85" y="118"/>
                  </a:cubicBezTo>
                  <a:cubicBezTo>
                    <a:pt x="89" y="120"/>
                    <a:pt x="92" y="122"/>
                    <a:pt x="97" y="122"/>
                  </a:cubicBezTo>
                  <a:cubicBezTo>
                    <a:pt x="97" y="122"/>
                    <a:pt x="98" y="122"/>
                    <a:pt x="99" y="121"/>
                  </a:cubicBezTo>
                  <a:cubicBezTo>
                    <a:pt x="92" y="127"/>
                    <a:pt x="84" y="133"/>
                    <a:pt x="77" y="139"/>
                  </a:cubicBezTo>
                  <a:cubicBezTo>
                    <a:pt x="66" y="148"/>
                    <a:pt x="56" y="157"/>
                    <a:pt x="45" y="167"/>
                  </a:cubicBezTo>
                  <a:cubicBezTo>
                    <a:pt x="45" y="167"/>
                    <a:pt x="40" y="172"/>
                    <a:pt x="40" y="172"/>
                  </a:cubicBezTo>
                  <a:cubicBezTo>
                    <a:pt x="40" y="172"/>
                    <a:pt x="40" y="172"/>
                    <a:pt x="40" y="172"/>
                  </a:cubicBezTo>
                  <a:cubicBezTo>
                    <a:pt x="42" y="169"/>
                    <a:pt x="45" y="166"/>
                    <a:pt x="48" y="163"/>
                  </a:cubicBezTo>
                  <a:cubicBezTo>
                    <a:pt x="53" y="158"/>
                    <a:pt x="58" y="153"/>
                    <a:pt x="64" y="148"/>
                  </a:cubicBezTo>
                  <a:cubicBezTo>
                    <a:pt x="69" y="144"/>
                    <a:pt x="73" y="139"/>
                    <a:pt x="77" y="134"/>
                  </a:cubicBezTo>
                  <a:cubicBezTo>
                    <a:pt x="82" y="130"/>
                    <a:pt x="86" y="126"/>
                    <a:pt x="89" y="121"/>
                  </a:cubicBezTo>
                  <a:cubicBezTo>
                    <a:pt x="89" y="121"/>
                    <a:pt x="89" y="120"/>
                    <a:pt x="89" y="120"/>
                  </a:cubicBezTo>
                  <a:cubicBezTo>
                    <a:pt x="89" y="120"/>
                    <a:pt x="89" y="120"/>
                    <a:pt x="88" y="120"/>
                  </a:cubicBezTo>
                  <a:cubicBezTo>
                    <a:pt x="78" y="126"/>
                    <a:pt x="69" y="135"/>
                    <a:pt x="60" y="143"/>
                  </a:cubicBezTo>
                  <a:cubicBezTo>
                    <a:pt x="55" y="147"/>
                    <a:pt x="50" y="150"/>
                    <a:pt x="45" y="154"/>
                  </a:cubicBezTo>
                  <a:cubicBezTo>
                    <a:pt x="39" y="159"/>
                    <a:pt x="34" y="165"/>
                    <a:pt x="28" y="170"/>
                  </a:cubicBezTo>
                  <a:cubicBezTo>
                    <a:pt x="26" y="171"/>
                    <a:pt x="26" y="171"/>
                    <a:pt x="25" y="171"/>
                  </a:cubicBezTo>
                  <a:moveTo>
                    <a:pt x="47" y="174"/>
                  </a:moveTo>
                  <a:cubicBezTo>
                    <a:pt x="47" y="174"/>
                    <a:pt x="48" y="174"/>
                    <a:pt x="48" y="174"/>
                  </a:cubicBezTo>
                  <a:cubicBezTo>
                    <a:pt x="48" y="173"/>
                    <a:pt x="49" y="173"/>
                    <a:pt x="50" y="172"/>
                  </a:cubicBezTo>
                  <a:cubicBezTo>
                    <a:pt x="51" y="172"/>
                    <a:pt x="51" y="172"/>
                    <a:pt x="51" y="172"/>
                  </a:cubicBezTo>
                  <a:cubicBezTo>
                    <a:pt x="62" y="163"/>
                    <a:pt x="72" y="154"/>
                    <a:pt x="83" y="144"/>
                  </a:cubicBezTo>
                  <a:cubicBezTo>
                    <a:pt x="89" y="138"/>
                    <a:pt x="95" y="131"/>
                    <a:pt x="103" y="126"/>
                  </a:cubicBezTo>
                  <a:cubicBezTo>
                    <a:pt x="107" y="122"/>
                    <a:pt x="111" y="119"/>
                    <a:pt x="115" y="115"/>
                  </a:cubicBezTo>
                  <a:cubicBezTo>
                    <a:pt x="115" y="116"/>
                    <a:pt x="114" y="116"/>
                    <a:pt x="113" y="117"/>
                  </a:cubicBezTo>
                  <a:cubicBezTo>
                    <a:pt x="108" y="124"/>
                    <a:pt x="102" y="131"/>
                    <a:pt x="96" y="137"/>
                  </a:cubicBezTo>
                  <a:cubicBezTo>
                    <a:pt x="85" y="150"/>
                    <a:pt x="71" y="161"/>
                    <a:pt x="59" y="174"/>
                  </a:cubicBezTo>
                  <a:cubicBezTo>
                    <a:pt x="59" y="174"/>
                    <a:pt x="59" y="174"/>
                    <a:pt x="59" y="174"/>
                  </a:cubicBezTo>
                  <a:cubicBezTo>
                    <a:pt x="53" y="175"/>
                    <a:pt x="48" y="175"/>
                    <a:pt x="43" y="175"/>
                  </a:cubicBezTo>
                  <a:cubicBezTo>
                    <a:pt x="36" y="175"/>
                    <a:pt x="30" y="175"/>
                    <a:pt x="24" y="173"/>
                  </a:cubicBezTo>
                  <a:cubicBezTo>
                    <a:pt x="35" y="168"/>
                    <a:pt x="43" y="157"/>
                    <a:pt x="52" y="150"/>
                  </a:cubicBezTo>
                  <a:cubicBezTo>
                    <a:pt x="63" y="142"/>
                    <a:pt x="72" y="134"/>
                    <a:pt x="82" y="126"/>
                  </a:cubicBezTo>
                  <a:cubicBezTo>
                    <a:pt x="83" y="125"/>
                    <a:pt x="87" y="123"/>
                    <a:pt x="87" y="122"/>
                  </a:cubicBezTo>
                  <a:cubicBezTo>
                    <a:pt x="85" y="126"/>
                    <a:pt x="82" y="129"/>
                    <a:pt x="79" y="132"/>
                  </a:cubicBezTo>
                  <a:cubicBezTo>
                    <a:pt x="74" y="136"/>
                    <a:pt x="69" y="141"/>
                    <a:pt x="65" y="146"/>
                  </a:cubicBezTo>
                  <a:cubicBezTo>
                    <a:pt x="56" y="155"/>
                    <a:pt x="46" y="163"/>
                    <a:pt x="37" y="173"/>
                  </a:cubicBezTo>
                  <a:cubicBezTo>
                    <a:pt x="37" y="173"/>
                    <a:pt x="37" y="174"/>
                    <a:pt x="38" y="174"/>
                  </a:cubicBezTo>
                  <a:cubicBezTo>
                    <a:pt x="38" y="174"/>
                    <a:pt x="38" y="174"/>
                    <a:pt x="38" y="174"/>
                  </a:cubicBezTo>
                  <a:cubicBezTo>
                    <a:pt x="48" y="167"/>
                    <a:pt x="57" y="158"/>
                    <a:pt x="66" y="150"/>
                  </a:cubicBezTo>
                  <a:cubicBezTo>
                    <a:pt x="78" y="140"/>
                    <a:pt x="90" y="130"/>
                    <a:pt x="102" y="121"/>
                  </a:cubicBezTo>
                  <a:cubicBezTo>
                    <a:pt x="102" y="121"/>
                    <a:pt x="102" y="121"/>
                    <a:pt x="102" y="121"/>
                  </a:cubicBezTo>
                  <a:cubicBezTo>
                    <a:pt x="100" y="123"/>
                    <a:pt x="98" y="125"/>
                    <a:pt x="97" y="127"/>
                  </a:cubicBezTo>
                  <a:cubicBezTo>
                    <a:pt x="91" y="132"/>
                    <a:pt x="86" y="138"/>
                    <a:pt x="80" y="143"/>
                  </a:cubicBezTo>
                  <a:cubicBezTo>
                    <a:pt x="69" y="153"/>
                    <a:pt x="57" y="162"/>
                    <a:pt x="47" y="173"/>
                  </a:cubicBezTo>
                  <a:cubicBezTo>
                    <a:pt x="47" y="173"/>
                    <a:pt x="47" y="174"/>
                    <a:pt x="47" y="174"/>
                  </a:cubicBezTo>
                  <a:moveTo>
                    <a:pt x="112" y="176"/>
                  </a:moveTo>
                  <a:cubicBezTo>
                    <a:pt x="108" y="175"/>
                    <a:pt x="104" y="175"/>
                    <a:pt x="100" y="175"/>
                  </a:cubicBezTo>
                  <a:cubicBezTo>
                    <a:pt x="109" y="168"/>
                    <a:pt x="117" y="159"/>
                    <a:pt x="126" y="151"/>
                  </a:cubicBezTo>
                  <a:cubicBezTo>
                    <a:pt x="137" y="142"/>
                    <a:pt x="147" y="132"/>
                    <a:pt x="157" y="123"/>
                  </a:cubicBezTo>
                  <a:cubicBezTo>
                    <a:pt x="159" y="121"/>
                    <a:pt x="161" y="119"/>
                    <a:pt x="163" y="117"/>
                  </a:cubicBezTo>
                  <a:cubicBezTo>
                    <a:pt x="164" y="116"/>
                    <a:pt x="166" y="115"/>
                    <a:pt x="167" y="113"/>
                  </a:cubicBezTo>
                  <a:cubicBezTo>
                    <a:pt x="166" y="115"/>
                    <a:pt x="165" y="117"/>
                    <a:pt x="163" y="118"/>
                  </a:cubicBezTo>
                  <a:cubicBezTo>
                    <a:pt x="159" y="123"/>
                    <a:pt x="154" y="127"/>
                    <a:pt x="150" y="132"/>
                  </a:cubicBezTo>
                  <a:cubicBezTo>
                    <a:pt x="142" y="141"/>
                    <a:pt x="135" y="150"/>
                    <a:pt x="128" y="158"/>
                  </a:cubicBezTo>
                  <a:cubicBezTo>
                    <a:pt x="122" y="164"/>
                    <a:pt x="117" y="170"/>
                    <a:pt x="112" y="176"/>
                  </a:cubicBezTo>
                  <a:moveTo>
                    <a:pt x="18" y="167"/>
                  </a:moveTo>
                  <a:cubicBezTo>
                    <a:pt x="17" y="167"/>
                    <a:pt x="22" y="163"/>
                    <a:pt x="23" y="162"/>
                  </a:cubicBezTo>
                  <a:cubicBezTo>
                    <a:pt x="25" y="159"/>
                    <a:pt x="28" y="157"/>
                    <a:pt x="30" y="155"/>
                  </a:cubicBezTo>
                  <a:cubicBezTo>
                    <a:pt x="36" y="151"/>
                    <a:pt x="41" y="146"/>
                    <a:pt x="46" y="141"/>
                  </a:cubicBezTo>
                  <a:cubicBezTo>
                    <a:pt x="57" y="131"/>
                    <a:pt x="67" y="120"/>
                    <a:pt x="78" y="110"/>
                  </a:cubicBezTo>
                  <a:cubicBezTo>
                    <a:pt x="80" y="113"/>
                    <a:pt x="82" y="115"/>
                    <a:pt x="84" y="117"/>
                  </a:cubicBezTo>
                  <a:cubicBezTo>
                    <a:pt x="60" y="129"/>
                    <a:pt x="42" y="150"/>
                    <a:pt x="19" y="166"/>
                  </a:cubicBezTo>
                  <a:cubicBezTo>
                    <a:pt x="18" y="167"/>
                    <a:pt x="18" y="167"/>
                    <a:pt x="18" y="167"/>
                  </a:cubicBezTo>
                  <a:moveTo>
                    <a:pt x="93" y="132"/>
                  </a:moveTo>
                  <a:cubicBezTo>
                    <a:pt x="97" y="128"/>
                    <a:pt x="101" y="124"/>
                    <a:pt x="105" y="120"/>
                  </a:cubicBezTo>
                  <a:cubicBezTo>
                    <a:pt x="111" y="117"/>
                    <a:pt x="115" y="111"/>
                    <a:pt x="120" y="108"/>
                  </a:cubicBezTo>
                  <a:cubicBezTo>
                    <a:pt x="118" y="111"/>
                    <a:pt x="115" y="114"/>
                    <a:pt x="112" y="116"/>
                  </a:cubicBezTo>
                  <a:cubicBezTo>
                    <a:pt x="107" y="121"/>
                    <a:pt x="101" y="125"/>
                    <a:pt x="96" y="130"/>
                  </a:cubicBezTo>
                  <a:cubicBezTo>
                    <a:pt x="95" y="131"/>
                    <a:pt x="94" y="131"/>
                    <a:pt x="93" y="132"/>
                  </a:cubicBezTo>
                  <a:moveTo>
                    <a:pt x="60" y="174"/>
                  </a:moveTo>
                  <a:cubicBezTo>
                    <a:pt x="65" y="172"/>
                    <a:pt x="69" y="168"/>
                    <a:pt x="73" y="163"/>
                  </a:cubicBezTo>
                  <a:cubicBezTo>
                    <a:pt x="78" y="158"/>
                    <a:pt x="85" y="153"/>
                    <a:pt x="90" y="148"/>
                  </a:cubicBezTo>
                  <a:cubicBezTo>
                    <a:pt x="103" y="137"/>
                    <a:pt x="114" y="125"/>
                    <a:pt x="125" y="114"/>
                  </a:cubicBezTo>
                  <a:cubicBezTo>
                    <a:pt x="127" y="112"/>
                    <a:pt x="133" y="109"/>
                    <a:pt x="133" y="107"/>
                  </a:cubicBezTo>
                  <a:cubicBezTo>
                    <a:pt x="131" y="112"/>
                    <a:pt x="127" y="115"/>
                    <a:pt x="124" y="119"/>
                  </a:cubicBezTo>
                  <a:cubicBezTo>
                    <a:pt x="118" y="124"/>
                    <a:pt x="114" y="130"/>
                    <a:pt x="110" y="137"/>
                  </a:cubicBezTo>
                  <a:cubicBezTo>
                    <a:pt x="105" y="143"/>
                    <a:pt x="99" y="147"/>
                    <a:pt x="94" y="153"/>
                  </a:cubicBezTo>
                  <a:cubicBezTo>
                    <a:pt x="88" y="160"/>
                    <a:pt x="82" y="167"/>
                    <a:pt x="75" y="173"/>
                  </a:cubicBezTo>
                  <a:cubicBezTo>
                    <a:pt x="74" y="173"/>
                    <a:pt x="75" y="174"/>
                    <a:pt x="75" y="174"/>
                  </a:cubicBezTo>
                  <a:cubicBezTo>
                    <a:pt x="75" y="174"/>
                    <a:pt x="75" y="174"/>
                    <a:pt x="74" y="174"/>
                  </a:cubicBezTo>
                  <a:cubicBezTo>
                    <a:pt x="71" y="174"/>
                    <a:pt x="68" y="174"/>
                    <a:pt x="65" y="174"/>
                  </a:cubicBezTo>
                  <a:cubicBezTo>
                    <a:pt x="64" y="174"/>
                    <a:pt x="62" y="174"/>
                    <a:pt x="60" y="174"/>
                  </a:cubicBezTo>
                  <a:moveTo>
                    <a:pt x="92" y="172"/>
                  </a:moveTo>
                  <a:cubicBezTo>
                    <a:pt x="93" y="172"/>
                    <a:pt x="93" y="171"/>
                    <a:pt x="94" y="169"/>
                  </a:cubicBezTo>
                  <a:cubicBezTo>
                    <a:pt x="103" y="158"/>
                    <a:pt x="114" y="149"/>
                    <a:pt x="125" y="140"/>
                  </a:cubicBezTo>
                  <a:cubicBezTo>
                    <a:pt x="137" y="129"/>
                    <a:pt x="149" y="117"/>
                    <a:pt x="162" y="106"/>
                  </a:cubicBezTo>
                  <a:cubicBezTo>
                    <a:pt x="157" y="110"/>
                    <a:pt x="151" y="117"/>
                    <a:pt x="146" y="123"/>
                  </a:cubicBezTo>
                  <a:cubicBezTo>
                    <a:pt x="141" y="129"/>
                    <a:pt x="136" y="135"/>
                    <a:pt x="130" y="141"/>
                  </a:cubicBezTo>
                  <a:cubicBezTo>
                    <a:pt x="125" y="147"/>
                    <a:pt x="119" y="153"/>
                    <a:pt x="114" y="160"/>
                  </a:cubicBezTo>
                  <a:cubicBezTo>
                    <a:pt x="109" y="165"/>
                    <a:pt x="103" y="169"/>
                    <a:pt x="98" y="174"/>
                  </a:cubicBezTo>
                  <a:cubicBezTo>
                    <a:pt x="98" y="175"/>
                    <a:pt x="98" y="175"/>
                    <a:pt x="98" y="175"/>
                  </a:cubicBezTo>
                  <a:cubicBezTo>
                    <a:pt x="90" y="174"/>
                    <a:pt x="83" y="174"/>
                    <a:pt x="75" y="174"/>
                  </a:cubicBezTo>
                  <a:cubicBezTo>
                    <a:pt x="76" y="174"/>
                    <a:pt x="76" y="174"/>
                    <a:pt x="76" y="174"/>
                  </a:cubicBezTo>
                  <a:cubicBezTo>
                    <a:pt x="81" y="171"/>
                    <a:pt x="85" y="166"/>
                    <a:pt x="90" y="161"/>
                  </a:cubicBezTo>
                  <a:cubicBezTo>
                    <a:pt x="95" y="155"/>
                    <a:pt x="102" y="150"/>
                    <a:pt x="108" y="144"/>
                  </a:cubicBezTo>
                  <a:cubicBezTo>
                    <a:pt x="120" y="133"/>
                    <a:pt x="133" y="122"/>
                    <a:pt x="145" y="110"/>
                  </a:cubicBezTo>
                  <a:cubicBezTo>
                    <a:pt x="141" y="114"/>
                    <a:pt x="136" y="122"/>
                    <a:pt x="132" y="127"/>
                  </a:cubicBezTo>
                  <a:cubicBezTo>
                    <a:pt x="127" y="133"/>
                    <a:pt x="122" y="138"/>
                    <a:pt x="117" y="143"/>
                  </a:cubicBezTo>
                  <a:cubicBezTo>
                    <a:pt x="107" y="152"/>
                    <a:pt x="97" y="162"/>
                    <a:pt x="89" y="173"/>
                  </a:cubicBezTo>
                  <a:cubicBezTo>
                    <a:pt x="89" y="173"/>
                    <a:pt x="89" y="174"/>
                    <a:pt x="90" y="174"/>
                  </a:cubicBezTo>
                  <a:cubicBezTo>
                    <a:pt x="90" y="174"/>
                    <a:pt x="90" y="174"/>
                    <a:pt x="90" y="174"/>
                  </a:cubicBezTo>
                  <a:cubicBezTo>
                    <a:pt x="90" y="173"/>
                    <a:pt x="91" y="172"/>
                    <a:pt x="92" y="172"/>
                  </a:cubicBezTo>
                  <a:cubicBezTo>
                    <a:pt x="92" y="172"/>
                    <a:pt x="92" y="172"/>
                    <a:pt x="92" y="172"/>
                  </a:cubicBezTo>
                  <a:moveTo>
                    <a:pt x="92" y="157"/>
                  </a:moveTo>
                  <a:cubicBezTo>
                    <a:pt x="92" y="157"/>
                    <a:pt x="93" y="156"/>
                    <a:pt x="93" y="156"/>
                  </a:cubicBezTo>
                  <a:cubicBezTo>
                    <a:pt x="98" y="150"/>
                    <a:pt x="104" y="145"/>
                    <a:pt x="109" y="139"/>
                  </a:cubicBezTo>
                  <a:cubicBezTo>
                    <a:pt x="114" y="134"/>
                    <a:pt x="118" y="127"/>
                    <a:pt x="123" y="121"/>
                  </a:cubicBezTo>
                  <a:cubicBezTo>
                    <a:pt x="128" y="116"/>
                    <a:pt x="132" y="112"/>
                    <a:pt x="135" y="106"/>
                  </a:cubicBezTo>
                  <a:cubicBezTo>
                    <a:pt x="136" y="106"/>
                    <a:pt x="136" y="106"/>
                    <a:pt x="136" y="106"/>
                  </a:cubicBezTo>
                  <a:cubicBezTo>
                    <a:pt x="138" y="107"/>
                    <a:pt x="141" y="108"/>
                    <a:pt x="144" y="109"/>
                  </a:cubicBezTo>
                  <a:cubicBezTo>
                    <a:pt x="138" y="114"/>
                    <a:pt x="134" y="120"/>
                    <a:pt x="128" y="124"/>
                  </a:cubicBezTo>
                  <a:cubicBezTo>
                    <a:pt x="121" y="130"/>
                    <a:pt x="115" y="136"/>
                    <a:pt x="109" y="142"/>
                  </a:cubicBezTo>
                  <a:cubicBezTo>
                    <a:pt x="103" y="147"/>
                    <a:pt x="97" y="152"/>
                    <a:pt x="92" y="157"/>
                  </a:cubicBezTo>
                  <a:moveTo>
                    <a:pt x="149" y="110"/>
                  </a:moveTo>
                  <a:cubicBezTo>
                    <a:pt x="150" y="110"/>
                    <a:pt x="152" y="110"/>
                    <a:pt x="153" y="110"/>
                  </a:cubicBezTo>
                  <a:cubicBezTo>
                    <a:pt x="155" y="109"/>
                    <a:pt x="158" y="105"/>
                    <a:pt x="160" y="105"/>
                  </a:cubicBezTo>
                  <a:cubicBezTo>
                    <a:pt x="161" y="105"/>
                    <a:pt x="161" y="105"/>
                    <a:pt x="161" y="105"/>
                  </a:cubicBezTo>
                  <a:cubicBezTo>
                    <a:pt x="149" y="116"/>
                    <a:pt x="138" y="126"/>
                    <a:pt x="126" y="137"/>
                  </a:cubicBezTo>
                  <a:cubicBezTo>
                    <a:pt x="119" y="143"/>
                    <a:pt x="113" y="148"/>
                    <a:pt x="107" y="154"/>
                  </a:cubicBezTo>
                  <a:cubicBezTo>
                    <a:pt x="111" y="149"/>
                    <a:pt x="116" y="145"/>
                    <a:pt x="121" y="140"/>
                  </a:cubicBezTo>
                  <a:cubicBezTo>
                    <a:pt x="130" y="131"/>
                    <a:pt x="139" y="121"/>
                    <a:pt x="146" y="110"/>
                  </a:cubicBezTo>
                  <a:cubicBezTo>
                    <a:pt x="146" y="110"/>
                    <a:pt x="147" y="110"/>
                    <a:pt x="147" y="110"/>
                  </a:cubicBezTo>
                  <a:cubicBezTo>
                    <a:pt x="148" y="110"/>
                    <a:pt x="148" y="110"/>
                    <a:pt x="149" y="110"/>
                  </a:cubicBezTo>
                  <a:moveTo>
                    <a:pt x="11" y="162"/>
                  </a:moveTo>
                  <a:cubicBezTo>
                    <a:pt x="10" y="159"/>
                    <a:pt x="9" y="156"/>
                    <a:pt x="10" y="153"/>
                  </a:cubicBezTo>
                  <a:cubicBezTo>
                    <a:pt x="20" y="147"/>
                    <a:pt x="28" y="139"/>
                    <a:pt x="37" y="131"/>
                  </a:cubicBezTo>
                  <a:cubicBezTo>
                    <a:pt x="43" y="126"/>
                    <a:pt x="50" y="121"/>
                    <a:pt x="56" y="116"/>
                  </a:cubicBezTo>
                  <a:cubicBezTo>
                    <a:pt x="60" y="114"/>
                    <a:pt x="63" y="111"/>
                    <a:pt x="66" y="109"/>
                  </a:cubicBezTo>
                  <a:cubicBezTo>
                    <a:pt x="68" y="108"/>
                    <a:pt x="69" y="107"/>
                    <a:pt x="71" y="105"/>
                  </a:cubicBezTo>
                  <a:cubicBezTo>
                    <a:pt x="71" y="105"/>
                    <a:pt x="71" y="105"/>
                    <a:pt x="71" y="105"/>
                  </a:cubicBezTo>
                  <a:cubicBezTo>
                    <a:pt x="71" y="105"/>
                    <a:pt x="70" y="107"/>
                    <a:pt x="69" y="108"/>
                  </a:cubicBezTo>
                  <a:cubicBezTo>
                    <a:pt x="68" y="109"/>
                    <a:pt x="67" y="111"/>
                    <a:pt x="67" y="111"/>
                  </a:cubicBezTo>
                  <a:cubicBezTo>
                    <a:pt x="67" y="111"/>
                    <a:pt x="67" y="110"/>
                    <a:pt x="67" y="110"/>
                  </a:cubicBezTo>
                  <a:cubicBezTo>
                    <a:pt x="51" y="130"/>
                    <a:pt x="26" y="141"/>
                    <a:pt x="11" y="162"/>
                  </a:cubicBezTo>
                  <a:moveTo>
                    <a:pt x="118" y="157"/>
                  </a:moveTo>
                  <a:cubicBezTo>
                    <a:pt x="118" y="156"/>
                    <a:pt x="118" y="156"/>
                    <a:pt x="118" y="156"/>
                  </a:cubicBezTo>
                  <a:cubicBezTo>
                    <a:pt x="123" y="150"/>
                    <a:pt x="129" y="144"/>
                    <a:pt x="135" y="138"/>
                  </a:cubicBezTo>
                  <a:cubicBezTo>
                    <a:pt x="144" y="127"/>
                    <a:pt x="156" y="117"/>
                    <a:pt x="163" y="105"/>
                  </a:cubicBezTo>
                  <a:cubicBezTo>
                    <a:pt x="164" y="105"/>
                    <a:pt x="164" y="105"/>
                    <a:pt x="164" y="105"/>
                  </a:cubicBezTo>
                  <a:cubicBezTo>
                    <a:pt x="169" y="110"/>
                    <a:pt x="174" y="115"/>
                    <a:pt x="179" y="120"/>
                  </a:cubicBezTo>
                  <a:cubicBezTo>
                    <a:pt x="164" y="131"/>
                    <a:pt x="152" y="147"/>
                    <a:pt x="139" y="161"/>
                  </a:cubicBezTo>
                  <a:cubicBezTo>
                    <a:pt x="141" y="157"/>
                    <a:pt x="143" y="154"/>
                    <a:pt x="146" y="151"/>
                  </a:cubicBezTo>
                  <a:cubicBezTo>
                    <a:pt x="155" y="140"/>
                    <a:pt x="165" y="130"/>
                    <a:pt x="174" y="120"/>
                  </a:cubicBezTo>
                  <a:cubicBezTo>
                    <a:pt x="175" y="119"/>
                    <a:pt x="174" y="118"/>
                    <a:pt x="174" y="118"/>
                  </a:cubicBezTo>
                  <a:cubicBezTo>
                    <a:pt x="174" y="118"/>
                    <a:pt x="174" y="119"/>
                    <a:pt x="174" y="119"/>
                  </a:cubicBezTo>
                  <a:cubicBezTo>
                    <a:pt x="163" y="126"/>
                    <a:pt x="152" y="134"/>
                    <a:pt x="143" y="143"/>
                  </a:cubicBezTo>
                  <a:cubicBezTo>
                    <a:pt x="144" y="142"/>
                    <a:pt x="145" y="141"/>
                    <a:pt x="146" y="139"/>
                  </a:cubicBezTo>
                  <a:cubicBezTo>
                    <a:pt x="153" y="130"/>
                    <a:pt x="164" y="122"/>
                    <a:pt x="169" y="111"/>
                  </a:cubicBezTo>
                  <a:cubicBezTo>
                    <a:pt x="169" y="111"/>
                    <a:pt x="169" y="111"/>
                    <a:pt x="168" y="111"/>
                  </a:cubicBezTo>
                  <a:cubicBezTo>
                    <a:pt x="168" y="111"/>
                    <a:pt x="168" y="111"/>
                    <a:pt x="168" y="111"/>
                  </a:cubicBezTo>
                  <a:cubicBezTo>
                    <a:pt x="157" y="122"/>
                    <a:pt x="145" y="132"/>
                    <a:pt x="134" y="143"/>
                  </a:cubicBezTo>
                  <a:cubicBezTo>
                    <a:pt x="128" y="148"/>
                    <a:pt x="123" y="152"/>
                    <a:pt x="118" y="157"/>
                  </a:cubicBezTo>
                  <a:moveTo>
                    <a:pt x="62" y="172"/>
                  </a:moveTo>
                  <a:cubicBezTo>
                    <a:pt x="65" y="169"/>
                    <a:pt x="69" y="166"/>
                    <a:pt x="72" y="162"/>
                  </a:cubicBezTo>
                  <a:cubicBezTo>
                    <a:pt x="78" y="156"/>
                    <a:pt x="85" y="151"/>
                    <a:pt x="91" y="145"/>
                  </a:cubicBezTo>
                  <a:cubicBezTo>
                    <a:pt x="103" y="133"/>
                    <a:pt x="114" y="119"/>
                    <a:pt x="125" y="106"/>
                  </a:cubicBezTo>
                  <a:cubicBezTo>
                    <a:pt x="126" y="105"/>
                    <a:pt x="128" y="105"/>
                    <a:pt x="130" y="105"/>
                  </a:cubicBezTo>
                  <a:cubicBezTo>
                    <a:pt x="131" y="105"/>
                    <a:pt x="131" y="105"/>
                    <a:pt x="132" y="105"/>
                  </a:cubicBezTo>
                  <a:cubicBezTo>
                    <a:pt x="133" y="105"/>
                    <a:pt x="134" y="105"/>
                    <a:pt x="134" y="105"/>
                  </a:cubicBezTo>
                  <a:cubicBezTo>
                    <a:pt x="122" y="113"/>
                    <a:pt x="112" y="125"/>
                    <a:pt x="102" y="135"/>
                  </a:cubicBezTo>
                  <a:cubicBezTo>
                    <a:pt x="91" y="146"/>
                    <a:pt x="78" y="156"/>
                    <a:pt x="67" y="167"/>
                  </a:cubicBezTo>
                  <a:cubicBezTo>
                    <a:pt x="66" y="169"/>
                    <a:pt x="64" y="170"/>
                    <a:pt x="63" y="172"/>
                  </a:cubicBezTo>
                  <a:cubicBezTo>
                    <a:pt x="62" y="172"/>
                    <a:pt x="62" y="172"/>
                    <a:pt x="62" y="172"/>
                  </a:cubicBezTo>
                  <a:moveTo>
                    <a:pt x="12" y="161"/>
                  </a:moveTo>
                  <a:cubicBezTo>
                    <a:pt x="14" y="160"/>
                    <a:pt x="16" y="157"/>
                    <a:pt x="18" y="155"/>
                  </a:cubicBezTo>
                  <a:cubicBezTo>
                    <a:pt x="35" y="137"/>
                    <a:pt x="58" y="125"/>
                    <a:pt x="73" y="105"/>
                  </a:cubicBezTo>
                  <a:cubicBezTo>
                    <a:pt x="74" y="106"/>
                    <a:pt x="75" y="108"/>
                    <a:pt x="77" y="109"/>
                  </a:cubicBezTo>
                  <a:cubicBezTo>
                    <a:pt x="77" y="109"/>
                    <a:pt x="77" y="109"/>
                    <a:pt x="77" y="109"/>
                  </a:cubicBezTo>
                  <a:cubicBezTo>
                    <a:pt x="76" y="110"/>
                    <a:pt x="76" y="110"/>
                    <a:pt x="75" y="111"/>
                  </a:cubicBezTo>
                  <a:cubicBezTo>
                    <a:pt x="75" y="111"/>
                    <a:pt x="75" y="111"/>
                    <a:pt x="75" y="111"/>
                  </a:cubicBezTo>
                  <a:cubicBezTo>
                    <a:pt x="74" y="111"/>
                    <a:pt x="74" y="111"/>
                    <a:pt x="74" y="112"/>
                  </a:cubicBezTo>
                  <a:cubicBezTo>
                    <a:pt x="62" y="122"/>
                    <a:pt x="50" y="132"/>
                    <a:pt x="38" y="141"/>
                  </a:cubicBezTo>
                  <a:cubicBezTo>
                    <a:pt x="32" y="145"/>
                    <a:pt x="27" y="150"/>
                    <a:pt x="21" y="154"/>
                  </a:cubicBezTo>
                  <a:cubicBezTo>
                    <a:pt x="18" y="156"/>
                    <a:pt x="15" y="159"/>
                    <a:pt x="12" y="161"/>
                  </a:cubicBezTo>
                  <a:moveTo>
                    <a:pt x="10" y="152"/>
                  </a:moveTo>
                  <a:cubicBezTo>
                    <a:pt x="10" y="152"/>
                    <a:pt x="10" y="152"/>
                    <a:pt x="10" y="152"/>
                  </a:cubicBezTo>
                  <a:cubicBezTo>
                    <a:pt x="28" y="133"/>
                    <a:pt x="51" y="120"/>
                    <a:pt x="68" y="101"/>
                  </a:cubicBezTo>
                  <a:cubicBezTo>
                    <a:pt x="69" y="102"/>
                    <a:pt x="70" y="103"/>
                    <a:pt x="71" y="103"/>
                  </a:cubicBezTo>
                  <a:cubicBezTo>
                    <a:pt x="61" y="111"/>
                    <a:pt x="50" y="119"/>
                    <a:pt x="40" y="127"/>
                  </a:cubicBezTo>
                  <a:cubicBezTo>
                    <a:pt x="35" y="131"/>
                    <a:pt x="30" y="136"/>
                    <a:pt x="25" y="141"/>
                  </a:cubicBezTo>
                  <a:cubicBezTo>
                    <a:pt x="21" y="144"/>
                    <a:pt x="13" y="149"/>
                    <a:pt x="10" y="152"/>
                  </a:cubicBezTo>
                  <a:moveTo>
                    <a:pt x="32" y="113"/>
                  </a:moveTo>
                  <a:cubicBezTo>
                    <a:pt x="34" y="111"/>
                    <a:pt x="35" y="109"/>
                    <a:pt x="37" y="106"/>
                  </a:cubicBezTo>
                  <a:cubicBezTo>
                    <a:pt x="38" y="106"/>
                    <a:pt x="38" y="105"/>
                    <a:pt x="39" y="105"/>
                  </a:cubicBezTo>
                  <a:cubicBezTo>
                    <a:pt x="42" y="103"/>
                    <a:pt x="45" y="102"/>
                    <a:pt x="48" y="100"/>
                  </a:cubicBezTo>
                  <a:cubicBezTo>
                    <a:pt x="43" y="105"/>
                    <a:pt x="37" y="109"/>
                    <a:pt x="32" y="113"/>
                  </a:cubicBezTo>
                  <a:moveTo>
                    <a:pt x="11" y="150"/>
                  </a:moveTo>
                  <a:cubicBezTo>
                    <a:pt x="11" y="147"/>
                    <a:pt x="12" y="144"/>
                    <a:pt x="14" y="141"/>
                  </a:cubicBezTo>
                  <a:cubicBezTo>
                    <a:pt x="23" y="133"/>
                    <a:pt x="32" y="125"/>
                    <a:pt x="42" y="117"/>
                  </a:cubicBezTo>
                  <a:cubicBezTo>
                    <a:pt x="47" y="113"/>
                    <a:pt x="52" y="109"/>
                    <a:pt x="58" y="105"/>
                  </a:cubicBezTo>
                  <a:cubicBezTo>
                    <a:pt x="60" y="104"/>
                    <a:pt x="62" y="102"/>
                    <a:pt x="64" y="101"/>
                  </a:cubicBezTo>
                  <a:cubicBezTo>
                    <a:pt x="65" y="101"/>
                    <a:pt x="66" y="100"/>
                    <a:pt x="66" y="100"/>
                  </a:cubicBezTo>
                  <a:cubicBezTo>
                    <a:pt x="67" y="100"/>
                    <a:pt x="67" y="100"/>
                    <a:pt x="67" y="100"/>
                  </a:cubicBezTo>
                  <a:cubicBezTo>
                    <a:pt x="66" y="101"/>
                    <a:pt x="66" y="102"/>
                    <a:pt x="65" y="103"/>
                  </a:cubicBezTo>
                  <a:cubicBezTo>
                    <a:pt x="48" y="120"/>
                    <a:pt x="28" y="133"/>
                    <a:pt x="11" y="150"/>
                  </a:cubicBezTo>
                  <a:moveTo>
                    <a:pt x="18" y="136"/>
                  </a:moveTo>
                  <a:cubicBezTo>
                    <a:pt x="18" y="135"/>
                    <a:pt x="19" y="135"/>
                    <a:pt x="19" y="134"/>
                  </a:cubicBezTo>
                  <a:cubicBezTo>
                    <a:pt x="23" y="129"/>
                    <a:pt x="28" y="125"/>
                    <a:pt x="34" y="121"/>
                  </a:cubicBezTo>
                  <a:cubicBezTo>
                    <a:pt x="44" y="114"/>
                    <a:pt x="54" y="107"/>
                    <a:pt x="62" y="98"/>
                  </a:cubicBezTo>
                  <a:cubicBezTo>
                    <a:pt x="63" y="99"/>
                    <a:pt x="64" y="99"/>
                    <a:pt x="65" y="99"/>
                  </a:cubicBezTo>
                  <a:cubicBezTo>
                    <a:pt x="59" y="103"/>
                    <a:pt x="53" y="107"/>
                    <a:pt x="47" y="112"/>
                  </a:cubicBezTo>
                  <a:cubicBezTo>
                    <a:pt x="37" y="120"/>
                    <a:pt x="27" y="128"/>
                    <a:pt x="18" y="136"/>
                  </a:cubicBezTo>
                  <a:moveTo>
                    <a:pt x="17" y="135"/>
                  </a:moveTo>
                  <a:cubicBezTo>
                    <a:pt x="20" y="130"/>
                    <a:pt x="23" y="125"/>
                    <a:pt x="26" y="121"/>
                  </a:cubicBezTo>
                  <a:cubicBezTo>
                    <a:pt x="31" y="117"/>
                    <a:pt x="37" y="113"/>
                    <a:pt x="42" y="108"/>
                  </a:cubicBezTo>
                  <a:cubicBezTo>
                    <a:pt x="45" y="106"/>
                    <a:pt x="49" y="104"/>
                    <a:pt x="52" y="102"/>
                  </a:cubicBezTo>
                  <a:cubicBezTo>
                    <a:pt x="55" y="100"/>
                    <a:pt x="58" y="99"/>
                    <a:pt x="61" y="98"/>
                  </a:cubicBezTo>
                  <a:cubicBezTo>
                    <a:pt x="61" y="98"/>
                    <a:pt x="61" y="98"/>
                    <a:pt x="61" y="98"/>
                  </a:cubicBezTo>
                  <a:cubicBezTo>
                    <a:pt x="60" y="99"/>
                    <a:pt x="57" y="102"/>
                    <a:pt x="57" y="102"/>
                  </a:cubicBezTo>
                  <a:cubicBezTo>
                    <a:pt x="48" y="110"/>
                    <a:pt x="38" y="117"/>
                    <a:pt x="29" y="123"/>
                  </a:cubicBezTo>
                  <a:cubicBezTo>
                    <a:pt x="24" y="126"/>
                    <a:pt x="20" y="131"/>
                    <a:pt x="17" y="135"/>
                  </a:cubicBezTo>
                  <a:moveTo>
                    <a:pt x="41" y="108"/>
                  </a:moveTo>
                  <a:cubicBezTo>
                    <a:pt x="45" y="105"/>
                    <a:pt x="48" y="102"/>
                    <a:pt x="52" y="99"/>
                  </a:cubicBezTo>
                  <a:cubicBezTo>
                    <a:pt x="54" y="99"/>
                    <a:pt x="55" y="98"/>
                    <a:pt x="57" y="98"/>
                  </a:cubicBezTo>
                  <a:cubicBezTo>
                    <a:pt x="52" y="101"/>
                    <a:pt x="46" y="104"/>
                    <a:pt x="41" y="108"/>
                  </a:cubicBezTo>
                  <a:moveTo>
                    <a:pt x="44" y="97"/>
                  </a:moveTo>
                  <a:cubicBezTo>
                    <a:pt x="51" y="87"/>
                    <a:pt x="59" y="77"/>
                    <a:pt x="66" y="66"/>
                  </a:cubicBezTo>
                  <a:cubicBezTo>
                    <a:pt x="79" y="47"/>
                    <a:pt x="72" y="25"/>
                    <a:pt x="61" y="7"/>
                  </a:cubicBezTo>
                  <a:cubicBezTo>
                    <a:pt x="69" y="5"/>
                    <a:pt x="78" y="5"/>
                    <a:pt x="86" y="5"/>
                  </a:cubicBezTo>
                  <a:cubicBezTo>
                    <a:pt x="89" y="5"/>
                    <a:pt x="93" y="5"/>
                    <a:pt x="97" y="5"/>
                  </a:cubicBezTo>
                  <a:cubicBezTo>
                    <a:pt x="100" y="5"/>
                    <a:pt x="104" y="5"/>
                    <a:pt x="107" y="5"/>
                  </a:cubicBezTo>
                  <a:cubicBezTo>
                    <a:pt x="110" y="5"/>
                    <a:pt x="112" y="5"/>
                    <a:pt x="114" y="5"/>
                  </a:cubicBezTo>
                  <a:cubicBezTo>
                    <a:pt x="105" y="20"/>
                    <a:pt x="101" y="36"/>
                    <a:pt x="110" y="53"/>
                  </a:cubicBezTo>
                  <a:cubicBezTo>
                    <a:pt x="120" y="72"/>
                    <a:pt x="141" y="85"/>
                    <a:pt x="157" y="99"/>
                  </a:cubicBezTo>
                  <a:cubicBezTo>
                    <a:pt x="158" y="100"/>
                    <a:pt x="158" y="100"/>
                    <a:pt x="159" y="101"/>
                  </a:cubicBezTo>
                  <a:cubicBezTo>
                    <a:pt x="157" y="101"/>
                    <a:pt x="156" y="102"/>
                    <a:pt x="154" y="103"/>
                  </a:cubicBezTo>
                  <a:cubicBezTo>
                    <a:pt x="152" y="105"/>
                    <a:pt x="151" y="105"/>
                    <a:pt x="149" y="105"/>
                  </a:cubicBezTo>
                  <a:cubicBezTo>
                    <a:pt x="144" y="105"/>
                    <a:pt x="138" y="101"/>
                    <a:pt x="133" y="100"/>
                  </a:cubicBezTo>
                  <a:cubicBezTo>
                    <a:pt x="132" y="100"/>
                    <a:pt x="131" y="100"/>
                    <a:pt x="129" y="100"/>
                  </a:cubicBezTo>
                  <a:cubicBezTo>
                    <a:pt x="119" y="100"/>
                    <a:pt x="113" y="109"/>
                    <a:pt x="104" y="115"/>
                  </a:cubicBezTo>
                  <a:cubicBezTo>
                    <a:pt x="101" y="116"/>
                    <a:pt x="99" y="117"/>
                    <a:pt x="96" y="117"/>
                  </a:cubicBezTo>
                  <a:cubicBezTo>
                    <a:pt x="86" y="117"/>
                    <a:pt x="80" y="103"/>
                    <a:pt x="72" y="98"/>
                  </a:cubicBezTo>
                  <a:cubicBezTo>
                    <a:pt x="68" y="95"/>
                    <a:pt x="63" y="93"/>
                    <a:pt x="59" y="93"/>
                  </a:cubicBezTo>
                  <a:cubicBezTo>
                    <a:pt x="54" y="93"/>
                    <a:pt x="49" y="95"/>
                    <a:pt x="44" y="97"/>
                  </a:cubicBezTo>
                  <a:moveTo>
                    <a:pt x="86" y="0"/>
                  </a:moveTo>
                  <a:cubicBezTo>
                    <a:pt x="77" y="0"/>
                    <a:pt x="67" y="1"/>
                    <a:pt x="58" y="2"/>
                  </a:cubicBezTo>
                  <a:cubicBezTo>
                    <a:pt x="56" y="3"/>
                    <a:pt x="56" y="4"/>
                    <a:pt x="56" y="6"/>
                  </a:cubicBezTo>
                  <a:cubicBezTo>
                    <a:pt x="56" y="6"/>
                    <a:pt x="56" y="7"/>
                    <a:pt x="56" y="8"/>
                  </a:cubicBezTo>
                  <a:cubicBezTo>
                    <a:pt x="62" y="18"/>
                    <a:pt x="67" y="28"/>
                    <a:pt x="68" y="40"/>
                  </a:cubicBezTo>
                  <a:cubicBezTo>
                    <a:pt x="69" y="54"/>
                    <a:pt x="61" y="65"/>
                    <a:pt x="53" y="76"/>
                  </a:cubicBezTo>
                  <a:cubicBezTo>
                    <a:pt x="41" y="93"/>
                    <a:pt x="28" y="109"/>
                    <a:pt x="17" y="126"/>
                  </a:cubicBezTo>
                  <a:cubicBezTo>
                    <a:pt x="9" y="137"/>
                    <a:pt x="0" y="154"/>
                    <a:pt x="9" y="167"/>
                  </a:cubicBezTo>
                  <a:cubicBezTo>
                    <a:pt x="16" y="179"/>
                    <a:pt x="33" y="180"/>
                    <a:pt x="45" y="180"/>
                  </a:cubicBezTo>
                  <a:cubicBezTo>
                    <a:pt x="45" y="180"/>
                    <a:pt x="45" y="180"/>
                    <a:pt x="45" y="180"/>
                  </a:cubicBezTo>
                  <a:cubicBezTo>
                    <a:pt x="53" y="180"/>
                    <a:pt x="61" y="179"/>
                    <a:pt x="68" y="179"/>
                  </a:cubicBezTo>
                  <a:cubicBezTo>
                    <a:pt x="71" y="179"/>
                    <a:pt x="73" y="178"/>
                    <a:pt x="76" y="178"/>
                  </a:cubicBezTo>
                  <a:cubicBezTo>
                    <a:pt x="86" y="178"/>
                    <a:pt x="97" y="179"/>
                    <a:pt x="107" y="180"/>
                  </a:cubicBezTo>
                  <a:cubicBezTo>
                    <a:pt x="121" y="181"/>
                    <a:pt x="135" y="183"/>
                    <a:pt x="149" y="183"/>
                  </a:cubicBezTo>
                  <a:cubicBezTo>
                    <a:pt x="157" y="183"/>
                    <a:pt x="164" y="182"/>
                    <a:pt x="172" y="181"/>
                  </a:cubicBezTo>
                  <a:cubicBezTo>
                    <a:pt x="187" y="177"/>
                    <a:pt x="202" y="166"/>
                    <a:pt x="199" y="149"/>
                  </a:cubicBezTo>
                  <a:cubicBezTo>
                    <a:pt x="196" y="130"/>
                    <a:pt x="182" y="115"/>
                    <a:pt x="169" y="103"/>
                  </a:cubicBezTo>
                  <a:cubicBezTo>
                    <a:pt x="154" y="89"/>
                    <a:pt x="138" y="78"/>
                    <a:pt x="124" y="63"/>
                  </a:cubicBezTo>
                  <a:cubicBezTo>
                    <a:pt x="116" y="55"/>
                    <a:pt x="110" y="45"/>
                    <a:pt x="109" y="33"/>
                  </a:cubicBezTo>
                  <a:cubicBezTo>
                    <a:pt x="109" y="23"/>
                    <a:pt x="115" y="13"/>
                    <a:pt x="120" y="5"/>
                  </a:cubicBezTo>
                  <a:cubicBezTo>
                    <a:pt x="121" y="3"/>
                    <a:pt x="120" y="2"/>
                    <a:pt x="119" y="2"/>
                  </a:cubicBezTo>
                  <a:cubicBezTo>
                    <a:pt x="119" y="1"/>
                    <a:pt x="118" y="0"/>
                    <a:pt x="117" y="0"/>
                  </a:cubicBezTo>
                  <a:cubicBezTo>
                    <a:pt x="117" y="0"/>
                    <a:pt x="117" y="0"/>
                    <a:pt x="117" y="0"/>
                  </a:cubicBezTo>
                  <a:cubicBezTo>
                    <a:pt x="113" y="0"/>
                    <a:pt x="110" y="0"/>
                    <a:pt x="107" y="0"/>
                  </a:cubicBezTo>
                  <a:cubicBezTo>
                    <a:pt x="103" y="0"/>
                    <a:pt x="100" y="0"/>
                    <a:pt x="96" y="0"/>
                  </a:cubicBezTo>
                  <a:cubicBezTo>
                    <a:pt x="93" y="0"/>
                    <a:pt x="89" y="0"/>
                    <a:pt x="8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6" name="Freeform 46"/>
            <p:cNvSpPr>
              <a:spLocks noEditPoints="1"/>
            </p:cNvSpPr>
            <p:nvPr/>
          </p:nvSpPr>
          <p:spPr bwMode="auto">
            <a:xfrm>
              <a:off x="347230" y="1352255"/>
              <a:ext cx="839788" cy="758825"/>
            </a:xfrm>
            <a:custGeom>
              <a:avLst/>
              <a:gdLst>
                <a:gd name="T0" fmla="*/ 173 w 198"/>
                <a:gd name="T1" fmla="*/ 171 h 179"/>
                <a:gd name="T2" fmla="*/ 177 w 198"/>
                <a:gd name="T3" fmla="*/ 170 h 179"/>
                <a:gd name="T4" fmla="*/ 182 w 198"/>
                <a:gd name="T5" fmla="*/ 158 h 179"/>
                <a:gd name="T6" fmla="*/ 184 w 198"/>
                <a:gd name="T7" fmla="*/ 153 h 179"/>
                <a:gd name="T8" fmla="*/ 77 w 198"/>
                <a:gd name="T9" fmla="*/ 144 h 179"/>
                <a:gd name="T10" fmla="*/ 184 w 198"/>
                <a:gd name="T11" fmla="*/ 142 h 179"/>
                <a:gd name="T12" fmla="*/ 147 w 198"/>
                <a:gd name="T13" fmla="*/ 174 h 179"/>
                <a:gd name="T14" fmla="*/ 178 w 198"/>
                <a:gd name="T15" fmla="*/ 128 h 179"/>
                <a:gd name="T16" fmla="*/ 182 w 198"/>
                <a:gd name="T17" fmla="*/ 134 h 179"/>
                <a:gd name="T18" fmla="*/ 111 w 198"/>
                <a:gd name="T19" fmla="*/ 172 h 179"/>
                <a:gd name="T20" fmla="*/ 137 w 198"/>
                <a:gd name="T21" fmla="*/ 154 h 179"/>
                <a:gd name="T22" fmla="*/ 141 w 198"/>
                <a:gd name="T23" fmla="*/ 161 h 179"/>
                <a:gd name="T24" fmla="*/ 45 w 198"/>
                <a:gd name="T25" fmla="*/ 134 h 179"/>
                <a:gd name="T26" fmla="*/ 177 w 198"/>
                <a:gd name="T27" fmla="*/ 119 h 179"/>
                <a:gd name="T28" fmla="*/ 190 w 198"/>
                <a:gd name="T29" fmla="*/ 148 h 179"/>
                <a:gd name="T30" fmla="*/ 172 w 198"/>
                <a:gd name="T31" fmla="*/ 161 h 179"/>
                <a:gd name="T32" fmla="*/ 164 w 198"/>
                <a:gd name="T33" fmla="*/ 159 h 179"/>
                <a:gd name="T34" fmla="*/ 181 w 198"/>
                <a:gd name="T35" fmla="*/ 126 h 179"/>
                <a:gd name="T36" fmla="*/ 17 w 198"/>
                <a:gd name="T37" fmla="*/ 166 h 179"/>
                <a:gd name="T38" fmla="*/ 23 w 198"/>
                <a:gd name="T39" fmla="*/ 169 h 179"/>
                <a:gd name="T40" fmla="*/ 95 w 198"/>
                <a:gd name="T41" fmla="*/ 119 h 179"/>
                <a:gd name="T42" fmla="*/ 63 w 198"/>
                <a:gd name="T43" fmla="*/ 146 h 179"/>
                <a:gd name="T44" fmla="*/ 27 w 198"/>
                <a:gd name="T45" fmla="*/ 166 h 179"/>
                <a:gd name="T46" fmla="*/ 101 w 198"/>
                <a:gd name="T47" fmla="*/ 123 h 179"/>
                <a:gd name="T48" fmla="*/ 24 w 198"/>
                <a:gd name="T49" fmla="*/ 169 h 179"/>
                <a:gd name="T50" fmla="*/ 37 w 198"/>
                <a:gd name="T51" fmla="*/ 170 h 179"/>
                <a:gd name="T52" fmla="*/ 46 w 198"/>
                <a:gd name="T53" fmla="*/ 169 h 179"/>
                <a:gd name="T54" fmla="*/ 164 w 198"/>
                <a:gd name="T55" fmla="*/ 111 h 179"/>
                <a:gd name="T56" fmla="*/ 30 w 198"/>
                <a:gd name="T57" fmla="*/ 152 h 179"/>
                <a:gd name="T58" fmla="*/ 103 w 198"/>
                <a:gd name="T59" fmla="*/ 117 h 179"/>
                <a:gd name="T60" fmla="*/ 89 w 198"/>
                <a:gd name="T61" fmla="*/ 145 h 179"/>
                <a:gd name="T62" fmla="*/ 74 w 198"/>
                <a:gd name="T63" fmla="*/ 170 h 179"/>
                <a:gd name="T64" fmla="*/ 159 w 198"/>
                <a:gd name="T65" fmla="*/ 104 h 179"/>
                <a:gd name="T66" fmla="*/ 74 w 198"/>
                <a:gd name="T67" fmla="*/ 170 h 179"/>
                <a:gd name="T68" fmla="*/ 88 w 198"/>
                <a:gd name="T69" fmla="*/ 170 h 179"/>
                <a:gd name="T70" fmla="*/ 121 w 198"/>
                <a:gd name="T71" fmla="*/ 119 h 179"/>
                <a:gd name="T72" fmla="*/ 146 w 198"/>
                <a:gd name="T73" fmla="*/ 108 h 179"/>
                <a:gd name="T74" fmla="*/ 143 w 198"/>
                <a:gd name="T75" fmla="*/ 108 h 179"/>
                <a:gd name="T76" fmla="*/ 65 w 198"/>
                <a:gd name="T77" fmla="*/ 107 h 179"/>
                <a:gd name="T78" fmla="*/ 115 w 198"/>
                <a:gd name="T79" fmla="*/ 154 h 179"/>
                <a:gd name="T80" fmla="*/ 143 w 198"/>
                <a:gd name="T81" fmla="*/ 148 h 179"/>
                <a:gd name="T82" fmla="*/ 165 w 198"/>
                <a:gd name="T83" fmla="*/ 108 h 179"/>
                <a:gd name="T84" fmla="*/ 122 w 198"/>
                <a:gd name="T85" fmla="*/ 103 h 179"/>
                <a:gd name="T86" fmla="*/ 61 w 198"/>
                <a:gd name="T87" fmla="*/ 169 h 179"/>
                <a:gd name="T88" fmla="*/ 73 w 198"/>
                <a:gd name="T89" fmla="*/ 109 h 179"/>
                <a:gd name="T90" fmla="*/ 67 w 198"/>
                <a:gd name="T91" fmla="*/ 99 h 179"/>
                <a:gd name="T92" fmla="*/ 38 w 198"/>
                <a:gd name="T93" fmla="*/ 102 h 179"/>
                <a:gd name="T94" fmla="*/ 63 w 198"/>
                <a:gd name="T95" fmla="*/ 99 h 179"/>
                <a:gd name="T96" fmla="*/ 34 w 198"/>
                <a:gd name="T97" fmla="*/ 119 h 179"/>
                <a:gd name="T98" fmla="*/ 41 w 198"/>
                <a:gd name="T99" fmla="*/ 106 h 179"/>
                <a:gd name="T100" fmla="*/ 40 w 198"/>
                <a:gd name="T101" fmla="*/ 106 h 179"/>
                <a:gd name="T102" fmla="*/ 84 w 198"/>
                <a:gd name="T103" fmla="*/ 5 h 179"/>
                <a:gd name="T104" fmla="*/ 151 w 198"/>
                <a:gd name="T105" fmla="*/ 101 h 179"/>
                <a:gd name="T106" fmla="*/ 58 w 198"/>
                <a:gd name="T107" fmla="*/ 92 h 179"/>
                <a:gd name="T108" fmla="*/ 52 w 198"/>
                <a:gd name="T109" fmla="*/ 74 h 179"/>
                <a:gd name="T110" fmla="*/ 105 w 198"/>
                <a:gd name="T111" fmla="*/ 176 h 179"/>
                <a:gd name="T112" fmla="*/ 118 w 198"/>
                <a:gd name="T113" fmla="*/ 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79">
                  <a:moveTo>
                    <a:pt x="167" y="171"/>
                  </a:moveTo>
                  <a:cubicBezTo>
                    <a:pt x="167" y="171"/>
                    <a:pt x="173" y="165"/>
                    <a:pt x="175" y="163"/>
                  </a:cubicBezTo>
                  <a:cubicBezTo>
                    <a:pt x="176" y="162"/>
                    <a:pt x="178" y="160"/>
                    <a:pt x="180" y="158"/>
                  </a:cubicBezTo>
                  <a:cubicBezTo>
                    <a:pt x="177" y="162"/>
                    <a:pt x="174" y="165"/>
                    <a:pt x="170" y="169"/>
                  </a:cubicBezTo>
                  <a:cubicBezTo>
                    <a:pt x="168" y="170"/>
                    <a:pt x="167" y="171"/>
                    <a:pt x="167" y="171"/>
                  </a:cubicBezTo>
                  <a:moveTo>
                    <a:pt x="173" y="171"/>
                  </a:moveTo>
                  <a:cubicBezTo>
                    <a:pt x="173" y="171"/>
                    <a:pt x="173" y="171"/>
                    <a:pt x="173" y="171"/>
                  </a:cubicBezTo>
                  <a:cubicBezTo>
                    <a:pt x="173" y="171"/>
                    <a:pt x="173" y="171"/>
                    <a:pt x="173" y="171"/>
                  </a:cubicBezTo>
                  <a:cubicBezTo>
                    <a:pt x="174" y="170"/>
                    <a:pt x="174" y="170"/>
                    <a:pt x="174" y="170"/>
                  </a:cubicBezTo>
                  <a:cubicBezTo>
                    <a:pt x="178" y="167"/>
                    <a:pt x="181" y="163"/>
                    <a:pt x="185" y="159"/>
                  </a:cubicBezTo>
                  <a:cubicBezTo>
                    <a:pt x="186" y="158"/>
                    <a:pt x="188" y="154"/>
                    <a:pt x="189" y="154"/>
                  </a:cubicBezTo>
                  <a:cubicBezTo>
                    <a:pt x="189" y="154"/>
                    <a:pt x="189" y="155"/>
                    <a:pt x="188" y="158"/>
                  </a:cubicBezTo>
                  <a:cubicBezTo>
                    <a:pt x="186" y="163"/>
                    <a:pt x="182" y="167"/>
                    <a:pt x="177" y="169"/>
                  </a:cubicBezTo>
                  <a:cubicBezTo>
                    <a:pt x="177" y="170"/>
                    <a:pt x="177" y="170"/>
                    <a:pt x="177" y="170"/>
                  </a:cubicBezTo>
                  <a:cubicBezTo>
                    <a:pt x="176" y="170"/>
                    <a:pt x="174" y="171"/>
                    <a:pt x="173" y="171"/>
                  </a:cubicBezTo>
                  <a:moveTo>
                    <a:pt x="167" y="173"/>
                  </a:moveTo>
                  <a:cubicBezTo>
                    <a:pt x="174" y="168"/>
                    <a:pt x="180" y="161"/>
                    <a:pt x="185" y="153"/>
                  </a:cubicBezTo>
                  <a:cubicBezTo>
                    <a:pt x="185" y="153"/>
                    <a:pt x="186" y="152"/>
                    <a:pt x="186" y="152"/>
                  </a:cubicBezTo>
                  <a:cubicBezTo>
                    <a:pt x="187" y="151"/>
                    <a:pt x="187" y="151"/>
                    <a:pt x="188" y="150"/>
                  </a:cubicBezTo>
                  <a:cubicBezTo>
                    <a:pt x="187" y="151"/>
                    <a:pt x="187" y="151"/>
                    <a:pt x="187" y="152"/>
                  </a:cubicBezTo>
                  <a:cubicBezTo>
                    <a:pt x="185" y="154"/>
                    <a:pt x="184" y="156"/>
                    <a:pt x="182" y="158"/>
                  </a:cubicBezTo>
                  <a:cubicBezTo>
                    <a:pt x="179" y="163"/>
                    <a:pt x="175" y="168"/>
                    <a:pt x="170" y="172"/>
                  </a:cubicBezTo>
                  <a:cubicBezTo>
                    <a:pt x="169" y="172"/>
                    <a:pt x="168" y="172"/>
                    <a:pt x="167" y="173"/>
                  </a:cubicBezTo>
                  <a:moveTo>
                    <a:pt x="161" y="173"/>
                  </a:moveTo>
                  <a:cubicBezTo>
                    <a:pt x="169" y="167"/>
                    <a:pt x="176" y="159"/>
                    <a:pt x="183" y="152"/>
                  </a:cubicBezTo>
                  <a:cubicBezTo>
                    <a:pt x="183" y="151"/>
                    <a:pt x="186" y="148"/>
                    <a:pt x="186" y="148"/>
                  </a:cubicBezTo>
                  <a:cubicBezTo>
                    <a:pt x="186" y="148"/>
                    <a:pt x="186" y="148"/>
                    <a:pt x="186" y="149"/>
                  </a:cubicBezTo>
                  <a:cubicBezTo>
                    <a:pt x="185" y="150"/>
                    <a:pt x="184" y="152"/>
                    <a:pt x="184" y="153"/>
                  </a:cubicBezTo>
                  <a:cubicBezTo>
                    <a:pt x="177" y="159"/>
                    <a:pt x="171" y="166"/>
                    <a:pt x="165" y="173"/>
                  </a:cubicBezTo>
                  <a:cubicBezTo>
                    <a:pt x="165" y="173"/>
                    <a:pt x="165" y="173"/>
                    <a:pt x="165" y="173"/>
                  </a:cubicBezTo>
                  <a:cubicBezTo>
                    <a:pt x="163" y="173"/>
                    <a:pt x="162" y="173"/>
                    <a:pt x="161" y="173"/>
                  </a:cubicBezTo>
                  <a:moveTo>
                    <a:pt x="53" y="164"/>
                  </a:moveTo>
                  <a:cubicBezTo>
                    <a:pt x="54" y="164"/>
                    <a:pt x="54" y="163"/>
                    <a:pt x="54" y="163"/>
                  </a:cubicBezTo>
                  <a:cubicBezTo>
                    <a:pt x="60" y="157"/>
                    <a:pt x="66" y="152"/>
                    <a:pt x="73" y="147"/>
                  </a:cubicBezTo>
                  <a:cubicBezTo>
                    <a:pt x="74" y="146"/>
                    <a:pt x="75" y="145"/>
                    <a:pt x="77" y="144"/>
                  </a:cubicBezTo>
                  <a:cubicBezTo>
                    <a:pt x="71" y="149"/>
                    <a:pt x="65" y="154"/>
                    <a:pt x="59" y="159"/>
                  </a:cubicBezTo>
                  <a:cubicBezTo>
                    <a:pt x="57" y="161"/>
                    <a:pt x="55" y="163"/>
                    <a:pt x="53" y="164"/>
                  </a:cubicBezTo>
                  <a:moveTo>
                    <a:pt x="151" y="173"/>
                  </a:moveTo>
                  <a:cubicBezTo>
                    <a:pt x="152" y="173"/>
                    <a:pt x="153" y="173"/>
                    <a:pt x="153" y="172"/>
                  </a:cubicBezTo>
                  <a:cubicBezTo>
                    <a:pt x="155" y="170"/>
                    <a:pt x="157" y="168"/>
                    <a:pt x="159" y="167"/>
                  </a:cubicBezTo>
                  <a:cubicBezTo>
                    <a:pt x="165" y="161"/>
                    <a:pt x="170" y="154"/>
                    <a:pt x="176" y="148"/>
                  </a:cubicBezTo>
                  <a:cubicBezTo>
                    <a:pt x="177" y="148"/>
                    <a:pt x="183" y="142"/>
                    <a:pt x="184" y="142"/>
                  </a:cubicBezTo>
                  <a:cubicBezTo>
                    <a:pt x="184" y="142"/>
                    <a:pt x="184" y="142"/>
                    <a:pt x="183" y="144"/>
                  </a:cubicBezTo>
                  <a:cubicBezTo>
                    <a:pt x="180" y="147"/>
                    <a:pt x="177" y="151"/>
                    <a:pt x="174" y="154"/>
                  </a:cubicBezTo>
                  <a:cubicBezTo>
                    <a:pt x="168" y="160"/>
                    <a:pt x="164" y="167"/>
                    <a:pt x="159" y="174"/>
                  </a:cubicBezTo>
                  <a:cubicBezTo>
                    <a:pt x="156" y="174"/>
                    <a:pt x="153" y="174"/>
                    <a:pt x="150" y="174"/>
                  </a:cubicBezTo>
                  <a:cubicBezTo>
                    <a:pt x="151" y="173"/>
                    <a:pt x="151" y="173"/>
                    <a:pt x="151" y="173"/>
                  </a:cubicBezTo>
                  <a:cubicBezTo>
                    <a:pt x="151" y="173"/>
                    <a:pt x="151" y="173"/>
                    <a:pt x="151" y="173"/>
                  </a:cubicBezTo>
                  <a:moveTo>
                    <a:pt x="147" y="174"/>
                  </a:moveTo>
                  <a:cubicBezTo>
                    <a:pt x="143" y="174"/>
                    <a:pt x="140" y="174"/>
                    <a:pt x="138" y="174"/>
                  </a:cubicBezTo>
                  <a:cubicBezTo>
                    <a:pt x="136" y="174"/>
                    <a:pt x="134" y="174"/>
                    <a:pt x="132" y="174"/>
                  </a:cubicBezTo>
                  <a:cubicBezTo>
                    <a:pt x="132" y="173"/>
                    <a:pt x="132" y="173"/>
                    <a:pt x="132" y="173"/>
                  </a:cubicBezTo>
                  <a:cubicBezTo>
                    <a:pt x="136" y="168"/>
                    <a:pt x="140" y="164"/>
                    <a:pt x="145" y="160"/>
                  </a:cubicBezTo>
                  <a:cubicBezTo>
                    <a:pt x="153" y="152"/>
                    <a:pt x="162" y="145"/>
                    <a:pt x="169" y="137"/>
                  </a:cubicBezTo>
                  <a:cubicBezTo>
                    <a:pt x="171" y="135"/>
                    <a:pt x="173" y="133"/>
                    <a:pt x="175" y="131"/>
                  </a:cubicBezTo>
                  <a:cubicBezTo>
                    <a:pt x="175" y="130"/>
                    <a:pt x="178" y="128"/>
                    <a:pt x="178" y="128"/>
                  </a:cubicBezTo>
                  <a:cubicBezTo>
                    <a:pt x="178" y="128"/>
                    <a:pt x="178" y="128"/>
                    <a:pt x="177" y="130"/>
                  </a:cubicBezTo>
                  <a:cubicBezTo>
                    <a:pt x="173" y="135"/>
                    <a:pt x="169" y="140"/>
                    <a:pt x="165" y="145"/>
                  </a:cubicBezTo>
                  <a:cubicBezTo>
                    <a:pt x="158" y="154"/>
                    <a:pt x="150" y="162"/>
                    <a:pt x="142" y="171"/>
                  </a:cubicBezTo>
                  <a:cubicBezTo>
                    <a:pt x="142" y="171"/>
                    <a:pt x="142" y="172"/>
                    <a:pt x="143" y="172"/>
                  </a:cubicBezTo>
                  <a:cubicBezTo>
                    <a:pt x="143" y="172"/>
                    <a:pt x="143" y="172"/>
                    <a:pt x="143" y="172"/>
                  </a:cubicBezTo>
                  <a:cubicBezTo>
                    <a:pt x="155" y="162"/>
                    <a:pt x="166" y="150"/>
                    <a:pt x="177" y="140"/>
                  </a:cubicBezTo>
                  <a:cubicBezTo>
                    <a:pt x="178" y="138"/>
                    <a:pt x="181" y="136"/>
                    <a:pt x="182" y="134"/>
                  </a:cubicBezTo>
                  <a:cubicBezTo>
                    <a:pt x="180" y="139"/>
                    <a:pt x="176" y="142"/>
                    <a:pt x="173" y="146"/>
                  </a:cubicBezTo>
                  <a:cubicBezTo>
                    <a:pt x="168" y="153"/>
                    <a:pt x="163" y="160"/>
                    <a:pt x="157" y="166"/>
                  </a:cubicBezTo>
                  <a:cubicBezTo>
                    <a:pt x="156" y="167"/>
                    <a:pt x="156" y="168"/>
                    <a:pt x="155" y="168"/>
                  </a:cubicBezTo>
                  <a:cubicBezTo>
                    <a:pt x="153" y="170"/>
                    <a:pt x="151" y="172"/>
                    <a:pt x="148" y="174"/>
                  </a:cubicBezTo>
                  <a:cubicBezTo>
                    <a:pt x="148" y="174"/>
                    <a:pt x="147" y="174"/>
                    <a:pt x="147" y="174"/>
                  </a:cubicBezTo>
                  <a:moveTo>
                    <a:pt x="130" y="174"/>
                  </a:moveTo>
                  <a:cubicBezTo>
                    <a:pt x="124" y="173"/>
                    <a:pt x="118" y="173"/>
                    <a:pt x="111" y="172"/>
                  </a:cubicBezTo>
                  <a:cubicBezTo>
                    <a:pt x="118" y="165"/>
                    <a:pt x="125" y="158"/>
                    <a:pt x="132" y="150"/>
                  </a:cubicBezTo>
                  <a:cubicBezTo>
                    <a:pt x="141" y="141"/>
                    <a:pt x="150" y="132"/>
                    <a:pt x="160" y="125"/>
                  </a:cubicBezTo>
                  <a:cubicBezTo>
                    <a:pt x="162" y="123"/>
                    <a:pt x="164" y="122"/>
                    <a:pt x="167" y="120"/>
                  </a:cubicBezTo>
                  <a:cubicBezTo>
                    <a:pt x="168" y="119"/>
                    <a:pt x="169" y="119"/>
                    <a:pt x="169" y="119"/>
                  </a:cubicBezTo>
                  <a:cubicBezTo>
                    <a:pt x="169" y="119"/>
                    <a:pt x="165" y="122"/>
                    <a:pt x="164" y="123"/>
                  </a:cubicBezTo>
                  <a:cubicBezTo>
                    <a:pt x="159" y="129"/>
                    <a:pt x="153" y="134"/>
                    <a:pt x="148" y="140"/>
                  </a:cubicBezTo>
                  <a:cubicBezTo>
                    <a:pt x="144" y="145"/>
                    <a:pt x="140" y="149"/>
                    <a:pt x="137" y="154"/>
                  </a:cubicBezTo>
                  <a:cubicBezTo>
                    <a:pt x="132" y="161"/>
                    <a:pt x="126" y="165"/>
                    <a:pt x="121" y="171"/>
                  </a:cubicBezTo>
                  <a:cubicBezTo>
                    <a:pt x="121" y="171"/>
                    <a:pt x="121" y="172"/>
                    <a:pt x="121" y="172"/>
                  </a:cubicBezTo>
                  <a:cubicBezTo>
                    <a:pt x="122" y="172"/>
                    <a:pt x="122" y="172"/>
                    <a:pt x="122" y="172"/>
                  </a:cubicBezTo>
                  <a:cubicBezTo>
                    <a:pt x="138" y="161"/>
                    <a:pt x="150" y="144"/>
                    <a:pt x="163" y="130"/>
                  </a:cubicBezTo>
                  <a:cubicBezTo>
                    <a:pt x="167" y="127"/>
                    <a:pt x="171" y="124"/>
                    <a:pt x="174" y="120"/>
                  </a:cubicBezTo>
                  <a:cubicBezTo>
                    <a:pt x="170" y="124"/>
                    <a:pt x="167" y="128"/>
                    <a:pt x="163" y="133"/>
                  </a:cubicBezTo>
                  <a:cubicBezTo>
                    <a:pt x="155" y="142"/>
                    <a:pt x="148" y="152"/>
                    <a:pt x="141" y="161"/>
                  </a:cubicBezTo>
                  <a:cubicBezTo>
                    <a:pt x="139" y="164"/>
                    <a:pt x="137" y="166"/>
                    <a:pt x="135" y="168"/>
                  </a:cubicBezTo>
                  <a:cubicBezTo>
                    <a:pt x="135" y="169"/>
                    <a:pt x="134" y="169"/>
                    <a:pt x="133" y="170"/>
                  </a:cubicBezTo>
                  <a:cubicBezTo>
                    <a:pt x="132" y="171"/>
                    <a:pt x="131" y="171"/>
                    <a:pt x="132" y="172"/>
                  </a:cubicBezTo>
                  <a:cubicBezTo>
                    <a:pt x="131" y="173"/>
                    <a:pt x="131" y="173"/>
                    <a:pt x="130" y="174"/>
                  </a:cubicBezTo>
                  <a:moveTo>
                    <a:pt x="15" y="165"/>
                  </a:moveTo>
                  <a:cubicBezTo>
                    <a:pt x="14" y="163"/>
                    <a:pt x="12" y="162"/>
                    <a:pt x="11" y="160"/>
                  </a:cubicBezTo>
                  <a:cubicBezTo>
                    <a:pt x="22" y="151"/>
                    <a:pt x="34" y="142"/>
                    <a:pt x="45" y="134"/>
                  </a:cubicBezTo>
                  <a:cubicBezTo>
                    <a:pt x="50" y="130"/>
                    <a:pt x="56" y="125"/>
                    <a:pt x="61" y="121"/>
                  </a:cubicBezTo>
                  <a:cubicBezTo>
                    <a:pt x="62" y="120"/>
                    <a:pt x="63" y="119"/>
                    <a:pt x="64" y="119"/>
                  </a:cubicBezTo>
                  <a:cubicBezTo>
                    <a:pt x="57" y="126"/>
                    <a:pt x="50" y="133"/>
                    <a:pt x="42" y="139"/>
                  </a:cubicBezTo>
                  <a:cubicBezTo>
                    <a:pt x="33" y="147"/>
                    <a:pt x="23" y="155"/>
                    <a:pt x="15" y="165"/>
                  </a:cubicBezTo>
                  <a:moveTo>
                    <a:pt x="144" y="159"/>
                  </a:moveTo>
                  <a:cubicBezTo>
                    <a:pt x="155" y="146"/>
                    <a:pt x="165" y="132"/>
                    <a:pt x="177" y="119"/>
                  </a:cubicBezTo>
                  <a:cubicBezTo>
                    <a:pt x="177" y="119"/>
                    <a:pt x="177" y="119"/>
                    <a:pt x="177" y="119"/>
                  </a:cubicBezTo>
                  <a:cubicBezTo>
                    <a:pt x="184" y="128"/>
                    <a:pt x="190" y="138"/>
                    <a:pt x="191" y="148"/>
                  </a:cubicBezTo>
                  <a:cubicBezTo>
                    <a:pt x="192" y="157"/>
                    <a:pt x="188" y="162"/>
                    <a:pt x="183" y="166"/>
                  </a:cubicBezTo>
                  <a:cubicBezTo>
                    <a:pt x="187" y="163"/>
                    <a:pt x="190" y="158"/>
                    <a:pt x="191" y="153"/>
                  </a:cubicBezTo>
                  <a:cubicBezTo>
                    <a:pt x="191" y="152"/>
                    <a:pt x="191" y="152"/>
                    <a:pt x="190" y="152"/>
                  </a:cubicBezTo>
                  <a:cubicBezTo>
                    <a:pt x="190" y="152"/>
                    <a:pt x="190" y="152"/>
                    <a:pt x="190" y="152"/>
                  </a:cubicBezTo>
                  <a:cubicBezTo>
                    <a:pt x="188" y="154"/>
                    <a:pt x="186" y="156"/>
                    <a:pt x="184" y="158"/>
                  </a:cubicBezTo>
                  <a:cubicBezTo>
                    <a:pt x="186" y="155"/>
                    <a:pt x="188" y="152"/>
                    <a:pt x="190" y="148"/>
                  </a:cubicBezTo>
                  <a:cubicBezTo>
                    <a:pt x="190" y="148"/>
                    <a:pt x="190" y="147"/>
                    <a:pt x="189" y="147"/>
                  </a:cubicBezTo>
                  <a:cubicBezTo>
                    <a:pt x="189" y="147"/>
                    <a:pt x="189" y="147"/>
                    <a:pt x="189" y="148"/>
                  </a:cubicBezTo>
                  <a:cubicBezTo>
                    <a:pt x="188" y="148"/>
                    <a:pt x="187" y="149"/>
                    <a:pt x="187" y="150"/>
                  </a:cubicBezTo>
                  <a:cubicBezTo>
                    <a:pt x="187" y="149"/>
                    <a:pt x="188" y="147"/>
                    <a:pt x="188" y="146"/>
                  </a:cubicBezTo>
                  <a:cubicBezTo>
                    <a:pt x="189" y="145"/>
                    <a:pt x="188" y="145"/>
                    <a:pt x="188" y="145"/>
                  </a:cubicBezTo>
                  <a:cubicBezTo>
                    <a:pt x="188" y="145"/>
                    <a:pt x="188" y="145"/>
                    <a:pt x="187" y="145"/>
                  </a:cubicBezTo>
                  <a:cubicBezTo>
                    <a:pt x="182" y="150"/>
                    <a:pt x="177" y="155"/>
                    <a:pt x="172" y="161"/>
                  </a:cubicBezTo>
                  <a:cubicBezTo>
                    <a:pt x="170" y="163"/>
                    <a:pt x="167" y="166"/>
                    <a:pt x="165" y="169"/>
                  </a:cubicBezTo>
                  <a:cubicBezTo>
                    <a:pt x="164" y="169"/>
                    <a:pt x="163" y="170"/>
                    <a:pt x="163" y="171"/>
                  </a:cubicBezTo>
                  <a:cubicBezTo>
                    <a:pt x="167" y="165"/>
                    <a:pt x="170" y="160"/>
                    <a:pt x="175" y="155"/>
                  </a:cubicBezTo>
                  <a:cubicBezTo>
                    <a:pt x="179" y="150"/>
                    <a:pt x="183" y="146"/>
                    <a:pt x="186" y="140"/>
                  </a:cubicBezTo>
                  <a:cubicBezTo>
                    <a:pt x="186" y="140"/>
                    <a:pt x="186" y="140"/>
                    <a:pt x="186" y="140"/>
                  </a:cubicBezTo>
                  <a:cubicBezTo>
                    <a:pt x="185" y="140"/>
                    <a:pt x="185" y="140"/>
                    <a:pt x="185" y="140"/>
                  </a:cubicBezTo>
                  <a:cubicBezTo>
                    <a:pt x="177" y="145"/>
                    <a:pt x="171" y="152"/>
                    <a:pt x="164" y="159"/>
                  </a:cubicBezTo>
                  <a:cubicBezTo>
                    <a:pt x="165" y="158"/>
                    <a:pt x="165" y="158"/>
                    <a:pt x="166" y="157"/>
                  </a:cubicBezTo>
                  <a:cubicBezTo>
                    <a:pt x="172" y="149"/>
                    <a:pt x="179" y="142"/>
                    <a:pt x="184" y="133"/>
                  </a:cubicBezTo>
                  <a:cubicBezTo>
                    <a:pt x="185" y="132"/>
                    <a:pt x="184" y="132"/>
                    <a:pt x="184" y="132"/>
                  </a:cubicBezTo>
                  <a:cubicBezTo>
                    <a:pt x="184" y="132"/>
                    <a:pt x="184" y="132"/>
                    <a:pt x="184" y="132"/>
                  </a:cubicBezTo>
                  <a:cubicBezTo>
                    <a:pt x="177" y="138"/>
                    <a:pt x="171" y="144"/>
                    <a:pt x="165" y="150"/>
                  </a:cubicBezTo>
                  <a:cubicBezTo>
                    <a:pt x="158" y="157"/>
                    <a:pt x="151" y="163"/>
                    <a:pt x="145" y="170"/>
                  </a:cubicBezTo>
                  <a:cubicBezTo>
                    <a:pt x="157" y="156"/>
                    <a:pt x="170" y="142"/>
                    <a:pt x="181" y="126"/>
                  </a:cubicBezTo>
                  <a:cubicBezTo>
                    <a:pt x="181" y="126"/>
                    <a:pt x="180" y="125"/>
                    <a:pt x="180" y="125"/>
                  </a:cubicBezTo>
                  <a:cubicBezTo>
                    <a:pt x="180" y="125"/>
                    <a:pt x="180" y="126"/>
                    <a:pt x="180" y="126"/>
                  </a:cubicBezTo>
                  <a:cubicBezTo>
                    <a:pt x="171" y="131"/>
                    <a:pt x="164" y="140"/>
                    <a:pt x="157" y="147"/>
                  </a:cubicBezTo>
                  <a:cubicBezTo>
                    <a:pt x="152" y="151"/>
                    <a:pt x="148" y="155"/>
                    <a:pt x="144" y="159"/>
                  </a:cubicBezTo>
                  <a:moveTo>
                    <a:pt x="23" y="169"/>
                  </a:moveTo>
                  <a:cubicBezTo>
                    <a:pt x="21" y="168"/>
                    <a:pt x="19" y="167"/>
                    <a:pt x="18" y="166"/>
                  </a:cubicBezTo>
                  <a:cubicBezTo>
                    <a:pt x="17" y="166"/>
                    <a:pt x="17" y="166"/>
                    <a:pt x="17" y="166"/>
                  </a:cubicBezTo>
                  <a:cubicBezTo>
                    <a:pt x="38" y="152"/>
                    <a:pt x="55" y="132"/>
                    <a:pt x="77" y="119"/>
                  </a:cubicBezTo>
                  <a:cubicBezTo>
                    <a:pt x="77" y="119"/>
                    <a:pt x="81" y="117"/>
                    <a:pt x="81" y="117"/>
                  </a:cubicBezTo>
                  <a:cubicBezTo>
                    <a:pt x="81" y="117"/>
                    <a:pt x="81" y="117"/>
                    <a:pt x="81" y="117"/>
                  </a:cubicBezTo>
                  <a:cubicBezTo>
                    <a:pt x="78" y="119"/>
                    <a:pt x="75" y="122"/>
                    <a:pt x="73" y="124"/>
                  </a:cubicBezTo>
                  <a:cubicBezTo>
                    <a:pt x="67" y="130"/>
                    <a:pt x="62" y="135"/>
                    <a:pt x="56" y="139"/>
                  </a:cubicBezTo>
                  <a:cubicBezTo>
                    <a:pt x="45" y="149"/>
                    <a:pt x="33" y="158"/>
                    <a:pt x="23" y="169"/>
                  </a:cubicBezTo>
                  <a:cubicBezTo>
                    <a:pt x="23" y="169"/>
                    <a:pt x="23" y="169"/>
                    <a:pt x="23" y="169"/>
                  </a:cubicBezTo>
                  <a:moveTo>
                    <a:pt x="25" y="168"/>
                  </a:moveTo>
                  <a:cubicBezTo>
                    <a:pt x="25" y="168"/>
                    <a:pt x="27" y="166"/>
                    <a:pt x="27" y="166"/>
                  </a:cubicBezTo>
                  <a:cubicBezTo>
                    <a:pt x="30" y="163"/>
                    <a:pt x="33" y="160"/>
                    <a:pt x="35" y="158"/>
                  </a:cubicBezTo>
                  <a:cubicBezTo>
                    <a:pt x="41" y="153"/>
                    <a:pt x="47" y="148"/>
                    <a:pt x="53" y="144"/>
                  </a:cubicBezTo>
                  <a:cubicBezTo>
                    <a:pt x="64" y="135"/>
                    <a:pt x="74" y="125"/>
                    <a:pt x="84" y="116"/>
                  </a:cubicBezTo>
                  <a:cubicBezTo>
                    <a:pt x="84" y="115"/>
                    <a:pt x="84" y="115"/>
                    <a:pt x="84" y="115"/>
                  </a:cubicBezTo>
                  <a:cubicBezTo>
                    <a:pt x="87" y="118"/>
                    <a:pt x="91" y="119"/>
                    <a:pt x="95" y="119"/>
                  </a:cubicBezTo>
                  <a:cubicBezTo>
                    <a:pt x="96" y="119"/>
                    <a:pt x="97" y="119"/>
                    <a:pt x="97" y="119"/>
                  </a:cubicBezTo>
                  <a:cubicBezTo>
                    <a:pt x="90" y="125"/>
                    <a:pt x="82" y="130"/>
                    <a:pt x="75" y="136"/>
                  </a:cubicBezTo>
                  <a:cubicBezTo>
                    <a:pt x="65" y="145"/>
                    <a:pt x="55" y="154"/>
                    <a:pt x="45" y="164"/>
                  </a:cubicBezTo>
                  <a:cubicBezTo>
                    <a:pt x="44" y="164"/>
                    <a:pt x="39" y="168"/>
                    <a:pt x="39" y="168"/>
                  </a:cubicBezTo>
                  <a:cubicBezTo>
                    <a:pt x="39" y="168"/>
                    <a:pt x="39" y="168"/>
                    <a:pt x="39" y="168"/>
                  </a:cubicBezTo>
                  <a:cubicBezTo>
                    <a:pt x="42" y="165"/>
                    <a:pt x="44" y="163"/>
                    <a:pt x="47" y="160"/>
                  </a:cubicBezTo>
                  <a:cubicBezTo>
                    <a:pt x="52" y="155"/>
                    <a:pt x="57" y="150"/>
                    <a:pt x="63" y="146"/>
                  </a:cubicBezTo>
                  <a:cubicBezTo>
                    <a:pt x="67" y="141"/>
                    <a:pt x="71" y="136"/>
                    <a:pt x="76" y="132"/>
                  </a:cubicBezTo>
                  <a:cubicBezTo>
                    <a:pt x="80" y="128"/>
                    <a:pt x="85" y="124"/>
                    <a:pt x="88" y="119"/>
                  </a:cubicBezTo>
                  <a:cubicBezTo>
                    <a:pt x="88" y="118"/>
                    <a:pt x="88" y="118"/>
                    <a:pt x="87" y="118"/>
                  </a:cubicBezTo>
                  <a:cubicBezTo>
                    <a:pt x="87" y="118"/>
                    <a:pt x="87" y="118"/>
                    <a:pt x="87" y="118"/>
                  </a:cubicBezTo>
                  <a:cubicBezTo>
                    <a:pt x="77" y="124"/>
                    <a:pt x="68" y="132"/>
                    <a:pt x="59" y="140"/>
                  </a:cubicBezTo>
                  <a:cubicBezTo>
                    <a:pt x="54" y="144"/>
                    <a:pt x="49" y="147"/>
                    <a:pt x="44" y="151"/>
                  </a:cubicBezTo>
                  <a:cubicBezTo>
                    <a:pt x="38" y="156"/>
                    <a:pt x="33" y="162"/>
                    <a:pt x="27" y="166"/>
                  </a:cubicBezTo>
                  <a:cubicBezTo>
                    <a:pt x="26" y="167"/>
                    <a:pt x="25" y="168"/>
                    <a:pt x="25" y="168"/>
                  </a:cubicBezTo>
                  <a:moveTo>
                    <a:pt x="46" y="170"/>
                  </a:moveTo>
                  <a:cubicBezTo>
                    <a:pt x="47" y="170"/>
                    <a:pt x="47" y="170"/>
                    <a:pt x="47" y="170"/>
                  </a:cubicBezTo>
                  <a:cubicBezTo>
                    <a:pt x="48" y="170"/>
                    <a:pt x="48" y="169"/>
                    <a:pt x="49" y="169"/>
                  </a:cubicBezTo>
                  <a:cubicBezTo>
                    <a:pt x="50" y="168"/>
                    <a:pt x="50" y="168"/>
                    <a:pt x="50" y="168"/>
                  </a:cubicBezTo>
                  <a:cubicBezTo>
                    <a:pt x="61" y="160"/>
                    <a:pt x="71" y="151"/>
                    <a:pt x="81" y="142"/>
                  </a:cubicBezTo>
                  <a:cubicBezTo>
                    <a:pt x="88" y="135"/>
                    <a:pt x="94" y="129"/>
                    <a:pt x="101" y="123"/>
                  </a:cubicBezTo>
                  <a:cubicBezTo>
                    <a:pt x="105" y="120"/>
                    <a:pt x="109" y="116"/>
                    <a:pt x="113" y="112"/>
                  </a:cubicBezTo>
                  <a:cubicBezTo>
                    <a:pt x="113" y="113"/>
                    <a:pt x="112" y="114"/>
                    <a:pt x="111" y="115"/>
                  </a:cubicBezTo>
                  <a:cubicBezTo>
                    <a:pt x="106" y="122"/>
                    <a:pt x="100" y="128"/>
                    <a:pt x="94" y="135"/>
                  </a:cubicBezTo>
                  <a:cubicBezTo>
                    <a:pt x="83" y="147"/>
                    <a:pt x="69" y="158"/>
                    <a:pt x="58" y="170"/>
                  </a:cubicBezTo>
                  <a:cubicBezTo>
                    <a:pt x="58" y="171"/>
                    <a:pt x="58" y="171"/>
                    <a:pt x="58" y="171"/>
                  </a:cubicBezTo>
                  <a:cubicBezTo>
                    <a:pt x="53" y="171"/>
                    <a:pt x="47" y="172"/>
                    <a:pt x="42" y="172"/>
                  </a:cubicBezTo>
                  <a:cubicBezTo>
                    <a:pt x="36" y="172"/>
                    <a:pt x="30" y="171"/>
                    <a:pt x="24" y="169"/>
                  </a:cubicBezTo>
                  <a:cubicBezTo>
                    <a:pt x="35" y="164"/>
                    <a:pt x="42" y="154"/>
                    <a:pt x="51" y="147"/>
                  </a:cubicBezTo>
                  <a:cubicBezTo>
                    <a:pt x="62" y="140"/>
                    <a:pt x="71" y="131"/>
                    <a:pt x="81" y="123"/>
                  </a:cubicBezTo>
                  <a:cubicBezTo>
                    <a:pt x="81" y="123"/>
                    <a:pt x="85" y="121"/>
                    <a:pt x="86" y="120"/>
                  </a:cubicBezTo>
                  <a:cubicBezTo>
                    <a:pt x="84" y="124"/>
                    <a:pt x="80" y="126"/>
                    <a:pt x="77" y="129"/>
                  </a:cubicBezTo>
                  <a:cubicBezTo>
                    <a:pt x="72" y="134"/>
                    <a:pt x="68" y="138"/>
                    <a:pt x="64" y="143"/>
                  </a:cubicBezTo>
                  <a:cubicBezTo>
                    <a:pt x="55" y="152"/>
                    <a:pt x="45" y="160"/>
                    <a:pt x="37" y="169"/>
                  </a:cubicBezTo>
                  <a:cubicBezTo>
                    <a:pt x="36" y="170"/>
                    <a:pt x="37" y="170"/>
                    <a:pt x="37" y="170"/>
                  </a:cubicBezTo>
                  <a:cubicBezTo>
                    <a:pt x="37" y="170"/>
                    <a:pt x="37" y="170"/>
                    <a:pt x="37" y="170"/>
                  </a:cubicBezTo>
                  <a:cubicBezTo>
                    <a:pt x="48" y="164"/>
                    <a:pt x="56" y="155"/>
                    <a:pt x="65" y="147"/>
                  </a:cubicBezTo>
                  <a:cubicBezTo>
                    <a:pt x="76" y="137"/>
                    <a:pt x="88" y="128"/>
                    <a:pt x="100" y="118"/>
                  </a:cubicBezTo>
                  <a:cubicBezTo>
                    <a:pt x="100" y="118"/>
                    <a:pt x="100" y="118"/>
                    <a:pt x="100" y="118"/>
                  </a:cubicBezTo>
                  <a:cubicBezTo>
                    <a:pt x="98" y="120"/>
                    <a:pt x="97" y="122"/>
                    <a:pt x="95" y="124"/>
                  </a:cubicBezTo>
                  <a:cubicBezTo>
                    <a:pt x="89" y="129"/>
                    <a:pt x="84" y="135"/>
                    <a:pt x="78" y="140"/>
                  </a:cubicBezTo>
                  <a:cubicBezTo>
                    <a:pt x="68" y="150"/>
                    <a:pt x="56" y="159"/>
                    <a:pt x="46" y="169"/>
                  </a:cubicBezTo>
                  <a:cubicBezTo>
                    <a:pt x="46" y="170"/>
                    <a:pt x="46" y="170"/>
                    <a:pt x="46" y="170"/>
                  </a:cubicBezTo>
                  <a:moveTo>
                    <a:pt x="110" y="172"/>
                  </a:moveTo>
                  <a:cubicBezTo>
                    <a:pt x="106" y="172"/>
                    <a:pt x="102" y="172"/>
                    <a:pt x="98" y="171"/>
                  </a:cubicBezTo>
                  <a:cubicBezTo>
                    <a:pt x="107" y="165"/>
                    <a:pt x="115" y="155"/>
                    <a:pt x="124" y="148"/>
                  </a:cubicBezTo>
                  <a:cubicBezTo>
                    <a:pt x="134" y="139"/>
                    <a:pt x="144" y="129"/>
                    <a:pt x="154" y="120"/>
                  </a:cubicBezTo>
                  <a:cubicBezTo>
                    <a:pt x="156" y="118"/>
                    <a:pt x="158" y="117"/>
                    <a:pt x="160" y="115"/>
                  </a:cubicBezTo>
                  <a:cubicBezTo>
                    <a:pt x="161" y="114"/>
                    <a:pt x="162" y="112"/>
                    <a:pt x="164" y="111"/>
                  </a:cubicBezTo>
                  <a:cubicBezTo>
                    <a:pt x="163" y="113"/>
                    <a:pt x="161" y="114"/>
                    <a:pt x="160" y="116"/>
                  </a:cubicBezTo>
                  <a:cubicBezTo>
                    <a:pt x="156" y="121"/>
                    <a:pt x="151" y="125"/>
                    <a:pt x="147" y="130"/>
                  </a:cubicBezTo>
                  <a:cubicBezTo>
                    <a:pt x="140" y="138"/>
                    <a:pt x="133" y="147"/>
                    <a:pt x="125" y="155"/>
                  </a:cubicBezTo>
                  <a:cubicBezTo>
                    <a:pt x="120" y="161"/>
                    <a:pt x="115" y="166"/>
                    <a:pt x="110" y="172"/>
                  </a:cubicBezTo>
                  <a:moveTo>
                    <a:pt x="17" y="164"/>
                  </a:moveTo>
                  <a:cubicBezTo>
                    <a:pt x="17" y="164"/>
                    <a:pt x="21" y="159"/>
                    <a:pt x="22" y="159"/>
                  </a:cubicBezTo>
                  <a:cubicBezTo>
                    <a:pt x="24" y="156"/>
                    <a:pt x="27" y="154"/>
                    <a:pt x="30" y="152"/>
                  </a:cubicBezTo>
                  <a:cubicBezTo>
                    <a:pt x="35" y="148"/>
                    <a:pt x="40" y="143"/>
                    <a:pt x="45" y="138"/>
                  </a:cubicBezTo>
                  <a:cubicBezTo>
                    <a:pt x="56" y="129"/>
                    <a:pt x="66" y="118"/>
                    <a:pt x="76" y="108"/>
                  </a:cubicBezTo>
                  <a:cubicBezTo>
                    <a:pt x="78" y="111"/>
                    <a:pt x="81" y="113"/>
                    <a:pt x="83" y="115"/>
                  </a:cubicBezTo>
                  <a:cubicBezTo>
                    <a:pt x="59" y="127"/>
                    <a:pt x="41" y="147"/>
                    <a:pt x="19" y="163"/>
                  </a:cubicBezTo>
                  <a:cubicBezTo>
                    <a:pt x="18" y="163"/>
                    <a:pt x="17" y="164"/>
                    <a:pt x="17" y="164"/>
                  </a:cubicBezTo>
                  <a:moveTo>
                    <a:pt x="91" y="130"/>
                  </a:moveTo>
                  <a:cubicBezTo>
                    <a:pt x="95" y="126"/>
                    <a:pt x="99" y="121"/>
                    <a:pt x="103" y="117"/>
                  </a:cubicBezTo>
                  <a:cubicBezTo>
                    <a:pt x="109" y="115"/>
                    <a:pt x="113" y="109"/>
                    <a:pt x="118" y="106"/>
                  </a:cubicBezTo>
                  <a:cubicBezTo>
                    <a:pt x="115" y="109"/>
                    <a:pt x="113" y="111"/>
                    <a:pt x="110" y="114"/>
                  </a:cubicBezTo>
                  <a:cubicBezTo>
                    <a:pt x="105" y="119"/>
                    <a:pt x="99" y="123"/>
                    <a:pt x="94" y="127"/>
                  </a:cubicBezTo>
                  <a:cubicBezTo>
                    <a:pt x="93" y="128"/>
                    <a:pt x="92" y="129"/>
                    <a:pt x="91" y="130"/>
                  </a:cubicBezTo>
                  <a:moveTo>
                    <a:pt x="59" y="171"/>
                  </a:moveTo>
                  <a:cubicBezTo>
                    <a:pt x="64" y="168"/>
                    <a:pt x="68" y="164"/>
                    <a:pt x="71" y="160"/>
                  </a:cubicBezTo>
                  <a:cubicBezTo>
                    <a:pt x="77" y="155"/>
                    <a:pt x="83" y="150"/>
                    <a:pt x="89" y="145"/>
                  </a:cubicBezTo>
                  <a:cubicBezTo>
                    <a:pt x="101" y="134"/>
                    <a:pt x="112" y="123"/>
                    <a:pt x="123" y="112"/>
                  </a:cubicBezTo>
                  <a:cubicBezTo>
                    <a:pt x="125" y="110"/>
                    <a:pt x="130" y="107"/>
                    <a:pt x="131" y="105"/>
                  </a:cubicBezTo>
                  <a:cubicBezTo>
                    <a:pt x="129" y="109"/>
                    <a:pt x="125" y="113"/>
                    <a:pt x="122" y="116"/>
                  </a:cubicBezTo>
                  <a:cubicBezTo>
                    <a:pt x="116" y="122"/>
                    <a:pt x="112" y="128"/>
                    <a:pt x="108" y="134"/>
                  </a:cubicBezTo>
                  <a:cubicBezTo>
                    <a:pt x="103" y="140"/>
                    <a:pt x="97" y="145"/>
                    <a:pt x="92" y="150"/>
                  </a:cubicBezTo>
                  <a:cubicBezTo>
                    <a:pt x="86" y="157"/>
                    <a:pt x="81" y="164"/>
                    <a:pt x="74" y="169"/>
                  </a:cubicBezTo>
                  <a:cubicBezTo>
                    <a:pt x="73" y="170"/>
                    <a:pt x="73" y="170"/>
                    <a:pt x="74" y="170"/>
                  </a:cubicBezTo>
                  <a:cubicBezTo>
                    <a:pt x="73" y="170"/>
                    <a:pt x="73" y="170"/>
                    <a:pt x="73" y="170"/>
                  </a:cubicBezTo>
                  <a:cubicBezTo>
                    <a:pt x="70" y="170"/>
                    <a:pt x="67" y="170"/>
                    <a:pt x="64" y="171"/>
                  </a:cubicBezTo>
                  <a:cubicBezTo>
                    <a:pt x="62" y="171"/>
                    <a:pt x="61" y="171"/>
                    <a:pt x="59" y="171"/>
                  </a:cubicBezTo>
                  <a:moveTo>
                    <a:pt x="90" y="168"/>
                  </a:moveTo>
                  <a:cubicBezTo>
                    <a:pt x="91" y="168"/>
                    <a:pt x="91" y="168"/>
                    <a:pt x="92" y="166"/>
                  </a:cubicBezTo>
                  <a:cubicBezTo>
                    <a:pt x="101" y="155"/>
                    <a:pt x="112" y="146"/>
                    <a:pt x="122" y="137"/>
                  </a:cubicBezTo>
                  <a:cubicBezTo>
                    <a:pt x="135" y="126"/>
                    <a:pt x="146" y="114"/>
                    <a:pt x="159" y="104"/>
                  </a:cubicBezTo>
                  <a:cubicBezTo>
                    <a:pt x="154" y="108"/>
                    <a:pt x="148" y="115"/>
                    <a:pt x="144" y="120"/>
                  </a:cubicBezTo>
                  <a:cubicBezTo>
                    <a:pt x="138" y="126"/>
                    <a:pt x="133" y="132"/>
                    <a:pt x="128" y="138"/>
                  </a:cubicBezTo>
                  <a:cubicBezTo>
                    <a:pt x="122" y="144"/>
                    <a:pt x="117" y="150"/>
                    <a:pt x="112" y="156"/>
                  </a:cubicBezTo>
                  <a:cubicBezTo>
                    <a:pt x="107" y="162"/>
                    <a:pt x="101" y="166"/>
                    <a:pt x="96" y="171"/>
                  </a:cubicBezTo>
                  <a:cubicBezTo>
                    <a:pt x="96" y="171"/>
                    <a:pt x="96" y="171"/>
                    <a:pt x="96" y="171"/>
                  </a:cubicBezTo>
                  <a:cubicBezTo>
                    <a:pt x="89" y="171"/>
                    <a:pt x="81" y="170"/>
                    <a:pt x="74" y="170"/>
                  </a:cubicBezTo>
                  <a:cubicBezTo>
                    <a:pt x="74" y="170"/>
                    <a:pt x="74" y="170"/>
                    <a:pt x="74" y="170"/>
                  </a:cubicBezTo>
                  <a:cubicBezTo>
                    <a:pt x="80" y="167"/>
                    <a:pt x="84" y="163"/>
                    <a:pt x="88" y="158"/>
                  </a:cubicBezTo>
                  <a:cubicBezTo>
                    <a:pt x="94" y="152"/>
                    <a:pt x="100" y="147"/>
                    <a:pt x="106" y="141"/>
                  </a:cubicBezTo>
                  <a:cubicBezTo>
                    <a:pt x="118" y="130"/>
                    <a:pt x="130" y="120"/>
                    <a:pt x="142" y="108"/>
                  </a:cubicBezTo>
                  <a:cubicBezTo>
                    <a:pt x="138" y="112"/>
                    <a:pt x="134" y="120"/>
                    <a:pt x="129" y="125"/>
                  </a:cubicBezTo>
                  <a:cubicBezTo>
                    <a:pt x="125" y="130"/>
                    <a:pt x="119" y="135"/>
                    <a:pt x="114" y="140"/>
                  </a:cubicBezTo>
                  <a:cubicBezTo>
                    <a:pt x="105" y="149"/>
                    <a:pt x="95" y="159"/>
                    <a:pt x="87" y="170"/>
                  </a:cubicBezTo>
                  <a:cubicBezTo>
                    <a:pt x="87" y="170"/>
                    <a:pt x="88" y="170"/>
                    <a:pt x="88" y="170"/>
                  </a:cubicBezTo>
                  <a:cubicBezTo>
                    <a:pt x="88" y="170"/>
                    <a:pt x="88" y="170"/>
                    <a:pt x="88" y="170"/>
                  </a:cubicBezTo>
                  <a:cubicBezTo>
                    <a:pt x="89" y="170"/>
                    <a:pt x="89" y="169"/>
                    <a:pt x="90" y="168"/>
                  </a:cubicBezTo>
                  <a:cubicBezTo>
                    <a:pt x="90" y="168"/>
                    <a:pt x="90" y="168"/>
                    <a:pt x="90" y="168"/>
                  </a:cubicBezTo>
                  <a:moveTo>
                    <a:pt x="90" y="154"/>
                  </a:moveTo>
                  <a:cubicBezTo>
                    <a:pt x="91" y="154"/>
                    <a:pt x="91" y="153"/>
                    <a:pt x="91" y="153"/>
                  </a:cubicBezTo>
                  <a:cubicBezTo>
                    <a:pt x="96" y="147"/>
                    <a:pt x="102" y="142"/>
                    <a:pt x="107" y="137"/>
                  </a:cubicBezTo>
                  <a:cubicBezTo>
                    <a:pt x="112" y="131"/>
                    <a:pt x="115" y="124"/>
                    <a:pt x="121" y="119"/>
                  </a:cubicBezTo>
                  <a:cubicBezTo>
                    <a:pt x="125" y="114"/>
                    <a:pt x="130" y="110"/>
                    <a:pt x="133" y="104"/>
                  </a:cubicBezTo>
                  <a:cubicBezTo>
                    <a:pt x="133" y="104"/>
                    <a:pt x="133" y="104"/>
                    <a:pt x="133" y="104"/>
                  </a:cubicBezTo>
                  <a:cubicBezTo>
                    <a:pt x="136" y="105"/>
                    <a:pt x="138" y="106"/>
                    <a:pt x="141" y="107"/>
                  </a:cubicBezTo>
                  <a:cubicBezTo>
                    <a:pt x="136" y="112"/>
                    <a:pt x="131" y="117"/>
                    <a:pt x="126" y="122"/>
                  </a:cubicBezTo>
                  <a:cubicBezTo>
                    <a:pt x="119" y="127"/>
                    <a:pt x="113" y="133"/>
                    <a:pt x="107" y="139"/>
                  </a:cubicBezTo>
                  <a:cubicBezTo>
                    <a:pt x="101" y="144"/>
                    <a:pt x="96" y="149"/>
                    <a:pt x="90" y="154"/>
                  </a:cubicBezTo>
                  <a:moveTo>
                    <a:pt x="146" y="108"/>
                  </a:moveTo>
                  <a:cubicBezTo>
                    <a:pt x="147" y="108"/>
                    <a:pt x="149" y="108"/>
                    <a:pt x="150" y="108"/>
                  </a:cubicBezTo>
                  <a:cubicBezTo>
                    <a:pt x="152" y="107"/>
                    <a:pt x="155" y="103"/>
                    <a:pt x="157" y="103"/>
                  </a:cubicBezTo>
                  <a:cubicBezTo>
                    <a:pt x="158" y="103"/>
                    <a:pt x="158" y="103"/>
                    <a:pt x="158" y="103"/>
                  </a:cubicBezTo>
                  <a:cubicBezTo>
                    <a:pt x="146" y="113"/>
                    <a:pt x="135" y="124"/>
                    <a:pt x="123" y="134"/>
                  </a:cubicBezTo>
                  <a:cubicBezTo>
                    <a:pt x="117" y="140"/>
                    <a:pt x="111" y="145"/>
                    <a:pt x="105" y="151"/>
                  </a:cubicBezTo>
                  <a:cubicBezTo>
                    <a:pt x="109" y="146"/>
                    <a:pt x="114" y="142"/>
                    <a:pt x="119" y="137"/>
                  </a:cubicBezTo>
                  <a:cubicBezTo>
                    <a:pt x="128" y="128"/>
                    <a:pt x="136" y="119"/>
                    <a:pt x="143" y="108"/>
                  </a:cubicBezTo>
                  <a:cubicBezTo>
                    <a:pt x="143" y="108"/>
                    <a:pt x="144" y="108"/>
                    <a:pt x="145" y="108"/>
                  </a:cubicBezTo>
                  <a:cubicBezTo>
                    <a:pt x="145" y="108"/>
                    <a:pt x="145" y="108"/>
                    <a:pt x="146" y="108"/>
                  </a:cubicBezTo>
                  <a:moveTo>
                    <a:pt x="11" y="159"/>
                  </a:moveTo>
                  <a:cubicBezTo>
                    <a:pt x="9" y="156"/>
                    <a:pt x="9" y="153"/>
                    <a:pt x="10" y="150"/>
                  </a:cubicBezTo>
                  <a:cubicBezTo>
                    <a:pt x="20" y="144"/>
                    <a:pt x="28" y="136"/>
                    <a:pt x="36" y="129"/>
                  </a:cubicBezTo>
                  <a:cubicBezTo>
                    <a:pt x="42" y="123"/>
                    <a:pt x="49" y="119"/>
                    <a:pt x="55" y="114"/>
                  </a:cubicBezTo>
                  <a:cubicBezTo>
                    <a:pt x="58" y="112"/>
                    <a:pt x="62" y="109"/>
                    <a:pt x="65" y="107"/>
                  </a:cubicBezTo>
                  <a:cubicBezTo>
                    <a:pt x="66" y="106"/>
                    <a:pt x="68" y="105"/>
                    <a:pt x="69" y="103"/>
                  </a:cubicBezTo>
                  <a:cubicBezTo>
                    <a:pt x="70" y="103"/>
                    <a:pt x="70" y="103"/>
                    <a:pt x="70" y="103"/>
                  </a:cubicBezTo>
                  <a:cubicBezTo>
                    <a:pt x="70" y="103"/>
                    <a:pt x="69" y="104"/>
                    <a:pt x="68" y="106"/>
                  </a:cubicBezTo>
                  <a:cubicBezTo>
                    <a:pt x="67" y="107"/>
                    <a:pt x="65" y="108"/>
                    <a:pt x="65" y="108"/>
                  </a:cubicBezTo>
                  <a:cubicBezTo>
                    <a:pt x="65" y="108"/>
                    <a:pt x="65" y="108"/>
                    <a:pt x="66" y="108"/>
                  </a:cubicBezTo>
                  <a:cubicBezTo>
                    <a:pt x="50" y="128"/>
                    <a:pt x="26" y="139"/>
                    <a:pt x="11" y="159"/>
                  </a:cubicBezTo>
                  <a:moveTo>
                    <a:pt x="115" y="154"/>
                  </a:moveTo>
                  <a:cubicBezTo>
                    <a:pt x="116" y="153"/>
                    <a:pt x="116" y="153"/>
                    <a:pt x="116" y="153"/>
                  </a:cubicBezTo>
                  <a:cubicBezTo>
                    <a:pt x="121" y="147"/>
                    <a:pt x="127" y="141"/>
                    <a:pt x="132" y="135"/>
                  </a:cubicBezTo>
                  <a:cubicBezTo>
                    <a:pt x="141" y="125"/>
                    <a:pt x="153" y="115"/>
                    <a:pt x="160" y="103"/>
                  </a:cubicBezTo>
                  <a:cubicBezTo>
                    <a:pt x="161" y="103"/>
                    <a:pt x="161" y="103"/>
                    <a:pt x="161" y="103"/>
                  </a:cubicBezTo>
                  <a:cubicBezTo>
                    <a:pt x="166" y="107"/>
                    <a:pt x="171" y="112"/>
                    <a:pt x="176" y="118"/>
                  </a:cubicBezTo>
                  <a:cubicBezTo>
                    <a:pt x="161" y="129"/>
                    <a:pt x="149" y="144"/>
                    <a:pt x="136" y="157"/>
                  </a:cubicBezTo>
                  <a:cubicBezTo>
                    <a:pt x="139" y="154"/>
                    <a:pt x="141" y="151"/>
                    <a:pt x="143" y="148"/>
                  </a:cubicBezTo>
                  <a:cubicBezTo>
                    <a:pt x="152" y="137"/>
                    <a:pt x="162" y="127"/>
                    <a:pt x="171" y="117"/>
                  </a:cubicBezTo>
                  <a:cubicBezTo>
                    <a:pt x="171" y="117"/>
                    <a:pt x="171" y="116"/>
                    <a:pt x="171" y="116"/>
                  </a:cubicBezTo>
                  <a:cubicBezTo>
                    <a:pt x="171" y="116"/>
                    <a:pt x="170" y="116"/>
                    <a:pt x="170" y="116"/>
                  </a:cubicBezTo>
                  <a:cubicBezTo>
                    <a:pt x="159" y="123"/>
                    <a:pt x="150" y="131"/>
                    <a:pt x="140" y="140"/>
                  </a:cubicBezTo>
                  <a:cubicBezTo>
                    <a:pt x="141" y="139"/>
                    <a:pt x="142" y="138"/>
                    <a:pt x="143" y="137"/>
                  </a:cubicBezTo>
                  <a:cubicBezTo>
                    <a:pt x="150" y="128"/>
                    <a:pt x="161" y="120"/>
                    <a:pt x="166" y="109"/>
                  </a:cubicBezTo>
                  <a:cubicBezTo>
                    <a:pt x="166" y="109"/>
                    <a:pt x="166" y="108"/>
                    <a:pt x="165" y="108"/>
                  </a:cubicBezTo>
                  <a:cubicBezTo>
                    <a:pt x="165" y="108"/>
                    <a:pt x="165" y="108"/>
                    <a:pt x="165" y="108"/>
                  </a:cubicBezTo>
                  <a:cubicBezTo>
                    <a:pt x="154" y="119"/>
                    <a:pt x="143" y="130"/>
                    <a:pt x="131" y="140"/>
                  </a:cubicBezTo>
                  <a:cubicBezTo>
                    <a:pt x="126" y="145"/>
                    <a:pt x="120" y="149"/>
                    <a:pt x="115" y="154"/>
                  </a:cubicBezTo>
                  <a:moveTo>
                    <a:pt x="61" y="169"/>
                  </a:moveTo>
                  <a:cubicBezTo>
                    <a:pt x="64" y="165"/>
                    <a:pt x="67" y="162"/>
                    <a:pt x="71" y="159"/>
                  </a:cubicBezTo>
                  <a:cubicBezTo>
                    <a:pt x="77" y="153"/>
                    <a:pt x="83" y="148"/>
                    <a:pt x="89" y="142"/>
                  </a:cubicBezTo>
                  <a:cubicBezTo>
                    <a:pt x="101" y="130"/>
                    <a:pt x="112" y="116"/>
                    <a:pt x="122" y="103"/>
                  </a:cubicBezTo>
                  <a:cubicBezTo>
                    <a:pt x="124" y="103"/>
                    <a:pt x="126" y="103"/>
                    <a:pt x="128" y="103"/>
                  </a:cubicBezTo>
                  <a:cubicBezTo>
                    <a:pt x="128" y="103"/>
                    <a:pt x="129" y="103"/>
                    <a:pt x="130" y="103"/>
                  </a:cubicBezTo>
                  <a:cubicBezTo>
                    <a:pt x="130" y="103"/>
                    <a:pt x="131" y="103"/>
                    <a:pt x="132" y="103"/>
                  </a:cubicBezTo>
                  <a:cubicBezTo>
                    <a:pt x="120" y="111"/>
                    <a:pt x="110" y="122"/>
                    <a:pt x="100" y="132"/>
                  </a:cubicBezTo>
                  <a:cubicBezTo>
                    <a:pt x="89" y="143"/>
                    <a:pt x="77" y="153"/>
                    <a:pt x="66" y="164"/>
                  </a:cubicBezTo>
                  <a:cubicBezTo>
                    <a:pt x="65" y="166"/>
                    <a:pt x="63" y="167"/>
                    <a:pt x="62" y="168"/>
                  </a:cubicBezTo>
                  <a:cubicBezTo>
                    <a:pt x="61" y="169"/>
                    <a:pt x="61" y="169"/>
                    <a:pt x="61" y="169"/>
                  </a:cubicBezTo>
                  <a:moveTo>
                    <a:pt x="12" y="158"/>
                  </a:moveTo>
                  <a:cubicBezTo>
                    <a:pt x="14" y="156"/>
                    <a:pt x="16" y="154"/>
                    <a:pt x="18" y="152"/>
                  </a:cubicBezTo>
                  <a:cubicBezTo>
                    <a:pt x="34" y="134"/>
                    <a:pt x="57" y="123"/>
                    <a:pt x="71" y="102"/>
                  </a:cubicBezTo>
                  <a:cubicBezTo>
                    <a:pt x="73" y="104"/>
                    <a:pt x="74" y="105"/>
                    <a:pt x="75" y="107"/>
                  </a:cubicBezTo>
                  <a:cubicBezTo>
                    <a:pt x="75" y="107"/>
                    <a:pt x="75" y="107"/>
                    <a:pt x="75" y="107"/>
                  </a:cubicBezTo>
                  <a:cubicBezTo>
                    <a:pt x="75" y="108"/>
                    <a:pt x="74" y="108"/>
                    <a:pt x="74" y="109"/>
                  </a:cubicBezTo>
                  <a:cubicBezTo>
                    <a:pt x="74" y="109"/>
                    <a:pt x="74" y="109"/>
                    <a:pt x="73" y="109"/>
                  </a:cubicBezTo>
                  <a:cubicBezTo>
                    <a:pt x="73" y="109"/>
                    <a:pt x="73" y="109"/>
                    <a:pt x="72" y="110"/>
                  </a:cubicBezTo>
                  <a:cubicBezTo>
                    <a:pt x="61" y="120"/>
                    <a:pt x="49" y="129"/>
                    <a:pt x="37" y="138"/>
                  </a:cubicBezTo>
                  <a:cubicBezTo>
                    <a:pt x="32" y="142"/>
                    <a:pt x="26" y="147"/>
                    <a:pt x="21" y="151"/>
                  </a:cubicBezTo>
                  <a:cubicBezTo>
                    <a:pt x="18" y="153"/>
                    <a:pt x="15" y="156"/>
                    <a:pt x="12" y="158"/>
                  </a:cubicBezTo>
                  <a:moveTo>
                    <a:pt x="10" y="149"/>
                  </a:moveTo>
                  <a:cubicBezTo>
                    <a:pt x="10" y="149"/>
                    <a:pt x="10" y="149"/>
                    <a:pt x="10" y="149"/>
                  </a:cubicBezTo>
                  <a:cubicBezTo>
                    <a:pt x="28" y="131"/>
                    <a:pt x="50" y="117"/>
                    <a:pt x="67" y="99"/>
                  </a:cubicBezTo>
                  <a:cubicBezTo>
                    <a:pt x="68" y="100"/>
                    <a:pt x="69" y="100"/>
                    <a:pt x="70" y="101"/>
                  </a:cubicBezTo>
                  <a:cubicBezTo>
                    <a:pt x="60" y="109"/>
                    <a:pt x="49" y="117"/>
                    <a:pt x="39" y="125"/>
                  </a:cubicBezTo>
                  <a:cubicBezTo>
                    <a:pt x="34" y="129"/>
                    <a:pt x="29" y="133"/>
                    <a:pt x="24" y="138"/>
                  </a:cubicBezTo>
                  <a:cubicBezTo>
                    <a:pt x="20" y="141"/>
                    <a:pt x="13" y="146"/>
                    <a:pt x="10" y="149"/>
                  </a:cubicBezTo>
                  <a:moveTo>
                    <a:pt x="31" y="111"/>
                  </a:moveTo>
                  <a:cubicBezTo>
                    <a:pt x="33" y="109"/>
                    <a:pt x="35" y="106"/>
                    <a:pt x="36" y="104"/>
                  </a:cubicBezTo>
                  <a:cubicBezTo>
                    <a:pt x="37" y="104"/>
                    <a:pt x="38" y="103"/>
                    <a:pt x="38" y="102"/>
                  </a:cubicBezTo>
                  <a:cubicBezTo>
                    <a:pt x="41" y="101"/>
                    <a:pt x="44" y="100"/>
                    <a:pt x="47" y="98"/>
                  </a:cubicBezTo>
                  <a:cubicBezTo>
                    <a:pt x="42" y="103"/>
                    <a:pt x="36" y="107"/>
                    <a:pt x="31" y="111"/>
                  </a:cubicBezTo>
                  <a:moveTo>
                    <a:pt x="10" y="147"/>
                  </a:moveTo>
                  <a:cubicBezTo>
                    <a:pt x="11" y="144"/>
                    <a:pt x="12" y="141"/>
                    <a:pt x="13" y="138"/>
                  </a:cubicBezTo>
                  <a:cubicBezTo>
                    <a:pt x="22" y="130"/>
                    <a:pt x="32" y="123"/>
                    <a:pt x="41" y="115"/>
                  </a:cubicBezTo>
                  <a:cubicBezTo>
                    <a:pt x="46" y="111"/>
                    <a:pt x="51" y="107"/>
                    <a:pt x="57" y="103"/>
                  </a:cubicBezTo>
                  <a:cubicBezTo>
                    <a:pt x="59" y="102"/>
                    <a:pt x="61" y="100"/>
                    <a:pt x="63" y="99"/>
                  </a:cubicBezTo>
                  <a:cubicBezTo>
                    <a:pt x="64" y="99"/>
                    <a:pt x="64" y="98"/>
                    <a:pt x="65" y="98"/>
                  </a:cubicBezTo>
                  <a:cubicBezTo>
                    <a:pt x="66" y="98"/>
                    <a:pt x="66" y="98"/>
                    <a:pt x="66" y="98"/>
                  </a:cubicBezTo>
                  <a:cubicBezTo>
                    <a:pt x="65" y="99"/>
                    <a:pt x="64" y="100"/>
                    <a:pt x="63" y="101"/>
                  </a:cubicBezTo>
                  <a:cubicBezTo>
                    <a:pt x="47" y="118"/>
                    <a:pt x="27" y="130"/>
                    <a:pt x="10" y="147"/>
                  </a:cubicBezTo>
                  <a:moveTo>
                    <a:pt x="17" y="133"/>
                  </a:moveTo>
                  <a:cubicBezTo>
                    <a:pt x="18" y="133"/>
                    <a:pt x="18" y="132"/>
                    <a:pt x="19" y="132"/>
                  </a:cubicBezTo>
                  <a:cubicBezTo>
                    <a:pt x="23" y="127"/>
                    <a:pt x="28" y="123"/>
                    <a:pt x="34" y="119"/>
                  </a:cubicBezTo>
                  <a:cubicBezTo>
                    <a:pt x="43" y="112"/>
                    <a:pt x="53" y="105"/>
                    <a:pt x="61" y="96"/>
                  </a:cubicBezTo>
                  <a:cubicBezTo>
                    <a:pt x="62" y="97"/>
                    <a:pt x="63" y="97"/>
                    <a:pt x="64" y="97"/>
                  </a:cubicBezTo>
                  <a:cubicBezTo>
                    <a:pt x="58" y="101"/>
                    <a:pt x="52" y="105"/>
                    <a:pt x="46" y="110"/>
                  </a:cubicBezTo>
                  <a:cubicBezTo>
                    <a:pt x="37" y="118"/>
                    <a:pt x="27" y="125"/>
                    <a:pt x="17" y="133"/>
                  </a:cubicBezTo>
                  <a:moveTo>
                    <a:pt x="17" y="132"/>
                  </a:moveTo>
                  <a:cubicBezTo>
                    <a:pt x="19" y="127"/>
                    <a:pt x="23" y="122"/>
                    <a:pt x="26" y="119"/>
                  </a:cubicBezTo>
                  <a:cubicBezTo>
                    <a:pt x="31" y="115"/>
                    <a:pt x="36" y="110"/>
                    <a:pt x="41" y="106"/>
                  </a:cubicBezTo>
                  <a:cubicBezTo>
                    <a:pt x="45" y="104"/>
                    <a:pt x="48" y="102"/>
                    <a:pt x="51" y="100"/>
                  </a:cubicBezTo>
                  <a:cubicBezTo>
                    <a:pt x="54" y="98"/>
                    <a:pt x="57" y="97"/>
                    <a:pt x="59" y="96"/>
                  </a:cubicBezTo>
                  <a:cubicBezTo>
                    <a:pt x="60" y="96"/>
                    <a:pt x="60" y="96"/>
                    <a:pt x="60" y="96"/>
                  </a:cubicBezTo>
                  <a:cubicBezTo>
                    <a:pt x="59" y="97"/>
                    <a:pt x="56" y="100"/>
                    <a:pt x="56" y="100"/>
                  </a:cubicBezTo>
                  <a:cubicBezTo>
                    <a:pt x="47" y="108"/>
                    <a:pt x="38" y="114"/>
                    <a:pt x="28" y="121"/>
                  </a:cubicBezTo>
                  <a:cubicBezTo>
                    <a:pt x="24" y="124"/>
                    <a:pt x="20" y="128"/>
                    <a:pt x="17" y="132"/>
                  </a:cubicBezTo>
                  <a:moveTo>
                    <a:pt x="40" y="106"/>
                  </a:moveTo>
                  <a:cubicBezTo>
                    <a:pt x="44" y="103"/>
                    <a:pt x="47" y="100"/>
                    <a:pt x="51" y="97"/>
                  </a:cubicBezTo>
                  <a:cubicBezTo>
                    <a:pt x="53" y="97"/>
                    <a:pt x="54" y="96"/>
                    <a:pt x="56" y="96"/>
                  </a:cubicBezTo>
                  <a:cubicBezTo>
                    <a:pt x="51" y="99"/>
                    <a:pt x="45" y="102"/>
                    <a:pt x="40" y="106"/>
                  </a:cubicBezTo>
                  <a:moveTo>
                    <a:pt x="43" y="95"/>
                  </a:moveTo>
                  <a:cubicBezTo>
                    <a:pt x="50" y="85"/>
                    <a:pt x="58" y="75"/>
                    <a:pt x="64" y="65"/>
                  </a:cubicBezTo>
                  <a:cubicBezTo>
                    <a:pt x="77" y="46"/>
                    <a:pt x="71" y="25"/>
                    <a:pt x="60" y="6"/>
                  </a:cubicBezTo>
                  <a:cubicBezTo>
                    <a:pt x="68" y="5"/>
                    <a:pt x="76" y="5"/>
                    <a:pt x="84" y="5"/>
                  </a:cubicBezTo>
                  <a:cubicBezTo>
                    <a:pt x="88" y="5"/>
                    <a:pt x="91" y="5"/>
                    <a:pt x="95" y="5"/>
                  </a:cubicBezTo>
                  <a:cubicBezTo>
                    <a:pt x="98" y="5"/>
                    <a:pt x="102" y="5"/>
                    <a:pt x="105" y="5"/>
                  </a:cubicBezTo>
                  <a:cubicBezTo>
                    <a:pt x="107" y="5"/>
                    <a:pt x="110" y="5"/>
                    <a:pt x="112" y="5"/>
                  </a:cubicBezTo>
                  <a:cubicBezTo>
                    <a:pt x="103" y="20"/>
                    <a:pt x="99" y="35"/>
                    <a:pt x="108" y="52"/>
                  </a:cubicBezTo>
                  <a:cubicBezTo>
                    <a:pt x="118" y="70"/>
                    <a:pt x="139" y="84"/>
                    <a:pt x="154" y="97"/>
                  </a:cubicBezTo>
                  <a:cubicBezTo>
                    <a:pt x="155" y="98"/>
                    <a:pt x="155" y="98"/>
                    <a:pt x="156" y="99"/>
                  </a:cubicBezTo>
                  <a:cubicBezTo>
                    <a:pt x="154" y="99"/>
                    <a:pt x="153" y="100"/>
                    <a:pt x="151" y="101"/>
                  </a:cubicBezTo>
                  <a:cubicBezTo>
                    <a:pt x="150" y="103"/>
                    <a:pt x="148" y="103"/>
                    <a:pt x="146" y="103"/>
                  </a:cubicBezTo>
                  <a:cubicBezTo>
                    <a:pt x="141" y="103"/>
                    <a:pt x="135" y="99"/>
                    <a:pt x="131" y="98"/>
                  </a:cubicBezTo>
                  <a:cubicBezTo>
                    <a:pt x="130" y="98"/>
                    <a:pt x="128" y="98"/>
                    <a:pt x="127" y="98"/>
                  </a:cubicBezTo>
                  <a:cubicBezTo>
                    <a:pt x="117" y="98"/>
                    <a:pt x="110" y="107"/>
                    <a:pt x="102" y="112"/>
                  </a:cubicBezTo>
                  <a:cubicBezTo>
                    <a:pt x="99" y="114"/>
                    <a:pt x="97" y="115"/>
                    <a:pt x="95" y="115"/>
                  </a:cubicBezTo>
                  <a:cubicBezTo>
                    <a:pt x="85" y="115"/>
                    <a:pt x="78" y="101"/>
                    <a:pt x="71" y="96"/>
                  </a:cubicBezTo>
                  <a:cubicBezTo>
                    <a:pt x="66" y="93"/>
                    <a:pt x="62" y="92"/>
                    <a:pt x="58" y="92"/>
                  </a:cubicBezTo>
                  <a:cubicBezTo>
                    <a:pt x="53" y="92"/>
                    <a:pt x="48" y="93"/>
                    <a:pt x="43" y="95"/>
                  </a:cubicBezTo>
                  <a:moveTo>
                    <a:pt x="84" y="0"/>
                  </a:moveTo>
                  <a:cubicBezTo>
                    <a:pt x="75" y="0"/>
                    <a:pt x="66" y="0"/>
                    <a:pt x="57" y="2"/>
                  </a:cubicBezTo>
                  <a:cubicBezTo>
                    <a:pt x="55" y="3"/>
                    <a:pt x="55" y="4"/>
                    <a:pt x="55" y="5"/>
                  </a:cubicBezTo>
                  <a:cubicBezTo>
                    <a:pt x="55" y="6"/>
                    <a:pt x="55" y="7"/>
                    <a:pt x="55" y="8"/>
                  </a:cubicBezTo>
                  <a:cubicBezTo>
                    <a:pt x="61" y="18"/>
                    <a:pt x="66" y="28"/>
                    <a:pt x="67" y="39"/>
                  </a:cubicBezTo>
                  <a:cubicBezTo>
                    <a:pt x="68" y="53"/>
                    <a:pt x="60" y="64"/>
                    <a:pt x="52" y="74"/>
                  </a:cubicBezTo>
                  <a:cubicBezTo>
                    <a:pt x="40" y="91"/>
                    <a:pt x="28" y="107"/>
                    <a:pt x="17" y="123"/>
                  </a:cubicBezTo>
                  <a:cubicBezTo>
                    <a:pt x="9" y="135"/>
                    <a:pt x="0" y="151"/>
                    <a:pt x="9" y="164"/>
                  </a:cubicBezTo>
                  <a:cubicBezTo>
                    <a:pt x="16" y="175"/>
                    <a:pt x="32" y="176"/>
                    <a:pt x="44" y="176"/>
                  </a:cubicBezTo>
                  <a:cubicBezTo>
                    <a:pt x="44" y="176"/>
                    <a:pt x="44" y="176"/>
                    <a:pt x="44" y="176"/>
                  </a:cubicBezTo>
                  <a:cubicBezTo>
                    <a:pt x="52" y="176"/>
                    <a:pt x="59" y="175"/>
                    <a:pt x="67" y="175"/>
                  </a:cubicBezTo>
                  <a:cubicBezTo>
                    <a:pt x="70" y="175"/>
                    <a:pt x="72" y="175"/>
                    <a:pt x="75" y="175"/>
                  </a:cubicBezTo>
                  <a:cubicBezTo>
                    <a:pt x="85" y="175"/>
                    <a:pt x="95" y="176"/>
                    <a:pt x="105" y="176"/>
                  </a:cubicBezTo>
                  <a:cubicBezTo>
                    <a:pt x="119" y="177"/>
                    <a:pt x="133" y="179"/>
                    <a:pt x="146" y="179"/>
                  </a:cubicBezTo>
                  <a:cubicBezTo>
                    <a:pt x="154" y="179"/>
                    <a:pt x="161" y="179"/>
                    <a:pt x="168" y="177"/>
                  </a:cubicBezTo>
                  <a:cubicBezTo>
                    <a:pt x="184" y="174"/>
                    <a:pt x="198" y="163"/>
                    <a:pt x="195" y="146"/>
                  </a:cubicBezTo>
                  <a:cubicBezTo>
                    <a:pt x="193" y="128"/>
                    <a:pt x="178" y="113"/>
                    <a:pt x="165" y="101"/>
                  </a:cubicBezTo>
                  <a:cubicBezTo>
                    <a:pt x="151" y="87"/>
                    <a:pt x="135" y="76"/>
                    <a:pt x="122" y="62"/>
                  </a:cubicBezTo>
                  <a:cubicBezTo>
                    <a:pt x="114" y="54"/>
                    <a:pt x="108" y="44"/>
                    <a:pt x="107" y="33"/>
                  </a:cubicBezTo>
                  <a:cubicBezTo>
                    <a:pt x="107" y="23"/>
                    <a:pt x="112" y="13"/>
                    <a:pt x="118" y="5"/>
                  </a:cubicBezTo>
                  <a:cubicBezTo>
                    <a:pt x="118" y="3"/>
                    <a:pt x="118" y="2"/>
                    <a:pt x="117" y="2"/>
                  </a:cubicBezTo>
                  <a:cubicBezTo>
                    <a:pt x="116" y="1"/>
                    <a:pt x="116" y="0"/>
                    <a:pt x="115" y="0"/>
                  </a:cubicBezTo>
                  <a:cubicBezTo>
                    <a:pt x="115" y="0"/>
                    <a:pt x="115" y="0"/>
                    <a:pt x="115" y="0"/>
                  </a:cubicBezTo>
                  <a:cubicBezTo>
                    <a:pt x="111" y="0"/>
                    <a:pt x="108" y="0"/>
                    <a:pt x="105" y="0"/>
                  </a:cubicBezTo>
                  <a:cubicBezTo>
                    <a:pt x="101" y="0"/>
                    <a:pt x="98" y="0"/>
                    <a:pt x="94" y="0"/>
                  </a:cubicBezTo>
                  <a:cubicBezTo>
                    <a:pt x="91" y="0"/>
                    <a:pt x="88" y="0"/>
                    <a:pt x="8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7" name="Freeform 48"/>
            <p:cNvSpPr>
              <a:spLocks noEditPoints="1"/>
            </p:cNvSpPr>
            <p:nvPr/>
          </p:nvSpPr>
          <p:spPr bwMode="auto">
            <a:xfrm>
              <a:off x="2415844" y="3452739"/>
              <a:ext cx="312738" cy="360363"/>
            </a:xfrm>
            <a:custGeom>
              <a:avLst/>
              <a:gdLst>
                <a:gd name="T0" fmla="*/ 34 w 74"/>
                <a:gd name="T1" fmla="*/ 75 h 85"/>
                <a:gd name="T2" fmla="*/ 48 w 74"/>
                <a:gd name="T3" fmla="*/ 63 h 85"/>
                <a:gd name="T4" fmla="*/ 48 w 74"/>
                <a:gd name="T5" fmla="*/ 60 h 85"/>
                <a:gd name="T6" fmla="*/ 32 w 74"/>
                <a:gd name="T7" fmla="*/ 76 h 85"/>
                <a:gd name="T8" fmla="*/ 28 w 74"/>
                <a:gd name="T9" fmla="*/ 80 h 85"/>
                <a:gd name="T10" fmla="*/ 60 w 74"/>
                <a:gd name="T11" fmla="*/ 54 h 85"/>
                <a:gd name="T12" fmla="*/ 59 w 74"/>
                <a:gd name="T13" fmla="*/ 59 h 85"/>
                <a:gd name="T14" fmla="*/ 64 w 74"/>
                <a:gd name="T15" fmla="*/ 59 h 85"/>
                <a:gd name="T16" fmla="*/ 67 w 74"/>
                <a:gd name="T17" fmla="*/ 60 h 85"/>
                <a:gd name="T18" fmla="*/ 64 w 74"/>
                <a:gd name="T19" fmla="*/ 67 h 85"/>
                <a:gd name="T20" fmla="*/ 54 w 74"/>
                <a:gd name="T21" fmla="*/ 78 h 85"/>
                <a:gd name="T22" fmla="*/ 27 w 74"/>
                <a:gd name="T23" fmla="*/ 81 h 85"/>
                <a:gd name="T24" fmla="*/ 29 w 74"/>
                <a:gd name="T25" fmla="*/ 52 h 85"/>
                <a:gd name="T26" fmla="*/ 7 w 74"/>
                <a:gd name="T27" fmla="*/ 68 h 85"/>
                <a:gd name="T28" fmla="*/ 20 w 74"/>
                <a:gd name="T29" fmla="*/ 54 h 85"/>
                <a:gd name="T30" fmla="*/ 49 w 74"/>
                <a:gd name="T31" fmla="*/ 66 h 85"/>
                <a:gd name="T32" fmla="*/ 69 w 74"/>
                <a:gd name="T33" fmla="*/ 54 h 85"/>
                <a:gd name="T34" fmla="*/ 50 w 74"/>
                <a:gd name="T35" fmla="*/ 77 h 85"/>
                <a:gd name="T36" fmla="*/ 49 w 74"/>
                <a:gd name="T37" fmla="*/ 75 h 85"/>
                <a:gd name="T38" fmla="*/ 69 w 74"/>
                <a:gd name="T39" fmla="*/ 54 h 85"/>
                <a:gd name="T40" fmla="*/ 67 w 74"/>
                <a:gd name="T41" fmla="*/ 53 h 85"/>
                <a:gd name="T42" fmla="*/ 32 w 74"/>
                <a:gd name="T43" fmla="*/ 81 h 85"/>
                <a:gd name="T44" fmla="*/ 24 w 74"/>
                <a:gd name="T45" fmla="*/ 51 h 85"/>
                <a:gd name="T46" fmla="*/ 12 w 74"/>
                <a:gd name="T47" fmla="*/ 75 h 85"/>
                <a:gd name="T48" fmla="*/ 38 w 74"/>
                <a:gd name="T49" fmla="*/ 51 h 85"/>
                <a:gd name="T50" fmla="*/ 15 w 74"/>
                <a:gd name="T51" fmla="*/ 77 h 85"/>
                <a:gd name="T52" fmla="*/ 30 w 74"/>
                <a:gd name="T53" fmla="*/ 65 h 85"/>
                <a:gd name="T54" fmla="*/ 43 w 74"/>
                <a:gd name="T55" fmla="*/ 59 h 85"/>
                <a:gd name="T56" fmla="*/ 47 w 74"/>
                <a:gd name="T57" fmla="*/ 50 h 85"/>
                <a:gd name="T58" fmla="*/ 12 w 74"/>
                <a:gd name="T59" fmla="*/ 54 h 85"/>
                <a:gd name="T60" fmla="*/ 16 w 74"/>
                <a:gd name="T61" fmla="*/ 53 h 85"/>
                <a:gd name="T62" fmla="*/ 13 w 74"/>
                <a:gd name="T63" fmla="*/ 76 h 85"/>
                <a:gd name="T64" fmla="*/ 42 w 74"/>
                <a:gd name="T65" fmla="*/ 52 h 85"/>
                <a:gd name="T66" fmla="*/ 14 w 74"/>
                <a:gd name="T67" fmla="*/ 58 h 85"/>
                <a:gd name="T68" fmla="*/ 6 w 74"/>
                <a:gd name="T69" fmla="*/ 66 h 85"/>
                <a:gd name="T70" fmla="*/ 49 w 74"/>
                <a:gd name="T71" fmla="*/ 50 h 85"/>
                <a:gd name="T72" fmla="*/ 34 w 74"/>
                <a:gd name="T73" fmla="*/ 67 h 85"/>
                <a:gd name="T74" fmla="*/ 18 w 74"/>
                <a:gd name="T75" fmla="*/ 77 h 85"/>
                <a:gd name="T76" fmla="*/ 11 w 74"/>
                <a:gd name="T77" fmla="*/ 49 h 85"/>
                <a:gd name="T78" fmla="*/ 46 w 74"/>
                <a:gd name="T79" fmla="*/ 49 h 85"/>
                <a:gd name="T80" fmla="*/ 10 w 74"/>
                <a:gd name="T81" fmla="*/ 72 h 85"/>
                <a:gd name="T82" fmla="*/ 44 w 74"/>
                <a:gd name="T83" fmla="*/ 49 h 85"/>
                <a:gd name="T84" fmla="*/ 24 w 74"/>
                <a:gd name="T85" fmla="*/ 64 h 85"/>
                <a:gd name="T86" fmla="*/ 3 w 74"/>
                <a:gd name="T87" fmla="*/ 53 h 85"/>
                <a:gd name="T88" fmla="*/ 3 w 74"/>
                <a:gd name="T89" fmla="*/ 55 h 85"/>
                <a:gd name="T90" fmla="*/ 3 w 74"/>
                <a:gd name="T91" fmla="*/ 53 h 85"/>
                <a:gd name="T92" fmla="*/ 12 w 74"/>
                <a:gd name="T93" fmla="*/ 48 h 85"/>
                <a:gd name="T94" fmla="*/ 6 w 74"/>
                <a:gd name="T95" fmla="*/ 62 h 85"/>
                <a:gd name="T96" fmla="*/ 4 w 74"/>
                <a:gd name="T97" fmla="*/ 58 h 85"/>
                <a:gd name="T98" fmla="*/ 12 w 74"/>
                <a:gd name="T99" fmla="*/ 48 h 85"/>
                <a:gd name="T100" fmla="*/ 43 w 74"/>
                <a:gd name="T101" fmla="*/ 23 h 85"/>
                <a:gd name="T102" fmla="*/ 68 w 74"/>
                <a:gd name="T103" fmla="*/ 49 h 85"/>
                <a:gd name="T104" fmla="*/ 34 w 74"/>
                <a:gd name="T105" fmla="*/ 48 h 85"/>
                <a:gd name="T106" fmla="*/ 3 w 74"/>
                <a:gd name="T107" fmla="*/ 47 h 85"/>
                <a:gd name="T108" fmla="*/ 32 w 74"/>
                <a:gd name="T109" fmla="*/ 23 h 85"/>
                <a:gd name="T110" fmla="*/ 28 w 74"/>
                <a:gd name="T111" fmla="*/ 21 h 85"/>
                <a:gd name="T112" fmla="*/ 37 w 74"/>
                <a:gd name="T113" fmla="*/ 85 h 85"/>
                <a:gd name="T114" fmla="*/ 45 w 74"/>
                <a:gd name="T115" fmla="*/ 2 h 85"/>
                <a:gd name="T116" fmla="*/ 31 w 74"/>
                <a:gd name="T117" fmla="*/ 0 h 85"/>
                <a:gd name="T118" fmla="*/ 31 w 74"/>
                <a:gd name="T1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85">
                  <a:moveTo>
                    <a:pt x="56" y="77"/>
                  </a:moveTo>
                  <a:cubicBezTo>
                    <a:pt x="58" y="75"/>
                    <a:pt x="60" y="73"/>
                    <a:pt x="62" y="70"/>
                  </a:cubicBezTo>
                  <a:cubicBezTo>
                    <a:pt x="63" y="69"/>
                    <a:pt x="64" y="68"/>
                    <a:pt x="66" y="67"/>
                  </a:cubicBezTo>
                  <a:cubicBezTo>
                    <a:pt x="63" y="71"/>
                    <a:pt x="60" y="74"/>
                    <a:pt x="56" y="77"/>
                  </a:cubicBezTo>
                  <a:moveTo>
                    <a:pt x="34" y="75"/>
                  </a:moveTo>
                  <a:cubicBezTo>
                    <a:pt x="36" y="72"/>
                    <a:pt x="39" y="69"/>
                    <a:pt x="42" y="67"/>
                  </a:cubicBezTo>
                  <a:cubicBezTo>
                    <a:pt x="47" y="63"/>
                    <a:pt x="53" y="59"/>
                    <a:pt x="57" y="54"/>
                  </a:cubicBezTo>
                  <a:cubicBezTo>
                    <a:pt x="57" y="54"/>
                    <a:pt x="58" y="54"/>
                    <a:pt x="58" y="54"/>
                  </a:cubicBezTo>
                  <a:cubicBezTo>
                    <a:pt x="58" y="54"/>
                    <a:pt x="58" y="54"/>
                    <a:pt x="58" y="54"/>
                  </a:cubicBezTo>
                  <a:cubicBezTo>
                    <a:pt x="55" y="57"/>
                    <a:pt x="52" y="60"/>
                    <a:pt x="48" y="63"/>
                  </a:cubicBezTo>
                  <a:cubicBezTo>
                    <a:pt x="43" y="67"/>
                    <a:pt x="39" y="71"/>
                    <a:pt x="34" y="75"/>
                  </a:cubicBezTo>
                  <a:moveTo>
                    <a:pt x="25" y="81"/>
                  </a:moveTo>
                  <a:cubicBezTo>
                    <a:pt x="24" y="81"/>
                    <a:pt x="22" y="80"/>
                    <a:pt x="20" y="80"/>
                  </a:cubicBezTo>
                  <a:cubicBezTo>
                    <a:pt x="27" y="75"/>
                    <a:pt x="34" y="70"/>
                    <a:pt x="41" y="65"/>
                  </a:cubicBezTo>
                  <a:cubicBezTo>
                    <a:pt x="43" y="63"/>
                    <a:pt x="46" y="62"/>
                    <a:pt x="48" y="60"/>
                  </a:cubicBezTo>
                  <a:cubicBezTo>
                    <a:pt x="50" y="58"/>
                    <a:pt x="52" y="57"/>
                    <a:pt x="54" y="55"/>
                  </a:cubicBezTo>
                  <a:cubicBezTo>
                    <a:pt x="55" y="54"/>
                    <a:pt x="56" y="54"/>
                    <a:pt x="56" y="54"/>
                  </a:cubicBezTo>
                  <a:cubicBezTo>
                    <a:pt x="56" y="54"/>
                    <a:pt x="56" y="54"/>
                    <a:pt x="55" y="55"/>
                  </a:cubicBezTo>
                  <a:cubicBezTo>
                    <a:pt x="51" y="60"/>
                    <a:pt x="45" y="64"/>
                    <a:pt x="40" y="68"/>
                  </a:cubicBezTo>
                  <a:cubicBezTo>
                    <a:pt x="37" y="70"/>
                    <a:pt x="34" y="73"/>
                    <a:pt x="32" y="76"/>
                  </a:cubicBezTo>
                  <a:cubicBezTo>
                    <a:pt x="30" y="77"/>
                    <a:pt x="29" y="78"/>
                    <a:pt x="28" y="79"/>
                  </a:cubicBezTo>
                  <a:cubicBezTo>
                    <a:pt x="27" y="80"/>
                    <a:pt x="26" y="81"/>
                    <a:pt x="25" y="81"/>
                  </a:cubicBezTo>
                  <a:cubicBezTo>
                    <a:pt x="25" y="81"/>
                    <a:pt x="25" y="81"/>
                    <a:pt x="25" y="81"/>
                  </a:cubicBezTo>
                  <a:moveTo>
                    <a:pt x="27" y="81"/>
                  </a:moveTo>
                  <a:cubicBezTo>
                    <a:pt x="27" y="81"/>
                    <a:pt x="28" y="81"/>
                    <a:pt x="28" y="80"/>
                  </a:cubicBezTo>
                  <a:cubicBezTo>
                    <a:pt x="29" y="79"/>
                    <a:pt x="30" y="79"/>
                    <a:pt x="30" y="78"/>
                  </a:cubicBezTo>
                  <a:cubicBezTo>
                    <a:pt x="36" y="74"/>
                    <a:pt x="41" y="69"/>
                    <a:pt x="46" y="65"/>
                  </a:cubicBezTo>
                  <a:cubicBezTo>
                    <a:pt x="49" y="63"/>
                    <a:pt x="52" y="61"/>
                    <a:pt x="54" y="58"/>
                  </a:cubicBezTo>
                  <a:cubicBezTo>
                    <a:pt x="55" y="57"/>
                    <a:pt x="57" y="56"/>
                    <a:pt x="58" y="55"/>
                  </a:cubicBezTo>
                  <a:cubicBezTo>
                    <a:pt x="59" y="55"/>
                    <a:pt x="59" y="54"/>
                    <a:pt x="60" y="54"/>
                  </a:cubicBezTo>
                  <a:cubicBezTo>
                    <a:pt x="61" y="53"/>
                    <a:pt x="61" y="53"/>
                    <a:pt x="62" y="53"/>
                  </a:cubicBezTo>
                  <a:cubicBezTo>
                    <a:pt x="53" y="64"/>
                    <a:pt x="40" y="71"/>
                    <a:pt x="30" y="81"/>
                  </a:cubicBezTo>
                  <a:cubicBezTo>
                    <a:pt x="31" y="82"/>
                    <a:pt x="31" y="82"/>
                    <a:pt x="31" y="82"/>
                  </a:cubicBezTo>
                  <a:cubicBezTo>
                    <a:pt x="41" y="74"/>
                    <a:pt x="52" y="66"/>
                    <a:pt x="62" y="57"/>
                  </a:cubicBezTo>
                  <a:cubicBezTo>
                    <a:pt x="61" y="58"/>
                    <a:pt x="60" y="59"/>
                    <a:pt x="59" y="59"/>
                  </a:cubicBezTo>
                  <a:cubicBezTo>
                    <a:pt x="57" y="62"/>
                    <a:pt x="54" y="65"/>
                    <a:pt x="51" y="67"/>
                  </a:cubicBezTo>
                  <a:cubicBezTo>
                    <a:pt x="46" y="72"/>
                    <a:pt x="40" y="77"/>
                    <a:pt x="35" y="82"/>
                  </a:cubicBezTo>
                  <a:cubicBezTo>
                    <a:pt x="35" y="82"/>
                    <a:pt x="35" y="82"/>
                    <a:pt x="35" y="82"/>
                  </a:cubicBezTo>
                  <a:cubicBezTo>
                    <a:pt x="46" y="75"/>
                    <a:pt x="55" y="67"/>
                    <a:pt x="64" y="59"/>
                  </a:cubicBezTo>
                  <a:cubicBezTo>
                    <a:pt x="64" y="59"/>
                    <a:pt x="64" y="59"/>
                    <a:pt x="64" y="59"/>
                  </a:cubicBezTo>
                  <a:cubicBezTo>
                    <a:pt x="62" y="61"/>
                    <a:pt x="59" y="64"/>
                    <a:pt x="56" y="67"/>
                  </a:cubicBezTo>
                  <a:cubicBezTo>
                    <a:pt x="51" y="72"/>
                    <a:pt x="46" y="76"/>
                    <a:pt x="41" y="81"/>
                  </a:cubicBezTo>
                  <a:cubicBezTo>
                    <a:pt x="42" y="82"/>
                    <a:pt x="42" y="82"/>
                    <a:pt x="42" y="82"/>
                  </a:cubicBezTo>
                  <a:cubicBezTo>
                    <a:pt x="50" y="76"/>
                    <a:pt x="57" y="68"/>
                    <a:pt x="65" y="61"/>
                  </a:cubicBezTo>
                  <a:cubicBezTo>
                    <a:pt x="66" y="61"/>
                    <a:pt x="67" y="60"/>
                    <a:pt x="67" y="60"/>
                  </a:cubicBezTo>
                  <a:cubicBezTo>
                    <a:pt x="67" y="60"/>
                    <a:pt x="66" y="62"/>
                    <a:pt x="65" y="62"/>
                  </a:cubicBezTo>
                  <a:cubicBezTo>
                    <a:pt x="64" y="64"/>
                    <a:pt x="62" y="65"/>
                    <a:pt x="60" y="67"/>
                  </a:cubicBezTo>
                  <a:cubicBezTo>
                    <a:pt x="56" y="70"/>
                    <a:pt x="52" y="75"/>
                    <a:pt x="48" y="79"/>
                  </a:cubicBezTo>
                  <a:cubicBezTo>
                    <a:pt x="48" y="79"/>
                    <a:pt x="48" y="79"/>
                    <a:pt x="48" y="79"/>
                  </a:cubicBezTo>
                  <a:cubicBezTo>
                    <a:pt x="54" y="77"/>
                    <a:pt x="59" y="72"/>
                    <a:pt x="64" y="67"/>
                  </a:cubicBezTo>
                  <a:cubicBezTo>
                    <a:pt x="64" y="67"/>
                    <a:pt x="66" y="65"/>
                    <a:pt x="67" y="65"/>
                  </a:cubicBezTo>
                  <a:cubicBezTo>
                    <a:pt x="66" y="66"/>
                    <a:pt x="66" y="66"/>
                    <a:pt x="66" y="66"/>
                  </a:cubicBezTo>
                  <a:cubicBezTo>
                    <a:pt x="65" y="67"/>
                    <a:pt x="64" y="68"/>
                    <a:pt x="62" y="69"/>
                  </a:cubicBezTo>
                  <a:cubicBezTo>
                    <a:pt x="59" y="72"/>
                    <a:pt x="57" y="75"/>
                    <a:pt x="54" y="78"/>
                  </a:cubicBezTo>
                  <a:cubicBezTo>
                    <a:pt x="54" y="78"/>
                    <a:pt x="54" y="78"/>
                    <a:pt x="54" y="78"/>
                  </a:cubicBezTo>
                  <a:cubicBezTo>
                    <a:pt x="49" y="81"/>
                    <a:pt x="43" y="82"/>
                    <a:pt x="37" y="82"/>
                  </a:cubicBezTo>
                  <a:cubicBezTo>
                    <a:pt x="37" y="82"/>
                    <a:pt x="36" y="82"/>
                    <a:pt x="36" y="82"/>
                  </a:cubicBezTo>
                  <a:cubicBezTo>
                    <a:pt x="32" y="82"/>
                    <a:pt x="29" y="82"/>
                    <a:pt x="26" y="81"/>
                  </a:cubicBezTo>
                  <a:cubicBezTo>
                    <a:pt x="27" y="81"/>
                    <a:pt x="27" y="81"/>
                    <a:pt x="27" y="81"/>
                  </a:cubicBezTo>
                  <a:cubicBezTo>
                    <a:pt x="27" y="81"/>
                    <a:pt x="27" y="81"/>
                    <a:pt x="27" y="81"/>
                  </a:cubicBezTo>
                  <a:moveTo>
                    <a:pt x="9" y="72"/>
                  </a:moveTo>
                  <a:cubicBezTo>
                    <a:pt x="8" y="71"/>
                    <a:pt x="8" y="70"/>
                    <a:pt x="7" y="69"/>
                  </a:cubicBezTo>
                  <a:cubicBezTo>
                    <a:pt x="11" y="67"/>
                    <a:pt x="15" y="64"/>
                    <a:pt x="18" y="61"/>
                  </a:cubicBezTo>
                  <a:cubicBezTo>
                    <a:pt x="20" y="59"/>
                    <a:pt x="22" y="57"/>
                    <a:pt x="24" y="55"/>
                  </a:cubicBezTo>
                  <a:cubicBezTo>
                    <a:pt x="26" y="54"/>
                    <a:pt x="27" y="53"/>
                    <a:pt x="29" y="52"/>
                  </a:cubicBezTo>
                  <a:cubicBezTo>
                    <a:pt x="29" y="52"/>
                    <a:pt x="29" y="52"/>
                    <a:pt x="29" y="52"/>
                  </a:cubicBezTo>
                  <a:cubicBezTo>
                    <a:pt x="30" y="52"/>
                    <a:pt x="30" y="52"/>
                    <a:pt x="30" y="52"/>
                  </a:cubicBezTo>
                  <a:cubicBezTo>
                    <a:pt x="30" y="52"/>
                    <a:pt x="30" y="52"/>
                    <a:pt x="30" y="52"/>
                  </a:cubicBezTo>
                  <a:cubicBezTo>
                    <a:pt x="23" y="59"/>
                    <a:pt x="14" y="63"/>
                    <a:pt x="9" y="72"/>
                  </a:cubicBezTo>
                  <a:moveTo>
                    <a:pt x="7" y="68"/>
                  </a:moveTo>
                  <a:cubicBezTo>
                    <a:pt x="6" y="68"/>
                    <a:pt x="6" y="67"/>
                    <a:pt x="6" y="67"/>
                  </a:cubicBezTo>
                  <a:cubicBezTo>
                    <a:pt x="9" y="64"/>
                    <a:pt x="11" y="62"/>
                    <a:pt x="14" y="60"/>
                  </a:cubicBezTo>
                  <a:cubicBezTo>
                    <a:pt x="15" y="58"/>
                    <a:pt x="16" y="57"/>
                    <a:pt x="18" y="56"/>
                  </a:cubicBezTo>
                  <a:cubicBezTo>
                    <a:pt x="19" y="55"/>
                    <a:pt x="22" y="52"/>
                    <a:pt x="22" y="52"/>
                  </a:cubicBezTo>
                  <a:cubicBezTo>
                    <a:pt x="22" y="52"/>
                    <a:pt x="22" y="53"/>
                    <a:pt x="20" y="54"/>
                  </a:cubicBezTo>
                  <a:cubicBezTo>
                    <a:pt x="18" y="57"/>
                    <a:pt x="16" y="60"/>
                    <a:pt x="13" y="63"/>
                  </a:cubicBezTo>
                  <a:cubicBezTo>
                    <a:pt x="11" y="64"/>
                    <a:pt x="8" y="66"/>
                    <a:pt x="7" y="68"/>
                  </a:cubicBezTo>
                  <a:moveTo>
                    <a:pt x="32" y="81"/>
                  </a:moveTo>
                  <a:cubicBezTo>
                    <a:pt x="33" y="80"/>
                    <a:pt x="33" y="80"/>
                    <a:pt x="33" y="80"/>
                  </a:cubicBezTo>
                  <a:cubicBezTo>
                    <a:pt x="38" y="75"/>
                    <a:pt x="44" y="71"/>
                    <a:pt x="49" y="66"/>
                  </a:cubicBezTo>
                  <a:cubicBezTo>
                    <a:pt x="54" y="61"/>
                    <a:pt x="59" y="57"/>
                    <a:pt x="63" y="53"/>
                  </a:cubicBezTo>
                  <a:cubicBezTo>
                    <a:pt x="64" y="52"/>
                    <a:pt x="66" y="51"/>
                    <a:pt x="68" y="51"/>
                  </a:cubicBezTo>
                  <a:cubicBezTo>
                    <a:pt x="68" y="51"/>
                    <a:pt x="69" y="51"/>
                    <a:pt x="69" y="51"/>
                  </a:cubicBezTo>
                  <a:cubicBezTo>
                    <a:pt x="70" y="51"/>
                    <a:pt x="70" y="51"/>
                    <a:pt x="70" y="51"/>
                  </a:cubicBezTo>
                  <a:cubicBezTo>
                    <a:pt x="70" y="52"/>
                    <a:pt x="69" y="53"/>
                    <a:pt x="69" y="54"/>
                  </a:cubicBezTo>
                  <a:cubicBezTo>
                    <a:pt x="69" y="58"/>
                    <a:pt x="68" y="61"/>
                    <a:pt x="67" y="64"/>
                  </a:cubicBezTo>
                  <a:cubicBezTo>
                    <a:pt x="64" y="66"/>
                    <a:pt x="62" y="68"/>
                    <a:pt x="59" y="71"/>
                  </a:cubicBezTo>
                  <a:cubicBezTo>
                    <a:pt x="57" y="73"/>
                    <a:pt x="55" y="74"/>
                    <a:pt x="53" y="76"/>
                  </a:cubicBezTo>
                  <a:cubicBezTo>
                    <a:pt x="53" y="76"/>
                    <a:pt x="50" y="78"/>
                    <a:pt x="49" y="78"/>
                  </a:cubicBezTo>
                  <a:cubicBezTo>
                    <a:pt x="49" y="78"/>
                    <a:pt x="49" y="78"/>
                    <a:pt x="50" y="77"/>
                  </a:cubicBezTo>
                  <a:cubicBezTo>
                    <a:pt x="54" y="74"/>
                    <a:pt x="57" y="70"/>
                    <a:pt x="61" y="67"/>
                  </a:cubicBezTo>
                  <a:cubicBezTo>
                    <a:pt x="64" y="64"/>
                    <a:pt x="67" y="62"/>
                    <a:pt x="69" y="58"/>
                  </a:cubicBezTo>
                  <a:cubicBezTo>
                    <a:pt x="68" y="58"/>
                    <a:pt x="68" y="58"/>
                    <a:pt x="68" y="58"/>
                  </a:cubicBezTo>
                  <a:cubicBezTo>
                    <a:pt x="64" y="62"/>
                    <a:pt x="60" y="65"/>
                    <a:pt x="56" y="68"/>
                  </a:cubicBezTo>
                  <a:cubicBezTo>
                    <a:pt x="54" y="71"/>
                    <a:pt x="52" y="73"/>
                    <a:pt x="49" y="75"/>
                  </a:cubicBezTo>
                  <a:cubicBezTo>
                    <a:pt x="48" y="76"/>
                    <a:pt x="44" y="79"/>
                    <a:pt x="43" y="80"/>
                  </a:cubicBezTo>
                  <a:cubicBezTo>
                    <a:pt x="51" y="73"/>
                    <a:pt x="59" y="65"/>
                    <a:pt x="67" y="56"/>
                  </a:cubicBezTo>
                  <a:cubicBezTo>
                    <a:pt x="68" y="56"/>
                    <a:pt x="68" y="56"/>
                    <a:pt x="68" y="56"/>
                  </a:cubicBezTo>
                  <a:cubicBezTo>
                    <a:pt x="68" y="55"/>
                    <a:pt x="69" y="55"/>
                    <a:pt x="69" y="55"/>
                  </a:cubicBezTo>
                  <a:cubicBezTo>
                    <a:pt x="69" y="54"/>
                    <a:pt x="69" y="54"/>
                    <a:pt x="69" y="54"/>
                  </a:cubicBezTo>
                  <a:cubicBezTo>
                    <a:pt x="63" y="59"/>
                    <a:pt x="57" y="64"/>
                    <a:pt x="52" y="69"/>
                  </a:cubicBezTo>
                  <a:cubicBezTo>
                    <a:pt x="49" y="71"/>
                    <a:pt x="46" y="73"/>
                    <a:pt x="44" y="75"/>
                  </a:cubicBezTo>
                  <a:cubicBezTo>
                    <a:pt x="42" y="77"/>
                    <a:pt x="41" y="78"/>
                    <a:pt x="39" y="79"/>
                  </a:cubicBezTo>
                  <a:cubicBezTo>
                    <a:pt x="43" y="75"/>
                    <a:pt x="48" y="71"/>
                    <a:pt x="52" y="67"/>
                  </a:cubicBezTo>
                  <a:cubicBezTo>
                    <a:pt x="57" y="62"/>
                    <a:pt x="63" y="58"/>
                    <a:pt x="67" y="53"/>
                  </a:cubicBezTo>
                  <a:cubicBezTo>
                    <a:pt x="67" y="52"/>
                    <a:pt x="67" y="52"/>
                    <a:pt x="67" y="52"/>
                  </a:cubicBezTo>
                  <a:cubicBezTo>
                    <a:pt x="61" y="57"/>
                    <a:pt x="55" y="62"/>
                    <a:pt x="50" y="67"/>
                  </a:cubicBezTo>
                  <a:cubicBezTo>
                    <a:pt x="46" y="69"/>
                    <a:pt x="43" y="72"/>
                    <a:pt x="39" y="75"/>
                  </a:cubicBezTo>
                  <a:cubicBezTo>
                    <a:pt x="38" y="76"/>
                    <a:pt x="36" y="77"/>
                    <a:pt x="34" y="79"/>
                  </a:cubicBezTo>
                  <a:cubicBezTo>
                    <a:pt x="34" y="79"/>
                    <a:pt x="33" y="80"/>
                    <a:pt x="32" y="81"/>
                  </a:cubicBezTo>
                  <a:moveTo>
                    <a:pt x="8" y="68"/>
                  </a:moveTo>
                  <a:cubicBezTo>
                    <a:pt x="8" y="68"/>
                    <a:pt x="9" y="66"/>
                    <a:pt x="10" y="66"/>
                  </a:cubicBezTo>
                  <a:cubicBezTo>
                    <a:pt x="11" y="65"/>
                    <a:pt x="13" y="64"/>
                    <a:pt x="14" y="62"/>
                  </a:cubicBezTo>
                  <a:cubicBezTo>
                    <a:pt x="18" y="59"/>
                    <a:pt x="21" y="55"/>
                    <a:pt x="24" y="51"/>
                  </a:cubicBezTo>
                  <a:cubicBezTo>
                    <a:pt x="24" y="51"/>
                    <a:pt x="24" y="51"/>
                    <a:pt x="24" y="51"/>
                  </a:cubicBezTo>
                  <a:cubicBezTo>
                    <a:pt x="25" y="51"/>
                    <a:pt x="26" y="52"/>
                    <a:pt x="27" y="52"/>
                  </a:cubicBezTo>
                  <a:cubicBezTo>
                    <a:pt x="28" y="52"/>
                    <a:pt x="28" y="52"/>
                    <a:pt x="28" y="52"/>
                  </a:cubicBezTo>
                  <a:cubicBezTo>
                    <a:pt x="21" y="57"/>
                    <a:pt x="16" y="62"/>
                    <a:pt x="10" y="67"/>
                  </a:cubicBezTo>
                  <a:cubicBezTo>
                    <a:pt x="9" y="67"/>
                    <a:pt x="8" y="68"/>
                    <a:pt x="8" y="68"/>
                  </a:cubicBezTo>
                  <a:moveTo>
                    <a:pt x="12" y="75"/>
                  </a:moveTo>
                  <a:cubicBezTo>
                    <a:pt x="12" y="75"/>
                    <a:pt x="12" y="75"/>
                    <a:pt x="12" y="75"/>
                  </a:cubicBezTo>
                  <a:cubicBezTo>
                    <a:pt x="11" y="74"/>
                    <a:pt x="10" y="73"/>
                    <a:pt x="10" y="73"/>
                  </a:cubicBezTo>
                  <a:cubicBezTo>
                    <a:pt x="19" y="67"/>
                    <a:pt x="26" y="57"/>
                    <a:pt x="35" y="52"/>
                  </a:cubicBezTo>
                  <a:cubicBezTo>
                    <a:pt x="35" y="52"/>
                    <a:pt x="38" y="50"/>
                    <a:pt x="38" y="50"/>
                  </a:cubicBezTo>
                  <a:cubicBezTo>
                    <a:pt x="38" y="50"/>
                    <a:pt x="38" y="50"/>
                    <a:pt x="38" y="51"/>
                  </a:cubicBezTo>
                  <a:cubicBezTo>
                    <a:pt x="37" y="51"/>
                    <a:pt x="36" y="52"/>
                    <a:pt x="35" y="53"/>
                  </a:cubicBezTo>
                  <a:cubicBezTo>
                    <a:pt x="32" y="56"/>
                    <a:pt x="29" y="58"/>
                    <a:pt x="27" y="60"/>
                  </a:cubicBezTo>
                  <a:cubicBezTo>
                    <a:pt x="21" y="65"/>
                    <a:pt x="17" y="70"/>
                    <a:pt x="12" y="75"/>
                  </a:cubicBezTo>
                  <a:moveTo>
                    <a:pt x="20" y="80"/>
                  </a:moveTo>
                  <a:cubicBezTo>
                    <a:pt x="18" y="79"/>
                    <a:pt x="16" y="78"/>
                    <a:pt x="15" y="77"/>
                  </a:cubicBezTo>
                  <a:cubicBezTo>
                    <a:pt x="15" y="77"/>
                    <a:pt x="15" y="77"/>
                    <a:pt x="15" y="77"/>
                  </a:cubicBezTo>
                  <a:cubicBezTo>
                    <a:pt x="20" y="72"/>
                    <a:pt x="25" y="67"/>
                    <a:pt x="30" y="63"/>
                  </a:cubicBezTo>
                  <a:cubicBezTo>
                    <a:pt x="33" y="60"/>
                    <a:pt x="37" y="58"/>
                    <a:pt x="40" y="55"/>
                  </a:cubicBezTo>
                  <a:cubicBezTo>
                    <a:pt x="42" y="54"/>
                    <a:pt x="46" y="52"/>
                    <a:pt x="47" y="50"/>
                  </a:cubicBezTo>
                  <a:cubicBezTo>
                    <a:pt x="41" y="55"/>
                    <a:pt x="35" y="60"/>
                    <a:pt x="30" y="65"/>
                  </a:cubicBezTo>
                  <a:cubicBezTo>
                    <a:pt x="25" y="69"/>
                    <a:pt x="20" y="73"/>
                    <a:pt x="17" y="78"/>
                  </a:cubicBezTo>
                  <a:cubicBezTo>
                    <a:pt x="17" y="78"/>
                    <a:pt x="17" y="78"/>
                    <a:pt x="17" y="78"/>
                  </a:cubicBezTo>
                  <a:cubicBezTo>
                    <a:pt x="23" y="74"/>
                    <a:pt x="28" y="70"/>
                    <a:pt x="33" y="66"/>
                  </a:cubicBezTo>
                  <a:cubicBezTo>
                    <a:pt x="39" y="62"/>
                    <a:pt x="45" y="56"/>
                    <a:pt x="51" y="53"/>
                  </a:cubicBezTo>
                  <a:cubicBezTo>
                    <a:pt x="49" y="54"/>
                    <a:pt x="46" y="57"/>
                    <a:pt x="43" y="59"/>
                  </a:cubicBezTo>
                  <a:cubicBezTo>
                    <a:pt x="40" y="62"/>
                    <a:pt x="37" y="64"/>
                    <a:pt x="34" y="67"/>
                  </a:cubicBezTo>
                  <a:cubicBezTo>
                    <a:pt x="31" y="70"/>
                    <a:pt x="28" y="73"/>
                    <a:pt x="25" y="75"/>
                  </a:cubicBezTo>
                  <a:cubicBezTo>
                    <a:pt x="23" y="77"/>
                    <a:pt x="21" y="78"/>
                    <a:pt x="20" y="80"/>
                  </a:cubicBezTo>
                  <a:moveTo>
                    <a:pt x="47" y="50"/>
                  </a:moveTo>
                  <a:cubicBezTo>
                    <a:pt x="47" y="50"/>
                    <a:pt x="47" y="50"/>
                    <a:pt x="47" y="50"/>
                  </a:cubicBezTo>
                  <a:cubicBezTo>
                    <a:pt x="47" y="50"/>
                    <a:pt x="47" y="50"/>
                    <a:pt x="47" y="50"/>
                  </a:cubicBezTo>
                  <a:moveTo>
                    <a:pt x="6" y="66"/>
                  </a:moveTo>
                  <a:cubicBezTo>
                    <a:pt x="5" y="64"/>
                    <a:pt x="4" y="62"/>
                    <a:pt x="4" y="60"/>
                  </a:cubicBezTo>
                  <a:cubicBezTo>
                    <a:pt x="8" y="57"/>
                    <a:pt x="11" y="53"/>
                    <a:pt x="15" y="50"/>
                  </a:cubicBezTo>
                  <a:cubicBezTo>
                    <a:pt x="15" y="50"/>
                    <a:pt x="13" y="53"/>
                    <a:pt x="12" y="54"/>
                  </a:cubicBezTo>
                  <a:cubicBezTo>
                    <a:pt x="11" y="55"/>
                    <a:pt x="10" y="56"/>
                    <a:pt x="9" y="57"/>
                  </a:cubicBezTo>
                  <a:cubicBezTo>
                    <a:pt x="7" y="59"/>
                    <a:pt x="6" y="61"/>
                    <a:pt x="5" y="63"/>
                  </a:cubicBezTo>
                  <a:cubicBezTo>
                    <a:pt x="5" y="63"/>
                    <a:pt x="5" y="63"/>
                    <a:pt x="5" y="63"/>
                  </a:cubicBezTo>
                  <a:cubicBezTo>
                    <a:pt x="8" y="62"/>
                    <a:pt x="10" y="59"/>
                    <a:pt x="12" y="57"/>
                  </a:cubicBezTo>
                  <a:cubicBezTo>
                    <a:pt x="13" y="56"/>
                    <a:pt x="15" y="55"/>
                    <a:pt x="16" y="53"/>
                  </a:cubicBezTo>
                  <a:cubicBezTo>
                    <a:pt x="16" y="53"/>
                    <a:pt x="18" y="51"/>
                    <a:pt x="19" y="51"/>
                  </a:cubicBezTo>
                  <a:cubicBezTo>
                    <a:pt x="19" y="51"/>
                    <a:pt x="19" y="51"/>
                    <a:pt x="18" y="52"/>
                  </a:cubicBezTo>
                  <a:cubicBezTo>
                    <a:pt x="15" y="57"/>
                    <a:pt x="9" y="61"/>
                    <a:pt x="6" y="66"/>
                  </a:cubicBezTo>
                  <a:moveTo>
                    <a:pt x="14" y="77"/>
                  </a:moveTo>
                  <a:cubicBezTo>
                    <a:pt x="14" y="77"/>
                    <a:pt x="13" y="76"/>
                    <a:pt x="13" y="76"/>
                  </a:cubicBezTo>
                  <a:cubicBezTo>
                    <a:pt x="18" y="71"/>
                    <a:pt x="23" y="66"/>
                    <a:pt x="29" y="62"/>
                  </a:cubicBezTo>
                  <a:cubicBezTo>
                    <a:pt x="32" y="59"/>
                    <a:pt x="35" y="57"/>
                    <a:pt x="38" y="54"/>
                  </a:cubicBezTo>
                  <a:cubicBezTo>
                    <a:pt x="40" y="53"/>
                    <a:pt x="41" y="52"/>
                    <a:pt x="43" y="51"/>
                  </a:cubicBezTo>
                  <a:cubicBezTo>
                    <a:pt x="44" y="50"/>
                    <a:pt x="44" y="50"/>
                    <a:pt x="44" y="50"/>
                  </a:cubicBezTo>
                  <a:cubicBezTo>
                    <a:pt x="45" y="50"/>
                    <a:pt x="42" y="52"/>
                    <a:pt x="42" y="52"/>
                  </a:cubicBezTo>
                  <a:cubicBezTo>
                    <a:pt x="37" y="56"/>
                    <a:pt x="33" y="59"/>
                    <a:pt x="28" y="63"/>
                  </a:cubicBezTo>
                  <a:cubicBezTo>
                    <a:pt x="24" y="68"/>
                    <a:pt x="19" y="72"/>
                    <a:pt x="14" y="77"/>
                  </a:cubicBezTo>
                  <a:cubicBezTo>
                    <a:pt x="14" y="77"/>
                    <a:pt x="14" y="77"/>
                    <a:pt x="14" y="77"/>
                  </a:cubicBezTo>
                  <a:moveTo>
                    <a:pt x="6" y="66"/>
                  </a:moveTo>
                  <a:cubicBezTo>
                    <a:pt x="8" y="64"/>
                    <a:pt x="11" y="60"/>
                    <a:pt x="14" y="58"/>
                  </a:cubicBezTo>
                  <a:cubicBezTo>
                    <a:pt x="16" y="56"/>
                    <a:pt x="18" y="53"/>
                    <a:pt x="20" y="50"/>
                  </a:cubicBezTo>
                  <a:cubicBezTo>
                    <a:pt x="20" y="50"/>
                    <a:pt x="20" y="50"/>
                    <a:pt x="20" y="50"/>
                  </a:cubicBezTo>
                  <a:cubicBezTo>
                    <a:pt x="21" y="50"/>
                    <a:pt x="22" y="50"/>
                    <a:pt x="23" y="51"/>
                  </a:cubicBezTo>
                  <a:cubicBezTo>
                    <a:pt x="23" y="51"/>
                    <a:pt x="23" y="51"/>
                    <a:pt x="23" y="51"/>
                  </a:cubicBezTo>
                  <a:cubicBezTo>
                    <a:pt x="17" y="55"/>
                    <a:pt x="12" y="61"/>
                    <a:pt x="6" y="66"/>
                  </a:cubicBezTo>
                  <a:moveTo>
                    <a:pt x="18" y="77"/>
                  </a:moveTo>
                  <a:cubicBezTo>
                    <a:pt x="18" y="77"/>
                    <a:pt x="19" y="75"/>
                    <a:pt x="20" y="75"/>
                  </a:cubicBezTo>
                  <a:cubicBezTo>
                    <a:pt x="21" y="74"/>
                    <a:pt x="22" y="72"/>
                    <a:pt x="24" y="71"/>
                  </a:cubicBezTo>
                  <a:cubicBezTo>
                    <a:pt x="26" y="69"/>
                    <a:pt x="29" y="67"/>
                    <a:pt x="31" y="65"/>
                  </a:cubicBezTo>
                  <a:cubicBezTo>
                    <a:pt x="37" y="60"/>
                    <a:pt x="43" y="55"/>
                    <a:pt x="49" y="50"/>
                  </a:cubicBezTo>
                  <a:cubicBezTo>
                    <a:pt x="49" y="49"/>
                    <a:pt x="49" y="49"/>
                    <a:pt x="49" y="49"/>
                  </a:cubicBezTo>
                  <a:cubicBezTo>
                    <a:pt x="51" y="50"/>
                    <a:pt x="53" y="52"/>
                    <a:pt x="55" y="53"/>
                  </a:cubicBezTo>
                  <a:cubicBezTo>
                    <a:pt x="50" y="57"/>
                    <a:pt x="46" y="61"/>
                    <a:pt x="40" y="65"/>
                  </a:cubicBezTo>
                  <a:cubicBezTo>
                    <a:pt x="37" y="67"/>
                    <a:pt x="33" y="70"/>
                    <a:pt x="29" y="73"/>
                  </a:cubicBezTo>
                  <a:cubicBezTo>
                    <a:pt x="31" y="71"/>
                    <a:pt x="32" y="69"/>
                    <a:pt x="34" y="67"/>
                  </a:cubicBezTo>
                  <a:cubicBezTo>
                    <a:pt x="40" y="62"/>
                    <a:pt x="46" y="57"/>
                    <a:pt x="52" y="52"/>
                  </a:cubicBezTo>
                  <a:cubicBezTo>
                    <a:pt x="52" y="52"/>
                    <a:pt x="52" y="52"/>
                    <a:pt x="52" y="52"/>
                  </a:cubicBezTo>
                  <a:cubicBezTo>
                    <a:pt x="47" y="54"/>
                    <a:pt x="42" y="58"/>
                    <a:pt x="38" y="62"/>
                  </a:cubicBezTo>
                  <a:cubicBezTo>
                    <a:pt x="32" y="67"/>
                    <a:pt x="26" y="71"/>
                    <a:pt x="19" y="76"/>
                  </a:cubicBezTo>
                  <a:cubicBezTo>
                    <a:pt x="18" y="76"/>
                    <a:pt x="18" y="77"/>
                    <a:pt x="18" y="77"/>
                  </a:cubicBezTo>
                  <a:moveTo>
                    <a:pt x="3" y="58"/>
                  </a:moveTo>
                  <a:cubicBezTo>
                    <a:pt x="3" y="57"/>
                    <a:pt x="3" y="57"/>
                    <a:pt x="3" y="56"/>
                  </a:cubicBezTo>
                  <a:cubicBezTo>
                    <a:pt x="4" y="55"/>
                    <a:pt x="5" y="54"/>
                    <a:pt x="7" y="53"/>
                  </a:cubicBezTo>
                  <a:cubicBezTo>
                    <a:pt x="8" y="52"/>
                    <a:pt x="9" y="51"/>
                    <a:pt x="10" y="50"/>
                  </a:cubicBezTo>
                  <a:cubicBezTo>
                    <a:pt x="11" y="49"/>
                    <a:pt x="11" y="49"/>
                    <a:pt x="11" y="49"/>
                  </a:cubicBezTo>
                  <a:cubicBezTo>
                    <a:pt x="12" y="49"/>
                    <a:pt x="10" y="51"/>
                    <a:pt x="10" y="51"/>
                  </a:cubicBezTo>
                  <a:cubicBezTo>
                    <a:pt x="8" y="53"/>
                    <a:pt x="5" y="55"/>
                    <a:pt x="3" y="58"/>
                  </a:cubicBezTo>
                  <a:moveTo>
                    <a:pt x="35" y="58"/>
                  </a:moveTo>
                  <a:cubicBezTo>
                    <a:pt x="36" y="57"/>
                    <a:pt x="37" y="56"/>
                    <a:pt x="39" y="55"/>
                  </a:cubicBezTo>
                  <a:cubicBezTo>
                    <a:pt x="41" y="53"/>
                    <a:pt x="44" y="52"/>
                    <a:pt x="46" y="49"/>
                  </a:cubicBezTo>
                  <a:cubicBezTo>
                    <a:pt x="46" y="49"/>
                    <a:pt x="46" y="49"/>
                    <a:pt x="46" y="49"/>
                  </a:cubicBezTo>
                  <a:cubicBezTo>
                    <a:pt x="47" y="49"/>
                    <a:pt x="47" y="49"/>
                    <a:pt x="47" y="49"/>
                  </a:cubicBezTo>
                  <a:cubicBezTo>
                    <a:pt x="47" y="49"/>
                    <a:pt x="48" y="49"/>
                    <a:pt x="48" y="49"/>
                  </a:cubicBezTo>
                  <a:cubicBezTo>
                    <a:pt x="43" y="52"/>
                    <a:pt x="39" y="55"/>
                    <a:pt x="35" y="58"/>
                  </a:cubicBezTo>
                  <a:moveTo>
                    <a:pt x="10" y="72"/>
                  </a:moveTo>
                  <a:cubicBezTo>
                    <a:pt x="10" y="70"/>
                    <a:pt x="12" y="69"/>
                    <a:pt x="13" y="67"/>
                  </a:cubicBezTo>
                  <a:cubicBezTo>
                    <a:pt x="15" y="65"/>
                    <a:pt x="18" y="63"/>
                    <a:pt x="20" y="61"/>
                  </a:cubicBezTo>
                  <a:cubicBezTo>
                    <a:pt x="24" y="58"/>
                    <a:pt x="28" y="55"/>
                    <a:pt x="31" y="52"/>
                  </a:cubicBezTo>
                  <a:cubicBezTo>
                    <a:pt x="32" y="52"/>
                    <a:pt x="33" y="51"/>
                    <a:pt x="35" y="51"/>
                  </a:cubicBezTo>
                  <a:cubicBezTo>
                    <a:pt x="38" y="50"/>
                    <a:pt x="41" y="49"/>
                    <a:pt x="44" y="49"/>
                  </a:cubicBezTo>
                  <a:cubicBezTo>
                    <a:pt x="44" y="49"/>
                    <a:pt x="45" y="49"/>
                    <a:pt x="45" y="49"/>
                  </a:cubicBezTo>
                  <a:cubicBezTo>
                    <a:pt x="34" y="56"/>
                    <a:pt x="25" y="64"/>
                    <a:pt x="15" y="73"/>
                  </a:cubicBezTo>
                  <a:cubicBezTo>
                    <a:pt x="15" y="73"/>
                    <a:pt x="15" y="73"/>
                    <a:pt x="14" y="74"/>
                  </a:cubicBezTo>
                  <a:cubicBezTo>
                    <a:pt x="15" y="73"/>
                    <a:pt x="16" y="72"/>
                    <a:pt x="16" y="71"/>
                  </a:cubicBezTo>
                  <a:cubicBezTo>
                    <a:pt x="19" y="69"/>
                    <a:pt x="21" y="66"/>
                    <a:pt x="24" y="64"/>
                  </a:cubicBezTo>
                  <a:cubicBezTo>
                    <a:pt x="29" y="59"/>
                    <a:pt x="34" y="54"/>
                    <a:pt x="40" y="50"/>
                  </a:cubicBezTo>
                  <a:cubicBezTo>
                    <a:pt x="39" y="49"/>
                    <a:pt x="39" y="49"/>
                    <a:pt x="39" y="49"/>
                  </a:cubicBezTo>
                  <a:cubicBezTo>
                    <a:pt x="28" y="53"/>
                    <a:pt x="21" y="64"/>
                    <a:pt x="12" y="70"/>
                  </a:cubicBezTo>
                  <a:cubicBezTo>
                    <a:pt x="10" y="72"/>
                    <a:pt x="10" y="72"/>
                    <a:pt x="10" y="72"/>
                  </a:cubicBezTo>
                  <a:moveTo>
                    <a:pt x="3" y="53"/>
                  </a:moveTo>
                  <a:cubicBezTo>
                    <a:pt x="4" y="52"/>
                    <a:pt x="5" y="51"/>
                    <a:pt x="7" y="50"/>
                  </a:cubicBezTo>
                  <a:cubicBezTo>
                    <a:pt x="7" y="49"/>
                    <a:pt x="7" y="49"/>
                    <a:pt x="8" y="49"/>
                  </a:cubicBezTo>
                  <a:cubicBezTo>
                    <a:pt x="8" y="48"/>
                    <a:pt x="8" y="48"/>
                    <a:pt x="8" y="48"/>
                  </a:cubicBezTo>
                  <a:cubicBezTo>
                    <a:pt x="8" y="49"/>
                    <a:pt x="7" y="50"/>
                    <a:pt x="7" y="51"/>
                  </a:cubicBezTo>
                  <a:cubicBezTo>
                    <a:pt x="5" y="52"/>
                    <a:pt x="4" y="54"/>
                    <a:pt x="3" y="55"/>
                  </a:cubicBezTo>
                  <a:cubicBezTo>
                    <a:pt x="3" y="55"/>
                    <a:pt x="3" y="54"/>
                    <a:pt x="3" y="54"/>
                  </a:cubicBezTo>
                  <a:cubicBezTo>
                    <a:pt x="3" y="53"/>
                    <a:pt x="3" y="52"/>
                    <a:pt x="3" y="51"/>
                  </a:cubicBezTo>
                  <a:cubicBezTo>
                    <a:pt x="4" y="50"/>
                    <a:pt x="5" y="49"/>
                    <a:pt x="7" y="49"/>
                  </a:cubicBezTo>
                  <a:cubicBezTo>
                    <a:pt x="5" y="50"/>
                    <a:pt x="4" y="51"/>
                    <a:pt x="3" y="52"/>
                  </a:cubicBezTo>
                  <a:cubicBezTo>
                    <a:pt x="3" y="53"/>
                    <a:pt x="3" y="53"/>
                    <a:pt x="3" y="53"/>
                  </a:cubicBezTo>
                  <a:moveTo>
                    <a:pt x="4" y="58"/>
                  </a:moveTo>
                  <a:cubicBezTo>
                    <a:pt x="4" y="58"/>
                    <a:pt x="4" y="57"/>
                    <a:pt x="5" y="56"/>
                  </a:cubicBezTo>
                  <a:cubicBezTo>
                    <a:pt x="6" y="55"/>
                    <a:pt x="7" y="55"/>
                    <a:pt x="8" y="54"/>
                  </a:cubicBezTo>
                  <a:cubicBezTo>
                    <a:pt x="9" y="52"/>
                    <a:pt x="11" y="51"/>
                    <a:pt x="12" y="49"/>
                  </a:cubicBezTo>
                  <a:cubicBezTo>
                    <a:pt x="12" y="48"/>
                    <a:pt x="12" y="48"/>
                    <a:pt x="12" y="48"/>
                  </a:cubicBezTo>
                  <a:cubicBezTo>
                    <a:pt x="15" y="49"/>
                    <a:pt x="17" y="49"/>
                    <a:pt x="19" y="49"/>
                  </a:cubicBezTo>
                  <a:cubicBezTo>
                    <a:pt x="20" y="50"/>
                    <a:pt x="20" y="50"/>
                    <a:pt x="20" y="50"/>
                  </a:cubicBezTo>
                  <a:cubicBezTo>
                    <a:pt x="17" y="51"/>
                    <a:pt x="16" y="53"/>
                    <a:pt x="14" y="55"/>
                  </a:cubicBezTo>
                  <a:cubicBezTo>
                    <a:pt x="12" y="56"/>
                    <a:pt x="11" y="57"/>
                    <a:pt x="10" y="59"/>
                  </a:cubicBezTo>
                  <a:cubicBezTo>
                    <a:pt x="9" y="60"/>
                    <a:pt x="7" y="61"/>
                    <a:pt x="6" y="62"/>
                  </a:cubicBezTo>
                  <a:cubicBezTo>
                    <a:pt x="8" y="59"/>
                    <a:pt x="10" y="57"/>
                    <a:pt x="12" y="55"/>
                  </a:cubicBezTo>
                  <a:cubicBezTo>
                    <a:pt x="14" y="53"/>
                    <a:pt x="15" y="52"/>
                    <a:pt x="16" y="49"/>
                  </a:cubicBezTo>
                  <a:cubicBezTo>
                    <a:pt x="16" y="49"/>
                    <a:pt x="16" y="49"/>
                    <a:pt x="16" y="49"/>
                  </a:cubicBezTo>
                  <a:cubicBezTo>
                    <a:pt x="12" y="51"/>
                    <a:pt x="9" y="54"/>
                    <a:pt x="5" y="58"/>
                  </a:cubicBezTo>
                  <a:cubicBezTo>
                    <a:pt x="5" y="58"/>
                    <a:pt x="4" y="58"/>
                    <a:pt x="4" y="58"/>
                  </a:cubicBezTo>
                  <a:moveTo>
                    <a:pt x="4" y="54"/>
                  </a:moveTo>
                  <a:cubicBezTo>
                    <a:pt x="5" y="53"/>
                    <a:pt x="6" y="53"/>
                    <a:pt x="6" y="52"/>
                  </a:cubicBezTo>
                  <a:cubicBezTo>
                    <a:pt x="7" y="51"/>
                    <a:pt x="8" y="50"/>
                    <a:pt x="9" y="48"/>
                  </a:cubicBezTo>
                  <a:cubicBezTo>
                    <a:pt x="10" y="48"/>
                    <a:pt x="10" y="48"/>
                    <a:pt x="11" y="48"/>
                  </a:cubicBezTo>
                  <a:cubicBezTo>
                    <a:pt x="11" y="48"/>
                    <a:pt x="12" y="48"/>
                    <a:pt x="12" y="48"/>
                  </a:cubicBezTo>
                  <a:cubicBezTo>
                    <a:pt x="9" y="50"/>
                    <a:pt x="7" y="52"/>
                    <a:pt x="4" y="54"/>
                  </a:cubicBezTo>
                  <a:moveTo>
                    <a:pt x="45" y="2"/>
                  </a:moveTo>
                  <a:cubicBezTo>
                    <a:pt x="44" y="2"/>
                    <a:pt x="43" y="3"/>
                    <a:pt x="43" y="3"/>
                  </a:cubicBezTo>
                  <a:cubicBezTo>
                    <a:pt x="44" y="10"/>
                    <a:pt x="43" y="16"/>
                    <a:pt x="43" y="22"/>
                  </a:cubicBezTo>
                  <a:cubicBezTo>
                    <a:pt x="43" y="23"/>
                    <a:pt x="43" y="23"/>
                    <a:pt x="43" y="23"/>
                  </a:cubicBezTo>
                  <a:cubicBezTo>
                    <a:pt x="43" y="23"/>
                    <a:pt x="44" y="24"/>
                    <a:pt x="44" y="24"/>
                  </a:cubicBezTo>
                  <a:cubicBezTo>
                    <a:pt x="44" y="24"/>
                    <a:pt x="44" y="24"/>
                    <a:pt x="44" y="24"/>
                  </a:cubicBezTo>
                  <a:cubicBezTo>
                    <a:pt x="45" y="24"/>
                    <a:pt x="45" y="24"/>
                    <a:pt x="45" y="24"/>
                  </a:cubicBezTo>
                  <a:cubicBezTo>
                    <a:pt x="60" y="24"/>
                    <a:pt x="68" y="36"/>
                    <a:pt x="69" y="49"/>
                  </a:cubicBezTo>
                  <a:cubicBezTo>
                    <a:pt x="69" y="49"/>
                    <a:pt x="68" y="49"/>
                    <a:pt x="68" y="49"/>
                  </a:cubicBezTo>
                  <a:cubicBezTo>
                    <a:pt x="67" y="49"/>
                    <a:pt x="65" y="49"/>
                    <a:pt x="64" y="50"/>
                  </a:cubicBezTo>
                  <a:cubicBezTo>
                    <a:pt x="62" y="51"/>
                    <a:pt x="60" y="51"/>
                    <a:pt x="59" y="51"/>
                  </a:cubicBezTo>
                  <a:cubicBezTo>
                    <a:pt x="57" y="51"/>
                    <a:pt x="55" y="50"/>
                    <a:pt x="53" y="49"/>
                  </a:cubicBezTo>
                  <a:cubicBezTo>
                    <a:pt x="50" y="47"/>
                    <a:pt x="47" y="46"/>
                    <a:pt x="44" y="46"/>
                  </a:cubicBezTo>
                  <a:cubicBezTo>
                    <a:pt x="41" y="46"/>
                    <a:pt x="37" y="47"/>
                    <a:pt x="34" y="48"/>
                  </a:cubicBezTo>
                  <a:cubicBezTo>
                    <a:pt x="32" y="49"/>
                    <a:pt x="30" y="49"/>
                    <a:pt x="29" y="49"/>
                  </a:cubicBezTo>
                  <a:cubicBezTo>
                    <a:pt x="27" y="49"/>
                    <a:pt x="25" y="49"/>
                    <a:pt x="22" y="48"/>
                  </a:cubicBezTo>
                  <a:cubicBezTo>
                    <a:pt x="20" y="47"/>
                    <a:pt x="17" y="46"/>
                    <a:pt x="15" y="46"/>
                  </a:cubicBezTo>
                  <a:cubicBezTo>
                    <a:pt x="13" y="46"/>
                    <a:pt x="12" y="46"/>
                    <a:pt x="11" y="46"/>
                  </a:cubicBezTo>
                  <a:cubicBezTo>
                    <a:pt x="8" y="46"/>
                    <a:pt x="6" y="46"/>
                    <a:pt x="3" y="47"/>
                  </a:cubicBezTo>
                  <a:cubicBezTo>
                    <a:pt x="6" y="35"/>
                    <a:pt x="16" y="24"/>
                    <a:pt x="28" y="24"/>
                  </a:cubicBezTo>
                  <a:cubicBezTo>
                    <a:pt x="29" y="24"/>
                    <a:pt x="29" y="24"/>
                    <a:pt x="30" y="24"/>
                  </a:cubicBezTo>
                  <a:cubicBezTo>
                    <a:pt x="30" y="24"/>
                    <a:pt x="30" y="24"/>
                    <a:pt x="30" y="24"/>
                  </a:cubicBezTo>
                  <a:cubicBezTo>
                    <a:pt x="30" y="24"/>
                    <a:pt x="31" y="24"/>
                    <a:pt x="31" y="24"/>
                  </a:cubicBezTo>
                  <a:cubicBezTo>
                    <a:pt x="31" y="24"/>
                    <a:pt x="32" y="23"/>
                    <a:pt x="32" y="23"/>
                  </a:cubicBezTo>
                  <a:cubicBezTo>
                    <a:pt x="33" y="18"/>
                    <a:pt x="32" y="13"/>
                    <a:pt x="32" y="8"/>
                  </a:cubicBezTo>
                  <a:cubicBezTo>
                    <a:pt x="32" y="8"/>
                    <a:pt x="31" y="8"/>
                    <a:pt x="31" y="8"/>
                  </a:cubicBezTo>
                  <a:cubicBezTo>
                    <a:pt x="30" y="8"/>
                    <a:pt x="30" y="8"/>
                    <a:pt x="29" y="7"/>
                  </a:cubicBezTo>
                  <a:cubicBezTo>
                    <a:pt x="30" y="12"/>
                    <a:pt x="30" y="17"/>
                    <a:pt x="29" y="21"/>
                  </a:cubicBezTo>
                  <a:cubicBezTo>
                    <a:pt x="29" y="21"/>
                    <a:pt x="29" y="21"/>
                    <a:pt x="28" y="21"/>
                  </a:cubicBezTo>
                  <a:cubicBezTo>
                    <a:pt x="14" y="21"/>
                    <a:pt x="2" y="36"/>
                    <a:pt x="0" y="50"/>
                  </a:cubicBezTo>
                  <a:cubicBezTo>
                    <a:pt x="0" y="51"/>
                    <a:pt x="0" y="51"/>
                    <a:pt x="0" y="51"/>
                  </a:cubicBezTo>
                  <a:cubicBezTo>
                    <a:pt x="0" y="51"/>
                    <a:pt x="0" y="52"/>
                    <a:pt x="0" y="53"/>
                  </a:cubicBezTo>
                  <a:cubicBezTo>
                    <a:pt x="0" y="61"/>
                    <a:pt x="3" y="70"/>
                    <a:pt x="9" y="76"/>
                  </a:cubicBezTo>
                  <a:cubicBezTo>
                    <a:pt x="16" y="83"/>
                    <a:pt x="28" y="85"/>
                    <a:pt x="37" y="85"/>
                  </a:cubicBezTo>
                  <a:cubicBezTo>
                    <a:pt x="37" y="85"/>
                    <a:pt x="37" y="85"/>
                    <a:pt x="37" y="85"/>
                  </a:cubicBezTo>
                  <a:cubicBezTo>
                    <a:pt x="46" y="85"/>
                    <a:pt x="56" y="81"/>
                    <a:pt x="63" y="75"/>
                  </a:cubicBezTo>
                  <a:cubicBezTo>
                    <a:pt x="68" y="70"/>
                    <a:pt x="71" y="63"/>
                    <a:pt x="72" y="55"/>
                  </a:cubicBezTo>
                  <a:cubicBezTo>
                    <a:pt x="74" y="39"/>
                    <a:pt x="63" y="21"/>
                    <a:pt x="45" y="21"/>
                  </a:cubicBezTo>
                  <a:cubicBezTo>
                    <a:pt x="46" y="15"/>
                    <a:pt x="46" y="8"/>
                    <a:pt x="45" y="2"/>
                  </a:cubicBezTo>
                  <a:cubicBezTo>
                    <a:pt x="45" y="2"/>
                    <a:pt x="45" y="2"/>
                    <a:pt x="45" y="2"/>
                  </a:cubicBezTo>
                  <a:moveTo>
                    <a:pt x="38" y="1"/>
                  </a:moveTo>
                  <a:cubicBezTo>
                    <a:pt x="36" y="1"/>
                    <a:pt x="33" y="2"/>
                    <a:pt x="31" y="3"/>
                  </a:cubicBezTo>
                  <a:cubicBezTo>
                    <a:pt x="33" y="3"/>
                    <a:pt x="36" y="2"/>
                    <a:pt x="38" y="1"/>
                  </a:cubicBezTo>
                  <a:moveTo>
                    <a:pt x="31" y="0"/>
                  </a:moveTo>
                  <a:cubicBezTo>
                    <a:pt x="31" y="0"/>
                    <a:pt x="30" y="0"/>
                    <a:pt x="30" y="1"/>
                  </a:cubicBezTo>
                  <a:cubicBezTo>
                    <a:pt x="30" y="1"/>
                    <a:pt x="29" y="1"/>
                    <a:pt x="29" y="2"/>
                  </a:cubicBezTo>
                  <a:cubicBezTo>
                    <a:pt x="31" y="2"/>
                    <a:pt x="33" y="1"/>
                    <a:pt x="34" y="1"/>
                  </a:cubicBezTo>
                  <a:cubicBezTo>
                    <a:pt x="33" y="1"/>
                    <a:pt x="32" y="0"/>
                    <a:pt x="31" y="0"/>
                  </a:cubicBezTo>
                  <a:cubicBezTo>
                    <a:pt x="31" y="0"/>
                    <a:pt x="31" y="0"/>
                    <a:pt x="3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8" name="Freeform 49"/>
            <p:cNvSpPr>
              <a:spLocks noEditPoints="1"/>
            </p:cNvSpPr>
            <p:nvPr/>
          </p:nvSpPr>
          <p:spPr bwMode="auto">
            <a:xfrm>
              <a:off x="7178344" y="3220964"/>
              <a:ext cx="474663" cy="546100"/>
            </a:xfrm>
            <a:custGeom>
              <a:avLst/>
              <a:gdLst>
                <a:gd name="T0" fmla="*/ 51 w 112"/>
                <a:gd name="T1" fmla="*/ 114 h 129"/>
                <a:gd name="T2" fmla="*/ 73 w 112"/>
                <a:gd name="T3" fmla="*/ 95 h 129"/>
                <a:gd name="T4" fmla="*/ 73 w 112"/>
                <a:gd name="T5" fmla="*/ 91 h 129"/>
                <a:gd name="T6" fmla="*/ 48 w 112"/>
                <a:gd name="T7" fmla="*/ 115 h 129"/>
                <a:gd name="T8" fmla="*/ 42 w 112"/>
                <a:gd name="T9" fmla="*/ 122 h 129"/>
                <a:gd name="T10" fmla="*/ 92 w 112"/>
                <a:gd name="T11" fmla="*/ 81 h 129"/>
                <a:gd name="T12" fmla="*/ 94 w 112"/>
                <a:gd name="T13" fmla="*/ 87 h 129"/>
                <a:gd name="T14" fmla="*/ 53 w 112"/>
                <a:gd name="T15" fmla="*/ 125 h 129"/>
                <a:gd name="T16" fmla="*/ 63 w 112"/>
                <a:gd name="T17" fmla="*/ 124 h 129"/>
                <a:gd name="T18" fmla="*/ 91 w 112"/>
                <a:gd name="T19" fmla="*/ 102 h 129"/>
                <a:gd name="T20" fmla="*/ 101 w 112"/>
                <a:gd name="T21" fmla="*/ 98 h 129"/>
                <a:gd name="T22" fmla="*/ 56 w 112"/>
                <a:gd name="T23" fmla="*/ 126 h 129"/>
                <a:gd name="T24" fmla="*/ 13 w 112"/>
                <a:gd name="T25" fmla="*/ 109 h 129"/>
                <a:gd name="T26" fmla="*/ 43 w 112"/>
                <a:gd name="T27" fmla="*/ 79 h 129"/>
                <a:gd name="T28" fmla="*/ 9 w 112"/>
                <a:gd name="T29" fmla="*/ 102 h 129"/>
                <a:gd name="T30" fmla="*/ 19 w 112"/>
                <a:gd name="T31" fmla="*/ 95 h 129"/>
                <a:gd name="T32" fmla="*/ 95 w 112"/>
                <a:gd name="T33" fmla="*/ 80 h 129"/>
                <a:gd name="T34" fmla="*/ 102 w 112"/>
                <a:gd name="T35" fmla="*/ 97 h 129"/>
                <a:gd name="T36" fmla="*/ 93 w 112"/>
                <a:gd name="T37" fmla="*/ 101 h 129"/>
                <a:gd name="T38" fmla="*/ 75 w 112"/>
                <a:gd name="T39" fmla="*/ 114 h 129"/>
                <a:gd name="T40" fmla="*/ 105 w 112"/>
                <a:gd name="T41" fmla="*/ 82 h 129"/>
                <a:gd name="T42" fmla="*/ 79 w 112"/>
                <a:gd name="T43" fmla="*/ 102 h 129"/>
                <a:gd name="T44" fmla="*/ 59 w 112"/>
                <a:gd name="T45" fmla="*/ 114 h 129"/>
                <a:gd name="T46" fmla="*/ 21 w 112"/>
                <a:gd name="T47" fmla="*/ 95 h 129"/>
                <a:gd name="T48" fmla="*/ 14 w 112"/>
                <a:gd name="T49" fmla="*/ 101 h 129"/>
                <a:gd name="T50" fmla="*/ 53 w 112"/>
                <a:gd name="T51" fmla="*/ 79 h 129"/>
                <a:gd name="T52" fmla="*/ 18 w 112"/>
                <a:gd name="T53" fmla="*/ 115 h 129"/>
                <a:gd name="T54" fmla="*/ 60 w 112"/>
                <a:gd name="T55" fmla="*/ 84 h 129"/>
                <a:gd name="T56" fmla="*/ 25 w 112"/>
                <a:gd name="T57" fmla="*/ 119 h 129"/>
                <a:gd name="T58" fmla="*/ 38 w 112"/>
                <a:gd name="T59" fmla="*/ 115 h 129"/>
                <a:gd name="T60" fmla="*/ 8 w 112"/>
                <a:gd name="T61" fmla="*/ 100 h 129"/>
                <a:gd name="T62" fmla="*/ 7 w 112"/>
                <a:gd name="T63" fmla="*/ 96 h 129"/>
                <a:gd name="T64" fmla="*/ 28 w 112"/>
                <a:gd name="T65" fmla="*/ 77 h 129"/>
                <a:gd name="T66" fmla="*/ 22 w 112"/>
                <a:gd name="T67" fmla="*/ 76 h 129"/>
                <a:gd name="T68" fmla="*/ 65 w 112"/>
                <a:gd name="T69" fmla="*/ 77 h 129"/>
                <a:gd name="T70" fmla="*/ 21 w 112"/>
                <a:gd name="T71" fmla="*/ 117 h 129"/>
                <a:gd name="T72" fmla="*/ 35 w 112"/>
                <a:gd name="T73" fmla="*/ 77 h 129"/>
                <a:gd name="T74" fmla="*/ 36 w 112"/>
                <a:gd name="T75" fmla="*/ 108 h 129"/>
                <a:gd name="T76" fmla="*/ 61 w 112"/>
                <a:gd name="T77" fmla="*/ 98 h 129"/>
                <a:gd name="T78" fmla="*/ 79 w 112"/>
                <a:gd name="T79" fmla="*/ 78 h 129"/>
                <a:gd name="T80" fmla="*/ 4 w 112"/>
                <a:gd name="T81" fmla="*/ 86 h 129"/>
                <a:gd name="T82" fmla="*/ 5 w 112"/>
                <a:gd name="T83" fmla="*/ 88 h 129"/>
                <a:gd name="T84" fmla="*/ 71 w 112"/>
                <a:gd name="T85" fmla="*/ 74 h 129"/>
                <a:gd name="T86" fmla="*/ 30 w 112"/>
                <a:gd name="T87" fmla="*/ 93 h 129"/>
                <a:gd name="T88" fmla="*/ 23 w 112"/>
                <a:gd name="T89" fmla="*/ 110 h 129"/>
                <a:gd name="T90" fmla="*/ 60 w 112"/>
                <a:gd name="T91" fmla="*/ 75 h 129"/>
                <a:gd name="T92" fmla="*/ 5 w 112"/>
                <a:gd name="T93" fmla="*/ 80 h 129"/>
                <a:gd name="T94" fmla="*/ 4 w 112"/>
                <a:gd name="T95" fmla="*/ 84 h 129"/>
                <a:gd name="T96" fmla="*/ 4 w 112"/>
                <a:gd name="T97" fmla="*/ 80 h 129"/>
                <a:gd name="T98" fmla="*/ 18 w 112"/>
                <a:gd name="T99" fmla="*/ 73 h 129"/>
                <a:gd name="T100" fmla="*/ 8 w 112"/>
                <a:gd name="T101" fmla="*/ 95 h 129"/>
                <a:gd name="T102" fmla="*/ 7 w 112"/>
                <a:gd name="T103" fmla="*/ 87 h 129"/>
                <a:gd name="T104" fmla="*/ 16 w 112"/>
                <a:gd name="T105" fmla="*/ 73 h 129"/>
                <a:gd name="T106" fmla="*/ 65 w 112"/>
                <a:gd name="T107" fmla="*/ 34 h 129"/>
                <a:gd name="T108" fmla="*/ 105 w 112"/>
                <a:gd name="T109" fmla="*/ 74 h 129"/>
                <a:gd name="T110" fmla="*/ 67 w 112"/>
                <a:gd name="T111" fmla="*/ 70 h 129"/>
                <a:gd name="T112" fmla="*/ 16 w 112"/>
                <a:gd name="T113" fmla="*/ 70 h 129"/>
                <a:gd name="T114" fmla="*/ 46 w 112"/>
                <a:gd name="T115" fmla="*/ 36 h 129"/>
                <a:gd name="T116" fmla="*/ 65 w 112"/>
                <a:gd name="T117" fmla="*/ 0 h 129"/>
                <a:gd name="T118" fmla="*/ 44 w 112"/>
                <a:gd name="T119" fmla="*/ 3 h 129"/>
                <a:gd name="T120" fmla="*/ 0 w 112"/>
                <a:gd name="T121" fmla="*/ 80 h 129"/>
                <a:gd name="T122" fmla="*/ 109 w 112"/>
                <a:gd name="T123"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29">
                  <a:moveTo>
                    <a:pt x="85" y="117"/>
                  </a:moveTo>
                  <a:cubicBezTo>
                    <a:pt x="88" y="114"/>
                    <a:pt x="91" y="111"/>
                    <a:pt x="94" y="107"/>
                  </a:cubicBezTo>
                  <a:cubicBezTo>
                    <a:pt x="96" y="105"/>
                    <a:pt x="98" y="103"/>
                    <a:pt x="100" y="102"/>
                  </a:cubicBezTo>
                  <a:cubicBezTo>
                    <a:pt x="96" y="108"/>
                    <a:pt x="91" y="113"/>
                    <a:pt x="85" y="117"/>
                  </a:cubicBezTo>
                  <a:moveTo>
                    <a:pt x="51" y="114"/>
                  </a:moveTo>
                  <a:cubicBezTo>
                    <a:pt x="55" y="110"/>
                    <a:pt x="59" y="105"/>
                    <a:pt x="64" y="102"/>
                  </a:cubicBezTo>
                  <a:cubicBezTo>
                    <a:pt x="72" y="95"/>
                    <a:pt x="80" y="89"/>
                    <a:pt x="86" y="82"/>
                  </a:cubicBezTo>
                  <a:cubicBezTo>
                    <a:pt x="87" y="82"/>
                    <a:pt x="88" y="82"/>
                    <a:pt x="88" y="82"/>
                  </a:cubicBezTo>
                  <a:cubicBezTo>
                    <a:pt x="88" y="82"/>
                    <a:pt x="88" y="82"/>
                    <a:pt x="88" y="82"/>
                  </a:cubicBezTo>
                  <a:cubicBezTo>
                    <a:pt x="83" y="86"/>
                    <a:pt x="78" y="91"/>
                    <a:pt x="73" y="95"/>
                  </a:cubicBezTo>
                  <a:cubicBezTo>
                    <a:pt x="65" y="101"/>
                    <a:pt x="58" y="108"/>
                    <a:pt x="51" y="114"/>
                  </a:cubicBezTo>
                  <a:moveTo>
                    <a:pt x="38" y="124"/>
                  </a:moveTo>
                  <a:cubicBezTo>
                    <a:pt x="35" y="123"/>
                    <a:pt x="33" y="123"/>
                    <a:pt x="31" y="122"/>
                  </a:cubicBezTo>
                  <a:cubicBezTo>
                    <a:pt x="41" y="114"/>
                    <a:pt x="51" y="106"/>
                    <a:pt x="62" y="99"/>
                  </a:cubicBezTo>
                  <a:cubicBezTo>
                    <a:pt x="66" y="96"/>
                    <a:pt x="69" y="94"/>
                    <a:pt x="73" y="91"/>
                  </a:cubicBezTo>
                  <a:cubicBezTo>
                    <a:pt x="76" y="88"/>
                    <a:pt x="79" y="86"/>
                    <a:pt x="82" y="84"/>
                  </a:cubicBezTo>
                  <a:cubicBezTo>
                    <a:pt x="83" y="83"/>
                    <a:pt x="84" y="81"/>
                    <a:pt x="85" y="81"/>
                  </a:cubicBezTo>
                  <a:cubicBezTo>
                    <a:pt x="85" y="81"/>
                    <a:pt x="85" y="82"/>
                    <a:pt x="83" y="84"/>
                  </a:cubicBezTo>
                  <a:cubicBezTo>
                    <a:pt x="77" y="91"/>
                    <a:pt x="68" y="97"/>
                    <a:pt x="60" y="103"/>
                  </a:cubicBezTo>
                  <a:cubicBezTo>
                    <a:pt x="56" y="107"/>
                    <a:pt x="52" y="111"/>
                    <a:pt x="48" y="115"/>
                  </a:cubicBezTo>
                  <a:cubicBezTo>
                    <a:pt x="46" y="117"/>
                    <a:pt x="44" y="119"/>
                    <a:pt x="41" y="121"/>
                  </a:cubicBezTo>
                  <a:cubicBezTo>
                    <a:pt x="40" y="122"/>
                    <a:pt x="39" y="123"/>
                    <a:pt x="38" y="123"/>
                  </a:cubicBezTo>
                  <a:cubicBezTo>
                    <a:pt x="38" y="124"/>
                    <a:pt x="38" y="124"/>
                    <a:pt x="38" y="124"/>
                  </a:cubicBezTo>
                  <a:moveTo>
                    <a:pt x="41" y="123"/>
                  </a:moveTo>
                  <a:cubicBezTo>
                    <a:pt x="41" y="123"/>
                    <a:pt x="42" y="123"/>
                    <a:pt x="42" y="122"/>
                  </a:cubicBezTo>
                  <a:cubicBezTo>
                    <a:pt x="43" y="121"/>
                    <a:pt x="45" y="120"/>
                    <a:pt x="46" y="119"/>
                  </a:cubicBezTo>
                  <a:cubicBezTo>
                    <a:pt x="54" y="113"/>
                    <a:pt x="62" y="106"/>
                    <a:pt x="70" y="99"/>
                  </a:cubicBezTo>
                  <a:cubicBezTo>
                    <a:pt x="74" y="96"/>
                    <a:pt x="78" y="92"/>
                    <a:pt x="82" y="89"/>
                  </a:cubicBezTo>
                  <a:cubicBezTo>
                    <a:pt x="84" y="87"/>
                    <a:pt x="86" y="85"/>
                    <a:pt x="88" y="83"/>
                  </a:cubicBezTo>
                  <a:cubicBezTo>
                    <a:pt x="89" y="83"/>
                    <a:pt x="90" y="82"/>
                    <a:pt x="92" y="81"/>
                  </a:cubicBezTo>
                  <a:cubicBezTo>
                    <a:pt x="92" y="81"/>
                    <a:pt x="93" y="81"/>
                    <a:pt x="94" y="81"/>
                  </a:cubicBezTo>
                  <a:cubicBezTo>
                    <a:pt x="80" y="97"/>
                    <a:pt x="60" y="109"/>
                    <a:pt x="46" y="124"/>
                  </a:cubicBezTo>
                  <a:cubicBezTo>
                    <a:pt x="45" y="124"/>
                    <a:pt x="46" y="125"/>
                    <a:pt x="46" y="125"/>
                  </a:cubicBezTo>
                  <a:cubicBezTo>
                    <a:pt x="46" y="125"/>
                    <a:pt x="46" y="125"/>
                    <a:pt x="46" y="125"/>
                  </a:cubicBezTo>
                  <a:cubicBezTo>
                    <a:pt x="63" y="113"/>
                    <a:pt x="79" y="100"/>
                    <a:pt x="94" y="87"/>
                  </a:cubicBezTo>
                  <a:cubicBezTo>
                    <a:pt x="93" y="88"/>
                    <a:pt x="91" y="89"/>
                    <a:pt x="90" y="90"/>
                  </a:cubicBezTo>
                  <a:cubicBezTo>
                    <a:pt x="86" y="94"/>
                    <a:pt x="81" y="98"/>
                    <a:pt x="77" y="102"/>
                  </a:cubicBezTo>
                  <a:cubicBezTo>
                    <a:pt x="69" y="110"/>
                    <a:pt x="61" y="117"/>
                    <a:pt x="53" y="125"/>
                  </a:cubicBezTo>
                  <a:cubicBezTo>
                    <a:pt x="52" y="125"/>
                    <a:pt x="53" y="126"/>
                    <a:pt x="53" y="126"/>
                  </a:cubicBezTo>
                  <a:cubicBezTo>
                    <a:pt x="53" y="126"/>
                    <a:pt x="53" y="126"/>
                    <a:pt x="53" y="125"/>
                  </a:cubicBezTo>
                  <a:cubicBezTo>
                    <a:pt x="69" y="115"/>
                    <a:pt x="83" y="102"/>
                    <a:pt x="98" y="89"/>
                  </a:cubicBezTo>
                  <a:cubicBezTo>
                    <a:pt x="97" y="89"/>
                    <a:pt x="97" y="89"/>
                    <a:pt x="97" y="89"/>
                  </a:cubicBezTo>
                  <a:cubicBezTo>
                    <a:pt x="93" y="94"/>
                    <a:pt x="89" y="97"/>
                    <a:pt x="85" y="101"/>
                  </a:cubicBezTo>
                  <a:cubicBezTo>
                    <a:pt x="78" y="109"/>
                    <a:pt x="70" y="116"/>
                    <a:pt x="63" y="123"/>
                  </a:cubicBezTo>
                  <a:cubicBezTo>
                    <a:pt x="62" y="124"/>
                    <a:pt x="63" y="124"/>
                    <a:pt x="63" y="124"/>
                  </a:cubicBezTo>
                  <a:cubicBezTo>
                    <a:pt x="63" y="124"/>
                    <a:pt x="63" y="124"/>
                    <a:pt x="63" y="124"/>
                  </a:cubicBezTo>
                  <a:cubicBezTo>
                    <a:pt x="76" y="116"/>
                    <a:pt x="87" y="103"/>
                    <a:pt x="99" y="93"/>
                  </a:cubicBezTo>
                  <a:cubicBezTo>
                    <a:pt x="100" y="92"/>
                    <a:pt x="101" y="92"/>
                    <a:pt x="102" y="91"/>
                  </a:cubicBezTo>
                  <a:cubicBezTo>
                    <a:pt x="101" y="92"/>
                    <a:pt x="100" y="94"/>
                    <a:pt x="99" y="95"/>
                  </a:cubicBezTo>
                  <a:cubicBezTo>
                    <a:pt x="97" y="98"/>
                    <a:pt x="94" y="100"/>
                    <a:pt x="91" y="102"/>
                  </a:cubicBezTo>
                  <a:cubicBezTo>
                    <a:pt x="84" y="107"/>
                    <a:pt x="78" y="114"/>
                    <a:pt x="72" y="120"/>
                  </a:cubicBezTo>
                  <a:cubicBezTo>
                    <a:pt x="72" y="121"/>
                    <a:pt x="72" y="121"/>
                    <a:pt x="73" y="121"/>
                  </a:cubicBezTo>
                  <a:cubicBezTo>
                    <a:pt x="73" y="121"/>
                    <a:pt x="73" y="121"/>
                    <a:pt x="73" y="121"/>
                  </a:cubicBezTo>
                  <a:cubicBezTo>
                    <a:pt x="83" y="117"/>
                    <a:pt x="90" y="109"/>
                    <a:pt x="97" y="102"/>
                  </a:cubicBezTo>
                  <a:cubicBezTo>
                    <a:pt x="98" y="102"/>
                    <a:pt x="100" y="100"/>
                    <a:pt x="101" y="98"/>
                  </a:cubicBezTo>
                  <a:cubicBezTo>
                    <a:pt x="101" y="99"/>
                    <a:pt x="101" y="99"/>
                    <a:pt x="101" y="100"/>
                  </a:cubicBezTo>
                  <a:cubicBezTo>
                    <a:pt x="99" y="102"/>
                    <a:pt x="96" y="103"/>
                    <a:pt x="94" y="105"/>
                  </a:cubicBezTo>
                  <a:cubicBezTo>
                    <a:pt x="90" y="109"/>
                    <a:pt x="86" y="115"/>
                    <a:pt x="81" y="119"/>
                  </a:cubicBezTo>
                  <a:cubicBezTo>
                    <a:pt x="81" y="119"/>
                    <a:pt x="81" y="119"/>
                    <a:pt x="81" y="119"/>
                  </a:cubicBezTo>
                  <a:cubicBezTo>
                    <a:pt x="74" y="123"/>
                    <a:pt x="65" y="125"/>
                    <a:pt x="56" y="126"/>
                  </a:cubicBezTo>
                  <a:cubicBezTo>
                    <a:pt x="56" y="126"/>
                    <a:pt x="55" y="126"/>
                    <a:pt x="54" y="126"/>
                  </a:cubicBezTo>
                  <a:cubicBezTo>
                    <a:pt x="49" y="126"/>
                    <a:pt x="44" y="125"/>
                    <a:pt x="39" y="124"/>
                  </a:cubicBezTo>
                  <a:cubicBezTo>
                    <a:pt x="39" y="124"/>
                    <a:pt x="40" y="123"/>
                    <a:pt x="40" y="123"/>
                  </a:cubicBezTo>
                  <a:cubicBezTo>
                    <a:pt x="40" y="123"/>
                    <a:pt x="40" y="123"/>
                    <a:pt x="41" y="123"/>
                  </a:cubicBezTo>
                  <a:moveTo>
                    <a:pt x="13" y="109"/>
                  </a:moveTo>
                  <a:cubicBezTo>
                    <a:pt x="12" y="108"/>
                    <a:pt x="11" y="107"/>
                    <a:pt x="10" y="105"/>
                  </a:cubicBezTo>
                  <a:cubicBezTo>
                    <a:pt x="17" y="102"/>
                    <a:pt x="22" y="97"/>
                    <a:pt x="28" y="92"/>
                  </a:cubicBezTo>
                  <a:cubicBezTo>
                    <a:pt x="31" y="89"/>
                    <a:pt x="34" y="87"/>
                    <a:pt x="37" y="84"/>
                  </a:cubicBezTo>
                  <a:cubicBezTo>
                    <a:pt x="39" y="82"/>
                    <a:pt x="41" y="81"/>
                    <a:pt x="43" y="79"/>
                  </a:cubicBezTo>
                  <a:cubicBezTo>
                    <a:pt x="43" y="79"/>
                    <a:pt x="43" y="79"/>
                    <a:pt x="43" y="79"/>
                  </a:cubicBezTo>
                  <a:cubicBezTo>
                    <a:pt x="44" y="79"/>
                    <a:pt x="44" y="79"/>
                    <a:pt x="45" y="79"/>
                  </a:cubicBezTo>
                  <a:cubicBezTo>
                    <a:pt x="45" y="79"/>
                    <a:pt x="45" y="79"/>
                    <a:pt x="45" y="79"/>
                  </a:cubicBezTo>
                  <a:cubicBezTo>
                    <a:pt x="35" y="90"/>
                    <a:pt x="21" y="96"/>
                    <a:pt x="13" y="109"/>
                  </a:cubicBezTo>
                  <a:moveTo>
                    <a:pt x="10" y="104"/>
                  </a:moveTo>
                  <a:cubicBezTo>
                    <a:pt x="9" y="103"/>
                    <a:pt x="9" y="102"/>
                    <a:pt x="9" y="102"/>
                  </a:cubicBezTo>
                  <a:cubicBezTo>
                    <a:pt x="13" y="98"/>
                    <a:pt x="16" y="94"/>
                    <a:pt x="20" y="91"/>
                  </a:cubicBezTo>
                  <a:cubicBezTo>
                    <a:pt x="22" y="88"/>
                    <a:pt x="24" y="86"/>
                    <a:pt x="27" y="84"/>
                  </a:cubicBezTo>
                  <a:cubicBezTo>
                    <a:pt x="28" y="83"/>
                    <a:pt x="32" y="79"/>
                    <a:pt x="33" y="79"/>
                  </a:cubicBezTo>
                  <a:cubicBezTo>
                    <a:pt x="33" y="79"/>
                    <a:pt x="33" y="80"/>
                    <a:pt x="30" y="83"/>
                  </a:cubicBezTo>
                  <a:cubicBezTo>
                    <a:pt x="27" y="87"/>
                    <a:pt x="23" y="91"/>
                    <a:pt x="19" y="95"/>
                  </a:cubicBezTo>
                  <a:cubicBezTo>
                    <a:pt x="16" y="98"/>
                    <a:pt x="12" y="100"/>
                    <a:pt x="10" y="104"/>
                  </a:cubicBezTo>
                  <a:moveTo>
                    <a:pt x="48" y="123"/>
                  </a:moveTo>
                  <a:cubicBezTo>
                    <a:pt x="49" y="122"/>
                    <a:pt x="49" y="122"/>
                    <a:pt x="49" y="122"/>
                  </a:cubicBezTo>
                  <a:cubicBezTo>
                    <a:pt x="57" y="114"/>
                    <a:pt x="66" y="107"/>
                    <a:pt x="74" y="100"/>
                  </a:cubicBezTo>
                  <a:cubicBezTo>
                    <a:pt x="82" y="93"/>
                    <a:pt x="89" y="87"/>
                    <a:pt x="95" y="80"/>
                  </a:cubicBezTo>
                  <a:cubicBezTo>
                    <a:pt x="98" y="79"/>
                    <a:pt x="100" y="78"/>
                    <a:pt x="103" y="78"/>
                  </a:cubicBezTo>
                  <a:cubicBezTo>
                    <a:pt x="104" y="78"/>
                    <a:pt x="104" y="78"/>
                    <a:pt x="105" y="78"/>
                  </a:cubicBezTo>
                  <a:cubicBezTo>
                    <a:pt x="106" y="78"/>
                    <a:pt x="106" y="78"/>
                    <a:pt x="106" y="78"/>
                  </a:cubicBezTo>
                  <a:cubicBezTo>
                    <a:pt x="106" y="80"/>
                    <a:pt x="106" y="81"/>
                    <a:pt x="105" y="83"/>
                  </a:cubicBezTo>
                  <a:cubicBezTo>
                    <a:pt x="105" y="88"/>
                    <a:pt x="104" y="93"/>
                    <a:pt x="102" y="97"/>
                  </a:cubicBezTo>
                  <a:cubicBezTo>
                    <a:pt x="98" y="100"/>
                    <a:pt x="94" y="104"/>
                    <a:pt x="89" y="108"/>
                  </a:cubicBezTo>
                  <a:cubicBezTo>
                    <a:pt x="87" y="110"/>
                    <a:pt x="84" y="113"/>
                    <a:pt x="81" y="115"/>
                  </a:cubicBezTo>
                  <a:cubicBezTo>
                    <a:pt x="80" y="116"/>
                    <a:pt x="75" y="119"/>
                    <a:pt x="75" y="119"/>
                  </a:cubicBezTo>
                  <a:cubicBezTo>
                    <a:pt x="75" y="119"/>
                    <a:pt x="75" y="119"/>
                    <a:pt x="76" y="117"/>
                  </a:cubicBezTo>
                  <a:cubicBezTo>
                    <a:pt x="82" y="112"/>
                    <a:pt x="87" y="106"/>
                    <a:pt x="93" y="101"/>
                  </a:cubicBezTo>
                  <a:cubicBezTo>
                    <a:pt x="97" y="98"/>
                    <a:pt x="102" y="94"/>
                    <a:pt x="104" y="89"/>
                  </a:cubicBezTo>
                  <a:cubicBezTo>
                    <a:pt x="105" y="88"/>
                    <a:pt x="104" y="88"/>
                    <a:pt x="104" y="88"/>
                  </a:cubicBezTo>
                  <a:cubicBezTo>
                    <a:pt x="104" y="88"/>
                    <a:pt x="104" y="88"/>
                    <a:pt x="104" y="88"/>
                  </a:cubicBezTo>
                  <a:cubicBezTo>
                    <a:pt x="98" y="94"/>
                    <a:pt x="91" y="99"/>
                    <a:pt x="85" y="104"/>
                  </a:cubicBezTo>
                  <a:cubicBezTo>
                    <a:pt x="82" y="107"/>
                    <a:pt x="78" y="111"/>
                    <a:pt x="75" y="114"/>
                  </a:cubicBezTo>
                  <a:cubicBezTo>
                    <a:pt x="72" y="116"/>
                    <a:pt x="67" y="121"/>
                    <a:pt x="65" y="122"/>
                  </a:cubicBezTo>
                  <a:cubicBezTo>
                    <a:pt x="78" y="110"/>
                    <a:pt x="90" y="98"/>
                    <a:pt x="102" y="86"/>
                  </a:cubicBezTo>
                  <a:cubicBezTo>
                    <a:pt x="103" y="85"/>
                    <a:pt x="103" y="85"/>
                    <a:pt x="103" y="85"/>
                  </a:cubicBezTo>
                  <a:cubicBezTo>
                    <a:pt x="104" y="84"/>
                    <a:pt x="104" y="84"/>
                    <a:pt x="105" y="83"/>
                  </a:cubicBezTo>
                  <a:cubicBezTo>
                    <a:pt x="105" y="83"/>
                    <a:pt x="105" y="82"/>
                    <a:pt x="105" y="82"/>
                  </a:cubicBezTo>
                  <a:cubicBezTo>
                    <a:pt x="104" y="82"/>
                    <a:pt x="104" y="82"/>
                    <a:pt x="104" y="82"/>
                  </a:cubicBezTo>
                  <a:cubicBezTo>
                    <a:pt x="96" y="89"/>
                    <a:pt x="87" y="97"/>
                    <a:pt x="79" y="104"/>
                  </a:cubicBezTo>
                  <a:cubicBezTo>
                    <a:pt x="75" y="108"/>
                    <a:pt x="70" y="111"/>
                    <a:pt x="66" y="115"/>
                  </a:cubicBezTo>
                  <a:cubicBezTo>
                    <a:pt x="64" y="117"/>
                    <a:pt x="61" y="119"/>
                    <a:pt x="59" y="120"/>
                  </a:cubicBezTo>
                  <a:cubicBezTo>
                    <a:pt x="66" y="114"/>
                    <a:pt x="73" y="108"/>
                    <a:pt x="79" y="102"/>
                  </a:cubicBezTo>
                  <a:cubicBezTo>
                    <a:pt x="87" y="94"/>
                    <a:pt x="95" y="88"/>
                    <a:pt x="102" y="80"/>
                  </a:cubicBezTo>
                  <a:cubicBezTo>
                    <a:pt x="102" y="79"/>
                    <a:pt x="102" y="79"/>
                    <a:pt x="101" y="79"/>
                  </a:cubicBezTo>
                  <a:cubicBezTo>
                    <a:pt x="101" y="79"/>
                    <a:pt x="101" y="79"/>
                    <a:pt x="101" y="79"/>
                  </a:cubicBezTo>
                  <a:cubicBezTo>
                    <a:pt x="93" y="87"/>
                    <a:pt x="84" y="94"/>
                    <a:pt x="75" y="102"/>
                  </a:cubicBezTo>
                  <a:cubicBezTo>
                    <a:pt x="70" y="106"/>
                    <a:pt x="65" y="110"/>
                    <a:pt x="59" y="114"/>
                  </a:cubicBezTo>
                  <a:cubicBezTo>
                    <a:pt x="57" y="116"/>
                    <a:pt x="54" y="118"/>
                    <a:pt x="52" y="120"/>
                  </a:cubicBezTo>
                  <a:cubicBezTo>
                    <a:pt x="51" y="120"/>
                    <a:pt x="49" y="122"/>
                    <a:pt x="48" y="123"/>
                  </a:cubicBezTo>
                  <a:moveTo>
                    <a:pt x="11" y="104"/>
                  </a:moveTo>
                  <a:cubicBezTo>
                    <a:pt x="12" y="103"/>
                    <a:pt x="13" y="101"/>
                    <a:pt x="14" y="100"/>
                  </a:cubicBezTo>
                  <a:cubicBezTo>
                    <a:pt x="17" y="98"/>
                    <a:pt x="19" y="97"/>
                    <a:pt x="21" y="95"/>
                  </a:cubicBezTo>
                  <a:cubicBezTo>
                    <a:pt x="27" y="90"/>
                    <a:pt x="31" y="84"/>
                    <a:pt x="35" y="78"/>
                  </a:cubicBezTo>
                  <a:cubicBezTo>
                    <a:pt x="35" y="77"/>
                    <a:pt x="35" y="77"/>
                    <a:pt x="35" y="77"/>
                  </a:cubicBezTo>
                  <a:cubicBezTo>
                    <a:pt x="37" y="78"/>
                    <a:pt x="39" y="79"/>
                    <a:pt x="41" y="79"/>
                  </a:cubicBezTo>
                  <a:cubicBezTo>
                    <a:pt x="42" y="79"/>
                    <a:pt x="42" y="79"/>
                    <a:pt x="42" y="79"/>
                  </a:cubicBezTo>
                  <a:cubicBezTo>
                    <a:pt x="32" y="86"/>
                    <a:pt x="24" y="95"/>
                    <a:pt x="14" y="101"/>
                  </a:cubicBezTo>
                  <a:cubicBezTo>
                    <a:pt x="13" y="102"/>
                    <a:pt x="12" y="103"/>
                    <a:pt x="11" y="104"/>
                  </a:cubicBezTo>
                  <a:moveTo>
                    <a:pt x="18" y="115"/>
                  </a:moveTo>
                  <a:cubicBezTo>
                    <a:pt x="18" y="114"/>
                    <a:pt x="18" y="114"/>
                    <a:pt x="18" y="114"/>
                  </a:cubicBezTo>
                  <a:cubicBezTo>
                    <a:pt x="16" y="113"/>
                    <a:pt x="15" y="112"/>
                    <a:pt x="14" y="111"/>
                  </a:cubicBezTo>
                  <a:cubicBezTo>
                    <a:pt x="28" y="101"/>
                    <a:pt x="38" y="87"/>
                    <a:pt x="53" y="79"/>
                  </a:cubicBezTo>
                  <a:cubicBezTo>
                    <a:pt x="54" y="79"/>
                    <a:pt x="57" y="76"/>
                    <a:pt x="58" y="76"/>
                  </a:cubicBezTo>
                  <a:cubicBezTo>
                    <a:pt x="58" y="76"/>
                    <a:pt x="58" y="76"/>
                    <a:pt x="58" y="77"/>
                  </a:cubicBezTo>
                  <a:cubicBezTo>
                    <a:pt x="56" y="78"/>
                    <a:pt x="54" y="80"/>
                    <a:pt x="52" y="81"/>
                  </a:cubicBezTo>
                  <a:cubicBezTo>
                    <a:pt x="48" y="85"/>
                    <a:pt x="44" y="88"/>
                    <a:pt x="40" y="92"/>
                  </a:cubicBezTo>
                  <a:cubicBezTo>
                    <a:pt x="32" y="99"/>
                    <a:pt x="25" y="106"/>
                    <a:pt x="18" y="115"/>
                  </a:cubicBezTo>
                  <a:moveTo>
                    <a:pt x="30" y="121"/>
                  </a:moveTo>
                  <a:cubicBezTo>
                    <a:pt x="27" y="120"/>
                    <a:pt x="25" y="119"/>
                    <a:pt x="22" y="118"/>
                  </a:cubicBezTo>
                  <a:cubicBezTo>
                    <a:pt x="22" y="118"/>
                    <a:pt x="22" y="118"/>
                    <a:pt x="22" y="118"/>
                  </a:cubicBezTo>
                  <a:cubicBezTo>
                    <a:pt x="30" y="110"/>
                    <a:pt x="38" y="102"/>
                    <a:pt x="46" y="95"/>
                  </a:cubicBezTo>
                  <a:cubicBezTo>
                    <a:pt x="50" y="91"/>
                    <a:pt x="55" y="87"/>
                    <a:pt x="60" y="84"/>
                  </a:cubicBezTo>
                  <a:cubicBezTo>
                    <a:pt x="64" y="81"/>
                    <a:pt x="69" y="78"/>
                    <a:pt x="71" y="76"/>
                  </a:cubicBezTo>
                  <a:cubicBezTo>
                    <a:pt x="63" y="84"/>
                    <a:pt x="53" y="92"/>
                    <a:pt x="45" y="99"/>
                  </a:cubicBezTo>
                  <a:cubicBezTo>
                    <a:pt x="38" y="106"/>
                    <a:pt x="30" y="111"/>
                    <a:pt x="25" y="118"/>
                  </a:cubicBezTo>
                  <a:cubicBezTo>
                    <a:pt x="25" y="119"/>
                    <a:pt x="25" y="119"/>
                    <a:pt x="25" y="119"/>
                  </a:cubicBezTo>
                  <a:cubicBezTo>
                    <a:pt x="25" y="119"/>
                    <a:pt x="25" y="119"/>
                    <a:pt x="25" y="119"/>
                  </a:cubicBezTo>
                  <a:cubicBezTo>
                    <a:pt x="34" y="113"/>
                    <a:pt x="42" y="107"/>
                    <a:pt x="50" y="101"/>
                  </a:cubicBezTo>
                  <a:cubicBezTo>
                    <a:pt x="59" y="94"/>
                    <a:pt x="68" y="85"/>
                    <a:pt x="78" y="80"/>
                  </a:cubicBezTo>
                  <a:cubicBezTo>
                    <a:pt x="73" y="82"/>
                    <a:pt x="70" y="86"/>
                    <a:pt x="66" y="89"/>
                  </a:cubicBezTo>
                  <a:cubicBezTo>
                    <a:pt x="61" y="94"/>
                    <a:pt x="56" y="98"/>
                    <a:pt x="51" y="102"/>
                  </a:cubicBezTo>
                  <a:cubicBezTo>
                    <a:pt x="46" y="106"/>
                    <a:pt x="43" y="111"/>
                    <a:pt x="38" y="115"/>
                  </a:cubicBezTo>
                  <a:cubicBezTo>
                    <a:pt x="35" y="117"/>
                    <a:pt x="32" y="118"/>
                    <a:pt x="30" y="121"/>
                  </a:cubicBezTo>
                  <a:moveTo>
                    <a:pt x="71" y="76"/>
                  </a:moveTo>
                  <a:cubicBezTo>
                    <a:pt x="71" y="76"/>
                    <a:pt x="71" y="76"/>
                    <a:pt x="71" y="76"/>
                  </a:cubicBezTo>
                  <a:cubicBezTo>
                    <a:pt x="71" y="76"/>
                    <a:pt x="71" y="76"/>
                    <a:pt x="71" y="76"/>
                  </a:cubicBezTo>
                  <a:moveTo>
                    <a:pt x="8" y="100"/>
                  </a:moveTo>
                  <a:cubicBezTo>
                    <a:pt x="7" y="97"/>
                    <a:pt x="6" y="94"/>
                    <a:pt x="5" y="91"/>
                  </a:cubicBezTo>
                  <a:cubicBezTo>
                    <a:pt x="11" y="86"/>
                    <a:pt x="16" y="80"/>
                    <a:pt x="22" y="76"/>
                  </a:cubicBezTo>
                  <a:cubicBezTo>
                    <a:pt x="22" y="77"/>
                    <a:pt x="19" y="81"/>
                    <a:pt x="18" y="81"/>
                  </a:cubicBezTo>
                  <a:cubicBezTo>
                    <a:pt x="16" y="83"/>
                    <a:pt x="15" y="85"/>
                    <a:pt x="13" y="86"/>
                  </a:cubicBezTo>
                  <a:cubicBezTo>
                    <a:pt x="11" y="89"/>
                    <a:pt x="9" y="92"/>
                    <a:pt x="7" y="96"/>
                  </a:cubicBezTo>
                  <a:cubicBezTo>
                    <a:pt x="6" y="96"/>
                    <a:pt x="7" y="96"/>
                    <a:pt x="7" y="96"/>
                  </a:cubicBezTo>
                  <a:cubicBezTo>
                    <a:pt x="7" y="96"/>
                    <a:pt x="7" y="96"/>
                    <a:pt x="7" y="96"/>
                  </a:cubicBezTo>
                  <a:cubicBezTo>
                    <a:pt x="11" y="94"/>
                    <a:pt x="15" y="90"/>
                    <a:pt x="18" y="87"/>
                  </a:cubicBezTo>
                  <a:cubicBezTo>
                    <a:pt x="20" y="85"/>
                    <a:pt x="22" y="83"/>
                    <a:pt x="24" y="81"/>
                  </a:cubicBezTo>
                  <a:cubicBezTo>
                    <a:pt x="24" y="81"/>
                    <a:pt x="28" y="77"/>
                    <a:pt x="28" y="77"/>
                  </a:cubicBezTo>
                  <a:cubicBezTo>
                    <a:pt x="28" y="77"/>
                    <a:pt x="28" y="78"/>
                    <a:pt x="27" y="79"/>
                  </a:cubicBezTo>
                  <a:cubicBezTo>
                    <a:pt x="22" y="87"/>
                    <a:pt x="14" y="92"/>
                    <a:pt x="8" y="100"/>
                  </a:cubicBezTo>
                  <a:moveTo>
                    <a:pt x="22" y="76"/>
                  </a:moveTo>
                  <a:cubicBezTo>
                    <a:pt x="22" y="76"/>
                    <a:pt x="22" y="76"/>
                    <a:pt x="22" y="76"/>
                  </a:cubicBezTo>
                  <a:cubicBezTo>
                    <a:pt x="22" y="76"/>
                    <a:pt x="22" y="76"/>
                    <a:pt x="22" y="76"/>
                  </a:cubicBezTo>
                  <a:moveTo>
                    <a:pt x="21" y="117"/>
                  </a:moveTo>
                  <a:cubicBezTo>
                    <a:pt x="21" y="117"/>
                    <a:pt x="20" y="116"/>
                    <a:pt x="19" y="115"/>
                  </a:cubicBezTo>
                  <a:cubicBezTo>
                    <a:pt x="27" y="108"/>
                    <a:pt x="35" y="101"/>
                    <a:pt x="43" y="94"/>
                  </a:cubicBezTo>
                  <a:cubicBezTo>
                    <a:pt x="48" y="90"/>
                    <a:pt x="52" y="86"/>
                    <a:pt x="57" y="83"/>
                  </a:cubicBezTo>
                  <a:cubicBezTo>
                    <a:pt x="60" y="81"/>
                    <a:pt x="62" y="79"/>
                    <a:pt x="65" y="77"/>
                  </a:cubicBezTo>
                  <a:cubicBezTo>
                    <a:pt x="67" y="76"/>
                    <a:pt x="67" y="76"/>
                    <a:pt x="67" y="76"/>
                  </a:cubicBezTo>
                  <a:cubicBezTo>
                    <a:pt x="67" y="76"/>
                    <a:pt x="64" y="78"/>
                    <a:pt x="63" y="79"/>
                  </a:cubicBezTo>
                  <a:cubicBezTo>
                    <a:pt x="56" y="84"/>
                    <a:pt x="49" y="90"/>
                    <a:pt x="43" y="96"/>
                  </a:cubicBezTo>
                  <a:cubicBezTo>
                    <a:pt x="36" y="103"/>
                    <a:pt x="28" y="109"/>
                    <a:pt x="21" y="117"/>
                  </a:cubicBezTo>
                  <a:cubicBezTo>
                    <a:pt x="21" y="117"/>
                    <a:pt x="21" y="117"/>
                    <a:pt x="21" y="117"/>
                  </a:cubicBezTo>
                  <a:moveTo>
                    <a:pt x="8" y="100"/>
                  </a:moveTo>
                  <a:cubicBezTo>
                    <a:pt x="12" y="98"/>
                    <a:pt x="16" y="92"/>
                    <a:pt x="20" y="88"/>
                  </a:cubicBezTo>
                  <a:cubicBezTo>
                    <a:pt x="24" y="84"/>
                    <a:pt x="27" y="80"/>
                    <a:pt x="30" y="76"/>
                  </a:cubicBezTo>
                  <a:cubicBezTo>
                    <a:pt x="30" y="75"/>
                    <a:pt x="30" y="75"/>
                    <a:pt x="30" y="75"/>
                  </a:cubicBezTo>
                  <a:cubicBezTo>
                    <a:pt x="32" y="76"/>
                    <a:pt x="33" y="76"/>
                    <a:pt x="35" y="77"/>
                  </a:cubicBezTo>
                  <a:cubicBezTo>
                    <a:pt x="35" y="77"/>
                    <a:pt x="35" y="77"/>
                    <a:pt x="35" y="77"/>
                  </a:cubicBezTo>
                  <a:cubicBezTo>
                    <a:pt x="25" y="84"/>
                    <a:pt x="17" y="93"/>
                    <a:pt x="8" y="100"/>
                  </a:cubicBezTo>
                  <a:moveTo>
                    <a:pt x="27" y="117"/>
                  </a:moveTo>
                  <a:cubicBezTo>
                    <a:pt x="26" y="117"/>
                    <a:pt x="29" y="115"/>
                    <a:pt x="29" y="114"/>
                  </a:cubicBezTo>
                  <a:cubicBezTo>
                    <a:pt x="31" y="112"/>
                    <a:pt x="33" y="110"/>
                    <a:pt x="36" y="108"/>
                  </a:cubicBezTo>
                  <a:cubicBezTo>
                    <a:pt x="39" y="105"/>
                    <a:pt x="43" y="102"/>
                    <a:pt x="47" y="99"/>
                  </a:cubicBezTo>
                  <a:cubicBezTo>
                    <a:pt x="56" y="91"/>
                    <a:pt x="65" y="83"/>
                    <a:pt x="74" y="75"/>
                  </a:cubicBezTo>
                  <a:cubicBezTo>
                    <a:pt x="74" y="75"/>
                    <a:pt x="74" y="75"/>
                    <a:pt x="74" y="75"/>
                  </a:cubicBezTo>
                  <a:cubicBezTo>
                    <a:pt x="77" y="77"/>
                    <a:pt x="81" y="79"/>
                    <a:pt x="84" y="81"/>
                  </a:cubicBezTo>
                  <a:cubicBezTo>
                    <a:pt x="76" y="86"/>
                    <a:pt x="69" y="93"/>
                    <a:pt x="61" y="98"/>
                  </a:cubicBezTo>
                  <a:cubicBezTo>
                    <a:pt x="55" y="102"/>
                    <a:pt x="49" y="106"/>
                    <a:pt x="44" y="110"/>
                  </a:cubicBezTo>
                  <a:cubicBezTo>
                    <a:pt x="46" y="108"/>
                    <a:pt x="49" y="105"/>
                    <a:pt x="52" y="103"/>
                  </a:cubicBezTo>
                  <a:cubicBezTo>
                    <a:pt x="60" y="94"/>
                    <a:pt x="70" y="87"/>
                    <a:pt x="80" y="79"/>
                  </a:cubicBezTo>
                  <a:cubicBezTo>
                    <a:pt x="80" y="79"/>
                    <a:pt x="80" y="78"/>
                    <a:pt x="79" y="78"/>
                  </a:cubicBezTo>
                  <a:cubicBezTo>
                    <a:pt x="79" y="78"/>
                    <a:pt x="79" y="78"/>
                    <a:pt x="79" y="78"/>
                  </a:cubicBezTo>
                  <a:cubicBezTo>
                    <a:pt x="71" y="82"/>
                    <a:pt x="64" y="89"/>
                    <a:pt x="57" y="94"/>
                  </a:cubicBezTo>
                  <a:cubicBezTo>
                    <a:pt x="48" y="101"/>
                    <a:pt x="38" y="109"/>
                    <a:pt x="29" y="115"/>
                  </a:cubicBezTo>
                  <a:cubicBezTo>
                    <a:pt x="27" y="116"/>
                    <a:pt x="27" y="117"/>
                    <a:pt x="27" y="117"/>
                  </a:cubicBezTo>
                  <a:moveTo>
                    <a:pt x="5" y="88"/>
                  </a:moveTo>
                  <a:cubicBezTo>
                    <a:pt x="4" y="87"/>
                    <a:pt x="4" y="86"/>
                    <a:pt x="4" y="86"/>
                  </a:cubicBezTo>
                  <a:cubicBezTo>
                    <a:pt x="6" y="84"/>
                    <a:pt x="8" y="82"/>
                    <a:pt x="9" y="80"/>
                  </a:cubicBezTo>
                  <a:cubicBezTo>
                    <a:pt x="11" y="79"/>
                    <a:pt x="13" y="77"/>
                    <a:pt x="15" y="76"/>
                  </a:cubicBezTo>
                  <a:cubicBezTo>
                    <a:pt x="16" y="75"/>
                    <a:pt x="16" y="75"/>
                    <a:pt x="17" y="75"/>
                  </a:cubicBezTo>
                  <a:cubicBezTo>
                    <a:pt x="17" y="75"/>
                    <a:pt x="15" y="77"/>
                    <a:pt x="14" y="77"/>
                  </a:cubicBezTo>
                  <a:cubicBezTo>
                    <a:pt x="11" y="81"/>
                    <a:pt x="7" y="84"/>
                    <a:pt x="5" y="88"/>
                  </a:cubicBezTo>
                  <a:moveTo>
                    <a:pt x="53" y="88"/>
                  </a:moveTo>
                  <a:cubicBezTo>
                    <a:pt x="55" y="86"/>
                    <a:pt x="57" y="85"/>
                    <a:pt x="59" y="83"/>
                  </a:cubicBezTo>
                  <a:cubicBezTo>
                    <a:pt x="62" y="81"/>
                    <a:pt x="66" y="78"/>
                    <a:pt x="69" y="75"/>
                  </a:cubicBezTo>
                  <a:cubicBezTo>
                    <a:pt x="69" y="74"/>
                    <a:pt x="69" y="74"/>
                    <a:pt x="69" y="74"/>
                  </a:cubicBezTo>
                  <a:cubicBezTo>
                    <a:pt x="70" y="74"/>
                    <a:pt x="70" y="74"/>
                    <a:pt x="71" y="74"/>
                  </a:cubicBezTo>
                  <a:cubicBezTo>
                    <a:pt x="71" y="74"/>
                    <a:pt x="72" y="75"/>
                    <a:pt x="73" y="75"/>
                  </a:cubicBezTo>
                  <a:cubicBezTo>
                    <a:pt x="66" y="79"/>
                    <a:pt x="59" y="83"/>
                    <a:pt x="53" y="88"/>
                  </a:cubicBezTo>
                  <a:moveTo>
                    <a:pt x="14" y="109"/>
                  </a:moveTo>
                  <a:cubicBezTo>
                    <a:pt x="15" y="107"/>
                    <a:pt x="17" y="105"/>
                    <a:pt x="19" y="103"/>
                  </a:cubicBezTo>
                  <a:cubicBezTo>
                    <a:pt x="22" y="99"/>
                    <a:pt x="26" y="96"/>
                    <a:pt x="30" y="93"/>
                  </a:cubicBezTo>
                  <a:cubicBezTo>
                    <a:pt x="36" y="89"/>
                    <a:pt x="42" y="84"/>
                    <a:pt x="46" y="79"/>
                  </a:cubicBezTo>
                  <a:cubicBezTo>
                    <a:pt x="48" y="78"/>
                    <a:pt x="50" y="78"/>
                    <a:pt x="53" y="77"/>
                  </a:cubicBezTo>
                  <a:cubicBezTo>
                    <a:pt x="57" y="75"/>
                    <a:pt x="62" y="74"/>
                    <a:pt x="67" y="74"/>
                  </a:cubicBezTo>
                  <a:cubicBezTo>
                    <a:pt x="67" y="74"/>
                    <a:pt x="68" y="74"/>
                    <a:pt x="68" y="74"/>
                  </a:cubicBezTo>
                  <a:cubicBezTo>
                    <a:pt x="52" y="84"/>
                    <a:pt x="38" y="98"/>
                    <a:pt x="23" y="110"/>
                  </a:cubicBezTo>
                  <a:cubicBezTo>
                    <a:pt x="23" y="111"/>
                    <a:pt x="22" y="112"/>
                    <a:pt x="21" y="112"/>
                  </a:cubicBezTo>
                  <a:cubicBezTo>
                    <a:pt x="22" y="111"/>
                    <a:pt x="23" y="110"/>
                    <a:pt x="24" y="109"/>
                  </a:cubicBezTo>
                  <a:cubicBezTo>
                    <a:pt x="28" y="105"/>
                    <a:pt x="32" y="101"/>
                    <a:pt x="36" y="97"/>
                  </a:cubicBezTo>
                  <a:cubicBezTo>
                    <a:pt x="43" y="90"/>
                    <a:pt x="52" y="83"/>
                    <a:pt x="60" y="76"/>
                  </a:cubicBezTo>
                  <a:cubicBezTo>
                    <a:pt x="60" y="76"/>
                    <a:pt x="60" y="75"/>
                    <a:pt x="60" y="75"/>
                  </a:cubicBezTo>
                  <a:cubicBezTo>
                    <a:pt x="60" y="75"/>
                    <a:pt x="60" y="75"/>
                    <a:pt x="60" y="75"/>
                  </a:cubicBezTo>
                  <a:cubicBezTo>
                    <a:pt x="42" y="81"/>
                    <a:pt x="31" y="97"/>
                    <a:pt x="17" y="107"/>
                  </a:cubicBezTo>
                  <a:cubicBezTo>
                    <a:pt x="17" y="108"/>
                    <a:pt x="14" y="109"/>
                    <a:pt x="14" y="109"/>
                  </a:cubicBezTo>
                  <a:moveTo>
                    <a:pt x="4" y="80"/>
                  </a:moveTo>
                  <a:cubicBezTo>
                    <a:pt x="4" y="80"/>
                    <a:pt x="5" y="80"/>
                    <a:pt x="5" y="80"/>
                  </a:cubicBezTo>
                  <a:cubicBezTo>
                    <a:pt x="6" y="78"/>
                    <a:pt x="8" y="77"/>
                    <a:pt x="9" y="75"/>
                  </a:cubicBezTo>
                  <a:cubicBezTo>
                    <a:pt x="10" y="75"/>
                    <a:pt x="11" y="74"/>
                    <a:pt x="11" y="74"/>
                  </a:cubicBezTo>
                  <a:cubicBezTo>
                    <a:pt x="12" y="74"/>
                    <a:pt x="12" y="74"/>
                    <a:pt x="12" y="74"/>
                  </a:cubicBezTo>
                  <a:cubicBezTo>
                    <a:pt x="11" y="75"/>
                    <a:pt x="10" y="76"/>
                    <a:pt x="9" y="77"/>
                  </a:cubicBezTo>
                  <a:cubicBezTo>
                    <a:pt x="8" y="79"/>
                    <a:pt x="6" y="81"/>
                    <a:pt x="4" y="84"/>
                  </a:cubicBezTo>
                  <a:cubicBezTo>
                    <a:pt x="4" y="83"/>
                    <a:pt x="4" y="82"/>
                    <a:pt x="4" y="82"/>
                  </a:cubicBezTo>
                  <a:cubicBezTo>
                    <a:pt x="4" y="80"/>
                    <a:pt x="4" y="79"/>
                    <a:pt x="4" y="77"/>
                  </a:cubicBezTo>
                  <a:cubicBezTo>
                    <a:pt x="5" y="76"/>
                    <a:pt x="7" y="75"/>
                    <a:pt x="9" y="74"/>
                  </a:cubicBezTo>
                  <a:cubicBezTo>
                    <a:pt x="8" y="76"/>
                    <a:pt x="6" y="77"/>
                    <a:pt x="4" y="79"/>
                  </a:cubicBezTo>
                  <a:cubicBezTo>
                    <a:pt x="4" y="79"/>
                    <a:pt x="4" y="80"/>
                    <a:pt x="4" y="80"/>
                  </a:cubicBezTo>
                  <a:moveTo>
                    <a:pt x="6" y="89"/>
                  </a:moveTo>
                  <a:cubicBezTo>
                    <a:pt x="5" y="89"/>
                    <a:pt x="6" y="87"/>
                    <a:pt x="7" y="86"/>
                  </a:cubicBezTo>
                  <a:cubicBezTo>
                    <a:pt x="8" y="84"/>
                    <a:pt x="10" y="83"/>
                    <a:pt x="11" y="82"/>
                  </a:cubicBezTo>
                  <a:cubicBezTo>
                    <a:pt x="14" y="79"/>
                    <a:pt x="16" y="77"/>
                    <a:pt x="18" y="74"/>
                  </a:cubicBezTo>
                  <a:cubicBezTo>
                    <a:pt x="18" y="73"/>
                    <a:pt x="18" y="73"/>
                    <a:pt x="18" y="73"/>
                  </a:cubicBezTo>
                  <a:cubicBezTo>
                    <a:pt x="22" y="74"/>
                    <a:pt x="26" y="74"/>
                    <a:pt x="29" y="75"/>
                  </a:cubicBezTo>
                  <a:cubicBezTo>
                    <a:pt x="29" y="75"/>
                    <a:pt x="29" y="75"/>
                    <a:pt x="29" y="75"/>
                  </a:cubicBezTo>
                  <a:cubicBezTo>
                    <a:pt x="26" y="78"/>
                    <a:pt x="23" y="80"/>
                    <a:pt x="20" y="83"/>
                  </a:cubicBezTo>
                  <a:cubicBezTo>
                    <a:pt x="18" y="85"/>
                    <a:pt x="16" y="87"/>
                    <a:pt x="14" y="89"/>
                  </a:cubicBezTo>
                  <a:cubicBezTo>
                    <a:pt x="13" y="91"/>
                    <a:pt x="9" y="93"/>
                    <a:pt x="8" y="95"/>
                  </a:cubicBezTo>
                  <a:cubicBezTo>
                    <a:pt x="11" y="90"/>
                    <a:pt x="14" y="87"/>
                    <a:pt x="17" y="83"/>
                  </a:cubicBezTo>
                  <a:cubicBezTo>
                    <a:pt x="20" y="81"/>
                    <a:pt x="23" y="79"/>
                    <a:pt x="24" y="75"/>
                  </a:cubicBezTo>
                  <a:cubicBezTo>
                    <a:pt x="24" y="75"/>
                    <a:pt x="24" y="74"/>
                    <a:pt x="24" y="74"/>
                  </a:cubicBezTo>
                  <a:cubicBezTo>
                    <a:pt x="24" y="74"/>
                    <a:pt x="24" y="74"/>
                    <a:pt x="24" y="75"/>
                  </a:cubicBezTo>
                  <a:cubicBezTo>
                    <a:pt x="17" y="78"/>
                    <a:pt x="13" y="83"/>
                    <a:pt x="7" y="87"/>
                  </a:cubicBezTo>
                  <a:cubicBezTo>
                    <a:pt x="7" y="88"/>
                    <a:pt x="6" y="89"/>
                    <a:pt x="6" y="89"/>
                  </a:cubicBezTo>
                  <a:moveTo>
                    <a:pt x="6" y="82"/>
                  </a:moveTo>
                  <a:cubicBezTo>
                    <a:pt x="7" y="81"/>
                    <a:pt x="8" y="80"/>
                    <a:pt x="9" y="79"/>
                  </a:cubicBezTo>
                  <a:cubicBezTo>
                    <a:pt x="10" y="77"/>
                    <a:pt x="12" y="75"/>
                    <a:pt x="13" y="73"/>
                  </a:cubicBezTo>
                  <a:cubicBezTo>
                    <a:pt x="14" y="73"/>
                    <a:pt x="15" y="73"/>
                    <a:pt x="16" y="73"/>
                  </a:cubicBezTo>
                  <a:cubicBezTo>
                    <a:pt x="17" y="73"/>
                    <a:pt x="17" y="73"/>
                    <a:pt x="17" y="73"/>
                  </a:cubicBezTo>
                  <a:cubicBezTo>
                    <a:pt x="13" y="76"/>
                    <a:pt x="10" y="79"/>
                    <a:pt x="6" y="82"/>
                  </a:cubicBezTo>
                  <a:moveTo>
                    <a:pt x="53" y="4"/>
                  </a:moveTo>
                  <a:cubicBezTo>
                    <a:pt x="57" y="4"/>
                    <a:pt x="60" y="4"/>
                    <a:pt x="64" y="4"/>
                  </a:cubicBezTo>
                  <a:cubicBezTo>
                    <a:pt x="66" y="14"/>
                    <a:pt x="65" y="24"/>
                    <a:pt x="65" y="34"/>
                  </a:cubicBezTo>
                  <a:cubicBezTo>
                    <a:pt x="65" y="34"/>
                    <a:pt x="65" y="35"/>
                    <a:pt x="65" y="35"/>
                  </a:cubicBezTo>
                  <a:cubicBezTo>
                    <a:pt x="66" y="35"/>
                    <a:pt x="66" y="36"/>
                    <a:pt x="67" y="36"/>
                  </a:cubicBezTo>
                  <a:cubicBezTo>
                    <a:pt x="67" y="36"/>
                    <a:pt x="67" y="36"/>
                    <a:pt x="67" y="36"/>
                  </a:cubicBezTo>
                  <a:cubicBezTo>
                    <a:pt x="67" y="36"/>
                    <a:pt x="68" y="36"/>
                    <a:pt x="69" y="36"/>
                  </a:cubicBezTo>
                  <a:cubicBezTo>
                    <a:pt x="90" y="36"/>
                    <a:pt x="104" y="54"/>
                    <a:pt x="105" y="74"/>
                  </a:cubicBezTo>
                  <a:cubicBezTo>
                    <a:pt x="104" y="74"/>
                    <a:pt x="104" y="74"/>
                    <a:pt x="103" y="74"/>
                  </a:cubicBezTo>
                  <a:cubicBezTo>
                    <a:pt x="101" y="74"/>
                    <a:pt x="99" y="74"/>
                    <a:pt x="97" y="75"/>
                  </a:cubicBezTo>
                  <a:cubicBezTo>
                    <a:pt x="94" y="77"/>
                    <a:pt x="92" y="77"/>
                    <a:pt x="89" y="77"/>
                  </a:cubicBezTo>
                  <a:cubicBezTo>
                    <a:pt x="86" y="77"/>
                    <a:pt x="84" y="76"/>
                    <a:pt x="80" y="74"/>
                  </a:cubicBezTo>
                  <a:cubicBezTo>
                    <a:pt x="76" y="71"/>
                    <a:pt x="71" y="70"/>
                    <a:pt x="67" y="70"/>
                  </a:cubicBezTo>
                  <a:cubicBezTo>
                    <a:pt x="62" y="70"/>
                    <a:pt x="56" y="71"/>
                    <a:pt x="52" y="73"/>
                  </a:cubicBezTo>
                  <a:cubicBezTo>
                    <a:pt x="48" y="74"/>
                    <a:pt x="46" y="75"/>
                    <a:pt x="43" y="75"/>
                  </a:cubicBezTo>
                  <a:cubicBezTo>
                    <a:pt x="40" y="75"/>
                    <a:pt x="37" y="74"/>
                    <a:pt x="33" y="72"/>
                  </a:cubicBezTo>
                  <a:cubicBezTo>
                    <a:pt x="30" y="71"/>
                    <a:pt x="26" y="70"/>
                    <a:pt x="22" y="70"/>
                  </a:cubicBezTo>
                  <a:cubicBezTo>
                    <a:pt x="20" y="70"/>
                    <a:pt x="18" y="70"/>
                    <a:pt x="16" y="70"/>
                  </a:cubicBezTo>
                  <a:cubicBezTo>
                    <a:pt x="12" y="70"/>
                    <a:pt x="8" y="70"/>
                    <a:pt x="4" y="72"/>
                  </a:cubicBezTo>
                  <a:cubicBezTo>
                    <a:pt x="8" y="54"/>
                    <a:pt x="24" y="36"/>
                    <a:pt x="43" y="36"/>
                  </a:cubicBezTo>
                  <a:cubicBezTo>
                    <a:pt x="43" y="36"/>
                    <a:pt x="44" y="36"/>
                    <a:pt x="45" y="36"/>
                  </a:cubicBezTo>
                  <a:cubicBezTo>
                    <a:pt x="46" y="36"/>
                    <a:pt x="46" y="36"/>
                    <a:pt x="46" y="36"/>
                  </a:cubicBezTo>
                  <a:cubicBezTo>
                    <a:pt x="46" y="36"/>
                    <a:pt x="46" y="36"/>
                    <a:pt x="46" y="36"/>
                  </a:cubicBezTo>
                  <a:cubicBezTo>
                    <a:pt x="47" y="36"/>
                    <a:pt x="48" y="35"/>
                    <a:pt x="48" y="34"/>
                  </a:cubicBezTo>
                  <a:cubicBezTo>
                    <a:pt x="50" y="24"/>
                    <a:pt x="48" y="14"/>
                    <a:pt x="48" y="4"/>
                  </a:cubicBezTo>
                  <a:cubicBezTo>
                    <a:pt x="50" y="4"/>
                    <a:pt x="51" y="4"/>
                    <a:pt x="53" y="4"/>
                  </a:cubicBezTo>
                  <a:moveTo>
                    <a:pt x="65" y="0"/>
                  </a:moveTo>
                  <a:cubicBezTo>
                    <a:pt x="65" y="0"/>
                    <a:pt x="65" y="0"/>
                    <a:pt x="65" y="0"/>
                  </a:cubicBezTo>
                  <a:cubicBezTo>
                    <a:pt x="61" y="0"/>
                    <a:pt x="57" y="0"/>
                    <a:pt x="53" y="0"/>
                  </a:cubicBezTo>
                  <a:cubicBezTo>
                    <a:pt x="51" y="0"/>
                    <a:pt x="49" y="0"/>
                    <a:pt x="47" y="0"/>
                  </a:cubicBezTo>
                  <a:cubicBezTo>
                    <a:pt x="47" y="0"/>
                    <a:pt x="47" y="0"/>
                    <a:pt x="47" y="0"/>
                  </a:cubicBezTo>
                  <a:cubicBezTo>
                    <a:pt x="46" y="0"/>
                    <a:pt x="45" y="0"/>
                    <a:pt x="45" y="1"/>
                  </a:cubicBezTo>
                  <a:cubicBezTo>
                    <a:pt x="45" y="1"/>
                    <a:pt x="44" y="2"/>
                    <a:pt x="44" y="3"/>
                  </a:cubicBezTo>
                  <a:cubicBezTo>
                    <a:pt x="43" y="12"/>
                    <a:pt x="46" y="22"/>
                    <a:pt x="44" y="32"/>
                  </a:cubicBezTo>
                  <a:cubicBezTo>
                    <a:pt x="44" y="32"/>
                    <a:pt x="43" y="32"/>
                    <a:pt x="42" y="32"/>
                  </a:cubicBezTo>
                  <a:cubicBezTo>
                    <a:pt x="20" y="32"/>
                    <a:pt x="2" y="54"/>
                    <a:pt x="0" y="75"/>
                  </a:cubicBezTo>
                  <a:cubicBezTo>
                    <a:pt x="0" y="76"/>
                    <a:pt x="0" y="76"/>
                    <a:pt x="0" y="77"/>
                  </a:cubicBezTo>
                  <a:cubicBezTo>
                    <a:pt x="0" y="78"/>
                    <a:pt x="0" y="79"/>
                    <a:pt x="0" y="80"/>
                  </a:cubicBezTo>
                  <a:cubicBezTo>
                    <a:pt x="0" y="93"/>
                    <a:pt x="5" y="106"/>
                    <a:pt x="14" y="116"/>
                  </a:cubicBezTo>
                  <a:cubicBezTo>
                    <a:pt x="24" y="127"/>
                    <a:pt x="41" y="129"/>
                    <a:pt x="56" y="129"/>
                  </a:cubicBezTo>
                  <a:cubicBezTo>
                    <a:pt x="56" y="129"/>
                    <a:pt x="56" y="129"/>
                    <a:pt x="56" y="129"/>
                  </a:cubicBezTo>
                  <a:cubicBezTo>
                    <a:pt x="70" y="129"/>
                    <a:pt x="84" y="124"/>
                    <a:pt x="95" y="115"/>
                  </a:cubicBezTo>
                  <a:cubicBezTo>
                    <a:pt x="104" y="107"/>
                    <a:pt x="108" y="96"/>
                    <a:pt x="109" y="84"/>
                  </a:cubicBezTo>
                  <a:cubicBezTo>
                    <a:pt x="112" y="59"/>
                    <a:pt x="96" y="32"/>
                    <a:pt x="69" y="32"/>
                  </a:cubicBezTo>
                  <a:cubicBezTo>
                    <a:pt x="69" y="22"/>
                    <a:pt x="70" y="12"/>
                    <a:pt x="68" y="2"/>
                  </a:cubicBezTo>
                  <a:cubicBezTo>
                    <a:pt x="68" y="1"/>
                    <a:pt x="67" y="1"/>
                    <a:pt x="67" y="1"/>
                  </a:cubicBezTo>
                  <a:cubicBezTo>
                    <a:pt x="67" y="0"/>
                    <a:pt x="66" y="0"/>
                    <a:pt x="6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9" name="Freeform 50"/>
            <p:cNvSpPr>
              <a:spLocks noEditPoints="1"/>
            </p:cNvSpPr>
            <p:nvPr/>
          </p:nvSpPr>
          <p:spPr bwMode="auto">
            <a:xfrm>
              <a:off x="9254794" y="4597327"/>
              <a:ext cx="431800" cy="644525"/>
            </a:xfrm>
            <a:custGeom>
              <a:avLst/>
              <a:gdLst>
                <a:gd name="T0" fmla="*/ 36 w 102"/>
                <a:gd name="T1" fmla="*/ 148 h 152"/>
                <a:gd name="T2" fmla="*/ 44 w 102"/>
                <a:gd name="T3" fmla="*/ 145 h 152"/>
                <a:gd name="T4" fmla="*/ 39 w 102"/>
                <a:gd name="T5" fmla="*/ 147 h 152"/>
                <a:gd name="T6" fmla="*/ 34 w 102"/>
                <a:gd name="T7" fmla="*/ 148 h 152"/>
                <a:gd name="T8" fmla="*/ 54 w 102"/>
                <a:gd name="T9" fmla="*/ 139 h 152"/>
                <a:gd name="T10" fmla="*/ 54 w 102"/>
                <a:gd name="T11" fmla="*/ 133 h 152"/>
                <a:gd name="T12" fmla="*/ 52 w 102"/>
                <a:gd name="T13" fmla="*/ 131 h 152"/>
                <a:gd name="T14" fmla="*/ 35 w 102"/>
                <a:gd name="T15" fmla="*/ 148 h 152"/>
                <a:gd name="T16" fmla="*/ 54 w 102"/>
                <a:gd name="T17" fmla="*/ 123 h 152"/>
                <a:gd name="T18" fmla="*/ 37 w 102"/>
                <a:gd name="T19" fmla="*/ 133 h 152"/>
                <a:gd name="T20" fmla="*/ 39 w 102"/>
                <a:gd name="T21" fmla="*/ 131 h 152"/>
                <a:gd name="T22" fmla="*/ 21 w 102"/>
                <a:gd name="T23" fmla="*/ 116 h 152"/>
                <a:gd name="T24" fmla="*/ 42 w 102"/>
                <a:gd name="T25" fmla="*/ 115 h 152"/>
                <a:gd name="T26" fmla="*/ 28 w 102"/>
                <a:gd name="T27" fmla="*/ 147 h 152"/>
                <a:gd name="T28" fmla="*/ 28 w 102"/>
                <a:gd name="T29" fmla="*/ 116 h 152"/>
                <a:gd name="T30" fmla="*/ 11 w 102"/>
                <a:gd name="T31" fmla="*/ 140 h 152"/>
                <a:gd name="T32" fmla="*/ 21 w 102"/>
                <a:gd name="T33" fmla="*/ 129 h 152"/>
                <a:gd name="T34" fmla="*/ 37 w 102"/>
                <a:gd name="T35" fmla="*/ 119 h 152"/>
                <a:gd name="T36" fmla="*/ 19 w 102"/>
                <a:gd name="T37" fmla="*/ 144 h 152"/>
                <a:gd name="T38" fmla="*/ 37 w 102"/>
                <a:gd name="T39" fmla="*/ 130 h 152"/>
                <a:gd name="T40" fmla="*/ 49 w 102"/>
                <a:gd name="T41" fmla="*/ 120 h 152"/>
                <a:gd name="T42" fmla="*/ 21 w 102"/>
                <a:gd name="T43" fmla="*/ 117 h 152"/>
                <a:gd name="T44" fmla="*/ 14 w 102"/>
                <a:gd name="T45" fmla="*/ 123 h 152"/>
                <a:gd name="T46" fmla="*/ 29 w 102"/>
                <a:gd name="T47" fmla="*/ 114 h 152"/>
                <a:gd name="T48" fmla="*/ 35 w 102"/>
                <a:gd name="T49" fmla="*/ 115 h 152"/>
                <a:gd name="T50" fmla="*/ 24 w 102"/>
                <a:gd name="T51" fmla="*/ 124 h 152"/>
                <a:gd name="T52" fmla="*/ 24 w 102"/>
                <a:gd name="T53" fmla="*/ 124 h 152"/>
                <a:gd name="T54" fmla="*/ 87 w 102"/>
                <a:gd name="T55" fmla="*/ 27 h 152"/>
                <a:gd name="T56" fmla="*/ 87 w 102"/>
                <a:gd name="T57" fmla="*/ 27 h 152"/>
                <a:gd name="T58" fmla="*/ 81 w 102"/>
                <a:gd name="T59" fmla="*/ 26 h 152"/>
                <a:gd name="T60" fmla="*/ 80 w 102"/>
                <a:gd name="T61" fmla="*/ 11 h 152"/>
                <a:gd name="T62" fmla="*/ 61 w 102"/>
                <a:gd name="T63" fmla="*/ 11 h 152"/>
                <a:gd name="T64" fmla="*/ 89 w 102"/>
                <a:gd name="T65" fmla="*/ 8 h 152"/>
                <a:gd name="T66" fmla="*/ 58 w 102"/>
                <a:gd name="T67" fmla="*/ 25 h 152"/>
                <a:gd name="T68" fmla="*/ 62 w 102"/>
                <a:gd name="T69" fmla="*/ 26 h 152"/>
                <a:gd name="T70" fmla="*/ 94 w 102"/>
                <a:gd name="T71" fmla="*/ 25 h 152"/>
                <a:gd name="T72" fmla="*/ 89 w 102"/>
                <a:gd name="T73" fmla="*/ 25 h 152"/>
                <a:gd name="T74" fmla="*/ 58 w 102"/>
                <a:gd name="T75" fmla="*/ 9 h 152"/>
                <a:gd name="T76" fmla="*/ 58 w 102"/>
                <a:gd name="T77" fmla="*/ 19 h 152"/>
                <a:gd name="T78" fmla="*/ 58 w 102"/>
                <a:gd name="T79" fmla="*/ 23 h 152"/>
                <a:gd name="T80" fmla="*/ 58 w 102"/>
                <a:gd name="T81" fmla="*/ 12 h 152"/>
                <a:gd name="T82" fmla="*/ 75 w 102"/>
                <a:gd name="T83" fmla="*/ 4 h 152"/>
                <a:gd name="T84" fmla="*/ 90 w 102"/>
                <a:gd name="T85" fmla="*/ 6 h 152"/>
                <a:gd name="T86" fmla="*/ 85 w 102"/>
                <a:gd name="T87" fmla="*/ 6 h 152"/>
                <a:gd name="T88" fmla="*/ 79 w 102"/>
                <a:gd name="T89" fmla="*/ 5 h 152"/>
                <a:gd name="T90" fmla="*/ 73 w 102"/>
                <a:gd name="T91" fmla="*/ 4 h 152"/>
                <a:gd name="T92" fmla="*/ 60 w 102"/>
                <a:gd name="T93" fmla="*/ 15 h 152"/>
                <a:gd name="T94" fmla="*/ 58 w 102"/>
                <a:gd name="T95" fmla="*/ 12 h 152"/>
                <a:gd name="T96" fmla="*/ 54 w 102"/>
                <a:gd name="T97" fmla="*/ 27 h 152"/>
                <a:gd name="T98" fmla="*/ 9 w 102"/>
                <a:gd name="T99" fmla="*/ 119 h 152"/>
                <a:gd name="T100" fmla="*/ 58 w 102"/>
                <a:gd name="T101" fmla="*/ 122 h 152"/>
                <a:gd name="T102" fmla="*/ 95 w 102"/>
                <a:gd name="T103" fmla="*/ 32 h 152"/>
                <a:gd name="T104" fmla="*/ 100 w 102"/>
                <a:gd name="T105"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 h="152">
                  <a:moveTo>
                    <a:pt x="36" y="148"/>
                  </a:moveTo>
                  <a:cubicBezTo>
                    <a:pt x="37" y="147"/>
                    <a:pt x="38" y="146"/>
                    <a:pt x="39" y="145"/>
                  </a:cubicBezTo>
                  <a:cubicBezTo>
                    <a:pt x="39" y="145"/>
                    <a:pt x="38" y="146"/>
                    <a:pt x="38" y="147"/>
                  </a:cubicBezTo>
                  <a:cubicBezTo>
                    <a:pt x="38" y="147"/>
                    <a:pt x="38" y="147"/>
                    <a:pt x="38" y="147"/>
                  </a:cubicBezTo>
                  <a:cubicBezTo>
                    <a:pt x="37" y="148"/>
                    <a:pt x="37" y="148"/>
                    <a:pt x="36" y="148"/>
                  </a:cubicBezTo>
                  <a:moveTo>
                    <a:pt x="39" y="147"/>
                  </a:moveTo>
                  <a:cubicBezTo>
                    <a:pt x="42" y="144"/>
                    <a:pt x="46" y="141"/>
                    <a:pt x="49" y="138"/>
                  </a:cubicBezTo>
                  <a:cubicBezTo>
                    <a:pt x="50" y="137"/>
                    <a:pt x="52" y="135"/>
                    <a:pt x="53" y="135"/>
                  </a:cubicBezTo>
                  <a:cubicBezTo>
                    <a:pt x="53" y="135"/>
                    <a:pt x="52" y="136"/>
                    <a:pt x="50" y="138"/>
                  </a:cubicBezTo>
                  <a:cubicBezTo>
                    <a:pt x="48" y="141"/>
                    <a:pt x="46" y="142"/>
                    <a:pt x="44" y="145"/>
                  </a:cubicBezTo>
                  <a:cubicBezTo>
                    <a:pt x="44" y="145"/>
                    <a:pt x="44" y="145"/>
                    <a:pt x="45" y="145"/>
                  </a:cubicBezTo>
                  <a:cubicBezTo>
                    <a:pt x="45" y="145"/>
                    <a:pt x="45" y="145"/>
                    <a:pt x="45" y="145"/>
                  </a:cubicBezTo>
                  <a:cubicBezTo>
                    <a:pt x="48" y="143"/>
                    <a:pt x="51" y="141"/>
                    <a:pt x="54" y="139"/>
                  </a:cubicBezTo>
                  <a:cubicBezTo>
                    <a:pt x="51" y="143"/>
                    <a:pt x="46" y="146"/>
                    <a:pt x="41" y="147"/>
                  </a:cubicBezTo>
                  <a:cubicBezTo>
                    <a:pt x="41" y="147"/>
                    <a:pt x="40" y="147"/>
                    <a:pt x="39" y="147"/>
                  </a:cubicBezTo>
                  <a:moveTo>
                    <a:pt x="33" y="148"/>
                  </a:moveTo>
                  <a:cubicBezTo>
                    <a:pt x="32" y="148"/>
                    <a:pt x="30" y="148"/>
                    <a:pt x="28" y="147"/>
                  </a:cubicBezTo>
                  <a:cubicBezTo>
                    <a:pt x="34" y="143"/>
                    <a:pt x="39" y="139"/>
                    <a:pt x="44" y="134"/>
                  </a:cubicBezTo>
                  <a:cubicBezTo>
                    <a:pt x="44" y="134"/>
                    <a:pt x="43" y="135"/>
                    <a:pt x="43" y="135"/>
                  </a:cubicBezTo>
                  <a:cubicBezTo>
                    <a:pt x="39" y="139"/>
                    <a:pt x="36" y="143"/>
                    <a:pt x="34" y="148"/>
                  </a:cubicBezTo>
                  <a:cubicBezTo>
                    <a:pt x="34" y="148"/>
                    <a:pt x="33" y="148"/>
                    <a:pt x="33" y="148"/>
                  </a:cubicBezTo>
                  <a:moveTo>
                    <a:pt x="35" y="148"/>
                  </a:moveTo>
                  <a:cubicBezTo>
                    <a:pt x="41" y="139"/>
                    <a:pt x="47" y="131"/>
                    <a:pt x="54" y="124"/>
                  </a:cubicBezTo>
                  <a:cubicBezTo>
                    <a:pt x="56" y="127"/>
                    <a:pt x="57" y="131"/>
                    <a:pt x="56" y="135"/>
                  </a:cubicBezTo>
                  <a:cubicBezTo>
                    <a:pt x="56" y="136"/>
                    <a:pt x="55" y="137"/>
                    <a:pt x="54" y="139"/>
                  </a:cubicBezTo>
                  <a:cubicBezTo>
                    <a:pt x="54" y="138"/>
                    <a:pt x="54" y="138"/>
                    <a:pt x="54" y="138"/>
                  </a:cubicBezTo>
                  <a:cubicBezTo>
                    <a:pt x="54" y="138"/>
                    <a:pt x="54" y="138"/>
                    <a:pt x="54" y="138"/>
                  </a:cubicBezTo>
                  <a:cubicBezTo>
                    <a:pt x="52" y="139"/>
                    <a:pt x="50" y="141"/>
                    <a:pt x="48" y="142"/>
                  </a:cubicBezTo>
                  <a:cubicBezTo>
                    <a:pt x="51" y="139"/>
                    <a:pt x="53" y="137"/>
                    <a:pt x="54" y="134"/>
                  </a:cubicBezTo>
                  <a:cubicBezTo>
                    <a:pt x="54" y="134"/>
                    <a:pt x="54" y="133"/>
                    <a:pt x="54" y="133"/>
                  </a:cubicBezTo>
                  <a:cubicBezTo>
                    <a:pt x="54" y="133"/>
                    <a:pt x="54" y="133"/>
                    <a:pt x="54" y="133"/>
                  </a:cubicBezTo>
                  <a:cubicBezTo>
                    <a:pt x="49" y="137"/>
                    <a:pt x="44" y="141"/>
                    <a:pt x="40" y="145"/>
                  </a:cubicBezTo>
                  <a:cubicBezTo>
                    <a:pt x="44" y="142"/>
                    <a:pt x="49" y="136"/>
                    <a:pt x="53" y="131"/>
                  </a:cubicBezTo>
                  <a:cubicBezTo>
                    <a:pt x="53" y="131"/>
                    <a:pt x="53" y="130"/>
                    <a:pt x="52" y="130"/>
                  </a:cubicBezTo>
                  <a:cubicBezTo>
                    <a:pt x="52" y="130"/>
                    <a:pt x="52" y="130"/>
                    <a:pt x="52" y="131"/>
                  </a:cubicBezTo>
                  <a:cubicBezTo>
                    <a:pt x="52" y="131"/>
                    <a:pt x="51" y="132"/>
                    <a:pt x="51" y="132"/>
                  </a:cubicBezTo>
                  <a:cubicBezTo>
                    <a:pt x="51" y="132"/>
                    <a:pt x="51" y="132"/>
                    <a:pt x="51" y="132"/>
                  </a:cubicBezTo>
                  <a:cubicBezTo>
                    <a:pt x="50" y="132"/>
                    <a:pt x="50" y="132"/>
                    <a:pt x="49" y="133"/>
                  </a:cubicBezTo>
                  <a:cubicBezTo>
                    <a:pt x="44" y="138"/>
                    <a:pt x="38" y="144"/>
                    <a:pt x="35" y="148"/>
                  </a:cubicBezTo>
                  <a:cubicBezTo>
                    <a:pt x="35" y="148"/>
                    <a:pt x="35" y="148"/>
                    <a:pt x="35" y="148"/>
                  </a:cubicBezTo>
                  <a:moveTo>
                    <a:pt x="30" y="145"/>
                  </a:moveTo>
                  <a:cubicBezTo>
                    <a:pt x="30" y="145"/>
                    <a:pt x="30" y="145"/>
                    <a:pt x="31" y="144"/>
                  </a:cubicBezTo>
                  <a:cubicBezTo>
                    <a:pt x="38" y="135"/>
                    <a:pt x="46" y="129"/>
                    <a:pt x="51" y="119"/>
                  </a:cubicBezTo>
                  <a:cubicBezTo>
                    <a:pt x="51" y="119"/>
                    <a:pt x="51" y="119"/>
                    <a:pt x="51" y="119"/>
                  </a:cubicBezTo>
                  <a:cubicBezTo>
                    <a:pt x="52" y="120"/>
                    <a:pt x="53" y="121"/>
                    <a:pt x="54" y="123"/>
                  </a:cubicBezTo>
                  <a:cubicBezTo>
                    <a:pt x="50" y="126"/>
                    <a:pt x="47" y="130"/>
                    <a:pt x="43" y="133"/>
                  </a:cubicBezTo>
                  <a:cubicBezTo>
                    <a:pt x="41" y="135"/>
                    <a:pt x="39" y="138"/>
                    <a:pt x="36" y="140"/>
                  </a:cubicBezTo>
                  <a:cubicBezTo>
                    <a:pt x="36" y="140"/>
                    <a:pt x="31" y="145"/>
                    <a:pt x="30" y="145"/>
                  </a:cubicBezTo>
                  <a:moveTo>
                    <a:pt x="25" y="144"/>
                  </a:moveTo>
                  <a:cubicBezTo>
                    <a:pt x="28" y="140"/>
                    <a:pt x="33" y="137"/>
                    <a:pt x="37" y="133"/>
                  </a:cubicBezTo>
                  <a:cubicBezTo>
                    <a:pt x="41" y="128"/>
                    <a:pt x="45" y="122"/>
                    <a:pt x="48" y="117"/>
                  </a:cubicBezTo>
                  <a:cubicBezTo>
                    <a:pt x="48" y="117"/>
                    <a:pt x="49" y="117"/>
                    <a:pt x="49" y="117"/>
                  </a:cubicBezTo>
                  <a:cubicBezTo>
                    <a:pt x="50" y="118"/>
                    <a:pt x="50" y="118"/>
                    <a:pt x="50" y="118"/>
                  </a:cubicBezTo>
                  <a:cubicBezTo>
                    <a:pt x="50" y="118"/>
                    <a:pt x="50" y="118"/>
                    <a:pt x="50" y="118"/>
                  </a:cubicBezTo>
                  <a:cubicBezTo>
                    <a:pt x="46" y="122"/>
                    <a:pt x="43" y="127"/>
                    <a:pt x="39" y="131"/>
                  </a:cubicBezTo>
                  <a:cubicBezTo>
                    <a:pt x="37" y="133"/>
                    <a:pt x="35" y="135"/>
                    <a:pt x="33" y="137"/>
                  </a:cubicBezTo>
                  <a:cubicBezTo>
                    <a:pt x="30" y="140"/>
                    <a:pt x="27" y="142"/>
                    <a:pt x="25" y="144"/>
                  </a:cubicBezTo>
                  <a:moveTo>
                    <a:pt x="9" y="127"/>
                  </a:moveTo>
                  <a:cubicBezTo>
                    <a:pt x="10" y="124"/>
                    <a:pt x="12" y="121"/>
                    <a:pt x="16" y="119"/>
                  </a:cubicBezTo>
                  <a:cubicBezTo>
                    <a:pt x="17" y="118"/>
                    <a:pt x="19" y="117"/>
                    <a:pt x="21" y="116"/>
                  </a:cubicBezTo>
                  <a:cubicBezTo>
                    <a:pt x="16" y="119"/>
                    <a:pt x="12" y="123"/>
                    <a:pt x="9" y="127"/>
                  </a:cubicBezTo>
                  <a:moveTo>
                    <a:pt x="20" y="142"/>
                  </a:moveTo>
                  <a:cubicBezTo>
                    <a:pt x="20" y="142"/>
                    <a:pt x="20" y="142"/>
                    <a:pt x="21" y="142"/>
                  </a:cubicBezTo>
                  <a:cubicBezTo>
                    <a:pt x="23" y="138"/>
                    <a:pt x="26" y="135"/>
                    <a:pt x="29" y="131"/>
                  </a:cubicBezTo>
                  <a:cubicBezTo>
                    <a:pt x="33" y="126"/>
                    <a:pt x="38" y="121"/>
                    <a:pt x="42" y="115"/>
                  </a:cubicBezTo>
                  <a:cubicBezTo>
                    <a:pt x="43" y="115"/>
                    <a:pt x="45" y="116"/>
                    <a:pt x="47" y="116"/>
                  </a:cubicBezTo>
                  <a:cubicBezTo>
                    <a:pt x="39" y="122"/>
                    <a:pt x="33" y="131"/>
                    <a:pt x="26" y="138"/>
                  </a:cubicBezTo>
                  <a:cubicBezTo>
                    <a:pt x="25" y="139"/>
                    <a:pt x="23" y="140"/>
                    <a:pt x="22" y="141"/>
                  </a:cubicBezTo>
                  <a:cubicBezTo>
                    <a:pt x="21" y="142"/>
                    <a:pt x="20" y="142"/>
                    <a:pt x="20" y="142"/>
                  </a:cubicBezTo>
                  <a:moveTo>
                    <a:pt x="28" y="147"/>
                  </a:moveTo>
                  <a:cubicBezTo>
                    <a:pt x="23" y="147"/>
                    <a:pt x="18" y="145"/>
                    <a:pt x="14" y="143"/>
                  </a:cubicBezTo>
                  <a:cubicBezTo>
                    <a:pt x="10" y="141"/>
                    <a:pt x="8" y="138"/>
                    <a:pt x="8" y="136"/>
                  </a:cubicBezTo>
                  <a:cubicBezTo>
                    <a:pt x="15" y="130"/>
                    <a:pt x="21" y="122"/>
                    <a:pt x="28" y="116"/>
                  </a:cubicBezTo>
                  <a:cubicBezTo>
                    <a:pt x="29" y="116"/>
                    <a:pt x="29" y="115"/>
                    <a:pt x="29" y="115"/>
                  </a:cubicBezTo>
                  <a:cubicBezTo>
                    <a:pt x="29" y="115"/>
                    <a:pt x="29" y="116"/>
                    <a:pt x="28" y="116"/>
                  </a:cubicBezTo>
                  <a:cubicBezTo>
                    <a:pt x="27" y="118"/>
                    <a:pt x="26" y="120"/>
                    <a:pt x="24" y="122"/>
                  </a:cubicBezTo>
                  <a:cubicBezTo>
                    <a:pt x="22" y="125"/>
                    <a:pt x="19" y="129"/>
                    <a:pt x="16" y="133"/>
                  </a:cubicBezTo>
                  <a:cubicBezTo>
                    <a:pt x="14" y="135"/>
                    <a:pt x="13" y="137"/>
                    <a:pt x="11" y="139"/>
                  </a:cubicBezTo>
                  <a:cubicBezTo>
                    <a:pt x="10" y="139"/>
                    <a:pt x="11" y="140"/>
                    <a:pt x="11" y="140"/>
                  </a:cubicBezTo>
                  <a:cubicBezTo>
                    <a:pt x="11" y="140"/>
                    <a:pt x="11" y="140"/>
                    <a:pt x="11" y="140"/>
                  </a:cubicBezTo>
                  <a:cubicBezTo>
                    <a:pt x="12" y="139"/>
                    <a:pt x="12" y="139"/>
                    <a:pt x="13" y="138"/>
                  </a:cubicBezTo>
                  <a:cubicBezTo>
                    <a:pt x="13" y="138"/>
                    <a:pt x="13" y="138"/>
                    <a:pt x="13" y="138"/>
                  </a:cubicBezTo>
                  <a:cubicBezTo>
                    <a:pt x="13" y="138"/>
                    <a:pt x="13" y="138"/>
                    <a:pt x="13" y="138"/>
                  </a:cubicBezTo>
                  <a:cubicBezTo>
                    <a:pt x="14" y="137"/>
                    <a:pt x="16" y="135"/>
                    <a:pt x="17" y="134"/>
                  </a:cubicBezTo>
                  <a:cubicBezTo>
                    <a:pt x="18" y="132"/>
                    <a:pt x="20" y="130"/>
                    <a:pt x="21" y="129"/>
                  </a:cubicBezTo>
                  <a:cubicBezTo>
                    <a:pt x="25" y="124"/>
                    <a:pt x="30" y="120"/>
                    <a:pt x="33" y="116"/>
                  </a:cubicBezTo>
                  <a:cubicBezTo>
                    <a:pt x="26" y="125"/>
                    <a:pt x="19" y="132"/>
                    <a:pt x="13" y="141"/>
                  </a:cubicBezTo>
                  <a:cubicBezTo>
                    <a:pt x="13" y="142"/>
                    <a:pt x="14" y="142"/>
                    <a:pt x="14" y="142"/>
                  </a:cubicBezTo>
                  <a:cubicBezTo>
                    <a:pt x="14" y="142"/>
                    <a:pt x="14" y="142"/>
                    <a:pt x="14" y="142"/>
                  </a:cubicBezTo>
                  <a:cubicBezTo>
                    <a:pt x="23" y="135"/>
                    <a:pt x="29" y="126"/>
                    <a:pt x="37" y="119"/>
                  </a:cubicBezTo>
                  <a:cubicBezTo>
                    <a:pt x="38" y="118"/>
                    <a:pt x="38" y="118"/>
                    <a:pt x="38" y="118"/>
                  </a:cubicBezTo>
                  <a:cubicBezTo>
                    <a:pt x="38" y="118"/>
                    <a:pt x="37" y="119"/>
                    <a:pt x="37" y="120"/>
                  </a:cubicBezTo>
                  <a:cubicBezTo>
                    <a:pt x="34" y="123"/>
                    <a:pt x="32" y="126"/>
                    <a:pt x="30" y="128"/>
                  </a:cubicBezTo>
                  <a:cubicBezTo>
                    <a:pt x="26" y="133"/>
                    <a:pt x="22" y="138"/>
                    <a:pt x="18" y="143"/>
                  </a:cubicBezTo>
                  <a:cubicBezTo>
                    <a:pt x="18" y="144"/>
                    <a:pt x="18" y="144"/>
                    <a:pt x="19" y="144"/>
                  </a:cubicBezTo>
                  <a:cubicBezTo>
                    <a:pt x="19" y="144"/>
                    <a:pt x="19" y="144"/>
                    <a:pt x="19" y="144"/>
                  </a:cubicBezTo>
                  <a:cubicBezTo>
                    <a:pt x="29" y="138"/>
                    <a:pt x="35" y="128"/>
                    <a:pt x="43" y="120"/>
                  </a:cubicBezTo>
                  <a:cubicBezTo>
                    <a:pt x="44" y="119"/>
                    <a:pt x="46" y="118"/>
                    <a:pt x="46" y="118"/>
                  </a:cubicBezTo>
                  <a:cubicBezTo>
                    <a:pt x="46" y="118"/>
                    <a:pt x="46" y="118"/>
                    <a:pt x="45" y="120"/>
                  </a:cubicBezTo>
                  <a:cubicBezTo>
                    <a:pt x="42" y="124"/>
                    <a:pt x="40" y="127"/>
                    <a:pt x="37" y="130"/>
                  </a:cubicBezTo>
                  <a:cubicBezTo>
                    <a:pt x="33" y="136"/>
                    <a:pt x="27" y="140"/>
                    <a:pt x="23" y="145"/>
                  </a:cubicBezTo>
                  <a:cubicBezTo>
                    <a:pt x="22" y="146"/>
                    <a:pt x="23" y="146"/>
                    <a:pt x="23" y="146"/>
                  </a:cubicBezTo>
                  <a:cubicBezTo>
                    <a:pt x="23" y="146"/>
                    <a:pt x="23" y="146"/>
                    <a:pt x="23" y="146"/>
                  </a:cubicBezTo>
                  <a:cubicBezTo>
                    <a:pt x="33" y="140"/>
                    <a:pt x="40" y="131"/>
                    <a:pt x="48" y="122"/>
                  </a:cubicBezTo>
                  <a:cubicBezTo>
                    <a:pt x="49" y="121"/>
                    <a:pt x="49" y="120"/>
                    <a:pt x="49" y="120"/>
                  </a:cubicBezTo>
                  <a:cubicBezTo>
                    <a:pt x="49" y="120"/>
                    <a:pt x="47" y="123"/>
                    <a:pt x="47" y="124"/>
                  </a:cubicBezTo>
                  <a:cubicBezTo>
                    <a:pt x="45" y="127"/>
                    <a:pt x="42" y="130"/>
                    <a:pt x="39" y="134"/>
                  </a:cubicBezTo>
                  <a:cubicBezTo>
                    <a:pt x="35" y="138"/>
                    <a:pt x="31" y="142"/>
                    <a:pt x="27" y="147"/>
                  </a:cubicBezTo>
                  <a:cubicBezTo>
                    <a:pt x="28" y="147"/>
                    <a:pt x="28" y="147"/>
                    <a:pt x="28" y="147"/>
                  </a:cubicBezTo>
                  <a:moveTo>
                    <a:pt x="21" y="117"/>
                  </a:moveTo>
                  <a:cubicBezTo>
                    <a:pt x="21" y="117"/>
                    <a:pt x="23" y="116"/>
                    <a:pt x="24" y="115"/>
                  </a:cubicBezTo>
                  <a:cubicBezTo>
                    <a:pt x="25" y="115"/>
                    <a:pt x="25" y="115"/>
                    <a:pt x="25" y="115"/>
                  </a:cubicBezTo>
                  <a:cubicBezTo>
                    <a:pt x="20" y="122"/>
                    <a:pt x="14" y="128"/>
                    <a:pt x="7" y="134"/>
                  </a:cubicBezTo>
                  <a:cubicBezTo>
                    <a:pt x="7" y="133"/>
                    <a:pt x="7" y="131"/>
                    <a:pt x="8" y="129"/>
                  </a:cubicBezTo>
                  <a:cubicBezTo>
                    <a:pt x="10" y="127"/>
                    <a:pt x="12" y="125"/>
                    <a:pt x="14" y="123"/>
                  </a:cubicBezTo>
                  <a:cubicBezTo>
                    <a:pt x="16" y="121"/>
                    <a:pt x="19" y="119"/>
                    <a:pt x="21" y="117"/>
                  </a:cubicBezTo>
                  <a:cubicBezTo>
                    <a:pt x="21" y="117"/>
                    <a:pt x="21" y="117"/>
                    <a:pt x="21" y="117"/>
                  </a:cubicBezTo>
                  <a:moveTo>
                    <a:pt x="23" y="119"/>
                  </a:moveTo>
                  <a:cubicBezTo>
                    <a:pt x="24" y="118"/>
                    <a:pt x="25" y="116"/>
                    <a:pt x="26" y="115"/>
                  </a:cubicBezTo>
                  <a:cubicBezTo>
                    <a:pt x="27" y="115"/>
                    <a:pt x="28" y="114"/>
                    <a:pt x="29" y="114"/>
                  </a:cubicBezTo>
                  <a:cubicBezTo>
                    <a:pt x="27" y="116"/>
                    <a:pt x="25" y="118"/>
                    <a:pt x="23" y="119"/>
                  </a:cubicBezTo>
                  <a:moveTo>
                    <a:pt x="16" y="140"/>
                  </a:moveTo>
                  <a:cubicBezTo>
                    <a:pt x="16" y="140"/>
                    <a:pt x="16" y="139"/>
                    <a:pt x="17" y="138"/>
                  </a:cubicBezTo>
                  <a:cubicBezTo>
                    <a:pt x="18" y="135"/>
                    <a:pt x="21" y="132"/>
                    <a:pt x="23" y="129"/>
                  </a:cubicBezTo>
                  <a:cubicBezTo>
                    <a:pt x="27" y="124"/>
                    <a:pt x="31" y="120"/>
                    <a:pt x="35" y="115"/>
                  </a:cubicBezTo>
                  <a:cubicBezTo>
                    <a:pt x="35" y="114"/>
                    <a:pt x="35" y="114"/>
                    <a:pt x="35" y="114"/>
                  </a:cubicBezTo>
                  <a:cubicBezTo>
                    <a:pt x="37" y="114"/>
                    <a:pt x="39" y="115"/>
                    <a:pt x="40" y="115"/>
                  </a:cubicBezTo>
                  <a:cubicBezTo>
                    <a:pt x="33" y="121"/>
                    <a:pt x="27" y="129"/>
                    <a:pt x="20" y="135"/>
                  </a:cubicBezTo>
                  <a:cubicBezTo>
                    <a:pt x="19" y="136"/>
                    <a:pt x="16" y="140"/>
                    <a:pt x="16" y="140"/>
                  </a:cubicBezTo>
                  <a:moveTo>
                    <a:pt x="24" y="124"/>
                  </a:moveTo>
                  <a:cubicBezTo>
                    <a:pt x="27" y="120"/>
                    <a:pt x="29" y="117"/>
                    <a:pt x="31" y="114"/>
                  </a:cubicBezTo>
                  <a:cubicBezTo>
                    <a:pt x="32" y="114"/>
                    <a:pt x="32" y="114"/>
                    <a:pt x="33" y="114"/>
                  </a:cubicBezTo>
                  <a:cubicBezTo>
                    <a:pt x="33" y="114"/>
                    <a:pt x="34" y="114"/>
                    <a:pt x="35" y="114"/>
                  </a:cubicBezTo>
                  <a:cubicBezTo>
                    <a:pt x="35" y="114"/>
                    <a:pt x="35" y="114"/>
                    <a:pt x="35" y="114"/>
                  </a:cubicBezTo>
                  <a:cubicBezTo>
                    <a:pt x="31" y="117"/>
                    <a:pt x="27" y="120"/>
                    <a:pt x="24" y="124"/>
                  </a:cubicBezTo>
                  <a:moveTo>
                    <a:pt x="92" y="27"/>
                  </a:moveTo>
                  <a:cubicBezTo>
                    <a:pt x="91" y="27"/>
                    <a:pt x="90" y="27"/>
                    <a:pt x="90" y="27"/>
                  </a:cubicBezTo>
                  <a:cubicBezTo>
                    <a:pt x="90" y="26"/>
                    <a:pt x="91" y="26"/>
                    <a:pt x="91" y="26"/>
                  </a:cubicBezTo>
                  <a:cubicBezTo>
                    <a:pt x="92" y="26"/>
                    <a:pt x="92" y="26"/>
                    <a:pt x="92" y="27"/>
                  </a:cubicBezTo>
                  <a:moveTo>
                    <a:pt x="87" y="27"/>
                  </a:moveTo>
                  <a:cubicBezTo>
                    <a:pt x="85" y="27"/>
                    <a:pt x="84" y="27"/>
                    <a:pt x="83" y="26"/>
                  </a:cubicBezTo>
                  <a:cubicBezTo>
                    <a:pt x="86" y="24"/>
                    <a:pt x="89" y="21"/>
                    <a:pt x="93" y="18"/>
                  </a:cubicBezTo>
                  <a:cubicBezTo>
                    <a:pt x="94" y="17"/>
                    <a:pt x="94" y="17"/>
                    <a:pt x="94" y="17"/>
                  </a:cubicBezTo>
                  <a:cubicBezTo>
                    <a:pt x="95" y="17"/>
                    <a:pt x="90" y="22"/>
                    <a:pt x="89" y="23"/>
                  </a:cubicBezTo>
                  <a:cubicBezTo>
                    <a:pt x="88" y="24"/>
                    <a:pt x="87" y="25"/>
                    <a:pt x="87" y="27"/>
                  </a:cubicBezTo>
                  <a:moveTo>
                    <a:pt x="77" y="26"/>
                  </a:moveTo>
                  <a:cubicBezTo>
                    <a:pt x="82" y="22"/>
                    <a:pt x="87" y="16"/>
                    <a:pt x="92" y="11"/>
                  </a:cubicBezTo>
                  <a:cubicBezTo>
                    <a:pt x="91" y="12"/>
                    <a:pt x="90" y="13"/>
                    <a:pt x="89" y="14"/>
                  </a:cubicBezTo>
                  <a:cubicBezTo>
                    <a:pt x="86" y="18"/>
                    <a:pt x="84" y="22"/>
                    <a:pt x="81" y="26"/>
                  </a:cubicBezTo>
                  <a:cubicBezTo>
                    <a:pt x="81" y="26"/>
                    <a:pt x="81" y="26"/>
                    <a:pt x="81" y="26"/>
                  </a:cubicBezTo>
                  <a:cubicBezTo>
                    <a:pt x="80" y="26"/>
                    <a:pt x="80" y="26"/>
                    <a:pt x="79" y="26"/>
                  </a:cubicBezTo>
                  <a:cubicBezTo>
                    <a:pt x="78" y="26"/>
                    <a:pt x="77" y="26"/>
                    <a:pt x="77" y="26"/>
                  </a:cubicBezTo>
                  <a:moveTo>
                    <a:pt x="67" y="26"/>
                  </a:moveTo>
                  <a:cubicBezTo>
                    <a:pt x="66" y="26"/>
                    <a:pt x="65" y="26"/>
                    <a:pt x="64" y="26"/>
                  </a:cubicBezTo>
                  <a:cubicBezTo>
                    <a:pt x="69" y="21"/>
                    <a:pt x="75" y="16"/>
                    <a:pt x="80" y="11"/>
                  </a:cubicBezTo>
                  <a:cubicBezTo>
                    <a:pt x="79" y="13"/>
                    <a:pt x="77" y="15"/>
                    <a:pt x="76" y="16"/>
                  </a:cubicBezTo>
                  <a:cubicBezTo>
                    <a:pt x="73" y="20"/>
                    <a:pt x="70" y="23"/>
                    <a:pt x="67" y="26"/>
                  </a:cubicBezTo>
                  <a:moveTo>
                    <a:pt x="58" y="16"/>
                  </a:moveTo>
                  <a:cubicBezTo>
                    <a:pt x="58" y="15"/>
                    <a:pt x="58" y="14"/>
                    <a:pt x="58" y="13"/>
                  </a:cubicBezTo>
                  <a:cubicBezTo>
                    <a:pt x="59" y="13"/>
                    <a:pt x="60" y="12"/>
                    <a:pt x="61" y="11"/>
                  </a:cubicBezTo>
                  <a:cubicBezTo>
                    <a:pt x="61" y="11"/>
                    <a:pt x="62" y="10"/>
                    <a:pt x="63" y="9"/>
                  </a:cubicBezTo>
                  <a:cubicBezTo>
                    <a:pt x="61" y="11"/>
                    <a:pt x="60" y="13"/>
                    <a:pt x="58" y="16"/>
                  </a:cubicBezTo>
                  <a:moveTo>
                    <a:pt x="74" y="26"/>
                  </a:moveTo>
                  <a:cubicBezTo>
                    <a:pt x="72" y="26"/>
                    <a:pt x="71" y="26"/>
                    <a:pt x="69" y="26"/>
                  </a:cubicBezTo>
                  <a:cubicBezTo>
                    <a:pt x="76" y="21"/>
                    <a:pt x="82" y="14"/>
                    <a:pt x="89" y="8"/>
                  </a:cubicBezTo>
                  <a:cubicBezTo>
                    <a:pt x="84" y="12"/>
                    <a:pt x="80" y="21"/>
                    <a:pt x="75" y="26"/>
                  </a:cubicBezTo>
                  <a:cubicBezTo>
                    <a:pt x="75" y="26"/>
                    <a:pt x="74" y="26"/>
                    <a:pt x="74" y="26"/>
                  </a:cubicBezTo>
                  <a:moveTo>
                    <a:pt x="62" y="26"/>
                  </a:moveTo>
                  <a:cubicBezTo>
                    <a:pt x="61" y="26"/>
                    <a:pt x="60" y="26"/>
                    <a:pt x="58" y="26"/>
                  </a:cubicBezTo>
                  <a:cubicBezTo>
                    <a:pt x="58" y="25"/>
                    <a:pt x="58" y="25"/>
                    <a:pt x="58" y="25"/>
                  </a:cubicBezTo>
                  <a:cubicBezTo>
                    <a:pt x="64" y="21"/>
                    <a:pt x="69" y="16"/>
                    <a:pt x="74" y="11"/>
                  </a:cubicBezTo>
                  <a:cubicBezTo>
                    <a:pt x="74" y="11"/>
                    <a:pt x="78" y="7"/>
                    <a:pt x="78" y="7"/>
                  </a:cubicBezTo>
                  <a:cubicBezTo>
                    <a:pt x="78" y="7"/>
                    <a:pt x="78" y="7"/>
                    <a:pt x="78" y="7"/>
                  </a:cubicBezTo>
                  <a:cubicBezTo>
                    <a:pt x="76" y="10"/>
                    <a:pt x="74" y="13"/>
                    <a:pt x="71" y="16"/>
                  </a:cubicBezTo>
                  <a:cubicBezTo>
                    <a:pt x="68" y="19"/>
                    <a:pt x="65" y="23"/>
                    <a:pt x="62" y="26"/>
                  </a:cubicBezTo>
                  <a:moveTo>
                    <a:pt x="83" y="25"/>
                  </a:moveTo>
                  <a:cubicBezTo>
                    <a:pt x="87" y="18"/>
                    <a:pt x="92" y="12"/>
                    <a:pt x="98" y="6"/>
                  </a:cubicBezTo>
                  <a:cubicBezTo>
                    <a:pt x="97" y="13"/>
                    <a:pt x="95" y="20"/>
                    <a:pt x="94" y="27"/>
                  </a:cubicBezTo>
                  <a:cubicBezTo>
                    <a:pt x="94" y="27"/>
                    <a:pt x="93" y="27"/>
                    <a:pt x="93" y="27"/>
                  </a:cubicBezTo>
                  <a:cubicBezTo>
                    <a:pt x="93" y="27"/>
                    <a:pt x="93" y="26"/>
                    <a:pt x="94" y="25"/>
                  </a:cubicBezTo>
                  <a:cubicBezTo>
                    <a:pt x="94" y="25"/>
                    <a:pt x="93" y="25"/>
                    <a:pt x="93" y="25"/>
                  </a:cubicBezTo>
                  <a:cubicBezTo>
                    <a:pt x="93" y="25"/>
                    <a:pt x="93" y="25"/>
                    <a:pt x="93" y="25"/>
                  </a:cubicBezTo>
                  <a:cubicBezTo>
                    <a:pt x="91" y="25"/>
                    <a:pt x="90" y="26"/>
                    <a:pt x="89" y="27"/>
                  </a:cubicBezTo>
                  <a:cubicBezTo>
                    <a:pt x="88" y="27"/>
                    <a:pt x="88" y="27"/>
                    <a:pt x="88" y="27"/>
                  </a:cubicBezTo>
                  <a:cubicBezTo>
                    <a:pt x="88" y="26"/>
                    <a:pt x="88" y="26"/>
                    <a:pt x="89" y="25"/>
                  </a:cubicBezTo>
                  <a:cubicBezTo>
                    <a:pt x="91" y="22"/>
                    <a:pt x="94" y="19"/>
                    <a:pt x="96" y="15"/>
                  </a:cubicBezTo>
                  <a:cubicBezTo>
                    <a:pt x="97" y="15"/>
                    <a:pt x="96" y="14"/>
                    <a:pt x="96" y="14"/>
                  </a:cubicBezTo>
                  <a:cubicBezTo>
                    <a:pt x="96" y="14"/>
                    <a:pt x="96" y="14"/>
                    <a:pt x="96" y="14"/>
                  </a:cubicBezTo>
                  <a:cubicBezTo>
                    <a:pt x="92" y="17"/>
                    <a:pt x="86" y="21"/>
                    <a:pt x="83" y="25"/>
                  </a:cubicBezTo>
                  <a:moveTo>
                    <a:pt x="58" y="9"/>
                  </a:moveTo>
                  <a:cubicBezTo>
                    <a:pt x="58" y="9"/>
                    <a:pt x="58" y="8"/>
                    <a:pt x="58" y="7"/>
                  </a:cubicBezTo>
                  <a:cubicBezTo>
                    <a:pt x="59" y="7"/>
                    <a:pt x="60" y="7"/>
                    <a:pt x="60" y="6"/>
                  </a:cubicBezTo>
                  <a:cubicBezTo>
                    <a:pt x="60" y="7"/>
                    <a:pt x="59" y="8"/>
                    <a:pt x="58" y="9"/>
                  </a:cubicBezTo>
                  <a:moveTo>
                    <a:pt x="58" y="23"/>
                  </a:moveTo>
                  <a:cubicBezTo>
                    <a:pt x="58" y="22"/>
                    <a:pt x="58" y="21"/>
                    <a:pt x="58" y="19"/>
                  </a:cubicBezTo>
                  <a:cubicBezTo>
                    <a:pt x="60" y="17"/>
                    <a:pt x="62" y="15"/>
                    <a:pt x="64" y="14"/>
                  </a:cubicBezTo>
                  <a:cubicBezTo>
                    <a:pt x="65" y="13"/>
                    <a:pt x="66" y="12"/>
                    <a:pt x="67" y="11"/>
                  </a:cubicBezTo>
                  <a:cubicBezTo>
                    <a:pt x="68" y="10"/>
                    <a:pt x="71" y="6"/>
                    <a:pt x="72" y="6"/>
                  </a:cubicBezTo>
                  <a:cubicBezTo>
                    <a:pt x="72" y="6"/>
                    <a:pt x="71" y="7"/>
                    <a:pt x="70" y="8"/>
                  </a:cubicBezTo>
                  <a:cubicBezTo>
                    <a:pt x="66" y="13"/>
                    <a:pt x="62" y="18"/>
                    <a:pt x="58" y="23"/>
                  </a:cubicBezTo>
                  <a:moveTo>
                    <a:pt x="58" y="6"/>
                  </a:moveTo>
                  <a:cubicBezTo>
                    <a:pt x="58" y="5"/>
                    <a:pt x="58" y="5"/>
                    <a:pt x="58" y="5"/>
                  </a:cubicBezTo>
                  <a:cubicBezTo>
                    <a:pt x="60" y="4"/>
                    <a:pt x="61" y="4"/>
                    <a:pt x="63" y="4"/>
                  </a:cubicBezTo>
                  <a:cubicBezTo>
                    <a:pt x="62" y="5"/>
                    <a:pt x="60" y="5"/>
                    <a:pt x="58" y="6"/>
                  </a:cubicBezTo>
                  <a:moveTo>
                    <a:pt x="58" y="12"/>
                  </a:moveTo>
                  <a:cubicBezTo>
                    <a:pt x="58" y="12"/>
                    <a:pt x="58" y="11"/>
                    <a:pt x="58" y="11"/>
                  </a:cubicBezTo>
                  <a:cubicBezTo>
                    <a:pt x="60" y="9"/>
                    <a:pt x="62" y="7"/>
                    <a:pt x="64" y="5"/>
                  </a:cubicBezTo>
                  <a:cubicBezTo>
                    <a:pt x="64" y="4"/>
                    <a:pt x="64" y="4"/>
                    <a:pt x="64" y="4"/>
                  </a:cubicBezTo>
                  <a:cubicBezTo>
                    <a:pt x="64" y="4"/>
                    <a:pt x="65" y="4"/>
                    <a:pt x="65" y="4"/>
                  </a:cubicBezTo>
                  <a:cubicBezTo>
                    <a:pt x="68" y="4"/>
                    <a:pt x="72" y="4"/>
                    <a:pt x="75" y="4"/>
                  </a:cubicBezTo>
                  <a:cubicBezTo>
                    <a:pt x="82" y="5"/>
                    <a:pt x="90" y="5"/>
                    <a:pt x="98" y="5"/>
                  </a:cubicBezTo>
                  <a:cubicBezTo>
                    <a:pt x="92" y="10"/>
                    <a:pt x="87" y="15"/>
                    <a:pt x="82" y="20"/>
                  </a:cubicBezTo>
                  <a:cubicBezTo>
                    <a:pt x="85" y="16"/>
                    <a:pt x="88" y="11"/>
                    <a:pt x="91" y="7"/>
                  </a:cubicBezTo>
                  <a:cubicBezTo>
                    <a:pt x="91" y="6"/>
                    <a:pt x="91" y="6"/>
                    <a:pt x="90" y="6"/>
                  </a:cubicBezTo>
                  <a:cubicBezTo>
                    <a:pt x="90" y="6"/>
                    <a:pt x="90" y="6"/>
                    <a:pt x="90" y="6"/>
                  </a:cubicBezTo>
                  <a:cubicBezTo>
                    <a:pt x="84" y="11"/>
                    <a:pt x="79" y="16"/>
                    <a:pt x="73" y="21"/>
                  </a:cubicBezTo>
                  <a:cubicBezTo>
                    <a:pt x="74" y="20"/>
                    <a:pt x="75" y="19"/>
                    <a:pt x="77" y="17"/>
                  </a:cubicBezTo>
                  <a:cubicBezTo>
                    <a:pt x="80" y="14"/>
                    <a:pt x="82" y="10"/>
                    <a:pt x="86" y="7"/>
                  </a:cubicBezTo>
                  <a:cubicBezTo>
                    <a:pt x="86" y="6"/>
                    <a:pt x="86" y="6"/>
                    <a:pt x="85" y="6"/>
                  </a:cubicBezTo>
                  <a:cubicBezTo>
                    <a:pt x="85" y="6"/>
                    <a:pt x="85" y="6"/>
                    <a:pt x="85" y="6"/>
                  </a:cubicBezTo>
                  <a:cubicBezTo>
                    <a:pt x="80" y="10"/>
                    <a:pt x="75" y="14"/>
                    <a:pt x="70" y="19"/>
                  </a:cubicBezTo>
                  <a:cubicBezTo>
                    <a:pt x="70" y="18"/>
                    <a:pt x="70" y="18"/>
                    <a:pt x="70" y="18"/>
                  </a:cubicBezTo>
                  <a:cubicBezTo>
                    <a:pt x="74" y="14"/>
                    <a:pt x="77" y="10"/>
                    <a:pt x="80" y="6"/>
                  </a:cubicBezTo>
                  <a:cubicBezTo>
                    <a:pt x="80" y="6"/>
                    <a:pt x="80" y="5"/>
                    <a:pt x="80" y="5"/>
                  </a:cubicBezTo>
                  <a:cubicBezTo>
                    <a:pt x="80" y="5"/>
                    <a:pt x="80" y="5"/>
                    <a:pt x="79" y="5"/>
                  </a:cubicBezTo>
                  <a:cubicBezTo>
                    <a:pt x="73" y="9"/>
                    <a:pt x="68" y="15"/>
                    <a:pt x="63" y="20"/>
                  </a:cubicBezTo>
                  <a:cubicBezTo>
                    <a:pt x="61" y="22"/>
                    <a:pt x="60" y="23"/>
                    <a:pt x="60" y="23"/>
                  </a:cubicBezTo>
                  <a:cubicBezTo>
                    <a:pt x="59" y="23"/>
                    <a:pt x="65" y="16"/>
                    <a:pt x="67" y="14"/>
                  </a:cubicBezTo>
                  <a:cubicBezTo>
                    <a:pt x="69" y="11"/>
                    <a:pt x="72" y="8"/>
                    <a:pt x="74" y="5"/>
                  </a:cubicBezTo>
                  <a:cubicBezTo>
                    <a:pt x="74" y="5"/>
                    <a:pt x="74" y="4"/>
                    <a:pt x="73" y="4"/>
                  </a:cubicBezTo>
                  <a:cubicBezTo>
                    <a:pt x="73" y="4"/>
                    <a:pt x="73" y="4"/>
                    <a:pt x="73" y="4"/>
                  </a:cubicBezTo>
                  <a:cubicBezTo>
                    <a:pt x="68" y="8"/>
                    <a:pt x="64" y="12"/>
                    <a:pt x="60" y="16"/>
                  </a:cubicBezTo>
                  <a:cubicBezTo>
                    <a:pt x="59" y="17"/>
                    <a:pt x="59" y="17"/>
                    <a:pt x="58" y="18"/>
                  </a:cubicBezTo>
                  <a:cubicBezTo>
                    <a:pt x="58" y="17"/>
                    <a:pt x="58" y="17"/>
                    <a:pt x="58" y="17"/>
                  </a:cubicBezTo>
                  <a:cubicBezTo>
                    <a:pt x="59" y="17"/>
                    <a:pt x="59" y="16"/>
                    <a:pt x="60" y="15"/>
                  </a:cubicBezTo>
                  <a:cubicBezTo>
                    <a:pt x="62" y="12"/>
                    <a:pt x="65" y="8"/>
                    <a:pt x="68" y="5"/>
                  </a:cubicBezTo>
                  <a:cubicBezTo>
                    <a:pt x="68" y="5"/>
                    <a:pt x="68" y="4"/>
                    <a:pt x="67" y="4"/>
                  </a:cubicBezTo>
                  <a:cubicBezTo>
                    <a:pt x="67" y="4"/>
                    <a:pt x="67" y="4"/>
                    <a:pt x="67" y="4"/>
                  </a:cubicBezTo>
                  <a:cubicBezTo>
                    <a:pt x="65" y="6"/>
                    <a:pt x="62" y="8"/>
                    <a:pt x="60" y="10"/>
                  </a:cubicBezTo>
                  <a:cubicBezTo>
                    <a:pt x="60" y="10"/>
                    <a:pt x="59" y="12"/>
                    <a:pt x="58" y="12"/>
                  </a:cubicBezTo>
                  <a:moveTo>
                    <a:pt x="65" y="0"/>
                  </a:moveTo>
                  <a:cubicBezTo>
                    <a:pt x="61" y="0"/>
                    <a:pt x="58" y="0"/>
                    <a:pt x="55" y="2"/>
                  </a:cubicBezTo>
                  <a:cubicBezTo>
                    <a:pt x="54" y="2"/>
                    <a:pt x="54" y="3"/>
                    <a:pt x="54" y="4"/>
                  </a:cubicBezTo>
                  <a:cubicBezTo>
                    <a:pt x="54" y="5"/>
                    <a:pt x="54" y="5"/>
                    <a:pt x="54" y="5"/>
                  </a:cubicBezTo>
                  <a:cubicBezTo>
                    <a:pt x="54" y="12"/>
                    <a:pt x="54" y="19"/>
                    <a:pt x="54" y="27"/>
                  </a:cubicBezTo>
                  <a:cubicBezTo>
                    <a:pt x="54" y="28"/>
                    <a:pt x="54" y="28"/>
                    <a:pt x="54" y="29"/>
                  </a:cubicBezTo>
                  <a:cubicBezTo>
                    <a:pt x="55" y="58"/>
                    <a:pt x="57" y="87"/>
                    <a:pt x="55" y="116"/>
                  </a:cubicBezTo>
                  <a:cubicBezTo>
                    <a:pt x="54" y="115"/>
                    <a:pt x="54" y="114"/>
                    <a:pt x="53" y="114"/>
                  </a:cubicBezTo>
                  <a:cubicBezTo>
                    <a:pt x="47" y="112"/>
                    <a:pt x="40" y="110"/>
                    <a:pt x="33" y="110"/>
                  </a:cubicBezTo>
                  <a:cubicBezTo>
                    <a:pt x="24" y="110"/>
                    <a:pt x="16" y="113"/>
                    <a:pt x="9" y="119"/>
                  </a:cubicBezTo>
                  <a:cubicBezTo>
                    <a:pt x="0" y="127"/>
                    <a:pt x="1" y="140"/>
                    <a:pt x="12" y="146"/>
                  </a:cubicBezTo>
                  <a:cubicBezTo>
                    <a:pt x="18" y="150"/>
                    <a:pt x="25" y="152"/>
                    <a:pt x="33" y="152"/>
                  </a:cubicBezTo>
                  <a:cubicBezTo>
                    <a:pt x="38" y="152"/>
                    <a:pt x="43" y="151"/>
                    <a:pt x="47" y="150"/>
                  </a:cubicBezTo>
                  <a:cubicBezTo>
                    <a:pt x="60" y="145"/>
                    <a:pt x="63" y="133"/>
                    <a:pt x="58" y="123"/>
                  </a:cubicBezTo>
                  <a:cubicBezTo>
                    <a:pt x="58" y="122"/>
                    <a:pt x="58" y="122"/>
                    <a:pt x="58" y="122"/>
                  </a:cubicBezTo>
                  <a:cubicBezTo>
                    <a:pt x="61" y="92"/>
                    <a:pt x="59" y="61"/>
                    <a:pt x="59" y="30"/>
                  </a:cubicBezTo>
                  <a:cubicBezTo>
                    <a:pt x="63" y="30"/>
                    <a:pt x="67" y="30"/>
                    <a:pt x="72" y="30"/>
                  </a:cubicBezTo>
                  <a:cubicBezTo>
                    <a:pt x="72" y="30"/>
                    <a:pt x="73" y="30"/>
                    <a:pt x="74" y="30"/>
                  </a:cubicBezTo>
                  <a:cubicBezTo>
                    <a:pt x="75" y="30"/>
                    <a:pt x="76" y="30"/>
                    <a:pt x="77" y="30"/>
                  </a:cubicBezTo>
                  <a:cubicBezTo>
                    <a:pt x="83" y="30"/>
                    <a:pt x="89" y="31"/>
                    <a:pt x="95" y="32"/>
                  </a:cubicBezTo>
                  <a:cubicBezTo>
                    <a:pt x="96" y="32"/>
                    <a:pt x="96" y="32"/>
                    <a:pt x="96" y="32"/>
                  </a:cubicBezTo>
                  <a:cubicBezTo>
                    <a:pt x="97" y="32"/>
                    <a:pt x="98" y="30"/>
                    <a:pt x="98" y="29"/>
                  </a:cubicBezTo>
                  <a:cubicBezTo>
                    <a:pt x="98" y="29"/>
                    <a:pt x="98" y="29"/>
                    <a:pt x="98" y="29"/>
                  </a:cubicBezTo>
                  <a:cubicBezTo>
                    <a:pt x="99" y="20"/>
                    <a:pt x="102" y="12"/>
                    <a:pt x="102" y="3"/>
                  </a:cubicBezTo>
                  <a:cubicBezTo>
                    <a:pt x="102" y="2"/>
                    <a:pt x="101" y="1"/>
                    <a:pt x="100" y="1"/>
                  </a:cubicBezTo>
                  <a:cubicBezTo>
                    <a:pt x="100" y="1"/>
                    <a:pt x="100" y="1"/>
                    <a:pt x="100" y="1"/>
                  </a:cubicBezTo>
                  <a:cubicBezTo>
                    <a:pt x="99" y="1"/>
                    <a:pt x="99" y="1"/>
                    <a:pt x="99" y="1"/>
                  </a:cubicBezTo>
                  <a:cubicBezTo>
                    <a:pt x="90" y="1"/>
                    <a:pt x="82" y="1"/>
                    <a:pt x="73" y="0"/>
                  </a:cubicBezTo>
                  <a:cubicBezTo>
                    <a:pt x="70" y="0"/>
                    <a:pt x="67" y="0"/>
                    <a:pt x="6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50" name="组合 49"/>
            <p:cNvGrpSpPr/>
            <p:nvPr/>
          </p:nvGrpSpPr>
          <p:grpSpPr>
            <a:xfrm>
              <a:off x="4687557" y="2290893"/>
              <a:ext cx="863600" cy="1319213"/>
              <a:chOff x="3784269" y="6437239"/>
              <a:chExt cx="863600" cy="1319213"/>
            </a:xfrm>
            <a:solidFill>
              <a:schemeClr val="bg1">
                <a:alpha val="20000"/>
              </a:schemeClr>
            </a:solidFill>
          </p:grpSpPr>
          <p:sp>
            <p:nvSpPr>
              <p:cNvPr id="83" name="Freeform 41"/>
              <p:cNvSpPr>
                <a:spLocks noEditPoints="1"/>
              </p:cNvSpPr>
              <p:nvPr/>
            </p:nvSpPr>
            <p:spPr bwMode="auto">
              <a:xfrm>
                <a:off x="3784269" y="6437239"/>
                <a:ext cx="863600" cy="585788"/>
              </a:xfrm>
              <a:custGeom>
                <a:avLst/>
                <a:gdLst>
                  <a:gd name="T0" fmla="*/ 95 w 204"/>
                  <a:gd name="T1" fmla="*/ 137 h 138"/>
                  <a:gd name="T2" fmla="*/ 96 w 204"/>
                  <a:gd name="T3" fmla="*/ 137 h 138"/>
                  <a:gd name="T4" fmla="*/ 96 w 204"/>
                  <a:gd name="T5" fmla="*/ 132 h 138"/>
                  <a:gd name="T6" fmla="*/ 97 w 204"/>
                  <a:gd name="T7" fmla="*/ 135 h 138"/>
                  <a:gd name="T8" fmla="*/ 95 w 204"/>
                  <a:gd name="T9" fmla="*/ 132 h 138"/>
                  <a:gd name="T10" fmla="*/ 95 w 204"/>
                  <a:gd name="T11" fmla="*/ 132 h 138"/>
                  <a:gd name="T12" fmla="*/ 86 w 204"/>
                  <a:gd name="T13" fmla="*/ 136 h 138"/>
                  <a:gd name="T14" fmla="*/ 90 w 204"/>
                  <a:gd name="T15" fmla="*/ 132 h 138"/>
                  <a:gd name="T16" fmla="*/ 81 w 204"/>
                  <a:gd name="T17" fmla="*/ 136 h 138"/>
                  <a:gd name="T18" fmla="*/ 88 w 204"/>
                  <a:gd name="T19" fmla="*/ 132 h 138"/>
                  <a:gd name="T20" fmla="*/ 83 w 204"/>
                  <a:gd name="T21" fmla="*/ 134 h 138"/>
                  <a:gd name="T22" fmla="*/ 81 w 204"/>
                  <a:gd name="T23" fmla="*/ 132 h 138"/>
                  <a:gd name="T24" fmla="*/ 81 w 204"/>
                  <a:gd name="T25" fmla="*/ 132 h 138"/>
                  <a:gd name="T26" fmla="*/ 62 w 204"/>
                  <a:gd name="T27" fmla="*/ 87 h 138"/>
                  <a:gd name="T28" fmla="*/ 62 w 204"/>
                  <a:gd name="T29" fmla="*/ 91 h 138"/>
                  <a:gd name="T30" fmla="*/ 72 w 204"/>
                  <a:gd name="T31" fmla="*/ 81 h 138"/>
                  <a:gd name="T32" fmla="*/ 133 w 204"/>
                  <a:gd name="T33" fmla="*/ 64 h 138"/>
                  <a:gd name="T34" fmla="*/ 198 w 204"/>
                  <a:gd name="T35" fmla="*/ 40 h 138"/>
                  <a:gd name="T36" fmla="*/ 14 w 204"/>
                  <a:gd name="T37" fmla="*/ 5 h 138"/>
                  <a:gd name="T38" fmla="*/ 48 w 204"/>
                  <a:gd name="T39" fmla="*/ 4 h 138"/>
                  <a:gd name="T40" fmla="*/ 168 w 204"/>
                  <a:gd name="T41" fmla="*/ 7 h 138"/>
                  <a:gd name="T42" fmla="*/ 120 w 204"/>
                  <a:gd name="T43" fmla="*/ 69 h 138"/>
                  <a:gd name="T44" fmla="*/ 50 w 204"/>
                  <a:gd name="T45" fmla="*/ 35 h 138"/>
                  <a:gd name="T46" fmla="*/ 46 w 204"/>
                  <a:gd name="T47" fmla="*/ 0 h 138"/>
                  <a:gd name="T48" fmla="*/ 4 w 204"/>
                  <a:gd name="T49" fmla="*/ 0 h 138"/>
                  <a:gd name="T50" fmla="*/ 1 w 204"/>
                  <a:gd name="T51" fmla="*/ 2 h 138"/>
                  <a:gd name="T52" fmla="*/ 7 w 204"/>
                  <a:gd name="T53" fmla="*/ 130 h 138"/>
                  <a:gd name="T54" fmla="*/ 11 w 204"/>
                  <a:gd name="T55" fmla="*/ 133 h 138"/>
                  <a:gd name="T56" fmla="*/ 77 w 204"/>
                  <a:gd name="T57" fmla="*/ 132 h 138"/>
                  <a:gd name="T58" fmla="*/ 44 w 204"/>
                  <a:gd name="T59" fmla="*/ 108 h 138"/>
                  <a:gd name="T60" fmla="*/ 58 w 204"/>
                  <a:gd name="T61" fmla="*/ 90 h 138"/>
                  <a:gd name="T62" fmla="*/ 11 w 204"/>
                  <a:gd name="T63" fmla="*/ 128 h 138"/>
                  <a:gd name="T64" fmla="*/ 5 w 204"/>
                  <a:gd name="T65" fmla="*/ 5 h 138"/>
                  <a:gd name="T66" fmla="*/ 80 w 204"/>
                  <a:gd name="T67" fmla="*/ 68 h 138"/>
                  <a:gd name="T68" fmla="*/ 75 w 204"/>
                  <a:gd name="T69" fmla="*/ 80 h 138"/>
                  <a:gd name="T70" fmla="*/ 103 w 204"/>
                  <a:gd name="T71" fmla="*/ 87 h 138"/>
                  <a:gd name="T72" fmla="*/ 107 w 204"/>
                  <a:gd name="T73" fmla="*/ 87 h 138"/>
                  <a:gd name="T74" fmla="*/ 130 w 204"/>
                  <a:gd name="T75" fmla="*/ 66 h 138"/>
                  <a:gd name="T76" fmla="*/ 100 w 204"/>
                  <a:gd name="T77" fmla="*/ 132 h 138"/>
                  <a:gd name="T78" fmla="*/ 200 w 204"/>
                  <a:gd name="T79" fmla="*/ 138 h 138"/>
                  <a:gd name="T80" fmla="*/ 202 w 204"/>
                  <a:gd name="T81" fmla="*/ 136 h 138"/>
                  <a:gd name="T82" fmla="*/ 202 w 204"/>
                  <a:gd name="T83" fmla="*/ 3 h 138"/>
                  <a:gd name="T84" fmla="*/ 169 w 204"/>
                  <a:gd name="T85" fmla="*/ 3 h 138"/>
                  <a:gd name="T86" fmla="*/ 50 w 204"/>
                  <a:gd name="T8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138">
                    <a:moveTo>
                      <a:pt x="96" y="136"/>
                    </a:moveTo>
                    <a:cubicBezTo>
                      <a:pt x="96" y="136"/>
                      <a:pt x="96" y="137"/>
                      <a:pt x="95" y="137"/>
                    </a:cubicBezTo>
                    <a:cubicBezTo>
                      <a:pt x="95" y="137"/>
                      <a:pt x="95" y="137"/>
                      <a:pt x="95" y="137"/>
                    </a:cubicBezTo>
                    <a:cubicBezTo>
                      <a:pt x="96" y="137"/>
                      <a:pt x="96" y="136"/>
                      <a:pt x="96" y="136"/>
                    </a:cubicBezTo>
                    <a:moveTo>
                      <a:pt x="97" y="135"/>
                    </a:moveTo>
                    <a:cubicBezTo>
                      <a:pt x="97" y="136"/>
                      <a:pt x="96" y="136"/>
                      <a:pt x="96" y="137"/>
                    </a:cubicBezTo>
                    <a:cubicBezTo>
                      <a:pt x="97" y="137"/>
                      <a:pt x="97" y="137"/>
                      <a:pt x="98" y="137"/>
                    </a:cubicBezTo>
                    <a:cubicBezTo>
                      <a:pt x="98" y="136"/>
                      <a:pt x="97" y="136"/>
                      <a:pt x="97" y="135"/>
                    </a:cubicBezTo>
                    <a:moveTo>
                      <a:pt x="96" y="132"/>
                    </a:moveTo>
                    <a:cubicBezTo>
                      <a:pt x="95" y="134"/>
                      <a:pt x="93" y="135"/>
                      <a:pt x="92" y="137"/>
                    </a:cubicBezTo>
                    <a:cubicBezTo>
                      <a:pt x="92" y="137"/>
                      <a:pt x="93" y="137"/>
                      <a:pt x="94" y="137"/>
                    </a:cubicBezTo>
                    <a:cubicBezTo>
                      <a:pt x="95" y="136"/>
                      <a:pt x="96" y="135"/>
                      <a:pt x="97" y="135"/>
                    </a:cubicBezTo>
                    <a:cubicBezTo>
                      <a:pt x="97" y="134"/>
                      <a:pt x="96" y="133"/>
                      <a:pt x="96" y="132"/>
                    </a:cubicBezTo>
                    <a:cubicBezTo>
                      <a:pt x="96" y="132"/>
                      <a:pt x="96" y="132"/>
                      <a:pt x="96" y="132"/>
                    </a:cubicBezTo>
                    <a:moveTo>
                      <a:pt x="95" y="132"/>
                    </a:moveTo>
                    <a:cubicBezTo>
                      <a:pt x="94" y="134"/>
                      <a:pt x="91" y="135"/>
                      <a:pt x="89" y="137"/>
                    </a:cubicBezTo>
                    <a:cubicBezTo>
                      <a:pt x="89" y="137"/>
                      <a:pt x="90" y="137"/>
                      <a:pt x="91" y="137"/>
                    </a:cubicBezTo>
                    <a:cubicBezTo>
                      <a:pt x="92" y="135"/>
                      <a:pt x="94" y="134"/>
                      <a:pt x="95" y="132"/>
                    </a:cubicBezTo>
                    <a:cubicBezTo>
                      <a:pt x="95" y="132"/>
                      <a:pt x="95" y="132"/>
                      <a:pt x="95" y="132"/>
                    </a:cubicBezTo>
                    <a:moveTo>
                      <a:pt x="90" y="132"/>
                    </a:moveTo>
                    <a:cubicBezTo>
                      <a:pt x="88" y="134"/>
                      <a:pt x="87" y="135"/>
                      <a:pt x="86" y="136"/>
                    </a:cubicBezTo>
                    <a:cubicBezTo>
                      <a:pt x="86" y="136"/>
                      <a:pt x="86" y="136"/>
                      <a:pt x="86" y="137"/>
                    </a:cubicBezTo>
                    <a:cubicBezTo>
                      <a:pt x="89" y="135"/>
                      <a:pt x="91" y="134"/>
                      <a:pt x="94" y="132"/>
                    </a:cubicBezTo>
                    <a:cubicBezTo>
                      <a:pt x="92" y="132"/>
                      <a:pt x="91" y="132"/>
                      <a:pt x="90" y="132"/>
                    </a:cubicBezTo>
                    <a:moveTo>
                      <a:pt x="87" y="132"/>
                    </a:moveTo>
                    <a:cubicBezTo>
                      <a:pt x="85" y="133"/>
                      <a:pt x="83" y="135"/>
                      <a:pt x="82" y="136"/>
                    </a:cubicBezTo>
                    <a:cubicBezTo>
                      <a:pt x="81" y="136"/>
                      <a:pt x="81" y="136"/>
                      <a:pt x="81" y="136"/>
                    </a:cubicBezTo>
                    <a:cubicBezTo>
                      <a:pt x="81" y="136"/>
                      <a:pt x="81" y="136"/>
                      <a:pt x="81" y="136"/>
                    </a:cubicBezTo>
                    <a:cubicBezTo>
                      <a:pt x="82" y="136"/>
                      <a:pt x="83" y="136"/>
                      <a:pt x="84" y="136"/>
                    </a:cubicBezTo>
                    <a:cubicBezTo>
                      <a:pt x="86" y="135"/>
                      <a:pt x="87" y="134"/>
                      <a:pt x="88" y="132"/>
                    </a:cubicBezTo>
                    <a:cubicBezTo>
                      <a:pt x="88" y="132"/>
                      <a:pt x="87" y="132"/>
                      <a:pt x="87" y="132"/>
                    </a:cubicBezTo>
                    <a:moveTo>
                      <a:pt x="85" y="132"/>
                    </a:moveTo>
                    <a:cubicBezTo>
                      <a:pt x="84" y="133"/>
                      <a:pt x="83" y="134"/>
                      <a:pt x="83" y="134"/>
                    </a:cubicBezTo>
                    <a:cubicBezTo>
                      <a:pt x="84" y="133"/>
                      <a:pt x="85" y="133"/>
                      <a:pt x="86" y="132"/>
                    </a:cubicBezTo>
                    <a:cubicBezTo>
                      <a:pt x="86" y="132"/>
                      <a:pt x="85" y="132"/>
                      <a:pt x="85" y="132"/>
                    </a:cubicBezTo>
                    <a:moveTo>
                      <a:pt x="81" y="132"/>
                    </a:moveTo>
                    <a:cubicBezTo>
                      <a:pt x="81" y="133"/>
                      <a:pt x="81" y="134"/>
                      <a:pt x="81" y="135"/>
                    </a:cubicBezTo>
                    <a:cubicBezTo>
                      <a:pt x="82" y="134"/>
                      <a:pt x="83" y="133"/>
                      <a:pt x="84" y="132"/>
                    </a:cubicBezTo>
                    <a:cubicBezTo>
                      <a:pt x="83" y="132"/>
                      <a:pt x="82" y="132"/>
                      <a:pt x="81" y="132"/>
                    </a:cubicBezTo>
                    <a:moveTo>
                      <a:pt x="62" y="87"/>
                    </a:moveTo>
                    <a:cubicBezTo>
                      <a:pt x="61" y="87"/>
                      <a:pt x="60" y="88"/>
                      <a:pt x="59" y="89"/>
                    </a:cubicBezTo>
                    <a:cubicBezTo>
                      <a:pt x="60" y="88"/>
                      <a:pt x="61" y="88"/>
                      <a:pt x="62" y="87"/>
                    </a:cubicBezTo>
                    <a:moveTo>
                      <a:pt x="69" y="80"/>
                    </a:moveTo>
                    <a:cubicBezTo>
                      <a:pt x="69" y="80"/>
                      <a:pt x="68" y="81"/>
                      <a:pt x="67" y="82"/>
                    </a:cubicBezTo>
                    <a:cubicBezTo>
                      <a:pt x="67" y="86"/>
                      <a:pt x="65" y="89"/>
                      <a:pt x="62" y="91"/>
                    </a:cubicBezTo>
                    <a:cubicBezTo>
                      <a:pt x="62" y="91"/>
                      <a:pt x="62" y="92"/>
                      <a:pt x="63" y="92"/>
                    </a:cubicBezTo>
                    <a:cubicBezTo>
                      <a:pt x="66" y="89"/>
                      <a:pt x="70" y="86"/>
                      <a:pt x="73" y="82"/>
                    </a:cubicBezTo>
                    <a:cubicBezTo>
                      <a:pt x="73" y="82"/>
                      <a:pt x="72" y="82"/>
                      <a:pt x="72" y="81"/>
                    </a:cubicBezTo>
                    <a:cubicBezTo>
                      <a:pt x="71" y="81"/>
                      <a:pt x="70" y="80"/>
                      <a:pt x="69" y="80"/>
                    </a:cubicBezTo>
                    <a:moveTo>
                      <a:pt x="198" y="129"/>
                    </a:moveTo>
                    <a:cubicBezTo>
                      <a:pt x="178" y="106"/>
                      <a:pt x="157" y="83"/>
                      <a:pt x="133" y="64"/>
                    </a:cubicBezTo>
                    <a:cubicBezTo>
                      <a:pt x="139" y="59"/>
                      <a:pt x="145" y="54"/>
                      <a:pt x="150" y="50"/>
                    </a:cubicBezTo>
                    <a:cubicBezTo>
                      <a:pt x="166" y="36"/>
                      <a:pt x="182" y="23"/>
                      <a:pt x="198" y="10"/>
                    </a:cubicBezTo>
                    <a:cubicBezTo>
                      <a:pt x="199" y="20"/>
                      <a:pt x="199" y="30"/>
                      <a:pt x="198" y="40"/>
                    </a:cubicBezTo>
                    <a:cubicBezTo>
                      <a:pt x="197" y="52"/>
                      <a:pt x="197" y="64"/>
                      <a:pt x="197" y="76"/>
                    </a:cubicBezTo>
                    <a:cubicBezTo>
                      <a:pt x="197" y="94"/>
                      <a:pt x="197" y="111"/>
                      <a:pt x="198" y="129"/>
                    </a:cubicBezTo>
                    <a:moveTo>
                      <a:pt x="14" y="5"/>
                    </a:moveTo>
                    <a:cubicBezTo>
                      <a:pt x="19" y="5"/>
                      <a:pt x="23" y="5"/>
                      <a:pt x="28" y="4"/>
                    </a:cubicBezTo>
                    <a:cubicBezTo>
                      <a:pt x="33" y="4"/>
                      <a:pt x="38" y="4"/>
                      <a:pt x="43" y="4"/>
                    </a:cubicBezTo>
                    <a:cubicBezTo>
                      <a:pt x="44" y="4"/>
                      <a:pt x="46" y="4"/>
                      <a:pt x="48" y="4"/>
                    </a:cubicBezTo>
                    <a:cubicBezTo>
                      <a:pt x="65" y="5"/>
                      <a:pt x="83" y="5"/>
                      <a:pt x="101" y="6"/>
                    </a:cubicBezTo>
                    <a:cubicBezTo>
                      <a:pt x="119" y="6"/>
                      <a:pt x="136" y="6"/>
                      <a:pt x="154" y="7"/>
                    </a:cubicBezTo>
                    <a:cubicBezTo>
                      <a:pt x="159" y="7"/>
                      <a:pt x="164" y="7"/>
                      <a:pt x="168" y="7"/>
                    </a:cubicBezTo>
                    <a:cubicBezTo>
                      <a:pt x="178" y="7"/>
                      <a:pt x="187" y="7"/>
                      <a:pt x="197" y="6"/>
                    </a:cubicBezTo>
                    <a:cubicBezTo>
                      <a:pt x="181" y="19"/>
                      <a:pt x="164" y="32"/>
                      <a:pt x="148" y="45"/>
                    </a:cubicBezTo>
                    <a:cubicBezTo>
                      <a:pt x="139" y="53"/>
                      <a:pt x="130" y="61"/>
                      <a:pt x="120" y="69"/>
                    </a:cubicBezTo>
                    <a:cubicBezTo>
                      <a:pt x="115" y="73"/>
                      <a:pt x="109" y="78"/>
                      <a:pt x="105" y="83"/>
                    </a:cubicBezTo>
                    <a:cubicBezTo>
                      <a:pt x="105" y="83"/>
                      <a:pt x="105" y="83"/>
                      <a:pt x="105" y="83"/>
                    </a:cubicBezTo>
                    <a:cubicBezTo>
                      <a:pt x="86" y="68"/>
                      <a:pt x="69" y="51"/>
                      <a:pt x="50" y="35"/>
                    </a:cubicBezTo>
                    <a:cubicBezTo>
                      <a:pt x="37" y="25"/>
                      <a:pt x="24" y="15"/>
                      <a:pt x="12" y="5"/>
                    </a:cubicBezTo>
                    <a:cubicBezTo>
                      <a:pt x="12" y="5"/>
                      <a:pt x="13" y="5"/>
                      <a:pt x="14" y="5"/>
                    </a:cubicBezTo>
                    <a:moveTo>
                      <a:pt x="46" y="0"/>
                    </a:moveTo>
                    <a:cubicBezTo>
                      <a:pt x="41" y="0"/>
                      <a:pt x="36" y="0"/>
                      <a:pt x="30" y="0"/>
                    </a:cubicBezTo>
                    <a:cubicBezTo>
                      <a:pt x="25" y="0"/>
                      <a:pt x="20" y="1"/>
                      <a:pt x="15" y="1"/>
                    </a:cubicBezTo>
                    <a:cubicBezTo>
                      <a:pt x="11" y="1"/>
                      <a:pt x="7" y="0"/>
                      <a:pt x="4" y="0"/>
                    </a:cubicBezTo>
                    <a:cubicBezTo>
                      <a:pt x="3" y="0"/>
                      <a:pt x="3" y="0"/>
                      <a:pt x="3" y="0"/>
                    </a:cubicBezTo>
                    <a:cubicBezTo>
                      <a:pt x="2" y="0"/>
                      <a:pt x="2" y="1"/>
                      <a:pt x="2" y="1"/>
                    </a:cubicBezTo>
                    <a:cubicBezTo>
                      <a:pt x="1" y="2"/>
                      <a:pt x="1" y="2"/>
                      <a:pt x="1" y="2"/>
                    </a:cubicBezTo>
                    <a:cubicBezTo>
                      <a:pt x="0" y="8"/>
                      <a:pt x="1" y="15"/>
                      <a:pt x="1" y="21"/>
                    </a:cubicBezTo>
                    <a:cubicBezTo>
                      <a:pt x="1" y="31"/>
                      <a:pt x="1" y="41"/>
                      <a:pt x="2" y="52"/>
                    </a:cubicBezTo>
                    <a:cubicBezTo>
                      <a:pt x="3" y="78"/>
                      <a:pt x="4" y="104"/>
                      <a:pt x="7" y="130"/>
                    </a:cubicBezTo>
                    <a:cubicBezTo>
                      <a:pt x="7" y="132"/>
                      <a:pt x="9" y="132"/>
                      <a:pt x="10" y="132"/>
                    </a:cubicBezTo>
                    <a:cubicBezTo>
                      <a:pt x="10" y="132"/>
                      <a:pt x="10" y="132"/>
                      <a:pt x="10" y="132"/>
                    </a:cubicBezTo>
                    <a:cubicBezTo>
                      <a:pt x="11" y="133"/>
                      <a:pt x="11" y="133"/>
                      <a:pt x="11" y="133"/>
                    </a:cubicBezTo>
                    <a:cubicBezTo>
                      <a:pt x="25" y="134"/>
                      <a:pt x="40" y="135"/>
                      <a:pt x="54" y="135"/>
                    </a:cubicBezTo>
                    <a:cubicBezTo>
                      <a:pt x="62" y="136"/>
                      <a:pt x="70" y="136"/>
                      <a:pt x="78" y="136"/>
                    </a:cubicBezTo>
                    <a:cubicBezTo>
                      <a:pt x="78" y="135"/>
                      <a:pt x="77" y="133"/>
                      <a:pt x="77" y="132"/>
                    </a:cubicBezTo>
                    <a:cubicBezTo>
                      <a:pt x="71" y="132"/>
                      <a:pt x="64" y="131"/>
                      <a:pt x="57" y="131"/>
                    </a:cubicBezTo>
                    <a:cubicBezTo>
                      <a:pt x="44" y="131"/>
                      <a:pt x="31" y="130"/>
                      <a:pt x="18" y="129"/>
                    </a:cubicBezTo>
                    <a:cubicBezTo>
                      <a:pt x="26" y="121"/>
                      <a:pt x="35" y="115"/>
                      <a:pt x="44" y="108"/>
                    </a:cubicBezTo>
                    <a:cubicBezTo>
                      <a:pt x="49" y="103"/>
                      <a:pt x="55" y="99"/>
                      <a:pt x="60" y="94"/>
                    </a:cubicBezTo>
                    <a:cubicBezTo>
                      <a:pt x="60" y="94"/>
                      <a:pt x="59" y="93"/>
                      <a:pt x="59" y="92"/>
                    </a:cubicBezTo>
                    <a:cubicBezTo>
                      <a:pt x="58" y="91"/>
                      <a:pt x="58" y="91"/>
                      <a:pt x="58" y="90"/>
                    </a:cubicBezTo>
                    <a:cubicBezTo>
                      <a:pt x="53" y="95"/>
                      <a:pt x="47" y="99"/>
                      <a:pt x="42" y="104"/>
                    </a:cubicBezTo>
                    <a:cubicBezTo>
                      <a:pt x="32" y="112"/>
                      <a:pt x="21" y="119"/>
                      <a:pt x="13" y="128"/>
                    </a:cubicBezTo>
                    <a:cubicBezTo>
                      <a:pt x="12" y="128"/>
                      <a:pt x="12" y="128"/>
                      <a:pt x="11" y="128"/>
                    </a:cubicBezTo>
                    <a:cubicBezTo>
                      <a:pt x="9" y="103"/>
                      <a:pt x="8" y="78"/>
                      <a:pt x="7" y="53"/>
                    </a:cubicBezTo>
                    <a:cubicBezTo>
                      <a:pt x="6" y="43"/>
                      <a:pt x="6" y="34"/>
                      <a:pt x="5" y="24"/>
                    </a:cubicBezTo>
                    <a:cubicBezTo>
                      <a:pt x="5" y="18"/>
                      <a:pt x="4" y="11"/>
                      <a:pt x="5" y="5"/>
                    </a:cubicBezTo>
                    <a:cubicBezTo>
                      <a:pt x="19" y="16"/>
                      <a:pt x="33" y="28"/>
                      <a:pt x="47" y="39"/>
                    </a:cubicBezTo>
                    <a:cubicBezTo>
                      <a:pt x="58" y="48"/>
                      <a:pt x="69" y="58"/>
                      <a:pt x="80" y="68"/>
                    </a:cubicBezTo>
                    <a:cubicBezTo>
                      <a:pt x="80" y="68"/>
                      <a:pt x="80" y="68"/>
                      <a:pt x="80" y="68"/>
                    </a:cubicBezTo>
                    <a:cubicBezTo>
                      <a:pt x="77" y="71"/>
                      <a:pt x="75" y="74"/>
                      <a:pt x="72" y="77"/>
                    </a:cubicBezTo>
                    <a:cubicBezTo>
                      <a:pt x="73" y="78"/>
                      <a:pt x="74" y="79"/>
                      <a:pt x="75" y="80"/>
                    </a:cubicBezTo>
                    <a:cubicBezTo>
                      <a:pt x="75" y="80"/>
                      <a:pt x="75" y="80"/>
                      <a:pt x="75" y="80"/>
                    </a:cubicBezTo>
                    <a:cubicBezTo>
                      <a:pt x="78" y="77"/>
                      <a:pt x="81" y="74"/>
                      <a:pt x="83" y="71"/>
                    </a:cubicBezTo>
                    <a:cubicBezTo>
                      <a:pt x="83" y="71"/>
                      <a:pt x="83" y="71"/>
                      <a:pt x="83" y="71"/>
                    </a:cubicBezTo>
                    <a:cubicBezTo>
                      <a:pt x="90" y="76"/>
                      <a:pt x="96" y="82"/>
                      <a:pt x="103" y="87"/>
                    </a:cubicBezTo>
                    <a:cubicBezTo>
                      <a:pt x="103" y="88"/>
                      <a:pt x="104" y="88"/>
                      <a:pt x="104" y="88"/>
                    </a:cubicBezTo>
                    <a:cubicBezTo>
                      <a:pt x="105" y="88"/>
                      <a:pt x="106" y="87"/>
                      <a:pt x="106" y="87"/>
                    </a:cubicBezTo>
                    <a:cubicBezTo>
                      <a:pt x="106" y="87"/>
                      <a:pt x="107" y="87"/>
                      <a:pt x="107" y="87"/>
                    </a:cubicBezTo>
                    <a:cubicBezTo>
                      <a:pt x="107" y="87"/>
                      <a:pt x="108" y="87"/>
                      <a:pt x="108" y="86"/>
                    </a:cubicBezTo>
                    <a:cubicBezTo>
                      <a:pt x="112" y="81"/>
                      <a:pt x="118" y="77"/>
                      <a:pt x="123" y="73"/>
                    </a:cubicBezTo>
                    <a:cubicBezTo>
                      <a:pt x="125" y="71"/>
                      <a:pt x="128" y="69"/>
                      <a:pt x="130" y="66"/>
                    </a:cubicBezTo>
                    <a:cubicBezTo>
                      <a:pt x="154" y="86"/>
                      <a:pt x="175" y="111"/>
                      <a:pt x="196" y="134"/>
                    </a:cubicBezTo>
                    <a:cubicBezTo>
                      <a:pt x="166" y="134"/>
                      <a:pt x="136" y="133"/>
                      <a:pt x="106" y="133"/>
                    </a:cubicBezTo>
                    <a:cubicBezTo>
                      <a:pt x="104" y="133"/>
                      <a:pt x="102" y="132"/>
                      <a:pt x="100" y="132"/>
                    </a:cubicBezTo>
                    <a:cubicBezTo>
                      <a:pt x="100" y="134"/>
                      <a:pt x="101" y="135"/>
                      <a:pt x="102" y="137"/>
                    </a:cubicBezTo>
                    <a:cubicBezTo>
                      <a:pt x="102" y="137"/>
                      <a:pt x="102" y="137"/>
                      <a:pt x="103" y="137"/>
                    </a:cubicBezTo>
                    <a:cubicBezTo>
                      <a:pt x="135" y="138"/>
                      <a:pt x="167" y="138"/>
                      <a:pt x="200" y="138"/>
                    </a:cubicBezTo>
                    <a:cubicBezTo>
                      <a:pt x="200" y="138"/>
                      <a:pt x="201" y="138"/>
                      <a:pt x="201" y="138"/>
                    </a:cubicBezTo>
                    <a:cubicBezTo>
                      <a:pt x="201" y="138"/>
                      <a:pt x="201" y="138"/>
                      <a:pt x="201" y="138"/>
                    </a:cubicBezTo>
                    <a:cubicBezTo>
                      <a:pt x="202" y="137"/>
                      <a:pt x="202" y="137"/>
                      <a:pt x="202" y="136"/>
                    </a:cubicBezTo>
                    <a:cubicBezTo>
                      <a:pt x="202" y="116"/>
                      <a:pt x="201" y="96"/>
                      <a:pt x="202" y="76"/>
                    </a:cubicBezTo>
                    <a:cubicBezTo>
                      <a:pt x="202" y="63"/>
                      <a:pt x="202" y="50"/>
                      <a:pt x="203" y="38"/>
                    </a:cubicBezTo>
                    <a:cubicBezTo>
                      <a:pt x="203" y="26"/>
                      <a:pt x="204" y="15"/>
                      <a:pt x="202" y="3"/>
                    </a:cubicBezTo>
                    <a:cubicBezTo>
                      <a:pt x="202" y="2"/>
                      <a:pt x="201" y="1"/>
                      <a:pt x="200" y="1"/>
                    </a:cubicBezTo>
                    <a:cubicBezTo>
                      <a:pt x="199" y="1"/>
                      <a:pt x="199" y="1"/>
                      <a:pt x="199" y="1"/>
                    </a:cubicBezTo>
                    <a:cubicBezTo>
                      <a:pt x="189" y="2"/>
                      <a:pt x="179" y="3"/>
                      <a:pt x="169" y="3"/>
                    </a:cubicBezTo>
                    <a:cubicBezTo>
                      <a:pt x="163" y="3"/>
                      <a:pt x="157" y="3"/>
                      <a:pt x="152" y="2"/>
                    </a:cubicBezTo>
                    <a:cubicBezTo>
                      <a:pt x="135" y="2"/>
                      <a:pt x="118" y="2"/>
                      <a:pt x="101" y="1"/>
                    </a:cubicBezTo>
                    <a:cubicBezTo>
                      <a:pt x="84" y="1"/>
                      <a:pt x="67" y="0"/>
                      <a:pt x="50" y="0"/>
                    </a:cubicBezTo>
                    <a:cubicBezTo>
                      <a:pt x="49" y="0"/>
                      <a:pt x="47" y="0"/>
                      <a:pt x="4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51"/>
              <p:cNvSpPr>
                <a:spLocks noEditPoints="1"/>
              </p:cNvSpPr>
              <p:nvPr/>
            </p:nvSpPr>
            <p:spPr bwMode="auto">
              <a:xfrm>
                <a:off x="4030331" y="6729339"/>
                <a:ext cx="346075" cy="1027113"/>
              </a:xfrm>
              <a:custGeom>
                <a:avLst/>
                <a:gdLst>
                  <a:gd name="T0" fmla="*/ 33 w 82"/>
                  <a:gd name="T1" fmla="*/ 68 h 242"/>
                  <a:gd name="T2" fmla="*/ 63 w 82"/>
                  <a:gd name="T3" fmla="*/ 237 h 242"/>
                  <a:gd name="T4" fmla="*/ 76 w 82"/>
                  <a:gd name="T5" fmla="*/ 218 h 242"/>
                  <a:gd name="T6" fmla="*/ 55 w 82"/>
                  <a:gd name="T7" fmla="*/ 233 h 242"/>
                  <a:gd name="T8" fmla="*/ 66 w 82"/>
                  <a:gd name="T9" fmla="*/ 219 h 242"/>
                  <a:gd name="T10" fmla="*/ 57 w 82"/>
                  <a:gd name="T11" fmla="*/ 237 h 242"/>
                  <a:gd name="T12" fmla="*/ 57 w 82"/>
                  <a:gd name="T13" fmla="*/ 224 h 242"/>
                  <a:gd name="T14" fmla="*/ 75 w 82"/>
                  <a:gd name="T15" fmla="*/ 203 h 242"/>
                  <a:gd name="T16" fmla="*/ 76 w 82"/>
                  <a:gd name="T17" fmla="*/ 201 h 242"/>
                  <a:gd name="T18" fmla="*/ 45 w 82"/>
                  <a:gd name="T19" fmla="*/ 221 h 242"/>
                  <a:gd name="T20" fmla="*/ 44 w 82"/>
                  <a:gd name="T21" fmla="*/ 224 h 242"/>
                  <a:gd name="T22" fmla="*/ 45 w 82"/>
                  <a:gd name="T23" fmla="*/ 229 h 242"/>
                  <a:gd name="T24" fmla="*/ 61 w 82"/>
                  <a:gd name="T25" fmla="*/ 190 h 242"/>
                  <a:gd name="T26" fmla="*/ 73 w 82"/>
                  <a:gd name="T27" fmla="*/ 185 h 242"/>
                  <a:gd name="T28" fmla="*/ 55 w 82"/>
                  <a:gd name="T29" fmla="*/ 201 h 242"/>
                  <a:gd name="T30" fmla="*/ 58 w 82"/>
                  <a:gd name="T31" fmla="*/ 192 h 242"/>
                  <a:gd name="T32" fmla="*/ 38 w 82"/>
                  <a:gd name="T33" fmla="*/ 212 h 242"/>
                  <a:gd name="T34" fmla="*/ 37 w 82"/>
                  <a:gd name="T35" fmla="*/ 206 h 242"/>
                  <a:gd name="T36" fmla="*/ 63 w 82"/>
                  <a:gd name="T37" fmla="*/ 169 h 242"/>
                  <a:gd name="T38" fmla="*/ 60 w 82"/>
                  <a:gd name="T39" fmla="*/ 168 h 242"/>
                  <a:gd name="T40" fmla="*/ 50 w 82"/>
                  <a:gd name="T41" fmla="*/ 165 h 242"/>
                  <a:gd name="T42" fmla="*/ 58 w 82"/>
                  <a:gd name="T43" fmla="*/ 161 h 242"/>
                  <a:gd name="T44" fmla="*/ 35 w 82"/>
                  <a:gd name="T45" fmla="*/ 182 h 242"/>
                  <a:gd name="T46" fmla="*/ 50 w 82"/>
                  <a:gd name="T47" fmla="*/ 168 h 242"/>
                  <a:gd name="T48" fmla="*/ 34 w 82"/>
                  <a:gd name="T49" fmla="*/ 170 h 242"/>
                  <a:gd name="T50" fmla="*/ 33 w 82"/>
                  <a:gd name="T51" fmla="*/ 153 h 242"/>
                  <a:gd name="T52" fmla="*/ 33 w 82"/>
                  <a:gd name="T53" fmla="*/ 152 h 242"/>
                  <a:gd name="T54" fmla="*/ 50 w 82"/>
                  <a:gd name="T55" fmla="*/ 140 h 242"/>
                  <a:gd name="T56" fmla="*/ 55 w 82"/>
                  <a:gd name="T57" fmla="*/ 140 h 242"/>
                  <a:gd name="T58" fmla="*/ 39 w 82"/>
                  <a:gd name="T59" fmla="*/ 165 h 242"/>
                  <a:gd name="T60" fmla="*/ 63 w 82"/>
                  <a:gd name="T61" fmla="*/ 142 h 242"/>
                  <a:gd name="T62" fmla="*/ 41 w 82"/>
                  <a:gd name="T63" fmla="*/ 139 h 242"/>
                  <a:gd name="T64" fmla="*/ 32 w 82"/>
                  <a:gd name="T65" fmla="*/ 137 h 242"/>
                  <a:gd name="T66" fmla="*/ 47 w 82"/>
                  <a:gd name="T67" fmla="*/ 148 h 242"/>
                  <a:gd name="T68" fmla="*/ 44 w 82"/>
                  <a:gd name="T69" fmla="*/ 146 h 242"/>
                  <a:gd name="T70" fmla="*/ 39 w 82"/>
                  <a:gd name="T71" fmla="*/ 130 h 242"/>
                  <a:gd name="T72" fmla="*/ 57 w 82"/>
                  <a:gd name="T73" fmla="*/ 116 h 242"/>
                  <a:gd name="T74" fmla="*/ 41 w 82"/>
                  <a:gd name="T75" fmla="*/ 127 h 242"/>
                  <a:gd name="T76" fmla="*/ 54 w 82"/>
                  <a:gd name="T77" fmla="*/ 108 h 242"/>
                  <a:gd name="T78" fmla="*/ 43 w 82"/>
                  <a:gd name="T79" fmla="*/ 113 h 242"/>
                  <a:gd name="T80" fmla="*/ 43 w 82"/>
                  <a:gd name="T81" fmla="*/ 107 h 242"/>
                  <a:gd name="T82" fmla="*/ 34 w 82"/>
                  <a:gd name="T83" fmla="*/ 104 h 242"/>
                  <a:gd name="T84" fmla="*/ 51 w 82"/>
                  <a:gd name="T85" fmla="*/ 100 h 242"/>
                  <a:gd name="T86" fmla="*/ 49 w 82"/>
                  <a:gd name="T87" fmla="*/ 91 h 242"/>
                  <a:gd name="T88" fmla="*/ 41 w 82"/>
                  <a:gd name="T89" fmla="*/ 90 h 242"/>
                  <a:gd name="T90" fmla="*/ 28 w 82"/>
                  <a:gd name="T91" fmla="*/ 107 h 242"/>
                  <a:gd name="T92" fmla="*/ 47 w 82"/>
                  <a:gd name="T93" fmla="*/ 86 h 242"/>
                  <a:gd name="T94" fmla="*/ 26 w 82"/>
                  <a:gd name="T95" fmla="*/ 93 h 242"/>
                  <a:gd name="T96" fmla="*/ 29 w 82"/>
                  <a:gd name="T97" fmla="*/ 88 h 242"/>
                  <a:gd name="T98" fmla="*/ 27 w 82"/>
                  <a:gd name="T99" fmla="*/ 84 h 242"/>
                  <a:gd name="T100" fmla="*/ 44 w 82"/>
                  <a:gd name="T101" fmla="*/ 68 h 242"/>
                  <a:gd name="T102" fmla="*/ 40 w 82"/>
                  <a:gd name="T103" fmla="*/ 70 h 242"/>
                  <a:gd name="T104" fmla="*/ 32 w 82"/>
                  <a:gd name="T105" fmla="*/ 50 h 242"/>
                  <a:gd name="T106" fmla="*/ 24 w 82"/>
                  <a:gd name="T107" fmla="*/ 53 h 242"/>
                  <a:gd name="T108" fmla="*/ 19 w 82"/>
                  <a:gd name="T109" fmla="*/ 63 h 242"/>
                  <a:gd name="T110" fmla="*/ 22 w 82"/>
                  <a:gd name="T111" fmla="*/ 55 h 242"/>
                  <a:gd name="T112" fmla="*/ 23 w 82"/>
                  <a:gd name="T113" fmla="*/ 62 h 242"/>
                  <a:gd name="T114" fmla="*/ 36 w 82"/>
                  <a:gd name="T115" fmla="*/ 58 h 242"/>
                  <a:gd name="T116" fmla="*/ 36 w 82"/>
                  <a:gd name="T117" fmla="*/ 59 h 242"/>
                  <a:gd name="T118" fmla="*/ 33 w 82"/>
                  <a:gd name="T119" fmla="*/ 46 h 242"/>
                  <a:gd name="T120" fmla="*/ 9 w 82"/>
                  <a:gd name="T121" fmla="*/ 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242">
                    <a:moveTo>
                      <a:pt x="33" y="68"/>
                    </a:moveTo>
                    <a:cubicBezTo>
                      <a:pt x="30" y="70"/>
                      <a:pt x="28" y="71"/>
                      <a:pt x="25" y="73"/>
                    </a:cubicBezTo>
                    <a:cubicBezTo>
                      <a:pt x="25" y="73"/>
                      <a:pt x="25" y="74"/>
                      <a:pt x="26" y="74"/>
                    </a:cubicBezTo>
                    <a:cubicBezTo>
                      <a:pt x="26" y="74"/>
                      <a:pt x="26" y="74"/>
                      <a:pt x="26" y="74"/>
                    </a:cubicBezTo>
                    <a:cubicBezTo>
                      <a:pt x="30" y="72"/>
                      <a:pt x="34" y="70"/>
                      <a:pt x="37" y="68"/>
                    </a:cubicBezTo>
                    <a:cubicBezTo>
                      <a:pt x="37" y="68"/>
                      <a:pt x="36" y="68"/>
                      <a:pt x="36" y="68"/>
                    </a:cubicBezTo>
                    <a:cubicBezTo>
                      <a:pt x="35" y="68"/>
                      <a:pt x="34" y="69"/>
                      <a:pt x="33" y="69"/>
                    </a:cubicBezTo>
                    <a:cubicBezTo>
                      <a:pt x="32" y="70"/>
                      <a:pt x="30" y="71"/>
                      <a:pt x="29" y="71"/>
                    </a:cubicBezTo>
                    <a:cubicBezTo>
                      <a:pt x="31" y="70"/>
                      <a:pt x="32" y="69"/>
                      <a:pt x="34" y="68"/>
                    </a:cubicBezTo>
                    <a:cubicBezTo>
                      <a:pt x="33" y="68"/>
                      <a:pt x="33" y="68"/>
                      <a:pt x="33" y="68"/>
                    </a:cubicBezTo>
                    <a:moveTo>
                      <a:pt x="26" y="67"/>
                    </a:moveTo>
                    <a:cubicBezTo>
                      <a:pt x="26" y="68"/>
                      <a:pt x="25" y="69"/>
                      <a:pt x="24" y="70"/>
                    </a:cubicBezTo>
                    <a:cubicBezTo>
                      <a:pt x="24" y="70"/>
                      <a:pt x="24" y="71"/>
                      <a:pt x="24" y="71"/>
                    </a:cubicBezTo>
                    <a:cubicBezTo>
                      <a:pt x="24" y="71"/>
                      <a:pt x="24" y="71"/>
                      <a:pt x="25" y="71"/>
                    </a:cubicBezTo>
                    <a:cubicBezTo>
                      <a:pt x="26" y="70"/>
                      <a:pt x="28" y="69"/>
                      <a:pt x="31" y="68"/>
                    </a:cubicBezTo>
                    <a:cubicBezTo>
                      <a:pt x="30" y="68"/>
                      <a:pt x="29" y="68"/>
                      <a:pt x="28" y="68"/>
                    </a:cubicBezTo>
                    <a:cubicBezTo>
                      <a:pt x="27" y="68"/>
                      <a:pt x="27" y="68"/>
                      <a:pt x="26" y="69"/>
                    </a:cubicBezTo>
                    <a:cubicBezTo>
                      <a:pt x="26" y="69"/>
                      <a:pt x="27" y="68"/>
                      <a:pt x="28" y="67"/>
                    </a:cubicBezTo>
                    <a:cubicBezTo>
                      <a:pt x="27" y="67"/>
                      <a:pt x="27" y="67"/>
                      <a:pt x="26" y="67"/>
                    </a:cubicBezTo>
                    <a:moveTo>
                      <a:pt x="63" y="237"/>
                    </a:moveTo>
                    <a:cubicBezTo>
                      <a:pt x="63" y="237"/>
                      <a:pt x="64" y="236"/>
                      <a:pt x="65" y="234"/>
                    </a:cubicBezTo>
                    <a:cubicBezTo>
                      <a:pt x="68" y="230"/>
                      <a:pt x="72" y="226"/>
                      <a:pt x="76" y="221"/>
                    </a:cubicBezTo>
                    <a:cubicBezTo>
                      <a:pt x="76" y="222"/>
                      <a:pt x="76" y="223"/>
                      <a:pt x="75" y="224"/>
                    </a:cubicBezTo>
                    <a:cubicBezTo>
                      <a:pt x="73" y="226"/>
                      <a:pt x="71" y="229"/>
                      <a:pt x="69" y="231"/>
                    </a:cubicBezTo>
                    <a:cubicBezTo>
                      <a:pt x="68" y="232"/>
                      <a:pt x="67" y="233"/>
                      <a:pt x="65" y="234"/>
                    </a:cubicBezTo>
                    <a:cubicBezTo>
                      <a:pt x="64" y="235"/>
                      <a:pt x="63" y="237"/>
                      <a:pt x="63" y="237"/>
                    </a:cubicBezTo>
                    <a:moveTo>
                      <a:pt x="71" y="222"/>
                    </a:moveTo>
                    <a:cubicBezTo>
                      <a:pt x="73" y="220"/>
                      <a:pt x="75" y="218"/>
                      <a:pt x="77" y="215"/>
                    </a:cubicBezTo>
                    <a:cubicBezTo>
                      <a:pt x="77" y="216"/>
                      <a:pt x="77" y="216"/>
                      <a:pt x="77" y="217"/>
                    </a:cubicBezTo>
                    <a:cubicBezTo>
                      <a:pt x="76" y="218"/>
                      <a:pt x="76" y="218"/>
                      <a:pt x="76" y="218"/>
                    </a:cubicBezTo>
                    <a:cubicBezTo>
                      <a:pt x="75" y="219"/>
                      <a:pt x="73" y="221"/>
                      <a:pt x="71" y="222"/>
                    </a:cubicBezTo>
                    <a:moveTo>
                      <a:pt x="55" y="233"/>
                    </a:moveTo>
                    <a:cubicBezTo>
                      <a:pt x="55" y="232"/>
                      <a:pt x="55" y="232"/>
                      <a:pt x="56" y="232"/>
                    </a:cubicBezTo>
                    <a:cubicBezTo>
                      <a:pt x="60" y="227"/>
                      <a:pt x="64" y="222"/>
                      <a:pt x="68" y="218"/>
                    </a:cubicBezTo>
                    <a:cubicBezTo>
                      <a:pt x="71" y="215"/>
                      <a:pt x="74" y="212"/>
                      <a:pt x="77" y="209"/>
                    </a:cubicBezTo>
                    <a:cubicBezTo>
                      <a:pt x="77" y="210"/>
                      <a:pt x="77" y="212"/>
                      <a:pt x="77" y="213"/>
                    </a:cubicBezTo>
                    <a:cubicBezTo>
                      <a:pt x="73" y="216"/>
                      <a:pt x="70" y="219"/>
                      <a:pt x="66" y="223"/>
                    </a:cubicBezTo>
                    <a:cubicBezTo>
                      <a:pt x="64" y="225"/>
                      <a:pt x="61" y="228"/>
                      <a:pt x="58" y="230"/>
                    </a:cubicBezTo>
                    <a:cubicBezTo>
                      <a:pt x="57" y="231"/>
                      <a:pt x="56" y="231"/>
                      <a:pt x="55" y="232"/>
                    </a:cubicBezTo>
                    <a:cubicBezTo>
                      <a:pt x="55" y="233"/>
                      <a:pt x="55" y="233"/>
                      <a:pt x="55" y="233"/>
                    </a:cubicBezTo>
                    <a:moveTo>
                      <a:pt x="61" y="239"/>
                    </a:moveTo>
                    <a:cubicBezTo>
                      <a:pt x="59" y="239"/>
                      <a:pt x="56" y="238"/>
                      <a:pt x="53" y="237"/>
                    </a:cubicBezTo>
                    <a:cubicBezTo>
                      <a:pt x="51" y="236"/>
                      <a:pt x="50" y="235"/>
                      <a:pt x="48" y="234"/>
                    </a:cubicBezTo>
                    <a:cubicBezTo>
                      <a:pt x="48" y="233"/>
                      <a:pt x="48" y="233"/>
                      <a:pt x="48" y="233"/>
                    </a:cubicBezTo>
                    <a:cubicBezTo>
                      <a:pt x="53" y="229"/>
                      <a:pt x="58" y="224"/>
                      <a:pt x="63" y="219"/>
                    </a:cubicBezTo>
                    <a:cubicBezTo>
                      <a:pt x="66" y="218"/>
                      <a:pt x="68" y="216"/>
                      <a:pt x="70" y="214"/>
                    </a:cubicBezTo>
                    <a:cubicBezTo>
                      <a:pt x="71" y="213"/>
                      <a:pt x="72" y="212"/>
                      <a:pt x="73" y="211"/>
                    </a:cubicBezTo>
                    <a:cubicBezTo>
                      <a:pt x="73" y="211"/>
                      <a:pt x="76" y="209"/>
                      <a:pt x="76" y="209"/>
                    </a:cubicBezTo>
                    <a:cubicBezTo>
                      <a:pt x="76" y="209"/>
                      <a:pt x="76" y="209"/>
                      <a:pt x="76" y="209"/>
                    </a:cubicBezTo>
                    <a:cubicBezTo>
                      <a:pt x="73" y="213"/>
                      <a:pt x="69" y="216"/>
                      <a:pt x="66" y="219"/>
                    </a:cubicBezTo>
                    <a:cubicBezTo>
                      <a:pt x="62" y="225"/>
                      <a:pt x="57" y="229"/>
                      <a:pt x="52" y="234"/>
                    </a:cubicBezTo>
                    <a:cubicBezTo>
                      <a:pt x="52" y="235"/>
                      <a:pt x="52" y="235"/>
                      <a:pt x="53" y="235"/>
                    </a:cubicBezTo>
                    <a:cubicBezTo>
                      <a:pt x="53" y="235"/>
                      <a:pt x="53" y="235"/>
                      <a:pt x="53" y="235"/>
                    </a:cubicBezTo>
                    <a:cubicBezTo>
                      <a:pt x="62" y="229"/>
                      <a:pt x="69" y="221"/>
                      <a:pt x="77" y="214"/>
                    </a:cubicBezTo>
                    <a:cubicBezTo>
                      <a:pt x="77" y="214"/>
                      <a:pt x="77" y="214"/>
                      <a:pt x="77" y="214"/>
                    </a:cubicBezTo>
                    <a:cubicBezTo>
                      <a:pt x="74" y="217"/>
                      <a:pt x="71" y="221"/>
                      <a:pt x="68" y="225"/>
                    </a:cubicBezTo>
                    <a:cubicBezTo>
                      <a:pt x="65" y="227"/>
                      <a:pt x="63" y="230"/>
                      <a:pt x="60" y="233"/>
                    </a:cubicBezTo>
                    <a:cubicBezTo>
                      <a:pt x="58" y="233"/>
                      <a:pt x="58" y="234"/>
                      <a:pt x="58" y="235"/>
                    </a:cubicBezTo>
                    <a:cubicBezTo>
                      <a:pt x="57" y="235"/>
                      <a:pt x="57" y="236"/>
                      <a:pt x="56" y="236"/>
                    </a:cubicBezTo>
                    <a:cubicBezTo>
                      <a:pt x="57" y="237"/>
                      <a:pt x="57" y="237"/>
                      <a:pt x="57" y="237"/>
                    </a:cubicBezTo>
                    <a:cubicBezTo>
                      <a:pt x="64" y="231"/>
                      <a:pt x="69" y="225"/>
                      <a:pt x="76" y="219"/>
                    </a:cubicBezTo>
                    <a:cubicBezTo>
                      <a:pt x="76" y="219"/>
                      <a:pt x="76" y="219"/>
                      <a:pt x="76" y="219"/>
                    </a:cubicBezTo>
                    <a:cubicBezTo>
                      <a:pt x="75" y="221"/>
                      <a:pt x="74" y="222"/>
                      <a:pt x="73" y="223"/>
                    </a:cubicBezTo>
                    <a:cubicBezTo>
                      <a:pt x="72" y="225"/>
                      <a:pt x="70" y="227"/>
                      <a:pt x="69" y="228"/>
                    </a:cubicBezTo>
                    <a:cubicBezTo>
                      <a:pt x="66" y="231"/>
                      <a:pt x="64" y="235"/>
                      <a:pt x="61" y="238"/>
                    </a:cubicBezTo>
                    <a:cubicBezTo>
                      <a:pt x="61" y="239"/>
                      <a:pt x="62" y="239"/>
                      <a:pt x="62" y="239"/>
                    </a:cubicBezTo>
                    <a:cubicBezTo>
                      <a:pt x="62" y="239"/>
                      <a:pt x="62" y="239"/>
                      <a:pt x="62" y="239"/>
                    </a:cubicBezTo>
                    <a:cubicBezTo>
                      <a:pt x="66" y="234"/>
                      <a:pt x="71" y="231"/>
                      <a:pt x="75" y="226"/>
                    </a:cubicBezTo>
                    <a:cubicBezTo>
                      <a:pt x="72" y="233"/>
                      <a:pt x="68" y="239"/>
                      <a:pt x="61" y="239"/>
                    </a:cubicBezTo>
                    <a:moveTo>
                      <a:pt x="57" y="224"/>
                    </a:moveTo>
                    <a:cubicBezTo>
                      <a:pt x="64" y="217"/>
                      <a:pt x="71" y="211"/>
                      <a:pt x="76" y="203"/>
                    </a:cubicBezTo>
                    <a:cubicBezTo>
                      <a:pt x="77" y="204"/>
                      <a:pt x="77" y="206"/>
                      <a:pt x="77" y="207"/>
                    </a:cubicBezTo>
                    <a:cubicBezTo>
                      <a:pt x="71" y="211"/>
                      <a:pt x="66" y="216"/>
                      <a:pt x="61" y="220"/>
                    </a:cubicBezTo>
                    <a:cubicBezTo>
                      <a:pt x="60" y="221"/>
                      <a:pt x="59" y="222"/>
                      <a:pt x="57" y="224"/>
                    </a:cubicBezTo>
                    <a:moveTo>
                      <a:pt x="45" y="229"/>
                    </a:moveTo>
                    <a:cubicBezTo>
                      <a:pt x="51" y="225"/>
                      <a:pt x="56" y="220"/>
                      <a:pt x="61" y="215"/>
                    </a:cubicBezTo>
                    <a:cubicBezTo>
                      <a:pt x="64" y="213"/>
                      <a:pt x="67" y="210"/>
                      <a:pt x="70" y="207"/>
                    </a:cubicBezTo>
                    <a:cubicBezTo>
                      <a:pt x="71" y="206"/>
                      <a:pt x="73" y="205"/>
                      <a:pt x="74" y="203"/>
                    </a:cubicBezTo>
                    <a:cubicBezTo>
                      <a:pt x="75" y="203"/>
                      <a:pt x="76" y="202"/>
                      <a:pt x="76" y="202"/>
                    </a:cubicBezTo>
                    <a:cubicBezTo>
                      <a:pt x="76" y="202"/>
                      <a:pt x="76" y="202"/>
                      <a:pt x="75" y="203"/>
                    </a:cubicBezTo>
                    <a:cubicBezTo>
                      <a:pt x="69" y="214"/>
                      <a:pt x="58" y="221"/>
                      <a:pt x="50" y="230"/>
                    </a:cubicBezTo>
                    <a:cubicBezTo>
                      <a:pt x="50" y="231"/>
                      <a:pt x="49" y="231"/>
                      <a:pt x="49" y="231"/>
                    </a:cubicBezTo>
                    <a:cubicBezTo>
                      <a:pt x="49" y="232"/>
                      <a:pt x="48" y="232"/>
                      <a:pt x="48" y="233"/>
                    </a:cubicBezTo>
                    <a:cubicBezTo>
                      <a:pt x="48" y="233"/>
                      <a:pt x="48" y="233"/>
                      <a:pt x="48" y="233"/>
                    </a:cubicBezTo>
                    <a:cubicBezTo>
                      <a:pt x="47" y="232"/>
                      <a:pt x="46" y="231"/>
                      <a:pt x="45" y="229"/>
                    </a:cubicBezTo>
                    <a:cubicBezTo>
                      <a:pt x="45" y="229"/>
                      <a:pt x="45" y="229"/>
                      <a:pt x="45" y="229"/>
                    </a:cubicBezTo>
                    <a:moveTo>
                      <a:pt x="62" y="213"/>
                    </a:moveTo>
                    <a:cubicBezTo>
                      <a:pt x="63" y="212"/>
                      <a:pt x="64" y="210"/>
                      <a:pt x="66" y="209"/>
                    </a:cubicBezTo>
                    <a:cubicBezTo>
                      <a:pt x="69" y="205"/>
                      <a:pt x="73" y="201"/>
                      <a:pt x="76" y="197"/>
                    </a:cubicBezTo>
                    <a:cubicBezTo>
                      <a:pt x="76" y="198"/>
                      <a:pt x="76" y="199"/>
                      <a:pt x="76" y="201"/>
                    </a:cubicBezTo>
                    <a:cubicBezTo>
                      <a:pt x="71" y="205"/>
                      <a:pt x="67" y="209"/>
                      <a:pt x="62" y="213"/>
                    </a:cubicBezTo>
                    <a:moveTo>
                      <a:pt x="45" y="221"/>
                    </a:moveTo>
                    <a:cubicBezTo>
                      <a:pt x="46" y="221"/>
                      <a:pt x="46" y="221"/>
                      <a:pt x="46" y="221"/>
                    </a:cubicBezTo>
                    <a:cubicBezTo>
                      <a:pt x="50" y="215"/>
                      <a:pt x="56" y="212"/>
                      <a:pt x="61" y="207"/>
                    </a:cubicBezTo>
                    <a:cubicBezTo>
                      <a:pt x="66" y="203"/>
                      <a:pt x="71" y="198"/>
                      <a:pt x="75" y="193"/>
                    </a:cubicBezTo>
                    <a:cubicBezTo>
                      <a:pt x="75" y="193"/>
                      <a:pt x="75" y="194"/>
                      <a:pt x="76" y="195"/>
                    </a:cubicBezTo>
                    <a:cubicBezTo>
                      <a:pt x="70" y="200"/>
                      <a:pt x="65" y="205"/>
                      <a:pt x="60" y="210"/>
                    </a:cubicBezTo>
                    <a:cubicBezTo>
                      <a:pt x="57" y="213"/>
                      <a:pt x="54" y="215"/>
                      <a:pt x="50" y="218"/>
                    </a:cubicBezTo>
                    <a:cubicBezTo>
                      <a:pt x="49" y="219"/>
                      <a:pt x="47" y="220"/>
                      <a:pt x="46" y="221"/>
                    </a:cubicBezTo>
                    <a:cubicBezTo>
                      <a:pt x="45" y="221"/>
                      <a:pt x="45" y="221"/>
                      <a:pt x="45" y="221"/>
                    </a:cubicBezTo>
                    <a:moveTo>
                      <a:pt x="44" y="219"/>
                    </a:moveTo>
                    <a:cubicBezTo>
                      <a:pt x="44" y="219"/>
                      <a:pt x="44" y="219"/>
                      <a:pt x="44" y="219"/>
                    </a:cubicBezTo>
                    <a:cubicBezTo>
                      <a:pt x="50" y="215"/>
                      <a:pt x="55" y="210"/>
                      <a:pt x="60" y="205"/>
                    </a:cubicBezTo>
                    <a:cubicBezTo>
                      <a:pt x="63" y="203"/>
                      <a:pt x="65" y="200"/>
                      <a:pt x="68" y="198"/>
                    </a:cubicBezTo>
                    <a:cubicBezTo>
                      <a:pt x="70" y="196"/>
                      <a:pt x="72" y="195"/>
                      <a:pt x="73" y="193"/>
                    </a:cubicBezTo>
                    <a:cubicBezTo>
                      <a:pt x="74" y="193"/>
                      <a:pt x="75" y="192"/>
                      <a:pt x="75" y="192"/>
                    </a:cubicBezTo>
                    <a:cubicBezTo>
                      <a:pt x="75" y="192"/>
                      <a:pt x="73" y="194"/>
                      <a:pt x="72" y="195"/>
                    </a:cubicBezTo>
                    <a:cubicBezTo>
                      <a:pt x="67" y="200"/>
                      <a:pt x="62" y="206"/>
                      <a:pt x="56" y="211"/>
                    </a:cubicBezTo>
                    <a:cubicBezTo>
                      <a:pt x="51" y="215"/>
                      <a:pt x="46" y="218"/>
                      <a:pt x="43" y="224"/>
                    </a:cubicBezTo>
                    <a:cubicBezTo>
                      <a:pt x="43" y="224"/>
                      <a:pt x="43" y="224"/>
                      <a:pt x="44" y="224"/>
                    </a:cubicBezTo>
                    <a:cubicBezTo>
                      <a:pt x="44" y="224"/>
                      <a:pt x="44" y="224"/>
                      <a:pt x="44" y="224"/>
                    </a:cubicBezTo>
                    <a:cubicBezTo>
                      <a:pt x="48" y="219"/>
                      <a:pt x="54" y="216"/>
                      <a:pt x="59" y="212"/>
                    </a:cubicBezTo>
                    <a:cubicBezTo>
                      <a:pt x="62" y="209"/>
                      <a:pt x="65" y="206"/>
                      <a:pt x="67" y="204"/>
                    </a:cubicBezTo>
                    <a:cubicBezTo>
                      <a:pt x="69" y="202"/>
                      <a:pt x="70" y="201"/>
                      <a:pt x="72" y="200"/>
                    </a:cubicBezTo>
                    <a:cubicBezTo>
                      <a:pt x="71" y="200"/>
                      <a:pt x="71" y="200"/>
                      <a:pt x="71" y="200"/>
                    </a:cubicBezTo>
                    <a:cubicBezTo>
                      <a:pt x="71" y="200"/>
                      <a:pt x="75" y="196"/>
                      <a:pt x="76" y="196"/>
                    </a:cubicBezTo>
                    <a:cubicBezTo>
                      <a:pt x="76" y="196"/>
                      <a:pt x="76" y="196"/>
                      <a:pt x="76" y="196"/>
                    </a:cubicBezTo>
                    <a:cubicBezTo>
                      <a:pt x="75" y="197"/>
                      <a:pt x="75" y="197"/>
                      <a:pt x="75" y="197"/>
                    </a:cubicBezTo>
                    <a:cubicBezTo>
                      <a:pt x="71" y="202"/>
                      <a:pt x="66" y="207"/>
                      <a:pt x="62" y="212"/>
                    </a:cubicBezTo>
                    <a:cubicBezTo>
                      <a:pt x="56" y="218"/>
                      <a:pt x="50" y="223"/>
                      <a:pt x="45" y="229"/>
                    </a:cubicBezTo>
                    <a:cubicBezTo>
                      <a:pt x="45" y="229"/>
                      <a:pt x="45" y="229"/>
                      <a:pt x="45" y="229"/>
                    </a:cubicBezTo>
                    <a:cubicBezTo>
                      <a:pt x="42" y="225"/>
                      <a:pt x="41" y="221"/>
                      <a:pt x="39" y="217"/>
                    </a:cubicBezTo>
                    <a:cubicBezTo>
                      <a:pt x="44" y="214"/>
                      <a:pt x="47" y="210"/>
                      <a:pt x="51" y="206"/>
                    </a:cubicBezTo>
                    <a:cubicBezTo>
                      <a:pt x="55" y="201"/>
                      <a:pt x="60" y="197"/>
                      <a:pt x="65" y="193"/>
                    </a:cubicBezTo>
                    <a:cubicBezTo>
                      <a:pt x="63" y="195"/>
                      <a:pt x="61" y="197"/>
                      <a:pt x="60" y="199"/>
                    </a:cubicBezTo>
                    <a:cubicBezTo>
                      <a:pt x="54" y="205"/>
                      <a:pt x="48" y="212"/>
                      <a:pt x="43" y="219"/>
                    </a:cubicBezTo>
                    <a:cubicBezTo>
                      <a:pt x="43" y="219"/>
                      <a:pt x="43" y="219"/>
                      <a:pt x="44" y="219"/>
                    </a:cubicBezTo>
                    <a:moveTo>
                      <a:pt x="38" y="212"/>
                    </a:moveTo>
                    <a:cubicBezTo>
                      <a:pt x="45" y="208"/>
                      <a:pt x="49" y="202"/>
                      <a:pt x="55" y="197"/>
                    </a:cubicBezTo>
                    <a:cubicBezTo>
                      <a:pt x="57" y="195"/>
                      <a:pt x="59" y="193"/>
                      <a:pt x="61" y="190"/>
                    </a:cubicBezTo>
                    <a:cubicBezTo>
                      <a:pt x="60" y="192"/>
                      <a:pt x="59" y="193"/>
                      <a:pt x="58" y="195"/>
                    </a:cubicBezTo>
                    <a:cubicBezTo>
                      <a:pt x="56" y="199"/>
                      <a:pt x="52" y="202"/>
                      <a:pt x="49" y="205"/>
                    </a:cubicBezTo>
                    <a:cubicBezTo>
                      <a:pt x="45" y="209"/>
                      <a:pt x="42" y="212"/>
                      <a:pt x="39" y="216"/>
                    </a:cubicBezTo>
                    <a:cubicBezTo>
                      <a:pt x="39" y="215"/>
                      <a:pt x="38" y="213"/>
                      <a:pt x="38" y="212"/>
                    </a:cubicBezTo>
                    <a:cubicBezTo>
                      <a:pt x="38" y="212"/>
                      <a:pt x="38" y="212"/>
                      <a:pt x="38" y="212"/>
                    </a:cubicBezTo>
                    <a:moveTo>
                      <a:pt x="45" y="218"/>
                    </a:moveTo>
                    <a:cubicBezTo>
                      <a:pt x="47" y="216"/>
                      <a:pt x="49" y="212"/>
                      <a:pt x="51" y="210"/>
                    </a:cubicBezTo>
                    <a:cubicBezTo>
                      <a:pt x="54" y="207"/>
                      <a:pt x="56" y="204"/>
                      <a:pt x="59" y="201"/>
                    </a:cubicBezTo>
                    <a:cubicBezTo>
                      <a:pt x="63" y="196"/>
                      <a:pt x="68" y="191"/>
                      <a:pt x="72" y="186"/>
                    </a:cubicBezTo>
                    <a:cubicBezTo>
                      <a:pt x="73" y="186"/>
                      <a:pt x="73" y="185"/>
                      <a:pt x="73" y="185"/>
                    </a:cubicBezTo>
                    <a:cubicBezTo>
                      <a:pt x="74" y="184"/>
                      <a:pt x="74" y="184"/>
                      <a:pt x="74" y="184"/>
                    </a:cubicBezTo>
                    <a:cubicBezTo>
                      <a:pt x="74" y="186"/>
                      <a:pt x="75" y="189"/>
                      <a:pt x="75" y="191"/>
                    </a:cubicBezTo>
                    <a:cubicBezTo>
                      <a:pt x="64" y="199"/>
                      <a:pt x="56" y="210"/>
                      <a:pt x="45" y="218"/>
                    </a:cubicBezTo>
                    <a:moveTo>
                      <a:pt x="40" y="216"/>
                    </a:moveTo>
                    <a:cubicBezTo>
                      <a:pt x="40" y="216"/>
                      <a:pt x="41" y="215"/>
                      <a:pt x="42" y="214"/>
                    </a:cubicBezTo>
                    <a:cubicBezTo>
                      <a:pt x="47" y="208"/>
                      <a:pt x="53" y="202"/>
                      <a:pt x="59" y="195"/>
                    </a:cubicBezTo>
                    <a:cubicBezTo>
                      <a:pt x="62" y="192"/>
                      <a:pt x="64" y="188"/>
                      <a:pt x="66" y="185"/>
                    </a:cubicBezTo>
                    <a:cubicBezTo>
                      <a:pt x="68" y="183"/>
                      <a:pt x="71" y="181"/>
                      <a:pt x="73" y="179"/>
                    </a:cubicBezTo>
                    <a:cubicBezTo>
                      <a:pt x="73" y="180"/>
                      <a:pt x="73" y="182"/>
                      <a:pt x="74" y="183"/>
                    </a:cubicBezTo>
                    <a:cubicBezTo>
                      <a:pt x="68" y="189"/>
                      <a:pt x="61" y="195"/>
                      <a:pt x="55" y="201"/>
                    </a:cubicBezTo>
                    <a:cubicBezTo>
                      <a:pt x="52" y="203"/>
                      <a:pt x="50" y="206"/>
                      <a:pt x="47" y="209"/>
                    </a:cubicBezTo>
                    <a:cubicBezTo>
                      <a:pt x="46" y="210"/>
                      <a:pt x="45" y="211"/>
                      <a:pt x="44" y="212"/>
                    </a:cubicBezTo>
                    <a:cubicBezTo>
                      <a:pt x="44" y="213"/>
                      <a:pt x="41" y="216"/>
                      <a:pt x="40" y="216"/>
                    </a:cubicBezTo>
                    <a:moveTo>
                      <a:pt x="39" y="211"/>
                    </a:moveTo>
                    <a:cubicBezTo>
                      <a:pt x="39" y="211"/>
                      <a:pt x="41" y="210"/>
                      <a:pt x="41" y="209"/>
                    </a:cubicBezTo>
                    <a:cubicBezTo>
                      <a:pt x="42" y="207"/>
                      <a:pt x="44" y="206"/>
                      <a:pt x="46" y="204"/>
                    </a:cubicBezTo>
                    <a:cubicBezTo>
                      <a:pt x="49" y="201"/>
                      <a:pt x="52" y="198"/>
                      <a:pt x="55" y="195"/>
                    </a:cubicBezTo>
                    <a:cubicBezTo>
                      <a:pt x="62" y="188"/>
                      <a:pt x="67" y="181"/>
                      <a:pt x="72" y="174"/>
                    </a:cubicBezTo>
                    <a:cubicBezTo>
                      <a:pt x="72" y="175"/>
                      <a:pt x="72" y="176"/>
                      <a:pt x="73" y="178"/>
                    </a:cubicBezTo>
                    <a:cubicBezTo>
                      <a:pt x="67" y="182"/>
                      <a:pt x="63" y="187"/>
                      <a:pt x="58" y="192"/>
                    </a:cubicBezTo>
                    <a:cubicBezTo>
                      <a:pt x="56" y="195"/>
                      <a:pt x="52" y="198"/>
                      <a:pt x="50" y="201"/>
                    </a:cubicBezTo>
                    <a:cubicBezTo>
                      <a:pt x="47" y="204"/>
                      <a:pt x="44" y="207"/>
                      <a:pt x="41" y="210"/>
                    </a:cubicBezTo>
                    <a:cubicBezTo>
                      <a:pt x="40" y="211"/>
                      <a:pt x="39" y="211"/>
                      <a:pt x="39" y="211"/>
                    </a:cubicBezTo>
                    <a:moveTo>
                      <a:pt x="38" y="212"/>
                    </a:moveTo>
                    <a:cubicBezTo>
                      <a:pt x="37" y="210"/>
                      <a:pt x="37" y="209"/>
                      <a:pt x="37" y="207"/>
                    </a:cubicBezTo>
                    <a:cubicBezTo>
                      <a:pt x="37" y="207"/>
                      <a:pt x="37" y="207"/>
                      <a:pt x="37" y="207"/>
                    </a:cubicBezTo>
                    <a:cubicBezTo>
                      <a:pt x="43" y="202"/>
                      <a:pt x="49" y="196"/>
                      <a:pt x="54" y="191"/>
                    </a:cubicBezTo>
                    <a:cubicBezTo>
                      <a:pt x="59" y="185"/>
                      <a:pt x="67" y="179"/>
                      <a:pt x="71" y="173"/>
                    </a:cubicBezTo>
                    <a:cubicBezTo>
                      <a:pt x="66" y="180"/>
                      <a:pt x="61" y="188"/>
                      <a:pt x="55" y="194"/>
                    </a:cubicBezTo>
                    <a:cubicBezTo>
                      <a:pt x="49" y="200"/>
                      <a:pt x="43" y="205"/>
                      <a:pt x="38" y="212"/>
                    </a:cubicBezTo>
                    <a:cubicBezTo>
                      <a:pt x="38" y="212"/>
                      <a:pt x="38" y="212"/>
                      <a:pt x="38" y="212"/>
                    </a:cubicBezTo>
                    <a:moveTo>
                      <a:pt x="38" y="205"/>
                    </a:moveTo>
                    <a:cubicBezTo>
                      <a:pt x="38" y="205"/>
                      <a:pt x="40" y="203"/>
                      <a:pt x="40" y="202"/>
                    </a:cubicBezTo>
                    <a:cubicBezTo>
                      <a:pt x="49" y="190"/>
                      <a:pt x="62" y="181"/>
                      <a:pt x="71" y="168"/>
                    </a:cubicBezTo>
                    <a:cubicBezTo>
                      <a:pt x="71" y="170"/>
                      <a:pt x="71" y="171"/>
                      <a:pt x="72" y="172"/>
                    </a:cubicBezTo>
                    <a:cubicBezTo>
                      <a:pt x="66" y="177"/>
                      <a:pt x="60" y="183"/>
                      <a:pt x="55" y="189"/>
                    </a:cubicBezTo>
                    <a:cubicBezTo>
                      <a:pt x="51" y="192"/>
                      <a:pt x="48" y="195"/>
                      <a:pt x="45" y="199"/>
                    </a:cubicBezTo>
                    <a:cubicBezTo>
                      <a:pt x="43" y="200"/>
                      <a:pt x="41" y="202"/>
                      <a:pt x="40" y="204"/>
                    </a:cubicBezTo>
                    <a:cubicBezTo>
                      <a:pt x="38" y="205"/>
                      <a:pt x="38" y="205"/>
                      <a:pt x="38" y="205"/>
                    </a:cubicBezTo>
                    <a:moveTo>
                      <a:pt x="37" y="206"/>
                    </a:moveTo>
                    <a:cubicBezTo>
                      <a:pt x="36" y="205"/>
                      <a:pt x="36" y="205"/>
                      <a:pt x="36" y="205"/>
                    </a:cubicBezTo>
                    <a:cubicBezTo>
                      <a:pt x="36" y="203"/>
                      <a:pt x="36" y="201"/>
                      <a:pt x="36" y="199"/>
                    </a:cubicBezTo>
                    <a:cubicBezTo>
                      <a:pt x="42" y="195"/>
                      <a:pt x="48" y="190"/>
                      <a:pt x="53" y="184"/>
                    </a:cubicBezTo>
                    <a:cubicBezTo>
                      <a:pt x="56" y="181"/>
                      <a:pt x="59" y="178"/>
                      <a:pt x="62" y="175"/>
                    </a:cubicBezTo>
                    <a:cubicBezTo>
                      <a:pt x="64" y="172"/>
                      <a:pt x="68" y="170"/>
                      <a:pt x="71" y="167"/>
                    </a:cubicBezTo>
                    <a:cubicBezTo>
                      <a:pt x="71" y="167"/>
                      <a:pt x="71" y="167"/>
                      <a:pt x="71" y="167"/>
                    </a:cubicBezTo>
                    <a:cubicBezTo>
                      <a:pt x="61" y="182"/>
                      <a:pt x="46" y="192"/>
                      <a:pt x="37" y="206"/>
                    </a:cubicBezTo>
                    <a:moveTo>
                      <a:pt x="40" y="195"/>
                    </a:moveTo>
                    <a:cubicBezTo>
                      <a:pt x="45" y="190"/>
                      <a:pt x="49" y="184"/>
                      <a:pt x="54" y="179"/>
                    </a:cubicBezTo>
                    <a:cubicBezTo>
                      <a:pt x="57" y="176"/>
                      <a:pt x="60" y="173"/>
                      <a:pt x="63" y="169"/>
                    </a:cubicBezTo>
                    <a:cubicBezTo>
                      <a:pt x="65" y="166"/>
                      <a:pt x="67" y="164"/>
                      <a:pt x="69" y="161"/>
                    </a:cubicBezTo>
                    <a:cubicBezTo>
                      <a:pt x="70" y="163"/>
                      <a:pt x="70" y="164"/>
                      <a:pt x="70" y="166"/>
                    </a:cubicBezTo>
                    <a:cubicBezTo>
                      <a:pt x="65" y="171"/>
                      <a:pt x="60" y="176"/>
                      <a:pt x="55" y="181"/>
                    </a:cubicBezTo>
                    <a:cubicBezTo>
                      <a:pt x="52" y="184"/>
                      <a:pt x="49" y="187"/>
                      <a:pt x="46" y="190"/>
                    </a:cubicBezTo>
                    <a:cubicBezTo>
                      <a:pt x="44" y="192"/>
                      <a:pt x="42" y="193"/>
                      <a:pt x="40" y="195"/>
                    </a:cubicBezTo>
                    <a:moveTo>
                      <a:pt x="36" y="198"/>
                    </a:moveTo>
                    <a:cubicBezTo>
                      <a:pt x="35" y="195"/>
                      <a:pt x="35" y="192"/>
                      <a:pt x="35" y="190"/>
                    </a:cubicBezTo>
                    <a:cubicBezTo>
                      <a:pt x="36" y="188"/>
                      <a:pt x="38" y="187"/>
                      <a:pt x="39" y="186"/>
                    </a:cubicBezTo>
                    <a:cubicBezTo>
                      <a:pt x="43" y="182"/>
                      <a:pt x="48" y="179"/>
                      <a:pt x="52" y="175"/>
                    </a:cubicBezTo>
                    <a:cubicBezTo>
                      <a:pt x="55" y="173"/>
                      <a:pt x="58" y="170"/>
                      <a:pt x="60" y="168"/>
                    </a:cubicBezTo>
                    <a:cubicBezTo>
                      <a:pt x="62" y="166"/>
                      <a:pt x="64" y="165"/>
                      <a:pt x="66" y="163"/>
                    </a:cubicBezTo>
                    <a:cubicBezTo>
                      <a:pt x="67" y="162"/>
                      <a:pt x="68" y="162"/>
                      <a:pt x="69" y="161"/>
                    </a:cubicBezTo>
                    <a:cubicBezTo>
                      <a:pt x="68" y="162"/>
                      <a:pt x="67" y="162"/>
                      <a:pt x="66" y="163"/>
                    </a:cubicBezTo>
                    <a:cubicBezTo>
                      <a:pt x="61" y="169"/>
                      <a:pt x="58" y="175"/>
                      <a:pt x="52" y="180"/>
                    </a:cubicBezTo>
                    <a:cubicBezTo>
                      <a:pt x="46" y="186"/>
                      <a:pt x="42" y="193"/>
                      <a:pt x="36" y="198"/>
                    </a:cubicBezTo>
                    <a:moveTo>
                      <a:pt x="37" y="174"/>
                    </a:moveTo>
                    <a:cubicBezTo>
                      <a:pt x="37" y="174"/>
                      <a:pt x="37" y="174"/>
                      <a:pt x="37" y="174"/>
                    </a:cubicBezTo>
                    <a:cubicBezTo>
                      <a:pt x="42" y="169"/>
                      <a:pt x="46" y="164"/>
                      <a:pt x="52" y="161"/>
                    </a:cubicBezTo>
                    <a:cubicBezTo>
                      <a:pt x="54" y="159"/>
                      <a:pt x="56" y="157"/>
                      <a:pt x="59" y="156"/>
                    </a:cubicBezTo>
                    <a:cubicBezTo>
                      <a:pt x="56" y="159"/>
                      <a:pt x="53" y="162"/>
                      <a:pt x="50" y="165"/>
                    </a:cubicBezTo>
                    <a:cubicBezTo>
                      <a:pt x="45" y="170"/>
                      <a:pt x="41" y="177"/>
                      <a:pt x="35" y="181"/>
                    </a:cubicBezTo>
                    <a:cubicBezTo>
                      <a:pt x="35" y="181"/>
                      <a:pt x="35" y="181"/>
                      <a:pt x="35" y="181"/>
                    </a:cubicBezTo>
                    <a:cubicBezTo>
                      <a:pt x="35" y="179"/>
                      <a:pt x="34" y="177"/>
                      <a:pt x="34" y="176"/>
                    </a:cubicBezTo>
                    <a:cubicBezTo>
                      <a:pt x="35" y="176"/>
                      <a:pt x="35" y="176"/>
                      <a:pt x="35" y="176"/>
                    </a:cubicBezTo>
                    <a:cubicBezTo>
                      <a:pt x="35" y="175"/>
                      <a:pt x="36" y="175"/>
                      <a:pt x="36" y="174"/>
                    </a:cubicBezTo>
                    <a:cubicBezTo>
                      <a:pt x="36" y="174"/>
                      <a:pt x="36" y="174"/>
                      <a:pt x="37" y="174"/>
                    </a:cubicBezTo>
                    <a:moveTo>
                      <a:pt x="35" y="182"/>
                    </a:moveTo>
                    <a:cubicBezTo>
                      <a:pt x="35" y="182"/>
                      <a:pt x="35" y="182"/>
                      <a:pt x="35" y="182"/>
                    </a:cubicBezTo>
                    <a:cubicBezTo>
                      <a:pt x="41" y="178"/>
                      <a:pt x="46" y="172"/>
                      <a:pt x="51" y="167"/>
                    </a:cubicBezTo>
                    <a:cubicBezTo>
                      <a:pt x="54" y="166"/>
                      <a:pt x="56" y="163"/>
                      <a:pt x="58" y="161"/>
                    </a:cubicBezTo>
                    <a:cubicBezTo>
                      <a:pt x="60" y="159"/>
                      <a:pt x="65" y="156"/>
                      <a:pt x="66" y="155"/>
                    </a:cubicBezTo>
                    <a:cubicBezTo>
                      <a:pt x="62" y="161"/>
                      <a:pt x="57" y="167"/>
                      <a:pt x="51" y="172"/>
                    </a:cubicBezTo>
                    <a:cubicBezTo>
                      <a:pt x="48" y="175"/>
                      <a:pt x="46" y="178"/>
                      <a:pt x="43" y="181"/>
                    </a:cubicBezTo>
                    <a:cubicBezTo>
                      <a:pt x="41" y="182"/>
                      <a:pt x="40" y="184"/>
                      <a:pt x="39" y="185"/>
                    </a:cubicBezTo>
                    <a:cubicBezTo>
                      <a:pt x="38" y="186"/>
                      <a:pt x="37" y="186"/>
                      <a:pt x="36" y="187"/>
                    </a:cubicBezTo>
                    <a:cubicBezTo>
                      <a:pt x="36" y="188"/>
                      <a:pt x="36" y="188"/>
                      <a:pt x="36" y="188"/>
                    </a:cubicBezTo>
                    <a:cubicBezTo>
                      <a:pt x="35" y="188"/>
                      <a:pt x="35" y="188"/>
                      <a:pt x="35" y="188"/>
                    </a:cubicBezTo>
                    <a:cubicBezTo>
                      <a:pt x="35" y="186"/>
                      <a:pt x="35" y="185"/>
                      <a:pt x="35" y="183"/>
                    </a:cubicBezTo>
                    <a:cubicBezTo>
                      <a:pt x="35" y="182"/>
                      <a:pt x="35" y="182"/>
                      <a:pt x="35" y="181"/>
                    </a:cubicBezTo>
                    <a:cubicBezTo>
                      <a:pt x="35" y="182"/>
                      <a:pt x="35" y="182"/>
                      <a:pt x="35" y="182"/>
                    </a:cubicBezTo>
                    <a:moveTo>
                      <a:pt x="44" y="181"/>
                    </a:moveTo>
                    <a:cubicBezTo>
                      <a:pt x="52" y="173"/>
                      <a:pt x="61" y="164"/>
                      <a:pt x="68" y="154"/>
                    </a:cubicBezTo>
                    <a:cubicBezTo>
                      <a:pt x="68" y="156"/>
                      <a:pt x="69" y="158"/>
                      <a:pt x="69" y="160"/>
                    </a:cubicBezTo>
                    <a:cubicBezTo>
                      <a:pt x="63" y="164"/>
                      <a:pt x="58" y="169"/>
                      <a:pt x="53" y="174"/>
                    </a:cubicBezTo>
                    <a:cubicBezTo>
                      <a:pt x="50" y="176"/>
                      <a:pt x="47" y="178"/>
                      <a:pt x="44" y="181"/>
                    </a:cubicBezTo>
                    <a:moveTo>
                      <a:pt x="46" y="171"/>
                    </a:moveTo>
                    <a:cubicBezTo>
                      <a:pt x="48" y="169"/>
                      <a:pt x="50" y="166"/>
                      <a:pt x="52" y="164"/>
                    </a:cubicBezTo>
                    <a:cubicBezTo>
                      <a:pt x="57" y="160"/>
                      <a:pt x="61" y="153"/>
                      <a:pt x="66" y="148"/>
                    </a:cubicBezTo>
                    <a:cubicBezTo>
                      <a:pt x="67" y="150"/>
                      <a:pt x="67" y="152"/>
                      <a:pt x="67" y="153"/>
                    </a:cubicBezTo>
                    <a:cubicBezTo>
                      <a:pt x="61" y="157"/>
                      <a:pt x="56" y="163"/>
                      <a:pt x="50" y="168"/>
                    </a:cubicBezTo>
                    <a:cubicBezTo>
                      <a:pt x="48" y="169"/>
                      <a:pt x="47" y="170"/>
                      <a:pt x="46" y="171"/>
                    </a:cubicBezTo>
                    <a:moveTo>
                      <a:pt x="34" y="170"/>
                    </a:moveTo>
                    <a:cubicBezTo>
                      <a:pt x="39" y="165"/>
                      <a:pt x="44" y="161"/>
                      <a:pt x="49" y="157"/>
                    </a:cubicBezTo>
                    <a:cubicBezTo>
                      <a:pt x="51" y="155"/>
                      <a:pt x="54" y="152"/>
                      <a:pt x="57" y="150"/>
                    </a:cubicBezTo>
                    <a:cubicBezTo>
                      <a:pt x="58" y="149"/>
                      <a:pt x="59" y="148"/>
                      <a:pt x="60" y="147"/>
                    </a:cubicBezTo>
                    <a:cubicBezTo>
                      <a:pt x="56" y="151"/>
                      <a:pt x="52" y="155"/>
                      <a:pt x="48" y="159"/>
                    </a:cubicBezTo>
                    <a:cubicBezTo>
                      <a:pt x="43" y="164"/>
                      <a:pt x="39" y="170"/>
                      <a:pt x="34" y="175"/>
                    </a:cubicBezTo>
                    <a:cubicBezTo>
                      <a:pt x="34" y="175"/>
                      <a:pt x="34" y="175"/>
                      <a:pt x="34" y="175"/>
                    </a:cubicBezTo>
                    <a:cubicBezTo>
                      <a:pt x="34" y="173"/>
                      <a:pt x="34" y="171"/>
                      <a:pt x="34" y="169"/>
                    </a:cubicBezTo>
                    <a:cubicBezTo>
                      <a:pt x="34" y="170"/>
                      <a:pt x="34" y="170"/>
                      <a:pt x="34" y="170"/>
                    </a:cubicBezTo>
                    <a:moveTo>
                      <a:pt x="32" y="141"/>
                    </a:moveTo>
                    <a:cubicBezTo>
                      <a:pt x="34" y="140"/>
                      <a:pt x="33" y="140"/>
                      <a:pt x="35" y="139"/>
                    </a:cubicBezTo>
                    <a:cubicBezTo>
                      <a:pt x="34" y="140"/>
                      <a:pt x="33" y="143"/>
                      <a:pt x="32" y="143"/>
                    </a:cubicBezTo>
                    <a:cubicBezTo>
                      <a:pt x="32" y="144"/>
                      <a:pt x="32" y="144"/>
                      <a:pt x="33" y="144"/>
                    </a:cubicBezTo>
                    <a:cubicBezTo>
                      <a:pt x="33" y="144"/>
                      <a:pt x="33" y="144"/>
                      <a:pt x="33" y="144"/>
                    </a:cubicBezTo>
                    <a:cubicBezTo>
                      <a:pt x="35" y="143"/>
                      <a:pt x="38" y="141"/>
                      <a:pt x="39" y="140"/>
                    </a:cubicBezTo>
                    <a:cubicBezTo>
                      <a:pt x="37" y="143"/>
                      <a:pt x="34" y="145"/>
                      <a:pt x="32" y="148"/>
                    </a:cubicBezTo>
                    <a:cubicBezTo>
                      <a:pt x="32" y="145"/>
                      <a:pt x="32" y="143"/>
                      <a:pt x="31" y="141"/>
                    </a:cubicBezTo>
                    <a:cubicBezTo>
                      <a:pt x="32" y="141"/>
                      <a:pt x="32" y="141"/>
                      <a:pt x="32" y="141"/>
                    </a:cubicBezTo>
                    <a:moveTo>
                      <a:pt x="33" y="153"/>
                    </a:moveTo>
                    <a:cubicBezTo>
                      <a:pt x="33" y="152"/>
                      <a:pt x="32" y="150"/>
                      <a:pt x="32" y="148"/>
                    </a:cubicBezTo>
                    <a:cubicBezTo>
                      <a:pt x="33" y="148"/>
                      <a:pt x="33" y="148"/>
                      <a:pt x="33" y="148"/>
                    </a:cubicBezTo>
                    <a:cubicBezTo>
                      <a:pt x="35" y="147"/>
                      <a:pt x="38" y="145"/>
                      <a:pt x="40" y="143"/>
                    </a:cubicBezTo>
                    <a:cubicBezTo>
                      <a:pt x="41" y="142"/>
                      <a:pt x="43" y="141"/>
                      <a:pt x="44" y="139"/>
                    </a:cubicBezTo>
                    <a:cubicBezTo>
                      <a:pt x="45" y="139"/>
                      <a:pt x="45" y="138"/>
                      <a:pt x="45" y="138"/>
                    </a:cubicBezTo>
                    <a:cubicBezTo>
                      <a:pt x="46" y="138"/>
                      <a:pt x="45" y="139"/>
                      <a:pt x="45" y="140"/>
                    </a:cubicBezTo>
                    <a:cubicBezTo>
                      <a:pt x="43" y="143"/>
                      <a:pt x="40" y="146"/>
                      <a:pt x="37" y="149"/>
                    </a:cubicBezTo>
                    <a:cubicBezTo>
                      <a:pt x="36" y="150"/>
                      <a:pt x="36" y="150"/>
                      <a:pt x="36" y="150"/>
                    </a:cubicBezTo>
                    <a:cubicBezTo>
                      <a:pt x="36" y="150"/>
                      <a:pt x="36" y="150"/>
                      <a:pt x="36" y="150"/>
                    </a:cubicBezTo>
                    <a:cubicBezTo>
                      <a:pt x="34" y="151"/>
                      <a:pt x="33" y="152"/>
                      <a:pt x="33" y="152"/>
                    </a:cubicBezTo>
                    <a:cubicBezTo>
                      <a:pt x="33" y="153"/>
                      <a:pt x="33" y="153"/>
                      <a:pt x="33" y="153"/>
                    </a:cubicBezTo>
                    <a:moveTo>
                      <a:pt x="34" y="164"/>
                    </a:moveTo>
                    <a:cubicBezTo>
                      <a:pt x="44" y="157"/>
                      <a:pt x="53" y="147"/>
                      <a:pt x="62" y="138"/>
                    </a:cubicBezTo>
                    <a:cubicBezTo>
                      <a:pt x="60" y="140"/>
                      <a:pt x="58" y="143"/>
                      <a:pt x="56" y="145"/>
                    </a:cubicBezTo>
                    <a:cubicBezTo>
                      <a:pt x="54" y="147"/>
                      <a:pt x="51" y="150"/>
                      <a:pt x="49" y="152"/>
                    </a:cubicBezTo>
                    <a:cubicBezTo>
                      <a:pt x="43" y="158"/>
                      <a:pt x="39" y="164"/>
                      <a:pt x="34" y="169"/>
                    </a:cubicBezTo>
                    <a:cubicBezTo>
                      <a:pt x="34" y="169"/>
                      <a:pt x="34" y="169"/>
                      <a:pt x="34" y="169"/>
                    </a:cubicBezTo>
                    <a:cubicBezTo>
                      <a:pt x="34" y="167"/>
                      <a:pt x="34" y="166"/>
                      <a:pt x="33" y="164"/>
                    </a:cubicBezTo>
                    <a:cubicBezTo>
                      <a:pt x="34" y="164"/>
                      <a:pt x="34" y="164"/>
                      <a:pt x="34" y="164"/>
                    </a:cubicBezTo>
                    <a:moveTo>
                      <a:pt x="50" y="140"/>
                    </a:moveTo>
                    <a:cubicBezTo>
                      <a:pt x="50" y="140"/>
                      <a:pt x="50" y="140"/>
                      <a:pt x="51" y="139"/>
                    </a:cubicBezTo>
                    <a:cubicBezTo>
                      <a:pt x="52" y="138"/>
                      <a:pt x="52" y="137"/>
                      <a:pt x="52" y="137"/>
                    </a:cubicBezTo>
                    <a:cubicBezTo>
                      <a:pt x="52" y="137"/>
                      <a:pt x="52" y="138"/>
                      <a:pt x="52" y="138"/>
                    </a:cubicBezTo>
                    <a:cubicBezTo>
                      <a:pt x="51" y="140"/>
                      <a:pt x="49" y="141"/>
                      <a:pt x="47" y="142"/>
                    </a:cubicBezTo>
                    <a:cubicBezTo>
                      <a:pt x="42" y="147"/>
                      <a:pt x="38" y="153"/>
                      <a:pt x="33" y="158"/>
                    </a:cubicBezTo>
                    <a:cubicBezTo>
                      <a:pt x="33" y="159"/>
                      <a:pt x="33" y="159"/>
                      <a:pt x="34" y="159"/>
                    </a:cubicBezTo>
                    <a:cubicBezTo>
                      <a:pt x="34" y="159"/>
                      <a:pt x="34" y="159"/>
                      <a:pt x="34" y="159"/>
                    </a:cubicBezTo>
                    <a:cubicBezTo>
                      <a:pt x="39" y="156"/>
                      <a:pt x="42" y="151"/>
                      <a:pt x="47" y="147"/>
                    </a:cubicBezTo>
                    <a:cubicBezTo>
                      <a:pt x="50" y="144"/>
                      <a:pt x="52" y="142"/>
                      <a:pt x="55" y="139"/>
                    </a:cubicBezTo>
                    <a:cubicBezTo>
                      <a:pt x="55" y="140"/>
                      <a:pt x="55" y="140"/>
                      <a:pt x="55" y="140"/>
                    </a:cubicBezTo>
                    <a:cubicBezTo>
                      <a:pt x="52" y="143"/>
                      <a:pt x="50" y="145"/>
                      <a:pt x="47" y="148"/>
                    </a:cubicBezTo>
                    <a:cubicBezTo>
                      <a:pt x="42" y="153"/>
                      <a:pt x="38" y="158"/>
                      <a:pt x="34" y="163"/>
                    </a:cubicBezTo>
                    <a:cubicBezTo>
                      <a:pt x="33" y="164"/>
                      <a:pt x="33" y="164"/>
                      <a:pt x="33" y="164"/>
                    </a:cubicBezTo>
                    <a:cubicBezTo>
                      <a:pt x="33" y="160"/>
                      <a:pt x="33" y="157"/>
                      <a:pt x="33" y="154"/>
                    </a:cubicBezTo>
                    <a:cubicBezTo>
                      <a:pt x="33" y="154"/>
                      <a:pt x="33" y="154"/>
                      <a:pt x="33" y="154"/>
                    </a:cubicBezTo>
                    <a:cubicBezTo>
                      <a:pt x="34" y="153"/>
                      <a:pt x="36" y="151"/>
                      <a:pt x="37" y="150"/>
                    </a:cubicBezTo>
                    <a:cubicBezTo>
                      <a:pt x="38" y="149"/>
                      <a:pt x="39" y="148"/>
                      <a:pt x="40" y="148"/>
                    </a:cubicBezTo>
                    <a:cubicBezTo>
                      <a:pt x="43" y="145"/>
                      <a:pt x="46" y="143"/>
                      <a:pt x="50" y="140"/>
                    </a:cubicBezTo>
                    <a:cubicBezTo>
                      <a:pt x="50" y="140"/>
                      <a:pt x="50" y="140"/>
                      <a:pt x="50" y="140"/>
                    </a:cubicBezTo>
                    <a:moveTo>
                      <a:pt x="39" y="165"/>
                    </a:moveTo>
                    <a:cubicBezTo>
                      <a:pt x="43" y="160"/>
                      <a:pt x="47" y="155"/>
                      <a:pt x="52" y="150"/>
                    </a:cubicBezTo>
                    <a:cubicBezTo>
                      <a:pt x="56" y="146"/>
                      <a:pt x="60" y="142"/>
                      <a:pt x="63" y="137"/>
                    </a:cubicBezTo>
                    <a:cubicBezTo>
                      <a:pt x="64" y="140"/>
                      <a:pt x="65" y="144"/>
                      <a:pt x="66" y="147"/>
                    </a:cubicBezTo>
                    <a:cubicBezTo>
                      <a:pt x="61" y="151"/>
                      <a:pt x="58" y="156"/>
                      <a:pt x="53" y="159"/>
                    </a:cubicBezTo>
                    <a:cubicBezTo>
                      <a:pt x="48" y="162"/>
                      <a:pt x="44" y="166"/>
                      <a:pt x="40" y="170"/>
                    </a:cubicBezTo>
                    <a:cubicBezTo>
                      <a:pt x="41" y="169"/>
                      <a:pt x="41" y="169"/>
                      <a:pt x="41" y="169"/>
                    </a:cubicBezTo>
                    <a:cubicBezTo>
                      <a:pt x="44" y="166"/>
                      <a:pt x="46" y="163"/>
                      <a:pt x="49" y="160"/>
                    </a:cubicBezTo>
                    <a:cubicBezTo>
                      <a:pt x="54" y="154"/>
                      <a:pt x="59" y="149"/>
                      <a:pt x="64" y="143"/>
                    </a:cubicBezTo>
                    <a:cubicBezTo>
                      <a:pt x="64" y="143"/>
                      <a:pt x="64" y="142"/>
                      <a:pt x="64" y="142"/>
                    </a:cubicBezTo>
                    <a:cubicBezTo>
                      <a:pt x="64" y="142"/>
                      <a:pt x="64" y="142"/>
                      <a:pt x="63" y="142"/>
                    </a:cubicBezTo>
                    <a:cubicBezTo>
                      <a:pt x="58" y="147"/>
                      <a:pt x="53" y="152"/>
                      <a:pt x="48" y="157"/>
                    </a:cubicBezTo>
                    <a:cubicBezTo>
                      <a:pt x="45" y="159"/>
                      <a:pt x="42" y="162"/>
                      <a:pt x="39" y="165"/>
                    </a:cubicBezTo>
                    <a:moveTo>
                      <a:pt x="31" y="140"/>
                    </a:moveTo>
                    <a:cubicBezTo>
                      <a:pt x="31" y="139"/>
                      <a:pt x="31" y="137"/>
                      <a:pt x="31" y="136"/>
                    </a:cubicBezTo>
                    <a:cubicBezTo>
                      <a:pt x="34" y="137"/>
                      <a:pt x="38" y="138"/>
                      <a:pt x="42" y="138"/>
                    </a:cubicBezTo>
                    <a:cubicBezTo>
                      <a:pt x="43" y="138"/>
                      <a:pt x="44" y="137"/>
                      <a:pt x="46" y="137"/>
                    </a:cubicBezTo>
                    <a:cubicBezTo>
                      <a:pt x="42" y="140"/>
                      <a:pt x="40" y="142"/>
                      <a:pt x="37" y="145"/>
                    </a:cubicBezTo>
                    <a:cubicBezTo>
                      <a:pt x="36" y="145"/>
                      <a:pt x="34" y="147"/>
                      <a:pt x="34" y="147"/>
                    </a:cubicBezTo>
                    <a:cubicBezTo>
                      <a:pt x="34" y="147"/>
                      <a:pt x="34" y="147"/>
                      <a:pt x="35" y="145"/>
                    </a:cubicBezTo>
                    <a:cubicBezTo>
                      <a:pt x="37" y="143"/>
                      <a:pt x="39" y="141"/>
                      <a:pt x="41" y="139"/>
                    </a:cubicBezTo>
                    <a:cubicBezTo>
                      <a:pt x="41" y="139"/>
                      <a:pt x="41" y="139"/>
                      <a:pt x="41" y="139"/>
                    </a:cubicBezTo>
                    <a:cubicBezTo>
                      <a:pt x="41" y="139"/>
                      <a:pt x="40" y="139"/>
                      <a:pt x="40" y="139"/>
                    </a:cubicBezTo>
                    <a:cubicBezTo>
                      <a:pt x="38" y="140"/>
                      <a:pt x="36" y="141"/>
                      <a:pt x="34" y="142"/>
                    </a:cubicBezTo>
                    <a:cubicBezTo>
                      <a:pt x="35" y="142"/>
                      <a:pt x="36" y="140"/>
                      <a:pt x="36" y="138"/>
                    </a:cubicBezTo>
                    <a:cubicBezTo>
                      <a:pt x="37" y="138"/>
                      <a:pt x="36" y="138"/>
                      <a:pt x="36" y="138"/>
                    </a:cubicBezTo>
                    <a:cubicBezTo>
                      <a:pt x="36" y="138"/>
                      <a:pt x="36" y="138"/>
                      <a:pt x="36" y="138"/>
                    </a:cubicBezTo>
                    <a:cubicBezTo>
                      <a:pt x="35" y="139"/>
                      <a:pt x="33" y="140"/>
                      <a:pt x="33" y="140"/>
                    </a:cubicBezTo>
                    <a:cubicBezTo>
                      <a:pt x="33" y="140"/>
                      <a:pt x="32" y="139"/>
                      <a:pt x="33" y="138"/>
                    </a:cubicBezTo>
                    <a:cubicBezTo>
                      <a:pt x="33" y="137"/>
                      <a:pt x="33" y="137"/>
                      <a:pt x="33" y="137"/>
                    </a:cubicBezTo>
                    <a:cubicBezTo>
                      <a:pt x="33" y="137"/>
                      <a:pt x="32" y="137"/>
                      <a:pt x="32" y="137"/>
                    </a:cubicBezTo>
                    <a:cubicBezTo>
                      <a:pt x="32" y="138"/>
                      <a:pt x="32" y="139"/>
                      <a:pt x="31" y="140"/>
                    </a:cubicBezTo>
                    <a:moveTo>
                      <a:pt x="41" y="146"/>
                    </a:moveTo>
                    <a:cubicBezTo>
                      <a:pt x="43" y="143"/>
                      <a:pt x="45" y="140"/>
                      <a:pt x="47" y="137"/>
                    </a:cubicBezTo>
                    <a:cubicBezTo>
                      <a:pt x="47" y="137"/>
                      <a:pt x="47" y="137"/>
                      <a:pt x="47" y="137"/>
                    </a:cubicBezTo>
                    <a:cubicBezTo>
                      <a:pt x="52" y="136"/>
                      <a:pt x="57" y="134"/>
                      <a:pt x="61" y="131"/>
                    </a:cubicBezTo>
                    <a:cubicBezTo>
                      <a:pt x="62" y="133"/>
                      <a:pt x="62" y="135"/>
                      <a:pt x="63" y="136"/>
                    </a:cubicBezTo>
                    <a:cubicBezTo>
                      <a:pt x="63" y="136"/>
                      <a:pt x="63" y="136"/>
                      <a:pt x="63" y="136"/>
                    </a:cubicBezTo>
                    <a:cubicBezTo>
                      <a:pt x="58" y="140"/>
                      <a:pt x="54" y="145"/>
                      <a:pt x="49" y="149"/>
                    </a:cubicBezTo>
                    <a:cubicBezTo>
                      <a:pt x="45" y="154"/>
                      <a:pt x="39" y="159"/>
                      <a:pt x="35" y="163"/>
                    </a:cubicBezTo>
                    <a:cubicBezTo>
                      <a:pt x="40" y="158"/>
                      <a:pt x="43" y="153"/>
                      <a:pt x="47" y="148"/>
                    </a:cubicBezTo>
                    <a:cubicBezTo>
                      <a:pt x="52" y="143"/>
                      <a:pt x="57" y="139"/>
                      <a:pt x="61" y="133"/>
                    </a:cubicBezTo>
                    <a:cubicBezTo>
                      <a:pt x="61" y="133"/>
                      <a:pt x="61" y="132"/>
                      <a:pt x="61" y="132"/>
                    </a:cubicBezTo>
                    <a:cubicBezTo>
                      <a:pt x="61" y="132"/>
                      <a:pt x="61" y="132"/>
                      <a:pt x="61" y="132"/>
                    </a:cubicBezTo>
                    <a:cubicBezTo>
                      <a:pt x="60" y="133"/>
                      <a:pt x="60" y="133"/>
                      <a:pt x="59" y="134"/>
                    </a:cubicBezTo>
                    <a:cubicBezTo>
                      <a:pt x="59" y="134"/>
                      <a:pt x="59" y="134"/>
                      <a:pt x="59" y="134"/>
                    </a:cubicBezTo>
                    <a:cubicBezTo>
                      <a:pt x="55" y="138"/>
                      <a:pt x="52" y="142"/>
                      <a:pt x="48" y="145"/>
                    </a:cubicBezTo>
                    <a:cubicBezTo>
                      <a:pt x="44" y="149"/>
                      <a:pt x="40" y="153"/>
                      <a:pt x="36" y="157"/>
                    </a:cubicBezTo>
                    <a:cubicBezTo>
                      <a:pt x="35" y="157"/>
                      <a:pt x="35" y="157"/>
                      <a:pt x="35" y="157"/>
                    </a:cubicBezTo>
                    <a:cubicBezTo>
                      <a:pt x="35" y="157"/>
                      <a:pt x="37" y="155"/>
                      <a:pt x="38" y="154"/>
                    </a:cubicBezTo>
                    <a:cubicBezTo>
                      <a:pt x="40" y="151"/>
                      <a:pt x="42" y="149"/>
                      <a:pt x="44" y="146"/>
                    </a:cubicBezTo>
                    <a:cubicBezTo>
                      <a:pt x="47" y="142"/>
                      <a:pt x="52" y="141"/>
                      <a:pt x="54" y="136"/>
                    </a:cubicBezTo>
                    <a:cubicBezTo>
                      <a:pt x="54" y="136"/>
                      <a:pt x="54" y="136"/>
                      <a:pt x="54" y="136"/>
                    </a:cubicBezTo>
                    <a:cubicBezTo>
                      <a:pt x="50" y="139"/>
                      <a:pt x="45" y="142"/>
                      <a:pt x="41" y="146"/>
                    </a:cubicBezTo>
                    <a:moveTo>
                      <a:pt x="39" y="130"/>
                    </a:moveTo>
                    <a:cubicBezTo>
                      <a:pt x="46" y="130"/>
                      <a:pt x="53" y="127"/>
                      <a:pt x="59" y="124"/>
                    </a:cubicBezTo>
                    <a:cubicBezTo>
                      <a:pt x="60" y="125"/>
                      <a:pt x="60" y="126"/>
                      <a:pt x="60" y="128"/>
                    </a:cubicBezTo>
                    <a:cubicBezTo>
                      <a:pt x="55" y="132"/>
                      <a:pt x="48" y="134"/>
                      <a:pt x="41" y="134"/>
                    </a:cubicBezTo>
                    <a:cubicBezTo>
                      <a:pt x="38" y="134"/>
                      <a:pt x="34" y="134"/>
                      <a:pt x="31" y="132"/>
                    </a:cubicBezTo>
                    <a:cubicBezTo>
                      <a:pt x="31" y="131"/>
                      <a:pt x="30" y="130"/>
                      <a:pt x="30" y="128"/>
                    </a:cubicBezTo>
                    <a:cubicBezTo>
                      <a:pt x="33" y="130"/>
                      <a:pt x="36" y="130"/>
                      <a:pt x="39" y="130"/>
                    </a:cubicBezTo>
                    <a:moveTo>
                      <a:pt x="43" y="127"/>
                    </a:moveTo>
                    <a:cubicBezTo>
                      <a:pt x="49" y="124"/>
                      <a:pt x="53" y="120"/>
                      <a:pt x="57" y="117"/>
                    </a:cubicBezTo>
                    <a:cubicBezTo>
                      <a:pt x="57" y="117"/>
                      <a:pt x="57" y="118"/>
                      <a:pt x="58" y="118"/>
                    </a:cubicBezTo>
                    <a:cubicBezTo>
                      <a:pt x="58" y="119"/>
                      <a:pt x="58" y="120"/>
                      <a:pt x="58" y="120"/>
                    </a:cubicBezTo>
                    <a:cubicBezTo>
                      <a:pt x="54" y="123"/>
                      <a:pt x="49" y="126"/>
                      <a:pt x="43" y="127"/>
                    </a:cubicBezTo>
                    <a:moveTo>
                      <a:pt x="43" y="126"/>
                    </a:moveTo>
                    <a:cubicBezTo>
                      <a:pt x="42" y="126"/>
                      <a:pt x="43" y="126"/>
                      <a:pt x="45" y="124"/>
                    </a:cubicBezTo>
                    <a:cubicBezTo>
                      <a:pt x="47" y="122"/>
                      <a:pt x="49" y="122"/>
                      <a:pt x="51" y="120"/>
                    </a:cubicBezTo>
                    <a:cubicBezTo>
                      <a:pt x="53" y="118"/>
                      <a:pt x="54" y="115"/>
                      <a:pt x="56" y="113"/>
                    </a:cubicBezTo>
                    <a:cubicBezTo>
                      <a:pt x="56" y="114"/>
                      <a:pt x="57" y="115"/>
                      <a:pt x="57" y="116"/>
                    </a:cubicBezTo>
                    <a:cubicBezTo>
                      <a:pt x="57" y="116"/>
                      <a:pt x="57" y="116"/>
                      <a:pt x="57" y="116"/>
                    </a:cubicBezTo>
                    <a:cubicBezTo>
                      <a:pt x="54" y="118"/>
                      <a:pt x="51" y="121"/>
                      <a:pt x="48" y="123"/>
                    </a:cubicBezTo>
                    <a:cubicBezTo>
                      <a:pt x="47" y="124"/>
                      <a:pt x="43" y="126"/>
                      <a:pt x="43" y="126"/>
                    </a:cubicBezTo>
                    <a:moveTo>
                      <a:pt x="39" y="127"/>
                    </a:moveTo>
                    <a:cubicBezTo>
                      <a:pt x="38" y="127"/>
                      <a:pt x="37" y="127"/>
                      <a:pt x="36" y="127"/>
                    </a:cubicBezTo>
                    <a:cubicBezTo>
                      <a:pt x="42" y="123"/>
                      <a:pt x="48" y="119"/>
                      <a:pt x="54" y="114"/>
                    </a:cubicBezTo>
                    <a:cubicBezTo>
                      <a:pt x="55" y="113"/>
                      <a:pt x="55" y="113"/>
                      <a:pt x="55" y="113"/>
                    </a:cubicBezTo>
                    <a:cubicBezTo>
                      <a:pt x="55" y="113"/>
                      <a:pt x="55" y="113"/>
                      <a:pt x="54" y="114"/>
                    </a:cubicBezTo>
                    <a:cubicBezTo>
                      <a:pt x="53" y="116"/>
                      <a:pt x="51" y="118"/>
                      <a:pt x="49" y="120"/>
                    </a:cubicBezTo>
                    <a:cubicBezTo>
                      <a:pt x="46" y="123"/>
                      <a:pt x="43" y="124"/>
                      <a:pt x="41" y="127"/>
                    </a:cubicBezTo>
                    <a:cubicBezTo>
                      <a:pt x="40" y="127"/>
                      <a:pt x="40" y="127"/>
                      <a:pt x="39" y="127"/>
                    </a:cubicBezTo>
                    <a:moveTo>
                      <a:pt x="36" y="125"/>
                    </a:moveTo>
                    <a:cubicBezTo>
                      <a:pt x="42" y="122"/>
                      <a:pt x="49" y="116"/>
                      <a:pt x="55" y="110"/>
                    </a:cubicBezTo>
                    <a:cubicBezTo>
                      <a:pt x="55" y="111"/>
                      <a:pt x="55" y="111"/>
                      <a:pt x="56" y="112"/>
                    </a:cubicBezTo>
                    <a:cubicBezTo>
                      <a:pt x="52" y="114"/>
                      <a:pt x="50" y="117"/>
                      <a:pt x="47" y="119"/>
                    </a:cubicBezTo>
                    <a:cubicBezTo>
                      <a:pt x="44" y="121"/>
                      <a:pt x="40" y="123"/>
                      <a:pt x="36" y="125"/>
                    </a:cubicBezTo>
                    <a:moveTo>
                      <a:pt x="34" y="122"/>
                    </a:moveTo>
                    <a:cubicBezTo>
                      <a:pt x="37" y="120"/>
                      <a:pt x="41" y="115"/>
                      <a:pt x="45" y="112"/>
                    </a:cubicBezTo>
                    <a:cubicBezTo>
                      <a:pt x="48" y="110"/>
                      <a:pt x="51" y="107"/>
                      <a:pt x="53" y="105"/>
                    </a:cubicBezTo>
                    <a:cubicBezTo>
                      <a:pt x="54" y="106"/>
                      <a:pt x="54" y="107"/>
                      <a:pt x="54" y="108"/>
                    </a:cubicBezTo>
                    <a:cubicBezTo>
                      <a:pt x="47" y="112"/>
                      <a:pt x="41" y="118"/>
                      <a:pt x="34" y="122"/>
                    </a:cubicBezTo>
                    <a:moveTo>
                      <a:pt x="34" y="126"/>
                    </a:moveTo>
                    <a:cubicBezTo>
                      <a:pt x="33" y="126"/>
                      <a:pt x="31" y="125"/>
                      <a:pt x="30" y="124"/>
                    </a:cubicBezTo>
                    <a:cubicBezTo>
                      <a:pt x="30" y="123"/>
                      <a:pt x="29" y="121"/>
                      <a:pt x="29" y="119"/>
                    </a:cubicBezTo>
                    <a:cubicBezTo>
                      <a:pt x="37" y="115"/>
                      <a:pt x="43" y="109"/>
                      <a:pt x="51" y="105"/>
                    </a:cubicBezTo>
                    <a:cubicBezTo>
                      <a:pt x="52" y="105"/>
                      <a:pt x="52" y="105"/>
                      <a:pt x="52" y="105"/>
                    </a:cubicBezTo>
                    <a:cubicBezTo>
                      <a:pt x="53" y="105"/>
                      <a:pt x="52" y="106"/>
                      <a:pt x="51" y="106"/>
                    </a:cubicBezTo>
                    <a:cubicBezTo>
                      <a:pt x="50" y="107"/>
                      <a:pt x="48" y="108"/>
                      <a:pt x="48" y="108"/>
                    </a:cubicBezTo>
                    <a:cubicBezTo>
                      <a:pt x="48" y="108"/>
                      <a:pt x="48" y="108"/>
                      <a:pt x="48" y="108"/>
                    </a:cubicBezTo>
                    <a:cubicBezTo>
                      <a:pt x="46" y="110"/>
                      <a:pt x="45" y="111"/>
                      <a:pt x="43" y="113"/>
                    </a:cubicBezTo>
                    <a:cubicBezTo>
                      <a:pt x="39" y="116"/>
                      <a:pt x="35" y="119"/>
                      <a:pt x="32" y="123"/>
                    </a:cubicBezTo>
                    <a:cubicBezTo>
                      <a:pt x="32" y="123"/>
                      <a:pt x="32" y="124"/>
                      <a:pt x="32" y="124"/>
                    </a:cubicBezTo>
                    <a:cubicBezTo>
                      <a:pt x="32" y="124"/>
                      <a:pt x="32" y="124"/>
                      <a:pt x="33" y="124"/>
                    </a:cubicBezTo>
                    <a:cubicBezTo>
                      <a:pt x="40" y="119"/>
                      <a:pt x="46" y="113"/>
                      <a:pt x="54" y="109"/>
                    </a:cubicBezTo>
                    <a:cubicBezTo>
                      <a:pt x="51" y="111"/>
                      <a:pt x="48" y="115"/>
                      <a:pt x="45" y="117"/>
                    </a:cubicBezTo>
                    <a:cubicBezTo>
                      <a:pt x="41" y="120"/>
                      <a:pt x="38" y="123"/>
                      <a:pt x="34" y="126"/>
                    </a:cubicBezTo>
                    <a:cubicBezTo>
                      <a:pt x="34" y="126"/>
                      <a:pt x="34" y="126"/>
                      <a:pt x="34" y="126"/>
                    </a:cubicBezTo>
                    <a:moveTo>
                      <a:pt x="30" y="118"/>
                    </a:moveTo>
                    <a:cubicBezTo>
                      <a:pt x="29" y="118"/>
                      <a:pt x="35" y="113"/>
                      <a:pt x="36" y="113"/>
                    </a:cubicBezTo>
                    <a:cubicBezTo>
                      <a:pt x="38" y="111"/>
                      <a:pt x="41" y="109"/>
                      <a:pt x="43" y="107"/>
                    </a:cubicBezTo>
                    <a:cubicBezTo>
                      <a:pt x="47" y="105"/>
                      <a:pt x="50" y="103"/>
                      <a:pt x="52" y="101"/>
                    </a:cubicBezTo>
                    <a:cubicBezTo>
                      <a:pt x="52" y="102"/>
                      <a:pt x="53" y="103"/>
                      <a:pt x="53" y="103"/>
                    </a:cubicBezTo>
                    <a:cubicBezTo>
                      <a:pt x="45" y="107"/>
                      <a:pt x="38" y="113"/>
                      <a:pt x="31" y="117"/>
                    </a:cubicBezTo>
                    <a:cubicBezTo>
                      <a:pt x="30" y="118"/>
                      <a:pt x="30" y="118"/>
                      <a:pt x="30" y="118"/>
                    </a:cubicBezTo>
                    <a:moveTo>
                      <a:pt x="31" y="111"/>
                    </a:moveTo>
                    <a:cubicBezTo>
                      <a:pt x="38" y="106"/>
                      <a:pt x="43" y="100"/>
                      <a:pt x="50" y="95"/>
                    </a:cubicBezTo>
                    <a:cubicBezTo>
                      <a:pt x="50" y="96"/>
                      <a:pt x="51" y="98"/>
                      <a:pt x="51" y="99"/>
                    </a:cubicBezTo>
                    <a:cubicBezTo>
                      <a:pt x="44" y="102"/>
                      <a:pt x="37" y="107"/>
                      <a:pt x="31" y="111"/>
                    </a:cubicBezTo>
                    <a:moveTo>
                      <a:pt x="30" y="106"/>
                    </a:moveTo>
                    <a:cubicBezTo>
                      <a:pt x="31" y="106"/>
                      <a:pt x="32" y="105"/>
                      <a:pt x="34" y="104"/>
                    </a:cubicBezTo>
                    <a:cubicBezTo>
                      <a:pt x="35" y="103"/>
                      <a:pt x="37" y="102"/>
                      <a:pt x="39" y="101"/>
                    </a:cubicBezTo>
                    <a:cubicBezTo>
                      <a:pt x="40" y="100"/>
                      <a:pt x="42" y="99"/>
                      <a:pt x="44" y="98"/>
                    </a:cubicBezTo>
                    <a:cubicBezTo>
                      <a:pt x="45" y="97"/>
                      <a:pt x="49" y="95"/>
                      <a:pt x="49" y="95"/>
                    </a:cubicBezTo>
                    <a:cubicBezTo>
                      <a:pt x="49" y="95"/>
                      <a:pt x="49" y="95"/>
                      <a:pt x="48" y="96"/>
                    </a:cubicBezTo>
                    <a:cubicBezTo>
                      <a:pt x="41" y="100"/>
                      <a:pt x="36" y="106"/>
                      <a:pt x="29" y="111"/>
                    </a:cubicBezTo>
                    <a:cubicBezTo>
                      <a:pt x="29" y="111"/>
                      <a:pt x="29" y="112"/>
                      <a:pt x="29" y="112"/>
                    </a:cubicBezTo>
                    <a:cubicBezTo>
                      <a:pt x="29" y="112"/>
                      <a:pt x="29" y="112"/>
                      <a:pt x="29" y="112"/>
                    </a:cubicBezTo>
                    <a:cubicBezTo>
                      <a:pt x="33" y="110"/>
                      <a:pt x="36" y="108"/>
                      <a:pt x="40" y="106"/>
                    </a:cubicBezTo>
                    <a:cubicBezTo>
                      <a:pt x="42" y="105"/>
                      <a:pt x="44" y="104"/>
                      <a:pt x="46" y="103"/>
                    </a:cubicBezTo>
                    <a:cubicBezTo>
                      <a:pt x="47" y="102"/>
                      <a:pt x="51" y="100"/>
                      <a:pt x="51" y="100"/>
                    </a:cubicBezTo>
                    <a:cubicBezTo>
                      <a:pt x="52" y="100"/>
                      <a:pt x="51" y="100"/>
                      <a:pt x="51" y="101"/>
                    </a:cubicBezTo>
                    <a:cubicBezTo>
                      <a:pt x="47" y="105"/>
                      <a:pt x="42" y="107"/>
                      <a:pt x="38" y="110"/>
                    </a:cubicBezTo>
                    <a:cubicBezTo>
                      <a:pt x="35" y="112"/>
                      <a:pt x="32" y="115"/>
                      <a:pt x="29" y="118"/>
                    </a:cubicBezTo>
                    <a:cubicBezTo>
                      <a:pt x="29" y="116"/>
                      <a:pt x="29" y="115"/>
                      <a:pt x="29" y="113"/>
                    </a:cubicBezTo>
                    <a:cubicBezTo>
                      <a:pt x="28" y="111"/>
                      <a:pt x="28" y="109"/>
                      <a:pt x="28" y="107"/>
                    </a:cubicBezTo>
                    <a:cubicBezTo>
                      <a:pt x="29" y="107"/>
                      <a:pt x="29" y="107"/>
                      <a:pt x="29" y="107"/>
                    </a:cubicBezTo>
                    <a:cubicBezTo>
                      <a:pt x="29" y="107"/>
                      <a:pt x="30" y="107"/>
                      <a:pt x="30" y="106"/>
                    </a:cubicBezTo>
                    <a:cubicBezTo>
                      <a:pt x="30" y="106"/>
                      <a:pt x="30" y="106"/>
                      <a:pt x="30" y="106"/>
                    </a:cubicBezTo>
                    <a:moveTo>
                      <a:pt x="37" y="101"/>
                    </a:moveTo>
                    <a:cubicBezTo>
                      <a:pt x="41" y="98"/>
                      <a:pt x="45" y="94"/>
                      <a:pt x="49" y="91"/>
                    </a:cubicBezTo>
                    <a:cubicBezTo>
                      <a:pt x="49" y="92"/>
                      <a:pt x="49" y="93"/>
                      <a:pt x="50" y="94"/>
                    </a:cubicBezTo>
                    <a:cubicBezTo>
                      <a:pt x="45" y="96"/>
                      <a:pt x="41" y="98"/>
                      <a:pt x="37" y="101"/>
                    </a:cubicBezTo>
                    <a:moveTo>
                      <a:pt x="28" y="107"/>
                    </a:moveTo>
                    <a:cubicBezTo>
                      <a:pt x="28" y="102"/>
                      <a:pt x="27" y="98"/>
                      <a:pt x="27" y="93"/>
                    </a:cubicBezTo>
                    <a:cubicBezTo>
                      <a:pt x="32" y="91"/>
                      <a:pt x="40" y="88"/>
                      <a:pt x="44" y="84"/>
                    </a:cubicBezTo>
                    <a:cubicBezTo>
                      <a:pt x="39" y="89"/>
                      <a:pt x="33" y="93"/>
                      <a:pt x="27" y="97"/>
                    </a:cubicBezTo>
                    <a:cubicBezTo>
                      <a:pt x="27" y="97"/>
                      <a:pt x="27" y="98"/>
                      <a:pt x="28" y="98"/>
                    </a:cubicBezTo>
                    <a:cubicBezTo>
                      <a:pt x="28" y="98"/>
                      <a:pt x="28" y="98"/>
                      <a:pt x="28" y="98"/>
                    </a:cubicBezTo>
                    <a:cubicBezTo>
                      <a:pt x="31" y="96"/>
                      <a:pt x="34" y="94"/>
                      <a:pt x="36" y="92"/>
                    </a:cubicBezTo>
                    <a:cubicBezTo>
                      <a:pt x="38" y="91"/>
                      <a:pt x="39" y="90"/>
                      <a:pt x="41" y="90"/>
                    </a:cubicBezTo>
                    <a:cubicBezTo>
                      <a:pt x="41" y="90"/>
                      <a:pt x="41" y="90"/>
                      <a:pt x="41" y="90"/>
                    </a:cubicBezTo>
                    <a:cubicBezTo>
                      <a:pt x="41" y="90"/>
                      <a:pt x="42" y="89"/>
                      <a:pt x="43" y="88"/>
                    </a:cubicBezTo>
                    <a:cubicBezTo>
                      <a:pt x="44" y="88"/>
                      <a:pt x="45" y="87"/>
                      <a:pt x="45" y="87"/>
                    </a:cubicBezTo>
                    <a:cubicBezTo>
                      <a:pt x="45" y="87"/>
                      <a:pt x="45" y="87"/>
                      <a:pt x="44" y="88"/>
                    </a:cubicBezTo>
                    <a:cubicBezTo>
                      <a:pt x="38" y="92"/>
                      <a:pt x="32" y="96"/>
                      <a:pt x="28" y="102"/>
                    </a:cubicBezTo>
                    <a:cubicBezTo>
                      <a:pt x="28" y="102"/>
                      <a:pt x="28" y="103"/>
                      <a:pt x="28" y="103"/>
                    </a:cubicBezTo>
                    <a:cubicBezTo>
                      <a:pt x="28" y="103"/>
                      <a:pt x="28" y="103"/>
                      <a:pt x="28" y="103"/>
                    </a:cubicBezTo>
                    <a:cubicBezTo>
                      <a:pt x="35" y="100"/>
                      <a:pt x="41" y="95"/>
                      <a:pt x="47" y="92"/>
                    </a:cubicBezTo>
                    <a:cubicBezTo>
                      <a:pt x="42" y="94"/>
                      <a:pt x="36" y="101"/>
                      <a:pt x="30" y="105"/>
                    </a:cubicBezTo>
                    <a:cubicBezTo>
                      <a:pt x="29" y="106"/>
                      <a:pt x="29" y="106"/>
                      <a:pt x="28" y="107"/>
                    </a:cubicBezTo>
                    <a:cubicBezTo>
                      <a:pt x="28" y="107"/>
                      <a:pt x="28" y="107"/>
                      <a:pt x="28" y="107"/>
                    </a:cubicBezTo>
                    <a:moveTo>
                      <a:pt x="34" y="93"/>
                    </a:moveTo>
                    <a:cubicBezTo>
                      <a:pt x="35" y="92"/>
                      <a:pt x="36" y="91"/>
                      <a:pt x="37" y="91"/>
                    </a:cubicBezTo>
                    <a:cubicBezTo>
                      <a:pt x="40" y="89"/>
                      <a:pt x="43" y="86"/>
                      <a:pt x="46" y="84"/>
                    </a:cubicBezTo>
                    <a:cubicBezTo>
                      <a:pt x="47" y="86"/>
                      <a:pt x="48" y="88"/>
                      <a:pt x="48" y="90"/>
                    </a:cubicBezTo>
                    <a:cubicBezTo>
                      <a:pt x="46" y="91"/>
                      <a:pt x="43" y="93"/>
                      <a:pt x="41" y="94"/>
                    </a:cubicBezTo>
                    <a:cubicBezTo>
                      <a:pt x="39" y="95"/>
                      <a:pt x="37" y="96"/>
                      <a:pt x="36" y="97"/>
                    </a:cubicBezTo>
                    <a:cubicBezTo>
                      <a:pt x="34" y="99"/>
                      <a:pt x="30" y="100"/>
                      <a:pt x="29" y="101"/>
                    </a:cubicBezTo>
                    <a:cubicBezTo>
                      <a:pt x="34" y="95"/>
                      <a:pt x="41" y="91"/>
                      <a:pt x="47" y="87"/>
                    </a:cubicBezTo>
                    <a:cubicBezTo>
                      <a:pt x="47" y="87"/>
                      <a:pt x="47" y="86"/>
                      <a:pt x="47" y="86"/>
                    </a:cubicBezTo>
                    <a:cubicBezTo>
                      <a:pt x="47" y="86"/>
                      <a:pt x="47" y="86"/>
                      <a:pt x="46" y="86"/>
                    </a:cubicBezTo>
                    <a:cubicBezTo>
                      <a:pt x="42" y="88"/>
                      <a:pt x="38" y="90"/>
                      <a:pt x="34" y="93"/>
                    </a:cubicBezTo>
                    <a:moveTo>
                      <a:pt x="32" y="90"/>
                    </a:moveTo>
                    <a:cubicBezTo>
                      <a:pt x="36" y="87"/>
                      <a:pt x="40" y="82"/>
                      <a:pt x="44" y="79"/>
                    </a:cubicBezTo>
                    <a:cubicBezTo>
                      <a:pt x="45" y="80"/>
                      <a:pt x="45" y="82"/>
                      <a:pt x="46" y="83"/>
                    </a:cubicBezTo>
                    <a:cubicBezTo>
                      <a:pt x="46" y="83"/>
                      <a:pt x="46" y="83"/>
                      <a:pt x="46" y="83"/>
                    </a:cubicBezTo>
                    <a:cubicBezTo>
                      <a:pt x="43" y="84"/>
                      <a:pt x="40" y="86"/>
                      <a:pt x="38" y="87"/>
                    </a:cubicBezTo>
                    <a:cubicBezTo>
                      <a:pt x="36" y="88"/>
                      <a:pt x="34" y="89"/>
                      <a:pt x="33" y="90"/>
                    </a:cubicBezTo>
                    <a:cubicBezTo>
                      <a:pt x="32" y="90"/>
                      <a:pt x="32" y="90"/>
                      <a:pt x="32" y="90"/>
                    </a:cubicBezTo>
                    <a:moveTo>
                      <a:pt x="26" y="93"/>
                    </a:moveTo>
                    <a:cubicBezTo>
                      <a:pt x="26" y="90"/>
                      <a:pt x="26" y="88"/>
                      <a:pt x="26" y="86"/>
                    </a:cubicBezTo>
                    <a:cubicBezTo>
                      <a:pt x="26" y="86"/>
                      <a:pt x="26" y="86"/>
                      <a:pt x="26" y="86"/>
                    </a:cubicBezTo>
                    <a:cubicBezTo>
                      <a:pt x="30" y="84"/>
                      <a:pt x="33" y="81"/>
                      <a:pt x="37" y="78"/>
                    </a:cubicBezTo>
                    <a:cubicBezTo>
                      <a:pt x="37" y="79"/>
                      <a:pt x="36" y="79"/>
                      <a:pt x="36" y="79"/>
                    </a:cubicBezTo>
                    <a:cubicBezTo>
                      <a:pt x="33" y="82"/>
                      <a:pt x="30" y="85"/>
                      <a:pt x="27" y="89"/>
                    </a:cubicBezTo>
                    <a:cubicBezTo>
                      <a:pt x="27" y="89"/>
                      <a:pt x="27" y="90"/>
                      <a:pt x="27" y="90"/>
                    </a:cubicBezTo>
                    <a:cubicBezTo>
                      <a:pt x="27" y="90"/>
                      <a:pt x="27" y="89"/>
                      <a:pt x="27" y="89"/>
                    </a:cubicBezTo>
                    <a:cubicBezTo>
                      <a:pt x="33" y="86"/>
                      <a:pt x="38" y="82"/>
                      <a:pt x="43" y="79"/>
                    </a:cubicBezTo>
                    <a:cubicBezTo>
                      <a:pt x="37" y="83"/>
                      <a:pt x="33" y="89"/>
                      <a:pt x="26" y="93"/>
                    </a:cubicBezTo>
                    <a:moveTo>
                      <a:pt x="29" y="88"/>
                    </a:moveTo>
                    <a:cubicBezTo>
                      <a:pt x="29" y="88"/>
                      <a:pt x="29" y="88"/>
                      <a:pt x="30" y="87"/>
                    </a:cubicBezTo>
                    <a:cubicBezTo>
                      <a:pt x="31" y="85"/>
                      <a:pt x="32" y="84"/>
                      <a:pt x="34" y="83"/>
                    </a:cubicBezTo>
                    <a:cubicBezTo>
                      <a:pt x="36" y="80"/>
                      <a:pt x="39" y="77"/>
                      <a:pt x="42" y="74"/>
                    </a:cubicBezTo>
                    <a:cubicBezTo>
                      <a:pt x="43" y="76"/>
                      <a:pt x="43" y="77"/>
                      <a:pt x="44" y="78"/>
                    </a:cubicBezTo>
                    <a:cubicBezTo>
                      <a:pt x="39" y="80"/>
                      <a:pt x="35" y="84"/>
                      <a:pt x="30" y="87"/>
                    </a:cubicBezTo>
                    <a:cubicBezTo>
                      <a:pt x="29" y="88"/>
                      <a:pt x="29" y="88"/>
                      <a:pt x="29" y="88"/>
                    </a:cubicBezTo>
                    <a:moveTo>
                      <a:pt x="27" y="84"/>
                    </a:moveTo>
                    <a:cubicBezTo>
                      <a:pt x="32" y="80"/>
                      <a:pt x="37" y="75"/>
                      <a:pt x="41" y="70"/>
                    </a:cubicBezTo>
                    <a:cubicBezTo>
                      <a:pt x="41" y="71"/>
                      <a:pt x="42" y="72"/>
                      <a:pt x="42" y="74"/>
                    </a:cubicBezTo>
                    <a:cubicBezTo>
                      <a:pt x="37" y="76"/>
                      <a:pt x="31" y="80"/>
                      <a:pt x="27" y="84"/>
                    </a:cubicBezTo>
                    <a:moveTo>
                      <a:pt x="20" y="67"/>
                    </a:moveTo>
                    <a:cubicBezTo>
                      <a:pt x="22" y="79"/>
                      <a:pt x="23" y="91"/>
                      <a:pt x="24" y="103"/>
                    </a:cubicBezTo>
                    <a:cubicBezTo>
                      <a:pt x="27" y="124"/>
                      <a:pt x="29" y="146"/>
                      <a:pt x="30" y="168"/>
                    </a:cubicBezTo>
                    <a:cubicBezTo>
                      <a:pt x="32" y="185"/>
                      <a:pt x="31" y="202"/>
                      <a:pt x="36" y="218"/>
                    </a:cubicBezTo>
                    <a:cubicBezTo>
                      <a:pt x="39" y="228"/>
                      <a:pt x="45" y="237"/>
                      <a:pt x="54" y="241"/>
                    </a:cubicBezTo>
                    <a:cubicBezTo>
                      <a:pt x="56" y="242"/>
                      <a:pt x="59" y="242"/>
                      <a:pt x="61" y="242"/>
                    </a:cubicBezTo>
                    <a:cubicBezTo>
                      <a:pt x="67" y="242"/>
                      <a:pt x="73" y="238"/>
                      <a:pt x="76" y="232"/>
                    </a:cubicBezTo>
                    <a:cubicBezTo>
                      <a:pt x="82" y="221"/>
                      <a:pt x="80" y="207"/>
                      <a:pt x="79" y="196"/>
                    </a:cubicBezTo>
                    <a:cubicBezTo>
                      <a:pt x="77" y="180"/>
                      <a:pt x="74" y="165"/>
                      <a:pt x="70" y="150"/>
                    </a:cubicBezTo>
                    <a:cubicBezTo>
                      <a:pt x="63" y="122"/>
                      <a:pt x="55" y="94"/>
                      <a:pt x="44" y="68"/>
                    </a:cubicBezTo>
                    <a:cubicBezTo>
                      <a:pt x="42" y="68"/>
                      <a:pt x="41" y="68"/>
                      <a:pt x="40" y="68"/>
                    </a:cubicBezTo>
                    <a:cubicBezTo>
                      <a:pt x="40" y="68"/>
                      <a:pt x="40" y="69"/>
                      <a:pt x="40" y="69"/>
                    </a:cubicBezTo>
                    <a:cubicBezTo>
                      <a:pt x="36" y="72"/>
                      <a:pt x="31" y="75"/>
                      <a:pt x="27" y="77"/>
                    </a:cubicBezTo>
                    <a:cubicBezTo>
                      <a:pt x="30" y="75"/>
                      <a:pt x="35" y="71"/>
                      <a:pt x="38" y="68"/>
                    </a:cubicBezTo>
                    <a:cubicBezTo>
                      <a:pt x="38" y="68"/>
                      <a:pt x="38" y="68"/>
                      <a:pt x="37" y="68"/>
                    </a:cubicBezTo>
                    <a:cubicBezTo>
                      <a:pt x="33" y="71"/>
                      <a:pt x="29" y="74"/>
                      <a:pt x="25" y="78"/>
                    </a:cubicBezTo>
                    <a:cubicBezTo>
                      <a:pt x="25" y="79"/>
                      <a:pt x="25" y="79"/>
                      <a:pt x="25" y="79"/>
                    </a:cubicBezTo>
                    <a:cubicBezTo>
                      <a:pt x="25" y="79"/>
                      <a:pt x="26" y="79"/>
                      <a:pt x="26" y="79"/>
                    </a:cubicBezTo>
                    <a:cubicBezTo>
                      <a:pt x="28" y="78"/>
                      <a:pt x="31" y="76"/>
                      <a:pt x="33" y="74"/>
                    </a:cubicBezTo>
                    <a:cubicBezTo>
                      <a:pt x="35" y="73"/>
                      <a:pt x="39" y="72"/>
                      <a:pt x="40" y="70"/>
                    </a:cubicBezTo>
                    <a:cubicBezTo>
                      <a:pt x="36" y="76"/>
                      <a:pt x="30" y="80"/>
                      <a:pt x="26" y="85"/>
                    </a:cubicBezTo>
                    <a:cubicBezTo>
                      <a:pt x="25" y="79"/>
                      <a:pt x="24" y="73"/>
                      <a:pt x="23" y="67"/>
                    </a:cubicBezTo>
                    <a:cubicBezTo>
                      <a:pt x="22" y="67"/>
                      <a:pt x="21" y="67"/>
                      <a:pt x="20" y="67"/>
                    </a:cubicBezTo>
                    <a:moveTo>
                      <a:pt x="1" y="20"/>
                    </a:moveTo>
                    <a:cubicBezTo>
                      <a:pt x="1" y="20"/>
                      <a:pt x="1" y="20"/>
                      <a:pt x="1" y="20"/>
                    </a:cubicBezTo>
                    <a:cubicBezTo>
                      <a:pt x="1" y="20"/>
                      <a:pt x="0" y="21"/>
                      <a:pt x="0" y="21"/>
                    </a:cubicBezTo>
                    <a:cubicBezTo>
                      <a:pt x="1" y="21"/>
                      <a:pt x="1" y="20"/>
                      <a:pt x="1" y="20"/>
                    </a:cubicBezTo>
                    <a:moveTo>
                      <a:pt x="25" y="57"/>
                    </a:moveTo>
                    <a:cubicBezTo>
                      <a:pt x="25" y="57"/>
                      <a:pt x="25" y="57"/>
                      <a:pt x="26" y="56"/>
                    </a:cubicBezTo>
                    <a:cubicBezTo>
                      <a:pt x="28" y="54"/>
                      <a:pt x="30" y="53"/>
                      <a:pt x="32" y="50"/>
                    </a:cubicBezTo>
                    <a:cubicBezTo>
                      <a:pt x="32" y="51"/>
                      <a:pt x="33" y="52"/>
                      <a:pt x="33" y="52"/>
                    </a:cubicBezTo>
                    <a:cubicBezTo>
                      <a:pt x="31" y="53"/>
                      <a:pt x="30" y="54"/>
                      <a:pt x="28" y="55"/>
                    </a:cubicBezTo>
                    <a:cubicBezTo>
                      <a:pt x="27" y="55"/>
                      <a:pt x="25" y="57"/>
                      <a:pt x="25" y="57"/>
                    </a:cubicBezTo>
                    <a:moveTo>
                      <a:pt x="24" y="53"/>
                    </a:moveTo>
                    <a:cubicBezTo>
                      <a:pt x="23" y="53"/>
                      <a:pt x="27" y="51"/>
                      <a:pt x="28" y="50"/>
                    </a:cubicBezTo>
                    <a:cubicBezTo>
                      <a:pt x="28" y="49"/>
                      <a:pt x="28" y="49"/>
                      <a:pt x="28" y="49"/>
                    </a:cubicBezTo>
                    <a:cubicBezTo>
                      <a:pt x="29" y="49"/>
                      <a:pt x="30" y="48"/>
                      <a:pt x="31" y="48"/>
                    </a:cubicBezTo>
                    <a:cubicBezTo>
                      <a:pt x="31" y="48"/>
                      <a:pt x="31" y="49"/>
                      <a:pt x="31" y="49"/>
                    </a:cubicBezTo>
                    <a:cubicBezTo>
                      <a:pt x="30" y="50"/>
                      <a:pt x="28" y="51"/>
                      <a:pt x="27" y="52"/>
                    </a:cubicBezTo>
                    <a:cubicBezTo>
                      <a:pt x="25" y="53"/>
                      <a:pt x="24" y="53"/>
                      <a:pt x="24" y="53"/>
                    </a:cubicBezTo>
                    <a:moveTo>
                      <a:pt x="17" y="11"/>
                    </a:moveTo>
                    <a:cubicBezTo>
                      <a:pt x="17" y="12"/>
                      <a:pt x="16" y="12"/>
                      <a:pt x="15" y="13"/>
                    </a:cubicBezTo>
                    <a:cubicBezTo>
                      <a:pt x="19" y="15"/>
                      <a:pt x="22" y="15"/>
                      <a:pt x="26" y="16"/>
                    </a:cubicBezTo>
                    <a:cubicBezTo>
                      <a:pt x="27" y="25"/>
                      <a:pt x="29" y="35"/>
                      <a:pt x="30" y="45"/>
                    </a:cubicBezTo>
                    <a:cubicBezTo>
                      <a:pt x="27" y="46"/>
                      <a:pt x="23" y="48"/>
                      <a:pt x="20" y="49"/>
                    </a:cubicBezTo>
                    <a:cubicBezTo>
                      <a:pt x="16" y="40"/>
                      <a:pt x="9" y="32"/>
                      <a:pt x="5" y="23"/>
                    </a:cubicBezTo>
                    <a:cubicBezTo>
                      <a:pt x="4" y="24"/>
                      <a:pt x="3" y="25"/>
                      <a:pt x="2" y="25"/>
                    </a:cubicBezTo>
                    <a:cubicBezTo>
                      <a:pt x="7" y="34"/>
                      <a:pt x="13" y="41"/>
                      <a:pt x="17" y="50"/>
                    </a:cubicBezTo>
                    <a:cubicBezTo>
                      <a:pt x="17" y="51"/>
                      <a:pt x="17" y="51"/>
                      <a:pt x="17" y="51"/>
                    </a:cubicBezTo>
                    <a:cubicBezTo>
                      <a:pt x="18" y="55"/>
                      <a:pt x="19" y="59"/>
                      <a:pt x="19" y="63"/>
                    </a:cubicBezTo>
                    <a:cubicBezTo>
                      <a:pt x="20" y="63"/>
                      <a:pt x="21" y="63"/>
                      <a:pt x="23" y="63"/>
                    </a:cubicBezTo>
                    <a:cubicBezTo>
                      <a:pt x="22" y="59"/>
                      <a:pt x="21" y="56"/>
                      <a:pt x="21" y="52"/>
                    </a:cubicBezTo>
                    <a:cubicBezTo>
                      <a:pt x="22" y="52"/>
                      <a:pt x="22" y="52"/>
                      <a:pt x="22" y="52"/>
                    </a:cubicBezTo>
                    <a:cubicBezTo>
                      <a:pt x="21" y="52"/>
                      <a:pt x="22" y="52"/>
                      <a:pt x="22" y="52"/>
                    </a:cubicBezTo>
                    <a:cubicBezTo>
                      <a:pt x="22" y="52"/>
                      <a:pt x="22" y="52"/>
                      <a:pt x="22" y="52"/>
                    </a:cubicBezTo>
                    <a:cubicBezTo>
                      <a:pt x="22" y="52"/>
                      <a:pt x="24" y="51"/>
                      <a:pt x="25" y="51"/>
                    </a:cubicBezTo>
                    <a:cubicBezTo>
                      <a:pt x="26" y="50"/>
                      <a:pt x="26" y="50"/>
                      <a:pt x="26" y="50"/>
                    </a:cubicBezTo>
                    <a:cubicBezTo>
                      <a:pt x="26" y="50"/>
                      <a:pt x="25" y="51"/>
                      <a:pt x="25" y="51"/>
                    </a:cubicBezTo>
                    <a:cubicBezTo>
                      <a:pt x="24" y="52"/>
                      <a:pt x="23" y="53"/>
                      <a:pt x="22" y="54"/>
                    </a:cubicBezTo>
                    <a:cubicBezTo>
                      <a:pt x="22" y="54"/>
                      <a:pt x="22" y="55"/>
                      <a:pt x="22" y="55"/>
                    </a:cubicBezTo>
                    <a:cubicBezTo>
                      <a:pt x="22" y="55"/>
                      <a:pt x="22" y="55"/>
                      <a:pt x="22" y="55"/>
                    </a:cubicBezTo>
                    <a:cubicBezTo>
                      <a:pt x="25" y="54"/>
                      <a:pt x="30" y="52"/>
                      <a:pt x="31" y="50"/>
                    </a:cubicBezTo>
                    <a:cubicBezTo>
                      <a:pt x="29" y="53"/>
                      <a:pt x="25" y="55"/>
                      <a:pt x="23" y="58"/>
                    </a:cubicBezTo>
                    <a:cubicBezTo>
                      <a:pt x="22" y="58"/>
                      <a:pt x="23" y="58"/>
                      <a:pt x="23" y="58"/>
                    </a:cubicBezTo>
                    <a:cubicBezTo>
                      <a:pt x="23" y="58"/>
                      <a:pt x="23" y="58"/>
                      <a:pt x="23" y="58"/>
                    </a:cubicBezTo>
                    <a:cubicBezTo>
                      <a:pt x="25" y="57"/>
                      <a:pt x="27" y="57"/>
                      <a:pt x="28" y="56"/>
                    </a:cubicBezTo>
                    <a:cubicBezTo>
                      <a:pt x="29" y="55"/>
                      <a:pt x="32" y="53"/>
                      <a:pt x="32" y="53"/>
                    </a:cubicBezTo>
                    <a:cubicBezTo>
                      <a:pt x="32" y="53"/>
                      <a:pt x="32" y="54"/>
                      <a:pt x="30" y="55"/>
                    </a:cubicBezTo>
                    <a:cubicBezTo>
                      <a:pt x="27" y="57"/>
                      <a:pt x="25" y="59"/>
                      <a:pt x="23" y="62"/>
                    </a:cubicBezTo>
                    <a:cubicBezTo>
                      <a:pt x="23" y="62"/>
                      <a:pt x="23" y="62"/>
                      <a:pt x="23" y="62"/>
                    </a:cubicBezTo>
                    <a:cubicBezTo>
                      <a:pt x="23" y="62"/>
                      <a:pt x="23" y="62"/>
                      <a:pt x="23" y="62"/>
                    </a:cubicBezTo>
                    <a:cubicBezTo>
                      <a:pt x="26" y="61"/>
                      <a:pt x="30" y="59"/>
                      <a:pt x="33" y="57"/>
                    </a:cubicBezTo>
                    <a:cubicBezTo>
                      <a:pt x="30" y="59"/>
                      <a:pt x="28" y="61"/>
                      <a:pt x="26" y="63"/>
                    </a:cubicBezTo>
                    <a:cubicBezTo>
                      <a:pt x="26" y="63"/>
                      <a:pt x="27" y="63"/>
                      <a:pt x="27" y="63"/>
                    </a:cubicBezTo>
                    <a:cubicBezTo>
                      <a:pt x="30" y="61"/>
                      <a:pt x="32" y="59"/>
                      <a:pt x="34" y="57"/>
                    </a:cubicBezTo>
                    <a:cubicBezTo>
                      <a:pt x="35" y="56"/>
                      <a:pt x="34" y="56"/>
                      <a:pt x="34" y="56"/>
                    </a:cubicBezTo>
                    <a:cubicBezTo>
                      <a:pt x="34" y="56"/>
                      <a:pt x="34" y="56"/>
                      <a:pt x="34" y="56"/>
                    </a:cubicBezTo>
                    <a:cubicBezTo>
                      <a:pt x="31" y="57"/>
                      <a:pt x="26" y="59"/>
                      <a:pt x="24" y="61"/>
                    </a:cubicBezTo>
                    <a:cubicBezTo>
                      <a:pt x="27" y="58"/>
                      <a:pt x="31" y="56"/>
                      <a:pt x="33" y="53"/>
                    </a:cubicBezTo>
                    <a:cubicBezTo>
                      <a:pt x="34" y="55"/>
                      <a:pt x="35" y="57"/>
                      <a:pt x="36" y="58"/>
                    </a:cubicBezTo>
                    <a:cubicBezTo>
                      <a:pt x="36" y="59"/>
                      <a:pt x="36" y="59"/>
                      <a:pt x="36" y="59"/>
                    </a:cubicBezTo>
                    <a:cubicBezTo>
                      <a:pt x="33" y="60"/>
                      <a:pt x="30" y="61"/>
                      <a:pt x="28" y="63"/>
                    </a:cubicBezTo>
                    <a:cubicBezTo>
                      <a:pt x="28" y="63"/>
                      <a:pt x="29" y="63"/>
                      <a:pt x="29" y="63"/>
                    </a:cubicBezTo>
                    <a:cubicBezTo>
                      <a:pt x="29" y="63"/>
                      <a:pt x="29" y="63"/>
                      <a:pt x="30" y="63"/>
                    </a:cubicBezTo>
                    <a:cubicBezTo>
                      <a:pt x="31" y="62"/>
                      <a:pt x="34" y="60"/>
                      <a:pt x="34" y="60"/>
                    </a:cubicBezTo>
                    <a:cubicBezTo>
                      <a:pt x="34" y="60"/>
                      <a:pt x="34" y="60"/>
                      <a:pt x="33" y="61"/>
                    </a:cubicBezTo>
                    <a:cubicBezTo>
                      <a:pt x="32" y="62"/>
                      <a:pt x="31" y="62"/>
                      <a:pt x="30" y="63"/>
                    </a:cubicBezTo>
                    <a:cubicBezTo>
                      <a:pt x="31" y="63"/>
                      <a:pt x="31" y="63"/>
                      <a:pt x="32" y="63"/>
                    </a:cubicBezTo>
                    <a:cubicBezTo>
                      <a:pt x="33" y="62"/>
                      <a:pt x="35" y="60"/>
                      <a:pt x="36" y="59"/>
                    </a:cubicBezTo>
                    <a:cubicBezTo>
                      <a:pt x="36" y="59"/>
                      <a:pt x="36" y="59"/>
                      <a:pt x="36" y="59"/>
                    </a:cubicBezTo>
                    <a:cubicBezTo>
                      <a:pt x="37" y="60"/>
                      <a:pt x="37" y="61"/>
                      <a:pt x="37" y="62"/>
                    </a:cubicBezTo>
                    <a:cubicBezTo>
                      <a:pt x="37" y="63"/>
                      <a:pt x="36" y="63"/>
                      <a:pt x="36" y="63"/>
                    </a:cubicBezTo>
                    <a:cubicBezTo>
                      <a:pt x="36" y="63"/>
                      <a:pt x="36" y="63"/>
                      <a:pt x="37" y="63"/>
                    </a:cubicBezTo>
                    <a:cubicBezTo>
                      <a:pt x="37" y="63"/>
                      <a:pt x="37" y="63"/>
                      <a:pt x="37" y="63"/>
                    </a:cubicBezTo>
                    <a:cubicBezTo>
                      <a:pt x="37" y="63"/>
                      <a:pt x="37" y="63"/>
                      <a:pt x="37" y="63"/>
                    </a:cubicBezTo>
                    <a:cubicBezTo>
                      <a:pt x="37" y="63"/>
                      <a:pt x="38" y="63"/>
                      <a:pt x="38" y="63"/>
                    </a:cubicBezTo>
                    <a:cubicBezTo>
                      <a:pt x="38" y="63"/>
                      <a:pt x="38" y="63"/>
                      <a:pt x="38" y="63"/>
                    </a:cubicBezTo>
                    <a:cubicBezTo>
                      <a:pt x="38" y="63"/>
                      <a:pt x="38" y="63"/>
                      <a:pt x="38" y="63"/>
                    </a:cubicBezTo>
                    <a:cubicBezTo>
                      <a:pt x="39" y="63"/>
                      <a:pt x="40" y="63"/>
                      <a:pt x="42" y="63"/>
                    </a:cubicBezTo>
                    <a:cubicBezTo>
                      <a:pt x="39" y="57"/>
                      <a:pt x="36" y="51"/>
                      <a:pt x="33" y="46"/>
                    </a:cubicBezTo>
                    <a:cubicBezTo>
                      <a:pt x="33" y="45"/>
                      <a:pt x="33" y="45"/>
                      <a:pt x="33" y="45"/>
                    </a:cubicBezTo>
                    <a:cubicBezTo>
                      <a:pt x="33" y="35"/>
                      <a:pt x="31" y="25"/>
                      <a:pt x="29" y="15"/>
                    </a:cubicBezTo>
                    <a:cubicBezTo>
                      <a:pt x="29" y="15"/>
                      <a:pt x="29" y="15"/>
                      <a:pt x="29" y="15"/>
                    </a:cubicBezTo>
                    <a:cubicBezTo>
                      <a:pt x="29" y="14"/>
                      <a:pt x="29" y="13"/>
                      <a:pt x="28" y="13"/>
                    </a:cubicBezTo>
                    <a:cubicBezTo>
                      <a:pt x="24" y="12"/>
                      <a:pt x="21" y="12"/>
                      <a:pt x="17" y="11"/>
                    </a:cubicBezTo>
                    <a:moveTo>
                      <a:pt x="7" y="0"/>
                    </a:moveTo>
                    <a:cubicBezTo>
                      <a:pt x="6" y="0"/>
                      <a:pt x="5" y="1"/>
                      <a:pt x="5" y="2"/>
                    </a:cubicBezTo>
                    <a:cubicBezTo>
                      <a:pt x="6" y="7"/>
                      <a:pt x="7" y="13"/>
                      <a:pt x="4" y="18"/>
                    </a:cubicBezTo>
                    <a:cubicBezTo>
                      <a:pt x="6" y="16"/>
                      <a:pt x="7" y="14"/>
                      <a:pt x="9" y="13"/>
                    </a:cubicBezTo>
                    <a:cubicBezTo>
                      <a:pt x="9" y="11"/>
                      <a:pt x="9" y="10"/>
                      <a:pt x="9" y="9"/>
                    </a:cubicBezTo>
                    <a:cubicBezTo>
                      <a:pt x="10" y="9"/>
                      <a:pt x="11" y="10"/>
                      <a:pt x="11" y="11"/>
                    </a:cubicBezTo>
                    <a:cubicBezTo>
                      <a:pt x="12" y="10"/>
                      <a:pt x="13" y="9"/>
                      <a:pt x="14" y="8"/>
                    </a:cubicBezTo>
                    <a:cubicBezTo>
                      <a:pt x="11" y="7"/>
                      <a:pt x="10" y="4"/>
                      <a:pt x="9" y="2"/>
                    </a:cubicBezTo>
                    <a:cubicBezTo>
                      <a:pt x="9" y="1"/>
                      <a:pt x="8" y="1"/>
                      <a:pt x="8" y="1"/>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52"/>
              <p:cNvSpPr>
                <a:spLocks noEditPoints="1"/>
              </p:cNvSpPr>
              <p:nvPr/>
            </p:nvSpPr>
            <p:spPr bwMode="auto">
              <a:xfrm>
                <a:off x="4030331" y="6764264"/>
                <a:ext cx="185738" cy="254000"/>
              </a:xfrm>
              <a:custGeom>
                <a:avLst/>
                <a:gdLst>
                  <a:gd name="T0" fmla="*/ 38 w 44"/>
                  <a:gd name="T1" fmla="*/ 55 h 60"/>
                  <a:gd name="T2" fmla="*/ 39 w 44"/>
                  <a:gd name="T3" fmla="*/ 58 h 60"/>
                  <a:gd name="T4" fmla="*/ 36 w 44"/>
                  <a:gd name="T5" fmla="*/ 60 h 60"/>
                  <a:gd name="T6" fmla="*/ 37 w 44"/>
                  <a:gd name="T7" fmla="*/ 60 h 60"/>
                  <a:gd name="T8" fmla="*/ 38 w 44"/>
                  <a:gd name="T9" fmla="*/ 59 h 60"/>
                  <a:gd name="T10" fmla="*/ 37 w 44"/>
                  <a:gd name="T11" fmla="*/ 60 h 60"/>
                  <a:gd name="T12" fmla="*/ 38 w 44"/>
                  <a:gd name="T13" fmla="*/ 60 h 60"/>
                  <a:gd name="T14" fmla="*/ 39 w 44"/>
                  <a:gd name="T15" fmla="*/ 58 h 60"/>
                  <a:gd name="T16" fmla="*/ 40 w 44"/>
                  <a:gd name="T17" fmla="*/ 60 h 60"/>
                  <a:gd name="T18" fmla="*/ 44 w 44"/>
                  <a:gd name="T19" fmla="*/ 60 h 60"/>
                  <a:gd name="T20" fmla="*/ 42 w 44"/>
                  <a:gd name="T21" fmla="*/ 55 h 60"/>
                  <a:gd name="T22" fmla="*/ 38 w 44"/>
                  <a:gd name="T23" fmla="*/ 55 h 60"/>
                  <a:gd name="T24" fmla="*/ 37 w 44"/>
                  <a:gd name="T25" fmla="*/ 55 h 60"/>
                  <a:gd name="T26" fmla="*/ 33 w 44"/>
                  <a:gd name="T27" fmla="*/ 60 h 60"/>
                  <a:gd name="T28" fmla="*/ 34 w 44"/>
                  <a:gd name="T29" fmla="*/ 60 h 60"/>
                  <a:gd name="T30" fmla="*/ 38 w 44"/>
                  <a:gd name="T31" fmla="*/ 55 h 60"/>
                  <a:gd name="T32" fmla="*/ 37 w 44"/>
                  <a:gd name="T33" fmla="*/ 55 h 60"/>
                  <a:gd name="T34" fmla="*/ 36 w 44"/>
                  <a:gd name="T35" fmla="*/ 55 h 60"/>
                  <a:gd name="T36" fmla="*/ 28 w 44"/>
                  <a:gd name="T37" fmla="*/ 60 h 60"/>
                  <a:gd name="T38" fmla="*/ 31 w 44"/>
                  <a:gd name="T39" fmla="*/ 60 h 60"/>
                  <a:gd name="T40" fmla="*/ 37 w 44"/>
                  <a:gd name="T41" fmla="*/ 55 h 60"/>
                  <a:gd name="T42" fmla="*/ 36 w 44"/>
                  <a:gd name="T43" fmla="*/ 55 h 60"/>
                  <a:gd name="T44" fmla="*/ 30 w 44"/>
                  <a:gd name="T45" fmla="*/ 55 h 60"/>
                  <a:gd name="T46" fmla="*/ 26 w 44"/>
                  <a:gd name="T47" fmla="*/ 59 h 60"/>
                  <a:gd name="T48" fmla="*/ 28 w 44"/>
                  <a:gd name="T49" fmla="*/ 59 h 60"/>
                  <a:gd name="T50" fmla="*/ 32 w 44"/>
                  <a:gd name="T51" fmla="*/ 55 h 60"/>
                  <a:gd name="T52" fmla="*/ 30 w 44"/>
                  <a:gd name="T53" fmla="*/ 55 h 60"/>
                  <a:gd name="T54" fmla="*/ 19 w 44"/>
                  <a:gd name="T55" fmla="*/ 55 h 60"/>
                  <a:gd name="T56" fmla="*/ 20 w 44"/>
                  <a:gd name="T57" fmla="*/ 59 h 60"/>
                  <a:gd name="T58" fmla="*/ 23 w 44"/>
                  <a:gd name="T59" fmla="*/ 59 h 60"/>
                  <a:gd name="T60" fmla="*/ 23 w 44"/>
                  <a:gd name="T61" fmla="*/ 59 h 60"/>
                  <a:gd name="T62" fmla="*/ 24 w 44"/>
                  <a:gd name="T63" fmla="*/ 59 h 60"/>
                  <a:gd name="T64" fmla="*/ 29 w 44"/>
                  <a:gd name="T65" fmla="*/ 55 h 60"/>
                  <a:gd name="T66" fmla="*/ 28 w 44"/>
                  <a:gd name="T67" fmla="*/ 55 h 60"/>
                  <a:gd name="T68" fmla="*/ 25 w 44"/>
                  <a:gd name="T69" fmla="*/ 57 h 60"/>
                  <a:gd name="T70" fmla="*/ 27 w 44"/>
                  <a:gd name="T71" fmla="*/ 55 h 60"/>
                  <a:gd name="T72" fmla="*/ 26 w 44"/>
                  <a:gd name="T73" fmla="*/ 55 h 60"/>
                  <a:gd name="T74" fmla="*/ 23 w 44"/>
                  <a:gd name="T75" fmla="*/ 58 h 60"/>
                  <a:gd name="T76" fmla="*/ 23 w 44"/>
                  <a:gd name="T77" fmla="*/ 55 h 60"/>
                  <a:gd name="T78" fmla="*/ 19 w 44"/>
                  <a:gd name="T79" fmla="*/ 55 h 60"/>
                  <a:gd name="T80" fmla="*/ 9 w 44"/>
                  <a:gd name="T81" fmla="*/ 5 h 60"/>
                  <a:gd name="T82" fmla="*/ 4 w 44"/>
                  <a:gd name="T83" fmla="*/ 10 h 60"/>
                  <a:gd name="T84" fmla="*/ 1 w 44"/>
                  <a:gd name="T85" fmla="*/ 12 h 60"/>
                  <a:gd name="T86" fmla="*/ 0 w 44"/>
                  <a:gd name="T87" fmla="*/ 13 h 60"/>
                  <a:gd name="T88" fmla="*/ 1 w 44"/>
                  <a:gd name="T89" fmla="*/ 15 h 60"/>
                  <a:gd name="T90" fmla="*/ 2 w 44"/>
                  <a:gd name="T91" fmla="*/ 17 h 60"/>
                  <a:gd name="T92" fmla="*/ 5 w 44"/>
                  <a:gd name="T93" fmla="*/ 15 h 60"/>
                  <a:gd name="T94" fmla="*/ 4 w 44"/>
                  <a:gd name="T95" fmla="*/ 14 h 60"/>
                  <a:gd name="T96" fmla="*/ 9 w 44"/>
                  <a:gd name="T97" fmla="*/ 5 h 60"/>
                  <a:gd name="T98" fmla="*/ 14 w 44"/>
                  <a:gd name="T99" fmla="*/ 0 h 60"/>
                  <a:gd name="T100" fmla="*/ 11 w 44"/>
                  <a:gd name="T101" fmla="*/ 3 h 60"/>
                  <a:gd name="T102" fmla="*/ 14 w 44"/>
                  <a:gd name="T103" fmla="*/ 4 h 60"/>
                  <a:gd name="T104" fmla="*/ 15 w 44"/>
                  <a:gd name="T105" fmla="*/ 5 h 60"/>
                  <a:gd name="T106" fmla="*/ 17 w 44"/>
                  <a:gd name="T107" fmla="*/ 3 h 60"/>
                  <a:gd name="T108" fmla="*/ 17 w 44"/>
                  <a:gd name="T109" fmla="*/ 3 h 60"/>
                  <a:gd name="T110" fmla="*/ 14 w 44"/>
                  <a:gd name="T11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 h="60">
                    <a:moveTo>
                      <a:pt x="38" y="55"/>
                    </a:moveTo>
                    <a:cubicBezTo>
                      <a:pt x="38" y="56"/>
                      <a:pt x="39" y="57"/>
                      <a:pt x="39" y="58"/>
                    </a:cubicBezTo>
                    <a:cubicBezTo>
                      <a:pt x="38" y="58"/>
                      <a:pt x="37" y="59"/>
                      <a:pt x="36" y="60"/>
                    </a:cubicBezTo>
                    <a:cubicBezTo>
                      <a:pt x="36" y="60"/>
                      <a:pt x="37" y="60"/>
                      <a:pt x="37" y="60"/>
                    </a:cubicBezTo>
                    <a:cubicBezTo>
                      <a:pt x="38" y="60"/>
                      <a:pt x="38" y="59"/>
                      <a:pt x="38" y="59"/>
                    </a:cubicBezTo>
                    <a:cubicBezTo>
                      <a:pt x="38" y="59"/>
                      <a:pt x="38" y="60"/>
                      <a:pt x="37" y="60"/>
                    </a:cubicBezTo>
                    <a:cubicBezTo>
                      <a:pt x="38" y="60"/>
                      <a:pt x="38" y="60"/>
                      <a:pt x="38" y="60"/>
                    </a:cubicBezTo>
                    <a:cubicBezTo>
                      <a:pt x="38" y="59"/>
                      <a:pt x="39" y="59"/>
                      <a:pt x="39" y="58"/>
                    </a:cubicBezTo>
                    <a:cubicBezTo>
                      <a:pt x="39" y="59"/>
                      <a:pt x="40" y="59"/>
                      <a:pt x="40" y="60"/>
                    </a:cubicBezTo>
                    <a:cubicBezTo>
                      <a:pt x="41" y="60"/>
                      <a:pt x="42" y="60"/>
                      <a:pt x="44" y="60"/>
                    </a:cubicBezTo>
                    <a:cubicBezTo>
                      <a:pt x="43" y="58"/>
                      <a:pt x="42" y="57"/>
                      <a:pt x="42" y="55"/>
                    </a:cubicBezTo>
                    <a:cubicBezTo>
                      <a:pt x="40" y="55"/>
                      <a:pt x="39" y="55"/>
                      <a:pt x="38" y="55"/>
                    </a:cubicBezTo>
                    <a:moveTo>
                      <a:pt x="37" y="55"/>
                    </a:moveTo>
                    <a:cubicBezTo>
                      <a:pt x="36" y="57"/>
                      <a:pt x="34" y="58"/>
                      <a:pt x="33" y="60"/>
                    </a:cubicBezTo>
                    <a:cubicBezTo>
                      <a:pt x="33" y="60"/>
                      <a:pt x="33" y="60"/>
                      <a:pt x="34" y="60"/>
                    </a:cubicBezTo>
                    <a:cubicBezTo>
                      <a:pt x="35" y="58"/>
                      <a:pt x="37" y="57"/>
                      <a:pt x="38" y="55"/>
                    </a:cubicBezTo>
                    <a:cubicBezTo>
                      <a:pt x="38" y="55"/>
                      <a:pt x="37" y="55"/>
                      <a:pt x="37" y="55"/>
                    </a:cubicBezTo>
                    <a:moveTo>
                      <a:pt x="36" y="55"/>
                    </a:moveTo>
                    <a:cubicBezTo>
                      <a:pt x="33" y="57"/>
                      <a:pt x="31" y="58"/>
                      <a:pt x="28" y="60"/>
                    </a:cubicBezTo>
                    <a:cubicBezTo>
                      <a:pt x="29" y="60"/>
                      <a:pt x="30" y="60"/>
                      <a:pt x="31" y="60"/>
                    </a:cubicBezTo>
                    <a:cubicBezTo>
                      <a:pt x="33" y="58"/>
                      <a:pt x="36" y="57"/>
                      <a:pt x="37" y="55"/>
                    </a:cubicBezTo>
                    <a:cubicBezTo>
                      <a:pt x="36" y="55"/>
                      <a:pt x="36" y="55"/>
                      <a:pt x="36" y="55"/>
                    </a:cubicBezTo>
                    <a:moveTo>
                      <a:pt x="30" y="55"/>
                    </a:moveTo>
                    <a:cubicBezTo>
                      <a:pt x="29" y="57"/>
                      <a:pt x="28" y="58"/>
                      <a:pt x="26" y="59"/>
                    </a:cubicBezTo>
                    <a:cubicBezTo>
                      <a:pt x="27" y="59"/>
                      <a:pt x="27" y="59"/>
                      <a:pt x="28" y="59"/>
                    </a:cubicBezTo>
                    <a:cubicBezTo>
                      <a:pt x="29" y="58"/>
                      <a:pt x="30" y="57"/>
                      <a:pt x="32" y="55"/>
                    </a:cubicBezTo>
                    <a:cubicBezTo>
                      <a:pt x="31" y="55"/>
                      <a:pt x="31" y="55"/>
                      <a:pt x="30" y="55"/>
                    </a:cubicBezTo>
                    <a:moveTo>
                      <a:pt x="19" y="55"/>
                    </a:moveTo>
                    <a:cubicBezTo>
                      <a:pt x="19" y="56"/>
                      <a:pt x="20" y="58"/>
                      <a:pt x="20" y="59"/>
                    </a:cubicBezTo>
                    <a:cubicBezTo>
                      <a:pt x="21" y="59"/>
                      <a:pt x="22" y="59"/>
                      <a:pt x="23" y="59"/>
                    </a:cubicBezTo>
                    <a:cubicBezTo>
                      <a:pt x="23" y="59"/>
                      <a:pt x="23" y="59"/>
                      <a:pt x="23" y="59"/>
                    </a:cubicBezTo>
                    <a:cubicBezTo>
                      <a:pt x="24" y="59"/>
                      <a:pt x="24" y="59"/>
                      <a:pt x="24" y="59"/>
                    </a:cubicBezTo>
                    <a:cubicBezTo>
                      <a:pt x="25" y="58"/>
                      <a:pt x="27" y="56"/>
                      <a:pt x="29" y="55"/>
                    </a:cubicBezTo>
                    <a:cubicBezTo>
                      <a:pt x="29" y="55"/>
                      <a:pt x="28" y="55"/>
                      <a:pt x="28" y="55"/>
                    </a:cubicBezTo>
                    <a:cubicBezTo>
                      <a:pt x="27" y="56"/>
                      <a:pt x="26" y="56"/>
                      <a:pt x="25" y="57"/>
                    </a:cubicBezTo>
                    <a:cubicBezTo>
                      <a:pt x="25" y="57"/>
                      <a:pt x="26" y="56"/>
                      <a:pt x="27" y="55"/>
                    </a:cubicBezTo>
                    <a:cubicBezTo>
                      <a:pt x="27" y="55"/>
                      <a:pt x="26" y="55"/>
                      <a:pt x="26" y="55"/>
                    </a:cubicBezTo>
                    <a:cubicBezTo>
                      <a:pt x="25" y="56"/>
                      <a:pt x="24" y="57"/>
                      <a:pt x="23" y="58"/>
                    </a:cubicBezTo>
                    <a:cubicBezTo>
                      <a:pt x="23" y="57"/>
                      <a:pt x="23" y="56"/>
                      <a:pt x="23" y="55"/>
                    </a:cubicBezTo>
                    <a:cubicBezTo>
                      <a:pt x="21" y="55"/>
                      <a:pt x="20" y="55"/>
                      <a:pt x="19" y="55"/>
                    </a:cubicBezTo>
                    <a:moveTo>
                      <a:pt x="9" y="5"/>
                    </a:moveTo>
                    <a:cubicBezTo>
                      <a:pt x="7" y="6"/>
                      <a:pt x="6" y="8"/>
                      <a:pt x="4" y="10"/>
                    </a:cubicBezTo>
                    <a:cubicBezTo>
                      <a:pt x="3" y="11"/>
                      <a:pt x="2" y="11"/>
                      <a:pt x="1" y="12"/>
                    </a:cubicBezTo>
                    <a:cubicBezTo>
                      <a:pt x="1" y="12"/>
                      <a:pt x="1" y="13"/>
                      <a:pt x="0" y="13"/>
                    </a:cubicBezTo>
                    <a:cubicBezTo>
                      <a:pt x="0" y="14"/>
                      <a:pt x="0" y="14"/>
                      <a:pt x="1" y="15"/>
                    </a:cubicBezTo>
                    <a:cubicBezTo>
                      <a:pt x="1" y="16"/>
                      <a:pt x="2" y="17"/>
                      <a:pt x="2" y="17"/>
                    </a:cubicBezTo>
                    <a:cubicBezTo>
                      <a:pt x="3" y="17"/>
                      <a:pt x="4" y="16"/>
                      <a:pt x="5" y="15"/>
                    </a:cubicBezTo>
                    <a:cubicBezTo>
                      <a:pt x="4" y="15"/>
                      <a:pt x="4" y="14"/>
                      <a:pt x="4" y="14"/>
                    </a:cubicBezTo>
                    <a:cubicBezTo>
                      <a:pt x="7" y="12"/>
                      <a:pt x="9" y="9"/>
                      <a:pt x="9" y="5"/>
                    </a:cubicBezTo>
                    <a:moveTo>
                      <a:pt x="14" y="0"/>
                    </a:moveTo>
                    <a:cubicBezTo>
                      <a:pt x="13" y="1"/>
                      <a:pt x="12" y="2"/>
                      <a:pt x="11" y="3"/>
                    </a:cubicBezTo>
                    <a:cubicBezTo>
                      <a:pt x="12" y="3"/>
                      <a:pt x="13" y="4"/>
                      <a:pt x="14" y="4"/>
                    </a:cubicBezTo>
                    <a:cubicBezTo>
                      <a:pt x="14" y="5"/>
                      <a:pt x="15" y="5"/>
                      <a:pt x="15" y="5"/>
                    </a:cubicBezTo>
                    <a:cubicBezTo>
                      <a:pt x="16" y="4"/>
                      <a:pt x="17" y="4"/>
                      <a:pt x="17" y="3"/>
                    </a:cubicBezTo>
                    <a:cubicBezTo>
                      <a:pt x="17" y="3"/>
                      <a:pt x="17" y="3"/>
                      <a:pt x="17" y="3"/>
                    </a:cubicBezTo>
                    <a:cubicBezTo>
                      <a:pt x="16" y="2"/>
                      <a:pt x="15" y="1"/>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53"/>
              <p:cNvSpPr>
                <a:spLocks noEditPoints="1"/>
              </p:cNvSpPr>
              <p:nvPr/>
            </p:nvSpPr>
            <p:spPr bwMode="auto">
              <a:xfrm>
                <a:off x="4233531" y="7188127"/>
                <a:ext cx="101600" cy="388938"/>
              </a:xfrm>
              <a:custGeom>
                <a:avLst/>
                <a:gdLst>
                  <a:gd name="T0" fmla="*/ 24 w 24"/>
                  <a:gd name="T1" fmla="*/ 92 h 92"/>
                  <a:gd name="T2" fmla="*/ 24 w 24"/>
                  <a:gd name="T3" fmla="*/ 92 h 92"/>
                  <a:gd name="T4" fmla="*/ 24 w 24"/>
                  <a:gd name="T5" fmla="*/ 92 h 92"/>
                  <a:gd name="T6" fmla="*/ 2 w 24"/>
                  <a:gd name="T7" fmla="*/ 32 h 92"/>
                  <a:gd name="T8" fmla="*/ 2 w 24"/>
                  <a:gd name="T9" fmla="*/ 32 h 92"/>
                  <a:gd name="T10" fmla="*/ 2 w 24"/>
                  <a:gd name="T11" fmla="*/ 32 h 92"/>
                  <a:gd name="T12" fmla="*/ 0 w 24"/>
                  <a:gd name="T13" fmla="*/ 0 h 92"/>
                  <a:gd name="T14" fmla="*/ 0 w 24"/>
                  <a:gd name="T15" fmla="*/ 0 h 92"/>
                  <a:gd name="T16" fmla="*/ 0 w 24"/>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92">
                    <a:moveTo>
                      <a:pt x="24" y="92"/>
                    </a:moveTo>
                    <a:cubicBezTo>
                      <a:pt x="24" y="92"/>
                      <a:pt x="24" y="92"/>
                      <a:pt x="24" y="92"/>
                    </a:cubicBezTo>
                    <a:cubicBezTo>
                      <a:pt x="24" y="92"/>
                      <a:pt x="24" y="92"/>
                      <a:pt x="24" y="92"/>
                    </a:cubicBezTo>
                    <a:moveTo>
                      <a:pt x="2" y="32"/>
                    </a:moveTo>
                    <a:cubicBezTo>
                      <a:pt x="2" y="32"/>
                      <a:pt x="2" y="32"/>
                      <a:pt x="2" y="32"/>
                    </a:cubicBezTo>
                    <a:cubicBezTo>
                      <a:pt x="2" y="32"/>
                      <a:pt x="2" y="32"/>
                      <a:pt x="2" y="32"/>
                    </a:cubicBezTo>
                    <a:moveTo>
                      <a:pt x="0" y="0"/>
                    </a:move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4"/>
              <p:cNvSpPr/>
              <p:nvPr/>
            </p:nvSpPr>
            <p:spPr bwMode="auto">
              <a:xfrm>
                <a:off x="4081131" y="6819827"/>
                <a:ext cx="28575" cy="41275"/>
              </a:xfrm>
              <a:custGeom>
                <a:avLst/>
                <a:gdLst>
                  <a:gd name="T0" fmla="*/ 3 w 7"/>
                  <a:gd name="T1" fmla="*/ 0 h 10"/>
                  <a:gd name="T2" fmla="*/ 1 w 7"/>
                  <a:gd name="T3" fmla="*/ 2 h 10"/>
                  <a:gd name="T4" fmla="*/ 4 w 7"/>
                  <a:gd name="T5" fmla="*/ 9 h 10"/>
                  <a:gd name="T6" fmla="*/ 5 w 7"/>
                  <a:gd name="T7" fmla="*/ 10 h 10"/>
                  <a:gd name="T8" fmla="*/ 7 w 7"/>
                  <a:gd name="T9" fmla="*/ 8 h 10"/>
                  <a:gd name="T10" fmla="*/ 4 w 7"/>
                  <a:gd name="T11" fmla="*/ 0 h 10"/>
                  <a:gd name="T12" fmla="*/ 3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0"/>
                    </a:moveTo>
                    <a:cubicBezTo>
                      <a:pt x="1" y="0"/>
                      <a:pt x="0" y="1"/>
                      <a:pt x="1" y="2"/>
                    </a:cubicBezTo>
                    <a:cubicBezTo>
                      <a:pt x="3" y="4"/>
                      <a:pt x="3" y="7"/>
                      <a:pt x="4" y="9"/>
                    </a:cubicBezTo>
                    <a:cubicBezTo>
                      <a:pt x="4" y="10"/>
                      <a:pt x="5" y="10"/>
                      <a:pt x="5" y="10"/>
                    </a:cubicBezTo>
                    <a:cubicBezTo>
                      <a:pt x="6" y="10"/>
                      <a:pt x="7" y="9"/>
                      <a:pt x="7" y="8"/>
                    </a:cubicBezTo>
                    <a:cubicBezTo>
                      <a:pt x="6" y="5"/>
                      <a:pt x="6" y="3"/>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1" name="Freeform 55"/>
            <p:cNvSpPr>
              <a:spLocks noEditPoints="1"/>
            </p:cNvSpPr>
            <p:nvPr/>
          </p:nvSpPr>
          <p:spPr bwMode="auto">
            <a:xfrm>
              <a:off x="6975144" y="3860727"/>
              <a:ext cx="122238" cy="139700"/>
            </a:xfrm>
            <a:custGeom>
              <a:avLst/>
              <a:gdLst>
                <a:gd name="T0" fmla="*/ 14 w 29"/>
                <a:gd name="T1" fmla="*/ 31 h 33"/>
                <a:gd name="T2" fmla="*/ 16 w 29"/>
                <a:gd name="T3" fmla="*/ 26 h 33"/>
                <a:gd name="T4" fmla="*/ 13 w 29"/>
                <a:gd name="T5" fmla="*/ 30 h 33"/>
                <a:gd name="T6" fmla="*/ 11 w 29"/>
                <a:gd name="T7" fmla="*/ 27 h 33"/>
                <a:gd name="T8" fmla="*/ 18 w 29"/>
                <a:gd name="T9" fmla="*/ 24 h 33"/>
                <a:gd name="T10" fmla="*/ 12 w 29"/>
                <a:gd name="T11" fmla="*/ 28 h 33"/>
                <a:gd name="T12" fmla="*/ 12 w 29"/>
                <a:gd name="T13" fmla="*/ 28 h 33"/>
                <a:gd name="T14" fmla="*/ 21 w 29"/>
                <a:gd name="T15" fmla="*/ 20 h 33"/>
                <a:gd name="T16" fmla="*/ 10 w 29"/>
                <a:gd name="T17" fmla="*/ 25 h 33"/>
                <a:gd name="T18" fmla="*/ 11 w 29"/>
                <a:gd name="T19" fmla="*/ 26 h 33"/>
                <a:gd name="T20" fmla="*/ 6 w 29"/>
                <a:gd name="T21" fmla="*/ 18 h 33"/>
                <a:gd name="T22" fmla="*/ 23 w 29"/>
                <a:gd name="T23" fmla="*/ 17 h 33"/>
                <a:gd name="T24" fmla="*/ 14 w 29"/>
                <a:gd name="T25" fmla="*/ 24 h 33"/>
                <a:gd name="T26" fmla="*/ 19 w 29"/>
                <a:gd name="T27" fmla="*/ 18 h 33"/>
                <a:gd name="T28" fmla="*/ 18 w 29"/>
                <a:gd name="T29" fmla="*/ 15 h 33"/>
                <a:gd name="T30" fmla="*/ 8 w 29"/>
                <a:gd name="T31" fmla="*/ 21 h 33"/>
                <a:gd name="T32" fmla="*/ 24 w 29"/>
                <a:gd name="T33" fmla="*/ 15 h 33"/>
                <a:gd name="T34" fmla="*/ 10 w 29"/>
                <a:gd name="T35" fmla="*/ 24 h 33"/>
                <a:gd name="T36" fmla="*/ 18 w 29"/>
                <a:gd name="T37" fmla="*/ 13 h 33"/>
                <a:gd name="T38" fmla="*/ 6 w 29"/>
                <a:gd name="T39" fmla="*/ 18 h 33"/>
                <a:gd name="T40" fmla="*/ 14 w 29"/>
                <a:gd name="T41" fmla="*/ 11 h 33"/>
                <a:gd name="T42" fmla="*/ 6 w 29"/>
                <a:gd name="T43" fmla="*/ 17 h 33"/>
                <a:gd name="T44" fmla="*/ 14 w 29"/>
                <a:gd name="T45" fmla="*/ 10 h 33"/>
                <a:gd name="T46" fmla="*/ 8 w 29"/>
                <a:gd name="T47" fmla="*/ 15 h 33"/>
                <a:gd name="T48" fmla="*/ 5 w 29"/>
                <a:gd name="T49" fmla="*/ 15 h 33"/>
                <a:gd name="T50" fmla="*/ 13 w 29"/>
                <a:gd name="T51" fmla="*/ 9 h 33"/>
                <a:gd name="T52" fmla="*/ 18 w 29"/>
                <a:gd name="T53" fmla="*/ 16 h 33"/>
                <a:gd name="T54" fmla="*/ 13 w 29"/>
                <a:gd name="T55" fmla="*/ 20 h 33"/>
                <a:gd name="T56" fmla="*/ 10 w 29"/>
                <a:gd name="T57" fmla="*/ 9 h 33"/>
                <a:gd name="T58" fmla="*/ 5 w 29"/>
                <a:gd name="T59" fmla="*/ 15 h 33"/>
                <a:gd name="T60" fmla="*/ 5 w 29"/>
                <a:gd name="T61" fmla="*/ 14 h 33"/>
                <a:gd name="T62" fmla="*/ 11 w 29"/>
                <a:gd name="T63" fmla="*/ 6 h 33"/>
                <a:gd name="T64" fmla="*/ 9 w 29"/>
                <a:gd name="T65" fmla="*/ 20 h 33"/>
                <a:gd name="T66" fmla="*/ 26 w 29"/>
                <a:gd name="T67" fmla="*/ 7 h 33"/>
                <a:gd name="T68" fmla="*/ 27 w 29"/>
                <a:gd name="T69" fmla="*/ 8 h 33"/>
                <a:gd name="T70" fmla="*/ 9 w 29"/>
                <a:gd name="T71" fmla="*/ 20 h 33"/>
                <a:gd name="T72" fmla="*/ 12 w 29"/>
                <a:gd name="T73" fmla="*/ 6 h 33"/>
                <a:gd name="T74" fmla="*/ 16 w 29"/>
                <a:gd name="T75" fmla="*/ 8 h 33"/>
                <a:gd name="T76" fmla="*/ 16 w 29"/>
                <a:gd name="T77" fmla="*/ 8 h 33"/>
                <a:gd name="T78" fmla="*/ 8 w 29"/>
                <a:gd name="T79" fmla="*/ 5 h 33"/>
                <a:gd name="T80" fmla="*/ 3 w 29"/>
                <a:gd name="T81" fmla="*/ 11 h 33"/>
                <a:gd name="T82" fmla="*/ 7 w 29"/>
                <a:gd name="T83" fmla="*/ 8 h 33"/>
                <a:gd name="T84" fmla="*/ 2 w 29"/>
                <a:gd name="T85" fmla="*/ 8 h 33"/>
                <a:gd name="T86" fmla="*/ 2 w 29"/>
                <a:gd name="T87" fmla="*/ 9 h 33"/>
                <a:gd name="T88" fmla="*/ 16 w 29"/>
                <a:gd name="T89" fmla="*/ 12 h 33"/>
                <a:gd name="T90" fmla="*/ 27 w 29"/>
                <a:gd name="T91" fmla="*/ 6 h 33"/>
                <a:gd name="T92" fmla="*/ 9 w 29"/>
                <a:gd name="T93" fmla="*/ 18 h 33"/>
                <a:gd name="T94" fmla="*/ 3 w 29"/>
                <a:gd name="T95" fmla="*/ 9 h 33"/>
                <a:gd name="T96" fmla="*/ 7 w 29"/>
                <a:gd name="T97" fmla="*/ 2 h 33"/>
                <a:gd name="T98" fmla="*/ 21 w 29"/>
                <a:gd name="T99" fmla="*/ 2 h 33"/>
                <a:gd name="T100" fmla="*/ 19 w 29"/>
                <a:gd name="T101" fmla="*/ 7 h 33"/>
                <a:gd name="T102" fmla="*/ 24 w 29"/>
                <a:gd name="T103" fmla="*/ 3 h 33"/>
                <a:gd name="T104" fmla="*/ 6 w 29"/>
                <a:gd name="T105" fmla="*/ 18 h 33"/>
                <a:gd name="T106" fmla="*/ 19 w 29"/>
                <a:gd name="T107" fmla="*/ 8 h 33"/>
                <a:gd name="T108" fmla="*/ 9 w 29"/>
                <a:gd name="T109" fmla="*/ 16 h 33"/>
                <a:gd name="T110" fmla="*/ 8 w 29"/>
                <a:gd name="T111" fmla="*/ 2 h 33"/>
                <a:gd name="T112" fmla="*/ 17 w 29"/>
                <a:gd name="T113" fmla="*/ 7 h 33"/>
                <a:gd name="T114" fmla="*/ 24 w 29"/>
                <a:gd name="T115" fmla="*/ 2 h 33"/>
                <a:gd name="T116" fmla="*/ 2 w 29"/>
                <a:gd name="T117" fmla="*/ 5 h 33"/>
                <a:gd name="T118" fmla="*/ 6 w 29"/>
                <a:gd name="T119" fmla="*/ 0 h 33"/>
                <a:gd name="T120" fmla="*/ 13 w 29"/>
                <a:gd name="T121" fmla="*/ 32 h 33"/>
                <a:gd name="T122" fmla="*/ 25 w 29"/>
                <a:gd name="T123" fmla="*/ 15 h 33"/>
                <a:gd name="T124" fmla="*/ 14 w 29"/>
                <a:gd name="T125"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33">
                  <a:moveTo>
                    <a:pt x="14" y="31"/>
                  </a:moveTo>
                  <a:cubicBezTo>
                    <a:pt x="14" y="30"/>
                    <a:pt x="14" y="30"/>
                    <a:pt x="14" y="30"/>
                  </a:cubicBezTo>
                  <a:cubicBezTo>
                    <a:pt x="14" y="30"/>
                    <a:pt x="15" y="29"/>
                    <a:pt x="15" y="28"/>
                  </a:cubicBezTo>
                  <a:cubicBezTo>
                    <a:pt x="15" y="29"/>
                    <a:pt x="14" y="30"/>
                    <a:pt x="14" y="31"/>
                  </a:cubicBezTo>
                  <a:moveTo>
                    <a:pt x="12" y="29"/>
                  </a:moveTo>
                  <a:cubicBezTo>
                    <a:pt x="12" y="29"/>
                    <a:pt x="12" y="29"/>
                    <a:pt x="12" y="29"/>
                  </a:cubicBezTo>
                  <a:cubicBezTo>
                    <a:pt x="14" y="28"/>
                    <a:pt x="14" y="28"/>
                    <a:pt x="14" y="28"/>
                  </a:cubicBezTo>
                  <a:cubicBezTo>
                    <a:pt x="14" y="27"/>
                    <a:pt x="15" y="26"/>
                    <a:pt x="16" y="26"/>
                  </a:cubicBezTo>
                  <a:cubicBezTo>
                    <a:pt x="16" y="26"/>
                    <a:pt x="16" y="26"/>
                    <a:pt x="16" y="26"/>
                  </a:cubicBezTo>
                  <a:cubicBezTo>
                    <a:pt x="15" y="27"/>
                    <a:pt x="14" y="28"/>
                    <a:pt x="13" y="28"/>
                  </a:cubicBezTo>
                  <a:cubicBezTo>
                    <a:pt x="12" y="29"/>
                    <a:pt x="12" y="29"/>
                    <a:pt x="12" y="29"/>
                  </a:cubicBezTo>
                  <a:moveTo>
                    <a:pt x="13" y="30"/>
                  </a:moveTo>
                  <a:cubicBezTo>
                    <a:pt x="13" y="29"/>
                    <a:pt x="13" y="29"/>
                    <a:pt x="13" y="29"/>
                  </a:cubicBezTo>
                  <a:cubicBezTo>
                    <a:pt x="15" y="28"/>
                    <a:pt x="16" y="26"/>
                    <a:pt x="18" y="24"/>
                  </a:cubicBezTo>
                  <a:cubicBezTo>
                    <a:pt x="16" y="26"/>
                    <a:pt x="15" y="28"/>
                    <a:pt x="13" y="30"/>
                  </a:cubicBezTo>
                  <a:moveTo>
                    <a:pt x="11" y="27"/>
                  </a:moveTo>
                  <a:cubicBezTo>
                    <a:pt x="11" y="26"/>
                    <a:pt x="11" y="26"/>
                    <a:pt x="11" y="26"/>
                  </a:cubicBezTo>
                  <a:cubicBezTo>
                    <a:pt x="12" y="25"/>
                    <a:pt x="14" y="25"/>
                    <a:pt x="15" y="24"/>
                  </a:cubicBezTo>
                  <a:cubicBezTo>
                    <a:pt x="14" y="25"/>
                    <a:pt x="13" y="26"/>
                    <a:pt x="11" y="27"/>
                  </a:cubicBezTo>
                  <a:moveTo>
                    <a:pt x="18" y="24"/>
                  </a:moveTo>
                  <a:cubicBezTo>
                    <a:pt x="19" y="23"/>
                    <a:pt x="19" y="23"/>
                    <a:pt x="19" y="22"/>
                  </a:cubicBezTo>
                  <a:cubicBezTo>
                    <a:pt x="19" y="23"/>
                    <a:pt x="19" y="23"/>
                    <a:pt x="19" y="23"/>
                  </a:cubicBezTo>
                  <a:cubicBezTo>
                    <a:pt x="18" y="24"/>
                    <a:pt x="18" y="24"/>
                    <a:pt x="18" y="24"/>
                  </a:cubicBezTo>
                  <a:moveTo>
                    <a:pt x="12" y="28"/>
                  </a:moveTo>
                  <a:cubicBezTo>
                    <a:pt x="12" y="28"/>
                    <a:pt x="12" y="28"/>
                    <a:pt x="12" y="27"/>
                  </a:cubicBezTo>
                  <a:cubicBezTo>
                    <a:pt x="15" y="25"/>
                    <a:pt x="18" y="23"/>
                    <a:pt x="20" y="21"/>
                  </a:cubicBezTo>
                  <a:cubicBezTo>
                    <a:pt x="20" y="21"/>
                    <a:pt x="20" y="21"/>
                    <a:pt x="20" y="21"/>
                  </a:cubicBezTo>
                  <a:cubicBezTo>
                    <a:pt x="18" y="23"/>
                    <a:pt x="15" y="26"/>
                    <a:pt x="12" y="28"/>
                  </a:cubicBezTo>
                  <a:moveTo>
                    <a:pt x="14" y="25"/>
                  </a:moveTo>
                  <a:cubicBezTo>
                    <a:pt x="16" y="24"/>
                    <a:pt x="17" y="23"/>
                    <a:pt x="18" y="22"/>
                  </a:cubicBezTo>
                  <a:cubicBezTo>
                    <a:pt x="19" y="21"/>
                    <a:pt x="21" y="20"/>
                    <a:pt x="22" y="19"/>
                  </a:cubicBezTo>
                  <a:cubicBezTo>
                    <a:pt x="22" y="19"/>
                    <a:pt x="21" y="19"/>
                    <a:pt x="21" y="20"/>
                  </a:cubicBezTo>
                  <a:cubicBezTo>
                    <a:pt x="19" y="21"/>
                    <a:pt x="18" y="23"/>
                    <a:pt x="16" y="24"/>
                  </a:cubicBezTo>
                  <a:cubicBezTo>
                    <a:pt x="15" y="24"/>
                    <a:pt x="15" y="25"/>
                    <a:pt x="14" y="25"/>
                  </a:cubicBezTo>
                  <a:moveTo>
                    <a:pt x="11" y="26"/>
                  </a:moveTo>
                  <a:cubicBezTo>
                    <a:pt x="10" y="25"/>
                    <a:pt x="10" y="25"/>
                    <a:pt x="10" y="25"/>
                  </a:cubicBezTo>
                  <a:cubicBezTo>
                    <a:pt x="15" y="23"/>
                    <a:pt x="18" y="20"/>
                    <a:pt x="22" y="17"/>
                  </a:cubicBezTo>
                  <a:cubicBezTo>
                    <a:pt x="22" y="17"/>
                    <a:pt x="22" y="17"/>
                    <a:pt x="22" y="17"/>
                  </a:cubicBezTo>
                  <a:cubicBezTo>
                    <a:pt x="21" y="18"/>
                    <a:pt x="19" y="19"/>
                    <a:pt x="18" y="21"/>
                  </a:cubicBezTo>
                  <a:cubicBezTo>
                    <a:pt x="15" y="22"/>
                    <a:pt x="13" y="24"/>
                    <a:pt x="11" y="26"/>
                  </a:cubicBezTo>
                  <a:moveTo>
                    <a:pt x="6" y="18"/>
                  </a:moveTo>
                  <a:cubicBezTo>
                    <a:pt x="6" y="17"/>
                    <a:pt x="6" y="17"/>
                    <a:pt x="6" y="17"/>
                  </a:cubicBezTo>
                  <a:cubicBezTo>
                    <a:pt x="6" y="17"/>
                    <a:pt x="7" y="17"/>
                    <a:pt x="7" y="17"/>
                  </a:cubicBezTo>
                  <a:cubicBezTo>
                    <a:pt x="6" y="18"/>
                    <a:pt x="6" y="18"/>
                    <a:pt x="6" y="18"/>
                  </a:cubicBezTo>
                  <a:moveTo>
                    <a:pt x="11" y="26"/>
                  </a:moveTo>
                  <a:cubicBezTo>
                    <a:pt x="12" y="25"/>
                    <a:pt x="13" y="25"/>
                    <a:pt x="14" y="24"/>
                  </a:cubicBezTo>
                  <a:cubicBezTo>
                    <a:pt x="17" y="22"/>
                    <a:pt x="21" y="19"/>
                    <a:pt x="23" y="16"/>
                  </a:cubicBezTo>
                  <a:cubicBezTo>
                    <a:pt x="23" y="16"/>
                    <a:pt x="23" y="17"/>
                    <a:pt x="23" y="17"/>
                  </a:cubicBezTo>
                  <a:cubicBezTo>
                    <a:pt x="22" y="18"/>
                    <a:pt x="22" y="18"/>
                    <a:pt x="22" y="18"/>
                  </a:cubicBezTo>
                  <a:cubicBezTo>
                    <a:pt x="22" y="18"/>
                    <a:pt x="22" y="18"/>
                    <a:pt x="22" y="18"/>
                  </a:cubicBezTo>
                  <a:cubicBezTo>
                    <a:pt x="21" y="19"/>
                    <a:pt x="19" y="20"/>
                    <a:pt x="18" y="21"/>
                  </a:cubicBezTo>
                  <a:cubicBezTo>
                    <a:pt x="17" y="22"/>
                    <a:pt x="15" y="23"/>
                    <a:pt x="14" y="24"/>
                  </a:cubicBezTo>
                  <a:cubicBezTo>
                    <a:pt x="13" y="25"/>
                    <a:pt x="12" y="25"/>
                    <a:pt x="11" y="26"/>
                  </a:cubicBezTo>
                  <a:moveTo>
                    <a:pt x="10" y="24"/>
                  </a:moveTo>
                  <a:cubicBezTo>
                    <a:pt x="9" y="23"/>
                    <a:pt x="9" y="23"/>
                    <a:pt x="9" y="23"/>
                  </a:cubicBezTo>
                  <a:cubicBezTo>
                    <a:pt x="12" y="22"/>
                    <a:pt x="16" y="20"/>
                    <a:pt x="19" y="18"/>
                  </a:cubicBezTo>
                  <a:cubicBezTo>
                    <a:pt x="20" y="17"/>
                    <a:pt x="21" y="16"/>
                    <a:pt x="22" y="16"/>
                  </a:cubicBezTo>
                  <a:cubicBezTo>
                    <a:pt x="18" y="19"/>
                    <a:pt x="13" y="21"/>
                    <a:pt x="10" y="24"/>
                  </a:cubicBezTo>
                  <a:moveTo>
                    <a:pt x="8" y="21"/>
                  </a:moveTo>
                  <a:cubicBezTo>
                    <a:pt x="11" y="19"/>
                    <a:pt x="15" y="17"/>
                    <a:pt x="18" y="15"/>
                  </a:cubicBezTo>
                  <a:cubicBezTo>
                    <a:pt x="17" y="16"/>
                    <a:pt x="17" y="16"/>
                    <a:pt x="17" y="16"/>
                  </a:cubicBezTo>
                  <a:cubicBezTo>
                    <a:pt x="14" y="18"/>
                    <a:pt x="12" y="20"/>
                    <a:pt x="9" y="23"/>
                  </a:cubicBezTo>
                  <a:cubicBezTo>
                    <a:pt x="8" y="22"/>
                    <a:pt x="8" y="22"/>
                    <a:pt x="8" y="21"/>
                  </a:cubicBezTo>
                  <a:cubicBezTo>
                    <a:pt x="8" y="21"/>
                    <a:pt x="8" y="21"/>
                    <a:pt x="8" y="21"/>
                  </a:cubicBezTo>
                  <a:moveTo>
                    <a:pt x="10" y="24"/>
                  </a:moveTo>
                  <a:cubicBezTo>
                    <a:pt x="10" y="24"/>
                    <a:pt x="11" y="23"/>
                    <a:pt x="12" y="22"/>
                  </a:cubicBezTo>
                  <a:cubicBezTo>
                    <a:pt x="16" y="19"/>
                    <a:pt x="21" y="17"/>
                    <a:pt x="24" y="14"/>
                  </a:cubicBezTo>
                  <a:cubicBezTo>
                    <a:pt x="24" y="15"/>
                    <a:pt x="24" y="15"/>
                    <a:pt x="24" y="15"/>
                  </a:cubicBezTo>
                  <a:cubicBezTo>
                    <a:pt x="24" y="15"/>
                    <a:pt x="24" y="15"/>
                    <a:pt x="24" y="15"/>
                  </a:cubicBezTo>
                  <a:cubicBezTo>
                    <a:pt x="21" y="17"/>
                    <a:pt x="19" y="19"/>
                    <a:pt x="16" y="21"/>
                  </a:cubicBezTo>
                  <a:cubicBezTo>
                    <a:pt x="15" y="22"/>
                    <a:pt x="14" y="23"/>
                    <a:pt x="12" y="23"/>
                  </a:cubicBezTo>
                  <a:cubicBezTo>
                    <a:pt x="10" y="24"/>
                    <a:pt x="10" y="24"/>
                    <a:pt x="10" y="24"/>
                  </a:cubicBezTo>
                  <a:moveTo>
                    <a:pt x="7" y="19"/>
                  </a:moveTo>
                  <a:cubicBezTo>
                    <a:pt x="11" y="17"/>
                    <a:pt x="14" y="15"/>
                    <a:pt x="18" y="13"/>
                  </a:cubicBezTo>
                  <a:cubicBezTo>
                    <a:pt x="18" y="13"/>
                    <a:pt x="18" y="13"/>
                    <a:pt x="18" y="13"/>
                  </a:cubicBezTo>
                  <a:cubicBezTo>
                    <a:pt x="18" y="13"/>
                    <a:pt x="18" y="13"/>
                    <a:pt x="18" y="13"/>
                  </a:cubicBezTo>
                  <a:cubicBezTo>
                    <a:pt x="15" y="16"/>
                    <a:pt x="11" y="18"/>
                    <a:pt x="8" y="21"/>
                  </a:cubicBezTo>
                  <a:cubicBezTo>
                    <a:pt x="8" y="21"/>
                    <a:pt x="8" y="21"/>
                    <a:pt x="8" y="21"/>
                  </a:cubicBezTo>
                  <a:cubicBezTo>
                    <a:pt x="7" y="20"/>
                    <a:pt x="7" y="20"/>
                    <a:pt x="7" y="20"/>
                  </a:cubicBezTo>
                  <a:cubicBezTo>
                    <a:pt x="7" y="19"/>
                    <a:pt x="7" y="19"/>
                    <a:pt x="6" y="18"/>
                  </a:cubicBezTo>
                  <a:cubicBezTo>
                    <a:pt x="8" y="18"/>
                    <a:pt x="9" y="17"/>
                    <a:pt x="10" y="16"/>
                  </a:cubicBezTo>
                  <a:cubicBezTo>
                    <a:pt x="9" y="17"/>
                    <a:pt x="8" y="18"/>
                    <a:pt x="7" y="19"/>
                  </a:cubicBezTo>
                  <a:cubicBezTo>
                    <a:pt x="7" y="19"/>
                    <a:pt x="7" y="19"/>
                    <a:pt x="7" y="19"/>
                  </a:cubicBezTo>
                  <a:moveTo>
                    <a:pt x="14" y="11"/>
                  </a:moveTo>
                  <a:cubicBezTo>
                    <a:pt x="14" y="11"/>
                    <a:pt x="14" y="11"/>
                    <a:pt x="14" y="11"/>
                  </a:cubicBezTo>
                  <a:cubicBezTo>
                    <a:pt x="14" y="11"/>
                    <a:pt x="14" y="11"/>
                    <a:pt x="14" y="11"/>
                  </a:cubicBezTo>
                  <a:cubicBezTo>
                    <a:pt x="14" y="11"/>
                    <a:pt x="14" y="11"/>
                    <a:pt x="14" y="11"/>
                  </a:cubicBezTo>
                  <a:moveTo>
                    <a:pt x="6" y="17"/>
                  </a:moveTo>
                  <a:cubicBezTo>
                    <a:pt x="6" y="17"/>
                    <a:pt x="6" y="17"/>
                    <a:pt x="7" y="16"/>
                  </a:cubicBezTo>
                  <a:cubicBezTo>
                    <a:pt x="9" y="14"/>
                    <a:pt x="11" y="12"/>
                    <a:pt x="13" y="10"/>
                  </a:cubicBezTo>
                  <a:cubicBezTo>
                    <a:pt x="13" y="10"/>
                    <a:pt x="13" y="10"/>
                    <a:pt x="13" y="10"/>
                  </a:cubicBezTo>
                  <a:cubicBezTo>
                    <a:pt x="14" y="10"/>
                    <a:pt x="14" y="10"/>
                    <a:pt x="14" y="10"/>
                  </a:cubicBezTo>
                  <a:cubicBezTo>
                    <a:pt x="14" y="10"/>
                    <a:pt x="14" y="10"/>
                    <a:pt x="14" y="10"/>
                  </a:cubicBezTo>
                  <a:cubicBezTo>
                    <a:pt x="13" y="11"/>
                    <a:pt x="13" y="11"/>
                    <a:pt x="12" y="12"/>
                  </a:cubicBezTo>
                  <a:cubicBezTo>
                    <a:pt x="12" y="12"/>
                    <a:pt x="12" y="12"/>
                    <a:pt x="11" y="13"/>
                  </a:cubicBezTo>
                  <a:cubicBezTo>
                    <a:pt x="10" y="14"/>
                    <a:pt x="9" y="15"/>
                    <a:pt x="8" y="15"/>
                  </a:cubicBezTo>
                  <a:cubicBezTo>
                    <a:pt x="7" y="16"/>
                    <a:pt x="7" y="16"/>
                    <a:pt x="7" y="16"/>
                  </a:cubicBezTo>
                  <a:cubicBezTo>
                    <a:pt x="7" y="16"/>
                    <a:pt x="6" y="17"/>
                    <a:pt x="6" y="17"/>
                  </a:cubicBezTo>
                  <a:moveTo>
                    <a:pt x="6" y="17"/>
                  </a:moveTo>
                  <a:cubicBezTo>
                    <a:pt x="5" y="16"/>
                    <a:pt x="5" y="16"/>
                    <a:pt x="5" y="15"/>
                  </a:cubicBezTo>
                  <a:cubicBezTo>
                    <a:pt x="6" y="14"/>
                    <a:pt x="7" y="13"/>
                    <a:pt x="9" y="12"/>
                  </a:cubicBezTo>
                  <a:cubicBezTo>
                    <a:pt x="10" y="11"/>
                    <a:pt x="12" y="11"/>
                    <a:pt x="13" y="10"/>
                  </a:cubicBezTo>
                  <a:cubicBezTo>
                    <a:pt x="10" y="12"/>
                    <a:pt x="8" y="14"/>
                    <a:pt x="6" y="17"/>
                  </a:cubicBezTo>
                  <a:moveTo>
                    <a:pt x="13" y="9"/>
                  </a:moveTo>
                  <a:cubicBezTo>
                    <a:pt x="13" y="9"/>
                    <a:pt x="13" y="9"/>
                    <a:pt x="13" y="9"/>
                  </a:cubicBezTo>
                  <a:cubicBezTo>
                    <a:pt x="13" y="9"/>
                    <a:pt x="13" y="9"/>
                    <a:pt x="13" y="9"/>
                  </a:cubicBezTo>
                  <a:moveTo>
                    <a:pt x="10" y="23"/>
                  </a:moveTo>
                  <a:cubicBezTo>
                    <a:pt x="12" y="20"/>
                    <a:pt x="15" y="18"/>
                    <a:pt x="18" y="16"/>
                  </a:cubicBezTo>
                  <a:cubicBezTo>
                    <a:pt x="21" y="14"/>
                    <a:pt x="24" y="11"/>
                    <a:pt x="27" y="9"/>
                  </a:cubicBezTo>
                  <a:cubicBezTo>
                    <a:pt x="26" y="10"/>
                    <a:pt x="26" y="12"/>
                    <a:pt x="25" y="13"/>
                  </a:cubicBezTo>
                  <a:cubicBezTo>
                    <a:pt x="23" y="15"/>
                    <a:pt x="20" y="16"/>
                    <a:pt x="18" y="18"/>
                  </a:cubicBezTo>
                  <a:cubicBezTo>
                    <a:pt x="16" y="19"/>
                    <a:pt x="15" y="20"/>
                    <a:pt x="13" y="20"/>
                  </a:cubicBezTo>
                  <a:cubicBezTo>
                    <a:pt x="12" y="21"/>
                    <a:pt x="10" y="22"/>
                    <a:pt x="10" y="23"/>
                  </a:cubicBezTo>
                  <a:moveTo>
                    <a:pt x="5" y="15"/>
                  </a:moveTo>
                  <a:cubicBezTo>
                    <a:pt x="4" y="14"/>
                    <a:pt x="4" y="14"/>
                    <a:pt x="4" y="13"/>
                  </a:cubicBezTo>
                  <a:cubicBezTo>
                    <a:pt x="6" y="12"/>
                    <a:pt x="8" y="10"/>
                    <a:pt x="10" y="9"/>
                  </a:cubicBezTo>
                  <a:cubicBezTo>
                    <a:pt x="11" y="8"/>
                    <a:pt x="11" y="8"/>
                    <a:pt x="12" y="8"/>
                  </a:cubicBezTo>
                  <a:cubicBezTo>
                    <a:pt x="12" y="8"/>
                    <a:pt x="11" y="8"/>
                    <a:pt x="11" y="9"/>
                  </a:cubicBezTo>
                  <a:cubicBezTo>
                    <a:pt x="10" y="9"/>
                    <a:pt x="10" y="10"/>
                    <a:pt x="9" y="10"/>
                  </a:cubicBezTo>
                  <a:cubicBezTo>
                    <a:pt x="8" y="12"/>
                    <a:pt x="6" y="13"/>
                    <a:pt x="5" y="15"/>
                  </a:cubicBezTo>
                  <a:moveTo>
                    <a:pt x="5" y="14"/>
                  </a:moveTo>
                  <a:cubicBezTo>
                    <a:pt x="8" y="13"/>
                    <a:pt x="10" y="10"/>
                    <a:pt x="12" y="8"/>
                  </a:cubicBezTo>
                  <a:cubicBezTo>
                    <a:pt x="13" y="8"/>
                    <a:pt x="13" y="9"/>
                    <a:pt x="13" y="9"/>
                  </a:cubicBezTo>
                  <a:cubicBezTo>
                    <a:pt x="10" y="11"/>
                    <a:pt x="8" y="13"/>
                    <a:pt x="5" y="14"/>
                  </a:cubicBezTo>
                  <a:moveTo>
                    <a:pt x="4" y="13"/>
                  </a:moveTo>
                  <a:cubicBezTo>
                    <a:pt x="3" y="12"/>
                    <a:pt x="3" y="12"/>
                    <a:pt x="3" y="11"/>
                  </a:cubicBezTo>
                  <a:cubicBezTo>
                    <a:pt x="6" y="10"/>
                    <a:pt x="8" y="8"/>
                    <a:pt x="10" y="7"/>
                  </a:cubicBezTo>
                  <a:cubicBezTo>
                    <a:pt x="11" y="6"/>
                    <a:pt x="11" y="6"/>
                    <a:pt x="11" y="6"/>
                  </a:cubicBezTo>
                  <a:cubicBezTo>
                    <a:pt x="11" y="6"/>
                    <a:pt x="10" y="7"/>
                    <a:pt x="10" y="7"/>
                  </a:cubicBezTo>
                  <a:cubicBezTo>
                    <a:pt x="9" y="8"/>
                    <a:pt x="8" y="9"/>
                    <a:pt x="8" y="9"/>
                  </a:cubicBezTo>
                  <a:cubicBezTo>
                    <a:pt x="6" y="10"/>
                    <a:pt x="5" y="12"/>
                    <a:pt x="4" y="13"/>
                  </a:cubicBezTo>
                  <a:moveTo>
                    <a:pt x="9" y="20"/>
                  </a:moveTo>
                  <a:cubicBezTo>
                    <a:pt x="8" y="20"/>
                    <a:pt x="10" y="20"/>
                    <a:pt x="10" y="19"/>
                  </a:cubicBezTo>
                  <a:cubicBezTo>
                    <a:pt x="13" y="17"/>
                    <a:pt x="16" y="15"/>
                    <a:pt x="19" y="12"/>
                  </a:cubicBezTo>
                  <a:cubicBezTo>
                    <a:pt x="20" y="11"/>
                    <a:pt x="20" y="11"/>
                    <a:pt x="20" y="11"/>
                  </a:cubicBezTo>
                  <a:cubicBezTo>
                    <a:pt x="22" y="10"/>
                    <a:pt x="24" y="8"/>
                    <a:pt x="26" y="7"/>
                  </a:cubicBezTo>
                  <a:cubicBezTo>
                    <a:pt x="27" y="7"/>
                    <a:pt x="27" y="7"/>
                    <a:pt x="27" y="7"/>
                  </a:cubicBezTo>
                  <a:cubicBezTo>
                    <a:pt x="27" y="6"/>
                    <a:pt x="27" y="6"/>
                    <a:pt x="27" y="6"/>
                  </a:cubicBezTo>
                  <a:cubicBezTo>
                    <a:pt x="27" y="7"/>
                    <a:pt x="27" y="7"/>
                    <a:pt x="27" y="8"/>
                  </a:cubicBezTo>
                  <a:cubicBezTo>
                    <a:pt x="27" y="8"/>
                    <a:pt x="27" y="8"/>
                    <a:pt x="27" y="8"/>
                  </a:cubicBezTo>
                  <a:cubicBezTo>
                    <a:pt x="23" y="10"/>
                    <a:pt x="21" y="13"/>
                    <a:pt x="18" y="15"/>
                  </a:cubicBezTo>
                  <a:cubicBezTo>
                    <a:pt x="16" y="16"/>
                    <a:pt x="14" y="17"/>
                    <a:pt x="12" y="18"/>
                  </a:cubicBezTo>
                  <a:cubicBezTo>
                    <a:pt x="11" y="19"/>
                    <a:pt x="10" y="19"/>
                    <a:pt x="9" y="20"/>
                  </a:cubicBezTo>
                  <a:cubicBezTo>
                    <a:pt x="9" y="20"/>
                    <a:pt x="9" y="20"/>
                    <a:pt x="9" y="20"/>
                  </a:cubicBezTo>
                  <a:moveTo>
                    <a:pt x="4" y="13"/>
                  </a:moveTo>
                  <a:cubicBezTo>
                    <a:pt x="4" y="13"/>
                    <a:pt x="4" y="13"/>
                    <a:pt x="5" y="12"/>
                  </a:cubicBezTo>
                  <a:cubicBezTo>
                    <a:pt x="6" y="11"/>
                    <a:pt x="6" y="11"/>
                    <a:pt x="7" y="10"/>
                  </a:cubicBezTo>
                  <a:cubicBezTo>
                    <a:pt x="9" y="9"/>
                    <a:pt x="10" y="8"/>
                    <a:pt x="12" y="6"/>
                  </a:cubicBezTo>
                  <a:cubicBezTo>
                    <a:pt x="12" y="7"/>
                    <a:pt x="12" y="7"/>
                    <a:pt x="12" y="7"/>
                  </a:cubicBezTo>
                  <a:cubicBezTo>
                    <a:pt x="9" y="8"/>
                    <a:pt x="8" y="11"/>
                    <a:pt x="5" y="12"/>
                  </a:cubicBezTo>
                  <a:cubicBezTo>
                    <a:pt x="5" y="12"/>
                    <a:pt x="4" y="13"/>
                    <a:pt x="4" y="13"/>
                  </a:cubicBezTo>
                  <a:moveTo>
                    <a:pt x="16" y="8"/>
                  </a:moveTo>
                  <a:cubicBezTo>
                    <a:pt x="16" y="8"/>
                    <a:pt x="16" y="8"/>
                    <a:pt x="16" y="8"/>
                  </a:cubicBezTo>
                  <a:cubicBezTo>
                    <a:pt x="18" y="7"/>
                    <a:pt x="19" y="6"/>
                    <a:pt x="21" y="5"/>
                  </a:cubicBezTo>
                  <a:cubicBezTo>
                    <a:pt x="20" y="5"/>
                    <a:pt x="19" y="6"/>
                    <a:pt x="18" y="7"/>
                  </a:cubicBezTo>
                  <a:cubicBezTo>
                    <a:pt x="17" y="7"/>
                    <a:pt x="17" y="8"/>
                    <a:pt x="16" y="8"/>
                  </a:cubicBezTo>
                  <a:moveTo>
                    <a:pt x="3" y="11"/>
                  </a:moveTo>
                  <a:cubicBezTo>
                    <a:pt x="3" y="10"/>
                    <a:pt x="3" y="10"/>
                    <a:pt x="3" y="9"/>
                  </a:cubicBezTo>
                  <a:cubicBezTo>
                    <a:pt x="4" y="9"/>
                    <a:pt x="5" y="8"/>
                    <a:pt x="6" y="7"/>
                  </a:cubicBezTo>
                  <a:cubicBezTo>
                    <a:pt x="7" y="6"/>
                    <a:pt x="8" y="6"/>
                    <a:pt x="8" y="5"/>
                  </a:cubicBezTo>
                  <a:cubicBezTo>
                    <a:pt x="9" y="5"/>
                    <a:pt x="10" y="4"/>
                    <a:pt x="10" y="4"/>
                  </a:cubicBezTo>
                  <a:cubicBezTo>
                    <a:pt x="10" y="4"/>
                    <a:pt x="10" y="5"/>
                    <a:pt x="9" y="5"/>
                  </a:cubicBezTo>
                  <a:cubicBezTo>
                    <a:pt x="7" y="8"/>
                    <a:pt x="5" y="9"/>
                    <a:pt x="3" y="11"/>
                  </a:cubicBezTo>
                  <a:moveTo>
                    <a:pt x="3" y="11"/>
                  </a:moveTo>
                  <a:cubicBezTo>
                    <a:pt x="3" y="11"/>
                    <a:pt x="3" y="11"/>
                    <a:pt x="3" y="11"/>
                  </a:cubicBezTo>
                  <a:cubicBezTo>
                    <a:pt x="5" y="9"/>
                    <a:pt x="9" y="7"/>
                    <a:pt x="11" y="4"/>
                  </a:cubicBezTo>
                  <a:cubicBezTo>
                    <a:pt x="11" y="5"/>
                    <a:pt x="11" y="5"/>
                    <a:pt x="11" y="6"/>
                  </a:cubicBezTo>
                  <a:cubicBezTo>
                    <a:pt x="10" y="6"/>
                    <a:pt x="9" y="7"/>
                    <a:pt x="7" y="8"/>
                  </a:cubicBezTo>
                  <a:cubicBezTo>
                    <a:pt x="6" y="9"/>
                    <a:pt x="4" y="10"/>
                    <a:pt x="3" y="11"/>
                  </a:cubicBezTo>
                  <a:moveTo>
                    <a:pt x="2" y="9"/>
                  </a:moveTo>
                  <a:cubicBezTo>
                    <a:pt x="2" y="8"/>
                    <a:pt x="2" y="8"/>
                    <a:pt x="2" y="8"/>
                  </a:cubicBezTo>
                  <a:cubicBezTo>
                    <a:pt x="2" y="8"/>
                    <a:pt x="2" y="8"/>
                    <a:pt x="2" y="8"/>
                  </a:cubicBezTo>
                  <a:cubicBezTo>
                    <a:pt x="4" y="7"/>
                    <a:pt x="6" y="5"/>
                    <a:pt x="8" y="3"/>
                  </a:cubicBezTo>
                  <a:cubicBezTo>
                    <a:pt x="8" y="3"/>
                    <a:pt x="8" y="3"/>
                    <a:pt x="9" y="3"/>
                  </a:cubicBezTo>
                  <a:cubicBezTo>
                    <a:pt x="9" y="3"/>
                    <a:pt x="7" y="5"/>
                    <a:pt x="6" y="6"/>
                  </a:cubicBezTo>
                  <a:cubicBezTo>
                    <a:pt x="5" y="7"/>
                    <a:pt x="4" y="8"/>
                    <a:pt x="2" y="9"/>
                  </a:cubicBezTo>
                  <a:moveTo>
                    <a:pt x="16" y="12"/>
                  </a:moveTo>
                  <a:cubicBezTo>
                    <a:pt x="18" y="10"/>
                    <a:pt x="20" y="9"/>
                    <a:pt x="21" y="7"/>
                  </a:cubicBezTo>
                  <a:cubicBezTo>
                    <a:pt x="23" y="6"/>
                    <a:pt x="25" y="5"/>
                    <a:pt x="26" y="3"/>
                  </a:cubicBezTo>
                  <a:cubicBezTo>
                    <a:pt x="23" y="7"/>
                    <a:pt x="20" y="9"/>
                    <a:pt x="16" y="12"/>
                  </a:cubicBezTo>
                  <a:moveTo>
                    <a:pt x="9" y="18"/>
                  </a:moveTo>
                  <a:cubicBezTo>
                    <a:pt x="10" y="17"/>
                    <a:pt x="10" y="17"/>
                    <a:pt x="11" y="16"/>
                  </a:cubicBezTo>
                  <a:cubicBezTo>
                    <a:pt x="16" y="12"/>
                    <a:pt x="22" y="9"/>
                    <a:pt x="26" y="3"/>
                  </a:cubicBezTo>
                  <a:cubicBezTo>
                    <a:pt x="27" y="4"/>
                    <a:pt x="27" y="5"/>
                    <a:pt x="27" y="6"/>
                  </a:cubicBezTo>
                  <a:cubicBezTo>
                    <a:pt x="27" y="6"/>
                    <a:pt x="27" y="6"/>
                    <a:pt x="27" y="6"/>
                  </a:cubicBezTo>
                  <a:cubicBezTo>
                    <a:pt x="25" y="7"/>
                    <a:pt x="23" y="8"/>
                    <a:pt x="21" y="10"/>
                  </a:cubicBezTo>
                  <a:cubicBezTo>
                    <a:pt x="19" y="12"/>
                    <a:pt x="16" y="13"/>
                    <a:pt x="14" y="15"/>
                  </a:cubicBezTo>
                  <a:cubicBezTo>
                    <a:pt x="12" y="16"/>
                    <a:pt x="11" y="17"/>
                    <a:pt x="9" y="18"/>
                  </a:cubicBezTo>
                  <a:moveTo>
                    <a:pt x="3" y="9"/>
                  </a:moveTo>
                  <a:cubicBezTo>
                    <a:pt x="5" y="7"/>
                    <a:pt x="8" y="5"/>
                    <a:pt x="9" y="3"/>
                  </a:cubicBezTo>
                  <a:cubicBezTo>
                    <a:pt x="10" y="3"/>
                    <a:pt x="10" y="3"/>
                    <a:pt x="10" y="4"/>
                  </a:cubicBezTo>
                  <a:cubicBezTo>
                    <a:pt x="8" y="5"/>
                    <a:pt x="5" y="7"/>
                    <a:pt x="3" y="9"/>
                  </a:cubicBezTo>
                  <a:moveTo>
                    <a:pt x="2" y="7"/>
                  </a:moveTo>
                  <a:cubicBezTo>
                    <a:pt x="2" y="7"/>
                    <a:pt x="2" y="6"/>
                    <a:pt x="2" y="6"/>
                  </a:cubicBezTo>
                  <a:cubicBezTo>
                    <a:pt x="3" y="5"/>
                    <a:pt x="4" y="4"/>
                    <a:pt x="5" y="4"/>
                  </a:cubicBezTo>
                  <a:cubicBezTo>
                    <a:pt x="5" y="3"/>
                    <a:pt x="6" y="2"/>
                    <a:pt x="7" y="2"/>
                  </a:cubicBezTo>
                  <a:cubicBezTo>
                    <a:pt x="7" y="2"/>
                    <a:pt x="7" y="3"/>
                    <a:pt x="6" y="4"/>
                  </a:cubicBezTo>
                  <a:cubicBezTo>
                    <a:pt x="5" y="5"/>
                    <a:pt x="3" y="6"/>
                    <a:pt x="2" y="7"/>
                  </a:cubicBezTo>
                  <a:moveTo>
                    <a:pt x="18" y="5"/>
                  </a:moveTo>
                  <a:cubicBezTo>
                    <a:pt x="18" y="4"/>
                    <a:pt x="20" y="3"/>
                    <a:pt x="21" y="2"/>
                  </a:cubicBezTo>
                  <a:cubicBezTo>
                    <a:pt x="20" y="3"/>
                    <a:pt x="18" y="4"/>
                    <a:pt x="18" y="5"/>
                  </a:cubicBezTo>
                  <a:moveTo>
                    <a:pt x="15" y="10"/>
                  </a:moveTo>
                  <a:cubicBezTo>
                    <a:pt x="15" y="9"/>
                    <a:pt x="15" y="9"/>
                    <a:pt x="15" y="9"/>
                  </a:cubicBezTo>
                  <a:cubicBezTo>
                    <a:pt x="16" y="9"/>
                    <a:pt x="17" y="8"/>
                    <a:pt x="19" y="7"/>
                  </a:cubicBezTo>
                  <a:cubicBezTo>
                    <a:pt x="20" y="6"/>
                    <a:pt x="21" y="6"/>
                    <a:pt x="22" y="4"/>
                  </a:cubicBezTo>
                  <a:cubicBezTo>
                    <a:pt x="22" y="4"/>
                    <a:pt x="23" y="3"/>
                    <a:pt x="24" y="2"/>
                  </a:cubicBezTo>
                  <a:cubicBezTo>
                    <a:pt x="24" y="2"/>
                    <a:pt x="24" y="2"/>
                    <a:pt x="24" y="2"/>
                  </a:cubicBezTo>
                  <a:cubicBezTo>
                    <a:pt x="24" y="3"/>
                    <a:pt x="24" y="3"/>
                    <a:pt x="24" y="3"/>
                  </a:cubicBezTo>
                  <a:cubicBezTo>
                    <a:pt x="24" y="3"/>
                    <a:pt x="23" y="4"/>
                    <a:pt x="22" y="5"/>
                  </a:cubicBezTo>
                  <a:cubicBezTo>
                    <a:pt x="21" y="6"/>
                    <a:pt x="20" y="7"/>
                    <a:pt x="18" y="8"/>
                  </a:cubicBezTo>
                  <a:cubicBezTo>
                    <a:pt x="17" y="8"/>
                    <a:pt x="16" y="9"/>
                    <a:pt x="15" y="10"/>
                  </a:cubicBezTo>
                  <a:moveTo>
                    <a:pt x="6" y="18"/>
                  </a:moveTo>
                  <a:cubicBezTo>
                    <a:pt x="7" y="17"/>
                    <a:pt x="8" y="16"/>
                    <a:pt x="8" y="16"/>
                  </a:cubicBezTo>
                  <a:cubicBezTo>
                    <a:pt x="9" y="16"/>
                    <a:pt x="9" y="16"/>
                    <a:pt x="9" y="16"/>
                  </a:cubicBezTo>
                  <a:cubicBezTo>
                    <a:pt x="10" y="15"/>
                    <a:pt x="11" y="14"/>
                    <a:pt x="11" y="13"/>
                  </a:cubicBezTo>
                  <a:cubicBezTo>
                    <a:pt x="14" y="11"/>
                    <a:pt x="16" y="10"/>
                    <a:pt x="19" y="8"/>
                  </a:cubicBezTo>
                  <a:cubicBezTo>
                    <a:pt x="21" y="6"/>
                    <a:pt x="24" y="5"/>
                    <a:pt x="25" y="2"/>
                  </a:cubicBezTo>
                  <a:cubicBezTo>
                    <a:pt x="25" y="2"/>
                    <a:pt x="26" y="2"/>
                    <a:pt x="26" y="3"/>
                  </a:cubicBezTo>
                  <a:cubicBezTo>
                    <a:pt x="23" y="6"/>
                    <a:pt x="19" y="9"/>
                    <a:pt x="16" y="12"/>
                  </a:cubicBezTo>
                  <a:cubicBezTo>
                    <a:pt x="14" y="13"/>
                    <a:pt x="12" y="15"/>
                    <a:pt x="9" y="16"/>
                  </a:cubicBezTo>
                  <a:cubicBezTo>
                    <a:pt x="8" y="17"/>
                    <a:pt x="7" y="17"/>
                    <a:pt x="6" y="18"/>
                  </a:cubicBezTo>
                  <a:moveTo>
                    <a:pt x="2" y="7"/>
                  </a:moveTo>
                  <a:cubicBezTo>
                    <a:pt x="3" y="7"/>
                    <a:pt x="4" y="6"/>
                    <a:pt x="5" y="5"/>
                  </a:cubicBezTo>
                  <a:cubicBezTo>
                    <a:pt x="6" y="4"/>
                    <a:pt x="7" y="3"/>
                    <a:pt x="8" y="2"/>
                  </a:cubicBezTo>
                  <a:cubicBezTo>
                    <a:pt x="8" y="2"/>
                    <a:pt x="8" y="2"/>
                    <a:pt x="8" y="2"/>
                  </a:cubicBezTo>
                  <a:cubicBezTo>
                    <a:pt x="8" y="2"/>
                    <a:pt x="9" y="2"/>
                    <a:pt x="9" y="2"/>
                  </a:cubicBezTo>
                  <a:cubicBezTo>
                    <a:pt x="6" y="4"/>
                    <a:pt x="5" y="6"/>
                    <a:pt x="2" y="7"/>
                  </a:cubicBezTo>
                  <a:moveTo>
                    <a:pt x="17" y="7"/>
                  </a:moveTo>
                  <a:cubicBezTo>
                    <a:pt x="17" y="6"/>
                    <a:pt x="17" y="6"/>
                    <a:pt x="17" y="6"/>
                  </a:cubicBezTo>
                  <a:cubicBezTo>
                    <a:pt x="19" y="5"/>
                    <a:pt x="21" y="3"/>
                    <a:pt x="22" y="2"/>
                  </a:cubicBezTo>
                  <a:cubicBezTo>
                    <a:pt x="23" y="2"/>
                    <a:pt x="23" y="2"/>
                    <a:pt x="24" y="2"/>
                  </a:cubicBezTo>
                  <a:cubicBezTo>
                    <a:pt x="24" y="2"/>
                    <a:pt x="24" y="2"/>
                    <a:pt x="24" y="2"/>
                  </a:cubicBezTo>
                  <a:cubicBezTo>
                    <a:pt x="23" y="2"/>
                    <a:pt x="23" y="2"/>
                    <a:pt x="22" y="3"/>
                  </a:cubicBezTo>
                  <a:cubicBezTo>
                    <a:pt x="21" y="4"/>
                    <a:pt x="20" y="5"/>
                    <a:pt x="18" y="6"/>
                  </a:cubicBezTo>
                  <a:cubicBezTo>
                    <a:pt x="18" y="6"/>
                    <a:pt x="17" y="7"/>
                    <a:pt x="17" y="7"/>
                  </a:cubicBezTo>
                  <a:moveTo>
                    <a:pt x="2" y="5"/>
                  </a:moveTo>
                  <a:cubicBezTo>
                    <a:pt x="3" y="3"/>
                    <a:pt x="4" y="1"/>
                    <a:pt x="6" y="1"/>
                  </a:cubicBezTo>
                  <a:cubicBezTo>
                    <a:pt x="6" y="1"/>
                    <a:pt x="7" y="1"/>
                    <a:pt x="7" y="1"/>
                  </a:cubicBezTo>
                  <a:cubicBezTo>
                    <a:pt x="5" y="2"/>
                    <a:pt x="4" y="4"/>
                    <a:pt x="2" y="5"/>
                  </a:cubicBezTo>
                  <a:moveTo>
                    <a:pt x="6" y="0"/>
                  </a:moveTo>
                  <a:cubicBezTo>
                    <a:pt x="4" y="0"/>
                    <a:pt x="2" y="1"/>
                    <a:pt x="1" y="3"/>
                  </a:cubicBezTo>
                  <a:cubicBezTo>
                    <a:pt x="0" y="7"/>
                    <a:pt x="1" y="12"/>
                    <a:pt x="3" y="15"/>
                  </a:cubicBezTo>
                  <a:cubicBezTo>
                    <a:pt x="6" y="21"/>
                    <a:pt x="9" y="27"/>
                    <a:pt x="13" y="32"/>
                  </a:cubicBezTo>
                  <a:cubicBezTo>
                    <a:pt x="13" y="32"/>
                    <a:pt x="13" y="32"/>
                    <a:pt x="13" y="32"/>
                  </a:cubicBezTo>
                  <a:cubicBezTo>
                    <a:pt x="13" y="33"/>
                    <a:pt x="13" y="33"/>
                    <a:pt x="14" y="33"/>
                  </a:cubicBezTo>
                  <a:cubicBezTo>
                    <a:pt x="14" y="33"/>
                    <a:pt x="14" y="33"/>
                    <a:pt x="14" y="32"/>
                  </a:cubicBezTo>
                  <a:cubicBezTo>
                    <a:pt x="14" y="32"/>
                    <a:pt x="14" y="32"/>
                    <a:pt x="14" y="32"/>
                  </a:cubicBezTo>
                  <a:cubicBezTo>
                    <a:pt x="18" y="27"/>
                    <a:pt x="22" y="21"/>
                    <a:pt x="25" y="15"/>
                  </a:cubicBezTo>
                  <a:cubicBezTo>
                    <a:pt x="27" y="12"/>
                    <a:pt x="29" y="8"/>
                    <a:pt x="29" y="4"/>
                  </a:cubicBezTo>
                  <a:cubicBezTo>
                    <a:pt x="28" y="2"/>
                    <a:pt x="26" y="0"/>
                    <a:pt x="24" y="0"/>
                  </a:cubicBezTo>
                  <a:cubicBezTo>
                    <a:pt x="23" y="0"/>
                    <a:pt x="23" y="0"/>
                    <a:pt x="22" y="0"/>
                  </a:cubicBezTo>
                  <a:cubicBezTo>
                    <a:pt x="18" y="1"/>
                    <a:pt x="16" y="5"/>
                    <a:pt x="14" y="8"/>
                  </a:cubicBezTo>
                  <a:cubicBezTo>
                    <a:pt x="13" y="5"/>
                    <a:pt x="11" y="2"/>
                    <a:pt x="8" y="0"/>
                  </a:cubicBezTo>
                  <a:cubicBezTo>
                    <a:pt x="8" y="0"/>
                    <a:pt x="7" y="0"/>
                    <a:pt x="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2" name="Freeform 56"/>
            <p:cNvSpPr>
              <a:spLocks noEditPoints="1"/>
            </p:cNvSpPr>
            <p:nvPr/>
          </p:nvSpPr>
          <p:spPr bwMode="auto">
            <a:xfrm>
              <a:off x="7367256" y="2145432"/>
              <a:ext cx="520700" cy="487363"/>
            </a:xfrm>
            <a:custGeom>
              <a:avLst/>
              <a:gdLst>
                <a:gd name="T0" fmla="*/ 12 w 123"/>
                <a:gd name="T1" fmla="*/ 84 h 115"/>
                <a:gd name="T2" fmla="*/ 11 w 123"/>
                <a:gd name="T3" fmla="*/ 84 h 115"/>
                <a:gd name="T4" fmla="*/ 21 w 123"/>
                <a:gd name="T5" fmla="*/ 93 h 115"/>
                <a:gd name="T6" fmla="*/ 14 w 123"/>
                <a:gd name="T7" fmla="*/ 85 h 115"/>
                <a:gd name="T8" fmla="*/ 18 w 123"/>
                <a:gd name="T9" fmla="*/ 79 h 115"/>
                <a:gd name="T10" fmla="*/ 26 w 123"/>
                <a:gd name="T11" fmla="*/ 72 h 115"/>
                <a:gd name="T12" fmla="*/ 29 w 123"/>
                <a:gd name="T13" fmla="*/ 72 h 115"/>
                <a:gd name="T14" fmla="*/ 32 w 123"/>
                <a:gd name="T15" fmla="*/ 66 h 115"/>
                <a:gd name="T16" fmla="*/ 54 w 123"/>
                <a:gd name="T17" fmla="*/ 63 h 115"/>
                <a:gd name="T18" fmla="*/ 34 w 123"/>
                <a:gd name="T19" fmla="*/ 68 h 115"/>
                <a:gd name="T20" fmla="*/ 27 w 123"/>
                <a:gd name="T21" fmla="*/ 98 h 115"/>
                <a:gd name="T22" fmla="*/ 72 w 123"/>
                <a:gd name="T23" fmla="*/ 73 h 115"/>
                <a:gd name="T24" fmla="*/ 50 w 123"/>
                <a:gd name="T25" fmla="*/ 59 h 115"/>
                <a:gd name="T26" fmla="*/ 41 w 123"/>
                <a:gd name="T27" fmla="*/ 58 h 115"/>
                <a:gd name="T28" fmla="*/ 44 w 123"/>
                <a:gd name="T29" fmla="*/ 56 h 115"/>
                <a:gd name="T30" fmla="*/ 47 w 123"/>
                <a:gd name="T31" fmla="*/ 52 h 115"/>
                <a:gd name="T32" fmla="*/ 87 w 123"/>
                <a:gd name="T33" fmla="*/ 58 h 115"/>
                <a:gd name="T34" fmla="*/ 40 w 123"/>
                <a:gd name="T35" fmla="*/ 84 h 115"/>
                <a:gd name="T36" fmla="*/ 61 w 123"/>
                <a:gd name="T37" fmla="*/ 38 h 115"/>
                <a:gd name="T38" fmla="*/ 103 w 123"/>
                <a:gd name="T39" fmla="*/ 46 h 115"/>
                <a:gd name="T40" fmla="*/ 93 w 123"/>
                <a:gd name="T41" fmla="*/ 53 h 115"/>
                <a:gd name="T42" fmla="*/ 85 w 123"/>
                <a:gd name="T43" fmla="*/ 53 h 115"/>
                <a:gd name="T44" fmla="*/ 47 w 123"/>
                <a:gd name="T45" fmla="*/ 94 h 115"/>
                <a:gd name="T46" fmla="*/ 56 w 123"/>
                <a:gd name="T47" fmla="*/ 70 h 115"/>
                <a:gd name="T48" fmla="*/ 72 w 123"/>
                <a:gd name="T49" fmla="*/ 29 h 115"/>
                <a:gd name="T50" fmla="*/ 77 w 123"/>
                <a:gd name="T51" fmla="*/ 27 h 115"/>
                <a:gd name="T52" fmla="*/ 55 w 123"/>
                <a:gd name="T53" fmla="*/ 92 h 115"/>
                <a:gd name="T54" fmla="*/ 115 w 123"/>
                <a:gd name="T55" fmla="*/ 39 h 115"/>
                <a:gd name="T56" fmla="*/ 75 w 123"/>
                <a:gd name="T57" fmla="*/ 21 h 115"/>
                <a:gd name="T58" fmla="*/ 82 w 123"/>
                <a:gd name="T59" fmla="*/ 63 h 115"/>
                <a:gd name="T60" fmla="*/ 108 w 123"/>
                <a:gd name="T61" fmla="*/ 51 h 115"/>
                <a:gd name="T62" fmla="*/ 100 w 123"/>
                <a:gd name="T63" fmla="*/ 46 h 115"/>
                <a:gd name="T64" fmla="*/ 68 w 123"/>
                <a:gd name="T65" fmla="*/ 12 h 115"/>
                <a:gd name="T66" fmla="*/ 65 w 123"/>
                <a:gd name="T67" fmla="*/ 8 h 115"/>
                <a:gd name="T68" fmla="*/ 98 w 123"/>
                <a:gd name="T69" fmla="*/ 25 h 115"/>
                <a:gd name="T70" fmla="*/ 79 w 123"/>
                <a:gd name="T71" fmla="*/ 40 h 115"/>
                <a:gd name="T72" fmla="*/ 80 w 123"/>
                <a:gd name="T73" fmla="*/ 18 h 115"/>
                <a:gd name="T74" fmla="*/ 74 w 123"/>
                <a:gd name="T75" fmla="*/ 26 h 115"/>
                <a:gd name="T76" fmla="*/ 77 w 123"/>
                <a:gd name="T77" fmla="*/ 23 h 115"/>
                <a:gd name="T78" fmla="*/ 84 w 123"/>
                <a:gd name="T79" fmla="*/ 15 h 115"/>
                <a:gd name="T80" fmla="*/ 98 w 123"/>
                <a:gd name="T81" fmla="*/ 6 h 115"/>
                <a:gd name="T82" fmla="*/ 66 w 123"/>
                <a:gd name="T83" fmla="*/ 8 h 115"/>
                <a:gd name="T84" fmla="*/ 78 w 123"/>
                <a:gd name="T85" fmla="*/ 20 h 115"/>
                <a:gd name="T86" fmla="*/ 76 w 123"/>
                <a:gd name="T87" fmla="*/ 16 h 115"/>
                <a:gd name="T88" fmla="*/ 73 w 123"/>
                <a:gd name="T89" fmla="*/ 10 h 115"/>
                <a:gd name="T90" fmla="*/ 69 w 123"/>
                <a:gd name="T91" fmla="*/ 68 h 115"/>
                <a:gd name="T92" fmla="*/ 73 w 123"/>
                <a:gd name="T93" fmla="*/ 71 h 115"/>
                <a:gd name="T94" fmla="*/ 95 w 123"/>
                <a:gd name="T95" fmla="*/ 5 h 115"/>
                <a:gd name="T96" fmla="*/ 81 w 123"/>
                <a:gd name="T97" fmla="*/ 44 h 115"/>
                <a:gd name="T98" fmla="*/ 94 w 123"/>
                <a:gd name="T99" fmla="*/ 38 h 115"/>
                <a:gd name="T100" fmla="*/ 102 w 123"/>
                <a:gd name="T101" fmla="*/ 7 h 115"/>
                <a:gd name="T102" fmla="*/ 96 w 123"/>
                <a:gd name="T103" fmla="*/ 33 h 115"/>
                <a:gd name="T104" fmla="*/ 97 w 123"/>
                <a:gd name="T105" fmla="*/ 49 h 115"/>
                <a:gd name="T106" fmla="*/ 118 w 123"/>
                <a:gd name="T107" fmla="*/ 9 h 115"/>
                <a:gd name="T108" fmla="*/ 114 w 123"/>
                <a:gd name="T109" fmla="*/ 25 h 115"/>
                <a:gd name="T110" fmla="*/ 106 w 123"/>
                <a:gd name="T111" fmla="*/ 45 h 115"/>
                <a:gd name="T112" fmla="*/ 116 w 123"/>
                <a:gd name="T113" fmla="*/ 5 h 115"/>
                <a:gd name="T114" fmla="*/ 104 w 123"/>
                <a:gd name="T115" fmla="*/ 37 h 115"/>
                <a:gd name="T116" fmla="*/ 97 w 123"/>
                <a:gd name="T117" fmla="*/ 49 h 115"/>
                <a:gd name="T118" fmla="*/ 1 w 123"/>
                <a:gd name="T119" fmla="*/ 86 h 115"/>
                <a:gd name="T120" fmla="*/ 37 w 123"/>
                <a:gd name="T121" fmla="*/ 115 h 115"/>
                <a:gd name="T122" fmla="*/ 122 w 123"/>
                <a:gd name="T123"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115">
                  <a:moveTo>
                    <a:pt x="33" y="105"/>
                  </a:moveTo>
                  <a:cubicBezTo>
                    <a:pt x="32" y="104"/>
                    <a:pt x="31" y="103"/>
                    <a:pt x="31" y="102"/>
                  </a:cubicBezTo>
                  <a:cubicBezTo>
                    <a:pt x="32" y="99"/>
                    <a:pt x="33" y="97"/>
                    <a:pt x="35" y="94"/>
                  </a:cubicBezTo>
                  <a:cubicBezTo>
                    <a:pt x="34" y="97"/>
                    <a:pt x="33" y="101"/>
                    <a:pt x="33" y="105"/>
                  </a:cubicBezTo>
                  <a:moveTo>
                    <a:pt x="10" y="88"/>
                  </a:moveTo>
                  <a:cubicBezTo>
                    <a:pt x="10" y="88"/>
                    <a:pt x="10" y="88"/>
                    <a:pt x="10" y="87"/>
                  </a:cubicBezTo>
                  <a:cubicBezTo>
                    <a:pt x="10" y="87"/>
                    <a:pt x="12" y="84"/>
                    <a:pt x="12" y="84"/>
                  </a:cubicBezTo>
                  <a:cubicBezTo>
                    <a:pt x="12" y="84"/>
                    <a:pt x="13" y="84"/>
                    <a:pt x="13" y="85"/>
                  </a:cubicBezTo>
                  <a:cubicBezTo>
                    <a:pt x="13" y="86"/>
                    <a:pt x="12" y="87"/>
                    <a:pt x="12" y="89"/>
                  </a:cubicBezTo>
                  <a:cubicBezTo>
                    <a:pt x="11" y="88"/>
                    <a:pt x="11" y="88"/>
                    <a:pt x="10" y="88"/>
                  </a:cubicBezTo>
                  <a:cubicBezTo>
                    <a:pt x="10" y="88"/>
                    <a:pt x="10" y="88"/>
                    <a:pt x="10" y="88"/>
                  </a:cubicBezTo>
                  <a:moveTo>
                    <a:pt x="10" y="88"/>
                  </a:moveTo>
                  <a:cubicBezTo>
                    <a:pt x="9" y="87"/>
                    <a:pt x="8" y="87"/>
                    <a:pt x="7" y="87"/>
                  </a:cubicBezTo>
                  <a:cubicBezTo>
                    <a:pt x="8" y="86"/>
                    <a:pt x="10" y="85"/>
                    <a:pt x="11" y="84"/>
                  </a:cubicBezTo>
                  <a:cubicBezTo>
                    <a:pt x="11" y="85"/>
                    <a:pt x="10" y="86"/>
                    <a:pt x="9" y="87"/>
                  </a:cubicBezTo>
                  <a:cubicBezTo>
                    <a:pt x="9" y="87"/>
                    <a:pt x="9" y="88"/>
                    <a:pt x="10" y="88"/>
                  </a:cubicBezTo>
                  <a:moveTo>
                    <a:pt x="17" y="91"/>
                  </a:moveTo>
                  <a:cubicBezTo>
                    <a:pt x="16" y="90"/>
                    <a:pt x="15" y="90"/>
                    <a:pt x="13" y="89"/>
                  </a:cubicBezTo>
                  <a:cubicBezTo>
                    <a:pt x="15" y="86"/>
                    <a:pt x="16" y="84"/>
                    <a:pt x="18" y="81"/>
                  </a:cubicBezTo>
                  <a:cubicBezTo>
                    <a:pt x="17" y="83"/>
                    <a:pt x="17" y="88"/>
                    <a:pt x="17" y="91"/>
                  </a:cubicBezTo>
                  <a:moveTo>
                    <a:pt x="21" y="93"/>
                  </a:moveTo>
                  <a:cubicBezTo>
                    <a:pt x="20" y="93"/>
                    <a:pt x="19" y="92"/>
                    <a:pt x="19" y="92"/>
                  </a:cubicBezTo>
                  <a:cubicBezTo>
                    <a:pt x="22" y="88"/>
                    <a:pt x="22" y="82"/>
                    <a:pt x="24" y="77"/>
                  </a:cubicBezTo>
                  <a:cubicBezTo>
                    <a:pt x="24" y="76"/>
                    <a:pt x="24" y="75"/>
                    <a:pt x="24" y="74"/>
                  </a:cubicBezTo>
                  <a:cubicBezTo>
                    <a:pt x="24" y="77"/>
                    <a:pt x="24" y="80"/>
                    <a:pt x="23" y="82"/>
                  </a:cubicBezTo>
                  <a:cubicBezTo>
                    <a:pt x="22" y="86"/>
                    <a:pt x="22" y="90"/>
                    <a:pt x="21" y="93"/>
                  </a:cubicBezTo>
                  <a:moveTo>
                    <a:pt x="13" y="88"/>
                  </a:moveTo>
                  <a:cubicBezTo>
                    <a:pt x="13" y="88"/>
                    <a:pt x="14" y="85"/>
                    <a:pt x="14" y="85"/>
                  </a:cubicBezTo>
                  <a:cubicBezTo>
                    <a:pt x="14" y="84"/>
                    <a:pt x="14" y="83"/>
                    <a:pt x="13" y="82"/>
                  </a:cubicBezTo>
                  <a:cubicBezTo>
                    <a:pt x="17" y="79"/>
                    <a:pt x="20" y="77"/>
                    <a:pt x="24" y="74"/>
                  </a:cubicBezTo>
                  <a:cubicBezTo>
                    <a:pt x="22" y="77"/>
                    <a:pt x="22" y="81"/>
                    <a:pt x="21" y="84"/>
                  </a:cubicBezTo>
                  <a:cubicBezTo>
                    <a:pt x="21" y="85"/>
                    <a:pt x="19" y="90"/>
                    <a:pt x="18" y="90"/>
                  </a:cubicBezTo>
                  <a:cubicBezTo>
                    <a:pt x="18" y="90"/>
                    <a:pt x="18" y="90"/>
                    <a:pt x="18" y="90"/>
                  </a:cubicBezTo>
                  <a:cubicBezTo>
                    <a:pt x="18" y="86"/>
                    <a:pt x="19" y="83"/>
                    <a:pt x="19" y="79"/>
                  </a:cubicBezTo>
                  <a:cubicBezTo>
                    <a:pt x="19" y="79"/>
                    <a:pt x="19" y="79"/>
                    <a:pt x="18" y="79"/>
                  </a:cubicBezTo>
                  <a:cubicBezTo>
                    <a:pt x="18" y="79"/>
                    <a:pt x="18" y="79"/>
                    <a:pt x="18" y="79"/>
                  </a:cubicBezTo>
                  <a:cubicBezTo>
                    <a:pt x="16" y="82"/>
                    <a:pt x="15" y="85"/>
                    <a:pt x="13" y="88"/>
                  </a:cubicBezTo>
                  <a:cubicBezTo>
                    <a:pt x="13" y="88"/>
                    <a:pt x="13" y="88"/>
                    <a:pt x="13" y="88"/>
                  </a:cubicBezTo>
                  <a:moveTo>
                    <a:pt x="22" y="93"/>
                  </a:moveTo>
                  <a:cubicBezTo>
                    <a:pt x="21" y="93"/>
                    <a:pt x="23" y="86"/>
                    <a:pt x="24" y="85"/>
                  </a:cubicBezTo>
                  <a:cubicBezTo>
                    <a:pt x="24" y="81"/>
                    <a:pt x="25" y="76"/>
                    <a:pt x="26" y="72"/>
                  </a:cubicBezTo>
                  <a:cubicBezTo>
                    <a:pt x="26" y="72"/>
                    <a:pt x="26" y="72"/>
                    <a:pt x="26" y="72"/>
                  </a:cubicBezTo>
                  <a:cubicBezTo>
                    <a:pt x="27" y="71"/>
                    <a:pt x="28" y="70"/>
                    <a:pt x="30" y="69"/>
                  </a:cubicBezTo>
                  <a:cubicBezTo>
                    <a:pt x="27" y="75"/>
                    <a:pt x="26" y="82"/>
                    <a:pt x="23" y="89"/>
                  </a:cubicBezTo>
                  <a:cubicBezTo>
                    <a:pt x="22" y="92"/>
                    <a:pt x="22" y="93"/>
                    <a:pt x="22" y="93"/>
                  </a:cubicBezTo>
                  <a:moveTo>
                    <a:pt x="23" y="95"/>
                  </a:moveTo>
                  <a:cubicBezTo>
                    <a:pt x="23" y="95"/>
                    <a:pt x="22" y="94"/>
                    <a:pt x="22" y="94"/>
                  </a:cubicBezTo>
                  <a:cubicBezTo>
                    <a:pt x="24" y="90"/>
                    <a:pt x="26" y="86"/>
                    <a:pt x="27" y="81"/>
                  </a:cubicBezTo>
                  <a:cubicBezTo>
                    <a:pt x="28" y="78"/>
                    <a:pt x="28" y="75"/>
                    <a:pt x="29" y="72"/>
                  </a:cubicBezTo>
                  <a:cubicBezTo>
                    <a:pt x="30" y="71"/>
                    <a:pt x="31" y="69"/>
                    <a:pt x="31" y="67"/>
                  </a:cubicBezTo>
                  <a:cubicBezTo>
                    <a:pt x="31" y="67"/>
                    <a:pt x="31" y="67"/>
                    <a:pt x="31" y="67"/>
                  </a:cubicBezTo>
                  <a:cubicBezTo>
                    <a:pt x="31" y="77"/>
                    <a:pt x="25" y="86"/>
                    <a:pt x="23" y="95"/>
                  </a:cubicBezTo>
                  <a:moveTo>
                    <a:pt x="24" y="94"/>
                  </a:moveTo>
                  <a:cubicBezTo>
                    <a:pt x="24" y="94"/>
                    <a:pt x="25" y="91"/>
                    <a:pt x="26" y="89"/>
                  </a:cubicBezTo>
                  <a:cubicBezTo>
                    <a:pt x="27" y="86"/>
                    <a:pt x="28" y="83"/>
                    <a:pt x="29" y="80"/>
                  </a:cubicBezTo>
                  <a:cubicBezTo>
                    <a:pt x="31" y="76"/>
                    <a:pt x="32" y="71"/>
                    <a:pt x="32" y="66"/>
                  </a:cubicBezTo>
                  <a:cubicBezTo>
                    <a:pt x="33" y="66"/>
                    <a:pt x="33" y="65"/>
                    <a:pt x="34" y="65"/>
                  </a:cubicBezTo>
                  <a:cubicBezTo>
                    <a:pt x="30" y="73"/>
                    <a:pt x="30" y="84"/>
                    <a:pt x="26" y="92"/>
                  </a:cubicBezTo>
                  <a:cubicBezTo>
                    <a:pt x="25" y="93"/>
                    <a:pt x="25" y="94"/>
                    <a:pt x="24" y="94"/>
                  </a:cubicBezTo>
                  <a:moveTo>
                    <a:pt x="37" y="110"/>
                  </a:moveTo>
                  <a:cubicBezTo>
                    <a:pt x="40" y="106"/>
                    <a:pt x="41" y="101"/>
                    <a:pt x="42" y="96"/>
                  </a:cubicBezTo>
                  <a:cubicBezTo>
                    <a:pt x="45" y="89"/>
                    <a:pt x="47" y="83"/>
                    <a:pt x="49" y="76"/>
                  </a:cubicBezTo>
                  <a:cubicBezTo>
                    <a:pt x="51" y="72"/>
                    <a:pt x="53" y="68"/>
                    <a:pt x="54" y="63"/>
                  </a:cubicBezTo>
                  <a:cubicBezTo>
                    <a:pt x="54" y="64"/>
                    <a:pt x="54" y="65"/>
                    <a:pt x="54" y="66"/>
                  </a:cubicBezTo>
                  <a:cubicBezTo>
                    <a:pt x="51" y="78"/>
                    <a:pt x="48" y="90"/>
                    <a:pt x="44" y="102"/>
                  </a:cubicBezTo>
                  <a:cubicBezTo>
                    <a:pt x="44" y="103"/>
                    <a:pt x="44" y="103"/>
                    <a:pt x="44" y="103"/>
                  </a:cubicBezTo>
                  <a:cubicBezTo>
                    <a:pt x="41" y="105"/>
                    <a:pt x="39" y="107"/>
                    <a:pt x="37" y="110"/>
                  </a:cubicBezTo>
                  <a:moveTo>
                    <a:pt x="26" y="97"/>
                  </a:moveTo>
                  <a:cubicBezTo>
                    <a:pt x="25" y="97"/>
                    <a:pt x="25" y="96"/>
                    <a:pt x="24" y="96"/>
                  </a:cubicBezTo>
                  <a:cubicBezTo>
                    <a:pt x="31" y="88"/>
                    <a:pt x="31" y="77"/>
                    <a:pt x="34" y="68"/>
                  </a:cubicBezTo>
                  <a:cubicBezTo>
                    <a:pt x="34" y="67"/>
                    <a:pt x="35" y="65"/>
                    <a:pt x="35" y="64"/>
                  </a:cubicBezTo>
                  <a:cubicBezTo>
                    <a:pt x="36" y="63"/>
                    <a:pt x="36" y="63"/>
                    <a:pt x="36" y="63"/>
                  </a:cubicBezTo>
                  <a:cubicBezTo>
                    <a:pt x="36" y="63"/>
                    <a:pt x="36" y="65"/>
                    <a:pt x="36" y="67"/>
                  </a:cubicBezTo>
                  <a:cubicBezTo>
                    <a:pt x="35" y="70"/>
                    <a:pt x="34" y="74"/>
                    <a:pt x="33" y="77"/>
                  </a:cubicBezTo>
                  <a:cubicBezTo>
                    <a:pt x="31" y="84"/>
                    <a:pt x="28" y="91"/>
                    <a:pt x="26" y="97"/>
                  </a:cubicBezTo>
                  <a:moveTo>
                    <a:pt x="29" y="101"/>
                  </a:moveTo>
                  <a:cubicBezTo>
                    <a:pt x="29" y="100"/>
                    <a:pt x="28" y="99"/>
                    <a:pt x="27" y="98"/>
                  </a:cubicBezTo>
                  <a:cubicBezTo>
                    <a:pt x="34" y="87"/>
                    <a:pt x="35" y="73"/>
                    <a:pt x="41" y="61"/>
                  </a:cubicBezTo>
                  <a:cubicBezTo>
                    <a:pt x="41" y="62"/>
                    <a:pt x="40" y="63"/>
                    <a:pt x="40" y="64"/>
                  </a:cubicBezTo>
                  <a:cubicBezTo>
                    <a:pt x="39" y="68"/>
                    <a:pt x="38" y="73"/>
                    <a:pt x="36" y="77"/>
                  </a:cubicBezTo>
                  <a:cubicBezTo>
                    <a:pt x="34" y="85"/>
                    <a:pt x="31" y="93"/>
                    <a:pt x="29" y="101"/>
                  </a:cubicBezTo>
                  <a:moveTo>
                    <a:pt x="68" y="78"/>
                  </a:moveTo>
                  <a:cubicBezTo>
                    <a:pt x="70" y="72"/>
                    <a:pt x="72" y="65"/>
                    <a:pt x="75" y="59"/>
                  </a:cubicBezTo>
                  <a:cubicBezTo>
                    <a:pt x="74" y="64"/>
                    <a:pt x="73" y="68"/>
                    <a:pt x="72" y="73"/>
                  </a:cubicBezTo>
                  <a:cubicBezTo>
                    <a:pt x="72" y="74"/>
                    <a:pt x="72" y="74"/>
                    <a:pt x="72" y="74"/>
                  </a:cubicBezTo>
                  <a:cubicBezTo>
                    <a:pt x="71" y="75"/>
                    <a:pt x="70" y="76"/>
                    <a:pt x="68" y="78"/>
                  </a:cubicBezTo>
                  <a:moveTo>
                    <a:pt x="36" y="109"/>
                  </a:moveTo>
                  <a:cubicBezTo>
                    <a:pt x="35" y="108"/>
                    <a:pt x="34" y="107"/>
                    <a:pt x="34" y="106"/>
                  </a:cubicBezTo>
                  <a:cubicBezTo>
                    <a:pt x="35" y="103"/>
                    <a:pt x="36" y="100"/>
                    <a:pt x="37" y="96"/>
                  </a:cubicBezTo>
                  <a:cubicBezTo>
                    <a:pt x="38" y="91"/>
                    <a:pt x="41" y="85"/>
                    <a:pt x="43" y="80"/>
                  </a:cubicBezTo>
                  <a:cubicBezTo>
                    <a:pt x="46" y="73"/>
                    <a:pt x="48" y="66"/>
                    <a:pt x="50" y="59"/>
                  </a:cubicBezTo>
                  <a:cubicBezTo>
                    <a:pt x="48" y="64"/>
                    <a:pt x="47" y="70"/>
                    <a:pt x="45" y="75"/>
                  </a:cubicBezTo>
                  <a:cubicBezTo>
                    <a:pt x="42" y="86"/>
                    <a:pt x="40" y="98"/>
                    <a:pt x="36" y="109"/>
                  </a:cubicBezTo>
                  <a:moveTo>
                    <a:pt x="27" y="97"/>
                  </a:moveTo>
                  <a:cubicBezTo>
                    <a:pt x="27" y="97"/>
                    <a:pt x="27" y="96"/>
                    <a:pt x="28" y="94"/>
                  </a:cubicBezTo>
                  <a:cubicBezTo>
                    <a:pt x="30" y="90"/>
                    <a:pt x="31" y="86"/>
                    <a:pt x="32" y="81"/>
                  </a:cubicBezTo>
                  <a:cubicBezTo>
                    <a:pt x="35" y="75"/>
                    <a:pt x="36" y="68"/>
                    <a:pt x="37" y="62"/>
                  </a:cubicBezTo>
                  <a:cubicBezTo>
                    <a:pt x="39" y="60"/>
                    <a:pt x="40" y="59"/>
                    <a:pt x="41" y="58"/>
                  </a:cubicBezTo>
                  <a:cubicBezTo>
                    <a:pt x="35" y="69"/>
                    <a:pt x="34" y="82"/>
                    <a:pt x="28" y="94"/>
                  </a:cubicBezTo>
                  <a:cubicBezTo>
                    <a:pt x="27" y="96"/>
                    <a:pt x="27" y="97"/>
                    <a:pt x="27" y="97"/>
                  </a:cubicBezTo>
                  <a:moveTo>
                    <a:pt x="30" y="101"/>
                  </a:moveTo>
                  <a:cubicBezTo>
                    <a:pt x="30" y="101"/>
                    <a:pt x="31" y="97"/>
                    <a:pt x="32" y="95"/>
                  </a:cubicBezTo>
                  <a:cubicBezTo>
                    <a:pt x="33" y="90"/>
                    <a:pt x="34" y="86"/>
                    <a:pt x="36" y="81"/>
                  </a:cubicBezTo>
                  <a:cubicBezTo>
                    <a:pt x="39" y="73"/>
                    <a:pt x="41" y="64"/>
                    <a:pt x="44" y="56"/>
                  </a:cubicBezTo>
                  <a:cubicBezTo>
                    <a:pt x="44" y="56"/>
                    <a:pt x="44" y="56"/>
                    <a:pt x="44" y="56"/>
                  </a:cubicBezTo>
                  <a:cubicBezTo>
                    <a:pt x="45" y="55"/>
                    <a:pt x="46" y="54"/>
                    <a:pt x="47" y="53"/>
                  </a:cubicBezTo>
                  <a:cubicBezTo>
                    <a:pt x="41" y="67"/>
                    <a:pt x="38" y="83"/>
                    <a:pt x="32" y="98"/>
                  </a:cubicBezTo>
                  <a:cubicBezTo>
                    <a:pt x="31" y="100"/>
                    <a:pt x="30" y="101"/>
                    <a:pt x="30" y="101"/>
                  </a:cubicBezTo>
                  <a:moveTo>
                    <a:pt x="43" y="66"/>
                  </a:moveTo>
                  <a:cubicBezTo>
                    <a:pt x="43" y="66"/>
                    <a:pt x="43" y="66"/>
                    <a:pt x="43" y="66"/>
                  </a:cubicBezTo>
                  <a:cubicBezTo>
                    <a:pt x="44" y="63"/>
                    <a:pt x="45" y="61"/>
                    <a:pt x="45" y="59"/>
                  </a:cubicBezTo>
                  <a:cubicBezTo>
                    <a:pt x="46" y="58"/>
                    <a:pt x="47" y="52"/>
                    <a:pt x="47" y="52"/>
                  </a:cubicBezTo>
                  <a:cubicBezTo>
                    <a:pt x="47" y="52"/>
                    <a:pt x="47" y="52"/>
                    <a:pt x="47" y="54"/>
                  </a:cubicBezTo>
                  <a:cubicBezTo>
                    <a:pt x="46" y="58"/>
                    <a:pt x="45" y="62"/>
                    <a:pt x="43" y="66"/>
                  </a:cubicBezTo>
                  <a:moveTo>
                    <a:pt x="87" y="58"/>
                  </a:moveTo>
                  <a:cubicBezTo>
                    <a:pt x="89" y="55"/>
                    <a:pt x="90" y="51"/>
                    <a:pt x="92" y="47"/>
                  </a:cubicBezTo>
                  <a:cubicBezTo>
                    <a:pt x="91" y="50"/>
                    <a:pt x="91" y="52"/>
                    <a:pt x="90" y="55"/>
                  </a:cubicBezTo>
                  <a:cubicBezTo>
                    <a:pt x="91" y="55"/>
                    <a:pt x="91" y="55"/>
                    <a:pt x="91" y="55"/>
                  </a:cubicBezTo>
                  <a:cubicBezTo>
                    <a:pt x="90" y="56"/>
                    <a:pt x="88" y="57"/>
                    <a:pt x="87" y="58"/>
                  </a:cubicBezTo>
                  <a:moveTo>
                    <a:pt x="33" y="105"/>
                  </a:moveTo>
                  <a:cubicBezTo>
                    <a:pt x="34" y="102"/>
                    <a:pt x="34" y="99"/>
                    <a:pt x="35" y="95"/>
                  </a:cubicBezTo>
                  <a:cubicBezTo>
                    <a:pt x="36" y="90"/>
                    <a:pt x="38" y="85"/>
                    <a:pt x="40" y="80"/>
                  </a:cubicBezTo>
                  <a:cubicBezTo>
                    <a:pt x="43" y="70"/>
                    <a:pt x="46" y="60"/>
                    <a:pt x="49" y="51"/>
                  </a:cubicBezTo>
                  <a:cubicBezTo>
                    <a:pt x="50" y="49"/>
                    <a:pt x="52" y="48"/>
                    <a:pt x="53" y="46"/>
                  </a:cubicBezTo>
                  <a:cubicBezTo>
                    <a:pt x="50" y="53"/>
                    <a:pt x="49" y="62"/>
                    <a:pt x="46" y="70"/>
                  </a:cubicBezTo>
                  <a:cubicBezTo>
                    <a:pt x="44" y="74"/>
                    <a:pt x="42" y="79"/>
                    <a:pt x="40" y="84"/>
                  </a:cubicBezTo>
                  <a:cubicBezTo>
                    <a:pt x="38" y="89"/>
                    <a:pt x="37" y="94"/>
                    <a:pt x="35" y="100"/>
                  </a:cubicBezTo>
                  <a:cubicBezTo>
                    <a:pt x="35" y="102"/>
                    <a:pt x="34" y="103"/>
                    <a:pt x="33" y="105"/>
                  </a:cubicBezTo>
                  <a:moveTo>
                    <a:pt x="38" y="105"/>
                  </a:moveTo>
                  <a:cubicBezTo>
                    <a:pt x="39" y="103"/>
                    <a:pt x="39" y="102"/>
                    <a:pt x="40" y="100"/>
                  </a:cubicBezTo>
                  <a:cubicBezTo>
                    <a:pt x="42" y="93"/>
                    <a:pt x="43" y="86"/>
                    <a:pt x="45" y="80"/>
                  </a:cubicBezTo>
                  <a:cubicBezTo>
                    <a:pt x="48" y="68"/>
                    <a:pt x="51" y="55"/>
                    <a:pt x="56" y="43"/>
                  </a:cubicBezTo>
                  <a:cubicBezTo>
                    <a:pt x="58" y="42"/>
                    <a:pt x="60" y="40"/>
                    <a:pt x="61" y="38"/>
                  </a:cubicBezTo>
                  <a:cubicBezTo>
                    <a:pt x="59" y="43"/>
                    <a:pt x="58" y="49"/>
                    <a:pt x="57" y="55"/>
                  </a:cubicBezTo>
                  <a:cubicBezTo>
                    <a:pt x="55" y="59"/>
                    <a:pt x="54" y="63"/>
                    <a:pt x="52" y="67"/>
                  </a:cubicBezTo>
                  <a:cubicBezTo>
                    <a:pt x="47" y="78"/>
                    <a:pt x="44" y="90"/>
                    <a:pt x="40" y="102"/>
                  </a:cubicBezTo>
                  <a:cubicBezTo>
                    <a:pt x="39" y="103"/>
                    <a:pt x="39" y="104"/>
                    <a:pt x="38" y="105"/>
                  </a:cubicBezTo>
                  <a:moveTo>
                    <a:pt x="104" y="47"/>
                  </a:moveTo>
                  <a:cubicBezTo>
                    <a:pt x="104" y="47"/>
                    <a:pt x="103" y="46"/>
                    <a:pt x="103" y="46"/>
                  </a:cubicBezTo>
                  <a:cubicBezTo>
                    <a:pt x="103" y="46"/>
                    <a:pt x="103" y="46"/>
                    <a:pt x="103" y="46"/>
                  </a:cubicBezTo>
                  <a:cubicBezTo>
                    <a:pt x="104" y="43"/>
                    <a:pt x="105" y="39"/>
                    <a:pt x="106" y="36"/>
                  </a:cubicBezTo>
                  <a:cubicBezTo>
                    <a:pt x="105" y="40"/>
                    <a:pt x="105" y="43"/>
                    <a:pt x="104" y="47"/>
                  </a:cubicBezTo>
                  <a:moveTo>
                    <a:pt x="93" y="53"/>
                  </a:moveTo>
                  <a:cubicBezTo>
                    <a:pt x="96" y="47"/>
                    <a:pt x="97" y="40"/>
                    <a:pt x="99" y="34"/>
                  </a:cubicBezTo>
                  <a:cubicBezTo>
                    <a:pt x="99" y="34"/>
                    <a:pt x="99" y="34"/>
                    <a:pt x="99" y="34"/>
                  </a:cubicBezTo>
                  <a:cubicBezTo>
                    <a:pt x="98" y="39"/>
                    <a:pt x="97" y="44"/>
                    <a:pt x="96" y="50"/>
                  </a:cubicBezTo>
                  <a:cubicBezTo>
                    <a:pt x="95" y="51"/>
                    <a:pt x="94" y="52"/>
                    <a:pt x="93" y="53"/>
                  </a:cubicBezTo>
                  <a:moveTo>
                    <a:pt x="85" y="53"/>
                  </a:moveTo>
                  <a:cubicBezTo>
                    <a:pt x="86" y="51"/>
                    <a:pt x="86" y="49"/>
                    <a:pt x="86" y="47"/>
                  </a:cubicBezTo>
                  <a:cubicBezTo>
                    <a:pt x="88" y="42"/>
                    <a:pt x="90" y="37"/>
                    <a:pt x="91" y="33"/>
                  </a:cubicBezTo>
                  <a:cubicBezTo>
                    <a:pt x="92" y="32"/>
                    <a:pt x="92" y="32"/>
                    <a:pt x="92" y="32"/>
                  </a:cubicBezTo>
                  <a:cubicBezTo>
                    <a:pt x="91" y="33"/>
                    <a:pt x="91" y="35"/>
                    <a:pt x="90" y="36"/>
                  </a:cubicBezTo>
                  <a:cubicBezTo>
                    <a:pt x="88" y="41"/>
                    <a:pt x="87" y="47"/>
                    <a:pt x="86" y="52"/>
                  </a:cubicBezTo>
                  <a:cubicBezTo>
                    <a:pt x="85" y="52"/>
                    <a:pt x="85" y="52"/>
                    <a:pt x="85" y="53"/>
                  </a:cubicBezTo>
                  <a:moveTo>
                    <a:pt x="112" y="55"/>
                  </a:moveTo>
                  <a:cubicBezTo>
                    <a:pt x="111" y="54"/>
                    <a:pt x="110" y="53"/>
                    <a:pt x="109" y="52"/>
                  </a:cubicBezTo>
                  <a:cubicBezTo>
                    <a:pt x="111" y="45"/>
                    <a:pt x="113" y="38"/>
                    <a:pt x="115" y="31"/>
                  </a:cubicBezTo>
                  <a:cubicBezTo>
                    <a:pt x="115" y="33"/>
                    <a:pt x="115" y="35"/>
                    <a:pt x="114" y="37"/>
                  </a:cubicBezTo>
                  <a:cubicBezTo>
                    <a:pt x="113" y="43"/>
                    <a:pt x="111" y="49"/>
                    <a:pt x="112" y="55"/>
                  </a:cubicBezTo>
                  <a:moveTo>
                    <a:pt x="45" y="100"/>
                  </a:moveTo>
                  <a:cubicBezTo>
                    <a:pt x="45" y="99"/>
                    <a:pt x="47" y="96"/>
                    <a:pt x="47" y="94"/>
                  </a:cubicBezTo>
                  <a:cubicBezTo>
                    <a:pt x="49" y="87"/>
                    <a:pt x="50" y="80"/>
                    <a:pt x="52" y="74"/>
                  </a:cubicBezTo>
                  <a:cubicBezTo>
                    <a:pt x="54" y="69"/>
                    <a:pt x="55" y="63"/>
                    <a:pt x="57" y="58"/>
                  </a:cubicBezTo>
                  <a:cubicBezTo>
                    <a:pt x="57" y="57"/>
                    <a:pt x="57" y="57"/>
                    <a:pt x="57" y="56"/>
                  </a:cubicBezTo>
                  <a:cubicBezTo>
                    <a:pt x="59" y="50"/>
                    <a:pt x="61" y="43"/>
                    <a:pt x="63" y="36"/>
                  </a:cubicBezTo>
                  <a:cubicBezTo>
                    <a:pt x="66" y="34"/>
                    <a:pt x="69" y="31"/>
                    <a:pt x="71" y="29"/>
                  </a:cubicBezTo>
                  <a:cubicBezTo>
                    <a:pt x="67" y="37"/>
                    <a:pt x="65" y="46"/>
                    <a:pt x="62" y="54"/>
                  </a:cubicBezTo>
                  <a:cubicBezTo>
                    <a:pt x="60" y="60"/>
                    <a:pt x="58" y="65"/>
                    <a:pt x="56" y="70"/>
                  </a:cubicBezTo>
                  <a:cubicBezTo>
                    <a:pt x="54" y="77"/>
                    <a:pt x="52" y="83"/>
                    <a:pt x="49" y="90"/>
                  </a:cubicBezTo>
                  <a:cubicBezTo>
                    <a:pt x="48" y="93"/>
                    <a:pt x="46" y="97"/>
                    <a:pt x="45" y="100"/>
                  </a:cubicBezTo>
                  <a:moveTo>
                    <a:pt x="45" y="102"/>
                  </a:moveTo>
                  <a:cubicBezTo>
                    <a:pt x="50" y="92"/>
                    <a:pt x="53" y="81"/>
                    <a:pt x="57" y="71"/>
                  </a:cubicBezTo>
                  <a:cubicBezTo>
                    <a:pt x="59" y="65"/>
                    <a:pt x="61" y="60"/>
                    <a:pt x="63" y="54"/>
                  </a:cubicBezTo>
                  <a:cubicBezTo>
                    <a:pt x="66" y="48"/>
                    <a:pt x="67" y="42"/>
                    <a:pt x="69" y="36"/>
                  </a:cubicBezTo>
                  <a:cubicBezTo>
                    <a:pt x="70" y="34"/>
                    <a:pt x="71" y="31"/>
                    <a:pt x="72" y="29"/>
                  </a:cubicBezTo>
                  <a:cubicBezTo>
                    <a:pt x="71" y="30"/>
                    <a:pt x="71" y="32"/>
                    <a:pt x="70" y="34"/>
                  </a:cubicBezTo>
                  <a:cubicBezTo>
                    <a:pt x="68" y="40"/>
                    <a:pt x="66" y="47"/>
                    <a:pt x="64" y="54"/>
                  </a:cubicBezTo>
                  <a:cubicBezTo>
                    <a:pt x="60" y="66"/>
                    <a:pt x="57" y="79"/>
                    <a:pt x="54" y="92"/>
                  </a:cubicBezTo>
                  <a:cubicBezTo>
                    <a:pt x="54" y="93"/>
                    <a:pt x="54" y="93"/>
                    <a:pt x="54" y="93"/>
                  </a:cubicBezTo>
                  <a:cubicBezTo>
                    <a:pt x="51" y="96"/>
                    <a:pt x="48" y="99"/>
                    <a:pt x="45" y="102"/>
                  </a:cubicBezTo>
                  <a:moveTo>
                    <a:pt x="55" y="92"/>
                  </a:moveTo>
                  <a:cubicBezTo>
                    <a:pt x="64" y="71"/>
                    <a:pt x="69" y="48"/>
                    <a:pt x="77" y="27"/>
                  </a:cubicBezTo>
                  <a:cubicBezTo>
                    <a:pt x="78" y="25"/>
                    <a:pt x="79" y="23"/>
                    <a:pt x="79" y="21"/>
                  </a:cubicBezTo>
                  <a:cubicBezTo>
                    <a:pt x="79" y="24"/>
                    <a:pt x="78" y="27"/>
                    <a:pt x="77" y="30"/>
                  </a:cubicBezTo>
                  <a:cubicBezTo>
                    <a:pt x="75" y="36"/>
                    <a:pt x="73" y="43"/>
                    <a:pt x="71" y="49"/>
                  </a:cubicBezTo>
                  <a:cubicBezTo>
                    <a:pt x="67" y="61"/>
                    <a:pt x="64" y="73"/>
                    <a:pt x="60" y="85"/>
                  </a:cubicBezTo>
                  <a:cubicBezTo>
                    <a:pt x="60" y="86"/>
                    <a:pt x="60" y="86"/>
                    <a:pt x="60" y="86"/>
                  </a:cubicBezTo>
                  <a:cubicBezTo>
                    <a:pt x="60" y="86"/>
                    <a:pt x="60" y="86"/>
                    <a:pt x="60" y="86"/>
                  </a:cubicBezTo>
                  <a:cubicBezTo>
                    <a:pt x="59" y="88"/>
                    <a:pt x="57" y="90"/>
                    <a:pt x="55" y="92"/>
                  </a:cubicBezTo>
                  <a:moveTo>
                    <a:pt x="107" y="31"/>
                  </a:moveTo>
                  <a:cubicBezTo>
                    <a:pt x="108" y="27"/>
                    <a:pt x="109" y="24"/>
                    <a:pt x="110" y="21"/>
                  </a:cubicBezTo>
                  <a:cubicBezTo>
                    <a:pt x="109" y="23"/>
                    <a:pt x="109" y="24"/>
                    <a:pt x="108" y="26"/>
                  </a:cubicBezTo>
                  <a:cubicBezTo>
                    <a:pt x="108" y="28"/>
                    <a:pt x="107" y="29"/>
                    <a:pt x="107" y="31"/>
                  </a:cubicBezTo>
                  <a:moveTo>
                    <a:pt x="114" y="57"/>
                  </a:moveTo>
                  <a:cubicBezTo>
                    <a:pt x="113" y="56"/>
                    <a:pt x="113" y="56"/>
                    <a:pt x="113" y="56"/>
                  </a:cubicBezTo>
                  <a:cubicBezTo>
                    <a:pt x="112" y="51"/>
                    <a:pt x="113" y="45"/>
                    <a:pt x="115" y="39"/>
                  </a:cubicBezTo>
                  <a:cubicBezTo>
                    <a:pt x="116" y="34"/>
                    <a:pt x="116" y="29"/>
                    <a:pt x="117" y="24"/>
                  </a:cubicBezTo>
                  <a:cubicBezTo>
                    <a:pt x="117" y="23"/>
                    <a:pt x="117" y="22"/>
                    <a:pt x="117" y="21"/>
                  </a:cubicBezTo>
                  <a:cubicBezTo>
                    <a:pt x="116" y="33"/>
                    <a:pt x="114" y="45"/>
                    <a:pt x="114" y="57"/>
                  </a:cubicBezTo>
                  <a:moveTo>
                    <a:pt x="75" y="21"/>
                  </a:moveTo>
                  <a:cubicBezTo>
                    <a:pt x="74" y="20"/>
                    <a:pt x="74" y="20"/>
                    <a:pt x="74" y="19"/>
                  </a:cubicBezTo>
                  <a:cubicBezTo>
                    <a:pt x="74" y="19"/>
                    <a:pt x="74" y="18"/>
                    <a:pt x="75" y="18"/>
                  </a:cubicBezTo>
                  <a:cubicBezTo>
                    <a:pt x="74" y="19"/>
                    <a:pt x="74" y="20"/>
                    <a:pt x="75" y="21"/>
                  </a:cubicBezTo>
                  <a:moveTo>
                    <a:pt x="82" y="63"/>
                  </a:moveTo>
                  <a:cubicBezTo>
                    <a:pt x="85" y="56"/>
                    <a:pt x="87" y="49"/>
                    <a:pt x="90" y="41"/>
                  </a:cubicBezTo>
                  <a:cubicBezTo>
                    <a:pt x="92" y="33"/>
                    <a:pt x="95" y="25"/>
                    <a:pt x="98" y="17"/>
                  </a:cubicBezTo>
                  <a:cubicBezTo>
                    <a:pt x="97" y="22"/>
                    <a:pt x="96" y="27"/>
                    <a:pt x="94" y="31"/>
                  </a:cubicBezTo>
                  <a:cubicBezTo>
                    <a:pt x="91" y="41"/>
                    <a:pt x="88" y="50"/>
                    <a:pt x="86" y="60"/>
                  </a:cubicBezTo>
                  <a:cubicBezTo>
                    <a:pt x="86" y="60"/>
                    <a:pt x="86" y="60"/>
                    <a:pt x="86" y="60"/>
                  </a:cubicBezTo>
                  <a:cubicBezTo>
                    <a:pt x="85" y="61"/>
                    <a:pt x="84" y="62"/>
                    <a:pt x="82" y="63"/>
                  </a:cubicBezTo>
                  <a:moveTo>
                    <a:pt x="108" y="51"/>
                  </a:moveTo>
                  <a:cubicBezTo>
                    <a:pt x="107" y="50"/>
                    <a:pt x="106" y="49"/>
                    <a:pt x="105" y="48"/>
                  </a:cubicBezTo>
                  <a:cubicBezTo>
                    <a:pt x="109" y="43"/>
                    <a:pt x="110" y="37"/>
                    <a:pt x="111" y="31"/>
                  </a:cubicBezTo>
                  <a:cubicBezTo>
                    <a:pt x="112" y="27"/>
                    <a:pt x="112" y="23"/>
                    <a:pt x="114" y="19"/>
                  </a:cubicBezTo>
                  <a:cubicBezTo>
                    <a:pt x="114" y="18"/>
                    <a:pt x="114" y="18"/>
                    <a:pt x="114" y="17"/>
                  </a:cubicBezTo>
                  <a:cubicBezTo>
                    <a:pt x="113" y="22"/>
                    <a:pt x="112" y="27"/>
                    <a:pt x="112" y="31"/>
                  </a:cubicBezTo>
                  <a:cubicBezTo>
                    <a:pt x="112" y="38"/>
                    <a:pt x="109" y="44"/>
                    <a:pt x="108" y="51"/>
                  </a:cubicBezTo>
                  <a:moveTo>
                    <a:pt x="99" y="47"/>
                  </a:moveTo>
                  <a:cubicBezTo>
                    <a:pt x="100" y="43"/>
                    <a:pt x="102" y="38"/>
                    <a:pt x="103" y="34"/>
                  </a:cubicBezTo>
                  <a:cubicBezTo>
                    <a:pt x="105" y="27"/>
                    <a:pt x="107" y="20"/>
                    <a:pt x="110" y="13"/>
                  </a:cubicBezTo>
                  <a:cubicBezTo>
                    <a:pt x="110" y="14"/>
                    <a:pt x="109" y="15"/>
                    <a:pt x="109" y="16"/>
                  </a:cubicBezTo>
                  <a:cubicBezTo>
                    <a:pt x="108" y="19"/>
                    <a:pt x="106" y="23"/>
                    <a:pt x="105" y="26"/>
                  </a:cubicBezTo>
                  <a:cubicBezTo>
                    <a:pt x="104" y="32"/>
                    <a:pt x="102" y="39"/>
                    <a:pt x="101" y="45"/>
                  </a:cubicBezTo>
                  <a:cubicBezTo>
                    <a:pt x="100" y="46"/>
                    <a:pt x="100" y="46"/>
                    <a:pt x="100" y="46"/>
                  </a:cubicBezTo>
                  <a:cubicBezTo>
                    <a:pt x="100" y="46"/>
                    <a:pt x="99" y="47"/>
                    <a:pt x="99" y="47"/>
                  </a:cubicBezTo>
                  <a:moveTo>
                    <a:pt x="73" y="18"/>
                  </a:moveTo>
                  <a:cubicBezTo>
                    <a:pt x="72" y="18"/>
                    <a:pt x="72" y="17"/>
                    <a:pt x="71" y="16"/>
                  </a:cubicBezTo>
                  <a:cubicBezTo>
                    <a:pt x="72" y="15"/>
                    <a:pt x="73" y="14"/>
                    <a:pt x="73" y="12"/>
                  </a:cubicBezTo>
                  <a:cubicBezTo>
                    <a:pt x="73" y="14"/>
                    <a:pt x="72" y="16"/>
                    <a:pt x="73" y="18"/>
                  </a:cubicBezTo>
                  <a:moveTo>
                    <a:pt x="70" y="14"/>
                  </a:moveTo>
                  <a:cubicBezTo>
                    <a:pt x="69" y="13"/>
                    <a:pt x="68" y="13"/>
                    <a:pt x="68" y="12"/>
                  </a:cubicBezTo>
                  <a:cubicBezTo>
                    <a:pt x="68" y="12"/>
                    <a:pt x="68" y="12"/>
                    <a:pt x="68" y="12"/>
                  </a:cubicBezTo>
                  <a:cubicBezTo>
                    <a:pt x="68" y="11"/>
                    <a:pt x="69" y="10"/>
                    <a:pt x="69" y="10"/>
                  </a:cubicBezTo>
                  <a:cubicBezTo>
                    <a:pt x="69" y="11"/>
                    <a:pt x="69" y="13"/>
                    <a:pt x="70" y="14"/>
                  </a:cubicBezTo>
                  <a:moveTo>
                    <a:pt x="65" y="9"/>
                  </a:moveTo>
                  <a:cubicBezTo>
                    <a:pt x="65" y="9"/>
                    <a:pt x="65" y="8"/>
                    <a:pt x="64" y="8"/>
                  </a:cubicBezTo>
                  <a:cubicBezTo>
                    <a:pt x="65" y="8"/>
                    <a:pt x="65" y="8"/>
                    <a:pt x="65" y="8"/>
                  </a:cubicBezTo>
                  <a:cubicBezTo>
                    <a:pt x="65" y="8"/>
                    <a:pt x="65" y="8"/>
                    <a:pt x="65" y="8"/>
                  </a:cubicBezTo>
                  <a:cubicBezTo>
                    <a:pt x="65" y="9"/>
                    <a:pt x="65" y="9"/>
                    <a:pt x="65" y="9"/>
                  </a:cubicBezTo>
                  <a:moveTo>
                    <a:pt x="98" y="25"/>
                  </a:moveTo>
                  <a:cubicBezTo>
                    <a:pt x="100" y="20"/>
                    <a:pt x="102" y="14"/>
                    <a:pt x="104" y="8"/>
                  </a:cubicBezTo>
                  <a:cubicBezTo>
                    <a:pt x="105" y="8"/>
                    <a:pt x="105" y="8"/>
                    <a:pt x="105" y="8"/>
                  </a:cubicBezTo>
                  <a:cubicBezTo>
                    <a:pt x="104" y="9"/>
                    <a:pt x="104" y="9"/>
                    <a:pt x="104" y="9"/>
                  </a:cubicBezTo>
                  <a:cubicBezTo>
                    <a:pt x="104" y="12"/>
                    <a:pt x="102" y="15"/>
                    <a:pt x="101" y="18"/>
                  </a:cubicBezTo>
                  <a:cubicBezTo>
                    <a:pt x="100" y="20"/>
                    <a:pt x="99" y="23"/>
                    <a:pt x="98" y="25"/>
                  </a:cubicBezTo>
                  <a:moveTo>
                    <a:pt x="80" y="25"/>
                  </a:moveTo>
                  <a:cubicBezTo>
                    <a:pt x="80" y="25"/>
                    <a:pt x="81" y="25"/>
                    <a:pt x="81" y="24"/>
                  </a:cubicBezTo>
                  <a:cubicBezTo>
                    <a:pt x="83" y="20"/>
                    <a:pt x="85" y="15"/>
                    <a:pt x="87" y="10"/>
                  </a:cubicBezTo>
                  <a:cubicBezTo>
                    <a:pt x="88" y="9"/>
                    <a:pt x="89" y="8"/>
                    <a:pt x="90" y="6"/>
                  </a:cubicBezTo>
                  <a:cubicBezTo>
                    <a:pt x="89" y="8"/>
                    <a:pt x="88" y="11"/>
                    <a:pt x="88" y="13"/>
                  </a:cubicBezTo>
                  <a:cubicBezTo>
                    <a:pt x="86" y="15"/>
                    <a:pt x="85" y="17"/>
                    <a:pt x="84" y="20"/>
                  </a:cubicBezTo>
                  <a:cubicBezTo>
                    <a:pt x="82" y="27"/>
                    <a:pt x="81" y="34"/>
                    <a:pt x="79" y="40"/>
                  </a:cubicBezTo>
                  <a:cubicBezTo>
                    <a:pt x="76" y="48"/>
                    <a:pt x="73" y="55"/>
                    <a:pt x="70" y="62"/>
                  </a:cubicBezTo>
                  <a:cubicBezTo>
                    <a:pt x="67" y="69"/>
                    <a:pt x="66" y="76"/>
                    <a:pt x="62" y="82"/>
                  </a:cubicBezTo>
                  <a:cubicBezTo>
                    <a:pt x="62" y="83"/>
                    <a:pt x="61" y="83"/>
                    <a:pt x="61" y="83"/>
                  </a:cubicBezTo>
                  <a:cubicBezTo>
                    <a:pt x="61" y="83"/>
                    <a:pt x="63" y="78"/>
                    <a:pt x="64" y="77"/>
                  </a:cubicBezTo>
                  <a:cubicBezTo>
                    <a:pt x="65" y="73"/>
                    <a:pt x="66" y="69"/>
                    <a:pt x="67" y="65"/>
                  </a:cubicBezTo>
                  <a:cubicBezTo>
                    <a:pt x="71" y="49"/>
                    <a:pt x="77" y="34"/>
                    <a:pt x="81" y="19"/>
                  </a:cubicBezTo>
                  <a:cubicBezTo>
                    <a:pt x="81" y="18"/>
                    <a:pt x="81" y="18"/>
                    <a:pt x="80" y="18"/>
                  </a:cubicBezTo>
                  <a:cubicBezTo>
                    <a:pt x="80" y="18"/>
                    <a:pt x="80" y="18"/>
                    <a:pt x="80" y="18"/>
                  </a:cubicBezTo>
                  <a:cubicBezTo>
                    <a:pt x="70" y="39"/>
                    <a:pt x="66" y="62"/>
                    <a:pt x="57" y="84"/>
                  </a:cubicBezTo>
                  <a:cubicBezTo>
                    <a:pt x="57" y="85"/>
                    <a:pt x="55" y="90"/>
                    <a:pt x="55" y="90"/>
                  </a:cubicBezTo>
                  <a:cubicBezTo>
                    <a:pt x="55" y="90"/>
                    <a:pt x="55" y="89"/>
                    <a:pt x="56" y="88"/>
                  </a:cubicBezTo>
                  <a:cubicBezTo>
                    <a:pt x="56" y="85"/>
                    <a:pt x="57" y="82"/>
                    <a:pt x="58" y="79"/>
                  </a:cubicBezTo>
                  <a:cubicBezTo>
                    <a:pt x="59" y="73"/>
                    <a:pt x="61" y="66"/>
                    <a:pt x="63" y="61"/>
                  </a:cubicBezTo>
                  <a:cubicBezTo>
                    <a:pt x="67" y="49"/>
                    <a:pt x="69" y="38"/>
                    <a:pt x="74" y="26"/>
                  </a:cubicBezTo>
                  <a:cubicBezTo>
                    <a:pt x="74" y="26"/>
                    <a:pt x="75" y="25"/>
                    <a:pt x="76" y="25"/>
                  </a:cubicBezTo>
                  <a:cubicBezTo>
                    <a:pt x="76" y="24"/>
                    <a:pt x="76" y="24"/>
                    <a:pt x="76" y="23"/>
                  </a:cubicBezTo>
                  <a:cubicBezTo>
                    <a:pt x="76" y="23"/>
                    <a:pt x="76" y="22"/>
                    <a:pt x="76" y="22"/>
                  </a:cubicBezTo>
                  <a:cubicBezTo>
                    <a:pt x="76" y="22"/>
                    <a:pt x="76" y="22"/>
                    <a:pt x="76" y="22"/>
                  </a:cubicBezTo>
                  <a:cubicBezTo>
                    <a:pt x="76" y="22"/>
                    <a:pt x="76" y="21"/>
                    <a:pt x="76" y="20"/>
                  </a:cubicBezTo>
                  <a:cubicBezTo>
                    <a:pt x="76" y="21"/>
                    <a:pt x="76" y="21"/>
                    <a:pt x="76" y="22"/>
                  </a:cubicBezTo>
                  <a:cubicBezTo>
                    <a:pt x="76" y="22"/>
                    <a:pt x="76" y="23"/>
                    <a:pt x="77" y="23"/>
                  </a:cubicBezTo>
                  <a:cubicBezTo>
                    <a:pt x="77" y="23"/>
                    <a:pt x="77" y="23"/>
                    <a:pt x="77" y="22"/>
                  </a:cubicBezTo>
                  <a:cubicBezTo>
                    <a:pt x="79" y="20"/>
                    <a:pt x="80" y="18"/>
                    <a:pt x="81" y="16"/>
                  </a:cubicBezTo>
                  <a:cubicBezTo>
                    <a:pt x="81" y="15"/>
                    <a:pt x="82" y="14"/>
                    <a:pt x="83" y="13"/>
                  </a:cubicBezTo>
                  <a:cubicBezTo>
                    <a:pt x="83" y="12"/>
                    <a:pt x="86" y="8"/>
                    <a:pt x="86" y="8"/>
                  </a:cubicBezTo>
                  <a:cubicBezTo>
                    <a:pt x="86" y="8"/>
                    <a:pt x="86" y="8"/>
                    <a:pt x="86" y="8"/>
                  </a:cubicBezTo>
                  <a:cubicBezTo>
                    <a:pt x="86" y="10"/>
                    <a:pt x="85" y="12"/>
                    <a:pt x="84" y="14"/>
                  </a:cubicBezTo>
                  <a:cubicBezTo>
                    <a:pt x="84" y="14"/>
                    <a:pt x="84" y="14"/>
                    <a:pt x="84" y="15"/>
                  </a:cubicBezTo>
                  <a:cubicBezTo>
                    <a:pt x="83" y="17"/>
                    <a:pt x="82" y="18"/>
                    <a:pt x="81" y="20"/>
                  </a:cubicBezTo>
                  <a:cubicBezTo>
                    <a:pt x="80" y="21"/>
                    <a:pt x="80" y="22"/>
                    <a:pt x="80" y="22"/>
                  </a:cubicBezTo>
                  <a:cubicBezTo>
                    <a:pt x="80" y="23"/>
                    <a:pt x="80" y="23"/>
                    <a:pt x="80" y="24"/>
                  </a:cubicBezTo>
                  <a:cubicBezTo>
                    <a:pt x="80" y="24"/>
                    <a:pt x="80" y="25"/>
                    <a:pt x="80" y="25"/>
                  </a:cubicBezTo>
                  <a:moveTo>
                    <a:pt x="74" y="72"/>
                  </a:moveTo>
                  <a:cubicBezTo>
                    <a:pt x="83" y="53"/>
                    <a:pt x="89" y="32"/>
                    <a:pt x="96" y="12"/>
                  </a:cubicBezTo>
                  <a:cubicBezTo>
                    <a:pt x="96" y="11"/>
                    <a:pt x="98" y="6"/>
                    <a:pt x="98" y="6"/>
                  </a:cubicBezTo>
                  <a:cubicBezTo>
                    <a:pt x="98" y="6"/>
                    <a:pt x="98" y="7"/>
                    <a:pt x="98" y="9"/>
                  </a:cubicBezTo>
                  <a:cubicBezTo>
                    <a:pt x="97" y="12"/>
                    <a:pt x="96" y="15"/>
                    <a:pt x="96" y="17"/>
                  </a:cubicBezTo>
                  <a:cubicBezTo>
                    <a:pt x="94" y="23"/>
                    <a:pt x="92" y="29"/>
                    <a:pt x="90" y="34"/>
                  </a:cubicBezTo>
                  <a:cubicBezTo>
                    <a:pt x="86" y="44"/>
                    <a:pt x="85" y="55"/>
                    <a:pt x="81" y="65"/>
                  </a:cubicBezTo>
                  <a:cubicBezTo>
                    <a:pt x="78" y="68"/>
                    <a:pt x="76" y="70"/>
                    <a:pt x="74" y="72"/>
                  </a:cubicBezTo>
                  <a:moveTo>
                    <a:pt x="68" y="10"/>
                  </a:moveTo>
                  <a:cubicBezTo>
                    <a:pt x="67" y="10"/>
                    <a:pt x="66" y="9"/>
                    <a:pt x="66" y="8"/>
                  </a:cubicBezTo>
                  <a:cubicBezTo>
                    <a:pt x="74" y="7"/>
                    <a:pt x="82" y="6"/>
                    <a:pt x="90" y="6"/>
                  </a:cubicBezTo>
                  <a:cubicBezTo>
                    <a:pt x="89" y="7"/>
                    <a:pt x="88" y="8"/>
                    <a:pt x="87" y="9"/>
                  </a:cubicBezTo>
                  <a:cubicBezTo>
                    <a:pt x="87" y="8"/>
                    <a:pt x="87" y="7"/>
                    <a:pt x="87" y="7"/>
                  </a:cubicBezTo>
                  <a:cubicBezTo>
                    <a:pt x="87" y="6"/>
                    <a:pt x="87" y="6"/>
                    <a:pt x="87" y="6"/>
                  </a:cubicBezTo>
                  <a:cubicBezTo>
                    <a:pt x="87" y="6"/>
                    <a:pt x="87" y="6"/>
                    <a:pt x="87" y="6"/>
                  </a:cubicBezTo>
                  <a:cubicBezTo>
                    <a:pt x="84" y="9"/>
                    <a:pt x="82" y="12"/>
                    <a:pt x="80" y="16"/>
                  </a:cubicBezTo>
                  <a:cubicBezTo>
                    <a:pt x="80" y="16"/>
                    <a:pt x="78" y="20"/>
                    <a:pt x="78" y="20"/>
                  </a:cubicBezTo>
                  <a:cubicBezTo>
                    <a:pt x="77" y="20"/>
                    <a:pt x="77" y="20"/>
                    <a:pt x="78" y="19"/>
                  </a:cubicBezTo>
                  <a:cubicBezTo>
                    <a:pt x="78" y="16"/>
                    <a:pt x="80" y="14"/>
                    <a:pt x="81" y="11"/>
                  </a:cubicBezTo>
                  <a:cubicBezTo>
                    <a:pt x="81" y="11"/>
                    <a:pt x="81" y="10"/>
                    <a:pt x="80" y="10"/>
                  </a:cubicBezTo>
                  <a:cubicBezTo>
                    <a:pt x="80" y="10"/>
                    <a:pt x="80" y="10"/>
                    <a:pt x="80" y="10"/>
                  </a:cubicBezTo>
                  <a:cubicBezTo>
                    <a:pt x="78" y="13"/>
                    <a:pt x="77" y="15"/>
                    <a:pt x="76" y="18"/>
                  </a:cubicBezTo>
                  <a:cubicBezTo>
                    <a:pt x="76" y="19"/>
                    <a:pt x="75" y="20"/>
                    <a:pt x="75" y="20"/>
                  </a:cubicBezTo>
                  <a:cubicBezTo>
                    <a:pt x="75" y="20"/>
                    <a:pt x="76" y="16"/>
                    <a:pt x="76" y="16"/>
                  </a:cubicBezTo>
                  <a:cubicBezTo>
                    <a:pt x="76" y="14"/>
                    <a:pt x="77" y="12"/>
                    <a:pt x="78" y="10"/>
                  </a:cubicBezTo>
                  <a:cubicBezTo>
                    <a:pt x="78" y="10"/>
                    <a:pt x="77" y="10"/>
                    <a:pt x="77" y="10"/>
                  </a:cubicBezTo>
                  <a:cubicBezTo>
                    <a:pt x="77" y="10"/>
                    <a:pt x="77" y="10"/>
                    <a:pt x="77" y="10"/>
                  </a:cubicBezTo>
                  <a:cubicBezTo>
                    <a:pt x="76" y="12"/>
                    <a:pt x="73" y="16"/>
                    <a:pt x="73" y="18"/>
                  </a:cubicBezTo>
                  <a:cubicBezTo>
                    <a:pt x="73" y="15"/>
                    <a:pt x="74" y="13"/>
                    <a:pt x="73" y="11"/>
                  </a:cubicBezTo>
                  <a:cubicBezTo>
                    <a:pt x="73" y="10"/>
                    <a:pt x="73" y="10"/>
                    <a:pt x="73" y="10"/>
                  </a:cubicBezTo>
                  <a:cubicBezTo>
                    <a:pt x="73" y="10"/>
                    <a:pt x="73" y="10"/>
                    <a:pt x="73" y="10"/>
                  </a:cubicBezTo>
                  <a:cubicBezTo>
                    <a:pt x="72" y="12"/>
                    <a:pt x="72" y="13"/>
                    <a:pt x="71" y="13"/>
                  </a:cubicBezTo>
                  <a:cubicBezTo>
                    <a:pt x="71" y="13"/>
                    <a:pt x="70" y="10"/>
                    <a:pt x="70" y="8"/>
                  </a:cubicBezTo>
                  <a:cubicBezTo>
                    <a:pt x="70" y="8"/>
                    <a:pt x="70" y="8"/>
                    <a:pt x="69" y="8"/>
                  </a:cubicBezTo>
                  <a:cubicBezTo>
                    <a:pt x="69" y="8"/>
                    <a:pt x="69" y="8"/>
                    <a:pt x="69" y="8"/>
                  </a:cubicBezTo>
                  <a:cubicBezTo>
                    <a:pt x="68" y="10"/>
                    <a:pt x="68" y="10"/>
                    <a:pt x="68" y="10"/>
                  </a:cubicBezTo>
                  <a:moveTo>
                    <a:pt x="61" y="85"/>
                  </a:moveTo>
                  <a:cubicBezTo>
                    <a:pt x="65" y="80"/>
                    <a:pt x="67" y="74"/>
                    <a:pt x="69" y="68"/>
                  </a:cubicBezTo>
                  <a:cubicBezTo>
                    <a:pt x="71" y="61"/>
                    <a:pt x="74" y="54"/>
                    <a:pt x="77" y="47"/>
                  </a:cubicBezTo>
                  <a:cubicBezTo>
                    <a:pt x="80" y="40"/>
                    <a:pt x="82" y="33"/>
                    <a:pt x="84" y="26"/>
                  </a:cubicBezTo>
                  <a:cubicBezTo>
                    <a:pt x="85" y="19"/>
                    <a:pt x="89" y="13"/>
                    <a:pt x="91" y="6"/>
                  </a:cubicBezTo>
                  <a:cubicBezTo>
                    <a:pt x="94" y="5"/>
                    <a:pt x="96" y="5"/>
                    <a:pt x="98" y="5"/>
                  </a:cubicBezTo>
                  <a:cubicBezTo>
                    <a:pt x="93" y="13"/>
                    <a:pt x="92" y="23"/>
                    <a:pt x="89" y="32"/>
                  </a:cubicBezTo>
                  <a:cubicBezTo>
                    <a:pt x="84" y="43"/>
                    <a:pt x="80" y="55"/>
                    <a:pt x="75" y="67"/>
                  </a:cubicBezTo>
                  <a:cubicBezTo>
                    <a:pt x="74" y="68"/>
                    <a:pt x="74" y="70"/>
                    <a:pt x="73" y="71"/>
                  </a:cubicBezTo>
                  <a:cubicBezTo>
                    <a:pt x="73" y="70"/>
                    <a:pt x="74" y="68"/>
                    <a:pt x="74" y="66"/>
                  </a:cubicBezTo>
                  <a:cubicBezTo>
                    <a:pt x="75" y="63"/>
                    <a:pt x="75" y="61"/>
                    <a:pt x="76" y="58"/>
                  </a:cubicBezTo>
                  <a:cubicBezTo>
                    <a:pt x="78" y="53"/>
                    <a:pt x="80" y="49"/>
                    <a:pt x="81" y="45"/>
                  </a:cubicBezTo>
                  <a:cubicBezTo>
                    <a:pt x="81" y="44"/>
                    <a:pt x="81" y="44"/>
                    <a:pt x="81" y="44"/>
                  </a:cubicBezTo>
                  <a:cubicBezTo>
                    <a:pt x="85" y="37"/>
                    <a:pt x="87" y="30"/>
                    <a:pt x="89" y="22"/>
                  </a:cubicBezTo>
                  <a:cubicBezTo>
                    <a:pt x="91" y="17"/>
                    <a:pt x="93" y="11"/>
                    <a:pt x="96" y="6"/>
                  </a:cubicBezTo>
                  <a:cubicBezTo>
                    <a:pt x="96" y="6"/>
                    <a:pt x="95" y="5"/>
                    <a:pt x="95" y="5"/>
                  </a:cubicBezTo>
                  <a:cubicBezTo>
                    <a:pt x="95" y="5"/>
                    <a:pt x="95" y="5"/>
                    <a:pt x="95" y="6"/>
                  </a:cubicBezTo>
                  <a:cubicBezTo>
                    <a:pt x="94" y="6"/>
                    <a:pt x="94" y="7"/>
                    <a:pt x="94" y="8"/>
                  </a:cubicBezTo>
                  <a:cubicBezTo>
                    <a:pt x="94" y="8"/>
                    <a:pt x="93" y="8"/>
                    <a:pt x="93" y="9"/>
                  </a:cubicBezTo>
                  <a:cubicBezTo>
                    <a:pt x="92" y="12"/>
                    <a:pt x="91" y="15"/>
                    <a:pt x="90" y="18"/>
                  </a:cubicBezTo>
                  <a:cubicBezTo>
                    <a:pt x="89" y="20"/>
                    <a:pt x="88" y="22"/>
                    <a:pt x="88" y="24"/>
                  </a:cubicBezTo>
                  <a:cubicBezTo>
                    <a:pt x="86" y="30"/>
                    <a:pt x="83" y="36"/>
                    <a:pt x="81" y="42"/>
                  </a:cubicBezTo>
                  <a:cubicBezTo>
                    <a:pt x="81" y="43"/>
                    <a:pt x="81" y="43"/>
                    <a:pt x="81" y="44"/>
                  </a:cubicBezTo>
                  <a:cubicBezTo>
                    <a:pt x="75" y="55"/>
                    <a:pt x="70" y="67"/>
                    <a:pt x="67" y="79"/>
                  </a:cubicBezTo>
                  <a:cubicBezTo>
                    <a:pt x="67" y="79"/>
                    <a:pt x="67" y="79"/>
                    <a:pt x="67" y="79"/>
                  </a:cubicBezTo>
                  <a:cubicBezTo>
                    <a:pt x="65" y="81"/>
                    <a:pt x="63" y="83"/>
                    <a:pt x="61" y="85"/>
                  </a:cubicBezTo>
                  <a:moveTo>
                    <a:pt x="94" y="25"/>
                  </a:moveTo>
                  <a:cubicBezTo>
                    <a:pt x="96" y="19"/>
                    <a:pt x="98" y="12"/>
                    <a:pt x="99" y="5"/>
                  </a:cubicBezTo>
                  <a:cubicBezTo>
                    <a:pt x="101" y="5"/>
                    <a:pt x="103" y="4"/>
                    <a:pt x="105" y="4"/>
                  </a:cubicBezTo>
                  <a:cubicBezTo>
                    <a:pt x="100" y="15"/>
                    <a:pt x="97" y="26"/>
                    <a:pt x="94" y="38"/>
                  </a:cubicBezTo>
                  <a:cubicBezTo>
                    <a:pt x="92" y="43"/>
                    <a:pt x="90" y="49"/>
                    <a:pt x="88" y="54"/>
                  </a:cubicBezTo>
                  <a:cubicBezTo>
                    <a:pt x="88" y="54"/>
                    <a:pt x="88" y="54"/>
                    <a:pt x="88" y="54"/>
                  </a:cubicBezTo>
                  <a:cubicBezTo>
                    <a:pt x="88" y="53"/>
                    <a:pt x="88" y="53"/>
                    <a:pt x="88" y="53"/>
                  </a:cubicBezTo>
                  <a:cubicBezTo>
                    <a:pt x="89" y="50"/>
                    <a:pt x="90" y="48"/>
                    <a:pt x="91" y="45"/>
                  </a:cubicBezTo>
                  <a:cubicBezTo>
                    <a:pt x="94" y="33"/>
                    <a:pt x="98" y="22"/>
                    <a:pt x="101" y="10"/>
                  </a:cubicBezTo>
                  <a:cubicBezTo>
                    <a:pt x="101" y="10"/>
                    <a:pt x="101" y="10"/>
                    <a:pt x="101" y="9"/>
                  </a:cubicBezTo>
                  <a:cubicBezTo>
                    <a:pt x="101" y="8"/>
                    <a:pt x="101" y="8"/>
                    <a:pt x="102" y="7"/>
                  </a:cubicBezTo>
                  <a:cubicBezTo>
                    <a:pt x="102" y="6"/>
                    <a:pt x="101" y="6"/>
                    <a:pt x="101" y="6"/>
                  </a:cubicBezTo>
                  <a:cubicBezTo>
                    <a:pt x="101" y="6"/>
                    <a:pt x="101" y="6"/>
                    <a:pt x="101" y="6"/>
                  </a:cubicBezTo>
                  <a:cubicBezTo>
                    <a:pt x="99" y="13"/>
                    <a:pt x="96" y="19"/>
                    <a:pt x="94" y="25"/>
                  </a:cubicBezTo>
                  <a:moveTo>
                    <a:pt x="92" y="52"/>
                  </a:moveTo>
                  <a:cubicBezTo>
                    <a:pt x="92" y="52"/>
                    <a:pt x="93" y="46"/>
                    <a:pt x="93" y="44"/>
                  </a:cubicBezTo>
                  <a:cubicBezTo>
                    <a:pt x="94" y="42"/>
                    <a:pt x="94" y="41"/>
                    <a:pt x="94" y="39"/>
                  </a:cubicBezTo>
                  <a:cubicBezTo>
                    <a:pt x="95" y="37"/>
                    <a:pt x="96" y="35"/>
                    <a:pt x="96" y="33"/>
                  </a:cubicBezTo>
                  <a:cubicBezTo>
                    <a:pt x="100" y="23"/>
                    <a:pt x="104" y="14"/>
                    <a:pt x="107" y="4"/>
                  </a:cubicBezTo>
                  <a:cubicBezTo>
                    <a:pt x="107" y="4"/>
                    <a:pt x="108" y="4"/>
                    <a:pt x="109" y="4"/>
                  </a:cubicBezTo>
                  <a:cubicBezTo>
                    <a:pt x="106" y="11"/>
                    <a:pt x="103" y="19"/>
                    <a:pt x="101" y="26"/>
                  </a:cubicBezTo>
                  <a:cubicBezTo>
                    <a:pt x="99" y="31"/>
                    <a:pt x="97" y="36"/>
                    <a:pt x="96" y="41"/>
                  </a:cubicBezTo>
                  <a:cubicBezTo>
                    <a:pt x="95" y="43"/>
                    <a:pt x="95" y="46"/>
                    <a:pt x="94" y="49"/>
                  </a:cubicBezTo>
                  <a:cubicBezTo>
                    <a:pt x="93" y="51"/>
                    <a:pt x="93" y="52"/>
                    <a:pt x="92" y="52"/>
                  </a:cubicBezTo>
                  <a:moveTo>
                    <a:pt x="97" y="49"/>
                  </a:moveTo>
                  <a:cubicBezTo>
                    <a:pt x="97" y="49"/>
                    <a:pt x="98" y="45"/>
                    <a:pt x="98" y="44"/>
                  </a:cubicBezTo>
                  <a:cubicBezTo>
                    <a:pt x="99" y="39"/>
                    <a:pt x="100" y="33"/>
                    <a:pt x="101" y="28"/>
                  </a:cubicBezTo>
                  <a:cubicBezTo>
                    <a:pt x="104" y="20"/>
                    <a:pt x="108" y="12"/>
                    <a:pt x="110" y="4"/>
                  </a:cubicBezTo>
                  <a:cubicBezTo>
                    <a:pt x="110" y="4"/>
                    <a:pt x="110" y="4"/>
                    <a:pt x="110" y="4"/>
                  </a:cubicBezTo>
                  <a:cubicBezTo>
                    <a:pt x="111" y="4"/>
                    <a:pt x="113" y="4"/>
                    <a:pt x="115" y="4"/>
                  </a:cubicBezTo>
                  <a:cubicBezTo>
                    <a:pt x="116" y="4"/>
                    <a:pt x="117" y="4"/>
                    <a:pt x="119" y="4"/>
                  </a:cubicBezTo>
                  <a:cubicBezTo>
                    <a:pt x="119" y="6"/>
                    <a:pt x="119" y="7"/>
                    <a:pt x="118" y="9"/>
                  </a:cubicBezTo>
                  <a:cubicBezTo>
                    <a:pt x="118" y="9"/>
                    <a:pt x="118" y="9"/>
                    <a:pt x="118" y="9"/>
                  </a:cubicBezTo>
                  <a:cubicBezTo>
                    <a:pt x="117" y="13"/>
                    <a:pt x="117" y="18"/>
                    <a:pt x="116" y="22"/>
                  </a:cubicBezTo>
                  <a:cubicBezTo>
                    <a:pt x="115" y="27"/>
                    <a:pt x="114" y="32"/>
                    <a:pt x="113" y="36"/>
                  </a:cubicBezTo>
                  <a:cubicBezTo>
                    <a:pt x="112" y="41"/>
                    <a:pt x="110" y="45"/>
                    <a:pt x="109" y="50"/>
                  </a:cubicBezTo>
                  <a:cubicBezTo>
                    <a:pt x="109" y="48"/>
                    <a:pt x="109" y="46"/>
                    <a:pt x="110" y="45"/>
                  </a:cubicBezTo>
                  <a:cubicBezTo>
                    <a:pt x="110" y="42"/>
                    <a:pt x="111" y="40"/>
                    <a:pt x="112" y="37"/>
                  </a:cubicBezTo>
                  <a:cubicBezTo>
                    <a:pt x="113" y="33"/>
                    <a:pt x="113" y="29"/>
                    <a:pt x="114" y="25"/>
                  </a:cubicBezTo>
                  <a:cubicBezTo>
                    <a:pt x="114" y="20"/>
                    <a:pt x="116" y="15"/>
                    <a:pt x="117" y="10"/>
                  </a:cubicBezTo>
                  <a:cubicBezTo>
                    <a:pt x="118" y="9"/>
                    <a:pt x="118" y="8"/>
                    <a:pt x="117" y="8"/>
                  </a:cubicBezTo>
                  <a:cubicBezTo>
                    <a:pt x="118" y="7"/>
                    <a:pt x="118" y="6"/>
                    <a:pt x="118" y="6"/>
                  </a:cubicBezTo>
                  <a:cubicBezTo>
                    <a:pt x="118" y="5"/>
                    <a:pt x="118" y="5"/>
                    <a:pt x="118" y="5"/>
                  </a:cubicBezTo>
                  <a:cubicBezTo>
                    <a:pt x="117" y="5"/>
                    <a:pt x="117" y="5"/>
                    <a:pt x="117" y="5"/>
                  </a:cubicBezTo>
                  <a:cubicBezTo>
                    <a:pt x="115" y="12"/>
                    <a:pt x="113" y="18"/>
                    <a:pt x="111" y="25"/>
                  </a:cubicBezTo>
                  <a:cubicBezTo>
                    <a:pt x="109" y="32"/>
                    <a:pt x="109" y="39"/>
                    <a:pt x="106" y="45"/>
                  </a:cubicBezTo>
                  <a:cubicBezTo>
                    <a:pt x="105" y="46"/>
                    <a:pt x="105" y="47"/>
                    <a:pt x="105" y="47"/>
                  </a:cubicBezTo>
                  <a:cubicBezTo>
                    <a:pt x="105" y="47"/>
                    <a:pt x="105" y="47"/>
                    <a:pt x="105" y="46"/>
                  </a:cubicBezTo>
                  <a:cubicBezTo>
                    <a:pt x="105" y="43"/>
                    <a:pt x="106" y="40"/>
                    <a:pt x="107" y="38"/>
                  </a:cubicBezTo>
                  <a:cubicBezTo>
                    <a:pt x="107" y="34"/>
                    <a:pt x="108" y="30"/>
                    <a:pt x="109" y="27"/>
                  </a:cubicBezTo>
                  <a:cubicBezTo>
                    <a:pt x="111" y="21"/>
                    <a:pt x="113" y="15"/>
                    <a:pt x="115" y="9"/>
                  </a:cubicBezTo>
                  <a:cubicBezTo>
                    <a:pt x="115" y="8"/>
                    <a:pt x="115" y="8"/>
                    <a:pt x="115" y="7"/>
                  </a:cubicBezTo>
                  <a:cubicBezTo>
                    <a:pt x="115" y="6"/>
                    <a:pt x="116" y="6"/>
                    <a:pt x="116" y="5"/>
                  </a:cubicBezTo>
                  <a:cubicBezTo>
                    <a:pt x="116" y="5"/>
                    <a:pt x="116" y="4"/>
                    <a:pt x="115" y="4"/>
                  </a:cubicBezTo>
                  <a:cubicBezTo>
                    <a:pt x="115" y="4"/>
                    <a:pt x="115" y="5"/>
                    <a:pt x="115" y="5"/>
                  </a:cubicBezTo>
                  <a:cubicBezTo>
                    <a:pt x="113" y="11"/>
                    <a:pt x="109" y="16"/>
                    <a:pt x="108" y="23"/>
                  </a:cubicBezTo>
                  <a:cubicBezTo>
                    <a:pt x="106" y="29"/>
                    <a:pt x="105" y="36"/>
                    <a:pt x="103" y="43"/>
                  </a:cubicBezTo>
                  <a:cubicBezTo>
                    <a:pt x="103" y="44"/>
                    <a:pt x="102" y="44"/>
                    <a:pt x="102" y="45"/>
                  </a:cubicBezTo>
                  <a:cubicBezTo>
                    <a:pt x="102" y="45"/>
                    <a:pt x="102" y="45"/>
                    <a:pt x="102" y="45"/>
                  </a:cubicBezTo>
                  <a:cubicBezTo>
                    <a:pt x="103" y="43"/>
                    <a:pt x="103" y="40"/>
                    <a:pt x="104" y="37"/>
                  </a:cubicBezTo>
                  <a:cubicBezTo>
                    <a:pt x="104" y="33"/>
                    <a:pt x="105" y="30"/>
                    <a:pt x="106" y="26"/>
                  </a:cubicBezTo>
                  <a:cubicBezTo>
                    <a:pt x="108" y="20"/>
                    <a:pt x="111" y="13"/>
                    <a:pt x="113" y="7"/>
                  </a:cubicBezTo>
                  <a:cubicBezTo>
                    <a:pt x="113" y="6"/>
                    <a:pt x="113" y="6"/>
                    <a:pt x="112" y="6"/>
                  </a:cubicBezTo>
                  <a:cubicBezTo>
                    <a:pt x="112" y="6"/>
                    <a:pt x="112" y="6"/>
                    <a:pt x="112" y="6"/>
                  </a:cubicBezTo>
                  <a:cubicBezTo>
                    <a:pt x="107" y="16"/>
                    <a:pt x="104" y="27"/>
                    <a:pt x="101" y="37"/>
                  </a:cubicBezTo>
                  <a:cubicBezTo>
                    <a:pt x="100" y="40"/>
                    <a:pt x="99" y="43"/>
                    <a:pt x="98" y="45"/>
                  </a:cubicBezTo>
                  <a:cubicBezTo>
                    <a:pt x="98" y="48"/>
                    <a:pt x="97" y="49"/>
                    <a:pt x="97" y="49"/>
                  </a:cubicBezTo>
                  <a:moveTo>
                    <a:pt x="115" y="0"/>
                  </a:moveTo>
                  <a:cubicBezTo>
                    <a:pt x="106" y="0"/>
                    <a:pt x="97" y="1"/>
                    <a:pt x="89" y="2"/>
                  </a:cubicBezTo>
                  <a:cubicBezTo>
                    <a:pt x="79" y="3"/>
                    <a:pt x="70" y="4"/>
                    <a:pt x="60" y="5"/>
                  </a:cubicBezTo>
                  <a:cubicBezTo>
                    <a:pt x="60" y="5"/>
                    <a:pt x="59" y="5"/>
                    <a:pt x="59" y="6"/>
                  </a:cubicBezTo>
                  <a:cubicBezTo>
                    <a:pt x="58" y="6"/>
                    <a:pt x="58" y="8"/>
                    <a:pt x="59" y="9"/>
                  </a:cubicBezTo>
                  <a:cubicBezTo>
                    <a:pt x="64" y="12"/>
                    <a:pt x="68" y="18"/>
                    <a:pt x="72" y="23"/>
                  </a:cubicBezTo>
                  <a:cubicBezTo>
                    <a:pt x="49" y="45"/>
                    <a:pt x="28" y="69"/>
                    <a:pt x="1" y="86"/>
                  </a:cubicBezTo>
                  <a:cubicBezTo>
                    <a:pt x="0" y="87"/>
                    <a:pt x="0" y="88"/>
                    <a:pt x="1" y="89"/>
                  </a:cubicBezTo>
                  <a:cubicBezTo>
                    <a:pt x="1" y="90"/>
                    <a:pt x="1" y="90"/>
                    <a:pt x="2" y="90"/>
                  </a:cubicBezTo>
                  <a:cubicBezTo>
                    <a:pt x="2" y="90"/>
                    <a:pt x="2" y="90"/>
                    <a:pt x="2" y="90"/>
                  </a:cubicBezTo>
                  <a:cubicBezTo>
                    <a:pt x="16" y="91"/>
                    <a:pt x="28" y="102"/>
                    <a:pt x="34" y="114"/>
                  </a:cubicBezTo>
                  <a:cubicBezTo>
                    <a:pt x="34" y="115"/>
                    <a:pt x="35" y="115"/>
                    <a:pt x="35" y="115"/>
                  </a:cubicBezTo>
                  <a:cubicBezTo>
                    <a:pt x="35" y="115"/>
                    <a:pt x="36" y="115"/>
                    <a:pt x="36" y="115"/>
                  </a:cubicBezTo>
                  <a:cubicBezTo>
                    <a:pt x="36" y="115"/>
                    <a:pt x="37" y="115"/>
                    <a:pt x="37" y="115"/>
                  </a:cubicBezTo>
                  <a:cubicBezTo>
                    <a:pt x="59" y="94"/>
                    <a:pt x="79" y="71"/>
                    <a:pt x="102" y="50"/>
                  </a:cubicBezTo>
                  <a:cubicBezTo>
                    <a:pt x="105" y="54"/>
                    <a:pt x="109" y="58"/>
                    <a:pt x="113" y="62"/>
                  </a:cubicBezTo>
                  <a:cubicBezTo>
                    <a:pt x="113" y="63"/>
                    <a:pt x="114" y="63"/>
                    <a:pt x="114" y="63"/>
                  </a:cubicBezTo>
                  <a:cubicBezTo>
                    <a:pt x="115" y="63"/>
                    <a:pt x="116" y="63"/>
                    <a:pt x="116" y="62"/>
                  </a:cubicBezTo>
                  <a:cubicBezTo>
                    <a:pt x="117" y="62"/>
                    <a:pt x="117" y="61"/>
                    <a:pt x="117" y="60"/>
                  </a:cubicBezTo>
                  <a:cubicBezTo>
                    <a:pt x="118" y="41"/>
                    <a:pt x="122" y="22"/>
                    <a:pt x="123" y="2"/>
                  </a:cubicBezTo>
                  <a:cubicBezTo>
                    <a:pt x="123" y="1"/>
                    <a:pt x="122" y="1"/>
                    <a:pt x="122" y="1"/>
                  </a:cubicBezTo>
                  <a:cubicBezTo>
                    <a:pt x="122" y="0"/>
                    <a:pt x="121" y="0"/>
                    <a:pt x="121" y="0"/>
                  </a:cubicBezTo>
                  <a:cubicBezTo>
                    <a:pt x="119" y="0"/>
                    <a:pt x="117" y="0"/>
                    <a:pt x="11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3" name="Freeform 57"/>
            <p:cNvSpPr>
              <a:spLocks noEditPoints="1"/>
            </p:cNvSpPr>
            <p:nvPr/>
          </p:nvSpPr>
          <p:spPr bwMode="auto">
            <a:xfrm>
              <a:off x="4106531" y="4646539"/>
              <a:ext cx="352425" cy="185738"/>
            </a:xfrm>
            <a:custGeom>
              <a:avLst/>
              <a:gdLst>
                <a:gd name="T0" fmla="*/ 59 w 83"/>
                <a:gd name="T1" fmla="*/ 33 h 44"/>
                <a:gd name="T2" fmla="*/ 50 w 83"/>
                <a:gd name="T3" fmla="*/ 32 h 44"/>
                <a:gd name="T4" fmla="*/ 8 w 83"/>
                <a:gd name="T5" fmla="*/ 32 h 44"/>
                <a:gd name="T6" fmla="*/ 72 w 83"/>
                <a:gd name="T7" fmla="*/ 29 h 44"/>
                <a:gd name="T8" fmla="*/ 52 w 83"/>
                <a:gd name="T9" fmla="*/ 32 h 44"/>
                <a:gd name="T10" fmla="*/ 59 w 83"/>
                <a:gd name="T11" fmla="*/ 37 h 44"/>
                <a:gd name="T12" fmla="*/ 26 w 83"/>
                <a:gd name="T13" fmla="*/ 26 h 44"/>
                <a:gd name="T14" fmla="*/ 51 w 83"/>
                <a:gd name="T15" fmla="*/ 27 h 44"/>
                <a:gd name="T16" fmla="*/ 63 w 83"/>
                <a:gd name="T17" fmla="*/ 28 h 44"/>
                <a:gd name="T18" fmla="*/ 8 w 83"/>
                <a:gd name="T19" fmla="*/ 35 h 44"/>
                <a:gd name="T20" fmla="*/ 44 w 83"/>
                <a:gd name="T21" fmla="*/ 33 h 44"/>
                <a:gd name="T22" fmla="*/ 55 w 83"/>
                <a:gd name="T23" fmla="*/ 32 h 44"/>
                <a:gd name="T24" fmla="*/ 78 w 83"/>
                <a:gd name="T25" fmla="*/ 23 h 44"/>
                <a:gd name="T26" fmla="*/ 78 w 83"/>
                <a:gd name="T27" fmla="*/ 23 h 44"/>
                <a:gd name="T28" fmla="*/ 60 w 83"/>
                <a:gd name="T29" fmla="*/ 34 h 44"/>
                <a:gd name="T30" fmla="*/ 69 w 83"/>
                <a:gd name="T31" fmla="*/ 25 h 44"/>
                <a:gd name="T32" fmla="*/ 77 w 83"/>
                <a:gd name="T33" fmla="*/ 20 h 44"/>
                <a:gd name="T34" fmla="*/ 73 w 83"/>
                <a:gd name="T35" fmla="*/ 18 h 44"/>
                <a:gd name="T36" fmla="*/ 8 w 83"/>
                <a:gd name="T37" fmla="*/ 30 h 44"/>
                <a:gd name="T38" fmla="*/ 56 w 83"/>
                <a:gd name="T39" fmla="*/ 29 h 44"/>
                <a:gd name="T40" fmla="*/ 54 w 83"/>
                <a:gd name="T41" fmla="*/ 31 h 44"/>
                <a:gd name="T42" fmla="*/ 8 w 83"/>
                <a:gd name="T43" fmla="*/ 23 h 44"/>
                <a:gd name="T44" fmla="*/ 8 w 83"/>
                <a:gd name="T45" fmla="*/ 23 h 44"/>
                <a:gd name="T46" fmla="*/ 8 w 83"/>
                <a:gd name="T47" fmla="*/ 25 h 44"/>
                <a:gd name="T48" fmla="*/ 9 w 83"/>
                <a:gd name="T49" fmla="*/ 25 h 44"/>
                <a:gd name="T50" fmla="*/ 8 w 83"/>
                <a:gd name="T51" fmla="*/ 21 h 44"/>
                <a:gd name="T52" fmla="*/ 22 w 83"/>
                <a:gd name="T53" fmla="*/ 17 h 44"/>
                <a:gd name="T54" fmla="*/ 11 w 83"/>
                <a:gd name="T55" fmla="*/ 26 h 44"/>
                <a:gd name="T56" fmla="*/ 4 w 83"/>
                <a:gd name="T57" fmla="*/ 16 h 44"/>
                <a:gd name="T58" fmla="*/ 9 w 83"/>
                <a:gd name="T59" fmla="*/ 30 h 44"/>
                <a:gd name="T60" fmla="*/ 9 w 83"/>
                <a:gd name="T61" fmla="*/ 30 h 44"/>
                <a:gd name="T62" fmla="*/ 9 w 83"/>
                <a:gd name="T63" fmla="*/ 33 h 44"/>
                <a:gd name="T64" fmla="*/ 11 w 83"/>
                <a:gd name="T65" fmla="*/ 31 h 44"/>
                <a:gd name="T66" fmla="*/ 36 w 83"/>
                <a:gd name="T67" fmla="*/ 20 h 44"/>
                <a:gd name="T68" fmla="*/ 48 w 83"/>
                <a:gd name="T69" fmla="*/ 17 h 44"/>
                <a:gd name="T70" fmla="*/ 37 w 83"/>
                <a:gd name="T71" fmla="*/ 33 h 44"/>
                <a:gd name="T72" fmla="*/ 37 w 83"/>
                <a:gd name="T73" fmla="*/ 33 h 44"/>
                <a:gd name="T74" fmla="*/ 52 w 83"/>
                <a:gd name="T75" fmla="*/ 14 h 44"/>
                <a:gd name="T76" fmla="*/ 75 w 83"/>
                <a:gd name="T77" fmla="*/ 16 h 44"/>
                <a:gd name="T78" fmla="*/ 71 w 83"/>
                <a:gd name="T79" fmla="*/ 17 h 44"/>
                <a:gd name="T80" fmla="*/ 53 w 83"/>
                <a:gd name="T81" fmla="*/ 17 h 44"/>
                <a:gd name="T82" fmla="*/ 47 w 83"/>
                <a:gd name="T83" fmla="*/ 24 h 44"/>
                <a:gd name="T84" fmla="*/ 40 w 83"/>
                <a:gd name="T85" fmla="*/ 31 h 44"/>
                <a:gd name="T86" fmla="*/ 68 w 83"/>
                <a:gd name="T87" fmla="*/ 14 h 44"/>
                <a:gd name="T88" fmla="*/ 32 w 83"/>
                <a:gd name="T89" fmla="*/ 34 h 44"/>
                <a:gd name="T90" fmla="*/ 65 w 83"/>
                <a:gd name="T91" fmla="*/ 11 h 44"/>
                <a:gd name="T92" fmla="*/ 65 w 83"/>
                <a:gd name="T93" fmla="*/ 12 h 44"/>
                <a:gd name="T94" fmla="*/ 28 w 83"/>
                <a:gd name="T95" fmla="*/ 34 h 44"/>
                <a:gd name="T96" fmla="*/ 24 w 83"/>
                <a:gd name="T97" fmla="*/ 33 h 44"/>
                <a:gd name="T98" fmla="*/ 56 w 83"/>
                <a:gd name="T99" fmla="*/ 13 h 44"/>
                <a:gd name="T100" fmla="*/ 56 w 83"/>
                <a:gd name="T101" fmla="*/ 12 h 44"/>
                <a:gd name="T102" fmla="*/ 56 w 83"/>
                <a:gd name="T103" fmla="*/ 8 h 44"/>
                <a:gd name="T104" fmla="*/ 66 w 83"/>
                <a:gd name="T105" fmla="*/ 11 h 44"/>
                <a:gd name="T106" fmla="*/ 58 w 83"/>
                <a:gd name="T107" fmla="*/ 11 h 44"/>
                <a:gd name="T108" fmla="*/ 59 w 83"/>
                <a:gd name="T109" fmla="*/ 7 h 44"/>
                <a:gd name="T110" fmla="*/ 56 w 83"/>
                <a:gd name="T111" fmla="*/ 3 h 44"/>
                <a:gd name="T112" fmla="*/ 2 w 83"/>
                <a:gd name="T113" fmla="*/ 13 h 44"/>
                <a:gd name="T114" fmla="*/ 7 w 83"/>
                <a:gd name="T115" fmla="*/ 38 h 44"/>
                <a:gd name="T116" fmla="*/ 83 w 83"/>
                <a:gd name="T1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44">
                  <a:moveTo>
                    <a:pt x="59" y="40"/>
                  </a:moveTo>
                  <a:cubicBezTo>
                    <a:pt x="59" y="39"/>
                    <a:pt x="59" y="38"/>
                    <a:pt x="59" y="38"/>
                  </a:cubicBezTo>
                  <a:cubicBezTo>
                    <a:pt x="63" y="35"/>
                    <a:pt x="66" y="33"/>
                    <a:pt x="69" y="31"/>
                  </a:cubicBezTo>
                  <a:cubicBezTo>
                    <a:pt x="69" y="32"/>
                    <a:pt x="68" y="32"/>
                    <a:pt x="67" y="33"/>
                  </a:cubicBezTo>
                  <a:cubicBezTo>
                    <a:pt x="64" y="35"/>
                    <a:pt x="61" y="37"/>
                    <a:pt x="59" y="40"/>
                  </a:cubicBezTo>
                  <a:moveTo>
                    <a:pt x="59" y="34"/>
                  </a:moveTo>
                  <a:cubicBezTo>
                    <a:pt x="59" y="33"/>
                    <a:pt x="59" y="33"/>
                    <a:pt x="59" y="33"/>
                  </a:cubicBezTo>
                  <a:cubicBezTo>
                    <a:pt x="59" y="33"/>
                    <a:pt x="59" y="33"/>
                    <a:pt x="59" y="33"/>
                  </a:cubicBezTo>
                  <a:cubicBezTo>
                    <a:pt x="61" y="32"/>
                    <a:pt x="62" y="31"/>
                    <a:pt x="64" y="30"/>
                  </a:cubicBezTo>
                  <a:cubicBezTo>
                    <a:pt x="62" y="31"/>
                    <a:pt x="60" y="32"/>
                    <a:pt x="59" y="34"/>
                  </a:cubicBezTo>
                  <a:moveTo>
                    <a:pt x="48" y="32"/>
                  </a:moveTo>
                  <a:cubicBezTo>
                    <a:pt x="50" y="31"/>
                    <a:pt x="52" y="30"/>
                    <a:pt x="54" y="29"/>
                  </a:cubicBezTo>
                  <a:cubicBezTo>
                    <a:pt x="53" y="30"/>
                    <a:pt x="51" y="31"/>
                    <a:pt x="50" y="32"/>
                  </a:cubicBezTo>
                  <a:cubicBezTo>
                    <a:pt x="50" y="32"/>
                    <a:pt x="50" y="32"/>
                    <a:pt x="50" y="32"/>
                  </a:cubicBezTo>
                  <a:cubicBezTo>
                    <a:pt x="50" y="32"/>
                    <a:pt x="49" y="32"/>
                    <a:pt x="48" y="32"/>
                  </a:cubicBezTo>
                  <a:moveTo>
                    <a:pt x="33" y="34"/>
                  </a:moveTo>
                  <a:cubicBezTo>
                    <a:pt x="36" y="32"/>
                    <a:pt x="39" y="30"/>
                    <a:pt x="42" y="28"/>
                  </a:cubicBezTo>
                  <a:cubicBezTo>
                    <a:pt x="40" y="30"/>
                    <a:pt x="38" y="31"/>
                    <a:pt x="36" y="33"/>
                  </a:cubicBezTo>
                  <a:cubicBezTo>
                    <a:pt x="36" y="33"/>
                    <a:pt x="36" y="33"/>
                    <a:pt x="36" y="33"/>
                  </a:cubicBezTo>
                  <a:cubicBezTo>
                    <a:pt x="35" y="34"/>
                    <a:pt x="34" y="34"/>
                    <a:pt x="33" y="34"/>
                  </a:cubicBezTo>
                  <a:moveTo>
                    <a:pt x="8" y="32"/>
                  </a:moveTo>
                  <a:cubicBezTo>
                    <a:pt x="8" y="32"/>
                    <a:pt x="8" y="31"/>
                    <a:pt x="8" y="31"/>
                  </a:cubicBezTo>
                  <a:cubicBezTo>
                    <a:pt x="10" y="30"/>
                    <a:pt x="12" y="29"/>
                    <a:pt x="13" y="28"/>
                  </a:cubicBezTo>
                  <a:cubicBezTo>
                    <a:pt x="12" y="30"/>
                    <a:pt x="10" y="31"/>
                    <a:pt x="8" y="32"/>
                  </a:cubicBezTo>
                  <a:moveTo>
                    <a:pt x="59" y="41"/>
                  </a:moveTo>
                  <a:cubicBezTo>
                    <a:pt x="59" y="41"/>
                    <a:pt x="59" y="41"/>
                    <a:pt x="59" y="41"/>
                  </a:cubicBezTo>
                  <a:cubicBezTo>
                    <a:pt x="61" y="38"/>
                    <a:pt x="64" y="36"/>
                    <a:pt x="66" y="34"/>
                  </a:cubicBezTo>
                  <a:cubicBezTo>
                    <a:pt x="68" y="33"/>
                    <a:pt x="70" y="30"/>
                    <a:pt x="72" y="29"/>
                  </a:cubicBezTo>
                  <a:cubicBezTo>
                    <a:pt x="73" y="28"/>
                    <a:pt x="73" y="28"/>
                    <a:pt x="74" y="27"/>
                  </a:cubicBezTo>
                  <a:cubicBezTo>
                    <a:pt x="69" y="32"/>
                    <a:pt x="64" y="36"/>
                    <a:pt x="59" y="41"/>
                  </a:cubicBezTo>
                  <a:moveTo>
                    <a:pt x="52" y="32"/>
                  </a:moveTo>
                  <a:cubicBezTo>
                    <a:pt x="55" y="31"/>
                    <a:pt x="58" y="28"/>
                    <a:pt x="61" y="27"/>
                  </a:cubicBezTo>
                  <a:cubicBezTo>
                    <a:pt x="61" y="26"/>
                    <a:pt x="61" y="26"/>
                    <a:pt x="61" y="26"/>
                  </a:cubicBezTo>
                  <a:cubicBezTo>
                    <a:pt x="59" y="28"/>
                    <a:pt x="57" y="30"/>
                    <a:pt x="55" y="32"/>
                  </a:cubicBezTo>
                  <a:cubicBezTo>
                    <a:pt x="54" y="32"/>
                    <a:pt x="53" y="32"/>
                    <a:pt x="52" y="32"/>
                  </a:cubicBezTo>
                  <a:moveTo>
                    <a:pt x="59" y="37"/>
                  </a:moveTo>
                  <a:cubicBezTo>
                    <a:pt x="59" y="36"/>
                    <a:pt x="59" y="35"/>
                    <a:pt x="59" y="35"/>
                  </a:cubicBezTo>
                  <a:cubicBezTo>
                    <a:pt x="62" y="34"/>
                    <a:pt x="65" y="31"/>
                    <a:pt x="68" y="29"/>
                  </a:cubicBezTo>
                  <a:cubicBezTo>
                    <a:pt x="69" y="28"/>
                    <a:pt x="71" y="26"/>
                    <a:pt x="73" y="25"/>
                  </a:cubicBezTo>
                  <a:cubicBezTo>
                    <a:pt x="74" y="25"/>
                    <a:pt x="74" y="25"/>
                    <a:pt x="74" y="25"/>
                  </a:cubicBezTo>
                  <a:cubicBezTo>
                    <a:pt x="72" y="26"/>
                    <a:pt x="70" y="28"/>
                    <a:pt x="68" y="30"/>
                  </a:cubicBezTo>
                  <a:cubicBezTo>
                    <a:pt x="65" y="33"/>
                    <a:pt x="62" y="34"/>
                    <a:pt x="59" y="37"/>
                  </a:cubicBezTo>
                  <a:moveTo>
                    <a:pt x="66" y="28"/>
                  </a:moveTo>
                  <a:cubicBezTo>
                    <a:pt x="68" y="27"/>
                    <a:pt x="69" y="26"/>
                    <a:pt x="71" y="25"/>
                  </a:cubicBezTo>
                  <a:cubicBezTo>
                    <a:pt x="70" y="25"/>
                    <a:pt x="69" y="26"/>
                    <a:pt x="68" y="26"/>
                  </a:cubicBezTo>
                  <a:cubicBezTo>
                    <a:pt x="67" y="27"/>
                    <a:pt x="67" y="27"/>
                    <a:pt x="66" y="28"/>
                  </a:cubicBezTo>
                  <a:moveTo>
                    <a:pt x="8" y="36"/>
                  </a:moveTo>
                  <a:cubicBezTo>
                    <a:pt x="11" y="35"/>
                    <a:pt x="13" y="34"/>
                    <a:pt x="16" y="32"/>
                  </a:cubicBezTo>
                  <a:cubicBezTo>
                    <a:pt x="19" y="30"/>
                    <a:pt x="22" y="28"/>
                    <a:pt x="26" y="26"/>
                  </a:cubicBezTo>
                  <a:cubicBezTo>
                    <a:pt x="28" y="25"/>
                    <a:pt x="30" y="24"/>
                    <a:pt x="32" y="23"/>
                  </a:cubicBezTo>
                  <a:cubicBezTo>
                    <a:pt x="31" y="24"/>
                    <a:pt x="31" y="24"/>
                    <a:pt x="31" y="24"/>
                  </a:cubicBezTo>
                  <a:cubicBezTo>
                    <a:pt x="26" y="28"/>
                    <a:pt x="20" y="32"/>
                    <a:pt x="14" y="35"/>
                  </a:cubicBezTo>
                  <a:cubicBezTo>
                    <a:pt x="14" y="36"/>
                    <a:pt x="14" y="36"/>
                    <a:pt x="14" y="36"/>
                  </a:cubicBezTo>
                  <a:cubicBezTo>
                    <a:pt x="12" y="36"/>
                    <a:pt x="10" y="36"/>
                    <a:pt x="8" y="36"/>
                  </a:cubicBezTo>
                  <a:moveTo>
                    <a:pt x="49" y="29"/>
                  </a:moveTo>
                  <a:cubicBezTo>
                    <a:pt x="50" y="29"/>
                    <a:pt x="51" y="28"/>
                    <a:pt x="51" y="27"/>
                  </a:cubicBezTo>
                  <a:cubicBezTo>
                    <a:pt x="54" y="26"/>
                    <a:pt x="56" y="24"/>
                    <a:pt x="59" y="23"/>
                  </a:cubicBezTo>
                  <a:cubicBezTo>
                    <a:pt x="59" y="23"/>
                    <a:pt x="59" y="23"/>
                    <a:pt x="59" y="23"/>
                  </a:cubicBezTo>
                  <a:cubicBezTo>
                    <a:pt x="58" y="23"/>
                    <a:pt x="58" y="24"/>
                    <a:pt x="57" y="24"/>
                  </a:cubicBezTo>
                  <a:cubicBezTo>
                    <a:pt x="54" y="26"/>
                    <a:pt x="52" y="27"/>
                    <a:pt x="50" y="29"/>
                  </a:cubicBezTo>
                  <a:cubicBezTo>
                    <a:pt x="49" y="29"/>
                    <a:pt x="49" y="29"/>
                    <a:pt x="49" y="29"/>
                  </a:cubicBezTo>
                  <a:moveTo>
                    <a:pt x="56" y="32"/>
                  </a:moveTo>
                  <a:cubicBezTo>
                    <a:pt x="59" y="31"/>
                    <a:pt x="61" y="29"/>
                    <a:pt x="63" y="28"/>
                  </a:cubicBezTo>
                  <a:cubicBezTo>
                    <a:pt x="66" y="25"/>
                    <a:pt x="70" y="23"/>
                    <a:pt x="74" y="22"/>
                  </a:cubicBezTo>
                  <a:cubicBezTo>
                    <a:pt x="73" y="22"/>
                    <a:pt x="73" y="22"/>
                    <a:pt x="72" y="22"/>
                  </a:cubicBezTo>
                  <a:cubicBezTo>
                    <a:pt x="70" y="23"/>
                    <a:pt x="69" y="24"/>
                    <a:pt x="67" y="25"/>
                  </a:cubicBezTo>
                  <a:cubicBezTo>
                    <a:pt x="64" y="27"/>
                    <a:pt x="61" y="30"/>
                    <a:pt x="58" y="32"/>
                  </a:cubicBezTo>
                  <a:cubicBezTo>
                    <a:pt x="58" y="32"/>
                    <a:pt x="58" y="32"/>
                    <a:pt x="58" y="32"/>
                  </a:cubicBezTo>
                  <a:cubicBezTo>
                    <a:pt x="57" y="32"/>
                    <a:pt x="57" y="32"/>
                    <a:pt x="56" y="32"/>
                  </a:cubicBezTo>
                  <a:moveTo>
                    <a:pt x="8" y="35"/>
                  </a:moveTo>
                  <a:cubicBezTo>
                    <a:pt x="8" y="35"/>
                    <a:pt x="8" y="34"/>
                    <a:pt x="8" y="33"/>
                  </a:cubicBezTo>
                  <a:cubicBezTo>
                    <a:pt x="10" y="33"/>
                    <a:pt x="12" y="32"/>
                    <a:pt x="13" y="30"/>
                  </a:cubicBezTo>
                  <a:cubicBezTo>
                    <a:pt x="16" y="29"/>
                    <a:pt x="19" y="27"/>
                    <a:pt x="22" y="26"/>
                  </a:cubicBezTo>
                  <a:cubicBezTo>
                    <a:pt x="25" y="24"/>
                    <a:pt x="29" y="21"/>
                    <a:pt x="32" y="19"/>
                  </a:cubicBezTo>
                  <a:cubicBezTo>
                    <a:pt x="29" y="21"/>
                    <a:pt x="27" y="23"/>
                    <a:pt x="24" y="24"/>
                  </a:cubicBezTo>
                  <a:cubicBezTo>
                    <a:pt x="19" y="28"/>
                    <a:pt x="14" y="32"/>
                    <a:pt x="8" y="35"/>
                  </a:cubicBezTo>
                  <a:moveTo>
                    <a:pt x="44" y="33"/>
                  </a:moveTo>
                  <a:cubicBezTo>
                    <a:pt x="48" y="31"/>
                    <a:pt x="51" y="28"/>
                    <a:pt x="55" y="26"/>
                  </a:cubicBezTo>
                  <a:cubicBezTo>
                    <a:pt x="59" y="24"/>
                    <a:pt x="63" y="22"/>
                    <a:pt x="67" y="19"/>
                  </a:cubicBezTo>
                  <a:cubicBezTo>
                    <a:pt x="65" y="21"/>
                    <a:pt x="63" y="22"/>
                    <a:pt x="60" y="23"/>
                  </a:cubicBezTo>
                  <a:cubicBezTo>
                    <a:pt x="56" y="26"/>
                    <a:pt x="51" y="29"/>
                    <a:pt x="47" y="32"/>
                  </a:cubicBezTo>
                  <a:cubicBezTo>
                    <a:pt x="47" y="33"/>
                    <a:pt x="47" y="33"/>
                    <a:pt x="47" y="33"/>
                  </a:cubicBezTo>
                  <a:cubicBezTo>
                    <a:pt x="46" y="33"/>
                    <a:pt x="45" y="33"/>
                    <a:pt x="44" y="33"/>
                  </a:cubicBezTo>
                  <a:moveTo>
                    <a:pt x="55" y="32"/>
                  </a:moveTo>
                  <a:cubicBezTo>
                    <a:pt x="55" y="32"/>
                    <a:pt x="57" y="31"/>
                    <a:pt x="57" y="30"/>
                  </a:cubicBezTo>
                  <a:cubicBezTo>
                    <a:pt x="60" y="28"/>
                    <a:pt x="62" y="26"/>
                    <a:pt x="65" y="25"/>
                  </a:cubicBezTo>
                  <a:cubicBezTo>
                    <a:pt x="69" y="23"/>
                    <a:pt x="73" y="20"/>
                    <a:pt x="77" y="18"/>
                  </a:cubicBezTo>
                  <a:cubicBezTo>
                    <a:pt x="77" y="18"/>
                    <a:pt x="77" y="18"/>
                    <a:pt x="77" y="18"/>
                  </a:cubicBezTo>
                  <a:cubicBezTo>
                    <a:pt x="78" y="19"/>
                    <a:pt x="79" y="20"/>
                    <a:pt x="80" y="21"/>
                  </a:cubicBezTo>
                  <a:cubicBezTo>
                    <a:pt x="80" y="22"/>
                    <a:pt x="79" y="22"/>
                    <a:pt x="79" y="23"/>
                  </a:cubicBezTo>
                  <a:cubicBezTo>
                    <a:pt x="78" y="23"/>
                    <a:pt x="78" y="23"/>
                    <a:pt x="78" y="23"/>
                  </a:cubicBezTo>
                  <a:cubicBezTo>
                    <a:pt x="76" y="24"/>
                    <a:pt x="75" y="26"/>
                    <a:pt x="73" y="28"/>
                  </a:cubicBezTo>
                  <a:cubicBezTo>
                    <a:pt x="71" y="29"/>
                    <a:pt x="69" y="31"/>
                    <a:pt x="66" y="32"/>
                  </a:cubicBezTo>
                  <a:cubicBezTo>
                    <a:pt x="64" y="34"/>
                    <a:pt x="62" y="35"/>
                    <a:pt x="60" y="37"/>
                  </a:cubicBezTo>
                  <a:cubicBezTo>
                    <a:pt x="60" y="36"/>
                    <a:pt x="61" y="35"/>
                    <a:pt x="62" y="35"/>
                  </a:cubicBezTo>
                  <a:cubicBezTo>
                    <a:pt x="63" y="34"/>
                    <a:pt x="64" y="33"/>
                    <a:pt x="66" y="32"/>
                  </a:cubicBezTo>
                  <a:cubicBezTo>
                    <a:pt x="68" y="31"/>
                    <a:pt x="69" y="29"/>
                    <a:pt x="71" y="28"/>
                  </a:cubicBezTo>
                  <a:cubicBezTo>
                    <a:pt x="73" y="26"/>
                    <a:pt x="75" y="24"/>
                    <a:pt x="78" y="23"/>
                  </a:cubicBezTo>
                  <a:cubicBezTo>
                    <a:pt x="78" y="22"/>
                    <a:pt x="78" y="22"/>
                    <a:pt x="78" y="22"/>
                  </a:cubicBezTo>
                  <a:cubicBezTo>
                    <a:pt x="80" y="21"/>
                    <a:pt x="80" y="21"/>
                    <a:pt x="80" y="21"/>
                  </a:cubicBezTo>
                  <a:cubicBezTo>
                    <a:pt x="79" y="21"/>
                    <a:pt x="79" y="21"/>
                    <a:pt x="79" y="21"/>
                  </a:cubicBezTo>
                  <a:cubicBezTo>
                    <a:pt x="76" y="23"/>
                    <a:pt x="73" y="25"/>
                    <a:pt x="70" y="27"/>
                  </a:cubicBezTo>
                  <a:cubicBezTo>
                    <a:pt x="67" y="29"/>
                    <a:pt x="64" y="32"/>
                    <a:pt x="60" y="34"/>
                  </a:cubicBezTo>
                  <a:cubicBezTo>
                    <a:pt x="60" y="34"/>
                    <a:pt x="60" y="34"/>
                    <a:pt x="59" y="34"/>
                  </a:cubicBezTo>
                  <a:cubicBezTo>
                    <a:pt x="59" y="34"/>
                    <a:pt x="59" y="34"/>
                    <a:pt x="60" y="34"/>
                  </a:cubicBezTo>
                  <a:cubicBezTo>
                    <a:pt x="61" y="33"/>
                    <a:pt x="62" y="32"/>
                    <a:pt x="63" y="31"/>
                  </a:cubicBezTo>
                  <a:cubicBezTo>
                    <a:pt x="65" y="29"/>
                    <a:pt x="67" y="28"/>
                    <a:pt x="68" y="27"/>
                  </a:cubicBezTo>
                  <a:cubicBezTo>
                    <a:pt x="71" y="25"/>
                    <a:pt x="74" y="23"/>
                    <a:pt x="77" y="21"/>
                  </a:cubicBezTo>
                  <a:cubicBezTo>
                    <a:pt x="77" y="21"/>
                    <a:pt x="78" y="21"/>
                    <a:pt x="78" y="21"/>
                  </a:cubicBezTo>
                  <a:cubicBezTo>
                    <a:pt x="78" y="21"/>
                    <a:pt x="78" y="20"/>
                    <a:pt x="79" y="20"/>
                  </a:cubicBezTo>
                  <a:cubicBezTo>
                    <a:pt x="78" y="20"/>
                    <a:pt x="78" y="20"/>
                    <a:pt x="78" y="20"/>
                  </a:cubicBezTo>
                  <a:cubicBezTo>
                    <a:pt x="75" y="22"/>
                    <a:pt x="72" y="23"/>
                    <a:pt x="69" y="25"/>
                  </a:cubicBezTo>
                  <a:cubicBezTo>
                    <a:pt x="66" y="27"/>
                    <a:pt x="63" y="30"/>
                    <a:pt x="60" y="31"/>
                  </a:cubicBezTo>
                  <a:cubicBezTo>
                    <a:pt x="60" y="32"/>
                    <a:pt x="59" y="32"/>
                    <a:pt x="59" y="32"/>
                  </a:cubicBezTo>
                  <a:cubicBezTo>
                    <a:pt x="59" y="32"/>
                    <a:pt x="59" y="32"/>
                    <a:pt x="59" y="32"/>
                  </a:cubicBezTo>
                  <a:cubicBezTo>
                    <a:pt x="60" y="31"/>
                    <a:pt x="61" y="30"/>
                    <a:pt x="62" y="29"/>
                  </a:cubicBezTo>
                  <a:cubicBezTo>
                    <a:pt x="64" y="28"/>
                    <a:pt x="66" y="27"/>
                    <a:pt x="67" y="26"/>
                  </a:cubicBezTo>
                  <a:cubicBezTo>
                    <a:pt x="70" y="24"/>
                    <a:pt x="74" y="22"/>
                    <a:pt x="77" y="20"/>
                  </a:cubicBezTo>
                  <a:cubicBezTo>
                    <a:pt x="77" y="20"/>
                    <a:pt x="77" y="20"/>
                    <a:pt x="77" y="20"/>
                  </a:cubicBezTo>
                  <a:cubicBezTo>
                    <a:pt x="71" y="22"/>
                    <a:pt x="66" y="25"/>
                    <a:pt x="61" y="28"/>
                  </a:cubicBezTo>
                  <a:cubicBezTo>
                    <a:pt x="60" y="29"/>
                    <a:pt x="58" y="30"/>
                    <a:pt x="57" y="31"/>
                  </a:cubicBezTo>
                  <a:cubicBezTo>
                    <a:pt x="56" y="32"/>
                    <a:pt x="55" y="32"/>
                    <a:pt x="55" y="32"/>
                  </a:cubicBezTo>
                  <a:moveTo>
                    <a:pt x="64" y="22"/>
                  </a:moveTo>
                  <a:cubicBezTo>
                    <a:pt x="67" y="21"/>
                    <a:pt x="70" y="19"/>
                    <a:pt x="73" y="18"/>
                  </a:cubicBezTo>
                  <a:cubicBezTo>
                    <a:pt x="73" y="18"/>
                    <a:pt x="73" y="18"/>
                    <a:pt x="73" y="18"/>
                  </a:cubicBezTo>
                  <a:cubicBezTo>
                    <a:pt x="73" y="18"/>
                    <a:pt x="73" y="18"/>
                    <a:pt x="73" y="18"/>
                  </a:cubicBezTo>
                  <a:cubicBezTo>
                    <a:pt x="71" y="19"/>
                    <a:pt x="70" y="20"/>
                    <a:pt x="68" y="20"/>
                  </a:cubicBezTo>
                  <a:cubicBezTo>
                    <a:pt x="67" y="21"/>
                    <a:pt x="66" y="22"/>
                    <a:pt x="64" y="22"/>
                  </a:cubicBezTo>
                  <a:moveTo>
                    <a:pt x="7" y="21"/>
                  </a:moveTo>
                  <a:cubicBezTo>
                    <a:pt x="7" y="20"/>
                    <a:pt x="6" y="20"/>
                    <a:pt x="6" y="19"/>
                  </a:cubicBezTo>
                  <a:cubicBezTo>
                    <a:pt x="8" y="18"/>
                    <a:pt x="9" y="18"/>
                    <a:pt x="11" y="17"/>
                  </a:cubicBezTo>
                  <a:cubicBezTo>
                    <a:pt x="10" y="17"/>
                    <a:pt x="8" y="20"/>
                    <a:pt x="7" y="21"/>
                  </a:cubicBezTo>
                  <a:moveTo>
                    <a:pt x="8" y="30"/>
                  </a:moveTo>
                  <a:cubicBezTo>
                    <a:pt x="8" y="29"/>
                    <a:pt x="8" y="28"/>
                    <a:pt x="8" y="28"/>
                  </a:cubicBezTo>
                  <a:cubicBezTo>
                    <a:pt x="15" y="25"/>
                    <a:pt x="21" y="20"/>
                    <a:pt x="28" y="17"/>
                  </a:cubicBezTo>
                  <a:cubicBezTo>
                    <a:pt x="27" y="17"/>
                    <a:pt x="27" y="18"/>
                    <a:pt x="26" y="18"/>
                  </a:cubicBezTo>
                  <a:cubicBezTo>
                    <a:pt x="24" y="19"/>
                    <a:pt x="22" y="21"/>
                    <a:pt x="20" y="22"/>
                  </a:cubicBezTo>
                  <a:cubicBezTo>
                    <a:pt x="16" y="25"/>
                    <a:pt x="12" y="27"/>
                    <a:pt x="8" y="30"/>
                  </a:cubicBezTo>
                  <a:moveTo>
                    <a:pt x="52" y="32"/>
                  </a:moveTo>
                  <a:cubicBezTo>
                    <a:pt x="52" y="32"/>
                    <a:pt x="55" y="29"/>
                    <a:pt x="56" y="29"/>
                  </a:cubicBezTo>
                  <a:cubicBezTo>
                    <a:pt x="56" y="28"/>
                    <a:pt x="57" y="27"/>
                    <a:pt x="58" y="27"/>
                  </a:cubicBezTo>
                  <a:cubicBezTo>
                    <a:pt x="59" y="26"/>
                    <a:pt x="60" y="26"/>
                    <a:pt x="61" y="25"/>
                  </a:cubicBezTo>
                  <a:cubicBezTo>
                    <a:pt x="66" y="22"/>
                    <a:pt x="71" y="20"/>
                    <a:pt x="75" y="17"/>
                  </a:cubicBezTo>
                  <a:cubicBezTo>
                    <a:pt x="76" y="17"/>
                    <a:pt x="76" y="17"/>
                    <a:pt x="76" y="17"/>
                  </a:cubicBezTo>
                  <a:cubicBezTo>
                    <a:pt x="72" y="19"/>
                    <a:pt x="68" y="21"/>
                    <a:pt x="65" y="24"/>
                  </a:cubicBezTo>
                  <a:cubicBezTo>
                    <a:pt x="62" y="25"/>
                    <a:pt x="60" y="26"/>
                    <a:pt x="58" y="28"/>
                  </a:cubicBezTo>
                  <a:cubicBezTo>
                    <a:pt x="57" y="29"/>
                    <a:pt x="55" y="30"/>
                    <a:pt x="54" y="31"/>
                  </a:cubicBezTo>
                  <a:cubicBezTo>
                    <a:pt x="53" y="31"/>
                    <a:pt x="52" y="32"/>
                    <a:pt x="52" y="32"/>
                  </a:cubicBezTo>
                  <a:moveTo>
                    <a:pt x="8" y="23"/>
                  </a:moveTo>
                  <a:cubicBezTo>
                    <a:pt x="7" y="23"/>
                    <a:pt x="7" y="22"/>
                    <a:pt x="7" y="22"/>
                  </a:cubicBezTo>
                  <a:cubicBezTo>
                    <a:pt x="10" y="21"/>
                    <a:pt x="12" y="19"/>
                    <a:pt x="14" y="18"/>
                  </a:cubicBezTo>
                  <a:cubicBezTo>
                    <a:pt x="15" y="17"/>
                    <a:pt x="15" y="17"/>
                    <a:pt x="16" y="17"/>
                  </a:cubicBezTo>
                  <a:cubicBezTo>
                    <a:pt x="15" y="18"/>
                    <a:pt x="14" y="19"/>
                    <a:pt x="12" y="20"/>
                  </a:cubicBezTo>
                  <a:cubicBezTo>
                    <a:pt x="11" y="21"/>
                    <a:pt x="9" y="22"/>
                    <a:pt x="8" y="23"/>
                  </a:cubicBezTo>
                  <a:moveTo>
                    <a:pt x="8" y="23"/>
                  </a:moveTo>
                  <a:cubicBezTo>
                    <a:pt x="8" y="23"/>
                    <a:pt x="11" y="21"/>
                    <a:pt x="12" y="21"/>
                  </a:cubicBezTo>
                  <a:cubicBezTo>
                    <a:pt x="14" y="19"/>
                    <a:pt x="15" y="18"/>
                    <a:pt x="17" y="16"/>
                  </a:cubicBezTo>
                  <a:cubicBezTo>
                    <a:pt x="17" y="16"/>
                    <a:pt x="17" y="16"/>
                    <a:pt x="17" y="16"/>
                  </a:cubicBezTo>
                  <a:cubicBezTo>
                    <a:pt x="18" y="16"/>
                    <a:pt x="19" y="16"/>
                    <a:pt x="20" y="16"/>
                  </a:cubicBezTo>
                  <a:cubicBezTo>
                    <a:pt x="17" y="18"/>
                    <a:pt x="14" y="21"/>
                    <a:pt x="10" y="22"/>
                  </a:cubicBezTo>
                  <a:cubicBezTo>
                    <a:pt x="9" y="23"/>
                    <a:pt x="8" y="23"/>
                    <a:pt x="8" y="23"/>
                  </a:cubicBezTo>
                  <a:moveTo>
                    <a:pt x="8" y="25"/>
                  </a:moveTo>
                  <a:cubicBezTo>
                    <a:pt x="8" y="24"/>
                    <a:pt x="8" y="24"/>
                    <a:pt x="8" y="24"/>
                  </a:cubicBezTo>
                  <a:cubicBezTo>
                    <a:pt x="10" y="23"/>
                    <a:pt x="12" y="22"/>
                    <a:pt x="15" y="20"/>
                  </a:cubicBezTo>
                  <a:cubicBezTo>
                    <a:pt x="16" y="19"/>
                    <a:pt x="17" y="19"/>
                    <a:pt x="19" y="18"/>
                  </a:cubicBezTo>
                  <a:cubicBezTo>
                    <a:pt x="19" y="17"/>
                    <a:pt x="20" y="17"/>
                    <a:pt x="21" y="16"/>
                  </a:cubicBezTo>
                  <a:cubicBezTo>
                    <a:pt x="21" y="16"/>
                    <a:pt x="21" y="16"/>
                    <a:pt x="21" y="16"/>
                  </a:cubicBezTo>
                  <a:cubicBezTo>
                    <a:pt x="18" y="20"/>
                    <a:pt x="12" y="22"/>
                    <a:pt x="8" y="25"/>
                  </a:cubicBezTo>
                  <a:moveTo>
                    <a:pt x="9" y="25"/>
                  </a:moveTo>
                  <a:cubicBezTo>
                    <a:pt x="8" y="25"/>
                    <a:pt x="10" y="24"/>
                    <a:pt x="11" y="23"/>
                  </a:cubicBezTo>
                  <a:cubicBezTo>
                    <a:pt x="13" y="23"/>
                    <a:pt x="14" y="22"/>
                    <a:pt x="16" y="21"/>
                  </a:cubicBezTo>
                  <a:cubicBezTo>
                    <a:pt x="18" y="20"/>
                    <a:pt x="20" y="18"/>
                    <a:pt x="22" y="16"/>
                  </a:cubicBezTo>
                  <a:cubicBezTo>
                    <a:pt x="22" y="16"/>
                    <a:pt x="23" y="16"/>
                    <a:pt x="23" y="16"/>
                  </a:cubicBezTo>
                  <a:cubicBezTo>
                    <a:pt x="19" y="18"/>
                    <a:pt x="15" y="23"/>
                    <a:pt x="10" y="25"/>
                  </a:cubicBezTo>
                  <a:cubicBezTo>
                    <a:pt x="9" y="25"/>
                    <a:pt x="9" y="25"/>
                    <a:pt x="9" y="25"/>
                  </a:cubicBezTo>
                  <a:moveTo>
                    <a:pt x="6" y="18"/>
                  </a:moveTo>
                  <a:cubicBezTo>
                    <a:pt x="6" y="18"/>
                    <a:pt x="7" y="17"/>
                    <a:pt x="7" y="17"/>
                  </a:cubicBezTo>
                  <a:cubicBezTo>
                    <a:pt x="8" y="17"/>
                    <a:pt x="8" y="17"/>
                    <a:pt x="8" y="16"/>
                  </a:cubicBezTo>
                  <a:cubicBezTo>
                    <a:pt x="11" y="16"/>
                    <a:pt x="13" y="16"/>
                    <a:pt x="16" y="16"/>
                  </a:cubicBezTo>
                  <a:cubicBezTo>
                    <a:pt x="14" y="17"/>
                    <a:pt x="12" y="18"/>
                    <a:pt x="11" y="20"/>
                  </a:cubicBezTo>
                  <a:cubicBezTo>
                    <a:pt x="11" y="20"/>
                    <a:pt x="8" y="21"/>
                    <a:pt x="8" y="21"/>
                  </a:cubicBezTo>
                  <a:cubicBezTo>
                    <a:pt x="8" y="21"/>
                    <a:pt x="8" y="21"/>
                    <a:pt x="8" y="21"/>
                  </a:cubicBezTo>
                  <a:cubicBezTo>
                    <a:pt x="9" y="20"/>
                    <a:pt x="11" y="18"/>
                    <a:pt x="12" y="17"/>
                  </a:cubicBezTo>
                  <a:cubicBezTo>
                    <a:pt x="11" y="16"/>
                    <a:pt x="11" y="16"/>
                    <a:pt x="11" y="16"/>
                  </a:cubicBezTo>
                  <a:cubicBezTo>
                    <a:pt x="10" y="17"/>
                    <a:pt x="8" y="18"/>
                    <a:pt x="6" y="18"/>
                  </a:cubicBezTo>
                  <a:cubicBezTo>
                    <a:pt x="6" y="18"/>
                    <a:pt x="6" y="18"/>
                    <a:pt x="6" y="18"/>
                  </a:cubicBezTo>
                  <a:moveTo>
                    <a:pt x="8" y="27"/>
                  </a:moveTo>
                  <a:cubicBezTo>
                    <a:pt x="8" y="26"/>
                    <a:pt x="8" y="26"/>
                    <a:pt x="8" y="26"/>
                  </a:cubicBezTo>
                  <a:cubicBezTo>
                    <a:pt x="14" y="25"/>
                    <a:pt x="18" y="20"/>
                    <a:pt x="22" y="17"/>
                  </a:cubicBezTo>
                  <a:cubicBezTo>
                    <a:pt x="23" y="17"/>
                    <a:pt x="24" y="16"/>
                    <a:pt x="24" y="16"/>
                  </a:cubicBezTo>
                  <a:cubicBezTo>
                    <a:pt x="25" y="16"/>
                    <a:pt x="25" y="16"/>
                    <a:pt x="25" y="16"/>
                  </a:cubicBezTo>
                  <a:cubicBezTo>
                    <a:pt x="25" y="16"/>
                    <a:pt x="24" y="17"/>
                    <a:pt x="23" y="17"/>
                  </a:cubicBezTo>
                  <a:cubicBezTo>
                    <a:pt x="22" y="19"/>
                    <a:pt x="20" y="20"/>
                    <a:pt x="18" y="21"/>
                  </a:cubicBezTo>
                  <a:cubicBezTo>
                    <a:pt x="15" y="23"/>
                    <a:pt x="12" y="25"/>
                    <a:pt x="8" y="27"/>
                  </a:cubicBezTo>
                  <a:moveTo>
                    <a:pt x="9" y="27"/>
                  </a:moveTo>
                  <a:cubicBezTo>
                    <a:pt x="9" y="27"/>
                    <a:pt x="9" y="27"/>
                    <a:pt x="11" y="26"/>
                  </a:cubicBezTo>
                  <a:cubicBezTo>
                    <a:pt x="13" y="25"/>
                    <a:pt x="15" y="24"/>
                    <a:pt x="17" y="23"/>
                  </a:cubicBezTo>
                  <a:cubicBezTo>
                    <a:pt x="20" y="21"/>
                    <a:pt x="23" y="18"/>
                    <a:pt x="26" y="16"/>
                  </a:cubicBezTo>
                  <a:cubicBezTo>
                    <a:pt x="27" y="16"/>
                    <a:pt x="28" y="16"/>
                    <a:pt x="29" y="16"/>
                  </a:cubicBezTo>
                  <a:cubicBezTo>
                    <a:pt x="22" y="18"/>
                    <a:pt x="17" y="23"/>
                    <a:pt x="10" y="26"/>
                  </a:cubicBezTo>
                  <a:cubicBezTo>
                    <a:pt x="9" y="27"/>
                    <a:pt x="9" y="27"/>
                    <a:pt x="9" y="27"/>
                  </a:cubicBezTo>
                  <a:moveTo>
                    <a:pt x="6" y="18"/>
                  </a:moveTo>
                  <a:cubicBezTo>
                    <a:pt x="5" y="17"/>
                    <a:pt x="5" y="17"/>
                    <a:pt x="4" y="16"/>
                  </a:cubicBezTo>
                  <a:cubicBezTo>
                    <a:pt x="5" y="16"/>
                    <a:pt x="6" y="16"/>
                    <a:pt x="7" y="16"/>
                  </a:cubicBezTo>
                  <a:cubicBezTo>
                    <a:pt x="6" y="16"/>
                    <a:pt x="6" y="16"/>
                    <a:pt x="5" y="17"/>
                  </a:cubicBezTo>
                  <a:cubicBezTo>
                    <a:pt x="5" y="17"/>
                    <a:pt x="5" y="17"/>
                    <a:pt x="5" y="17"/>
                  </a:cubicBezTo>
                  <a:cubicBezTo>
                    <a:pt x="5" y="17"/>
                    <a:pt x="7" y="16"/>
                    <a:pt x="7" y="16"/>
                  </a:cubicBezTo>
                  <a:cubicBezTo>
                    <a:pt x="7" y="16"/>
                    <a:pt x="7" y="17"/>
                    <a:pt x="7" y="17"/>
                  </a:cubicBezTo>
                  <a:cubicBezTo>
                    <a:pt x="7" y="17"/>
                    <a:pt x="6" y="18"/>
                    <a:pt x="6" y="18"/>
                  </a:cubicBezTo>
                  <a:moveTo>
                    <a:pt x="9" y="30"/>
                  </a:moveTo>
                  <a:cubicBezTo>
                    <a:pt x="8" y="30"/>
                    <a:pt x="10" y="29"/>
                    <a:pt x="12" y="28"/>
                  </a:cubicBezTo>
                  <a:cubicBezTo>
                    <a:pt x="14" y="26"/>
                    <a:pt x="16" y="25"/>
                    <a:pt x="18" y="24"/>
                  </a:cubicBezTo>
                  <a:cubicBezTo>
                    <a:pt x="22" y="21"/>
                    <a:pt x="26" y="18"/>
                    <a:pt x="31" y="16"/>
                  </a:cubicBezTo>
                  <a:cubicBezTo>
                    <a:pt x="31" y="16"/>
                    <a:pt x="31" y="16"/>
                    <a:pt x="31" y="16"/>
                  </a:cubicBezTo>
                  <a:cubicBezTo>
                    <a:pt x="31" y="16"/>
                    <a:pt x="32" y="16"/>
                    <a:pt x="33" y="16"/>
                  </a:cubicBezTo>
                  <a:cubicBezTo>
                    <a:pt x="25" y="20"/>
                    <a:pt x="18" y="25"/>
                    <a:pt x="10" y="29"/>
                  </a:cubicBezTo>
                  <a:cubicBezTo>
                    <a:pt x="9" y="30"/>
                    <a:pt x="9" y="30"/>
                    <a:pt x="9" y="30"/>
                  </a:cubicBezTo>
                  <a:moveTo>
                    <a:pt x="27" y="20"/>
                  </a:moveTo>
                  <a:cubicBezTo>
                    <a:pt x="27" y="20"/>
                    <a:pt x="27" y="20"/>
                    <a:pt x="27" y="20"/>
                  </a:cubicBezTo>
                  <a:cubicBezTo>
                    <a:pt x="28" y="19"/>
                    <a:pt x="29" y="18"/>
                    <a:pt x="30" y="18"/>
                  </a:cubicBezTo>
                  <a:cubicBezTo>
                    <a:pt x="31" y="17"/>
                    <a:pt x="33" y="16"/>
                    <a:pt x="33" y="16"/>
                  </a:cubicBezTo>
                  <a:cubicBezTo>
                    <a:pt x="33" y="16"/>
                    <a:pt x="33" y="16"/>
                    <a:pt x="33" y="16"/>
                  </a:cubicBezTo>
                  <a:cubicBezTo>
                    <a:pt x="31" y="17"/>
                    <a:pt x="29" y="19"/>
                    <a:pt x="27" y="20"/>
                  </a:cubicBezTo>
                  <a:moveTo>
                    <a:pt x="9" y="33"/>
                  </a:moveTo>
                  <a:cubicBezTo>
                    <a:pt x="10" y="32"/>
                    <a:pt x="11" y="30"/>
                    <a:pt x="13" y="29"/>
                  </a:cubicBezTo>
                  <a:cubicBezTo>
                    <a:pt x="15" y="27"/>
                    <a:pt x="18" y="26"/>
                    <a:pt x="20" y="24"/>
                  </a:cubicBezTo>
                  <a:cubicBezTo>
                    <a:pt x="25" y="21"/>
                    <a:pt x="30" y="19"/>
                    <a:pt x="34" y="15"/>
                  </a:cubicBezTo>
                  <a:cubicBezTo>
                    <a:pt x="36" y="15"/>
                    <a:pt x="37" y="15"/>
                    <a:pt x="38" y="15"/>
                  </a:cubicBezTo>
                  <a:cubicBezTo>
                    <a:pt x="34" y="17"/>
                    <a:pt x="30" y="20"/>
                    <a:pt x="27" y="22"/>
                  </a:cubicBezTo>
                  <a:cubicBezTo>
                    <a:pt x="24" y="24"/>
                    <a:pt x="22" y="25"/>
                    <a:pt x="19" y="26"/>
                  </a:cubicBezTo>
                  <a:cubicBezTo>
                    <a:pt x="16" y="28"/>
                    <a:pt x="14" y="29"/>
                    <a:pt x="11" y="31"/>
                  </a:cubicBezTo>
                  <a:cubicBezTo>
                    <a:pt x="11" y="32"/>
                    <a:pt x="9" y="32"/>
                    <a:pt x="9" y="33"/>
                  </a:cubicBezTo>
                  <a:moveTo>
                    <a:pt x="11" y="35"/>
                  </a:moveTo>
                  <a:cubicBezTo>
                    <a:pt x="12" y="34"/>
                    <a:pt x="12" y="33"/>
                    <a:pt x="13" y="33"/>
                  </a:cubicBezTo>
                  <a:cubicBezTo>
                    <a:pt x="16" y="31"/>
                    <a:pt x="19" y="28"/>
                    <a:pt x="22" y="26"/>
                  </a:cubicBezTo>
                  <a:cubicBezTo>
                    <a:pt x="28" y="22"/>
                    <a:pt x="34" y="18"/>
                    <a:pt x="40" y="15"/>
                  </a:cubicBezTo>
                  <a:cubicBezTo>
                    <a:pt x="41" y="15"/>
                    <a:pt x="43" y="15"/>
                    <a:pt x="44" y="15"/>
                  </a:cubicBezTo>
                  <a:cubicBezTo>
                    <a:pt x="41" y="16"/>
                    <a:pt x="39" y="18"/>
                    <a:pt x="36" y="20"/>
                  </a:cubicBezTo>
                  <a:cubicBezTo>
                    <a:pt x="34" y="21"/>
                    <a:pt x="32" y="22"/>
                    <a:pt x="30" y="23"/>
                  </a:cubicBezTo>
                  <a:cubicBezTo>
                    <a:pt x="24" y="27"/>
                    <a:pt x="18" y="30"/>
                    <a:pt x="13" y="34"/>
                  </a:cubicBezTo>
                  <a:cubicBezTo>
                    <a:pt x="12" y="34"/>
                    <a:pt x="11" y="34"/>
                    <a:pt x="11" y="35"/>
                  </a:cubicBezTo>
                  <a:moveTo>
                    <a:pt x="15" y="35"/>
                  </a:moveTo>
                  <a:cubicBezTo>
                    <a:pt x="20" y="33"/>
                    <a:pt x="25" y="30"/>
                    <a:pt x="31" y="27"/>
                  </a:cubicBezTo>
                  <a:cubicBezTo>
                    <a:pt x="34" y="25"/>
                    <a:pt x="36" y="24"/>
                    <a:pt x="39" y="22"/>
                  </a:cubicBezTo>
                  <a:cubicBezTo>
                    <a:pt x="42" y="21"/>
                    <a:pt x="45" y="18"/>
                    <a:pt x="48" y="17"/>
                  </a:cubicBezTo>
                  <a:cubicBezTo>
                    <a:pt x="49" y="16"/>
                    <a:pt x="51" y="15"/>
                    <a:pt x="52" y="15"/>
                  </a:cubicBezTo>
                  <a:cubicBezTo>
                    <a:pt x="51" y="15"/>
                    <a:pt x="50" y="15"/>
                    <a:pt x="49" y="16"/>
                  </a:cubicBezTo>
                  <a:cubicBezTo>
                    <a:pt x="46" y="18"/>
                    <a:pt x="43" y="20"/>
                    <a:pt x="40" y="22"/>
                  </a:cubicBezTo>
                  <a:cubicBezTo>
                    <a:pt x="34" y="26"/>
                    <a:pt x="28" y="30"/>
                    <a:pt x="22" y="35"/>
                  </a:cubicBezTo>
                  <a:cubicBezTo>
                    <a:pt x="22" y="35"/>
                    <a:pt x="22" y="35"/>
                    <a:pt x="22" y="35"/>
                  </a:cubicBezTo>
                  <a:cubicBezTo>
                    <a:pt x="19" y="35"/>
                    <a:pt x="17" y="35"/>
                    <a:pt x="15" y="35"/>
                  </a:cubicBezTo>
                  <a:moveTo>
                    <a:pt x="37" y="33"/>
                  </a:moveTo>
                  <a:cubicBezTo>
                    <a:pt x="48" y="28"/>
                    <a:pt x="58" y="22"/>
                    <a:pt x="68" y="16"/>
                  </a:cubicBezTo>
                  <a:cubicBezTo>
                    <a:pt x="69" y="16"/>
                    <a:pt x="71" y="14"/>
                    <a:pt x="71" y="14"/>
                  </a:cubicBezTo>
                  <a:cubicBezTo>
                    <a:pt x="71" y="14"/>
                    <a:pt x="71" y="15"/>
                    <a:pt x="70" y="15"/>
                  </a:cubicBezTo>
                  <a:cubicBezTo>
                    <a:pt x="69" y="16"/>
                    <a:pt x="67" y="17"/>
                    <a:pt x="66" y="18"/>
                  </a:cubicBezTo>
                  <a:cubicBezTo>
                    <a:pt x="63" y="20"/>
                    <a:pt x="60" y="22"/>
                    <a:pt x="57" y="23"/>
                  </a:cubicBezTo>
                  <a:cubicBezTo>
                    <a:pt x="52" y="26"/>
                    <a:pt x="48" y="30"/>
                    <a:pt x="43" y="33"/>
                  </a:cubicBezTo>
                  <a:cubicBezTo>
                    <a:pt x="41" y="33"/>
                    <a:pt x="39" y="33"/>
                    <a:pt x="37" y="33"/>
                  </a:cubicBezTo>
                  <a:moveTo>
                    <a:pt x="15" y="35"/>
                  </a:moveTo>
                  <a:cubicBezTo>
                    <a:pt x="16" y="34"/>
                    <a:pt x="17" y="34"/>
                    <a:pt x="18" y="33"/>
                  </a:cubicBezTo>
                  <a:cubicBezTo>
                    <a:pt x="22" y="31"/>
                    <a:pt x="25" y="28"/>
                    <a:pt x="28" y="26"/>
                  </a:cubicBezTo>
                  <a:cubicBezTo>
                    <a:pt x="30" y="25"/>
                    <a:pt x="33" y="23"/>
                    <a:pt x="35" y="21"/>
                  </a:cubicBezTo>
                  <a:cubicBezTo>
                    <a:pt x="36" y="21"/>
                    <a:pt x="36" y="21"/>
                    <a:pt x="36" y="21"/>
                  </a:cubicBezTo>
                  <a:cubicBezTo>
                    <a:pt x="39" y="19"/>
                    <a:pt x="42" y="17"/>
                    <a:pt x="46" y="15"/>
                  </a:cubicBezTo>
                  <a:cubicBezTo>
                    <a:pt x="48" y="14"/>
                    <a:pt x="50" y="14"/>
                    <a:pt x="52" y="14"/>
                  </a:cubicBezTo>
                  <a:cubicBezTo>
                    <a:pt x="47" y="16"/>
                    <a:pt x="43" y="19"/>
                    <a:pt x="39" y="22"/>
                  </a:cubicBezTo>
                  <a:cubicBezTo>
                    <a:pt x="36" y="23"/>
                    <a:pt x="33" y="25"/>
                    <a:pt x="30" y="26"/>
                  </a:cubicBezTo>
                  <a:cubicBezTo>
                    <a:pt x="27" y="28"/>
                    <a:pt x="24" y="30"/>
                    <a:pt x="21" y="32"/>
                  </a:cubicBezTo>
                  <a:cubicBezTo>
                    <a:pt x="19" y="33"/>
                    <a:pt x="17" y="34"/>
                    <a:pt x="15" y="35"/>
                  </a:cubicBezTo>
                  <a:moveTo>
                    <a:pt x="62" y="21"/>
                  </a:moveTo>
                  <a:cubicBezTo>
                    <a:pt x="66" y="19"/>
                    <a:pt x="69" y="17"/>
                    <a:pt x="72" y="14"/>
                  </a:cubicBezTo>
                  <a:cubicBezTo>
                    <a:pt x="73" y="15"/>
                    <a:pt x="74" y="16"/>
                    <a:pt x="75" y="16"/>
                  </a:cubicBezTo>
                  <a:cubicBezTo>
                    <a:pt x="69" y="19"/>
                    <a:pt x="63" y="22"/>
                    <a:pt x="58" y="26"/>
                  </a:cubicBezTo>
                  <a:cubicBezTo>
                    <a:pt x="55" y="28"/>
                    <a:pt x="53" y="29"/>
                    <a:pt x="50" y="31"/>
                  </a:cubicBezTo>
                  <a:cubicBezTo>
                    <a:pt x="50" y="31"/>
                    <a:pt x="50" y="31"/>
                    <a:pt x="50" y="31"/>
                  </a:cubicBezTo>
                  <a:cubicBezTo>
                    <a:pt x="50" y="31"/>
                    <a:pt x="50" y="31"/>
                    <a:pt x="50" y="31"/>
                  </a:cubicBezTo>
                  <a:cubicBezTo>
                    <a:pt x="51" y="30"/>
                    <a:pt x="53" y="29"/>
                    <a:pt x="54" y="28"/>
                  </a:cubicBezTo>
                  <a:cubicBezTo>
                    <a:pt x="60" y="24"/>
                    <a:pt x="65" y="21"/>
                    <a:pt x="71" y="17"/>
                  </a:cubicBezTo>
                  <a:cubicBezTo>
                    <a:pt x="71" y="17"/>
                    <a:pt x="71" y="17"/>
                    <a:pt x="71" y="17"/>
                  </a:cubicBezTo>
                  <a:cubicBezTo>
                    <a:pt x="71" y="16"/>
                    <a:pt x="72" y="16"/>
                    <a:pt x="72" y="16"/>
                  </a:cubicBezTo>
                  <a:cubicBezTo>
                    <a:pt x="72" y="15"/>
                    <a:pt x="72" y="15"/>
                    <a:pt x="72" y="15"/>
                  </a:cubicBezTo>
                  <a:cubicBezTo>
                    <a:pt x="69" y="17"/>
                    <a:pt x="66" y="19"/>
                    <a:pt x="62" y="21"/>
                  </a:cubicBezTo>
                  <a:moveTo>
                    <a:pt x="22" y="35"/>
                  </a:moveTo>
                  <a:cubicBezTo>
                    <a:pt x="34" y="30"/>
                    <a:pt x="44" y="22"/>
                    <a:pt x="55" y="16"/>
                  </a:cubicBezTo>
                  <a:cubicBezTo>
                    <a:pt x="56" y="15"/>
                    <a:pt x="57" y="15"/>
                    <a:pt x="58" y="14"/>
                  </a:cubicBezTo>
                  <a:cubicBezTo>
                    <a:pt x="56" y="15"/>
                    <a:pt x="55" y="16"/>
                    <a:pt x="53" y="17"/>
                  </a:cubicBezTo>
                  <a:cubicBezTo>
                    <a:pt x="50" y="19"/>
                    <a:pt x="47" y="21"/>
                    <a:pt x="44" y="22"/>
                  </a:cubicBezTo>
                  <a:cubicBezTo>
                    <a:pt x="38" y="26"/>
                    <a:pt x="33" y="30"/>
                    <a:pt x="27" y="34"/>
                  </a:cubicBezTo>
                  <a:cubicBezTo>
                    <a:pt x="27" y="34"/>
                    <a:pt x="27" y="34"/>
                    <a:pt x="27" y="34"/>
                  </a:cubicBezTo>
                  <a:cubicBezTo>
                    <a:pt x="25" y="35"/>
                    <a:pt x="24" y="35"/>
                    <a:pt x="22" y="35"/>
                  </a:cubicBezTo>
                  <a:moveTo>
                    <a:pt x="27" y="34"/>
                  </a:moveTo>
                  <a:cubicBezTo>
                    <a:pt x="31" y="34"/>
                    <a:pt x="34" y="32"/>
                    <a:pt x="37" y="30"/>
                  </a:cubicBezTo>
                  <a:cubicBezTo>
                    <a:pt x="40" y="28"/>
                    <a:pt x="44" y="26"/>
                    <a:pt x="47" y="24"/>
                  </a:cubicBezTo>
                  <a:cubicBezTo>
                    <a:pt x="51" y="22"/>
                    <a:pt x="55" y="20"/>
                    <a:pt x="58" y="18"/>
                  </a:cubicBezTo>
                  <a:cubicBezTo>
                    <a:pt x="61" y="15"/>
                    <a:pt x="65" y="14"/>
                    <a:pt x="68" y="12"/>
                  </a:cubicBezTo>
                  <a:cubicBezTo>
                    <a:pt x="69" y="13"/>
                    <a:pt x="70" y="13"/>
                    <a:pt x="71" y="14"/>
                  </a:cubicBezTo>
                  <a:cubicBezTo>
                    <a:pt x="66" y="16"/>
                    <a:pt x="62" y="19"/>
                    <a:pt x="58" y="22"/>
                  </a:cubicBezTo>
                  <a:cubicBezTo>
                    <a:pt x="52" y="25"/>
                    <a:pt x="46" y="29"/>
                    <a:pt x="40" y="32"/>
                  </a:cubicBezTo>
                  <a:cubicBezTo>
                    <a:pt x="39" y="32"/>
                    <a:pt x="38" y="32"/>
                    <a:pt x="37" y="33"/>
                  </a:cubicBezTo>
                  <a:cubicBezTo>
                    <a:pt x="38" y="32"/>
                    <a:pt x="39" y="32"/>
                    <a:pt x="40" y="31"/>
                  </a:cubicBezTo>
                  <a:cubicBezTo>
                    <a:pt x="41" y="30"/>
                    <a:pt x="42" y="29"/>
                    <a:pt x="43" y="28"/>
                  </a:cubicBezTo>
                  <a:cubicBezTo>
                    <a:pt x="46" y="27"/>
                    <a:pt x="48" y="26"/>
                    <a:pt x="50" y="25"/>
                  </a:cubicBezTo>
                  <a:cubicBezTo>
                    <a:pt x="50" y="25"/>
                    <a:pt x="50" y="25"/>
                    <a:pt x="50" y="25"/>
                  </a:cubicBezTo>
                  <a:cubicBezTo>
                    <a:pt x="54" y="23"/>
                    <a:pt x="58" y="20"/>
                    <a:pt x="62" y="18"/>
                  </a:cubicBezTo>
                  <a:cubicBezTo>
                    <a:pt x="64" y="16"/>
                    <a:pt x="67" y="15"/>
                    <a:pt x="70" y="13"/>
                  </a:cubicBezTo>
                  <a:cubicBezTo>
                    <a:pt x="70" y="13"/>
                    <a:pt x="70" y="13"/>
                    <a:pt x="70" y="13"/>
                  </a:cubicBezTo>
                  <a:cubicBezTo>
                    <a:pt x="69" y="13"/>
                    <a:pt x="69" y="13"/>
                    <a:pt x="68" y="14"/>
                  </a:cubicBezTo>
                  <a:cubicBezTo>
                    <a:pt x="68" y="14"/>
                    <a:pt x="68" y="14"/>
                    <a:pt x="68" y="14"/>
                  </a:cubicBezTo>
                  <a:cubicBezTo>
                    <a:pt x="68" y="14"/>
                    <a:pt x="68" y="14"/>
                    <a:pt x="68" y="14"/>
                  </a:cubicBezTo>
                  <a:cubicBezTo>
                    <a:pt x="66" y="15"/>
                    <a:pt x="65" y="16"/>
                    <a:pt x="63" y="17"/>
                  </a:cubicBezTo>
                  <a:cubicBezTo>
                    <a:pt x="62" y="17"/>
                    <a:pt x="61" y="18"/>
                    <a:pt x="60" y="18"/>
                  </a:cubicBezTo>
                  <a:cubicBezTo>
                    <a:pt x="57" y="20"/>
                    <a:pt x="54" y="22"/>
                    <a:pt x="51" y="24"/>
                  </a:cubicBezTo>
                  <a:cubicBezTo>
                    <a:pt x="50" y="24"/>
                    <a:pt x="50" y="24"/>
                    <a:pt x="50" y="24"/>
                  </a:cubicBezTo>
                  <a:cubicBezTo>
                    <a:pt x="44" y="27"/>
                    <a:pt x="38" y="30"/>
                    <a:pt x="32" y="34"/>
                  </a:cubicBezTo>
                  <a:cubicBezTo>
                    <a:pt x="32" y="34"/>
                    <a:pt x="32" y="34"/>
                    <a:pt x="32" y="34"/>
                  </a:cubicBezTo>
                  <a:cubicBezTo>
                    <a:pt x="30" y="34"/>
                    <a:pt x="29" y="34"/>
                    <a:pt x="27" y="34"/>
                  </a:cubicBezTo>
                  <a:moveTo>
                    <a:pt x="56" y="14"/>
                  </a:moveTo>
                  <a:cubicBezTo>
                    <a:pt x="58" y="13"/>
                    <a:pt x="59" y="13"/>
                    <a:pt x="60" y="12"/>
                  </a:cubicBezTo>
                  <a:cubicBezTo>
                    <a:pt x="61" y="12"/>
                    <a:pt x="61" y="12"/>
                    <a:pt x="62" y="12"/>
                  </a:cubicBezTo>
                  <a:cubicBezTo>
                    <a:pt x="63" y="11"/>
                    <a:pt x="65" y="11"/>
                    <a:pt x="65" y="11"/>
                  </a:cubicBezTo>
                  <a:cubicBezTo>
                    <a:pt x="65" y="11"/>
                    <a:pt x="65" y="11"/>
                    <a:pt x="65" y="11"/>
                  </a:cubicBezTo>
                  <a:cubicBezTo>
                    <a:pt x="64" y="12"/>
                    <a:pt x="64" y="12"/>
                    <a:pt x="63" y="13"/>
                  </a:cubicBezTo>
                  <a:cubicBezTo>
                    <a:pt x="62" y="13"/>
                    <a:pt x="62" y="13"/>
                    <a:pt x="62" y="13"/>
                  </a:cubicBezTo>
                  <a:cubicBezTo>
                    <a:pt x="61" y="13"/>
                    <a:pt x="60" y="14"/>
                    <a:pt x="59" y="14"/>
                  </a:cubicBezTo>
                  <a:cubicBezTo>
                    <a:pt x="58" y="14"/>
                    <a:pt x="58" y="15"/>
                    <a:pt x="58" y="15"/>
                  </a:cubicBezTo>
                  <a:cubicBezTo>
                    <a:pt x="57" y="15"/>
                    <a:pt x="57" y="15"/>
                    <a:pt x="57" y="15"/>
                  </a:cubicBezTo>
                  <a:cubicBezTo>
                    <a:pt x="57" y="16"/>
                    <a:pt x="57" y="16"/>
                    <a:pt x="57" y="16"/>
                  </a:cubicBezTo>
                  <a:cubicBezTo>
                    <a:pt x="60" y="15"/>
                    <a:pt x="62" y="13"/>
                    <a:pt x="65" y="12"/>
                  </a:cubicBezTo>
                  <a:cubicBezTo>
                    <a:pt x="66" y="12"/>
                    <a:pt x="67" y="12"/>
                    <a:pt x="68" y="12"/>
                  </a:cubicBezTo>
                  <a:cubicBezTo>
                    <a:pt x="67" y="12"/>
                    <a:pt x="65" y="13"/>
                    <a:pt x="64" y="13"/>
                  </a:cubicBezTo>
                  <a:cubicBezTo>
                    <a:pt x="63" y="14"/>
                    <a:pt x="61" y="14"/>
                    <a:pt x="60" y="15"/>
                  </a:cubicBezTo>
                  <a:cubicBezTo>
                    <a:pt x="57" y="17"/>
                    <a:pt x="54" y="20"/>
                    <a:pt x="51" y="22"/>
                  </a:cubicBezTo>
                  <a:cubicBezTo>
                    <a:pt x="47" y="24"/>
                    <a:pt x="43" y="26"/>
                    <a:pt x="39" y="28"/>
                  </a:cubicBezTo>
                  <a:cubicBezTo>
                    <a:pt x="36" y="30"/>
                    <a:pt x="33" y="32"/>
                    <a:pt x="29" y="33"/>
                  </a:cubicBezTo>
                  <a:cubicBezTo>
                    <a:pt x="28" y="34"/>
                    <a:pt x="28" y="34"/>
                    <a:pt x="28" y="34"/>
                  </a:cubicBezTo>
                  <a:cubicBezTo>
                    <a:pt x="28" y="34"/>
                    <a:pt x="31" y="32"/>
                    <a:pt x="31" y="32"/>
                  </a:cubicBezTo>
                  <a:cubicBezTo>
                    <a:pt x="33" y="30"/>
                    <a:pt x="35" y="29"/>
                    <a:pt x="37" y="28"/>
                  </a:cubicBezTo>
                  <a:cubicBezTo>
                    <a:pt x="44" y="23"/>
                    <a:pt x="52" y="19"/>
                    <a:pt x="59" y="14"/>
                  </a:cubicBezTo>
                  <a:cubicBezTo>
                    <a:pt x="59" y="13"/>
                    <a:pt x="59" y="13"/>
                    <a:pt x="59" y="13"/>
                  </a:cubicBezTo>
                  <a:cubicBezTo>
                    <a:pt x="48" y="18"/>
                    <a:pt x="37" y="26"/>
                    <a:pt x="26" y="32"/>
                  </a:cubicBezTo>
                  <a:cubicBezTo>
                    <a:pt x="26" y="33"/>
                    <a:pt x="23" y="34"/>
                    <a:pt x="23" y="34"/>
                  </a:cubicBezTo>
                  <a:cubicBezTo>
                    <a:pt x="23" y="34"/>
                    <a:pt x="23" y="34"/>
                    <a:pt x="24" y="33"/>
                  </a:cubicBezTo>
                  <a:cubicBezTo>
                    <a:pt x="25" y="32"/>
                    <a:pt x="27" y="31"/>
                    <a:pt x="28" y="30"/>
                  </a:cubicBezTo>
                  <a:cubicBezTo>
                    <a:pt x="31" y="28"/>
                    <a:pt x="34" y="26"/>
                    <a:pt x="37" y="25"/>
                  </a:cubicBezTo>
                  <a:cubicBezTo>
                    <a:pt x="43" y="21"/>
                    <a:pt x="48" y="17"/>
                    <a:pt x="54" y="14"/>
                  </a:cubicBezTo>
                  <a:cubicBezTo>
                    <a:pt x="54" y="14"/>
                    <a:pt x="54" y="14"/>
                    <a:pt x="55" y="14"/>
                  </a:cubicBezTo>
                  <a:cubicBezTo>
                    <a:pt x="55" y="14"/>
                    <a:pt x="56" y="14"/>
                    <a:pt x="56" y="14"/>
                  </a:cubicBezTo>
                  <a:cubicBezTo>
                    <a:pt x="56" y="13"/>
                    <a:pt x="56" y="13"/>
                    <a:pt x="56" y="13"/>
                  </a:cubicBezTo>
                  <a:cubicBezTo>
                    <a:pt x="56" y="13"/>
                    <a:pt x="56" y="13"/>
                    <a:pt x="56" y="13"/>
                  </a:cubicBezTo>
                  <a:cubicBezTo>
                    <a:pt x="56" y="13"/>
                    <a:pt x="57" y="13"/>
                    <a:pt x="57" y="12"/>
                  </a:cubicBezTo>
                  <a:cubicBezTo>
                    <a:pt x="56" y="13"/>
                    <a:pt x="56" y="13"/>
                    <a:pt x="56" y="13"/>
                  </a:cubicBezTo>
                  <a:cubicBezTo>
                    <a:pt x="56" y="14"/>
                    <a:pt x="56" y="14"/>
                    <a:pt x="56" y="14"/>
                  </a:cubicBezTo>
                  <a:moveTo>
                    <a:pt x="56" y="12"/>
                  </a:moveTo>
                  <a:cubicBezTo>
                    <a:pt x="56" y="11"/>
                    <a:pt x="56" y="11"/>
                    <a:pt x="56" y="11"/>
                  </a:cubicBezTo>
                  <a:cubicBezTo>
                    <a:pt x="56" y="11"/>
                    <a:pt x="57" y="11"/>
                    <a:pt x="57" y="11"/>
                  </a:cubicBezTo>
                  <a:cubicBezTo>
                    <a:pt x="57" y="11"/>
                    <a:pt x="56" y="12"/>
                    <a:pt x="56" y="12"/>
                  </a:cubicBezTo>
                  <a:moveTo>
                    <a:pt x="56" y="10"/>
                  </a:moveTo>
                  <a:cubicBezTo>
                    <a:pt x="56" y="10"/>
                    <a:pt x="56" y="9"/>
                    <a:pt x="56" y="9"/>
                  </a:cubicBezTo>
                  <a:cubicBezTo>
                    <a:pt x="57" y="9"/>
                    <a:pt x="58" y="9"/>
                    <a:pt x="58" y="8"/>
                  </a:cubicBezTo>
                  <a:cubicBezTo>
                    <a:pt x="58" y="9"/>
                    <a:pt x="57" y="9"/>
                    <a:pt x="56" y="10"/>
                  </a:cubicBezTo>
                  <a:moveTo>
                    <a:pt x="56" y="6"/>
                  </a:moveTo>
                  <a:cubicBezTo>
                    <a:pt x="57" y="6"/>
                    <a:pt x="57" y="6"/>
                    <a:pt x="58" y="6"/>
                  </a:cubicBezTo>
                  <a:cubicBezTo>
                    <a:pt x="57" y="6"/>
                    <a:pt x="57" y="7"/>
                    <a:pt x="56" y="8"/>
                  </a:cubicBezTo>
                  <a:cubicBezTo>
                    <a:pt x="56" y="7"/>
                    <a:pt x="56" y="6"/>
                    <a:pt x="56" y="6"/>
                  </a:cubicBezTo>
                  <a:cubicBezTo>
                    <a:pt x="56" y="6"/>
                    <a:pt x="56" y="6"/>
                    <a:pt x="56" y="6"/>
                  </a:cubicBezTo>
                  <a:moveTo>
                    <a:pt x="57" y="5"/>
                  </a:moveTo>
                  <a:cubicBezTo>
                    <a:pt x="56" y="5"/>
                    <a:pt x="57" y="5"/>
                    <a:pt x="57" y="4"/>
                  </a:cubicBezTo>
                  <a:cubicBezTo>
                    <a:pt x="60" y="6"/>
                    <a:pt x="64" y="9"/>
                    <a:pt x="68" y="11"/>
                  </a:cubicBezTo>
                  <a:cubicBezTo>
                    <a:pt x="67" y="11"/>
                    <a:pt x="66" y="11"/>
                    <a:pt x="65" y="12"/>
                  </a:cubicBezTo>
                  <a:cubicBezTo>
                    <a:pt x="66" y="11"/>
                    <a:pt x="66" y="11"/>
                    <a:pt x="66" y="11"/>
                  </a:cubicBezTo>
                  <a:cubicBezTo>
                    <a:pt x="66" y="10"/>
                    <a:pt x="66" y="10"/>
                    <a:pt x="66" y="10"/>
                  </a:cubicBezTo>
                  <a:cubicBezTo>
                    <a:pt x="64" y="10"/>
                    <a:pt x="62" y="11"/>
                    <a:pt x="60" y="12"/>
                  </a:cubicBezTo>
                  <a:cubicBezTo>
                    <a:pt x="60" y="12"/>
                    <a:pt x="58" y="13"/>
                    <a:pt x="57" y="13"/>
                  </a:cubicBezTo>
                  <a:cubicBezTo>
                    <a:pt x="57" y="13"/>
                    <a:pt x="57" y="13"/>
                    <a:pt x="58" y="12"/>
                  </a:cubicBezTo>
                  <a:cubicBezTo>
                    <a:pt x="59" y="12"/>
                    <a:pt x="61" y="11"/>
                    <a:pt x="62" y="10"/>
                  </a:cubicBezTo>
                  <a:cubicBezTo>
                    <a:pt x="62" y="10"/>
                    <a:pt x="62" y="10"/>
                    <a:pt x="62" y="10"/>
                  </a:cubicBezTo>
                  <a:cubicBezTo>
                    <a:pt x="60" y="10"/>
                    <a:pt x="59" y="11"/>
                    <a:pt x="58" y="11"/>
                  </a:cubicBezTo>
                  <a:cubicBezTo>
                    <a:pt x="57" y="12"/>
                    <a:pt x="57" y="12"/>
                    <a:pt x="57" y="12"/>
                  </a:cubicBezTo>
                  <a:cubicBezTo>
                    <a:pt x="56" y="12"/>
                    <a:pt x="58" y="11"/>
                    <a:pt x="58" y="11"/>
                  </a:cubicBezTo>
                  <a:cubicBezTo>
                    <a:pt x="59" y="10"/>
                    <a:pt x="60" y="9"/>
                    <a:pt x="61" y="9"/>
                  </a:cubicBezTo>
                  <a:cubicBezTo>
                    <a:pt x="61" y="8"/>
                    <a:pt x="61" y="8"/>
                    <a:pt x="61" y="8"/>
                  </a:cubicBezTo>
                  <a:cubicBezTo>
                    <a:pt x="60" y="9"/>
                    <a:pt x="57" y="10"/>
                    <a:pt x="57" y="10"/>
                  </a:cubicBezTo>
                  <a:cubicBezTo>
                    <a:pt x="57" y="9"/>
                    <a:pt x="58" y="9"/>
                    <a:pt x="59" y="7"/>
                  </a:cubicBezTo>
                  <a:cubicBezTo>
                    <a:pt x="59" y="7"/>
                    <a:pt x="59" y="7"/>
                    <a:pt x="59" y="7"/>
                  </a:cubicBezTo>
                  <a:cubicBezTo>
                    <a:pt x="58" y="8"/>
                    <a:pt x="58" y="8"/>
                    <a:pt x="58" y="8"/>
                  </a:cubicBezTo>
                  <a:cubicBezTo>
                    <a:pt x="57" y="8"/>
                    <a:pt x="58" y="6"/>
                    <a:pt x="58" y="5"/>
                  </a:cubicBezTo>
                  <a:cubicBezTo>
                    <a:pt x="58" y="5"/>
                    <a:pt x="58" y="5"/>
                    <a:pt x="58" y="5"/>
                  </a:cubicBezTo>
                  <a:cubicBezTo>
                    <a:pt x="58" y="5"/>
                    <a:pt x="57" y="5"/>
                    <a:pt x="57" y="5"/>
                  </a:cubicBezTo>
                  <a:moveTo>
                    <a:pt x="56" y="4"/>
                  </a:moveTo>
                  <a:cubicBezTo>
                    <a:pt x="56" y="3"/>
                    <a:pt x="56" y="3"/>
                    <a:pt x="56" y="3"/>
                  </a:cubicBezTo>
                  <a:cubicBezTo>
                    <a:pt x="56" y="3"/>
                    <a:pt x="56" y="3"/>
                    <a:pt x="56" y="3"/>
                  </a:cubicBezTo>
                  <a:cubicBezTo>
                    <a:pt x="56" y="3"/>
                    <a:pt x="56" y="3"/>
                    <a:pt x="56" y="3"/>
                  </a:cubicBezTo>
                  <a:cubicBezTo>
                    <a:pt x="56" y="4"/>
                    <a:pt x="56" y="4"/>
                    <a:pt x="56" y="4"/>
                  </a:cubicBezTo>
                  <a:moveTo>
                    <a:pt x="55" y="0"/>
                  </a:moveTo>
                  <a:cubicBezTo>
                    <a:pt x="54" y="0"/>
                    <a:pt x="54" y="1"/>
                    <a:pt x="54" y="2"/>
                  </a:cubicBezTo>
                  <a:cubicBezTo>
                    <a:pt x="55" y="5"/>
                    <a:pt x="54" y="9"/>
                    <a:pt x="54" y="12"/>
                  </a:cubicBezTo>
                  <a:cubicBezTo>
                    <a:pt x="41" y="13"/>
                    <a:pt x="29" y="14"/>
                    <a:pt x="16" y="14"/>
                  </a:cubicBezTo>
                  <a:cubicBezTo>
                    <a:pt x="11" y="14"/>
                    <a:pt x="7" y="14"/>
                    <a:pt x="2" y="13"/>
                  </a:cubicBezTo>
                  <a:cubicBezTo>
                    <a:pt x="2" y="13"/>
                    <a:pt x="2" y="13"/>
                    <a:pt x="2" y="13"/>
                  </a:cubicBezTo>
                  <a:cubicBezTo>
                    <a:pt x="1" y="13"/>
                    <a:pt x="0" y="14"/>
                    <a:pt x="0" y="14"/>
                  </a:cubicBezTo>
                  <a:cubicBezTo>
                    <a:pt x="0" y="15"/>
                    <a:pt x="1" y="15"/>
                    <a:pt x="1" y="15"/>
                  </a:cubicBezTo>
                  <a:cubicBezTo>
                    <a:pt x="6" y="21"/>
                    <a:pt x="7" y="30"/>
                    <a:pt x="6" y="37"/>
                  </a:cubicBezTo>
                  <a:cubicBezTo>
                    <a:pt x="6" y="37"/>
                    <a:pt x="6" y="37"/>
                    <a:pt x="6" y="38"/>
                  </a:cubicBezTo>
                  <a:cubicBezTo>
                    <a:pt x="6" y="38"/>
                    <a:pt x="6" y="38"/>
                    <a:pt x="7" y="38"/>
                  </a:cubicBezTo>
                  <a:cubicBezTo>
                    <a:pt x="7" y="38"/>
                    <a:pt x="7" y="38"/>
                    <a:pt x="7" y="38"/>
                  </a:cubicBezTo>
                  <a:cubicBezTo>
                    <a:pt x="23" y="37"/>
                    <a:pt x="40" y="35"/>
                    <a:pt x="57" y="34"/>
                  </a:cubicBezTo>
                  <a:cubicBezTo>
                    <a:pt x="57" y="37"/>
                    <a:pt x="57" y="40"/>
                    <a:pt x="57" y="43"/>
                  </a:cubicBezTo>
                  <a:cubicBezTo>
                    <a:pt x="57" y="44"/>
                    <a:pt x="58" y="44"/>
                    <a:pt x="58" y="44"/>
                  </a:cubicBezTo>
                  <a:cubicBezTo>
                    <a:pt x="58" y="44"/>
                    <a:pt x="58" y="44"/>
                    <a:pt x="59" y="44"/>
                  </a:cubicBezTo>
                  <a:cubicBezTo>
                    <a:pt x="60" y="44"/>
                    <a:pt x="60" y="44"/>
                    <a:pt x="60" y="44"/>
                  </a:cubicBezTo>
                  <a:cubicBezTo>
                    <a:pt x="67" y="36"/>
                    <a:pt x="75" y="29"/>
                    <a:pt x="83" y="22"/>
                  </a:cubicBezTo>
                  <a:cubicBezTo>
                    <a:pt x="83" y="21"/>
                    <a:pt x="83" y="21"/>
                    <a:pt x="83" y="21"/>
                  </a:cubicBezTo>
                  <a:cubicBezTo>
                    <a:pt x="83" y="20"/>
                    <a:pt x="83" y="20"/>
                    <a:pt x="83" y="20"/>
                  </a:cubicBezTo>
                  <a:cubicBezTo>
                    <a:pt x="78" y="16"/>
                    <a:pt x="73" y="13"/>
                    <a:pt x="68" y="9"/>
                  </a:cubicBezTo>
                  <a:cubicBezTo>
                    <a:pt x="64" y="6"/>
                    <a:pt x="60" y="3"/>
                    <a:pt x="56" y="0"/>
                  </a:cubicBezTo>
                  <a:cubicBezTo>
                    <a:pt x="55" y="0"/>
                    <a:pt x="55" y="0"/>
                    <a:pt x="5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4" name="Freeform 58"/>
            <p:cNvSpPr>
              <a:spLocks noEditPoints="1"/>
            </p:cNvSpPr>
            <p:nvPr/>
          </p:nvSpPr>
          <p:spPr bwMode="auto">
            <a:xfrm>
              <a:off x="4873294" y="4880454"/>
              <a:ext cx="433388" cy="230188"/>
            </a:xfrm>
            <a:custGeom>
              <a:avLst/>
              <a:gdLst>
                <a:gd name="T0" fmla="*/ 72 w 102"/>
                <a:gd name="T1" fmla="*/ 40 h 54"/>
                <a:gd name="T2" fmla="*/ 62 w 102"/>
                <a:gd name="T3" fmla="*/ 39 h 54"/>
                <a:gd name="T4" fmla="*/ 10 w 102"/>
                <a:gd name="T5" fmla="*/ 40 h 54"/>
                <a:gd name="T6" fmla="*/ 89 w 102"/>
                <a:gd name="T7" fmla="*/ 35 h 54"/>
                <a:gd name="T8" fmla="*/ 64 w 102"/>
                <a:gd name="T9" fmla="*/ 39 h 54"/>
                <a:gd name="T10" fmla="*/ 72 w 102"/>
                <a:gd name="T11" fmla="*/ 45 h 54"/>
                <a:gd name="T12" fmla="*/ 31 w 102"/>
                <a:gd name="T13" fmla="*/ 32 h 54"/>
                <a:gd name="T14" fmla="*/ 63 w 102"/>
                <a:gd name="T15" fmla="*/ 34 h 54"/>
                <a:gd name="T16" fmla="*/ 77 w 102"/>
                <a:gd name="T17" fmla="*/ 34 h 54"/>
                <a:gd name="T18" fmla="*/ 10 w 102"/>
                <a:gd name="T19" fmla="*/ 43 h 54"/>
                <a:gd name="T20" fmla="*/ 54 w 102"/>
                <a:gd name="T21" fmla="*/ 40 h 54"/>
                <a:gd name="T22" fmla="*/ 68 w 102"/>
                <a:gd name="T23" fmla="*/ 39 h 54"/>
                <a:gd name="T24" fmla="*/ 96 w 102"/>
                <a:gd name="T25" fmla="*/ 28 h 54"/>
                <a:gd name="T26" fmla="*/ 95 w 102"/>
                <a:gd name="T27" fmla="*/ 28 h 54"/>
                <a:gd name="T28" fmla="*/ 73 w 102"/>
                <a:gd name="T29" fmla="*/ 42 h 54"/>
                <a:gd name="T30" fmla="*/ 97 w 102"/>
                <a:gd name="T31" fmla="*/ 24 h 54"/>
                <a:gd name="T32" fmla="*/ 83 w 102"/>
                <a:gd name="T33" fmla="*/ 31 h 54"/>
                <a:gd name="T34" fmla="*/ 79 w 102"/>
                <a:gd name="T35" fmla="*/ 27 h 54"/>
                <a:gd name="T36" fmla="*/ 7 w 102"/>
                <a:gd name="T37" fmla="*/ 23 h 54"/>
                <a:gd name="T38" fmla="*/ 24 w 102"/>
                <a:gd name="T39" fmla="*/ 27 h 54"/>
                <a:gd name="T40" fmla="*/ 94 w 102"/>
                <a:gd name="T41" fmla="*/ 21 h 54"/>
                <a:gd name="T42" fmla="*/ 18 w 102"/>
                <a:gd name="T43" fmla="*/ 21 h 54"/>
                <a:gd name="T44" fmla="*/ 8 w 102"/>
                <a:gd name="T45" fmla="*/ 21 h 54"/>
                <a:gd name="T46" fmla="*/ 21 w 102"/>
                <a:gd name="T47" fmla="*/ 20 h 54"/>
                <a:gd name="T48" fmla="*/ 23 w 102"/>
                <a:gd name="T49" fmla="*/ 21 h 54"/>
                <a:gd name="T50" fmla="*/ 27 w 102"/>
                <a:gd name="T51" fmla="*/ 20 h 54"/>
                <a:gd name="T52" fmla="*/ 19 w 102"/>
                <a:gd name="T53" fmla="*/ 20 h 54"/>
                <a:gd name="T54" fmla="*/ 7 w 102"/>
                <a:gd name="T55" fmla="*/ 22 h 54"/>
                <a:gd name="T56" fmla="*/ 22 w 102"/>
                <a:gd name="T57" fmla="*/ 25 h 54"/>
                <a:gd name="T58" fmla="*/ 13 w 102"/>
                <a:gd name="T59" fmla="*/ 32 h 54"/>
                <a:gd name="T60" fmla="*/ 10 w 102"/>
                <a:gd name="T61" fmla="*/ 37 h 54"/>
                <a:gd name="T62" fmla="*/ 10 w 102"/>
                <a:gd name="T63" fmla="*/ 37 h 54"/>
                <a:gd name="T64" fmla="*/ 10 w 102"/>
                <a:gd name="T65" fmla="*/ 40 h 54"/>
                <a:gd name="T66" fmla="*/ 14 w 102"/>
                <a:gd name="T67" fmla="*/ 38 h 54"/>
                <a:gd name="T68" fmla="*/ 44 w 102"/>
                <a:gd name="T69" fmla="*/ 24 h 54"/>
                <a:gd name="T70" fmla="*/ 59 w 102"/>
                <a:gd name="T71" fmla="*/ 20 h 54"/>
                <a:gd name="T72" fmla="*/ 46 w 102"/>
                <a:gd name="T73" fmla="*/ 41 h 54"/>
                <a:gd name="T74" fmla="*/ 46 w 102"/>
                <a:gd name="T75" fmla="*/ 41 h 54"/>
                <a:gd name="T76" fmla="*/ 61 w 102"/>
                <a:gd name="T77" fmla="*/ 38 h 54"/>
                <a:gd name="T78" fmla="*/ 77 w 102"/>
                <a:gd name="T79" fmla="*/ 26 h 54"/>
                <a:gd name="T80" fmla="*/ 63 w 102"/>
                <a:gd name="T81" fmla="*/ 17 h 54"/>
                <a:gd name="T82" fmla="*/ 71 w 102"/>
                <a:gd name="T83" fmla="*/ 17 h 54"/>
                <a:gd name="T84" fmla="*/ 45 w 102"/>
                <a:gd name="T85" fmla="*/ 37 h 54"/>
                <a:gd name="T86" fmla="*/ 46 w 102"/>
                <a:gd name="T87" fmla="*/ 40 h 54"/>
                <a:gd name="T88" fmla="*/ 86 w 102"/>
                <a:gd name="T89" fmla="*/ 16 h 54"/>
                <a:gd name="T90" fmla="*/ 62 w 102"/>
                <a:gd name="T91" fmla="*/ 29 h 54"/>
                <a:gd name="T92" fmla="*/ 80 w 102"/>
                <a:gd name="T93" fmla="*/ 13 h 54"/>
                <a:gd name="T94" fmla="*/ 70 w 102"/>
                <a:gd name="T95" fmla="*/ 19 h 54"/>
                <a:gd name="T96" fmla="*/ 35 w 102"/>
                <a:gd name="T97" fmla="*/ 41 h 54"/>
                <a:gd name="T98" fmla="*/ 28 w 102"/>
                <a:gd name="T99" fmla="*/ 42 h 54"/>
                <a:gd name="T100" fmla="*/ 69 w 102"/>
                <a:gd name="T101" fmla="*/ 16 h 54"/>
                <a:gd name="T102" fmla="*/ 70 w 102"/>
                <a:gd name="T103" fmla="*/ 13 h 54"/>
                <a:gd name="T104" fmla="*/ 71 w 102"/>
                <a:gd name="T105" fmla="*/ 7 h 54"/>
                <a:gd name="T106" fmla="*/ 80 w 102"/>
                <a:gd name="T107" fmla="*/ 14 h 54"/>
                <a:gd name="T108" fmla="*/ 76 w 102"/>
                <a:gd name="T109" fmla="*/ 12 h 54"/>
                <a:gd name="T110" fmla="*/ 74 w 102"/>
                <a:gd name="T111" fmla="*/ 10 h 54"/>
                <a:gd name="T112" fmla="*/ 70 w 102"/>
                <a:gd name="T113" fmla="*/ 6 h 54"/>
                <a:gd name="T114" fmla="*/ 67 w 102"/>
                <a:gd name="T115" fmla="*/ 0 h 54"/>
                <a:gd name="T116" fmla="*/ 1 w 102"/>
                <a:gd name="T117" fmla="*/ 19 h 54"/>
                <a:gd name="T118" fmla="*/ 71 w 102"/>
                <a:gd name="T119" fmla="*/ 54 h 54"/>
                <a:gd name="T120" fmla="*/ 84 w 102"/>
                <a:gd name="T121"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54">
                  <a:moveTo>
                    <a:pt x="73" y="49"/>
                  </a:moveTo>
                  <a:cubicBezTo>
                    <a:pt x="73" y="48"/>
                    <a:pt x="73" y="47"/>
                    <a:pt x="73" y="46"/>
                  </a:cubicBezTo>
                  <a:cubicBezTo>
                    <a:pt x="77" y="43"/>
                    <a:pt x="81" y="41"/>
                    <a:pt x="85" y="38"/>
                  </a:cubicBezTo>
                  <a:cubicBezTo>
                    <a:pt x="84" y="39"/>
                    <a:pt x="83" y="40"/>
                    <a:pt x="82" y="40"/>
                  </a:cubicBezTo>
                  <a:cubicBezTo>
                    <a:pt x="79" y="43"/>
                    <a:pt x="75" y="45"/>
                    <a:pt x="73" y="49"/>
                  </a:cubicBezTo>
                  <a:moveTo>
                    <a:pt x="72" y="41"/>
                  </a:moveTo>
                  <a:cubicBezTo>
                    <a:pt x="72" y="41"/>
                    <a:pt x="72" y="41"/>
                    <a:pt x="72" y="40"/>
                  </a:cubicBezTo>
                  <a:cubicBezTo>
                    <a:pt x="72" y="40"/>
                    <a:pt x="72" y="40"/>
                    <a:pt x="72" y="40"/>
                  </a:cubicBezTo>
                  <a:cubicBezTo>
                    <a:pt x="74" y="39"/>
                    <a:pt x="76" y="38"/>
                    <a:pt x="78" y="36"/>
                  </a:cubicBezTo>
                  <a:cubicBezTo>
                    <a:pt x="76" y="38"/>
                    <a:pt x="74" y="40"/>
                    <a:pt x="72" y="41"/>
                  </a:cubicBezTo>
                  <a:moveTo>
                    <a:pt x="59" y="40"/>
                  </a:moveTo>
                  <a:cubicBezTo>
                    <a:pt x="61" y="38"/>
                    <a:pt x="64" y="37"/>
                    <a:pt x="66" y="36"/>
                  </a:cubicBezTo>
                  <a:cubicBezTo>
                    <a:pt x="65" y="37"/>
                    <a:pt x="63" y="38"/>
                    <a:pt x="62" y="39"/>
                  </a:cubicBezTo>
                  <a:cubicBezTo>
                    <a:pt x="62" y="39"/>
                    <a:pt x="62" y="39"/>
                    <a:pt x="62" y="39"/>
                  </a:cubicBezTo>
                  <a:cubicBezTo>
                    <a:pt x="61" y="40"/>
                    <a:pt x="60" y="40"/>
                    <a:pt x="59" y="40"/>
                  </a:cubicBezTo>
                  <a:moveTo>
                    <a:pt x="40" y="41"/>
                  </a:moveTo>
                  <a:cubicBezTo>
                    <a:pt x="44" y="39"/>
                    <a:pt x="48" y="37"/>
                    <a:pt x="52" y="35"/>
                  </a:cubicBezTo>
                  <a:cubicBezTo>
                    <a:pt x="49" y="37"/>
                    <a:pt x="47" y="38"/>
                    <a:pt x="44" y="41"/>
                  </a:cubicBezTo>
                  <a:cubicBezTo>
                    <a:pt x="44" y="41"/>
                    <a:pt x="44" y="41"/>
                    <a:pt x="44" y="41"/>
                  </a:cubicBezTo>
                  <a:cubicBezTo>
                    <a:pt x="43" y="41"/>
                    <a:pt x="42" y="41"/>
                    <a:pt x="40" y="41"/>
                  </a:cubicBezTo>
                  <a:moveTo>
                    <a:pt x="10" y="40"/>
                  </a:moveTo>
                  <a:cubicBezTo>
                    <a:pt x="10" y="39"/>
                    <a:pt x="10" y="38"/>
                    <a:pt x="10" y="37"/>
                  </a:cubicBezTo>
                  <a:cubicBezTo>
                    <a:pt x="12" y="37"/>
                    <a:pt x="14" y="36"/>
                    <a:pt x="16" y="35"/>
                  </a:cubicBezTo>
                  <a:cubicBezTo>
                    <a:pt x="14" y="36"/>
                    <a:pt x="12" y="38"/>
                    <a:pt x="10" y="40"/>
                  </a:cubicBezTo>
                  <a:moveTo>
                    <a:pt x="73" y="51"/>
                  </a:moveTo>
                  <a:cubicBezTo>
                    <a:pt x="73" y="50"/>
                    <a:pt x="73" y="50"/>
                    <a:pt x="73" y="50"/>
                  </a:cubicBezTo>
                  <a:cubicBezTo>
                    <a:pt x="75" y="47"/>
                    <a:pt x="78" y="44"/>
                    <a:pt x="81" y="42"/>
                  </a:cubicBezTo>
                  <a:cubicBezTo>
                    <a:pt x="84" y="40"/>
                    <a:pt x="86" y="37"/>
                    <a:pt x="89" y="35"/>
                  </a:cubicBezTo>
                  <a:cubicBezTo>
                    <a:pt x="89" y="34"/>
                    <a:pt x="90" y="34"/>
                    <a:pt x="91" y="33"/>
                  </a:cubicBezTo>
                  <a:cubicBezTo>
                    <a:pt x="85" y="39"/>
                    <a:pt x="78" y="45"/>
                    <a:pt x="73" y="51"/>
                  </a:cubicBezTo>
                  <a:moveTo>
                    <a:pt x="64" y="39"/>
                  </a:moveTo>
                  <a:cubicBezTo>
                    <a:pt x="68" y="38"/>
                    <a:pt x="71" y="34"/>
                    <a:pt x="75" y="32"/>
                  </a:cubicBezTo>
                  <a:cubicBezTo>
                    <a:pt x="75" y="32"/>
                    <a:pt x="75" y="32"/>
                    <a:pt x="75" y="32"/>
                  </a:cubicBezTo>
                  <a:cubicBezTo>
                    <a:pt x="72" y="34"/>
                    <a:pt x="70" y="37"/>
                    <a:pt x="67" y="39"/>
                  </a:cubicBezTo>
                  <a:cubicBezTo>
                    <a:pt x="66" y="39"/>
                    <a:pt x="65" y="39"/>
                    <a:pt x="64" y="39"/>
                  </a:cubicBezTo>
                  <a:moveTo>
                    <a:pt x="72" y="45"/>
                  </a:moveTo>
                  <a:cubicBezTo>
                    <a:pt x="72" y="44"/>
                    <a:pt x="72" y="43"/>
                    <a:pt x="72" y="42"/>
                  </a:cubicBezTo>
                  <a:cubicBezTo>
                    <a:pt x="77" y="41"/>
                    <a:pt x="80" y="38"/>
                    <a:pt x="83" y="36"/>
                  </a:cubicBezTo>
                  <a:cubicBezTo>
                    <a:pt x="85" y="34"/>
                    <a:pt x="87" y="32"/>
                    <a:pt x="90" y="31"/>
                  </a:cubicBezTo>
                  <a:cubicBezTo>
                    <a:pt x="91" y="30"/>
                    <a:pt x="91" y="30"/>
                    <a:pt x="91" y="30"/>
                  </a:cubicBezTo>
                  <a:cubicBezTo>
                    <a:pt x="88" y="32"/>
                    <a:pt x="86" y="34"/>
                    <a:pt x="83" y="37"/>
                  </a:cubicBezTo>
                  <a:cubicBezTo>
                    <a:pt x="80" y="40"/>
                    <a:pt x="76" y="42"/>
                    <a:pt x="72" y="45"/>
                  </a:cubicBezTo>
                  <a:moveTo>
                    <a:pt x="81" y="34"/>
                  </a:moveTo>
                  <a:cubicBezTo>
                    <a:pt x="83" y="33"/>
                    <a:pt x="85" y="31"/>
                    <a:pt x="87" y="30"/>
                  </a:cubicBezTo>
                  <a:cubicBezTo>
                    <a:pt x="86" y="31"/>
                    <a:pt x="85" y="32"/>
                    <a:pt x="84" y="32"/>
                  </a:cubicBezTo>
                  <a:cubicBezTo>
                    <a:pt x="83" y="33"/>
                    <a:pt x="82" y="33"/>
                    <a:pt x="81" y="34"/>
                  </a:cubicBezTo>
                  <a:moveTo>
                    <a:pt x="10" y="44"/>
                  </a:moveTo>
                  <a:cubicBezTo>
                    <a:pt x="13" y="43"/>
                    <a:pt x="16" y="41"/>
                    <a:pt x="19" y="40"/>
                  </a:cubicBezTo>
                  <a:cubicBezTo>
                    <a:pt x="23" y="37"/>
                    <a:pt x="27" y="35"/>
                    <a:pt x="31" y="32"/>
                  </a:cubicBezTo>
                  <a:cubicBezTo>
                    <a:pt x="34" y="31"/>
                    <a:pt x="37" y="29"/>
                    <a:pt x="40" y="28"/>
                  </a:cubicBezTo>
                  <a:cubicBezTo>
                    <a:pt x="39" y="28"/>
                    <a:pt x="39" y="28"/>
                    <a:pt x="38" y="29"/>
                  </a:cubicBezTo>
                  <a:cubicBezTo>
                    <a:pt x="31" y="34"/>
                    <a:pt x="24" y="39"/>
                    <a:pt x="17" y="43"/>
                  </a:cubicBezTo>
                  <a:cubicBezTo>
                    <a:pt x="17" y="44"/>
                    <a:pt x="17" y="44"/>
                    <a:pt x="17" y="44"/>
                  </a:cubicBezTo>
                  <a:cubicBezTo>
                    <a:pt x="15" y="44"/>
                    <a:pt x="12" y="44"/>
                    <a:pt x="10" y="44"/>
                  </a:cubicBezTo>
                  <a:moveTo>
                    <a:pt x="60" y="36"/>
                  </a:moveTo>
                  <a:cubicBezTo>
                    <a:pt x="61" y="35"/>
                    <a:pt x="62" y="34"/>
                    <a:pt x="63" y="34"/>
                  </a:cubicBezTo>
                  <a:cubicBezTo>
                    <a:pt x="66" y="31"/>
                    <a:pt x="69" y="30"/>
                    <a:pt x="72" y="28"/>
                  </a:cubicBezTo>
                  <a:cubicBezTo>
                    <a:pt x="73" y="28"/>
                    <a:pt x="73" y="28"/>
                    <a:pt x="73" y="28"/>
                  </a:cubicBezTo>
                  <a:cubicBezTo>
                    <a:pt x="72" y="28"/>
                    <a:pt x="71" y="29"/>
                    <a:pt x="70" y="30"/>
                  </a:cubicBezTo>
                  <a:cubicBezTo>
                    <a:pt x="67" y="31"/>
                    <a:pt x="64" y="33"/>
                    <a:pt x="61" y="35"/>
                  </a:cubicBezTo>
                  <a:cubicBezTo>
                    <a:pt x="60" y="36"/>
                    <a:pt x="60" y="36"/>
                    <a:pt x="60" y="36"/>
                  </a:cubicBezTo>
                  <a:moveTo>
                    <a:pt x="69" y="39"/>
                  </a:moveTo>
                  <a:cubicBezTo>
                    <a:pt x="72" y="38"/>
                    <a:pt x="75" y="36"/>
                    <a:pt x="77" y="34"/>
                  </a:cubicBezTo>
                  <a:cubicBezTo>
                    <a:pt x="82" y="31"/>
                    <a:pt x="86" y="28"/>
                    <a:pt x="90" y="26"/>
                  </a:cubicBezTo>
                  <a:cubicBezTo>
                    <a:pt x="90" y="27"/>
                    <a:pt x="89" y="27"/>
                    <a:pt x="88" y="27"/>
                  </a:cubicBezTo>
                  <a:cubicBezTo>
                    <a:pt x="86" y="28"/>
                    <a:pt x="84" y="30"/>
                    <a:pt x="82" y="31"/>
                  </a:cubicBezTo>
                  <a:cubicBezTo>
                    <a:pt x="79" y="33"/>
                    <a:pt x="75" y="36"/>
                    <a:pt x="72" y="39"/>
                  </a:cubicBezTo>
                  <a:cubicBezTo>
                    <a:pt x="71" y="39"/>
                    <a:pt x="71" y="39"/>
                    <a:pt x="71" y="39"/>
                  </a:cubicBezTo>
                  <a:cubicBezTo>
                    <a:pt x="70" y="39"/>
                    <a:pt x="70" y="39"/>
                    <a:pt x="69" y="39"/>
                  </a:cubicBezTo>
                  <a:moveTo>
                    <a:pt x="10" y="43"/>
                  </a:moveTo>
                  <a:cubicBezTo>
                    <a:pt x="10" y="42"/>
                    <a:pt x="10" y="42"/>
                    <a:pt x="10" y="41"/>
                  </a:cubicBezTo>
                  <a:cubicBezTo>
                    <a:pt x="12" y="40"/>
                    <a:pt x="14" y="39"/>
                    <a:pt x="16" y="37"/>
                  </a:cubicBezTo>
                  <a:cubicBezTo>
                    <a:pt x="19" y="35"/>
                    <a:pt x="23" y="33"/>
                    <a:pt x="26" y="31"/>
                  </a:cubicBezTo>
                  <a:cubicBezTo>
                    <a:pt x="31" y="29"/>
                    <a:pt x="35" y="26"/>
                    <a:pt x="39" y="23"/>
                  </a:cubicBezTo>
                  <a:cubicBezTo>
                    <a:pt x="36" y="26"/>
                    <a:pt x="33" y="28"/>
                    <a:pt x="30" y="30"/>
                  </a:cubicBezTo>
                  <a:cubicBezTo>
                    <a:pt x="23" y="34"/>
                    <a:pt x="17" y="40"/>
                    <a:pt x="10" y="43"/>
                  </a:cubicBezTo>
                  <a:moveTo>
                    <a:pt x="54" y="40"/>
                  </a:moveTo>
                  <a:cubicBezTo>
                    <a:pt x="59" y="38"/>
                    <a:pt x="63" y="35"/>
                    <a:pt x="67" y="32"/>
                  </a:cubicBezTo>
                  <a:cubicBezTo>
                    <a:pt x="72" y="29"/>
                    <a:pt x="77" y="26"/>
                    <a:pt x="82" y="23"/>
                  </a:cubicBezTo>
                  <a:cubicBezTo>
                    <a:pt x="80" y="25"/>
                    <a:pt x="77" y="27"/>
                    <a:pt x="74" y="29"/>
                  </a:cubicBezTo>
                  <a:cubicBezTo>
                    <a:pt x="68" y="32"/>
                    <a:pt x="63" y="36"/>
                    <a:pt x="57" y="40"/>
                  </a:cubicBezTo>
                  <a:cubicBezTo>
                    <a:pt x="57" y="40"/>
                    <a:pt x="57" y="40"/>
                    <a:pt x="57" y="40"/>
                  </a:cubicBezTo>
                  <a:cubicBezTo>
                    <a:pt x="56" y="40"/>
                    <a:pt x="55" y="40"/>
                    <a:pt x="54" y="40"/>
                  </a:cubicBezTo>
                  <a:moveTo>
                    <a:pt x="68" y="39"/>
                  </a:moveTo>
                  <a:cubicBezTo>
                    <a:pt x="68" y="39"/>
                    <a:pt x="70" y="38"/>
                    <a:pt x="71" y="37"/>
                  </a:cubicBezTo>
                  <a:cubicBezTo>
                    <a:pt x="73" y="34"/>
                    <a:pt x="76" y="32"/>
                    <a:pt x="79" y="30"/>
                  </a:cubicBezTo>
                  <a:cubicBezTo>
                    <a:pt x="84" y="27"/>
                    <a:pt x="89" y="25"/>
                    <a:pt x="94" y="22"/>
                  </a:cubicBezTo>
                  <a:cubicBezTo>
                    <a:pt x="94" y="22"/>
                    <a:pt x="94" y="22"/>
                    <a:pt x="94" y="22"/>
                  </a:cubicBezTo>
                  <a:cubicBezTo>
                    <a:pt x="96" y="23"/>
                    <a:pt x="97" y="24"/>
                    <a:pt x="99" y="25"/>
                  </a:cubicBezTo>
                  <a:cubicBezTo>
                    <a:pt x="98" y="26"/>
                    <a:pt x="97" y="27"/>
                    <a:pt x="97" y="28"/>
                  </a:cubicBezTo>
                  <a:cubicBezTo>
                    <a:pt x="96" y="28"/>
                    <a:pt x="96" y="28"/>
                    <a:pt x="96" y="28"/>
                  </a:cubicBezTo>
                  <a:cubicBezTo>
                    <a:pt x="94" y="30"/>
                    <a:pt x="92" y="32"/>
                    <a:pt x="89" y="34"/>
                  </a:cubicBezTo>
                  <a:cubicBezTo>
                    <a:pt x="87" y="36"/>
                    <a:pt x="84" y="38"/>
                    <a:pt x="82" y="39"/>
                  </a:cubicBezTo>
                  <a:cubicBezTo>
                    <a:pt x="79" y="41"/>
                    <a:pt x="76" y="43"/>
                    <a:pt x="73" y="45"/>
                  </a:cubicBezTo>
                  <a:cubicBezTo>
                    <a:pt x="74" y="44"/>
                    <a:pt x="75" y="43"/>
                    <a:pt x="76" y="42"/>
                  </a:cubicBezTo>
                  <a:cubicBezTo>
                    <a:pt x="78" y="41"/>
                    <a:pt x="79" y="41"/>
                    <a:pt x="81" y="40"/>
                  </a:cubicBezTo>
                  <a:cubicBezTo>
                    <a:pt x="83" y="38"/>
                    <a:pt x="85" y="36"/>
                    <a:pt x="87" y="34"/>
                  </a:cubicBezTo>
                  <a:cubicBezTo>
                    <a:pt x="90" y="32"/>
                    <a:pt x="93" y="30"/>
                    <a:pt x="95" y="28"/>
                  </a:cubicBezTo>
                  <a:cubicBezTo>
                    <a:pt x="96" y="27"/>
                    <a:pt x="96" y="27"/>
                    <a:pt x="96" y="27"/>
                  </a:cubicBezTo>
                  <a:cubicBezTo>
                    <a:pt x="97" y="27"/>
                    <a:pt x="97" y="26"/>
                    <a:pt x="98" y="26"/>
                  </a:cubicBezTo>
                  <a:cubicBezTo>
                    <a:pt x="98" y="26"/>
                    <a:pt x="98" y="25"/>
                    <a:pt x="98" y="25"/>
                  </a:cubicBezTo>
                  <a:cubicBezTo>
                    <a:pt x="98" y="25"/>
                    <a:pt x="97" y="25"/>
                    <a:pt x="97" y="25"/>
                  </a:cubicBezTo>
                  <a:cubicBezTo>
                    <a:pt x="94" y="28"/>
                    <a:pt x="89" y="30"/>
                    <a:pt x="86" y="33"/>
                  </a:cubicBezTo>
                  <a:cubicBezTo>
                    <a:pt x="82" y="36"/>
                    <a:pt x="79" y="39"/>
                    <a:pt x="74" y="41"/>
                  </a:cubicBezTo>
                  <a:cubicBezTo>
                    <a:pt x="73" y="41"/>
                    <a:pt x="73" y="42"/>
                    <a:pt x="73" y="42"/>
                  </a:cubicBezTo>
                  <a:cubicBezTo>
                    <a:pt x="73" y="42"/>
                    <a:pt x="73" y="41"/>
                    <a:pt x="73" y="41"/>
                  </a:cubicBezTo>
                  <a:cubicBezTo>
                    <a:pt x="75" y="40"/>
                    <a:pt x="76" y="39"/>
                    <a:pt x="78" y="37"/>
                  </a:cubicBezTo>
                  <a:cubicBezTo>
                    <a:pt x="80" y="36"/>
                    <a:pt x="82" y="34"/>
                    <a:pt x="84" y="33"/>
                  </a:cubicBezTo>
                  <a:cubicBezTo>
                    <a:pt x="87" y="30"/>
                    <a:pt x="91" y="28"/>
                    <a:pt x="95" y="26"/>
                  </a:cubicBezTo>
                  <a:cubicBezTo>
                    <a:pt x="95" y="26"/>
                    <a:pt x="96" y="26"/>
                    <a:pt x="95" y="26"/>
                  </a:cubicBezTo>
                  <a:cubicBezTo>
                    <a:pt x="96" y="25"/>
                    <a:pt x="96" y="25"/>
                    <a:pt x="97" y="25"/>
                  </a:cubicBezTo>
                  <a:cubicBezTo>
                    <a:pt x="97" y="25"/>
                    <a:pt x="97" y="24"/>
                    <a:pt x="97" y="24"/>
                  </a:cubicBezTo>
                  <a:cubicBezTo>
                    <a:pt x="97" y="24"/>
                    <a:pt x="97" y="24"/>
                    <a:pt x="96" y="24"/>
                  </a:cubicBezTo>
                  <a:cubicBezTo>
                    <a:pt x="93" y="26"/>
                    <a:pt x="89" y="28"/>
                    <a:pt x="85" y="30"/>
                  </a:cubicBezTo>
                  <a:cubicBezTo>
                    <a:pt x="81" y="33"/>
                    <a:pt x="78" y="36"/>
                    <a:pt x="74" y="38"/>
                  </a:cubicBezTo>
                  <a:cubicBezTo>
                    <a:pt x="73" y="39"/>
                    <a:pt x="73" y="39"/>
                    <a:pt x="72" y="39"/>
                  </a:cubicBezTo>
                  <a:cubicBezTo>
                    <a:pt x="72" y="39"/>
                    <a:pt x="72" y="39"/>
                    <a:pt x="72" y="39"/>
                  </a:cubicBezTo>
                  <a:cubicBezTo>
                    <a:pt x="74" y="38"/>
                    <a:pt x="75" y="37"/>
                    <a:pt x="76" y="36"/>
                  </a:cubicBezTo>
                  <a:cubicBezTo>
                    <a:pt x="78" y="34"/>
                    <a:pt x="80" y="33"/>
                    <a:pt x="83" y="31"/>
                  </a:cubicBezTo>
                  <a:cubicBezTo>
                    <a:pt x="86" y="29"/>
                    <a:pt x="91" y="27"/>
                    <a:pt x="95" y="24"/>
                  </a:cubicBezTo>
                  <a:cubicBezTo>
                    <a:pt x="95" y="24"/>
                    <a:pt x="95" y="24"/>
                    <a:pt x="94" y="24"/>
                  </a:cubicBezTo>
                  <a:cubicBezTo>
                    <a:pt x="94" y="24"/>
                    <a:pt x="94" y="24"/>
                    <a:pt x="94" y="24"/>
                  </a:cubicBezTo>
                  <a:cubicBezTo>
                    <a:pt x="87" y="27"/>
                    <a:pt x="81" y="30"/>
                    <a:pt x="75" y="35"/>
                  </a:cubicBezTo>
                  <a:cubicBezTo>
                    <a:pt x="73" y="36"/>
                    <a:pt x="72" y="37"/>
                    <a:pt x="70" y="38"/>
                  </a:cubicBezTo>
                  <a:cubicBezTo>
                    <a:pt x="69" y="39"/>
                    <a:pt x="68" y="39"/>
                    <a:pt x="68" y="39"/>
                  </a:cubicBezTo>
                  <a:moveTo>
                    <a:pt x="79" y="27"/>
                  </a:moveTo>
                  <a:cubicBezTo>
                    <a:pt x="82" y="25"/>
                    <a:pt x="86" y="23"/>
                    <a:pt x="89" y="21"/>
                  </a:cubicBezTo>
                  <a:cubicBezTo>
                    <a:pt x="90" y="21"/>
                    <a:pt x="90" y="21"/>
                    <a:pt x="90" y="21"/>
                  </a:cubicBezTo>
                  <a:cubicBezTo>
                    <a:pt x="89" y="22"/>
                    <a:pt x="89" y="22"/>
                    <a:pt x="89" y="22"/>
                  </a:cubicBezTo>
                  <a:cubicBezTo>
                    <a:pt x="87" y="23"/>
                    <a:pt x="86" y="24"/>
                    <a:pt x="84" y="25"/>
                  </a:cubicBezTo>
                  <a:cubicBezTo>
                    <a:pt x="82" y="26"/>
                    <a:pt x="81" y="27"/>
                    <a:pt x="79" y="27"/>
                  </a:cubicBezTo>
                  <a:moveTo>
                    <a:pt x="8" y="26"/>
                  </a:moveTo>
                  <a:cubicBezTo>
                    <a:pt x="8" y="25"/>
                    <a:pt x="8" y="24"/>
                    <a:pt x="7" y="23"/>
                  </a:cubicBezTo>
                  <a:cubicBezTo>
                    <a:pt x="9" y="22"/>
                    <a:pt x="11" y="22"/>
                    <a:pt x="13" y="21"/>
                  </a:cubicBezTo>
                  <a:cubicBezTo>
                    <a:pt x="12" y="21"/>
                    <a:pt x="9" y="24"/>
                    <a:pt x="8" y="26"/>
                  </a:cubicBezTo>
                  <a:moveTo>
                    <a:pt x="10" y="36"/>
                  </a:moveTo>
                  <a:cubicBezTo>
                    <a:pt x="10" y="35"/>
                    <a:pt x="10" y="35"/>
                    <a:pt x="10" y="34"/>
                  </a:cubicBezTo>
                  <a:cubicBezTo>
                    <a:pt x="19" y="31"/>
                    <a:pt x="25" y="24"/>
                    <a:pt x="34" y="21"/>
                  </a:cubicBezTo>
                  <a:cubicBezTo>
                    <a:pt x="33" y="21"/>
                    <a:pt x="33" y="21"/>
                    <a:pt x="32" y="22"/>
                  </a:cubicBezTo>
                  <a:cubicBezTo>
                    <a:pt x="29" y="23"/>
                    <a:pt x="27" y="25"/>
                    <a:pt x="24" y="27"/>
                  </a:cubicBezTo>
                  <a:cubicBezTo>
                    <a:pt x="19" y="30"/>
                    <a:pt x="15" y="33"/>
                    <a:pt x="10" y="36"/>
                  </a:cubicBezTo>
                  <a:moveTo>
                    <a:pt x="64" y="39"/>
                  </a:moveTo>
                  <a:cubicBezTo>
                    <a:pt x="63" y="39"/>
                    <a:pt x="67" y="36"/>
                    <a:pt x="68" y="35"/>
                  </a:cubicBezTo>
                  <a:cubicBezTo>
                    <a:pt x="69" y="34"/>
                    <a:pt x="70" y="33"/>
                    <a:pt x="71" y="33"/>
                  </a:cubicBezTo>
                  <a:cubicBezTo>
                    <a:pt x="72" y="32"/>
                    <a:pt x="73" y="31"/>
                    <a:pt x="75" y="30"/>
                  </a:cubicBezTo>
                  <a:cubicBezTo>
                    <a:pt x="81" y="27"/>
                    <a:pt x="87" y="24"/>
                    <a:pt x="93" y="20"/>
                  </a:cubicBezTo>
                  <a:cubicBezTo>
                    <a:pt x="93" y="21"/>
                    <a:pt x="93" y="21"/>
                    <a:pt x="94" y="21"/>
                  </a:cubicBezTo>
                  <a:cubicBezTo>
                    <a:pt x="89" y="23"/>
                    <a:pt x="84" y="26"/>
                    <a:pt x="80" y="29"/>
                  </a:cubicBezTo>
                  <a:cubicBezTo>
                    <a:pt x="77" y="31"/>
                    <a:pt x="73" y="32"/>
                    <a:pt x="71" y="34"/>
                  </a:cubicBezTo>
                  <a:cubicBezTo>
                    <a:pt x="69" y="35"/>
                    <a:pt x="68" y="36"/>
                    <a:pt x="66" y="37"/>
                  </a:cubicBezTo>
                  <a:cubicBezTo>
                    <a:pt x="65" y="38"/>
                    <a:pt x="64" y="39"/>
                    <a:pt x="64" y="39"/>
                  </a:cubicBezTo>
                  <a:moveTo>
                    <a:pt x="9" y="28"/>
                  </a:moveTo>
                  <a:cubicBezTo>
                    <a:pt x="9" y="28"/>
                    <a:pt x="9" y="27"/>
                    <a:pt x="9" y="27"/>
                  </a:cubicBezTo>
                  <a:cubicBezTo>
                    <a:pt x="12" y="26"/>
                    <a:pt x="15" y="23"/>
                    <a:pt x="18" y="21"/>
                  </a:cubicBezTo>
                  <a:cubicBezTo>
                    <a:pt x="18" y="21"/>
                    <a:pt x="19" y="21"/>
                    <a:pt x="19" y="20"/>
                  </a:cubicBezTo>
                  <a:cubicBezTo>
                    <a:pt x="18" y="21"/>
                    <a:pt x="17" y="23"/>
                    <a:pt x="15" y="24"/>
                  </a:cubicBezTo>
                  <a:cubicBezTo>
                    <a:pt x="13" y="25"/>
                    <a:pt x="11" y="27"/>
                    <a:pt x="9" y="28"/>
                  </a:cubicBezTo>
                  <a:moveTo>
                    <a:pt x="6" y="21"/>
                  </a:moveTo>
                  <a:cubicBezTo>
                    <a:pt x="6" y="21"/>
                    <a:pt x="6" y="21"/>
                    <a:pt x="6" y="21"/>
                  </a:cubicBezTo>
                  <a:cubicBezTo>
                    <a:pt x="6" y="21"/>
                    <a:pt x="8" y="20"/>
                    <a:pt x="9" y="20"/>
                  </a:cubicBezTo>
                  <a:cubicBezTo>
                    <a:pt x="9" y="20"/>
                    <a:pt x="9" y="20"/>
                    <a:pt x="8" y="21"/>
                  </a:cubicBezTo>
                  <a:cubicBezTo>
                    <a:pt x="8" y="21"/>
                    <a:pt x="7" y="22"/>
                    <a:pt x="7" y="22"/>
                  </a:cubicBezTo>
                  <a:cubicBezTo>
                    <a:pt x="6" y="22"/>
                    <a:pt x="6" y="21"/>
                    <a:pt x="6" y="21"/>
                  </a:cubicBezTo>
                  <a:cubicBezTo>
                    <a:pt x="6" y="21"/>
                    <a:pt x="6" y="21"/>
                    <a:pt x="6" y="21"/>
                  </a:cubicBezTo>
                  <a:moveTo>
                    <a:pt x="10" y="29"/>
                  </a:moveTo>
                  <a:cubicBezTo>
                    <a:pt x="10" y="29"/>
                    <a:pt x="13" y="26"/>
                    <a:pt x="14" y="25"/>
                  </a:cubicBezTo>
                  <a:cubicBezTo>
                    <a:pt x="17" y="24"/>
                    <a:pt x="19" y="22"/>
                    <a:pt x="21" y="20"/>
                  </a:cubicBezTo>
                  <a:cubicBezTo>
                    <a:pt x="21" y="20"/>
                    <a:pt x="21" y="20"/>
                    <a:pt x="21" y="20"/>
                  </a:cubicBezTo>
                  <a:cubicBezTo>
                    <a:pt x="22" y="20"/>
                    <a:pt x="23" y="20"/>
                    <a:pt x="24" y="20"/>
                  </a:cubicBezTo>
                  <a:cubicBezTo>
                    <a:pt x="20" y="22"/>
                    <a:pt x="16" y="25"/>
                    <a:pt x="12" y="27"/>
                  </a:cubicBezTo>
                  <a:cubicBezTo>
                    <a:pt x="11" y="28"/>
                    <a:pt x="10" y="29"/>
                    <a:pt x="10" y="29"/>
                  </a:cubicBezTo>
                  <a:moveTo>
                    <a:pt x="10" y="30"/>
                  </a:moveTo>
                  <a:cubicBezTo>
                    <a:pt x="9" y="29"/>
                    <a:pt x="9" y="29"/>
                    <a:pt x="9" y="29"/>
                  </a:cubicBezTo>
                  <a:cubicBezTo>
                    <a:pt x="12" y="28"/>
                    <a:pt x="15" y="27"/>
                    <a:pt x="18" y="25"/>
                  </a:cubicBezTo>
                  <a:cubicBezTo>
                    <a:pt x="19" y="24"/>
                    <a:pt x="21" y="23"/>
                    <a:pt x="23" y="21"/>
                  </a:cubicBezTo>
                  <a:cubicBezTo>
                    <a:pt x="24" y="21"/>
                    <a:pt x="25" y="20"/>
                    <a:pt x="26" y="20"/>
                  </a:cubicBezTo>
                  <a:cubicBezTo>
                    <a:pt x="26" y="20"/>
                    <a:pt x="26" y="20"/>
                    <a:pt x="26" y="20"/>
                  </a:cubicBezTo>
                  <a:cubicBezTo>
                    <a:pt x="22" y="24"/>
                    <a:pt x="15" y="27"/>
                    <a:pt x="10" y="30"/>
                  </a:cubicBezTo>
                  <a:moveTo>
                    <a:pt x="11" y="30"/>
                  </a:moveTo>
                  <a:cubicBezTo>
                    <a:pt x="10" y="30"/>
                    <a:pt x="12" y="29"/>
                    <a:pt x="13" y="29"/>
                  </a:cubicBezTo>
                  <a:cubicBezTo>
                    <a:pt x="15" y="27"/>
                    <a:pt x="17" y="26"/>
                    <a:pt x="19" y="25"/>
                  </a:cubicBezTo>
                  <a:cubicBezTo>
                    <a:pt x="22" y="24"/>
                    <a:pt x="25" y="22"/>
                    <a:pt x="27" y="20"/>
                  </a:cubicBezTo>
                  <a:cubicBezTo>
                    <a:pt x="27" y="20"/>
                    <a:pt x="28" y="20"/>
                    <a:pt x="28" y="20"/>
                  </a:cubicBezTo>
                  <a:cubicBezTo>
                    <a:pt x="23" y="22"/>
                    <a:pt x="18" y="28"/>
                    <a:pt x="12" y="30"/>
                  </a:cubicBezTo>
                  <a:cubicBezTo>
                    <a:pt x="11" y="30"/>
                    <a:pt x="11" y="30"/>
                    <a:pt x="11" y="30"/>
                  </a:cubicBezTo>
                  <a:moveTo>
                    <a:pt x="7" y="22"/>
                  </a:moveTo>
                  <a:cubicBezTo>
                    <a:pt x="7" y="22"/>
                    <a:pt x="9" y="21"/>
                    <a:pt x="9" y="21"/>
                  </a:cubicBezTo>
                  <a:cubicBezTo>
                    <a:pt x="10" y="21"/>
                    <a:pt x="10" y="20"/>
                    <a:pt x="10" y="20"/>
                  </a:cubicBezTo>
                  <a:cubicBezTo>
                    <a:pt x="13" y="20"/>
                    <a:pt x="16" y="20"/>
                    <a:pt x="19" y="20"/>
                  </a:cubicBezTo>
                  <a:cubicBezTo>
                    <a:pt x="17" y="21"/>
                    <a:pt x="15" y="22"/>
                    <a:pt x="13" y="24"/>
                  </a:cubicBezTo>
                  <a:cubicBezTo>
                    <a:pt x="13" y="24"/>
                    <a:pt x="10" y="26"/>
                    <a:pt x="9" y="26"/>
                  </a:cubicBezTo>
                  <a:cubicBezTo>
                    <a:pt x="9" y="26"/>
                    <a:pt x="9" y="26"/>
                    <a:pt x="9" y="26"/>
                  </a:cubicBezTo>
                  <a:cubicBezTo>
                    <a:pt x="11" y="24"/>
                    <a:pt x="13" y="22"/>
                    <a:pt x="14" y="20"/>
                  </a:cubicBezTo>
                  <a:cubicBezTo>
                    <a:pt x="14" y="20"/>
                    <a:pt x="14" y="20"/>
                    <a:pt x="14" y="20"/>
                  </a:cubicBezTo>
                  <a:cubicBezTo>
                    <a:pt x="12" y="21"/>
                    <a:pt x="10" y="21"/>
                    <a:pt x="7" y="22"/>
                  </a:cubicBezTo>
                  <a:cubicBezTo>
                    <a:pt x="7" y="22"/>
                    <a:pt x="7" y="22"/>
                    <a:pt x="7" y="22"/>
                  </a:cubicBezTo>
                  <a:moveTo>
                    <a:pt x="10" y="33"/>
                  </a:moveTo>
                  <a:cubicBezTo>
                    <a:pt x="10" y="32"/>
                    <a:pt x="10" y="32"/>
                    <a:pt x="10" y="31"/>
                  </a:cubicBezTo>
                  <a:cubicBezTo>
                    <a:pt x="17" y="30"/>
                    <a:pt x="21" y="25"/>
                    <a:pt x="27" y="21"/>
                  </a:cubicBezTo>
                  <a:cubicBezTo>
                    <a:pt x="28" y="21"/>
                    <a:pt x="29" y="20"/>
                    <a:pt x="30" y="20"/>
                  </a:cubicBezTo>
                  <a:cubicBezTo>
                    <a:pt x="30" y="19"/>
                    <a:pt x="30" y="19"/>
                    <a:pt x="30" y="19"/>
                  </a:cubicBezTo>
                  <a:cubicBezTo>
                    <a:pt x="30" y="20"/>
                    <a:pt x="29" y="20"/>
                    <a:pt x="28" y="21"/>
                  </a:cubicBezTo>
                  <a:cubicBezTo>
                    <a:pt x="26" y="23"/>
                    <a:pt x="24" y="24"/>
                    <a:pt x="22" y="25"/>
                  </a:cubicBezTo>
                  <a:cubicBezTo>
                    <a:pt x="18" y="28"/>
                    <a:pt x="14" y="30"/>
                    <a:pt x="10" y="33"/>
                  </a:cubicBezTo>
                  <a:moveTo>
                    <a:pt x="10" y="33"/>
                  </a:moveTo>
                  <a:cubicBezTo>
                    <a:pt x="10" y="33"/>
                    <a:pt x="11" y="33"/>
                    <a:pt x="13" y="32"/>
                  </a:cubicBezTo>
                  <a:cubicBezTo>
                    <a:pt x="15" y="30"/>
                    <a:pt x="18" y="29"/>
                    <a:pt x="20" y="27"/>
                  </a:cubicBezTo>
                  <a:cubicBezTo>
                    <a:pt x="24" y="25"/>
                    <a:pt x="28" y="23"/>
                    <a:pt x="32" y="19"/>
                  </a:cubicBezTo>
                  <a:cubicBezTo>
                    <a:pt x="33" y="19"/>
                    <a:pt x="34" y="19"/>
                    <a:pt x="35" y="19"/>
                  </a:cubicBezTo>
                  <a:cubicBezTo>
                    <a:pt x="27" y="22"/>
                    <a:pt x="20" y="29"/>
                    <a:pt x="13" y="32"/>
                  </a:cubicBezTo>
                  <a:cubicBezTo>
                    <a:pt x="11" y="33"/>
                    <a:pt x="10" y="33"/>
                    <a:pt x="10" y="33"/>
                  </a:cubicBezTo>
                  <a:moveTo>
                    <a:pt x="6" y="21"/>
                  </a:moveTo>
                  <a:cubicBezTo>
                    <a:pt x="5" y="20"/>
                    <a:pt x="5" y="20"/>
                    <a:pt x="5" y="19"/>
                  </a:cubicBezTo>
                  <a:cubicBezTo>
                    <a:pt x="6" y="19"/>
                    <a:pt x="7" y="19"/>
                    <a:pt x="8" y="19"/>
                  </a:cubicBezTo>
                  <a:cubicBezTo>
                    <a:pt x="7" y="20"/>
                    <a:pt x="7" y="20"/>
                    <a:pt x="6" y="20"/>
                  </a:cubicBezTo>
                  <a:cubicBezTo>
                    <a:pt x="6" y="20"/>
                    <a:pt x="6" y="21"/>
                    <a:pt x="6" y="21"/>
                  </a:cubicBezTo>
                  <a:moveTo>
                    <a:pt x="10" y="37"/>
                  </a:moveTo>
                  <a:cubicBezTo>
                    <a:pt x="10" y="37"/>
                    <a:pt x="13" y="35"/>
                    <a:pt x="14" y="34"/>
                  </a:cubicBezTo>
                  <a:cubicBezTo>
                    <a:pt x="16" y="32"/>
                    <a:pt x="19" y="30"/>
                    <a:pt x="22" y="29"/>
                  </a:cubicBezTo>
                  <a:cubicBezTo>
                    <a:pt x="27" y="26"/>
                    <a:pt x="32" y="22"/>
                    <a:pt x="37" y="19"/>
                  </a:cubicBezTo>
                  <a:cubicBezTo>
                    <a:pt x="37" y="19"/>
                    <a:pt x="37" y="19"/>
                    <a:pt x="37" y="19"/>
                  </a:cubicBezTo>
                  <a:cubicBezTo>
                    <a:pt x="38" y="19"/>
                    <a:pt x="39" y="19"/>
                    <a:pt x="40" y="19"/>
                  </a:cubicBezTo>
                  <a:cubicBezTo>
                    <a:pt x="31" y="24"/>
                    <a:pt x="22" y="31"/>
                    <a:pt x="13" y="36"/>
                  </a:cubicBezTo>
                  <a:cubicBezTo>
                    <a:pt x="11" y="36"/>
                    <a:pt x="11" y="37"/>
                    <a:pt x="10" y="37"/>
                  </a:cubicBezTo>
                  <a:moveTo>
                    <a:pt x="32" y="24"/>
                  </a:moveTo>
                  <a:cubicBezTo>
                    <a:pt x="33" y="24"/>
                    <a:pt x="33" y="24"/>
                    <a:pt x="33" y="24"/>
                  </a:cubicBezTo>
                  <a:cubicBezTo>
                    <a:pt x="34" y="23"/>
                    <a:pt x="36" y="22"/>
                    <a:pt x="37" y="22"/>
                  </a:cubicBezTo>
                  <a:cubicBezTo>
                    <a:pt x="37" y="21"/>
                    <a:pt x="41" y="19"/>
                    <a:pt x="41" y="19"/>
                  </a:cubicBezTo>
                  <a:cubicBezTo>
                    <a:pt x="41" y="19"/>
                    <a:pt x="41" y="19"/>
                    <a:pt x="40" y="20"/>
                  </a:cubicBezTo>
                  <a:cubicBezTo>
                    <a:pt x="38" y="21"/>
                    <a:pt x="35" y="23"/>
                    <a:pt x="32" y="24"/>
                  </a:cubicBezTo>
                  <a:moveTo>
                    <a:pt x="10" y="40"/>
                  </a:moveTo>
                  <a:cubicBezTo>
                    <a:pt x="12" y="39"/>
                    <a:pt x="14" y="37"/>
                    <a:pt x="15" y="36"/>
                  </a:cubicBezTo>
                  <a:cubicBezTo>
                    <a:pt x="18" y="34"/>
                    <a:pt x="22" y="32"/>
                    <a:pt x="25" y="30"/>
                  </a:cubicBezTo>
                  <a:cubicBezTo>
                    <a:pt x="31" y="26"/>
                    <a:pt x="37" y="23"/>
                    <a:pt x="42" y="19"/>
                  </a:cubicBezTo>
                  <a:cubicBezTo>
                    <a:pt x="44" y="19"/>
                    <a:pt x="45" y="19"/>
                    <a:pt x="47" y="18"/>
                  </a:cubicBezTo>
                  <a:cubicBezTo>
                    <a:pt x="42" y="21"/>
                    <a:pt x="37" y="24"/>
                    <a:pt x="32" y="27"/>
                  </a:cubicBezTo>
                  <a:cubicBezTo>
                    <a:pt x="29" y="29"/>
                    <a:pt x="26" y="31"/>
                    <a:pt x="23" y="32"/>
                  </a:cubicBezTo>
                  <a:cubicBezTo>
                    <a:pt x="20" y="34"/>
                    <a:pt x="17" y="36"/>
                    <a:pt x="14" y="38"/>
                  </a:cubicBezTo>
                  <a:cubicBezTo>
                    <a:pt x="13" y="39"/>
                    <a:pt x="11" y="39"/>
                    <a:pt x="10" y="40"/>
                  </a:cubicBezTo>
                  <a:moveTo>
                    <a:pt x="13" y="42"/>
                  </a:moveTo>
                  <a:cubicBezTo>
                    <a:pt x="14" y="42"/>
                    <a:pt x="15" y="41"/>
                    <a:pt x="16" y="40"/>
                  </a:cubicBezTo>
                  <a:cubicBezTo>
                    <a:pt x="20" y="38"/>
                    <a:pt x="24" y="35"/>
                    <a:pt x="27" y="32"/>
                  </a:cubicBezTo>
                  <a:cubicBezTo>
                    <a:pt x="34" y="27"/>
                    <a:pt x="42" y="22"/>
                    <a:pt x="49" y="18"/>
                  </a:cubicBezTo>
                  <a:cubicBezTo>
                    <a:pt x="51" y="18"/>
                    <a:pt x="53" y="18"/>
                    <a:pt x="54" y="18"/>
                  </a:cubicBezTo>
                  <a:cubicBezTo>
                    <a:pt x="51" y="20"/>
                    <a:pt x="48" y="22"/>
                    <a:pt x="44" y="24"/>
                  </a:cubicBezTo>
                  <a:cubicBezTo>
                    <a:pt x="42" y="26"/>
                    <a:pt x="39" y="27"/>
                    <a:pt x="37" y="29"/>
                  </a:cubicBezTo>
                  <a:cubicBezTo>
                    <a:pt x="29" y="32"/>
                    <a:pt x="22" y="37"/>
                    <a:pt x="15" y="41"/>
                  </a:cubicBezTo>
                  <a:cubicBezTo>
                    <a:pt x="14" y="42"/>
                    <a:pt x="14" y="42"/>
                    <a:pt x="13" y="42"/>
                  </a:cubicBezTo>
                  <a:moveTo>
                    <a:pt x="18" y="43"/>
                  </a:moveTo>
                  <a:cubicBezTo>
                    <a:pt x="25" y="41"/>
                    <a:pt x="31" y="36"/>
                    <a:pt x="38" y="33"/>
                  </a:cubicBezTo>
                  <a:cubicBezTo>
                    <a:pt x="41" y="31"/>
                    <a:pt x="45" y="29"/>
                    <a:pt x="48" y="27"/>
                  </a:cubicBezTo>
                  <a:cubicBezTo>
                    <a:pt x="52" y="25"/>
                    <a:pt x="55" y="22"/>
                    <a:pt x="59" y="20"/>
                  </a:cubicBezTo>
                  <a:cubicBezTo>
                    <a:pt x="61" y="19"/>
                    <a:pt x="62" y="18"/>
                    <a:pt x="64" y="18"/>
                  </a:cubicBezTo>
                  <a:cubicBezTo>
                    <a:pt x="63" y="18"/>
                    <a:pt x="62" y="19"/>
                    <a:pt x="61" y="19"/>
                  </a:cubicBezTo>
                  <a:cubicBezTo>
                    <a:pt x="57" y="22"/>
                    <a:pt x="53" y="24"/>
                    <a:pt x="49" y="27"/>
                  </a:cubicBezTo>
                  <a:cubicBezTo>
                    <a:pt x="41" y="32"/>
                    <a:pt x="34" y="37"/>
                    <a:pt x="27" y="42"/>
                  </a:cubicBezTo>
                  <a:cubicBezTo>
                    <a:pt x="26" y="43"/>
                    <a:pt x="26" y="43"/>
                    <a:pt x="26" y="43"/>
                  </a:cubicBezTo>
                  <a:cubicBezTo>
                    <a:pt x="24" y="43"/>
                    <a:pt x="21" y="43"/>
                    <a:pt x="18" y="43"/>
                  </a:cubicBezTo>
                  <a:moveTo>
                    <a:pt x="46" y="41"/>
                  </a:moveTo>
                  <a:cubicBezTo>
                    <a:pt x="59" y="35"/>
                    <a:pt x="71" y="27"/>
                    <a:pt x="83" y="19"/>
                  </a:cubicBezTo>
                  <a:cubicBezTo>
                    <a:pt x="84" y="19"/>
                    <a:pt x="87" y="17"/>
                    <a:pt x="87" y="17"/>
                  </a:cubicBezTo>
                  <a:cubicBezTo>
                    <a:pt x="87" y="17"/>
                    <a:pt x="87" y="18"/>
                    <a:pt x="86" y="19"/>
                  </a:cubicBezTo>
                  <a:cubicBezTo>
                    <a:pt x="84" y="20"/>
                    <a:pt x="83" y="21"/>
                    <a:pt x="81" y="22"/>
                  </a:cubicBezTo>
                  <a:cubicBezTo>
                    <a:pt x="78" y="24"/>
                    <a:pt x="74" y="26"/>
                    <a:pt x="70" y="28"/>
                  </a:cubicBezTo>
                  <a:cubicBezTo>
                    <a:pt x="64" y="32"/>
                    <a:pt x="59" y="37"/>
                    <a:pt x="52" y="40"/>
                  </a:cubicBezTo>
                  <a:cubicBezTo>
                    <a:pt x="50" y="40"/>
                    <a:pt x="48" y="41"/>
                    <a:pt x="46" y="41"/>
                  </a:cubicBezTo>
                  <a:moveTo>
                    <a:pt x="77" y="26"/>
                  </a:moveTo>
                  <a:cubicBezTo>
                    <a:pt x="81" y="23"/>
                    <a:pt x="85" y="20"/>
                    <a:pt x="88" y="17"/>
                  </a:cubicBezTo>
                  <a:cubicBezTo>
                    <a:pt x="90" y="18"/>
                    <a:pt x="91" y="19"/>
                    <a:pt x="92" y="20"/>
                  </a:cubicBezTo>
                  <a:cubicBezTo>
                    <a:pt x="84" y="23"/>
                    <a:pt x="78" y="27"/>
                    <a:pt x="71" y="32"/>
                  </a:cubicBezTo>
                  <a:cubicBezTo>
                    <a:pt x="68" y="34"/>
                    <a:pt x="65" y="36"/>
                    <a:pt x="61" y="38"/>
                  </a:cubicBezTo>
                  <a:cubicBezTo>
                    <a:pt x="61" y="38"/>
                    <a:pt x="61" y="38"/>
                    <a:pt x="61" y="38"/>
                  </a:cubicBezTo>
                  <a:cubicBezTo>
                    <a:pt x="61" y="38"/>
                    <a:pt x="61" y="38"/>
                    <a:pt x="61" y="38"/>
                  </a:cubicBezTo>
                  <a:cubicBezTo>
                    <a:pt x="63" y="36"/>
                    <a:pt x="65" y="35"/>
                    <a:pt x="67" y="34"/>
                  </a:cubicBezTo>
                  <a:cubicBezTo>
                    <a:pt x="73" y="30"/>
                    <a:pt x="80" y="26"/>
                    <a:pt x="87" y="21"/>
                  </a:cubicBezTo>
                  <a:cubicBezTo>
                    <a:pt x="87" y="20"/>
                    <a:pt x="87" y="20"/>
                    <a:pt x="87" y="20"/>
                  </a:cubicBezTo>
                  <a:cubicBezTo>
                    <a:pt x="88" y="20"/>
                    <a:pt x="88" y="20"/>
                    <a:pt x="89" y="19"/>
                  </a:cubicBezTo>
                  <a:cubicBezTo>
                    <a:pt x="89" y="19"/>
                    <a:pt x="89" y="19"/>
                    <a:pt x="89" y="19"/>
                  </a:cubicBezTo>
                  <a:cubicBezTo>
                    <a:pt x="88" y="19"/>
                    <a:pt x="88" y="19"/>
                    <a:pt x="88" y="19"/>
                  </a:cubicBezTo>
                  <a:cubicBezTo>
                    <a:pt x="84" y="21"/>
                    <a:pt x="81" y="23"/>
                    <a:pt x="77" y="26"/>
                  </a:cubicBezTo>
                  <a:moveTo>
                    <a:pt x="18" y="42"/>
                  </a:moveTo>
                  <a:cubicBezTo>
                    <a:pt x="19" y="42"/>
                    <a:pt x="21" y="41"/>
                    <a:pt x="23" y="40"/>
                  </a:cubicBezTo>
                  <a:cubicBezTo>
                    <a:pt x="26" y="38"/>
                    <a:pt x="30" y="35"/>
                    <a:pt x="34" y="32"/>
                  </a:cubicBezTo>
                  <a:cubicBezTo>
                    <a:pt x="37" y="30"/>
                    <a:pt x="40" y="28"/>
                    <a:pt x="43" y="26"/>
                  </a:cubicBezTo>
                  <a:cubicBezTo>
                    <a:pt x="44" y="25"/>
                    <a:pt x="44" y="25"/>
                    <a:pt x="44" y="25"/>
                  </a:cubicBezTo>
                  <a:cubicBezTo>
                    <a:pt x="48" y="23"/>
                    <a:pt x="52" y="20"/>
                    <a:pt x="56" y="18"/>
                  </a:cubicBezTo>
                  <a:cubicBezTo>
                    <a:pt x="59" y="18"/>
                    <a:pt x="61" y="17"/>
                    <a:pt x="63" y="17"/>
                  </a:cubicBezTo>
                  <a:cubicBezTo>
                    <a:pt x="58" y="20"/>
                    <a:pt x="53" y="23"/>
                    <a:pt x="48" y="27"/>
                  </a:cubicBezTo>
                  <a:cubicBezTo>
                    <a:pt x="44" y="28"/>
                    <a:pt x="41" y="30"/>
                    <a:pt x="37" y="32"/>
                  </a:cubicBezTo>
                  <a:cubicBezTo>
                    <a:pt x="33" y="34"/>
                    <a:pt x="29" y="37"/>
                    <a:pt x="25" y="39"/>
                  </a:cubicBezTo>
                  <a:cubicBezTo>
                    <a:pt x="23" y="40"/>
                    <a:pt x="21" y="42"/>
                    <a:pt x="18" y="42"/>
                  </a:cubicBezTo>
                  <a:moveTo>
                    <a:pt x="27" y="43"/>
                  </a:moveTo>
                  <a:cubicBezTo>
                    <a:pt x="41" y="36"/>
                    <a:pt x="54" y="26"/>
                    <a:pt x="67" y="19"/>
                  </a:cubicBezTo>
                  <a:cubicBezTo>
                    <a:pt x="69" y="18"/>
                    <a:pt x="70" y="18"/>
                    <a:pt x="71" y="17"/>
                  </a:cubicBezTo>
                  <a:cubicBezTo>
                    <a:pt x="69" y="18"/>
                    <a:pt x="67" y="19"/>
                    <a:pt x="66" y="21"/>
                  </a:cubicBezTo>
                  <a:cubicBezTo>
                    <a:pt x="62" y="23"/>
                    <a:pt x="58" y="25"/>
                    <a:pt x="54" y="27"/>
                  </a:cubicBezTo>
                  <a:cubicBezTo>
                    <a:pt x="47" y="32"/>
                    <a:pt x="40" y="37"/>
                    <a:pt x="33" y="42"/>
                  </a:cubicBezTo>
                  <a:cubicBezTo>
                    <a:pt x="33" y="42"/>
                    <a:pt x="33" y="42"/>
                    <a:pt x="33" y="42"/>
                  </a:cubicBezTo>
                  <a:cubicBezTo>
                    <a:pt x="31" y="42"/>
                    <a:pt x="29" y="42"/>
                    <a:pt x="27" y="43"/>
                  </a:cubicBezTo>
                  <a:moveTo>
                    <a:pt x="33" y="42"/>
                  </a:moveTo>
                  <a:cubicBezTo>
                    <a:pt x="38" y="41"/>
                    <a:pt x="41" y="39"/>
                    <a:pt x="45" y="37"/>
                  </a:cubicBezTo>
                  <a:cubicBezTo>
                    <a:pt x="49" y="34"/>
                    <a:pt x="54" y="32"/>
                    <a:pt x="58" y="30"/>
                  </a:cubicBezTo>
                  <a:cubicBezTo>
                    <a:pt x="63" y="27"/>
                    <a:pt x="67" y="25"/>
                    <a:pt x="71" y="21"/>
                  </a:cubicBezTo>
                  <a:cubicBezTo>
                    <a:pt x="75" y="18"/>
                    <a:pt x="80" y="17"/>
                    <a:pt x="84" y="14"/>
                  </a:cubicBezTo>
                  <a:cubicBezTo>
                    <a:pt x="85" y="15"/>
                    <a:pt x="86" y="16"/>
                    <a:pt x="88" y="17"/>
                  </a:cubicBezTo>
                  <a:cubicBezTo>
                    <a:pt x="82" y="19"/>
                    <a:pt x="77" y="23"/>
                    <a:pt x="71" y="26"/>
                  </a:cubicBezTo>
                  <a:cubicBezTo>
                    <a:pt x="64" y="31"/>
                    <a:pt x="56" y="35"/>
                    <a:pt x="49" y="39"/>
                  </a:cubicBezTo>
                  <a:cubicBezTo>
                    <a:pt x="48" y="39"/>
                    <a:pt x="47" y="40"/>
                    <a:pt x="46" y="40"/>
                  </a:cubicBezTo>
                  <a:cubicBezTo>
                    <a:pt x="47" y="39"/>
                    <a:pt x="48" y="39"/>
                    <a:pt x="49" y="38"/>
                  </a:cubicBezTo>
                  <a:cubicBezTo>
                    <a:pt x="50" y="37"/>
                    <a:pt x="52" y="36"/>
                    <a:pt x="53" y="35"/>
                  </a:cubicBezTo>
                  <a:cubicBezTo>
                    <a:pt x="56" y="33"/>
                    <a:pt x="59" y="31"/>
                    <a:pt x="62" y="30"/>
                  </a:cubicBezTo>
                  <a:cubicBezTo>
                    <a:pt x="62" y="30"/>
                    <a:pt x="62" y="30"/>
                    <a:pt x="62" y="30"/>
                  </a:cubicBezTo>
                  <a:cubicBezTo>
                    <a:pt x="67" y="28"/>
                    <a:pt x="71" y="25"/>
                    <a:pt x="76" y="22"/>
                  </a:cubicBezTo>
                  <a:cubicBezTo>
                    <a:pt x="79" y="20"/>
                    <a:pt x="82" y="18"/>
                    <a:pt x="86" y="16"/>
                  </a:cubicBezTo>
                  <a:cubicBezTo>
                    <a:pt x="86" y="16"/>
                    <a:pt x="86" y="16"/>
                    <a:pt x="86" y="16"/>
                  </a:cubicBezTo>
                  <a:cubicBezTo>
                    <a:pt x="85" y="16"/>
                    <a:pt x="85" y="16"/>
                    <a:pt x="84" y="16"/>
                  </a:cubicBezTo>
                  <a:cubicBezTo>
                    <a:pt x="84" y="16"/>
                    <a:pt x="84" y="16"/>
                    <a:pt x="84" y="16"/>
                  </a:cubicBezTo>
                  <a:cubicBezTo>
                    <a:pt x="84" y="16"/>
                    <a:pt x="84" y="17"/>
                    <a:pt x="83" y="17"/>
                  </a:cubicBezTo>
                  <a:cubicBezTo>
                    <a:pt x="81" y="18"/>
                    <a:pt x="79" y="19"/>
                    <a:pt x="78" y="20"/>
                  </a:cubicBezTo>
                  <a:cubicBezTo>
                    <a:pt x="76" y="21"/>
                    <a:pt x="75" y="21"/>
                    <a:pt x="74" y="22"/>
                  </a:cubicBezTo>
                  <a:cubicBezTo>
                    <a:pt x="70" y="24"/>
                    <a:pt x="66" y="27"/>
                    <a:pt x="63" y="29"/>
                  </a:cubicBezTo>
                  <a:cubicBezTo>
                    <a:pt x="62" y="29"/>
                    <a:pt x="62" y="29"/>
                    <a:pt x="62" y="29"/>
                  </a:cubicBezTo>
                  <a:cubicBezTo>
                    <a:pt x="54" y="33"/>
                    <a:pt x="46" y="37"/>
                    <a:pt x="39" y="41"/>
                  </a:cubicBezTo>
                  <a:cubicBezTo>
                    <a:pt x="39" y="41"/>
                    <a:pt x="39" y="41"/>
                    <a:pt x="39" y="41"/>
                  </a:cubicBezTo>
                  <a:cubicBezTo>
                    <a:pt x="37" y="42"/>
                    <a:pt x="35" y="42"/>
                    <a:pt x="33" y="42"/>
                  </a:cubicBezTo>
                  <a:moveTo>
                    <a:pt x="69" y="17"/>
                  </a:moveTo>
                  <a:cubicBezTo>
                    <a:pt x="71" y="16"/>
                    <a:pt x="72" y="16"/>
                    <a:pt x="74" y="15"/>
                  </a:cubicBezTo>
                  <a:cubicBezTo>
                    <a:pt x="75" y="15"/>
                    <a:pt x="75" y="14"/>
                    <a:pt x="76" y="14"/>
                  </a:cubicBezTo>
                  <a:cubicBezTo>
                    <a:pt x="77" y="14"/>
                    <a:pt x="80" y="13"/>
                    <a:pt x="80" y="13"/>
                  </a:cubicBezTo>
                  <a:cubicBezTo>
                    <a:pt x="80" y="13"/>
                    <a:pt x="80" y="13"/>
                    <a:pt x="80" y="13"/>
                  </a:cubicBezTo>
                  <a:cubicBezTo>
                    <a:pt x="79" y="14"/>
                    <a:pt x="78" y="15"/>
                    <a:pt x="77" y="15"/>
                  </a:cubicBezTo>
                  <a:cubicBezTo>
                    <a:pt x="76" y="16"/>
                    <a:pt x="76" y="16"/>
                    <a:pt x="76" y="16"/>
                  </a:cubicBezTo>
                  <a:cubicBezTo>
                    <a:pt x="75" y="16"/>
                    <a:pt x="74" y="17"/>
                    <a:pt x="72" y="17"/>
                  </a:cubicBezTo>
                  <a:cubicBezTo>
                    <a:pt x="71" y="18"/>
                    <a:pt x="71" y="18"/>
                    <a:pt x="71" y="18"/>
                  </a:cubicBezTo>
                  <a:cubicBezTo>
                    <a:pt x="70" y="19"/>
                    <a:pt x="70" y="19"/>
                    <a:pt x="70" y="19"/>
                  </a:cubicBezTo>
                  <a:cubicBezTo>
                    <a:pt x="70" y="19"/>
                    <a:pt x="70" y="19"/>
                    <a:pt x="70" y="19"/>
                  </a:cubicBezTo>
                  <a:cubicBezTo>
                    <a:pt x="73" y="18"/>
                    <a:pt x="77" y="16"/>
                    <a:pt x="80" y="15"/>
                  </a:cubicBezTo>
                  <a:cubicBezTo>
                    <a:pt x="81" y="14"/>
                    <a:pt x="82" y="14"/>
                    <a:pt x="83" y="14"/>
                  </a:cubicBezTo>
                  <a:cubicBezTo>
                    <a:pt x="82" y="14"/>
                    <a:pt x="80" y="16"/>
                    <a:pt x="79" y="16"/>
                  </a:cubicBezTo>
                  <a:cubicBezTo>
                    <a:pt x="77" y="17"/>
                    <a:pt x="75" y="18"/>
                    <a:pt x="74" y="18"/>
                  </a:cubicBezTo>
                  <a:cubicBezTo>
                    <a:pt x="70" y="21"/>
                    <a:pt x="66" y="24"/>
                    <a:pt x="62" y="27"/>
                  </a:cubicBezTo>
                  <a:cubicBezTo>
                    <a:pt x="58" y="29"/>
                    <a:pt x="53" y="32"/>
                    <a:pt x="48" y="34"/>
                  </a:cubicBezTo>
                  <a:cubicBezTo>
                    <a:pt x="44" y="36"/>
                    <a:pt x="40" y="39"/>
                    <a:pt x="35" y="41"/>
                  </a:cubicBezTo>
                  <a:cubicBezTo>
                    <a:pt x="35" y="41"/>
                    <a:pt x="34" y="41"/>
                    <a:pt x="34" y="41"/>
                  </a:cubicBezTo>
                  <a:cubicBezTo>
                    <a:pt x="34" y="41"/>
                    <a:pt x="38" y="39"/>
                    <a:pt x="38" y="39"/>
                  </a:cubicBezTo>
                  <a:cubicBezTo>
                    <a:pt x="41" y="37"/>
                    <a:pt x="43" y="36"/>
                    <a:pt x="45" y="34"/>
                  </a:cubicBezTo>
                  <a:cubicBezTo>
                    <a:pt x="54" y="28"/>
                    <a:pt x="64" y="23"/>
                    <a:pt x="73" y="16"/>
                  </a:cubicBezTo>
                  <a:cubicBezTo>
                    <a:pt x="73" y="16"/>
                    <a:pt x="73" y="16"/>
                    <a:pt x="73" y="16"/>
                  </a:cubicBezTo>
                  <a:cubicBezTo>
                    <a:pt x="58" y="22"/>
                    <a:pt x="46" y="32"/>
                    <a:pt x="32" y="40"/>
                  </a:cubicBezTo>
                  <a:cubicBezTo>
                    <a:pt x="32" y="40"/>
                    <a:pt x="29" y="42"/>
                    <a:pt x="28" y="42"/>
                  </a:cubicBezTo>
                  <a:cubicBezTo>
                    <a:pt x="28" y="42"/>
                    <a:pt x="29" y="42"/>
                    <a:pt x="29" y="41"/>
                  </a:cubicBezTo>
                  <a:cubicBezTo>
                    <a:pt x="31" y="40"/>
                    <a:pt x="33" y="38"/>
                    <a:pt x="35" y="37"/>
                  </a:cubicBezTo>
                  <a:cubicBezTo>
                    <a:pt x="38" y="35"/>
                    <a:pt x="42" y="32"/>
                    <a:pt x="45" y="30"/>
                  </a:cubicBezTo>
                  <a:cubicBezTo>
                    <a:pt x="52" y="26"/>
                    <a:pt x="59" y="21"/>
                    <a:pt x="66" y="17"/>
                  </a:cubicBezTo>
                  <a:cubicBezTo>
                    <a:pt x="66" y="17"/>
                    <a:pt x="67" y="17"/>
                    <a:pt x="67" y="17"/>
                  </a:cubicBezTo>
                  <a:cubicBezTo>
                    <a:pt x="68" y="17"/>
                    <a:pt x="68" y="17"/>
                    <a:pt x="68" y="17"/>
                  </a:cubicBezTo>
                  <a:cubicBezTo>
                    <a:pt x="69" y="16"/>
                    <a:pt x="69" y="16"/>
                    <a:pt x="69" y="16"/>
                  </a:cubicBezTo>
                  <a:cubicBezTo>
                    <a:pt x="69" y="16"/>
                    <a:pt x="69" y="16"/>
                    <a:pt x="69" y="16"/>
                  </a:cubicBezTo>
                  <a:cubicBezTo>
                    <a:pt x="69" y="16"/>
                    <a:pt x="69" y="15"/>
                    <a:pt x="70" y="15"/>
                  </a:cubicBezTo>
                  <a:cubicBezTo>
                    <a:pt x="70" y="15"/>
                    <a:pt x="69" y="16"/>
                    <a:pt x="69" y="16"/>
                  </a:cubicBezTo>
                  <a:cubicBezTo>
                    <a:pt x="69" y="17"/>
                    <a:pt x="69" y="17"/>
                    <a:pt x="69" y="17"/>
                  </a:cubicBezTo>
                  <a:moveTo>
                    <a:pt x="69" y="15"/>
                  </a:moveTo>
                  <a:cubicBezTo>
                    <a:pt x="69" y="14"/>
                    <a:pt x="69" y="14"/>
                    <a:pt x="69" y="14"/>
                  </a:cubicBezTo>
                  <a:cubicBezTo>
                    <a:pt x="69" y="13"/>
                    <a:pt x="70" y="13"/>
                    <a:pt x="70" y="13"/>
                  </a:cubicBezTo>
                  <a:cubicBezTo>
                    <a:pt x="69" y="14"/>
                    <a:pt x="69" y="14"/>
                    <a:pt x="69" y="15"/>
                  </a:cubicBezTo>
                  <a:moveTo>
                    <a:pt x="69" y="12"/>
                  </a:moveTo>
                  <a:cubicBezTo>
                    <a:pt x="69" y="12"/>
                    <a:pt x="69" y="11"/>
                    <a:pt x="69" y="11"/>
                  </a:cubicBezTo>
                  <a:cubicBezTo>
                    <a:pt x="70" y="11"/>
                    <a:pt x="71" y="10"/>
                    <a:pt x="72" y="10"/>
                  </a:cubicBezTo>
                  <a:cubicBezTo>
                    <a:pt x="71" y="10"/>
                    <a:pt x="70" y="11"/>
                    <a:pt x="69" y="12"/>
                  </a:cubicBezTo>
                  <a:moveTo>
                    <a:pt x="69" y="7"/>
                  </a:moveTo>
                  <a:cubicBezTo>
                    <a:pt x="70" y="7"/>
                    <a:pt x="70" y="7"/>
                    <a:pt x="71" y="7"/>
                  </a:cubicBezTo>
                  <a:cubicBezTo>
                    <a:pt x="70" y="7"/>
                    <a:pt x="69" y="8"/>
                    <a:pt x="69" y="9"/>
                  </a:cubicBezTo>
                  <a:cubicBezTo>
                    <a:pt x="69" y="8"/>
                    <a:pt x="69" y="8"/>
                    <a:pt x="69" y="7"/>
                  </a:cubicBezTo>
                  <a:cubicBezTo>
                    <a:pt x="69" y="7"/>
                    <a:pt x="69" y="7"/>
                    <a:pt x="69" y="7"/>
                  </a:cubicBezTo>
                  <a:moveTo>
                    <a:pt x="70" y="6"/>
                  </a:moveTo>
                  <a:cubicBezTo>
                    <a:pt x="69" y="6"/>
                    <a:pt x="69" y="5"/>
                    <a:pt x="70" y="4"/>
                  </a:cubicBezTo>
                  <a:cubicBezTo>
                    <a:pt x="74" y="7"/>
                    <a:pt x="79" y="10"/>
                    <a:pt x="83" y="14"/>
                  </a:cubicBezTo>
                  <a:cubicBezTo>
                    <a:pt x="82" y="14"/>
                    <a:pt x="81" y="14"/>
                    <a:pt x="80" y="14"/>
                  </a:cubicBezTo>
                  <a:cubicBezTo>
                    <a:pt x="81" y="14"/>
                    <a:pt x="81" y="13"/>
                    <a:pt x="81" y="13"/>
                  </a:cubicBezTo>
                  <a:cubicBezTo>
                    <a:pt x="81" y="12"/>
                    <a:pt x="81" y="12"/>
                    <a:pt x="81" y="12"/>
                  </a:cubicBezTo>
                  <a:cubicBezTo>
                    <a:pt x="79" y="12"/>
                    <a:pt x="76" y="13"/>
                    <a:pt x="74" y="14"/>
                  </a:cubicBezTo>
                  <a:cubicBezTo>
                    <a:pt x="73" y="15"/>
                    <a:pt x="71" y="16"/>
                    <a:pt x="70" y="16"/>
                  </a:cubicBezTo>
                  <a:cubicBezTo>
                    <a:pt x="70" y="16"/>
                    <a:pt x="70" y="16"/>
                    <a:pt x="71" y="15"/>
                  </a:cubicBezTo>
                  <a:cubicBezTo>
                    <a:pt x="72" y="14"/>
                    <a:pt x="74" y="13"/>
                    <a:pt x="76" y="12"/>
                  </a:cubicBezTo>
                  <a:cubicBezTo>
                    <a:pt x="76" y="12"/>
                    <a:pt x="76" y="12"/>
                    <a:pt x="76" y="12"/>
                  </a:cubicBezTo>
                  <a:cubicBezTo>
                    <a:pt x="76" y="12"/>
                    <a:pt x="76" y="12"/>
                    <a:pt x="76" y="12"/>
                  </a:cubicBezTo>
                  <a:cubicBezTo>
                    <a:pt x="74" y="12"/>
                    <a:pt x="72" y="13"/>
                    <a:pt x="71" y="14"/>
                  </a:cubicBezTo>
                  <a:cubicBezTo>
                    <a:pt x="70" y="14"/>
                    <a:pt x="70" y="14"/>
                    <a:pt x="70" y="14"/>
                  </a:cubicBezTo>
                  <a:cubicBezTo>
                    <a:pt x="69" y="14"/>
                    <a:pt x="71" y="13"/>
                    <a:pt x="71" y="13"/>
                  </a:cubicBezTo>
                  <a:cubicBezTo>
                    <a:pt x="72" y="12"/>
                    <a:pt x="74" y="11"/>
                    <a:pt x="75" y="11"/>
                  </a:cubicBezTo>
                  <a:cubicBezTo>
                    <a:pt x="75" y="10"/>
                    <a:pt x="75" y="10"/>
                    <a:pt x="75" y="10"/>
                  </a:cubicBezTo>
                  <a:cubicBezTo>
                    <a:pt x="75" y="10"/>
                    <a:pt x="74" y="10"/>
                    <a:pt x="74" y="10"/>
                  </a:cubicBezTo>
                  <a:cubicBezTo>
                    <a:pt x="73" y="11"/>
                    <a:pt x="70" y="12"/>
                    <a:pt x="69" y="13"/>
                  </a:cubicBezTo>
                  <a:cubicBezTo>
                    <a:pt x="70" y="11"/>
                    <a:pt x="72" y="10"/>
                    <a:pt x="73" y="9"/>
                  </a:cubicBezTo>
                  <a:cubicBezTo>
                    <a:pt x="72" y="8"/>
                    <a:pt x="72" y="8"/>
                    <a:pt x="72" y="8"/>
                  </a:cubicBezTo>
                  <a:cubicBezTo>
                    <a:pt x="71" y="9"/>
                    <a:pt x="71" y="9"/>
                    <a:pt x="71" y="9"/>
                  </a:cubicBezTo>
                  <a:cubicBezTo>
                    <a:pt x="70" y="9"/>
                    <a:pt x="71" y="7"/>
                    <a:pt x="72" y="6"/>
                  </a:cubicBezTo>
                  <a:cubicBezTo>
                    <a:pt x="71" y="6"/>
                    <a:pt x="71" y="6"/>
                    <a:pt x="71" y="6"/>
                  </a:cubicBezTo>
                  <a:cubicBezTo>
                    <a:pt x="71" y="6"/>
                    <a:pt x="70" y="6"/>
                    <a:pt x="70" y="6"/>
                  </a:cubicBezTo>
                  <a:moveTo>
                    <a:pt x="69" y="5"/>
                  </a:moveTo>
                  <a:cubicBezTo>
                    <a:pt x="69" y="4"/>
                    <a:pt x="69" y="4"/>
                    <a:pt x="69" y="4"/>
                  </a:cubicBezTo>
                  <a:cubicBezTo>
                    <a:pt x="69" y="4"/>
                    <a:pt x="69" y="4"/>
                    <a:pt x="69" y="4"/>
                  </a:cubicBezTo>
                  <a:cubicBezTo>
                    <a:pt x="69" y="4"/>
                    <a:pt x="69" y="4"/>
                    <a:pt x="69" y="4"/>
                  </a:cubicBezTo>
                  <a:cubicBezTo>
                    <a:pt x="69" y="5"/>
                    <a:pt x="69" y="5"/>
                    <a:pt x="69" y="5"/>
                  </a:cubicBezTo>
                  <a:moveTo>
                    <a:pt x="68" y="0"/>
                  </a:moveTo>
                  <a:cubicBezTo>
                    <a:pt x="67" y="0"/>
                    <a:pt x="67" y="0"/>
                    <a:pt x="67" y="0"/>
                  </a:cubicBezTo>
                  <a:cubicBezTo>
                    <a:pt x="66" y="0"/>
                    <a:pt x="66" y="1"/>
                    <a:pt x="66" y="2"/>
                  </a:cubicBezTo>
                  <a:cubicBezTo>
                    <a:pt x="67" y="6"/>
                    <a:pt x="66" y="10"/>
                    <a:pt x="66" y="15"/>
                  </a:cubicBezTo>
                  <a:cubicBezTo>
                    <a:pt x="51" y="15"/>
                    <a:pt x="35" y="17"/>
                    <a:pt x="19" y="17"/>
                  </a:cubicBezTo>
                  <a:cubicBezTo>
                    <a:pt x="14" y="17"/>
                    <a:pt x="8" y="17"/>
                    <a:pt x="2" y="16"/>
                  </a:cubicBezTo>
                  <a:cubicBezTo>
                    <a:pt x="2" y="16"/>
                    <a:pt x="2" y="16"/>
                    <a:pt x="2" y="16"/>
                  </a:cubicBezTo>
                  <a:cubicBezTo>
                    <a:pt x="1" y="16"/>
                    <a:pt x="0" y="17"/>
                    <a:pt x="0" y="18"/>
                  </a:cubicBezTo>
                  <a:cubicBezTo>
                    <a:pt x="0" y="18"/>
                    <a:pt x="0" y="18"/>
                    <a:pt x="1" y="19"/>
                  </a:cubicBezTo>
                  <a:cubicBezTo>
                    <a:pt x="7" y="25"/>
                    <a:pt x="9" y="36"/>
                    <a:pt x="7" y="45"/>
                  </a:cubicBezTo>
                  <a:cubicBezTo>
                    <a:pt x="7" y="46"/>
                    <a:pt x="7" y="46"/>
                    <a:pt x="7" y="46"/>
                  </a:cubicBezTo>
                  <a:cubicBezTo>
                    <a:pt x="7" y="46"/>
                    <a:pt x="8" y="47"/>
                    <a:pt x="8" y="47"/>
                  </a:cubicBezTo>
                  <a:cubicBezTo>
                    <a:pt x="8" y="47"/>
                    <a:pt x="8" y="47"/>
                    <a:pt x="8" y="47"/>
                  </a:cubicBezTo>
                  <a:cubicBezTo>
                    <a:pt x="29" y="46"/>
                    <a:pt x="49" y="43"/>
                    <a:pt x="70" y="42"/>
                  </a:cubicBezTo>
                  <a:cubicBezTo>
                    <a:pt x="70" y="45"/>
                    <a:pt x="70" y="49"/>
                    <a:pt x="70" y="53"/>
                  </a:cubicBezTo>
                  <a:cubicBezTo>
                    <a:pt x="70" y="54"/>
                    <a:pt x="71" y="54"/>
                    <a:pt x="71" y="54"/>
                  </a:cubicBezTo>
                  <a:cubicBezTo>
                    <a:pt x="72" y="54"/>
                    <a:pt x="72" y="54"/>
                    <a:pt x="72" y="54"/>
                  </a:cubicBezTo>
                  <a:cubicBezTo>
                    <a:pt x="72" y="54"/>
                    <a:pt x="72" y="54"/>
                    <a:pt x="72" y="54"/>
                  </a:cubicBezTo>
                  <a:cubicBezTo>
                    <a:pt x="73" y="54"/>
                    <a:pt x="73" y="54"/>
                    <a:pt x="73" y="54"/>
                  </a:cubicBezTo>
                  <a:cubicBezTo>
                    <a:pt x="82" y="44"/>
                    <a:pt x="93" y="36"/>
                    <a:pt x="102" y="26"/>
                  </a:cubicBezTo>
                  <a:cubicBezTo>
                    <a:pt x="102" y="26"/>
                    <a:pt x="102" y="25"/>
                    <a:pt x="102" y="25"/>
                  </a:cubicBezTo>
                  <a:cubicBezTo>
                    <a:pt x="102" y="24"/>
                    <a:pt x="102" y="24"/>
                    <a:pt x="102" y="24"/>
                  </a:cubicBezTo>
                  <a:cubicBezTo>
                    <a:pt x="96" y="19"/>
                    <a:pt x="90" y="15"/>
                    <a:pt x="84" y="11"/>
                  </a:cubicBezTo>
                  <a:cubicBezTo>
                    <a:pt x="79" y="7"/>
                    <a:pt x="74" y="4"/>
                    <a:pt x="68" y="0"/>
                  </a:cubicBezTo>
                  <a:cubicBezTo>
                    <a:pt x="68" y="0"/>
                    <a:pt x="68" y="0"/>
                    <a:pt x="6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5" name="Freeform 59"/>
            <p:cNvSpPr>
              <a:spLocks noEditPoints="1"/>
            </p:cNvSpPr>
            <p:nvPr/>
          </p:nvSpPr>
          <p:spPr bwMode="auto">
            <a:xfrm>
              <a:off x="8356269" y="2825677"/>
              <a:ext cx="84138" cy="73025"/>
            </a:xfrm>
            <a:custGeom>
              <a:avLst/>
              <a:gdLst>
                <a:gd name="T0" fmla="*/ 9 w 20"/>
                <a:gd name="T1" fmla="*/ 14 h 17"/>
                <a:gd name="T2" fmla="*/ 7 w 20"/>
                <a:gd name="T3" fmla="*/ 13 h 17"/>
                <a:gd name="T4" fmla="*/ 14 w 20"/>
                <a:gd name="T5" fmla="*/ 9 h 17"/>
                <a:gd name="T6" fmla="*/ 9 w 20"/>
                <a:gd name="T7" fmla="*/ 14 h 17"/>
                <a:gd name="T8" fmla="*/ 9 w 20"/>
                <a:gd name="T9" fmla="*/ 14 h 17"/>
                <a:gd name="T10" fmla="*/ 7 w 20"/>
                <a:gd name="T11" fmla="*/ 12 h 17"/>
                <a:gd name="T12" fmla="*/ 6 w 20"/>
                <a:gd name="T13" fmla="*/ 10 h 17"/>
                <a:gd name="T14" fmla="*/ 13 w 20"/>
                <a:gd name="T15" fmla="*/ 6 h 17"/>
                <a:gd name="T16" fmla="*/ 7 w 20"/>
                <a:gd name="T17" fmla="*/ 12 h 17"/>
                <a:gd name="T18" fmla="*/ 8 w 20"/>
                <a:gd name="T19" fmla="*/ 12 h 17"/>
                <a:gd name="T20" fmla="*/ 16 w 20"/>
                <a:gd name="T21" fmla="*/ 5 h 17"/>
                <a:gd name="T22" fmla="*/ 16 w 20"/>
                <a:gd name="T23" fmla="*/ 5 h 17"/>
                <a:gd name="T24" fmla="*/ 17 w 20"/>
                <a:gd name="T25" fmla="*/ 9 h 17"/>
                <a:gd name="T26" fmla="*/ 10 w 20"/>
                <a:gd name="T27" fmla="*/ 14 h 17"/>
                <a:gd name="T28" fmla="*/ 9 w 20"/>
                <a:gd name="T29" fmla="*/ 14 h 17"/>
                <a:gd name="T30" fmla="*/ 15 w 20"/>
                <a:gd name="T31" fmla="*/ 11 h 17"/>
                <a:gd name="T32" fmla="*/ 13 w 20"/>
                <a:gd name="T33" fmla="*/ 12 h 17"/>
                <a:gd name="T34" fmla="*/ 13 w 20"/>
                <a:gd name="T35" fmla="*/ 13 h 17"/>
                <a:gd name="T36" fmla="*/ 16 w 20"/>
                <a:gd name="T37" fmla="*/ 10 h 17"/>
                <a:gd name="T38" fmla="*/ 16 w 20"/>
                <a:gd name="T39" fmla="*/ 9 h 17"/>
                <a:gd name="T40" fmla="*/ 10 w 20"/>
                <a:gd name="T41" fmla="*/ 13 h 17"/>
                <a:gd name="T42" fmla="*/ 16 w 20"/>
                <a:gd name="T43" fmla="*/ 8 h 17"/>
                <a:gd name="T44" fmla="*/ 15 w 20"/>
                <a:gd name="T45" fmla="*/ 7 h 17"/>
                <a:gd name="T46" fmla="*/ 8 w 20"/>
                <a:gd name="T47" fmla="*/ 12 h 17"/>
                <a:gd name="T48" fmla="*/ 5 w 20"/>
                <a:gd name="T49" fmla="*/ 9 h 17"/>
                <a:gd name="T50" fmla="*/ 5 w 20"/>
                <a:gd name="T51" fmla="*/ 8 h 17"/>
                <a:gd name="T52" fmla="*/ 6 w 20"/>
                <a:gd name="T53" fmla="*/ 8 h 17"/>
                <a:gd name="T54" fmla="*/ 11 w 20"/>
                <a:gd name="T55" fmla="*/ 4 h 17"/>
                <a:gd name="T56" fmla="*/ 5 w 20"/>
                <a:gd name="T57" fmla="*/ 9 h 17"/>
                <a:gd name="T58" fmla="*/ 6 w 20"/>
                <a:gd name="T59" fmla="*/ 10 h 17"/>
                <a:gd name="T60" fmla="*/ 6 w 20"/>
                <a:gd name="T61" fmla="*/ 10 h 17"/>
                <a:gd name="T62" fmla="*/ 13 w 20"/>
                <a:gd name="T63" fmla="*/ 3 h 17"/>
                <a:gd name="T64" fmla="*/ 13 w 20"/>
                <a:gd name="T65" fmla="*/ 3 h 17"/>
                <a:gd name="T66" fmla="*/ 15 w 20"/>
                <a:gd name="T67" fmla="*/ 4 h 17"/>
                <a:gd name="T68" fmla="*/ 15 w 20"/>
                <a:gd name="T69" fmla="*/ 4 h 17"/>
                <a:gd name="T70" fmla="*/ 6 w 20"/>
                <a:gd name="T71" fmla="*/ 10 h 17"/>
                <a:gd name="T72" fmla="*/ 6 w 20"/>
                <a:gd name="T73" fmla="*/ 7 h 17"/>
                <a:gd name="T74" fmla="*/ 11 w 20"/>
                <a:gd name="T75" fmla="*/ 3 h 17"/>
                <a:gd name="T76" fmla="*/ 11 w 20"/>
                <a:gd name="T77" fmla="*/ 3 h 17"/>
                <a:gd name="T78" fmla="*/ 12 w 20"/>
                <a:gd name="T79" fmla="*/ 3 h 17"/>
                <a:gd name="T80" fmla="*/ 6 w 20"/>
                <a:gd name="T81" fmla="*/ 7 h 17"/>
                <a:gd name="T82" fmla="*/ 11 w 20"/>
                <a:gd name="T83" fmla="*/ 0 h 17"/>
                <a:gd name="T84" fmla="*/ 10 w 20"/>
                <a:gd name="T85" fmla="*/ 17 h 17"/>
                <a:gd name="T86" fmla="*/ 10 w 20"/>
                <a:gd name="T87" fmla="*/ 17 h 17"/>
                <a:gd name="T88" fmla="*/ 20 w 20"/>
                <a:gd name="T89" fmla="*/ 9 h 17"/>
                <a:gd name="T90" fmla="*/ 12 w 20"/>
                <a:gd name="T91" fmla="*/ 0 h 17"/>
                <a:gd name="T92" fmla="*/ 11 w 20"/>
                <a:gd name="T9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17">
                  <a:moveTo>
                    <a:pt x="9" y="14"/>
                  </a:moveTo>
                  <a:cubicBezTo>
                    <a:pt x="8" y="13"/>
                    <a:pt x="8" y="13"/>
                    <a:pt x="7" y="13"/>
                  </a:cubicBezTo>
                  <a:cubicBezTo>
                    <a:pt x="9" y="12"/>
                    <a:pt x="11" y="10"/>
                    <a:pt x="14" y="9"/>
                  </a:cubicBezTo>
                  <a:cubicBezTo>
                    <a:pt x="12" y="10"/>
                    <a:pt x="10" y="12"/>
                    <a:pt x="9" y="14"/>
                  </a:cubicBezTo>
                  <a:cubicBezTo>
                    <a:pt x="9" y="14"/>
                    <a:pt x="9" y="14"/>
                    <a:pt x="9" y="14"/>
                  </a:cubicBezTo>
                  <a:moveTo>
                    <a:pt x="7" y="12"/>
                  </a:moveTo>
                  <a:cubicBezTo>
                    <a:pt x="6" y="12"/>
                    <a:pt x="6" y="11"/>
                    <a:pt x="6" y="10"/>
                  </a:cubicBezTo>
                  <a:cubicBezTo>
                    <a:pt x="9" y="9"/>
                    <a:pt x="11" y="7"/>
                    <a:pt x="13" y="6"/>
                  </a:cubicBezTo>
                  <a:cubicBezTo>
                    <a:pt x="11" y="8"/>
                    <a:pt x="9" y="10"/>
                    <a:pt x="7" y="12"/>
                  </a:cubicBezTo>
                  <a:moveTo>
                    <a:pt x="8" y="12"/>
                  </a:moveTo>
                  <a:cubicBezTo>
                    <a:pt x="11" y="9"/>
                    <a:pt x="13" y="7"/>
                    <a:pt x="16" y="5"/>
                  </a:cubicBezTo>
                  <a:cubicBezTo>
                    <a:pt x="16" y="5"/>
                    <a:pt x="16" y="5"/>
                    <a:pt x="16" y="5"/>
                  </a:cubicBezTo>
                  <a:cubicBezTo>
                    <a:pt x="17" y="6"/>
                    <a:pt x="17" y="7"/>
                    <a:pt x="17" y="9"/>
                  </a:cubicBezTo>
                  <a:cubicBezTo>
                    <a:pt x="17" y="12"/>
                    <a:pt x="13" y="14"/>
                    <a:pt x="10" y="14"/>
                  </a:cubicBezTo>
                  <a:cubicBezTo>
                    <a:pt x="9" y="14"/>
                    <a:pt x="9" y="14"/>
                    <a:pt x="9" y="14"/>
                  </a:cubicBezTo>
                  <a:cubicBezTo>
                    <a:pt x="11" y="13"/>
                    <a:pt x="13" y="12"/>
                    <a:pt x="15" y="11"/>
                  </a:cubicBezTo>
                  <a:cubicBezTo>
                    <a:pt x="14" y="11"/>
                    <a:pt x="14" y="12"/>
                    <a:pt x="13" y="12"/>
                  </a:cubicBezTo>
                  <a:cubicBezTo>
                    <a:pt x="13" y="13"/>
                    <a:pt x="13" y="13"/>
                    <a:pt x="13" y="13"/>
                  </a:cubicBezTo>
                  <a:cubicBezTo>
                    <a:pt x="14" y="12"/>
                    <a:pt x="16" y="11"/>
                    <a:pt x="16" y="10"/>
                  </a:cubicBezTo>
                  <a:cubicBezTo>
                    <a:pt x="16" y="9"/>
                    <a:pt x="16" y="9"/>
                    <a:pt x="16" y="9"/>
                  </a:cubicBezTo>
                  <a:cubicBezTo>
                    <a:pt x="14" y="10"/>
                    <a:pt x="12" y="12"/>
                    <a:pt x="10" y="13"/>
                  </a:cubicBezTo>
                  <a:cubicBezTo>
                    <a:pt x="12" y="11"/>
                    <a:pt x="14" y="10"/>
                    <a:pt x="16" y="8"/>
                  </a:cubicBezTo>
                  <a:cubicBezTo>
                    <a:pt x="15" y="7"/>
                    <a:pt x="15" y="7"/>
                    <a:pt x="15" y="7"/>
                  </a:cubicBezTo>
                  <a:cubicBezTo>
                    <a:pt x="13" y="9"/>
                    <a:pt x="11" y="10"/>
                    <a:pt x="8" y="12"/>
                  </a:cubicBezTo>
                  <a:moveTo>
                    <a:pt x="5" y="9"/>
                  </a:moveTo>
                  <a:cubicBezTo>
                    <a:pt x="5" y="8"/>
                    <a:pt x="5" y="8"/>
                    <a:pt x="5" y="8"/>
                  </a:cubicBezTo>
                  <a:cubicBezTo>
                    <a:pt x="6" y="8"/>
                    <a:pt x="6" y="8"/>
                    <a:pt x="6" y="8"/>
                  </a:cubicBezTo>
                  <a:cubicBezTo>
                    <a:pt x="8" y="6"/>
                    <a:pt x="9" y="5"/>
                    <a:pt x="11" y="4"/>
                  </a:cubicBezTo>
                  <a:cubicBezTo>
                    <a:pt x="10" y="6"/>
                    <a:pt x="7" y="7"/>
                    <a:pt x="5" y="9"/>
                  </a:cubicBezTo>
                  <a:moveTo>
                    <a:pt x="6" y="10"/>
                  </a:moveTo>
                  <a:cubicBezTo>
                    <a:pt x="6" y="10"/>
                    <a:pt x="6" y="10"/>
                    <a:pt x="6" y="10"/>
                  </a:cubicBezTo>
                  <a:cubicBezTo>
                    <a:pt x="8" y="7"/>
                    <a:pt x="11" y="6"/>
                    <a:pt x="13" y="3"/>
                  </a:cubicBezTo>
                  <a:cubicBezTo>
                    <a:pt x="13" y="3"/>
                    <a:pt x="13" y="3"/>
                    <a:pt x="13" y="3"/>
                  </a:cubicBezTo>
                  <a:cubicBezTo>
                    <a:pt x="14" y="3"/>
                    <a:pt x="15" y="4"/>
                    <a:pt x="15" y="4"/>
                  </a:cubicBezTo>
                  <a:cubicBezTo>
                    <a:pt x="15" y="4"/>
                    <a:pt x="15" y="4"/>
                    <a:pt x="15" y="4"/>
                  </a:cubicBezTo>
                  <a:cubicBezTo>
                    <a:pt x="12" y="6"/>
                    <a:pt x="9" y="8"/>
                    <a:pt x="6" y="10"/>
                  </a:cubicBezTo>
                  <a:moveTo>
                    <a:pt x="6" y="7"/>
                  </a:moveTo>
                  <a:cubicBezTo>
                    <a:pt x="6" y="5"/>
                    <a:pt x="8" y="3"/>
                    <a:pt x="11" y="3"/>
                  </a:cubicBezTo>
                  <a:cubicBezTo>
                    <a:pt x="11" y="3"/>
                    <a:pt x="11" y="3"/>
                    <a:pt x="11" y="3"/>
                  </a:cubicBezTo>
                  <a:cubicBezTo>
                    <a:pt x="12" y="3"/>
                    <a:pt x="12" y="3"/>
                    <a:pt x="12" y="3"/>
                  </a:cubicBezTo>
                  <a:cubicBezTo>
                    <a:pt x="10" y="4"/>
                    <a:pt x="8" y="6"/>
                    <a:pt x="6" y="7"/>
                  </a:cubicBezTo>
                  <a:moveTo>
                    <a:pt x="11" y="0"/>
                  </a:moveTo>
                  <a:cubicBezTo>
                    <a:pt x="2" y="0"/>
                    <a:pt x="0" y="15"/>
                    <a:pt x="10" y="17"/>
                  </a:cubicBezTo>
                  <a:cubicBezTo>
                    <a:pt x="10" y="17"/>
                    <a:pt x="10" y="17"/>
                    <a:pt x="10" y="17"/>
                  </a:cubicBezTo>
                  <a:cubicBezTo>
                    <a:pt x="15" y="16"/>
                    <a:pt x="19" y="14"/>
                    <a:pt x="20" y="9"/>
                  </a:cubicBezTo>
                  <a:cubicBezTo>
                    <a:pt x="20" y="4"/>
                    <a:pt x="17" y="1"/>
                    <a:pt x="12" y="0"/>
                  </a:cubicBezTo>
                  <a:cubicBezTo>
                    <a:pt x="12" y="0"/>
                    <a:pt x="12" y="0"/>
                    <a:pt x="1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6" name="Freeform 60"/>
            <p:cNvSpPr>
              <a:spLocks noEditPoints="1"/>
            </p:cNvSpPr>
            <p:nvPr/>
          </p:nvSpPr>
          <p:spPr bwMode="auto">
            <a:xfrm>
              <a:off x="8284831" y="2911402"/>
              <a:ext cx="241300" cy="66675"/>
            </a:xfrm>
            <a:custGeom>
              <a:avLst/>
              <a:gdLst>
                <a:gd name="T0" fmla="*/ 50 w 57"/>
                <a:gd name="T1" fmla="*/ 6 h 16"/>
                <a:gd name="T2" fmla="*/ 42 w 57"/>
                <a:gd name="T3" fmla="*/ 13 h 16"/>
                <a:gd name="T4" fmla="*/ 43 w 57"/>
                <a:gd name="T5" fmla="*/ 7 h 16"/>
                <a:gd name="T6" fmla="*/ 48 w 57"/>
                <a:gd name="T7" fmla="*/ 5 h 16"/>
                <a:gd name="T8" fmla="*/ 42 w 57"/>
                <a:gd name="T9" fmla="*/ 13 h 16"/>
                <a:gd name="T10" fmla="*/ 38 w 57"/>
                <a:gd name="T11" fmla="*/ 5 h 16"/>
                <a:gd name="T12" fmla="*/ 20 w 57"/>
                <a:gd name="T13" fmla="*/ 12 h 16"/>
                <a:gd name="T14" fmla="*/ 29 w 57"/>
                <a:gd name="T15" fmla="*/ 6 h 16"/>
                <a:gd name="T16" fmla="*/ 51 w 57"/>
                <a:gd name="T17" fmla="*/ 11 h 16"/>
                <a:gd name="T18" fmla="*/ 55 w 57"/>
                <a:gd name="T19" fmla="*/ 13 h 16"/>
                <a:gd name="T20" fmla="*/ 53 w 57"/>
                <a:gd name="T21" fmla="*/ 7 h 16"/>
                <a:gd name="T22" fmla="*/ 53 w 57"/>
                <a:gd name="T23" fmla="*/ 10 h 16"/>
                <a:gd name="T24" fmla="*/ 54 w 57"/>
                <a:gd name="T25" fmla="*/ 13 h 16"/>
                <a:gd name="T26" fmla="*/ 53 w 57"/>
                <a:gd name="T27" fmla="*/ 12 h 16"/>
                <a:gd name="T28" fmla="*/ 50 w 57"/>
                <a:gd name="T29" fmla="*/ 12 h 16"/>
                <a:gd name="T30" fmla="*/ 34 w 57"/>
                <a:gd name="T31" fmla="*/ 4 h 16"/>
                <a:gd name="T32" fmla="*/ 19 w 57"/>
                <a:gd name="T33" fmla="*/ 12 h 16"/>
                <a:gd name="T34" fmla="*/ 24 w 57"/>
                <a:gd name="T35" fmla="*/ 7 h 16"/>
                <a:gd name="T36" fmla="*/ 38 w 57"/>
                <a:gd name="T37" fmla="*/ 6 h 16"/>
                <a:gd name="T38" fmla="*/ 16 w 57"/>
                <a:gd name="T39" fmla="*/ 12 h 16"/>
                <a:gd name="T40" fmla="*/ 20 w 57"/>
                <a:gd name="T41" fmla="*/ 7 h 16"/>
                <a:gd name="T42" fmla="*/ 3 w 57"/>
                <a:gd name="T43" fmla="*/ 12 h 16"/>
                <a:gd name="T44" fmla="*/ 6 w 57"/>
                <a:gd name="T45" fmla="*/ 12 h 16"/>
                <a:gd name="T46" fmla="*/ 8 w 57"/>
                <a:gd name="T47" fmla="*/ 4 h 16"/>
                <a:gd name="T48" fmla="*/ 43 w 57"/>
                <a:gd name="T49" fmla="*/ 12 h 16"/>
                <a:gd name="T50" fmla="*/ 54 w 57"/>
                <a:gd name="T51" fmla="*/ 4 h 16"/>
                <a:gd name="T52" fmla="*/ 51 w 57"/>
                <a:gd name="T53" fmla="*/ 4 h 16"/>
                <a:gd name="T54" fmla="*/ 13 w 57"/>
                <a:gd name="T55" fmla="*/ 7 h 16"/>
                <a:gd name="T56" fmla="*/ 11 w 57"/>
                <a:gd name="T57" fmla="*/ 12 h 16"/>
                <a:gd name="T58" fmla="*/ 11 w 57"/>
                <a:gd name="T59" fmla="*/ 12 h 16"/>
                <a:gd name="T60" fmla="*/ 16 w 57"/>
                <a:gd name="T61" fmla="*/ 8 h 16"/>
                <a:gd name="T62" fmla="*/ 2 w 57"/>
                <a:gd name="T63" fmla="*/ 7 h 16"/>
                <a:gd name="T64" fmla="*/ 39 w 57"/>
                <a:gd name="T65" fmla="*/ 9 h 16"/>
                <a:gd name="T66" fmla="*/ 41 w 57"/>
                <a:gd name="T67" fmla="*/ 10 h 16"/>
                <a:gd name="T68" fmla="*/ 41 w 57"/>
                <a:gd name="T69" fmla="*/ 7 h 16"/>
                <a:gd name="T70" fmla="*/ 5 w 57"/>
                <a:gd name="T71" fmla="*/ 3 h 16"/>
                <a:gd name="T72" fmla="*/ 4 w 57"/>
                <a:gd name="T73" fmla="*/ 7 h 16"/>
                <a:gd name="T74" fmla="*/ 3 w 57"/>
                <a:gd name="T75" fmla="*/ 9 h 16"/>
                <a:gd name="T76" fmla="*/ 14 w 57"/>
                <a:gd name="T77" fmla="*/ 3 h 16"/>
                <a:gd name="T78" fmla="*/ 11 w 57"/>
                <a:gd name="T79" fmla="*/ 8 h 16"/>
                <a:gd name="T80" fmla="*/ 9 w 57"/>
                <a:gd name="T81" fmla="*/ 10 h 16"/>
                <a:gd name="T82" fmla="*/ 18 w 57"/>
                <a:gd name="T83" fmla="*/ 3 h 16"/>
                <a:gd name="T84" fmla="*/ 16 w 57"/>
                <a:gd name="T85" fmla="*/ 9 h 16"/>
                <a:gd name="T86" fmla="*/ 41 w 57"/>
                <a:gd name="T87" fmla="*/ 3 h 16"/>
                <a:gd name="T88" fmla="*/ 30 w 57"/>
                <a:gd name="T89" fmla="*/ 10 h 16"/>
                <a:gd name="T90" fmla="*/ 27 w 57"/>
                <a:gd name="T91" fmla="*/ 9 h 16"/>
                <a:gd name="T92" fmla="*/ 31 w 57"/>
                <a:gd name="T93" fmla="*/ 3 h 16"/>
                <a:gd name="T94" fmla="*/ 27 w 57"/>
                <a:gd name="T95" fmla="*/ 4 h 16"/>
                <a:gd name="T96" fmla="*/ 17 w 57"/>
                <a:gd name="T97" fmla="*/ 11 h 16"/>
                <a:gd name="T98" fmla="*/ 17 w 57"/>
                <a:gd name="T99" fmla="*/ 9 h 16"/>
                <a:gd name="T100" fmla="*/ 0 w 57"/>
                <a:gd name="T101" fmla="*/ 1 h 16"/>
                <a:gd name="T102" fmla="*/ 2 w 57"/>
                <a:gd name="T103" fmla="*/ 14 h 16"/>
                <a:gd name="T104" fmla="*/ 57 w 57"/>
                <a:gd name="T105" fmla="*/ 15 h 16"/>
                <a:gd name="T106" fmla="*/ 33 w 57"/>
                <a:gd name="T10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 h="16">
                  <a:moveTo>
                    <a:pt x="45" y="13"/>
                  </a:moveTo>
                  <a:cubicBezTo>
                    <a:pt x="44" y="13"/>
                    <a:pt x="43" y="13"/>
                    <a:pt x="42" y="13"/>
                  </a:cubicBezTo>
                  <a:cubicBezTo>
                    <a:pt x="44" y="11"/>
                    <a:pt x="46" y="9"/>
                    <a:pt x="48" y="7"/>
                  </a:cubicBezTo>
                  <a:cubicBezTo>
                    <a:pt x="49" y="7"/>
                    <a:pt x="50" y="6"/>
                    <a:pt x="50" y="6"/>
                  </a:cubicBezTo>
                  <a:cubicBezTo>
                    <a:pt x="50" y="6"/>
                    <a:pt x="50" y="7"/>
                    <a:pt x="49" y="8"/>
                  </a:cubicBezTo>
                  <a:cubicBezTo>
                    <a:pt x="48" y="10"/>
                    <a:pt x="46" y="12"/>
                    <a:pt x="45" y="13"/>
                  </a:cubicBezTo>
                  <a:cubicBezTo>
                    <a:pt x="45" y="13"/>
                    <a:pt x="45" y="13"/>
                    <a:pt x="45" y="13"/>
                  </a:cubicBezTo>
                  <a:moveTo>
                    <a:pt x="42" y="13"/>
                  </a:moveTo>
                  <a:cubicBezTo>
                    <a:pt x="39" y="13"/>
                    <a:pt x="37" y="13"/>
                    <a:pt x="35" y="13"/>
                  </a:cubicBezTo>
                  <a:cubicBezTo>
                    <a:pt x="38" y="11"/>
                    <a:pt x="40" y="9"/>
                    <a:pt x="42" y="7"/>
                  </a:cubicBezTo>
                  <a:cubicBezTo>
                    <a:pt x="43" y="6"/>
                    <a:pt x="44" y="5"/>
                    <a:pt x="44" y="5"/>
                  </a:cubicBezTo>
                  <a:cubicBezTo>
                    <a:pt x="44" y="5"/>
                    <a:pt x="43" y="6"/>
                    <a:pt x="43" y="7"/>
                  </a:cubicBezTo>
                  <a:cubicBezTo>
                    <a:pt x="42" y="9"/>
                    <a:pt x="40" y="11"/>
                    <a:pt x="39" y="12"/>
                  </a:cubicBezTo>
                  <a:cubicBezTo>
                    <a:pt x="39" y="13"/>
                    <a:pt x="39" y="13"/>
                    <a:pt x="39" y="13"/>
                  </a:cubicBezTo>
                  <a:cubicBezTo>
                    <a:pt x="42" y="10"/>
                    <a:pt x="44" y="8"/>
                    <a:pt x="47" y="5"/>
                  </a:cubicBezTo>
                  <a:cubicBezTo>
                    <a:pt x="48" y="5"/>
                    <a:pt x="48" y="5"/>
                    <a:pt x="48" y="5"/>
                  </a:cubicBezTo>
                  <a:cubicBezTo>
                    <a:pt x="48" y="5"/>
                    <a:pt x="48" y="5"/>
                    <a:pt x="47" y="6"/>
                  </a:cubicBezTo>
                  <a:cubicBezTo>
                    <a:pt x="47" y="7"/>
                    <a:pt x="46" y="8"/>
                    <a:pt x="45" y="9"/>
                  </a:cubicBezTo>
                  <a:cubicBezTo>
                    <a:pt x="44" y="10"/>
                    <a:pt x="43" y="11"/>
                    <a:pt x="41" y="13"/>
                  </a:cubicBezTo>
                  <a:cubicBezTo>
                    <a:pt x="42" y="13"/>
                    <a:pt x="42" y="13"/>
                    <a:pt x="42" y="13"/>
                  </a:cubicBezTo>
                  <a:moveTo>
                    <a:pt x="30" y="13"/>
                  </a:moveTo>
                  <a:cubicBezTo>
                    <a:pt x="29" y="13"/>
                    <a:pt x="28" y="13"/>
                    <a:pt x="28" y="13"/>
                  </a:cubicBezTo>
                  <a:cubicBezTo>
                    <a:pt x="30" y="11"/>
                    <a:pt x="32" y="9"/>
                    <a:pt x="35" y="7"/>
                  </a:cubicBezTo>
                  <a:cubicBezTo>
                    <a:pt x="36" y="6"/>
                    <a:pt x="37" y="5"/>
                    <a:pt x="38" y="5"/>
                  </a:cubicBezTo>
                  <a:cubicBezTo>
                    <a:pt x="37" y="5"/>
                    <a:pt x="36" y="7"/>
                    <a:pt x="35" y="8"/>
                  </a:cubicBezTo>
                  <a:cubicBezTo>
                    <a:pt x="33" y="10"/>
                    <a:pt x="32" y="11"/>
                    <a:pt x="30" y="13"/>
                  </a:cubicBezTo>
                  <a:moveTo>
                    <a:pt x="24" y="12"/>
                  </a:moveTo>
                  <a:cubicBezTo>
                    <a:pt x="23" y="12"/>
                    <a:pt x="21" y="12"/>
                    <a:pt x="20" y="12"/>
                  </a:cubicBezTo>
                  <a:cubicBezTo>
                    <a:pt x="23" y="11"/>
                    <a:pt x="24" y="9"/>
                    <a:pt x="26" y="7"/>
                  </a:cubicBezTo>
                  <a:cubicBezTo>
                    <a:pt x="27" y="6"/>
                    <a:pt x="28" y="6"/>
                    <a:pt x="29" y="5"/>
                  </a:cubicBezTo>
                  <a:cubicBezTo>
                    <a:pt x="30" y="5"/>
                    <a:pt x="30" y="4"/>
                    <a:pt x="30" y="4"/>
                  </a:cubicBezTo>
                  <a:cubicBezTo>
                    <a:pt x="30" y="4"/>
                    <a:pt x="29" y="5"/>
                    <a:pt x="29" y="6"/>
                  </a:cubicBezTo>
                  <a:cubicBezTo>
                    <a:pt x="27" y="8"/>
                    <a:pt x="26" y="10"/>
                    <a:pt x="24" y="12"/>
                  </a:cubicBezTo>
                  <a:cubicBezTo>
                    <a:pt x="24" y="12"/>
                    <a:pt x="24" y="12"/>
                    <a:pt x="24" y="12"/>
                  </a:cubicBezTo>
                  <a:moveTo>
                    <a:pt x="50" y="12"/>
                  </a:moveTo>
                  <a:cubicBezTo>
                    <a:pt x="50" y="12"/>
                    <a:pt x="50" y="12"/>
                    <a:pt x="51" y="11"/>
                  </a:cubicBezTo>
                  <a:cubicBezTo>
                    <a:pt x="52" y="9"/>
                    <a:pt x="53" y="7"/>
                    <a:pt x="54" y="5"/>
                  </a:cubicBezTo>
                  <a:cubicBezTo>
                    <a:pt x="54" y="4"/>
                    <a:pt x="54" y="4"/>
                    <a:pt x="54" y="4"/>
                  </a:cubicBezTo>
                  <a:cubicBezTo>
                    <a:pt x="55" y="4"/>
                    <a:pt x="55" y="4"/>
                    <a:pt x="55" y="4"/>
                  </a:cubicBezTo>
                  <a:cubicBezTo>
                    <a:pt x="55" y="7"/>
                    <a:pt x="55" y="10"/>
                    <a:pt x="55" y="13"/>
                  </a:cubicBezTo>
                  <a:cubicBezTo>
                    <a:pt x="52" y="13"/>
                    <a:pt x="49" y="13"/>
                    <a:pt x="45" y="13"/>
                  </a:cubicBezTo>
                  <a:cubicBezTo>
                    <a:pt x="48" y="12"/>
                    <a:pt x="50" y="9"/>
                    <a:pt x="52" y="7"/>
                  </a:cubicBezTo>
                  <a:cubicBezTo>
                    <a:pt x="52" y="7"/>
                    <a:pt x="53" y="5"/>
                    <a:pt x="53" y="5"/>
                  </a:cubicBezTo>
                  <a:cubicBezTo>
                    <a:pt x="53" y="5"/>
                    <a:pt x="53" y="6"/>
                    <a:pt x="53" y="7"/>
                  </a:cubicBezTo>
                  <a:cubicBezTo>
                    <a:pt x="52" y="9"/>
                    <a:pt x="50" y="11"/>
                    <a:pt x="49" y="13"/>
                  </a:cubicBezTo>
                  <a:cubicBezTo>
                    <a:pt x="49" y="13"/>
                    <a:pt x="49" y="13"/>
                    <a:pt x="49" y="13"/>
                  </a:cubicBezTo>
                  <a:cubicBezTo>
                    <a:pt x="50" y="12"/>
                    <a:pt x="50" y="13"/>
                    <a:pt x="51" y="12"/>
                  </a:cubicBezTo>
                  <a:cubicBezTo>
                    <a:pt x="52" y="11"/>
                    <a:pt x="53" y="10"/>
                    <a:pt x="53" y="10"/>
                  </a:cubicBezTo>
                  <a:cubicBezTo>
                    <a:pt x="53" y="10"/>
                    <a:pt x="53" y="11"/>
                    <a:pt x="51" y="13"/>
                  </a:cubicBezTo>
                  <a:cubicBezTo>
                    <a:pt x="52" y="13"/>
                    <a:pt x="52" y="13"/>
                    <a:pt x="52" y="13"/>
                  </a:cubicBezTo>
                  <a:cubicBezTo>
                    <a:pt x="52" y="13"/>
                    <a:pt x="53" y="13"/>
                    <a:pt x="54" y="13"/>
                  </a:cubicBezTo>
                  <a:cubicBezTo>
                    <a:pt x="54" y="13"/>
                    <a:pt x="54" y="13"/>
                    <a:pt x="54" y="13"/>
                  </a:cubicBezTo>
                  <a:cubicBezTo>
                    <a:pt x="54" y="13"/>
                    <a:pt x="54" y="12"/>
                    <a:pt x="54" y="12"/>
                  </a:cubicBezTo>
                  <a:cubicBezTo>
                    <a:pt x="54" y="12"/>
                    <a:pt x="54" y="12"/>
                    <a:pt x="54" y="12"/>
                  </a:cubicBezTo>
                  <a:cubicBezTo>
                    <a:pt x="54" y="12"/>
                    <a:pt x="53" y="12"/>
                    <a:pt x="53" y="12"/>
                  </a:cubicBezTo>
                  <a:cubicBezTo>
                    <a:pt x="53" y="12"/>
                    <a:pt x="53" y="12"/>
                    <a:pt x="53" y="12"/>
                  </a:cubicBezTo>
                  <a:cubicBezTo>
                    <a:pt x="54" y="11"/>
                    <a:pt x="54" y="10"/>
                    <a:pt x="55" y="9"/>
                  </a:cubicBezTo>
                  <a:cubicBezTo>
                    <a:pt x="54" y="8"/>
                    <a:pt x="54" y="8"/>
                    <a:pt x="54" y="8"/>
                  </a:cubicBezTo>
                  <a:cubicBezTo>
                    <a:pt x="53" y="9"/>
                    <a:pt x="53" y="9"/>
                    <a:pt x="52" y="10"/>
                  </a:cubicBezTo>
                  <a:cubicBezTo>
                    <a:pt x="52" y="10"/>
                    <a:pt x="50" y="12"/>
                    <a:pt x="50" y="12"/>
                  </a:cubicBezTo>
                  <a:moveTo>
                    <a:pt x="27" y="13"/>
                  </a:moveTo>
                  <a:cubicBezTo>
                    <a:pt x="26" y="13"/>
                    <a:pt x="25" y="13"/>
                    <a:pt x="25" y="12"/>
                  </a:cubicBezTo>
                  <a:cubicBezTo>
                    <a:pt x="28" y="10"/>
                    <a:pt x="30" y="7"/>
                    <a:pt x="33" y="5"/>
                  </a:cubicBezTo>
                  <a:cubicBezTo>
                    <a:pt x="34" y="4"/>
                    <a:pt x="34" y="4"/>
                    <a:pt x="34" y="4"/>
                  </a:cubicBezTo>
                  <a:cubicBezTo>
                    <a:pt x="35" y="4"/>
                    <a:pt x="32" y="6"/>
                    <a:pt x="32" y="7"/>
                  </a:cubicBezTo>
                  <a:cubicBezTo>
                    <a:pt x="30" y="9"/>
                    <a:pt x="29" y="11"/>
                    <a:pt x="27" y="12"/>
                  </a:cubicBezTo>
                  <a:cubicBezTo>
                    <a:pt x="27" y="13"/>
                    <a:pt x="27" y="13"/>
                    <a:pt x="27" y="13"/>
                  </a:cubicBezTo>
                  <a:moveTo>
                    <a:pt x="19" y="12"/>
                  </a:moveTo>
                  <a:cubicBezTo>
                    <a:pt x="18" y="12"/>
                    <a:pt x="18" y="12"/>
                    <a:pt x="17" y="12"/>
                  </a:cubicBezTo>
                  <a:cubicBezTo>
                    <a:pt x="19" y="10"/>
                    <a:pt x="21" y="8"/>
                    <a:pt x="24" y="6"/>
                  </a:cubicBezTo>
                  <a:cubicBezTo>
                    <a:pt x="24" y="5"/>
                    <a:pt x="25" y="5"/>
                    <a:pt x="26" y="4"/>
                  </a:cubicBezTo>
                  <a:cubicBezTo>
                    <a:pt x="25" y="5"/>
                    <a:pt x="25" y="6"/>
                    <a:pt x="24" y="7"/>
                  </a:cubicBezTo>
                  <a:cubicBezTo>
                    <a:pt x="22" y="9"/>
                    <a:pt x="20" y="10"/>
                    <a:pt x="19" y="12"/>
                  </a:cubicBezTo>
                  <a:moveTo>
                    <a:pt x="34" y="13"/>
                  </a:moveTo>
                  <a:cubicBezTo>
                    <a:pt x="33" y="13"/>
                    <a:pt x="32" y="13"/>
                    <a:pt x="31" y="13"/>
                  </a:cubicBezTo>
                  <a:cubicBezTo>
                    <a:pt x="33" y="11"/>
                    <a:pt x="36" y="8"/>
                    <a:pt x="38" y="6"/>
                  </a:cubicBezTo>
                  <a:cubicBezTo>
                    <a:pt x="39" y="5"/>
                    <a:pt x="40" y="5"/>
                    <a:pt x="41" y="4"/>
                  </a:cubicBezTo>
                  <a:cubicBezTo>
                    <a:pt x="40" y="7"/>
                    <a:pt x="40" y="7"/>
                    <a:pt x="40" y="7"/>
                  </a:cubicBezTo>
                  <a:cubicBezTo>
                    <a:pt x="38" y="9"/>
                    <a:pt x="36" y="11"/>
                    <a:pt x="34" y="13"/>
                  </a:cubicBezTo>
                  <a:moveTo>
                    <a:pt x="16" y="12"/>
                  </a:moveTo>
                  <a:cubicBezTo>
                    <a:pt x="15" y="12"/>
                    <a:pt x="15" y="12"/>
                    <a:pt x="14" y="12"/>
                  </a:cubicBezTo>
                  <a:cubicBezTo>
                    <a:pt x="17" y="10"/>
                    <a:pt x="19" y="8"/>
                    <a:pt x="21" y="6"/>
                  </a:cubicBezTo>
                  <a:cubicBezTo>
                    <a:pt x="23" y="4"/>
                    <a:pt x="23" y="4"/>
                    <a:pt x="23" y="4"/>
                  </a:cubicBezTo>
                  <a:cubicBezTo>
                    <a:pt x="23" y="4"/>
                    <a:pt x="21" y="6"/>
                    <a:pt x="20" y="7"/>
                  </a:cubicBezTo>
                  <a:cubicBezTo>
                    <a:pt x="19" y="8"/>
                    <a:pt x="17" y="10"/>
                    <a:pt x="16" y="12"/>
                  </a:cubicBezTo>
                  <a:cubicBezTo>
                    <a:pt x="16" y="12"/>
                    <a:pt x="16" y="12"/>
                    <a:pt x="16" y="12"/>
                  </a:cubicBezTo>
                  <a:moveTo>
                    <a:pt x="6" y="12"/>
                  </a:moveTo>
                  <a:cubicBezTo>
                    <a:pt x="5" y="12"/>
                    <a:pt x="4" y="12"/>
                    <a:pt x="3" y="12"/>
                  </a:cubicBezTo>
                  <a:cubicBezTo>
                    <a:pt x="6" y="10"/>
                    <a:pt x="9" y="7"/>
                    <a:pt x="12" y="5"/>
                  </a:cubicBezTo>
                  <a:cubicBezTo>
                    <a:pt x="13" y="4"/>
                    <a:pt x="13" y="4"/>
                    <a:pt x="14" y="4"/>
                  </a:cubicBezTo>
                  <a:cubicBezTo>
                    <a:pt x="14" y="4"/>
                    <a:pt x="11" y="7"/>
                    <a:pt x="10" y="8"/>
                  </a:cubicBezTo>
                  <a:cubicBezTo>
                    <a:pt x="9" y="9"/>
                    <a:pt x="7" y="10"/>
                    <a:pt x="6" y="12"/>
                  </a:cubicBezTo>
                  <a:moveTo>
                    <a:pt x="3" y="11"/>
                  </a:moveTo>
                  <a:cubicBezTo>
                    <a:pt x="3" y="11"/>
                    <a:pt x="3" y="10"/>
                    <a:pt x="3" y="9"/>
                  </a:cubicBezTo>
                  <a:cubicBezTo>
                    <a:pt x="4" y="8"/>
                    <a:pt x="5" y="8"/>
                    <a:pt x="6" y="7"/>
                  </a:cubicBezTo>
                  <a:cubicBezTo>
                    <a:pt x="6" y="6"/>
                    <a:pt x="7" y="5"/>
                    <a:pt x="8" y="4"/>
                  </a:cubicBezTo>
                  <a:cubicBezTo>
                    <a:pt x="9" y="4"/>
                    <a:pt x="9" y="4"/>
                    <a:pt x="9" y="4"/>
                  </a:cubicBezTo>
                  <a:cubicBezTo>
                    <a:pt x="10" y="4"/>
                    <a:pt x="9" y="4"/>
                    <a:pt x="9" y="5"/>
                  </a:cubicBezTo>
                  <a:cubicBezTo>
                    <a:pt x="7" y="7"/>
                    <a:pt x="5" y="9"/>
                    <a:pt x="3" y="11"/>
                  </a:cubicBezTo>
                  <a:moveTo>
                    <a:pt x="43" y="12"/>
                  </a:moveTo>
                  <a:cubicBezTo>
                    <a:pt x="45" y="10"/>
                    <a:pt x="47" y="7"/>
                    <a:pt x="49" y="4"/>
                  </a:cubicBezTo>
                  <a:cubicBezTo>
                    <a:pt x="49" y="4"/>
                    <a:pt x="49" y="4"/>
                    <a:pt x="49" y="4"/>
                  </a:cubicBezTo>
                  <a:cubicBezTo>
                    <a:pt x="51" y="4"/>
                    <a:pt x="52" y="4"/>
                    <a:pt x="54" y="4"/>
                  </a:cubicBezTo>
                  <a:cubicBezTo>
                    <a:pt x="54" y="4"/>
                    <a:pt x="54" y="4"/>
                    <a:pt x="54" y="4"/>
                  </a:cubicBezTo>
                  <a:cubicBezTo>
                    <a:pt x="52" y="6"/>
                    <a:pt x="50" y="8"/>
                    <a:pt x="48" y="10"/>
                  </a:cubicBezTo>
                  <a:cubicBezTo>
                    <a:pt x="48" y="10"/>
                    <a:pt x="49" y="10"/>
                    <a:pt x="49" y="9"/>
                  </a:cubicBezTo>
                  <a:cubicBezTo>
                    <a:pt x="50" y="8"/>
                    <a:pt x="51" y="6"/>
                    <a:pt x="51" y="5"/>
                  </a:cubicBezTo>
                  <a:cubicBezTo>
                    <a:pt x="51" y="4"/>
                    <a:pt x="51" y="4"/>
                    <a:pt x="51" y="4"/>
                  </a:cubicBezTo>
                  <a:cubicBezTo>
                    <a:pt x="48" y="7"/>
                    <a:pt x="45" y="9"/>
                    <a:pt x="43" y="12"/>
                  </a:cubicBezTo>
                  <a:moveTo>
                    <a:pt x="11" y="12"/>
                  </a:moveTo>
                  <a:cubicBezTo>
                    <a:pt x="10" y="12"/>
                    <a:pt x="9" y="12"/>
                    <a:pt x="7" y="12"/>
                  </a:cubicBezTo>
                  <a:cubicBezTo>
                    <a:pt x="10" y="11"/>
                    <a:pt x="11" y="9"/>
                    <a:pt x="13" y="7"/>
                  </a:cubicBezTo>
                  <a:cubicBezTo>
                    <a:pt x="14" y="7"/>
                    <a:pt x="14" y="6"/>
                    <a:pt x="15" y="6"/>
                  </a:cubicBezTo>
                  <a:cubicBezTo>
                    <a:pt x="15" y="6"/>
                    <a:pt x="17" y="4"/>
                    <a:pt x="17" y="4"/>
                  </a:cubicBezTo>
                  <a:cubicBezTo>
                    <a:pt x="17" y="4"/>
                    <a:pt x="17" y="4"/>
                    <a:pt x="17" y="4"/>
                  </a:cubicBezTo>
                  <a:cubicBezTo>
                    <a:pt x="15" y="7"/>
                    <a:pt x="13" y="9"/>
                    <a:pt x="11" y="12"/>
                  </a:cubicBezTo>
                  <a:cubicBezTo>
                    <a:pt x="11" y="12"/>
                    <a:pt x="11" y="12"/>
                    <a:pt x="11" y="12"/>
                  </a:cubicBezTo>
                  <a:moveTo>
                    <a:pt x="13" y="12"/>
                  </a:moveTo>
                  <a:cubicBezTo>
                    <a:pt x="12" y="12"/>
                    <a:pt x="12" y="12"/>
                    <a:pt x="11" y="12"/>
                  </a:cubicBezTo>
                  <a:cubicBezTo>
                    <a:pt x="11" y="12"/>
                    <a:pt x="11" y="12"/>
                    <a:pt x="11" y="12"/>
                  </a:cubicBezTo>
                  <a:cubicBezTo>
                    <a:pt x="14" y="9"/>
                    <a:pt x="16" y="6"/>
                    <a:pt x="19" y="4"/>
                  </a:cubicBezTo>
                  <a:cubicBezTo>
                    <a:pt x="20" y="4"/>
                    <a:pt x="20" y="4"/>
                    <a:pt x="20" y="4"/>
                  </a:cubicBezTo>
                  <a:cubicBezTo>
                    <a:pt x="20" y="4"/>
                    <a:pt x="19" y="4"/>
                    <a:pt x="19" y="4"/>
                  </a:cubicBezTo>
                  <a:cubicBezTo>
                    <a:pt x="18" y="5"/>
                    <a:pt x="17" y="7"/>
                    <a:pt x="16" y="8"/>
                  </a:cubicBezTo>
                  <a:cubicBezTo>
                    <a:pt x="15" y="9"/>
                    <a:pt x="14" y="10"/>
                    <a:pt x="13" y="12"/>
                  </a:cubicBezTo>
                  <a:cubicBezTo>
                    <a:pt x="13" y="12"/>
                    <a:pt x="13" y="12"/>
                    <a:pt x="13" y="12"/>
                  </a:cubicBezTo>
                  <a:moveTo>
                    <a:pt x="2" y="8"/>
                  </a:moveTo>
                  <a:cubicBezTo>
                    <a:pt x="2" y="7"/>
                    <a:pt x="2" y="7"/>
                    <a:pt x="2" y="7"/>
                  </a:cubicBezTo>
                  <a:cubicBezTo>
                    <a:pt x="3" y="6"/>
                    <a:pt x="5" y="3"/>
                    <a:pt x="5" y="3"/>
                  </a:cubicBezTo>
                  <a:cubicBezTo>
                    <a:pt x="6" y="3"/>
                    <a:pt x="5" y="4"/>
                    <a:pt x="5" y="4"/>
                  </a:cubicBezTo>
                  <a:cubicBezTo>
                    <a:pt x="4" y="5"/>
                    <a:pt x="3" y="7"/>
                    <a:pt x="2" y="8"/>
                  </a:cubicBezTo>
                  <a:moveTo>
                    <a:pt x="39" y="9"/>
                  </a:moveTo>
                  <a:cubicBezTo>
                    <a:pt x="40" y="7"/>
                    <a:pt x="41" y="5"/>
                    <a:pt x="42" y="3"/>
                  </a:cubicBezTo>
                  <a:cubicBezTo>
                    <a:pt x="42" y="3"/>
                    <a:pt x="42" y="3"/>
                    <a:pt x="42" y="3"/>
                  </a:cubicBezTo>
                  <a:cubicBezTo>
                    <a:pt x="44" y="3"/>
                    <a:pt x="46" y="3"/>
                    <a:pt x="48" y="4"/>
                  </a:cubicBezTo>
                  <a:cubicBezTo>
                    <a:pt x="46" y="6"/>
                    <a:pt x="43" y="8"/>
                    <a:pt x="41" y="10"/>
                  </a:cubicBezTo>
                  <a:cubicBezTo>
                    <a:pt x="42" y="9"/>
                    <a:pt x="42" y="9"/>
                    <a:pt x="42" y="9"/>
                  </a:cubicBezTo>
                  <a:cubicBezTo>
                    <a:pt x="43" y="8"/>
                    <a:pt x="44" y="6"/>
                    <a:pt x="46" y="4"/>
                  </a:cubicBezTo>
                  <a:cubicBezTo>
                    <a:pt x="45" y="3"/>
                    <a:pt x="45" y="3"/>
                    <a:pt x="45" y="3"/>
                  </a:cubicBezTo>
                  <a:cubicBezTo>
                    <a:pt x="43" y="5"/>
                    <a:pt x="42" y="6"/>
                    <a:pt x="41" y="7"/>
                  </a:cubicBezTo>
                  <a:cubicBezTo>
                    <a:pt x="40" y="8"/>
                    <a:pt x="40" y="8"/>
                    <a:pt x="39" y="9"/>
                  </a:cubicBezTo>
                  <a:moveTo>
                    <a:pt x="2" y="6"/>
                  </a:moveTo>
                  <a:cubicBezTo>
                    <a:pt x="2" y="5"/>
                    <a:pt x="2" y="4"/>
                    <a:pt x="2" y="3"/>
                  </a:cubicBezTo>
                  <a:cubicBezTo>
                    <a:pt x="3" y="3"/>
                    <a:pt x="4" y="3"/>
                    <a:pt x="5" y="3"/>
                  </a:cubicBezTo>
                  <a:cubicBezTo>
                    <a:pt x="4" y="4"/>
                    <a:pt x="3" y="5"/>
                    <a:pt x="2" y="6"/>
                  </a:cubicBezTo>
                  <a:moveTo>
                    <a:pt x="3" y="9"/>
                  </a:moveTo>
                  <a:cubicBezTo>
                    <a:pt x="3" y="8"/>
                    <a:pt x="3" y="8"/>
                    <a:pt x="3" y="8"/>
                  </a:cubicBezTo>
                  <a:cubicBezTo>
                    <a:pt x="3" y="8"/>
                    <a:pt x="4" y="7"/>
                    <a:pt x="4" y="7"/>
                  </a:cubicBezTo>
                  <a:cubicBezTo>
                    <a:pt x="5" y="5"/>
                    <a:pt x="6" y="4"/>
                    <a:pt x="7" y="3"/>
                  </a:cubicBezTo>
                  <a:cubicBezTo>
                    <a:pt x="8" y="3"/>
                    <a:pt x="9" y="3"/>
                    <a:pt x="10" y="3"/>
                  </a:cubicBezTo>
                  <a:cubicBezTo>
                    <a:pt x="7" y="4"/>
                    <a:pt x="5" y="6"/>
                    <a:pt x="3" y="8"/>
                  </a:cubicBezTo>
                  <a:cubicBezTo>
                    <a:pt x="3" y="9"/>
                    <a:pt x="3" y="9"/>
                    <a:pt x="3" y="9"/>
                  </a:cubicBezTo>
                  <a:moveTo>
                    <a:pt x="3" y="11"/>
                  </a:moveTo>
                  <a:cubicBezTo>
                    <a:pt x="6" y="9"/>
                    <a:pt x="9" y="6"/>
                    <a:pt x="11" y="3"/>
                  </a:cubicBezTo>
                  <a:cubicBezTo>
                    <a:pt x="11" y="3"/>
                    <a:pt x="11" y="3"/>
                    <a:pt x="11" y="3"/>
                  </a:cubicBezTo>
                  <a:cubicBezTo>
                    <a:pt x="12" y="3"/>
                    <a:pt x="13" y="3"/>
                    <a:pt x="14" y="3"/>
                  </a:cubicBezTo>
                  <a:cubicBezTo>
                    <a:pt x="10" y="5"/>
                    <a:pt x="7" y="9"/>
                    <a:pt x="3" y="11"/>
                  </a:cubicBezTo>
                  <a:moveTo>
                    <a:pt x="7" y="12"/>
                  </a:moveTo>
                  <a:cubicBezTo>
                    <a:pt x="7" y="12"/>
                    <a:pt x="7" y="11"/>
                    <a:pt x="8" y="11"/>
                  </a:cubicBezTo>
                  <a:cubicBezTo>
                    <a:pt x="9" y="10"/>
                    <a:pt x="10" y="9"/>
                    <a:pt x="11" y="8"/>
                  </a:cubicBezTo>
                  <a:cubicBezTo>
                    <a:pt x="12" y="7"/>
                    <a:pt x="14" y="5"/>
                    <a:pt x="15" y="3"/>
                  </a:cubicBezTo>
                  <a:cubicBezTo>
                    <a:pt x="15" y="3"/>
                    <a:pt x="15" y="3"/>
                    <a:pt x="15" y="3"/>
                  </a:cubicBezTo>
                  <a:cubicBezTo>
                    <a:pt x="16" y="3"/>
                    <a:pt x="17" y="3"/>
                    <a:pt x="18" y="3"/>
                  </a:cubicBezTo>
                  <a:cubicBezTo>
                    <a:pt x="14" y="5"/>
                    <a:pt x="12" y="8"/>
                    <a:pt x="9" y="10"/>
                  </a:cubicBezTo>
                  <a:cubicBezTo>
                    <a:pt x="8" y="11"/>
                    <a:pt x="7" y="12"/>
                    <a:pt x="7" y="12"/>
                  </a:cubicBezTo>
                  <a:moveTo>
                    <a:pt x="17" y="5"/>
                  </a:moveTo>
                  <a:cubicBezTo>
                    <a:pt x="17" y="5"/>
                    <a:pt x="18" y="4"/>
                    <a:pt x="18" y="3"/>
                  </a:cubicBezTo>
                  <a:cubicBezTo>
                    <a:pt x="18" y="3"/>
                    <a:pt x="18" y="3"/>
                    <a:pt x="18" y="3"/>
                  </a:cubicBezTo>
                  <a:cubicBezTo>
                    <a:pt x="19" y="3"/>
                    <a:pt x="20" y="3"/>
                    <a:pt x="20" y="3"/>
                  </a:cubicBezTo>
                  <a:cubicBezTo>
                    <a:pt x="19" y="3"/>
                    <a:pt x="18" y="4"/>
                    <a:pt x="17" y="5"/>
                  </a:cubicBezTo>
                  <a:moveTo>
                    <a:pt x="14" y="11"/>
                  </a:moveTo>
                  <a:cubicBezTo>
                    <a:pt x="15" y="11"/>
                    <a:pt x="15" y="10"/>
                    <a:pt x="16" y="9"/>
                  </a:cubicBezTo>
                  <a:cubicBezTo>
                    <a:pt x="17" y="7"/>
                    <a:pt x="19" y="5"/>
                    <a:pt x="21" y="3"/>
                  </a:cubicBezTo>
                  <a:cubicBezTo>
                    <a:pt x="21" y="3"/>
                    <a:pt x="21" y="3"/>
                    <a:pt x="21" y="3"/>
                  </a:cubicBezTo>
                  <a:cubicBezTo>
                    <a:pt x="24" y="3"/>
                    <a:pt x="27" y="3"/>
                    <a:pt x="30" y="3"/>
                  </a:cubicBezTo>
                  <a:cubicBezTo>
                    <a:pt x="34" y="3"/>
                    <a:pt x="38" y="3"/>
                    <a:pt x="41" y="3"/>
                  </a:cubicBezTo>
                  <a:cubicBezTo>
                    <a:pt x="40" y="4"/>
                    <a:pt x="38" y="5"/>
                    <a:pt x="37" y="7"/>
                  </a:cubicBezTo>
                  <a:cubicBezTo>
                    <a:pt x="37" y="6"/>
                    <a:pt x="38" y="5"/>
                    <a:pt x="39" y="4"/>
                  </a:cubicBezTo>
                  <a:cubicBezTo>
                    <a:pt x="38" y="3"/>
                    <a:pt x="38" y="3"/>
                    <a:pt x="38" y="3"/>
                  </a:cubicBezTo>
                  <a:cubicBezTo>
                    <a:pt x="35" y="5"/>
                    <a:pt x="33" y="8"/>
                    <a:pt x="30" y="10"/>
                  </a:cubicBezTo>
                  <a:cubicBezTo>
                    <a:pt x="31" y="9"/>
                    <a:pt x="31" y="9"/>
                    <a:pt x="31" y="9"/>
                  </a:cubicBezTo>
                  <a:cubicBezTo>
                    <a:pt x="32" y="7"/>
                    <a:pt x="34" y="5"/>
                    <a:pt x="35" y="4"/>
                  </a:cubicBezTo>
                  <a:cubicBezTo>
                    <a:pt x="35" y="3"/>
                    <a:pt x="35" y="3"/>
                    <a:pt x="35" y="3"/>
                  </a:cubicBezTo>
                  <a:cubicBezTo>
                    <a:pt x="32" y="5"/>
                    <a:pt x="30" y="7"/>
                    <a:pt x="27" y="9"/>
                  </a:cubicBezTo>
                  <a:cubicBezTo>
                    <a:pt x="27" y="10"/>
                    <a:pt x="25" y="12"/>
                    <a:pt x="25" y="12"/>
                  </a:cubicBezTo>
                  <a:cubicBezTo>
                    <a:pt x="25" y="12"/>
                    <a:pt x="25" y="11"/>
                    <a:pt x="26" y="11"/>
                  </a:cubicBezTo>
                  <a:cubicBezTo>
                    <a:pt x="28" y="8"/>
                    <a:pt x="29" y="6"/>
                    <a:pt x="31" y="4"/>
                  </a:cubicBezTo>
                  <a:cubicBezTo>
                    <a:pt x="31" y="3"/>
                    <a:pt x="31" y="3"/>
                    <a:pt x="31" y="3"/>
                  </a:cubicBezTo>
                  <a:cubicBezTo>
                    <a:pt x="28" y="5"/>
                    <a:pt x="26" y="7"/>
                    <a:pt x="24" y="9"/>
                  </a:cubicBezTo>
                  <a:cubicBezTo>
                    <a:pt x="23" y="9"/>
                    <a:pt x="21" y="12"/>
                    <a:pt x="20" y="12"/>
                  </a:cubicBezTo>
                  <a:cubicBezTo>
                    <a:pt x="20" y="12"/>
                    <a:pt x="20" y="11"/>
                    <a:pt x="21" y="10"/>
                  </a:cubicBezTo>
                  <a:cubicBezTo>
                    <a:pt x="23" y="8"/>
                    <a:pt x="25" y="6"/>
                    <a:pt x="27" y="4"/>
                  </a:cubicBezTo>
                  <a:cubicBezTo>
                    <a:pt x="27" y="3"/>
                    <a:pt x="27" y="3"/>
                    <a:pt x="27" y="3"/>
                  </a:cubicBezTo>
                  <a:cubicBezTo>
                    <a:pt x="24" y="5"/>
                    <a:pt x="22" y="7"/>
                    <a:pt x="20" y="9"/>
                  </a:cubicBezTo>
                  <a:cubicBezTo>
                    <a:pt x="19" y="10"/>
                    <a:pt x="19" y="10"/>
                    <a:pt x="18" y="11"/>
                  </a:cubicBezTo>
                  <a:cubicBezTo>
                    <a:pt x="18" y="11"/>
                    <a:pt x="17" y="11"/>
                    <a:pt x="17" y="11"/>
                  </a:cubicBezTo>
                  <a:cubicBezTo>
                    <a:pt x="17" y="11"/>
                    <a:pt x="19" y="9"/>
                    <a:pt x="20" y="8"/>
                  </a:cubicBezTo>
                  <a:cubicBezTo>
                    <a:pt x="21" y="6"/>
                    <a:pt x="23" y="5"/>
                    <a:pt x="24" y="4"/>
                  </a:cubicBezTo>
                  <a:cubicBezTo>
                    <a:pt x="24" y="3"/>
                    <a:pt x="24" y="3"/>
                    <a:pt x="24" y="3"/>
                  </a:cubicBezTo>
                  <a:cubicBezTo>
                    <a:pt x="21" y="5"/>
                    <a:pt x="19" y="7"/>
                    <a:pt x="17" y="9"/>
                  </a:cubicBezTo>
                  <a:cubicBezTo>
                    <a:pt x="16" y="10"/>
                    <a:pt x="15" y="11"/>
                    <a:pt x="14" y="11"/>
                  </a:cubicBezTo>
                  <a:moveTo>
                    <a:pt x="22" y="0"/>
                  </a:moveTo>
                  <a:cubicBezTo>
                    <a:pt x="15" y="0"/>
                    <a:pt x="8" y="1"/>
                    <a:pt x="1" y="1"/>
                  </a:cubicBezTo>
                  <a:cubicBezTo>
                    <a:pt x="0" y="1"/>
                    <a:pt x="0" y="1"/>
                    <a:pt x="0" y="1"/>
                  </a:cubicBezTo>
                  <a:cubicBezTo>
                    <a:pt x="0" y="1"/>
                    <a:pt x="0" y="1"/>
                    <a:pt x="0" y="2"/>
                  </a:cubicBezTo>
                  <a:cubicBezTo>
                    <a:pt x="0" y="6"/>
                    <a:pt x="0" y="9"/>
                    <a:pt x="0" y="13"/>
                  </a:cubicBezTo>
                  <a:cubicBezTo>
                    <a:pt x="1" y="14"/>
                    <a:pt x="1" y="14"/>
                    <a:pt x="1" y="14"/>
                  </a:cubicBezTo>
                  <a:cubicBezTo>
                    <a:pt x="1" y="14"/>
                    <a:pt x="1" y="14"/>
                    <a:pt x="2" y="14"/>
                  </a:cubicBezTo>
                  <a:cubicBezTo>
                    <a:pt x="19" y="14"/>
                    <a:pt x="37" y="16"/>
                    <a:pt x="55" y="16"/>
                  </a:cubicBezTo>
                  <a:cubicBezTo>
                    <a:pt x="55" y="16"/>
                    <a:pt x="55" y="16"/>
                    <a:pt x="55" y="16"/>
                  </a:cubicBezTo>
                  <a:cubicBezTo>
                    <a:pt x="56" y="16"/>
                    <a:pt x="56" y="16"/>
                    <a:pt x="56" y="16"/>
                  </a:cubicBezTo>
                  <a:cubicBezTo>
                    <a:pt x="57" y="16"/>
                    <a:pt x="57" y="15"/>
                    <a:pt x="57" y="15"/>
                  </a:cubicBezTo>
                  <a:cubicBezTo>
                    <a:pt x="57" y="11"/>
                    <a:pt x="57" y="7"/>
                    <a:pt x="57" y="3"/>
                  </a:cubicBezTo>
                  <a:cubicBezTo>
                    <a:pt x="57" y="3"/>
                    <a:pt x="57" y="3"/>
                    <a:pt x="57" y="3"/>
                  </a:cubicBezTo>
                  <a:cubicBezTo>
                    <a:pt x="57" y="3"/>
                    <a:pt x="57" y="2"/>
                    <a:pt x="56" y="2"/>
                  </a:cubicBezTo>
                  <a:cubicBezTo>
                    <a:pt x="49" y="1"/>
                    <a:pt x="41" y="1"/>
                    <a:pt x="33" y="1"/>
                  </a:cubicBezTo>
                  <a:cubicBezTo>
                    <a:pt x="29" y="0"/>
                    <a:pt x="26" y="0"/>
                    <a:pt x="2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7" name="Freeform 61"/>
            <p:cNvSpPr>
              <a:spLocks noEditPoints="1"/>
            </p:cNvSpPr>
            <p:nvPr/>
          </p:nvSpPr>
          <p:spPr bwMode="auto">
            <a:xfrm>
              <a:off x="8364206" y="2995539"/>
              <a:ext cx="63500" cy="55563"/>
            </a:xfrm>
            <a:custGeom>
              <a:avLst/>
              <a:gdLst>
                <a:gd name="T0" fmla="*/ 3 w 15"/>
                <a:gd name="T1" fmla="*/ 7 h 13"/>
                <a:gd name="T2" fmla="*/ 8 w 15"/>
                <a:gd name="T3" fmla="*/ 5 h 13"/>
                <a:gd name="T4" fmla="*/ 4 w 15"/>
                <a:gd name="T5" fmla="*/ 9 h 13"/>
                <a:gd name="T6" fmla="*/ 4 w 15"/>
                <a:gd name="T7" fmla="*/ 9 h 13"/>
                <a:gd name="T8" fmla="*/ 9 w 15"/>
                <a:gd name="T9" fmla="*/ 6 h 13"/>
                <a:gd name="T10" fmla="*/ 6 w 15"/>
                <a:gd name="T11" fmla="*/ 10 h 13"/>
                <a:gd name="T12" fmla="*/ 6 w 15"/>
                <a:gd name="T13" fmla="*/ 10 h 13"/>
                <a:gd name="T14" fmla="*/ 11 w 15"/>
                <a:gd name="T15" fmla="*/ 8 h 13"/>
                <a:gd name="T16" fmla="*/ 9 w 15"/>
                <a:gd name="T17" fmla="*/ 10 h 13"/>
                <a:gd name="T18" fmla="*/ 9 w 15"/>
                <a:gd name="T19" fmla="*/ 11 h 13"/>
                <a:gd name="T20" fmla="*/ 9 w 15"/>
                <a:gd name="T21" fmla="*/ 11 h 13"/>
                <a:gd name="T22" fmla="*/ 8 w 15"/>
                <a:gd name="T23" fmla="*/ 11 h 13"/>
                <a:gd name="T24" fmla="*/ 3 w 15"/>
                <a:gd name="T25" fmla="*/ 7 h 13"/>
                <a:gd name="T26" fmla="*/ 3 w 15"/>
                <a:gd name="T27" fmla="*/ 7 h 13"/>
                <a:gd name="T28" fmla="*/ 4 w 15"/>
                <a:gd name="T29" fmla="*/ 4 h 13"/>
                <a:gd name="T30" fmla="*/ 6 w 15"/>
                <a:gd name="T31" fmla="*/ 3 h 13"/>
                <a:gd name="T32" fmla="*/ 4 w 15"/>
                <a:gd name="T33" fmla="*/ 4 h 13"/>
                <a:gd name="T34" fmla="*/ 4 w 15"/>
                <a:gd name="T35" fmla="*/ 4 h 13"/>
                <a:gd name="T36" fmla="*/ 7 w 15"/>
                <a:gd name="T37" fmla="*/ 3 h 13"/>
                <a:gd name="T38" fmla="*/ 3 w 15"/>
                <a:gd name="T39" fmla="*/ 7 h 13"/>
                <a:gd name="T40" fmla="*/ 3 w 15"/>
                <a:gd name="T41" fmla="*/ 7 h 13"/>
                <a:gd name="T42" fmla="*/ 4 w 15"/>
                <a:gd name="T43" fmla="*/ 4 h 13"/>
                <a:gd name="T44" fmla="*/ 4 w 15"/>
                <a:gd name="T45" fmla="*/ 4 h 13"/>
                <a:gd name="T46" fmla="*/ 5 w 15"/>
                <a:gd name="T47" fmla="*/ 5 h 13"/>
                <a:gd name="T48" fmla="*/ 8 w 15"/>
                <a:gd name="T49" fmla="*/ 3 h 13"/>
                <a:gd name="T50" fmla="*/ 10 w 15"/>
                <a:gd name="T51" fmla="*/ 11 h 13"/>
                <a:gd name="T52" fmla="*/ 12 w 15"/>
                <a:gd name="T53" fmla="*/ 8 h 13"/>
                <a:gd name="T54" fmla="*/ 11 w 15"/>
                <a:gd name="T55" fmla="*/ 7 h 13"/>
                <a:gd name="T56" fmla="*/ 7 w 15"/>
                <a:gd name="T57" fmla="*/ 9 h 13"/>
                <a:gd name="T58" fmla="*/ 11 w 15"/>
                <a:gd name="T59" fmla="*/ 5 h 13"/>
                <a:gd name="T60" fmla="*/ 10 w 15"/>
                <a:gd name="T61" fmla="*/ 5 h 13"/>
                <a:gd name="T62" fmla="*/ 6 w 15"/>
                <a:gd name="T63" fmla="*/ 7 h 13"/>
                <a:gd name="T64" fmla="*/ 10 w 15"/>
                <a:gd name="T65" fmla="*/ 4 h 13"/>
                <a:gd name="T66" fmla="*/ 9 w 15"/>
                <a:gd name="T67" fmla="*/ 3 h 13"/>
                <a:gd name="T68" fmla="*/ 5 w 15"/>
                <a:gd name="T69" fmla="*/ 5 h 13"/>
                <a:gd name="T70" fmla="*/ 8 w 15"/>
                <a:gd name="T71" fmla="*/ 0 h 13"/>
                <a:gd name="T72" fmla="*/ 7 w 15"/>
                <a:gd name="T73" fmla="*/ 0 h 13"/>
                <a:gd name="T74" fmla="*/ 7 w 15"/>
                <a:gd name="T75" fmla="*/ 0 h 13"/>
                <a:gd name="T76" fmla="*/ 6 w 15"/>
                <a:gd name="T77" fmla="*/ 0 h 13"/>
                <a:gd name="T78" fmla="*/ 0 w 15"/>
                <a:gd name="T79" fmla="*/ 7 h 13"/>
                <a:gd name="T80" fmla="*/ 8 w 15"/>
                <a:gd name="T81" fmla="*/ 13 h 13"/>
                <a:gd name="T82" fmla="*/ 9 w 15"/>
                <a:gd name="T83" fmla="*/ 13 h 13"/>
                <a:gd name="T84" fmla="*/ 14 w 15"/>
                <a:gd name="T85" fmla="*/ 6 h 13"/>
                <a:gd name="T86" fmla="*/ 8 w 15"/>
                <a:gd name="T8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 h="13">
                  <a:moveTo>
                    <a:pt x="3" y="7"/>
                  </a:moveTo>
                  <a:cubicBezTo>
                    <a:pt x="5" y="6"/>
                    <a:pt x="7" y="5"/>
                    <a:pt x="8" y="5"/>
                  </a:cubicBezTo>
                  <a:cubicBezTo>
                    <a:pt x="7" y="6"/>
                    <a:pt x="5" y="7"/>
                    <a:pt x="4" y="9"/>
                  </a:cubicBezTo>
                  <a:cubicBezTo>
                    <a:pt x="4" y="9"/>
                    <a:pt x="4" y="9"/>
                    <a:pt x="4" y="9"/>
                  </a:cubicBezTo>
                  <a:cubicBezTo>
                    <a:pt x="6" y="8"/>
                    <a:pt x="8" y="7"/>
                    <a:pt x="9" y="6"/>
                  </a:cubicBezTo>
                  <a:cubicBezTo>
                    <a:pt x="8" y="7"/>
                    <a:pt x="7" y="9"/>
                    <a:pt x="6" y="10"/>
                  </a:cubicBezTo>
                  <a:cubicBezTo>
                    <a:pt x="6" y="10"/>
                    <a:pt x="6" y="10"/>
                    <a:pt x="6" y="10"/>
                  </a:cubicBezTo>
                  <a:cubicBezTo>
                    <a:pt x="8" y="10"/>
                    <a:pt x="9" y="9"/>
                    <a:pt x="11" y="8"/>
                  </a:cubicBezTo>
                  <a:cubicBezTo>
                    <a:pt x="10" y="9"/>
                    <a:pt x="10" y="10"/>
                    <a:pt x="9" y="10"/>
                  </a:cubicBezTo>
                  <a:cubicBezTo>
                    <a:pt x="9" y="11"/>
                    <a:pt x="9" y="11"/>
                    <a:pt x="9" y="11"/>
                  </a:cubicBezTo>
                  <a:cubicBezTo>
                    <a:pt x="9" y="11"/>
                    <a:pt x="9" y="11"/>
                    <a:pt x="9" y="11"/>
                  </a:cubicBezTo>
                  <a:cubicBezTo>
                    <a:pt x="8" y="11"/>
                    <a:pt x="8" y="11"/>
                    <a:pt x="8" y="11"/>
                  </a:cubicBezTo>
                  <a:cubicBezTo>
                    <a:pt x="5" y="11"/>
                    <a:pt x="3" y="10"/>
                    <a:pt x="3" y="7"/>
                  </a:cubicBezTo>
                  <a:cubicBezTo>
                    <a:pt x="3" y="7"/>
                    <a:pt x="3" y="7"/>
                    <a:pt x="3" y="7"/>
                  </a:cubicBezTo>
                  <a:moveTo>
                    <a:pt x="4" y="4"/>
                  </a:moveTo>
                  <a:cubicBezTo>
                    <a:pt x="4" y="3"/>
                    <a:pt x="5" y="3"/>
                    <a:pt x="6" y="3"/>
                  </a:cubicBezTo>
                  <a:cubicBezTo>
                    <a:pt x="5" y="3"/>
                    <a:pt x="5" y="3"/>
                    <a:pt x="4" y="4"/>
                  </a:cubicBezTo>
                  <a:moveTo>
                    <a:pt x="4" y="4"/>
                  </a:moveTo>
                  <a:cubicBezTo>
                    <a:pt x="5" y="4"/>
                    <a:pt x="6" y="3"/>
                    <a:pt x="7" y="3"/>
                  </a:cubicBezTo>
                  <a:cubicBezTo>
                    <a:pt x="6" y="4"/>
                    <a:pt x="4" y="5"/>
                    <a:pt x="3" y="7"/>
                  </a:cubicBezTo>
                  <a:cubicBezTo>
                    <a:pt x="3" y="7"/>
                    <a:pt x="3" y="7"/>
                    <a:pt x="3" y="7"/>
                  </a:cubicBezTo>
                  <a:cubicBezTo>
                    <a:pt x="3" y="6"/>
                    <a:pt x="3" y="5"/>
                    <a:pt x="4" y="4"/>
                  </a:cubicBezTo>
                  <a:cubicBezTo>
                    <a:pt x="4" y="4"/>
                    <a:pt x="4" y="4"/>
                    <a:pt x="4" y="4"/>
                  </a:cubicBezTo>
                  <a:moveTo>
                    <a:pt x="5" y="5"/>
                  </a:moveTo>
                  <a:cubicBezTo>
                    <a:pt x="6" y="5"/>
                    <a:pt x="7" y="4"/>
                    <a:pt x="8" y="3"/>
                  </a:cubicBezTo>
                  <a:cubicBezTo>
                    <a:pt x="12" y="3"/>
                    <a:pt x="14" y="9"/>
                    <a:pt x="10" y="11"/>
                  </a:cubicBezTo>
                  <a:cubicBezTo>
                    <a:pt x="11" y="10"/>
                    <a:pt x="11" y="9"/>
                    <a:pt x="12" y="8"/>
                  </a:cubicBezTo>
                  <a:cubicBezTo>
                    <a:pt x="11" y="7"/>
                    <a:pt x="11" y="7"/>
                    <a:pt x="11" y="7"/>
                  </a:cubicBezTo>
                  <a:cubicBezTo>
                    <a:pt x="10" y="8"/>
                    <a:pt x="9" y="9"/>
                    <a:pt x="7" y="9"/>
                  </a:cubicBezTo>
                  <a:cubicBezTo>
                    <a:pt x="8" y="8"/>
                    <a:pt x="10" y="7"/>
                    <a:pt x="11" y="5"/>
                  </a:cubicBezTo>
                  <a:cubicBezTo>
                    <a:pt x="10" y="5"/>
                    <a:pt x="10" y="5"/>
                    <a:pt x="10" y="5"/>
                  </a:cubicBezTo>
                  <a:cubicBezTo>
                    <a:pt x="9" y="6"/>
                    <a:pt x="8" y="6"/>
                    <a:pt x="6" y="7"/>
                  </a:cubicBezTo>
                  <a:cubicBezTo>
                    <a:pt x="8" y="6"/>
                    <a:pt x="9" y="5"/>
                    <a:pt x="10" y="4"/>
                  </a:cubicBezTo>
                  <a:cubicBezTo>
                    <a:pt x="9" y="3"/>
                    <a:pt x="9" y="3"/>
                    <a:pt x="9" y="3"/>
                  </a:cubicBezTo>
                  <a:cubicBezTo>
                    <a:pt x="8" y="4"/>
                    <a:pt x="7" y="5"/>
                    <a:pt x="5" y="5"/>
                  </a:cubicBezTo>
                  <a:moveTo>
                    <a:pt x="8" y="0"/>
                  </a:moveTo>
                  <a:cubicBezTo>
                    <a:pt x="7" y="0"/>
                    <a:pt x="7" y="0"/>
                    <a:pt x="7" y="0"/>
                  </a:cubicBezTo>
                  <a:cubicBezTo>
                    <a:pt x="7" y="0"/>
                    <a:pt x="7" y="0"/>
                    <a:pt x="7" y="0"/>
                  </a:cubicBezTo>
                  <a:cubicBezTo>
                    <a:pt x="7" y="0"/>
                    <a:pt x="6" y="0"/>
                    <a:pt x="6" y="0"/>
                  </a:cubicBezTo>
                  <a:cubicBezTo>
                    <a:pt x="3" y="0"/>
                    <a:pt x="0" y="3"/>
                    <a:pt x="0" y="7"/>
                  </a:cubicBezTo>
                  <a:cubicBezTo>
                    <a:pt x="1" y="11"/>
                    <a:pt x="4" y="13"/>
                    <a:pt x="8" y="13"/>
                  </a:cubicBezTo>
                  <a:cubicBezTo>
                    <a:pt x="8" y="13"/>
                    <a:pt x="8" y="13"/>
                    <a:pt x="9" y="13"/>
                  </a:cubicBezTo>
                  <a:cubicBezTo>
                    <a:pt x="13" y="13"/>
                    <a:pt x="15" y="10"/>
                    <a:pt x="14" y="6"/>
                  </a:cubicBezTo>
                  <a:cubicBezTo>
                    <a:pt x="14" y="2"/>
                    <a:pt x="11" y="0"/>
                    <a:pt x="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8" name="Freeform 62"/>
            <p:cNvSpPr>
              <a:spLocks noEditPoints="1"/>
            </p:cNvSpPr>
            <p:nvPr/>
          </p:nvSpPr>
          <p:spPr bwMode="auto">
            <a:xfrm>
              <a:off x="9156369" y="4195689"/>
              <a:ext cx="220663" cy="203200"/>
            </a:xfrm>
            <a:custGeom>
              <a:avLst/>
              <a:gdLst>
                <a:gd name="T0" fmla="*/ 40 w 52"/>
                <a:gd name="T1" fmla="*/ 44 h 48"/>
                <a:gd name="T2" fmla="*/ 44 w 52"/>
                <a:gd name="T3" fmla="*/ 37 h 48"/>
                <a:gd name="T4" fmla="*/ 36 w 52"/>
                <a:gd name="T5" fmla="*/ 40 h 48"/>
                <a:gd name="T6" fmla="*/ 34 w 52"/>
                <a:gd name="T7" fmla="*/ 38 h 48"/>
                <a:gd name="T8" fmla="*/ 32 w 52"/>
                <a:gd name="T9" fmla="*/ 35 h 48"/>
                <a:gd name="T10" fmla="*/ 34 w 52"/>
                <a:gd name="T11" fmla="*/ 37 h 48"/>
                <a:gd name="T12" fmla="*/ 47 w 52"/>
                <a:gd name="T13" fmla="*/ 37 h 48"/>
                <a:gd name="T14" fmla="*/ 46 w 52"/>
                <a:gd name="T15" fmla="*/ 36 h 48"/>
                <a:gd name="T16" fmla="*/ 39 w 52"/>
                <a:gd name="T17" fmla="*/ 40 h 48"/>
                <a:gd name="T18" fmla="*/ 42 w 52"/>
                <a:gd name="T19" fmla="*/ 32 h 48"/>
                <a:gd name="T20" fmla="*/ 31 w 52"/>
                <a:gd name="T21" fmla="*/ 35 h 48"/>
                <a:gd name="T22" fmla="*/ 31 w 52"/>
                <a:gd name="T23" fmla="*/ 35 h 48"/>
                <a:gd name="T24" fmla="*/ 34 w 52"/>
                <a:gd name="T25" fmla="*/ 25 h 48"/>
                <a:gd name="T26" fmla="*/ 31 w 52"/>
                <a:gd name="T27" fmla="*/ 30 h 48"/>
                <a:gd name="T28" fmla="*/ 35 w 52"/>
                <a:gd name="T29" fmla="*/ 32 h 48"/>
                <a:gd name="T30" fmla="*/ 36 w 52"/>
                <a:gd name="T31" fmla="*/ 26 h 48"/>
                <a:gd name="T32" fmla="*/ 18 w 52"/>
                <a:gd name="T33" fmla="*/ 24 h 48"/>
                <a:gd name="T34" fmla="*/ 27 w 52"/>
                <a:gd name="T35" fmla="*/ 30 h 48"/>
                <a:gd name="T36" fmla="*/ 35 w 52"/>
                <a:gd name="T37" fmla="*/ 24 h 48"/>
                <a:gd name="T38" fmla="*/ 16 w 52"/>
                <a:gd name="T39" fmla="*/ 22 h 48"/>
                <a:gd name="T40" fmla="*/ 5 w 52"/>
                <a:gd name="T41" fmla="*/ 39 h 48"/>
                <a:gd name="T42" fmla="*/ 31 w 52"/>
                <a:gd name="T43" fmla="*/ 16 h 48"/>
                <a:gd name="T44" fmla="*/ 14 w 52"/>
                <a:gd name="T45" fmla="*/ 19 h 48"/>
                <a:gd name="T46" fmla="*/ 15 w 52"/>
                <a:gd name="T47" fmla="*/ 21 h 48"/>
                <a:gd name="T48" fmla="*/ 23 w 52"/>
                <a:gd name="T49" fmla="*/ 17 h 48"/>
                <a:gd name="T50" fmla="*/ 18 w 52"/>
                <a:gd name="T51" fmla="*/ 15 h 48"/>
                <a:gd name="T52" fmla="*/ 17 w 52"/>
                <a:gd name="T53" fmla="*/ 12 h 48"/>
                <a:gd name="T54" fmla="*/ 11 w 52"/>
                <a:gd name="T55" fmla="*/ 42 h 48"/>
                <a:gd name="T56" fmla="*/ 39 w 52"/>
                <a:gd name="T57" fmla="*/ 18 h 48"/>
                <a:gd name="T58" fmla="*/ 12 w 52"/>
                <a:gd name="T59" fmla="*/ 16 h 48"/>
                <a:gd name="T60" fmla="*/ 21 w 52"/>
                <a:gd name="T61" fmla="*/ 15 h 48"/>
                <a:gd name="T62" fmla="*/ 13 w 52"/>
                <a:gd name="T63" fmla="*/ 16 h 48"/>
                <a:gd name="T64" fmla="*/ 24 w 52"/>
                <a:gd name="T65" fmla="*/ 26 h 48"/>
                <a:gd name="T66" fmla="*/ 41 w 52"/>
                <a:gd name="T67" fmla="*/ 12 h 48"/>
                <a:gd name="T68" fmla="*/ 9 w 52"/>
                <a:gd name="T69" fmla="*/ 15 h 48"/>
                <a:gd name="T70" fmla="*/ 9 w 52"/>
                <a:gd name="T71" fmla="*/ 14 h 48"/>
                <a:gd name="T72" fmla="*/ 14 w 52"/>
                <a:gd name="T73" fmla="*/ 39 h 48"/>
                <a:gd name="T74" fmla="*/ 48 w 52"/>
                <a:gd name="T75" fmla="*/ 9 h 48"/>
                <a:gd name="T76" fmla="*/ 10 w 52"/>
                <a:gd name="T77" fmla="*/ 7 h 48"/>
                <a:gd name="T78" fmla="*/ 38 w 52"/>
                <a:gd name="T79" fmla="*/ 10 h 48"/>
                <a:gd name="T80" fmla="*/ 7 w 52"/>
                <a:gd name="T81" fmla="*/ 40 h 48"/>
                <a:gd name="T82" fmla="*/ 45 w 52"/>
                <a:gd name="T83" fmla="*/ 7 h 48"/>
                <a:gd name="T84" fmla="*/ 7 w 52"/>
                <a:gd name="T85" fmla="*/ 40 h 48"/>
                <a:gd name="T86" fmla="*/ 11 w 52"/>
                <a:gd name="T87" fmla="*/ 15 h 48"/>
                <a:gd name="T88" fmla="*/ 12 w 52"/>
                <a:gd name="T89" fmla="*/ 10 h 48"/>
                <a:gd name="T90" fmla="*/ 19 w 52"/>
                <a:gd name="T91" fmla="*/ 25 h 48"/>
                <a:gd name="T92" fmla="*/ 27 w 52"/>
                <a:gd name="T93" fmla="*/ 18 h 48"/>
                <a:gd name="T94" fmla="*/ 43 w 52"/>
                <a:gd name="T95" fmla="*/ 5 h 48"/>
                <a:gd name="T96" fmla="*/ 4 w 52"/>
                <a:gd name="T97" fmla="*/ 10 h 48"/>
                <a:gd name="T98" fmla="*/ 4 w 52"/>
                <a:gd name="T99" fmla="*/ 10 h 48"/>
                <a:gd name="T100" fmla="*/ 41 w 52"/>
                <a:gd name="T101" fmla="*/ 3 h 48"/>
                <a:gd name="T102" fmla="*/ 25 w 52"/>
                <a:gd name="T103" fmla="*/ 18 h 48"/>
                <a:gd name="T104" fmla="*/ 23 w 52"/>
                <a:gd name="T105" fmla="*/ 17 h 48"/>
                <a:gd name="T106" fmla="*/ 41 w 52"/>
                <a:gd name="T107" fmla="*/ 0 h 48"/>
                <a:gd name="T108" fmla="*/ 12 w 52"/>
                <a:gd name="T109" fmla="*/ 0 h 48"/>
                <a:gd name="T110" fmla="*/ 1 w 52"/>
                <a:gd name="T111" fmla="*/ 8 h 48"/>
                <a:gd name="T112" fmla="*/ 2 w 52"/>
                <a:gd name="T113" fmla="*/ 38 h 48"/>
                <a:gd name="T114" fmla="*/ 11 w 52"/>
                <a:gd name="T115" fmla="*/ 48 h 48"/>
                <a:gd name="T116" fmla="*/ 39 w 52"/>
                <a:gd name="T117" fmla="*/ 47 h 48"/>
                <a:gd name="T118" fmla="*/ 50 w 52"/>
                <a:gd name="T119" fmla="*/ 38 h 48"/>
                <a:gd name="T120" fmla="*/ 51 w 52"/>
                <a:gd name="T121" fmla="*/ 12 h 48"/>
                <a:gd name="T122" fmla="*/ 42 w 52"/>
                <a:gd name="T1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48">
                  <a:moveTo>
                    <a:pt x="40" y="44"/>
                  </a:moveTo>
                  <a:cubicBezTo>
                    <a:pt x="39" y="44"/>
                    <a:pt x="39" y="44"/>
                    <a:pt x="39" y="44"/>
                  </a:cubicBezTo>
                  <a:cubicBezTo>
                    <a:pt x="42" y="42"/>
                    <a:pt x="44" y="40"/>
                    <a:pt x="47" y="38"/>
                  </a:cubicBezTo>
                  <a:cubicBezTo>
                    <a:pt x="45" y="41"/>
                    <a:pt x="42" y="42"/>
                    <a:pt x="40" y="44"/>
                  </a:cubicBezTo>
                  <a:moveTo>
                    <a:pt x="39" y="43"/>
                  </a:moveTo>
                  <a:cubicBezTo>
                    <a:pt x="38" y="43"/>
                    <a:pt x="38" y="43"/>
                    <a:pt x="38" y="42"/>
                  </a:cubicBezTo>
                  <a:cubicBezTo>
                    <a:pt x="38" y="41"/>
                    <a:pt x="39" y="40"/>
                    <a:pt x="40" y="39"/>
                  </a:cubicBezTo>
                  <a:cubicBezTo>
                    <a:pt x="41" y="38"/>
                    <a:pt x="43" y="38"/>
                    <a:pt x="44" y="37"/>
                  </a:cubicBezTo>
                  <a:cubicBezTo>
                    <a:pt x="42" y="39"/>
                    <a:pt x="40" y="41"/>
                    <a:pt x="39" y="43"/>
                  </a:cubicBezTo>
                  <a:cubicBezTo>
                    <a:pt x="39" y="43"/>
                    <a:pt x="39" y="43"/>
                    <a:pt x="39" y="43"/>
                  </a:cubicBezTo>
                  <a:moveTo>
                    <a:pt x="37" y="42"/>
                  </a:moveTo>
                  <a:cubicBezTo>
                    <a:pt x="36" y="41"/>
                    <a:pt x="36" y="40"/>
                    <a:pt x="36" y="40"/>
                  </a:cubicBezTo>
                  <a:cubicBezTo>
                    <a:pt x="38" y="38"/>
                    <a:pt x="40" y="36"/>
                    <a:pt x="42" y="34"/>
                  </a:cubicBezTo>
                  <a:cubicBezTo>
                    <a:pt x="40" y="37"/>
                    <a:pt x="38" y="39"/>
                    <a:pt x="37" y="42"/>
                  </a:cubicBezTo>
                  <a:moveTo>
                    <a:pt x="35" y="39"/>
                  </a:moveTo>
                  <a:cubicBezTo>
                    <a:pt x="34" y="39"/>
                    <a:pt x="34" y="38"/>
                    <a:pt x="34" y="38"/>
                  </a:cubicBezTo>
                  <a:cubicBezTo>
                    <a:pt x="36" y="37"/>
                    <a:pt x="38" y="35"/>
                    <a:pt x="40" y="33"/>
                  </a:cubicBezTo>
                  <a:cubicBezTo>
                    <a:pt x="38" y="35"/>
                    <a:pt x="36" y="37"/>
                    <a:pt x="35" y="39"/>
                  </a:cubicBezTo>
                  <a:moveTo>
                    <a:pt x="33" y="37"/>
                  </a:moveTo>
                  <a:cubicBezTo>
                    <a:pt x="33" y="37"/>
                    <a:pt x="32" y="36"/>
                    <a:pt x="32" y="35"/>
                  </a:cubicBezTo>
                  <a:cubicBezTo>
                    <a:pt x="34" y="34"/>
                    <a:pt x="36" y="32"/>
                    <a:pt x="38" y="30"/>
                  </a:cubicBezTo>
                  <a:cubicBezTo>
                    <a:pt x="37" y="33"/>
                    <a:pt x="37" y="33"/>
                    <a:pt x="37" y="33"/>
                  </a:cubicBezTo>
                  <a:cubicBezTo>
                    <a:pt x="36" y="34"/>
                    <a:pt x="34" y="36"/>
                    <a:pt x="33" y="37"/>
                  </a:cubicBezTo>
                  <a:moveTo>
                    <a:pt x="34" y="37"/>
                  </a:moveTo>
                  <a:cubicBezTo>
                    <a:pt x="34" y="37"/>
                    <a:pt x="36" y="35"/>
                    <a:pt x="36" y="34"/>
                  </a:cubicBezTo>
                  <a:cubicBezTo>
                    <a:pt x="38" y="33"/>
                    <a:pt x="39" y="31"/>
                    <a:pt x="40" y="29"/>
                  </a:cubicBezTo>
                  <a:cubicBezTo>
                    <a:pt x="40" y="29"/>
                    <a:pt x="40" y="29"/>
                    <a:pt x="40" y="29"/>
                  </a:cubicBezTo>
                  <a:cubicBezTo>
                    <a:pt x="42" y="32"/>
                    <a:pt x="45" y="35"/>
                    <a:pt x="47" y="37"/>
                  </a:cubicBezTo>
                  <a:cubicBezTo>
                    <a:pt x="45" y="38"/>
                    <a:pt x="44" y="39"/>
                    <a:pt x="42" y="41"/>
                  </a:cubicBezTo>
                  <a:cubicBezTo>
                    <a:pt x="40" y="42"/>
                    <a:pt x="40" y="42"/>
                    <a:pt x="40" y="42"/>
                  </a:cubicBezTo>
                  <a:cubicBezTo>
                    <a:pt x="40" y="42"/>
                    <a:pt x="42" y="40"/>
                    <a:pt x="42" y="40"/>
                  </a:cubicBezTo>
                  <a:cubicBezTo>
                    <a:pt x="43" y="39"/>
                    <a:pt x="45" y="37"/>
                    <a:pt x="46" y="36"/>
                  </a:cubicBezTo>
                  <a:cubicBezTo>
                    <a:pt x="45" y="36"/>
                    <a:pt x="45" y="36"/>
                    <a:pt x="45" y="36"/>
                  </a:cubicBezTo>
                  <a:cubicBezTo>
                    <a:pt x="43" y="36"/>
                    <a:pt x="42" y="37"/>
                    <a:pt x="40" y="39"/>
                  </a:cubicBezTo>
                  <a:cubicBezTo>
                    <a:pt x="39" y="40"/>
                    <a:pt x="38" y="41"/>
                    <a:pt x="38" y="41"/>
                  </a:cubicBezTo>
                  <a:cubicBezTo>
                    <a:pt x="38" y="41"/>
                    <a:pt x="38" y="41"/>
                    <a:pt x="39" y="40"/>
                  </a:cubicBezTo>
                  <a:cubicBezTo>
                    <a:pt x="40" y="37"/>
                    <a:pt x="42" y="36"/>
                    <a:pt x="43" y="34"/>
                  </a:cubicBezTo>
                  <a:cubicBezTo>
                    <a:pt x="43" y="33"/>
                    <a:pt x="43" y="33"/>
                    <a:pt x="43" y="33"/>
                  </a:cubicBezTo>
                  <a:cubicBezTo>
                    <a:pt x="40" y="35"/>
                    <a:pt x="37" y="37"/>
                    <a:pt x="35" y="39"/>
                  </a:cubicBezTo>
                  <a:cubicBezTo>
                    <a:pt x="37" y="38"/>
                    <a:pt x="40" y="34"/>
                    <a:pt x="42" y="32"/>
                  </a:cubicBezTo>
                  <a:cubicBezTo>
                    <a:pt x="41" y="31"/>
                    <a:pt x="41" y="31"/>
                    <a:pt x="41" y="31"/>
                  </a:cubicBezTo>
                  <a:cubicBezTo>
                    <a:pt x="39" y="32"/>
                    <a:pt x="37" y="34"/>
                    <a:pt x="35" y="36"/>
                  </a:cubicBezTo>
                  <a:cubicBezTo>
                    <a:pt x="35" y="36"/>
                    <a:pt x="34" y="37"/>
                    <a:pt x="34" y="37"/>
                  </a:cubicBezTo>
                  <a:moveTo>
                    <a:pt x="31" y="35"/>
                  </a:moveTo>
                  <a:cubicBezTo>
                    <a:pt x="30" y="34"/>
                    <a:pt x="30" y="33"/>
                    <a:pt x="29" y="33"/>
                  </a:cubicBezTo>
                  <a:cubicBezTo>
                    <a:pt x="32" y="31"/>
                    <a:pt x="34" y="30"/>
                    <a:pt x="36" y="28"/>
                  </a:cubicBezTo>
                  <a:cubicBezTo>
                    <a:pt x="35" y="28"/>
                    <a:pt x="34" y="31"/>
                    <a:pt x="33" y="32"/>
                  </a:cubicBezTo>
                  <a:cubicBezTo>
                    <a:pt x="33" y="33"/>
                    <a:pt x="32" y="34"/>
                    <a:pt x="31" y="35"/>
                  </a:cubicBezTo>
                  <a:moveTo>
                    <a:pt x="28" y="32"/>
                  </a:moveTo>
                  <a:cubicBezTo>
                    <a:pt x="28" y="32"/>
                    <a:pt x="28" y="31"/>
                    <a:pt x="27" y="31"/>
                  </a:cubicBezTo>
                  <a:cubicBezTo>
                    <a:pt x="27" y="31"/>
                    <a:pt x="27" y="31"/>
                    <a:pt x="27" y="31"/>
                  </a:cubicBezTo>
                  <a:cubicBezTo>
                    <a:pt x="30" y="29"/>
                    <a:pt x="32" y="27"/>
                    <a:pt x="34" y="25"/>
                  </a:cubicBezTo>
                  <a:cubicBezTo>
                    <a:pt x="33" y="26"/>
                    <a:pt x="32" y="28"/>
                    <a:pt x="31" y="29"/>
                  </a:cubicBezTo>
                  <a:cubicBezTo>
                    <a:pt x="30" y="30"/>
                    <a:pt x="29" y="31"/>
                    <a:pt x="28" y="32"/>
                  </a:cubicBezTo>
                  <a:moveTo>
                    <a:pt x="29" y="32"/>
                  </a:moveTo>
                  <a:cubicBezTo>
                    <a:pt x="29" y="32"/>
                    <a:pt x="30" y="31"/>
                    <a:pt x="31" y="30"/>
                  </a:cubicBezTo>
                  <a:cubicBezTo>
                    <a:pt x="33" y="28"/>
                    <a:pt x="35" y="27"/>
                    <a:pt x="35" y="24"/>
                  </a:cubicBezTo>
                  <a:cubicBezTo>
                    <a:pt x="37" y="26"/>
                    <a:pt x="38" y="27"/>
                    <a:pt x="40" y="29"/>
                  </a:cubicBezTo>
                  <a:cubicBezTo>
                    <a:pt x="39" y="29"/>
                    <a:pt x="39" y="29"/>
                    <a:pt x="39" y="29"/>
                  </a:cubicBezTo>
                  <a:cubicBezTo>
                    <a:pt x="38" y="30"/>
                    <a:pt x="36" y="31"/>
                    <a:pt x="35" y="32"/>
                  </a:cubicBezTo>
                  <a:cubicBezTo>
                    <a:pt x="34" y="33"/>
                    <a:pt x="32" y="35"/>
                    <a:pt x="32" y="35"/>
                  </a:cubicBezTo>
                  <a:cubicBezTo>
                    <a:pt x="32" y="35"/>
                    <a:pt x="32" y="34"/>
                    <a:pt x="33" y="33"/>
                  </a:cubicBezTo>
                  <a:cubicBezTo>
                    <a:pt x="35" y="31"/>
                    <a:pt x="37" y="29"/>
                    <a:pt x="37" y="26"/>
                  </a:cubicBezTo>
                  <a:cubicBezTo>
                    <a:pt x="36" y="26"/>
                    <a:pt x="36" y="26"/>
                    <a:pt x="36" y="26"/>
                  </a:cubicBezTo>
                  <a:cubicBezTo>
                    <a:pt x="35" y="28"/>
                    <a:pt x="33" y="30"/>
                    <a:pt x="31" y="31"/>
                  </a:cubicBezTo>
                  <a:cubicBezTo>
                    <a:pt x="30" y="32"/>
                    <a:pt x="29" y="32"/>
                    <a:pt x="29" y="32"/>
                  </a:cubicBezTo>
                  <a:moveTo>
                    <a:pt x="18" y="24"/>
                  </a:moveTo>
                  <a:cubicBezTo>
                    <a:pt x="18" y="24"/>
                    <a:pt x="18" y="24"/>
                    <a:pt x="18" y="24"/>
                  </a:cubicBezTo>
                  <a:cubicBezTo>
                    <a:pt x="18" y="24"/>
                    <a:pt x="18" y="24"/>
                    <a:pt x="18" y="24"/>
                  </a:cubicBezTo>
                  <a:cubicBezTo>
                    <a:pt x="19" y="24"/>
                    <a:pt x="19" y="24"/>
                    <a:pt x="19" y="24"/>
                  </a:cubicBezTo>
                  <a:cubicBezTo>
                    <a:pt x="18" y="24"/>
                    <a:pt x="18" y="24"/>
                    <a:pt x="18" y="24"/>
                  </a:cubicBezTo>
                  <a:moveTo>
                    <a:pt x="27" y="30"/>
                  </a:moveTo>
                  <a:cubicBezTo>
                    <a:pt x="28" y="29"/>
                    <a:pt x="28" y="29"/>
                    <a:pt x="28" y="29"/>
                  </a:cubicBezTo>
                  <a:cubicBezTo>
                    <a:pt x="29" y="28"/>
                    <a:pt x="31" y="26"/>
                    <a:pt x="32" y="24"/>
                  </a:cubicBezTo>
                  <a:cubicBezTo>
                    <a:pt x="33" y="24"/>
                    <a:pt x="34" y="23"/>
                    <a:pt x="34" y="22"/>
                  </a:cubicBezTo>
                  <a:cubicBezTo>
                    <a:pt x="34" y="23"/>
                    <a:pt x="35" y="23"/>
                    <a:pt x="35" y="24"/>
                  </a:cubicBezTo>
                  <a:cubicBezTo>
                    <a:pt x="35" y="24"/>
                    <a:pt x="35" y="24"/>
                    <a:pt x="35" y="24"/>
                  </a:cubicBezTo>
                  <a:cubicBezTo>
                    <a:pt x="33" y="26"/>
                    <a:pt x="30" y="28"/>
                    <a:pt x="27" y="30"/>
                  </a:cubicBezTo>
                  <a:moveTo>
                    <a:pt x="17" y="23"/>
                  </a:moveTo>
                  <a:cubicBezTo>
                    <a:pt x="17" y="23"/>
                    <a:pt x="16" y="22"/>
                    <a:pt x="16" y="22"/>
                  </a:cubicBezTo>
                  <a:cubicBezTo>
                    <a:pt x="18" y="21"/>
                    <a:pt x="20" y="19"/>
                    <a:pt x="23" y="18"/>
                  </a:cubicBezTo>
                  <a:cubicBezTo>
                    <a:pt x="20" y="19"/>
                    <a:pt x="19" y="21"/>
                    <a:pt x="17" y="23"/>
                  </a:cubicBezTo>
                  <a:moveTo>
                    <a:pt x="7" y="40"/>
                  </a:moveTo>
                  <a:cubicBezTo>
                    <a:pt x="6" y="40"/>
                    <a:pt x="6" y="40"/>
                    <a:pt x="5" y="39"/>
                  </a:cubicBezTo>
                  <a:cubicBezTo>
                    <a:pt x="8" y="36"/>
                    <a:pt x="11" y="34"/>
                    <a:pt x="14" y="31"/>
                  </a:cubicBezTo>
                  <a:cubicBezTo>
                    <a:pt x="14" y="30"/>
                    <a:pt x="15" y="30"/>
                    <a:pt x="15" y="29"/>
                  </a:cubicBezTo>
                  <a:cubicBezTo>
                    <a:pt x="18" y="27"/>
                    <a:pt x="21" y="24"/>
                    <a:pt x="24" y="22"/>
                  </a:cubicBezTo>
                  <a:cubicBezTo>
                    <a:pt x="26" y="20"/>
                    <a:pt x="29" y="18"/>
                    <a:pt x="31" y="16"/>
                  </a:cubicBezTo>
                  <a:cubicBezTo>
                    <a:pt x="28" y="19"/>
                    <a:pt x="24" y="22"/>
                    <a:pt x="22" y="25"/>
                  </a:cubicBezTo>
                  <a:cubicBezTo>
                    <a:pt x="17" y="31"/>
                    <a:pt x="10" y="34"/>
                    <a:pt x="7" y="40"/>
                  </a:cubicBezTo>
                  <a:moveTo>
                    <a:pt x="15" y="21"/>
                  </a:moveTo>
                  <a:cubicBezTo>
                    <a:pt x="14" y="20"/>
                    <a:pt x="14" y="20"/>
                    <a:pt x="14" y="19"/>
                  </a:cubicBezTo>
                  <a:cubicBezTo>
                    <a:pt x="15" y="19"/>
                    <a:pt x="17" y="18"/>
                    <a:pt x="19" y="17"/>
                  </a:cubicBezTo>
                  <a:cubicBezTo>
                    <a:pt x="20" y="16"/>
                    <a:pt x="20" y="16"/>
                    <a:pt x="20" y="16"/>
                  </a:cubicBezTo>
                  <a:cubicBezTo>
                    <a:pt x="21" y="16"/>
                    <a:pt x="19" y="18"/>
                    <a:pt x="18" y="18"/>
                  </a:cubicBezTo>
                  <a:cubicBezTo>
                    <a:pt x="17" y="19"/>
                    <a:pt x="16" y="20"/>
                    <a:pt x="15" y="21"/>
                  </a:cubicBezTo>
                  <a:moveTo>
                    <a:pt x="16" y="21"/>
                  </a:moveTo>
                  <a:cubicBezTo>
                    <a:pt x="18" y="19"/>
                    <a:pt x="20" y="17"/>
                    <a:pt x="22" y="15"/>
                  </a:cubicBezTo>
                  <a:cubicBezTo>
                    <a:pt x="22" y="15"/>
                    <a:pt x="22" y="15"/>
                    <a:pt x="22" y="15"/>
                  </a:cubicBezTo>
                  <a:cubicBezTo>
                    <a:pt x="22" y="16"/>
                    <a:pt x="22" y="16"/>
                    <a:pt x="23" y="17"/>
                  </a:cubicBezTo>
                  <a:cubicBezTo>
                    <a:pt x="21" y="18"/>
                    <a:pt x="18" y="19"/>
                    <a:pt x="16" y="21"/>
                  </a:cubicBezTo>
                  <a:moveTo>
                    <a:pt x="13" y="18"/>
                  </a:moveTo>
                  <a:cubicBezTo>
                    <a:pt x="12" y="17"/>
                    <a:pt x="12" y="17"/>
                    <a:pt x="12" y="17"/>
                  </a:cubicBezTo>
                  <a:cubicBezTo>
                    <a:pt x="14" y="17"/>
                    <a:pt x="16" y="16"/>
                    <a:pt x="18" y="15"/>
                  </a:cubicBezTo>
                  <a:cubicBezTo>
                    <a:pt x="16" y="16"/>
                    <a:pt x="14" y="17"/>
                    <a:pt x="13" y="18"/>
                  </a:cubicBezTo>
                  <a:moveTo>
                    <a:pt x="11" y="17"/>
                  </a:moveTo>
                  <a:cubicBezTo>
                    <a:pt x="10" y="16"/>
                    <a:pt x="10" y="16"/>
                    <a:pt x="10" y="16"/>
                  </a:cubicBezTo>
                  <a:cubicBezTo>
                    <a:pt x="13" y="15"/>
                    <a:pt x="15" y="13"/>
                    <a:pt x="17" y="12"/>
                  </a:cubicBezTo>
                  <a:cubicBezTo>
                    <a:pt x="15" y="13"/>
                    <a:pt x="13" y="15"/>
                    <a:pt x="11" y="17"/>
                  </a:cubicBezTo>
                  <a:moveTo>
                    <a:pt x="11" y="44"/>
                  </a:moveTo>
                  <a:cubicBezTo>
                    <a:pt x="11" y="44"/>
                    <a:pt x="10" y="44"/>
                    <a:pt x="10" y="43"/>
                  </a:cubicBezTo>
                  <a:cubicBezTo>
                    <a:pt x="11" y="42"/>
                    <a:pt x="11" y="42"/>
                    <a:pt x="11" y="42"/>
                  </a:cubicBezTo>
                  <a:cubicBezTo>
                    <a:pt x="11" y="42"/>
                    <a:pt x="11" y="42"/>
                    <a:pt x="11" y="42"/>
                  </a:cubicBezTo>
                  <a:cubicBezTo>
                    <a:pt x="21" y="33"/>
                    <a:pt x="31" y="24"/>
                    <a:pt x="41" y="15"/>
                  </a:cubicBezTo>
                  <a:cubicBezTo>
                    <a:pt x="43" y="14"/>
                    <a:pt x="44" y="13"/>
                    <a:pt x="46" y="12"/>
                  </a:cubicBezTo>
                  <a:cubicBezTo>
                    <a:pt x="44" y="14"/>
                    <a:pt x="41" y="16"/>
                    <a:pt x="39" y="18"/>
                  </a:cubicBezTo>
                  <a:cubicBezTo>
                    <a:pt x="34" y="21"/>
                    <a:pt x="30" y="26"/>
                    <a:pt x="26" y="31"/>
                  </a:cubicBezTo>
                  <a:cubicBezTo>
                    <a:pt x="25" y="31"/>
                    <a:pt x="25" y="31"/>
                    <a:pt x="25" y="31"/>
                  </a:cubicBezTo>
                  <a:cubicBezTo>
                    <a:pt x="21" y="36"/>
                    <a:pt x="16" y="40"/>
                    <a:pt x="11" y="44"/>
                  </a:cubicBezTo>
                  <a:moveTo>
                    <a:pt x="12" y="16"/>
                  </a:moveTo>
                  <a:cubicBezTo>
                    <a:pt x="12" y="16"/>
                    <a:pt x="14" y="15"/>
                    <a:pt x="15" y="15"/>
                  </a:cubicBezTo>
                  <a:cubicBezTo>
                    <a:pt x="16" y="14"/>
                    <a:pt x="17" y="13"/>
                    <a:pt x="18" y="11"/>
                  </a:cubicBezTo>
                  <a:cubicBezTo>
                    <a:pt x="19" y="13"/>
                    <a:pt x="20" y="14"/>
                    <a:pt x="21" y="15"/>
                  </a:cubicBezTo>
                  <a:cubicBezTo>
                    <a:pt x="21" y="15"/>
                    <a:pt x="21" y="15"/>
                    <a:pt x="21" y="15"/>
                  </a:cubicBezTo>
                  <a:cubicBezTo>
                    <a:pt x="18" y="16"/>
                    <a:pt x="16" y="18"/>
                    <a:pt x="13" y="19"/>
                  </a:cubicBezTo>
                  <a:cubicBezTo>
                    <a:pt x="15" y="18"/>
                    <a:pt x="18" y="16"/>
                    <a:pt x="19" y="14"/>
                  </a:cubicBezTo>
                  <a:cubicBezTo>
                    <a:pt x="19" y="14"/>
                    <a:pt x="19" y="14"/>
                    <a:pt x="19" y="14"/>
                  </a:cubicBezTo>
                  <a:cubicBezTo>
                    <a:pt x="17" y="15"/>
                    <a:pt x="15" y="15"/>
                    <a:pt x="13" y="16"/>
                  </a:cubicBezTo>
                  <a:cubicBezTo>
                    <a:pt x="13" y="16"/>
                    <a:pt x="12" y="16"/>
                    <a:pt x="12" y="16"/>
                  </a:cubicBezTo>
                  <a:moveTo>
                    <a:pt x="9" y="43"/>
                  </a:moveTo>
                  <a:cubicBezTo>
                    <a:pt x="9" y="42"/>
                    <a:pt x="8" y="42"/>
                    <a:pt x="7" y="41"/>
                  </a:cubicBezTo>
                  <a:cubicBezTo>
                    <a:pt x="13" y="36"/>
                    <a:pt x="19" y="31"/>
                    <a:pt x="24" y="26"/>
                  </a:cubicBezTo>
                  <a:cubicBezTo>
                    <a:pt x="28" y="22"/>
                    <a:pt x="31" y="20"/>
                    <a:pt x="35" y="17"/>
                  </a:cubicBezTo>
                  <a:cubicBezTo>
                    <a:pt x="38" y="14"/>
                    <a:pt x="41" y="12"/>
                    <a:pt x="43" y="9"/>
                  </a:cubicBezTo>
                  <a:cubicBezTo>
                    <a:pt x="44" y="9"/>
                    <a:pt x="44" y="8"/>
                    <a:pt x="44" y="8"/>
                  </a:cubicBezTo>
                  <a:cubicBezTo>
                    <a:pt x="44" y="8"/>
                    <a:pt x="41" y="11"/>
                    <a:pt x="41" y="12"/>
                  </a:cubicBezTo>
                  <a:cubicBezTo>
                    <a:pt x="39" y="13"/>
                    <a:pt x="38" y="15"/>
                    <a:pt x="36" y="16"/>
                  </a:cubicBezTo>
                  <a:cubicBezTo>
                    <a:pt x="33" y="19"/>
                    <a:pt x="30" y="22"/>
                    <a:pt x="27" y="25"/>
                  </a:cubicBezTo>
                  <a:cubicBezTo>
                    <a:pt x="21" y="31"/>
                    <a:pt x="15" y="36"/>
                    <a:pt x="9" y="43"/>
                  </a:cubicBezTo>
                  <a:moveTo>
                    <a:pt x="9" y="15"/>
                  </a:moveTo>
                  <a:cubicBezTo>
                    <a:pt x="9" y="14"/>
                    <a:pt x="8" y="13"/>
                    <a:pt x="7" y="12"/>
                  </a:cubicBezTo>
                  <a:cubicBezTo>
                    <a:pt x="9" y="11"/>
                    <a:pt x="11" y="9"/>
                    <a:pt x="13" y="8"/>
                  </a:cubicBezTo>
                  <a:cubicBezTo>
                    <a:pt x="11" y="9"/>
                    <a:pt x="10" y="11"/>
                    <a:pt x="8" y="13"/>
                  </a:cubicBezTo>
                  <a:cubicBezTo>
                    <a:pt x="9" y="14"/>
                    <a:pt x="9" y="14"/>
                    <a:pt x="9" y="14"/>
                  </a:cubicBezTo>
                  <a:cubicBezTo>
                    <a:pt x="11" y="13"/>
                    <a:pt x="13" y="11"/>
                    <a:pt x="15" y="10"/>
                  </a:cubicBezTo>
                  <a:cubicBezTo>
                    <a:pt x="13" y="11"/>
                    <a:pt x="11" y="13"/>
                    <a:pt x="9" y="15"/>
                  </a:cubicBezTo>
                  <a:moveTo>
                    <a:pt x="13" y="39"/>
                  </a:moveTo>
                  <a:cubicBezTo>
                    <a:pt x="14" y="39"/>
                    <a:pt x="14" y="39"/>
                    <a:pt x="14" y="39"/>
                  </a:cubicBezTo>
                  <a:cubicBezTo>
                    <a:pt x="15" y="37"/>
                    <a:pt x="17" y="36"/>
                    <a:pt x="18" y="34"/>
                  </a:cubicBezTo>
                  <a:cubicBezTo>
                    <a:pt x="21" y="31"/>
                    <a:pt x="24" y="28"/>
                    <a:pt x="27" y="25"/>
                  </a:cubicBezTo>
                  <a:cubicBezTo>
                    <a:pt x="34" y="20"/>
                    <a:pt x="40" y="14"/>
                    <a:pt x="46" y="8"/>
                  </a:cubicBezTo>
                  <a:cubicBezTo>
                    <a:pt x="46" y="8"/>
                    <a:pt x="47" y="9"/>
                    <a:pt x="48" y="9"/>
                  </a:cubicBezTo>
                  <a:cubicBezTo>
                    <a:pt x="35" y="19"/>
                    <a:pt x="24" y="29"/>
                    <a:pt x="13" y="39"/>
                  </a:cubicBezTo>
                  <a:moveTo>
                    <a:pt x="6" y="11"/>
                  </a:moveTo>
                  <a:cubicBezTo>
                    <a:pt x="6" y="11"/>
                    <a:pt x="5" y="11"/>
                    <a:pt x="5" y="10"/>
                  </a:cubicBezTo>
                  <a:cubicBezTo>
                    <a:pt x="7" y="9"/>
                    <a:pt x="8" y="8"/>
                    <a:pt x="10" y="7"/>
                  </a:cubicBezTo>
                  <a:cubicBezTo>
                    <a:pt x="10" y="7"/>
                    <a:pt x="10" y="7"/>
                    <a:pt x="10" y="7"/>
                  </a:cubicBezTo>
                  <a:cubicBezTo>
                    <a:pt x="8" y="9"/>
                    <a:pt x="7" y="10"/>
                    <a:pt x="6" y="11"/>
                  </a:cubicBezTo>
                  <a:moveTo>
                    <a:pt x="37" y="11"/>
                  </a:moveTo>
                  <a:cubicBezTo>
                    <a:pt x="38" y="10"/>
                    <a:pt x="38" y="10"/>
                    <a:pt x="38" y="10"/>
                  </a:cubicBezTo>
                  <a:cubicBezTo>
                    <a:pt x="38" y="10"/>
                    <a:pt x="42" y="6"/>
                    <a:pt x="42" y="6"/>
                  </a:cubicBezTo>
                  <a:cubicBezTo>
                    <a:pt x="42" y="6"/>
                    <a:pt x="42" y="7"/>
                    <a:pt x="41" y="7"/>
                  </a:cubicBezTo>
                  <a:cubicBezTo>
                    <a:pt x="39" y="9"/>
                    <a:pt x="38" y="10"/>
                    <a:pt x="37" y="11"/>
                  </a:cubicBezTo>
                  <a:moveTo>
                    <a:pt x="7" y="40"/>
                  </a:moveTo>
                  <a:cubicBezTo>
                    <a:pt x="9" y="38"/>
                    <a:pt x="12" y="35"/>
                    <a:pt x="14" y="33"/>
                  </a:cubicBezTo>
                  <a:cubicBezTo>
                    <a:pt x="18" y="30"/>
                    <a:pt x="21" y="27"/>
                    <a:pt x="24" y="23"/>
                  </a:cubicBezTo>
                  <a:cubicBezTo>
                    <a:pt x="30" y="17"/>
                    <a:pt x="38" y="12"/>
                    <a:pt x="43" y="6"/>
                  </a:cubicBezTo>
                  <a:cubicBezTo>
                    <a:pt x="44" y="6"/>
                    <a:pt x="44" y="7"/>
                    <a:pt x="45" y="7"/>
                  </a:cubicBezTo>
                  <a:cubicBezTo>
                    <a:pt x="42" y="9"/>
                    <a:pt x="40" y="12"/>
                    <a:pt x="37" y="14"/>
                  </a:cubicBezTo>
                  <a:cubicBezTo>
                    <a:pt x="34" y="17"/>
                    <a:pt x="29" y="19"/>
                    <a:pt x="26" y="23"/>
                  </a:cubicBezTo>
                  <a:cubicBezTo>
                    <a:pt x="23" y="26"/>
                    <a:pt x="21" y="29"/>
                    <a:pt x="18" y="31"/>
                  </a:cubicBezTo>
                  <a:cubicBezTo>
                    <a:pt x="14" y="34"/>
                    <a:pt x="10" y="37"/>
                    <a:pt x="7" y="40"/>
                  </a:cubicBezTo>
                  <a:moveTo>
                    <a:pt x="7" y="11"/>
                  </a:moveTo>
                  <a:cubicBezTo>
                    <a:pt x="9" y="10"/>
                    <a:pt x="11" y="7"/>
                    <a:pt x="13" y="5"/>
                  </a:cubicBezTo>
                  <a:cubicBezTo>
                    <a:pt x="15" y="7"/>
                    <a:pt x="16" y="9"/>
                    <a:pt x="18" y="11"/>
                  </a:cubicBezTo>
                  <a:cubicBezTo>
                    <a:pt x="15" y="12"/>
                    <a:pt x="13" y="14"/>
                    <a:pt x="11" y="15"/>
                  </a:cubicBezTo>
                  <a:cubicBezTo>
                    <a:pt x="12" y="14"/>
                    <a:pt x="15" y="11"/>
                    <a:pt x="16" y="10"/>
                  </a:cubicBezTo>
                  <a:cubicBezTo>
                    <a:pt x="16" y="9"/>
                    <a:pt x="16" y="9"/>
                    <a:pt x="16" y="9"/>
                  </a:cubicBezTo>
                  <a:cubicBezTo>
                    <a:pt x="14" y="10"/>
                    <a:pt x="12" y="11"/>
                    <a:pt x="11" y="12"/>
                  </a:cubicBezTo>
                  <a:cubicBezTo>
                    <a:pt x="10" y="11"/>
                    <a:pt x="11" y="11"/>
                    <a:pt x="12" y="10"/>
                  </a:cubicBezTo>
                  <a:cubicBezTo>
                    <a:pt x="13" y="9"/>
                    <a:pt x="14" y="8"/>
                    <a:pt x="15" y="7"/>
                  </a:cubicBezTo>
                  <a:cubicBezTo>
                    <a:pt x="14" y="7"/>
                    <a:pt x="14" y="7"/>
                    <a:pt x="14" y="7"/>
                  </a:cubicBezTo>
                  <a:cubicBezTo>
                    <a:pt x="12" y="8"/>
                    <a:pt x="9" y="10"/>
                    <a:pt x="7" y="11"/>
                  </a:cubicBezTo>
                  <a:moveTo>
                    <a:pt x="19" y="25"/>
                  </a:moveTo>
                  <a:cubicBezTo>
                    <a:pt x="19" y="25"/>
                    <a:pt x="19" y="25"/>
                    <a:pt x="19" y="25"/>
                  </a:cubicBezTo>
                  <a:cubicBezTo>
                    <a:pt x="19" y="24"/>
                    <a:pt x="20" y="24"/>
                    <a:pt x="21" y="23"/>
                  </a:cubicBezTo>
                  <a:cubicBezTo>
                    <a:pt x="21" y="22"/>
                    <a:pt x="21" y="22"/>
                    <a:pt x="21" y="22"/>
                  </a:cubicBezTo>
                  <a:cubicBezTo>
                    <a:pt x="23" y="21"/>
                    <a:pt x="25" y="19"/>
                    <a:pt x="27" y="18"/>
                  </a:cubicBezTo>
                  <a:cubicBezTo>
                    <a:pt x="29" y="17"/>
                    <a:pt x="30" y="16"/>
                    <a:pt x="32" y="14"/>
                  </a:cubicBezTo>
                  <a:cubicBezTo>
                    <a:pt x="35" y="11"/>
                    <a:pt x="38" y="8"/>
                    <a:pt x="42" y="5"/>
                  </a:cubicBezTo>
                  <a:cubicBezTo>
                    <a:pt x="42" y="4"/>
                    <a:pt x="42" y="4"/>
                    <a:pt x="42" y="4"/>
                  </a:cubicBezTo>
                  <a:cubicBezTo>
                    <a:pt x="43" y="5"/>
                    <a:pt x="43" y="5"/>
                    <a:pt x="43" y="5"/>
                  </a:cubicBezTo>
                  <a:cubicBezTo>
                    <a:pt x="40" y="7"/>
                    <a:pt x="37" y="9"/>
                    <a:pt x="35" y="12"/>
                  </a:cubicBezTo>
                  <a:cubicBezTo>
                    <a:pt x="32" y="15"/>
                    <a:pt x="29" y="16"/>
                    <a:pt x="26" y="19"/>
                  </a:cubicBezTo>
                  <a:cubicBezTo>
                    <a:pt x="23" y="21"/>
                    <a:pt x="21" y="23"/>
                    <a:pt x="19" y="25"/>
                  </a:cubicBezTo>
                  <a:moveTo>
                    <a:pt x="4" y="10"/>
                  </a:moveTo>
                  <a:cubicBezTo>
                    <a:pt x="4" y="9"/>
                    <a:pt x="4" y="9"/>
                    <a:pt x="4" y="9"/>
                  </a:cubicBezTo>
                  <a:cubicBezTo>
                    <a:pt x="7" y="7"/>
                    <a:pt x="9" y="5"/>
                    <a:pt x="12" y="3"/>
                  </a:cubicBezTo>
                  <a:cubicBezTo>
                    <a:pt x="13" y="4"/>
                    <a:pt x="13" y="4"/>
                    <a:pt x="13" y="4"/>
                  </a:cubicBezTo>
                  <a:cubicBezTo>
                    <a:pt x="10" y="6"/>
                    <a:pt x="7" y="8"/>
                    <a:pt x="4" y="10"/>
                  </a:cubicBezTo>
                  <a:moveTo>
                    <a:pt x="25" y="18"/>
                  </a:moveTo>
                  <a:cubicBezTo>
                    <a:pt x="25" y="18"/>
                    <a:pt x="25" y="18"/>
                    <a:pt x="25" y="18"/>
                  </a:cubicBezTo>
                  <a:cubicBezTo>
                    <a:pt x="26" y="17"/>
                    <a:pt x="26" y="17"/>
                    <a:pt x="26" y="17"/>
                  </a:cubicBezTo>
                  <a:cubicBezTo>
                    <a:pt x="31" y="13"/>
                    <a:pt x="35" y="7"/>
                    <a:pt x="41" y="3"/>
                  </a:cubicBezTo>
                  <a:cubicBezTo>
                    <a:pt x="42" y="4"/>
                    <a:pt x="42" y="4"/>
                    <a:pt x="42" y="4"/>
                  </a:cubicBezTo>
                  <a:cubicBezTo>
                    <a:pt x="41" y="4"/>
                    <a:pt x="41" y="4"/>
                    <a:pt x="41" y="4"/>
                  </a:cubicBezTo>
                  <a:cubicBezTo>
                    <a:pt x="36" y="8"/>
                    <a:pt x="31" y="13"/>
                    <a:pt x="26" y="18"/>
                  </a:cubicBezTo>
                  <a:cubicBezTo>
                    <a:pt x="25" y="18"/>
                    <a:pt x="25" y="18"/>
                    <a:pt x="25" y="18"/>
                  </a:cubicBezTo>
                  <a:cubicBezTo>
                    <a:pt x="24" y="19"/>
                    <a:pt x="24" y="19"/>
                    <a:pt x="23" y="20"/>
                  </a:cubicBezTo>
                  <a:cubicBezTo>
                    <a:pt x="22" y="20"/>
                    <a:pt x="22" y="21"/>
                    <a:pt x="21" y="21"/>
                  </a:cubicBezTo>
                  <a:cubicBezTo>
                    <a:pt x="20" y="22"/>
                    <a:pt x="18" y="23"/>
                    <a:pt x="18" y="23"/>
                  </a:cubicBezTo>
                  <a:cubicBezTo>
                    <a:pt x="19" y="21"/>
                    <a:pt x="22" y="19"/>
                    <a:pt x="23" y="17"/>
                  </a:cubicBezTo>
                  <a:cubicBezTo>
                    <a:pt x="24" y="17"/>
                    <a:pt x="24" y="17"/>
                    <a:pt x="24" y="17"/>
                  </a:cubicBezTo>
                  <a:cubicBezTo>
                    <a:pt x="24" y="18"/>
                    <a:pt x="24" y="18"/>
                    <a:pt x="25" y="18"/>
                  </a:cubicBezTo>
                  <a:moveTo>
                    <a:pt x="41" y="0"/>
                  </a:moveTo>
                  <a:cubicBezTo>
                    <a:pt x="41" y="0"/>
                    <a:pt x="41" y="0"/>
                    <a:pt x="41" y="0"/>
                  </a:cubicBezTo>
                  <a:cubicBezTo>
                    <a:pt x="40" y="0"/>
                    <a:pt x="40" y="0"/>
                    <a:pt x="40" y="0"/>
                  </a:cubicBezTo>
                  <a:cubicBezTo>
                    <a:pt x="35" y="4"/>
                    <a:pt x="30" y="10"/>
                    <a:pt x="25" y="14"/>
                  </a:cubicBezTo>
                  <a:cubicBezTo>
                    <a:pt x="21" y="10"/>
                    <a:pt x="17" y="5"/>
                    <a:pt x="13" y="1"/>
                  </a:cubicBezTo>
                  <a:cubicBezTo>
                    <a:pt x="12" y="0"/>
                    <a:pt x="12" y="0"/>
                    <a:pt x="12" y="0"/>
                  </a:cubicBezTo>
                  <a:cubicBezTo>
                    <a:pt x="12" y="0"/>
                    <a:pt x="12" y="0"/>
                    <a:pt x="12" y="0"/>
                  </a:cubicBezTo>
                  <a:cubicBezTo>
                    <a:pt x="12" y="0"/>
                    <a:pt x="12" y="0"/>
                    <a:pt x="12" y="0"/>
                  </a:cubicBezTo>
                  <a:cubicBezTo>
                    <a:pt x="11" y="0"/>
                    <a:pt x="11" y="0"/>
                    <a:pt x="11" y="0"/>
                  </a:cubicBezTo>
                  <a:cubicBezTo>
                    <a:pt x="8" y="3"/>
                    <a:pt x="5" y="6"/>
                    <a:pt x="1" y="8"/>
                  </a:cubicBezTo>
                  <a:cubicBezTo>
                    <a:pt x="1" y="8"/>
                    <a:pt x="0" y="8"/>
                    <a:pt x="0" y="9"/>
                  </a:cubicBezTo>
                  <a:cubicBezTo>
                    <a:pt x="0" y="9"/>
                    <a:pt x="0" y="10"/>
                    <a:pt x="1" y="10"/>
                  </a:cubicBezTo>
                  <a:cubicBezTo>
                    <a:pt x="6" y="15"/>
                    <a:pt x="10" y="20"/>
                    <a:pt x="15" y="25"/>
                  </a:cubicBezTo>
                  <a:cubicBezTo>
                    <a:pt x="11" y="30"/>
                    <a:pt x="6" y="33"/>
                    <a:pt x="2" y="38"/>
                  </a:cubicBezTo>
                  <a:cubicBezTo>
                    <a:pt x="2" y="39"/>
                    <a:pt x="2" y="39"/>
                    <a:pt x="2" y="39"/>
                  </a:cubicBezTo>
                  <a:cubicBezTo>
                    <a:pt x="2" y="39"/>
                    <a:pt x="2" y="40"/>
                    <a:pt x="2" y="40"/>
                  </a:cubicBezTo>
                  <a:cubicBezTo>
                    <a:pt x="5" y="43"/>
                    <a:pt x="8" y="45"/>
                    <a:pt x="11" y="47"/>
                  </a:cubicBezTo>
                  <a:cubicBezTo>
                    <a:pt x="11" y="48"/>
                    <a:pt x="11" y="48"/>
                    <a:pt x="11" y="48"/>
                  </a:cubicBezTo>
                  <a:cubicBezTo>
                    <a:pt x="11" y="48"/>
                    <a:pt x="12" y="48"/>
                    <a:pt x="12" y="48"/>
                  </a:cubicBezTo>
                  <a:cubicBezTo>
                    <a:pt x="12" y="48"/>
                    <a:pt x="12" y="48"/>
                    <a:pt x="13" y="47"/>
                  </a:cubicBezTo>
                  <a:cubicBezTo>
                    <a:pt x="17" y="42"/>
                    <a:pt x="22" y="38"/>
                    <a:pt x="26" y="34"/>
                  </a:cubicBezTo>
                  <a:cubicBezTo>
                    <a:pt x="31" y="38"/>
                    <a:pt x="34" y="43"/>
                    <a:pt x="39" y="47"/>
                  </a:cubicBezTo>
                  <a:cubicBezTo>
                    <a:pt x="39" y="47"/>
                    <a:pt x="39" y="47"/>
                    <a:pt x="39" y="47"/>
                  </a:cubicBezTo>
                  <a:cubicBezTo>
                    <a:pt x="39" y="48"/>
                    <a:pt x="40" y="48"/>
                    <a:pt x="40" y="48"/>
                  </a:cubicBezTo>
                  <a:cubicBezTo>
                    <a:pt x="40" y="48"/>
                    <a:pt x="41" y="47"/>
                    <a:pt x="41" y="47"/>
                  </a:cubicBezTo>
                  <a:cubicBezTo>
                    <a:pt x="44" y="44"/>
                    <a:pt x="48" y="42"/>
                    <a:pt x="50" y="38"/>
                  </a:cubicBezTo>
                  <a:cubicBezTo>
                    <a:pt x="51" y="37"/>
                    <a:pt x="51" y="37"/>
                    <a:pt x="50" y="37"/>
                  </a:cubicBezTo>
                  <a:cubicBezTo>
                    <a:pt x="50" y="36"/>
                    <a:pt x="50" y="36"/>
                    <a:pt x="50" y="36"/>
                  </a:cubicBezTo>
                  <a:cubicBezTo>
                    <a:pt x="46" y="32"/>
                    <a:pt x="42" y="27"/>
                    <a:pt x="38" y="22"/>
                  </a:cubicBezTo>
                  <a:cubicBezTo>
                    <a:pt x="42" y="19"/>
                    <a:pt x="46" y="15"/>
                    <a:pt x="51" y="12"/>
                  </a:cubicBezTo>
                  <a:cubicBezTo>
                    <a:pt x="51" y="11"/>
                    <a:pt x="51" y="11"/>
                    <a:pt x="51" y="11"/>
                  </a:cubicBezTo>
                  <a:cubicBezTo>
                    <a:pt x="52" y="10"/>
                    <a:pt x="52" y="9"/>
                    <a:pt x="51" y="9"/>
                  </a:cubicBezTo>
                  <a:cubicBezTo>
                    <a:pt x="48" y="6"/>
                    <a:pt x="45" y="4"/>
                    <a:pt x="42" y="0"/>
                  </a:cubicBezTo>
                  <a:cubicBezTo>
                    <a:pt x="42" y="0"/>
                    <a:pt x="42" y="0"/>
                    <a:pt x="42"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9" name="Freeform 63"/>
            <p:cNvSpPr>
              <a:spLocks noEditPoints="1"/>
            </p:cNvSpPr>
            <p:nvPr/>
          </p:nvSpPr>
          <p:spPr bwMode="auto">
            <a:xfrm>
              <a:off x="9224631" y="3233664"/>
              <a:ext cx="215900" cy="203200"/>
            </a:xfrm>
            <a:custGeom>
              <a:avLst/>
              <a:gdLst>
                <a:gd name="T0" fmla="*/ 39 w 51"/>
                <a:gd name="T1" fmla="*/ 44 h 48"/>
                <a:gd name="T2" fmla="*/ 43 w 51"/>
                <a:gd name="T3" fmla="*/ 37 h 48"/>
                <a:gd name="T4" fmla="*/ 35 w 51"/>
                <a:gd name="T5" fmla="*/ 40 h 48"/>
                <a:gd name="T6" fmla="*/ 33 w 51"/>
                <a:gd name="T7" fmla="*/ 38 h 48"/>
                <a:gd name="T8" fmla="*/ 31 w 51"/>
                <a:gd name="T9" fmla="*/ 35 h 48"/>
                <a:gd name="T10" fmla="*/ 34 w 51"/>
                <a:gd name="T11" fmla="*/ 37 h 48"/>
                <a:gd name="T12" fmla="*/ 47 w 51"/>
                <a:gd name="T13" fmla="*/ 37 h 48"/>
                <a:gd name="T14" fmla="*/ 45 w 51"/>
                <a:gd name="T15" fmla="*/ 36 h 48"/>
                <a:gd name="T16" fmla="*/ 38 w 51"/>
                <a:gd name="T17" fmla="*/ 40 h 48"/>
                <a:gd name="T18" fmla="*/ 41 w 51"/>
                <a:gd name="T19" fmla="*/ 32 h 48"/>
                <a:gd name="T20" fmla="*/ 30 w 51"/>
                <a:gd name="T21" fmla="*/ 35 h 48"/>
                <a:gd name="T22" fmla="*/ 30 w 51"/>
                <a:gd name="T23" fmla="*/ 35 h 48"/>
                <a:gd name="T24" fmla="*/ 34 w 51"/>
                <a:gd name="T25" fmla="*/ 25 h 48"/>
                <a:gd name="T26" fmla="*/ 30 w 51"/>
                <a:gd name="T27" fmla="*/ 30 h 48"/>
                <a:gd name="T28" fmla="*/ 34 w 51"/>
                <a:gd name="T29" fmla="*/ 32 h 48"/>
                <a:gd name="T30" fmla="*/ 36 w 51"/>
                <a:gd name="T31" fmla="*/ 26 h 48"/>
                <a:gd name="T32" fmla="*/ 18 w 51"/>
                <a:gd name="T33" fmla="*/ 24 h 48"/>
                <a:gd name="T34" fmla="*/ 27 w 51"/>
                <a:gd name="T35" fmla="*/ 30 h 48"/>
                <a:gd name="T36" fmla="*/ 34 w 51"/>
                <a:gd name="T37" fmla="*/ 24 h 48"/>
                <a:gd name="T38" fmla="*/ 15 w 51"/>
                <a:gd name="T39" fmla="*/ 22 h 48"/>
                <a:gd name="T40" fmla="*/ 5 w 51"/>
                <a:gd name="T41" fmla="*/ 39 h 48"/>
                <a:gd name="T42" fmla="*/ 31 w 51"/>
                <a:gd name="T43" fmla="*/ 16 h 48"/>
                <a:gd name="T44" fmla="*/ 13 w 51"/>
                <a:gd name="T45" fmla="*/ 19 h 48"/>
                <a:gd name="T46" fmla="*/ 14 w 51"/>
                <a:gd name="T47" fmla="*/ 21 h 48"/>
                <a:gd name="T48" fmla="*/ 22 w 51"/>
                <a:gd name="T49" fmla="*/ 17 h 48"/>
                <a:gd name="T50" fmla="*/ 17 w 51"/>
                <a:gd name="T51" fmla="*/ 15 h 48"/>
                <a:gd name="T52" fmla="*/ 17 w 51"/>
                <a:gd name="T53" fmla="*/ 12 h 48"/>
                <a:gd name="T54" fmla="*/ 17 w 51"/>
                <a:gd name="T55" fmla="*/ 12 h 48"/>
                <a:gd name="T56" fmla="*/ 10 w 51"/>
                <a:gd name="T57" fmla="*/ 42 h 48"/>
                <a:gd name="T58" fmla="*/ 25 w 51"/>
                <a:gd name="T59" fmla="*/ 31 h 48"/>
                <a:gd name="T60" fmla="*/ 14 w 51"/>
                <a:gd name="T61" fmla="*/ 15 h 48"/>
                <a:gd name="T62" fmla="*/ 13 w 51"/>
                <a:gd name="T63" fmla="*/ 19 h 48"/>
                <a:gd name="T64" fmla="*/ 11 w 51"/>
                <a:gd name="T65" fmla="*/ 17 h 48"/>
                <a:gd name="T66" fmla="*/ 35 w 51"/>
                <a:gd name="T67" fmla="*/ 17 h 48"/>
                <a:gd name="T68" fmla="*/ 36 w 51"/>
                <a:gd name="T69" fmla="*/ 16 h 48"/>
                <a:gd name="T70" fmla="*/ 6 w 51"/>
                <a:gd name="T71" fmla="*/ 12 h 48"/>
                <a:gd name="T72" fmla="*/ 14 w 51"/>
                <a:gd name="T73" fmla="*/ 10 h 48"/>
                <a:gd name="T74" fmla="*/ 17 w 51"/>
                <a:gd name="T75" fmla="*/ 34 h 48"/>
                <a:gd name="T76" fmla="*/ 13 w 51"/>
                <a:gd name="T77" fmla="*/ 39 h 48"/>
                <a:gd name="T78" fmla="*/ 9 w 51"/>
                <a:gd name="T79" fmla="*/ 7 h 48"/>
                <a:gd name="T80" fmla="*/ 41 w 51"/>
                <a:gd name="T81" fmla="*/ 6 h 48"/>
                <a:gd name="T82" fmla="*/ 14 w 51"/>
                <a:gd name="T83" fmla="*/ 33 h 48"/>
                <a:gd name="T84" fmla="*/ 37 w 51"/>
                <a:gd name="T85" fmla="*/ 14 h 48"/>
                <a:gd name="T86" fmla="*/ 6 w 51"/>
                <a:gd name="T87" fmla="*/ 11 h 48"/>
                <a:gd name="T88" fmla="*/ 15 w 51"/>
                <a:gd name="T89" fmla="*/ 10 h 48"/>
                <a:gd name="T90" fmla="*/ 14 w 51"/>
                <a:gd name="T91" fmla="*/ 7 h 48"/>
                <a:gd name="T92" fmla="*/ 18 w 51"/>
                <a:gd name="T93" fmla="*/ 25 h 48"/>
                <a:gd name="T94" fmla="*/ 31 w 51"/>
                <a:gd name="T95" fmla="*/ 14 h 48"/>
                <a:gd name="T96" fmla="*/ 34 w 51"/>
                <a:gd name="T97" fmla="*/ 12 h 48"/>
                <a:gd name="T98" fmla="*/ 3 w 51"/>
                <a:gd name="T99" fmla="*/ 9 h 48"/>
                <a:gd name="T100" fmla="*/ 24 w 51"/>
                <a:gd name="T101" fmla="*/ 18 h 48"/>
                <a:gd name="T102" fmla="*/ 41 w 51"/>
                <a:gd name="T103" fmla="*/ 4 h 48"/>
                <a:gd name="T104" fmla="*/ 22 w 51"/>
                <a:gd name="T105" fmla="*/ 20 h 48"/>
                <a:gd name="T106" fmla="*/ 23 w 51"/>
                <a:gd name="T107" fmla="*/ 18 h 48"/>
                <a:gd name="T108" fmla="*/ 40 w 51"/>
                <a:gd name="T109" fmla="*/ 0 h 48"/>
                <a:gd name="T110" fmla="*/ 11 w 51"/>
                <a:gd name="T111" fmla="*/ 0 h 48"/>
                <a:gd name="T112" fmla="*/ 0 w 51"/>
                <a:gd name="T113" fmla="*/ 9 h 48"/>
                <a:gd name="T114" fmla="*/ 1 w 51"/>
                <a:gd name="T115" fmla="*/ 39 h 48"/>
                <a:gd name="T116" fmla="*/ 11 w 51"/>
                <a:gd name="T117" fmla="*/ 48 h 48"/>
                <a:gd name="T118" fmla="*/ 39 w 51"/>
                <a:gd name="T119" fmla="*/ 47 h 48"/>
                <a:gd name="T120" fmla="*/ 50 w 51"/>
                <a:gd name="T121" fmla="*/ 37 h 48"/>
                <a:gd name="T122" fmla="*/ 51 w 51"/>
                <a:gd name="T123" fmla="*/ 11 h 48"/>
                <a:gd name="T124" fmla="*/ 41 w 51"/>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48">
                  <a:moveTo>
                    <a:pt x="39" y="44"/>
                  </a:moveTo>
                  <a:cubicBezTo>
                    <a:pt x="38" y="44"/>
                    <a:pt x="38" y="44"/>
                    <a:pt x="38" y="44"/>
                  </a:cubicBezTo>
                  <a:cubicBezTo>
                    <a:pt x="41" y="42"/>
                    <a:pt x="43" y="40"/>
                    <a:pt x="46" y="38"/>
                  </a:cubicBezTo>
                  <a:cubicBezTo>
                    <a:pt x="44" y="41"/>
                    <a:pt x="41" y="42"/>
                    <a:pt x="39" y="44"/>
                  </a:cubicBezTo>
                  <a:moveTo>
                    <a:pt x="38" y="43"/>
                  </a:moveTo>
                  <a:cubicBezTo>
                    <a:pt x="38" y="43"/>
                    <a:pt x="37" y="43"/>
                    <a:pt x="37" y="42"/>
                  </a:cubicBezTo>
                  <a:cubicBezTo>
                    <a:pt x="38" y="41"/>
                    <a:pt x="39" y="40"/>
                    <a:pt x="40" y="40"/>
                  </a:cubicBezTo>
                  <a:cubicBezTo>
                    <a:pt x="41" y="38"/>
                    <a:pt x="43" y="38"/>
                    <a:pt x="43" y="37"/>
                  </a:cubicBezTo>
                  <a:cubicBezTo>
                    <a:pt x="41" y="39"/>
                    <a:pt x="40" y="41"/>
                    <a:pt x="38" y="43"/>
                  </a:cubicBezTo>
                  <a:cubicBezTo>
                    <a:pt x="38" y="43"/>
                    <a:pt x="38" y="43"/>
                    <a:pt x="38" y="43"/>
                  </a:cubicBezTo>
                  <a:moveTo>
                    <a:pt x="36" y="42"/>
                  </a:moveTo>
                  <a:cubicBezTo>
                    <a:pt x="36" y="41"/>
                    <a:pt x="35" y="41"/>
                    <a:pt x="35" y="40"/>
                  </a:cubicBezTo>
                  <a:cubicBezTo>
                    <a:pt x="37" y="38"/>
                    <a:pt x="40" y="36"/>
                    <a:pt x="41" y="34"/>
                  </a:cubicBezTo>
                  <a:cubicBezTo>
                    <a:pt x="39" y="37"/>
                    <a:pt x="38" y="39"/>
                    <a:pt x="36" y="42"/>
                  </a:cubicBezTo>
                  <a:moveTo>
                    <a:pt x="34" y="39"/>
                  </a:moveTo>
                  <a:cubicBezTo>
                    <a:pt x="34" y="39"/>
                    <a:pt x="34" y="38"/>
                    <a:pt x="33" y="38"/>
                  </a:cubicBezTo>
                  <a:cubicBezTo>
                    <a:pt x="35" y="37"/>
                    <a:pt x="38" y="35"/>
                    <a:pt x="39" y="33"/>
                  </a:cubicBezTo>
                  <a:cubicBezTo>
                    <a:pt x="37" y="35"/>
                    <a:pt x="35" y="37"/>
                    <a:pt x="34" y="39"/>
                  </a:cubicBezTo>
                  <a:moveTo>
                    <a:pt x="33" y="37"/>
                  </a:moveTo>
                  <a:cubicBezTo>
                    <a:pt x="32" y="37"/>
                    <a:pt x="32" y="36"/>
                    <a:pt x="31" y="35"/>
                  </a:cubicBezTo>
                  <a:cubicBezTo>
                    <a:pt x="33" y="34"/>
                    <a:pt x="35" y="32"/>
                    <a:pt x="38" y="30"/>
                  </a:cubicBezTo>
                  <a:cubicBezTo>
                    <a:pt x="36" y="33"/>
                    <a:pt x="36" y="33"/>
                    <a:pt x="36" y="33"/>
                  </a:cubicBezTo>
                  <a:cubicBezTo>
                    <a:pt x="35" y="34"/>
                    <a:pt x="34" y="36"/>
                    <a:pt x="33" y="37"/>
                  </a:cubicBezTo>
                  <a:moveTo>
                    <a:pt x="34" y="37"/>
                  </a:moveTo>
                  <a:cubicBezTo>
                    <a:pt x="34" y="37"/>
                    <a:pt x="35" y="35"/>
                    <a:pt x="36" y="34"/>
                  </a:cubicBezTo>
                  <a:cubicBezTo>
                    <a:pt x="37" y="33"/>
                    <a:pt x="38" y="31"/>
                    <a:pt x="39" y="29"/>
                  </a:cubicBezTo>
                  <a:cubicBezTo>
                    <a:pt x="39" y="29"/>
                    <a:pt x="39" y="29"/>
                    <a:pt x="39" y="29"/>
                  </a:cubicBezTo>
                  <a:cubicBezTo>
                    <a:pt x="42" y="32"/>
                    <a:pt x="44" y="35"/>
                    <a:pt x="47" y="37"/>
                  </a:cubicBezTo>
                  <a:cubicBezTo>
                    <a:pt x="45" y="38"/>
                    <a:pt x="43" y="39"/>
                    <a:pt x="41" y="41"/>
                  </a:cubicBezTo>
                  <a:cubicBezTo>
                    <a:pt x="40" y="42"/>
                    <a:pt x="39" y="42"/>
                    <a:pt x="39" y="42"/>
                  </a:cubicBezTo>
                  <a:cubicBezTo>
                    <a:pt x="39" y="42"/>
                    <a:pt x="41" y="41"/>
                    <a:pt x="42" y="40"/>
                  </a:cubicBezTo>
                  <a:cubicBezTo>
                    <a:pt x="43" y="39"/>
                    <a:pt x="44" y="37"/>
                    <a:pt x="45" y="36"/>
                  </a:cubicBezTo>
                  <a:cubicBezTo>
                    <a:pt x="45" y="36"/>
                    <a:pt x="45" y="36"/>
                    <a:pt x="45" y="36"/>
                  </a:cubicBezTo>
                  <a:cubicBezTo>
                    <a:pt x="42" y="36"/>
                    <a:pt x="41" y="37"/>
                    <a:pt x="39" y="39"/>
                  </a:cubicBezTo>
                  <a:cubicBezTo>
                    <a:pt x="39" y="40"/>
                    <a:pt x="38" y="41"/>
                    <a:pt x="37" y="41"/>
                  </a:cubicBezTo>
                  <a:cubicBezTo>
                    <a:pt x="37" y="41"/>
                    <a:pt x="38" y="41"/>
                    <a:pt x="38" y="40"/>
                  </a:cubicBezTo>
                  <a:cubicBezTo>
                    <a:pt x="39" y="37"/>
                    <a:pt x="41" y="36"/>
                    <a:pt x="43" y="34"/>
                  </a:cubicBezTo>
                  <a:cubicBezTo>
                    <a:pt x="42" y="33"/>
                    <a:pt x="42" y="33"/>
                    <a:pt x="42" y="33"/>
                  </a:cubicBezTo>
                  <a:cubicBezTo>
                    <a:pt x="39" y="35"/>
                    <a:pt x="37" y="37"/>
                    <a:pt x="34" y="39"/>
                  </a:cubicBezTo>
                  <a:cubicBezTo>
                    <a:pt x="36" y="38"/>
                    <a:pt x="39" y="34"/>
                    <a:pt x="41" y="32"/>
                  </a:cubicBezTo>
                  <a:cubicBezTo>
                    <a:pt x="40" y="31"/>
                    <a:pt x="40" y="31"/>
                    <a:pt x="40" y="31"/>
                  </a:cubicBezTo>
                  <a:cubicBezTo>
                    <a:pt x="38" y="32"/>
                    <a:pt x="37" y="34"/>
                    <a:pt x="35" y="36"/>
                  </a:cubicBezTo>
                  <a:cubicBezTo>
                    <a:pt x="34" y="36"/>
                    <a:pt x="34" y="37"/>
                    <a:pt x="34" y="37"/>
                  </a:cubicBezTo>
                  <a:moveTo>
                    <a:pt x="30" y="35"/>
                  </a:moveTo>
                  <a:cubicBezTo>
                    <a:pt x="30" y="34"/>
                    <a:pt x="29" y="33"/>
                    <a:pt x="28" y="33"/>
                  </a:cubicBezTo>
                  <a:cubicBezTo>
                    <a:pt x="31" y="31"/>
                    <a:pt x="33" y="30"/>
                    <a:pt x="35" y="28"/>
                  </a:cubicBezTo>
                  <a:cubicBezTo>
                    <a:pt x="34" y="28"/>
                    <a:pt x="33" y="31"/>
                    <a:pt x="33" y="32"/>
                  </a:cubicBezTo>
                  <a:cubicBezTo>
                    <a:pt x="32" y="33"/>
                    <a:pt x="31" y="34"/>
                    <a:pt x="30" y="35"/>
                  </a:cubicBezTo>
                  <a:moveTo>
                    <a:pt x="28" y="32"/>
                  </a:moveTo>
                  <a:cubicBezTo>
                    <a:pt x="27" y="32"/>
                    <a:pt x="27" y="31"/>
                    <a:pt x="27" y="31"/>
                  </a:cubicBezTo>
                  <a:cubicBezTo>
                    <a:pt x="27" y="31"/>
                    <a:pt x="27" y="31"/>
                    <a:pt x="27" y="31"/>
                  </a:cubicBezTo>
                  <a:cubicBezTo>
                    <a:pt x="29" y="29"/>
                    <a:pt x="31" y="27"/>
                    <a:pt x="34" y="25"/>
                  </a:cubicBezTo>
                  <a:cubicBezTo>
                    <a:pt x="33" y="26"/>
                    <a:pt x="32" y="28"/>
                    <a:pt x="31" y="29"/>
                  </a:cubicBezTo>
                  <a:cubicBezTo>
                    <a:pt x="30" y="30"/>
                    <a:pt x="29" y="31"/>
                    <a:pt x="28" y="32"/>
                  </a:cubicBezTo>
                  <a:moveTo>
                    <a:pt x="29" y="32"/>
                  </a:moveTo>
                  <a:cubicBezTo>
                    <a:pt x="29" y="32"/>
                    <a:pt x="30" y="31"/>
                    <a:pt x="30" y="30"/>
                  </a:cubicBezTo>
                  <a:cubicBezTo>
                    <a:pt x="32" y="29"/>
                    <a:pt x="34" y="27"/>
                    <a:pt x="35" y="24"/>
                  </a:cubicBezTo>
                  <a:cubicBezTo>
                    <a:pt x="36" y="26"/>
                    <a:pt x="38" y="27"/>
                    <a:pt x="39" y="29"/>
                  </a:cubicBezTo>
                  <a:cubicBezTo>
                    <a:pt x="39" y="29"/>
                    <a:pt x="39" y="29"/>
                    <a:pt x="39" y="29"/>
                  </a:cubicBezTo>
                  <a:cubicBezTo>
                    <a:pt x="37" y="30"/>
                    <a:pt x="36" y="31"/>
                    <a:pt x="34" y="32"/>
                  </a:cubicBezTo>
                  <a:cubicBezTo>
                    <a:pt x="33" y="33"/>
                    <a:pt x="31" y="35"/>
                    <a:pt x="31" y="35"/>
                  </a:cubicBezTo>
                  <a:cubicBezTo>
                    <a:pt x="31" y="35"/>
                    <a:pt x="31" y="34"/>
                    <a:pt x="32" y="33"/>
                  </a:cubicBezTo>
                  <a:cubicBezTo>
                    <a:pt x="34" y="31"/>
                    <a:pt x="36" y="29"/>
                    <a:pt x="36" y="26"/>
                  </a:cubicBezTo>
                  <a:cubicBezTo>
                    <a:pt x="36" y="26"/>
                    <a:pt x="36" y="26"/>
                    <a:pt x="36" y="26"/>
                  </a:cubicBezTo>
                  <a:cubicBezTo>
                    <a:pt x="34" y="28"/>
                    <a:pt x="32" y="30"/>
                    <a:pt x="30" y="31"/>
                  </a:cubicBezTo>
                  <a:cubicBezTo>
                    <a:pt x="29" y="32"/>
                    <a:pt x="29" y="32"/>
                    <a:pt x="29" y="32"/>
                  </a:cubicBezTo>
                  <a:moveTo>
                    <a:pt x="18" y="24"/>
                  </a:moveTo>
                  <a:cubicBezTo>
                    <a:pt x="18" y="24"/>
                    <a:pt x="18" y="24"/>
                    <a:pt x="18" y="24"/>
                  </a:cubicBezTo>
                  <a:cubicBezTo>
                    <a:pt x="17" y="24"/>
                    <a:pt x="17" y="24"/>
                    <a:pt x="17" y="24"/>
                  </a:cubicBezTo>
                  <a:cubicBezTo>
                    <a:pt x="18" y="24"/>
                    <a:pt x="18" y="24"/>
                    <a:pt x="18" y="24"/>
                  </a:cubicBezTo>
                  <a:cubicBezTo>
                    <a:pt x="18" y="24"/>
                    <a:pt x="18" y="24"/>
                    <a:pt x="18" y="24"/>
                  </a:cubicBezTo>
                  <a:moveTo>
                    <a:pt x="27" y="30"/>
                  </a:moveTo>
                  <a:cubicBezTo>
                    <a:pt x="27" y="29"/>
                    <a:pt x="27" y="29"/>
                    <a:pt x="27" y="29"/>
                  </a:cubicBezTo>
                  <a:cubicBezTo>
                    <a:pt x="29" y="28"/>
                    <a:pt x="30" y="26"/>
                    <a:pt x="32" y="24"/>
                  </a:cubicBezTo>
                  <a:cubicBezTo>
                    <a:pt x="32" y="24"/>
                    <a:pt x="33" y="23"/>
                    <a:pt x="34" y="22"/>
                  </a:cubicBezTo>
                  <a:cubicBezTo>
                    <a:pt x="34" y="23"/>
                    <a:pt x="34" y="23"/>
                    <a:pt x="34" y="24"/>
                  </a:cubicBezTo>
                  <a:cubicBezTo>
                    <a:pt x="34" y="24"/>
                    <a:pt x="34" y="24"/>
                    <a:pt x="34" y="24"/>
                  </a:cubicBezTo>
                  <a:cubicBezTo>
                    <a:pt x="32" y="26"/>
                    <a:pt x="29" y="28"/>
                    <a:pt x="27" y="30"/>
                  </a:cubicBezTo>
                  <a:moveTo>
                    <a:pt x="17" y="23"/>
                  </a:moveTo>
                  <a:cubicBezTo>
                    <a:pt x="16" y="23"/>
                    <a:pt x="16" y="22"/>
                    <a:pt x="15" y="22"/>
                  </a:cubicBezTo>
                  <a:cubicBezTo>
                    <a:pt x="18" y="21"/>
                    <a:pt x="20" y="19"/>
                    <a:pt x="22" y="18"/>
                  </a:cubicBezTo>
                  <a:cubicBezTo>
                    <a:pt x="20" y="19"/>
                    <a:pt x="18" y="21"/>
                    <a:pt x="17" y="23"/>
                  </a:cubicBezTo>
                  <a:moveTo>
                    <a:pt x="6" y="41"/>
                  </a:moveTo>
                  <a:cubicBezTo>
                    <a:pt x="6" y="40"/>
                    <a:pt x="5" y="40"/>
                    <a:pt x="5" y="39"/>
                  </a:cubicBezTo>
                  <a:cubicBezTo>
                    <a:pt x="7" y="36"/>
                    <a:pt x="10" y="34"/>
                    <a:pt x="13" y="31"/>
                  </a:cubicBezTo>
                  <a:cubicBezTo>
                    <a:pt x="14" y="30"/>
                    <a:pt x="14" y="30"/>
                    <a:pt x="15" y="29"/>
                  </a:cubicBezTo>
                  <a:cubicBezTo>
                    <a:pt x="17" y="27"/>
                    <a:pt x="20" y="24"/>
                    <a:pt x="23" y="22"/>
                  </a:cubicBezTo>
                  <a:cubicBezTo>
                    <a:pt x="25" y="20"/>
                    <a:pt x="28" y="18"/>
                    <a:pt x="31" y="16"/>
                  </a:cubicBezTo>
                  <a:cubicBezTo>
                    <a:pt x="27" y="19"/>
                    <a:pt x="24" y="22"/>
                    <a:pt x="21" y="25"/>
                  </a:cubicBezTo>
                  <a:cubicBezTo>
                    <a:pt x="16" y="31"/>
                    <a:pt x="9" y="34"/>
                    <a:pt x="6" y="41"/>
                  </a:cubicBezTo>
                  <a:moveTo>
                    <a:pt x="14" y="21"/>
                  </a:moveTo>
                  <a:cubicBezTo>
                    <a:pt x="14" y="20"/>
                    <a:pt x="13" y="20"/>
                    <a:pt x="13" y="19"/>
                  </a:cubicBezTo>
                  <a:cubicBezTo>
                    <a:pt x="15" y="19"/>
                    <a:pt x="17" y="18"/>
                    <a:pt x="18" y="17"/>
                  </a:cubicBezTo>
                  <a:cubicBezTo>
                    <a:pt x="19" y="16"/>
                    <a:pt x="19" y="16"/>
                    <a:pt x="20" y="16"/>
                  </a:cubicBezTo>
                  <a:cubicBezTo>
                    <a:pt x="20" y="16"/>
                    <a:pt x="18" y="18"/>
                    <a:pt x="17" y="18"/>
                  </a:cubicBezTo>
                  <a:cubicBezTo>
                    <a:pt x="16" y="19"/>
                    <a:pt x="15" y="20"/>
                    <a:pt x="14" y="21"/>
                  </a:cubicBezTo>
                  <a:moveTo>
                    <a:pt x="16" y="21"/>
                  </a:moveTo>
                  <a:cubicBezTo>
                    <a:pt x="17" y="19"/>
                    <a:pt x="19" y="17"/>
                    <a:pt x="21" y="15"/>
                  </a:cubicBezTo>
                  <a:cubicBezTo>
                    <a:pt x="21" y="15"/>
                    <a:pt x="21" y="15"/>
                    <a:pt x="21" y="15"/>
                  </a:cubicBezTo>
                  <a:cubicBezTo>
                    <a:pt x="21" y="16"/>
                    <a:pt x="22" y="16"/>
                    <a:pt x="22" y="17"/>
                  </a:cubicBezTo>
                  <a:cubicBezTo>
                    <a:pt x="20" y="18"/>
                    <a:pt x="17" y="19"/>
                    <a:pt x="16" y="21"/>
                  </a:cubicBezTo>
                  <a:moveTo>
                    <a:pt x="12" y="19"/>
                  </a:moveTo>
                  <a:cubicBezTo>
                    <a:pt x="11" y="17"/>
                    <a:pt x="11" y="17"/>
                    <a:pt x="11" y="17"/>
                  </a:cubicBezTo>
                  <a:cubicBezTo>
                    <a:pt x="13" y="17"/>
                    <a:pt x="15" y="16"/>
                    <a:pt x="17" y="15"/>
                  </a:cubicBezTo>
                  <a:cubicBezTo>
                    <a:pt x="15" y="16"/>
                    <a:pt x="14" y="17"/>
                    <a:pt x="12" y="19"/>
                  </a:cubicBezTo>
                  <a:moveTo>
                    <a:pt x="10" y="17"/>
                  </a:moveTo>
                  <a:cubicBezTo>
                    <a:pt x="10" y="16"/>
                    <a:pt x="10" y="16"/>
                    <a:pt x="10" y="16"/>
                  </a:cubicBezTo>
                  <a:cubicBezTo>
                    <a:pt x="12" y="15"/>
                    <a:pt x="14" y="13"/>
                    <a:pt x="17" y="12"/>
                  </a:cubicBezTo>
                  <a:cubicBezTo>
                    <a:pt x="15" y="13"/>
                    <a:pt x="12" y="15"/>
                    <a:pt x="10" y="17"/>
                  </a:cubicBezTo>
                  <a:moveTo>
                    <a:pt x="17" y="12"/>
                  </a:moveTo>
                  <a:cubicBezTo>
                    <a:pt x="17" y="12"/>
                    <a:pt x="17" y="12"/>
                    <a:pt x="17" y="12"/>
                  </a:cubicBezTo>
                  <a:cubicBezTo>
                    <a:pt x="17" y="12"/>
                    <a:pt x="17" y="12"/>
                    <a:pt x="17" y="12"/>
                  </a:cubicBezTo>
                  <a:moveTo>
                    <a:pt x="11" y="44"/>
                  </a:moveTo>
                  <a:cubicBezTo>
                    <a:pt x="10" y="44"/>
                    <a:pt x="10" y="44"/>
                    <a:pt x="9" y="43"/>
                  </a:cubicBezTo>
                  <a:cubicBezTo>
                    <a:pt x="10" y="42"/>
                    <a:pt x="10" y="42"/>
                    <a:pt x="10" y="42"/>
                  </a:cubicBezTo>
                  <a:cubicBezTo>
                    <a:pt x="10" y="42"/>
                    <a:pt x="10" y="42"/>
                    <a:pt x="10" y="42"/>
                  </a:cubicBezTo>
                  <a:cubicBezTo>
                    <a:pt x="20" y="33"/>
                    <a:pt x="30" y="24"/>
                    <a:pt x="40" y="15"/>
                  </a:cubicBezTo>
                  <a:cubicBezTo>
                    <a:pt x="42" y="14"/>
                    <a:pt x="44" y="13"/>
                    <a:pt x="45" y="12"/>
                  </a:cubicBezTo>
                  <a:cubicBezTo>
                    <a:pt x="43" y="14"/>
                    <a:pt x="40" y="16"/>
                    <a:pt x="38" y="18"/>
                  </a:cubicBezTo>
                  <a:cubicBezTo>
                    <a:pt x="33" y="21"/>
                    <a:pt x="29" y="26"/>
                    <a:pt x="25" y="31"/>
                  </a:cubicBezTo>
                  <a:cubicBezTo>
                    <a:pt x="25" y="31"/>
                    <a:pt x="25" y="31"/>
                    <a:pt x="25" y="31"/>
                  </a:cubicBezTo>
                  <a:cubicBezTo>
                    <a:pt x="20" y="36"/>
                    <a:pt x="15" y="40"/>
                    <a:pt x="11" y="44"/>
                  </a:cubicBezTo>
                  <a:moveTo>
                    <a:pt x="11" y="17"/>
                  </a:moveTo>
                  <a:cubicBezTo>
                    <a:pt x="11" y="17"/>
                    <a:pt x="13" y="15"/>
                    <a:pt x="14" y="15"/>
                  </a:cubicBezTo>
                  <a:cubicBezTo>
                    <a:pt x="15" y="14"/>
                    <a:pt x="17" y="13"/>
                    <a:pt x="18" y="12"/>
                  </a:cubicBezTo>
                  <a:cubicBezTo>
                    <a:pt x="19" y="13"/>
                    <a:pt x="20" y="14"/>
                    <a:pt x="21" y="15"/>
                  </a:cubicBezTo>
                  <a:cubicBezTo>
                    <a:pt x="20" y="15"/>
                    <a:pt x="20" y="15"/>
                    <a:pt x="20" y="15"/>
                  </a:cubicBezTo>
                  <a:cubicBezTo>
                    <a:pt x="18" y="16"/>
                    <a:pt x="15" y="18"/>
                    <a:pt x="13" y="19"/>
                  </a:cubicBezTo>
                  <a:cubicBezTo>
                    <a:pt x="14" y="18"/>
                    <a:pt x="17" y="16"/>
                    <a:pt x="19" y="14"/>
                  </a:cubicBezTo>
                  <a:cubicBezTo>
                    <a:pt x="18" y="14"/>
                    <a:pt x="18" y="14"/>
                    <a:pt x="18" y="14"/>
                  </a:cubicBezTo>
                  <a:cubicBezTo>
                    <a:pt x="16" y="15"/>
                    <a:pt x="15" y="16"/>
                    <a:pt x="13" y="16"/>
                  </a:cubicBezTo>
                  <a:cubicBezTo>
                    <a:pt x="12" y="16"/>
                    <a:pt x="12" y="17"/>
                    <a:pt x="11" y="17"/>
                  </a:cubicBezTo>
                  <a:moveTo>
                    <a:pt x="9" y="43"/>
                  </a:moveTo>
                  <a:cubicBezTo>
                    <a:pt x="8" y="42"/>
                    <a:pt x="7" y="42"/>
                    <a:pt x="7" y="41"/>
                  </a:cubicBezTo>
                  <a:cubicBezTo>
                    <a:pt x="12" y="36"/>
                    <a:pt x="19" y="31"/>
                    <a:pt x="24" y="26"/>
                  </a:cubicBezTo>
                  <a:cubicBezTo>
                    <a:pt x="27" y="22"/>
                    <a:pt x="31" y="20"/>
                    <a:pt x="35" y="17"/>
                  </a:cubicBezTo>
                  <a:cubicBezTo>
                    <a:pt x="38" y="14"/>
                    <a:pt x="40" y="12"/>
                    <a:pt x="43" y="9"/>
                  </a:cubicBezTo>
                  <a:cubicBezTo>
                    <a:pt x="43" y="9"/>
                    <a:pt x="43" y="8"/>
                    <a:pt x="43" y="8"/>
                  </a:cubicBezTo>
                  <a:cubicBezTo>
                    <a:pt x="44" y="8"/>
                    <a:pt x="41" y="11"/>
                    <a:pt x="40" y="12"/>
                  </a:cubicBezTo>
                  <a:cubicBezTo>
                    <a:pt x="39" y="13"/>
                    <a:pt x="37" y="15"/>
                    <a:pt x="36" y="16"/>
                  </a:cubicBezTo>
                  <a:cubicBezTo>
                    <a:pt x="33" y="19"/>
                    <a:pt x="29" y="22"/>
                    <a:pt x="26" y="25"/>
                  </a:cubicBezTo>
                  <a:cubicBezTo>
                    <a:pt x="20" y="31"/>
                    <a:pt x="14" y="36"/>
                    <a:pt x="9" y="43"/>
                  </a:cubicBezTo>
                  <a:moveTo>
                    <a:pt x="9" y="15"/>
                  </a:moveTo>
                  <a:cubicBezTo>
                    <a:pt x="8" y="14"/>
                    <a:pt x="7" y="13"/>
                    <a:pt x="6" y="12"/>
                  </a:cubicBezTo>
                  <a:cubicBezTo>
                    <a:pt x="8" y="11"/>
                    <a:pt x="11" y="10"/>
                    <a:pt x="12" y="8"/>
                  </a:cubicBezTo>
                  <a:cubicBezTo>
                    <a:pt x="11" y="10"/>
                    <a:pt x="9" y="11"/>
                    <a:pt x="8" y="13"/>
                  </a:cubicBezTo>
                  <a:cubicBezTo>
                    <a:pt x="8" y="14"/>
                    <a:pt x="8" y="14"/>
                    <a:pt x="8" y="14"/>
                  </a:cubicBezTo>
                  <a:cubicBezTo>
                    <a:pt x="10" y="13"/>
                    <a:pt x="12" y="12"/>
                    <a:pt x="14" y="10"/>
                  </a:cubicBezTo>
                  <a:cubicBezTo>
                    <a:pt x="12" y="11"/>
                    <a:pt x="10" y="13"/>
                    <a:pt x="9" y="15"/>
                  </a:cubicBezTo>
                  <a:moveTo>
                    <a:pt x="13" y="39"/>
                  </a:moveTo>
                  <a:cubicBezTo>
                    <a:pt x="13" y="39"/>
                    <a:pt x="13" y="39"/>
                    <a:pt x="13" y="39"/>
                  </a:cubicBezTo>
                  <a:cubicBezTo>
                    <a:pt x="14" y="37"/>
                    <a:pt x="16" y="36"/>
                    <a:pt x="17" y="34"/>
                  </a:cubicBezTo>
                  <a:cubicBezTo>
                    <a:pt x="20" y="31"/>
                    <a:pt x="24" y="28"/>
                    <a:pt x="27" y="25"/>
                  </a:cubicBezTo>
                  <a:cubicBezTo>
                    <a:pt x="33" y="20"/>
                    <a:pt x="39" y="14"/>
                    <a:pt x="45" y="8"/>
                  </a:cubicBezTo>
                  <a:cubicBezTo>
                    <a:pt x="46" y="8"/>
                    <a:pt x="46" y="9"/>
                    <a:pt x="47" y="9"/>
                  </a:cubicBezTo>
                  <a:cubicBezTo>
                    <a:pt x="35" y="19"/>
                    <a:pt x="24" y="29"/>
                    <a:pt x="13" y="39"/>
                  </a:cubicBezTo>
                  <a:moveTo>
                    <a:pt x="6" y="11"/>
                  </a:moveTo>
                  <a:cubicBezTo>
                    <a:pt x="5" y="11"/>
                    <a:pt x="5" y="11"/>
                    <a:pt x="4" y="10"/>
                  </a:cubicBezTo>
                  <a:cubicBezTo>
                    <a:pt x="6" y="9"/>
                    <a:pt x="8" y="8"/>
                    <a:pt x="10" y="7"/>
                  </a:cubicBezTo>
                  <a:cubicBezTo>
                    <a:pt x="9" y="7"/>
                    <a:pt x="9" y="7"/>
                    <a:pt x="9" y="7"/>
                  </a:cubicBezTo>
                  <a:cubicBezTo>
                    <a:pt x="8" y="9"/>
                    <a:pt x="7" y="10"/>
                    <a:pt x="6" y="11"/>
                  </a:cubicBezTo>
                  <a:moveTo>
                    <a:pt x="36" y="11"/>
                  </a:moveTo>
                  <a:cubicBezTo>
                    <a:pt x="37" y="10"/>
                    <a:pt x="37" y="10"/>
                    <a:pt x="37" y="10"/>
                  </a:cubicBezTo>
                  <a:cubicBezTo>
                    <a:pt x="38" y="10"/>
                    <a:pt x="41" y="6"/>
                    <a:pt x="41" y="6"/>
                  </a:cubicBezTo>
                  <a:cubicBezTo>
                    <a:pt x="41" y="6"/>
                    <a:pt x="41" y="7"/>
                    <a:pt x="40" y="7"/>
                  </a:cubicBezTo>
                  <a:cubicBezTo>
                    <a:pt x="39" y="9"/>
                    <a:pt x="37" y="10"/>
                    <a:pt x="36" y="11"/>
                  </a:cubicBezTo>
                  <a:moveTo>
                    <a:pt x="7" y="40"/>
                  </a:moveTo>
                  <a:cubicBezTo>
                    <a:pt x="8" y="39"/>
                    <a:pt x="11" y="35"/>
                    <a:pt x="14" y="33"/>
                  </a:cubicBezTo>
                  <a:cubicBezTo>
                    <a:pt x="17" y="30"/>
                    <a:pt x="20" y="27"/>
                    <a:pt x="23" y="24"/>
                  </a:cubicBezTo>
                  <a:cubicBezTo>
                    <a:pt x="29" y="17"/>
                    <a:pt x="37" y="12"/>
                    <a:pt x="43" y="6"/>
                  </a:cubicBezTo>
                  <a:cubicBezTo>
                    <a:pt x="43" y="6"/>
                    <a:pt x="44" y="7"/>
                    <a:pt x="44" y="7"/>
                  </a:cubicBezTo>
                  <a:cubicBezTo>
                    <a:pt x="41" y="9"/>
                    <a:pt x="39" y="12"/>
                    <a:pt x="37" y="14"/>
                  </a:cubicBezTo>
                  <a:cubicBezTo>
                    <a:pt x="33" y="17"/>
                    <a:pt x="29" y="20"/>
                    <a:pt x="25" y="23"/>
                  </a:cubicBezTo>
                  <a:cubicBezTo>
                    <a:pt x="22" y="26"/>
                    <a:pt x="20" y="29"/>
                    <a:pt x="17" y="31"/>
                  </a:cubicBezTo>
                  <a:cubicBezTo>
                    <a:pt x="14" y="34"/>
                    <a:pt x="10" y="37"/>
                    <a:pt x="7" y="40"/>
                  </a:cubicBezTo>
                  <a:moveTo>
                    <a:pt x="6" y="11"/>
                  </a:moveTo>
                  <a:cubicBezTo>
                    <a:pt x="9" y="10"/>
                    <a:pt x="10" y="7"/>
                    <a:pt x="13" y="5"/>
                  </a:cubicBezTo>
                  <a:cubicBezTo>
                    <a:pt x="14" y="7"/>
                    <a:pt x="16" y="9"/>
                    <a:pt x="17" y="11"/>
                  </a:cubicBezTo>
                  <a:cubicBezTo>
                    <a:pt x="15" y="12"/>
                    <a:pt x="13" y="14"/>
                    <a:pt x="10" y="15"/>
                  </a:cubicBezTo>
                  <a:cubicBezTo>
                    <a:pt x="11" y="14"/>
                    <a:pt x="14" y="11"/>
                    <a:pt x="15" y="10"/>
                  </a:cubicBezTo>
                  <a:cubicBezTo>
                    <a:pt x="15" y="9"/>
                    <a:pt x="15" y="9"/>
                    <a:pt x="15" y="9"/>
                  </a:cubicBezTo>
                  <a:cubicBezTo>
                    <a:pt x="13" y="10"/>
                    <a:pt x="12" y="11"/>
                    <a:pt x="10" y="12"/>
                  </a:cubicBezTo>
                  <a:cubicBezTo>
                    <a:pt x="10" y="11"/>
                    <a:pt x="10" y="11"/>
                    <a:pt x="11" y="10"/>
                  </a:cubicBezTo>
                  <a:cubicBezTo>
                    <a:pt x="12" y="9"/>
                    <a:pt x="13" y="8"/>
                    <a:pt x="14" y="7"/>
                  </a:cubicBezTo>
                  <a:cubicBezTo>
                    <a:pt x="14" y="7"/>
                    <a:pt x="14" y="7"/>
                    <a:pt x="14" y="7"/>
                  </a:cubicBezTo>
                  <a:cubicBezTo>
                    <a:pt x="11" y="8"/>
                    <a:pt x="9" y="10"/>
                    <a:pt x="6" y="11"/>
                  </a:cubicBezTo>
                  <a:moveTo>
                    <a:pt x="18" y="25"/>
                  </a:moveTo>
                  <a:cubicBezTo>
                    <a:pt x="18" y="25"/>
                    <a:pt x="18" y="25"/>
                    <a:pt x="18" y="25"/>
                  </a:cubicBezTo>
                  <a:cubicBezTo>
                    <a:pt x="19" y="24"/>
                    <a:pt x="19" y="24"/>
                    <a:pt x="20" y="23"/>
                  </a:cubicBezTo>
                  <a:cubicBezTo>
                    <a:pt x="21" y="22"/>
                    <a:pt x="21" y="22"/>
                    <a:pt x="21" y="22"/>
                  </a:cubicBezTo>
                  <a:cubicBezTo>
                    <a:pt x="23" y="21"/>
                    <a:pt x="25" y="19"/>
                    <a:pt x="26" y="18"/>
                  </a:cubicBezTo>
                  <a:cubicBezTo>
                    <a:pt x="28" y="17"/>
                    <a:pt x="30" y="16"/>
                    <a:pt x="31" y="14"/>
                  </a:cubicBezTo>
                  <a:cubicBezTo>
                    <a:pt x="35" y="11"/>
                    <a:pt x="38" y="8"/>
                    <a:pt x="41" y="5"/>
                  </a:cubicBezTo>
                  <a:cubicBezTo>
                    <a:pt x="41" y="4"/>
                    <a:pt x="41" y="4"/>
                    <a:pt x="41" y="4"/>
                  </a:cubicBezTo>
                  <a:cubicBezTo>
                    <a:pt x="42" y="5"/>
                    <a:pt x="42" y="5"/>
                    <a:pt x="42" y="5"/>
                  </a:cubicBezTo>
                  <a:cubicBezTo>
                    <a:pt x="39" y="7"/>
                    <a:pt x="37" y="10"/>
                    <a:pt x="34" y="12"/>
                  </a:cubicBezTo>
                  <a:cubicBezTo>
                    <a:pt x="32" y="15"/>
                    <a:pt x="28" y="16"/>
                    <a:pt x="25" y="19"/>
                  </a:cubicBezTo>
                  <a:cubicBezTo>
                    <a:pt x="23" y="21"/>
                    <a:pt x="20" y="23"/>
                    <a:pt x="18" y="25"/>
                  </a:cubicBezTo>
                  <a:moveTo>
                    <a:pt x="4" y="10"/>
                  </a:moveTo>
                  <a:cubicBezTo>
                    <a:pt x="3" y="9"/>
                    <a:pt x="3" y="9"/>
                    <a:pt x="3" y="9"/>
                  </a:cubicBezTo>
                  <a:cubicBezTo>
                    <a:pt x="6" y="8"/>
                    <a:pt x="8" y="5"/>
                    <a:pt x="11" y="3"/>
                  </a:cubicBezTo>
                  <a:cubicBezTo>
                    <a:pt x="12" y="4"/>
                    <a:pt x="12" y="4"/>
                    <a:pt x="12" y="4"/>
                  </a:cubicBezTo>
                  <a:cubicBezTo>
                    <a:pt x="9" y="6"/>
                    <a:pt x="6" y="8"/>
                    <a:pt x="4" y="10"/>
                  </a:cubicBezTo>
                  <a:moveTo>
                    <a:pt x="24" y="18"/>
                  </a:moveTo>
                  <a:cubicBezTo>
                    <a:pt x="24" y="18"/>
                    <a:pt x="24" y="18"/>
                    <a:pt x="25" y="18"/>
                  </a:cubicBezTo>
                  <a:cubicBezTo>
                    <a:pt x="25" y="18"/>
                    <a:pt x="25" y="18"/>
                    <a:pt x="25" y="18"/>
                  </a:cubicBezTo>
                  <a:cubicBezTo>
                    <a:pt x="30" y="13"/>
                    <a:pt x="35" y="7"/>
                    <a:pt x="40" y="3"/>
                  </a:cubicBezTo>
                  <a:cubicBezTo>
                    <a:pt x="41" y="4"/>
                    <a:pt x="41" y="4"/>
                    <a:pt x="41" y="4"/>
                  </a:cubicBezTo>
                  <a:cubicBezTo>
                    <a:pt x="41" y="4"/>
                    <a:pt x="41" y="4"/>
                    <a:pt x="41" y="4"/>
                  </a:cubicBezTo>
                  <a:cubicBezTo>
                    <a:pt x="35" y="9"/>
                    <a:pt x="30" y="13"/>
                    <a:pt x="25" y="18"/>
                  </a:cubicBezTo>
                  <a:cubicBezTo>
                    <a:pt x="24" y="18"/>
                    <a:pt x="24" y="18"/>
                    <a:pt x="24" y="18"/>
                  </a:cubicBezTo>
                  <a:cubicBezTo>
                    <a:pt x="24" y="19"/>
                    <a:pt x="23" y="19"/>
                    <a:pt x="22" y="20"/>
                  </a:cubicBezTo>
                  <a:cubicBezTo>
                    <a:pt x="22" y="20"/>
                    <a:pt x="21" y="21"/>
                    <a:pt x="20" y="21"/>
                  </a:cubicBezTo>
                  <a:cubicBezTo>
                    <a:pt x="19" y="22"/>
                    <a:pt x="17" y="23"/>
                    <a:pt x="17" y="23"/>
                  </a:cubicBezTo>
                  <a:cubicBezTo>
                    <a:pt x="19" y="21"/>
                    <a:pt x="21" y="19"/>
                    <a:pt x="23" y="17"/>
                  </a:cubicBezTo>
                  <a:cubicBezTo>
                    <a:pt x="23" y="18"/>
                    <a:pt x="23" y="18"/>
                    <a:pt x="23" y="18"/>
                  </a:cubicBezTo>
                  <a:cubicBezTo>
                    <a:pt x="23" y="18"/>
                    <a:pt x="24" y="18"/>
                    <a:pt x="24" y="18"/>
                  </a:cubicBezTo>
                  <a:moveTo>
                    <a:pt x="41" y="0"/>
                  </a:moveTo>
                  <a:cubicBezTo>
                    <a:pt x="41" y="0"/>
                    <a:pt x="41" y="0"/>
                    <a:pt x="41" y="0"/>
                  </a:cubicBezTo>
                  <a:cubicBezTo>
                    <a:pt x="40" y="0"/>
                    <a:pt x="40" y="0"/>
                    <a:pt x="40" y="0"/>
                  </a:cubicBezTo>
                  <a:cubicBezTo>
                    <a:pt x="34" y="4"/>
                    <a:pt x="29" y="10"/>
                    <a:pt x="24" y="15"/>
                  </a:cubicBezTo>
                  <a:cubicBezTo>
                    <a:pt x="20" y="10"/>
                    <a:pt x="16" y="5"/>
                    <a:pt x="12" y="1"/>
                  </a:cubicBezTo>
                  <a:cubicBezTo>
                    <a:pt x="11" y="0"/>
                    <a:pt x="11" y="0"/>
                    <a:pt x="11" y="0"/>
                  </a:cubicBezTo>
                  <a:cubicBezTo>
                    <a:pt x="11" y="0"/>
                    <a:pt x="11" y="0"/>
                    <a:pt x="11" y="0"/>
                  </a:cubicBezTo>
                  <a:cubicBezTo>
                    <a:pt x="11" y="0"/>
                    <a:pt x="11" y="0"/>
                    <a:pt x="11" y="0"/>
                  </a:cubicBezTo>
                  <a:cubicBezTo>
                    <a:pt x="11" y="0"/>
                    <a:pt x="11" y="0"/>
                    <a:pt x="11" y="0"/>
                  </a:cubicBezTo>
                  <a:cubicBezTo>
                    <a:pt x="7" y="3"/>
                    <a:pt x="4" y="6"/>
                    <a:pt x="0" y="8"/>
                  </a:cubicBezTo>
                  <a:cubicBezTo>
                    <a:pt x="0" y="8"/>
                    <a:pt x="0" y="8"/>
                    <a:pt x="0" y="9"/>
                  </a:cubicBezTo>
                  <a:cubicBezTo>
                    <a:pt x="0" y="9"/>
                    <a:pt x="0" y="10"/>
                    <a:pt x="0" y="10"/>
                  </a:cubicBezTo>
                  <a:cubicBezTo>
                    <a:pt x="5" y="15"/>
                    <a:pt x="10" y="20"/>
                    <a:pt x="15" y="25"/>
                  </a:cubicBezTo>
                  <a:cubicBezTo>
                    <a:pt x="11" y="30"/>
                    <a:pt x="5" y="33"/>
                    <a:pt x="2" y="38"/>
                  </a:cubicBezTo>
                  <a:cubicBezTo>
                    <a:pt x="1" y="39"/>
                    <a:pt x="1" y="39"/>
                    <a:pt x="1" y="39"/>
                  </a:cubicBezTo>
                  <a:cubicBezTo>
                    <a:pt x="1" y="39"/>
                    <a:pt x="1" y="40"/>
                    <a:pt x="2" y="40"/>
                  </a:cubicBezTo>
                  <a:cubicBezTo>
                    <a:pt x="4" y="43"/>
                    <a:pt x="7" y="45"/>
                    <a:pt x="10" y="47"/>
                  </a:cubicBezTo>
                  <a:cubicBezTo>
                    <a:pt x="11" y="48"/>
                    <a:pt x="11" y="48"/>
                    <a:pt x="11" y="48"/>
                  </a:cubicBezTo>
                  <a:cubicBezTo>
                    <a:pt x="11" y="48"/>
                    <a:pt x="11" y="48"/>
                    <a:pt x="11" y="48"/>
                  </a:cubicBezTo>
                  <a:cubicBezTo>
                    <a:pt x="11" y="48"/>
                    <a:pt x="12" y="48"/>
                    <a:pt x="12" y="47"/>
                  </a:cubicBezTo>
                  <a:cubicBezTo>
                    <a:pt x="16" y="43"/>
                    <a:pt x="21" y="38"/>
                    <a:pt x="26" y="34"/>
                  </a:cubicBezTo>
                  <a:cubicBezTo>
                    <a:pt x="30" y="38"/>
                    <a:pt x="33" y="43"/>
                    <a:pt x="38" y="47"/>
                  </a:cubicBezTo>
                  <a:cubicBezTo>
                    <a:pt x="39" y="47"/>
                    <a:pt x="39" y="47"/>
                    <a:pt x="39" y="47"/>
                  </a:cubicBezTo>
                  <a:cubicBezTo>
                    <a:pt x="39" y="48"/>
                    <a:pt x="39" y="48"/>
                    <a:pt x="39" y="48"/>
                  </a:cubicBezTo>
                  <a:cubicBezTo>
                    <a:pt x="40" y="48"/>
                    <a:pt x="40" y="48"/>
                    <a:pt x="40" y="47"/>
                  </a:cubicBezTo>
                  <a:cubicBezTo>
                    <a:pt x="43" y="44"/>
                    <a:pt x="47" y="42"/>
                    <a:pt x="50" y="38"/>
                  </a:cubicBezTo>
                  <a:cubicBezTo>
                    <a:pt x="50" y="37"/>
                    <a:pt x="50" y="37"/>
                    <a:pt x="50" y="37"/>
                  </a:cubicBezTo>
                  <a:cubicBezTo>
                    <a:pt x="50" y="36"/>
                    <a:pt x="50" y="36"/>
                    <a:pt x="50" y="36"/>
                  </a:cubicBezTo>
                  <a:cubicBezTo>
                    <a:pt x="45" y="32"/>
                    <a:pt x="41" y="27"/>
                    <a:pt x="37" y="23"/>
                  </a:cubicBezTo>
                  <a:cubicBezTo>
                    <a:pt x="41" y="19"/>
                    <a:pt x="46" y="15"/>
                    <a:pt x="50" y="12"/>
                  </a:cubicBezTo>
                  <a:cubicBezTo>
                    <a:pt x="51" y="11"/>
                    <a:pt x="51" y="11"/>
                    <a:pt x="51" y="11"/>
                  </a:cubicBezTo>
                  <a:cubicBezTo>
                    <a:pt x="51" y="10"/>
                    <a:pt x="51" y="10"/>
                    <a:pt x="50" y="9"/>
                  </a:cubicBezTo>
                  <a:cubicBezTo>
                    <a:pt x="48" y="6"/>
                    <a:pt x="44" y="4"/>
                    <a:pt x="41" y="0"/>
                  </a:cubicBezTo>
                  <a:cubicBezTo>
                    <a:pt x="41" y="0"/>
                    <a:pt x="41" y="0"/>
                    <a:pt x="41"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0" name="Freeform 64"/>
            <p:cNvSpPr>
              <a:spLocks noEditPoints="1"/>
            </p:cNvSpPr>
            <p:nvPr/>
          </p:nvSpPr>
          <p:spPr bwMode="auto">
            <a:xfrm>
              <a:off x="7198981" y="4373489"/>
              <a:ext cx="471488" cy="436563"/>
            </a:xfrm>
            <a:custGeom>
              <a:avLst/>
              <a:gdLst>
                <a:gd name="T0" fmla="*/ 86 w 111"/>
                <a:gd name="T1" fmla="*/ 96 h 103"/>
                <a:gd name="T2" fmla="*/ 83 w 111"/>
                <a:gd name="T3" fmla="*/ 94 h 103"/>
                <a:gd name="T4" fmla="*/ 79 w 111"/>
                <a:gd name="T5" fmla="*/ 90 h 103"/>
                <a:gd name="T6" fmla="*/ 72 w 111"/>
                <a:gd name="T7" fmla="*/ 81 h 103"/>
                <a:gd name="T8" fmla="*/ 79 w 111"/>
                <a:gd name="T9" fmla="*/ 71 h 103"/>
                <a:gd name="T10" fmla="*/ 85 w 111"/>
                <a:gd name="T11" fmla="*/ 64 h 103"/>
                <a:gd name="T12" fmla="*/ 91 w 111"/>
                <a:gd name="T13" fmla="*/ 86 h 103"/>
                <a:gd name="T14" fmla="*/ 82 w 111"/>
                <a:gd name="T15" fmla="*/ 89 h 103"/>
                <a:gd name="T16" fmla="*/ 75 w 111"/>
                <a:gd name="T17" fmla="*/ 85 h 103"/>
                <a:gd name="T18" fmla="*/ 74 w 111"/>
                <a:gd name="T19" fmla="*/ 80 h 103"/>
                <a:gd name="T20" fmla="*/ 67 w 111"/>
                <a:gd name="T21" fmla="*/ 75 h 103"/>
                <a:gd name="T22" fmla="*/ 67 w 111"/>
                <a:gd name="T23" fmla="*/ 63 h 103"/>
                <a:gd name="T24" fmla="*/ 85 w 111"/>
                <a:gd name="T25" fmla="*/ 63 h 103"/>
                <a:gd name="T26" fmla="*/ 80 w 111"/>
                <a:gd name="T27" fmla="*/ 57 h 103"/>
                <a:gd name="T28" fmla="*/ 39 w 111"/>
                <a:gd name="T29" fmla="*/ 53 h 103"/>
                <a:gd name="T30" fmla="*/ 59 w 111"/>
                <a:gd name="T31" fmla="*/ 65 h 103"/>
                <a:gd name="T32" fmla="*/ 75 w 111"/>
                <a:gd name="T33" fmla="*/ 52 h 103"/>
                <a:gd name="T34" fmla="*/ 37 w 111"/>
                <a:gd name="T35" fmla="*/ 51 h 103"/>
                <a:gd name="T36" fmla="*/ 51 w 111"/>
                <a:gd name="T37" fmla="*/ 47 h 103"/>
                <a:gd name="T38" fmla="*/ 29 w 111"/>
                <a:gd name="T39" fmla="*/ 42 h 103"/>
                <a:gd name="T40" fmla="*/ 35 w 111"/>
                <a:gd name="T41" fmla="*/ 45 h 103"/>
                <a:gd name="T42" fmla="*/ 27 w 111"/>
                <a:gd name="T43" fmla="*/ 40 h 103"/>
                <a:gd name="T44" fmla="*/ 22 w 111"/>
                <a:gd name="T45" fmla="*/ 34 h 103"/>
                <a:gd name="T46" fmla="*/ 23 w 111"/>
                <a:gd name="T47" fmla="*/ 92 h 103"/>
                <a:gd name="T48" fmla="*/ 56 w 111"/>
                <a:gd name="T49" fmla="*/ 67 h 103"/>
                <a:gd name="T50" fmla="*/ 40 w 111"/>
                <a:gd name="T51" fmla="*/ 25 h 103"/>
                <a:gd name="T52" fmla="*/ 41 w 111"/>
                <a:gd name="T53" fmla="*/ 30 h 103"/>
                <a:gd name="T54" fmla="*/ 16 w 111"/>
                <a:gd name="T55" fmla="*/ 89 h 103"/>
                <a:gd name="T56" fmla="*/ 88 w 111"/>
                <a:gd name="T57" fmla="*/ 26 h 103"/>
                <a:gd name="T58" fmla="*/ 15 w 111"/>
                <a:gd name="T59" fmla="*/ 27 h 103"/>
                <a:gd name="T60" fmla="*/ 31 w 111"/>
                <a:gd name="T61" fmla="*/ 23 h 103"/>
                <a:gd name="T62" fmla="*/ 59 w 111"/>
                <a:gd name="T63" fmla="*/ 55 h 103"/>
                <a:gd name="T64" fmla="*/ 11 w 111"/>
                <a:gd name="T65" fmla="*/ 22 h 103"/>
                <a:gd name="T66" fmla="*/ 81 w 111"/>
                <a:gd name="T67" fmla="*/ 23 h 103"/>
                <a:gd name="T68" fmla="*/ 31 w 111"/>
                <a:gd name="T69" fmla="*/ 71 h 103"/>
                <a:gd name="T70" fmla="*/ 56 w 111"/>
                <a:gd name="T71" fmla="*/ 50 h 103"/>
                <a:gd name="T72" fmla="*/ 39 w 111"/>
                <a:gd name="T73" fmla="*/ 24 h 103"/>
                <a:gd name="T74" fmla="*/ 23 w 111"/>
                <a:gd name="T75" fmla="*/ 26 h 103"/>
                <a:gd name="T76" fmla="*/ 15 w 111"/>
                <a:gd name="T77" fmla="*/ 25 h 103"/>
                <a:gd name="T78" fmla="*/ 58 w 111"/>
                <a:gd name="T79" fmla="*/ 39 h 103"/>
                <a:gd name="T80" fmla="*/ 75 w 111"/>
                <a:gd name="T81" fmla="*/ 27 h 103"/>
                <a:gd name="T82" fmla="*/ 25 w 111"/>
                <a:gd name="T83" fmla="*/ 8 h 103"/>
                <a:gd name="T84" fmla="*/ 55 w 111"/>
                <a:gd name="T85" fmla="*/ 38 h 103"/>
                <a:gd name="T86" fmla="*/ 53 w 111"/>
                <a:gd name="T87" fmla="*/ 40 h 103"/>
                <a:gd name="T88" fmla="*/ 51 w 111"/>
                <a:gd name="T89" fmla="*/ 38 h 103"/>
                <a:gd name="T90" fmla="*/ 28 w 111"/>
                <a:gd name="T91" fmla="*/ 2 h 103"/>
                <a:gd name="T92" fmla="*/ 2 w 111"/>
                <a:gd name="T93" fmla="*/ 18 h 103"/>
                <a:gd name="T94" fmla="*/ 4 w 111"/>
                <a:gd name="T95" fmla="*/ 84 h 103"/>
                <a:gd name="T96" fmla="*/ 27 w 111"/>
                <a:gd name="T97" fmla="*/ 102 h 103"/>
                <a:gd name="T98" fmla="*/ 88 w 111"/>
                <a:gd name="T99" fmla="*/ 102 h 103"/>
                <a:gd name="T100" fmla="*/ 109 w 111"/>
                <a:gd name="T101" fmla="*/ 26 h 103"/>
                <a:gd name="T102" fmla="*/ 89 w 111"/>
                <a:gd name="T10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 h="103">
                  <a:moveTo>
                    <a:pt x="86" y="96"/>
                  </a:moveTo>
                  <a:cubicBezTo>
                    <a:pt x="85" y="96"/>
                    <a:pt x="85" y="95"/>
                    <a:pt x="84" y="95"/>
                  </a:cubicBezTo>
                  <a:cubicBezTo>
                    <a:pt x="84" y="95"/>
                    <a:pt x="84" y="95"/>
                    <a:pt x="84" y="95"/>
                  </a:cubicBezTo>
                  <a:cubicBezTo>
                    <a:pt x="89" y="91"/>
                    <a:pt x="95" y="87"/>
                    <a:pt x="100" y="83"/>
                  </a:cubicBezTo>
                  <a:cubicBezTo>
                    <a:pt x="96" y="88"/>
                    <a:pt x="90" y="92"/>
                    <a:pt x="86" y="96"/>
                  </a:cubicBezTo>
                  <a:moveTo>
                    <a:pt x="83" y="94"/>
                  </a:moveTo>
                  <a:cubicBezTo>
                    <a:pt x="82" y="93"/>
                    <a:pt x="81" y="92"/>
                    <a:pt x="81" y="91"/>
                  </a:cubicBezTo>
                  <a:cubicBezTo>
                    <a:pt x="83" y="89"/>
                    <a:pt x="85" y="88"/>
                    <a:pt x="87" y="86"/>
                  </a:cubicBezTo>
                  <a:cubicBezTo>
                    <a:pt x="89" y="83"/>
                    <a:pt x="93" y="82"/>
                    <a:pt x="95" y="80"/>
                  </a:cubicBezTo>
                  <a:cubicBezTo>
                    <a:pt x="90" y="84"/>
                    <a:pt x="87" y="89"/>
                    <a:pt x="83" y="94"/>
                  </a:cubicBezTo>
                  <a:cubicBezTo>
                    <a:pt x="83" y="94"/>
                    <a:pt x="83" y="94"/>
                    <a:pt x="83" y="94"/>
                  </a:cubicBezTo>
                  <a:moveTo>
                    <a:pt x="79" y="90"/>
                  </a:moveTo>
                  <a:cubicBezTo>
                    <a:pt x="78" y="89"/>
                    <a:pt x="77" y="88"/>
                    <a:pt x="76" y="87"/>
                  </a:cubicBezTo>
                  <a:cubicBezTo>
                    <a:pt x="81" y="83"/>
                    <a:pt x="86" y="79"/>
                    <a:pt x="90" y="75"/>
                  </a:cubicBezTo>
                  <a:cubicBezTo>
                    <a:pt x="86" y="79"/>
                    <a:pt x="82" y="84"/>
                    <a:pt x="79" y="90"/>
                  </a:cubicBezTo>
                  <a:moveTo>
                    <a:pt x="75" y="85"/>
                  </a:moveTo>
                  <a:cubicBezTo>
                    <a:pt x="74" y="84"/>
                    <a:pt x="73" y="83"/>
                    <a:pt x="73" y="82"/>
                  </a:cubicBezTo>
                  <a:cubicBezTo>
                    <a:pt x="77" y="79"/>
                    <a:pt x="82" y="76"/>
                    <a:pt x="85" y="72"/>
                  </a:cubicBezTo>
                  <a:cubicBezTo>
                    <a:pt x="82" y="77"/>
                    <a:pt x="78" y="80"/>
                    <a:pt x="75" y="85"/>
                  </a:cubicBezTo>
                  <a:moveTo>
                    <a:pt x="72" y="81"/>
                  </a:moveTo>
                  <a:cubicBezTo>
                    <a:pt x="70" y="80"/>
                    <a:pt x="69" y="78"/>
                    <a:pt x="68" y="77"/>
                  </a:cubicBezTo>
                  <a:cubicBezTo>
                    <a:pt x="73" y="73"/>
                    <a:pt x="77" y="69"/>
                    <a:pt x="83" y="65"/>
                  </a:cubicBezTo>
                  <a:cubicBezTo>
                    <a:pt x="83" y="65"/>
                    <a:pt x="83" y="65"/>
                    <a:pt x="83" y="65"/>
                  </a:cubicBezTo>
                  <a:cubicBezTo>
                    <a:pt x="83" y="65"/>
                    <a:pt x="82" y="67"/>
                    <a:pt x="81" y="68"/>
                  </a:cubicBezTo>
                  <a:cubicBezTo>
                    <a:pt x="80" y="69"/>
                    <a:pt x="79" y="71"/>
                    <a:pt x="79" y="71"/>
                  </a:cubicBezTo>
                  <a:cubicBezTo>
                    <a:pt x="79" y="71"/>
                    <a:pt x="79" y="71"/>
                    <a:pt x="79" y="71"/>
                  </a:cubicBezTo>
                  <a:cubicBezTo>
                    <a:pt x="77" y="74"/>
                    <a:pt x="74" y="78"/>
                    <a:pt x="72" y="81"/>
                  </a:cubicBezTo>
                  <a:moveTo>
                    <a:pt x="74" y="80"/>
                  </a:moveTo>
                  <a:cubicBezTo>
                    <a:pt x="74" y="80"/>
                    <a:pt x="78" y="75"/>
                    <a:pt x="78" y="74"/>
                  </a:cubicBezTo>
                  <a:cubicBezTo>
                    <a:pt x="81" y="71"/>
                    <a:pt x="83" y="67"/>
                    <a:pt x="85" y="64"/>
                  </a:cubicBezTo>
                  <a:cubicBezTo>
                    <a:pt x="85" y="63"/>
                    <a:pt x="85" y="63"/>
                    <a:pt x="85" y="63"/>
                  </a:cubicBezTo>
                  <a:cubicBezTo>
                    <a:pt x="91" y="69"/>
                    <a:pt x="96" y="75"/>
                    <a:pt x="101" y="81"/>
                  </a:cubicBezTo>
                  <a:cubicBezTo>
                    <a:pt x="98" y="83"/>
                    <a:pt x="94" y="85"/>
                    <a:pt x="91" y="88"/>
                  </a:cubicBezTo>
                  <a:cubicBezTo>
                    <a:pt x="87" y="91"/>
                    <a:pt x="86" y="92"/>
                    <a:pt x="86" y="92"/>
                  </a:cubicBezTo>
                  <a:cubicBezTo>
                    <a:pt x="85" y="92"/>
                    <a:pt x="90" y="88"/>
                    <a:pt x="91" y="86"/>
                  </a:cubicBezTo>
                  <a:cubicBezTo>
                    <a:pt x="93" y="84"/>
                    <a:pt x="96" y="81"/>
                    <a:pt x="98" y="79"/>
                  </a:cubicBezTo>
                  <a:cubicBezTo>
                    <a:pt x="99" y="78"/>
                    <a:pt x="98" y="77"/>
                    <a:pt x="98" y="77"/>
                  </a:cubicBezTo>
                  <a:cubicBezTo>
                    <a:pt x="98" y="77"/>
                    <a:pt x="98" y="77"/>
                    <a:pt x="98" y="77"/>
                  </a:cubicBezTo>
                  <a:cubicBezTo>
                    <a:pt x="93" y="79"/>
                    <a:pt x="89" y="81"/>
                    <a:pt x="86" y="85"/>
                  </a:cubicBezTo>
                  <a:cubicBezTo>
                    <a:pt x="84" y="86"/>
                    <a:pt x="82" y="89"/>
                    <a:pt x="82" y="89"/>
                  </a:cubicBezTo>
                  <a:cubicBezTo>
                    <a:pt x="82" y="89"/>
                    <a:pt x="82" y="88"/>
                    <a:pt x="83" y="86"/>
                  </a:cubicBezTo>
                  <a:cubicBezTo>
                    <a:pt x="86" y="81"/>
                    <a:pt x="90" y="77"/>
                    <a:pt x="93" y="74"/>
                  </a:cubicBezTo>
                  <a:cubicBezTo>
                    <a:pt x="94" y="73"/>
                    <a:pt x="93" y="72"/>
                    <a:pt x="93" y="72"/>
                  </a:cubicBezTo>
                  <a:cubicBezTo>
                    <a:pt x="93" y="72"/>
                    <a:pt x="92" y="72"/>
                    <a:pt x="92" y="72"/>
                  </a:cubicBezTo>
                  <a:cubicBezTo>
                    <a:pt x="86" y="76"/>
                    <a:pt x="81" y="80"/>
                    <a:pt x="75" y="85"/>
                  </a:cubicBezTo>
                  <a:cubicBezTo>
                    <a:pt x="79" y="82"/>
                    <a:pt x="86" y="74"/>
                    <a:pt x="89" y="69"/>
                  </a:cubicBezTo>
                  <a:cubicBezTo>
                    <a:pt x="90" y="68"/>
                    <a:pt x="89" y="67"/>
                    <a:pt x="89" y="67"/>
                  </a:cubicBezTo>
                  <a:cubicBezTo>
                    <a:pt x="89" y="67"/>
                    <a:pt x="89" y="67"/>
                    <a:pt x="88" y="67"/>
                  </a:cubicBezTo>
                  <a:cubicBezTo>
                    <a:pt x="84" y="70"/>
                    <a:pt x="80" y="74"/>
                    <a:pt x="76" y="78"/>
                  </a:cubicBezTo>
                  <a:cubicBezTo>
                    <a:pt x="75" y="79"/>
                    <a:pt x="74" y="80"/>
                    <a:pt x="74" y="80"/>
                  </a:cubicBezTo>
                  <a:moveTo>
                    <a:pt x="67" y="75"/>
                  </a:moveTo>
                  <a:cubicBezTo>
                    <a:pt x="65" y="74"/>
                    <a:pt x="64" y="72"/>
                    <a:pt x="63" y="71"/>
                  </a:cubicBezTo>
                  <a:cubicBezTo>
                    <a:pt x="68" y="68"/>
                    <a:pt x="73" y="65"/>
                    <a:pt x="77" y="60"/>
                  </a:cubicBezTo>
                  <a:cubicBezTo>
                    <a:pt x="75" y="62"/>
                    <a:pt x="73" y="68"/>
                    <a:pt x="72" y="69"/>
                  </a:cubicBezTo>
                  <a:cubicBezTo>
                    <a:pt x="70" y="71"/>
                    <a:pt x="68" y="73"/>
                    <a:pt x="67" y="75"/>
                  </a:cubicBezTo>
                  <a:moveTo>
                    <a:pt x="61" y="70"/>
                  </a:moveTo>
                  <a:cubicBezTo>
                    <a:pt x="60" y="69"/>
                    <a:pt x="59" y="68"/>
                    <a:pt x="59" y="67"/>
                  </a:cubicBezTo>
                  <a:cubicBezTo>
                    <a:pt x="58" y="67"/>
                    <a:pt x="58" y="67"/>
                    <a:pt x="58" y="67"/>
                  </a:cubicBezTo>
                  <a:cubicBezTo>
                    <a:pt x="63" y="63"/>
                    <a:pt x="69" y="59"/>
                    <a:pt x="74" y="55"/>
                  </a:cubicBezTo>
                  <a:cubicBezTo>
                    <a:pt x="72" y="57"/>
                    <a:pt x="70" y="61"/>
                    <a:pt x="67" y="63"/>
                  </a:cubicBezTo>
                  <a:cubicBezTo>
                    <a:pt x="65" y="65"/>
                    <a:pt x="63" y="67"/>
                    <a:pt x="61" y="70"/>
                  </a:cubicBezTo>
                  <a:moveTo>
                    <a:pt x="63" y="69"/>
                  </a:moveTo>
                  <a:cubicBezTo>
                    <a:pt x="63" y="69"/>
                    <a:pt x="65" y="68"/>
                    <a:pt x="66" y="66"/>
                  </a:cubicBezTo>
                  <a:cubicBezTo>
                    <a:pt x="71" y="62"/>
                    <a:pt x="74" y="59"/>
                    <a:pt x="76" y="53"/>
                  </a:cubicBezTo>
                  <a:cubicBezTo>
                    <a:pt x="79" y="56"/>
                    <a:pt x="82" y="59"/>
                    <a:pt x="85" y="63"/>
                  </a:cubicBezTo>
                  <a:cubicBezTo>
                    <a:pt x="84" y="63"/>
                    <a:pt x="84" y="63"/>
                    <a:pt x="84" y="63"/>
                  </a:cubicBezTo>
                  <a:cubicBezTo>
                    <a:pt x="81" y="64"/>
                    <a:pt x="78" y="67"/>
                    <a:pt x="75" y="70"/>
                  </a:cubicBezTo>
                  <a:cubicBezTo>
                    <a:pt x="72" y="72"/>
                    <a:pt x="68" y="76"/>
                    <a:pt x="68" y="76"/>
                  </a:cubicBezTo>
                  <a:cubicBezTo>
                    <a:pt x="68" y="76"/>
                    <a:pt x="69" y="75"/>
                    <a:pt x="71" y="72"/>
                  </a:cubicBezTo>
                  <a:cubicBezTo>
                    <a:pt x="75" y="68"/>
                    <a:pt x="79" y="63"/>
                    <a:pt x="80" y="57"/>
                  </a:cubicBezTo>
                  <a:cubicBezTo>
                    <a:pt x="80" y="57"/>
                    <a:pt x="79" y="56"/>
                    <a:pt x="79" y="56"/>
                  </a:cubicBezTo>
                  <a:cubicBezTo>
                    <a:pt x="79" y="56"/>
                    <a:pt x="78" y="56"/>
                    <a:pt x="78" y="57"/>
                  </a:cubicBezTo>
                  <a:cubicBezTo>
                    <a:pt x="75" y="61"/>
                    <a:pt x="71" y="64"/>
                    <a:pt x="66" y="67"/>
                  </a:cubicBezTo>
                  <a:cubicBezTo>
                    <a:pt x="64" y="69"/>
                    <a:pt x="63" y="69"/>
                    <a:pt x="63" y="69"/>
                  </a:cubicBezTo>
                  <a:moveTo>
                    <a:pt x="39" y="53"/>
                  </a:moveTo>
                  <a:cubicBezTo>
                    <a:pt x="39" y="53"/>
                    <a:pt x="39" y="53"/>
                    <a:pt x="39" y="53"/>
                  </a:cubicBezTo>
                  <a:cubicBezTo>
                    <a:pt x="39" y="53"/>
                    <a:pt x="39" y="53"/>
                    <a:pt x="39" y="53"/>
                  </a:cubicBezTo>
                  <a:cubicBezTo>
                    <a:pt x="39" y="53"/>
                    <a:pt x="40" y="52"/>
                    <a:pt x="40" y="52"/>
                  </a:cubicBezTo>
                  <a:cubicBezTo>
                    <a:pt x="40" y="52"/>
                    <a:pt x="40" y="53"/>
                    <a:pt x="39" y="53"/>
                  </a:cubicBezTo>
                  <a:moveTo>
                    <a:pt x="59" y="65"/>
                  </a:moveTo>
                  <a:cubicBezTo>
                    <a:pt x="59" y="64"/>
                    <a:pt x="60" y="64"/>
                    <a:pt x="60" y="64"/>
                  </a:cubicBezTo>
                  <a:cubicBezTo>
                    <a:pt x="63" y="60"/>
                    <a:pt x="66" y="57"/>
                    <a:pt x="70" y="53"/>
                  </a:cubicBezTo>
                  <a:cubicBezTo>
                    <a:pt x="71" y="52"/>
                    <a:pt x="72" y="50"/>
                    <a:pt x="74" y="49"/>
                  </a:cubicBezTo>
                  <a:cubicBezTo>
                    <a:pt x="74" y="50"/>
                    <a:pt x="74" y="51"/>
                    <a:pt x="75" y="52"/>
                  </a:cubicBezTo>
                  <a:cubicBezTo>
                    <a:pt x="75" y="52"/>
                    <a:pt x="75" y="52"/>
                    <a:pt x="75" y="52"/>
                  </a:cubicBezTo>
                  <a:cubicBezTo>
                    <a:pt x="70" y="56"/>
                    <a:pt x="64" y="60"/>
                    <a:pt x="59" y="65"/>
                  </a:cubicBezTo>
                  <a:moveTo>
                    <a:pt x="37" y="51"/>
                  </a:moveTo>
                  <a:cubicBezTo>
                    <a:pt x="36" y="50"/>
                    <a:pt x="35" y="49"/>
                    <a:pt x="34" y="47"/>
                  </a:cubicBezTo>
                  <a:cubicBezTo>
                    <a:pt x="39" y="45"/>
                    <a:pt x="44" y="42"/>
                    <a:pt x="49" y="39"/>
                  </a:cubicBezTo>
                  <a:cubicBezTo>
                    <a:pt x="44" y="42"/>
                    <a:pt x="40" y="46"/>
                    <a:pt x="37" y="51"/>
                  </a:cubicBezTo>
                  <a:moveTo>
                    <a:pt x="14" y="88"/>
                  </a:moveTo>
                  <a:cubicBezTo>
                    <a:pt x="13" y="87"/>
                    <a:pt x="12" y="86"/>
                    <a:pt x="12" y="85"/>
                  </a:cubicBezTo>
                  <a:cubicBezTo>
                    <a:pt x="17" y="79"/>
                    <a:pt x="23" y="73"/>
                    <a:pt x="30" y="67"/>
                  </a:cubicBezTo>
                  <a:cubicBezTo>
                    <a:pt x="31" y="66"/>
                    <a:pt x="32" y="65"/>
                    <a:pt x="33" y="64"/>
                  </a:cubicBezTo>
                  <a:cubicBezTo>
                    <a:pt x="39" y="58"/>
                    <a:pt x="45" y="53"/>
                    <a:pt x="51" y="47"/>
                  </a:cubicBezTo>
                  <a:cubicBezTo>
                    <a:pt x="56" y="43"/>
                    <a:pt x="62" y="39"/>
                    <a:pt x="67" y="36"/>
                  </a:cubicBezTo>
                  <a:cubicBezTo>
                    <a:pt x="60" y="42"/>
                    <a:pt x="53" y="48"/>
                    <a:pt x="46" y="55"/>
                  </a:cubicBezTo>
                  <a:cubicBezTo>
                    <a:pt x="36" y="66"/>
                    <a:pt x="21" y="74"/>
                    <a:pt x="14" y="88"/>
                  </a:cubicBezTo>
                  <a:moveTo>
                    <a:pt x="32" y="46"/>
                  </a:moveTo>
                  <a:cubicBezTo>
                    <a:pt x="31" y="45"/>
                    <a:pt x="30" y="44"/>
                    <a:pt x="29" y="42"/>
                  </a:cubicBezTo>
                  <a:cubicBezTo>
                    <a:pt x="33" y="41"/>
                    <a:pt x="37" y="39"/>
                    <a:pt x="41" y="37"/>
                  </a:cubicBezTo>
                  <a:cubicBezTo>
                    <a:pt x="42" y="36"/>
                    <a:pt x="43" y="35"/>
                    <a:pt x="43" y="35"/>
                  </a:cubicBezTo>
                  <a:cubicBezTo>
                    <a:pt x="44" y="35"/>
                    <a:pt x="40" y="39"/>
                    <a:pt x="39" y="40"/>
                  </a:cubicBezTo>
                  <a:cubicBezTo>
                    <a:pt x="37" y="42"/>
                    <a:pt x="34" y="44"/>
                    <a:pt x="32" y="46"/>
                  </a:cubicBezTo>
                  <a:moveTo>
                    <a:pt x="35" y="45"/>
                  </a:moveTo>
                  <a:cubicBezTo>
                    <a:pt x="39" y="41"/>
                    <a:pt x="43" y="38"/>
                    <a:pt x="46" y="34"/>
                  </a:cubicBezTo>
                  <a:cubicBezTo>
                    <a:pt x="46" y="33"/>
                    <a:pt x="46" y="33"/>
                    <a:pt x="46" y="33"/>
                  </a:cubicBezTo>
                  <a:cubicBezTo>
                    <a:pt x="47" y="34"/>
                    <a:pt x="48" y="35"/>
                    <a:pt x="49" y="36"/>
                  </a:cubicBezTo>
                  <a:cubicBezTo>
                    <a:pt x="45" y="39"/>
                    <a:pt x="39" y="42"/>
                    <a:pt x="35" y="45"/>
                  </a:cubicBezTo>
                  <a:moveTo>
                    <a:pt x="27" y="40"/>
                  </a:moveTo>
                  <a:cubicBezTo>
                    <a:pt x="27" y="40"/>
                    <a:pt x="26" y="39"/>
                    <a:pt x="25" y="38"/>
                  </a:cubicBezTo>
                  <a:cubicBezTo>
                    <a:pt x="30" y="37"/>
                    <a:pt x="34" y="35"/>
                    <a:pt x="38" y="33"/>
                  </a:cubicBezTo>
                  <a:cubicBezTo>
                    <a:pt x="34" y="35"/>
                    <a:pt x="30" y="37"/>
                    <a:pt x="27" y="40"/>
                  </a:cubicBezTo>
                  <a:moveTo>
                    <a:pt x="24" y="36"/>
                  </a:moveTo>
                  <a:cubicBezTo>
                    <a:pt x="23" y="36"/>
                    <a:pt x="22" y="35"/>
                    <a:pt x="22" y="34"/>
                  </a:cubicBezTo>
                  <a:cubicBezTo>
                    <a:pt x="27" y="33"/>
                    <a:pt x="32" y="29"/>
                    <a:pt x="37" y="26"/>
                  </a:cubicBezTo>
                  <a:cubicBezTo>
                    <a:pt x="33" y="29"/>
                    <a:pt x="28" y="33"/>
                    <a:pt x="24" y="36"/>
                  </a:cubicBezTo>
                  <a:moveTo>
                    <a:pt x="25" y="96"/>
                  </a:moveTo>
                  <a:cubicBezTo>
                    <a:pt x="23" y="96"/>
                    <a:pt x="22" y="95"/>
                    <a:pt x="21" y="94"/>
                  </a:cubicBezTo>
                  <a:cubicBezTo>
                    <a:pt x="22" y="93"/>
                    <a:pt x="22" y="93"/>
                    <a:pt x="23" y="92"/>
                  </a:cubicBezTo>
                  <a:cubicBezTo>
                    <a:pt x="24" y="92"/>
                    <a:pt x="24" y="92"/>
                    <a:pt x="24" y="92"/>
                  </a:cubicBezTo>
                  <a:cubicBezTo>
                    <a:pt x="45" y="72"/>
                    <a:pt x="66" y="52"/>
                    <a:pt x="88" y="34"/>
                  </a:cubicBezTo>
                  <a:cubicBezTo>
                    <a:pt x="92" y="31"/>
                    <a:pt x="95" y="28"/>
                    <a:pt x="99" y="26"/>
                  </a:cubicBezTo>
                  <a:cubicBezTo>
                    <a:pt x="94" y="30"/>
                    <a:pt x="88" y="34"/>
                    <a:pt x="83" y="38"/>
                  </a:cubicBezTo>
                  <a:cubicBezTo>
                    <a:pt x="73" y="47"/>
                    <a:pt x="64" y="57"/>
                    <a:pt x="56" y="67"/>
                  </a:cubicBezTo>
                  <a:cubicBezTo>
                    <a:pt x="55" y="67"/>
                    <a:pt x="55" y="67"/>
                    <a:pt x="54" y="67"/>
                  </a:cubicBezTo>
                  <a:cubicBezTo>
                    <a:pt x="45" y="77"/>
                    <a:pt x="34" y="86"/>
                    <a:pt x="25" y="96"/>
                  </a:cubicBezTo>
                  <a:moveTo>
                    <a:pt x="26" y="36"/>
                  </a:moveTo>
                  <a:cubicBezTo>
                    <a:pt x="25" y="36"/>
                    <a:pt x="30" y="34"/>
                    <a:pt x="31" y="33"/>
                  </a:cubicBezTo>
                  <a:cubicBezTo>
                    <a:pt x="35" y="31"/>
                    <a:pt x="37" y="29"/>
                    <a:pt x="40" y="25"/>
                  </a:cubicBezTo>
                  <a:cubicBezTo>
                    <a:pt x="42" y="28"/>
                    <a:pt x="44" y="30"/>
                    <a:pt x="46" y="32"/>
                  </a:cubicBezTo>
                  <a:cubicBezTo>
                    <a:pt x="45" y="32"/>
                    <a:pt x="45" y="32"/>
                    <a:pt x="45" y="32"/>
                  </a:cubicBezTo>
                  <a:cubicBezTo>
                    <a:pt x="40" y="35"/>
                    <a:pt x="34" y="38"/>
                    <a:pt x="28" y="41"/>
                  </a:cubicBezTo>
                  <a:cubicBezTo>
                    <a:pt x="32" y="39"/>
                    <a:pt x="38" y="35"/>
                    <a:pt x="41" y="32"/>
                  </a:cubicBezTo>
                  <a:cubicBezTo>
                    <a:pt x="42" y="31"/>
                    <a:pt x="41" y="30"/>
                    <a:pt x="41" y="30"/>
                  </a:cubicBezTo>
                  <a:cubicBezTo>
                    <a:pt x="41" y="30"/>
                    <a:pt x="40" y="30"/>
                    <a:pt x="40" y="30"/>
                  </a:cubicBezTo>
                  <a:cubicBezTo>
                    <a:pt x="37" y="32"/>
                    <a:pt x="33" y="34"/>
                    <a:pt x="29" y="35"/>
                  </a:cubicBezTo>
                  <a:cubicBezTo>
                    <a:pt x="27" y="36"/>
                    <a:pt x="26" y="36"/>
                    <a:pt x="26" y="36"/>
                  </a:cubicBezTo>
                  <a:moveTo>
                    <a:pt x="20" y="93"/>
                  </a:moveTo>
                  <a:cubicBezTo>
                    <a:pt x="18" y="92"/>
                    <a:pt x="17" y="91"/>
                    <a:pt x="16" y="89"/>
                  </a:cubicBezTo>
                  <a:cubicBezTo>
                    <a:pt x="27" y="77"/>
                    <a:pt x="41" y="68"/>
                    <a:pt x="52" y="56"/>
                  </a:cubicBezTo>
                  <a:cubicBezTo>
                    <a:pt x="59" y="48"/>
                    <a:pt x="68" y="43"/>
                    <a:pt x="76" y="37"/>
                  </a:cubicBezTo>
                  <a:cubicBezTo>
                    <a:pt x="82" y="32"/>
                    <a:pt x="87" y="26"/>
                    <a:pt x="93" y="20"/>
                  </a:cubicBezTo>
                  <a:cubicBezTo>
                    <a:pt x="94" y="19"/>
                    <a:pt x="95" y="19"/>
                    <a:pt x="95" y="19"/>
                  </a:cubicBezTo>
                  <a:cubicBezTo>
                    <a:pt x="95" y="19"/>
                    <a:pt x="89" y="25"/>
                    <a:pt x="88" y="26"/>
                  </a:cubicBezTo>
                  <a:cubicBezTo>
                    <a:pt x="85" y="29"/>
                    <a:pt x="81" y="32"/>
                    <a:pt x="78" y="36"/>
                  </a:cubicBezTo>
                  <a:cubicBezTo>
                    <a:pt x="72" y="42"/>
                    <a:pt x="65" y="48"/>
                    <a:pt x="58" y="54"/>
                  </a:cubicBezTo>
                  <a:cubicBezTo>
                    <a:pt x="44" y="66"/>
                    <a:pt x="31" y="79"/>
                    <a:pt x="20" y="93"/>
                  </a:cubicBezTo>
                  <a:moveTo>
                    <a:pt x="20" y="33"/>
                  </a:moveTo>
                  <a:cubicBezTo>
                    <a:pt x="18" y="31"/>
                    <a:pt x="17" y="29"/>
                    <a:pt x="15" y="27"/>
                  </a:cubicBezTo>
                  <a:cubicBezTo>
                    <a:pt x="19" y="24"/>
                    <a:pt x="24" y="21"/>
                    <a:pt x="28" y="18"/>
                  </a:cubicBezTo>
                  <a:cubicBezTo>
                    <a:pt x="24" y="21"/>
                    <a:pt x="21" y="25"/>
                    <a:pt x="18" y="29"/>
                  </a:cubicBezTo>
                  <a:cubicBezTo>
                    <a:pt x="18" y="29"/>
                    <a:pt x="18" y="30"/>
                    <a:pt x="19" y="30"/>
                  </a:cubicBezTo>
                  <a:cubicBezTo>
                    <a:pt x="19" y="30"/>
                    <a:pt x="19" y="30"/>
                    <a:pt x="19" y="30"/>
                  </a:cubicBezTo>
                  <a:cubicBezTo>
                    <a:pt x="23" y="28"/>
                    <a:pt x="27" y="25"/>
                    <a:pt x="31" y="23"/>
                  </a:cubicBezTo>
                  <a:cubicBezTo>
                    <a:pt x="27" y="25"/>
                    <a:pt x="23" y="29"/>
                    <a:pt x="20" y="33"/>
                  </a:cubicBezTo>
                  <a:moveTo>
                    <a:pt x="29" y="85"/>
                  </a:moveTo>
                  <a:cubicBezTo>
                    <a:pt x="29" y="84"/>
                    <a:pt x="29" y="84"/>
                    <a:pt x="29" y="84"/>
                  </a:cubicBezTo>
                  <a:cubicBezTo>
                    <a:pt x="32" y="81"/>
                    <a:pt x="36" y="77"/>
                    <a:pt x="39" y="74"/>
                  </a:cubicBezTo>
                  <a:cubicBezTo>
                    <a:pt x="45" y="68"/>
                    <a:pt x="52" y="61"/>
                    <a:pt x="59" y="55"/>
                  </a:cubicBezTo>
                  <a:cubicBezTo>
                    <a:pt x="72" y="43"/>
                    <a:pt x="86" y="31"/>
                    <a:pt x="98" y="17"/>
                  </a:cubicBezTo>
                  <a:cubicBezTo>
                    <a:pt x="100" y="18"/>
                    <a:pt x="101" y="20"/>
                    <a:pt x="102" y="21"/>
                  </a:cubicBezTo>
                  <a:cubicBezTo>
                    <a:pt x="76" y="41"/>
                    <a:pt x="52" y="63"/>
                    <a:pt x="29" y="85"/>
                  </a:cubicBezTo>
                  <a:moveTo>
                    <a:pt x="13" y="25"/>
                  </a:moveTo>
                  <a:cubicBezTo>
                    <a:pt x="12" y="24"/>
                    <a:pt x="11" y="23"/>
                    <a:pt x="11" y="22"/>
                  </a:cubicBezTo>
                  <a:cubicBezTo>
                    <a:pt x="14" y="20"/>
                    <a:pt x="18" y="17"/>
                    <a:pt x="22" y="15"/>
                  </a:cubicBezTo>
                  <a:cubicBezTo>
                    <a:pt x="21" y="16"/>
                    <a:pt x="21" y="16"/>
                    <a:pt x="21" y="16"/>
                  </a:cubicBezTo>
                  <a:cubicBezTo>
                    <a:pt x="18" y="19"/>
                    <a:pt x="16" y="22"/>
                    <a:pt x="13" y="25"/>
                  </a:cubicBezTo>
                  <a:moveTo>
                    <a:pt x="79" y="25"/>
                  </a:moveTo>
                  <a:cubicBezTo>
                    <a:pt x="80" y="24"/>
                    <a:pt x="80" y="23"/>
                    <a:pt x="81" y="23"/>
                  </a:cubicBezTo>
                  <a:cubicBezTo>
                    <a:pt x="82" y="22"/>
                    <a:pt x="90" y="14"/>
                    <a:pt x="90" y="14"/>
                  </a:cubicBezTo>
                  <a:cubicBezTo>
                    <a:pt x="90" y="14"/>
                    <a:pt x="89" y="15"/>
                    <a:pt x="88" y="17"/>
                  </a:cubicBezTo>
                  <a:cubicBezTo>
                    <a:pt x="85" y="20"/>
                    <a:pt x="82" y="22"/>
                    <a:pt x="79" y="25"/>
                  </a:cubicBezTo>
                  <a:moveTo>
                    <a:pt x="15" y="87"/>
                  </a:moveTo>
                  <a:cubicBezTo>
                    <a:pt x="19" y="84"/>
                    <a:pt x="25" y="76"/>
                    <a:pt x="31" y="71"/>
                  </a:cubicBezTo>
                  <a:cubicBezTo>
                    <a:pt x="38" y="65"/>
                    <a:pt x="45" y="59"/>
                    <a:pt x="52" y="51"/>
                  </a:cubicBezTo>
                  <a:cubicBezTo>
                    <a:pt x="65" y="37"/>
                    <a:pt x="81" y="27"/>
                    <a:pt x="93" y="13"/>
                  </a:cubicBezTo>
                  <a:cubicBezTo>
                    <a:pt x="94" y="14"/>
                    <a:pt x="96" y="15"/>
                    <a:pt x="97" y="16"/>
                  </a:cubicBezTo>
                  <a:cubicBezTo>
                    <a:pt x="91" y="20"/>
                    <a:pt x="86" y="26"/>
                    <a:pt x="80" y="31"/>
                  </a:cubicBezTo>
                  <a:cubicBezTo>
                    <a:pt x="72" y="38"/>
                    <a:pt x="63" y="43"/>
                    <a:pt x="56" y="50"/>
                  </a:cubicBezTo>
                  <a:cubicBezTo>
                    <a:pt x="50" y="56"/>
                    <a:pt x="45" y="62"/>
                    <a:pt x="38" y="68"/>
                  </a:cubicBezTo>
                  <a:cubicBezTo>
                    <a:pt x="30" y="74"/>
                    <a:pt x="22" y="80"/>
                    <a:pt x="15" y="87"/>
                  </a:cubicBezTo>
                  <a:moveTo>
                    <a:pt x="15" y="25"/>
                  </a:moveTo>
                  <a:cubicBezTo>
                    <a:pt x="20" y="22"/>
                    <a:pt x="23" y="16"/>
                    <a:pt x="28" y="12"/>
                  </a:cubicBezTo>
                  <a:cubicBezTo>
                    <a:pt x="32" y="16"/>
                    <a:pt x="35" y="20"/>
                    <a:pt x="39" y="24"/>
                  </a:cubicBezTo>
                  <a:cubicBezTo>
                    <a:pt x="33" y="27"/>
                    <a:pt x="28" y="30"/>
                    <a:pt x="23" y="33"/>
                  </a:cubicBezTo>
                  <a:cubicBezTo>
                    <a:pt x="26" y="31"/>
                    <a:pt x="32" y="25"/>
                    <a:pt x="34" y="22"/>
                  </a:cubicBezTo>
                  <a:cubicBezTo>
                    <a:pt x="35" y="21"/>
                    <a:pt x="34" y="20"/>
                    <a:pt x="34" y="20"/>
                  </a:cubicBezTo>
                  <a:cubicBezTo>
                    <a:pt x="34" y="20"/>
                    <a:pt x="33" y="20"/>
                    <a:pt x="33" y="20"/>
                  </a:cubicBezTo>
                  <a:cubicBezTo>
                    <a:pt x="30" y="22"/>
                    <a:pt x="26" y="24"/>
                    <a:pt x="23" y="26"/>
                  </a:cubicBezTo>
                  <a:cubicBezTo>
                    <a:pt x="22" y="25"/>
                    <a:pt x="23" y="24"/>
                    <a:pt x="25" y="23"/>
                  </a:cubicBezTo>
                  <a:cubicBezTo>
                    <a:pt x="27" y="21"/>
                    <a:pt x="29" y="19"/>
                    <a:pt x="31" y="17"/>
                  </a:cubicBezTo>
                  <a:cubicBezTo>
                    <a:pt x="32" y="16"/>
                    <a:pt x="31" y="15"/>
                    <a:pt x="31" y="15"/>
                  </a:cubicBezTo>
                  <a:cubicBezTo>
                    <a:pt x="31" y="15"/>
                    <a:pt x="31" y="15"/>
                    <a:pt x="31" y="15"/>
                  </a:cubicBezTo>
                  <a:cubicBezTo>
                    <a:pt x="25" y="18"/>
                    <a:pt x="20" y="22"/>
                    <a:pt x="15" y="25"/>
                  </a:cubicBezTo>
                  <a:moveTo>
                    <a:pt x="40" y="55"/>
                  </a:moveTo>
                  <a:cubicBezTo>
                    <a:pt x="40" y="55"/>
                    <a:pt x="40" y="55"/>
                    <a:pt x="40" y="55"/>
                  </a:cubicBezTo>
                  <a:cubicBezTo>
                    <a:pt x="42" y="53"/>
                    <a:pt x="43" y="51"/>
                    <a:pt x="45" y="50"/>
                  </a:cubicBezTo>
                  <a:cubicBezTo>
                    <a:pt x="46" y="49"/>
                    <a:pt x="46" y="49"/>
                    <a:pt x="46" y="49"/>
                  </a:cubicBezTo>
                  <a:cubicBezTo>
                    <a:pt x="50" y="46"/>
                    <a:pt x="54" y="42"/>
                    <a:pt x="58" y="39"/>
                  </a:cubicBezTo>
                  <a:cubicBezTo>
                    <a:pt x="62" y="36"/>
                    <a:pt x="65" y="34"/>
                    <a:pt x="68" y="32"/>
                  </a:cubicBezTo>
                  <a:cubicBezTo>
                    <a:pt x="76" y="25"/>
                    <a:pt x="83" y="17"/>
                    <a:pt x="90" y="11"/>
                  </a:cubicBezTo>
                  <a:cubicBezTo>
                    <a:pt x="91" y="10"/>
                    <a:pt x="91" y="10"/>
                    <a:pt x="91" y="10"/>
                  </a:cubicBezTo>
                  <a:cubicBezTo>
                    <a:pt x="91" y="11"/>
                    <a:pt x="92" y="11"/>
                    <a:pt x="92" y="12"/>
                  </a:cubicBezTo>
                  <a:cubicBezTo>
                    <a:pt x="86" y="16"/>
                    <a:pt x="81" y="21"/>
                    <a:pt x="75" y="27"/>
                  </a:cubicBezTo>
                  <a:cubicBezTo>
                    <a:pt x="69" y="33"/>
                    <a:pt x="62" y="36"/>
                    <a:pt x="55" y="42"/>
                  </a:cubicBezTo>
                  <a:cubicBezTo>
                    <a:pt x="50" y="46"/>
                    <a:pt x="45" y="51"/>
                    <a:pt x="40" y="55"/>
                  </a:cubicBezTo>
                  <a:moveTo>
                    <a:pt x="9" y="21"/>
                  </a:moveTo>
                  <a:cubicBezTo>
                    <a:pt x="9" y="21"/>
                    <a:pt x="9" y="21"/>
                    <a:pt x="9" y="21"/>
                  </a:cubicBezTo>
                  <a:cubicBezTo>
                    <a:pt x="14" y="17"/>
                    <a:pt x="20" y="12"/>
                    <a:pt x="25" y="8"/>
                  </a:cubicBezTo>
                  <a:cubicBezTo>
                    <a:pt x="26" y="9"/>
                    <a:pt x="26" y="10"/>
                    <a:pt x="27" y="10"/>
                  </a:cubicBezTo>
                  <a:cubicBezTo>
                    <a:pt x="21" y="14"/>
                    <a:pt x="15" y="17"/>
                    <a:pt x="9" y="21"/>
                  </a:cubicBezTo>
                  <a:moveTo>
                    <a:pt x="53" y="39"/>
                  </a:moveTo>
                  <a:cubicBezTo>
                    <a:pt x="53" y="39"/>
                    <a:pt x="54" y="39"/>
                    <a:pt x="54" y="39"/>
                  </a:cubicBezTo>
                  <a:cubicBezTo>
                    <a:pt x="55" y="38"/>
                    <a:pt x="55" y="38"/>
                    <a:pt x="55" y="38"/>
                  </a:cubicBezTo>
                  <a:cubicBezTo>
                    <a:pt x="66" y="28"/>
                    <a:pt x="76" y="17"/>
                    <a:pt x="88" y="8"/>
                  </a:cubicBezTo>
                  <a:cubicBezTo>
                    <a:pt x="89" y="8"/>
                    <a:pt x="89" y="9"/>
                    <a:pt x="90" y="9"/>
                  </a:cubicBezTo>
                  <a:cubicBezTo>
                    <a:pt x="89" y="10"/>
                    <a:pt x="89" y="10"/>
                    <a:pt x="89" y="10"/>
                  </a:cubicBezTo>
                  <a:cubicBezTo>
                    <a:pt x="78" y="19"/>
                    <a:pt x="66" y="29"/>
                    <a:pt x="55" y="39"/>
                  </a:cubicBezTo>
                  <a:cubicBezTo>
                    <a:pt x="54" y="39"/>
                    <a:pt x="54" y="40"/>
                    <a:pt x="53" y="40"/>
                  </a:cubicBezTo>
                  <a:cubicBezTo>
                    <a:pt x="52" y="41"/>
                    <a:pt x="51" y="42"/>
                    <a:pt x="49" y="43"/>
                  </a:cubicBezTo>
                  <a:cubicBezTo>
                    <a:pt x="48" y="44"/>
                    <a:pt x="47" y="45"/>
                    <a:pt x="45" y="46"/>
                  </a:cubicBezTo>
                  <a:cubicBezTo>
                    <a:pt x="43" y="48"/>
                    <a:pt x="39" y="51"/>
                    <a:pt x="39" y="51"/>
                  </a:cubicBezTo>
                  <a:cubicBezTo>
                    <a:pt x="41" y="46"/>
                    <a:pt x="47" y="42"/>
                    <a:pt x="50" y="38"/>
                  </a:cubicBezTo>
                  <a:cubicBezTo>
                    <a:pt x="51" y="38"/>
                    <a:pt x="51" y="38"/>
                    <a:pt x="51" y="38"/>
                  </a:cubicBezTo>
                  <a:cubicBezTo>
                    <a:pt x="52" y="39"/>
                    <a:pt x="52" y="39"/>
                    <a:pt x="53" y="39"/>
                  </a:cubicBezTo>
                  <a:moveTo>
                    <a:pt x="88" y="0"/>
                  </a:moveTo>
                  <a:cubicBezTo>
                    <a:pt x="88" y="0"/>
                    <a:pt x="87" y="0"/>
                    <a:pt x="87" y="1"/>
                  </a:cubicBezTo>
                  <a:cubicBezTo>
                    <a:pt x="75" y="10"/>
                    <a:pt x="64" y="21"/>
                    <a:pt x="53" y="32"/>
                  </a:cubicBezTo>
                  <a:cubicBezTo>
                    <a:pt x="45" y="22"/>
                    <a:pt x="36" y="12"/>
                    <a:pt x="28" y="2"/>
                  </a:cubicBezTo>
                  <a:cubicBezTo>
                    <a:pt x="27" y="1"/>
                    <a:pt x="27" y="1"/>
                    <a:pt x="26" y="1"/>
                  </a:cubicBezTo>
                  <a:cubicBezTo>
                    <a:pt x="26" y="1"/>
                    <a:pt x="26" y="1"/>
                    <a:pt x="26" y="1"/>
                  </a:cubicBezTo>
                  <a:cubicBezTo>
                    <a:pt x="26" y="1"/>
                    <a:pt x="26" y="1"/>
                    <a:pt x="26" y="1"/>
                  </a:cubicBezTo>
                  <a:cubicBezTo>
                    <a:pt x="25" y="1"/>
                    <a:pt x="25" y="1"/>
                    <a:pt x="24" y="2"/>
                  </a:cubicBezTo>
                  <a:cubicBezTo>
                    <a:pt x="17" y="6"/>
                    <a:pt x="10" y="13"/>
                    <a:pt x="2" y="18"/>
                  </a:cubicBezTo>
                  <a:cubicBezTo>
                    <a:pt x="1" y="18"/>
                    <a:pt x="1" y="19"/>
                    <a:pt x="1" y="19"/>
                  </a:cubicBezTo>
                  <a:cubicBezTo>
                    <a:pt x="0" y="20"/>
                    <a:pt x="1" y="21"/>
                    <a:pt x="2" y="22"/>
                  </a:cubicBezTo>
                  <a:cubicBezTo>
                    <a:pt x="13" y="32"/>
                    <a:pt x="22" y="45"/>
                    <a:pt x="33" y="55"/>
                  </a:cubicBezTo>
                  <a:cubicBezTo>
                    <a:pt x="24" y="65"/>
                    <a:pt x="13" y="72"/>
                    <a:pt x="5" y="83"/>
                  </a:cubicBezTo>
                  <a:cubicBezTo>
                    <a:pt x="5" y="83"/>
                    <a:pt x="4" y="84"/>
                    <a:pt x="4" y="84"/>
                  </a:cubicBezTo>
                  <a:cubicBezTo>
                    <a:pt x="4" y="85"/>
                    <a:pt x="4" y="86"/>
                    <a:pt x="5" y="87"/>
                  </a:cubicBezTo>
                  <a:cubicBezTo>
                    <a:pt x="10" y="93"/>
                    <a:pt x="16" y="98"/>
                    <a:pt x="24" y="103"/>
                  </a:cubicBezTo>
                  <a:cubicBezTo>
                    <a:pt x="24" y="103"/>
                    <a:pt x="24" y="103"/>
                    <a:pt x="24" y="103"/>
                  </a:cubicBezTo>
                  <a:cubicBezTo>
                    <a:pt x="25" y="103"/>
                    <a:pt x="25" y="103"/>
                    <a:pt x="25" y="103"/>
                  </a:cubicBezTo>
                  <a:cubicBezTo>
                    <a:pt x="26" y="103"/>
                    <a:pt x="27" y="103"/>
                    <a:pt x="27" y="102"/>
                  </a:cubicBezTo>
                  <a:cubicBezTo>
                    <a:pt x="36" y="92"/>
                    <a:pt x="47" y="83"/>
                    <a:pt x="57" y="74"/>
                  </a:cubicBezTo>
                  <a:cubicBezTo>
                    <a:pt x="66" y="82"/>
                    <a:pt x="73" y="94"/>
                    <a:pt x="84" y="102"/>
                  </a:cubicBezTo>
                  <a:cubicBezTo>
                    <a:pt x="84" y="103"/>
                    <a:pt x="84" y="103"/>
                    <a:pt x="84" y="103"/>
                  </a:cubicBezTo>
                  <a:cubicBezTo>
                    <a:pt x="85" y="103"/>
                    <a:pt x="85" y="103"/>
                    <a:pt x="86" y="103"/>
                  </a:cubicBezTo>
                  <a:cubicBezTo>
                    <a:pt x="87" y="103"/>
                    <a:pt x="87" y="103"/>
                    <a:pt x="88" y="102"/>
                  </a:cubicBezTo>
                  <a:cubicBezTo>
                    <a:pt x="95" y="96"/>
                    <a:pt x="103" y="90"/>
                    <a:pt x="108" y="82"/>
                  </a:cubicBezTo>
                  <a:cubicBezTo>
                    <a:pt x="109" y="81"/>
                    <a:pt x="109" y="80"/>
                    <a:pt x="108" y="79"/>
                  </a:cubicBezTo>
                  <a:cubicBezTo>
                    <a:pt x="108" y="79"/>
                    <a:pt x="108" y="79"/>
                    <a:pt x="108" y="79"/>
                  </a:cubicBezTo>
                  <a:cubicBezTo>
                    <a:pt x="98" y="69"/>
                    <a:pt x="90" y="59"/>
                    <a:pt x="81" y="49"/>
                  </a:cubicBezTo>
                  <a:cubicBezTo>
                    <a:pt x="91" y="41"/>
                    <a:pt x="100" y="33"/>
                    <a:pt x="109" y="26"/>
                  </a:cubicBezTo>
                  <a:cubicBezTo>
                    <a:pt x="110" y="25"/>
                    <a:pt x="110" y="24"/>
                    <a:pt x="110" y="24"/>
                  </a:cubicBezTo>
                  <a:cubicBezTo>
                    <a:pt x="111" y="23"/>
                    <a:pt x="111" y="21"/>
                    <a:pt x="110" y="20"/>
                  </a:cubicBezTo>
                  <a:cubicBezTo>
                    <a:pt x="104" y="13"/>
                    <a:pt x="96" y="8"/>
                    <a:pt x="91" y="1"/>
                  </a:cubicBezTo>
                  <a:cubicBezTo>
                    <a:pt x="90" y="1"/>
                    <a:pt x="90" y="1"/>
                    <a:pt x="89" y="0"/>
                  </a:cubicBezTo>
                  <a:cubicBezTo>
                    <a:pt x="89" y="0"/>
                    <a:pt x="89" y="0"/>
                    <a:pt x="89" y="0"/>
                  </a:cubicBezTo>
                  <a:cubicBezTo>
                    <a:pt x="89" y="0"/>
                    <a:pt x="89" y="0"/>
                    <a:pt x="89" y="0"/>
                  </a:cubicBezTo>
                  <a:cubicBezTo>
                    <a:pt x="89" y="0"/>
                    <a:pt x="89" y="0"/>
                    <a:pt x="8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1" name="Freeform 65"/>
            <p:cNvSpPr>
              <a:spLocks noEditPoints="1"/>
            </p:cNvSpPr>
            <p:nvPr/>
          </p:nvSpPr>
          <p:spPr bwMode="auto">
            <a:xfrm>
              <a:off x="6620288" y="4928320"/>
              <a:ext cx="98425" cy="106363"/>
            </a:xfrm>
            <a:custGeom>
              <a:avLst/>
              <a:gdLst>
                <a:gd name="T0" fmla="*/ 11 w 23"/>
                <a:gd name="T1" fmla="*/ 23 h 25"/>
                <a:gd name="T2" fmla="*/ 14 w 23"/>
                <a:gd name="T3" fmla="*/ 23 h 25"/>
                <a:gd name="T4" fmla="*/ 9 w 23"/>
                <a:gd name="T5" fmla="*/ 21 h 25"/>
                <a:gd name="T6" fmla="*/ 14 w 23"/>
                <a:gd name="T7" fmla="*/ 22 h 25"/>
                <a:gd name="T8" fmla="*/ 9 w 23"/>
                <a:gd name="T9" fmla="*/ 20 h 25"/>
                <a:gd name="T10" fmla="*/ 14 w 23"/>
                <a:gd name="T11" fmla="*/ 17 h 25"/>
                <a:gd name="T12" fmla="*/ 14 w 23"/>
                <a:gd name="T13" fmla="*/ 16 h 25"/>
                <a:gd name="T14" fmla="*/ 2 w 23"/>
                <a:gd name="T15" fmla="*/ 15 h 25"/>
                <a:gd name="T16" fmla="*/ 3 w 23"/>
                <a:gd name="T17" fmla="*/ 15 h 25"/>
                <a:gd name="T18" fmla="*/ 16 w 23"/>
                <a:gd name="T19" fmla="*/ 15 h 25"/>
                <a:gd name="T20" fmla="*/ 18 w 23"/>
                <a:gd name="T21" fmla="*/ 15 h 25"/>
                <a:gd name="T22" fmla="*/ 21 w 23"/>
                <a:gd name="T23" fmla="*/ 15 h 25"/>
                <a:gd name="T24" fmla="*/ 3 w 23"/>
                <a:gd name="T25" fmla="*/ 15 h 25"/>
                <a:gd name="T26" fmla="*/ 4 w 23"/>
                <a:gd name="T27" fmla="*/ 15 h 25"/>
                <a:gd name="T28" fmla="*/ 20 w 23"/>
                <a:gd name="T29" fmla="*/ 15 h 25"/>
                <a:gd name="T30" fmla="*/ 21 w 23"/>
                <a:gd name="T31" fmla="*/ 14 h 25"/>
                <a:gd name="T32" fmla="*/ 4 w 23"/>
                <a:gd name="T33" fmla="*/ 11 h 25"/>
                <a:gd name="T34" fmla="*/ 21 w 23"/>
                <a:gd name="T35" fmla="*/ 11 h 25"/>
                <a:gd name="T36" fmla="*/ 19 w 23"/>
                <a:gd name="T37" fmla="*/ 11 h 25"/>
                <a:gd name="T38" fmla="*/ 14 w 23"/>
                <a:gd name="T39" fmla="*/ 13 h 25"/>
                <a:gd name="T40" fmla="*/ 13 w 23"/>
                <a:gd name="T41" fmla="*/ 17 h 25"/>
                <a:gd name="T42" fmla="*/ 2 w 23"/>
                <a:gd name="T43" fmla="*/ 11 h 25"/>
                <a:gd name="T44" fmla="*/ 15 w 23"/>
                <a:gd name="T45" fmla="*/ 11 h 25"/>
                <a:gd name="T46" fmla="*/ 9 w 23"/>
                <a:gd name="T47" fmla="*/ 17 h 25"/>
                <a:gd name="T48" fmla="*/ 9 w 23"/>
                <a:gd name="T49" fmla="*/ 17 h 25"/>
                <a:gd name="T50" fmla="*/ 7 w 23"/>
                <a:gd name="T51" fmla="*/ 11 h 25"/>
                <a:gd name="T52" fmla="*/ 2 w 23"/>
                <a:gd name="T53" fmla="*/ 11 h 25"/>
                <a:gd name="T54" fmla="*/ 6 w 23"/>
                <a:gd name="T55" fmla="*/ 11 h 25"/>
                <a:gd name="T56" fmla="*/ 3 w 23"/>
                <a:gd name="T57" fmla="*/ 12 h 25"/>
                <a:gd name="T58" fmla="*/ 2 w 23"/>
                <a:gd name="T59" fmla="*/ 12 h 25"/>
                <a:gd name="T60" fmla="*/ 15 w 23"/>
                <a:gd name="T61" fmla="*/ 11 h 25"/>
                <a:gd name="T62" fmla="*/ 7 w 23"/>
                <a:gd name="T63" fmla="*/ 15 h 25"/>
                <a:gd name="T64" fmla="*/ 10 w 23"/>
                <a:gd name="T65" fmla="*/ 10 h 25"/>
                <a:gd name="T66" fmla="*/ 8 w 23"/>
                <a:gd name="T67" fmla="*/ 11 h 25"/>
                <a:gd name="T68" fmla="*/ 13 w 23"/>
                <a:gd name="T69" fmla="*/ 9 h 25"/>
                <a:gd name="T70" fmla="*/ 14 w 23"/>
                <a:gd name="T71" fmla="*/ 9 h 25"/>
                <a:gd name="T72" fmla="*/ 13 w 23"/>
                <a:gd name="T73" fmla="*/ 11 h 25"/>
                <a:gd name="T74" fmla="*/ 10 w 23"/>
                <a:gd name="T75" fmla="*/ 9 h 25"/>
                <a:gd name="T76" fmla="*/ 10 w 23"/>
                <a:gd name="T77" fmla="*/ 9 h 25"/>
                <a:gd name="T78" fmla="*/ 12 w 23"/>
                <a:gd name="T79" fmla="*/ 6 h 25"/>
                <a:gd name="T80" fmla="*/ 12 w 23"/>
                <a:gd name="T81" fmla="*/ 2 h 25"/>
                <a:gd name="T82" fmla="*/ 11 w 23"/>
                <a:gd name="T83" fmla="*/ 4 h 25"/>
                <a:gd name="T84" fmla="*/ 11 w 23"/>
                <a:gd name="T85" fmla="*/ 9 h 25"/>
                <a:gd name="T86" fmla="*/ 12 w 23"/>
                <a:gd name="T87" fmla="*/ 6 h 25"/>
                <a:gd name="T88" fmla="*/ 10 w 23"/>
                <a:gd name="T89" fmla="*/ 6 h 25"/>
                <a:gd name="T90" fmla="*/ 10 w 23"/>
                <a:gd name="T91" fmla="*/ 3 h 25"/>
                <a:gd name="T92" fmla="*/ 8 w 23"/>
                <a:gd name="T93" fmla="*/ 9 h 25"/>
                <a:gd name="T94" fmla="*/ 0 w 23"/>
                <a:gd name="T95" fmla="*/ 16 h 25"/>
                <a:gd name="T96" fmla="*/ 8 w 23"/>
                <a:gd name="T97" fmla="*/ 16 h 25"/>
                <a:gd name="T98" fmla="*/ 15 w 23"/>
                <a:gd name="T99" fmla="*/ 25 h 25"/>
                <a:gd name="T100" fmla="*/ 22 w 23"/>
                <a:gd name="T101" fmla="*/ 17 h 25"/>
                <a:gd name="T102" fmla="*/ 23 w 23"/>
                <a:gd name="T103" fmla="*/ 11 h 25"/>
                <a:gd name="T104" fmla="*/ 15 w 23"/>
                <a:gd name="T10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 h="25">
                  <a:moveTo>
                    <a:pt x="9" y="23"/>
                  </a:moveTo>
                  <a:cubicBezTo>
                    <a:pt x="9" y="23"/>
                    <a:pt x="9" y="23"/>
                    <a:pt x="9" y="23"/>
                  </a:cubicBezTo>
                  <a:cubicBezTo>
                    <a:pt x="11" y="22"/>
                    <a:pt x="12" y="21"/>
                    <a:pt x="13" y="21"/>
                  </a:cubicBezTo>
                  <a:cubicBezTo>
                    <a:pt x="12" y="21"/>
                    <a:pt x="11" y="22"/>
                    <a:pt x="11" y="23"/>
                  </a:cubicBezTo>
                  <a:cubicBezTo>
                    <a:pt x="11" y="23"/>
                    <a:pt x="11" y="23"/>
                    <a:pt x="11" y="23"/>
                  </a:cubicBezTo>
                  <a:cubicBezTo>
                    <a:pt x="12" y="23"/>
                    <a:pt x="12" y="23"/>
                    <a:pt x="12" y="23"/>
                  </a:cubicBezTo>
                  <a:cubicBezTo>
                    <a:pt x="13" y="22"/>
                    <a:pt x="13" y="22"/>
                    <a:pt x="13" y="22"/>
                  </a:cubicBezTo>
                  <a:cubicBezTo>
                    <a:pt x="13" y="22"/>
                    <a:pt x="13" y="22"/>
                    <a:pt x="13" y="22"/>
                  </a:cubicBezTo>
                  <a:cubicBezTo>
                    <a:pt x="14" y="22"/>
                    <a:pt x="13" y="23"/>
                    <a:pt x="13" y="23"/>
                  </a:cubicBezTo>
                  <a:cubicBezTo>
                    <a:pt x="14" y="23"/>
                    <a:pt x="14" y="23"/>
                    <a:pt x="14" y="23"/>
                  </a:cubicBezTo>
                  <a:cubicBezTo>
                    <a:pt x="14" y="24"/>
                    <a:pt x="14" y="24"/>
                    <a:pt x="14" y="24"/>
                  </a:cubicBezTo>
                  <a:cubicBezTo>
                    <a:pt x="12" y="24"/>
                    <a:pt x="11" y="23"/>
                    <a:pt x="10" y="23"/>
                  </a:cubicBezTo>
                  <a:cubicBezTo>
                    <a:pt x="10" y="23"/>
                    <a:pt x="10" y="23"/>
                    <a:pt x="9" y="23"/>
                  </a:cubicBezTo>
                  <a:moveTo>
                    <a:pt x="9" y="22"/>
                  </a:moveTo>
                  <a:cubicBezTo>
                    <a:pt x="9" y="22"/>
                    <a:pt x="9" y="21"/>
                    <a:pt x="9" y="21"/>
                  </a:cubicBezTo>
                  <a:cubicBezTo>
                    <a:pt x="11" y="20"/>
                    <a:pt x="12" y="19"/>
                    <a:pt x="13" y="19"/>
                  </a:cubicBezTo>
                  <a:cubicBezTo>
                    <a:pt x="12" y="20"/>
                    <a:pt x="11" y="21"/>
                    <a:pt x="9" y="22"/>
                  </a:cubicBezTo>
                  <a:moveTo>
                    <a:pt x="11" y="22"/>
                  </a:moveTo>
                  <a:cubicBezTo>
                    <a:pt x="12" y="21"/>
                    <a:pt x="13" y="20"/>
                    <a:pt x="14" y="18"/>
                  </a:cubicBezTo>
                  <a:cubicBezTo>
                    <a:pt x="14" y="19"/>
                    <a:pt x="14" y="21"/>
                    <a:pt x="14" y="22"/>
                  </a:cubicBezTo>
                  <a:cubicBezTo>
                    <a:pt x="13" y="22"/>
                    <a:pt x="12" y="22"/>
                    <a:pt x="12" y="22"/>
                  </a:cubicBezTo>
                  <a:cubicBezTo>
                    <a:pt x="12" y="22"/>
                    <a:pt x="13" y="21"/>
                    <a:pt x="14" y="20"/>
                  </a:cubicBezTo>
                  <a:cubicBezTo>
                    <a:pt x="13" y="20"/>
                    <a:pt x="13" y="20"/>
                    <a:pt x="13" y="20"/>
                  </a:cubicBezTo>
                  <a:cubicBezTo>
                    <a:pt x="12" y="20"/>
                    <a:pt x="11" y="21"/>
                    <a:pt x="11" y="22"/>
                  </a:cubicBezTo>
                  <a:moveTo>
                    <a:pt x="9" y="20"/>
                  </a:moveTo>
                  <a:cubicBezTo>
                    <a:pt x="9" y="20"/>
                    <a:pt x="9" y="19"/>
                    <a:pt x="9" y="19"/>
                  </a:cubicBezTo>
                  <a:cubicBezTo>
                    <a:pt x="11" y="18"/>
                    <a:pt x="12" y="17"/>
                    <a:pt x="13" y="17"/>
                  </a:cubicBezTo>
                  <a:cubicBezTo>
                    <a:pt x="12" y="18"/>
                    <a:pt x="11" y="19"/>
                    <a:pt x="9" y="20"/>
                  </a:cubicBezTo>
                  <a:moveTo>
                    <a:pt x="10" y="20"/>
                  </a:moveTo>
                  <a:cubicBezTo>
                    <a:pt x="12" y="19"/>
                    <a:pt x="13" y="18"/>
                    <a:pt x="14" y="17"/>
                  </a:cubicBezTo>
                  <a:cubicBezTo>
                    <a:pt x="14" y="17"/>
                    <a:pt x="14" y="18"/>
                    <a:pt x="14" y="18"/>
                  </a:cubicBezTo>
                  <a:cubicBezTo>
                    <a:pt x="14" y="18"/>
                    <a:pt x="14" y="18"/>
                    <a:pt x="14" y="18"/>
                  </a:cubicBezTo>
                  <a:cubicBezTo>
                    <a:pt x="12" y="18"/>
                    <a:pt x="11" y="19"/>
                    <a:pt x="10" y="20"/>
                  </a:cubicBezTo>
                  <a:moveTo>
                    <a:pt x="14" y="16"/>
                  </a:moveTo>
                  <a:cubicBezTo>
                    <a:pt x="14" y="16"/>
                    <a:pt x="14" y="16"/>
                    <a:pt x="14" y="16"/>
                  </a:cubicBezTo>
                  <a:cubicBezTo>
                    <a:pt x="14" y="16"/>
                    <a:pt x="14" y="16"/>
                    <a:pt x="14" y="16"/>
                  </a:cubicBezTo>
                  <a:cubicBezTo>
                    <a:pt x="14" y="16"/>
                    <a:pt x="14" y="16"/>
                    <a:pt x="14" y="16"/>
                  </a:cubicBezTo>
                  <a:cubicBezTo>
                    <a:pt x="14" y="16"/>
                    <a:pt x="14" y="16"/>
                    <a:pt x="14" y="16"/>
                  </a:cubicBezTo>
                  <a:moveTo>
                    <a:pt x="3" y="15"/>
                  </a:moveTo>
                  <a:cubicBezTo>
                    <a:pt x="2" y="15"/>
                    <a:pt x="2" y="15"/>
                    <a:pt x="2" y="15"/>
                  </a:cubicBezTo>
                  <a:cubicBezTo>
                    <a:pt x="2" y="15"/>
                    <a:pt x="2" y="15"/>
                    <a:pt x="2" y="15"/>
                  </a:cubicBezTo>
                  <a:cubicBezTo>
                    <a:pt x="2" y="15"/>
                    <a:pt x="2" y="15"/>
                    <a:pt x="2" y="15"/>
                  </a:cubicBezTo>
                  <a:cubicBezTo>
                    <a:pt x="2" y="14"/>
                    <a:pt x="3" y="14"/>
                    <a:pt x="4" y="13"/>
                  </a:cubicBezTo>
                  <a:cubicBezTo>
                    <a:pt x="3" y="14"/>
                    <a:pt x="3" y="14"/>
                    <a:pt x="3" y="15"/>
                  </a:cubicBezTo>
                  <a:cubicBezTo>
                    <a:pt x="3" y="15"/>
                    <a:pt x="3" y="15"/>
                    <a:pt x="3" y="15"/>
                  </a:cubicBezTo>
                  <a:moveTo>
                    <a:pt x="14" y="16"/>
                  </a:moveTo>
                  <a:cubicBezTo>
                    <a:pt x="16" y="15"/>
                    <a:pt x="17" y="14"/>
                    <a:pt x="18" y="13"/>
                  </a:cubicBezTo>
                  <a:cubicBezTo>
                    <a:pt x="18" y="12"/>
                    <a:pt x="19" y="12"/>
                    <a:pt x="19" y="12"/>
                  </a:cubicBezTo>
                  <a:cubicBezTo>
                    <a:pt x="19" y="12"/>
                    <a:pt x="19" y="12"/>
                    <a:pt x="18" y="13"/>
                  </a:cubicBezTo>
                  <a:cubicBezTo>
                    <a:pt x="17" y="14"/>
                    <a:pt x="17" y="14"/>
                    <a:pt x="16" y="15"/>
                  </a:cubicBezTo>
                  <a:cubicBezTo>
                    <a:pt x="16" y="16"/>
                    <a:pt x="16" y="16"/>
                    <a:pt x="16" y="16"/>
                  </a:cubicBezTo>
                  <a:cubicBezTo>
                    <a:pt x="17" y="15"/>
                    <a:pt x="18" y="14"/>
                    <a:pt x="19" y="13"/>
                  </a:cubicBezTo>
                  <a:cubicBezTo>
                    <a:pt x="20" y="13"/>
                    <a:pt x="20" y="12"/>
                    <a:pt x="20" y="12"/>
                  </a:cubicBezTo>
                  <a:cubicBezTo>
                    <a:pt x="20" y="12"/>
                    <a:pt x="20" y="13"/>
                    <a:pt x="20" y="13"/>
                  </a:cubicBezTo>
                  <a:cubicBezTo>
                    <a:pt x="20" y="14"/>
                    <a:pt x="19" y="15"/>
                    <a:pt x="18" y="15"/>
                  </a:cubicBezTo>
                  <a:cubicBezTo>
                    <a:pt x="19" y="16"/>
                    <a:pt x="19" y="16"/>
                    <a:pt x="19" y="16"/>
                  </a:cubicBezTo>
                  <a:cubicBezTo>
                    <a:pt x="19" y="15"/>
                    <a:pt x="20" y="15"/>
                    <a:pt x="20" y="15"/>
                  </a:cubicBezTo>
                  <a:cubicBezTo>
                    <a:pt x="21" y="15"/>
                    <a:pt x="21" y="15"/>
                    <a:pt x="21" y="15"/>
                  </a:cubicBezTo>
                  <a:cubicBezTo>
                    <a:pt x="21" y="15"/>
                    <a:pt x="21" y="15"/>
                    <a:pt x="21" y="15"/>
                  </a:cubicBezTo>
                  <a:cubicBezTo>
                    <a:pt x="21" y="15"/>
                    <a:pt x="21" y="15"/>
                    <a:pt x="21" y="15"/>
                  </a:cubicBezTo>
                  <a:cubicBezTo>
                    <a:pt x="21" y="15"/>
                    <a:pt x="21" y="15"/>
                    <a:pt x="21" y="16"/>
                  </a:cubicBezTo>
                  <a:cubicBezTo>
                    <a:pt x="20" y="16"/>
                    <a:pt x="20" y="16"/>
                    <a:pt x="19" y="16"/>
                  </a:cubicBezTo>
                  <a:cubicBezTo>
                    <a:pt x="18" y="16"/>
                    <a:pt x="16" y="16"/>
                    <a:pt x="15" y="16"/>
                  </a:cubicBezTo>
                  <a:cubicBezTo>
                    <a:pt x="14" y="16"/>
                    <a:pt x="14" y="16"/>
                    <a:pt x="14" y="16"/>
                  </a:cubicBezTo>
                  <a:moveTo>
                    <a:pt x="3" y="15"/>
                  </a:moveTo>
                  <a:cubicBezTo>
                    <a:pt x="4" y="14"/>
                    <a:pt x="5" y="13"/>
                    <a:pt x="6" y="12"/>
                  </a:cubicBezTo>
                  <a:cubicBezTo>
                    <a:pt x="6" y="12"/>
                    <a:pt x="7" y="12"/>
                    <a:pt x="7" y="12"/>
                  </a:cubicBezTo>
                  <a:cubicBezTo>
                    <a:pt x="6" y="12"/>
                    <a:pt x="6" y="12"/>
                    <a:pt x="6" y="13"/>
                  </a:cubicBezTo>
                  <a:cubicBezTo>
                    <a:pt x="5" y="13"/>
                    <a:pt x="5" y="14"/>
                    <a:pt x="4" y="15"/>
                  </a:cubicBezTo>
                  <a:cubicBezTo>
                    <a:pt x="4" y="15"/>
                    <a:pt x="4" y="15"/>
                    <a:pt x="4" y="15"/>
                  </a:cubicBezTo>
                  <a:cubicBezTo>
                    <a:pt x="4" y="15"/>
                    <a:pt x="4" y="15"/>
                    <a:pt x="3" y="15"/>
                  </a:cubicBezTo>
                  <a:moveTo>
                    <a:pt x="7" y="11"/>
                  </a:moveTo>
                  <a:cubicBezTo>
                    <a:pt x="7" y="11"/>
                    <a:pt x="7" y="11"/>
                    <a:pt x="7" y="11"/>
                  </a:cubicBezTo>
                  <a:cubicBezTo>
                    <a:pt x="7" y="11"/>
                    <a:pt x="7" y="11"/>
                    <a:pt x="7" y="11"/>
                  </a:cubicBezTo>
                  <a:moveTo>
                    <a:pt x="20" y="15"/>
                  </a:moveTo>
                  <a:cubicBezTo>
                    <a:pt x="19" y="15"/>
                    <a:pt x="20" y="14"/>
                    <a:pt x="20" y="14"/>
                  </a:cubicBezTo>
                  <a:cubicBezTo>
                    <a:pt x="21" y="13"/>
                    <a:pt x="21" y="12"/>
                    <a:pt x="21" y="11"/>
                  </a:cubicBezTo>
                  <a:cubicBezTo>
                    <a:pt x="21" y="11"/>
                    <a:pt x="21" y="11"/>
                    <a:pt x="21" y="11"/>
                  </a:cubicBezTo>
                  <a:cubicBezTo>
                    <a:pt x="21" y="12"/>
                    <a:pt x="21" y="13"/>
                    <a:pt x="21" y="14"/>
                  </a:cubicBezTo>
                  <a:cubicBezTo>
                    <a:pt x="21" y="14"/>
                    <a:pt x="21" y="14"/>
                    <a:pt x="21" y="14"/>
                  </a:cubicBezTo>
                  <a:cubicBezTo>
                    <a:pt x="21" y="14"/>
                    <a:pt x="20" y="15"/>
                    <a:pt x="20" y="15"/>
                  </a:cubicBezTo>
                  <a:moveTo>
                    <a:pt x="2" y="14"/>
                  </a:moveTo>
                  <a:cubicBezTo>
                    <a:pt x="2" y="14"/>
                    <a:pt x="2" y="14"/>
                    <a:pt x="2" y="13"/>
                  </a:cubicBezTo>
                  <a:cubicBezTo>
                    <a:pt x="2" y="13"/>
                    <a:pt x="2" y="13"/>
                    <a:pt x="2" y="13"/>
                  </a:cubicBezTo>
                  <a:cubicBezTo>
                    <a:pt x="2" y="13"/>
                    <a:pt x="4" y="11"/>
                    <a:pt x="4" y="11"/>
                  </a:cubicBezTo>
                  <a:cubicBezTo>
                    <a:pt x="4" y="11"/>
                    <a:pt x="3" y="12"/>
                    <a:pt x="3" y="12"/>
                  </a:cubicBezTo>
                  <a:cubicBezTo>
                    <a:pt x="2" y="13"/>
                    <a:pt x="2" y="14"/>
                    <a:pt x="2" y="14"/>
                  </a:cubicBezTo>
                  <a:moveTo>
                    <a:pt x="17" y="14"/>
                  </a:moveTo>
                  <a:cubicBezTo>
                    <a:pt x="18" y="13"/>
                    <a:pt x="19" y="12"/>
                    <a:pt x="20" y="11"/>
                  </a:cubicBezTo>
                  <a:cubicBezTo>
                    <a:pt x="21" y="11"/>
                    <a:pt x="21" y="11"/>
                    <a:pt x="21" y="11"/>
                  </a:cubicBezTo>
                  <a:cubicBezTo>
                    <a:pt x="20" y="12"/>
                    <a:pt x="18" y="13"/>
                    <a:pt x="17" y="14"/>
                  </a:cubicBezTo>
                  <a:moveTo>
                    <a:pt x="14" y="16"/>
                  </a:moveTo>
                  <a:cubicBezTo>
                    <a:pt x="14" y="16"/>
                    <a:pt x="15" y="15"/>
                    <a:pt x="15" y="14"/>
                  </a:cubicBezTo>
                  <a:cubicBezTo>
                    <a:pt x="16" y="13"/>
                    <a:pt x="16" y="12"/>
                    <a:pt x="17" y="11"/>
                  </a:cubicBezTo>
                  <a:cubicBezTo>
                    <a:pt x="18" y="11"/>
                    <a:pt x="18" y="11"/>
                    <a:pt x="19" y="11"/>
                  </a:cubicBezTo>
                  <a:cubicBezTo>
                    <a:pt x="17" y="12"/>
                    <a:pt x="16" y="13"/>
                    <a:pt x="15" y="15"/>
                  </a:cubicBezTo>
                  <a:cubicBezTo>
                    <a:pt x="15" y="15"/>
                    <a:pt x="14" y="15"/>
                    <a:pt x="14" y="16"/>
                  </a:cubicBezTo>
                  <a:moveTo>
                    <a:pt x="9" y="19"/>
                  </a:moveTo>
                  <a:cubicBezTo>
                    <a:pt x="9" y="18"/>
                    <a:pt x="9" y="18"/>
                    <a:pt x="9" y="18"/>
                  </a:cubicBezTo>
                  <a:cubicBezTo>
                    <a:pt x="11" y="17"/>
                    <a:pt x="13" y="15"/>
                    <a:pt x="14" y="13"/>
                  </a:cubicBezTo>
                  <a:cubicBezTo>
                    <a:pt x="14" y="13"/>
                    <a:pt x="15" y="12"/>
                    <a:pt x="15" y="12"/>
                  </a:cubicBezTo>
                  <a:cubicBezTo>
                    <a:pt x="15" y="12"/>
                    <a:pt x="16" y="11"/>
                    <a:pt x="16" y="11"/>
                  </a:cubicBezTo>
                  <a:cubicBezTo>
                    <a:pt x="17" y="11"/>
                    <a:pt x="17" y="11"/>
                    <a:pt x="17" y="11"/>
                  </a:cubicBezTo>
                  <a:cubicBezTo>
                    <a:pt x="15" y="13"/>
                    <a:pt x="14" y="15"/>
                    <a:pt x="13" y="16"/>
                  </a:cubicBezTo>
                  <a:cubicBezTo>
                    <a:pt x="13" y="17"/>
                    <a:pt x="13" y="17"/>
                    <a:pt x="13" y="17"/>
                  </a:cubicBezTo>
                  <a:cubicBezTo>
                    <a:pt x="12" y="17"/>
                    <a:pt x="11" y="18"/>
                    <a:pt x="9" y="19"/>
                  </a:cubicBezTo>
                  <a:moveTo>
                    <a:pt x="2" y="13"/>
                  </a:moveTo>
                  <a:cubicBezTo>
                    <a:pt x="2" y="12"/>
                    <a:pt x="2" y="12"/>
                    <a:pt x="2" y="11"/>
                  </a:cubicBezTo>
                  <a:cubicBezTo>
                    <a:pt x="2" y="11"/>
                    <a:pt x="2" y="11"/>
                    <a:pt x="2" y="11"/>
                  </a:cubicBezTo>
                  <a:cubicBezTo>
                    <a:pt x="2" y="11"/>
                    <a:pt x="2" y="11"/>
                    <a:pt x="2" y="11"/>
                  </a:cubicBezTo>
                  <a:cubicBezTo>
                    <a:pt x="2" y="11"/>
                    <a:pt x="2" y="12"/>
                    <a:pt x="2" y="13"/>
                  </a:cubicBezTo>
                  <a:moveTo>
                    <a:pt x="10" y="17"/>
                  </a:moveTo>
                  <a:cubicBezTo>
                    <a:pt x="9" y="17"/>
                    <a:pt x="10" y="17"/>
                    <a:pt x="10" y="16"/>
                  </a:cubicBezTo>
                  <a:cubicBezTo>
                    <a:pt x="11" y="16"/>
                    <a:pt x="11" y="16"/>
                    <a:pt x="11" y="15"/>
                  </a:cubicBezTo>
                  <a:cubicBezTo>
                    <a:pt x="13" y="14"/>
                    <a:pt x="14" y="13"/>
                    <a:pt x="15" y="11"/>
                  </a:cubicBezTo>
                  <a:cubicBezTo>
                    <a:pt x="16" y="11"/>
                    <a:pt x="16" y="11"/>
                    <a:pt x="16" y="11"/>
                  </a:cubicBezTo>
                  <a:cubicBezTo>
                    <a:pt x="14" y="12"/>
                    <a:pt x="13" y="14"/>
                    <a:pt x="12" y="15"/>
                  </a:cubicBezTo>
                  <a:cubicBezTo>
                    <a:pt x="11" y="16"/>
                    <a:pt x="10" y="17"/>
                    <a:pt x="10" y="17"/>
                  </a:cubicBezTo>
                  <a:cubicBezTo>
                    <a:pt x="10" y="17"/>
                    <a:pt x="10" y="17"/>
                    <a:pt x="10" y="17"/>
                  </a:cubicBezTo>
                  <a:moveTo>
                    <a:pt x="9" y="17"/>
                  </a:moveTo>
                  <a:cubicBezTo>
                    <a:pt x="9" y="16"/>
                    <a:pt x="9" y="16"/>
                    <a:pt x="9" y="16"/>
                  </a:cubicBezTo>
                  <a:cubicBezTo>
                    <a:pt x="12" y="15"/>
                    <a:pt x="13" y="12"/>
                    <a:pt x="15" y="11"/>
                  </a:cubicBezTo>
                  <a:cubicBezTo>
                    <a:pt x="15" y="11"/>
                    <a:pt x="15" y="11"/>
                    <a:pt x="15" y="11"/>
                  </a:cubicBezTo>
                  <a:cubicBezTo>
                    <a:pt x="14" y="12"/>
                    <a:pt x="13" y="13"/>
                    <a:pt x="13" y="14"/>
                  </a:cubicBezTo>
                  <a:cubicBezTo>
                    <a:pt x="11" y="15"/>
                    <a:pt x="10" y="16"/>
                    <a:pt x="9" y="17"/>
                  </a:cubicBezTo>
                  <a:moveTo>
                    <a:pt x="3" y="14"/>
                  </a:moveTo>
                  <a:cubicBezTo>
                    <a:pt x="3" y="14"/>
                    <a:pt x="3" y="14"/>
                    <a:pt x="4" y="14"/>
                  </a:cubicBezTo>
                  <a:cubicBezTo>
                    <a:pt x="4" y="13"/>
                    <a:pt x="5" y="12"/>
                    <a:pt x="6" y="11"/>
                  </a:cubicBezTo>
                  <a:cubicBezTo>
                    <a:pt x="6" y="11"/>
                    <a:pt x="6" y="11"/>
                    <a:pt x="6" y="11"/>
                  </a:cubicBezTo>
                  <a:cubicBezTo>
                    <a:pt x="6" y="11"/>
                    <a:pt x="7" y="11"/>
                    <a:pt x="7" y="11"/>
                  </a:cubicBezTo>
                  <a:cubicBezTo>
                    <a:pt x="6" y="11"/>
                    <a:pt x="6" y="12"/>
                    <a:pt x="5" y="13"/>
                  </a:cubicBezTo>
                  <a:cubicBezTo>
                    <a:pt x="5" y="13"/>
                    <a:pt x="4" y="14"/>
                    <a:pt x="3" y="14"/>
                  </a:cubicBezTo>
                  <a:moveTo>
                    <a:pt x="2" y="11"/>
                  </a:moveTo>
                  <a:cubicBezTo>
                    <a:pt x="2" y="11"/>
                    <a:pt x="2" y="11"/>
                    <a:pt x="2" y="11"/>
                  </a:cubicBezTo>
                  <a:cubicBezTo>
                    <a:pt x="2" y="11"/>
                    <a:pt x="2" y="11"/>
                    <a:pt x="2" y="11"/>
                  </a:cubicBezTo>
                  <a:cubicBezTo>
                    <a:pt x="2" y="11"/>
                    <a:pt x="2" y="11"/>
                    <a:pt x="2" y="11"/>
                  </a:cubicBezTo>
                  <a:moveTo>
                    <a:pt x="2" y="12"/>
                  </a:moveTo>
                  <a:cubicBezTo>
                    <a:pt x="2" y="12"/>
                    <a:pt x="2" y="11"/>
                    <a:pt x="3" y="11"/>
                  </a:cubicBezTo>
                  <a:cubicBezTo>
                    <a:pt x="3" y="11"/>
                    <a:pt x="3" y="11"/>
                    <a:pt x="3" y="11"/>
                  </a:cubicBezTo>
                  <a:cubicBezTo>
                    <a:pt x="4" y="11"/>
                    <a:pt x="5" y="11"/>
                    <a:pt x="6" y="11"/>
                  </a:cubicBezTo>
                  <a:cubicBezTo>
                    <a:pt x="6" y="11"/>
                    <a:pt x="6" y="11"/>
                    <a:pt x="6" y="11"/>
                  </a:cubicBezTo>
                  <a:cubicBezTo>
                    <a:pt x="4" y="12"/>
                    <a:pt x="4" y="13"/>
                    <a:pt x="3" y="14"/>
                  </a:cubicBezTo>
                  <a:cubicBezTo>
                    <a:pt x="2" y="14"/>
                    <a:pt x="2" y="14"/>
                    <a:pt x="2" y="14"/>
                  </a:cubicBezTo>
                  <a:cubicBezTo>
                    <a:pt x="2" y="14"/>
                    <a:pt x="2" y="14"/>
                    <a:pt x="3" y="13"/>
                  </a:cubicBezTo>
                  <a:cubicBezTo>
                    <a:pt x="3" y="13"/>
                    <a:pt x="3" y="12"/>
                    <a:pt x="3" y="12"/>
                  </a:cubicBezTo>
                  <a:cubicBezTo>
                    <a:pt x="3" y="12"/>
                    <a:pt x="3" y="12"/>
                    <a:pt x="3" y="12"/>
                  </a:cubicBezTo>
                  <a:cubicBezTo>
                    <a:pt x="4" y="12"/>
                    <a:pt x="4" y="11"/>
                    <a:pt x="4" y="11"/>
                  </a:cubicBezTo>
                  <a:cubicBezTo>
                    <a:pt x="4" y="11"/>
                    <a:pt x="4" y="11"/>
                    <a:pt x="4" y="11"/>
                  </a:cubicBezTo>
                  <a:cubicBezTo>
                    <a:pt x="3" y="11"/>
                    <a:pt x="3" y="11"/>
                    <a:pt x="2" y="12"/>
                  </a:cubicBezTo>
                  <a:cubicBezTo>
                    <a:pt x="2" y="12"/>
                    <a:pt x="2" y="12"/>
                    <a:pt x="2" y="12"/>
                  </a:cubicBezTo>
                  <a:moveTo>
                    <a:pt x="10" y="15"/>
                  </a:moveTo>
                  <a:cubicBezTo>
                    <a:pt x="12" y="14"/>
                    <a:pt x="13" y="11"/>
                    <a:pt x="14" y="10"/>
                  </a:cubicBezTo>
                  <a:cubicBezTo>
                    <a:pt x="14" y="10"/>
                    <a:pt x="14" y="10"/>
                    <a:pt x="14" y="10"/>
                  </a:cubicBezTo>
                  <a:cubicBezTo>
                    <a:pt x="14" y="10"/>
                    <a:pt x="14" y="10"/>
                    <a:pt x="14" y="10"/>
                  </a:cubicBezTo>
                  <a:cubicBezTo>
                    <a:pt x="15" y="11"/>
                    <a:pt x="15" y="11"/>
                    <a:pt x="15" y="11"/>
                  </a:cubicBezTo>
                  <a:cubicBezTo>
                    <a:pt x="13" y="12"/>
                    <a:pt x="12" y="14"/>
                    <a:pt x="10" y="15"/>
                  </a:cubicBezTo>
                  <a:moveTo>
                    <a:pt x="5" y="15"/>
                  </a:moveTo>
                  <a:cubicBezTo>
                    <a:pt x="7" y="13"/>
                    <a:pt x="10" y="11"/>
                    <a:pt x="12" y="9"/>
                  </a:cubicBezTo>
                  <a:cubicBezTo>
                    <a:pt x="10" y="11"/>
                    <a:pt x="8" y="13"/>
                    <a:pt x="7" y="15"/>
                  </a:cubicBezTo>
                  <a:cubicBezTo>
                    <a:pt x="7" y="15"/>
                    <a:pt x="7" y="15"/>
                    <a:pt x="7" y="15"/>
                  </a:cubicBezTo>
                  <a:cubicBezTo>
                    <a:pt x="6" y="15"/>
                    <a:pt x="5" y="15"/>
                    <a:pt x="5" y="15"/>
                  </a:cubicBezTo>
                  <a:moveTo>
                    <a:pt x="9" y="11"/>
                  </a:moveTo>
                  <a:cubicBezTo>
                    <a:pt x="10" y="11"/>
                    <a:pt x="10" y="11"/>
                    <a:pt x="10" y="11"/>
                  </a:cubicBezTo>
                  <a:cubicBezTo>
                    <a:pt x="10" y="10"/>
                    <a:pt x="10" y="10"/>
                    <a:pt x="10" y="10"/>
                  </a:cubicBezTo>
                  <a:cubicBezTo>
                    <a:pt x="10" y="10"/>
                    <a:pt x="10" y="10"/>
                    <a:pt x="10" y="10"/>
                  </a:cubicBezTo>
                  <a:cubicBezTo>
                    <a:pt x="11" y="10"/>
                    <a:pt x="11" y="9"/>
                    <a:pt x="12" y="9"/>
                  </a:cubicBezTo>
                  <a:cubicBezTo>
                    <a:pt x="10" y="10"/>
                    <a:pt x="9" y="11"/>
                    <a:pt x="8" y="12"/>
                  </a:cubicBezTo>
                  <a:cubicBezTo>
                    <a:pt x="7" y="13"/>
                    <a:pt x="6" y="13"/>
                    <a:pt x="5" y="14"/>
                  </a:cubicBezTo>
                  <a:cubicBezTo>
                    <a:pt x="6" y="13"/>
                    <a:pt x="7" y="12"/>
                    <a:pt x="8" y="11"/>
                  </a:cubicBezTo>
                  <a:cubicBezTo>
                    <a:pt x="8" y="11"/>
                    <a:pt x="8" y="11"/>
                    <a:pt x="8" y="11"/>
                  </a:cubicBezTo>
                  <a:cubicBezTo>
                    <a:pt x="8" y="11"/>
                    <a:pt x="9" y="11"/>
                    <a:pt x="9" y="11"/>
                  </a:cubicBezTo>
                  <a:moveTo>
                    <a:pt x="13" y="9"/>
                  </a:moveTo>
                  <a:cubicBezTo>
                    <a:pt x="12" y="9"/>
                    <a:pt x="12" y="9"/>
                    <a:pt x="12" y="9"/>
                  </a:cubicBezTo>
                  <a:cubicBezTo>
                    <a:pt x="14" y="8"/>
                    <a:pt x="14" y="8"/>
                    <a:pt x="14" y="8"/>
                  </a:cubicBezTo>
                  <a:cubicBezTo>
                    <a:pt x="13" y="9"/>
                    <a:pt x="13" y="9"/>
                    <a:pt x="13" y="9"/>
                  </a:cubicBezTo>
                  <a:moveTo>
                    <a:pt x="7" y="15"/>
                  </a:moveTo>
                  <a:cubicBezTo>
                    <a:pt x="9" y="12"/>
                    <a:pt x="12" y="10"/>
                    <a:pt x="14" y="8"/>
                  </a:cubicBezTo>
                  <a:cubicBezTo>
                    <a:pt x="14" y="8"/>
                    <a:pt x="14" y="8"/>
                    <a:pt x="14" y="8"/>
                  </a:cubicBezTo>
                  <a:cubicBezTo>
                    <a:pt x="14" y="8"/>
                    <a:pt x="14" y="9"/>
                    <a:pt x="14" y="9"/>
                  </a:cubicBezTo>
                  <a:cubicBezTo>
                    <a:pt x="14" y="9"/>
                    <a:pt x="14" y="9"/>
                    <a:pt x="14" y="9"/>
                  </a:cubicBezTo>
                  <a:cubicBezTo>
                    <a:pt x="12" y="11"/>
                    <a:pt x="10" y="12"/>
                    <a:pt x="8" y="14"/>
                  </a:cubicBezTo>
                  <a:cubicBezTo>
                    <a:pt x="8" y="15"/>
                    <a:pt x="8" y="15"/>
                    <a:pt x="8" y="15"/>
                  </a:cubicBezTo>
                  <a:cubicBezTo>
                    <a:pt x="9" y="14"/>
                    <a:pt x="10" y="13"/>
                    <a:pt x="11" y="13"/>
                  </a:cubicBezTo>
                  <a:cubicBezTo>
                    <a:pt x="11" y="12"/>
                    <a:pt x="12" y="12"/>
                    <a:pt x="13" y="11"/>
                  </a:cubicBezTo>
                  <a:cubicBezTo>
                    <a:pt x="13" y="11"/>
                    <a:pt x="13" y="11"/>
                    <a:pt x="13" y="11"/>
                  </a:cubicBezTo>
                  <a:cubicBezTo>
                    <a:pt x="12" y="12"/>
                    <a:pt x="11" y="14"/>
                    <a:pt x="9" y="15"/>
                  </a:cubicBezTo>
                  <a:cubicBezTo>
                    <a:pt x="9" y="15"/>
                    <a:pt x="9" y="15"/>
                    <a:pt x="9" y="15"/>
                  </a:cubicBezTo>
                  <a:cubicBezTo>
                    <a:pt x="9" y="15"/>
                    <a:pt x="9" y="15"/>
                    <a:pt x="9" y="15"/>
                  </a:cubicBezTo>
                  <a:cubicBezTo>
                    <a:pt x="8" y="15"/>
                    <a:pt x="8" y="15"/>
                    <a:pt x="7" y="15"/>
                  </a:cubicBezTo>
                  <a:moveTo>
                    <a:pt x="10" y="9"/>
                  </a:moveTo>
                  <a:cubicBezTo>
                    <a:pt x="10" y="9"/>
                    <a:pt x="10" y="8"/>
                    <a:pt x="10" y="8"/>
                  </a:cubicBezTo>
                  <a:cubicBezTo>
                    <a:pt x="11" y="8"/>
                    <a:pt x="12" y="7"/>
                    <a:pt x="13" y="6"/>
                  </a:cubicBezTo>
                  <a:cubicBezTo>
                    <a:pt x="13" y="6"/>
                    <a:pt x="13" y="6"/>
                    <a:pt x="14" y="6"/>
                  </a:cubicBezTo>
                  <a:cubicBezTo>
                    <a:pt x="14" y="6"/>
                    <a:pt x="13" y="7"/>
                    <a:pt x="12" y="7"/>
                  </a:cubicBezTo>
                  <a:cubicBezTo>
                    <a:pt x="12" y="8"/>
                    <a:pt x="11" y="9"/>
                    <a:pt x="10" y="9"/>
                  </a:cubicBezTo>
                  <a:moveTo>
                    <a:pt x="10" y="7"/>
                  </a:moveTo>
                  <a:cubicBezTo>
                    <a:pt x="10" y="7"/>
                    <a:pt x="10" y="6"/>
                    <a:pt x="10" y="6"/>
                  </a:cubicBezTo>
                  <a:cubicBezTo>
                    <a:pt x="11" y="5"/>
                    <a:pt x="12" y="4"/>
                    <a:pt x="13" y="4"/>
                  </a:cubicBezTo>
                  <a:cubicBezTo>
                    <a:pt x="13" y="3"/>
                    <a:pt x="13" y="3"/>
                    <a:pt x="13" y="3"/>
                  </a:cubicBezTo>
                  <a:cubicBezTo>
                    <a:pt x="14" y="3"/>
                    <a:pt x="12" y="5"/>
                    <a:pt x="12" y="6"/>
                  </a:cubicBezTo>
                  <a:cubicBezTo>
                    <a:pt x="11" y="6"/>
                    <a:pt x="10" y="7"/>
                    <a:pt x="10" y="7"/>
                  </a:cubicBezTo>
                  <a:moveTo>
                    <a:pt x="10" y="5"/>
                  </a:moveTo>
                  <a:cubicBezTo>
                    <a:pt x="10" y="4"/>
                    <a:pt x="10" y="4"/>
                    <a:pt x="10" y="4"/>
                  </a:cubicBezTo>
                  <a:cubicBezTo>
                    <a:pt x="10" y="3"/>
                    <a:pt x="11" y="3"/>
                    <a:pt x="11" y="3"/>
                  </a:cubicBezTo>
                  <a:cubicBezTo>
                    <a:pt x="12" y="2"/>
                    <a:pt x="12" y="2"/>
                    <a:pt x="12" y="2"/>
                  </a:cubicBezTo>
                  <a:cubicBezTo>
                    <a:pt x="12" y="2"/>
                    <a:pt x="11" y="3"/>
                    <a:pt x="11" y="3"/>
                  </a:cubicBezTo>
                  <a:cubicBezTo>
                    <a:pt x="11" y="4"/>
                    <a:pt x="10" y="4"/>
                    <a:pt x="10" y="5"/>
                  </a:cubicBezTo>
                  <a:moveTo>
                    <a:pt x="10" y="6"/>
                  </a:moveTo>
                  <a:cubicBezTo>
                    <a:pt x="10" y="5"/>
                    <a:pt x="10" y="5"/>
                    <a:pt x="10" y="5"/>
                  </a:cubicBezTo>
                  <a:cubicBezTo>
                    <a:pt x="10" y="5"/>
                    <a:pt x="11" y="4"/>
                    <a:pt x="11" y="4"/>
                  </a:cubicBezTo>
                  <a:cubicBezTo>
                    <a:pt x="12" y="3"/>
                    <a:pt x="12" y="2"/>
                    <a:pt x="13" y="2"/>
                  </a:cubicBezTo>
                  <a:cubicBezTo>
                    <a:pt x="13" y="2"/>
                    <a:pt x="14" y="2"/>
                    <a:pt x="14" y="2"/>
                  </a:cubicBezTo>
                  <a:cubicBezTo>
                    <a:pt x="14" y="4"/>
                    <a:pt x="14" y="6"/>
                    <a:pt x="14" y="8"/>
                  </a:cubicBezTo>
                  <a:cubicBezTo>
                    <a:pt x="14" y="8"/>
                    <a:pt x="14" y="8"/>
                    <a:pt x="14" y="8"/>
                  </a:cubicBezTo>
                  <a:cubicBezTo>
                    <a:pt x="13" y="8"/>
                    <a:pt x="12" y="9"/>
                    <a:pt x="11" y="9"/>
                  </a:cubicBezTo>
                  <a:cubicBezTo>
                    <a:pt x="11" y="9"/>
                    <a:pt x="10" y="10"/>
                    <a:pt x="10" y="10"/>
                  </a:cubicBezTo>
                  <a:cubicBezTo>
                    <a:pt x="10" y="10"/>
                    <a:pt x="10" y="9"/>
                    <a:pt x="11" y="9"/>
                  </a:cubicBezTo>
                  <a:cubicBezTo>
                    <a:pt x="12" y="8"/>
                    <a:pt x="13" y="7"/>
                    <a:pt x="14" y="5"/>
                  </a:cubicBezTo>
                  <a:cubicBezTo>
                    <a:pt x="14" y="5"/>
                    <a:pt x="14" y="5"/>
                    <a:pt x="14" y="5"/>
                  </a:cubicBezTo>
                  <a:cubicBezTo>
                    <a:pt x="13" y="5"/>
                    <a:pt x="13" y="6"/>
                    <a:pt x="12" y="6"/>
                  </a:cubicBezTo>
                  <a:cubicBezTo>
                    <a:pt x="12" y="6"/>
                    <a:pt x="10" y="8"/>
                    <a:pt x="10" y="8"/>
                  </a:cubicBezTo>
                  <a:cubicBezTo>
                    <a:pt x="10" y="8"/>
                    <a:pt x="10" y="8"/>
                    <a:pt x="10" y="7"/>
                  </a:cubicBezTo>
                  <a:cubicBezTo>
                    <a:pt x="12" y="6"/>
                    <a:pt x="13" y="5"/>
                    <a:pt x="14" y="3"/>
                  </a:cubicBezTo>
                  <a:cubicBezTo>
                    <a:pt x="14" y="3"/>
                    <a:pt x="14" y="3"/>
                    <a:pt x="14" y="3"/>
                  </a:cubicBezTo>
                  <a:cubicBezTo>
                    <a:pt x="12" y="3"/>
                    <a:pt x="11" y="5"/>
                    <a:pt x="10" y="6"/>
                  </a:cubicBezTo>
                  <a:moveTo>
                    <a:pt x="10" y="3"/>
                  </a:moveTo>
                  <a:cubicBezTo>
                    <a:pt x="10" y="3"/>
                    <a:pt x="10" y="2"/>
                    <a:pt x="10" y="2"/>
                  </a:cubicBezTo>
                  <a:cubicBezTo>
                    <a:pt x="10" y="2"/>
                    <a:pt x="10" y="2"/>
                    <a:pt x="11" y="2"/>
                  </a:cubicBezTo>
                  <a:cubicBezTo>
                    <a:pt x="11" y="2"/>
                    <a:pt x="12" y="2"/>
                    <a:pt x="12" y="2"/>
                  </a:cubicBezTo>
                  <a:cubicBezTo>
                    <a:pt x="11" y="2"/>
                    <a:pt x="11" y="3"/>
                    <a:pt x="10" y="3"/>
                  </a:cubicBezTo>
                  <a:moveTo>
                    <a:pt x="11" y="0"/>
                  </a:moveTo>
                  <a:cubicBezTo>
                    <a:pt x="10" y="0"/>
                    <a:pt x="10" y="0"/>
                    <a:pt x="9" y="0"/>
                  </a:cubicBezTo>
                  <a:cubicBezTo>
                    <a:pt x="9" y="0"/>
                    <a:pt x="9" y="0"/>
                    <a:pt x="9" y="0"/>
                  </a:cubicBezTo>
                  <a:cubicBezTo>
                    <a:pt x="8" y="1"/>
                    <a:pt x="8" y="1"/>
                    <a:pt x="8" y="1"/>
                  </a:cubicBezTo>
                  <a:cubicBezTo>
                    <a:pt x="8" y="4"/>
                    <a:pt x="8" y="6"/>
                    <a:pt x="8" y="9"/>
                  </a:cubicBezTo>
                  <a:cubicBezTo>
                    <a:pt x="6" y="9"/>
                    <a:pt x="4" y="9"/>
                    <a:pt x="2" y="9"/>
                  </a:cubicBezTo>
                  <a:cubicBezTo>
                    <a:pt x="2" y="9"/>
                    <a:pt x="1" y="9"/>
                    <a:pt x="1" y="9"/>
                  </a:cubicBezTo>
                  <a:cubicBezTo>
                    <a:pt x="1" y="9"/>
                    <a:pt x="1" y="9"/>
                    <a:pt x="1" y="9"/>
                  </a:cubicBezTo>
                  <a:cubicBezTo>
                    <a:pt x="0" y="9"/>
                    <a:pt x="0" y="9"/>
                    <a:pt x="0" y="10"/>
                  </a:cubicBezTo>
                  <a:cubicBezTo>
                    <a:pt x="0" y="12"/>
                    <a:pt x="0" y="14"/>
                    <a:pt x="0" y="16"/>
                  </a:cubicBezTo>
                  <a:cubicBezTo>
                    <a:pt x="0" y="16"/>
                    <a:pt x="0" y="16"/>
                    <a:pt x="1" y="16"/>
                  </a:cubicBezTo>
                  <a:cubicBezTo>
                    <a:pt x="1" y="16"/>
                    <a:pt x="1" y="16"/>
                    <a:pt x="1" y="16"/>
                  </a:cubicBezTo>
                  <a:cubicBezTo>
                    <a:pt x="1" y="16"/>
                    <a:pt x="1" y="16"/>
                    <a:pt x="1" y="16"/>
                  </a:cubicBezTo>
                  <a:cubicBezTo>
                    <a:pt x="2" y="16"/>
                    <a:pt x="3" y="16"/>
                    <a:pt x="3" y="16"/>
                  </a:cubicBezTo>
                  <a:cubicBezTo>
                    <a:pt x="5" y="16"/>
                    <a:pt x="6" y="16"/>
                    <a:pt x="8" y="16"/>
                  </a:cubicBezTo>
                  <a:cubicBezTo>
                    <a:pt x="8" y="19"/>
                    <a:pt x="8" y="21"/>
                    <a:pt x="8" y="24"/>
                  </a:cubicBezTo>
                  <a:cubicBezTo>
                    <a:pt x="8" y="25"/>
                    <a:pt x="8" y="25"/>
                    <a:pt x="8" y="25"/>
                  </a:cubicBezTo>
                  <a:cubicBezTo>
                    <a:pt x="9" y="25"/>
                    <a:pt x="9" y="25"/>
                    <a:pt x="9" y="25"/>
                  </a:cubicBezTo>
                  <a:cubicBezTo>
                    <a:pt x="9" y="25"/>
                    <a:pt x="10" y="25"/>
                    <a:pt x="10" y="25"/>
                  </a:cubicBezTo>
                  <a:cubicBezTo>
                    <a:pt x="11" y="25"/>
                    <a:pt x="13" y="25"/>
                    <a:pt x="15" y="25"/>
                  </a:cubicBezTo>
                  <a:cubicBezTo>
                    <a:pt x="15" y="25"/>
                    <a:pt x="15" y="25"/>
                    <a:pt x="15" y="24"/>
                  </a:cubicBezTo>
                  <a:cubicBezTo>
                    <a:pt x="15" y="24"/>
                    <a:pt x="15" y="24"/>
                    <a:pt x="15" y="24"/>
                  </a:cubicBezTo>
                  <a:cubicBezTo>
                    <a:pt x="15" y="22"/>
                    <a:pt x="15" y="20"/>
                    <a:pt x="15" y="17"/>
                  </a:cubicBezTo>
                  <a:cubicBezTo>
                    <a:pt x="17" y="17"/>
                    <a:pt x="18" y="17"/>
                    <a:pt x="19" y="17"/>
                  </a:cubicBezTo>
                  <a:cubicBezTo>
                    <a:pt x="20" y="17"/>
                    <a:pt x="21" y="17"/>
                    <a:pt x="22" y="17"/>
                  </a:cubicBezTo>
                  <a:cubicBezTo>
                    <a:pt x="22" y="17"/>
                    <a:pt x="22" y="17"/>
                    <a:pt x="22" y="17"/>
                  </a:cubicBezTo>
                  <a:cubicBezTo>
                    <a:pt x="23" y="17"/>
                    <a:pt x="23" y="17"/>
                    <a:pt x="23" y="17"/>
                  </a:cubicBezTo>
                  <a:cubicBezTo>
                    <a:pt x="23" y="15"/>
                    <a:pt x="23" y="13"/>
                    <a:pt x="23" y="11"/>
                  </a:cubicBezTo>
                  <a:cubicBezTo>
                    <a:pt x="23" y="11"/>
                    <a:pt x="23" y="11"/>
                    <a:pt x="23" y="11"/>
                  </a:cubicBezTo>
                  <a:cubicBezTo>
                    <a:pt x="23" y="11"/>
                    <a:pt x="23" y="11"/>
                    <a:pt x="23" y="11"/>
                  </a:cubicBezTo>
                  <a:cubicBezTo>
                    <a:pt x="22" y="10"/>
                    <a:pt x="22" y="10"/>
                    <a:pt x="22" y="10"/>
                  </a:cubicBezTo>
                  <a:cubicBezTo>
                    <a:pt x="20" y="10"/>
                    <a:pt x="18" y="10"/>
                    <a:pt x="16" y="10"/>
                  </a:cubicBezTo>
                  <a:cubicBezTo>
                    <a:pt x="16" y="7"/>
                    <a:pt x="16" y="4"/>
                    <a:pt x="16" y="1"/>
                  </a:cubicBezTo>
                  <a:cubicBezTo>
                    <a:pt x="16" y="1"/>
                    <a:pt x="16" y="1"/>
                    <a:pt x="16" y="1"/>
                  </a:cubicBezTo>
                  <a:cubicBezTo>
                    <a:pt x="15" y="0"/>
                    <a:pt x="15" y="0"/>
                    <a:pt x="15" y="0"/>
                  </a:cubicBezTo>
                  <a:cubicBezTo>
                    <a:pt x="14" y="0"/>
                    <a:pt x="12" y="0"/>
                    <a:pt x="1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2" name="Freeform 66"/>
            <p:cNvSpPr>
              <a:spLocks noEditPoints="1"/>
            </p:cNvSpPr>
            <p:nvPr/>
          </p:nvSpPr>
          <p:spPr bwMode="auto">
            <a:xfrm>
              <a:off x="8105444" y="1508052"/>
              <a:ext cx="169863" cy="182563"/>
            </a:xfrm>
            <a:custGeom>
              <a:avLst/>
              <a:gdLst>
                <a:gd name="T0" fmla="*/ 30 w 40"/>
                <a:gd name="T1" fmla="*/ 40 h 43"/>
                <a:gd name="T2" fmla="*/ 31 w 40"/>
                <a:gd name="T3" fmla="*/ 38 h 43"/>
                <a:gd name="T4" fmla="*/ 35 w 40"/>
                <a:gd name="T5" fmla="*/ 36 h 43"/>
                <a:gd name="T6" fmla="*/ 10 w 40"/>
                <a:gd name="T7" fmla="*/ 39 h 43"/>
                <a:gd name="T8" fmla="*/ 11 w 40"/>
                <a:gd name="T9" fmla="*/ 40 h 43"/>
                <a:gd name="T10" fmla="*/ 35 w 40"/>
                <a:gd name="T11" fmla="*/ 34 h 43"/>
                <a:gd name="T12" fmla="*/ 37 w 40"/>
                <a:gd name="T13" fmla="*/ 33 h 43"/>
                <a:gd name="T14" fmla="*/ 7 w 40"/>
                <a:gd name="T15" fmla="*/ 36 h 43"/>
                <a:gd name="T16" fmla="*/ 38 w 40"/>
                <a:gd name="T17" fmla="*/ 30 h 43"/>
                <a:gd name="T18" fmla="*/ 20 w 40"/>
                <a:gd name="T19" fmla="*/ 39 h 43"/>
                <a:gd name="T20" fmla="*/ 38 w 40"/>
                <a:gd name="T21" fmla="*/ 29 h 43"/>
                <a:gd name="T22" fmla="*/ 14 w 40"/>
                <a:gd name="T23" fmla="*/ 40 h 43"/>
                <a:gd name="T24" fmla="*/ 34 w 40"/>
                <a:gd name="T25" fmla="*/ 31 h 43"/>
                <a:gd name="T26" fmla="*/ 23 w 40"/>
                <a:gd name="T27" fmla="*/ 31 h 43"/>
                <a:gd name="T28" fmla="*/ 25 w 40"/>
                <a:gd name="T29" fmla="*/ 32 h 43"/>
                <a:gd name="T30" fmla="*/ 37 w 40"/>
                <a:gd name="T31" fmla="*/ 26 h 43"/>
                <a:gd name="T32" fmla="*/ 12 w 40"/>
                <a:gd name="T33" fmla="*/ 29 h 43"/>
                <a:gd name="T34" fmla="*/ 38 w 40"/>
                <a:gd name="T35" fmla="*/ 26 h 43"/>
                <a:gd name="T36" fmla="*/ 30 w 40"/>
                <a:gd name="T37" fmla="*/ 26 h 43"/>
                <a:gd name="T38" fmla="*/ 7 w 40"/>
                <a:gd name="T39" fmla="*/ 29 h 43"/>
                <a:gd name="T40" fmla="*/ 38 w 40"/>
                <a:gd name="T41" fmla="*/ 24 h 43"/>
                <a:gd name="T42" fmla="*/ 34 w 40"/>
                <a:gd name="T43" fmla="*/ 22 h 43"/>
                <a:gd name="T44" fmla="*/ 38 w 40"/>
                <a:gd name="T45" fmla="*/ 22 h 43"/>
                <a:gd name="T46" fmla="*/ 6 w 40"/>
                <a:gd name="T47" fmla="*/ 27 h 43"/>
                <a:gd name="T48" fmla="*/ 21 w 40"/>
                <a:gd name="T49" fmla="*/ 26 h 43"/>
                <a:gd name="T50" fmla="*/ 38 w 40"/>
                <a:gd name="T51" fmla="*/ 19 h 43"/>
                <a:gd name="T52" fmla="*/ 27 w 40"/>
                <a:gd name="T53" fmla="*/ 23 h 43"/>
                <a:gd name="T54" fmla="*/ 6 w 40"/>
                <a:gd name="T55" fmla="*/ 32 h 43"/>
                <a:gd name="T56" fmla="*/ 3 w 40"/>
                <a:gd name="T57" fmla="*/ 30 h 43"/>
                <a:gd name="T58" fmla="*/ 3 w 40"/>
                <a:gd name="T59" fmla="*/ 30 h 43"/>
                <a:gd name="T60" fmla="*/ 5 w 40"/>
                <a:gd name="T61" fmla="*/ 31 h 43"/>
                <a:gd name="T62" fmla="*/ 35 w 40"/>
                <a:gd name="T63" fmla="*/ 19 h 43"/>
                <a:gd name="T64" fmla="*/ 35 w 40"/>
                <a:gd name="T65" fmla="*/ 15 h 43"/>
                <a:gd name="T66" fmla="*/ 25 w 40"/>
                <a:gd name="T67" fmla="*/ 21 h 43"/>
                <a:gd name="T68" fmla="*/ 1 w 40"/>
                <a:gd name="T69" fmla="*/ 24 h 43"/>
                <a:gd name="T70" fmla="*/ 36 w 40"/>
                <a:gd name="T71" fmla="*/ 13 h 43"/>
                <a:gd name="T72" fmla="*/ 7 w 40"/>
                <a:gd name="T73" fmla="*/ 18 h 43"/>
                <a:gd name="T74" fmla="*/ 18 w 40"/>
                <a:gd name="T75" fmla="*/ 21 h 43"/>
                <a:gd name="T76" fmla="*/ 30 w 40"/>
                <a:gd name="T77" fmla="*/ 13 h 43"/>
                <a:gd name="T78" fmla="*/ 21 w 40"/>
                <a:gd name="T79" fmla="*/ 12 h 43"/>
                <a:gd name="T80" fmla="*/ 3 w 40"/>
                <a:gd name="T81" fmla="*/ 20 h 43"/>
                <a:gd name="T82" fmla="*/ 20 w 40"/>
                <a:gd name="T83" fmla="*/ 16 h 43"/>
                <a:gd name="T84" fmla="*/ 2 w 40"/>
                <a:gd name="T85" fmla="*/ 19 h 43"/>
                <a:gd name="T86" fmla="*/ 21 w 40"/>
                <a:gd name="T87" fmla="*/ 11 h 43"/>
                <a:gd name="T88" fmla="*/ 28 w 40"/>
                <a:gd name="T89" fmla="*/ 12 h 43"/>
                <a:gd name="T90" fmla="*/ 11 w 40"/>
                <a:gd name="T91" fmla="*/ 12 h 43"/>
                <a:gd name="T92" fmla="*/ 18 w 40"/>
                <a:gd name="T93" fmla="*/ 10 h 43"/>
                <a:gd name="T94" fmla="*/ 26 w 40"/>
                <a:gd name="T95" fmla="*/ 9 h 43"/>
                <a:gd name="T96" fmla="*/ 27 w 40"/>
                <a:gd name="T97" fmla="*/ 10 h 43"/>
                <a:gd name="T98" fmla="*/ 22 w 40"/>
                <a:gd name="T99" fmla="*/ 9 h 43"/>
                <a:gd name="T100" fmla="*/ 6 w 40"/>
                <a:gd name="T101" fmla="*/ 12 h 43"/>
                <a:gd name="T102" fmla="*/ 23 w 40"/>
                <a:gd name="T103" fmla="*/ 7 h 43"/>
                <a:gd name="T104" fmla="*/ 22 w 40"/>
                <a:gd name="T105" fmla="*/ 8 h 43"/>
                <a:gd name="T106" fmla="*/ 21 w 40"/>
                <a:gd name="T107" fmla="*/ 8 h 43"/>
                <a:gd name="T108" fmla="*/ 4 w 40"/>
                <a:gd name="T109" fmla="*/ 14 h 43"/>
                <a:gd name="T110" fmla="*/ 22 w 40"/>
                <a:gd name="T111" fmla="*/ 7 h 43"/>
                <a:gd name="T112" fmla="*/ 3 w 40"/>
                <a:gd name="T113" fmla="*/ 16 h 43"/>
                <a:gd name="T114" fmla="*/ 18 w 40"/>
                <a:gd name="T115" fmla="*/ 42 h 43"/>
                <a:gd name="T116" fmla="*/ 22 w 40"/>
                <a:gd name="T1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43">
                  <a:moveTo>
                    <a:pt x="31" y="40"/>
                  </a:moveTo>
                  <a:cubicBezTo>
                    <a:pt x="31" y="40"/>
                    <a:pt x="32" y="39"/>
                    <a:pt x="33" y="39"/>
                  </a:cubicBezTo>
                  <a:cubicBezTo>
                    <a:pt x="32" y="39"/>
                    <a:pt x="32" y="39"/>
                    <a:pt x="32" y="39"/>
                  </a:cubicBezTo>
                  <a:cubicBezTo>
                    <a:pt x="32" y="40"/>
                    <a:pt x="31" y="40"/>
                    <a:pt x="31" y="40"/>
                  </a:cubicBezTo>
                  <a:moveTo>
                    <a:pt x="27" y="41"/>
                  </a:moveTo>
                  <a:cubicBezTo>
                    <a:pt x="29" y="40"/>
                    <a:pt x="31" y="39"/>
                    <a:pt x="33" y="38"/>
                  </a:cubicBezTo>
                  <a:cubicBezTo>
                    <a:pt x="34" y="37"/>
                    <a:pt x="34" y="37"/>
                    <a:pt x="34" y="37"/>
                  </a:cubicBezTo>
                  <a:cubicBezTo>
                    <a:pt x="34" y="37"/>
                    <a:pt x="34" y="37"/>
                    <a:pt x="34" y="37"/>
                  </a:cubicBezTo>
                  <a:cubicBezTo>
                    <a:pt x="34" y="37"/>
                    <a:pt x="34" y="37"/>
                    <a:pt x="34" y="37"/>
                  </a:cubicBezTo>
                  <a:cubicBezTo>
                    <a:pt x="34" y="37"/>
                    <a:pt x="33" y="38"/>
                    <a:pt x="33" y="38"/>
                  </a:cubicBezTo>
                  <a:cubicBezTo>
                    <a:pt x="32" y="39"/>
                    <a:pt x="31" y="40"/>
                    <a:pt x="30" y="40"/>
                  </a:cubicBezTo>
                  <a:cubicBezTo>
                    <a:pt x="30" y="41"/>
                    <a:pt x="30" y="41"/>
                    <a:pt x="30" y="41"/>
                  </a:cubicBezTo>
                  <a:cubicBezTo>
                    <a:pt x="29" y="41"/>
                    <a:pt x="28" y="41"/>
                    <a:pt x="27" y="41"/>
                  </a:cubicBezTo>
                  <a:moveTo>
                    <a:pt x="22" y="40"/>
                  </a:moveTo>
                  <a:cubicBezTo>
                    <a:pt x="22" y="40"/>
                    <a:pt x="21" y="40"/>
                    <a:pt x="21" y="39"/>
                  </a:cubicBezTo>
                  <a:cubicBezTo>
                    <a:pt x="23" y="38"/>
                    <a:pt x="25" y="38"/>
                    <a:pt x="27" y="37"/>
                  </a:cubicBezTo>
                  <a:cubicBezTo>
                    <a:pt x="26" y="38"/>
                    <a:pt x="24" y="39"/>
                    <a:pt x="22" y="40"/>
                  </a:cubicBezTo>
                  <a:moveTo>
                    <a:pt x="26" y="41"/>
                  </a:moveTo>
                  <a:cubicBezTo>
                    <a:pt x="26" y="41"/>
                    <a:pt x="25" y="41"/>
                    <a:pt x="25" y="41"/>
                  </a:cubicBezTo>
                  <a:cubicBezTo>
                    <a:pt x="26" y="40"/>
                    <a:pt x="28" y="39"/>
                    <a:pt x="29" y="39"/>
                  </a:cubicBezTo>
                  <a:cubicBezTo>
                    <a:pt x="31" y="38"/>
                    <a:pt x="32" y="37"/>
                    <a:pt x="33" y="36"/>
                  </a:cubicBezTo>
                  <a:cubicBezTo>
                    <a:pt x="33" y="37"/>
                    <a:pt x="32" y="37"/>
                    <a:pt x="31" y="38"/>
                  </a:cubicBezTo>
                  <a:cubicBezTo>
                    <a:pt x="29" y="39"/>
                    <a:pt x="28" y="40"/>
                    <a:pt x="26" y="41"/>
                  </a:cubicBezTo>
                  <a:moveTo>
                    <a:pt x="24" y="41"/>
                  </a:moveTo>
                  <a:cubicBezTo>
                    <a:pt x="24" y="40"/>
                    <a:pt x="23" y="40"/>
                    <a:pt x="23" y="40"/>
                  </a:cubicBezTo>
                  <a:cubicBezTo>
                    <a:pt x="26" y="38"/>
                    <a:pt x="29" y="37"/>
                    <a:pt x="33" y="35"/>
                  </a:cubicBezTo>
                  <a:cubicBezTo>
                    <a:pt x="32" y="35"/>
                    <a:pt x="32" y="36"/>
                    <a:pt x="31" y="36"/>
                  </a:cubicBezTo>
                  <a:cubicBezTo>
                    <a:pt x="29" y="38"/>
                    <a:pt x="26" y="39"/>
                    <a:pt x="24" y="41"/>
                  </a:cubicBezTo>
                  <a:moveTo>
                    <a:pt x="27" y="41"/>
                  </a:moveTo>
                  <a:cubicBezTo>
                    <a:pt x="28" y="40"/>
                    <a:pt x="28" y="40"/>
                    <a:pt x="28" y="40"/>
                  </a:cubicBezTo>
                  <a:cubicBezTo>
                    <a:pt x="30" y="38"/>
                    <a:pt x="33" y="37"/>
                    <a:pt x="36" y="35"/>
                  </a:cubicBezTo>
                  <a:cubicBezTo>
                    <a:pt x="35" y="35"/>
                    <a:pt x="35" y="36"/>
                    <a:pt x="35" y="36"/>
                  </a:cubicBezTo>
                  <a:cubicBezTo>
                    <a:pt x="35" y="36"/>
                    <a:pt x="35" y="36"/>
                    <a:pt x="35" y="36"/>
                  </a:cubicBezTo>
                  <a:cubicBezTo>
                    <a:pt x="33" y="37"/>
                    <a:pt x="32" y="38"/>
                    <a:pt x="30" y="39"/>
                  </a:cubicBezTo>
                  <a:cubicBezTo>
                    <a:pt x="30" y="40"/>
                    <a:pt x="29" y="40"/>
                    <a:pt x="28" y="40"/>
                  </a:cubicBezTo>
                  <a:cubicBezTo>
                    <a:pt x="28" y="41"/>
                    <a:pt x="27" y="41"/>
                    <a:pt x="27" y="41"/>
                  </a:cubicBezTo>
                  <a:cubicBezTo>
                    <a:pt x="27" y="41"/>
                    <a:pt x="27" y="41"/>
                    <a:pt x="27" y="41"/>
                  </a:cubicBezTo>
                  <a:cubicBezTo>
                    <a:pt x="27" y="41"/>
                    <a:pt x="27" y="41"/>
                    <a:pt x="27" y="41"/>
                  </a:cubicBezTo>
                  <a:moveTo>
                    <a:pt x="10" y="39"/>
                  </a:moveTo>
                  <a:cubicBezTo>
                    <a:pt x="9" y="39"/>
                    <a:pt x="9" y="39"/>
                    <a:pt x="9" y="39"/>
                  </a:cubicBezTo>
                  <a:cubicBezTo>
                    <a:pt x="12" y="37"/>
                    <a:pt x="15" y="36"/>
                    <a:pt x="18" y="35"/>
                  </a:cubicBezTo>
                  <a:cubicBezTo>
                    <a:pt x="17" y="35"/>
                    <a:pt x="17" y="35"/>
                    <a:pt x="16" y="36"/>
                  </a:cubicBezTo>
                  <a:cubicBezTo>
                    <a:pt x="15" y="36"/>
                    <a:pt x="14" y="37"/>
                    <a:pt x="13" y="37"/>
                  </a:cubicBezTo>
                  <a:cubicBezTo>
                    <a:pt x="12" y="38"/>
                    <a:pt x="11" y="39"/>
                    <a:pt x="10" y="39"/>
                  </a:cubicBezTo>
                  <a:moveTo>
                    <a:pt x="14" y="40"/>
                  </a:moveTo>
                  <a:cubicBezTo>
                    <a:pt x="14" y="40"/>
                    <a:pt x="14" y="40"/>
                    <a:pt x="13" y="40"/>
                  </a:cubicBezTo>
                  <a:cubicBezTo>
                    <a:pt x="16" y="39"/>
                    <a:pt x="18" y="38"/>
                    <a:pt x="21" y="37"/>
                  </a:cubicBezTo>
                  <a:cubicBezTo>
                    <a:pt x="23" y="36"/>
                    <a:pt x="25" y="35"/>
                    <a:pt x="27" y="34"/>
                  </a:cubicBezTo>
                  <a:cubicBezTo>
                    <a:pt x="25" y="35"/>
                    <a:pt x="23" y="36"/>
                    <a:pt x="22" y="37"/>
                  </a:cubicBezTo>
                  <a:cubicBezTo>
                    <a:pt x="21" y="38"/>
                    <a:pt x="20" y="38"/>
                    <a:pt x="19" y="39"/>
                  </a:cubicBezTo>
                  <a:cubicBezTo>
                    <a:pt x="19" y="39"/>
                    <a:pt x="18" y="40"/>
                    <a:pt x="18" y="40"/>
                  </a:cubicBezTo>
                  <a:cubicBezTo>
                    <a:pt x="17" y="40"/>
                    <a:pt x="16" y="40"/>
                    <a:pt x="14" y="40"/>
                  </a:cubicBezTo>
                  <a:moveTo>
                    <a:pt x="13" y="40"/>
                  </a:moveTo>
                  <a:cubicBezTo>
                    <a:pt x="13" y="40"/>
                    <a:pt x="13" y="40"/>
                    <a:pt x="13" y="40"/>
                  </a:cubicBezTo>
                  <a:cubicBezTo>
                    <a:pt x="12" y="40"/>
                    <a:pt x="12" y="40"/>
                    <a:pt x="11" y="40"/>
                  </a:cubicBezTo>
                  <a:cubicBezTo>
                    <a:pt x="13" y="39"/>
                    <a:pt x="15" y="38"/>
                    <a:pt x="16" y="37"/>
                  </a:cubicBezTo>
                  <a:cubicBezTo>
                    <a:pt x="19" y="36"/>
                    <a:pt x="21" y="35"/>
                    <a:pt x="24" y="34"/>
                  </a:cubicBezTo>
                  <a:cubicBezTo>
                    <a:pt x="22" y="35"/>
                    <a:pt x="21" y="35"/>
                    <a:pt x="19" y="36"/>
                  </a:cubicBezTo>
                  <a:cubicBezTo>
                    <a:pt x="18" y="37"/>
                    <a:pt x="17" y="37"/>
                    <a:pt x="16" y="38"/>
                  </a:cubicBezTo>
                  <a:cubicBezTo>
                    <a:pt x="15" y="39"/>
                    <a:pt x="14" y="39"/>
                    <a:pt x="13" y="40"/>
                  </a:cubicBezTo>
                  <a:cubicBezTo>
                    <a:pt x="13" y="40"/>
                    <a:pt x="13" y="40"/>
                    <a:pt x="13" y="40"/>
                  </a:cubicBezTo>
                  <a:moveTo>
                    <a:pt x="25" y="41"/>
                  </a:moveTo>
                  <a:cubicBezTo>
                    <a:pt x="26" y="40"/>
                    <a:pt x="28" y="39"/>
                    <a:pt x="29" y="38"/>
                  </a:cubicBezTo>
                  <a:cubicBezTo>
                    <a:pt x="31" y="37"/>
                    <a:pt x="32" y="36"/>
                    <a:pt x="33" y="35"/>
                  </a:cubicBezTo>
                  <a:cubicBezTo>
                    <a:pt x="34" y="35"/>
                    <a:pt x="34" y="35"/>
                    <a:pt x="35" y="34"/>
                  </a:cubicBezTo>
                  <a:cubicBezTo>
                    <a:pt x="35" y="34"/>
                    <a:pt x="35" y="34"/>
                    <a:pt x="35" y="34"/>
                  </a:cubicBezTo>
                  <a:cubicBezTo>
                    <a:pt x="36" y="34"/>
                    <a:pt x="36" y="34"/>
                    <a:pt x="36" y="33"/>
                  </a:cubicBezTo>
                  <a:cubicBezTo>
                    <a:pt x="36" y="34"/>
                    <a:pt x="36" y="34"/>
                    <a:pt x="36" y="35"/>
                  </a:cubicBezTo>
                  <a:cubicBezTo>
                    <a:pt x="36" y="34"/>
                    <a:pt x="36" y="34"/>
                    <a:pt x="36" y="34"/>
                  </a:cubicBezTo>
                  <a:cubicBezTo>
                    <a:pt x="33" y="36"/>
                    <a:pt x="31" y="37"/>
                    <a:pt x="28" y="39"/>
                  </a:cubicBezTo>
                  <a:cubicBezTo>
                    <a:pt x="27" y="39"/>
                    <a:pt x="25" y="40"/>
                    <a:pt x="25" y="41"/>
                  </a:cubicBezTo>
                  <a:moveTo>
                    <a:pt x="23" y="40"/>
                  </a:moveTo>
                  <a:cubicBezTo>
                    <a:pt x="23" y="40"/>
                    <a:pt x="24" y="39"/>
                    <a:pt x="24" y="39"/>
                  </a:cubicBezTo>
                  <a:cubicBezTo>
                    <a:pt x="25" y="39"/>
                    <a:pt x="25" y="38"/>
                    <a:pt x="26" y="38"/>
                  </a:cubicBezTo>
                  <a:cubicBezTo>
                    <a:pt x="28" y="37"/>
                    <a:pt x="30" y="36"/>
                    <a:pt x="31" y="35"/>
                  </a:cubicBezTo>
                  <a:cubicBezTo>
                    <a:pt x="33" y="34"/>
                    <a:pt x="35" y="33"/>
                    <a:pt x="37" y="32"/>
                  </a:cubicBezTo>
                  <a:cubicBezTo>
                    <a:pt x="37" y="32"/>
                    <a:pt x="37" y="33"/>
                    <a:pt x="37" y="33"/>
                  </a:cubicBezTo>
                  <a:cubicBezTo>
                    <a:pt x="36" y="33"/>
                    <a:pt x="35" y="34"/>
                    <a:pt x="35" y="34"/>
                  </a:cubicBezTo>
                  <a:cubicBezTo>
                    <a:pt x="32" y="35"/>
                    <a:pt x="30" y="36"/>
                    <a:pt x="27" y="37"/>
                  </a:cubicBezTo>
                  <a:cubicBezTo>
                    <a:pt x="26" y="38"/>
                    <a:pt x="25" y="39"/>
                    <a:pt x="23" y="40"/>
                  </a:cubicBezTo>
                  <a:cubicBezTo>
                    <a:pt x="23" y="40"/>
                    <a:pt x="23" y="40"/>
                    <a:pt x="23" y="40"/>
                  </a:cubicBezTo>
                  <a:moveTo>
                    <a:pt x="31" y="33"/>
                  </a:moveTo>
                  <a:cubicBezTo>
                    <a:pt x="31" y="32"/>
                    <a:pt x="32" y="32"/>
                    <a:pt x="33" y="31"/>
                  </a:cubicBezTo>
                  <a:cubicBezTo>
                    <a:pt x="33" y="31"/>
                    <a:pt x="34" y="31"/>
                    <a:pt x="35" y="31"/>
                  </a:cubicBezTo>
                  <a:cubicBezTo>
                    <a:pt x="33" y="31"/>
                    <a:pt x="32" y="32"/>
                    <a:pt x="31" y="33"/>
                  </a:cubicBezTo>
                  <a:moveTo>
                    <a:pt x="8" y="37"/>
                  </a:moveTo>
                  <a:cubicBezTo>
                    <a:pt x="7" y="36"/>
                    <a:pt x="7" y="36"/>
                    <a:pt x="7" y="36"/>
                  </a:cubicBezTo>
                  <a:cubicBezTo>
                    <a:pt x="7" y="36"/>
                    <a:pt x="7" y="36"/>
                    <a:pt x="7" y="36"/>
                  </a:cubicBezTo>
                  <a:cubicBezTo>
                    <a:pt x="9" y="35"/>
                    <a:pt x="12" y="34"/>
                    <a:pt x="14" y="33"/>
                  </a:cubicBezTo>
                  <a:cubicBezTo>
                    <a:pt x="16" y="32"/>
                    <a:pt x="18" y="31"/>
                    <a:pt x="20" y="30"/>
                  </a:cubicBezTo>
                  <a:cubicBezTo>
                    <a:pt x="18" y="31"/>
                    <a:pt x="16" y="32"/>
                    <a:pt x="14" y="33"/>
                  </a:cubicBezTo>
                  <a:cubicBezTo>
                    <a:pt x="12" y="34"/>
                    <a:pt x="10" y="36"/>
                    <a:pt x="8" y="37"/>
                  </a:cubicBezTo>
                  <a:moveTo>
                    <a:pt x="19" y="40"/>
                  </a:moveTo>
                  <a:cubicBezTo>
                    <a:pt x="19" y="39"/>
                    <a:pt x="19" y="39"/>
                    <a:pt x="19" y="39"/>
                  </a:cubicBezTo>
                  <a:cubicBezTo>
                    <a:pt x="19" y="39"/>
                    <a:pt x="19" y="39"/>
                    <a:pt x="19" y="39"/>
                  </a:cubicBezTo>
                  <a:cubicBezTo>
                    <a:pt x="20" y="39"/>
                    <a:pt x="21" y="39"/>
                    <a:pt x="21" y="38"/>
                  </a:cubicBezTo>
                  <a:cubicBezTo>
                    <a:pt x="23" y="37"/>
                    <a:pt x="24" y="37"/>
                    <a:pt x="26" y="36"/>
                  </a:cubicBezTo>
                  <a:cubicBezTo>
                    <a:pt x="27" y="35"/>
                    <a:pt x="28" y="35"/>
                    <a:pt x="30" y="34"/>
                  </a:cubicBezTo>
                  <a:cubicBezTo>
                    <a:pt x="32" y="32"/>
                    <a:pt x="35" y="31"/>
                    <a:pt x="38" y="30"/>
                  </a:cubicBezTo>
                  <a:cubicBezTo>
                    <a:pt x="37" y="30"/>
                    <a:pt x="37" y="30"/>
                    <a:pt x="37" y="30"/>
                  </a:cubicBezTo>
                  <a:cubicBezTo>
                    <a:pt x="37" y="31"/>
                    <a:pt x="37" y="31"/>
                    <a:pt x="37" y="31"/>
                  </a:cubicBezTo>
                  <a:cubicBezTo>
                    <a:pt x="37" y="31"/>
                    <a:pt x="37" y="31"/>
                    <a:pt x="37" y="31"/>
                  </a:cubicBezTo>
                  <a:cubicBezTo>
                    <a:pt x="36" y="32"/>
                    <a:pt x="36" y="32"/>
                    <a:pt x="36" y="32"/>
                  </a:cubicBezTo>
                  <a:cubicBezTo>
                    <a:pt x="36" y="32"/>
                    <a:pt x="36" y="32"/>
                    <a:pt x="36" y="32"/>
                  </a:cubicBezTo>
                  <a:cubicBezTo>
                    <a:pt x="34" y="33"/>
                    <a:pt x="32" y="34"/>
                    <a:pt x="30" y="35"/>
                  </a:cubicBezTo>
                  <a:cubicBezTo>
                    <a:pt x="27" y="37"/>
                    <a:pt x="24" y="38"/>
                    <a:pt x="21" y="39"/>
                  </a:cubicBezTo>
                  <a:cubicBezTo>
                    <a:pt x="21" y="39"/>
                    <a:pt x="21" y="39"/>
                    <a:pt x="21" y="39"/>
                  </a:cubicBezTo>
                  <a:cubicBezTo>
                    <a:pt x="20" y="39"/>
                    <a:pt x="20" y="39"/>
                    <a:pt x="20" y="39"/>
                  </a:cubicBezTo>
                  <a:cubicBezTo>
                    <a:pt x="20" y="39"/>
                    <a:pt x="20" y="39"/>
                    <a:pt x="20" y="39"/>
                  </a:cubicBezTo>
                  <a:cubicBezTo>
                    <a:pt x="20" y="39"/>
                    <a:pt x="20" y="39"/>
                    <a:pt x="20" y="39"/>
                  </a:cubicBezTo>
                  <a:cubicBezTo>
                    <a:pt x="19" y="40"/>
                    <a:pt x="19" y="40"/>
                    <a:pt x="19" y="40"/>
                  </a:cubicBezTo>
                  <a:moveTo>
                    <a:pt x="29" y="30"/>
                  </a:moveTo>
                  <a:cubicBezTo>
                    <a:pt x="30" y="30"/>
                    <a:pt x="30" y="30"/>
                    <a:pt x="31" y="29"/>
                  </a:cubicBezTo>
                  <a:cubicBezTo>
                    <a:pt x="30" y="30"/>
                    <a:pt x="30" y="30"/>
                    <a:pt x="29" y="30"/>
                  </a:cubicBezTo>
                  <a:moveTo>
                    <a:pt x="21" y="38"/>
                  </a:moveTo>
                  <a:cubicBezTo>
                    <a:pt x="22" y="37"/>
                    <a:pt x="22" y="37"/>
                    <a:pt x="22" y="37"/>
                  </a:cubicBezTo>
                  <a:cubicBezTo>
                    <a:pt x="24" y="36"/>
                    <a:pt x="26" y="35"/>
                    <a:pt x="27" y="34"/>
                  </a:cubicBezTo>
                  <a:cubicBezTo>
                    <a:pt x="28" y="34"/>
                    <a:pt x="28" y="34"/>
                    <a:pt x="29" y="33"/>
                  </a:cubicBezTo>
                  <a:cubicBezTo>
                    <a:pt x="30" y="33"/>
                    <a:pt x="30" y="33"/>
                    <a:pt x="30" y="33"/>
                  </a:cubicBezTo>
                  <a:cubicBezTo>
                    <a:pt x="32" y="32"/>
                    <a:pt x="35" y="31"/>
                    <a:pt x="37" y="30"/>
                  </a:cubicBezTo>
                  <a:cubicBezTo>
                    <a:pt x="38" y="29"/>
                    <a:pt x="38" y="29"/>
                    <a:pt x="38" y="29"/>
                  </a:cubicBezTo>
                  <a:cubicBezTo>
                    <a:pt x="38" y="30"/>
                    <a:pt x="38" y="30"/>
                    <a:pt x="38" y="30"/>
                  </a:cubicBezTo>
                  <a:cubicBezTo>
                    <a:pt x="34" y="31"/>
                    <a:pt x="31" y="33"/>
                    <a:pt x="28" y="35"/>
                  </a:cubicBezTo>
                  <a:cubicBezTo>
                    <a:pt x="26" y="36"/>
                    <a:pt x="23" y="37"/>
                    <a:pt x="21" y="38"/>
                  </a:cubicBezTo>
                  <a:moveTo>
                    <a:pt x="6" y="36"/>
                  </a:moveTo>
                  <a:cubicBezTo>
                    <a:pt x="6" y="35"/>
                    <a:pt x="6" y="35"/>
                    <a:pt x="5" y="35"/>
                  </a:cubicBezTo>
                  <a:cubicBezTo>
                    <a:pt x="8" y="34"/>
                    <a:pt x="10" y="33"/>
                    <a:pt x="12" y="32"/>
                  </a:cubicBezTo>
                  <a:cubicBezTo>
                    <a:pt x="15" y="31"/>
                    <a:pt x="17" y="30"/>
                    <a:pt x="20" y="29"/>
                  </a:cubicBezTo>
                  <a:cubicBezTo>
                    <a:pt x="18" y="30"/>
                    <a:pt x="15" y="31"/>
                    <a:pt x="13" y="32"/>
                  </a:cubicBezTo>
                  <a:cubicBezTo>
                    <a:pt x="11" y="33"/>
                    <a:pt x="8" y="34"/>
                    <a:pt x="6" y="36"/>
                  </a:cubicBezTo>
                  <a:moveTo>
                    <a:pt x="13" y="40"/>
                  </a:moveTo>
                  <a:cubicBezTo>
                    <a:pt x="13" y="40"/>
                    <a:pt x="14" y="40"/>
                    <a:pt x="14" y="40"/>
                  </a:cubicBezTo>
                  <a:cubicBezTo>
                    <a:pt x="15" y="39"/>
                    <a:pt x="16" y="38"/>
                    <a:pt x="17" y="38"/>
                  </a:cubicBezTo>
                  <a:cubicBezTo>
                    <a:pt x="18" y="37"/>
                    <a:pt x="19" y="37"/>
                    <a:pt x="20" y="36"/>
                  </a:cubicBezTo>
                  <a:cubicBezTo>
                    <a:pt x="22" y="35"/>
                    <a:pt x="24" y="34"/>
                    <a:pt x="27" y="33"/>
                  </a:cubicBezTo>
                  <a:cubicBezTo>
                    <a:pt x="27" y="32"/>
                    <a:pt x="27" y="32"/>
                    <a:pt x="27" y="32"/>
                  </a:cubicBezTo>
                  <a:cubicBezTo>
                    <a:pt x="31" y="31"/>
                    <a:pt x="34" y="30"/>
                    <a:pt x="38" y="28"/>
                  </a:cubicBezTo>
                  <a:cubicBezTo>
                    <a:pt x="38" y="28"/>
                    <a:pt x="38" y="29"/>
                    <a:pt x="38" y="29"/>
                  </a:cubicBezTo>
                  <a:cubicBezTo>
                    <a:pt x="37" y="29"/>
                    <a:pt x="37" y="29"/>
                    <a:pt x="37" y="29"/>
                  </a:cubicBezTo>
                  <a:cubicBezTo>
                    <a:pt x="37" y="29"/>
                    <a:pt x="37" y="29"/>
                    <a:pt x="37" y="29"/>
                  </a:cubicBezTo>
                  <a:cubicBezTo>
                    <a:pt x="37" y="30"/>
                    <a:pt x="37" y="30"/>
                    <a:pt x="37" y="30"/>
                  </a:cubicBezTo>
                  <a:cubicBezTo>
                    <a:pt x="36" y="30"/>
                    <a:pt x="36" y="30"/>
                    <a:pt x="36" y="30"/>
                  </a:cubicBezTo>
                  <a:cubicBezTo>
                    <a:pt x="35" y="30"/>
                    <a:pt x="34" y="31"/>
                    <a:pt x="34" y="31"/>
                  </a:cubicBezTo>
                  <a:cubicBezTo>
                    <a:pt x="32" y="31"/>
                    <a:pt x="31" y="32"/>
                    <a:pt x="30" y="33"/>
                  </a:cubicBezTo>
                  <a:cubicBezTo>
                    <a:pt x="29" y="33"/>
                    <a:pt x="29" y="33"/>
                    <a:pt x="28" y="33"/>
                  </a:cubicBezTo>
                  <a:cubicBezTo>
                    <a:pt x="27" y="34"/>
                    <a:pt x="26" y="34"/>
                    <a:pt x="25" y="35"/>
                  </a:cubicBezTo>
                  <a:cubicBezTo>
                    <a:pt x="23" y="36"/>
                    <a:pt x="21" y="37"/>
                    <a:pt x="19" y="38"/>
                  </a:cubicBezTo>
                  <a:cubicBezTo>
                    <a:pt x="18" y="38"/>
                    <a:pt x="17" y="39"/>
                    <a:pt x="16" y="39"/>
                  </a:cubicBezTo>
                  <a:cubicBezTo>
                    <a:pt x="15" y="39"/>
                    <a:pt x="15" y="40"/>
                    <a:pt x="14" y="40"/>
                  </a:cubicBezTo>
                  <a:cubicBezTo>
                    <a:pt x="14" y="40"/>
                    <a:pt x="13" y="40"/>
                    <a:pt x="13" y="40"/>
                  </a:cubicBezTo>
                  <a:moveTo>
                    <a:pt x="9" y="38"/>
                  </a:moveTo>
                  <a:cubicBezTo>
                    <a:pt x="9" y="38"/>
                    <a:pt x="8" y="38"/>
                    <a:pt x="8" y="37"/>
                  </a:cubicBezTo>
                  <a:cubicBezTo>
                    <a:pt x="10" y="37"/>
                    <a:pt x="12" y="35"/>
                    <a:pt x="14" y="34"/>
                  </a:cubicBezTo>
                  <a:cubicBezTo>
                    <a:pt x="17" y="33"/>
                    <a:pt x="20" y="32"/>
                    <a:pt x="23" y="31"/>
                  </a:cubicBezTo>
                  <a:cubicBezTo>
                    <a:pt x="26" y="30"/>
                    <a:pt x="28" y="28"/>
                    <a:pt x="31" y="27"/>
                  </a:cubicBezTo>
                  <a:cubicBezTo>
                    <a:pt x="30" y="28"/>
                    <a:pt x="29" y="28"/>
                    <a:pt x="28" y="29"/>
                  </a:cubicBezTo>
                  <a:cubicBezTo>
                    <a:pt x="26" y="30"/>
                    <a:pt x="24" y="30"/>
                    <a:pt x="22" y="31"/>
                  </a:cubicBezTo>
                  <a:cubicBezTo>
                    <a:pt x="20" y="32"/>
                    <a:pt x="17" y="33"/>
                    <a:pt x="15" y="35"/>
                  </a:cubicBezTo>
                  <a:cubicBezTo>
                    <a:pt x="13" y="36"/>
                    <a:pt x="10" y="37"/>
                    <a:pt x="9" y="38"/>
                  </a:cubicBezTo>
                  <a:moveTo>
                    <a:pt x="11" y="39"/>
                  </a:moveTo>
                  <a:cubicBezTo>
                    <a:pt x="12" y="38"/>
                    <a:pt x="12" y="38"/>
                    <a:pt x="12" y="38"/>
                  </a:cubicBezTo>
                  <a:cubicBezTo>
                    <a:pt x="14" y="37"/>
                    <a:pt x="16" y="36"/>
                    <a:pt x="18" y="35"/>
                  </a:cubicBezTo>
                  <a:cubicBezTo>
                    <a:pt x="19" y="35"/>
                    <a:pt x="19" y="34"/>
                    <a:pt x="20" y="34"/>
                  </a:cubicBezTo>
                  <a:cubicBezTo>
                    <a:pt x="22" y="33"/>
                    <a:pt x="23" y="32"/>
                    <a:pt x="25" y="32"/>
                  </a:cubicBezTo>
                  <a:cubicBezTo>
                    <a:pt x="25" y="32"/>
                    <a:pt x="25" y="32"/>
                    <a:pt x="25" y="32"/>
                  </a:cubicBezTo>
                  <a:cubicBezTo>
                    <a:pt x="28" y="30"/>
                    <a:pt x="31" y="29"/>
                    <a:pt x="34" y="28"/>
                  </a:cubicBezTo>
                  <a:cubicBezTo>
                    <a:pt x="35" y="28"/>
                    <a:pt x="36" y="27"/>
                    <a:pt x="36" y="27"/>
                  </a:cubicBezTo>
                  <a:cubicBezTo>
                    <a:pt x="37" y="27"/>
                    <a:pt x="38" y="26"/>
                    <a:pt x="38" y="26"/>
                  </a:cubicBezTo>
                  <a:cubicBezTo>
                    <a:pt x="38" y="27"/>
                    <a:pt x="38" y="27"/>
                    <a:pt x="38" y="28"/>
                  </a:cubicBezTo>
                  <a:cubicBezTo>
                    <a:pt x="35" y="29"/>
                    <a:pt x="31" y="30"/>
                    <a:pt x="28" y="32"/>
                  </a:cubicBezTo>
                  <a:cubicBezTo>
                    <a:pt x="26" y="33"/>
                    <a:pt x="24" y="34"/>
                    <a:pt x="22" y="34"/>
                  </a:cubicBezTo>
                  <a:cubicBezTo>
                    <a:pt x="20" y="35"/>
                    <a:pt x="18" y="36"/>
                    <a:pt x="16" y="37"/>
                  </a:cubicBezTo>
                  <a:cubicBezTo>
                    <a:pt x="15" y="37"/>
                    <a:pt x="14" y="38"/>
                    <a:pt x="13" y="38"/>
                  </a:cubicBezTo>
                  <a:cubicBezTo>
                    <a:pt x="12" y="39"/>
                    <a:pt x="11" y="39"/>
                    <a:pt x="11" y="39"/>
                  </a:cubicBezTo>
                  <a:moveTo>
                    <a:pt x="36" y="27"/>
                  </a:moveTo>
                  <a:cubicBezTo>
                    <a:pt x="37" y="26"/>
                    <a:pt x="37" y="26"/>
                    <a:pt x="37" y="26"/>
                  </a:cubicBezTo>
                  <a:cubicBezTo>
                    <a:pt x="38" y="26"/>
                    <a:pt x="38" y="26"/>
                    <a:pt x="38" y="26"/>
                  </a:cubicBezTo>
                  <a:cubicBezTo>
                    <a:pt x="38" y="26"/>
                    <a:pt x="37" y="26"/>
                    <a:pt x="37" y="27"/>
                  </a:cubicBezTo>
                  <a:cubicBezTo>
                    <a:pt x="36" y="27"/>
                    <a:pt x="36" y="27"/>
                    <a:pt x="36" y="27"/>
                  </a:cubicBezTo>
                  <a:moveTo>
                    <a:pt x="4" y="33"/>
                  </a:moveTo>
                  <a:cubicBezTo>
                    <a:pt x="4" y="32"/>
                    <a:pt x="4" y="32"/>
                    <a:pt x="4" y="32"/>
                  </a:cubicBezTo>
                  <a:cubicBezTo>
                    <a:pt x="4" y="31"/>
                    <a:pt x="5" y="31"/>
                    <a:pt x="6" y="31"/>
                  </a:cubicBezTo>
                  <a:cubicBezTo>
                    <a:pt x="7" y="30"/>
                    <a:pt x="9" y="30"/>
                    <a:pt x="10" y="29"/>
                  </a:cubicBezTo>
                  <a:cubicBezTo>
                    <a:pt x="13" y="28"/>
                    <a:pt x="17" y="26"/>
                    <a:pt x="20" y="25"/>
                  </a:cubicBezTo>
                  <a:cubicBezTo>
                    <a:pt x="21" y="25"/>
                    <a:pt x="21" y="25"/>
                    <a:pt x="22" y="25"/>
                  </a:cubicBezTo>
                  <a:cubicBezTo>
                    <a:pt x="21" y="25"/>
                    <a:pt x="21" y="25"/>
                    <a:pt x="21" y="25"/>
                  </a:cubicBezTo>
                  <a:cubicBezTo>
                    <a:pt x="18" y="26"/>
                    <a:pt x="15" y="27"/>
                    <a:pt x="12" y="29"/>
                  </a:cubicBezTo>
                  <a:cubicBezTo>
                    <a:pt x="9" y="30"/>
                    <a:pt x="7" y="31"/>
                    <a:pt x="4" y="33"/>
                  </a:cubicBezTo>
                  <a:moveTo>
                    <a:pt x="10" y="38"/>
                  </a:moveTo>
                  <a:cubicBezTo>
                    <a:pt x="9" y="38"/>
                    <a:pt x="10" y="38"/>
                    <a:pt x="10" y="38"/>
                  </a:cubicBezTo>
                  <a:cubicBezTo>
                    <a:pt x="11" y="37"/>
                    <a:pt x="12" y="37"/>
                    <a:pt x="13" y="36"/>
                  </a:cubicBezTo>
                  <a:cubicBezTo>
                    <a:pt x="15" y="35"/>
                    <a:pt x="16" y="34"/>
                    <a:pt x="19" y="33"/>
                  </a:cubicBezTo>
                  <a:cubicBezTo>
                    <a:pt x="21" y="32"/>
                    <a:pt x="23" y="31"/>
                    <a:pt x="26" y="30"/>
                  </a:cubicBezTo>
                  <a:cubicBezTo>
                    <a:pt x="28" y="29"/>
                    <a:pt x="30" y="28"/>
                    <a:pt x="32" y="27"/>
                  </a:cubicBezTo>
                  <a:cubicBezTo>
                    <a:pt x="32" y="27"/>
                    <a:pt x="33" y="27"/>
                    <a:pt x="34" y="26"/>
                  </a:cubicBezTo>
                  <a:cubicBezTo>
                    <a:pt x="35" y="26"/>
                    <a:pt x="37" y="25"/>
                    <a:pt x="38" y="24"/>
                  </a:cubicBezTo>
                  <a:cubicBezTo>
                    <a:pt x="38" y="24"/>
                    <a:pt x="38" y="24"/>
                    <a:pt x="38" y="24"/>
                  </a:cubicBezTo>
                  <a:cubicBezTo>
                    <a:pt x="38" y="25"/>
                    <a:pt x="38" y="25"/>
                    <a:pt x="38" y="26"/>
                  </a:cubicBezTo>
                  <a:cubicBezTo>
                    <a:pt x="37" y="26"/>
                    <a:pt x="37" y="26"/>
                    <a:pt x="36" y="27"/>
                  </a:cubicBezTo>
                  <a:cubicBezTo>
                    <a:pt x="35" y="27"/>
                    <a:pt x="35" y="27"/>
                    <a:pt x="34" y="28"/>
                  </a:cubicBezTo>
                  <a:cubicBezTo>
                    <a:pt x="34" y="28"/>
                    <a:pt x="33" y="28"/>
                    <a:pt x="33" y="28"/>
                  </a:cubicBezTo>
                  <a:cubicBezTo>
                    <a:pt x="30" y="29"/>
                    <a:pt x="28" y="30"/>
                    <a:pt x="25" y="31"/>
                  </a:cubicBezTo>
                  <a:cubicBezTo>
                    <a:pt x="25" y="32"/>
                    <a:pt x="24" y="32"/>
                    <a:pt x="24" y="32"/>
                  </a:cubicBezTo>
                  <a:cubicBezTo>
                    <a:pt x="23" y="32"/>
                    <a:pt x="21" y="33"/>
                    <a:pt x="20" y="33"/>
                  </a:cubicBezTo>
                  <a:cubicBezTo>
                    <a:pt x="20" y="34"/>
                    <a:pt x="20" y="34"/>
                    <a:pt x="20" y="34"/>
                  </a:cubicBezTo>
                  <a:cubicBezTo>
                    <a:pt x="17" y="35"/>
                    <a:pt x="14" y="36"/>
                    <a:pt x="12" y="37"/>
                  </a:cubicBezTo>
                  <a:cubicBezTo>
                    <a:pt x="11" y="37"/>
                    <a:pt x="11" y="38"/>
                    <a:pt x="10" y="38"/>
                  </a:cubicBezTo>
                  <a:cubicBezTo>
                    <a:pt x="10" y="38"/>
                    <a:pt x="10" y="38"/>
                    <a:pt x="10" y="38"/>
                  </a:cubicBezTo>
                  <a:moveTo>
                    <a:pt x="30" y="26"/>
                  </a:moveTo>
                  <a:cubicBezTo>
                    <a:pt x="32" y="25"/>
                    <a:pt x="33" y="24"/>
                    <a:pt x="35" y="24"/>
                  </a:cubicBezTo>
                  <a:cubicBezTo>
                    <a:pt x="34" y="24"/>
                    <a:pt x="34" y="24"/>
                    <a:pt x="34" y="24"/>
                  </a:cubicBezTo>
                  <a:cubicBezTo>
                    <a:pt x="33" y="24"/>
                    <a:pt x="32" y="25"/>
                    <a:pt x="30" y="26"/>
                  </a:cubicBezTo>
                  <a:moveTo>
                    <a:pt x="3" y="30"/>
                  </a:moveTo>
                  <a:cubicBezTo>
                    <a:pt x="4" y="30"/>
                    <a:pt x="5" y="29"/>
                    <a:pt x="6" y="29"/>
                  </a:cubicBezTo>
                  <a:cubicBezTo>
                    <a:pt x="8" y="28"/>
                    <a:pt x="10" y="27"/>
                    <a:pt x="11" y="27"/>
                  </a:cubicBezTo>
                  <a:cubicBezTo>
                    <a:pt x="14" y="26"/>
                    <a:pt x="17" y="24"/>
                    <a:pt x="20" y="23"/>
                  </a:cubicBezTo>
                  <a:cubicBezTo>
                    <a:pt x="21" y="23"/>
                    <a:pt x="21" y="23"/>
                    <a:pt x="22" y="22"/>
                  </a:cubicBezTo>
                  <a:cubicBezTo>
                    <a:pt x="21" y="23"/>
                    <a:pt x="20" y="23"/>
                    <a:pt x="19" y="24"/>
                  </a:cubicBezTo>
                  <a:cubicBezTo>
                    <a:pt x="16" y="25"/>
                    <a:pt x="13" y="26"/>
                    <a:pt x="10" y="27"/>
                  </a:cubicBezTo>
                  <a:cubicBezTo>
                    <a:pt x="9" y="28"/>
                    <a:pt x="8" y="29"/>
                    <a:pt x="7" y="29"/>
                  </a:cubicBezTo>
                  <a:cubicBezTo>
                    <a:pt x="6" y="30"/>
                    <a:pt x="4" y="30"/>
                    <a:pt x="3" y="31"/>
                  </a:cubicBezTo>
                  <a:cubicBezTo>
                    <a:pt x="3" y="30"/>
                    <a:pt x="3" y="30"/>
                    <a:pt x="3" y="30"/>
                  </a:cubicBezTo>
                  <a:cubicBezTo>
                    <a:pt x="3" y="30"/>
                    <a:pt x="3" y="30"/>
                    <a:pt x="3" y="30"/>
                  </a:cubicBezTo>
                  <a:moveTo>
                    <a:pt x="8" y="37"/>
                  </a:moveTo>
                  <a:cubicBezTo>
                    <a:pt x="8" y="37"/>
                    <a:pt x="8" y="37"/>
                    <a:pt x="8" y="37"/>
                  </a:cubicBezTo>
                  <a:cubicBezTo>
                    <a:pt x="9" y="36"/>
                    <a:pt x="9" y="36"/>
                    <a:pt x="10" y="36"/>
                  </a:cubicBezTo>
                  <a:cubicBezTo>
                    <a:pt x="14" y="33"/>
                    <a:pt x="18" y="31"/>
                    <a:pt x="23" y="29"/>
                  </a:cubicBezTo>
                  <a:cubicBezTo>
                    <a:pt x="24" y="29"/>
                    <a:pt x="24" y="28"/>
                    <a:pt x="25" y="28"/>
                  </a:cubicBezTo>
                  <a:cubicBezTo>
                    <a:pt x="27" y="27"/>
                    <a:pt x="29" y="26"/>
                    <a:pt x="31" y="26"/>
                  </a:cubicBezTo>
                  <a:cubicBezTo>
                    <a:pt x="33" y="25"/>
                    <a:pt x="36" y="24"/>
                    <a:pt x="38" y="22"/>
                  </a:cubicBezTo>
                  <a:cubicBezTo>
                    <a:pt x="38" y="23"/>
                    <a:pt x="38" y="23"/>
                    <a:pt x="38" y="24"/>
                  </a:cubicBezTo>
                  <a:cubicBezTo>
                    <a:pt x="38" y="24"/>
                    <a:pt x="38" y="24"/>
                    <a:pt x="38" y="24"/>
                  </a:cubicBezTo>
                  <a:cubicBezTo>
                    <a:pt x="37" y="24"/>
                    <a:pt x="36" y="25"/>
                    <a:pt x="35" y="25"/>
                  </a:cubicBezTo>
                  <a:cubicBezTo>
                    <a:pt x="34" y="26"/>
                    <a:pt x="34" y="26"/>
                    <a:pt x="34" y="26"/>
                  </a:cubicBezTo>
                  <a:cubicBezTo>
                    <a:pt x="33" y="26"/>
                    <a:pt x="33" y="27"/>
                    <a:pt x="32" y="27"/>
                  </a:cubicBezTo>
                  <a:cubicBezTo>
                    <a:pt x="27" y="29"/>
                    <a:pt x="22" y="31"/>
                    <a:pt x="18" y="32"/>
                  </a:cubicBezTo>
                  <a:cubicBezTo>
                    <a:pt x="16" y="33"/>
                    <a:pt x="14" y="34"/>
                    <a:pt x="12" y="35"/>
                  </a:cubicBezTo>
                  <a:cubicBezTo>
                    <a:pt x="11" y="36"/>
                    <a:pt x="10" y="36"/>
                    <a:pt x="9" y="37"/>
                  </a:cubicBezTo>
                  <a:cubicBezTo>
                    <a:pt x="9" y="37"/>
                    <a:pt x="8" y="37"/>
                    <a:pt x="8" y="37"/>
                  </a:cubicBezTo>
                  <a:moveTo>
                    <a:pt x="28" y="25"/>
                  </a:moveTo>
                  <a:cubicBezTo>
                    <a:pt x="29" y="25"/>
                    <a:pt x="30" y="24"/>
                    <a:pt x="31" y="24"/>
                  </a:cubicBezTo>
                  <a:cubicBezTo>
                    <a:pt x="32" y="23"/>
                    <a:pt x="33" y="23"/>
                    <a:pt x="34" y="22"/>
                  </a:cubicBezTo>
                  <a:cubicBezTo>
                    <a:pt x="35" y="22"/>
                    <a:pt x="35" y="22"/>
                    <a:pt x="36" y="21"/>
                  </a:cubicBezTo>
                  <a:cubicBezTo>
                    <a:pt x="36" y="21"/>
                    <a:pt x="36" y="21"/>
                    <a:pt x="36" y="21"/>
                  </a:cubicBezTo>
                  <a:cubicBezTo>
                    <a:pt x="33" y="23"/>
                    <a:pt x="30" y="24"/>
                    <a:pt x="28" y="25"/>
                  </a:cubicBezTo>
                  <a:moveTo>
                    <a:pt x="7" y="36"/>
                  </a:moveTo>
                  <a:cubicBezTo>
                    <a:pt x="7" y="35"/>
                    <a:pt x="8" y="35"/>
                    <a:pt x="8" y="35"/>
                  </a:cubicBezTo>
                  <a:cubicBezTo>
                    <a:pt x="9" y="34"/>
                    <a:pt x="10" y="34"/>
                    <a:pt x="11" y="33"/>
                  </a:cubicBezTo>
                  <a:cubicBezTo>
                    <a:pt x="15" y="31"/>
                    <a:pt x="19" y="29"/>
                    <a:pt x="24" y="27"/>
                  </a:cubicBezTo>
                  <a:cubicBezTo>
                    <a:pt x="28" y="25"/>
                    <a:pt x="33" y="23"/>
                    <a:pt x="37" y="21"/>
                  </a:cubicBezTo>
                  <a:cubicBezTo>
                    <a:pt x="38" y="21"/>
                    <a:pt x="38" y="21"/>
                    <a:pt x="38" y="21"/>
                  </a:cubicBezTo>
                  <a:cubicBezTo>
                    <a:pt x="38" y="21"/>
                    <a:pt x="38" y="21"/>
                    <a:pt x="38" y="21"/>
                  </a:cubicBezTo>
                  <a:cubicBezTo>
                    <a:pt x="38" y="21"/>
                    <a:pt x="38" y="21"/>
                    <a:pt x="38" y="22"/>
                  </a:cubicBezTo>
                  <a:cubicBezTo>
                    <a:pt x="38" y="22"/>
                    <a:pt x="38" y="22"/>
                    <a:pt x="38" y="22"/>
                  </a:cubicBezTo>
                  <a:cubicBezTo>
                    <a:pt x="36" y="23"/>
                    <a:pt x="33" y="24"/>
                    <a:pt x="31" y="25"/>
                  </a:cubicBezTo>
                  <a:cubicBezTo>
                    <a:pt x="29" y="26"/>
                    <a:pt x="26" y="27"/>
                    <a:pt x="24" y="28"/>
                  </a:cubicBezTo>
                  <a:cubicBezTo>
                    <a:pt x="21" y="30"/>
                    <a:pt x="17" y="31"/>
                    <a:pt x="14" y="32"/>
                  </a:cubicBezTo>
                  <a:cubicBezTo>
                    <a:pt x="12" y="33"/>
                    <a:pt x="10" y="34"/>
                    <a:pt x="8" y="35"/>
                  </a:cubicBezTo>
                  <a:cubicBezTo>
                    <a:pt x="7" y="36"/>
                    <a:pt x="7" y="36"/>
                    <a:pt x="7" y="36"/>
                  </a:cubicBezTo>
                  <a:moveTo>
                    <a:pt x="2" y="29"/>
                  </a:moveTo>
                  <a:cubicBezTo>
                    <a:pt x="2" y="29"/>
                    <a:pt x="2" y="28"/>
                    <a:pt x="2" y="28"/>
                  </a:cubicBezTo>
                  <a:cubicBezTo>
                    <a:pt x="6" y="26"/>
                    <a:pt x="10" y="25"/>
                    <a:pt x="14" y="23"/>
                  </a:cubicBezTo>
                  <a:cubicBezTo>
                    <a:pt x="15" y="22"/>
                    <a:pt x="17" y="21"/>
                    <a:pt x="19" y="21"/>
                  </a:cubicBezTo>
                  <a:cubicBezTo>
                    <a:pt x="15" y="23"/>
                    <a:pt x="10" y="25"/>
                    <a:pt x="6" y="27"/>
                  </a:cubicBezTo>
                  <a:cubicBezTo>
                    <a:pt x="5" y="28"/>
                    <a:pt x="5" y="28"/>
                    <a:pt x="5" y="28"/>
                  </a:cubicBezTo>
                  <a:cubicBezTo>
                    <a:pt x="4" y="28"/>
                    <a:pt x="3" y="29"/>
                    <a:pt x="2" y="29"/>
                  </a:cubicBezTo>
                  <a:moveTo>
                    <a:pt x="5" y="34"/>
                  </a:moveTo>
                  <a:cubicBezTo>
                    <a:pt x="5" y="34"/>
                    <a:pt x="5" y="33"/>
                    <a:pt x="4" y="33"/>
                  </a:cubicBezTo>
                  <a:cubicBezTo>
                    <a:pt x="7" y="33"/>
                    <a:pt x="10" y="31"/>
                    <a:pt x="12" y="30"/>
                  </a:cubicBezTo>
                  <a:cubicBezTo>
                    <a:pt x="15" y="29"/>
                    <a:pt x="17" y="28"/>
                    <a:pt x="20" y="26"/>
                  </a:cubicBezTo>
                  <a:cubicBezTo>
                    <a:pt x="23" y="25"/>
                    <a:pt x="27" y="23"/>
                    <a:pt x="30" y="22"/>
                  </a:cubicBezTo>
                  <a:cubicBezTo>
                    <a:pt x="31" y="21"/>
                    <a:pt x="33" y="21"/>
                    <a:pt x="35" y="20"/>
                  </a:cubicBezTo>
                  <a:cubicBezTo>
                    <a:pt x="35" y="20"/>
                    <a:pt x="35" y="20"/>
                    <a:pt x="35" y="20"/>
                  </a:cubicBezTo>
                  <a:cubicBezTo>
                    <a:pt x="33" y="21"/>
                    <a:pt x="31" y="22"/>
                    <a:pt x="30" y="22"/>
                  </a:cubicBezTo>
                  <a:cubicBezTo>
                    <a:pt x="27" y="24"/>
                    <a:pt x="24" y="25"/>
                    <a:pt x="21" y="26"/>
                  </a:cubicBezTo>
                  <a:cubicBezTo>
                    <a:pt x="19" y="27"/>
                    <a:pt x="16" y="29"/>
                    <a:pt x="13" y="30"/>
                  </a:cubicBezTo>
                  <a:cubicBezTo>
                    <a:pt x="12" y="31"/>
                    <a:pt x="10" y="31"/>
                    <a:pt x="9" y="32"/>
                  </a:cubicBezTo>
                  <a:cubicBezTo>
                    <a:pt x="8" y="33"/>
                    <a:pt x="7" y="34"/>
                    <a:pt x="5" y="34"/>
                  </a:cubicBezTo>
                  <a:moveTo>
                    <a:pt x="6" y="34"/>
                  </a:moveTo>
                  <a:cubicBezTo>
                    <a:pt x="6" y="34"/>
                    <a:pt x="6" y="34"/>
                    <a:pt x="7" y="34"/>
                  </a:cubicBezTo>
                  <a:cubicBezTo>
                    <a:pt x="9" y="33"/>
                    <a:pt x="11" y="31"/>
                    <a:pt x="13" y="30"/>
                  </a:cubicBezTo>
                  <a:cubicBezTo>
                    <a:pt x="18" y="28"/>
                    <a:pt x="22" y="26"/>
                    <a:pt x="27" y="24"/>
                  </a:cubicBezTo>
                  <a:cubicBezTo>
                    <a:pt x="29" y="23"/>
                    <a:pt x="31" y="22"/>
                    <a:pt x="33" y="21"/>
                  </a:cubicBezTo>
                  <a:cubicBezTo>
                    <a:pt x="34" y="21"/>
                    <a:pt x="35" y="20"/>
                    <a:pt x="36" y="20"/>
                  </a:cubicBezTo>
                  <a:cubicBezTo>
                    <a:pt x="36" y="20"/>
                    <a:pt x="36" y="20"/>
                    <a:pt x="36" y="20"/>
                  </a:cubicBezTo>
                  <a:cubicBezTo>
                    <a:pt x="37" y="19"/>
                    <a:pt x="37" y="19"/>
                    <a:pt x="38" y="19"/>
                  </a:cubicBezTo>
                  <a:cubicBezTo>
                    <a:pt x="38" y="19"/>
                    <a:pt x="38" y="19"/>
                    <a:pt x="38" y="19"/>
                  </a:cubicBezTo>
                  <a:cubicBezTo>
                    <a:pt x="38" y="19"/>
                    <a:pt x="38" y="20"/>
                    <a:pt x="38" y="20"/>
                  </a:cubicBezTo>
                  <a:cubicBezTo>
                    <a:pt x="33" y="22"/>
                    <a:pt x="28" y="24"/>
                    <a:pt x="23" y="27"/>
                  </a:cubicBezTo>
                  <a:cubicBezTo>
                    <a:pt x="23" y="27"/>
                    <a:pt x="23" y="27"/>
                    <a:pt x="23" y="27"/>
                  </a:cubicBezTo>
                  <a:cubicBezTo>
                    <a:pt x="19" y="29"/>
                    <a:pt x="14" y="30"/>
                    <a:pt x="10" y="32"/>
                  </a:cubicBezTo>
                  <a:cubicBezTo>
                    <a:pt x="9" y="33"/>
                    <a:pt x="8" y="34"/>
                    <a:pt x="7" y="34"/>
                  </a:cubicBezTo>
                  <a:cubicBezTo>
                    <a:pt x="6" y="34"/>
                    <a:pt x="6" y="34"/>
                    <a:pt x="6" y="34"/>
                  </a:cubicBezTo>
                  <a:moveTo>
                    <a:pt x="4" y="33"/>
                  </a:moveTo>
                  <a:cubicBezTo>
                    <a:pt x="5" y="32"/>
                    <a:pt x="5" y="32"/>
                    <a:pt x="6" y="32"/>
                  </a:cubicBezTo>
                  <a:cubicBezTo>
                    <a:pt x="8" y="31"/>
                    <a:pt x="10" y="30"/>
                    <a:pt x="12" y="29"/>
                  </a:cubicBezTo>
                  <a:cubicBezTo>
                    <a:pt x="17" y="26"/>
                    <a:pt x="22" y="25"/>
                    <a:pt x="27" y="23"/>
                  </a:cubicBezTo>
                  <a:cubicBezTo>
                    <a:pt x="29" y="22"/>
                    <a:pt x="31" y="21"/>
                    <a:pt x="33" y="20"/>
                  </a:cubicBezTo>
                  <a:cubicBezTo>
                    <a:pt x="34" y="20"/>
                    <a:pt x="35" y="20"/>
                    <a:pt x="36" y="19"/>
                  </a:cubicBezTo>
                  <a:cubicBezTo>
                    <a:pt x="37" y="19"/>
                    <a:pt x="37" y="19"/>
                    <a:pt x="37" y="19"/>
                  </a:cubicBezTo>
                  <a:cubicBezTo>
                    <a:pt x="38" y="18"/>
                    <a:pt x="38" y="18"/>
                    <a:pt x="38" y="18"/>
                  </a:cubicBezTo>
                  <a:cubicBezTo>
                    <a:pt x="38" y="19"/>
                    <a:pt x="38" y="19"/>
                    <a:pt x="38" y="19"/>
                  </a:cubicBezTo>
                  <a:cubicBezTo>
                    <a:pt x="38" y="19"/>
                    <a:pt x="38" y="19"/>
                    <a:pt x="38" y="19"/>
                  </a:cubicBezTo>
                  <a:cubicBezTo>
                    <a:pt x="37" y="19"/>
                    <a:pt x="37" y="19"/>
                    <a:pt x="36" y="19"/>
                  </a:cubicBezTo>
                  <a:cubicBezTo>
                    <a:pt x="36" y="20"/>
                    <a:pt x="35" y="20"/>
                    <a:pt x="35" y="20"/>
                  </a:cubicBezTo>
                  <a:cubicBezTo>
                    <a:pt x="31" y="21"/>
                    <a:pt x="26" y="23"/>
                    <a:pt x="22" y="25"/>
                  </a:cubicBezTo>
                  <a:cubicBezTo>
                    <a:pt x="18" y="27"/>
                    <a:pt x="13" y="29"/>
                    <a:pt x="9" y="31"/>
                  </a:cubicBezTo>
                  <a:cubicBezTo>
                    <a:pt x="8" y="31"/>
                    <a:pt x="7" y="32"/>
                    <a:pt x="6" y="32"/>
                  </a:cubicBezTo>
                  <a:cubicBezTo>
                    <a:pt x="4" y="33"/>
                    <a:pt x="4" y="33"/>
                    <a:pt x="4" y="33"/>
                  </a:cubicBezTo>
                  <a:moveTo>
                    <a:pt x="2" y="27"/>
                  </a:moveTo>
                  <a:cubicBezTo>
                    <a:pt x="2" y="26"/>
                    <a:pt x="2" y="26"/>
                    <a:pt x="2" y="26"/>
                  </a:cubicBezTo>
                  <a:cubicBezTo>
                    <a:pt x="2" y="25"/>
                    <a:pt x="3" y="25"/>
                    <a:pt x="4" y="24"/>
                  </a:cubicBezTo>
                  <a:cubicBezTo>
                    <a:pt x="5" y="23"/>
                    <a:pt x="7" y="23"/>
                    <a:pt x="8" y="22"/>
                  </a:cubicBezTo>
                  <a:cubicBezTo>
                    <a:pt x="11" y="21"/>
                    <a:pt x="14" y="20"/>
                    <a:pt x="17" y="18"/>
                  </a:cubicBezTo>
                  <a:cubicBezTo>
                    <a:pt x="18" y="18"/>
                    <a:pt x="18" y="18"/>
                    <a:pt x="18" y="18"/>
                  </a:cubicBezTo>
                  <a:cubicBezTo>
                    <a:pt x="18" y="18"/>
                    <a:pt x="18" y="18"/>
                    <a:pt x="17" y="19"/>
                  </a:cubicBezTo>
                  <a:cubicBezTo>
                    <a:pt x="14" y="20"/>
                    <a:pt x="11" y="21"/>
                    <a:pt x="8" y="23"/>
                  </a:cubicBezTo>
                  <a:cubicBezTo>
                    <a:pt x="6" y="24"/>
                    <a:pt x="4" y="25"/>
                    <a:pt x="2" y="27"/>
                  </a:cubicBezTo>
                  <a:moveTo>
                    <a:pt x="3" y="30"/>
                  </a:moveTo>
                  <a:cubicBezTo>
                    <a:pt x="2" y="29"/>
                    <a:pt x="2" y="29"/>
                    <a:pt x="2" y="29"/>
                  </a:cubicBezTo>
                  <a:cubicBezTo>
                    <a:pt x="3" y="29"/>
                    <a:pt x="4" y="28"/>
                    <a:pt x="5" y="28"/>
                  </a:cubicBezTo>
                  <a:cubicBezTo>
                    <a:pt x="7" y="27"/>
                    <a:pt x="9" y="26"/>
                    <a:pt x="11" y="26"/>
                  </a:cubicBezTo>
                  <a:cubicBezTo>
                    <a:pt x="16" y="24"/>
                    <a:pt x="20" y="21"/>
                    <a:pt x="25" y="20"/>
                  </a:cubicBezTo>
                  <a:cubicBezTo>
                    <a:pt x="27" y="19"/>
                    <a:pt x="29" y="18"/>
                    <a:pt x="31" y="17"/>
                  </a:cubicBezTo>
                  <a:cubicBezTo>
                    <a:pt x="30" y="18"/>
                    <a:pt x="29" y="18"/>
                    <a:pt x="29" y="18"/>
                  </a:cubicBezTo>
                  <a:cubicBezTo>
                    <a:pt x="26" y="20"/>
                    <a:pt x="23" y="21"/>
                    <a:pt x="19" y="22"/>
                  </a:cubicBezTo>
                  <a:cubicBezTo>
                    <a:pt x="17" y="24"/>
                    <a:pt x="14" y="25"/>
                    <a:pt x="11" y="26"/>
                  </a:cubicBezTo>
                  <a:cubicBezTo>
                    <a:pt x="10" y="27"/>
                    <a:pt x="9" y="27"/>
                    <a:pt x="7" y="28"/>
                  </a:cubicBezTo>
                  <a:cubicBezTo>
                    <a:pt x="6" y="28"/>
                    <a:pt x="4" y="29"/>
                    <a:pt x="3" y="30"/>
                  </a:cubicBezTo>
                  <a:cubicBezTo>
                    <a:pt x="3" y="30"/>
                    <a:pt x="3" y="30"/>
                    <a:pt x="3" y="30"/>
                  </a:cubicBezTo>
                  <a:moveTo>
                    <a:pt x="1" y="25"/>
                  </a:moveTo>
                  <a:cubicBezTo>
                    <a:pt x="1" y="24"/>
                    <a:pt x="1" y="24"/>
                    <a:pt x="1" y="24"/>
                  </a:cubicBezTo>
                  <a:cubicBezTo>
                    <a:pt x="4" y="24"/>
                    <a:pt x="5" y="22"/>
                    <a:pt x="7" y="21"/>
                  </a:cubicBezTo>
                  <a:cubicBezTo>
                    <a:pt x="10" y="20"/>
                    <a:pt x="14" y="19"/>
                    <a:pt x="17" y="17"/>
                  </a:cubicBezTo>
                  <a:cubicBezTo>
                    <a:pt x="14" y="19"/>
                    <a:pt x="12" y="20"/>
                    <a:pt x="9" y="21"/>
                  </a:cubicBezTo>
                  <a:cubicBezTo>
                    <a:pt x="6" y="22"/>
                    <a:pt x="4" y="24"/>
                    <a:pt x="1" y="25"/>
                  </a:cubicBezTo>
                  <a:moveTo>
                    <a:pt x="17" y="17"/>
                  </a:moveTo>
                  <a:cubicBezTo>
                    <a:pt x="17" y="17"/>
                    <a:pt x="17" y="17"/>
                    <a:pt x="17" y="17"/>
                  </a:cubicBezTo>
                  <a:cubicBezTo>
                    <a:pt x="17" y="17"/>
                    <a:pt x="17" y="17"/>
                    <a:pt x="17" y="17"/>
                  </a:cubicBezTo>
                  <a:moveTo>
                    <a:pt x="4" y="31"/>
                  </a:moveTo>
                  <a:cubicBezTo>
                    <a:pt x="4" y="31"/>
                    <a:pt x="4" y="31"/>
                    <a:pt x="5" y="31"/>
                  </a:cubicBezTo>
                  <a:cubicBezTo>
                    <a:pt x="5" y="30"/>
                    <a:pt x="5" y="30"/>
                    <a:pt x="6" y="30"/>
                  </a:cubicBezTo>
                  <a:cubicBezTo>
                    <a:pt x="8" y="29"/>
                    <a:pt x="10" y="28"/>
                    <a:pt x="12" y="27"/>
                  </a:cubicBezTo>
                  <a:cubicBezTo>
                    <a:pt x="17" y="25"/>
                    <a:pt x="21" y="23"/>
                    <a:pt x="25" y="21"/>
                  </a:cubicBezTo>
                  <a:cubicBezTo>
                    <a:pt x="29" y="20"/>
                    <a:pt x="33" y="19"/>
                    <a:pt x="36" y="17"/>
                  </a:cubicBezTo>
                  <a:cubicBezTo>
                    <a:pt x="37" y="17"/>
                    <a:pt x="37" y="17"/>
                    <a:pt x="37" y="17"/>
                  </a:cubicBezTo>
                  <a:cubicBezTo>
                    <a:pt x="37" y="16"/>
                    <a:pt x="37" y="16"/>
                    <a:pt x="37" y="16"/>
                  </a:cubicBezTo>
                  <a:cubicBezTo>
                    <a:pt x="37" y="17"/>
                    <a:pt x="38" y="17"/>
                    <a:pt x="38" y="18"/>
                  </a:cubicBezTo>
                  <a:cubicBezTo>
                    <a:pt x="37" y="18"/>
                    <a:pt x="37" y="18"/>
                    <a:pt x="37" y="18"/>
                  </a:cubicBezTo>
                  <a:cubicBezTo>
                    <a:pt x="37" y="18"/>
                    <a:pt x="37" y="18"/>
                    <a:pt x="37" y="18"/>
                  </a:cubicBezTo>
                  <a:cubicBezTo>
                    <a:pt x="37" y="18"/>
                    <a:pt x="37" y="18"/>
                    <a:pt x="37" y="18"/>
                  </a:cubicBezTo>
                  <a:cubicBezTo>
                    <a:pt x="36" y="19"/>
                    <a:pt x="36" y="19"/>
                    <a:pt x="35" y="19"/>
                  </a:cubicBezTo>
                  <a:cubicBezTo>
                    <a:pt x="34" y="20"/>
                    <a:pt x="33" y="20"/>
                    <a:pt x="32" y="21"/>
                  </a:cubicBezTo>
                  <a:cubicBezTo>
                    <a:pt x="31" y="21"/>
                    <a:pt x="31" y="21"/>
                    <a:pt x="30" y="21"/>
                  </a:cubicBezTo>
                  <a:cubicBezTo>
                    <a:pt x="30" y="21"/>
                    <a:pt x="30" y="21"/>
                    <a:pt x="30" y="21"/>
                  </a:cubicBezTo>
                  <a:cubicBezTo>
                    <a:pt x="27" y="22"/>
                    <a:pt x="24" y="23"/>
                    <a:pt x="21" y="24"/>
                  </a:cubicBezTo>
                  <a:cubicBezTo>
                    <a:pt x="17" y="26"/>
                    <a:pt x="12" y="28"/>
                    <a:pt x="7" y="30"/>
                  </a:cubicBezTo>
                  <a:cubicBezTo>
                    <a:pt x="7" y="30"/>
                    <a:pt x="6" y="31"/>
                    <a:pt x="5" y="31"/>
                  </a:cubicBezTo>
                  <a:cubicBezTo>
                    <a:pt x="5" y="31"/>
                    <a:pt x="4" y="31"/>
                    <a:pt x="4" y="31"/>
                  </a:cubicBezTo>
                  <a:moveTo>
                    <a:pt x="35" y="15"/>
                  </a:moveTo>
                  <a:cubicBezTo>
                    <a:pt x="35" y="15"/>
                    <a:pt x="35" y="15"/>
                    <a:pt x="35" y="15"/>
                  </a:cubicBezTo>
                  <a:cubicBezTo>
                    <a:pt x="36" y="15"/>
                    <a:pt x="36" y="15"/>
                    <a:pt x="36" y="15"/>
                  </a:cubicBezTo>
                  <a:cubicBezTo>
                    <a:pt x="36" y="15"/>
                    <a:pt x="35" y="15"/>
                    <a:pt x="35" y="15"/>
                  </a:cubicBezTo>
                  <a:cubicBezTo>
                    <a:pt x="35" y="15"/>
                    <a:pt x="35" y="15"/>
                    <a:pt x="35" y="15"/>
                  </a:cubicBezTo>
                  <a:moveTo>
                    <a:pt x="3" y="30"/>
                  </a:moveTo>
                  <a:cubicBezTo>
                    <a:pt x="6" y="29"/>
                    <a:pt x="8" y="28"/>
                    <a:pt x="10" y="27"/>
                  </a:cubicBezTo>
                  <a:cubicBezTo>
                    <a:pt x="13" y="26"/>
                    <a:pt x="15" y="24"/>
                    <a:pt x="17" y="23"/>
                  </a:cubicBezTo>
                  <a:cubicBezTo>
                    <a:pt x="20" y="22"/>
                    <a:pt x="22" y="21"/>
                    <a:pt x="25" y="20"/>
                  </a:cubicBezTo>
                  <a:cubicBezTo>
                    <a:pt x="27" y="19"/>
                    <a:pt x="30" y="18"/>
                    <a:pt x="32" y="17"/>
                  </a:cubicBezTo>
                  <a:cubicBezTo>
                    <a:pt x="33" y="16"/>
                    <a:pt x="33" y="16"/>
                    <a:pt x="33" y="16"/>
                  </a:cubicBezTo>
                  <a:cubicBezTo>
                    <a:pt x="34" y="16"/>
                    <a:pt x="35" y="16"/>
                    <a:pt x="36" y="15"/>
                  </a:cubicBezTo>
                  <a:cubicBezTo>
                    <a:pt x="37" y="15"/>
                    <a:pt x="37" y="16"/>
                    <a:pt x="37" y="16"/>
                  </a:cubicBezTo>
                  <a:cubicBezTo>
                    <a:pt x="34" y="18"/>
                    <a:pt x="31" y="19"/>
                    <a:pt x="28" y="20"/>
                  </a:cubicBezTo>
                  <a:cubicBezTo>
                    <a:pt x="27" y="20"/>
                    <a:pt x="26" y="20"/>
                    <a:pt x="25" y="21"/>
                  </a:cubicBezTo>
                  <a:cubicBezTo>
                    <a:pt x="24" y="21"/>
                    <a:pt x="23" y="21"/>
                    <a:pt x="22" y="22"/>
                  </a:cubicBezTo>
                  <a:cubicBezTo>
                    <a:pt x="18" y="23"/>
                    <a:pt x="14" y="25"/>
                    <a:pt x="10" y="27"/>
                  </a:cubicBezTo>
                  <a:cubicBezTo>
                    <a:pt x="8" y="28"/>
                    <a:pt x="5" y="29"/>
                    <a:pt x="3" y="30"/>
                  </a:cubicBezTo>
                  <a:moveTo>
                    <a:pt x="1" y="24"/>
                  </a:moveTo>
                  <a:cubicBezTo>
                    <a:pt x="1" y="23"/>
                    <a:pt x="1" y="23"/>
                    <a:pt x="1" y="23"/>
                  </a:cubicBezTo>
                  <a:cubicBezTo>
                    <a:pt x="4" y="22"/>
                    <a:pt x="6" y="21"/>
                    <a:pt x="8" y="20"/>
                  </a:cubicBezTo>
                  <a:cubicBezTo>
                    <a:pt x="10" y="18"/>
                    <a:pt x="13" y="17"/>
                    <a:pt x="16" y="16"/>
                  </a:cubicBezTo>
                  <a:cubicBezTo>
                    <a:pt x="17" y="15"/>
                    <a:pt x="18" y="15"/>
                    <a:pt x="19" y="15"/>
                  </a:cubicBezTo>
                  <a:cubicBezTo>
                    <a:pt x="18" y="15"/>
                    <a:pt x="17" y="15"/>
                    <a:pt x="16" y="16"/>
                  </a:cubicBezTo>
                  <a:cubicBezTo>
                    <a:pt x="13" y="17"/>
                    <a:pt x="11" y="18"/>
                    <a:pt x="8" y="20"/>
                  </a:cubicBezTo>
                  <a:cubicBezTo>
                    <a:pt x="6" y="21"/>
                    <a:pt x="4" y="23"/>
                    <a:pt x="1" y="24"/>
                  </a:cubicBezTo>
                  <a:moveTo>
                    <a:pt x="28" y="17"/>
                  </a:moveTo>
                  <a:cubicBezTo>
                    <a:pt x="29" y="16"/>
                    <a:pt x="31" y="15"/>
                    <a:pt x="32" y="15"/>
                  </a:cubicBezTo>
                  <a:cubicBezTo>
                    <a:pt x="33" y="14"/>
                    <a:pt x="33" y="14"/>
                    <a:pt x="33" y="14"/>
                  </a:cubicBezTo>
                  <a:cubicBezTo>
                    <a:pt x="33" y="15"/>
                    <a:pt x="32" y="15"/>
                    <a:pt x="32" y="15"/>
                  </a:cubicBezTo>
                  <a:cubicBezTo>
                    <a:pt x="31" y="16"/>
                    <a:pt x="29" y="16"/>
                    <a:pt x="28" y="17"/>
                  </a:cubicBezTo>
                  <a:moveTo>
                    <a:pt x="7" y="27"/>
                  </a:moveTo>
                  <a:cubicBezTo>
                    <a:pt x="11" y="25"/>
                    <a:pt x="15" y="23"/>
                    <a:pt x="19" y="21"/>
                  </a:cubicBezTo>
                  <a:cubicBezTo>
                    <a:pt x="24" y="18"/>
                    <a:pt x="30" y="17"/>
                    <a:pt x="35" y="14"/>
                  </a:cubicBezTo>
                  <a:cubicBezTo>
                    <a:pt x="35" y="14"/>
                    <a:pt x="35" y="14"/>
                    <a:pt x="35" y="14"/>
                  </a:cubicBezTo>
                  <a:cubicBezTo>
                    <a:pt x="36" y="13"/>
                    <a:pt x="36" y="13"/>
                    <a:pt x="36" y="13"/>
                  </a:cubicBezTo>
                  <a:cubicBezTo>
                    <a:pt x="36" y="13"/>
                    <a:pt x="36" y="13"/>
                    <a:pt x="36" y="13"/>
                  </a:cubicBezTo>
                  <a:cubicBezTo>
                    <a:pt x="36" y="14"/>
                    <a:pt x="36" y="14"/>
                    <a:pt x="36" y="14"/>
                  </a:cubicBezTo>
                  <a:cubicBezTo>
                    <a:pt x="35" y="15"/>
                    <a:pt x="34" y="15"/>
                    <a:pt x="34" y="16"/>
                  </a:cubicBezTo>
                  <a:cubicBezTo>
                    <a:pt x="33" y="16"/>
                    <a:pt x="33" y="16"/>
                    <a:pt x="33" y="16"/>
                  </a:cubicBezTo>
                  <a:cubicBezTo>
                    <a:pt x="33" y="16"/>
                    <a:pt x="33" y="16"/>
                    <a:pt x="33" y="16"/>
                  </a:cubicBezTo>
                  <a:cubicBezTo>
                    <a:pt x="28" y="18"/>
                    <a:pt x="22" y="20"/>
                    <a:pt x="17" y="23"/>
                  </a:cubicBezTo>
                  <a:cubicBezTo>
                    <a:pt x="14" y="24"/>
                    <a:pt x="12" y="25"/>
                    <a:pt x="9" y="26"/>
                  </a:cubicBezTo>
                  <a:cubicBezTo>
                    <a:pt x="8" y="26"/>
                    <a:pt x="8" y="26"/>
                    <a:pt x="7" y="27"/>
                  </a:cubicBezTo>
                  <a:moveTo>
                    <a:pt x="1" y="22"/>
                  </a:moveTo>
                  <a:cubicBezTo>
                    <a:pt x="1" y="21"/>
                    <a:pt x="1" y="21"/>
                    <a:pt x="1" y="21"/>
                  </a:cubicBezTo>
                  <a:cubicBezTo>
                    <a:pt x="2" y="21"/>
                    <a:pt x="3" y="21"/>
                    <a:pt x="3" y="20"/>
                  </a:cubicBezTo>
                  <a:cubicBezTo>
                    <a:pt x="5" y="20"/>
                    <a:pt x="6" y="19"/>
                    <a:pt x="7" y="18"/>
                  </a:cubicBezTo>
                  <a:cubicBezTo>
                    <a:pt x="9" y="17"/>
                    <a:pt x="12" y="16"/>
                    <a:pt x="15" y="15"/>
                  </a:cubicBezTo>
                  <a:cubicBezTo>
                    <a:pt x="16" y="14"/>
                    <a:pt x="18" y="13"/>
                    <a:pt x="20" y="12"/>
                  </a:cubicBezTo>
                  <a:cubicBezTo>
                    <a:pt x="14" y="16"/>
                    <a:pt x="7" y="18"/>
                    <a:pt x="1" y="22"/>
                  </a:cubicBezTo>
                  <a:moveTo>
                    <a:pt x="2" y="28"/>
                  </a:moveTo>
                  <a:cubicBezTo>
                    <a:pt x="2" y="27"/>
                    <a:pt x="2" y="27"/>
                    <a:pt x="2" y="27"/>
                  </a:cubicBezTo>
                  <a:cubicBezTo>
                    <a:pt x="4" y="27"/>
                    <a:pt x="6" y="25"/>
                    <a:pt x="8" y="24"/>
                  </a:cubicBezTo>
                  <a:cubicBezTo>
                    <a:pt x="11" y="23"/>
                    <a:pt x="14" y="22"/>
                    <a:pt x="17" y="20"/>
                  </a:cubicBezTo>
                  <a:cubicBezTo>
                    <a:pt x="23" y="18"/>
                    <a:pt x="29" y="15"/>
                    <a:pt x="35" y="12"/>
                  </a:cubicBezTo>
                  <a:cubicBezTo>
                    <a:pt x="35" y="13"/>
                    <a:pt x="35" y="13"/>
                    <a:pt x="35" y="13"/>
                  </a:cubicBezTo>
                  <a:cubicBezTo>
                    <a:pt x="35" y="13"/>
                    <a:pt x="35" y="13"/>
                    <a:pt x="35" y="13"/>
                  </a:cubicBezTo>
                  <a:cubicBezTo>
                    <a:pt x="30" y="16"/>
                    <a:pt x="24" y="18"/>
                    <a:pt x="18" y="21"/>
                  </a:cubicBezTo>
                  <a:cubicBezTo>
                    <a:pt x="16" y="21"/>
                    <a:pt x="15" y="22"/>
                    <a:pt x="14" y="23"/>
                  </a:cubicBezTo>
                  <a:cubicBezTo>
                    <a:pt x="13" y="23"/>
                    <a:pt x="11" y="24"/>
                    <a:pt x="9" y="24"/>
                  </a:cubicBezTo>
                  <a:cubicBezTo>
                    <a:pt x="7" y="25"/>
                    <a:pt x="4" y="26"/>
                    <a:pt x="2" y="28"/>
                  </a:cubicBezTo>
                  <a:moveTo>
                    <a:pt x="2" y="27"/>
                  </a:moveTo>
                  <a:cubicBezTo>
                    <a:pt x="2" y="27"/>
                    <a:pt x="2" y="27"/>
                    <a:pt x="2" y="27"/>
                  </a:cubicBezTo>
                  <a:cubicBezTo>
                    <a:pt x="3" y="26"/>
                    <a:pt x="3" y="26"/>
                    <a:pt x="3" y="26"/>
                  </a:cubicBezTo>
                  <a:cubicBezTo>
                    <a:pt x="3" y="26"/>
                    <a:pt x="4" y="26"/>
                    <a:pt x="4" y="25"/>
                  </a:cubicBezTo>
                  <a:cubicBezTo>
                    <a:pt x="5" y="25"/>
                    <a:pt x="6" y="24"/>
                    <a:pt x="8" y="24"/>
                  </a:cubicBezTo>
                  <a:cubicBezTo>
                    <a:pt x="12" y="21"/>
                    <a:pt x="17" y="19"/>
                    <a:pt x="21" y="17"/>
                  </a:cubicBezTo>
                  <a:cubicBezTo>
                    <a:pt x="22" y="17"/>
                    <a:pt x="22" y="17"/>
                    <a:pt x="22" y="17"/>
                  </a:cubicBezTo>
                  <a:cubicBezTo>
                    <a:pt x="24" y="16"/>
                    <a:pt x="27" y="14"/>
                    <a:pt x="30" y="13"/>
                  </a:cubicBezTo>
                  <a:cubicBezTo>
                    <a:pt x="30" y="13"/>
                    <a:pt x="31" y="13"/>
                    <a:pt x="31" y="13"/>
                  </a:cubicBezTo>
                  <a:cubicBezTo>
                    <a:pt x="32" y="12"/>
                    <a:pt x="32" y="12"/>
                    <a:pt x="32" y="12"/>
                  </a:cubicBezTo>
                  <a:cubicBezTo>
                    <a:pt x="33" y="12"/>
                    <a:pt x="33" y="12"/>
                    <a:pt x="33" y="12"/>
                  </a:cubicBezTo>
                  <a:cubicBezTo>
                    <a:pt x="33" y="12"/>
                    <a:pt x="34" y="12"/>
                    <a:pt x="34" y="12"/>
                  </a:cubicBezTo>
                  <a:cubicBezTo>
                    <a:pt x="35" y="12"/>
                    <a:pt x="35" y="12"/>
                    <a:pt x="35" y="12"/>
                  </a:cubicBezTo>
                  <a:cubicBezTo>
                    <a:pt x="26" y="16"/>
                    <a:pt x="17" y="20"/>
                    <a:pt x="8" y="24"/>
                  </a:cubicBezTo>
                  <a:cubicBezTo>
                    <a:pt x="6" y="25"/>
                    <a:pt x="4" y="26"/>
                    <a:pt x="2" y="27"/>
                  </a:cubicBezTo>
                  <a:moveTo>
                    <a:pt x="9" y="17"/>
                  </a:moveTo>
                  <a:cubicBezTo>
                    <a:pt x="13" y="15"/>
                    <a:pt x="16" y="13"/>
                    <a:pt x="19" y="12"/>
                  </a:cubicBezTo>
                  <a:cubicBezTo>
                    <a:pt x="20" y="11"/>
                    <a:pt x="20" y="11"/>
                    <a:pt x="20" y="11"/>
                  </a:cubicBezTo>
                  <a:cubicBezTo>
                    <a:pt x="20" y="11"/>
                    <a:pt x="21" y="12"/>
                    <a:pt x="21" y="12"/>
                  </a:cubicBezTo>
                  <a:cubicBezTo>
                    <a:pt x="21" y="12"/>
                    <a:pt x="21" y="12"/>
                    <a:pt x="21" y="12"/>
                  </a:cubicBezTo>
                  <a:cubicBezTo>
                    <a:pt x="17" y="13"/>
                    <a:pt x="13" y="15"/>
                    <a:pt x="9" y="17"/>
                  </a:cubicBezTo>
                  <a:moveTo>
                    <a:pt x="1" y="21"/>
                  </a:moveTo>
                  <a:cubicBezTo>
                    <a:pt x="2" y="21"/>
                    <a:pt x="2" y="20"/>
                    <a:pt x="2" y="20"/>
                  </a:cubicBezTo>
                  <a:cubicBezTo>
                    <a:pt x="3" y="19"/>
                    <a:pt x="5" y="18"/>
                    <a:pt x="6" y="17"/>
                  </a:cubicBezTo>
                  <a:cubicBezTo>
                    <a:pt x="8" y="16"/>
                    <a:pt x="10" y="15"/>
                    <a:pt x="12" y="14"/>
                  </a:cubicBezTo>
                  <a:cubicBezTo>
                    <a:pt x="14" y="13"/>
                    <a:pt x="16" y="12"/>
                    <a:pt x="19" y="11"/>
                  </a:cubicBezTo>
                  <a:cubicBezTo>
                    <a:pt x="19" y="11"/>
                    <a:pt x="19" y="11"/>
                    <a:pt x="19" y="11"/>
                  </a:cubicBezTo>
                  <a:cubicBezTo>
                    <a:pt x="17" y="12"/>
                    <a:pt x="16" y="13"/>
                    <a:pt x="14" y="14"/>
                  </a:cubicBezTo>
                  <a:cubicBezTo>
                    <a:pt x="11" y="16"/>
                    <a:pt x="8" y="17"/>
                    <a:pt x="5" y="19"/>
                  </a:cubicBezTo>
                  <a:cubicBezTo>
                    <a:pt x="4" y="19"/>
                    <a:pt x="4" y="20"/>
                    <a:pt x="3" y="20"/>
                  </a:cubicBezTo>
                  <a:cubicBezTo>
                    <a:pt x="3" y="20"/>
                    <a:pt x="2" y="21"/>
                    <a:pt x="1" y="21"/>
                  </a:cubicBezTo>
                  <a:moveTo>
                    <a:pt x="3" y="19"/>
                  </a:moveTo>
                  <a:cubicBezTo>
                    <a:pt x="4" y="18"/>
                    <a:pt x="5" y="18"/>
                    <a:pt x="6" y="17"/>
                  </a:cubicBezTo>
                  <a:cubicBezTo>
                    <a:pt x="8" y="16"/>
                    <a:pt x="10" y="15"/>
                    <a:pt x="12" y="14"/>
                  </a:cubicBezTo>
                  <a:cubicBezTo>
                    <a:pt x="14" y="13"/>
                    <a:pt x="16" y="12"/>
                    <a:pt x="17" y="11"/>
                  </a:cubicBezTo>
                  <a:cubicBezTo>
                    <a:pt x="18" y="11"/>
                    <a:pt x="18" y="11"/>
                    <a:pt x="18" y="11"/>
                  </a:cubicBezTo>
                  <a:cubicBezTo>
                    <a:pt x="17" y="12"/>
                    <a:pt x="15" y="13"/>
                    <a:pt x="14" y="13"/>
                  </a:cubicBezTo>
                  <a:cubicBezTo>
                    <a:pt x="10" y="15"/>
                    <a:pt x="7" y="17"/>
                    <a:pt x="3" y="19"/>
                  </a:cubicBezTo>
                  <a:moveTo>
                    <a:pt x="5" y="23"/>
                  </a:moveTo>
                  <a:cubicBezTo>
                    <a:pt x="7" y="23"/>
                    <a:pt x="8" y="22"/>
                    <a:pt x="10" y="21"/>
                  </a:cubicBezTo>
                  <a:cubicBezTo>
                    <a:pt x="13" y="19"/>
                    <a:pt x="17" y="18"/>
                    <a:pt x="20" y="16"/>
                  </a:cubicBezTo>
                  <a:cubicBezTo>
                    <a:pt x="23" y="15"/>
                    <a:pt x="27" y="13"/>
                    <a:pt x="30" y="12"/>
                  </a:cubicBezTo>
                  <a:cubicBezTo>
                    <a:pt x="31" y="12"/>
                    <a:pt x="32" y="11"/>
                    <a:pt x="33" y="11"/>
                  </a:cubicBezTo>
                  <a:cubicBezTo>
                    <a:pt x="34" y="11"/>
                    <a:pt x="34" y="11"/>
                    <a:pt x="34" y="11"/>
                  </a:cubicBezTo>
                  <a:cubicBezTo>
                    <a:pt x="33" y="12"/>
                    <a:pt x="33" y="12"/>
                    <a:pt x="32" y="12"/>
                  </a:cubicBezTo>
                  <a:cubicBezTo>
                    <a:pt x="31" y="12"/>
                    <a:pt x="30" y="13"/>
                    <a:pt x="29" y="13"/>
                  </a:cubicBezTo>
                  <a:cubicBezTo>
                    <a:pt x="28" y="14"/>
                    <a:pt x="27" y="14"/>
                    <a:pt x="26" y="15"/>
                  </a:cubicBezTo>
                  <a:cubicBezTo>
                    <a:pt x="25" y="15"/>
                    <a:pt x="24" y="16"/>
                    <a:pt x="22" y="16"/>
                  </a:cubicBezTo>
                  <a:cubicBezTo>
                    <a:pt x="21" y="17"/>
                    <a:pt x="20" y="17"/>
                    <a:pt x="19" y="18"/>
                  </a:cubicBezTo>
                  <a:cubicBezTo>
                    <a:pt x="14" y="19"/>
                    <a:pt x="10" y="21"/>
                    <a:pt x="6" y="23"/>
                  </a:cubicBezTo>
                  <a:cubicBezTo>
                    <a:pt x="5" y="23"/>
                    <a:pt x="5" y="23"/>
                    <a:pt x="5" y="23"/>
                  </a:cubicBezTo>
                  <a:moveTo>
                    <a:pt x="2" y="19"/>
                  </a:moveTo>
                  <a:cubicBezTo>
                    <a:pt x="2" y="18"/>
                    <a:pt x="2" y="18"/>
                    <a:pt x="3" y="17"/>
                  </a:cubicBezTo>
                  <a:cubicBezTo>
                    <a:pt x="4" y="17"/>
                    <a:pt x="5" y="16"/>
                    <a:pt x="6" y="16"/>
                  </a:cubicBezTo>
                  <a:cubicBezTo>
                    <a:pt x="8" y="15"/>
                    <a:pt x="10" y="14"/>
                    <a:pt x="12" y="13"/>
                  </a:cubicBezTo>
                  <a:cubicBezTo>
                    <a:pt x="13" y="12"/>
                    <a:pt x="15" y="11"/>
                    <a:pt x="17" y="11"/>
                  </a:cubicBezTo>
                  <a:cubicBezTo>
                    <a:pt x="17" y="11"/>
                    <a:pt x="17" y="11"/>
                    <a:pt x="17" y="11"/>
                  </a:cubicBezTo>
                  <a:cubicBezTo>
                    <a:pt x="12" y="14"/>
                    <a:pt x="7" y="16"/>
                    <a:pt x="2" y="19"/>
                  </a:cubicBezTo>
                  <a:moveTo>
                    <a:pt x="21" y="11"/>
                  </a:moveTo>
                  <a:cubicBezTo>
                    <a:pt x="20" y="11"/>
                    <a:pt x="20" y="11"/>
                    <a:pt x="20" y="11"/>
                  </a:cubicBezTo>
                  <a:cubicBezTo>
                    <a:pt x="20" y="10"/>
                    <a:pt x="21" y="10"/>
                    <a:pt x="21" y="10"/>
                  </a:cubicBezTo>
                  <a:cubicBezTo>
                    <a:pt x="21" y="10"/>
                    <a:pt x="21" y="10"/>
                    <a:pt x="21" y="10"/>
                  </a:cubicBezTo>
                  <a:cubicBezTo>
                    <a:pt x="21" y="11"/>
                    <a:pt x="21" y="11"/>
                    <a:pt x="21" y="11"/>
                  </a:cubicBezTo>
                  <a:moveTo>
                    <a:pt x="1" y="24"/>
                  </a:moveTo>
                  <a:cubicBezTo>
                    <a:pt x="1" y="24"/>
                    <a:pt x="3" y="23"/>
                    <a:pt x="3" y="23"/>
                  </a:cubicBezTo>
                  <a:cubicBezTo>
                    <a:pt x="4" y="23"/>
                    <a:pt x="5" y="22"/>
                    <a:pt x="5" y="22"/>
                  </a:cubicBezTo>
                  <a:cubicBezTo>
                    <a:pt x="7" y="21"/>
                    <a:pt x="9" y="20"/>
                    <a:pt x="11" y="19"/>
                  </a:cubicBezTo>
                  <a:cubicBezTo>
                    <a:pt x="14" y="17"/>
                    <a:pt x="18" y="15"/>
                    <a:pt x="21" y="14"/>
                  </a:cubicBezTo>
                  <a:cubicBezTo>
                    <a:pt x="23" y="13"/>
                    <a:pt x="25" y="12"/>
                    <a:pt x="27" y="11"/>
                  </a:cubicBezTo>
                  <a:cubicBezTo>
                    <a:pt x="29" y="11"/>
                    <a:pt x="30" y="10"/>
                    <a:pt x="31" y="9"/>
                  </a:cubicBezTo>
                  <a:cubicBezTo>
                    <a:pt x="32" y="10"/>
                    <a:pt x="32" y="10"/>
                    <a:pt x="32" y="10"/>
                  </a:cubicBezTo>
                  <a:cubicBezTo>
                    <a:pt x="33" y="10"/>
                    <a:pt x="33" y="10"/>
                    <a:pt x="33" y="10"/>
                  </a:cubicBezTo>
                  <a:cubicBezTo>
                    <a:pt x="32" y="11"/>
                    <a:pt x="31" y="11"/>
                    <a:pt x="30" y="12"/>
                  </a:cubicBezTo>
                  <a:cubicBezTo>
                    <a:pt x="29" y="12"/>
                    <a:pt x="29" y="12"/>
                    <a:pt x="28" y="12"/>
                  </a:cubicBezTo>
                  <a:cubicBezTo>
                    <a:pt x="27" y="13"/>
                    <a:pt x="25" y="14"/>
                    <a:pt x="23" y="14"/>
                  </a:cubicBezTo>
                  <a:cubicBezTo>
                    <a:pt x="19" y="16"/>
                    <a:pt x="15" y="18"/>
                    <a:pt x="12" y="19"/>
                  </a:cubicBezTo>
                  <a:cubicBezTo>
                    <a:pt x="10" y="20"/>
                    <a:pt x="8" y="20"/>
                    <a:pt x="7" y="21"/>
                  </a:cubicBezTo>
                  <a:cubicBezTo>
                    <a:pt x="5" y="22"/>
                    <a:pt x="4" y="23"/>
                    <a:pt x="2" y="24"/>
                  </a:cubicBezTo>
                  <a:cubicBezTo>
                    <a:pt x="2" y="24"/>
                    <a:pt x="2" y="24"/>
                    <a:pt x="1" y="24"/>
                  </a:cubicBezTo>
                  <a:moveTo>
                    <a:pt x="3" y="16"/>
                  </a:moveTo>
                  <a:cubicBezTo>
                    <a:pt x="3" y="16"/>
                    <a:pt x="3" y="16"/>
                    <a:pt x="3" y="16"/>
                  </a:cubicBezTo>
                  <a:cubicBezTo>
                    <a:pt x="4" y="16"/>
                    <a:pt x="5" y="15"/>
                    <a:pt x="6" y="15"/>
                  </a:cubicBezTo>
                  <a:cubicBezTo>
                    <a:pt x="8" y="14"/>
                    <a:pt x="9" y="13"/>
                    <a:pt x="11" y="12"/>
                  </a:cubicBezTo>
                  <a:cubicBezTo>
                    <a:pt x="13" y="11"/>
                    <a:pt x="14" y="10"/>
                    <a:pt x="16" y="9"/>
                  </a:cubicBezTo>
                  <a:cubicBezTo>
                    <a:pt x="15" y="10"/>
                    <a:pt x="13" y="11"/>
                    <a:pt x="11" y="12"/>
                  </a:cubicBezTo>
                  <a:cubicBezTo>
                    <a:pt x="10" y="13"/>
                    <a:pt x="8" y="14"/>
                    <a:pt x="6" y="15"/>
                  </a:cubicBezTo>
                  <a:cubicBezTo>
                    <a:pt x="5" y="15"/>
                    <a:pt x="4" y="16"/>
                    <a:pt x="3" y="16"/>
                  </a:cubicBezTo>
                  <a:cubicBezTo>
                    <a:pt x="3" y="16"/>
                    <a:pt x="3" y="16"/>
                    <a:pt x="3" y="16"/>
                  </a:cubicBezTo>
                  <a:moveTo>
                    <a:pt x="26" y="12"/>
                  </a:moveTo>
                  <a:cubicBezTo>
                    <a:pt x="26" y="11"/>
                    <a:pt x="27" y="11"/>
                    <a:pt x="28" y="11"/>
                  </a:cubicBezTo>
                  <a:cubicBezTo>
                    <a:pt x="28" y="10"/>
                    <a:pt x="29" y="10"/>
                    <a:pt x="30" y="10"/>
                  </a:cubicBezTo>
                  <a:cubicBezTo>
                    <a:pt x="31" y="9"/>
                    <a:pt x="31" y="9"/>
                    <a:pt x="31" y="9"/>
                  </a:cubicBezTo>
                  <a:cubicBezTo>
                    <a:pt x="31" y="9"/>
                    <a:pt x="31" y="9"/>
                    <a:pt x="31" y="9"/>
                  </a:cubicBezTo>
                  <a:cubicBezTo>
                    <a:pt x="29" y="10"/>
                    <a:pt x="27" y="11"/>
                    <a:pt x="26" y="12"/>
                  </a:cubicBezTo>
                  <a:moveTo>
                    <a:pt x="20" y="10"/>
                  </a:moveTo>
                  <a:cubicBezTo>
                    <a:pt x="18" y="10"/>
                    <a:pt x="18" y="10"/>
                    <a:pt x="18" y="10"/>
                  </a:cubicBezTo>
                  <a:cubicBezTo>
                    <a:pt x="19" y="10"/>
                    <a:pt x="20" y="9"/>
                    <a:pt x="21" y="9"/>
                  </a:cubicBezTo>
                  <a:cubicBezTo>
                    <a:pt x="21" y="10"/>
                    <a:pt x="21" y="10"/>
                    <a:pt x="21" y="10"/>
                  </a:cubicBezTo>
                  <a:cubicBezTo>
                    <a:pt x="21" y="10"/>
                    <a:pt x="20" y="10"/>
                    <a:pt x="20" y="10"/>
                  </a:cubicBezTo>
                  <a:moveTo>
                    <a:pt x="18" y="10"/>
                  </a:moveTo>
                  <a:cubicBezTo>
                    <a:pt x="18" y="10"/>
                    <a:pt x="18" y="10"/>
                    <a:pt x="18" y="10"/>
                  </a:cubicBezTo>
                  <a:cubicBezTo>
                    <a:pt x="19" y="9"/>
                    <a:pt x="20" y="9"/>
                    <a:pt x="21" y="8"/>
                  </a:cubicBezTo>
                  <a:cubicBezTo>
                    <a:pt x="21" y="8"/>
                    <a:pt x="21" y="8"/>
                    <a:pt x="21" y="8"/>
                  </a:cubicBezTo>
                  <a:cubicBezTo>
                    <a:pt x="20" y="9"/>
                    <a:pt x="19" y="10"/>
                    <a:pt x="18" y="10"/>
                  </a:cubicBezTo>
                  <a:moveTo>
                    <a:pt x="25" y="10"/>
                  </a:moveTo>
                  <a:cubicBezTo>
                    <a:pt x="26" y="10"/>
                    <a:pt x="26" y="10"/>
                    <a:pt x="26" y="10"/>
                  </a:cubicBezTo>
                  <a:cubicBezTo>
                    <a:pt x="26" y="9"/>
                    <a:pt x="26" y="9"/>
                    <a:pt x="26" y="9"/>
                  </a:cubicBezTo>
                  <a:cubicBezTo>
                    <a:pt x="27" y="9"/>
                    <a:pt x="27" y="9"/>
                    <a:pt x="28" y="8"/>
                  </a:cubicBezTo>
                  <a:cubicBezTo>
                    <a:pt x="28" y="8"/>
                    <a:pt x="28" y="8"/>
                    <a:pt x="28" y="8"/>
                  </a:cubicBezTo>
                  <a:cubicBezTo>
                    <a:pt x="29" y="8"/>
                    <a:pt x="29" y="8"/>
                    <a:pt x="29" y="8"/>
                  </a:cubicBezTo>
                  <a:cubicBezTo>
                    <a:pt x="29" y="8"/>
                    <a:pt x="30" y="9"/>
                    <a:pt x="31" y="9"/>
                  </a:cubicBezTo>
                  <a:cubicBezTo>
                    <a:pt x="26" y="11"/>
                    <a:pt x="22" y="13"/>
                    <a:pt x="17" y="15"/>
                  </a:cubicBezTo>
                  <a:cubicBezTo>
                    <a:pt x="13" y="17"/>
                    <a:pt x="9" y="19"/>
                    <a:pt x="4" y="21"/>
                  </a:cubicBezTo>
                  <a:cubicBezTo>
                    <a:pt x="4" y="22"/>
                    <a:pt x="2" y="22"/>
                    <a:pt x="1" y="23"/>
                  </a:cubicBezTo>
                  <a:cubicBezTo>
                    <a:pt x="2" y="22"/>
                    <a:pt x="3" y="21"/>
                    <a:pt x="4" y="21"/>
                  </a:cubicBezTo>
                  <a:cubicBezTo>
                    <a:pt x="6" y="19"/>
                    <a:pt x="8" y="18"/>
                    <a:pt x="11" y="17"/>
                  </a:cubicBezTo>
                  <a:cubicBezTo>
                    <a:pt x="15" y="15"/>
                    <a:pt x="19" y="13"/>
                    <a:pt x="22" y="11"/>
                  </a:cubicBezTo>
                  <a:cubicBezTo>
                    <a:pt x="24" y="11"/>
                    <a:pt x="26" y="11"/>
                    <a:pt x="27" y="10"/>
                  </a:cubicBezTo>
                  <a:cubicBezTo>
                    <a:pt x="28" y="10"/>
                    <a:pt x="28" y="9"/>
                    <a:pt x="27" y="9"/>
                  </a:cubicBezTo>
                  <a:cubicBezTo>
                    <a:pt x="27" y="9"/>
                    <a:pt x="27" y="9"/>
                    <a:pt x="27" y="9"/>
                  </a:cubicBezTo>
                  <a:cubicBezTo>
                    <a:pt x="27" y="10"/>
                    <a:pt x="26" y="10"/>
                    <a:pt x="25" y="10"/>
                  </a:cubicBezTo>
                  <a:moveTo>
                    <a:pt x="3" y="16"/>
                  </a:moveTo>
                  <a:cubicBezTo>
                    <a:pt x="3" y="15"/>
                    <a:pt x="4" y="15"/>
                    <a:pt x="4" y="14"/>
                  </a:cubicBezTo>
                  <a:cubicBezTo>
                    <a:pt x="6" y="13"/>
                    <a:pt x="9" y="12"/>
                    <a:pt x="11" y="11"/>
                  </a:cubicBezTo>
                  <a:cubicBezTo>
                    <a:pt x="12" y="10"/>
                    <a:pt x="14" y="9"/>
                    <a:pt x="15" y="9"/>
                  </a:cubicBezTo>
                  <a:cubicBezTo>
                    <a:pt x="16" y="8"/>
                    <a:pt x="16" y="8"/>
                    <a:pt x="17" y="8"/>
                  </a:cubicBezTo>
                  <a:cubicBezTo>
                    <a:pt x="12" y="10"/>
                    <a:pt x="8" y="13"/>
                    <a:pt x="3" y="16"/>
                  </a:cubicBezTo>
                  <a:moveTo>
                    <a:pt x="22" y="10"/>
                  </a:moveTo>
                  <a:cubicBezTo>
                    <a:pt x="22" y="9"/>
                    <a:pt x="22" y="9"/>
                    <a:pt x="22" y="9"/>
                  </a:cubicBezTo>
                  <a:cubicBezTo>
                    <a:pt x="23" y="9"/>
                    <a:pt x="24" y="8"/>
                    <a:pt x="26" y="8"/>
                  </a:cubicBezTo>
                  <a:cubicBezTo>
                    <a:pt x="24" y="8"/>
                    <a:pt x="23" y="9"/>
                    <a:pt x="22" y="10"/>
                  </a:cubicBezTo>
                  <a:moveTo>
                    <a:pt x="22" y="8"/>
                  </a:moveTo>
                  <a:cubicBezTo>
                    <a:pt x="22" y="8"/>
                    <a:pt x="22" y="8"/>
                    <a:pt x="22" y="8"/>
                  </a:cubicBezTo>
                  <a:cubicBezTo>
                    <a:pt x="22" y="8"/>
                    <a:pt x="23" y="8"/>
                    <a:pt x="23" y="7"/>
                  </a:cubicBezTo>
                  <a:cubicBezTo>
                    <a:pt x="23" y="8"/>
                    <a:pt x="22" y="8"/>
                    <a:pt x="22" y="8"/>
                  </a:cubicBezTo>
                  <a:moveTo>
                    <a:pt x="6" y="12"/>
                  </a:moveTo>
                  <a:cubicBezTo>
                    <a:pt x="8" y="10"/>
                    <a:pt x="10" y="9"/>
                    <a:pt x="12" y="8"/>
                  </a:cubicBezTo>
                  <a:cubicBezTo>
                    <a:pt x="13" y="8"/>
                    <a:pt x="14" y="8"/>
                    <a:pt x="15" y="7"/>
                  </a:cubicBezTo>
                  <a:cubicBezTo>
                    <a:pt x="14" y="8"/>
                    <a:pt x="13" y="8"/>
                    <a:pt x="12" y="9"/>
                  </a:cubicBezTo>
                  <a:cubicBezTo>
                    <a:pt x="10" y="10"/>
                    <a:pt x="8" y="11"/>
                    <a:pt x="6" y="12"/>
                  </a:cubicBezTo>
                  <a:moveTo>
                    <a:pt x="22" y="11"/>
                  </a:moveTo>
                  <a:cubicBezTo>
                    <a:pt x="22" y="10"/>
                    <a:pt x="22" y="10"/>
                    <a:pt x="22" y="10"/>
                  </a:cubicBezTo>
                  <a:cubicBezTo>
                    <a:pt x="24" y="9"/>
                    <a:pt x="25" y="9"/>
                    <a:pt x="26" y="7"/>
                  </a:cubicBezTo>
                  <a:cubicBezTo>
                    <a:pt x="26" y="7"/>
                    <a:pt x="26" y="7"/>
                    <a:pt x="26" y="7"/>
                  </a:cubicBezTo>
                  <a:cubicBezTo>
                    <a:pt x="27" y="8"/>
                    <a:pt x="28" y="8"/>
                    <a:pt x="28" y="8"/>
                  </a:cubicBezTo>
                  <a:cubicBezTo>
                    <a:pt x="28" y="8"/>
                    <a:pt x="27" y="9"/>
                    <a:pt x="26" y="9"/>
                  </a:cubicBezTo>
                  <a:cubicBezTo>
                    <a:pt x="25" y="10"/>
                    <a:pt x="25" y="10"/>
                    <a:pt x="24" y="10"/>
                  </a:cubicBezTo>
                  <a:cubicBezTo>
                    <a:pt x="23" y="10"/>
                    <a:pt x="23" y="11"/>
                    <a:pt x="22" y="11"/>
                  </a:cubicBezTo>
                  <a:moveTo>
                    <a:pt x="23" y="7"/>
                  </a:moveTo>
                  <a:cubicBezTo>
                    <a:pt x="23" y="7"/>
                    <a:pt x="23" y="7"/>
                    <a:pt x="23" y="7"/>
                  </a:cubicBezTo>
                  <a:cubicBezTo>
                    <a:pt x="23" y="7"/>
                    <a:pt x="23" y="7"/>
                    <a:pt x="23" y="7"/>
                  </a:cubicBezTo>
                  <a:moveTo>
                    <a:pt x="6" y="12"/>
                  </a:moveTo>
                  <a:cubicBezTo>
                    <a:pt x="8" y="11"/>
                    <a:pt x="10" y="10"/>
                    <a:pt x="13" y="9"/>
                  </a:cubicBezTo>
                  <a:cubicBezTo>
                    <a:pt x="14" y="8"/>
                    <a:pt x="15" y="8"/>
                    <a:pt x="16" y="7"/>
                  </a:cubicBezTo>
                  <a:cubicBezTo>
                    <a:pt x="16" y="7"/>
                    <a:pt x="16" y="7"/>
                    <a:pt x="16" y="7"/>
                  </a:cubicBezTo>
                  <a:cubicBezTo>
                    <a:pt x="17" y="7"/>
                    <a:pt x="17" y="7"/>
                    <a:pt x="17" y="7"/>
                  </a:cubicBezTo>
                  <a:cubicBezTo>
                    <a:pt x="16" y="7"/>
                    <a:pt x="15" y="8"/>
                    <a:pt x="15" y="8"/>
                  </a:cubicBezTo>
                  <a:cubicBezTo>
                    <a:pt x="11" y="9"/>
                    <a:pt x="8" y="11"/>
                    <a:pt x="5" y="13"/>
                  </a:cubicBezTo>
                  <a:cubicBezTo>
                    <a:pt x="6" y="12"/>
                    <a:pt x="6" y="12"/>
                    <a:pt x="6" y="12"/>
                  </a:cubicBezTo>
                  <a:cubicBezTo>
                    <a:pt x="6" y="12"/>
                    <a:pt x="6" y="12"/>
                    <a:pt x="6" y="12"/>
                  </a:cubicBezTo>
                  <a:moveTo>
                    <a:pt x="22" y="9"/>
                  </a:moveTo>
                  <a:cubicBezTo>
                    <a:pt x="22" y="9"/>
                    <a:pt x="22" y="8"/>
                    <a:pt x="22" y="8"/>
                  </a:cubicBezTo>
                  <a:cubicBezTo>
                    <a:pt x="23" y="8"/>
                    <a:pt x="23" y="7"/>
                    <a:pt x="24" y="7"/>
                  </a:cubicBezTo>
                  <a:cubicBezTo>
                    <a:pt x="24" y="7"/>
                    <a:pt x="24" y="7"/>
                    <a:pt x="24" y="7"/>
                  </a:cubicBezTo>
                  <a:cubicBezTo>
                    <a:pt x="25" y="7"/>
                    <a:pt x="25" y="7"/>
                    <a:pt x="26" y="7"/>
                  </a:cubicBezTo>
                  <a:cubicBezTo>
                    <a:pt x="25" y="8"/>
                    <a:pt x="23" y="9"/>
                    <a:pt x="22" y="9"/>
                  </a:cubicBezTo>
                  <a:moveTo>
                    <a:pt x="3" y="17"/>
                  </a:moveTo>
                  <a:cubicBezTo>
                    <a:pt x="3" y="17"/>
                    <a:pt x="3" y="17"/>
                    <a:pt x="3" y="17"/>
                  </a:cubicBezTo>
                  <a:cubicBezTo>
                    <a:pt x="3" y="16"/>
                    <a:pt x="3" y="16"/>
                    <a:pt x="3" y="16"/>
                  </a:cubicBezTo>
                  <a:cubicBezTo>
                    <a:pt x="4" y="16"/>
                    <a:pt x="5" y="16"/>
                    <a:pt x="5" y="15"/>
                  </a:cubicBezTo>
                  <a:cubicBezTo>
                    <a:pt x="7" y="14"/>
                    <a:pt x="9" y="13"/>
                    <a:pt x="11" y="12"/>
                  </a:cubicBezTo>
                  <a:cubicBezTo>
                    <a:pt x="15" y="11"/>
                    <a:pt x="18" y="9"/>
                    <a:pt x="21" y="7"/>
                  </a:cubicBezTo>
                  <a:cubicBezTo>
                    <a:pt x="21" y="8"/>
                    <a:pt x="21" y="8"/>
                    <a:pt x="21" y="8"/>
                  </a:cubicBezTo>
                  <a:cubicBezTo>
                    <a:pt x="21" y="8"/>
                    <a:pt x="20" y="9"/>
                    <a:pt x="19" y="9"/>
                  </a:cubicBezTo>
                  <a:cubicBezTo>
                    <a:pt x="19" y="9"/>
                    <a:pt x="18" y="10"/>
                    <a:pt x="17" y="10"/>
                  </a:cubicBezTo>
                  <a:cubicBezTo>
                    <a:pt x="17" y="10"/>
                    <a:pt x="17" y="10"/>
                    <a:pt x="17" y="10"/>
                  </a:cubicBezTo>
                  <a:cubicBezTo>
                    <a:pt x="17" y="10"/>
                    <a:pt x="17" y="9"/>
                    <a:pt x="17" y="9"/>
                  </a:cubicBezTo>
                  <a:cubicBezTo>
                    <a:pt x="16" y="9"/>
                    <a:pt x="16" y="10"/>
                    <a:pt x="16" y="10"/>
                  </a:cubicBezTo>
                  <a:cubicBezTo>
                    <a:pt x="16" y="10"/>
                    <a:pt x="16" y="10"/>
                    <a:pt x="16" y="10"/>
                  </a:cubicBezTo>
                  <a:cubicBezTo>
                    <a:pt x="15" y="11"/>
                    <a:pt x="15" y="11"/>
                    <a:pt x="14" y="12"/>
                  </a:cubicBezTo>
                  <a:cubicBezTo>
                    <a:pt x="12" y="13"/>
                    <a:pt x="10" y="13"/>
                    <a:pt x="8" y="14"/>
                  </a:cubicBezTo>
                  <a:cubicBezTo>
                    <a:pt x="6" y="15"/>
                    <a:pt x="5" y="16"/>
                    <a:pt x="3" y="17"/>
                  </a:cubicBezTo>
                  <a:cubicBezTo>
                    <a:pt x="3" y="17"/>
                    <a:pt x="3" y="17"/>
                    <a:pt x="3" y="17"/>
                  </a:cubicBezTo>
                  <a:moveTo>
                    <a:pt x="4" y="14"/>
                  </a:moveTo>
                  <a:cubicBezTo>
                    <a:pt x="4" y="14"/>
                    <a:pt x="4" y="14"/>
                    <a:pt x="4" y="14"/>
                  </a:cubicBezTo>
                  <a:cubicBezTo>
                    <a:pt x="5" y="13"/>
                    <a:pt x="5" y="13"/>
                    <a:pt x="6" y="13"/>
                  </a:cubicBezTo>
                  <a:cubicBezTo>
                    <a:pt x="7" y="12"/>
                    <a:pt x="8" y="11"/>
                    <a:pt x="10" y="11"/>
                  </a:cubicBezTo>
                  <a:cubicBezTo>
                    <a:pt x="12" y="9"/>
                    <a:pt x="15" y="8"/>
                    <a:pt x="17" y="7"/>
                  </a:cubicBezTo>
                  <a:cubicBezTo>
                    <a:pt x="18" y="7"/>
                    <a:pt x="18" y="7"/>
                    <a:pt x="19" y="7"/>
                  </a:cubicBezTo>
                  <a:cubicBezTo>
                    <a:pt x="14" y="9"/>
                    <a:pt x="9" y="11"/>
                    <a:pt x="5" y="14"/>
                  </a:cubicBezTo>
                  <a:cubicBezTo>
                    <a:pt x="4" y="14"/>
                    <a:pt x="4" y="14"/>
                    <a:pt x="4" y="14"/>
                  </a:cubicBezTo>
                  <a:moveTo>
                    <a:pt x="22" y="7"/>
                  </a:moveTo>
                  <a:cubicBezTo>
                    <a:pt x="22" y="7"/>
                    <a:pt x="22" y="7"/>
                    <a:pt x="22" y="7"/>
                  </a:cubicBezTo>
                  <a:cubicBezTo>
                    <a:pt x="23" y="7"/>
                    <a:pt x="23" y="7"/>
                    <a:pt x="24" y="7"/>
                  </a:cubicBezTo>
                  <a:cubicBezTo>
                    <a:pt x="23" y="7"/>
                    <a:pt x="23" y="7"/>
                    <a:pt x="22" y="7"/>
                  </a:cubicBezTo>
                  <a:moveTo>
                    <a:pt x="3" y="16"/>
                  </a:moveTo>
                  <a:cubicBezTo>
                    <a:pt x="3" y="16"/>
                    <a:pt x="3" y="16"/>
                    <a:pt x="3" y="16"/>
                  </a:cubicBezTo>
                  <a:cubicBezTo>
                    <a:pt x="3" y="16"/>
                    <a:pt x="3" y="16"/>
                    <a:pt x="3" y="16"/>
                  </a:cubicBezTo>
                  <a:cubicBezTo>
                    <a:pt x="4" y="15"/>
                    <a:pt x="5" y="15"/>
                    <a:pt x="6" y="15"/>
                  </a:cubicBezTo>
                  <a:cubicBezTo>
                    <a:pt x="7" y="14"/>
                    <a:pt x="8" y="13"/>
                    <a:pt x="10" y="12"/>
                  </a:cubicBezTo>
                  <a:cubicBezTo>
                    <a:pt x="13" y="10"/>
                    <a:pt x="16" y="8"/>
                    <a:pt x="20" y="7"/>
                  </a:cubicBezTo>
                  <a:cubicBezTo>
                    <a:pt x="20" y="7"/>
                    <a:pt x="20" y="7"/>
                    <a:pt x="21" y="7"/>
                  </a:cubicBezTo>
                  <a:cubicBezTo>
                    <a:pt x="21" y="7"/>
                    <a:pt x="21" y="7"/>
                    <a:pt x="21" y="7"/>
                  </a:cubicBezTo>
                  <a:cubicBezTo>
                    <a:pt x="21" y="7"/>
                    <a:pt x="21" y="7"/>
                    <a:pt x="21" y="7"/>
                  </a:cubicBezTo>
                  <a:cubicBezTo>
                    <a:pt x="15" y="9"/>
                    <a:pt x="9" y="12"/>
                    <a:pt x="4" y="16"/>
                  </a:cubicBezTo>
                  <a:cubicBezTo>
                    <a:pt x="3" y="16"/>
                    <a:pt x="3" y="16"/>
                    <a:pt x="3" y="16"/>
                  </a:cubicBezTo>
                  <a:moveTo>
                    <a:pt x="25" y="0"/>
                  </a:moveTo>
                  <a:cubicBezTo>
                    <a:pt x="25" y="0"/>
                    <a:pt x="25" y="0"/>
                    <a:pt x="25" y="1"/>
                  </a:cubicBezTo>
                  <a:cubicBezTo>
                    <a:pt x="23" y="2"/>
                    <a:pt x="22" y="4"/>
                    <a:pt x="22" y="6"/>
                  </a:cubicBezTo>
                  <a:cubicBezTo>
                    <a:pt x="21" y="6"/>
                    <a:pt x="21" y="6"/>
                    <a:pt x="21" y="6"/>
                  </a:cubicBezTo>
                  <a:cubicBezTo>
                    <a:pt x="20" y="6"/>
                    <a:pt x="20" y="6"/>
                    <a:pt x="20" y="6"/>
                  </a:cubicBezTo>
                  <a:cubicBezTo>
                    <a:pt x="14" y="6"/>
                    <a:pt x="7" y="8"/>
                    <a:pt x="3" y="13"/>
                  </a:cubicBezTo>
                  <a:cubicBezTo>
                    <a:pt x="0" y="19"/>
                    <a:pt x="0" y="26"/>
                    <a:pt x="2" y="31"/>
                  </a:cubicBezTo>
                  <a:cubicBezTo>
                    <a:pt x="4" y="34"/>
                    <a:pt x="6" y="37"/>
                    <a:pt x="9" y="40"/>
                  </a:cubicBezTo>
                  <a:cubicBezTo>
                    <a:pt x="11" y="41"/>
                    <a:pt x="13" y="41"/>
                    <a:pt x="15" y="41"/>
                  </a:cubicBezTo>
                  <a:cubicBezTo>
                    <a:pt x="16" y="41"/>
                    <a:pt x="18" y="41"/>
                    <a:pt x="19" y="40"/>
                  </a:cubicBezTo>
                  <a:cubicBezTo>
                    <a:pt x="19" y="41"/>
                    <a:pt x="19" y="42"/>
                    <a:pt x="18" y="42"/>
                  </a:cubicBezTo>
                  <a:cubicBezTo>
                    <a:pt x="18" y="43"/>
                    <a:pt x="18" y="43"/>
                    <a:pt x="19" y="43"/>
                  </a:cubicBezTo>
                  <a:cubicBezTo>
                    <a:pt x="19" y="43"/>
                    <a:pt x="19" y="43"/>
                    <a:pt x="19" y="43"/>
                  </a:cubicBezTo>
                  <a:cubicBezTo>
                    <a:pt x="19" y="42"/>
                    <a:pt x="19" y="42"/>
                    <a:pt x="19" y="42"/>
                  </a:cubicBezTo>
                  <a:cubicBezTo>
                    <a:pt x="19" y="42"/>
                    <a:pt x="19" y="42"/>
                    <a:pt x="19" y="42"/>
                  </a:cubicBezTo>
                  <a:cubicBezTo>
                    <a:pt x="20" y="42"/>
                    <a:pt x="20" y="42"/>
                    <a:pt x="20" y="42"/>
                  </a:cubicBezTo>
                  <a:cubicBezTo>
                    <a:pt x="20" y="42"/>
                    <a:pt x="20" y="42"/>
                    <a:pt x="20" y="42"/>
                  </a:cubicBezTo>
                  <a:cubicBezTo>
                    <a:pt x="20" y="42"/>
                    <a:pt x="20" y="42"/>
                    <a:pt x="20" y="42"/>
                  </a:cubicBezTo>
                  <a:cubicBezTo>
                    <a:pt x="21" y="42"/>
                    <a:pt x="21" y="42"/>
                    <a:pt x="21" y="42"/>
                  </a:cubicBezTo>
                  <a:cubicBezTo>
                    <a:pt x="21" y="42"/>
                    <a:pt x="21" y="42"/>
                    <a:pt x="21" y="42"/>
                  </a:cubicBezTo>
                  <a:cubicBezTo>
                    <a:pt x="21" y="41"/>
                    <a:pt x="21" y="41"/>
                    <a:pt x="21" y="41"/>
                  </a:cubicBezTo>
                  <a:cubicBezTo>
                    <a:pt x="21" y="41"/>
                    <a:pt x="22" y="41"/>
                    <a:pt x="22" y="41"/>
                  </a:cubicBezTo>
                  <a:cubicBezTo>
                    <a:pt x="23" y="41"/>
                    <a:pt x="25" y="42"/>
                    <a:pt x="27" y="42"/>
                  </a:cubicBezTo>
                  <a:cubicBezTo>
                    <a:pt x="28" y="42"/>
                    <a:pt x="29" y="42"/>
                    <a:pt x="31" y="41"/>
                  </a:cubicBezTo>
                  <a:cubicBezTo>
                    <a:pt x="34" y="40"/>
                    <a:pt x="36" y="37"/>
                    <a:pt x="37" y="33"/>
                  </a:cubicBezTo>
                  <a:cubicBezTo>
                    <a:pt x="40" y="27"/>
                    <a:pt x="40" y="19"/>
                    <a:pt x="36" y="13"/>
                  </a:cubicBezTo>
                  <a:cubicBezTo>
                    <a:pt x="34" y="8"/>
                    <a:pt x="28" y="6"/>
                    <a:pt x="23" y="6"/>
                  </a:cubicBezTo>
                  <a:cubicBezTo>
                    <a:pt x="23" y="4"/>
                    <a:pt x="24" y="2"/>
                    <a:pt x="26" y="1"/>
                  </a:cubicBezTo>
                  <a:cubicBezTo>
                    <a:pt x="26" y="1"/>
                    <a:pt x="26" y="0"/>
                    <a:pt x="2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3" name="Freeform 67"/>
            <p:cNvSpPr>
              <a:spLocks noEditPoints="1"/>
            </p:cNvSpPr>
            <p:nvPr/>
          </p:nvSpPr>
          <p:spPr bwMode="auto">
            <a:xfrm>
              <a:off x="2377744" y="4754489"/>
              <a:ext cx="779463" cy="547688"/>
            </a:xfrm>
            <a:custGeom>
              <a:avLst/>
              <a:gdLst>
                <a:gd name="T0" fmla="*/ 42 w 184"/>
                <a:gd name="T1" fmla="*/ 112 h 129"/>
                <a:gd name="T2" fmla="*/ 81 w 184"/>
                <a:gd name="T3" fmla="*/ 108 h 129"/>
                <a:gd name="T4" fmla="*/ 145 w 184"/>
                <a:gd name="T5" fmla="*/ 98 h 129"/>
                <a:gd name="T6" fmla="*/ 142 w 184"/>
                <a:gd name="T7" fmla="*/ 94 h 129"/>
                <a:gd name="T8" fmla="*/ 164 w 184"/>
                <a:gd name="T9" fmla="*/ 91 h 129"/>
                <a:gd name="T10" fmla="*/ 103 w 184"/>
                <a:gd name="T11" fmla="*/ 102 h 129"/>
                <a:gd name="T12" fmla="*/ 150 w 184"/>
                <a:gd name="T13" fmla="*/ 89 h 129"/>
                <a:gd name="T14" fmla="*/ 148 w 184"/>
                <a:gd name="T15" fmla="*/ 91 h 129"/>
                <a:gd name="T16" fmla="*/ 170 w 184"/>
                <a:gd name="T17" fmla="*/ 72 h 129"/>
                <a:gd name="T18" fmla="*/ 75 w 184"/>
                <a:gd name="T19" fmla="*/ 105 h 129"/>
                <a:gd name="T20" fmla="*/ 166 w 184"/>
                <a:gd name="T21" fmla="*/ 67 h 129"/>
                <a:gd name="T22" fmla="*/ 166 w 184"/>
                <a:gd name="T23" fmla="*/ 64 h 129"/>
                <a:gd name="T24" fmla="*/ 173 w 184"/>
                <a:gd name="T25" fmla="*/ 58 h 129"/>
                <a:gd name="T26" fmla="*/ 110 w 184"/>
                <a:gd name="T27" fmla="*/ 83 h 129"/>
                <a:gd name="T28" fmla="*/ 175 w 184"/>
                <a:gd name="T29" fmla="*/ 52 h 129"/>
                <a:gd name="T30" fmla="*/ 66 w 184"/>
                <a:gd name="T31" fmla="*/ 99 h 129"/>
                <a:gd name="T32" fmla="*/ 97 w 184"/>
                <a:gd name="T33" fmla="*/ 87 h 129"/>
                <a:gd name="T34" fmla="*/ 62 w 184"/>
                <a:gd name="T35" fmla="*/ 50 h 129"/>
                <a:gd name="T36" fmla="*/ 110 w 184"/>
                <a:gd name="T37" fmla="*/ 74 h 129"/>
                <a:gd name="T38" fmla="*/ 50 w 184"/>
                <a:gd name="T39" fmla="*/ 97 h 129"/>
                <a:gd name="T40" fmla="*/ 49 w 184"/>
                <a:gd name="T41" fmla="*/ 99 h 129"/>
                <a:gd name="T42" fmla="*/ 149 w 184"/>
                <a:gd name="T43" fmla="*/ 46 h 129"/>
                <a:gd name="T44" fmla="*/ 161 w 184"/>
                <a:gd name="T45" fmla="*/ 40 h 129"/>
                <a:gd name="T46" fmla="*/ 23 w 184"/>
                <a:gd name="T47" fmla="*/ 44 h 129"/>
                <a:gd name="T48" fmla="*/ 119 w 184"/>
                <a:gd name="T49" fmla="*/ 51 h 129"/>
                <a:gd name="T50" fmla="*/ 51 w 184"/>
                <a:gd name="T51" fmla="*/ 90 h 129"/>
                <a:gd name="T52" fmla="*/ 49 w 184"/>
                <a:gd name="T53" fmla="*/ 94 h 129"/>
                <a:gd name="T54" fmla="*/ 69 w 184"/>
                <a:gd name="T55" fmla="*/ 54 h 129"/>
                <a:gd name="T56" fmla="*/ 31 w 184"/>
                <a:gd name="T57" fmla="*/ 32 h 129"/>
                <a:gd name="T58" fmla="*/ 32 w 184"/>
                <a:gd name="T59" fmla="*/ 32 h 129"/>
                <a:gd name="T60" fmla="*/ 15 w 184"/>
                <a:gd name="T61" fmla="*/ 40 h 129"/>
                <a:gd name="T62" fmla="*/ 11 w 184"/>
                <a:gd name="T63" fmla="*/ 36 h 129"/>
                <a:gd name="T64" fmla="*/ 121 w 184"/>
                <a:gd name="T65" fmla="*/ 42 h 129"/>
                <a:gd name="T66" fmla="*/ 157 w 184"/>
                <a:gd name="T67" fmla="*/ 34 h 129"/>
                <a:gd name="T68" fmla="*/ 28 w 184"/>
                <a:gd name="T69" fmla="*/ 26 h 129"/>
                <a:gd name="T70" fmla="*/ 20 w 184"/>
                <a:gd name="T71" fmla="*/ 23 h 129"/>
                <a:gd name="T72" fmla="*/ 38 w 184"/>
                <a:gd name="T73" fmla="*/ 33 h 129"/>
                <a:gd name="T74" fmla="*/ 84 w 184"/>
                <a:gd name="T75" fmla="*/ 53 h 129"/>
                <a:gd name="T76" fmla="*/ 45 w 184"/>
                <a:gd name="T77" fmla="*/ 35 h 129"/>
                <a:gd name="T78" fmla="*/ 61 w 184"/>
                <a:gd name="T79" fmla="*/ 20 h 129"/>
                <a:gd name="T80" fmla="*/ 151 w 184"/>
                <a:gd name="T81" fmla="*/ 17 h 129"/>
                <a:gd name="T82" fmla="*/ 150 w 184"/>
                <a:gd name="T83" fmla="*/ 17 h 129"/>
                <a:gd name="T84" fmla="*/ 129 w 184"/>
                <a:gd name="T85" fmla="*/ 21 h 129"/>
                <a:gd name="T86" fmla="*/ 126 w 184"/>
                <a:gd name="T87" fmla="*/ 22 h 129"/>
                <a:gd name="T88" fmla="*/ 110 w 184"/>
                <a:gd name="T89" fmla="*/ 25 h 129"/>
                <a:gd name="T90" fmla="*/ 95 w 184"/>
                <a:gd name="T91" fmla="*/ 14 h 129"/>
                <a:gd name="T92" fmla="*/ 49 w 184"/>
                <a:gd name="T93" fmla="*/ 19 h 129"/>
                <a:gd name="T94" fmla="*/ 42 w 184"/>
                <a:gd name="T95" fmla="*/ 17 h 129"/>
                <a:gd name="T96" fmla="*/ 57 w 184"/>
                <a:gd name="T97" fmla="*/ 13 h 129"/>
                <a:gd name="T98" fmla="*/ 17 w 184"/>
                <a:gd name="T99" fmla="*/ 57 h 129"/>
                <a:gd name="T100" fmla="*/ 70 w 184"/>
                <a:gd name="T101" fmla="*/ 19 h 129"/>
                <a:gd name="T102" fmla="*/ 92 w 184"/>
                <a:gd name="T103" fmla="*/ 9 h 129"/>
                <a:gd name="T104" fmla="*/ 6 w 184"/>
                <a:gd name="T105" fmla="*/ 64 h 129"/>
                <a:gd name="T106" fmla="*/ 67 w 184"/>
                <a:gd name="T107" fmla="*/ 37 h 129"/>
                <a:gd name="T108" fmla="*/ 74 w 184"/>
                <a:gd name="T109" fmla="*/ 39 h 129"/>
                <a:gd name="T110" fmla="*/ 71 w 184"/>
                <a:gd name="T111" fmla="*/ 15 h 129"/>
                <a:gd name="T112" fmla="*/ 48 w 184"/>
                <a:gd name="T113" fmla="*/ 7 h 129"/>
                <a:gd name="T114" fmla="*/ 23 w 184"/>
                <a:gd name="T115" fmla="*/ 128 h 129"/>
                <a:gd name="T116" fmla="*/ 156 w 184"/>
                <a:gd name="T117" fmla="*/ 9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 h="129">
                  <a:moveTo>
                    <a:pt x="34" y="121"/>
                  </a:moveTo>
                  <a:cubicBezTo>
                    <a:pt x="35" y="121"/>
                    <a:pt x="35" y="121"/>
                    <a:pt x="35" y="121"/>
                  </a:cubicBezTo>
                  <a:cubicBezTo>
                    <a:pt x="36" y="120"/>
                    <a:pt x="36" y="120"/>
                    <a:pt x="36" y="120"/>
                  </a:cubicBezTo>
                  <a:cubicBezTo>
                    <a:pt x="36" y="121"/>
                    <a:pt x="35" y="121"/>
                    <a:pt x="34" y="121"/>
                  </a:cubicBezTo>
                  <a:moveTo>
                    <a:pt x="36" y="119"/>
                  </a:moveTo>
                  <a:cubicBezTo>
                    <a:pt x="38" y="118"/>
                    <a:pt x="39" y="117"/>
                    <a:pt x="40" y="116"/>
                  </a:cubicBezTo>
                  <a:cubicBezTo>
                    <a:pt x="44" y="114"/>
                    <a:pt x="49" y="113"/>
                    <a:pt x="53" y="111"/>
                  </a:cubicBezTo>
                  <a:cubicBezTo>
                    <a:pt x="49" y="114"/>
                    <a:pt x="46" y="116"/>
                    <a:pt x="42" y="118"/>
                  </a:cubicBezTo>
                  <a:cubicBezTo>
                    <a:pt x="40" y="119"/>
                    <a:pt x="38" y="119"/>
                    <a:pt x="36" y="119"/>
                  </a:cubicBezTo>
                  <a:moveTo>
                    <a:pt x="41" y="114"/>
                  </a:moveTo>
                  <a:cubicBezTo>
                    <a:pt x="41" y="114"/>
                    <a:pt x="42" y="113"/>
                    <a:pt x="42" y="112"/>
                  </a:cubicBezTo>
                  <a:cubicBezTo>
                    <a:pt x="46" y="112"/>
                    <a:pt x="48" y="110"/>
                    <a:pt x="51" y="109"/>
                  </a:cubicBezTo>
                  <a:cubicBezTo>
                    <a:pt x="53" y="108"/>
                    <a:pt x="55" y="107"/>
                    <a:pt x="57" y="106"/>
                  </a:cubicBezTo>
                  <a:cubicBezTo>
                    <a:pt x="58" y="105"/>
                    <a:pt x="61" y="104"/>
                    <a:pt x="63" y="103"/>
                  </a:cubicBezTo>
                  <a:cubicBezTo>
                    <a:pt x="61" y="105"/>
                    <a:pt x="58" y="107"/>
                    <a:pt x="56" y="109"/>
                  </a:cubicBezTo>
                  <a:cubicBezTo>
                    <a:pt x="51" y="111"/>
                    <a:pt x="46" y="113"/>
                    <a:pt x="41" y="114"/>
                  </a:cubicBezTo>
                  <a:moveTo>
                    <a:pt x="113" y="108"/>
                  </a:moveTo>
                  <a:cubicBezTo>
                    <a:pt x="112" y="108"/>
                    <a:pt x="110" y="108"/>
                    <a:pt x="109" y="107"/>
                  </a:cubicBezTo>
                  <a:cubicBezTo>
                    <a:pt x="114" y="105"/>
                    <a:pt x="119" y="103"/>
                    <a:pt x="124" y="101"/>
                  </a:cubicBezTo>
                  <a:cubicBezTo>
                    <a:pt x="122" y="105"/>
                    <a:pt x="118" y="108"/>
                    <a:pt x="113" y="108"/>
                  </a:cubicBezTo>
                  <a:cubicBezTo>
                    <a:pt x="113" y="108"/>
                    <a:pt x="113" y="108"/>
                    <a:pt x="113" y="108"/>
                  </a:cubicBezTo>
                  <a:moveTo>
                    <a:pt x="81" y="108"/>
                  </a:moveTo>
                  <a:cubicBezTo>
                    <a:pt x="80" y="108"/>
                    <a:pt x="78" y="107"/>
                    <a:pt x="76" y="106"/>
                  </a:cubicBezTo>
                  <a:cubicBezTo>
                    <a:pt x="82" y="105"/>
                    <a:pt x="88" y="102"/>
                    <a:pt x="93" y="100"/>
                  </a:cubicBezTo>
                  <a:cubicBezTo>
                    <a:pt x="94" y="100"/>
                    <a:pt x="94" y="100"/>
                    <a:pt x="94" y="100"/>
                  </a:cubicBezTo>
                  <a:cubicBezTo>
                    <a:pt x="91" y="105"/>
                    <a:pt x="86" y="108"/>
                    <a:pt x="81" y="108"/>
                  </a:cubicBezTo>
                  <a:moveTo>
                    <a:pt x="75" y="106"/>
                  </a:moveTo>
                  <a:cubicBezTo>
                    <a:pt x="82" y="104"/>
                    <a:pt x="88" y="101"/>
                    <a:pt x="95" y="98"/>
                  </a:cubicBezTo>
                  <a:cubicBezTo>
                    <a:pt x="95" y="99"/>
                    <a:pt x="95" y="99"/>
                    <a:pt x="95" y="99"/>
                  </a:cubicBezTo>
                  <a:cubicBezTo>
                    <a:pt x="88" y="101"/>
                    <a:pt x="82" y="104"/>
                    <a:pt x="75" y="106"/>
                  </a:cubicBezTo>
                  <a:moveTo>
                    <a:pt x="139" y="101"/>
                  </a:moveTo>
                  <a:cubicBezTo>
                    <a:pt x="138" y="101"/>
                    <a:pt x="137" y="100"/>
                    <a:pt x="136" y="100"/>
                  </a:cubicBezTo>
                  <a:cubicBezTo>
                    <a:pt x="139" y="100"/>
                    <a:pt x="142" y="99"/>
                    <a:pt x="145" y="98"/>
                  </a:cubicBezTo>
                  <a:cubicBezTo>
                    <a:pt x="144" y="100"/>
                    <a:pt x="142" y="101"/>
                    <a:pt x="139" y="101"/>
                  </a:cubicBezTo>
                  <a:moveTo>
                    <a:pt x="137" y="99"/>
                  </a:moveTo>
                  <a:cubicBezTo>
                    <a:pt x="137" y="99"/>
                    <a:pt x="137" y="99"/>
                    <a:pt x="139" y="98"/>
                  </a:cubicBezTo>
                  <a:cubicBezTo>
                    <a:pt x="141" y="96"/>
                    <a:pt x="144" y="96"/>
                    <a:pt x="146" y="94"/>
                  </a:cubicBezTo>
                  <a:cubicBezTo>
                    <a:pt x="146" y="95"/>
                    <a:pt x="146" y="96"/>
                    <a:pt x="146" y="97"/>
                  </a:cubicBezTo>
                  <a:cubicBezTo>
                    <a:pt x="144" y="97"/>
                    <a:pt x="142" y="98"/>
                    <a:pt x="141" y="98"/>
                  </a:cubicBezTo>
                  <a:cubicBezTo>
                    <a:pt x="139" y="99"/>
                    <a:pt x="138" y="99"/>
                    <a:pt x="137" y="99"/>
                  </a:cubicBezTo>
                  <a:moveTo>
                    <a:pt x="134" y="100"/>
                  </a:moveTo>
                  <a:cubicBezTo>
                    <a:pt x="133" y="99"/>
                    <a:pt x="132" y="99"/>
                    <a:pt x="131" y="98"/>
                  </a:cubicBezTo>
                  <a:cubicBezTo>
                    <a:pt x="132" y="98"/>
                    <a:pt x="133" y="97"/>
                    <a:pt x="135" y="97"/>
                  </a:cubicBezTo>
                  <a:cubicBezTo>
                    <a:pt x="137" y="96"/>
                    <a:pt x="140" y="94"/>
                    <a:pt x="142" y="94"/>
                  </a:cubicBezTo>
                  <a:cubicBezTo>
                    <a:pt x="143" y="93"/>
                    <a:pt x="143" y="93"/>
                    <a:pt x="144" y="93"/>
                  </a:cubicBezTo>
                  <a:cubicBezTo>
                    <a:pt x="145" y="93"/>
                    <a:pt x="145" y="94"/>
                    <a:pt x="143" y="95"/>
                  </a:cubicBezTo>
                  <a:cubicBezTo>
                    <a:pt x="140" y="96"/>
                    <a:pt x="137" y="97"/>
                    <a:pt x="134" y="100"/>
                  </a:cubicBezTo>
                  <a:cubicBezTo>
                    <a:pt x="134" y="100"/>
                    <a:pt x="134" y="100"/>
                    <a:pt x="134" y="100"/>
                  </a:cubicBezTo>
                  <a:moveTo>
                    <a:pt x="157" y="94"/>
                  </a:moveTo>
                  <a:cubicBezTo>
                    <a:pt x="158" y="94"/>
                    <a:pt x="160" y="93"/>
                    <a:pt x="162" y="93"/>
                  </a:cubicBezTo>
                  <a:cubicBezTo>
                    <a:pt x="160" y="94"/>
                    <a:pt x="158" y="94"/>
                    <a:pt x="157" y="94"/>
                  </a:cubicBezTo>
                  <a:moveTo>
                    <a:pt x="154" y="94"/>
                  </a:moveTo>
                  <a:cubicBezTo>
                    <a:pt x="158" y="90"/>
                    <a:pt x="165" y="91"/>
                    <a:pt x="169" y="86"/>
                  </a:cubicBezTo>
                  <a:cubicBezTo>
                    <a:pt x="168" y="88"/>
                    <a:pt x="166" y="90"/>
                    <a:pt x="164" y="91"/>
                  </a:cubicBezTo>
                  <a:cubicBezTo>
                    <a:pt x="164" y="91"/>
                    <a:pt x="164" y="91"/>
                    <a:pt x="164" y="91"/>
                  </a:cubicBezTo>
                  <a:cubicBezTo>
                    <a:pt x="161" y="92"/>
                    <a:pt x="157" y="94"/>
                    <a:pt x="154" y="94"/>
                  </a:cubicBezTo>
                  <a:moveTo>
                    <a:pt x="153" y="94"/>
                  </a:moveTo>
                  <a:cubicBezTo>
                    <a:pt x="152" y="93"/>
                    <a:pt x="151" y="93"/>
                    <a:pt x="151" y="92"/>
                  </a:cubicBezTo>
                  <a:cubicBezTo>
                    <a:pt x="151" y="92"/>
                    <a:pt x="151" y="92"/>
                    <a:pt x="151" y="92"/>
                  </a:cubicBezTo>
                  <a:cubicBezTo>
                    <a:pt x="155" y="91"/>
                    <a:pt x="159" y="89"/>
                    <a:pt x="163" y="88"/>
                  </a:cubicBezTo>
                  <a:cubicBezTo>
                    <a:pt x="164" y="87"/>
                    <a:pt x="166" y="86"/>
                    <a:pt x="167" y="86"/>
                  </a:cubicBezTo>
                  <a:cubicBezTo>
                    <a:pt x="168" y="85"/>
                    <a:pt x="169" y="85"/>
                    <a:pt x="169" y="85"/>
                  </a:cubicBezTo>
                  <a:cubicBezTo>
                    <a:pt x="170" y="85"/>
                    <a:pt x="167" y="87"/>
                    <a:pt x="166" y="87"/>
                  </a:cubicBezTo>
                  <a:cubicBezTo>
                    <a:pt x="162" y="90"/>
                    <a:pt x="156" y="90"/>
                    <a:pt x="153" y="94"/>
                  </a:cubicBezTo>
                  <a:moveTo>
                    <a:pt x="108" y="107"/>
                  </a:moveTo>
                  <a:cubicBezTo>
                    <a:pt x="106" y="105"/>
                    <a:pt x="104" y="104"/>
                    <a:pt x="103" y="102"/>
                  </a:cubicBezTo>
                  <a:cubicBezTo>
                    <a:pt x="115" y="98"/>
                    <a:pt x="127" y="94"/>
                    <a:pt x="139" y="90"/>
                  </a:cubicBezTo>
                  <a:cubicBezTo>
                    <a:pt x="145" y="88"/>
                    <a:pt x="150" y="86"/>
                    <a:pt x="156" y="84"/>
                  </a:cubicBezTo>
                  <a:cubicBezTo>
                    <a:pt x="159" y="83"/>
                    <a:pt x="162" y="82"/>
                    <a:pt x="166" y="80"/>
                  </a:cubicBezTo>
                  <a:cubicBezTo>
                    <a:pt x="166" y="80"/>
                    <a:pt x="170" y="79"/>
                    <a:pt x="170" y="79"/>
                  </a:cubicBezTo>
                  <a:cubicBezTo>
                    <a:pt x="170" y="79"/>
                    <a:pt x="170" y="79"/>
                    <a:pt x="169" y="80"/>
                  </a:cubicBezTo>
                  <a:cubicBezTo>
                    <a:pt x="156" y="87"/>
                    <a:pt x="142" y="91"/>
                    <a:pt x="128" y="97"/>
                  </a:cubicBezTo>
                  <a:cubicBezTo>
                    <a:pt x="128" y="97"/>
                    <a:pt x="128" y="97"/>
                    <a:pt x="128" y="97"/>
                  </a:cubicBezTo>
                  <a:cubicBezTo>
                    <a:pt x="127" y="97"/>
                    <a:pt x="127" y="97"/>
                    <a:pt x="127" y="97"/>
                  </a:cubicBezTo>
                  <a:cubicBezTo>
                    <a:pt x="120" y="100"/>
                    <a:pt x="114" y="103"/>
                    <a:pt x="108" y="107"/>
                  </a:cubicBezTo>
                  <a:moveTo>
                    <a:pt x="144" y="92"/>
                  </a:moveTo>
                  <a:cubicBezTo>
                    <a:pt x="146" y="91"/>
                    <a:pt x="148" y="90"/>
                    <a:pt x="150" y="89"/>
                  </a:cubicBezTo>
                  <a:cubicBezTo>
                    <a:pt x="155" y="87"/>
                    <a:pt x="160" y="85"/>
                    <a:pt x="165" y="83"/>
                  </a:cubicBezTo>
                  <a:cubicBezTo>
                    <a:pt x="167" y="81"/>
                    <a:pt x="170" y="80"/>
                    <a:pt x="172" y="79"/>
                  </a:cubicBezTo>
                  <a:cubicBezTo>
                    <a:pt x="172" y="80"/>
                    <a:pt x="171" y="82"/>
                    <a:pt x="171" y="84"/>
                  </a:cubicBezTo>
                  <a:cubicBezTo>
                    <a:pt x="170" y="83"/>
                    <a:pt x="170" y="83"/>
                    <a:pt x="170" y="83"/>
                  </a:cubicBezTo>
                  <a:cubicBezTo>
                    <a:pt x="167" y="84"/>
                    <a:pt x="164" y="86"/>
                    <a:pt x="162" y="87"/>
                  </a:cubicBezTo>
                  <a:cubicBezTo>
                    <a:pt x="158" y="89"/>
                    <a:pt x="154" y="90"/>
                    <a:pt x="151" y="91"/>
                  </a:cubicBezTo>
                  <a:cubicBezTo>
                    <a:pt x="151" y="92"/>
                    <a:pt x="151" y="92"/>
                    <a:pt x="151" y="92"/>
                  </a:cubicBezTo>
                  <a:cubicBezTo>
                    <a:pt x="150" y="92"/>
                    <a:pt x="150" y="92"/>
                    <a:pt x="150" y="92"/>
                  </a:cubicBezTo>
                  <a:cubicBezTo>
                    <a:pt x="149" y="91"/>
                    <a:pt x="149" y="91"/>
                    <a:pt x="148" y="91"/>
                  </a:cubicBezTo>
                  <a:cubicBezTo>
                    <a:pt x="148" y="91"/>
                    <a:pt x="148" y="91"/>
                    <a:pt x="148" y="91"/>
                  </a:cubicBezTo>
                  <a:cubicBezTo>
                    <a:pt x="148" y="91"/>
                    <a:pt x="148" y="91"/>
                    <a:pt x="148" y="91"/>
                  </a:cubicBezTo>
                  <a:cubicBezTo>
                    <a:pt x="147" y="91"/>
                    <a:pt x="146" y="91"/>
                    <a:pt x="146" y="92"/>
                  </a:cubicBezTo>
                  <a:cubicBezTo>
                    <a:pt x="145" y="92"/>
                    <a:pt x="145" y="92"/>
                    <a:pt x="144" y="92"/>
                  </a:cubicBezTo>
                  <a:moveTo>
                    <a:pt x="15" y="84"/>
                  </a:moveTo>
                  <a:cubicBezTo>
                    <a:pt x="16" y="83"/>
                    <a:pt x="16" y="83"/>
                    <a:pt x="16" y="82"/>
                  </a:cubicBezTo>
                  <a:cubicBezTo>
                    <a:pt x="17" y="80"/>
                    <a:pt x="19" y="78"/>
                    <a:pt x="21" y="77"/>
                  </a:cubicBezTo>
                  <a:cubicBezTo>
                    <a:pt x="19" y="79"/>
                    <a:pt x="17" y="81"/>
                    <a:pt x="15" y="84"/>
                  </a:cubicBezTo>
                  <a:moveTo>
                    <a:pt x="102" y="101"/>
                  </a:moveTo>
                  <a:cubicBezTo>
                    <a:pt x="101" y="100"/>
                    <a:pt x="100" y="99"/>
                    <a:pt x="99" y="98"/>
                  </a:cubicBezTo>
                  <a:cubicBezTo>
                    <a:pt x="105" y="96"/>
                    <a:pt x="111" y="94"/>
                    <a:pt x="116" y="92"/>
                  </a:cubicBezTo>
                  <a:cubicBezTo>
                    <a:pt x="130" y="87"/>
                    <a:pt x="145" y="83"/>
                    <a:pt x="159" y="77"/>
                  </a:cubicBezTo>
                  <a:cubicBezTo>
                    <a:pt x="163" y="76"/>
                    <a:pt x="166" y="74"/>
                    <a:pt x="170" y="72"/>
                  </a:cubicBezTo>
                  <a:cubicBezTo>
                    <a:pt x="167" y="73"/>
                    <a:pt x="164" y="76"/>
                    <a:pt x="160" y="77"/>
                  </a:cubicBezTo>
                  <a:cubicBezTo>
                    <a:pt x="154" y="79"/>
                    <a:pt x="148" y="81"/>
                    <a:pt x="142" y="84"/>
                  </a:cubicBezTo>
                  <a:cubicBezTo>
                    <a:pt x="135" y="87"/>
                    <a:pt x="128" y="90"/>
                    <a:pt x="120" y="94"/>
                  </a:cubicBezTo>
                  <a:cubicBezTo>
                    <a:pt x="114" y="96"/>
                    <a:pt x="108" y="98"/>
                    <a:pt x="102" y="101"/>
                  </a:cubicBezTo>
                  <a:moveTo>
                    <a:pt x="119" y="96"/>
                  </a:moveTo>
                  <a:cubicBezTo>
                    <a:pt x="127" y="92"/>
                    <a:pt x="135" y="89"/>
                    <a:pt x="143" y="85"/>
                  </a:cubicBezTo>
                  <a:cubicBezTo>
                    <a:pt x="152" y="81"/>
                    <a:pt x="164" y="79"/>
                    <a:pt x="171" y="72"/>
                  </a:cubicBezTo>
                  <a:cubicBezTo>
                    <a:pt x="172" y="74"/>
                    <a:pt x="172" y="75"/>
                    <a:pt x="172" y="77"/>
                  </a:cubicBezTo>
                  <a:cubicBezTo>
                    <a:pt x="159" y="81"/>
                    <a:pt x="147" y="87"/>
                    <a:pt x="134" y="91"/>
                  </a:cubicBezTo>
                  <a:cubicBezTo>
                    <a:pt x="129" y="92"/>
                    <a:pt x="124" y="94"/>
                    <a:pt x="119" y="96"/>
                  </a:cubicBezTo>
                  <a:moveTo>
                    <a:pt x="75" y="105"/>
                  </a:moveTo>
                  <a:cubicBezTo>
                    <a:pt x="74" y="105"/>
                    <a:pt x="72" y="103"/>
                    <a:pt x="71" y="102"/>
                  </a:cubicBezTo>
                  <a:cubicBezTo>
                    <a:pt x="76" y="102"/>
                    <a:pt x="81" y="100"/>
                    <a:pt x="86" y="98"/>
                  </a:cubicBezTo>
                  <a:cubicBezTo>
                    <a:pt x="94" y="94"/>
                    <a:pt x="102" y="91"/>
                    <a:pt x="111" y="87"/>
                  </a:cubicBezTo>
                  <a:cubicBezTo>
                    <a:pt x="128" y="81"/>
                    <a:pt x="146" y="74"/>
                    <a:pt x="163" y="68"/>
                  </a:cubicBezTo>
                  <a:cubicBezTo>
                    <a:pt x="149" y="73"/>
                    <a:pt x="135" y="80"/>
                    <a:pt x="121" y="86"/>
                  </a:cubicBezTo>
                  <a:cubicBezTo>
                    <a:pt x="106" y="93"/>
                    <a:pt x="89" y="98"/>
                    <a:pt x="75" y="105"/>
                  </a:cubicBezTo>
                  <a:moveTo>
                    <a:pt x="99" y="97"/>
                  </a:moveTo>
                  <a:cubicBezTo>
                    <a:pt x="98" y="97"/>
                    <a:pt x="98" y="97"/>
                    <a:pt x="98" y="97"/>
                  </a:cubicBezTo>
                  <a:cubicBezTo>
                    <a:pt x="106" y="94"/>
                    <a:pt x="114" y="90"/>
                    <a:pt x="121" y="87"/>
                  </a:cubicBezTo>
                  <a:cubicBezTo>
                    <a:pt x="129" y="84"/>
                    <a:pt x="138" y="80"/>
                    <a:pt x="146" y="77"/>
                  </a:cubicBezTo>
                  <a:cubicBezTo>
                    <a:pt x="152" y="74"/>
                    <a:pt x="161" y="72"/>
                    <a:pt x="166" y="67"/>
                  </a:cubicBezTo>
                  <a:cubicBezTo>
                    <a:pt x="166" y="67"/>
                    <a:pt x="166" y="67"/>
                    <a:pt x="166" y="67"/>
                  </a:cubicBezTo>
                  <a:cubicBezTo>
                    <a:pt x="167" y="67"/>
                    <a:pt x="167" y="67"/>
                    <a:pt x="167" y="67"/>
                  </a:cubicBezTo>
                  <a:cubicBezTo>
                    <a:pt x="169" y="68"/>
                    <a:pt x="170" y="69"/>
                    <a:pt x="171" y="71"/>
                  </a:cubicBezTo>
                  <a:cubicBezTo>
                    <a:pt x="164" y="73"/>
                    <a:pt x="157" y="77"/>
                    <a:pt x="149" y="79"/>
                  </a:cubicBezTo>
                  <a:cubicBezTo>
                    <a:pt x="141" y="82"/>
                    <a:pt x="133" y="85"/>
                    <a:pt x="125" y="88"/>
                  </a:cubicBezTo>
                  <a:cubicBezTo>
                    <a:pt x="116" y="91"/>
                    <a:pt x="107" y="94"/>
                    <a:pt x="99" y="97"/>
                  </a:cubicBezTo>
                  <a:moveTo>
                    <a:pt x="73" y="101"/>
                  </a:moveTo>
                  <a:cubicBezTo>
                    <a:pt x="72" y="101"/>
                    <a:pt x="72" y="101"/>
                    <a:pt x="73" y="101"/>
                  </a:cubicBezTo>
                  <a:cubicBezTo>
                    <a:pt x="75" y="100"/>
                    <a:pt x="78" y="99"/>
                    <a:pt x="81" y="97"/>
                  </a:cubicBezTo>
                  <a:cubicBezTo>
                    <a:pt x="98" y="90"/>
                    <a:pt x="116" y="84"/>
                    <a:pt x="133" y="77"/>
                  </a:cubicBezTo>
                  <a:cubicBezTo>
                    <a:pt x="144" y="72"/>
                    <a:pt x="156" y="69"/>
                    <a:pt x="166" y="64"/>
                  </a:cubicBezTo>
                  <a:cubicBezTo>
                    <a:pt x="166" y="64"/>
                    <a:pt x="166" y="64"/>
                    <a:pt x="166" y="64"/>
                  </a:cubicBezTo>
                  <a:cubicBezTo>
                    <a:pt x="166" y="65"/>
                    <a:pt x="166" y="66"/>
                    <a:pt x="166" y="66"/>
                  </a:cubicBezTo>
                  <a:cubicBezTo>
                    <a:pt x="166" y="66"/>
                    <a:pt x="166" y="66"/>
                    <a:pt x="166" y="66"/>
                  </a:cubicBezTo>
                  <a:cubicBezTo>
                    <a:pt x="148" y="73"/>
                    <a:pt x="130" y="79"/>
                    <a:pt x="113" y="85"/>
                  </a:cubicBezTo>
                  <a:cubicBezTo>
                    <a:pt x="105" y="88"/>
                    <a:pt x="97" y="91"/>
                    <a:pt x="90" y="95"/>
                  </a:cubicBezTo>
                  <a:cubicBezTo>
                    <a:pt x="86" y="97"/>
                    <a:pt x="82" y="99"/>
                    <a:pt x="78" y="100"/>
                  </a:cubicBezTo>
                  <a:cubicBezTo>
                    <a:pt x="78" y="100"/>
                    <a:pt x="73" y="101"/>
                    <a:pt x="73" y="101"/>
                  </a:cubicBezTo>
                  <a:moveTo>
                    <a:pt x="166" y="61"/>
                  </a:moveTo>
                  <a:cubicBezTo>
                    <a:pt x="166" y="61"/>
                    <a:pt x="168" y="60"/>
                    <a:pt x="169" y="59"/>
                  </a:cubicBezTo>
                  <a:cubicBezTo>
                    <a:pt x="171" y="59"/>
                    <a:pt x="173" y="58"/>
                    <a:pt x="173" y="58"/>
                  </a:cubicBezTo>
                  <a:cubicBezTo>
                    <a:pt x="173" y="58"/>
                    <a:pt x="173" y="58"/>
                    <a:pt x="173" y="58"/>
                  </a:cubicBezTo>
                  <a:cubicBezTo>
                    <a:pt x="173" y="58"/>
                    <a:pt x="173" y="58"/>
                    <a:pt x="173" y="58"/>
                  </a:cubicBezTo>
                  <a:cubicBezTo>
                    <a:pt x="173" y="59"/>
                    <a:pt x="172" y="59"/>
                    <a:pt x="172" y="59"/>
                  </a:cubicBezTo>
                  <a:cubicBezTo>
                    <a:pt x="170" y="60"/>
                    <a:pt x="168" y="61"/>
                    <a:pt x="166" y="62"/>
                  </a:cubicBezTo>
                  <a:cubicBezTo>
                    <a:pt x="162" y="65"/>
                    <a:pt x="157" y="67"/>
                    <a:pt x="153" y="68"/>
                  </a:cubicBezTo>
                  <a:cubicBezTo>
                    <a:pt x="143" y="72"/>
                    <a:pt x="133" y="76"/>
                    <a:pt x="123" y="79"/>
                  </a:cubicBezTo>
                  <a:cubicBezTo>
                    <a:pt x="106" y="86"/>
                    <a:pt x="88" y="92"/>
                    <a:pt x="71" y="101"/>
                  </a:cubicBezTo>
                  <a:cubicBezTo>
                    <a:pt x="71" y="100"/>
                    <a:pt x="70" y="100"/>
                    <a:pt x="70" y="99"/>
                  </a:cubicBezTo>
                  <a:cubicBezTo>
                    <a:pt x="70" y="99"/>
                    <a:pt x="70" y="99"/>
                    <a:pt x="70" y="99"/>
                  </a:cubicBezTo>
                  <a:cubicBezTo>
                    <a:pt x="74" y="98"/>
                    <a:pt x="77" y="96"/>
                    <a:pt x="80" y="94"/>
                  </a:cubicBezTo>
                  <a:cubicBezTo>
                    <a:pt x="81" y="94"/>
                    <a:pt x="81" y="94"/>
                    <a:pt x="82" y="94"/>
                  </a:cubicBezTo>
                  <a:cubicBezTo>
                    <a:pt x="91" y="90"/>
                    <a:pt x="100" y="87"/>
                    <a:pt x="110" y="83"/>
                  </a:cubicBezTo>
                  <a:cubicBezTo>
                    <a:pt x="119" y="79"/>
                    <a:pt x="128" y="75"/>
                    <a:pt x="138" y="72"/>
                  </a:cubicBezTo>
                  <a:cubicBezTo>
                    <a:pt x="148" y="68"/>
                    <a:pt x="157" y="65"/>
                    <a:pt x="166" y="61"/>
                  </a:cubicBezTo>
                  <a:cubicBezTo>
                    <a:pt x="166" y="61"/>
                    <a:pt x="166" y="61"/>
                    <a:pt x="166" y="61"/>
                  </a:cubicBezTo>
                  <a:moveTo>
                    <a:pt x="43" y="111"/>
                  </a:moveTo>
                  <a:cubicBezTo>
                    <a:pt x="44" y="110"/>
                    <a:pt x="45" y="109"/>
                    <a:pt x="45" y="108"/>
                  </a:cubicBezTo>
                  <a:cubicBezTo>
                    <a:pt x="53" y="104"/>
                    <a:pt x="60" y="100"/>
                    <a:pt x="67" y="97"/>
                  </a:cubicBezTo>
                  <a:cubicBezTo>
                    <a:pt x="77" y="93"/>
                    <a:pt x="86" y="88"/>
                    <a:pt x="95" y="84"/>
                  </a:cubicBezTo>
                  <a:cubicBezTo>
                    <a:pt x="115" y="75"/>
                    <a:pt x="135" y="67"/>
                    <a:pt x="155" y="60"/>
                  </a:cubicBezTo>
                  <a:cubicBezTo>
                    <a:pt x="159" y="58"/>
                    <a:pt x="163" y="57"/>
                    <a:pt x="167" y="55"/>
                  </a:cubicBezTo>
                  <a:cubicBezTo>
                    <a:pt x="169" y="54"/>
                    <a:pt x="172" y="53"/>
                    <a:pt x="174" y="52"/>
                  </a:cubicBezTo>
                  <a:cubicBezTo>
                    <a:pt x="175" y="52"/>
                    <a:pt x="175" y="52"/>
                    <a:pt x="175" y="52"/>
                  </a:cubicBezTo>
                  <a:cubicBezTo>
                    <a:pt x="175" y="52"/>
                    <a:pt x="173" y="53"/>
                    <a:pt x="172" y="53"/>
                  </a:cubicBezTo>
                  <a:cubicBezTo>
                    <a:pt x="170" y="54"/>
                    <a:pt x="168" y="55"/>
                    <a:pt x="169" y="55"/>
                  </a:cubicBezTo>
                  <a:cubicBezTo>
                    <a:pt x="169" y="55"/>
                    <a:pt x="169" y="55"/>
                    <a:pt x="169" y="55"/>
                  </a:cubicBezTo>
                  <a:cubicBezTo>
                    <a:pt x="159" y="59"/>
                    <a:pt x="149" y="63"/>
                    <a:pt x="140" y="67"/>
                  </a:cubicBezTo>
                  <a:cubicBezTo>
                    <a:pt x="121" y="75"/>
                    <a:pt x="102" y="83"/>
                    <a:pt x="83" y="92"/>
                  </a:cubicBezTo>
                  <a:cubicBezTo>
                    <a:pt x="83" y="92"/>
                    <a:pt x="82" y="92"/>
                    <a:pt x="82" y="93"/>
                  </a:cubicBezTo>
                  <a:cubicBezTo>
                    <a:pt x="77" y="94"/>
                    <a:pt x="73" y="96"/>
                    <a:pt x="69" y="98"/>
                  </a:cubicBezTo>
                  <a:cubicBezTo>
                    <a:pt x="69" y="98"/>
                    <a:pt x="69" y="98"/>
                    <a:pt x="69" y="98"/>
                  </a:cubicBezTo>
                  <a:cubicBezTo>
                    <a:pt x="68" y="98"/>
                    <a:pt x="68" y="98"/>
                    <a:pt x="68" y="98"/>
                  </a:cubicBezTo>
                  <a:cubicBezTo>
                    <a:pt x="68" y="98"/>
                    <a:pt x="68" y="98"/>
                    <a:pt x="68" y="98"/>
                  </a:cubicBezTo>
                  <a:cubicBezTo>
                    <a:pt x="67" y="98"/>
                    <a:pt x="67" y="98"/>
                    <a:pt x="66" y="99"/>
                  </a:cubicBezTo>
                  <a:cubicBezTo>
                    <a:pt x="66" y="100"/>
                    <a:pt x="65" y="100"/>
                    <a:pt x="64" y="101"/>
                  </a:cubicBezTo>
                  <a:cubicBezTo>
                    <a:pt x="64" y="101"/>
                    <a:pt x="64" y="101"/>
                    <a:pt x="64" y="101"/>
                  </a:cubicBezTo>
                  <a:cubicBezTo>
                    <a:pt x="57" y="104"/>
                    <a:pt x="51" y="109"/>
                    <a:pt x="43" y="111"/>
                  </a:cubicBezTo>
                  <a:moveTo>
                    <a:pt x="97" y="87"/>
                  </a:moveTo>
                  <a:cubicBezTo>
                    <a:pt x="107" y="82"/>
                    <a:pt x="117" y="77"/>
                    <a:pt x="128" y="73"/>
                  </a:cubicBezTo>
                  <a:cubicBezTo>
                    <a:pt x="137" y="70"/>
                    <a:pt x="145" y="66"/>
                    <a:pt x="154" y="62"/>
                  </a:cubicBezTo>
                  <a:cubicBezTo>
                    <a:pt x="161" y="59"/>
                    <a:pt x="170" y="57"/>
                    <a:pt x="176" y="52"/>
                  </a:cubicBezTo>
                  <a:cubicBezTo>
                    <a:pt x="176" y="54"/>
                    <a:pt x="175" y="55"/>
                    <a:pt x="174" y="57"/>
                  </a:cubicBezTo>
                  <a:cubicBezTo>
                    <a:pt x="165" y="60"/>
                    <a:pt x="156" y="64"/>
                    <a:pt x="147" y="67"/>
                  </a:cubicBezTo>
                  <a:cubicBezTo>
                    <a:pt x="138" y="70"/>
                    <a:pt x="130" y="74"/>
                    <a:pt x="121" y="77"/>
                  </a:cubicBezTo>
                  <a:cubicBezTo>
                    <a:pt x="113" y="81"/>
                    <a:pt x="105" y="84"/>
                    <a:pt x="97" y="87"/>
                  </a:cubicBezTo>
                  <a:moveTo>
                    <a:pt x="47" y="106"/>
                  </a:moveTo>
                  <a:cubicBezTo>
                    <a:pt x="47" y="104"/>
                    <a:pt x="48" y="103"/>
                    <a:pt x="49" y="101"/>
                  </a:cubicBezTo>
                  <a:cubicBezTo>
                    <a:pt x="70" y="90"/>
                    <a:pt x="93" y="80"/>
                    <a:pt x="115" y="71"/>
                  </a:cubicBezTo>
                  <a:cubicBezTo>
                    <a:pt x="127" y="66"/>
                    <a:pt x="138" y="62"/>
                    <a:pt x="149" y="57"/>
                  </a:cubicBezTo>
                  <a:cubicBezTo>
                    <a:pt x="154" y="55"/>
                    <a:pt x="159" y="53"/>
                    <a:pt x="164" y="51"/>
                  </a:cubicBezTo>
                  <a:cubicBezTo>
                    <a:pt x="165" y="51"/>
                    <a:pt x="165" y="51"/>
                    <a:pt x="166" y="50"/>
                  </a:cubicBezTo>
                  <a:cubicBezTo>
                    <a:pt x="146" y="60"/>
                    <a:pt x="125" y="66"/>
                    <a:pt x="105" y="75"/>
                  </a:cubicBezTo>
                  <a:cubicBezTo>
                    <a:pt x="85" y="84"/>
                    <a:pt x="66" y="95"/>
                    <a:pt x="47" y="106"/>
                  </a:cubicBezTo>
                  <a:moveTo>
                    <a:pt x="24" y="71"/>
                  </a:moveTo>
                  <a:cubicBezTo>
                    <a:pt x="30" y="68"/>
                    <a:pt x="37" y="63"/>
                    <a:pt x="44" y="60"/>
                  </a:cubicBezTo>
                  <a:cubicBezTo>
                    <a:pt x="50" y="56"/>
                    <a:pt x="56" y="53"/>
                    <a:pt x="62" y="50"/>
                  </a:cubicBezTo>
                  <a:cubicBezTo>
                    <a:pt x="50" y="57"/>
                    <a:pt x="37" y="64"/>
                    <a:pt x="26" y="73"/>
                  </a:cubicBezTo>
                  <a:cubicBezTo>
                    <a:pt x="26" y="73"/>
                    <a:pt x="26" y="73"/>
                    <a:pt x="26" y="73"/>
                  </a:cubicBezTo>
                  <a:cubicBezTo>
                    <a:pt x="26" y="72"/>
                    <a:pt x="25" y="71"/>
                    <a:pt x="24" y="71"/>
                  </a:cubicBezTo>
                  <a:cubicBezTo>
                    <a:pt x="24" y="71"/>
                    <a:pt x="24" y="71"/>
                    <a:pt x="24" y="71"/>
                  </a:cubicBezTo>
                  <a:cubicBezTo>
                    <a:pt x="24" y="71"/>
                    <a:pt x="24" y="71"/>
                    <a:pt x="24" y="71"/>
                  </a:cubicBezTo>
                  <a:moveTo>
                    <a:pt x="21" y="71"/>
                  </a:moveTo>
                  <a:cubicBezTo>
                    <a:pt x="19" y="71"/>
                    <a:pt x="16" y="71"/>
                    <a:pt x="14" y="70"/>
                  </a:cubicBezTo>
                  <a:cubicBezTo>
                    <a:pt x="29" y="63"/>
                    <a:pt x="43" y="56"/>
                    <a:pt x="57" y="48"/>
                  </a:cubicBezTo>
                  <a:cubicBezTo>
                    <a:pt x="45" y="56"/>
                    <a:pt x="33" y="63"/>
                    <a:pt x="21" y="71"/>
                  </a:cubicBezTo>
                  <a:moveTo>
                    <a:pt x="58" y="100"/>
                  </a:moveTo>
                  <a:cubicBezTo>
                    <a:pt x="75" y="91"/>
                    <a:pt x="93" y="82"/>
                    <a:pt x="110" y="74"/>
                  </a:cubicBezTo>
                  <a:cubicBezTo>
                    <a:pt x="131" y="64"/>
                    <a:pt x="154" y="58"/>
                    <a:pt x="175" y="47"/>
                  </a:cubicBezTo>
                  <a:cubicBezTo>
                    <a:pt x="175" y="48"/>
                    <a:pt x="176" y="49"/>
                    <a:pt x="176" y="50"/>
                  </a:cubicBezTo>
                  <a:cubicBezTo>
                    <a:pt x="154" y="60"/>
                    <a:pt x="130" y="67"/>
                    <a:pt x="108" y="77"/>
                  </a:cubicBezTo>
                  <a:cubicBezTo>
                    <a:pt x="97" y="82"/>
                    <a:pt x="85" y="88"/>
                    <a:pt x="74" y="93"/>
                  </a:cubicBezTo>
                  <a:cubicBezTo>
                    <a:pt x="68" y="95"/>
                    <a:pt x="63" y="98"/>
                    <a:pt x="58" y="100"/>
                  </a:cubicBezTo>
                  <a:moveTo>
                    <a:pt x="4" y="56"/>
                  </a:moveTo>
                  <a:cubicBezTo>
                    <a:pt x="5" y="50"/>
                    <a:pt x="12" y="46"/>
                    <a:pt x="18" y="46"/>
                  </a:cubicBezTo>
                  <a:cubicBezTo>
                    <a:pt x="18" y="46"/>
                    <a:pt x="18" y="46"/>
                    <a:pt x="18" y="46"/>
                  </a:cubicBezTo>
                  <a:cubicBezTo>
                    <a:pt x="13" y="49"/>
                    <a:pt x="9" y="53"/>
                    <a:pt x="4" y="56"/>
                  </a:cubicBezTo>
                  <a:moveTo>
                    <a:pt x="49" y="99"/>
                  </a:moveTo>
                  <a:cubicBezTo>
                    <a:pt x="49" y="99"/>
                    <a:pt x="49" y="98"/>
                    <a:pt x="50" y="97"/>
                  </a:cubicBezTo>
                  <a:cubicBezTo>
                    <a:pt x="50" y="97"/>
                    <a:pt x="50" y="97"/>
                    <a:pt x="50" y="97"/>
                  </a:cubicBezTo>
                  <a:cubicBezTo>
                    <a:pt x="50" y="97"/>
                    <a:pt x="50" y="97"/>
                    <a:pt x="50" y="97"/>
                  </a:cubicBezTo>
                  <a:cubicBezTo>
                    <a:pt x="58" y="94"/>
                    <a:pt x="65" y="89"/>
                    <a:pt x="73" y="85"/>
                  </a:cubicBezTo>
                  <a:cubicBezTo>
                    <a:pt x="78" y="83"/>
                    <a:pt x="84" y="80"/>
                    <a:pt x="89" y="78"/>
                  </a:cubicBezTo>
                  <a:cubicBezTo>
                    <a:pt x="109" y="69"/>
                    <a:pt x="129" y="61"/>
                    <a:pt x="148" y="52"/>
                  </a:cubicBezTo>
                  <a:cubicBezTo>
                    <a:pt x="153" y="50"/>
                    <a:pt x="157" y="47"/>
                    <a:pt x="162" y="45"/>
                  </a:cubicBezTo>
                  <a:cubicBezTo>
                    <a:pt x="162" y="44"/>
                    <a:pt x="162" y="44"/>
                    <a:pt x="162" y="44"/>
                  </a:cubicBezTo>
                  <a:cubicBezTo>
                    <a:pt x="154" y="50"/>
                    <a:pt x="145" y="54"/>
                    <a:pt x="137" y="58"/>
                  </a:cubicBezTo>
                  <a:cubicBezTo>
                    <a:pt x="118" y="67"/>
                    <a:pt x="100" y="74"/>
                    <a:pt x="82" y="83"/>
                  </a:cubicBezTo>
                  <a:cubicBezTo>
                    <a:pt x="71" y="88"/>
                    <a:pt x="61" y="94"/>
                    <a:pt x="50" y="99"/>
                  </a:cubicBezTo>
                  <a:cubicBezTo>
                    <a:pt x="49" y="99"/>
                    <a:pt x="49" y="99"/>
                    <a:pt x="49" y="99"/>
                  </a:cubicBezTo>
                  <a:moveTo>
                    <a:pt x="85" y="82"/>
                  </a:moveTo>
                  <a:cubicBezTo>
                    <a:pt x="94" y="78"/>
                    <a:pt x="102" y="74"/>
                    <a:pt x="111" y="71"/>
                  </a:cubicBezTo>
                  <a:cubicBezTo>
                    <a:pt x="131" y="62"/>
                    <a:pt x="151" y="53"/>
                    <a:pt x="169" y="41"/>
                  </a:cubicBezTo>
                  <a:cubicBezTo>
                    <a:pt x="171" y="42"/>
                    <a:pt x="173" y="44"/>
                    <a:pt x="174" y="46"/>
                  </a:cubicBezTo>
                  <a:cubicBezTo>
                    <a:pt x="153" y="56"/>
                    <a:pt x="130" y="63"/>
                    <a:pt x="108" y="73"/>
                  </a:cubicBezTo>
                  <a:cubicBezTo>
                    <a:pt x="101" y="76"/>
                    <a:pt x="93" y="79"/>
                    <a:pt x="85" y="82"/>
                  </a:cubicBezTo>
                  <a:moveTo>
                    <a:pt x="50" y="96"/>
                  </a:moveTo>
                  <a:cubicBezTo>
                    <a:pt x="50" y="95"/>
                    <a:pt x="50" y="95"/>
                    <a:pt x="50" y="94"/>
                  </a:cubicBezTo>
                  <a:cubicBezTo>
                    <a:pt x="54" y="93"/>
                    <a:pt x="58" y="91"/>
                    <a:pt x="62" y="89"/>
                  </a:cubicBezTo>
                  <a:cubicBezTo>
                    <a:pt x="72" y="84"/>
                    <a:pt x="81" y="79"/>
                    <a:pt x="91" y="75"/>
                  </a:cubicBezTo>
                  <a:cubicBezTo>
                    <a:pt x="111" y="66"/>
                    <a:pt x="130" y="56"/>
                    <a:pt x="149" y="46"/>
                  </a:cubicBezTo>
                  <a:cubicBezTo>
                    <a:pt x="152" y="45"/>
                    <a:pt x="155" y="42"/>
                    <a:pt x="159" y="40"/>
                  </a:cubicBezTo>
                  <a:cubicBezTo>
                    <a:pt x="159" y="40"/>
                    <a:pt x="159" y="40"/>
                    <a:pt x="159" y="40"/>
                  </a:cubicBezTo>
                  <a:cubicBezTo>
                    <a:pt x="155" y="43"/>
                    <a:pt x="152" y="45"/>
                    <a:pt x="148" y="47"/>
                  </a:cubicBezTo>
                  <a:cubicBezTo>
                    <a:pt x="139" y="53"/>
                    <a:pt x="130" y="58"/>
                    <a:pt x="120" y="62"/>
                  </a:cubicBezTo>
                  <a:cubicBezTo>
                    <a:pt x="101" y="71"/>
                    <a:pt x="83" y="80"/>
                    <a:pt x="65" y="88"/>
                  </a:cubicBezTo>
                  <a:cubicBezTo>
                    <a:pt x="62" y="89"/>
                    <a:pt x="60" y="90"/>
                    <a:pt x="58" y="92"/>
                  </a:cubicBezTo>
                  <a:cubicBezTo>
                    <a:pt x="55" y="93"/>
                    <a:pt x="53" y="94"/>
                    <a:pt x="50" y="96"/>
                  </a:cubicBezTo>
                  <a:moveTo>
                    <a:pt x="100" y="72"/>
                  </a:moveTo>
                  <a:cubicBezTo>
                    <a:pt x="102" y="71"/>
                    <a:pt x="103" y="71"/>
                    <a:pt x="105" y="70"/>
                  </a:cubicBezTo>
                  <a:cubicBezTo>
                    <a:pt x="115" y="66"/>
                    <a:pt x="124" y="62"/>
                    <a:pt x="134" y="57"/>
                  </a:cubicBezTo>
                  <a:cubicBezTo>
                    <a:pt x="144" y="52"/>
                    <a:pt x="152" y="46"/>
                    <a:pt x="161" y="40"/>
                  </a:cubicBezTo>
                  <a:cubicBezTo>
                    <a:pt x="162" y="40"/>
                    <a:pt x="162" y="40"/>
                    <a:pt x="163" y="40"/>
                  </a:cubicBezTo>
                  <a:cubicBezTo>
                    <a:pt x="165" y="40"/>
                    <a:pt x="166" y="40"/>
                    <a:pt x="168" y="41"/>
                  </a:cubicBezTo>
                  <a:cubicBezTo>
                    <a:pt x="159" y="45"/>
                    <a:pt x="150" y="50"/>
                    <a:pt x="141" y="54"/>
                  </a:cubicBezTo>
                  <a:cubicBezTo>
                    <a:pt x="130" y="59"/>
                    <a:pt x="119" y="64"/>
                    <a:pt x="108" y="69"/>
                  </a:cubicBezTo>
                  <a:cubicBezTo>
                    <a:pt x="105" y="70"/>
                    <a:pt x="103" y="71"/>
                    <a:pt x="100" y="72"/>
                  </a:cubicBezTo>
                  <a:moveTo>
                    <a:pt x="23" y="44"/>
                  </a:moveTo>
                  <a:cubicBezTo>
                    <a:pt x="22" y="43"/>
                    <a:pt x="22" y="43"/>
                    <a:pt x="22" y="43"/>
                  </a:cubicBezTo>
                  <a:cubicBezTo>
                    <a:pt x="24" y="43"/>
                    <a:pt x="25" y="42"/>
                    <a:pt x="26" y="41"/>
                  </a:cubicBezTo>
                  <a:cubicBezTo>
                    <a:pt x="27" y="40"/>
                    <a:pt x="29" y="39"/>
                    <a:pt x="30" y="38"/>
                  </a:cubicBezTo>
                  <a:cubicBezTo>
                    <a:pt x="31" y="38"/>
                    <a:pt x="31" y="37"/>
                    <a:pt x="32" y="37"/>
                  </a:cubicBezTo>
                  <a:cubicBezTo>
                    <a:pt x="29" y="39"/>
                    <a:pt x="26" y="42"/>
                    <a:pt x="23" y="44"/>
                  </a:cubicBezTo>
                  <a:moveTo>
                    <a:pt x="8" y="67"/>
                  </a:moveTo>
                  <a:cubicBezTo>
                    <a:pt x="8" y="66"/>
                    <a:pt x="7" y="65"/>
                    <a:pt x="7" y="65"/>
                  </a:cubicBezTo>
                  <a:cubicBezTo>
                    <a:pt x="21" y="55"/>
                    <a:pt x="37" y="47"/>
                    <a:pt x="53" y="38"/>
                  </a:cubicBezTo>
                  <a:cubicBezTo>
                    <a:pt x="53" y="38"/>
                    <a:pt x="54" y="38"/>
                    <a:pt x="55" y="37"/>
                  </a:cubicBezTo>
                  <a:cubicBezTo>
                    <a:pt x="53" y="38"/>
                    <a:pt x="51" y="39"/>
                    <a:pt x="49" y="40"/>
                  </a:cubicBezTo>
                  <a:cubicBezTo>
                    <a:pt x="35" y="48"/>
                    <a:pt x="21" y="57"/>
                    <a:pt x="8" y="67"/>
                  </a:cubicBezTo>
                  <a:moveTo>
                    <a:pt x="33" y="97"/>
                  </a:moveTo>
                  <a:cubicBezTo>
                    <a:pt x="31" y="97"/>
                    <a:pt x="28" y="97"/>
                    <a:pt x="26" y="96"/>
                  </a:cubicBezTo>
                  <a:cubicBezTo>
                    <a:pt x="34" y="90"/>
                    <a:pt x="45" y="87"/>
                    <a:pt x="54" y="83"/>
                  </a:cubicBezTo>
                  <a:cubicBezTo>
                    <a:pt x="65" y="77"/>
                    <a:pt x="75" y="72"/>
                    <a:pt x="86" y="66"/>
                  </a:cubicBezTo>
                  <a:cubicBezTo>
                    <a:pt x="97" y="61"/>
                    <a:pt x="108" y="56"/>
                    <a:pt x="119" y="51"/>
                  </a:cubicBezTo>
                  <a:cubicBezTo>
                    <a:pt x="130" y="47"/>
                    <a:pt x="141" y="41"/>
                    <a:pt x="152" y="37"/>
                  </a:cubicBezTo>
                  <a:cubicBezTo>
                    <a:pt x="153" y="36"/>
                    <a:pt x="154" y="35"/>
                    <a:pt x="154" y="35"/>
                  </a:cubicBezTo>
                  <a:cubicBezTo>
                    <a:pt x="154" y="35"/>
                    <a:pt x="154" y="36"/>
                    <a:pt x="152" y="37"/>
                  </a:cubicBezTo>
                  <a:cubicBezTo>
                    <a:pt x="150" y="38"/>
                    <a:pt x="147" y="39"/>
                    <a:pt x="145" y="41"/>
                  </a:cubicBezTo>
                  <a:cubicBezTo>
                    <a:pt x="140" y="43"/>
                    <a:pt x="135" y="46"/>
                    <a:pt x="130" y="49"/>
                  </a:cubicBezTo>
                  <a:cubicBezTo>
                    <a:pt x="120" y="54"/>
                    <a:pt x="109" y="58"/>
                    <a:pt x="99" y="64"/>
                  </a:cubicBezTo>
                  <a:cubicBezTo>
                    <a:pt x="89" y="70"/>
                    <a:pt x="79" y="74"/>
                    <a:pt x="69" y="80"/>
                  </a:cubicBezTo>
                  <a:cubicBezTo>
                    <a:pt x="58" y="85"/>
                    <a:pt x="47" y="90"/>
                    <a:pt x="38" y="97"/>
                  </a:cubicBezTo>
                  <a:cubicBezTo>
                    <a:pt x="36" y="97"/>
                    <a:pt x="34" y="97"/>
                    <a:pt x="33" y="97"/>
                  </a:cubicBezTo>
                  <a:moveTo>
                    <a:pt x="41" y="96"/>
                  </a:moveTo>
                  <a:cubicBezTo>
                    <a:pt x="45" y="94"/>
                    <a:pt x="48" y="91"/>
                    <a:pt x="51" y="90"/>
                  </a:cubicBezTo>
                  <a:cubicBezTo>
                    <a:pt x="56" y="87"/>
                    <a:pt x="62" y="85"/>
                    <a:pt x="67" y="82"/>
                  </a:cubicBezTo>
                  <a:cubicBezTo>
                    <a:pt x="77" y="76"/>
                    <a:pt x="88" y="71"/>
                    <a:pt x="98" y="66"/>
                  </a:cubicBezTo>
                  <a:cubicBezTo>
                    <a:pt x="108" y="60"/>
                    <a:pt x="118" y="55"/>
                    <a:pt x="128" y="51"/>
                  </a:cubicBezTo>
                  <a:cubicBezTo>
                    <a:pt x="138" y="46"/>
                    <a:pt x="148" y="41"/>
                    <a:pt x="156" y="35"/>
                  </a:cubicBezTo>
                  <a:cubicBezTo>
                    <a:pt x="156" y="36"/>
                    <a:pt x="156" y="37"/>
                    <a:pt x="155" y="38"/>
                  </a:cubicBezTo>
                  <a:cubicBezTo>
                    <a:pt x="155" y="38"/>
                    <a:pt x="155" y="39"/>
                    <a:pt x="155" y="40"/>
                  </a:cubicBezTo>
                  <a:cubicBezTo>
                    <a:pt x="156" y="40"/>
                    <a:pt x="156" y="40"/>
                    <a:pt x="156" y="41"/>
                  </a:cubicBezTo>
                  <a:cubicBezTo>
                    <a:pt x="150" y="44"/>
                    <a:pt x="144" y="48"/>
                    <a:pt x="137" y="51"/>
                  </a:cubicBezTo>
                  <a:cubicBezTo>
                    <a:pt x="127" y="57"/>
                    <a:pt x="116" y="62"/>
                    <a:pt x="105" y="67"/>
                  </a:cubicBezTo>
                  <a:cubicBezTo>
                    <a:pt x="94" y="72"/>
                    <a:pt x="83" y="77"/>
                    <a:pt x="72" y="82"/>
                  </a:cubicBezTo>
                  <a:cubicBezTo>
                    <a:pt x="64" y="86"/>
                    <a:pt x="57" y="90"/>
                    <a:pt x="49" y="94"/>
                  </a:cubicBezTo>
                  <a:cubicBezTo>
                    <a:pt x="48" y="94"/>
                    <a:pt x="48" y="94"/>
                    <a:pt x="48" y="94"/>
                  </a:cubicBezTo>
                  <a:cubicBezTo>
                    <a:pt x="48" y="94"/>
                    <a:pt x="48" y="94"/>
                    <a:pt x="47" y="94"/>
                  </a:cubicBezTo>
                  <a:cubicBezTo>
                    <a:pt x="45" y="95"/>
                    <a:pt x="43" y="96"/>
                    <a:pt x="41" y="96"/>
                  </a:cubicBezTo>
                  <a:moveTo>
                    <a:pt x="15" y="89"/>
                  </a:moveTo>
                  <a:cubicBezTo>
                    <a:pt x="15" y="88"/>
                    <a:pt x="15" y="87"/>
                    <a:pt x="15" y="86"/>
                  </a:cubicBezTo>
                  <a:cubicBezTo>
                    <a:pt x="22" y="79"/>
                    <a:pt x="31" y="73"/>
                    <a:pt x="40" y="68"/>
                  </a:cubicBezTo>
                  <a:cubicBezTo>
                    <a:pt x="51" y="62"/>
                    <a:pt x="62" y="56"/>
                    <a:pt x="73" y="51"/>
                  </a:cubicBezTo>
                  <a:cubicBezTo>
                    <a:pt x="83" y="46"/>
                    <a:pt x="94" y="41"/>
                    <a:pt x="104" y="35"/>
                  </a:cubicBezTo>
                  <a:cubicBezTo>
                    <a:pt x="104" y="35"/>
                    <a:pt x="105" y="34"/>
                    <a:pt x="106" y="34"/>
                  </a:cubicBezTo>
                  <a:cubicBezTo>
                    <a:pt x="105" y="35"/>
                    <a:pt x="103" y="36"/>
                    <a:pt x="102" y="36"/>
                  </a:cubicBezTo>
                  <a:cubicBezTo>
                    <a:pt x="91" y="43"/>
                    <a:pt x="80" y="49"/>
                    <a:pt x="69" y="54"/>
                  </a:cubicBezTo>
                  <a:cubicBezTo>
                    <a:pt x="58" y="60"/>
                    <a:pt x="48" y="66"/>
                    <a:pt x="38" y="73"/>
                  </a:cubicBezTo>
                  <a:cubicBezTo>
                    <a:pt x="33" y="76"/>
                    <a:pt x="29" y="79"/>
                    <a:pt x="24" y="82"/>
                  </a:cubicBezTo>
                  <a:cubicBezTo>
                    <a:pt x="22" y="84"/>
                    <a:pt x="20" y="85"/>
                    <a:pt x="18" y="87"/>
                  </a:cubicBezTo>
                  <a:cubicBezTo>
                    <a:pt x="17" y="87"/>
                    <a:pt x="16" y="88"/>
                    <a:pt x="17" y="88"/>
                  </a:cubicBezTo>
                  <a:cubicBezTo>
                    <a:pt x="15" y="89"/>
                    <a:pt x="15" y="89"/>
                    <a:pt x="15" y="89"/>
                  </a:cubicBezTo>
                  <a:moveTo>
                    <a:pt x="62" y="34"/>
                  </a:moveTo>
                  <a:cubicBezTo>
                    <a:pt x="62" y="34"/>
                    <a:pt x="62" y="34"/>
                    <a:pt x="62" y="34"/>
                  </a:cubicBezTo>
                  <a:cubicBezTo>
                    <a:pt x="62" y="34"/>
                    <a:pt x="62" y="34"/>
                    <a:pt x="62" y="34"/>
                  </a:cubicBezTo>
                  <a:moveTo>
                    <a:pt x="27" y="34"/>
                  </a:moveTo>
                  <a:cubicBezTo>
                    <a:pt x="27" y="34"/>
                    <a:pt x="28" y="34"/>
                    <a:pt x="29" y="33"/>
                  </a:cubicBezTo>
                  <a:cubicBezTo>
                    <a:pt x="29" y="33"/>
                    <a:pt x="30" y="32"/>
                    <a:pt x="31" y="32"/>
                  </a:cubicBezTo>
                  <a:cubicBezTo>
                    <a:pt x="31" y="32"/>
                    <a:pt x="31" y="32"/>
                    <a:pt x="31" y="33"/>
                  </a:cubicBezTo>
                  <a:cubicBezTo>
                    <a:pt x="28" y="36"/>
                    <a:pt x="23" y="39"/>
                    <a:pt x="20" y="42"/>
                  </a:cubicBezTo>
                  <a:cubicBezTo>
                    <a:pt x="18" y="42"/>
                    <a:pt x="17" y="41"/>
                    <a:pt x="15" y="40"/>
                  </a:cubicBezTo>
                  <a:cubicBezTo>
                    <a:pt x="18" y="39"/>
                    <a:pt x="20" y="38"/>
                    <a:pt x="23" y="36"/>
                  </a:cubicBezTo>
                  <a:cubicBezTo>
                    <a:pt x="24" y="36"/>
                    <a:pt x="26" y="35"/>
                    <a:pt x="27" y="34"/>
                  </a:cubicBezTo>
                  <a:cubicBezTo>
                    <a:pt x="27" y="34"/>
                    <a:pt x="27" y="34"/>
                    <a:pt x="27" y="34"/>
                  </a:cubicBezTo>
                  <a:moveTo>
                    <a:pt x="21" y="43"/>
                  </a:moveTo>
                  <a:cubicBezTo>
                    <a:pt x="21" y="43"/>
                    <a:pt x="21" y="43"/>
                    <a:pt x="21" y="43"/>
                  </a:cubicBezTo>
                  <a:cubicBezTo>
                    <a:pt x="21" y="43"/>
                    <a:pt x="21" y="43"/>
                    <a:pt x="21" y="43"/>
                  </a:cubicBezTo>
                  <a:cubicBezTo>
                    <a:pt x="21" y="42"/>
                    <a:pt x="21" y="42"/>
                    <a:pt x="21" y="42"/>
                  </a:cubicBezTo>
                  <a:cubicBezTo>
                    <a:pt x="24" y="38"/>
                    <a:pt x="30" y="36"/>
                    <a:pt x="32" y="32"/>
                  </a:cubicBezTo>
                  <a:cubicBezTo>
                    <a:pt x="33" y="33"/>
                    <a:pt x="34" y="34"/>
                    <a:pt x="34" y="35"/>
                  </a:cubicBezTo>
                  <a:cubicBezTo>
                    <a:pt x="32" y="36"/>
                    <a:pt x="30" y="37"/>
                    <a:pt x="28" y="38"/>
                  </a:cubicBezTo>
                  <a:cubicBezTo>
                    <a:pt x="27" y="39"/>
                    <a:pt x="25" y="40"/>
                    <a:pt x="24" y="41"/>
                  </a:cubicBezTo>
                  <a:cubicBezTo>
                    <a:pt x="24" y="41"/>
                    <a:pt x="24" y="41"/>
                    <a:pt x="24" y="41"/>
                  </a:cubicBezTo>
                  <a:cubicBezTo>
                    <a:pt x="24" y="41"/>
                    <a:pt x="22" y="42"/>
                    <a:pt x="21" y="43"/>
                  </a:cubicBezTo>
                  <a:moveTo>
                    <a:pt x="14" y="40"/>
                  </a:moveTo>
                  <a:cubicBezTo>
                    <a:pt x="14" y="39"/>
                    <a:pt x="13" y="38"/>
                    <a:pt x="12" y="38"/>
                  </a:cubicBezTo>
                  <a:cubicBezTo>
                    <a:pt x="16" y="36"/>
                    <a:pt x="20" y="33"/>
                    <a:pt x="24" y="30"/>
                  </a:cubicBezTo>
                  <a:cubicBezTo>
                    <a:pt x="26" y="29"/>
                    <a:pt x="26" y="28"/>
                    <a:pt x="26" y="28"/>
                  </a:cubicBezTo>
                  <a:cubicBezTo>
                    <a:pt x="27" y="28"/>
                    <a:pt x="25" y="30"/>
                    <a:pt x="23" y="31"/>
                  </a:cubicBezTo>
                  <a:cubicBezTo>
                    <a:pt x="20" y="34"/>
                    <a:pt x="17" y="37"/>
                    <a:pt x="15" y="40"/>
                  </a:cubicBezTo>
                  <a:cubicBezTo>
                    <a:pt x="14" y="40"/>
                    <a:pt x="14" y="40"/>
                    <a:pt x="14" y="40"/>
                  </a:cubicBezTo>
                  <a:moveTo>
                    <a:pt x="17" y="38"/>
                  </a:moveTo>
                  <a:cubicBezTo>
                    <a:pt x="16" y="38"/>
                    <a:pt x="21" y="34"/>
                    <a:pt x="22" y="34"/>
                  </a:cubicBezTo>
                  <a:cubicBezTo>
                    <a:pt x="24" y="31"/>
                    <a:pt x="27" y="29"/>
                    <a:pt x="29" y="27"/>
                  </a:cubicBezTo>
                  <a:cubicBezTo>
                    <a:pt x="30" y="28"/>
                    <a:pt x="31" y="29"/>
                    <a:pt x="31" y="30"/>
                  </a:cubicBezTo>
                  <a:cubicBezTo>
                    <a:pt x="27" y="33"/>
                    <a:pt x="23" y="35"/>
                    <a:pt x="19" y="38"/>
                  </a:cubicBezTo>
                  <a:cubicBezTo>
                    <a:pt x="18" y="38"/>
                    <a:pt x="18" y="38"/>
                    <a:pt x="17" y="38"/>
                  </a:cubicBezTo>
                  <a:moveTo>
                    <a:pt x="11" y="36"/>
                  </a:moveTo>
                  <a:cubicBezTo>
                    <a:pt x="10" y="36"/>
                    <a:pt x="10" y="35"/>
                    <a:pt x="10" y="34"/>
                  </a:cubicBezTo>
                  <a:cubicBezTo>
                    <a:pt x="14" y="32"/>
                    <a:pt x="18" y="28"/>
                    <a:pt x="23" y="25"/>
                  </a:cubicBezTo>
                  <a:cubicBezTo>
                    <a:pt x="19" y="28"/>
                    <a:pt x="14" y="32"/>
                    <a:pt x="11" y="36"/>
                  </a:cubicBezTo>
                  <a:moveTo>
                    <a:pt x="23" y="25"/>
                  </a:moveTo>
                  <a:cubicBezTo>
                    <a:pt x="23" y="25"/>
                    <a:pt x="23" y="25"/>
                    <a:pt x="23" y="25"/>
                  </a:cubicBezTo>
                  <a:cubicBezTo>
                    <a:pt x="23" y="25"/>
                    <a:pt x="23" y="25"/>
                    <a:pt x="23" y="25"/>
                  </a:cubicBezTo>
                  <a:moveTo>
                    <a:pt x="22" y="95"/>
                  </a:moveTo>
                  <a:cubicBezTo>
                    <a:pt x="20" y="94"/>
                    <a:pt x="19" y="93"/>
                    <a:pt x="18" y="93"/>
                  </a:cubicBezTo>
                  <a:cubicBezTo>
                    <a:pt x="27" y="85"/>
                    <a:pt x="39" y="81"/>
                    <a:pt x="49" y="76"/>
                  </a:cubicBezTo>
                  <a:cubicBezTo>
                    <a:pt x="61" y="70"/>
                    <a:pt x="74" y="64"/>
                    <a:pt x="86" y="58"/>
                  </a:cubicBezTo>
                  <a:cubicBezTo>
                    <a:pt x="98" y="52"/>
                    <a:pt x="110" y="46"/>
                    <a:pt x="122" y="41"/>
                  </a:cubicBezTo>
                  <a:cubicBezTo>
                    <a:pt x="128" y="38"/>
                    <a:pt x="134" y="36"/>
                    <a:pt x="140" y="33"/>
                  </a:cubicBezTo>
                  <a:cubicBezTo>
                    <a:pt x="145" y="30"/>
                    <a:pt x="150" y="28"/>
                    <a:pt x="154" y="25"/>
                  </a:cubicBezTo>
                  <a:cubicBezTo>
                    <a:pt x="146" y="33"/>
                    <a:pt x="132" y="37"/>
                    <a:pt x="121" y="42"/>
                  </a:cubicBezTo>
                  <a:cubicBezTo>
                    <a:pt x="109" y="48"/>
                    <a:pt x="97" y="54"/>
                    <a:pt x="85" y="60"/>
                  </a:cubicBezTo>
                  <a:cubicBezTo>
                    <a:pt x="63" y="70"/>
                    <a:pt x="41" y="81"/>
                    <a:pt x="22" y="95"/>
                  </a:cubicBezTo>
                  <a:moveTo>
                    <a:pt x="155" y="24"/>
                  </a:moveTo>
                  <a:cubicBezTo>
                    <a:pt x="155" y="24"/>
                    <a:pt x="155" y="24"/>
                    <a:pt x="155" y="24"/>
                  </a:cubicBezTo>
                  <a:cubicBezTo>
                    <a:pt x="155" y="24"/>
                    <a:pt x="155" y="24"/>
                    <a:pt x="155" y="24"/>
                  </a:cubicBezTo>
                  <a:moveTo>
                    <a:pt x="25" y="96"/>
                  </a:moveTo>
                  <a:cubicBezTo>
                    <a:pt x="24" y="96"/>
                    <a:pt x="23" y="96"/>
                    <a:pt x="23" y="95"/>
                  </a:cubicBezTo>
                  <a:cubicBezTo>
                    <a:pt x="43" y="81"/>
                    <a:pt x="65" y="70"/>
                    <a:pt x="87" y="60"/>
                  </a:cubicBezTo>
                  <a:cubicBezTo>
                    <a:pt x="100" y="53"/>
                    <a:pt x="113" y="47"/>
                    <a:pt x="126" y="41"/>
                  </a:cubicBezTo>
                  <a:cubicBezTo>
                    <a:pt x="136" y="36"/>
                    <a:pt x="148" y="32"/>
                    <a:pt x="156" y="24"/>
                  </a:cubicBezTo>
                  <a:cubicBezTo>
                    <a:pt x="157" y="27"/>
                    <a:pt x="157" y="31"/>
                    <a:pt x="157" y="34"/>
                  </a:cubicBezTo>
                  <a:cubicBezTo>
                    <a:pt x="156" y="34"/>
                    <a:pt x="156" y="34"/>
                    <a:pt x="156" y="34"/>
                  </a:cubicBezTo>
                  <a:cubicBezTo>
                    <a:pt x="145" y="38"/>
                    <a:pt x="135" y="44"/>
                    <a:pt x="124" y="48"/>
                  </a:cubicBezTo>
                  <a:cubicBezTo>
                    <a:pt x="112" y="53"/>
                    <a:pt x="101" y="58"/>
                    <a:pt x="90" y="63"/>
                  </a:cubicBezTo>
                  <a:cubicBezTo>
                    <a:pt x="78" y="69"/>
                    <a:pt x="66" y="75"/>
                    <a:pt x="53" y="82"/>
                  </a:cubicBezTo>
                  <a:cubicBezTo>
                    <a:pt x="44" y="87"/>
                    <a:pt x="33" y="89"/>
                    <a:pt x="25" y="96"/>
                  </a:cubicBezTo>
                  <a:moveTo>
                    <a:pt x="14" y="36"/>
                  </a:moveTo>
                  <a:cubicBezTo>
                    <a:pt x="13" y="35"/>
                    <a:pt x="13" y="35"/>
                    <a:pt x="14" y="34"/>
                  </a:cubicBezTo>
                  <a:cubicBezTo>
                    <a:pt x="15" y="33"/>
                    <a:pt x="16" y="32"/>
                    <a:pt x="17" y="32"/>
                  </a:cubicBezTo>
                  <a:cubicBezTo>
                    <a:pt x="19" y="29"/>
                    <a:pt x="22" y="27"/>
                    <a:pt x="25" y="24"/>
                  </a:cubicBezTo>
                  <a:cubicBezTo>
                    <a:pt x="25" y="24"/>
                    <a:pt x="25" y="24"/>
                    <a:pt x="25" y="24"/>
                  </a:cubicBezTo>
                  <a:cubicBezTo>
                    <a:pt x="26" y="25"/>
                    <a:pt x="27" y="26"/>
                    <a:pt x="28" y="26"/>
                  </a:cubicBezTo>
                  <a:cubicBezTo>
                    <a:pt x="23" y="29"/>
                    <a:pt x="19" y="33"/>
                    <a:pt x="14" y="36"/>
                  </a:cubicBezTo>
                  <a:moveTo>
                    <a:pt x="9" y="32"/>
                  </a:moveTo>
                  <a:cubicBezTo>
                    <a:pt x="9" y="32"/>
                    <a:pt x="9" y="31"/>
                    <a:pt x="9" y="30"/>
                  </a:cubicBezTo>
                  <a:cubicBezTo>
                    <a:pt x="9" y="30"/>
                    <a:pt x="9" y="30"/>
                    <a:pt x="9" y="30"/>
                  </a:cubicBezTo>
                  <a:cubicBezTo>
                    <a:pt x="12" y="28"/>
                    <a:pt x="14" y="26"/>
                    <a:pt x="17" y="25"/>
                  </a:cubicBezTo>
                  <a:cubicBezTo>
                    <a:pt x="18" y="24"/>
                    <a:pt x="19" y="23"/>
                    <a:pt x="19" y="23"/>
                  </a:cubicBezTo>
                  <a:cubicBezTo>
                    <a:pt x="19" y="23"/>
                    <a:pt x="19" y="23"/>
                    <a:pt x="17" y="26"/>
                  </a:cubicBezTo>
                  <a:cubicBezTo>
                    <a:pt x="14" y="28"/>
                    <a:pt x="12" y="30"/>
                    <a:pt x="9" y="32"/>
                  </a:cubicBezTo>
                  <a:moveTo>
                    <a:pt x="9" y="33"/>
                  </a:moveTo>
                  <a:cubicBezTo>
                    <a:pt x="9" y="33"/>
                    <a:pt x="9" y="33"/>
                    <a:pt x="9" y="33"/>
                  </a:cubicBezTo>
                  <a:cubicBezTo>
                    <a:pt x="13" y="29"/>
                    <a:pt x="17" y="27"/>
                    <a:pt x="20" y="23"/>
                  </a:cubicBezTo>
                  <a:cubicBezTo>
                    <a:pt x="21" y="23"/>
                    <a:pt x="23" y="23"/>
                    <a:pt x="24" y="24"/>
                  </a:cubicBezTo>
                  <a:cubicBezTo>
                    <a:pt x="22" y="25"/>
                    <a:pt x="20" y="26"/>
                    <a:pt x="18" y="27"/>
                  </a:cubicBezTo>
                  <a:cubicBezTo>
                    <a:pt x="15" y="29"/>
                    <a:pt x="11" y="31"/>
                    <a:pt x="9" y="33"/>
                  </a:cubicBezTo>
                  <a:moveTo>
                    <a:pt x="9" y="29"/>
                  </a:moveTo>
                  <a:cubicBezTo>
                    <a:pt x="10" y="28"/>
                    <a:pt x="10" y="28"/>
                    <a:pt x="10" y="27"/>
                  </a:cubicBezTo>
                  <a:cubicBezTo>
                    <a:pt x="12" y="24"/>
                    <a:pt x="15" y="23"/>
                    <a:pt x="18" y="22"/>
                  </a:cubicBezTo>
                  <a:cubicBezTo>
                    <a:pt x="15" y="25"/>
                    <a:pt x="12" y="27"/>
                    <a:pt x="9" y="29"/>
                  </a:cubicBezTo>
                  <a:moveTo>
                    <a:pt x="38" y="33"/>
                  </a:moveTo>
                  <a:cubicBezTo>
                    <a:pt x="38" y="32"/>
                    <a:pt x="38" y="31"/>
                    <a:pt x="38" y="30"/>
                  </a:cubicBezTo>
                  <a:cubicBezTo>
                    <a:pt x="43" y="27"/>
                    <a:pt x="49" y="25"/>
                    <a:pt x="55" y="22"/>
                  </a:cubicBezTo>
                  <a:cubicBezTo>
                    <a:pt x="49" y="26"/>
                    <a:pt x="44" y="29"/>
                    <a:pt x="38" y="33"/>
                  </a:cubicBezTo>
                  <a:moveTo>
                    <a:pt x="17" y="92"/>
                  </a:moveTo>
                  <a:cubicBezTo>
                    <a:pt x="17" y="91"/>
                    <a:pt x="16" y="91"/>
                    <a:pt x="16" y="90"/>
                  </a:cubicBezTo>
                  <a:cubicBezTo>
                    <a:pt x="17" y="89"/>
                    <a:pt x="18" y="88"/>
                    <a:pt x="19" y="88"/>
                  </a:cubicBezTo>
                  <a:cubicBezTo>
                    <a:pt x="20" y="87"/>
                    <a:pt x="21" y="86"/>
                    <a:pt x="23" y="85"/>
                  </a:cubicBezTo>
                  <a:cubicBezTo>
                    <a:pt x="32" y="79"/>
                    <a:pt x="44" y="74"/>
                    <a:pt x="54" y="68"/>
                  </a:cubicBezTo>
                  <a:cubicBezTo>
                    <a:pt x="65" y="62"/>
                    <a:pt x="76" y="55"/>
                    <a:pt x="87" y="50"/>
                  </a:cubicBezTo>
                  <a:cubicBezTo>
                    <a:pt x="98" y="45"/>
                    <a:pt x="109" y="40"/>
                    <a:pt x="120" y="34"/>
                  </a:cubicBezTo>
                  <a:cubicBezTo>
                    <a:pt x="128" y="31"/>
                    <a:pt x="135" y="26"/>
                    <a:pt x="143" y="22"/>
                  </a:cubicBezTo>
                  <a:cubicBezTo>
                    <a:pt x="141" y="23"/>
                    <a:pt x="140" y="24"/>
                    <a:pt x="138" y="25"/>
                  </a:cubicBezTo>
                  <a:cubicBezTo>
                    <a:pt x="133" y="28"/>
                    <a:pt x="128" y="31"/>
                    <a:pt x="122" y="34"/>
                  </a:cubicBezTo>
                  <a:cubicBezTo>
                    <a:pt x="110" y="41"/>
                    <a:pt x="96" y="47"/>
                    <a:pt x="84" y="53"/>
                  </a:cubicBezTo>
                  <a:cubicBezTo>
                    <a:pt x="71" y="60"/>
                    <a:pt x="59" y="67"/>
                    <a:pt x="46" y="74"/>
                  </a:cubicBezTo>
                  <a:cubicBezTo>
                    <a:pt x="36" y="79"/>
                    <a:pt x="26" y="85"/>
                    <a:pt x="17" y="92"/>
                  </a:cubicBezTo>
                  <a:moveTo>
                    <a:pt x="21" y="47"/>
                  </a:moveTo>
                  <a:cubicBezTo>
                    <a:pt x="22" y="47"/>
                    <a:pt x="22" y="46"/>
                    <a:pt x="23" y="45"/>
                  </a:cubicBezTo>
                  <a:cubicBezTo>
                    <a:pt x="25" y="44"/>
                    <a:pt x="28" y="42"/>
                    <a:pt x="31" y="40"/>
                  </a:cubicBezTo>
                  <a:cubicBezTo>
                    <a:pt x="33" y="39"/>
                    <a:pt x="35" y="38"/>
                    <a:pt x="36" y="37"/>
                  </a:cubicBezTo>
                  <a:cubicBezTo>
                    <a:pt x="37" y="37"/>
                    <a:pt x="38" y="37"/>
                    <a:pt x="38" y="36"/>
                  </a:cubicBezTo>
                  <a:cubicBezTo>
                    <a:pt x="42" y="34"/>
                    <a:pt x="47" y="32"/>
                    <a:pt x="51" y="29"/>
                  </a:cubicBezTo>
                  <a:cubicBezTo>
                    <a:pt x="56" y="26"/>
                    <a:pt x="62" y="24"/>
                    <a:pt x="66" y="21"/>
                  </a:cubicBezTo>
                  <a:cubicBezTo>
                    <a:pt x="67" y="21"/>
                    <a:pt x="67" y="21"/>
                    <a:pt x="67" y="21"/>
                  </a:cubicBezTo>
                  <a:cubicBezTo>
                    <a:pt x="60" y="26"/>
                    <a:pt x="52" y="30"/>
                    <a:pt x="45" y="35"/>
                  </a:cubicBezTo>
                  <a:cubicBezTo>
                    <a:pt x="32" y="43"/>
                    <a:pt x="16" y="50"/>
                    <a:pt x="4" y="60"/>
                  </a:cubicBezTo>
                  <a:cubicBezTo>
                    <a:pt x="4" y="59"/>
                    <a:pt x="4" y="58"/>
                    <a:pt x="4" y="57"/>
                  </a:cubicBezTo>
                  <a:cubicBezTo>
                    <a:pt x="9" y="54"/>
                    <a:pt x="15" y="50"/>
                    <a:pt x="20" y="47"/>
                  </a:cubicBezTo>
                  <a:cubicBezTo>
                    <a:pt x="20" y="47"/>
                    <a:pt x="20" y="47"/>
                    <a:pt x="20" y="47"/>
                  </a:cubicBezTo>
                  <a:cubicBezTo>
                    <a:pt x="20" y="47"/>
                    <a:pt x="20" y="47"/>
                    <a:pt x="20" y="47"/>
                  </a:cubicBezTo>
                  <a:cubicBezTo>
                    <a:pt x="20" y="47"/>
                    <a:pt x="20" y="47"/>
                    <a:pt x="21" y="47"/>
                  </a:cubicBezTo>
                  <a:moveTo>
                    <a:pt x="38" y="35"/>
                  </a:moveTo>
                  <a:cubicBezTo>
                    <a:pt x="38" y="35"/>
                    <a:pt x="38" y="35"/>
                    <a:pt x="38" y="35"/>
                  </a:cubicBezTo>
                  <a:cubicBezTo>
                    <a:pt x="42" y="32"/>
                    <a:pt x="47" y="29"/>
                    <a:pt x="51" y="26"/>
                  </a:cubicBezTo>
                  <a:cubicBezTo>
                    <a:pt x="54" y="24"/>
                    <a:pt x="57" y="22"/>
                    <a:pt x="59" y="21"/>
                  </a:cubicBezTo>
                  <a:cubicBezTo>
                    <a:pt x="60" y="20"/>
                    <a:pt x="60" y="20"/>
                    <a:pt x="61" y="20"/>
                  </a:cubicBezTo>
                  <a:cubicBezTo>
                    <a:pt x="62" y="19"/>
                    <a:pt x="63" y="18"/>
                    <a:pt x="65" y="18"/>
                  </a:cubicBezTo>
                  <a:cubicBezTo>
                    <a:pt x="65" y="18"/>
                    <a:pt x="65" y="19"/>
                    <a:pt x="66" y="20"/>
                  </a:cubicBezTo>
                  <a:cubicBezTo>
                    <a:pt x="61" y="23"/>
                    <a:pt x="56" y="25"/>
                    <a:pt x="51" y="28"/>
                  </a:cubicBezTo>
                  <a:cubicBezTo>
                    <a:pt x="47" y="30"/>
                    <a:pt x="42" y="33"/>
                    <a:pt x="38" y="35"/>
                  </a:cubicBezTo>
                  <a:moveTo>
                    <a:pt x="30" y="84"/>
                  </a:moveTo>
                  <a:cubicBezTo>
                    <a:pt x="46" y="75"/>
                    <a:pt x="63" y="66"/>
                    <a:pt x="80" y="57"/>
                  </a:cubicBezTo>
                  <a:cubicBezTo>
                    <a:pt x="97" y="47"/>
                    <a:pt x="116" y="39"/>
                    <a:pt x="134" y="29"/>
                  </a:cubicBezTo>
                  <a:cubicBezTo>
                    <a:pt x="137" y="27"/>
                    <a:pt x="140" y="25"/>
                    <a:pt x="143" y="23"/>
                  </a:cubicBezTo>
                  <a:cubicBezTo>
                    <a:pt x="144" y="22"/>
                    <a:pt x="145" y="21"/>
                    <a:pt x="146" y="21"/>
                  </a:cubicBezTo>
                  <a:cubicBezTo>
                    <a:pt x="147" y="20"/>
                    <a:pt x="147" y="20"/>
                    <a:pt x="148" y="19"/>
                  </a:cubicBezTo>
                  <a:cubicBezTo>
                    <a:pt x="149" y="18"/>
                    <a:pt x="150" y="18"/>
                    <a:pt x="151" y="17"/>
                  </a:cubicBezTo>
                  <a:cubicBezTo>
                    <a:pt x="152" y="18"/>
                    <a:pt x="153" y="19"/>
                    <a:pt x="153" y="19"/>
                  </a:cubicBezTo>
                  <a:cubicBezTo>
                    <a:pt x="154" y="20"/>
                    <a:pt x="155" y="22"/>
                    <a:pt x="156" y="23"/>
                  </a:cubicBezTo>
                  <a:cubicBezTo>
                    <a:pt x="153" y="24"/>
                    <a:pt x="151" y="26"/>
                    <a:pt x="148" y="28"/>
                  </a:cubicBezTo>
                  <a:cubicBezTo>
                    <a:pt x="144" y="30"/>
                    <a:pt x="140" y="32"/>
                    <a:pt x="136" y="34"/>
                  </a:cubicBezTo>
                  <a:cubicBezTo>
                    <a:pt x="127" y="38"/>
                    <a:pt x="117" y="42"/>
                    <a:pt x="108" y="46"/>
                  </a:cubicBezTo>
                  <a:cubicBezTo>
                    <a:pt x="90" y="55"/>
                    <a:pt x="72" y="64"/>
                    <a:pt x="53" y="73"/>
                  </a:cubicBezTo>
                  <a:cubicBezTo>
                    <a:pt x="45" y="76"/>
                    <a:pt x="37" y="81"/>
                    <a:pt x="30" y="84"/>
                  </a:cubicBezTo>
                  <a:moveTo>
                    <a:pt x="131" y="22"/>
                  </a:moveTo>
                  <a:cubicBezTo>
                    <a:pt x="131" y="22"/>
                    <a:pt x="132" y="22"/>
                    <a:pt x="132" y="21"/>
                  </a:cubicBezTo>
                  <a:cubicBezTo>
                    <a:pt x="136" y="18"/>
                    <a:pt x="141" y="16"/>
                    <a:pt x="145" y="16"/>
                  </a:cubicBezTo>
                  <a:cubicBezTo>
                    <a:pt x="147" y="16"/>
                    <a:pt x="148" y="16"/>
                    <a:pt x="150" y="17"/>
                  </a:cubicBezTo>
                  <a:cubicBezTo>
                    <a:pt x="150" y="17"/>
                    <a:pt x="149" y="17"/>
                    <a:pt x="149" y="17"/>
                  </a:cubicBezTo>
                  <a:cubicBezTo>
                    <a:pt x="149" y="17"/>
                    <a:pt x="149" y="17"/>
                    <a:pt x="149" y="17"/>
                  </a:cubicBezTo>
                  <a:cubicBezTo>
                    <a:pt x="147" y="18"/>
                    <a:pt x="145" y="20"/>
                    <a:pt x="143" y="21"/>
                  </a:cubicBezTo>
                  <a:cubicBezTo>
                    <a:pt x="135" y="26"/>
                    <a:pt x="126" y="30"/>
                    <a:pt x="117" y="35"/>
                  </a:cubicBezTo>
                  <a:cubicBezTo>
                    <a:pt x="100" y="43"/>
                    <a:pt x="82" y="51"/>
                    <a:pt x="64" y="61"/>
                  </a:cubicBezTo>
                  <a:cubicBezTo>
                    <a:pt x="56" y="66"/>
                    <a:pt x="47" y="71"/>
                    <a:pt x="38" y="75"/>
                  </a:cubicBezTo>
                  <a:cubicBezTo>
                    <a:pt x="35" y="77"/>
                    <a:pt x="32" y="79"/>
                    <a:pt x="29" y="80"/>
                  </a:cubicBezTo>
                  <a:cubicBezTo>
                    <a:pt x="58" y="59"/>
                    <a:pt x="91" y="44"/>
                    <a:pt x="122" y="26"/>
                  </a:cubicBezTo>
                  <a:cubicBezTo>
                    <a:pt x="124" y="25"/>
                    <a:pt x="126" y="24"/>
                    <a:pt x="128" y="22"/>
                  </a:cubicBezTo>
                  <a:cubicBezTo>
                    <a:pt x="129" y="22"/>
                    <a:pt x="129" y="21"/>
                    <a:pt x="129" y="21"/>
                  </a:cubicBezTo>
                  <a:cubicBezTo>
                    <a:pt x="129" y="21"/>
                    <a:pt x="129" y="21"/>
                    <a:pt x="129" y="21"/>
                  </a:cubicBezTo>
                  <a:cubicBezTo>
                    <a:pt x="130" y="21"/>
                    <a:pt x="130" y="22"/>
                    <a:pt x="131" y="22"/>
                  </a:cubicBezTo>
                  <a:moveTo>
                    <a:pt x="18" y="82"/>
                  </a:moveTo>
                  <a:cubicBezTo>
                    <a:pt x="20" y="80"/>
                    <a:pt x="22" y="77"/>
                    <a:pt x="25" y="75"/>
                  </a:cubicBezTo>
                  <a:cubicBezTo>
                    <a:pt x="25" y="75"/>
                    <a:pt x="25" y="75"/>
                    <a:pt x="25" y="75"/>
                  </a:cubicBezTo>
                  <a:cubicBezTo>
                    <a:pt x="26" y="75"/>
                    <a:pt x="26" y="75"/>
                    <a:pt x="26" y="74"/>
                  </a:cubicBezTo>
                  <a:cubicBezTo>
                    <a:pt x="30" y="71"/>
                    <a:pt x="35" y="68"/>
                    <a:pt x="40" y="65"/>
                  </a:cubicBezTo>
                  <a:cubicBezTo>
                    <a:pt x="53" y="57"/>
                    <a:pt x="66" y="49"/>
                    <a:pt x="79" y="42"/>
                  </a:cubicBezTo>
                  <a:cubicBezTo>
                    <a:pt x="96" y="33"/>
                    <a:pt x="113" y="26"/>
                    <a:pt x="128" y="16"/>
                  </a:cubicBezTo>
                  <a:cubicBezTo>
                    <a:pt x="128" y="17"/>
                    <a:pt x="128" y="18"/>
                    <a:pt x="128" y="19"/>
                  </a:cubicBezTo>
                  <a:cubicBezTo>
                    <a:pt x="128" y="20"/>
                    <a:pt x="128" y="20"/>
                    <a:pt x="129" y="20"/>
                  </a:cubicBezTo>
                  <a:cubicBezTo>
                    <a:pt x="128" y="21"/>
                    <a:pt x="127" y="22"/>
                    <a:pt x="126" y="22"/>
                  </a:cubicBezTo>
                  <a:cubicBezTo>
                    <a:pt x="125" y="22"/>
                    <a:pt x="125" y="22"/>
                    <a:pt x="125" y="22"/>
                  </a:cubicBezTo>
                  <a:cubicBezTo>
                    <a:pt x="122" y="25"/>
                    <a:pt x="118" y="26"/>
                    <a:pt x="114" y="28"/>
                  </a:cubicBezTo>
                  <a:cubicBezTo>
                    <a:pt x="104" y="33"/>
                    <a:pt x="95" y="39"/>
                    <a:pt x="86" y="44"/>
                  </a:cubicBezTo>
                  <a:cubicBezTo>
                    <a:pt x="68" y="53"/>
                    <a:pt x="49" y="61"/>
                    <a:pt x="32" y="72"/>
                  </a:cubicBezTo>
                  <a:cubicBezTo>
                    <a:pt x="28" y="74"/>
                    <a:pt x="25" y="76"/>
                    <a:pt x="22" y="78"/>
                  </a:cubicBezTo>
                  <a:cubicBezTo>
                    <a:pt x="21" y="79"/>
                    <a:pt x="20" y="81"/>
                    <a:pt x="18" y="82"/>
                  </a:cubicBezTo>
                  <a:moveTo>
                    <a:pt x="122" y="17"/>
                  </a:moveTo>
                  <a:cubicBezTo>
                    <a:pt x="122" y="17"/>
                    <a:pt x="123" y="16"/>
                    <a:pt x="124" y="16"/>
                  </a:cubicBezTo>
                  <a:cubicBezTo>
                    <a:pt x="125" y="16"/>
                    <a:pt x="126" y="15"/>
                    <a:pt x="126" y="15"/>
                  </a:cubicBezTo>
                  <a:cubicBezTo>
                    <a:pt x="127" y="15"/>
                    <a:pt x="126" y="15"/>
                    <a:pt x="125" y="17"/>
                  </a:cubicBezTo>
                  <a:cubicBezTo>
                    <a:pt x="120" y="20"/>
                    <a:pt x="115" y="22"/>
                    <a:pt x="110" y="25"/>
                  </a:cubicBezTo>
                  <a:cubicBezTo>
                    <a:pt x="104" y="28"/>
                    <a:pt x="98" y="31"/>
                    <a:pt x="92" y="34"/>
                  </a:cubicBezTo>
                  <a:cubicBezTo>
                    <a:pt x="93" y="34"/>
                    <a:pt x="93" y="34"/>
                    <a:pt x="93" y="34"/>
                  </a:cubicBezTo>
                  <a:cubicBezTo>
                    <a:pt x="101" y="29"/>
                    <a:pt x="109" y="25"/>
                    <a:pt x="117" y="20"/>
                  </a:cubicBezTo>
                  <a:cubicBezTo>
                    <a:pt x="119" y="19"/>
                    <a:pt x="120" y="18"/>
                    <a:pt x="122" y="17"/>
                  </a:cubicBezTo>
                  <a:moveTo>
                    <a:pt x="10" y="67"/>
                  </a:moveTo>
                  <a:cubicBezTo>
                    <a:pt x="13" y="66"/>
                    <a:pt x="18" y="62"/>
                    <a:pt x="21" y="59"/>
                  </a:cubicBezTo>
                  <a:cubicBezTo>
                    <a:pt x="28" y="53"/>
                    <a:pt x="37" y="48"/>
                    <a:pt x="45" y="44"/>
                  </a:cubicBezTo>
                  <a:cubicBezTo>
                    <a:pt x="54" y="39"/>
                    <a:pt x="63" y="34"/>
                    <a:pt x="72" y="29"/>
                  </a:cubicBezTo>
                  <a:cubicBezTo>
                    <a:pt x="79" y="25"/>
                    <a:pt x="85" y="20"/>
                    <a:pt x="92" y="16"/>
                  </a:cubicBezTo>
                  <a:cubicBezTo>
                    <a:pt x="93" y="16"/>
                    <a:pt x="93" y="15"/>
                    <a:pt x="93" y="15"/>
                  </a:cubicBezTo>
                  <a:cubicBezTo>
                    <a:pt x="94" y="15"/>
                    <a:pt x="94" y="15"/>
                    <a:pt x="95" y="14"/>
                  </a:cubicBezTo>
                  <a:cubicBezTo>
                    <a:pt x="95" y="15"/>
                    <a:pt x="95" y="15"/>
                    <a:pt x="96" y="16"/>
                  </a:cubicBezTo>
                  <a:cubicBezTo>
                    <a:pt x="96" y="17"/>
                    <a:pt x="96" y="17"/>
                    <a:pt x="97" y="17"/>
                  </a:cubicBezTo>
                  <a:cubicBezTo>
                    <a:pt x="97" y="17"/>
                    <a:pt x="97" y="17"/>
                    <a:pt x="97" y="17"/>
                  </a:cubicBezTo>
                  <a:cubicBezTo>
                    <a:pt x="89" y="22"/>
                    <a:pt x="82" y="28"/>
                    <a:pt x="74" y="32"/>
                  </a:cubicBezTo>
                  <a:cubicBezTo>
                    <a:pt x="56" y="42"/>
                    <a:pt x="38" y="51"/>
                    <a:pt x="21" y="61"/>
                  </a:cubicBezTo>
                  <a:cubicBezTo>
                    <a:pt x="17" y="63"/>
                    <a:pt x="14" y="66"/>
                    <a:pt x="10" y="67"/>
                  </a:cubicBezTo>
                  <a:moveTo>
                    <a:pt x="39" y="27"/>
                  </a:moveTo>
                  <a:cubicBezTo>
                    <a:pt x="39" y="26"/>
                    <a:pt x="39" y="24"/>
                    <a:pt x="39" y="23"/>
                  </a:cubicBezTo>
                  <a:cubicBezTo>
                    <a:pt x="42" y="21"/>
                    <a:pt x="45" y="19"/>
                    <a:pt x="48" y="18"/>
                  </a:cubicBezTo>
                  <a:cubicBezTo>
                    <a:pt x="51" y="16"/>
                    <a:pt x="53" y="15"/>
                    <a:pt x="56" y="14"/>
                  </a:cubicBezTo>
                  <a:cubicBezTo>
                    <a:pt x="54" y="14"/>
                    <a:pt x="51" y="17"/>
                    <a:pt x="49" y="19"/>
                  </a:cubicBezTo>
                  <a:cubicBezTo>
                    <a:pt x="46" y="21"/>
                    <a:pt x="42" y="24"/>
                    <a:pt x="39" y="27"/>
                  </a:cubicBezTo>
                  <a:moveTo>
                    <a:pt x="106" y="21"/>
                  </a:moveTo>
                  <a:cubicBezTo>
                    <a:pt x="111" y="18"/>
                    <a:pt x="116" y="14"/>
                    <a:pt x="121" y="11"/>
                  </a:cubicBezTo>
                  <a:cubicBezTo>
                    <a:pt x="122" y="11"/>
                    <a:pt x="122" y="11"/>
                    <a:pt x="122" y="11"/>
                  </a:cubicBezTo>
                  <a:cubicBezTo>
                    <a:pt x="121" y="11"/>
                    <a:pt x="121" y="11"/>
                    <a:pt x="121" y="11"/>
                  </a:cubicBezTo>
                  <a:cubicBezTo>
                    <a:pt x="119" y="13"/>
                    <a:pt x="117" y="15"/>
                    <a:pt x="115" y="16"/>
                  </a:cubicBezTo>
                  <a:cubicBezTo>
                    <a:pt x="112" y="18"/>
                    <a:pt x="109" y="20"/>
                    <a:pt x="106" y="21"/>
                  </a:cubicBezTo>
                  <a:moveTo>
                    <a:pt x="42" y="17"/>
                  </a:moveTo>
                  <a:cubicBezTo>
                    <a:pt x="43" y="15"/>
                    <a:pt x="44" y="14"/>
                    <a:pt x="46" y="12"/>
                  </a:cubicBezTo>
                  <a:cubicBezTo>
                    <a:pt x="48" y="11"/>
                    <a:pt x="50" y="11"/>
                    <a:pt x="52" y="10"/>
                  </a:cubicBezTo>
                  <a:cubicBezTo>
                    <a:pt x="49" y="12"/>
                    <a:pt x="45" y="14"/>
                    <a:pt x="42" y="17"/>
                  </a:cubicBezTo>
                  <a:moveTo>
                    <a:pt x="40" y="21"/>
                  </a:moveTo>
                  <a:cubicBezTo>
                    <a:pt x="40" y="21"/>
                    <a:pt x="40" y="20"/>
                    <a:pt x="40" y="20"/>
                  </a:cubicBezTo>
                  <a:cubicBezTo>
                    <a:pt x="42" y="19"/>
                    <a:pt x="44" y="17"/>
                    <a:pt x="44" y="17"/>
                  </a:cubicBezTo>
                  <a:cubicBezTo>
                    <a:pt x="47" y="15"/>
                    <a:pt x="51" y="13"/>
                    <a:pt x="54" y="10"/>
                  </a:cubicBezTo>
                  <a:cubicBezTo>
                    <a:pt x="58" y="11"/>
                    <a:pt x="61" y="13"/>
                    <a:pt x="64" y="17"/>
                  </a:cubicBezTo>
                  <a:cubicBezTo>
                    <a:pt x="63" y="17"/>
                    <a:pt x="62" y="18"/>
                    <a:pt x="61" y="19"/>
                  </a:cubicBezTo>
                  <a:cubicBezTo>
                    <a:pt x="53" y="22"/>
                    <a:pt x="45" y="24"/>
                    <a:pt x="38" y="29"/>
                  </a:cubicBezTo>
                  <a:cubicBezTo>
                    <a:pt x="38" y="29"/>
                    <a:pt x="38" y="29"/>
                    <a:pt x="38" y="29"/>
                  </a:cubicBezTo>
                  <a:cubicBezTo>
                    <a:pt x="45" y="24"/>
                    <a:pt x="52" y="19"/>
                    <a:pt x="58" y="13"/>
                  </a:cubicBezTo>
                  <a:cubicBezTo>
                    <a:pt x="58" y="13"/>
                    <a:pt x="58" y="13"/>
                    <a:pt x="58" y="13"/>
                  </a:cubicBezTo>
                  <a:cubicBezTo>
                    <a:pt x="58" y="13"/>
                    <a:pt x="58" y="13"/>
                    <a:pt x="57" y="13"/>
                  </a:cubicBezTo>
                  <a:cubicBezTo>
                    <a:pt x="51" y="14"/>
                    <a:pt x="46" y="18"/>
                    <a:pt x="40" y="21"/>
                  </a:cubicBezTo>
                  <a:cubicBezTo>
                    <a:pt x="40" y="21"/>
                    <a:pt x="40" y="21"/>
                    <a:pt x="40" y="21"/>
                  </a:cubicBezTo>
                  <a:moveTo>
                    <a:pt x="17" y="57"/>
                  </a:moveTo>
                  <a:cubicBezTo>
                    <a:pt x="29" y="50"/>
                    <a:pt x="41" y="43"/>
                    <a:pt x="52" y="36"/>
                  </a:cubicBezTo>
                  <a:cubicBezTo>
                    <a:pt x="66" y="28"/>
                    <a:pt x="81" y="21"/>
                    <a:pt x="92" y="10"/>
                  </a:cubicBezTo>
                  <a:cubicBezTo>
                    <a:pt x="93" y="11"/>
                    <a:pt x="94" y="12"/>
                    <a:pt x="94" y="13"/>
                  </a:cubicBezTo>
                  <a:cubicBezTo>
                    <a:pt x="88" y="17"/>
                    <a:pt x="82" y="21"/>
                    <a:pt x="76" y="24"/>
                  </a:cubicBezTo>
                  <a:cubicBezTo>
                    <a:pt x="68" y="29"/>
                    <a:pt x="60" y="33"/>
                    <a:pt x="52" y="38"/>
                  </a:cubicBezTo>
                  <a:cubicBezTo>
                    <a:pt x="45" y="42"/>
                    <a:pt x="37" y="46"/>
                    <a:pt x="30" y="50"/>
                  </a:cubicBezTo>
                  <a:cubicBezTo>
                    <a:pt x="26" y="52"/>
                    <a:pt x="22" y="54"/>
                    <a:pt x="18" y="56"/>
                  </a:cubicBezTo>
                  <a:cubicBezTo>
                    <a:pt x="18" y="56"/>
                    <a:pt x="18" y="57"/>
                    <a:pt x="17" y="57"/>
                  </a:cubicBezTo>
                  <a:moveTo>
                    <a:pt x="23" y="71"/>
                  </a:moveTo>
                  <a:cubicBezTo>
                    <a:pt x="34" y="64"/>
                    <a:pt x="46" y="56"/>
                    <a:pt x="58" y="49"/>
                  </a:cubicBezTo>
                  <a:cubicBezTo>
                    <a:pt x="70" y="42"/>
                    <a:pt x="83" y="35"/>
                    <a:pt x="96" y="28"/>
                  </a:cubicBezTo>
                  <a:cubicBezTo>
                    <a:pt x="106" y="22"/>
                    <a:pt x="117" y="17"/>
                    <a:pt x="125" y="9"/>
                  </a:cubicBezTo>
                  <a:cubicBezTo>
                    <a:pt x="125" y="9"/>
                    <a:pt x="125" y="9"/>
                    <a:pt x="125" y="9"/>
                  </a:cubicBezTo>
                  <a:cubicBezTo>
                    <a:pt x="126" y="10"/>
                    <a:pt x="127" y="12"/>
                    <a:pt x="128" y="14"/>
                  </a:cubicBezTo>
                  <a:cubicBezTo>
                    <a:pt x="119" y="15"/>
                    <a:pt x="111" y="23"/>
                    <a:pt x="104" y="27"/>
                  </a:cubicBezTo>
                  <a:cubicBezTo>
                    <a:pt x="94" y="32"/>
                    <a:pt x="85" y="37"/>
                    <a:pt x="76" y="42"/>
                  </a:cubicBezTo>
                  <a:cubicBezTo>
                    <a:pt x="69" y="46"/>
                    <a:pt x="61" y="49"/>
                    <a:pt x="54" y="53"/>
                  </a:cubicBezTo>
                  <a:cubicBezTo>
                    <a:pt x="43" y="59"/>
                    <a:pt x="33" y="65"/>
                    <a:pt x="23" y="71"/>
                  </a:cubicBezTo>
                  <a:moveTo>
                    <a:pt x="70" y="19"/>
                  </a:moveTo>
                  <a:cubicBezTo>
                    <a:pt x="70" y="18"/>
                    <a:pt x="70" y="18"/>
                    <a:pt x="70" y="18"/>
                  </a:cubicBezTo>
                  <a:cubicBezTo>
                    <a:pt x="70" y="18"/>
                    <a:pt x="71" y="17"/>
                    <a:pt x="71" y="16"/>
                  </a:cubicBezTo>
                  <a:cubicBezTo>
                    <a:pt x="76" y="14"/>
                    <a:pt x="81" y="11"/>
                    <a:pt x="86" y="9"/>
                  </a:cubicBezTo>
                  <a:cubicBezTo>
                    <a:pt x="81" y="12"/>
                    <a:pt x="75" y="16"/>
                    <a:pt x="70" y="19"/>
                  </a:cubicBezTo>
                  <a:moveTo>
                    <a:pt x="6" y="64"/>
                  </a:moveTo>
                  <a:cubicBezTo>
                    <a:pt x="5" y="63"/>
                    <a:pt x="5" y="62"/>
                    <a:pt x="4" y="61"/>
                  </a:cubicBezTo>
                  <a:cubicBezTo>
                    <a:pt x="5" y="61"/>
                    <a:pt x="5" y="61"/>
                    <a:pt x="5" y="61"/>
                  </a:cubicBezTo>
                  <a:cubicBezTo>
                    <a:pt x="17" y="50"/>
                    <a:pt x="33" y="43"/>
                    <a:pt x="48" y="35"/>
                  </a:cubicBezTo>
                  <a:cubicBezTo>
                    <a:pt x="55" y="30"/>
                    <a:pt x="63" y="25"/>
                    <a:pt x="71" y="20"/>
                  </a:cubicBezTo>
                  <a:cubicBezTo>
                    <a:pt x="77" y="16"/>
                    <a:pt x="84" y="12"/>
                    <a:pt x="90" y="7"/>
                  </a:cubicBezTo>
                  <a:cubicBezTo>
                    <a:pt x="90" y="8"/>
                    <a:pt x="91" y="8"/>
                    <a:pt x="92" y="9"/>
                  </a:cubicBezTo>
                  <a:cubicBezTo>
                    <a:pt x="77" y="18"/>
                    <a:pt x="63" y="27"/>
                    <a:pt x="49" y="35"/>
                  </a:cubicBezTo>
                  <a:cubicBezTo>
                    <a:pt x="35" y="44"/>
                    <a:pt x="19" y="50"/>
                    <a:pt x="6" y="60"/>
                  </a:cubicBezTo>
                  <a:cubicBezTo>
                    <a:pt x="5" y="61"/>
                    <a:pt x="5" y="61"/>
                    <a:pt x="6" y="61"/>
                  </a:cubicBezTo>
                  <a:cubicBezTo>
                    <a:pt x="6" y="61"/>
                    <a:pt x="6" y="61"/>
                    <a:pt x="6" y="61"/>
                  </a:cubicBezTo>
                  <a:cubicBezTo>
                    <a:pt x="20" y="51"/>
                    <a:pt x="35" y="44"/>
                    <a:pt x="50" y="36"/>
                  </a:cubicBezTo>
                  <a:cubicBezTo>
                    <a:pt x="57" y="32"/>
                    <a:pt x="64" y="28"/>
                    <a:pt x="71" y="23"/>
                  </a:cubicBezTo>
                  <a:cubicBezTo>
                    <a:pt x="77" y="19"/>
                    <a:pt x="85" y="15"/>
                    <a:pt x="91" y="10"/>
                  </a:cubicBezTo>
                  <a:cubicBezTo>
                    <a:pt x="85" y="16"/>
                    <a:pt x="78" y="20"/>
                    <a:pt x="71" y="24"/>
                  </a:cubicBezTo>
                  <a:cubicBezTo>
                    <a:pt x="63" y="28"/>
                    <a:pt x="55" y="33"/>
                    <a:pt x="48" y="38"/>
                  </a:cubicBezTo>
                  <a:cubicBezTo>
                    <a:pt x="40" y="43"/>
                    <a:pt x="32" y="47"/>
                    <a:pt x="24" y="52"/>
                  </a:cubicBezTo>
                  <a:cubicBezTo>
                    <a:pt x="18" y="56"/>
                    <a:pt x="11" y="59"/>
                    <a:pt x="6" y="64"/>
                  </a:cubicBezTo>
                  <a:moveTo>
                    <a:pt x="13" y="69"/>
                  </a:moveTo>
                  <a:cubicBezTo>
                    <a:pt x="12" y="69"/>
                    <a:pt x="11" y="68"/>
                    <a:pt x="10" y="68"/>
                  </a:cubicBezTo>
                  <a:cubicBezTo>
                    <a:pt x="17" y="66"/>
                    <a:pt x="24" y="60"/>
                    <a:pt x="30" y="57"/>
                  </a:cubicBezTo>
                  <a:cubicBezTo>
                    <a:pt x="40" y="51"/>
                    <a:pt x="49" y="47"/>
                    <a:pt x="59" y="41"/>
                  </a:cubicBezTo>
                  <a:cubicBezTo>
                    <a:pt x="68" y="36"/>
                    <a:pt x="78" y="31"/>
                    <a:pt x="87" y="25"/>
                  </a:cubicBezTo>
                  <a:cubicBezTo>
                    <a:pt x="95" y="20"/>
                    <a:pt x="103" y="14"/>
                    <a:pt x="112" y="9"/>
                  </a:cubicBezTo>
                  <a:cubicBezTo>
                    <a:pt x="112" y="9"/>
                    <a:pt x="117" y="6"/>
                    <a:pt x="117" y="6"/>
                  </a:cubicBezTo>
                  <a:cubicBezTo>
                    <a:pt x="117" y="6"/>
                    <a:pt x="117" y="6"/>
                    <a:pt x="117" y="6"/>
                  </a:cubicBezTo>
                  <a:cubicBezTo>
                    <a:pt x="115" y="8"/>
                    <a:pt x="112" y="9"/>
                    <a:pt x="110" y="11"/>
                  </a:cubicBezTo>
                  <a:cubicBezTo>
                    <a:pt x="105" y="14"/>
                    <a:pt x="100" y="17"/>
                    <a:pt x="95" y="20"/>
                  </a:cubicBezTo>
                  <a:cubicBezTo>
                    <a:pt x="86" y="26"/>
                    <a:pt x="76" y="32"/>
                    <a:pt x="67" y="37"/>
                  </a:cubicBezTo>
                  <a:cubicBezTo>
                    <a:pt x="57" y="43"/>
                    <a:pt x="48" y="48"/>
                    <a:pt x="38" y="53"/>
                  </a:cubicBezTo>
                  <a:cubicBezTo>
                    <a:pt x="30" y="58"/>
                    <a:pt x="22" y="65"/>
                    <a:pt x="13" y="69"/>
                  </a:cubicBezTo>
                  <a:moveTo>
                    <a:pt x="21" y="66"/>
                  </a:moveTo>
                  <a:cubicBezTo>
                    <a:pt x="22" y="65"/>
                    <a:pt x="22" y="65"/>
                    <a:pt x="22" y="65"/>
                  </a:cubicBezTo>
                  <a:cubicBezTo>
                    <a:pt x="26" y="62"/>
                    <a:pt x="30" y="59"/>
                    <a:pt x="35" y="57"/>
                  </a:cubicBezTo>
                  <a:cubicBezTo>
                    <a:pt x="44" y="51"/>
                    <a:pt x="53" y="46"/>
                    <a:pt x="63" y="41"/>
                  </a:cubicBezTo>
                  <a:cubicBezTo>
                    <a:pt x="82" y="30"/>
                    <a:pt x="101" y="18"/>
                    <a:pt x="119" y="6"/>
                  </a:cubicBezTo>
                  <a:cubicBezTo>
                    <a:pt x="121" y="6"/>
                    <a:pt x="123" y="7"/>
                    <a:pt x="124" y="8"/>
                  </a:cubicBezTo>
                  <a:cubicBezTo>
                    <a:pt x="111" y="15"/>
                    <a:pt x="99" y="24"/>
                    <a:pt x="86" y="32"/>
                  </a:cubicBezTo>
                  <a:cubicBezTo>
                    <a:pt x="84" y="33"/>
                    <a:pt x="81" y="35"/>
                    <a:pt x="79" y="36"/>
                  </a:cubicBezTo>
                  <a:cubicBezTo>
                    <a:pt x="77" y="37"/>
                    <a:pt x="76" y="38"/>
                    <a:pt x="74" y="39"/>
                  </a:cubicBezTo>
                  <a:cubicBezTo>
                    <a:pt x="56" y="47"/>
                    <a:pt x="39" y="57"/>
                    <a:pt x="21" y="66"/>
                  </a:cubicBezTo>
                  <a:moveTo>
                    <a:pt x="100" y="15"/>
                  </a:moveTo>
                  <a:cubicBezTo>
                    <a:pt x="104" y="9"/>
                    <a:pt x="110" y="6"/>
                    <a:pt x="116" y="6"/>
                  </a:cubicBezTo>
                  <a:cubicBezTo>
                    <a:pt x="111" y="8"/>
                    <a:pt x="105" y="12"/>
                    <a:pt x="100" y="15"/>
                  </a:cubicBezTo>
                  <a:moveTo>
                    <a:pt x="71" y="15"/>
                  </a:moveTo>
                  <a:cubicBezTo>
                    <a:pt x="71" y="15"/>
                    <a:pt x="71" y="14"/>
                    <a:pt x="72" y="14"/>
                  </a:cubicBezTo>
                  <a:cubicBezTo>
                    <a:pt x="73" y="12"/>
                    <a:pt x="75" y="11"/>
                    <a:pt x="77" y="10"/>
                  </a:cubicBezTo>
                  <a:cubicBezTo>
                    <a:pt x="80" y="8"/>
                    <a:pt x="83" y="6"/>
                    <a:pt x="86" y="4"/>
                  </a:cubicBezTo>
                  <a:cubicBezTo>
                    <a:pt x="87" y="5"/>
                    <a:pt x="88" y="5"/>
                    <a:pt x="89" y="6"/>
                  </a:cubicBezTo>
                  <a:cubicBezTo>
                    <a:pt x="89" y="6"/>
                    <a:pt x="89" y="6"/>
                    <a:pt x="89" y="6"/>
                  </a:cubicBezTo>
                  <a:cubicBezTo>
                    <a:pt x="83" y="9"/>
                    <a:pt x="77" y="13"/>
                    <a:pt x="71" y="15"/>
                  </a:cubicBezTo>
                  <a:moveTo>
                    <a:pt x="73" y="12"/>
                  </a:moveTo>
                  <a:cubicBezTo>
                    <a:pt x="74" y="9"/>
                    <a:pt x="76" y="7"/>
                    <a:pt x="79" y="5"/>
                  </a:cubicBezTo>
                  <a:cubicBezTo>
                    <a:pt x="81" y="4"/>
                    <a:pt x="82" y="4"/>
                    <a:pt x="83" y="4"/>
                  </a:cubicBezTo>
                  <a:cubicBezTo>
                    <a:pt x="84" y="4"/>
                    <a:pt x="84" y="4"/>
                    <a:pt x="84" y="4"/>
                  </a:cubicBezTo>
                  <a:cubicBezTo>
                    <a:pt x="81" y="6"/>
                    <a:pt x="78" y="8"/>
                    <a:pt x="75" y="10"/>
                  </a:cubicBezTo>
                  <a:cubicBezTo>
                    <a:pt x="74" y="11"/>
                    <a:pt x="73" y="11"/>
                    <a:pt x="73" y="12"/>
                  </a:cubicBezTo>
                  <a:moveTo>
                    <a:pt x="84" y="0"/>
                  </a:moveTo>
                  <a:cubicBezTo>
                    <a:pt x="83" y="0"/>
                    <a:pt x="83" y="0"/>
                    <a:pt x="82" y="0"/>
                  </a:cubicBezTo>
                  <a:cubicBezTo>
                    <a:pt x="75" y="1"/>
                    <a:pt x="69" y="7"/>
                    <a:pt x="67" y="14"/>
                  </a:cubicBezTo>
                  <a:cubicBezTo>
                    <a:pt x="64" y="9"/>
                    <a:pt x="59" y="6"/>
                    <a:pt x="53" y="6"/>
                  </a:cubicBezTo>
                  <a:cubicBezTo>
                    <a:pt x="51" y="6"/>
                    <a:pt x="50" y="7"/>
                    <a:pt x="48" y="7"/>
                  </a:cubicBezTo>
                  <a:cubicBezTo>
                    <a:pt x="38" y="11"/>
                    <a:pt x="35" y="19"/>
                    <a:pt x="35" y="28"/>
                  </a:cubicBezTo>
                  <a:cubicBezTo>
                    <a:pt x="31" y="23"/>
                    <a:pt x="25" y="18"/>
                    <a:pt x="19" y="18"/>
                  </a:cubicBezTo>
                  <a:cubicBezTo>
                    <a:pt x="15" y="18"/>
                    <a:pt x="12" y="20"/>
                    <a:pt x="8" y="23"/>
                  </a:cubicBezTo>
                  <a:cubicBezTo>
                    <a:pt x="1" y="30"/>
                    <a:pt x="6" y="38"/>
                    <a:pt x="12" y="43"/>
                  </a:cubicBezTo>
                  <a:cubicBezTo>
                    <a:pt x="5" y="45"/>
                    <a:pt x="0" y="51"/>
                    <a:pt x="0" y="59"/>
                  </a:cubicBezTo>
                  <a:cubicBezTo>
                    <a:pt x="0" y="68"/>
                    <a:pt x="9" y="74"/>
                    <a:pt x="18" y="75"/>
                  </a:cubicBezTo>
                  <a:cubicBezTo>
                    <a:pt x="11" y="80"/>
                    <a:pt x="7" y="88"/>
                    <a:pt x="15" y="95"/>
                  </a:cubicBezTo>
                  <a:cubicBezTo>
                    <a:pt x="19" y="100"/>
                    <a:pt x="25" y="101"/>
                    <a:pt x="32" y="101"/>
                  </a:cubicBezTo>
                  <a:cubicBezTo>
                    <a:pt x="36" y="101"/>
                    <a:pt x="41" y="101"/>
                    <a:pt x="45" y="99"/>
                  </a:cubicBezTo>
                  <a:cubicBezTo>
                    <a:pt x="42" y="110"/>
                    <a:pt x="32" y="118"/>
                    <a:pt x="23" y="126"/>
                  </a:cubicBezTo>
                  <a:cubicBezTo>
                    <a:pt x="22" y="126"/>
                    <a:pt x="23" y="127"/>
                    <a:pt x="23" y="128"/>
                  </a:cubicBezTo>
                  <a:cubicBezTo>
                    <a:pt x="23" y="129"/>
                    <a:pt x="24" y="129"/>
                    <a:pt x="25" y="129"/>
                  </a:cubicBezTo>
                  <a:cubicBezTo>
                    <a:pt x="25" y="129"/>
                    <a:pt x="25" y="129"/>
                    <a:pt x="25" y="129"/>
                  </a:cubicBezTo>
                  <a:cubicBezTo>
                    <a:pt x="42" y="123"/>
                    <a:pt x="56" y="117"/>
                    <a:pt x="68" y="103"/>
                  </a:cubicBezTo>
                  <a:cubicBezTo>
                    <a:pt x="71" y="109"/>
                    <a:pt x="76" y="112"/>
                    <a:pt x="81" y="112"/>
                  </a:cubicBezTo>
                  <a:cubicBezTo>
                    <a:pt x="87" y="112"/>
                    <a:pt x="93" y="108"/>
                    <a:pt x="98" y="102"/>
                  </a:cubicBezTo>
                  <a:cubicBezTo>
                    <a:pt x="102" y="107"/>
                    <a:pt x="107" y="112"/>
                    <a:pt x="113" y="112"/>
                  </a:cubicBezTo>
                  <a:cubicBezTo>
                    <a:pt x="114" y="112"/>
                    <a:pt x="114" y="112"/>
                    <a:pt x="114" y="112"/>
                  </a:cubicBezTo>
                  <a:cubicBezTo>
                    <a:pt x="120" y="112"/>
                    <a:pt x="126" y="107"/>
                    <a:pt x="129" y="102"/>
                  </a:cubicBezTo>
                  <a:cubicBezTo>
                    <a:pt x="131" y="104"/>
                    <a:pt x="135" y="105"/>
                    <a:pt x="138" y="105"/>
                  </a:cubicBezTo>
                  <a:cubicBezTo>
                    <a:pt x="144" y="105"/>
                    <a:pt x="149" y="102"/>
                    <a:pt x="150" y="97"/>
                  </a:cubicBezTo>
                  <a:cubicBezTo>
                    <a:pt x="152" y="98"/>
                    <a:pt x="154" y="99"/>
                    <a:pt x="156" y="99"/>
                  </a:cubicBezTo>
                  <a:cubicBezTo>
                    <a:pt x="170" y="99"/>
                    <a:pt x="184" y="75"/>
                    <a:pt x="171" y="65"/>
                  </a:cubicBezTo>
                  <a:cubicBezTo>
                    <a:pt x="178" y="61"/>
                    <a:pt x="182" y="54"/>
                    <a:pt x="178" y="46"/>
                  </a:cubicBezTo>
                  <a:cubicBezTo>
                    <a:pt x="175" y="39"/>
                    <a:pt x="169" y="36"/>
                    <a:pt x="163" y="36"/>
                  </a:cubicBezTo>
                  <a:cubicBezTo>
                    <a:pt x="162" y="36"/>
                    <a:pt x="161" y="36"/>
                    <a:pt x="160" y="36"/>
                  </a:cubicBezTo>
                  <a:cubicBezTo>
                    <a:pt x="162" y="29"/>
                    <a:pt x="160" y="21"/>
                    <a:pt x="156" y="16"/>
                  </a:cubicBezTo>
                  <a:cubicBezTo>
                    <a:pt x="153" y="13"/>
                    <a:pt x="149" y="12"/>
                    <a:pt x="146" y="12"/>
                  </a:cubicBezTo>
                  <a:cubicBezTo>
                    <a:pt x="141" y="12"/>
                    <a:pt x="136" y="14"/>
                    <a:pt x="132" y="16"/>
                  </a:cubicBezTo>
                  <a:cubicBezTo>
                    <a:pt x="132" y="6"/>
                    <a:pt x="124" y="2"/>
                    <a:pt x="116" y="2"/>
                  </a:cubicBezTo>
                  <a:cubicBezTo>
                    <a:pt x="109" y="2"/>
                    <a:pt x="102" y="5"/>
                    <a:pt x="98" y="11"/>
                  </a:cubicBezTo>
                  <a:cubicBezTo>
                    <a:pt x="95" y="6"/>
                    <a:pt x="90" y="0"/>
                    <a:pt x="8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4" name="Freeform 69"/>
            <p:cNvSpPr>
              <a:spLocks noEditPoints="1"/>
            </p:cNvSpPr>
            <p:nvPr/>
          </p:nvSpPr>
          <p:spPr bwMode="auto">
            <a:xfrm>
              <a:off x="1761794" y="2990777"/>
              <a:ext cx="915988" cy="649288"/>
            </a:xfrm>
            <a:custGeom>
              <a:avLst/>
              <a:gdLst>
                <a:gd name="T0" fmla="*/ 43 w 216"/>
                <a:gd name="T1" fmla="*/ 141 h 153"/>
                <a:gd name="T2" fmla="*/ 49 w 216"/>
                <a:gd name="T3" fmla="*/ 135 h 153"/>
                <a:gd name="T4" fmla="*/ 89 w 216"/>
                <a:gd name="T5" fmla="*/ 125 h 153"/>
                <a:gd name="T6" fmla="*/ 173 w 216"/>
                <a:gd name="T7" fmla="*/ 114 h 153"/>
                <a:gd name="T8" fmla="*/ 181 w 216"/>
                <a:gd name="T9" fmla="*/ 111 h 153"/>
                <a:gd name="T10" fmla="*/ 185 w 216"/>
                <a:gd name="T11" fmla="*/ 99 h 153"/>
                <a:gd name="T12" fmla="*/ 204 w 216"/>
                <a:gd name="T13" fmla="*/ 93 h 153"/>
                <a:gd name="T14" fmla="*/ 171 w 216"/>
                <a:gd name="T15" fmla="*/ 109 h 153"/>
                <a:gd name="T16" fmla="*/ 168 w 216"/>
                <a:gd name="T17" fmla="*/ 99 h 153"/>
                <a:gd name="T18" fmla="*/ 141 w 216"/>
                <a:gd name="T19" fmla="*/ 113 h 153"/>
                <a:gd name="T20" fmla="*/ 172 w 216"/>
                <a:gd name="T21" fmla="*/ 91 h 153"/>
                <a:gd name="T22" fmla="*/ 158 w 216"/>
                <a:gd name="T23" fmla="*/ 91 h 153"/>
                <a:gd name="T24" fmla="*/ 205 w 216"/>
                <a:gd name="T25" fmla="*/ 69 h 153"/>
                <a:gd name="T26" fmla="*/ 97 w 216"/>
                <a:gd name="T27" fmla="*/ 111 h 153"/>
                <a:gd name="T28" fmla="*/ 206 w 216"/>
                <a:gd name="T29" fmla="*/ 62 h 153"/>
                <a:gd name="T30" fmla="*/ 80 w 216"/>
                <a:gd name="T31" fmla="*/ 116 h 153"/>
                <a:gd name="T32" fmla="*/ 143 w 216"/>
                <a:gd name="T33" fmla="*/ 92 h 153"/>
                <a:gd name="T34" fmla="*/ 52 w 216"/>
                <a:gd name="T35" fmla="*/ 71 h 153"/>
                <a:gd name="T36" fmla="*/ 69 w 216"/>
                <a:gd name="T37" fmla="*/ 118 h 153"/>
                <a:gd name="T38" fmla="*/ 58 w 216"/>
                <a:gd name="T39" fmla="*/ 117 h 153"/>
                <a:gd name="T40" fmla="*/ 59 w 216"/>
                <a:gd name="T41" fmla="*/ 117 h 153"/>
                <a:gd name="T42" fmla="*/ 108 w 216"/>
                <a:gd name="T43" fmla="*/ 88 h 153"/>
                <a:gd name="T44" fmla="*/ 158 w 216"/>
                <a:gd name="T45" fmla="*/ 67 h 153"/>
                <a:gd name="T46" fmla="*/ 10 w 216"/>
                <a:gd name="T47" fmla="*/ 79 h 153"/>
                <a:gd name="T48" fmla="*/ 141 w 216"/>
                <a:gd name="T49" fmla="*/ 61 h 153"/>
                <a:gd name="T50" fmla="*/ 61 w 216"/>
                <a:gd name="T51" fmla="*/ 106 h 153"/>
                <a:gd name="T52" fmla="*/ 58 w 216"/>
                <a:gd name="T53" fmla="*/ 111 h 153"/>
                <a:gd name="T54" fmla="*/ 81 w 216"/>
                <a:gd name="T55" fmla="*/ 64 h 153"/>
                <a:gd name="T56" fmla="*/ 37 w 216"/>
                <a:gd name="T57" fmla="*/ 38 h 153"/>
                <a:gd name="T58" fmla="*/ 38 w 216"/>
                <a:gd name="T59" fmla="*/ 38 h 153"/>
                <a:gd name="T60" fmla="*/ 18 w 216"/>
                <a:gd name="T61" fmla="*/ 47 h 153"/>
                <a:gd name="T62" fmla="*/ 13 w 216"/>
                <a:gd name="T63" fmla="*/ 43 h 153"/>
                <a:gd name="T64" fmla="*/ 183 w 216"/>
                <a:gd name="T65" fmla="*/ 29 h 153"/>
                <a:gd name="T66" fmla="*/ 106 w 216"/>
                <a:gd name="T67" fmla="*/ 75 h 153"/>
                <a:gd name="T68" fmla="*/ 11 w 216"/>
                <a:gd name="T69" fmla="*/ 36 h 153"/>
                <a:gd name="T70" fmla="*/ 11 w 216"/>
                <a:gd name="T71" fmla="*/ 39 h 153"/>
                <a:gd name="T72" fmla="*/ 23 w 216"/>
                <a:gd name="T73" fmla="*/ 104 h 153"/>
                <a:gd name="T74" fmla="*/ 25 w 216"/>
                <a:gd name="T75" fmla="*/ 55 h 153"/>
                <a:gd name="T76" fmla="*/ 24 w 216"/>
                <a:gd name="T77" fmla="*/ 55 h 153"/>
                <a:gd name="T78" fmla="*/ 60 w 216"/>
                <a:gd name="T79" fmla="*/ 33 h 153"/>
                <a:gd name="T80" fmla="*/ 175 w 216"/>
                <a:gd name="T81" fmla="*/ 33 h 153"/>
                <a:gd name="T82" fmla="*/ 169 w 216"/>
                <a:gd name="T83" fmla="*/ 25 h 153"/>
                <a:gd name="T84" fmla="*/ 29 w 216"/>
                <a:gd name="T85" fmla="*/ 89 h 153"/>
                <a:gd name="T86" fmla="*/ 102 w 216"/>
                <a:gd name="T87" fmla="*/ 52 h 153"/>
                <a:gd name="T88" fmla="*/ 138 w 216"/>
                <a:gd name="T89" fmla="*/ 24 h 153"/>
                <a:gd name="T90" fmla="*/ 115 w 216"/>
                <a:gd name="T91" fmla="*/ 20 h 153"/>
                <a:gd name="T92" fmla="*/ 125 w 216"/>
                <a:gd name="T93" fmla="*/ 25 h 153"/>
                <a:gd name="T94" fmla="*/ 62 w 216"/>
                <a:gd name="T95" fmla="*/ 12 h 153"/>
                <a:gd name="T96" fmla="*/ 68 w 216"/>
                <a:gd name="T97" fmla="*/ 15 h 153"/>
                <a:gd name="T98" fmla="*/ 22 w 216"/>
                <a:gd name="T99" fmla="*/ 66 h 153"/>
                <a:gd name="T100" fmla="*/ 28 w 216"/>
                <a:gd name="T101" fmla="*/ 84 h 153"/>
                <a:gd name="T102" fmla="*/ 106 w 216"/>
                <a:gd name="T103" fmla="*/ 8 h 153"/>
                <a:gd name="T104" fmla="*/ 29 w 216"/>
                <a:gd name="T105" fmla="*/ 61 h 153"/>
                <a:gd name="T106" fmla="*/ 113 w 216"/>
                <a:gd name="T107" fmla="*/ 24 h 153"/>
                <a:gd name="T108" fmla="*/ 93 w 216"/>
                <a:gd name="T109" fmla="*/ 43 h 153"/>
                <a:gd name="T110" fmla="*/ 105 w 216"/>
                <a:gd name="T111" fmla="*/ 7 h 153"/>
                <a:gd name="T112" fmla="*/ 63 w 216"/>
                <a:gd name="T113" fmla="*/ 8 h 153"/>
                <a:gd name="T114" fmla="*/ 28 w 216"/>
                <a:gd name="T115" fmla="*/ 149 h 153"/>
                <a:gd name="T116" fmla="*/ 178 w 216"/>
                <a:gd name="T117" fmla="*/ 115 h 153"/>
                <a:gd name="T118" fmla="*/ 197 w 216"/>
                <a:gd name="T119" fmla="*/ 109 h 153"/>
                <a:gd name="T120" fmla="*/ 116 w 216"/>
                <a:gd name="T121"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6" h="153">
                  <a:moveTo>
                    <a:pt x="196" y="112"/>
                  </a:moveTo>
                  <a:cubicBezTo>
                    <a:pt x="194" y="112"/>
                    <a:pt x="192" y="112"/>
                    <a:pt x="189" y="112"/>
                  </a:cubicBezTo>
                  <a:cubicBezTo>
                    <a:pt x="188" y="112"/>
                    <a:pt x="187" y="112"/>
                    <a:pt x="186" y="112"/>
                  </a:cubicBezTo>
                  <a:cubicBezTo>
                    <a:pt x="186" y="113"/>
                    <a:pt x="186" y="115"/>
                    <a:pt x="186" y="117"/>
                  </a:cubicBezTo>
                  <a:cubicBezTo>
                    <a:pt x="190" y="116"/>
                    <a:pt x="193" y="115"/>
                    <a:pt x="197" y="112"/>
                  </a:cubicBezTo>
                  <a:cubicBezTo>
                    <a:pt x="197" y="112"/>
                    <a:pt x="196" y="112"/>
                    <a:pt x="196" y="112"/>
                  </a:cubicBezTo>
                  <a:moveTo>
                    <a:pt x="41" y="143"/>
                  </a:moveTo>
                  <a:cubicBezTo>
                    <a:pt x="42" y="142"/>
                    <a:pt x="42" y="142"/>
                    <a:pt x="42" y="142"/>
                  </a:cubicBezTo>
                  <a:cubicBezTo>
                    <a:pt x="42" y="142"/>
                    <a:pt x="43" y="142"/>
                    <a:pt x="43" y="142"/>
                  </a:cubicBezTo>
                  <a:cubicBezTo>
                    <a:pt x="43" y="143"/>
                    <a:pt x="42" y="143"/>
                    <a:pt x="41" y="143"/>
                  </a:cubicBezTo>
                  <a:moveTo>
                    <a:pt x="43" y="141"/>
                  </a:moveTo>
                  <a:cubicBezTo>
                    <a:pt x="45" y="140"/>
                    <a:pt x="46" y="138"/>
                    <a:pt x="47" y="137"/>
                  </a:cubicBezTo>
                  <a:cubicBezTo>
                    <a:pt x="52" y="135"/>
                    <a:pt x="58" y="133"/>
                    <a:pt x="63" y="132"/>
                  </a:cubicBezTo>
                  <a:cubicBezTo>
                    <a:pt x="58" y="135"/>
                    <a:pt x="54" y="137"/>
                    <a:pt x="49" y="139"/>
                  </a:cubicBezTo>
                  <a:cubicBezTo>
                    <a:pt x="47" y="140"/>
                    <a:pt x="45" y="141"/>
                    <a:pt x="43" y="141"/>
                  </a:cubicBezTo>
                  <a:moveTo>
                    <a:pt x="49" y="135"/>
                  </a:moveTo>
                  <a:cubicBezTo>
                    <a:pt x="49" y="134"/>
                    <a:pt x="50" y="134"/>
                    <a:pt x="50" y="133"/>
                  </a:cubicBezTo>
                  <a:cubicBezTo>
                    <a:pt x="54" y="132"/>
                    <a:pt x="57" y="130"/>
                    <a:pt x="61" y="128"/>
                  </a:cubicBezTo>
                  <a:cubicBezTo>
                    <a:pt x="63" y="127"/>
                    <a:pt x="65" y="126"/>
                    <a:pt x="67" y="125"/>
                  </a:cubicBezTo>
                  <a:cubicBezTo>
                    <a:pt x="69" y="124"/>
                    <a:pt x="72" y="123"/>
                    <a:pt x="75" y="121"/>
                  </a:cubicBezTo>
                  <a:cubicBezTo>
                    <a:pt x="72" y="124"/>
                    <a:pt x="69" y="127"/>
                    <a:pt x="66" y="129"/>
                  </a:cubicBezTo>
                  <a:cubicBezTo>
                    <a:pt x="60" y="131"/>
                    <a:pt x="54" y="133"/>
                    <a:pt x="49" y="135"/>
                  </a:cubicBezTo>
                  <a:moveTo>
                    <a:pt x="134" y="128"/>
                  </a:moveTo>
                  <a:cubicBezTo>
                    <a:pt x="132" y="128"/>
                    <a:pt x="131" y="128"/>
                    <a:pt x="129" y="127"/>
                  </a:cubicBezTo>
                  <a:cubicBezTo>
                    <a:pt x="135" y="124"/>
                    <a:pt x="141" y="122"/>
                    <a:pt x="147" y="119"/>
                  </a:cubicBezTo>
                  <a:cubicBezTo>
                    <a:pt x="144" y="124"/>
                    <a:pt x="139" y="128"/>
                    <a:pt x="134" y="128"/>
                  </a:cubicBezTo>
                  <a:cubicBezTo>
                    <a:pt x="134" y="128"/>
                    <a:pt x="134" y="128"/>
                    <a:pt x="134" y="128"/>
                  </a:cubicBezTo>
                  <a:moveTo>
                    <a:pt x="96" y="127"/>
                  </a:moveTo>
                  <a:cubicBezTo>
                    <a:pt x="94" y="127"/>
                    <a:pt x="92" y="127"/>
                    <a:pt x="90" y="126"/>
                  </a:cubicBezTo>
                  <a:cubicBezTo>
                    <a:pt x="97" y="124"/>
                    <a:pt x="104" y="120"/>
                    <a:pt x="111" y="118"/>
                  </a:cubicBezTo>
                  <a:cubicBezTo>
                    <a:pt x="111" y="118"/>
                    <a:pt x="111" y="118"/>
                    <a:pt x="112" y="118"/>
                  </a:cubicBezTo>
                  <a:cubicBezTo>
                    <a:pt x="108" y="124"/>
                    <a:pt x="102" y="127"/>
                    <a:pt x="96" y="127"/>
                  </a:cubicBezTo>
                  <a:moveTo>
                    <a:pt x="89" y="125"/>
                  </a:moveTo>
                  <a:cubicBezTo>
                    <a:pt x="97" y="123"/>
                    <a:pt x="105" y="119"/>
                    <a:pt x="113" y="116"/>
                  </a:cubicBezTo>
                  <a:cubicBezTo>
                    <a:pt x="113" y="117"/>
                    <a:pt x="113" y="117"/>
                    <a:pt x="113" y="117"/>
                  </a:cubicBezTo>
                  <a:cubicBezTo>
                    <a:pt x="105" y="120"/>
                    <a:pt x="97" y="122"/>
                    <a:pt x="89" y="125"/>
                  </a:cubicBezTo>
                  <a:moveTo>
                    <a:pt x="164" y="119"/>
                  </a:moveTo>
                  <a:cubicBezTo>
                    <a:pt x="163" y="119"/>
                    <a:pt x="162" y="119"/>
                    <a:pt x="161" y="118"/>
                  </a:cubicBezTo>
                  <a:cubicBezTo>
                    <a:pt x="165" y="118"/>
                    <a:pt x="168" y="117"/>
                    <a:pt x="172" y="116"/>
                  </a:cubicBezTo>
                  <a:cubicBezTo>
                    <a:pt x="171" y="118"/>
                    <a:pt x="167" y="119"/>
                    <a:pt x="164" y="119"/>
                  </a:cubicBezTo>
                  <a:moveTo>
                    <a:pt x="162" y="117"/>
                  </a:moveTo>
                  <a:cubicBezTo>
                    <a:pt x="162" y="117"/>
                    <a:pt x="162" y="117"/>
                    <a:pt x="164" y="115"/>
                  </a:cubicBezTo>
                  <a:cubicBezTo>
                    <a:pt x="167" y="114"/>
                    <a:pt x="170" y="113"/>
                    <a:pt x="173" y="111"/>
                  </a:cubicBezTo>
                  <a:cubicBezTo>
                    <a:pt x="173" y="112"/>
                    <a:pt x="173" y="113"/>
                    <a:pt x="173" y="114"/>
                  </a:cubicBezTo>
                  <a:cubicBezTo>
                    <a:pt x="171" y="115"/>
                    <a:pt x="168" y="116"/>
                    <a:pt x="166" y="116"/>
                  </a:cubicBezTo>
                  <a:cubicBezTo>
                    <a:pt x="165" y="117"/>
                    <a:pt x="163" y="117"/>
                    <a:pt x="162" y="117"/>
                  </a:cubicBezTo>
                  <a:moveTo>
                    <a:pt x="159" y="118"/>
                  </a:moveTo>
                  <a:cubicBezTo>
                    <a:pt x="157" y="118"/>
                    <a:pt x="156" y="117"/>
                    <a:pt x="155" y="116"/>
                  </a:cubicBezTo>
                  <a:cubicBezTo>
                    <a:pt x="157" y="116"/>
                    <a:pt x="158" y="115"/>
                    <a:pt x="159" y="114"/>
                  </a:cubicBezTo>
                  <a:cubicBezTo>
                    <a:pt x="162" y="113"/>
                    <a:pt x="165" y="112"/>
                    <a:pt x="168" y="110"/>
                  </a:cubicBezTo>
                  <a:cubicBezTo>
                    <a:pt x="169" y="110"/>
                    <a:pt x="170" y="110"/>
                    <a:pt x="170" y="110"/>
                  </a:cubicBezTo>
                  <a:cubicBezTo>
                    <a:pt x="171" y="110"/>
                    <a:pt x="172" y="111"/>
                    <a:pt x="170" y="112"/>
                  </a:cubicBezTo>
                  <a:cubicBezTo>
                    <a:pt x="166" y="114"/>
                    <a:pt x="162" y="115"/>
                    <a:pt x="159" y="118"/>
                  </a:cubicBezTo>
                  <a:cubicBezTo>
                    <a:pt x="159" y="118"/>
                    <a:pt x="159" y="118"/>
                    <a:pt x="159" y="118"/>
                  </a:cubicBezTo>
                  <a:moveTo>
                    <a:pt x="181" y="111"/>
                  </a:moveTo>
                  <a:cubicBezTo>
                    <a:pt x="180" y="110"/>
                    <a:pt x="179" y="110"/>
                    <a:pt x="178" y="109"/>
                  </a:cubicBezTo>
                  <a:cubicBezTo>
                    <a:pt x="179" y="109"/>
                    <a:pt x="179" y="109"/>
                    <a:pt x="179" y="109"/>
                  </a:cubicBezTo>
                  <a:cubicBezTo>
                    <a:pt x="183" y="107"/>
                    <a:pt x="188" y="105"/>
                    <a:pt x="193" y="104"/>
                  </a:cubicBezTo>
                  <a:cubicBezTo>
                    <a:pt x="194" y="103"/>
                    <a:pt x="196" y="102"/>
                    <a:pt x="198" y="101"/>
                  </a:cubicBezTo>
                  <a:cubicBezTo>
                    <a:pt x="199" y="100"/>
                    <a:pt x="200" y="100"/>
                    <a:pt x="200" y="100"/>
                  </a:cubicBezTo>
                  <a:cubicBezTo>
                    <a:pt x="201" y="100"/>
                    <a:pt x="198" y="103"/>
                    <a:pt x="197" y="103"/>
                  </a:cubicBezTo>
                  <a:cubicBezTo>
                    <a:pt x="192" y="107"/>
                    <a:pt x="185" y="106"/>
                    <a:pt x="181" y="111"/>
                  </a:cubicBezTo>
                  <a:moveTo>
                    <a:pt x="128" y="126"/>
                  </a:moveTo>
                  <a:cubicBezTo>
                    <a:pt x="125" y="125"/>
                    <a:pt x="123" y="123"/>
                    <a:pt x="121" y="121"/>
                  </a:cubicBezTo>
                  <a:cubicBezTo>
                    <a:pt x="136" y="116"/>
                    <a:pt x="150" y="111"/>
                    <a:pt x="164" y="107"/>
                  </a:cubicBezTo>
                  <a:cubicBezTo>
                    <a:pt x="171" y="104"/>
                    <a:pt x="178" y="102"/>
                    <a:pt x="185" y="99"/>
                  </a:cubicBezTo>
                  <a:cubicBezTo>
                    <a:pt x="188" y="98"/>
                    <a:pt x="192" y="96"/>
                    <a:pt x="196" y="95"/>
                  </a:cubicBezTo>
                  <a:cubicBezTo>
                    <a:pt x="196" y="95"/>
                    <a:pt x="201" y="93"/>
                    <a:pt x="201" y="93"/>
                  </a:cubicBezTo>
                  <a:cubicBezTo>
                    <a:pt x="202" y="93"/>
                    <a:pt x="201" y="93"/>
                    <a:pt x="200" y="94"/>
                  </a:cubicBezTo>
                  <a:cubicBezTo>
                    <a:pt x="184" y="102"/>
                    <a:pt x="168" y="108"/>
                    <a:pt x="152" y="115"/>
                  </a:cubicBezTo>
                  <a:cubicBezTo>
                    <a:pt x="151" y="115"/>
                    <a:pt x="151" y="115"/>
                    <a:pt x="151" y="115"/>
                  </a:cubicBezTo>
                  <a:cubicBezTo>
                    <a:pt x="151" y="115"/>
                    <a:pt x="150" y="115"/>
                    <a:pt x="150" y="115"/>
                  </a:cubicBezTo>
                  <a:cubicBezTo>
                    <a:pt x="142" y="118"/>
                    <a:pt x="135" y="122"/>
                    <a:pt x="128" y="126"/>
                  </a:cubicBezTo>
                  <a:moveTo>
                    <a:pt x="171" y="109"/>
                  </a:moveTo>
                  <a:cubicBezTo>
                    <a:pt x="173" y="108"/>
                    <a:pt x="176" y="107"/>
                    <a:pt x="178" y="106"/>
                  </a:cubicBezTo>
                  <a:cubicBezTo>
                    <a:pt x="184" y="103"/>
                    <a:pt x="189" y="100"/>
                    <a:pt x="195" y="98"/>
                  </a:cubicBezTo>
                  <a:cubicBezTo>
                    <a:pt x="198" y="96"/>
                    <a:pt x="201" y="95"/>
                    <a:pt x="204" y="93"/>
                  </a:cubicBezTo>
                  <a:cubicBezTo>
                    <a:pt x="203" y="95"/>
                    <a:pt x="203" y="97"/>
                    <a:pt x="202" y="99"/>
                  </a:cubicBezTo>
                  <a:cubicBezTo>
                    <a:pt x="201" y="99"/>
                    <a:pt x="201" y="99"/>
                    <a:pt x="201" y="99"/>
                  </a:cubicBezTo>
                  <a:cubicBezTo>
                    <a:pt x="198" y="100"/>
                    <a:pt x="194" y="102"/>
                    <a:pt x="191" y="103"/>
                  </a:cubicBezTo>
                  <a:cubicBezTo>
                    <a:pt x="187" y="105"/>
                    <a:pt x="183" y="106"/>
                    <a:pt x="178" y="108"/>
                  </a:cubicBezTo>
                  <a:cubicBezTo>
                    <a:pt x="178" y="108"/>
                    <a:pt x="178" y="109"/>
                    <a:pt x="178" y="109"/>
                  </a:cubicBezTo>
                  <a:cubicBezTo>
                    <a:pt x="177" y="108"/>
                    <a:pt x="177" y="108"/>
                    <a:pt x="177" y="108"/>
                  </a:cubicBezTo>
                  <a:cubicBezTo>
                    <a:pt x="177" y="108"/>
                    <a:pt x="176" y="107"/>
                    <a:pt x="176" y="107"/>
                  </a:cubicBezTo>
                  <a:cubicBezTo>
                    <a:pt x="175" y="107"/>
                    <a:pt x="175" y="107"/>
                    <a:pt x="175" y="108"/>
                  </a:cubicBezTo>
                  <a:cubicBezTo>
                    <a:pt x="175" y="108"/>
                    <a:pt x="175" y="108"/>
                    <a:pt x="175" y="108"/>
                  </a:cubicBezTo>
                  <a:cubicBezTo>
                    <a:pt x="174" y="108"/>
                    <a:pt x="173" y="108"/>
                    <a:pt x="173" y="108"/>
                  </a:cubicBezTo>
                  <a:cubicBezTo>
                    <a:pt x="172" y="108"/>
                    <a:pt x="171" y="109"/>
                    <a:pt x="171" y="109"/>
                  </a:cubicBezTo>
                  <a:moveTo>
                    <a:pt x="18" y="99"/>
                  </a:moveTo>
                  <a:cubicBezTo>
                    <a:pt x="19" y="98"/>
                    <a:pt x="19" y="98"/>
                    <a:pt x="19" y="97"/>
                  </a:cubicBezTo>
                  <a:cubicBezTo>
                    <a:pt x="21" y="95"/>
                    <a:pt x="23" y="93"/>
                    <a:pt x="26" y="91"/>
                  </a:cubicBezTo>
                  <a:cubicBezTo>
                    <a:pt x="23" y="94"/>
                    <a:pt x="21" y="96"/>
                    <a:pt x="18" y="99"/>
                  </a:cubicBezTo>
                  <a:moveTo>
                    <a:pt x="120" y="119"/>
                  </a:moveTo>
                  <a:cubicBezTo>
                    <a:pt x="119" y="118"/>
                    <a:pt x="118" y="117"/>
                    <a:pt x="117" y="116"/>
                  </a:cubicBezTo>
                  <a:cubicBezTo>
                    <a:pt x="124" y="114"/>
                    <a:pt x="131" y="111"/>
                    <a:pt x="138" y="109"/>
                  </a:cubicBezTo>
                  <a:cubicBezTo>
                    <a:pt x="154" y="103"/>
                    <a:pt x="172" y="98"/>
                    <a:pt x="188" y="91"/>
                  </a:cubicBezTo>
                  <a:cubicBezTo>
                    <a:pt x="192" y="89"/>
                    <a:pt x="196" y="87"/>
                    <a:pt x="201" y="85"/>
                  </a:cubicBezTo>
                  <a:cubicBezTo>
                    <a:pt x="197" y="87"/>
                    <a:pt x="194" y="90"/>
                    <a:pt x="190" y="91"/>
                  </a:cubicBezTo>
                  <a:cubicBezTo>
                    <a:pt x="182" y="94"/>
                    <a:pt x="175" y="96"/>
                    <a:pt x="168" y="99"/>
                  </a:cubicBezTo>
                  <a:cubicBezTo>
                    <a:pt x="160" y="103"/>
                    <a:pt x="151" y="107"/>
                    <a:pt x="142" y="111"/>
                  </a:cubicBezTo>
                  <a:cubicBezTo>
                    <a:pt x="135" y="114"/>
                    <a:pt x="128" y="116"/>
                    <a:pt x="120" y="119"/>
                  </a:cubicBezTo>
                  <a:moveTo>
                    <a:pt x="201" y="85"/>
                  </a:moveTo>
                  <a:cubicBezTo>
                    <a:pt x="201" y="85"/>
                    <a:pt x="201" y="85"/>
                    <a:pt x="201" y="85"/>
                  </a:cubicBezTo>
                  <a:cubicBezTo>
                    <a:pt x="201" y="85"/>
                    <a:pt x="201" y="85"/>
                    <a:pt x="201" y="85"/>
                  </a:cubicBezTo>
                  <a:moveTo>
                    <a:pt x="141" y="113"/>
                  </a:moveTo>
                  <a:cubicBezTo>
                    <a:pt x="150" y="109"/>
                    <a:pt x="160" y="105"/>
                    <a:pt x="169" y="100"/>
                  </a:cubicBezTo>
                  <a:cubicBezTo>
                    <a:pt x="180" y="95"/>
                    <a:pt x="194" y="93"/>
                    <a:pt x="203" y="85"/>
                  </a:cubicBezTo>
                  <a:cubicBezTo>
                    <a:pt x="204" y="87"/>
                    <a:pt x="204" y="89"/>
                    <a:pt x="204" y="91"/>
                  </a:cubicBezTo>
                  <a:cubicBezTo>
                    <a:pt x="188" y="96"/>
                    <a:pt x="173" y="102"/>
                    <a:pt x="158" y="107"/>
                  </a:cubicBezTo>
                  <a:cubicBezTo>
                    <a:pt x="152" y="109"/>
                    <a:pt x="146" y="111"/>
                    <a:pt x="141" y="113"/>
                  </a:cubicBezTo>
                  <a:moveTo>
                    <a:pt x="88" y="125"/>
                  </a:moveTo>
                  <a:cubicBezTo>
                    <a:pt x="87" y="124"/>
                    <a:pt x="86" y="122"/>
                    <a:pt x="85" y="120"/>
                  </a:cubicBezTo>
                  <a:cubicBezTo>
                    <a:pt x="91" y="120"/>
                    <a:pt x="96" y="118"/>
                    <a:pt x="101" y="116"/>
                  </a:cubicBezTo>
                  <a:cubicBezTo>
                    <a:pt x="111" y="111"/>
                    <a:pt x="121" y="107"/>
                    <a:pt x="131" y="103"/>
                  </a:cubicBezTo>
                  <a:cubicBezTo>
                    <a:pt x="152" y="95"/>
                    <a:pt x="173" y="88"/>
                    <a:pt x="193" y="81"/>
                  </a:cubicBezTo>
                  <a:cubicBezTo>
                    <a:pt x="176" y="87"/>
                    <a:pt x="160" y="94"/>
                    <a:pt x="143" y="102"/>
                  </a:cubicBezTo>
                  <a:cubicBezTo>
                    <a:pt x="125" y="110"/>
                    <a:pt x="106" y="116"/>
                    <a:pt x="88" y="125"/>
                  </a:cubicBezTo>
                  <a:moveTo>
                    <a:pt x="117" y="115"/>
                  </a:moveTo>
                  <a:cubicBezTo>
                    <a:pt x="116" y="115"/>
                    <a:pt x="116" y="115"/>
                    <a:pt x="116" y="115"/>
                  </a:cubicBezTo>
                  <a:cubicBezTo>
                    <a:pt x="126" y="111"/>
                    <a:pt x="135" y="107"/>
                    <a:pt x="144" y="103"/>
                  </a:cubicBezTo>
                  <a:cubicBezTo>
                    <a:pt x="153" y="99"/>
                    <a:pt x="163" y="95"/>
                    <a:pt x="172" y="91"/>
                  </a:cubicBezTo>
                  <a:cubicBezTo>
                    <a:pt x="180" y="87"/>
                    <a:pt x="190" y="85"/>
                    <a:pt x="196" y="79"/>
                  </a:cubicBezTo>
                  <a:cubicBezTo>
                    <a:pt x="197" y="79"/>
                    <a:pt x="197" y="79"/>
                    <a:pt x="197" y="79"/>
                  </a:cubicBezTo>
                  <a:cubicBezTo>
                    <a:pt x="197" y="79"/>
                    <a:pt x="197" y="79"/>
                    <a:pt x="197" y="79"/>
                  </a:cubicBezTo>
                  <a:cubicBezTo>
                    <a:pt x="199" y="81"/>
                    <a:pt x="201" y="82"/>
                    <a:pt x="202" y="84"/>
                  </a:cubicBezTo>
                  <a:cubicBezTo>
                    <a:pt x="193" y="86"/>
                    <a:pt x="185" y="91"/>
                    <a:pt x="177" y="94"/>
                  </a:cubicBezTo>
                  <a:cubicBezTo>
                    <a:pt x="167" y="97"/>
                    <a:pt x="157" y="101"/>
                    <a:pt x="148" y="104"/>
                  </a:cubicBezTo>
                  <a:cubicBezTo>
                    <a:pt x="137" y="107"/>
                    <a:pt x="127" y="111"/>
                    <a:pt x="117" y="115"/>
                  </a:cubicBezTo>
                  <a:moveTo>
                    <a:pt x="86" y="120"/>
                  </a:moveTo>
                  <a:cubicBezTo>
                    <a:pt x="86" y="120"/>
                    <a:pt x="86" y="119"/>
                    <a:pt x="86" y="119"/>
                  </a:cubicBezTo>
                  <a:cubicBezTo>
                    <a:pt x="89" y="118"/>
                    <a:pt x="92" y="116"/>
                    <a:pt x="96" y="115"/>
                  </a:cubicBezTo>
                  <a:cubicBezTo>
                    <a:pt x="116" y="107"/>
                    <a:pt x="137" y="99"/>
                    <a:pt x="158" y="91"/>
                  </a:cubicBezTo>
                  <a:cubicBezTo>
                    <a:pt x="170" y="85"/>
                    <a:pt x="185" y="82"/>
                    <a:pt x="197" y="75"/>
                  </a:cubicBezTo>
                  <a:cubicBezTo>
                    <a:pt x="197" y="76"/>
                    <a:pt x="197" y="76"/>
                    <a:pt x="197" y="76"/>
                  </a:cubicBezTo>
                  <a:cubicBezTo>
                    <a:pt x="196" y="76"/>
                    <a:pt x="196" y="77"/>
                    <a:pt x="196" y="78"/>
                  </a:cubicBezTo>
                  <a:cubicBezTo>
                    <a:pt x="196" y="78"/>
                    <a:pt x="196" y="78"/>
                    <a:pt x="196" y="78"/>
                  </a:cubicBezTo>
                  <a:cubicBezTo>
                    <a:pt x="175" y="86"/>
                    <a:pt x="154" y="93"/>
                    <a:pt x="133" y="101"/>
                  </a:cubicBezTo>
                  <a:cubicBezTo>
                    <a:pt x="125" y="104"/>
                    <a:pt x="115" y="108"/>
                    <a:pt x="107" y="112"/>
                  </a:cubicBezTo>
                  <a:cubicBezTo>
                    <a:pt x="102" y="114"/>
                    <a:pt x="97" y="116"/>
                    <a:pt x="92" y="118"/>
                  </a:cubicBezTo>
                  <a:cubicBezTo>
                    <a:pt x="92" y="118"/>
                    <a:pt x="87" y="120"/>
                    <a:pt x="86" y="120"/>
                  </a:cubicBezTo>
                  <a:moveTo>
                    <a:pt x="197" y="72"/>
                  </a:moveTo>
                  <a:cubicBezTo>
                    <a:pt x="197" y="72"/>
                    <a:pt x="198" y="71"/>
                    <a:pt x="200" y="70"/>
                  </a:cubicBezTo>
                  <a:cubicBezTo>
                    <a:pt x="202" y="69"/>
                    <a:pt x="204" y="69"/>
                    <a:pt x="205" y="69"/>
                  </a:cubicBezTo>
                  <a:cubicBezTo>
                    <a:pt x="205" y="69"/>
                    <a:pt x="205" y="69"/>
                    <a:pt x="205" y="69"/>
                  </a:cubicBezTo>
                  <a:cubicBezTo>
                    <a:pt x="204" y="69"/>
                    <a:pt x="204" y="69"/>
                    <a:pt x="204" y="69"/>
                  </a:cubicBezTo>
                  <a:cubicBezTo>
                    <a:pt x="204" y="69"/>
                    <a:pt x="204" y="70"/>
                    <a:pt x="203" y="70"/>
                  </a:cubicBezTo>
                  <a:cubicBezTo>
                    <a:pt x="201" y="71"/>
                    <a:pt x="199" y="73"/>
                    <a:pt x="197" y="74"/>
                  </a:cubicBezTo>
                  <a:cubicBezTo>
                    <a:pt x="192" y="76"/>
                    <a:pt x="186" y="79"/>
                    <a:pt x="181" y="81"/>
                  </a:cubicBezTo>
                  <a:cubicBezTo>
                    <a:pt x="169" y="85"/>
                    <a:pt x="157" y="89"/>
                    <a:pt x="146" y="94"/>
                  </a:cubicBezTo>
                  <a:cubicBezTo>
                    <a:pt x="125" y="102"/>
                    <a:pt x="104" y="109"/>
                    <a:pt x="84" y="119"/>
                  </a:cubicBezTo>
                  <a:cubicBezTo>
                    <a:pt x="84" y="118"/>
                    <a:pt x="83" y="118"/>
                    <a:pt x="83" y="117"/>
                  </a:cubicBezTo>
                  <a:cubicBezTo>
                    <a:pt x="83" y="117"/>
                    <a:pt x="83" y="117"/>
                    <a:pt x="83" y="117"/>
                  </a:cubicBezTo>
                  <a:cubicBezTo>
                    <a:pt x="87" y="115"/>
                    <a:pt x="91" y="113"/>
                    <a:pt x="95" y="112"/>
                  </a:cubicBezTo>
                  <a:cubicBezTo>
                    <a:pt x="96" y="111"/>
                    <a:pt x="96" y="111"/>
                    <a:pt x="97" y="111"/>
                  </a:cubicBezTo>
                  <a:cubicBezTo>
                    <a:pt x="108" y="107"/>
                    <a:pt x="119" y="103"/>
                    <a:pt x="130" y="99"/>
                  </a:cubicBezTo>
                  <a:cubicBezTo>
                    <a:pt x="141" y="94"/>
                    <a:pt x="152" y="89"/>
                    <a:pt x="163" y="85"/>
                  </a:cubicBezTo>
                  <a:cubicBezTo>
                    <a:pt x="175" y="81"/>
                    <a:pt x="186" y="77"/>
                    <a:pt x="197" y="72"/>
                  </a:cubicBezTo>
                  <a:cubicBezTo>
                    <a:pt x="197" y="72"/>
                    <a:pt x="197" y="72"/>
                    <a:pt x="197" y="72"/>
                  </a:cubicBezTo>
                  <a:moveTo>
                    <a:pt x="52" y="131"/>
                  </a:moveTo>
                  <a:cubicBezTo>
                    <a:pt x="52" y="130"/>
                    <a:pt x="53" y="129"/>
                    <a:pt x="54" y="128"/>
                  </a:cubicBezTo>
                  <a:cubicBezTo>
                    <a:pt x="62" y="123"/>
                    <a:pt x="71" y="119"/>
                    <a:pt x="80" y="115"/>
                  </a:cubicBezTo>
                  <a:cubicBezTo>
                    <a:pt x="91" y="110"/>
                    <a:pt x="102" y="105"/>
                    <a:pt x="112" y="99"/>
                  </a:cubicBezTo>
                  <a:cubicBezTo>
                    <a:pt x="136" y="88"/>
                    <a:pt x="160" y="80"/>
                    <a:pt x="184" y="71"/>
                  </a:cubicBezTo>
                  <a:cubicBezTo>
                    <a:pt x="189" y="69"/>
                    <a:pt x="193" y="67"/>
                    <a:pt x="198" y="65"/>
                  </a:cubicBezTo>
                  <a:cubicBezTo>
                    <a:pt x="200" y="64"/>
                    <a:pt x="203" y="63"/>
                    <a:pt x="206" y="62"/>
                  </a:cubicBezTo>
                  <a:cubicBezTo>
                    <a:pt x="206" y="61"/>
                    <a:pt x="207" y="61"/>
                    <a:pt x="207" y="61"/>
                  </a:cubicBezTo>
                  <a:cubicBezTo>
                    <a:pt x="207" y="61"/>
                    <a:pt x="205" y="62"/>
                    <a:pt x="203" y="63"/>
                  </a:cubicBezTo>
                  <a:cubicBezTo>
                    <a:pt x="201" y="64"/>
                    <a:pt x="199" y="65"/>
                    <a:pt x="199" y="65"/>
                  </a:cubicBezTo>
                  <a:cubicBezTo>
                    <a:pt x="199" y="65"/>
                    <a:pt x="199" y="65"/>
                    <a:pt x="199" y="65"/>
                  </a:cubicBezTo>
                  <a:cubicBezTo>
                    <a:pt x="188" y="70"/>
                    <a:pt x="177" y="75"/>
                    <a:pt x="165" y="79"/>
                  </a:cubicBezTo>
                  <a:cubicBezTo>
                    <a:pt x="143" y="89"/>
                    <a:pt x="120" y="98"/>
                    <a:pt x="98" y="109"/>
                  </a:cubicBezTo>
                  <a:cubicBezTo>
                    <a:pt x="98" y="109"/>
                    <a:pt x="97" y="109"/>
                    <a:pt x="97" y="109"/>
                  </a:cubicBezTo>
                  <a:cubicBezTo>
                    <a:pt x="92" y="112"/>
                    <a:pt x="87" y="114"/>
                    <a:pt x="82" y="116"/>
                  </a:cubicBezTo>
                  <a:cubicBezTo>
                    <a:pt x="82" y="116"/>
                    <a:pt x="82" y="116"/>
                    <a:pt x="81" y="116"/>
                  </a:cubicBezTo>
                  <a:cubicBezTo>
                    <a:pt x="81" y="116"/>
                    <a:pt x="81" y="116"/>
                    <a:pt x="81" y="116"/>
                  </a:cubicBezTo>
                  <a:cubicBezTo>
                    <a:pt x="81" y="116"/>
                    <a:pt x="80" y="116"/>
                    <a:pt x="80" y="116"/>
                  </a:cubicBezTo>
                  <a:cubicBezTo>
                    <a:pt x="80" y="116"/>
                    <a:pt x="79" y="116"/>
                    <a:pt x="79" y="117"/>
                  </a:cubicBezTo>
                  <a:cubicBezTo>
                    <a:pt x="78" y="118"/>
                    <a:pt x="77" y="119"/>
                    <a:pt x="76" y="120"/>
                  </a:cubicBezTo>
                  <a:cubicBezTo>
                    <a:pt x="76" y="120"/>
                    <a:pt x="76" y="120"/>
                    <a:pt x="76" y="120"/>
                  </a:cubicBezTo>
                  <a:cubicBezTo>
                    <a:pt x="67" y="122"/>
                    <a:pt x="60" y="128"/>
                    <a:pt x="52" y="131"/>
                  </a:cubicBezTo>
                  <a:moveTo>
                    <a:pt x="114" y="103"/>
                  </a:moveTo>
                  <a:cubicBezTo>
                    <a:pt x="127" y="97"/>
                    <a:pt x="139" y="91"/>
                    <a:pt x="151" y="86"/>
                  </a:cubicBezTo>
                  <a:cubicBezTo>
                    <a:pt x="162" y="82"/>
                    <a:pt x="172" y="78"/>
                    <a:pt x="182" y="73"/>
                  </a:cubicBezTo>
                  <a:cubicBezTo>
                    <a:pt x="190" y="70"/>
                    <a:pt x="201" y="68"/>
                    <a:pt x="208" y="61"/>
                  </a:cubicBezTo>
                  <a:cubicBezTo>
                    <a:pt x="208" y="63"/>
                    <a:pt x="207" y="65"/>
                    <a:pt x="206" y="67"/>
                  </a:cubicBezTo>
                  <a:cubicBezTo>
                    <a:pt x="195" y="71"/>
                    <a:pt x="185" y="76"/>
                    <a:pt x="174" y="80"/>
                  </a:cubicBezTo>
                  <a:cubicBezTo>
                    <a:pt x="164" y="83"/>
                    <a:pt x="153" y="87"/>
                    <a:pt x="143" y="92"/>
                  </a:cubicBezTo>
                  <a:cubicBezTo>
                    <a:pt x="134" y="96"/>
                    <a:pt x="124" y="99"/>
                    <a:pt x="114" y="103"/>
                  </a:cubicBezTo>
                  <a:moveTo>
                    <a:pt x="55" y="125"/>
                  </a:moveTo>
                  <a:cubicBezTo>
                    <a:pt x="56" y="123"/>
                    <a:pt x="57" y="121"/>
                    <a:pt x="58" y="119"/>
                  </a:cubicBezTo>
                  <a:cubicBezTo>
                    <a:pt x="84" y="106"/>
                    <a:pt x="110" y="95"/>
                    <a:pt x="137" y="83"/>
                  </a:cubicBezTo>
                  <a:cubicBezTo>
                    <a:pt x="150" y="78"/>
                    <a:pt x="163" y="73"/>
                    <a:pt x="176" y="68"/>
                  </a:cubicBezTo>
                  <a:cubicBezTo>
                    <a:pt x="182" y="65"/>
                    <a:pt x="188" y="63"/>
                    <a:pt x="194" y="60"/>
                  </a:cubicBezTo>
                  <a:cubicBezTo>
                    <a:pt x="195" y="60"/>
                    <a:pt x="196" y="60"/>
                    <a:pt x="196" y="59"/>
                  </a:cubicBezTo>
                  <a:cubicBezTo>
                    <a:pt x="173" y="71"/>
                    <a:pt x="148" y="78"/>
                    <a:pt x="124" y="89"/>
                  </a:cubicBezTo>
                  <a:cubicBezTo>
                    <a:pt x="101" y="100"/>
                    <a:pt x="78" y="112"/>
                    <a:pt x="55" y="125"/>
                  </a:cubicBezTo>
                  <a:moveTo>
                    <a:pt x="28" y="84"/>
                  </a:moveTo>
                  <a:cubicBezTo>
                    <a:pt x="36" y="81"/>
                    <a:pt x="44" y="75"/>
                    <a:pt x="52" y="71"/>
                  </a:cubicBezTo>
                  <a:cubicBezTo>
                    <a:pt x="59" y="67"/>
                    <a:pt x="66" y="63"/>
                    <a:pt x="73" y="59"/>
                  </a:cubicBezTo>
                  <a:cubicBezTo>
                    <a:pt x="59" y="67"/>
                    <a:pt x="44" y="76"/>
                    <a:pt x="31" y="86"/>
                  </a:cubicBezTo>
                  <a:cubicBezTo>
                    <a:pt x="31" y="86"/>
                    <a:pt x="31" y="86"/>
                    <a:pt x="31" y="86"/>
                  </a:cubicBezTo>
                  <a:cubicBezTo>
                    <a:pt x="31" y="85"/>
                    <a:pt x="30" y="84"/>
                    <a:pt x="29" y="84"/>
                  </a:cubicBezTo>
                  <a:cubicBezTo>
                    <a:pt x="29" y="84"/>
                    <a:pt x="29" y="84"/>
                    <a:pt x="29" y="84"/>
                  </a:cubicBezTo>
                  <a:cubicBezTo>
                    <a:pt x="28" y="84"/>
                    <a:pt x="28" y="84"/>
                    <a:pt x="28" y="84"/>
                  </a:cubicBezTo>
                  <a:moveTo>
                    <a:pt x="25" y="84"/>
                  </a:moveTo>
                  <a:cubicBezTo>
                    <a:pt x="22" y="84"/>
                    <a:pt x="20" y="84"/>
                    <a:pt x="17" y="83"/>
                  </a:cubicBezTo>
                  <a:cubicBezTo>
                    <a:pt x="34" y="75"/>
                    <a:pt x="51" y="66"/>
                    <a:pt x="68" y="57"/>
                  </a:cubicBezTo>
                  <a:cubicBezTo>
                    <a:pt x="54" y="66"/>
                    <a:pt x="39" y="75"/>
                    <a:pt x="25" y="84"/>
                  </a:cubicBezTo>
                  <a:moveTo>
                    <a:pt x="69" y="118"/>
                  </a:moveTo>
                  <a:cubicBezTo>
                    <a:pt x="89" y="107"/>
                    <a:pt x="110" y="97"/>
                    <a:pt x="130" y="87"/>
                  </a:cubicBezTo>
                  <a:cubicBezTo>
                    <a:pt x="155" y="76"/>
                    <a:pt x="182" y="69"/>
                    <a:pt x="207" y="55"/>
                  </a:cubicBezTo>
                  <a:cubicBezTo>
                    <a:pt x="207" y="57"/>
                    <a:pt x="208" y="58"/>
                    <a:pt x="208" y="59"/>
                  </a:cubicBezTo>
                  <a:cubicBezTo>
                    <a:pt x="182" y="71"/>
                    <a:pt x="154" y="79"/>
                    <a:pt x="128" y="91"/>
                  </a:cubicBezTo>
                  <a:cubicBezTo>
                    <a:pt x="115" y="97"/>
                    <a:pt x="101" y="104"/>
                    <a:pt x="87" y="110"/>
                  </a:cubicBezTo>
                  <a:cubicBezTo>
                    <a:pt x="81" y="113"/>
                    <a:pt x="75" y="115"/>
                    <a:pt x="69" y="118"/>
                  </a:cubicBezTo>
                  <a:moveTo>
                    <a:pt x="5" y="66"/>
                  </a:moveTo>
                  <a:cubicBezTo>
                    <a:pt x="6" y="59"/>
                    <a:pt x="14" y="55"/>
                    <a:pt x="21" y="55"/>
                  </a:cubicBezTo>
                  <a:cubicBezTo>
                    <a:pt x="21" y="55"/>
                    <a:pt x="22" y="55"/>
                    <a:pt x="22" y="55"/>
                  </a:cubicBezTo>
                  <a:cubicBezTo>
                    <a:pt x="16" y="58"/>
                    <a:pt x="10" y="62"/>
                    <a:pt x="5" y="66"/>
                  </a:cubicBezTo>
                  <a:moveTo>
                    <a:pt x="58" y="117"/>
                  </a:moveTo>
                  <a:cubicBezTo>
                    <a:pt x="58" y="116"/>
                    <a:pt x="59" y="116"/>
                    <a:pt x="59" y="115"/>
                  </a:cubicBezTo>
                  <a:cubicBezTo>
                    <a:pt x="59" y="115"/>
                    <a:pt x="59" y="115"/>
                    <a:pt x="59" y="115"/>
                  </a:cubicBezTo>
                  <a:cubicBezTo>
                    <a:pt x="59" y="115"/>
                    <a:pt x="59" y="115"/>
                    <a:pt x="59" y="115"/>
                  </a:cubicBezTo>
                  <a:cubicBezTo>
                    <a:pt x="68" y="111"/>
                    <a:pt x="77" y="105"/>
                    <a:pt x="86" y="101"/>
                  </a:cubicBezTo>
                  <a:cubicBezTo>
                    <a:pt x="93" y="98"/>
                    <a:pt x="99" y="95"/>
                    <a:pt x="106" y="92"/>
                  </a:cubicBezTo>
                  <a:cubicBezTo>
                    <a:pt x="129" y="82"/>
                    <a:pt x="152" y="72"/>
                    <a:pt x="175" y="61"/>
                  </a:cubicBezTo>
                  <a:cubicBezTo>
                    <a:pt x="181" y="59"/>
                    <a:pt x="186" y="56"/>
                    <a:pt x="191" y="53"/>
                  </a:cubicBezTo>
                  <a:cubicBezTo>
                    <a:pt x="192" y="53"/>
                    <a:pt x="192" y="53"/>
                    <a:pt x="192" y="53"/>
                  </a:cubicBezTo>
                  <a:cubicBezTo>
                    <a:pt x="182" y="59"/>
                    <a:pt x="172" y="64"/>
                    <a:pt x="162" y="69"/>
                  </a:cubicBezTo>
                  <a:cubicBezTo>
                    <a:pt x="140" y="79"/>
                    <a:pt x="118" y="88"/>
                    <a:pt x="97" y="98"/>
                  </a:cubicBezTo>
                  <a:cubicBezTo>
                    <a:pt x="84" y="104"/>
                    <a:pt x="72" y="111"/>
                    <a:pt x="59" y="117"/>
                  </a:cubicBezTo>
                  <a:cubicBezTo>
                    <a:pt x="59" y="117"/>
                    <a:pt x="59" y="117"/>
                    <a:pt x="58" y="117"/>
                  </a:cubicBezTo>
                  <a:moveTo>
                    <a:pt x="101" y="97"/>
                  </a:moveTo>
                  <a:cubicBezTo>
                    <a:pt x="111" y="93"/>
                    <a:pt x="121" y="88"/>
                    <a:pt x="131" y="83"/>
                  </a:cubicBezTo>
                  <a:cubicBezTo>
                    <a:pt x="155" y="73"/>
                    <a:pt x="179" y="63"/>
                    <a:pt x="200" y="49"/>
                  </a:cubicBezTo>
                  <a:cubicBezTo>
                    <a:pt x="202" y="50"/>
                    <a:pt x="204" y="52"/>
                    <a:pt x="206" y="54"/>
                  </a:cubicBezTo>
                  <a:cubicBezTo>
                    <a:pt x="181" y="66"/>
                    <a:pt x="154" y="75"/>
                    <a:pt x="128" y="86"/>
                  </a:cubicBezTo>
                  <a:cubicBezTo>
                    <a:pt x="119" y="90"/>
                    <a:pt x="110" y="93"/>
                    <a:pt x="101" y="97"/>
                  </a:cubicBezTo>
                  <a:moveTo>
                    <a:pt x="60" y="113"/>
                  </a:moveTo>
                  <a:cubicBezTo>
                    <a:pt x="60" y="112"/>
                    <a:pt x="59" y="112"/>
                    <a:pt x="59" y="112"/>
                  </a:cubicBezTo>
                  <a:cubicBezTo>
                    <a:pt x="64" y="109"/>
                    <a:pt x="69" y="107"/>
                    <a:pt x="73" y="105"/>
                  </a:cubicBezTo>
                  <a:cubicBezTo>
                    <a:pt x="85" y="99"/>
                    <a:pt x="97" y="94"/>
                    <a:pt x="108" y="88"/>
                  </a:cubicBezTo>
                  <a:cubicBezTo>
                    <a:pt x="131" y="78"/>
                    <a:pt x="154" y="67"/>
                    <a:pt x="176" y="55"/>
                  </a:cubicBezTo>
                  <a:cubicBezTo>
                    <a:pt x="180" y="53"/>
                    <a:pt x="184" y="50"/>
                    <a:pt x="188" y="47"/>
                  </a:cubicBezTo>
                  <a:cubicBezTo>
                    <a:pt x="188" y="47"/>
                    <a:pt x="188" y="47"/>
                    <a:pt x="188" y="47"/>
                  </a:cubicBezTo>
                  <a:cubicBezTo>
                    <a:pt x="183" y="50"/>
                    <a:pt x="179" y="53"/>
                    <a:pt x="175" y="56"/>
                  </a:cubicBezTo>
                  <a:cubicBezTo>
                    <a:pt x="165" y="63"/>
                    <a:pt x="154" y="68"/>
                    <a:pt x="142" y="74"/>
                  </a:cubicBezTo>
                  <a:cubicBezTo>
                    <a:pt x="120" y="83"/>
                    <a:pt x="99" y="94"/>
                    <a:pt x="77" y="104"/>
                  </a:cubicBezTo>
                  <a:cubicBezTo>
                    <a:pt x="74" y="105"/>
                    <a:pt x="71" y="107"/>
                    <a:pt x="69" y="108"/>
                  </a:cubicBezTo>
                  <a:cubicBezTo>
                    <a:pt x="66" y="110"/>
                    <a:pt x="63" y="111"/>
                    <a:pt x="60" y="113"/>
                  </a:cubicBezTo>
                  <a:moveTo>
                    <a:pt x="119" y="85"/>
                  </a:moveTo>
                  <a:cubicBezTo>
                    <a:pt x="121" y="84"/>
                    <a:pt x="122" y="84"/>
                    <a:pt x="124" y="83"/>
                  </a:cubicBezTo>
                  <a:cubicBezTo>
                    <a:pt x="136" y="78"/>
                    <a:pt x="147" y="73"/>
                    <a:pt x="158" y="67"/>
                  </a:cubicBezTo>
                  <a:cubicBezTo>
                    <a:pt x="170" y="62"/>
                    <a:pt x="180" y="54"/>
                    <a:pt x="191" y="47"/>
                  </a:cubicBezTo>
                  <a:cubicBezTo>
                    <a:pt x="191" y="47"/>
                    <a:pt x="192" y="47"/>
                    <a:pt x="193" y="47"/>
                  </a:cubicBezTo>
                  <a:cubicBezTo>
                    <a:pt x="195" y="47"/>
                    <a:pt x="197" y="47"/>
                    <a:pt x="199" y="48"/>
                  </a:cubicBezTo>
                  <a:cubicBezTo>
                    <a:pt x="188" y="53"/>
                    <a:pt x="177" y="59"/>
                    <a:pt x="166" y="64"/>
                  </a:cubicBezTo>
                  <a:cubicBezTo>
                    <a:pt x="154" y="70"/>
                    <a:pt x="141" y="76"/>
                    <a:pt x="128" y="82"/>
                  </a:cubicBezTo>
                  <a:cubicBezTo>
                    <a:pt x="125" y="83"/>
                    <a:pt x="122" y="84"/>
                    <a:pt x="119" y="85"/>
                  </a:cubicBezTo>
                  <a:moveTo>
                    <a:pt x="10" y="79"/>
                  </a:moveTo>
                  <a:cubicBezTo>
                    <a:pt x="9" y="78"/>
                    <a:pt x="9" y="77"/>
                    <a:pt x="8" y="77"/>
                  </a:cubicBezTo>
                  <a:cubicBezTo>
                    <a:pt x="26" y="65"/>
                    <a:pt x="44" y="55"/>
                    <a:pt x="62" y="45"/>
                  </a:cubicBezTo>
                  <a:cubicBezTo>
                    <a:pt x="61" y="46"/>
                    <a:pt x="60" y="47"/>
                    <a:pt x="58" y="48"/>
                  </a:cubicBezTo>
                  <a:cubicBezTo>
                    <a:pt x="42" y="57"/>
                    <a:pt x="25" y="67"/>
                    <a:pt x="10" y="79"/>
                  </a:cubicBezTo>
                  <a:moveTo>
                    <a:pt x="27" y="51"/>
                  </a:moveTo>
                  <a:cubicBezTo>
                    <a:pt x="27" y="51"/>
                    <a:pt x="27" y="51"/>
                    <a:pt x="27" y="51"/>
                  </a:cubicBezTo>
                  <a:cubicBezTo>
                    <a:pt x="28" y="50"/>
                    <a:pt x="29" y="50"/>
                    <a:pt x="31" y="49"/>
                  </a:cubicBezTo>
                  <a:cubicBezTo>
                    <a:pt x="32" y="47"/>
                    <a:pt x="34" y="46"/>
                    <a:pt x="36" y="45"/>
                  </a:cubicBezTo>
                  <a:cubicBezTo>
                    <a:pt x="37" y="44"/>
                    <a:pt x="37" y="44"/>
                    <a:pt x="37" y="44"/>
                  </a:cubicBezTo>
                  <a:cubicBezTo>
                    <a:pt x="34" y="47"/>
                    <a:pt x="30" y="49"/>
                    <a:pt x="27" y="51"/>
                  </a:cubicBezTo>
                  <a:moveTo>
                    <a:pt x="39" y="115"/>
                  </a:moveTo>
                  <a:cubicBezTo>
                    <a:pt x="36" y="115"/>
                    <a:pt x="34" y="115"/>
                    <a:pt x="31" y="114"/>
                  </a:cubicBezTo>
                  <a:cubicBezTo>
                    <a:pt x="40" y="107"/>
                    <a:pt x="54" y="103"/>
                    <a:pt x="64" y="98"/>
                  </a:cubicBezTo>
                  <a:cubicBezTo>
                    <a:pt x="77" y="91"/>
                    <a:pt x="89" y="85"/>
                    <a:pt x="102" y="78"/>
                  </a:cubicBezTo>
                  <a:cubicBezTo>
                    <a:pt x="115" y="72"/>
                    <a:pt x="128" y="66"/>
                    <a:pt x="141" y="61"/>
                  </a:cubicBezTo>
                  <a:cubicBezTo>
                    <a:pt x="154" y="55"/>
                    <a:pt x="167" y="48"/>
                    <a:pt x="180" y="43"/>
                  </a:cubicBezTo>
                  <a:cubicBezTo>
                    <a:pt x="181" y="43"/>
                    <a:pt x="182" y="42"/>
                    <a:pt x="182" y="42"/>
                  </a:cubicBezTo>
                  <a:cubicBezTo>
                    <a:pt x="182" y="42"/>
                    <a:pt x="182" y="42"/>
                    <a:pt x="180" y="43"/>
                  </a:cubicBezTo>
                  <a:cubicBezTo>
                    <a:pt x="177" y="45"/>
                    <a:pt x="174" y="46"/>
                    <a:pt x="171" y="48"/>
                  </a:cubicBezTo>
                  <a:cubicBezTo>
                    <a:pt x="165" y="51"/>
                    <a:pt x="160" y="55"/>
                    <a:pt x="154" y="57"/>
                  </a:cubicBezTo>
                  <a:cubicBezTo>
                    <a:pt x="142" y="63"/>
                    <a:pt x="129" y="69"/>
                    <a:pt x="118" y="75"/>
                  </a:cubicBezTo>
                  <a:cubicBezTo>
                    <a:pt x="106" y="82"/>
                    <a:pt x="94" y="88"/>
                    <a:pt x="82" y="94"/>
                  </a:cubicBezTo>
                  <a:cubicBezTo>
                    <a:pt x="69" y="101"/>
                    <a:pt x="56" y="106"/>
                    <a:pt x="45" y="114"/>
                  </a:cubicBezTo>
                  <a:cubicBezTo>
                    <a:pt x="43" y="115"/>
                    <a:pt x="41" y="115"/>
                    <a:pt x="39" y="115"/>
                  </a:cubicBezTo>
                  <a:moveTo>
                    <a:pt x="49" y="114"/>
                  </a:moveTo>
                  <a:cubicBezTo>
                    <a:pt x="53" y="112"/>
                    <a:pt x="57" y="108"/>
                    <a:pt x="61" y="106"/>
                  </a:cubicBezTo>
                  <a:cubicBezTo>
                    <a:pt x="67" y="103"/>
                    <a:pt x="73" y="100"/>
                    <a:pt x="79" y="97"/>
                  </a:cubicBezTo>
                  <a:cubicBezTo>
                    <a:pt x="91" y="90"/>
                    <a:pt x="104" y="84"/>
                    <a:pt x="116" y="78"/>
                  </a:cubicBezTo>
                  <a:cubicBezTo>
                    <a:pt x="128" y="71"/>
                    <a:pt x="139" y="65"/>
                    <a:pt x="152" y="60"/>
                  </a:cubicBezTo>
                  <a:cubicBezTo>
                    <a:pt x="163" y="55"/>
                    <a:pt x="175" y="49"/>
                    <a:pt x="185" y="42"/>
                  </a:cubicBezTo>
                  <a:cubicBezTo>
                    <a:pt x="185" y="43"/>
                    <a:pt x="184" y="43"/>
                    <a:pt x="184" y="44"/>
                  </a:cubicBezTo>
                  <a:cubicBezTo>
                    <a:pt x="183" y="45"/>
                    <a:pt x="183" y="46"/>
                    <a:pt x="184" y="47"/>
                  </a:cubicBezTo>
                  <a:cubicBezTo>
                    <a:pt x="184" y="47"/>
                    <a:pt x="184" y="48"/>
                    <a:pt x="185" y="48"/>
                  </a:cubicBezTo>
                  <a:cubicBezTo>
                    <a:pt x="177" y="52"/>
                    <a:pt x="170" y="57"/>
                    <a:pt x="162" y="61"/>
                  </a:cubicBezTo>
                  <a:cubicBezTo>
                    <a:pt x="150" y="67"/>
                    <a:pt x="137" y="73"/>
                    <a:pt x="124" y="79"/>
                  </a:cubicBezTo>
                  <a:cubicBezTo>
                    <a:pt x="111" y="86"/>
                    <a:pt x="98" y="91"/>
                    <a:pt x="86" y="97"/>
                  </a:cubicBezTo>
                  <a:cubicBezTo>
                    <a:pt x="76" y="102"/>
                    <a:pt x="67" y="107"/>
                    <a:pt x="58" y="111"/>
                  </a:cubicBezTo>
                  <a:cubicBezTo>
                    <a:pt x="57" y="111"/>
                    <a:pt x="57" y="111"/>
                    <a:pt x="57" y="111"/>
                  </a:cubicBezTo>
                  <a:cubicBezTo>
                    <a:pt x="57" y="111"/>
                    <a:pt x="56" y="111"/>
                    <a:pt x="56" y="111"/>
                  </a:cubicBezTo>
                  <a:cubicBezTo>
                    <a:pt x="54" y="112"/>
                    <a:pt x="52" y="113"/>
                    <a:pt x="49" y="114"/>
                  </a:cubicBezTo>
                  <a:moveTo>
                    <a:pt x="19" y="105"/>
                  </a:moveTo>
                  <a:cubicBezTo>
                    <a:pt x="18" y="104"/>
                    <a:pt x="18" y="103"/>
                    <a:pt x="18" y="102"/>
                  </a:cubicBezTo>
                  <a:cubicBezTo>
                    <a:pt x="26" y="93"/>
                    <a:pt x="37" y="87"/>
                    <a:pt x="47" y="81"/>
                  </a:cubicBezTo>
                  <a:cubicBezTo>
                    <a:pt x="60" y="74"/>
                    <a:pt x="73" y="66"/>
                    <a:pt x="87" y="60"/>
                  </a:cubicBezTo>
                  <a:cubicBezTo>
                    <a:pt x="99" y="54"/>
                    <a:pt x="111" y="48"/>
                    <a:pt x="123" y="42"/>
                  </a:cubicBezTo>
                  <a:cubicBezTo>
                    <a:pt x="124" y="41"/>
                    <a:pt x="125" y="41"/>
                    <a:pt x="126" y="40"/>
                  </a:cubicBezTo>
                  <a:cubicBezTo>
                    <a:pt x="124" y="41"/>
                    <a:pt x="122" y="42"/>
                    <a:pt x="121" y="43"/>
                  </a:cubicBezTo>
                  <a:cubicBezTo>
                    <a:pt x="108" y="51"/>
                    <a:pt x="95" y="57"/>
                    <a:pt x="81" y="64"/>
                  </a:cubicBezTo>
                  <a:cubicBezTo>
                    <a:pt x="69" y="71"/>
                    <a:pt x="57" y="78"/>
                    <a:pt x="45" y="86"/>
                  </a:cubicBezTo>
                  <a:cubicBezTo>
                    <a:pt x="39" y="89"/>
                    <a:pt x="34" y="93"/>
                    <a:pt x="29" y="97"/>
                  </a:cubicBezTo>
                  <a:cubicBezTo>
                    <a:pt x="26" y="99"/>
                    <a:pt x="24" y="101"/>
                    <a:pt x="22" y="103"/>
                  </a:cubicBezTo>
                  <a:cubicBezTo>
                    <a:pt x="20" y="103"/>
                    <a:pt x="19" y="104"/>
                    <a:pt x="20" y="104"/>
                  </a:cubicBezTo>
                  <a:cubicBezTo>
                    <a:pt x="19" y="105"/>
                    <a:pt x="19" y="105"/>
                    <a:pt x="19" y="105"/>
                  </a:cubicBezTo>
                  <a:moveTo>
                    <a:pt x="63" y="45"/>
                  </a:moveTo>
                  <a:cubicBezTo>
                    <a:pt x="66" y="43"/>
                    <a:pt x="69" y="42"/>
                    <a:pt x="73" y="40"/>
                  </a:cubicBezTo>
                  <a:cubicBezTo>
                    <a:pt x="69" y="42"/>
                    <a:pt x="66" y="43"/>
                    <a:pt x="63" y="45"/>
                  </a:cubicBezTo>
                  <a:moveTo>
                    <a:pt x="32" y="40"/>
                  </a:moveTo>
                  <a:cubicBezTo>
                    <a:pt x="32" y="40"/>
                    <a:pt x="33" y="40"/>
                    <a:pt x="34" y="39"/>
                  </a:cubicBezTo>
                  <a:cubicBezTo>
                    <a:pt x="35" y="38"/>
                    <a:pt x="36" y="38"/>
                    <a:pt x="37" y="38"/>
                  </a:cubicBezTo>
                  <a:cubicBezTo>
                    <a:pt x="37" y="38"/>
                    <a:pt x="37" y="38"/>
                    <a:pt x="36" y="38"/>
                  </a:cubicBezTo>
                  <a:cubicBezTo>
                    <a:pt x="33" y="43"/>
                    <a:pt x="28" y="46"/>
                    <a:pt x="23" y="50"/>
                  </a:cubicBezTo>
                  <a:cubicBezTo>
                    <a:pt x="22" y="49"/>
                    <a:pt x="20" y="49"/>
                    <a:pt x="18" y="48"/>
                  </a:cubicBezTo>
                  <a:cubicBezTo>
                    <a:pt x="21" y="46"/>
                    <a:pt x="24" y="45"/>
                    <a:pt x="27" y="43"/>
                  </a:cubicBezTo>
                  <a:cubicBezTo>
                    <a:pt x="29" y="42"/>
                    <a:pt x="30" y="41"/>
                    <a:pt x="32" y="40"/>
                  </a:cubicBezTo>
                  <a:cubicBezTo>
                    <a:pt x="32" y="40"/>
                    <a:pt x="32" y="40"/>
                    <a:pt x="32" y="40"/>
                  </a:cubicBezTo>
                  <a:moveTo>
                    <a:pt x="25" y="50"/>
                  </a:moveTo>
                  <a:cubicBezTo>
                    <a:pt x="25" y="50"/>
                    <a:pt x="25" y="50"/>
                    <a:pt x="25" y="50"/>
                  </a:cubicBezTo>
                  <a:cubicBezTo>
                    <a:pt x="25" y="50"/>
                    <a:pt x="25" y="50"/>
                    <a:pt x="25" y="50"/>
                  </a:cubicBezTo>
                  <a:cubicBezTo>
                    <a:pt x="25" y="50"/>
                    <a:pt x="25" y="50"/>
                    <a:pt x="25" y="50"/>
                  </a:cubicBezTo>
                  <a:cubicBezTo>
                    <a:pt x="29" y="45"/>
                    <a:pt x="35" y="43"/>
                    <a:pt x="38" y="38"/>
                  </a:cubicBezTo>
                  <a:cubicBezTo>
                    <a:pt x="39" y="39"/>
                    <a:pt x="40" y="40"/>
                    <a:pt x="40" y="42"/>
                  </a:cubicBezTo>
                  <a:cubicBezTo>
                    <a:pt x="38" y="43"/>
                    <a:pt x="36" y="44"/>
                    <a:pt x="33" y="45"/>
                  </a:cubicBezTo>
                  <a:cubicBezTo>
                    <a:pt x="32" y="46"/>
                    <a:pt x="30" y="48"/>
                    <a:pt x="28" y="49"/>
                  </a:cubicBezTo>
                  <a:cubicBezTo>
                    <a:pt x="28" y="49"/>
                    <a:pt x="28" y="49"/>
                    <a:pt x="28" y="49"/>
                  </a:cubicBezTo>
                  <a:cubicBezTo>
                    <a:pt x="28" y="49"/>
                    <a:pt x="27" y="50"/>
                    <a:pt x="25" y="50"/>
                  </a:cubicBezTo>
                  <a:moveTo>
                    <a:pt x="17" y="47"/>
                  </a:moveTo>
                  <a:cubicBezTo>
                    <a:pt x="16" y="46"/>
                    <a:pt x="15" y="45"/>
                    <a:pt x="14" y="44"/>
                  </a:cubicBezTo>
                  <a:cubicBezTo>
                    <a:pt x="20" y="43"/>
                    <a:pt x="24" y="39"/>
                    <a:pt x="28" y="35"/>
                  </a:cubicBezTo>
                  <a:cubicBezTo>
                    <a:pt x="31" y="34"/>
                    <a:pt x="31" y="33"/>
                    <a:pt x="31" y="33"/>
                  </a:cubicBezTo>
                  <a:cubicBezTo>
                    <a:pt x="32" y="33"/>
                    <a:pt x="30" y="35"/>
                    <a:pt x="27" y="37"/>
                  </a:cubicBezTo>
                  <a:cubicBezTo>
                    <a:pt x="24" y="40"/>
                    <a:pt x="21" y="43"/>
                    <a:pt x="18" y="47"/>
                  </a:cubicBezTo>
                  <a:cubicBezTo>
                    <a:pt x="17" y="47"/>
                    <a:pt x="17" y="47"/>
                    <a:pt x="17" y="47"/>
                  </a:cubicBezTo>
                  <a:moveTo>
                    <a:pt x="21" y="45"/>
                  </a:moveTo>
                  <a:cubicBezTo>
                    <a:pt x="20" y="45"/>
                    <a:pt x="26" y="40"/>
                    <a:pt x="26" y="40"/>
                  </a:cubicBezTo>
                  <a:cubicBezTo>
                    <a:pt x="29" y="37"/>
                    <a:pt x="32" y="35"/>
                    <a:pt x="34" y="32"/>
                  </a:cubicBezTo>
                  <a:cubicBezTo>
                    <a:pt x="35" y="33"/>
                    <a:pt x="36" y="35"/>
                    <a:pt x="37" y="36"/>
                  </a:cubicBezTo>
                  <a:cubicBezTo>
                    <a:pt x="32" y="39"/>
                    <a:pt x="27" y="42"/>
                    <a:pt x="22" y="45"/>
                  </a:cubicBezTo>
                  <a:cubicBezTo>
                    <a:pt x="21" y="45"/>
                    <a:pt x="21" y="45"/>
                    <a:pt x="21" y="45"/>
                  </a:cubicBezTo>
                  <a:moveTo>
                    <a:pt x="13" y="43"/>
                  </a:moveTo>
                  <a:cubicBezTo>
                    <a:pt x="12" y="42"/>
                    <a:pt x="12" y="41"/>
                    <a:pt x="12" y="40"/>
                  </a:cubicBezTo>
                  <a:cubicBezTo>
                    <a:pt x="17" y="38"/>
                    <a:pt x="22" y="33"/>
                    <a:pt x="27" y="30"/>
                  </a:cubicBezTo>
                  <a:cubicBezTo>
                    <a:pt x="23" y="32"/>
                    <a:pt x="17" y="38"/>
                    <a:pt x="13" y="43"/>
                  </a:cubicBezTo>
                  <a:moveTo>
                    <a:pt x="26" y="112"/>
                  </a:moveTo>
                  <a:cubicBezTo>
                    <a:pt x="24" y="111"/>
                    <a:pt x="23" y="110"/>
                    <a:pt x="21" y="109"/>
                  </a:cubicBezTo>
                  <a:cubicBezTo>
                    <a:pt x="32" y="101"/>
                    <a:pt x="46" y="95"/>
                    <a:pt x="58" y="89"/>
                  </a:cubicBezTo>
                  <a:cubicBezTo>
                    <a:pt x="73" y="82"/>
                    <a:pt x="87" y="76"/>
                    <a:pt x="102" y="69"/>
                  </a:cubicBezTo>
                  <a:cubicBezTo>
                    <a:pt x="116" y="61"/>
                    <a:pt x="130" y="55"/>
                    <a:pt x="145" y="48"/>
                  </a:cubicBezTo>
                  <a:cubicBezTo>
                    <a:pt x="152" y="45"/>
                    <a:pt x="159" y="42"/>
                    <a:pt x="166" y="39"/>
                  </a:cubicBezTo>
                  <a:cubicBezTo>
                    <a:pt x="171" y="36"/>
                    <a:pt x="178" y="33"/>
                    <a:pt x="183" y="29"/>
                  </a:cubicBezTo>
                  <a:cubicBezTo>
                    <a:pt x="172" y="38"/>
                    <a:pt x="156" y="44"/>
                    <a:pt x="144" y="50"/>
                  </a:cubicBezTo>
                  <a:cubicBezTo>
                    <a:pt x="129" y="56"/>
                    <a:pt x="115" y="64"/>
                    <a:pt x="100" y="71"/>
                  </a:cubicBezTo>
                  <a:cubicBezTo>
                    <a:pt x="75" y="83"/>
                    <a:pt x="49" y="96"/>
                    <a:pt x="26" y="112"/>
                  </a:cubicBezTo>
                  <a:moveTo>
                    <a:pt x="183" y="29"/>
                  </a:moveTo>
                  <a:cubicBezTo>
                    <a:pt x="183" y="29"/>
                    <a:pt x="183" y="29"/>
                    <a:pt x="183" y="29"/>
                  </a:cubicBezTo>
                  <a:cubicBezTo>
                    <a:pt x="183" y="29"/>
                    <a:pt x="183" y="29"/>
                    <a:pt x="183" y="29"/>
                  </a:cubicBezTo>
                  <a:moveTo>
                    <a:pt x="30" y="114"/>
                  </a:moveTo>
                  <a:cubicBezTo>
                    <a:pt x="29" y="113"/>
                    <a:pt x="28" y="113"/>
                    <a:pt x="27" y="113"/>
                  </a:cubicBezTo>
                  <a:cubicBezTo>
                    <a:pt x="51" y="96"/>
                    <a:pt x="77" y="83"/>
                    <a:pt x="103" y="70"/>
                  </a:cubicBezTo>
                  <a:cubicBezTo>
                    <a:pt x="119" y="63"/>
                    <a:pt x="134" y="55"/>
                    <a:pt x="150" y="48"/>
                  </a:cubicBezTo>
                  <a:cubicBezTo>
                    <a:pt x="161" y="43"/>
                    <a:pt x="175" y="38"/>
                    <a:pt x="185" y="29"/>
                  </a:cubicBezTo>
                  <a:cubicBezTo>
                    <a:pt x="186" y="32"/>
                    <a:pt x="186" y="37"/>
                    <a:pt x="185" y="40"/>
                  </a:cubicBezTo>
                  <a:cubicBezTo>
                    <a:pt x="185" y="40"/>
                    <a:pt x="185" y="40"/>
                    <a:pt x="185" y="40"/>
                  </a:cubicBezTo>
                  <a:cubicBezTo>
                    <a:pt x="171" y="44"/>
                    <a:pt x="159" y="52"/>
                    <a:pt x="146" y="57"/>
                  </a:cubicBezTo>
                  <a:cubicBezTo>
                    <a:pt x="133" y="63"/>
                    <a:pt x="119" y="68"/>
                    <a:pt x="106" y="75"/>
                  </a:cubicBezTo>
                  <a:cubicBezTo>
                    <a:pt x="92" y="82"/>
                    <a:pt x="78" y="89"/>
                    <a:pt x="63" y="97"/>
                  </a:cubicBezTo>
                  <a:cubicBezTo>
                    <a:pt x="53" y="102"/>
                    <a:pt x="39" y="106"/>
                    <a:pt x="30" y="114"/>
                  </a:cubicBezTo>
                  <a:moveTo>
                    <a:pt x="16" y="42"/>
                  </a:moveTo>
                  <a:cubicBezTo>
                    <a:pt x="15" y="42"/>
                    <a:pt x="15" y="41"/>
                    <a:pt x="17" y="40"/>
                  </a:cubicBezTo>
                  <a:cubicBezTo>
                    <a:pt x="18" y="39"/>
                    <a:pt x="19" y="38"/>
                    <a:pt x="20" y="37"/>
                  </a:cubicBezTo>
                  <a:cubicBezTo>
                    <a:pt x="23" y="34"/>
                    <a:pt x="27" y="32"/>
                    <a:pt x="29" y="29"/>
                  </a:cubicBezTo>
                  <a:cubicBezTo>
                    <a:pt x="29" y="29"/>
                    <a:pt x="29" y="29"/>
                    <a:pt x="29" y="29"/>
                  </a:cubicBezTo>
                  <a:cubicBezTo>
                    <a:pt x="31" y="29"/>
                    <a:pt x="32" y="30"/>
                    <a:pt x="33" y="31"/>
                  </a:cubicBezTo>
                  <a:cubicBezTo>
                    <a:pt x="27" y="34"/>
                    <a:pt x="22" y="39"/>
                    <a:pt x="16" y="42"/>
                  </a:cubicBezTo>
                  <a:moveTo>
                    <a:pt x="11" y="38"/>
                  </a:moveTo>
                  <a:cubicBezTo>
                    <a:pt x="11" y="37"/>
                    <a:pt x="11" y="37"/>
                    <a:pt x="11" y="36"/>
                  </a:cubicBezTo>
                  <a:cubicBezTo>
                    <a:pt x="11" y="36"/>
                    <a:pt x="11" y="36"/>
                    <a:pt x="11" y="36"/>
                  </a:cubicBezTo>
                  <a:cubicBezTo>
                    <a:pt x="14" y="33"/>
                    <a:pt x="17" y="31"/>
                    <a:pt x="20" y="29"/>
                  </a:cubicBezTo>
                  <a:cubicBezTo>
                    <a:pt x="21" y="28"/>
                    <a:pt x="23" y="27"/>
                    <a:pt x="23" y="27"/>
                  </a:cubicBezTo>
                  <a:cubicBezTo>
                    <a:pt x="23" y="27"/>
                    <a:pt x="22" y="28"/>
                    <a:pt x="20" y="30"/>
                  </a:cubicBezTo>
                  <a:cubicBezTo>
                    <a:pt x="17" y="33"/>
                    <a:pt x="14" y="35"/>
                    <a:pt x="11" y="38"/>
                  </a:cubicBezTo>
                  <a:moveTo>
                    <a:pt x="11" y="39"/>
                  </a:moveTo>
                  <a:cubicBezTo>
                    <a:pt x="11" y="39"/>
                    <a:pt x="11" y="39"/>
                    <a:pt x="11" y="39"/>
                  </a:cubicBezTo>
                  <a:cubicBezTo>
                    <a:pt x="15" y="35"/>
                    <a:pt x="21" y="32"/>
                    <a:pt x="24" y="27"/>
                  </a:cubicBezTo>
                  <a:cubicBezTo>
                    <a:pt x="26" y="27"/>
                    <a:pt x="27" y="27"/>
                    <a:pt x="28" y="28"/>
                  </a:cubicBezTo>
                  <a:cubicBezTo>
                    <a:pt x="26" y="29"/>
                    <a:pt x="23" y="30"/>
                    <a:pt x="21" y="32"/>
                  </a:cubicBezTo>
                  <a:cubicBezTo>
                    <a:pt x="18" y="35"/>
                    <a:pt x="14" y="37"/>
                    <a:pt x="11" y="39"/>
                  </a:cubicBezTo>
                  <a:moveTo>
                    <a:pt x="11" y="34"/>
                  </a:moveTo>
                  <a:cubicBezTo>
                    <a:pt x="12" y="33"/>
                    <a:pt x="12" y="33"/>
                    <a:pt x="12" y="32"/>
                  </a:cubicBezTo>
                  <a:cubicBezTo>
                    <a:pt x="14" y="29"/>
                    <a:pt x="18" y="27"/>
                    <a:pt x="22" y="27"/>
                  </a:cubicBezTo>
                  <a:cubicBezTo>
                    <a:pt x="18" y="29"/>
                    <a:pt x="15" y="31"/>
                    <a:pt x="11" y="34"/>
                  </a:cubicBezTo>
                  <a:moveTo>
                    <a:pt x="45" y="39"/>
                  </a:moveTo>
                  <a:cubicBezTo>
                    <a:pt x="45" y="38"/>
                    <a:pt x="46" y="37"/>
                    <a:pt x="46" y="36"/>
                  </a:cubicBezTo>
                  <a:cubicBezTo>
                    <a:pt x="51" y="32"/>
                    <a:pt x="58" y="29"/>
                    <a:pt x="65" y="26"/>
                  </a:cubicBezTo>
                  <a:cubicBezTo>
                    <a:pt x="58" y="30"/>
                    <a:pt x="52" y="35"/>
                    <a:pt x="45" y="39"/>
                  </a:cubicBezTo>
                  <a:moveTo>
                    <a:pt x="21" y="108"/>
                  </a:moveTo>
                  <a:cubicBezTo>
                    <a:pt x="20" y="108"/>
                    <a:pt x="19" y="107"/>
                    <a:pt x="19" y="107"/>
                  </a:cubicBezTo>
                  <a:cubicBezTo>
                    <a:pt x="20" y="106"/>
                    <a:pt x="22" y="105"/>
                    <a:pt x="23" y="104"/>
                  </a:cubicBezTo>
                  <a:cubicBezTo>
                    <a:pt x="24" y="103"/>
                    <a:pt x="25" y="102"/>
                    <a:pt x="27" y="101"/>
                  </a:cubicBezTo>
                  <a:cubicBezTo>
                    <a:pt x="39" y="93"/>
                    <a:pt x="52" y="87"/>
                    <a:pt x="64" y="80"/>
                  </a:cubicBezTo>
                  <a:cubicBezTo>
                    <a:pt x="77" y="73"/>
                    <a:pt x="90" y="66"/>
                    <a:pt x="103" y="59"/>
                  </a:cubicBezTo>
                  <a:cubicBezTo>
                    <a:pt x="116" y="53"/>
                    <a:pt x="129" y="47"/>
                    <a:pt x="142" y="41"/>
                  </a:cubicBezTo>
                  <a:cubicBezTo>
                    <a:pt x="151" y="36"/>
                    <a:pt x="160" y="31"/>
                    <a:pt x="169" y="26"/>
                  </a:cubicBezTo>
                  <a:cubicBezTo>
                    <a:pt x="167" y="27"/>
                    <a:pt x="166" y="28"/>
                    <a:pt x="164" y="29"/>
                  </a:cubicBezTo>
                  <a:cubicBezTo>
                    <a:pt x="158" y="33"/>
                    <a:pt x="151" y="37"/>
                    <a:pt x="145" y="40"/>
                  </a:cubicBezTo>
                  <a:cubicBezTo>
                    <a:pt x="130" y="48"/>
                    <a:pt x="114" y="55"/>
                    <a:pt x="99" y="63"/>
                  </a:cubicBezTo>
                  <a:cubicBezTo>
                    <a:pt x="84" y="71"/>
                    <a:pt x="69" y="79"/>
                    <a:pt x="55" y="87"/>
                  </a:cubicBezTo>
                  <a:cubicBezTo>
                    <a:pt x="43" y="93"/>
                    <a:pt x="31" y="100"/>
                    <a:pt x="21" y="108"/>
                  </a:cubicBezTo>
                  <a:moveTo>
                    <a:pt x="25" y="55"/>
                  </a:moveTo>
                  <a:cubicBezTo>
                    <a:pt x="26" y="55"/>
                    <a:pt x="26" y="54"/>
                    <a:pt x="27" y="53"/>
                  </a:cubicBezTo>
                  <a:cubicBezTo>
                    <a:pt x="30" y="52"/>
                    <a:pt x="34" y="50"/>
                    <a:pt x="37" y="47"/>
                  </a:cubicBezTo>
                  <a:cubicBezTo>
                    <a:pt x="39" y="46"/>
                    <a:pt x="41" y="45"/>
                    <a:pt x="43" y="44"/>
                  </a:cubicBezTo>
                  <a:cubicBezTo>
                    <a:pt x="44" y="44"/>
                    <a:pt x="45" y="43"/>
                    <a:pt x="45" y="43"/>
                  </a:cubicBezTo>
                  <a:cubicBezTo>
                    <a:pt x="50" y="40"/>
                    <a:pt x="56" y="37"/>
                    <a:pt x="61" y="34"/>
                  </a:cubicBezTo>
                  <a:cubicBezTo>
                    <a:pt x="66" y="31"/>
                    <a:pt x="73" y="28"/>
                    <a:pt x="79" y="24"/>
                  </a:cubicBezTo>
                  <a:cubicBezTo>
                    <a:pt x="79" y="25"/>
                    <a:pt x="79" y="25"/>
                    <a:pt x="79" y="25"/>
                  </a:cubicBezTo>
                  <a:cubicBezTo>
                    <a:pt x="71" y="30"/>
                    <a:pt x="62" y="36"/>
                    <a:pt x="53" y="41"/>
                  </a:cubicBezTo>
                  <a:cubicBezTo>
                    <a:pt x="37" y="51"/>
                    <a:pt x="19" y="59"/>
                    <a:pt x="5" y="71"/>
                  </a:cubicBezTo>
                  <a:cubicBezTo>
                    <a:pt x="5" y="70"/>
                    <a:pt x="5" y="69"/>
                    <a:pt x="5" y="68"/>
                  </a:cubicBezTo>
                  <a:cubicBezTo>
                    <a:pt x="11" y="64"/>
                    <a:pt x="17" y="59"/>
                    <a:pt x="24" y="55"/>
                  </a:cubicBezTo>
                  <a:cubicBezTo>
                    <a:pt x="24" y="55"/>
                    <a:pt x="24" y="55"/>
                    <a:pt x="24" y="55"/>
                  </a:cubicBezTo>
                  <a:cubicBezTo>
                    <a:pt x="24" y="55"/>
                    <a:pt x="24" y="55"/>
                    <a:pt x="24" y="55"/>
                  </a:cubicBezTo>
                  <a:cubicBezTo>
                    <a:pt x="24" y="55"/>
                    <a:pt x="24" y="55"/>
                    <a:pt x="25" y="55"/>
                  </a:cubicBezTo>
                  <a:moveTo>
                    <a:pt x="45" y="41"/>
                  </a:moveTo>
                  <a:cubicBezTo>
                    <a:pt x="45" y="41"/>
                    <a:pt x="45" y="41"/>
                    <a:pt x="45" y="41"/>
                  </a:cubicBezTo>
                  <a:cubicBezTo>
                    <a:pt x="50" y="38"/>
                    <a:pt x="55" y="34"/>
                    <a:pt x="60" y="31"/>
                  </a:cubicBezTo>
                  <a:cubicBezTo>
                    <a:pt x="64" y="29"/>
                    <a:pt x="67" y="26"/>
                    <a:pt x="70" y="24"/>
                  </a:cubicBezTo>
                  <a:cubicBezTo>
                    <a:pt x="71" y="24"/>
                    <a:pt x="71" y="24"/>
                    <a:pt x="72" y="23"/>
                  </a:cubicBezTo>
                  <a:cubicBezTo>
                    <a:pt x="74" y="22"/>
                    <a:pt x="75" y="22"/>
                    <a:pt x="77" y="21"/>
                  </a:cubicBezTo>
                  <a:cubicBezTo>
                    <a:pt x="77" y="22"/>
                    <a:pt x="78" y="23"/>
                    <a:pt x="78" y="24"/>
                  </a:cubicBezTo>
                  <a:cubicBezTo>
                    <a:pt x="73" y="27"/>
                    <a:pt x="66" y="30"/>
                    <a:pt x="60" y="33"/>
                  </a:cubicBezTo>
                  <a:cubicBezTo>
                    <a:pt x="55" y="36"/>
                    <a:pt x="50" y="39"/>
                    <a:pt x="45" y="41"/>
                  </a:cubicBezTo>
                  <a:moveTo>
                    <a:pt x="35" y="100"/>
                  </a:moveTo>
                  <a:cubicBezTo>
                    <a:pt x="55" y="88"/>
                    <a:pt x="74" y="78"/>
                    <a:pt x="94" y="67"/>
                  </a:cubicBezTo>
                  <a:cubicBezTo>
                    <a:pt x="115" y="56"/>
                    <a:pt x="137" y="46"/>
                    <a:pt x="158" y="34"/>
                  </a:cubicBezTo>
                  <a:cubicBezTo>
                    <a:pt x="162" y="32"/>
                    <a:pt x="165" y="30"/>
                    <a:pt x="169" y="27"/>
                  </a:cubicBezTo>
                  <a:cubicBezTo>
                    <a:pt x="170" y="26"/>
                    <a:pt x="171" y="25"/>
                    <a:pt x="173" y="24"/>
                  </a:cubicBezTo>
                  <a:cubicBezTo>
                    <a:pt x="174" y="24"/>
                    <a:pt x="174" y="23"/>
                    <a:pt x="175" y="22"/>
                  </a:cubicBezTo>
                  <a:cubicBezTo>
                    <a:pt x="176" y="22"/>
                    <a:pt x="177" y="21"/>
                    <a:pt x="179" y="21"/>
                  </a:cubicBezTo>
                  <a:cubicBezTo>
                    <a:pt x="180" y="21"/>
                    <a:pt x="181" y="22"/>
                    <a:pt x="182" y="23"/>
                  </a:cubicBezTo>
                  <a:cubicBezTo>
                    <a:pt x="183" y="24"/>
                    <a:pt x="184" y="26"/>
                    <a:pt x="184" y="27"/>
                  </a:cubicBezTo>
                  <a:cubicBezTo>
                    <a:pt x="181" y="29"/>
                    <a:pt x="178" y="31"/>
                    <a:pt x="175" y="33"/>
                  </a:cubicBezTo>
                  <a:cubicBezTo>
                    <a:pt x="171" y="36"/>
                    <a:pt x="165" y="38"/>
                    <a:pt x="160" y="40"/>
                  </a:cubicBezTo>
                  <a:cubicBezTo>
                    <a:pt x="150" y="45"/>
                    <a:pt x="139" y="49"/>
                    <a:pt x="128" y="54"/>
                  </a:cubicBezTo>
                  <a:cubicBezTo>
                    <a:pt x="106" y="65"/>
                    <a:pt x="85" y="76"/>
                    <a:pt x="63" y="86"/>
                  </a:cubicBezTo>
                  <a:cubicBezTo>
                    <a:pt x="54" y="90"/>
                    <a:pt x="45" y="95"/>
                    <a:pt x="35" y="100"/>
                  </a:cubicBezTo>
                  <a:moveTo>
                    <a:pt x="155" y="26"/>
                  </a:moveTo>
                  <a:cubicBezTo>
                    <a:pt x="155" y="26"/>
                    <a:pt x="156" y="25"/>
                    <a:pt x="156" y="25"/>
                  </a:cubicBezTo>
                  <a:cubicBezTo>
                    <a:pt x="161" y="21"/>
                    <a:pt x="166" y="19"/>
                    <a:pt x="172" y="19"/>
                  </a:cubicBezTo>
                  <a:cubicBezTo>
                    <a:pt x="174" y="19"/>
                    <a:pt x="176" y="19"/>
                    <a:pt x="177" y="20"/>
                  </a:cubicBezTo>
                  <a:cubicBezTo>
                    <a:pt x="177" y="20"/>
                    <a:pt x="177" y="20"/>
                    <a:pt x="176" y="21"/>
                  </a:cubicBezTo>
                  <a:cubicBezTo>
                    <a:pt x="176" y="20"/>
                    <a:pt x="176" y="20"/>
                    <a:pt x="176" y="20"/>
                  </a:cubicBezTo>
                  <a:cubicBezTo>
                    <a:pt x="174" y="22"/>
                    <a:pt x="171" y="23"/>
                    <a:pt x="169" y="25"/>
                  </a:cubicBezTo>
                  <a:cubicBezTo>
                    <a:pt x="159" y="31"/>
                    <a:pt x="149" y="36"/>
                    <a:pt x="139" y="41"/>
                  </a:cubicBezTo>
                  <a:cubicBezTo>
                    <a:pt x="118" y="51"/>
                    <a:pt x="97" y="60"/>
                    <a:pt x="76" y="72"/>
                  </a:cubicBezTo>
                  <a:cubicBezTo>
                    <a:pt x="66" y="77"/>
                    <a:pt x="56" y="83"/>
                    <a:pt x="45" y="89"/>
                  </a:cubicBezTo>
                  <a:cubicBezTo>
                    <a:pt x="42" y="91"/>
                    <a:pt x="38" y="93"/>
                    <a:pt x="34" y="95"/>
                  </a:cubicBezTo>
                  <a:cubicBezTo>
                    <a:pt x="69" y="70"/>
                    <a:pt x="107" y="52"/>
                    <a:pt x="144" y="31"/>
                  </a:cubicBezTo>
                  <a:cubicBezTo>
                    <a:pt x="146" y="30"/>
                    <a:pt x="149" y="28"/>
                    <a:pt x="151" y="26"/>
                  </a:cubicBezTo>
                  <a:cubicBezTo>
                    <a:pt x="152" y="26"/>
                    <a:pt x="153" y="25"/>
                    <a:pt x="153" y="25"/>
                  </a:cubicBezTo>
                  <a:cubicBezTo>
                    <a:pt x="153" y="25"/>
                    <a:pt x="153" y="25"/>
                    <a:pt x="153" y="25"/>
                  </a:cubicBezTo>
                  <a:cubicBezTo>
                    <a:pt x="154" y="25"/>
                    <a:pt x="154" y="26"/>
                    <a:pt x="155" y="26"/>
                  </a:cubicBezTo>
                  <a:moveTo>
                    <a:pt x="22" y="97"/>
                  </a:moveTo>
                  <a:cubicBezTo>
                    <a:pt x="24" y="94"/>
                    <a:pt x="27" y="91"/>
                    <a:pt x="29" y="89"/>
                  </a:cubicBezTo>
                  <a:cubicBezTo>
                    <a:pt x="30" y="89"/>
                    <a:pt x="30" y="89"/>
                    <a:pt x="30" y="89"/>
                  </a:cubicBezTo>
                  <a:cubicBezTo>
                    <a:pt x="30" y="89"/>
                    <a:pt x="31" y="88"/>
                    <a:pt x="31" y="88"/>
                  </a:cubicBezTo>
                  <a:cubicBezTo>
                    <a:pt x="36" y="84"/>
                    <a:pt x="42" y="80"/>
                    <a:pt x="47" y="76"/>
                  </a:cubicBezTo>
                  <a:cubicBezTo>
                    <a:pt x="62" y="67"/>
                    <a:pt x="78" y="58"/>
                    <a:pt x="94" y="49"/>
                  </a:cubicBezTo>
                  <a:cubicBezTo>
                    <a:pt x="113" y="40"/>
                    <a:pt x="133" y="31"/>
                    <a:pt x="151" y="18"/>
                  </a:cubicBezTo>
                  <a:cubicBezTo>
                    <a:pt x="152" y="20"/>
                    <a:pt x="152" y="21"/>
                    <a:pt x="152" y="23"/>
                  </a:cubicBezTo>
                  <a:cubicBezTo>
                    <a:pt x="152" y="23"/>
                    <a:pt x="152" y="24"/>
                    <a:pt x="152" y="24"/>
                  </a:cubicBezTo>
                  <a:cubicBezTo>
                    <a:pt x="151" y="25"/>
                    <a:pt x="150" y="26"/>
                    <a:pt x="149" y="26"/>
                  </a:cubicBezTo>
                  <a:cubicBezTo>
                    <a:pt x="148" y="27"/>
                    <a:pt x="148" y="27"/>
                    <a:pt x="148" y="27"/>
                  </a:cubicBezTo>
                  <a:cubicBezTo>
                    <a:pt x="144" y="29"/>
                    <a:pt x="139" y="31"/>
                    <a:pt x="135" y="34"/>
                  </a:cubicBezTo>
                  <a:cubicBezTo>
                    <a:pt x="124" y="39"/>
                    <a:pt x="113" y="46"/>
                    <a:pt x="102" y="52"/>
                  </a:cubicBezTo>
                  <a:cubicBezTo>
                    <a:pt x="80" y="62"/>
                    <a:pt x="58" y="72"/>
                    <a:pt x="38" y="85"/>
                  </a:cubicBezTo>
                  <a:cubicBezTo>
                    <a:pt x="34" y="87"/>
                    <a:pt x="30" y="90"/>
                    <a:pt x="27" y="93"/>
                  </a:cubicBezTo>
                  <a:cubicBezTo>
                    <a:pt x="25" y="94"/>
                    <a:pt x="23" y="95"/>
                    <a:pt x="22" y="97"/>
                  </a:cubicBezTo>
                  <a:moveTo>
                    <a:pt x="144" y="20"/>
                  </a:moveTo>
                  <a:cubicBezTo>
                    <a:pt x="144" y="20"/>
                    <a:pt x="146" y="19"/>
                    <a:pt x="147" y="19"/>
                  </a:cubicBezTo>
                  <a:cubicBezTo>
                    <a:pt x="148" y="18"/>
                    <a:pt x="149" y="18"/>
                    <a:pt x="150" y="18"/>
                  </a:cubicBezTo>
                  <a:cubicBezTo>
                    <a:pt x="150" y="18"/>
                    <a:pt x="150" y="18"/>
                    <a:pt x="147" y="20"/>
                  </a:cubicBezTo>
                  <a:cubicBezTo>
                    <a:pt x="142" y="23"/>
                    <a:pt x="136" y="26"/>
                    <a:pt x="130" y="30"/>
                  </a:cubicBezTo>
                  <a:cubicBezTo>
                    <a:pt x="124" y="33"/>
                    <a:pt x="116" y="37"/>
                    <a:pt x="109" y="40"/>
                  </a:cubicBezTo>
                  <a:cubicBezTo>
                    <a:pt x="110" y="40"/>
                    <a:pt x="110" y="40"/>
                    <a:pt x="110" y="40"/>
                  </a:cubicBezTo>
                  <a:cubicBezTo>
                    <a:pt x="120" y="35"/>
                    <a:pt x="129" y="30"/>
                    <a:pt x="138" y="24"/>
                  </a:cubicBezTo>
                  <a:cubicBezTo>
                    <a:pt x="140" y="22"/>
                    <a:pt x="142" y="21"/>
                    <a:pt x="144" y="20"/>
                  </a:cubicBezTo>
                  <a:cubicBezTo>
                    <a:pt x="144" y="20"/>
                    <a:pt x="144" y="20"/>
                    <a:pt x="144" y="20"/>
                  </a:cubicBezTo>
                  <a:moveTo>
                    <a:pt x="12" y="79"/>
                  </a:moveTo>
                  <a:cubicBezTo>
                    <a:pt x="16" y="78"/>
                    <a:pt x="21" y="73"/>
                    <a:pt x="24" y="70"/>
                  </a:cubicBezTo>
                  <a:cubicBezTo>
                    <a:pt x="34" y="63"/>
                    <a:pt x="43" y="57"/>
                    <a:pt x="54" y="52"/>
                  </a:cubicBezTo>
                  <a:cubicBezTo>
                    <a:pt x="64" y="46"/>
                    <a:pt x="75" y="40"/>
                    <a:pt x="85" y="34"/>
                  </a:cubicBezTo>
                  <a:cubicBezTo>
                    <a:pt x="93" y="29"/>
                    <a:pt x="100" y="24"/>
                    <a:pt x="108" y="19"/>
                  </a:cubicBezTo>
                  <a:cubicBezTo>
                    <a:pt x="110" y="19"/>
                    <a:pt x="110" y="18"/>
                    <a:pt x="110" y="18"/>
                  </a:cubicBezTo>
                  <a:cubicBezTo>
                    <a:pt x="111" y="18"/>
                    <a:pt x="111" y="17"/>
                    <a:pt x="112" y="17"/>
                  </a:cubicBezTo>
                  <a:cubicBezTo>
                    <a:pt x="112" y="18"/>
                    <a:pt x="113" y="18"/>
                    <a:pt x="113" y="19"/>
                  </a:cubicBezTo>
                  <a:cubicBezTo>
                    <a:pt x="113" y="20"/>
                    <a:pt x="114" y="20"/>
                    <a:pt x="115" y="20"/>
                  </a:cubicBezTo>
                  <a:cubicBezTo>
                    <a:pt x="115" y="20"/>
                    <a:pt x="115" y="20"/>
                    <a:pt x="115" y="20"/>
                  </a:cubicBezTo>
                  <a:cubicBezTo>
                    <a:pt x="106" y="26"/>
                    <a:pt x="97" y="33"/>
                    <a:pt x="87" y="38"/>
                  </a:cubicBezTo>
                  <a:cubicBezTo>
                    <a:pt x="67" y="50"/>
                    <a:pt x="46" y="60"/>
                    <a:pt x="25" y="72"/>
                  </a:cubicBezTo>
                  <a:cubicBezTo>
                    <a:pt x="21" y="74"/>
                    <a:pt x="17" y="78"/>
                    <a:pt x="12" y="79"/>
                  </a:cubicBezTo>
                  <a:moveTo>
                    <a:pt x="46" y="32"/>
                  </a:moveTo>
                  <a:cubicBezTo>
                    <a:pt x="46" y="30"/>
                    <a:pt x="46" y="29"/>
                    <a:pt x="47" y="27"/>
                  </a:cubicBezTo>
                  <a:cubicBezTo>
                    <a:pt x="50" y="25"/>
                    <a:pt x="54" y="23"/>
                    <a:pt x="57" y="21"/>
                  </a:cubicBezTo>
                  <a:cubicBezTo>
                    <a:pt x="60" y="19"/>
                    <a:pt x="63" y="18"/>
                    <a:pt x="66" y="17"/>
                  </a:cubicBezTo>
                  <a:cubicBezTo>
                    <a:pt x="65" y="17"/>
                    <a:pt x="61" y="21"/>
                    <a:pt x="59" y="22"/>
                  </a:cubicBezTo>
                  <a:cubicBezTo>
                    <a:pt x="54" y="25"/>
                    <a:pt x="50" y="28"/>
                    <a:pt x="46" y="32"/>
                  </a:cubicBezTo>
                  <a:moveTo>
                    <a:pt x="125" y="25"/>
                  </a:moveTo>
                  <a:cubicBezTo>
                    <a:pt x="131" y="21"/>
                    <a:pt x="137" y="17"/>
                    <a:pt x="143" y="13"/>
                  </a:cubicBezTo>
                  <a:cubicBezTo>
                    <a:pt x="144" y="13"/>
                    <a:pt x="144" y="13"/>
                    <a:pt x="144" y="13"/>
                  </a:cubicBezTo>
                  <a:cubicBezTo>
                    <a:pt x="144" y="13"/>
                    <a:pt x="144" y="13"/>
                    <a:pt x="144" y="13"/>
                  </a:cubicBezTo>
                  <a:cubicBezTo>
                    <a:pt x="141" y="15"/>
                    <a:pt x="138" y="17"/>
                    <a:pt x="136" y="19"/>
                  </a:cubicBezTo>
                  <a:cubicBezTo>
                    <a:pt x="132" y="21"/>
                    <a:pt x="128" y="23"/>
                    <a:pt x="125" y="25"/>
                  </a:cubicBezTo>
                  <a:moveTo>
                    <a:pt x="107" y="12"/>
                  </a:moveTo>
                  <a:cubicBezTo>
                    <a:pt x="107" y="12"/>
                    <a:pt x="107" y="12"/>
                    <a:pt x="107" y="12"/>
                  </a:cubicBezTo>
                  <a:cubicBezTo>
                    <a:pt x="107" y="12"/>
                    <a:pt x="107" y="12"/>
                    <a:pt x="107" y="12"/>
                  </a:cubicBezTo>
                  <a:moveTo>
                    <a:pt x="50" y="20"/>
                  </a:moveTo>
                  <a:cubicBezTo>
                    <a:pt x="51" y="18"/>
                    <a:pt x="53" y="16"/>
                    <a:pt x="55" y="15"/>
                  </a:cubicBezTo>
                  <a:cubicBezTo>
                    <a:pt x="57" y="13"/>
                    <a:pt x="60" y="12"/>
                    <a:pt x="62" y="12"/>
                  </a:cubicBezTo>
                  <a:cubicBezTo>
                    <a:pt x="58" y="15"/>
                    <a:pt x="53" y="17"/>
                    <a:pt x="50" y="20"/>
                  </a:cubicBezTo>
                  <a:moveTo>
                    <a:pt x="47" y="25"/>
                  </a:moveTo>
                  <a:cubicBezTo>
                    <a:pt x="47" y="25"/>
                    <a:pt x="47" y="24"/>
                    <a:pt x="48" y="24"/>
                  </a:cubicBezTo>
                  <a:cubicBezTo>
                    <a:pt x="49" y="22"/>
                    <a:pt x="52" y="20"/>
                    <a:pt x="52" y="20"/>
                  </a:cubicBezTo>
                  <a:cubicBezTo>
                    <a:pt x="56" y="17"/>
                    <a:pt x="60" y="15"/>
                    <a:pt x="64" y="12"/>
                  </a:cubicBezTo>
                  <a:cubicBezTo>
                    <a:pt x="69" y="13"/>
                    <a:pt x="73" y="16"/>
                    <a:pt x="76" y="20"/>
                  </a:cubicBezTo>
                  <a:cubicBezTo>
                    <a:pt x="74" y="21"/>
                    <a:pt x="73" y="21"/>
                    <a:pt x="72" y="22"/>
                  </a:cubicBezTo>
                  <a:cubicBezTo>
                    <a:pt x="63" y="27"/>
                    <a:pt x="54" y="29"/>
                    <a:pt x="46" y="34"/>
                  </a:cubicBezTo>
                  <a:cubicBezTo>
                    <a:pt x="46" y="34"/>
                    <a:pt x="46" y="34"/>
                    <a:pt x="46" y="34"/>
                  </a:cubicBezTo>
                  <a:cubicBezTo>
                    <a:pt x="53" y="28"/>
                    <a:pt x="62" y="22"/>
                    <a:pt x="69" y="16"/>
                  </a:cubicBezTo>
                  <a:cubicBezTo>
                    <a:pt x="69" y="15"/>
                    <a:pt x="69" y="15"/>
                    <a:pt x="68" y="15"/>
                  </a:cubicBezTo>
                  <a:cubicBezTo>
                    <a:pt x="68" y="15"/>
                    <a:pt x="68" y="15"/>
                    <a:pt x="68" y="15"/>
                  </a:cubicBezTo>
                  <a:cubicBezTo>
                    <a:pt x="61" y="17"/>
                    <a:pt x="54" y="21"/>
                    <a:pt x="48" y="25"/>
                  </a:cubicBezTo>
                  <a:cubicBezTo>
                    <a:pt x="47" y="25"/>
                    <a:pt x="47" y="25"/>
                    <a:pt x="47" y="25"/>
                  </a:cubicBezTo>
                  <a:moveTo>
                    <a:pt x="21" y="67"/>
                  </a:moveTo>
                  <a:cubicBezTo>
                    <a:pt x="34" y="59"/>
                    <a:pt x="49" y="51"/>
                    <a:pt x="62" y="43"/>
                  </a:cubicBezTo>
                  <a:cubicBezTo>
                    <a:pt x="78" y="33"/>
                    <a:pt x="96" y="24"/>
                    <a:pt x="109" y="12"/>
                  </a:cubicBezTo>
                  <a:cubicBezTo>
                    <a:pt x="110" y="13"/>
                    <a:pt x="111" y="15"/>
                    <a:pt x="112" y="16"/>
                  </a:cubicBezTo>
                  <a:cubicBezTo>
                    <a:pt x="104" y="20"/>
                    <a:pt x="97" y="25"/>
                    <a:pt x="90" y="29"/>
                  </a:cubicBezTo>
                  <a:cubicBezTo>
                    <a:pt x="81" y="34"/>
                    <a:pt x="71" y="39"/>
                    <a:pt x="62" y="44"/>
                  </a:cubicBezTo>
                  <a:cubicBezTo>
                    <a:pt x="53" y="49"/>
                    <a:pt x="44" y="54"/>
                    <a:pt x="35" y="59"/>
                  </a:cubicBezTo>
                  <a:cubicBezTo>
                    <a:pt x="31" y="61"/>
                    <a:pt x="26" y="64"/>
                    <a:pt x="22" y="66"/>
                  </a:cubicBezTo>
                  <a:cubicBezTo>
                    <a:pt x="22" y="67"/>
                    <a:pt x="21" y="67"/>
                    <a:pt x="21" y="67"/>
                  </a:cubicBezTo>
                  <a:moveTo>
                    <a:pt x="28" y="84"/>
                  </a:moveTo>
                  <a:cubicBezTo>
                    <a:pt x="41" y="75"/>
                    <a:pt x="55" y="66"/>
                    <a:pt x="69" y="58"/>
                  </a:cubicBezTo>
                  <a:cubicBezTo>
                    <a:pt x="83" y="50"/>
                    <a:pt x="98" y="42"/>
                    <a:pt x="113" y="33"/>
                  </a:cubicBezTo>
                  <a:cubicBezTo>
                    <a:pt x="125" y="27"/>
                    <a:pt x="138" y="20"/>
                    <a:pt x="148" y="11"/>
                  </a:cubicBezTo>
                  <a:cubicBezTo>
                    <a:pt x="148" y="11"/>
                    <a:pt x="148" y="11"/>
                    <a:pt x="148" y="11"/>
                  </a:cubicBezTo>
                  <a:cubicBezTo>
                    <a:pt x="150" y="12"/>
                    <a:pt x="151" y="14"/>
                    <a:pt x="151" y="17"/>
                  </a:cubicBezTo>
                  <a:cubicBezTo>
                    <a:pt x="141" y="18"/>
                    <a:pt x="131" y="27"/>
                    <a:pt x="123" y="32"/>
                  </a:cubicBezTo>
                  <a:cubicBezTo>
                    <a:pt x="112" y="38"/>
                    <a:pt x="101" y="44"/>
                    <a:pt x="90" y="50"/>
                  </a:cubicBezTo>
                  <a:cubicBezTo>
                    <a:pt x="81" y="54"/>
                    <a:pt x="73" y="58"/>
                    <a:pt x="64" y="63"/>
                  </a:cubicBezTo>
                  <a:cubicBezTo>
                    <a:pt x="52" y="69"/>
                    <a:pt x="40" y="76"/>
                    <a:pt x="28" y="84"/>
                  </a:cubicBezTo>
                  <a:moveTo>
                    <a:pt x="83" y="23"/>
                  </a:moveTo>
                  <a:cubicBezTo>
                    <a:pt x="83" y="22"/>
                    <a:pt x="83" y="22"/>
                    <a:pt x="83" y="22"/>
                  </a:cubicBezTo>
                  <a:cubicBezTo>
                    <a:pt x="83" y="21"/>
                    <a:pt x="84" y="20"/>
                    <a:pt x="84" y="19"/>
                  </a:cubicBezTo>
                  <a:cubicBezTo>
                    <a:pt x="90" y="17"/>
                    <a:pt x="96" y="13"/>
                    <a:pt x="102" y="10"/>
                  </a:cubicBezTo>
                  <a:cubicBezTo>
                    <a:pt x="96" y="15"/>
                    <a:pt x="89" y="19"/>
                    <a:pt x="83" y="23"/>
                  </a:cubicBezTo>
                  <a:moveTo>
                    <a:pt x="7" y="75"/>
                  </a:moveTo>
                  <a:cubicBezTo>
                    <a:pt x="7" y="75"/>
                    <a:pt x="6" y="73"/>
                    <a:pt x="5" y="72"/>
                  </a:cubicBezTo>
                  <a:cubicBezTo>
                    <a:pt x="6" y="72"/>
                    <a:pt x="6" y="72"/>
                    <a:pt x="6" y="72"/>
                  </a:cubicBezTo>
                  <a:cubicBezTo>
                    <a:pt x="20" y="59"/>
                    <a:pt x="40" y="51"/>
                    <a:pt x="56" y="41"/>
                  </a:cubicBezTo>
                  <a:cubicBezTo>
                    <a:pt x="66" y="35"/>
                    <a:pt x="75" y="29"/>
                    <a:pt x="84" y="23"/>
                  </a:cubicBezTo>
                  <a:cubicBezTo>
                    <a:pt x="92" y="19"/>
                    <a:pt x="100" y="14"/>
                    <a:pt x="106" y="8"/>
                  </a:cubicBezTo>
                  <a:cubicBezTo>
                    <a:pt x="107" y="9"/>
                    <a:pt x="108" y="10"/>
                    <a:pt x="109" y="11"/>
                  </a:cubicBezTo>
                  <a:cubicBezTo>
                    <a:pt x="92" y="21"/>
                    <a:pt x="75" y="31"/>
                    <a:pt x="58" y="41"/>
                  </a:cubicBezTo>
                  <a:cubicBezTo>
                    <a:pt x="41" y="52"/>
                    <a:pt x="23" y="60"/>
                    <a:pt x="7" y="71"/>
                  </a:cubicBezTo>
                  <a:cubicBezTo>
                    <a:pt x="6" y="72"/>
                    <a:pt x="7" y="72"/>
                    <a:pt x="7" y="72"/>
                  </a:cubicBezTo>
                  <a:cubicBezTo>
                    <a:pt x="7" y="72"/>
                    <a:pt x="7" y="72"/>
                    <a:pt x="8" y="72"/>
                  </a:cubicBezTo>
                  <a:cubicBezTo>
                    <a:pt x="24" y="61"/>
                    <a:pt x="42" y="53"/>
                    <a:pt x="59" y="42"/>
                  </a:cubicBezTo>
                  <a:cubicBezTo>
                    <a:pt x="67" y="38"/>
                    <a:pt x="76" y="33"/>
                    <a:pt x="84" y="28"/>
                  </a:cubicBezTo>
                  <a:cubicBezTo>
                    <a:pt x="92" y="23"/>
                    <a:pt x="101" y="18"/>
                    <a:pt x="107" y="13"/>
                  </a:cubicBezTo>
                  <a:cubicBezTo>
                    <a:pt x="100" y="19"/>
                    <a:pt x="92" y="23"/>
                    <a:pt x="84" y="28"/>
                  </a:cubicBezTo>
                  <a:cubicBezTo>
                    <a:pt x="75" y="33"/>
                    <a:pt x="66" y="39"/>
                    <a:pt x="56" y="45"/>
                  </a:cubicBezTo>
                  <a:cubicBezTo>
                    <a:pt x="47" y="50"/>
                    <a:pt x="38" y="55"/>
                    <a:pt x="29" y="61"/>
                  </a:cubicBezTo>
                  <a:cubicBezTo>
                    <a:pt x="22" y="66"/>
                    <a:pt x="14" y="70"/>
                    <a:pt x="7" y="75"/>
                  </a:cubicBezTo>
                  <a:moveTo>
                    <a:pt x="15" y="82"/>
                  </a:moveTo>
                  <a:cubicBezTo>
                    <a:pt x="14" y="82"/>
                    <a:pt x="13" y="81"/>
                    <a:pt x="12" y="80"/>
                  </a:cubicBezTo>
                  <a:cubicBezTo>
                    <a:pt x="20" y="78"/>
                    <a:pt x="28" y="71"/>
                    <a:pt x="36" y="67"/>
                  </a:cubicBezTo>
                  <a:cubicBezTo>
                    <a:pt x="47" y="61"/>
                    <a:pt x="58" y="55"/>
                    <a:pt x="69" y="49"/>
                  </a:cubicBezTo>
                  <a:cubicBezTo>
                    <a:pt x="81" y="43"/>
                    <a:pt x="92" y="37"/>
                    <a:pt x="103" y="30"/>
                  </a:cubicBezTo>
                  <a:cubicBezTo>
                    <a:pt x="113" y="24"/>
                    <a:pt x="122" y="16"/>
                    <a:pt x="132" y="11"/>
                  </a:cubicBezTo>
                  <a:cubicBezTo>
                    <a:pt x="133" y="10"/>
                    <a:pt x="138" y="7"/>
                    <a:pt x="138" y="7"/>
                  </a:cubicBezTo>
                  <a:cubicBezTo>
                    <a:pt x="139" y="7"/>
                    <a:pt x="138" y="7"/>
                    <a:pt x="138" y="7"/>
                  </a:cubicBezTo>
                  <a:cubicBezTo>
                    <a:pt x="136" y="9"/>
                    <a:pt x="133" y="11"/>
                    <a:pt x="131" y="13"/>
                  </a:cubicBezTo>
                  <a:cubicBezTo>
                    <a:pt x="125" y="16"/>
                    <a:pt x="119" y="20"/>
                    <a:pt x="113" y="24"/>
                  </a:cubicBezTo>
                  <a:cubicBezTo>
                    <a:pt x="102" y="31"/>
                    <a:pt x="90" y="38"/>
                    <a:pt x="79" y="44"/>
                  </a:cubicBezTo>
                  <a:cubicBezTo>
                    <a:pt x="68" y="50"/>
                    <a:pt x="56" y="56"/>
                    <a:pt x="45" y="63"/>
                  </a:cubicBezTo>
                  <a:cubicBezTo>
                    <a:pt x="35" y="69"/>
                    <a:pt x="26" y="77"/>
                    <a:pt x="15" y="82"/>
                  </a:cubicBezTo>
                  <a:moveTo>
                    <a:pt x="25" y="77"/>
                  </a:moveTo>
                  <a:cubicBezTo>
                    <a:pt x="26" y="77"/>
                    <a:pt x="26" y="77"/>
                    <a:pt x="27" y="77"/>
                  </a:cubicBezTo>
                  <a:cubicBezTo>
                    <a:pt x="31" y="73"/>
                    <a:pt x="36" y="70"/>
                    <a:pt x="41" y="67"/>
                  </a:cubicBezTo>
                  <a:cubicBezTo>
                    <a:pt x="52" y="60"/>
                    <a:pt x="63" y="54"/>
                    <a:pt x="74" y="48"/>
                  </a:cubicBezTo>
                  <a:cubicBezTo>
                    <a:pt x="97" y="35"/>
                    <a:pt x="119" y="22"/>
                    <a:pt x="141" y="7"/>
                  </a:cubicBezTo>
                  <a:cubicBezTo>
                    <a:pt x="143" y="7"/>
                    <a:pt x="145" y="8"/>
                    <a:pt x="147" y="10"/>
                  </a:cubicBezTo>
                  <a:cubicBezTo>
                    <a:pt x="132" y="18"/>
                    <a:pt x="117" y="29"/>
                    <a:pt x="102" y="38"/>
                  </a:cubicBezTo>
                  <a:cubicBezTo>
                    <a:pt x="99" y="39"/>
                    <a:pt x="96" y="41"/>
                    <a:pt x="93" y="43"/>
                  </a:cubicBezTo>
                  <a:cubicBezTo>
                    <a:pt x="92" y="44"/>
                    <a:pt x="90" y="45"/>
                    <a:pt x="88" y="46"/>
                  </a:cubicBezTo>
                  <a:cubicBezTo>
                    <a:pt x="67" y="56"/>
                    <a:pt x="46" y="67"/>
                    <a:pt x="25" y="77"/>
                  </a:cubicBezTo>
                  <a:moveTo>
                    <a:pt x="119" y="18"/>
                  </a:moveTo>
                  <a:cubicBezTo>
                    <a:pt x="123" y="11"/>
                    <a:pt x="131" y="7"/>
                    <a:pt x="138" y="7"/>
                  </a:cubicBezTo>
                  <a:cubicBezTo>
                    <a:pt x="131" y="10"/>
                    <a:pt x="125" y="14"/>
                    <a:pt x="119" y="18"/>
                  </a:cubicBezTo>
                  <a:moveTo>
                    <a:pt x="84" y="18"/>
                  </a:moveTo>
                  <a:cubicBezTo>
                    <a:pt x="84" y="17"/>
                    <a:pt x="85" y="17"/>
                    <a:pt x="85" y="16"/>
                  </a:cubicBezTo>
                  <a:cubicBezTo>
                    <a:pt x="87" y="14"/>
                    <a:pt x="89" y="13"/>
                    <a:pt x="91" y="12"/>
                  </a:cubicBezTo>
                  <a:cubicBezTo>
                    <a:pt x="95" y="9"/>
                    <a:pt x="98" y="7"/>
                    <a:pt x="102" y="5"/>
                  </a:cubicBezTo>
                  <a:cubicBezTo>
                    <a:pt x="103" y="6"/>
                    <a:pt x="104" y="6"/>
                    <a:pt x="105" y="7"/>
                  </a:cubicBezTo>
                  <a:cubicBezTo>
                    <a:pt x="105" y="7"/>
                    <a:pt x="105" y="7"/>
                    <a:pt x="105" y="7"/>
                  </a:cubicBezTo>
                  <a:cubicBezTo>
                    <a:pt x="98" y="11"/>
                    <a:pt x="91" y="15"/>
                    <a:pt x="84" y="18"/>
                  </a:cubicBezTo>
                  <a:moveTo>
                    <a:pt x="86" y="14"/>
                  </a:moveTo>
                  <a:cubicBezTo>
                    <a:pt x="88" y="11"/>
                    <a:pt x="91" y="8"/>
                    <a:pt x="94" y="6"/>
                  </a:cubicBezTo>
                  <a:cubicBezTo>
                    <a:pt x="96" y="5"/>
                    <a:pt x="97" y="5"/>
                    <a:pt x="99" y="5"/>
                  </a:cubicBezTo>
                  <a:cubicBezTo>
                    <a:pt x="99" y="5"/>
                    <a:pt x="99" y="5"/>
                    <a:pt x="100" y="5"/>
                  </a:cubicBezTo>
                  <a:cubicBezTo>
                    <a:pt x="96" y="7"/>
                    <a:pt x="92" y="10"/>
                    <a:pt x="88" y="12"/>
                  </a:cubicBezTo>
                  <a:cubicBezTo>
                    <a:pt x="88" y="13"/>
                    <a:pt x="87" y="13"/>
                    <a:pt x="86" y="14"/>
                  </a:cubicBezTo>
                  <a:moveTo>
                    <a:pt x="99" y="0"/>
                  </a:moveTo>
                  <a:cubicBezTo>
                    <a:pt x="99" y="0"/>
                    <a:pt x="98" y="0"/>
                    <a:pt x="97" y="0"/>
                  </a:cubicBezTo>
                  <a:cubicBezTo>
                    <a:pt x="89" y="2"/>
                    <a:pt x="82" y="9"/>
                    <a:pt x="80" y="17"/>
                  </a:cubicBezTo>
                  <a:cubicBezTo>
                    <a:pt x="75" y="11"/>
                    <a:pt x="70" y="8"/>
                    <a:pt x="63" y="8"/>
                  </a:cubicBezTo>
                  <a:cubicBezTo>
                    <a:pt x="61" y="8"/>
                    <a:pt x="59" y="8"/>
                    <a:pt x="57" y="9"/>
                  </a:cubicBezTo>
                  <a:cubicBezTo>
                    <a:pt x="45" y="13"/>
                    <a:pt x="42" y="23"/>
                    <a:pt x="41" y="34"/>
                  </a:cubicBezTo>
                  <a:cubicBezTo>
                    <a:pt x="36" y="27"/>
                    <a:pt x="29" y="22"/>
                    <a:pt x="22" y="22"/>
                  </a:cubicBezTo>
                  <a:cubicBezTo>
                    <a:pt x="18" y="22"/>
                    <a:pt x="14" y="23"/>
                    <a:pt x="10" y="27"/>
                  </a:cubicBezTo>
                  <a:cubicBezTo>
                    <a:pt x="2" y="35"/>
                    <a:pt x="7" y="45"/>
                    <a:pt x="15" y="51"/>
                  </a:cubicBezTo>
                  <a:cubicBezTo>
                    <a:pt x="7" y="53"/>
                    <a:pt x="0" y="60"/>
                    <a:pt x="0" y="69"/>
                  </a:cubicBezTo>
                  <a:cubicBezTo>
                    <a:pt x="0" y="81"/>
                    <a:pt x="11" y="87"/>
                    <a:pt x="21" y="89"/>
                  </a:cubicBezTo>
                  <a:cubicBezTo>
                    <a:pt x="14" y="95"/>
                    <a:pt x="9" y="104"/>
                    <a:pt x="18" y="113"/>
                  </a:cubicBezTo>
                  <a:cubicBezTo>
                    <a:pt x="23" y="118"/>
                    <a:pt x="30" y="120"/>
                    <a:pt x="38" y="120"/>
                  </a:cubicBezTo>
                  <a:cubicBezTo>
                    <a:pt x="43" y="120"/>
                    <a:pt x="49" y="119"/>
                    <a:pt x="53" y="117"/>
                  </a:cubicBezTo>
                  <a:cubicBezTo>
                    <a:pt x="49" y="130"/>
                    <a:pt x="38" y="140"/>
                    <a:pt x="28" y="149"/>
                  </a:cubicBezTo>
                  <a:cubicBezTo>
                    <a:pt x="27" y="149"/>
                    <a:pt x="27" y="151"/>
                    <a:pt x="27" y="151"/>
                  </a:cubicBezTo>
                  <a:cubicBezTo>
                    <a:pt x="28" y="152"/>
                    <a:pt x="28" y="153"/>
                    <a:pt x="29" y="153"/>
                  </a:cubicBezTo>
                  <a:cubicBezTo>
                    <a:pt x="30" y="153"/>
                    <a:pt x="30" y="153"/>
                    <a:pt x="30" y="153"/>
                  </a:cubicBezTo>
                  <a:cubicBezTo>
                    <a:pt x="49" y="145"/>
                    <a:pt x="67" y="138"/>
                    <a:pt x="80" y="122"/>
                  </a:cubicBezTo>
                  <a:cubicBezTo>
                    <a:pt x="84" y="129"/>
                    <a:pt x="90" y="132"/>
                    <a:pt x="96" y="132"/>
                  </a:cubicBezTo>
                  <a:cubicBezTo>
                    <a:pt x="103" y="132"/>
                    <a:pt x="111" y="128"/>
                    <a:pt x="115" y="121"/>
                  </a:cubicBezTo>
                  <a:cubicBezTo>
                    <a:pt x="120" y="127"/>
                    <a:pt x="126" y="132"/>
                    <a:pt x="134" y="133"/>
                  </a:cubicBezTo>
                  <a:cubicBezTo>
                    <a:pt x="134" y="133"/>
                    <a:pt x="135" y="133"/>
                    <a:pt x="135" y="133"/>
                  </a:cubicBezTo>
                  <a:cubicBezTo>
                    <a:pt x="142" y="133"/>
                    <a:pt x="149" y="126"/>
                    <a:pt x="152" y="120"/>
                  </a:cubicBezTo>
                  <a:cubicBezTo>
                    <a:pt x="155" y="122"/>
                    <a:pt x="159" y="124"/>
                    <a:pt x="164" y="124"/>
                  </a:cubicBezTo>
                  <a:cubicBezTo>
                    <a:pt x="170" y="124"/>
                    <a:pt x="177" y="120"/>
                    <a:pt x="178" y="115"/>
                  </a:cubicBezTo>
                  <a:cubicBezTo>
                    <a:pt x="179" y="116"/>
                    <a:pt x="181" y="116"/>
                    <a:pt x="183" y="116"/>
                  </a:cubicBezTo>
                  <a:cubicBezTo>
                    <a:pt x="183" y="115"/>
                    <a:pt x="183" y="113"/>
                    <a:pt x="183" y="111"/>
                  </a:cubicBezTo>
                  <a:cubicBezTo>
                    <a:pt x="183" y="111"/>
                    <a:pt x="183" y="111"/>
                    <a:pt x="183" y="111"/>
                  </a:cubicBezTo>
                  <a:cubicBezTo>
                    <a:pt x="183" y="111"/>
                    <a:pt x="182" y="111"/>
                    <a:pt x="182" y="111"/>
                  </a:cubicBezTo>
                  <a:cubicBezTo>
                    <a:pt x="187" y="106"/>
                    <a:pt x="196" y="107"/>
                    <a:pt x="200" y="102"/>
                  </a:cubicBezTo>
                  <a:cubicBezTo>
                    <a:pt x="198" y="104"/>
                    <a:pt x="197" y="106"/>
                    <a:pt x="194" y="108"/>
                  </a:cubicBezTo>
                  <a:cubicBezTo>
                    <a:pt x="194" y="108"/>
                    <a:pt x="194" y="108"/>
                    <a:pt x="194" y="108"/>
                  </a:cubicBezTo>
                  <a:cubicBezTo>
                    <a:pt x="192" y="108"/>
                    <a:pt x="190" y="109"/>
                    <a:pt x="188" y="110"/>
                  </a:cubicBezTo>
                  <a:cubicBezTo>
                    <a:pt x="189" y="110"/>
                    <a:pt x="189" y="110"/>
                    <a:pt x="189" y="110"/>
                  </a:cubicBezTo>
                  <a:cubicBezTo>
                    <a:pt x="192" y="110"/>
                    <a:pt x="194" y="109"/>
                    <a:pt x="197" y="109"/>
                  </a:cubicBezTo>
                  <a:cubicBezTo>
                    <a:pt x="197" y="109"/>
                    <a:pt x="197" y="109"/>
                    <a:pt x="197" y="109"/>
                  </a:cubicBezTo>
                  <a:cubicBezTo>
                    <a:pt x="198" y="109"/>
                    <a:pt x="198" y="109"/>
                    <a:pt x="198" y="110"/>
                  </a:cubicBezTo>
                  <a:cubicBezTo>
                    <a:pt x="198" y="110"/>
                    <a:pt x="199" y="110"/>
                    <a:pt x="199" y="111"/>
                  </a:cubicBezTo>
                  <a:cubicBezTo>
                    <a:pt x="209" y="102"/>
                    <a:pt x="213" y="85"/>
                    <a:pt x="202" y="77"/>
                  </a:cubicBezTo>
                  <a:cubicBezTo>
                    <a:pt x="211" y="72"/>
                    <a:pt x="216" y="63"/>
                    <a:pt x="211" y="54"/>
                  </a:cubicBezTo>
                  <a:cubicBezTo>
                    <a:pt x="207" y="46"/>
                    <a:pt x="200" y="42"/>
                    <a:pt x="192" y="42"/>
                  </a:cubicBezTo>
                  <a:cubicBezTo>
                    <a:pt x="192" y="42"/>
                    <a:pt x="191" y="42"/>
                    <a:pt x="190" y="42"/>
                  </a:cubicBezTo>
                  <a:cubicBezTo>
                    <a:pt x="192" y="34"/>
                    <a:pt x="190" y="24"/>
                    <a:pt x="184" y="19"/>
                  </a:cubicBezTo>
                  <a:cubicBezTo>
                    <a:pt x="181" y="15"/>
                    <a:pt x="177" y="14"/>
                    <a:pt x="173" y="14"/>
                  </a:cubicBezTo>
                  <a:cubicBezTo>
                    <a:pt x="167" y="14"/>
                    <a:pt x="161" y="16"/>
                    <a:pt x="156" y="19"/>
                  </a:cubicBezTo>
                  <a:cubicBezTo>
                    <a:pt x="156" y="8"/>
                    <a:pt x="147" y="2"/>
                    <a:pt x="138" y="2"/>
                  </a:cubicBezTo>
                  <a:cubicBezTo>
                    <a:pt x="130" y="2"/>
                    <a:pt x="121" y="6"/>
                    <a:pt x="116" y="13"/>
                  </a:cubicBezTo>
                  <a:cubicBezTo>
                    <a:pt x="112" y="7"/>
                    <a:pt x="107" y="0"/>
                    <a:pt x="9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5" name="Freeform 70"/>
            <p:cNvSpPr>
              <a:spLocks noEditPoints="1"/>
            </p:cNvSpPr>
            <p:nvPr/>
          </p:nvSpPr>
          <p:spPr bwMode="auto">
            <a:xfrm>
              <a:off x="2538081" y="3452739"/>
              <a:ext cx="68263" cy="34925"/>
            </a:xfrm>
            <a:custGeom>
              <a:avLst/>
              <a:gdLst>
                <a:gd name="T0" fmla="*/ 2 w 16"/>
                <a:gd name="T1" fmla="*/ 3 h 8"/>
                <a:gd name="T2" fmla="*/ 9 w 16"/>
                <a:gd name="T3" fmla="*/ 1 h 8"/>
                <a:gd name="T4" fmla="*/ 2 w 16"/>
                <a:gd name="T5" fmla="*/ 3 h 8"/>
                <a:gd name="T6" fmla="*/ 14 w 16"/>
                <a:gd name="T7" fmla="*/ 0 h 8"/>
                <a:gd name="T8" fmla="*/ 14 w 16"/>
                <a:gd name="T9" fmla="*/ 0 h 8"/>
                <a:gd name="T10" fmla="*/ 6 w 16"/>
                <a:gd name="T11" fmla="*/ 1 h 8"/>
                <a:gd name="T12" fmla="*/ 5 w 16"/>
                <a:gd name="T13" fmla="*/ 1 h 8"/>
                <a:gd name="T14" fmla="*/ 0 w 16"/>
                <a:gd name="T15" fmla="*/ 2 h 8"/>
                <a:gd name="T16" fmla="*/ 0 w 16"/>
                <a:gd name="T17" fmla="*/ 2 h 8"/>
                <a:gd name="T18" fmla="*/ 0 w 16"/>
                <a:gd name="T19" fmla="*/ 7 h 8"/>
                <a:gd name="T20" fmla="*/ 2 w 16"/>
                <a:gd name="T21" fmla="*/ 8 h 8"/>
                <a:gd name="T22" fmla="*/ 3 w 16"/>
                <a:gd name="T23" fmla="*/ 8 h 8"/>
                <a:gd name="T24" fmla="*/ 3 w 16"/>
                <a:gd name="T25" fmla="*/ 3 h 8"/>
                <a:gd name="T26" fmla="*/ 6 w 16"/>
                <a:gd name="T27" fmla="*/ 3 h 8"/>
                <a:gd name="T28" fmla="*/ 13 w 16"/>
                <a:gd name="T29" fmla="*/ 3 h 8"/>
                <a:gd name="T30" fmla="*/ 14 w 16"/>
                <a:gd name="T31" fmla="*/ 3 h 8"/>
                <a:gd name="T32" fmla="*/ 16 w 16"/>
                <a:gd name="T33" fmla="*/ 2 h 8"/>
                <a:gd name="T34" fmla="*/ 15 w 16"/>
                <a:gd name="T35" fmla="*/ 1 h 8"/>
                <a:gd name="T36" fmla="*/ 14 w 1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8">
                  <a:moveTo>
                    <a:pt x="2" y="3"/>
                  </a:moveTo>
                  <a:cubicBezTo>
                    <a:pt x="4" y="2"/>
                    <a:pt x="7" y="1"/>
                    <a:pt x="9" y="1"/>
                  </a:cubicBezTo>
                  <a:cubicBezTo>
                    <a:pt x="7" y="2"/>
                    <a:pt x="4" y="3"/>
                    <a:pt x="2" y="3"/>
                  </a:cubicBezTo>
                  <a:moveTo>
                    <a:pt x="14" y="0"/>
                  </a:moveTo>
                  <a:cubicBezTo>
                    <a:pt x="14" y="0"/>
                    <a:pt x="14" y="0"/>
                    <a:pt x="14" y="0"/>
                  </a:cubicBezTo>
                  <a:cubicBezTo>
                    <a:pt x="11" y="0"/>
                    <a:pt x="9" y="1"/>
                    <a:pt x="6" y="1"/>
                  </a:cubicBezTo>
                  <a:cubicBezTo>
                    <a:pt x="6" y="1"/>
                    <a:pt x="6" y="1"/>
                    <a:pt x="5" y="1"/>
                  </a:cubicBezTo>
                  <a:cubicBezTo>
                    <a:pt x="4" y="1"/>
                    <a:pt x="2" y="2"/>
                    <a:pt x="0" y="2"/>
                  </a:cubicBezTo>
                  <a:cubicBezTo>
                    <a:pt x="0" y="2"/>
                    <a:pt x="0" y="2"/>
                    <a:pt x="0" y="2"/>
                  </a:cubicBezTo>
                  <a:cubicBezTo>
                    <a:pt x="0" y="4"/>
                    <a:pt x="0" y="6"/>
                    <a:pt x="0" y="7"/>
                  </a:cubicBezTo>
                  <a:cubicBezTo>
                    <a:pt x="1" y="8"/>
                    <a:pt x="1" y="8"/>
                    <a:pt x="2" y="8"/>
                  </a:cubicBezTo>
                  <a:cubicBezTo>
                    <a:pt x="2" y="8"/>
                    <a:pt x="3" y="8"/>
                    <a:pt x="3" y="8"/>
                  </a:cubicBezTo>
                  <a:cubicBezTo>
                    <a:pt x="3" y="6"/>
                    <a:pt x="3" y="4"/>
                    <a:pt x="3" y="3"/>
                  </a:cubicBezTo>
                  <a:cubicBezTo>
                    <a:pt x="4" y="3"/>
                    <a:pt x="5" y="3"/>
                    <a:pt x="6" y="3"/>
                  </a:cubicBezTo>
                  <a:cubicBezTo>
                    <a:pt x="9" y="3"/>
                    <a:pt x="11" y="3"/>
                    <a:pt x="13" y="3"/>
                  </a:cubicBezTo>
                  <a:cubicBezTo>
                    <a:pt x="13" y="3"/>
                    <a:pt x="14" y="3"/>
                    <a:pt x="14" y="3"/>
                  </a:cubicBezTo>
                  <a:cubicBezTo>
                    <a:pt x="14" y="3"/>
                    <a:pt x="15" y="2"/>
                    <a:pt x="16" y="2"/>
                  </a:cubicBezTo>
                  <a:cubicBezTo>
                    <a:pt x="16" y="1"/>
                    <a:pt x="15" y="1"/>
                    <a:pt x="15" y="1"/>
                  </a:cubicBezTo>
                  <a:cubicBezTo>
                    <a:pt x="15" y="0"/>
                    <a:pt x="15" y="0"/>
                    <a:pt x="1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66" name="组合 65"/>
            <p:cNvGrpSpPr/>
            <p:nvPr/>
          </p:nvGrpSpPr>
          <p:grpSpPr>
            <a:xfrm>
              <a:off x="1620239" y="1481305"/>
              <a:ext cx="922338" cy="781050"/>
              <a:chOff x="9255125" y="7950201"/>
              <a:chExt cx="922338" cy="781050"/>
            </a:xfrm>
            <a:solidFill>
              <a:schemeClr val="bg1">
                <a:alpha val="20000"/>
              </a:schemeClr>
            </a:solidFill>
          </p:grpSpPr>
          <p:sp>
            <p:nvSpPr>
              <p:cNvPr id="76" name="Freeform 72"/>
              <p:cNvSpPr>
                <a:spLocks noEditPoints="1"/>
              </p:cNvSpPr>
              <p:nvPr/>
            </p:nvSpPr>
            <p:spPr bwMode="auto">
              <a:xfrm>
                <a:off x="9767888" y="7980363"/>
                <a:ext cx="406400" cy="700088"/>
              </a:xfrm>
              <a:custGeom>
                <a:avLst/>
                <a:gdLst>
                  <a:gd name="T0" fmla="*/ 53 w 96"/>
                  <a:gd name="T1" fmla="*/ 74 h 165"/>
                  <a:gd name="T2" fmla="*/ 0 w 96"/>
                  <a:gd name="T3" fmla="*/ 165 h 165"/>
                  <a:gd name="T4" fmla="*/ 53 w 96"/>
                  <a:gd name="T5" fmla="*/ 74 h 165"/>
                  <a:gd name="T6" fmla="*/ 96 w 96"/>
                  <a:gd name="T7" fmla="*/ 0 h 165"/>
                  <a:gd name="T8" fmla="*/ 53 w 96"/>
                  <a:gd name="T9" fmla="*/ 74 h 165"/>
                  <a:gd name="T10" fmla="*/ 96 w 96"/>
                  <a:gd name="T11" fmla="*/ 0 h 165"/>
                </a:gdLst>
                <a:ahLst/>
                <a:cxnLst>
                  <a:cxn ang="0">
                    <a:pos x="T0" y="T1"/>
                  </a:cxn>
                  <a:cxn ang="0">
                    <a:pos x="T2" y="T3"/>
                  </a:cxn>
                  <a:cxn ang="0">
                    <a:pos x="T4" y="T5"/>
                  </a:cxn>
                  <a:cxn ang="0">
                    <a:pos x="T6" y="T7"/>
                  </a:cxn>
                  <a:cxn ang="0">
                    <a:pos x="T8" y="T9"/>
                  </a:cxn>
                  <a:cxn ang="0">
                    <a:pos x="T10" y="T11"/>
                  </a:cxn>
                </a:cxnLst>
                <a:rect l="0" t="0" r="r" b="b"/>
                <a:pathLst>
                  <a:path w="96" h="165">
                    <a:moveTo>
                      <a:pt x="53" y="74"/>
                    </a:moveTo>
                    <a:cubicBezTo>
                      <a:pt x="33" y="103"/>
                      <a:pt x="12" y="132"/>
                      <a:pt x="0" y="165"/>
                    </a:cubicBezTo>
                    <a:cubicBezTo>
                      <a:pt x="53" y="74"/>
                      <a:pt x="53" y="74"/>
                      <a:pt x="53" y="74"/>
                    </a:cubicBezTo>
                    <a:moveTo>
                      <a:pt x="96" y="0"/>
                    </a:moveTo>
                    <a:cubicBezTo>
                      <a:pt x="53" y="74"/>
                      <a:pt x="53" y="74"/>
                      <a:pt x="53" y="74"/>
                    </a:cubicBezTo>
                    <a:cubicBezTo>
                      <a:pt x="69" y="50"/>
                      <a:pt x="86" y="27"/>
                      <a:pt x="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3"/>
              <p:cNvSpPr>
                <a:spLocks noEditPoints="1"/>
              </p:cNvSpPr>
              <p:nvPr/>
            </p:nvSpPr>
            <p:spPr bwMode="auto">
              <a:xfrm>
                <a:off x="9255125" y="7950201"/>
                <a:ext cx="922338" cy="268288"/>
              </a:xfrm>
              <a:custGeom>
                <a:avLst/>
                <a:gdLst>
                  <a:gd name="T0" fmla="*/ 162 w 218"/>
                  <a:gd name="T1" fmla="*/ 16 h 63"/>
                  <a:gd name="T2" fmla="*/ 0 w 218"/>
                  <a:gd name="T3" fmla="*/ 63 h 63"/>
                  <a:gd name="T4" fmla="*/ 162 w 218"/>
                  <a:gd name="T5" fmla="*/ 16 h 63"/>
                  <a:gd name="T6" fmla="*/ 218 w 218"/>
                  <a:gd name="T7" fmla="*/ 0 h 63"/>
                  <a:gd name="T8" fmla="*/ 162 w 218"/>
                  <a:gd name="T9" fmla="*/ 16 h 63"/>
                  <a:gd name="T10" fmla="*/ 174 w 218"/>
                  <a:gd name="T11" fmla="*/ 13 h 63"/>
                  <a:gd name="T12" fmla="*/ 218 w 21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18" h="63">
                    <a:moveTo>
                      <a:pt x="162" y="16"/>
                    </a:moveTo>
                    <a:cubicBezTo>
                      <a:pt x="107" y="31"/>
                      <a:pt x="52" y="44"/>
                      <a:pt x="0" y="63"/>
                    </a:cubicBezTo>
                    <a:cubicBezTo>
                      <a:pt x="162" y="16"/>
                      <a:pt x="162" y="16"/>
                      <a:pt x="162" y="16"/>
                    </a:cubicBezTo>
                    <a:moveTo>
                      <a:pt x="218" y="0"/>
                    </a:moveTo>
                    <a:cubicBezTo>
                      <a:pt x="162" y="16"/>
                      <a:pt x="162" y="16"/>
                      <a:pt x="162" y="16"/>
                    </a:cubicBezTo>
                    <a:cubicBezTo>
                      <a:pt x="166" y="15"/>
                      <a:pt x="170" y="14"/>
                      <a:pt x="174" y="13"/>
                    </a:cubicBezTo>
                    <a:cubicBezTo>
                      <a:pt x="218" y="0"/>
                      <a:pt x="218" y="0"/>
                      <a:pt x="21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4"/>
              <p:cNvSpPr>
                <a:spLocks noEditPoints="1"/>
              </p:cNvSpPr>
              <p:nvPr/>
            </p:nvSpPr>
            <p:spPr bwMode="auto">
              <a:xfrm>
                <a:off x="9410700" y="8323263"/>
                <a:ext cx="177800" cy="395288"/>
              </a:xfrm>
              <a:custGeom>
                <a:avLst/>
                <a:gdLst>
                  <a:gd name="T0" fmla="*/ 42 w 42"/>
                  <a:gd name="T1" fmla="*/ 29 h 93"/>
                  <a:gd name="T2" fmla="*/ 42 w 42"/>
                  <a:gd name="T3" fmla="*/ 29 h 93"/>
                  <a:gd name="T4" fmla="*/ 42 w 42"/>
                  <a:gd name="T5" fmla="*/ 29 h 93"/>
                  <a:gd name="T6" fmla="*/ 42 w 42"/>
                  <a:gd name="T7" fmla="*/ 29 h 93"/>
                  <a:gd name="T8" fmla="*/ 0 w 42"/>
                  <a:gd name="T9" fmla="*/ 0 h 93"/>
                  <a:gd name="T10" fmla="*/ 22 w 42"/>
                  <a:gd name="T11" fmla="*/ 93 h 93"/>
                  <a:gd name="T12" fmla="*/ 22 w 42"/>
                  <a:gd name="T13" fmla="*/ 93 h 93"/>
                  <a:gd name="T14" fmla="*/ 42 w 42"/>
                  <a:gd name="T15" fmla="*/ 30 h 93"/>
                  <a:gd name="T16" fmla="*/ 42 w 42"/>
                  <a:gd name="T17" fmla="*/ 29 h 93"/>
                  <a:gd name="T18" fmla="*/ 1 w 42"/>
                  <a:gd name="T19" fmla="*/ 1 h 93"/>
                  <a:gd name="T20" fmla="*/ 0 w 42"/>
                  <a:gd name="T2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93">
                    <a:moveTo>
                      <a:pt x="42" y="29"/>
                    </a:moveTo>
                    <a:cubicBezTo>
                      <a:pt x="42" y="29"/>
                      <a:pt x="42" y="29"/>
                      <a:pt x="42" y="29"/>
                    </a:cubicBezTo>
                    <a:cubicBezTo>
                      <a:pt x="42" y="29"/>
                      <a:pt x="42" y="29"/>
                      <a:pt x="42" y="29"/>
                    </a:cubicBezTo>
                    <a:cubicBezTo>
                      <a:pt x="42" y="29"/>
                      <a:pt x="42" y="29"/>
                      <a:pt x="42" y="29"/>
                    </a:cubicBezTo>
                    <a:moveTo>
                      <a:pt x="0" y="0"/>
                    </a:moveTo>
                    <a:cubicBezTo>
                      <a:pt x="7" y="28"/>
                      <a:pt x="18" y="64"/>
                      <a:pt x="22" y="93"/>
                    </a:cubicBezTo>
                    <a:cubicBezTo>
                      <a:pt x="22" y="93"/>
                      <a:pt x="22" y="93"/>
                      <a:pt x="22" y="93"/>
                    </a:cubicBezTo>
                    <a:cubicBezTo>
                      <a:pt x="24" y="93"/>
                      <a:pt x="41" y="33"/>
                      <a:pt x="42" y="30"/>
                    </a:cubicBezTo>
                    <a:cubicBezTo>
                      <a:pt x="42" y="29"/>
                      <a:pt x="42" y="29"/>
                      <a:pt x="42" y="29"/>
                    </a:cubicBezTo>
                    <a:cubicBezTo>
                      <a:pt x="1" y="1"/>
                      <a:pt x="1" y="1"/>
                      <a:pt x="1"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5"/>
              <p:cNvSpPr/>
              <p:nvPr/>
            </p:nvSpPr>
            <p:spPr bwMode="auto">
              <a:xfrm>
                <a:off x="9504363" y="8599488"/>
                <a:ext cx="200025" cy="131763"/>
              </a:xfrm>
              <a:custGeom>
                <a:avLst/>
                <a:gdLst>
                  <a:gd name="T0" fmla="*/ 47 w 47"/>
                  <a:gd name="T1" fmla="*/ 0 h 31"/>
                  <a:gd name="T2" fmla="*/ 1 w 47"/>
                  <a:gd name="T3" fmla="*/ 31 h 31"/>
                  <a:gd name="T4" fmla="*/ 47 w 47"/>
                  <a:gd name="T5" fmla="*/ 0 h 31"/>
                  <a:gd name="T6" fmla="*/ 47 w 47"/>
                  <a:gd name="T7" fmla="*/ 0 h 31"/>
                </a:gdLst>
                <a:ahLst/>
                <a:cxnLst>
                  <a:cxn ang="0">
                    <a:pos x="T0" y="T1"/>
                  </a:cxn>
                  <a:cxn ang="0">
                    <a:pos x="T2" y="T3"/>
                  </a:cxn>
                  <a:cxn ang="0">
                    <a:pos x="T4" y="T5"/>
                  </a:cxn>
                  <a:cxn ang="0">
                    <a:pos x="T6" y="T7"/>
                  </a:cxn>
                </a:cxnLst>
                <a:rect l="0" t="0" r="r" b="b"/>
                <a:pathLst>
                  <a:path w="47" h="31">
                    <a:moveTo>
                      <a:pt x="47" y="0"/>
                    </a:moveTo>
                    <a:cubicBezTo>
                      <a:pt x="28" y="8"/>
                      <a:pt x="0" y="31"/>
                      <a:pt x="1" y="31"/>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6"/>
              <p:cNvSpPr/>
              <p:nvPr/>
            </p:nvSpPr>
            <p:spPr bwMode="auto">
              <a:xfrm>
                <a:off x="9563100" y="8412163"/>
                <a:ext cx="204788" cy="268288"/>
              </a:xfrm>
              <a:custGeom>
                <a:avLst/>
                <a:gdLst>
                  <a:gd name="T0" fmla="*/ 0 w 48"/>
                  <a:gd name="T1" fmla="*/ 0 h 63"/>
                  <a:gd name="T2" fmla="*/ 6 w 48"/>
                  <a:gd name="T3" fmla="*/ 8 h 63"/>
                  <a:gd name="T4" fmla="*/ 6 w 48"/>
                  <a:gd name="T5" fmla="*/ 9 h 63"/>
                  <a:gd name="T6" fmla="*/ 33 w 48"/>
                  <a:gd name="T7" fmla="*/ 44 h 63"/>
                  <a:gd name="T8" fmla="*/ 33 w 48"/>
                  <a:gd name="T9" fmla="*/ 44 h 63"/>
                  <a:gd name="T10" fmla="*/ 48 w 48"/>
                  <a:gd name="T11" fmla="*/ 63 h 63"/>
                  <a:gd name="T12" fmla="*/ 6 w 48"/>
                  <a:gd name="T13" fmla="*/ 8 h 63"/>
                  <a:gd name="T14" fmla="*/ 6 w 48"/>
                  <a:gd name="T15" fmla="*/ 8 h 63"/>
                  <a:gd name="T16" fmla="*/ 0 w 4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3">
                    <a:moveTo>
                      <a:pt x="0" y="0"/>
                    </a:moveTo>
                    <a:cubicBezTo>
                      <a:pt x="6" y="8"/>
                      <a:pt x="6" y="8"/>
                      <a:pt x="6" y="8"/>
                    </a:cubicBezTo>
                    <a:cubicBezTo>
                      <a:pt x="6" y="9"/>
                      <a:pt x="6" y="9"/>
                      <a:pt x="6" y="9"/>
                    </a:cubicBezTo>
                    <a:cubicBezTo>
                      <a:pt x="33" y="44"/>
                      <a:pt x="33" y="44"/>
                      <a:pt x="33" y="44"/>
                    </a:cubicBezTo>
                    <a:cubicBezTo>
                      <a:pt x="33" y="44"/>
                      <a:pt x="33" y="44"/>
                      <a:pt x="33" y="44"/>
                    </a:cubicBezTo>
                    <a:cubicBezTo>
                      <a:pt x="48" y="63"/>
                      <a:pt x="48" y="63"/>
                      <a:pt x="48" y="63"/>
                    </a:cubicBezTo>
                    <a:cubicBezTo>
                      <a:pt x="31" y="41"/>
                      <a:pt x="15" y="20"/>
                      <a:pt x="6" y="8"/>
                    </a:cubicBezTo>
                    <a:cubicBezTo>
                      <a:pt x="6" y="8"/>
                      <a:pt x="6" y="8"/>
                      <a:pt x="6" y="8"/>
                    </a:cubicBezTo>
                    <a:cubicBezTo>
                      <a:pt x="2" y="3"/>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7"/>
              <p:cNvSpPr/>
              <p:nvPr/>
            </p:nvSpPr>
            <p:spPr bwMode="auto">
              <a:xfrm>
                <a:off x="9542463" y="7980363"/>
                <a:ext cx="631825" cy="431800"/>
              </a:xfrm>
              <a:custGeom>
                <a:avLst/>
                <a:gdLst>
                  <a:gd name="T0" fmla="*/ 149 w 149"/>
                  <a:gd name="T1" fmla="*/ 0 h 102"/>
                  <a:gd name="T2" fmla="*/ 0 w 149"/>
                  <a:gd name="T3" fmla="*/ 102 h 102"/>
                  <a:gd name="T4" fmla="*/ 149 w 149"/>
                  <a:gd name="T5" fmla="*/ 0 h 102"/>
                </a:gdLst>
                <a:ahLst/>
                <a:cxnLst>
                  <a:cxn ang="0">
                    <a:pos x="T0" y="T1"/>
                  </a:cxn>
                  <a:cxn ang="0">
                    <a:pos x="T2" y="T3"/>
                  </a:cxn>
                  <a:cxn ang="0">
                    <a:pos x="T4" y="T5"/>
                  </a:cxn>
                </a:cxnLst>
                <a:rect l="0" t="0" r="r" b="b"/>
                <a:pathLst>
                  <a:path w="149" h="102">
                    <a:moveTo>
                      <a:pt x="149" y="0"/>
                    </a:moveTo>
                    <a:cubicBezTo>
                      <a:pt x="0" y="102"/>
                      <a:pt x="0" y="102"/>
                      <a:pt x="0" y="102"/>
                    </a:cubicBezTo>
                    <a:cubicBezTo>
                      <a:pt x="41" y="81"/>
                      <a:pt x="139" y="11"/>
                      <a:pt x="14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8"/>
              <p:cNvSpPr/>
              <p:nvPr/>
            </p:nvSpPr>
            <p:spPr bwMode="auto">
              <a:xfrm>
                <a:off x="9267825" y="7950201"/>
                <a:ext cx="909638" cy="420688"/>
              </a:xfrm>
              <a:custGeom>
                <a:avLst/>
                <a:gdLst>
                  <a:gd name="T0" fmla="*/ 215 w 215"/>
                  <a:gd name="T1" fmla="*/ 0 h 99"/>
                  <a:gd name="T2" fmla="*/ 215 w 215"/>
                  <a:gd name="T3" fmla="*/ 0 h 99"/>
                  <a:gd name="T4" fmla="*/ 171 w 215"/>
                  <a:gd name="T5" fmla="*/ 13 h 99"/>
                  <a:gd name="T6" fmla="*/ 0 w 215"/>
                  <a:gd name="T7" fmla="*/ 63 h 99"/>
                  <a:gd name="T8" fmla="*/ 34 w 215"/>
                  <a:gd name="T9" fmla="*/ 88 h 99"/>
                  <a:gd name="T10" fmla="*/ 35 w 215"/>
                  <a:gd name="T11" fmla="*/ 89 h 99"/>
                  <a:gd name="T12" fmla="*/ 48 w 215"/>
                  <a:gd name="T13" fmla="*/ 96 h 99"/>
                  <a:gd name="T14" fmla="*/ 58 w 215"/>
                  <a:gd name="T15" fmla="*/ 99 h 99"/>
                  <a:gd name="T16" fmla="*/ 71 w 215"/>
                  <a:gd name="T17" fmla="*/ 90 h 99"/>
                  <a:gd name="T18" fmla="*/ 215 w 215"/>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99">
                    <a:moveTo>
                      <a:pt x="215" y="0"/>
                    </a:moveTo>
                    <a:cubicBezTo>
                      <a:pt x="215" y="0"/>
                      <a:pt x="215" y="0"/>
                      <a:pt x="215" y="0"/>
                    </a:cubicBezTo>
                    <a:cubicBezTo>
                      <a:pt x="171" y="13"/>
                      <a:pt x="171" y="13"/>
                      <a:pt x="171" y="13"/>
                    </a:cubicBezTo>
                    <a:cubicBezTo>
                      <a:pt x="0" y="63"/>
                      <a:pt x="0" y="63"/>
                      <a:pt x="0" y="63"/>
                    </a:cubicBezTo>
                    <a:cubicBezTo>
                      <a:pt x="11" y="70"/>
                      <a:pt x="23" y="81"/>
                      <a:pt x="34" y="88"/>
                    </a:cubicBezTo>
                    <a:cubicBezTo>
                      <a:pt x="34" y="88"/>
                      <a:pt x="34" y="89"/>
                      <a:pt x="35" y="89"/>
                    </a:cubicBezTo>
                    <a:cubicBezTo>
                      <a:pt x="39" y="92"/>
                      <a:pt x="43" y="94"/>
                      <a:pt x="48" y="96"/>
                    </a:cubicBezTo>
                    <a:cubicBezTo>
                      <a:pt x="53" y="98"/>
                      <a:pt x="56" y="99"/>
                      <a:pt x="58" y="99"/>
                    </a:cubicBezTo>
                    <a:cubicBezTo>
                      <a:pt x="62" y="99"/>
                      <a:pt x="63" y="96"/>
                      <a:pt x="71" y="90"/>
                    </a:cubicBezTo>
                    <a:cubicBezTo>
                      <a:pt x="104" y="63"/>
                      <a:pt x="177" y="17"/>
                      <a:pt x="2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7" name="Freeform 79"/>
            <p:cNvSpPr>
              <a:spLocks noEditPoints="1"/>
            </p:cNvSpPr>
            <p:nvPr/>
          </p:nvSpPr>
          <p:spPr bwMode="auto">
            <a:xfrm>
              <a:off x="10826419" y="2965377"/>
              <a:ext cx="228600" cy="276225"/>
            </a:xfrm>
            <a:custGeom>
              <a:avLst/>
              <a:gdLst>
                <a:gd name="T0" fmla="*/ 16 w 54"/>
                <a:gd name="T1" fmla="*/ 45 h 65"/>
                <a:gd name="T2" fmla="*/ 0 w 54"/>
                <a:gd name="T3" fmla="*/ 65 h 65"/>
                <a:gd name="T4" fmla="*/ 16 w 54"/>
                <a:gd name="T5" fmla="*/ 45 h 65"/>
                <a:gd name="T6" fmla="*/ 54 w 54"/>
                <a:gd name="T7" fmla="*/ 0 h 65"/>
                <a:gd name="T8" fmla="*/ 16 w 54"/>
                <a:gd name="T9" fmla="*/ 45 h 65"/>
                <a:gd name="T10" fmla="*/ 54 w 54"/>
                <a:gd name="T11" fmla="*/ 0 h 65"/>
              </a:gdLst>
              <a:ahLst/>
              <a:cxnLst>
                <a:cxn ang="0">
                  <a:pos x="T0" y="T1"/>
                </a:cxn>
                <a:cxn ang="0">
                  <a:pos x="T2" y="T3"/>
                </a:cxn>
                <a:cxn ang="0">
                  <a:pos x="T4" y="T5"/>
                </a:cxn>
                <a:cxn ang="0">
                  <a:pos x="T6" y="T7"/>
                </a:cxn>
                <a:cxn ang="0">
                  <a:pos x="T8" y="T9"/>
                </a:cxn>
                <a:cxn ang="0">
                  <a:pos x="T10" y="T11"/>
                </a:cxn>
              </a:cxnLst>
              <a:rect l="0" t="0" r="r" b="b"/>
              <a:pathLst>
                <a:path w="54" h="65">
                  <a:moveTo>
                    <a:pt x="16" y="45"/>
                  </a:moveTo>
                  <a:cubicBezTo>
                    <a:pt x="0" y="65"/>
                    <a:pt x="0" y="65"/>
                    <a:pt x="0" y="65"/>
                  </a:cubicBezTo>
                  <a:cubicBezTo>
                    <a:pt x="6" y="58"/>
                    <a:pt x="11" y="52"/>
                    <a:pt x="16" y="45"/>
                  </a:cubicBezTo>
                  <a:moveTo>
                    <a:pt x="54" y="0"/>
                  </a:moveTo>
                  <a:cubicBezTo>
                    <a:pt x="39" y="13"/>
                    <a:pt x="28" y="29"/>
                    <a:pt x="16" y="45"/>
                  </a:cubicBezTo>
                  <a:cubicBezTo>
                    <a:pt x="54" y="0"/>
                    <a:pt x="54" y="0"/>
                    <a:pt x="5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8" name="Freeform 80"/>
            <p:cNvSpPr>
              <a:spLocks noEditPoints="1"/>
            </p:cNvSpPr>
            <p:nvPr/>
          </p:nvSpPr>
          <p:spPr bwMode="auto">
            <a:xfrm>
              <a:off x="11191544" y="2863777"/>
              <a:ext cx="236538" cy="246063"/>
            </a:xfrm>
            <a:custGeom>
              <a:avLst/>
              <a:gdLst>
                <a:gd name="T0" fmla="*/ 0 w 56"/>
                <a:gd name="T1" fmla="*/ 58 h 58"/>
                <a:gd name="T2" fmla="*/ 0 w 56"/>
                <a:gd name="T3" fmla="*/ 58 h 58"/>
                <a:gd name="T4" fmla="*/ 0 w 56"/>
                <a:gd name="T5" fmla="*/ 58 h 58"/>
                <a:gd name="T6" fmla="*/ 0 w 56"/>
                <a:gd name="T7" fmla="*/ 58 h 58"/>
                <a:gd name="T8" fmla="*/ 38 w 56"/>
                <a:gd name="T9" fmla="*/ 19 h 58"/>
                <a:gd name="T10" fmla="*/ 1 w 56"/>
                <a:gd name="T11" fmla="*/ 58 h 58"/>
                <a:gd name="T12" fmla="*/ 1 w 56"/>
                <a:gd name="T13" fmla="*/ 58 h 58"/>
                <a:gd name="T14" fmla="*/ 41 w 56"/>
                <a:gd name="T15" fmla="*/ 21 h 58"/>
                <a:gd name="T16" fmla="*/ 38 w 56"/>
                <a:gd name="T17" fmla="*/ 19 h 58"/>
                <a:gd name="T18" fmla="*/ 56 w 56"/>
                <a:gd name="T19" fmla="*/ 0 h 58"/>
                <a:gd name="T20" fmla="*/ 56 w 56"/>
                <a:gd name="T21" fmla="*/ 0 h 58"/>
                <a:gd name="T22" fmla="*/ 56 w 56"/>
                <a:gd name="T23" fmla="*/ 0 h 58"/>
                <a:gd name="T24" fmla="*/ 56 w 56"/>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8">
                  <a:moveTo>
                    <a:pt x="0" y="58"/>
                  </a:moveTo>
                  <a:cubicBezTo>
                    <a:pt x="0" y="58"/>
                    <a:pt x="0" y="58"/>
                    <a:pt x="0" y="58"/>
                  </a:cubicBezTo>
                  <a:cubicBezTo>
                    <a:pt x="0" y="58"/>
                    <a:pt x="0" y="58"/>
                    <a:pt x="0" y="58"/>
                  </a:cubicBezTo>
                  <a:cubicBezTo>
                    <a:pt x="0" y="58"/>
                    <a:pt x="0" y="58"/>
                    <a:pt x="0" y="58"/>
                  </a:cubicBezTo>
                  <a:moveTo>
                    <a:pt x="38" y="19"/>
                  </a:moveTo>
                  <a:cubicBezTo>
                    <a:pt x="1" y="58"/>
                    <a:pt x="1" y="58"/>
                    <a:pt x="1" y="58"/>
                  </a:cubicBezTo>
                  <a:cubicBezTo>
                    <a:pt x="1" y="58"/>
                    <a:pt x="1" y="58"/>
                    <a:pt x="1" y="58"/>
                  </a:cubicBezTo>
                  <a:cubicBezTo>
                    <a:pt x="13" y="46"/>
                    <a:pt x="29" y="34"/>
                    <a:pt x="41" y="21"/>
                  </a:cubicBezTo>
                  <a:cubicBezTo>
                    <a:pt x="38" y="19"/>
                    <a:pt x="38" y="19"/>
                    <a:pt x="38" y="19"/>
                  </a:cubicBezTo>
                  <a:moveTo>
                    <a:pt x="56" y="0"/>
                  </a:moveTo>
                  <a:cubicBezTo>
                    <a:pt x="56" y="0"/>
                    <a:pt x="56" y="0"/>
                    <a:pt x="56" y="0"/>
                  </a:cubicBezTo>
                  <a:cubicBezTo>
                    <a:pt x="56" y="0"/>
                    <a:pt x="56" y="0"/>
                    <a:pt x="56" y="0"/>
                  </a:cubicBezTo>
                  <a:cubicBezTo>
                    <a:pt x="56" y="0"/>
                    <a:pt x="56" y="0"/>
                    <a:pt x="5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9" name="Freeform 81"/>
            <p:cNvSpPr/>
            <p:nvPr/>
          </p:nvSpPr>
          <p:spPr bwMode="auto">
            <a:xfrm>
              <a:off x="11055019" y="2962202"/>
              <a:ext cx="139700" cy="147638"/>
            </a:xfrm>
            <a:custGeom>
              <a:avLst/>
              <a:gdLst>
                <a:gd name="T0" fmla="*/ 0 w 33"/>
                <a:gd name="T1" fmla="*/ 0 h 35"/>
                <a:gd name="T2" fmla="*/ 32 w 33"/>
                <a:gd name="T3" fmla="*/ 35 h 35"/>
                <a:gd name="T4" fmla="*/ 32 w 33"/>
                <a:gd name="T5" fmla="*/ 35 h 35"/>
                <a:gd name="T6" fmla="*/ 33 w 33"/>
                <a:gd name="T7" fmla="*/ 35 h 35"/>
                <a:gd name="T8" fmla="*/ 33 w 33"/>
                <a:gd name="T9" fmla="*/ 35 h 35"/>
                <a:gd name="T10" fmla="*/ 33 w 33"/>
                <a:gd name="T11" fmla="*/ 35 h 35"/>
                <a:gd name="T12" fmla="*/ 0 w 3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3" h="35">
                  <a:moveTo>
                    <a:pt x="0" y="0"/>
                  </a:moveTo>
                  <a:cubicBezTo>
                    <a:pt x="32" y="35"/>
                    <a:pt x="32" y="35"/>
                    <a:pt x="32" y="35"/>
                  </a:cubicBezTo>
                  <a:cubicBezTo>
                    <a:pt x="32" y="35"/>
                    <a:pt x="32" y="35"/>
                    <a:pt x="32" y="35"/>
                  </a:cubicBezTo>
                  <a:cubicBezTo>
                    <a:pt x="33" y="35"/>
                    <a:pt x="33" y="35"/>
                    <a:pt x="33" y="35"/>
                  </a:cubicBezTo>
                  <a:cubicBezTo>
                    <a:pt x="33" y="35"/>
                    <a:pt x="33" y="35"/>
                    <a:pt x="33" y="35"/>
                  </a:cubicBezTo>
                  <a:cubicBezTo>
                    <a:pt x="33" y="35"/>
                    <a:pt x="33" y="35"/>
                    <a:pt x="33" y="35"/>
                  </a:cubicBezTo>
                  <a:cubicBezTo>
                    <a:pt x="30" y="29"/>
                    <a:pt x="7" y="6"/>
                    <a:pt x="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0" name="Freeform 82"/>
            <p:cNvSpPr/>
            <p:nvPr/>
          </p:nvSpPr>
          <p:spPr bwMode="auto">
            <a:xfrm>
              <a:off x="11288381" y="2863777"/>
              <a:ext cx="152400" cy="131763"/>
            </a:xfrm>
            <a:custGeom>
              <a:avLst/>
              <a:gdLst>
                <a:gd name="T0" fmla="*/ 33 w 36"/>
                <a:gd name="T1" fmla="*/ 0 h 31"/>
                <a:gd name="T2" fmla="*/ 33 w 36"/>
                <a:gd name="T3" fmla="*/ 0 h 31"/>
                <a:gd name="T4" fmla="*/ 33 w 36"/>
                <a:gd name="T5" fmla="*/ 0 h 31"/>
                <a:gd name="T6" fmla="*/ 0 w 36"/>
                <a:gd name="T7" fmla="*/ 10 h 31"/>
                <a:gd name="T8" fmla="*/ 15 w 36"/>
                <a:gd name="T9" fmla="*/ 19 h 31"/>
                <a:gd name="T10" fmla="*/ 18 w 36"/>
                <a:gd name="T11" fmla="*/ 21 h 31"/>
                <a:gd name="T12" fmla="*/ 35 w 36"/>
                <a:gd name="T13" fmla="*/ 31 h 31"/>
                <a:gd name="T14" fmla="*/ 33 w 36"/>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1">
                  <a:moveTo>
                    <a:pt x="33" y="0"/>
                  </a:moveTo>
                  <a:cubicBezTo>
                    <a:pt x="33" y="0"/>
                    <a:pt x="33" y="0"/>
                    <a:pt x="33" y="0"/>
                  </a:cubicBezTo>
                  <a:cubicBezTo>
                    <a:pt x="33" y="0"/>
                    <a:pt x="33" y="0"/>
                    <a:pt x="33" y="0"/>
                  </a:cubicBezTo>
                  <a:cubicBezTo>
                    <a:pt x="22" y="4"/>
                    <a:pt x="11" y="6"/>
                    <a:pt x="0" y="10"/>
                  </a:cubicBezTo>
                  <a:cubicBezTo>
                    <a:pt x="15" y="19"/>
                    <a:pt x="15" y="19"/>
                    <a:pt x="15" y="19"/>
                  </a:cubicBezTo>
                  <a:cubicBezTo>
                    <a:pt x="18" y="21"/>
                    <a:pt x="18" y="21"/>
                    <a:pt x="18" y="21"/>
                  </a:cubicBezTo>
                  <a:cubicBezTo>
                    <a:pt x="35" y="31"/>
                    <a:pt x="35" y="31"/>
                    <a:pt x="35" y="31"/>
                  </a:cubicBezTo>
                  <a:cubicBezTo>
                    <a:pt x="33" y="21"/>
                    <a:pt x="36" y="9"/>
                    <a:pt x="3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1" name="Freeform 83"/>
            <p:cNvSpPr/>
            <p:nvPr/>
          </p:nvSpPr>
          <p:spPr bwMode="auto">
            <a:xfrm>
              <a:off x="10780381" y="2693914"/>
              <a:ext cx="46038" cy="674688"/>
            </a:xfrm>
            <a:custGeom>
              <a:avLst/>
              <a:gdLst>
                <a:gd name="T0" fmla="*/ 0 w 11"/>
                <a:gd name="T1" fmla="*/ 0 h 159"/>
                <a:gd name="T2" fmla="*/ 5 w 11"/>
                <a:gd name="T3" fmla="*/ 159 h 159"/>
                <a:gd name="T4" fmla="*/ 0 w 11"/>
                <a:gd name="T5" fmla="*/ 0 h 159"/>
              </a:gdLst>
              <a:ahLst/>
              <a:cxnLst>
                <a:cxn ang="0">
                  <a:pos x="T0" y="T1"/>
                </a:cxn>
                <a:cxn ang="0">
                  <a:pos x="T2" y="T3"/>
                </a:cxn>
                <a:cxn ang="0">
                  <a:pos x="T4" y="T5"/>
                </a:cxn>
              </a:cxnLst>
              <a:rect l="0" t="0" r="r" b="b"/>
              <a:pathLst>
                <a:path w="11" h="159">
                  <a:moveTo>
                    <a:pt x="0" y="0"/>
                  </a:moveTo>
                  <a:cubicBezTo>
                    <a:pt x="5" y="159"/>
                    <a:pt x="5" y="159"/>
                    <a:pt x="5" y="159"/>
                  </a:cubicBezTo>
                  <a:cubicBezTo>
                    <a:pt x="5" y="104"/>
                    <a:pt x="11" y="53"/>
                    <a:pt x="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2" name="Freeform 84"/>
            <p:cNvSpPr/>
            <p:nvPr/>
          </p:nvSpPr>
          <p:spPr bwMode="auto">
            <a:xfrm>
              <a:off x="10805781" y="3363839"/>
              <a:ext cx="766763" cy="4763"/>
            </a:xfrm>
            <a:custGeom>
              <a:avLst/>
              <a:gdLst>
                <a:gd name="T0" fmla="*/ 181 w 181"/>
                <a:gd name="T1" fmla="*/ 0 h 1"/>
                <a:gd name="T2" fmla="*/ 0 w 181"/>
                <a:gd name="T3" fmla="*/ 1 h 1"/>
                <a:gd name="T4" fmla="*/ 113 w 181"/>
                <a:gd name="T5" fmla="*/ 1 h 1"/>
                <a:gd name="T6" fmla="*/ 181 w 181"/>
                <a:gd name="T7" fmla="*/ 0 h 1"/>
              </a:gdLst>
              <a:ahLst/>
              <a:cxnLst>
                <a:cxn ang="0">
                  <a:pos x="T0" y="T1"/>
                </a:cxn>
                <a:cxn ang="0">
                  <a:pos x="T2" y="T3"/>
                </a:cxn>
                <a:cxn ang="0">
                  <a:pos x="T4" y="T5"/>
                </a:cxn>
                <a:cxn ang="0">
                  <a:pos x="T6" y="T7"/>
                </a:cxn>
              </a:cxnLst>
              <a:rect l="0" t="0" r="r" b="b"/>
              <a:pathLst>
                <a:path w="181" h="1">
                  <a:moveTo>
                    <a:pt x="181" y="0"/>
                  </a:moveTo>
                  <a:cubicBezTo>
                    <a:pt x="0" y="1"/>
                    <a:pt x="0" y="1"/>
                    <a:pt x="0" y="1"/>
                  </a:cubicBezTo>
                  <a:cubicBezTo>
                    <a:pt x="35" y="1"/>
                    <a:pt x="74" y="1"/>
                    <a:pt x="113" y="1"/>
                  </a:cubicBezTo>
                  <a:cubicBezTo>
                    <a:pt x="137" y="1"/>
                    <a:pt x="160" y="1"/>
                    <a:pt x="18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3" name="Freeform 85"/>
            <p:cNvSpPr>
              <a:spLocks noEditPoints="1"/>
            </p:cNvSpPr>
            <p:nvPr/>
          </p:nvSpPr>
          <p:spPr bwMode="auto">
            <a:xfrm>
              <a:off x="8983331" y="1658864"/>
              <a:ext cx="731838" cy="1063625"/>
            </a:xfrm>
            <a:custGeom>
              <a:avLst/>
              <a:gdLst>
                <a:gd name="T0" fmla="*/ 6 w 173"/>
                <a:gd name="T1" fmla="*/ 210 h 251"/>
                <a:gd name="T2" fmla="*/ 12 w 173"/>
                <a:gd name="T3" fmla="*/ 209 h 251"/>
                <a:gd name="T4" fmla="*/ 16 w 173"/>
                <a:gd name="T5" fmla="*/ 201 h 251"/>
                <a:gd name="T6" fmla="*/ 16 w 173"/>
                <a:gd name="T7" fmla="*/ 191 h 251"/>
                <a:gd name="T8" fmla="*/ 88 w 173"/>
                <a:gd name="T9" fmla="*/ 182 h 251"/>
                <a:gd name="T10" fmla="*/ 13 w 173"/>
                <a:gd name="T11" fmla="*/ 188 h 251"/>
                <a:gd name="T12" fmla="*/ 71 w 173"/>
                <a:gd name="T13" fmla="*/ 182 h 251"/>
                <a:gd name="T14" fmla="*/ 84 w 173"/>
                <a:gd name="T15" fmla="*/ 175 h 251"/>
                <a:gd name="T16" fmla="*/ 80 w 173"/>
                <a:gd name="T17" fmla="*/ 181 h 251"/>
                <a:gd name="T18" fmla="*/ 19 w 173"/>
                <a:gd name="T19" fmla="*/ 177 h 251"/>
                <a:gd name="T20" fmla="*/ 36 w 173"/>
                <a:gd name="T21" fmla="*/ 178 h 251"/>
                <a:gd name="T22" fmla="*/ 32 w 173"/>
                <a:gd name="T23" fmla="*/ 161 h 251"/>
                <a:gd name="T24" fmla="*/ 36 w 173"/>
                <a:gd name="T25" fmla="*/ 172 h 251"/>
                <a:gd name="T26" fmla="*/ 38 w 173"/>
                <a:gd name="T27" fmla="*/ 166 h 251"/>
                <a:gd name="T28" fmla="*/ 53 w 173"/>
                <a:gd name="T29" fmla="*/ 157 h 251"/>
                <a:gd name="T30" fmla="*/ 80 w 173"/>
                <a:gd name="T31" fmla="*/ 237 h 251"/>
                <a:gd name="T32" fmla="*/ 67 w 173"/>
                <a:gd name="T33" fmla="*/ 241 h 251"/>
                <a:gd name="T34" fmla="*/ 18 w 173"/>
                <a:gd name="T35" fmla="*/ 207 h 251"/>
                <a:gd name="T36" fmla="*/ 91 w 173"/>
                <a:gd name="T37" fmla="*/ 172 h 251"/>
                <a:gd name="T38" fmla="*/ 37 w 173"/>
                <a:gd name="T39" fmla="*/ 155 h 251"/>
                <a:gd name="T40" fmla="*/ 45 w 173"/>
                <a:gd name="T41" fmla="*/ 153 h 251"/>
                <a:gd name="T42" fmla="*/ 45 w 173"/>
                <a:gd name="T43" fmla="*/ 158 h 251"/>
                <a:gd name="T44" fmla="*/ 97 w 173"/>
                <a:gd name="T45" fmla="*/ 126 h 251"/>
                <a:gd name="T46" fmla="*/ 94 w 173"/>
                <a:gd name="T47" fmla="*/ 117 h 251"/>
                <a:gd name="T48" fmla="*/ 102 w 173"/>
                <a:gd name="T49" fmla="*/ 129 h 251"/>
                <a:gd name="T50" fmla="*/ 101 w 173"/>
                <a:gd name="T51" fmla="*/ 117 h 251"/>
                <a:gd name="T52" fmla="*/ 94 w 173"/>
                <a:gd name="T53" fmla="*/ 114 h 251"/>
                <a:gd name="T54" fmla="*/ 94 w 173"/>
                <a:gd name="T55" fmla="*/ 100 h 251"/>
                <a:gd name="T56" fmla="*/ 90 w 173"/>
                <a:gd name="T57" fmla="*/ 105 h 251"/>
                <a:gd name="T58" fmla="*/ 86 w 173"/>
                <a:gd name="T59" fmla="*/ 87 h 251"/>
                <a:gd name="T60" fmla="*/ 74 w 173"/>
                <a:gd name="T61" fmla="*/ 68 h 251"/>
                <a:gd name="T62" fmla="*/ 66 w 173"/>
                <a:gd name="T63" fmla="*/ 65 h 251"/>
                <a:gd name="T64" fmla="*/ 58 w 173"/>
                <a:gd name="T65" fmla="*/ 65 h 251"/>
                <a:gd name="T66" fmla="*/ 42 w 173"/>
                <a:gd name="T67" fmla="*/ 48 h 251"/>
                <a:gd name="T68" fmla="*/ 45 w 173"/>
                <a:gd name="T69" fmla="*/ 55 h 251"/>
                <a:gd name="T70" fmla="*/ 41 w 173"/>
                <a:gd name="T71" fmla="*/ 52 h 251"/>
                <a:gd name="T72" fmla="*/ 48 w 173"/>
                <a:gd name="T73" fmla="*/ 47 h 251"/>
                <a:gd name="T74" fmla="*/ 45 w 173"/>
                <a:gd name="T75" fmla="*/ 40 h 251"/>
                <a:gd name="T76" fmla="*/ 67 w 173"/>
                <a:gd name="T77" fmla="*/ 23 h 251"/>
                <a:gd name="T78" fmla="*/ 51 w 173"/>
                <a:gd name="T79" fmla="*/ 25 h 251"/>
                <a:gd name="T80" fmla="*/ 60 w 173"/>
                <a:gd name="T81" fmla="*/ 21 h 251"/>
                <a:gd name="T82" fmla="*/ 70 w 173"/>
                <a:gd name="T83" fmla="*/ 9 h 251"/>
                <a:gd name="T84" fmla="*/ 56 w 173"/>
                <a:gd name="T85" fmla="*/ 14 h 251"/>
                <a:gd name="T86" fmla="*/ 77 w 173"/>
                <a:gd name="T87" fmla="*/ 4 h 251"/>
                <a:gd name="T88" fmla="*/ 57 w 173"/>
                <a:gd name="T89" fmla="*/ 8 h 251"/>
                <a:gd name="T90" fmla="*/ 38 w 173"/>
                <a:gd name="T91" fmla="*/ 53 h 251"/>
                <a:gd name="T92" fmla="*/ 59 w 173"/>
                <a:gd name="T93" fmla="*/ 72 h 251"/>
                <a:gd name="T94" fmla="*/ 90 w 173"/>
                <a:gd name="T95" fmla="*/ 144 h 251"/>
                <a:gd name="T96" fmla="*/ 64 w 173"/>
                <a:gd name="T97" fmla="*/ 167 h 251"/>
                <a:gd name="T98" fmla="*/ 52 w 173"/>
                <a:gd name="T99" fmla="*/ 149 h 251"/>
                <a:gd name="T100" fmla="*/ 6 w 173"/>
                <a:gd name="T101" fmla="*/ 196 h 251"/>
                <a:gd name="T102" fmla="*/ 58 w 173"/>
                <a:gd name="T103" fmla="*/ 244 h 251"/>
                <a:gd name="T104" fmla="*/ 74 w 173"/>
                <a:gd name="T105" fmla="*/ 250 h 251"/>
                <a:gd name="T106" fmla="*/ 86 w 173"/>
                <a:gd name="T107" fmla="*/ 249 h 251"/>
                <a:gd name="T108" fmla="*/ 95 w 173"/>
                <a:gd name="T109" fmla="*/ 176 h 251"/>
                <a:gd name="T110" fmla="*/ 99 w 173"/>
                <a:gd name="T111" fmla="*/ 11 h 251"/>
                <a:gd name="T112" fmla="*/ 84 w 173"/>
                <a:gd name="T113" fmla="*/ 207 h 251"/>
                <a:gd name="T114" fmla="*/ 150 w 173"/>
                <a:gd name="T115" fmla="*/ 57 h 251"/>
                <a:gd name="T116" fmla="*/ 101 w 173"/>
                <a:gd name="T117" fmla="*/ 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251">
                  <a:moveTo>
                    <a:pt x="6" y="210"/>
                  </a:moveTo>
                  <a:cubicBezTo>
                    <a:pt x="6" y="210"/>
                    <a:pt x="5" y="209"/>
                    <a:pt x="4" y="208"/>
                  </a:cubicBezTo>
                  <a:cubicBezTo>
                    <a:pt x="3" y="207"/>
                    <a:pt x="3" y="206"/>
                    <a:pt x="4" y="204"/>
                  </a:cubicBezTo>
                  <a:cubicBezTo>
                    <a:pt x="6" y="205"/>
                    <a:pt x="8" y="205"/>
                    <a:pt x="10" y="206"/>
                  </a:cubicBezTo>
                  <a:cubicBezTo>
                    <a:pt x="9" y="207"/>
                    <a:pt x="9" y="207"/>
                    <a:pt x="8" y="208"/>
                  </a:cubicBezTo>
                  <a:cubicBezTo>
                    <a:pt x="7" y="208"/>
                    <a:pt x="6" y="209"/>
                    <a:pt x="6" y="210"/>
                  </a:cubicBezTo>
                  <a:moveTo>
                    <a:pt x="12" y="209"/>
                  </a:moveTo>
                  <a:cubicBezTo>
                    <a:pt x="11" y="209"/>
                    <a:pt x="11" y="209"/>
                    <a:pt x="11" y="209"/>
                  </a:cubicBezTo>
                  <a:cubicBezTo>
                    <a:pt x="13" y="207"/>
                    <a:pt x="15" y="206"/>
                    <a:pt x="17" y="204"/>
                  </a:cubicBezTo>
                  <a:cubicBezTo>
                    <a:pt x="17" y="204"/>
                    <a:pt x="17" y="204"/>
                    <a:pt x="17" y="204"/>
                  </a:cubicBezTo>
                  <a:cubicBezTo>
                    <a:pt x="16" y="205"/>
                    <a:pt x="16" y="205"/>
                    <a:pt x="16" y="205"/>
                  </a:cubicBezTo>
                  <a:cubicBezTo>
                    <a:pt x="15" y="206"/>
                    <a:pt x="14" y="208"/>
                    <a:pt x="12" y="209"/>
                  </a:cubicBezTo>
                  <a:moveTo>
                    <a:pt x="12" y="204"/>
                  </a:moveTo>
                  <a:cubicBezTo>
                    <a:pt x="10" y="203"/>
                    <a:pt x="8" y="203"/>
                    <a:pt x="6" y="202"/>
                  </a:cubicBezTo>
                  <a:cubicBezTo>
                    <a:pt x="6" y="201"/>
                    <a:pt x="7" y="200"/>
                    <a:pt x="8" y="199"/>
                  </a:cubicBezTo>
                  <a:cubicBezTo>
                    <a:pt x="8" y="199"/>
                    <a:pt x="8" y="199"/>
                    <a:pt x="8" y="199"/>
                  </a:cubicBezTo>
                  <a:cubicBezTo>
                    <a:pt x="8" y="199"/>
                    <a:pt x="8" y="199"/>
                    <a:pt x="8" y="199"/>
                  </a:cubicBezTo>
                  <a:cubicBezTo>
                    <a:pt x="11" y="199"/>
                    <a:pt x="14" y="200"/>
                    <a:pt x="16" y="201"/>
                  </a:cubicBezTo>
                  <a:cubicBezTo>
                    <a:pt x="15" y="202"/>
                    <a:pt x="13" y="203"/>
                    <a:pt x="12" y="204"/>
                  </a:cubicBezTo>
                  <a:moveTo>
                    <a:pt x="19" y="199"/>
                  </a:moveTo>
                  <a:cubicBezTo>
                    <a:pt x="15" y="198"/>
                    <a:pt x="12" y="197"/>
                    <a:pt x="9" y="196"/>
                  </a:cubicBezTo>
                  <a:cubicBezTo>
                    <a:pt x="10" y="195"/>
                    <a:pt x="10" y="193"/>
                    <a:pt x="11" y="191"/>
                  </a:cubicBezTo>
                  <a:cubicBezTo>
                    <a:pt x="12" y="190"/>
                    <a:pt x="12" y="190"/>
                    <a:pt x="12" y="190"/>
                  </a:cubicBezTo>
                  <a:cubicBezTo>
                    <a:pt x="13" y="191"/>
                    <a:pt x="14" y="191"/>
                    <a:pt x="16" y="191"/>
                  </a:cubicBezTo>
                  <a:cubicBezTo>
                    <a:pt x="18" y="192"/>
                    <a:pt x="20" y="193"/>
                    <a:pt x="22" y="194"/>
                  </a:cubicBezTo>
                  <a:cubicBezTo>
                    <a:pt x="23" y="194"/>
                    <a:pt x="23" y="194"/>
                    <a:pt x="23" y="194"/>
                  </a:cubicBezTo>
                  <a:cubicBezTo>
                    <a:pt x="22" y="195"/>
                    <a:pt x="22" y="196"/>
                    <a:pt x="21" y="197"/>
                  </a:cubicBezTo>
                  <a:cubicBezTo>
                    <a:pt x="20" y="197"/>
                    <a:pt x="19" y="198"/>
                    <a:pt x="19" y="199"/>
                  </a:cubicBezTo>
                  <a:moveTo>
                    <a:pt x="78" y="192"/>
                  </a:moveTo>
                  <a:cubicBezTo>
                    <a:pt x="80" y="188"/>
                    <a:pt x="84" y="185"/>
                    <a:pt x="88" y="182"/>
                  </a:cubicBezTo>
                  <a:cubicBezTo>
                    <a:pt x="87" y="182"/>
                    <a:pt x="87" y="183"/>
                    <a:pt x="87" y="183"/>
                  </a:cubicBezTo>
                  <a:cubicBezTo>
                    <a:pt x="85" y="187"/>
                    <a:pt x="81" y="189"/>
                    <a:pt x="78" y="192"/>
                  </a:cubicBezTo>
                  <a:moveTo>
                    <a:pt x="24" y="192"/>
                  </a:moveTo>
                  <a:cubicBezTo>
                    <a:pt x="24" y="192"/>
                    <a:pt x="24" y="192"/>
                    <a:pt x="23" y="191"/>
                  </a:cubicBezTo>
                  <a:cubicBezTo>
                    <a:pt x="21" y="191"/>
                    <a:pt x="20" y="190"/>
                    <a:pt x="18" y="189"/>
                  </a:cubicBezTo>
                  <a:cubicBezTo>
                    <a:pt x="16" y="189"/>
                    <a:pt x="15" y="188"/>
                    <a:pt x="13" y="188"/>
                  </a:cubicBezTo>
                  <a:cubicBezTo>
                    <a:pt x="14" y="186"/>
                    <a:pt x="15" y="184"/>
                    <a:pt x="16" y="182"/>
                  </a:cubicBezTo>
                  <a:cubicBezTo>
                    <a:pt x="16" y="181"/>
                    <a:pt x="17" y="180"/>
                    <a:pt x="17" y="180"/>
                  </a:cubicBezTo>
                  <a:cubicBezTo>
                    <a:pt x="21" y="182"/>
                    <a:pt x="25" y="183"/>
                    <a:pt x="29" y="185"/>
                  </a:cubicBezTo>
                  <a:cubicBezTo>
                    <a:pt x="28" y="186"/>
                    <a:pt x="27" y="188"/>
                    <a:pt x="27" y="189"/>
                  </a:cubicBezTo>
                  <a:cubicBezTo>
                    <a:pt x="26" y="190"/>
                    <a:pt x="25" y="191"/>
                    <a:pt x="24" y="192"/>
                  </a:cubicBezTo>
                  <a:moveTo>
                    <a:pt x="71" y="182"/>
                  </a:moveTo>
                  <a:cubicBezTo>
                    <a:pt x="71" y="181"/>
                    <a:pt x="71" y="181"/>
                    <a:pt x="71" y="181"/>
                  </a:cubicBezTo>
                  <a:cubicBezTo>
                    <a:pt x="71" y="181"/>
                    <a:pt x="72" y="180"/>
                    <a:pt x="73" y="180"/>
                  </a:cubicBezTo>
                  <a:cubicBezTo>
                    <a:pt x="73" y="179"/>
                    <a:pt x="74" y="179"/>
                    <a:pt x="74" y="178"/>
                  </a:cubicBezTo>
                  <a:cubicBezTo>
                    <a:pt x="74" y="179"/>
                    <a:pt x="73" y="180"/>
                    <a:pt x="72" y="181"/>
                  </a:cubicBezTo>
                  <a:cubicBezTo>
                    <a:pt x="72" y="182"/>
                    <a:pt x="71" y="182"/>
                    <a:pt x="71" y="182"/>
                  </a:cubicBezTo>
                  <a:moveTo>
                    <a:pt x="84" y="175"/>
                  </a:moveTo>
                  <a:cubicBezTo>
                    <a:pt x="84" y="175"/>
                    <a:pt x="85" y="175"/>
                    <a:pt x="85" y="175"/>
                  </a:cubicBezTo>
                  <a:cubicBezTo>
                    <a:pt x="86" y="174"/>
                    <a:pt x="86" y="173"/>
                    <a:pt x="87" y="172"/>
                  </a:cubicBezTo>
                  <a:cubicBezTo>
                    <a:pt x="87" y="172"/>
                    <a:pt x="87" y="172"/>
                    <a:pt x="87" y="172"/>
                  </a:cubicBezTo>
                  <a:cubicBezTo>
                    <a:pt x="86" y="174"/>
                    <a:pt x="85" y="175"/>
                    <a:pt x="84" y="177"/>
                  </a:cubicBezTo>
                  <a:cubicBezTo>
                    <a:pt x="84" y="178"/>
                    <a:pt x="83" y="179"/>
                    <a:pt x="82" y="179"/>
                  </a:cubicBezTo>
                  <a:cubicBezTo>
                    <a:pt x="82" y="180"/>
                    <a:pt x="81" y="181"/>
                    <a:pt x="80" y="181"/>
                  </a:cubicBezTo>
                  <a:cubicBezTo>
                    <a:pt x="80" y="182"/>
                    <a:pt x="79" y="183"/>
                    <a:pt x="78" y="183"/>
                  </a:cubicBezTo>
                  <a:cubicBezTo>
                    <a:pt x="79" y="182"/>
                    <a:pt x="80" y="180"/>
                    <a:pt x="81" y="178"/>
                  </a:cubicBezTo>
                  <a:cubicBezTo>
                    <a:pt x="82" y="177"/>
                    <a:pt x="83" y="176"/>
                    <a:pt x="84" y="175"/>
                  </a:cubicBezTo>
                  <a:cubicBezTo>
                    <a:pt x="84" y="175"/>
                    <a:pt x="84" y="175"/>
                    <a:pt x="84" y="175"/>
                  </a:cubicBezTo>
                  <a:moveTo>
                    <a:pt x="31" y="182"/>
                  </a:moveTo>
                  <a:cubicBezTo>
                    <a:pt x="27" y="181"/>
                    <a:pt x="22" y="180"/>
                    <a:pt x="19" y="177"/>
                  </a:cubicBezTo>
                  <a:cubicBezTo>
                    <a:pt x="20" y="175"/>
                    <a:pt x="22" y="173"/>
                    <a:pt x="24" y="171"/>
                  </a:cubicBezTo>
                  <a:cubicBezTo>
                    <a:pt x="27" y="172"/>
                    <a:pt x="29" y="173"/>
                    <a:pt x="31" y="174"/>
                  </a:cubicBezTo>
                  <a:cubicBezTo>
                    <a:pt x="32" y="175"/>
                    <a:pt x="33" y="175"/>
                    <a:pt x="34" y="175"/>
                  </a:cubicBezTo>
                  <a:cubicBezTo>
                    <a:pt x="34" y="176"/>
                    <a:pt x="34" y="176"/>
                    <a:pt x="34" y="176"/>
                  </a:cubicBezTo>
                  <a:cubicBezTo>
                    <a:pt x="33" y="178"/>
                    <a:pt x="32" y="180"/>
                    <a:pt x="31" y="182"/>
                  </a:cubicBezTo>
                  <a:moveTo>
                    <a:pt x="36" y="178"/>
                  </a:moveTo>
                  <a:cubicBezTo>
                    <a:pt x="38" y="175"/>
                    <a:pt x="39" y="172"/>
                    <a:pt x="41" y="169"/>
                  </a:cubicBezTo>
                  <a:cubicBezTo>
                    <a:pt x="40" y="171"/>
                    <a:pt x="39" y="172"/>
                    <a:pt x="39" y="174"/>
                  </a:cubicBezTo>
                  <a:cubicBezTo>
                    <a:pt x="38" y="175"/>
                    <a:pt x="37" y="177"/>
                    <a:pt x="36" y="178"/>
                  </a:cubicBezTo>
                  <a:moveTo>
                    <a:pt x="38" y="166"/>
                  </a:moveTo>
                  <a:cubicBezTo>
                    <a:pt x="40" y="166"/>
                    <a:pt x="40" y="164"/>
                    <a:pt x="38" y="164"/>
                  </a:cubicBezTo>
                  <a:cubicBezTo>
                    <a:pt x="36" y="163"/>
                    <a:pt x="34" y="163"/>
                    <a:pt x="32" y="161"/>
                  </a:cubicBezTo>
                  <a:cubicBezTo>
                    <a:pt x="32" y="161"/>
                    <a:pt x="32" y="161"/>
                    <a:pt x="32" y="161"/>
                  </a:cubicBezTo>
                  <a:cubicBezTo>
                    <a:pt x="33" y="160"/>
                    <a:pt x="34" y="158"/>
                    <a:pt x="35" y="157"/>
                  </a:cubicBezTo>
                  <a:cubicBezTo>
                    <a:pt x="35" y="157"/>
                    <a:pt x="35" y="158"/>
                    <a:pt x="36" y="158"/>
                  </a:cubicBezTo>
                  <a:cubicBezTo>
                    <a:pt x="38" y="159"/>
                    <a:pt x="41" y="160"/>
                    <a:pt x="44" y="160"/>
                  </a:cubicBezTo>
                  <a:cubicBezTo>
                    <a:pt x="44" y="160"/>
                    <a:pt x="44" y="160"/>
                    <a:pt x="44" y="160"/>
                  </a:cubicBezTo>
                  <a:cubicBezTo>
                    <a:pt x="41" y="164"/>
                    <a:pt x="38" y="168"/>
                    <a:pt x="36" y="172"/>
                  </a:cubicBezTo>
                  <a:cubicBezTo>
                    <a:pt x="36" y="172"/>
                    <a:pt x="36" y="172"/>
                    <a:pt x="36" y="172"/>
                  </a:cubicBezTo>
                  <a:cubicBezTo>
                    <a:pt x="36" y="173"/>
                    <a:pt x="35" y="173"/>
                    <a:pt x="35" y="173"/>
                  </a:cubicBezTo>
                  <a:cubicBezTo>
                    <a:pt x="34" y="173"/>
                    <a:pt x="32" y="171"/>
                    <a:pt x="31" y="171"/>
                  </a:cubicBezTo>
                  <a:cubicBezTo>
                    <a:pt x="29" y="170"/>
                    <a:pt x="28" y="169"/>
                    <a:pt x="26" y="169"/>
                  </a:cubicBezTo>
                  <a:cubicBezTo>
                    <a:pt x="27" y="167"/>
                    <a:pt x="29" y="165"/>
                    <a:pt x="30" y="163"/>
                  </a:cubicBezTo>
                  <a:cubicBezTo>
                    <a:pt x="32" y="165"/>
                    <a:pt x="35" y="166"/>
                    <a:pt x="38" y="166"/>
                  </a:cubicBezTo>
                  <a:cubicBezTo>
                    <a:pt x="38" y="166"/>
                    <a:pt x="38" y="166"/>
                    <a:pt x="38" y="166"/>
                  </a:cubicBezTo>
                  <a:moveTo>
                    <a:pt x="19" y="207"/>
                  </a:moveTo>
                  <a:cubicBezTo>
                    <a:pt x="20" y="207"/>
                    <a:pt x="21" y="207"/>
                    <a:pt x="22" y="206"/>
                  </a:cubicBezTo>
                  <a:cubicBezTo>
                    <a:pt x="26" y="195"/>
                    <a:pt x="36" y="188"/>
                    <a:pt x="42" y="178"/>
                  </a:cubicBezTo>
                  <a:cubicBezTo>
                    <a:pt x="46" y="171"/>
                    <a:pt x="48" y="163"/>
                    <a:pt x="53" y="157"/>
                  </a:cubicBezTo>
                  <a:cubicBezTo>
                    <a:pt x="53" y="157"/>
                    <a:pt x="53" y="157"/>
                    <a:pt x="53" y="157"/>
                  </a:cubicBezTo>
                  <a:cubicBezTo>
                    <a:pt x="53" y="164"/>
                    <a:pt x="55" y="170"/>
                    <a:pt x="58" y="176"/>
                  </a:cubicBezTo>
                  <a:cubicBezTo>
                    <a:pt x="59" y="180"/>
                    <a:pt x="60" y="183"/>
                    <a:pt x="61" y="186"/>
                  </a:cubicBezTo>
                  <a:cubicBezTo>
                    <a:pt x="62" y="190"/>
                    <a:pt x="63" y="194"/>
                    <a:pt x="64" y="197"/>
                  </a:cubicBezTo>
                  <a:cubicBezTo>
                    <a:pt x="70" y="209"/>
                    <a:pt x="72" y="223"/>
                    <a:pt x="78" y="235"/>
                  </a:cubicBezTo>
                  <a:cubicBezTo>
                    <a:pt x="78" y="235"/>
                    <a:pt x="79" y="235"/>
                    <a:pt x="79" y="236"/>
                  </a:cubicBezTo>
                  <a:cubicBezTo>
                    <a:pt x="79" y="236"/>
                    <a:pt x="79" y="237"/>
                    <a:pt x="80" y="237"/>
                  </a:cubicBezTo>
                  <a:cubicBezTo>
                    <a:pt x="80" y="241"/>
                    <a:pt x="81" y="244"/>
                    <a:pt x="83" y="247"/>
                  </a:cubicBezTo>
                  <a:cubicBezTo>
                    <a:pt x="83" y="248"/>
                    <a:pt x="83" y="248"/>
                    <a:pt x="83" y="248"/>
                  </a:cubicBezTo>
                  <a:cubicBezTo>
                    <a:pt x="80" y="248"/>
                    <a:pt x="77" y="247"/>
                    <a:pt x="75" y="245"/>
                  </a:cubicBezTo>
                  <a:cubicBezTo>
                    <a:pt x="75" y="245"/>
                    <a:pt x="75" y="245"/>
                    <a:pt x="75" y="245"/>
                  </a:cubicBezTo>
                  <a:cubicBezTo>
                    <a:pt x="74" y="245"/>
                    <a:pt x="74" y="245"/>
                    <a:pt x="74" y="245"/>
                  </a:cubicBezTo>
                  <a:cubicBezTo>
                    <a:pt x="72" y="244"/>
                    <a:pt x="69" y="242"/>
                    <a:pt x="67" y="241"/>
                  </a:cubicBezTo>
                  <a:cubicBezTo>
                    <a:pt x="64" y="239"/>
                    <a:pt x="60" y="237"/>
                    <a:pt x="57" y="235"/>
                  </a:cubicBezTo>
                  <a:cubicBezTo>
                    <a:pt x="56" y="235"/>
                    <a:pt x="54" y="234"/>
                    <a:pt x="53" y="234"/>
                  </a:cubicBezTo>
                  <a:cubicBezTo>
                    <a:pt x="46" y="230"/>
                    <a:pt x="39" y="225"/>
                    <a:pt x="32" y="221"/>
                  </a:cubicBezTo>
                  <a:cubicBezTo>
                    <a:pt x="27" y="216"/>
                    <a:pt x="22" y="212"/>
                    <a:pt x="16" y="210"/>
                  </a:cubicBezTo>
                  <a:cubicBezTo>
                    <a:pt x="15" y="210"/>
                    <a:pt x="15" y="210"/>
                    <a:pt x="15" y="210"/>
                  </a:cubicBezTo>
                  <a:cubicBezTo>
                    <a:pt x="16" y="209"/>
                    <a:pt x="17" y="208"/>
                    <a:pt x="18" y="207"/>
                  </a:cubicBezTo>
                  <a:cubicBezTo>
                    <a:pt x="18" y="207"/>
                    <a:pt x="19" y="207"/>
                    <a:pt x="19" y="207"/>
                  </a:cubicBezTo>
                  <a:moveTo>
                    <a:pt x="92" y="165"/>
                  </a:moveTo>
                  <a:cubicBezTo>
                    <a:pt x="94" y="160"/>
                    <a:pt x="96" y="155"/>
                    <a:pt x="98" y="150"/>
                  </a:cubicBezTo>
                  <a:cubicBezTo>
                    <a:pt x="98" y="151"/>
                    <a:pt x="98" y="152"/>
                    <a:pt x="98" y="153"/>
                  </a:cubicBezTo>
                  <a:cubicBezTo>
                    <a:pt x="96" y="160"/>
                    <a:pt x="95" y="167"/>
                    <a:pt x="91" y="172"/>
                  </a:cubicBezTo>
                  <a:cubicBezTo>
                    <a:pt x="91" y="172"/>
                    <a:pt x="91" y="172"/>
                    <a:pt x="91" y="172"/>
                  </a:cubicBezTo>
                  <a:cubicBezTo>
                    <a:pt x="92" y="170"/>
                    <a:pt x="93" y="169"/>
                    <a:pt x="93" y="167"/>
                  </a:cubicBezTo>
                  <a:cubicBezTo>
                    <a:pt x="94" y="166"/>
                    <a:pt x="93" y="165"/>
                    <a:pt x="92" y="165"/>
                  </a:cubicBezTo>
                  <a:cubicBezTo>
                    <a:pt x="92" y="165"/>
                    <a:pt x="92" y="165"/>
                    <a:pt x="92" y="165"/>
                  </a:cubicBezTo>
                  <a:moveTo>
                    <a:pt x="45" y="158"/>
                  </a:moveTo>
                  <a:cubicBezTo>
                    <a:pt x="45" y="158"/>
                    <a:pt x="45" y="158"/>
                    <a:pt x="44" y="158"/>
                  </a:cubicBezTo>
                  <a:cubicBezTo>
                    <a:pt x="42" y="157"/>
                    <a:pt x="39" y="157"/>
                    <a:pt x="37" y="155"/>
                  </a:cubicBezTo>
                  <a:cubicBezTo>
                    <a:pt x="36" y="155"/>
                    <a:pt x="36" y="155"/>
                    <a:pt x="36" y="155"/>
                  </a:cubicBezTo>
                  <a:cubicBezTo>
                    <a:pt x="37" y="154"/>
                    <a:pt x="38" y="153"/>
                    <a:pt x="39" y="152"/>
                  </a:cubicBezTo>
                  <a:cubicBezTo>
                    <a:pt x="40" y="150"/>
                    <a:pt x="41" y="150"/>
                    <a:pt x="43" y="150"/>
                  </a:cubicBezTo>
                  <a:cubicBezTo>
                    <a:pt x="45" y="150"/>
                    <a:pt x="47" y="151"/>
                    <a:pt x="50" y="152"/>
                  </a:cubicBezTo>
                  <a:cubicBezTo>
                    <a:pt x="49" y="152"/>
                    <a:pt x="49" y="153"/>
                    <a:pt x="48" y="154"/>
                  </a:cubicBezTo>
                  <a:cubicBezTo>
                    <a:pt x="47" y="153"/>
                    <a:pt x="46" y="153"/>
                    <a:pt x="45" y="153"/>
                  </a:cubicBezTo>
                  <a:cubicBezTo>
                    <a:pt x="44" y="153"/>
                    <a:pt x="43" y="153"/>
                    <a:pt x="42" y="152"/>
                  </a:cubicBezTo>
                  <a:cubicBezTo>
                    <a:pt x="42" y="151"/>
                    <a:pt x="41" y="151"/>
                    <a:pt x="41" y="151"/>
                  </a:cubicBezTo>
                  <a:cubicBezTo>
                    <a:pt x="40" y="151"/>
                    <a:pt x="39" y="153"/>
                    <a:pt x="40" y="154"/>
                  </a:cubicBezTo>
                  <a:cubicBezTo>
                    <a:pt x="42" y="156"/>
                    <a:pt x="44" y="155"/>
                    <a:pt x="47" y="156"/>
                  </a:cubicBezTo>
                  <a:cubicBezTo>
                    <a:pt x="46" y="157"/>
                    <a:pt x="46" y="158"/>
                    <a:pt x="45" y="158"/>
                  </a:cubicBezTo>
                  <a:cubicBezTo>
                    <a:pt x="45" y="158"/>
                    <a:pt x="45" y="158"/>
                    <a:pt x="45" y="158"/>
                  </a:cubicBezTo>
                  <a:moveTo>
                    <a:pt x="102" y="146"/>
                  </a:moveTo>
                  <a:cubicBezTo>
                    <a:pt x="102" y="146"/>
                    <a:pt x="102" y="146"/>
                    <a:pt x="102" y="146"/>
                  </a:cubicBezTo>
                  <a:cubicBezTo>
                    <a:pt x="102" y="141"/>
                    <a:pt x="102" y="136"/>
                    <a:pt x="103" y="132"/>
                  </a:cubicBezTo>
                  <a:cubicBezTo>
                    <a:pt x="103" y="136"/>
                    <a:pt x="103" y="141"/>
                    <a:pt x="102" y="146"/>
                  </a:cubicBezTo>
                  <a:moveTo>
                    <a:pt x="98" y="126"/>
                  </a:moveTo>
                  <a:cubicBezTo>
                    <a:pt x="97" y="126"/>
                    <a:pt x="97" y="126"/>
                    <a:pt x="97" y="126"/>
                  </a:cubicBezTo>
                  <a:cubicBezTo>
                    <a:pt x="97" y="124"/>
                    <a:pt x="97" y="123"/>
                    <a:pt x="97" y="122"/>
                  </a:cubicBezTo>
                  <a:cubicBezTo>
                    <a:pt x="98" y="123"/>
                    <a:pt x="98" y="124"/>
                    <a:pt x="98" y="125"/>
                  </a:cubicBezTo>
                  <a:cubicBezTo>
                    <a:pt x="98" y="126"/>
                    <a:pt x="98" y="126"/>
                    <a:pt x="98" y="126"/>
                  </a:cubicBezTo>
                  <a:moveTo>
                    <a:pt x="94" y="122"/>
                  </a:moveTo>
                  <a:cubicBezTo>
                    <a:pt x="94" y="121"/>
                    <a:pt x="94" y="121"/>
                    <a:pt x="94" y="120"/>
                  </a:cubicBezTo>
                  <a:cubicBezTo>
                    <a:pt x="94" y="119"/>
                    <a:pt x="94" y="118"/>
                    <a:pt x="94" y="117"/>
                  </a:cubicBezTo>
                  <a:cubicBezTo>
                    <a:pt x="95" y="118"/>
                    <a:pt x="95" y="119"/>
                    <a:pt x="96" y="119"/>
                  </a:cubicBezTo>
                  <a:cubicBezTo>
                    <a:pt x="96" y="119"/>
                    <a:pt x="96" y="119"/>
                    <a:pt x="96" y="119"/>
                  </a:cubicBezTo>
                  <a:cubicBezTo>
                    <a:pt x="95" y="119"/>
                    <a:pt x="94" y="120"/>
                    <a:pt x="94" y="121"/>
                  </a:cubicBezTo>
                  <a:cubicBezTo>
                    <a:pt x="94" y="121"/>
                    <a:pt x="94" y="121"/>
                    <a:pt x="94" y="122"/>
                  </a:cubicBezTo>
                  <a:moveTo>
                    <a:pt x="103" y="130"/>
                  </a:moveTo>
                  <a:cubicBezTo>
                    <a:pt x="103" y="130"/>
                    <a:pt x="102" y="130"/>
                    <a:pt x="102" y="129"/>
                  </a:cubicBezTo>
                  <a:cubicBezTo>
                    <a:pt x="102" y="129"/>
                    <a:pt x="102" y="129"/>
                    <a:pt x="102" y="129"/>
                  </a:cubicBezTo>
                  <a:cubicBezTo>
                    <a:pt x="102" y="128"/>
                    <a:pt x="101" y="128"/>
                    <a:pt x="101" y="128"/>
                  </a:cubicBezTo>
                  <a:cubicBezTo>
                    <a:pt x="101" y="127"/>
                    <a:pt x="101" y="125"/>
                    <a:pt x="101" y="124"/>
                  </a:cubicBezTo>
                  <a:cubicBezTo>
                    <a:pt x="101" y="123"/>
                    <a:pt x="101" y="123"/>
                    <a:pt x="101" y="123"/>
                  </a:cubicBezTo>
                  <a:cubicBezTo>
                    <a:pt x="101" y="123"/>
                    <a:pt x="101" y="123"/>
                    <a:pt x="101" y="122"/>
                  </a:cubicBezTo>
                  <a:cubicBezTo>
                    <a:pt x="101" y="117"/>
                    <a:pt x="101" y="117"/>
                    <a:pt x="101" y="117"/>
                  </a:cubicBezTo>
                  <a:cubicBezTo>
                    <a:pt x="101" y="117"/>
                    <a:pt x="101" y="116"/>
                    <a:pt x="101" y="116"/>
                  </a:cubicBezTo>
                  <a:cubicBezTo>
                    <a:pt x="101" y="115"/>
                    <a:pt x="101" y="114"/>
                    <a:pt x="101" y="113"/>
                  </a:cubicBezTo>
                  <a:cubicBezTo>
                    <a:pt x="101" y="115"/>
                    <a:pt x="102" y="116"/>
                    <a:pt x="102" y="118"/>
                  </a:cubicBezTo>
                  <a:cubicBezTo>
                    <a:pt x="102" y="122"/>
                    <a:pt x="103" y="126"/>
                    <a:pt x="103" y="130"/>
                  </a:cubicBezTo>
                  <a:moveTo>
                    <a:pt x="95" y="115"/>
                  </a:moveTo>
                  <a:cubicBezTo>
                    <a:pt x="94" y="114"/>
                    <a:pt x="94" y="114"/>
                    <a:pt x="94" y="114"/>
                  </a:cubicBezTo>
                  <a:cubicBezTo>
                    <a:pt x="94" y="114"/>
                    <a:pt x="94" y="114"/>
                    <a:pt x="94" y="114"/>
                  </a:cubicBezTo>
                  <a:cubicBezTo>
                    <a:pt x="94" y="112"/>
                    <a:pt x="94" y="110"/>
                    <a:pt x="94" y="109"/>
                  </a:cubicBezTo>
                  <a:cubicBezTo>
                    <a:pt x="95" y="111"/>
                    <a:pt x="95" y="113"/>
                    <a:pt x="95" y="115"/>
                  </a:cubicBezTo>
                  <a:moveTo>
                    <a:pt x="96" y="107"/>
                  </a:moveTo>
                  <a:cubicBezTo>
                    <a:pt x="96" y="105"/>
                    <a:pt x="95" y="103"/>
                    <a:pt x="95" y="101"/>
                  </a:cubicBezTo>
                  <a:cubicBezTo>
                    <a:pt x="95" y="101"/>
                    <a:pt x="94" y="100"/>
                    <a:pt x="94" y="100"/>
                  </a:cubicBezTo>
                  <a:cubicBezTo>
                    <a:pt x="95" y="100"/>
                    <a:pt x="95" y="101"/>
                    <a:pt x="95" y="102"/>
                  </a:cubicBezTo>
                  <a:cubicBezTo>
                    <a:pt x="96" y="103"/>
                    <a:pt x="96" y="105"/>
                    <a:pt x="96" y="107"/>
                  </a:cubicBezTo>
                  <a:moveTo>
                    <a:pt x="92" y="111"/>
                  </a:moveTo>
                  <a:cubicBezTo>
                    <a:pt x="91" y="110"/>
                    <a:pt x="91" y="110"/>
                    <a:pt x="91" y="110"/>
                  </a:cubicBezTo>
                  <a:cubicBezTo>
                    <a:pt x="91" y="109"/>
                    <a:pt x="91" y="107"/>
                    <a:pt x="90" y="105"/>
                  </a:cubicBezTo>
                  <a:cubicBezTo>
                    <a:pt x="90" y="105"/>
                    <a:pt x="90" y="105"/>
                    <a:pt x="90" y="105"/>
                  </a:cubicBezTo>
                  <a:cubicBezTo>
                    <a:pt x="91" y="104"/>
                    <a:pt x="91" y="104"/>
                    <a:pt x="91" y="104"/>
                  </a:cubicBezTo>
                  <a:cubicBezTo>
                    <a:pt x="91" y="101"/>
                    <a:pt x="90" y="99"/>
                    <a:pt x="90" y="97"/>
                  </a:cubicBezTo>
                  <a:cubicBezTo>
                    <a:pt x="91" y="99"/>
                    <a:pt x="92" y="101"/>
                    <a:pt x="92" y="103"/>
                  </a:cubicBezTo>
                  <a:cubicBezTo>
                    <a:pt x="92" y="105"/>
                    <a:pt x="92" y="108"/>
                    <a:pt x="92" y="111"/>
                  </a:cubicBezTo>
                  <a:moveTo>
                    <a:pt x="88" y="90"/>
                  </a:moveTo>
                  <a:cubicBezTo>
                    <a:pt x="87" y="89"/>
                    <a:pt x="86" y="88"/>
                    <a:pt x="86" y="87"/>
                  </a:cubicBezTo>
                  <a:cubicBezTo>
                    <a:pt x="86" y="86"/>
                    <a:pt x="87" y="86"/>
                    <a:pt x="86" y="85"/>
                  </a:cubicBezTo>
                  <a:cubicBezTo>
                    <a:pt x="87" y="87"/>
                    <a:pt x="88" y="88"/>
                    <a:pt x="89" y="90"/>
                  </a:cubicBezTo>
                  <a:cubicBezTo>
                    <a:pt x="88" y="90"/>
                    <a:pt x="88" y="90"/>
                    <a:pt x="88" y="90"/>
                  </a:cubicBezTo>
                  <a:moveTo>
                    <a:pt x="78" y="71"/>
                  </a:moveTo>
                  <a:cubicBezTo>
                    <a:pt x="77" y="70"/>
                    <a:pt x="75" y="70"/>
                    <a:pt x="74" y="69"/>
                  </a:cubicBezTo>
                  <a:cubicBezTo>
                    <a:pt x="74" y="69"/>
                    <a:pt x="74" y="68"/>
                    <a:pt x="74" y="68"/>
                  </a:cubicBezTo>
                  <a:cubicBezTo>
                    <a:pt x="76" y="69"/>
                    <a:pt x="77" y="70"/>
                    <a:pt x="78" y="71"/>
                  </a:cubicBezTo>
                  <a:moveTo>
                    <a:pt x="70" y="67"/>
                  </a:moveTo>
                  <a:cubicBezTo>
                    <a:pt x="69" y="67"/>
                    <a:pt x="69" y="67"/>
                    <a:pt x="69" y="67"/>
                  </a:cubicBezTo>
                  <a:cubicBezTo>
                    <a:pt x="68" y="66"/>
                    <a:pt x="68" y="66"/>
                    <a:pt x="67" y="66"/>
                  </a:cubicBezTo>
                  <a:cubicBezTo>
                    <a:pt x="67" y="65"/>
                    <a:pt x="66" y="65"/>
                    <a:pt x="66" y="65"/>
                  </a:cubicBezTo>
                  <a:cubicBezTo>
                    <a:pt x="66" y="65"/>
                    <a:pt x="66" y="65"/>
                    <a:pt x="66" y="65"/>
                  </a:cubicBezTo>
                  <a:cubicBezTo>
                    <a:pt x="67" y="65"/>
                    <a:pt x="69" y="66"/>
                    <a:pt x="69" y="66"/>
                  </a:cubicBezTo>
                  <a:cubicBezTo>
                    <a:pt x="70" y="67"/>
                    <a:pt x="70" y="67"/>
                    <a:pt x="70" y="67"/>
                  </a:cubicBezTo>
                  <a:moveTo>
                    <a:pt x="57" y="65"/>
                  </a:moveTo>
                  <a:cubicBezTo>
                    <a:pt x="55" y="65"/>
                    <a:pt x="54" y="65"/>
                    <a:pt x="52" y="64"/>
                  </a:cubicBezTo>
                  <a:cubicBezTo>
                    <a:pt x="53" y="64"/>
                    <a:pt x="54" y="64"/>
                    <a:pt x="55" y="64"/>
                  </a:cubicBezTo>
                  <a:cubicBezTo>
                    <a:pt x="56" y="64"/>
                    <a:pt x="57" y="65"/>
                    <a:pt x="58" y="65"/>
                  </a:cubicBezTo>
                  <a:cubicBezTo>
                    <a:pt x="58" y="65"/>
                    <a:pt x="57" y="65"/>
                    <a:pt x="57" y="65"/>
                  </a:cubicBezTo>
                  <a:moveTo>
                    <a:pt x="48" y="59"/>
                  </a:moveTo>
                  <a:cubicBezTo>
                    <a:pt x="48" y="59"/>
                    <a:pt x="47" y="58"/>
                    <a:pt x="46" y="58"/>
                  </a:cubicBezTo>
                  <a:cubicBezTo>
                    <a:pt x="51" y="58"/>
                    <a:pt x="51" y="58"/>
                    <a:pt x="51" y="58"/>
                  </a:cubicBezTo>
                  <a:cubicBezTo>
                    <a:pt x="50" y="58"/>
                    <a:pt x="49" y="59"/>
                    <a:pt x="48" y="59"/>
                  </a:cubicBezTo>
                  <a:moveTo>
                    <a:pt x="42" y="48"/>
                  </a:moveTo>
                  <a:cubicBezTo>
                    <a:pt x="43" y="46"/>
                    <a:pt x="43" y="44"/>
                    <a:pt x="44" y="43"/>
                  </a:cubicBezTo>
                  <a:cubicBezTo>
                    <a:pt x="50" y="42"/>
                    <a:pt x="55" y="41"/>
                    <a:pt x="61" y="40"/>
                  </a:cubicBezTo>
                  <a:cubicBezTo>
                    <a:pt x="59" y="45"/>
                    <a:pt x="57" y="49"/>
                    <a:pt x="54" y="53"/>
                  </a:cubicBezTo>
                  <a:cubicBezTo>
                    <a:pt x="53" y="54"/>
                    <a:pt x="53" y="55"/>
                    <a:pt x="54" y="55"/>
                  </a:cubicBezTo>
                  <a:cubicBezTo>
                    <a:pt x="46" y="55"/>
                    <a:pt x="46" y="55"/>
                    <a:pt x="46" y="55"/>
                  </a:cubicBezTo>
                  <a:cubicBezTo>
                    <a:pt x="46" y="55"/>
                    <a:pt x="46" y="55"/>
                    <a:pt x="45" y="55"/>
                  </a:cubicBezTo>
                  <a:cubicBezTo>
                    <a:pt x="45" y="55"/>
                    <a:pt x="45" y="55"/>
                    <a:pt x="45" y="55"/>
                  </a:cubicBezTo>
                  <a:cubicBezTo>
                    <a:pt x="45" y="55"/>
                    <a:pt x="44" y="55"/>
                    <a:pt x="44" y="55"/>
                  </a:cubicBezTo>
                  <a:cubicBezTo>
                    <a:pt x="43" y="55"/>
                    <a:pt x="43" y="55"/>
                    <a:pt x="43" y="55"/>
                  </a:cubicBezTo>
                  <a:cubicBezTo>
                    <a:pt x="43" y="55"/>
                    <a:pt x="42" y="54"/>
                    <a:pt x="42" y="54"/>
                  </a:cubicBezTo>
                  <a:cubicBezTo>
                    <a:pt x="42" y="54"/>
                    <a:pt x="42" y="54"/>
                    <a:pt x="42" y="55"/>
                  </a:cubicBezTo>
                  <a:cubicBezTo>
                    <a:pt x="41" y="54"/>
                    <a:pt x="41" y="53"/>
                    <a:pt x="41" y="52"/>
                  </a:cubicBezTo>
                  <a:cubicBezTo>
                    <a:pt x="41" y="52"/>
                    <a:pt x="41" y="51"/>
                    <a:pt x="41" y="51"/>
                  </a:cubicBezTo>
                  <a:cubicBezTo>
                    <a:pt x="44" y="50"/>
                    <a:pt x="48" y="50"/>
                    <a:pt x="51" y="49"/>
                  </a:cubicBezTo>
                  <a:cubicBezTo>
                    <a:pt x="53" y="49"/>
                    <a:pt x="56" y="49"/>
                    <a:pt x="58" y="47"/>
                  </a:cubicBezTo>
                  <a:cubicBezTo>
                    <a:pt x="58" y="46"/>
                    <a:pt x="57" y="45"/>
                    <a:pt x="56" y="45"/>
                  </a:cubicBezTo>
                  <a:cubicBezTo>
                    <a:pt x="56" y="45"/>
                    <a:pt x="56" y="45"/>
                    <a:pt x="55" y="45"/>
                  </a:cubicBezTo>
                  <a:cubicBezTo>
                    <a:pt x="54" y="47"/>
                    <a:pt x="50" y="47"/>
                    <a:pt x="48" y="47"/>
                  </a:cubicBezTo>
                  <a:cubicBezTo>
                    <a:pt x="46" y="47"/>
                    <a:pt x="44" y="48"/>
                    <a:pt x="42" y="48"/>
                  </a:cubicBezTo>
                  <a:moveTo>
                    <a:pt x="54" y="33"/>
                  </a:moveTo>
                  <a:cubicBezTo>
                    <a:pt x="56" y="33"/>
                    <a:pt x="57" y="33"/>
                    <a:pt x="59" y="32"/>
                  </a:cubicBezTo>
                  <a:cubicBezTo>
                    <a:pt x="61" y="32"/>
                    <a:pt x="62" y="32"/>
                    <a:pt x="64" y="31"/>
                  </a:cubicBezTo>
                  <a:cubicBezTo>
                    <a:pt x="63" y="33"/>
                    <a:pt x="63" y="35"/>
                    <a:pt x="62" y="37"/>
                  </a:cubicBezTo>
                  <a:cubicBezTo>
                    <a:pt x="57" y="38"/>
                    <a:pt x="51" y="39"/>
                    <a:pt x="45" y="40"/>
                  </a:cubicBezTo>
                  <a:cubicBezTo>
                    <a:pt x="46" y="37"/>
                    <a:pt x="47" y="35"/>
                    <a:pt x="48" y="33"/>
                  </a:cubicBezTo>
                  <a:cubicBezTo>
                    <a:pt x="48" y="33"/>
                    <a:pt x="48" y="33"/>
                    <a:pt x="48" y="33"/>
                  </a:cubicBezTo>
                  <a:cubicBezTo>
                    <a:pt x="50" y="33"/>
                    <a:pt x="52" y="33"/>
                    <a:pt x="54" y="33"/>
                  </a:cubicBezTo>
                  <a:moveTo>
                    <a:pt x="52" y="25"/>
                  </a:moveTo>
                  <a:cubicBezTo>
                    <a:pt x="56" y="24"/>
                    <a:pt x="60" y="24"/>
                    <a:pt x="63" y="24"/>
                  </a:cubicBezTo>
                  <a:cubicBezTo>
                    <a:pt x="65" y="24"/>
                    <a:pt x="66" y="23"/>
                    <a:pt x="67" y="23"/>
                  </a:cubicBezTo>
                  <a:cubicBezTo>
                    <a:pt x="66" y="25"/>
                    <a:pt x="66" y="27"/>
                    <a:pt x="65" y="28"/>
                  </a:cubicBezTo>
                  <a:cubicBezTo>
                    <a:pt x="63" y="29"/>
                    <a:pt x="60" y="30"/>
                    <a:pt x="58" y="30"/>
                  </a:cubicBezTo>
                  <a:cubicBezTo>
                    <a:pt x="57" y="30"/>
                    <a:pt x="55" y="30"/>
                    <a:pt x="54" y="30"/>
                  </a:cubicBezTo>
                  <a:cubicBezTo>
                    <a:pt x="53" y="30"/>
                    <a:pt x="51" y="30"/>
                    <a:pt x="49" y="30"/>
                  </a:cubicBezTo>
                  <a:cubicBezTo>
                    <a:pt x="50" y="28"/>
                    <a:pt x="50" y="27"/>
                    <a:pt x="51" y="25"/>
                  </a:cubicBezTo>
                  <a:cubicBezTo>
                    <a:pt x="51" y="25"/>
                    <a:pt x="51" y="25"/>
                    <a:pt x="51" y="25"/>
                  </a:cubicBezTo>
                  <a:cubicBezTo>
                    <a:pt x="52" y="25"/>
                    <a:pt x="52" y="25"/>
                    <a:pt x="52" y="25"/>
                  </a:cubicBezTo>
                  <a:moveTo>
                    <a:pt x="55" y="16"/>
                  </a:moveTo>
                  <a:cubicBezTo>
                    <a:pt x="59" y="16"/>
                    <a:pt x="63" y="16"/>
                    <a:pt x="67" y="16"/>
                  </a:cubicBezTo>
                  <a:cubicBezTo>
                    <a:pt x="68" y="15"/>
                    <a:pt x="70" y="15"/>
                    <a:pt x="71" y="15"/>
                  </a:cubicBezTo>
                  <a:cubicBezTo>
                    <a:pt x="70" y="17"/>
                    <a:pt x="69" y="18"/>
                    <a:pt x="68" y="20"/>
                  </a:cubicBezTo>
                  <a:cubicBezTo>
                    <a:pt x="65" y="21"/>
                    <a:pt x="62" y="21"/>
                    <a:pt x="60" y="21"/>
                  </a:cubicBezTo>
                  <a:cubicBezTo>
                    <a:pt x="57" y="22"/>
                    <a:pt x="54" y="22"/>
                    <a:pt x="52" y="23"/>
                  </a:cubicBezTo>
                  <a:cubicBezTo>
                    <a:pt x="53" y="21"/>
                    <a:pt x="53" y="18"/>
                    <a:pt x="55" y="16"/>
                  </a:cubicBezTo>
                  <a:cubicBezTo>
                    <a:pt x="55" y="16"/>
                    <a:pt x="55" y="16"/>
                    <a:pt x="55" y="16"/>
                  </a:cubicBezTo>
                  <a:moveTo>
                    <a:pt x="56" y="14"/>
                  </a:moveTo>
                  <a:cubicBezTo>
                    <a:pt x="58" y="12"/>
                    <a:pt x="59" y="10"/>
                    <a:pt x="62" y="10"/>
                  </a:cubicBezTo>
                  <a:cubicBezTo>
                    <a:pt x="64" y="10"/>
                    <a:pt x="68" y="9"/>
                    <a:pt x="70" y="9"/>
                  </a:cubicBezTo>
                  <a:cubicBezTo>
                    <a:pt x="71" y="9"/>
                    <a:pt x="71" y="9"/>
                    <a:pt x="72" y="9"/>
                  </a:cubicBezTo>
                  <a:cubicBezTo>
                    <a:pt x="72" y="9"/>
                    <a:pt x="72" y="9"/>
                    <a:pt x="72" y="9"/>
                  </a:cubicBezTo>
                  <a:cubicBezTo>
                    <a:pt x="73" y="9"/>
                    <a:pt x="74" y="9"/>
                    <a:pt x="76" y="9"/>
                  </a:cubicBezTo>
                  <a:cubicBezTo>
                    <a:pt x="75" y="10"/>
                    <a:pt x="74" y="11"/>
                    <a:pt x="73" y="12"/>
                  </a:cubicBezTo>
                  <a:cubicBezTo>
                    <a:pt x="71" y="13"/>
                    <a:pt x="68" y="13"/>
                    <a:pt x="65" y="13"/>
                  </a:cubicBezTo>
                  <a:cubicBezTo>
                    <a:pt x="62" y="13"/>
                    <a:pt x="59" y="14"/>
                    <a:pt x="56" y="14"/>
                  </a:cubicBezTo>
                  <a:moveTo>
                    <a:pt x="61" y="7"/>
                  </a:moveTo>
                  <a:cubicBezTo>
                    <a:pt x="63" y="4"/>
                    <a:pt x="66" y="3"/>
                    <a:pt x="71" y="2"/>
                  </a:cubicBezTo>
                  <a:cubicBezTo>
                    <a:pt x="71" y="2"/>
                    <a:pt x="72" y="2"/>
                    <a:pt x="73" y="2"/>
                  </a:cubicBezTo>
                  <a:cubicBezTo>
                    <a:pt x="75" y="2"/>
                    <a:pt x="77" y="2"/>
                    <a:pt x="78" y="3"/>
                  </a:cubicBezTo>
                  <a:cubicBezTo>
                    <a:pt x="78" y="3"/>
                    <a:pt x="78" y="4"/>
                    <a:pt x="79" y="4"/>
                  </a:cubicBezTo>
                  <a:cubicBezTo>
                    <a:pt x="78" y="4"/>
                    <a:pt x="78" y="4"/>
                    <a:pt x="77" y="4"/>
                  </a:cubicBezTo>
                  <a:cubicBezTo>
                    <a:pt x="75" y="4"/>
                    <a:pt x="73" y="4"/>
                    <a:pt x="71" y="4"/>
                  </a:cubicBezTo>
                  <a:cubicBezTo>
                    <a:pt x="70" y="5"/>
                    <a:pt x="69" y="5"/>
                    <a:pt x="69" y="6"/>
                  </a:cubicBezTo>
                  <a:cubicBezTo>
                    <a:pt x="66" y="7"/>
                    <a:pt x="64" y="7"/>
                    <a:pt x="61" y="7"/>
                  </a:cubicBezTo>
                  <a:moveTo>
                    <a:pt x="73" y="0"/>
                  </a:moveTo>
                  <a:cubicBezTo>
                    <a:pt x="72" y="0"/>
                    <a:pt x="70" y="0"/>
                    <a:pt x="69" y="0"/>
                  </a:cubicBezTo>
                  <a:cubicBezTo>
                    <a:pt x="62" y="0"/>
                    <a:pt x="61" y="2"/>
                    <a:pt x="57" y="8"/>
                  </a:cubicBezTo>
                  <a:cubicBezTo>
                    <a:pt x="57" y="9"/>
                    <a:pt x="57" y="9"/>
                    <a:pt x="57" y="9"/>
                  </a:cubicBezTo>
                  <a:cubicBezTo>
                    <a:pt x="56" y="9"/>
                    <a:pt x="56" y="9"/>
                    <a:pt x="56" y="9"/>
                  </a:cubicBezTo>
                  <a:cubicBezTo>
                    <a:pt x="52" y="12"/>
                    <a:pt x="49" y="22"/>
                    <a:pt x="48" y="27"/>
                  </a:cubicBezTo>
                  <a:cubicBezTo>
                    <a:pt x="46" y="32"/>
                    <a:pt x="44" y="36"/>
                    <a:pt x="42" y="41"/>
                  </a:cubicBezTo>
                  <a:cubicBezTo>
                    <a:pt x="42" y="41"/>
                    <a:pt x="42" y="41"/>
                    <a:pt x="42" y="41"/>
                  </a:cubicBezTo>
                  <a:cubicBezTo>
                    <a:pt x="40" y="45"/>
                    <a:pt x="39" y="49"/>
                    <a:pt x="38" y="53"/>
                  </a:cubicBezTo>
                  <a:cubicBezTo>
                    <a:pt x="37" y="55"/>
                    <a:pt x="38" y="57"/>
                    <a:pt x="40" y="57"/>
                  </a:cubicBezTo>
                  <a:cubicBezTo>
                    <a:pt x="40" y="58"/>
                    <a:pt x="40" y="58"/>
                    <a:pt x="41" y="58"/>
                  </a:cubicBezTo>
                  <a:cubicBezTo>
                    <a:pt x="42" y="63"/>
                    <a:pt x="47" y="66"/>
                    <a:pt x="51" y="69"/>
                  </a:cubicBezTo>
                  <a:cubicBezTo>
                    <a:pt x="51" y="69"/>
                    <a:pt x="52" y="71"/>
                    <a:pt x="53" y="71"/>
                  </a:cubicBezTo>
                  <a:cubicBezTo>
                    <a:pt x="54" y="71"/>
                    <a:pt x="54" y="71"/>
                    <a:pt x="55" y="70"/>
                  </a:cubicBezTo>
                  <a:cubicBezTo>
                    <a:pt x="56" y="71"/>
                    <a:pt x="58" y="72"/>
                    <a:pt x="59" y="72"/>
                  </a:cubicBezTo>
                  <a:cubicBezTo>
                    <a:pt x="65" y="76"/>
                    <a:pt x="70" y="80"/>
                    <a:pt x="75" y="86"/>
                  </a:cubicBezTo>
                  <a:cubicBezTo>
                    <a:pt x="80" y="91"/>
                    <a:pt x="83" y="98"/>
                    <a:pt x="86" y="104"/>
                  </a:cubicBezTo>
                  <a:cubicBezTo>
                    <a:pt x="86" y="106"/>
                    <a:pt x="87" y="107"/>
                    <a:pt x="88" y="109"/>
                  </a:cubicBezTo>
                  <a:cubicBezTo>
                    <a:pt x="88" y="111"/>
                    <a:pt x="89" y="113"/>
                    <a:pt x="90" y="115"/>
                  </a:cubicBezTo>
                  <a:cubicBezTo>
                    <a:pt x="90" y="120"/>
                    <a:pt x="90" y="124"/>
                    <a:pt x="90" y="128"/>
                  </a:cubicBezTo>
                  <a:cubicBezTo>
                    <a:pt x="91" y="133"/>
                    <a:pt x="91" y="139"/>
                    <a:pt x="90" y="144"/>
                  </a:cubicBezTo>
                  <a:cubicBezTo>
                    <a:pt x="89" y="147"/>
                    <a:pt x="88" y="149"/>
                    <a:pt x="87" y="152"/>
                  </a:cubicBezTo>
                  <a:cubicBezTo>
                    <a:pt x="86" y="153"/>
                    <a:pt x="86" y="153"/>
                    <a:pt x="86" y="153"/>
                  </a:cubicBezTo>
                  <a:cubicBezTo>
                    <a:pt x="85" y="161"/>
                    <a:pt x="78" y="170"/>
                    <a:pt x="73" y="175"/>
                  </a:cubicBezTo>
                  <a:cubicBezTo>
                    <a:pt x="72" y="176"/>
                    <a:pt x="71" y="177"/>
                    <a:pt x="70" y="178"/>
                  </a:cubicBezTo>
                  <a:cubicBezTo>
                    <a:pt x="68" y="175"/>
                    <a:pt x="66" y="172"/>
                    <a:pt x="65" y="168"/>
                  </a:cubicBezTo>
                  <a:cubicBezTo>
                    <a:pt x="65" y="168"/>
                    <a:pt x="64" y="167"/>
                    <a:pt x="64" y="167"/>
                  </a:cubicBezTo>
                  <a:cubicBezTo>
                    <a:pt x="63" y="165"/>
                    <a:pt x="63" y="163"/>
                    <a:pt x="63" y="161"/>
                  </a:cubicBezTo>
                  <a:cubicBezTo>
                    <a:pt x="62" y="157"/>
                    <a:pt x="61" y="153"/>
                    <a:pt x="58" y="150"/>
                  </a:cubicBezTo>
                  <a:cubicBezTo>
                    <a:pt x="58" y="149"/>
                    <a:pt x="57" y="148"/>
                    <a:pt x="55" y="148"/>
                  </a:cubicBezTo>
                  <a:cubicBezTo>
                    <a:pt x="55" y="148"/>
                    <a:pt x="54" y="148"/>
                    <a:pt x="54" y="148"/>
                  </a:cubicBezTo>
                  <a:cubicBezTo>
                    <a:pt x="53" y="149"/>
                    <a:pt x="53" y="149"/>
                    <a:pt x="53" y="149"/>
                  </a:cubicBezTo>
                  <a:cubicBezTo>
                    <a:pt x="53" y="149"/>
                    <a:pt x="52" y="149"/>
                    <a:pt x="52" y="149"/>
                  </a:cubicBezTo>
                  <a:cubicBezTo>
                    <a:pt x="49" y="149"/>
                    <a:pt x="46" y="147"/>
                    <a:pt x="43" y="146"/>
                  </a:cubicBezTo>
                  <a:cubicBezTo>
                    <a:pt x="43" y="146"/>
                    <a:pt x="42" y="146"/>
                    <a:pt x="42" y="146"/>
                  </a:cubicBezTo>
                  <a:cubicBezTo>
                    <a:pt x="39" y="146"/>
                    <a:pt x="38" y="148"/>
                    <a:pt x="36" y="151"/>
                  </a:cubicBezTo>
                  <a:cubicBezTo>
                    <a:pt x="33" y="156"/>
                    <a:pt x="29" y="160"/>
                    <a:pt x="25" y="165"/>
                  </a:cubicBezTo>
                  <a:cubicBezTo>
                    <a:pt x="21" y="170"/>
                    <a:pt x="17" y="175"/>
                    <a:pt x="14" y="180"/>
                  </a:cubicBezTo>
                  <a:cubicBezTo>
                    <a:pt x="11" y="185"/>
                    <a:pt x="8" y="191"/>
                    <a:pt x="6" y="196"/>
                  </a:cubicBezTo>
                  <a:cubicBezTo>
                    <a:pt x="4" y="199"/>
                    <a:pt x="0" y="203"/>
                    <a:pt x="0" y="207"/>
                  </a:cubicBezTo>
                  <a:cubicBezTo>
                    <a:pt x="0" y="209"/>
                    <a:pt x="4" y="213"/>
                    <a:pt x="8" y="213"/>
                  </a:cubicBezTo>
                  <a:cubicBezTo>
                    <a:pt x="8" y="213"/>
                    <a:pt x="8" y="213"/>
                    <a:pt x="9" y="213"/>
                  </a:cubicBezTo>
                  <a:cubicBezTo>
                    <a:pt x="18" y="220"/>
                    <a:pt x="28" y="227"/>
                    <a:pt x="38" y="233"/>
                  </a:cubicBezTo>
                  <a:cubicBezTo>
                    <a:pt x="39" y="233"/>
                    <a:pt x="41" y="234"/>
                    <a:pt x="42" y="235"/>
                  </a:cubicBezTo>
                  <a:cubicBezTo>
                    <a:pt x="47" y="238"/>
                    <a:pt x="53" y="241"/>
                    <a:pt x="58" y="244"/>
                  </a:cubicBezTo>
                  <a:cubicBezTo>
                    <a:pt x="59" y="245"/>
                    <a:pt x="59" y="245"/>
                    <a:pt x="59" y="245"/>
                  </a:cubicBezTo>
                  <a:cubicBezTo>
                    <a:pt x="60" y="245"/>
                    <a:pt x="60" y="245"/>
                    <a:pt x="61" y="244"/>
                  </a:cubicBezTo>
                  <a:cubicBezTo>
                    <a:pt x="63" y="245"/>
                    <a:pt x="65" y="246"/>
                    <a:pt x="67" y="247"/>
                  </a:cubicBezTo>
                  <a:cubicBezTo>
                    <a:pt x="67" y="247"/>
                    <a:pt x="67" y="247"/>
                    <a:pt x="68" y="247"/>
                  </a:cubicBezTo>
                  <a:cubicBezTo>
                    <a:pt x="69" y="248"/>
                    <a:pt x="71" y="249"/>
                    <a:pt x="73" y="250"/>
                  </a:cubicBezTo>
                  <a:cubicBezTo>
                    <a:pt x="73" y="250"/>
                    <a:pt x="73" y="250"/>
                    <a:pt x="74" y="250"/>
                  </a:cubicBezTo>
                  <a:cubicBezTo>
                    <a:pt x="74" y="250"/>
                    <a:pt x="75" y="249"/>
                    <a:pt x="75" y="249"/>
                  </a:cubicBezTo>
                  <a:cubicBezTo>
                    <a:pt x="78" y="250"/>
                    <a:pt x="81" y="250"/>
                    <a:pt x="83" y="251"/>
                  </a:cubicBezTo>
                  <a:cubicBezTo>
                    <a:pt x="83" y="251"/>
                    <a:pt x="83" y="251"/>
                    <a:pt x="83" y="251"/>
                  </a:cubicBezTo>
                  <a:cubicBezTo>
                    <a:pt x="84" y="251"/>
                    <a:pt x="84" y="250"/>
                    <a:pt x="85" y="250"/>
                  </a:cubicBezTo>
                  <a:cubicBezTo>
                    <a:pt x="85" y="249"/>
                    <a:pt x="85" y="249"/>
                    <a:pt x="85" y="249"/>
                  </a:cubicBezTo>
                  <a:cubicBezTo>
                    <a:pt x="85" y="249"/>
                    <a:pt x="86" y="249"/>
                    <a:pt x="86" y="249"/>
                  </a:cubicBezTo>
                  <a:cubicBezTo>
                    <a:pt x="88" y="246"/>
                    <a:pt x="87" y="242"/>
                    <a:pt x="86" y="239"/>
                  </a:cubicBezTo>
                  <a:cubicBezTo>
                    <a:pt x="85" y="238"/>
                    <a:pt x="85" y="238"/>
                    <a:pt x="85" y="237"/>
                  </a:cubicBezTo>
                  <a:cubicBezTo>
                    <a:pt x="85" y="233"/>
                    <a:pt x="85" y="229"/>
                    <a:pt x="82" y="225"/>
                  </a:cubicBezTo>
                  <a:cubicBezTo>
                    <a:pt x="82" y="225"/>
                    <a:pt x="82" y="225"/>
                    <a:pt x="82" y="225"/>
                  </a:cubicBezTo>
                  <a:cubicBezTo>
                    <a:pt x="80" y="217"/>
                    <a:pt x="76" y="208"/>
                    <a:pt x="72" y="200"/>
                  </a:cubicBezTo>
                  <a:cubicBezTo>
                    <a:pt x="83" y="197"/>
                    <a:pt x="90" y="186"/>
                    <a:pt x="95" y="176"/>
                  </a:cubicBezTo>
                  <a:cubicBezTo>
                    <a:pt x="98" y="172"/>
                    <a:pt x="101" y="169"/>
                    <a:pt x="103" y="164"/>
                  </a:cubicBezTo>
                  <a:cubicBezTo>
                    <a:pt x="109" y="149"/>
                    <a:pt x="109" y="130"/>
                    <a:pt x="106" y="114"/>
                  </a:cubicBezTo>
                  <a:cubicBezTo>
                    <a:pt x="101" y="87"/>
                    <a:pt x="85" y="65"/>
                    <a:pt x="60" y="54"/>
                  </a:cubicBezTo>
                  <a:cubicBezTo>
                    <a:pt x="69" y="39"/>
                    <a:pt x="68" y="20"/>
                    <a:pt x="83" y="10"/>
                  </a:cubicBezTo>
                  <a:cubicBezTo>
                    <a:pt x="84" y="9"/>
                    <a:pt x="84" y="9"/>
                    <a:pt x="84" y="9"/>
                  </a:cubicBezTo>
                  <a:cubicBezTo>
                    <a:pt x="89" y="10"/>
                    <a:pt x="94" y="11"/>
                    <a:pt x="99" y="11"/>
                  </a:cubicBezTo>
                  <a:cubicBezTo>
                    <a:pt x="115" y="17"/>
                    <a:pt x="129" y="34"/>
                    <a:pt x="138" y="46"/>
                  </a:cubicBezTo>
                  <a:cubicBezTo>
                    <a:pt x="146" y="57"/>
                    <a:pt x="151" y="70"/>
                    <a:pt x="156" y="82"/>
                  </a:cubicBezTo>
                  <a:cubicBezTo>
                    <a:pt x="161" y="96"/>
                    <a:pt x="164" y="111"/>
                    <a:pt x="165" y="126"/>
                  </a:cubicBezTo>
                  <a:cubicBezTo>
                    <a:pt x="167" y="149"/>
                    <a:pt x="161" y="171"/>
                    <a:pt x="144" y="187"/>
                  </a:cubicBezTo>
                  <a:cubicBezTo>
                    <a:pt x="128" y="201"/>
                    <a:pt x="107" y="207"/>
                    <a:pt x="86" y="207"/>
                  </a:cubicBezTo>
                  <a:cubicBezTo>
                    <a:pt x="86" y="207"/>
                    <a:pt x="85" y="207"/>
                    <a:pt x="84" y="207"/>
                  </a:cubicBezTo>
                  <a:cubicBezTo>
                    <a:pt x="84" y="207"/>
                    <a:pt x="84" y="207"/>
                    <a:pt x="84" y="207"/>
                  </a:cubicBezTo>
                  <a:cubicBezTo>
                    <a:pt x="81" y="207"/>
                    <a:pt x="81" y="212"/>
                    <a:pt x="84" y="212"/>
                  </a:cubicBezTo>
                  <a:cubicBezTo>
                    <a:pt x="85" y="212"/>
                    <a:pt x="85" y="212"/>
                    <a:pt x="86" y="212"/>
                  </a:cubicBezTo>
                  <a:cubicBezTo>
                    <a:pt x="106" y="212"/>
                    <a:pt x="127" y="207"/>
                    <a:pt x="143" y="194"/>
                  </a:cubicBezTo>
                  <a:cubicBezTo>
                    <a:pt x="160" y="181"/>
                    <a:pt x="169" y="162"/>
                    <a:pt x="171" y="141"/>
                  </a:cubicBezTo>
                  <a:cubicBezTo>
                    <a:pt x="173" y="112"/>
                    <a:pt x="163" y="82"/>
                    <a:pt x="150" y="57"/>
                  </a:cubicBezTo>
                  <a:cubicBezTo>
                    <a:pt x="142" y="42"/>
                    <a:pt x="130" y="26"/>
                    <a:pt x="115" y="15"/>
                  </a:cubicBezTo>
                  <a:cubicBezTo>
                    <a:pt x="115" y="14"/>
                    <a:pt x="115" y="14"/>
                    <a:pt x="115" y="14"/>
                  </a:cubicBezTo>
                  <a:cubicBezTo>
                    <a:pt x="114" y="12"/>
                    <a:pt x="112" y="11"/>
                    <a:pt x="109" y="9"/>
                  </a:cubicBezTo>
                  <a:cubicBezTo>
                    <a:pt x="109" y="8"/>
                    <a:pt x="109" y="7"/>
                    <a:pt x="107" y="7"/>
                  </a:cubicBezTo>
                  <a:cubicBezTo>
                    <a:pt x="106" y="7"/>
                    <a:pt x="105" y="7"/>
                    <a:pt x="103" y="7"/>
                  </a:cubicBezTo>
                  <a:cubicBezTo>
                    <a:pt x="103" y="6"/>
                    <a:pt x="102" y="6"/>
                    <a:pt x="101" y="6"/>
                  </a:cubicBezTo>
                  <a:cubicBezTo>
                    <a:pt x="96" y="3"/>
                    <a:pt x="90" y="1"/>
                    <a:pt x="84" y="1"/>
                  </a:cubicBezTo>
                  <a:cubicBezTo>
                    <a:pt x="83" y="1"/>
                    <a:pt x="83" y="1"/>
                    <a:pt x="83" y="1"/>
                  </a:cubicBezTo>
                  <a:cubicBezTo>
                    <a:pt x="80" y="0"/>
                    <a:pt x="76" y="0"/>
                    <a:pt x="7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4" name="Freeform 86"/>
            <p:cNvSpPr>
              <a:spLocks noEditPoints="1"/>
            </p:cNvSpPr>
            <p:nvPr/>
          </p:nvSpPr>
          <p:spPr bwMode="auto">
            <a:xfrm>
              <a:off x="3010048" y="3885776"/>
              <a:ext cx="839788" cy="573088"/>
            </a:xfrm>
            <a:custGeom>
              <a:avLst/>
              <a:gdLst>
                <a:gd name="T0" fmla="*/ 98 w 198"/>
                <a:gd name="T1" fmla="*/ 79 h 135"/>
                <a:gd name="T2" fmla="*/ 107 w 198"/>
                <a:gd name="T3" fmla="*/ 80 h 135"/>
                <a:gd name="T4" fmla="*/ 97 w 198"/>
                <a:gd name="T5" fmla="*/ 79 h 135"/>
                <a:gd name="T6" fmla="*/ 99 w 198"/>
                <a:gd name="T7" fmla="*/ 77 h 135"/>
                <a:gd name="T8" fmla="*/ 101 w 198"/>
                <a:gd name="T9" fmla="*/ 74 h 135"/>
                <a:gd name="T10" fmla="*/ 107 w 198"/>
                <a:gd name="T11" fmla="*/ 75 h 135"/>
                <a:gd name="T12" fmla="*/ 62 w 198"/>
                <a:gd name="T13" fmla="*/ 72 h 135"/>
                <a:gd name="T14" fmla="*/ 79 w 198"/>
                <a:gd name="T15" fmla="*/ 77 h 135"/>
                <a:gd name="T16" fmla="*/ 114 w 198"/>
                <a:gd name="T17" fmla="*/ 73 h 135"/>
                <a:gd name="T18" fmla="*/ 127 w 198"/>
                <a:gd name="T19" fmla="*/ 70 h 135"/>
                <a:gd name="T20" fmla="*/ 62 w 198"/>
                <a:gd name="T21" fmla="*/ 69 h 135"/>
                <a:gd name="T22" fmla="*/ 60 w 198"/>
                <a:gd name="T23" fmla="*/ 66 h 135"/>
                <a:gd name="T24" fmla="*/ 47 w 198"/>
                <a:gd name="T25" fmla="*/ 61 h 135"/>
                <a:gd name="T26" fmla="*/ 57 w 198"/>
                <a:gd name="T27" fmla="*/ 59 h 135"/>
                <a:gd name="T28" fmla="*/ 145 w 198"/>
                <a:gd name="T29" fmla="*/ 55 h 135"/>
                <a:gd name="T30" fmla="*/ 194 w 198"/>
                <a:gd name="T31" fmla="*/ 62 h 135"/>
                <a:gd name="T32" fmla="*/ 195 w 198"/>
                <a:gd name="T33" fmla="*/ 62 h 135"/>
                <a:gd name="T34" fmla="*/ 189 w 198"/>
                <a:gd name="T35" fmla="*/ 49 h 135"/>
                <a:gd name="T36" fmla="*/ 147 w 198"/>
                <a:gd name="T37" fmla="*/ 44 h 135"/>
                <a:gd name="T38" fmla="*/ 185 w 198"/>
                <a:gd name="T39" fmla="*/ 43 h 135"/>
                <a:gd name="T40" fmla="*/ 174 w 198"/>
                <a:gd name="T41" fmla="*/ 39 h 135"/>
                <a:gd name="T42" fmla="*/ 152 w 198"/>
                <a:gd name="T43" fmla="*/ 41 h 135"/>
                <a:gd name="T44" fmla="*/ 166 w 198"/>
                <a:gd name="T45" fmla="*/ 36 h 135"/>
                <a:gd name="T46" fmla="*/ 154 w 198"/>
                <a:gd name="T47" fmla="*/ 36 h 135"/>
                <a:gd name="T48" fmla="*/ 157 w 198"/>
                <a:gd name="T49" fmla="*/ 33 h 135"/>
                <a:gd name="T50" fmla="*/ 160 w 198"/>
                <a:gd name="T51" fmla="*/ 33 h 135"/>
                <a:gd name="T52" fmla="*/ 64 w 198"/>
                <a:gd name="T53" fmla="*/ 32 h 135"/>
                <a:gd name="T54" fmla="*/ 73 w 198"/>
                <a:gd name="T55" fmla="*/ 36 h 135"/>
                <a:gd name="T56" fmla="*/ 76 w 198"/>
                <a:gd name="T57" fmla="*/ 38 h 135"/>
                <a:gd name="T58" fmla="*/ 71 w 198"/>
                <a:gd name="T59" fmla="*/ 35 h 135"/>
                <a:gd name="T60" fmla="*/ 67 w 198"/>
                <a:gd name="T61" fmla="*/ 30 h 135"/>
                <a:gd name="T62" fmla="*/ 73 w 198"/>
                <a:gd name="T63" fmla="*/ 28 h 135"/>
                <a:gd name="T64" fmla="*/ 58 w 198"/>
                <a:gd name="T65" fmla="*/ 15 h 135"/>
                <a:gd name="T66" fmla="*/ 5 w 198"/>
                <a:gd name="T67" fmla="*/ 59 h 135"/>
                <a:gd name="T68" fmla="*/ 24 w 198"/>
                <a:gd name="T69" fmla="*/ 26 h 135"/>
                <a:gd name="T70" fmla="*/ 74 w 198"/>
                <a:gd name="T71" fmla="*/ 42 h 135"/>
                <a:gd name="T72" fmla="*/ 12 w 198"/>
                <a:gd name="T73" fmla="*/ 63 h 135"/>
                <a:gd name="T74" fmla="*/ 47 w 198"/>
                <a:gd name="T75" fmla="*/ 18 h 135"/>
                <a:gd name="T76" fmla="*/ 37 w 198"/>
                <a:gd name="T77" fmla="*/ 14 h 135"/>
                <a:gd name="T78" fmla="*/ 45 w 198"/>
                <a:gd name="T79" fmla="*/ 18 h 135"/>
                <a:gd name="T80" fmla="*/ 47 w 198"/>
                <a:gd name="T81" fmla="*/ 13 h 135"/>
                <a:gd name="T82" fmla="*/ 41 w 198"/>
                <a:gd name="T83" fmla="*/ 6 h 135"/>
                <a:gd name="T84" fmla="*/ 34 w 198"/>
                <a:gd name="T85" fmla="*/ 3 h 135"/>
                <a:gd name="T86" fmla="*/ 15 w 198"/>
                <a:gd name="T87" fmla="*/ 30 h 135"/>
                <a:gd name="T88" fmla="*/ 1 w 198"/>
                <a:gd name="T89" fmla="*/ 57 h 135"/>
                <a:gd name="T90" fmla="*/ 5 w 198"/>
                <a:gd name="T91" fmla="*/ 69 h 135"/>
                <a:gd name="T92" fmla="*/ 59 w 198"/>
                <a:gd name="T93" fmla="*/ 75 h 135"/>
                <a:gd name="T94" fmla="*/ 190 w 198"/>
                <a:gd name="T95" fmla="*/ 66 h 135"/>
                <a:gd name="T96" fmla="*/ 50 w 198"/>
                <a:gd name="T97" fmla="*/ 113 h 135"/>
                <a:gd name="T98" fmla="*/ 92 w 198"/>
                <a:gd name="T99" fmla="*/ 135 h 135"/>
                <a:gd name="T100" fmla="*/ 192 w 198"/>
                <a:gd name="T101" fmla="*/ 84 h 135"/>
                <a:gd name="T102" fmla="*/ 191 w 198"/>
                <a:gd name="T103" fmla="*/ 45 h 135"/>
                <a:gd name="T104" fmla="*/ 156 w 198"/>
                <a:gd name="T105" fmla="*/ 30 h 135"/>
                <a:gd name="T106" fmla="*/ 142 w 198"/>
                <a:gd name="T107" fmla="*/ 42 h 135"/>
                <a:gd name="T108" fmla="*/ 107 w 198"/>
                <a:gd name="T109" fmla="*/ 71 h 135"/>
                <a:gd name="T110" fmla="*/ 59 w 198"/>
                <a:gd name="T111" fmla="*/ 58 h 135"/>
                <a:gd name="T112" fmla="*/ 81 w 198"/>
                <a:gd name="T113" fmla="*/ 43 h 135"/>
                <a:gd name="T114" fmla="*/ 43 w 198"/>
                <a:gd name="T115" fmla="*/ 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135">
                  <a:moveTo>
                    <a:pt x="93" y="81"/>
                  </a:moveTo>
                  <a:cubicBezTo>
                    <a:pt x="89" y="81"/>
                    <a:pt x="86" y="81"/>
                    <a:pt x="82" y="80"/>
                  </a:cubicBezTo>
                  <a:cubicBezTo>
                    <a:pt x="83" y="80"/>
                    <a:pt x="83" y="80"/>
                    <a:pt x="83" y="80"/>
                  </a:cubicBezTo>
                  <a:cubicBezTo>
                    <a:pt x="86" y="80"/>
                    <a:pt x="90" y="81"/>
                    <a:pt x="94" y="81"/>
                  </a:cubicBezTo>
                  <a:cubicBezTo>
                    <a:pt x="94" y="81"/>
                    <a:pt x="93" y="81"/>
                    <a:pt x="93" y="81"/>
                  </a:cubicBezTo>
                  <a:moveTo>
                    <a:pt x="98" y="79"/>
                  </a:moveTo>
                  <a:cubicBezTo>
                    <a:pt x="99" y="79"/>
                    <a:pt x="99" y="79"/>
                    <a:pt x="100" y="79"/>
                  </a:cubicBezTo>
                  <a:cubicBezTo>
                    <a:pt x="101" y="79"/>
                    <a:pt x="101" y="79"/>
                    <a:pt x="101" y="79"/>
                  </a:cubicBezTo>
                  <a:cubicBezTo>
                    <a:pt x="101" y="80"/>
                    <a:pt x="101" y="80"/>
                    <a:pt x="101" y="80"/>
                  </a:cubicBezTo>
                  <a:cubicBezTo>
                    <a:pt x="105" y="80"/>
                    <a:pt x="105" y="80"/>
                    <a:pt x="105" y="80"/>
                  </a:cubicBezTo>
                  <a:cubicBezTo>
                    <a:pt x="106" y="80"/>
                    <a:pt x="106" y="80"/>
                    <a:pt x="106" y="80"/>
                  </a:cubicBezTo>
                  <a:cubicBezTo>
                    <a:pt x="106" y="80"/>
                    <a:pt x="107" y="80"/>
                    <a:pt x="107" y="80"/>
                  </a:cubicBezTo>
                  <a:cubicBezTo>
                    <a:pt x="108" y="80"/>
                    <a:pt x="108" y="80"/>
                    <a:pt x="108" y="80"/>
                  </a:cubicBezTo>
                  <a:cubicBezTo>
                    <a:pt x="107" y="80"/>
                    <a:pt x="106" y="80"/>
                    <a:pt x="105" y="80"/>
                  </a:cubicBezTo>
                  <a:cubicBezTo>
                    <a:pt x="101" y="81"/>
                    <a:pt x="98" y="81"/>
                    <a:pt x="95" y="81"/>
                  </a:cubicBezTo>
                  <a:cubicBezTo>
                    <a:pt x="95" y="81"/>
                    <a:pt x="96" y="81"/>
                    <a:pt x="96" y="80"/>
                  </a:cubicBezTo>
                  <a:cubicBezTo>
                    <a:pt x="96" y="80"/>
                    <a:pt x="96" y="80"/>
                    <a:pt x="96" y="80"/>
                  </a:cubicBezTo>
                  <a:cubicBezTo>
                    <a:pt x="96" y="80"/>
                    <a:pt x="97" y="80"/>
                    <a:pt x="97" y="79"/>
                  </a:cubicBezTo>
                  <a:cubicBezTo>
                    <a:pt x="97" y="79"/>
                    <a:pt x="98" y="79"/>
                    <a:pt x="98" y="79"/>
                  </a:cubicBezTo>
                  <a:moveTo>
                    <a:pt x="99" y="77"/>
                  </a:moveTo>
                  <a:cubicBezTo>
                    <a:pt x="98" y="77"/>
                    <a:pt x="98" y="77"/>
                    <a:pt x="98" y="77"/>
                  </a:cubicBezTo>
                  <a:cubicBezTo>
                    <a:pt x="98" y="76"/>
                    <a:pt x="98" y="76"/>
                    <a:pt x="98" y="76"/>
                  </a:cubicBezTo>
                  <a:cubicBezTo>
                    <a:pt x="100" y="76"/>
                    <a:pt x="101" y="76"/>
                    <a:pt x="102" y="76"/>
                  </a:cubicBezTo>
                  <a:cubicBezTo>
                    <a:pt x="101" y="77"/>
                    <a:pt x="100" y="77"/>
                    <a:pt x="99" y="77"/>
                  </a:cubicBezTo>
                  <a:moveTo>
                    <a:pt x="113" y="76"/>
                  </a:moveTo>
                  <a:cubicBezTo>
                    <a:pt x="115" y="75"/>
                    <a:pt x="116" y="75"/>
                    <a:pt x="118" y="75"/>
                  </a:cubicBezTo>
                  <a:cubicBezTo>
                    <a:pt x="118" y="75"/>
                    <a:pt x="118" y="74"/>
                    <a:pt x="119" y="74"/>
                  </a:cubicBezTo>
                  <a:cubicBezTo>
                    <a:pt x="118" y="75"/>
                    <a:pt x="118" y="75"/>
                    <a:pt x="117" y="75"/>
                  </a:cubicBezTo>
                  <a:cubicBezTo>
                    <a:pt x="116" y="76"/>
                    <a:pt x="115" y="76"/>
                    <a:pt x="113" y="76"/>
                  </a:cubicBezTo>
                  <a:moveTo>
                    <a:pt x="101" y="74"/>
                  </a:moveTo>
                  <a:cubicBezTo>
                    <a:pt x="102" y="74"/>
                    <a:pt x="103" y="74"/>
                    <a:pt x="103" y="74"/>
                  </a:cubicBezTo>
                  <a:cubicBezTo>
                    <a:pt x="104" y="74"/>
                    <a:pt x="104" y="74"/>
                    <a:pt x="105" y="74"/>
                  </a:cubicBezTo>
                  <a:cubicBezTo>
                    <a:pt x="105" y="75"/>
                    <a:pt x="104" y="75"/>
                    <a:pt x="104" y="75"/>
                  </a:cubicBezTo>
                  <a:cubicBezTo>
                    <a:pt x="104" y="75"/>
                    <a:pt x="103" y="74"/>
                    <a:pt x="103" y="74"/>
                  </a:cubicBezTo>
                  <a:cubicBezTo>
                    <a:pt x="102" y="74"/>
                    <a:pt x="102" y="74"/>
                    <a:pt x="101" y="74"/>
                  </a:cubicBezTo>
                  <a:moveTo>
                    <a:pt x="107" y="75"/>
                  </a:moveTo>
                  <a:cubicBezTo>
                    <a:pt x="108" y="74"/>
                    <a:pt x="108" y="74"/>
                    <a:pt x="108" y="74"/>
                  </a:cubicBezTo>
                  <a:cubicBezTo>
                    <a:pt x="108" y="74"/>
                    <a:pt x="108" y="74"/>
                    <a:pt x="108" y="74"/>
                  </a:cubicBezTo>
                  <a:cubicBezTo>
                    <a:pt x="109" y="74"/>
                    <a:pt x="110" y="74"/>
                    <a:pt x="112" y="74"/>
                  </a:cubicBezTo>
                  <a:cubicBezTo>
                    <a:pt x="110" y="75"/>
                    <a:pt x="109" y="75"/>
                    <a:pt x="107" y="75"/>
                  </a:cubicBezTo>
                  <a:moveTo>
                    <a:pt x="77" y="77"/>
                  </a:moveTo>
                  <a:cubicBezTo>
                    <a:pt x="72" y="76"/>
                    <a:pt x="66" y="75"/>
                    <a:pt x="62" y="72"/>
                  </a:cubicBezTo>
                  <a:cubicBezTo>
                    <a:pt x="62" y="72"/>
                    <a:pt x="62" y="72"/>
                    <a:pt x="62" y="72"/>
                  </a:cubicBezTo>
                  <a:cubicBezTo>
                    <a:pt x="63" y="72"/>
                    <a:pt x="65" y="73"/>
                    <a:pt x="66" y="74"/>
                  </a:cubicBezTo>
                  <a:cubicBezTo>
                    <a:pt x="66" y="74"/>
                    <a:pt x="66" y="74"/>
                    <a:pt x="66" y="74"/>
                  </a:cubicBezTo>
                  <a:cubicBezTo>
                    <a:pt x="67" y="74"/>
                    <a:pt x="68" y="73"/>
                    <a:pt x="67" y="72"/>
                  </a:cubicBezTo>
                  <a:cubicBezTo>
                    <a:pt x="71" y="74"/>
                    <a:pt x="75" y="76"/>
                    <a:pt x="79" y="77"/>
                  </a:cubicBezTo>
                  <a:cubicBezTo>
                    <a:pt x="79" y="77"/>
                    <a:pt x="79" y="77"/>
                    <a:pt x="79" y="77"/>
                  </a:cubicBezTo>
                  <a:cubicBezTo>
                    <a:pt x="78" y="77"/>
                    <a:pt x="78" y="77"/>
                    <a:pt x="77" y="77"/>
                  </a:cubicBezTo>
                  <a:moveTo>
                    <a:pt x="116" y="72"/>
                  </a:moveTo>
                  <a:cubicBezTo>
                    <a:pt x="116" y="72"/>
                    <a:pt x="116" y="72"/>
                    <a:pt x="116" y="72"/>
                  </a:cubicBezTo>
                  <a:cubicBezTo>
                    <a:pt x="118" y="72"/>
                    <a:pt x="120" y="71"/>
                    <a:pt x="121" y="71"/>
                  </a:cubicBezTo>
                  <a:cubicBezTo>
                    <a:pt x="120" y="72"/>
                    <a:pt x="118" y="72"/>
                    <a:pt x="116" y="73"/>
                  </a:cubicBezTo>
                  <a:cubicBezTo>
                    <a:pt x="116" y="73"/>
                    <a:pt x="115" y="73"/>
                    <a:pt x="114" y="73"/>
                  </a:cubicBezTo>
                  <a:cubicBezTo>
                    <a:pt x="113" y="73"/>
                    <a:pt x="111" y="72"/>
                    <a:pt x="110" y="72"/>
                  </a:cubicBezTo>
                  <a:cubicBezTo>
                    <a:pt x="111" y="72"/>
                    <a:pt x="111" y="72"/>
                    <a:pt x="111" y="72"/>
                  </a:cubicBezTo>
                  <a:cubicBezTo>
                    <a:pt x="112" y="72"/>
                    <a:pt x="113" y="72"/>
                    <a:pt x="115" y="71"/>
                  </a:cubicBezTo>
                  <a:cubicBezTo>
                    <a:pt x="115" y="71"/>
                    <a:pt x="115" y="71"/>
                    <a:pt x="115" y="71"/>
                  </a:cubicBezTo>
                  <a:cubicBezTo>
                    <a:pt x="115" y="71"/>
                    <a:pt x="116" y="72"/>
                    <a:pt x="116" y="72"/>
                  </a:cubicBezTo>
                  <a:moveTo>
                    <a:pt x="127" y="70"/>
                  </a:moveTo>
                  <a:cubicBezTo>
                    <a:pt x="127" y="69"/>
                    <a:pt x="127" y="69"/>
                    <a:pt x="127" y="69"/>
                  </a:cubicBezTo>
                  <a:cubicBezTo>
                    <a:pt x="128" y="69"/>
                    <a:pt x="128" y="68"/>
                    <a:pt x="129" y="68"/>
                  </a:cubicBezTo>
                  <a:cubicBezTo>
                    <a:pt x="129" y="68"/>
                    <a:pt x="130" y="68"/>
                    <a:pt x="130" y="68"/>
                  </a:cubicBezTo>
                  <a:cubicBezTo>
                    <a:pt x="130" y="68"/>
                    <a:pt x="130" y="68"/>
                    <a:pt x="130" y="68"/>
                  </a:cubicBezTo>
                  <a:cubicBezTo>
                    <a:pt x="129" y="69"/>
                    <a:pt x="128" y="69"/>
                    <a:pt x="127" y="70"/>
                  </a:cubicBezTo>
                  <a:moveTo>
                    <a:pt x="62" y="69"/>
                  </a:moveTo>
                  <a:cubicBezTo>
                    <a:pt x="61" y="68"/>
                    <a:pt x="60" y="67"/>
                    <a:pt x="58" y="66"/>
                  </a:cubicBezTo>
                  <a:cubicBezTo>
                    <a:pt x="58" y="66"/>
                    <a:pt x="57" y="66"/>
                    <a:pt x="56" y="65"/>
                  </a:cubicBezTo>
                  <a:cubicBezTo>
                    <a:pt x="56" y="65"/>
                    <a:pt x="55" y="64"/>
                    <a:pt x="55" y="63"/>
                  </a:cubicBezTo>
                  <a:cubicBezTo>
                    <a:pt x="54" y="63"/>
                    <a:pt x="54" y="62"/>
                    <a:pt x="53" y="62"/>
                  </a:cubicBezTo>
                  <a:cubicBezTo>
                    <a:pt x="55" y="63"/>
                    <a:pt x="56" y="63"/>
                    <a:pt x="57" y="64"/>
                  </a:cubicBezTo>
                  <a:cubicBezTo>
                    <a:pt x="58" y="65"/>
                    <a:pt x="59" y="65"/>
                    <a:pt x="60" y="66"/>
                  </a:cubicBezTo>
                  <a:cubicBezTo>
                    <a:pt x="60" y="67"/>
                    <a:pt x="60" y="67"/>
                    <a:pt x="60" y="67"/>
                  </a:cubicBezTo>
                  <a:cubicBezTo>
                    <a:pt x="61" y="68"/>
                    <a:pt x="61" y="68"/>
                    <a:pt x="62" y="69"/>
                  </a:cubicBezTo>
                  <a:cubicBezTo>
                    <a:pt x="62" y="69"/>
                    <a:pt x="62" y="69"/>
                    <a:pt x="62" y="69"/>
                  </a:cubicBezTo>
                  <a:moveTo>
                    <a:pt x="54" y="69"/>
                  </a:moveTo>
                  <a:cubicBezTo>
                    <a:pt x="53" y="68"/>
                    <a:pt x="53" y="68"/>
                    <a:pt x="53" y="68"/>
                  </a:cubicBezTo>
                  <a:cubicBezTo>
                    <a:pt x="51" y="67"/>
                    <a:pt x="49" y="64"/>
                    <a:pt x="47" y="61"/>
                  </a:cubicBezTo>
                  <a:cubicBezTo>
                    <a:pt x="50" y="63"/>
                    <a:pt x="52" y="66"/>
                    <a:pt x="54" y="69"/>
                  </a:cubicBezTo>
                  <a:moveTo>
                    <a:pt x="141" y="61"/>
                  </a:moveTo>
                  <a:cubicBezTo>
                    <a:pt x="142" y="60"/>
                    <a:pt x="142" y="59"/>
                    <a:pt x="143" y="58"/>
                  </a:cubicBezTo>
                  <a:cubicBezTo>
                    <a:pt x="144" y="59"/>
                    <a:pt x="144" y="59"/>
                    <a:pt x="144" y="59"/>
                  </a:cubicBezTo>
                  <a:cubicBezTo>
                    <a:pt x="143" y="60"/>
                    <a:pt x="142" y="61"/>
                    <a:pt x="141" y="61"/>
                  </a:cubicBezTo>
                  <a:moveTo>
                    <a:pt x="57" y="59"/>
                  </a:moveTo>
                  <a:cubicBezTo>
                    <a:pt x="56" y="58"/>
                    <a:pt x="56" y="58"/>
                    <a:pt x="55" y="57"/>
                  </a:cubicBezTo>
                  <a:cubicBezTo>
                    <a:pt x="54" y="56"/>
                    <a:pt x="54" y="56"/>
                    <a:pt x="54" y="56"/>
                  </a:cubicBezTo>
                  <a:cubicBezTo>
                    <a:pt x="55" y="56"/>
                    <a:pt x="55" y="56"/>
                    <a:pt x="55" y="56"/>
                  </a:cubicBezTo>
                  <a:cubicBezTo>
                    <a:pt x="55" y="56"/>
                    <a:pt x="56" y="57"/>
                    <a:pt x="56" y="57"/>
                  </a:cubicBezTo>
                  <a:cubicBezTo>
                    <a:pt x="56" y="58"/>
                    <a:pt x="57" y="58"/>
                    <a:pt x="57" y="59"/>
                  </a:cubicBezTo>
                  <a:moveTo>
                    <a:pt x="145" y="55"/>
                  </a:moveTo>
                  <a:cubicBezTo>
                    <a:pt x="145" y="54"/>
                    <a:pt x="145" y="54"/>
                    <a:pt x="145" y="54"/>
                  </a:cubicBezTo>
                  <a:cubicBezTo>
                    <a:pt x="145" y="54"/>
                    <a:pt x="146" y="53"/>
                    <a:pt x="146" y="53"/>
                  </a:cubicBezTo>
                  <a:cubicBezTo>
                    <a:pt x="146" y="52"/>
                    <a:pt x="146" y="52"/>
                    <a:pt x="146" y="52"/>
                  </a:cubicBezTo>
                  <a:cubicBezTo>
                    <a:pt x="146" y="53"/>
                    <a:pt x="146" y="54"/>
                    <a:pt x="146" y="55"/>
                  </a:cubicBezTo>
                  <a:cubicBezTo>
                    <a:pt x="145" y="55"/>
                    <a:pt x="145" y="55"/>
                    <a:pt x="145" y="55"/>
                  </a:cubicBezTo>
                  <a:moveTo>
                    <a:pt x="194" y="62"/>
                  </a:moveTo>
                  <a:cubicBezTo>
                    <a:pt x="194" y="60"/>
                    <a:pt x="194" y="58"/>
                    <a:pt x="194" y="56"/>
                  </a:cubicBezTo>
                  <a:cubicBezTo>
                    <a:pt x="194" y="55"/>
                    <a:pt x="193" y="55"/>
                    <a:pt x="192" y="54"/>
                  </a:cubicBezTo>
                  <a:cubicBezTo>
                    <a:pt x="192" y="52"/>
                    <a:pt x="192" y="50"/>
                    <a:pt x="192" y="48"/>
                  </a:cubicBezTo>
                  <a:cubicBezTo>
                    <a:pt x="194" y="50"/>
                    <a:pt x="195" y="52"/>
                    <a:pt x="196" y="56"/>
                  </a:cubicBezTo>
                  <a:cubicBezTo>
                    <a:pt x="196" y="58"/>
                    <a:pt x="196" y="60"/>
                    <a:pt x="195" y="62"/>
                  </a:cubicBezTo>
                  <a:cubicBezTo>
                    <a:pt x="195" y="62"/>
                    <a:pt x="195" y="62"/>
                    <a:pt x="195" y="62"/>
                  </a:cubicBezTo>
                  <a:cubicBezTo>
                    <a:pt x="195" y="62"/>
                    <a:pt x="194" y="62"/>
                    <a:pt x="194" y="62"/>
                  </a:cubicBezTo>
                  <a:moveTo>
                    <a:pt x="190" y="60"/>
                  </a:moveTo>
                  <a:cubicBezTo>
                    <a:pt x="189" y="59"/>
                    <a:pt x="189" y="58"/>
                    <a:pt x="188" y="58"/>
                  </a:cubicBezTo>
                  <a:cubicBezTo>
                    <a:pt x="187" y="56"/>
                    <a:pt x="187" y="54"/>
                    <a:pt x="187" y="52"/>
                  </a:cubicBezTo>
                  <a:cubicBezTo>
                    <a:pt x="187" y="49"/>
                    <a:pt x="187" y="47"/>
                    <a:pt x="187" y="45"/>
                  </a:cubicBezTo>
                  <a:cubicBezTo>
                    <a:pt x="188" y="46"/>
                    <a:pt x="189" y="47"/>
                    <a:pt x="189" y="49"/>
                  </a:cubicBezTo>
                  <a:cubicBezTo>
                    <a:pt x="190" y="51"/>
                    <a:pt x="190" y="53"/>
                    <a:pt x="190" y="56"/>
                  </a:cubicBezTo>
                  <a:cubicBezTo>
                    <a:pt x="190" y="56"/>
                    <a:pt x="190" y="56"/>
                    <a:pt x="190" y="57"/>
                  </a:cubicBezTo>
                  <a:cubicBezTo>
                    <a:pt x="190" y="58"/>
                    <a:pt x="190" y="59"/>
                    <a:pt x="190" y="60"/>
                  </a:cubicBezTo>
                  <a:moveTo>
                    <a:pt x="146" y="46"/>
                  </a:moveTo>
                  <a:cubicBezTo>
                    <a:pt x="146" y="44"/>
                    <a:pt x="146" y="43"/>
                    <a:pt x="147" y="41"/>
                  </a:cubicBezTo>
                  <a:cubicBezTo>
                    <a:pt x="147" y="42"/>
                    <a:pt x="147" y="43"/>
                    <a:pt x="147" y="44"/>
                  </a:cubicBezTo>
                  <a:cubicBezTo>
                    <a:pt x="147" y="44"/>
                    <a:pt x="146" y="45"/>
                    <a:pt x="146" y="46"/>
                  </a:cubicBezTo>
                  <a:moveTo>
                    <a:pt x="185" y="56"/>
                  </a:moveTo>
                  <a:cubicBezTo>
                    <a:pt x="184" y="55"/>
                    <a:pt x="183" y="55"/>
                    <a:pt x="181" y="54"/>
                  </a:cubicBezTo>
                  <a:cubicBezTo>
                    <a:pt x="181" y="52"/>
                    <a:pt x="181" y="49"/>
                    <a:pt x="181" y="47"/>
                  </a:cubicBezTo>
                  <a:cubicBezTo>
                    <a:pt x="180" y="45"/>
                    <a:pt x="180" y="43"/>
                    <a:pt x="180" y="41"/>
                  </a:cubicBezTo>
                  <a:cubicBezTo>
                    <a:pt x="181" y="42"/>
                    <a:pt x="183" y="42"/>
                    <a:pt x="185" y="43"/>
                  </a:cubicBezTo>
                  <a:cubicBezTo>
                    <a:pt x="184" y="46"/>
                    <a:pt x="185" y="50"/>
                    <a:pt x="185" y="53"/>
                  </a:cubicBezTo>
                  <a:cubicBezTo>
                    <a:pt x="185" y="54"/>
                    <a:pt x="185" y="55"/>
                    <a:pt x="185" y="56"/>
                  </a:cubicBezTo>
                  <a:moveTo>
                    <a:pt x="179" y="53"/>
                  </a:moveTo>
                  <a:cubicBezTo>
                    <a:pt x="178" y="52"/>
                    <a:pt x="176" y="52"/>
                    <a:pt x="175" y="51"/>
                  </a:cubicBezTo>
                  <a:cubicBezTo>
                    <a:pt x="175" y="49"/>
                    <a:pt x="174" y="48"/>
                    <a:pt x="174" y="46"/>
                  </a:cubicBezTo>
                  <a:cubicBezTo>
                    <a:pt x="174" y="43"/>
                    <a:pt x="174" y="41"/>
                    <a:pt x="174" y="39"/>
                  </a:cubicBezTo>
                  <a:cubicBezTo>
                    <a:pt x="175" y="39"/>
                    <a:pt x="176" y="40"/>
                    <a:pt x="177" y="40"/>
                  </a:cubicBezTo>
                  <a:cubicBezTo>
                    <a:pt x="177" y="40"/>
                    <a:pt x="177" y="40"/>
                    <a:pt x="177" y="40"/>
                  </a:cubicBezTo>
                  <a:cubicBezTo>
                    <a:pt x="177" y="41"/>
                    <a:pt x="177" y="41"/>
                    <a:pt x="177" y="41"/>
                  </a:cubicBezTo>
                  <a:cubicBezTo>
                    <a:pt x="178" y="44"/>
                    <a:pt x="179" y="47"/>
                    <a:pt x="179" y="50"/>
                  </a:cubicBezTo>
                  <a:cubicBezTo>
                    <a:pt x="179" y="51"/>
                    <a:pt x="179" y="52"/>
                    <a:pt x="179" y="53"/>
                  </a:cubicBezTo>
                  <a:moveTo>
                    <a:pt x="152" y="41"/>
                  </a:moveTo>
                  <a:cubicBezTo>
                    <a:pt x="152" y="40"/>
                    <a:pt x="151" y="39"/>
                    <a:pt x="151" y="38"/>
                  </a:cubicBezTo>
                  <a:cubicBezTo>
                    <a:pt x="151" y="38"/>
                    <a:pt x="151" y="37"/>
                    <a:pt x="152" y="37"/>
                  </a:cubicBezTo>
                  <a:cubicBezTo>
                    <a:pt x="152" y="41"/>
                    <a:pt x="152" y="41"/>
                    <a:pt x="152" y="41"/>
                  </a:cubicBezTo>
                  <a:moveTo>
                    <a:pt x="173" y="51"/>
                  </a:moveTo>
                  <a:cubicBezTo>
                    <a:pt x="171" y="50"/>
                    <a:pt x="170" y="50"/>
                    <a:pt x="169" y="49"/>
                  </a:cubicBezTo>
                  <a:cubicBezTo>
                    <a:pt x="167" y="45"/>
                    <a:pt x="166" y="40"/>
                    <a:pt x="166" y="36"/>
                  </a:cubicBezTo>
                  <a:cubicBezTo>
                    <a:pt x="168" y="37"/>
                    <a:pt x="170" y="37"/>
                    <a:pt x="172" y="38"/>
                  </a:cubicBezTo>
                  <a:cubicBezTo>
                    <a:pt x="172" y="38"/>
                    <a:pt x="172" y="38"/>
                    <a:pt x="172" y="38"/>
                  </a:cubicBezTo>
                  <a:cubicBezTo>
                    <a:pt x="172" y="41"/>
                    <a:pt x="171" y="44"/>
                    <a:pt x="172" y="47"/>
                  </a:cubicBezTo>
                  <a:cubicBezTo>
                    <a:pt x="172" y="48"/>
                    <a:pt x="172" y="49"/>
                    <a:pt x="173" y="51"/>
                  </a:cubicBezTo>
                  <a:moveTo>
                    <a:pt x="154" y="42"/>
                  </a:moveTo>
                  <a:cubicBezTo>
                    <a:pt x="154" y="36"/>
                    <a:pt x="154" y="36"/>
                    <a:pt x="154" y="36"/>
                  </a:cubicBezTo>
                  <a:cubicBezTo>
                    <a:pt x="154" y="36"/>
                    <a:pt x="154" y="36"/>
                    <a:pt x="154" y="36"/>
                  </a:cubicBezTo>
                  <a:cubicBezTo>
                    <a:pt x="154" y="35"/>
                    <a:pt x="154" y="34"/>
                    <a:pt x="154" y="34"/>
                  </a:cubicBezTo>
                  <a:cubicBezTo>
                    <a:pt x="154" y="33"/>
                    <a:pt x="154" y="33"/>
                    <a:pt x="154" y="33"/>
                  </a:cubicBezTo>
                  <a:cubicBezTo>
                    <a:pt x="155" y="33"/>
                    <a:pt x="155" y="32"/>
                    <a:pt x="156" y="32"/>
                  </a:cubicBezTo>
                  <a:cubicBezTo>
                    <a:pt x="156" y="32"/>
                    <a:pt x="156" y="32"/>
                    <a:pt x="156" y="32"/>
                  </a:cubicBezTo>
                  <a:cubicBezTo>
                    <a:pt x="157" y="33"/>
                    <a:pt x="157" y="33"/>
                    <a:pt x="157" y="33"/>
                  </a:cubicBezTo>
                  <a:cubicBezTo>
                    <a:pt x="158" y="35"/>
                    <a:pt x="158" y="38"/>
                    <a:pt x="158" y="40"/>
                  </a:cubicBezTo>
                  <a:cubicBezTo>
                    <a:pt x="159" y="42"/>
                    <a:pt x="159" y="44"/>
                    <a:pt x="161" y="45"/>
                  </a:cubicBezTo>
                  <a:cubicBezTo>
                    <a:pt x="161" y="46"/>
                    <a:pt x="161" y="46"/>
                    <a:pt x="161" y="46"/>
                  </a:cubicBezTo>
                  <a:cubicBezTo>
                    <a:pt x="162" y="46"/>
                    <a:pt x="163" y="44"/>
                    <a:pt x="162" y="44"/>
                  </a:cubicBezTo>
                  <a:cubicBezTo>
                    <a:pt x="161" y="43"/>
                    <a:pt x="161" y="40"/>
                    <a:pt x="160" y="38"/>
                  </a:cubicBezTo>
                  <a:cubicBezTo>
                    <a:pt x="160" y="37"/>
                    <a:pt x="160" y="35"/>
                    <a:pt x="160" y="33"/>
                  </a:cubicBezTo>
                  <a:cubicBezTo>
                    <a:pt x="161" y="34"/>
                    <a:pt x="162" y="34"/>
                    <a:pt x="164" y="35"/>
                  </a:cubicBezTo>
                  <a:cubicBezTo>
                    <a:pt x="164" y="39"/>
                    <a:pt x="165" y="44"/>
                    <a:pt x="166" y="48"/>
                  </a:cubicBezTo>
                  <a:cubicBezTo>
                    <a:pt x="162" y="47"/>
                    <a:pt x="159" y="45"/>
                    <a:pt x="155" y="43"/>
                  </a:cubicBezTo>
                  <a:cubicBezTo>
                    <a:pt x="155" y="42"/>
                    <a:pt x="155" y="42"/>
                    <a:pt x="154" y="42"/>
                  </a:cubicBezTo>
                  <a:cubicBezTo>
                    <a:pt x="154" y="42"/>
                    <a:pt x="154" y="42"/>
                    <a:pt x="154" y="42"/>
                  </a:cubicBezTo>
                  <a:moveTo>
                    <a:pt x="64" y="32"/>
                  </a:moveTo>
                  <a:cubicBezTo>
                    <a:pt x="63" y="32"/>
                    <a:pt x="62" y="31"/>
                    <a:pt x="61" y="31"/>
                  </a:cubicBezTo>
                  <a:cubicBezTo>
                    <a:pt x="59" y="30"/>
                    <a:pt x="58" y="29"/>
                    <a:pt x="57" y="29"/>
                  </a:cubicBezTo>
                  <a:cubicBezTo>
                    <a:pt x="60" y="30"/>
                    <a:pt x="62" y="31"/>
                    <a:pt x="64" y="32"/>
                  </a:cubicBezTo>
                  <a:moveTo>
                    <a:pt x="75" y="37"/>
                  </a:moveTo>
                  <a:cubicBezTo>
                    <a:pt x="74" y="37"/>
                    <a:pt x="73" y="36"/>
                    <a:pt x="73" y="36"/>
                  </a:cubicBezTo>
                  <a:cubicBezTo>
                    <a:pt x="73" y="36"/>
                    <a:pt x="73" y="36"/>
                    <a:pt x="73" y="36"/>
                  </a:cubicBezTo>
                  <a:cubicBezTo>
                    <a:pt x="73" y="35"/>
                    <a:pt x="73" y="35"/>
                    <a:pt x="73" y="35"/>
                  </a:cubicBezTo>
                  <a:cubicBezTo>
                    <a:pt x="74" y="33"/>
                    <a:pt x="74" y="31"/>
                    <a:pt x="75" y="29"/>
                  </a:cubicBezTo>
                  <a:cubicBezTo>
                    <a:pt x="75" y="29"/>
                    <a:pt x="75" y="29"/>
                    <a:pt x="75" y="29"/>
                  </a:cubicBezTo>
                  <a:cubicBezTo>
                    <a:pt x="76" y="29"/>
                    <a:pt x="77" y="30"/>
                    <a:pt x="78" y="31"/>
                  </a:cubicBezTo>
                  <a:cubicBezTo>
                    <a:pt x="81" y="33"/>
                    <a:pt x="79" y="36"/>
                    <a:pt x="78" y="39"/>
                  </a:cubicBezTo>
                  <a:cubicBezTo>
                    <a:pt x="78" y="39"/>
                    <a:pt x="77" y="39"/>
                    <a:pt x="76" y="38"/>
                  </a:cubicBezTo>
                  <a:cubicBezTo>
                    <a:pt x="77" y="37"/>
                    <a:pt x="77" y="37"/>
                    <a:pt x="77" y="36"/>
                  </a:cubicBezTo>
                  <a:cubicBezTo>
                    <a:pt x="77" y="35"/>
                    <a:pt x="77" y="34"/>
                    <a:pt x="78" y="33"/>
                  </a:cubicBezTo>
                  <a:cubicBezTo>
                    <a:pt x="79" y="32"/>
                    <a:pt x="78" y="31"/>
                    <a:pt x="77" y="31"/>
                  </a:cubicBezTo>
                  <a:cubicBezTo>
                    <a:pt x="77" y="31"/>
                    <a:pt x="77" y="31"/>
                    <a:pt x="77" y="32"/>
                  </a:cubicBezTo>
                  <a:cubicBezTo>
                    <a:pt x="75" y="33"/>
                    <a:pt x="76" y="35"/>
                    <a:pt x="75" y="37"/>
                  </a:cubicBezTo>
                  <a:moveTo>
                    <a:pt x="71" y="35"/>
                  </a:moveTo>
                  <a:cubicBezTo>
                    <a:pt x="68" y="32"/>
                    <a:pt x="65" y="30"/>
                    <a:pt x="62" y="28"/>
                  </a:cubicBezTo>
                  <a:cubicBezTo>
                    <a:pt x="62" y="28"/>
                    <a:pt x="62" y="28"/>
                    <a:pt x="62" y="28"/>
                  </a:cubicBezTo>
                  <a:cubicBezTo>
                    <a:pt x="61" y="27"/>
                    <a:pt x="63" y="25"/>
                    <a:pt x="63" y="24"/>
                  </a:cubicBezTo>
                  <a:cubicBezTo>
                    <a:pt x="64" y="23"/>
                    <a:pt x="64" y="22"/>
                    <a:pt x="65" y="21"/>
                  </a:cubicBezTo>
                  <a:cubicBezTo>
                    <a:pt x="66" y="22"/>
                    <a:pt x="68" y="23"/>
                    <a:pt x="69" y="24"/>
                  </a:cubicBezTo>
                  <a:cubicBezTo>
                    <a:pt x="68" y="26"/>
                    <a:pt x="67" y="28"/>
                    <a:pt x="67" y="30"/>
                  </a:cubicBezTo>
                  <a:cubicBezTo>
                    <a:pt x="66" y="31"/>
                    <a:pt x="67" y="31"/>
                    <a:pt x="68" y="31"/>
                  </a:cubicBezTo>
                  <a:cubicBezTo>
                    <a:pt x="68" y="31"/>
                    <a:pt x="68" y="31"/>
                    <a:pt x="69" y="30"/>
                  </a:cubicBezTo>
                  <a:cubicBezTo>
                    <a:pt x="69" y="29"/>
                    <a:pt x="70" y="27"/>
                    <a:pt x="71" y="26"/>
                  </a:cubicBezTo>
                  <a:cubicBezTo>
                    <a:pt x="71" y="25"/>
                    <a:pt x="71" y="25"/>
                    <a:pt x="71" y="25"/>
                  </a:cubicBezTo>
                  <a:cubicBezTo>
                    <a:pt x="72" y="26"/>
                    <a:pt x="73" y="27"/>
                    <a:pt x="74" y="28"/>
                  </a:cubicBezTo>
                  <a:cubicBezTo>
                    <a:pt x="73" y="28"/>
                    <a:pt x="73" y="28"/>
                    <a:pt x="73" y="28"/>
                  </a:cubicBezTo>
                  <a:cubicBezTo>
                    <a:pt x="72" y="30"/>
                    <a:pt x="72" y="32"/>
                    <a:pt x="71" y="34"/>
                  </a:cubicBezTo>
                  <a:cubicBezTo>
                    <a:pt x="71" y="35"/>
                    <a:pt x="71" y="35"/>
                    <a:pt x="71" y="35"/>
                  </a:cubicBezTo>
                  <a:moveTo>
                    <a:pt x="60" y="27"/>
                  </a:moveTo>
                  <a:cubicBezTo>
                    <a:pt x="59" y="27"/>
                    <a:pt x="59" y="27"/>
                    <a:pt x="59" y="27"/>
                  </a:cubicBezTo>
                  <a:cubicBezTo>
                    <a:pt x="57" y="26"/>
                    <a:pt x="56" y="25"/>
                    <a:pt x="54" y="24"/>
                  </a:cubicBezTo>
                  <a:cubicBezTo>
                    <a:pt x="55" y="21"/>
                    <a:pt x="56" y="18"/>
                    <a:pt x="58" y="15"/>
                  </a:cubicBezTo>
                  <a:cubicBezTo>
                    <a:pt x="60" y="16"/>
                    <a:pt x="61" y="18"/>
                    <a:pt x="63" y="19"/>
                  </a:cubicBezTo>
                  <a:cubicBezTo>
                    <a:pt x="62" y="21"/>
                    <a:pt x="61" y="23"/>
                    <a:pt x="60" y="25"/>
                  </a:cubicBezTo>
                  <a:cubicBezTo>
                    <a:pt x="60" y="26"/>
                    <a:pt x="60" y="26"/>
                    <a:pt x="60" y="27"/>
                  </a:cubicBezTo>
                  <a:moveTo>
                    <a:pt x="3" y="65"/>
                  </a:moveTo>
                  <a:cubicBezTo>
                    <a:pt x="3" y="65"/>
                    <a:pt x="3" y="65"/>
                    <a:pt x="3" y="65"/>
                  </a:cubicBezTo>
                  <a:cubicBezTo>
                    <a:pt x="3" y="63"/>
                    <a:pt x="3" y="61"/>
                    <a:pt x="5" y="59"/>
                  </a:cubicBezTo>
                  <a:cubicBezTo>
                    <a:pt x="5" y="59"/>
                    <a:pt x="5" y="59"/>
                    <a:pt x="5" y="59"/>
                  </a:cubicBezTo>
                  <a:cubicBezTo>
                    <a:pt x="5" y="59"/>
                    <a:pt x="5" y="59"/>
                    <a:pt x="5" y="59"/>
                  </a:cubicBezTo>
                  <a:cubicBezTo>
                    <a:pt x="6" y="57"/>
                    <a:pt x="7" y="55"/>
                    <a:pt x="8" y="53"/>
                  </a:cubicBezTo>
                  <a:cubicBezTo>
                    <a:pt x="10" y="50"/>
                    <a:pt x="11" y="48"/>
                    <a:pt x="12" y="45"/>
                  </a:cubicBezTo>
                  <a:cubicBezTo>
                    <a:pt x="13" y="44"/>
                    <a:pt x="13" y="43"/>
                    <a:pt x="14" y="42"/>
                  </a:cubicBezTo>
                  <a:cubicBezTo>
                    <a:pt x="17" y="37"/>
                    <a:pt x="21" y="31"/>
                    <a:pt x="24" y="26"/>
                  </a:cubicBezTo>
                  <a:cubicBezTo>
                    <a:pt x="27" y="22"/>
                    <a:pt x="30" y="18"/>
                    <a:pt x="32" y="12"/>
                  </a:cubicBezTo>
                  <a:cubicBezTo>
                    <a:pt x="32" y="12"/>
                    <a:pt x="32" y="12"/>
                    <a:pt x="32" y="12"/>
                  </a:cubicBezTo>
                  <a:cubicBezTo>
                    <a:pt x="33" y="13"/>
                    <a:pt x="34" y="14"/>
                    <a:pt x="35" y="14"/>
                  </a:cubicBezTo>
                  <a:cubicBezTo>
                    <a:pt x="34" y="15"/>
                    <a:pt x="34" y="17"/>
                    <a:pt x="36" y="17"/>
                  </a:cubicBezTo>
                  <a:cubicBezTo>
                    <a:pt x="44" y="21"/>
                    <a:pt x="49" y="29"/>
                    <a:pt x="57" y="33"/>
                  </a:cubicBezTo>
                  <a:cubicBezTo>
                    <a:pt x="63" y="36"/>
                    <a:pt x="69" y="38"/>
                    <a:pt x="74" y="42"/>
                  </a:cubicBezTo>
                  <a:cubicBezTo>
                    <a:pt x="74" y="42"/>
                    <a:pt x="74" y="42"/>
                    <a:pt x="74" y="42"/>
                  </a:cubicBezTo>
                  <a:cubicBezTo>
                    <a:pt x="69" y="42"/>
                    <a:pt x="64" y="44"/>
                    <a:pt x="59" y="46"/>
                  </a:cubicBezTo>
                  <a:cubicBezTo>
                    <a:pt x="56" y="46"/>
                    <a:pt x="54" y="47"/>
                    <a:pt x="51" y="48"/>
                  </a:cubicBezTo>
                  <a:cubicBezTo>
                    <a:pt x="48" y="49"/>
                    <a:pt x="45" y="50"/>
                    <a:pt x="42" y="51"/>
                  </a:cubicBezTo>
                  <a:cubicBezTo>
                    <a:pt x="33" y="56"/>
                    <a:pt x="22" y="57"/>
                    <a:pt x="13" y="62"/>
                  </a:cubicBezTo>
                  <a:cubicBezTo>
                    <a:pt x="13" y="62"/>
                    <a:pt x="12" y="62"/>
                    <a:pt x="12" y="63"/>
                  </a:cubicBezTo>
                  <a:cubicBezTo>
                    <a:pt x="12" y="63"/>
                    <a:pt x="11" y="63"/>
                    <a:pt x="11" y="63"/>
                  </a:cubicBezTo>
                  <a:cubicBezTo>
                    <a:pt x="8" y="64"/>
                    <a:pt x="5" y="64"/>
                    <a:pt x="3" y="65"/>
                  </a:cubicBezTo>
                  <a:moveTo>
                    <a:pt x="52" y="23"/>
                  </a:moveTo>
                  <a:cubicBezTo>
                    <a:pt x="51" y="23"/>
                    <a:pt x="50" y="22"/>
                    <a:pt x="49" y="21"/>
                  </a:cubicBezTo>
                  <a:cubicBezTo>
                    <a:pt x="48" y="20"/>
                    <a:pt x="47" y="20"/>
                    <a:pt x="46" y="19"/>
                  </a:cubicBezTo>
                  <a:cubicBezTo>
                    <a:pt x="46" y="19"/>
                    <a:pt x="47" y="19"/>
                    <a:pt x="47" y="18"/>
                  </a:cubicBezTo>
                  <a:cubicBezTo>
                    <a:pt x="47" y="17"/>
                    <a:pt x="48" y="16"/>
                    <a:pt x="49" y="14"/>
                  </a:cubicBezTo>
                  <a:cubicBezTo>
                    <a:pt x="49" y="13"/>
                    <a:pt x="49" y="12"/>
                    <a:pt x="50" y="10"/>
                  </a:cubicBezTo>
                  <a:cubicBezTo>
                    <a:pt x="51" y="11"/>
                    <a:pt x="53" y="12"/>
                    <a:pt x="55" y="13"/>
                  </a:cubicBezTo>
                  <a:cubicBezTo>
                    <a:pt x="55" y="13"/>
                    <a:pt x="56" y="13"/>
                    <a:pt x="56" y="14"/>
                  </a:cubicBezTo>
                  <a:cubicBezTo>
                    <a:pt x="54" y="17"/>
                    <a:pt x="53" y="20"/>
                    <a:pt x="52" y="23"/>
                  </a:cubicBezTo>
                  <a:moveTo>
                    <a:pt x="37" y="14"/>
                  </a:moveTo>
                  <a:cubicBezTo>
                    <a:pt x="37" y="14"/>
                    <a:pt x="37" y="14"/>
                    <a:pt x="37" y="14"/>
                  </a:cubicBezTo>
                  <a:cubicBezTo>
                    <a:pt x="36" y="13"/>
                    <a:pt x="36" y="13"/>
                    <a:pt x="36" y="13"/>
                  </a:cubicBezTo>
                  <a:cubicBezTo>
                    <a:pt x="35" y="12"/>
                    <a:pt x="34" y="11"/>
                    <a:pt x="33" y="9"/>
                  </a:cubicBezTo>
                  <a:cubicBezTo>
                    <a:pt x="33" y="9"/>
                    <a:pt x="33" y="9"/>
                    <a:pt x="33" y="9"/>
                  </a:cubicBezTo>
                  <a:cubicBezTo>
                    <a:pt x="35" y="10"/>
                    <a:pt x="36" y="12"/>
                    <a:pt x="37" y="14"/>
                  </a:cubicBezTo>
                  <a:moveTo>
                    <a:pt x="45" y="18"/>
                  </a:moveTo>
                  <a:cubicBezTo>
                    <a:pt x="44" y="18"/>
                    <a:pt x="44" y="17"/>
                    <a:pt x="43" y="17"/>
                  </a:cubicBezTo>
                  <a:cubicBezTo>
                    <a:pt x="42" y="16"/>
                    <a:pt x="42" y="15"/>
                    <a:pt x="41" y="15"/>
                  </a:cubicBezTo>
                  <a:cubicBezTo>
                    <a:pt x="41" y="12"/>
                    <a:pt x="43" y="10"/>
                    <a:pt x="43" y="7"/>
                  </a:cubicBezTo>
                  <a:cubicBezTo>
                    <a:pt x="44" y="8"/>
                    <a:pt x="46" y="8"/>
                    <a:pt x="47" y="9"/>
                  </a:cubicBezTo>
                  <a:cubicBezTo>
                    <a:pt x="48" y="9"/>
                    <a:pt x="48" y="9"/>
                    <a:pt x="48" y="9"/>
                  </a:cubicBezTo>
                  <a:cubicBezTo>
                    <a:pt x="48" y="10"/>
                    <a:pt x="47" y="12"/>
                    <a:pt x="47" y="13"/>
                  </a:cubicBezTo>
                  <a:cubicBezTo>
                    <a:pt x="46" y="14"/>
                    <a:pt x="45" y="16"/>
                    <a:pt x="45" y="18"/>
                  </a:cubicBezTo>
                  <a:cubicBezTo>
                    <a:pt x="45" y="18"/>
                    <a:pt x="45" y="18"/>
                    <a:pt x="45" y="18"/>
                  </a:cubicBezTo>
                  <a:moveTo>
                    <a:pt x="39" y="13"/>
                  </a:moveTo>
                  <a:cubicBezTo>
                    <a:pt x="38" y="12"/>
                    <a:pt x="38" y="11"/>
                    <a:pt x="37" y="10"/>
                  </a:cubicBezTo>
                  <a:cubicBezTo>
                    <a:pt x="38" y="8"/>
                    <a:pt x="38" y="6"/>
                    <a:pt x="39" y="5"/>
                  </a:cubicBezTo>
                  <a:cubicBezTo>
                    <a:pt x="39" y="5"/>
                    <a:pt x="40" y="6"/>
                    <a:pt x="41" y="6"/>
                  </a:cubicBezTo>
                  <a:cubicBezTo>
                    <a:pt x="41" y="7"/>
                    <a:pt x="41" y="7"/>
                    <a:pt x="41" y="7"/>
                  </a:cubicBezTo>
                  <a:cubicBezTo>
                    <a:pt x="41" y="9"/>
                    <a:pt x="40" y="11"/>
                    <a:pt x="39" y="13"/>
                  </a:cubicBezTo>
                  <a:moveTo>
                    <a:pt x="35" y="8"/>
                  </a:moveTo>
                  <a:cubicBezTo>
                    <a:pt x="35" y="8"/>
                    <a:pt x="34" y="7"/>
                    <a:pt x="34" y="7"/>
                  </a:cubicBezTo>
                  <a:cubicBezTo>
                    <a:pt x="34" y="6"/>
                    <a:pt x="33" y="5"/>
                    <a:pt x="32" y="5"/>
                  </a:cubicBezTo>
                  <a:cubicBezTo>
                    <a:pt x="32" y="5"/>
                    <a:pt x="33" y="4"/>
                    <a:pt x="34" y="3"/>
                  </a:cubicBezTo>
                  <a:cubicBezTo>
                    <a:pt x="34" y="3"/>
                    <a:pt x="35" y="3"/>
                    <a:pt x="35" y="3"/>
                  </a:cubicBezTo>
                  <a:cubicBezTo>
                    <a:pt x="36" y="3"/>
                    <a:pt x="36" y="3"/>
                    <a:pt x="37" y="3"/>
                  </a:cubicBezTo>
                  <a:cubicBezTo>
                    <a:pt x="36" y="5"/>
                    <a:pt x="36" y="6"/>
                    <a:pt x="35" y="8"/>
                  </a:cubicBezTo>
                  <a:moveTo>
                    <a:pt x="35" y="0"/>
                  </a:moveTo>
                  <a:cubicBezTo>
                    <a:pt x="32" y="0"/>
                    <a:pt x="29" y="4"/>
                    <a:pt x="30" y="7"/>
                  </a:cubicBezTo>
                  <a:cubicBezTo>
                    <a:pt x="24" y="14"/>
                    <a:pt x="19" y="22"/>
                    <a:pt x="15" y="30"/>
                  </a:cubicBezTo>
                  <a:cubicBezTo>
                    <a:pt x="14" y="31"/>
                    <a:pt x="13" y="32"/>
                    <a:pt x="13" y="33"/>
                  </a:cubicBezTo>
                  <a:cubicBezTo>
                    <a:pt x="10" y="37"/>
                    <a:pt x="8" y="42"/>
                    <a:pt x="5" y="46"/>
                  </a:cubicBezTo>
                  <a:cubicBezTo>
                    <a:pt x="5" y="47"/>
                    <a:pt x="5" y="47"/>
                    <a:pt x="5" y="48"/>
                  </a:cubicBezTo>
                  <a:cubicBezTo>
                    <a:pt x="5" y="50"/>
                    <a:pt x="4" y="51"/>
                    <a:pt x="3" y="53"/>
                  </a:cubicBezTo>
                  <a:cubicBezTo>
                    <a:pt x="3" y="53"/>
                    <a:pt x="3" y="53"/>
                    <a:pt x="3" y="53"/>
                  </a:cubicBezTo>
                  <a:cubicBezTo>
                    <a:pt x="2" y="55"/>
                    <a:pt x="2" y="56"/>
                    <a:pt x="1" y="57"/>
                  </a:cubicBezTo>
                  <a:cubicBezTo>
                    <a:pt x="1" y="58"/>
                    <a:pt x="1" y="59"/>
                    <a:pt x="2" y="60"/>
                  </a:cubicBezTo>
                  <a:cubicBezTo>
                    <a:pt x="1" y="61"/>
                    <a:pt x="0" y="64"/>
                    <a:pt x="0" y="66"/>
                  </a:cubicBezTo>
                  <a:cubicBezTo>
                    <a:pt x="1" y="67"/>
                    <a:pt x="1" y="67"/>
                    <a:pt x="1" y="67"/>
                  </a:cubicBezTo>
                  <a:cubicBezTo>
                    <a:pt x="1" y="67"/>
                    <a:pt x="1" y="67"/>
                    <a:pt x="1" y="67"/>
                  </a:cubicBezTo>
                  <a:cubicBezTo>
                    <a:pt x="2" y="68"/>
                    <a:pt x="2" y="68"/>
                    <a:pt x="2" y="68"/>
                  </a:cubicBezTo>
                  <a:cubicBezTo>
                    <a:pt x="3" y="68"/>
                    <a:pt x="4" y="69"/>
                    <a:pt x="5" y="69"/>
                  </a:cubicBezTo>
                  <a:cubicBezTo>
                    <a:pt x="6" y="69"/>
                    <a:pt x="8" y="68"/>
                    <a:pt x="10" y="67"/>
                  </a:cubicBezTo>
                  <a:cubicBezTo>
                    <a:pt x="10" y="67"/>
                    <a:pt x="11" y="67"/>
                    <a:pt x="11" y="67"/>
                  </a:cubicBezTo>
                  <a:cubicBezTo>
                    <a:pt x="14" y="67"/>
                    <a:pt x="18" y="67"/>
                    <a:pt x="20" y="65"/>
                  </a:cubicBezTo>
                  <a:cubicBezTo>
                    <a:pt x="20" y="65"/>
                    <a:pt x="20" y="65"/>
                    <a:pt x="20" y="65"/>
                  </a:cubicBezTo>
                  <a:cubicBezTo>
                    <a:pt x="27" y="63"/>
                    <a:pt x="34" y="60"/>
                    <a:pt x="40" y="57"/>
                  </a:cubicBezTo>
                  <a:cubicBezTo>
                    <a:pt x="42" y="65"/>
                    <a:pt x="51" y="71"/>
                    <a:pt x="59" y="75"/>
                  </a:cubicBezTo>
                  <a:cubicBezTo>
                    <a:pt x="62" y="77"/>
                    <a:pt x="65" y="79"/>
                    <a:pt x="68" y="81"/>
                  </a:cubicBezTo>
                  <a:cubicBezTo>
                    <a:pt x="76" y="84"/>
                    <a:pt x="84" y="85"/>
                    <a:pt x="92" y="85"/>
                  </a:cubicBezTo>
                  <a:cubicBezTo>
                    <a:pt x="97" y="85"/>
                    <a:pt x="103" y="85"/>
                    <a:pt x="108" y="84"/>
                  </a:cubicBezTo>
                  <a:cubicBezTo>
                    <a:pt x="129" y="80"/>
                    <a:pt x="147" y="67"/>
                    <a:pt x="155" y="47"/>
                  </a:cubicBezTo>
                  <a:cubicBezTo>
                    <a:pt x="166" y="55"/>
                    <a:pt x="182" y="54"/>
                    <a:pt x="190" y="66"/>
                  </a:cubicBezTo>
                  <a:cubicBezTo>
                    <a:pt x="190" y="66"/>
                    <a:pt x="190" y="66"/>
                    <a:pt x="190" y="66"/>
                  </a:cubicBezTo>
                  <a:cubicBezTo>
                    <a:pt x="190" y="70"/>
                    <a:pt x="189" y="74"/>
                    <a:pt x="189" y="78"/>
                  </a:cubicBezTo>
                  <a:cubicBezTo>
                    <a:pt x="184" y="91"/>
                    <a:pt x="171" y="101"/>
                    <a:pt x="161" y="109"/>
                  </a:cubicBezTo>
                  <a:cubicBezTo>
                    <a:pt x="152" y="115"/>
                    <a:pt x="142" y="119"/>
                    <a:pt x="133" y="123"/>
                  </a:cubicBezTo>
                  <a:cubicBezTo>
                    <a:pt x="122" y="127"/>
                    <a:pt x="110" y="129"/>
                    <a:pt x="99" y="130"/>
                  </a:cubicBezTo>
                  <a:cubicBezTo>
                    <a:pt x="96" y="130"/>
                    <a:pt x="94" y="131"/>
                    <a:pt x="92" y="131"/>
                  </a:cubicBezTo>
                  <a:cubicBezTo>
                    <a:pt x="76" y="131"/>
                    <a:pt x="61" y="125"/>
                    <a:pt x="50" y="113"/>
                  </a:cubicBezTo>
                  <a:cubicBezTo>
                    <a:pt x="39" y="101"/>
                    <a:pt x="35" y="83"/>
                    <a:pt x="35" y="67"/>
                  </a:cubicBezTo>
                  <a:cubicBezTo>
                    <a:pt x="35" y="65"/>
                    <a:pt x="34" y="64"/>
                    <a:pt x="33" y="64"/>
                  </a:cubicBezTo>
                  <a:cubicBezTo>
                    <a:pt x="32" y="64"/>
                    <a:pt x="31" y="65"/>
                    <a:pt x="31" y="66"/>
                  </a:cubicBezTo>
                  <a:cubicBezTo>
                    <a:pt x="31" y="83"/>
                    <a:pt x="35" y="99"/>
                    <a:pt x="45" y="113"/>
                  </a:cubicBezTo>
                  <a:cubicBezTo>
                    <a:pt x="55" y="126"/>
                    <a:pt x="70" y="133"/>
                    <a:pt x="87" y="134"/>
                  </a:cubicBezTo>
                  <a:cubicBezTo>
                    <a:pt x="89" y="135"/>
                    <a:pt x="90" y="135"/>
                    <a:pt x="92" y="135"/>
                  </a:cubicBezTo>
                  <a:cubicBezTo>
                    <a:pt x="113" y="135"/>
                    <a:pt x="134" y="127"/>
                    <a:pt x="152" y="118"/>
                  </a:cubicBezTo>
                  <a:cubicBezTo>
                    <a:pt x="165" y="112"/>
                    <a:pt x="177" y="102"/>
                    <a:pt x="186" y="91"/>
                  </a:cubicBezTo>
                  <a:cubicBezTo>
                    <a:pt x="186" y="90"/>
                    <a:pt x="186" y="90"/>
                    <a:pt x="186" y="90"/>
                  </a:cubicBezTo>
                  <a:cubicBezTo>
                    <a:pt x="188" y="90"/>
                    <a:pt x="189" y="88"/>
                    <a:pt x="190" y="86"/>
                  </a:cubicBezTo>
                  <a:cubicBezTo>
                    <a:pt x="190" y="86"/>
                    <a:pt x="190" y="86"/>
                    <a:pt x="190" y="86"/>
                  </a:cubicBezTo>
                  <a:cubicBezTo>
                    <a:pt x="191" y="86"/>
                    <a:pt x="192" y="86"/>
                    <a:pt x="192" y="84"/>
                  </a:cubicBezTo>
                  <a:cubicBezTo>
                    <a:pt x="192" y="83"/>
                    <a:pt x="192" y="82"/>
                    <a:pt x="192" y="81"/>
                  </a:cubicBezTo>
                  <a:cubicBezTo>
                    <a:pt x="192" y="81"/>
                    <a:pt x="193" y="80"/>
                    <a:pt x="193" y="80"/>
                  </a:cubicBezTo>
                  <a:cubicBezTo>
                    <a:pt x="195" y="75"/>
                    <a:pt x="197" y="71"/>
                    <a:pt x="197" y="66"/>
                  </a:cubicBezTo>
                  <a:cubicBezTo>
                    <a:pt x="197" y="65"/>
                    <a:pt x="197" y="65"/>
                    <a:pt x="197" y="65"/>
                  </a:cubicBezTo>
                  <a:cubicBezTo>
                    <a:pt x="198" y="62"/>
                    <a:pt x="198" y="58"/>
                    <a:pt x="198" y="55"/>
                  </a:cubicBezTo>
                  <a:cubicBezTo>
                    <a:pt x="197" y="49"/>
                    <a:pt x="196" y="48"/>
                    <a:pt x="191" y="45"/>
                  </a:cubicBezTo>
                  <a:cubicBezTo>
                    <a:pt x="191" y="45"/>
                    <a:pt x="191" y="45"/>
                    <a:pt x="191" y="45"/>
                  </a:cubicBezTo>
                  <a:cubicBezTo>
                    <a:pt x="190" y="45"/>
                    <a:pt x="190" y="45"/>
                    <a:pt x="190" y="45"/>
                  </a:cubicBezTo>
                  <a:cubicBezTo>
                    <a:pt x="188" y="41"/>
                    <a:pt x="180" y="39"/>
                    <a:pt x="176" y="38"/>
                  </a:cubicBezTo>
                  <a:cubicBezTo>
                    <a:pt x="172" y="36"/>
                    <a:pt x="169" y="35"/>
                    <a:pt x="165" y="33"/>
                  </a:cubicBezTo>
                  <a:cubicBezTo>
                    <a:pt x="165" y="33"/>
                    <a:pt x="165" y="33"/>
                    <a:pt x="165" y="33"/>
                  </a:cubicBezTo>
                  <a:cubicBezTo>
                    <a:pt x="162" y="32"/>
                    <a:pt x="159" y="31"/>
                    <a:pt x="156" y="30"/>
                  </a:cubicBezTo>
                  <a:cubicBezTo>
                    <a:pt x="155" y="30"/>
                    <a:pt x="155" y="30"/>
                    <a:pt x="155" y="30"/>
                  </a:cubicBezTo>
                  <a:cubicBezTo>
                    <a:pt x="153" y="30"/>
                    <a:pt x="153" y="31"/>
                    <a:pt x="152" y="31"/>
                  </a:cubicBezTo>
                  <a:cubicBezTo>
                    <a:pt x="152" y="32"/>
                    <a:pt x="152" y="32"/>
                    <a:pt x="152" y="32"/>
                  </a:cubicBezTo>
                  <a:cubicBezTo>
                    <a:pt x="148" y="33"/>
                    <a:pt x="145" y="37"/>
                    <a:pt x="143" y="41"/>
                  </a:cubicBezTo>
                  <a:cubicBezTo>
                    <a:pt x="143" y="41"/>
                    <a:pt x="143" y="41"/>
                    <a:pt x="143" y="41"/>
                  </a:cubicBezTo>
                  <a:cubicBezTo>
                    <a:pt x="142" y="41"/>
                    <a:pt x="142" y="41"/>
                    <a:pt x="142" y="42"/>
                  </a:cubicBezTo>
                  <a:cubicBezTo>
                    <a:pt x="142" y="42"/>
                    <a:pt x="142" y="43"/>
                    <a:pt x="142" y="43"/>
                  </a:cubicBezTo>
                  <a:cubicBezTo>
                    <a:pt x="141" y="45"/>
                    <a:pt x="141" y="46"/>
                    <a:pt x="140" y="46"/>
                  </a:cubicBezTo>
                  <a:cubicBezTo>
                    <a:pt x="138" y="51"/>
                    <a:pt x="134" y="56"/>
                    <a:pt x="130" y="59"/>
                  </a:cubicBezTo>
                  <a:cubicBezTo>
                    <a:pt x="126" y="63"/>
                    <a:pt x="120" y="65"/>
                    <a:pt x="115" y="68"/>
                  </a:cubicBezTo>
                  <a:cubicBezTo>
                    <a:pt x="114" y="68"/>
                    <a:pt x="113" y="69"/>
                    <a:pt x="112" y="69"/>
                  </a:cubicBezTo>
                  <a:cubicBezTo>
                    <a:pt x="110" y="70"/>
                    <a:pt x="108" y="70"/>
                    <a:pt x="107" y="71"/>
                  </a:cubicBezTo>
                  <a:cubicBezTo>
                    <a:pt x="103" y="71"/>
                    <a:pt x="100" y="71"/>
                    <a:pt x="97" y="71"/>
                  </a:cubicBezTo>
                  <a:cubicBezTo>
                    <a:pt x="95" y="71"/>
                    <a:pt x="93" y="71"/>
                    <a:pt x="91" y="71"/>
                  </a:cubicBezTo>
                  <a:cubicBezTo>
                    <a:pt x="89" y="71"/>
                    <a:pt x="86" y="71"/>
                    <a:pt x="84" y="71"/>
                  </a:cubicBezTo>
                  <a:cubicBezTo>
                    <a:pt x="82" y="70"/>
                    <a:pt x="80" y="69"/>
                    <a:pt x="78" y="68"/>
                  </a:cubicBezTo>
                  <a:cubicBezTo>
                    <a:pt x="77" y="68"/>
                    <a:pt x="77" y="68"/>
                    <a:pt x="77" y="68"/>
                  </a:cubicBezTo>
                  <a:cubicBezTo>
                    <a:pt x="71" y="67"/>
                    <a:pt x="64" y="62"/>
                    <a:pt x="59" y="58"/>
                  </a:cubicBezTo>
                  <a:cubicBezTo>
                    <a:pt x="59" y="57"/>
                    <a:pt x="58" y="56"/>
                    <a:pt x="57" y="55"/>
                  </a:cubicBezTo>
                  <a:cubicBezTo>
                    <a:pt x="60" y="54"/>
                    <a:pt x="62" y="52"/>
                    <a:pt x="65" y="51"/>
                  </a:cubicBezTo>
                  <a:cubicBezTo>
                    <a:pt x="66" y="51"/>
                    <a:pt x="66" y="51"/>
                    <a:pt x="66" y="51"/>
                  </a:cubicBezTo>
                  <a:cubicBezTo>
                    <a:pt x="68" y="50"/>
                    <a:pt x="69" y="50"/>
                    <a:pt x="71" y="49"/>
                  </a:cubicBezTo>
                  <a:cubicBezTo>
                    <a:pt x="74" y="49"/>
                    <a:pt x="77" y="48"/>
                    <a:pt x="79" y="46"/>
                  </a:cubicBezTo>
                  <a:cubicBezTo>
                    <a:pt x="81" y="46"/>
                    <a:pt x="82" y="44"/>
                    <a:pt x="81" y="43"/>
                  </a:cubicBezTo>
                  <a:cubicBezTo>
                    <a:pt x="80" y="42"/>
                    <a:pt x="80" y="42"/>
                    <a:pt x="80" y="42"/>
                  </a:cubicBezTo>
                  <a:cubicBezTo>
                    <a:pt x="79" y="39"/>
                    <a:pt x="82" y="37"/>
                    <a:pt x="82" y="34"/>
                  </a:cubicBezTo>
                  <a:cubicBezTo>
                    <a:pt x="82" y="31"/>
                    <a:pt x="81" y="30"/>
                    <a:pt x="79" y="29"/>
                  </a:cubicBezTo>
                  <a:cubicBezTo>
                    <a:pt x="75" y="26"/>
                    <a:pt x="71" y="23"/>
                    <a:pt x="67" y="20"/>
                  </a:cubicBezTo>
                  <a:cubicBezTo>
                    <a:pt x="63" y="17"/>
                    <a:pt x="60" y="13"/>
                    <a:pt x="56" y="11"/>
                  </a:cubicBezTo>
                  <a:cubicBezTo>
                    <a:pt x="52" y="9"/>
                    <a:pt x="47" y="7"/>
                    <a:pt x="43" y="5"/>
                  </a:cubicBezTo>
                  <a:cubicBezTo>
                    <a:pt x="41" y="4"/>
                    <a:pt x="38" y="0"/>
                    <a:pt x="3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5" name="Freeform 87"/>
            <p:cNvSpPr>
              <a:spLocks noEditPoints="1"/>
            </p:cNvSpPr>
            <p:nvPr/>
          </p:nvSpPr>
          <p:spPr bwMode="auto">
            <a:xfrm>
              <a:off x="10046956" y="507927"/>
              <a:ext cx="995363" cy="1160463"/>
            </a:xfrm>
            <a:custGeom>
              <a:avLst/>
              <a:gdLst>
                <a:gd name="T0" fmla="*/ 217 w 235"/>
                <a:gd name="T1" fmla="*/ 255 h 274"/>
                <a:gd name="T2" fmla="*/ 229 w 235"/>
                <a:gd name="T3" fmla="*/ 228 h 274"/>
                <a:gd name="T4" fmla="*/ 213 w 235"/>
                <a:gd name="T5" fmla="*/ 231 h 274"/>
                <a:gd name="T6" fmla="*/ 212 w 235"/>
                <a:gd name="T7" fmla="*/ 227 h 274"/>
                <a:gd name="T8" fmla="*/ 224 w 235"/>
                <a:gd name="T9" fmla="*/ 213 h 274"/>
                <a:gd name="T10" fmla="*/ 222 w 235"/>
                <a:gd name="T11" fmla="*/ 203 h 274"/>
                <a:gd name="T12" fmla="*/ 169 w 235"/>
                <a:gd name="T13" fmla="*/ 189 h 274"/>
                <a:gd name="T14" fmla="*/ 178 w 235"/>
                <a:gd name="T15" fmla="*/ 187 h 274"/>
                <a:gd name="T16" fmla="*/ 144 w 235"/>
                <a:gd name="T17" fmla="*/ 182 h 274"/>
                <a:gd name="T18" fmla="*/ 210 w 235"/>
                <a:gd name="T19" fmla="*/ 178 h 274"/>
                <a:gd name="T20" fmla="*/ 202 w 235"/>
                <a:gd name="T21" fmla="*/ 198 h 274"/>
                <a:gd name="T22" fmla="*/ 204 w 235"/>
                <a:gd name="T23" fmla="*/ 207 h 274"/>
                <a:gd name="T24" fmla="*/ 210 w 235"/>
                <a:gd name="T25" fmla="*/ 178 h 274"/>
                <a:gd name="T26" fmla="*/ 126 w 235"/>
                <a:gd name="T27" fmla="*/ 176 h 274"/>
                <a:gd name="T28" fmla="*/ 125 w 235"/>
                <a:gd name="T29" fmla="*/ 171 h 274"/>
                <a:gd name="T30" fmla="*/ 132 w 235"/>
                <a:gd name="T31" fmla="*/ 176 h 274"/>
                <a:gd name="T32" fmla="*/ 114 w 235"/>
                <a:gd name="T33" fmla="*/ 163 h 274"/>
                <a:gd name="T34" fmla="*/ 112 w 235"/>
                <a:gd name="T35" fmla="*/ 160 h 274"/>
                <a:gd name="T36" fmla="*/ 101 w 235"/>
                <a:gd name="T37" fmla="*/ 158 h 274"/>
                <a:gd name="T38" fmla="*/ 109 w 235"/>
                <a:gd name="T39" fmla="*/ 169 h 274"/>
                <a:gd name="T40" fmla="*/ 106 w 235"/>
                <a:gd name="T41" fmla="*/ 158 h 274"/>
                <a:gd name="T42" fmla="*/ 82 w 235"/>
                <a:gd name="T43" fmla="*/ 139 h 274"/>
                <a:gd name="T44" fmla="*/ 74 w 235"/>
                <a:gd name="T45" fmla="*/ 112 h 274"/>
                <a:gd name="T46" fmla="*/ 75 w 235"/>
                <a:gd name="T47" fmla="*/ 92 h 274"/>
                <a:gd name="T48" fmla="*/ 76 w 235"/>
                <a:gd name="T49" fmla="*/ 103 h 274"/>
                <a:gd name="T50" fmla="*/ 84 w 235"/>
                <a:gd name="T51" fmla="*/ 84 h 274"/>
                <a:gd name="T52" fmla="*/ 137 w 235"/>
                <a:gd name="T53" fmla="*/ 84 h 274"/>
                <a:gd name="T54" fmla="*/ 135 w 235"/>
                <a:gd name="T55" fmla="*/ 87 h 274"/>
                <a:gd name="T56" fmla="*/ 127 w 235"/>
                <a:gd name="T57" fmla="*/ 83 h 274"/>
                <a:gd name="T58" fmla="*/ 124 w 235"/>
                <a:gd name="T59" fmla="*/ 62 h 274"/>
                <a:gd name="T60" fmla="*/ 127 w 235"/>
                <a:gd name="T61" fmla="*/ 69 h 274"/>
                <a:gd name="T62" fmla="*/ 137 w 235"/>
                <a:gd name="T63" fmla="*/ 76 h 274"/>
                <a:gd name="T64" fmla="*/ 120 w 235"/>
                <a:gd name="T65" fmla="*/ 63 h 274"/>
                <a:gd name="T66" fmla="*/ 136 w 235"/>
                <a:gd name="T67" fmla="*/ 44 h 274"/>
                <a:gd name="T68" fmla="*/ 128 w 235"/>
                <a:gd name="T69" fmla="*/ 32 h 274"/>
                <a:gd name="T70" fmla="*/ 119 w 235"/>
                <a:gd name="T71" fmla="*/ 34 h 274"/>
                <a:gd name="T72" fmla="*/ 132 w 235"/>
                <a:gd name="T73" fmla="*/ 25 h 274"/>
                <a:gd name="T74" fmla="*/ 121 w 235"/>
                <a:gd name="T75" fmla="*/ 14 h 274"/>
                <a:gd name="T76" fmla="*/ 113 w 235"/>
                <a:gd name="T77" fmla="*/ 11 h 274"/>
                <a:gd name="T78" fmla="*/ 120 w 235"/>
                <a:gd name="T79" fmla="*/ 90 h 274"/>
                <a:gd name="T80" fmla="*/ 34 w 235"/>
                <a:gd name="T81" fmla="*/ 37 h 274"/>
                <a:gd name="T82" fmla="*/ 31 w 235"/>
                <a:gd name="T83" fmla="*/ 24 h 274"/>
                <a:gd name="T84" fmla="*/ 117 w 235"/>
                <a:gd name="T85" fmla="*/ 17 h 274"/>
                <a:gd name="T86" fmla="*/ 122 w 235"/>
                <a:gd name="T87" fmla="*/ 10 h 274"/>
                <a:gd name="T88" fmla="*/ 122 w 235"/>
                <a:gd name="T89" fmla="*/ 10 h 274"/>
                <a:gd name="T90" fmla="*/ 44 w 235"/>
                <a:gd name="T91" fmla="*/ 14 h 274"/>
                <a:gd name="T92" fmla="*/ 17 w 235"/>
                <a:gd name="T93" fmla="*/ 28 h 274"/>
                <a:gd name="T94" fmla="*/ 39 w 235"/>
                <a:gd name="T95" fmla="*/ 48 h 274"/>
                <a:gd name="T96" fmla="*/ 194 w 235"/>
                <a:gd name="T97" fmla="*/ 193 h 274"/>
                <a:gd name="T98" fmla="*/ 82 w 235"/>
                <a:gd name="T99" fmla="*/ 241 h 274"/>
                <a:gd name="T100" fmla="*/ 6 w 235"/>
                <a:gd name="T101" fmla="*/ 126 h 274"/>
                <a:gd name="T102" fmla="*/ 178 w 235"/>
                <a:gd name="T103" fmla="*/ 274 h 274"/>
                <a:gd name="T104" fmla="*/ 213 w 235"/>
                <a:gd name="T105" fmla="*/ 261 h 274"/>
                <a:gd name="T106" fmla="*/ 227 w 235"/>
                <a:gd name="T107" fmla="*/ 208 h 274"/>
                <a:gd name="T108" fmla="*/ 210 w 235"/>
                <a:gd name="T109" fmla="*/ 173 h 274"/>
                <a:gd name="T110" fmla="*/ 186 w 235"/>
                <a:gd name="T111" fmla="*/ 173 h 274"/>
                <a:gd name="T112" fmla="*/ 118 w 235"/>
                <a:gd name="T113" fmla="*/ 158 h 274"/>
                <a:gd name="T114" fmla="*/ 88 w 235"/>
                <a:gd name="T115" fmla="*/ 83 h 274"/>
                <a:gd name="T116" fmla="*/ 126 w 235"/>
                <a:gd name="T117" fmla="*/ 99 h 274"/>
                <a:gd name="T118" fmla="*/ 134 w 235"/>
                <a:gd name="T119" fmla="*/ 1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4">
                  <a:moveTo>
                    <a:pt x="215" y="254"/>
                  </a:moveTo>
                  <a:cubicBezTo>
                    <a:pt x="218" y="252"/>
                    <a:pt x="220" y="250"/>
                    <a:pt x="223" y="248"/>
                  </a:cubicBezTo>
                  <a:cubicBezTo>
                    <a:pt x="224" y="247"/>
                    <a:pt x="224" y="245"/>
                    <a:pt x="223" y="244"/>
                  </a:cubicBezTo>
                  <a:cubicBezTo>
                    <a:pt x="225" y="242"/>
                    <a:pt x="228" y="240"/>
                    <a:pt x="230" y="237"/>
                  </a:cubicBezTo>
                  <a:cubicBezTo>
                    <a:pt x="230" y="242"/>
                    <a:pt x="229" y="245"/>
                    <a:pt x="225" y="250"/>
                  </a:cubicBezTo>
                  <a:cubicBezTo>
                    <a:pt x="222" y="252"/>
                    <a:pt x="220" y="254"/>
                    <a:pt x="217" y="255"/>
                  </a:cubicBezTo>
                  <a:cubicBezTo>
                    <a:pt x="217" y="255"/>
                    <a:pt x="216" y="254"/>
                    <a:pt x="215" y="254"/>
                  </a:cubicBezTo>
                  <a:cubicBezTo>
                    <a:pt x="215" y="254"/>
                    <a:pt x="215" y="254"/>
                    <a:pt x="215" y="254"/>
                  </a:cubicBezTo>
                  <a:moveTo>
                    <a:pt x="214" y="247"/>
                  </a:moveTo>
                  <a:cubicBezTo>
                    <a:pt x="215" y="246"/>
                    <a:pt x="215" y="244"/>
                    <a:pt x="215" y="243"/>
                  </a:cubicBezTo>
                  <a:cubicBezTo>
                    <a:pt x="216" y="240"/>
                    <a:pt x="219" y="238"/>
                    <a:pt x="221" y="235"/>
                  </a:cubicBezTo>
                  <a:cubicBezTo>
                    <a:pt x="224" y="233"/>
                    <a:pt x="226" y="230"/>
                    <a:pt x="229" y="228"/>
                  </a:cubicBezTo>
                  <a:cubicBezTo>
                    <a:pt x="229" y="231"/>
                    <a:pt x="229" y="233"/>
                    <a:pt x="227" y="235"/>
                  </a:cubicBezTo>
                  <a:cubicBezTo>
                    <a:pt x="225" y="238"/>
                    <a:pt x="222" y="240"/>
                    <a:pt x="219" y="243"/>
                  </a:cubicBezTo>
                  <a:cubicBezTo>
                    <a:pt x="219" y="243"/>
                    <a:pt x="218" y="243"/>
                    <a:pt x="218" y="244"/>
                  </a:cubicBezTo>
                  <a:cubicBezTo>
                    <a:pt x="217" y="245"/>
                    <a:pt x="216" y="246"/>
                    <a:pt x="214" y="247"/>
                  </a:cubicBezTo>
                  <a:moveTo>
                    <a:pt x="214" y="238"/>
                  </a:moveTo>
                  <a:cubicBezTo>
                    <a:pt x="214" y="235"/>
                    <a:pt x="213" y="233"/>
                    <a:pt x="213" y="231"/>
                  </a:cubicBezTo>
                  <a:cubicBezTo>
                    <a:pt x="215" y="228"/>
                    <a:pt x="218" y="226"/>
                    <a:pt x="220" y="223"/>
                  </a:cubicBezTo>
                  <a:cubicBezTo>
                    <a:pt x="222" y="221"/>
                    <a:pt x="224" y="218"/>
                    <a:pt x="226" y="216"/>
                  </a:cubicBezTo>
                  <a:cubicBezTo>
                    <a:pt x="227" y="218"/>
                    <a:pt x="228" y="221"/>
                    <a:pt x="229" y="224"/>
                  </a:cubicBezTo>
                  <a:cubicBezTo>
                    <a:pt x="225" y="227"/>
                    <a:pt x="221" y="231"/>
                    <a:pt x="218" y="234"/>
                  </a:cubicBezTo>
                  <a:cubicBezTo>
                    <a:pt x="216" y="235"/>
                    <a:pt x="215" y="237"/>
                    <a:pt x="214" y="238"/>
                  </a:cubicBezTo>
                  <a:moveTo>
                    <a:pt x="212" y="227"/>
                  </a:moveTo>
                  <a:cubicBezTo>
                    <a:pt x="211" y="225"/>
                    <a:pt x="210" y="223"/>
                    <a:pt x="210" y="221"/>
                  </a:cubicBezTo>
                  <a:cubicBezTo>
                    <a:pt x="211" y="218"/>
                    <a:pt x="213" y="216"/>
                    <a:pt x="215" y="214"/>
                  </a:cubicBezTo>
                  <a:cubicBezTo>
                    <a:pt x="217" y="211"/>
                    <a:pt x="220" y="209"/>
                    <a:pt x="223" y="207"/>
                  </a:cubicBezTo>
                  <a:cubicBezTo>
                    <a:pt x="224" y="209"/>
                    <a:pt x="224" y="211"/>
                    <a:pt x="225" y="212"/>
                  </a:cubicBezTo>
                  <a:cubicBezTo>
                    <a:pt x="225" y="213"/>
                    <a:pt x="225" y="213"/>
                    <a:pt x="225" y="213"/>
                  </a:cubicBezTo>
                  <a:cubicBezTo>
                    <a:pt x="224" y="213"/>
                    <a:pt x="224" y="213"/>
                    <a:pt x="224" y="213"/>
                  </a:cubicBezTo>
                  <a:cubicBezTo>
                    <a:pt x="221" y="217"/>
                    <a:pt x="218" y="221"/>
                    <a:pt x="215" y="224"/>
                  </a:cubicBezTo>
                  <a:cubicBezTo>
                    <a:pt x="214" y="225"/>
                    <a:pt x="213" y="226"/>
                    <a:pt x="212" y="227"/>
                  </a:cubicBezTo>
                  <a:moveTo>
                    <a:pt x="208" y="217"/>
                  </a:moveTo>
                  <a:cubicBezTo>
                    <a:pt x="207" y="215"/>
                    <a:pt x="206" y="213"/>
                    <a:pt x="206" y="211"/>
                  </a:cubicBezTo>
                  <a:cubicBezTo>
                    <a:pt x="210" y="205"/>
                    <a:pt x="214" y="199"/>
                    <a:pt x="219" y="194"/>
                  </a:cubicBezTo>
                  <a:cubicBezTo>
                    <a:pt x="220" y="197"/>
                    <a:pt x="221" y="200"/>
                    <a:pt x="222" y="203"/>
                  </a:cubicBezTo>
                  <a:cubicBezTo>
                    <a:pt x="222" y="203"/>
                    <a:pt x="222" y="203"/>
                    <a:pt x="222" y="203"/>
                  </a:cubicBezTo>
                  <a:cubicBezTo>
                    <a:pt x="218" y="206"/>
                    <a:pt x="215" y="209"/>
                    <a:pt x="212" y="212"/>
                  </a:cubicBezTo>
                  <a:cubicBezTo>
                    <a:pt x="210" y="214"/>
                    <a:pt x="209" y="215"/>
                    <a:pt x="208" y="217"/>
                  </a:cubicBezTo>
                  <a:moveTo>
                    <a:pt x="167" y="191"/>
                  </a:moveTo>
                  <a:cubicBezTo>
                    <a:pt x="166" y="191"/>
                    <a:pt x="165" y="191"/>
                    <a:pt x="164" y="191"/>
                  </a:cubicBezTo>
                  <a:cubicBezTo>
                    <a:pt x="166" y="190"/>
                    <a:pt x="167" y="190"/>
                    <a:pt x="169" y="189"/>
                  </a:cubicBezTo>
                  <a:cubicBezTo>
                    <a:pt x="169" y="190"/>
                    <a:pt x="169" y="190"/>
                    <a:pt x="170" y="191"/>
                  </a:cubicBezTo>
                  <a:cubicBezTo>
                    <a:pt x="169" y="191"/>
                    <a:pt x="168" y="191"/>
                    <a:pt x="167" y="191"/>
                  </a:cubicBezTo>
                  <a:moveTo>
                    <a:pt x="176" y="189"/>
                  </a:moveTo>
                  <a:cubicBezTo>
                    <a:pt x="176" y="189"/>
                    <a:pt x="175" y="188"/>
                    <a:pt x="175" y="188"/>
                  </a:cubicBezTo>
                  <a:cubicBezTo>
                    <a:pt x="175" y="188"/>
                    <a:pt x="176" y="188"/>
                    <a:pt x="176" y="187"/>
                  </a:cubicBezTo>
                  <a:cubicBezTo>
                    <a:pt x="177" y="187"/>
                    <a:pt x="178" y="187"/>
                    <a:pt x="178" y="187"/>
                  </a:cubicBezTo>
                  <a:cubicBezTo>
                    <a:pt x="179" y="187"/>
                    <a:pt x="179" y="187"/>
                    <a:pt x="180" y="187"/>
                  </a:cubicBezTo>
                  <a:cubicBezTo>
                    <a:pt x="179" y="188"/>
                    <a:pt x="177" y="189"/>
                    <a:pt x="176" y="189"/>
                  </a:cubicBezTo>
                  <a:moveTo>
                    <a:pt x="145" y="184"/>
                  </a:moveTo>
                  <a:cubicBezTo>
                    <a:pt x="143" y="183"/>
                    <a:pt x="141" y="182"/>
                    <a:pt x="139" y="181"/>
                  </a:cubicBezTo>
                  <a:cubicBezTo>
                    <a:pt x="140" y="181"/>
                    <a:pt x="140" y="181"/>
                    <a:pt x="140" y="181"/>
                  </a:cubicBezTo>
                  <a:cubicBezTo>
                    <a:pt x="141" y="181"/>
                    <a:pt x="143" y="181"/>
                    <a:pt x="144" y="182"/>
                  </a:cubicBezTo>
                  <a:cubicBezTo>
                    <a:pt x="144" y="183"/>
                    <a:pt x="144" y="184"/>
                    <a:pt x="145" y="184"/>
                  </a:cubicBezTo>
                  <a:moveTo>
                    <a:pt x="199" y="182"/>
                  </a:moveTo>
                  <a:cubicBezTo>
                    <a:pt x="200" y="181"/>
                    <a:pt x="201" y="180"/>
                    <a:pt x="201" y="179"/>
                  </a:cubicBezTo>
                  <a:cubicBezTo>
                    <a:pt x="202" y="179"/>
                    <a:pt x="203" y="178"/>
                    <a:pt x="204" y="178"/>
                  </a:cubicBezTo>
                  <a:cubicBezTo>
                    <a:pt x="199" y="182"/>
                    <a:pt x="199" y="182"/>
                    <a:pt x="199" y="182"/>
                  </a:cubicBezTo>
                  <a:moveTo>
                    <a:pt x="210" y="178"/>
                  </a:moveTo>
                  <a:cubicBezTo>
                    <a:pt x="210" y="178"/>
                    <a:pt x="211" y="178"/>
                    <a:pt x="211" y="178"/>
                  </a:cubicBezTo>
                  <a:cubicBezTo>
                    <a:pt x="211" y="178"/>
                    <a:pt x="211" y="178"/>
                    <a:pt x="211" y="178"/>
                  </a:cubicBezTo>
                  <a:cubicBezTo>
                    <a:pt x="212" y="178"/>
                    <a:pt x="213" y="178"/>
                    <a:pt x="213" y="179"/>
                  </a:cubicBezTo>
                  <a:cubicBezTo>
                    <a:pt x="214" y="180"/>
                    <a:pt x="214" y="180"/>
                    <a:pt x="214" y="181"/>
                  </a:cubicBezTo>
                  <a:cubicBezTo>
                    <a:pt x="212" y="184"/>
                    <a:pt x="209" y="187"/>
                    <a:pt x="206" y="189"/>
                  </a:cubicBezTo>
                  <a:cubicBezTo>
                    <a:pt x="205" y="192"/>
                    <a:pt x="202" y="195"/>
                    <a:pt x="202" y="198"/>
                  </a:cubicBezTo>
                  <a:cubicBezTo>
                    <a:pt x="202" y="199"/>
                    <a:pt x="203" y="199"/>
                    <a:pt x="204" y="199"/>
                  </a:cubicBezTo>
                  <a:cubicBezTo>
                    <a:pt x="205" y="199"/>
                    <a:pt x="206" y="198"/>
                    <a:pt x="206" y="197"/>
                  </a:cubicBezTo>
                  <a:cubicBezTo>
                    <a:pt x="205" y="195"/>
                    <a:pt x="209" y="192"/>
                    <a:pt x="210" y="190"/>
                  </a:cubicBezTo>
                  <a:cubicBezTo>
                    <a:pt x="212" y="188"/>
                    <a:pt x="214" y="186"/>
                    <a:pt x="216" y="184"/>
                  </a:cubicBezTo>
                  <a:cubicBezTo>
                    <a:pt x="217" y="186"/>
                    <a:pt x="217" y="188"/>
                    <a:pt x="218" y="191"/>
                  </a:cubicBezTo>
                  <a:cubicBezTo>
                    <a:pt x="213" y="196"/>
                    <a:pt x="208" y="201"/>
                    <a:pt x="204" y="207"/>
                  </a:cubicBezTo>
                  <a:cubicBezTo>
                    <a:pt x="202" y="201"/>
                    <a:pt x="201" y="195"/>
                    <a:pt x="200" y="188"/>
                  </a:cubicBezTo>
                  <a:cubicBezTo>
                    <a:pt x="200" y="187"/>
                    <a:pt x="200" y="187"/>
                    <a:pt x="199" y="186"/>
                  </a:cubicBezTo>
                  <a:cubicBezTo>
                    <a:pt x="206" y="180"/>
                    <a:pt x="206" y="180"/>
                    <a:pt x="206" y="180"/>
                  </a:cubicBezTo>
                  <a:cubicBezTo>
                    <a:pt x="206" y="180"/>
                    <a:pt x="206" y="180"/>
                    <a:pt x="206" y="180"/>
                  </a:cubicBezTo>
                  <a:cubicBezTo>
                    <a:pt x="207" y="180"/>
                    <a:pt x="207" y="180"/>
                    <a:pt x="207" y="180"/>
                  </a:cubicBezTo>
                  <a:cubicBezTo>
                    <a:pt x="208" y="179"/>
                    <a:pt x="209" y="179"/>
                    <a:pt x="210" y="178"/>
                  </a:cubicBezTo>
                  <a:cubicBezTo>
                    <a:pt x="210" y="178"/>
                    <a:pt x="210" y="178"/>
                    <a:pt x="210" y="178"/>
                  </a:cubicBezTo>
                  <a:moveTo>
                    <a:pt x="187" y="180"/>
                  </a:moveTo>
                  <a:cubicBezTo>
                    <a:pt x="189" y="179"/>
                    <a:pt x="191" y="178"/>
                    <a:pt x="193" y="177"/>
                  </a:cubicBezTo>
                  <a:cubicBezTo>
                    <a:pt x="192" y="178"/>
                    <a:pt x="191" y="179"/>
                    <a:pt x="191" y="180"/>
                  </a:cubicBezTo>
                  <a:cubicBezTo>
                    <a:pt x="190" y="180"/>
                    <a:pt x="188" y="180"/>
                    <a:pt x="187" y="180"/>
                  </a:cubicBezTo>
                  <a:moveTo>
                    <a:pt x="126" y="176"/>
                  </a:moveTo>
                  <a:cubicBezTo>
                    <a:pt x="125" y="176"/>
                    <a:pt x="124" y="176"/>
                    <a:pt x="123" y="176"/>
                  </a:cubicBezTo>
                  <a:cubicBezTo>
                    <a:pt x="122" y="174"/>
                    <a:pt x="120" y="173"/>
                    <a:pt x="118" y="171"/>
                  </a:cubicBezTo>
                  <a:cubicBezTo>
                    <a:pt x="120" y="173"/>
                    <a:pt x="122" y="174"/>
                    <a:pt x="124" y="175"/>
                  </a:cubicBezTo>
                  <a:cubicBezTo>
                    <a:pt x="125" y="176"/>
                    <a:pt x="125" y="176"/>
                    <a:pt x="126" y="176"/>
                  </a:cubicBezTo>
                  <a:moveTo>
                    <a:pt x="132" y="176"/>
                  </a:moveTo>
                  <a:cubicBezTo>
                    <a:pt x="130" y="175"/>
                    <a:pt x="127" y="174"/>
                    <a:pt x="125" y="171"/>
                  </a:cubicBezTo>
                  <a:cubicBezTo>
                    <a:pt x="124" y="170"/>
                    <a:pt x="121" y="167"/>
                    <a:pt x="119" y="164"/>
                  </a:cubicBezTo>
                  <a:cubicBezTo>
                    <a:pt x="120" y="164"/>
                    <a:pt x="120" y="164"/>
                    <a:pt x="120" y="164"/>
                  </a:cubicBezTo>
                  <a:cubicBezTo>
                    <a:pt x="122" y="166"/>
                    <a:pt x="124" y="167"/>
                    <a:pt x="125" y="169"/>
                  </a:cubicBezTo>
                  <a:cubicBezTo>
                    <a:pt x="126" y="169"/>
                    <a:pt x="126" y="169"/>
                    <a:pt x="126" y="169"/>
                  </a:cubicBezTo>
                  <a:cubicBezTo>
                    <a:pt x="126" y="169"/>
                    <a:pt x="126" y="170"/>
                    <a:pt x="126" y="170"/>
                  </a:cubicBezTo>
                  <a:cubicBezTo>
                    <a:pt x="128" y="172"/>
                    <a:pt x="130" y="174"/>
                    <a:pt x="132" y="176"/>
                  </a:cubicBezTo>
                  <a:moveTo>
                    <a:pt x="114" y="163"/>
                  </a:moveTo>
                  <a:cubicBezTo>
                    <a:pt x="115" y="163"/>
                    <a:pt x="115" y="163"/>
                    <a:pt x="115" y="163"/>
                  </a:cubicBezTo>
                  <a:cubicBezTo>
                    <a:pt x="115" y="163"/>
                    <a:pt x="115" y="163"/>
                    <a:pt x="115" y="163"/>
                  </a:cubicBezTo>
                  <a:cubicBezTo>
                    <a:pt x="116" y="165"/>
                    <a:pt x="118" y="166"/>
                    <a:pt x="119" y="168"/>
                  </a:cubicBezTo>
                  <a:cubicBezTo>
                    <a:pt x="117" y="166"/>
                    <a:pt x="115" y="165"/>
                    <a:pt x="113" y="163"/>
                  </a:cubicBezTo>
                  <a:cubicBezTo>
                    <a:pt x="114" y="163"/>
                    <a:pt x="114" y="163"/>
                    <a:pt x="114" y="163"/>
                  </a:cubicBezTo>
                  <a:moveTo>
                    <a:pt x="112" y="160"/>
                  </a:moveTo>
                  <a:cubicBezTo>
                    <a:pt x="111" y="160"/>
                    <a:pt x="110" y="159"/>
                    <a:pt x="109" y="159"/>
                  </a:cubicBezTo>
                  <a:cubicBezTo>
                    <a:pt x="110" y="159"/>
                    <a:pt x="110" y="158"/>
                    <a:pt x="110" y="157"/>
                  </a:cubicBezTo>
                  <a:cubicBezTo>
                    <a:pt x="109" y="156"/>
                    <a:pt x="109" y="156"/>
                    <a:pt x="109" y="156"/>
                  </a:cubicBezTo>
                  <a:cubicBezTo>
                    <a:pt x="109" y="156"/>
                    <a:pt x="110" y="157"/>
                    <a:pt x="110" y="157"/>
                  </a:cubicBezTo>
                  <a:cubicBezTo>
                    <a:pt x="111" y="158"/>
                    <a:pt x="112" y="159"/>
                    <a:pt x="112" y="160"/>
                  </a:cubicBezTo>
                  <a:moveTo>
                    <a:pt x="95" y="155"/>
                  </a:moveTo>
                  <a:cubicBezTo>
                    <a:pt x="95" y="155"/>
                    <a:pt x="95" y="155"/>
                    <a:pt x="96" y="154"/>
                  </a:cubicBezTo>
                  <a:cubicBezTo>
                    <a:pt x="96" y="155"/>
                    <a:pt x="96" y="155"/>
                    <a:pt x="96" y="155"/>
                  </a:cubicBezTo>
                  <a:cubicBezTo>
                    <a:pt x="96" y="155"/>
                    <a:pt x="97" y="155"/>
                    <a:pt x="97" y="155"/>
                  </a:cubicBezTo>
                  <a:cubicBezTo>
                    <a:pt x="97" y="155"/>
                    <a:pt x="98" y="155"/>
                    <a:pt x="98" y="155"/>
                  </a:cubicBezTo>
                  <a:cubicBezTo>
                    <a:pt x="99" y="156"/>
                    <a:pt x="100" y="157"/>
                    <a:pt x="101" y="158"/>
                  </a:cubicBezTo>
                  <a:cubicBezTo>
                    <a:pt x="102" y="159"/>
                    <a:pt x="102" y="159"/>
                    <a:pt x="102" y="159"/>
                  </a:cubicBezTo>
                  <a:cubicBezTo>
                    <a:pt x="101" y="160"/>
                    <a:pt x="101" y="161"/>
                    <a:pt x="102" y="161"/>
                  </a:cubicBezTo>
                  <a:cubicBezTo>
                    <a:pt x="106" y="166"/>
                    <a:pt x="106" y="166"/>
                    <a:pt x="106" y="166"/>
                  </a:cubicBezTo>
                  <a:cubicBezTo>
                    <a:pt x="106" y="166"/>
                    <a:pt x="106" y="166"/>
                    <a:pt x="107" y="166"/>
                  </a:cubicBezTo>
                  <a:cubicBezTo>
                    <a:pt x="107" y="166"/>
                    <a:pt x="107" y="166"/>
                    <a:pt x="107" y="166"/>
                  </a:cubicBezTo>
                  <a:cubicBezTo>
                    <a:pt x="108" y="167"/>
                    <a:pt x="108" y="168"/>
                    <a:pt x="109" y="169"/>
                  </a:cubicBezTo>
                  <a:cubicBezTo>
                    <a:pt x="107" y="168"/>
                    <a:pt x="106" y="166"/>
                    <a:pt x="105" y="165"/>
                  </a:cubicBezTo>
                  <a:cubicBezTo>
                    <a:pt x="101" y="162"/>
                    <a:pt x="97" y="158"/>
                    <a:pt x="94" y="154"/>
                  </a:cubicBezTo>
                  <a:cubicBezTo>
                    <a:pt x="94" y="155"/>
                    <a:pt x="94" y="155"/>
                    <a:pt x="95" y="155"/>
                  </a:cubicBezTo>
                  <a:moveTo>
                    <a:pt x="102" y="154"/>
                  </a:moveTo>
                  <a:cubicBezTo>
                    <a:pt x="102" y="154"/>
                    <a:pt x="103" y="154"/>
                    <a:pt x="103" y="154"/>
                  </a:cubicBezTo>
                  <a:cubicBezTo>
                    <a:pt x="104" y="155"/>
                    <a:pt x="105" y="157"/>
                    <a:pt x="106" y="158"/>
                  </a:cubicBezTo>
                  <a:cubicBezTo>
                    <a:pt x="105" y="157"/>
                    <a:pt x="103" y="156"/>
                    <a:pt x="102" y="155"/>
                  </a:cubicBezTo>
                  <a:cubicBezTo>
                    <a:pt x="102" y="154"/>
                    <a:pt x="102" y="154"/>
                    <a:pt x="102" y="154"/>
                  </a:cubicBezTo>
                  <a:cubicBezTo>
                    <a:pt x="102" y="154"/>
                    <a:pt x="102" y="154"/>
                    <a:pt x="102" y="154"/>
                  </a:cubicBezTo>
                  <a:moveTo>
                    <a:pt x="93" y="153"/>
                  </a:moveTo>
                  <a:cubicBezTo>
                    <a:pt x="89" y="149"/>
                    <a:pt x="85" y="144"/>
                    <a:pt x="82" y="139"/>
                  </a:cubicBezTo>
                  <a:cubicBezTo>
                    <a:pt x="82" y="139"/>
                    <a:pt x="82" y="139"/>
                    <a:pt x="82" y="139"/>
                  </a:cubicBezTo>
                  <a:cubicBezTo>
                    <a:pt x="86" y="144"/>
                    <a:pt x="90" y="148"/>
                    <a:pt x="93" y="153"/>
                  </a:cubicBezTo>
                  <a:moveTo>
                    <a:pt x="83" y="132"/>
                  </a:moveTo>
                  <a:cubicBezTo>
                    <a:pt x="82" y="131"/>
                    <a:pt x="82" y="130"/>
                    <a:pt x="81" y="130"/>
                  </a:cubicBezTo>
                  <a:cubicBezTo>
                    <a:pt x="77" y="122"/>
                    <a:pt x="73" y="114"/>
                    <a:pt x="72" y="106"/>
                  </a:cubicBezTo>
                  <a:cubicBezTo>
                    <a:pt x="73" y="106"/>
                    <a:pt x="73" y="106"/>
                    <a:pt x="73" y="106"/>
                  </a:cubicBezTo>
                  <a:cubicBezTo>
                    <a:pt x="73" y="108"/>
                    <a:pt x="73" y="110"/>
                    <a:pt x="74" y="112"/>
                  </a:cubicBezTo>
                  <a:cubicBezTo>
                    <a:pt x="74" y="113"/>
                    <a:pt x="75" y="114"/>
                    <a:pt x="76" y="114"/>
                  </a:cubicBezTo>
                  <a:cubicBezTo>
                    <a:pt x="76" y="114"/>
                    <a:pt x="77" y="113"/>
                    <a:pt x="77" y="113"/>
                  </a:cubicBezTo>
                  <a:cubicBezTo>
                    <a:pt x="79" y="119"/>
                    <a:pt x="81" y="126"/>
                    <a:pt x="83" y="132"/>
                  </a:cubicBezTo>
                  <a:moveTo>
                    <a:pt x="76" y="103"/>
                  </a:moveTo>
                  <a:cubicBezTo>
                    <a:pt x="75" y="100"/>
                    <a:pt x="75" y="98"/>
                    <a:pt x="75" y="96"/>
                  </a:cubicBezTo>
                  <a:cubicBezTo>
                    <a:pt x="75" y="95"/>
                    <a:pt x="75" y="93"/>
                    <a:pt x="75" y="92"/>
                  </a:cubicBezTo>
                  <a:cubicBezTo>
                    <a:pt x="75" y="91"/>
                    <a:pt x="75" y="90"/>
                    <a:pt x="75" y="89"/>
                  </a:cubicBezTo>
                  <a:cubicBezTo>
                    <a:pt x="75" y="87"/>
                    <a:pt x="75" y="86"/>
                    <a:pt x="76" y="85"/>
                  </a:cubicBezTo>
                  <a:cubicBezTo>
                    <a:pt x="76" y="88"/>
                    <a:pt x="76" y="90"/>
                    <a:pt x="76" y="92"/>
                  </a:cubicBezTo>
                  <a:cubicBezTo>
                    <a:pt x="77" y="94"/>
                    <a:pt x="77" y="96"/>
                    <a:pt x="77" y="97"/>
                  </a:cubicBezTo>
                  <a:cubicBezTo>
                    <a:pt x="76" y="98"/>
                    <a:pt x="76" y="98"/>
                    <a:pt x="76" y="99"/>
                  </a:cubicBezTo>
                  <a:cubicBezTo>
                    <a:pt x="76" y="100"/>
                    <a:pt x="76" y="101"/>
                    <a:pt x="76" y="103"/>
                  </a:cubicBezTo>
                  <a:cubicBezTo>
                    <a:pt x="76" y="103"/>
                    <a:pt x="76" y="103"/>
                    <a:pt x="76" y="103"/>
                  </a:cubicBezTo>
                  <a:moveTo>
                    <a:pt x="83" y="87"/>
                  </a:moveTo>
                  <a:cubicBezTo>
                    <a:pt x="83" y="85"/>
                    <a:pt x="83" y="84"/>
                    <a:pt x="83" y="82"/>
                  </a:cubicBezTo>
                  <a:cubicBezTo>
                    <a:pt x="83" y="82"/>
                    <a:pt x="83" y="81"/>
                    <a:pt x="83" y="81"/>
                  </a:cubicBezTo>
                  <a:cubicBezTo>
                    <a:pt x="84" y="81"/>
                    <a:pt x="84" y="81"/>
                    <a:pt x="84" y="81"/>
                  </a:cubicBezTo>
                  <a:cubicBezTo>
                    <a:pt x="84" y="82"/>
                    <a:pt x="84" y="83"/>
                    <a:pt x="84" y="84"/>
                  </a:cubicBezTo>
                  <a:cubicBezTo>
                    <a:pt x="83" y="85"/>
                    <a:pt x="83" y="86"/>
                    <a:pt x="83" y="87"/>
                  </a:cubicBezTo>
                  <a:moveTo>
                    <a:pt x="127" y="83"/>
                  </a:moveTo>
                  <a:cubicBezTo>
                    <a:pt x="127" y="83"/>
                    <a:pt x="127" y="83"/>
                    <a:pt x="128" y="83"/>
                  </a:cubicBezTo>
                  <a:cubicBezTo>
                    <a:pt x="130" y="81"/>
                    <a:pt x="133" y="80"/>
                    <a:pt x="136" y="79"/>
                  </a:cubicBezTo>
                  <a:cubicBezTo>
                    <a:pt x="136" y="79"/>
                    <a:pt x="137" y="79"/>
                    <a:pt x="137" y="79"/>
                  </a:cubicBezTo>
                  <a:cubicBezTo>
                    <a:pt x="137" y="80"/>
                    <a:pt x="137" y="82"/>
                    <a:pt x="137" y="84"/>
                  </a:cubicBezTo>
                  <a:cubicBezTo>
                    <a:pt x="138" y="91"/>
                    <a:pt x="132" y="91"/>
                    <a:pt x="127" y="93"/>
                  </a:cubicBezTo>
                  <a:cubicBezTo>
                    <a:pt x="127" y="92"/>
                    <a:pt x="127" y="90"/>
                    <a:pt x="127" y="89"/>
                  </a:cubicBezTo>
                  <a:cubicBezTo>
                    <a:pt x="128" y="89"/>
                    <a:pt x="129" y="89"/>
                    <a:pt x="130" y="88"/>
                  </a:cubicBezTo>
                  <a:cubicBezTo>
                    <a:pt x="132" y="87"/>
                    <a:pt x="133" y="86"/>
                    <a:pt x="134" y="86"/>
                  </a:cubicBezTo>
                  <a:cubicBezTo>
                    <a:pt x="134" y="86"/>
                    <a:pt x="135" y="86"/>
                    <a:pt x="135" y="87"/>
                  </a:cubicBezTo>
                  <a:cubicBezTo>
                    <a:pt x="135" y="87"/>
                    <a:pt x="135" y="87"/>
                    <a:pt x="135" y="87"/>
                  </a:cubicBezTo>
                  <a:cubicBezTo>
                    <a:pt x="137" y="87"/>
                    <a:pt x="137" y="83"/>
                    <a:pt x="135" y="83"/>
                  </a:cubicBezTo>
                  <a:cubicBezTo>
                    <a:pt x="135" y="83"/>
                    <a:pt x="135" y="83"/>
                    <a:pt x="134" y="83"/>
                  </a:cubicBezTo>
                  <a:cubicBezTo>
                    <a:pt x="131" y="83"/>
                    <a:pt x="129" y="86"/>
                    <a:pt x="127" y="86"/>
                  </a:cubicBezTo>
                  <a:cubicBezTo>
                    <a:pt x="126" y="85"/>
                    <a:pt x="126" y="84"/>
                    <a:pt x="126" y="83"/>
                  </a:cubicBezTo>
                  <a:cubicBezTo>
                    <a:pt x="126" y="83"/>
                    <a:pt x="126" y="83"/>
                    <a:pt x="126" y="83"/>
                  </a:cubicBezTo>
                  <a:cubicBezTo>
                    <a:pt x="126" y="83"/>
                    <a:pt x="127" y="83"/>
                    <a:pt x="127" y="83"/>
                  </a:cubicBezTo>
                  <a:moveTo>
                    <a:pt x="68" y="94"/>
                  </a:moveTo>
                  <a:cubicBezTo>
                    <a:pt x="68" y="93"/>
                    <a:pt x="68" y="93"/>
                    <a:pt x="67" y="92"/>
                  </a:cubicBezTo>
                  <a:cubicBezTo>
                    <a:pt x="67" y="87"/>
                    <a:pt x="68" y="82"/>
                    <a:pt x="69" y="77"/>
                  </a:cubicBezTo>
                  <a:cubicBezTo>
                    <a:pt x="70" y="82"/>
                    <a:pt x="69" y="88"/>
                    <a:pt x="68" y="94"/>
                  </a:cubicBezTo>
                  <a:moveTo>
                    <a:pt x="126" y="80"/>
                  </a:moveTo>
                  <a:cubicBezTo>
                    <a:pt x="126" y="74"/>
                    <a:pt x="125" y="68"/>
                    <a:pt x="124" y="62"/>
                  </a:cubicBezTo>
                  <a:cubicBezTo>
                    <a:pt x="124" y="62"/>
                    <a:pt x="124" y="62"/>
                    <a:pt x="124" y="62"/>
                  </a:cubicBezTo>
                  <a:cubicBezTo>
                    <a:pt x="124" y="60"/>
                    <a:pt x="129" y="60"/>
                    <a:pt x="130" y="60"/>
                  </a:cubicBezTo>
                  <a:cubicBezTo>
                    <a:pt x="132" y="59"/>
                    <a:pt x="134" y="59"/>
                    <a:pt x="136" y="58"/>
                  </a:cubicBezTo>
                  <a:cubicBezTo>
                    <a:pt x="136" y="61"/>
                    <a:pt x="136" y="64"/>
                    <a:pt x="136" y="67"/>
                  </a:cubicBezTo>
                  <a:cubicBezTo>
                    <a:pt x="136" y="67"/>
                    <a:pt x="136" y="67"/>
                    <a:pt x="136" y="67"/>
                  </a:cubicBezTo>
                  <a:cubicBezTo>
                    <a:pt x="133" y="67"/>
                    <a:pt x="129" y="68"/>
                    <a:pt x="127" y="69"/>
                  </a:cubicBezTo>
                  <a:cubicBezTo>
                    <a:pt x="125" y="70"/>
                    <a:pt x="126" y="73"/>
                    <a:pt x="127" y="73"/>
                  </a:cubicBezTo>
                  <a:cubicBezTo>
                    <a:pt x="128" y="73"/>
                    <a:pt x="128" y="73"/>
                    <a:pt x="128" y="72"/>
                  </a:cubicBezTo>
                  <a:cubicBezTo>
                    <a:pt x="130" y="71"/>
                    <a:pt x="133" y="70"/>
                    <a:pt x="136" y="70"/>
                  </a:cubicBezTo>
                  <a:cubicBezTo>
                    <a:pt x="136" y="70"/>
                    <a:pt x="136" y="70"/>
                    <a:pt x="136" y="70"/>
                  </a:cubicBezTo>
                  <a:cubicBezTo>
                    <a:pt x="137" y="70"/>
                    <a:pt x="137" y="70"/>
                    <a:pt x="137" y="70"/>
                  </a:cubicBezTo>
                  <a:cubicBezTo>
                    <a:pt x="137" y="72"/>
                    <a:pt x="137" y="74"/>
                    <a:pt x="137" y="76"/>
                  </a:cubicBezTo>
                  <a:cubicBezTo>
                    <a:pt x="137" y="76"/>
                    <a:pt x="136" y="76"/>
                    <a:pt x="136" y="76"/>
                  </a:cubicBezTo>
                  <a:cubicBezTo>
                    <a:pt x="136" y="76"/>
                    <a:pt x="136" y="76"/>
                    <a:pt x="135" y="76"/>
                  </a:cubicBezTo>
                  <a:cubicBezTo>
                    <a:pt x="132" y="77"/>
                    <a:pt x="129" y="78"/>
                    <a:pt x="126" y="80"/>
                  </a:cubicBezTo>
                  <a:cubicBezTo>
                    <a:pt x="126" y="80"/>
                    <a:pt x="126" y="80"/>
                    <a:pt x="126" y="80"/>
                  </a:cubicBezTo>
                  <a:moveTo>
                    <a:pt x="122" y="69"/>
                  </a:moveTo>
                  <a:cubicBezTo>
                    <a:pt x="121" y="67"/>
                    <a:pt x="121" y="65"/>
                    <a:pt x="120" y="63"/>
                  </a:cubicBezTo>
                  <a:cubicBezTo>
                    <a:pt x="120" y="61"/>
                    <a:pt x="119" y="59"/>
                    <a:pt x="119" y="57"/>
                  </a:cubicBezTo>
                  <a:cubicBezTo>
                    <a:pt x="120" y="61"/>
                    <a:pt x="121" y="65"/>
                    <a:pt x="122" y="69"/>
                  </a:cubicBezTo>
                  <a:moveTo>
                    <a:pt x="123" y="58"/>
                  </a:moveTo>
                  <a:cubicBezTo>
                    <a:pt x="123" y="58"/>
                    <a:pt x="123" y="58"/>
                    <a:pt x="123" y="58"/>
                  </a:cubicBezTo>
                  <a:cubicBezTo>
                    <a:pt x="122" y="55"/>
                    <a:pt x="122" y="52"/>
                    <a:pt x="121" y="49"/>
                  </a:cubicBezTo>
                  <a:cubicBezTo>
                    <a:pt x="126" y="47"/>
                    <a:pt x="131" y="44"/>
                    <a:pt x="136" y="44"/>
                  </a:cubicBezTo>
                  <a:cubicBezTo>
                    <a:pt x="136" y="48"/>
                    <a:pt x="136" y="51"/>
                    <a:pt x="136" y="54"/>
                  </a:cubicBezTo>
                  <a:cubicBezTo>
                    <a:pt x="133" y="56"/>
                    <a:pt x="130" y="56"/>
                    <a:pt x="127" y="57"/>
                  </a:cubicBezTo>
                  <a:cubicBezTo>
                    <a:pt x="126" y="57"/>
                    <a:pt x="124" y="58"/>
                    <a:pt x="123" y="58"/>
                  </a:cubicBezTo>
                  <a:moveTo>
                    <a:pt x="120" y="35"/>
                  </a:moveTo>
                  <a:cubicBezTo>
                    <a:pt x="121" y="35"/>
                    <a:pt x="121" y="35"/>
                    <a:pt x="121" y="34"/>
                  </a:cubicBezTo>
                  <a:cubicBezTo>
                    <a:pt x="123" y="34"/>
                    <a:pt x="125" y="33"/>
                    <a:pt x="128" y="32"/>
                  </a:cubicBezTo>
                  <a:cubicBezTo>
                    <a:pt x="130" y="32"/>
                    <a:pt x="132" y="31"/>
                    <a:pt x="134" y="30"/>
                  </a:cubicBezTo>
                  <a:cubicBezTo>
                    <a:pt x="134" y="33"/>
                    <a:pt x="135" y="35"/>
                    <a:pt x="136" y="38"/>
                  </a:cubicBezTo>
                  <a:cubicBezTo>
                    <a:pt x="136" y="39"/>
                    <a:pt x="136" y="40"/>
                    <a:pt x="136" y="41"/>
                  </a:cubicBezTo>
                  <a:cubicBezTo>
                    <a:pt x="130" y="41"/>
                    <a:pt x="125" y="43"/>
                    <a:pt x="120" y="45"/>
                  </a:cubicBezTo>
                  <a:cubicBezTo>
                    <a:pt x="120" y="43"/>
                    <a:pt x="120" y="41"/>
                    <a:pt x="120" y="39"/>
                  </a:cubicBezTo>
                  <a:cubicBezTo>
                    <a:pt x="120" y="37"/>
                    <a:pt x="120" y="36"/>
                    <a:pt x="119" y="34"/>
                  </a:cubicBezTo>
                  <a:cubicBezTo>
                    <a:pt x="120" y="34"/>
                    <a:pt x="120" y="35"/>
                    <a:pt x="120" y="35"/>
                  </a:cubicBezTo>
                  <a:moveTo>
                    <a:pt x="119" y="32"/>
                  </a:moveTo>
                  <a:cubicBezTo>
                    <a:pt x="119" y="30"/>
                    <a:pt x="119" y="29"/>
                    <a:pt x="119" y="28"/>
                  </a:cubicBezTo>
                  <a:cubicBezTo>
                    <a:pt x="119" y="26"/>
                    <a:pt x="119" y="25"/>
                    <a:pt x="119" y="24"/>
                  </a:cubicBezTo>
                  <a:cubicBezTo>
                    <a:pt x="123" y="22"/>
                    <a:pt x="127" y="21"/>
                    <a:pt x="130" y="18"/>
                  </a:cubicBezTo>
                  <a:cubicBezTo>
                    <a:pt x="131" y="21"/>
                    <a:pt x="132" y="23"/>
                    <a:pt x="132" y="25"/>
                  </a:cubicBezTo>
                  <a:cubicBezTo>
                    <a:pt x="133" y="26"/>
                    <a:pt x="133" y="26"/>
                    <a:pt x="133" y="27"/>
                  </a:cubicBezTo>
                  <a:cubicBezTo>
                    <a:pt x="131" y="27"/>
                    <a:pt x="130" y="28"/>
                    <a:pt x="128" y="29"/>
                  </a:cubicBezTo>
                  <a:cubicBezTo>
                    <a:pt x="125" y="30"/>
                    <a:pt x="122" y="30"/>
                    <a:pt x="120" y="31"/>
                  </a:cubicBezTo>
                  <a:cubicBezTo>
                    <a:pt x="119" y="32"/>
                    <a:pt x="119" y="32"/>
                    <a:pt x="119" y="32"/>
                  </a:cubicBezTo>
                  <a:moveTo>
                    <a:pt x="120" y="20"/>
                  </a:moveTo>
                  <a:cubicBezTo>
                    <a:pt x="120" y="18"/>
                    <a:pt x="121" y="16"/>
                    <a:pt x="121" y="14"/>
                  </a:cubicBezTo>
                  <a:cubicBezTo>
                    <a:pt x="124" y="13"/>
                    <a:pt x="127" y="12"/>
                    <a:pt x="129" y="11"/>
                  </a:cubicBezTo>
                  <a:cubicBezTo>
                    <a:pt x="129" y="12"/>
                    <a:pt x="129" y="14"/>
                    <a:pt x="130" y="15"/>
                  </a:cubicBezTo>
                  <a:cubicBezTo>
                    <a:pt x="129" y="15"/>
                    <a:pt x="129" y="15"/>
                    <a:pt x="129" y="15"/>
                  </a:cubicBezTo>
                  <a:cubicBezTo>
                    <a:pt x="126" y="18"/>
                    <a:pt x="123" y="19"/>
                    <a:pt x="120" y="20"/>
                  </a:cubicBezTo>
                  <a:moveTo>
                    <a:pt x="92" y="14"/>
                  </a:moveTo>
                  <a:cubicBezTo>
                    <a:pt x="99" y="14"/>
                    <a:pt x="106" y="14"/>
                    <a:pt x="113" y="11"/>
                  </a:cubicBezTo>
                  <a:cubicBezTo>
                    <a:pt x="114" y="10"/>
                    <a:pt x="114" y="10"/>
                    <a:pt x="114" y="10"/>
                  </a:cubicBezTo>
                  <a:cubicBezTo>
                    <a:pt x="114" y="12"/>
                    <a:pt x="114" y="14"/>
                    <a:pt x="114" y="16"/>
                  </a:cubicBezTo>
                  <a:cubicBezTo>
                    <a:pt x="112" y="16"/>
                    <a:pt x="110" y="18"/>
                    <a:pt x="111" y="20"/>
                  </a:cubicBezTo>
                  <a:cubicBezTo>
                    <a:pt x="115" y="34"/>
                    <a:pt x="111" y="48"/>
                    <a:pt x="113" y="62"/>
                  </a:cubicBezTo>
                  <a:cubicBezTo>
                    <a:pt x="115" y="71"/>
                    <a:pt x="120" y="81"/>
                    <a:pt x="120" y="90"/>
                  </a:cubicBezTo>
                  <a:cubicBezTo>
                    <a:pt x="120" y="90"/>
                    <a:pt x="120" y="90"/>
                    <a:pt x="120" y="90"/>
                  </a:cubicBezTo>
                  <a:cubicBezTo>
                    <a:pt x="114" y="84"/>
                    <a:pt x="107" y="80"/>
                    <a:pt x="100" y="76"/>
                  </a:cubicBezTo>
                  <a:cubicBezTo>
                    <a:pt x="97" y="73"/>
                    <a:pt x="93" y="71"/>
                    <a:pt x="89" y="69"/>
                  </a:cubicBezTo>
                  <a:cubicBezTo>
                    <a:pt x="86" y="67"/>
                    <a:pt x="82" y="63"/>
                    <a:pt x="78" y="61"/>
                  </a:cubicBezTo>
                  <a:cubicBezTo>
                    <a:pt x="63" y="55"/>
                    <a:pt x="50" y="44"/>
                    <a:pt x="35" y="37"/>
                  </a:cubicBezTo>
                  <a:cubicBezTo>
                    <a:pt x="35" y="37"/>
                    <a:pt x="35" y="37"/>
                    <a:pt x="34" y="37"/>
                  </a:cubicBezTo>
                  <a:cubicBezTo>
                    <a:pt x="34" y="37"/>
                    <a:pt x="34" y="37"/>
                    <a:pt x="34" y="37"/>
                  </a:cubicBezTo>
                  <a:cubicBezTo>
                    <a:pt x="33" y="36"/>
                    <a:pt x="32" y="36"/>
                    <a:pt x="32" y="35"/>
                  </a:cubicBezTo>
                  <a:cubicBezTo>
                    <a:pt x="28" y="33"/>
                    <a:pt x="25" y="30"/>
                    <a:pt x="21" y="28"/>
                  </a:cubicBezTo>
                  <a:cubicBezTo>
                    <a:pt x="21" y="28"/>
                    <a:pt x="21" y="28"/>
                    <a:pt x="21" y="28"/>
                  </a:cubicBezTo>
                  <a:cubicBezTo>
                    <a:pt x="23" y="26"/>
                    <a:pt x="27" y="25"/>
                    <a:pt x="30" y="24"/>
                  </a:cubicBezTo>
                  <a:cubicBezTo>
                    <a:pt x="30" y="24"/>
                    <a:pt x="30" y="24"/>
                    <a:pt x="30" y="24"/>
                  </a:cubicBezTo>
                  <a:cubicBezTo>
                    <a:pt x="31" y="24"/>
                    <a:pt x="31" y="24"/>
                    <a:pt x="31" y="24"/>
                  </a:cubicBezTo>
                  <a:cubicBezTo>
                    <a:pt x="34" y="23"/>
                    <a:pt x="38" y="23"/>
                    <a:pt x="41" y="22"/>
                  </a:cubicBezTo>
                  <a:cubicBezTo>
                    <a:pt x="46" y="22"/>
                    <a:pt x="50" y="21"/>
                    <a:pt x="55" y="20"/>
                  </a:cubicBezTo>
                  <a:cubicBezTo>
                    <a:pt x="56" y="19"/>
                    <a:pt x="58" y="19"/>
                    <a:pt x="59" y="18"/>
                  </a:cubicBezTo>
                  <a:cubicBezTo>
                    <a:pt x="69" y="17"/>
                    <a:pt x="80" y="16"/>
                    <a:pt x="90" y="14"/>
                  </a:cubicBezTo>
                  <a:cubicBezTo>
                    <a:pt x="90" y="14"/>
                    <a:pt x="91" y="14"/>
                    <a:pt x="92" y="14"/>
                  </a:cubicBezTo>
                  <a:moveTo>
                    <a:pt x="117" y="17"/>
                  </a:moveTo>
                  <a:cubicBezTo>
                    <a:pt x="117" y="17"/>
                    <a:pt x="117" y="17"/>
                    <a:pt x="117" y="17"/>
                  </a:cubicBezTo>
                  <a:cubicBezTo>
                    <a:pt x="117" y="17"/>
                    <a:pt x="117" y="17"/>
                    <a:pt x="117" y="17"/>
                  </a:cubicBezTo>
                  <a:cubicBezTo>
                    <a:pt x="117" y="14"/>
                    <a:pt x="117" y="11"/>
                    <a:pt x="118" y="9"/>
                  </a:cubicBezTo>
                  <a:cubicBezTo>
                    <a:pt x="119" y="9"/>
                    <a:pt x="119" y="9"/>
                    <a:pt x="119" y="9"/>
                  </a:cubicBezTo>
                  <a:cubicBezTo>
                    <a:pt x="118" y="12"/>
                    <a:pt x="118" y="15"/>
                    <a:pt x="117" y="17"/>
                  </a:cubicBezTo>
                  <a:moveTo>
                    <a:pt x="122" y="10"/>
                  </a:moveTo>
                  <a:cubicBezTo>
                    <a:pt x="122" y="9"/>
                    <a:pt x="122" y="8"/>
                    <a:pt x="122" y="7"/>
                  </a:cubicBezTo>
                  <a:cubicBezTo>
                    <a:pt x="123" y="6"/>
                    <a:pt x="123" y="5"/>
                    <a:pt x="122" y="4"/>
                  </a:cubicBezTo>
                  <a:cubicBezTo>
                    <a:pt x="123" y="3"/>
                    <a:pt x="123" y="3"/>
                    <a:pt x="124" y="3"/>
                  </a:cubicBezTo>
                  <a:cubicBezTo>
                    <a:pt x="125" y="3"/>
                    <a:pt x="125" y="3"/>
                    <a:pt x="126" y="4"/>
                  </a:cubicBezTo>
                  <a:cubicBezTo>
                    <a:pt x="128" y="4"/>
                    <a:pt x="129" y="5"/>
                    <a:pt x="129" y="7"/>
                  </a:cubicBezTo>
                  <a:cubicBezTo>
                    <a:pt x="127" y="8"/>
                    <a:pt x="124" y="9"/>
                    <a:pt x="122" y="10"/>
                  </a:cubicBezTo>
                  <a:moveTo>
                    <a:pt x="124" y="0"/>
                  </a:moveTo>
                  <a:cubicBezTo>
                    <a:pt x="122" y="0"/>
                    <a:pt x="119" y="1"/>
                    <a:pt x="117" y="2"/>
                  </a:cubicBezTo>
                  <a:cubicBezTo>
                    <a:pt x="103" y="3"/>
                    <a:pt x="89" y="5"/>
                    <a:pt x="75" y="8"/>
                  </a:cubicBezTo>
                  <a:cubicBezTo>
                    <a:pt x="73" y="8"/>
                    <a:pt x="71" y="8"/>
                    <a:pt x="70" y="8"/>
                  </a:cubicBezTo>
                  <a:cubicBezTo>
                    <a:pt x="62" y="9"/>
                    <a:pt x="54" y="11"/>
                    <a:pt x="47" y="12"/>
                  </a:cubicBezTo>
                  <a:cubicBezTo>
                    <a:pt x="45" y="12"/>
                    <a:pt x="44" y="13"/>
                    <a:pt x="44" y="14"/>
                  </a:cubicBezTo>
                  <a:cubicBezTo>
                    <a:pt x="41" y="15"/>
                    <a:pt x="39" y="15"/>
                    <a:pt x="36" y="16"/>
                  </a:cubicBezTo>
                  <a:cubicBezTo>
                    <a:pt x="36" y="16"/>
                    <a:pt x="35" y="16"/>
                    <a:pt x="35" y="17"/>
                  </a:cubicBezTo>
                  <a:cubicBezTo>
                    <a:pt x="33" y="17"/>
                    <a:pt x="31" y="18"/>
                    <a:pt x="29" y="18"/>
                  </a:cubicBezTo>
                  <a:cubicBezTo>
                    <a:pt x="27" y="19"/>
                    <a:pt x="27" y="20"/>
                    <a:pt x="27" y="21"/>
                  </a:cubicBezTo>
                  <a:cubicBezTo>
                    <a:pt x="24" y="22"/>
                    <a:pt x="21" y="24"/>
                    <a:pt x="18" y="26"/>
                  </a:cubicBezTo>
                  <a:cubicBezTo>
                    <a:pt x="18" y="26"/>
                    <a:pt x="17" y="27"/>
                    <a:pt x="17" y="28"/>
                  </a:cubicBezTo>
                  <a:cubicBezTo>
                    <a:pt x="18" y="28"/>
                    <a:pt x="18" y="28"/>
                    <a:pt x="18" y="28"/>
                  </a:cubicBezTo>
                  <a:cubicBezTo>
                    <a:pt x="17" y="29"/>
                    <a:pt x="17" y="29"/>
                    <a:pt x="17" y="30"/>
                  </a:cubicBezTo>
                  <a:cubicBezTo>
                    <a:pt x="18" y="34"/>
                    <a:pt x="21" y="37"/>
                    <a:pt x="25" y="39"/>
                  </a:cubicBezTo>
                  <a:cubicBezTo>
                    <a:pt x="26" y="39"/>
                    <a:pt x="26" y="40"/>
                    <a:pt x="27" y="40"/>
                  </a:cubicBezTo>
                  <a:cubicBezTo>
                    <a:pt x="30" y="44"/>
                    <a:pt x="34" y="48"/>
                    <a:pt x="39" y="49"/>
                  </a:cubicBezTo>
                  <a:cubicBezTo>
                    <a:pt x="39" y="48"/>
                    <a:pt x="39" y="48"/>
                    <a:pt x="39" y="48"/>
                  </a:cubicBezTo>
                  <a:cubicBezTo>
                    <a:pt x="48" y="55"/>
                    <a:pt x="58" y="60"/>
                    <a:pt x="68" y="65"/>
                  </a:cubicBezTo>
                  <a:cubicBezTo>
                    <a:pt x="60" y="75"/>
                    <a:pt x="63" y="92"/>
                    <a:pt x="66" y="105"/>
                  </a:cubicBezTo>
                  <a:cubicBezTo>
                    <a:pt x="66" y="111"/>
                    <a:pt x="66" y="116"/>
                    <a:pt x="68" y="122"/>
                  </a:cubicBezTo>
                  <a:cubicBezTo>
                    <a:pt x="74" y="142"/>
                    <a:pt x="88" y="159"/>
                    <a:pt x="103" y="172"/>
                  </a:cubicBezTo>
                  <a:cubicBezTo>
                    <a:pt x="122" y="188"/>
                    <a:pt x="144" y="197"/>
                    <a:pt x="168" y="197"/>
                  </a:cubicBezTo>
                  <a:cubicBezTo>
                    <a:pt x="176" y="197"/>
                    <a:pt x="185" y="196"/>
                    <a:pt x="194" y="193"/>
                  </a:cubicBezTo>
                  <a:cubicBezTo>
                    <a:pt x="197" y="213"/>
                    <a:pt x="213" y="231"/>
                    <a:pt x="207" y="253"/>
                  </a:cubicBezTo>
                  <a:cubicBezTo>
                    <a:pt x="207" y="253"/>
                    <a:pt x="207" y="253"/>
                    <a:pt x="207" y="253"/>
                  </a:cubicBezTo>
                  <a:cubicBezTo>
                    <a:pt x="202" y="257"/>
                    <a:pt x="196" y="260"/>
                    <a:pt x="191" y="264"/>
                  </a:cubicBezTo>
                  <a:cubicBezTo>
                    <a:pt x="184" y="266"/>
                    <a:pt x="176" y="267"/>
                    <a:pt x="168" y="267"/>
                  </a:cubicBezTo>
                  <a:cubicBezTo>
                    <a:pt x="154" y="267"/>
                    <a:pt x="139" y="264"/>
                    <a:pt x="127" y="261"/>
                  </a:cubicBezTo>
                  <a:cubicBezTo>
                    <a:pt x="111" y="257"/>
                    <a:pt x="96" y="249"/>
                    <a:pt x="82" y="241"/>
                  </a:cubicBezTo>
                  <a:cubicBezTo>
                    <a:pt x="66" y="232"/>
                    <a:pt x="52" y="221"/>
                    <a:pt x="39" y="208"/>
                  </a:cubicBezTo>
                  <a:cubicBezTo>
                    <a:pt x="19" y="188"/>
                    <a:pt x="7" y="162"/>
                    <a:pt x="11" y="133"/>
                  </a:cubicBezTo>
                  <a:cubicBezTo>
                    <a:pt x="15" y="107"/>
                    <a:pt x="31" y="84"/>
                    <a:pt x="51" y="68"/>
                  </a:cubicBezTo>
                  <a:cubicBezTo>
                    <a:pt x="54" y="66"/>
                    <a:pt x="52" y="62"/>
                    <a:pt x="50" y="62"/>
                  </a:cubicBezTo>
                  <a:cubicBezTo>
                    <a:pt x="49" y="62"/>
                    <a:pt x="48" y="62"/>
                    <a:pt x="48" y="63"/>
                  </a:cubicBezTo>
                  <a:cubicBezTo>
                    <a:pt x="28" y="79"/>
                    <a:pt x="12" y="101"/>
                    <a:pt x="6" y="126"/>
                  </a:cubicBezTo>
                  <a:cubicBezTo>
                    <a:pt x="0" y="151"/>
                    <a:pt x="7" y="177"/>
                    <a:pt x="22" y="198"/>
                  </a:cubicBezTo>
                  <a:cubicBezTo>
                    <a:pt x="42" y="226"/>
                    <a:pt x="75" y="247"/>
                    <a:pt x="107" y="260"/>
                  </a:cubicBezTo>
                  <a:cubicBezTo>
                    <a:pt x="124" y="268"/>
                    <a:pt x="145" y="273"/>
                    <a:pt x="165" y="273"/>
                  </a:cubicBezTo>
                  <a:cubicBezTo>
                    <a:pt x="168" y="273"/>
                    <a:pt x="170" y="273"/>
                    <a:pt x="173" y="273"/>
                  </a:cubicBezTo>
                  <a:cubicBezTo>
                    <a:pt x="174" y="273"/>
                    <a:pt x="174" y="273"/>
                    <a:pt x="174" y="273"/>
                  </a:cubicBezTo>
                  <a:cubicBezTo>
                    <a:pt x="175" y="274"/>
                    <a:pt x="176" y="274"/>
                    <a:pt x="178" y="274"/>
                  </a:cubicBezTo>
                  <a:cubicBezTo>
                    <a:pt x="179" y="274"/>
                    <a:pt x="181" y="274"/>
                    <a:pt x="183" y="273"/>
                  </a:cubicBezTo>
                  <a:cubicBezTo>
                    <a:pt x="183" y="274"/>
                    <a:pt x="184" y="274"/>
                    <a:pt x="185" y="274"/>
                  </a:cubicBezTo>
                  <a:cubicBezTo>
                    <a:pt x="186" y="274"/>
                    <a:pt x="186" y="274"/>
                    <a:pt x="187" y="274"/>
                  </a:cubicBezTo>
                  <a:cubicBezTo>
                    <a:pt x="188" y="273"/>
                    <a:pt x="189" y="272"/>
                    <a:pt x="191" y="271"/>
                  </a:cubicBezTo>
                  <a:cubicBezTo>
                    <a:pt x="192" y="271"/>
                    <a:pt x="192" y="271"/>
                    <a:pt x="193" y="271"/>
                  </a:cubicBezTo>
                  <a:cubicBezTo>
                    <a:pt x="201" y="269"/>
                    <a:pt x="207" y="266"/>
                    <a:pt x="213" y="261"/>
                  </a:cubicBezTo>
                  <a:cubicBezTo>
                    <a:pt x="214" y="260"/>
                    <a:pt x="214" y="260"/>
                    <a:pt x="214" y="260"/>
                  </a:cubicBezTo>
                  <a:cubicBezTo>
                    <a:pt x="219" y="258"/>
                    <a:pt x="224" y="255"/>
                    <a:pt x="228" y="251"/>
                  </a:cubicBezTo>
                  <a:cubicBezTo>
                    <a:pt x="234" y="245"/>
                    <a:pt x="234" y="242"/>
                    <a:pt x="233" y="234"/>
                  </a:cubicBezTo>
                  <a:cubicBezTo>
                    <a:pt x="232" y="233"/>
                    <a:pt x="232" y="233"/>
                    <a:pt x="232" y="233"/>
                  </a:cubicBezTo>
                  <a:cubicBezTo>
                    <a:pt x="233" y="232"/>
                    <a:pt x="233" y="232"/>
                    <a:pt x="233" y="232"/>
                  </a:cubicBezTo>
                  <a:cubicBezTo>
                    <a:pt x="235" y="226"/>
                    <a:pt x="229" y="214"/>
                    <a:pt x="227" y="208"/>
                  </a:cubicBezTo>
                  <a:cubicBezTo>
                    <a:pt x="225" y="203"/>
                    <a:pt x="223" y="197"/>
                    <a:pt x="221" y="191"/>
                  </a:cubicBezTo>
                  <a:cubicBezTo>
                    <a:pt x="221" y="191"/>
                    <a:pt x="221" y="191"/>
                    <a:pt x="221" y="191"/>
                  </a:cubicBezTo>
                  <a:cubicBezTo>
                    <a:pt x="220" y="186"/>
                    <a:pt x="218" y="181"/>
                    <a:pt x="216" y="176"/>
                  </a:cubicBezTo>
                  <a:cubicBezTo>
                    <a:pt x="215" y="174"/>
                    <a:pt x="213" y="173"/>
                    <a:pt x="212" y="173"/>
                  </a:cubicBezTo>
                  <a:cubicBezTo>
                    <a:pt x="212" y="173"/>
                    <a:pt x="211" y="174"/>
                    <a:pt x="211" y="174"/>
                  </a:cubicBezTo>
                  <a:cubicBezTo>
                    <a:pt x="210" y="174"/>
                    <a:pt x="210" y="173"/>
                    <a:pt x="210" y="173"/>
                  </a:cubicBezTo>
                  <a:cubicBezTo>
                    <a:pt x="210" y="173"/>
                    <a:pt x="209" y="174"/>
                    <a:pt x="209" y="174"/>
                  </a:cubicBezTo>
                  <a:cubicBezTo>
                    <a:pt x="206" y="172"/>
                    <a:pt x="203" y="171"/>
                    <a:pt x="199" y="171"/>
                  </a:cubicBezTo>
                  <a:cubicBezTo>
                    <a:pt x="196" y="171"/>
                    <a:pt x="193" y="171"/>
                    <a:pt x="191" y="172"/>
                  </a:cubicBezTo>
                  <a:cubicBezTo>
                    <a:pt x="190" y="171"/>
                    <a:pt x="190" y="171"/>
                    <a:pt x="189" y="171"/>
                  </a:cubicBezTo>
                  <a:cubicBezTo>
                    <a:pt x="189" y="171"/>
                    <a:pt x="188" y="171"/>
                    <a:pt x="188" y="171"/>
                  </a:cubicBezTo>
                  <a:cubicBezTo>
                    <a:pt x="187" y="172"/>
                    <a:pt x="187" y="173"/>
                    <a:pt x="186" y="173"/>
                  </a:cubicBezTo>
                  <a:cubicBezTo>
                    <a:pt x="184" y="174"/>
                    <a:pt x="182" y="174"/>
                    <a:pt x="181" y="174"/>
                  </a:cubicBezTo>
                  <a:cubicBezTo>
                    <a:pt x="176" y="175"/>
                    <a:pt x="172" y="176"/>
                    <a:pt x="167" y="176"/>
                  </a:cubicBezTo>
                  <a:cubicBezTo>
                    <a:pt x="163" y="176"/>
                    <a:pt x="159" y="175"/>
                    <a:pt x="155" y="175"/>
                  </a:cubicBezTo>
                  <a:cubicBezTo>
                    <a:pt x="147" y="174"/>
                    <a:pt x="138" y="169"/>
                    <a:pt x="130" y="165"/>
                  </a:cubicBezTo>
                  <a:cubicBezTo>
                    <a:pt x="129" y="164"/>
                    <a:pt x="127" y="164"/>
                    <a:pt x="125" y="163"/>
                  </a:cubicBezTo>
                  <a:cubicBezTo>
                    <a:pt x="123" y="161"/>
                    <a:pt x="121" y="159"/>
                    <a:pt x="118" y="158"/>
                  </a:cubicBezTo>
                  <a:cubicBezTo>
                    <a:pt x="114" y="154"/>
                    <a:pt x="111" y="150"/>
                    <a:pt x="108" y="147"/>
                  </a:cubicBezTo>
                  <a:cubicBezTo>
                    <a:pt x="104" y="143"/>
                    <a:pt x="99" y="137"/>
                    <a:pt x="95" y="131"/>
                  </a:cubicBezTo>
                  <a:cubicBezTo>
                    <a:pt x="94" y="128"/>
                    <a:pt x="93" y="124"/>
                    <a:pt x="92" y="121"/>
                  </a:cubicBezTo>
                  <a:cubicBezTo>
                    <a:pt x="92" y="120"/>
                    <a:pt x="92" y="120"/>
                    <a:pt x="92" y="120"/>
                  </a:cubicBezTo>
                  <a:cubicBezTo>
                    <a:pt x="87" y="111"/>
                    <a:pt x="86" y="98"/>
                    <a:pt x="87" y="88"/>
                  </a:cubicBezTo>
                  <a:cubicBezTo>
                    <a:pt x="87" y="87"/>
                    <a:pt x="87" y="85"/>
                    <a:pt x="88" y="83"/>
                  </a:cubicBezTo>
                  <a:cubicBezTo>
                    <a:pt x="92" y="85"/>
                    <a:pt x="96" y="87"/>
                    <a:pt x="100" y="89"/>
                  </a:cubicBezTo>
                  <a:cubicBezTo>
                    <a:pt x="101" y="89"/>
                    <a:pt x="101" y="89"/>
                    <a:pt x="101" y="89"/>
                  </a:cubicBezTo>
                  <a:cubicBezTo>
                    <a:pt x="104" y="91"/>
                    <a:pt x="106" y="92"/>
                    <a:pt x="108" y="94"/>
                  </a:cubicBezTo>
                  <a:cubicBezTo>
                    <a:pt x="112" y="98"/>
                    <a:pt x="116" y="101"/>
                    <a:pt x="120" y="101"/>
                  </a:cubicBezTo>
                  <a:cubicBezTo>
                    <a:pt x="121" y="101"/>
                    <a:pt x="122" y="101"/>
                    <a:pt x="122" y="101"/>
                  </a:cubicBezTo>
                  <a:cubicBezTo>
                    <a:pt x="124" y="101"/>
                    <a:pt x="125" y="101"/>
                    <a:pt x="126" y="99"/>
                  </a:cubicBezTo>
                  <a:cubicBezTo>
                    <a:pt x="126" y="98"/>
                    <a:pt x="126" y="98"/>
                    <a:pt x="126" y="98"/>
                  </a:cubicBezTo>
                  <a:cubicBezTo>
                    <a:pt x="128" y="93"/>
                    <a:pt x="134" y="95"/>
                    <a:pt x="138" y="92"/>
                  </a:cubicBezTo>
                  <a:cubicBezTo>
                    <a:pt x="141" y="90"/>
                    <a:pt x="141" y="87"/>
                    <a:pt x="141" y="83"/>
                  </a:cubicBezTo>
                  <a:cubicBezTo>
                    <a:pt x="140" y="76"/>
                    <a:pt x="140" y="68"/>
                    <a:pt x="140" y="61"/>
                  </a:cubicBezTo>
                  <a:cubicBezTo>
                    <a:pt x="139" y="53"/>
                    <a:pt x="140" y="45"/>
                    <a:pt x="139" y="37"/>
                  </a:cubicBezTo>
                  <a:cubicBezTo>
                    <a:pt x="138" y="30"/>
                    <a:pt x="135" y="23"/>
                    <a:pt x="134" y="17"/>
                  </a:cubicBezTo>
                  <a:cubicBezTo>
                    <a:pt x="132" y="12"/>
                    <a:pt x="134" y="5"/>
                    <a:pt x="131" y="2"/>
                  </a:cubicBezTo>
                  <a:cubicBezTo>
                    <a:pt x="130" y="1"/>
                    <a:pt x="127" y="0"/>
                    <a:pt x="12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grpSp>
        <p:nvGrpSpPr>
          <p:cNvPr id="102" name="组合 101"/>
          <p:cNvGrpSpPr/>
          <p:nvPr/>
        </p:nvGrpSpPr>
        <p:grpSpPr>
          <a:xfrm>
            <a:off x="4610652" y="3440769"/>
            <a:ext cx="204811" cy="696031"/>
            <a:chOff x="6962660" y="3066910"/>
            <a:chExt cx="200967" cy="682970"/>
          </a:xfrm>
          <a:solidFill>
            <a:srgbClr val="F2F2F2"/>
          </a:solidFill>
        </p:grpSpPr>
        <p:sp>
          <p:nvSpPr>
            <p:cNvPr id="106" name="椭圆 105"/>
            <p:cNvSpPr/>
            <p:nvPr/>
          </p:nvSpPr>
          <p:spPr>
            <a:xfrm>
              <a:off x="6962660" y="3066910"/>
              <a:ext cx="200967" cy="200967"/>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8" name="椭圆 107"/>
            <p:cNvSpPr/>
            <p:nvPr/>
          </p:nvSpPr>
          <p:spPr>
            <a:xfrm>
              <a:off x="6962660" y="3548913"/>
              <a:ext cx="200967" cy="200967"/>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11" name="矩形 122"/>
          <p:cNvSpPr>
            <a:spLocks noChangeArrowheads="1"/>
          </p:cNvSpPr>
          <p:nvPr/>
        </p:nvSpPr>
        <p:spPr bwMode="auto">
          <a:xfrm>
            <a:off x="4947297" y="3299719"/>
            <a:ext cx="3202388"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r>
              <a:rPr lang="zh-CN" altLang="en-US" sz="2000"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rPr>
              <a:t>研究总结</a:t>
            </a:r>
            <a:endParaRPr lang="zh-CN" altLang="en-US" sz="2000"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3" name="矩形 122"/>
          <p:cNvSpPr>
            <a:spLocks noChangeArrowheads="1"/>
          </p:cNvSpPr>
          <p:nvPr/>
        </p:nvSpPr>
        <p:spPr bwMode="auto">
          <a:xfrm>
            <a:off x="4987301" y="3827535"/>
            <a:ext cx="3202388"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r>
              <a:rPr lang="zh-CN" altLang="en-US" sz="2000"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rPr>
              <a:t>附录：参考文献</a:t>
            </a:r>
            <a:endParaRPr lang="zh-CN" altLang="en-US" sz="2000"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14" name="Picture 2" descr="D:\linde\设计\素材\2 PPT\ppt\34 粉笔论文答辩\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3315" y="1532163"/>
            <a:ext cx="2490828" cy="673540"/>
          </a:xfrm>
          <a:prstGeom prst="rect">
            <a:avLst/>
          </a:prstGeom>
          <a:noFill/>
          <a:extLst>
            <a:ext uri="{909E8E84-426E-40DD-AFC4-6F175D3DCCD1}">
              <a14:hiddenFill xmlns:a14="http://schemas.microsoft.com/office/drawing/2010/main">
                <a:solidFill>
                  <a:srgbClr val="FFFFFF"/>
                </a:solidFill>
              </a14:hiddenFill>
            </a:ext>
          </a:extLst>
        </p:spPr>
      </p:pic>
      <p:grpSp>
        <p:nvGrpSpPr>
          <p:cNvPr id="115" name="组合 114"/>
          <p:cNvGrpSpPr/>
          <p:nvPr/>
        </p:nvGrpSpPr>
        <p:grpSpPr>
          <a:xfrm>
            <a:off x="3115032" y="1868933"/>
            <a:ext cx="6065739" cy="777356"/>
            <a:chOff x="3818511" y="1084860"/>
            <a:chExt cx="3633809" cy="483501"/>
          </a:xfrm>
        </p:grpSpPr>
        <p:grpSp>
          <p:nvGrpSpPr>
            <p:cNvPr id="116" name="组合 115"/>
            <p:cNvGrpSpPr/>
            <p:nvPr/>
          </p:nvGrpSpPr>
          <p:grpSpPr>
            <a:xfrm>
              <a:off x="3818511" y="1084860"/>
              <a:ext cx="3633809" cy="483501"/>
              <a:chOff x="2540000" y="1059582"/>
              <a:chExt cx="6108700" cy="812800"/>
            </a:xfrm>
            <a:solidFill>
              <a:srgbClr val="005DA2"/>
            </a:solidFill>
          </p:grpSpPr>
          <p:sp>
            <p:nvSpPr>
              <p:cNvPr id="119" name="Freeform 5"/>
              <p:cNvSpPr>
                <a:spLocks noEditPoints="1"/>
              </p:cNvSpPr>
              <p:nvPr/>
            </p:nvSpPr>
            <p:spPr bwMode="auto">
              <a:xfrm>
                <a:off x="2540000" y="1069107"/>
                <a:ext cx="6108700" cy="800100"/>
              </a:xfrm>
              <a:custGeom>
                <a:avLst/>
                <a:gdLst>
                  <a:gd name="T0" fmla="*/ 56 w 3848"/>
                  <a:gd name="T1" fmla="*/ 0 h 504"/>
                  <a:gd name="T2" fmla="*/ 720 w 3848"/>
                  <a:gd name="T3" fmla="*/ 0 h 504"/>
                  <a:gd name="T4" fmla="*/ 576 w 3848"/>
                  <a:gd name="T5" fmla="*/ 84 h 504"/>
                  <a:gd name="T6" fmla="*/ 576 w 3848"/>
                  <a:gd name="T7" fmla="*/ 418 h 504"/>
                  <a:gd name="T8" fmla="*/ 726 w 3848"/>
                  <a:gd name="T9" fmla="*/ 504 h 504"/>
                  <a:gd name="T10" fmla="*/ 56 w 3848"/>
                  <a:gd name="T11" fmla="*/ 504 h 504"/>
                  <a:gd name="T12" fmla="*/ 56 w 3848"/>
                  <a:gd name="T13" fmla="*/ 504 h 504"/>
                  <a:gd name="T14" fmla="*/ 44 w 3848"/>
                  <a:gd name="T15" fmla="*/ 504 h 504"/>
                  <a:gd name="T16" fmla="*/ 34 w 3848"/>
                  <a:gd name="T17" fmla="*/ 500 h 504"/>
                  <a:gd name="T18" fmla="*/ 24 w 3848"/>
                  <a:gd name="T19" fmla="*/ 494 h 504"/>
                  <a:gd name="T20" fmla="*/ 16 w 3848"/>
                  <a:gd name="T21" fmla="*/ 488 h 504"/>
                  <a:gd name="T22" fmla="*/ 8 w 3848"/>
                  <a:gd name="T23" fmla="*/ 480 h 504"/>
                  <a:gd name="T24" fmla="*/ 4 w 3848"/>
                  <a:gd name="T25" fmla="*/ 470 h 504"/>
                  <a:gd name="T26" fmla="*/ 0 w 3848"/>
                  <a:gd name="T27" fmla="*/ 460 h 504"/>
                  <a:gd name="T28" fmla="*/ 0 w 3848"/>
                  <a:gd name="T29" fmla="*/ 448 h 504"/>
                  <a:gd name="T30" fmla="*/ 0 w 3848"/>
                  <a:gd name="T31" fmla="*/ 56 h 504"/>
                  <a:gd name="T32" fmla="*/ 0 w 3848"/>
                  <a:gd name="T33" fmla="*/ 56 h 504"/>
                  <a:gd name="T34" fmla="*/ 0 w 3848"/>
                  <a:gd name="T35" fmla="*/ 44 h 504"/>
                  <a:gd name="T36" fmla="*/ 4 w 3848"/>
                  <a:gd name="T37" fmla="*/ 34 h 504"/>
                  <a:gd name="T38" fmla="*/ 8 w 3848"/>
                  <a:gd name="T39" fmla="*/ 24 h 504"/>
                  <a:gd name="T40" fmla="*/ 16 w 3848"/>
                  <a:gd name="T41" fmla="*/ 16 h 504"/>
                  <a:gd name="T42" fmla="*/ 24 w 3848"/>
                  <a:gd name="T43" fmla="*/ 10 h 504"/>
                  <a:gd name="T44" fmla="*/ 34 w 3848"/>
                  <a:gd name="T45" fmla="*/ 4 h 504"/>
                  <a:gd name="T46" fmla="*/ 44 w 3848"/>
                  <a:gd name="T47" fmla="*/ 0 h 504"/>
                  <a:gd name="T48" fmla="*/ 56 w 3848"/>
                  <a:gd name="T49" fmla="*/ 0 h 504"/>
                  <a:gd name="T50" fmla="*/ 56 w 3848"/>
                  <a:gd name="T51" fmla="*/ 0 h 504"/>
                  <a:gd name="T52" fmla="*/ 1010 w 3848"/>
                  <a:gd name="T53" fmla="*/ 0 h 504"/>
                  <a:gd name="T54" fmla="*/ 3792 w 3848"/>
                  <a:gd name="T55" fmla="*/ 0 h 504"/>
                  <a:gd name="T56" fmla="*/ 3792 w 3848"/>
                  <a:gd name="T57" fmla="*/ 0 h 504"/>
                  <a:gd name="T58" fmla="*/ 3804 w 3848"/>
                  <a:gd name="T59" fmla="*/ 0 h 504"/>
                  <a:gd name="T60" fmla="*/ 3814 w 3848"/>
                  <a:gd name="T61" fmla="*/ 4 h 504"/>
                  <a:gd name="T62" fmla="*/ 3824 w 3848"/>
                  <a:gd name="T63" fmla="*/ 10 h 504"/>
                  <a:gd name="T64" fmla="*/ 3832 w 3848"/>
                  <a:gd name="T65" fmla="*/ 16 h 504"/>
                  <a:gd name="T66" fmla="*/ 3838 w 3848"/>
                  <a:gd name="T67" fmla="*/ 24 h 504"/>
                  <a:gd name="T68" fmla="*/ 3844 w 3848"/>
                  <a:gd name="T69" fmla="*/ 34 h 504"/>
                  <a:gd name="T70" fmla="*/ 3848 w 3848"/>
                  <a:gd name="T71" fmla="*/ 44 h 504"/>
                  <a:gd name="T72" fmla="*/ 3848 w 3848"/>
                  <a:gd name="T73" fmla="*/ 56 h 504"/>
                  <a:gd name="T74" fmla="*/ 3848 w 3848"/>
                  <a:gd name="T75" fmla="*/ 448 h 504"/>
                  <a:gd name="T76" fmla="*/ 3848 w 3848"/>
                  <a:gd name="T77" fmla="*/ 448 h 504"/>
                  <a:gd name="T78" fmla="*/ 3848 w 3848"/>
                  <a:gd name="T79" fmla="*/ 460 h 504"/>
                  <a:gd name="T80" fmla="*/ 3844 w 3848"/>
                  <a:gd name="T81" fmla="*/ 470 h 504"/>
                  <a:gd name="T82" fmla="*/ 3838 w 3848"/>
                  <a:gd name="T83" fmla="*/ 480 h 504"/>
                  <a:gd name="T84" fmla="*/ 3832 w 3848"/>
                  <a:gd name="T85" fmla="*/ 488 h 504"/>
                  <a:gd name="T86" fmla="*/ 3824 w 3848"/>
                  <a:gd name="T87" fmla="*/ 494 h 504"/>
                  <a:gd name="T88" fmla="*/ 3814 w 3848"/>
                  <a:gd name="T89" fmla="*/ 500 h 504"/>
                  <a:gd name="T90" fmla="*/ 3804 w 3848"/>
                  <a:gd name="T91" fmla="*/ 504 h 504"/>
                  <a:gd name="T92" fmla="*/ 3792 w 3848"/>
                  <a:gd name="T93" fmla="*/ 504 h 504"/>
                  <a:gd name="T94" fmla="*/ 1004 w 3848"/>
                  <a:gd name="T95" fmla="*/ 504 h 504"/>
                  <a:gd name="T96" fmla="*/ 1154 w 3848"/>
                  <a:gd name="T97" fmla="*/ 418 h 504"/>
                  <a:gd name="T98" fmla="*/ 1154 w 3848"/>
                  <a:gd name="T99" fmla="*/ 84 h 504"/>
                  <a:gd name="T100" fmla="*/ 1010 w 3848"/>
                  <a:gd name="T101"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48" h="504">
                    <a:moveTo>
                      <a:pt x="56" y="0"/>
                    </a:moveTo>
                    <a:lnTo>
                      <a:pt x="720" y="0"/>
                    </a:lnTo>
                    <a:lnTo>
                      <a:pt x="576" y="84"/>
                    </a:lnTo>
                    <a:lnTo>
                      <a:pt x="576" y="418"/>
                    </a:lnTo>
                    <a:lnTo>
                      <a:pt x="726" y="504"/>
                    </a:lnTo>
                    <a:lnTo>
                      <a:pt x="56" y="504"/>
                    </a:lnTo>
                    <a:lnTo>
                      <a:pt x="56" y="504"/>
                    </a:lnTo>
                    <a:lnTo>
                      <a:pt x="44" y="504"/>
                    </a:lnTo>
                    <a:lnTo>
                      <a:pt x="34" y="500"/>
                    </a:lnTo>
                    <a:lnTo>
                      <a:pt x="24" y="494"/>
                    </a:lnTo>
                    <a:lnTo>
                      <a:pt x="16" y="488"/>
                    </a:lnTo>
                    <a:lnTo>
                      <a:pt x="8" y="480"/>
                    </a:lnTo>
                    <a:lnTo>
                      <a:pt x="4" y="470"/>
                    </a:lnTo>
                    <a:lnTo>
                      <a:pt x="0" y="460"/>
                    </a:lnTo>
                    <a:lnTo>
                      <a:pt x="0" y="448"/>
                    </a:lnTo>
                    <a:lnTo>
                      <a:pt x="0" y="56"/>
                    </a:lnTo>
                    <a:lnTo>
                      <a:pt x="0" y="56"/>
                    </a:lnTo>
                    <a:lnTo>
                      <a:pt x="0" y="44"/>
                    </a:lnTo>
                    <a:lnTo>
                      <a:pt x="4" y="34"/>
                    </a:lnTo>
                    <a:lnTo>
                      <a:pt x="8" y="24"/>
                    </a:lnTo>
                    <a:lnTo>
                      <a:pt x="16" y="16"/>
                    </a:lnTo>
                    <a:lnTo>
                      <a:pt x="24" y="10"/>
                    </a:lnTo>
                    <a:lnTo>
                      <a:pt x="34" y="4"/>
                    </a:lnTo>
                    <a:lnTo>
                      <a:pt x="44" y="0"/>
                    </a:lnTo>
                    <a:lnTo>
                      <a:pt x="56" y="0"/>
                    </a:lnTo>
                    <a:lnTo>
                      <a:pt x="56" y="0"/>
                    </a:lnTo>
                    <a:close/>
                    <a:moveTo>
                      <a:pt x="1010" y="0"/>
                    </a:moveTo>
                    <a:lnTo>
                      <a:pt x="3792" y="0"/>
                    </a:lnTo>
                    <a:lnTo>
                      <a:pt x="3792" y="0"/>
                    </a:lnTo>
                    <a:lnTo>
                      <a:pt x="3804" y="0"/>
                    </a:lnTo>
                    <a:lnTo>
                      <a:pt x="3814" y="4"/>
                    </a:lnTo>
                    <a:lnTo>
                      <a:pt x="3824" y="10"/>
                    </a:lnTo>
                    <a:lnTo>
                      <a:pt x="3832" y="16"/>
                    </a:lnTo>
                    <a:lnTo>
                      <a:pt x="3838" y="24"/>
                    </a:lnTo>
                    <a:lnTo>
                      <a:pt x="3844" y="34"/>
                    </a:lnTo>
                    <a:lnTo>
                      <a:pt x="3848" y="44"/>
                    </a:lnTo>
                    <a:lnTo>
                      <a:pt x="3848" y="56"/>
                    </a:lnTo>
                    <a:lnTo>
                      <a:pt x="3848" y="448"/>
                    </a:lnTo>
                    <a:lnTo>
                      <a:pt x="3848" y="448"/>
                    </a:lnTo>
                    <a:lnTo>
                      <a:pt x="3848" y="460"/>
                    </a:lnTo>
                    <a:lnTo>
                      <a:pt x="3844" y="470"/>
                    </a:lnTo>
                    <a:lnTo>
                      <a:pt x="3838" y="480"/>
                    </a:lnTo>
                    <a:lnTo>
                      <a:pt x="3832" y="488"/>
                    </a:lnTo>
                    <a:lnTo>
                      <a:pt x="3824" y="494"/>
                    </a:lnTo>
                    <a:lnTo>
                      <a:pt x="3814" y="500"/>
                    </a:lnTo>
                    <a:lnTo>
                      <a:pt x="3804" y="504"/>
                    </a:lnTo>
                    <a:lnTo>
                      <a:pt x="3792" y="504"/>
                    </a:lnTo>
                    <a:lnTo>
                      <a:pt x="1004" y="504"/>
                    </a:lnTo>
                    <a:lnTo>
                      <a:pt x="1154" y="418"/>
                    </a:lnTo>
                    <a:lnTo>
                      <a:pt x="1154" y="84"/>
                    </a:lnTo>
                    <a:lnTo>
                      <a:pt x="1010" y="0"/>
                    </a:lnTo>
                    <a:close/>
                  </a:path>
                </a:pathLst>
              </a:custGeom>
              <a:noFill/>
              <a:ln w="25400" cmpd="sng">
                <a:solidFill>
                  <a:srgbClr val="8EE6D9"/>
                </a:solidFill>
                <a:prstDash val="sysDash"/>
                <a:round/>
              </a:ln>
            </p:spPr>
            <p:txBody>
              <a:bodyPr vert="horz" wrap="square" lIns="91440" tIns="45720" rIns="91440" bIns="45720" numCol="1" anchor="t" anchorCtr="0" compatLnSpc="1"/>
              <a:lstStyle/>
              <a:p>
                <a:pPr defTabSz="815975">
                  <a:defRPr/>
                </a:pPr>
                <a:endParaRPr lang="zh-CN" altLang="en-US" sz="1600" kern="0" smtClean="0">
                  <a:solidFill>
                    <a:prstClr val="black"/>
                  </a:solidFill>
                  <a:latin typeface="Calibri" panose="020F0502020204030204"/>
                  <a:ea typeface="宋体" panose="02010600030101010101" pitchFamily="2" charset="-122"/>
                </a:endParaRPr>
              </a:p>
            </p:txBody>
          </p:sp>
          <p:sp>
            <p:nvSpPr>
              <p:cNvPr id="120" name="Freeform 6"/>
              <p:cNvSpPr/>
              <p:nvPr/>
            </p:nvSpPr>
            <p:spPr bwMode="auto">
              <a:xfrm>
                <a:off x="3562350" y="1059582"/>
                <a:ext cx="701675" cy="812800"/>
              </a:xfrm>
              <a:custGeom>
                <a:avLst/>
                <a:gdLst>
                  <a:gd name="T0" fmla="*/ 220 w 442"/>
                  <a:gd name="T1" fmla="*/ 0 h 512"/>
                  <a:gd name="T2" fmla="*/ 332 w 442"/>
                  <a:gd name="T3" fmla="*/ 64 h 512"/>
                  <a:gd name="T4" fmla="*/ 442 w 442"/>
                  <a:gd name="T5" fmla="*/ 128 h 512"/>
                  <a:gd name="T6" fmla="*/ 442 w 442"/>
                  <a:gd name="T7" fmla="*/ 256 h 512"/>
                  <a:gd name="T8" fmla="*/ 442 w 442"/>
                  <a:gd name="T9" fmla="*/ 384 h 512"/>
                  <a:gd name="T10" fmla="*/ 332 w 442"/>
                  <a:gd name="T11" fmla="*/ 448 h 512"/>
                  <a:gd name="T12" fmla="*/ 220 w 442"/>
                  <a:gd name="T13" fmla="*/ 512 h 512"/>
                  <a:gd name="T14" fmla="*/ 110 w 442"/>
                  <a:gd name="T15" fmla="*/ 448 h 512"/>
                  <a:gd name="T16" fmla="*/ 0 w 442"/>
                  <a:gd name="T17" fmla="*/ 384 h 512"/>
                  <a:gd name="T18" fmla="*/ 0 w 442"/>
                  <a:gd name="T19" fmla="*/ 256 h 512"/>
                  <a:gd name="T20" fmla="*/ 0 w 442"/>
                  <a:gd name="T21" fmla="*/ 128 h 512"/>
                  <a:gd name="T22" fmla="*/ 110 w 442"/>
                  <a:gd name="T23" fmla="*/ 64 h 512"/>
                  <a:gd name="T24" fmla="*/ 220 w 442"/>
                  <a:gd name="T25"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2" h="512">
                    <a:moveTo>
                      <a:pt x="220" y="0"/>
                    </a:moveTo>
                    <a:lnTo>
                      <a:pt x="332" y="64"/>
                    </a:lnTo>
                    <a:lnTo>
                      <a:pt x="442" y="128"/>
                    </a:lnTo>
                    <a:lnTo>
                      <a:pt x="442" y="256"/>
                    </a:lnTo>
                    <a:lnTo>
                      <a:pt x="442" y="384"/>
                    </a:lnTo>
                    <a:lnTo>
                      <a:pt x="332" y="448"/>
                    </a:lnTo>
                    <a:lnTo>
                      <a:pt x="220" y="512"/>
                    </a:lnTo>
                    <a:lnTo>
                      <a:pt x="110" y="448"/>
                    </a:lnTo>
                    <a:lnTo>
                      <a:pt x="0" y="384"/>
                    </a:lnTo>
                    <a:lnTo>
                      <a:pt x="0" y="256"/>
                    </a:lnTo>
                    <a:lnTo>
                      <a:pt x="0" y="128"/>
                    </a:lnTo>
                    <a:lnTo>
                      <a:pt x="110" y="64"/>
                    </a:lnTo>
                    <a:lnTo>
                      <a:pt x="220" y="0"/>
                    </a:lnTo>
                    <a:close/>
                  </a:path>
                </a:pathLst>
              </a:custGeom>
              <a:blipFill>
                <a:blip r:embed="rId2"/>
                <a:stretch>
                  <a:fillRect/>
                </a:stretch>
              </a:blipFill>
              <a:ln w="9525">
                <a:solidFill>
                  <a:srgbClr val="000000"/>
                </a:solidFill>
                <a:round/>
              </a:ln>
            </p:spPr>
            <p:txBody>
              <a:bodyPr vert="horz" wrap="square" lIns="91440" tIns="45720" rIns="91440" bIns="45720" numCol="1" anchor="t" anchorCtr="0" compatLnSpc="1"/>
              <a:lstStyle/>
              <a:p>
                <a:pPr defTabSz="815975">
                  <a:defRPr/>
                </a:pPr>
                <a:endParaRPr lang="zh-CN" altLang="en-US" sz="1600" kern="0" smtClean="0">
                  <a:solidFill>
                    <a:prstClr val="black"/>
                  </a:solidFill>
                  <a:latin typeface="Calibri" panose="020F0502020204030204"/>
                  <a:ea typeface="宋体" panose="02010600030101010101" pitchFamily="2" charset="-122"/>
                </a:endParaRPr>
              </a:p>
            </p:txBody>
          </p:sp>
        </p:grpSp>
        <p:sp>
          <p:nvSpPr>
            <p:cNvPr id="117" name="矩形 116"/>
            <p:cNvSpPr/>
            <p:nvPr/>
          </p:nvSpPr>
          <p:spPr>
            <a:xfrm>
              <a:off x="5113128" y="1090141"/>
              <a:ext cx="2339192" cy="459460"/>
            </a:xfrm>
            <a:prstGeom prst="rect">
              <a:avLst/>
            </a:prstGeom>
            <a:ln>
              <a:solidFill>
                <a:srgbClr val="8EE6D9"/>
              </a:solidFill>
            </a:ln>
          </p:spPr>
          <p:txBody>
            <a:bodyPr wrap="square" lIns="121960" tIns="60980" rIns="121960" bIns="60980">
              <a:spAutoFit/>
            </a:bodyPr>
            <a:lstStyle/>
            <a:p>
              <a:pPr defTabSz="815975">
                <a:defRPr/>
              </a:pPr>
              <a:r>
                <a:rPr lang="zh-CN" altLang="en-US" sz="4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相关建议及总结</a:t>
              </a:r>
              <a:endParaRPr lang="zh-CN" altLang="zh-CN"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8" name="文本框 48"/>
            <p:cNvSpPr txBox="1">
              <a:spLocks noChangeArrowheads="1"/>
            </p:cNvSpPr>
            <p:nvPr/>
          </p:nvSpPr>
          <p:spPr bwMode="auto">
            <a:xfrm>
              <a:off x="4428401" y="1116080"/>
              <a:ext cx="501137" cy="442138"/>
            </a:xfrm>
            <a:prstGeom prst="rect">
              <a:avLst/>
            </a:prstGeom>
            <a:noFill/>
            <a:ln w="9525">
              <a:solidFill>
                <a:srgbClr val="8EE6D9"/>
              </a:solidFill>
              <a:miter lim="800000"/>
            </a:ln>
          </p:spPr>
          <p:txBody>
            <a:bodyPr>
              <a:spAutoFit/>
            </a:bodyPr>
            <a:lstStyle/>
            <a:p>
              <a:pPr defTabSz="815975">
                <a:defRPr/>
              </a:pPr>
              <a:r>
                <a:rPr lang="en-US" altLang="zh-CN" sz="4000" kern="0" dirty="0" smtClean="0">
                  <a:solidFill>
                    <a:prstClr val="white"/>
                  </a:solidFill>
                  <a:latin typeface="Impact" panose="020B0806030902050204" pitchFamily="34" charset="0"/>
                  <a:ea typeface="宋体" panose="02010600030101010101" pitchFamily="2" charset="-122"/>
                </a:rPr>
                <a:t>05</a:t>
              </a:r>
              <a:endParaRPr lang="zh-CN" altLang="en-US" sz="4000" kern="0" dirty="0" smtClean="0">
                <a:solidFill>
                  <a:prstClr val="white"/>
                </a:solidFill>
                <a:latin typeface="Impact" panose="020B0806030902050204" pitchFamily="34" charset="0"/>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p:cTn id="7" dur="500" fill="hold"/>
                                        <p:tgtEl>
                                          <p:spTgt spid="115"/>
                                        </p:tgtEl>
                                        <p:attrNameLst>
                                          <p:attrName>ppt_w</p:attrName>
                                        </p:attrNameLst>
                                      </p:cBhvr>
                                      <p:tavLst>
                                        <p:tav tm="0">
                                          <p:val>
                                            <p:fltVal val="0"/>
                                          </p:val>
                                        </p:tav>
                                        <p:tav tm="100000">
                                          <p:val>
                                            <p:strVal val="#ppt_w"/>
                                          </p:val>
                                        </p:tav>
                                      </p:tavLst>
                                    </p:anim>
                                    <p:anim calcmode="lin" valueType="num">
                                      <p:cBhvr>
                                        <p:cTn id="8" dur="500" fill="hold"/>
                                        <p:tgtEl>
                                          <p:spTgt spid="115"/>
                                        </p:tgtEl>
                                        <p:attrNameLst>
                                          <p:attrName>ppt_h</p:attrName>
                                        </p:attrNameLst>
                                      </p:cBhvr>
                                      <p:tavLst>
                                        <p:tav tm="0">
                                          <p:val>
                                            <p:fltVal val="0"/>
                                          </p:val>
                                        </p:tav>
                                        <p:tav tm="100000">
                                          <p:val>
                                            <p:strVal val="#ppt_h"/>
                                          </p:val>
                                        </p:tav>
                                      </p:tavLst>
                                    </p:anim>
                                    <p:anim calcmode="lin" valueType="num">
                                      <p:cBhvr>
                                        <p:cTn id="9" dur="500" fill="hold"/>
                                        <p:tgtEl>
                                          <p:spTgt spid="115"/>
                                        </p:tgtEl>
                                        <p:attrNameLst>
                                          <p:attrName>ppt_x</p:attrName>
                                        </p:attrNameLst>
                                      </p:cBhvr>
                                      <p:tavLst>
                                        <p:tav tm="0">
                                          <p:val>
                                            <p:fltVal val="0.5"/>
                                          </p:val>
                                        </p:tav>
                                        <p:tav tm="100000">
                                          <p:val>
                                            <p:strVal val="#ppt_x"/>
                                          </p:val>
                                        </p:tav>
                                      </p:tavLst>
                                    </p:anim>
                                    <p:anim calcmode="lin" valueType="num">
                                      <p:cBhvr>
                                        <p:cTn id="10" dur="500" fill="hold"/>
                                        <p:tgtEl>
                                          <p:spTgt spid="115"/>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14"/>
                                        </p:tgtEl>
                                        <p:attrNameLst>
                                          <p:attrName>style.visibility</p:attrName>
                                        </p:attrNameLst>
                                      </p:cBhvr>
                                      <p:to>
                                        <p:strVal val="visible"/>
                                      </p:to>
                                    </p:set>
                                    <p:animEffect transition="in" filter="wipe(right)">
                                      <p:cBhvr>
                                        <p:cTn id="14" dur="500"/>
                                        <p:tgtEl>
                                          <p:spTgt spid="114"/>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102"/>
                                        </p:tgtEl>
                                        <p:attrNameLst>
                                          <p:attrName>style.visibility</p:attrName>
                                        </p:attrNameLst>
                                      </p:cBhvr>
                                      <p:to>
                                        <p:strVal val="visible"/>
                                      </p:to>
                                    </p:set>
                                    <p:animEffect transition="in" filter="wipe(up)">
                                      <p:cBhvr>
                                        <p:cTn id="18" dur="500"/>
                                        <p:tgtEl>
                                          <p:spTgt spid="102"/>
                                        </p:tgtEl>
                                      </p:cBhvr>
                                    </p:animEffect>
                                  </p:childTnLst>
                                </p:cTn>
                              </p:par>
                              <p:par>
                                <p:cTn id="19" presetID="22" presetClass="entr" presetSubtype="8" fill="hold" grpId="0" nodeType="withEffect">
                                  <p:stCondLst>
                                    <p:cond delay="400"/>
                                  </p:stCondLst>
                                  <p:childTnLst>
                                    <p:set>
                                      <p:cBhvr>
                                        <p:cTn id="20" dur="1" fill="hold">
                                          <p:stCondLst>
                                            <p:cond delay="0"/>
                                          </p:stCondLst>
                                        </p:cTn>
                                        <p:tgtEl>
                                          <p:spTgt spid="111"/>
                                        </p:tgtEl>
                                        <p:attrNameLst>
                                          <p:attrName>style.visibility</p:attrName>
                                        </p:attrNameLst>
                                      </p:cBhvr>
                                      <p:to>
                                        <p:strVal val="visible"/>
                                      </p:to>
                                    </p:set>
                                    <p:animEffect transition="in" filter="wipe(left)">
                                      <p:cBhvr>
                                        <p:cTn id="21" dur="500"/>
                                        <p:tgtEl>
                                          <p:spTgt spid="111"/>
                                        </p:tgtEl>
                                      </p:cBhvr>
                                    </p:animEffect>
                                  </p:childTnLst>
                                </p:cTn>
                              </p:par>
                              <p:par>
                                <p:cTn id="22" presetID="22" presetClass="entr" presetSubtype="8" fill="hold" grpId="0" nodeType="withEffect">
                                  <p:stCondLst>
                                    <p:cond delay="800"/>
                                  </p:stCondLst>
                                  <p:childTnLst>
                                    <p:set>
                                      <p:cBhvr>
                                        <p:cTn id="23" dur="1" fill="hold">
                                          <p:stCondLst>
                                            <p:cond delay="0"/>
                                          </p:stCondLst>
                                        </p:cTn>
                                        <p:tgtEl>
                                          <p:spTgt spid="113"/>
                                        </p:tgtEl>
                                        <p:attrNameLst>
                                          <p:attrName>style.visibility</p:attrName>
                                        </p:attrNameLst>
                                      </p:cBhvr>
                                      <p:to>
                                        <p:strVal val="visible"/>
                                      </p:to>
                                    </p:set>
                                    <p:animEffect transition="in" filter="wipe(left)">
                                      <p:cBhvr>
                                        <p:cTn id="24"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5"/>
          <p:cNvSpPr txBox="1"/>
          <p:nvPr/>
        </p:nvSpPr>
        <p:spPr>
          <a:xfrm>
            <a:off x="1024368" y="569718"/>
            <a:ext cx="2929970" cy="461665"/>
          </a:xfrm>
          <a:prstGeom prst="rect">
            <a:avLst/>
          </a:prstGeom>
          <a:noFill/>
        </p:spPr>
        <p:txBody>
          <a:bodyPr wrap="square" rtlCol="0">
            <a:spAutoFit/>
          </a:bodyPr>
          <a:lstStyle/>
          <a:p>
            <a:pPr defTabSz="685800"/>
            <a:r>
              <a:rPr lang="zh-CN" altLang="en-US" sz="2400" b="1" dirty="0" smtClean="0">
                <a:blipFill dpi="0" rotWithShape="1">
                  <a:blip r:embed="rId1"/>
                  <a:srcRect/>
                  <a:stretch>
                    <a:fillRect/>
                  </a:stretch>
                </a:blipFill>
                <a:latin typeface="Impact" panose="020B0806030902050204" pitchFamily="34" charset="0"/>
                <a:ea typeface="微软雅黑" panose="020B0503020204020204" pitchFamily="34" charset="-122"/>
              </a:rPr>
              <a:t>研究总结</a:t>
            </a:r>
            <a:endParaRPr lang="zh-CN" altLang="en-US" sz="2400" b="1" dirty="0">
              <a:blipFill dpi="0" rotWithShape="1">
                <a:blip r:embed="rId1"/>
                <a:srcRect/>
                <a:stretch>
                  <a:fillRect/>
                </a:stretch>
              </a:blipFill>
              <a:latin typeface="Impact" panose="020B0806030902050204" pitchFamily="34" charset="0"/>
              <a:ea typeface="微软雅黑" panose="020B0503020204020204" pitchFamily="34" charset="-122"/>
            </a:endParaRPr>
          </a:p>
        </p:txBody>
      </p:sp>
      <p:sp>
        <p:nvSpPr>
          <p:cNvPr id="5" name="文本框 26"/>
          <p:cNvSpPr txBox="1"/>
          <p:nvPr/>
        </p:nvSpPr>
        <p:spPr>
          <a:xfrm>
            <a:off x="460976" y="523551"/>
            <a:ext cx="631840" cy="553998"/>
          </a:xfrm>
          <a:prstGeom prst="rect">
            <a:avLst/>
          </a:prstGeom>
          <a:noFill/>
        </p:spPr>
        <p:txBody>
          <a:bodyPr wrap="square" rtlCol="0">
            <a:spAutoFit/>
          </a:bodyPr>
          <a:lstStyle/>
          <a:p>
            <a:pPr algn="ctr" defTabSz="685800"/>
            <a:r>
              <a:rPr lang="en-US" altLang="zh-CN" sz="3000" dirty="0" smtClean="0">
                <a:blipFill dpi="0" rotWithShape="1">
                  <a:blip r:embed="rId1"/>
                  <a:srcRect/>
                  <a:stretch>
                    <a:fillRect/>
                  </a:stretch>
                </a:blipFill>
                <a:latin typeface="Impact" panose="020B0806030902050204" pitchFamily="34" charset="0"/>
                <a:ea typeface="微软雅黑" panose="020B0503020204020204" pitchFamily="34" charset="-122"/>
              </a:rPr>
              <a:t>05</a:t>
            </a:r>
            <a:endParaRPr lang="zh-CN" altLang="en-US" sz="3000" dirty="0">
              <a:blipFill dpi="0" rotWithShape="1">
                <a:blip r:embed="rId1"/>
                <a:srcRect/>
                <a:stretch>
                  <a:fillRect/>
                </a:stretch>
              </a:blipFill>
              <a:latin typeface="Arial" panose="020B0604020202020204"/>
              <a:ea typeface="微软雅黑" panose="020B0503020204020204" pitchFamily="34" charset="-122"/>
            </a:endParaRPr>
          </a:p>
        </p:txBody>
      </p:sp>
      <p:sp>
        <p:nvSpPr>
          <p:cNvPr id="6" name="Shape 2012"/>
          <p:cNvSpPr/>
          <p:nvPr/>
        </p:nvSpPr>
        <p:spPr>
          <a:xfrm>
            <a:off x="7053588" y="2062776"/>
            <a:ext cx="3369694" cy="1490026"/>
          </a:xfrm>
          <a:prstGeom prst="roundRect">
            <a:avLst>
              <a:gd name="adj" fmla="val 6918"/>
            </a:avLst>
          </a:prstGeom>
          <a:noFill/>
          <a:ln w="12700">
            <a:solidFill>
              <a:srgbClr val="A6AAA9"/>
            </a:solidFill>
            <a:miter lim="400000"/>
          </a:ln>
        </p:spPr>
        <p:txBody>
          <a:bodyPr lIns="19046" tIns="19046" rIns="19046" bIns="19046" anchor="ctr"/>
          <a:lstStyle/>
          <a:p>
            <a:endParaRPr sz="1735">
              <a:solidFill>
                <a:schemeClr val="bg1"/>
              </a:solidFill>
              <a:latin typeface="Arial" panose="020B0604020202020204"/>
              <a:ea typeface="微软雅黑" panose="020B0503020204020204" pitchFamily="34" charset="-122"/>
            </a:endParaRPr>
          </a:p>
        </p:txBody>
      </p:sp>
      <p:sp>
        <p:nvSpPr>
          <p:cNvPr id="7" name="Shape 2013"/>
          <p:cNvSpPr/>
          <p:nvPr/>
        </p:nvSpPr>
        <p:spPr>
          <a:xfrm>
            <a:off x="7053588" y="4153518"/>
            <a:ext cx="3369694" cy="1488448"/>
          </a:xfrm>
          <a:prstGeom prst="roundRect">
            <a:avLst>
              <a:gd name="adj" fmla="val 6925"/>
            </a:avLst>
          </a:prstGeom>
          <a:noFill/>
          <a:ln w="12700">
            <a:solidFill>
              <a:srgbClr val="A6AAA9"/>
            </a:solidFill>
            <a:miter lim="400000"/>
          </a:ln>
        </p:spPr>
        <p:txBody>
          <a:bodyPr lIns="19046" tIns="19046" rIns="19046" bIns="19046" anchor="ctr"/>
          <a:lstStyle/>
          <a:p>
            <a:endParaRPr sz="1735">
              <a:solidFill>
                <a:schemeClr val="bg1"/>
              </a:solidFill>
              <a:latin typeface="Arial" panose="020B0604020202020204"/>
              <a:ea typeface="微软雅黑" panose="020B0503020204020204" pitchFamily="34" charset="-122"/>
            </a:endParaRPr>
          </a:p>
        </p:txBody>
      </p:sp>
      <p:sp>
        <p:nvSpPr>
          <p:cNvPr id="8" name="Shape 2014"/>
          <p:cNvSpPr/>
          <p:nvPr/>
        </p:nvSpPr>
        <p:spPr>
          <a:xfrm>
            <a:off x="1765300" y="4152625"/>
            <a:ext cx="3376684" cy="1490025"/>
          </a:xfrm>
          <a:prstGeom prst="roundRect">
            <a:avLst>
              <a:gd name="adj" fmla="val 6918"/>
            </a:avLst>
          </a:prstGeom>
          <a:noFill/>
          <a:ln w="12700">
            <a:solidFill>
              <a:srgbClr val="A6AAA9"/>
            </a:solidFill>
            <a:miter lim="400000"/>
          </a:ln>
        </p:spPr>
        <p:txBody>
          <a:bodyPr lIns="19046" tIns="19046" rIns="19046" bIns="19046" anchor="ctr"/>
          <a:lstStyle/>
          <a:p>
            <a:endParaRPr sz="1735">
              <a:solidFill>
                <a:schemeClr val="bg1"/>
              </a:solidFill>
              <a:latin typeface="Arial" panose="020B0604020202020204"/>
              <a:ea typeface="微软雅黑" panose="020B0503020204020204" pitchFamily="34" charset="-122"/>
            </a:endParaRPr>
          </a:p>
        </p:txBody>
      </p:sp>
      <p:sp>
        <p:nvSpPr>
          <p:cNvPr id="9" name="Shape 2017"/>
          <p:cNvSpPr/>
          <p:nvPr/>
        </p:nvSpPr>
        <p:spPr>
          <a:xfrm>
            <a:off x="1765300" y="2062776"/>
            <a:ext cx="3376684" cy="1490026"/>
          </a:xfrm>
          <a:prstGeom prst="roundRect">
            <a:avLst>
              <a:gd name="adj" fmla="val 6918"/>
            </a:avLst>
          </a:prstGeom>
          <a:noFill/>
          <a:ln w="12700">
            <a:solidFill>
              <a:srgbClr val="A6AAA9"/>
            </a:solidFill>
            <a:miter lim="400000"/>
          </a:ln>
        </p:spPr>
        <p:txBody>
          <a:bodyPr lIns="19046" tIns="19046" rIns="19046" bIns="19046" anchor="ctr"/>
          <a:lstStyle/>
          <a:p>
            <a:endParaRPr sz="1735">
              <a:solidFill>
                <a:schemeClr val="bg1"/>
              </a:solidFill>
              <a:latin typeface="Arial" panose="020B0604020202020204"/>
              <a:ea typeface="微软雅黑" panose="020B0503020204020204" pitchFamily="34" charset="-122"/>
            </a:endParaRPr>
          </a:p>
        </p:txBody>
      </p:sp>
      <p:sp>
        <p:nvSpPr>
          <p:cNvPr id="10" name="Shape 2017"/>
          <p:cNvSpPr/>
          <p:nvPr/>
        </p:nvSpPr>
        <p:spPr>
          <a:xfrm>
            <a:off x="4688815" y="2455721"/>
            <a:ext cx="2823651" cy="28236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dpi="0" rotWithShape="1">
            <a:blip r:embed="rId1">
              <a:extLst>
                <a:ext uri="{28A0092B-C50C-407E-A947-70E740481C1C}">
                  <a14:useLocalDpi xmlns:a14="http://schemas.microsoft.com/office/drawing/2010/main" val="0"/>
                </a:ext>
              </a:extLst>
            </a:blip>
            <a:srcRect/>
            <a:stretch>
              <a:fillRect/>
            </a:stretch>
          </a:blipFill>
          <a:ln w="12700">
            <a:miter lim="400000"/>
          </a:ln>
        </p:spPr>
        <p:txBody>
          <a:bodyPr lIns="25393" tIns="25393" rIns="25393" bIns="25393" anchor="ctr"/>
          <a:lstStyle/>
          <a:p>
            <a:endParaRPr sz="1735">
              <a:solidFill>
                <a:schemeClr val="bg1"/>
              </a:solidFill>
              <a:latin typeface="Arial" panose="020B0604020202020204"/>
              <a:ea typeface="微软雅黑" panose="020B0503020204020204" pitchFamily="34" charset="-122"/>
            </a:endParaRPr>
          </a:p>
        </p:txBody>
      </p:sp>
      <p:sp>
        <p:nvSpPr>
          <p:cNvPr id="11" name="Shape 2021"/>
          <p:cNvSpPr/>
          <p:nvPr/>
        </p:nvSpPr>
        <p:spPr>
          <a:xfrm>
            <a:off x="2423194" y="2641081"/>
            <a:ext cx="2321329" cy="509786"/>
          </a:xfrm>
          <a:prstGeom prst="rect">
            <a:avLst/>
          </a:prstGeom>
          <a:ln w="12700">
            <a:miter lim="400000"/>
          </a:ln>
        </p:spPr>
        <p:txBody>
          <a:bodyPr lIns="0" tIns="0" rIns="0" bIns="0"/>
          <a:lstStyle>
            <a:lvl1pPr algn="l">
              <a:lnSpc>
                <a:spcPct val="120000"/>
              </a:lnSpc>
              <a:spcBef>
                <a:spcPts val="2500"/>
              </a:spcBef>
              <a:defRPr sz="2000">
                <a:solidFill>
                  <a:srgbClr val="53585F"/>
                </a:solidFill>
              </a:defRPr>
            </a:lvl1pPr>
          </a:lstStyle>
          <a:p>
            <a:pPr>
              <a:lnSpc>
                <a:spcPct val="150000"/>
              </a:lnSpc>
            </a:pPr>
            <a:r>
              <a:rPr lang="zh-CN" altLang="en-US" sz="1200" dirty="0" smtClean="0">
                <a:solidFill>
                  <a:srgbClr val="FFFFFF"/>
                </a:solidFill>
                <a:latin typeface="微软雅黑" panose="020B0503020204020204" pitchFamily="34" charset="-122"/>
                <a:ea typeface="微软雅黑" panose="020B0503020204020204" pitchFamily="34" charset="-122"/>
              </a:rPr>
              <a:t>通过这次的乐影购系统，让我对技术层面有了更加深层的了解，并且对自己的项目有了一定的认知基础；</a:t>
            </a:r>
            <a:endParaRPr lang="zh-CN" altLang="en-US" sz="1200" dirty="0">
              <a:solidFill>
                <a:srgbClr val="FFFFFF"/>
              </a:solidFill>
              <a:latin typeface="华文细黑" panose="02010600040101010101" pitchFamily="2" charset="-122"/>
              <a:ea typeface="微软雅黑" panose="020B0503020204020204" pitchFamily="34" charset="-122"/>
            </a:endParaRPr>
          </a:p>
        </p:txBody>
      </p:sp>
      <p:sp>
        <p:nvSpPr>
          <p:cNvPr id="12" name="Shape 2022"/>
          <p:cNvSpPr/>
          <p:nvPr/>
        </p:nvSpPr>
        <p:spPr>
          <a:xfrm>
            <a:off x="2423194" y="2242873"/>
            <a:ext cx="1868845" cy="401510"/>
          </a:xfrm>
          <a:prstGeom prst="rect">
            <a:avLst/>
          </a:prstGeom>
          <a:ln w="12700">
            <a:miter lim="400000"/>
          </a:ln>
        </p:spPr>
        <p:txBody>
          <a:bodyPr lIns="0" tIns="0" rIns="0" bIns="0" anchor="ctr"/>
          <a:lstStyle>
            <a:lvl1pPr algn="l">
              <a:lnSpc>
                <a:spcPct val="120000"/>
              </a:lnSpc>
              <a:defRPr sz="3500">
                <a:solidFill>
                  <a:srgbClr val="53585F"/>
                </a:solidFill>
              </a:defRPr>
            </a:lvl1pPr>
          </a:lstStyle>
          <a:p>
            <a:r>
              <a:rPr lang="zh-CN" altLang="en-US" sz="1800" dirty="0">
                <a:solidFill>
                  <a:schemeClr val="bg1"/>
                </a:solidFill>
                <a:latin typeface="微软雅黑" panose="020B0503020204020204" pitchFamily="34" charset="-122"/>
                <a:ea typeface="微软雅黑" panose="020B0503020204020204" pitchFamily="34" charset="-122"/>
              </a:rPr>
              <a:t>技术方面</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3" name="Shape 2023"/>
          <p:cNvSpPr/>
          <p:nvPr/>
        </p:nvSpPr>
        <p:spPr>
          <a:xfrm>
            <a:off x="2423194" y="4748525"/>
            <a:ext cx="2321329" cy="485426"/>
          </a:xfrm>
          <a:prstGeom prst="rect">
            <a:avLst/>
          </a:prstGeom>
          <a:ln w="12700">
            <a:miter lim="400000"/>
          </a:ln>
        </p:spPr>
        <p:txBody>
          <a:bodyPr lIns="0" tIns="0" rIns="0" bIns="0"/>
          <a:lstStyle>
            <a:lvl1pPr algn="l">
              <a:lnSpc>
                <a:spcPct val="120000"/>
              </a:lnSpc>
              <a:spcBef>
                <a:spcPts val="2500"/>
              </a:spcBef>
              <a:defRPr sz="2000">
                <a:solidFill>
                  <a:srgbClr val="53585F"/>
                </a:solidFill>
              </a:defRPr>
            </a:lvl1pPr>
          </a:lstStyle>
          <a:p>
            <a:pPr>
              <a:lnSpc>
                <a:spcPct val="150000"/>
              </a:lnSpc>
            </a:pPr>
            <a:r>
              <a:rPr lang="zh-CN" altLang="en-US" sz="1200" dirty="0">
                <a:solidFill>
                  <a:srgbClr val="FFFFFF"/>
                </a:solidFill>
                <a:latin typeface="微软雅黑" panose="020B0503020204020204" pitchFamily="34" charset="-122"/>
                <a:ea typeface="微软雅黑" panose="020B0503020204020204" pitchFamily="34" charset="-122"/>
              </a:rPr>
              <a:t>现在的时代是互联网时代，而且越来越多的人开始利用网络进行购物，出游，观影等，所以前景广阔；</a:t>
            </a:r>
            <a:endParaRPr lang="zh-CN" altLang="en-US" sz="1200" dirty="0">
              <a:solidFill>
                <a:srgbClr val="FFFFFF"/>
              </a:solidFill>
              <a:latin typeface="华文细黑" panose="02010600040101010101" pitchFamily="2" charset="-122"/>
              <a:ea typeface="微软雅黑" panose="020B0503020204020204" pitchFamily="34" charset="-122"/>
            </a:endParaRPr>
          </a:p>
        </p:txBody>
      </p:sp>
      <p:sp>
        <p:nvSpPr>
          <p:cNvPr id="14" name="Shape 2024"/>
          <p:cNvSpPr/>
          <p:nvPr/>
        </p:nvSpPr>
        <p:spPr>
          <a:xfrm>
            <a:off x="2423194" y="4378271"/>
            <a:ext cx="1868845" cy="401510"/>
          </a:xfrm>
          <a:prstGeom prst="rect">
            <a:avLst/>
          </a:prstGeom>
          <a:ln w="12700">
            <a:miter lim="400000"/>
          </a:ln>
        </p:spPr>
        <p:txBody>
          <a:bodyPr lIns="0" tIns="0" rIns="0" bIns="0" anchor="ctr"/>
          <a:lstStyle>
            <a:lvl1pPr algn="l">
              <a:lnSpc>
                <a:spcPct val="120000"/>
              </a:lnSpc>
              <a:defRPr sz="3500">
                <a:solidFill>
                  <a:srgbClr val="53585F"/>
                </a:solidFill>
              </a:defRPr>
            </a:lvl1pPr>
          </a:lstStyle>
          <a:p>
            <a:r>
              <a:rPr lang="zh-CN" altLang="en-US" sz="1800" dirty="0">
                <a:solidFill>
                  <a:schemeClr val="bg1"/>
                </a:solidFill>
                <a:latin typeface="微软雅黑" panose="020B0503020204020204" pitchFamily="34" charset="-122"/>
                <a:ea typeface="微软雅黑" panose="020B0503020204020204" pitchFamily="34" charset="-122"/>
              </a:rPr>
              <a:t>项目前景</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5" name="Shape 2025"/>
          <p:cNvSpPr/>
          <p:nvPr/>
        </p:nvSpPr>
        <p:spPr>
          <a:xfrm>
            <a:off x="7474585" y="2640965"/>
            <a:ext cx="2578735" cy="509905"/>
          </a:xfrm>
          <a:prstGeom prst="rect">
            <a:avLst/>
          </a:prstGeom>
          <a:ln w="12700">
            <a:miter lim="400000"/>
          </a:ln>
        </p:spPr>
        <p:txBody>
          <a:bodyPr lIns="0" tIns="0" rIns="0" bIns="0"/>
          <a:lstStyle>
            <a:lvl1pPr algn="r">
              <a:lnSpc>
                <a:spcPct val="120000"/>
              </a:lnSpc>
              <a:spcBef>
                <a:spcPts val="4500"/>
              </a:spcBef>
              <a:defRPr sz="2000">
                <a:solidFill>
                  <a:srgbClr val="53585F"/>
                </a:solidFill>
              </a:defRPr>
            </a:lvl1pPr>
          </a:lstStyle>
          <a:p>
            <a:pPr>
              <a:lnSpc>
                <a:spcPct val="150000"/>
              </a:lnSpc>
            </a:pPr>
            <a:r>
              <a:rPr lang="zh-CN" altLang="en-US" sz="1200" dirty="0">
                <a:solidFill>
                  <a:srgbClr val="FFFFFF"/>
                </a:solidFill>
                <a:latin typeface="微软雅黑" panose="020B0503020204020204" pitchFamily="34" charset="-122"/>
                <a:ea typeface="微软雅黑" panose="020B0503020204020204" pitchFamily="34" charset="-122"/>
              </a:rPr>
              <a:t>乐影购系统的开发还是有一定的难度，评分系统的实时更新，以及电影上架的信息更新，都需要时间完善；</a:t>
            </a:r>
            <a:endParaRPr lang="zh-CN" altLang="en-US" sz="1200" dirty="0">
              <a:solidFill>
                <a:srgbClr val="FFFFFF"/>
              </a:solidFill>
              <a:latin typeface="华文细黑" panose="02010600040101010101" pitchFamily="2" charset="-122"/>
              <a:ea typeface="微软雅黑" panose="020B0503020204020204" pitchFamily="34" charset="-122"/>
            </a:endParaRPr>
          </a:p>
        </p:txBody>
      </p:sp>
      <p:sp>
        <p:nvSpPr>
          <p:cNvPr id="16" name="Shape 2026"/>
          <p:cNvSpPr/>
          <p:nvPr/>
        </p:nvSpPr>
        <p:spPr>
          <a:xfrm>
            <a:off x="7474366" y="2232825"/>
            <a:ext cx="1868845" cy="401510"/>
          </a:xfrm>
          <a:prstGeom prst="rect">
            <a:avLst/>
          </a:prstGeom>
          <a:ln w="12700">
            <a:miter lim="400000"/>
          </a:ln>
        </p:spPr>
        <p:txBody>
          <a:bodyPr lIns="0" tIns="0" rIns="0" bIns="0" anchor="ctr"/>
          <a:lstStyle>
            <a:lvl1pPr algn="r">
              <a:defRPr sz="3500">
                <a:solidFill>
                  <a:srgbClr val="53585F"/>
                </a:solidFill>
              </a:defRPr>
            </a:lvl1pPr>
          </a:lstStyle>
          <a:p>
            <a:pPr algn="l"/>
            <a:r>
              <a:rPr lang="zh-CN" altLang="en-US" sz="1800" dirty="0">
                <a:solidFill>
                  <a:schemeClr val="bg1"/>
                </a:solidFill>
                <a:latin typeface="微软雅黑" panose="020B0503020204020204" pitchFamily="34" charset="-122"/>
                <a:ea typeface="微软雅黑" panose="020B0503020204020204" pitchFamily="34" charset="-122"/>
              </a:rPr>
              <a:t>项目开发难度</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7" name="Shape 2027"/>
          <p:cNvSpPr/>
          <p:nvPr/>
        </p:nvSpPr>
        <p:spPr>
          <a:xfrm>
            <a:off x="7474366" y="4748528"/>
            <a:ext cx="2312064" cy="485424"/>
          </a:xfrm>
          <a:prstGeom prst="rect">
            <a:avLst/>
          </a:prstGeom>
          <a:ln w="12700">
            <a:miter lim="400000"/>
          </a:ln>
        </p:spPr>
        <p:txBody>
          <a:bodyPr lIns="0" tIns="0" rIns="0" bIns="0"/>
          <a:lstStyle>
            <a:lvl1pPr algn="r">
              <a:lnSpc>
                <a:spcPct val="120000"/>
              </a:lnSpc>
              <a:spcBef>
                <a:spcPts val="4500"/>
              </a:spcBef>
              <a:defRPr sz="2000">
                <a:solidFill>
                  <a:srgbClr val="53585F"/>
                </a:solidFill>
              </a:defRPr>
            </a:lvl1pPr>
          </a:lstStyle>
          <a:p>
            <a:pPr>
              <a:lnSpc>
                <a:spcPct val="150000"/>
              </a:lnSpc>
            </a:pPr>
            <a:r>
              <a:rPr lang="zh-CN" altLang="en-US" sz="1200" dirty="0">
                <a:solidFill>
                  <a:srgbClr val="FFFFFF"/>
                </a:solidFill>
                <a:latin typeface="微软雅黑" panose="020B0503020204020204" pitchFamily="34" charset="-122"/>
                <a:ea typeface="微软雅黑" panose="020B0503020204020204" pitchFamily="34" charset="-122"/>
              </a:rPr>
              <a:t>项目如果课实施，以后可以进行更多的功能进行编写；</a:t>
            </a:r>
            <a:endParaRPr lang="zh-CN" altLang="en-US" sz="1200" dirty="0">
              <a:solidFill>
                <a:srgbClr val="FFFFFF"/>
              </a:solidFill>
              <a:latin typeface="华文细黑" panose="02010600040101010101" pitchFamily="2" charset="-122"/>
              <a:ea typeface="微软雅黑" panose="020B0503020204020204" pitchFamily="34" charset="-122"/>
            </a:endParaRPr>
          </a:p>
        </p:txBody>
      </p:sp>
      <p:sp>
        <p:nvSpPr>
          <p:cNvPr id="18" name="Shape 2028"/>
          <p:cNvSpPr/>
          <p:nvPr/>
        </p:nvSpPr>
        <p:spPr>
          <a:xfrm>
            <a:off x="7474366" y="4378271"/>
            <a:ext cx="1868845" cy="401510"/>
          </a:xfrm>
          <a:prstGeom prst="rect">
            <a:avLst/>
          </a:prstGeom>
          <a:ln w="12700">
            <a:miter lim="400000"/>
          </a:ln>
        </p:spPr>
        <p:txBody>
          <a:bodyPr lIns="0" tIns="0" rIns="0" bIns="0" anchor="ctr"/>
          <a:lstStyle>
            <a:lvl1pPr algn="r">
              <a:defRPr sz="3500">
                <a:solidFill>
                  <a:srgbClr val="53585F"/>
                </a:solidFill>
              </a:defRPr>
            </a:lvl1pPr>
          </a:lstStyle>
          <a:p>
            <a:pPr algn="l"/>
            <a:r>
              <a:rPr lang="zh-CN" altLang="en-US" sz="1800" dirty="0">
                <a:solidFill>
                  <a:schemeClr val="bg1"/>
                </a:solidFill>
                <a:latin typeface="微软雅黑" panose="020B0503020204020204" pitchFamily="34" charset="-122"/>
                <a:ea typeface="微软雅黑" panose="020B0503020204020204" pitchFamily="34" charset="-122"/>
              </a:rPr>
              <a:t>更多</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nvGrpSpPr>
          <p:cNvPr id="19" name="Group 2031"/>
          <p:cNvGrpSpPr/>
          <p:nvPr/>
        </p:nvGrpSpPr>
        <p:grpSpPr>
          <a:xfrm>
            <a:off x="1310218" y="2313944"/>
            <a:ext cx="955237" cy="955237"/>
            <a:chOff x="0" y="0"/>
            <a:chExt cx="1910968" cy="1910968"/>
          </a:xfrm>
        </p:grpSpPr>
        <p:sp>
          <p:nvSpPr>
            <p:cNvPr id="20" name="Shape 2029"/>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w="12700" cap="flat">
              <a:noFill/>
              <a:miter lim="400000"/>
            </a:ln>
            <a:effectLst/>
          </p:spPr>
          <p:txBody>
            <a:bodyPr wrap="square" lIns="33858" tIns="33858" rIns="33858" bIns="33858"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35" b="0" i="0" u="none" strike="noStrike" kern="0" cap="none" spc="0" normalizeH="0" baseline="0" noProof="0" smtClean="0">
                <a:ln>
                  <a:noFill/>
                </a:ln>
                <a:solidFill>
                  <a:schemeClr val="bg1"/>
                </a:solidFill>
                <a:effectLst/>
                <a:uLnTx/>
                <a:uFillTx/>
                <a:latin typeface="Arial" panose="020B0604020202020204"/>
                <a:ea typeface="微软雅黑" panose="020B0503020204020204" pitchFamily="34" charset="-122"/>
              </a:endParaRPr>
            </a:p>
          </p:txBody>
        </p:sp>
        <p:sp>
          <p:nvSpPr>
            <p:cNvPr id="21" name="Shape 2030"/>
            <p:cNvSpPr/>
            <p:nvPr/>
          </p:nvSpPr>
          <p:spPr>
            <a:xfrm>
              <a:off x="553362" y="560070"/>
              <a:ext cx="804244" cy="706915"/>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00B0F0"/>
            </a:solidFill>
            <a:ln w="12700" cap="flat">
              <a:noFill/>
              <a:miter lim="400000"/>
            </a:ln>
            <a:effectLst/>
          </p:spPr>
          <p:txBody>
            <a:bodyPr wrap="square" lIns="0" tIns="0" rIns="0" bIns="0" numCol="1" anchor="t">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35" b="0" i="0" u="none" strike="noStrike" kern="0" cap="none" spc="0" normalizeH="0" baseline="0" noProof="0" smtClean="0">
                <a:ln>
                  <a:noFill/>
                </a:ln>
                <a:solidFill>
                  <a:schemeClr val="bg1"/>
                </a:solidFill>
                <a:effectLst/>
                <a:uLnTx/>
                <a:uFillTx/>
                <a:latin typeface="Arial" panose="020B0604020202020204"/>
                <a:ea typeface="微软雅黑" panose="020B0503020204020204" pitchFamily="34" charset="-122"/>
              </a:endParaRPr>
            </a:p>
          </p:txBody>
        </p:sp>
      </p:grpSp>
      <p:grpSp>
        <p:nvGrpSpPr>
          <p:cNvPr id="22" name="Group 2034"/>
          <p:cNvGrpSpPr/>
          <p:nvPr/>
        </p:nvGrpSpPr>
        <p:grpSpPr>
          <a:xfrm>
            <a:off x="1312885" y="4406462"/>
            <a:ext cx="949903" cy="949903"/>
            <a:chOff x="0" y="0"/>
            <a:chExt cx="1900300" cy="1900300"/>
          </a:xfrm>
        </p:grpSpPr>
        <p:sp>
          <p:nvSpPr>
            <p:cNvPr id="23" name="Shape 2032"/>
            <p:cNvSpPr/>
            <p:nvPr/>
          </p:nvSpPr>
          <p:spPr>
            <a:xfrm>
              <a:off x="0" y="0"/>
              <a:ext cx="1900300" cy="1900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w="12700" cap="flat">
              <a:noFill/>
              <a:miter lim="400000"/>
            </a:ln>
            <a:effectLst/>
          </p:spPr>
          <p:txBody>
            <a:bodyPr wrap="square" lIns="33858" tIns="33858" rIns="33858" bIns="33858"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35" b="0" i="0" u="none" strike="noStrike" kern="0" cap="none" spc="0" normalizeH="0" baseline="0" noProof="0" smtClean="0">
                <a:ln>
                  <a:noFill/>
                </a:ln>
                <a:solidFill>
                  <a:schemeClr val="bg1"/>
                </a:solidFill>
                <a:effectLst/>
                <a:uLnTx/>
                <a:uFillTx/>
                <a:latin typeface="Arial" panose="020B0604020202020204"/>
                <a:ea typeface="微软雅黑" panose="020B0503020204020204" pitchFamily="34" charset="-122"/>
              </a:endParaRPr>
            </a:p>
          </p:txBody>
        </p:sp>
        <p:sp>
          <p:nvSpPr>
            <p:cNvPr id="24" name="Shape 2033"/>
            <p:cNvSpPr/>
            <p:nvPr/>
          </p:nvSpPr>
          <p:spPr>
            <a:xfrm flipH="1">
              <a:off x="548028" y="596693"/>
              <a:ext cx="804245" cy="706915"/>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35" b="0" i="0" u="none" strike="noStrike" kern="0" cap="none" spc="0" normalizeH="0" baseline="0" noProof="0" smtClean="0">
                <a:ln>
                  <a:noFill/>
                </a:ln>
                <a:solidFill>
                  <a:schemeClr val="bg1"/>
                </a:solidFill>
                <a:effectLst/>
                <a:uLnTx/>
                <a:uFillTx/>
                <a:latin typeface="Arial" panose="020B0604020202020204"/>
                <a:ea typeface="微软雅黑" panose="020B0503020204020204" pitchFamily="34" charset="-122"/>
              </a:endParaRPr>
            </a:p>
          </p:txBody>
        </p:sp>
      </p:grpSp>
      <p:sp>
        <p:nvSpPr>
          <p:cNvPr id="25" name="Shape 2035"/>
          <p:cNvSpPr/>
          <p:nvPr/>
        </p:nvSpPr>
        <p:spPr>
          <a:xfrm>
            <a:off x="9972070" y="4406459"/>
            <a:ext cx="949905" cy="9499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w="12700" cap="flat">
            <a:noFill/>
            <a:miter lim="400000"/>
          </a:ln>
          <a:effectLst/>
        </p:spPr>
        <p:txBody>
          <a:bodyPr wrap="square" lIns="25393" tIns="25393" rIns="25393" bIns="25393"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35" b="0" i="0" u="none" strike="noStrike" kern="0" cap="none" spc="0" normalizeH="0" baseline="0" noProof="0" smtClean="0">
              <a:ln>
                <a:noFill/>
              </a:ln>
              <a:solidFill>
                <a:schemeClr val="bg1"/>
              </a:solidFill>
              <a:effectLst/>
              <a:uLnTx/>
              <a:uFillTx/>
              <a:latin typeface="Arial" panose="020B0604020202020204"/>
              <a:ea typeface="微软雅黑" panose="020B0503020204020204" pitchFamily="34" charset="-122"/>
            </a:endParaRPr>
          </a:p>
        </p:txBody>
      </p:sp>
      <p:grpSp>
        <p:nvGrpSpPr>
          <p:cNvPr id="26" name="Group 2040"/>
          <p:cNvGrpSpPr/>
          <p:nvPr/>
        </p:nvGrpSpPr>
        <p:grpSpPr>
          <a:xfrm>
            <a:off x="9966763" y="2313944"/>
            <a:ext cx="955237" cy="955237"/>
            <a:chOff x="0" y="0"/>
            <a:chExt cx="1910968" cy="1910968"/>
          </a:xfrm>
        </p:grpSpPr>
        <p:sp>
          <p:nvSpPr>
            <p:cNvPr id="27" name="Shape 2038"/>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w="12700" cap="flat">
              <a:noFill/>
              <a:miter lim="400000"/>
            </a:ln>
            <a:effectLst/>
          </p:spPr>
          <p:txBody>
            <a:bodyPr wrap="square" lIns="33858" tIns="33858" rIns="33858" bIns="33858"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35" b="0" i="0" u="none" strike="noStrike" kern="0" cap="none" spc="0" normalizeH="0" baseline="0" noProof="0" smtClean="0">
                <a:ln>
                  <a:noFill/>
                </a:ln>
                <a:solidFill>
                  <a:schemeClr val="bg1"/>
                </a:solidFill>
                <a:effectLst/>
                <a:uLnTx/>
                <a:uFillTx/>
                <a:latin typeface="Arial" panose="020B0604020202020204"/>
                <a:ea typeface="微软雅黑" panose="020B0503020204020204" pitchFamily="34" charset="-122"/>
              </a:endParaRPr>
            </a:p>
          </p:txBody>
        </p:sp>
        <p:sp>
          <p:nvSpPr>
            <p:cNvPr id="28" name="Shape 2039"/>
            <p:cNvSpPr/>
            <p:nvPr/>
          </p:nvSpPr>
          <p:spPr>
            <a:xfrm>
              <a:off x="657404" y="557107"/>
              <a:ext cx="596161" cy="749014"/>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735" b="0" i="0" u="none" strike="noStrike" kern="0" cap="none" spc="0" normalizeH="0" baseline="0" noProof="0" smtClean="0">
                <a:ln>
                  <a:noFill/>
                </a:ln>
                <a:solidFill>
                  <a:schemeClr val="bg1"/>
                </a:solidFill>
                <a:effectLst/>
                <a:uLnTx/>
                <a:uFillTx/>
                <a:latin typeface="Arial" panose="020B0604020202020204"/>
                <a:ea typeface="微软雅黑" panose="020B0503020204020204" pitchFamily="34" charset="-122"/>
              </a:endParaRPr>
            </a:p>
          </p:txBody>
        </p:sp>
      </p:grpSp>
      <p:sp>
        <p:nvSpPr>
          <p:cNvPr id="29" name="Text Placeholder 5"/>
          <p:cNvSpPr txBox="1"/>
          <p:nvPr/>
        </p:nvSpPr>
        <p:spPr>
          <a:xfrm>
            <a:off x="5301126" y="3382840"/>
            <a:ext cx="1727061" cy="84625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itchFamily="34" charset="0"/>
                <a:ea typeface="Open Sans" pitchFamily="34" charset="0"/>
                <a:cs typeface="Open Sans"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zh-CN" altLang="en-GB" sz="2665" b="1" dirty="0">
                <a:solidFill>
                  <a:schemeClr val="bg1"/>
                </a:solidFill>
                <a:latin typeface="微软雅黑" panose="020B0503020204020204" pitchFamily="34" charset="-122"/>
                <a:ea typeface="微软雅黑" panose="020B0503020204020204" pitchFamily="34" charset="-122"/>
              </a:rPr>
              <a:t>乐影购系统</a:t>
            </a:r>
            <a:endParaRPr lang="zh-CN" altLang="en-GB" sz="2665" b="1" dirty="0">
              <a:solidFill>
                <a:schemeClr val="bg1"/>
              </a:solidFill>
              <a:latin typeface="微软雅黑" panose="020B0503020204020204" pitchFamily="34" charset="-122"/>
              <a:ea typeface="微软雅黑" panose="020B0503020204020204" pitchFamily="34" charset="-122"/>
            </a:endParaRPr>
          </a:p>
        </p:txBody>
      </p:sp>
      <p:sp>
        <p:nvSpPr>
          <p:cNvPr id="30" name="Shape 2036"/>
          <p:cNvSpPr/>
          <p:nvPr/>
        </p:nvSpPr>
        <p:spPr>
          <a:xfrm>
            <a:off x="10246013" y="4666998"/>
            <a:ext cx="402018" cy="428827"/>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cap="flat">
            <a:noFill/>
            <a:miter lim="400000"/>
          </a:ln>
          <a:effectLst/>
        </p:spPr>
        <p:txBody>
          <a:bodyPr wrap="square" lIns="0" tIns="0" rIns="0" bIns="0" numCol="1" anchor="ctr">
            <a:noAutofit/>
          </a:bodyPr>
          <a:lstStyle/>
          <a:p>
            <a:endParaRPr sz="1735">
              <a:solidFill>
                <a:schemeClr val="bg1"/>
              </a:solidFill>
              <a:latin typeface="Arial" panose="020B0604020202020204"/>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par>
                          <p:cTn id="42" fill="hold">
                            <p:stCondLst>
                              <p:cond delay="3500"/>
                            </p:stCondLst>
                            <p:childTnLst>
                              <p:par>
                                <p:cTn id="43" presetID="53" presetClass="entr" presetSubtype="16"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childTnLst>
                          </p:cTn>
                        </p:par>
                        <p:par>
                          <p:cTn id="48" fill="hold">
                            <p:stCondLst>
                              <p:cond delay="4000"/>
                            </p:stCondLst>
                            <p:childTnLst>
                              <p:par>
                                <p:cTn id="49" presetID="53" presetClass="entr" presetSubtype="16"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p:cTn id="51" dur="500" fill="hold"/>
                                        <p:tgtEl>
                                          <p:spTgt spid="22"/>
                                        </p:tgtEl>
                                        <p:attrNameLst>
                                          <p:attrName>ppt_w</p:attrName>
                                        </p:attrNameLst>
                                      </p:cBhvr>
                                      <p:tavLst>
                                        <p:tav tm="0">
                                          <p:val>
                                            <p:fltVal val="0"/>
                                          </p:val>
                                        </p:tav>
                                        <p:tav tm="100000">
                                          <p:val>
                                            <p:strVal val="#ppt_w"/>
                                          </p:val>
                                        </p:tav>
                                      </p:tavLst>
                                    </p:anim>
                                    <p:anim calcmode="lin" valueType="num">
                                      <p:cBhvr>
                                        <p:cTn id="52" dur="500" fill="hold"/>
                                        <p:tgtEl>
                                          <p:spTgt spid="22"/>
                                        </p:tgtEl>
                                        <p:attrNameLst>
                                          <p:attrName>ppt_h</p:attrName>
                                        </p:attrNameLst>
                                      </p:cBhvr>
                                      <p:tavLst>
                                        <p:tav tm="0">
                                          <p:val>
                                            <p:fltVal val="0"/>
                                          </p:val>
                                        </p:tav>
                                        <p:tav tm="100000">
                                          <p:val>
                                            <p:strVal val="#ppt_h"/>
                                          </p:val>
                                        </p:tav>
                                      </p:tavLst>
                                    </p:anim>
                                    <p:animEffect transition="in" filter="fade">
                                      <p:cBhvr>
                                        <p:cTn id="53" dur="500"/>
                                        <p:tgtEl>
                                          <p:spTgt spid="22"/>
                                        </p:tgtEl>
                                      </p:cBhvr>
                                    </p:animEffect>
                                  </p:childTnLst>
                                </p:cTn>
                              </p:par>
                            </p:childTnLst>
                          </p:cTn>
                        </p:par>
                        <p:par>
                          <p:cTn id="54" fill="hold">
                            <p:stCondLst>
                              <p:cond delay="4500"/>
                            </p:stCondLst>
                            <p:childTnLst>
                              <p:par>
                                <p:cTn id="55" presetID="10" presetClass="entr" presetSubtype="0"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par>
                          <p:cTn id="61" fill="hold">
                            <p:stCondLst>
                              <p:cond delay="5000"/>
                            </p:stCondLst>
                            <p:childTnLst>
                              <p:par>
                                <p:cTn id="62" presetID="53" presetClass="entr" presetSubtype="16" fill="hold" grpId="0" nodeType="afterEffect">
                                  <p:stCondLst>
                                    <p:cond delay="0"/>
                                  </p:stCondLst>
                                  <p:childTnLst>
                                    <p:set>
                                      <p:cBhvr>
                                        <p:cTn id="63" dur="1" fill="hold">
                                          <p:stCondLst>
                                            <p:cond delay="0"/>
                                          </p:stCondLst>
                                        </p:cTn>
                                        <p:tgtEl>
                                          <p:spTgt spid="6"/>
                                        </p:tgtEl>
                                        <p:attrNameLst>
                                          <p:attrName>style.visibility</p:attrName>
                                        </p:attrNameLst>
                                      </p:cBhvr>
                                      <p:to>
                                        <p:strVal val="visible"/>
                                      </p:to>
                                    </p:set>
                                    <p:anim calcmode="lin" valueType="num">
                                      <p:cBhvr>
                                        <p:cTn id="64" dur="500" fill="hold"/>
                                        <p:tgtEl>
                                          <p:spTgt spid="6"/>
                                        </p:tgtEl>
                                        <p:attrNameLst>
                                          <p:attrName>ppt_w</p:attrName>
                                        </p:attrNameLst>
                                      </p:cBhvr>
                                      <p:tavLst>
                                        <p:tav tm="0">
                                          <p:val>
                                            <p:fltVal val="0"/>
                                          </p:val>
                                        </p:tav>
                                        <p:tav tm="100000">
                                          <p:val>
                                            <p:strVal val="#ppt_w"/>
                                          </p:val>
                                        </p:tav>
                                      </p:tavLst>
                                    </p:anim>
                                    <p:anim calcmode="lin" valueType="num">
                                      <p:cBhvr>
                                        <p:cTn id="65" dur="500" fill="hold"/>
                                        <p:tgtEl>
                                          <p:spTgt spid="6"/>
                                        </p:tgtEl>
                                        <p:attrNameLst>
                                          <p:attrName>ppt_h</p:attrName>
                                        </p:attrNameLst>
                                      </p:cBhvr>
                                      <p:tavLst>
                                        <p:tav tm="0">
                                          <p:val>
                                            <p:fltVal val="0"/>
                                          </p:val>
                                        </p:tav>
                                        <p:tav tm="100000">
                                          <p:val>
                                            <p:strVal val="#ppt_h"/>
                                          </p:val>
                                        </p:tav>
                                      </p:tavLst>
                                    </p:anim>
                                    <p:animEffect transition="in" filter="fade">
                                      <p:cBhvr>
                                        <p:cTn id="66" dur="500"/>
                                        <p:tgtEl>
                                          <p:spTgt spid="6"/>
                                        </p:tgtEl>
                                      </p:cBhvr>
                                    </p:animEffect>
                                  </p:childTnLst>
                                </p:cTn>
                              </p:par>
                            </p:childTnLst>
                          </p:cTn>
                        </p:par>
                        <p:par>
                          <p:cTn id="67" fill="hold">
                            <p:stCondLst>
                              <p:cond delay="5500"/>
                            </p:stCondLst>
                            <p:childTnLst>
                              <p:par>
                                <p:cTn id="68" presetID="53" presetClass="entr" presetSubtype="16" fill="hold" nodeType="afterEffect">
                                  <p:stCondLst>
                                    <p:cond delay="0"/>
                                  </p:stCondLst>
                                  <p:childTnLst>
                                    <p:set>
                                      <p:cBhvr>
                                        <p:cTn id="69" dur="1" fill="hold">
                                          <p:stCondLst>
                                            <p:cond delay="0"/>
                                          </p:stCondLst>
                                        </p:cTn>
                                        <p:tgtEl>
                                          <p:spTgt spid="26"/>
                                        </p:tgtEl>
                                        <p:attrNameLst>
                                          <p:attrName>style.visibility</p:attrName>
                                        </p:attrNameLst>
                                      </p:cBhvr>
                                      <p:to>
                                        <p:strVal val="visible"/>
                                      </p:to>
                                    </p:set>
                                    <p:anim calcmode="lin" valueType="num">
                                      <p:cBhvr>
                                        <p:cTn id="70" dur="500" fill="hold"/>
                                        <p:tgtEl>
                                          <p:spTgt spid="26"/>
                                        </p:tgtEl>
                                        <p:attrNameLst>
                                          <p:attrName>ppt_w</p:attrName>
                                        </p:attrNameLst>
                                      </p:cBhvr>
                                      <p:tavLst>
                                        <p:tav tm="0">
                                          <p:val>
                                            <p:fltVal val="0"/>
                                          </p:val>
                                        </p:tav>
                                        <p:tav tm="100000">
                                          <p:val>
                                            <p:strVal val="#ppt_w"/>
                                          </p:val>
                                        </p:tav>
                                      </p:tavLst>
                                    </p:anim>
                                    <p:anim calcmode="lin" valueType="num">
                                      <p:cBhvr>
                                        <p:cTn id="71" dur="500" fill="hold"/>
                                        <p:tgtEl>
                                          <p:spTgt spid="26"/>
                                        </p:tgtEl>
                                        <p:attrNameLst>
                                          <p:attrName>ppt_h</p:attrName>
                                        </p:attrNameLst>
                                      </p:cBhvr>
                                      <p:tavLst>
                                        <p:tav tm="0">
                                          <p:val>
                                            <p:fltVal val="0"/>
                                          </p:val>
                                        </p:tav>
                                        <p:tav tm="100000">
                                          <p:val>
                                            <p:strVal val="#ppt_h"/>
                                          </p:val>
                                        </p:tav>
                                      </p:tavLst>
                                    </p:anim>
                                    <p:animEffect transition="in" filter="fade">
                                      <p:cBhvr>
                                        <p:cTn id="72" dur="500"/>
                                        <p:tgtEl>
                                          <p:spTgt spid="26"/>
                                        </p:tgtEl>
                                      </p:cBhvr>
                                    </p:animEffect>
                                  </p:childTnLst>
                                </p:cTn>
                              </p:par>
                            </p:childTnLst>
                          </p:cTn>
                        </p:par>
                        <p:par>
                          <p:cTn id="73" fill="hold">
                            <p:stCondLst>
                              <p:cond delay="6000"/>
                            </p:stCondLst>
                            <p:childTnLst>
                              <p:par>
                                <p:cTn id="74" presetID="10" presetClass="entr" presetSubtype="0" fill="hold" grpId="0" nodeType="after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500"/>
                                        <p:tgtEl>
                                          <p:spTgt spid="15"/>
                                        </p:tgtEl>
                                      </p:cBhvr>
                                    </p:animEffect>
                                  </p:childTnLst>
                                </p:cTn>
                              </p:par>
                            </p:childTnLst>
                          </p:cTn>
                        </p:par>
                        <p:par>
                          <p:cTn id="80" fill="hold">
                            <p:stCondLst>
                              <p:cond delay="6500"/>
                            </p:stCondLst>
                            <p:childTnLst>
                              <p:par>
                                <p:cTn id="81" presetID="53" presetClass="entr" presetSubtype="16" fill="hold" grpId="0" nodeType="afterEffect">
                                  <p:stCondLst>
                                    <p:cond delay="0"/>
                                  </p:stCondLst>
                                  <p:childTnLst>
                                    <p:set>
                                      <p:cBhvr>
                                        <p:cTn id="82" dur="1" fill="hold">
                                          <p:stCondLst>
                                            <p:cond delay="0"/>
                                          </p:stCondLst>
                                        </p:cTn>
                                        <p:tgtEl>
                                          <p:spTgt spid="7"/>
                                        </p:tgtEl>
                                        <p:attrNameLst>
                                          <p:attrName>style.visibility</p:attrName>
                                        </p:attrNameLst>
                                      </p:cBhvr>
                                      <p:to>
                                        <p:strVal val="visible"/>
                                      </p:to>
                                    </p:set>
                                    <p:anim calcmode="lin" valueType="num">
                                      <p:cBhvr>
                                        <p:cTn id="83" dur="500" fill="hold"/>
                                        <p:tgtEl>
                                          <p:spTgt spid="7"/>
                                        </p:tgtEl>
                                        <p:attrNameLst>
                                          <p:attrName>ppt_w</p:attrName>
                                        </p:attrNameLst>
                                      </p:cBhvr>
                                      <p:tavLst>
                                        <p:tav tm="0">
                                          <p:val>
                                            <p:fltVal val="0"/>
                                          </p:val>
                                        </p:tav>
                                        <p:tav tm="100000">
                                          <p:val>
                                            <p:strVal val="#ppt_w"/>
                                          </p:val>
                                        </p:tav>
                                      </p:tavLst>
                                    </p:anim>
                                    <p:anim calcmode="lin" valueType="num">
                                      <p:cBhvr>
                                        <p:cTn id="84" dur="500" fill="hold"/>
                                        <p:tgtEl>
                                          <p:spTgt spid="7"/>
                                        </p:tgtEl>
                                        <p:attrNameLst>
                                          <p:attrName>ppt_h</p:attrName>
                                        </p:attrNameLst>
                                      </p:cBhvr>
                                      <p:tavLst>
                                        <p:tav tm="0">
                                          <p:val>
                                            <p:fltVal val="0"/>
                                          </p:val>
                                        </p:tav>
                                        <p:tav tm="100000">
                                          <p:val>
                                            <p:strVal val="#ppt_h"/>
                                          </p:val>
                                        </p:tav>
                                      </p:tavLst>
                                    </p:anim>
                                    <p:animEffect transition="in" filter="fade">
                                      <p:cBhvr>
                                        <p:cTn id="85" dur="500"/>
                                        <p:tgtEl>
                                          <p:spTgt spid="7"/>
                                        </p:tgtEl>
                                      </p:cBhvr>
                                    </p:animEffect>
                                  </p:childTnLst>
                                </p:cTn>
                              </p:par>
                            </p:childTnLst>
                          </p:cTn>
                        </p:par>
                        <p:par>
                          <p:cTn id="86" fill="hold">
                            <p:stCondLst>
                              <p:cond delay="7000"/>
                            </p:stCondLst>
                            <p:childTnLst>
                              <p:par>
                                <p:cTn id="87" presetID="53" presetClass="entr" presetSubtype="16" fill="hold" grpId="0" nodeType="afterEffect">
                                  <p:stCondLst>
                                    <p:cond delay="0"/>
                                  </p:stCondLst>
                                  <p:childTnLst>
                                    <p:set>
                                      <p:cBhvr>
                                        <p:cTn id="88" dur="1" fill="hold">
                                          <p:stCondLst>
                                            <p:cond delay="0"/>
                                          </p:stCondLst>
                                        </p:cTn>
                                        <p:tgtEl>
                                          <p:spTgt spid="25"/>
                                        </p:tgtEl>
                                        <p:attrNameLst>
                                          <p:attrName>style.visibility</p:attrName>
                                        </p:attrNameLst>
                                      </p:cBhvr>
                                      <p:to>
                                        <p:strVal val="visible"/>
                                      </p:to>
                                    </p:set>
                                    <p:anim calcmode="lin" valueType="num">
                                      <p:cBhvr>
                                        <p:cTn id="89" dur="500" fill="hold"/>
                                        <p:tgtEl>
                                          <p:spTgt spid="25"/>
                                        </p:tgtEl>
                                        <p:attrNameLst>
                                          <p:attrName>ppt_w</p:attrName>
                                        </p:attrNameLst>
                                      </p:cBhvr>
                                      <p:tavLst>
                                        <p:tav tm="0">
                                          <p:val>
                                            <p:fltVal val="0"/>
                                          </p:val>
                                        </p:tav>
                                        <p:tav tm="100000">
                                          <p:val>
                                            <p:strVal val="#ppt_w"/>
                                          </p:val>
                                        </p:tav>
                                      </p:tavLst>
                                    </p:anim>
                                    <p:anim calcmode="lin" valueType="num">
                                      <p:cBhvr>
                                        <p:cTn id="90" dur="500" fill="hold"/>
                                        <p:tgtEl>
                                          <p:spTgt spid="25"/>
                                        </p:tgtEl>
                                        <p:attrNameLst>
                                          <p:attrName>ppt_h</p:attrName>
                                        </p:attrNameLst>
                                      </p:cBhvr>
                                      <p:tavLst>
                                        <p:tav tm="0">
                                          <p:val>
                                            <p:fltVal val="0"/>
                                          </p:val>
                                        </p:tav>
                                        <p:tav tm="100000">
                                          <p:val>
                                            <p:strVal val="#ppt_h"/>
                                          </p:val>
                                        </p:tav>
                                      </p:tavLst>
                                    </p:anim>
                                    <p:animEffect transition="in" filter="fade">
                                      <p:cBhvr>
                                        <p:cTn id="91" dur="500"/>
                                        <p:tgtEl>
                                          <p:spTgt spid="25"/>
                                        </p:tgtEl>
                                      </p:cBhvr>
                                    </p:animEffect>
                                  </p:childTnLst>
                                </p:cTn>
                              </p:par>
                            </p:childTnLst>
                          </p:cTn>
                        </p:par>
                        <p:par>
                          <p:cTn id="92" fill="hold">
                            <p:stCondLst>
                              <p:cond delay="7500"/>
                            </p:stCondLst>
                            <p:childTnLst>
                              <p:par>
                                <p:cTn id="93" presetID="10" presetClass="entr" presetSubtype="0" fill="hold" grpId="0" nodeType="after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childTnLst>
                          </p:cTn>
                        </p:par>
                        <p:par>
                          <p:cTn id="96" fill="hold">
                            <p:stCondLst>
                              <p:cond delay="8000"/>
                            </p:stCondLst>
                            <p:childTnLst>
                              <p:par>
                                <p:cTn id="97" presetID="10" presetClass="entr" presetSubtype="0" fill="hold" grpId="0" nodeType="afterEffect">
                                  <p:stCondLst>
                                    <p:cond delay="0"/>
                                  </p:stCondLst>
                                  <p:childTnLst>
                                    <p:set>
                                      <p:cBhvr>
                                        <p:cTn id="98" dur="1" fill="hold">
                                          <p:stCondLst>
                                            <p:cond delay="0"/>
                                          </p:stCondLst>
                                        </p:cTn>
                                        <p:tgtEl>
                                          <p:spTgt spid="18"/>
                                        </p:tgtEl>
                                        <p:attrNameLst>
                                          <p:attrName>style.visibility</p:attrName>
                                        </p:attrNameLst>
                                      </p:cBhvr>
                                      <p:to>
                                        <p:strVal val="visible"/>
                                      </p:to>
                                    </p:set>
                                    <p:animEffect transition="in" filter="fade">
                                      <p:cBhvr>
                                        <p:cTn id="99" dur="500"/>
                                        <p:tgtEl>
                                          <p:spTgt spid="1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7"/>
                                        </p:tgtEl>
                                        <p:attrNameLst>
                                          <p:attrName>style.visibility</p:attrName>
                                        </p:attrNameLst>
                                      </p:cBhvr>
                                      <p:to>
                                        <p:strVal val="visible"/>
                                      </p:to>
                                    </p:set>
                                    <p:animEffect transition="in" filter="fade">
                                      <p:cBhvr>
                                        <p:cTn id="10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5" grpId="0" animBg="1"/>
      <p:bldP spid="29" grpId="0"/>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5"/>
          <p:cNvSpPr txBox="1"/>
          <p:nvPr/>
        </p:nvSpPr>
        <p:spPr>
          <a:xfrm>
            <a:off x="1024368" y="569718"/>
            <a:ext cx="2929970" cy="461665"/>
          </a:xfrm>
          <a:prstGeom prst="rect">
            <a:avLst/>
          </a:prstGeom>
          <a:noFill/>
        </p:spPr>
        <p:txBody>
          <a:bodyPr wrap="square" rtlCol="0">
            <a:spAutoFit/>
          </a:bodyPr>
          <a:lstStyle/>
          <a:p>
            <a:pPr defTabSz="685800"/>
            <a:r>
              <a:rPr lang="zh-CN" altLang="en-US" sz="2400" b="1" dirty="0" smtClean="0">
                <a:blipFill dpi="0" rotWithShape="1">
                  <a:blip r:embed="rId1"/>
                  <a:srcRect/>
                  <a:stretch>
                    <a:fillRect/>
                  </a:stretch>
                </a:blipFill>
                <a:latin typeface="Impact" panose="020B0806030902050204" pitchFamily="34" charset="0"/>
                <a:ea typeface="微软雅黑" panose="020B0503020204020204" pitchFamily="34" charset="-122"/>
              </a:rPr>
              <a:t>参考文献</a:t>
            </a:r>
            <a:endParaRPr lang="zh-CN" altLang="en-US" sz="2400" b="1" dirty="0">
              <a:blipFill dpi="0" rotWithShape="1">
                <a:blip r:embed="rId1"/>
                <a:srcRect/>
                <a:stretch>
                  <a:fillRect/>
                </a:stretch>
              </a:blipFill>
              <a:latin typeface="Impact" panose="020B0806030902050204" pitchFamily="34" charset="0"/>
              <a:ea typeface="微软雅黑" panose="020B0503020204020204" pitchFamily="34" charset="-122"/>
            </a:endParaRPr>
          </a:p>
        </p:txBody>
      </p:sp>
      <p:sp>
        <p:nvSpPr>
          <p:cNvPr id="5" name="文本框 26"/>
          <p:cNvSpPr txBox="1"/>
          <p:nvPr/>
        </p:nvSpPr>
        <p:spPr>
          <a:xfrm>
            <a:off x="460976" y="523551"/>
            <a:ext cx="631840" cy="553998"/>
          </a:xfrm>
          <a:prstGeom prst="rect">
            <a:avLst/>
          </a:prstGeom>
          <a:noFill/>
        </p:spPr>
        <p:txBody>
          <a:bodyPr wrap="square" rtlCol="0">
            <a:spAutoFit/>
          </a:bodyPr>
          <a:lstStyle/>
          <a:p>
            <a:pPr algn="ctr" defTabSz="685800"/>
            <a:r>
              <a:rPr lang="en-US" altLang="zh-CN" sz="3000" dirty="0" smtClean="0">
                <a:blipFill dpi="0" rotWithShape="1">
                  <a:blip r:embed="rId1"/>
                  <a:srcRect/>
                  <a:stretch>
                    <a:fillRect/>
                  </a:stretch>
                </a:blipFill>
                <a:latin typeface="Impact" panose="020B0806030902050204" pitchFamily="34" charset="0"/>
                <a:ea typeface="微软雅黑" panose="020B0503020204020204" pitchFamily="34" charset="-122"/>
              </a:rPr>
              <a:t>05</a:t>
            </a:r>
            <a:endParaRPr lang="zh-CN" altLang="en-US" sz="3000" dirty="0">
              <a:blipFill dpi="0" rotWithShape="1">
                <a:blip r:embed="rId1"/>
                <a:srcRect/>
                <a:stretch>
                  <a:fillRect/>
                </a:stretch>
              </a:blipFill>
              <a:latin typeface="Arial" panose="020B0604020202020204"/>
              <a:ea typeface="微软雅黑" panose="020B0503020204020204" pitchFamily="34" charset="-122"/>
            </a:endParaRPr>
          </a:p>
        </p:txBody>
      </p:sp>
      <p:sp>
        <p:nvSpPr>
          <p:cNvPr id="6" name="矩形 5"/>
          <p:cNvSpPr/>
          <p:nvPr/>
        </p:nvSpPr>
        <p:spPr>
          <a:xfrm>
            <a:off x="874434" y="1400054"/>
            <a:ext cx="10449081" cy="1446530"/>
          </a:xfrm>
          <a:prstGeom prst="rect">
            <a:avLst/>
          </a:prstGeom>
        </p:spPr>
        <p:txBody>
          <a:bodyPr wrap="square" lIns="91416" tIns="45708" rIns="91416" bIns="45708">
            <a:spAutoFit/>
          </a:bodyPr>
          <a:lstStyle/>
          <a:p>
            <a:pPr>
              <a:lnSpc>
                <a:spcPct val="150000"/>
              </a:lnSpc>
            </a:pPr>
            <a:r>
              <a:rPr sz="146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[1]明日科技.javaweb从入门到精通（第2版）[M].北京:清华大学出版社，2017.</a:t>
            </a:r>
            <a:endParaRPr sz="146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146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[2]明日科技.java从入门到精通（第3版）[M].北京:清华大学出版社，2012.</a:t>
            </a:r>
            <a:endParaRPr sz="146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146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[3]Baron王小东.高性能MySQL[M].电子工业出版社，2010.</a:t>
            </a:r>
            <a:endParaRPr sz="146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146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[4]扎卡斯（美）.javascript高级程序设计[M].人民邮电出版社，2006.</a:t>
            </a:r>
            <a:endParaRPr sz="146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3" descr="D:\linde\设计\素材\2 PPT\ppt\34 粉笔论文答辩\63758PICPqv_102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40682" y="902525"/>
            <a:ext cx="8403909" cy="310963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D:\linde\设计\素材\2 PPT\ppt\34 粉笔论文答辩\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612" y="1543866"/>
            <a:ext cx="8369290" cy="1782940"/>
          </a:xfrm>
          <a:prstGeom prst="rect">
            <a:avLst/>
          </a:prstGeom>
          <a:noFill/>
          <a:extLst>
            <a:ext uri="{909E8E84-426E-40DD-AFC4-6F175D3DCCD1}">
              <a14:hiddenFill xmlns:a14="http://schemas.microsoft.com/office/drawing/2010/main">
                <a:solidFill>
                  <a:srgbClr val="FFFFFF"/>
                </a:solidFill>
              </a14:hiddenFill>
            </a:ext>
          </a:extLst>
        </p:spPr>
      </p:pic>
      <p:sp>
        <p:nvSpPr>
          <p:cNvPr id="63" name="文本框 10"/>
          <p:cNvSpPr txBox="1"/>
          <p:nvPr/>
        </p:nvSpPr>
        <p:spPr>
          <a:xfrm>
            <a:off x="1650435" y="1943984"/>
            <a:ext cx="8779145" cy="1184940"/>
          </a:xfrm>
          <a:prstGeom prst="rect">
            <a:avLst/>
          </a:prstGeom>
          <a:noFill/>
        </p:spPr>
        <p:txBody>
          <a:bodyPr wrap="square" rtlCol="0">
            <a:spAutoFit/>
          </a:bodyPr>
          <a:lstStyle/>
          <a:p>
            <a:pPr algn="ctr"/>
            <a:r>
              <a:rPr lang="zh-CN" altLang="en-US" sz="7100" dirty="0" smtClean="0">
                <a:blipFill dpi="0" rotWithShape="1">
                  <a:blip r:embed="rId3"/>
                  <a:srcRect/>
                  <a:stretch>
                    <a:fillRect/>
                  </a:stretch>
                </a:blipFill>
                <a:latin typeface="方正正大黑简体" panose="02000000000000000000" pitchFamily="2" charset="-122"/>
                <a:ea typeface="方正正大黑简体" panose="02000000000000000000" pitchFamily="2" charset="-122"/>
                <a:cs typeface="Mongolian Baiti" panose="03000500000000000000" pitchFamily="66" charset="0"/>
              </a:rPr>
              <a:t>谢谢指导指正</a:t>
            </a:r>
            <a:endParaRPr lang="zh-CN" altLang="en-US" sz="7100" dirty="0">
              <a:blipFill dpi="0" rotWithShape="1">
                <a:blip r:embed="rId3"/>
                <a:srcRect/>
                <a:stretch>
                  <a:fillRect/>
                </a:stretch>
              </a:blipFill>
              <a:latin typeface="方正正大黑简体" panose="02000000000000000000" pitchFamily="2" charset="-122"/>
              <a:ea typeface="方正正大黑简体" panose="02000000000000000000" pitchFamily="2" charset="-122"/>
              <a:cs typeface="Mongolian Baiti" panose="03000500000000000000" pitchFamily="66" charset="0"/>
            </a:endParaRPr>
          </a:p>
        </p:txBody>
      </p:sp>
      <p:sp>
        <p:nvSpPr>
          <p:cNvPr id="66" name="文本框 138"/>
          <p:cNvSpPr txBox="1"/>
          <p:nvPr/>
        </p:nvSpPr>
        <p:spPr>
          <a:xfrm>
            <a:off x="3420176" y="5226867"/>
            <a:ext cx="1960880" cy="398780"/>
          </a:xfrm>
          <a:prstGeom prst="rect">
            <a:avLst/>
          </a:prstGeom>
          <a:noFill/>
        </p:spPr>
        <p:txBody>
          <a:bodyPr wrap="none" rtlCol="0">
            <a:spAutoFit/>
          </a:bodyPr>
          <a:lstStyle/>
          <a:p>
            <a:r>
              <a:rPr lang="zh-CN" altLang="en-US" sz="2000" b="1" dirty="0">
                <a:blipFill dpi="0" rotWithShape="1">
                  <a:blip r:embed="rId4"/>
                  <a:srcRect/>
                  <a:stretch>
                    <a:fillRect/>
                  </a:stretch>
                </a:blipFill>
                <a:latin typeface="微软雅黑" panose="020B0503020204020204" pitchFamily="34" charset="-122"/>
                <a:ea typeface="微软雅黑" panose="020B0503020204020204" pitchFamily="34" charset="-122"/>
              </a:rPr>
              <a:t>答辩人</a:t>
            </a:r>
            <a:r>
              <a:rPr lang="zh-CN" altLang="en-US" sz="2000" b="1" dirty="0" smtClean="0">
                <a:blipFill dpi="0" rotWithShape="1">
                  <a:blip r:embed="rId4"/>
                  <a:srcRect/>
                  <a:stretch>
                    <a:fillRect/>
                  </a:stretch>
                </a:blipFill>
                <a:latin typeface="微软雅黑" panose="020B0503020204020204" pitchFamily="34" charset="-122"/>
                <a:ea typeface="微软雅黑" panose="020B0503020204020204" pitchFamily="34" charset="-122"/>
              </a:rPr>
              <a:t>：孙伟建</a:t>
            </a:r>
            <a:endParaRPr lang="zh-CN" altLang="en-US" sz="2000" b="1" dirty="0">
              <a:blipFill dpi="0" rotWithShape="1">
                <a:blip r:embed="rId4"/>
                <a:srcRect/>
                <a:stretch>
                  <a:fillRect/>
                </a:stretch>
              </a:blip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6353430" y="5079378"/>
            <a:ext cx="365349" cy="570236"/>
            <a:chOff x="4763" y="15501938"/>
            <a:chExt cx="3094038" cy="4829175"/>
          </a:xfrm>
          <a:blipFill dpi="0" rotWithShape="1">
            <a:blip r:embed="rId5">
              <a:extLst>
                <a:ext uri="{28A0092B-C50C-407E-A947-70E740481C1C}">
                  <a14:useLocalDpi xmlns:a14="http://schemas.microsoft.com/office/drawing/2010/main" val="0"/>
                </a:ext>
              </a:extLst>
            </a:blip>
            <a:srcRect/>
            <a:stretch>
              <a:fillRect/>
            </a:stretch>
          </a:blipFill>
        </p:grpSpPr>
        <p:sp>
          <p:nvSpPr>
            <p:cNvPr id="68" name="Freeform 13"/>
            <p:cNvSpPr/>
            <p:nvPr/>
          </p:nvSpPr>
          <p:spPr bwMode="auto">
            <a:xfrm>
              <a:off x="4763" y="15501938"/>
              <a:ext cx="3094038" cy="3508375"/>
            </a:xfrm>
            <a:custGeom>
              <a:avLst/>
              <a:gdLst>
                <a:gd name="T0" fmla="*/ 482 w 731"/>
                <a:gd name="T1" fmla="*/ 828 h 828"/>
                <a:gd name="T2" fmla="*/ 443 w 731"/>
                <a:gd name="T3" fmla="*/ 788 h 828"/>
                <a:gd name="T4" fmla="*/ 443 w 731"/>
                <a:gd name="T5" fmla="*/ 732 h 828"/>
                <a:gd name="T6" fmla="*/ 492 w 731"/>
                <a:gd name="T7" fmla="*/ 635 h 828"/>
                <a:gd name="T8" fmla="*/ 652 w 731"/>
                <a:gd name="T9" fmla="*/ 366 h 828"/>
                <a:gd name="T10" fmla="*/ 365 w 731"/>
                <a:gd name="T11" fmla="*/ 79 h 828"/>
                <a:gd name="T12" fmla="*/ 79 w 731"/>
                <a:gd name="T13" fmla="*/ 366 h 828"/>
                <a:gd name="T14" fmla="*/ 239 w 731"/>
                <a:gd name="T15" fmla="*/ 635 h 828"/>
                <a:gd name="T16" fmla="*/ 288 w 731"/>
                <a:gd name="T17" fmla="*/ 732 h 828"/>
                <a:gd name="T18" fmla="*/ 288 w 731"/>
                <a:gd name="T19" fmla="*/ 788 h 828"/>
                <a:gd name="T20" fmla="*/ 248 w 731"/>
                <a:gd name="T21" fmla="*/ 828 h 828"/>
                <a:gd name="T22" fmla="*/ 209 w 731"/>
                <a:gd name="T23" fmla="*/ 788 h 828"/>
                <a:gd name="T24" fmla="*/ 209 w 731"/>
                <a:gd name="T25" fmla="*/ 732 h 828"/>
                <a:gd name="T26" fmla="*/ 192 w 731"/>
                <a:gd name="T27" fmla="*/ 699 h 828"/>
                <a:gd name="T28" fmla="*/ 0 w 731"/>
                <a:gd name="T29" fmla="*/ 366 h 828"/>
                <a:gd name="T30" fmla="*/ 365 w 731"/>
                <a:gd name="T31" fmla="*/ 0 h 828"/>
                <a:gd name="T32" fmla="*/ 731 w 731"/>
                <a:gd name="T33" fmla="*/ 366 h 828"/>
                <a:gd name="T34" fmla="*/ 539 w 731"/>
                <a:gd name="T35" fmla="*/ 699 h 828"/>
                <a:gd name="T36" fmla="*/ 522 w 731"/>
                <a:gd name="T37" fmla="*/ 732 h 828"/>
                <a:gd name="T38" fmla="*/ 522 w 731"/>
                <a:gd name="T39" fmla="*/ 788 h 828"/>
                <a:gd name="T40" fmla="*/ 482 w 731"/>
                <a:gd name="T41" fmla="*/ 82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1" h="828">
                  <a:moveTo>
                    <a:pt x="482" y="828"/>
                  </a:moveTo>
                  <a:cubicBezTo>
                    <a:pt x="460" y="828"/>
                    <a:pt x="443" y="810"/>
                    <a:pt x="443" y="788"/>
                  </a:cubicBezTo>
                  <a:cubicBezTo>
                    <a:pt x="443" y="732"/>
                    <a:pt x="443" y="732"/>
                    <a:pt x="443" y="732"/>
                  </a:cubicBezTo>
                  <a:cubicBezTo>
                    <a:pt x="443" y="697"/>
                    <a:pt x="463" y="656"/>
                    <a:pt x="492" y="635"/>
                  </a:cubicBezTo>
                  <a:cubicBezTo>
                    <a:pt x="493" y="634"/>
                    <a:pt x="652" y="516"/>
                    <a:pt x="652" y="366"/>
                  </a:cubicBezTo>
                  <a:cubicBezTo>
                    <a:pt x="652" y="208"/>
                    <a:pt x="523" y="79"/>
                    <a:pt x="365" y="79"/>
                  </a:cubicBezTo>
                  <a:cubicBezTo>
                    <a:pt x="207" y="79"/>
                    <a:pt x="79" y="208"/>
                    <a:pt x="79" y="366"/>
                  </a:cubicBezTo>
                  <a:cubicBezTo>
                    <a:pt x="79" y="517"/>
                    <a:pt x="237" y="634"/>
                    <a:pt x="239" y="635"/>
                  </a:cubicBezTo>
                  <a:cubicBezTo>
                    <a:pt x="267" y="656"/>
                    <a:pt x="288" y="697"/>
                    <a:pt x="288" y="732"/>
                  </a:cubicBezTo>
                  <a:cubicBezTo>
                    <a:pt x="288" y="788"/>
                    <a:pt x="288" y="788"/>
                    <a:pt x="288" y="788"/>
                  </a:cubicBezTo>
                  <a:cubicBezTo>
                    <a:pt x="288" y="810"/>
                    <a:pt x="270" y="828"/>
                    <a:pt x="248" y="828"/>
                  </a:cubicBezTo>
                  <a:cubicBezTo>
                    <a:pt x="226" y="828"/>
                    <a:pt x="209" y="810"/>
                    <a:pt x="209" y="788"/>
                  </a:cubicBezTo>
                  <a:cubicBezTo>
                    <a:pt x="209" y="732"/>
                    <a:pt x="209" y="732"/>
                    <a:pt x="209" y="732"/>
                  </a:cubicBezTo>
                  <a:cubicBezTo>
                    <a:pt x="209" y="722"/>
                    <a:pt x="200" y="705"/>
                    <a:pt x="192" y="699"/>
                  </a:cubicBezTo>
                  <a:cubicBezTo>
                    <a:pt x="184" y="693"/>
                    <a:pt x="0" y="556"/>
                    <a:pt x="0" y="366"/>
                  </a:cubicBezTo>
                  <a:cubicBezTo>
                    <a:pt x="0" y="164"/>
                    <a:pt x="164" y="0"/>
                    <a:pt x="365" y="0"/>
                  </a:cubicBezTo>
                  <a:cubicBezTo>
                    <a:pt x="567" y="0"/>
                    <a:pt x="731" y="164"/>
                    <a:pt x="731" y="366"/>
                  </a:cubicBezTo>
                  <a:cubicBezTo>
                    <a:pt x="731" y="556"/>
                    <a:pt x="546" y="693"/>
                    <a:pt x="539" y="699"/>
                  </a:cubicBezTo>
                  <a:cubicBezTo>
                    <a:pt x="531" y="705"/>
                    <a:pt x="522" y="722"/>
                    <a:pt x="522" y="732"/>
                  </a:cubicBezTo>
                  <a:cubicBezTo>
                    <a:pt x="522" y="788"/>
                    <a:pt x="522" y="788"/>
                    <a:pt x="522" y="788"/>
                  </a:cubicBezTo>
                  <a:cubicBezTo>
                    <a:pt x="522" y="810"/>
                    <a:pt x="504" y="828"/>
                    <a:pt x="482" y="8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9" name="Freeform 14"/>
            <p:cNvSpPr/>
            <p:nvPr/>
          </p:nvSpPr>
          <p:spPr bwMode="auto">
            <a:xfrm>
              <a:off x="914400" y="19137313"/>
              <a:ext cx="1274763" cy="1193800"/>
            </a:xfrm>
            <a:custGeom>
              <a:avLst/>
              <a:gdLst>
                <a:gd name="T0" fmla="*/ 301 w 301"/>
                <a:gd name="T1" fmla="*/ 0 h 282"/>
                <a:gd name="T2" fmla="*/ 301 w 301"/>
                <a:gd name="T3" fmla="*/ 107 h 282"/>
                <a:gd name="T4" fmla="*/ 249 w 301"/>
                <a:gd name="T5" fmla="*/ 195 h 282"/>
                <a:gd name="T6" fmla="*/ 190 w 301"/>
                <a:gd name="T7" fmla="*/ 252 h 282"/>
                <a:gd name="T8" fmla="*/ 150 w 301"/>
                <a:gd name="T9" fmla="*/ 282 h 282"/>
                <a:gd name="T10" fmla="*/ 111 w 301"/>
                <a:gd name="T11" fmla="*/ 252 h 282"/>
                <a:gd name="T12" fmla="*/ 52 w 301"/>
                <a:gd name="T13" fmla="*/ 195 h 282"/>
                <a:gd name="T14" fmla="*/ 0 w 301"/>
                <a:gd name="T15" fmla="*/ 107 h 282"/>
                <a:gd name="T16" fmla="*/ 0 w 301"/>
                <a:gd name="T17" fmla="*/ 0 h 282"/>
                <a:gd name="T18" fmla="*/ 301 w 301"/>
                <a:gd name="T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1" h="282">
                  <a:moveTo>
                    <a:pt x="301" y="0"/>
                  </a:moveTo>
                  <a:cubicBezTo>
                    <a:pt x="301" y="0"/>
                    <a:pt x="301" y="85"/>
                    <a:pt x="301" y="107"/>
                  </a:cubicBezTo>
                  <a:cubicBezTo>
                    <a:pt x="301" y="152"/>
                    <a:pt x="277" y="176"/>
                    <a:pt x="249" y="195"/>
                  </a:cubicBezTo>
                  <a:cubicBezTo>
                    <a:pt x="221" y="213"/>
                    <a:pt x="199" y="230"/>
                    <a:pt x="190" y="252"/>
                  </a:cubicBezTo>
                  <a:cubicBezTo>
                    <a:pt x="190" y="252"/>
                    <a:pt x="185" y="282"/>
                    <a:pt x="150" y="282"/>
                  </a:cubicBezTo>
                  <a:cubicBezTo>
                    <a:pt x="116" y="282"/>
                    <a:pt x="111" y="252"/>
                    <a:pt x="111" y="252"/>
                  </a:cubicBezTo>
                  <a:cubicBezTo>
                    <a:pt x="102" y="230"/>
                    <a:pt x="79" y="213"/>
                    <a:pt x="52" y="195"/>
                  </a:cubicBezTo>
                  <a:cubicBezTo>
                    <a:pt x="24" y="176"/>
                    <a:pt x="0" y="152"/>
                    <a:pt x="0" y="107"/>
                  </a:cubicBezTo>
                  <a:cubicBezTo>
                    <a:pt x="0" y="85"/>
                    <a:pt x="0" y="0"/>
                    <a:pt x="0" y="0"/>
                  </a:cubicBezTo>
                  <a:lnTo>
                    <a:pt x="3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0" name="Freeform 15"/>
            <p:cNvSpPr/>
            <p:nvPr/>
          </p:nvSpPr>
          <p:spPr bwMode="auto">
            <a:xfrm>
              <a:off x="744538" y="19229388"/>
              <a:ext cx="1614488" cy="225425"/>
            </a:xfrm>
            <a:custGeom>
              <a:avLst/>
              <a:gdLst>
                <a:gd name="T0" fmla="*/ 354 w 381"/>
                <a:gd name="T1" fmla="*/ 53 h 53"/>
                <a:gd name="T2" fmla="*/ 26 w 381"/>
                <a:gd name="T3" fmla="*/ 53 h 53"/>
                <a:gd name="T4" fmla="*/ 0 w 381"/>
                <a:gd name="T5" fmla="*/ 27 h 53"/>
                <a:gd name="T6" fmla="*/ 26 w 381"/>
                <a:gd name="T7" fmla="*/ 0 h 53"/>
                <a:gd name="T8" fmla="*/ 354 w 381"/>
                <a:gd name="T9" fmla="*/ 0 h 53"/>
                <a:gd name="T10" fmla="*/ 381 w 381"/>
                <a:gd name="T11" fmla="*/ 27 h 53"/>
                <a:gd name="T12" fmla="*/ 354 w 38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381" h="53">
                  <a:moveTo>
                    <a:pt x="354" y="53"/>
                  </a:moveTo>
                  <a:cubicBezTo>
                    <a:pt x="26" y="53"/>
                    <a:pt x="26" y="53"/>
                    <a:pt x="26" y="53"/>
                  </a:cubicBezTo>
                  <a:cubicBezTo>
                    <a:pt x="12" y="53"/>
                    <a:pt x="0" y="41"/>
                    <a:pt x="0" y="27"/>
                  </a:cubicBezTo>
                  <a:cubicBezTo>
                    <a:pt x="0" y="12"/>
                    <a:pt x="12" y="0"/>
                    <a:pt x="26" y="0"/>
                  </a:cubicBezTo>
                  <a:cubicBezTo>
                    <a:pt x="354" y="0"/>
                    <a:pt x="354" y="0"/>
                    <a:pt x="354" y="0"/>
                  </a:cubicBezTo>
                  <a:cubicBezTo>
                    <a:pt x="369" y="0"/>
                    <a:pt x="381" y="12"/>
                    <a:pt x="381" y="27"/>
                  </a:cubicBezTo>
                  <a:cubicBezTo>
                    <a:pt x="381" y="41"/>
                    <a:pt x="369" y="53"/>
                    <a:pt x="3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1" name="Freeform 16"/>
            <p:cNvSpPr/>
            <p:nvPr/>
          </p:nvSpPr>
          <p:spPr bwMode="auto">
            <a:xfrm>
              <a:off x="744538" y="19513550"/>
              <a:ext cx="1614488" cy="220663"/>
            </a:xfrm>
            <a:custGeom>
              <a:avLst/>
              <a:gdLst>
                <a:gd name="T0" fmla="*/ 354 w 381"/>
                <a:gd name="T1" fmla="*/ 52 h 52"/>
                <a:gd name="T2" fmla="*/ 26 w 381"/>
                <a:gd name="T3" fmla="*/ 52 h 52"/>
                <a:gd name="T4" fmla="*/ 0 w 381"/>
                <a:gd name="T5" fmla="*/ 26 h 52"/>
                <a:gd name="T6" fmla="*/ 26 w 381"/>
                <a:gd name="T7" fmla="*/ 0 h 52"/>
                <a:gd name="T8" fmla="*/ 354 w 381"/>
                <a:gd name="T9" fmla="*/ 0 h 52"/>
                <a:gd name="T10" fmla="*/ 381 w 381"/>
                <a:gd name="T11" fmla="*/ 26 h 52"/>
                <a:gd name="T12" fmla="*/ 354 w 38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1" h="52">
                  <a:moveTo>
                    <a:pt x="354" y="52"/>
                  </a:moveTo>
                  <a:cubicBezTo>
                    <a:pt x="26" y="52"/>
                    <a:pt x="26" y="52"/>
                    <a:pt x="26" y="52"/>
                  </a:cubicBezTo>
                  <a:cubicBezTo>
                    <a:pt x="12" y="52"/>
                    <a:pt x="0" y="41"/>
                    <a:pt x="0" y="26"/>
                  </a:cubicBezTo>
                  <a:cubicBezTo>
                    <a:pt x="0" y="12"/>
                    <a:pt x="12" y="0"/>
                    <a:pt x="26" y="0"/>
                  </a:cubicBezTo>
                  <a:cubicBezTo>
                    <a:pt x="354" y="0"/>
                    <a:pt x="354" y="0"/>
                    <a:pt x="354" y="0"/>
                  </a:cubicBezTo>
                  <a:cubicBezTo>
                    <a:pt x="369" y="0"/>
                    <a:pt x="381" y="12"/>
                    <a:pt x="381" y="26"/>
                  </a:cubicBezTo>
                  <a:cubicBezTo>
                    <a:pt x="381" y="41"/>
                    <a:pt x="369" y="52"/>
                    <a:pt x="35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2" name="Freeform 17"/>
            <p:cNvSpPr/>
            <p:nvPr/>
          </p:nvSpPr>
          <p:spPr bwMode="auto">
            <a:xfrm>
              <a:off x="1254125" y="18060988"/>
              <a:ext cx="592138" cy="147638"/>
            </a:xfrm>
            <a:custGeom>
              <a:avLst/>
              <a:gdLst>
                <a:gd name="T0" fmla="*/ 123 w 140"/>
                <a:gd name="T1" fmla="*/ 35 h 35"/>
                <a:gd name="T2" fmla="*/ 18 w 140"/>
                <a:gd name="T3" fmla="*/ 35 h 35"/>
                <a:gd name="T4" fmla="*/ 0 w 140"/>
                <a:gd name="T5" fmla="*/ 17 h 35"/>
                <a:gd name="T6" fmla="*/ 18 w 140"/>
                <a:gd name="T7" fmla="*/ 0 h 35"/>
                <a:gd name="T8" fmla="*/ 123 w 140"/>
                <a:gd name="T9" fmla="*/ 0 h 35"/>
                <a:gd name="T10" fmla="*/ 140 w 140"/>
                <a:gd name="T11" fmla="*/ 17 h 35"/>
                <a:gd name="T12" fmla="*/ 123 w 14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40" h="35">
                  <a:moveTo>
                    <a:pt x="123" y="35"/>
                  </a:moveTo>
                  <a:cubicBezTo>
                    <a:pt x="18" y="35"/>
                    <a:pt x="18" y="35"/>
                    <a:pt x="18" y="35"/>
                  </a:cubicBezTo>
                  <a:cubicBezTo>
                    <a:pt x="8" y="35"/>
                    <a:pt x="0" y="27"/>
                    <a:pt x="0" y="17"/>
                  </a:cubicBezTo>
                  <a:cubicBezTo>
                    <a:pt x="0" y="8"/>
                    <a:pt x="8" y="0"/>
                    <a:pt x="18" y="0"/>
                  </a:cubicBezTo>
                  <a:cubicBezTo>
                    <a:pt x="123" y="0"/>
                    <a:pt x="123" y="0"/>
                    <a:pt x="123" y="0"/>
                  </a:cubicBezTo>
                  <a:cubicBezTo>
                    <a:pt x="133" y="0"/>
                    <a:pt x="140" y="8"/>
                    <a:pt x="140" y="17"/>
                  </a:cubicBezTo>
                  <a:cubicBezTo>
                    <a:pt x="140" y="27"/>
                    <a:pt x="133" y="35"/>
                    <a:pt x="123"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3" name="Freeform 18"/>
            <p:cNvSpPr/>
            <p:nvPr/>
          </p:nvSpPr>
          <p:spPr bwMode="auto">
            <a:xfrm>
              <a:off x="1198563" y="17806988"/>
              <a:ext cx="706438" cy="147638"/>
            </a:xfrm>
            <a:custGeom>
              <a:avLst/>
              <a:gdLst>
                <a:gd name="T0" fmla="*/ 149 w 167"/>
                <a:gd name="T1" fmla="*/ 35 h 35"/>
                <a:gd name="T2" fmla="*/ 18 w 167"/>
                <a:gd name="T3" fmla="*/ 35 h 35"/>
                <a:gd name="T4" fmla="*/ 0 w 167"/>
                <a:gd name="T5" fmla="*/ 17 h 35"/>
                <a:gd name="T6" fmla="*/ 18 w 167"/>
                <a:gd name="T7" fmla="*/ 0 h 35"/>
                <a:gd name="T8" fmla="*/ 149 w 167"/>
                <a:gd name="T9" fmla="*/ 0 h 35"/>
                <a:gd name="T10" fmla="*/ 167 w 167"/>
                <a:gd name="T11" fmla="*/ 17 h 35"/>
                <a:gd name="T12" fmla="*/ 149 w 16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67" h="35">
                  <a:moveTo>
                    <a:pt x="149" y="35"/>
                  </a:moveTo>
                  <a:cubicBezTo>
                    <a:pt x="18" y="35"/>
                    <a:pt x="18" y="35"/>
                    <a:pt x="18" y="35"/>
                  </a:cubicBezTo>
                  <a:cubicBezTo>
                    <a:pt x="8" y="35"/>
                    <a:pt x="0" y="27"/>
                    <a:pt x="0" y="17"/>
                  </a:cubicBezTo>
                  <a:cubicBezTo>
                    <a:pt x="0" y="8"/>
                    <a:pt x="8" y="0"/>
                    <a:pt x="18" y="0"/>
                  </a:cubicBezTo>
                  <a:cubicBezTo>
                    <a:pt x="149" y="0"/>
                    <a:pt x="149" y="0"/>
                    <a:pt x="149" y="0"/>
                  </a:cubicBezTo>
                  <a:cubicBezTo>
                    <a:pt x="159" y="0"/>
                    <a:pt x="167" y="8"/>
                    <a:pt x="167" y="17"/>
                  </a:cubicBezTo>
                  <a:cubicBezTo>
                    <a:pt x="167" y="27"/>
                    <a:pt x="159" y="35"/>
                    <a:pt x="14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4" name="Freeform 19"/>
            <p:cNvSpPr/>
            <p:nvPr/>
          </p:nvSpPr>
          <p:spPr bwMode="auto">
            <a:xfrm>
              <a:off x="1104900" y="17548225"/>
              <a:ext cx="889000" cy="149225"/>
            </a:xfrm>
            <a:custGeom>
              <a:avLst/>
              <a:gdLst>
                <a:gd name="T0" fmla="*/ 193 w 210"/>
                <a:gd name="T1" fmla="*/ 35 h 35"/>
                <a:gd name="T2" fmla="*/ 18 w 210"/>
                <a:gd name="T3" fmla="*/ 35 h 35"/>
                <a:gd name="T4" fmla="*/ 0 w 210"/>
                <a:gd name="T5" fmla="*/ 18 h 35"/>
                <a:gd name="T6" fmla="*/ 18 w 210"/>
                <a:gd name="T7" fmla="*/ 0 h 35"/>
                <a:gd name="T8" fmla="*/ 193 w 210"/>
                <a:gd name="T9" fmla="*/ 0 h 35"/>
                <a:gd name="T10" fmla="*/ 210 w 210"/>
                <a:gd name="T11" fmla="*/ 18 h 35"/>
                <a:gd name="T12" fmla="*/ 193 w 21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210" h="35">
                  <a:moveTo>
                    <a:pt x="193" y="35"/>
                  </a:moveTo>
                  <a:cubicBezTo>
                    <a:pt x="18" y="35"/>
                    <a:pt x="18" y="35"/>
                    <a:pt x="18" y="35"/>
                  </a:cubicBezTo>
                  <a:cubicBezTo>
                    <a:pt x="8" y="35"/>
                    <a:pt x="0" y="28"/>
                    <a:pt x="0" y="18"/>
                  </a:cubicBezTo>
                  <a:cubicBezTo>
                    <a:pt x="0" y="8"/>
                    <a:pt x="8" y="0"/>
                    <a:pt x="18" y="0"/>
                  </a:cubicBezTo>
                  <a:cubicBezTo>
                    <a:pt x="193" y="0"/>
                    <a:pt x="193" y="0"/>
                    <a:pt x="193" y="0"/>
                  </a:cubicBezTo>
                  <a:cubicBezTo>
                    <a:pt x="203" y="0"/>
                    <a:pt x="210" y="8"/>
                    <a:pt x="210" y="18"/>
                  </a:cubicBezTo>
                  <a:cubicBezTo>
                    <a:pt x="210" y="28"/>
                    <a:pt x="203" y="35"/>
                    <a:pt x="193"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5" name="Freeform 20"/>
            <p:cNvSpPr/>
            <p:nvPr/>
          </p:nvSpPr>
          <p:spPr bwMode="auto">
            <a:xfrm>
              <a:off x="584200" y="17243425"/>
              <a:ext cx="525463" cy="147638"/>
            </a:xfrm>
            <a:custGeom>
              <a:avLst/>
              <a:gdLst>
                <a:gd name="T0" fmla="*/ 106 w 124"/>
                <a:gd name="T1" fmla="*/ 35 h 35"/>
                <a:gd name="T2" fmla="*/ 17 w 124"/>
                <a:gd name="T3" fmla="*/ 35 h 35"/>
                <a:gd name="T4" fmla="*/ 0 w 124"/>
                <a:gd name="T5" fmla="*/ 18 h 35"/>
                <a:gd name="T6" fmla="*/ 17 w 124"/>
                <a:gd name="T7" fmla="*/ 0 h 35"/>
                <a:gd name="T8" fmla="*/ 106 w 124"/>
                <a:gd name="T9" fmla="*/ 0 h 35"/>
                <a:gd name="T10" fmla="*/ 124 w 124"/>
                <a:gd name="T11" fmla="*/ 18 h 35"/>
                <a:gd name="T12" fmla="*/ 106 w 12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4" h="35">
                  <a:moveTo>
                    <a:pt x="106" y="35"/>
                  </a:moveTo>
                  <a:cubicBezTo>
                    <a:pt x="17" y="35"/>
                    <a:pt x="17" y="35"/>
                    <a:pt x="17" y="35"/>
                  </a:cubicBezTo>
                  <a:cubicBezTo>
                    <a:pt x="7" y="35"/>
                    <a:pt x="0" y="27"/>
                    <a:pt x="0" y="18"/>
                  </a:cubicBezTo>
                  <a:cubicBezTo>
                    <a:pt x="0" y="8"/>
                    <a:pt x="7" y="0"/>
                    <a:pt x="17" y="0"/>
                  </a:cubicBezTo>
                  <a:cubicBezTo>
                    <a:pt x="106" y="0"/>
                    <a:pt x="106" y="0"/>
                    <a:pt x="106" y="0"/>
                  </a:cubicBezTo>
                  <a:cubicBezTo>
                    <a:pt x="116" y="0"/>
                    <a:pt x="124" y="8"/>
                    <a:pt x="124" y="18"/>
                  </a:cubicBezTo>
                  <a:cubicBezTo>
                    <a:pt x="124" y="27"/>
                    <a:pt x="116" y="35"/>
                    <a:pt x="10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6" name="Freeform 21"/>
            <p:cNvSpPr/>
            <p:nvPr/>
          </p:nvSpPr>
          <p:spPr bwMode="auto">
            <a:xfrm>
              <a:off x="1993900" y="17243425"/>
              <a:ext cx="525463" cy="147638"/>
            </a:xfrm>
            <a:custGeom>
              <a:avLst/>
              <a:gdLst>
                <a:gd name="T0" fmla="*/ 106 w 124"/>
                <a:gd name="T1" fmla="*/ 35 h 35"/>
                <a:gd name="T2" fmla="*/ 17 w 124"/>
                <a:gd name="T3" fmla="*/ 35 h 35"/>
                <a:gd name="T4" fmla="*/ 0 w 124"/>
                <a:gd name="T5" fmla="*/ 18 h 35"/>
                <a:gd name="T6" fmla="*/ 17 w 124"/>
                <a:gd name="T7" fmla="*/ 0 h 35"/>
                <a:gd name="T8" fmla="*/ 106 w 124"/>
                <a:gd name="T9" fmla="*/ 0 h 35"/>
                <a:gd name="T10" fmla="*/ 124 w 124"/>
                <a:gd name="T11" fmla="*/ 18 h 35"/>
                <a:gd name="T12" fmla="*/ 106 w 12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4" h="35">
                  <a:moveTo>
                    <a:pt x="106" y="35"/>
                  </a:moveTo>
                  <a:cubicBezTo>
                    <a:pt x="17" y="35"/>
                    <a:pt x="17" y="35"/>
                    <a:pt x="17" y="35"/>
                  </a:cubicBezTo>
                  <a:cubicBezTo>
                    <a:pt x="8" y="35"/>
                    <a:pt x="0" y="27"/>
                    <a:pt x="0" y="18"/>
                  </a:cubicBezTo>
                  <a:cubicBezTo>
                    <a:pt x="0" y="8"/>
                    <a:pt x="8" y="0"/>
                    <a:pt x="17" y="0"/>
                  </a:cubicBezTo>
                  <a:cubicBezTo>
                    <a:pt x="106" y="0"/>
                    <a:pt x="106" y="0"/>
                    <a:pt x="106" y="0"/>
                  </a:cubicBezTo>
                  <a:cubicBezTo>
                    <a:pt x="116" y="0"/>
                    <a:pt x="124" y="8"/>
                    <a:pt x="124" y="18"/>
                  </a:cubicBezTo>
                  <a:cubicBezTo>
                    <a:pt x="124" y="27"/>
                    <a:pt x="116" y="35"/>
                    <a:pt x="10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7" name="Freeform 22"/>
            <p:cNvSpPr/>
            <p:nvPr/>
          </p:nvSpPr>
          <p:spPr bwMode="auto">
            <a:xfrm>
              <a:off x="1833563" y="16603663"/>
              <a:ext cx="431800" cy="423863"/>
            </a:xfrm>
            <a:custGeom>
              <a:avLst/>
              <a:gdLst>
                <a:gd name="T0" fmla="*/ 20 w 102"/>
                <a:gd name="T1" fmla="*/ 100 h 100"/>
                <a:gd name="T2" fmla="*/ 7 w 102"/>
                <a:gd name="T3" fmla="*/ 95 h 100"/>
                <a:gd name="T4" fmla="*/ 7 w 102"/>
                <a:gd name="T5" fmla="*/ 70 h 100"/>
                <a:gd name="T6" fmla="*/ 70 w 102"/>
                <a:gd name="T7" fmla="*/ 7 h 100"/>
                <a:gd name="T8" fmla="*/ 95 w 102"/>
                <a:gd name="T9" fmla="*/ 7 h 100"/>
                <a:gd name="T10" fmla="*/ 95 w 102"/>
                <a:gd name="T11" fmla="*/ 32 h 100"/>
                <a:gd name="T12" fmla="*/ 32 w 102"/>
                <a:gd name="T13" fmla="*/ 95 h 100"/>
                <a:gd name="T14" fmla="*/ 20 w 102"/>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0">
                  <a:moveTo>
                    <a:pt x="20" y="100"/>
                  </a:moveTo>
                  <a:cubicBezTo>
                    <a:pt x="15" y="100"/>
                    <a:pt x="11" y="98"/>
                    <a:pt x="7" y="95"/>
                  </a:cubicBezTo>
                  <a:cubicBezTo>
                    <a:pt x="0" y="88"/>
                    <a:pt x="0" y="77"/>
                    <a:pt x="7" y="70"/>
                  </a:cubicBezTo>
                  <a:cubicBezTo>
                    <a:pt x="70" y="7"/>
                    <a:pt x="70" y="7"/>
                    <a:pt x="70" y="7"/>
                  </a:cubicBezTo>
                  <a:cubicBezTo>
                    <a:pt x="77" y="0"/>
                    <a:pt x="88" y="0"/>
                    <a:pt x="95" y="7"/>
                  </a:cubicBezTo>
                  <a:cubicBezTo>
                    <a:pt x="102" y="14"/>
                    <a:pt x="102" y="25"/>
                    <a:pt x="95" y="32"/>
                  </a:cubicBezTo>
                  <a:cubicBezTo>
                    <a:pt x="32" y="95"/>
                    <a:pt x="32" y="95"/>
                    <a:pt x="32" y="95"/>
                  </a:cubicBezTo>
                  <a:cubicBezTo>
                    <a:pt x="28" y="98"/>
                    <a:pt x="24" y="100"/>
                    <a:pt x="20"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8" name="Freeform 23"/>
            <p:cNvSpPr/>
            <p:nvPr/>
          </p:nvSpPr>
          <p:spPr bwMode="auto">
            <a:xfrm>
              <a:off x="1477963" y="16349663"/>
              <a:ext cx="147638" cy="525463"/>
            </a:xfrm>
            <a:custGeom>
              <a:avLst/>
              <a:gdLst>
                <a:gd name="T0" fmla="*/ 17 w 35"/>
                <a:gd name="T1" fmla="*/ 124 h 124"/>
                <a:gd name="T2" fmla="*/ 0 w 35"/>
                <a:gd name="T3" fmla="*/ 107 h 124"/>
                <a:gd name="T4" fmla="*/ 0 w 35"/>
                <a:gd name="T5" fmla="*/ 17 h 124"/>
                <a:gd name="T6" fmla="*/ 17 w 35"/>
                <a:gd name="T7" fmla="*/ 0 h 124"/>
                <a:gd name="T8" fmla="*/ 35 w 35"/>
                <a:gd name="T9" fmla="*/ 17 h 124"/>
                <a:gd name="T10" fmla="*/ 35 w 35"/>
                <a:gd name="T11" fmla="*/ 107 h 124"/>
                <a:gd name="T12" fmla="*/ 17 w 35"/>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35" h="124">
                  <a:moveTo>
                    <a:pt x="17" y="124"/>
                  </a:moveTo>
                  <a:cubicBezTo>
                    <a:pt x="8" y="124"/>
                    <a:pt x="0" y="116"/>
                    <a:pt x="0" y="107"/>
                  </a:cubicBezTo>
                  <a:cubicBezTo>
                    <a:pt x="0" y="17"/>
                    <a:pt x="0" y="17"/>
                    <a:pt x="0" y="17"/>
                  </a:cubicBezTo>
                  <a:cubicBezTo>
                    <a:pt x="0" y="8"/>
                    <a:pt x="8" y="0"/>
                    <a:pt x="17" y="0"/>
                  </a:cubicBezTo>
                  <a:cubicBezTo>
                    <a:pt x="27" y="0"/>
                    <a:pt x="35" y="8"/>
                    <a:pt x="35" y="17"/>
                  </a:cubicBezTo>
                  <a:cubicBezTo>
                    <a:pt x="35" y="107"/>
                    <a:pt x="35" y="107"/>
                    <a:pt x="35" y="107"/>
                  </a:cubicBezTo>
                  <a:cubicBezTo>
                    <a:pt x="35" y="116"/>
                    <a:pt x="27" y="124"/>
                    <a:pt x="17" y="1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9" name="Freeform 24"/>
            <p:cNvSpPr/>
            <p:nvPr/>
          </p:nvSpPr>
          <p:spPr bwMode="auto">
            <a:xfrm>
              <a:off x="838200" y="16603663"/>
              <a:ext cx="428625" cy="423863"/>
            </a:xfrm>
            <a:custGeom>
              <a:avLst/>
              <a:gdLst>
                <a:gd name="T0" fmla="*/ 82 w 101"/>
                <a:gd name="T1" fmla="*/ 100 h 100"/>
                <a:gd name="T2" fmla="*/ 70 w 101"/>
                <a:gd name="T3" fmla="*/ 95 h 100"/>
                <a:gd name="T4" fmla="*/ 7 w 101"/>
                <a:gd name="T5" fmla="*/ 32 h 100"/>
                <a:gd name="T6" fmla="*/ 7 w 101"/>
                <a:gd name="T7" fmla="*/ 7 h 100"/>
                <a:gd name="T8" fmla="*/ 31 w 101"/>
                <a:gd name="T9" fmla="*/ 7 h 100"/>
                <a:gd name="T10" fmla="*/ 94 w 101"/>
                <a:gd name="T11" fmla="*/ 70 h 100"/>
                <a:gd name="T12" fmla="*/ 94 w 101"/>
                <a:gd name="T13" fmla="*/ 95 h 100"/>
                <a:gd name="T14" fmla="*/ 82 w 10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00">
                  <a:moveTo>
                    <a:pt x="82" y="100"/>
                  </a:moveTo>
                  <a:cubicBezTo>
                    <a:pt x="77" y="100"/>
                    <a:pt x="73" y="98"/>
                    <a:pt x="70" y="95"/>
                  </a:cubicBezTo>
                  <a:cubicBezTo>
                    <a:pt x="7" y="32"/>
                    <a:pt x="7" y="32"/>
                    <a:pt x="7" y="32"/>
                  </a:cubicBezTo>
                  <a:cubicBezTo>
                    <a:pt x="0" y="25"/>
                    <a:pt x="0" y="14"/>
                    <a:pt x="7" y="7"/>
                  </a:cubicBezTo>
                  <a:cubicBezTo>
                    <a:pt x="13" y="0"/>
                    <a:pt x="24" y="0"/>
                    <a:pt x="31" y="7"/>
                  </a:cubicBezTo>
                  <a:cubicBezTo>
                    <a:pt x="94" y="70"/>
                    <a:pt x="94" y="70"/>
                    <a:pt x="94" y="70"/>
                  </a:cubicBezTo>
                  <a:cubicBezTo>
                    <a:pt x="101" y="77"/>
                    <a:pt x="101" y="88"/>
                    <a:pt x="94" y="95"/>
                  </a:cubicBezTo>
                  <a:cubicBezTo>
                    <a:pt x="91" y="98"/>
                    <a:pt x="86" y="100"/>
                    <a:pt x="82"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80" name="组合 79"/>
          <p:cNvGrpSpPr/>
          <p:nvPr/>
        </p:nvGrpSpPr>
        <p:grpSpPr>
          <a:xfrm>
            <a:off x="2928695" y="5055342"/>
            <a:ext cx="396185" cy="565304"/>
            <a:chOff x="33337500" y="3175"/>
            <a:chExt cx="2930525" cy="4181475"/>
          </a:xfrm>
          <a:blipFill dpi="0" rotWithShape="1">
            <a:blip r:embed="rId6">
              <a:extLst>
                <a:ext uri="{28A0092B-C50C-407E-A947-70E740481C1C}">
                  <a14:useLocalDpi xmlns:a14="http://schemas.microsoft.com/office/drawing/2010/main" val="0"/>
                </a:ext>
              </a:extLst>
            </a:blip>
            <a:srcRect/>
            <a:stretch>
              <a:fillRect/>
            </a:stretch>
          </a:blipFill>
        </p:grpSpPr>
        <p:sp>
          <p:nvSpPr>
            <p:cNvPr id="81" name="Freeform 25"/>
            <p:cNvSpPr/>
            <p:nvPr/>
          </p:nvSpPr>
          <p:spPr bwMode="auto">
            <a:xfrm>
              <a:off x="35061525" y="2049463"/>
              <a:ext cx="1163638" cy="2033588"/>
            </a:xfrm>
            <a:custGeom>
              <a:avLst/>
              <a:gdLst>
                <a:gd name="T0" fmla="*/ 64 w 275"/>
                <a:gd name="T1" fmla="*/ 480 h 480"/>
                <a:gd name="T2" fmla="*/ 275 w 275"/>
                <a:gd name="T3" fmla="*/ 421 h 480"/>
                <a:gd name="T4" fmla="*/ 258 w 275"/>
                <a:gd name="T5" fmla="*/ 163 h 480"/>
                <a:gd name="T6" fmla="*/ 135 w 275"/>
                <a:gd name="T7" fmla="*/ 52 h 480"/>
                <a:gd name="T8" fmla="*/ 36 w 275"/>
                <a:gd name="T9" fmla="*/ 0 h 480"/>
                <a:gd name="T10" fmla="*/ 0 w 275"/>
                <a:gd name="T11" fmla="*/ 26 h 480"/>
                <a:gd name="T12" fmla="*/ 64 w 275"/>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275" h="480">
                  <a:moveTo>
                    <a:pt x="64" y="480"/>
                  </a:moveTo>
                  <a:cubicBezTo>
                    <a:pt x="196" y="460"/>
                    <a:pt x="275" y="421"/>
                    <a:pt x="275" y="421"/>
                  </a:cubicBezTo>
                  <a:cubicBezTo>
                    <a:pt x="275" y="421"/>
                    <a:pt x="268" y="194"/>
                    <a:pt x="258" y="163"/>
                  </a:cubicBezTo>
                  <a:cubicBezTo>
                    <a:pt x="248" y="133"/>
                    <a:pt x="173" y="76"/>
                    <a:pt x="135" y="52"/>
                  </a:cubicBezTo>
                  <a:cubicBezTo>
                    <a:pt x="98" y="29"/>
                    <a:pt x="36" y="0"/>
                    <a:pt x="36" y="0"/>
                  </a:cubicBezTo>
                  <a:cubicBezTo>
                    <a:pt x="36" y="0"/>
                    <a:pt x="21" y="13"/>
                    <a:pt x="0" y="26"/>
                  </a:cubicBezTo>
                  <a:lnTo>
                    <a:pt x="64" y="4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2" name="Freeform 26"/>
            <p:cNvSpPr/>
            <p:nvPr/>
          </p:nvSpPr>
          <p:spPr bwMode="auto">
            <a:xfrm>
              <a:off x="34378900" y="2189163"/>
              <a:ext cx="263525" cy="1931988"/>
            </a:xfrm>
            <a:custGeom>
              <a:avLst/>
              <a:gdLst>
                <a:gd name="T0" fmla="*/ 0 w 62"/>
                <a:gd name="T1" fmla="*/ 453 h 456"/>
                <a:gd name="T2" fmla="*/ 28 w 62"/>
                <a:gd name="T3" fmla="*/ 456 h 456"/>
                <a:gd name="T4" fmla="*/ 62 w 62"/>
                <a:gd name="T5" fmla="*/ 7 h 456"/>
                <a:gd name="T6" fmla="*/ 48 w 62"/>
                <a:gd name="T7" fmla="*/ 0 h 456"/>
                <a:gd name="T8" fmla="*/ 0 w 62"/>
                <a:gd name="T9" fmla="*/ 453 h 456"/>
              </a:gdLst>
              <a:ahLst/>
              <a:cxnLst>
                <a:cxn ang="0">
                  <a:pos x="T0" y="T1"/>
                </a:cxn>
                <a:cxn ang="0">
                  <a:pos x="T2" y="T3"/>
                </a:cxn>
                <a:cxn ang="0">
                  <a:pos x="T4" y="T5"/>
                </a:cxn>
                <a:cxn ang="0">
                  <a:pos x="T6" y="T7"/>
                </a:cxn>
                <a:cxn ang="0">
                  <a:pos x="T8" y="T9"/>
                </a:cxn>
              </a:cxnLst>
              <a:rect l="0" t="0" r="r" b="b"/>
              <a:pathLst>
                <a:path w="62" h="456">
                  <a:moveTo>
                    <a:pt x="0" y="453"/>
                  </a:moveTo>
                  <a:cubicBezTo>
                    <a:pt x="9" y="454"/>
                    <a:pt x="18" y="455"/>
                    <a:pt x="28" y="456"/>
                  </a:cubicBezTo>
                  <a:cubicBezTo>
                    <a:pt x="62" y="7"/>
                    <a:pt x="62" y="7"/>
                    <a:pt x="62" y="7"/>
                  </a:cubicBezTo>
                  <a:cubicBezTo>
                    <a:pt x="57" y="5"/>
                    <a:pt x="53" y="3"/>
                    <a:pt x="48" y="0"/>
                  </a:cubicBezTo>
                  <a:lnTo>
                    <a:pt x="0" y="4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3" name="Freeform 27"/>
            <p:cNvSpPr/>
            <p:nvPr/>
          </p:nvSpPr>
          <p:spPr bwMode="auto">
            <a:xfrm>
              <a:off x="33396238" y="2032000"/>
              <a:ext cx="1127125" cy="2058988"/>
            </a:xfrm>
            <a:custGeom>
              <a:avLst/>
              <a:gdLst>
                <a:gd name="T0" fmla="*/ 266 w 266"/>
                <a:gd name="T1" fmla="*/ 27 h 486"/>
                <a:gd name="T2" fmla="*/ 235 w 266"/>
                <a:gd name="T3" fmla="*/ 0 h 486"/>
                <a:gd name="T4" fmla="*/ 67 w 266"/>
                <a:gd name="T5" fmla="*/ 101 h 486"/>
                <a:gd name="T6" fmla="*/ 7 w 266"/>
                <a:gd name="T7" fmla="*/ 235 h 486"/>
                <a:gd name="T8" fmla="*/ 0 w 266"/>
                <a:gd name="T9" fmla="*/ 428 h 486"/>
                <a:gd name="T10" fmla="*/ 201 w 266"/>
                <a:gd name="T11" fmla="*/ 486 h 486"/>
                <a:gd name="T12" fmla="*/ 266 w 266"/>
                <a:gd name="T13" fmla="*/ 27 h 486"/>
              </a:gdLst>
              <a:ahLst/>
              <a:cxnLst>
                <a:cxn ang="0">
                  <a:pos x="T0" y="T1"/>
                </a:cxn>
                <a:cxn ang="0">
                  <a:pos x="T2" y="T3"/>
                </a:cxn>
                <a:cxn ang="0">
                  <a:pos x="T4" y="T5"/>
                </a:cxn>
                <a:cxn ang="0">
                  <a:pos x="T6" y="T7"/>
                </a:cxn>
                <a:cxn ang="0">
                  <a:pos x="T8" y="T9"/>
                </a:cxn>
                <a:cxn ang="0">
                  <a:pos x="T10" y="T11"/>
                </a:cxn>
                <a:cxn ang="0">
                  <a:pos x="T12" y="T13"/>
                </a:cxn>
              </a:cxnLst>
              <a:rect l="0" t="0" r="r" b="b"/>
              <a:pathLst>
                <a:path w="266" h="486">
                  <a:moveTo>
                    <a:pt x="266" y="27"/>
                  </a:moveTo>
                  <a:cubicBezTo>
                    <a:pt x="248" y="14"/>
                    <a:pt x="235" y="0"/>
                    <a:pt x="235" y="0"/>
                  </a:cubicBezTo>
                  <a:cubicBezTo>
                    <a:pt x="235" y="0"/>
                    <a:pt x="91" y="70"/>
                    <a:pt x="67" y="101"/>
                  </a:cubicBezTo>
                  <a:cubicBezTo>
                    <a:pt x="43" y="131"/>
                    <a:pt x="9" y="156"/>
                    <a:pt x="7" y="235"/>
                  </a:cubicBezTo>
                  <a:cubicBezTo>
                    <a:pt x="5" y="315"/>
                    <a:pt x="0" y="428"/>
                    <a:pt x="0" y="428"/>
                  </a:cubicBezTo>
                  <a:cubicBezTo>
                    <a:pt x="0" y="428"/>
                    <a:pt x="83" y="467"/>
                    <a:pt x="201" y="486"/>
                  </a:cubicBezTo>
                  <a:lnTo>
                    <a:pt x="266"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4" name="Freeform 28"/>
            <p:cNvSpPr/>
            <p:nvPr/>
          </p:nvSpPr>
          <p:spPr bwMode="auto">
            <a:xfrm>
              <a:off x="34947225" y="2197100"/>
              <a:ext cx="254000" cy="1914525"/>
            </a:xfrm>
            <a:custGeom>
              <a:avLst/>
              <a:gdLst>
                <a:gd name="T0" fmla="*/ 12 w 60"/>
                <a:gd name="T1" fmla="*/ 0 h 452"/>
                <a:gd name="T2" fmla="*/ 0 w 60"/>
                <a:gd name="T3" fmla="*/ 6 h 452"/>
                <a:gd name="T4" fmla="*/ 36 w 60"/>
                <a:gd name="T5" fmla="*/ 452 h 452"/>
                <a:gd name="T6" fmla="*/ 60 w 60"/>
                <a:gd name="T7" fmla="*/ 450 h 452"/>
                <a:gd name="T8" fmla="*/ 12 w 60"/>
                <a:gd name="T9" fmla="*/ 0 h 452"/>
              </a:gdLst>
              <a:ahLst/>
              <a:cxnLst>
                <a:cxn ang="0">
                  <a:pos x="T0" y="T1"/>
                </a:cxn>
                <a:cxn ang="0">
                  <a:pos x="T2" y="T3"/>
                </a:cxn>
                <a:cxn ang="0">
                  <a:pos x="T4" y="T5"/>
                </a:cxn>
                <a:cxn ang="0">
                  <a:pos x="T6" y="T7"/>
                </a:cxn>
                <a:cxn ang="0">
                  <a:pos x="T8" y="T9"/>
                </a:cxn>
              </a:cxnLst>
              <a:rect l="0" t="0" r="r" b="b"/>
              <a:pathLst>
                <a:path w="60" h="452">
                  <a:moveTo>
                    <a:pt x="12" y="0"/>
                  </a:moveTo>
                  <a:cubicBezTo>
                    <a:pt x="8" y="2"/>
                    <a:pt x="4" y="4"/>
                    <a:pt x="0" y="6"/>
                  </a:cubicBezTo>
                  <a:cubicBezTo>
                    <a:pt x="36" y="452"/>
                    <a:pt x="36" y="452"/>
                    <a:pt x="36" y="452"/>
                  </a:cubicBezTo>
                  <a:cubicBezTo>
                    <a:pt x="44" y="452"/>
                    <a:pt x="52" y="451"/>
                    <a:pt x="60" y="45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5" name="Freeform 29"/>
            <p:cNvSpPr/>
            <p:nvPr/>
          </p:nvSpPr>
          <p:spPr bwMode="auto">
            <a:xfrm>
              <a:off x="33337500" y="1981200"/>
              <a:ext cx="2930525" cy="2203450"/>
            </a:xfrm>
            <a:custGeom>
              <a:avLst/>
              <a:gdLst>
                <a:gd name="T0" fmla="*/ 692 w 692"/>
                <a:gd name="T1" fmla="*/ 438 h 520"/>
                <a:gd name="T2" fmla="*/ 681 w 692"/>
                <a:gd name="T3" fmla="*/ 209 h 520"/>
                <a:gd name="T4" fmla="*/ 593 w 692"/>
                <a:gd name="T5" fmla="*/ 86 h 520"/>
                <a:gd name="T6" fmla="*/ 550 w 692"/>
                <a:gd name="T7" fmla="*/ 62 h 520"/>
                <a:gd name="T8" fmla="*/ 456 w 692"/>
                <a:gd name="T9" fmla="*/ 4 h 520"/>
                <a:gd name="T10" fmla="*/ 452 w 692"/>
                <a:gd name="T11" fmla="*/ 0 h 520"/>
                <a:gd name="T12" fmla="*/ 447 w 692"/>
                <a:gd name="T13" fmla="*/ 0 h 520"/>
                <a:gd name="T14" fmla="*/ 424 w 692"/>
                <a:gd name="T15" fmla="*/ 24 h 520"/>
                <a:gd name="T16" fmla="*/ 442 w 692"/>
                <a:gd name="T17" fmla="*/ 24 h 520"/>
                <a:gd name="T18" fmla="*/ 539 w 692"/>
                <a:gd name="T19" fmla="*/ 84 h 520"/>
                <a:gd name="T20" fmla="*/ 580 w 692"/>
                <a:gd name="T21" fmla="*/ 106 h 520"/>
                <a:gd name="T22" fmla="*/ 657 w 692"/>
                <a:gd name="T23" fmla="*/ 211 h 520"/>
                <a:gd name="T24" fmla="*/ 667 w 692"/>
                <a:gd name="T25" fmla="*/ 430 h 520"/>
                <a:gd name="T26" fmla="*/ 343 w 692"/>
                <a:gd name="T27" fmla="*/ 496 h 520"/>
                <a:gd name="T28" fmla="*/ 25 w 692"/>
                <a:gd name="T29" fmla="*/ 431 h 520"/>
                <a:gd name="T30" fmla="*/ 36 w 692"/>
                <a:gd name="T31" fmla="*/ 211 h 520"/>
                <a:gd name="T32" fmla="*/ 112 w 692"/>
                <a:gd name="T33" fmla="*/ 106 h 520"/>
                <a:gd name="T34" fmla="*/ 154 w 692"/>
                <a:gd name="T35" fmla="*/ 84 h 520"/>
                <a:gd name="T36" fmla="*/ 251 w 692"/>
                <a:gd name="T37" fmla="*/ 24 h 520"/>
                <a:gd name="T38" fmla="*/ 260 w 692"/>
                <a:gd name="T39" fmla="*/ 24 h 520"/>
                <a:gd name="T40" fmla="*/ 241 w 692"/>
                <a:gd name="T41" fmla="*/ 0 h 520"/>
                <a:gd name="T42" fmla="*/ 240 w 692"/>
                <a:gd name="T43" fmla="*/ 0 h 520"/>
                <a:gd name="T44" fmla="*/ 237 w 692"/>
                <a:gd name="T45" fmla="*/ 4 h 520"/>
                <a:gd name="T46" fmla="*/ 142 w 692"/>
                <a:gd name="T47" fmla="*/ 62 h 520"/>
                <a:gd name="T48" fmla="*/ 100 w 692"/>
                <a:gd name="T49" fmla="*/ 86 h 520"/>
                <a:gd name="T50" fmla="*/ 12 w 692"/>
                <a:gd name="T51" fmla="*/ 209 h 520"/>
                <a:gd name="T52" fmla="*/ 1 w 692"/>
                <a:gd name="T53" fmla="*/ 438 h 520"/>
                <a:gd name="T54" fmla="*/ 0 w 692"/>
                <a:gd name="T55" fmla="*/ 446 h 520"/>
                <a:gd name="T56" fmla="*/ 8 w 692"/>
                <a:gd name="T57" fmla="*/ 449 h 520"/>
                <a:gd name="T58" fmla="*/ 343 w 692"/>
                <a:gd name="T59" fmla="*/ 520 h 520"/>
                <a:gd name="T60" fmla="*/ 685 w 692"/>
                <a:gd name="T61" fmla="*/ 449 h 520"/>
                <a:gd name="T62" fmla="*/ 692 w 692"/>
                <a:gd name="T63" fmla="*/ 446 h 520"/>
                <a:gd name="T64" fmla="*/ 692 w 692"/>
                <a:gd name="T65" fmla="*/ 438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2" h="520">
                  <a:moveTo>
                    <a:pt x="692" y="438"/>
                  </a:moveTo>
                  <a:cubicBezTo>
                    <a:pt x="692" y="436"/>
                    <a:pt x="685" y="268"/>
                    <a:pt x="681" y="209"/>
                  </a:cubicBezTo>
                  <a:cubicBezTo>
                    <a:pt x="677" y="137"/>
                    <a:pt x="614" y="99"/>
                    <a:pt x="593" y="86"/>
                  </a:cubicBezTo>
                  <a:cubicBezTo>
                    <a:pt x="582" y="80"/>
                    <a:pt x="567" y="72"/>
                    <a:pt x="550" y="62"/>
                  </a:cubicBezTo>
                  <a:cubicBezTo>
                    <a:pt x="516" y="44"/>
                    <a:pt x="469" y="19"/>
                    <a:pt x="456" y="4"/>
                  </a:cubicBezTo>
                  <a:cubicBezTo>
                    <a:pt x="452" y="0"/>
                    <a:pt x="452" y="0"/>
                    <a:pt x="452" y="0"/>
                  </a:cubicBezTo>
                  <a:cubicBezTo>
                    <a:pt x="447" y="0"/>
                    <a:pt x="447" y="0"/>
                    <a:pt x="447" y="0"/>
                  </a:cubicBezTo>
                  <a:cubicBezTo>
                    <a:pt x="441" y="7"/>
                    <a:pt x="433" y="16"/>
                    <a:pt x="424" y="24"/>
                  </a:cubicBezTo>
                  <a:cubicBezTo>
                    <a:pt x="442" y="24"/>
                    <a:pt x="442" y="24"/>
                    <a:pt x="442" y="24"/>
                  </a:cubicBezTo>
                  <a:cubicBezTo>
                    <a:pt x="460" y="42"/>
                    <a:pt x="502" y="64"/>
                    <a:pt x="539" y="84"/>
                  </a:cubicBezTo>
                  <a:cubicBezTo>
                    <a:pt x="555" y="92"/>
                    <a:pt x="570" y="100"/>
                    <a:pt x="580" y="106"/>
                  </a:cubicBezTo>
                  <a:cubicBezTo>
                    <a:pt x="612" y="126"/>
                    <a:pt x="654" y="158"/>
                    <a:pt x="657" y="211"/>
                  </a:cubicBezTo>
                  <a:cubicBezTo>
                    <a:pt x="660" y="262"/>
                    <a:pt x="666" y="396"/>
                    <a:pt x="667" y="430"/>
                  </a:cubicBezTo>
                  <a:cubicBezTo>
                    <a:pt x="634" y="444"/>
                    <a:pt x="496" y="496"/>
                    <a:pt x="343" y="496"/>
                  </a:cubicBezTo>
                  <a:cubicBezTo>
                    <a:pt x="190" y="496"/>
                    <a:pt x="57" y="444"/>
                    <a:pt x="25" y="431"/>
                  </a:cubicBezTo>
                  <a:cubicBezTo>
                    <a:pt x="27" y="396"/>
                    <a:pt x="32" y="262"/>
                    <a:pt x="36" y="211"/>
                  </a:cubicBezTo>
                  <a:cubicBezTo>
                    <a:pt x="39" y="158"/>
                    <a:pt x="81" y="126"/>
                    <a:pt x="112" y="106"/>
                  </a:cubicBezTo>
                  <a:cubicBezTo>
                    <a:pt x="122" y="100"/>
                    <a:pt x="137" y="92"/>
                    <a:pt x="154" y="84"/>
                  </a:cubicBezTo>
                  <a:cubicBezTo>
                    <a:pt x="191" y="64"/>
                    <a:pt x="232" y="42"/>
                    <a:pt x="251" y="24"/>
                  </a:cubicBezTo>
                  <a:cubicBezTo>
                    <a:pt x="260" y="24"/>
                    <a:pt x="260" y="24"/>
                    <a:pt x="260" y="24"/>
                  </a:cubicBezTo>
                  <a:cubicBezTo>
                    <a:pt x="253" y="17"/>
                    <a:pt x="247" y="9"/>
                    <a:pt x="241" y="0"/>
                  </a:cubicBezTo>
                  <a:cubicBezTo>
                    <a:pt x="240" y="0"/>
                    <a:pt x="240" y="0"/>
                    <a:pt x="240" y="0"/>
                  </a:cubicBezTo>
                  <a:cubicBezTo>
                    <a:pt x="237" y="4"/>
                    <a:pt x="237" y="4"/>
                    <a:pt x="237" y="4"/>
                  </a:cubicBezTo>
                  <a:cubicBezTo>
                    <a:pt x="223" y="19"/>
                    <a:pt x="177" y="44"/>
                    <a:pt x="142" y="62"/>
                  </a:cubicBezTo>
                  <a:cubicBezTo>
                    <a:pt x="125" y="72"/>
                    <a:pt x="110" y="80"/>
                    <a:pt x="100" y="86"/>
                  </a:cubicBezTo>
                  <a:cubicBezTo>
                    <a:pt x="79" y="99"/>
                    <a:pt x="16" y="137"/>
                    <a:pt x="12" y="209"/>
                  </a:cubicBezTo>
                  <a:cubicBezTo>
                    <a:pt x="8" y="268"/>
                    <a:pt x="1" y="436"/>
                    <a:pt x="1" y="438"/>
                  </a:cubicBezTo>
                  <a:cubicBezTo>
                    <a:pt x="0" y="446"/>
                    <a:pt x="0" y="446"/>
                    <a:pt x="0" y="446"/>
                  </a:cubicBezTo>
                  <a:cubicBezTo>
                    <a:pt x="8" y="449"/>
                    <a:pt x="8" y="449"/>
                    <a:pt x="8" y="449"/>
                  </a:cubicBezTo>
                  <a:cubicBezTo>
                    <a:pt x="14" y="452"/>
                    <a:pt x="163" y="520"/>
                    <a:pt x="343" y="520"/>
                  </a:cubicBezTo>
                  <a:cubicBezTo>
                    <a:pt x="522" y="520"/>
                    <a:pt x="678" y="452"/>
                    <a:pt x="685" y="449"/>
                  </a:cubicBezTo>
                  <a:cubicBezTo>
                    <a:pt x="692" y="446"/>
                    <a:pt x="692" y="446"/>
                    <a:pt x="692" y="446"/>
                  </a:cubicBezTo>
                  <a:lnTo>
                    <a:pt x="692" y="4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6" name="Freeform 30"/>
            <p:cNvSpPr/>
            <p:nvPr/>
          </p:nvSpPr>
          <p:spPr bwMode="auto">
            <a:xfrm>
              <a:off x="33951863" y="1265238"/>
              <a:ext cx="258763" cy="482600"/>
            </a:xfrm>
            <a:custGeom>
              <a:avLst/>
              <a:gdLst>
                <a:gd name="T0" fmla="*/ 40 w 61"/>
                <a:gd name="T1" fmla="*/ 7 h 114"/>
                <a:gd name="T2" fmla="*/ 5 w 61"/>
                <a:gd name="T3" fmla="*/ 14 h 114"/>
                <a:gd name="T4" fmla="*/ 17 w 61"/>
                <a:gd name="T5" fmla="*/ 69 h 114"/>
                <a:gd name="T6" fmla="*/ 35 w 61"/>
                <a:gd name="T7" fmla="*/ 93 h 114"/>
                <a:gd name="T8" fmla="*/ 54 w 61"/>
                <a:gd name="T9" fmla="*/ 98 h 114"/>
                <a:gd name="T10" fmla="*/ 40 w 61"/>
                <a:gd name="T11" fmla="*/ 7 h 114"/>
              </a:gdLst>
              <a:ahLst/>
              <a:cxnLst>
                <a:cxn ang="0">
                  <a:pos x="T0" y="T1"/>
                </a:cxn>
                <a:cxn ang="0">
                  <a:pos x="T2" y="T3"/>
                </a:cxn>
                <a:cxn ang="0">
                  <a:pos x="T4" y="T5"/>
                </a:cxn>
                <a:cxn ang="0">
                  <a:pos x="T6" y="T7"/>
                </a:cxn>
                <a:cxn ang="0">
                  <a:pos x="T8" y="T9"/>
                </a:cxn>
                <a:cxn ang="0">
                  <a:pos x="T10" y="T11"/>
                </a:cxn>
              </a:cxnLst>
              <a:rect l="0" t="0" r="r" b="b"/>
              <a:pathLst>
                <a:path w="61" h="114">
                  <a:moveTo>
                    <a:pt x="40" y="7"/>
                  </a:moveTo>
                  <a:cubicBezTo>
                    <a:pt x="29" y="0"/>
                    <a:pt x="12" y="0"/>
                    <a:pt x="5" y="14"/>
                  </a:cubicBezTo>
                  <a:cubicBezTo>
                    <a:pt x="0" y="25"/>
                    <a:pt x="7" y="54"/>
                    <a:pt x="17" y="69"/>
                  </a:cubicBezTo>
                  <a:cubicBezTo>
                    <a:pt x="26" y="83"/>
                    <a:pt x="33" y="88"/>
                    <a:pt x="35" y="93"/>
                  </a:cubicBezTo>
                  <a:cubicBezTo>
                    <a:pt x="37" y="100"/>
                    <a:pt x="48" y="114"/>
                    <a:pt x="54" y="98"/>
                  </a:cubicBezTo>
                  <a:cubicBezTo>
                    <a:pt x="61" y="81"/>
                    <a:pt x="40" y="7"/>
                    <a:pt x="4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7" name="Freeform 31"/>
            <p:cNvSpPr/>
            <p:nvPr/>
          </p:nvSpPr>
          <p:spPr bwMode="auto">
            <a:xfrm>
              <a:off x="35399663" y="1252538"/>
              <a:ext cx="258763" cy="482600"/>
            </a:xfrm>
            <a:custGeom>
              <a:avLst/>
              <a:gdLst>
                <a:gd name="T0" fmla="*/ 21 w 61"/>
                <a:gd name="T1" fmla="*/ 7 h 114"/>
                <a:gd name="T2" fmla="*/ 56 w 61"/>
                <a:gd name="T3" fmla="*/ 14 h 114"/>
                <a:gd name="T4" fmla="*/ 44 w 61"/>
                <a:gd name="T5" fmla="*/ 69 h 114"/>
                <a:gd name="T6" fmla="*/ 26 w 61"/>
                <a:gd name="T7" fmla="*/ 93 h 114"/>
                <a:gd name="T8" fmla="*/ 6 w 61"/>
                <a:gd name="T9" fmla="*/ 97 h 114"/>
                <a:gd name="T10" fmla="*/ 21 w 61"/>
                <a:gd name="T11" fmla="*/ 7 h 114"/>
              </a:gdLst>
              <a:ahLst/>
              <a:cxnLst>
                <a:cxn ang="0">
                  <a:pos x="T0" y="T1"/>
                </a:cxn>
                <a:cxn ang="0">
                  <a:pos x="T2" y="T3"/>
                </a:cxn>
                <a:cxn ang="0">
                  <a:pos x="T4" y="T5"/>
                </a:cxn>
                <a:cxn ang="0">
                  <a:pos x="T6" y="T7"/>
                </a:cxn>
                <a:cxn ang="0">
                  <a:pos x="T8" y="T9"/>
                </a:cxn>
                <a:cxn ang="0">
                  <a:pos x="T10" y="T11"/>
                </a:cxn>
              </a:cxnLst>
              <a:rect l="0" t="0" r="r" b="b"/>
              <a:pathLst>
                <a:path w="61" h="114">
                  <a:moveTo>
                    <a:pt x="21" y="7"/>
                  </a:moveTo>
                  <a:cubicBezTo>
                    <a:pt x="32" y="0"/>
                    <a:pt x="49" y="0"/>
                    <a:pt x="56" y="14"/>
                  </a:cubicBezTo>
                  <a:cubicBezTo>
                    <a:pt x="61" y="25"/>
                    <a:pt x="54" y="54"/>
                    <a:pt x="44" y="69"/>
                  </a:cubicBezTo>
                  <a:cubicBezTo>
                    <a:pt x="35" y="82"/>
                    <a:pt x="28" y="88"/>
                    <a:pt x="26" y="93"/>
                  </a:cubicBezTo>
                  <a:cubicBezTo>
                    <a:pt x="23" y="100"/>
                    <a:pt x="13" y="114"/>
                    <a:pt x="6" y="97"/>
                  </a:cubicBezTo>
                  <a:cubicBezTo>
                    <a:pt x="0" y="81"/>
                    <a:pt x="21" y="7"/>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8" name="Freeform 32"/>
            <p:cNvSpPr/>
            <p:nvPr/>
          </p:nvSpPr>
          <p:spPr bwMode="auto">
            <a:xfrm>
              <a:off x="33977263" y="815975"/>
              <a:ext cx="1630363" cy="1495425"/>
            </a:xfrm>
            <a:custGeom>
              <a:avLst/>
              <a:gdLst>
                <a:gd name="T0" fmla="*/ 201 w 385"/>
                <a:gd name="T1" fmla="*/ 24 h 353"/>
                <a:gd name="T2" fmla="*/ 361 w 385"/>
                <a:gd name="T3" fmla="*/ 24 h 353"/>
                <a:gd name="T4" fmla="*/ 193 w 385"/>
                <a:gd name="T5" fmla="*/ 329 h 353"/>
                <a:gd name="T6" fmla="*/ 24 w 385"/>
                <a:gd name="T7" fmla="*/ 24 h 353"/>
                <a:gd name="T8" fmla="*/ 183 w 385"/>
                <a:gd name="T9" fmla="*/ 24 h 353"/>
                <a:gd name="T10" fmla="*/ 111 w 385"/>
                <a:gd name="T11" fmla="*/ 0 h 353"/>
                <a:gd name="T12" fmla="*/ 0 w 385"/>
                <a:gd name="T13" fmla="*/ 0 h 353"/>
                <a:gd name="T14" fmla="*/ 0 w 385"/>
                <a:gd name="T15" fmla="*/ 12 h 353"/>
                <a:gd name="T16" fmla="*/ 193 w 385"/>
                <a:gd name="T17" fmla="*/ 353 h 353"/>
                <a:gd name="T18" fmla="*/ 385 w 385"/>
                <a:gd name="T19" fmla="*/ 12 h 353"/>
                <a:gd name="T20" fmla="*/ 385 w 385"/>
                <a:gd name="T21" fmla="*/ 0 h 353"/>
                <a:gd name="T22" fmla="*/ 273 w 385"/>
                <a:gd name="T23" fmla="*/ 0 h 353"/>
                <a:gd name="T24" fmla="*/ 201 w 385"/>
                <a:gd name="T25" fmla="*/ 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5" h="353">
                  <a:moveTo>
                    <a:pt x="201" y="24"/>
                  </a:moveTo>
                  <a:cubicBezTo>
                    <a:pt x="361" y="24"/>
                    <a:pt x="361" y="24"/>
                    <a:pt x="361" y="24"/>
                  </a:cubicBezTo>
                  <a:cubicBezTo>
                    <a:pt x="357" y="156"/>
                    <a:pt x="299" y="329"/>
                    <a:pt x="193" y="329"/>
                  </a:cubicBezTo>
                  <a:cubicBezTo>
                    <a:pt x="86" y="329"/>
                    <a:pt x="28" y="156"/>
                    <a:pt x="24" y="24"/>
                  </a:cubicBezTo>
                  <a:cubicBezTo>
                    <a:pt x="183" y="24"/>
                    <a:pt x="183" y="24"/>
                    <a:pt x="183" y="24"/>
                  </a:cubicBezTo>
                  <a:cubicBezTo>
                    <a:pt x="111" y="0"/>
                    <a:pt x="111" y="0"/>
                    <a:pt x="111" y="0"/>
                  </a:cubicBezTo>
                  <a:cubicBezTo>
                    <a:pt x="0" y="0"/>
                    <a:pt x="0" y="0"/>
                    <a:pt x="0" y="0"/>
                  </a:cubicBezTo>
                  <a:cubicBezTo>
                    <a:pt x="0" y="12"/>
                    <a:pt x="0" y="12"/>
                    <a:pt x="0" y="12"/>
                  </a:cubicBezTo>
                  <a:cubicBezTo>
                    <a:pt x="0" y="150"/>
                    <a:pt x="61" y="353"/>
                    <a:pt x="193" y="353"/>
                  </a:cubicBezTo>
                  <a:cubicBezTo>
                    <a:pt x="324" y="353"/>
                    <a:pt x="385" y="150"/>
                    <a:pt x="385" y="12"/>
                  </a:cubicBezTo>
                  <a:cubicBezTo>
                    <a:pt x="385" y="0"/>
                    <a:pt x="385" y="0"/>
                    <a:pt x="385" y="0"/>
                  </a:cubicBezTo>
                  <a:cubicBezTo>
                    <a:pt x="273" y="0"/>
                    <a:pt x="273" y="0"/>
                    <a:pt x="273" y="0"/>
                  </a:cubicBezTo>
                  <a:lnTo>
                    <a:pt x="201"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9" name="Freeform 33"/>
            <p:cNvSpPr/>
            <p:nvPr/>
          </p:nvSpPr>
          <p:spPr bwMode="auto">
            <a:xfrm>
              <a:off x="33918525" y="638175"/>
              <a:ext cx="1743075" cy="636588"/>
            </a:xfrm>
            <a:custGeom>
              <a:avLst/>
              <a:gdLst>
                <a:gd name="T0" fmla="*/ 206 w 412"/>
                <a:gd name="T1" fmla="*/ 69 h 150"/>
                <a:gd name="T2" fmla="*/ 0 w 412"/>
                <a:gd name="T3" fmla="*/ 0 h 150"/>
                <a:gd name="T4" fmla="*/ 0 w 412"/>
                <a:gd name="T5" fmla="*/ 98 h 150"/>
                <a:gd name="T6" fmla="*/ 206 w 412"/>
                <a:gd name="T7" fmla="*/ 150 h 150"/>
                <a:gd name="T8" fmla="*/ 412 w 412"/>
                <a:gd name="T9" fmla="*/ 98 h 150"/>
                <a:gd name="T10" fmla="*/ 412 w 412"/>
                <a:gd name="T11" fmla="*/ 0 h 150"/>
                <a:gd name="T12" fmla="*/ 206 w 412"/>
                <a:gd name="T13" fmla="*/ 69 h 150"/>
              </a:gdLst>
              <a:ahLst/>
              <a:cxnLst>
                <a:cxn ang="0">
                  <a:pos x="T0" y="T1"/>
                </a:cxn>
                <a:cxn ang="0">
                  <a:pos x="T2" y="T3"/>
                </a:cxn>
                <a:cxn ang="0">
                  <a:pos x="T4" y="T5"/>
                </a:cxn>
                <a:cxn ang="0">
                  <a:pos x="T6" y="T7"/>
                </a:cxn>
                <a:cxn ang="0">
                  <a:pos x="T8" y="T9"/>
                </a:cxn>
                <a:cxn ang="0">
                  <a:pos x="T10" y="T11"/>
                </a:cxn>
                <a:cxn ang="0">
                  <a:pos x="T12" y="T13"/>
                </a:cxn>
              </a:cxnLst>
              <a:rect l="0" t="0" r="r" b="b"/>
              <a:pathLst>
                <a:path w="412" h="150">
                  <a:moveTo>
                    <a:pt x="206" y="69"/>
                  </a:moveTo>
                  <a:cubicBezTo>
                    <a:pt x="0" y="0"/>
                    <a:pt x="0" y="0"/>
                    <a:pt x="0" y="0"/>
                  </a:cubicBezTo>
                  <a:cubicBezTo>
                    <a:pt x="0" y="98"/>
                    <a:pt x="0" y="98"/>
                    <a:pt x="0" y="98"/>
                  </a:cubicBezTo>
                  <a:cubicBezTo>
                    <a:pt x="0" y="118"/>
                    <a:pt x="92" y="150"/>
                    <a:pt x="206" y="150"/>
                  </a:cubicBezTo>
                  <a:cubicBezTo>
                    <a:pt x="320" y="150"/>
                    <a:pt x="412" y="118"/>
                    <a:pt x="412" y="98"/>
                  </a:cubicBezTo>
                  <a:cubicBezTo>
                    <a:pt x="412" y="0"/>
                    <a:pt x="412" y="0"/>
                    <a:pt x="412" y="0"/>
                  </a:cubicBezTo>
                  <a:lnTo>
                    <a:pt x="206"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0" name="Freeform 34"/>
            <p:cNvSpPr/>
            <p:nvPr/>
          </p:nvSpPr>
          <p:spPr bwMode="auto">
            <a:xfrm>
              <a:off x="33570863" y="3175"/>
              <a:ext cx="2438400" cy="822325"/>
            </a:xfrm>
            <a:custGeom>
              <a:avLst/>
              <a:gdLst>
                <a:gd name="T0" fmla="*/ 1536 w 1536"/>
                <a:gd name="T1" fmla="*/ 259 h 518"/>
                <a:gd name="T2" fmla="*/ 768 w 1536"/>
                <a:gd name="T3" fmla="*/ 518 h 518"/>
                <a:gd name="T4" fmla="*/ 0 w 1536"/>
                <a:gd name="T5" fmla="*/ 259 h 518"/>
                <a:gd name="T6" fmla="*/ 768 w 1536"/>
                <a:gd name="T7" fmla="*/ 0 h 518"/>
                <a:gd name="T8" fmla="*/ 1536 w 1536"/>
                <a:gd name="T9" fmla="*/ 259 h 518"/>
              </a:gdLst>
              <a:ahLst/>
              <a:cxnLst>
                <a:cxn ang="0">
                  <a:pos x="T0" y="T1"/>
                </a:cxn>
                <a:cxn ang="0">
                  <a:pos x="T2" y="T3"/>
                </a:cxn>
                <a:cxn ang="0">
                  <a:pos x="T4" y="T5"/>
                </a:cxn>
                <a:cxn ang="0">
                  <a:pos x="T6" y="T7"/>
                </a:cxn>
                <a:cxn ang="0">
                  <a:pos x="T8" y="T9"/>
                </a:cxn>
              </a:cxnLst>
              <a:rect l="0" t="0" r="r" b="b"/>
              <a:pathLst>
                <a:path w="1536" h="518">
                  <a:moveTo>
                    <a:pt x="1536" y="259"/>
                  </a:moveTo>
                  <a:lnTo>
                    <a:pt x="768" y="518"/>
                  </a:lnTo>
                  <a:lnTo>
                    <a:pt x="0" y="259"/>
                  </a:lnTo>
                  <a:lnTo>
                    <a:pt x="768" y="0"/>
                  </a:lnTo>
                  <a:lnTo>
                    <a:pt x="1536" y="2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1" name="Rectangle 35"/>
            <p:cNvSpPr>
              <a:spLocks noChangeArrowheads="1"/>
            </p:cNvSpPr>
            <p:nvPr/>
          </p:nvSpPr>
          <p:spPr bwMode="auto">
            <a:xfrm>
              <a:off x="35869563" y="427038"/>
              <a:ext cx="55563" cy="347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2" name="Freeform 36"/>
            <p:cNvSpPr/>
            <p:nvPr/>
          </p:nvSpPr>
          <p:spPr bwMode="auto">
            <a:xfrm>
              <a:off x="35840988" y="688975"/>
              <a:ext cx="122238" cy="284163"/>
            </a:xfrm>
            <a:custGeom>
              <a:avLst/>
              <a:gdLst>
                <a:gd name="T0" fmla="*/ 29 w 29"/>
                <a:gd name="T1" fmla="*/ 52 h 67"/>
                <a:gd name="T2" fmla="*/ 14 w 29"/>
                <a:gd name="T3" fmla="*/ 67 h 67"/>
                <a:gd name="T4" fmla="*/ 14 w 29"/>
                <a:gd name="T5" fmla="*/ 67 h 67"/>
                <a:gd name="T6" fmla="*/ 0 w 29"/>
                <a:gd name="T7" fmla="*/ 52 h 67"/>
                <a:gd name="T8" fmla="*/ 0 w 29"/>
                <a:gd name="T9" fmla="*/ 15 h 67"/>
                <a:gd name="T10" fmla="*/ 14 w 29"/>
                <a:gd name="T11" fmla="*/ 0 h 67"/>
                <a:gd name="T12" fmla="*/ 14 w 29"/>
                <a:gd name="T13" fmla="*/ 0 h 67"/>
                <a:gd name="T14" fmla="*/ 29 w 29"/>
                <a:gd name="T15" fmla="*/ 15 h 67"/>
                <a:gd name="T16" fmla="*/ 29 w 29"/>
                <a:gd name="T17"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67">
                  <a:moveTo>
                    <a:pt x="29" y="52"/>
                  </a:moveTo>
                  <a:cubicBezTo>
                    <a:pt x="29" y="60"/>
                    <a:pt x="23" y="67"/>
                    <a:pt x="14" y="67"/>
                  </a:cubicBezTo>
                  <a:cubicBezTo>
                    <a:pt x="14" y="67"/>
                    <a:pt x="14" y="67"/>
                    <a:pt x="14" y="67"/>
                  </a:cubicBezTo>
                  <a:cubicBezTo>
                    <a:pt x="6" y="67"/>
                    <a:pt x="0" y="60"/>
                    <a:pt x="0" y="52"/>
                  </a:cubicBezTo>
                  <a:cubicBezTo>
                    <a:pt x="0" y="15"/>
                    <a:pt x="0" y="15"/>
                    <a:pt x="0" y="15"/>
                  </a:cubicBezTo>
                  <a:cubicBezTo>
                    <a:pt x="0" y="7"/>
                    <a:pt x="6" y="0"/>
                    <a:pt x="14" y="0"/>
                  </a:cubicBezTo>
                  <a:cubicBezTo>
                    <a:pt x="14" y="0"/>
                    <a:pt x="14" y="0"/>
                    <a:pt x="14" y="0"/>
                  </a:cubicBezTo>
                  <a:cubicBezTo>
                    <a:pt x="23" y="0"/>
                    <a:pt x="29" y="7"/>
                    <a:pt x="29" y="15"/>
                  </a:cubicBezTo>
                  <a:lnTo>
                    <a:pt x="29"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103" name="文本框 175"/>
          <p:cNvSpPr txBox="1"/>
          <p:nvPr/>
        </p:nvSpPr>
        <p:spPr>
          <a:xfrm>
            <a:off x="6805503" y="5202994"/>
            <a:ext cx="1452880" cy="398780"/>
          </a:xfrm>
          <a:prstGeom prst="rect">
            <a:avLst/>
          </a:prstGeom>
          <a:noFill/>
        </p:spPr>
        <p:txBody>
          <a:bodyPr wrap="none" rtlCol="0">
            <a:spAutoFit/>
          </a:bodyPr>
          <a:lstStyle/>
          <a:p>
            <a:r>
              <a:rPr lang="zh-CN" altLang="en-US" sz="2000" b="1" dirty="0">
                <a:blipFill dpi="0" rotWithShape="1">
                  <a:blip r:embed="rId4"/>
                  <a:srcRect/>
                  <a:stretch>
                    <a:fillRect/>
                  </a:stretch>
                </a:blipFill>
                <a:latin typeface="微软雅黑" panose="020B0503020204020204" pitchFamily="34" charset="-122"/>
                <a:ea typeface="微软雅黑" panose="020B0503020204020204" pitchFamily="34" charset="-122"/>
              </a:rPr>
              <a:t>导师</a:t>
            </a:r>
            <a:r>
              <a:rPr lang="zh-CN" altLang="en-US" sz="2000" b="1" dirty="0" smtClean="0">
                <a:blipFill dpi="0" rotWithShape="1">
                  <a:blip r:embed="rId4"/>
                  <a:srcRect/>
                  <a:stretch>
                    <a:fillRect/>
                  </a:stretch>
                </a:blipFill>
                <a:latin typeface="微软雅黑" panose="020B0503020204020204" pitchFamily="34" charset="-122"/>
                <a:ea typeface="微软雅黑" panose="020B0503020204020204" pitchFamily="34" charset="-122"/>
              </a:rPr>
              <a:t>：高宾</a:t>
            </a:r>
            <a:endParaRPr lang="zh-CN" altLang="en-US" sz="2000" b="1" dirty="0">
              <a:blipFill dpi="0" rotWithShape="1">
                <a:blip r:embed="rId4"/>
                <a:srcRect/>
                <a:stretch>
                  <a:fillRect/>
                </a:stretch>
              </a:blipFill>
              <a:latin typeface="微软雅黑" panose="020B0503020204020204" pitchFamily="34" charset="-122"/>
              <a:ea typeface="微软雅黑" panose="020B0503020204020204" pitchFamily="34" charset="-122"/>
            </a:endParaRPr>
          </a:p>
        </p:txBody>
      </p:sp>
      <p:cxnSp>
        <p:nvCxnSpPr>
          <p:cNvPr id="105" name="直接连接符 104"/>
          <p:cNvCxnSpPr/>
          <p:nvPr/>
        </p:nvCxnSpPr>
        <p:spPr>
          <a:xfrm>
            <a:off x="3481129" y="5620646"/>
            <a:ext cx="2357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6866466" y="5603104"/>
            <a:ext cx="2357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heel(1)">
                                      <p:cBhvr>
                                        <p:cTn id="7" dur="1000"/>
                                        <p:tgtEl>
                                          <p:spTgt spid="62"/>
                                        </p:tgtEl>
                                      </p:cBhvr>
                                    </p:animEffect>
                                  </p:childTnLst>
                                </p:cTn>
                              </p:par>
                            </p:childTnLst>
                          </p:cTn>
                        </p:par>
                        <p:par>
                          <p:cTn id="8" fill="hold">
                            <p:stCondLst>
                              <p:cond delay="1000"/>
                            </p:stCondLst>
                            <p:childTnLst>
                              <p:par>
                                <p:cTn id="9" presetID="23" presetClass="entr" presetSubtype="528" fill="hold" grpId="0" nodeType="afterEffect">
                                  <p:stCondLst>
                                    <p:cond delay="0"/>
                                  </p:stCondLst>
                                  <p:iterate type="lt">
                                    <p:tmPct val="15000"/>
                                  </p:iterate>
                                  <p:childTnLst>
                                    <p:set>
                                      <p:cBhvr>
                                        <p:cTn id="10" dur="1" fill="hold">
                                          <p:stCondLst>
                                            <p:cond delay="0"/>
                                          </p:stCondLst>
                                        </p:cTn>
                                        <p:tgtEl>
                                          <p:spTgt spid="63"/>
                                        </p:tgtEl>
                                        <p:attrNameLst>
                                          <p:attrName>style.visibility</p:attrName>
                                        </p:attrNameLst>
                                      </p:cBhvr>
                                      <p:to>
                                        <p:strVal val="visible"/>
                                      </p:to>
                                    </p:set>
                                    <p:anim calcmode="lin" valueType="num">
                                      <p:cBhvr>
                                        <p:cTn id="11" dur="500" fill="hold"/>
                                        <p:tgtEl>
                                          <p:spTgt spid="63"/>
                                        </p:tgtEl>
                                        <p:attrNameLst>
                                          <p:attrName>ppt_w</p:attrName>
                                        </p:attrNameLst>
                                      </p:cBhvr>
                                      <p:tavLst>
                                        <p:tav tm="0">
                                          <p:val>
                                            <p:fltVal val="0"/>
                                          </p:val>
                                        </p:tav>
                                        <p:tav tm="100000">
                                          <p:val>
                                            <p:strVal val="#ppt_w"/>
                                          </p:val>
                                        </p:tav>
                                      </p:tavLst>
                                    </p:anim>
                                    <p:anim calcmode="lin" valueType="num">
                                      <p:cBhvr>
                                        <p:cTn id="12" dur="500" fill="hold"/>
                                        <p:tgtEl>
                                          <p:spTgt spid="63"/>
                                        </p:tgtEl>
                                        <p:attrNameLst>
                                          <p:attrName>ppt_h</p:attrName>
                                        </p:attrNameLst>
                                      </p:cBhvr>
                                      <p:tavLst>
                                        <p:tav tm="0">
                                          <p:val>
                                            <p:fltVal val="0"/>
                                          </p:val>
                                        </p:tav>
                                        <p:tav tm="100000">
                                          <p:val>
                                            <p:strVal val="#ppt_h"/>
                                          </p:val>
                                        </p:tav>
                                      </p:tavLst>
                                    </p:anim>
                                    <p:anim calcmode="lin" valueType="num">
                                      <p:cBhvr>
                                        <p:cTn id="13" dur="500" fill="hold"/>
                                        <p:tgtEl>
                                          <p:spTgt spid="63"/>
                                        </p:tgtEl>
                                        <p:attrNameLst>
                                          <p:attrName>ppt_x</p:attrName>
                                        </p:attrNameLst>
                                      </p:cBhvr>
                                      <p:tavLst>
                                        <p:tav tm="0">
                                          <p:val>
                                            <p:fltVal val="0.5"/>
                                          </p:val>
                                        </p:tav>
                                        <p:tav tm="100000">
                                          <p:val>
                                            <p:strVal val="#ppt_x"/>
                                          </p:val>
                                        </p:tav>
                                      </p:tavLst>
                                    </p:anim>
                                    <p:anim calcmode="lin" valueType="num">
                                      <p:cBhvr>
                                        <p:cTn id="14" dur="500" fill="hold"/>
                                        <p:tgtEl>
                                          <p:spTgt spid="63"/>
                                        </p:tgtEl>
                                        <p:attrNameLst>
                                          <p:attrName>ppt_y</p:attrName>
                                        </p:attrNameLst>
                                      </p:cBhvr>
                                      <p:tavLst>
                                        <p:tav tm="0">
                                          <p:val>
                                            <p:fltVal val="0.5"/>
                                          </p:val>
                                        </p:tav>
                                        <p:tav tm="100000">
                                          <p:val>
                                            <p:strVal val="#ppt_y"/>
                                          </p:val>
                                        </p:tav>
                                      </p:tavLst>
                                    </p:anim>
                                  </p:childTnLst>
                                </p:cTn>
                              </p:par>
                            </p:childTnLst>
                          </p:cTn>
                        </p:par>
                        <p:par>
                          <p:cTn id="15" fill="hold">
                            <p:stCondLst>
                              <p:cond delay="1875"/>
                            </p:stCondLst>
                            <p:childTnLst>
                              <p:par>
                                <p:cTn id="16" presetID="21" presetClass="entr" presetSubtype="1" fill="hold" nodeType="after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heel(1)">
                                      <p:cBhvr>
                                        <p:cTn id="18" dur="1250"/>
                                        <p:tgtEl>
                                          <p:spTgt spid="61"/>
                                        </p:tgtEl>
                                      </p:cBhvr>
                                    </p:animEffect>
                                  </p:childTnLst>
                                </p:cTn>
                              </p:par>
                              <p:par>
                                <p:cTn id="19" presetID="10" presetClass="entr" presetSubtype="0" fill="hold" nodeType="withEffect">
                                  <p:stCondLst>
                                    <p:cond delay="50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500"/>
                                        <p:tgtEl>
                                          <p:spTgt spid="67"/>
                                        </p:tgtEl>
                                      </p:cBhvr>
                                    </p:animEffect>
                                  </p:childTnLst>
                                </p:cTn>
                              </p:par>
                              <p:par>
                                <p:cTn id="22" presetID="10" presetClass="entr" presetSubtype="0" fill="hold" nodeType="withEffect">
                                  <p:stCondLst>
                                    <p:cond delay="50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par>
                                <p:cTn id="25" presetID="10" presetClass="entr" presetSubtype="0" fill="hold" nodeType="withEffect">
                                  <p:stCondLst>
                                    <p:cond delay="50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10" presetClass="entr" presetSubtype="0" fill="hold" nodeType="withEffect">
                                  <p:stCondLst>
                                    <p:cond delay="500"/>
                                  </p:stCondLst>
                                  <p:childTnLst>
                                    <p:set>
                                      <p:cBhvr>
                                        <p:cTn id="29" dur="1" fill="hold">
                                          <p:stCondLst>
                                            <p:cond delay="0"/>
                                          </p:stCondLst>
                                        </p:cTn>
                                        <p:tgtEl>
                                          <p:spTgt spid="107"/>
                                        </p:tgtEl>
                                        <p:attrNameLst>
                                          <p:attrName>style.visibility</p:attrName>
                                        </p:attrNameLst>
                                      </p:cBhvr>
                                      <p:to>
                                        <p:strVal val="visible"/>
                                      </p:to>
                                    </p:set>
                                    <p:animEffect transition="in" filter="fade">
                                      <p:cBhvr>
                                        <p:cTn id="30" dur="500"/>
                                        <p:tgtEl>
                                          <p:spTgt spid="107"/>
                                        </p:tgtEl>
                                      </p:cBhvr>
                                    </p:animEffect>
                                  </p:childTnLst>
                                </p:cTn>
                              </p:par>
                            </p:childTnLst>
                          </p:cTn>
                        </p:par>
                        <p:par>
                          <p:cTn id="31" fill="hold">
                            <p:stCondLst>
                              <p:cond delay="3375"/>
                            </p:stCondLst>
                            <p:childTnLst>
                              <p:par>
                                <p:cTn id="32" presetID="22" presetClass="entr" presetSubtype="8" fill="hold" grpId="0" nodeType="afterEffect">
                                  <p:stCondLst>
                                    <p:cond delay="0"/>
                                  </p:stCondLst>
                                  <p:iterate type="lt">
                                    <p:tmPct val="30000"/>
                                  </p:iterate>
                                  <p:childTnLst>
                                    <p:set>
                                      <p:cBhvr>
                                        <p:cTn id="33" dur="1" fill="hold">
                                          <p:stCondLst>
                                            <p:cond delay="0"/>
                                          </p:stCondLst>
                                        </p:cTn>
                                        <p:tgtEl>
                                          <p:spTgt spid="66"/>
                                        </p:tgtEl>
                                        <p:attrNameLst>
                                          <p:attrName>style.visibility</p:attrName>
                                        </p:attrNameLst>
                                      </p:cBhvr>
                                      <p:to>
                                        <p:strVal val="visible"/>
                                      </p:to>
                                    </p:set>
                                    <p:animEffect transition="in" filter="wipe(left)">
                                      <p:cBhvr>
                                        <p:cTn id="34" dur="100"/>
                                        <p:tgtEl>
                                          <p:spTgt spid="66"/>
                                        </p:tgtEl>
                                      </p:cBhvr>
                                    </p:animEffect>
                                  </p:childTnLst>
                                </p:cTn>
                              </p:par>
                              <p:par>
                                <p:cTn id="35" presetID="36" presetClass="emph" presetSubtype="0" fill="hold" grpId="1" nodeType="withEffect">
                                  <p:stCondLst>
                                    <p:cond delay="0"/>
                                  </p:stCondLst>
                                  <p:iterate type="lt">
                                    <p:tmPct val="30000"/>
                                  </p:iterate>
                                  <p:childTnLst>
                                    <p:animScale>
                                      <p:cBhvr>
                                        <p:cTn id="36" dur="50" autoRev="1" fill="hold">
                                          <p:stCondLst>
                                            <p:cond delay="0"/>
                                          </p:stCondLst>
                                        </p:cTn>
                                        <p:tgtEl>
                                          <p:spTgt spid="66"/>
                                        </p:tgtEl>
                                      </p:cBhvr>
                                      <p:to x="80000" y="100000"/>
                                    </p:animScale>
                                    <p:anim by="(#ppt_w*0.10)" calcmode="lin" valueType="num">
                                      <p:cBhvr>
                                        <p:cTn id="37" dur="50" autoRev="1" fill="hold">
                                          <p:stCondLst>
                                            <p:cond delay="0"/>
                                          </p:stCondLst>
                                        </p:cTn>
                                        <p:tgtEl>
                                          <p:spTgt spid="66"/>
                                        </p:tgtEl>
                                        <p:attrNameLst>
                                          <p:attrName>ppt_x</p:attrName>
                                        </p:attrNameLst>
                                      </p:cBhvr>
                                    </p:anim>
                                    <p:anim by="(-#ppt_w*0.10)" calcmode="lin" valueType="num">
                                      <p:cBhvr>
                                        <p:cTn id="38" dur="50" autoRev="1" fill="hold">
                                          <p:stCondLst>
                                            <p:cond delay="0"/>
                                          </p:stCondLst>
                                        </p:cTn>
                                        <p:tgtEl>
                                          <p:spTgt spid="66"/>
                                        </p:tgtEl>
                                        <p:attrNameLst>
                                          <p:attrName>ppt_y</p:attrName>
                                        </p:attrNameLst>
                                      </p:cBhvr>
                                    </p:anim>
                                    <p:animRot by="-480000">
                                      <p:cBhvr>
                                        <p:cTn id="39" dur="50" autoRev="1" fill="hold">
                                          <p:stCondLst>
                                            <p:cond delay="0"/>
                                          </p:stCondLst>
                                        </p:cTn>
                                        <p:tgtEl>
                                          <p:spTgt spid="66"/>
                                        </p:tgtEl>
                                        <p:attrNameLst>
                                          <p:attrName>r</p:attrName>
                                        </p:attrNameLst>
                                      </p:cBhvr>
                                    </p:animRot>
                                  </p:childTnLst>
                                </p:cTn>
                              </p:par>
                            </p:childTnLst>
                          </p:cTn>
                        </p:par>
                        <p:par>
                          <p:cTn id="40" fill="hold">
                            <p:stCondLst>
                              <p:cond delay="3404"/>
                            </p:stCondLst>
                            <p:childTnLst>
                              <p:par>
                                <p:cTn id="41" presetID="22" presetClass="entr" presetSubtype="8" fill="hold" grpId="0" nodeType="afterEffect">
                                  <p:stCondLst>
                                    <p:cond delay="0"/>
                                  </p:stCondLst>
                                  <p:iterate type="lt">
                                    <p:tmPct val="30000"/>
                                  </p:iterate>
                                  <p:childTnLst>
                                    <p:set>
                                      <p:cBhvr>
                                        <p:cTn id="42" dur="1" fill="hold">
                                          <p:stCondLst>
                                            <p:cond delay="0"/>
                                          </p:stCondLst>
                                        </p:cTn>
                                        <p:tgtEl>
                                          <p:spTgt spid="103"/>
                                        </p:tgtEl>
                                        <p:attrNameLst>
                                          <p:attrName>style.visibility</p:attrName>
                                        </p:attrNameLst>
                                      </p:cBhvr>
                                      <p:to>
                                        <p:strVal val="visible"/>
                                      </p:to>
                                    </p:set>
                                    <p:animEffect transition="in" filter="wipe(left)">
                                      <p:cBhvr>
                                        <p:cTn id="43" dur="100"/>
                                        <p:tgtEl>
                                          <p:spTgt spid="103"/>
                                        </p:tgtEl>
                                      </p:cBhvr>
                                    </p:animEffect>
                                  </p:childTnLst>
                                </p:cTn>
                              </p:par>
                              <p:par>
                                <p:cTn id="44" presetID="36" presetClass="emph" presetSubtype="0" fill="hold" grpId="1" nodeType="withEffect">
                                  <p:stCondLst>
                                    <p:cond delay="0"/>
                                  </p:stCondLst>
                                  <p:iterate type="lt">
                                    <p:tmPct val="30000"/>
                                  </p:iterate>
                                  <p:childTnLst>
                                    <p:animScale>
                                      <p:cBhvr>
                                        <p:cTn id="45" dur="50" autoRev="1" fill="hold">
                                          <p:stCondLst>
                                            <p:cond delay="0"/>
                                          </p:stCondLst>
                                        </p:cTn>
                                        <p:tgtEl>
                                          <p:spTgt spid="103"/>
                                        </p:tgtEl>
                                      </p:cBhvr>
                                      <p:to x="80000" y="100000"/>
                                    </p:animScale>
                                    <p:anim by="(#ppt_w*0.10)" calcmode="lin" valueType="num">
                                      <p:cBhvr>
                                        <p:cTn id="46" dur="50" autoRev="1" fill="hold">
                                          <p:stCondLst>
                                            <p:cond delay="0"/>
                                          </p:stCondLst>
                                        </p:cTn>
                                        <p:tgtEl>
                                          <p:spTgt spid="103"/>
                                        </p:tgtEl>
                                        <p:attrNameLst>
                                          <p:attrName>ppt_x</p:attrName>
                                        </p:attrNameLst>
                                      </p:cBhvr>
                                    </p:anim>
                                    <p:anim by="(-#ppt_w*0.10)" calcmode="lin" valueType="num">
                                      <p:cBhvr>
                                        <p:cTn id="47" dur="50" autoRev="1" fill="hold">
                                          <p:stCondLst>
                                            <p:cond delay="0"/>
                                          </p:stCondLst>
                                        </p:cTn>
                                        <p:tgtEl>
                                          <p:spTgt spid="103"/>
                                        </p:tgtEl>
                                        <p:attrNameLst>
                                          <p:attrName>ppt_y</p:attrName>
                                        </p:attrNameLst>
                                      </p:cBhvr>
                                    </p:anim>
                                    <p:animRot by="-480000">
                                      <p:cBhvr>
                                        <p:cTn id="48" dur="50" autoRev="1" fill="hold">
                                          <p:stCondLst>
                                            <p:cond delay="0"/>
                                          </p:stCondLst>
                                        </p:cTn>
                                        <p:tgtEl>
                                          <p:spTgt spid="10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6" grpId="0"/>
      <p:bldP spid="66" grpId="1"/>
      <p:bldP spid="103" grpId="0"/>
      <p:bldP spid="10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D:\linde\设计\素材\2 PPT\ppt\34 粉笔论文答辩\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5400000">
            <a:off x="8569271" y="4692139"/>
            <a:ext cx="2490828" cy="67354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1582462" y="869767"/>
            <a:ext cx="9405051" cy="5854789"/>
            <a:chOff x="2659422" y="1285290"/>
            <a:chExt cx="7273821" cy="4163138"/>
          </a:xfrm>
        </p:grpSpPr>
        <p:pic>
          <p:nvPicPr>
            <p:cNvPr id="30" name="图片 29"/>
            <p:cNvPicPr>
              <a:picLocks noChangeAspect="1"/>
            </p:cNvPicPr>
            <p:nvPr/>
          </p:nvPicPr>
          <p:blipFill rotWithShape="1">
            <a:blip r:embed="rId2">
              <a:extLst>
                <a:ext uri="{28A0092B-C50C-407E-A947-70E740481C1C}">
                  <a14:useLocalDpi xmlns:a14="http://schemas.microsoft.com/office/drawing/2010/main" val="0"/>
                </a:ext>
              </a:extLst>
            </a:blip>
            <a:srcRect l="204" t="10143" r="1686" b="7164"/>
            <a:stretch>
              <a:fillRect/>
            </a:stretch>
          </p:blipFill>
          <p:spPr>
            <a:xfrm>
              <a:off x="2659422" y="1449407"/>
              <a:ext cx="7122176" cy="3999021"/>
            </a:xfrm>
            <a:prstGeom prst="rect">
              <a:avLst/>
            </a:prstGeom>
          </p:spPr>
        </p:pic>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3153" y="1285290"/>
              <a:ext cx="1340090" cy="1262777"/>
            </a:xfrm>
            <a:prstGeom prst="rect">
              <a:avLst/>
            </a:prstGeom>
          </p:spPr>
        </p:pic>
      </p:grpSp>
      <p:sp>
        <p:nvSpPr>
          <p:cNvPr id="101" name="文本框 1"/>
          <p:cNvSpPr txBox="1"/>
          <p:nvPr/>
        </p:nvSpPr>
        <p:spPr>
          <a:xfrm>
            <a:off x="2931869" y="2049102"/>
            <a:ext cx="644323" cy="523220"/>
          </a:xfrm>
          <a:prstGeom prst="rect">
            <a:avLst/>
          </a:prstGeom>
          <a:noFill/>
        </p:spPr>
        <p:txBody>
          <a:bodyPr wrap="square" rtlCol="0">
            <a:spAutoFit/>
          </a:bodyPr>
          <a:lstStyle/>
          <a:p>
            <a:pPr algn="ctr"/>
            <a:r>
              <a:rPr lang="en-US" altLang="zh-CN" sz="2800" dirty="0" smtClean="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rPr>
              <a:t>01 </a:t>
            </a:r>
            <a:endParaRPr lang="zh-CN" altLang="en-US" sz="2800"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02" name="直接连接符 101"/>
          <p:cNvCxnSpPr/>
          <p:nvPr/>
        </p:nvCxnSpPr>
        <p:spPr>
          <a:xfrm>
            <a:off x="3648383" y="2080962"/>
            <a:ext cx="0" cy="432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3" name="文本框 3"/>
          <p:cNvSpPr txBox="1"/>
          <p:nvPr/>
        </p:nvSpPr>
        <p:spPr>
          <a:xfrm>
            <a:off x="3754555" y="2059157"/>
            <a:ext cx="3386424" cy="461665"/>
          </a:xfrm>
          <a:prstGeom prst="rect">
            <a:avLst/>
          </a:prstGeom>
          <a:noFill/>
        </p:spPr>
        <p:txBody>
          <a:bodyPr wrap="square" rtlCol="0">
            <a:spAutoFit/>
          </a:bodyPr>
          <a:lstStyle/>
          <a:p>
            <a:r>
              <a:rPr lang="zh-CN" altLang="en-US" sz="2400" b="1" dirty="0" smtClean="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选题背景及意义</a:t>
            </a:r>
            <a:endParaRPr lang="zh-CN" altLang="en-US" sz="2400" b="1" dirty="0">
              <a:blipFill dpi="0" rotWithShape="1">
                <a:blip r:embed="rId4">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04" name="文本框 4"/>
          <p:cNvSpPr txBox="1"/>
          <p:nvPr/>
        </p:nvSpPr>
        <p:spPr>
          <a:xfrm>
            <a:off x="2931869" y="2781948"/>
            <a:ext cx="644323" cy="523220"/>
          </a:xfrm>
          <a:prstGeom prst="rect">
            <a:avLst/>
          </a:prstGeom>
          <a:noFill/>
        </p:spPr>
        <p:txBody>
          <a:bodyPr wrap="square" rtlCol="0">
            <a:spAutoFit/>
          </a:bodyPr>
          <a:lstStyle/>
          <a:p>
            <a:pPr algn="ctr"/>
            <a:r>
              <a:rPr lang="en-US" altLang="zh-CN" sz="2800" dirty="0" smtClean="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rPr>
              <a:t>02 </a:t>
            </a:r>
            <a:endParaRPr lang="zh-CN" altLang="en-US" sz="2800" dirty="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05" name="直接连接符 104"/>
          <p:cNvCxnSpPr/>
          <p:nvPr/>
        </p:nvCxnSpPr>
        <p:spPr>
          <a:xfrm>
            <a:off x="3648383" y="2813808"/>
            <a:ext cx="0" cy="432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6" name="文本框 6"/>
          <p:cNvSpPr txBox="1"/>
          <p:nvPr/>
        </p:nvSpPr>
        <p:spPr>
          <a:xfrm>
            <a:off x="3754555" y="2792003"/>
            <a:ext cx="3386424" cy="461665"/>
          </a:xfrm>
          <a:prstGeom prst="rect">
            <a:avLst/>
          </a:prstGeom>
          <a:noFill/>
        </p:spPr>
        <p:txBody>
          <a:bodyPr wrap="square" rtlCol="0">
            <a:spAutoFit/>
          </a:bodyPr>
          <a:lstStyle/>
          <a:p>
            <a:r>
              <a:rPr lang="zh-CN" altLang="en-US" sz="2400" b="1" dirty="0" smtClean="0">
                <a:blipFill dpi="0" rotWithShape="1">
                  <a:blip r:embed="rId5">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研究思路与方法</a:t>
            </a:r>
            <a:endParaRPr lang="zh-CN" altLang="en-US" sz="2400" b="1" dirty="0">
              <a:blipFill dpi="0" rotWithShape="1">
                <a:blip r:embed="rId5">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07" name="文本框 7"/>
          <p:cNvSpPr txBox="1"/>
          <p:nvPr/>
        </p:nvSpPr>
        <p:spPr>
          <a:xfrm>
            <a:off x="2931869" y="3524164"/>
            <a:ext cx="644323" cy="523220"/>
          </a:xfrm>
          <a:prstGeom prst="rect">
            <a:avLst/>
          </a:prstGeom>
          <a:noFill/>
        </p:spPr>
        <p:txBody>
          <a:bodyPr wrap="square" rtlCol="0">
            <a:spAutoFit/>
          </a:bodyPr>
          <a:lstStyle/>
          <a:p>
            <a:pPr algn="ctr"/>
            <a:r>
              <a:rPr lang="en-US" altLang="zh-CN" sz="2800" dirty="0" smtClean="0">
                <a:blipFill dpi="0" rotWithShape="1">
                  <a:blip r:embed="rId6">
                    <a:extLst>
                      <a:ext uri="{28A0092B-C50C-407E-A947-70E740481C1C}">
                        <a14:useLocalDpi xmlns:a14="http://schemas.microsoft.com/office/drawing/2010/main" val="0"/>
                      </a:ext>
                    </a:extLst>
                  </a:blip>
                  <a:srcRect/>
                  <a:stretch>
                    <a:fillRect/>
                  </a:stretch>
                </a:blipFill>
                <a:latin typeface="Impact" panose="020B0806030902050204" pitchFamily="34" charset="0"/>
              </a:rPr>
              <a:t>03 </a:t>
            </a:r>
            <a:endParaRPr lang="zh-CN" altLang="en-US" sz="2800" dirty="0">
              <a:blipFill dpi="0" rotWithShape="1">
                <a:blip r:embed="rId6">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08" name="直接连接符 107"/>
          <p:cNvCxnSpPr/>
          <p:nvPr/>
        </p:nvCxnSpPr>
        <p:spPr>
          <a:xfrm>
            <a:off x="3648383" y="3556024"/>
            <a:ext cx="0" cy="43200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09" name="文本框 9"/>
          <p:cNvSpPr txBox="1"/>
          <p:nvPr/>
        </p:nvSpPr>
        <p:spPr>
          <a:xfrm>
            <a:off x="3754555" y="3534219"/>
            <a:ext cx="3386424" cy="461665"/>
          </a:xfrm>
          <a:prstGeom prst="rect">
            <a:avLst/>
          </a:prstGeom>
          <a:noFill/>
        </p:spPr>
        <p:txBody>
          <a:bodyPr wrap="square" rtlCol="0">
            <a:spAutoFit/>
          </a:bodyPr>
          <a:lstStyle/>
          <a:p>
            <a:r>
              <a:rPr lang="zh-CN" altLang="en-US" sz="2400" b="1" dirty="0" smtClean="0">
                <a:blipFill dpi="0" rotWithShape="1">
                  <a:blip r:embed="rId6">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关键技术与实践难点</a:t>
            </a:r>
            <a:endParaRPr lang="zh-CN" altLang="en-US" sz="2400" b="1" dirty="0">
              <a:blipFill dpi="0" rotWithShape="1">
                <a:blip r:embed="rId6">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10" name="文本框 10"/>
          <p:cNvSpPr txBox="1"/>
          <p:nvPr/>
        </p:nvSpPr>
        <p:spPr>
          <a:xfrm>
            <a:off x="2931869" y="4266380"/>
            <a:ext cx="644323" cy="523220"/>
          </a:xfrm>
          <a:prstGeom prst="rect">
            <a:avLst/>
          </a:prstGeom>
          <a:noFill/>
        </p:spPr>
        <p:txBody>
          <a:bodyPr wrap="square" rtlCol="0">
            <a:spAutoFit/>
          </a:bodyPr>
          <a:lstStyle/>
          <a:p>
            <a:pPr algn="ctr"/>
            <a:r>
              <a:rPr lang="en-US" altLang="zh-CN" sz="2800" dirty="0" smtClean="0">
                <a:blipFill dpi="0" rotWithShape="1">
                  <a:blip r:embed="rId7">
                    <a:extLst>
                      <a:ext uri="{28A0092B-C50C-407E-A947-70E740481C1C}">
                        <a14:useLocalDpi xmlns:a14="http://schemas.microsoft.com/office/drawing/2010/main" val="0"/>
                      </a:ext>
                    </a:extLst>
                  </a:blip>
                  <a:srcRect/>
                  <a:stretch>
                    <a:fillRect/>
                  </a:stretch>
                </a:blipFill>
                <a:latin typeface="Impact" panose="020B0806030902050204" pitchFamily="34" charset="0"/>
              </a:rPr>
              <a:t>04</a:t>
            </a:r>
            <a:endParaRPr lang="zh-CN" altLang="en-US" sz="2800" dirty="0">
              <a:blipFill dpi="0" rotWithShape="1">
                <a:blip r:embed="rId7">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11" name="直接连接符 110"/>
          <p:cNvCxnSpPr/>
          <p:nvPr/>
        </p:nvCxnSpPr>
        <p:spPr>
          <a:xfrm>
            <a:off x="3648383" y="4298240"/>
            <a:ext cx="0" cy="43200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2" name="文本框 12"/>
          <p:cNvSpPr txBox="1"/>
          <p:nvPr/>
        </p:nvSpPr>
        <p:spPr>
          <a:xfrm>
            <a:off x="3754555" y="4276435"/>
            <a:ext cx="3386424" cy="461665"/>
          </a:xfrm>
          <a:prstGeom prst="rect">
            <a:avLst/>
          </a:prstGeom>
          <a:noFill/>
        </p:spPr>
        <p:txBody>
          <a:bodyPr wrap="square" rtlCol="0">
            <a:spAutoFit/>
          </a:bodyPr>
          <a:lstStyle/>
          <a:p>
            <a:r>
              <a:rPr lang="zh-CN" altLang="en-US" sz="2400" b="1" dirty="0" smtClean="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研究成果与应用</a:t>
            </a:r>
            <a:endParaRPr lang="zh-CN" altLang="en-US" sz="2400" b="1" dirty="0">
              <a:blipFill dpi="0" rotWithShape="1">
                <a:blip r:embed="rId7">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cxnSp>
        <p:nvCxnSpPr>
          <p:cNvPr id="113" name="直接连接符 112"/>
          <p:cNvCxnSpPr/>
          <p:nvPr/>
        </p:nvCxnSpPr>
        <p:spPr>
          <a:xfrm>
            <a:off x="7003474" y="2296962"/>
            <a:ext cx="1584000" cy="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14" name="文本框 18"/>
          <p:cNvSpPr txBox="1"/>
          <p:nvPr/>
        </p:nvSpPr>
        <p:spPr>
          <a:xfrm>
            <a:off x="8611921" y="2079782"/>
            <a:ext cx="818494" cy="400110"/>
          </a:xfrm>
          <a:prstGeom prst="rect">
            <a:avLst/>
          </a:prstGeom>
          <a:noFill/>
        </p:spPr>
        <p:txBody>
          <a:bodyPr wrap="square" rtlCol="0">
            <a:spAutoFit/>
          </a:bodyPr>
          <a:lstStyle/>
          <a:p>
            <a:r>
              <a:rPr lang="en-US" altLang="zh-CN" sz="2000" dirty="0" smtClean="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rPr>
              <a:t>P03 </a:t>
            </a:r>
            <a:endParaRPr lang="zh-CN" altLang="en-US" sz="2000" dirty="0">
              <a:blipFill dpi="0" rotWithShape="1">
                <a:blip r:embed="rId4">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sp>
        <p:nvSpPr>
          <p:cNvPr id="115" name="文本框 19"/>
          <p:cNvSpPr txBox="1"/>
          <p:nvPr/>
        </p:nvSpPr>
        <p:spPr>
          <a:xfrm>
            <a:off x="8587156" y="2813898"/>
            <a:ext cx="818494" cy="398780"/>
          </a:xfrm>
          <a:prstGeom prst="rect">
            <a:avLst/>
          </a:prstGeom>
          <a:noFill/>
        </p:spPr>
        <p:txBody>
          <a:bodyPr wrap="square" rtlCol="0">
            <a:spAutoFit/>
          </a:bodyPr>
          <a:lstStyle/>
          <a:p>
            <a:r>
              <a:rPr lang="en-US" altLang="zh-CN" sz="2000" dirty="0" smtClean="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rPr>
              <a:t>P06</a:t>
            </a:r>
            <a:endParaRPr lang="zh-CN" altLang="en-US" sz="2000" dirty="0">
              <a:blipFill dpi="0" rotWithShape="1">
                <a:blip r:embed="rId5">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sp>
        <p:nvSpPr>
          <p:cNvPr id="116" name="文本框 20"/>
          <p:cNvSpPr txBox="1"/>
          <p:nvPr/>
        </p:nvSpPr>
        <p:spPr>
          <a:xfrm>
            <a:off x="8611921" y="3554844"/>
            <a:ext cx="818494" cy="398780"/>
          </a:xfrm>
          <a:prstGeom prst="rect">
            <a:avLst/>
          </a:prstGeom>
          <a:noFill/>
        </p:spPr>
        <p:txBody>
          <a:bodyPr wrap="square" rtlCol="0">
            <a:spAutoFit/>
          </a:bodyPr>
          <a:lstStyle/>
          <a:p>
            <a:r>
              <a:rPr lang="en-US" altLang="zh-CN" sz="2000" dirty="0" smtClean="0">
                <a:blipFill dpi="0" rotWithShape="1">
                  <a:blip r:embed="rId6">
                    <a:extLst>
                      <a:ext uri="{28A0092B-C50C-407E-A947-70E740481C1C}">
                        <a14:useLocalDpi xmlns:a14="http://schemas.microsoft.com/office/drawing/2010/main" val="0"/>
                      </a:ext>
                    </a:extLst>
                  </a:blip>
                  <a:srcRect/>
                  <a:stretch>
                    <a:fillRect/>
                  </a:stretch>
                </a:blipFill>
                <a:latin typeface="Impact" panose="020B0806030902050204" pitchFamily="34" charset="0"/>
              </a:rPr>
              <a:t>P09 </a:t>
            </a:r>
            <a:endParaRPr lang="zh-CN" altLang="en-US" sz="2000" dirty="0">
              <a:blipFill dpi="0" rotWithShape="1">
                <a:blip r:embed="rId6">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sp>
        <p:nvSpPr>
          <p:cNvPr id="117" name="文本框 21"/>
          <p:cNvSpPr txBox="1"/>
          <p:nvPr/>
        </p:nvSpPr>
        <p:spPr>
          <a:xfrm>
            <a:off x="8611921" y="4297060"/>
            <a:ext cx="818494" cy="398780"/>
          </a:xfrm>
          <a:prstGeom prst="rect">
            <a:avLst/>
          </a:prstGeom>
          <a:noFill/>
        </p:spPr>
        <p:txBody>
          <a:bodyPr wrap="square" rtlCol="0">
            <a:spAutoFit/>
          </a:bodyPr>
          <a:lstStyle/>
          <a:p>
            <a:r>
              <a:rPr lang="en-US" altLang="zh-CN" sz="2000" dirty="0" smtClean="0">
                <a:blipFill dpi="0" rotWithShape="1">
                  <a:blip r:embed="rId7">
                    <a:extLst>
                      <a:ext uri="{28A0092B-C50C-407E-A947-70E740481C1C}">
                        <a14:useLocalDpi xmlns:a14="http://schemas.microsoft.com/office/drawing/2010/main" val="0"/>
                      </a:ext>
                    </a:extLst>
                  </a:blip>
                  <a:srcRect/>
                  <a:stretch>
                    <a:fillRect/>
                  </a:stretch>
                </a:blipFill>
                <a:latin typeface="Impact" panose="020B0806030902050204" pitchFamily="34" charset="0"/>
              </a:rPr>
              <a:t>P12</a:t>
            </a:r>
            <a:endParaRPr lang="zh-CN" altLang="en-US" sz="2000" dirty="0">
              <a:blipFill dpi="0" rotWithShape="1">
                <a:blip r:embed="rId7">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18" name="直接连接符 117"/>
          <p:cNvCxnSpPr/>
          <p:nvPr/>
        </p:nvCxnSpPr>
        <p:spPr>
          <a:xfrm>
            <a:off x="7003474" y="3054378"/>
            <a:ext cx="1584000"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7003474" y="3770543"/>
            <a:ext cx="1584000" cy="0"/>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7003474" y="4541710"/>
            <a:ext cx="1584000" cy="0"/>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126" name="文本框 10"/>
          <p:cNvSpPr txBox="1"/>
          <p:nvPr/>
        </p:nvSpPr>
        <p:spPr>
          <a:xfrm>
            <a:off x="2932871" y="4998229"/>
            <a:ext cx="644323" cy="523220"/>
          </a:xfrm>
          <a:prstGeom prst="rect">
            <a:avLst/>
          </a:prstGeom>
          <a:noFill/>
        </p:spPr>
        <p:txBody>
          <a:bodyPr wrap="square" rtlCol="0">
            <a:spAutoFit/>
          </a:bodyPr>
          <a:lstStyle/>
          <a:p>
            <a:pPr algn="ctr"/>
            <a:r>
              <a:rPr lang="en-US" altLang="zh-CN" sz="2800" dirty="0" smtClean="0">
                <a:blipFill dpi="0" rotWithShape="1">
                  <a:blip r:embed="rId8">
                    <a:extLst>
                      <a:ext uri="{28A0092B-C50C-407E-A947-70E740481C1C}">
                        <a14:useLocalDpi xmlns:a14="http://schemas.microsoft.com/office/drawing/2010/main" val="0"/>
                      </a:ext>
                    </a:extLst>
                  </a:blip>
                  <a:srcRect/>
                  <a:stretch>
                    <a:fillRect/>
                  </a:stretch>
                </a:blipFill>
                <a:latin typeface="Impact" panose="020B0806030902050204" pitchFamily="34" charset="0"/>
              </a:rPr>
              <a:t>05</a:t>
            </a:r>
            <a:endParaRPr lang="zh-CN" altLang="en-US" sz="2800" dirty="0">
              <a:blipFill dpi="0" rotWithShape="1">
                <a:blip r:embed="rId8">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27" name="直接连接符 126"/>
          <p:cNvCxnSpPr/>
          <p:nvPr/>
        </p:nvCxnSpPr>
        <p:spPr>
          <a:xfrm>
            <a:off x="3649385" y="5030089"/>
            <a:ext cx="0" cy="43200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8" name="文本框 12"/>
          <p:cNvSpPr txBox="1"/>
          <p:nvPr/>
        </p:nvSpPr>
        <p:spPr>
          <a:xfrm>
            <a:off x="3755557" y="5008284"/>
            <a:ext cx="3386424" cy="461665"/>
          </a:xfrm>
          <a:prstGeom prst="rect">
            <a:avLst/>
          </a:prstGeom>
          <a:noFill/>
        </p:spPr>
        <p:txBody>
          <a:bodyPr wrap="square" rtlCol="0">
            <a:spAutoFit/>
          </a:bodyPr>
          <a:lstStyle/>
          <a:p>
            <a:r>
              <a:rPr lang="zh-CN" altLang="en-US" sz="2400" b="1" dirty="0" smtClean="0">
                <a:blipFill dpi="0" rotWithShape="1">
                  <a:blip r:embed="rId8">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rPr>
              <a:t>相关建议及论文总结</a:t>
            </a:r>
            <a:endParaRPr lang="zh-CN" altLang="en-US" sz="2400" b="1" dirty="0">
              <a:blipFill dpi="0" rotWithShape="1">
                <a:blip r:embed="rId8">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endParaRPr>
          </a:p>
        </p:txBody>
      </p:sp>
      <p:sp>
        <p:nvSpPr>
          <p:cNvPr id="129" name="文本框 21"/>
          <p:cNvSpPr txBox="1"/>
          <p:nvPr/>
        </p:nvSpPr>
        <p:spPr>
          <a:xfrm>
            <a:off x="8612923" y="5028909"/>
            <a:ext cx="818494" cy="398780"/>
          </a:xfrm>
          <a:prstGeom prst="rect">
            <a:avLst/>
          </a:prstGeom>
          <a:noFill/>
        </p:spPr>
        <p:txBody>
          <a:bodyPr wrap="square" rtlCol="0">
            <a:spAutoFit/>
          </a:bodyPr>
          <a:lstStyle/>
          <a:p>
            <a:r>
              <a:rPr lang="en-US" altLang="zh-CN" sz="2000" dirty="0" smtClean="0">
                <a:blipFill dpi="0" rotWithShape="1">
                  <a:blip r:embed="rId8">
                    <a:extLst>
                      <a:ext uri="{28A0092B-C50C-407E-A947-70E740481C1C}">
                        <a14:useLocalDpi xmlns:a14="http://schemas.microsoft.com/office/drawing/2010/main" val="0"/>
                      </a:ext>
                    </a:extLst>
                  </a:blip>
                  <a:srcRect/>
                  <a:stretch>
                    <a:fillRect/>
                  </a:stretch>
                </a:blipFill>
                <a:latin typeface="Impact" panose="020B0806030902050204" pitchFamily="34" charset="0"/>
              </a:rPr>
              <a:t>P15</a:t>
            </a:r>
            <a:endParaRPr lang="zh-CN" altLang="en-US" sz="2000" dirty="0">
              <a:blipFill dpi="0" rotWithShape="1">
                <a:blip r:embed="rId8">
                  <a:extLst>
                    <a:ext uri="{28A0092B-C50C-407E-A947-70E740481C1C}">
                      <a14:useLocalDpi xmlns:a14="http://schemas.microsoft.com/office/drawing/2010/main" val="0"/>
                    </a:ext>
                  </a:extLst>
                </a:blip>
                <a:srcRect/>
                <a:stretch>
                  <a:fillRect/>
                </a:stretch>
              </a:blipFill>
              <a:latin typeface="Impact" panose="020B0806030902050204" pitchFamily="34" charset="0"/>
            </a:endParaRPr>
          </a:p>
        </p:txBody>
      </p:sp>
      <p:cxnSp>
        <p:nvCxnSpPr>
          <p:cNvPr id="130" name="直接连接符 129"/>
          <p:cNvCxnSpPr/>
          <p:nvPr/>
        </p:nvCxnSpPr>
        <p:spPr>
          <a:xfrm>
            <a:off x="7004476" y="5273559"/>
            <a:ext cx="1584000" cy="0"/>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580" name="MH_Others_1"/>
          <p:cNvSpPr/>
          <p:nvPr>
            <p:custDataLst>
              <p:tags r:id="rId9"/>
            </p:custDataLst>
          </p:nvPr>
        </p:nvSpPr>
        <p:spPr>
          <a:xfrm>
            <a:off x="6393152" y="941603"/>
            <a:ext cx="1618180" cy="493358"/>
          </a:xfrm>
          <a:prstGeom prst="rect">
            <a:avLst/>
          </a:prstGeom>
        </p:spPr>
        <p:txBody>
          <a:bodyPr wrap="none" anchor="ctr" anchorCtr="0">
            <a:noAutofit/>
          </a:bodyPr>
          <a:lstStyle/>
          <a:p>
            <a:pPr algn="ctr">
              <a:defRPr/>
            </a:pPr>
            <a:r>
              <a:rPr lang="en-US" altLang="zh-CN" sz="2000" b="1" spc="500" dirty="0">
                <a:solidFill>
                  <a:srgbClr val="FFC000"/>
                </a:solidFill>
                <a:latin typeface="微软雅黑" panose="020B0503020204020204" pitchFamily="34" charset="-122"/>
                <a:ea typeface="微软雅黑" panose="020B0503020204020204" pitchFamily="34" charset="-122"/>
              </a:rPr>
              <a:t>CONTENTS</a:t>
            </a:r>
            <a:endParaRPr lang="zh-CN" altLang="en-US" sz="2000" b="1" spc="500" dirty="0">
              <a:solidFill>
                <a:srgbClr val="FFC000"/>
              </a:solidFill>
              <a:latin typeface="微软雅黑" panose="020B0503020204020204" pitchFamily="34" charset="-122"/>
              <a:ea typeface="微软雅黑" panose="020B0503020204020204" pitchFamily="34" charset="-122"/>
            </a:endParaRPr>
          </a:p>
        </p:txBody>
      </p:sp>
      <p:sp>
        <p:nvSpPr>
          <p:cNvPr id="581" name="MH_Others_2"/>
          <p:cNvSpPr txBox="1">
            <a:spLocks noChangeArrowheads="1"/>
          </p:cNvSpPr>
          <p:nvPr>
            <p:custDataLst>
              <p:tags r:id="rId10"/>
            </p:custDataLst>
          </p:nvPr>
        </p:nvSpPr>
        <p:spPr bwMode="auto">
          <a:xfrm>
            <a:off x="4312600" y="341438"/>
            <a:ext cx="237743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7200" dirty="0">
                <a:solidFill>
                  <a:schemeClr val="bg1"/>
                </a:solidFill>
                <a:effectLst>
                  <a:outerShdw blurRad="38100" dist="38100" dir="2700000" algn="tl">
                    <a:srgbClr val="000000">
                      <a:alpha val="43137"/>
                    </a:srgbClr>
                  </a:outerShdw>
                </a:effectLst>
                <a:latin typeface="新蒂黑板报" pitchFamily="66" charset="-122"/>
                <a:ea typeface="新蒂黑板报" pitchFamily="66" charset="-122"/>
              </a:rPr>
              <a:t>目录</a:t>
            </a:r>
            <a:endParaRPr lang="zh-CN" altLang="en-US" sz="7200" dirty="0">
              <a:solidFill>
                <a:schemeClr val="bg1"/>
              </a:solidFill>
              <a:effectLst>
                <a:outerShdw blurRad="38100" dist="38100" dir="2700000" algn="tl">
                  <a:srgbClr val="000000">
                    <a:alpha val="43137"/>
                  </a:srgbClr>
                </a:outerShdw>
              </a:effectLst>
              <a:latin typeface="新蒂黑板报" pitchFamily="66" charset="-122"/>
              <a:ea typeface="新蒂黑板报" pitchFamily="66" charset="-122"/>
            </a:endParaRPr>
          </a:p>
        </p:txBody>
      </p:sp>
      <p:pic>
        <p:nvPicPr>
          <p:cNvPr id="33" name="图片 32"/>
          <p:cNvPicPr>
            <a:picLocks noChangeAspect="1"/>
          </p:cNvPicPr>
          <p:nvPr/>
        </p:nvPicPr>
        <p:blipFill>
          <a:blip r:embed="rId11"/>
          <a:stretch>
            <a:fillRect/>
          </a:stretch>
        </p:blipFill>
        <p:spPr>
          <a:xfrm rot="2249058" flipV="1">
            <a:off x="12551878" y="6753624"/>
            <a:ext cx="561484" cy="137326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80"/>
                                        </p:tgtEl>
                                        <p:attrNameLst>
                                          <p:attrName>style.visibility</p:attrName>
                                        </p:attrNameLst>
                                      </p:cBhvr>
                                      <p:to>
                                        <p:strVal val="visible"/>
                                      </p:to>
                                    </p:set>
                                    <p:animEffect transition="in" filter="wipe(down)">
                                      <p:cBhvr>
                                        <p:cTn id="7" dur="500"/>
                                        <p:tgtEl>
                                          <p:spTgt spid="58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81"/>
                                        </p:tgtEl>
                                        <p:attrNameLst>
                                          <p:attrName>style.visibility</p:attrName>
                                        </p:attrNameLst>
                                      </p:cBhvr>
                                      <p:to>
                                        <p:strVal val="visible"/>
                                      </p:to>
                                    </p:set>
                                    <p:animEffect transition="in" filter="wipe(down)">
                                      <p:cBhvr>
                                        <p:cTn id="10" dur="500"/>
                                        <p:tgtEl>
                                          <p:spTgt spid="581"/>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101"/>
                                        </p:tgtEl>
                                        <p:attrNameLst>
                                          <p:attrName>style.visibility</p:attrName>
                                        </p:attrNameLst>
                                      </p:cBhvr>
                                      <p:to>
                                        <p:strVal val="visible"/>
                                      </p:to>
                                    </p:set>
                                    <p:anim calcmode="lin" valueType="num">
                                      <p:cBhvr>
                                        <p:cTn id="14" dur="500" fill="hold"/>
                                        <p:tgtEl>
                                          <p:spTgt spid="101"/>
                                        </p:tgtEl>
                                        <p:attrNameLst>
                                          <p:attrName>ppt_w</p:attrName>
                                        </p:attrNameLst>
                                      </p:cBhvr>
                                      <p:tavLst>
                                        <p:tav tm="0">
                                          <p:val>
                                            <p:fltVal val="0"/>
                                          </p:val>
                                        </p:tav>
                                        <p:tav tm="100000">
                                          <p:val>
                                            <p:strVal val="#ppt_w"/>
                                          </p:val>
                                        </p:tav>
                                      </p:tavLst>
                                    </p:anim>
                                    <p:anim calcmode="lin" valueType="num">
                                      <p:cBhvr>
                                        <p:cTn id="15" dur="500" fill="hold"/>
                                        <p:tgtEl>
                                          <p:spTgt spid="101"/>
                                        </p:tgtEl>
                                        <p:attrNameLst>
                                          <p:attrName>ppt_h</p:attrName>
                                        </p:attrNameLst>
                                      </p:cBhvr>
                                      <p:tavLst>
                                        <p:tav tm="0">
                                          <p:val>
                                            <p:fltVal val="0"/>
                                          </p:val>
                                        </p:tav>
                                        <p:tav tm="100000">
                                          <p:val>
                                            <p:strVal val="#ppt_h"/>
                                          </p:val>
                                        </p:tav>
                                      </p:tavLst>
                                    </p:anim>
                                    <p:anim calcmode="lin" valueType="num">
                                      <p:cBhvr>
                                        <p:cTn id="16" dur="500" fill="hold"/>
                                        <p:tgtEl>
                                          <p:spTgt spid="101"/>
                                        </p:tgtEl>
                                        <p:attrNameLst>
                                          <p:attrName>style.rotation</p:attrName>
                                        </p:attrNameLst>
                                      </p:cBhvr>
                                      <p:tavLst>
                                        <p:tav tm="0">
                                          <p:val>
                                            <p:fltVal val="360"/>
                                          </p:val>
                                        </p:tav>
                                        <p:tav tm="100000">
                                          <p:val>
                                            <p:fltVal val="0"/>
                                          </p:val>
                                        </p:tav>
                                      </p:tavLst>
                                    </p:anim>
                                    <p:animEffect transition="in" filter="fade">
                                      <p:cBhvr>
                                        <p:cTn id="17" dur="500"/>
                                        <p:tgtEl>
                                          <p:spTgt spid="101"/>
                                        </p:tgtEl>
                                      </p:cBhvr>
                                    </p:animEffect>
                                  </p:childTnLst>
                                </p:cTn>
                              </p:par>
                              <p:par>
                                <p:cTn id="18" presetID="49" presetClass="entr" presetSubtype="0" decel="100000" fill="hold" grpId="0" nodeType="withEffect">
                                  <p:stCondLst>
                                    <p:cond delay="0"/>
                                  </p:stCondLst>
                                  <p:childTnLst>
                                    <p:set>
                                      <p:cBhvr>
                                        <p:cTn id="19" dur="1" fill="hold">
                                          <p:stCondLst>
                                            <p:cond delay="0"/>
                                          </p:stCondLst>
                                        </p:cTn>
                                        <p:tgtEl>
                                          <p:spTgt spid="104"/>
                                        </p:tgtEl>
                                        <p:attrNameLst>
                                          <p:attrName>style.visibility</p:attrName>
                                        </p:attrNameLst>
                                      </p:cBhvr>
                                      <p:to>
                                        <p:strVal val="visible"/>
                                      </p:to>
                                    </p:set>
                                    <p:anim calcmode="lin" valueType="num">
                                      <p:cBhvr>
                                        <p:cTn id="20" dur="500" fill="hold"/>
                                        <p:tgtEl>
                                          <p:spTgt spid="104"/>
                                        </p:tgtEl>
                                        <p:attrNameLst>
                                          <p:attrName>ppt_w</p:attrName>
                                        </p:attrNameLst>
                                      </p:cBhvr>
                                      <p:tavLst>
                                        <p:tav tm="0">
                                          <p:val>
                                            <p:fltVal val="0"/>
                                          </p:val>
                                        </p:tav>
                                        <p:tav tm="100000">
                                          <p:val>
                                            <p:strVal val="#ppt_w"/>
                                          </p:val>
                                        </p:tav>
                                      </p:tavLst>
                                    </p:anim>
                                    <p:anim calcmode="lin" valueType="num">
                                      <p:cBhvr>
                                        <p:cTn id="21" dur="500" fill="hold"/>
                                        <p:tgtEl>
                                          <p:spTgt spid="104"/>
                                        </p:tgtEl>
                                        <p:attrNameLst>
                                          <p:attrName>ppt_h</p:attrName>
                                        </p:attrNameLst>
                                      </p:cBhvr>
                                      <p:tavLst>
                                        <p:tav tm="0">
                                          <p:val>
                                            <p:fltVal val="0"/>
                                          </p:val>
                                        </p:tav>
                                        <p:tav tm="100000">
                                          <p:val>
                                            <p:strVal val="#ppt_h"/>
                                          </p:val>
                                        </p:tav>
                                      </p:tavLst>
                                    </p:anim>
                                    <p:anim calcmode="lin" valueType="num">
                                      <p:cBhvr>
                                        <p:cTn id="22" dur="500" fill="hold"/>
                                        <p:tgtEl>
                                          <p:spTgt spid="104"/>
                                        </p:tgtEl>
                                        <p:attrNameLst>
                                          <p:attrName>style.rotation</p:attrName>
                                        </p:attrNameLst>
                                      </p:cBhvr>
                                      <p:tavLst>
                                        <p:tav tm="0">
                                          <p:val>
                                            <p:fltVal val="360"/>
                                          </p:val>
                                        </p:tav>
                                        <p:tav tm="100000">
                                          <p:val>
                                            <p:fltVal val="0"/>
                                          </p:val>
                                        </p:tav>
                                      </p:tavLst>
                                    </p:anim>
                                    <p:animEffect transition="in" filter="fade">
                                      <p:cBhvr>
                                        <p:cTn id="23" dur="500"/>
                                        <p:tgtEl>
                                          <p:spTgt spid="104"/>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107"/>
                                        </p:tgtEl>
                                        <p:attrNameLst>
                                          <p:attrName>style.visibility</p:attrName>
                                        </p:attrNameLst>
                                      </p:cBhvr>
                                      <p:to>
                                        <p:strVal val="visible"/>
                                      </p:to>
                                    </p:set>
                                    <p:anim calcmode="lin" valueType="num">
                                      <p:cBhvr>
                                        <p:cTn id="26" dur="500" fill="hold"/>
                                        <p:tgtEl>
                                          <p:spTgt spid="107"/>
                                        </p:tgtEl>
                                        <p:attrNameLst>
                                          <p:attrName>ppt_w</p:attrName>
                                        </p:attrNameLst>
                                      </p:cBhvr>
                                      <p:tavLst>
                                        <p:tav tm="0">
                                          <p:val>
                                            <p:fltVal val="0"/>
                                          </p:val>
                                        </p:tav>
                                        <p:tav tm="100000">
                                          <p:val>
                                            <p:strVal val="#ppt_w"/>
                                          </p:val>
                                        </p:tav>
                                      </p:tavLst>
                                    </p:anim>
                                    <p:anim calcmode="lin" valueType="num">
                                      <p:cBhvr>
                                        <p:cTn id="27" dur="500" fill="hold"/>
                                        <p:tgtEl>
                                          <p:spTgt spid="107"/>
                                        </p:tgtEl>
                                        <p:attrNameLst>
                                          <p:attrName>ppt_h</p:attrName>
                                        </p:attrNameLst>
                                      </p:cBhvr>
                                      <p:tavLst>
                                        <p:tav tm="0">
                                          <p:val>
                                            <p:fltVal val="0"/>
                                          </p:val>
                                        </p:tav>
                                        <p:tav tm="100000">
                                          <p:val>
                                            <p:strVal val="#ppt_h"/>
                                          </p:val>
                                        </p:tav>
                                      </p:tavLst>
                                    </p:anim>
                                    <p:anim calcmode="lin" valueType="num">
                                      <p:cBhvr>
                                        <p:cTn id="28" dur="500" fill="hold"/>
                                        <p:tgtEl>
                                          <p:spTgt spid="107"/>
                                        </p:tgtEl>
                                        <p:attrNameLst>
                                          <p:attrName>style.rotation</p:attrName>
                                        </p:attrNameLst>
                                      </p:cBhvr>
                                      <p:tavLst>
                                        <p:tav tm="0">
                                          <p:val>
                                            <p:fltVal val="360"/>
                                          </p:val>
                                        </p:tav>
                                        <p:tav tm="100000">
                                          <p:val>
                                            <p:fltVal val="0"/>
                                          </p:val>
                                        </p:tav>
                                      </p:tavLst>
                                    </p:anim>
                                    <p:animEffect transition="in" filter="fade">
                                      <p:cBhvr>
                                        <p:cTn id="29" dur="500"/>
                                        <p:tgtEl>
                                          <p:spTgt spid="107"/>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110"/>
                                        </p:tgtEl>
                                        <p:attrNameLst>
                                          <p:attrName>style.visibility</p:attrName>
                                        </p:attrNameLst>
                                      </p:cBhvr>
                                      <p:to>
                                        <p:strVal val="visible"/>
                                      </p:to>
                                    </p:set>
                                    <p:anim calcmode="lin" valueType="num">
                                      <p:cBhvr>
                                        <p:cTn id="32" dur="500" fill="hold"/>
                                        <p:tgtEl>
                                          <p:spTgt spid="110"/>
                                        </p:tgtEl>
                                        <p:attrNameLst>
                                          <p:attrName>ppt_w</p:attrName>
                                        </p:attrNameLst>
                                      </p:cBhvr>
                                      <p:tavLst>
                                        <p:tav tm="0">
                                          <p:val>
                                            <p:fltVal val="0"/>
                                          </p:val>
                                        </p:tav>
                                        <p:tav tm="100000">
                                          <p:val>
                                            <p:strVal val="#ppt_w"/>
                                          </p:val>
                                        </p:tav>
                                      </p:tavLst>
                                    </p:anim>
                                    <p:anim calcmode="lin" valueType="num">
                                      <p:cBhvr>
                                        <p:cTn id="33" dur="500" fill="hold"/>
                                        <p:tgtEl>
                                          <p:spTgt spid="110"/>
                                        </p:tgtEl>
                                        <p:attrNameLst>
                                          <p:attrName>ppt_h</p:attrName>
                                        </p:attrNameLst>
                                      </p:cBhvr>
                                      <p:tavLst>
                                        <p:tav tm="0">
                                          <p:val>
                                            <p:fltVal val="0"/>
                                          </p:val>
                                        </p:tav>
                                        <p:tav tm="100000">
                                          <p:val>
                                            <p:strVal val="#ppt_h"/>
                                          </p:val>
                                        </p:tav>
                                      </p:tavLst>
                                    </p:anim>
                                    <p:anim calcmode="lin" valueType="num">
                                      <p:cBhvr>
                                        <p:cTn id="34" dur="500" fill="hold"/>
                                        <p:tgtEl>
                                          <p:spTgt spid="110"/>
                                        </p:tgtEl>
                                        <p:attrNameLst>
                                          <p:attrName>style.rotation</p:attrName>
                                        </p:attrNameLst>
                                      </p:cBhvr>
                                      <p:tavLst>
                                        <p:tav tm="0">
                                          <p:val>
                                            <p:fltVal val="360"/>
                                          </p:val>
                                        </p:tav>
                                        <p:tav tm="100000">
                                          <p:val>
                                            <p:fltVal val="0"/>
                                          </p:val>
                                        </p:tav>
                                      </p:tavLst>
                                    </p:anim>
                                    <p:animEffect transition="in" filter="fade">
                                      <p:cBhvr>
                                        <p:cTn id="35" dur="500"/>
                                        <p:tgtEl>
                                          <p:spTgt spid="110"/>
                                        </p:tgtEl>
                                      </p:cBhvr>
                                    </p:animEffect>
                                  </p:childTnLst>
                                </p:cTn>
                              </p:par>
                              <p:par>
                                <p:cTn id="36" presetID="49" presetClass="entr" presetSubtype="0" decel="100000" fill="hold" grpId="0" nodeType="withEffect">
                                  <p:stCondLst>
                                    <p:cond delay="0"/>
                                  </p:stCondLst>
                                  <p:childTnLst>
                                    <p:set>
                                      <p:cBhvr>
                                        <p:cTn id="37" dur="1" fill="hold">
                                          <p:stCondLst>
                                            <p:cond delay="0"/>
                                          </p:stCondLst>
                                        </p:cTn>
                                        <p:tgtEl>
                                          <p:spTgt spid="126"/>
                                        </p:tgtEl>
                                        <p:attrNameLst>
                                          <p:attrName>style.visibility</p:attrName>
                                        </p:attrNameLst>
                                      </p:cBhvr>
                                      <p:to>
                                        <p:strVal val="visible"/>
                                      </p:to>
                                    </p:set>
                                    <p:anim calcmode="lin" valueType="num">
                                      <p:cBhvr>
                                        <p:cTn id="38" dur="500" fill="hold"/>
                                        <p:tgtEl>
                                          <p:spTgt spid="126"/>
                                        </p:tgtEl>
                                        <p:attrNameLst>
                                          <p:attrName>ppt_w</p:attrName>
                                        </p:attrNameLst>
                                      </p:cBhvr>
                                      <p:tavLst>
                                        <p:tav tm="0">
                                          <p:val>
                                            <p:fltVal val="0"/>
                                          </p:val>
                                        </p:tav>
                                        <p:tav tm="100000">
                                          <p:val>
                                            <p:strVal val="#ppt_w"/>
                                          </p:val>
                                        </p:tav>
                                      </p:tavLst>
                                    </p:anim>
                                    <p:anim calcmode="lin" valueType="num">
                                      <p:cBhvr>
                                        <p:cTn id="39" dur="500" fill="hold"/>
                                        <p:tgtEl>
                                          <p:spTgt spid="126"/>
                                        </p:tgtEl>
                                        <p:attrNameLst>
                                          <p:attrName>ppt_h</p:attrName>
                                        </p:attrNameLst>
                                      </p:cBhvr>
                                      <p:tavLst>
                                        <p:tav tm="0">
                                          <p:val>
                                            <p:fltVal val="0"/>
                                          </p:val>
                                        </p:tav>
                                        <p:tav tm="100000">
                                          <p:val>
                                            <p:strVal val="#ppt_h"/>
                                          </p:val>
                                        </p:tav>
                                      </p:tavLst>
                                    </p:anim>
                                    <p:anim calcmode="lin" valueType="num">
                                      <p:cBhvr>
                                        <p:cTn id="40" dur="500" fill="hold"/>
                                        <p:tgtEl>
                                          <p:spTgt spid="126"/>
                                        </p:tgtEl>
                                        <p:attrNameLst>
                                          <p:attrName>style.rotation</p:attrName>
                                        </p:attrNameLst>
                                      </p:cBhvr>
                                      <p:tavLst>
                                        <p:tav tm="0">
                                          <p:val>
                                            <p:fltVal val="360"/>
                                          </p:val>
                                        </p:tav>
                                        <p:tav tm="100000">
                                          <p:val>
                                            <p:fltVal val="0"/>
                                          </p:val>
                                        </p:tav>
                                      </p:tavLst>
                                    </p:anim>
                                    <p:animEffect transition="in" filter="fade">
                                      <p:cBhvr>
                                        <p:cTn id="41" dur="500"/>
                                        <p:tgtEl>
                                          <p:spTgt spid="126"/>
                                        </p:tgtEl>
                                      </p:cBhvr>
                                    </p:animEffect>
                                  </p:childTnLst>
                                </p:cTn>
                              </p:par>
                            </p:childTnLst>
                          </p:cTn>
                        </p:par>
                        <p:par>
                          <p:cTn id="42" fill="hold">
                            <p:stCondLst>
                              <p:cond delay="1000"/>
                            </p:stCondLst>
                            <p:childTnLst>
                              <p:par>
                                <p:cTn id="43" presetID="22" presetClass="entr" presetSubtype="1" fill="hold" nodeType="afterEffect">
                                  <p:stCondLst>
                                    <p:cond delay="0"/>
                                  </p:stCondLst>
                                  <p:childTnLst>
                                    <p:set>
                                      <p:cBhvr>
                                        <p:cTn id="44" dur="1" fill="hold">
                                          <p:stCondLst>
                                            <p:cond delay="0"/>
                                          </p:stCondLst>
                                        </p:cTn>
                                        <p:tgtEl>
                                          <p:spTgt spid="102"/>
                                        </p:tgtEl>
                                        <p:attrNameLst>
                                          <p:attrName>style.visibility</p:attrName>
                                        </p:attrNameLst>
                                      </p:cBhvr>
                                      <p:to>
                                        <p:strVal val="visible"/>
                                      </p:to>
                                    </p:set>
                                    <p:animEffect transition="in" filter="wipe(up)">
                                      <p:cBhvr>
                                        <p:cTn id="45" dur="500"/>
                                        <p:tgtEl>
                                          <p:spTgt spid="102"/>
                                        </p:tgtEl>
                                      </p:cBhvr>
                                    </p:animEffect>
                                  </p:childTnLst>
                                </p:cTn>
                              </p:par>
                              <p:par>
                                <p:cTn id="46" presetID="22" presetClass="entr" presetSubtype="1" fill="hold" nodeType="withEffect">
                                  <p:stCondLst>
                                    <p:cond delay="0"/>
                                  </p:stCondLst>
                                  <p:childTnLst>
                                    <p:set>
                                      <p:cBhvr>
                                        <p:cTn id="47" dur="1" fill="hold">
                                          <p:stCondLst>
                                            <p:cond delay="0"/>
                                          </p:stCondLst>
                                        </p:cTn>
                                        <p:tgtEl>
                                          <p:spTgt spid="105"/>
                                        </p:tgtEl>
                                        <p:attrNameLst>
                                          <p:attrName>style.visibility</p:attrName>
                                        </p:attrNameLst>
                                      </p:cBhvr>
                                      <p:to>
                                        <p:strVal val="visible"/>
                                      </p:to>
                                    </p:set>
                                    <p:animEffect transition="in" filter="wipe(up)">
                                      <p:cBhvr>
                                        <p:cTn id="48" dur="500"/>
                                        <p:tgtEl>
                                          <p:spTgt spid="105"/>
                                        </p:tgtEl>
                                      </p:cBhvr>
                                    </p:animEffect>
                                  </p:childTnLst>
                                </p:cTn>
                              </p:par>
                              <p:par>
                                <p:cTn id="49" presetID="22" presetClass="entr" presetSubtype="1" fill="hold" nodeType="withEffect">
                                  <p:stCondLst>
                                    <p:cond delay="0"/>
                                  </p:stCondLst>
                                  <p:childTnLst>
                                    <p:set>
                                      <p:cBhvr>
                                        <p:cTn id="50" dur="1" fill="hold">
                                          <p:stCondLst>
                                            <p:cond delay="0"/>
                                          </p:stCondLst>
                                        </p:cTn>
                                        <p:tgtEl>
                                          <p:spTgt spid="108"/>
                                        </p:tgtEl>
                                        <p:attrNameLst>
                                          <p:attrName>style.visibility</p:attrName>
                                        </p:attrNameLst>
                                      </p:cBhvr>
                                      <p:to>
                                        <p:strVal val="visible"/>
                                      </p:to>
                                    </p:set>
                                    <p:animEffect transition="in" filter="wipe(up)">
                                      <p:cBhvr>
                                        <p:cTn id="51" dur="500"/>
                                        <p:tgtEl>
                                          <p:spTgt spid="108"/>
                                        </p:tgtEl>
                                      </p:cBhvr>
                                    </p:animEffect>
                                  </p:childTnLst>
                                </p:cTn>
                              </p:par>
                              <p:par>
                                <p:cTn id="52" presetID="22" presetClass="entr" presetSubtype="1" fill="hold" nodeType="withEffect">
                                  <p:stCondLst>
                                    <p:cond delay="0"/>
                                  </p:stCondLst>
                                  <p:childTnLst>
                                    <p:set>
                                      <p:cBhvr>
                                        <p:cTn id="53" dur="1" fill="hold">
                                          <p:stCondLst>
                                            <p:cond delay="0"/>
                                          </p:stCondLst>
                                        </p:cTn>
                                        <p:tgtEl>
                                          <p:spTgt spid="111"/>
                                        </p:tgtEl>
                                        <p:attrNameLst>
                                          <p:attrName>style.visibility</p:attrName>
                                        </p:attrNameLst>
                                      </p:cBhvr>
                                      <p:to>
                                        <p:strVal val="visible"/>
                                      </p:to>
                                    </p:set>
                                    <p:animEffect transition="in" filter="wipe(up)">
                                      <p:cBhvr>
                                        <p:cTn id="54" dur="500"/>
                                        <p:tgtEl>
                                          <p:spTgt spid="111"/>
                                        </p:tgtEl>
                                      </p:cBhvr>
                                    </p:animEffect>
                                  </p:childTnLst>
                                </p:cTn>
                              </p:par>
                              <p:par>
                                <p:cTn id="55" presetID="22" presetClass="entr" presetSubtype="1" fill="hold" nodeType="withEffect">
                                  <p:stCondLst>
                                    <p:cond delay="0"/>
                                  </p:stCondLst>
                                  <p:childTnLst>
                                    <p:set>
                                      <p:cBhvr>
                                        <p:cTn id="56" dur="1" fill="hold">
                                          <p:stCondLst>
                                            <p:cond delay="0"/>
                                          </p:stCondLst>
                                        </p:cTn>
                                        <p:tgtEl>
                                          <p:spTgt spid="127"/>
                                        </p:tgtEl>
                                        <p:attrNameLst>
                                          <p:attrName>style.visibility</p:attrName>
                                        </p:attrNameLst>
                                      </p:cBhvr>
                                      <p:to>
                                        <p:strVal val="visible"/>
                                      </p:to>
                                    </p:set>
                                    <p:animEffect transition="in" filter="wipe(up)">
                                      <p:cBhvr>
                                        <p:cTn id="57" dur="500"/>
                                        <p:tgtEl>
                                          <p:spTgt spid="127"/>
                                        </p:tgtEl>
                                      </p:cBhvr>
                                    </p:animEffect>
                                  </p:childTnLst>
                                </p:cTn>
                              </p:par>
                            </p:childTnLst>
                          </p:cTn>
                        </p:par>
                        <p:par>
                          <p:cTn id="58" fill="hold">
                            <p:stCondLst>
                              <p:cond delay="1500"/>
                            </p:stCondLst>
                            <p:childTnLst>
                              <p:par>
                                <p:cTn id="59" presetID="22" presetClass="entr" presetSubtype="8" fill="hold" grpId="0" nodeType="afterEffect">
                                  <p:stCondLst>
                                    <p:cond delay="0"/>
                                  </p:stCondLst>
                                  <p:childTnLst>
                                    <p:set>
                                      <p:cBhvr>
                                        <p:cTn id="60" dur="1" fill="hold">
                                          <p:stCondLst>
                                            <p:cond delay="0"/>
                                          </p:stCondLst>
                                        </p:cTn>
                                        <p:tgtEl>
                                          <p:spTgt spid="103"/>
                                        </p:tgtEl>
                                        <p:attrNameLst>
                                          <p:attrName>style.visibility</p:attrName>
                                        </p:attrNameLst>
                                      </p:cBhvr>
                                      <p:to>
                                        <p:strVal val="visible"/>
                                      </p:to>
                                    </p:set>
                                    <p:animEffect transition="in" filter="wipe(left)">
                                      <p:cBhvr>
                                        <p:cTn id="61" dur="500"/>
                                        <p:tgtEl>
                                          <p:spTgt spid="103"/>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06"/>
                                        </p:tgtEl>
                                        <p:attrNameLst>
                                          <p:attrName>style.visibility</p:attrName>
                                        </p:attrNameLst>
                                      </p:cBhvr>
                                      <p:to>
                                        <p:strVal val="visible"/>
                                      </p:to>
                                    </p:set>
                                    <p:animEffect transition="in" filter="wipe(left)">
                                      <p:cBhvr>
                                        <p:cTn id="64" dur="500"/>
                                        <p:tgtEl>
                                          <p:spTgt spid="106"/>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wipe(left)">
                                      <p:cBhvr>
                                        <p:cTn id="67" dur="500"/>
                                        <p:tgtEl>
                                          <p:spTgt spid="109"/>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12"/>
                                        </p:tgtEl>
                                        <p:attrNameLst>
                                          <p:attrName>style.visibility</p:attrName>
                                        </p:attrNameLst>
                                      </p:cBhvr>
                                      <p:to>
                                        <p:strVal val="visible"/>
                                      </p:to>
                                    </p:set>
                                    <p:animEffect transition="in" filter="wipe(left)">
                                      <p:cBhvr>
                                        <p:cTn id="70" dur="500"/>
                                        <p:tgtEl>
                                          <p:spTgt spid="112"/>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128"/>
                                        </p:tgtEl>
                                        <p:attrNameLst>
                                          <p:attrName>style.visibility</p:attrName>
                                        </p:attrNameLst>
                                      </p:cBhvr>
                                      <p:to>
                                        <p:strVal val="visible"/>
                                      </p:to>
                                    </p:set>
                                    <p:animEffect transition="in" filter="wipe(left)">
                                      <p:cBhvr>
                                        <p:cTn id="73" dur="500"/>
                                        <p:tgtEl>
                                          <p:spTgt spid="128"/>
                                        </p:tgtEl>
                                      </p:cBhvr>
                                    </p:animEffect>
                                  </p:childTnLst>
                                </p:cTn>
                              </p:par>
                            </p:childTnLst>
                          </p:cTn>
                        </p:par>
                        <p:par>
                          <p:cTn id="74" fill="hold">
                            <p:stCondLst>
                              <p:cond delay="2000"/>
                            </p:stCondLst>
                            <p:childTnLst>
                              <p:par>
                                <p:cTn id="75" presetID="22" presetClass="entr" presetSubtype="8" fill="hold" nodeType="afterEffect">
                                  <p:stCondLst>
                                    <p:cond delay="0"/>
                                  </p:stCondLst>
                                  <p:childTnLst>
                                    <p:set>
                                      <p:cBhvr>
                                        <p:cTn id="76" dur="1" fill="hold">
                                          <p:stCondLst>
                                            <p:cond delay="0"/>
                                          </p:stCondLst>
                                        </p:cTn>
                                        <p:tgtEl>
                                          <p:spTgt spid="113"/>
                                        </p:tgtEl>
                                        <p:attrNameLst>
                                          <p:attrName>style.visibility</p:attrName>
                                        </p:attrNameLst>
                                      </p:cBhvr>
                                      <p:to>
                                        <p:strVal val="visible"/>
                                      </p:to>
                                    </p:set>
                                    <p:animEffect transition="in" filter="wipe(left)">
                                      <p:cBhvr>
                                        <p:cTn id="77" dur="500"/>
                                        <p:tgtEl>
                                          <p:spTgt spid="113"/>
                                        </p:tgtEl>
                                      </p:cBhvr>
                                    </p:animEffect>
                                  </p:childTnLst>
                                </p:cTn>
                              </p:par>
                              <p:par>
                                <p:cTn id="78" presetID="22" presetClass="entr" presetSubtype="8" fill="hold" nodeType="withEffect">
                                  <p:stCondLst>
                                    <p:cond delay="0"/>
                                  </p:stCondLst>
                                  <p:childTnLst>
                                    <p:set>
                                      <p:cBhvr>
                                        <p:cTn id="79" dur="1" fill="hold">
                                          <p:stCondLst>
                                            <p:cond delay="0"/>
                                          </p:stCondLst>
                                        </p:cTn>
                                        <p:tgtEl>
                                          <p:spTgt spid="118"/>
                                        </p:tgtEl>
                                        <p:attrNameLst>
                                          <p:attrName>style.visibility</p:attrName>
                                        </p:attrNameLst>
                                      </p:cBhvr>
                                      <p:to>
                                        <p:strVal val="visible"/>
                                      </p:to>
                                    </p:set>
                                    <p:animEffect transition="in" filter="wipe(left)">
                                      <p:cBhvr>
                                        <p:cTn id="80" dur="500"/>
                                        <p:tgtEl>
                                          <p:spTgt spid="118"/>
                                        </p:tgtEl>
                                      </p:cBhvr>
                                    </p:animEffect>
                                  </p:childTnLst>
                                </p:cTn>
                              </p:par>
                              <p:par>
                                <p:cTn id="81" presetID="22" presetClass="entr" presetSubtype="8" fill="hold" nodeType="withEffect">
                                  <p:stCondLst>
                                    <p:cond delay="0"/>
                                  </p:stCondLst>
                                  <p:childTnLst>
                                    <p:set>
                                      <p:cBhvr>
                                        <p:cTn id="82" dur="1" fill="hold">
                                          <p:stCondLst>
                                            <p:cond delay="0"/>
                                          </p:stCondLst>
                                        </p:cTn>
                                        <p:tgtEl>
                                          <p:spTgt spid="119"/>
                                        </p:tgtEl>
                                        <p:attrNameLst>
                                          <p:attrName>style.visibility</p:attrName>
                                        </p:attrNameLst>
                                      </p:cBhvr>
                                      <p:to>
                                        <p:strVal val="visible"/>
                                      </p:to>
                                    </p:set>
                                    <p:animEffect transition="in" filter="wipe(left)">
                                      <p:cBhvr>
                                        <p:cTn id="83" dur="500"/>
                                        <p:tgtEl>
                                          <p:spTgt spid="119"/>
                                        </p:tgtEl>
                                      </p:cBhvr>
                                    </p:animEffect>
                                  </p:childTnLst>
                                </p:cTn>
                              </p:par>
                              <p:par>
                                <p:cTn id="84" presetID="22" presetClass="entr" presetSubtype="8" fill="hold" nodeType="withEffect">
                                  <p:stCondLst>
                                    <p:cond delay="0"/>
                                  </p:stCondLst>
                                  <p:childTnLst>
                                    <p:set>
                                      <p:cBhvr>
                                        <p:cTn id="85" dur="1" fill="hold">
                                          <p:stCondLst>
                                            <p:cond delay="0"/>
                                          </p:stCondLst>
                                        </p:cTn>
                                        <p:tgtEl>
                                          <p:spTgt spid="120"/>
                                        </p:tgtEl>
                                        <p:attrNameLst>
                                          <p:attrName>style.visibility</p:attrName>
                                        </p:attrNameLst>
                                      </p:cBhvr>
                                      <p:to>
                                        <p:strVal val="visible"/>
                                      </p:to>
                                    </p:set>
                                    <p:animEffect transition="in" filter="wipe(left)">
                                      <p:cBhvr>
                                        <p:cTn id="86" dur="500"/>
                                        <p:tgtEl>
                                          <p:spTgt spid="120"/>
                                        </p:tgtEl>
                                      </p:cBhvr>
                                    </p:animEffect>
                                  </p:childTnLst>
                                </p:cTn>
                              </p:par>
                              <p:par>
                                <p:cTn id="87" presetID="22" presetClass="entr" presetSubtype="8" fill="hold" nodeType="withEffect">
                                  <p:stCondLst>
                                    <p:cond delay="0"/>
                                  </p:stCondLst>
                                  <p:childTnLst>
                                    <p:set>
                                      <p:cBhvr>
                                        <p:cTn id="88" dur="1" fill="hold">
                                          <p:stCondLst>
                                            <p:cond delay="0"/>
                                          </p:stCondLst>
                                        </p:cTn>
                                        <p:tgtEl>
                                          <p:spTgt spid="130"/>
                                        </p:tgtEl>
                                        <p:attrNameLst>
                                          <p:attrName>style.visibility</p:attrName>
                                        </p:attrNameLst>
                                      </p:cBhvr>
                                      <p:to>
                                        <p:strVal val="visible"/>
                                      </p:to>
                                    </p:set>
                                    <p:animEffect transition="in" filter="wipe(left)">
                                      <p:cBhvr>
                                        <p:cTn id="89" dur="500"/>
                                        <p:tgtEl>
                                          <p:spTgt spid="130"/>
                                        </p:tgtEl>
                                      </p:cBhvr>
                                    </p:animEffect>
                                  </p:childTnLst>
                                </p:cTn>
                              </p:par>
                            </p:childTnLst>
                          </p:cTn>
                        </p:par>
                        <p:par>
                          <p:cTn id="90" fill="hold">
                            <p:stCondLst>
                              <p:cond delay="2500"/>
                            </p:stCondLst>
                            <p:childTnLst>
                              <p:par>
                                <p:cTn id="91" presetID="2" presetClass="entr" presetSubtype="2" decel="100000" fill="hold" grpId="0" nodeType="afterEffect">
                                  <p:stCondLst>
                                    <p:cond delay="0"/>
                                  </p:stCondLst>
                                  <p:childTnLst>
                                    <p:set>
                                      <p:cBhvr>
                                        <p:cTn id="92" dur="1" fill="hold">
                                          <p:stCondLst>
                                            <p:cond delay="0"/>
                                          </p:stCondLst>
                                        </p:cTn>
                                        <p:tgtEl>
                                          <p:spTgt spid="114"/>
                                        </p:tgtEl>
                                        <p:attrNameLst>
                                          <p:attrName>style.visibility</p:attrName>
                                        </p:attrNameLst>
                                      </p:cBhvr>
                                      <p:to>
                                        <p:strVal val="visible"/>
                                      </p:to>
                                    </p:set>
                                    <p:anim calcmode="lin" valueType="num">
                                      <p:cBhvr additive="base">
                                        <p:cTn id="93" dur="500" fill="hold"/>
                                        <p:tgtEl>
                                          <p:spTgt spid="114"/>
                                        </p:tgtEl>
                                        <p:attrNameLst>
                                          <p:attrName>ppt_x</p:attrName>
                                        </p:attrNameLst>
                                      </p:cBhvr>
                                      <p:tavLst>
                                        <p:tav tm="0">
                                          <p:val>
                                            <p:strVal val="1+#ppt_w/2"/>
                                          </p:val>
                                        </p:tav>
                                        <p:tav tm="100000">
                                          <p:val>
                                            <p:strVal val="#ppt_x"/>
                                          </p:val>
                                        </p:tav>
                                      </p:tavLst>
                                    </p:anim>
                                    <p:anim calcmode="lin" valueType="num">
                                      <p:cBhvr additive="base">
                                        <p:cTn id="94" dur="500" fill="hold"/>
                                        <p:tgtEl>
                                          <p:spTgt spid="114"/>
                                        </p:tgtEl>
                                        <p:attrNameLst>
                                          <p:attrName>ppt_y</p:attrName>
                                        </p:attrNameLst>
                                      </p:cBhvr>
                                      <p:tavLst>
                                        <p:tav tm="0">
                                          <p:val>
                                            <p:strVal val="#ppt_y"/>
                                          </p:val>
                                        </p:tav>
                                        <p:tav tm="100000">
                                          <p:val>
                                            <p:strVal val="#ppt_y"/>
                                          </p:val>
                                        </p:tav>
                                      </p:tavLst>
                                    </p:anim>
                                  </p:childTnLst>
                                </p:cTn>
                              </p:par>
                              <p:par>
                                <p:cTn id="95" presetID="2" presetClass="entr" presetSubtype="2" decel="100000" fill="hold" grpId="0" nodeType="withEffect">
                                  <p:stCondLst>
                                    <p:cond delay="100"/>
                                  </p:stCondLst>
                                  <p:childTnLst>
                                    <p:set>
                                      <p:cBhvr>
                                        <p:cTn id="96" dur="1" fill="hold">
                                          <p:stCondLst>
                                            <p:cond delay="0"/>
                                          </p:stCondLst>
                                        </p:cTn>
                                        <p:tgtEl>
                                          <p:spTgt spid="115"/>
                                        </p:tgtEl>
                                        <p:attrNameLst>
                                          <p:attrName>style.visibility</p:attrName>
                                        </p:attrNameLst>
                                      </p:cBhvr>
                                      <p:to>
                                        <p:strVal val="visible"/>
                                      </p:to>
                                    </p:set>
                                    <p:anim calcmode="lin" valueType="num">
                                      <p:cBhvr additive="base">
                                        <p:cTn id="97" dur="500" fill="hold"/>
                                        <p:tgtEl>
                                          <p:spTgt spid="115"/>
                                        </p:tgtEl>
                                        <p:attrNameLst>
                                          <p:attrName>ppt_x</p:attrName>
                                        </p:attrNameLst>
                                      </p:cBhvr>
                                      <p:tavLst>
                                        <p:tav tm="0">
                                          <p:val>
                                            <p:strVal val="1+#ppt_w/2"/>
                                          </p:val>
                                        </p:tav>
                                        <p:tav tm="100000">
                                          <p:val>
                                            <p:strVal val="#ppt_x"/>
                                          </p:val>
                                        </p:tav>
                                      </p:tavLst>
                                    </p:anim>
                                    <p:anim calcmode="lin" valueType="num">
                                      <p:cBhvr additive="base">
                                        <p:cTn id="98" dur="500" fill="hold"/>
                                        <p:tgtEl>
                                          <p:spTgt spid="115"/>
                                        </p:tgtEl>
                                        <p:attrNameLst>
                                          <p:attrName>ppt_y</p:attrName>
                                        </p:attrNameLst>
                                      </p:cBhvr>
                                      <p:tavLst>
                                        <p:tav tm="0">
                                          <p:val>
                                            <p:strVal val="#ppt_y"/>
                                          </p:val>
                                        </p:tav>
                                        <p:tav tm="100000">
                                          <p:val>
                                            <p:strVal val="#ppt_y"/>
                                          </p:val>
                                        </p:tav>
                                      </p:tavLst>
                                    </p:anim>
                                  </p:childTnLst>
                                </p:cTn>
                              </p:par>
                              <p:par>
                                <p:cTn id="99" presetID="2" presetClass="entr" presetSubtype="2" decel="100000" fill="hold" grpId="0" nodeType="withEffect">
                                  <p:stCondLst>
                                    <p:cond delay="200"/>
                                  </p:stCondLst>
                                  <p:childTnLst>
                                    <p:set>
                                      <p:cBhvr>
                                        <p:cTn id="100" dur="1" fill="hold">
                                          <p:stCondLst>
                                            <p:cond delay="0"/>
                                          </p:stCondLst>
                                        </p:cTn>
                                        <p:tgtEl>
                                          <p:spTgt spid="116"/>
                                        </p:tgtEl>
                                        <p:attrNameLst>
                                          <p:attrName>style.visibility</p:attrName>
                                        </p:attrNameLst>
                                      </p:cBhvr>
                                      <p:to>
                                        <p:strVal val="visible"/>
                                      </p:to>
                                    </p:set>
                                    <p:anim calcmode="lin" valueType="num">
                                      <p:cBhvr additive="base">
                                        <p:cTn id="101" dur="500" fill="hold"/>
                                        <p:tgtEl>
                                          <p:spTgt spid="116"/>
                                        </p:tgtEl>
                                        <p:attrNameLst>
                                          <p:attrName>ppt_x</p:attrName>
                                        </p:attrNameLst>
                                      </p:cBhvr>
                                      <p:tavLst>
                                        <p:tav tm="0">
                                          <p:val>
                                            <p:strVal val="1+#ppt_w/2"/>
                                          </p:val>
                                        </p:tav>
                                        <p:tav tm="100000">
                                          <p:val>
                                            <p:strVal val="#ppt_x"/>
                                          </p:val>
                                        </p:tav>
                                      </p:tavLst>
                                    </p:anim>
                                    <p:anim calcmode="lin" valueType="num">
                                      <p:cBhvr additive="base">
                                        <p:cTn id="102" dur="500" fill="hold"/>
                                        <p:tgtEl>
                                          <p:spTgt spid="116"/>
                                        </p:tgtEl>
                                        <p:attrNameLst>
                                          <p:attrName>ppt_y</p:attrName>
                                        </p:attrNameLst>
                                      </p:cBhvr>
                                      <p:tavLst>
                                        <p:tav tm="0">
                                          <p:val>
                                            <p:strVal val="#ppt_y"/>
                                          </p:val>
                                        </p:tav>
                                        <p:tav tm="100000">
                                          <p:val>
                                            <p:strVal val="#ppt_y"/>
                                          </p:val>
                                        </p:tav>
                                      </p:tavLst>
                                    </p:anim>
                                  </p:childTnLst>
                                </p:cTn>
                              </p:par>
                              <p:par>
                                <p:cTn id="103" presetID="2" presetClass="entr" presetSubtype="2" decel="100000" fill="hold" grpId="0" nodeType="withEffect">
                                  <p:stCondLst>
                                    <p:cond delay="300"/>
                                  </p:stCondLst>
                                  <p:childTnLst>
                                    <p:set>
                                      <p:cBhvr>
                                        <p:cTn id="104" dur="1" fill="hold">
                                          <p:stCondLst>
                                            <p:cond delay="0"/>
                                          </p:stCondLst>
                                        </p:cTn>
                                        <p:tgtEl>
                                          <p:spTgt spid="117"/>
                                        </p:tgtEl>
                                        <p:attrNameLst>
                                          <p:attrName>style.visibility</p:attrName>
                                        </p:attrNameLst>
                                      </p:cBhvr>
                                      <p:to>
                                        <p:strVal val="visible"/>
                                      </p:to>
                                    </p:set>
                                    <p:anim calcmode="lin" valueType="num">
                                      <p:cBhvr additive="base">
                                        <p:cTn id="105" dur="500" fill="hold"/>
                                        <p:tgtEl>
                                          <p:spTgt spid="117"/>
                                        </p:tgtEl>
                                        <p:attrNameLst>
                                          <p:attrName>ppt_x</p:attrName>
                                        </p:attrNameLst>
                                      </p:cBhvr>
                                      <p:tavLst>
                                        <p:tav tm="0">
                                          <p:val>
                                            <p:strVal val="1+#ppt_w/2"/>
                                          </p:val>
                                        </p:tav>
                                        <p:tav tm="100000">
                                          <p:val>
                                            <p:strVal val="#ppt_x"/>
                                          </p:val>
                                        </p:tav>
                                      </p:tavLst>
                                    </p:anim>
                                    <p:anim calcmode="lin" valueType="num">
                                      <p:cBhvr additive="base">
                                        <p:cTn id="106" dur="500" fill="hold"/>
                                        <p:tgtEl>
                                          <p:spTgt spid="117"/>
                                        </p:tgtEl>
                                        <p:attrNameLst>
                                          <p:attrName>ppt_y</p:attrName>
                                        </p:attrNameLst>
                                      </p:cBhvr>
                                      <p:tavLst>
                                        <p:tav tm="0">
                                          <p:val>
                                            <p:strVal val="#ppt_y"/>
                                          </p:val>
                                        </p:tav>
                                        <p:tav tm="100000">
                                          <p:val>
                                            <p:strVal val="#ppt_y"/>
                                          </p:val>
                                        </p:tav>
                                      </p:tavLst>
                                    </p:anim>
                                  </p:childTnLst>
                                </p:cTn>
                              </p:par>
                              <p:par>
                                <p:cTn id="107" presetID="2" presetClass="entr" presetSubtype="2" decel="100000" fill="hold" grpId="0" nodeType="withEffect">
                                  <p:stCondLst>
                                    <p:cond delay="300"/>
                                  </p:stCondLst>
                                  <p:childTnLst>
                                    <p:set>
                                      <p:cBhvr>
                                        <p:cTn id="108" dur="1" fill="hold">
                                          <p:stCondLst>
                                            <p:cond delay="0"/>
                                          </p:stCondLst>
                                        </p:cTn>
                                        <p:tgtEl>
                                          <p:spTgt spid="129"/>
                                        </p:tgtEl>
                                        <p:attrNameLst>
                                          <p:attrName>style.visibility</p:attrName>
                                        </p:attrNameLst>
                                      </p:cBhvr>
                                      <p:to>
                                        <p:strVal val="visible"/>
                                      </p:to>
                                    </p:set>
                                    <p:anim calcmode="lin" valueType="num">
                                      <p:cBhvr additive="base">
                                        <p:cTn id="109" dur="500" fill="hold"/>
                                        <p:tgtEl>
                                          <p:spTgt spid="129"/>
                                        </p:tgtEl>
                                        <p:attrNameLst>
                                          <p:attrName>ppt_x</p:attrName>
                                        </p:attrNameLst>
                                      </p:cBhvr>
                                      <p:tavLst>
                                        <p:tav tm="0">
                                          <p:val>
                                            <p:strVal val="1+#ppt_w/2"/>
                                          </p:val>
                                        </p:tav>
                                        <p:tav tm="100000">
                                          <p:val>
                                            <p:strVal val="#ppt_x"/>
                                          </p:val>
                                        </p:tav>
                                      </p:tavLst>
                                    </p:anim>
                                    <p:anim calcmode="lin" valueType="num">
                                      <p:cBhvr additive="base">
                                        <p:cTn id="110" dur="500" fill="hold"/>
                                        <p:tgtEl>
                                          <p:spTgt spid="129"/>
                                        </p:tgtEl>
                                        <p:attrNameLst>
                                          <p:attrName>ppt_y</p:attrName>
                                        </p:attrNameLst>
                                      </p:cBhvr>
                                      <p:tavLst>
                                        <p:tav tm="0">
                                          <p:val>
                                            <p:strVal val="#ppt_y"/>
                                          </p:val>
                                        </p:tav>
                                        <p:tav tm="100000">
                                          <p:val>
                                            <p:strVal val="#ppt_y"/>
                                          </p:val>
                                        </p:tav>
                                      </p:tavLst>
                                    </p:anim>
                                  </p:childTnLst>
                                </p:cTn>
                              </p:par>
                              <p:par>
                                <p:cTn id="111" presetID="10" presetClass="entr" presetSubtype="0" fill="hold" nodeType="withEffect">
                                  <p:stCondLst>
                                    <p:cond delay="0"/>
                                  </p:stCondLst>
                                  <p:childTnLst>
                                    <p:set>
                                      <p:cBhvr>
                                        <p:cTn id="112" dur="1" fill="hold">
                                          <p:stCondLst>
                                            <p:cond delay="0"/>
                                          </p:stCondLst>
                                        </p:cTn>
                                        <p:tgtEl>
                                          <p:spTgt spid="33"/>
                                        </p:tgtEl>
                                        <p:attrNameLst>
                                          <p:attrName>style.visibility</p:attrName>
                                        </p:attrNameLst>
                                      </p:cBhvr>
                                      <p:to>
                                        <p:strVal val="visible"/>
                                      </p:to>
                                    </p:set>
                                    <p:animEffect transition="in" filter="fade">
                                      <p:cBhvr>
                                        <p:cTn id="113" dur="500"/>
                                        <p:tgtEl>
                                          <p:spTgt spid="33"/>
                                        </p:tgtEl>
                                      </p:cBhvr>
                                    </p:animEffect>
                                  </p:childTnLst>
                                </p:cTn>
                              </p:par>
                              <p:par>
                                <p:cTn id="114" presetID="42" presetClass="path" presetSubtype="0" accel="50000" decel="50000" fill="hold" nodeType="withEffect">
                                  <p:stCondLst>
                                    <p:cond delay="0"/>
                                  </p:stCondLst>
                                  <p:childTnLst>
                                    <p:animMotion origin="layout" path="M -2.82479E-6 1.9519E-6 L -0.66805 0.00601 " pathEditMode="relative" rAng="0" ptsTypes="AA">
                                      <p:cBhvr>
                                        <p:cTn id="115" dur="1000" spd="-100000" fill="hold"/>
                                        <p:tgtEl>
                                          <p:spTgt spid="33"/>
                                        </p:tgtEl>
                                        <p:attrNameLst>
                                          <p:attrName>ppt_x</p:attrName>
                                          <p:attrName>ppt_y</p:attrName>
                                        </p:attrNameLst>
                                      </p:cBhvr>
                                      <p:rCtr x="-33403" y="301"/>
                                    </p:animMotion>
                                  </p:childTnLst>
                                </p:cTn>
                              </p:par>
                            </p:childTnLst>
                          </p:cTn>
                        </p:par>
                        <p:par>
                          <p:cTn id="116" fill="hold">
                            <p:stCondLst>
                              <p:cond delay="3000"/>
                            </p:stCondLst>
                            <p:childTnLst>
                              <p:par>
                                <p:cTn id="117" presetID="22" presetClass="entr" presetSubtype="4" fill="hold" nodeType="afterEffect">
                                  <p:stCondLst>
                                    <p:cond delay="0"/>
                                  </p:stCondLst>
                                  <p:childTnLst>
                                    <p:set>
                                      <p:cBhvr>
                                        <p:cTn id="118" dur="1" fill="hold">
                                          <p:stCondLst>
                                            <p:cond delay="0"/>
                                          </p:stCondLst>
                                        </p:cTn>
                                        <p:tgtEl>
                                          <p:spTgt spid="34"/>
                                        </p:tgtEl>
                                        <p:attrNameLst>
                                          <p:attrName>style.visibility</p:attrName>
                                        </p:attrNameLst>
                                      </p:cBhvr>
                                      <p:to>
                                        <p:strVal val="visible"/>
                                      </p:to>
                                    </p:set>
                                    <p:animEffect transition="in" filter="wipe(down)">
                                      <p:cBhvr>
                                        <p:cTn id="11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3" grpId="0"/>
      <p:bldP spid="104" grpId="0"/>
      <p:bldP spid="106" grpId="0"/>
      <p:bldP spid="107" grpId="0"/>
      <p:bldP spid="109" grpId="0"/>
      <p:bldP spid="110" grpId="0"/>
      <p:bldP spid="112" grpId="0"/>
      <p:bldP spid="114" grpId="0"/>
      <p:bldP spid="115" grpId="0"/>
      <p:bldP spid="116" grpId="0"/>
      <p:bldP spid="117" grpId="0"/>
      <p:bldP spid="126" grpId="0"/>
      <p:bldP spid="128" grpId="0"/>
      <p:bldP spid="129" grpId="0"/>
      <p:bldP spid="580" grpId="0"/>
      <p:bldP spid="58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864531" y="1276849"/>
            <a:ext cx="10628096" cy="4491531"/>
            <a:chOff x="347230" y="355824"/>
            <a:chExt cx="11704319" cy="4946353"/>
          </a:xfrm>
        </p:grpSpPr>
        <p:sp>
          <p:nvSpPr>
            <p:cNvPr id="23" name="Freeform 5"/>
            <p:cNvSpPr>
              <a:spLocks noEditPoints="1"/>
            </p:cNvSpPr>
            <p:nvPr/>
          </p:nvSpPr>
          <p:spPr bwMode="auto">
            <a:xfrm>
              <a:off x="10254919" y="3551164"/>
              <a:ext cx="1071563" cy="1546225"/>
            </a:xfrm>
            <a:custGeom>
              <a:avLst/>
              <a:gdLst>
                <a:gd name="T0" fmla="*/ 13 w 253"/>
                <a:gd name="T1" fmla="*/ 315 h 365"/>
                <a:gd name="T2" fmla="*/ 38 w 253"/>
                <a:gd name="T3" fmla="*/ 312 h 365"/>
                <a:gd name="T4" fmla="*/ 12 w 253"/>
                <a:gd name="T5" fmla="*/ 310 h 365"/>
                <a:gd name="T6" fmla="*/ 34 w 253"/>
                <a:gd name="T7" fmla="*/ 311 h 365"/>
                <a:gd name="T8" fmla="*/ 111 w 253"/>
                <a:gd name="T9" fmla="*/ 185 h 365"/>
                <a:gd name="T10" fmla="*/ 149 w 253"/>
                <a:gd name="T11" fmla="*/ 187 h 365"/>
                <a:gd name="T12" fmla="*/ 182 w 253"/>
                <a:gd name="T13" fmla="*/ 209 h 365"/>
                <a:gd name="T14" fmla="*/ 109 w 253"/>
                <a:gd name="T15" fmla="*/ 185 h 365"/>
                <a:gd name="T16" fmla="*/ 38 w 253"/>
                <a:gd name="T17" fmla="*/ 4 h 365"/>
                <a:gd name="T18" fmla="*/ 72 w 253"/>
                <a:gd name="T19" fmla="*/ 32 h 365"/>
                <a:gd name="T20" fmla="*/ 162 w 253"/>
                <a:gd name="T21" fmla="*/ 128 h 365"/>
                <a:gd name="T22" fmla="*/ 146 w 253"/>
                <a:gd name="T23" fmla="*/ 111 h 365"/>
                <a:gd name="T24" fmla="*/ 73 w 253"/>
                <a:gd name="T25" fmla="*/ 29 h 365"/>
                <a:gd name="T26" fmla="*/ 93 w 253"/>
                <a:gd name="T27" fmla="*/ 8 h 365"/>
                <a:gd name="T28" fmla="*/ 139 w 253"/>
                <a:gd name="T29" fmla="*/ 60 h 365"/>
                <a:gd name="T30" fmla="*/ 194 w 253"/>
                <a:gd name="T31" fmla="*/ 117 h 365"/>
                <a:gd name="T32" fmla="*/ 203 w 253"/>
                <a:gd name="T33" fmla="*/ 125 h 365"/>
                <a:gd name="T34" fmla="*/ 196 w 253"/>
                <a:gd name="T35" fmla="*/ 117 h 365"/>
                <a:gd name="T36" fmla="*/ 130 w 253"/>
                <a:gd name="T37" fmla="*/ 45 h 365"/>
                <a:gd name="T38" fmla="*/ 241 w 253"/>
                <a:gd name="T39" fmla="*/ 139 h 365"/>
                <a:gd name="T40" fmla="*/ 45 w 253"/>
                <a:gd name="T41" fmla="*/ 86 h 365"/>
                <a:gd name="T42" fmla="*/ 79 w 253"/>
                <a:gd name="T43" fmla="*/ 125 h 365"/>
                <a:gd name="T44" fmla="*/ 33 w 253"/>
                <a:gd name="T45" fmla="*/ 8 h 365"/>
                <a:gd name="T46" fmla="*/ 28 w 253"/>
                <a:gd name="T47" fmla="*/ 128 h 365"/>
                <a:gd name="T48" fmla="*/ 33 w 253"/>
                <a:gd name="T49" fmla="*/ 131 h 365"/>
                <a:gd name="T50" fmla="*/ 73 w 253"/>
                <a:gd name="T51" fmla="*/ 180 h 365"/>
                <a:gd name="T52" fmla="*/ 72 w 253"/>
                <a:gd name="T53" fmla="*/ 181 h 365"/>
                <a:gd name="T54" fmla="*/ 183 w 253"/>
                <a:gd name="T55" fmla="*/ 211 h 365"/>
                <a:gd name="T56" fmla="*/ 185 w 253"/>
                <a:gd name="T57" fmla="*/ 201 h 365"/>
                <a:gd name="T58" fmla="*/ 198 w 253"/>
                <a:gd name="T59" fmla="*/ 233 h 365"/>
                <a:gd name="T60" fmla="*/ 135 w 253"/>
                <a:gd name="T61" fmla="*/ 232 h 365"/>
                <a:gd name="T62" fmla="*/ 77 w 253"/>
                <a:gd name="T63" fmla="*/ 219 h 365"/>
                <a:gd name="T64" fmla="*/ 91 w 253"/>
                <a:gd name="T65" fmla="*/ 249 h 365"/>
                <a:gd name="T66" fmla="*/ 102 w 253"/>
                <a:gd name="T67" fmla="*/ 270 h 365"/>
                <a:gd name="T68" fmla="*/ 40 w 253"/>
                <a:gd name="T69" fmla="*/ 270 h 365"/>
                <a:gd name="T70" fmla="*/ 27 w 253"/>
                <a:gd name="T71" fmla="*/ 286 h 365"/>
                <a:gd name="T72" fmla="*/ 34 w 253"/>
                <a:gd name="T73" fmla="*/ 365 h 365"/>
                <a:gd name="T74" fmla="*/ 64 w 253"/>
                <a:gd name="T75" fmla="*/ 264 h 365"/>
                <a:gd name="T76" fmla="*/ 117 w 253"/>
                <a:gd name="T77" fmla="*/ 249 h 365"/>
                <a:gd name="T78" fmla="*/ 81 w 253"/>
                <a:gd name="T79" fmla="*/ 248 h 365"/>
                <a:gd name="T80" fmla="*/ 82 w 253"/>
                <a:gd name="T81" fmla="*/ 222 h 365"/>
                <a:gd name="T82" fmla="*/ 155 w 253"/>
                <a:gd name="T83" fmla="*/ 239 h 365"/>
                <a:gd name="T84" fmla="*/ 205 w 253"/>
                <a:gd name="T85" fmla="*/ 211 h 365"/>
                <a:gd name="T86" fmla="*/ 185 w 253"/>
                <a:gd name="T87" fmla="*/ 188 h 365"/>
                <a:gd name="T88" fmla="*/ 237 w 253"/>
                <a:gd name="T89" fmla="*/ 144 h 365"/>
                <a:gd name="T90" fmla="*/ 253 w 253"/>
                <a:gd name="T91" fmla="*/ 21 h 365"/>
                <a:gd name="T92" fmla="*/ 251 w 253"/>
                <a:gd name="T93" fmla="*/ 15 h 365"/>
                <a:gd name="T94" fmla="*/ 245 w 253"/>
                <a:gd name="T95" fmla="*/ 1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65">
                  <a:moveTo>
                    <a:pt x="36" y="361"/>
                  </a:moveTo>
                  <a:cubicBezTo>
                    <a:pt x="33" y="361"/>
                    <a:pt x="30" y="361"/>
                    <a:pt x="27" y="359"/>
                  </a:cubicBezTo>
                  <a:cubicBezTo>
                    <a:pt x="9" y="351"/>
                    <a:pt x="3" y="333"/>
                    <a:pt x="10" y="315"/>
                  </a:cubicBezTo>
                  <a:cubicBezTo>
                    <a:pt x="11" y="315"/>
                    <a:pt x="12" y="315"/>
                    <a:pt x="13" y="315"/>
                  </a:cubicBezTo>
                  <a:cubicBezTo>
                    <a:pt x="29" y="315"/>
                    <a:pt x="45" y="318"/>
                    <a:pt x="60" y="319"/>
                  </a:cubicBezTo>
                  <a:cubicBezTo>
                    <a:pt x="62" y="339"/>
                    <a:pt x="53" y="361"/>
                    <a:pt x="36" y="361"/>
                  </a:cubicBezTo>
                  <a:moveTo>
                    <a:pt x="60" y="314"/>
                  </a:moveTo>
                  <a:cubicBezTo>
                    <a:pt x="53" y="314"/>
                    <a:pt x="46" y="313"/>
                    <a:pt x="38" y="312"/>
                  </a:cubicBezTo>
                  <a:cubicBezTo>
                    <a:pt x="39" y="308"/>
                    <a:pt x="39" y="303"/>
                    <a:pt x="39" y="299"/>
                  </a:cubicBezTo>
                  <a:cubicBezTo>
                    <a:pt x="39" y="297"/>
                    <a:pt x="40" y="294"/>
                    <a:pt x="40" y="291"/>
                  </a:cubicBezTo>
                  <a:cubicBezTo>
                    <a:pt x="51" y="294"/>
                    <a:pt x="58" y="303"/>
                    <a:pt x="60" y="314"/>
                  </a:cubicBezTo>
                  <a:moveTo>
                    <a:pt x="12" y="310"/>
                  </a:moveTo>
                  <a:cubicBezTo>
                    <a:pt x="15" y="305"/>
                    <a:pt x="19" y="300"/>
                    <a:pt x="23" y="295"/>
                  </a:cubicBezTo>
                  <a:cubicBezTo>
                    <a:pt x="26" y="291"/>
                    <a:pt x="30" y="290"/>
                    <a:pt x="35" y="290"/>
                  </a:cubicBezTo>
                  <a:cubicBezTo>
                    <a:pt x="35" y="293"/>
                    <a:pt x="34" y="297"/>
                    <a:pt x="34" y="300"/>
                  </a:cubicBezTo>
                  <a:cubicBezTo>
                    <a:pt x="34" y="304"/>
                    <a:pt x="34" y="308"/>
                    <a:pt x="34" y="311"/>
                  </a:cubicBezTo>
                  <a:cubicBezTo>
                    <a:pt x="27" y="311"/>
                    <a:pt x="20" y="310"/>
                    <a:pt x="13" y="310"/>
                  </a:cubicBezTo>
                  <a:cubicBezTo>
                    <a:pt x="13" y="310"/>
                    <a:pt x="12" y="310"/>
                    <a:pt x="12" y="310"/>
                  </a:cubicBezTo>
                  <a:moveTo>
                    <a:pt x="110" y="186"/>
                  </a:moveTo>
                  <a:cubicBezTo>
                    <a:pt x="110" y="186"/>
                    <a:pt x="111" y="186"/>
                    <a:pt x="111" y="185"/>
                  </a:cubicBezTo>
                  <a:cubicBezTo>
                    <a:pt x="114" y="136"/>
                    <a:pt x="114" y="136"/>
                    <a:pt x="114" y="136"/>
                  </a:cubicBezTo>
                  <a:cubicBezTo>
                    <a:pt x="151" y="139"/>
                    <a:pt x="151" y="139"/>
                    <a:pt x="151" y="139"/>
                  </a:cubicBezTo>
                  <a:cubicBezTo>
                    <a:pt x="148" y="186"/>
                    <a:pt x="148" y="186"/>
                    <a:pt x="148" y="186"/>
                  </a:cubicBezTo>
                  <a:cubicBezTo>
                    <a:pt x="148" y="187"/>
                    <a:pt x="148" y="187"/>
                    <a:pt x="149" y="187"/>
                  </a:cubicBezTo>
                  <a:cubicBezTo>
                    <a:pt x="149" y="187"/>
                    <a:pt x="149" y="187"/>
                    <a:pt x="149" y="187"/>
                  </a:cubicBezTo>
                  <a:cubicBezTo>
                    <a:pt x="149" y="187"/>
                    <a:pt x="149" y="187"/>
                    <a:pt x="149" y="187"/>
                  </a:cubicBezTo>
                  <a:cubicBezTo>
                    <a:pt x="184" y="190"/>
                    <a:pt x="184" y="190"/>
                    <a:pt x="184" y="190"/>
                  </a:cubicBezTo>
                  <a:cubicBezTo>
                    <a:pt x="182" y="209"/>
                    <a:pt x="182" y="209"/>
                    <a:pt x="182" y="209"/>
                  </a:cubicBezTo>
                  <a:cubicBezTo>
                    <a:pt x="73" y="202"/>
                    <a:pt x="73" y="202"/>
                    <a:pt x="73" y="202"/>
                  </a:cubicBezTo>
                  <a:cubicBezTo>
                    <a:pt x="74" y="182"/>
                    <a:pt x="74" y="182"/>
                    <a:pt x="74" y="182"/>
                  </a:cubicBezTo>
                  <a:cubicBezTo>
                    <a:pt x="109" y="184"/>
                    <a:pt x="109" y="184"/>
                    <a:pt x="109" y="184"/>
                  </a:cubicBezTo>
                  <a:cubicBezTo>
                    <a:pt x="109" y="185"/>
                    <a:pt x="109" y="185"/>
                    <a:pt x="109" y="185"/>
                  </a:cubicBezTo>
                  <a:cubicBezTo>
                    <a:pt x="109" y="186"/>
                    <a:pt x="109" y="186"/>
                    <a:pt x="110" y="186"/>
                  </a:cubicBezTo>
                  <a:moveTo>
                    <a:pt x="84" y="129"/>
                  </a:moveTo>
                  <a:cubicBezTo>
                    <a:pt x="31" y="126"/>
                    <a:pt x="31" y="126"/>
                    <a:pt x="31" y="126"/>
                  </a:cubicBezTo>
                  <a:cubicBezTo>
                    <a:pt x="38" y="4"/>
                    <a:pt x="38" y="4"/>
                    <a:pt x="38" y="4"/>
                  </a:cubicBezTo>
                  <a:cubicBezTo>
                    <a:pt x="43" y="5"/>
                    <a:pt x="43" y="5"/>
                    <a:pt x="43" y="5"/>
                  </a:cubicBezTo>
                  <a:cubicBezTo>
                    <a:pt x="44" y="6"/>
                    <a:pt x="45" y="7"/>
                    <a:pt x="46" y="8"/>
                  </a:cubicBezTo>
                  <a:cubicBezTo>
                    <a:pt x="48" y="10"/>
                    <a:pt x="50" y="13"/>
                    <a:pt x="53" y="15"/>
                  </a:cubicBezTo>
                  <a:cubicBezTo>
                    <a:pt x="59" y="20"/>
                    <a:pt x="66" y="26"/>
                    <a:pt x="72" y="32"/>
                  </a:cubicBezTo>
                  <a:cubicBezTo>
                    <a:pt x="83" y="43"/>
                    <a:pt x="92" y="55"/>
                    <a:pt x="103" y="66"/>
                  </a:cubicBezTo>
                  <a:cubicBezTo>
                    <a:pt x="113" y="77"/>
                    <a:pt x="123" y="90"/>
                    <a:pt x="133" y="101"/>
                  </a:cubicBezTo>
                  <a:cubicBezTo>
                    <a:pt x="138" y="107"/>
                    <a:pt x="144" y="112"/>
                    <a:pt x="150" y="118"/>
                  </a:cubicBezTo>
                  <a:cubicBezTo>
                    <a:pt x="153" y="121"/>
                    <a:pt x="158" y="127"/>
                    <a:pt x="162" y="128"/>
                  </a:cubicBezTo>
                  <a:cubicBezTo>
                    <a:pt x="162" y="128"/>
                    <a:pt x="162" y="128"/>
                    <a:pt x="162" y="128"/>
                  </a:cubicBezTo>
                  <a:cubicBezTo>
                    <a:pt x="164" y="128"/>
                    <a:pt x="164" y="127"/>
                    <a:pt x="163" y="126"/>
                  </a:cubicBezTo>
                  <a:cubicBezTo>
                    <a:pt x="160" y="125"/>
                    <a:pt x="157" y="121"/>
                    <a:pt x="155" y="119"/>
                  </a:cubicBezTo>
                  <a:cubicBezTo>
                    <a:pt x="152" y="116"/>
                    <a:pt x="149" y="114"/>
                    <a:pt x="146" y="111"/>
                  </a:cubicBezTo>
                  <a:cubicBezTo>
                    <a:pt x="141" y="106"/>
                    <a:pt x="135" y="100"/>
                    <a:pt x="131" y="95"/>
                  </a:cubicBezTo>
                  <a:cubicBezTo>
                    <a:pt x="126" y="90"/>
                    <a:pt x="121" y="84"/>
                    <a:pt x="117" y="78"/>
                  </a:cubicBezTo>
                  <a:cubicBezTo>
                    <a:pt x="112" y="72"/>
                    <a:pt x="107" y="67"/>
                    <a:pt x="102" y="62"/>
                  </a:cubicBezTo>
                  <a:cubicBezTo>
                    <a:pt x="92" y="51"/>
                    <a:pt x="83" y="39"/>
                    <a:pt x="73" y="29"/>
                  </a:cubicBezTo>
                  <a:cubicBezTo>
                    <a:pt x="68" y="24"/>
                    <a:pt x="63" y="20"/>
                    <a:pt x="57" y="15"/>
                  </a:cubicBezTo>
                  <a:cubicBezTo>
                    <a:pt x="54" y="13"/>
                    <a:pt x="51" y="10"/>
                    <a:pt x="48" y="6"/>
                  </a:cubicBezTo>
                  <a:cubicBezTo>
                    <a:pt x="48" y="6"/>
                    <a:pt x="47" y="5"/>
                    <a:pt x="47" y="5"/>
                  </a:cubicBezTo>
                  <a:cubicBezTo>
                    <a:pt x="93" y="8"/>
                    <a:pt x="93" y="8"/>
                    <a:pt x="93" y="8"/>
                  </a:cubicBezTo>
                  <a:cubicBezTo>
                    <a:pt x="96" y="11"/>
                    <a:pt x="99" y="14"/>
                    <a:pt x="102" y="18"/>
                  </a:cubicBezTo>
                  <a:cubicBezTo>
                    <a:pt x="106" y="23"/>
                    <a:pt x="112" y="28"/>
                    <a:pt x="117" y="33"/>
                  </a:cubicBezTo>
                  <a:cubicBezTo>
                    <a:pt x="122" y="39"/>
                    <a:pt x="127" y="45"/>
                    <a:pt x="132" y="51"/>
                  </a:cubicBezTo>
                  <a:cubicBezTo>
                    <a:pt x="135" y="54"/>
                    <a:pt x="137" y="57"/>
                    <a:pt x="139" y="60"/>
                  </a:cubicBezTo>
                  <a:cubicBezTo>
                    <a:pt x="141" y="63"/>
                    <a:pt x="144" y="64"/>
                    <a:pt x="146" y="67"/>
                  </a:cubicBezTo>
                  <a:cubicBezTo>
                    <a:pt x="151" y="73"/>
                    <a:pt x="157" y="78"/>
                    <a:pt x="163" y="83"/>
                  </a:cubicBezTo>
                  <a:cubicBezTo>
                    <a:pt x="168" y="89"/>
                    <a:pt x="174" y="95"/>
                    <a:pt x="179" y="101"/>
                  </a:cubicBezTo>
                  <a:cubicBezTo>
                    <a:pt x="184" y="106"/>
                    <a:pt x="189" y="111"/>
                    <a:pt x="194" y="117"/>
                  </a:cubicBezTo>
                  <a:cubicBezTo>
                    <a:pt x="195" y="119"/>
                    <a:pt x="199" y="126"/>
                    <a:pt x="202" y="126"/>
                  </a:cubicBezTo>
                  <a:cubicBezTo>
                    <a:pt x="202" y="126"/>
                    <a:pt x="202" y="126"/>
                    <a:pt x="202" y="126"/>
                  </a:cubicBezTo>
                  <a:cubicBezTo>
                    <a:pt x="203" y="126"/>
                    <a:pt x="203" y="126"/>
                    <a:pt x="203" y="125"/>
                  </a:cubicBezTo>
                  <a:cubicBezTo>
                    <a:pt x="203" y="125"/>
                    <a:pt x="203" y="125"/>
                    <a:pt x="203" y="125"/>
                  </a:cubicBezTo>
                  <a:cubicBezTo>
                    <a:pt x="204" y="124"/>
                    <a:pt x="203" y="123"/>
                    <a:pt x="202" y="123"/>
                  </a:cubicBezTo>
                  <a:cubicBezTo>
                    <a:pt x="202" y="123"/>
                    <a:pt x="202" y="123"/>
                    <a:pt x="201" y="123"/>
                  </a:cubicBezTo>
                  <a:cubicBezTo>
                    <a:pt x="201" y="122"/>
                    <a:pt x="201" y="122"/>
                    <a:pt x="200" y="121"/>
                  </a:cubicBezTo>
                  <a:cubicBezTo>
                    <a:pt x="199" y="120"/>
                    <a:pt x="198" y="119"/>
                    <a:pt x="196" y="117"/>
                  </a:cubicBezTo>
                  <a:cubicBezTo>
                    <a:pt x="194" y="114"/>
                    <a:pt x="193" y="112"/>
                    <a:pt x="190" y="109"/>
                  </a:cubicBezTo>
                  <a:cubicBezTo>
                    <a:pt x="186" y="104"/>
                    <a:pt x="180" y="99"/>
                    <a:pt x="175" y="93"/>
                  </a:cubicBezTo>
                  <a:cubicBezTo>
                    <a:pt x="166" y="83"/>
                    <a:pt x="156" y="72"/>
                    <a:pt x="145" y="63"/>
                  </a:cubicBezTo>
                  <a:cubicBezTo>
                    <a:pt x="140" y="58"/>
                    <a:pt x="135" y="51"/>
                    <a:pt x="130" y="45"/>
                  </a:cubicBezTo>
                  <a:cubicBezTo>
                    <a:pt x="126" y="39"/>
                    <a:pt x="121" y="34"/>
                    <a:pt x="116" y="30"/>
                  </a:cubicBezTo>
                  <a:cubicBezTo>
                    <a:pt x="109" y="23"/>
                    <a:pt x="103" y="15"/>
                    <a:pt x="97" y="8"/>
                  </a:cubicBezTo>
                  <a:cubicBezTo>
                    <a:pt x="249" y="17"/>
                    <a:pt x="249" y="17"/>
                    <a:pt x="249" y="17"/>
                  </a:cubicBezTo>
                  <a:cubicBezTo>
                    <a:pt x="241" y="139"/>
                    <a:pt x="241" y="139"/>
                    <a:pt x="241" y="139"/>
                  </a:cubicBezTo>
                  <a:cubicBezTo>
                    <a:pt x="88" y="130"/>
                    <a:pt x="88" y="130"/>
                    <a:pt x="88" y="130"/>
                  </a:cubicBezTo>
                  <a:cubicBezTo>
                    <a:pt x="86" y="128"/>
                    <a:pt x="84" y="126"/>
                    <a:pt x="83" y="125"/>
                  </a:cubicBezTo>
                  <a:cubicBezTo>
                    <a:pt x="78" y="121"/>
                    <a:pt x="74" y="116"/>
                    <a:pt x="70" y="111"/>
                  </a:cubicBezTo>
                  <a:cubicBezTo>
                    <a:pt x="61" y="103"/>
                    <a:pt x="53" y="95"/>
                    <a:pt x="45" y="86"/>
                  </a:cubicBezTo>
                  <a:cubicBezTo>
                    <a:pt x="45" y="86"/>
                    <a:pt x="44" y="86"/>
                    <a:pt x="44" y="86"/>
                  </a:cubicBezTo>
                  <a:cubicBezTo>
                    <a:pt x="43" y="86"/>
                    <a:pt x="42" y="87"/>
                    <a:pt x="43" y="88"/>
                  </a:cubicBezTo>
                  <a:cubicBezTo>
                    <a:pt x="50" y="96"/>
                    <a:pt x="58" y="104"/>
                    <a:pt x="66" y="112"/>
                  </a:cubicBezTo>
                  <a:cubicBezTo>
                    <a:pt x="71" y="116"/>
                    <a:pt x="75" y="121"/>
                    <a:pt x="79" y="125"/>
                  </a:cubicBezTo>
                  <a:cubicBezTo>
                    <a:pt x="81" y="126"/>
                    <a:pt x="83" y="128"/>
                    <a:pt x="84" y="129"/>
                  </a:cubicBezTo>
                  <a:moveTo>
                    <a:pt x="42" y="0"/>
                  </a:moveTo>
                  <a:cubicBezTo>
                    <a:pt x="41" y="0"/>
                    <a:pt x="39" y="0"/>
                    <a:pt x="38" y="1"/>
                  </a:cubicBezTo>
                  <a:cubicBezTo>
                    <a:pt x="36" y="2"/>
                    <a:pt x="34" y="4"/>
                    <a:pt x="33" y="8"/>
                  </a:cubicBezTo>
                  <a:cubicBezTo>
                    <a:pt x="26" y="123"/>
                    <a:pt x="26" y="123"/>
                    <a:pt x="26" y="123"/>
                  </a:cubicBezTo>
                  <a:cubicBezTo>
                    <a:pt x="26" y="123"/>
                    <a:pt x="26" y="123"/>
                    <a:pt x="26" y="124"/>
                  </a:cubicBezTo>
                  <a:cubicBezTo>
                    <a:pt x="26" y="124"/>
                    <a:pt x="26" y="124"/>
                    <a:pt x="26" y="124"/>
                  </a:cubicBezTo>
                  <a:cubicBezTo>
                    <a:pt x="26" y="126"/>
                    <a:pt x="27" y="127"/>
                    <a:pt x="28" y="128"/>
                  </a:cubicBezTo>
                  <a:cubicBezTo>
                    <a:pt x="28" y="129"/>
                    <a:pt x="28" y="129"/>
                    <a:pt x="28" y="129"/>
                  </a:cubicBezTo>
                  <a:cubicBezTo>
                    <a:pt x="29" y="129"/>
                    <a:pt x="29" y="129"/>
                    <a:pt x="29" y="129"/>
                  </a:cubicBezTo>
                  <a:cubicBezTo>
                    <a:pt x="30" y="130"/>
                    <a:pt x="31" y="131"/>
                    <a:pt x="33" y="131"/>
                  </a:cubicBezTo>
                  <a:cubicBezTo>
                    <a:pt x="33" y="131"/>
                    <a:pt x="33" y="131"/>
                    <a:pt x="33" y="131"/>
                  </a:cubicBezTo>
                  <a:cubicBezTo>
                    <a:pt x="33" y="131"/>
                    <a:pt x="33" y="131"/>
                    <a:pt x="34" y="131"/>
                  </a:cubicBezTo>
                  <a:cubicBezTo>
                    <a:pt x="112" y="136"/>
                    <a:pt x="112" y="136"/>
                    <a:pt x="112" y="136"/>
                  </a:cubicBezTo>
                  <a:cubicBezTo>
                    <a:pt x="109" y="182"/>
                    <a:pt x="109" y="182"/>
                    <a:pt x="109" y="182"/>
                  </a:cubicBezTo>
                  <a:cubicBezTo>
                    <a:pt x="73" y="180"/>
                    <a:pt x="73" y="180"/>
                    <a:pt x="73" y="180"/>
                  </a:cubicBezTo>
                  <a:cubicBezTo>
                    <a:pt x="73" y="180"/>
                    <a:pt x="73" y="180"/>
                    <a:pt x="73" y="180"/>
                  </a:cubicBezTo>
                  <a:cubicBezTo>
                    <a:pt x="72" y="180"/>
                    <a:pt x="72" y="180"/>
                    <a:pt x="72" y="180"/>
                  </a:cubicBezTo>
                  <a:cubicBezTo>
                    <a:pt x="72" y="180"/>
                    <a:pt x="72" y="180"/>
                    <a:pt x="72" y="180"/>
                  </a:cubicBezTo>
                  <a:cubicBezTo>
                    <a:pt x="72" y="181"/>
                    <a:pt x="72" y="181"/>
                    <a:pt x="72" y="181"/>
                  </a:cubicBezTo>
                  <a:cubicBezTo>
                    <a:pt x="71" y="202"/>
                    <a:pt x="71" y="202"/>
                    <a:pt x="71" y="202"/>
                  </a:cubicBezTo>
                  <a:cubicBezTo>
                    <a:pt x="71" y="203"/>
                    <a:pt x="71" y="203"/>
                    <a:pt x="71" y="204"/>
                  </a:cubicBezTo>
                  <a:cubicBezTo>
                    <a:pt x="71" y="204"/>
                    <a:pt x="72" y="204"/>
                    <a:pt x="72" y="204"/>
                  </a:cubicBezTo>
                  <a:cubicBezTo>
                    <a:pt x="183" y="211"/>
                    <a:pt x="183" y="211"/>
                    <a:pt x="183" y="211"/>
                  </a:cubicBezTo>
                  <a:cubicBezTo>
                    <a:pt x="183" y="212"/>
                    <a:pt x="183" y="212"/>
                    <a:pt x="184" y="212"/>
                  </a:cubicBezTo>
                  <a:cubicBezTo>
                    <a:pt x="184" y="212"/>
                    <a:pt x="184" y="212"/>
                    <a:pt x="184" y="211"/>
                  </a:cubicBezTo>
                  <a:cubicBezTo>
                    <a:pt x="186" y="211"/>
                    <a:pt x="186" y="210"/>
                    <a:pt x="185" y="209"/>
                  </a:cubicBezTo>
                  <a:cubicBezTo>
                    <a:pt x="185" y="201"/>
                    <a:pt x="185" y="201"/>
                    <a:pt x="185" y="201"/>
                  </a:cubicBezTo>
                  <a:cubicBezTo>
                    <a:pt x="186" y="201"/>
                    <a:pt x="186" y="201"/>
                    <a:pt x="186" y="201"/>
                  </a:cubicBezTo>
                  <a:cubicBezTo>
                    <a:pt x="187" y="201"/>
                    <a:pt x="188" y="200"/>
                    <a:pt x="189" y="200"/>
                  </a:cubicBezTo>
                  <a:cubicBezTo>
                    <a:pt x="192" y="200"/>
                    <a:pt x="195" y="202"/>
                    <a:pt x="196" y="203"/>
                  </a:cubicBezTo>
                  <a:cubicBezTo>
                    <a:pt x="206" y="209"/>
                    <a:pt x="207" y="225"/>
                    <a:pt x="198" y="233"/>
                  </a:cubicBezTo>
                  <a:cubicBezTo>
                    <a:pt x="192" y="238"/>
                    <a:pt x="184" y="239"/>
                    <a:pt x="176" y="239"/>
                  </a:cubicBezTo>
                  <a:cubicBezTo>
                    <a:pt x="175" y="239"/>
                    <a:pt x="174" y="239"/>
                    <a:pt x="173" y="239"/>
                  </a:cubicBezTo>
                  <a:cubicBezTo>
                    <a:pt x="164" y="238"/>
                    <a:pt x="153" y="238"/>
                    <a:pt x="144" y="234"/>
                  </a:cubicBezTo>
                  <a:cubicBezTo>
                    <a:pt x="142" y="233"/>
                    <a:pt x="138" y="233"/>
                    <a:pt x="135" y="232"/>
                  </a:cubicBezTo>
                  <a:cubicBezTo>
                    <a:pt x="131" y="230"/>
                    <a:pt x="127" y="229"/>
                    <a:pt x="123" y="228"/>
                  </a:cubicBezTo>
                  <a:cubicBezTo>
                    <a:pt x="115" y="224"/>
                    <a:pt x="107" y="222"/>
                    <a:pt x="99" y="221"/>
                  </a:cubicBezTo>
                  <a:cubicBezTo>
                    <a:pt x="94" y="220"/>
                    <a:pt x="88" y="219"/>
                    <a:pt x="82" y="219"/>
                  </a:cubicBezTo>
                  <a:cubicBezTo>
                    <a:pt x="80" y="219"/>
                    <a:pt x="79" y="219"/>
                    <a:pt x="77" y="219"/>
                  </a:cubicBezTo>
                  <a:cubicBezTo>
                    <a:pt x="67" y="220"/>
                    <a:pt x="53" y="228"/>
                    <a:pt x="57" y="241"/>
                  </a:cubicBezTo>
                  <a:cubicBezTo>
                    <a:pt x="59" y="245"/>
                    <a:pt x="65" y="248"/>
                    <a:pt x="70" y="249"/>
                  </a:cubicBezTo>
                  <a:cubicBezTo>
                    <a:pt x="74" y="250"/>
                    <a:pt x="77" y="250"/>
                    <a:pt x="81" y="250"/>
                  </a:cubicBezTo>
                  <a:cubicBezTo>
                    <a:pt x="84" y="250"/>
                    <a:pt x="88" y="250"/>
                    <a:pt x="91" y="249"/>
                  </a:cubicBezTo>
                  <a:cubicBezTo>
                    <a:pt x="94" y="248"/>
                    <a:pt x="97" y="248"/>
                    <a:pt x="101" y="248"/>
                  </a:cubicBezTo>
                  <a:cubicBezTo>
                    <a:pt x="109" y="248"/>
                    <a:pt x="117" y="250"/>
                    <a:pt x="122" y="257"/>
                  </a:cubicBezTo>
                  <a:cubicBezTo>
                    <a:pt x="129" y="268"/>
                    <a:pt x="114" y="271"/>
                    <a:pt x="105" y="271"/>
                  </a:cubicBezTo>
                  <a:cubicBezTo>
                    <a:pt x="104" y="271"/>
                    <a:pt x="103" y="271"/>
                    <a:pt x="102" y="270"/>
                  </a:cubicBezTo>
                  <a:cubicBezTo>
                    <a:pt x="92" y="269"/>
                    <a:pt x="84" y="265"/>
                    <a:pt x="75" y="263"/>
                  </a:cubicBezTo>
                  <a:cubicBezTo>
                    <a:pt x="71" y="262"/>
                    <a:pt x="66" y="262"/>
                    <a:pt x="62" y="262"/>
                  </a:cubicBezTo>
                  <a:cubicBezTo>
                    <a:pt x="60" y="262"/>
                    <a:pt x="58" y="262"/>
                    <a:pt x="56" y="262"/>
                  </a:cubicBezTo>
                  <a:cubicBezTo>
                    <a:pt x="51" y="263"/>
                    <a:pt x="43" y="265"/>
                    <a:pt x="40" y="270"/>
                  </a:cubicBezTo>
                  <a:cubicBezTo>
                    <a:pt x="38" y="274"/>
                    <a:pt x="38" y="279"/>
                    <a:pt x="37" y="284"/>
                  </a:cubicBezTo>
                  <a:cubicBezTo>
                    <a:pt x="36" y="285"/>
                    <a:pt x="36" y="285"/>
                    <a:pt x="36" y="285"/>
                  </a:cubicBezTo>
                  <a:cubicBezTo>
                    <a:pt x="35" y="285"/>
                    <a:pt x="33" y="285"/>
                    <a:pt x="31" y="285"/>
                  </a:cubicBezTo>
                  <a:cubicBezTo>
                    <a:pt x="30" y="285"/>
                    <a:pt x="28" y="285"/>
                    <a:pt x="27" y="286"/>
                  </a:cubicBezTo>
                  <a:cubicBezTo>
                    <a:pt x="22" y="288"/>
                    <a:pt x="19" y="292"/>
                    <a:pt x="16" y="296"/>
                  </a:cubicBezTo>
                  <a:cubicBezTo>
                    <a:pt x="9" y="304"/>
                    <a:pt x="4" y="313"/>
                    <a:pt x="3" y="324"/>
                  </a:cubicBezTo>
                  <a:cubicBezTo>
                    <a:pt x="0" y="343"/>
                    <a:pt x="12" y="365"/>
                    <a:pt x="34" y="365"/>
                  </a:cubicBezTo>
                  <a:cubicBezTo>
                    <a:pt x="34" y="365"/>
                    <a:pt x="34" y="365"/>
                    <a:pt x="34" y="365"/>
                  </a:cubicBezTo>
                  <a:cubicBezTo>
                    <a:pt x="74" y="365"/>
                    <a:pt x="76" y="295"/>
                    <a:pt x="41" y="286"/>
                  </a:cubicBezTo>
                  <a:cubicBezTo>
                    <a:pt x="41" y="286"/>
                    <a:pt x="40" y="285"/>
                    <a:pt x="39" y="285"/>
                  </a:cubicBezTo>
                  <a:cubicBezTo>
                    <a:pt x="41" y="277"/>
                    <a:pt x="41" y="268"/>
                    <a:pt x="51" y="266"/>
                  </a:cubicBezTo>
                  <a:cubicBezTo>
                    <a:pt x="55" y="265"/>
                    <a:pt x="60" y="264"/>
                    <a:pt x="64" y="264"/>
                  </a:cubicBezTo>
                  <a:cubicBezTo>
                    <a:pt x="67" y="264"/>
                    <a:pt x="71" y="264"/>
                    <a:pt x="74" y="265"/>
                  </a:cubicBezTo>
                  <a:cubicBezTo>
                    <a:pt x="85" y="268"/>
                    <a:pt x="96" y="273"/>
                    <a:pt x="107" y="273"/>
                  </a:cubicBezTo>
                  <a:cubicBezTo>
                    <a:pt x="111" y="273"/>
                    <a:pt x="115" y="273"/>
                    <a:pt x="118" y="271"/>
                  </a:cubicBezTo>
                  <a:cubicBezTo>
                    <a:pt x="130" y="268"/>
                    <a:pt x="126" y="254"/>
                    <a:pt x="117" y="249"/>
                  </a:cubicBezTo>
                  <a:cubicBezTo>
                    <a:pt x="111" y="246"/>
                    <a:pt x="105" y="246"/>
                    <a:pt x="99" y="246"/>
                  </a:cubicBezTo>
                  <a:cubicBezTo>
                    <a:pt x="98" y="246"/>
                    <a:pt x="97" y="246"/>
                    <a:pt x="96" y="246"/>
                  </a:cubicBezTo>
                  <a:cubicBezTo>
                    <a:pt x="92" y="246"/>
                    <a:pt x="88" y="248"/>
                    <a:pt x="85" y="248"/>
                  </a:cubicBezTo>
                  <a:cubicBezTo>
                    <a:pt x="83" y="248"/>
                    <a:pt x="82" y="248"/>
                    <a:pt x="81" y="248"/>
                  </a:cubicBezTo>
                  <a:cubicBezTo>
                    <a:pt x="77" y="248"/>
                    <a:pt x="72" y="248"/>
                    <a:pt x="68" y="246"/>
                  </a:cubicBezTo>
                  <a:cubicBezTo>
                    <a:pt x="63" y="244"/>
                    <a:pt x="59" y="241"/>
                    <a:pt x="59" y="235"/>
                  </a:cubicBezTo>
                  <a:cubicBezTo>
                    <a:pt x="60" y="229"/>
                    <a:pt x="65" y="226"/>
                    <a:pt x="69" y="224"/>
                  </a:cubicBezTo>
                  <a:cubicBezTo>
                    <a:pt x="73" y="222"/>
                    <a:pt x="78" y="222"/>
                    <a:pt x="82" y="222"/>
                  </a:cubicBezTo>
                  <a:cubicBezTo>
                    <a:pt x="86" y="222"/>
                    <a:pt x="91" y="222"/>
                    <a:pt x="95" y="223"/>
                  </a:cubicBezTo>
                  <a:cubicBezTo>
                    <a:pt x="104" y="224"/>
                    <a:pt x="113" y="227"/>
                    <a:pt x="122" y="230"/>
                  </a:cubicBezTo>
                  <a:cubicBezTo>
                    <a:pt x="129" y="232"/>
                    <a:pt x="136" y="235"/>
                    <a:pt x="142" y="236"/>
                  </a:cubicBezTo>
                  <a:cubicBezTo>
                    <a:pt x="147" y="237"/>
                    <a:pt x="151" y="239"/>
                    <a:pt x="155" y="239"/>
                  </a:cubicBezTo>
                  <a:cubicBezTo>
                    <a:pt x="160" y="240"/>
                    <a:pt x="164" y="241"/>
                    <a:pt x="168" y="241"/>
                  </a:cubicBezTo>
                  <a:cubicBezTo>
                    <a:pt x="171" y="241"/>
                    <a:pt x="174" y="241"/>
                    <a:pt x="177" y="241"/>
                  </a:cubicBezTo>
                  <a:cubicBezTo>
                    <a:pt x="182" y="241"/>
                    <a:pt x="186" y="241"/>
                    <a:pt x="190" y="240"/>
                  </a:cubicBezTo>
                  <a:cubicBezTo>
                    <a:pt x="202" y="236"/>
                    <a:pt x="209" y="223"/>
                    <a:pt x="205" y="211"/>
                  </a:cubicBezTo>
                  <a:cubicBezTo>
                    <a:pt x="204" y="205"/>
                    <a:pt x="197" y="198"/>
                    <a:pt x="190" y="198"/>
                  </a:cubicBezTo>
                  <a:cubicBezTo>
                    <a:pt x="188" y="198"/>
                    <a:pt x="187" y="198"/>
                    <a:pt x="185" y="199"/>
                  </a:cubicBezTo>
                  <a:cubicBezTo>
                    <a:pt x="186" y="189"/>
                    <a:pt x="186" y="189"/>
                    <a:pt x="186" y="189"/>
                  </a:cubicBezTo>
                  <a:cubicBezTo>
                    <a:pt x="186" y="188"/>
                    <a:pt x="186" y="188"/>
                    <a:pt x="185" y="188"/>
                  </a:cubicBezTo>
                  <a:cubicBezTo>
                    <a:pt x="185" y="187"/>
                    <a:pt x="185" y="187"/>
                    <a:pt x="185" y="187"/>
                  </a:cubicBezTo>
                  <a:cubicBezTo>
                    <a:pt x="150" y="185"/>
                    <a:pt x="150" y="185"/>
                    <a:pt x="150" y="185"/>
                  </a:cubicBezTo>
                  <a:cubicBezTo>
                    <a:pt x="153" y="139"/>
                    <a:pt x="153" y="139"/>
                    <a:pt x="153" y="139"/>
                  </a:cubicBezTo>
                  <a:cubicBezTo>
                    <a:pt x="237" y="144"/>
                    <a:pt x="237" y="144"/>
                    <a:pt x="237" y="144"/>
                  </a:cubicBezTo>
                  <a:cubicBezTo>
                    <a:pt x="237" y="144"/>
                    <a:pt x="237" y="144"/>
                    <a:pt x="237" y="144"/>
                  </a:cubicBezTo>
                  <a:cubicBezTo>
                    <a:pt x="239" y="144"/>
                    <a:pt x="240" y="144"/>
                    <a:pt x="241" y="143"/>
                  </a:cubicBezTo>
                  <a:cubicBezTo>
                    <a:pt x="244" y="142"/>
                    <a:pt x="246" y="140"/>
                    <a:pt x="246" y="136"/>
                  </a:cubicBezTo>
                  <a:cubicBezTo>
                    <a:pt x="253" y="21"/>
                    <a:pt x="253" y="21"/>
                    <a:pt x="253" y="21"/>
                  </a:cubicBezTo>
                  <a:cubicBezTo>
                    <a:pt x="253" y="21"/>
                    <a:pt x="253" y="21"/>
                    <a:pt x="253" y="20"/>
                  </a:cubicBezTo>
                  <a:cubicBezTo>
                    <a:pt x="253" y="20"/>
                    <a:pt x="253" y="20"/>
                    <a:pt x="253" y="20"/>
                  </a:cubicBezTo>
                  <a:cubicBezTo>
                    <a:pt x="253" y="18"/>
                    <a:pt x="252" y="17"/>
                    <a:pt x="251" y="16"/>
                  </a:cubicBezTo>
                  <a:cubicBezTo>
                    <a:pt x="251" y="15"/>
                    <a:pt x="251" y="15"/>
                    <a:pt x="251" y="15"/>
                  </a:cubicBezTo>
                  <a:cubicBezTo>
                    <a:pt x="251" y="15"/>
                    <a:pt x="251" y="15"/>
                    <a:pt x="251" y="15"/>
                  </a:cubicBezTo>
                  <a:cubicBezTo>
                    <a:pt x="250" y="14"/>
                    <a:pt x="248" y="13"/>
                    <a:pt x="247" y="13"/>
                  </a:cubicBezTo>
                  <a:cubicBezTo>
                    <a:pt x="247" y="13"/>
                    <a:pt x="247" y="13"/>
                    <a:pt x="247" y="13"/>
                  </a:cubicBezTo>
                  <a:cubicBezTo>
                    <a:pt x="246" y="13"/>
                    <a:pt x="246" y="13"/>
                    <a:pt x="245" y="13"/>
                  </a:cubicBezTo>
                  <a:cubicBezTo>
                    <a:pt x="43" y="0"/>
                    <a:pt x="43" y="0"/>
                    <a:pt x="43" y="0"/>
                  </a:cubicBezTo>
                  <a:cubicBezTo>
                    <a:pt x="43" y="0"/>
                    <a:pt x="42" y="0"/>
                    <a:pt x="4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24" name="组合 23"/>
            <p:cNvGrpSpPr/>
            <p:nvPr/>
          </p:nvGrpSpPr>
          <p:grpSpPr>
            <a:xfrm>
              <a:off x="4754231" y="842889"/>
              <a:ext cx="962025" cy="919163"/>
              <a:chOff x="4754231" y="842889"/>
              <a:chExt cx="962025" cy="919163"/>
            </a:xfrm>
          </p:grpSpPr>
          <p:sp>
            <p:nvSpPr>
              <p:cNvPr id="97" name="Freeform 6"/>
              <p:cNvSpPr>
                <a:spLocks noEditPoints="1"/>
              </p:cNvSpPr>
              <p:nvPr/>
            </p:nvSpPr>
            <p:spPr bwMode="auto">
              <a:xfrm>
                <a:off x="5005056" y="1104827"/>
                <a:ext cx="482600" cy="657225"/>
              </a:xfrm>
              <a:custGeom>
                <a:avLst/>
                <a:gdLst>
                  <a:gd name="T0" fmla="*/ 63 w 114"/>
                  <a:gd name="T1" fmla="*/ 129 h 155"/>
                  <a:gd name="T2" fmla="*/ 93 w 114"/>
                  <a:gd name="T3" fmla="*/ 122 h 155"/>
                  <a:gd name="T4" fmla="*/ 103 w 114"/>
                  <a:gd name="T5" fmla="*/ 130 h 155"/>
                  <a:gd name="T6" fmla="*/ 101 w 114"/>
                  <a:gd name="T7" fmla="*/ 131 h 155"/>
                  <a:gd name="T8" fmla="*/ 76 w 114"/>
                  <a:gd name="T9" fmla="*/ 141 h 155"/>
                  <a:gd name="T10" fmla="*/ 77 w 114"/>
                  <a:gd name="T11" fmla="*/ 144 h 155"/>
                  <a:gd name="T12" fmla="*/ 103 w 114"/>
                  <a:gd name="T13" fmla="*/ 136 h 155"/>
                  <a:gd name="T14" fmla="*/ 86 w 114"/>
                  <a:gd name="T15" fmla="*/ 152 h 155"/>
                  <a:gd name="T16" fmla="*/ 69 w 114"/>
                  <a:gd name="T17" fmla="*/ 140 h 155"/>
                  <a:gd name="T18" fmla="*/ 73 w 114"/>
                  <a:gd name="T19" fmla="*/ 135 h 155"/>
                  <a:gd name="T20" fmla="*/ 93 w 114"/>
                  <a:gd name="T21" fmla="*/ 126 h 155"/>
                  <a:gd name="T22" fmla="*/ 72 w 114"/>
                  <a:gd name="T23" fmla="*/ 132 h 155"/>
                  <a:gd name="T24" fmla="*/ 40 w 114"/>
                  <a:gd name="T25" fmla="*/ 59 h 155"/>
                  <a:gd name="T26" fmla="*/ 40 w 114"/>
                  <a:gd name="T27" fmla="*/ 62 h 155"/>
                  <a:gd name="T28" fmla="*/ 35 w 114"/>
                  <a:gd name="T29" fmla="*/ 55 h 155"/>
                  <a:gd name="T30" fmla="*/ 75 w 114"/>
                  <a:gd name="T31" fmla="*/ 54 h 155"/>
                  <a:gd name="T32" fmla="*/ 82 w 114"/>
                  <a:gd name="T33" fmla="*/ 50 h 155"/>
                  <a:gd name="T34" fmla="*/ 84 w 114"/>
                  <a:gd name="T35" fmla="*/ 81 h 155"/>
                  <a:gd name="T36" fmla="*/ 81 w 114"/>
                  <a:gd name="T37" fmla="*/ 123 h 155"/>
                  <a:gd name="T38" fmla="*/ 53 w 114"/>
                  <a:gd name="T39" fmla="*/ 74 h 155"/>
                  <a:gd name="T40" fmla="*/ 45 w 114"/>
                  <a:gd name="T41" fmla="*/ 60 h 155"/>
                  <a:gd name="T42" fmla="*/ 50 w 114"/>
                  <a:gd name="T43" fmla="*/ 58 h 155"/>
                  <a:gd name="T44" fmla="*/ 58 w 114"/>
                  <a:gd name="T45" fmla="*/ 56 h 155"/>
                  <a:gd name="T46" fmla="*/ 64 w 114"/>
                  <a:gd name="T47" fmla="*/ 55 h 155"/>
                  <a:gd name="T48" fmla="*/ 72 w 114"/>
                  <a:gd name="T49" fmla="*/ 51 h 155"/>
                  <a:gd name="T50" fmla="*/ 82 w 114"/>
                  <a:gd name="T51" fmla="*/ 43 h 155"/>
                  <a:gd name="T52" fmla="*/ 85 w 114"/>
                  <a:gd name="T53" fmla="*/ 45 h 155"/>
                  <a:gd name="T54" fmla="*/ 63 w 114"/>
                  <a:gd name="T55" fmla="*/ 126 h 155"/>
                  <a:gd name="T56" fmla="*/ 17 w 114"/>
                  <a:gd name="T57" fmla="*/ 87 h 155"/>
                  <a:gd name="T58" fmla="*/ 85 w 114"/>
                  <a:gd name="T59" fmla="*/ 13 h 155"/>
                  <a:gd name="T60" fmla="*/ 107 w 114"/>
                  <a:gd name="T61" fmla="*/ 72 h 155"/>
                  <a:gd name="T62" fmla="*/ 99 w 114"/>
                  <a:gd name="T63" fmla="*/ 114 h 155"/>
                  <a:gd name="T64" fmla="*/ 91 w 114"/>
                  <a:gd name="T65" fmla="*/ 119 h 155"/>
                  <a:gd name="T66" fmla="*/ 85 w 114"/>
                  <a:gd name="T67" fmla="*/ 50 h 155"/>
                  <a:gd name="T68" fmla="*/ 84 w 114"/>
                  <a:gd name="T69" fmla="*/ 37 h 155"/>
                  <a:gd name="T70" fmla="*/ 82 w 114"/>
                  <a:gd name="T71" fmla="*/ 38 h 155"/>
                  <a:gd name="T72" fmla="*/ 76 w 114"/>
                  <a:gd name="T73" fmla="*/ 44 h 155"/>
                  <a:gd name="T74" fmla="*/ 76 w 114"/>
                  <a:gd name="T75" fmla="*/ 46 h 155"/>
                  <a:gd name="T76" fmla="*/ 72 w 114"/>
                  <a:gd name="T77" fmla="*/ 44 h 155"/>
                  <a:gd name="T78" fmla="*/ 68 w 114"/>
                  <a:gd name="T79" fmla="*/ 51 h 155"/>
                  <a:gd name="T80" fmla="*/ 63 w 114"/>
                  <a:gd name="T81" fmla="*/ 43 h 155"/>
                  <a:gd name="T82" fmla="*/ 62 w 114"/>
                  <a:gd name="T83" fmla="*/ 52 h 155"/>
                  <a:gd name="T84" fmla="*/ 56 w 114"/>
                  <a:gd name="T85" fmla="*/ 45 h 155"/>
                  <a:gd name="T86" fmla="*/ 55 w 114"/>
                  <a:gd name="T87" fmla="*/ 55 h 155"/>
                  <a:gd name="T88" fmla="*/ 47 w 114"/>
                  <a:gd name="T89" fmla="*/ 48 h 155"/>
                  <a:gd name="T90" fmla="*/ 47 w 114"/>
                  <a:gd name="T91" fmla="*/ 58 h 155"/>
                  <a:gd name="T92" fmla="*/ 41 w 114"/>
                  <a:gd name="T93" fmla="*/ 52 h 155"/>
                  <a:gd name="T94" fmla="*/ 36 w 114"/>
                  <a:gd name="T95" fmla="*/ 50 h 155"/>
                  <a:gd name="T96" fmla="*/ 31 w 114"/>
                  <a:gd name="T97" fmla="*/ 57 h 155"/>
                  <a:gd name="T98" fmla="*/ 40 w 114"/>
                  <a:gd name="T99" fmla="*/ 65 h 155"/>
                  <a:gd name="T100" fmla="*/ 62 w 114"/>
                  <a:gd name="T101" fmla="*/ 91 h 155"/>
                  <a:gd name="T102" fmla="*/ 63 w 114"/>
                  <a:gd name="T103" fmla="*/ 126 h 155"/>
                  <a:gd name="T104" fmla="*/ 8 w 114"/>
                  <a:gd name="T105" fmla="*/ 71 h 155"/>
                  <a:gd name="T106" fmla="*/ 59 w 114"/>
                  <a:gd name="T107" fmla="*/ 120 h 155"/>
                  <a:gd name="T108" fmla="*/ 60 w 114"/>
                  <a:gd name="T109" fmla="*/ 128 h 155"/>
                  <a:gd name="T110" fmla="*/ 62 w 114"/>
                  <a:gd name="T111" fmla="*/ 138 h 155"/>
                  <a:gd name="T112" fmla="*/ 64 w 114"/>
                  <a:gd name="T113" fmla="*/ 143 h 155"/>
                  <a:gd name="T114" fmla="*/ 87 w 114"/>
                  <a:gd name="T115" fmla="*/ 155 h 155"/>
                  <a:gd name="T116" fmla="*/ 105 w 114"/>
                  <a:gd name="T117" fmla="*/ 134 h 155"/>
                  <a:gd name="T118" fmla="*/ 103 w 114"/>
                  <a:gd name="T119" fmla="*/ 119 h 155"/>
                  <a:gd name="T120" fmla="*/ 102 w 114"/>
                  <a:gd name="T121" fmla="*/ 114 h 155"/>
                  <a:gd name="T122" fmla="*/ 112 w 114"/>
                  <a:gd name="T123" fmla="*/ 58 h 155"/>
                  <a:gd name="T124" fmla="*/ 59 w 114"/>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55">
                    <a:moveTo>
                      <a:pt x="72" y="132"/>
                    </a:moveTo>
                    <a:cubicBezTo>
                      <a:pt x="70" y="132"/>
                      <a:pt x="67" y="132"/>
                      <a:pt x="66" y="131"/>
                    </a:cubicBezTo>
                    <a:cubicBezTo>
                      <a:pt x="65" y="131"/>
                      <a:pt x="64" y="130"/>
                      <a:pt x="63" y="129"/>
                    </a:cubicBezTo>
                    <a:cubicBezTo>
                      <a:pt x="66" y="129"/>
                      <a:pt x="70" y="129"/>
                      <a:pt x="74" y="128"/>
                    </a:cubicBezTo>
                    <a:cubicBezTo>
                      <a:pt x="77" y="127"/>
                      <a:pt x="80" y="126"/>
                      <a:pt x="84" y="125"/>
                    </a:cubicBezTo>
                    <a:cubicBezTo>
                      <a:pt x="87" y="124"/>
                      <a:pt x="90" y="123"/>
                      <a:pt x="93" y="122"/>
                    </a:cubicBezTo>
                    <a:cubicBezTo>
                      <a:pt x="95" y="121"/>
                      <a:pt x="98" y="120"/>
                      <a:pt x="100" y="118"/>
                    </a:cubicBezTo>
                    <a:cubicBezTo>
                      <a:pt x="100" y="120"/>
                      <a:pt x="100" y="120"/>
                      <a:pt x="99" y="122"/>
                    </a:cubicBezTo>
                    <a:cubicBezTo>
                      <a:pt x="98" y="126"/>
                      <a:pt x="104" y="128"/>
                      <a:pt x="103" y="130"/>
                    </a:cubicBezTo>
                    <a:cubicBezTo>
                      <a:pt x="102" y="130"/>
                      <a:pt x="102" y="130"/>
                      <a:pt x="102" y="130"/>
                    </a:cubicBezTo>
                    <a:cubicBezTo>
                      <a:pt x="102" y="130"/>
                      <a:pt x="102" y="130"/>
                      <a:pt x="102" y="130"/>
                    </a:cubicBezTo>
                    <a:cubicBezTo>
                      <a:pt x="102" y="130"/>
                      <a:pt x="101" y="131"/>
                      <a:pt x="101" y="131"/>
                    </a:cubicBezTo>
                    <a:cubicBezTo>
                      <a:pt x="99" y="135"/>
                      <a:pt x="92" y="137"/>
                      <a:pt x="88" y="138"/>
                    </a:cubicBezTo>
                    <a:cubicBezTo>
                      <a:pt x="87" y="138"/>
                      <a:pt x="78" y="141"/>
                      <a:pt x="76" y="141"/>
                    </a:cubicBezTo>
                    <a:cubicBezTo>
                      <a:pt x="76" y="141"/>
                      <a:pt x="76" y="141"/>
                      <a:pt x="76" y="141"/>
                    </a:cubicBezTo>
                    <a:cubicBezTo>
                      <a:pt x="76" y="141"/>
                      <a:pt x="75" y="141"/>
                      <a:pt x="75" y="141"/>
                    </a:cubicBezTo>
                    <a:cubicBezTo>
                      <a:pt x="74" y="141"/>
                      <a:pt x="73" y="142"/>
                      <a:pt x="74" y="143"/>
                    </a:cubicBezTo>
                    <a:cubicBezTo>
                      <a:pt x="74" y="144"/>
                      <a:pt x="75" y="144"/>
                      <a:pt x="77" y="144"/>
                    </a:cubicBezTo>
                    <a:cubicBezTo>
                      <a:pt x="81" y="144"/>
                      <a:pt x="86" y="142"/>
                      <a:pt x="89" y="141"/>
                    </a:cubicBezTo>
                    <a:cubicBezTo>
                      <a:pt x="92" y="140"/>
                      <a:pt x="99" y="138"/>
                      <a:pt x="102" y="135"/>
                    </a:cubicBezTo>
                    <a:cubicBezTo>
                      <a:pt x="102" y="135"/>
                      <a:pt x="102" y="135"/>
                      <a:pt x="103" y="136"/>
                    </a:cubicBezTo>
                    <a:cubicBezTo>
                      <a:pt x="104" y="136"/>
                      <a:pt x="101" y="140"/>
                      <a:pt x="100" y="140"/>
                    </a:cubicBezTo>
                    <a:cubicBezTo>
                      <a:pt x="100" y="144"/>
                      <a:pt x="99" y="147"/>
                      <a:pt x="96" y="149"/>
                    </a:cubicBezTo>
                    <a:cubicBezTo>
                      <a:pt x="93" y="151"/>
                      <a:pt x="90" y="152"/>
                      <a:pt x="86" y="152"/>
                    </a:cubicBezTo>
                    <a:cubicBezTo>
                      <a:pt x="81" y="152"/>
                      <a:pt x="76" y="149"/>
                      <a:pt x="72" y="144"/>
                    </a:cubicBezTo>
                    <a:cubicBezTo>
                      <a:pt x="71" y="143"/>
                      <a:pt x="70" y="143"/>
                      <a:pt x="69" y="142"/>
                    </a:cubicBezTo>
                    <a:cubicBezTo>
                      <a:pt x="67" y="142"/>
                      <a:pt x="68" y="141"/>
                      <a:pt x="69" y="140"/>
                    </a:cubicBezTo>
                    <a:cubicBezTo>
                      <a:pt x="69" y="137"/>
                      <a:pt x="63" y="139"/>
                      <a:pt x="66" y="134"/>
                    </a:cubicBezTo>
                    <a:cubicBezTo>
                      <a:pt x="66" y="134"/>
                      <a:pt x="67" y="134"/>
                      <a:pt x="67" y="135"/>
                    </a:cubicBezTo>
                    <a:cubicBezTo>
                      <a:pt x="69" y="135"/>
                      <a:pt x="71" y="135"/>
                      <a:pt x="73" y="135"/>
                    </a:cubicBezTo>
                    <a:cubicBezTo>
                      <a:pt x="75" y="135"/>
                      <a:pt x="76" y="135"/>
                      <a:pt x="77" y="135"/>
                    </a:cubicBezTo>
                    <a:cubicBezTo>
                      <a:pt x="81" y="134"/>
                      <a:pt x="92" y="132"/>
                      <a:pt x="95" y="128"/>
                    </a:cubicBezTo>
                    <a:cubicBezTo>
                      <a:pt x="95" y="127"/>
                      <a:pt x="94" y="126"/>
                      <a:pt x="93" y="126"/>
                    </a:cubicBezTo>
                    <a:cubicBezTo>
                      <a:pt x="93" y="126"/>
                      <a:pt x="92" y="126"/>
                      <a:pt x="92" y="126"/>
                    </a:cubicBezTo>
                    <a:cubicBezTo>
                      <a:pt x="91" y="129"/>
                      <a:pt x="78" y="132"/>
                      <a:pt x="75" y="132"/>
                    </a:cubicBezTo>
                    <a:cubicBezTo>
                      <a:pt x="74" y="132"/>
                      <a:pt x="73" y="132"/>
                      <a:pt x="72" y="132"/>
                    </a:cubicBezTo>
                    <a:moveTo>
                      <a:pt x="37" y="56"/>
                    </a:moveTo>
                    <a:cubicBezTo>
                      <a:pt x="37" y="56"/>
                      <a:pt x="38" y="56"/>
                      <a:pt x="38" y="55"/>
                    </a:cubicBezTo>
                    <a:cubicBezTo>
                      <a:pt x="39" y="56"/>
                      <a:pt x="41" y="58"/>
                      <a:pt x="40" y="59"/>
                    </a:cubicBezTo>
                    <a:cubicBezTo>
                      <a:pt x="40" y="60"/>
                      <a:pt x="40" y="61"/>
                      <a:pt x="41" y="61"/>
                    </a:cubicBezTo>
                    <a:cubicBezTo>
                      <a:pt x="41" y="61"/>
                      <a:pt x="40" y="62"/>
                      <a:pt x="40" y="62"/>
                    </a:cubicBezTo>
                    <a:cubicBezTo>
                      <a:pt x="40" y="62"/>
                      <a:pt x="40" y="62"/>
                      <a:pt x="40" y="62"/>
                    </a:cubicBezTo>
                    <a:cubicBezTo>
                      <a:pt x="37" y="62"/>
                      <a:pt x="35" y="60"/>
                      <a:pt x="35" y="58"/>
                    </a:cubicBezTo>
                    <a:cubicBezTo>
                      <a:pt x="35" y="57"/>
                      <a:pt x="35" y="56"/>
                      <a:pt x="35" y="55"/>
                    </a:cubicBezTo>
                    <a:cubicBezTo>
                      <a:pt x="35" y="55"/>
                      <a:pt x="35" y="55"/>
                      <a:pt x="35" y="55"/>
                    </a:cubicBezTo>
                    <a:cubicBezTo>
                      <a:pt x="35" y="55"/>
                      <a:pt x="35" y="55"/>
                      <a:pt x="35" y="55"/>
                    </a:cubicBezTo>
                    <a:cubicBezTo>
                      <a:pt x="35" y="56"/>
                      <a:pt x="36" y="56"/>
                      <a:pt x="37" y="56"/>
                    </a:cubicBezTo>
                    <a:moveTo>
                      <a:pt x="75" y="54"/>
                    </a:moveTo>
                    <a:cubicBezTo>
                      <a:pt x="76" y="54"/>
                      <a:pt x="76" y="54"/>
                      <a:pt x="76" y="54"/>
                    </a:cubicBezTo>
                    <a:cubicBezTo>
                      <a:pt x="78" y="53"/>
                      <a:pt x="79" y="52"/>
                      <a:pt x="79" y="50"/>
                    </a:cubicBezTo>
                    <a:cubicBezTo>
                      <a:pt x="80" y="50"/>
                      <a:pt x="81" y="50"/>
                      <a:pt x="82" y="50"/>
                    </a:cubicBezTo>
                    <a:cubicBezTo>
                      <a:pt x="82" y="50"/>
                      <a:pt x="82" y="50"/>
                      <a:pt x="82" y="50"/>
                    </a:cubicBezTo>
                    <a:cubicBezTo>
                      <a:pt x="81" y="54"/>
                      <a:pt x="82" y="57"/>
                      <a:pt x="82" y="61"/>
                    </a:cubicBezTo>
                    <a:cubicBezTo>
                      <a:pt x="82" y="67"/>
                      <a:pt x="83" y="74"/>
                      <a:pt x="84" y="81"/>
                    </a:cubicBezTo>
                    <a:cubicBezTo>
                      <a:pt x="85" y="94"/>
                      <a:pt x="88" y="107"/>
                      <a:pt x="89" y="121"/>
                    </a:cubicBezTo>
                    <a:cubicBezTo>
                      <a:pt x="89" y="121"/>
                      <a:pt x="89" y="121"/>
                      <a:pt x="89" y="121"/>
                    </a:cubicBezTo>
                    <a:cubicBezTo>
                      <a:pt x="87" y="122"/>
                      <a:pt x="84" y="123"/>
                      <a:pt x="81" y="123"/>
                    </a:cubicBezTo>
                    <a:cubicBezTo>
                      <a:pt x="81" y="123"/>
                      <a:pt x="81" y="122"/>
                      <a:pt x="80" y="122"/>
                    </a:cubicBezTo>
                    <a:cubicBezTo>
                      <a:pt x="76" y="110"/>
                      <a:pt x="71" y="100"/>
                      <a:pt x="64" y="89"/>
                    </a:cubicBezTo>
                    <a:cubicBezTo>
                      <a:pt x="61" y="84"/>
                      <a:pt x="57" y="79"/>
                      <a:pt x="53" y="74"/>
                    </a:cubicBezTo>
                    <a:cubicBezTo>
                      <a:pt x="50" y="71"/>
                      <a:pt x="47" y="67"/>
                      <a:pt x="44" y="63"/>
                    </a:cubicBezTo>
                    <a:cubicBezTo>
                      <a:pt x="44" y="63"/>
                      <a:pt x="44" y="63"/>
                      <a:pt x="44" y="63"/>
                    </a:cubicBezTo>
                    <a:cubicBezTo>
                      <a:pt x="45" y="62"/>
                      <a:pt x="45" y="61"/>
                      <a:pt x="45" y="60"/>
                    </a:cubicBezTo>
                    <a:cubicBezTo>
                      <a:pt x="46" y="60"/>
                      <a:pt x="46" y="60"/>
                      <a:pt x="47" y="60"/>
                    </a:cubicBezTo>
                    <a:cubicBezTo>
                      <a:pt x="48" y="60"/>
                      <a:pt x="49" y="60"/>
                      <a:pt x="49" y="60"/>
                    </a:cubicBezTo>
                    <a:cubicBezTo>
                      <a:pt x="50" y="59"/>
                      <a:pt x="50" y="59"/>
                      <a:pt x="50" y="58"/>
                    </a:cubicBezTo>
                    <a:cubicBezTo>
                      <a:pt x="51" y="59"/>
                      <a:pt x="52" y="59"/>
                      <a:pt x="54" y="59"/>
                    </a:cubicBezTo>
                    <a:cubicBezTo>
                      <a:pt x="54" y="59"/>
                      <a:pt x="55" y="59"/>
                      <a:pt x="56" y="59"/>
                    </a:cubicBezTo>
                    <a:cubicBezTo>
                      <a:pt x="57" y="59"/>
                      <a:pt x="58" y="58"/>
                      <a:pt x="58" y="56"/>
                    </a:cubicBezTo>
                    <a:cubicBezTo>
                      <a:pt x="59" y="57"/>
                      <a:pt x="60" y="57"/>
                      <a:pt x="61" y="57"/>
                    </a:cubicBezTo>
                    <a:cubicBezTo>
                      <a:pt x="61" y="57"/>
                      <a:pt x="62" y="57"/>
                      <a:pt x="62" y="57"/>
                    </a:cubicBezTo>
                    <a:cubicBezTo>
                      <a:pt x="63" y="57"/>
                      <a:pt x="64" y="56"/>
                      <a:pt x="64" y="55"/>
                    </a:cubicBezTo>
                    <a:cubicBezTo>
                      <a:pt x="65" y="55"/>
                      <a:pt x="66" y="55"/>
                      <a:pt x="66" y="55"/>
                    </a:cubicBezTo>
                    <a:cubicBezTo>
                      <a:pt x="66" y="55"/>
                      <a:pt x="67" y="55"/>
                      <a:pt x="67" y="55"/>
                    </a:cubicBezTo>
                    <a:cubicBezTo>
                      <a:pt x="69" y="55"/>
                      <a:pt x="71" y="53"/>
                      <a:pt x="72" y="51"/>
                    </a:cubicBezTo>
                    <a:cubicBezTo>
                      <a:pt x="73" y="52"/>
                      <a:pt x="74" y="54"/>
                      <a:pt x="75" y="54"/>
                    </a:cubicBezTo>
                    <a:moveTo>
                      <a:pt x="84" y="46"/>
                    </a:moveTo>
                    <a:cubicBezTo>
                      <a:pt x="83" y="46"/>
                      <a:pt x="82" y="45"/>
                      <a:pt x="82" y="43"/>
                    </a:cubicBezTo>
                    <a:cubicBezTo>
                      <a:pt x="82" y="43"/>
                      <a:pt x="83" y="42"/>
                      <a:pt x="83" y="42"/>
                    </a:cubicBezTo>
                    <a:cubicBezTo>
                      <a:pt x="84" y="42"/>
                      <a:pt x="84" y="43"/>
                      <a:pt x="85" y="44"/>
                    </a:cubicBezTo>
                    <a:cubicBezTo>
                      <a:pt x="85" y="45"/>
                      <a:pt x="85" y="45"/>
                      <a:pt x="85" y="45"/>
                    </a:cubicBezTo>
                    <a:cubicBezTo>
                      <a:pt x="85" y="45"/>
                      <a:pt x="85" y="45"/>
                      <a:pt x="85" y="45"/>
                    </a:cubicBezTo>
                    <a:cubicBezTo>
                      <a:pt x="85" y="46"/>
                      <a:pt x="84" y="46"/>
                      <a:pt x="84" y="46"/>
                    </a:cubicBezTo>
                    <a:moveTo>
                      <a:pt x="63" y="126"/>
                    </a:moveTo>
                    <a:cubicBezTo>
                      <a:pt x="62" y="123"/>
                      <a:pt x="62" y="118"/>
                      <a:pt x="60" y="115"/>
                    </a:cubicBezTo>
                    <a:cubicBezTo>
                      <a:pt x="58" y="112"/>
                      <a:pt x="54" y="112"/>
                      <a:pt x="51" y="111"/>
                    </a:cubicBezTo>
                    <a:cubicBezTo>
                      <a:pt x="38" y="108"/>
                      <a:pt x="25" y="98"/>
                      <a:pt x="17" y="87"/>
                    </a:cubicBezTo>
                    <a:cubicBezTo>
                      <a:pt x="1" y="60"/>
                      <a:pt x="5" y="15"/>
                      <a:pt x="40" y="6"/>
                    </a:cubicBezTo>
                    <a:cubicBezTo>
                      <a:pt x="47" y="4"/>
                      <a:pt x="53" y="3"/>
                      <a:pt x="59" y="3"/>
                    </a:cubicBezTo>
                    <a:cubicBezTo>
                      <a:pt x="69" y="3"/>
                      <a:pt x="77" y="5"/>
                      <a:pt x="85" y="13"/>
                    </a:cubicBezTo>
                    <a:cubicBezTo>
                      <a:pt x="91" y="18"/>
                      <a:pt x="97" y="24"/>
                      <a:pt x="101" y="31"/>
                    </a:cubicBezTo>
                    <a:cubicBezTo>
                      <a:pt x="104" y="37"/>
                      <a:pt x="108" y="47"/>
                      <a:pt x="108" y="54"/>
                    </a:cubicBezTo>
                    <a:cubicBezTo>
                      <a:pt x="108" y="60"/>
                      <a:pt x="110" y="66"/>
                      <a:pt x="107" y="72"/>
                    </a:cubicBezTo>
                    <a:cubicBezTo>
                      <a:pt x="105" y="79"/>
                      <a:pt x="104" y="87"/>
                      <a:pt x="100" y="94"/>
                    </a:cubicBezTo>
                    <a:cubicBezTo>
                      <a:pt x="96" y="102"/>
                      <a:pt x="96" y="105"/>
                      <a:pt x="99" y="114"/>
                    </a:cubicBezTo>
                    <a:cubicBezTo>
                      <a:pt x="99" y="114"/>
                      <a:pt x="99" y="114"/>
                      <a:pt x="99" y="114"/>
                    </a:cubicBezTo>
                    <a:cubicBezTo>
                      <a:pt x="99" y="114"/>
                      <a:pt x="99" y="115"/>
                      <a:pt x="99" y="115"/>
                    </a:cubicBezTo>
                    <a:cubicBezTo>
                      <a:pt x="97" y="117"/>
                      <a:pt x="94" y="118"/>
                      <a:pt x="91" y="119"/>
                    </a:cubicBezTo>
                    <a:cubicBezTo>
                      <a:pt x="91" y="119"/>
                      <a:pt x="91" y="119"/>
                      <a:pt x="91" y="119"/>
                    </a:cubicBezTo>
                    <a:cubicBezTo>
                      <a:pt x="91" y="106"/>
                      <a:pt x="88" y="94"/>
                      <a:pt x="86" y="81"/>
                    </a:cubicBezTo>
                    <a:cubicBezTo>
                      <a:pt x="86" y="74"/>
                      <a:pt x="85" y="67"/>
                      <a:pt x="85" y="61"/>
                    </a:cubicBezTo>
                    <a:cubicBezTo>
                      <a:pt x="85" y="57"/>
                      <a:pt x="84" y="53"/>
                      <a:pt x="85" y="50"/>
                    </a:cubicBezTo>
                    <a:cubicBezTo>
                      <a:pt x="87" y="49"/>
                      <a:pt x="89" y="47"/>
                      <a:pt x="88" y="45"/>
                    </a:cubicBezTo>
                    <a:cubicBezTo>
                      <a:pt x="88" y="43"/>
                      <a:pt x="88" y="42"/>
                      <a:pt x="88" y="40"/>
                    </a:cubicBezTo>
                    <a:cubicBezTo>
                      <a:pt x="87" y="39"/>
                      <a:pt x="86" y="37"/>
                      <a:pt x="84" y="37"/>
                    </a:cubicBezTo>
                    <a:cubicBezTo>
                      <a:pt x="84" y="37"/>
                      <a:pt x="84" y="37"/>
                      <a:pt x="84" y="37"/>
                    </a:cubicBezTo>
                    <a:cubicBezTo>
                      <a:pt x="83" y="37"/>
                      <a:pt x="83" y="38"/>
                      <a:pt x="82" y="38"/>
                    </a:cubicBezTo>
                    <a:cubicBezTo>
                      <a:pt x="82" y="38"/>
                      <a:pt x="82" y="38"/>
                      <a:pt x="82" y="38"/>
                    </a:cubicBezTo>
                    <a:cubicBezTo>
                      <a:pt x="81" y="38"/>
                      <a:pt x="81" y="38"/>
                      <a:pt x="81" y="38"/>
                    </a:cubicBezTo>
                    <a:cubicBezTo>
                      <a:pt x="80" y="39"/>
                      <a:pt x="80" y="39"/>
                      <a:pt x="80" y="39"/>
                    </a:cubicBezTo>
                    <a:cubicBezTo>
                      <a:pt x="78" y="40"/>
                      <a:pt x="77" y="42"/>
                      <a:pt x="76" y="44"/>
                    </a:cubicBezTo>
                    <a:cubicBezTo>
                      <a:pt x="76" y="44"/>
                      <a:pt x="76" y="44"/>
                      <a:pt x="76" y="45"/>
                    </a:cubicBezTo>
                    <a:cubicBezTo>
                      <a:pt x="76" y="45"/>
                      <a:pt x="76" y="45"/>
                      <a:pt x="76" y="45"/>
                    </a:cubicBezTo>
                    <a:cubicBezTo>
                      <a:pt x="76" y="46"/>
                      <a:pt x="76" y="46"/>
                      <a:pt x="76" y="46"/>
                    </a:cubicBezTo>
                    <a:cubicBezTo>
                      <a:pt x="77" y="48"/>
                      <a:pt x="76" y="50"/>
                      <a:pt x="75" y="50"/>
                    </a:cubicBezTo>
                    <a:cubicBezTo>
                      <a:pt x="75" y="50"/>
                      <a:pt x="74" y="49"/>
                      <a:pt x="74" y="47"/>
                    </a:cubicBezTo>
                    <a:cubicBezTo>
                      <a:pt x="73" y="46"/>
                      <a:pt x="73" y="45"/>
                      <a:pt x="72" y="44"/>
                    </a:cubicBezTo>
                    <a:cubicBezTo>
                      <a:pt x="72" y="43"/>
                      <a:pt x="72" y="43"/>
                      <a:pt x="71" y="43"/>
                    </a:cubicBezTo>
                    <a:cubicBezTo>
                      <a:pt x="70" y="43"/>
                      <a:pt x="69" y="44"/>
                      <a:pt x="70" y="45"/>
                    </a:cubicBezTo>
                    <a:cubicBezTo>
                      <a:pt x="71" y="49"/>
                      <a:pt x="69" y="51"/>
                      <a:pt x="68" y="51"/>
                    </a:cubicBezTo>
                    <a:cubicBezTo>
                      <a:pt x="67" y="51"/>
                      <a:pt x="66" y="50"/>
                      <a:pt x="65" y="49"/>
                    </a:cubicBezTo>
                    <a:cubicBezTo>
                      <a:pt x="65" y="47"/>
                      <a:pt x="65" y="45"/>
                      <a:pt x="64" y="44"/>
                    </a:cubicBezTo>
                    <a:cubicBezTo>
                      <a:pt x="64" y="43"/>
                      <a:pt x="63" y="43"/>
                      <a:pt x="63" y="43"/>
                    </a:cubicBezTo>
                    <a:cubicBezTo>
                      <a:pt x="62" y="43"/>
                      <a:pt x="62" y="43"/>
                      <a:pt x="61" y="44"/>
                    </a:cubicBezTo>
                    <a:cubicBezTo>
                      <a:pt x="61" y="45"/>
                      <a:pt x="61" y="48"/>
                      <a:pt x="62" y="51"/>
                    </a:cubicBezTo>
                    <a:cubicBezTo>
                      <a:pt x="62" y="52"/>
                      <a:pt x="62" y="52"/>
                      <a:pt x="62" y="52"/>
                    </a:cubicBezTo>
                    <a:cubicBezTo>
                      <a:pt x="60" y="52"/>
                      <a:pt x="59" y="52"/>
                      <a:pt x="59" y="51"/>
                    </a:cubicBezTo>
                    <a:cubicBezTo>
                      <a:pt x="58" y="49"/>
                      <a:pt x="58" y="47"/>
                      <a:pt x="58" y="46"/>
                    </a:cubicBezTo>
                    <a:cubicBezTo>
                      <a:pt x="57" y="46"/>
                      <a:pt x="57" y="45"/>
                      <a:pt x="56" y="45"/>
                    </a:cubicBezTo>
                    <a:cubicBezTo>
                      <a:pt x="56" y="45"/>
                      <a:pt x="55" y="46"/>
                      <a:pt x="55" y="47"/>
                    </a:cubicBezTo>
                    <a:cubicBezTo>
                      <a:pt x="55" y="48"/>
                      <a:pt x="55" y="50"/>
                      <a:pt x="56" y="52"/>
                    </a:cubicBezTo>
                    <a:cubicBezTo>
                      <a:pt x="56" y="53"/>
                      <a:pt x="56" y="54"/>
                      <a:pt x="55" y="55"/>
                    </a:cubicBezTo>
                    <a:cubicBezTo>
                      <a:pt x="52" y="55"/>
                      <a:pt x="50" y="54"/>
                      <a:pt x="49" y="52"/>
                    </a:cubicBezTo>
                    <a:cubicBezTo>
                      <a:pt x="49" y="51"/>
                      <a:pt x="48" y="50"/>
                      <a:pt x="48" y="49"/>
                    </a:cubicBezTo>
                    <a:cubicBezTo>
                      <a:pt x="48" y="48"/>
                      <a:pt x="47" y="48"/>
                      <a:pt x="47" y="48"/>
                    </a:cubicBezTo>
                    <a:cubicBezTo>
                      <a:pt x="46" y="48"/>
                      <a:pt x="45" y="49"/>
                      <a:pt x="45" y="50"/>
                    </a:cubicBezTo>
                    <a:cubicBezTo>
                      <a:pt x="47" y="54"/>
                      <a:pt x="47" y="54"/>
                      <a:pt x="47" y="54"/>
                    </a:cubicBezTo>
                    <a:cubicBezTo>
                      <a:pt x="47" y="55"/>
                      <a:pt x="47" y="56"/>
                      <a:pt x="47" y="58"/>
                    </a:cubicBezTo>
                    <a:cubicBezTo>
                      <a:pt x="46" y="57"/>
                      <a:pt x="46" y="57"/>
                      <a:pt x="45" y="57"/>
                    </a:cubicBezTo>
                    <a:cubicBezTo>
                      <a:pt x="45" y="57"/>
                      <a:pt x="45" y="57"/>
                      <a:pt x="45" y="57"/>
                    </a:cubicBezTo>
                    <a:cubicBezTo>
                      <a:pt x="44" y="55"/>
                      <a:pt x="42" y="53"/>
                      <a:pt x="41" y="52"/>
                    </a:cubicBezTo>
                    <a:cubicBezTo>
                      <a:pt x="40" y="52"/>
                      <a:pt x="40" y="52"/>
                      <a:pt x="39" y="52"/>
                    </a:cubicBezTo>
                    <a:cubicBezTo>
                      <a:pt x="38" y="51"/>
                      <a:pt x="38" y="50"/>
                      <a:pt x="37" y="50"/>
                    </a:cubicBezTo>
                    <a:cubicBezTo>
                      <a:pt x="37" y="50"/>
                      <a:pt x="36" y="50"/>
                      <a:pt x="36" y="50"/>
                    </a:cubicBezTo>
                    <a:cubicBezTo>
                      <a:pt x="34" y="50"/>
                      <a:pt x="33" y="52"/>
                      <a:pt x="33" y="53"/>
                    </a:cubicBezTo>
                    <a:cubicBezTo>
                      <a:pt x="32" y="53"/>
                      <a:pt x="32" y="54"/>
                      <a:pt x="32" y="54"/>
                    </a:cubicBezTo>
                    <a:cubicBezTo>
                      <a:pt x="32" y="55"/>
                      <a:pt x="32" y="56"/>
                      <a:pt x="31" y="57"/>
                    </a:cubicBezTo>
                    <a:cubicBezTo>
                      <a:pt x="31" y="60"/>
                      <a:pt x="31" y="62"/>
                      <a:pt x="33" y="64"/>
                    </a:cubicBezTo>
                    <a:cubicBezTo>
                      <a:pt x="35" y="65"/>
                      <a:pt x="36" y="66"/>
                      <a:pt x="38" y="66"/>
                    </a:cubicBezTo>
                    <a:cubicBezTo>
                      <a:pt x="39" y="66"/>
                      <a:pt x="39" y="65"/>
                      <a:pt x="40" y="65"/>
                    </a:cubicBezTo>
                    <a:cubicBezTo>
                      <a:pt x="40" y="65"/>
                      <a:pt x="41" y="65"/>
                      <a:pt x="41" y="65"/>
                    </a:cubicBezTo>
                    <a:cubicBezTo>
                      <a:pt x="41" y="65"/>
                      <a:pt x="41" y="65"/>
                      <a:pt x="41" y="65"/>
                    </a:cubicBezTo>
                    <a:cubicBezTo>
                      <a:pt x="47" y="74"/>
                      <a:pt x="56" y="81"/>
                      <a:pt x="62" y="91"/>
                    </a:cubicBezTo>
                    <a:cubicBezTo>
                      <a:pt x="68" y="101"/>
                      <a:pt x="74" y="112"/>
                      <a:pt x="78" y="124"/>
                    </a:cubicBezTo>
                    <a:cubicBezTo>
                      <a:pt x="78" y="124"/>
                      <a:pt x="78" y="124"/>
                      <a:pt x="78" y="124"/>
                    </a:cubicBezTo>
                    <a:cubicBezTo>
                      <a:pt x="73" y="126"/>
                      <a:pt x="68" y="126"/>
                      <a:pt x="63" y="126"/>
                    </a:cubicBezTo>
                    <a:moveTo>
                      <a:pt x="59" y="0"/>
                    </a:moveTo>
                    <a:cubicBezTo>
                      <a:pt x="52" y="0"/>
                      <a:pt x="46" y="1"/>
                      <a:pt x="39" y="3"/>
                    </a:cubicBezTo>
                    <a:cubicBezTo>
                      <a:pt x="9" y="11"/>
                      <a:pt x="0" y="43"/>
                      <a:pt x="8" y="71"/>
                    </a:cubicBezTo>
                    <a:cubicBezTo>
                      <a:pt x="12" y="84"/>
                      <a:pt x="19" y="98"/>
                      <a:pt x="31" y="105"/>
                    </a:cubicBezTo>
                    <a:cubicBezTo>
                      <a:pt x="38" y="108"/>
                      <a:pt x="43" y="112"/>
                      <a:pt x="50" y="114"/>
                    </a:cubicBezTo>
                    <a:cubicBezTo>
                      <a:pt x="54" y="114"/>
                      <a:pt x="57" y="115"/>
                      <a:pt x="59" y="120"/>
                    </a:cubicBezTo>
                    <a:cubicBezTo>
                      <a:pt x="59" y="122"/>
                      <a:pt x="60" y="124"/>
                      <a:pt x="60" y="127"/>
                    </a:cubicBezTo>
                    <a:cubicBezTo>
                      <a:pt x="60" y="127"/>
                      <a:pt x="59" y="128"/>
                      <a:pt x="60" y="128"/>
                    </a:cubicBezTo>
                    <a:cubicBezTo>
                      <a:pt x="60" y="128"/>
                      <a:pt x="60" y="128"/>
                      <a:pt x="60" y="128"/>
                    </a:cubicBezTo>
                    <a:cubicBezTo>
                      <a:pt x="59" y="129"/>
                      <a:pt x="59" y="129"/>
                      <a:pt x="59" y="130"/>
                    </a:cubicBezTo>
                    <a:cubicBezTo>
                      <a:pt x="59" y="131"/>
                      <a:pt x="63" y="133"/>
                      <a:pt x="62" y="134"/>
                    </a:cubicBezTo>
                    <a:cubicBezTo>
                      <a:pt x="62" y="135"/>
                      <a:pt x="61" y="136"/>
                      <a:pt x="62" y="138"/>
                    </a:cubicBezTo>
                    <a:cubicBezTo>
                      <a:pt x="62" y="139"/>
                      <a:pt x="65" y="140"/>
                      <a:pt x="66" y="141"/>
                    </a:cubicBezTo>
                    <a:cubicBezTo>
                      <a:pt x="66" y="141"/>
                      <a:pt x="66" y="141"/>
                      <a:pt x="66" y="141"/>
                    </a:cubicBezTo>
                    <a:cubicBezTo>
                      <a:pt x="64" y="141"/>
                      <a:pt x="64" y="142"/>
                      <a:pt x="64" y="143"/>
                    </a:cubicBezTo>
                    <a:cubicBezTo>
                      <a:pt x="65" y="145"/>
                      <a:pt x="66" y="145"/>
                      <a:pt x="67" y="145"/>
                    </a:cubicBezTo>
                    <a:cubicBezTo>
                      <a:pt x="71" y="146"/>
                      <a:pt x="73" y="150"/>
                      <a:pt x="76" y="152"/>
                    </a:cubicBezTo>
                    <a:cubicBezTo>
                      <a:pt x="80" y="154"/>
                      <a:pt x="83" y="155"/>
                      <a:pt x="87" y="155"/>
                    </a:cubicBezTo>
                    <a:cubicBezTo>
                      <a:pt x="89" y="155"/>
                      <a:pt x="91" y="155"/>
                      <a:pt x="93" y="154"/>
                    </a:cubicBezTo>
                    <a:cubicBezTo>
                      <a:pt x="97" y="152"/>
                      <a:pt x="101" y="149"/>
                      <a:pt x="103" y="144"/>
                    </a:cubicBezTo>
                    <a:cubicBezTo>
                      <a:pt x="103" y="142"/>
                      <a:pt x="109" y="136"/>
                      <a:pt x="105" y="134"/>
                    </a:cubicBezTo>
                    <a:cubicBezTo>
                      <a:pt x="104" y="133"/>
                      <a:pt x="106" y="130"/>
                      <a:pt x="105" y="128"/>
                    </a:cubicBezTo>
                    <a:cubicBezTo>
                      <a:pt x="105" y="127"/>
                      <a:pt x="104" y="125"/>
                      <a:pt x="102" y="124"/>
                    </a:cubicBezTo>
                    <a:cubicBezTo>
                      <a:pt x="101" y="123"/>
                      <a:pt x="103" y="121"/>
                      <a:pt x="103" y="119"/>
                    </a:cubicBezTo>
                    <a:cubicBezTo>
                      <a:pt x="103" y="118"/>
                      <a:pt x="103" y="117"/>
                      <a:pt x="102" y="116"/>
                    </a:cubicBezTo>
                    <a:cubicBezTo>
                      <a:pt x="102" y="116"/>
                      <a:pt x="102" y="116"/>
                      <a:pt x="102" y="116"/>
                    </a:cubicBezTo>
                    <a:cubicBezTo>
                      <a:pt x="103" y="115"/>
                      <a:pt x="102" y="114"/>
                      <a:pt x="102" y="114"/>
                    </a:cubicBezTo>
                    <a:cubicBezTo>
                      <a:pt x="100" y="109"/>
                      <a:pt x="99" y="104"/>
                      <a:pt x="101" y="99"/>
                    </a:cubicBezTo>
                    <a:cubicBezTo>
                      <a:pt x="104" y="92"/>
                      <a:pt x="107" y="85"/>
                      <a:pt x="109" y="77"/>
                    </a:cubicBezTo>
                    <a:cubicBezTo>
                      <a:pt x="110" y="72"/>
                      <a:pt x="114" y="63"/>
                      <a:pt x="112" y="58"/>
                    </a:cubicBezTo>
                    <a:cubicBezTo>
                      <a:pt x="110" y="51"/>
                      <a:pt x="109" y="45"/>
                      <a:pt x="107" y="38"/>
                    </a:cubicBezTo>
                    <a:cubicBezTo>
                      <a:pt x="102" y="26"/>
                      <a:pt x="92" y="11"/>
                      <a:pt x="80" y="5"/>
                    </a:cubicBezTo>
                    <a:cubicBezTo>
                      <a:pt x="72" y="1"/>
                      <a:pt x="65" y="0"/>
                      <a:pt x="5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8" name="Freeform 7"/>
              <p:cNvSpPr/>
              <p:nvPr/>
            </p:nvSpPr>
            <p:spPr bwMode="auto">
              <a:xfrm>
                <a:off x="5487656" y="1122289"/>
                <a:ext cx="122238" cy="114300"/>
              </a:xfrm>
              <a:custGeom>
                <a:avLst/>
                <a:gdLst>
                  <a:gd name="T0" fmla="*/ 27 w 29"/>
                  <a:gd name="T1" fmla="*/ 0 h 27"/>
                  <a:gd name="T2" fmla="*/ 27 w 29"/>
                  <a:gd name="T3" fmla="*/ 0 h 27"/>
                  <a:gd name="T4" fmla="*/ 23 w 29"/>
                  <a:gd name="T5" fmla="*/ 3 h 27"/>
                  <a:gd name="T6" fmla="*/ 15 w 29"/>
                  <a:gd name="T7" fmla="*/ 11 h 27"/>
                  <a:gd name="T8" fmla="*/ 6 w 29"/>
                  <a:gd name="T9" fmla="*/ 20 h 27"/>
                  <a:gd name="T10" fmla="*/ 1 w 29"/>
                  <a:gd name="T11" fmla="*/ 24 h 27"/>
                  <a:gd name="T12" fmla="*/ 2 w 29"/>
                  <a:gd name="T13" fmla="*/ 27 h 27"/>
                  <a:gd name="T14" fmla="*/ 2 w 29"/>
                  <a:gd name="T15" fmla="*/ 27 h 27"/>
                  <a:gd name="T16" fmla="*/ 3 w 29"/>
                  <a:gd name="T17" fmla="*/ 26 h 27"/>
                  <a:gd name="T18" fmla="*/ 4 w 29"/>
                  <a:gd name="T19" fmla="*/ 25 h 27"/>
                  <a:gd name="T20" fmla="*/ 16 w 29"/>
                  <a:gd name="T21" fmla="*/ 15 h 27"/>
                  <a:gd name="T22" fmla="*/ 22 w 29"/>
                  <a:gd name="T23" fmla="*/ 8 h 27"/>
                  <a:gd name="T24" fmla="*/ 28 w 29"/>
                  <a:gd name="T25" fmla="*/ 2 h 27"/>
                  <a:gd name="T26" fmla="*/ 27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27" y="0"/>
                    </a:moveTo>
                    <a:cubicBezTo>
                      <a:pt x="27" y="0"/>
                      <a:pt x="27" y="0"/>
                      <a:pt x="27" y="0"/>
                    </a:cubicBezTo>
                    <a:cubicBezTo>
                      <a:pt x="25" y="0"/>
                      <a:pt x="24" y="1"/>
                      <a:pt x="23" y="3"/>
                    </a:cubicBezTo>
                    <a:cubicBezTo>
                      <a:pt x="20" y="6"/>
                      <a:pt x="18" y="8"/>
                      <a:pt x="15" y="11"/>
                    </a:cubicBezTo>
                    <a:cubicBezTo>
                      <a:pt x="12" y="14"/>
                      <a:pt x="10" y="18"/>
                      <a:pt x="6" y="20"/>
                    </a:cubicBezTo>
                    <a:cubicBezTo>
                      <a:pt x="4" y="21"/>
                      <a:pt x="2" y="22"/>
                      <a:pt x="1" y="24"/>
                    </a:cubicBezTo>
                    <a:cubicBezTo>
                      <a:pt x="0" y="25"/>
                      <a:pt x="1" y="27"/>
                      <a:pt x="2" y="27"/>
                    </a:cubicBezTo>
                    <a:cubicBezTo>
                      <a:pt x="2" y="27"/>
                      <a:pt x="2" y="27"/>
                      <a:pt x="2" y="27"/>
                    </a:cubicBezTo>
                    <a:cubicBezTo>
                      <a:pt x="3" y="26"/>
                      <a:pt x="3" y="26"/>
                      <a:pt x="3" y="26"/>
                    </a:cubicBezTo>
                    <a:cubicBezTo>
                      <a:pt x="4" y="26"/>
                      <a:pt x="4" y="26"/>
                      <a:pt x="4" y="25"/>
                    </a:cubicBezTo>
                    <a:cubicBezTo>
                      <a:pt x="7" y="21"/>
                      <a:pt x="12" y="19"/>
                      <a:pt x="16" y="15"/>
                    </a:cubicBezTo>
                    <a:cubicBezTo>
                      <a:pt x="18" y="13"/>
                      <a:pt x="20" y="11"/>
                      <a:pt x="22" y="8"/>
                    </a:cubicBezTo>
                    <a:cubicBezTo>
                      <a:pt x="24" y="6"/>
                      <a:pt x="25" y="3"/>
                      <a:pt x="28" y="2"/>
                    </a:cubicBezTo>
                    <a:cubicBezTo>
                      <a:pt x="29" y="2"/>
                      <a:pt x="29" y="0"/>
                      <a:pt x="27"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9" name="Freeform 8"/>
              <p:cNvSpPr/>
              <p:nvPr/>
            </p:nvSpPr>
            <p:spPr bwMode="auto">
              <a:xfrm>
                <a:off x="5411456" y="947664"/>
                <a:ext cx="114300" cy="136525"/>
              </a:xfrm>
              <a:custGeom>
                <a:avLst/>
                <a:gdLst>
                  <a:gd name="T0" fmla="*/ 25 w 27"/>
                  <a:gd name="T1" fmla="*/ 0 h 32"/>
                  <a:gd name="T2" fmla="*/ 25 w 27"/>
                  <a:gd name="T3" fmla="*/ 0 h 32"/>
                  <a:gd name="T4" fmla="*/ 11 w 27"/>
                  <a:gd name="T5" fmla="*/ 14 h 32"/>
                  <a:gd name="T6" fmla="*/ 0 w 27"/>
                  <a:gd name="T7" fmla="*/ 30 h 32"/>
                  <a:gd name="T8" fmla="*/ 2 w 27"/>
                  <a:gd name="T9" fmla="*/ 32 h 32"/>
                  <a:gd name="T10" fmla="*/ 3 w 27"/>
                  <a:gd name="T11" fmla="*/ 31 h 32"/>
                  <a:gd name="T12" fmla="*/ 4 w 27"/>
                  <a:gd name="T13" fmla="*/ 29 h 32"/>
                  <a:gd name="T14" fmla="*/ 4 w 27"/>
                  <a:gd name="T15" fmla="*/ 28 h 32"/>
                  <a:gd name="T16" fmla="*/ 8 w 27"/>
                  <a:gd name="T17" fmla="*/ 22 h 32"/>
                  <a:gd name="T18" fmla="*/ 14 w 27"/>
                  <a:gd name="T19" fmla="*/ 15 h 32"/>
                  <a:gd name="T20" fmla="*/ 24 w 27"/>
                  <a:gd name="T21" fmla="*/ 3 h 32"/>
                  <a:gd name="T22" fmla="*/ 25 w 27"/>
                  <a:gd name="T23" fmla="*/ 4 h 32"/>
                  <a:gd name="T24" fmla="*/ 27 w 27"/>
                  <a:gd name="T25" fmla="*/ 2 h 32"/>
                  <a:gd name="T26" fmla="*/ 26 w 27"/>
                  <a:gd name="T27" fmla="*/ 1 h 32"/>
                  <a:gd name="T28" fmla="*/ 25 w 27"/>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2">
                    <a:moveTo>
                      <a:pt x="25" y="0"/>
                    </a:moveTo>
                    <a:cubicBezTo>
                      <a:pt x="25" y="0"/>
                      <a:pt x="25" y="0"/>
                      <a:pt x="25" y="0"/>
                    </a:cubicBezTo>
                    <a:cubicBezTo>
                      <a:pt x="18" y="3"/>
                      <a:pt x="15" y="9"/>
                      <a:pt x="11" y="14"/>
                    </a:cubicBezTo>
                    <a:cubicBezTo>
                      <a:pt x="7" y="19"/>
                      <a:pt x="2" y="24"/>
                      <a:pt x="0" y="30"/>
                    </a:cubicBezTo>
                    <a:cubicBezTo>
                      <a:pt x="0" y="31"/>
                      <a:pt x="1" y="32"/>
                      <a:pt x="2" y="32"/>
                    </a:cubicBezTo>
                    <a:cubicBezTo>
                      <a:pt x="2" y="32"/>
                      <a:pt x="3" y="31"/>
                      <a:pt x="3" y="31"/>
                    </a:cubicBezTo>
                    <a:cubicBezTo>
                      <a:pt x="4" y="30"/>
                      <a:pt x="4" y="30"/>
                      <a:pt x="4" y="29"/>
                    </a:cubicBezTo>
                    <a:cubicBezTo>
                      <a:pt x="4" y="28"/>
                      <a:pt x="4" y="28"/>
                      <a:pt x="4" y="28"/>
                    </a:cubicBezTo>
                    <a:cubicBezTo>
                      <a:pt x="5" y="26"/>
                      <a:pt x="7" y="24"/>
                      <a:pt x="8" y="22"/>
                    </a:cubicBezTo>
                    <a:cubicBezTo>
                      <a:pt x="10" y="20"/>
                      <a:pt x="12" y="17"/>
                      <a:pt x="14" y="15"/>
                    </a:cubicBezTo>
                    <a:cubicBezTo>
                      <a:pt x="17" y="11"/>
                      <a:pt x="20" y="6"/>
                      <a:pt x="24" y="3"/>
                    </a:cubicBezTo>
                    <a:cubicBezTo>
                      <a:pt x="25" y="3"/>
                      <a:pt x="25" y="4"/>
                      <a:pt x="25" y="4"/>
                    </a:cubicBezTo>
                    <a:cubicBezTo>
                      <a:pt x="26" y="4"/>
                      <a:pt x="27" y="3"/>
                      <a:pt x="27" y="2"/>
                    </a:cubicBezTo>
                    <a:cubicBezTo>
                      <a:pt x="26" y="1"/>
                      <a:pt x="26" y="1"/>
                      <a:pt x="26" y="1"/>
                    </a:cubicBezTo>
                    <a:cubicBezTo>
                      <a:pt x="26" y="0"/>
                      <a:pt x="26" y="0"/>
                      <a:pt x="2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0" name="Freeform 9"/>
              <p:cNvSpPr/>
              <p:nvPr/>
            </p:nvSpPr>
            <p:spPr bwMode="auto">
              <a:xfrm>
                <a:off x="5274931" y="876227"/>
                <a:ext cx="80963" cy="177800"/>
              </a:xfrm>
              <a:custGeom>
                <a:avLst/>
                <a:gdLst>
                  <a:gd name="T0" fmla="*/ 16 w 19"/>
                  <a:gd name="T1" fmla="*/ 0 h 42"/>
                  <a:gd name="T2" fmla="*/ 16 w 19"/>
                  <a:gd name="T3" fmla="*/ 0 h 42"/>
                  <a:gd name="T4" fmla="*/ 7 w 19"/>
                  <a:gd name="T5" fmla="*/ 15 h 42"/>
                  <a:gd name="T6" fmla="*/ 0 w 19"/>
                  <a:gd name="T7" fmla="*/ 38 h 42"/>
                  <a:gd name="T8" fmla="*/ 0 w 19"/>
                  <a:gd name="T9" fmla="*/ 38 h 42"/>
                  <a:gd name="T10" fmla="*/ 0 w 19"/>
                  <a:gd name="T11" fmla="*/ 41 h 42"/>
                  <a:gd name="T12" fmla="*/ 1 w 19"/>
                  <a:gd name="T13" fmla="*/ 42 h 42"/>
                  <a:gd name="T14" fmla="*/ 3 w 19"/>
                  <a:gd name="T15" fmla="*/ 41 h 42"/>
                  <a:gd name="T16" fmla="*/ 9 w 19"/>
                  <a:gd name="T17" fmla="*/ 20 h 42"/>
                  <a:gd name="T18" fmla="*/ 17 w 19"/>
                  <a:gd name="T19" fmla="*/ 2 h 42"/>
                  <a:gd name="T20" fmla="*/ 16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16" y="0"/>
                    </a:moveTo>
                    <a:cubicBezTo>
                      <a:pt x="16" y="0"/>
                      <a:pt x="16" y="0"/>
                      <a:pt x="16" y="0"/>
                    </a:cubicBezTo>
                    <a:cubicBezTo>
                      <a:pt x="11" y="3"/>
                      <a:pt x="9" y="10"/>
                      <a:pt x="7" y="15"/>
                    </a:cubicBezTo>
                    <a:cubicBezTo>
                      <a:pt x="5" y="22"/>
                      <a:pt x="2" y="30"/>
                      <a:pt x="0" y="38"/>
                    </a:cubicBezTo>
                    <a:cubicBezTo>
                      <a:pt x="0" y="38"/>
                      <a:pt x="0" y="38"/>
                      <a:pt x="0" y="38"/>
                    </a:cubicBezTo>
                    <a:cubicBezTo>
                      <a:pt x="0" y="40"/>
                      <a:pt x="0" y="40"/>
                      <a:pt x="0" y="41"/>
                    </a:cubicBezTo>
                    <a:cubicBezTo>
                      <a:pt x="0" y="42"/>
                      <a:pt x="1" y="42"/>
                      <a:pt x="1" y="42"/>
                    </a:cubicBezTo>
                    <a:cubicBezTo>
                      <a:pt x="2" y="42"/>
                      <a:pt x="2" y="42"/>
                      <a:pt x="3" y="41"/>
                    </a:cubicBezTo>
                    <a:cubicBezTo>
                      <a:pt x="4" y="34"/>
                      <a:pt x="6" y="27"/>
                      <a:pt x="9" y="20"/>
                    </a:cubicBezTo>
                    <a:cubicBezTo>
                      <a:pt x="11" y="15"/>
                      <a:pt x="12" y="5"/>
                      <a:pt x="17" y="2"/>
                    </a:cubicBezTo>
                    <a:cubicBezTo>
                      <a:pt x="19" y="2"/>
                      <a:pt x="18" y="0"/>
                      <a:pt x="1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1" name="Freeform 10"/>
              <p:cNvSpPr/>
              <p:nvPr/>
            </p:nvSpPr>
            <p:spPr bwMode="auto">
              <a:xfrm>
                <a:off x="5109831" y="842889"/>
                <a:ext cx="42863" cy="215900"/>
              </a:xfrm>
              <a:custGeom>
                <a:avLst/>
                <a:gdLst>
                  <a:gd name="T0" fmla="*/ 4 w 10"/>
                  <a:gd name="T1" fmla="*/ 0 h 51"/>
                  <a:gd name="T2" fmla="*/ 3 w 10"/>
                  <a:gd name="T3" fmla="*/ 1 h 51"/>
                  <a:gd name="T4" fmla="*/ 2 w 10"/>
                  <a:gd name="T5" fmla="*/ 26 h 51"/>
                  <a:gd name="T6" fmla="*/ 6 w 10"/>
                  <a:gd name="T7" fmla="*/ 49 h 51"/>
                  <a:gd name="T8" fmla="*/ 7 w 10"/>
                  <a:gd name="T9" fmla="*/ 51 h 51"/>
                  <a:gd name="T10" fmla="*/ 7 w 10"/>
                  <a:gd name="T11" fmla="*/ 50 h 51"/>
                  <a:gd name="T12" fmla="*/ 9 w 10"/>
                  <a:gd name="T13" fmla="*/ 50 h 51"/>
                  <a:gd name="T14" fmla="*/ 8 w 10"/>
                  <a:gd name="T15" fmla="*/ 47 h 51"/>
                  <a:gd name="T16" fmla="*/ 8 w 10"/>
                  <a:gd name="T17" fmla="*/ 47 h 51"/>
                  <a:gd name="T18" fmla="*/ 5 w 10"/>
                  <a:gd name="T19" fmla="*/ 24 h 51"/>
                  <a:gd name="T20" fmla="*/ 5 w 10"/>
                  <a:gd name="T21" fmla="*/ 1 h 51"/>
                  <a:gd name="T22" fmla="*/ 4 w 10"/>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51">
                    <a:moveTo>
                      <a:pt x="4" y="0"/>
                    </a:moveTo>
                    <a:cubicBezTo>
                      <a:pt x="4" y="0"/>
                      <a:pt x="3" y="0"/>
                      <a:pt x="3" y="1"/>
                    </a:cubicBezTo>
                    <a:cubicBezTo>
                      <a:pt x="0" y="9"/>
                      <a:pt x="1" y="18"/>
                      <a:pt x="2" y="26"/>
                    </a:cubicBezTo>
                    <a:cubicBezTo>
                      <a:pt x="3" y="34"/>
                      <a:pt x="4" y="42"/>
                      <a:pt x="6" y="49"/>
                    </a:cubicBezTo>
                    <a:cubicBezTo>
                      <a:pt x="6" y="50"/>
                      <a:pt x="6" y="51"/>
                      <a:pt x="7" y="51"/>
                    </a:cubicBezTo>
                    <a:cubicBezTo>
                      <a:pt x="7" y="51"/>
                      <a:pt x="7" y="50"/>
                      <a:pt x="7" y="50"/>
                    </a:cubicBezTo>
                    <a:cubicBezTo>
                      <a:pt x="9" y="50"/>
                      <a:pt x="9" y="50"/>
                      <a:pt x="9" y="50"/>
                    </a:cubicBezTo>
                    <a:cubicBezTo>
                      <a:pt x="10" y="50"/>
                      <a:pt x="10" y="47"/>
                      <a:pt x="8" y="47"/>
                    </a:cubicBezTo>
                    <a:cubicBezTo>
                      <a:pt x="8" y="47"/>
                      <a:pt x="8" y="47"/>
                      <a:pt x="8" y="47"/>
                    </a:cubicBezTo>
                    <a:cubicBezTo>
                      <a:pt x="7" y="40"/>
                      <a:pt x="6" y="32"/>
                      <a:pt x="5" y="24"/>
                    </a:cubicBezTo>
                    <a:cubicBezTo>
                      <a:pt x="4" y="16"/>
                      <a:pt x="3" y="8"/>
                      <a:pt x="5" y="1"/>
                    </a:cubicBezTo>
                    <a:cubicBezTo>
                      <a:pt x="6" y="0"/>
                      <a:pt x="5" y="0"/>
                      <a:pt x="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2" name="Freeform 11"/>
              <p:cNvSpPr/>
              <p:nvPr/>
            </p:nvSpPr>
            <p:spPr bwMode="auto">
              <a:xfrm>
                <a:off x="4932031" y="939727"/>
                <a:ext cx="114300" cy="173038"/>
              </a:xfrm>
              <a:custGeom>
                <a:avLst/>
                <a:gdLst>
                  <a:gd name="T0" fmla="*/ 1 w 27"/>
                  <a:gd name="T1" fmla="*/ 0 h 41"/>
                  <a:gd name="T2" fmla="*/ 0 w 27"/>
                  <a:gd name="T3" fmla="*/ 2 h 41"/>
                  <a:gd name="T4" fmla="*/ 14 w 27"/>
                  <a:gd name="T5" fmla="*/ 30 h 41"/>
                  <a:gd name="T6" fmla="*/ 25 w 27"/>
                  <a:gd name="T7" fmla="*/ 41 h 41"/>
                  <a:gd name="T8" fmla="*/ 26 w 27"/>
                  <a:gd name="T9" fmla="*/ 41 h 41"/>
                  <a:gd name="T10" fmla="*/ 25 w 27"/>
                  <a:gd name="T11" fmla="*/ 38 h 41"/>
                  <a:gd name="T12" fmla="*/ 25 w 27"/>
                  <a:gd name="T13" fmla="*/ 39 h 41"/>
                  <a:gd name="T14" fmla="*/ 25 w 27"/>
                  <a:gd name="T15" fmla="*/ 39 h 41"/>
                  <a:gd name="T16" fmla="*/ 11 w 27"/>
                  <a:gd name="T17" fmla="*/ 21 h 41"/>
                  <a:gd name="T18" fmla="*/ 3 w 27"/>
                  <a:gd name="T19" fmla="*/ 1 h 41"/>
                  <a:gd name="T20" fmla="*/ 1 w 27"/>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1">
                    <a:moveTo>
                      <a:pt x="1" y="0"/>
                    </a:moveTo>
                    <a:cubicBezTo>
                      <a:pt x="0" y="0"/>
                      <a:pt x="0" y="1"/>
                      <a:pt x="0" y="2"/>
                    </a:cubicBezTo>
                    <a:cubicBezTo>
                      <a:pt x="3" y="13"/>
                      <a:pt x="7" y="21"/>
                      <a:pt x="14" y="30"/>
                    </a:cubicBezTo>
                    <a:cubicBezTo>
                      <a:pt x="16" y="34"/>
                      <a:pt x="19" y="41"/>
                      <a:pt x="25" y="41"/>
                    </a:cubicBezTo>
                    <a:cubicBezTo>
                      <a:pt x="25" y="41"/>
                      <a:pt x="25" y="41"/>
                      <a:pt x="26" y="41"/>
                    </a:cubicBezTo>
                    <a:cubicBezTo>
                      <a:pt x="27" y="41"/>
                      <a:pt x="27" y="38"/>
                      <a:pt x="25" y="38"/>
                    </a:cubicBezTo>
                    <a:cubicBezTo>
                      <a:pt x="25" y="38"/>
                      <a:pt x="25" y="38"/>
                      <a:pt x="25" y="39"/>
                    </a:cubicBezTo>
                    <a:cubicBezTo>
                      <a:pt x="25" y="39"/>
                      <a:pt x="25" y="39"/>
                      <a:pt x="25" y="39"/>
                    </a:cubicBezTo>
                    <a:cubicBezTo>
                      <a:pt x="21" y="39"/>
                      <a:pt x="13" y="24"/>
                      <a:pt x="11" y="21"/>
                    </a:cubicBezTo>
                    <a:cubicBezTo>
                      <a:pt x="7" y="15"/>
                      <a:pt x="5" y="8"/>
                      <a:pt x="3" y="1"/>
                    </a:cubicBezTo>
                    <a:cubicBezTo>
                      <a:pt x="2" y="1"/>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3" name="Freeform 12"/>
              <p:cNvSpPr/>
              <p:nvPr/>
            </p:nvSpPr>
            <p:spPr bwMode="auto">
              <a:xfrm>
                <a:off x="4754231" y="1152452"/>
                <a:ext cx="220663" cy="58738"/>
              </a:xfrm>
              <a:custGeom>
                <a:avLst/>
                <a:gdLst>
                  <a:gd name="T0" fmla="*/ 2 w 52"/>
                  <a:gd name="T1" fmla="*/ 0 h 14"/>
                  <a:gd name="T2" fmla="*/ 1 w 52"/>
                  <a:gd name="T3" fmla="*/ 2 h 14"/>
                  <a:gd name="T4" fmla="*/ 5 w 52"/>
                  <a:gd name="T5" fmla="*/ 4 h 14"/>
                  <a:gd name="T6" fmla="*/ 22 w 52"/>
                  <a:gd name="T7" fmla="*/ 9 h 14"/>
                  <a:gd name="T8" fmla="*/ 43 w 52"/>
                  <a:gd name="T9" fmla="*/ 14 h 14"/>
                  <a:gd name="T10" fmla="*/ 50 w 52"/>
                  <a:gd name="T11" fmla="*/ 13 h 14"/>
                  <a:gd name="T12" fmla="*/ 50 w 52"/>
                  <a:gd name="T13" fmla="*/ 10 h 14"/>
                  <a:gd name="T14" fmla="*/ 49 w 52"/>
                  <a:gd name="T15" fmla="*/ 10 h 14"/>
                  <a:gd name="T16" fmla="*/ 43 w 52"/>
                  <a:gd name="T17" fmla="*/ 11 h 14"/>
                  <a:gd name="T18" fmla="*/ 23 w 52"/>
                  <a:gd name="T19" fmla="*/ 6 h 14"/>
                  <a:gd name="T20" fmla="*/ 11 w 52"/>
                  <a:gd name="T21" fmla="*/ 2 h 14"/>
                  <a:gd name="T22" fmla="*/ 3 w 52"/>
                  <a:gd name="T23" fmla="*/ 0 h 14"/>
                  <a:gd name="T24" fmla="*/ 2 w 52"/>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4">
                    <a:moveTo>
                      <a:pt x="2" y="0"/>
                    </a:moveTo>
                    <a:cubicBezTo>
                      <a:pt x="1" y="0"/>
                      <a:pt x="0" y="1"/>
                      <a:pt x="1" y="2"/>
                    </a:cubicBezTo>
                    <a:cubicBezTo>
                      <a:pt x="2" y="4"/>
                      <a:pt x="3" y="4"/>
                      <a:pt x="5" y="4"/>
                    </a:cubicBezTo>
                    <a:cubicBezTo>
                      <a:pt x="11" y="4"/>
                      <a:pt x="16" y="7"/>
                      <a:pt x="22" y="9"/>
                    </a:cubicBezTo>
                    <a:cubicBezTo>
                      <a:pt x="29" y="11"/>
                      <a:pt x="36" y="14"/>
                      <a:pt x="43" y="14"/>
                    </a:cubicBezTo>
                    <a:cubicBezTo>
                      <a:pt x="45" y="14"/>
                      <a:pt x="48" y="14"/>
                      <a:pt x="50" y="13"/>
                    </a:cubicBezTo>
                    <a:cubicBezTo>
                      <a:pt x="52" y="13"/>
                      <a:pt x="51" y="10"/>
                      <a:pt x="50" y="10"/>
                    </a:cubicBezTo>
                    <a:cubicBezTo>
                      <a:pt x="50" y="10"/>
                      <a:pt x="49" y="10"/>
                      <a:pt x="49" y="10"/>
                    </a:cubicBezTo>
                    <a:cubicBezTo>
                      <a:pt x="47" y="11"/>
                      <a:pt x="45" y="11"/>
                      <a:pt x="43" y="11"/>
                    </a:cubicBezTo>
                    <a:cubicBezTo>
                      <a:pt x="36" y="11"/>
                      <a:pt x="29" y="8"/>
                      <a:pt x="23" y="6"/>
                    </a:cubicBezTo>
                    <a:cubicBezTo>
                      <a:pt x="19" y="5"/>
                      <a:pt x="15" y="3"/>
                      <a:pt x="11" y="2"/>
                    </a:cubicBezTo>
                    <a:cubicBezTo>
                      <a:pt x="10" y="2"/>
                      <a:pt x="4" y="2"/>
                      <a:pt x="3" y="0"/>
                    </a:cubicBezTo>
                    <a:cubicBezTo>
                      <a:pt x="3" y="0"/>
                      <a:pt x="3" y="0"/>
                      <a:pt x="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4" name="Freeform 13"/>
              <p:cNvSpPr/>
              <p:nvPr/>
            </p:nvSpPr>
            <p:spPr bwMode="auto">
              <a:xfrm>
                <a:off x="4766931" y="1312789"/>
                <a:ext cx="200025" cy="25400"/>
              </a:xfrm>
              <a:custGeom>
                <a:avLst/>
                <a:gdLst>
                  <a:gd name="T0" fmla="*/ 44 w 47"/>
                  <a:gd name="T1" fmla="*/ 0 h 6"/>
                  <a:gd name="T2" fmla="*/ 44 w 47"/>
                  <a:gd name="T3" fmla="*/ 0 h 6"/>
                  <a:gd name="T4" fmla="*/ 30 w 47"/>
                  <a:gd name="T5" fmla="*/ 1 h 6"/>
                  <a:gd name="T6" fmla="*/ 24 w 47"/>
                  <a:gd name="T7" fmla="*/ 1 h 6"/>
                  <a:gd name="T8" fmla="*/ 19 w 47"/>
                  <a:gd name="T9" fmla="*/ 1 h 6"/>
                  <a:gd name="T10" fmla="*/ 2 w 47"/>
                  <a:gd name="T11" fmla="*/ 3 h 6"/>
                  <a:gd name="T12" fmla="*/ 2 w 47"/>
                  <a:gd name="T13" fmla="*/ 6 h 6"/>
                  <a:gd name="T14" fmla="*/ 3 w 47"/>
                  <a:gd name="T15" fmla="*/ 6 h 6"/>
                  <a:gd name="T16" fmla="*/ 20 w 47"/>
                  <a:gd name="T17" fmla="*/ 4 h 6"/>
                  <a:gd name="T18" fmla="*/ 25 w 47"/>
                  <a:gd name="T19" fmla="*/ 4 h 6"/>
                  <a:gd name="T20" fmla="*/ 30 w 47"/>
                  <a:gd name="T21" fmla="*/ 4 h 6"/>
                  <a:gd name="T22" fmla="*/ 45 w 47"/>
                  <a:gd name="T23" fmla="*/ 3 h 6"/>
                  <a:gd name="T24" fmla="*/ 44 w 47"/>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6">
                    <a:moveTo>
                      <a:pt x="44" y="0"/>
                    </a:moveTo>
                    <a:cubicBezTo>
                      <a:pt x="44" y="0"/>
                      <a:pt x="44" y="0"/>
                      <a:pt x="44" y="0"/>
                    </a:cubicBezTo>
                    <a:cubicBezTo>
                      <a:pt x="39" y="1"/>
                      <a:pt x="34" y="1"/>
                      <a:pt x="30" y="1"/>
                    </a:cubicBezTo>
                    <a:cubicBezTo>
                      <a:pt x="28" y="1"/>
                      <a:pt x="26" y="1"/>
                      <a:pt x="24" y="1"/>
                    </a:cubicBezTo>
                    <a:cubicBezTo>
                      <a:pt x="23" y="1"/>
                      <a:pt x="21" y="1"/>
                      <a:pt x="19" y="1"/>
                    </a:cubicBezTo>
                    <a:cubicBezTo>
                      <a:pt x="13" y="1"/>
                      <a:pt x="7" y="1"/>
                      <a:pt x="2" y="3"/>
                    </a:cubicBezTo>
                    <a:cubicBezTo>
                      <a:pt x="0" y="3"/>
                      <a:pt x="1" y="6"/>
                      <a:pt x="2" y="6"/>
                    </a:cubicBezTo>
                    <a:cubicBezTo>
                      <a:pt x="2" y="6"/>
                      <a:pt x="3" y="6"/>
                      <a:pt x="3" y="6"/>
                    </a:cubicBezTo>
                    <a:cubicBezTo>
                      <a:pt x="8" y="4"/>
                      <a:pt x="14" y="4"/>
                      <a:pt x="20" y="4"/>
                    </a:cubicBezTo>
                    <a:cubicBezTo>
                      <a:pt x="22" y="4"/>
                      <a:pt x="23" y="4"/>
                      <a:pt x="25" y="4"/>
                    </a:cubicBezTo>
                    <a:cubicBezTo>
                      <a:pt x="27" y="4"/>
                      <a:pt x="29" y="4"/>
                      <a:pt x="30" y="4"/>
                    </a:cubicBezTo>
                    <a:cubicBezTo>
                      <a:pt x="35" y="4"/>
                      <a:pt x="40" y="4"/>
                      <a:pt x="45" y="3"/>
                    </a:cubicBezTo>
                    <a:cubicBezTo>
                      <a:pt x="47" y="3"/>
                      <a:pt x="46" y="0"/>
                      <a:pt x="4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5" name="Freeform 14"/>
              <p:cNvSpPr/>
              <p:nvPr/>
            </p:nvSpPr>
            <p:spPr bwMode="auto">
              <a:xfrm>
                <a:off x="4838369" y="1457252"/>
                <a:ext cx="169863" cy="144463"/>
              </a:xfrm>
              <a:custGeom>
                <a:avLst/>
                <a:gdLst>
                  <a:gd name="T0" fmla="*/ 38 w 40"/>
                  <a:gd name="T1" fmla="*/ 0 h 34"/>
                  <a:gd name="T2" fmla="*/ 38 w 40"/>
                  <a:gd name="T3" fmla="*/ 0 h 34"/>
                  <a:gd name="T4" fmla="*/ 1 w 40"/>
                  <a:gd name="T5" fmla="*/ 31 h 34"/>
                  <a:gd name="T6" fmla="*/ 2 w 40"/>
                  <a:gd name="T7" fmla="*/ 34 h 34"/>
                  <a:gd name="T8" fmla="*/ 3 w 40"/>
                  <a:gd name="T9" fmla="*/ 33 h 34"/>
                  <a:gd name="T10" fmla="*/ 39 w 40"/>
                  <a:gd name="T11" fmla="*/ 3 h 34"/>
                  <a:gd name="T12" fmla="*/ 38 w 4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0" h="34">
                    <a:moveTo>
                      <a:pt x="38" y="0"/>
                    </a:moveTo>
                    <a:cubicBezTo>
                      <a:pt x="38" y="0"/>
                      <a:pt x="38" y="0"/>
                      <a:pt x="38" y="0"/>
                    </a:cubicBezTo>
                    <a:cubicBezTo>
                      <a:pt x="23" y="5"/>
                      <a:pt x="9" y="18"/>
                      <a:pt x="1" y="31"/>
                    </a:cubicBezTo>
                    <a:cubicBezTo>
                      <a:pt x="0" y="33"/>
                      <a:pt x="1" y="34"/>
                      <a:pt x="2" y="34"/>
                    </a:cubicBezTo>
                    <a:cubicBezTo>
                      <a:pt x="3" y="34"/>
                      <a:pt x="3" y="33"/>
                      <a:pt x="3" y="33"/>
                    </a:cubicBezTo>
                    <a:cubicBezTo>
                      <a:pt x="11" y="20"/>
                      <a:pt x="24" y="7"/>
                      <a:pt x="39" y="3"/>
                    </a:cubicBezTo>
                    <a:cubicBezTo>
                      <a:pt x="40" y="2"/>
                      <a:pt x="40" y="0"/>
                      <a:pt x="3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6" name="Freeform 15"/>
              <p:cNvSpPr/>
              <p:nvPr/>
            </p:nvSpPr>
            <p:spPr bwMode="auto">
              <a:xfrm>
                <a:off x="5525756" y="1355652"/>
                <a:ext cx="190500" cy="28575"/>
              </a:xfrm>
              <a:custGeom>
                <a:avLst/>
                <a:gdLst>
                  <a:gd name="T0" fmla="*/ 1 w 45"/>
                  <a:gd name="T1" fmla="*/ 0 h 7"/>
                  <a:gd name="T2" fmla="*/ 1 w 45"/>
                  <a:gd name="T3" fmla="*/ 3 h 7"/>
                  <a:gd name="T4" fmla="*/ 20 w 45"/>
                  <a:gd name="T5" fmla="*/ 5 h 7"/>
                  <a:gd name="T6" fmla="*/ 40 w 45"/>
                  <a:gd name="T7" fmla="*/ 7 h 7"/>
                  <a:gd name="T8" fmla="*/ 41 w 45"/>
                  <a:gd name="T9" fmla="*/ 7 h 7"/>
                  <a:gd name="T10" fmla="*/ 42 w 45"/>
                  <a:gd name="T11" fmla="*/ 7 h 7"/>
                  <a:gd name="T12" fmla="*/ 43 w 45"/>
                  <a:gd name="T13" fmla="*/ 7 h 7"/>
                  <a:gd name="T14" fmla="*/ 43 w 45"/>
                  <a:gd name="T15" fmla="*/ 7 h 7"/>
                  <a:gd name="T16" fmla="*/ 43 w 45"/>
                  <a:gd name="T17" fmla="*/ 4 h 7"/>
                  <a:gd name="T18" fmla="*/ 43 w 45"/>
                  <a:gd name="T19" fmla="*/ 4 h 7"/>
                  <a:gd name="T20" fmla="*/ 40 w 45"/>
                  <a:gd name="T21" fmla="*/ 5 h 7"/>
                  <a:gd name="T22" fmla="*/ 21 w 45"/>
                  <a:gd name="T23" fmla="*/ 2 h 7"/>
                  <a:gd name="T24" fmla="*/ 2 w 45"/>
                  <a:gd name="T25" fmla="*/ 0 h 7"/>
                  <a:gd name="T26" fmla="*/ 1 w 45"/>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
                    <a:moveTo>
                      <a:pt x="1" y="0"/>
                    </a:moveTo>
                    <a:cubicBezTo>
                      <a:pt x="0" y="0"/>
                      <a:pt x="0" y="2"/>
                      <a:pt x="1" y="3"/>
                    </a:cubicBezTo>
                    <a:cubicBezTo>
                      <a:pt x="8" y="5"/>
                      <a:pt x="13" y="4"/>
                      <a:pt x="20" y="5"/>
                    </a:cubicBezTo>
                    <a:cubicBezTo>
                      <a:pt x="26" y="6"/>
                      <a:pt x="33" y="7"/>
                      <a:pt x="40" y="7"/>
                    </a:cubicBezTo>
                    <a:cubicBezTo>
                      <a:pt x="40" y="7"/>
                      <a:pt x="41" y="7"/>
                      <a:pt x="41" y="7"/>
                    </a:cubicBezTo>
                    <a:cubicBezTo>
                      <a:pt x="42" y="7"/>
                      <a:pt x="42" y="7"/>
                      <a:pt x="42" y="7"/>
                    </a:cubicBezTo>
                    <a:cubicBezTo>
                      <a:pt x="42" y="7"/>
                      <a:pt x="42" y="7"/>
                      <a:pt x="43" y="7"/>
                    </a:cubicBezTo>
                    <a:cubicBezTo>
                      <a:pt x="43" y="7"/>
                      <a:pt x="43" y="7"/>
                      <a:pt x="43" y="7"/>
                    </a:cubicBezTo>
                    <a:cubicBezTo>
                      <a:pt x="45" y="7"/>
                      <a:pt x="44" y="4"/>
                      <a:pt x="43" y="4"/>
                    </a:cubicBezTo>
                    <a:cubicBezTo>
                      <a:pt x="43" y="4"/>
                      <a:pt x="43" y="4"/>
                      <a:pt x="43" y="4"/>
                    </a:cubicBezTo>
                    <a:cubicBezTo>
                      <a:pt x="42" y="4"/>
                      <a:pt x="41" y="5"/>
                      <a:pt x="40" y="5"/>
                    </a:cubicBezTo>
                    <a:cubicBezTo>
                      <a:pt x="34" y="5"/>
                      <a:pt x="28" y="3"/>
                      <a:pt x="21" y="2"/>
                    </a:cubicBezTo>
                    <a:cubicBezTo>
                      <a:pt x="15" y="2"/>
                      <a:pt x="8"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sp>
          <p:nvSpPr>
            <p:cNvPr id="25" name="Freeform 17"/>
            <p:cNvSpPr>
              <a:spLocks noEditPoints="1"/>
            </p:cNvSpPr>
            <p:nvPr/>
          </p:nvSpPr>
          <p:spPr bwMode="auto">
            <a:xfrm>
              <a:off x="1008322" y="4703689"/>
              <a:ext cx="830263" cy="568325"/>
            </a:xfrm>
            <a:custGeom>
              <a:avLst/>
              <a:gdLst>
                <a:gd name="T0" fmla="*/ 104 w 196"/>
                <a:gd name="T1" fmla="*/ 83 h 134"/>
                <a:gd name="T2" fmla="*/ 125 w 196"/>
                <a:gd name="T3" fmla="*/ 64 h 134"/>
                <a:gd name="T4" fmla="*/ 101 w 196"/>
                <a:gd name="T5" fmla="*/ 128 h 134"/>
                <a:gd name="T6" fmla="*/ 17 w 196"/>
                <a:gd name="T7" fmla="*/ 124 h 134"/>
                <a:gd name="T8" fmla="*/ 80 w 196"/>
                <a:gd name="T9" fmla="*/ 69 h 134"/>
                <a:gd name="T10" fmla="*/ 98 w 196"/>
                <a:gd name="T11" fmla="*/ 85 h 134"/>
                <a:gd name="T12" fmla="*/ 102 w 196"/>
                <a:gd name="T13" fmla="*/ 84 h 134"/>
                <a:gd name="T14" fmla="*/ 189 w 196"/>
                <a:gd name="T15" fmla="*/ 125 h 134"/>
                <a:gd name="T16" fmla="*/ 144 w 196"/>
                <a:gd name="T17" fmla="*/ 48 h 134"/>
                <a:gd name="T18" fmla="*/ 190 w 196"/>
                <a:gd name="T19" fmla="*/ 40 h 134"/>
                <a:gd name="T20" fmla="*/ 189 w 196"/>
                <a:gd name="T21" fmla="*/ 125 h 134"/>
                <a:gd name="T22" fmla="*/ 10 w 196"/>
                <a:gd name="T23" fmla="*/ 123 h 134"/>
                <a:gd name="T24" fmla="*/ 5 w 196"/>
                <a:gd name="T25" fmla="*/ 23 h 134"/>
                <a:gd name="T26" fmla="*/ 45 w 196"/>
                <a:gd name="T27" fmla="*/ 37 h 134"/>
                <a:gd name="T28" fmla="*/ 76 w 196"/>
                <a:gd name="T29" fmla="*/ 66 h 134"/>
                <a:gd name="T30" fmla="*/ 12 w 196"/>
                <a:gd name="T31" fmla="*/ 123 h 134"/>
                <a:gd name="T32" fmla="*/ 27 w 196"/>
                <a:gd name="T33" fmla="*/ 4 h 134"/>
                <a:gd name="T34" fmla="*/ 46 w 196"/>
                <a:gd name="T35" fmla="*/ 4 h 134"/>
                <a:gd name="T36" fmla="*/ 149 w 196"/>
                <a:gd name="T37" fmla="*/ 7 h 134"/>
                <a:gd name="T38" fmla="*/ 190 w 196"/>
                <a:gd name="T39" fmla="*/ 6 h 134"/>
                <a:gd name="T40" fmla="*/ 116 w 196"/>
                <a:gd name="T41" fmla="*/ 67 h 134"/>
                <a:gd name="T42" fmla="*/ 100 w 196"/>
                <a:gd name="T43" fmla="*/ 81 h 134"/>
                <a:gd name="T44" fmla="*/ 11 w 196"/>
                <a:gd name="T45" fmla="*/ 4 h 134"/>
                <a:gd name="T46" fmla="*/ 43 w 196"/>
                <a:gd name="T47" fmla="*/ 0 h 134"/>
                <a:gd name="T48" fmla="*/ 16 w 196"/>
                <a:gd name="T49" fmla="*/ 0 h 134"/>
                <a:gd name="T50" fmla="*/ 3 w 196"/>
                <a:gd name="T51" fmla="*/ 0 h 134"/>
                <a:gd name="T52" fmla="*/ 2 w 196"/>
                <a:gd name="T53" fmla="*/ 1 h 134"/>
                <a:gd name="T54" fmla="*/ 2 w 196"/>
                <a:gd name="T55" fmla="*/ 49 h 134"/>
                <a:gd name="T56" fmla="*/ 9 w 196"/>
                <a:gd name="T57" fmla="*/ 127 h 134"/>
                <a:gd name="T58" fmla="*/ 10 w 196"/>
                <a:gd name="T59" fmla="*/ 127 h 134"/>
                <a:gd name="T60" fmla="*/ 98 w 196"/>
                <a:gd name="T61" fmla="*/ 132 h 134"/>
                <a:gd name="T62" fmla="*/ 192 w 196"/>
                <a:gd name="T63" fmla="*/ 134 h 134"/>
                <a:gd name="T64" fmla="*/ 193 w 196"/>
                <a:gd name="T65" fmla="*/ 134 h 134"/>
                <a:gd name="T66" fmla="*/ 194 w 196"/>
                <a:gd name="T67" fmla="*/ 132 h 134"/>
                <a:gd name="T68" fmla="*/ 195 w 196"/>
                <a:gd name="T69" fmla="*/ 37 h 134"/>
                <a:gd name="T70" fmla="*/ 192 w 196"/>
                <a:gd name="T71" fmla="*/ 2 h 134"/>
                <a:gd name="T72" fmla="*/ 165 w 196"/>
                <a:gd name="T73" fmla="*/ 3 h 134"/>
                <a:gd name="T74" fmla="*/ 97 w 196"/>
                <a:gd name="T75" fmla="*/ 2 h 134"/>
                <a:gd name="T76" fmla="*/ 43 w 196"/>
                <a:gd name="T7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4">
                  <a:moveTo>
                    <a:pt x="102" y="84"/>
                  </a:moveTo>
                  <a:cubicBezTo>
                    <a:pt x="103" y="84"/>
                    <a:pt x="103" y="84"/>
                    <a:pt x="104" y="83"/>
                  </a:cubicBezTo>
                  <a:cubicBezTo>
                    <a:pt x="108" y="78"/>
                    <a:pt x="113" y="74"/>
                    <a:pt x="118" y="70"/>
                  </a:cubicBezTo>
                  <a:cubicBezTo>
                    <a:pt x="120" y="68"/>
                    <a:pt x="122" y="66"/>
                    <a:pt x="125" y="64"/>
                  </a:cubicBezTo>
                  <a:cubicBezTo>
                    <a:pt x="148" y="83"/>
                    <a:pt x="168" y="107"/>
                    <a:pt x="188" y="130"/>
                  </a:cubicBezTo>
                  <a:cubicBezTo>
                    <a:pt x="159" y="130"/>
                    <a:pt x="130" y="129"/>
                    <a:pt x="101" y="128"/>
                  </a:cubicBezTo>
                  <a:cubicBezTo>
                    <a:pt x="86" y="127"/>
                    <a:pt x="70" y="127"/>
                    <a:pt x="54" y="126"/>
                  </a:cubicBezTo>
                  <a:cubicBezTo>
                    <a:pt x="42" y="126"/>
                    <a:pt x="29" y="125"/>
                    <a:pt x="17" y="124"/>
                  </a:cubicBezTo>
                  <a:cubicBezTo>
                    <a:pt x="25" y="116"/>
                    <a:pt x="34" y="110"/>
                    <a:pt x="42" y="104"/>
                  </a:cubicBezTo>
                  <a:cubicBezTo>
                    <a:pt x="55" y="93"/>
                    <a:pt x="69" y="82"/>
                    <a:pt x="80" y="69"/>
                  </a:cubicBezTo>
                  <a:cubicBezTo>
                    <a:pt x="80" y="68"/>
                    <a:pt x="80" y="68"/>
                    <a:pt x="80" y="68"/>
                  </a:cubicBezTo>
                  <a:cubicBezTo>
                    <a:pt x="86" y="74"/>
                    <a:pt x="92" y="79"/>
                    <a:pt x="98" y="85"/>
                  </a:cubicBezTo>
                  <a:cubicBezTo>
                    <a:pt x="99" y="85"/>
                    <a:pt x="99" y="85"/>
                    <a:pt x="100" y="85"/>
                  </a:cubicBezTo>
                  <a:cubicBezTo>
                    <a:pt x="101" y="85"/>
                    <a:pt x="102" y="85"/>
                    <a:pt x="102" y="84"/>
                  </a:cubicBezTo>
                  <a:cubicBezTo>
                    <a:pt x="102" y="84"/>
                    <a:pt x="102" y="84"/>
                    <a:pt x="102" y="84"/>
                  </a:cubicBezTo>
                  <a:moveTo>
                    <a:pt x="189" y="125"/>
                  </a:moveTo>
                  <a:cubicBezTo>
                    <a:pt x="170" y="103"/>
                    <a:pt x="151" y="80"/>
                    <a:pt x="128" y="62"/>
                  </a:cubicBezTo>
                  <a:cubicBezTo>
                    <a:pt x="134" y="57"/>
                    <a:pt x="139" y="53"/>
                    <a:pt x="144" y="48"/>
                  </a:cubicBezTo>
                  <a:cubicBezTo>
                    <a:pt x="160" y="36"/>
                    <a:pt x="175" y="23"/>
                    <a:pt x="191" y="11"/>
                  </a:cubicBezTo>
                  <a:cubicBezTo>
                    <a:pt x="192" y="20"/>
                    <a:pt x="191" y="30"/>
                    <a:pt x="190" y="40"/>
                  </a:cubicBezTo>
                  <a:cubicBezTo>
                    <a:pt x="190" y="51"/>
                    <a:pt x="190" y="62"/>
                    <a:pt x="189" y="74"/>
                  </a:cubicBezTo>
                  <a:cubicBezTo>
                    <a:pt x="189" y="91"/>
                    <a:pt x="189" y="108"/>
                    <a:pt x="189" y="125"/>
                  </a:cubicBezTo>
                  <a:moveTo>
                    <a:pt x="12" y="123"/>
                  </a:moveTo>
                  <a:cubicBezTo>
                    <a:pt x="11" y="123"/>
                    <a:pt x="11" y="123"/>
                    <a:pt x="10" y="123"/>
                  </a:cubicBezTo>
                  <a:cubicBezTo>
                    <a:pt x="8" y="99"/>
                    <a:pt x="7" y="75"/>
                    <a:pt x="6" y="51"/>
                  </a:cubicBezTo>
                  <a:cubicBezTo>
                    <a:pt x="6" y="42"/>
                    <a:pt x="5" y="32"/>
                    <a:pt x="5" y="23"/>
                  </a:cubicBezTo>
                  <a:cubicBezTo>
                    <a:pt x="5" y="17"/>
                    <a:pt x="4" y="11"/>
                    <a:pt x="5" y="5"/>
                  </a:cubicBezTo>
                  <a:cubicBezTo>
                    <a:pt x="18" y="16"/>
                    <a:pt x="31" y="26"/>
                    <a:pt x="45" y="37"/>
                  </a:cubicBezTo>
                  <a:cubicBezTo>
                    <a:pt x="56" y="46"/>
                    <a:pt x="66" y="56"/>
                    <a:pt x="77" y="65"/>
                  </a:cubicBezTo>
                  <a:cubicBezTo>
                    <a:pt x="76" y="66"/>
                    <a:pt x="76" y="66"/>
                    <a:pt x="76" y="66"/>
                  </a:cubicBezTo>
                  <a:cubicBezTo>
                    <a:pt x="66" y="79"/>
                    <a:pt x="53" y="89"/>
                    <a:pt x="40" y="100"/>
                  </a:cubicBezTo>
                  <a:cubicBezTo>
                    <a:pt x="31" y="107"/>
                    <a:pt x="20" y="114"/>
                    <a:pt x="12" y="123"/>
                  </a:cubicBezTo>
                  <a:moveTo>
                    <a:pt x="14" y="4"/>
                  </a:moveTo>
                  <a:cubicBezTo>
                    <a:pt x="19" y="4"/>
                    <a:pt x="23" y="4"/>
                    <a:pt x="27" y="4"/>
                  </a:cubicBezTo>
                  <a:cubicBezTo>
                    <a:pt x="32" y="4"/>
                    <a:pt x="36" y="4"/>
                    <a:pt x="41" y="4"/>
                  </a:cubicBezTo>
                  <a:cubicBezTo>
                    <a:pt x="42" y="4"/>
                    <a:pt x="44" y="4"/>
                    <a:pt x="46" y="4"/>
                  </a:cubicBezTo>
                  <a:cubicBezTo>
                    <a:pt x="63" y="5"/>
                    <a:pt x="80" y="5"/>
                    <a:pt x="97" y="6"/>
                  </a:cubicBezTo>
                  <a:cubicBezTo>
                    <a:pt x="114" y="7"/>
                    <a:pt x="131" y="7"/>
                    <a:pt x="149" y="7"/>
                  </a:cubicBezTo>
                  <a:cubicBezTo>
                    <a:pt x="154" y="7"/>
                    <a:pt x="159" y="8"/>
                    <a:pt x="164" y="8"/>
                  </a:cubicBezTo>
                  <a:cubicBezTo>
                    <a:pt x="172" y="8"/>
                    <a:pt x="181" y="7"/>
                    <a:pt x="190" y="6"/>
                  </a:cubicBezTo>
                  <a:cubicBezTo>
                    <a:pt x="174" y="19"/>
                    <a:pt x="158" y="32"/>
                    <a:pt x="143" y="44"/>
                  </a:cubicBezTo>
                  <a:cubicBezTo>
                    <a:pt x="134" y="52"/>
                    <a:pt x="125" y="59"/>
                    <a:pt x="116" y="67"/>
                  </a:cubicBezTo>
                  <a:cubicBezTo>
                    <a:pt x="111" y="71"/>
                    <a:pt x="105" y="75"/>
                    <a:pt x="101" y="80"/>
                  </a:cubicBezTo>
                  <a:cubicBezTo>
                    <a:pt x="100" y="81"/>
                    <a:pt x="100" y="81"/>
                    <a:pt x="100" y="81"/>
                  </a:cubicBezTo>
                  <a:cubicBezTo>
                    <a:pt x="82" y="65"/>
                    <a:pt x="66" y="49"/>
                    <a:pt x="48" y="34"/>
                  </a:cubicBezTo>
                  <a:cubicBezTo>
                    <a:pt x="36" y="24"/>
                    <a:pt x="23" y="14"/>
                    <a:pt x="11" y="4"/>
                  </a:cubicBezTo>
                  <a:cubicBezTo>
                    <a:pt x="12" y="4"/>
                    <a:pt x="13" y="4"/>
                    <a:pt x="14" y="4"/>
                  </a:cubicBezTo>
                  <a:moveTo>
                    <a:pt x="43" y="0"/>
                  </a:moveTo>
                  <a:cubicBezTo>
                    <a:pt x="39" y="0"/>
                    <a:pt x="34" y="0"/>
                    <a:pt x="30" y="0"/>
                  </a:cubicBezTo>
                  <a:cubicBezTo>
                    <a:pt x="25" y="0"/>
                    <a:pt x="20" y="0"/>
                    <a:pt x="16" y="0"/>
                  </a:cubicBezTo>
                  <a:cubicBezTo>
                    <a:pt x="12" y="0"/>
                    <a:pt x="8" y="0"/>
                    <a:pt x="4" y="0"/>
                  </a:cubicBezTo>
                  <a:cubicBezTo>
                    <a:pt x="4" y="0"/>
                    <a:pt x="3" y="0"/>
                    <a:pt x="3" y="0"/>
                  </a:cubicBezTo>
                  <a:cubicBezTo>
                    <a:pt x="2" y="0"/>
                    <a:pt x="2" y="0"/>
                    <a:pt x="2" y="1"/>
                  </a:cubicBezTo>
                  <a:cubicBezTo>
                    <a:pt x="2" y="1"/>
                    <a:pt x="2" y="1"/>
                    <a:pt x="2" y="1"/>
                  </a:cubicBezTo>
                  <a:cubicBezTo>
                    <a:pt x="0" y="7"/>
                    <a:pt x="1" y="14"/>
                    <a:pt x="1" y="20"/>
                  </a:cubicBezTo>
                  <a:cubicBezTo>
                    <a:pt x="1" y="30"/>
                    <a:pt x="1" y="40"/>
                    <a:pt x="2" y="49"/>
                  </a:cubicBezTo>
                  <a:cubicBezTo>
                    <a:pt x="3" y="75"/>
                    <a:pt x="4" y="100"/>
                    <a:pt x="6" y="125"/>
                  </a:cubicBezTo>
                  <a:cubicBezTo>
                    <a:pt x="7" y="127"/>
                    <a:pt x="8" y="127"/>
                    <a:pt x="9" y="127"/>
                  </a:cubicBezTo>
                  <a:cubicBezTo>
                    <a:pt x="9" y="127"/>
                    <a:pt x="9" y="127"/>
                    <a:pt x="9" y="127"/>
                  </a:cubicBezTo>
                  <a:cubicBezTo>
                    <a:pt x="10" y="127"/>
                    <a:pt x="10" y="127"/>
                    <a:pt x="10" y="127"/>
                  </a:cubicBezTo>
                  <a:cubicBezTo>
                    <a:pt x="24" y="129"/>
                    <a:pt x="38" y="130"/>
                    <a:pt x="52" y="130"/>
                  </a:cubicBezTo>
                  <a:cubicBezTo>
                    <a:pt x="67" y="131"/>
                    <a:pt x="83" y="132"/>
                    <a:pt x="98" y="132"/>
                  </a:cubicBezTo>
                  <a:cubicBezTo>
                    <a:pt x="129" y="133"/>
                    <a:pt x="160" y="134"/>
                    <a:pt x="192" y="134"/>
                  </a:cubicBezTo>
                  <a:cubicBezTo>
                    <a:pt x="192" y="134"/>
                    <a:pt x="192" y="134"/>
                    <a:pt x="192" y="134"/>
                  </a:cubicBezTo>
                  <a:cubicBezTo>
                    <a:pt x="192" y="134"/>
                    <a:pt x="193" y="134"/>
                    <a:pt x="193" y="134"/>
                  </a:cubicBezTo>
                  <a:cubicBezTo>
                    <a:pt x="193" y="134"/>
                    <a:pt x="193" y="134"/>
                    <a:pt x="193" y="134"/>
                  </a:cubicBezTo>
                  <a:cubicBezTo>
                    <a:pt x="193" y="134"/>
                    <a:pt x="193" y="134"/>
                    <a:pt x="193" y="134"/>
                  </a:cubicBezTo>
                  <a:cubicBezTo>
                    <a:pt x="194" y="133"/>
                    <a:pt x="194" y="133"/>
                    <a:pt x="194" y="132"/>
                  </a:cubicBezTo>
                  <a:cubicBezTo>
                    <a:pt x="194" y="113"/>
                    <a:pt x="193" y="93"/>
                    <a:pt x="194" y="74"/>
                  </a:cubicBezTo>
                  <a:cubicBezTo>
                    <a:pt x="194" y="62"/>
                    <a:pt x="194" y="49"/>
                    <a:pt x="195" y="37"/>
                  </a:cubicBezTo>
                  <a:cubicBezTo>
                    <a:pt x="196" y="26"/>
                    <a:pt x="196" y="15"/>
                    <a:pt x="195" y="4"/>
                  </a:cubicBezTo>
                  <a:cubicBezTo>
                    <a:pt x="195" y="3"/>
                    <a:pt x="194" y="2"/>
                    <a:pt x="192" y="2"/>
                  </a:cubicBezTo>
                  <a:cubicBezTo>
                    <a:pt x="192" y="2"/>
                    <a:pt x="192" y="2"/>
                    <a:pt x="192" y="2"/>
                  </a:cubicBezTo>
                  <a:cubicBezTo>
                    <a:pt x="183" y="3"/>
                    <a:pt x="174" y="3"/>
                    <a:pt x="165" y="3"/>
                  </a:cubicBezTo>
                  <a:cubicBezTo>
                    <a:pt x="159" y="3"/>
                    <a:pt x="152" y="3"/>
                    <a:pt x="146" y="3"/>
                  </a:cubicBezTo>
                  <a:cubicBezTo>
                    <a:pt x="130" y="2"/>
                    <a:pt x="113" y="2"/>
                    <a:pt x="97" y="2"/>
                  </a:cubicBezTo>
                  <a:cubicBezTo>
                    <a:pt x="81" y="1"/>
                    <a:pt x="65" y="0"/>
                    <a:pt x="49" y="0"/>
                  </a:cubicBezTo>
                  <a:cubicBezTo>
                    <a:pt x="47" y="0"/>
                    <a:pt x="45" y="0"/>
                    <a:pt x="4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6" name="Freeform 18"/>
            <p:cNvSpPr>
              <a:spLocks noEditPoints="1"/>
            </p:cNvSpPr>
            <p:nvPr/>
          </p:nvSpPr>
          <p:spPr bwMode="auto">
            <a:xfrm>
              <a:off x="2992106" y="549202"/>
              <a:ext cx="630238" cy="1085850"/>
            </a:xfrm>
            <a:custGeom>
              <a:avLst/>
              <a:gdLst>
                <a:gd name="T0" fmla="*/ 79 w 149"/>
                <a:gd name="T1" fmla="*/ 242 h 256"/>
                <a:gd name="T2" fmla="*/ 77 w 149"/>
                <a:gd name="T3" fmla="*/ 251 h 256"/>
                <a:gd name="T4" fmla="*/ 67 w 149"/>
                <a:gd name="T5" fmla="*/ 243 h 256"/>
                <a:gd name="T6" fmla="*/ 88 w 149"/>
                <a:gd name="T7" fmla="*/ 232 h 256"/>
                <a:gd name="T8" fmla="*/ 87 w 149"/>
                <a:gd name="T9" fmla="*/ 239 h 256"/>
                <a:gd name="T10" fmla="*/ 68 w 149"/>
                <a:gd name="T11" fmla="*/ 239 h 256"/>
                <a:gd name="T12" fmla="*/ 62 w 149"/>
                <a:gd name="T13" fmla="*/ 239 h 256"/>
                <a:gd name="T14" fmla="*/ 89 w 149"/>
                <a:gd name="T15" fmla="*/ 229 h 256"/>
                <a:gd name="T16" fmla="*/ 60 w 149"/>
                <a:gd name="T17" fmla="*/ 219 h 256"/>
                <a:gd name="T18" fmla="*/ 103 w 149"/>
                <a:gd name="T19" fmla="*/ 101 h 256"/>
                <a:gd name="T20" fmla="*/ 69 w 149"/>
                <a:gd name="T21" fmla="*/ 215 h 256"/>
                <a:gd name="T22" fmla="*/ 53 w 149"/>
                <a:gd name="T23" fmla="*/ 98 h 256"/>
                <a:gd name="T24" fmla="*/ 71 w 149"/>
                <a:gd name="T25" fmla="*/ 95 h 256"/>
                <a:gd name="T26" fmla="*/ 91 w 149"/>
                <a:gd name="T27" fmla="*/ 99 h 256"/>
                <a:gd name="T28" fmla="*/ 86 w 149"/>
                <a:gd name="T29" fmla="*/ 148 h 256"/>
                <a:gd name="T30" fmla="*/ 45 w 149"/>
                <a:gd name="T31" fmla="*/ 93 h 256"/>
                <a:gd name="T32" fmla="*/ 37 w 149"/>
                <a:gd name="T33" fmla="*/ 90 h 256"/>
                <a:gd name="T34" fmla="*/ 96 w 149"/>
                <a:gd name="T35" fmla="*/ 92 h 256"/>
                <a:gd name="T36" fmla="*/ 103 w 149"/>
                <a:gd name="T37" fmla="*/ 86 h 256"/>
                <a:gd name="T38" fmla="*/ 57 w 149"/>
                <a:gd name="T39" fmla="*/ 80 h 256"/>
                <a:gd name="T40" fmla="*/ 59 w 149"/>
                <a:gd name="T41" fmla="*/ 79 h 256"/>
                <a:gd name="T42" fmla="*/ 81 w 149"/>
                <a:gd name="T43" fmla="*/ 82 h 256"/>
                <a:gd name="T44" fmla="*/ 84 w 149"/>
                <a:gd name="T45" fmla="*/ 77 h 256"/>
                <a:gd name="T46" fmla="*/ 65 w 149"/>
                <a:gd name="T47" fmla="*/ 215 h 256"/>
                <a:gd name="T48" fmla="*/ 13 w 149"/>
                <a:gd name="T49" fmla="*/ 118 h 256"/>
                <a:gd name="T50" fmla="*/ 111 w 149"/>
                <a:gd name="T51" fmla="*/ 13 h 256"/>
                <a:gd name="T52" fmla="*/ 90 w 149"/>
                <a:gd name="T53" fmla="*/ 212 h 256"/>
                <a:gd name="T54" fmla="*/ 86 w 149"/>
                <a:gd name="T55" fmla="*/ 214 h 256"/>
                <a:gd name="T56" fmla="*/ 98 w 149"/>
                <a:gd name="T57" fmla="*/ 106 h 256"/>
                <a:gd name="T58" fmla="*/ 106 w 149"/>
                <a:gd name="T59" fmla="*/ 96 h 256"/>
                <a:gd name="T60" fmla="*/ 95 w 149"/>
                <a:gd name="T61" fmla="*/ 97 h 256"/>
                <a:gd name="T62" fmla="*/ 104 w 149"/>
                <a:gd name="T63" fmla="*/ 77 h 256"/>
                <a:gd name="T64" fmla="*/ 89 w 149"/>
                <a:gd name="T65" fmla="*/ 75 h 256"/>
                <a:gd name="T66" fmla="*/ 77 w 149"/>
                <a:gd name="T67" fmla="*/ 75 h 256"/>
                <a:gd name="T68" fmla="*/ 73 w 149"/>
                <a:gd name="T69" fmla="*/ 91 h 256"/>
                <a:gd name="T70" fmla="*/ 59 w 149"/>
                <a:gd name="T71" fmla="*/ 70 h 256"/>
                <a:gd name="T72" fmla="*/ 55 w 149"/>
                <a:gd name="T73" fmla="*/ 84 h 256"/>
                <a:gd name="T74" fmla="*/ 51 w 149"/>
                <a:gd name="T75" fmla="*/ 94 h 256"/>
                <a:gd name="T76" fmla="*/ 31 w 149"/>
                <a:gd name="T77" fmla="*/ 89 h 256"/>
                <a:gd name="T78" fmla="*/ 49 w 149"/>
                <a:gd name="T79" fmla="*/ 101 h 256"/>
                <a:gd name="T80" fmla="*/ 65 w 149"/>
                <a:gd name="T81" fmla="*/ 215 h 256"/>
                <a:gd name="T82" fmla="*/ 2 w 149"/>
                <a:gd name="T83" fmla="*/ 74 h 256"/>
                <a:gd name="T84" fmla="*/ 57 w 149"/>
                <a:gd name="T85" fmla="*/ 215 h 256"/>
                <a:gd name="T86" fmla="*/ 76 w 149"/>
                <a:gd name="T87" fmla="*/ 256 h 256"/>
                <a:gd name="T88" fmla="*/ 111 w 149"/>
                <a:gd name="T89" fmla="*/ 154 h 256"/>
                <a:gd name="T90" fmla="*/ 78 w 149"/>
                <a:gd name="T9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56">
                  <a:moveTo>
                    <a:pt x="67" y="243"/>
                  </a:moveTo>
                  <a:cubicBezTo>
                    <a:pt x="69" y="243"/>
                    <a:pt x="71" y="243"/>
                    <a:pt x="73" y="242"/>
                  </a:cubicBezTo>
                  <a:cubicBezTo>
                    <a:pt x="75" y="242"/>
                    <a:pt x="77" y="242"/>
                    <a:pt x="79" y="242"/>
                  </a:cubicBezTo>
                  <a:cubicBezTo>
                    <a:pt x="82" y="242"/>
                    <a:pt x="84" y="242"/>
                    <a:pt x="86" y="243"/>
                  </a:cubicBezTo>
                  <a:cubicBezTo>
                    <a:pt x="87" y="243"/>
                    <a:pt x="87" y="243"/>
                    <a:pt x="87" y="243"/>
                  </a:cubicBezTo>
                  <a:cubicBezTo>
                    <a:pt x="85" y="248"/>
                    <a:pt x="82" y="251"/>
                    <a:pt x="77" y="251"/>
                  </a:cubicBezTo>
                  <a:cubicBezTo>
                    <a:pt x="76" y="252"/>
                    <a:pt x="75" y="252"/>
                    <a:pt x="75" y="252"/>
                  </a:cubicBezTo>
                  <a:cubicBezTo>
                    <a:pt x="69" y="252"/>
                    <a:pt x="65" y="248"/>
                    <a:pt x="63" y="243"/>
                  </a:cubicBezTo>
                  <a:cubicBezTo>
                    <a:pt x="65" y="243"/>
                    <a:pt x="66" y="243"/>
                    <a:pt x="67" y="243"/>
                  </a:cubicBezTo>
                  <a:moveTo>
                    <a:pt x="62" y="239"/>
                  </a:moveTo>
                  <a:cubicBezTo>
                    <a:pt x="61" y="236"/>
                    <a:pt x="61" y="234"/>
                    <a:pt x="60" y="231"/>
                  </a:cubicBezTo>
                  <a:cubicBezTo>
                    <a:pt x="70" y="231"/>
                    <a:pt x="79" y="232"/>
                    <a:pt x="88" y="232"/>
                  </a:cubicBezTo>
                  <a:cubicBezTo>
                    <a:pt x="88" y="232"/>
                    <a:pt x="89" y="232"/>
                    <a:pt x="89" y="232"/>
                  </a:cubicBezTo>
                  <a:cubicBezTo>
                    <a:pt x="89" y="235"/>
                    <a:pt x="88" y="237"/>
                    <a:pt x="88" y="239"/>
                  </a:cubicBezTo>
                  <a:cubicBezTo>
                    <a:pt x="87" y="239"/>
                    <a:pt x="87" y="239"/>
                    <a:pt x="87" y="239"/>
                  </a:cubicBezTo>
                  <a:cubicBezTo>
                    <a:pt x="85" y="238"/>
                    <a:pt x="83" y="238"/>
                    <a:pt x="81" y="238"/>
                  </a:cubicBezTo>
                  <a:cubicBezTo>
                    <a:pt x="79" y="238"/>
                    <a:pt x="77" y="238"/>
                    <a:pt x="74" y="238"/>
                  </a:cubicBezTo>
                  <a:cubicBezTo>
                    <a:pt x="72" y="239"/>
                    <a:pt x="70" y="239"/>
                    <a:pt x="68" y="239"/>
                  </a:cubicBezTo>
                  <a:cubicBezTo>
                    <a:pt x="67" y="239"/>
                    <a:pt x="65" y="239"/>
                    <a:pt x="63" y="238"/>
                  </a:cubicBezTo>
                  <a:cubicBezTo>
                    <a:pt x="63" y="238"/>
                    <a:pt x="63" y="238"/>
                    <a:pt x="63" y="238"/>
                  </a:cubicBezTo>
                  <a:cubicBezTo>
                    <a:pt x="62" y="238"/>
                    <a:pt x="62" y="238"/>
                    <a:pt x="62" y="239"/>
                  </a:cubicBezTo>
                  <a:moveTo>
                    <a:pt x="65" y="219"/>
                  </a:moveTo>
                  <a:cubicBezTo>
                    <a:pt x="73" y="219"/>
                    <a:pt x="81" y="219"/>
                    <a:pt x="89" y="219"/>
                  </a:cubicBezTo>
                  <a:cubicBezTo>
                    <a:pt x="89" y="222"/>
                    <a:pt x="89" y="225"/>
                    <a:pt x="89" y="229"/>
                  </a:cubicBezTo>
                  <a:cubicBezTo>
                    <a:pt x="89" y="228"/>
                    <a:pt x="88" y="228"/>
                    <a:pt x="88" y="228"/>
                  </a:cubicBezTo>
                  <a:cubicBezTo>
                    <a:pt x="79" y="228"/>
                    <a:pt x="69" y="227"/>
                    <a:pt x="60" y="227"/>
                  </a:cubicBezTo>
                  <a:cubicBezTo>
                    <a:pt x="60" y="224"/>
                    <a:pt x="60" y="221"/>
                    <a:pt x="60" y="219"/>
                  </a:cubicBezTo>
                  <a:cubicBezTo>
                    <a:pt x="62" y="219"/>
                    <a:pt x="63" y="219"/>
                    <a:pt x="65" y="219"/>
                  </a:cubicBezTo>
                  <a:moveTo>
                    <a:pt x="103" y="102"/>
                  </a:moveTo>
                  <a:cubicBezTo>
                    <a:pt x="103" y="101"/>
                    <a:pt x="103" y="101"/>
                    <a:pt x="103" y="101"/>
                  </a:cubicBezTo>
                  <a:cubicBezTo>
                    <a:pt x="104" y="101"/>
                    <a:pt x="104" y="101"/>
                    <a:pt x="105" y="101"/>
                  </a:cubicBezTo>
                  <a:cubicBezTo>
                    <a:pt x="105" y="101"/>
                    <a:pt x="105" y="101"/>
                    <a:pt x="103" y="102"/>
                  </a:cubicBezTo>
                  <a:moveTo>
                    <a:pt x="69" y="215"/>
                  </a:moveTo>
                  <a:cubicBezTo>
                    <a:pt x="73" y="196"/>
                    <a:pt x="74" y="176"/>
                    <a:pt x="71" y="157"/>
                  </a:cubicBezTo>
                  <a:cubicBezTo>
                    <a:pt x="69" y="139"/>
                    <a:pt x="64" y="118"/>
                    <a:pt x="55" y="102"/>
                  </a:cubicBezTo>
                  <a:cubicBezTo>
                    <a:pt x="54" y="101"/>
                    <a:pt x="54" y="99"/>
                    <a:pt x="53" y="98"/>
                  </a:cubicBezTo>
                  <a:cubicBezTo>
                    <a:pt x="56" y="97"/>
                    <a:pt x="60" y="94"/>
                    <a:pt x="61" y="91"/>
                  </a:cubicBezTo>
                  <a:cubicBezTo>
                    <a:pt x="64" y="93"/>
                    <a:pt x="67" y="94"/>
                    <a:pt x="69" y="95"/>
                  </a:cubicBezTo>
                  <a:cubicBezTo>
                    <a:pt x="70" y="95"/>
                    <a:pt x="71" y="95"/>
                    <a:pt x="71" y="95"/>
                  </a:cubicBezTo>
                  <a:cubicBezTo>
                    <a:pt x="75" y="95"/>
                    <a:pt x="78" y="94"/>
                    <a:pt x="80" y="91"/>
                  </a:cubicBezTo>
                  <a:cubicBezTo>
                    <a:pt x="83" y="94"/>
                    <a:pt x="87" y="96"/>
                    <a:pt x="91" y="97"/>
                  </a:cubicBezTo>
                  <a:cubicBezTo>
                    <a:pt x="91" y="98"/>
                    <a:pt x="91" y="99"/>
                    <a:pt x="91" y="99"/>
                  </a:cubicBezTo>
                  <a:cubicBezTo>
                    <a:pt x="91" y="101"/>
                    <a:pt x="92" y="103"/>
                    <a:pt x="94" y="104"/>
                  </a:cubicBezTo>
                  <a:cubicBezTo>
                    <a:pt x="91" y="108"/>
                    <a:pt x="90" y="112"/>
                    <a:pt x="89" y="116"/>
                  </a:cubicBezTo>
                  <a:cubicBezTo>
                    <a:pt x="87" y="127"/>
                    <a:pt x="86" y="137"/>
                    <a:pt x="86" y="148"/>
                  </a:cubicBezTo>
                  <a:cubicBezTo>
                    <a:pt x="85" y="170"/>
                    <a:pt x="82" y="192"/>
                    <a:pt x="82" y="215"/>
                  </a:cubicBezTo>
                  <a:cubicBezTo>
                    <a:pt x="78" y="215"/>
                    <a:pt x="73" y="215"/>
                    <a:pt x="69" y="215"/>
                  </a:cubicBezTo>
                  <a:moveTo>
                    <a:pt x="45" y="93"/>
                  </a:moveTo>
                  <a:cubicBezTo>
                    <a:pt x="45" y="93"/>
                    <a:pt x="45" y="93"/>
                    <a:pt x="44" y="93"/>
                  </a:cubicBezTo>
                  <a:cubicBezTo>
                    <a:pt x="42" y="93"/>
                    <a:pt x="40" y="92"/>
                    <a:pt x="39" y="91"/>
                  </a:cubicBezTo>
                  <a:cubicBezTo>
                    <a:pt x="38" y="90"/>
                    <a:pt x="38" y="90"/>
                    <a:pt x="37" y="90"/>
                  </a:cubicBezTo>
                  <a:cubicBezTo>
                    <a:pt x="35" y="89"/>
                    <a:pt x="35" y="87"/>
                    <a:pt x="36" y="85"/>
                  </a:cubicBezTo>
                  <a:cubicBezTo>
                    <a:pt x="40" y="85"/>
                    <a:pt x="43" y="89"/>
                    <a:pt x="45" y="93"/>
                  </a:cubicBezTo>
                  <a:moveTo>
                    <a:pt x="96" y="92"/>
                  </a:moveTo>
                  <a:cubicBezTo>
                    <a:pt x="97" y="89"/>
                    <a:pt x="100" y="85"/>
                    <a:pt x="102" y="83"/>
                  </a:cubicBezTo>
                  <a:cubicBezTo>
                    <a:pt x="103" y="83"/>
                    <a:pt x="103" y="82"/>
                    <a:pt x="104" y="82"/>
                  </a:cubicBezTo>
                  <a:cubicBezTo>
                    <a:pt x="105" y="82"/>
                    <a:pt x="103" y="86"/>
                    <a:pt x="103" y="86"/>
                  </a:cubicBezTo>
                  <a:cubicBezTo>
                    <a:pt x="101" y="89"/>
                    <a:pt x="99" y="91"/>
                    <a:pt x="96" y="92"/>
                  </a:cubicBezTo>
                  <a:moveTo>
                    <a:pt x="59" y="83"/>
                  </a:moveTo>
                  <a:cubicBezTo>
                    <a:pt x="59" y="82"/>
                    <a:pt x="58" y="81"/>
                    <a:pt x="57" y="80"/>
                  </a:cubicBezTo>
                  <a:cubicBezTo>
                    <a:pt x="57" y="80"/>
                    <a:pt x="56" y="79"/>
                    <a:pt x="56" y="78"/>
                  </a:cubicBezTo>
                  <a:cubicBezTo>
                    <a:pt x="55" y="77"/>
                    <a:pt x="55" y="76"/>
                    <a:pt x="58" y="75"/>
                  </a:cubicBezTo>
                  <a:cubicBezTo>
                    <a:pt x="58" y="76"/>
                    <a:pt x="59" y="78"/>
                    <a:pt x="59" y="79"/>
                  </a:cubicBezTo>
                  <a:cubicBezTo>
                    <a:pt x="59" y="80"/>
                    <a:pt x="59" y="82"/>
                    <a:pt x="59" y="83"/>
                  </a:cubicBezTo>
                  <a:moveTo>
                    <a:pt x="81" y="84"/>
                  </a:moveTo>
                  <a:cubicBezTo>
                    <a:pt x="81" y="83"/>
                    <a:pt x="81" y="83"/>
                    <a:pt x="81" y="82"/>
                  </a:cubicBezTo>
                  <a:cubicBezTo>
                    <a:pt x="80" y="80"/>
                    <a:pt x="81" y="77"/>
                    <a:pt x="82" y="75"/>
                  </a:cubicBezTo>
                  <a:cubicBezTo>
                    <a:pt x="82" y="74"/>
                    <a:pt x="83" y="73"/>
                    <a:pt x="83" y="73"/>
                  </a:cubicBezTo>
                  <a:cubicBezTo>
                    <a:pt x="84" y="73"/>
                    <a:pt x="84" y="76"/>
                    <a:pt x="84" y="77"/>
                  </a:cubicBezTo>
                  <a:cubicBezTo>
                    <a:pt x="84" y="79"/>
                    <a:pt x="83" y="80"/>
                    <a:pt x="82" y="82"/>
                  </a:cubicBezTo>
                  <a:cubicBezTo>
                    <a:pt x="82" y="83"/>
                    <a:pt x="81" y="83"/>
                    <a:pt x="81" y="84"/>
                  </a:cubicBezTo>
                  <a:moveTo>
                    <a:pt x="65" y="215"/>
                  </a:moveTo>
                  <a:cubicBezTo>
                    <a:pt x="64" y="215"/>
                    <a:pt x="62" y="215"/>
                    <a:pt x="61" y="215"/>
                  </a:cubicBezTo>
                  <a:cubicBezTo>
                    <a:pt x="61" y="197"/>
                    <a:pt x="58" y="181"/>
                    <a:pt x="47" y="165"/>
                  </a:cubicBezTo>
                  <a:cubicBezTo>
                    <a:pt x="36" y="149"/>
                    <a:pt x="21" y="136"/>
                    <a:pt x="13" y="118"/>
                  </a:cubicBezTo>
                  <a:cubicBezTo>
                    <a:pt x="0" y="90"/>
                    <a:pt x="4" y="53"/>
                    <a:pt x="24" y="29"/>
                  </a:cubicBezTo>
                  <a:cubicBezTo>
                    <a:pt x="37" y="13"/>
                    <a:pt x="57" y="4"/>
                    <a:pt x="77" y="4"/>
                  </a:cubicBezTo>
                  <a:cubicBezTo>
                    <a:pt x="89" y="4"/>
                    <a:pt x="101" y="7"/>
                    <a:pt x="111" y="13"/>
                  </a:cubicBezTo>
                  <a:cubicBezTo>
                    <a:pt x="144" y="31"/>
                    <a:pt x="145" y="79"/>
                    <a:pt x="133" y="111"/>
                  </a:cubicBezTo>
                  <a:cubicBezTo>
                    <a:pt x="127" y="129"/>
                    <a:pt x="112" y="143"/>
                    <a:pt x="103" y="160"/>
                  </a:cubicBezTo>
                  <a:cubicBezTo>
                    <a:pt x="94" y="176"/>
                    <a:pt x="92" y="194"/>
                    <a:pt x="90" y="212"/>
                  </a:cubicBezTo>
                  <a:cubicBezTo>
                    <a:pt x="89" y="212"/>
                    <a:pt x="89" y="213"/>
                    <a:pt x="89" y="214"/>
                  </a:cubicBezTo>
                  <a:cubicBezTo>
                    <a:pt x="89" y="214"/>
                    <a:pt x="89" y="214"/>
                    <a:pt x="89" y="214"/>
                  </a:cubicBezTo>
                  <a:cubicBezTo>
                    <a:pt x="88" y="214"/>
                    <a:pt x="87" y="214"/>
                    <a:pt x="86" y="214"/>
                  </a:cubicBezTo>
                  <a:cubicBezTo>
                    <a:pt x="86" y="194"/>
                    <a:pt x="89" y="174"/>
                    <a:pt x="90" y="153"/>
                  </a:cubicBezTo>
                  <a:cubicBezTo>
                    <a:pt x="91" y="143"/>
                    <a:pt x="91" y="133"/>
                    <a:pt x="93" y="122"/>
                  </a:cubicBezTo>
                  <a:cubicBezTo>
                    <a:pt x="94" y="116"/>
                    <a:pt x="95" y="110"/>
                    <a:pt x="98" y="106"/>
                  </a:cubicBezTo>
                  <a:cubicBezTo>
                    <a:pt x="100" y="106"/>
                    <a:pt x="101" y="106"/>
                    <a:pt x="102" y="106"/>
                  </a:cubicBezTo>
                  <a:cubicBezTo>
                    <a:pt x="105" y="106"/>
                    <a:pt x="108" y="105"/>
                    <a:pt x="109" y="102"/>
                  </a:cubicBezTo>
                  <a:cubicBezTo>
                    <a:pt x="110" y="100"/>
                    <a:pt x="109" y="96"/>
                    <a:pt x="106" y="96"/>
                  </a:cubicBezTo>
                  <a:cubicBezTo>
                    <a:pt x="106" y="96"/>
                    <a:pt x="106" y="96"/>
                    <a:pt x="106" y="96"/>
                  </a:cubicBezTo>
                  <a:cubicBezTo>
                    <a:pt x="103" y="96"/>
                    <a:pt x="100" y="98"/>
                    <a:pt x="97" y="101"/>
                  </a:cubicBezTo>
                  <a:cubicBezTo>
                    <a:pt x="96" y="100"/>
                    <a:pt x="95" y="98"/>
                    <a:pt x="95" y="97"/>
                  </a:cubicBezTo>
                  <a:cubicBezTo>
                    <a:pt x="100" y="96"/>
                    <a:pt x="105" y="92"/>
                    <a:pt x="107" y="87"/>
                  </a:cubicBezTo>
                  <a:cubicBezTo>
                    <a:pt x="109" y="85"/>
                    <a:pt x="110" y="79"/>
                    <a:pt x="107" y="78"/>
                  </a:cubicBezTo>
                  <a:cubicBezTo>
                    <a:pt x="106" y="77"/>
                    <a:pt x="105" y="77"/>
                    <a:pt x="104" y="77"/>
                  </a:cubicBezTo>
                  <a:cubicBezTo>
                    <a:pt x="98" y="77"/>
                    <a:pt x="93" y="86"/>
                    <a:pt x="92" y="93"/>
                  </a:cubicBezTo>
                  <a:cubicBezTo>
                    <a:pt x="88" y="93"/>
                    <a:pt x="85" y="91"/>
                    <a:pt x="83" y="89"/>
                  </a:cubicBezTo>
                  <a:cubicBezTo>
                    <a:pt x="87" y="85"/>
                    <a:pt x="89" y="79"/>
                    <a:pt x="89" y="75"/>
                  </a:cubicBezTo>
                  <a:cubicBezTo>
                    <a:pt x="89" y="72"/>
                    <a:pt x="87" y="68"/>
                    <a:pt x="84" y="68"/>
                  </a:cubicBezTo>
                  <a:cubicBezTo>
                    <a:pt x="84" y="68"/>
                    <a:pt x="84" y="68"/>
                    <a:pt x="84" y="68"/>
                  </a:cubicBezTo>
                  <a:cubicBezTo>
                    <a:pt x="80" y="68"/>
                    <a:pt x="78" y="72"/>
                    <a:pt x="77" y="75"/>
                  </a:cubicBezTo>
                  <a:cubicBezTo>
                    <a:pt x="76" y="79"/>
                    <a:pt x="76" y="84"/>
                    <a:pt x="78" y="88"/>
                  </a:cubicBezTo>
                  <a:cubicBezTo>
                    <a:pt x="78" y="88"/>
                    <a:pt x="77" y="89"/>
                    <a:pt x="77" y="89"/>
                  </a:cubicBezTo>
                  <a:cubicBezTo>
                    <a:pt x="76" y="90"/>
                    <a:pt x="74" y="91"/>
                    <a:pt x="73" y="91"/>
                  </a:cubicBezTo>
                  <a:cubicBezTo>
                    <a:pt x="70" y="91"/>
                    <a:pt x="66" y="89"/>
                    <a:pt x="63" y="86"/>
                  </a:cubicBezTo>
                  <a:cubicBezTo>
                    <a:pt x="64" y="84"/>
                    <a:pt x="64" y="82"/>
                    <a:pt x="63" y="80"/>
                  </a:cubicBezTo>
                  <a:cubicBezTo>
                    <a:pt x="63" y="76"/>
                    <a:pt x="62" y="72"/>
                    <a:pt x="59" y="70"/>
                  </a:cubicBezTo>
                  <a:cubicBezTo>
                    <a:pt x="58" y="69"/>
                    <a:pt x="57" y="69"/>
                    <a:pt x="56" y="69"/>
                  </a:cubicBezTo>
                  <a:cubicBezTo>
                    <a:pt x="54" y="69"/>
                    <a:pt x="51" y="71"/>
                    <a:pt x="51" y="73"/>
                  </a:cubicBezTo>
                  <a:cubicBezTo>
                    <a:pt x="50" y="78"/>
                    <a:pt x="52" y="81"/>
                    <a:pt x="55" y="84"/>
                  </a:cubicBezTo>
                  <a:cubicBezTo>
                    <a:pt x="56" y="85"/>
                    <a:pt x="57" y="87"/>
                    <a:pt x="58" y="88"/>
                  </a:cubicBezTo>
                  <a:cubicBezTo>
                    <a:pt x="58" y="88"/>
                    <a:pt x="58" y="88"/>
                    <a:pt x="58" y="88"/>
                  </a:cubicBezTo>
                  <a:cubicBezTo>
                    <a:pt x="57" y="92"/>
                    <a:pt x="54" y="93"/>
                    <a:pt x="51" y="94"/>
                  </a:cubicBezTo>
                  <a:cubicBezTo>
                    <a:pt x="47" y="87"/>
                    <a:pt x="42" y="80"/>
                    <a:pt x="36" y="80"/>
                  </a:cubicBezTo>
                  <a:cubicBezTo>
                    <a:pt x="36" y="80"/>
                    <a:pt x="35" y="81"/>
                    <a:pt x="34" y="81"/>
                  </a:cubicBezTo>
                  <a:cubicBezTo>
                    <a:pt x="31" y="82"/>
                    <a:pt x="29" y="86"/>
                    <a:pt x="31" y="89"/>
                  </a:cubicBezTo>
                  <a:cubicBezTo>
                    <a:pt x="33" y="94"/>
                    <a:pt x="39" y="96"/>
                    <a:pt x="44" y="98"/>
                  </a:cubicBezTo>
                  <a:cubicBezTo>
                    <a:pt x="46" y="98"/>
                    <a:pt x="47" y="98"/>
                    <a:pt x="48" y="98"/>
                  </a:cubicBezTo>
                  <a:cubicBezTo>
                    <a:pt x="49" y="99"/>
                    <a:pt x="49" y="100"/>
                    <a:pt x="49" y="101"/>
                  </a:cubicBezTo>
                  <a:cubicBezTo>
                    <a:pt x="58" y="116"/>
                    <a:pt x="63" y="134"/>
                    <a:pt x="66" y="151"/>
                  </a:cubicBezTo>
                  <a:cubicBezTo>
                    <a:pt x="70" y="172"/>
                    <a:pt x="70" y="194"/>
                    <a:pt x="65" y="214"/>
                  </a:cubicBezTo>
                  <a:cubicBezTo>
                    <a:pt x="65" y="214"/>
                    <a:pt x="65" y="215"/>
                    <a:pt x="65" y="215"/>
                  </a:cubicBezTo>
                  <a:moveTo>
                    <a:pt x="78" y="0"/>
                  </a:moveTo>
                  <a:cubicBezTo>
                    <a:pt x="67" y="0"/>
                    <a:pt x="55" y="2"/>
                    <a:pt x="45" y="7"/>
                  </a:cubicBezTo>
                  <a:cubicBezTo>
                    <a:pt x="19" y="19"/>
                    <a:pt x="4" y="47"/>
                    <a:pt x="2" y="74"/>
                  </a:cubicBezTo>
                  <a:cubicBezTo>
                    <a:pt x="0" y="97"/>
                    <a:pt x="6" y="119"/>
                    <a:pt x="20" y="137"/>
                  </a:cubicBezTo>
                  <a:cubicBezTo>
                    <a:pt x="28" y="149"/>
                    <a:pt x="38" y="159"/>
                    <a:pt x="46" y="172"/>
                  </a:cubicBezTo>
                  <a:cubicBezTo>
                    <a:pt x="55" y="185"/>
                    <a:pt x="57" y="200"/>
                    <a:pt x="57" y="215"/>
                  </a:cubicBezTo>
                  <a:cubicBezTo>
                    <a:pt x="56" y="215"/>
                    <a:pt x="56" y="216"/>
                    <a:pt x="56" y="217"/>
                  </a:cubicBezTo>
                  <a:cubicBezTo>
                    <a:pt x="56" y="231"/>
                    <a:pt x="56" y="255"/>
                    <a:pt x="75" y="256"/>
                  </a:cubicBezTo>
                  <a:cubicBezTo>
                    <a:pt x="75" y="256"/>
                    <a:pt x="75" y="256"/>
                    <a:pt x="76" y="256"/>
                  </a:cubicBezTo>
                  <a:cubicBezTo>
                    <a:pt x="94" y="256"/>
                    <a:pt x="93" y="231"/>
                    <a:pt x="93" y="217"/>
                  </a:cubicBezTo>
                  <a:cubicBezTo>
                    <a:pt x="94" y="217"/>
                    <a:pt x="94" y="216"/>
                    <a:pt x="94" y="216"/>
                  </a:cubicBezTo>
                  <a:cubicBezTo>
                    <a:pt x="96" y="194"/>
                    <a:pt x="99" y="173"/>
                    <a:pt x="111" y="154"/>
                  </a:cubicBezTo>
                  <a:cubicBezTo>
                    <a:pt x="121" y="139"/>
                    <a:pt x="133" y="126"/>
                    <a:pt x="139" y="108"/>
                  </a:cubicBezTo>
                  <a:cubicBezTo>
                    <a:pt x="149" y="79"/>
                    <a:pt x="147" y="39"/>
                    <a:pt x="123" y="17"/>
                  </a:cubicBezTo>
                  <a:cubicBezTo>
                    <a:pt x="111" y="5"/>
                    <a:pt x="95" y="0"/>
                    <a:pt x="7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7" name="Freeform 19"/>
            <p:cNvSpPr>
              <a:spLocks noEditPoints="1"/>
            </p:cNvSpPr>
            <p:nvPr/>
          </p:nvSpPr>
          <p:spPr bwMode="auto">
            <a:xfrm>
              <a:off x="3974769" y="3414639"/>
              <a:ext cx="533400" cy="768350"/>
            </a:xfrm>
            <a:custGeom>
              <a:avLst/>
              <a:gdLst>
                <a:gd name="T0" fmla="*/ 117 w 126"/>
                <a:gd name="T1" fmla="*/ 167 h 181"/>
                <a:gd name="T2" fmla="*/ 109 w 126"/>
                <a:gd name="T3" fmla="*/ 177 h 181"/>
                <a:gd name="T4" fmla="*/ 115 w 126"/>
                <a:gd name="T5" fmla="*/ 160 h 181"/>
                <a:gd name="T6" fmla="*/ 117 w 126"/>
                <a:gd name="T7" fmla="*/ 164 h 181"/>
                <a:gd name="T8" fmla="*/ 94 w 126"/>
                <a:gd name="T9" fmla="*/ 165 h 181"/>
                <a:gd name="T10" fmla="*/ 115 w 126"/>
                <a:gd name="T11" fmla="*/ 157 h 181"/>
                <a:gd name="T12" fmla="*/ 36 w 126"/>
                <a:gd name="T13" fmla="*/ 79 h 181"/>
                <a:gd name="T14" fmla="*/ 43 w 126"/>
                <a:gd name="T15" fmla="*/ 79 h 181"/>
                <a:gd name="T16" fmla="*/ 37 w 126"/>
                <a:gd name="T17" fmla="*/ 79 h 181"/>
                <a:gd name="T18" fmla="*/ 57 w 126"/>
                <a:gd name="T19" fmla="*/ 73 h 181"/>
                <a:gd name="T20" fmla="*/ 70 w 126"/>
                <a:gd name="T21" fmla="*/ 68 h 181"/>
                <a:gd name="T22" fmla="*/ 79 w 126"/>
                <a:gd name="T23" fmla="*/ 71 h 181"/>
                <a:gd name="T24" fmla="*/ 105 w 126"/>
                <a:gd name="T25" fmla="*/ 149 h 181"/>
                <a:gd name="T26" fmla="*/ 51 w 126"/>
                <a:gd name="T27" fmla="*/ 82 h 181"/>
                <a:gd name="T28" fmla="*/ 57 w 126"/>
                <a:gd name="T29" fmla="*/ 73 h 181"/>
                <a:gd name="T30" fmla="*/ 85 w 126"/>
                <a:gd name="T31" fmla="*/ 65 h 181"/>
                <a:gd name="T32" fmla="*/ 46 w 126"/>
                <a:gd name="T33" fmla="*/ 66 h 181"/>
                <a:gd name="T34" fmla="*/ 47 w 126"/>
                <a:gd name="T35" fmla="*/ 65 h 181"/>
                <a:gd name="T36" fmla="*/ 63 w 126"/>
                <a:gd name="T37" fmla="*/ 60 h 181"/>
                <a:gd name="T38" fmla="*/ 63 w 126"/>
                <a:gd name="T39" fmla="*/ 56 h 181"/>
                <a:gd name="T40" fmla="*/ 76 w 126"/>
                <a:gd name="T41" fmla="*/ 62 h 181"/>
                <a:gd name="T42" fmla="*/ 79 w 126"/>
                <a:gd name="T43" fmla="*/ 56 h 181"/>
                <a:gd name="T44" fmla="*/ 67 w 126"/>
                <a:gd name="T45" fmla="*/ 127 h 181"/>
                <a:gd name="T46" fmla="*/ 58 w 126"/>
                <a:gd name="T47" fmla="*/ 4 h 181"/>
                <a:gd name="T48" fmla="*/ 102 w 126"/>
                <a:gd name="T49" fmla="*/ 106 h 181"/>
                <a:gd name="T50" fmla="*/ 110 w 126"/>
                <a:gd name="T51" fmla="*/ 147 h 181"/>
                <a:gd name="T52" fmla="*/ 83 w 126"/>
                <a:gd name="T53" fmla="*/ 84 h 181"/>
                <a:gd name="T54" fmla="*/ 85 w 126"/>
                <a:gd name="T55" fmla="*/ 61 h 181"/>
                <a:gd name="T56" fmla="*/ 77 w 126"/>
                <a:gd name="T57" fmla="*/ 65 h 181"/>
                <a:gd name="T58" fmla="*/ 79 w 126"/>
                <a:gd name="T59" fmla="*/ 49 h 181"/>
                <a:gd name="T60" fmla="*/ 67 w 126"/>
                <a:gd name="T61" fmla="*/ 64 h 181"/>
                <a:gd name="T62" fmla="*/ 60 w 126"/>
                <a:gd name="T63" fmla="*/ 50 h 181"/>
                <a:gd name="T64" fmla="*/ 62 w 126"/>
                <a:gd name="T65" fmla="*/ 66 h 181"/>
                <a:gd name="T66" fmla="*/ 51 w 126"/>
                <a:gd name="T67" fmla="*/ 64 h 181"/>
                <a:gd name="T68" fmla="*/ 40 w 126"/>
                <a:gd name="T69" fmla="*/ 64 h 181"/>
                <a:gd name="T70" fmla="*/ 49 w 126"/>
                <a:gd name="T71" fmla="*/ 71 h 181"/>
                <a:gd name="T72" fmla="*/ 31 w 126"/>
                <a:gd name="T73" fmla="*/ 74 h 181"/>
                <a:gd name="T74" fmla="*/ 43 w 126"/>
                <a:gd name="T75" fmla="*/ 82 h 181"/>
                <a:gd name="T76" fmla="*/ 75 w 126"/>
                <a:gd name="T77" fmla="*/ 111 h 181"/>
                <a:gd name="T78" fmla="*/ 91 w 126"/>
                <a:gd name="T79" fmla="*/ 156 h 181"/>
                <a:gd name="T80" fmla="*/ 7 w 126"/>
                <a:gd name="T81" fmla="*/ 80 h 181"/>
                <a:gd name="T82" fmla="*/ 89 w 126"/>
                <a:gd name="T83" fmla="*/ 158 h 181"/>
                <a:gd name="T84" fmla="*/ 114 w 126"/>
                <a:gd name="T85" fmla="*/ 179 h 181"/>
                <a:gd name="T86" fmla="*/ 106 w 126"/>
                <a:gd name="T87" fmla="*/ 99 h 181"/>
                <a:gd name="T88" fmla="*/ 58 w 126"/>
                <a:gd name="T8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81">
                  <a:moveTo>
                    <a:pt x="109" y="177"/>
                  </a:moveTo>
                  <a:cubicBezTo>
                    <a:pt x="106" y="177"/>
                    <a:pt x="104" y="176"/>
                    <a:pt x="101" y="174"/>
                  </a:cubicBezTo>
                  <a:cubicBezTo>
                    <a:pt x="107" y="173"/>
                    <a:pt x="111" y="168"/>
                    <a:pt x="117" y="167"/>
                  </a:cubicBezTo>
                  <a:cubicBezTo>
                    <a:pt x="117" y="167"/>
                    <a:pt x="117" y="167"/>
                    <a:pt x="117" y="167"/>
                  </a:cubicBezTo>
                  <a:cubicBezTo>
                    <a:pt x="118" y="171"/>
                    <a:pt x="117" y="174"/>
                    <a:pt x="113" y="176"/>
                  </a:cubicBezTo>
                  <a:cubicBezTo>
                    <a:pt x="112" y="177"/>
                    <a:pt x="110" y="177"/>
                    <a:pt x="109" y="177"/>
                  </a:cubicBezTo>
                  <a:moveTo>
                    <a:pt x="99" y="172"/>
                  </a:moveTo>
                  <a:cubicBezTo>
                    <a:pt x="98" y="171"/>
                    <a:pt x="97" y="169"/>
                    <a:pt x="96" y="167"/>
                  </a:cubicBezTo>
                  <a:cubicBezTo>
                    <a:pt x="102" y="165"/>
                    <a:pt x="109" y="162"/>
                    <a:pt x="115" y="160"/>
                  </a:cubicBezTo>
                  <a:cubicBezTo>
                    <a:pt x="116" y="159"/>
                    <a:pt x="116" y="159"/>
                    <a:pt x="116" y="159"/>
                  </a:cubicBezTo>
                  <a:cubicBezTo>
                    <a:pt x="116" y="161"/>
                    <a:pt x="117" y="162"/>
                    <a:pt x="117" y="164"/>
                  </a:cubicBezTo>
                  <a:cubicBezTo>
                    <a:pt x="117" y="164"/>
                    <a:pt x="117" y="164"/>
                    <a:pt x="117" y="164"/>
                  </a:cubicBezTo>
                  <a:cubicBezTo>
                    <a:pt x="111" y="165"/>
                    <a:pt x="106" y="170"/>
                    <a:pt x="100" y="171"/>
                  </a:cubicBezTo>
                  <a:cubicBezTo>
                    <a:pt x="100" y="171"/>
                    <a:pt x="100" y="172"/>
                    <a:pt x="99" y="172"/>
                  </a:cubicBezTo>
                  <a:moveTo>
                    <a:pt x="94" y="165"/>
                  </a:moveTo>
                  <a:cubicBezTo>
                    <a:pt x="93" y="163"/>
                    <a:pt x="93" y="161"/>
                    <a:pt x="92" y="159"/>
                  </a:cubicBezTo>
                  <a:cubicBezTo>
                    <a:pt x="99" y="157"/>
                    <a:pt x="105" y="153"/>
                    <a:pt x="111" y="150"/>
                  </a:cubicBezTo>
                  <a:cubicBezTo>
                    <a:pt x="112" y="152"/>
                    <a:pt x="114" y="154"/>
                    <a:pt x="115" y="157"/>
                  </a:cubicBezTo>
                  <a:cubicBezTo>
                    <a:pt x="114" y="157"/>
                    <a:pt x="114" y="157"/>
                    <a:pt x="114" y="157"/>
                  </a:cubicBezTo>
                  <a:cubicBezTo>
                    <a:pt x="107" y="160"/>
                    <a:pt x="101" y="162"/>
                    <a:pt x="94" y="165"/>
                  </a:cubicBezTo>
                  <a:moveTo>
                    <a:pt x="36" y="79"/>
                  </a:moveTo>
                  <a:cubicBezTo>
                    <a:pt x="34" y="79"/>
                    <a:pt x="33" y="78"/>
                    <a:pt x="34" y="76"/>
                  </a:cubicBezTo>
                  <a:cubicBezTo>
                    <a:pt x="34" y="76"/>
                    <a:pt x="35" y="76"/>
                    <a:pt x="35" y="76"/>
                  </a:cubicBezTo>
                  <a:cubicBezTo>
                    <a:pt x="37" y="76"/>
                    <a:pt x="40" y="77"/>
                    <a:pt x="43" y="79"/>
                  </a:cubicBezTo>
                  <a:cubicBezTo>
                    <a:pt x="41" y="79"/>
                    <a:pt x="41" y="79"/>
                    <a:pt x="41" y="79"/>
                  </a:cubicBezTo>
                  <a:cubicBezTo>
                    <a:pt x="41" y="79"/>
                    <a:pt x="40" y="79"/>
                    <a:pt x="39" y="79"/>
                  </a:cubicBezTo>
                  <a:cubicBezTo>
                    <a:pt x="38" y="79"/>
                    <a:pt x="38" y="79"/>
                    <a:pt x="37" y="79"/>
                  </a:cubicBezTo>
                  <a:cubicBezTo>
                    <a:pt x="37" y="79"/>
                    <a:pt x="36" y="79"/>
                    <a:pt x="36" y="79"/>
                  </a:cubicBezTo>
                  <a:cubicBezTo>
                    <a:pt x="36" y="79"/>
                    <a:pt x="36" y="79"/>
                    <a:pt x="36" y="79"/>
                  </a:cubicBezTo>
                  <a:moveTo>
                    <a:pt x="57" y="73"/>
                  </a:moveTo>
                  <a:cubicBezTo>
                    <a:pt x="58" y="73"/>
                    <a:pt x="58" y="73"/>
                    <a:pt x="59" y="72"/>
                  </a:cubicBezTo>
                  <a:cubicBezTo>
                    <a:pt x="62" y="72"/>
                    <a:pt x="64" y="69"/>
                    <a:pt x="66" y="67"/>
                  </a:cubicBezTo>
                  <a:cubicBezTo>
                    <a:pt x="67" y="67"/>
                    <a:pt x="69" y="68"/>
                    <a:pt x="70" y="68"/>
                  </a:cubicBezTo>
                  <a:cubicBezTo>
                    <a:pt x="72" y="68"/>
                    <a:pt x="73" y="67"/>
                    <a:pt x="74" y="67"/>
                  </a:cubicBezTo>
                  <a:cubicBezTo>
                    <a:pt x="74" y="68"/>
                    <a:pt x="75" y="68"/>
                    <a:pt x="75" y="69"/>
                  </a:cubicBezTo>
                  <a:cubicBezTo>
                    <a:pt x="76" y="70"/>
                    <a:pt x="77" y="70"/>
                    <a:pt x="79" y="71"/>
                  </a:cubicBezTo>
                  <a:cubicBezTo>
                    <a:pt x="78" y="74"/>
                    <a:pt x="79" y="77"/>
                    <a:pt x="79" y="81"/>
                  </a:cubicBezTo>
                  <a:cubicBezTo>
                    <a:pt x="81" y="88"/>
                    <a:pt x="84" y="96"/>
                    <a:pt x="87" y="103"/>
                  </a:cubicBezTo>
                  <a:cubicBezTo>
                    <a:pt x="94" y="118"/>
                    <a:pt x="99" y="134"/>
                    <a:pt x="105" y="149"/>
                  </a:cubicBezTo>
                  <a:cubicBezTo>
                    <a:pt x="103" y="151"/>
                    <a:pt x="100" y="152"/>
                    <a:pt x="97" y="154"/>
                  </a:cubicBezTo>
                  <a:cubicBezTo>
                    <a:pt x="94" y="140"/>
                    <a:pt x="88" y="126"/>
                    <a:pt x="80" y="114"/>
                  </a:cubicBezTo>
                  <a:cubicBezTo>
                    <a:pt x="72" y="102"/>
                    <a:pt x="63" y="90"/>
                    <a:pt x="51" y="82"/>
                  </a:cubicBezTo>
                  <a:cubicBezTo>
                    <a:pt x="51" y="81"/>
                    <a:pt x="50" y="80"/>
                    <a:pt x="49" y="80"/>
                  </a:cubicBezTo>
                  <a:cubicBezTo>
                    <a:pt x="51" y="78"/>
                    <a:pt x="52" y="75"/>
                    <a:pt x="52" y="72"/>
                  </a:cubicBezTo>
                  <a:cubicBezTo>
                    <a:pt x="54" y="72"/>
                    <a:pt x="56" y="73"/>
                    <a:pt x="57" y="73"/>
                  </a:cubicBezTo>
                  <a:moveTo>
                    <a:pt x="84" y="67"/>
                  </a:moveTo>
                  <a:cubicBezTo>
                    <a:pt x="84" y="66"/>
                    <a:pt x="84" y="66"/>
                    <a:pt x="84" y="66"/>
                  </a:cubicBezTo>
                  <a:cubicBezTo>
                    <a:pt x="84" y="65"/>
                    <a:pt x="85" y="65"/>
                    <a:pt x="85" y="65"/>
                  </a:cubicBezTo>
                  <a:cubicBezTo>
                    <a:pt x="85" y="65"/>
                    <a:pt x="85" y="66"/>
                    <a:pt x="84" y="67"/>
                  </a:cubicBezTo>
                  <a:moveTo>
                    <a:pt x="49" y="67"/>
                  </a:moveTo>
                  <a:cubicBezTo>
                    <a:pt x="48" y="67"/>
                    <a:pt x="47" y="67"/>
                    <a:pt x="46" y="66"/>
                  </a:cubicBezTo>
                  <a:cubicBezTo>
                    <a:pt x="46" y="66"/>
                    <a:pt x="45" y="66"/>
                    <a:pt x="45" y="66"/>
                  </a:cubicBezTo>
                  <a:cubicBezTo>
                    <a:pt x="43" y="65"/>
                    <a:pt x="43" y="64"/>
                    <a:pt x="45" y="63"/>
                  </a:cubicBezTo>
                  <a:cubicBezTo>
                    <a:pt x="46" y="63"/>
                    <a:pt x="46" y="64"/>
                    <a:pt x="47" y="65"/>
                  </a:cubicBezTo>
                  <a:cubicBezTo>
                    <a:pt x="48" y="66"/>
                    <a:pt x="48" y="67"/>
                    <a:pt x="49" y="67"/>
                  </a:cubicBezTo>
                  <a:moveTo>
                    <a:pt x="63" y="61"/>
                  </a:moveTo>
                  <a:cubicBezTo>
                    <a:pt x="63" y="60"/>
                    <a:pt x="63" y="60"/>
                    <a:pt x="63" y="60"/>
                  </a:cubicBezTo>
                  <a:cubicBezTo>
                    <a:pt x="62" y="59"/>
                    <a:pt x="61" y="57"/>
                    <a:pt x="61" y="55"/>
                  </a:cubicBezTo>
                  <a:cubicBezTo>
                    <a:pt x="61" y="54"/>
                    <a:pt x="61" y="53"/>
                    <a:pt x="62" y="53"/>
                  </a:cubicBezTo>
                  <a:cubicBezTo>
                    <a:pt x="62" y="53"/>
                    <a:pt x="63" y="55"/>
                    <a:pt x="63" y="56"/>
                  </a:cubicBezTo>
                  <a:cubicBezTo>
                    <a:pt x="64" y="57"/>
                    <a:pt x="64" y="58"/>
                    <a:pt x="64" y="60"/>
                  </a:cubicBezTo>
                  <a:cubicBezTo>
                    <a:pt x="64" y="60"/>
                    <a:pt x="63" y="61"/>
                    <a:pt x="63" y="61"/>
                  </a:cubicBezTo>
                  <a:moveTo>
                    <a:pt x="76" y="62"/>
                  </a:moveTo>
                  <a:cubicBezTo>
                    <a:pt x="76" y="59"/>
                    <a:pt x="77" y="57"/>
                    <a:pt x="78" y="54"/>
                  </a:cubicBezTo>
                  <a:cubicBezTo>
                    <a:pt x="78" y="53"/>
                    <a:pt x="78" y="53"/>
                    <a:pt x="78" y="53"/>
                  </a:cubicBezTo>
                  <a:cubicBezTo>
                    <a:pt x="79" y="53"/>
                    <a:pt x="79" y="55"/>
                    <a:pt x="79" y="56"/>
                  </a:cubicBezTo>
                  <a:cubicBezTo>
                    <a:pt x="79" y="58"/>
                    <a:pt x="78" y="60"/>
                    <a:pt x="76" y="62"/>
                  </a:cubicBezTo>
                  <a:moveTo>
                    <a:pt x="91" y="156"/>
                  </a:moveTo>
                  <a:cubicBezTo>
                    <a:pt x="86" y="144"/>
                    <a:pt x="79" y="134"/>
                    <a:pt x="67" y="127"/>
                  </a:cubicBezTo>
                  <a:cubicBezTo>
                    <a:pt x="54" y="120"/>
                    <a:pt x="40" y="115"/>
                    <a:pt x="28" y="106"/>
                  </a:cubicBezTo>
                  <a:cubicBezTo>
                    <a:pt x="11" y="91"/>
                    <a:pt x="2" y="65"/>
                    <a:pt x="8" y="42"/>
                  </a:cubicBezTo>
                  <a:cubicBezTo>
                    <a:pt x="13" y="20"/>
                    <a:pt x="35" y="4"/>
                    <a:pt x="58" y="4"/>
                  </a:cubicBezTo>
                  <a:cubicBezTo>
                    <a:pt x="59" y="4"/>
                    <a:pt x="60" y="4"/>
                    <a:pt x="61" y="4"/>
                  </a:cubicBezTo>
                  <a:cubicBezTo>
                    <a:pt x="90" y="6"/>
                    <a:pt x="105" y="38"/>
                    <a:pt x="107" y="63"/>
                  </a:cubicBezTo>
                  <a:cubicBezTo>
                    <a:pt x="109" y="78"/>
                    <a:pt x="103" y="91"/>
                    <a:pt x="102" y="106"/>
                  </a:cubicBezTo>
                  <a:cubicBezTo>
                    <a:pt x="101" y="119"/>
                    <a:pt x="106" y="133"/>
                    <a:pt x="110" y="145"/>
                  </a:cubicBezTo>
                  <a:cubicBezTo>
                    <a:pt x="110" y="146"/>
                    <a:pt x="110" y="146"/>
                    <a:pt x="110" y="147"/>
                  </a:cubicBezTo>
                  <a:cubicBezTo>
                    <a:pt x="110" y="147"/>
                    <a:pt x="110" y="147"/>
                    <a:pt x="110" y="147"/>
                  </a:cubicBezTo>
                  <a:cubicBezTo>
                    <a:pt x="109" y="147"/>
                    <a:pt x="109" y="148"/>
                    <a:pt x="108" y="148"/>
                  </a:cubicBezTo>
                  <a:cubicBezTo>
                    <a:pt x="102" y="134"/>
                    <a:pt x="97" y="120"/>
                    <a:pt x="91" y="105"/>
                  </a:cubicBezTo>
                  <a:cubicBezTo>
                    <a:pt x="89" y="98"/>
                    <a:pt x="86" y="91"/>
                    <a:pt x="83" y="84"/>
                  </a:cubicBezTo>
                  <a:cubicBezTo>
                    <a:pt x="82" y="79"/>
                    <a:pt x="81" y="75"/>
                    <a:pt x="82" y="71"/>
                  </a:cubicBezTo>
                  <a:cubicBezTo>
                    <a:pt x="86" y="70"/>
                    <a:pt x="89" y="68"/>
                    <a:pt x="88" y="65"/>
                  </a:cubicBezTo>
                  <a:cubicBezTo>
                    <a:pt x="88" y="63"/>
                    <a:pt x="87" y="61"/>
                    <a:pt x="85" y="61"/>
                  </a:cubicBezTo>
                  <a:cubicBezTo>
                    <a:pt x="85" y="61"/>
                    <a:pt x="85" y="61"/>
                    <a:pt x="84" y="61"/>
                  </a:cubicBezTo>
                  <a:cubicBezTo>
                    <a:pt x="82" y="62"/>
                    <a:pt x="81" y="65"/>
                    <a:pt x="80" y="68"/>
                  </a:cubicBezTo>
                  <a:cubicBezTo>
                    <a:pt x="79" y="67"/>
                    <a:pt x="78" y="67"/>
                    <a:pt x="77" y="65"/>
                  </a:cubicBezTo>
                  <a:cubicBezTo>
                    <a:pt x="80" y="63"/>
                    <a:pt x="82" y="59"/>
                    <a:pt x="82" y="55"/>
                  </a:cubicBezTo>
                  <a:cubicBezTo>
                    <a:pt x="82" y="53"/>
                    <a:pt x="82" y="49"/>
                    <a:pt x="79" y="49"/>
                  </a:cubicBezTo>
                  <a:cubicBezTo>
                    <a:pt x="79" y="49"/>
                    <a:pt x="79" y="49"/>
                    <a:pt x="79" y="49"/>
                  </a:cubicBezTo>
                  <a:cubicBezTo>
                    <a:pt x="73" y="50"/>
                    <a:pt x="72" y="58"/>
                    <a:pt x="73" y="64"/>
                  </a:cubicBezTo>
                  <a:cubicBezTo>
                    <a:pt x="72" y="64"/>
                    <a:pt x="71" y="65"/>
                    <a:pt x="70" y="65"/>
                  </a:cubicBezTo>
                  <a:cubicBezTo>
                    <a:pt x="69" y="65"/>
                    <a:pt x="68" y="64"/>
                    <a:pt x="67" y="64"/>
                  </a:cubicBezTo>
                  <a:cubicBezTo>
                    <a:pt x="68" y="60"/>
                    <a:pt x="67" y="56"/>
                    <a:pt x="66" y="53"/>
                  </a:cubicBezTo>
                  <a:cubicBezTo>
                    <a:pt x="65" y="51"/>
                    <a:pt x="64" y="49"/>
                    <a:pt x="62" y="49"/>
                  </a:cubicBezTo>
                  <a:cubicBezTo>
                    <a:pt x="61" y="49"/>
                    <a:pt x="61" y="50"/>
                    <a:pt x="60" y="50"/>
                  </a:cubicBezTo>
                  <a:cubicBezTo>
                    <a:pt x="58" y="51"/>
                    <a:pt x="58" y="54"/>
                    <a:pt x="58" y="56"/>
                  </a:cubicBezTo>
                  <a:cubicBezTo>
                    <a:pt x="59" y="60"/>
                    <a:pt x="60" y="63"/>
                    <a:pt x="63" y="65"/>
                  </a:cubicBezTo>
                  <a:cubicBezTo>
                    <a:pt x="63" y="65"/>
                    <a:pt x="63" y="66"/>
                    <a:pt x="62" y="66"/>
                  </a:cubicBezTo>
                  <a:cubicBezTo>
                    <a:pt x="62" y="68"/>
                    <a:pt x="60" y="69"/>
                    <a:pt x="57" y="69"/>
                  </a:cubicBezTo>
                  <a:cubicBezTo>
                    <a:pt x="56" y="69"/>
                    <a:pt x="54" y="69"/>
                    <a:pt x="52" y="69"/>
                  </a:cubicBezTo>
                  <a:cubicBezTo>
                    <a:pt x="52" y="67"/>
                    <a:pt x="51" y="66"/>
                    <a:pt x="51" y="64"/>
                  </a:cubicBezTo>
                  <a:cubicBezTo>
                    <a:pt x="49" y="62"/>
                    <a:pt x="47" y="59"/>
                    <a:pt x="44" y="59"/>
                  </a:cubicBezTo>
                  <a:cubicBezTo>
                    <a:pt x="44" y="59"/>
                    <a:pt x="44" y="59"/>
                    <a:pt x="43" y="59"/>
                  </a:cubicBezTo>
                  <a:cubicBezTo>
                    <a:pt x="41" y="59"/>
                    <a:pt x="39" y="62"/>
                    <a:pt x="40" y="64"/>
                  </a:cubicBezTo>
                  <a:cubicBezTo>
                    <a:pt x="41" y="67"/>
                    <a:pt x="43" y="69"/>
                    <a:pt x="46" y="70"/>
                  </a:cubicBezTo>
                  <a:cubicBezTo>
                    <a:pt x="47" y="70"/>
                    <a:pt x="48" y="71"/>
                    <a:pt x="49" y="71"/>
                  </a:cubicBezTo>
                  <a:cubicBezTo>
                    <a:pt x="49" y="71"/>
                    <a:pt x="49" y="71"/>
                    <a:pt x="49" y="71"/>
                  </a:cubicBezTo>
                  <a:cubicBezTo>
                    <a:pt x="49" y="74"/>
                    <a:pt x="48" y="76"/>
                    <a:pt x="46" y="78"/>
                  </a:cubicBezTo>
                  <a:cubicBezTo>
                    <a:pt x="43" y="75"/>
                    <a:pt x="38" y="73"/>
                    <a:pt x="35" y="73"/>
                  </a:cubicBezTo>
                  <a:cubicBezTo>
                    <a:pt x="33" y="73"/>
                    <a:pt x="32" y="73"/>
                    <a:pt x="31" y="74"/>
                  </a:cubicBezTo>
                  <a:cubicBezTo>
                    <a:pt x="29" y="75"/>
                    <a:pt x="29" y="79"/>
                    <a:pt x="31" y="81"/>
                  </a:cubicBezTo>
                  <a:cubicBezTo>
                    <a:pt x="33" y="82"/>
                    <a:pt x="36" y="83"/>
                    <a:pt x="38" y="83"/>
                  </a:cubicBezTo>
                  <a:cubicBezTo>
                    <a:pt x="40" y="83"/>
                    <a:pt x="42" y="82"/>
                    <a:pt x="43" y="82"/>
                  </a:cubicBezTo>
                  <a:cubicBezTo>
                    <a:pt x="44" y="82"/>
                    <a:pt x="45" y="82"/>
                    <a:pt x="46" y="81"/>
                  </a:cubicBezTo>
                  <a:cubicBezTo>
                    <a:pt x="46" y="82"/>
                    <a:pt x="47" y="82"/>
                    <a:pt x="47" y="83"/>
                  </a:cubicBezTo>
                  <a:cubicBezTo>
                    <a:pt x="58" y="90"/>
                    <a:pt x="67" y="101"/>
                    <a:pt x="75" y="111"/>
                  </a:cubicBezTo>
                  <a:cubicBezTo>
                    <a:pt x="84" y="124"/>
                    <a:pt x="90" y="139"/>
                    <a:pt x="94" y="154"/>
                  </a:cubicBezTo>
                  <a:cubicBezTo>
                    <a:pt x="94" y="155"/>
                    <a:pt x="94" y="155"/>
                    <a:pt x="94" y="155"/>
                  </a:cubicBezTo>
                  <a:cubicBezTo>
                    <a:pt x="93" y="155"/>
                    <a:pt x="92" y="156"/>
                    <a:pt x="91" y="156"/>
                  </a:cubicBezTo>
                  <a:moveTo>
                    <a:pt x="58" y="0"/>
                  </a:moveTo>
                  <a:cubicBezTo>
                    <a:pt x="41" y="0"/>
                    <a:pt x="25" y="9"/>
                    <a:pt x="15" y="21"/>
                  </a:cubicBezTo>
                  <a:cubicBezTo>
                    <a:pt x="1" y="37"/>
                    <a:pt x="0" y="60"/>
                    <a:pt x="7" y="80"/>
                  </a:cubicBezTo>
                  <a:cubicBezTo>
                    <a:pt x="13" y="96"/>
                    <a:pt x="24" y="108"/>
                    <a:pt x="39" y="117"/>
                  </a:cubicBezTo>
                  <a:cubicBezTo>
                    <a:pt x="48" y="122"/>
                    <a:pt x="59" y="126"/>
                    <a:pt x="68" y="131"/>
                  </a:cubicBezTo>
                  <a:cubicBezTo>
                    <a:pt x="78" y="138"/>
                    <a:pt x="84" y="147"/>
                    <a:pt x="89" y="158"/>
                  </a:cubicBezTo>
                  <a:cubicBezTo>
                    <a:pt x="88" y="158"/>
                    <a:pt x="88" y="159"/>
                    <a:pt x="88" y="159"/>
                  </a:cubicBezTo>
                  <a:cubicBezTo>
                    <a:pt x="92" y="167"/>
                    <a:pt x="99" y="181"/>
                    <a:pt x="109" y="181"/>
                  </a:cubicBezTo>
                  <a:cubicBezTo>
                    <a:pt x="110" y="181"/>
                    <a:pt x="112" y="180"/>
                    <a:pt x="114" y="179"/>
                  </a:cubicBezTo>
                  <a:cubicBezTo>
                    <a:pt x="126" y="174"/>
                    <a:pt x="118" y="157"/>
                    <a:pt x="114" y="148"/>
                  </a:cubicBezTo>
                  <a:cubicBezTo>
                    <a:pt x="114" y="147"/>
                    <a:pt x="114" y="147"/>
                    <a:pt x="114" y="146"/>
                  </a:cubicBezTo>
                  <a:cubicBezTo>
                    <a:pt x="108" y="131"/>
                    <a:pt x="104" y="116"/>
                    <a:pt x="106" y="99"/>
                  </a:cubicBezTo>
                  <a:cubicBezTo>
                    <a:pt x="108" y="86"/>
                    <a:pt x="112" y="73"/>
                    <a:pt x="110" y="59"/>
                  </a:cubicBezTo>
                  <a:cubicBezTo>
                    <a:pt x="108" y="37"/>
                    <a:pt x="94" y="10"/>
                    <a:pt x="71" y="2"/>
                  </a:cubicBezTo>
                  <a:cubicBezTo>
                    <a:pt x="67" y="1"/>
                    <a:pt x="62" y="0"/>
                    <a:pt x="5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8" name="Freeform 20"/>
            <p:cNvSpPr>
              <a:spLocks noEditPoints="1"/>
            </p:cNvSpPr>
            <p:nvPr/>
          </p:nvSpPr>
          <p:spPr bwMode="auto">
            <a:xfrm>
              <a:off x="10008856" y="2330377"/>
              <a:ext cx="322263" cy="457200"/>
            </a:xfrm>
            <a:custGeom>
              <a:avLst/>
              <a:gdLst>
                <a:gd name="T0" fmla="*/ 71 w 76"/>
                <a:gd name="T1" fmla="*/ 100 h 108"/>
                <a:gd name="T2" fmla="*/ 65 w 76"/>
                <a:gd name="T3" fmla="*/ 107 h 108"/>
                <a:gd name="T4" fmla="*/ 69 w 76"/>
                <a:gd name="T5" fmla="*/ 96 h 108"/>
                <a:gd name="T6" fmla="*/ 70 w 76"/>
                <a:gd name="T7" fmla="*/ 99 h 108"/>
                <a:gd name="T8" fmla="*/ 57 w 76"/>
                <a:gd name="T9" fmla="*/ 99 h 108"/>
                <a:gd name="T10" fmla="*/ 69 w 76"/>
                <a:gd name="T11" fmla="*/ 94 h 108"/>
                <a:gd name="T12" fmla="*/ 22 w 76"/>
                <a:gd name="T13" fmla="*/ 47 h 108"/>
                <a:gd name="T14" fmla="*/ 26 w 76"/>
                <a:gd name="T15" fmla="*/ 47 h 108"/>
                <a:gd name="T16" fmla="*/ 22 w 76"/>
                <a:gd name="T17" fmla="*/ 48 h 108"/>
                <a:gd name="T18" fmla="*/ 34 w 76"/>
                <a:gd name="T19" fmla="*/ 44 h 108"/>
                <a:gd name="T20" fmla="*/ 42 w 76"/>
                <a:gd name="T21" fmla="*/ 40 h 108"/>
                <a:gd name="T22" fmla="*/ 47 w 76"/>
                <a:gd name="T23" fmla="*/ 42 h 108"/>
                <a:gd name="T24" fmla="*/ 63 w 76"/>
                <a:gd name="T25" fmla="*/ 90 h 108"/>
                <a:gd name="T26" fmla="*/ 31 w 76"/>
                <a:gd name="T27" fmla="*/ 49 h 108"/>
                <a:gd name="T28" fmla="*/ 34 w 76"/>
                <a:gd name="T29" fmla="*/ 44 h 108"/>
                <a:gd name="T30" fmla="*/ 51 w 76"/>
                <a:gd name="T31" fmla="*/ 39 h 108"/>
                <a:gd name="T32" fmla="*/ 28 w 76"/>
                <a:gd name="T33" fmla="*/ 40 h 108"/>
                <a:gd name="T34" fmla="*/ 28 w 76"/>
                <a:gd name="T35" fmla="*/ 39 h 108"/>
                <a:gd name="T36" fmla="*/ 38 w 76"/>
                <a:gd name="T37" fmla="*/ 36 h 108"/>
                <a:gd name="T38" fmla="*/ 38 w 76"/>
                <a:gd name="T39" fmla="*/ 33 h 108"/>
                <a:gd name="T40" fmla="*/ 46 w 76"/>
                <a:gd name="T41" fmla="*/ 37 h 108"/>
                <a:gd name="T42" fmla="*/ 48 w 76"/>
                <a:gd name="T43" fmla="*/ 34 h 108"/>
                <a:gd name="T44" fmla="*/ 40 w 76"/>
                <a:gd name="T45" fmla="*/ 76 h 108"/>
                <a:gd name="T46" fmla="*/ 35 w 76"/>
                <a:gd name="T47" fmla="*/ 2 h 108"/>
                <a:gd name="T48" fmla="*/ 62 w 76"/>
                <a:gd name="T49" fmla="*/ 63 h 108"/>
                <a:gd name="T50" fmla="*/ 66 w 76"/>
                <a:gd name="T51" fmla="*/ 88 h 108"/>
                <a:gd name="T52" fmla="*/ 50 w 76"/>
                <a:gd name="T53" fmla="*/ 50 h 108"/>
                <a:gd name="T54" fmla="*/ 51 w 76"/>
                <a:gd name="T55" fmla="*/ 37 h 108"/>
                <a:gd name="T56" fmla="*/ 46 w 76"/>
                <a:gd name="T57" fmla="*/ 39 h 108"/>
                <a:gd name="T58" fmla="*/ 47 w 76"/>
                <a:gd name="T59" fmla="*/ 29 h 108"/>
                <a:gd name="T60" fmla="*/ 40 w 76"/>
                <a:gd name="T61" fmla="*/ 38 h 108"/>
                <a:gd name="T62" fmla="*/ 36 w 76"/>
                <a:gd name="T63" fmla="*/ 30 h 108"/>
                <a:gd name="T64" fmla="*/ 38 w 76"/>
                <a:gd name="T65" fmla="*/ 40 h 108"/>
                <a:gd name="T66" fmla="*/ 30 w 76"/>
                <a:gd name="T67" fmla="*/ 39 h 108"/>
                <a:gd name="T68" fmla="*/ 24 w 76"/>
                <a:gd name="T69" fmla="*/ 38 h 108"/>
                <a:gd name="T70" fmla="*/ 30 w 76"/>
                <a:gd name="T71" fmla="*/ 43 h 108"/>
                <a:gd name="T72" fmla="*/ 19 w 76"/>
                <a:gd name="T73" fmla="*/ 44 h 108"/>
                <a:gd name="T74" fmla="*/ 26 w 76"/>
                <a:gd name="T75" fmla="*/ 49 h 108"/>
                <a:gd name="T76" fmla="*/ 45 w 76"/>
                <a:gd name="T77" fmla="*/ 67 h 108"/>
                <a:gd name="T78" fmla="*/ 55 w 76"/>
                <a:gd name="T79" fmla="*/ 94 h 108"/>
                <a:gd name="T80" fmla="*/ 4 w 76"/>
                <a:gd name="T81" fmla="*/ 48 h 108"/>
                <a:gd name="T82" fmla="*/ 53 w 76"/>
                <a:gd name="T83" fmla="*/ 95 h 108"/>
                <a:gd name="T84" fmla="*/ 68 w 76"/>
                <a:gd name="T85" fmla="*/ 108 h 108"/>
                <a:gd name="T86" fmla="*/ 64 w 76"/>
                <a:gd name="T87" fmla="*/ 59 h 108"/>
                <a:gd name="T88" fmla="*/ 35 w 76"/>
                <a:gd name="T8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108">
                  <a:moveTo>
                    <a:pt x="65" y="107"/>
                  </a:moveTo>
                  <a:cubicBezTo>
                    <a:pt x="64" y="107"/>
                    <a:pt x="62" y="106"/>
                    <a:pt x="61" y="105"/>
                  </a:cubicBezTo>
                  <a:cubicBezTo>
                    <a:pt x="64" y="104"/>
                    <a:pt x="67" y="101"/>
                    <a:pt x="71" y="100"/>
                  </a:cubicBezTo>
                  <a:cubicBezTo>
                    <a:pt x="71" y="100"/>
                    <a:pt x="71" y="100"/>
                    <a:pt x="71" y="100"/>
                  </a:cubicBezTo>
                  <a:cubicBezTo>
                    <a:pt x="71" y="103"/>
                    <a:pt x="70" y="104"/>
                    <a:pt x="68" y="106"/>
                  </a:cubicBezTo>
                  <a:cubicBezTo>
                    <a:pt x="67" y="106"/>
                    <a:pt x="66" y="107"/>
                    <a:pt x="65" y="107"/>
                  </a:cubicBezTo>
                  <a:moveTo>
                    <a:pt x="60" y="103"/>
                  </a:moveTo>
                  <a:cubicBezTo>
                    <a:pt x="59" y="102"/>
                    <a:pt x="58" y="101"/>
                    <a:pt x="58" y="101"/>
                  </a:cubicBezTo>
                  <a:cubicBezTo>
                    <a:pt x="62" y="99"/>
                    <a:pt x="66" y="97"/>
                    <a:pt x="69" y="96"/>
                  </a:cubicBezTo>
                  <a:cubicBezTo>
                    <a:pt x="70" y="96"/>
                    <a:pt x="70" y="96"/>
                    <a:pt x="70" y="96"/>
                  </a:cubicBezTo>
                  <a:cubicBezTo>
                    <a:pt x="70" y="97"/>
                    <a:pt x="70" y="98"/>
                    <a:pt x="70" y="99"/>
                  </a:cubicBezTo>
                  <a:cubicBezTo>
                    <a:pt x="70" y="99"/>
                    <a:pt x="70" y="99"/>
                    <a:pt x="70" y="99"/>
                  </a:cubicBezTo>
                  <a:cubicBezTo>
                    <a:pt x="67" y="99"/>
                    <a:pt x="64" y="102"/>
                    <a:pt x="60" y="103"/>
                  </a:cubicBezTo>
                  <a:cubicBezTo>
                    <a:pt x="60" y="103"/>
                    <a:pt x="60" y="103"/>
                    <a:pt x="60" y="103"/>
                  </a:cubicBezTo>
                  <a:moveTo>
                    <a:pt x="57" y="99"/>
                  </a:moveTo>
                  <a:cubicBezTo>
                    <a:pt x="56" y="98"/>
                    <a:pt x="56" y="97"/>
                    <a:pt x="55" y="96"/>
                  </a:cubicBezTo>
                  <a:cubicBezTo>
                    <a:pt x="59" y="94"/>
                    <a:pt x="63" y="92"/>
                    <a:pt x="67" y="90"/>
                  </a:cubicBezTo>
                  <a:cubicBezTo>
                    <a:pt x="68" y="91"/>
                    <a:pt x="68" y="93"/>
                    <a:pt x="69" y="94"/>
                  </a:cubicBezTo>
                  <a:cubicBezTo>
                    <a:pt x="68" y="94"/>
                    <a:pt x="68" y="94"/>
                    <a:pt x="68" y="94"/>
                  </a:cubicBezTo>
                  <a:cubicBezTo>
                    <a:pt x="65" y="96"/>
                    <a:pt x="61" y="97"/>
                    <a:pt x="57" y="99"/>
                  </a:cubicBezTo>
                  <a:moveTo>
                    <a:pt x="22" y="47"/>
                  </a:moveTo>
                  <a:cubicBezTo>
                    <a:pt x="20" y="47"/>
                    <a:pt x="20" y="47"/>
                    <a:pt x="20" y="46"/>
                  </a:cubicBezTo>
                  <a:cubicBezTo>
                    <a:pt x="21" y="45"/>
                    <a:pt x="21" y="45"/>
                    <a:pt x="21" y="45"/>
                  </a:cubicBezTo>
                  <a:cubicBezTo>
                    <a:pt x="22" y="45"/>
                    <a:pt x="24" y="46"/>
                    <a:pt x="26" y="47"/>
                  </a:cubicBezTo>
                  <a:cubicBezTo>
                    <a:pt x="25" y="47"/>
                    <a:pt x="25" y="47"/>
                    <a:pt x="25" y="47"/>
                  </a:cubicBezTo>
                  <a:cubicBezTo>
                    <a:pt x="24" y="48"/>
                    <a:pt x="24" y="48"/>
                    <a:pt x="23" y="48"/>
                  </a:cubicBezTo>
                  <a:cubicBezTo>
                    <a:pt x="23" y="48"/>
                    <a:pt x="23" y="48"/>
                    <a:pt x="22" y="48"/>
                  </a:cubicBezTo>
                  <a:cubicBezTo>
                    <a:pt x="22" y="47"/>
                    <a:pt x="22" y="47"/>
                    <a:pt x="22" y="47"/>
                  </a:cubicBezTo>
                  <a:cubicBezTo>
                    <a:pt x="22" y="47"/>
                    <a:pt x="22" y="47"/>
                    <a:pt x="22" y="47"/>
                  </a:cubicBezTo>
                  <a:moveTo>
                    <a:pt x="34" y="44"/>
                  </a:moveTo>
                  <a:cubicBezTo>
                    <a:pt x="35" y="44"/>
                    <a:pt x="35" y="43"/>
                    <a:pt x="36" y="43"/>
                  </a:cubicBezTo>
                  <a:cubicBezTo>
                    <a:pt x="37" y="43"/>
                    <a:pt x="39" y="42"/>
                    <a:pt x="39" y="40"/>
                  </a:cubicBezTo>
                  <a:cubicBezTo>
                    <a:pt x="40" y="40"/>
                    <a:pt x="41" y="40"/>
                    <a:pt x="42" y="40"/>
                  </a:cubicBezTo>
                  <a:cubicBezTo>
                    <a:pt x="43" y="40"/>
                    <a:pt x="44" y="40"/>
                    <a:pt x="45" y="40"/>
                  </a:cubicBezTo>
                  <a:cubicBezTo>
                    <a:pt x="45" y="40"/>
                    <a:pt x="45" y="41"/>
                    <a:pt x="45" y="41"/>
                  </a:cubicBezTo>
                  <a:cubicBezTo>
                    <a:pt x="46" y="42"/>
                    <a:pt x="46" y="42"/>
                    <a:pt x="47" y="42"/>
                  </a:cubicBezTo>
                  <a:cubicBezTo>
                    <a:pt x="47" y="44"/>
                    <a:pt x="47" y="46"/>
                    <a:pt x="48" y="48"/>
                  </a:cubicBezTo>
                  <a:cubicBezTo>
                    <a:pt x="49" y="53"/>
                    <a:pt x="50" y="57"/>
                    <a:pt x="52" y="62"/>
                  </a:cubicBezTo>
                  <a:cubicBezTo>
                    <a:pt x="56" y="71"/>
                    <a:pt x="59" y="81"/>
                    <a:pt x="63" y="90"/>
                  </a:cubicBezTo>
                  <a:cubicBezTo>
                    <a:pt x="62" y="91"/>
                    <a:pt x="60" y="91"/>
                    <a:pt x="58" y="92"/>
                  </a:cubicBezTo>
                  <a:cubicBezTo>
                    <a:pt x="56" y="84"/>
                    <a:pt x="53" y="76"/>
                    <a:pt x="48" y="68"/>
                  </a:cubicBezTo>
                  <a:cubicBezTo>
                    <a:pt x="44" y="61"/>
                    <a:pt x="38" y="54"/>
                    <a:pt x="31" y="49"/>
                  </a:cubicBezTo>
                  <a:cubicBezTo>
                    <a:pt x="31" y="49"/>
                    <a:pt x="30" y="48"/>
                    <a:pt x="29" y="48"/>
                  </a:cubicBezTo>
                  <a:cubicBezTo>
                    <a:pt x="31" y="47"/>
                    <a:pt x="31" y="45"/>
                    <a:pt x="32" y="43"/>
                  </a:cubicBezTo>
                  <a:cubicBezTo>
                    <a:pt x="33" y="43"/>
                    <a:pt x="34" y="44"/>
                    <a:pt x="34" y="44"/>
                  </a:cubicBezTo>
                  <a:moveTo>
                    <a:pt x="50" y="40"/>
                  </a:moveTo>
                  <a:cubicBezTo>
                    <a:pt x="51" y="40"/>
                    <a:pt x="51" y="40"/>
                    <a:pt x="51" y="40"/>
                  </a:cubicBezTo>
                  <a:cubicBezTo>
                    <a:pt x="51" y="39"/>
                    <a:pt x="51" y="39"/>
                    <a:pt x="51" y="39"/>
                  </a:cubicBezTo>
                  <a:cubicBezTo>
                    <a:pt x="51" y="39"/>
                    <a:pt x="51" y="39"/>
                    <a:pt x="50" y="40"/>
                  </a:cubicBezTo>
                  <a:moveTo>
                    <a:pt x="29" y="40"/>
                  </a:moveTo>
                  <a:cubicBezTo>
                    <a:pt x="29" y="40"/>
                    <a:pt x="28" y="40"/>
                    <a:pt x="28" y="40"/>
                  </a:cubicBezTo>
                  <a:cubicBezTo>
                    <a:pt x="27" y="39"/>
                    <a:pt x="27" y="39"/>
                    <a:pt x="27" y="39"/>
                  </a:cubicBezTo>
                  <a:cubicBezTo>
                    <a:pt x="26" y="39"/>
                    <a:pt x="26" y="38"/>
                    <a:pt x="27" y="37"/>
                  </a:cubicBezTo>
                  <a:cubicBezTo>
                    <a:pt x="28" y="38"/>
                    <a:pt x="28" y="38"/>
                    <a:pt x="28" y="39"/>
                  </a:cubicBezTo>
                  <a:cubicBezTo>
                    <a:pt x="29" y="39"/>
                    <a:pt x="29" y="40"/>
                    <a:pt x="29" y="40"/>
                  </a:cubicBezTo>
                  <a:moveTo>
                    <a:pt x="38" y="37"/>
                  </a:moveTo>
                  <a:cubicBezTo>
                    <a:pt x="38" y="36"/>
                    <a:pt x="38" y="36"/>
                    <a:pt x="38" y="36"/>
                  </a:cubicBezTo>
                  <a:cubicBezTo>
                    <a:pt x="37" y="35"/>
                    <a:pt x="37" y="34"/>
                    <a:pt x="37" y="33"/>
                  </a:cubicBezTo>
                  <a:cubicBezTo>
                    <a:pt x="37" y="32"/>
                    <a:pt x="37" y="32"/>
                    <a:pt x="37" y="32"/>
                  </a:cubicBezTo>
                  <a:cubicBezTo>
                    <a:pt x="37" y="32"/>
                    <a:pt x="38" y="33"/>
                    <a:pt x="38" y="33"/>
                  </a:cubicBezTo>
                  <a:cubicBezTo>
                    <a:pt x="38" y="34"/>
                    <a:pt x="38" y="35"/>
                    <a:pt x="38" y="36"/>
                  </a:cubicBezTo>
                  <a:cubicBezTo>
                    <a:pt x="38" y="37"/>
                    <a:pt x="38" y="37"/>
                    <a:pt x="38" y="37"/>
                  </a:cubicBezTo>
                  <a:moveTo>
                    <a:pt x="46" y="37"/>
                  </a:moveTo>
                  <a:cubicBezTo>
                    <a:pt x="46" y="36"/>
                    <a:pt x="46" y="34"/>
                    <a:pt x="47" y="32"/>
                  </a:cubicBezTo>
                  <a:cubicBezTo>
                    <a:pt x="47" y="32"/>
                    <a:pt x="47" y="32"/>
                    <a:pt x="47" y="32"/>
                  </a:cubicBezTo>
                  <a:cubicBezTo>
                    <a:pt x="48" y="32"/>
                    <a:pt x="48" y="33"/>
                    <a:pt x="48" y="34"/>
                  </a:cubicBezTo>
                  <a:cubicBezTo>
                    <a:pt x="48" y="35"/>
                    <a:pt x="47" y="36"/>
                    <a:pt x="46" y="37"/>
                  </a:cubicBezTo>
                  <a:moveTo>
                    <a:pt x="55" y="94"/>
                  </a:moveTo>
                  <a:cubicBezTo>
                    <a:pt x="51" y="86"/>
                    <a:pt x="47" y="80"/>
                    <a:pt x="40" y="76"/>
                  </a:cubicBezTo>
                  <a:cubicBezTo>
                    <a:pt x="32" y="72"/>
                    <a:pt x="24" y="69"/>
                    <a:pt x="17" y="63"/>
                  </a:cubicBezTo>
                  <a:cubicBezTo>
                    <a:pt x="6" y="54"/>
                    <a:pt x="1" y="39"/>
                    <a:pt x="5" y="25"/>
                  </a:cubicBezTo>
                  <a:cubicBezTo>
                    <a:pt x="8" y="12"/>
                    <a:pt x="21" y="2"/>
                    <a:pt x="35" y="2"/>
                  </a:cubicBezTo>
                  <a:cubicBezTo>
                    <a:pt x="36" y="2"/>
                    <a:pt x="36" y="2"/>
                    <a:pt x="37" y="2"/>
                  </a:cubicBezTo>
                  <a:cubicBezTo>
                    <a:pt x="54" y="3"/>
                    <a:pt x="63" y="23"/>
                    <a:pt x="65" y="38"/>
                  </a:cubicBezTo>
                  <a:cubicBezTo>
                    <a:pt x="66" y="46"/>
                    <a:pt x="62" y="55"/>
                    <a:pt x="62" y="63"/>
                  </a:cubicBezTo>
                  <a:cubicBezTo>
                    <a:pt x="61" y="72"/>
                    <a:pt x="64" y="80"/>
                    <a:pt x="66" y="87"/>
                  </a:cubicBezTo>
                  <a:cubicBezTo>
                    <a:pt x="66" y="88"/>
                    <a:pt x="66" y="88"/>
                    <a:pt x="66" y="88"/>
                  </a:cubicBezTo>
                  <a:cubicBezTo>
                    <a:pt x="66" y="88"/>
                    <a:pt x="66" y="88"/>
                    <a:pt x="66" y="88"/>
                  </a:cubicBezTo>
                  <a:cubicBezTo>
                    <a:pt x="66" y="88"/>
                    <a:pt x="66" y="89"/>
                    <a:pt x="65" y="89"/>
                  </a:cubicBezTo>
                  <a:cubicBezTo>
                    <a:pt x="61" y="80"/>
                    <a:pt x="58" y="72"/>
                    <a:pt x="55" y="63"/>
                  </a:cubicBezTo>
                  <a:cubicBezTo>
                    <a:pt x="53" y="59"/>
                    <a:pt x="52" y="55"/>
                    <a:pt x="50" y="50"/>
                  </a:cubicBezTo>
                  <a:cubicBezTo>
                    <a:pt x="49" y="47"/>
                    <a:pt x="49" y="45"/>
                    <a:pt x="50" y="42"/>
                  </a:cubicBezTo>
                  <a:cubicBezTo>
                    <a:pt x="52" y="42"/>
                    <a:pt x="53" y="40"/>
                    <a:pt x="53" y="39"/>
                  </a:cubicBezTo>
                  <a:cubicBezTo>
                    <a:pt x="53" y="38"/>
                    <a:pt x="52" y="37"/>
                    <a:pt x="51" y="37"/>
                  </a:cubicBezTo>
                  <a:cubicBezTo>
                    <a:pt x="51" y="37"/>
                    <a:pt x="51" y="37"/>
                    <a:pt x="51" y="37"/>
                  </a:cubicBezTo>
                  <a:cubicBezTo>
                    <a:pt x="49" y="37"/>
                    <a:pt x="49" y="39"/>
                    <a:pt x="48" y="40"/>
                  </a:cubicBezTo>
                  <a:cubicBezTo>
                    <a:pt x="47" y="40"/>
                    <a:pt x="47" y="40"/>
                    <a:pt x="46" y="39"/>
                  </a:cubicBezTo>
                  <a:cubicBezTo>
                    <a:pt x="48" y="38"/>
                    <a:pt x="49" y="35"/>
                    <a:pt x="50" y="33"/>
                  </a:cubicBezTo>
                  <a:cubicBezTo>
                    <a:pt x="50" y="32"/>
                    <a:pt x="49" y="29"/>
                    <a:pt x="48" y="29"/>
                  </a:cubicBezTo>
                  <a:cubicBezTo>
                    <a:pt x="48" y="29"/>
                    <a:pt x="48" y="29"/>
                    <a:pt x="47" y="29"/>
                  </a:cubicBezTo>
                  <a:cubicBezTo>
                    <a:pt x="44" y="30"/>
                    <a:pt x="44" y="35"/>
                    <a:pt x="44" y="38"/>
                  </a:cubicBezTo>
                  <a:cubicBezTo>
                    <a:pt x="44" y="38"/>
                    <a:pt x="43" y="39"/>
                    <a:pt x="42" y="39"/>
                  </a:cubicBezTo>
                  <a:cubicBezTo>
                    <a:pt x="42" y="39"/>
                    <a:pt x="41" y="38"/>
                    <a:pt x="40" y="38"/>
                  </a:cubicBezTo>
                  <a:cubicBezTo>
                    <a:pt x="41" y="36"/>
                    <a:pt x="41" y="33"/>
                    <a:pt x="40" y="32"/>
                  </a:cubicBezTo>
                  <a:cubicBezTo>
                    <a:pt x="39" y="31"/>
                    <a:pt x="38" y="29"/>
                    <a:pt x="37" y="29"/>
                  </a:cubicBezTo>
                  <a:cubicBezTo>
                    <a:pt x="37" y="29"/>
                    <a:pt x="37" y="30"/>
                    <a:pt x="36" y="30"/>
                  </a:cubicBezTo>
                  <a:cubicBezTo>
                    <a:pt x="35" y="31"/>
                    <a:pt x="35" y="32"/>
                    <a:pt x="35" y="34"/>
                  </a:cubicBezTo>
                  <a:cubicBezTo>
                    <a:pt x="35" y="36"/>
                    <a:pt x="36" y="38"/>
                    <a:pt x="38" y="39"/>
                  </a:cubicBezTo>
                  <a:cubicBezTo>
                    <a:pt x="38" y="40"/>
                    <a:pt x="38" y="40"/>
                    <a:pt x="38" y="40"/>
                  </a:cubicBezTo>
                  <a:cubicBezTo>
                    <a:pt x="37" y="41"/>
                    <a:pt x="36" y="41"/>
                    <a:pt x="34" y="41"/>
                  </a:cubicBezTo>
                  <a:cubicBezTo>
                    <a:pt x="33" y="41"/>
                    <a:pt x="32" y="41"/>
                    <a:pt x="31" y="41"/>
                  </a:cubicBezTo>
                  <a:cubicBezTo>
                    <a:pt x="31" y="40"/>
                    <a:pt x="31" y="39"/>
                    <a:pt x="30" y="39"/>
                  </a:cubicBezTo>
                  <a:cubicBezTo>
                    <a:pt x="29" y="37"/>
                    <a:pt x="28" y="36"/>
                    <a:pt x="26" y="35"/>
                  </a:cubicBezTo>
                  <a:cubicBezTo>
                    <a:pt x="26" y="35"/>
                    <a:pt x="26" y="35"/>
                    <a:pt x="26" y="35"/>
                  </a:cubicBezTo>
                  <a:cubicBezTo>
                    <a:pt x="25" y="35"/>
                    <a:pt x="24" y="37"/>
                    <a:pt x="24" y="38"/>
                  </a:cubicBezTo>
                  <a:cubicBezTo>
                    <a:pt x="24" y="40"/>
                    <a:pt x="26" y="41"/>
                    <a:pt x="28" y="42"/>
                  </a:cubicBezTo>
                  <a:cubicBezTo>
                    <a:pt x="28" y="42"/>
                    <a:pt x="29" y="42"/>
                    <a:pt x="30" y="43"/>
                  </a:cubicBezTo>
                  <a:cubicBezTo>
                    <a:pt x="30" y="43"/>
                    <a:pt x="30" y="43"/>
                    <a:pt x="30" y="43"/>
                  </a:cubicBezTo>
                  <a:cubicBezTo>
                    <a:pt x="30" y="44"/>
                    <a:pt x="29" y="46"/>
                    <a:pt x="28" y="46"/>
                  </a:cubicBezTo>
                  <a:cubicBezTo>
                    <a:pt x="26" y="45"/>
                    <a:pt x="23" y="43"/>
                    <a:pt x="21" y="43"/>
                  </a:cubicBezTo>
                  <a:cubicBezTo>
                    <a:pt x="20" y="43"/>
                    <a:pt x="19" y="44"/>
                    <a:pt x="19" y="44"/>
                  </a:cubicBezTo>
                  <a:cubicBezTo>
                    <a:pt x="17" y="45"/>
                    <a:pt x="18" y="47"/>
                    <a:pt x="19" y="48"/>
                  </a:cubicBezTo>
                  <a:cubicBezTo>
                    <a:pt x="20" y="49"/>
                    <a:pt x="21" y="49"/>
                    <a:pt x="23" y="49"/>
                  </a:cubicBezTo>
                  <a:cubicBezTo>
                    <a:pt x="24" y="49"/>
                    <a:pt x="25" y="49"/>
                    <a:pt x="26" y="49"/>
                  </a:cubicBezTo>
                  <a:cubicBezTo>
                    <a:pt x="27" y="49"/>
                    <a:pt x="27" y="49"/>
                    <a:pt x="28" y="49"/>
                  </a:cubicBezTo>
                  <a:cubicBezTo>
                    <a:pt x="28" y="49"/>
                    <a:pt x="28" y="49"/>
                    <a:pt x="28" y="49"/>
                  </a:cubicBezTo>
                  <a:cubicBezTo>
                    <a:pt x="35" y="54"/>
                    <a:pt x="40" y="60"/>
                    <a:pt x="45" y="67"/>
                  </a:cubicBezTo>
                  <a:cubicBezTo>
                    <a:pt x="51" y="74"/>
                    <a:pt x="54" y="83"/>
                    <a:pt x="56" y="93"/>
                  </a:cubicBezTo>
                  <a:cubicBezTo>
                    <a:pt x="57" y="93"/>
                    <a:pt x="57" y="93"/>
                    <a:pt x="57" y="93"/>
                  </a:cubicBezTo>
                  <a:cubicBezTo>
                    <a:pt x="56" y="93"/>
                    <a:pt x="56" y="94"/>
                    <a:pt x="55" y="94"/>
                  </a:cubicBezTo>
                  <a:moveTo>
                    <a:pt x="35" y="0"/>
                  </a:moveTo>
                  <a:cubicBezTo>
                    <a:pt x="25" y="0"/>
                    <a:pt x="15" y="5"/>
                    <a:pt x="9" y="12"/>
                  </a:cubicBezTo>
                  <a:cubicBezTo>
                    <a:pt x="1" y="22"/>
                    <a:pt x="0" y="36"/>
                    <a:pt x="4" y="48"/>
                  </a:cubicBezTo>
                  <a:cubicBezTo>
                    <a:pt x="8" y="57"/>
                    <a:pt x="15" y="65"/>
                    <a:pt x="23" y="70"/>
                  </a:cubicBezTo>
                  <a:cubicBezTo>
                    <a:pt x="29" y="73"/>
                    <a:pt x="35" y="76"/>
                    <a:pt x="41" y="79"/>
                  </a:cubicBezTo>
                  <a:cubicBezTo>
                    <a:pt x="47" y="83"/>
                    <a:pt x="50" y="88"/>
                    <a:pt x="53" y="95"/>
                  </a:cubicBezTo>
                  <a:cubicBezTo>
                    <a:pt x="53" y="95"/>
                    <a:pt x="53" y="95"/>
                    <a:pt x="53" y="96"/>
                  </a:cubicBezTo>
                  <a:cubicBezTo>
                    <a:pt x="55" y="101"/>
                    <a:pt x="59" y="108"/>
                    <a:pt x="65" y="108"/>
                  </a:cubicBezTo>
                  <a:cubicBezTo>
                    <a:pt x="66" y="108"/>
                    <a:pt x="67" y="108"/>
                    <a:pt x="68" y="108"/>
                  </a:cubicBezTo>
                  <a:cubicBezTo>
                    <a:pt x="76" y="104"/>
                    <a:pt x="71" y="94"/>
                    <a:pt x="69" y="89"/>
                  </a:cubicBezTo>
                  <a:cubicBezTo>
                    <a:pt x="68" y="88"/>
                    <a:pt x="68" y="88"/>
                    <a:pt x="68" y="88"/>
                  </a:cubicBezTo>
                  <a:cubicBezTo>
                    <a:pt x="65" y="79"/>
                    <a:pt x="62" y="69"/>
                    <a:pt x="64" y="59"/>
                  </a:cubicBezTo>
                  <a:cubicBezTo>
                    <a:pt x="65" y="51"/>
                    <a:pt x="67" y="44"/>
                    <a:pt x="66" y="35"/>
                  </a:cubicBezTo>
                  <a:cubicBezTo>
                    <a:pt x="65" y="22"/>
                    <a:pt x="57" y="6"/>
                    <a:pt x="43" y="1"/>
                  </a:cubicBezTo>
                  <a:cubicBezTo>
                    <a:pt x="40" y="0"/>
                    <a:pt x="37" y="0"/>
                    <a:pt x="3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9" name="Freeform 21"/>
            <p:cNvSpPr>
              <a:spLocks noEditPoints="1"/>
            </p:cNvSpPr>
            <p:nvPr/>
          </p:nvSpPr>
          <p:spPr bwMode="auto">
            <a:xfrm>
              <a:off x="11358232" y="1328905"/>
              <a:ext cx="631825" cy="933450"/>
            </a:xfrm>
            <a:custGeom>
              <a:avLst/>
              <a:gdLst>
                <a:gd name="T0" fmla="*/ 10 w 149"/>
                <a:gd name="T1" fmla="*/ 204 h 220"/>
                <a:gd name="T2" fmla="*/ 21 w 149"/>
                <a:gd name="T3" fmla="*/ 216 h 220"/>
                <a:gd name="T4" fmla="*/ 34 w 149"/>
                <a:gd name="T5" fmla="*/ 204 h 220"/>
                <a:gd name="T6" fmla="*/ 31 w 149"/>
                <a:gd name="T7" fmla="*/ 209 h 220"/>
                <a:gd name="T8" fmla="*/ 10 w 149"/>
                <a:gd name="T9" fmla="*/ 200 h 220"/>
                <a:gd name="T10" fmla="*/ 12 w 149"/>
                <a:gd name="T11" fmla="*/ 190 h 220"/>
                <a:gd name="T12" fmla="*/ 36 w 149"/>
                <a:gd name="T13" fmla="*/ 201 h 220"/>
                <a:gd name="T14" fmla="*/ 91 w 149"/>
                <a:gd name="T15" fmla="*/ 99 h 220"/>
                <a:gd name="T16" fmla="*/ 91 w 149"/>
                <a:gd name="T17" fmla="*/ 99 h 220"/>
                <a:gd name="T18" fmla="*/ 96 w 149"/>
                <a:gd name="T19" fmla="*/ 83 h 220"/>
                <a:gd name="T20" fmla="*/ 88 w 149"/>
                <a:gd name="T21" fmla="*/ 88 h 220"/>
                <a:gd name="T22" fmla="*/ 64 w 149"/>
                <a:gd name="T23" fmla="*/ 82 h 220"/>
                <a:gd name="T24" fmla="*/ 82 w 149"/>
                <a:gd name="T25" fmla="*/ 90 h 220"/>
                <a:gd name="T26" fmla="*/ 74 w 149"/>
                <a:gd name="T27" fmla="*/ 107 h 220"/>
                <a:gd name="T28" fmla="*/ 24 w 149"/>
                <a:gd name="T29" fmla="*/ 183 h 220"/>
                <a:gd name="T30" fmla="*/ 49 w 149"/>
                <a:gd name="T31" fmla="*/ 79 h 220"/>
                <a:gd name="T32" fmla="*/ 78 w 149"/>
                <a:gd name="T33" fmla="*/ 75 h 220"/>
                <a:gd name="T34" fmla="*/ 83 w 149"/>
                <a:gd name="T35" fmla="*/ 72 h 220"/>
                <a:gd name="T36" fmla="*/ 45 w 149"/>
                <a:gd name="T37" fmla="*/ 73 h 220"/>
                <a:gd name="T38" fmla="*/ 39 w 149"/>
                <a:gd name="T39" fmla="*/ 67 h 220"/>
                <a:gd name="T40" fmla="*/ 60 w 149"/>
                <a:gd name="T41" fmla="*/ 68 h 220"/>
                <a:gd name="T42" fmla="*/ 61 w 149"/>
                <a:gd name="T43" fmla="*/ 61 h 220"/>
                <a:gd name="T44" fmla="*/ 60 w 149"/>
                <a:gd name="T45" fmla="*/ 68 h 220"/>
                <a:gd name="T46" fmla="*/ 22 w 149"/>
                <a:gd name="T47" fmla="*/ 134 h 220"/>
                <a:gd name="T48" fmla="*/ 78 w 149"/>
                <a:gd name="T49" fmla="*/ 4 h 220"/>
                <a:gd name="T50" fmla="*/ 71 w 149"/>
                <a:gd name="T51" fmla="*/ 148 h 220"/>
                <a:gd name="T52" fmla="*/ 41 w 149"/>
                <a:gd name="T53" fmla="*/ 189 h 220"/>
                <a:gd name="T54" fmla="*/ 75 w 149"/>
                <a:gd name="T55" fmla="*/ 113 h 220"/>
                <a:gd name="T56" fmla="*/ 96 w 149"/>
                <a:gd name="T57" fmla="*/ 101 h 220"/>
                <a:gd name="T58" fmla="*/ 86 w 149"/>
                <a:gd name="T59" fmla="*/ 96 h 220"/>
                <a:gd name="T60" fmla="*/ 99 w 149"/>
                <a:gd name="T61" fmla="*/ 88 h 220"/>
                <a:gd name="T62" fmla="*/ 84 w 149"/>
                <a:gd name="T63" fmla="*/ 87 h 220"/>
                <a:gd name="T64" fmla="*/ 86 w 149"/>
                <a:gd name="T65" fmla="*/ 64 h 220"/>
                <a:gd name="T66" fmla="*/ 74 w 149"/>
                <a:gd name="T67" fmla="*/ 79 h 220"/>
                <a:gd name="T68" fmla="*/ 62 w 149"/>
                <a:gd name="T69" fmla="*/ 72 h 220"/>
                <a:gd name="T70" fmla="*/ 60 w 149"/>
                <a:gd name="T71" fmla="*/ 55 h 220"/>
                <a:gd name="T72" fmla="*/ 58 w 149"/>
                <a:gd name="T73" fmla="*/ 72 h 220"/>
                <a:gd name="T74" fmla="*/ 49 w 149"/>
                <a:gd name="T75" fmla="*/ 74 h 220"/>
                <a:gd name="T76" fmla="*/ 34 w 149"/>
                <a:gd name="T77" fmla="*/ 64 h 220"/>
                <a:gd name="T78" fmla="*/ 46 w 149"/>
                <a:gd name="T79" fmla="*/ 80 h 220"/>
                <a:gd name="T80" fmla="*/ 21 w 149"/>
                <a:gd name="T81" fmla="*/ 182 h 220"/>
                <a:gd name="T82" fmla="*/ 15 w 149"/>
                <a:gd name="T83" fmla="*/ 42 h 220"/>
                <a:gd name="T84" fmla="*/ 13 w 149"/>
                <a:gd name="T85" fmla="*/ 179 h 220"/>
                <a:gd name="T86" fmla="*/ 15 w 149"/>
                <a:gd name="T87" fmla="*/ 219 h 220"/>
                <a:gd name="T88" fmla="*/ 44 w 149"/>
                <a:gd name="T89" fmla="*/ 192 h 220"/>
                <a:gd name="T90" fmla="*/ 136 w 149"/>
                <a:gd name="T91"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20">
                  <a:moveTo>
                    <a:pt x="21" y="216"/>
                  </a:moveTo>
                  <a:cubicBezTo>
                    <a:pt x="20" y="216"/>
                    <a:pt x="19" y="216"/>
                    <a:pt x="18" y="216"/>
                  </a:cubicBezTo>
                  <a:cubicBezTo>
                    <a:pt x="12" y="214"/>
                    <a:pt x="10" y="210"/>
                    <a:pt x="10" y="204"/>
                  </a:cubicBezTo>
                  <a:cubicBezTo>
                    <a:pt x="16" y="208"/>
                    <a:pt x="23" y="208"/>
                    <a:pt x="29" y="212"/>
                  </a:cubicBezTo>
                  <a:cubicBezTo>
                    <a:pt x="29" y="212"/>
                    <a:pt x="29" y="212"/>
                    <a:pt x="29" y="212"/>
                  </a:cubicBezTo>
                  <a:cubicBezTo>
                    <a:pt x="27" y="215"/>
                    <a:pt x="24" y="216"/>
                    <a:pt x="21" y="216"/>
                  </a:cubicBezTo>
                  <a:moveTo>
                    <a:pt x="10" y="200"/>
                  </a:moveTo>
                  <a:cubicBezTo>
                    <a:pt x="10" y="198"/>
                    <a:pt x="11" y="196"/>
                    <a:pt x="11" y="194"/>
                  </a:cubicBezTo>
                  <a:cubicBezTo>
                    <a:pt x="19" y="197"/>
                    <a:pt x="26" y="201"/>
                    <a:pt x="34" y="204"/>
                  </a:cubicBezTo>
                  <a:cubicBezTo>
                    <a:pt x="35" y="204"/>
                    <a:pt x="35" y="204"/>
                    <a:pt x="35" y="204"/>
                  </a:cubicBezTo>
                  <a:cubicBezTo>
                    <a:pt x="34" y="206"/>
                    <a:pt x="33" y="208"/>
                    <a:pt x="31" y="210"/>
                  </a:cubicBezTo>
                  <a:cubicBezTo>
                    <a:pt x="31" y="209"/>
                    <a:pt x="31" y="209"/>
                    <a:pt x="31" y="209"/>
                  </a:cubicBezTo>
                  <a:cubicBezTo>
                    <a:pt x="25" y="204"/>
                    <a:pt x="17" y="205"/>
                    <a:pt x="11" y="201"/>
                  </a:cubicBezTo>
                  <a:cubicBezTo>
                    <a:pt x="11" y="200"/>
                    <a:pt x="10" y="200"/>
                    <a:pt x="10" y="200"/>
                  </a:cubicBezTo>
                  <a:cubicBezTo>
                    <a:pt x="10" y="200"/>
                    <a:pt x="10" y="200"/>
                    <a:pt x="10" y="200"/>
                  </a:cubicBezTo>
                  <a:moveTo>
                    <a:pt x="36" y="201"/>
                  </a:moveTo>
                  <a:cubicBezTo>
                    <a:pt x="36" y="201"/>
                    <a:pt x="36" y="200"/>
                    <a:pt x="35" y="200"/>
                  </a:cubicBezTo>
                  <a:cubicBezTo>
                    <a:pt x="27" y="197"/>
                    <a:pt x="20" y="193"/>
                    <a:pt x="12" y="190"/>
                  </a:cubicBezTo>
                  <a:cubicBezTo>
                    <a:pt x="13" y="187"/>
                    <a:pt x="14" y="185"/>
                    <a:pt x="15" y="183"/>
                  </a:cubicBezTo>
                  <a:cubicBezTo>
                    <a:pt x="23" y="187"/>
                    <a:pt x="31" y="189"/>
                    <a:pt x="39" y="193"/>
                  </a:cubicBezTo>
                  <a:cubicBezTo>
                    <a:pt x="39" y="195"/>
                    <a:pt x="37" y="198"/>
                    <a:pt x="36" y="201"/>
                  </a:cubicBezTo>
                  <a:moveTo>
                    <a:pt x="91" y="99"/>
                  </a:moveTo>
                  <a:cubicBezTo>
                    <a:pt x="91" y="99"/>
                    <a:pt x="91" y="99"/>
                    <a:pt x="90" y="99"/>
                  </a:cubicBezTo>
                  <a:cubicBezTo>
                    <a:pt x="91" y="99"/>
                    <a:pt x="91" y="99"/>
                    <a:pt x="91" y="99"/>
                  </a:cubicBezTo>
                  <a:cubicBezTo>
                    <a:pt x="91" y="98"/>
                    <a:pt x="92" y="98"/>
                    <a:pt x="92" y="98"/>
                  </a:cubicBezTo>
                  <a:cubicBezTo>
                    <a:pt x="92" y="98"/>
                    <a:pt x="93" y="98"/>
                    <a:pt x="92" y="99"/>
                  </a:cubicBezTo>
                  <a:cubicBezTo>
                    <a:pt x="92" y="99"/>
                    <a:pt x="92" y="99"/>
                    <a:pt x="91" y="99"/>
                  </a:cubicBezTo>
                  <a:moveTo>
                    <a:pt x="88" y="88"/>
                  </a:moveTo>
                  <a:cubicBezTo>
                    <a:pt x="88" y="88"/>
                    <a:pt x="88" y="88"/>
                    <a:pt x="88" y="88"/>
                  </a:cubicBezTo>
                  <a:cubicBezTo>
                    <a:pt x="90" y="86"/>
                    <a:pt x="93" y="84"/>
                    <a:pt x="96" y="83"/>
                  </a:cubicBezTo>
                  <a:cubicBezTo>
                    <a:pt x="97" y="83"/>
                    <a:pt x="97" y="83"/>
                    <a:pt x="97" y="83"/>
                  </a:cubicBezTo>
                  <a:cubicBezTo>
                    <a:pt x="99" y="83"/>
                    <a:pt x="96" y="85"/>
                    <a:pt x="96" y="86"/>
                  </a:cubicBezTo>
                  <a:cubicBezTo>
                    <a:pt x="94" y="88"/>
                    <a:pt x="91" y="88"/>
                    <a:pt x="88" y="88"/>
                  </a:cubicBezTo>
                  <a:moveTo>
                    <a:pt x="51" y="79"/>
                  </a:moveTo>
                  <a:cubicBezTo>
                    <a:pt x="54" y="79"/>
                    <a:pt x="57" y="77"/>
                    <a:pt x="59" y="75"/>
                  </a:cubicBezTo>
                  <a:cubicBezTo>
                    <a:pt x="61" y="78"/>
                    <a:pt x="62" y="80"/>
                    <a:pt x="64" y="82"/>
                  </a:cubicBezTo>
                  <a:cubicBezTo>
                    <a:pt x="66" y="83"/>
                    <a:pt x="68" y="83"/>
                    <a:pt x="70" y="83"/>
                  </a:cubicBezTo>
                  <a:cubicBezTo>
                    <a:pt x="72" y="83"/>
                    <a:pt x="73" y="83"/>
                    <a:pt x="75" y="83"/>
                  </a:cubicBezTo>
                  <a:cubicBezTo>
                    <a:pt x="76" y="86"/>
                    <a:pt x="78" y="89"/>
                    <a:pt x="82" y="90"/>
                  </a:cubicBezTo>
                  <a:cubicBezTo>
                    <a:pt x="82" y="91"/>
                    <a:pt x="81" y="92"/>
                    <a:pt x="81" y="93"/>
                  </a:cubicBezTo>
                  <a:cubicBezTo>
                    <a:pt x="81" y="94"/>
                    <a:pt x="81" y="96"/>
                    <a:pt x="82" y="98"/>
                  </a:cubicBezTo>
                  <a:cubicBezTo>
                    <a:pt x="79" y="100"/>
                    <a:pt x="76" y="103"/>
                    <a:pt x="74" y="107"/>
                  </a:cubicBezTo>
                  <a:cubicBezTo>
                    <a:pt x="69" y="115"/>
                    <a:pt x="64" y="123"/>
                    <a:pt x="61" y="132"/>
                  </a:cubicBezTo>
                  <a:cubicBezTo>
                    <a:pt x="53" y="150"/>
                    <a:pt x="43" y="168"/>
                    <a:pt x="35" y="187"/>
                  </a:cubicBezTo>
                  <a:cubicBezTo>
                    <a:pt x="31" y="186"/>
                    <a:pt x="28" y="184"/>
                    <a:pt x="24" y="183"/>
                  </a:cubicBezTo>
                  <a:cubicBezTo>
                    <a:pt x="34" y="168"/>
                    <a:pt x="41" y="152"/>
                    <a:pt x="45" y="135"/>
                  </a:cubicBezTo>
                  <a:cubicBezTo>
                    <a:pt x="49" y="118"/>
                    <a:pt x="52" y="100"/>
                    <a:pt x="50" y="83"/>
                  </a:cubicBezTo>
                  <a:cubicBezTo>
                    <a:pt x="50" y="82"/>
                    <a:pt x="50" y="80"/>
                    <a:pt x="49" y="79"/>
                  </a:cubicBezTo>
                  <a:cubicBezTo>
                    <a:pt x="50" y="79"/>
                    <a:pt x="50" y="79"/>
                    <a:pt x="51" y="79"/>
                  </a:cubicBezTo>
                  <a:moveTo>
                    <a:pt x="78" y="76"/>
                  </a:moveTo>
                  <a:cubicBezTo>
                    <a:pt x="78" y="76"/>
                    <a:pt x="78" y="75"/>
                    <a:pt x="78" y="75"/>
                  </a:cubicBezTo>
                  <a:cubicBezTo>
                    <a:pt x="79" y="73"/>
                    <a:pt x="80" y="71"/>
                    <a:pt x="82" y="69"/>
                  </a:cubicBezTo>
                  <a:cubicBezTo>
                    <a:pt x="82" y="68"/>
                    <a:pt x="83" y="68"/>
                    <a:pt x="83" y="68"/>
                  </a:cubicBezTo>
                  <a:cubicBezTo>
                    <a:pt x="84" y="68"/>
                    <a:pt x="84" y="71"/>
                    <a:pt x="83" y="72"/>
                  </a:cubicBezTo>
                  <a:cubicBezTo>
                    <a:pt x="82" y="73"/>
                    <a:pt x="81" y="74"/>
                    <a:pt x="79" y="75"/>
                  </a:cubicBezTo>
                  <a:cubicBezTo>
                    <a:pt x="79" y="76"/>
                    <a:pt x="78" y="76"/>
                    <a:pt x="78" y="76"/>
                  </a:cubicBezTo>
                  <a:moveTo>
                    <a:pt x="45" y="73"/>
                  </a:moveTo>
                  <a:cubicBezTo>
                    <a:pt x="44" y="72"/>
                    <a:pt x="44" y="72"/>
                    <a:pt x="44" y="72"/>
                  </a:cubicBezTo>
                  <a:cubicBezTo>
                    <a:pt x="42" y="71"/>
                    <a:pt x="41" y="69"/>
                    <a:pt x="40" y="68"/>
                  </a:cubicBezTo>
                  <a:cubicBezTo>
                    <a:pt x="40" y="68"/>
                    <a:pt x="39" y="67"/>
                    <a:pt x="39" y="67"/>
                  </a:cubicBezTo>
                  <a:cubicBezTo>
                    <a:pt x="38" y="65"/>
                    <a:pt x="38" y="64"/>
                    <a:pt x="40" y="62"/>
                  </a:cubicBezTo>
                  <a:cubicBezTo>
                    <a:pt x="43" y="64"/>
                    <a:pt x="44" y="68"/>
                    <a:pt x="45" y="73"/>
                  </a:cubicBezTo>
                  <a:moveTo>
                    <a:pt x="60" y="68"/>
                  </a:moveTo>
                  <a:cubicBezTo>
                    <a:pt x="60" y="67"/>
                    <a:pt x="59" y="66"/>
                    <a:pt x="59" y="65"/>
                  </a:cubicBezTo>
                  <a:cubicBezTo>
                    <a:pt x="59" y="65"/>
                    <a:pt x="59" y="64"/>
                    <a:pt x="59" y="63"/>
                  </a:cubicBezTo>
                  <a:cubicBezTo>
                    <a:pt x="58" y="62"/>
                    <a:pt x="59" y="61"/>
                    <a:pt x="61" y="61"/>
                  </a:cubicBezTo>
                  <a:cubicBezTo>
                    <a:pt x="61" y="61"/>
                    <a:pt x="61" y="61"/>
                    <a:pt x="61" y="61"/>
                  </a:cubicBezTo>
                  <a:cubicBezTo>
                    <a:pt x="62" y="62"/>
                    <a:pt x="61" y="64"/>
                    <a:pt x="61" y="65"/>
                  </a:cubicBezTo>
                  <a:cubicBezTo>
                    <a:pt x="61" y="66"/>
                    <a:pt x="61" y="67"/>
                    <a:pt x="60" y="68"/>
                  </a:cubicBezTo>
                  <a:moveTo>
                    <a:pt x="21" y="182"/>
                  </a:moveTo>
                  <a:cubicBezTo>
                    <a:pt x="19" y="181"/>
                    <a:pt x="18" y="181"/>
                    <a:pt x="17" y="180"/>
                  </a:cubicBezTo>
                  <a:cubicBezTo>
                    <a:pt x="23" y="165"/>
                    <a:pt x="26" y="150"/>
                    <a:pt x="22" y="134"/>
                  </a:cubicBezTo>
                  <a:cubicBezTo>
                    <a:pt x="18" y="117"/>
                    <a:pt x="10" y="100"/>
                    <a:pt x="9" y="82"/>
                  </a:cubicBezTo>
                  <a:cubicBezTo>
                    <a:pt x="8" y="54"/>
                    <a:pt x="24" y="25"/>
                    <a:pt x="48" y="11"/>
                  </a:cubicBezTo>
                  <a:cubicBezTo>
                    <a:pt x="58" y="6"/>
                    <a:pt x="68" y="4"/>
                    <a:pt x="78" y="4"/>
                  </a:cubicBezTo>
                  <a:cubicBezTo>
                    <a:pt x="96" y="4"/>
                    <a:pt x="115" y="12"/>
                    <a:pt x="127" y="27"/>
                  </a:cubicBezTo>
                  <a:cubicBezTo>
                    <a:pt x="149" y="53"/>
                    <a:pt x="133" y="94"/>
                    <a:pt x="113" y="117"/>
                  </a:cubicBezTo>
                  <a:cubicBezTo>
                    <a:pt x="101" y="130"/>
                    <a:pt x="84" y="137"/>
                    <a:pt x="71" y="148"/>
                  </a:cubicBezTo>
                  <a:cubicBezTo>
                    <a:pt x="58" y="158"/>
                    <a:pt x="50" y="173"/>
                    <a:pt x="42" y="187"/>
                  </a:cubicBezTo>
                  <a:cubicBezTo>
                    <a:pt x="42" y="188"/>
                    <a:pt x="41" y="188"/>
                    <a:pt x="41" y="189"/>
                  </a:cubicBezTo>
                  <a:cubicBezTo>
                    <a:pt x="41" y="189"/>
                    <a:pt x="41" y="189"/>
                    <a:pt x="41" y="189"/>
                  </a:cubicBezTo>
                  <a:cubicBezTo>
                    <a:pt x="40" y="189"/>
                    <a:pt x="39" y="188"/>
                    <a:pt x="39" y="188"/>
                  </a:cubicBezTo>
                  <a:cubicBezTo>
                    <a:pt x="46" y="171"/>
                    <a:pt x="54" y="154"/>
                    <a:pt x="62" y="138"/>
                  </a:cubicBezTo>
                  <a:cubicBezTo>
                    <a:pt x="66" y="129"/>
                    <a:pt x="70" y="121"/>
                    <a:pt x="75" y="113"/>
                  </a:cubicBezTo>
                  <a:cubicBezTo>
                    <a:pt x="78" y="108"/>
                    <a:pt x="81" y="103"/>
                    <a:pt x="85" y="101"/>
                  </a:cubicBezTo>
                  <a:cubicBezTo>
                    <a:pt x="87" y="102"/>
                    <a:pt x="90" y="103"/>
                    <a:pt x="92" y="103"/>
                  </a:cubicBezTo>
                  <a:cubicBezTo>
                    <a:pt x="93" y="103"/>
                    <a:pt x="95" y="102"/>
                    <a:pt x="96" y="101"/>
                  </a:cubicBezTo>
                  <a:cubicBezTo>
                    <a:pt x="97" y="99"/>
                    <a:pt x="98" y="96"/>
                    <a:pt x="95" y="95"/>
                  </a:cubicBezTo>
                  <a:cubicBezTo>
                    <a:pt x="94" y="94"/>
                    <a:pt x="94" y="94"/>
                    <a:pt x="93" y="94"/>
                  </a:cubicBezTo>
                  <a:cubicBezTo>
                    <a:pt x="90" y="94"/>
                    <a:pt x="88" y="95"/>
                    <a:pt x="86" y="96"/>
                  </a:cubicBezTo>
                  <a:cubicBezTo>
                    <a:pt x="85" y="95"/>
                    <a:pt x="85" y="93"/>
                    <a:pt x="85" y="92"/>
                  </a:cubicBezTo>
                  <a:cubicBezTo>
                    <a:pt x="86" y="92"/>
                    <a:pt x="87" y="92"/>
                    <a:pt x="88" y="92"/>
                  </a:cubicBezTo>
                  <a:cubicBezTo>
                    <a:pt x="92" y="92"/>
                    <a:pt x="96" y="90"/>
                    <a:pt x="99" y="88"/>
                  </a:cubicBezTo>
                  <a:cubicBezTo>
                    <a:pt x="101" y="86"/>
                    <a:pt x="104" y="82"/>
                    <a:pt x="102" y="80"/>
                  </a:cubicBezTo>
                  <a:cubicBezTo>
                    <a:pt x="100" y="79"/>
                    <a:pt x="99" y="78"/>
                    <a:pt x="98" y="78"/>
                  </a:cubicBezTo>
                  <a:cubicBezTo>
                    <a:pt x="93" y="78"/>
                    <a:pt x="87" y="83"/>
                    <a:pt x="84" y="87"/>
                  </a:cubicBezTo>
                  <a:cubicBezTo>
                    <a:pt x="81" y="86"/>
                    <a:pt x="79" y="84"/>
                    <a:pt x="78" y="81"/>
                  </a:cubicBezTo>
                  <a:cubicBezTo>
                    <a:pt x="82" y="79"/>
                    <a:pt x="86" y="75"/>
                    <a:pt x="88" y="71"/>
                  </a:cubicBezTo>
                  <a:cubicBezTo>
                    <a:pt x="88" y="69"/>
                    <a:pt x="89" y="65"/>
                    <a:pt x="86" y="64"/>
                  </a:cubicBezTo>
                  <a:cubicBezTo>
                    <a:pt x="85" y="64"/>
                    <a:pt x="84" y="64"/>
                    <a:pt x="84" y="64"/>
                  </a:cubicBezTo>
                  <a:cubicBezTo>
                    <a:pt x="82" y="64"/>
                    <a:pt x="80" y="66"/>
                    <a:pt x="78" y="68"/>
                  </a:cubicBezTo>
                  <a:cubicBezTo>
                    <a:pt x="75" y="71"/>
                    <a:pt x="74" y="75"/>
                    <a:pt x="74" y="79"/>
                  </a:cubicBezTo>
                  <a:cubicBezTo>
                    <a:pt x="74" y="79"/>
                    <a:pt x="73" y="79"/>
                    <a:pt x="73" y="80"/>
                  </a:cubicBezTo>
                  <a:cubicBezTo>
                    <a:pt x="72" y="80"/>
                    <a:pt x="71" y="80"/>
                    <a:pt x="71" y="80"/>
                  </a:cubicBezTo>
                  <a:cubicBezTo>
                    <a:pt x="67" y="80"/>
                    <a:pt x="64" y="76"/>
                    <a:pt x="62" y="72"/>
                  </a:cubicBezTo>
                  <a:cubicBezTo>
                    <a:pt x="63" y="71"/>
                    <a:pt x="64" y="69"/>
                    <a:pt x="64" y="67"/>
                  </a:cubicBezTo>
                  <a:cubicBezTo>
                    <a:pt x="65" y="64"/>
                    <a:pt x="66" y="60"/>
                    <a:pt x="64" y="57"/>
                  </a:cubicBezTo>
                  <a:cubicBezTo>
                    <a:pt x="63" y="56"/>
                    <a:pt x="62" y="55"/>
                    <a:pt x="60" y="55"/>
                  </a:cubicBezTo>
                  <a:cubicBezTo>
                    <a:pt x="59" y="55"/>
                    <a:pt x="57" y="56"/>
                    <a:pt x="56" y="57"/>
                  </a:cubicBezTo>
                  <a:cubicBezTo>
                    <a:pt x="54" y="61"/>
                    <a:pt x="55" y="65"/>
                    <a:pt x="56" y="68"/>
                  </a:cubicBezTo>
                  <a:cubicBezTo>
                    <a:pt x="56" y="69"/>
                    <a:pt x="57" y="71"/>
                    <a:pt x="58" y="72"/>
                  </a:cubicBezTo>
                  <a:cubicBezTo>
                    <a:pt x="58" y="72"/>
                    <a:pt x="58" y="72"/>
                    <a:pt x="58" y="72"/>
                  </a:cubicBezTo>
                  <a:cubicBezTo>
                    <a:pt x="56" y="74"/>
                    <a:pt x="53" y="75"/>
                    <a:pt x="51" y="75"/>
                  </a:cubicBezTo>
                  <a:cubicBezTo>
                    <a:pt x="51" y="75"/>
                    <a:pt x="50" y="75"/>
                    <a:pt x="49" y="74"/>
                  </a:cubicBezTo>
                  <a:cubicBezTo>
                    <a:pt x="48" y="67"/>
                    <a:pt x="46" y="59"/>
                    <a:pt x="40" y="58"/>
                  </a:cubicBezTo>
                  <a:cubicBezTo>
                    <a:pt x="40" y="58"/>
                    <a:pt x="39" y="58"/>
                    <a:pt x="39" y="58"/>
                  </a:cubicBezTo>
                  <a:cubicBezTo>
                    <a:pt x="36" y="58"/>
                    <a:pt x="34" y="61"/>
                    <a:pt x="34" y="64"/>
                  </a:cubicBezTo>
                  <a:cubicBezTo>
                    <a:pt x="34" y="69"/>
                    <a:pt x="39" y="73"/>
                    <a:pt x="43" y="76"/>
                  </a:cubicBezTo>
                  <a:cubicBezTo>
                    <a:pt x="43" y="76"/>
                    <a:pt x="44" y="77"/>
                    <a:pt x="45" y="77"/>
                  </a:cubicBezTo>
                  <a:cubicBezTo>
                    <a:pt x="46" y="78"/>
                    <a:pt x="46" y="79"/>
                    <a:pt x="46" y="80"/>
                  </a:cubicBezTo>
                  <a:cubicBezTo>
                    <a:pt x="48" y="96"/>
                    <a:pt x="46" y="112"/>
                    <a:pt x="43" y="128"/>
                  </a:cubicBezTo>
                  <a:cubicBezTo>
                    <a:pt x="39" y="147"/>
                    <a:pt x="32" y="165"/>
                    <a:pt x="21" y="181"/>
                  </a:cubicBezTo>
                  <a:cubicBezTo>
                    <a:pt x="21" y="182"/>
                    <a:pt x="21" y="182"/>
                    <a:pt x="21" y="182"/>
                  </a:cubicBezTo>
                  <a:moveTo>
                    <a:pt x="77" y="0"/>
                  </a:moveTo>
                  <a:cubicBezTo>
                    <a:pt x="76" y="0"/>
                    <a:pt x="75" y="0"/>
                    <a:pt x="74" y="0"/>
                  </a:cubicBezTo>
                  <a:cubicBezTo>
                    <a:pt x="48" y="1"/>
                    <a:pt x="26" y="19"/>
                    <a:pt x="15" y="42"/>
                  </a:cubicBezTo>
                  <a:cubicBezTo>
                    <a:pt x="5" y="60"/>
                    <a:pt x="3" y="81"/>
                    <a:pt x="8" y="101"/>
                  </a:cubicBezTo>
                  <a:cubicBezTo>
                    <a:pt x="12" y="113"/>
                    <a:pt x="17" y="126"/>
                    <a:pt x="19" y="139"/>
                  </a:cubicBezTo>
                  <a:cubicBezTo>
                    <a:pt x="22" y="153"/>
                    <a:pt x="19" y="166"/>
                    <a:pt x="13" y="179"/>
                  </a:cubicBezTo>
                  <a:cubicBezTo>
                    <a:pt x="13" y="179"/>
                    <a:pt x="13" y="179"/>
                    <a:pt x="13" y="179"/>
                  </a:cubicBezTo>
                  <a:cubicBezTo>
                    <a:pt x="13" y="179"/>
                    <a:pt x="12" y="179"/>
                    <a:pt x="12" y="180"/>
                  </a:cubicBezTo>
                  <a:cubicBezTo>
                    <a:pt x="7" y="192"/>
                    <a:pt x="0" y="212"/>
                    <a:pt x="15" y="219"/>
                  </a:cubicBezTo>
                  <a:cubicBezTo>
                    <a:pt x="17" y="220"/>
                    <a:pt x="19" y="220"/>
                    <a:pt x="21" y="220"/>
                  </a:cubicBezTo>
                  <a:cubicBezTo>
                    <a:pt x="33" y="220"/>
                    <a:pt x="39" y="203"/>
                    <a:pt x="43" y="193"/>
                  </a:cubicBezTo>
                  <a:cubicBezTo>
                    <a:pt x="44" y="193"/>
                    <a:pt x="44" y="192"/>
                    <a:pt x="44" y="192"/>
                  </a:cubicBezTo>
                  <a:cubicBezTo>
                    <a:pt x="54" y="174"/>
                    <a:pt x="63" y="157"/>
                    <a:pt x="80" y="146"/>
                  </a:cubicBezTo>
                  <a:cubicBezTo>
                    <a:pt x="94" y="136"/>
                    <a:pt x="108" y="129"/>
                    <a:pt x="119" y="116"/>
                  </a:cubicBezTo>
                  <a:cubicBezTo>
                    <a:pt x="137" y="95"/>
                    <a:pt x="149" y="61"/>
                    <a:pt x="136" y="34"/>
                  </a:cubicBezTo>
                  <a:cubicBezTo>
                    <a:pt x="126" y="12"/>
                    <a:pt x="100" y="0"/>
                    <a:pt x="77"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30" name="组合 29"/>
            <p:cNvGrpSpPr/>
            <p:nvPr/>
          </p:nvGrpSpPr>
          <p:grpSpPr>
            <a:xfrm>
              <a:off x="355268" y="3054277"/>
              <a:ext cx="984250" cy="1238250"/>
              <a:chOff x="312737" y="5584826"/>
              <a:chExt cx="984250" cy="1238250"/>
            </a:xfrm>
            <a:solidFill>
              <a:schemeClr val="bg1">
                <a:alpha val="20000"/>
              </a:schemeClr>
            </a:solidFill>
          </p:grpSpPr>
          <p:sp>
            <p:nvSpPr>
              <p:cNvPr id="95" name="Freeform 22"/>
              <p:cNvSpPr>
                <a:spLocks noEditPoints="1"/>
              </p:cNvSpPr>
              <p:nvPr/>
            </p:nvSpPr>
            <p:spPr bwMode="auto">
              <a:xfrm>
                <a:off x="312737" y="5584826"/>
                <a:ext cx="984250" cy="1238250"/>
              </a:xfrm>
              <a:custGeom>
                <a:avLst/>
                <a:gdLst>
                  <a:gd name="T0" fmla="*/ 11 w 232"/>
                  <a:gd name="T1" fmla="*/ 270 h 292"/>
                  <a:gd name="T2" fmla="*/ 11 w 232"/>
                  <a:gd name="T3" fmla="*/ 252 h 292"/>
                  <a:gd name="T4" fmla="*/ 8 w 232"/>
                  <a:gd name="T5" fmla="*/ 238 h 292"/>
                  <a:gd name="T6" fmla="*/ 8 w 232"/>
                  <a:gd name="T7" fmla="*/ 221 h 292"/>
                  <a:gd name="T8" fmla="*/ 10 w 232"/>
                  <a:gd name="T9" fmla="*/ 208 h 292"/>
                  <a:gd name="T10" fmla="*/ 9 w 232"/>
                  <a:gd name="T11" fmla="*/ 207 h 292"/>
                  <a:gd name="T12" fmla="*/ 9 w 232"/>
                  <a:gd name="T13" fmla="*/ 191 h 292"/>
                  <a:gd name="T14" fmla="*/ 9 w 232"/>
                  <a:gd name="T15" fmla="*/ 177 h 292"/>
                  <a:gd name="T16" fmla="*/ 10 w 232"/>
                  <a:gd name="T17" fmla="*/ 164 h 292"/>
                  <a:gd name="T18" fmla="*/ 9 w 232"/>
                  <a:gd name="T19" fmla="*/ 153 h 292"/>
                  <a:gd name="T20" fmla="*/ 10 w 232"/>
                  <a:gd name="T21" fmla="*/ 138 h 292"/>
                  <a:gd name="T22" fmla="*/ 8 w 232"/>
                  <a:gd name="T23" fmla="*/ 126 h 292"/>
                  <a:gd name="T24" fmla="*/ 11 w 232"/>
                  <a:gd name="T25" fmla="*/ 113 h 292"/>
                  <a:gd name="T26" fmla="*/ 11 w 232"/>
                  <a:gd name="T27" fmla="*/ 110 h 292"/>
                  <a:gd name="T28" fmla="*/ 11 w 232"/>
                  <a:gd name="T29" fmla="*/ 100 h 292"/>
                  <a:gd name="T30" fmla="*/ 8 w 232"/>
                  <a:gd name="T31" fmla="*/ 73 h 292"/>
                  <a:gd name="T32" fmla="*/ 11 w 232"/>
                  <a:gd name="T33" fmla="*/ 55 h 292"/>
                  <a:gd name="T34" fmla="*/ 11 w 232"/>
                  <a:gd name="T35" fmla="*/ 40 h 292"/>
                  <a:gd name="T36" fmla="*/ 9 w 232"/>
                  <a:gd name="T37" fmla="*/ 21 h 292"/>
                  <a:gd name="T38" fmla="*/ 80 w 232"/>
                  <a:gd name="T39" fmla="*/ 4 h 292"/>
                  <a:gd name="T40" fmla="*/ 227 w 232"/>
                  <a:gd name="T41" fmla="*/ 265 h 292"/>
                  <a:gd name="T42" fmla="*/ 31 w 232"/>
                  <a:gd name="T43" fmla="*/ 288 h 292"/>
                  <a:gd name="T44" fmla="*/ 18 w 232"/>
                  <a:gd name="T45" fmla="*/ 269 h 292"/>
                  <a:gd name="T46" fmla="*/ 19 w 232"/>
                  <a:gd name="T47" fmla="*/ 254 h 292"/>
                  <a:gd name="T48" fmla="*/ 19 w 232"/>
                  <a:gd name="T49" fmla="*/ 239 h 292"/>
                  <a:gd name="T50" fmla="*/ 19 w 232"/>
                  <a:gd name="T51" fmla="*/ 222 h 292"/>
                  <a:gd name="T52" fmla="*/ 19 w 232"/>
                  <a:gd name="T53" fmla="*/ 208 h 292"/>
                  <a:gd name="T54" fmla="*/ 19 w 232"/>
                  <a:gd name="T55" fmla="*/ 194 h 292"/>
                  <a:gd name="T56" fmla="*/ 18 w 232"/>
                  <a:gd name="T57" fmla="*/ 180 h 292"/>
                  <a:gd name="T58" fmla="*/ 19 w 232"/>
                  <a:gd name="T59" fmla="*/ 167 h 292"/>
                  <a:gd name="T60" fmla="*/ 18 w 232"/>
                  <a:gd name="T61" fmla="*/ 154 h 292"/>
                  <a:gd name="T62" fmla="*/ 19 w 232"/>
                  <a:gd name="T63" fmla="*/ 139 h 292"/>
                  <a:gd name="T64" fmla="*/ 18 w 232"/>
                  <a:gd name="T65" fmla="*/ 126 h 292"/>
                  <a:gd name="T66" fmla="*/ 17 w 232"/>
                  <a:gd name="T67" fmla="*/ 113 h 292"/>
                  <a:gd name="T68" fmla="*/ 18 w 232"/>
                  <a:gd name="T69" fmla="*/ 97 h 292"/>
                  <a:gd name="T70" fmla="*/ 18 w 232"/>
                  <a:gd name="T71" fmla="*/ 85 h 292"/>
                  <a:gd name="T72" fmla="*/ 18 w 232"/>
                  <a:gd name="T73" fmla="*/ 71 h 292"/>
                  <a:gd name="T74" fmla="*/ 19 w 232"/>
                  <a:gd name="T75" fmla="*/ 52 h 292"/>
                  <a:gd name="T76" fmla="*/ 19 w 232"/>
                  <a:gd name="T77" fmla="*/ 33 h 292"/>
                  <a:gd name="T78" fmla="*/ 19 w 232"/>
                  <a:gd name="T79" fmla="*/ 18 h 292"/>
                  <a:gd name="T80" fmla="*/ 29 w 232"/>
                  <a:gd name="T81" fmla="*/ 4 h 292"/>
                  <a:gd name="T82" fmla="*/ 34 w 232"/>
                  <a:gd name="T83" fmla="*/ 0 h 292"/>
                  <a:gd name="T84" fmla="*/ 11 w 232"/>
                  <a:gd name="T85" fmla="*/ 27 h 292"/>
                  <a:gd name="T86" fmla="*/ 11 w 232"/>
                  <a:gd name="T87" fmla="*/ 46 h 292"/>
                  <a:gd name="T88" fmla="*/ 4 w 232"/>
                  <a:gd name="T89" fmla="*/ 75 h 292"/>
                  <a:gd name="T90" fmla="*/ 11 w 232"/>
                  <a:gd name="T91" fmla="*/ 92 h 292"/>
                  <a:gd name="T92" fmla="*/ 4 w 232"/>
                  <a:gd name="T93" fmla="*/ 108 h 292"/>
                  <a:gd name="T94" fmla="*/ 4 w 232"/>
                  <a:gd name="T95" fmla="*/ 125 h 292"/>
                  <a:gd name="T96" fmla="*/ 11 w 232"/>
                  <a:gd name="T97" fmla="*/ 148 h 292"/>
                  <a:gd name="T98" fmla="*/ 10 w 232"/>
                  <a:gd name="T99" fmla="*/ 160 h 292"/>
                  <a:gd name="T100" fmla="*/ 5 w 232"/>
                  <a:gd name="T101" fmla="*/ 175 h 292"/>
                  <a:gd name="T102" fmla="*/ 11 w 232"/>
                  <a:gd name="T103" fmla="*/ 198 h 292"/>
                  <a:gd name="T104" fmla="*/ 11 w 232"/>
                  <a:gd name="T105" fmla="*/ 216 h 292"/>
                  <a:gd name="T106" fmla="*/ 5 w 232"/>
                  <a:gd name="T107" fmla="*/ 236 h 292"/>
                  <a:gd name="T108" fmla="*/ 11 w 232"/>
                  <a:gd name="T109" fmla="*/ 263 h 292"/>
                  <a:gd name="T110" fmla="*/ 31 w 232"/>
                  <a:gd name="T111" fmla="*/ 292 h 292"/>
                  <a:gd name="T112" fmla="*/ 231 w 232"/>
                  <a:gd name="T113" fmla="*/ 2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 h="292">
                    <a:moveTo>
                      <a:pt x="11" y="270"/>
                    </a:moveTo>
                    <a:cubicBezTo>
                      <a:pt x="10" y="269"/>
                      <a:pt x="10" y="269"/>
                      <a:pt x="10" y="269"/>
                    </a:cubicBezTo>
                    <a:cubicBezTo>
                      <a:pt x="9" y="268"/>
                      <a:pt x="9" y="268"/>
                      <a:pt x="10" y="267"/>
                    </a:cubicBezTo>
                    <a:cubicBezTo>
                      <a:pt x="11" y="267"/>
                      <a:pt x="11" y="267"/>
                      <a:pt x="11" y="267"/>
                    </a:cubicBezTo>
                    <a:cubicBezTo>
                      <a:pt x="11" y="268"/>
                      <a:pt x="11" y="269"/>
                      <a:pt x="11" y="270"/>
                    </a:cubicBezTo>
                    <a:moveTo>
                      <a:pt x="11" y="255"/>
                    </a:moveTo>
                    <a:cubicBezTo>
                      <a:pt x="10" y="254"/>
                      <a:pt x="10" y="254"/>
                      <a:pt x="10" y="254"/>
                    </a:cubicBezTo>
                    <a:cubicBezTo>
                      <a:pt x="10" y="253"/>
                      <a:pt x="10" y="253"/>
                      <a:pt x="10" y="253"/>
                    </a:cubicBezTo>
                    <a:cubicBezTo>
                      <a:pt x="10" y="253"/>
                      <a:pt x="10" y="253"/>
                      <a:pt x="10" y="253"/>
                    </a:cubicBezTo>
                    <a:cubicBezTo>
                      <a:pt x="10" y="253"/>
                      <a:pt x="11" y="252"/>
                      <a:pt x="11" y="252"/>
                    </a:cubicBezTo>
                    <a:cubicBezTo>
                      <a:pt x="11" y="253"/>
                      <a:pt x="11" y="254"/>
                      <a:pt x="11" y="255"/>
                    </a:cubicBezTo>
                    <a:moveTo>
                      <a:pt x="11" y="240"/>
                    </a:moveTo>
                    <a:cubicBezTo>
                      <a:pt x="11" y="240"/>
                      <a:pt x="10" y="239"/>
                      <a:pt x="10" y="239"/>
                    </a:cubicBezTo>
                    <a:cubicBezTo>
                      <a:pt x="9" y="239"/>
                      <a:pt x="9" y="239"/>
                      <a:pt x="8" y="238"/>
                    </a:cubicBezTo>
                    <a:cubicBezTo>
                      <a:pt x="8" y="238"/>
                      <a:pt x="8" y="238"/>
                      <a:pt x="8" y="238"/>
                    </a:cubicBezTo>
                    <a:cubicBezTo>
                      <a:pt x="9" y="237"/>
                      <a:pt x="9" y="237"/>
                      <a:pt x="9" y="237"/>
                    </a:cubicBezTo>
                    <a:cubicBezTo>
                      <a:pt x="10" y="237"/>
                      <a:pt x="10" y="237"/>
                      <a:pt x="11" y="237"/>
                    </a:cubicBezTo>
                    <a:cubicBezTo>
                      <a:pt x="11" y="238"/>
                      <a:pt x="11" y="239"/>
                      <a:pt x="11" y="240"/>
                    </a:cubicBezTo>
                    <a:moveTo>
                      <a:pt x="11" y="224"/>
                    </a:moveTo>
                    <a:cubicBezTo>
                      <a:pt x="9" y="224"/>
                      <a:pt x="7" y="223"/>
                      <a:pt x="8" y="221"/>
                    </a:cubicBezTo>
                    <a:cubicBezTo>
                      <a:pt x="9" y="220"/>
                      <a:pt x="10" y="219"/>
                      <a:pt x="11" y="219"/>
                    </a:cubicBezTo>
                    <a:cubicBezTo>
                      <a:pt x="11" y="219"/>
                      <a:pt x="11" y="219"/>
                      <a:pt x="11" y="219"/>
                    </a:cubicBezTo>
                    <a:cubicBezTo>
                      <a:pt x="11" y="221"/>
                      <a:pt x="11" y="223"/>
                      <a:pt x="11" y="224"/>
                    </a:cubicBezTo>
                    <a:moveTo>
                      <a:pt x="11" y="209"/>
                    </a:moveTo>
                    <a:cubicBezTo>
                      <a:pt x="11" y="209"/>
                      <a:pt x="10" y="208"/>
                      <a:pt x="10" y="208"/>
                    </a:cubicBezTo>
                    <a:cubicBezTo>
                      <a:pt x="9" y="208"/>
                      <a:pt x="9" y="208"/>
                      <a:pt x="9" y="208"/>
                    </a:cubicBezTo>
                    <a:cubicBezTo>
                      <a:pt x="9" y="207"/>
                      <a:pt x="9" y="207"/>
                      <a:pt x="9" y="207"/>
                    </a:cubicBezTo>
                    <a:cubicBezTo>
                      <a:pt x="9" y="207"/>
                      <a:pt x="9" y="207"/>
                      <a:pt x="9" y="207"/>
                    </a:cubicBezTo>
                    <a:cubicBezTo>
                      <a:pt x="9" y="207"/>
                      <a:pt x="9" y="207"/>
                      <a:pt x="9" y="207"/>
                    </a:cubicBezTo>
                    <a:cubicBezTo>
                      <a:pt x="9" y="207"/>
                      <a:pt x="9" y="207"/>
                      <a:pt x="9" y="207"/>
                    </a:cubicBezTo>
                    <a:cubicBezTo>
                      <a:pt x="9" y="207"/>
                      <a:pt x="9" y="206"/>
                      <a:pt x="10" y="206"/>
                    </a:cubicBezTo>
                    <a:cubicBezTo>
                      <a:pt x="10" y="206"/>
                      <a:pt x="11" y="206"/>
                      <a:pt x="11" y="206"/>
                    </a:cubicBezTo>
                    <a:cubicBezTo>
                      <a:pt x="11" y="207"/>
                      <a:pt x="11" y="208"/>
                      <a:pt x="11" y="209"/>
                    </a:cubicBezTo>
                    <a:moveTo>
                      <a:pt x="11" y="194"/>
                    </a:moveTo>
                    <a:cubicBezTo>
                      <a:pt x="9" y="193"/>
                      <a:pt x="6" y="192"/>
                      <a:pt x="9" y="191"/>
                    </a:cubicBezTo>
                    <a:cubicBezTo>
                      <a:pt x="10" y="191"/>
                      <a:pt x="10" y="191"/>
                      <a:pt x="11" y="191"/>
                    </a:cubicBezTo>
                    <a:cubicBezTo>
                      <a:pt x="11" y="191"/>
                      <a:pt x="11" y="191"/>
                      <a:pt x="11" y="191"/>
                    </a:cubicBezTo>
                    <a:cubicBezTo>
                      <a:pt x="11" y="192"/>
                      <a:pt x="11" y="193"/>
                      <a:pt x="11" y="194"/>
                    </a:cubicBezTo>
                    <a:moveTo>
                      <a:pt x="11" y="180"/>
                    </a:moveTo>
                    <a:cubicBezTo>
                      <a:pt x="9" y="179"/>
                      <a:pt x="7" y="178"/>
                      <a:pt x="9" y="177"/>
                    </a:cubicBezTo>
                    <a:cubicBezTo>
                      <a:pt x="9" y="177"/>
                      <a:pt x="10" y="177"/>
                      <a:pt x="10" y="177"/>
                    </a:cubicBezTo>
                    <a:cubicBezTo>
                      <a:pt x="10" y="177"/>
                      <a:pt x="11" y="177"/>
                      <a:pt x="11" y="177"/>
                    </a:cubicBezTo>
                    <a:cubicBezTo>
                      <a:pt x="11" y="178"/>
                      <a:pt x="11" y="179"/>
                      <a:pt x="11" y="180"/>
                    </a:cubicBezTo>
                    <a:moveTo>
                      <a:pt x="11" y="167"/>
                    </a:moveTo>
                    <a:cubicBezTo>
                      <a:pt x="10" y="166"/>
                      <a:pt x="8" y="165"/>
                      <a:pt x="10" y="164"/>
                    </a:cubicBezTo>
                    <a:cubicBezTo>
                      <a:pt x="10" y="164"/>
                      <a:pt x="10" y="164"/>
                      <a:pt x="11" y="164"/>
                    </a:cubicBezTo>
                    <a:cubicBezTo>
                      <a:pt x="11" y="164"/>
                      <a:pt x="11" y="164"/>
                      <a:pt x="11" y="164"/>
                    </a:cubicBezTo>
                    <a:cubicBezTo>
                      <a:pt x="11" y="165"/>
                      <a:pt x="11" y="166"/>
                      <a:pt x="11" y="167"/>
                    </a:cubicBezTo>
                    <a:moveTo>
                      <a:pt x="11" y="155"/>
                    </a:moveTo>
                    <a:cubicBezTo>
                      <a:pt x="10" y="154"/>
                      <a:pt x="9" y="153"/>
                      <a:pt x="9" y="153"/>
                    </a:cubicBezTo>
                    <a:cubicBezTo>
                      <a:pt x="9" y="152"/>
                      <a:pt x="10" y="152"/>
                      <a:pt x="11" y="152"/>
                    </a:cubicBezTo>
                    <a:cubicBezTo>
                      <a:pt x="11" y="153"/>
                      <a:pt x="11" y="154"/>
                      <a:pt x="11" y="155"/>
                    </a:cubicBezTo>
                    <a:moveTo>
                      <a:pt x="11" y="140"/>
                    </a:moveTo>
                    <a:cubicBezTo>
                      <a:pt x="11" y="140"/>
                      <a:pt x="10" y="140"/>
                      <a:pt x="9" y="140"/>
                    </a:cubicBezTo>
                    <a:cubicBezTo>
                      <a:pt x="8" y="139"/>
                      <a:pt x="8" y="139"/>
                      <a:pt x="10" y="138"/>
                    </a:cubicBezTo>
                    <a:cubicBezTo>
                      <a:pt x="10" y="138"/>
                      <a:pt x="11" y="138"/>
                      <a:pt x="11" y="138"/>
                    </a:cubicBezTo>
                    <a:cubicBezTo>
                      <a:pt x="11" y="138"/>
                      <a:pt x="11" y="139"/>
                      <a:pt x="11" y="140"/>
                    </a:cubicBezTo>
                    <a:moveTo>
                      <a:pt x="11" y="127"/>
                    </a:moveTo>
                    <a:cubicBezTo>
                      <a:pt x="11" y="127"/>
                      <a:pt x="10" y="127"/>
                      <a:pt x="9" y="127"/>
                    </a:cubicBezTo>
                    <a:cubicBezTo>
                      <a:pt x="9" y="126"/>
                      <a:pt x="9" y="126"/>
                      <a:pt x="8" y="126"/>
                    </a:cubicBezTo>
                    <a:cubicBezTo>
                      <a:pt x="8" y="125"/>
                      <a:pt x="8" y="125"/>
                      <a:pt x="8" y="125"/>
                    </a:cubicBezTo>
                    <a:cubicBezTo>
                      <a:pt x="8" y="125"/>
                      <a:pt x="10" y="124"/>
                      <a:pt x="11" y="124"/>
                    </a:cubicBezTo>
                    <a:cubicBezTo>
                      <a:pt x="11" y="124"/>
                      <a:pt x="11" y="124"/>
                      <a:pt x="11" y="124"/>
                    </a:cubicBezTo>
                    <a:cubicBezTo>
                      <a:pt x="11" y="125"/>
                      <a:pt x="11" y="126"/>
                      <a:pt x="11" y="127"/>
                    </a:cubicBezTo>
                    <a:moveTo>
                      <a:pt x="11" y="113"/>
                    </a:moveTo>
                    <a:cubicBezTo>
                      <a:pt x="10" y="112"/>
                      <a:pt x="10" y="112"/>
                      <a:pt x="9" y="112"/>
                    </a:cubicBezTo>
                    <a:cubicBezTo>
                      <a:pt x="8" y="111"/>
                      <a:pt x="8" y="111"/>
                      <a:pt x="8" y="111"/>
                    </a:cubicBezTo>
                    <a:cubicBezTo>
                      <a:pt x="7" y="110"/>
                      <a:pt x="7" y="110"/>
                      <a:pt x="7" y="110"/>
                    </a:cubicBezTo>
                    <a:cubicBezTo>
                      <a:pt x="8" y="110"/>
                      <a:pt x="9" y="110"/>
                      <a:pt x="10" y="110"/>
                    </a:cubicBezTo>
                    <a:cubicBezTo>
                      <a:pt x="10" y="110"/>
                      <a:pt x="11" y="110"/>
                      <a:pt x="11" y="110"/>
                    </a:cubicBezTo>
                    <a:cubicBezTo>
                      <a:pt x="11" y="111"/>
                      <a:pt x="11" y="112"/>
                      <a:pt x="11" y="113"/>
                    </a:cubicBezTo>
                    <a:moveTo>
                      <a:pt x="11" y="100"/>
                    </a:moveTo>
                    <a:cubicBezTo>
                      <a:pt x="9" y="100"/>
                      <a:pt x="6" y="98"/>
                      <a:pt x="9" y="96"/>
                    </a:cubicBezTo>
                    <a:cubicBezTo>
                      <a:pt x="10" y="96"/>
                      <a:pt x="10" y="96"/>
                      <a:pt x="11" y="95"/>
                    </a:cubicBezTo>
                    <a:cubicBezTo>
                      <a:pt x="11" y="97"/>
                      <a:pt x="11" y="99"/>
                      <a:pt x="11" y="100"/>
                    </a:cubicBezTo>
                    <a:moveTo>
                      <a:pt x="11" y="86"/>
                    </a:moveTo>
                    <a:cubicBezTo>
                      <a:pt x="10" y="85"/>
                      <a:pt x="9" y="84"/>
                      <a:pt x="11" y="83"/>
                    </a:cubicBezTo>
                    <a:cubicBezTo>
                      <a:pt x="11" y="84"/>
                      <a:pt x="11" y="85"/>
                      <a:pt x="11" y="86"/>
                    </a:cubicBezTo>
                    <a:moveTo>
                      <a:pt x="11" y="74"/>
                    </a:moveTo>
                    <a:cubicBezTo>
                      <a:pt x="10" y="74"/>
                      <a:pt x="9" y="74"/>
                      <a:pt x="8" y="73"/>
                    </a:cubicBezTo>
                    <a:cubicBezTo>
                      <a:pt x="8" y="72"/>
                      <a:pt x="8" y="72"/>
                      <a:pt x="8" y="72"/>
                    </a:cubicBezTo>
                    <a:cubicBezTo>
                      <a:pt x="8" y="71"/>
                      <a:pt x="8" y="71"/>
                      <a:pt x="9" y="71"/>
                    </a:cubicBezTo>
                    <a:cubicBezTo>
                      <a:pt x="9" y="70"/>
                      <a:pt x="10" y="69"/>
                      <a:pt x="11" y="69"/>
                    </a:cubicBezTo>
                    <a:cubicBezTo>
                      <a:pt x="11" y="71"/>
                      <a:pt x="11" y="73"/>
                      <a:pt x="11" y="74"/>
                    </a:cubicBezTo>
                    <a:moveTo>
                      <a:pt x="11" y="55"/>
                    </a:moveTo>
                    <a:cubicBezTo>
                      <a:pt x="10" y="55"/>
                      <a:pt x="10" y="54"/>
                      <a:pt x="9" y="54"/>
                    </a:cubicBezTo>
                    <a:cubicBezTo>
                      <a:pt x="7" y="53"/>
                      <a:pt x="7" y="52"/>
                      <a:pt x="9" y="51"/>
                    </a:cubicBezTo>
                    <a:cubicBezTo>
                      <a:pt x="9" y="51"/>
                      <a:pt x="10" y="50"/>
                      <a:pt x="11" y="50"/>
                    </a:cubicBezTo>
                    <a:cubicBezTo>
                      <a:pt x="11" y="52"/>
                      <a:pt x="11" y="53"/>
                      <a:pt x="11" y="55"/>
                    </a:cubicBezTo>
                    <a:moveTo>
                      <a:pt x="11" y="40"/>
                    </a:moveTo>
                    <a:cubicBezTo>
                      <a:pt x="9" y="38"/>
                      <a:pt x="6" y="35"/>
                      <a:pt x="10" y="33"/>
                    </a:cubicBezTo>
                    <a:cubicBezTo>
                      <a:pt x="10" y="33"/>
                      <a:pt x="11" y="33"/>
                      <a:pt x="11" y="33"/>
                    </a:cubicBezTo>
                    <a:cubicBezTo>
                      <a:pt x="11" y="35"/>
                      <a:pt x="11" y="38"/>
                      <a:pt x="11" y="40"/>
                    </a:cubicBezTo>
                    <a:moveTo>
                      <a:pt x="11" y="22"/>
                    </a:moveTo>
                    <a:cubicBezTo>
                      <a:pt x="10" y="22"/>
                      <a:pt x="9" y="21"/>
                      <a:pt x="9" y="21"/>
                    </a:cubicBezTo>
                    <a:cubicBezTo>
                      <a:pt x="9" y="20"/>
                      <a:pt x="9" y="19"/>
                      <a:pt x="10" y="19"/>
                    </a:cubicBezTo>
                    <a:cubicBezTo>
                      <a:pt x="10" y="18"/>
                      <a:pt x="11" y="18"/>
                      <a:pt x="11" y="18"/>
                    </a:cubicBezTo>
                    <a:cubicBezTo>
                      <a:pt x="11" y="19"/>
                      <a:pt x="11" y="21"/>
                      <a:pt x="11" y="22"/>
                    </a:cubicBezTo>
                    <a:moveTo>
                      <a:pt x="34" y="4"/>
                    </a:moveTo>
                    <a:cubicBezTo>
                      <a:pt x="49" y="4"/>
                      <a:pt x="65" y="4"/>
                      <a:pt x="80" y="4"/>
                    </a:cubicBezTo>
                    <a:cubicBezTo>
                      <a:pt x="120" y="4"/>
                      <a:pt x="160" y="4"/>
                      <a:pt x="200" y="4"/>
                    </a:cubicBezTo>
                    <a:cubicBezTo>
                      <a:pt x="202" y="4"/>
                      <a:pt x="206" y="4"/>
                      <a:pt x="209" y="4"/>
                    </a:cubicBezTo>
                    <a:cubicBezTo>
                      <a:pt x="218" y="4"/>
                      <a:pt x="227" y="5"/>
                      <a:pt x="227" y="16"/>
                    </a:cubicBezTo>
                    <a:cubicBezTo>
                      <a:pt x="227" y="24"/>
                      <a:pt x="227" y="32"/>
                      <a:pt x="227" y="40"/>
                    </a:cubicBezTo>
                    <a:cubicBezTo>
                      <a:pt x="227" y="115"/>
                      <a:pt x="227" y="190"/>
                      <a:pt x="227" y="265"/>
                    </a:cubicBezTo>
                    <a:cubicBezTo>
                      <a:pt x="227" y="269"/>
                      <a:pt x="227" y="273"/>
                      <a:pt x="227" y="277"/>
                    </a:cubicBezTo>
                    <a:cubicBezTo>
                      <a:pt x="226" y="287"/>
                      <a:pt x="217" y="288"/>
                      <a:pt x="207" y="288"/>
                    </a:cubicBezTo>
                    <a:cubicBezTo>
                      <a:pt x="203" y="288"/>
                      <a:pt x="198" y="288"/>
                      <a:pt x="195" y="288"/>
                    </a:cubicBezTo>
                    <a:cubicBezTo>
                      <a:pt x="176" y="288"/>
                      <a:pt x="157" y="288"/>
                      <a:pt x="138" y="288"/>
                    </a:cubicBezTo>
                    <a:cubicBezTo>
                      <a:pt x="102" y="288"/>
                      <a:pt x="66" y="288"/>
                      <a:pt x="31" y="288"/>
                    </a:cubicBezTo>
                    <a:cubicBezTo>
                      <a:pt x="23" y="288"/>
                      <a:pt x="16" y="286"/>
                      <a:pt x="15" y="277"/>
                    </a:cubicBezTo>
                    <a:cubicBezTo>
                      <a:pt x="15" y="275"/>
                      <a:pt x="15" y="273"/>
                      <a:pt x="15" y="271"/>
                    </a:cubicBezTo>
                    <a:cubicBezTo>
                      <a:pt x="15" y="270"/>
                      <a:pt x="15" y="269"/>
                      <a:pt x="15" y="267"/>
                    </a:cubicBezTo>
                    <a:cubicBezTo>
                      <a:pt x="16" y="268"/>
                      <a:pt x="17" y="268"/>
                      <a:pt x="17" y="269"/>
                    </a:cubicBezTo>
                    <a:cubicBezTo>
                      <a:pt x="18" y="269"/>
                      <a:pt x="18" y="269"/>
                      <a:pt x="18" y="269"/>
                    </a:cubicBezTo>
                    <a:cubicBezTo>
                      <a:pt x="20" y="269"/>
                      <a:pt x="21" y="266"/>
                      <a:pt x="19" y="265"/>
                    </a:cubicBezTo>
                    <a:cubicBezTo>
                      <a:pt x="18" y="264"/>
                      <a:pt x="17" y="263"/>
                      <a:pt x="15" y="263"/>
                    </a:cubicBezTo>
                    <a:cubicBezTo>
                      <a:pt x="15" y="260"/>
                      <a:pt x="15" y="256"/>
                      <a:pt x="15" y="253"/>
                    </a:cubicBezTo>
                    <a:cubicBezTo>
                      <a:pt x="16" y="253"/>
                      <a:pt x="18" y="254"/>
                      <a:pt x="19" y="254"/>
                    </a:cubicBezTo>
                    <a:cubicBezTo>
                      <a:pt x="19" y="254"/>
                      <a:pt x="19" y="254"/>
                      <a:pt x="19" y="254"/>
                    </a:cubicBezTo>
                    <a:cubicBezTo>
                      <a:pt x="21" y="254"/>
                      <a:pt x="22" y="251"/>
                      <a:pt x="20" y="250"/>
                    </a:cubicBezTo>
                    <a:cubicBezTo>
                      <a:pt x="18" y="250"/>
                      <a:pt x="17" y="249"/>
                      <a:pt x="15" y="249"/>
                    </a:cubicBezTo>
                    <a:cubicBezTo>
                      <a:pt x="15" y="245"/>
                      <a:pt x="15" y="242"/>
                      <a:pt x="15" y="238"/>
                    </a:cubicBezTo>
                    <a:cubicBezTo>
                      <a:pt x="16" y="238"/>
                      <a:pt x="17" y="239"/>
                      <a:pt x="18" y="239"/>
                    </a:cubicBezTo>
                    <a:cubicBezTo>
                      <a:pt x="18" y="239"/>
                      <a:pt x="18" y="239"/>
                      <a:pt x="19" y="239"/>
                    </a:cubicBezTo>
                    <a:cubicBezTo>
                      <a:pt x="20" y="239"/>
                      <a:pt x="21" y="236"/>
                      <a:pt x="19" y="235"/>
                    </a:cubicBezTo>
                    <a:cubicBezTo>
                      <a:pt x="18" y="235"/>
                      <a:pt x="16" y="234"/>
                      <a:pt x="15" y="234"/>
                    </a:cubicBezTo>
                    <a:cubicBezTo>
                      <a:pt x="15" y="229"/>
                      <a:pt x="15" y="225"/>
                      <a:pt x="15" y="220"/>
                    </a:cubicBezTo>
                    <a:cubicBezTo>
                      <a:pt x="17" y="221"/>
                      <a:pt x="18" y="222"/>
                      <a:pt x="19" y="222"/>
                    </a:cubicBezTo>
                    <a:cubicBezTo>
                      <a:pt x="19" y="222"/>
                      <a:pt x="19" y="222"/>
                      <a:pt x="19" y="222"/>
                    </a:cubicBezTo>
                    <a:cubicBezTo>
                      <a:pt x="21" y="222"/>
                      <a:pt x="22" y="219"/>
                      <a:pt x="20" y="218"/>
                    </a:cubicBezTo>
                    <a:cubicBezTo>
                      <a:pt x="18" y="218"/>
                      <a:pt x="17" y="217"/>
                      <a:pt x="15" y="216"/>
                    </a:cubicBezTo>
                    <a:cubicBezTo>
                      <a:pt x="15" y="213"/>
                      <a:pt x="15" y="209"/>
                      <a:pt x="15" y="206"/>
                    </a:cubicBezTo>
                    <a:cubicBezTo>
                      <a:pt x="16" y="206"/>
                      <a:pt x="17" y="207"/>
                      <a:pt x="18" y="207"/>
                    </a:cubicBezTo>
                    <a:cubicBezTo>
                      <a:pt x="18" y="208"/>
                      <a:pt x="19" y="208"/>
                      <a:pt x="19" y="208"/>
                    </a:cubicBezTo>
                    <a:cubicBezTo>
                      <a:pt x="21" y="208"/>
                      <a:pt x="22" y="207"/>
                      <a:pt x="21" y="205"/>
                    </a:cubicBezTo>
                    <a:cubicBezTo>
                      <a:pt x="20" y="203"/>
                      <a:pt x="17" y="202"/>
                      <a:pt x="15" y="201"/>
                    </a:cubicBezTo>
                    <a:cubicBezTo>
                      <a:pt x="15" y="198"/>
                      <a:pt x="15" y="195"/>
                      <a:pt x="15" y="192"/>
                    </a:cubicBezTo>
                    <a:cubicBezTo>
                      <a:pt x="16" y="192"/>
                      <a:pt x="17" y="193"/>
                      <a:pt x="18" y="193"/>
                    </a:cubicBezTo>
                    <a:cubicBezTo>
                      <a:pt x="18" y="194"/>
                      <a:pt x="19" y="194"/>
                      <a:pt x="19" y="194"/>
                    </a:cubicBezTo>
                    <a:cubicBezTo>
                      <a:pt x="20" y="194"/>
                      <a:pt x="22" y="191"/>
                      <a:pt x="20" y="190"/>
                    </a:cubicBezTo>
                    <a:cubicBezTo>
                      <a:pt x="19" y="189"/>
                      <a:pt x="17" y="188"/>
                      <a:pt x="15" y="188"/>
                    </a:cubicBezTo>
                    <a:cubicBezTo>
                      <a:pt x="15" y="185"/>
                      <a:pt x="15" y="182"/>
                      <a:pt x="15" y="178"/>
                    </a:cubicBezTo>
                    <a:cubicBezTo>
                      <a:pt x="16" y="179"/>
                      <a:pt x="17" y="179"/>
                      <a:pt x="17" y="180"/>
                    </a:cubicBezTo>
                    <a:cubicBezTo>
                      <a:pt x="18" y="180"/>
                      <a:pt x="18" y="180"/>
                      <a:pt x="18" y="180"/>
                    </a:cubicBezTo>
                    <a:cubicBezTo>
                      <a:pt x="20" y="180"/>
                      <a:pt x="21" y="177"/>
                      <a:pt x="19" y="176"/>
                    </a:cubicBezTo>
                    <a:cubicBezTo>
                      <a:pt x="18" y="175"/>
                      <a:pt x="17" y="175"/>
                      <a:pt x="15" y="174"/>
                    </a:cubicBezTo>
                    <a:cubicBezTo>
                      <a:pt x="15" y="171"/>
                      <a:pt x="15" y="168"/>
                      <a:pt x="15" y="165"/>
                    </a:cubicBezTo>
                    <a:cubicBezTo>
                      <a:pt x="16" y="166"/>
                      <a:pt x="17" y="166"/>
                      <a:pt x="18" y="167"/>
                    </a:cubicBezTo>
                    <a:cubicBezTo>
                      <a:pt x="19" y="167"/>
                      <a:pt x="19" y="167"/>
                      <a:pt x="19" y="167"/>
                    </a:cubicBezTo>
                    <a:cubicBezTo>
                      <a:pt x="21" y="167"/>
                      <a:pt x="22" y="163"/>
                      <a:pt x="19" y="163"/>
                    </a:cubicBezTo>
                    <a:cubicBezTo>
                      <a:pt x="18" y="162"/>
                      <a:pt x="17" y="162"/>
                      <a:pt x="15" y="161"/>
                    </a:cubicBezTo>
                    <a:cubicBezTo>
                      <a:pt x="15" y="158"/>
                      <a:pt x="15" y="156"/>
                      <a:pt x="15" y="153"/>
                    </a:cubicBezTo>
                    <a:cubicBezTo>
                      <a:pt x="16" y="153"/>
                      <a:pt x="17" y="153"/>
                      <a:pt x="17" y="154"/>
                    </a:cubicBezTo>
                    <a:cubicBezTo>
                      <a:pt x="18" y="154"/>
                      <a:pt x="18" y="154"/>
                      <a:pt x="18" y="154"/>
                    </a:cubicBezTo>
                    <a:cubicBezTo>
                      <a:pt x="20" y="154"/>
                      <a:pt x="21" y="151"/>
                      <a:pt x="19" y="150"/>
                    </a:cubicBezTo>
                    <a:cubicBezTo>
                      <a:pt x="17" y="149"/>
                      <a:pt x="16" y="149"/>
                      <a:pt x="15" y="149"/>
                    </a:cubicBezTo>
                    <a:cubicBezTo>
                      <a:pt x="15" y="145"/>
                      <a:pt x="15" y="142"/>
                      <a:pt x="15" y="138"/>
                    </a:cubicBezTo>
                    <a:cubicBezTo>
                      <a:pt x="16" y="138"/>
                      <a:pt x="17" y="139"/>
                      <a:pt x="18" y="139"/>
                    </a:cubicBezTo>
                    <a:cubicBezTo>
                      <a:pt x="18" y="139"/>
                      <a:pt x="18" y="139"/>
                      <a:pt x="19" y="139"/>
                    </a:cubicBezTo>
                    <a:cubicBezTo>
                      <a:pt x="20" y="139"/>
                      <a:pt x="21" y="136"/>
                      <a:pt x="19" y="135"/>
                    </a:cubicBezTo>
                    <a:cubicBezTo>
                      <a:pt x="18" y="135"/>
                      <a:pt x="16" y="134"/>
                      <a:pt x="15" y="134"/>
                    </a:cubicBezTo>
                    <a:cubicBezTo>
                      <a:pt x="15" y="131"/>
                      <a:pt x="15" y="128"/>
                      <a:pt x="15" y="125"/>
                    </a:cubicBezTo>
                    <a:cubicBezTo>
                      <a:pt x="16" y="125"/>
                      <a:pt x="16" y="125"/>
                      <a:pt x="17" y="126"/>
                    </a:cubicBezTo>
                    <a:cubicBezTo>
                      <a:pt x="17" y="126"/>
                      <a:pt x="17" y="126"/>
                      <a:pt x="18" y="126"/>
                    </a:cubicBezTo>
                    <a:cubicBezTo>
                      <a:pt x="20" y="126"/>
                      <a:pt x="20" y="123"/>
                      <a:pt x="18" y="122"/>
                    </a:cubicBezTo>
                    <a:cubicBezTo>
                      <a:pt x="17" y="122"/>
                      <a:pt x="16" y="121"/>
                      <a:pt x="15" y="121"/>
                    </a:cubicBezTo>
                    <a:cubicBezTo>
                      <a:pt x="15" y="118"/>
                      <a:pt x="15" y="115"/>
                      <a:pt x="15" y="111"/>
                    </a:cubicBezTo>
                    <a:cubicBezTo>
                      <a:pt x="15" y="112"/>
                      <a:pt x="16" y="112"/>
                      <a:pt x="16" y="112"/>
                    </a:cubicBezTo>
                    <a:cubicBezTo>
                      <a:pt x="17" y="113"/>
                      <a:pt x="17" y="113"/>
                      <a:pt x="17" y="113"/>
                    </a:cubicBezTo>
                    <a:cubicBezTo>
                      <a:pt x="19" y="113"/>
                      <a:pt x="20" y="111"/>
                      <a:pt x="19" y="109"/>
                    </a:cubicBezTo>
                    <a:cubicBezTo>
                      <a:pt x="18" y="109"/>
                      <a:pt x="17" y="108"/>
                      <a:pt x="15" y="107"/>
                    </a:cubicBezTo>
                    <a:cubicBezTo>
                      <a:pt x="15" y="103"/>
                      <a:pt x="15" y="100"/>
                      <a:pt x="15" y="96"/>
                    </a:cubicBezTo>
                    <a:cubicBezTo>
                      <a:pt x="16" y="96"/>
                      <a:pt x="17" y="97"/>
                      <a:pt x="17" y="97"/>
                    </a:cubicBezTo>
                    <a:cubicBezTo>
                      <a:pt x="18" y="97"/>
                      <a:pt x="18" y="97"/>
                      <a:pt x="18" y="97"/>
                    </a:cubicBezTo>
                    <a:cubicBezTo>
                      <a:pt x="20" y="97"/>
                      <a:pt x="21" y="95"/>
                      <a:pt x="19" y="94"/>
                    </a:cubicBezTo>
                    <a:cubicBezTo>
                      <a:pt x="18" y="93"/>
                      <a:pt x="17" y="92"/>
                      <a:pt x="15" y="92"/>
                    </a:cubicBezTo>
                    <a:cubicBezTo>
                      <a:pt x="15" y="89"/>
                      <a:pt x="15" y="86"/>
                      <a:pt x="15" y="84"/>
                    </a:cubicBezTo>
                    <a:cubicBezTo>
                      <a:pt x="16" y="84"/>
                      <a:pt x="16" y="84"/>
                      <a:pt x="17" y="85"/>
                    </a:cubicBezTo>
                    <a:cubicBezTo>
                      <a:pt x="17" y="85"/>
                      <a:pt x="18" y="85"/>
                      <a:pt x="18" y="85"/>
                    </a:cubicBezTo>
                    <a:cubicBezTo>
                      <a:pt x="20" y="85"/>
                      <a:pt x="21" y="82"/>
                      <a:pt x="19" y="81"/>
                    </a:cubicBezTo>
                    <a:cubicBezTo>
                      <a:pt x="18" y="80"/>
                      <a:pt x="17" y="80"/>
                      <a:pt x="15" y="79"/>
                    </a:cubicBezTo>
                    <a:cubicBezTo>
                      <a:pt x="15" y="76"/>
                      <a:pt x="15" y="73"/>
                      <a:pt x="15" y="69"/>
                    </a:cubicBezTo>
                    <a:cubicBezTo>
                      <a:pt x="16" y="69"/>
                      <a:pt x="17" y="70"/>
                      <a:pt x="17" y="70"/>
                    </a:cubicBezTo>
                    <a:cubicBezTo>
                      <a:pt x="18" y="71"/>
                      <a:pt x="18" y="71"/>
                      <a:pt x="18" y="71"/>
                    </a:cubicBezTo>
                    <a:cubicBezTo>
                      <a:pt x="20" y="71"/>
                      <a:pt x="21" y="68"/>
                      <a:pt x="19" y="67"/>
                    </a:cubicBezTo>
                    <a:cubicBezTo>
                      <a:pt x="18" y="66"/>
                      <a:pt x="17" y="65"/>
                      <a:pt x="15" y="65"/>
                    </a:cubicBezTo>
                    <a:cubicBezTo>
                      <a:pt x="15" y="60"/>
                      <a:pt x="15" y="55"/>
                      <a:pt x="15" y="50"/>
                    </a:cubicBezTo>
                    <a:cubicBezTo>
                      <a:pt x="16" y="51"/>
                      <a:pt x="17" y="51"/>
                      <a:pt x="18" y="52"/>
                    </a:cubicBezTo>
                    <a:cubicBezTo>
                      <a:pt x="18" y="52"/>
                      <a:pt x="19" y="52"/>
                      <a:pt x="19" y="52"/>
                    </a:cubicBezTo>
                    <a:cubicBezTo>
                      <a:pt x="21" y="52"/>
                      <a:pt x="22" y="49"/>
                      <a:pt x="20" y="48"/>
                    </a:cubicBezTo>
                    <a:cubicBezTo>
                      <a:pt x="19" y="47"/>
                      <a:pt x="17" y="47"/>
                      <a:pt x="15" y="46"/>
                    </a:cubicBezTo>
                    <a:cubicBezTo>
                      <a:pt x="15" y="42"/>
                      <a:pt x="15" y="37"/>
                      <a:pt x="15" y="33"/>
                    </a:cubicBezTo>
                    <a:cubicBezTo>
                      <a:pt x="16" y="33"/>
                      <a:pt x="17" y="33"/>
                      <a:pt x="19" y="33"/>
                    </a:cubicBezTo>
                    <a:cubicBezTo>
                      <a:pt x="19" y="33"/>
                      <a:pt x="19" y="33"/>
                      <a:pt x="19" y="33"/>
                    </a:cubicBezTo>
                    <a:cubicBezTo>
                      <a:pt x="21" y="33"/>
                      <a:pt x="22" y="30"/>
                      <a:pt x="20" y="29"/>
                    </a:cubicBezTo>
                    <a:cubicBezTo>
                      <a:pt x="18" y="29"/>
                      <a:pt x="17" y="29"/>
                      <a:pt x="15" y="29"/>
                    </a:cubicBezTo>
                    <a:cubicBezTo>
                      <a:pt x="15" y="25"/>
                      <a:pt x="15" y="22"/>
                      <a:pt x="15" y="18"/>
                    </a:cubicBezTo>
                    <a:cubicBezTo>
                      <a:pt x="15" y="18"/>
                      <a:pt x="15" y="17"/>
                      <a:pt x="15" y="17"/>
                    </a:cubicBezTo>
                    <a:cubicBezTo>
                      <a:pt x="16" y="17"/>
                      <a:pt x="18" y="17"/>
                      <a:pt x="19" y="18"/>
                    </a:cubicBezTo>
                    <a:cubicBezTo>
                      <a:pt x="19" y="18"/>
                      <a:pt x="19" y="18"/>
                      <a:pt x="20" y="18"/>
                    </a:cubicBezTo>
                    <a:cubicBezTo>
                      <a:pt x="22" y="18"/>
                      <a:pt x="23" y="15"/>
                      <a:pt x="21" y="14"/>
                    </a:cubicBezTo>
                    <a:cubicBezTo>
                      <a:pt x="19" y="14"/>
                      <a:pt x="17" y="13"/>
                      <a:pt x="16" y="13"/>
                    </a:cubicBezTo>
                    <a:cubicBezTo>
                      <a:pt x="17" y="8"/>
                      <a:pt x="20" y="4"/>
                      <a:pt x="26" y="4"/>
                    </a:cubicBezTo>
                    <a:cubicBezTo>
                      <a:pt x="27" y="4"/>
                      <a:pt x="28" y="4"/>
                      <a:pt x="29" y="4"/>
                    </a:cubicBezTo>
                    <a:cubicBezTo>
                      <a:pt x="30" y="4"/>
                      <a:pt x="32" y="4"/>
                      <a:pt x="34" y="4"/>
                    </a:cubicBezTo>
                    <a:moveTo>
                      <a:pt x="210" y="0"/>
                    </a:moveTo>
                    <a:cubicBezTo>
                      <a:pt x="206" y="0"/>
                      <a:pt x="203" y="0"/>
                      <a:pt x="200" y="0"/>
                    </a:cubicBezTo>
                    <a:cubicBezTo>
                      <a:pt x="182" y="0"/>
                      <a:pt x="163" y="0"/>
                      <a:pt x="145" y="0"/>
                    </a:cubicBezTo>
                    <a:cubicBezTo>
                      <a:pt x="108" y="0"/>
                      <a:pt x="71" y="0"/>
                      <a:pt x="34" y="0"/>
                    </a:cubicBezTo>
                    <a:cubicBezTo>
                      <a:pt x="31" y="0"/>
                      <a:pt x="29" y="0"/>
                      <a:pt x="26" y="0"/>
                    </a:cubicBezTo>
                    <a:cubicBezTo>
                      <a:pt x="19" y="0"/>
                      <a:pt x="12" y="6"/>
                      <a:pt x="11" y="13"/>
                    </a:cubicBezTo>
                    <a:cubicBezTo>
                      <a:pt x="10" y="14"/>
                      <a:pt x="8" y="15"/>
                      <a:pt x="7" y="16"/>
                    </a:cubicBezTo>
                    <a:cubicBezTo>
                      <a:pt x="5" y="18"/>
                      <a:pt x="4" y="20"/>
                      <a:pt x="5" y="22"/>
                    </a:cubicBezTo>
                    <a:cubicBezTo>
                      <a:pt x="6" y="25"/>
                      <a:pt x="9" y="26"/>
                      <a:pt x="11" y="27"/>
                    </a:cubicBezTo>
                    <a:cubicBezTo>
                      <a:pt x="11" y="27"/>
                      <a:pt x="11" y="28"/>
                      <a:pt x="11" y="29"/>
                    </a:cubicBezTo>
                    <a:cubicBezTo>
                      <a:pt x="9" y="29"/>
                      <a:pt x="7" y="30"/>
                      <a:pt x="6" y="31"/>
                    </a:cubicBezTo>
                    <a:cubicBezTo>
                      <a:pt x="4" y="33"/>
                      <a:pt x="3" y="37"/>
                      <a:pt x="5" y="39"/>
                    </a:cubicBezTo>
                    <a:cubicBezTo>
                      <a:pt x="6" y="42"/>
                      <a:pt x="8" y="44"/>
                      <a:pt x="11" y="45"/>
                    </a:cubicBezTo>
                    <a:cubicBezTo>
                      <a:pt x="11" y="45"/>
                      <a:pt x="11" y="46"/>
                      <a:pt x="11" y="46"/>
                    </a:cubicBezTo>
                    <a:cubicBezTo>
                      <a:pt x="8" y="46"/>
                      <a:pt x="6" y="47"/>
                      <a:pt x="4" y="50"/>
                    </a:cubicBezTo>
                    <a:cubicBezTo>
                      <a:pt x="1" y="55"/>
                      <a:pt x="7" y="58"/>
                      <a:pt x="11" y="59"/>
                    </a:cubicBezTo>
                    <a:cubicBezTo>
                      <a:pt x="11" y="61"/>
                      <a:pt x="11" y="63"/>
                      <a:pt x="11" y="65"/>
                    </a:cubicBezTo>
                    <a:cubicBezTo>
                      <a:pt x="9" y="65"/>
                      <a:pt x="7" y="66"/>
                      <a:pt x="5" y="68"/>
                    </a:cubicBezTo>
                    <a:cubicBezTo>
                      <a:pt x="4" y="70"/>
                      <a:pt x="3" y="72"/>
                      <a:pt x="4" y="75"/>
                    </a:cubicBezTo>
                    <a:cubicBezTo>
                      <a:pt x="6" y="77"/>
                      <a:pt x="9" y="78"/>
                      <a:pt x="11" y="78"/>
                    </a:cubicBezTo>
                    <a:cubicBezTo>
                      <a:pt x="11" y="79"/>
                      <a:pt x="11" y="79"/>
                      <a:pt x="11" y="79"/>
                    </a:cubicBezTo>
                    <a:cubicBezTo>
                      <a:pt x="10" y="79"/>
                      <a:pt x="9" y="80"/>
                      <a:pt x="8" y="80"/>
                    </a:cubicBezTo>
                    <a:cubicBezTo>
                      <a:pt x="4" y="84"/>
                      <a:pt x="7" y="89"/>
                      <a:pt x="11" y="91"/>
                    </a:cubicBezTo>
                    <a:cubicBezTo>
                      <a:pt x="11" y="92"/>
                      <a:pt x="11" y="92"/>
                      <a:pt x="11" y="92"/>
                    </a:cubicBezTo>
                    <a:cubicBezTo>
                      <a:pt x="9" y="92"/>
                      <a:pt x="7" y="92"/>
                      <a:pt x="5" y="94"/>
                    </a:cubicBezTo>
                    <a:cubicBezTo>
                      <a:pt x="2" y="99"/>
                      <a:pt x="6" y="104"/>
                      <a:pt x="11" y="104"/>
                    </a:cubicBezTo>
                    <a:cubicBezTo>
                      <a:pt x="11" y="105"/>
                      <a:pt x="11" y="105"/>
                      <a:pt x="11" y="106"/>
                    </a:cubicBezTo>
                    <a:cubicBezTo>
                      <a:pt x="11" y="106"/>
                      <a:pt x="10" y="106"/>
                      <a:pt x="10" y="106"/>
                    </a:cubicBezTo>
                    <a:cubicBezTo>
                      <a:pt x="7" y="106"/>
                      <a:pt x="5" y="106"/>
                      <a:pt x="4" y="108"/>
                    </a:cubicBezTo>
                    <a:cubicBezTo>
                      <a:pt x="1" y="112"/>
                      <a:pt x="7" y="116"/>
                      <a:pt x="11" y="117"/>
                    </a:cubicBezTo>
                    <a:cubicBezTo>
                      <a:pt x="11" y="118"/>
                      <a:pt x="11" y="119"/>
                      <a:pt x="11" y="120"/>
                    </a:cubicBezTo>
                    <a:cubicBezTo>
                      <a:pt x="11" y="120"/>
                      <a:pt x="11" y="120"/>
                      <a:pt x="11" y="120"/>
                    </a:cubicBezTo>
                    <a:cubicBezTo>
                      <a:pt x="10" y="120"/>
                      <a:pt x="9" y="120"/>
                      <a:pt x="9" y="121"/>
                    </a:cubicBezTo>
                    <a:cubicBezTo>
                      <a:pt x="7" y="121"/>
                      <a:pt x="5" y="123"/>
                      <a:pt x="4" y="125"/>
                    </a:cubicBezTo>
                    <a:cubicBezTo>
                      <a:pt x="4" y="128"/>
                      <a:pt x="8" y="131"/>
                      <a:pt x="11" y="131"/>
                    </a:cubicBezTo>
                    <a:cubicBezTo>
                      <a:pt x="11" y="132"/>
                      <a:pt x="11" y="133"/>
                      <a:pt x="11" y="134"/>
                    </a:cubicBezTo>
                    <a:cubicBezTo>
                      <a:pt x="9" y="134"/>
                      <a:pt x="7" y="135"/>
                      <a:pt x="5" y="137"/>
                    </a:cubicBezTo>
                    <a:cubicBezTo>
                      <a:pt x="2" y="141"/>
                      <a:pt x="8" y="143"/>
                      <a:pt x="11" y="145"/>
                    </a:cubicBezTo>
                    <a:cubicBezTo>
                      <a:pt x="11" y="146"/>
                      <a:pt x="11" y="147"/>
                      <a:pt x="11" y="148"/>
                    </a:cubicBezTo>
                    <a:cubicBezTo>
                      <a:pt x="11" y="148"/>
                      <a:pt x="10" y="148"/>
                      <a:pt x="9" y="148"/>
                    </a:cubicBezTo>
                    <a:cubicBezTo>
                      <a:pt x="7" y="149"/>
                      <a:pt x="5" y="150"/>
                      <a:pt x="5" y="152"/>
                    </a:cubicBezTo>
                    <a:cubicBezTo>
                      <a:pt x="4" y="155"/>
                      <a:pt x="8" y="158"/>
                      <a:pt x="11" y="159"/>
                    </a:cubicBezTo>
                    <a:cubicBezTo>
                      <a:pt x="11" y="159"/>
                      <a:pt x="11" y="160"/>
                      <a:pt x="11" y="160"/>
                    </a:cubicBezTo>
                    <a:cubicBezTo>
                      <a:pt x="11" y="160"/>
                      <a:pt x="11" y="160"/>
                      <a:pt x="10" y="160"/>
                    </a:cubicBezTo>
                    <a:cubicBezTo>
                      <a:pt x="9" y="160"/>
                      <a:pt x="7" y="160"/>
                      <a:pt x="6" y="162"/>
                    </a:cubicBezTo>
                    <a:cubicBezTo>
                      <a:pt x="3" y="166"/>
                      <a:pt x="7" y="170"/>
                      <a:pt x="11" y="171"/>
                    </a:cubicBezTo>
                    <a:cubicBezTo>
                      <a:pt x="11" y="172"/>
                      <a:pt x="11" y="173"/>
                      <a:pt x="11" y="173"/>
                    </a:cubicBezTo>
                    <a:cubicBezTo>
                      <a:pt x="11" y="173"/>
                      <a:pt x="10" y="173"/>
                      <a:pt x="10" y="173"/>
                    </a:cubicBezTo>
                    <a:cubicBezTo>
                      <a:pt x="8" y="173"/>
                      <a:pt x="7" y="174"/>
                      <a:pt x="5" y="175"/>
                    </a:cubicBezTo>
                    <a:cubicBezTo>
                      <a:pt x="0" y="179"/>
                      <a:pt x="7" y="184"/>
                      <a:pt x="11" y="185"/>
                    </a:cubicBezTo>
                    <a:cubicBezTo>
                      <a:pt x="11" y="185"/>
                      <a:pt x="11" y="186"/>
                      <a:pt x="11" y="187"/>
                    </a:cubicBezTo>
                    <a:cubicBezTo>
                      <a:pt x="11" y="187"/>
                      <a:pt x="11" y="187"/>
                      <a:pt x="11" y="187"/>
                    </a:cubicBezTo>
                    <a:cubicBezTo>
                      <a:pt x="9" y="187"/>
                      <a:pt x="7" y="188"/>
                      <a:pt x="5" y="189"/>
                    </a:cubicBezTo>
                    <a:cubicBezTo>
                      <a:pt x="1" y="193"/>
                      <a:pt x="7" y="197"/>
                      <a:pt x="11" y="198"/>
                    </a:cubicBezTo>
                    <a:cubicBezTo>
                      <a:pt x="11" y="199"/>
                      <a:pt x="11" y="200"/>
                      <a:pt x="11" y="201"/>
                    </a:cubicBezTo>
                    <a:cubicBezTo>
                      <a:pt x="10" y="202"/>
                      <a:pt x="9" y="202"/>
                      <a:pt x="8" y="203"/>
                    </a:cubicBezTo>
                    <a:cubicBezTo>
                      <a:pt x="6" y="204"/>
                      <a:pt x="4" y="206"/>
                      <a:pt x="5" y="208"/>
                    </a:cubicBezTo>
                    <a:cubicBezTo>
                      <a:pt x="6" y="211"/>
                      <a:pt x="9" y="212"/>
                      <a:pt x="11" y="213"/>
                    </a:cubicBezTo>
                    <a:cubicBezTo>
                      <a:pt x="11" y="214"/>
                      <a:pt x="11" y="215"/>
                      <a:pt x="11" y="216"/>
                    </a:cubicBezTo>
                    <a:cubicBezTo>
                      <a:pt x="11" y="216"/>
                      <a:pt x="11" y="216"/>
                      <a:pt x="11" y="216"/>
                    </a:cubicBezTo>
                    <a:cubicBezTo>
                      <a:pt x="8" y="216"/>
                      <a:pt x="6" y="217"/>
                      <a:pt x="4" y="219"/>
                    </a:cubicBezTo>
                    <a:cubicBezTo>
                      <a:pt x="1" y="224"/>
                      <a:pt x="7" y="227"/>
                      <a:pt x="11" y="228"/>
                    </a:cubicBezTo>
                    <a:cubicBezTo>
                      <a:pt x="11" y="230"/>
                      <a:pt x="11" y="231"/>
                      <a:pt x="11" y="233"/>
                    </a:cubicBezTo>
                    <a:cubicBezTo>
                      <a:pt x="9" y="233"/>
                      <a:pt x="6" y="234"/>
                      <a:pt x="5" y="236"/>
                    </a:cubicBezTo>
                    <a:cubicBezTo>
                      <a:pt x="2" y="240"/>
                      <a:pt x="8" y="243"/>
                      <a:pt x="11" y="244"/>
                    </a:cubicBezTo>
                    <a:cubicBezTo>
                      <a:pt x="11" y="245"/>
                      <a:pt x="11" y="247"/>
                      <a:pt x="11" y="248"/>
                    </a:cubicBezTo>
                    <a:cubicBezTo>
                      <a:pt x="9" y="249"/>
                      <a:pt x="8" y="249"/>
                      <a:pt x="6" y="251"/>
                    </a:cubicBezTo>
                    <a:cubicBezTo>
                      <a:pt x="4" y="254"/>
                      <a:pt x="8" y="258"/>
                      <a:pt x="11" y="259"/>
                    </a:cubicBezTo>
                    <a:cubicBezTo>
                      <a:pt x="11" y="260"/>
                      <a:pt x="11" y="262"/>
                      <a:pt x="11" y="263"/>
                    </a:cubicBezTo>
                    <a:cubicBezTo>
                      <a:pt x="10" y="263"/>
                      <a:pt x="8" y="264"/>
                      <a:pt x="7" y="265"/>
                    </a:cubicBezTo>
                    <a:cubicBezTo>
                      <a:pt x="3" y="268"/>
                      <a:pt x="7" y="273"/>
                      <a:pt x="11" y="274"/>
                    </a:cubicBezTo>
                    <a:cubicBezTo>
                      <a:pt x="11" y="281"/>
                      <a:pt x="13" y="287"/>
                      <a:pt x="20" y="291"/>
                    </a:cubicBezTo>
                    <a:cubicBezTo>
                      <a:pt x="23" y="292"/>
                      <a:pt x="25" y="292"/>
                      <a:pt x="28" y="292"/>
                    </a:cubicBezTo>
                    <a:cubicBezTo>
                      <a:pt x="29" y="292"/>
                      <a:pt x="30" y="292"/>
                      <a:pt x="31" y="292"/>
                    </a:cubicBezTo>
                    <a:cubicBezTo>
                      <a:pt x="37" y="292"/>
                      <a:pt x="42" y="292"/>
                      <a:pt x="48" y="292"/>
                    </a:cubicBezTo>
                    <a:cubicBezTo>
                      <a:pt x="89" y="292"/>
                      <a:pt x="129" y="292"/>
                      <a:pt x="170" y="292"/>
                    </a:cubicBezTo>
                    <a:cubicBezTo>
                      <a:pt x="183" y="292"/>
                      <a:pt x="196" y="292"/>
                      <a:pt x="208" y="292"/>
                    </a:cubicBezTo>
                    <a:cubicBezTo>
                      <a:pt x="219" y="292"/>
                      <a:pt x="230" y="290"/>
                      <a:pt x="231" y="277"/>
                    </a:cubicBezTo>
                    <a:cubicBezTo>
                      <a:pt x="231" y="277"/>
                      <a:pt x="231" y="277"/>
                      <a:pt x="231" y="277"/>
                    </a:cubicBezTo>
                    <a:cubicBezTo>
                      <a:pt x="231" y="211"/>
                      <a:pt x="231" y="144"/>
                      <a:pt x="231" y="78"/>
                    </a:cubicBezTo>
                    <a:cubicBezTo>
                      <a:pt x="231" y="63"/>
                      <a:pt x="231" y="47"/>
                      <a:pt x="231" y="31"/>
                    </a:cubicBezTo>
                    <a:cubicBezTo>
                      <a:pt x="231" y="24"/>
                      <a:pt x="232" y="14"/>
                      <a:pt x="229" y="8"/>
                    </a:cubicBezTo>
                    <a:cubicBezTo>
                      <a:pt x="225" y="1"/>
                      <a:pt x="218" y="0"/>
                      <a:pt x="2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3"/>
              <p:cNvSpPr>
                <a:spLocks noEditPoints="1"/>
              </p:cNvSpPr>
              <p:nvPr/>
            </p:nvSpPr>
            <p:spPr bwMode="auto">
              <a:xfrm>
                <a:off x="576263" y="5810251"/>
                <a:ext cx="495300" cy="160338"/>
              </a:xfrm>
              <a:custGeom>
                <a:avLst/>
                <a:gdLst>
                  <a:gd name="T0" fmla="*/ 11 w 117"/>
                  <a:gd name="T1" fmla="*/ 34 h 38"/>
                  <a:gd name="T2" fmla="*/ 11 w 117"/>
                  <a:gd name="T3" fmla="*/ 35 h 38"/>
                  <a:gd name="T4" fmla="*/ 44 w 117"/>
                  <a:gd name="T5" fmla="*/ 26 h 38"/>
                  <a:gd name="T6" fmla="*/ 49 w 117"/>
                  <a:gd name="T7" fmla="*/ 17 h 38"/>
                  <a:gd name="T8" fmla="*/ 53 w 117"/>
                  <a:gd name="T9" fmla="*/ 20 h 38"/>
                  <a:gd name="T10" fmla="*/ 53 w 117"/>
                  <a:gd name="T11" fmla="*/ 24 h 38"/>
                  <a:gd name="T12" fmla="*/ 84 w 117"/>
                  <a:gd name="T13" fmla="*/ 23 h 38"/>
                  <a:gd name="T14" fmla="*/ 85 w 117"/>
                  <a:gd name="T15" fmla="*/ 19 h 38"/>
                  <a:gd name="T16" fmla="*/ 87 w 117"/>
                  <a:gd name="T17" fmla="*/ 18 h 38"/>
                  <a:gd name="T18" fmla="*/ 84 w 117"/>
                  <a:gd name="T19" fmla="*/ 23 h 38"/>
                  <a:gd name="T20" fmla="*/ 19 w 117"/>
                  <a:gd name="T21" fmla="*/ 12 h 38"/>
                  <a:gd name="T22" fmla="*/ 14 w 117"/>
                  <a:gd name="T23" fmla="*/ 1 h 38"/>
                  <a:gd name="T24" fmla="*/ 2 w 117"/>
                  <a:gd name="T25" fmla="*/ 18 h 38"/>
                  <a:gd name="T26" fmla="*/ 14 w 117"/>
                  <a:gd name="T27" fmla="*/ 5 h 38"/>
                  <a:gd name="T28" fmla="*/ 15 w 117"/>
                  <a:gd name="T29" fmla="*/ 19 h 38"/>
                  <a:gd name="T30" fmla="*/ 10 w 117"/>
                  <a:gd name="T31" fmla="*/ 38 h 38"/>
                  <a:gd name="T32" fmla="*/ 18 w 117"/>
                  <a:gd name="T33" fmla="*/ 20 h 38"/>
                  <a:gd name="T34" fmla="*/ 26 w 117"/>
                  <a:gd name="T35" fmla="*/ 8 h 38"/>
                  <a:gd name="T36" fmla="*/ 31 w 117"/>
                  <a:gd name="T37" fmla="*/ 6 h 38"/>
                  <a:gd name="T38" fmla="*/ 30 w 117"/>
                  <a:gd name="T39" fmla="*/ 35 h 38"/>
                  <a:gd name="T40" fmla="*/ 40 w 117"/>
                  <a:gd name="T41" fmla="*/ 28 h 38"/>
                  <a:gd name="T42" fmla="*/ 46 w 117"/>
                  <a:gd name="T43" fmla="*/ 33 h 38"/>
                  <a:gd name="T44" fmla="*/ 64 w 117"/>
                  <a:gd name="T45" fmla="*/ 15 h 38"/>
                  <a:gd name="T46" fmla="*/ 69 w 117"/>
                  <a:gd name="T47" fmla="*/ 34 h 38"/>
                  <a:gd name="T48" fmla="*/ 82 w 117"/>
                  <a:gd name="T49" fmla="*/ 28 h 38"/>
                  <a:gd name="T50" fmla="*/ 91 w 117"/>
                  <a:gd name="T51" fmla="*/ 28 h 38"/>
                  <a:gd name="T52" fmla="*/ 110 w 117"/>
                  <a:gd name="T53" fmla="*/ 23 h 38"/>
                  <a:gd name="T54" fmla="*/ 108 w 117"/>
                  <a:gd name="T55" fmla="*/ 32 h 38"/>
                  <a:gd name="T56" fmla="*/ 97 w 117"/>
                  <a:gd name="T57" fmla="*/ 29 h 38"/>
                  <a:gd name="T58" fmla="*/ 96 w 117"/>
                  <a:gd name="T59" fmla="*/ 32 h 38"/>
                  <a:gd name="T60" fmla="*/ 113 w 117"/>
                  <a:gd name="T61" fmla="*/ 34 h 38"/>
                  <a:gd name="T62" fmla="*/ 105 w 117"/>
                  <a:gd name="T63" fmla="*/ 17 h 38"/>
                  <a:gd name="T64" fmla="*/ 106 w 117"/>
                  <a:gd name="T65" fmla="*/ 8 h 38"/>
                  <a:gd name="T66" fmla="*/ 101 w 117"/>
                  <a:gd name="T67" fmla="*/ 17 h 38"/>
                  <a:gd name="T68" fmla="*/ 92 w 117"/>
                  <a:gd name="T69" fmla="*/ 24 h 38"/>
                  <a:gd name="T70" fmla="*/ 84 w 117"/>
                  <a:gd name="T71" fmla="*/ 26 h 38"/>
                  <a:gd name="T72" fmla="*/ 87 w 117"/>
                  <a:gd name="T73" fmla="*/ 13 h 38"/>
                  <a:gd name="T74" fmla="*/ 81 w 117"/>
                  <a:gd name="T75" fmla="*/ 26 h 38"/>
                  <a:gd name="T76" fmla="*/ 66 w 117"/>
                  <a:gd name="T77" fmla="*/ 28 h 38"/>
                  <a:gd name="T78" fmla="*/ 70 w 117"/>
                  <a:gd name="T79" fmla="*/ 11 h 38"/>
                  <a:gd name="T80" fmla="*/ 83 w 117"/>
                  <a:gd name="T81" fmla="*/ 6 h 38"/>
                  <a:gd name="T82" fmla="*/ 73 w 117"/>
                  <a:gd name="T83" fmla="*/ 8 h 38"/>
                  <a:gd name="T84" fmla="*/ 71 w 117"/>
                  <a:gd name="T85" fmla="*/ 2 h 38"/>
                  <a:gd name="T86" fmla="*/ 66 w 117"/>
                  <a:gd name="T87" fmla="*/ 8 h 38"/>
                  <a:gd name="T88" fmla="*/ 59 w 117"/>
                  <a:gd name="T89" fmla="*/ 12 h 38"/>
                  <a:gd name="T90" fmla="*/ 64 w 117"/>
                  <a:gd name="T91" fmla="*/ 11 h 38"/>
                  <a:gd name="T92" fmla="*/ 58 w 117"/>
                  <a:gd name="T93" fmla="*/ 15 h 38"/>
                  <a:gd name="T94" fmla="*/ 50 w 117"/>
                  <a:gd name="T95" fmla="*/ 13 h 38"/>
                  <a:gd name="T96" fmla="*/ 48 w 117"/>
                  <a:gd name="T97" fmla="*/ 13 h 38"/>
                  <a:gd name="T98" fmla="*/ 38 w 117"/>
                  <a:gd name="T99" fmla="*/ 26 h 38"/>
                  <a:gd name="T100" fmla="*/ 30 w 117"/>
                  <a:gd name="T101" fmla="*/ 32 h 38"/>
                  <a:gd name="T102" fmla="*/ 32 w 117"/>
                  <a:gd name="T10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38">
                    <a:moveTo>
                      <a:pt x="11" y="35"/>
                    </a:moveTo>
                    <a:cubicBezTo>
                      <a:pt x="11" y="35"/>
                      <a:pt x="11" y="35"/>
                      <a:pt x="11" y="34"/>
                    </a:cubicBezTo>
                    <a:cubicBezTo>
                      <a:pt x="11" y="33"/>
                      <a:pt x="12" y="31"/>
                      <a:pt x="13" y="29"/>
                    </a:cubicBezTo>
                    <a:cubicBezTo>
                      <a:pt x="12" y="31"/>
                      <a:pt x="11" y="35"/>
                      <a:pt x="11" y="35"/>
                    </a:cubicBezTo>
                    <a:moveTo>
                      <a:pt x="45" y="30"/>
                    </a:moveTo>
                    <a:cubicBezTo>
                      <a:pt x="44" y="30"/>
                      <a:pt x="43" y="29"/>
                      <a:pt x="44" y="26"/>
                    </a:cubicBezTo>
                    <a:cubicBezTo>
                      <a:pt x="44" y="25"/>
                      <a:pt x="44" y="24"/>
                      <a:pt x="44" y="24"/>
                    </a:cubicBezTo>
                    <a:cubicBezTo>
                      <a:pt x="46" y="22"/>
                      <a:pt x="48" y="20"/>
                      <a:pt x="49" y="17"/>
                    </a:cubicBezTo>
                    <a:cubicBezTo>
                      <a:pt x="49" y="18"/>
                      <a:pt x="49" y="18"/>
                      <a:pt x="49" y="18"/>
                    </a:cubicBezTo>
                    <a:cubicBezTo>
                      <a:pt x="50" y="19"/>
                      <a:pt x="51" y="20"/>
                      <a:pt x="53" y="20"/>
                    </a:cubicBezTo>
                    <a:cubicBezTo>
                      <a:pt x="53" y="20"/>
                      <a:pt x="54" y="20"/>
                      <a:pt x="54" y="20"/>
                    </a:cubicBezTo>
                    <a:cubicBezTo>
                      <a:pt x="53" y="21"/>
                      <a:pt x="53" y="23"/>
                      <a:pt x="53" y="24"/>
                    </a:cubicBezTo>
                    <a:cubicBezTo>
                      <a:pt x="51" y="25"/>
                      <a:pt x="47" y="30"/>
                      <a:pt x="45" y="30"/>
                    </a:cubicBezTo>
                    <a:moveTo>
                      <a:pt x="84" y="23"/>
                    </a:moveTo>
                    <a:cubicBezTo>
                      <a:pt x="84" y="23"/>
                      <a:pt x="84" y="22"/>
                      <a:pt x="84" y="22"/>
                    </a:cubicBezTo>
                    <a:cubicBezTo>
                      <a:pt x="84" y="21"/>
                      <a:pt x="84" y="20"/>
                      <a:pt x="85" y="19"/>
                    </a:cubicBezTo>
                    <a:cubicBezTo>
                      <a:pt x="85" y="18"/>
                      <a:pt x="85" y="17"/>
                      <a:pt x="86" y="17"/>
                    </a:cubicBezTo>
                    <a:cubicBezTo>
                      <a:pt x="86" y="17"/>
                      <a:pt x="86" y="17"/>
                      <a:pt x="87" y="18"/>
                    </a:cubicBezTo>
                    <a:cubicBezTo>
                      <a:pt x="86" y="19"/>
                      <a:pt x="85" y="21"/>
                      <a:pt x="84" y="23"/>
                    </a:cubicBezTo>
                    <a:cubicBezTo>
                      <a:pt x="84" y="23"/>
                      <a:pt x="84" y="23"/>
                      <a:pt x="84" y="23"/>
                    </a:cubicBezTo>
                    <a:moveTo>
                      <a:pt x="31" y="0"/>
                    </a:moveTo>
                    <a:cubicBezTo>
                      <a:pt x="27" y="0"/>
                      <a:pt x="22" y="7"/>
                      <a:pt x="19" y="12"/>
                    </a:cubicBezTo>
                    <a:cubicBezTo>
                      <a:pt x="19" y="8"/>
                      <a:pt x="19" y="5"/>
                      <a:pt x="17" y="2"/>
                    </a:cubicBezTo>
                    <a:cubicBezTo>
                      <a:pt x="16" y="1"/>
                      <a:pt x="15" y="1"/>
                      <a:pt x="14" y="1"/>
                    </a:cubicBezTo>
                    <a:cubicBezTo>
                      <a:pt x="9" y="1"/>
                      <a:pt x="2" y="13"/>
                      <a:pt x="1" y="15"/>
                    </a:cubicBezTo>
                    <a:cubicBezTo>
                      <a:pt x="0" y="17"/>
                      <a:pt x="1" y="18"/>
                      <a:pt x="2" y="18"/>
                    </a:cubicBezTo>
                    <a:cubicBezTo>
                      <a:pt x="3" y="18"/>
                      <a:pt x="3" y="18"/>
                      <a:pt x="3" y="17"/>
                    </a:cubicBezTo>
                    <a:cubicBezTo>
                      <a:pt x="4" y="15"/>
                      <a:pt x="11" y="5"/>
                      <a:pt x="14" y="5"/>
                    </a:cubicBezTo>
                    <a:cubicBezTo>
                      <a:pt x="15" y="5"/>
                      <a:pt x="15" y="5"/>
                      <a:pt x="16" y="6"/>
                    </a:cubicBezTo>
                    <a:cubicBezTo>
                      <a:pt x="17" y="10"/>
                      <a:pt x="16" y="15"/>
                      <a:pt x="15" y="19"/>
                    </a:cubicBezTo>
                    <a:cubicBezTo>
                      <a:pt x="12" y="24"/>
                      <a:pt x="5" y="36"/>
                      <a:pt x="9" y="38"/>
                    </a:cubicBezTo>
                    <a:cubicBezTo>
                      <a:pt x="10" y="38"/>
                      <a:pt x="10" y="38"/>
                      <a:pt x="10" y="38"/>
                    </a:cubicBezTo>
                    <a:cubicBezTo>
                      <a:pt x="11" y="38"/>
                      <a:pt x="11" y="38"/>
                      <a:pt x="11" y="38"/>
                    </a:cubicBezTo>
                    <a:cubicBezTo>
                      <a:pt x="16" y="34"/>
                      <a:pt x="17" y="26"/>
                      <a:pt x="18" y="20"/>
                    </a:cubicBezTo>
                    <a:cubicBezTo>
                      <a:pt x="19" y="19"/>
                      <a:pt x="20" y="17"/>
                      <a:pt x="20" y="16"/>
                    </a:cubicBezTo>
                    <a:cubicBezTo>
                      <a:pt x="22" y="13"/>
                      <a:pt x="24" y="10"/>
                      <a:pt x="26" y="8"/>
                    </a:cubicBezTo>
                    <a:cubicBezTo>
                      <a:pt x="26" y="7"/>
                      <a:pt x="29" y="4"/>
                      <a:pt x="30" y="4"/>
                    </a:cubicBezTo>
                    <a:cubicBezTo>
                      <a:pt x="31" y="4"/>
                      <a:pt x="31" y="4"/>
                      <a:pt x="31" y="6"/>
                    </a:cubicBezTo>
                    <a:cubicBezTo>
                      <a:pt x="31" y="8"/>
                      <a:pt x="31" y="10"/>
                      <a:pt x="30" y="12"/>
                    </a:cubicBezTo>
                    <a:cubicBezTo>
                      <a:pt x="29" y="16"/>
                      <a:pt x="21" y="34"/>
                      <a:pt x="30" y="35"/>
                    </a:cubicBezTo>
                    <a:cubicBezTo>
                      <a:pt x="30" y="35"/>
                      <a:pt x="30" y="35"/>
                      <a:pt x="30" y="35"/>
                    </a:cubicBezTo>
                    <a:cubicBezTo>
                      <a:pt x="34" y="35"/>
                      <a:pt x="38" y="30"/>
                      <a:pt x="40" y="28"/>
                    </a:cubicBezTo>
                    <a:cubicBezTo>
                      <a:pt x="41" y="30"/>
                      <a:pt x="41" y="31"/>
                      <a:pt x="43" y="32"/>
                    </a:cubicBezTo>
                    <a:cubicBezTo>
                      <a:pt x="44" y="33"/>
                      <a:pt x="45" y="33"/>
                      <a:pt x="46" y="33"/>
                    </a:cubicBezTo>
                    <a:cubicBezTo>
                      <a:pt x="52" y="33"/>
                      <a:pt x="56" y="24"/>
                      <a:pt x="58" y="19"/>
                    </a:cubicBezTo>
                    <a:cubicBezTo>
                      <a:pt x="60" y="18"/>
                      <a:pt x="62" y="17"/>
                      <a:pt x="64" y="15"/>
                    </a:cubicBezTo>
                    <a:cubicBezTo>
                      <a:pt x="62" y="22"/>
                      <a:pt x="61" y="29"/>
                      <a:pt x="67" y="33"/>
                    </a:cubicBezTo>
                    <a:cubicBezTo>
                      <a:pt x="67" y="33"/>
                      <a:pt x="68" y="34"/>
                      <a:pt x="69" y="34"/>
                    </a:cubicBezTo>
                    <a:cubicBezTo>
                      <a:pt x="73" y="34"/>
                      <a:pt x="77" y="31"/>
                      <a:pt x="79" y="30"/>
                    </a:cubicBezTo>
                    <a:cubicBezTo>
                      <a:pt x="80" y="29"/>
                      <a:pt x="81" y="29"/>
                      <a:pt x="82" y="28"/>
                    </a:cubicBezTo>
                    <a:cubicBezTo>
                      <a:pt x="83" y="29"/>
                      <a:pt x="84" y="30"/>
                      <a:pt x="85" y="30"/>
                    </a:cubicBezTo>
                    <a:cubicBezTo>
                      <a:pt x="87" y="30"/>
                      <a:pt x="89" y="29"/>
                      <a:pt x="91" y="28"/>
                    </a:cubicBezTo>
                    <a:cubicBezTo>
                      <a:pt x="95" y="26"/>
                      <a:pt x="99" y="23"/>
                      <a:pt x="103" y="19"/>
                    </a:cubicBezTo>
                    <a:cubicBezTo>
                      <a:pt x="104" y="21"/>
                      <a:pt x="107" y="22"/>
                      <a:pt x="110" y="23"/>
                    </a:cubicBezTo>
                    <a:cubicBezTo>
                      <a:pt x="113" y="25"/>
                      <a:pt x="114" y="31"/>
                      <a:pt x="110" y="32"/>
                    </a:cubicBezTo>
                    <a:cubicBezTo>
                      <a:pt x="109" y="32"/>
                      <a:pt x="109" y="32"/>
                      <a:pt x="108" y="32"/>
                    </a:cubicBezTo>
                    <a:cubicBezTo>
                      <a:pt x="107" y="32"/>
                      <a:pt x="106" y="32"/>
                      <a:pt x="104" y="32"/>
                    </a:cubicBezTo>
                    <a:cubicBezTo>
                      <a:pt x="102" y="31"/>
                      <a:pt x="100" y="30"/>
                      <a:pt x="97" y="29"/>
                    </a:cubicBezTo>
                    <a:cubicBezTo>
                      <a:pt x="97" y="29"/>
                      <a:pt x="97" y="29"/>
                      <a:pt x="97" y="29"/>
                    </a:cubicBezTo>
                    <a:cubicBezTo>
                      <a:pt x="95" y="29"/>
                      <a:pt x="95" y="31"/>
                      <a:pt x="96" y="32"/>
                    </a:cubicBezTo>
                    <a:cubicBezTo>
                      <a:pt x="100" y="33"/>
                      <a:pt x="104" y="35"/>
                      <a:pt x="108" y="35"/>
                    </a:cubicBezTo>
                    <a:cubicBezTo>
                      <a:pt x="110" y="35"/>
                      <a:pt x="111" y="35"/>
                      <a:pt x="113" y="34"/>
                    </a:cubicBezTo>
                    <a:cubicBezTo>
                      <a:pt x="117" y="31"/>
                      <a:pt x="116" y="24"/>
                      <a:pt x="112" y="21"/>
                    </a:cubicBezTo>
                    <a:cubicBezTo>
                      <a:pt x="110" y="20"/>
                      <a:pt x="106" y="19"/>
                      <a:pt x="105" y="17"/>
                    </a:cubicBezTo>
                    <a:cubicBezTo>
                      <a:pt x="106" y="15"/>
                      <a:pt x="107" y="13"/>
                      <a:pt x="108" y="11"/>
                    </a:cubicBezTo>
                    <a:cubicBezTo>
                      <a:pt x="109" y="9"/>
                      <a:pt x="108" y="8"/>
                      <a:pt x="106" y="8"/>
                    </a:cubicBezTo>
                    <a:cubicBezTo>
                      <a:pt x="104" y="8"/>
                      <a:pt x="99" y="12"/>
                      <a:pt x="100" y="16"/>
                    </a:cubicBezTo>
                    <a:cubicBezTo>
                      <a:pt x="100" y="16"/>
                      <a:pt x="100" y="16"/>
                      <a:pt x="101" y="17"/>
                    </a:cubicBezTo>
                    <a:cubicBezTo>
                      <a:pt x="99" y="18"/>
                      <a:pt x="99" y="18"/>
                      <a:pt x="99" y="18"/>
                    </a:cubicBezTo>
                    <a:cubicBezTo>
                      <a:pt x="97" y="20"/>
                      <a:pt x="95" y="22"/>
                      <a:pt x="92" y="24"/>
                    </a:cubicBezTo>
                    <a:cubicBezTo>
                      <a:pt x="90" y="25"/>
                      <a:pt x="87" y="27"/>
                      <a:pt x="86" y="27"/>
                    </a:cubicBezTo>
                    <a:cubicBezTo>
                      <a:pt x="85" y="27"/>
                      <a:pt x="85" y="27"/>
                      <a:pt x="84" y="26"/>
                    </a:cubicBezTo>
                    <a:cubicBezTo>
                      <a:pt x="87" y="24"/>
                      <a:pt x="88" y="21"/>
                      <a:pt x="90" y="18"/>
                    </a:cubicBezTo>
                    <a:cubicBezTo>
                      <a:pt x="91" y="15"/>
                      <a:pt x="90" y="13"/>
                      <a:pt x="87" y="13"/>
                    </a:cubicBezTo>
                    <a:cubicBezTo>
                      <a:pt x="83" y="13"/>
                      <a:pt x="81" y="19"/>
                      <a:pt x="81" y="22"/>
                    </a:cubicBezTo>
                    <a:cubicBezTo>
                      <a:pt x="81" y="23"/>
                      <a:pt x="81" y="25"/>
                      <a:pt x="81" y="26"/>
                    </a:cubicBezTo>
                    <a:cubicBezTo>
                      <a:pt x="78" y="28"/>
                      <a:pt x="73" y="30"/>
                      <a:pt x="70" y="30"/>
                    </a:cubicBezTo>
                    <a:cubicBezTo>
                      <a:pt x="68" y="30"/>
                      <a:pt x="67" y="30"/>
                      <a:pt x="66" y="28"/>
                    </a:cubicBezTo>
                    <a:cubicBezTo>
                      <a:pt x="65" y="24"/>
                      <a:pt x="66" y="18"/>
                      <a:pt x="68" y="12"/>
                    </a:cubicBezTo>
                    <a:cubicBezTo>
                      <a:pt x="68" y="12"/>
                      <a:pt x="69" y="11"/>
                      <a:pt x="70" y="11"/>
                    </a:cubicBezTo>
                    <a:cubicBezTo>
                      <a:pt x="74" y="11"/>
                      <a:pt x="79" y="10"/>
                      <a:pt x="83" y="9"/>
                    </a:cubicBezTo>
                    <a:cubicBezTo>
                      <a:pt x="85" y="9"/>
                      <a:pt x="84" y="6"/>
                      <a:pt x="83" y="6"/>
                    </a:cubicBezTo>
                    <a:cubicBezTo>
                      <a:pt x="82" y="6"/>
                      <a:pt x="82" y="6"/>
                      <a:pt x="82" y="6"/>
                    </a:cubicBezTo>
                    <a:cubicBezTo>
                      <a:pt x="79" y="7"/>
                      <a:pt x="76" y="7"/>
                      <a:pt x="73" y="8"/>
                    </a:cubicBezTo>
                    <a:cubicBezTo>
                      <a:pt x="74" y="6"/>
                      <a:pt x="74" y="3"/>
                      <a:pt x="72" y="2"/>
                    </a:cubicBezTo>
                    <a:cubicBezTo>
                      <a:pt x="72" y="2"/>
                      <a:pt x="71" y="2"/>
                      <a:pt x="71" y="2"/>
                    </a:cubicBezTo>
                    <a:cubicBezTo>
                      <a:pt x="69" y="2"/>
                      <a:pt x="67" y="6"/>
                      <a:pt x="66" y="7"/>
                    </a:cubicBezTo>
                    <a:cubicBezTo>
                      <a:pt x="66" y="8"/>
                      <a:pt x="66" y="8"/>
                      <a:pt x="66" y="8"/>
                    </a:cubicBezTo>
                    <a:cubicBezTo>
                      <a:pt x="64" y="8"/>
                      <a:pt x="61" y="9"/>
                      <a:pt x="59" y="9"/>
                    </a:cubicBezTo>
                    <a:cubicBezTo>
                      <a:pt x="57" y="9"/>
                      <a:pt x="58" y="12"/>
                      <a:pt x="59" y="12"/>
                    </a:cubicBezTo>
                    <a:cubicBezTo>
                      <a:pt x="59" y="12"/>
                      <a:pt x="60" y="12"/>
                      <a:pt x="60" y="12"/>
                    </a:cubicBezTo>
                    <a:cubicBezTo>
                      <a:pt x="61" y="12"/>
                      <a:pt x="63" y="11"/>
                      <a:pt x="64" y="11"/>
                    </a:cubicBezTo>
                    <a:cubicBezTo>
                      <a:pt x="63" y="12"/>
                      <a:pt x="62" y="13"/>
                      <a:pt x="61" y="13"/>
                    </a:cubicBezTo>
                    <a:cubicBezTo>
                      <a:pt x="60" y="14"/>
                      <a:pt x="59" y="15"/>
                      <a:pt x="58" y="15"/>
                    </a:cubicBezTo>
                    <a:cubicBezTo>
                      <a:pt x="57" y="13"/>
                      <a:pt x="55" y="12"/>
                      <a:pt x="53" y="12"/>
                    </a:cubicBezTo>
                    <a:cubicBezTo>
                      <a:pt x="52" y="12"/>
                      <a:pt x="51" y="12"/>
                      <a:pt x="50" y="13"/>
                    </a:cubicBezTo>
                    <a:cubicBezTo>
                      <a:pt x="49" y="13"/>
                      <a:pt x="49" y="13"/>
                      <a:pt x="49" y="13"/>
                    </a:cubicBezTo>
                    <a:cubicBezTo>
                      <a:pt x="48" y="13"/>
                      <a:pt x="48" y="13"/>
                      <a:pt x="48" y="13"/>
                    </a:cubicBezTo>
                    <a:cubicBezTo>
                      <a:pt x="46" y="15"/>
                      <a:pt x="43" y="18"/>
                      <a:pt x="42" y="22"/>
                    </a:cubicBezTo>
                    <a:cubicBezTo>
                      <a:pt x="40" y="24"/>
                      <a:pt x="39" y="25"/>
                      <a:pt x="38" y="26"/>
                    </a:cubicBezTo>
                    <a:cubicBezTo>
                      <a:pt x="36" y="28"/>
                      <a:pt x="34" y="30"/>
                      <a:pt x="31" y="31"/>
                    </a:cubicBezTo>
                    <a:cubicBezTo>
                      <a:pt x="31" y="32"/>
                      <a:pt x="30" y="32"/>
                      <a:pt x="30" y="32"/>
                    </a:cubicBezTo>
                    <a:cubicBezTo>
                      <a:pt x="28" y="32"/>
                      <a:pt x="29" y="26"/>
                      <a:pt x="30" y="24"/>
                    </a:cubicBezTo>
                    <a:cubicBezTo>
                      <a:pt x="31" y="19"/>
                      <a:pt x="38" y="5"/>
                      <a:pt x="32" y="0"/>
                    </a:cubicBezTo>
                    <a:cubicBezTo>
                      <a:pt x="32" y="0"/>
                      <a:pt x="31" y="0"/>
                      <a:pt x="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1" name="Freeform 24"/>
            <p:cNvSpPr>
              <a:spLocks noEditPoints="1"/>
            </p:cNvSpPr>
            <p:nvPr/>
          </p:nvSpPr>
          <p:spPr bwMode="auto">
            <a:xfrm>
              <a:off x="7170406" y="558727"/>
              <a:ext cx="850900" cy="923925"/>
            </a:xfrm>
            <a:custGeom>
              <a:avLst/>
              <a:gdLst>
                <a:gd name="T0" fmla="*/ 187 w 201"/>
                <a:gd name="T1" fmla="*/ 202 h 218"/>
                <a:gd name="T2" fmla="*/ 177 w 201"/>
                <a:gd name="T3" fmla="*/ 202 h 218"/>
                <a:gd name="T4" fmla="*/ 187 w 201"/>
                <a:gd name="T5" fmla="*/ 198 h 218"/>
                <a:gd name="T6" fmla="*/ 187 w 201"/>
                <a:gd name="T7" fmla="*/ 195 h 218"/>
                <a:gd name="T8" fmla="*/ 152 w 201"/>
                <a:gd name="T9" fmla="*/ 203 h 218"/>
                <a:gd name="T10" fmla="*/ 142 w 201"/>
                <a:gd name="T11" fmla="*/ 207 h 218"/>
                <a:gd name="T12" fmla="*/ 184 w 201"/>
                <a:gd name="T13" fmla="*/ 174 h 218"/>
                <a:gd name="T14" fmla="*/ 174 w 201"/>
                <a:gd name="T15" fmla="*/ 188 h 218"/>
                <a:gd name="T16" fmla="*/ 124 w 201"/>
                <a:gd name="T17" fmla="*/ 199 h 218"/>
                <a:gd name="T18" fmla="*/ 189 w 201"/>
                <a:gd name="T19" fmla="*/ 201 h 218"/>
                <a:gd name="T20" fmla="*/ 190 w 201"/>
                <a:gd name="T21" fmla="*/ 194 h 218"/>
                <a:gd name="T22" fmla="*/ 189 w 201"/>
                <a:gd name="T23" fmla="*/ 187 h 218"/>
                <a:gd name="T24" fmla="*/ 190 w 201"/>
                <a:gd name="T25" fmla="*/ 178 h 218"/>
                <a:gd name="T26" fmla="*/ 140 w 201"/>
                <a:gd name="T27" fmla="*/ 190 h 218"/>
                <a:gd name="T28" fmla="*/ 174 w 201"/>
                <a:gd name="T29" fmla="*/ 162 h 218"/>
                <a:gd name="T30" fmla="*/ 185 w 201"/>
                <a:gd name="T31" fmla="*/ 162 h 218"/>
                <a:gd name="T32" fmla="*/ 101 w 201"/>
                <a:gd name="T33" fmla="*/ 190 h 218"/>
                <a:gd name="T34" fmla="*/ 155 w 201"/>
                <a:gd name="T35" fmla="*/ 162 h 218"/>
                <a:gd name="T36" fmla="*/ 56 w 201"/>
                <a:gd name="T37" fmla="*/ 158 h 218"/>
                <a:gd name="T38" fmla="*/ 188 w 201"/>
                <a:gd name="T39" fmla="*/ 161 h 218"/>
                <a:gd name="T40" fmla="*/ 148 w 201"/>
                <a:gd name="T41" fmla="*/ 167 h 218"/>
                <a:gd name="T42" fmla="*/ 123 w 201"/>
                <a:gd name="T43" fmla="*/ 159 h 218"/>
                <a:gd name="T44" fmla="*/ 129 w 201"/>
                <a:gd name="T45" fmla="*/ 157 h 218"/>
                <a:gd name="T46" fmla="*/ 118 w 201"/>
                <a:gd name="T47" fmla="*/ 160 h 218"/>
                <a:gd name="T48" fmla="*/ 127 w 201"/>
                <a:gd name="T49" fmla="*/ 159 h 218"/>
                <a:gd name="T50" fmla="*/ 66 w 201"/>
                <a:gd name="T51" fmla="*/ 174 h 218"/>
                <a:gd name="T52" fmla="*/ 138 w 201"/>
                <a:gd name="T53" fmla="*/ 135 h 218"/>
                <a:gd name="T54" fmla="*/ 89 w 201"/>
                <a:gd name="T55" fmla="*/ 164 h 218"/>
                <a:gd name="T56" fmla="*/ 137 w 201"/>
                <a:gd name="T57" fmla="*/ 146 h 218"/>
                <a:gd name="T58" fmla="*/ 97 w 201"/>
                <a:gd name="T59" fmla="*/ 129 h 218"/>
                <a:gd name="T60" fmla="*/ 112 w 201"/>
                <a:gd name="T61" fmla="*/ 133 h 218"/>
                <a:gd name="T62" fmla="*/ 42 w 201"/>
                <a:gd name="T63" fmla="*/ 163 h 218"/>
                <a:gd name="T64" fmla="*/ 50 w 201"/>
                <a:gd name="T65" fmla="*/ 168 h 218"/>
                <a:gd name="T66" fmla="*/ 99 w 201"/>
                <a:gd name="T67" fmla="*/ 140 h 218"/>
                <a:gd name="T68" fmla="*/ 107 w 201"/>
                <a:gd name="T69" fmla="*/ 147 h 218"/>
                <a:gd name="T70" fmla="*/ 89 w 201"/>
                <a:gd name="T71" fmla="*/ 124 h 218"/>
                <a:gd name="T72" fmla="*/ 19 w 201"/>
                <a:gd name="T73" fmla="*/ 153 h 218"/>
                <a:gd name="T74" fmla="*/ 81 w 201"/>
                <a:gd name="T75" fmla="*/ 141 h 218"/>
                <a:gd name="T76" fmla="*/ 100 w 201"/>
                <a:gd name="T77" fmla="*/ 128 h 218"/>
                <a:gd name="T78" fmla="*/ 10 w 201"/>
                <a:gd name="T79" fmla="*/ 146 h 218"/>
                <a:gd name="T80" fmla="*/ 12 w 201"/>
                <a:gd name="T81" fmla="*/ 146 h 218"/>
                <a:gd name="T82" fmla="*/ 12 w 201"/>
                <a:gd name="T83" fmla="*/ 146 h 218"/>
                <a:gd name="T84" fmla="*/ 88 w 201"/>
                <a:gd name="T85" fmla="*/ 106 h 218"/>
                <a:gd name="T86" fmla="*/ 90 w 201"/>
                <a:gd name="T87" fmla="*/ 106 h 218"/>
                <a:gd name="T88" fmla="*/ 21 w 201"/>
                <a:gd name="T89" fmla="*/ 135 h 218"/>
                <a:gd name="T90" fmla="*/ 29 w 201"/>
                <a:gd name="T91" fmla="*/ 123 h 218"/>
                <a:gd name="T92" fmla="*/ 85 w 201"/>
                <a:gd name="T93" fmla="*/ 99 h 218"/>
                <a:gd name="T94" fmla="*/ 82 w 201"/>
                <a:gd name="T95" fmla="*/ 96 h 218"/>
                <a:gd name="T96" fmla="*/ 71 w 201"/>
                <a:gd name="T97" fmla="*/ 95 h 218"/>
                <a:gd name="T98" fmla="*/ 58 w 201"/>
                <a:gd name="T99" fmla="*/ 97 h 218"/>
                <a:gd name="T100" fmla="*/ 67 w 201"/>
                <a:gd name="T101" fmla="*/ 92 h 218"/>
                <a:gd name="T102" fmla="*/ 174 w 201"/>
                <a:gd name="T103" fmla="*/ 132 h 218"/>
                <a:gd name="T104" fmla="*/ 116 w 201"/>
                <a:gd name="T105" fmla="*/ 127 h 218"/>
                <a:gd name="T106" fmla="*/ 110 w 201"/>
                <a:gd name="T107" fmla="*/ 5 h 218"/>
                <a:gd name="T108" fmla="*/ 95 w 201"/>
                <a:gd name="T109" fmla="*/ 192 h 218"/>
                <a:gd name="T110" fmla="*/ 173 w 201"/>
                <a:gd name="T111" fmla="*/ 2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218">
                  <a:moveTo>
                    <a:pt x="168" y="213"/>
                  </a:moveTo>
                  <a:cubicBezTo>
                    <a:pt x="167" y="213"/>
                    <a:pt x="166" y="213"/>
                    <a:pt x="164" y="213"/>
                  </a:cubicBezTo>
                  <a:cubicBezTo>
                    <a:pt x="165" y="213"/>
                    <a:pt x="165" y="213"/>
                    <a:pt x="165" y="213"/>
                  </a:cubicBezTo>
                  <a:cubicBezTo>
                    <a:pt x="165" y="213"/>
                    <a:pt x="165" y="213"/>
                    <a:pt x="165" y="213"/>
                  </a:cubicBezTo>
                  <a:cubicBezTo>
                    <a:pt x="166" y="212"/>
                    <a:pt x="166" y="212"/>
                    <a:pt x="166" y="212"/>
                  </a:cubicBezTo>
                  <a:cubicBezTo>
                    <a:pt x="171" y="210"/>
                    <a:pt x="176" y="208"/>
                    <a:pt x="181" y="205"/>
                  </a:cubicBezTo>
                  <a:cubicBezTo>
                    <a:pt x="183" y="205"/>
                    <a:pt x="186" y="202"/>
                    <a:pt x="187" y="202"/>
                  </a:cubicBezTo>
                  <a:cubicBezTo>
                    <a:pt x="187" y="202"/>
                    <a:pt x="187" y="203"/>
                    <a:pt x="184" y="206"/>
                  </a:cubicBezTo>
                  <a:cubicBezTo>
                    <a:pt x="180" y="210"/>
                    <a:pt x="175" y="212"/>
                    <a:pt x="170" y="213"/>
                  </a:cubicBezTo>
                  <a:cubicBezTo>
                    <a:pt x="170" y="213"/>
                    <a:pt x="170" y="213"/>
                    <a:pt x="170" y="213"/>
                  </a:cubicBezTo>
                  <a:cubicBezTo>
                    <a:pt x="169" y="213"/>
                    <a:pt x="169" y="213"/>
                    <a:pt x="168" y="213"/>
                  </a:cubicBezTo>
                  <a:moveTo>
                    <a:pt x="159" y="211"/>
                  </a:moveTo>
                  <a:cubicBezTo>
                    <a:pt x="158" y="211"/>
                    <a:pt x="167" y="207"/>
                    <a:pt x="169" y="206"/>
                  </a:cubicBezTo>
                  <a:cubicBezTo>
                    <a:pt x="172" y="205"/>
                    <a:pt x="174" y="204"/>
                    <a:pt x="177" y="202"/>
                  </a:cubicBezTo>
                  <a:cubicBezTo>
                    <a:pt x="173" y="205"/>
                    <a:pt x="168" y="208"/>
                    <a:pt x="162" y="209"/>
                  </a:cubicBezTo>
                  <a:cubicBezTo>
                    <a:pt x="160" y="210"/>
                    <a:pt x="159" y="211"/>
                    <a:pt x="159" y="211"/>
                  </a:cubicBezTo>
                  <a:moveTo>
                    <a:pt x="162" y="213"/>
                  </a:moveTo>
                  <a:cubicBezTo>
                    <a:pt x="161" y="212"/>
                    <a:pt x="159" y="212"/>
                    <a:pt x="158" y="212"/>
                  </a:cubicBezTo>
                  <a:cubicBezTo>
                    <a:pt x="167" y="210"/>
                    <a:pt x="176" y="206"/>
                    <a:pt x="183" y="200"/>
                  </a:cubicBezTo>
                  <a:cubicBezTo>
                    <a:pt x="184" y="200"/>
                    <a:pt x="184" y="199"/>
                    <a:pt x="185" y="199"/>
                  </a:cubicBezTo>
                  <a:cubicBezTo>
                    <a:pt x="186" y="199"/>
                    <a:pt x="187" y="198"/>
                    <a:pt x="187" y="198"/>
                  </a:cubicBezTo>
                  <a:cubicBezTo>
                    <a:pt x="187" y="198"/>
                    <a:pt x="186" y="199"/>
                    <a:pt x="185" y="199"/>
                  </a:cubicBezTo>
                  <a:cubicBezTo>
                    <a:pt x="183" y="201"/>
                    <a:pt x="181" y="203"/>
                    <a:pt x="179" y="204"/>
                  </a:cubicBezTo>
                  <a:cubicBezTo>
                    <a:pt x="174" y="208"/>
                    <a:pt x="168" y="210"/>
                    <a:pt x="162" y="213"/>
                  </a:cubicBezTo>
                  <a:moveTo>
                    <a:pt x="156" y="212"/>
                  </a:moveTo>
                  <a:cubicBezTo>
                    <a:pt x="154" y="211"/>
                    <a:pt x="153" y="211"/>
                    <a:pt x="152" y="211"/>
                  </a:cubicBezTo>
                  <a:cubicBezTo>
                    <a:pt x="162" y="207"/>
                    <a:pt x="172" y="202"/>
                    <a:pt x="182" y="197"/>
                  </a:cubicBezTo>
                  <a:cubicBezTo>
                    <a:pt x="182" y="197"/>
                    <a:pt x="186" y="195"/>
                    <a:pt x="187" y="195"/>
                  </a:cubicBezTo>
                  <a:cubicBezTo>
                    <a:pt x="187" y="195"/>
                    <a:pt x="187" y="195"/>
                    <a:pt x="186" y="196"/>
                  </a:cubicBezTo>
                  <a:cubicBezTo>
                    <a:pt x="185" y="197"/>
                    <a:pt x="184" y="198"/>
                    <a:pt x="182" y="199"/>
                  </a:cubicBezTo>
                  <a:cubicBezTo>
                    <a:pt x="173" y="203"/>
                    <a:pt x="165" y="207"/>
                    <a:pt x="156" y="211"/>
                  </a:cubicBezTo>
                  <a:cubicBezTo>
                    <a:pt x="156" y="212"/>
                    <a:pt x="156" y="212"/>
                    <a:pt x="156" y="212"/>
                  </a:cubicBezTo>
                  <a:moveTo>
                    <a:pt x="143" y="207"/>
                  </a:moveTo>
                  <a:cubicBezTo>
                    <a:pt x="143" y="207"/>
                    <a:pt x="144" y="207"/>
                    <a:pt x="145" y="206"/>
                  </a:cubicBezTo>
                  <a:cubicBezTo>
                    <a:pt x="147" y="205"/>
                    <a:pt x="150" y="204"/>
                    <a:pt x="152" y="203"/>
                  </a:cubicBezTo>
                  <a:cubicBezTo>
                    <a:pt x="160" y="199"/>
                    <a:pt x="168" y="195"/>
                    <a:pt x="176" y="192"/>
                  </a:cubicBezTo>
                  <a:cubicBezTo>
                    <a:pt x="178" y="191"/>
                    <a:pt x="185" y="188"/>
                    <a:pt x="186" y="188"/>
                  </a:cubicBezTo>
                  <a:cubicBezTo>
                    <a:pt x="187" y="188"/>
                    <a:pt x="187" y="188"/>
                    <a:pt x="185" y="189"/>
                  </a:cubicBezTo>
                  <a:cubicBezTo>
                    <a:pt x="181" y="192"/>
                    <a:pt x="176" y="194"/>
                    <a:pt x="172" y="196"/>
                  </a:cubicBezTo>
                  <a:cubicBezTo>
                    <a:pt x="164" y="200"/>
                    <a:pt x="157" y="206"/>
                    <a:pt x="150" y="210"/>
                  </a:cubicBezTo>
                  <a:cubicBezTo>
                    <a:pt x="147" y="209"/>
                    <a:pt x="144" y="208"/>
                    <a:pt x="141" y="207"/>
                  </a:cubicBezTo>
                  <a:cubicBezTo>
                    <a:pt x="141" y="207"/>
                    <a:pt x="142" y="207"/>
                    <a:pt x="142" y="207"/>
                  </a:cubicBezTo>
                  <a:cubicBezTo>
                    <a:pt x="142" y="207"/>
                    <a:pt x="142" y="207"/>
                    <a:pt x="143" y="207"/>
                  </a:cubicBezTo>
                  <a:moveTo>
                    <a:pt x="124" y="199"/>
                  </a:moveTo>
                  <a:cubicBezTo>
                    <a:pt x="129" y="196"/>
                    <a:pt x="135" y="194"/>
                    <a:pt x="141" y="191"/>
                  </a:cubicBezTo>
                  <a:cubicBezTo>
                    <a:pt x="152" y="186"/>
                    <a:pt x="163" y="183"/>
                    <a:pt x="174" y="177"/>
                  </a:cubicBezTo>
                  <a:cubicBezTo>
                    <a:pt x="177" y="176"/>
                    <a:pt x="179" y="175"/>
                    <a:pt x="182" y="174"/>
                  </a:cubicBezTo>
                  <a:cubicBezTo>
                    <a:pt x="182" y="173"/>
                    <a:pt x="186" y="172"/>
                    <a:pt x="186" y="172"/>
                  </a:cubicBezTo>
                  <a:cubicBezTo>
                    <a:pt x="186" y="172"/>
                    <a:pt x="186" y="172"/>
                    <a:pt x="184" y="174"/>
                  </a:cubicBezTo>
                  <a:cubicBezTo>
                    <a:pt x="179" y="178"/>
                    <a:pt x="173" y="181"/>
                    <a:pt x="167" y="184"/>
                  </a:cubicBezTo>
                  <a:cubicBezTo>
                    <a:pt x="156" y="190"/>
                    <a:pt x="145" y="195"/>
                    <a:pt x="134" y="201"/>
                  </a:cubicBezTo>
                  <a:cubicBezTo>
                    <a:pt x="133" y="201"/>
                    <a:pt x="134" y="202"/>
                    <a:pt x="134" y="202"/>
                  </a:cubicBezTo>
                  <a:cubicBezTo>
                    <a:pt x="134" y="202"/>
                    <a:pt x="134" y="202"/>
                    <a:pt x="134" y="202"/>
                  </a:cubicBezTo>
                  <a:cubicBezTo>
                    <a:pt x="150" y="198"/>
                    <a:pt x="165" y="190"/>
                    <a:pt x="181" y="183"/>
                  </a:cubicBezTo>
                  <a:cubicBezTo>
                    <a:pt x="183" y="182"/>
                    <a:pt x="187" y="181"/>
                    <a:pt x="188" y="180"/>
                  </a:cubicBezTo>
                  <a:cubicBezTo>
                    <a:pt x="184" y="183"/>
                    <a:pt x="179" y="186"/>
                    <a:pt x="174" y="188"/>
                  </a:cubicBezTo>
                  <a:cubicBezTo>
                    <a:pt x="166" y="193"/>
                    <a:pt x="159" y="198"/>
                    <a:pt x="151" y="202"/>
                  </a:cubicBezTo>
                  <a:cubicBezTo>
                    <a:pt x="150" y="202"/>
                    <a:pt x="149" y="203"/>
                    <a:pt x="148" y="203"/>
                  </a:cubicBezTo>
                  <a:cubicBezTo>
                    <a:pt x="145" y="205"/>
                    <a:pt x="142" y="206"/>
                    <a:pt x="139" y="207"/>
                  </a:cubicBezTo>
                  <a:cubicBezTo>
                    <a:pt x="135" y="205"/>
                    <a:pt x="131" y="204"/>
                    <a:pt x="128" y="202"/>
                  </a:cubicBezTo>
                  <a:cubicBezTo>
                    <a:pt x="126" y="201"/>
                    <a:pt x="125" y="201"/>
                    <a:pt x="123" y="200"/>
                  </a:cubicBezTo>
                  <a:cubicBezTo>
                    <a:pt x="123" y="199"/>
                    <a:pt x="123" y="199"/>
                    <a:pt x="124" y="199"/>
                  </a:cubicBezTo>
                  <a:cubicBezTo>
                    <a:pt x="124" y="199"/>
                    <a:pt x="124" y="199"/>
                    <a:pt x="124" y="199"/>
                  </a:cubicBezTo>
                  <a:moveTo>
                    <a:pt x="140" y="190"/>
                  </a:moveTo>
                  <a:cubicBezTo>
                    <a:pt x="156" y="181"/>
                    <a:pt x="172" y="171"/>
                    <a:pt x="188" y="162"/>
                  </a:cubicBezTo>
                  <a:cubicBezTo>
                    <a:pt x="188" y="162"/>
                    <a:pt x="188" y="162"/>
                    <a:pt x="188" y="162"/>
                  </a:cubicBezTo>
                  <a:cubicBezTo>
                    <a:pt x="192" y="174"/>
                    <a:pt x="195" y="186"/>
                    <a:pt x="191" y="197"/>
                  </a:cubicBezTo>
                  <a:cubicBezTo>
                    <a:pt x="189" y="206"/>
                    <a:pt x="183" y="210"/>
                    <a:pt x="177" y="212"/>
                  </a:cubicBezTo>
                  <a:cubicBezTo>
                    <a:pt x="182" y="210"/>
                    <a:pt x="186" y="206"/>
                    <a:pt x="189" y="202"/>
                  </a:cubicBezTo>
                  <a:cubicBezTo>
                    <a:pt x="190" y="201"/>
                    <a:pt x="189" y="201"/>
                    <a:pt x="189" y="201"/>
                  </a:cubicBezTo>
                  <a:cubicBezTo>
                    <a:pt x="189" y="201"/>
                    <a:pt x="189" y="201"/>
                    <a:pt x="189" y="201"/>
                  </a:cubicBezTo>
                  <a:cubicBezTo>
                    <a:pt x="186" y="202"/>
                    <a:pt x="184" y="203"/>
                    <a:pt x="181" y="204"/>
                  </a:cubicBezTo>
                  <a:cubicBezTo>
                    <a:pt x="184" y="202"/>
                    <a:pt x="187" y="199"/>
                    <a:pt x="190" y="197"/>
                  </a:cubicBezTo>
                  <a:cubicBezTo>
                    <a:pt x="191" y="196"/>
                    <a:pt x="190" y="196"/>
                    <a:pt x="190" y="196"/>
                  </a:cubicBezTo>
                  <a:cubicBezTo>
                    <a:pt x="190" y="196"/>
                    <a:pt x="190" y="196"/>
                    <a:pt x="190" y="196"/>
                  </a:cubicBezTo>
                  <a:cubicBezTo>
                    <a:pt x="189" y="196"/>
                    <a:pt x="188" y="197"/>
                    <a:pt x="186" y="197"/>
                  </a:cubicBezTo>
                  <a:cubicBezTo>
                    <a:pt x="188" y="196"/>
                    <a:pt x="189" y="195"/>
                    <a:pt x="190" y="194"/>
                  </a:cubicBezTo>
                  <a:cubicBezTo>
                    <a:pt x="190" y="193"/>
                    <a:pt x="190" y="193"/>
                    <a:pt x="189" y="193"/>
                  </a:cubicBezTo>
                  <a:cubicBezTo>
                    <a:pt x="189" y="193"/>
                    <a:pt x="189" y="193"/>
                    <a:pt x="189" y="193"/>
                  </a:cubicBezTo>
                  <a:cubicBezTo>
                    <a:pt x="182" y="196"/>
                    <a:pt x="175" y="199"/>
                    <a:pt x="168" y="202"/>
                  </a:cubicBezTo>
                  <a:cubicBezTo>
                    <a:pt x="164" y="204"/>
                    <a:pt x="161" y="206"/>
                    <a:pt x="157" y="207"/>
                  </a:cubicBezTo>
                  <a:cubicBezTo>
                    <a:pt x="157" y="208"/>
                    <a:pt x="156" y="208"/>
                    <a:pt x="155" y="209"/>
                  </a:cubicBezTo>
                  <a:cubicBezTo>
                    <a:pt x="161" y="205"/>
                    <a:pt x="166" y="201"/>
                    <a:pt x="173" y="198"/>
                  </a:cubicBezTo>
                  <a:cubicBezTo>
                    <a:pt x="179" y="195"/>
                    <a:pt x="184" y="192"/>
                    <a:pt x="189" y="187"/>
                  </a:cubicBezTo>
                  <a:cubicBezTo>
                    <a:pt x="190" y="187"/>
                    <a:pt x="190" y="186"/>
                    <a:pt x="189" y="186"/>
                  </a:cubicBezTo>
                  <a:cubicBezTo>
                    <a:pt x="189" y="186"/>
                    <a:pt x="189" y="186"/>
                    <a:pt x="189" y="186"/>
                  </a:cubicBezTo>
                  <a:cubicBezTo>
                    <a:pt x="179" y="189"/>
                    <a:pt x="170" y="193"/>
                    <a:pt x="161" y="198"/>
                  </a:cubicBezTo>
                  <a:cubicBezTo>
                    <a:pt x="161" y="197"/>
                    <a:pt x="162" y="197"/>
                    <a:pt x="163" y="196"/>
                  </a:cubicBezTo>
                  <a:cubicBezTo>
                    <a:pt x="172" y="190"/>
                    <a:pt x="182" y="186"/>
                    <a:pt x="191" y="179"/>
                  </a:cubicBezTo>
                  <a:cubicBezTo>
                    <a:pt x="191" y="179"/>
                    <a:pt x="191" y="178"/>
                    <a:pt x="190" y="178"/>
                  </a:cubicBezTo>
                  <a:cubicBezTo>
                    <a:pt x="190" y="178"/>
                    <a:pt x="190" y="178"/>
                    <a:pt x="190" y="178"/>
                  </a:cubicBezTo>
                  <a:cubicBezTo>
                    <a:pt x="182" y="181"/>
                    <a:pt x="173" y="185"/>
                    <a:pt x="165" y="189"/>
                  </a:cubicBezTo>
                  <a:cubicBezTo>
                    <a:pt x="156" y="193"/>
                    <a:pt x="146" y="196"/>
                    <a:pt x="137" y="201"/>
                  </a:cubicBezTo>
                  <a:cubicBezTo>
                    <a:pt x="155" y="192"/>
                    <a:pt x="173" y="183"/>
                    <a:pt x="189" y="171"/>
                  </a:cubicBezTo>
                  <a:cubicBezTo>
                    <a:pt x="190" y="171"/>
                    <a:pt x="190" y="170"/>
                    <a:pt x="189" y="170"/>
                  </a:cubicBezTo>
                  <a:cubicBezTo>
                    <a:pt x="189" y="170"/>
                    <a:pt x="189" y="170"/>
                    <a:pt x="189" y="170"/>
                  </a:cubicBezTo>
                  <a:cubicBezTo>
                    <a:pt x="178" y="173"/>
                    <a:pt x="168" y="179"/>
                    <a:pt x="158" y="183"/>
                  </a:cubicBezTo>
                  <a:cubicBezTo>
                    <a:pt x="152" y="185"/>
                    <a:pt x="146" y="187"/>
                    <a:pt x="140" y="190"/>
                  </a:cubicBezTo>
                  <a:moveTo>
                    <a:pt x="121" y="199"/>
                  </a:moveTo>
                  <a:cubicBezTo>
                    <a:pt x="115" y="196"/>
                    <a:pt x="109" y="193"/>
                    <a:pt x="103" y="190"/>
                  </a:cubicBezTo>
                  <a:cubicBezTo>
                    <a:pt x="112" y="186"/>
                    <a:pt x="122" y="181"/>
                    <a:pt x="132" y="176"/>
                  </a:cubicBezTo>
                  <a:cubicBezTo>
                    <a:pt x="144" y="171"/>
                    <a:pt x="157" y="166"/>
                    <a:pt x="170" y="162"/>
                  </a:cubicBezTo>
                  <a:cubicBezTo>
                    <a:pt x="172" y="161"/>
                    <a:pt x="175" y="160"/>
                    <a:pt x="178" y="160"/>
                  </a:cubicBezTo>
                  <a:cubicBezTo>
                    <a:pt x="179" y="159"/>
                    <a:pt x="180" y="159"/>
                    <a:pt x="180" y="159"/>
                  </a:cubicBezTo>
                  <a:cubicBezTo>
                    <a:pt x="181" y="159"/>
                    <a:pt x="176" y="161"/>
                    <a:pt x="174" y="162"/>
                  </a:cubicBezTo>
                  <a:cubicBezTo>
                    <a:pt x="167" y="165"/>
                    <a:pt x="159" y="169"/>
                    <a:pt x="152" y="173"/>
                  </a:cubicBezTo>
                  <a:cubicBezTo>
                    <a:pt x="146" y="176"/>
                    <a:pt x="141" y="179"/>
                    <a:pt x="135" y="182"/>
                  </a:cubicBezTo>
                  <a:cubicBezTo>
                    <a:pt x="128" y="187"/>
                    <a:pt x="121" y="189"/>
                    <a:pt x="113" y="193"/>
                  </a:cubicBezTo>
                  <a:cubicBezTo>
                    <a:pt x="112" y="193"/>
                    <a:pt x="113" y="194"/>
                    <a:pt x="113" y="194"/>
                  </a:cubicBezTo>
                  <a:cubicBezTo>
                    <a:pt x="113" y="194"/>
                    <a:pt x="113" y="194"/>
                    <a:pt x="113" y="194"/>
                  </a:cubicBezTo>
                  <a:cubicBezTo>
                    <a:pt x="133" y="189"/>
                    <a:pt x="152" y="177"/>
                    <a:pt x="171" y="169"/>
                  </a:cubicBezTo>
                  <a:cubicBezTo>
                    <a:pt x="176" y="167"/>
                    <a:pt x="180" y="165"/>
                    <a:pt x="185" y="162"/>
                  </a:cubicBezTo>
                  <a:cubicBezTo>
                    <a:pt x="180" y="165"/>
                    <a:pt x="175" y="168"/>
                    <a:pt x="169" y="171"/>
                  </a:cubicBezTo>
                  <a:cubicBezTo>
                    <a:pt x="158" y="177"/>
                    <a:pt x="147" y="184"/>
                    <a:pt x="136" y="191"/>
                  </a:cubicBezTo>
                  <a:cubicBezTo>
                    <a:pt x="134" y="192"/>
                    <a:pt x="131" y="194"/>
                    <a:pt x="128" y="195"/>
                  </a:cubicBezTo>
                  <a:cubicBezTo>
                    <a:pt x="127" y="196"/>
                    <a:pt x="127" y="196"/>
                    <a:pt x="126" y="197"/>
                  </a:cubicBezTo>
                  <a:cubicBezTo>
                    <a:pt x="124" y="197"/>
                    <a:pt x="123" y="197"/>
                    <a:pt x="123" y="198"/>
                  </a:cubicBezTo>
                  <a:cubicBezTo>
                    <a:pt x="122" y="198"/>
                    <a:pt x="122" y="199"/>
                    <a:pt x="121" y="199"/>
                  </a:cubicBezTo>
                  <a:moveTo>
                    <a:pt x="101" y="190"/>
                  </a:moveTo>
                  <a:cubicBezTo>
                    <a:pt x="97" y="188"/>
                    <a:pt x="93" y="186"/>
                    <a:pt x="90" y="184"/>
                  </a:cubicBezTo>
                  <a:cubicBezTo>
                    <a:pt x="102" y="181"/>
                    <a:pt x="113" y="175"/>
                    <a:pt x="125" y="171"/>
                  </a:cubicBezTo>
                  <a:cubicBezTo>
                    <a:pt x="138" y="166"/>
                    <a:pt x="152" y="160"/>
                    <a:pt x="165" y="155"/>
                  </a:cubicBezTo>
                  <a:cubicBezTo>
                    <a:pt x="168" y="154"/>
                    <a:pt x="171" y="153"/>
                    <a:pt x="173" y="152"/>
                  </a:cubicBezTo>
                  <a:cubicBezTo>
                    <a:pt x="175" y="151"/>
                    <a:pt x="177" y="150"/>
                    <a:pt x="178" y="150"/>
                  </a:cubicBezTo>
                  <a:cubicBezTo>
                    <a:pt x="177" y="151"/>
                    <a:pt x="175" y="152"/>
                    <a:pt x="173" y="153"/>
                  </a:cubicBezTo>
                  <a:cubicBezTo>
                    <a:pt x="167" y="156"/>
                    <a:pt x="161" y="159"/>
                    <a:pt x="155" y="162"/>
                  </a:cubicBezTo>
                  <a:cubicBezTo>
                    <a:pt x="144" y="167"/>
                    <a:pt x="134" y="173"/>
                    <a:pt x="123" y="179"/>
                  </a:cubicBezTo>
                  <a:cubicBezTo>
                    <a:pt x="116" y="182"/>
                    <a:pt x="109" y="186"/>
                    <a:pt x="101" y="190"/>
                  </a:cubicBezTo>
                  <a:moveTo>
                    <a:pt x="48" y="160"/>
                  </a:moveTo>
                  <a:cubicBezTo>
                    <a:pt x="49" y="160"/>
                    <a:pt x="49" y="160"/>
                    <a:pt x="50" y="159"/>
                  </a:cubicBezTo>
                  <a:cubicBezTo>
                    <a:pt x="58" y="156"/>
                    <a:pt x="66" y="153"/>
                    <a:pt x="74" y="150"/>
                  </a:cubicBezTo>
                  <a:cubicBezTo>
                    <a:pt x="76" y="150"/>
                    <a:pt x="77" y="149"/>
                    <a:pt x="79" y="149"/>
                  </a:cubicBezTo>
                  <a:cubicBezTo>
                    <a:pt x="72" y="152"/>
                    <a:pt x="64" y="155"/>
                    <a:pt x="56" y="158"/>
                  </a:cubicBezTo>
                  <a:cubicBezTo>
                    <a:pt x="53" y="159"/>
                    <a:pt x="51" y="159"/>
                    <a:pt x="48" y="160"/>
                  </a:cubicBezTo>
                  <a:moveTo>
                    <a:pt x="114" y="174"/>
                  </a:moveTo>
                  <a:cubicBezTo>
                    <a:pt x="115" y="173"/>
                    <a:pt x="115" y="173"/>
                    <a:pt x="115" y="173"/>
                  </a:cubicBezTo>
                  <a:cubicBezTo>
                    <a:pt x="122" y="169"/>
                    <a:pt x="130" y="166"/>
                    <a:pt x="138" y="161"/>
                  </a:cubicBezTo>
                  <a:cubicBezTo>
                    <a:pt x="151" y="154"/>
                    <a:pt x="166" y="149"/>
                    <a:pt x="178" y="141"/>
                  </a:cubicBezTo>
                  <a:cubicBezTo>
                    <a:pt x="179" y="140"/>
                    <a:pt x="179" y="140"/>
                    <a:pt x="179" y="140"/>
                  </a:cubicBezTo>
                  <a:cubicBezTo>
                    <a:pt x="182" y="147"/>
                    <a:pt x="185" y="154"/>
                    <a:pt x="188" y="161"/>
                  </a:cubicBezTo>
                  <a:cubicBezTo>
                    <a:pt x="169" y="166"/>
                    <a:pt x="151" y="177"/>
                    <a:pt x="133" y="185"/>
                  </a:cubicBezTo>
                  <a:cubicBezTo>
                    <a:pt x="137" y="183"/>
                    <a:pt x="140" y="180"/>
                    <a:pt x="144" y="178"/>
                  </a:cubicBezTo>
                  <a:cubicBezTo>
                    <a:pt x="157" y="171"/>
                    <a:pt x="170" y="165"/>
                    <a:pt x="183" y="159"/>
                  </a:cubicBezTo>
                  <a:cubicBezTo>
                    <a:pt x="184" y="158"/>
                    <a:pt x="184" y="157"/>
                    <a:pt x="183" y="157"/>
                  </a:cubicBezTo>
                  <a:cubicBezTo>
                    <a:pt x="183" y="157"/>
                    <a:pt x="183" y="157"/>
                    <a:pt x="183" y="157"/>
                  </a:cubicBezTo>
                  <a:cubicBezTo>
                    <a:pt x="170" y="160"/>
                    <a:pt x="157" y="164"/>
                    <a:pt x="144" y="169"/>
                  </a:cubicBezTo>
                  <a:cubicBezTo>
                    <a:pt x="145" y="169"/>
                    <a:pt x="147" y="168"/>
                    <a:pt x="148" y="167"/>
                  </a:cubicBezTo>
                  <a:cubicBezTo>
                    <a:pt x="158" y="161"/>
                    <a:pt x="173" y="157"/>
                    <a:pt x="181" y="148"/>
                  </a:cubicBezTo>
                  <a:cubicBezTo>
                    <a:pt x="182" y="148"/>
                    <a:pt x="181" y="147"/>
                    <a:pt x="181" y="147"/>
                  </a:cubicBezTo>
                  <a:cubicBezTo>
                    <a:pt x="181" y="147"/>
                    <a:pt x="181" y="147"/>
                    <a:pt x="180" y="147"/>
                  </a:cubicBezTo>
                  <a:cubicBezTo>
                    <a:pt x="166" y="154"/>
                    <a:pt x="150" y="160"/>
                    <a:pt x="135" y="166"/>
                  </a:cubicBezTo>
                  <a:cubicBezTo>
                    <a:pt x="128" y="169"/>
                    <a:pt x="121" y="171"/>
                    <a:pt x="114" y="174"/>
                  </a:cubicBezTo>
                  <a:moveTo>
                    <a:pt x="104" y="167"/>
                  </a:moveTo>
                  <a:cubicBezTo>
                    <a:pt x="111" y="164"/>
                    <a:pt x="117" y="161"/>
                    <a:pt x="123" y="159"/>
                  </a:cubicBezTo>
                  <a:cubicBezTo>
                    <a:pt x="136" y="153"/>
                    <a:pt x="148" y="147"/>
                    <a:pt x="159" y="138"/>
                  </a:cubicBezTo>
                  <a:cubicBezTo>
                    <a:pt x="159" y="139"/>
                    <a:pt x="160" y="139"/>
                    <a:pt x="160" y="139"/>
                  </a:cubicBezTo>
                  <a:cubicBezTo>
                    <a:pt x="162" y="140"/>
                    <a:pt x="164" y="141"/>
                    <a:pt x="166" y="141"/>
                  </a:cubicBezTo>
                  <a:cubicBezTo>
                    <a:pt x="166" y="141"/>
                    <a:pt x="166" y="141"/>
                    <a:pt x="166" y="141"/>
                  </a:cubicBezTo>
                  <a:cubicBezTo>
                    <a:pt x="168" y="141"/>
                    <a:pt x="172" y="139"/>
                    <a:pt x="174" y="139"/>
                  </a:cubicBezTo>
                  <a:cubicBezTo>
                    <a:pt x="175" y="139"/>
                    <a:pt x="175" y="139"/>
                    <a:pt x="176" y="140"/>
                  </a:cubicBezTo>
                  <a:cubicBezTo>
                    <a:pt x="160" y="145"/>
                    <a:pt x="145" y="151"/>
                    <a:pt x="129" y="157"/>
                  </a:cubicBezTo>
                  <a:cubicBezTo>
                    <a:pt x="121" y="161"/>
                    <a:pt x="113" y="164"/>
                    <a:pt x="104" y="167"/>
                  </a:cubicBezTo>
                  <a:moveTo>
                    <a:pt x="66" y="174"/>
                  </a:moveTo>
                  <a:cubicBezTo>
                    <a:pt x="73" y="173"/>
                    <a:pt x="79" y="170"/>
                    <a:pt x="85" y="168"/>
                  </a:cubicBezTo>
                  <a:cubicBezTo>
                    <a:pt x="93" y="164"/>
                    <a:pt x="101" y="161"/>
                    <a:pt x="109" y="158"/>
                  </a:cubicBezTo>
                  <a:cubicBezTo>
                    <a:pt x="125" y="151"/>
                    <a:pt x="142" y="145"/>
                    <a:pt x="158" y="138"/>
                  </a:cubicBezTo>
                  <a:cubicBezTo>
                    <a:pt x="152" y="141"/>
                    <a:pt x="145" y="147"/>
                    <a:pt x="139" y="150"/>
                  </a:cubicBezTo>
                  <a:cubicBezTo>
                    <a:pt x="132" y="153"/>
                    <a:pt x="125" y="156"/>
                    <a:pt x="118" y="160"/>
                  </a:cubicBezTo>
                  <a:cubicBezTo>
                    <a:pt x="105" y="165"/>
                    <a:pt x="92" y="171"/>
                    <a:pt x="80" y="179"/>
                  </a:cubicBezTo>
                  <a:cubicBezTo>
                    <a:pt x="80" y="179"/>
                    <a:pt x="80" y="180"/>
                    <a:pt x="80" y="180"/>
                  </a:cubicBezTo>
                  <a:cubicBezTo>
                    <a:pt x="80" y="180"/>
                    <a:pt x="81" y="180"/>
                    <a:pt x="81" y="180"/>
                  </a:cubicBezTo>
                  <a:cubicBezTo>
                    <a:pt x="81" y="179"/>
                    <a:pt x="82" y="179"/>
                    <a:pt x="83" y="178"/>
                  </a:cubicBezTo>
                  <a:cubicBezTo>
                    <a:pt x="83" y="179"/>
                    <a:pt x="83" y="179"/>
                    <a:pt x="83" y="179"/>
                  </a:cubicBezTo>
                  <a:cubicBezTo>
                    <a:pt x="84" y="179"/>
                    <a:pt x="85" y="178"/>
                    <a:pt x="86" y="177"/>
                  </a:cubicBezTo>
                  <a:cubicBezTo>
                    <a:pt x="99" y="170"/>
                    <a:pt x="113" y="165"/>
                    <a:pt x="127" y="159"/>
                  </a:cubicBezTo>
                  <a:cubicBezTo>
                    <a:pt x="144" y="153"/>
                    <a:pt x="160" y="146"/>
                    <a:pt x="176" y="141"/>
                  </a:cubicBezTo>
                  <a:cubicBezTo>
                    <a:pt x="170" y="143"/>
                    <a:pt x="162" y="148"/>
                    <a:pt x="155" y="151"/>
                  </a:cubicBezTo>
                  <a:cubicBezTo>
                    <a:pt x="147" y="155"/>
                    <a:pt x="140" y="159"/>
                    <a:pt x="132" y="163"/>
                  </a:cubicBezTo>
                  <a:cubicBezTo>
                    <a:pt x="125" y="167"/>
                    <a:pt x="117" y="171"/>
                    <a:pt x="109" y="175"/>
                  </a:cubicBezTo>
                  <a:cubicBezTo>
                    <a:pt x="103" y="179"/>
                    <a:pt x="95" y="181"/>
                    <a:pt x="88" y="183"/>
                  </a:cubicBezTo>
                  <a:cubicBezTo>
                    <a:pt x="88" y="184"/>
                    <a:pt x="88" y="184"/>
                    <a:pt x="88" y="184"/>
                  </a:cubicBezTo>
                  <a:cubicBezTo>
                    <a:pt x="81" y="180"/>
                    <a:pt x="74" y="177"/>
                    <a:pt x="66" y="174"/>
                  </a:cubicBezTo>
                  <a:cubicBezTo>
                    <a:pt x="66" y="174"/>
                    <a:pt x="66" y="174"/>
                    <a:pt x="66" y="174"/>
                  </a:cubicBezTo>
                  <a:moveTo>
                    <a:pt x="66" y="174"/>
                  </a:moveTo>
                  <a:cubicBezTo>
                    <a:pt x="63" y="173"/>
                    <a:pt x="60" y="172"/>
                    <a:pt x="56" y="171"/>
                  </a:cubicBezTo>
                  <a:cubicBezTo>
                    <a:pt x="55" y="170"/>
                    <a:pt x="53" y="170"/>
                    <a:pt x="51" y="169"/>
                  </a:cubicBezTo>
                  <a:cubicBezTo>
                    <a:pt x="57" y="169"/>
                    <a:pt x="62" y="166"/>
                    <a:pt x="68" y="163"/>
                  </a:cubicBezTo>
                  <a:cubicBezTo>
                    <a:pt x="75" y="160"/>
                    <a:pt x="83" y="157"/>
                    <a:pt x="91" y="154"/>
                  </a:cubicBezTo>
                  <a:cubicBezTo>
                    <a:pt x="107" y="148"/>
                    <a:pt x="122" y="141"/>
                    <a:pt x="138" y="135"/>
                  </a:cubicBezTo>
                  <a:cubicBezTo>
                    <a:pt x="140" y="134"/>
                    <a:pt x="147" y="132"/>
                    <a:pt x="148" y="131"/>
                  </a:cubicBezTo>
                  <a:cubicBezTo>
                    <a:pt x="144" y="135"/>
                    <a:pt x="139" y="137"/>
                    <a:pt x="134" y="139"/>
                  </a:cubicBezTo>
                  <a:cubicBezTo>
                    <a:pt x="127" y="142"/>
                    <a:pt x="121" y="147"/>
                    <a:pt x="114" y="151"/>
                  </a:cubicBezTo>
                  <a:cubicBezTo>
                    <a:pt x="107" y="155"/>
                    <a:pt x="99" y="157"/>
                    <a:pt x="92" y="161"/>
                  </a:cubicBezTo>
                  <a:cubicBezTo>
                    <a:pt x="84" y="166"/>
                    <a:pt x="76" y="171"/>
                    <a:pt x="66" y="173"/>
                  </a:cubicBezTo>
                  <a:cubicBezTo>
                    <a:pt x="66" y="173"/>
                    <a:pt x="66" y="174"/>
                    <a:pt x="66" y="174"/>
                  </a:cubicBezTo>
                  <a:moveTo>
                    <a:pt x="89" y="164"/>
                  </a:moveTo>
                  <a:cubicBezTo>
                    <a:pt x="89" y="164"/>
                    <a:pt x="90" y="164"/>
                    <a:pt x="90" y="164"/>
                  </a:cubicBezTo>
                  <a:cubicBezTo>
                    <a:pt x="97" y="160"/>
                    <a:pt x="105" y="157"/>
                    <a:pt x="112" y="153"/>
                  </a:cubicBezTo>
                  <a:cubicBezTo>
                    <a:pt x="119" y="150"/>
                    <a:pt x="125" y="144"/>
                    <a:pt x="132" y="141"/>
                  </a:cubicBezTo>
                  <a:cubicBezTo>
                    <a:pt x="139" y="138"/>
                    <a:pt x="145" y="135"/>
                    <a:pt x="151" y="131"/>
                  </a:cubicBezTo>
                  <a:cubicBezTo>
                    <a:pt x="151" y="130"/>
                    <a:pt x="151" y="130"/>
                    <a:pt x="151" y="130"/>
                  </a:cubicBezTo>
                  <a:cubicBezTo>
                    <a:pt x="153" y="132"/>
                    <a:pt x="155" y="135"/>
                    <a:pt x="157" y="137"/>
                  </a:cubicBezTo>
                  <a:cubicBezTo>
                    <a:pt x="150" y="140"/>
                    <a:pt x="144" y="143"/>
                    <a:pt x="137" y="146"/>
                  </a:cubicBezTo>
                  <a:cubicBezTo>
                    <a:pt x="128" y="149"/>
                    <a:pt x="120" y="152"/>
                    <a:pt x="111" y="155"/>
                  </a:cubicBezTo>
                  <a:cubicBezTo>
                    <a:pt x="104" y="158"/>
                    <a:pt x="96" y="161"/>
                    <a:pt x="89" y="164"/>
                  </a:cubicBezTo>
                  <a:moveTo>
                    <a:pt x="50" y="169"/>
                  </a:moveTo>
                  <a:cubicBezTo>
                    <a:pt x="38" y="165"/>
                    <a:pt x="26" y="162"/>
                    <a:pt x="17" y="154"/>
                  </a:cubicBezTo>
                  <a:cubicBezTo>
                    <a:pt x="29" y="153"/>
                    <a:pt x="41" y="146"/>
                    <a:pt x="53" y="142"/>
                  </a:cubicBezTo>
                  <a:cubicBezTo>
                    <a:pt x="66" y="139"/>
                    <a:pt x="78" y="134"/>
                    <a:pt x="91" y="130"/>
                  </a:cubicBezTo>
                  <a:cubicBezTo>
                    <a:pt x="92" y="130"/>
                    <a:pt x="97" y="129"/>
                    <a:pt x="97" y="129"/>
                  </a:cubicBezTo>
                  <a:cubicBezTo>
                    <a:pt x="94" y="131"/>
                    <a:pt x="89" y="133"/>
                    <a:pt x="85" y="135"/>
                  </a:cubicBezTo>
                  <a:cubicBezTo>
                    <a:pt x="79" y="137"/>
                    <a:pt x="73" y="140"/>
                    <a:pt x="67" y="143"/>
                  </a:cubicBezTo>
                  <a:cubicBezTo>
                    <a:pt x="54" y="149"/>
                    <a:pt x="41" y="152"/>
                    <a:pt x="30" y="159"/>
                  </a:cubicBezTo>
                  <a:cubicBezTo>
                    <a:pt x="29" y="159"/>
                    <a:pt x="29" y="160"/>
                    <a:pt x="30" y="160"/>
                  </a:cubicBezTo>
                  <a:cubicBezTo>
                    <a:pt x="30" y="160"/>
                    <a:pt x="30" y="160"/>
                    <a:pt x="30" y="160"/>
                  </a:cubicBezTo>
                  <a:cubicBezTo>
                    <a:pt x="42" y="158"/>
                    <a:pt x="55" y="152"/>
                    <a:pt x="66" y="147"/>
                  </a:cubicBezTo>
                  <a:cubicBezTo>
                    <a:pt x="82" y="142"/>
                    <a:pt x="97" y="137"/>
                    <a:pt x="112" y="133"/>
                  </a:cubicBezTo>
                  <a:cubicBezTo>
                    <a:pt x="112" y="133"/>
                    <a:pt x="112" y="133"/>
                    <a:pt x="112" y="133"/>
                  </a:cubicBezTo>
                  <a:cubicBezTo>
                    <a:pt x="110" y="134"/>
                    <a:pt x="107" y="135"/>
                    <a:pt x="105" y="136"/>
                  </a:cubicBezTo>
                  <a:cubicBezTo>
                    <a:pt x="97" y="140"/>
                    <a:pt x="90" y="143"/>
                    <a:pt x="82" y="146"/>
                  </a:cubicBezTo>
                  <a:cubicBezTo>
                    <a:pt x="68" y="152"/>
                    <a:pt x="53" y="156"/>
                    <a:pt x="39" y="163"/>
                  </a:cubicBezTo>
                  <a:cubicBezTo>
                    <a:pt x="38" y="163"/>
                    <a:pt x="39" y="164"/>
                    <a:pt x="39" y="164"/>
                  </a:cubicBezTo>
                  <a:cubicBezTo>
                    <a:pt x="39" y="164"/>
                    <a:pt x="39" y="164"/>
                    <a:pt x="39" y="164"/>
                  </a:cubicBezTo>
                  <a:cubicBezTo>
                    <a:pt x="40" y="164"/>
                    <a:pt x="41" y="163"/>
                    <a:pt x="42" y="163"/>
                  </a:cubicBezTo>
                  <a:cubicBezTo>
                    <a:pt x="43" y="163"/>
                    <a:pt x="43" y="163"/>
                    <a:pt x="43" y="163"/>
                  </a:cubicBezTo>
                  <a:cubicBezTo>
                    <a:pt x="57" y="159"/>
                    <a:pt x="71" y="154"/>
                    <a:pt x="85" y="148"/>
                  </a:cubicBezTo>
                  <a:cubicBezTo>
                    <a:pt x="93" y="145"/>
                    <a:pt x="102" y="140"/>
                    <a:pt x="111" y="138"/>
                  </a:cubicBezTo>
                  <a:cubicBezTo>
                    <a:pt x="117" y="136"/>
                    <a:pt x="122" y="134"/>
                    <a:pt x="128" y="132"/>
                  </a:cubicBezTo>
                  <a:cubicBezTo>
                    <a:pt x="127" y="132"/>
                    <a:pt x="126" y="133"/>
                    <a:pt x="125" y="133"/>
                  </a:cubicBezTo>
                  <a:cubicBezTo>
                    <a:pt x="117" y="138"/>
                    <a:pt x="109" y="142"/>
                    <a:pt x="100" y="147"/>
                  </a:cubicBezTo>
                  <a:cubicBezTo>
                    <a:pt x="84" y="155"/>
                    <a:pt x="67" y="160"/>
                    <a:pt x="50" y="168"/>
                  </a:cubicBezTo>
                  <a:cubicBezTo>
                    <a:pt x="50" y="169"/>
                    <a:pt x="50" y="169"/>
                    <a:pt x="50" y="169"/>
                  </a:cubicBezTo>
                  <a:moveTo>
                    <a:pt x="99" y="140"/>
                  </a:moveTo>
                  <a:cubicBezTo>
                    <a:pt x="104" y="138"/>
                    <a:pt x="110" y="135"/>
                    <a:pt x="116" y="133"/>
                  </a:cubicBezTo>
                  <a:cubicBezTo>
                    <a:pt x="122" y="132"/>
                    <a:pt x="128" y="128"/>
                    <a:pt x="135" y="127"/>
                  </a:cubicBezTo>
                  <a:cubicBezTo>
                    <a:pt x="131" y="129"/>
                    <a:pt x="128" y="131"/>
                    <a:pt x="124" y="132"/>
                  </a:cubicBezTo>
                  <a:cubicBezTo>
                    <a:pt x="117" y="135"/>
                    <a:pt x="110" y="136"/>
                    <a:pt x="103" y="139"/>
                  </a:cubicBezTo>
                  <a:cubicBezTo>
                    <a:pt x="102" y="139"/>
                    <a:pt x="100" y="140"/>
                    <a:pt x="99" y="140"/>
                  </a:cubicBezTo>
                  <a:moveTo>
                    <a:pt x="54" y="168"/>
                  </a:moveTo>
                  <a:cubicBezTo>
                    <a:pt x="58" y="166"/>
                    <a:pt x="63" y="164"/>
                    <a:pt x="67" y="162"/>
                  </a:cubicBezTo>
                  <a:cubicBezTo>
                    <a:pt x="76" y="159"/>
                    <a:pt x="84" y="155"/>
                    <a:pt x="93" y="152"/>
                  </a:cubicBezTo>
                  <a:cubicBezTo>
                    <a:pt x="109" y="145"/>
                    <a:pt x="124" y="135"/>
                    <a:pt x="140" y="126"/>
                  </a:cubicBezTo>
                  <a:cubicBezTo>
                    <a:pt x="143" y="126"/>
                    <a:pt x="145" y="127"/>
                    <a:pt x="148" y="128"/>
                  </a:cubicBezTo>
                  <a:cubicBezTo>
                    <a:pt x="148" y="129"/>
                    <a:pt x="149" y="129"/>
                    <a:pt x="150" y="130"/>
                  </a:cubicBezTo>
                  <a:cubicBezTo>
                    <a:pt x="135" y="133"/>
                    <a:pt x="121" y="141"/>
                    <a:pt x="107" y="147"/>
                  </a:cubicBezTo>
                  <a:cubicBezTo>
                    <a:pt x="92" y="153"/>
                    <a:pt x="76" y="158"/>
                    <a:pt x="61" y="165"/>
                  </a:cubicBezTo>
                  <a:cubicBezTo>
                    <a:pt x="59" y="166"/>
                    <a:pt x="57" y="167"/>
                    <a:pt x="55" y="168"/>
                  </a:cubicBezTo>
                  <a:cubicBezTo>
                    <a:pt x="54" y="168"/>
                    <a:pt x="54" y="168"/>
                    <a:pt x="54" y="168"/>
                  </a:cubicBezTo>
                  <a:moveTo>
                    <a:pt x="16" y="153"/>
                  </a:moveTo>
                  <a:cubicBezTo>
                    <a:pt x="14" y="152"/>
                    <a:pt x="13" y="150"/>
                    <a:pt x="12" y="149"/>
                  </a:cubicBezTo>
                  <a:cubicBezTo>
                    <a:pt x="11" y="148"/>
                    <a:pt x="11" y="148"/>
                    <a:pt x="11" y="148"/>
                  </a:cubicBezTo>
                  <a:cubicBezTo>
                    <a:pt x="37" y="142"/>
                    <a:pt x="62" y="129"/>
                    <a:pt x="89" y="124"/>
                  </a:cubicBezTo>
                  <a:cubicBezTo>
                    <a:pt x="89" y="124"/>
                    <a:pt x="93" y="123"/>
                    <a:pt x="94" y="123"/>
                  </a:cubicBezTo>
                  <a:cubicBezTo>
                    <a:pt x="94" y="123"/>
                    <a:pt x="94" y="123"/>
                    <a:pt x="94" y="123"/>
                  </a:cubicBezTo>
                  <a:cubicBezTo>
                    <a:pt x="90" y="125"/>
                    <a:pt x="86" y="127"/>
                    <a:pt x="83" y="128"/>
                  </a:cubicBezTo>
                  <a:cubicBezTo>
                    <a:pt x="75" y="131"/>
                    <a:pt x="68" y="134"/>
                    <a:pt x="61" y="137"/>
                  </a:cubicBezTo>
                  <a:cubicBezTo>
                    <a:pt x="46" y="142"/>
                    <a:pt x="30" y="146"/>
                    <a:pt x="16" y="153"/>
                  </a:cubicBezTo>
                  <a:cubicBezTo>
                    <a:pt x="16" y="153"/>
                    <a:pt x="16" y="153"/>
                    <a:pt x="16" y="153"/>
                  </a:cubicBezTo>
                  <a:moveTo>
                    <a:pt x="19" y="153"/>
                  </a:moveTo>
                  <a:cubicBezTo>
                    <a:pt x="18" y="153"/>
                    <a:pt x="21" y="152"/>
                    <a:pt x="22" y="152"/>
                  </a:cubicBezTo>
                  <a:cubicBezTo>
                    <a:pt x="25" y="150"/>
                    <a:pt x="29" y="148"/>
                    <a:pt x="33" y="147"/>
                  </a:cubicBezTo>
                  <a:cubicBezTo>
                    <a:pt x="40" y="144"/>
                    <a:pt x="48" y="142"/>
                    <a:pt x="56" y="140"/>
                  </a:cubicBezTo>
                  <a:cubicBezTo>
                    <a:pt x="70" y="135"/>
                    <a:pt x="83" y="129"/>
                    <a:pt x="97" y="123"/>
                  </a:cubicBezTo>
                  <a:cubicBezTo>
                    <a:pt x="97" y="123"/>
                    <a:pt x="97" y="123"/>
                    <a:pt x="97" y="123"/>
                  </a:cubicBezTo>
                  <a:cubicBezTo>
                    <a:pt x="100" y="128"/>
                    <a:pt x="104" y="131"/>
                    <a:pt x="109" y="132"/>
                  </a:cubicBezTo>
                  <a:cubicBezTo>
                    <a:pt x="100" y="135"/>
                    <a:pt x="90" y="137"/>
                    <a:pt x="81" y="141"/>
                  </a:cubicBezTo>
                  <a:cubicBezTo>
                    <a:pt x="67" y="146"/>
                    <a:pt x="53" y="151"/>
                    <a:pt x="40" y="156"/>
                  </a:cubicBezTo>
                  <a:cubicBezTo>
                    <a:pt x="39" y="157"/>
                    <a:pt x="33" y="159"/>
                    <a:pt x="32" y="159"/>
                  </a:cubicBezTo>
                  <a:cubicBezTo>
                    <a:pt x="32" y="159"/>
                    <a:pt x="32" y="159"/>
                    <a:pt x="33" y="159"/>
                  </a:cubicBezTo>
                  <a:cubicBezTo>
                    <a:pt x="36" y="157"/>
                    <a:pt x="40" y="155"/>
                    <a:pt x="43" y="154"/>
                  </a:cubicBezTo>
                  <a:cubicBezTo>
                    <a:pt x="50" y="151"/>
                    <a:pt x="57" y="148"/>
                    <a:pt x="65" y="145"/>
                  </a:cubicBezTo>
                  <a:cubicBezTo>
                    <a:pt x="71" y="143"/>
                    <a:pt x="77" y="139"/>
                    <a:pt x="83" y="137"/>
                  </a:cubicBezTo>
                  <a:cubicBezTo>
                    <a:pt x="89" y="134"/>
                    <a:pt x="95" y="132"/>
                    <a:pt x="100" y="128"/>
                  </a:cubicBezTo>
                  <a:cubicBezTo>
                    <a:pt x="100" y="128"/>
                    <a:pt x="100" y="127"/>
                    <a:pt x="99" y="127"/>
                  </a:cubicBezTo>
                  <a:cubicBezTo>
                    <a:pt x="99" y="127"/>
                    <a:pt x="99" y="127"/>
                    <a:pt x="99" y="127"/>
                  </a:cubicBezTo>
                  <a:cubicBezTo>
                    <a:pt x="87" y="129"/>
                    <a:pt x="75" y="134"/>
                    <a:pt x="63" y="138"/>
                  </a:cubicBezTo>
                  <a:cubicBezTo>
                    <a:pt x="57" y="140"/>
                    <a:pt x="50" y="142"/>
                    <a:pt x="44" y="144"/>
                  </a:cubicBezTo>
                  <a:cubicBezTo>
                    <a:pt x="36" y="146"/>
                    <a:pt x="29" y="150"/>
                    <a:pt x="21" y="152"/>
                  </a:cubicBezTo>
                  <a:cubicBezTo>
                    <a:pt x="20" y="153"/>
                    <a:pt x="19" y="153"/>
                    <a:pt x="19" y="153"/>
                  </a:cubicBezTo>
                  <a:moveTo>
                    <a:pt x="10" y="146"/>
                  </a:moveTo>
                  <a:cubicBezTo>
                    <a:pt x="9" y="144"/>
                    <a:pt x="8" y="142"/>
                    <a:pt x="8" y="140"/>
                  </a:cubicBezTo>
                  <a:cubicBezTo>
                    <a:pt x="22" y="135"/>
                    <a:pt x="37" y="131"/>
                    <a:pt x="51" y="127"/>
                  </a:cubicBezTo>
                  <a:cubicBezTo>
                    <a:pt x="58" y="125"/>
                    <a:pt x="65" y="122"/>
                    <a:pt x="72" y="120"/>
                  </a:cubicBezTo>
                  <a:cubicBezTo>
                    <a:pt x="73" y="120"/>
                    <a:pt x="75" y="119"/>
                    <a:pt x="76" y="119"/>
                  </a:cubicBezTo>
                  <a:cubicBezTo>
                    <a:pt x="66" y="123"/>
                    <a:pt x="57" y="128"/>
                    <a:pt x="47" y="131"/>
                  </a:cubicBezTo>
                  <a:cubicBezTo>
                    <a:pt x="35" y="136"/>
                    <a:pt x="21" y="139"/>
                    <a:pt x="10" y="146"/>
                  </a:cubicBezTo>
                  <a:moveTo>
                    <a:pt x="12" y="146"/>
                  </a:moveTo>
                  <a:cubicBezTo>
                    <a:pt x="11" y="146"/>
                    <a:pt x="18" y="143"/>
                    <a:pt x="19" y="143"/>
                  </a:cubicBezTo>
                  <a:cubicBezTo>
                    <a:pt x="22" y="141"/>
                    <a:pt x="26" y="140"/>
                    <a:pt x="29" y="139"/>
                  </a:cubicBezTo>
                  <a:cubicBezTo>
                    <a:pt x="36" y="137"/>
                    <a:pt x="43" y="134"/>
                    <a:pt x="50" y="131"/>
                  </a:cubicBezTo>
                  <a:cubicBezTo>
                    <a:pt x="64" y="126"/>
                    <a:pt x="78" y="119"/>
                    <a:pt x="92" y="113"/>
                  </a:cubicBezTo>
                  <a:cubicBezTo>
                    <a:pt x="94" y="116"/>
                    <a:pt x="95" y="120"/>
                    <a:pt x="96" y="122"/>
                  </a:cubicBezTo>
                  <a:cubicBezTo>
                    <a:pt x="68" y="125"/>
                    <a:pt x="42" y="139"/>
                    <a:pt x="15" y="146"/>
                  </a:cubicBezTo>
                  <a:cubicBezTo>
                    <a:pt x="13" y="146"/>
                    <a:pt x="13" y="146"/>
                    <a:pt x="12" y="146"/>
                  </a:cubicBezTo>
                  <a:moveTo>
                    <a:pt x="8" y="138"/>
                  </a:moveTo>
                  <a:cubicBezTo>
                    <a:pt x="8" y="135"/>
                    <a:pt x="9" y="132"/>
                    <a:pt x="10" y="129"/>
                  </a:cubicBezTo>
                  <a:cubicBezTo>
                    <a:pt x="22" y="128"/>
                    <a:pt x="34" y="123"/>
                    <a:pt x="45" y="118"/>
                  </a:cubicBezTo>
                  <a:cubicBezTo>
                    <a:pt x="53" y="115"/>
                    <a:pt x="61" y="113"/>
                    <a:pt x="69" y="111"/>
                  </a:cubicBezTo>
                  <a:cubicBezTo>
                    <a:pt x="73" y="110"/>
                    <a:pt x="77" y="109"/>
                    <a:pt x="81" y="108"/>
                  </a:cubicBezTo>
                  <a:cubicBezTo>
                    <a:pt x="83" y="107"/>
                    <a:pt x="85" y="106"/>
                    <a:pt x="87" y="106"/>
                  </a:cubicBezTo>
                  <a:cubicBezTo>
                    <a:pt x="88" y="106"/>
                    <a:pt x="88" y="106"/>
                    <a:pt x="88" y="106"/>
                  </a:cubicBezTo>
                  <a:cubicBezTo>
                    <a:pt x="88" y="106"/>
                    <a:pt x="87" y="107"/>
                    <a:pt x="85" y="108"/>
                  </a:cubicBezTo>
                  <a:cubicBezTo>
                    <a:pt x="83" y="108"/>
                    <a:pt x="82" y="109"/>
                    <a:pt x="82" y="109"/>
                  </a:cubicBezTo>
                  <a:cubicBezTo>
                    <a:pt x="82" y="109"/>
                    <a:pt x="82" y="109"/>
                    <a:pt x="82" y="109"/>
                  </a:cubicBezTo>
                  <a:cubicBezTo>
                    <a:pt x="58" y="122"/>
                    <a:pt x="31" y="124"/>
                    <a:pt x="8" y="138"/>
                  </a:cubicBezTo>
                  <a:moveTo>
                    <a:pt x="9" y="138"/>
                  </a:moveTo>
                  <a:cubicBezTo>
                    <a:pt x="12" y="137"/>
                    <a:pt x="14" y="136"/>
                    <a:pt x="17" y="134"/>
                  </a:cubicBezTo>
                  <a:cubicBezTo>
                    <a:pt x="41" y="123"/>
                    <a:pt x="68" y="121"/>
                    <a:pt x="90" y="106"/>
                  </a:cubicBezTo>
                  <a:cubicBezTo>
                    <a:pt x="90" y="108"/>
                    <a:pt x="91" y="110"/>
                    <a:pt x="92" y="112"/>
                  </a:cubicBezTo>
                  <a:cubicBezTo>
                    <a:pt x="92" y="112"/>
                    <a:pt x="92" y="112"/>
                    <a:pt x="92" y="112"/>
                  </a:cubicBezTo>
                  <a:cubicBezTo>
                    <a:pt x="91" y="112"/>
                    <a:pt x="90" y="113"/>
                    <a:pt x="90" y="113"/>
                  </a:cubicBezTo>
                  <a:cubicBezTo>
                    <a:pt x="89" y="113"/>
                    <a:pt x="89" y="113"/>
                    <a:pt x="89" y="113"/>
                  </a:cubicBezTo>
                  <a:cubicBezTo>
                    <a:pt x="89" y="113"/>
                    <a:pt x="88" y="113"/>
                    <a:pt x="88" y="114"/>
                  </a:cubicBezTo>
                  <a:cubicBezTo>
                    <a:pt x="73" y="119"/>
                    <a:pt x="57" y="124"/>
                    <a:pt x="42" y="128"/>
                  </a:cubicBezTo>
                  <a:cubicBezTo>
                    <a:pt x="35" y="130"/>
                    <a:pt x="28" y="132"/>
                    <a:pt x="21" y="135"/>
                  </a:cubicBezTo>
                  <a:cubicBezTo>
                    <a:pt x="17" y="136"/>
                    <a:pt x="13" y="137"/>
                    <a:pt x="9" y="138"/>
                  </a:cubicBezTo>
                  <a:moveTo>
                    <a:pt x="11" y="128"/>
                  </a:moveTo>
                  <a:cubicBezTo>
                    <a:pt x="11" y="128"/>
                    <a:pt x="11" y="128"/>
                    <a:pt x="11" y="128"/>
                  </a:cubicBezTo>
                  <a:cubicBezTo>
                    <a:pt x="35" y="117"/>
                    <a:pt x="62" y="112"/>
                    <a:pt x="87" y="100"/>
                  </a:cubicBezTo>
                  <a:cubicBezTo>
                    <a:pt x="88" y="102"/>
                    <a:pt x="88" y="103"/>
                    <a:pt x="89" y="104"/>
                  </a:cubicBezTo>
                  <a:cubicBezTo>
                    <a:pt x="76" y="108"/>
                    <a:pt x="62" y="111"/>
                    <a:pt x="49" y="116"/>
                  </a:cubicBezTo>
                  <a:cubicBezTo>
                    <a:pt x="42" y="118"/>
                    <a:pt x="36" y="120"/>
                    <a:pt x="29" y="123"/>
                  </a:cubicBezTo>
                  <a:cubicBezTo>
                    <a:pt x="24" y="125"/>
                    <a:pt x="15" y="126"/>
                    <a:pt x="11" y="128"/>
                  </a:cubicBezTo>
                  <a:moveTo>
                    <a:pt x="12" y="126"/>
                  </a:moveTo>
                  <a:cubicBezTo>
                    <a:pt x="14" y="124"/>
                    <a:pt x="16" y="122"/>
                    <a:pt x="18" y="119"/>
                  </a:cubicBezTo>
                  <a:cubicBezTo>
                    <a:pt x="30" y="115"/>
                    <a:pt x="43" y="111"/>
                    <a:pt x="55" y="107"/>
                  </a:cubicBezTo>
                  <a:cubicBezTo>
                    <a:pt x="62" y="105"/>
                    <a:pt x="68" y="103"/>
                    <a:pt x="75" y="101"/>
                  </a:cubicBezTo>
                  <a:cubicBezTo>
                    <a:pt x="77" y="100"/>
                    <a:pt x="80" y="100"/>
                    <a:pt x="83" y="99"/>
                  </a:cubicBezTo>
                  <a:cubicBezTo>
                    <a:pt x="84" y="99"/>
                    <a:pt x="84" y="99"/>
                    <a:pt x="85" y="99"/>
                  </a:cubicBezTo>
                  <a:cubicBezTo>
                    <a:pt x="86" y="99"/>
                    <a:pt x="86" y="99"/>
                    <a:pt x="86" y="99"/>
                  </a:cubicBezTo>
                  <a:cubicBezTo>
                    <a:pt x="85" y="100"/>
                    <a:pt x="84" y="101"/>
                    <a:pt x="82" y="101"/>
                  </a:cubicBezTo>
                  <a:cubicBezTo>
                    <a:pt x="60" y="112"/>
                    <a:pt x="35" y="117"/>
                    <a:pt x="12" y="126"/>
                  </a:cubicBezTo>
                  <a:moveTo>
                    <a:pt x="24" y="116"/>
                  </a:moveTo>
                  <a:cubicBezTo>
                    <a:pt x="25" y="115"/>
                    <a:pt x="25" y="115"/>
                    <a:pt x="26" y="115"/>
                  </a:cubicBezTo>
                  <a:cubicBezTo>
                    <a:pt x="32" y="111"/>
                    <a:pt x="39" y="109"/>
                    <a:pt x="46" y="107"/>
                  </a:cubicBezTo>
                  <a:cubicBezTo>
                    <a:pt x="58" y="104"/>
                    <a:pt x="70" y="101"/>
                    <a:pt x="82" y="96"/>
                  </a:cubicBezTo>
                  <a:cubicBezTo>
                    <a:pt x="83" y="96"/>
                    <a:pt x="84" y="97"/>
                    <a:pt x="84" y="98"/>
                  </a:cubicBezTo>
                  <a:cubicBezTo>
                    <a:pt x="77" y="99"/>
                    <a:pt x="69" y="101"/>
                    <a:pt x="62" y="103"/>
                  </a:cubicBezTo>
                  <a:cubicBezTo>
                    <a:pt x="49" y="107"/>
                    <a:pt x="37" y="111"/>
                    <a:pt x="24" y="116"/>
                  </a:cubicBezTo>
                  <a:moveTo>
                    <a:pt x="24" y="115"/>
                  </a:moveTo>
                  <a:cubicBezTo>
                    <a:pt x="29" y="111"/>
                    <a:pt x="34" y="107"/>
                    <a:pt x="38" y="104"/>
                  </a:cubicBezTo>
                  <a:cubicBezTo>
                    <a:pt x="45" y="102"/>
                    <a:pt x="51" y="100"/>
                    <a:pt x="58" y="98"/>
                  </a:cubicBezTo>
                  <a:cubicBezTo>
                    <a:pt x="63" y="97"/>
                    <a:pt x="67" y="96"/>
                    <a:pt x="71" y="95"/>
                  </a:cubicBezTo>
                  <a:cubicBezTo>
                    <a:pt x="73" y="95"/>
                    <a:pt x="75" y="95"/>
                    <a:pt x="77" y="95"/>
                  </a:cubicBezTo>
                  <a:cubicBezTo>
                    <a:pt x="78" y="95"/>
                    <a:pt x="79" y="95"/>
                    <a:pt x="80" y="95"/>
                  </a:cubicBezTo>
                  <a:cubicBezTo>
                    <a:pt x="80" y="95"/>
                    <a:pt x="80" y="95"/>
                    <a:pt x="80" y="95"/>
                  </a:cubicBezTo>
                  <a:cubicBezTo>
                    <a:pt x="79" y="95"/>
                    <a:pt x="76" y="97"/>
                    <a:pt x="75" y="97"/>
                  </a:cubicBezTo>
                  <a:cubicBezTo>
                    <a:pt x="64" y="102"/>
                    <a:pt x="52" y="105"/>
                    <a:pt x="40" y="108"/>
                  </a:cubicBezTo>
                  <a:cubicBezTo>
                    <a:pt x="34" y="109"/>
                    <a:pt x="29" y="112"/>
                    <a:pt x="24" y="115"/>
                  </a:cubicBezTo>
                  <a:moveTo>
                    <a:pt x="58" y="97"/>
                  </a:moveTo>
                  <a:cubicBezTo>
                    <a:pt x="62" y="95"/>
                    <a:pt x="67" y="94"/>
                    <a:pt x="71" y="93"/>
                  </a:cubicBezTo>
                  <a:cubicBezTo>
                    <a:pt x="73" y="93"/>
                    <a:pt x="75" y="93"/>
                    <a:pt x="77" y="94"/>
                  </a:cubicBezTo>
                  <a:cubicBezTo>
                    <a:pt x="71" y="94"/>
                    <a:pt x="64" y="95"/>
                    <a:pt x="58" y="97"/>
                  </a:cubicBezTo>
                  <a:moveTo>
                    <a:pt x="47" y="99"/>
                  </a:moveTo>
                  <a:cubicBezTo>
                    <a:pt x="49" y="97"/>
                    <a:pt x="52" y="96"/>
                    <a:pt x="54" y="94"/>
                  </a:cubicBezTo>
                  <a:cubicBezTo>
                    <a:pt x="55" y="94"/>
                    <a:pt x="56" y="93"/>
                    <a:pt x="57" y="93"/>
                  </a:cubicBezTo>
                  <a:cubicBezTo>
                    <a:pt x="60" y="93"/>
                    <a:pt x="64" y="92"/>
                    <a:pt x="67" y="92"/>
                  </a:cubicBezTo>
                  <a:cubicBezTo>
                    <a:pt x="60" y="95"/>
                    <a:pt x="53" y="97"/>
                    <a:pt x="47" y="99"/>
                  </a:cubicBezTo>
                  <a:moveTo>
                    <a:pt x="64" y="88"/>
                  </a:moveTo>
                  <a:cubicBezTo>
                    <a:pt x="75" y="81"/>
                    <a:pt x="86" y="74"/>
                    <a:pt x="97" y="66"/>
                  </a:cubicBezTo>
                  <a:cubicBezTo>
                    <a:pt x="117" y="51"/>
                    <a:pt x="119" y="28"/>
                    <a:pt x="115" y="6"/>
                  </a:cubicBezTo>
                  <a:cubicBezTo>
                    <a:pt x="133" y="9"/>
                    <a:pt x="150" y="18"/>
                    <a:pt x="168" y="24"/>
                  </a:cubicBezTo>
                  <a:cubicBezTo>
                    <a:pt x="153" y="36"/>
                    <a:pt x="143" y="50"/>
                    <a:pt x="146" y="69"/>
                  </a:cubicBezTo>
                  <a:cubicBezTo>
                    <a:pt x="148" y="91"/>
                    <a:pt x="164" y="113"/>
                    <a:pt x="174" y="132"/>
                  </a:cubicBezTo>
                  <a:cubicBezTo>
                    <a:pt x="175" y="133"/>
                    <a:pt x="175" y="133"/>
                    <a:pt x="175" y="134"/>
                  </a:cubicBezTo>
                  <a:cubicBezTo>
                    <a:pt x="175" y="134"/>
                    <a:pt x="174" y="134"/>
                    <a:pt x="174" y="134"/>
                  </a:cubicBezTo>
                  <a:cubicBezTo>
                    <a:pt x="173" y="134"/>
                    <a:pt x="171" y="134"/>
                    <a:pt x="169" y="135"/>
                  </a:cubicBezTo>
                  <a:cubicBezTo>
                    <a:pt x="169" y="135"/>
                    <a:pt x="168" y="136"/>
                    <a:pt x="167" y="136"/>
                  </a:cubicBezTo>
                  <a:cubicBezTo>
                    <a:pt x="161" y="136"/>
                    <a:pt x="155" y="127"/>
                    <a:pt x="151" y="124"/>
                  </a:cubicBezTo>
                  <a:cubicBezTo>
                    <a:pt x="147" y="122"/>
                    <a:pt x="144" y="121"/>
                    <a:pt x="140" y="121"/>
                  </a:cubicBezTo>
                  <a:cubicBezTo>
                    <a:pt x="132" y="121"/>
                    <a:pt x="125" y="126"/>
                    <a:pt x="116" y="127"/>
                  </a:cubicBezTo>
                  <a:cubicBezTo>
                    <a:pt x="115" y="128"/>
                    <a:pt x="114" y="128"/>
                    <a:pt x="113" y="128"/>
                  </a:cubicBezTo>
                  <a:cubicBezTo>
                    <a:pt x="99" y="128"/>
                    <a:pt x="98" y="108"/>
                    <a:pt x="92" y="99"/>
                  </a:cubicBezTo>
                  <a:cubicBezTo>
                    <a:pt x="85" y="90"/>
                    <a:pt x="77" y="88"/>
                    <a:pt x="67" y="88"/>
                  </a:cubicBezTo>
                  <a:cubicBezTo>
                    <a:pt x="66" y="88"/>
                    <a:pt x="65" y="88"/>
                    <a:pt x="64" y="88"/>
                  </a:cubicBezTo>
                  <a:moveTo>
                    <a:pt x="113" y="0"/>
                  </a:moveTo>
                  <a:cubicBezTo>
                    <a:pt x="111" y="0"/>
                    <a:pt x="111" y="2"/>
                    <a:pt x="111" y="3"/>
                  </a:cubicBezTo>
                  <a:cubicBezTo>
                    <a:pt x="110" y="3"/>
                    <a:pt x="110" y="4"/>
                    <a:pt x="110" y="5"/>
                  </a:cubicBezTo>
                  <a:cubicBezTo>
                    <a:pt x="112" y="17"/>
                    <a:pt x="113" y="29"/>
                    <a:pt x="110" y="41"/>
                  </a:cubicBezTo>
                  <a:cubicBezTo>
                    <a:pt x="105" y="55"/>
                    <a:pt x="93" y="63"/>
                    <a:pt x="81" y="70"/>
                  </a:cubicBezTo>
                  <a:cubicBezTo>
                    <a:pt x="63" y="82"/>
                    <a:pt x="45" y="93"/>
                    <a:pt x="27" y="106"/>
                  </a:cubicBezTo>
                  <a:cubicBezTo>
                    <a:pt x="15" y="114"/>
                    <a:pt x="0" y="127"/>
                    <a:pt x="3" y="143"/>
                  </a:cubicBezTo>
                  <a:cubicBezTo>
                    <a:pt x="6" y="157"/>
                    <a:pt x="22" y="164"/>
                    <a:pt x="34" y="169"/>
                  </a:cubicBezTo>
                  <a:cubicBezTo>
                    <a:pt x="42" y="172"/>
                    <a:pt x="50" y="174"/>
                    <a:pt x="58" y="176"/>
                  </a:cubicBezTo>
                  <a:cubicBezTo>
                    <a:pt x="70" y="181"/>
                    <a:pt x="83" y="187"/>
                    <a:pt x="95" y="192"/>
                  </a:cubicBezTo>
                  <a:cubicBezTo>
                    <a:pt x="115" y="202"/>
                    <a:pt x="136" y="214"/>
                    <a:pt x="158" y="217"/>
                  </a:cubicBezTo>
                  <a:cubicBezTo>
                    <a:pt x="160" y="218"/>
                    <a:pt x="163" y="218"/>
                    <a:pt x="165" y="218"/>
                  </a:cubicBezTo>
                  <a:cubicBezTo>
                    <a:pt x="180" y="218"/>
                    <a:pt x="193" y="211"/>
                    <a:pt x="197" y="196"/>
                  </a:cubicBezTo>
                  <a:cubicBezTo>
                    <a:pt x="201" y="177"/>
                    <a:pt x="192" y="157"/>
                    <a:pt x="184" y="140"/>
                  </a:cubicBezTo>
                  <a:cubicBezTo>
                    <a:pt x="175" y="121"/>
                    <a:pt x="164" y="104"/>
                    <a:pt x="156" y="85"/>
                  </a:cubicBezTo>
                  <a:cubicBezTo>
                    <a:pt x="151" y="74"/>
                    <a:pt x="148" y="62"/>
                    <a:pt x="152" y="50"/>
                  </a:cubicBezTo>
                  <a:cubicBezTo>
                    <a:pt x="156" y="40"/>
                    <a:pt x="165" y="32"/>
                    <a:pt x="173" y="26"/>
                  </a:cubicBezTo>
                  <a:cubicBezTo>
                    <a:pt x="175" y="25"/>
                    <a:pt x="174" y="23"/>
                    <a:pt x="173" y="22"/>
                  </a:cubicBezTo>
                  <a:cubicBezTo>
                    <a:pt x="173" y="22"/>
                    <a:pt x="173" y="21"/>
                    <a:pt x="172" y="20"/>
                  </a:cubicBezTo>
                  <a:cubicBezTo>
                    <a:pt x="152" y="14"/>
                    <a:pt x="134" y="4"/>
                    <a:pt x="113" y="0"/>
                  </a:cubicBezTo>
                  <a:cubicBezTo>
                    <a:pt x="113" y="0"/>
                    <a:pt x="113" y="0"/>
                    <a:pt x="11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2" name="Freeform 25"/>
            <p:cNvSpPr>
              <a:spLocks noEditPoints="1"/>
            </p:cNvSpPr>
            <p:nvPr/>
          </p:nvSpPr>
          <p:spPr bwMode="auto">
            <a:xfrm>
              <a:off x="7835569" y="4886252"/>
              <a:ext cx="482600" cy="127000"/>
            </a:xfrm>
            <a:custGeom>
              <a:avLst/>
              <a:gdLst>
                <a:gd name="T0" fmla="*/ 67 w 114"/>
                <a:gd name="T1" fmla="*/ 20 h 30"/>
                <a:gd name="T2" fmla="*/ 24 w 114"/>
                <a:gd name="T3" fmla="*/ 18 h 30"/>
                <a:gd name="T4" fmla="*/ 25 w 114"/>
                <a:gd name="T5" fmla="*/ 16 h 30"/>
                <a:gd name="T6" fmla="*/ 24 w 114"/>
                <a:gd name="T7" fmla="*/ 19 h 30"/>
                <a:gd name="T8" fmla="*/ 24 w 114"/>
                <a:gd name="T9" fmla="*/ 16 h 30"/>
                <a:gd name="T10" fmla="*/ 27 w 114"/>
                <a:gd name="T11" fmla="*/ 15 h 30"/>
                <a:gd name="T12" fmla="*/ 30 w 114"/>
                <a:gd name="T13" fmla="*/ 14 h 30"/>
                <a:gd name="T14" fmla="*/ 66 w 114"/>
                <a:gd name="T15" fmla="*/ 14 h 30"/>
                <a:gd name="T16" fmla="*/ 65 w 114"/>
                <a:gd name="T17" fmla="*/ 14 h 30"/>
                <a:gd name="T18" fmla="*/ 65 w 114"/>
                <a:gd name="T19" fmla="*/ 19 h 30"/>
                <a:gd name="T20" fmla="*/ 40 w 114"/>
                <a:gd name="T21" fmla="*/ 20 h 30"/>
                <a:gd name="T22" fmla="*/ 34 w 114"/>
                <a:gd name="T23" fmla="*/ 20 h 30"/>
                <a:gd name="T24" fmla="*/ 34 w 114"/>
                <a:gd name="T25" fmla="*/ 13 h 30"/>
                <a:gd name="T26" fmla="*/ 37 w 114"/>
                <a:gd name="T27" fmla="*/ 15 h 30"/>
                <a:gd name="T28" fmla="*/ 41 w 114"/>
                <a:gd name="T29" fmla="*/ 19 h 30"/>
                <a:gd name="T30" fmla="*/ 44 w 114"/>
                <a:gd name="T31" fmla="*/ 11 h 30"/>
                <a:gd name="T32" fmla="*/ 42 w 114"/>
                <a:gd name="T33" fmla="*/ 14 h 30"/>
                <a:gd name="T34" fmla="*/ 46 w 114"/>
                <a:gd name="T35" fmla="*/ 16 h 30"/>
                <a:gd name="T36" fmla="*/ 52 w 114"/>
                <a:gd name="T37" fmla="*/ 20 h 30"/>
                <a:gd name="T38" fmla="*/ 50 w 114"/>
                <a:gd name="T39" fmla="*/ 20 h 30"/>
                <a:gd name="T40" fmla="*/ 52 w 114"/>
                <a:gd name="T41" fmla="*/ 20 h 30"/>
                <a:gd name="T42" fmla="*/ 66 w 114"/>
                <a:gd name="T43" fmla="*/ 9 h 30"/>
                <a:gd name="T44" fmla="*/ 66 w 114"/>
                <a:gd name="T45" fmla="*/ 12 h 30"/>
                <a:gd name="T46" fmla="*/ 48 w 114"/>
                <a:gd name="T47" fmla="*/ 9 h 30"/>
                <a:gd name="T48" fmla="*/ 96 w 114"/>
                <a:gd name="T49" fmla="*/ 15 h 30"/>
                <a:gd name="T50" fmla="*/ 58 w 114"/>
                <a:gd name="T51" fmla="*/ 20 h 30"/>
                <a:gd name="T52" fmla="*/ 57 w 114"/>
                <a:gd name="T53" fmla="*/ 18 h 30"/>
                <a:gd name="T54" fmla="*/ 57 w 114"/>
                <a:gd name="T55" fmla="*/ 11 h 30"/>
                <a:gd name="T56" fmla="*/ 79 w 114"/>
                <a:gd name="T57" fmla="*/ 20 h 30"/>
                <a:gd name="T58" fmla="*/ 58 w 114"/>
                <a:gd name="T59" fmla="*/ 13 h 30"/>
                <a:gd name="T60" fmla="*/ 56 w 114"/>
                <a:gd name="T61" fmla="*/ 7 h 30"/>
                <a:gd name="T62" fmla="*/ 76 w 114"/>
                <a:gd name="T63" fmla="*/ 20 h 30"/>
                <a:gd name="T64" fmla="*/ 65 w 114"/>
                <a:gd name="T65" fmla="*/ 6 h 30"/>
                <a:gd name="T66" fmla="*/ 68 w 114"/>
                <a:gd name="T67" fmla="*/ 13 h 30"/>
                <a:gd name="T68" fmla="*/ 65 w 114"/>
                <a:gd name="T69" fmla="*/ 13 h 30"/>
                <a:gd name="T70" fmla="*/ 68 w 114"/>
                <a:gd name="T71" fmla="*/ 5 h 30"/>
                <a:gd name="T72" fmla="*/ 81 w 114"/>
                <a:gd name="T73" fmla="*/ 12 h 30"/>
                <a:gd name="T74" fmla="*/ 81 w 114"/>
                <a:gd name="T75" fmla="*/ 19 h 30"/>
                <a:gd name="T76" fmla="*/ 73 w 114"/>
                <a:gd name="T77" fmla="*/ 4 h 30"/>
                <a:gd name="T78" fmla="*/ 76 w 114"/>
                <a:gd name="T79" fmla="*/ 4 h 30"/>
                <a:gd name="T80" fmla="*/ 91 w 114"/>
                <a:gd name="T81" fmla="*/ 18 h 30"/>
                <a:gd name="T82" fmla="*/ 86 w 114"/>
                <a:gd name="T83" fmla="*/ 12 h 30"/>
                <a:gd name="T84" fmla="*/ 89 w 114"/>
                <a:gd name="T85" fmla="*/ 12 h 30"/>
                <a:gd name="T86" fmla="*/ 105 w 114"/>
                <a:gd name="T87" fmla="*/ 3 h 30"/>
                <a:gd name="T88" fmla="*/ 93 w 114"/>
                <a:gd name="T89" fmla="*/ 16 h 30"/>
                <a:gd name="T90" fmla="*/ 90 w 114"/>
                <a:gd name="T91" fmla="*/ 10 h 30"/>
                <a:gd name="T92" fmla="*/ 86 w 114"/>
                <a:gd name="T93" fmla="*/ 2 h 30"/>
                <a:gd name="T94" fmla="*/ 104 w 114"/>
                <a:gd name="T95" fmla="*/ 5 h 30"/>
                <a:gd name="T96" fmla="*/ 110 w 114"/>
                <a:gd name="T97" fmla="*/ 13 h 30"/>
                <a:gd name="T98" fmla="*/ 111 w 114"/>
                <a:gd name="T99" fmla="*/ 14 h 30"/>
                <a:gd name="T100" fmla="*/ 109 w 114"/>
                <a:gd name="T101" fmla="*/ 14 h 30"/>
                <a:gd name="T102" fmla="*/ 108 w 114"/>
                <a:gd name="T103" fmla="*/ 16 h 30"/>
                <a:gd name="T104" fmla="*/ 94 w 114"/>
                <a:gd name="T105" fmla="*/ 10 h 30"/>
                <a:gd name="T106" fmla="*/ 98 w 114"/>
                <a:gd name="T107" fmla="*/ 10 h 30"/>
                <a:gd name="T108" fmla="*/ 104 w 114"/>
                <a:gd name="T109" fmla="*/ 7 h 30"/>
                <a:gd name="T110" fmla="*/ 106 w 114"/>
                <a:gd name="T111" fmla="*/ 18 h 30"/>
                <a:gd name="T112" fmla="*/ 93 w 114"/>
                <a:gd name="T113" fmla="*/ 6 h 30"/>
                <a:gd name="T114" fmla="*/ 94 w 114"/>
                <a:gd name="T115" fmla="*/ 4 h 30"/>
                <a:gd name="T116" fmla="*/ 98 w 114"/>
                <a:gd name="T117" fmla="*/ 2 h 30"/>
                <a:gd name="T118" fmla="*/ 8 w 114"/>
                <a:gd name="T119" fmla="*/ 16 h 30"/>
                <a:gd name="T120" fmla="*/ 3 w 114"/>
                <a:gd name="T121" fmla="*/ 26 h 30"/>
                <a:gd name="T122" fmla="*/ 91 w 114"/>
                <a:gd name="T12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30">
                  <a:moveTo>
                    <a:pt x="10" y="28"/>
                  </a:moveTo>
                  <a:cubicBezTo>
                    <a:pt x="9" y="26"/>
                    <a:pt x="7" y="25"/>
                    <a:pt x="4" y="25"/>
                  </a:cubicBezTo>
                  <a:cubicBezTo>
                    <a:pt x="5" y="24"/>
                    <a:pt x="5" y="24"/>
                    <a:pt x="6" y="23"/>
                  </a:cubicBezTo>
                  <a:cubicBezTo>
                    <a:pt x="7" y="21"/>
                    <a:pt x="8" y="20"/>
                    <a:pt x="8" y="18"/>
                  </a:cubicBezTo>
                  <a:cubicBezTo>
                    <a:pt x="12" y="17"/>
                    <a:pt x="15" y="17"/>
                    <a:pt x="19" y="17"/>
                  </a:cubicBezTo>
                  <a:cubicBezTo>
                    <a:pt x="20" y="17"/>
                    <a:pt x="21" y="17"/>
                    <a:pt x="22" y="17"/>
                  </a:cubicBezTo>
                  <a:cubicBezTo>
                    <a:pt x="22" y="18"/>
                    <a:pt x="23" y="20"/>
                    <a:pt x="23" y="22"/>
                  </a:cubicBezTo>
                  <a:cubicBezTo>
                    <a:pt x="19" y="23"/>
                    <a:pt x="15" y="26"/>
                    <a:pt x="10" y="28"/>
                  </a:cubicBezTo>
                  <a:moveTo>
                    <a:pt x="67" y="20"/>
                  </a:moveTo>
                  <a:cubicBezTo>
                    <a:pt x="67" y="20"/>
                    <a:pt x="67" y="20"/>
                    <a:pt x="67" y="20"/>
                  </a:cubicBezTo>
                  <a:cubicBezTo>
                    <a:pt x="67" y="19"/>
                    <a:pt x="66" y="17"/>
                    <a:pt x="66" y="17"/>
                  </a:cubicBezTo>
                  <a:cubicBezTo>
                    <a:pt x="67" y="18"/>
                    <a:pt x="68" y="19"/>
                    <a:pt x="69" y="20"/>
                  </a:cubicBezTo>
                  <a:cubicBezTo>
                    <a:pt x="68" y="20"/>
                    <a:pt x="67" y="20"/>
                    <a:pt x="65" y="20"/>
                  </a:cubicBezTo>
                  <a:cubicBezTo>
                    <a:pt x="65" y="20"/>
                    <a:pt x="65" y="20"/>
                    <a:pt x="65" y="20"/>
                  </a:cubicBezTo>
                  <a:cubicBezTo>
                    <a:pt x="65" y="19"/>
                    <a:pt x="65" y="19"/>
                    <a:pt x="65" y="18"/>
                  </a:cubicBezTo>
                  <a:cubicBezTo>
                    <a:pt x="67" y="20"/>
                    <a:pt x="67" y="20"/>
                    <a:pt x="67" y="20"/>
                  </a:cubicBezTo>
                  <a:moveTo>
                    <a:pt x="25" y="20"/>
                  </a:moveTo>
                  <a:cubicBezTo>
                    <a:pt x="25" y="20"/>
                    <a:pt x="24" y="19"/>
                    <a:pt x="24" y="18"/>
                  </a:cubicBezTo>
                  <a:cubicBezTo>
                    <a:pt x="24" y="18"/>
                    <a:pt x="24" y="18"/>
                    <a:pt x="24" y="18"/>
                  </a:cubicBezTo>
                  <a:cubicBezTo>
                    <a:pt x="23" y="18"/>
                    <a:pt x="23" y="17"/>
                    <a:pt x="23" y="17"/>
                  </a:cubicBezTo>
                  <a:cubicBezTo>
                    <a:pt x="24" y="16"/>
                    <a:pt x="24" y="16"/>
                    <a:pt x="24" y="16"/>
                  </a:cubicBezTo>
                  <a:cubicBezTo>
                    <a:pt x="24" y="17"/>
                    <a:pt x="24" y="18"/>
                    <a:pt x="25" y="19"/>
                  </a:cubicBezTo>
                  <a:cubicBezTo>
                    <a:pt x="25" y="20"/>
                    <a:pt x="25" y="20"/>
                    <a:pt x="25" y="20"/>
                  </a:cubicBezTo>
                  <a:moveTo>
                    <a:pt x="27" y="21"/>
                  </a:moveTo>
                  <a:cubicBezTo>
                    <a:pt x="27" y="21"/>
                    <a:pt x="27" y="21"/>
                    <a:pt x="27" y="21"/>
                  </a:cubicBezTo>
                  <a:cubicBezTo>
                    <a:pt x="27" y="20"/>
                    <a:pt x="27" y="19"/>
                    <a:pt x="26" y="18"/>
                  </a:cubicBezTo>
                  <a:cubicBezTo>
                    <a:pt x="26" y="17"/>
                    <a:pt x="25" y="16"/>
                    <a:pt x="25" y="16"/>
                  </a:cubicBezTo>
                  <a:cubicBezTo>
                    <a:pt x="26" y="16"/>
                    <a:pt x="26" y="16"/>
                    <a:pt x="26" y="17"/>
                  </a:cubicBezTo>
                  <a:cubicBezTo>
                    <a:pt x="27" y="19"/>
                    <a:pt x="28" y="20"/>
                    <a:pt x="29" y="21"/>
                  </a:cubicBezTo>
                  <a:cubicBezTo>
                    <a:pt x="29" y="21"/>
                    <a:pt x="29" y="21"/>
                    <a:pt x="29" y="21"/>
                  </a:cubicBezTo>
                  <a:cubicBezTo>
                    <a:pt x="29" y="19"/>
                    <a:pt x="28" y="17"/>
                    <a:pt x="27" y="16"/>
                  </a:cubicBezTo>
                  <a:cubicBezTo>
                    <a:pt x="29" y="18"/>
                    <a:pt x="29" y="19"/>
                    <a:pt x="31" y="21"/>
                  </a:cubicBezTo>
                  <a:cubicBezTo>
                    <a:pt x="29" y="21"/>
                    <a:pt x="27" y="21"/>
                    <a:pt x="24" y="21"/>
                  </a:cubicBezTo>
                  <a:cubicBezTo>
                    <a:pt x="24" y="21"/>
                    <a:pt x="24" y="21"/>
                    <a:pt x="24" y="21"/>
                  </a:cubicBezTo>
                  <a:cubicBezTo>
                    <a:pt x="25" y="21"/>
                    <a:pt x="25" y="21"/>
                    <a:pt x="25" y="21"/>
                  </a:cubicBezTo>
                  <a:cubicBezTo>
                    <a:pt x="25" y="21"/>
                    <a:pt x="24" y="20"/>
                    <a:pt x="24" y="19"/>
                  </a:cubicBezTo>
                  <a:cubicBezTo>
                    <a:pt x="24" y="19"/>
                    <a:pt x="24" y="19"/>
                    <a:pt x="24" y="19"/>
                  </a:cubicBezTo>
                  <a:cubicBezTo>
                    <a:pt x="24" y="19"/>
                    <a:pt x="24" y="19"/>
                    <a:pt x="24" y="19"/>
                  </a:cubicBezTo>
                  <a:cubicBezTo>
                    <a:pt x="24" y="20"/>
                    <a:pt x="25" y="20"/>
                    <a:pt x="25" y="21"/>
                  </a:cubicBezTo>
                  <a:cubicBezTo>
                    <a:pt x="26" y="21"/>
                    <a:pt x="26" y="21"/>
                    <a:pt x="26" y="21"/>
                  </a:cubicBezTo>
                  <a:cubicBezTo>
                    <a:pt x="25" y="20"/>
                    <a:pt x="25" y="17"/>
                    <a:pt x="24" y="17"/>
                  </a:cubicBezTo>
                  <a:cubicBezTo>
                    <a:pt x="25" y="18"/>
                    <a:pt x="26" y="19"/>
                    <a:pt x="27" y="21"/>
                  </a:cubicBezTo>
                  <a:moveTo>
                    <a:pt x="27" y="20"/>
                  </a:moveTo>
                  <a:cubicBezTo>
                    <a:pt x="27" y="20"/>
                    <a:pt x="27" y="20"/>
                    <a:pt x="27" y="19"/>
                  </a:cubicBezTo>
                  <a:cubicBezTo>
                    <a:pt x="26" y="18"/>
                    <a:pt x="25" y="17"/>
                    <a:pt x="24" y="16"/>
                  </a:cubicBezTo>
                  <a:cubicBezTo>
                    <a:pt x="25" y="16"/>
                    <a:pt x="25" y="16"/>
                    <a:pt x="25" y="16"/>
                  </a:cubicBezTo>
                  <a:cubicBezTo>
                    <a:pt x="25" y="17"/>
                    <a:pt x="26" y="17"/>
                    <a:pt x="26" y="18"/>
                  </a:cubicBezTo>
                  <a:cubicBezTo>
                    <a:pt x="26" y="18"/>
                    <a:pt x="27" y="20"/>
                    <a:pt x="27" y="20"/>
                  </a:cubicBezTo>
                  <a:moveTo>
                    <a:pt x="29" y="20"/>
                  </a:moveTo>
                  <a:cubicBezTo>
                    <a:pt x="27" y="19"/>
                    <a:pt x="27" y="17"/>
                    <a:pt x="26" y="16"/>
                  </a:cubicBezTo>
                  <a:cubicBezTo>
                    <a:pt x="26" y="15"/>
                    <a:pt x="27" y="15"/>
                    <a:pt x="28" y="15"/>
                  </a:cubicBezTo>
                  <a:cubicBezTo>
                    <a:pt x="28" y="15"/>
                    <a:pt x="28" y="15"/>
                    <a:pt x="28" y="15"/>
                  </a:cubicBezTo>
                  <a:cubicBezTo>
                    <a:pt x="29" y="17"/>
                    <a:pt x="30" y="18"/>
                    <a:pt x="31" y="20"/>
                  </a:cubicBezTo>
                  <a:cubicBezTo>
                    <a:pt x="30" y="19"/>
                    <a:pt x="28" y="17"/>
                    <a:pt x="27" y="15"/>
                  </a:cubicBezTo>
                  <a:cubicBezTo>
                    <a:pt x="27" y="16"/>
                    <a:pt x="27" y="16"/>
                    <a:pt x="27" y="16"/>
                  </a:cubicBezTo>
                  <a:cubicBezTo>
                    <a:pt x="27" y="17"/>
                    <a:pt x="28" y="19"/>
                    <a:pt x="29" y="20"/>
                  </a:cubicBezTo>
                  <a:moveTo>
                    <a:pt x="32" y="20"/>
                  </a:moveTo>
                  <a:cubicBezTo>
                    <a:pt x="32" y="19"/>
                    <a:pt x="29" y="16"/>
                    <a:pt x="28" y="15"/>
                  </a:cubicBezTo>
                  <a:cubicBezTo>
                    <a:pt x="28" y="15"/>
                    <a:pt x="28" y="15"/>
                    <a:pt x="28" y="15"/>
                  </a:cubicBezTo>
                  <a:cubicBezTo>
                    <a:pt x="29" y="14"/>
                    <a:pt x="29" y="14"/>
                    <a:pt x="30" y="14"/>
                  </a:cubicBezTo>
                  <a:cubicBezTo>
                    <a:pt x="31" y="16"/>
                    <a:pt x="31" y="18"/>
                    <a:pt x="32" y="20"/>
                  </a:cubicBezTo>
                  <a:moveTo>
                    <a:pt x="34" y="18"/>
                  </a:moveTo>
                  <a:cubicBezTo>
                    <a:pt x="33" y="17"/>
                    <a:pt x="32" y="15"/>
                    <a:pt x="30" y="14"/>
                  </a:cubicBezTo>
                  <a:cubicBezTo>
                    <a:pt x="31" y="14"/>
                    <a:pt x="31" y="14"/>
                    <a:pt x="31" y="14"/>
                  </a:cubicBezTo>
                  <a:cubicBezTo>
                    <a:pt x="32" y="15"/>
                    <a:pt x="32" y="15"/>
                    <a:pt x="33" y="16"/>
                  </a:cubicBezTo>
                  <a:cubicBezTo>
                    <a:pt x="33" y="17"/>
                    <a:pt x="33" y="18"/>
                    <a:pt x="34" y="18"/>
                  </a:cubicBezTo>
                  <a:moveTo>
                    <a:pt x="69" y="20"/>
                  </a:moveTo>
                  <a:cubicBezTo>
                    <a:pt x="69" y="20"/>
                    <a:pt x="69" y="20"/>
                    <a:pt x="69" y="20"/>
                  </a:cubicBezTo>
                  <a:cubicBezTo>
                    <a:pt x="68" y="19"/>
                    <a:pt x="68" y="17"/>
                    <a:pt x="67" y="16"/>
                  </a:cubicBezTo>
                  <a:cubicBezTo>
                    <a:pt x="66" y="16"/>
                    <a:pt x="66" y="15"/>
                    <a:pt x="65" y="14"/>
                  </a:cubicBezTo>
                  <a:cubicBezTo>
                    <a:pt x="65" y="14"/>
                    <a:pt x="65" y="14"/>
                    <a:pt x="65" y="14"/>
                  </a:cubicBezTo>
                  <a:cubicBezTo>
                    <a:pt x="65" y="14"/>
                    <a:pt x="65" y="14"/>
                    <a:pt x="66" y="14"/>
                  </a:cubicBezTo>
                  <a:cubicBezTo>
                    <a:pt x="67" y="15"/>
                    <a:pt x="68" y="16"/>
                    <a:pt x="70" y="18"/>
                  </a:cubicBezTo>
                  <a:cubicBezTo>
                    <a:pt x="70" y="18"/>
                    <a:pt x="70" y="18"/>
                    <a:pt x="70" y="18"/>
                  </a:cubicBezTo>
                  <a:cubicBezTo>
                    <a:pt x="70" y="19"/>
                    <a:pt x="70" y="19"/>
                    <a:pt x="70" y="19"/>
                  </a:cubicBezTo>
                  <a:cubicBezTo>
                    <a:pt x="70" y="19"/>
                    <a:pt x="71" y="20"/>
                    <a:pt x="71" y="20"/>
                  </a:cubicBezTo>
                  <a:cubicBezTo>
                    <a:pt x="71" y="20"/>
                    <a:pt x="71" y="20"/>
                    <a:pt x="71" y="20"/>
                  </a:cubicBezTo>
                  <a:cubicBezTo>
                    <a:pt x="71" y="20"/>
                    <a:pt x="71" y="20"/>
                    <a:pt x="71" y="20"/>
                  </a:cubicBezTo>
                  <a:cubicBezTo>
                    <a:pt x="70" y="20"/>
                    <a:pt x="70" y="20"/>
                    <a:pt x="69" y="20"/>
                  </a:cubicBezTo>
                  <a:moveTo>
                    <a:pt x="63" y="20"/>
                  </a:moveTo>
                  <a:cubicBezTo>
                    <a:pt x="64" y="18"/>
                    <a:pt x="65" y="16"/>
                    <a:pt x="65" y="14"/>
                  </a:cubicBezTo>
                  <a:cubicBezTo>
                    <a:pt x="65" y="15"/>
                    <a:pt x="66" y="16"/>
                    <a:pt x="67" y="18"/>
                  </a:cubicBezTo>
                  <a:cubicBezTo>
                    <a:pt x="68" y="18"/>
                    <a:pt x="68" y="19"/>
                    <a:pt x="68" y="19"/>
                  </a:cubicBezTo>
                  <a:cubicBezTo>
                    <a:pt x="68" y="19"/>
                    <a:pt x="68" y="19"/>
                    <a:pt x="68" y="18"/>
                  </a:cubicBezTo>
                  <a:cubicBezTo>
                    <a:pt x="67" y="18"/>
                    <a:pt x="66" y="17"/>
                    <a:pt x="65" y="16"/>
                  </a:cubicBezTo>
                  <a:cubicBezTo>
                    <a:pt x="65" y="16"/>
                    <a:pt x="65" y="16"/>
                    <a:pt x="65" y="16"/>
                  </a:cubicBezTo>
                  <a:cubicBezTo>
                    <a:pt x="65" y="17"/>
                    <a:pt x="66" y="18"/>
                    <a:pt x="66" y="19"/>
                  </a:cubicBezTo>
                  <a:cubicBezTo>
                    <a:pt x="66" y="19"/>
                    <a:pt x="65" y="18"/>
                    <a:pt x="65" y="18"/>
                  </a:cubicBezTo>
                  <a:cubicBezTo>
                    <a:pt x="64" y="18"/>
                    <a:pt x="64" y="18"/>
                    <a:pt x="64" y="18"/>
                  </a:cubicBezTo>
                  <a:cubicBezTo>
                    <a:pt x="65" y="19"/>
                    <a:pt x="65" y="19"/>
                    <a:pt x="65" y="19"/>
                  </a:cubicBezTo>
                  <a:cubicBezTo>
                    <a:pt x="65" y="19"/>
                    <a:pt x="65" y="19"/>
                    <a:pt x="64" y="19"/>
                  </a:cubicBezTo>
                  <a:cubicBezTo>
                    <a:pt x="64" y="20"/>
                    <a:pt x="64" y="20"/>
                    <a:pt x="64" y="20"/>
                  </a:cubicBezTo>
                  <a:cubicBezTo>
                    <a:pt x="64" y="20"/>
                    <a:pt x="65" y="20"/>
                    <a:pt x="65" y="20"/>
                  </a:cubicBezTo>
                  <a:cubicBezTo>
                    <a:pt x="65" y="20"/>
                    <a:pt x="64" y="20"/>
                    <a:pt x="63" y="20"/>
                  </a:cubicBezTo>
                  <a:moveTo>
                    <a:pt x="37" y="20"/>
                  </a:moveTo>
                  <a:cubicBezTo>
                    <a:pt x="37" y="20"/>
                    <a:pt x="37" y="20"/>
                    <a:pt x="37" y="20"/>
                  </a:cubicBezTo>
                  <a:cubicBezTo>
                    <a:pt x="36" y="19"/>
                    <a:pt x="36" y="18"/>
                    <a:pt x="35" y="16"/>
                  </a:cubicBezTo>
                  <a:cubicBezTo>
                    <a:pt x="35" y="16"/>
                    <a:pt x="34" y="14"/>
                    <a:pt x="34" y="13"/>
                  </a:cubicBezTo>
                  <a:cubicBezTo>
                    <a:pt x="36" y="16"/>
                    <a:pt x="38" y="18"/>
                    <a:pt x="40" y="20"/>
                  </a:cubicBezTo>
                  <a:cubicBezTo>
                    <a:pt x="37" y="21"/>
                    <a:pt x="34" y="21"/>
                    <a:pt x="31" y="21"/>
                  </a:cubicBezTo>
                  <a:cubicBezTo>
                    <a:pt x="31" y="21"/>
                    <a:pt x="31" y="21"/>
                    <a:pt x="31" y="21"/>
                  </a:cubicBezTo>
                  <a:cubicBezTo>
                    <a:pt x="31" y="20"/>
                    <a:pt x="30" y="19"/>
                    <a:pt x="30" y="18"/>
                  </a:cubicBezTo>
                  <a:cubicBezTo>
                    <a:pt x="29" y="17"/>
                    <a:pt x="28" y="16"/>
                    <a:pt x="28" y="16"/>
                  </a:cubicBezTo>
                  <a:cubicBezTo>
                    <a:pt x="28" y="16"/>
                    <a:pt x="29" y="16"/>
                    <a:pt x="29" y="16"/>
                  </a:cubicBezTo>
                  <a:cubicBezTo>
                    <a:pt x="30" y="18"/>
                    <a:pt x="32" y="19"/>
                    <a:pt x="33" y="21"/>
                  </a:cubicBezTo>
                  <a:cubicBezTo>
                    <a:pt x="33" y="20"/>
                    <a:pt x="33" y="20"/>
                    <a:pt x="33" y="20"/>
                  </a:cubicBezTo>
                  <a:cubicBezTo>
                    <a:pt x="32" y="19"/>
                    <a:pt x="32" y="16"/>
                    <a:pt x="30" y="14"/>
                  </a:cubicBezTo>
                  <a:cubicBezTo>
                    <a:pt x="32" y="16"/>
                    <a:pt x="33" y="18"/>
                    <a:pt x="34" y="20"/>
                  </a:cubicBezTo>
                  <a:cubicBezTo>
                    <a:pt x="35" y="20"/>
                    <a:pt x="35" y="20"/>
                    <a:pt x="35" y="20"/>
                  </a:cubicBezTo>
                  <a:cubicBezTo>
                    <a:pt x="34" y="18"/>
                    <a:pt x="33" y="16"/>
                    <a:pt x="32" y="14"/>
                  </a:cubicBezTo>
                  <a:cubicBezTo>
                    <a:pt x="33" y="16"/>
                    <a:pt x="35" y="19"/>
                    <a:pt x="37" y="20"/>
                  </a:cubicBezTo>
                  <a:moveTo>
                    <a:pt x="36" y="20"/>
                  </a:moveTo>
                  <a:cubicBezTo>
                    <a:pt x="35" y="18"/>
                    <a:pt x="33" y="15"/>
                    <a:pt x="32" y="14"/>
                  </a:cubicBezTo>
                  <a:cubicBezTo>
                    <a:pt x="32" y="13"/>
                    <a:pt x="33" y="13"/>
                    <a:pt x="33" y="13"/>
                  </a:cubicBezTo>
                  <a:cubicBezTo>
                    <a:pt x="34" y="15"/>
                    <a:pt x="35" y="17"/>
                    <a:pt x="36" y="20"/>
                  </a:cubicBezTo>
                  <a:moveTo>
                    <a:pt x="40" y="20"/>
                  </a:moveTo>
                  <a:cubicBezTo>
                    <a:pt x="38" y="17"/>
                    <a:pt x="36" y="15"/>
                    <a:pt x="34" y="13"/>
                  </a:cubicBezTo>
                  <a:cubicBezTo>
                    <a:pt x="34" y="13"/>
                    <a:pt x="35" y="13"/>
                    <a:pt x="35" y="12"/>
                  </a:cubicBezTo>
                  <a:cubicBezTo>
                    <a:pt x="36" y="15"/>
                    <a:pt x="38" y="18"/>
                    <a:pt x="40" y="20"/>
                  </a:cubicBezTo>
                  <a:moveTo>
                    <a:pt x="42" y="20"/>
                  </a:moveTo>
                  <a:cubicBezTo>
                    <a:pt x="42" y="20"/>
                    <a:pt x="42" y="20"/>
                    <a:pt x="42" y="20"/>
                  </a:cubicBezTo>
                  <a:cubicBezTo>
                    <a:pt x="41" y="17"/>
                    <a:pt x="39" y="15"/>
                    <a:pt x="38" y="12"/>
                  </a:cubicBezTo>
                  <a:cubicBezTo>
                    <a:pt x="39" y="15"/>
                    <a:pt x="42" y="17"/>
                    <a:pt x="43" y="20"/>
                  </a:cubicBezTo>
                  <a:cubicBezTo>
                    <a:pt x="42" y="20"/>
                    <a:pt x="41" y="20"/>
                    <a:pt x="40" y="20"/>
                  </a:cubicBezTo>
                  <a:cubicBezTo>
                    <a:pt x="40" y="20"/>
                    <a:pt x="40" y="20"/>
                    <a:pt x="40" y="20"/>
                  </a:cubicBezTo>
                  <a:cubicBezTo>
                    <a:pt x="39" y="18"/>
                    <a:pt x="38" y="17"/>
                    <a:pt x="37" y="15"/>
                  </a:cubicBezTo>
                  <a:cubicBezTo>
                    <a:pt x="38" y="16"/>
                    <a:pt x="38" y="16"/>
                    <a:pt x="38" y="16"/>
                  </a:cubicBezTo>
                  <a:cubicBezTo>
                    <a:pt x="39" y="17"/>
                    <a:pt x="40" y="19"/>
                    <a:pt x="42" y="20"/>
                  </a:cubicBezTo>
                  <a:moveTo>
                    <a:pt x="41" y="19"/>
                  </a:moveTo>
                  <a:cubicBezTo>
                    <a:pt x="41" y="19"/>
                    <a:pt x="41" y="19"/>
                    <a:pt x="41" y="19"/>
                  </a:cubicBezTo>
                  <a:cubicBezTo>
                    <a:pt x="40" y="18"/>
                    <a:pt x="40" y="17"/>
                    <a:pt x="39" y="17"/>
                  </a:cubicBezTo>
                  <a:cubicBezTo>
                    <a:pt x="38" y="15"/>
                    <a:pt x="37" y="14"/>
                    <a:pt x="36" y="12"/>
                  </a:cubicBezTo>
                  <a:cubicBezTo>
                    <a:pt x="36" y="12"/>
                    <a:pt x="37" y="12"/>
                    <a:pt x="37" y="12"/>
                  </a:cubicBezTo>
                  <a:cubicBezTo>
                    <a:pt x="38" y="14"/>
                    <a:pt x="40" y="16"/>
                    <a:pt x="41" y="18"/>
                  </a:cubicBezTo>
                  <a:cubicBezTo>
                    <a:pt x="41" y="19"/>
                    <a:pt x="41" y="19"/>
                    <a:pt x="41" y="19"/>
                  </a:cubicBezTo>
                  <a:moveTo>
                    <a:pt x="42" y="18"/>
                  </a:moveTo>
                  <a:cubicBezTo>
                    <a:pt x="41" y="16"/>
                    <a:pt x="39" y="14"/>
                    <a:pt x="38" y="12"/>
                  </a:cubicBezTo>
                  <a:cubicBezTo>
                    <a:pt x="38" y="12"/>
                    <a:pt x="39" y="11"/>
                    <a:pt x="40" y="11"/>
                  </a:cubicBezTo>
                  <a:cubicBezTo>
                    <a:pt x="40" y="13"/>
                    <a:pt x="41" y="14"/>
                    <a:pt x="41" y="15"/>
                  </a:cubicBezTo>
                  <a:cubicBezTo>
                    <a:pt x="41" y="16"/>
                    <a:pt x="42" y="17"/>
                    <a:pt x="42" y="17"/>
                  </a:cubicBezTo>
                  <a:cubicBezTo>
                    <a:pt x="42" y="18"/>
                    <a:pt x="42" y="18"/>
                    <a:pt x="42" y="18"/>
                  </a:cubicBezTo>
                  <a:moveTo>
                    <a:pt x="48" y="20"/>
                  </a:moveTo>
                  <a:cubicBezTo>
                    <a:pt x="48" y="20"/>
                    <a:pt x="48" y="20"/>
                    <a:pt x="48" y="20"/>
                  </a:cubicBezTo>
                  <a:cubicBezTo>
                    <a:pt x="47" y="17"/>
                    <a:pt x="45" y="14"/>
                    <a:pt x="44" y="11"/>
                  </a:cubicBezTo>
                  <a:cubicBezTo>
                    <a:pt x="45" y="13"/>
                    <a:pt x="48" y="16"/>
                    <a:pt x="49" y="19"/>
                  </a:cubicBezTo>
                  <a:cubicBezTo>
                    <a:pt x="50" y="20"/>
                    <a:pt x="50" y="20"/>
                    <a:pt x="50" y="20"/>
                  </a:cubicBezTo>
                  <a:cubicBezTo>
                    <a:pt x="50" y="20"/>
                    <a:pt x="50" y="20"/>
                    <a:pt x="50" y="20"/>
                  </a:cubicBezTo>
                  <a:cubicBezTo>
                    <a:pt x="48" y="20"/>
                    <a:pt x="46" y="20"/>
                    <a:pt x="44" y="20"/>
                  </a:cubicBezTo>
                  <a:cubicBezTo>
                    <a:pt x="43" y="18"/>
                    <a:pt x="42" y="14"/>
                    <a:pt x="40" y="12"/>
                  </a:cubicBezTo>
                  <a:cubicBezTo>
                    <a:pt x="42" y="15"/>
                    <a:pt x="43" y="18"/>
                    <a:pt x="45" y="20"/>
                  </a:cubicBezTo>
                  <a:cubicBezTo>
                    <a:pt x="46" y="20"/>
                    <a:pt x="46" y="20"/>
                    <a:pt x="46" y="20"/>
                  </a:cubicBezTo>
                  <a:cubicBezTo>
                    <a:pt x="45" y="19"/>
                    <a:pt x="44" y="17"/>
                    <a:pt x="44" y="16"/>
                  </a:cubicBezTo>
                  <a:cubicBezTo>
                    <a:pt x="43" y="15"/>
                    <a:pt x="43" y="14"/>
                    <a:pt x="42" y="14"/>
                  </a:cubicBezTo>
                  <a:cubicBezTo>
                    <a:pt x="42" y="14"/>
                    <a:pt x="41" y="12"/>
                    <a:pt x="42" y="12"/>
                  </a:cubicBezTo>
                  <a:cubicBezTo>
                    <a:pt x="42" y="12"/>
                    <a:pt x="42" y="12"/>
                    <a:pt x="42" y="12"/>
                  </a:cubicBezTo>
                  <a:cubicBezTo>
                    <a:pt x="44" y="15"/>
                    <a:pt x="45" y="18"/>
                    <a:pt x="48" y="20"/>
                  </a:cubicBezTo>
                  <a:moveTo>
                    <a:pt x="44" y="17"/>
                  </a:moveTo>
                  <a:cubicBezTo>
                    <a:pt x="43" y="16"/>
                    <a:pt x="43" y="16"/>
                    <a:pt x="43" y="16"/>
                  </a:cubicBezTo>
                  <a:cubicBezTo>
                    <a:pt x="42" y="14"/>
                    <a:pt x="41" y="13"/>
                    <a:pt x="40" y="11"/>
                  </a:cubicBezTo>
                  <a:cubicBezTo>
                    <a:pt x="41" y="11"/>
                    <a:pt x="42" y="11"/>
                    <a:pt x="43" y="10"/>
                  </a:cubicBezTo>
                  <a:cubicBezTo>
                    <a:pt x="44" y="12"/>
                    <a:pt x="44" y="13"/>
                    <a:pt x="45" y="14"/>
                  </a:cubicBezTo>
                  <a:cubicBezTo>
                    <a:pt x="45" y="15"/>
                    <a:pt x="45" y="16"/>
                    <a:pt x="46" y="16"/>
                  </a:cubicBezTo>
                  <a:cubicBezTo>
                    <a:pt x="46" y="17"/>
                    <a:pt x="47" y="19"/>
                    <a:pt x="47" y="19"/>
                  </a:cubicBezTo>
                  <a:cubicBezTo>
                    <a:pt x="45" y="17"/>
                    <a:pt x="43" y="14"/>
                    <a:pt x="42" y="11"/>
                  </a:cubicBezTo>
                  <a:cubicBezTo>
                    <a:pt x="41" y="11"/>
                    <a:pt x="41" y="11"/>
                    <a:pt x="41" y="11"/>
                  </a:cubicBezTo>
                  <a:cubicBezTo>
                    <a:pt x="42" y="13"/>
                    <a:pt x="43" y="15"/>
                    <a:pt x="44" y="17"/>
                  </a:cubicBezTo>
                  <a:moveTo>
                    <a:pt x="48" y="16"/>
                  </a:moveTo>
                  <a:cubicBezTo>
                    <a:pt x="46" y="14"/>
                    <a:pt x="45" y="12"/>
                    <a:pt x="44" y="10"/>
                  </a:cubicBezTo>
                  <a:cubicBezTo>
                    <a:pt x="44" y="10"/>
                    <a:pt x="44" y="10"/>
                    <a:pt x="45" y="10"/>
                  </a:cubicBezTo>
                  <a:cubicBezTo>
                    <a:pt x="46" y="12"/>
                    <a:pt x="47" y="14"/>
                    <a:pt x="48" y="16"/>
                  </a:cubicBezTo>
                  <a:moveTo>
                    <a:pt x="52" y="20"/>
                  </a:moveTo>
                  <a:cubicBezTo>
                    <a:pt x="52" y="20"/>
                    <a:pt x="52" y="20"/>
                    <a:pt x="52" y="20"/>
                  </a:cubicBezTo>
                  <a:cubicBezTo>
                    <a:pt x="52" y="18"/>
                    <a:pt x="51" y="17"/>
                    <a:pt x="50" y="15"/>
                  </a:cubicBezTo>
                  <a:cubicBezTo>
                    <a:pt x="50" y="14"/>
                    <a:pt x="49" y="13"/>
                    <a:pt x="49" y="12"/>
                  </a:cubicBezTo>
                  <a:cubicBezTo>
                    <a:pt x="48" y="11"/>
                    <a:pt x="47" y="9"/>
                    <a:pt x="48" y="9"/>
                  </a:cubicBezTo>
                  <a:cubicBezTo>
                    <a:pt x="48" y="9"/>
                    <a:pt x="48" y="9"/>
                    <a:pt x="48" y="10"/>
                  </a:cubicBezTo>
                  <a:cubicBezTo>
                    <a:pt x="50" y="11"/>
                    <a:pt x="50" y="14"/>
                    <a:pt x="52" y="16"/>
                  </a:cubicBezTo>
                  <a:cubicBezTo>
                    <a:pt x="53" y="17"/>
                    <a:pt x="54" y="19"/>
                    <a:pt x="55" y="20"/>
                  </a:cubicBezTo>
                  <a:cubicBezTo>
                    <a:pt x="54" y="20"/>
                    <a:pt x="53" y="20"/>
                    <a:pt x="53" y="20"/>
                  </a:cubicBezTo>
                  <a:cubicBezTo>
                    <a:pt x="52" y="20"/>
                    <a:pt x="51" y="20"/>
                    <a:pt x="50" y="20"/>
                  </a:cubicBezTo>
                  <a:cubicBezTo>
                    <a:pt x="50" y="20"/>
                    <a:pt x="50" y="20"/>
                    <a:pt x="50" y="20"/>
                  </a:cubicBezTo>
                  <a:cubicBezTo>
                    <a:pt x="50" y="19"/>
                    <a:pt x="50" y="19"/>
                    <a:pt x="50" y="19"/>
                  </a:cubicBezTo>
                  <a:cubicBezTo>
                    <a:pt x="50" y="19"/>
                    <a:pt x="50" y="19"/>
                    <a:pt x="50" y="19"/>
                  </a:cubicBezTo>
                  <a:cubicBezTo>
                    <a:pt x="49" y="19"/>
                    <a:pt x="49" y="18"/>
                    <a:pt x="49" y="18"/>
                  </a:cubicBezTo>
                  <a:cubicBezTo>
                    <a:pt x="48" y="17"/>
                    <a:pt x="48" y="16"/>
                    <a:pt x="48" y="15"/>
                  </a:cubicBezTo>
                  <a:cubicBezTo>
                    <a:pt x="47" y="14"/>
                    <a:pt x="47" y="13"/>
                    <a:pt x="46" y="13"/>
                  </a:cubicBezTo>
                  <a:cubicBezTo>
                    <a:pt x="46" y="12"/>
                    <a:pt x="45" y="10"/>
                    <a:pt x="45" y="10"/>
                  </a:cubicBezTo>
                  <a:cubicBezTo>
                    <a:pt x="45" y="10"/>
                    <a:pt x="45" y="10"/>
                    <a:pt x="46" y="11"/>
                  </a:cubicBezTo>
                  <a:cubicBezTo>
                    <a:pt x="47" y="14"/>
                    <a:pt x="50" y="17"/>
                    <a:pt x="52" y="20"/>
                  </a:cubicBezTo>
                  <a:moveTo>
                    <a:pt x="52" y="19"/>
                  </a:moveTo>
                  <a:cubicBezTo>
                    <a:pt x="50" y="16"/>
                    <a:pt x="47" y="13"/>
                    <a:pt x="45" y="10"/>
                  </a:cubicBezTo>
                  <a:cubicBezTo>
                    <a:pt x="46" y="10"/>
                    <a:pt x="47" y="9"/>
                    <a:pt x="47" y="9"/>
                  </a:cubicBezTo>
                  <a:cubicBezTo>
                    <a:pt x="49" y="13"/>
                    <a:pt x="50" y="16"/>
                    <a:pt x="52" y="19"/>
                  </a:cubicBezTo>
                  <a:moveTo>
                    <a:pt x="74" y="20"/>
                  </a:moveTo>
                  <a:cubicBezTo>
                    <a:pt x="74" y="20"/>
                    <a:pt x="74" y="20"/>
                    <a:pt x="74" y="20"/>
                  </a:cubicBezTo>
                  <a:cubicBezTo>
                    <a:pt x="73" y="17"/>
                    <a:pt x="70" y="16"/>
                    <a:pt x="69" y="13"/>
                  </a:cubicBezTo>
                  <a:cubicBezTo>
                    <a:pt x="68" y="12"/>
                    <a:pt x="67" y="11"/>
                    <a:pt x="66" y="9"/>
                  </a:cubicBezTo>
                  <a:cubicBezTo>
                    <a:pt x="66" y="9"/>
                    <a:pt x="66" y="9"/>
                    <a:pt x="66" y="9"/>
                  </a:cubicBezTo>
                  <a:cubicBezTo>
                    <a:pt x="67" y="11"/>
                    <a:pt x="68" y="12"/>
                    <a:pt x="69" y="13"/>
                  </a:cubicBezTo>
                  <a:cubicBezTo>
                    <a:pt x="71" y="16"/>
                    <a:pt x="74" y="18"/>
                    <a:pt x="76" y="20"/>
                  </a:cubicBezTo>
                  <a:cubicBezTo>
                    <a:pt x="76" y="20"/>
                    <a:pt x="76" y="20"/>
                    <a:pt x="76" y="20"/>
                  </a:cubicBezTo>
                  <a:cubicBezTo>
                    <a:pt x="75" y="20"/>
                    <a:pt x="73" y="20"/>
                    <a:pt x="72" y="20"/>
                  </a:cubicBezTo>
                  <a:cubicBezTo>
                    <a:pt x="72" y="20"/>
                    <a:pt x="72" y="20"/>
                    <a:pt x="72" y="20"/>
                  </a:cubicBezTo>
                  <a:cubicBezTo>
                    <a:pt x="71" y="19"/>
                    <a:pt x="71" y="18"/>
                    <a:pt x="70" y="18"/>
                  </a:cubicBezTo>
                  <a:cubicBezTo>
                    <a:pt x="70" y="17"/>
                    <a:pt x="69" y="17"/>
                    <a:pt x="69" y="16"/>
                  </a:cubicBezTo>
                  <a:cubicBezTo>
                    <a:pt x="68" y="15"/>
                    <a:pt x="67" y="13"/>
                    <a:pt x="66" y="12"/>
                  </a:cubicBezTo>
                  <a:cubicBezTo>
                    <a:pt x="66" y="12"/>
                    <a:pt x="66" y="12"/>
                    <a:pt x="66" y="12"/>
                  </a:cubicBezTo>
                  <a:cubicBezTo>
                    <a:pt x="66" y="12"/>
                    <a:pt x="66" y="11"/>
                    <a:pt x="65" y="11"/>
                  </a:cubicBezTo>
                  <a:cubicBezTo>
                    <a:pt x="65" y="11"/>
                    <a:pt x="65" y="10"/>
                    <a:pt x="65" y="10"/>
                  </a:cubicBezTo>
                  <a:cubicBezTo>
                    <a:pt x="65" y="10"/>
                    <a:pt x="65" y="10"/>
                    <a:pt x="65" y="11"/>
                  </a:cubicBezTo>
                  <a:cubicBezTo>
                    <a:pt x="66" y="11"/>
                    <a:pt x="66" y="12"/>
                    <a:pt x="67" y="13"/>
                  </a:cubicBezTo>
                  <a:cubicBezTo>
                    <a:pt x="69" y="16"/>
                    <a:pt x="71" y="18"/>
                    <a:pt x="74" y="20"/>
                  </a:cubicBezTo>
                  <a:moveTo>
                    <a:pt x="55" y="20"/>
                  </a:moveTo>
                  <a:cubicBezTo>
                    <a:pt x="55" y="20"/>
                    <a:pt x="53" y="17"/>
                    <a:pt x="53" y="17"/>
                  </a:cubicBezTo>
                  <a:cubicBezTo>
                    <a:pt x="52" y="16"/>
                    <a:pt x="51" y="15"/>
                    <a:pt x="51" y="13"/>
                  </a:cubicBezTo>
                  <a:cubicBezTo>
                    <a:pt x="50" y="12"/>
                    <a:pt x="49" y="10"/>
                    <a:pt x="48" y="9"/>
                  </a:cubicBezTo>
                  <a:cubicBezTo>
                    <a:pt x="48" y="9"/>
                    <a:pt x="49" y="9"/>
                    <a:pt x="49" y="9"/>
                  </a:cubicBezTo>
                  <a:cubicBezTo>
                    <a:pt x="50" y="13"/>
                    <a:pt x="53" y="16"/>
                    <a:pt x="55" y="19"/>
                  </a:cubicBezTo>
                  <a:cubicBezTo>
                    <a:pt x="55" y="20"/>
                    <a:pt x="55" y="20"/>
                    <a:pt x="55" y="20"/>
                  </a:cubicBezTo>
                  <a:moveTo>
                    <a:pt x="98" y="20"/>
                  </a:moveTo>
                  <a:cubicBezTo>
                    <a:pt x="99" y="20"/>
                    <a:pt x="99" y="20"/>
                    <a:pt x="99" y="20"/>
                  </a:cubicBezTo>
                  <a:cubicBezTo>
                    <a:pt x="97" y="17"/>
                    <a:pt x="94" y="14"/>
                    <a:pt x="92" y="12"/>
                  </a:cubicBezTo>
                  <a:cubicBezTo>
                    <a:pt x="91" y="10"/>
                    <a:pt x="90" y="9"/>
                    <a:pt x="89" y="8"/>
                  </a:cubicBezTo>
                  <a:cubicBezTo>
                    <a:pt x="90" y="9"/>
                    <a:pt x="91" y="9"/>
                    <a:pt x="91" y="10"/>
                  </a:cubicBezTo>
                  <a:cubicBezTo>
                    <a:pt x="93" y="11"/>
                    <a:pt x="94" y="13"/>
                    <a:pt x="96" y="15"/>
                  </a:cubicBezTo>
                  <a:cubicBezTo>
                    <a:pt x="97" y="16"/>
                    <a:pt x="99" y="18"/>
                    <a:pt x="100" y="20"/>
                  </a:cubicBezTo>
                  <a:cubicBezTo>
                    <a:pt x="100" y="20"/>
                    <a:pt x="99" y="20"/>
                    <a:pt x="98" y="20"/>
                  </a:cubicBezTo>
                  <a:moveTo>
                    <a:pt x="57" y="19"/>
                  </a:moveTo>
                  <a:cubicBezTo>
                    <a:pt x="58" y="19"/>
                    <a:pt x="58" y="19"/>
                    <a:pt x="58" y="19"/>
                  </a:cubicBezTo>
                  <a:cubicBezTo>
                    <a:pt x="56" y="15"/>
                    <a:pt x="54" y="12"/>
                    <a:pt x="52" y="8"/>
                  </a:cubicBezTo>
                  <a:cubicBezTo>
                    <a:pt x="53" y="10"/>
                    <a:pt x="54" y="12"/>
                    <a:pt x="55" y="13"/>
                  </a:cubicBezTo>
                  <a:cubicBezTo>
                    <a:pt x="57" y="15"/>
                    <a:pt x="58" y="16"/>
                    <a:pt x="59" y="18"/>
                  </a:cubicBezTo>
                  <a:cubicBezTo>
                    <a:pt x="59" y="18"/>
                    <a:pt x="59" y="18"/>
                    <a:pt x="59" y="18"/>
                  </a:cubicBezTo>
                  <a:cubicBezTo>
                    <a:pt x="59" y="19"/>
                    <a:pt x="58" y="19"/>
                    <a:pt x="58" y="20"/>
                  </a:cubicBezTo>
                  <a:cubicBezTo>
                    <a:pt x="57" y="20"/>
                    <a:pt x="56" y="20"/>
                    <a:pt x="56" y="20"/>
                  </a:cubicBezTo>
                  <a:cubicBezTo>
                    <a:pt x="54" y="16"/>
                    <a:pt x="51" y="13"/>
                    <a:pt x="50" y="10"/>
                  </a:cubicBezTo>
                  <a:cubicBezTo>
                    <a:pt x="50" y="9"/>
                    <a:pt x="50" y="9"/>
                    <a:pt x="50" y="9"/>
                  </a:cubicBezTo>
                  <a:cubicBezTo>
                    <a:pt x="50" y="9"/>
                    <a:pt x="50" y="10"/>
                    <a:pt x="51" y="10"/>
                  </a:cubicBezTo>
                  <a:cubicBezTo>
                    <a:pt x="51" y="11"/>
                    <a:pt x="51" y="11"/>
                    <a:pt x="51" y="11"/>
                  </a:cubicBezTo>
                  <a:cubicBezTo>
                    <a:pt x="51" y="11"/>
                    <a:pt x="51" y="11"/>
                    <a:pt x="51" y="11"/>
                  </a:cubicBezTo>
                  <a:cubicBezTo>
                    <a:pt x="52" y="12"/>
                    <a:pt x="53" y="13"/>
                    <a:pt x="53" y="14"/>
                  </a:cubicBezTo>
                  <a:cubicBezTo>
                    <a:pt x="55" y="16"/>
                    <a:pt x="56" y="17"/>
                    <a:pt x="57" y="19"/>
                  </a:cubicBezTo>
                  <a:moveTo>
                    <a:pt x="57" y="18"/>
                  </a:moveTo>
                  <a:cubicBezTo>
                    <a:pt x="56" y="16"/>
                    <a:pt x="54" y="15"/>
                    <a:pt x="53" y="13"/>
                  </a:cubicBezTo>
                  <a:cubicBezTo>
                    <a:pt x="52" y="11"/>
                    <a:pt x="51" y="10"/>
                    <a:pt x="50" y="9"/>
                  </a:cubicBezTo>
                  <a:cubicBezTo>
                    <a:pt x="50" y="8"/>
                    <a:pt x="51" y="8"/>
                    <a:pt x="52" y="8"/>
                  </a:cubicBezTo>
                  <a:cubicBezTo>
                    <a:pt x="53" y="12"/>
                    <a:pt x="55" y="15"/>
                    <a:pt x="57" y="18"/>
                  </a:cubicBezTo>
                  <a:moveTo>
                    <a:pt x="59" y="18"/>
                  </a:moveTo>
                  <a:cubicBezTo>
                    <a:pt x="58" y="14"/>
                    <a:pt x="56" y="12"/>
                    <a:pt x="54" y="9"/>
                  </a:cubicBezTo>
                  <a:cubicBezTo>
                    <a:pt x="54" y="8"/>
                    <a:pt x="54" y="8"/>
                    <a:pt x="54" y="8"/>
                  </a:cubicBezTo>
                  <a:cubicBezTo>
                    <a:pt x="54" y="8"/>
                    <a:pt x="54" y="8"/>
                    <a:pt x="54" y="9"/>
                  </a:cubicBezTo>
                  <a:cubicBezTo>
                    <a:pt x="55" y="9"/>
                    <a:pt x="56" y="10"/>
                    <a:pt x="57" y="11"/>
                  </a:cubicBezTo>
                  <a:cubicBezTo>
                    <a:pt x="58" y="13"/>
                    <a:pt x="58" y="14"/>
                    <a:pt x="60" y="15"/>
                  </a:cubicBezTo>
                  <a:cubicBezTo>
                    <a:pt x="60" y="16"/>
                    <a:pt x="59" y="17"/>
                    <a:pt x="59" y="18"/>
                  </a:cubicBezTo>
                  <a:moveTo>
                    <a:pt x="59" y="17"/>
                  </a:moveTo>
                  <a:cubicBezTo>
                    <a:pt x="57" y="14"/>
                    <a:pt x="55" y="11"/>
                    <a:pt x="52" y="8"/>
                  </a:cubicBezTo>
                  <a:cubicBezTo>
                    <a:pt x="53" y="8"/>
                    <a:pt x="53" y="8"/>
                    <a:pt x="53" y="8"/>
                  </a:cubicBezTo>
                  <a:cubicBezTo>
                    <a:pt x="54" y="9"/>
                    <a:pt x="55" y="11"/>
                    <a:pt x="56" y="12"/>
                  </a:cubicBezTo>
                  <a:cubicBezTo>
                    <a:pt x="57" y="14"/>
                    <a:pt x="58" y="16"/>
                    <a:pt x="59" y="17"/>
                  </a:cubicBezTo>
                  <a:moveTo>
                    <a:pt x="81" y="20"/>
                  </a:moveTo>
                  <a:cubicBezTo>
                    <a:pt x="80" y="20"/>
                    <a:pt x="80" y="20"/>
                    <a:pt x="79" y="20"/>
                  </a:cubicBezTo>
                  <a:cubicBezTo>
                    <a:pt x="79" y="20"/>
                    <a:pt x="79" y="20"/>
                    <a:pt x="79" y="20"/>
                  </a:cubicBezTo>
                  <a:cubicBezTo>
                    <a:pt x="77" y="17"/>
                    <a:pt x="75" y="15"/>
                    <a:pt x="74" y="13"/>
                  </a:cubicBezTo>
                  <a:cubicBezTo>
                    <a:pt x="73" y="12"/>
                    <a:pt x="72" y="10"/>
                    <a:pt x="71" y="9"/>
                  </a:cubicBezTo>
                  <a:cubicBezTo>
                    <a:pt x="70" y="8"/>
                    <a:pt x="70" y="8"/>
                    <a:pt x="70" y="7"/>
                  </a:cubicBezTo>
                  <a:cubicBezTo>
                    <a:pt x="71" y="9"/>
                    <a:pt x="73" y="11"/>
                    <a:pt x="75" y="13"/>
                  </a:cubicBezTo>
                  <a:cubicBezTo>
                    <a:pt x="77" y="16"/>
                    <a:pt x="79" y="18"/>
                    <a:pt x="81" y="20"/>
                  </a:cubicBezTo>
                  <a:cubicBezTo>
                    <a:pt x="81" y="20"/>
                    <a:pt x="81" y="20"/>
                    <a:pt x="81" y="20"/>
                  </a:cubicBezTo>
                  <a:moveTo>
                    <a:pt x="59" y="14"/>
                  </a:moveTo>
                  <a:cubicBezTo>
                    <a:pt x="59" y="14"/>
                    <a:pt x="59" y="14"/>
                    <a:pt x="58" y="13"/>
                  </a:cubicBezTo>
                  <a:cubicBezTo>
                    <a:pt x="58" y="12"/>
                    <a:pt x="57" y="11"/>
                    <a:pt x="57" y="10"/>
                  </a:cubicBezTo>
                  <a:cubicBezTo>
                    <a:pt x="56" y="10"/>
                    <a:pt x="55" y="9"/>
                    <a:pt x="54" y="8"/>
                  </a:cubicBezTo>
                  <a:cubicBezTo>
                    <a:pt x="54" y="8"/>
                    <a:pt x="55" y="8"/>
                    <a:pt x="55" y="7"/>
                  </a:cubicBezTo>
                  <a:cubicBezTo>
                    <a:pt x="55" y="8"/>
                    <a:pt x="55" y="8"/>
                    <a:pt x="55" y="8"/>
                  </a:cubicBezTo>
                  <a:cubicBezTo>
                    <a:pt x="56" y="9"/>
                    <a:pt x="57" y="10"/>
                    <a:pt x="58" y="12"/>
                  </a:cubicBezTo>
                  <a:cubicBezTo>
                    <a:pt x="58" y="12"/>
                    <a:pt x="60" y="14"/>
                    <a:pt x="59" y="14"/>
                  </a:cubicBezTo>
                  <a:moveTo>
                    <a:pt x="60" y="14"/>
                  </a:moveTo>
                  <a:cubicBezTo>
                    <a:pt x="59" y="12"/>
                    <a:pt x="57" y="9"/>
                    <a:pt x="56" y="7"/>
                  </a:cubicBezTo>
                  <a:cubicBezTo>
                    <a:pt x="56" y="7"/>
                    <a:pt x="56" y="7"/>
                    <a:pt x="56" y="7"/>
                  </a:cubicBezTo>
                  <a:cubicBezTo>
                    <a:pt x="57" y="7"/>
                    <a:pt x="57" y="7"/>
                    <a:pt x="57" y="7"/>
                  </a:cubicBezTo>
                  <a:cubicBezTo>
                    <a:pt x="58" y="9"/>
                    <a:pt x="59" y="12"/>
                    <a:pt x="60" y="14"/>
                  </a:cubicBezTo>
                  <a:moveTo>
                    <a:pt x="60" y="20"/>
                  </a:moveTo>
                  <a:cubicBezTo>
                    <a:pt x="62" y="16"/>
                    <a:pt x="61" y="11"/>
                    <a:pt x="59" y="7"/>
                  </a:cubicBezTo>
                  <a:cubicBezTo>
                    <a:pt x="59" y="7"/>
                    <a:pt x="60" y="6"/>
                    <a:pt x="61" y="6"/>
                  </a:cubicBezTo>
                  <a:cubicBezTo>
                    <a:pt x="63" y="10"/>
                    <a:pt x="64" y="16"/>
                    <a:pt x="62" y="20"/>
                  </a:cubicBezTo>
                  <a:cubicBezTo>
                    <a:pt x="61" y="20"/>
                    <a:pt x="60" y="20"/>
                    <a:pt x="60" y="20"/>
                  </a:cubicBezTo>
                  <a:moveTo>
                    <a:pt x="79" y="20"/>
                  </a:moveTo>
                  <a:cubicBezTo>
                    <a:pt x="78" y="20"/>
                    <a:pt x="77" y="20"/>
                    <a:pt x="76" y="20"/>
                  </a:cubicBezTo>
                  <a:cubicBezTo>
                    <a:pt x="76" y="20"/>
                    <a:pt x="76" y="20"/>
                    <a:pt x="76" y="20"/>
                  </a:cubicBezTo>
                  <a:cubicBezTo>
                    <a:pt x="73" y="15"/>
                    <a:pt x="69" y="11"/>
                    <a:pt x="65" y="6"/>
                  </a:cubicBezTo>
                  <a:cubicBezTo>
                    <a:pt x="66" y="7"/>
                    <a:pt x="67" y="8"/>
                    <a:pt x="68" y="9"/>
                  </a:cubicBezTo>
                  <a:cubicBezTo>
                    <a:pt x="69" y="10"/>
                    <a:pt x="70" y="11"/>
                    <a:pt x="72" y="13"/>
                  </a:cubicBezTo>
                  <a:cubicBezTo>
                    <a:pt x="74" y="15"/>
                    <a:pt x="76" y="18"/>
                    <a:pt x="78" y="20"/>
                  </a:cubicBezTo>
                  <a:cubicBezTo>
                    <a:pt x="79" y="20"/>
                    <a:pt x="79" y="20"/>
                    <a:pt x="79" y="20"/>
                  </a:cubicBezTo>
                  <a:moveTo>
                    <a:pt x="65" y="13"/>
                  </a:moveTo>
                  <a:cubicBezTo>
                    <a:pt x="64" y="10"/>
                    <a:pt x="64" y="8"/>
                    <a:pt x="62" y="6"/>
                  </a:cubicBezTo>
                  <a:cubicBezTo>
                    <a:pt x="63" y="6"/>
                    <a:pt x="64" y="6"/>
                    <a:pt x="65" y="6"/>
                  </a:cubicBezTo>
                  <a:cubicBezTo>
                    <a:pt x="65" y="6"/>
                    <a:pt x="65" y="6"/>
                    <a:pt x="65" y="6"/>
                  </a:cubicBezTo>
                  <a:cubicBezTo>
                    <a:pt x="66" y="8"/>
                    <a:pt x="68" y="10"/>
                    <a:pt x="70" y="12"/>
                  </a:cubicBezTo>
                  <a:cubicBezTo>
                    <a:pt x="72" y="14"/>
                    <a:pt x="74" y="17"/>
                    <a:pt x="76" y="19"/>
                  </a:cubicBezTo>
                  <a:cubicBezTo>
                    <a:pt x="74" y="17"/>
                    <a:pt x="72" y="15"/>
                    <a:pt x="70" y="13"/>
                  </a:cubicBezTo>
                  <a:cubicBezTo>
                    <a:pt x="68" y="11"/>
                    <a:pt x="66" y="8"/>
                    <a:pt x="63" y="6"/>
                  </a:cubicBezTo>
                  <a:cubicBezTo>
                    <a:pt x="63" y="6"/>
                    <a:pt x="63" y="6"/>
                    <a:pt x="63" y="6"/>
                  </a:cubicBezTo>
                  <a:cubicBezTo>
                    <a:pt x="64" y="7"/>
                    <a:pt x="64" y="7"/>
                    <a:pt x="64" y="7"/>
                  </a:cubicBezTo>
                  <a:cubicBezTo>
                    <a:pt x="64" y="7"/>
                    <a:pt x="64" y="7"/>
                    <a:pt x="64" y="7"/>
                  </a:cubicBezTo>
                  <a:cubicBezTo>
                    <a:pt x="65" y="9"/>
                    <a:pt x="67" y="11"/>
                    <a:pt x="68" y="13"/>
                  </a:cubicBezTo>
                  <a:cubicBezTo>
                    <a:pt x="70" y="15"/>
                    <a:pt x="71" y="17"/>
                    <a:pt x="73" y="19"/>
                  </a:cubicBezTo>
                  <a:cubicBezTo>
                    <a:pt x="73" y="19"/>
                    <a:pt x="73" y="19"/>
                    <a:pt x="73" y="19"/>
                  </a:cubicBezTo>
                  <a:cubicBezTo>
                    <a:pt x="73" y="19"/>
                    <a:pt x="72" y="18"/>
                    <a:pt x="72" y="18"/>
                  </a:cubicBezTo>
                  <a:cubicBezTo>
                    <a:pt x="71" y="17"/>
                    <a:pt x="69" y="16"/>
                    <a:pt x="68" y="14"/>
                  </a:cubicBezTo>
                  <a:cubicBezTo>
                    <a:pt x="67" y="13"/>
                    <a:pt x="66" y="11"/>
                    <a:pt x="64" y="9"/>
                  </a:cubicBezTo>
                  <a:cubicBezTo>
                    <a:pt x="64" y="10"/>
                    <a:pt x="64" y="10"/>
                    <a:pt x="64" y="10"/>
                  </a:cubicBezTo>
                  <a:cubicBezTo>
                    <a:pt x="66" y="12"/>
                    <a:pt x="67" y="14"/>
                    <a:pt x="68" y="16"/>
                  </a:cubicBezTo>
                  <a:cubicBezTo>
                    <a:pt x="67" y="15"/>
                    <a:pt x="66" y="14"/>
                    <a:pt x="65" y="13"/>
                  </a:cubicBezTo>
                  <a:cubicBezTo>
                    <a:pt x="65" y="13"/>
                    <a:pt x="65" y="13"/>
                    <a:pt x="65" y="13"/>
                  </a:cubicBezTo>
                  <a:moveTo>
                    <a:pt x="77" y="18"/>
                  </a:moveTo>
                  <a:cubicBezTo>
                    <a:pt x="75" y="15"/>
                    <a:pt x="73" y="13"/>
                    <a:pt x="71" y="11"/>
                  </a:cubicBezTo>
                  <a:cubicBezTo>
                    <a:pt x="69" y="9"/>
                    <a:pt x="67" y="7"/>
                    <a:pt x="65" y="5"/>
                  </a:cubicBezTo>
                  <a:cubicBezTo>
                    <a:pt x="67" y="5"/>
                    <a:pt x="68" y="5"/>
                    <a:pt x="70" y="5"/>
                  </a:cubicBezTo>
                  <a:cubicBezTo>
                    <a:pt x="71" y="7"/>
                    <a:pt x="73" y="9"/>
                    <a:pt x="75" y="11"/>
                  </a:cubicBezTo>
                  <a:cubicBezTo>
                    <a:pt x="76" y="13"/>
                    <a:pt x="78" y="15"/>
                    <a:pt x="79" y="17"/>
                  </a:cubicBezTo>
                  <a:cubicBezTo>
                    <a:pt x="79" y="17"/>
                    <a:pt x="79" y="17"/>
                    <a:pt x="79" y="17"/>
                  </a:cubicBezTo>
                  <a:cubicBezTo>
                    <a:pt x="77" y="15"/>
                    <a:pt x="76" y="14"/>
                    <a:pt x="75" y="13"/>
                  </a:cubicBezTo>
                  <a:cubicBezTo>
                    <a:pt x="72" y="10"/>
                    <a:pt x="70" y="8"/>
                    <a:pt x="68" y="5"/>
                  </a:cubicBezTo>
                  <a:cubicBezTo>
                    <a:pt x="68" y="5"/>
                    <a:pt x="68" y="5"/>
                    <a:pt x="68" y="5"/>
                  </a:cubicBezTo>
                  <a:cubicBezTo>
                    <a:pt x="70" y="8"/>
                    <a:pt x="71" y="11"/>
                    <a:pt x="73" y="13"/>
                  </a:cubicBezTo>
                  <a:cubicBezTo>
                    <a:pt x="75" y="15"/>
                    <a:pt x="76" y="16"/>
                    <a:pt x="77" y="18"/>
                  </a:cubicBezTo>
                  <a:moveTo>
                    <a:pt x="84" y="20"/>
                  </a:moveTo>
                  <a:cubicBezTo>
                    <a:pt x="84" y="20"/>
                    <a:pt x="84" y="20"/>
                    <a:pt x="84" y="20"/>
                  </a:cubicBezTo>
                  <a:cubicBezTo>
                    <a:pt x="83" y="17"/>
                    <a:pt x="80" y="15"/>
                    <a:pt x="79" y="12"/>
                  </a:cubicBezTo>
                  <a:cubicBezTo>
                    <a:pt x="78" y="11"/>
                    <a:pt x="77" y="10"/>
                    <a:pt x="76" y="9"/>
                  </a:cubicBezTo>
                  <a:cubicBezTo>
                    <a:pt x="75" y="8"/>
                    <a:pt x="74" y="5"/>
                    <a:pt x="73" y="5"/>
                  </a:cubicBezTo>
                  <a:cubicBezTo>
                    <a:pt x="76" y="7"/>
                    <a:pt x="78" y="10"/>
                    <a:pt x="81" y="12"/>
                  </a:cubicBezTo>
                  <a:cubicBezTo>
                    <a:pt x="82" y="14"/>
                    <a:pt x="83" y="15"/>
                    <a:pt x="84" y="17"/>
                  </a:cubicBezTo>
                  <a:cubicBezTo>
                    <a:pt x="85" y="17"/>
                    <a:pt x="85" y="18"/>
                    <a:pt x="86" y="19"/>
                  </a:cubicBezTo>
                  <a:cubicBezTo>
                    <a:pt x="86" y="19"/>
                    <a:pt x="87" y="19"/>
                    <a:pt x="87" y="20"/>
                  </a:cubicBezTo>
                  <a:cubicBezTo>
                    <a:pt x="87" y="20"/>
                    <a:pt x="87" y="20"/>
                    <a:pt x="87" y="20"/>
                  </a:cubicBezTo>
                  <a:cubicBezTo>
                    <a:pt x="87" y="20"/>
                    <a:pt x="87" y="20"/>
                    <a:pt x="87" y="20"/>
                  </a:cubicBezTo>
                  <a:cubicBezTo>
                    <a:pt x="87" y="20"/>
                    <a:pt x="86" y="20"/>
                    <a:pt x="85" y="20"/>
                  </a:cubicBezTo>
                  <a:cubicBezTo>
                    <a:pt x="84" y="20"/>
                    <a:pt x="83" y="20"/>
                    <a:pt x="82" y="20"/>
                  </a:cubicBezTo>
                  <a:cubicBezTo>
                    <a:pt x="82" y="20"/>
                    <a:pt x="82" y="20"/>
                    <a:pt x="82" y="20"/>
                  </a:cubicBezTo>
                  <a:cubicBezTo>
                    <a:pt x="81" y="19"/>
                    <a:pt x="81" y="19"/>
                    <a:pt x="81" y="19"/>
                  </a:cubicBezTo>
                  <a:cubicBezTo>
                    <a:pt x="81" y="19"/>
                    <a:pt x="81" y="19"/>
                    <a:pt x="81" y="19"/>
                  </a:cubicBezTo>
                  <a:cubicBezTo>
                    <a:pt x="79" y="16"/>
                    <a:pt x="77" y="14"/>
                    <a:pt x="76" y="12"/>
                  </a:cubicBezTo>
                  <a:cubicBezTo>
                    <a:pt x="75" y="10"/>
                    <a:pt x="74" y="9"/>
                    <a:pt x="73" y="8"/>
                  </a:cubicBezTo>
                  <a:cubicBezTo>
                    <a:pt x="75" y="10"/>
                    <a:pt x="76" y="11"/>
                    <a:pt x="77" y="12"/>
                  </a:cubicBezTo>
                  <a:cubicBezTo>
                    <a:pt x="79" y="15"/>
                    <a:pt x="82" y="17"/>
                    <a:pt x="84" y="20"/>
                  </a:cubicBezTo>
                  <a:moveTo>
                    <a:pt x="80" y="15"/>
                  </a:moveTo>
                  <a:cubicBezTo>
                    <a:pt x="79" y="14"/>
                    <a:pt x="78" y="13"/>
                    <a:pt x="77" y="12"/>
                  </a:cubicBezTo>
                  <a:cubicBezTo>
                    <a:pt x="75" y="9"/>
                    <a:pt x="72" y="7"/>
                    <a:pt x="70" y="5"/>
                  </a:cubicBezTo>
                  <a:cubicBezTo>
                    <a:pt x="71" y="4"/>
                    <a:pt x="72" y="4"/>
                    <a:pt x="73" y="4"/>
                  </a:cubicBezTo>
                  <a:cubicBezTo>
                    <a:pt x="74" y="7"/>
                    <a:pt x="77" y="10"/>
                    <a:pt x="79" y="13"/>
                  </a:cubicBezTo>
                  <a:cubicBezTo>
                    <a:pt x="79" y="13"/>
                    <a:pt x="80" y="14"/>
                    <a:pt x="80" y="15"/>
                  </a:cubicBezTo>
                  <a:moveTo>
                    <a:pt x="92" y="21"/>
                  </a:moveTo>
                  <a:cubicBezTo>
                    <a:pt x="91" y="21"/>
                    <a:pt x="89" y="20"/>
                    <a:pt x="88" y="20"/>
                  </a:cubicBezTo>
                  <a:cubicBezTo>
                    <a:pt x="87" y="20"/>
                    <a:pt x="87" y="19"/>
                    <a:pt x="86" y="18"/>
                  </a:cubicBezTo>
                  <a:cubicBezTo>
                    <a:pt x="85" y="16"/>
                    <a:pt x="84" y="14"/>
                    <a:pt x="82" y="12"/>
                  </a:cubicBezTo>
                  <a:cubicBezTo>
                    <a:pt x="81" y="11"/>
                    <a:pt x="80" y="9"/>
                    <a:pt x="79" y="8"/>
                  </a:cubicBezTo>
                  <a:cubicBezTo>
                    <a:pt x="78" y="7"/>
                    <a:pt x="78" y="6"/>
                    <a:pt x="77" y="5"/>
                  </a:cubicBezTo>
                  <a:cubicBezTo>
                    <a:pt x="77" y="5"/>
                    <a:pt x="76" y="4"/>
                    <a:pt x="76" y="4"/>
                  </a:cubicBezTo>
                  <a:cubicBezTo>
                    <a:pt x="77" y="4"/>
                    <a:pt x="77" y="5"/>
                    <a:pt x="77" y="5"/>
                  </a:cubicBezTo>
                  <a:cubicBezTo>
                    <a:pt x="80" y="7"/>
                    <a:pt x="82" y="9"/>
                    <a:pt x="84" y="12"/>
                  </a:cubicBezTo>
                  <a:cubicBezTo>
                    <a:pt x="87" y="15"/>
                    <a:pt x="90" y="17"/>
                    <a:pt x="92" y="21"/>
                  </a:cubicBezTo>
                  <a:moveTo>
                    <a:pt x="84" y="16"/>
                  </a:moveTo>
                  <a:cubicBezTo>
                    <a:pt x="81" y="12"/>
                    <a:pt x="77" y="8"/>
                    <a:pt x="73" y="4"/>
                  </a:cubicBezTo>
                  <a:cubicBezTo>
                    <a:pt x="74" y="4"/>
                    <a:pt x="75" y="4"/>
                    <a:pt x="76" y="4"/>
                  </a:cubicBezTo>
                  <a:cubicBezTo>
                    <a:pt x="77" y="7"/>
                    <a:pt x="79" y="9"/>
                    <a:pt x="81" y="12"/>
                  </a:cubicBezTo>
                  <a:cubicBezTo>
                    <a:pt x="82" y="13"/>
                    <a:pt x="83" y="15"/>
                    <a:pt x="84" y="16"/>
                  </a:cubicBezTo>
                  <a:moveTo>
                    <a:pt x="91" y="18"/>
                  </a:moveTo>
                  <a:cubicBezTo>
                    <a:pt x="88" y="16"/>
                    <a:pt x="86" y="14"/>
                    <a:pt x="84" y="11"/>
                  </a:cubicBezTo>
                  <a:cubicBezTo>
                    <a:pt x="83" y="10"/>
                    <a:pt x="81" y="8"/>
                    <a:pt x="80" y="7"/>
                  </a:cubicBezTo>
                  <a:cubicBezTo>
                    <a:pt x="79" y="6"/>
                    <a:pt x="78" y="5"/>
                    <a:pt x="76" y="4"/>
                  </a:cubicBezTo>
                  <a:cubicBezTo>
                    <a:pt x="77" y="3"/>
                    <a:pt x="78" y="3"/>
                    <a:pt x="79" y="3"/>
                  </a:cubicBezTo>
                  <a:cubicBezTo>
                    <a:pt x="80" y="6"/>
                    <a:pt x="83" y="9"/>
                    <a:pt x="85" y="11"/>
                  </a:cubicBezTo>
                  <a:cubicBezTo>
                    <a:pt x="86" y="12"/>
                    <a:pt x="87" y="14"/>
                    <a:pt x="89" y="15"/>
                  </a:cubicBezTo>
                  <a:cubicBezTo>
                    <a:pt x="89" y="16"/>
                    <a:pt x="90" y="17"/>
                    <a:pt x="91" y="18"/>
                  </a:cubicBezTo>
                  <a:moveTo>
                    <a:pt x="93" y="21"/>
                  </a:moveTo>
                  <a:cubicBezTo>
                    <a:pt x="91" y="17"/>
                    <a:pt x="89" y="15"/>
                    <a:pt x="86" y="12"/>
                  </a:cubicBezTo>
                  <a:cubicBezTo>
                    <a:pt x="85" y="11"/>
                    <a:pt x="84" y="9"/>
                    <a:pt x="82" y="8"/>
                  </a:cubicBezTo>
                  <a:cubicBezTo>
                    <a:pt x="81" y="6"/>
                    <a:pt x="80" y="4"/>
                    <a:pt x="79" y="3"/>
                  </a:cubicBezTo>
                  <a:cubicBezTo>
                    <a:pt x="79" y="3"/>
                    <a:pt x="79" y="3"/>
                    <a:pt x="79" y="3"/>
                  </a:cubicBezTo>
                  <a:cubicBezTo>
                    <a:pt x="85" y="8"/>
                    <a:pt x="89" y="15"/>
                    <a:pt x="96" y="20"/>
                  </a:cubicBezTo>
                  <a:cubicBezTo>
                    <a:pt x="95" y="20"/>
                    <a:pt x="95" y="20"/>
                    <a:pt x="95" y="20"/>
                  </a:cubicBezTo>
                  <a:cubicBezTo>
                    <a:pt x="94" y="20"/>
                    <a:pt x="93" y="21"/>
                    <a:pt x="93" y="21"/>
                  </a:cubicBezTo>
                  <a:moveTo>
                    <a:pt x="96" y="20"/>
                  </a:moveTo>
                  <a:cubicBezTo>
                    <a:pt x="96" y="20"/>
                    <a:pt x="96" y="20"/>
                    <a:pt x="96" y="20"/>
                  </a:cubicBezTo>
                  <a:cubicBezTo>
                    <a:pt x="94" y="17"/>
                    <a:pt x="92" y="15"/>
                    <a:pt x="89" y="12"/>
                  </a:cubicBezTo>
                  <a:cubicBezTo>
                    <a:pt x="87" y="9"/>
                    <a:pt x="84" y="5"/>
                    <a:pt x="82" y="3"/>
                  </a:cubicBezTo>
                  <a:cubicBezTo>
                    <a:pt x="85" y="6"/>
                    <a:pt x="88" y="9"/>
                    <a:pt x="91" y="12"/>
                  </a:cubicBezTo>
                  <a:cubicBezTo>
                    <a:pt x="93" y="14"/>
                    <a:pt x="95" y="17"/>
                    <a:pt x="98" y="20"/>
                  </a:cubicBezTo>
                  <a:cubicBezTo>
                    <a:pt x="98" y="20"/>
                    <a:pt x="98" y="20"/>
                    <a:pt x="98" y="20"/>
                  </a:cubicBezTo>
                  <a:cubicBezTo>
                    <a:pt x="98" y="20"/>
                    <a:pt x="97" y="20"/>
                    <a:pt x="96" y="20"/>
                  </a:cubicBezTo>
                  <a:moveTo>
                    <a:pt x="111" y="10"/>
                  </a:moveTo>
                  <a:cubicBezTo>
                    <a:pt x="111" y="10"/>
                    <a:pt x="111" y="9"/>
                    <a:pt x="110" y="9"/>
                  </a:cubicBezTo>
                  <a:cubicBezTo>
                    <a:pt x="108" y="7"/>
                    <a:pt x="106" y="5"/>
                    <a:pt x="104" y="3"/>
                  </a:cubicBezTo>
                  <a:cubicBezTo>
                    <a:pt x="105" y="3"/>
                    <a:pt x="105" y="3"/>
                    <a:pt x="105" y="3"/>
                  </a:cubicBezTo>
                  <a:cubicBezTo>
                    <a:pt x="106" y="4"/>
                    <a:pt x="107" y="5"/>
                    <a:pt x="108" y="6"/>
                  </a:cubicBezTo>
                  <a:cubicBezTo>
                    <a:pt x="109" y="7"/>
                    <a:pt x="109" y="8"/>
                    <a:pt x="110" y="8"/>
                  </a:cubicBezTo>
                  <a:cubicBezTo>
                    <a:pt x="110" y="9"/>
                    <a:pt x="111" y="10"/>
                    <a:pt x="111" y="10"/>
                  </a:cubicBezTo>
                  <a:moveTo>
                    <a:pt x="95" y="20"/>
                  </a:moveTo>
                  <a:cubicBezTo>
                    <a:pt x="95" y="20"/>
                    <a:pt x="94" y="19"/>
                    <a:pt x="94" y="19"/>
                  </a:cubicBezTo>
                  <a:cubicBezTo>
                    <a:pt x="89" y="14"/>
                    <a:pt x="85" y="8"/>
                    <a:pt x="80" y="3"/>
                  </a:cubicBezTo>
                  <a:cubicBezTo>
                    <a:pt x="80" y="3"/>
                    <a:pt x="81" y="3"/>
                    <a:pt x="82" y="3"/>
                  </a:cubicBezTo>
                  <a:cubicBezTo>
                    <a:pt x="84" y="6"/>
                    <a:pt x="86" y="9"/>
                    <a:pt x="88" y="11"/>
                  </a:cubicBezTo>
                  <a:cubicBezTo>
                    <a:pt x="90" y="13"/>
                    <a:pt x="91" y="15"/>
                    <a:pt x="93" y="16"/>
                  </a:cubicBezTo>
                  <a:cubicBezTo>
                    <a:pt x="93" y="17"/>
                    <a:pt x="94" y="18"/>
                    <a:pt x="95" y="19"/>
                  </a:cubicBezTo>
                  <a:cubicBezTo>
                    <a:pt x="95" y="20"/>
                    <a:pt x="95" y="20"/>
                    <a:pt x="95" y="20"/>
                  </a:cubicBezTo>
                  <a:moveTo>
                    <a:pt x="98" y="19"/>
                  </a:moveTo>
                  <a:cubicBezTo>
                    <a:pt x="98" y="19"/>
                    <a:pt x="97" y="19"/>
                    <a:pt x="97" y="19"/>
                  </a:cubicBezTo>
                  <a:cubicBezTo>
                    <a:pt x="96" y="18"/>
                    <a:pt x="96" y="17"/>
                    <a:pt x="95" y="16"/>
                  </a:cubicBezTo>
                  <a:cubicBezTo>
                    <a:pt x="94" y="14"/>
                    <a:pt x="92" y="13"/>
                    <a:pt x="91" y="11"/>
                  </a:cubicBezTo>
                  <a:cubicBezTo>
                    <a:pt x="89" y="8"/>
                    <a:pt x="85" y="6"/>
                    <a:pt x="82" y="3"/>
                  </a:cubicBezTo>
                  <a:cubicBezTo>
                    <a:pt x="83" y="3"/>
                    <a:pt x="83" y="3"/>
                    <a:pt x="84" y="3"/>
                  </a:cubicBezTo>
                  <a:cubicBezTo>
                    <a:pt x="86" y="5"/>
                    <a:pt x="88" y="8"/>
                    <a:pt x="90" y="10"/>
                  </a:cubicBezTo>
                  <a:cubicBezTo>
                    <a:pt x="91" y="11"/>
                    <a:pt x="92" y="13"/>
                    <a:pt x="94" y="14"/>
                  </a:cubicBezTo>
                  <a:cubicBezTo>
                    <a:pt x="95" y="16"/>
                    <a:pt x="96" y="17"/>
                    <a:pt x="98" y="19"/>
                  </a:cubicBezTo>
                  <a:cubicBezTo>
                    <a:pt x="98" y="19"/>
                    <a:pt x="98" y="19"/>
                    <a:pt x="98" y="19"/>
                  </a:cubicBezTo>
                  <a:moveTo>
                    <a:pt x="100" y="19"/>
                  </a:moveTo>
                  <a:cubicBezTo>
                    <a:pt x="100" y="19"/>
                    <a:pt x="100" y="19"/>
                    <a:pt x="100" y="18"/>
                  </a:cubicBezTo>
                  <a:cubicBezTo>
                    <a:pt x="97" y="16"/>
                    <a:pt x="94" y="12"/>
                    <a:pt x="92" y="10"/>
                  </a:cubicBezTo>
                  <a:cubicBezTo>
                    <a:pt x="90" y="8"/>
                    <a:pt x="89" y="7"/>
                    <a:pt x="87" y="6"/>
                  </a:cubicBezTo>
                  <a:cubicBezTo>
                    <a:pt x="86" y="5"/>
                    <a:pt x="86" y="4"/>
                    <a:pt x="85" y="3"/>
                  </a:cubicBezTo>
                  <a:cubicBezTo>
                    <a:pt x="85" y="3"/>
                    <a:pt x="86" y="3"/>
                    <a:pt x="86" y="2"/>
                  </a:cubicBezTo>
                  <a:cubicBezTo>
                    <a:pt x="89" y="5"/>
                    <a:pt x="92" y="9"/>
                    <a:pt x="94" y="12"/>
                  </a:cubicBezTo>
                  <a:cubicBezTo>
                    <a:pt x="95" y="13"/>
                    <a:pt x="96" y="14"/>
                    <a:pt x="97" y="16"/>
                  </a:cubicBezTo>
                  <a:cubicBezTo>
                    <a:pt x="98" y="16"/>
                    <a:pt x="98" y="17"/>
                    <a:pt x="99" y="17"/>
                  </a:cubicBezTo>
                  <a:cubicBezTo>
                    <a:pt x="99" y="17"/>
                    <a:pt x="100" y="19"/>
                    <a:pt x="100" y="19"/>
                  </a:cubicBezTo>
                  <a:moveTo>
                    <a:pt x="104" y="5"/>
                  </a:moveTo>
                  <a:cubicBezTo>
                    <a:pt x="104" y="4"/>
                    <a:pt x="103" y="3"/>
                    <a:pt x="101" y="2"/>
                  </a:cubicBezTo>
                  <a:cubicBezTo>
                    <a:pt x="102" y="3"/>
                    <a:pt x="102" y="3"/>
                    <a:pt x="102" y="3"/>
                  </a:cubicBezTo>
                  <a:cubicBezTo>
                    <a:pt x="103" y="3"/>
                    <a:pt x="103" y="3"/>
                    <a:pt x="103" y="3"/>
                  </a:cubicBezTo>
                  <a:cubicBezTo>
                    <a:pt x="103" y="4"/>
                    <a:pt x="104" y="4"/>
                    <a:pt x="104" y="5"/>
                  </a:cubicBezTo>
                  <a:moveTo>
                    <a:pt x="109" y="14"/>
                  </a:moveTo>
                  <a:cubicBezTo>
                    <a:pt x="109" y="14"/>
                    <a:pt x="109" y="14"/>
                    <a:pt x="109" y="14"/>
                  </a:cubicBezTo>
                  <a:cubicBezTo>
                    <a:pt x="107" y="10"/>
                    <a:pt x="104" y="6"/>
                    <a:pt x="101" y="2"/>
                  </a:cubicBezTo>
                  <a:cubicBezTo>
                    <a:pt x="101" y="2"/>
                    <a:pt x="101" y="2"/>
                    <a:pt x="101" y="2"/>
                  </a:cubicBezTo>
                  <a:cubicBezTo>
                    <a:pt x="102" y="4"/>
                    <a:pt x="104" y="5"/>
                    <a:pt x="105" y="7"/>
                  </a:cubicBezTo>
                  <a:cubicBezTo>
                    <a:pt x="107" y="8"/>
                    <a:pt x="108" y="9"/>
                    <a:pt x="109" y="11"/>
                  </a:cubicBezTo>
                  <a:cubicBezTo>
                    <a:pt x="109" y="11"/>
                    <a:pt x="109" y="12"/>
                    <a:pt x="110" y="12"/>
                  </a:cubicBezTo>
                  <a:cubicBezTo>
                    <a:pt x="110" y="12"/>
                    <a:pt x="110" y="12"/>
                    <a:pt x="110" y="12"/>
                  </a:cubicBezTo>
                  <a:cubicBezTo>
                    <a:pt x="110" y="13"/>
                    <a:pt x="110" y="13"/>
                    <a:pt x="110" y="13"/>
                  </a:cubicBezTo>
                  <a:cubicBezTo>
                    <a:pt x="111" y="12"/>
                    <a:pt x="111" y="12"/>
                    <a:pt x="111" y="12"/>
                  </a:cubicBezTo>
                  <a:cubicBezTo>
                    <a:pt x="108" y="9"/>
                    <a:pt x="105" y="6"/>
                    <a:pt x="103" y="3"/>
                  </a:cubicBezTo>
                  <a:cubicBezTo>
                    <a:pt x="103" y="3"/>
                    <a:pt x="103" y="3"/>
                    <a:pt x="103" y="3"/>
                  </a:cubicBezTo>
                  <a:cubicBezTo>
                    <a:pt x="104" y="3"/>
                    <a:pt x="105" y="4"/>
                    <a:pt x="105" y="4"/>
                  </a:cubicBezTo>
                  <a:cubicBezTo>
                    <a:pt x="106" y="5"/>
                    <a:pt x="106" y="6"/>
                    <a:pt x="107" y="7"/>
                  </a:cubicBezTo>
                  <a:cubicBezTo>
                    <a:pt x="108" y="8"/>
                    <a:pt x="110" y="9"/>
                    <a:pt x="111" y="10"/>
                  </a:cubicBezTo>
                  <a:cubicBezTo>
                    <a:pt x="112" y="10"/>
                    <a:pt x="112" y="10"/>
                    <a:pt x="112" y="10"/>
                  </a:cubicBezTo>
                  <a:cubicBezTo>
                    <a:pt x="110" y="8"/>
                    <a:pt x="108" y="6"/>
                    <a:pt x="106" y="4"/>
                  </a:cubicBezTo>
                  <a:cubicBezTo>
                    <a:pt x="110" y="6"/>
                    <a:pt x="113" y="9"/>
                    <a:pt x="111" y="14"/>
                  </a:cubicBezTo>
                  <a:cubicBezTo>
                    <a:pt x="110" y="15"/>
                    <a:pt x="109" y="16"/>
                    <a:pt x="109" y="16"/>
                  </a:cubicBezTo>
                  <a:cubicBezTo>
                    <a:pt x="109" y="16"/>
                    <a:pt x="109" y="16"/>
                    <a:pt x="109" y="16"/>
                  </a:cubicBezTo>
                  <a:cubicBezTo>
                    <a:pt x="107" y="14"/>
                    <a:pt x="105" y="11"/>
                    <a:pt x="103" y="9"/>
                  </a:cubicBezTo>
                  <a:cubicBezTo>
                    <a:pt x="102" y="8"/>
                    <a:pt x="101" y="7"/>
                    <a:pt x="101" y="5"/>
                  </a:cubicBezTo>
                  <a:cubicBezTo>
                    <a:pt x="100" y="5"/>
                    <a:pt x="100" y="4"/>
                    <a:pt x="99" y="4"/>
                  </a:cubicBezTo>
                  <a:cubicBezTo>
                    <a:pt x="99" y="4"/>
                    <a:pt x="98" y="2"/>
                    <a:pt x="98" y="2"/>
                  </a:cubicBezTo>
                  <a:cubicBezTo>
                    <a:pt x="98" y="2"/>
                    <a:pt x="99" y="2"/>
                    <a:pt x="99" y="3"/>
                  </a:cubicBezTo>
                  <a:cubicBezTo>
                    <a:pt x="100" y="4"/>
                    <a:pt x="101" y="6"/>
                    <a:pt x="103" y="8"/>
                  </a:cubicBezTo>
                  <a:cubicBezTo>
                    <a:pt x="105" y="10"/>
                    <a:pt x="107" y="12"/>
                    <a:pt x="109" y="14"/>
                  </a:cubicBezTo>
                  <a:moveTo>
                    <a:pt x="107" y="18"/>
                  </a:moveTo>
                  <a:cubicBezTo>
                    <a:pt x="107" y="17"/>
                    <a:pt x="107" y="17"/>
                    <a:pt x="107" y="17"/>
                  </a:cubicBezTo>
                  <a:cubicBezTo>
                    <a:pt x="105" y="15"/>
                    <a:pt x="103" y="12"/>
                    <a:pt x="101" y="10"/>
                  </a:cubicBezTo>
                  <a:cubicBezTo>
                    <a:pt x="100" y="8"/>
                    <a:pt x="99" y="7"/>
                    <a:pt x="97" y="5"/>
                  </a:cubicBezTo>
                  <a:cubicBezTo>
                    <a:pt x="97" y="5"/>
                    <a:pt x="96" y="4"/>
                    <a:pt x="96" y="3"/>
                  </a:cubicBezTo>
                  <a:cubicBezTo>
                    <a:pt x="96" y="3"/>
                    <a:pt x="95" y="2"/>
                    <a:pt x="95" y="2"/>
                  </a:cubicBezTo>
                  <a:cubicBezTo>
                    <a:pt x="95" y="2"/>
                    <a:pt x="95" y="2"/>
                    <a:pt x="96" y="3"/>
                  </a:cubicBezTo>
                  <a:cubicBezTo>
                    <a:pt x="100" y="6"/>
                    <a:pt x="103" y="11"/>
                    <a:pt x="107" y="15"/>
                  </a:cubicBezTo>
                  <a:cubicBezTo>
                    <a:pt x="108" y="16"/>
                    <a:pt x="108" y="16"/>
                    <a:pt x="108" y="16"/>
                  </a:cubicBezTo>
                  <a:cubicBezTo>
                    <a:pt x="108" y="16"/>
                    <a:pt x="108" y="16"/>
                    <a:pt x="108" y="16"/>
                  </a:cubicBezTo>
                  <a:cubicBezTo>
                    <a:pt x="108" y="16"/>
                    <a:pt x="108" y="16"/>
                    <a:pt x="108" y="16"/>
                  </a:cubicBezTo>
                  <a:cubicBezTo>
                    <a:pt x="108" y="17"/>
                    <a:pt x="107" y="17"/>
                    <a:pt x="107" y="18"/>
                  </a:cubicBezTo>
                  <a:moveTo>
                    <a:pt x="87" y="3"/>
                  </a:moveTo>
                  <a:cubicBezTo>
                    <a:pt x="87" y="2"/>
                    <a:pt x="87" y="2"/>
                    <a:pt x="87" y="2"/>
                  </a:cubicBezTo>
                  <a:cubicBezTo>
                    <a:pt x="88" y="2"/>
                    <a:pt x="89" y="2"/>
                    <a:pt x="90" y="2"/>
                  </a:cubicBezTo>
                  <a:cubicBezTo>
                    <a:pt x="94" y="7"/>
                    <a:pt x="98" y="12"/>
                    <a:pt x="101" y="17"/>
                  </a:cubicBezTo>
                  <a:cubicBezTo>
                    <a:pt x="101" y="16"/>
                    <a:pt x="99" y="15"/>
                    <a:pt x="98" y="14"/>
                  </a:cubicBezTo>
                  <a:cubicBezTo>
                    <a:pt x="97" y="13"/>
                    <a:pt x="95" y="11"/>
                    <a:pt x="94" y="10"/>
                  </a:cubicBezTo>
                  <a:cubicBezTo>
                    <a:pt x="92" y="8"/>
                    <a:pt x="90" y="5"/>
                    <a:pt x="88" y="3"/>
                  </a:cubicBezTo>
                  <a:cubicBezTo>
                    <a:pt x="88" y="3"/>
                    <a:pt x="88" y="3"/>
                    <a:pt x="87" y="3"/>
                  </a:cubicBezTo>
                  <a:cubicBezTo>
                    <a:pt x="87" y="3"/>
                    <a:pt x="87" y="3"/>
                    <a:pt x="87" y="3"/>
                  </a:cubicBezTo>
                  <a:moveTo>
                    <a:pt x="103" y="17"/>
                  </a:moveTo>
                  <a:cubicBezTo>
                    <a:pt x="103" y="17"/>
                    <a:pt x="103" y="17"/>
                    <a:pt x="103" y="17"/>
                  </a:cubicBezTo>
                  <a:cubicBezTo>
                    <a:pt x="100" y="15"/>
                    <a:pt x="99" y="12"/>
                    <a:pt x="97" y="9"/>
                  </a:cubicBezTo>
                  <a:cubicBezTo>
                    <a:pt x="95" y="7"/>
                    <a:pt x="93" y="4"/>
                    <a:pt x="91" y="2"/>
                  </a:cubicBezTo>
                  <a:cubicBezTo>
                    <a:pt x="91" y="2"/>
                    <a:pt x="92" y="2"/>
                    <a:pt x="92" y="2"/>
                  </a:cubicBezTo>
                  <a:cubicBezTo>
                    <a:pt x="94" y="5"/>
                    <a:pt x="96" y="7"/>
                    <a:pt x="98" y="10"/>
                  </a:cubicBezTo>
                  <a:cubicBezTo>
                    <a:pt x="100" y="11"/>
                    <a:pt x="101" y="13"/>
                    <a:pt x="101" y="15"/>
                  </a:cubicBezTo>
                  <a:cubicBezTo>
                    <a:pt x="102" y="15"/>
                    <a:pt x="102" y="16"/>
                    <a:pt x="103" y="17"/>
                  </a:cubicBezTo>
                  <a:cubicBezTo>
                    <a:pt x="103" y="17"/>
                    <a:pt x="103" y="17"/>
                    <a:pt x="103" y="17"/>
                  </a:cubicBezTo>
                  <a:moveTo>
                    <a:pt x="109" y="13"/>
                  </a:moveTo>
                  <a:cubicBezTo>
                    <a:pt x="108" y="13"/>
                    <a:pt x="108" y="13"/>
                    <a:pt x="108" y="13"/>
                  </a:cubicBezTo>
                  <a:cubicBezTo>
                    <a:pt x="106" y="11"/>
                    <a:pt x="104" y="8"/>
                    <a:pt x="102" y="6"/>
                  </a:cubicBezTo>
                  <a:cubicBezTo>
                    <a:pt x="101" y="5"/>
                    <a:pt x="100" y="3"/>
                    <a:pt x="99" y="2"/>
                  </a:cubicBezTo>
                  <a:cubicBezTo>
                    <a:pt x="99" y="2"/>
                    <a:pt x="100" y="2"/>
                    <a:pt x="100" y="2"/>
                  </a:cubicBezTo>
                  <a:cubicBezTo>
                    <a:pt x="102" y="4"/>
                    <a:pt x="103" y="6"/>
                    <a:pt x="104" y="7"/>
                  </a:cubicBezTo>
                  <a:cubicBezTo>
                    <a:pt x="105" y="9"/>
                    <a:pt x="106" y="10"/>
                    <a:pt x="107" y="11"/>
                  </a:cubicBezTo>
                  <a:cubicBezTo>
                    <a:pt x="108" y="12"/>
                    <a:pt x="108" y="12"/>
                    <a:pt x="108" y="13"/>
                  </a:cubicBezTo>
                  <a:cubicBezTo>
                    <a:pt x="109" y="13"/>
                    <a:pt x="109" y="13"/>
                    <a:pt x="109" y="13"/>
                  </a:cubicBezTo>
                  <a:moveTo>
                    <a:pt x="94" y="4"/>
                  </a:moveTo>
                  <a:cubicBezTo>
                    <a:pt x="94" y="4"/>
                    <a:pt x="93" y="2"/>
                    <a:pt x="92" y="2"/>
                  </a:cubicBezTo>
                  <a:cubicBezTo>
                    <a:pt x="93" y="2"/>
                    <a:pt x="93" y="2"/>
                    <a:pt x="93" y="2"/>
                  </a:cubicBezTo>
                  <a:cubicBezTo>
                    <a:pt x="93" y="2"/>
                    <a:pt x="93" y="2"/>
                    <a:pt x="93" y="2"/>
                  </a:cubicBezTo>
                  <a:cubicBezTo>
                    <a:pt x="95" y="4"/>
                    <a:pt x="97" y="7"/>
                    <a:pt x="99" y="9"/>
                  </a:cubicBezTo>
                  <a:cubicBezTo>
                    <a:pt x="102" y="12"/>
                    <a:pt x="104" y="15"/>
                    <a:pt x="106" y="18"/>
                  </a:cubicBezTo>
                  <a:cubicBezTo>
                    <a:pt x="106" y="18"/>
                    <a:pt x="106" y="18"/>
                    <a:pt x="106" y="18"/>
                  </a:cubicBezTo>
                  <a:cubicBezTo>
                    <a:pt x="105" y="19"/>
                    <a:pt x="103" y="19"/>
                    <a:pt x="101" y="20"/>
                  </a:cubicBezTo>
                  <a:cubicBezTo>
                    <a:pt x="100" y="17"/>
                    <a:pt x="98" y="16"/>
                    <a:pt x="96" y="14"/>
                  </a:cubicBezTo>
                  <a:cubicBezTo>
                    <a:pt x="94" y="12"/>
                    <a:pt x="92" y="9"/>
                    <a:pt x="91" y="7"/>
                  </a:cubicBezTo>
                  <a:cubicBezTo>
                    <a:pt x="91" y="8"/>
                    <a:pt x="92" y="9"/>
                    <a:pt x="93" y="10"/>
                  </a:cubicBezTo>
                  <a:cubicBezTo>
                    <a:pt x="96" y="12"/>
                    <a:pt x="99" y="15"/>
                    <a:pt x="102" y="18"/>
                  </a:cubicBezTo>
                  <a:cubicBezTo>
                    <a:pt x="102" y="18"/>
                    <a:pt x="102" y="18"/>
                    <a:pt x="102" y="18"/>
                  </a:cubicBezTo>
                  <a:cubicBezTo>
                    <a:pt x="100" y="15"/>
                    <a:pt x="98" y="12"/>
                    <a:pt x="96" y="9"/>
                  </a:cubicBezTo>
                  <a:cubicBezTo>
                    <a:pt x="95" y="8"/>
                    <a:pt x="94" y="7"/>
                    <a:pt x="93" y="6"/>
                  </a:cubicBezTo>
                  <a:cubicBezTo>
                    <a:pt x="93" y="5"/>
                    <a:pt x="92" y="4"/>
                    <a:pt x="91" y="3"/>
                  </a:cubicBezTo>
                  <a:cubicBezTo>
                    <a:pt x="91" y="3"/>
                    <a:pt x="91" y="2"/>
                    <a:pt x="91" y="2"/>
                  </a:cubicBezTo>
                  <a:cubicBezTo>
                    <a:pt x="91" y="2"/>
                    <a:pt x="92" y="3"/>
                    <a:pt x="92" y="4"/>
                  </a:cubicBezTo>
                  <a:cubicBezTo>
                    <a:pt x="94" y="6"/>
                    <a:pt x="97" y="9"/>
                    <a:pt x="98" y="12"/>
                  </a:cubicBezTo>
                  <a:cubicBezTo>
                    <a:pt x="100" y="14"/>
                    <a:pt x="102" y="17"/>
                    <a:pt x="104" y="18"/>
                  </a:cubicBezTo>
                  <a:cubicBezTo>
                    <a:pt x="104" y="18"/>
                    <a:pt x="104" y="18"/>
                    <a:pt x="104" y="18"/>
                  </a:cubicBezTo>
                  <a:cubicBezTo>
                    <a:pt x="102" y="16"/>
                    <a:pt x="101" y="13"/>
                    <a:pt x="99" y="10"/>
                  </a:cubicBezTo>
                  <a:cubicBezTo>
                    <a:pt x="98" y="9"/>
                    <a:pt x="97" y="8"/>
                    <a:pt x="96" y="6"/>
                  </a:cubicBezTo>
                  <a:cubicBezTo>
                    <a:pt x="95" y="5"/>
                    <a:pt x="95" y="5"/>
                    <a:pt x="94" y="4"/>
                  </a:cubicBezTo>
                  <a:cubicBezTo>
                    <a:pt x="94" y="4"/>
                    <a:pt x="94" y="4"/>
                    <a:pt x="94" y="4"/>
                  </a:cubicBezTo>
                  <a:moveTo>
                    <a:pt x="100" y="9"/>
                  </a:moveTo>
                  <a:cubicBezTo>
                    <a:pt x="99" y="8"/>
                    <a:pt x="99" y="8"/>
                    <a:pt x="98" y="7"/>
                  </a:cubicBezTo>
                  <a:cubicBezTo>
                    <a:pt x="96" y="6"/>
                    <a:pt x="95" y="4"/>
                    <a:pt x="93" y="2"/>
                  </a:cubicBezTo>
                  <a:cubicBezTo>
                    <a:pt x="94" y="2"/>
                    <a:pt x="94" y="2"/>
                    <a:pt x="95" y="2"/>
                  </a:cubicBezTo>
                  <a:cubicBezTo>
                    <a:pt x="96" y="4"/>
                    <a:pt x="98" y="7"/>
                    <a:pt x="100" y="9"/>
                  </a:cubicBezTo>
                  <a:moveTo>
                    <a:pt x="105" y="12"/>
                  </a:moveTo>
                  <a:cubicBezTo>
                    <a:pt x="102" y="8"/>
                    <a:pt x="99" y="5"/>
                    <a:pt x="96" y="2"/>
                  </a:cubicBezTo>
                  <a:cubicBezTo>
                    <a:pt x="96" y="2"/>
                    <a:pt x="97" y="2"/>
                    <a:pt x="98" y="2"/>
                  </a:cubicBezTo>
                  <a:cubicBezTo>
                    <a:pt x="99" y="5"/>
                    <a:pt x="101" y="7"/>
                    <a:pt x="103" y="10"/>
                  </a:cubicBezTo>
                  <a:cubicBezTo>
                    <a:pt x="104" y="10"/>
                    <a:pt x="104" y="11"/>
                    <a:pt x="105" y="12"/>
                  </a:cubicBezTo>
                  <a:moveTo>
                    <a:pt x="96" y="0"/>
                  </a:moveTo>
                  <a:cubicBezTo>
                    <a:pt x="95" y="0"/>
                    <a:pt x="94" y="1"/>
                    <a:pt x="93" y="1"/>
                  </a:cubicBezTo>
                  <a:cubicBezTo>
                    <a:pt x="85" y="1"/>
                    <a:pt x="78" y="2"/>
                    <a:pt x="71" y="3"/>
                  </a:cubicBezTo>
                  <a:cubicBezTo>
                    <a:pt x="55" y="5"/>
                    <a:pt x="38" y="9"/>
                    <a:pt x="22" y="15"/>
                  </a:cubicBezTo>
                  <a:cubicBezTo>
                    <a:pt x="22" y="15"/>
                    <a:pt x="22" y="15"/>
                    <a:pt x="22" y="15"/>
                  </a:cubicBezTo>
                  <a:cubicBezTo>
                    <a:pt x="21" y="15"/>
                    <a:pt x="20" y="15"/>
                    <a:pt x="19" y="15"/>
                  </a:cubicBezTo>
                  <a:cubicBezTo>
                    <a:pt x="15" y="15"/>
                    <a:pt x="12" y="16"/>
                    <a:pt x="8" y="16"/>
                  </a:cubicBezTo>
                  <a:cubicBezTo>
                    <a:pt x="8" y="16"/>
                    <a:pt x="8" y="16"/>
                    <a:pt x="8" y="16"/>
                  </a:cubicBezTo>
                  <a:cubicBezTo>
                    <a:pt x="8" y="16"/>
                    <a:pt x="8" y="16"/>
                    <a:pt x="7" y="16"/>
                  </a:cubicBezTo>
                  <a:cubicBezTo>
                    <a:pt x="7" y="16"/>
                    <a:pt x="7" y="16"/>
                    <a:pt x="7" y="17"/>
                  </a:cubicBezTo>
                  <a:cubicBezTo>
                    <a:pt x="6" y="18"/>
                    <a:pt x="6" y="20"/>
                    <a:pt x="5" y="21"/>
                  </a:cubicBezTo>
                  <a:cubicBezTo>
                    <a:pt x="4" y="23"/>
                    <a:pt x="3" y="24"/>
                    <a:pt x="1" y="25"/>
                  </a:cubicBezTo>
                  <a:cubicBezTo>
                    <a:pt x="0" y="25"/>
                    <a:pt x="0" y="25"/>
                    <a:pt x="0" y="25"/>
                  </a:cubicBezTo>
                  <a:cubicBezTo>
                    <a:pt x="0" y="26"/>
                    <a:pt x="0" y="26"/>
                    <a:pt x="1" y="26"/>
                  </a:cubicBezTo>
                  <a:cubicBezTo>
                    <a:pt x="1" y="26"/>
                    <a:pt x="1" y="26"/>
                    <a:pt x="1" y="26"/>
                  </a:cubicBezTo>
                  <a:cubicBezTo>
                    <a:pt x="2" y="26"/>
                    <a:pt x="3" y="26"/>
                    <a:pt x="3" y="26"/>
                  </a:cubicBezTo>
                  <a:cubicBezTo>
                    <a:pt x="6" y="26"/>
                    <a:pt x="8" y="27"/>
                    <a:pt x="9" y="29"/>
                  </a:cubicBezTo>
                  <a:cubicBezTo>
                    <a:pt x="9" y="29"/>
                    <a:pt x="9" y="30"/>
                    <a:pt x="10" y="30"/>
                  </a:cubicBezTo>
                  <a:cubicBezTo>
                    <a:pt x="10" y="30"/>
                    <a:pt x="10" y="29"/>
                    <a:pt x="10" y="29"/>
                  </a:cubicBezTo>
                  <a:cubicBezTo>
                    <a:pt x="15" y="28"/>
                    <a:pt x="19" y="25"/>
                    <a:pt x="23" y="23"/>
                  </a:cubicBezTo>
                  <a:cubicBezTo>
                    <a:pt x="24" y="23"/>
                    <a:pt x="24" y="23"/>
                    <a:pt x="24" y="23"/>
                  </a:cubicBezTo>
                  <a:cubicBezTo>
                    <a:pt x="32" y="22"/>
                    <a:pt x="40" y="22"/>
                    <a:pt x="48" y="22"/>
                  </a:cubicBezTo>
                  <a:cubicBezTo>
                    <a:pt x="55" y="22"/>
                    <a:pt x="62" y="22"/>
                    <a:pt x="69" y="22"/>
                  </a:cubicBezTo>
                  <a:cubicBezTo>
                    <a:pt x="72" y="22"/>
                    <a:pt x="75" y="22"/>
                    <a:pt x="78" y="22"/>
                  </a:cubicBezTo>
                  <a:cubicBezTo>
                    <a:pt x="82" y="22"/>
                    <a:pt x="86" y="22"/>
                    <a:pt x="91" y="22"/>
                  </a:cubicBezTo>
                  <a:cubicBezTo>
                    <a:pt x="94" y="22"/>
                    <a:pt x="98" y="22"/>
                    <a:pt x="101" y="21"/>
                  </a:cubicBezTo>
                  <a:cubicBezTo>
                    <a:pt x="106" y="20"/>
                    <a:pt x="110" y="18"/>
                    <a:pt x="112" y="14"/>
                  </a:cubicBezTo>
                  <a:cubicBezTo>
                    <a:pt x="114" y="10"/>
                    <a:pt x="113" y="6"/>
                    <a:pt x="109" y="3"/>
                  </a:cubicBezTo>
                  <a:cubicBezTo>
                    <a:pt x="105" y="1"/>
                    <a:pt x="100" y="0"/>
                    <a:pt x="9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3" name="Freeform 26"/>
            <p:cNvSpPr/>
            <p:nvPr/>
          </p:nvSpPr>
          <p:spPr bwMode="auto">
            <a:xfrm>
              <a:off x="7876844" y="4975152"/>
              <a:ext cx="22225" cy="12700"/>
            </a:xfrm>
            <a:custGeom>
              <a:avLst/>
              <a:gdLst>
                <a:gd name="T0" fmla="*/ 4 w 5"/>
                <a:gd name="T1" fmla="*/ 0 h 3"/>
                <a:gd name="T2" fmla="*/ 4 w 5"/>
                <a:gd name="T3" fmla="*/ 0 h 3"/>
                <a:gd name="T4" fmla="*/ 0 w 5"/>
                <a:gd name="T5" fmla="*/ 1 h 3"/>
                <a:gd name="T6" fmla="*/ 1 w 5"/>
                <a:gd name="T7" fmla="*/ 3 h 3"/>
                <a:gd name="T8" fmla="*/ 1 w 5"/>
                <a:gd name="T9" fmla="*/ 3 h 3"/>
                <a:gd name="T10" fmla="*/ 4 w 5"/>
                <a:gd name="T11" fmla="*/ 2 h 3"/>
                <a:gd name="T12" fmla="*/ 4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0"/>
                  </a:moveTo>
                  <a:cubicBezTo>
                    <a:pt x="4" y="0"/>
                    <a:pt x="4" y="0"/>
                    <a:pt x="4" y="0"/>
                  </a:cubicBezTo>
                  <a:cubicBezTo>
                    <a:pt x="3" y="1"/>
                    <a:pt x="1" y="1"/>
                    <a:pt x="0" y="1"/>
                  </a:cubicBezTo>
                  <a:cubicBezTo>
                    <a:pt x="0" y="2"/>
                    <a:pt x="0" y="3"/>
                    <a:pt x="1" y="3"/>
                  </a:cubicBezTo>
                  <a:cubicBezTo>
                    <a:pt x="1" y="3"/>
                    <a:pt x="1" y="3"/>
                    <a:pt x="1" y="3"/>
                  </a:cubicBezTo>
                  <a:cubicBezTo>
                    <a:pt x="2" y="2"/>
                    <a:pt x="3" y="2"/>
                    <a:pt x="4" y="2"/>
                  </a:cubicBezTo>
                  <a:cubicBezTo>
                    <a:pt x="5" y="2"/>
                    <a:pt x="5" y="0"/>
                    <a:pt x="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4" name="Freeform 27"/>
            <p:cNvSpPr>
              <a:spLocks noEditPoints="1"/>
            </p:cNvSpPr>
            <p:nvPr/>
          </p:nvSpPr>
          <p:spPr bwMode="auto">
            <a:xfrm>
              <a:off x="5373356" y="4013127"/>
              <a:ext cx="76200" cy="55563"/>
            </a:xfrm>
            <a:custGeom>
              <a:avLst/>
              <a:gdLst>
                <a:gd name="T0" fmla="*/ 8 w 18"/>
                <a:gd name="T1" fmla="*/ 11 h 13"/>
                <a:gd name="T2" fmla="*/ 7 w 18"/>
                <a:gd name="T3" fmla="*/ 10 h 13"/>
                <a:gd name="T4" fmla="*/ 12 w 18"/>
                <a:gd name="T5" fmla="*/ 7 h 13"/>
                <a:gd name="T6" fmla="*/ 8 w 18"/>
                <a:gd name="T7" fmla="*/ 11 h 13"/>
                <a:gd name="T8" fmla="*/ 8 w 18"/>
                <a:gd name="T9" fmla="*/ 11 h 13"/>
                <a:gd name="T10" fmla="*/ 6 w 18"/>
                <a:gd name="T11" fmla="*/ 10 h 13"/>
                <a:gd name="T12" fmla="*/ 6 w 18"/>
                <a:gd name="T13" fmla="*/ 8 h 13"/>
                <a:gd name="T14" fmla="*/ 12 w 18"/>
                <a:gd name="T15" fmla="*/ 4 h 13"/>
                <a:gd name="T16" fmla="*/ 6 w 18"/>
                <a:gd name="T17" fmla="*/ 10 h 13"/>
                <a:gd name="T18" fmla="*/ 7 w 18"/>
                <a:gd name="T19" fmla="*/ 9 h 13"/>
                <a:gd name="T20" fmla="*/ 14 w 18"/>
                <a:gd name="T21" fmla="*/ 3 h 13"/>
                <a:gd name="T22" fmla="*/ 14 w 18"/>
                <a:gd name="T23" fmla="*/ 3 h 13"/>
                <a:gd name="T24" fmla="*/ 15 w 18"/>
                <a:gd name="T25" fmla="*/ 7 h 13"/>
                <a:gd name="T26" fmla="*/ 9 w 18"/>
                <a:gd name="T27" fmla="*/ 11 h 13"/>
                <a:gd name="T28" fmla="*/ 9 w 18"/>
                <a:gd name="T29" fmla="*/ 11 h 13"/>
                <a:gd name="T30" fmla="*/ 13 w 18"/>
                <a:gd name="T31" fmla="*/ 8 h 13"/>
                <a:gd name="T32" fmla="*/ 12 w 18"/>
                <a:gd name="T33" fmla="*/ 10 h 13"/>
                <a:gd name="T34" fmla="*/ 12 w 18"/>
                <a:gd name="T35" fmla="*/ 10 h 13"/>
                <a:gd name="T36" fmla="*/ 14 w 18"/>
                <a:gd name="T37" fmla="*/ 8 h 13"/>
                <a:gd name="T38" fmla="*/ 14 w 18"/>
                <a:gd name="T39" fmla="*/ 7 h 13"/>
                <a:gd name="T40" fmla="*/ 9 w 18"/>
                <a:gd name="T41" fmla="*/ 10 h 13"/>
                <a:gd name="T42" fmla="*/ 14 w 18"/>
                <a:gd name="T43" fmla="*/ 6 h 13"/>
                <a:gd name="T44" fmla="*/ 14 w 18"/>
                <a:gd name="T45" fmla="*/ 6 h 13"/>
                <a:gd name="T46" fmla="*/ 7 w 18"/>
                <a:gd name="T47" fmla="*/ 9 h 13"/>
                <a:gd name="T48" fmla="*/ 5 w 18"/>
                <a:gd name="T49" fmla="*/ 7 h 13"/>
                <a:gd name="T50" fmla="*/ 5 w 18"/>
                <a:gd name="T51" fmla="*/ 6 h 13"/>
                <a:gd name="T52" fmla="*/ 5 w 18"/>
                <a:gd name="T53" fmla="*/ 6 h 13"/>
                <a:gd name="T54" fmla="*/ 10 w 18"/>
                <a:gd name="T55" fmla="*/ 3 h 13"/>
                <a:gd name="T56" fmla="*/ 5 w 18"/>
                <a:gd name="T57" fmla="*/ 7 h 13"/>
                <a:gd name="T58" fmla="*/ 5 w 18"/>
                <a:gd name="T59" fmla="*/ 8 h 13"/>
                <a:gd name="T60" fmla="*/ 5 w 18"/>
                <a:gd name="T61" fmla="*/ 7 h 13"/>
                <a:gd name="T62" fmla="*/ 11 w 18"/>
                <a:gd name="T63" fmla="*/ 2 h 13"/>
                <a:gd name="T64" fmla="*/ 11 w 18"/>
                <a:gd name="T65" fmla="*/ 2 h 13"/>
                <a:gd name="T66" fmla="*/ 14 w 18"/>
                <a:gd name="T67" fmla="*/ 3 h 13"/>
                <a:gd name="T68" fmla="*/ 14 w 18"/>
                <a:gd name="T69" fmla="*/ 3 h 13"/>
                <a:gd name="T70" fmla="*/ 5 w 18"/>
                <a:gd name="T71" fmla="*/ 8 h 13"/>
                <a:gd name="T72" fmla="*/ 5 w 18"/>
                <a:gd name="T73" fmla="*/ 5 h 13"/>
                <a:gd name="T74" fmla="*/ 10 w 18"/>
                <a:gd name="T75" fmla="*/ 2 h 13"/>
                <a:gd name="T76" fmla="*/ 10 w 18"/>
                <a:gd name="T77" fmla="*/ 2 h 13"/>
                <a:gd name="T78" fmla="*/ 11 w 18"/>
                <a:gd name="T79" fmla="*/ 2 h 13"/>
                <a:gd name="T80" fmla="*/ 5 w 18"/>
                <a:gd name="T81" fmla="*/ 5 h 13"/>
                <a:gd name="T82" fmla="*/ 10 w 18"/>
                <a:gd name="T83" fmla="*/ 0 h 13"/>
                <a:gd name="T84" fmla="*/ 9 w 18"/>
                <a:gd name="T85" fmla="*/ 13 h 13"/>
                <a:gd name="T86" fmla="*/ 9 w 18"/>
                <a:gd name="T87" fmla="*/ 13 h 13"/>
                <a:gd name="T88" fmla="*/ 17 w 18"/>
                <a:gd name="T89" fmla="*/ 7 h 13"/>
                <a:gd name="T90" fmla="*/ 11 w 18"/>
                <a:gd name="T91" fmla="*/ 0 h 13"/>
                <a:gd name="T92" fmla="*/ 10 w 18"/>
                <a:gd name="T9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13">
                  <a:moveTo>
                    <a:pt x="8" y="11"/>
                  </a:moveTo>
                  <a:cubicBezTo>
                    <a:pt x="8" y="11"/>
                    <a:pt x="7" y="10"/>
                    <a:pt x="7" y="10"/>
                  </a:cubicBezTo>
                  <a:cubicBezTo>
                    <a:pt x="9" y="9"/>
                    <a:pt x="10" y="8"/>
                    <a:pt x="12" y="7"/>
                  </a:cubicBezTo>
                  <a:cubicBezTo>
                    <a:pt x="11" y="8"/>
                    <a:pt x="9" y="9"/>
                    <a:pt x="8" y="11"/>
                  </a:cubicBezTo>
                  <a:cubicBezTo>
                    <a:pt x="8" y="11"/>
                    <a:pt x="8" y="11"/>
                    <a:pt x="8" y="11"/>
                  </a:cubicBezTo>
                  <a:moveTo>
                    <a:pt x="6" y="10"/>
                  </a:moveTo>
                  <a:cubicBezTo>
                    <a:pt x="6" y="9"/>
                    <a:pt x="6" y="9"/>
                    <a:pt x="6" y="8"/>
                  </a:cubicBezTo>
                  <a:cubicBezTo>
                    <a:pt x="8" y="7"/>
                    <a:pt x="10" y="6"/>
                    <a:pt x="12" y="4"/>
                  </a:cubicBezTo>
                  <a:cubicBezTo>
                    <a:pt x="10" y="6"/>
                    <a:pt x="8" y="8"/>
                    <a:pt x="6" y="10"/>
                  </a:cubicBezTo>
                  <a:moveTo>
                    <a:pt x="7" y="9"/>
                  </a:moveTo>
                  <a:cubicBezTo>
                    <a:pt x="10" y="7"/>
                    <a:pt x="12" y="5"/>
                    <a:pt x="14" y="3"/>
                  </a:cubicBezTo>
                  <a:cubicBezTo>
                    <a:pt x="14" y="3"/>
                    <a:pt x="14" y="3"/>
                    <a:pt x="14" y="3"/>
                  </a:cubicBezTo>
                  <a:cubicBezTo>
                    <a:pt x="15" y="4"/>
                    <a:pt x="15" y="5"/>
                    <a:pt x="15" y="7"/>
                  </a:cubicBezTo>
                  <a:cubicBezTo>
                    <a:pt x="15" y="10"/>
                    <a:pt x="12" y="11"/>
                    <a:pt x="9" y="11"/>
                  </a:cubicBezTo>
                  <a:cubicBezTo>
                    <a:pt x="9" y="11"/>
                    <a:pt x="9" y="11"/>
                    <a:pt x="9" y="11"/>
                  </a:cubicBezTo>
                  <a:cubicBezTo>
                    <a:pt x="10" y="10"/>
                    <a:pt x="12" y="9"/>
                    <a:pt x="13" y="8"/>
                  </a:cubicBezTo>
                  <a:cubicBezTo>
                    <a:pt x="13" y="9"/>
                    <a:pt x="12" y="9"/>
                    <a:pt x="12" y="10"/>
                  </a:cubicBezTo>
                  <a:cubicBezTo>
                    <a:pt x="12" y="10"/>
                    <a:pt x="12" y="10"/>
                    <a:pt x="12" y="10"/>
                  </a:cubicBezTo>
                  <a:cubicBezTo>
                    <a:pt x="13" y="10"/>
                    <a:pt x="14" y="9"/>
                    <a:pt x="14" y="8"/>
                  </a:cubicBezTo>
                  <a:cubicBezTo>
                    <a:pt x="14" y="7"/>
                    <a:pt x="14" y="7"/>
                    <a:pt x="14" y="7"/>
                  </a:cubicBezTo>
                  <a:cubicBezTo>
                    <a:pt x="12" y="8"/>
                    <a:pt x="11" y="9"/>
                    <a:pt x="9" y="10"/>
                  </a:cubicBezTo>
                  <a:cubicBezTo>
                    <a:pt x="11" y="9"/>
                    <a:pt x="13" y="7"/>
                    <a:pt x="14" y="6"/>
                  </a:cubicBezTo>
                  <a:cubicBezTo>
                    <a:pt x="14" y="6"/>
                    <a:pt x="14" y="6"/>
                    <a:pt x="14" y="6"/>
                  </a:cubicBezTo>
                  <a:cubicBezTo>
                    <a:pt x="12" y="7"/>
                    <a:pt x="10" y="8"/>
                    <a:pt x="7" y="9"/>
                  </a:cubicBezTo>
                  <a:moveTo>
                    <a:pt x="5" y="7"/>
                  </a:moveTo>
                  <a:cubicBezTo>
                    <a:pt x="5" y="6"/>
                    <a:pt x="5" y="6"/>
                    <a:pt x="5" y="6"/>
                  </a:cubicBezTo>
                  <a:cubicBezTo>
                    <a:pt x="5" y="6"/>
                    <a:pt x="5" y="6"/>
                    <a:pt x="5" y="6"/>
                  </a:cubicBezTo>
                  <a:cubicBezTo>
                    <a:pt x="7" y="5"/>
                    <a:pt x="9" y="4"/>
                    <a:pt x="10" y="3"/>
                  </a:cubicBezTo>
                  <a:cubicBezTo>
                    <a:pt x="9" y="4"/>
                    <a:pt x="7" y="5"/>
                    <a:pt x="5" y="7"/>
                  </a:cubicBezTo>
                  <a:moveTo>
                    <a:pt x="5" y="8"/>
                  </a:moveTo>
                  <a:cubicBezTo>
                    <a:pt x="5" y="7"/>
                    <a:pt x="5" y="7"/>
                    <a:pt x="5" y="7"/>
                  </a:cubicBezTo>
                  <a:cubicBezTo>
                    <a:pt x="7" y="6"/>
                    <a:pt x="10" y="5"/>
                    <a:pt x="11" y="2"/>
                  </a:cubicBezTo>
                  <a:cubicBezTo>
                    <a:pt x="11" y="2"/>
                    <a:pt x="11" y="2"/>
                    <a:pt x="11" y="2"/>
                  </a:cubicBezTo>
                  <a:cubicBezTo>
                    <a:pt x="12" y="2"/>
                    <a:pt x="13" y="2"/>
                    <a:pt x="14" y="3"/>
                  </a:cubicBezTo>
                  <a:cubicBezTo>
                    <a:pt x="14" y="3"/>
                    <a:pt x="14" y="3"/>
                    <a:pt x="14" y="3"/>
                  </a:cubicBezTo>
                  <a:cubicBezTo>
                    <a:pt x="11" y="4"/>
                    <a:pt x="8" y="7"/>
                    <a:pt x="5" y="8"/>
                  </a:cubicBezTo>
                  <a:moveTo>
                    <a:pt x="5" y="5"/>
                  </a:moveTo>
                  <a:cubicBezTo>
                    <a:pt x="6" y="3"/>
                    <a:pt x="7" y="2"/>
                    <a:pt x="10" y="2"/>
                  </a:cubicBezTo>
                  <a:cubicBezTo>
                    <a:pt x="10" y="2"/>
                    <a:pt x="10" y="2"/>
                    <a:pt x="10" y="2"/>
                  </a:cubicBezTo>
                  <a:cubicBezTo>
                    <a:pt x="11" y="2"/>
                    <a:pt x="11" y="2"/>
                    <a:pt x="11" y="2"/>
                  </a:cubicBezTo>
                  <a:cubicBezTo>
                    <a:pt x="9" y="3"/>
                    <a:pt x="7" y="4"/>
                    <a:pt x="5" y="5"/>
                  </a:cubicBezTo>
                  <a:moveTo>
                    <a:pt x="10" y="0"/>
                  </a:moveTo>
                  <a:cubicBezTo>
                    <a:pt x="2" y="0"/>
                    <a:pt x="0" y="12"/>
                    <a:pt x="9" y="13"/>
                  </a:cubicBezTo>
                  <a:cubicBezTo>
                    <a:pt x="9" y="13"/>
                    <a:pt x="9" y="13"/>
                    <a:pt x="9" y="13"/>
                  </a:cubicBezTo>
                  <a:cubicBezTo>
                    <a:pt x="13" y="13"/>
                    <a:pt x="17" y="11"/>
                    <a:pt x="17" y="7"/>
                  </a:cubicBezTo>
                  <a:cubicBezTo>
                    <a:pt x="18" y="3"/>
                    <a:pt x="15" y="0"/>
                    <a:pt x="11" y="0"/>
                  </a:cubicBezTo>
                  <a:cubicBezTo>
                    <a:pt x="11" y="0"/>
                    <a:pt x="10" y="0"/>
                    <a:pt x="1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5" name="Freeform 28"/>
            <p:cNvSpPr>
              <a:spLocks noEditPoints="1"/>
            </p:cNvSpPr>
            <p:nvPr/>
          </p:nvSpPr>
          <p:spPr bwMode="auto">
            <a:xfrm>
              <a:off x="5313031" y="4084564"/>
              <a:ext cx="207963" cy="55563"/>
            </a:xfrm>
            <a:custGeom>
              <a:avLst/>
              <a:gdLst>
                <a:gd name="T0" fmla="*/ 43 w 49"/>
                <a:gd name="T1" fmla="*/ 4 h 13"/>
                <a:gd name="T2" fmla="*/ 35 w 49"/>
                <a:gd name="T3" fmla="*/ 11 h 13"/>
                <a:gd name="T4" fmla="*/ 37 w 49"/>
                <a:gd name="T5" fmla="*/ 5 h 13"/>
                <a:gd name="T6" fmla="*/ 41 w 49"/>
                <a:gd name="T7" fmla="*/ 3 h 13"/>
                <a:gd name="T8" fmla="*/ 35 w 49"/>
                <a:gd name="T9" fmla="*/ 11 h 13"/>
                <a:gd name="T10" fmla="*/ 32 w 49"/>
                <a:gd name="T11" fmla="*/ 3 h 13"/>
                <a:gd name="T12" fmla="*/ 43 w 49"/>
                <a:gd name="T13" fmla="*/ 9 h 13"/>
                <a:gd name="T14" fmla="*/ 47 w 49"/>
                <a:gd name="T15" fmla="*/ 11 h 13"/>
                <a:gd name="T16" fmla="*/ 45 w 49"/>
                <a:gd name="T17" fmla="*/ 5 h 13"/>
                <a:gd name="T18" fmla="*/ 45 w 49"/>
                <a:gd name="T19" fmla="*/ 8 h 13"/>
                <a:gd name="T20" fmla="*/ 46 w 49"/>
                <a:gd name="T21" fmla="*/ 10 h 13"/>
                <a:gd name="T22" fmla="*/ 47 w 49"/>
                <a:gd name="T23" fmla="*/ 7 h 13"/>
                <a:gd name="T24" fmla="*/ 20 w 49"/>
                <a:gd name="T25" fmla="*/ 10 h 13"/>
                <a:gd name="T26" fmla="*/ 26 w 49"/>
                <a:gd name="T27" fmla="*/ 3 h 13"/>
                <a:gd name="T28" fmla="*/ 23 w 49"/>
                <a:gd name="T29" fmla="*/ 10 h 13"/>
                <a:gd name="T30" fmla="*/ 27 w 49"/>
                <a:gd name="T31" fmla="*/ 5 h 13"/>
                <a:gd name="T32" fmla="*/ 15 w 49"/>
                <a:gd name="T33" fmla="*/ 10 h 13"/>
                <a:gd name="T34" fmla="*/ 16 w 49"/>
                <a:gd name="T35" fmla="*/ 10 h 13"/>
                <a:gd name="T36" fmla="*/ 35 w 49"/>
                <a:gd name="T37" fmla="*/ 3 h 13"/>
                <a:gd name="T38" fmla="*/ 12 w 49"/>
                <a:gd name="T39" fmla="*/ 10 h 13"/>
                <a:gd name="T40" fmla="*/ 14 w 49"/>
                <a:gd name="T41" fmla="*/ 10 h 13"/>
                <a:gd name="T42" fmla="*/ 11 w 49"/>
                <a:gd name="T43" fmla="*/ 3 h 13"/>
                <a:gd name="T44" fmla="*/ 2 w 49"/>
                <a:gd name="T45" fmla="*/ 9 h 13"/>
                <a:gd name="T46" fmla="*/ 8 w 49"/>
                <a:gd name="T47" fmla="*/ 3 h 13"/>
                <a:gd name="T48" fmla="*/ 42 w 49"/>
                <a:gd name="T49" fmla="*/ 3 h 13"/>
                <a:gd name="T50" fmla="*/ 41 w 49"/>
                <a:gd name="T51" fmla="*/ 8 h 13"/>
                <a:gd name="T52" fmla="*/ 37 w 49"/>
                <a:gd name="T53" fmla="*/ 10 h 13"/>
                <a:gd name="T54" fmla="*/ 13 w 49"/>
                <a:gd name="T55" fmla="*/ 4 h 13"/>
                <a:gd name="T56" fmla="*/ 10 w 49"/>
                <a:gd name="T57" fmla="*/ 10 h 13"/>
                <a:gd name="T58" fmla="*/ 16 w 49"/>
                <a:gd name="T59" fmla="*/ 3 h 13"/>
                <a:gd name="T60" fmla="*/ 11 w 49"/>
                <a:gd name="T61" fmla="*/ 10 h 13"/>
                <a:gd name="T62" fmla="*/ 5 w 49"/>
                <a:gd name="T63" fmla="*/ 2 h 13"/>
                <a:gd name="T64" fmla="*/ 36 w 49"/>
                <a:gd name="T65" fmla="*/ 2 h 13"/>
                <a:gd name="T66" fmla="*/ 36 w 49"/>
                <a:gd name="T67" fmla="*/ 7 h 13"/>
                <a:gd name="T68" fmla="*/ 34 w 49"/>
                <a:gd name="T69" fmla="*/ 7 h 13"/>
                <a:gd name="T70" fmla="*/ 2 w 49"/>
                <a:gd name="T71" fmla="*/ 4 h 13"/>
                <a:gd name="T72" fmla="*/ 6 w 49"/>
                <a:gd name="T73" fmla="*/ 2 h 13"/>
                <a:gd name="T74" fmla="*/ 3 w 49"/>
                <a:gd name="T75" fmla="*/ 9 h 13"/>
                <a:gd name="T76" fmla="*/ 3 w 49"/>
                <a:gd name="T77" fmla="*/ 9 h 13"/>
                <a:gd name="T78" fmla="*/ 13 w 49"/>
                <a:gd name="T79" fmla="*/ 2 h 13"/>
                <a:gd name="T80" fmla="*/ 6 w 49"/>
                <a:gd name="T81" fmla="*/ 9 h 13"/>
                <a:gd name="T82" fmla="*/ 18 w 49"/>
                <a:gd name="T83" fmla="*/ 2 h 13"/>
                <a:gd name="T84" fmla="*/ 18 w 49"/>
                <a:gd name="T85" fmla="*/ 2 h 13"/>
                <a:gd name="T86" fmla="*/ 31 w 49"/>
                <a:gd name="T87" fmla="*/ 5 h 13"/>
                <a:gd name="T88" fmla="*/ 26 w 49"/>
                <a:gd name="T89" fmla="*/ 7 h 13"/>
                <a:gd name="T90" fmla="*/ 22 w 49"/>
                <a:gd name="T91" fmla="*/ 9 h 13"/>
                <a:gd name="T92" fmla="*/ 20 w 49"/>
                <a:gd name="T93" fmla="*/ 7 h 13"/>
                <a:gd name="T94" fmla="*/ 23 w 49"/>
                <a:gd name="T95" fmla="*/ 2 h 13"/>
                <a:gd name="T96" fmla="*/ 17 w 49"/>
                <a:gd name="T97" fmla="*/ 6 h 13"/>
                <a:gd name="T98" fmla="*/ 12 w 49"/>
                <a:gd name="T99" fmla="*/ 9 h 13"/>
                <a:gd name="T100" fmla="*/ 0 w 49"/>
                <a:gd name="T101" fmla="*/ 1 h 13"/>
                <a:gd name="T102" fmla="*/ 47 w 49"/>
                <a:gd name="T103" fmla="*/ 13 h 13"/>
                <a:gd name="T104" fmla="*/ 49 w 49"/>
                <a:gd name="T105" fmla="*/ 2 h 13"/>
                <a:gd name="T106" fmla="*/ 19 w 49"/>
                <a:gd name="T10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13">
                  <a:moveTo>
                    <a:pt x="38" y="11"/>
                  </a:moveTo>
                  <a:cubicBezTo>
                    <a:pt x="37" y="11"/>
                    <a:pt x="37" y="11"/>
                    <a:pt x="36" y="11"/>
                  </a:cubicBezTo>
                  <a:cubicBezTo>
                    <a:pt x="38" y="9"/>
                    <a:pt x="40" y="7"/>
                    <a:pt x="41" y="5"/>
                  </a:cubicBezTo>
                  <a:cubicBezTo>
                    <a:pt x="42" y="5"/>
                    <a:pt x="42" y="4"/>
                    <a:pt x="43" y="4"/>
                  </a:cubicBezTo>
                  <a:cubicBezTo>
                    <a:pt x="43" y="5"/>
                    <a:pt x="42" y="5"/>
                    <a:pt x="42" y="6"/>
                  </a:cubicBezTo>
                  <a:cubicBezTo>
                    <a:pt x="41" y="8"/>
                    <a:pt x="39" y="9"/>
                    <a:pt x="38" y="10"/>
                  </a:cubicBezTo>
                  <a:cubicBezTo>
                    <a:pt x="38" y="11"/>
                    <a:pt x="38" y="11"/>
                    <a:pt x="38" y="11"/>
                  </a:cubicBezTo>
                  <a:moveTo>
                    <a:pt x="35" y="11"/>
                  </a:moveTo>
                  <a:cubicBezTo>
                    <a:pt x="34" y="10"/>
                    <a:pt x="32" y="10"/>
                    <a:pt x="30" y="10"/>
                  </a:cubicBezTo>
                  <a:cubicBezTo>
                    <a:pt x="32" y="9"/>
                    <a:pt x="34" y="7"/>
                    <a:pt x="36" y="5"/>
                  </a:cubicBezTo>
                  <a:cubicBezTo>
                    <a:pt x="36" y="5"/>
                    <a:pt x="37" y="4"/>
                    <a:pt x="38" y="3"/>
                  </a:cubicBezTo>
                  <a:cubicBezTo>
                    <a:pt x="37" y="4"/>
                    <a:pt x="37" y="5"/>
                    <a:pt x="37" y="5"/>
                  </a:cubicBezTo>
                  <a:cubicBezTo>
                    <a:pt x="35" y="7"/>
                    <a:pt x="34" y="8"/>
                    <a:pt x="33" y="10"/>
                  </a:cubicBezTo>
                  <a:cubicBezTo>
                    <a:pt x="34" y="10"/>
                    <a:pt x="34" y="10"/>
                    <a:pt x="34" y="10"/>
                  </a:cubicBezTo>
                  <a:cubicBezTo>
                    <a:pt x="36" y="8"/>
                    <a:pt x="38" y="6"/>
                    <a:pt x="40" y="4"/>
                  </a:cubicBezTo>
                  <a:cubicBezTo>
                    <a:pt x="41" y="4"/>
                    <a:pt x="41" y="3"/>
                    <a:pt x="41" y="3"/>
                  </a:cubicBezTo>
                  <a:cubicBezTo>
                    <a:pt x="41" y="3"/>
                    <a:pt x="41" y="4"/>
                    <a:pt x="40" y="4"/>
                  </a:cubicBezTo>
                  <a:cubicBezTo>
                    <a:pt x="40" y="5"/>
                    <a:pt x="39" y="6"/>
                    <a:pt x="38" y="7"/>
                  </a:cubicBezTo>
                  <a:cubicBezTo>
                    <a:pt x="37" y="8"/>
                    <a:pt x="36" y="9"/>
                    <a:pt x="35" y="10"/>
                  </a:cubicBezTo>
                  <a:cubicBezTo>
                    <a:pt x="35" y="11"/>
                    <a:pt x="35" y="11"/>
                    <a:pt x="35" y="11"/>
                  </a:cubicBezTo>
                  <a:moveTo>
                    <a:pt x="26" y="10"/>
                  </a:moveTo>
                  <a:cubicBezTo>
                    <a:pt x="25" y="10"/>
                    <a:pt x="24" y="10"/>
                    <a:pt x="24" y="10"/>
                  </a:cubicBezTo>
                  <a:cubicBezTo>
                    <a:pt x="26" y="9"/>
                    <a:pt x="28" y="7"/>
                    <a:pt x="30" y="5"/>
                  </a:cubicBezTo>
                  <a:cubicBezTo>
                    <a:pt x="30" y="4"/>
                    <a:pt x="31" y="4"/>
                    <a:pt x="32" y="3"/>
                  </a:cubicBezTo>
                  <a:cubicBezTo>
                    <a:pt x="31" y="4"/>
                    <a:pt x="30" y="5"/>
                    <a:pt x="30" y="6"/>
                  </a:cubicBezTo>
                  <a:cubicBezTo>
                    <a:pt x="28" y="7"/>
                    <a:pt x="27" y="9"/>
                    <a:pt x="26" y="10"/>
                  </a:cubicBezTo>
                  <a:moveTo>
                    <a:pt x="43" y="10"/>
                  </a:moveTo>
                  <a:cubicBezTo>
                    <a:pt x="43" y="10"/>
                    <a:pt x="43" y="9"/>
                    <a:pt x="43" y="9"/>
                  </a:cubicBezTo>
                  <a:cubicBezTo>
                    <a:pt x="45" y="7"/>
                    <a:pt x="46" y="5"/>
                    <a:pt x="46" y="3"/>
                  </a:cubicBezTo>
                  <a:cubicBezTo>
                    <a:pt x="46" y="3"/>
                    <a:pt x="46" y="3"/>
                    <a:pt x="46" y="3"/>
                  </a:cubicBezTo>
                  <a:cubicBezTo>
                    <a:pt x="47" y="3"/>
                    <a:pt x="47" y="3"/>
                    <a:pt x="47" y="3"/>
                  </a:cubicBezTo>
                  <a:cubicBezTo>
                    <a:pt x="47" y="6"/>
                    <a:pt x="47" y="8"/>
                    <a:pt x="47" y="11"/>
                  </a:cubicBezTo>
                  <a:cubicBezTo>
                    <a:pt x="44" y="11"/>
                    <a:pt x="41" y="11"/>
                    <a:pt x="39" y="11"/>
                  </a:cubicBezTo>
                  <a:cubicBezTo>
                    <a:pt x="41" y="9"/>
                    <a:pt x="42" y="7"/>
                    <a:pt x="44" y="5"/>
                  </a:cubicBezTo>
                  <a:cubicBezTo>
                    <a:pt x="44" y="5"/>
                    <a:pt x="45" y="4"/>
                    <a:pt x="45" y="4"/>
                  </a:cubicBezTo>
                  <a:cubicBezTo>
                    <a:pt x="46" y="4"/>
                    <a:pt x="45" y="4"/>
                    <a:pt x="45" y="5"/>
                  </a:cubicBezTo>
                  <a:cubicBezTo>
                    <a:pt x="44" y="7"/>
                    <a:pt x="43" y="9"/>
                    <a:pt x="42" y="10"/>
                  </a:cubicBezTo>
                  <a:cubicBezTo>
                    <a:pt x="42" y="11"/>
                    <a:pt x="42" y="11"/>
                    <a:pt x="42" y="11"/>
                  </a:cubicBezTo>
                  <a:cubicBezTo>
                    <a:pt x="43" y="10"/>
                    <a:pt x="43" y="10"/>
                    <a:pt x="44" y="9"/>
                  </a:cubicBezTo>
                  <a:cubicBezTo>
                    <a:pt x="44" y="9"/>
                    <a:pt x="45" y="8"/>
                    <a:pt x="45" y="8"/>
                  </a:cubicBezTo>
                  <a:cubicBezTo>
                    <a:pt x="46" y="8"/>
                    <a:pt x="45" y="9"/>
                    <a:pt x="44" y="10"/>
                  </a:cubicBezTo>
                  <a:cubicBezTo>
                    <a:pt x="44" y="11"/>
                    <a:pt x="44" y="11"/>
                    <a:pt x="44" y="11"/>
                  </a:cubicBezTo>
                  <a:cubicBezTo>
                    <a:pt x="45" y="10"/>
                    <a:pt x="45" y="10"/>
                    <a:pt x="46" y="10"/>
                  </a:cubicBezTo>
                  <a:cubicBezTo>
                    <a:pt x="46" y="10"/>
                    <a:pt x="46" y="10"/>
                    <a:pt x="46" y="10"/>
                  </a:cubicBezTo>
                  <a:cubicBezTo>
                    <a:pt x="46" y="10"/>
                    <a:pt x="46" y="10"/>
                    <a:pt x="46" y="10"/>
                  </a:cubicBezTo>
                  <a:cubicBezTo>
                    <a:pt x="46" y="10"/>
                    <a:pt x="45" y="10"/>
                    <a:pt x="45" y="10"/>
                  </a:cubicBezTo>
                  <a:cubicBezTo>
                    <a:pt x="45" y="10"/>
                    <a:pt x="45" y="10"/>
                    <a:pt x="45" y="10"/>
                  </a:cubicBezTo>
                  <a:cubicBezTo>
                    <a:pt x="46" y="9"/>
                    <a:pt x="46" y="8"/>
                    <a:pt x="47" y="7"/>
                  </a:cubicBezTo>
                  <a:cubicBezTo>
                    <a:pt x="46" y="6"/>
                    <a:pt x="46" y="6"/>
                    <a:pt x="46" y="6"/>
                  </a:cubicBezTo>
                  <a:cubicBezTo>
                    <a:pt x="45" y="7"/>
                    <a:pt x="46" y="7"/>
                    <a:pt x="45" y="8"/>
                  </a:cubicBezTo>
                  <a:cubicBezTo>
                    <a:pt x="44" y="8"/>
                    <a:pt x="43" y="10"/>
                    <a:pt x="43" y="10"/>
                  </a:cubicBezTo>
                  <a:moveTo>
                    <a:pt x="20" y="10"/>
                  </a:moveTo>
                  <a:cubicBezTo>
                    <a:pt x="19" y="10"/>
                    <a:pt x="18" y="10"/>
                    <a:pt x="17" y="10"/>
                  </a:cubicBezTo>
                  <a:cubicBezTo>
                    <a:pt x="19" y="9"/>
                    <a:pt x="21" y="7"/>
                    <a:pt x="23" y="6"/>
                  </a:cubicBezTo>
                  <a:cubicBezTo>
                    <a:pt x="23" y="5"/>
                    <a:pt x="24" y="4"/>
                    <a:pt x="25" y="3"/>
                  </a:cubicBezTo>
                  <a:cubicBezTo>
                    <a:pt x="26" y="3"/>
                    <a:pt x="26" y="3"/>
                    <a:pt x="26" y="3"/>
                  </a:cubicBezTo>
                  <a:cubicBezTo>
                    <a:pt x="26" y="3"/>
                    <a:pt x="25" y="4"/>
                    <a:pt x="25" y="4"/>
                  </a:cubicBezTo>
                  <a:cubicBezTo>
                    <a:pt x="23" y="6"/>
                    <a:pt x="22" y="8"/>
                    <a:pt x="20" y="10"/>
                  </a:cubicBezTo>
                  <a:cubicBezTo>
                    <a:pt x="20" y="10"/>
                    <a:pt x="20" y="10"/>
                    <a:pt x="20" y="10"/>
                  </a:cubicBezTo>
                  <a:moveTo>
                    <a:pt x="23" y="10"/>
                  </a:moveTo>
                  <a:cubicBezTo>
                    <a:pt x="22" y="10"/>
                    <a:pt x="22" y="10"/>
                    <a:pt x="21" y="10"/>
                  </a:cubicBezTo>
                  <a:cubicBezTo>
                    <a:pt x="24" y="8"/>
                    <a:pt x="26" y="5"/>
                    <a:pt x="29" y="3"/>
                  </a:cubicBezTo>
                  <a:cubicBezTo>
                    <a:pt x="29" y="3"/>
                    <a:pt x="29" y="3"/>
                    <a:pt x="29" y="3"/>
                  </a:cubicBezTo>
                  <a:cubicBezTo>
                    <a:pt x="30" y="3"/>
                    <a:pt x="28" y="5"/>
                    <a:pt x="27" y="5"/>
                  </a:cubicBezTo>
                  <a:cubicBezTo>
                    <a:pt x="26" y="7"/>
                    <a:pt x="25" y="8"/>
                    <a:pt x="23" y="10"/>
                  </a:cubicBezTo>
                  <a:cubicBezTo>
                    <a:pt x="23" y="10"/>
                    <a:pt x="23" y="10"/>
                    <a:pt x="23" y="10"/>
                  </a:cubicBezTo>
                  <a:moveTo>
                    <a:pt x="16" y="10"/>
                  </a:moveTo>
                  <a:cubicBezTo>
                    <a:pt x="16" y="10"/>
                    <a:pt x="15" y="10"/>
                    <a:pt x="15" y="10"/>
                  </a:cubicBezTo>
                  <a:cubicBezTo>
                    <a:pt x="17" y="8"/>
                    <a:pt x="18" y="6"/>
                    <a:pt x="20" y="5"/>
                  </a:cubicBezTo>
                  <a:cubicBezTo>
                    <a:pt x="21" y="4"/>
                    <a:pt x="22" y="3"/>
                    <a:pt x="22" y="3"/>
                  </a:cubicBezTo>
                  <a:cubicBezTo>
                    <a:pt x="22" y="3"/>
                    <a:pt x="21" y="4"/>
                    <a:pt x="20" y="5"/>
                  </a:cubicBezTo>
                  <a:cubicBezTo>
                    <a:pt x="19" y="7"/>
                    <a:pt x="18" y="8"/>
                    <a:pt x="16" y="10"/>
                  </a:cubicBezTo>
                  <a:moveTo>
                    <a:pt x="30" y="10"/>
                  </a:moveTo>
                  <a:cubicBezTo>
                    <a:pt x="28" y="10"/>
                    <a:pt x="27" y="10"/>
                    <a:pt x="26" y="10"/>
                  </a:cubicBezTo>
                  <a:cubicBezTo>
                    <a:pt x="29" y="8"/>
                    <a:pt x="30" y="6"/>
                    <a:pt x="33" y="4"/>
                  </a:cubicBezTo>
                  <a:cubicBezTo>
                    <a:pt x="33" y="4"/>
                    <a:pt x="34" y="3"/>
                    <a:pt x="35" y="3"/>
                  </a:cubicBezTo>
                  <a:cubicBezTo>
                    <a:pt x="34" y="5"/>
                    <a:pt x="34" y="5"/>
                    <a:pt x="34" y="5"/>
                  </a:cubicBezTo>
                  <a:cubicBezTo>
                    <a:pt x="33" y="7"/>
                    <a:pt x="31" y="9"/>
                    <a:pt x="30" y="10"/>
                  </a:cubicBezTo>
                  <a:moveTo>
                    <a:pt x="14" y="10"/>
                  </a:moveTo>
                  <a:cubicBezTo>
                    <a:pt x="13" y="10"/>
                    <a:pt x="13" y="10"/>
                    <a:pt x="12" y="10"/>
                  </a:cubicBezTo>
                  <a:cubicBezTo>
                    <a:pt x="14" y="8"/>
                    <a:pt x="16" y="6"/>
                    <a:pt x="18" y="4"/>
                  </a:cubicBezTo>
                  <a:cubicBezTo>
                    <a:pt x="19" y="3"/>
                    <a:pt x="20" y="3"/>
                    <a:pt x="20" y="3"/>
                  </a:cubicBezTo>
                  <a:cubicBezTo>
                    <a:pt x="20" y="3"/>
                    <a:pt x="18" y="5"/>
                    <a:pt x="17" y="5"/>
                  </a:cubicBezTo>
                  <a:cubicBezTo>
                    <a:pt x="16" y="6"/>
                    <a:pt x="15" y="8"/>
                    <a:pt x="14" y="10"/>
                  </a:cubicBezTo>
                  <a:cubicBezTo>
                    <a:pt x="14" y="10"/>
                    <a:pt x="14" y="10"/>
                    <a:pt x="14" y="10"/>
                  </a:cubicBezTo>
                  <a:moveTo>
                    <a:pt x="5" y="9"/>
                  </a:moveTo>
                  <a:cubicBezTo>
                    <a:pt x="4" y="9"/>
                    <a:pt x="3" y="9"/>
                    <a:pt x="3" y="9"/>
                  </a:cubicBezTo>
                  <a:cubicBezTo>
                    <a:pt x="6" y="8"/>
                    <a:pt x="8" y="5"/>
                    <a:pt x="11" y="3"/>
                  </a:cubicBezTo>
                  <a:cubicBezTo>
                    <a:pt x="11" y="3"/>
                    <a:pt x="12" y="3"/>
                    <a:pt x="12" y="3"/>
                  </a:cubicBezTo>
                  <a:cubicBezTo>
                    <a:pt x="12" y="3"/>
                    <a:pt x="9" y="5"/>
                    <a:pt x="9" y="6"/>
                  </a:cubicBezTo>
                  <a:cubicBezTo>
                    <a:pt x="8" y="7"/>
                    <a:pt x="6" y="8"/>
                    <a:pt x="5" y="9"/>
                  </a:cubicBezTo>
                  <a:moveTo>
                    <a:pt x="2" y="9"/>
                  </a:moveTo>
                  <a:cubicBezTo>
                    <a:pt x="2" y="8"/>
                    <a:pt x="2" y="8"/>
                    <a:pt x="2" y="7"/>
                  </a:cubicBezTo>
                  <a:cubicBezTo>
                    <a:pt x="3" y="7"/>
                    <a:pt x="4" y="6"/>
                    <a:pt x="5" y="5"/>
                  </a:cubicBezTo>
                  <a:cubicBezTo>
                    <a:pt x="6" y="4"/>
                    <a:pt x="6" y="4"/>
                    <a:pt x="7" y="3"/>
                  </a:cubicBezTo>
                  <a:cubicBezTo>
                    <a:pt x="8" y="3"/>
                    <a:pt x="8" y="3"/>
                    <a:pt x="8" y="3"/>
                  </a:cubicBezTo>
                  <a:cubicBezTo>
                    <a:pt x="8" y="3"/>
                    <a:pt x="8" y="3"/>
                    <a:pt x="8" y="3"/>
                  </a:cubicBezTo>
                  <a:cubicBezTo>
                    <a:pt x="6" y="5"/>
                    <a:pt x="4" y="7"/>
                    <a:pt x="2" y="9"/>
                  </a:cubicBezTo>
                  <a:moveTo>
                    <a:pt x="37" y="10"/>
                  </a:moveTo>
                  <a:cubicBezTo>
                    <a:pt x="38" y="7"/>
                    <a:pt x="41" y="5"/>
                    <a:pt x="42" y="3"/>
                  </a:cubicBezTo>
                  <a:cubicBezTo>
                    <a:pt x="42" y="2"/>
                    <a:pt x="42" y="2"/>
                    <a:pt x="42" y="2"/>
                  </a:cubicBezTo>
                  <a:cubicBezTo>
                    <a:pt x="43" y="3"/>
                    <a:pt x="45" y="3"/>
                    <a:pt x="46" y="3"/>
                  </a:cubicBezTo>
                  <a:cubicBezTo>
                    <a:pt x="46" y="3"/>
                    <a:pt x="46" y="3"/>
                    <a:pt x="46" y="3"/>
                  </a:cubicBezTo>
                  <a:cubicBezTo>
                    <a:pt x="44" y="5"/>
                    <a:pt x="43" y="6"/>
                    <a:pt x="41" y="8"/>
                  </a:cubicBezTo>
                  <a:cubicBezTo>
                    <a:pt x="42" y="7"/>
                    <a:pt x="42" y="7"/>
                    <a:pt x="42" y="7"/>
                  </a:cubicBezTo>
                  <a:cubicBezTo>
                    <a:pt x="43" y="6"/>
                    <a:pt x="43" y="5"/>
                    <a:pt x="44" y="3"/>
                  </a:cubicBezTo>
                  <a:cubicBezTo>
                    <a:pt x="43" y="3"/>
                    <a:pt x="43" y="3"/>
                    <a:pt x="43" y="3"/>
                  </a:cubicBezTo>
                  <a:cubicBezTo>
                    <a:pt x="41" y="5"/>
                    <a:pt x="39" y="7"/>
                    <a:pt x="37" y="10"/>
                  </a:cubicBezTo>
                  <a:moveTo>
                    <a:pt x="10" y="10"/>
                  </a:moveTo>
                  <a:cubicBezTo>
                    <a:pt x="9" y="10"/>
                    <a:pt x="7" y="9"/>
                    <a:pt x="6" y="9"/>
                  </a:cubicBezTo>
                  <a:cubicBezTo>
                    <a:pt x="8" y="8"/>
                    <a:pt x="10" y="7"/>
                    <a:pt x="11" y="6"/>
                  </a:cubicBezTo>
                  <a:cubicBezTo>
                    <a:pt x="12" y="5"/>
                    <a:pt x="12" y="5"/>
                    <a:pt x="13" y="4"/>
                  </a:cubicBezTo>
                  <a:cubicBezTo>
                    <a:pt x="13" y="4"/>
                    <a:pt x="15" y="2"/>
                    <a:pt x="15" y="2"/>
                  </a:cubicBezTo>
                  <a:cubicBezTo>
                    <a:pt x="15" y="2"/>
                    <a:pt x="15" y="2"/>
                    <a:pt x="15" y="3"/>
                  </a:cubicBezTo>
                  <a:cubicBezTo>
                    <a:pt x="13" y="5"/>
                    <a:pt x="11" y="7"/>
                    <a:pt x="10" y="9"/>
                  </a:cubicBezTo>
                  <a:cubicBezTo>
                    <a:pt x="10" y="10"/>
                    <a:pt x="10" y="10"/>
                    <a:pt x="10" y="10"/>
                  </a:cubicBezTo>
                  <a:moveTo>
                    <a:pt x="11" y="10"/>
                  </a:moveTo>
                  <a:cubicBezTo>
                    <a:pt x="11" y="10"/>
                    <a:pt x="10" y="10"/>
                    <a:pt x="10" y="10"/>
                  </a:cubicBezTo>
                  <a:cubicBezTo>
                    <a:pt x="10" y="9"/>
                    <a:pt x="10" y="9"/>
                    <a:pt x="10" y="9"/>
                  </a:cubicBezTo>
                  <a:cubicBezTo>
                    <a:pt x="12" y="7"/>
                    <a:pt x="14" y="5"/>
                    <a:pt x="16" y="3"/>
                  </a:cubicBezTo>
                  <a:cubicBezTo>
                    <a:pt x="17" y="3"/>
                    <a:pt x="17" y="2"/>
                    <a:pt x="17" y="2"/>
                  </a:cubicBezTo>
                  <a:cubicBezTo>
                    <a:pt x="17" y="2"/>
                    <a:pt x="17" y="3"/>
                    <a:pt x="16" y="3"/>
                  </a:cubicBezTo>
                  <a:cubicBezTo>
                    <a:pt x="15" y="4"/>
                    <a:pt x="15" y="5"/>
                    <a:pt x="14" y="6"/>
                  </a:cubicBezTo>
                  <a:cubicBezTo>
                    <a:pt x="13" y="7"/>
                    <a:pt x="12" y="8"/>
                    <a:pt x="11" y="10"/>
                  </a:cubicBezTo>
                  <a:cubicBezTo>
                    <a:pt x="11" y="10"/>
                    <a:pt x="11" y="10"/>
                    <a:pt x="11" y="10"/>
                  </a:cubicBezTo>
                  <a:moveTo>
                    <a:pt x="2" y="6"/>
                  </a:moveTo>
                  <a:cubicBezTo>
                    <a:pt x="2" y="5"/>
                    <a:pt x="2" y="5"/>
                    <a:pt x="2" y="5"/>
                  </a:cubicBezTo>
                  <a:cubicBezTo>
                    <a:pt x="3" y="4"/>
                    <a:pt x="5" y="2"/>
                    <a:pt x="5" y="2"/>
                  </a:cubicBezTo>
                  <a:cubicBezTo>
                    <a:pt x="5" y="2"/>
                    <a:pt x="5" y="2"/>
                    <a:pt x="4" y="3"/>
                  </a:cubicBezTo>
                  <a:cubicBezTo>
                    <a:pt x="4" y="4"/>
                    <a:pt x="3" y="5"/>
                    <a:pt x="2" y="6"/>
                  </a:cubicBezTo>
                  <a:moveTo>
                    <a:pt x="34" y="7"/>
                  </a:moveTo>
                  <a:cubicBezTo>
                    <a:pt x="35" y="5"/>
                    <a:pt x="35" y="4"/>
                    <a:pt x="36" y="2"/>
                  </a:cubicBezTo>
                  <a:cubicBezTo>
                    <a:pt x="36" y="2"/>
                    <a:pt x="36" y="2"/>
                    <a:pt x="36" y="2"/>
                  </a:cubicBezTo>
                  <a:cubicBezTo>
                    <a:pt x="38" y="2"/>
                    <a:pt x="40" y="2"/>
                    <a:pt x="41" y="2"/>
                  </a:cubicBezTo>
                  <a:cubicBezTo>
                    <a:pt x="39" y="4"/>
                    <a:pt x="37" y="6"/>
                    <a:pt x="35" y="8"/>
                  </a:cubicBezTo>
                  <a:cubicBezTo>
                    <a:pt x="36" y="7"/>
                    <a:pt x="36" y="7"/>
                    <a:pt x="36" y="7"/>
                  </a:cubicBezTo>
                  <a:cubicBezTo>
                    <a:pt x="37" y="6"/>
                    <a:pt x="38" y="4"/>
                    <a:pt x="39" y="3"/>
                  </a:cubicBezTo>
                  <a:cubicBezTo>
                    <a:pt x="39" y="2"/>
                    <a:pt x="39" y="2"/>
                    <a:pt x="39" y="2"/>
                  </a:cubicBezTo>
                  <a:cubicBezTo>
                    <a:pt x="37" y="3"/>
                    <a:pt x="36" y="4"/>
                    <a:pt x="35" y="6"/>
                  </a:cubicBezTo>
                  <a:cubicBezTo>
                    <a:pt x="34" y="6"/>
                    <a:pt x="34" y="6"/>
                    <a:pt x="34" y="7"/>
                  </a:cubicBezTo>
                  <a:moveTo>
                    <a:pt x="2" y="4"/>
                  </a:moveTo>
                  <a:cubicBezTo>
                    <a:pt x="2" y="4"/>
                    <a:pt x="2" y="3"/>
                    <a:pt x="2" y="2"/>
                  </a:cubicBezTo>
                  <a:cubicBezTo>
                    <a:pt x="3" y="2"/>
                    <a:pt x="4" y="2"/>
                    <a:pt x="5" y="2"/>
                  </a:cubicBezTo>
                  <a:cubicBezTo>
                    <a:pt x="4" y="3"/>
                    <a:pt x="3" y="3"/>
                    <a:pt x="2" y="4"/>
                  </a:cubicBezTo>
                  <a:moveTo>
                    <a:pt x="2" y="7"/>
                  </a:moveTo>
                  <a:cubicBezTo>
                    <a:pt x="2" y="6"/>
                    <a:pt x="2" y="6"/>
                    <a:pt x="2" y="6"/>
                  </a:cubicBezTo>
                  <a:cubicBezTo>
                    <a:pt x="3" y="6"/>
                    <a:pt x="3" y="5"/>
                    <a:pt x="3" y="5"/>
                  </a:cubicBezTo>
                  <a:cubicBezTo>
                    <a:pt x="4" y="4"/>
                    <a:pt x="5" y="3"/>
                    <a:pt x="6" y="2"/>
                  </a:cubicBezTo>
                  <a:cubicBezTo>
                    <a:pt x="7" y="2"/>
                    <a:pt x="8" y="2"/>
                    <a:pt x="9" y="2"/>
                  </a:cubicBezTo>
                  <a:cubicBezTo>
                    <a:pt x="6" y="3"/>
                    <a:pt x="5" y="4"/>
                    <a:pt x="3" y="6"/>
                  </a:cubicBezTo>
                  <a:cubicBezTo>
                    <a:pt x="2" y="7"/>
                    <a:pt x="2" y="7"/>
                    <a:pt x="2" y="7"/>
                  </a:cubicBezTo>
                  <a:moveTo>
                    <a:pt x="3" y="9"/>
                  </a:moveTo>
                  <a:cubicBezTo>
                    <a:pt x="5" y="7"/>
                    <a:pt x="8" y="4"/>
                    <a:pt x="9" y="2"/>
                  </a:cubicBezTo>
                  <a:cubicBezTo>
                    <a:pt x="9" y="2"/>
                    <a:pt x="9" y="2"/>
                    <a:pt x="9" y="2"/>
                  </a:cubicBezTo>
                  <a:cubicBezTo>
                    <a:pt x="10" y="2"/>
                    <a:pt x="11" y="2"/>
                    <a:pt x="12" y="2"/>
                  </a:cubicBezTo>
                  <a:cubicBezTo>
                    <a:pt x="9" y="4"/>
                    <a:pt x="6" y="7"/>
                    <a:pt x="3" y="9"/>
                  </a:cubicBezTo>
                  <a:moveTo>
                    <a:pt x="6" y="9"/>
                  </a:moveTo>
                  <a:cubicBezTo>
                    <a:pt x="6" y="9"/>
                    <a:pt x="6" y="9"/>
                    <a:pt x="7" y="8"/>
                  </a:cubicBezTo>
                  <a:cubicBezTo>
                    <a:pt x="8" y="8"/>
                    <a:pt x="8" y="7"/>
                    <a:pt x="9" y="6"/>
                  </a:cubicBezTo>
                  <a:cubicBezTo>
                    <a:pt x="11" y="5"/>
                    <a:pt x="12" y="4"/>
                    <a:pt x="13" y="2"/>
                  </a:cubicBezTo>
                  <a:cubicBezTo>
                    <a:pt x="13" y="2"/>
                    <a:pt x="13" y="2"/>
                    <a:pt x="13" y="2"/>
                  </a:cubicBezTo>
                  <a:cubicBezTo>
                    <a:pt x="14" y="2"/>
                    <a:pt x="14" y="2"/>
                    <a:pt x="15" y="2"/>
                  </a:cubicBezTo>
                  <a:cubicBezTo>
                    <a:pt x="12" y="4"/>
                    <a:pt x="10" y="6"/>
                    <a:pt x="8" y="8"/>
                  </a:cubicBezTo>
                  <a:cubicBezTo>
                    <a:pt x="7" y="8"/>
                    <a:pt x="6" y="9"/>
                    <a:pt x="6" y="9"/>
                  </a:cubicBezTo>
                  <a:moveTo>
                    <a:pt x="14" y="4"/>
                  </a:moveTo>
                  <a:cubicBezTo>
                    <a:pt x="15" y="3"/>
                    <a:pt x="15" y="3"/>
                    <a:pt x="16" y="2"/>
                  </a:cubicBezTo>
                  <a:cubicBezTo>
                    <a:pt x="16" y="2"/>
                    <a:pt x="16" y="2"/>
                    <a:pt x="16" y="2"/>
                  </a:cubicBezTo>
                  <a:cubicBezTo>
                    <a:pt x="16" y="2"/>
                    <a:pt x="17" y="2"/>
                    <a:pt x="18" y="2"/>
                  </a:cubicBezTo>
                  <a:cubicBezTo>
                    <a:pt x="16" y="2"/>
                    <a:pt x="15" y="3"/>
                    <a:pt x="14" y="4"/>
                  </a:cubicBezTo>
                  <a:moveTo>
                    <a:pt x="12" y="9"/>
                  </a:moveTo>
                  <a:cubicBezTo>
                    <a:pt x="13" y="9"/>
                    <a:pt x="13" y="7"/>
                    <a:pt x="14" y="7"/>
                  </a:cubicBezTo>
                  <a:cubicBezTo>
                    <a:pt x="15" y="5"/>
                    <a:pt x="16" y="4"/>
                    <a:pt x="18" y="2"/>
                  </a:cubicBezTo>
                  <a:cubicBezTo>
                    <a:pt x="18" y="2"/>
                    <a:pt x="18" y="2"/>
                    <a:pt x="18" y="2"/>
                  </a:cubicBezTo>
                  <a:cubicBezTo>
                    <a:pt x="21" y="2"/>
                    <a:pt x="23" y="2"/>
                    <a:pt x="26" y="2"/>
                  </a:cubicBezTo>
                  <a:cubicBezTo>
                    <a:pt x="29" y="2"/>
                    <a:pt x="32" y="2"/>
                    <a:pt x="35" y="2"/>
                  </a:cubicBezTo>
                  <a:cubicBezTo>
                    <a:pt x="34" y="3"/>
                    <a:pt x="32" y="4"/>
                    <a:pt x="31" y="5"/>
                  </a:cubicBezTo>
                  <a:cubicBezTo>
                    <a:pt x="32" y="4"/>
                    <a:pt x="33" y="3"/>
                    <a:pt x="33" y="3"/>
                  </a:cubicBezTo>
                  <a:cubicBezTo>
                    <a:pt x="33" y="2"/>
                    <a:pt x="33" y="2"/>
                    <a:pt x="33" y="2"/>
                  </a:cubicBezTo>
                  <a:cubicBezTo>
                    <a:pt x="30" y="4"/>
                    <a:pt x="28" y="6"/>
                    <a:pt x="26" y="8"/>
                  </a:cubicBezTo>
                  <a:cubicBezTo>
                    <a:pt x="26" y="7"/>
                    <a:pt x="26" y="7"/>
                    <a:pt x="26" y="7"/>
                  </a:cubicBezTo>
                  <a:cubicBezTo>
                    <a:pt x="28" y="6"/>
                    <a:pt x="29" y="4"/>
                    <a:pt x="30" y="2"/>
                  </a:cubicBezTo>
                  <a:cubicBezTo>
                    <a:pt x="30" y="2"/>
                    <a:pt x="30" y="2"/>
                    <a:pt x="30" y="2"/>
                  </a:cubicBezTo>
                  <a:cubicBezTo>
                    <a:pt x="27" y="3"/>
                    <a:pt x="25" y="5"/>
                    <a:pt x="23" y="7"/>
                  </a:cubicBezTo>
                  <a:cubicBezTo>
                    <a:pt x="23" y="8"/>
                    <a:pt x="22" y="9"/>
                    <a:pt x="22" y="9"/>
                  </a:cubicBezTo>
                  <a:cubicBezTo>
                    <a:pt x="22" y="9"/>
                    <a:pt x="22" y="9"/>
                    <a:pt x="22" y="8"/>
                  </a:cubicBezTo>
                  <a:cubicBezTo>
                    <a:pt x="24" y="6"/>
                    <a:pt x="25" y="5"/>
                    <a:pt x="27" y="3"/>
                  </a:cubicBezTo>
                  <a:cubicBezTo>
                    <a:pt x="26" y="2"/>
                    <a:pt x="26" y="2"/>
                    <a:pt x="26" y="2"/>
                  </a:cubicBezTo>
                  <a:cubicBezTo>
                    <a:pt x="24" y="3"/>
                    <a:pt x="22" y="5"/>
                    <a:pt x="20" y="7"/>
                  </a:cubicBezTo>
                  <a:cubicBezTo>
                    <a:pt x="20" y="7"/>
                    <a:pt x="18" y="9"/>
                    <a:pt x="18" y="9"/>
                  </a:cubicBezTo>
                  <a:cubicBezTo>
                    <a:pt x="17" y="9"/>
                    <a:pt x="18" y="9"/>
                    <a:pt x="18" y="8"/>
                  </a:cubicBezTo>
                  <a:cubicBezTo>
                    <a:pt x="20" y="6"/>
                    <a:pt x="22" y="4"/>
                    <a:pt x="23" y="2"/>
                  </a:cubicBezTo>
                  <a:cubicBezTo>
                    <a:pt x="23" y="2"/>
                    <a:pt x="23" y="2"/>
                    <a:pt x="23" y="2"/>
                  </a:cubicBezTo>
                  <a:cubicBezTo>
                    <a:pt x="21" y="3"/>
                    <a:pt x="19" y="5"/>
                    <a:pt x="17" y="7"/>
                  </a:cubicBezTo>
                  <a:cubicBezTo>
                    <a:pt x="17" y="7"/>
                    <a:pt x="16" y="8"/>
                    <a:pt x="16" y="8"/>
                  </a:cubicBezTo>
                  <a:cubicBezTo>
                    <a:pt x="15" y="9"/>
                    <a:pt x="15" y="9"/>
                    <a:pt x="15" y="9"/>
                  </a:cubicBezTo>
                  <a:cubicBezTo>
                    <a:pt x="15" y="9"/>
                    <a:pt x="17" y="7"/>
                    <a:pt x="17" y="6"/>
                  </a:cubicBezTo>
                  <a:cubicBezTo>
                    <a:pt x="18" y="5"/>
                    <a:pt x="20" y="4"/>
                    <a:pt x="21" y="2"/>
                  </a:cubicBezTo>
                  <a:cubicBezTo>
                    <a:pt x="21" y="2"/>
                    <a:pt x="21" y="2"/>
                    <a:pt x="21" y="2"/>
                  </a:cubicBezTo>
                  <a:cubicBezTo>
                    <a:pt x="18" y="3"/>
                    <a:pt x="16" y="5"/>
                    <a:pt x="14" y="7"/>
                  </a:cubicBezTo>
                  <a:cubicBezTo>
                    <a:pt x="14" y="8"/>
                    <a:pt x="13" y="8"/>
                    <a:pt x="12" y="9"/>
                  </a:cubicBezTo>
                  <a:moveTo>
                    <a:pt x="19" y="0"/>
                  </a:moveTo>
                  <a:cubicBezTo>
                    <a:pt x="13" y="0"/>
                    <a:pt x="7" y="0"/>
                    <a:pt x="1" y="0"/>
                  </a:cubicBezTo>
                  <a:cubicBezTo>
                    <a:pt x="0" y="0"/>
                    <a:pt x="0" y="0"/>
                    <a:pt x="0" y="0"/>
                  </a:cubicBezTo>
                  <a:cubicBezTo>
                    <a:pt x="0" y="1"/>
                    <a:pt x="0" y="1"/>
                    <a:pt x="0" y="1"/>
                  </a:cubicBezTo>
                  <a:cubicBezTo>
                    <a:pt x="0" y="4"/>
                    <a:pt x="0" y="7"/>
                    <a:pt x="0" y="10"/>
                  </a:cubicBezTo>
                  <a:cubicBezTo>
                    <a:pt x="1" y="11"/>
                    <a:pt x="1" y="11"/>
                    <a:pt x="1" y="11"/>
                  </a:cubicBezTo>
                  <a:cubicBezTo>
                    <a:pt x="1" y="11"/>
                    <a:pt x="1" y="11"/>
                    <a:pt x="1" y="11"/>
                  </a:cubicBezTo>
                  <a:cubicBezTo>
                    <a:pt x="17" y="11"/>
                    <a:pt x="32" y="13"/>
                    <a:pt x="47" y="13"/>
                  </a:cubicBezTo>
                  <a:cubicBezTo>
                    <a:pt x="47" y="13"/>
                    <a:pt x="47" y="13"/>
                    <a:pt x="47" y="13"/>
                  </a:cubicBezTo>
                  <a:cubicBezTo>
                    <a:pt x="47" y="13"/>
                    <a:pt x="48" y="13"/>
                    <a:pt x="48" y="13"/>
                  </a:cubicBezTo>
                  <a:cubicBezTo>
                    <a:pt x="48" y="13"/>
                    <a:pt x="49" y="12"/>
                    <a:pt x="49" y="12"/>
                  </a:cubicBezTo>
                  <a:cubicBezTo>
                    <a:pt x="49" y="9"/>
                    <a:pt x="49" y="5"/>
                    <a:pt x="49" y="2"/>
                  </a:cubicBezTo>
                  <a:cubicBezTo>
                    <a:pt x="49" y="2"/>
                    <a:pt x="49" y="2"/>
                    <a:pt x="49" y="2"/>
                  </a:cubicBezTo>
                  <a:cubicBezTo>
                    <a:pt x="49" y="2"/>
                    <a:pt x="49" y="1"/>
                    <a:pt x="48" y="1"/>
                  </a:cubicBezTo>
                  <a:cubicBezTo>
                    <a:pt x="41" y="0"/>
                    <a:pt x="35" y="0"/>
                    <a:pt x="28" y="0"/>
                  </a:cubicBezTo>
                  <a:cubicBezTo>
                    <a:pt x="25" y="0"/>
                    <a:pt x="22" y="0"/>
                    <a:pt x="1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6" name="Freeform 29"/>
            <p:cNvSpPr>
              <a:spLocks noEditPoints="1"/>
            </p:cNvSpPr>
            <p:nvPr/>
          </p:nvSpPr>
          <p:spPr bwMode="auto">
            <a:xfrm>
              <a:off x="5386056" y="4157589"/>
              <a:ext cx="50800" cy="46038"/>
            </a:xfrm>
            <a:custGeom>
              <a:avLst/>
              <a:gdLst>
                <a:gd name="T0" fmla="*/ 2 w 12"/>
                <a:gd name="T1" fmla="*/ 5 h 11"/>
                <a:gd name="T2" fmla="*/ 6 w 12"/>
                <a:gd name="T3" fmla="*/ 3 h 11"/>
                <a:gd name="T4" fmla="*/ 3 w 12"/>
                <a:gd name="T5" fmla="*/ 7 h 11"/>
                <a:gd name="T6" fmla="*/ 3 w 12"/>
                <a:gd name="T7" fmla="*/ 7 h 11"/>
                <a:gd name="T8" fmla="*/ 7 w 12"/>
                <a:gd name="T9" fmla="*/ 5 h 11"/>
                <a:gd name="T10" fmla="*/ 4 w 12"/>
                <a:gd name="T11" fmla="*/ 8 h 11"/>
                <a:gd name="T12" fmla="*/ 5 w 12"/>
                <a:gd name="T13" fmla="*/ 8 h 11"/>
                <a:gd name="T14" fmla="*/ 9 w 12"/>
                <a:gd name="T15" fmla="*/ 6 h 11"/>
                <a:gd name="T16" fmla="*/ 7 w 12"/>
                <a:gd name="T17" fmla="*/ 8 h 11"/>
                <a:gd name="T18" fmla="*/ 7 w 12"/>
                <a:gd name="T19" fmla="*/ 9 h 11"/>
                <a:gd name="T20" fmla="*/ 7 w 12"/>
                <a:gd name="T21" fmla="*/ 9 h 11"/>
                <a:gd name="T22" fmla="*/ 6 w 12"/>
                <a:gd name="T23" fmla="*/ 9 h 11"/>
                <a:gd name="T24" fmla="*/ 2 w 12"/>
                <a:gd name="T25" fmla="*/ 5 h 11"/>
                <a:gd name="T26" fmla="*/ 2 w 12"/>
                <a:gd name="T27" fmla="*/ 5 h 11"/>
                <a:gd name="T28" fmla="*/ 3 w 12"/>
                <a:gd name="T29" fmla="*/ 3 h 11"/>
                <a:gd name="T30" fmla="*/ 4 w 12"/>
                <a:gd name="T31" fmla="*/ 2 h 11"/>
                <a:gd name="T32" fmla="*/ 3 w 12"/>
                <a:gd name="T33" fmla="*/ 3 h 11"/>
                <a:gd name="T34" fmla="*/ 3 w 12"/>
                <a:gd name="T35" fmla="*/ 3 h 11"/>
                <a:gd name="T36" fmla="*/ 6 w 12"/>
                <a:gd name="T37" fmla="*/ 2 h 11"/>
                <a:gd name="T38" fmla="*/ 2 w 12"/>
                <a:gd name="T39" fmla="*/ 5 h 11"/>
                <a:gd name="T40" fmla="*/ 2 w 12"/>
                <a:gd name="T41" fmla="*/ 5 h 11"/>
                <a:gd name="T42" fmla="*/ 2 w 12"/>
                <a:gd name="T43" fmla="*/ 3 h 11"/>
                <a:gd name="T44" fmla="*/ 3 w 12"/>
                <a:gd name="T45" fmla="*/ 3 h 11"/>
                <a:gd name="T46" fmla="*/ 4 w 12"/>
                <a:gd name="T47" fmla="*/ 4 h 11"/>
                <a:gd name="T48" fmla="*/ 6 w 12"/>
                <a:gd name="T49" fmla="*/ 2 h 11"/>
                <a:gd name="T50" fmla="*/ 8 w 12"/>
                <a:gd name="T51" fmla="*/ 8 h 11"/>
                <a:gd name="T52" fmla="*/ 9 w 12"/>
                <a:gd name="T53" fmla="*/ 6 h 11"/>
                <a:gd name="T54" fmla="*/ 9 w 12"/>
                <a:gd name="T55" fmla="*/ 6 h 11"/>
                <a:gd name="T56" fmla="*/ 5 w 12"/>
                <a:gd name="T57" fmla="*/ 7 h 11"/>
                <a:gd name="T58" fmla="*/ 8 w 12"/>
                <a:gd name="T59" fmla="*/ 4 h 11"/>
                <a:gd name="T60" fmla="*/ 8 w 12"/>
                <a:gd name="T61" fmla="*/ 4 h 11"/>
                <a:gd name="T62" fmla="*/ 5 w 12"/>
                <a:gd name="T63" fmla="*/ 5 h 11"/>
                <a:gd name="T64" fmla="*/ 8 w 12"/>
                <a:gd name="T65" fmla="*/ 3 h 11"/>
                <a:gd name="T66" fmla="*/ 7 w 12"/>
                <a:gd name="T67" fmla="*/ 2 h 11"/>
                <a:gd name="T68" fmla="*/ 4 w 12"/>
                <a:gd name="T69" fmla="*/ 4 h 11"/>
                <a:gd name="T70" fmla="*/ 6 w 12"/>
                <a:gd name="T71" fmla="*/ 0 h 11"/>
                <a:gd name="T72" fmla="*/ 5 w 12"/>
                <a:gd name="T73" fmla="*/ 0 h 11"/>
                <a:gd name="T74" fmla="*/ 5 w 12"/>
                <a:gd name="T75" fmla="*/ 0 h 11"/>
                <a:gd name="T76" fmla="*/ 5 w 12"/>
                <a:gd name="T77" fmla="*/ 0 h 11"/>
                <a:gd name="T78" fmla="*/ 0 w 12"/>
                <a:gd name="T79" fmla="*/ 5 h 11"/>
                <a:gd name="T80" fmla="*/ 6 w 12"/>
                <a:gd name="T81" fmla="*/ 11 h 11"/>
                <a:gd name="T82" fmla="*/ 7 w 12"/>
                <a:gd name="T83" fmla="*/ 11 h 11"/>
                <a:gd name="T84" fmla="*/ 12 w 12"/>
                <a:gd name="T85" fmla="*/ 4 h 11"/>
                <a:gd name="T86" fmla="*/ 6 w 12"/>
                <a:gd name="T8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 h="11">
                  <a:moveTo>
                    <a:pt x="2" y="5"/>
                  </a:moveTo>
                  <a:cubicBezTo>
                    <a:pt x="4" y="5"/>
                    <a:pt x="5" y="4"/>
                    <a:pt x="6" y="3"/>
                  </a:cubicBezTo>
                  <a:cubicBezTo>
                    <a:pt x="5" y="4"/>
                    <a:pt x="4" y="5"/>
                    <a:pt x="3" y="7"/>
                  </a:cubicBezTo>
                  <a:cubicBezTo>
                    <a:pt x="3" y="7"/>
                    <a:pt x="3" y="7"/>
                    <a:pt x="3" y="7"/>
                  </a:cubicBezTo>
                  <a:cubicBezTo>
                    <a:pt x="4" y="6"/>
                    <a:pt x="6" y="5"/>
                    <a:pt x="7" y="5"/>
                  </a:cubicBezTo>
                  <a:cubicBezTo>
                    <a:pt x="6" y="6"/>
                    <a:pt x="5" y="7"/>
                    <a:pt x="4" y="8"/>
                  </a:cubicBezTo>
                  <a:cubicBezTo>
                    <a:pt x="5" y="8"/>
                    <a:pt x="5" y="8"/>
                    <a:pt x="5" y="8"/>
                  </a:cubicBezTo>
                  <a:cubicBezTo>
                    <a:pt x="6" y="8"/>
                    <a:pt x="7" y="7"/>
                    <a:pt x="9" y="6"/>
                  </a:cubicBezTo>
                  <a:cubicBezTo>
                    <a:pt x="8" y="7"/>
                    <a:pt x="8" y="8"/>
                    <a:pt x="7" y="8"/>
                  </a:cubicBezTo>
                  <a:cubicBezTo>
                    <a:pt x="7" y="9"/>
                    <a:pt x="7" y="9"/>
                    <a:pt x="7" y="9"/>
                  </a:cubicBezTo>
                  <a:cubicBezTo>
                    <a:pt x="7" y="9"/>
                    <a:pt x="7" y="9"/>
                    <a:pt x="7" y="9"/>
                  </a:cubicBezTo>
                  <a:cubicBezTo>
                    <a:pt x="6" y="9"/>
                    <a:pt x="6" y="9"/>
                    <a:pt x="6" y="9"/>
                  </a:cubicBezTo>
                  <a:cubicBezTo>
                    <a:pt x="4" y="9"/>
                    <a:pt x="2" y="7"/>
                    <a:pt x="2" y="5"/>
                  </a:cubicBezTo>
                  <a:cubicBezTo>
                    <a:pt x="2" y="5"/>
                    <a:pt x="2" y="5"/>
                    <a:pt x="2" y="5"/>
                  </a:cubicBezTo>
                  <a:moveTo>
                    <a:pt x="3" y="3"/>
                  </a:moveTo>
                  <a:cubicBezTo>
                    <a:pt x="3" y="2"/>
                    <a:pt x="4" y="2"/>
                    <a:pt x="4" y="2"/>
                  </a:cubicBezTo>
                  <a:cubicBezTo>
                    <a:pt x="4" y="2"/>
                    <a:pt x="3" y="2"/>
                    <a:pt x="3" y="3"/>
                  </a:cubicBezTo>
                  <a:moveTo>
                    <a:pt x="3" y="3"/>
                  </a:moveTo>
                  <a:cubicBezTo>
                    <a:pt x="4" y="3"/>
                    <a:pt x="5" y="2"/>
                    <a:pt x="6" y="2"/>
                  </a:cubicBezTo>
                  <a:cubicBezTo>
                    <a:pt x="4" y="3"/>
                    <a:pt x="3" y="4"/>
                    <a:pt x="2" y="5"/>
                  </a:cubicBezTo>
                  <a:cubicBezTo>
                    <a:pt x="2" y="5"/>
                    <a:pt x="2" y="5"/>
                    <a:pt x="2" y="5"/>
                  </a:cubicBezTo>
                  <a:cubicBezTo>
                    <a:pt x="2" y="4"/>
                    <a:pt x="2" y="3"/>
                    <a:pt x="2" y="3"/>
                  </a:cubicBezTo>
                  <a:cubicBezTo>
                    <a:pt x="3" y="3"/>
                    <a:pt x="3" y="3"/>
                    <a:pt x="3" y="3"/>
                  </a:cubicBezTo>
                  <a:moveTo>
                    <a:pt x="4" y="4"/>
                  </a:moveTo>
                  <a:cubicBezTo>
                    <a:pt x="5" y="3"/>
                    <a:pt x="6" y="2"/>
                    <a:pt x="6" y="2"/>
                  </a:cubicBezTo>
                  <a:cubicBezTo>
                    <a:pt x="10" y="2"/>
                    <a:pt x="11" y="7"/>
                    <a:pt x="8" y="8"/>
                  </a:cubicBezTo>
                  <a:cubicBezTo>
                    <a:pt x="8" y="8"/>
                    <a:pt x="9" y="7"/>
                    <a:pt x="9" y="6"/>
                  </a:cubicBezTo>
                  <a:cubicBezTo>
                    <a:pt x="9" y="6"/>
                    <a:pt x="9" y="6"/>
                    <a:pt x="9" y="6"/>
                  </a:cubicBezTo>
                  <a:cubicBezTo>
                    <a:pt x="8" y="6"/>
                    <a:pt x="7" y="7"/>
                    <a:pt x="5" y="7"/>
                  </a:cubicBezTo>
                  <a:cubicBezTo>
                    <a:pt x="6" y="6"/>
                    <a:pt x="8" y="5"/>
                    <a:pt x="8" y="4"/>
                  </a:cubicBezTo>
                  <a:cubicBezTo>
                    <a:pt x="8" y="4"/>
                    <a:pt x="8" y="4"/>
                    <a:pt x="8" y="4"/>
                  </a:cubicBezTo>
                  <a:cubicBezTo>
                    <a:pt x="7" y="4"/>
                    <a:pt x="6" y="5"/>
                    <a:pt x="5" y="5"/>
                  </a:cubicBezTo>
                  <a:cubicBezTo>
                    <a:pt x="6" y="5"/>
                    <a:pt x="7" y="4"/>
                    <a:pt x="8" y="3"/>
                  </a:cubicBezTo>
                  <a:cubicBezTo>
                    <a:pt x="7" y="2"/>
                    <a:pt x="7" y="2"/>
                    <a:pt x="7" y="2"/>
                  </a:cubicBezTo>
                  <a:cubicBezTo>
                    <a:pt x="6" y="3"/>
                    <a:pt x="5" y="3"/>
                    <a:pt x="4" y="4"/>
                  </a:cubicBezTo>
                  <a:moveTo>
                    <a:pt x="6" y="0"/>
                  </a:moveTo>
                  <a:cubicBezTo>
                    <a:pt x="6" y="0"/>
                    <a:pt x="5" y="0"/>
                    <a:pt x="5" y="0"/>
                  </a:cubicBezTo>
                  <a:cubicBezTo>
                    <a:pt x="5" y="0"/>
                    <a:pt x="5" y="0"/>
                    <a:pt x="5" y="0"/>
                  </a:cubicBezTo>
                  <a:cubicBezTo>
                    <a:pt x="5" y="0"/>
                    <a:pt x="5" y="0"/>
                    <a:pt x="5" y="0"/>
                  </a:cubicBezTo>
                  <a:cubicBezTo>
                    <a:pt x="2" y="0"/>
                    <a:pt x="0" y="2"/>
                    <a:pt x="0" y="5"/>
                  </a:cubicBezTo>
                  <a:cubicBezTo>
                    <a:pt x="0" y="9"/>
                    <a:pt x="3" y="11"/>
                    <a:pt x="6" y="11"/>
                  </a:cubicBezTo>
                  <a:cubicBezTo>
                    <a:pt x="6" y="11"/>
                    <a:pt x="7" y="11"/>
                    <a:pt x="7" y="11"/>
                  </a:cubicBezTo>
                  <a:cubicBezTo>
                    <a:pt x="10" y="10"/>
                    <a:pt x="12" y="7"/>
                    <a:pt x="12" y="4"/>
                  </a:cubicBezTo>
                  <a:cubicBezTo>
                    <a:pt x="11" y="1"/>
                    <a:pt x="9" y="0"/>
                    <a:pt x="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37" name="组合 36"/>
            <p:cNvGrpSpPr/>
            <p:nvPr/>
          </p:nvGrpSpPr>
          <p:grpSpPr>
            <a:xfrm>
              <a:off x="5875007" y="1355652"/>
              <a:ext cx="1266825" cy="1492250"/>
              <a:chOff x="4800600" y="566738"/>
              <a:chExt cx="1266825" cy="1492250"/>
            </a:xfrm>
            <a:solidFill>
              <a:schemeClr val="bg1">
                <a:alpha val="20000"/>
              </a:schemeClr>
            </a:solidFill>
          </p:grpSpPr>
          <p:sp>
            <p:nvSpPr>
              <p:cNvPr id="93" name="Freeform 30"/>
              <p:cNvSpPr>
                <a:spLocks noEditPoints="1"/>
              </p:cNvSpPr>
              <p:nvPr/>
            </p:nvSpPr>
            <p:spPr bwMode="auto">
              <a:xfrm>
                <a:off x="5546725" y="1435101"/>
                <a:ext cx="119063" cy="98425"/>
              </a:xfrm>
              <a:custGeom>
                <a:avLst/>
                <a:gdLst>
                  <a:gd name="T0" fmla="*/ 8 w 28"/>
                  <a:gd name="T1" fmla="*/ 20 h 23"/>
                  <a:gd name="T2" fmla="*/ 8 w 28"/>
                  <a:gd name="T3" fmla="*/ 15 h 23"/>
                  <a:gd name="T4" fmla="*/ 8 w 28"/>
                  <a:gd name="T5" fmla="*/ 15 h 23"/>
                  <a:gd name="T6" fmla="*/ 14 w 28"/>
                  <a:gd name="T7" fmla="*/ 16 h 23"/>
                  <a:gd name="T8" fmla="*/ 12 w 28"/>
                  <a:gd name="T9" fmla="*/ 18 h 23"/>
                  <a:gd name="T10" fmla="*/ 8 w 28"/>
                  <a:gd name="T11" fmla="*/ 20 h 23"/>
                  <a:gd name="T12" fmla="*/ 8 w 28"/>
                  <a:gd name="T13" fmla="*/ 20 h 23"/>
                  <a:gd name="T14" fmla="*/ 8 w 28"/>
                  <a:gd name="T15" fmla="*/ 20 h 23"/>
                  <a:gd name="T16" fmla="*/ 12 w 28"/>
                  <a:gd name="T17" fmla="*/ 11 h 23"/>
                  <a:gd name="T18" fmla="*/ 17 w 28"/>
                  <a:gd name="T19" fmla="*/ 11 h 23"/>
                  <a:gd name="T20" fmla="*/ 9 w 28"/>
                  <a:gd name="T21" fmla="*/ 14 h 23"/>
                  <a:gd name="T22" fmla="*/ 11 w 28"/>
                  <a:gd name="T23" fmla="*/ 11 h 23"/>
                  <a:gd name="T24" fmla="*/ 12 w 28"/>
                  <a:gd name="T25" fmla="*/ 11 h 23"/>
                  <a:gd name="T26" fmla="*/ 12 w 28"/>
                  <a:gd name="T27" fmla="*/ 10 h 23"/>
                  <a:gd name="T28" fmla="*/ 12 w 28"/>
                  <a:gd name="T29" fmla="*/ 10 h 23"/>
                  <a:gd name="T30" fmla="*/ 12 w 28"/>
                  <a:gd name="T31" fmla="*/ 10 h 23"/>
                  <a:gd name="T32" fmla="*/ 22 w 28"/>
                  <a:gd name="T33" fmla="*/ 7 h 23"/>
                  <a:gd name="T34" fmla="*/ 18 w 28"/>
                  <a:gd name="T35" fmla="*/ 12 h 23"/>
                  <a:gd name="T36" fmla="*/ 15 w 28"/>
                  <a:gd name="T37" fmla="*/ 15 h 23"/>
                  <a:gd name="T38" fmla="*/ 10 w 28"/>
                  <a:gd name="T39" fmla="*/ 15 h 23"/>
                  <a:gd name="T40" fmla="*/ 19 w 28"/>
                  <a:gd name="T41" fmla="*/ 11 h 23"/>
                  <a:gd name="T42" fmla="*/ 19 w 28"/>
                  <a:gd name="T43" fmla="*/ 10 h 23"/>
                  <a:gd name="T44" fmla="*/ 18 w 28"/>
                  <a:gd name="T45" fmla="*/ 10 h 23"/>
                  <a:gd name="T46" fmla="*/ 15 w 28"/>
                  <a:gd name="T47" fmla="*/ 10 h 23"/>
                  <a:gd name="T48" fmla="*/ 12 w 28"/>
                  <a:gd name="T49" fmla="*/ 10 h 23"/>
                  <a:gd name="T50" fmla="*/ 13 w 28"/>
                  <a:gd name="T51" fmla="*/ 9 h 23"/>
                  <a:gd name="T52" fmla="*/ 14 w 28"/>
                  <a:gd name="T53" fmla="*/ 8 h 23"/>
                  <a:gd name="T54" fmla="*/ 21 w 28"/>
                  <a:gd name="T55" fmla="*/ 7 h 23"/>
                  <a:gd name="T56" fmla="*/ 13 w 28"/>
                  <a:gd name="T57" fmla="*/ 9 h 23"/>
                  <a:gd name="T58" fmla="*/ 22 w 28"/>
                  <a:gd name="T59" fmla="*/ 5 h 23"/>
                  <a:gd name="T60" fmla="*/ 23 w 28"/>
                  <a:gd name="T61" fmla="*/ 5 h 23"/>
                  <a:gd name="T62" fmla="*/ 23 w 28"/>
                  <a:gd name="T63" fmla="*/ 5 h 23"/>
                  <a:gd name="T64" fmla="*/ 23 w 28"/>
                  <a:gd name="T65" fmla="*/ 5 h 23"/>
                  <a:gd name="T66" fmla="*/ 22 w 28"/>
                  <a:gd name="T67" fmla="*/ 5 h 23"/>
                  <a:gd name="T68" fmla="*/ 24 w 28"/>
                  <a:gd name="T69" fmla="*/ 0 h 23"/>
                  <a:gd name="T70" fmla="*/ 23 w 28"/>
                  <a:gd name="T71" fmla="*/ 1 h 23"/>
                  <a:gd name="T72" fmla="*/ 13 w 28"/>
                  <a:gd name="T73" fmla="*/ 3 h 23"/>
                  <a:gd name="T74" fmla="*/ 7 w 28"/>
                  <a:gd name="T75" fmla="*/ 11 h 23"/>
                  <a:gd name="T76" fmla="*/ 6 w 28"/>
                  <a:gd name="T77" fmla="*/ 23 h 23"/>
                  <a:gd name="T78" fmla="*/ 8 w 28"/>
                  <a:gd name="T79" fmla="*/ 23 h 23"/>
                  <a:gd name="T80" fmla="*/ 20 w 28"/>
                  <a:gd name="T81" fmla="*/ 16 h 23"/>
                  <a:gd name="T82" fmla="*/ 28 w 28"/>
                  <a:gd name="T83" fmla="*/ 2 h 23"/>
                  <a:gd name="T84" fmla="*/ 26 w 28"/>
                  <a:gd name="T85" fmla="*/ 1 h 23"/>
                  <a:gd name="T86" fmla="*/ 24 w 28"/>
                  <a:gd name="T8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3">
                    <a:moveTo>
                      <a:pt x="8" y="20"/>
                    </a:moveTo>
                    <a:cubicBezTo>
                      <a:pt x="6" y="20"/>
                      <a:pt x="7" y="18"/>
                      <a:pt x="8" y="15"/>
                    </a:cubicBezTo>
                    <a:cubicBezTo>
                      <a:pt x="8" y="15"/>
                      <a:pt x="8" y="15"/>
                      <a:pt x="8" y="15"/>
                    </a:cubicBezTo>
                    <a:cubicBezTo>
                      <a:pt x="10" y="16"/>
                      <a:pt x="12" y="16"/>
                      <a:pt x="14" y="16"/>
                    </a:cubicBezTo>
                    <a:cubicBezTo>
                      <a:pt x="13" y="17"/>
                      <a:pt x="13" y="17"/>
                      <a:pt x="12" y="18"/>
                    </a:cubicBezTo>
                    <a:cubicBezTo>
                      <a:pt x="11" y="18"/>
                      <a:pt x="9" y="19"/>
                      <a:pt x="8" y="20"/>
                    </a:cubicBezTo>
                    <a:cubicBezTo>
                      <a:pt x="8" y="20"/>
                      <a:pt x="8" y="20"/>
                      <a:pt x="8" y="20"/>
                    </a:cubicBezTo>
                    <a:cubicBezTo>
                      <a:pt x="8" y="20"/>
                      <a:pt x="8" y="20"/>
                      <a:pt x="8" y="20"/>
                    </a:cubicBezTo>
                    <a:moveTo>
                      <a:pt x="12" y="11"/>
                    </a:moveTo>
                    <a:cubicBezTo>
                      <a:pt x="14" y="11"/>
                      <a:pt x="16" y="11"/>
                      <a:pt x="17" y="11"/>
                    </a:cubicBezTo>
                    <a:cubicBezTo>
                      <a:pt x="15" y="13"/>
                      <a:pt x="12" y="13"/>
                      <a:pt x="9" y="14"/>
                    </a:cubicBezTo>
                    <a:cubicBezTo>
                      <a:pt x="10" y="13"/>
                      <a:pt x="10" y="12"/>
                      <a:pt x="11" y="11"/>
                    </a:cubicBezTo>
                    <a:cubicBezTo>
                      <a:pt x="11" y="11"/>
                      <a:pt x="12" y="11"/>
                      <a:pt x="12" y="11"/>
                    </a:cubicBezTo>
                    <a:moveTo>
                      <a:pt x="12" y="10"/>
                    </a:moveTo>
                    <a:cubicBezTo>
                      <a:pt x="12" y="10"/>
                      <a:pt x="12" y="10"/>
                      <a:pt x="12" y="10"/>
                    </a:cubicBezTo>
                    <a:cubicBezTo>
                      <a:pt x="12" y="10"/>
                      <a:pt x="12" y="10"/>
                      <a:pt x="12" y="10"/>
                    </a:cubicBezTo>
                    <a:cubicBezTo>
                      <a:pt x="15" y="9"/>
                      <a:pt x="19" y="9"/>
                      <a:pt x="22" y="7"/>
                    </a:cubicBezTo>
                    <a:cubicBezTo>
                      <a:pt x="21" y="9"/>
                      <a:pt x="19" y="10"/>
                      <a:pt x="18" y="12"/>
                    </a:cubicBezTo>
                    <a:cubicBezTo>
                      <a:pt x="17" y="13"/>
                      <a:pt x="16" y="14"/>
                      <a:pt x="15" y="15"/>
                    </a:cubicBezTo>
                    <a:cubicBezTo>
                      <a:pt x="13" y="15"/>
                      <a:pt x="11" y="15"/>
                      <a:pt x="10" y="15"/>
                    </a:cubicBezTo>
                    <a:cubicBezTo>
                      <a:pt x="13" y="14"/>
                      <a:pt x="17" y="13"/>
                      <a:pt x="19" y="11"/>
                    </a:cubicBezTo>
                    <a:cubicBezTo>
                      <a:pt x="19" y="10"/>
                      <a:pt x="19" y="10"/>
                      <a:pt x="19" y="10"/>
                    </a:cubicBezTo>
                    <a:cubicBezTo>
                      <a:pt x="18" y="10"/>
                      <a:pt x="18" y="10"/>
                      <a:pt x="18" y="10"/>
                    </a:cubicBezTo>
                    <a:cubicBezTo>
                      <a:pt x="17" y="10"/>
                      <a:pt x="16" y="10"/>
                      <a:pt x="15" y="10"/>
                    </a:cubicBezTo>
                    <a:cubicBezTo>
                      <a:pt x="14" y="10"/>
                      <a:pt x="13" y="10"/>
                      <a:pt x="12" y="10"/>
                    </a:cubicBezTo>
                    <a:moveTo>
                      <a:pt x="13" y="9"/>
                    </a:moveTo>
                    <a:cubicBezTo>
                      <a:pt x="13" y="8"/>
                      <a:pt x="14" y="8"/>
                      <a:pt x="14" y="8"/>
                    </a:cubicBezTo>
                    <a:cubicBezTo>
                      <a:pt x="16" y="7"/>
                      <a:pt x="18" y="7"/>
                      <a:pt x="21" y="7"/>
                    </a:cubicBezTo>
                    <a:cubicBezTo>
                      <a:pt x="18" y="8"/>
                      <a:pt x="16" y="8"/>
                      <a:pt x="13" y="9"/>
                    </a:cubicBezTo>
                    <a:moveTo>
                      <a:pt x="22" y="5"/>
                    </a:moveTo>
                    <a:cubicBezTo>
                      <a:pt x="22" y="5"/>
                      <a:pt x="23" y="5"/>
                      <a:pt x="23" y="5"/>
                    </a:cubicBezTo>
                    <a:cubicBezTo>
                      <a:pt x="23" y="5"/>
                      <a:pt x="23" y="5"/>
                      <a:pt x="23" y="5"/>
                    </a:cubicBezTo>
                    <a:cubicBezTo>
                      <a:pt x="23" y="5"/>
                      <a:pt x="23" y="5"/>
                      <a:pt x="23" y="5"/>
                    </a:cubicBezTo>
                    <a:cubicBezTo>
                      <a:pt x="22" y="5"/>
                      <a:pt x="22" y="5"/>
                      <a:pt x="22" y="5"/>
                    </a:cubicBezTo>
                    <a:moveTo>
                      <a:pt x="24" y="0"/>
                    </a:moveTo>
                    <a:cubicBezTo>
                      <a:pt x="24" y="0"/>
                      <a:pt x="24" y="0"/>
                      <a:pt x="23" y="1"/>
                    </a:cubicBezTo>
                    <a:cubicBezTo>
                      <a:pt x="20" y="3"/>
                      <a:pt x="16" y="2"/>
                      <a:pt x="13" y="3"/>
                    </a:cubicBezTo>
                    <a:cubicBezTo>
                      <a:pt x="10" y="5"/>
                      <a:pt x="9" y="8"/>
                      <a:pt x="7" y="11"/>
                    </a:cubicBezTo>
                    <a:cubicBezTo>
                      <a:pt x="4" y="14"/>
                      <a:pt x="0" y="21"/>
                      <a:pt x="6" y="23"/>
                    </a:cubicBezTo>
                    <a:cubicBezTo>
                      <a:pt x="7" y="23"/>
                      <a:pt x="7" y="23"/>
                      <a:pt x="8" y="23"/>
                    </a:cubicBezTo>
                    <a:cubicBezTo>
                      <a:pt x="12" y="23"/>
                      <a:pt x="17" y="18"/>
                      <a:pt x="20" y="16"/>
                    </a:cubicBezTo>
                    <a:cubicBezTo>
                      <a:pt x="23" y="12"/>
                      <a:pt x="27" y="7"/>
                      <a:pt x="28" y="2"/>
                    </a:cubicBezTo>
                    <a:cubicBezTo>
                      <a:pt x="28" y="1"/>
                      <a:pt x="27" y="1"/>
                      <a:pt x="26" y="1"/>
                    </a:cubicBezTo>
                    <a:cubicBezTo>
                      <a:pt x="25" y="0"/>
                      <a:pt x="25" y="0"/>
                      <a:pt x="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1"/>
              <p:cNvSpPr>
                <a:spLocks noEditPoints="1"/>
              </p:cNvSpPr>
              <p:nvPr/>
            </p:nvSpPr>
            <p:spPr bwMode="auto">
              <a:xfrm>
                <a:off x="4800600" y="566738"/>
                <a:ext cx="1266825" cy="1492250"/>
              </a:xfrm>
              <a:custGeom>
                <a:avLst/>
                <a:gdLst>
                  <a:gd name="T0" fmla="*/ 217 w 299"/>
                  <a:gd name="T1" fmla="*/ 334 h 352"/>
                  <a:gd name="T2" fmla="*/ 217 w 299"/>
                  <a:gd name="T3" fmla="*/ 327 h 352"/>
                  <a:gd name="T4" fmla="*/ 161 w 299"/>
                  <a:gd name="T5" fmla="*/ 341 h 352"/>
                  <a:gd name="T6" fmla="*/ 125 w 299"/>
                  <a:gd name="T7" fmla="*/ 347 h 352"/>
                  <a:gd name="T8" fmla="*/ 149 w 299"/>
                  <a:gd name="T9" fmla="*/ 330 h 352"/>
                  <a:gd name="T10" fmla="*/ 92 w 299"/>
                  <a:gd name="T11" fmla="*/ 334 h 352"/>
                  <a:gd name="T12" fmla="*/ 104 w 299"/>
                  <a:gd name="T13" fmla="*/ 314 h 352"/>
                  <a:gd name="T14" fmla="*/ 130 w 299"/>
                  <a:gd name="T15" fmla="*/ 301 h 352"/>
                  <a:gd name="T16" fmla="*/ 131 w 299"/>
                  <a:gd name="T17" fmla="*/ 294 h 352"/>
                  <a:gd name="T18" fmla="*/ 136 w 299"/>
                  <a:gd name="T19" fmla="*/ 280 h 352"/>
                  <a:gd name="T20" fmla="*/ 184 w 299"/>
                  <a:gd name="T21" fmla="*/ 198 h 352"/>
                  <a:gd name="T22" fmla="*/ 130 w 299"/>
                  <a:gd name="T23" fmla="*/ 205 h 352"/>
                  <a:gd name="T24" fmla="*/ 162 w 299"/>
                  <a:gd name="T25" fmla="*/ 198 h 352"/>
                  <a:gd name="T26" fmla="*/ 18 w 299"/>
                  <a:gd name="T27" fmla="*/ 169 h 352"/>
                  <a:gd name="T28" fmla="*/ 141 w 299"/>
                  <a:gd name="T29" fmla="*/ 166 h 352"/>
                  <a:gd name="T30" fmla="*/ 21 w 299"/>
                  <a:gd name="T31" fmla="*/ 159 h 352"/>
                  <a:gd name="T32" fmla="*/ 227 w 299"/>
                  <a:gd name="T33" fmla="*/ 153 h 352"/>
                  <a:gd name="T34" fmla="*/ 134 w 299"/>
                  <a:gd name="T35" fmla="*/ 184 h 352"/>
                  <a:gd name="T36" fmla="*/ 188 w 299"/>
                  <a:gd name="T37" fmla="*/ 148 h 352"/>
                  <a:gd name="T38" fmla="*/ 14 w 299"/>
                  <a:gd name="T39" fmla="*/ 152 h 352"/>
                  <a:gd name="T40" fmla="*/ 37 w 299"/>
                  <a:gd name="T41" fmla="*/ 135 h 352"/>
                  <a:gd name="T42" fmla="*/ 208 w 299"/>
                  <a:gd name="T43" fmla="*/ 136 h 352"/>
                  <a:gd name="T44" fmla="*/ 15 w 299"/>
                  <a:gd name="T45" fmla="*/ 142 h 352"/>
                  <a:gd name="T46" fmla="*/ 219 w 299"/>
                  <a:gd name="T47" fmla="*/ 132 h 352"/>
                  <a:gd name="T48" fmla="*/ 216 w 299"/>
                  <a:gd name="T49" fmla="*/ 123 h 352"/>
                  <a:gd name="T50" fmla="*/ 243 w 299"/>
                  <a:gd name="T51" fmla="*/ 120 h 352"/>
                  <a:gd name="T52" fmla="*/ 259 w 299"/>
                  <a:gd name="T53" fmla="*/ 121 h 352"/>
                  <a:gd name="T54" fmla="*/ 227 w 299"/>
                  <a:gd name="T55" fmla="*/ 122 h 352"/>
                  <a:gd name="T56" fmla="*/ 256 w 299"/>
                  <a:gd name="T57" fmla="*/ 117 h 352"/>
                  <a:gd name="T58" fmla="*/ 269 w 299"/>
                  <a:gd name="T59" fmla="*/ 118 h 352"/>
                  <a:gd name="T60" fmla="*/ 233 w 299"/>
                  <a:gd name="T61" fmla="*/ 110 h 352"/>
                  <a:gd name="T62" fmla="*/ 214 w 299"/>
                  <a:gd name="T63" fmla="*/ 112 h 352"/>
                  <a:gd name="T64" fmla="*/ 41 w 299"/>
                  <a:gd name="T65" fmla="*/ 110 h 352"/>
                  <a:gd name="T66" fmla="*/ 209 w 299"/>
                  <a:gd name="T67" fmla="*/ 103 h 352"/>
                  <a:gd name="T68" fmla="*/ 248 w 299"/>
                  <a:gd name="T69" fmla="*/ 103 h 352"/>
                  <a:gd name="T70" fmla="*/ 175 w 299"/>
                  <a:gd name="T71" fmla="*/ 112 h 352"/>
                  <a:gd name="T72" fmla="*/ 236 w 299"/>
                  <a:gd name="T73" fmla="*/ 101 h 352"/>
                  <a:gd name="T74" fmla="*/ 241 w 299"/>
                  <a:gd name="T75" fmla="*/ 95 h 352"/>
                  <a:gd name="T76" fmla="*/ 132 w 299"/>
                  <a:gd name="T77" fmla="*/ 112 h 352"/>
                  <a:gd name="T78" fmla="*/ 203 w 299"/>
                  <a:gd name="T79" fmla="*/ 83 h 352"/>
                  <a:gd name="T80" fmla="*/ 116 w 299"/>
                  <a:gd name="T81" fmla="*/ 109 h 352"/>
                  <a:gd name="T82" fmla="*/ 219 w 299"/>
                  <a:gd name="T83" fmla="*/ 97 h 352"/>
                  <a:gd name="T84" fmla="*/ 220 w 299"/>
                  <a:gd name="T85" fmla="*/ 76 h 352"/>
                  <a:gd name="T86" fmla="*/ 30 w 299"/>
                  <a:gd name="T87" fmla="*/ 77 h 352"/>
                  <a:gd name="T88" fmla="*/ 219 w 299"/>
                  <a:gd name="T89" fmla="*/ 74 h 352"/>
                  <a:gd name="T90" fmla="*/ 215 w 299"/>
                  <a:gd name="T91" fmla="*/ 71 h 352"/>
                  <a:gd name="T92" fmla="*/ 250 w 299"/>
                  <a:gd name="T93" fmla="*/ 67 h 352"/>
                  <a:gd name="T94" fmla="*/ 230 w 299"/>
                  <a:gd name="T95" fmla="*/ 69 h 352"/>
                  <a:gd name="T96" fmla="*/ 169 w 299"/>
                  <a:gd name="T97" fmla="*/ 61 h 352"/>
                  <a:gd name="T98" fmla="*/ 114 w 299"/>
                  <a:gd name="T99" fmla="*/ 73 h 352"/>
                  <a:gd name="T100" fmla="*/ 156 w 299"/>
                  <a:gd name="T101" fmla="*/ 52 h 352"/>
                  <a:gd name="T102" fmla="*/ 224 w 299"/>
                  <a:gd name="T103" fmla="*/ 47 h 352"/>
                  <a:gd name="T104" fmla="*/ 232 w 299"/>
                  <a:gd name="T105" fmla="*/ 47 h 352"/>
                  <a:gd name="T106" fmla="*/ 208 w 299"/>
                  <a:gd name="T107" fmla="*/ 47 h 352"/>
                  <a:gd name="T108" fmla="*/ 210 w 299"/>
                  <a:gd name="T109" fmla="*/ 48 h 352"/>
                  <a:gd name="T110" fmla="*/ 184 w 299"/>
                  <a:gd name="T111" fmla="*/ 41 h 352"/>
                  <a:gd name="T112" fmla="*/ 175 w 299"/>
                  <a:gd name="T113" fmla="*/ 32 h 352"/>
                  <a:gd name="T114" fmla="*/ 217 w 299"/>
                  <a:gd name="T115" fmla="*/ 36 h 352"/>
                  <a:gd name="T116" fmla="*/ 201 w 299"/>
                  <a:gd name="T117" fmla="*/ 29 h 352"/>
                  <a:gd name="T118" fmla="*/ 158 w 299"/>
                  <a:gd name="T119" fmla="*/ 35 h 352"/>
                  <a:gd name="T120" fmla="*/ 138 w 299"/>
                  <a:gd name="T121" fmla="*/ 161 h 352"/>
                  <a:gd name="T122" fmla="*/ 271 w 299"/>
                  <a:gd name="T123" fmla="*/ 149 h 352"/>
                  <a:gd name="T124" fmla="*/ 187 w 299"/>
                  <a:gd name="T125" fmla="*/ 1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 h="352">
                    <a:moveTo>
                      <a:pt x="147" y="300"/>
                    </a:moveTo>
                    <a:cubicBezTo>
                      <a:pt x="147" y="300"/>
                      <a:pt x="147" y="300"/>
                      <a:pt x="147" y="300"/>
                    </a:cubicBezTo>
                    <a:cubicBezTo>
                      <a:pt x="147" y="300"/>
                      <a:pt x="147" y="300"/>
                      <a:pt x="147" y="300"/>
                    </a:cubicBezTo>
                    <a:cubicBezTo>
                      <a:pt x="147" y="300"/>
                      <a:pt x="147" y="300"/>
                      <a:pt x="147" y="300"/>
                    </a:cubicBezTo>
                    <a:moveTo>
                      <a:pt x="217" y="343"/>
                    </a:moveTo>
                    <a:cubicBezTo>
                      <a:pt x="221" y="342"/>
                      <a:pt x="225" y="340"/>
                      <a:pt x="229" y="339"/>
                    </a:cubicBezTo>
                    <a:cubicBezTo>
                      <a:pt x="227" y="341"/>
                      <a:pt x="222" y="342"/>
                      <a:pt x="217" y="343"/>
                    </a:cubicBezTo>
                    <a:moveTo>
                      <a:pt x="181" y="347"/>
                    </a:moveTo>
                    <a:cubicBezTo>
                      <a:pt x="189" y="345"/>
                      <a:pt x="196" y="341"/>
                      <a:pt x="204" y="338"/>
                    </a:cubicBezTo>
                    <a:cubicBezTo>
                      <a:pt x="206" y="338"/>
                      <a:pt x="208" y="337"/>
                      <a:pt x="211" y="336"/>
                    </a:cubicBezTo>
                    <a:cubicBezTo>
                      <a:pt x="205" y="339"/>
                      <a:pt x="199" y="342"/>
                      <a:pt x="193" y="346"/>
                    </a:cubicBezTo>
                    <a:cubicBezTo>
                      <a:pt x="193" y="346"/>
                      <a:pt x="192" y="346"/>
                      <a:pt x="192" y="346"/>
                    </a:cubicBezTo>
                    <a:cubicBezTo>
                      <a:pt x="192" y="346"/>
                      <a:pt x="192" y="346"/>
                      <a:pt x="192" y="346"/>
                    </a:cubicBezTo>
                    <a:cubicBezTo>
                      <a:pt x="188" y="347"/>
                      <a:pt x="185" y="347"/>
                      <a:pt x="181" y="347"/>
                    </a:cubicBezTo>
                    <a:moveTo>
                      <a:pt x="195" y="346"/>
                    </a:moveTo>
                    <a:cubicBezTo>
                      <a:pt x="204" y="342"/>
                      <a:pt x="213" y="340"/>
                      <a:pt x="222" y="337"/>
                    </a:cubicBezTo>
                    <a:cubicBezTo>
                      <a:pt x="223" y="336"/>
                      <a:pt x="225" y="336"/>
                      <a:pt x="227" y="335"/>
                    </a:cubicBezTo>
                    <a:cubicBezTo>
                      <a:pt x="226" y="335"/>
                      <a:pt x="226" y="336"/>
                      <a:pt x="226" y="336"/>
                    </a:cubicBezTo>
                    <a:cubicBezTo>
                      <a:pt x="225" y="337"/>
                      <a:pt x="224" y="337"/>
                      <a:pt x="223" y="338"/>
                    </a:cubicBezTo>
                    <a:cubicBezTo>
                      <a:pt x="219" y="340"/>
                      <a:pt x="214" y="342"/>
                      <a:pt x="210" y="344"/>
                    </a:cubicBezTo>
                    <a:cubicBezTo>
                      <a:pt x="210" y="344"/>
                      <a:pt x="210" y="344"/>
                      <a:pt x="210" y="344"/>
                    </a:cubicBezTo>
                    <a:cubicBezTo>
                      <a:pt x="205" y="345"/>
                      <a:pt x="200" y="346"/>
                      <a:pt x="195" y="346"/>
                    </a:cubicBezTo>
                    <a:moveTo>
                      <a:pt x="214" y="343"/>
                    </a:moveTo>
                    <a:cubicBezTo>
                      <a:pt x="219" y="341"/>
                      <a:pt x="225" y="338"/>
                      <a:pt x="229" y="335"/>
                    </a:cubicBezTo>
                    <a:cubicBezTo>
                      <a:pt x="230" y="335"/>
                      <a:pt x="230" y="335"/>
                      <a:pt x="230" y="335"/>
                    </a:cubicBezTo>
                    <a:cubicBezTo>
                      <a:pt x="230" y="336"/>
                      <a:pt x="230" y="337"/>
                      <a:pt x="230" y="338"/>
                    </a:cubicBezTo>
                    <a:cubicBezTo>
                      <a:pt x="229" y="338"/>
                      <a:pt x="229" y="338"/>
                      <a:pt x="229" y="338"/>
                    </a:cubicBezTo>
                    <a:cubicBezTo>
                      <a:pt x="226" y="339"/>
                      <a:pt x="223" y="340"/>
                      <a:pt x="220" y="341"/>
                    </a:cubicBezTo>
                    <a:cubicBezTo>
                      <a:pt x="218" y="342"/>
                      <a:pt x="216" y="343"/>
                      <a:pt x="214" y="343"/>
                    </a:cubicBezTo>
                    <a:cubicBezTo>
                      <a:pt x="214" y="343"/>
                      <a:pt x="214" y="343"/>
                      <a:pt x="214" y="343"/>
                    </a:cubicBezTo>
                    <a:moveTo>
                      <a:pt x="197" y="344"/>
                    </a:moveTo>
                    <a:cubicBezTo>
                      <a:pt x="202" y="341"/>
                      <a:pt x="207" y="339"/>
                      <a:pt x="212" y="337"/>
                    </a:cubicBezTo>
                    <a:cubicBezTo>
                      <a:pt x="214" y="336"/>
                      <a:pt x="216" y="335"/>
                      <a:pt x="217" y="334"/>
                    </a:cubicBezTo>
                    <a:cubicBezTo>
                      <a:pt x="220" y="333"/>
                      <a:pt x="222" y="332"/>
                      <a:pt x="224" y="330"/>
                    </a:cubicBezTo>
                    <a:cubicBezTo>
                      <a:pt x="224" y="330"/>
                      <a:pt x="224" y="330"/>
                      <a:pt x="224" y="330"/>
                    </a:cubicBezTo>
                    <a:cubicBezTo>
                      <a:pt x="226" y="331"/>
                      <a:pt x="227" y="332"/>
                      <a:pt x="228" y="334"/>
                    </a:cubicBezTo>
                    <a:cubicBezTo>
                      <a:pt x="222" y="336"/>
                      <a:pt x="216" y="338"/>
                      <a:pt x="209" y="340"/>
                    </a:cubicBezTo>
                    <a:cubicBezTo>
                      <a:pt x="206" y="341"/>
                      <a:pt x="203" y="342"/>
                      <a:pt x="200" y="343"/>
                    </a:cubicBezTo>
                    <a:cubicBezTo>
                      <a:pt x="199" y="343"/>
                      <a:pt x="198" y="344"/>
                      <a:pt x="197" y="344"/>
                    </a:cubicBezTo>
                    <a:moveTo>
                      <a:pt x="113" y="347"/>
                    </a:moveTo>
                    <a:cubicBezTo>
                      <a:pt x="125" y="340"/>
                      <a:pt x="140" y="337"/>
                      <a:pt x="153" y="333"/>
                    </a:cubicBezTo>
                    <a:cubicBezTo>
                      <a:pt x="158" y="331"/>
                      <a:pt x="163" y="329"/>
                      <a:pt x="168" y="327"/>
                    </a:cubicBezTo>
                    <a:cubicBezTo>
                      <a:pt x="165" y="329"/>
                      <a:pt x="162" y="330"/>
                      <a:pt x="158" y="331"/>
                    </a:cubicBezTo>
                    <a:cubicBezTo>
                      <a:pt x="151" y="334"/>
                      <a:pt x="143" y="337"/>
                      <a:pt x="135" y="339"/>
                    </a:cubicBezTo>
                    <a:cubicBezTo>
                      <a:pt x="128" y="341"/>
                      <a:pt x="120" y="343"/>
                      <a:pt x="113" y="347"/>
                    </a:cubicBezTo>
                    <a:cubicBezTo>
                      <a:pt x="113" y="347"/>
                      <a:pt x="113" y="347"/>
                      <a:pt x="113" y="347"/>
                    </a:cubicBezTo>
                    <a:moveTo>
                      <a:pt x="151" y="348"/>
                    </a:moveTo>
                    <a:cubicBezTo>
                      <a:pt x="149" y="348"/>
                      <a:pt x="146" y="348"/>
                      <a:pt x="144" y="348"/>
                    </a:cubicBezTo>
                    <a:cubicBezTo>
                      <a:pt x="154" y="344"/>
                      <a:pt x="165" y="341"/>
                      <a:pt x="175" y="338"/>
                    </a:cubicBezTo>
                    <a:cubicBezTo>
                      <a:pt x="186" y="335"/>
                      <a:pt x="196" y="331"/>
                      <a:pt x="206" y="327"/>
                    </a:cubicBezTo>
                    <a:cubicBezTo>
                      <a:pt x="205" y="328"/>
                      <a:pt x="204" y="328"/>
                      <a:pt x="203" y="329"/>
                    </a:cubicBezTo>
                    <a:cubicBezTo>
                      <a:pt x="196" y="332"/>
                      <a:pt x="190" y="334"/>
                      <a:pt x="183" y="337"/>
                    </a:cubicBezTo>
                    <a:cubicBezTo>
                      <a:pt x="175" y="340"/>
                      <a:pt x="166" y="343"/>
                      <a:pt x="158" y="348"/>
                    </a:cubicBezTo>
                    <a:cubicBezTo>
                      <a:pt x="155" y="348"/>
                      <a:pt x="153" y="348"/>
                      <a:pt x="151" y="348"/>
                    </a:cubicBezTo>
                    <a:moveTo>
                      <a:pt x="163" y="348"/>
                    </a:moveTo>
                    <a:cubicBezTo>
                      <a:pt x="171" y="346"/>
                      <a:pt x="179" y="343"/>
                      <a:pt x="186" y="340"/>
                    </a:cubicBezTo>
                    <a:cubicBezTo>
                      <a:pt x="195" y="337"/>
                      <a:pt x="203" y="334"/>
                      <a:pt x="212" y="330"/>
                    </a:cubicBezTo>
                    <a:cubicBezTo>
                      <a:pt x="213" y="329"/>
                      <a:pt x="215" y="328"/>
                      <a:pt x="217" y="327"/>
                    </a:cubicBezTo>
                    <a:cubicBezTo>
                      <a:pt x="215" y="328"/>
                      <a:pt x="213" y="329"/>
                      <a:pt x="211" y="331"/>
                    </a:cubicBezTo>
                    <a:cubicBezTo>
                      <a:pt x="207" y="333"/>
                      <a:pt x="202" y="335"/>
                      <a:pt x="197" y="336"/>
                    </a:cubicBezTo>
                    <a:cubicBezTo>
                      <a:pt x="190" y="339"/>
                      <a:pt x="183" y="342"/>
                      <a:pt x="176" y="347"/>
                    </a:cubicBezTo>
                    <a:cubicBezTo>
                      <a:pt x="176" y="347"/>
                      <a:pt x="175" y="347"/>
                      <a:pt x="174" y="347"/>
                    </a:cubicBezTo>
                    <a:cubicBezTo>
                      <a:pt x="170" y="347"/>
                      <a:pt x="167" y="348"/>
                      <a:pt x="163" y="348"/>
                    </a:cubicBezTo>
                    <a:moveTo>
                      <a:pt x="217" y="327"/>
                    </a:moveTo>
                    <a:cubicBezTo>
                      <a:pt x="217" y="327"/>
                      <a:pt x="217" y="327"/>
                      <a:pt x="217" y="327"/>
                    </a:cubicBezTo>
                    <a:cubicBezTo>
                      <a:pt x="217" y="327"/>
                      <a:pt x="217" y="327"/>
                      <a:pt x="217" y="327"/>
                    </a:cubicBezTo>
                    <a:moveTo>
                      <a:pt x="178" y="347"/>
                    </a:moveTo>
                    <a:cubicBezTo>
                      <a:pt x="180" y="347"/>
                      <a:pt x="181" y="345"/>
                      <a:pt x="182" y="344"/>
                    </a:cubicBezTo>
                    <a:cubicBezTo>
                      <a:pt x="194" y="337"/>
                      <a:pt x="208" y="335"/>
                      <a:pt x="219" y="327"/>
                    </a:cubicBezTo>
                    <a:cubicBezTo>
                      <a:pt x="221" y="328"/>
                      <a:pt x="222" y="328"/>
                      <a:pt x="224" y="330"/>
                    </a:cubicBezTo>
                    <a:cubicBezTo>
                      <a:pt x="224" y="330"/>
                      <a:pt x="224" y="330"/>
                      <a:pt x="224" y="330"/>
                    </a:cubicBezTo>
                    <a:cubicBezTo>
                      <a:pt x="221" y="331"/>
                      <a:pt x="218" y="333"/>
                      <a:pt x="215" y="334"/>
                    </a:cubicBezTo>
                    <a:cubicBezTo>
                      <a:pt x="214" y="334"/>
                      <a:pt x="214" y="334"/>
                      <a:pt x="214" y="334"/>
                    </a:cubicBezTo>
                    <a:cubicBezTo>
                      <a:pt x="208" y="337"/>
                      <a:pt x="201" y="338"/>
                      <a:pt x="195" y="341"/>
                    </a:cubicBezTo>
                    <a:cubicBezTo>
                      <a:pt x="192" y="342"/>
                      <a:pt x="188" y="344"/>
                      <a:pt x="185" y="345"/>
                    </a:cubicBezTo>
                    <a:cubicBezTo>
                      <a:pt x="183" y="346"/>
                      <a:pt x="181" y="346"/>
                      <a:pt x="178" y="347"/>
                    </a:cubicBezTo>
                    <a:moveTo>
                      <a:pt x="141" y="348"/>
                    </a:moveTo>
                    <a:cubicBezTo>
                      <a:pt x="137" y="348"/>
                      <a:pt x="133" y="348"/>
                      <a:pt x="129" y="347"/>
                    </a:cubicBezTo>
                    <a:cubicBezTo>
                      <a:pt x="131" y="347"/>
                      <a:pt x="134" y="346"/>
                      <a:pt x="136" y="345"/>
                    </a:cubicBezTo>
                    <a:cubicBezTo>
                      <a:pt x="143" y="342"/>
                      <a:pt x="150" y="340"/>
                      <a:pt x="157" y="338"/>
                    </a:cubicBezTo>
                    <a:cubicBezTo>
                      <a:pt x="169" y="335"/>
                      <a:pt x="181" y="331"/>
                      <a:pt x="193" y="326"/>
                    </a:cubicBezTo>
                    <a:cubicBezTo>
                      <a:pt x="189" y="328"/>
                      <a:pt x="186" y="330"/>
                      <a:pt x="182" y="332"/>
                    </a:cubicBezTo>
                    <a:cubicBezTo>
                      <a:pt x="169" y="338"/>
                      <a:pt x="155" y="343"/>
                      <a:pt x="141" y="348"/>
                    </a:cubicBezTo>
                    <a:moveTo>
                      <a:pt x="63" y="336"/>
                    </a:moveTo>
                    <a:cubicBezTo>
                      <a:pt x="65" y="336"/>
                      <a:pt x="66" y="335"/>
                      <a:pt x="67" y="335"/>
                    </a:cubicBezTo>
                    <a:cubicBezTo>
                      <a:pt x="71" y="333"/>
                      <a:pt x="75" y="331"/>
                      <a:pt x="79" y="330"/>
                    </a:cubicBezTo>
                    <a:cubicBezTo>
                      <a:pt x="84" y="328"/>
                      <a:pt x="90" y="326"/>
                      <a:pt x="95" y="324"/>
                    </a:cubicBezTo>
                    <a:cubicBezTo>
                      <a:pt x="85" y="328"/>
                      <a:pt x="74" y="333"/>
                      <a:pt x="63" y="336"/>
                    </a:cubicBezTo>
                    <a:moveTo>
                      <a:pt x="159" y="348"/>
                    </a:moveTo>
                    <a:cubicBezTo>
                      <a:pt x="160" y="348"/>
                      <a:pt x="160" y="347"/>
                      <a:pt x="161" y="347"/>
                    </a:cubicBezTo>
                    <a:cubicBezTo>
                      <a:pt x="164" y="345"/>
                      <a:pt x="167" y="344"/>
                      <a:pt x="170" y="343"/>
                    </a:cubicBezTo>
                    <a:cubicBezTo>
                      <a:pt x="175" y="341"/>
                      <a:pt x="179" y="339"/>
                      <a:pt x="184" y="338"/>
                    </a:cubicBezTo>
                    <a:cubicBezTo>
                      <a:pt x="194" y="334"/>
                      <a:pt x="204" y="329"/>
                      <a:pt x="214" y="325"/>
                    </a:cubicBezTo>
                    <a:cubicBezTo>
                      <a:pt x="214" y="324"/>
                      <a:pt x="214" y="324"/>
                      <a:pt x="214" y="324"/>
                    </a:cubicBezTo>
                    <a:cubicBezTo>
                      <a:pt x="215" y="325"/>
                      <a:pt x="217" y="325"/>
                      <a:pt x="218" y="326"/>
                    </a:cubicBezTo>
                    <a:cubicBezTo>
                      <a:pt x="199" y="334"/>
                      <a:pt x="181" y="343"/>
                      <a:pt x="161" y="347"/>
                    </a:cubicBezTo>
                    <a:cubicBezTo>
                      <a:pt x="160" y="347"/>
                      <a:pt x="160" y="348"/>
                      <a:pt x="159" y="348"/>
                    </a:cubicBezTo>
                    <a:cubicBezTo>
                      <a:pt x="159" y="348"/>
                      <a:pt x="159" y="348"/>
                      <a:pt x="159" y="348"/>
                    </a:cubicBezTo>
                    <a:moveTo>
                      <a:pt x="161" y="341"/>
                    </a:moveTo>
                    <a:cubicBezTo>
                      <a:pt x="167" y="339"/>
                      <a:pt x="173" y="337"/>
                      <a:pt x="179" y="334"/>
                    </a:cubicBezTo>
                    <a:cubicBezTo>
                      <a:pt x="184" y="332"/>
                      <a:pt x="190" y="328"/>
                      <a:pt x="195" y="326"/>
                    </a:cubicBezTo>
                    <a:cubicBezTo>
                      <a:pt x="199" y="325"/>
                      <a:pt x="203" y="324"/>
                      <a:pt x="207" y="322"/>
                    </a:cubicBezTo>
                    <a:cubicBezTo>
                      <a:pt x="209" y="322"/>
                      <a:pt x="211" y="323"/>
                      <a:pt x="213" y="324"/>
                    </a:cubicBezTo>
                    <a:cubicBezTo>
                      <a:pt x="201" y="327"/>
                      <a:pt x="189" y="333"/>
                      <a:pt x="177" y="336"/>
                    </a:cubicBezTo>
                    <a:cubicBezTo>
                      <a:pt x="172" y="338"/>
                      <a:pt x="166" y="340"/>
                      <a:pt x="161" y="341"/>
                    </a:cubicBezTo>
                    <a:moveTo>
                      <a:pt x="81" y="344"/>
                    </a:moveTo>
                    <a:cubicBezTo>
                      <a:pt x="78" y="343"/>
                      <a:pt x="76" y="343"/>
                      <a:pt x="73" y="343"/>
                    </a:cubicBezTo>
                    <a:cubicBezTo>
                      <a:pt x="91" y="339"/>
                      <a:pt x="109" y="332"/>
                      <a:pt x="126" y="327"/>
                    </a:cubicBezTo>
                    <a:cubicBezTo>
                      <a:pt x="135" y="324"/>
                      <a:pt x="143" y="321"/>
                      <a:pt x="152" y="319"/>
                    </a:cubicBezTo>
                    <a:cubicBezTo>
                      <a:pt x="144" y="322"/>
                      <a:pt x="135" y="325"/>
                      <a:pt x="127" y="328"/>
                    </a:cubicBezTo>
                    <a:cubicBezTo>
                      <a:pt x="112" y="333"/>
                      <a:pt x="96" y="338"/>
                      <a:pt x="81" y="344"/>
                    </a:cubicBezTo>
                    <a:cubicBezTo>
                      <a:pt x="81" y="344"/>
                      <a:pt x="81" y="344"/>
                      <a:pt x="81" y="344"/>
                    </a:cubicBezTo>
                    <a:moveTo>
                      <a:pt x="121" y="347"/>
                    </a:moveTo>
                    <a:cubicBezTo>
                      <a:pt x="119" y="347"/>
                      <a:pt x="117" y="347"/>
                      <a:pt x="114" y="347"/>
                    </a:cubicBezTo>
                    <a:cubicBezTo>
                      <a:pt x="128" y="342"/>
                      <a:pt x="142" y="338"/>
                      <a:pt x="156" y="333"/>
                    </a:cubicBezTo>
                    <a:cubicBezTo>
                      <a:pt x="169" y="329"/>
                      <a:pt x="182" y="322"/>
                      <a:pt x="196" y="319"/>
                    </a:cubicBezTo>
                    <a:cubicBezTo>
                      <a:pt x="194" y="319"/>
                      <a:pt x="191" y="321"/>
                      <a:pt x="188" y="322"/>
                    </a:cubicBezTo>
                    <a:cubicBezTo>
                      <a:pt x="184" y="324"/>
                      <a:pt x="180" y="326"/>
                      <a:pt x="176" y="327"/>
                    </a:cubicBezTo>
                    <a:cubicBezTo>
                      <a:pt x="169" y="330"/>
                      <a:pt x="162" y="332"/>
                      <a:pt x="155" y="334"/>
                    </a:cubicBezTo>
                    <a:cubicBezTo>
                      <a:pt x="144" y="338"/>
                      <a:pt x="131" y="340"/>
                      <a:pt x="121" y="347"/>
                    </a:cubicBezTo>
                    <a:moveTo>
                      <a:pt x="125" y="347"/>
                    </a:moveTo>
                    <a:cubicBezTo>
                      <a:pt x="124" y="347"/>
                      <a:pt x="124" y="347"/>
                      <a:pt x="123" y="347"/>
                    </a:cubicBezTo>
                    <a:cubicBezTo>
                      <a:pt x="125" y="346"/>
                      <a:pt x="128" y="344"/>
                      <a:pt x="129" y="344"/>
                    </a:cubicBezTo>
                    <a:cubicBezTo>
                      <a:pt x="132" y="342"/>
                      <a:pt x="136" y="341"/>
                      <a:pt x="139" y="340"/>
                    </a:cubicBezTo>
                    <a:cubicBezTo>
                      <a:pt x="145" y="338"/>
                      <a:pt x="151" y="336"/>
                      <a:pt x="157" y="335"/>
                    </a:cubicBezTo>
                    <a:cubicBezTo>
                      <a:pt x="171" y="330"/>
                      <a:pt x="185" y="326"/>
                      <a:pt x="198" y="319"/>
                    </a:cubicBezTo>
                    <a:cubicBezTo>
                      <a:pt x="198" y="319"/>
                      <a:pt x="198" y="319"/>
                      <a:pt x="198" y="319"/>
                    </a:cubicBezTo>
                    <a:cubicBezTo>
                      <a:pt x="199" y="319"/>
                      <a:pt x="201" y="319"/>
                      <a:pt x="202" y="320"/>
                    </a:cubicBezTo>
                    <a:cubicBezTo>
                      <a:pt x="203" y="320"/>
                      <a:pt x="204" y="321"/>
                      <a:pt x="205" y="321"/>
                    </a:cubicBezTo>
                    <a:cubicBezTo>
                      <a:pt x="192" y="326"/>
                      <a:pt x="179" y="331"/>
                      <a:pt x="165" y="335"/>
                    </a:cubicBezTo>
                    <a:cubicBezTo>
                      <a:pt x="158" y="337"/>
                      <a:pt x="151" y="339"/>
                      <a:pt x="144" y="341"/>
                    </a:cubicBezTo>
                    <a:cubicBezTo>
                      <a:pt x="137" y="343"/>
                      <a:pt x="131" y="346"/>
                      <a:pt x="125" y="347"/>
                    </a:cubicBezTo>
                    <a:moveTo>
                      <a:pt x="111" y="346"/>
                    </a:moveTo>
                    <a:cubicBezTo>
                      <a:pt x="108" y="346"/>
                      <a:pt x="104" y="346"/>
                      <a:pt x="100" y="346"/>
                    </a:cubicBezTo>
                    <a:cubicBezTo>
                      <a:pt x="106" y="345"/>
                      <a:pt x="111" y="343"/>
                      <a:pt x="117" y="341"/>
                    </a:cubicBezTo>
                    <a:cubicBezTo>
                      <a:pt x="124" y="338"/>
                      <a:pt x="132" y="337"/>
                      <a:pt x="140" y="334"/>
                    </a:cubicBezTo>
                    <a:cubicBezTo>
                      <a:pt x="156" y="329"/>
                      <a:pt x="171" y="323"/>
                      <a:pt x="187" y="319"/>
                    </a:cubicBezTo>
                    <a:cubicBezTo>
                      <a:pt x="189" y="319"/>
                      <a:pt x="190" y="318"/>
                      <a:pt x="192" y="318"/>
                    </a:cubicBezTo>
                    <a:cubicBezTo>
                      <a:pt x="192" y="318"/>
                      <a:pt x="192" y="318"/>
                      <a:pt x="192" y="318"/>
                    </a:cubicBezTo>
                    <a:cubicBezTo>
                      <a:pt x="192" y="318"/>
                      <a:pt x="187" y="319"/>
                      <a:pt x="186" y="320"/>
                    </a:cubicBezTo>
                    <a:cubicBezTo>
                      <a:pt x="182" y="321"/>
                      <a:pt x="178" y="323"/>
                      <a:pt x="174" y="324"/>
                    </a:cubicBezTo>
                    <a:cubicBezTo>
                      <a:pt x="166" y="327"/>
                      <a:pt x="158" y="330"/>
                      <a:pt x="151" y="333"/>
                    </a:cubicBezTo>
                    <a:cubicBezTo>
                      <a:pt x="138" y="337"/>
                      <a:pt x="124" y="340"/>
                      <a:pt x="111" y="346"/>
                    </a:cubicBezTo>
                    <a:moveTo>
                      <a:pt x="97" y="345"/>
                    </a:moveTo>
                    <a:cubicBezTo>
                      <a:pt x="97" y="345"/>
                      <a:pt x="96" y="345"/>
                      <a:pt x="95" y="345"/>
                    </a:cubicBezTo>
                    <a:cubicBezTo>
                      <a:pt x="92" y="345"/>
                      <a:pt x="88" y="345"/>
                      <a:pt x="85" y="344"/>
                    </a:cubicBezTo>
                    <a:cubicBezTo>
                      <a:pt x="99" y="342"/>
                      <a:pt x="113" y="337"/>
                      <a:pt x="127" y="332"/>
                    </a:cubicBezTo>
                    <a:cubicBezTo>
                      <a:pt x="143" y="327"/>
                      <a:pt x="159" y="322"/>
                      <a:pt x="175" y="318"/>
                    </a:cubicBezTo>
                    <a:cubicBezTo>
                      <a:pt x="173" y="318"/>
                      <a:pt x="170" y="319"/>
                      <a:pt x="168" y="320"/>
                    </a:cubicBezTo>
                    <a:cubicBezTo>
                      <a:pt x="160" y="323"/>
                      <a:pt x="151" y="327"/>
                      <a:pt x="143" y="330"/>
                    </a:cubicBezTo>
                    <a:cubicBezTo>
                      <a:pt x="128" y="336"/>
                      <a:pt x="112" y="338"/>
                      <a:pt x="98" y="345"/>
                    </a:cubicBezTo>
                    <a:cubicBezTo>
                      <a:pt x="97" y="345"/>
                      <a:pt x="97" y="345"/>
                      <a:pt x="97" y="345"/>
                    </a:cubicBezTo>
                    <a:moveTo>
                      <a:pt x="189" y="320"/>
                    </a:moveTo>
                    <a:cubicBezTo>
                      <a:pt x="191" y="319"/>
                      <a:pt x="192" y="318"/>
                      <a:pt x="194" y="317"/>
                    </a:cubicBezTo>
                    <a:cubicBezTo>
                      <a:pt x="194" y="317"/>
                      <a:pt x="194" y="317"/>
                      <a:pt x="194" y="317"/>
                    </a:cubicBezTo>
                    <a:cubicBezTo>
                      <a:pt x="195" y="317"/>
                      <a:pt x="196" y="318"/>
                      <a:pt x="197" y="318"/>
                    </a:cubicBezTo>
                    <a:cubicBezTo>
                      <a:pt x="194" y="318"/>
                      <a:pt x="191" y="319"/>
                      <a:pt x="189" y="320"/>
                    </a:cubicBezTo>
                    <a:moveTo>
                      <a:pt x="102" y="344"/>
                    </a:moveTo>
                    <a:cubicBezTo>
                      <a:pt x="101" y="344"/>
                      <a:pt x="107" y="342"/>
                      <a:pt x="108" y="342"/>
                    </a:cubicBezTo>
                    <a:cubicBezTo>
                      <a:pt x="111" y="341"/>
                      <a:pt x="115" y="340"/>
                      <a:pt x="118" y="339"/>
                    </a:cubicBezTo>
                    <a:cubicBezTo>
                      <a:pt x="126" y="337"/>
                      <a:pt x="133" y="335"/>
                      <a:pt x="141" y="332"/>
                    </a:cubicBezTo>
                    <a:cubicBezTo>
                      <a:pt x="156" y="326"/>
                      <a:pt x="170" y="320"/>
                      <a:pt x="186" y="315"/>
                    </a:cubicBezTo>
                    <a:cubicBezTo>
                      <a:pt x="186" y="315"/>
                      <a:pt x="186" y="315"/>
                      <a:pt x="186" y="315"/>
                    </a:cubicBezTo>
                    <a:cubicBezTo>
                      <a:pt x="188" y="315"/>
                      <a:pt x="190" y="316"/>
                      <a:pt x="193" y="317"/>
                    </a:cubicBezTo>
                    <a:cubicBezTo>
                      <a:pt x="178" y="320"/>
                      <a:pt x="163" y="325"/>
                      <a:pt x="149" y="330"/>
                    </a:cubicBezTo>
                    <a:cubicBezTo>
                      <a:pt x="141" y="333"/>
                      <a:pt x="134" y="335"/>
                      <a:pt x="127" y="337"/>
                    </a:cubicBezTo>
                    <a:cubicBezTo>
                      <a:pt x="119" y="339"/>
                      <a:pt x="112" y="342"/>
                      <a:pt x="104" y="344"/>
                    </a:cubicBezTo>
                    <a:cubicBezTo>
                      <a:pt x="103" y="344"/>
                      <a:pt x="102" y="344"/>
                      <a:pt x="102" y="344"/>
                    </a:cubicBezTo>
                    <a:moveTo>
                      <a:pt x="63" y="340"/>
                    </a:moveTo>
                    <a:cubicBezTo>
                      <a:pt x="62" y="340"/>
                      <a:pt x="62" y="339"/>
                      <a:pt x="61" y="339"/>
                    </a:cubicBezTo>
                    <a:cubicBezTo>
                      <a:pt x="60" y="339"/>
                      <a:pt x="60" y="338"/>
                      <a:pt x="60" y="338"/>
                    </a:cubicBezTo>
                    <a:cubicBezTo>
                      <a:pt x="75" y="334"/>
                      <a:pt x="89" y="327"/>
                      <a:pt x="104" y="322"/>
                    </a:cubicBezTo>
                    <a:cubicBezTo>
                      <a:pt x="112" y="320"/>
                      <a:pt x="120" y="318"/>
                      <a:pt x="128" y="316"/>
                    </a:cubicBezTo>
                    <a:cubicBezTo>
                      <a:pt x="131" y="315"/>
                      <a:pt x="135" y="314"/>
                      <a:pt x="139" y="313"/>
                    </a:cubicBezTo>
                    <a:cubicBezTo>
                      <a:pt x="140" y="313"/>
                      <a:pt x="141" y="313"/>
                      <a:pt x="142" y="312"/>
                    </a:cubicBezTo>
                    <a:cubicBezTo>
                      <a:pt x="129" y="318"/>
                      <a:pt x="115" y="322"/>
                      <a:pt x="102" y="327"/>
                    </a:cubicBezTo>
                    <a:cubicBezTo>
                      <a:pt x="97" y="328"/>
                      <a:pt x="93" y="329"/>
                      <a:pt x="89" y="331"/>
                    </a:cubicBezTo>
                    <a:cubicBezTo>
                      <a:pt x="80" y="334"/>
                      <a:pt x="72" y="337"/>
                      <a:pt x="63" y="340"/>
                    </a:cubicBezTo>
                    <a:moveTo>
                      <a:pt x="83" y="344"/>
                    </a:moveTo>
                    <a:cubicBezTo>
                      <a:pt x="85" y="343"/>
                      <a:pt x="88" y="342"/>
                      <a:pt x="90" y="341"/>
                    </a:cubicBezTo>
                    <a:cubicBezTo>
                      <a:pt x="94" y="340"/>
                      <a:pt x="98" y="339"/>
                      <a:pt x="102" y="337"/>
                    </a:cubicBezTo>
                    <a:cubicBezTo>
                      <a:pt x="111" y="335"/>
                      <a:pt x="119" y="332"/>
                      <a:pt x="128" y="329"/>
                    </a:cubicBezTo>
                    <a:cubicBezTo>
                      <a:pt x="135" y="326"/>
                      <a:pt x="143" y="323"/>
                      <a:pt x="151" y="321"/>
                    </a:cubicBezTo>
                    <a:cubicBezTo>
                      <a:pt x="154" y="320"/>
                      <a:pt x="157" y="319"/>
                      <a:pt x="160" y="318"/>
                    </a:cubicBezTo>
                    <a:cubicBezTo>
                      <a:pt x="165" y="316"/>
                      <a:pt x="170" y="315"/>
                      <a:pt x="174" y="312"/>
                    </a:cubicBezTo>
                    <a:cubicBezTo>
                      <a:pt x="177" y="313"/>
                      <a:pt x="181" y="314"/>
                      <a:pt x="184" y="314"/>
                    </a:cubicBezTo>
                    <a:cubicBezTo>
                      <a:pt x="168" y="318"/>
                      <a:pt x="153" y="323"/>
                      <a:pt x="137" y="328"/>
                    </a:cubicBezTo>
                    <a:cubicBezTo>
                      <a:pt x="121" y="333"/>
                      <a:pt x="105" y="340"/>
                      <a:pt x="88" y="343"/>
                    </a:cubicBezTo>
                    <a:cubicBezTo>
                      <a:pt x="86" y="343"/>
                      <a:pt x="85" y="343"/>
                      <a:pt x="83" y="344"/>
                    </a:cubicBezTo>
                    <a:moveTo>
                      <a:pt x="70" y="342"/>
                    </a:moveTo>
                    <a:cubicBezTo>
                      <a:pt x="69" y="342"/>
                      <a:pt x="66" y="341"/>
                      <a:pt x="65" y="341"/>
                    </a:cubicBezTo>
                    <a:cubicBezTo>
                      <a:pt x="74" y="337"/>
                      <a:pt x="84" y="333"/>
                      <a:pt x="94" y="330"/>
                    </a:cubicBezTo>
                    <a:cubicBezTo>
                      <a:pt x="102" y="328"/>
                      <a:pt x="109" y="326"/>
                      <a:pt x="117" y="324"/>
                    </a:cubicBezTo>
                    <a:cubicBezTo>
                      <a:pt x="124" y="322"/>
                      <a:pt x="132" y="319"/>
                      <a:pt x="140" y="317"/>
                    </a:cubicBezTo>
                    <a:cubicBezTo>
                      <a:pt x="143" y="316"/>
                      <a:pt x="146" y="315"/>
                      <a:pt x="150" y="313"/>
                    </a:cubicBezTo>
                    <a:cubicBezTo>
                      <a:pt x="151" y="313"/>
                      <a:pt x="152" y="313"/>
                      <a:pt x="153" y="312"/>
                    </a:cubicBezTo>
                    <a:cubicBezTo>
                      <a:pt x="141" y="318"/>
                      <a:pt x="127" y="321"/>
                      <a:pt x="114" y="326"/>
                    </a:cubicBezTo>
                    <a:cubicBezTo>
                      <a:pt x="107" y="328"/>
                      <a:pt x="100" y="332"/>
                      <a:pt x="92" y="334"/>
                    </a:cubicBezTo>
                    <a:cubicBezTo>
                      <a:pt x="85" y="336"/>
                      <a:pt x="77" y="339"/>
                      <a:pt x="70" y="342"/>
                    </a:cubicBezTo>
                    <a:moveTo>
                      <a:pt x="72" y="342"/>
                    </a:moveTo>
                    <a:cubicBezTo>
                      <a:pt x="79" y="341"/>
                      <a:pt x="87" y="337"/>
                      <a:pt x="94" y="334"/>
                    </a:cubicBezTo>
                    <a:cubicBezTo>
                      <a:pt x="102" y="332"/>
                      <a:pt x="110" y="328"/>
                      <a:pt x="118" y="325"/>
                    </a:cubicBezTo>
                    <a:cubicBezTo>
                      <a:pt x="132" y="321"/>
                      <a:pt x="147" y="317"/>
                      <a:pt x="160" y="309"/>
                    </a:cubicBezTo>
                    <a:cubicBezTo>
                      <a:pt x="164" y="310"/>
                      <a:pt x="168" y="311"/>
                      <a:pt x="172" y="312"/>
                    </a:cubicBezTo>
                    <a:cubicBezTo>
                      <a:pt x="168" y="314"/>
                      <a:pt x="163" y="315"/>
                      <a:pt x="158" y="317"/>
                    </a:cubicBezTo>
                    <a:cubicBezTo>
                      <a:pt x="155" y="318"/>
                      <a:pt x="152" y="318"/>
                      <a:pt x="149" y="319"/>
                    </a:cubicBezTo>
                    <a:cubicBezTo>
                      <a:pt x="141" y="321"/>
                      <a:pt x="132" y="324"/>
                      <a:pt x="124" y="326"/>
                    </a:cubicBezTo>
                    <a:cubicBezTo>
                      <a:pt x="107" y="332"/>
                      <a:pt x="90" y="338"/>
                      <a:pt x="72" y="342"/>
                    </a:cubicBezTo>
                    <a:moveTo>
                      <a:pt x="113" y="319"/>
                    </a:moveTo>
                    <a:cubicBezTo>
                      <a:pt x="121" y="316"/>
                      <a:pt x="129" y="313"/>
                      <a:pt x="137" y="309"/>
                    </a:cubicBezTo>
                    <a:cubicBezTo>
                      <a:pt x="140" y="310"/>
                      <a:pt x="143" y="310"/>
                      <a:pt x="146" y="310"/>
                    </a:cubicBezTo>
                    <a:cubicBezTo>
                      <a:pt x="135" y="314"/>
                      <a:pt x="124" y="316"/>
                      <a:pt x="113" y="319"/>
                    </a:cubicBezTo>
                    <a:moveTo>
                      <a:pt x="71" y="328"/>
                    </a:moveTo>
                    <a:cubicBezTo>
                      <a:pt x="84" y="323"/>
                      <a:pt x="98" y="320"/>
                      <a:pt x="111" y="316"/>
                    </a:cubicBezTo>
                    <a:cubicBezTo>
                      <a:pt x="118" y="314"/>
                      <a:pt x="124" y="312"/>
                      <a:pt x="130" y="310"/>
                    </a:cubicBezTo>
                    <a:cubicBezTo>
                      <a:pt x="131" y="310"/>
                      <a:pt x="132" y="309"/>
                      <a:pt x="133" y="309"/>
                    </a:cubicBezTo>
                    <a:cubicBezTo>
                      <a:pt x="134" y="309"/>
                      <a:pt x="134" y="309"/>
                      <a:pt x="135" y="309"/>
                    </a:cubicBezTo>
                    <a:cubicBezTo>
                      <a:pt x="133" y="310"/>
                      <a:pt x="132" y="311"/>
                      <a:pt x="131" y="311"/>
                    </a:cubicBezTo>
                    <a:cubicBezTo>
                      <a:pt x="108" y="321"/>
                      <a:pt x="83" y="326"/>
                      <a:pt x="61" y="336"/>
                    </a:cubicBezTo>
                    <a:cubicBezTo>
                      <a:pt x="63" y="334"/>
                      <a:pt x="68" y="329"/>
                      <a:pt x="69" y="329"/>
                    </a:cubicBezTo>
                    <a:cubicBezTo>
                      <a:pt x="70" y="328"/>
                      <a:pt x="70" y="328"/>
                      <a:pt x="71" y="328"/>
                    </a:cubicBezTo>
                    <a:cubicBezTo>
                      <a:pt x="71" y="328"/>
                      <a:pt x="71" y="328"/>
                      <a:pt x="71" y="328"/>
                    </a:cubicBezTo>
                    <a:moveTo>
                      <a:pt x="115" y="323"/>
                    </a:moveTo>
                    <a:cubicBezTo>
                      <a:pt x="126" y="320"/>
                      <a:pt x="137" y="315"/>
                      <a:pt x="148" y="310"/>
                    </a:cubicBezTo>
                    <a:cubicBezTo>
                      <a:pt x="148" y="310"/>
                      <a:pt x="149" y="310"/>
                      <a:pt x="149" y="310"/>
                    </a:cubicBezTo>
                    <a:cubicBezTo>
                      <a:pt x="151" y="310"/>
                      <a:pt x="154" y="310"/>
                      <a:pt x="156" y="309"/>
                    </a:cubicBezTo>
                    <a:cubicBezTo>
                      <a:pt x="157" y="309"/>
                      <a:pt x="157" y="309"/>
                      <a:pt x="157" y="309"/>
                    </a:cubicBezTo>
                    <a:cubicBezTo>
                      <a:pt x="158" y="309"/>
                      <a:pt x="158" y="309"/>
                      <a:pt x="158" y="309"/>
                    </a:cubicBezTo>
                    <a:cubicBezTo>
                      <a:pt x="144" y="315"/>
                      <a:pt x="129" y="319"/>
                      <a:pt x="115" y="323"/>
                    </a:cubicBezTo>
                    <a:moveTo>
                      <a:pt x="72" y="327"/>
                    </a:moveTo>
                    <a:cubicBezTo>
                      <a:pt x="82" y="320"/>
                      <a:pt x="93" y="317"/>
                      <a:pt x="104" y="314"/>
                    </a:cubicBezTo>
                    <a:cubicBezTo>
                      <a:pt x="112" y="312"/>
                      <a:pt x="121" y="311"/>
                      <a:pt x="129" y="309"/>
                    </a:cubicBezTo>
                    <a:cubicBezTo>
                      <a:pt x="130" y="309"/>
                      <a:pt x="130" y="309"/>
                      <a:pt x="130" y="309"/>
                    </a:cubicBezTo>
                    <a:cubicBezTo>
                      <a:pt x="122" y="311"/>
                      <a:pt x="115" y="314"/>
                      <a:pt x="107" y="316"/>
                    </a:cubicBezTo>
                    <a:cubicBezTo>
                      <a:pt x="95" y="319"/>
                      <a:pt x="84" y="322"/>
                      <a:pt x="72" y="327"/>
                    </a:cubicBezTo>
                    <a:moveTo>
                      <a:pt x="148" y="305"/>
                    </a:moveTo>
                    <a:cubicBezTo>
                      <a:pt x="150" y="304"/>
                      <a:pt x="153" y="303"/>
                      <a:pt x="155" y="302"/>
                    </a:cubicBezTo>
                    <a:cubicBezTo>
                      <a:pt x="155" y="303"/>
                      <a:pt x="154" y="305"/>
                      <a:pt x="154" y="306"/>
                    </a:cubicBezTo>
                    <a:cubicBezTo>
                      <a:pt x="153" y="306"/>
                      <a:pt x="153" y="306"/>
                      <a:pt x="153" y="306"/>
                    </a:cubicBezTo>
                    <a:cubicBezTo>
                      <a:pt x="153" y="306"/>
                      <a:pt x="153" y="305"/>
                      <a:pt x="153" y="305"/>
                    </a:cubicBezTo>
                    <a:cubicBezTo>
                      <a:pt x="153" y="305"/>
                      <a:pt x="153" y="305"/>
                      <a:pt x="153" y="305"/>
                    </a:cubicBezTo>
                    <a:cubicBezTo>
                      <a:pt x="153" y="305"/>
                      <a:pt x="153" y="305"/>
                      <a:pt x="153" y="305"/>
                    </a:cubicBezTo>
                    <a:cubicBezTo>
                      <a:pt x="152" y="305"/>
                      <a:pt x="152" y="305"/>
                      <a:pt x="151" y="305"/>
                    </a:cubicBezTo>
                    <a:cubicBezTo>
                      <a:pt x="150" y="305"/>
                      <a:pt x="149" y="305"/>
                      <a:pt x="149" y="305"/>
                    </a:cubicBezTo>
                    <a:cubicBezTo>
                      <a:pt x="149" y="305"/>
                      <a:pt x="148" y="305"/>
                      <a:pt x="148" y="305"/>
                    </a:cubicBezTo>
                    <a:moveTo>
                      <a:pt x="146" y="306"/>
                    </a:moveTo>
                    <a:cubicBezTo>
                      <a:pt x="142" y="306"/>
                      <a:pt x="138" y="306"/>
                      <a:pt x="135" y="306"/>
                    </a:cubicBezTo>
                    <a:cubicBezTo>
                      <a:pt x="138" y="305"/>
                      <a:pt x="141" y="304"/>
                      <a:pt x="143" y="304"/>
                    </a:cubicBezTo>
                    <a:cubicBezTo>
                      <a:pt x="147" y="303"/>
                      <a:pt x="150" y="302"/>
                      <a:pt x="153" y="302"/>
                    </a:cubicBezTo>
                    <a:cubicBezTo>
                      <a:pt x="151" y="302"/>
                      <a:pt x="148" y="304"/>
                      <a:pt x="146" y="305"/>
                    </a:cubicBezTo>
                    <a:cubicBezTo>
                      <a:pt x="146" y="306"/>
                      <a:pt x="146" y="306"/>
                      <a:pt x="146" y="306"/>
                    </a:cubicBezTo>
                    <a:moveTo>
                      <a:pt x="131" y="305"/>
                    </a:moveTo>
                    <a:cubicBezTo>
                      <a:pt x="131" y="304"/>
                      <a:pt x="131" y="304"/>
                      <a:pt x="131" y="304"/>
                    </a:cubicBezTo>
                    <a:cubicBezTo>
                      <a:pt x="131" y="304"/>
                      <a:pt x="131" y="304"/>
                      <a:pt x="130" y="303"/>
                    </a:cubicBezTo>
                    <a:cubicBezTo>
                      <a:pt x="137" y="303"/>
                      <a:pt x="143" y="300"/>
                      <a:pt x="150" y="299"/>
                    </a:cubicBezTo>
                    <a:cubicBezTo>
                      <a:pt x="151" y="299"/>
                      <a:pt x="151" y="298"/>
                      <a:pt x="151" y="298"/>
                    </a:cubicBezTo>
                    <a:cubicBezTo>
                      <a:pt x="152" y="298"/>
                      <a:pt x="151" y="299"/>
                      <a:pt x="150" y="299"/>
                    </a:cubicBezTo>
                    <a:cubicBezTo>
                      <a:pt x="148" y="300"/>
                      <a:pt x="147" y="300"/>
                      <a:pt x="147" y="300"/>
                    </a:cubicBezTo>
                    <a:cubicBezTo>
                      <a:pt x="145" y="301"/>
                      <a:pt x="143" y="301"/>
                      <a:pt x="141" y="302"/>
                    </a:cubicBezTo>
                    <a:cubicBezTo>
                      <a:pt x="137" y="303"/>
                      <a:pt x="134" y="304"/>
                      <a:pt x="131" y="305"/>
                    </a:cubicBezTo>
                    <a:moveTo>
                      <a:pt x="130" y="301"/>
                    </a:moveTo>
                    <a:cubicBezTo>
                      <a:pt x="130" y="301"/>
                      <a:pt x="130" y="300"/>
                      <a:pt x="130" y="299"/>
                    </a:cubicBezTo>
                    <a:cubicBezTo>
                      <a:pt x="133" y="299"/>
                      <a:pt x="137" y="299"/>
                      <a:pt x="140" y="298"/>
                    </a:cubicBezTo>
                    <a:cubicBezTo>
                      <a:pt x="137" y="299"/>
                      <a:pt x="133" y="300"/>
                      <a:pt x="130" y="301"/>
                    </a:cubicBezTo>
                    <a:moveTo>
                      <a:pt x="130" y="302"/>
                    </a:moveTo>
                    <a:cubicBezTo>
                      <a:pt x="130" y="302"/>
                      <a:pt x="130" y="302"/>
                      <a:pt x="130" y="302"/>
                    </a:cubicBezTo>
                    <a:cubicBezTo>
                      <a:pt x="134" y="302"/>
                      <a:pt x="139" y="299"/>
                      <a:pt x="142" y="298"/>
                    </a:cubicBezTo>
                    <a:cubicBezTo>
                      <a:pt x="146" y="297"/>
                      <a:pt x="150" y="296"/>
                      <a:pt x="154" y="294"/>
                    </a:cubicBezTo>
                    <a:cubicBezTo>
                      <a:pt x="155" y="296"/>
                      <a:pt x="155" y="299"/>
                      <a:pt x="155" y="301"/>
                    </a:cubicBezTo>
                    <a:cubicBezTo>
                      <a:pt x="151" y="301"/>
                      <a:pt x="147" y="302"/>
                      <a:pt x="143" y="303"/>
                    </a:cubicBezTo>
                    <a:cubicBezTo>
                      <a:pt x="141" y="303"/>
                      <a:pt x="139" y="304"/>
                      <a:pt x="137" y="304"/>
                    </a:cubicBezTo>
                    <a:cubicBezTo>
                      <a:pt x="137" y="304"/>
                      <a:pt x="134" y="305"/>
                      <a:pt x="133" y="305"/>
                    </a:cubicBezTo>
                    <a:cubicBezTo>
                      <a:pt x="132" y="305"/>
                      <a:pt x="132" y="305"/>
                      <a:pt x="132" y="305"/>
                    </a:cubicBezTo>
                    <a:cubicBezTo>
                      <a:pt x="133" y="305"/>
                      <a:pt x="133" y="305"/>
                      <a:pt x="133" y="305"/>
                    </a:cubicBezTo>
                    <a:cubicBezTo>
                      <a:pt x="140" y="303"/>
                      <a:pt x="147" y="302"/>
                      <a:pt x="153" y="298"/>
                    </a:cubicBezTo>
                    <a:cubicBezTo>
                      <a:pt x="153" y="298"/>
                      <a:pt x="153" y="297"/>
                      <a:pt x="153" y="297"/>
                    </a:cubicBezTo>
                    <a:cubicBezTo>
                      <a:pt x="153" y="297"/>
                      <a:pt x="153" y="297"/>
                      <a:pt x="153" y="297"/>
                    </a:cubicBezTo>
                    <a:cubicBezTo>
                      <a:pt x="145" y="298"/>
                      <a:pt x="138" y="302"/>
                      <a:pt x="130" y="302"/>
                    </a:cubicBezTo>
                    <a:moveTo>
                      <a:pt x="130" y="297"/>
                    </a:moveTo>
                    <a:cubicBezTo>
                      <a:pt x="130" y="297"/>
                      <a:pt x="130" y="296"/>
                      <a:pt x="131" y="295"/>
                    </a:cubicBezTo>
                    <a:cubicBezTo>
                      <a:pt x="136" y="294"/>
                      <a:pt x="141" y="292"/>
                      <a:pt x="147" y="291"/>
                    </a:cubicBezTo>
                    <a:cubicBezTo>
                      <a:pt x="145" y="292"/>
                      <a:pt x="143" y="292"/>
                      <a:pt x="141" y="293"/>
                    </a:cubicBezTo>
                    <a:cubicBezTo>
                      <a:pt x="137" y="295"/>
                      <a:pt x="134" y="296"/>
                      <a:pt x="130" y="297"/>
                    </a:cubicBezTo>
                    <a:moveTo>
                      <a:pt x="130" y="299"/>
                    </a:moveTo>
                    <a:cubicBezTo>
                      <a:pt x="130" y="298"/>
                      <a:pt x="130" y="298"/>
                      <a:pt x="130" y="298"/>
                    </a:cubicBezTo>
                    <a:cubicBezTo>
                      <a:pt x="134" y="298"/>
                      <a:pt x="138" y="295"/>
                      <a:pt x="141" y="294"/>
                    </a:cubicBezTo>
                    <a:cubicBezTo>
                      <a:pt x="145" y="292"/>
                      <a:pt x="149" y="291"/>
                      <a:pt x="153" y="289"/>
                    </a:cubicBezTo>
                    <a:cubicBezTo>
                      <a:pt x="154" y="290"/>
                      <a:pt x="154" y="292"/>
                      <a:pt x="154" y="293"/>
                    </a:cubicBezTo>
                    <a:cubicBezTo>
                      <a:pt x="154" y="293"/>
                      <a:pt x="154" y="293"/>
                      <a:pt x="154" y="293"/>
                    </a:cubicBezTo>
                    <a:cubicBezTo>
                      <a:pt x="146" y="295"/>
                      <a:pt x="138" y="298"/>
                      <a:pt x="130" y="299"/>
                    </a:cubicBezTo>
                    <a:moveTo>
                      <a:pt x="131" y="294"/>
                    </a:moveTo>
                    <a:cubicBezTo>
                      <a:pt x="131" y="293"/>
                      <a:pt x="132" y="291"/>
                      <a:pt x="132" y="290"/>
                    </a:cubicBezTo>
                    <a:cubicBezTo>
                      <a:pt x="135" y="289"/>
                      <a:pt x="138" y="289"/>
                      <a:pt x="141" y="288"/>
                    </a:cubicBezTo>
                    <a:cubicBezTo>
                      <a:pt x="143" y="287"/>
                      <a:pt x="144" y="287"/>
                      <a:pt x="146" y="286"/>
                    </a:cubicBezTo>
                    <a:cubicBezTo>
                      <a:pt x="147" y="286"/>
                      <a:pt x="149" y="285"/>
                      <a:pt x="150" y="285"/>
                    </a:cubicBezTo>
                    <a:cubicBezTo>
                      <a:pt x="150" y="285"/>
                      <a:pt x="149" y="285"/>
                      <a:pt x="148" y="286"/>
                    </a:cubicBezTo>
                    <a:cubicBezTo>
                      <a:pt x="142" y="288"/>
                      <a:pt x="136" y="291"/>
                      <a:pt x="131" y="294"/>
                    </a:cubicBezTo>
                    <a:moveTo>
                      <a:pt x="132" y="294"/>
                    </a:moveTo>
                    <a:cubicBezTo>
                      <a:pt x="132" y="294"/>
                      <a:pt x="132" y="294"/>
                      <a:pt x="133" y="294"/>
                    </a:cubicBezTo>
                    <a:cubicBezTo>
                      <a:pt x="135" y="293"/>
                      <a:pt x="136" y="292"/>
                      <a:pt x="138" y="291"/>
                    </a:cubicBezTo>
                    <a:cubicBezTo>
                      <a:pt x="143" y="289"/>
                      <a:pt x="147" y="287"/>
                      <a:pt x="152" y="285"/>
                    </a:cubicBezTo>
                    <a:cubicBezTo>
                      <a:pt x="152" y="285"/>
                      <a:pt x="152" y="285"/>
                      <a:pt x="152" y="285"/>
                    </a:cubicBezTo>
                    <a:cubicBezTo>
                      <a:pt x="152" y="286"/>
                      <a:pt x="153" y="287"/>
                      <a:pt x="153" y="288"/>
                    </a:cubicBezTo>
                    <a:cubicBezTo>
                      <a:pt x="146" y="290"/>
                      <a:pt x="139" y="292"/>
                      <a:pt x="132" y="294"/>
                    </a:cubicBezTo>
                    <a:cubicBezTo>
                      <a:pt x="132" y="294"/>
                      <a:pt x="132" y="294"/>
                      <a:pt x="132" y="294"/>
                    </a:cubicBezTo>
                    <a:moveTo>
                      <a:pt x="133" y="288"/>
                    </a:moveTo>
                    <a:cubicBezTo>
                      <a:pt x="133" y="287"/>
                      <a:pt x="133" y="286"/>
                      <a:pt x="134" y="286"/>
                    </a:cubicBezTo>
                    <a:cubicBezTo>
                      <a:pt x="138" y="285"/>
                      <a:pt x="144" y="284"/>
                      <a:pt x="147" y="282"/>
                    </a:cubicBezTo>
                    <a:cubicBezTo>
                      <a:pt x="143" y="285"/>
                      <a:pt x="137" y="286"/>
                      <a:pt x="133" y="288"/>
                    </a:cubicBezTo>
                    <a:moveTo>
                      <a:pt x="135" y="283"/>
                    </a:moveTo>
                    <a:cubicBezTo>
                      <a:pt x="135" y="283"/>
                      <a:pt x="135" y="282"/>
                      <a:pt x="135" y="281"/>
                    </a:cubicBezTo>
                    <a:cubicBezTo>
                      <a:pt x="138" y="281"/>
                      <a:pt x="140" y="281"/>
                      <a:pt x="143" y="280"/>
                    </a:cubicBezTo>
                    <a:cubicBezTo>
                      <a:pt x="143" y="280"/>
                      <a:pt x="144" y="280"/>
                      <a:pt x="145" y="279"/>
                    </a:cubicBezTo>
                    <a:cubicBezTo>
                      <a:pt x="144" y="280"/>
                      <a:pt x="144" y="280"/>
                      <a:pt x="144" y="280"/>
                    </a:cubicBezTo>
                    <a:cubicBezTo>
                      <a:pt x="141" y="281"/>
                      <a:pt x="138" y="282"/>
                      <a:pt x="135" y="283"/>
                    </a:cubicBezTo>
                    <a:moveTo>
                      <a:pt x="134" y="285"/>
                    </a:moveTo>
                    <a:cubicBezTo>
                      <a:pt x="134" y="284"/>
                      <a:pt x="134" y="284"/>
                      <a:pt x="134" y="284"/>
                    </a:cubicBezTo>
                    <a:cubicBezTo>
                      <a:pt x="139" y="282"/>
                      <a:pt x="145" y="281"/>
                      <a:pt x="149" y="278"/>
                    </a:cubicBezTo>
                    <a:cubicBezTo>
                      <a:pt x="150" y="278"/>
                      <a:pt x="150" y="278"/>
                      <a:pt x="150" y="278"/>
                    </a:cubicBezTo>
                    <a:cubicBezTo>
                      <a:pt x="150" y="278"/>
                      <a:pt x="150" y="278"/>
                      <a:pt x="150" y="278"/>
                    </a:cubicBezTo>
                    <a:cubicBezTo>
                      <a:pt x="150" y="280"/>
                      <a:pt x="151" y="282"/>
                      <a:pt x="152" y="284"/>
                    </a:cubicBezTo>
                    <a:cubicBezTo>
                      <a:pt x="152" y="284"/>
                      <a:pt x="152" y="284"/>
                      <a:pt x="152" y="284"/>
                    </a:cubicBezTo>
                    <a:cubicBezTo>
                      <a:pt x="145" y="285"/>
                      <a:pt x="139" y="287"/>
                      <a:pt x="133" y="289"/>
                    </a:cubicBezTo>
                    <a:cubicBezTo>
                      <a:pt x="135" y="288"/>
                      <a:pt x="139" y="286"/>
                      <a:pt x="141" y="285"/>
                    </a:cubicBezTo>
                    <a:cubicBezTo>
                      <a:pt x="144" y="284"/>
                      <a:pt x="147" y="283"/>
                      <a:pt x="149" y="282"/>
                    </a:cubicBezTo>
                    <a:cubicBezTo>
                      <a:pt x="150" y="282"/>
                      <a:pt x="150" y="281"/>
                      <a:pt x="149" y="281"/>
                    </a:cubicBezTo>
                    <a:cubicBezTo>
                      <a:pt x="149" y="281"/>
                      <a:pt x="149" y="281"/>
                      <a:pt x="149" y="281"/>
                    </a:cubicBezTo>
                    <a:cubicBezTo>
                      <a:pt x="146" y="282"/>
                      <a:pt x="144" y="282"/>
                      <a:pt x="141" y="283"/>
                    </a:cubicBezTo>
                    <a:cubicBezTo>
                      <a:pt x="139" y="283"/>
                      <a:pt x="136" y="284"/>
                      <a:pt x="134" y="285"/>
                    </a:cubicBezTo>
                    <a:moveTo>
                      <a:pt x="136" y="280"/>
                    </a:moveTo>
                    <a:cubicBezTo>
                      <a:pt x="136" y="280"/>
                      <a:pt x="136" y="279"/>
                      <a:pt x="136" y="278"/>
                    </a:cubicBezTo>
                    <a:cubicBezTo>
                      <a:pt x="137" y="278"/>
                      <a:pt x="137" y="278"/>
                      <a:pt x="138" y="278"/>
                    </a:cubicBezTo>
                    <a:cubicBezTo>
                      <a:pt x="140" y="278"/>
                      <a:pt x="142" y="278"/>
                      <a:pt x="145" y="278"/>
                    </a:cubicBezTo>
                    <a:cubicBezTo>
                      <a:pt x="146" y="278"/>
                      <a:pt x="147" y="278"/>
                      <a:pt x="148" y="278"/>
                    </a:cubicBezTo>
                    <a:cubicBezTo>
                      <a:pt x="144" y="279"/>
                      <a:pt x="140" y="280"/>
                      <a:pt x="136" y="280"/>
                    </a:cubicBezTo>
                    <a:moveTo>
                      <a:pt x="81" y="275"/>
                    </a:moveTo>
                    <a:cubicBezTo>
                      <a:pt x="81" y="275"/>
                      <a:pt x="80" y="275"/>
                      <a:pt x="79" y="274"/>
                    </a:cubicBezTo>
                    <a:cubicBezTo>
                      <a:pt x="77" y="271"/>
                      <a:pt x="83" y="264"/>
                      <a:pt x="84" y="262"/>
                    </a:cubicBezTo>
                    <a:cubicBezTo>
                      <a:pt x="86" y="260"/>
                      <a:pt x="88" y="257"/>
                      <a:pt x="89" y="254"/>
                    </a:cubicBezTo>
                    <a:cubicBezTo>
                      <a:pt x="91" y="255"/>
                      <a:pt x="92" y="255"/>
                      <a:pt x="94" y="256"/>
                    </a:cubicBezTo>
                    <a:cubicBezTo>
                      <a:pt x="92" y="261"/>
                      <a:pt x="86" y="275"/>
                      <a:pt x="81" y="275"/>
                    </a:cubicBezTo>
                    <a:moveTo>
                      <a:pt x="132" y="204"/>
                    </a:moveTo>
                    <a:cubicBezTo>
                      <a:pt x="133" y="203"/>
                      <a:pt x="133" y="203"/>
                      <a:pt x="133" y="203"/>
                    </a:cubicBezTo>
                    <a:cubicBezTo>
                      <a:pt x="132" y="204"/>
                      <a:pt x="132" y="204"/>
                      <a:pt x="132" y="204"/>
                    </a:cubicBezTo>
                    <a:moveTo>
                      <a:pt x="134" y="203"/>
                    </a:moveTo>
                    <a:cubicBezTo>
                      <a:pt x="135" y="202"/>
                      <a:pt x="135" y="202"/>
                      <a:pt x="135" y="202"/>
                    </a:cubicBezTo>
                    <a:cubicBezTo>
                      <a:pt x="134" y="203"/>
                      <a:pt x="134" y="203"/>
                      <a:pt x="134" y="203"/>
                    </a:cubicBezTo>
                    <a:moveTo>
                      <a:pt x="139" y="218"/>
                    </a:moveTo>
                    <a:cubicBezTo>
                      <a:pt x="138" y="218"/>
                      <a:pt x="138" y="217"/>
                      <a:pt x="141" y="216"/>
                    </a:cubicBezTo>
                    <a:cubicBezTo>
                      <a:pt x="144" y="215"/>
                      <a:pt x="147" y="214"/>
                      <a:pt x="150" y="212"/>
                    </a:cubicBezTo>
                    <a:cubicBezTo>
                      <a:pt x="157" y="209"/>
                      <a:pt x="164" y="206"/>
                      <a:pt x="172" y="203"/>
                    </a:cubicBezTo>
                    <a:cubicBezTo>
                      <a:pt x="173" y="203"/>
                      <a:pt x="175" y="202"/>
                      <a:pt x="176" y="202"/>
                    </a:cubicBezTo>
                    <a:cubicBezTo>
                      <a:pt x="172" y="204"/>
                      <a:pt x="167" y="207"/>
                      <a:pt x="163" y="210"/>
                    </a:cubicBezTo>
                    <a:cubicBezTo>
                      <a:pt x="162" y="210"/>
                      <a:pt x="162" y="210"/>
                      <a:pt x="162" y="210"/>
                    </a:cubicBezTo>
                    <a:cubicBezTo>
                      <a:pt x="157" y="211"/>
                      <a:pt x="151" y="213"/>
                      <a:pt x="146" y="215"/>
                    </a:cubicBezTo>
                    <a:cubicBezTo>
                      <a:pt x="144" y="216"/>
                      <a:pt x="143" y="217"/>
                      <a:pt x="142" y="217"/>
                    </a:cubicBezTo>
                    <a:cubicBezTo>
                      <a:pt x="141" y="217"/>
                      <a:pt x="140" y="218"/>
                      <a:pt x="139" y="218"/>
                    </a:cubicBezTo>
                    <a:moveTo>
                      <a:pt x="141" y="220"/>
                    </a:moveTo>
                    <a:cubicBezTo>
                      <a:pt x="140" y="220"/>
                      <a:pt x="139" y="220"/>
                      <a:pt x="138" y="220"/>
                    </a:cubicBezTo>
                    <a:cubicBezTo>
                      <a:pt x="135" y="220"/>
                      <a:pt x="133" y="218"/>
                      <a:pt x="132" y="216"/>
                    </a:cubicBezTo>
                    <a:cubicBezTo>
                      <a:pt x="141" y="215"/>
                      <a:pt x="149" y="211"/>
                      <a:pt x="158" y="207"/>
                    </a:cubicBezTo>
                    <a:cubicBezTo>
                      <a:pt x="163" y="205"/>
                      <a:pt x="168" y="203"/>
                      <a:pt x="174" y="201"/>
                    </a:cubicBezTo>
                    <a:cubicBezTo>
                      <a:pt x="177" y="200"/>
                      <a:pt x="181" y="199"/>
                      <a:pt x="184" y="198"/>
                    </a:cubicBezTo>
                    <a:cubicBezTo>
                      <a:pt x="183" y="199"/>
                      <a:pt x="182" y="199"/>
                      <a:pt x="182" y="199"/>
                    </a:cubicBezTo>
                    <a:cubicBezTo>
                      <a:pt x="179" y="200"/>
                      <a:pt x="176" y="201"/>
                      <a:pt x="174" y="202"/>
                    </a:cubicBezTo>
                    <a:cubicBezTo>
                      <a:pt x="168" y="204"/>
                      <a:pt x="163" y="206"/>
                      <a:pt x="157" y="208"/>
                    </a:cubicBezTo>
                    <a:cubicBezTo>
                      <a:pt x="153" y="210"/>
                      <a:pt x="149" y="212"/>
                      <a:pt x="146" y="213"/>
                    </a:cubicBezTo>
                    <a:cubicBezTo>
                      <a:pt x="142" y="215"/>
                      <a:pt x="139" y="216"/>
                      <a:pt x="136" y="218"/>
                    </a:cubicBezTo>
                    <a:cubicBezTo>
                      <a:pt x="136" y="219"/>
                      <a:pt x="136" y="219"/>
                      <a:pt x="136" y="219"/>
                    </a:cubicBezTo>
                    <a:cubicBezTo>
                      <a:pt x="137" y="219"/>
                      <a:pt x="137" y="219"/>
                      <a:pt x="138" y="219"/>
                    </a:cubicBezTo>
                    <a:cubicBezTo>
                      <a:pt x="140" y="219"/>
                      <a:pt x="141" y="218"/>
                      <a:pt x="143" y="218"/>
                    </a:cubicBezTo>
                    <a:cubicBezTo>
                      <a:pt x="148" y="216"/>
                      <a:pt x="152" y="214"/>
                      <a:pt x="157" y="212"/>
                    </a:cubicBezTo>
                    <a:cubicBezTo>
                      <a:pt x="156" y="212"/>
                      <a:pt x="156" y="212"/>
                      <a:pt x="156" y="212"/>
                    </a:cubicBezTo>
                    <a:cubicBezTo>
                      <a:pt x="156" y="212"/>
                      <a:pt x="157" y="212"/>
                      <a:pt x="158" y="212"/>
                    </a:cubicBezTo>
                    <a:cubicBezTo>
                      <a:pt x="159" y="211"/>
                      <a:pt x="160" y="211"/>
                      <a:pt x="160" y="211"/>
                    </a:cubicBezTo>
                    <a:cubicBezTo>
                      <a:pt x="161" y="211"/>
                      <a:pt x="160" y="211"/>
                      <a:pt x="160" y="211"/>
                    </a:cubicBezTo>
                    <a:cubicBezTo>
                      <a:pt x="158" y="213"/>
                      <a:pt x="155" y="213"/>
                      <a:pt x="153" y="214"/>
                    </a:cubicBezTo>
                    <a:cubicBezTo>
                      <a:pt x="150" y="215"/>
                      <a:pt x="147" y="216"/>
                      <a:pt x="146" y="218"/>
                    </a:cubicBezTo>
                    <a:cubicBezTo>
                      <a:pt x="145" y="219"/>
                      <a:pt x="145" y="219"/>
                      <a:pt x="146" y="219"/>
                    </a:cubicBezTo>
                    <a:cubicBezTo>
                      <a:pt x="147" y="219"/>
                      <a:pt x="147" y="219"/>
                      <a:pt x="147" y="219"/>
                    </a:cubicBezTo>
                    <a:cubicBezTo>
                      <a:pt x="147" y="219"/>
                      <a:pt x="147" y="218"/>
                      <a:pt x="147" y="218"/>
                    </a:cubicBezTo>
                    <a:cubicBezTo>
                      <a:pt x="152" y="216"/>
                      <a:pt x="152" y="216"/>
                      <a:pt x="152" y="216"/>
                    </a:cubicBezTo>
                    <a:cubicBezTo>
                      <a:pt x="153" y="215"/>
                      <a:pt x="155" y="215"/>
                      <a:pt x="156" y="214"/>
                    </a:cubicBezTo>
                    <a:cubicBezTo>
                      <a:pt x="157" y="214"/>
                      <a:pt x="158" y="213"/>
                      <a:pt x="159" y="213"/>
                    </a:cubicBezTo>
                    <a:cubicBezTo>
                      <a:pt x="154" y="217"/>
                      <a:pt x="147" y="220"/>
                      <a:pt x="141" y="220"/>
                    </a:cubicBezTo>
                    <a:moveTo>
                      <a:pt x="131" y="214"/>
                    </a:moveTo>
                    <a:cubicBezTo>
                      <a:pt x="131" y="213"/>
                      <a:pt x="131" y="212"/>
                      <a:pt x="130" y="211"/>
                    </a:cubicBezTo>
                    <a:cubicBezTo>
                      <a:pt x="135" y="209"/>
                      <a:pt x="140" y="207"/>
                      <a:pt x="144" y="205"/>
                    </a:cubicBezTo>
                    <a:cubicBezTo>
                      <a:pt x="151" y="202"/>
                      <a:pt x="158" y="201"/>
                      <a:pt x="164" y="199"/>
                    </a:cubicBezTo>
                    <a:cubicBezTo>
                      <a:pt x="170" y="197"/>
                      <a:pt x="175" y="195"/>
                      <a:pt x="180" y="193"/>
                    </a:cubicBezTo>
                    <a:cubicBezTo>
                      <a:pt x="179" y="194"/>
                      <a:pt x="178" y="194"/>
                      <a:pt x="177" y="194"/>
                    </a:cubicBezTo>
                    <a:cubicBezTo>
                      <a:pt x="171" y="197"/>
                      <a:pt x="165" y="199"/>
                      <a:pt x="159" y="201"/>
                    </a:cubicBezTo>
                    <a:cubicBezTo>
                      <a:pt x="153" y="204"/>
                      <a:pt x="147" y="207"/>
                      <a:pt x="141" y="210"/>
                    </a:cubicBezTo>
                    <a:cubicBezTo>
                      <a:pt x="138" y="211"/>
                      <a:pt x="134" y="212"/>
                      <a:pt x="131" y="214"/>
                    </a:cubicBezTo>
                    <a:moveTo>
                      <a:pt x="130" y="209"/>
                    </a:moveTo>
                    <a:cubicBezTo>
                      <a:pt x="130" y="208"/>
                      <a:pt x="130" y="206"/>
                      <a:pt x="130" y="205"/>
                    </a:cubicBezTo>
                    <a:cubicBezTo>
                      <a:pt x="142" y="201"/>
                      <a:pt x="154" y="196"/>
                      <a:pt x="166" y="192"/>
                    </a:cubicBezTo>
                    <a:cubicBezTo>
                      <a:pt x="169" y="191"/>
                      <a:pt x="172" y="190"/>
                      <a:pt x="175" y="189"/>
                    </a:cubicBezTo>
                    <a:cubicBezTo>
                      <a:pt x="170" y="191"/>
                      <a:pt x="165" y="193"/>
                      <a:pt x="160" y="195"/>
                    </a:cubicBezTo>
                    <a:cubicBezTo>
                      <a:pt x="152" y="198"/>
                      <a:pt x="145" y="201"/>
                      <a:pt x="138" y="204"/>
                    </a:cubicBezTo>
                    <a:cubicBezTo>
                      <a:pt x="135" y="205"/>
                      <a:pt x="132" y="207"/>
                      <a:pt x="130" y="209"/>
                    </a:cubicBezTo>
                    <a:moveTo>
                      <a:pt x="135" y="215"/>
                    </a:moveTo>
                    <a:cubicBezTo>
                      <a:pt x="134" y="215"/>
                      <a:pt x="134" y="214"/>
                      <a:pt x="133" y="214"/>
                    </a:cubicBezTo>
                    <a:cubicBezTo>
                      <a:pt x="134" y="214"/>
                      <a:pt x="135" y="213"/>
                      <a:pt x="137" y="213"/>
                    </a:cubicBezTo>
                    <a:cubicBezTo>
                      <a:pt x="147" y="209"/>
                      <a:pt x="156" y="204"/>
                      <a:pt x="166" y="200"/>
                    </a:cubicBezTo>
                    <a:cubicBezTo>
                      <a:pt x="177" y="196"/>
                      <a:pt x="188" y="193"/>
                      <a:pt x="198" y="187"/>
                    </a:cubicBezTo>
                    <a:cubicBezTo>
                      <a:pt x="196" y="191"/>
                      <a:pt x="193" y="194"/>
                      <a:pt x="189" y="196"/>
                    </a:cubicBezTo>
                    <a:cubicBezTo>
                      <a:pt x="179" y="198"/>
                      <a:pt x="169" y="201"/>
                      <a:pt x="159" y="205"/>
                    </a:cubicBezTo>
                    <a:cubicBezTo>
                      <a:pt x="155" y="207"/>
                      <a:pt x="150" y="210"/>
                      <a:pt x="145" y="211"/>
                    </a:cubicBezTo>
                    <a:cubicBezTo>
                      <a:pt x="143" y="213"/>
                      <a:pt x="140" y="213"/>
                      <a:pt x="137" y="214"/>
                    </a:cubicBezTo>
                    <a:cubicBezTo>
                      <a:pt x="136" y="214"/>
                      <a:pt x="136" y="215"/>
                      <a:pt x="135" y="215"/>
                    </a:cubicBezTo>
                    <a:moveTo>
                      <a:pt x="130" y="204"/>
                    </a:moveTo>
                    <a:cubicBezTo>
                      <a:pt x="130" y="202"/>
                      <a:pt x="130" y="200"/>
                      <a:pt x="130" y="199"/>
                    </a:cubicBezTo>
                    <a:cubicBezTo>
                      <a:pt x="137" y="197"/>
                      <a:pt x="143" y="194"/>
                      <a:pt x="150" y="191"/>
                    </a:cubicBezTo>
                    <a:cubicBezTo>
                      <a:pt x="159" y="188"/>
                      <a:pt x="168" y="185"/>
                      <a:pt x="177" y="182"/>
                    </a:cubicBezTo>
                    <a:cubicBezTo>
                      <a:pt x="179" y="181"/>
                      <a:pt x="181" y="181"/>
                      <a:pt x="184" y="180"/>
                    </a:cubicBezTo>
                    <a:cubicBezTo>
                      <a:pt x="181" y="181"/>
                      <a:pt x="178" y="183"/>
                      <a:pt x="175" y="184"/>
                    </a:cubicBezTo>
                    <a:cubicBezTo>
                      <a:pt x="167" y="188"/>
                      <a:pt x="159" y="192"/>
                      <a:pt x="150" y="195"/>
                    </a:cubicBezTo>
                    <a:cubicBezTo>
                      <a:pt x="144" y="198"/>
                      <a:pt x="136" y="200"/>
                      <a:pt x="130" y="204"/>
                    </a:cubicBezTo>
                    <a:moveTo>
                      <a:pt x="131" y="210"/>
                    </a:moveTo>
                    <a:cubicBezTo>
                      <a:pt x="132" y="209"/>
                      <a:pt x="133" y="207"/>
                      <a:pt x="134" y="207"/>
                    </a:cubicBezTo>
                    <a:cubicBezTo>
                      <a:pt x="147" y="201"/>
                      <a:pt x="160" y="196"/>
                      <a:pt x="173" y="191"/>
                    </a:cubicBezTo>
                    <a:cubicBezTo>
                      <a:pt x="178" y="189"/>
                      <a:pt x="184" y="186"/>
                      <a:pt x="190" y="184"/>
                    </a:cubicBezTo>
                    <a:cubicBezTo>
                      <a:pt x="190" y="184"/>
                      <a:pt x="191" y="183"/>
                      <a:pt x="192" y="183"/>
                    </a:cubicBezTo>
                    <a:cubicBezTo>
                      <a:pt x="195" y="182"/>
                      <a:pt x="197" y="181"/>
                      <a:pt x="199" y="180"/>
                    </a:cubicBezTo>
                    <a:cubicBezTo>
                      <a:pt x="199" y="180"/>
                      <a:pt x="199" y="181"/>
                      <a:pt x="199" y="181"/>
                    </a:cubicBezTo>
                    <a:cubicBezTo>
                      <a:pt x="199" y="183"/>
                      <a:pt x="198" y="185"/>
                      <a:pt x="198" y="187"/>
                    </a:cubicBezTo>
                    <a:cubicBezTo>
                      <a:pt x="197" y="187"/>
                      <a:pt x="197" y="187"/>
                      <a:pt x="197" y="187"/>
                    </a:cubicBezTo>
                    <a:cubicBezTo>
                      <a:pt x="186" y="192"/>
                      <a:pt x="173" y="195"/>
                      <a:pt x="162" y="198"/>
                    </a:cubicBezTo>
                    <a:cubicBezTo>
                      <a:pt x="155" y="200"/>
                      <a:pt x="148" y="202"/>
                      <a:pt x="142" y="205"/>
                    </a:cubicBezTo>
                    <a:cubicBezTo>
                      <a:pt x="140" y="205"/>
                      <a:pt x="138" y="206"/>
                      <a:pt x="136" y="207"/>
                    </a:cubicBezTo>
                    <a:cubicBezTo>
                      <a:pt x="135" y="208"/>
                      <a:pt x="133" y="209"/>
                      <a:pt x="131" y="210"/>
                    </a:cubicBezTo>
                    <a:moveTo>
                      <a:pt x="149" y="197"/>
                    </a:moveTo>
                    <a:cubicBezTo>
                      <a:pt x="161" y="192"/>
                      <a:pt x="173" y="187"/>
                      <a:pt x="184" y="181"/>
                    </a:cubicBezTo>
                    <a:cubicBezTo>
                      <a:pt x="186" y="180"/>
                      <a:pt x="188" y="179"/>
                      <a:pt x="189" y="178"/>
                    </a:cubicBezTo>
                    <a:cubicBezTo>
                      <a:pt x="193" y="177"/>
                      <a:pt x="196" y="176"/>
                      <a:pt x="199" y="175"/>
                    </a:cubicBezTo>
                    <a:cubicBezTo>
                      <a:pt x="200" y="175"/>
                      <a:pt x="200" y="175"/>
                      <a:pt x="200" y="175"/>
                    </a:cubicBezTo>
                    <a:cubicBezTo>
                      <a:pt x="199" y="176"/>
                      <a:pt x="199" y="177"/>
                      <a:pt x="199" y="179"/>
                    </a:cubicBezTo>
                    <a:cubicBezTo>
                      <a:pt x="198" y="179"/>
                      <a:pt x="198" y="179"/>
                      <a:pt x="197" y="179"/>
                    </a:cubicBezTo>
                    <a:cubicBezTo>
                      <a:pt x="197" y="179"/>
                      <a:pt x="197" y="179"/>
                      <a:pt x="197" y="179"/>
                    </a:cubicBezTo>
                    <a:cubicBezTo>
                      <a:pt x="196" y="179"/>
                      <a:pt x="196" y="180"/>
                      <a:pt x="195" y="180"/>
                    </a:cubicBezTo>
                    <a:cubicBezTo>
                      <a:pt x="193" y="182"/>
                      <a:pt x="190" y="183"/>
                      <a:pt x="187" y="184"/>
                    </a:cubicBezTo>
                    <a:cubicBezTo>
                      <a:pt x="175" y="189"/>
                      <a:pt x="162" y="192"/>
                      <a:pt x="149" y="197"/>
                    </a:cubicBezTo>
                    <a:moveTo>
                      <a:pt x="19" y="174"/>
                    </a:moveTo>
                    <a:cubicBezTo>
                      <a:pt x="18" y="173"/>
                      <a:pt x="18" y="173"/>
                      <a:pt x="18" y="173"/>
                    </a:cubicBezTo>
                    <a:cubicBezTo>
                      <a:pt x="19" y="174"/>
                      <a:pt x="19" y="174"/>
                      <a:pt x="19" y="174"/>
                    </a:cubicBezTo>
                    <a:cubicBezTo>
                      <a:pt x="19" y="174"/>
                      <a:pt x="19" y="174"/>
                      <a:pt x="19" y="174"/>
                    </a:cubicBezTo>
                    <a:cubicBezTo>
                      <a:pt x="19" y="174"/>
                      <a:pt x="19" y="174"/>
                      <a:pt x="19" y="174"/>
                    </a:cubicBezTo>
                    <a:moveTo>
                      <a:pt x="193" y="176"/>
                    </a:moveTo>
                    <a:cubicBezTo>
                      <a:pt x="196" y="175"/>
                      <a:pt x="198" y="174"/>
                      <a:pt x="201" y="172"/>
                    </a:cubicBezTo>
                    <a:cubicBezTo>
                      <a:pt x="201" y="173"/>
                      <a:pt x="200" y="173"/>
                      <a:pt x="200" y="174"/>
                    </a:cubicBezTo>
                    <a:cubicBezTo>
                      <a:pt x="198" y="175"/>
                      <a:pt x="195" y="176"/>
                      <a:pt x="193" y="176"/>
                    </a:cubicBezTo>
                    <a:moveTo>
                      <a:pt x="19" y="172"/>
                    </a:moveTo>
                    <a:cubicBezTo>
                      <a:pt x="18" y="170"/>
                      <a:pt x="20" y="169"/>
                      <a:pt x="21" y="168"/>
                    </a:cubicBezTo>
                    <a:cubicBezTo>
                      <a:pt x="21" y="168"/>
                      <a:pt x="20" y="169"/>
                      <a:pt x="20" y="169"/>
                    </a:cubicBezTo>
                    <a:cubicBezTo>
                      <a:pt x="20" y="170"/>
                      <a:pt x="19" y="171"/>
                      <a:pt x="19" y="172"/>
                    </a:cubicBezTo>
                    <a:moveTo>
                      <a:pt x="18" y="172"/>
                    </a:moveTo>
                    <a:cubicBezTo>
                      <a:pt x="17" y="170"/>
                      <a:pt x="17" y="168"/>
                      <a:pt x="17" y="167"/>
                    </a:cubicBezTo>
                    <a:cubicBezTo>
                      <a:pt x="17" y="167"/>
                      <a:pt x="17" y="167"/>
                      <a:pt x="17" y="167"/>
                    </a:cubicBezTo>
                    <a:cubicBezTo>
                      <a:pt x="17" y="167"/>
                      <a:pt x="19" y="165"/>
                      <a:pt x="20" y="165"/>
                    </a:cubicBezTo>
                    <a:cubicBezTo>
                      <a:pt x="21" y="165"/>
                      <a:pt x="21" y="166"/>
                      <a:pt x="20" y="167"/>
                    </a:cubicBezTo>
                    <a:cubicBezTo>
                      <a:pt x="20" y="168"/>
                      <a:pt x="19" y="168"/>
                      <a:pt x="18" y="169"/>
                    </a:cubicBezTo>
                    <a:cubicBezTo>
                      <a:pt x="18" y="170"/>
                      <a:pt x="18" y="171"/>
                      <a:pt x="18" y="172"/>
                    </a:cubicBezTo>
                    <a:moveTo>
                      <a:pt x="134" y="183"/>
                    </a:moveTo>
                    <a:cubicBezTo>
                      <a:pt x="135" y="181"/>
                      <a:pt x="135" y="179"/>
                      <a:pt x="136" y="178"/>
                    </a:cubicBezTo>
                    <a:cubicBezTo>
                      <a:pt x="142" y="177"/>
                      <a:pt x="148" y="175"/>
                      <a:pt x="155" y="173"/>
                    </a:cubicBezTo>
                    <a:cubicBezTo>
                      <a:pt x="162" y="170"/>
                      <a:pt x="170" y="168"/>
                      <a:pt x="178" y="165"/>
                    </a:cubicBezTo>
                    <a:cubicBezTo>
                      <a:pt x="177" y="166"/>
                      <a:pt x="177" y="166"/>
                      <a:pt x="176" y="166"/>
                    </a:cubicBezTo>
                    <a:cubicBezTo>
                      <a:pt x="167" y="169"/>
                      <a:pt x="159" y="173"/>
                      <a:pt x="151" y="176"/>
                    </a:cubicBezTo>
                    <a:cubicBezTo>
                      <a:pt x="145" y="178"/>
                      <a:pt x="139" y="180"/>
                      <a:pt x="134" y="183"/>
                    </a:cubicBezTo>
                    <a:moveTo>
                      <a:pt x="132" y="190"/>
                    </a:moveTo>
                    <a:cubicBezTo>
                      <a:pt x="132" y="188"/>
                      <a:pt x="133" y="186"/>
                      <a:pt x="133" y="185"/>
                    </a:cubicBezTo>
                    <a:cubicBezTo>
                      <a:pt x="135" y="184"/>
                      <a:pt x="137" y="183"/>
                      <a:pt x="139" y="182"/>
                    </a:cubicBezTo>
                    <a:cubicBezTo>
                      <a:pt x="143" y="180"/>
                      <a:pt x="148" y="179"/>
                      <a:pt x="152" y="177"/>
                    </a:cubicBezTo>
                    <a:cubicBezTo>
                      <a:pt x="161" y="175"/>
                      <a:pt x="169" y="172"/>
                      <a:pt x="178" y="169"/>
                    </a:cubicBezTo>
                    <a:cubicBezTo>
                      <a:pt x="183" y="167"/>
                      <a:pt x="189" y="165"/>
                      <a:pt x="194" y="164"/>
                    </a:cubicBezTo>
                    <a:cubicBezTo>
                      <a:pt x="188" y="166"/>
                      <a:pt x="183" y="168"/>
                      <a:pt x="177" y="170"/>
                    </a:cubicBezTo>
                    <a:cubicBezTo>
                      <a:pt x="162" y="176"/>
                      <a:pt x="146" y="182"/>
                      <a:pt x="132" y="190"/>
                    </a:cubicBezTo>
                    <a:moveTo>
                      <a:pt x="16" y="162"/>
                    </a:moveTo>
                    <a:cubicBezTo>
                      <a:pt x="17" y="162"/>
                      <a:pt x="19" y="161"/>
                      <a:pt x="20" y="161"/>
                    </a:cubicBezTo>
                    <a:cubicBezTo>
                      <a:pt x="20" y="161"/>
                      <a:pt x="20" y="161"/>
                      <a:pt x="19" y="162"/>
                    </a:cubicBezTo>
                    <a:cubicBezTo>
                      <a:pt x="18" y="164"/>
                      <a:pt x="17" y="165"/>
                      <a:pt x="16" y="166"/>
                    </a:cubicBezTo>
                    <a:cubicBezTo>
                      <a:pt x="16" y="165"/>
                      <a:pt x="16" y="163"/>
                      <a:pt x="15" y="162"/>
                    </a:cubicBezTo>
                    <a:cubicBezTo>
                      <a:pt x="16" y="162"/>
                      <a:pt x="16" y="162"/>
                      <a:pt x="16" y="162"/>
                    </a:cubicBezTo>
                    <a:moveTo>
                      <a:pt x="19" y="165"/>
                    </a:moveTo>
                    <a:cubicBezTo>
                      <a:pt x="18" y="165"/>
                      <a:pt x="18" y="165"/>
                      <a:pt x="19" y="164"/>
                    </a:cubicBezTo>
                    <a:cubicBezTo>
                      <a:pt x="20" y="163"/>
                      <a:pt x="21" y="162"/>
                      <a:pt x="22" y="161"/>
                    </a:cubicBezTo>
                    <a:cubicBezTo>
                      <a:pt x="22" y="162"/>
                      <a:pt x="22" y="163"/>
                      <a:pt x="21" y="164"/>
                    </a:cubicBezTo>
                    <a:cubicBezTo>
                      <a:pt x="21" y="164"/>
                      <a:pt x="21" y="164"/>
                      <a:pt x="21" y="164"/>
                    </a:cubicBezTo>
                    <a:cubicBezTo>
                      <a:pt x="21" y="164"/>
                      <a:pt x="19" y="165"/>
                      <a:pt x="19" y="165"/>
                    </a:cubicBezTo>
                    <a:moveTo>
                      <a:pt x="141" y="166"/>
                    </a:moveTo>
                    <a:cubicBezTo>
                      <a:pt x="141" y="165"/>
                      <a:pt x="142" y="164"/>
                      <a:pt x="142" y="163"/>
                    </a:cubicBezTo>
                    <a:cubicBezTo>
                      <a:pt x="142" y="162"/>
                      <a:pt x="142" y="162"/>
                      <a:pt x="142" y="162"/>
                    </a:cubicBezTo>
                    <a:cubicBezTo>
                      <a:pt x="145" y="162"/>
                      <a:pt x="149" y="161"/>
                      <a:pt x="152" y="160"/>
                    </a:cubicBezTo>
                    <a:cubicBezTo>
                      <a:pt x="148" y="161"/>
                      <a:pt x="145" y="163"/>
                      <a:pt x="141" y="166"/>
                    </a:cubicBezTo>
                    <a:moveTo>
                      <a:pt x="139" y="172"/>
                    </a:moveTo>
                    <a:cubicBezTo>
                      <a:pt x="139" y="172"/>
                      <a:pt x="139" y="172"/>
                      <a:pt x="139" y="172"/>
                    </a:cubicBezTo>
                    <a:cubicBezTo>
                      <a:pt x="139" y="171"/>
                      <a:pt x="140" y="170"/>
                      <a:pt x="140" y="169"/>
                    </a:cubicBezTo>
                    <a:cubicBezTo>
                      <a:pt x="145" y="167"/>
                      <a:pt x="150" y="165"/>
                      <a:pt x="155" y="163"/>
                    </a:cubicBezTo>
                    <a:cubicBezTo>
                      <a:pt x="160" y="161"/>
                      <a:pt x="166" y="159"/>
                      <a:pt x="171" y="158"/>
                    </a:cubicBezTo>
                    <a:cubicBezTo>
                      <a:pt x="160" y="162"/>
                      <a:pt x="149" y="166"/>
                      <a:pt x="139" y="172"/>
                    </a:cubicBezTo>
                    <a:moveTo>
                      <a:pt x="131" y="198"/>
                    </a:moveTo>
                    <a:cubicBezTo>
                      <a:pt x="131" y="198"/>
                      <a:pt x="132" y="197"/>
                      <a:pt x="133" y="197"/>
                    </a:cubicBezTo>
                    <a:cubicBezTo>
                      <a:pt x="149" y="188"/>
                      <a:pt x="167" y="182"/>
                      <a:pt x="184" y="174"/>
                    </a:cubicBezTo>
                    <a:cubicBezTo>
                      <a:pt x="192" y="171"/>
                      <a:pt x="201" y="167"/>
                      <a:pt x="209" y="165"/>
                    </a:cubicBezTo>
                    <a:cubicBezTo>
                      <a:pt x="215" y="163"/>
                      <a:pt x="220" y="161"/>
                      <a:pt x="225" y="158"/>
                    </a:cubicBezTo>
                    <a:cubicBezTo>
                      <a:pt x="220" y="163"/>
                      <a:pt x="209" y="165"/>
                      <a:pt x="204" y="170"/>
                    </a:cubicBezTo>
                    <a:cubicBezTo>
                      <a:pt x="203" y="170"/>
                      <a:pt x="203" y="170"/>
                      <a:pt x="203" y="170"/>
                    </a:cubicBezTo>
                    <a:cubicBezTo>
                      <a:pt x="202" y="171"/>
                      <a:pt x="201" y="171"/>
                      <a:pt x="200" y="172"/>
                    </a:cubicBezTo>
                    <a:cubicBezTo>
                      <a:pt x="196" y="174"/>
                      <a:pt x="191" y="176"/>
                      <a:pt x="187" y="178"/>
                    </a:cubicBezTo>
                    <a:cubicBezTo>
                      <a:pt x="184" y="179"/>
                      <a:pt x="180" y="180"/>
                      <a:pt x="176" y="181"/>
                    </a:cubicBezTo>
                    <a:cubicBezTo>
                      <a:pt x="168" y="184"/>
                      <a:pt x="159" y="187"/>
                      <a:pt x="150" y="190"/>
                    </a:cubicBezTo>
                    <a:cubicBezTo>
                      <a:pt x="146" y="192"/>
                      <a:pt x="142" y="193"/>
                      <a:pt x="138" y="195"/>
                    </a:cubicBezTo>
                    <a:cubicBezTo>
                      <a:pt x="136" y="196"/>
                      <a:pt x="134" y="196"/>
                      <a:pt x="132" y="197"/>
                    </a:cubicBezTo>
                    <a:cubicBezTo>
                      <a:pt x="131" y="197"/>
                      <a:pt x="131" y="198"/>
                      <a:pt x="131" y="198"/>
                    </a:cubicBezTo>
                    <a:moveTo>
                      <a:pt x="137" y="175"/>
                    </a:moveTo>
                    <a:cubicBezTo>
                      <a:pt x="137" y="174"/>
                      <a:pt x="137" y="174"/>
                      <a:pt x="137" y="174"/>
                    </a:cubicBezTo>
                    <a:cubicBezTo>
                      <a:pt x="143" y="173"/>
                      <a:pt x="147" y="171"/>
                      <a:pt x="152" y="168"/>
                    </a:cubicBezTo>
                    <a:cubicBezTo>
                      <a:pt x="161" y="164"/>
                      <a:pt x="170" y="162"/>
                      <a:pt x="180" y="159"/>
                    </a:cubicBezTo>
                    <a:cubicBezTo>
                      <a:pt x="182" y="158"/>
                      <a:pt x="184" y="158"/>
                      <a:pt x="187" y="157"/>
                    </a:cubicBezTo>
                    <a:cubicBezTo>
                      <a:pt x="183" y="159"/>
                      <a:pt x="179" y="160"/>
                      <a:pt x="175" y="161"/>
                    </a:cubicBezTo>
                    <a:cubicBezTo>
                      <a:pt x="167" y="164"/>
                      <a:pt x="160" y="167"/>
                      <a:pt x="153" y="170"/>
                    </a:cubicBezTo>
                    <a:cubicBezTo>
                      <a:pt x="148" y="172"/>
                      <a:pt x="142" y="173"/>
                      <a:pt x="137" y="175"/>
                    </a:cubicBezTo>
                    <a:moveTo>
                      <a:pt x="17" y="161"/>
                    </a:moveTo>
                    <a:cubicBezTo>
                      <a:pt x="16" y="161"/>
                      <a:pt x="18" y="159"/>
                      <a:pt x="19" y="159"/>
                    </a:cubicBezTo>
                    <a:cubicBezTo>
                      <a:pt x="20" y="158"/>
                      <a:pt x="21" y="157"/>
                      <a:pt x="21" y="156"/>
                    </a:cubicBezTo>
                    <a:cubicBezTo>
                      <a:pt x="21" y="157"/>
                      <a:pt x="21" y="157"/>
                      <a:pt x="21" y="157"/>
                    </a:cubicBezTo>
                    <a:cubicBezTo>
                      <a:pt x="21" y="158"/>
                      <a:pt x="21" y="159"/>
                      <a:pt x="21" y="159"/>
                    </a:cubicBezTo>
                    <a:cubicBezTo>
                      <a:pt x="21" y="159"/>
                      <a:pt x="21" y="159"/>
                      <a:pt x="21" y="159"/>
                    </a:cubicBezTo>
                    <a:cubicBezTo>
                      <a:pt x="20" y="160"/>
                      <a:pt x="20" y="160"/>
                      <a:pt x="19" y="160"/>
                    </a:cubicBezTo>
                    <a:cubicBezTo>
                      <a:pt x="18" y="161"/>
                      <a:pt x="17" y="161"/>
                      <a:pt x="17" y="161"/>
                    </a:cubicBezTo>
                    <a:moveTo>
                      <a:pt x="15" y="161"/>
                    </a:moveTo>
                    <a:cubicBezTo>
                      <a:pt x="15" y="160"/>
                      <a:pt x="15" y="159"/>
                      <a:pt x="15" y="158"/>
                    </a:cubicBezTo>
                    <a:cubicBezTo>
                      <a:pt x="15" y="158"/>
                      <a:pt x="15" y="158"/>
                      <a:pt x="15" y="158"/>
                    </a:cubicBezTo>
                    <a:cubicBezTo>
                      <a:pt x="16" y="158"/>
                      <a:pt x="16" y="157"/>
                      <a:pt x="17" y="157"/>
                    </a:cubicBezTo>
                    <a:cubicBezTo>
                      <a:pt x="18" y="156"/>
                      <a:pt x="18" y="156"/>
                      <a:pt x="19" y="156"/>
                    </a:cubicBezTo>
                    <a:cubicBezTo>
                      <a:pt x="19" y="156"/>
                      <a:pt x="20" y="156"/>
                      <a:pt x="20" y="156"/>
                    </a:cubicBezTo>
                    <a:cubicBezTo>
                      <a:pt x="19" y="158"/>
                      <a:pt x="17" y="159"/>
                      <a:pt x="15" y="161"/>
                    </a:cubicBezTo>
                    <a:cubicBezTo>
                      <a:pt x="15" y="161"/>
                      <a:pt x="15" y="161"/>
                      <a:pt x="15" y="161"/>
                    </a:cubicBezTo>
                    <a:moveTo>
                      <a:pt x="131" y="197"/>
                    </a:moveTo>
                    <a:cubicBezTo>
                      <a:pt x="131" y="196"/>
                      <a:pt x="131" y="194"/>
                      <a:pt x="131" y="193"/>
                    </a:cubicBezTo>
                    <a:cubicBezTo>
                      <a:pt x="139" y="189"/>
                      <a:pt x="146" y="187"/>
                      <a:pt x="154" y="184"/>
                    </a:cubicBezTo>
                    <a:cubicBezTo>
                      <a:pt x="163" y="181"/>
                      <a:pt x="171" y="177"/>
                      <a:pt x="180" y="174"/>
                    </a:cubicBezTo>
                    <a:cubicBezTo>
                      <a:pt x="188" y="170"/>
                      <a:pt x="197" y="167"/>
                      <a:pt x="206" y="164"/>
                    </a:cubicBezTo>
                    <a:cubicBezTo>
                      <a:pt x="210" y="163"/>
                      <a:pt x="214" y="161"/>
                      <a:pt x="219" y="160"/>
                    </a:cubicBezTo>
                    <a:cubicBezTo>
                      <a:pt x="220" y="159"/>
                      <a:pt x="226" y="156"/>
                      <a:pt x="226" y="156"/>
                    </a:cubicBezTo>
                    <a:cubicBezTo>
                      <a:pt x="226" y="156"/>
                      <a:pt x="226" y="156"/>
                      <a:pt x="225" y="157"/>
                    </a:cubicBezTo>
                    <a:cubicBezTo>
                      <a:pt x="218" y="162"/>
                      <a:pt x="209" y="164"/>
                      <a:pt x="201" y="167"/>
                    </a:cubicBezTo>
                    <a:cubicBezTo>
                      <a:pt x="192" y="170"/>
                      <a:pt x="184" y="174"/>
                      <a:pt x="175" y="177"/>
                    </a:cubicBezTo>
                    <a:cubicBezTo>
                      <a:pt x="160" y="183"/>
                      <a:pt x="145" y="189"/>
                      <a:pt x="131" y="197"/>
                    </a:cubicBezTo>
                    <a:moveTo>
                      <a:pt x="202" y="161"/>
                    </a:moveTo>
                    <a:cubicBezTo>
                      <a:pt x="203" y="161"/>
                      <a:pt x="203" y="161"/>
                      <a:pt x="204" y="160"/>
                    </a:cubicBezTo>
                    <a:cubicBezTo>
                      <a:pt x="208" y="159"/>
                      <a:pt x="212" y="157"/>
                      <a:pt x="216" y="156"/>
                    </a:cubicBezTo>
                    <a:cubicBezTo>
                      <a:pt x="212" y="158"/>
                      <a:pt x="207" y="160"/>
                      <a:pt x="203" y="161"/>
                    </a:cubicBezTo>
                    <a:cubicBezTo>
                      <a:pt x="202" y="161"/>
                      <a:pt x="202" y="161"/>
                      <a:pt x="202" y="161"/>
                    </a:cubicBezTo>
                    <a:moveTo>
                      <a:pt x="131" y="192"/>
                    </a:moveTo>
                    <a:cubicBezTo>
                      <a:pt x="132" y="191"/>
                      <a:pt x="132" y="191"/>
                      <a:pt x="132" y="191"/>
                    </a:cubicBezTo>
                    <a:cubicBezTo>
                      <a:pt x="147" y="182"/>
                      <a:pt x="164" y="177"/>
                      <a:pt x="180" y="170"/>
                    </a:cubicBezTo>
                    <a:cubicBezTo>
                      <a:pt x="188" y="167"/>
                      <a:pt x="197" y="164"/>
                      <a:pt x="205" y="161"/>
                    </a:cubicBezTo>
                    <a:cubicBezTo>
                      <a:pt x="212" y="159"/>
                      <a:pt x="219" y="156"/>
                      <a:pt x="226" y="153"/>
                    </a:cubicBezTo>
                    <a:cubicBezTo>
                      <a:pt x="226" y="153"/>
                      <a:pt x="227" y="153"/>
                      <a:pt x="227" y="153"/>
                    </a:cubicBezTo>
                    <a:cubicBezTo>
                      <a:pt x="228" y="153"/>
                      <a:pt x="228" y="153"/>
                      <a:pt x="228" y="153"/>
                    </a:cubicBezTo>
                    <a:cubicBezTo>
                      <a:pt x="228" y="153"/>
                      <a:pt x="227" y="154"/>
                      <a:pt x="227" y="155"/>
                    </a:cubicBezTo>
                    <a:cubicBezTo>
                      <a:pt x="219" y="158"/>
                      <a:pt x="211" y="161"/>
                      <a:pt x="203" y="164"/>
                    </a:cubicBezTo>
                    <a:cubicBezTo>
                      <a:pt x="194" y="166"/>
                      <a:pt x="186" y="170"/>
                      <a:pt x="178" y="174"/>
                    </a:cubicBezTo>
                    <a:cubicBezTo>
                      <a:pt x="169" y="177"/>
                      <a:pt x="161" y="181"/>
                      <a:pt x="152" y="184"/>
                    </a:cubicBezTo>
                    <a:cubicBezTo>
                      <a:pt x="145" y="186"/>
                      <a:pt x="138" y="189"/>
                      <a:pt x="131" y="192"/>
                    </a:cubicBezTo>
                    <a:moveTo>
                      <a:pt x="15" y="157"/>
                    </a:moveTo>
                    <a:cubicBezTo>
                      <a:pt x="15" y="157"/>
                      <a:pt x="16" y="157"/>
                      <a:pt x="16" y="156"/>
                    </a:cubicBezTo>
                    <a:cubicBezTo>
                      <a:pt x="18" y="155"/>
                      <a:pt x="20" y="154"/>
                      <a:pt x="21" y="152"/>
                    </a:cubicBezTo>
                    <a:cubicBezTo>
                      <a:pt x="21" y="153"/>
                      <a:pt x="21" y="154"/>
                      <a:pt x="21" y="154"/>
                    </a:cubicBezTo>
                    <a:cubicBezTo>
                      <a:pt x="21" y="154"/>
                      <a:pt x="20" y="154"/>
                      <a:pt x="19" y="155"/>
                    </a:cubicBezTo>
                    <a:cubicBezTo>
                      <a:pt x="18" y="155"/>
                      <a:pt x="18" y="156"/>
                      <a:pt x="17" y="156"/>
                    </a:cubicBezTo>
                    <a:cubicBezTo>
                      <a:pt x="16" y="157"/>
                      <a:pt x="16" y="157"/>
                      <a:pt x="15" y="157"/>
                    </a:cubicBezTo>
                    <a:moveTo>
                      <a:pt x="15" y="157"/>
                    </a:moveTo>
                    <a:cubicBezTo>
                      <a:pt x="14" y="156"/>
                      <a:pt x="14" y="155"/>
                      <a:pt x="14" y="153"/>
                    </a:cubicBezTo>
                    <a:cubicBezTo>
                      <a:pt x="16" y="152"/>
                      <a:pt x="18" y="152"/>
                      <a:pt x="20" y="151"/>
                    </a:cubicBezTo>
                    <a:cubicBezTo>
                      <a:pt x="20" y="151"/>
                      <a:pt x="21" y="151"/>
                      <a:pt x="22" y="150"/>
                    </a:cubicBezTo>
                    <a:cubicBezTo>
                      <a:pt x="22" y="151"/>
                      <a:pt x="22" y="151"/>
                      <a:pt x="22" y="151"/>
                    </a:cubicBezTo>
                    <a:cubicBezTo>
                      <a:pt x="21" y="152"/>
                      <a:pt x="20" y="152"/>
                      <a:pt x="20" y="152"/>
                    </a:cubicBezTo>
                    <a:cubicBezTo>
                      <a:pt x="18" y="154"/>
                      <a:pt x="16" y="155"/>
                      <a:pt x="15" y="157"/>
                    </a:cubicBezTo>
                    <a:moveTo>
                      <a:pt x="134" y="184"/>
                    </a:moveTo>
                    <a:cubicBezTo>
                      <a:pt x="140" y="180"/>
                      <a:pt x="148" y="178"/>
                      <a:pt x="155" y="175"/>
                    </a:cubicBezTo>
                    <a:cubicBezTo>
                      <a:pt x="164" y="172"/>
                      <a:pt x="172" y="168"/>
                      <a:pt x="181" y="165"/>
                    </a:cubicBezTo>
                    <a:cubicBezTo>
                      <a:pt x="186" y="164"/>
                      <a:pt x="191" y="162"/>
                      <a:pt x="196" y="160"/>
                    </a:cubicBezTo>
                    <a:cubicBezTo>
                      <a:pt x="199" y="159"/>
                      <a:pt x="203" y="158"/>
                      <a:pt x="206" y="156"/>
                    </a:cubicBezTo>
                    <a:cubicBezTo>
                      <a:pt x="210" y="155"/>
                      <a:pt x="214" y="153"/>
                      <a:pt x="218" y="152"/>
                    </a:cubicBezTo>
                    <a:cubicBezTo>
                      <a:pt x="219" y="152"/>
                      <a:pt x="219" y="151"/>
                      <a:pt x="220" y="151"/>
                    </a:cubicBezTo>
                    <a:cubicBezTo>
                      <a:pt x="222" y="150"/>
                      <a:pt x="225" y="150"/>
                      <a:pt x="227" y="149"/>
                    </a:cubicBezTo>
                    <a:cubicBezTo>
                      <a:pt x="228" y="150"/>
                      <a:pt x="228" y="151"/>
                      <a:pt x="228" y="151"/>
                    </a:cubicBezTo>
                    <a:cubicBezTo>
                      <a:pt x="220" y="153"/>
                      <a:pt x="213" y="156"/>
                      <a:pt x="206" y="159"/>
                    </a:cubicBezTo>
                    <a:cubicBezTo>
                      <a:pt x="197" y="162"/>
                      <a:pt x="189" y="164"/>
                      <a:pt x="180" y="167"/>
                    </a:cubicBezTo>
                    <a:cubicBezTo>
                      <a:pt x="172" y="170"/>
                      <a:pt x="164" y="172"/>
                      <a:pt x="156" y="175"/>
                    </a:cubicBezTo>
                    <a:cubicBezTo>
                      <a:pt x="148" y="178"/>
                      <a:pt x="140" y="180"/>
                      <a:pt x="134" y="184"/>
                    </a:cubicBezTo>
                    <a:moveTo>
                      <a:pt x="33" y="149"/>
                    </a:moveTo>
                    <a:cubicBezTo>
                      <a:pt x="33" y="149"/>
                      <a:pt x="32" y="148"/>
                      <a:pt x="32" y="148"/>
                    </a:cubicBezTo>
                    <a:cubicBezTo>
                      <a:pt x="31" y="147"/>
                      <a:pt x="31" y="147"/>
                      <a:pt x="30" y="146"/>
                    </a:cubicBezTo>
                    <a:cubicBezTo>
                      <a:pt x="30" y="146"/>
                      <a:pt x="31" y="146"/>
                      <a:pt x="31" y="146"/>
                    </a:cubicBezTo>
                    <a:cubicBezTo>
                      <a:pt x="32" y="146"/>
                      <a:pt x="33" y="146"/>
                      <a:pt x="32" y="147"/>
                    </a:cubicBezTo>
                    <a:cubicBezTo>
                      <a:pt x="32" y="147"/>
                      <a:pt x="32" y="148"/>
                      <a:pt x="33" y="148"/>
                    </a:cubicBezTo>
                    <a:cubicBezTo>
                      <a:pt x="33" y="148"/>
                      <a:pt x="33" y="148"/>
                      <a:pt x="33" y="148"/>
                    </a:cubicBezTo>
                    <a:cubicBezTo>
                      <a:pt x="33" y="148"/>
                      <a:pt x="34" y="148"/>
                      <a:pt x="35" y="147"/>
                    </a:cubicBezTo>
                    <a:cubicBezTo>
                      <a:pt x="35" y="148"/>
                      <a:pt x="34" y="149"/>
                      <a:pt x="33" y="149"/>
                    </a:cubicBezTo>
                    <a:moveTo>
                      <a:pt x="138" y="177"/>
                    </a:moveTo>
                    <a:cubicBezTo>
                      <a:pt x="138" y="177"/>
                      <a:pt x="137" y="177"/>
                      <a:pt x="137" y="176"/>
                    </a:cubicBezTo>
                    <a:cubicBezTo>
                      <a:pt x="141" y="174"/>
                      <a:pt x="146" y="174"/>
                      <a:pt x="150" y="172"/>
                    </a:cubicBezTo>
                    <a:cubicBezTo>
                      <a:pt x="158" y="170"/>
                      <a:pt x="165" y="166"/>
                      <a:pt x="173" y="163"/>
                    </a:cubicBezTo>
                    <a:cubicBezTo>
                      <a:pt x="183" y="160"/>
                      <a:pt x="192" y="156"/>
                      <a:pt x="201" y="153"/>
                    </a:cubicBezTo>
                    <a:cubicBezTo>
                      <a:pt x="202" y="153"/>
                      <a:pt x="203" y="153"/>
                      <a:pt x="203" y="152"/>
                    </a:cubicBezTo>
                    <a:cubicBezTo>
                      <a:pt x="204" y="152"/>
                      <a:pt x="204" y="152"/>
                      <a:pt x="205" y="152"/>
                    </a:cubicBezTo>
                    <a:cubicBezTo>
                      <a:pt x="212" y="150"/>
                      <a:pt x="219" y="149"/>
                      <a:pt x="226" y="146"/>
                    </a:cubicBezTo>
                    <a:cubicBezTo>
                      <a:pt x="226" y="147"/>
                      <a:pt x="227" y="147"/>
                      <a:pt x="227" y="148"/>
                    </a:cubicBezTo>
                    <a:cubicBezTo>
                      <a:pt x="226" y="148"/>
                      <a:pt x="226" y="149"/>
                      <a:pt x="225" y="149"/>
                    </a:cubicBezTo>
                    <a:cubicBezTo>
                      <a:pt x="224" y="149"/>
                      <a:pt x="224" y="149"/>
                      <a:pt x="224" y="149"/>
                    </a:cubicBezTo>
                    <a:cubicBezTo>
                      <a:pt x="213" y="152"/>
                      <a:pt x="202" y="156"/>
                      <a:pt x="190" y="161"/>
                    </a:cubicBezTo>
                    <a:cubicBezTo>
                      <a:pt x="185" y="162"/>
                      <a:pt x="180" y="164"/>
                      <a:pt x="175" y="165"/>
                    </a:cubicBezTo>
                    <a:cubicBezTo>
                      <a:pt x="166" y="168"/>
                      <a:pt x="157" y="171"/>
                      <a:pt x="148" y="174"/>
                    </a:cubicBezTo>
                    <a:cubicBezTo>
                      <a:pt x="146" y="175"/>
                      <a:pt x="144" y="175"/>
                      <a:pt x="142" y="176"/>
                    </a:cubicBezTo>
                    <a:cubicBezTo>
                      <a:pt x="141" y="176"/>
                      <a:pt x="141" y="176"/>
                      <a:pt x="140" y="176"/>
                    </a:cubicBezTo>
                    <a:cubicBezTo>
                      <a:pt x="139" y="177"/>
                      <a:pt x="139" y="177"/>
                      <a:pt x="138" y="177"/>
                    </a:cubicBezTo>
                    <a:moveTo>
                      <a:pt x="210" y="150"/>
                    </a:moveTo>
                    <a:cubicBezTo>
                      <a:pt x="211" y="150"/>
                      <a:pt x="212" y="149"/>
                      <a:pt x="214" y="149"/>
                    </a:cubicBezTo>
                    <a:cubicBezTo>
                      <a:pt x="216" y="148"/>
                      <a:pt x="218" y="148"/>
                      <a:pt x="220" y="147"/>
                    </a:cubicBezTo>
                    <a:cubicBezTo>
                      <a:pt x="220" y="147"/>
                      <a:pt x="224" y="146"/>
                      <a:pt x="224" y="146"/>
                    </a:cubicBezTo>
                    <a:cubicBezTo>
                      <a:pt x="224" y="146"/>
                      <a:pt x="223" y="146"/>
                      <a:pt x="222" y="146"/>
                    </a:cubicBezTo>
                    <a:cubicBezTo>
                      <a:pt x="218" y="148"/>
                      <a:pt x="214" y="149"/>
                      <a:pt x="210" y="150"/>
                    </a:cubicBezTo>
                    <a:moveTo>
                      <a:pt x="188" y="148"/>
                    </a:moveTo>
                    <a:cubicBezTo>
                      <a:pt x="193" y="147"/>
                      <a:pt x="197" y="146"/>
                      <a:pt x="202" y="144"/>
                    </a:cubicBezTo>
                    <a:cubicBezTo>
                      <a:pt x="203" y="144"/>
                      <a:pt x="204" y="144"/>
                      <a:pt x="205" y="143"/>
                    </a:cubicBezTo>
                    <a:cubicBezTo>
                      <a:pt x="200" y="145"/>
                      <a:pt x="194" y="147"/>
                      <a:pt x="188" y="148"/>
                    </a:cubicBezTo>
                    <a:moveTo>
                      <a:pt x="215" y="145"/>
                    </a:moveTo>
                    <a:cubicBezTo>
                      <a:pt x="217" y="144"/>
                      <a:pt x="219" y="143"/>
                      <a:pt x="222" y="143"/>
                    </a:cubicBezTo>
                    <a:cubicBezTo>
                      <a:pt x="219" y="143"/>
                      <a:pt x="217" y="144"/>
                      <a:pt x="215" y="145"/>
                    </a:cubicBezTo>
                    <a:moveTo>
                      <a:pt x="222" y="143"/>
                    </a:moveTo>
                    <a:cubicBezTo>
                      <a:pt x="222" y="143"/>
                      <a:pt x="222" y="143"/>
                      <a:pt x="222" y="143"/>
                    </a:cubicBezTo>
                    <a:cubicBezTo>
                      <a:pt x="222" y="143"/>
                      <a:pt x="222" y="143"/>
                      <a:pt x="222" y="143"/>
                    </a:cubicBezTo>
                    <a:moveTo>
                      <a:pt x="138" y="173"/>
                    </a:moveTo>
                    <a:cubicBezTo>
                      <a:pt x="138" y="173"/>
                      <a:pt x="138" y="173"/>
                      <a:pt x="138" y="173"/>
                    </a:cubicBezTo>
                    <a:cubicBezTo>
                      <a:pt x="139" y="172"/>
                      <a:pt x="141" y="171"/>
                      <a:pt x="141" y="171"/>
                    </a:cubicBezTo>
                    <a:cubicBezTo>
                      <a:pt x="146" y="169"/>
                      <a:pt x="151" y="167"/>
                      <a:pt x="155" y="165"/>
                    </a:cubicBezTo>
                    <a:cubicBezTo>
                      <a:pt x="164" y="161"/>
                      <a:pt x="173" y="158"/>
                      <a:pt x="183" y="155"/>
                    </a:cubicBezTo>
                    <a:cubicBezTo>
                      <a:pt x="186" y="153"/>
                      <a:pt x="189" y="152"/>
                      <a:pt x="192" y="152"/>
                    </a:cubicBezTo>
                    <a:cubicBezTo>
                      <a:pt x="203" y="149"/>
                      <a:pt x="214" y="147"/>
                      <a:pt x="224" y="143"/>
                    </a:cubicBezTo>
                    <a:cubicBezTo>
                      <a:pt x="224" y="143"/>
                      <a:pt x="225" y="144"/>
                      <a:pt x="225" y="145"/>
                    </a:cubicBezTo>
                    <a:cubicBezTo>
                      <a:pt x="216" y="146"/>
                      <a:pt x="207" y="149"/>
                      <a:pt x="198" y="153"/>
                    </a:cubicBezTo>
                    <a:cubicBezTo>
                      <a:pt x="198" y="153"/>
                      <a:pt x="197" y="153"/>
                      <a:pt x="197" y="153"/>
                    </a:cubicBezTo>
                    <a:cubicBezTo>
                      <a:pt x="180" y="158"/>
                      <a:pt x="162" y="162"/>
                      <a:pt x="146" y="170"/>
                    </a:cubicBezTo>
                    <a:cubicBezTo>
                      <a:pt x="144" y="172"/>
                      <a:pt x="142" y="172"/>
                      <a:pt x="139" y="173"/>
                    </a:cubicBezTo>
                    <a:cubicBezTo>
                      <a:pt x="138" y="173"/>
                      <a:pt x="138" y="173"/>
                      <a:pt x="138" y="173"/>
                    </a:cubicBezTo>
                    <a:moveTo>
                      <a:pt x="30" y="145"/>
                    </a:moveTo>
                    <a:cubicBezTo>
                      <a:pt x="30" y="145"/>
                      <a:pt x="30" y="145"/>
                      <a:pt x="31" y="144"/>
                    </a:cubicBezTo>
                    <a:cubicBezTo>
                      <a:pt x="33" y="143"/>
                      <a:pt x="35" y="142"/>
                      <a:pt x="36" y="140"/>
                    </a:cubicBezTo>
                    <a:cubicBezTo>
                      <a:pt x="36" y="142"/>
                      <a:pt x="36" y="144"/>
                      <a:pt x="35" y="146"/>
                    </a:cubicBezTo>
                    <a:cubicBezTo>
                      <a:pt x="35" y="146"/>
                      <a:pt x="34" y="147"/>
                      <a:pt x="34" y="147"/>
                    </a:cubicBezTo>
                    <a:cubicBezTo>
                      <a:pt x="34" y="147"/>
                      <a:pt x="34" y="146"/>
                      <a:pt x="35" y="145"/>
                    </a:cubicBezTo>
                    <a:cubicBezTo>
                      <a:pt x="35" y="144"/>
                      <a:pt x="35" y="144"/>
                      <a:pt x="35" y="144"/>
                    </a:cubicBezTo>
                    <a:cubicBezTo>
                      <a:pt x="35" y="144"/>
                      <a:pt x="34" y="144"/>
                      <a:pt x="34" y="144"/>
                    </a:cubicBezTo>
                    <a:cubicBezTo>
                      <a:pt x="34" y="144"/>
                      <a:pt x="33" y="145"/>
                      <a:pt x="32" y="145"/>
                    </a:cubicBezTo>
                    <a:cubicBezTo>
                      <a:pt x="31" y="145"/>
                      <a:pt x="30" y="145"/>
                      <a:pt x="30" y="145"/>
                    </a:cubicBezTo>
                    <a:moveTo>
                      <a:pt x="14" y="152"/>
                    </a:moveTo>
                    <a:cubicBezTo>
                      <a:pt x="14" y="151"/>
                      <a:pt x="14" y="151"/>
                      <a:pt x="14" y="150"/>
                    </a:cubicBezTo>
                    <a:cubicBezTo>
                      <a:pt x="19" y="148"/>
                      <a:pt x="23" y="146"/>
                      <a:pt x="28" y="143"/>
                    </a:cubicBezTo>
                    <a:cubicBezTo>
                      <a:pt x="30" y="142"/>
                      <a:pt x="32" y="142"/>
                      <a:pt x="33" y="141"/>
                    </a:cubicBezTo>
                    <a:cubicBezTo>
                      <a:pt x="34" y="140"/>
                      <a:pt x="35" y="140"/>
                      <a:pt x="35" y="140"/>
                    </a:cubicBezTo>
                    <a:cubicBezTo>
                      <a:pt x="35" y="140"/>
                      <a:pt x="35" y="141"/>
                      <a:pt x="34" y="141"/>
                    </a:cubicBezTo>
                    <a:cubicBezTo>
                      <a:pt x="32" y="143"/>
                      <a:pt x="30" y="144"/>
                      <a:pt x="28" y="145"/>
                    </a:cubicBezTo>
                    <a:cubicBezTo>
                      <a:pt x="28" y="145"/>
                      <a:pt x="27" y="145"/>
                      <a:pt x="27" y="145"/>
                    </a:cubicBezTo>
                    <a:cubicBezTo>
                      <a:pt x="26" y="145"/>
                      <a:pt x="26" y="145"/>
                      <a:pt x="25" y="145"/>
                    </a:cubicBezTo>
                    <a:cubicBezTo>
                      <a:pt x="24" y="146"/>
                      <a:pt x="23" y="148"/>
                      <a:pt x="22" y="149"/>
                    </a:cubicBezTo>
                    <a:cubicBezTo>
                      <a:pt x="19" y="150"/>
                      <a:pt x="16" y="151"/>
                      <a:pt x="14" y="152"/>
                    </a:cubicBezTo>
                    <a:moveTo>
                      <a:pt x="140" y="168"/>
                    </a:moveTo>
                    <a:cubicBezTo>
                      <a:pt x="141" y="168"/>
                      <a:pt x="141" y="167"/>
                      <a:pt x="141" y="167"/>
                    </a:cubicBezTo>
                    <a:cubicBezTo>
                      <a:pt x="142" y="166"/>
                      <a:pt x="144" y="165"/>
                      <a:pt x="145" y="164"/>
                    </a:cubicBezTo>
                    <a:cubicBezTo>
                      <a:pt x="153" y="160"/>
                      <a:pt x="162" y="157"/>
                      <a:pt x="171" y="154"/>
                    </a:cubicBezTo>
                    <a:cubicBezTo>
                      <a:pt x="188" y="149"/>
                      <a:pt x="205" y="146"/>
                      <a:pt x="221" y="139"/>
                    </a:cubicBezTo>
                    <a:cubicBezTo>
                      <a:pt x="222" y="140"/>
                      <a:pt x="222" y="141"/>
                      <a:pt x="223" y="142"/>
                    </a:cubicBezTo>
                    <a:cubicBezTo>
                      <a:pt x="216" y="143"/>
                      <a:pt x="209" y="146"/>
                      <a:pt x="202" y="148"/>
                    </a:cubicBezTo>
                    <a:cubicBezTo>
                      <a:pt x="202" y="148"/>
                      <a:pt x="201" y="148"/>
                      <a:pt x="201" y="148"/>
                    </a:cubicBezTo>
                    <a:cubicBezTo>
                      <a:pt x="185" y="152"/>
                      <a:pt x="169" y="157"/>
                      <a:pt x="153" y="163"/>
                    </a:cubicBezTo>
                    <a:cubicBezTo>
                      <a:pt x="150" y="164"/>
                      <a:pt x="146" y="166"/>
                      <a:pt x="142" y="167"/>
                    </a:cubicBezTo>
                    <a:cubicBezTo>
                      <a:pt x="142" y="167"/>
                      <a:pt x="141" y="168"/>
                      <a:pt x="140" y="168"/>
                    </a:cubicBezTo>
                    <a:moveTo>
                      <a:pt x="143" y="161"/>
                    </a:moveTo>
                    <a:cubicBezTo>
                      <a:pt x="156" y="155"/>
                      <a:pt x="170" y="151"/>
                      <a:pt x="184" y="147"/>
                    </a:cubicBezTo>
                    <a:cubicBezTo>
                      <a:pt x="190" y="145"/>
                      <a:pt x="197" y="143"/>
                      <a:pt x="203" y="141"/>
                    </a:cubicBezTo>
                    <a:cubicBezTo>
                      <a:pt x="209" y="139"/>
                      <a:pt x="214" y="138"/>
                      <a:pt x="220" y="136"/>
                    </a:cubicBezTo>
                    <a:cubicBezTo>
                      <a:pt x="220" y="136"/>
                      <a:pt x="220" y="137"/>
                      <a:pt x="221" y="138"/>
                    </a:cubicBezTo>
                    <a:cubicBezTo>
                      <a:pt x="208" y="142"/>
                      <a:pt x="195" y="146"/>
                      <a:pt x="182" y="149"/>
                    </a:cubicBezTo>
                    <a:cubicBezTo>
                      <a:pt x="175" y="151"/>
                      <a:pt x="168" y="153"/>
                      <a:pt x="162" y="155"/>
                    </a:cubicBezTo>
                    <a:cubicBezTo>
                      <a:pt x="158" y="156"/>
                      <a:pt x="155" y="158"/>
                      <a:pt x="152" y="159"/>
                    </a:cubicBezTo>
                    <a:cubicBezTo>
                      <a:pt x="149" y="160"/>
                      <a:pt x="146" y="160"/>
                      <a:pt x="143" y="161"/>
                    </a:cubicBezTo>
                    <a:moveTo>
                      <a:pt x="15" y="149"/>
                    </a:moveTo>
                    <a:cubicBezTo>
                      <a:pt x="15" y="149"/>
                      <a:pt x="15" y="149"/>
                      <a:pt x="16" y="148"/>
                    </a:cubicBezTo>
                    <a:cubicBezTo>
                      <a:pt x="23" y="144"/>
                      <a:pt x="30" y="140"/>
                      <a:pt x="37" y="135"/>
                    </a:cubicBezTo>
                    <a:cubicBezTo>
                      <a:pt x="37" y="136"/>
                      <a:pt x="36" y="138"/>
                      <a:pt x="36" y="139"/>
                    </a:cubicBezTo>
                    <a:cubicBezTo>
                      <a:pt x="33" y="140"/>
                      <a:pt x="29" y="142"/>
                      <a:pt x="26" y="143"/>
                    </a:cubicBezTo>
                    <a:cubicBezTo>
                      <a:pt x="24" y="144"/>
                      <a:pt x="22" y="145"/>
                      <a:pt x="20" y="146"/>
                    </a:cubicBezTo>
                    <a:cubicBezTo>
                      <a:pt x="20" y="146"/>
                      <a:pt x="20" y="146"/>
                      <a:pt x="20" y="146"/>
                    </a:cubicBezTo>
                    <a:cubicBezTo>
                      <a:pt x="20" y="146"/>
                      <a:pt x="19" y="147"/>
                      <a:pt x="18" y="148"/>
                    </a:cubicBezTo>
                    <a:cubicBezTo>
                      <a:pt x="16" y="148"/>
                      <a:pt x="15" y="149"/>
                      <a:pt x="15" y="149"/>
                    </a:cubicBezTo>
                    <a:moveTo>
                      <a:pt x="273" y="139"/>
                    </a:moveTo>
                    <a:cubicBezTo>
                      <a:pt x="272" y="138"/>
                      <a:pt x="272" y="138"/>
                      <a:pt x="272" y="137"/>
                    </a:cubicBezTo>
                    <a:cubicBezTo>
                      <a:pt x="272" y="137"/>
                      <a:pt x="272" y="136"/>
                      <a:pt x="273" y="135"/>
                    </a:cubicBezTo>
                    <a:cubicBezTo>
                      <a:pt x="273" y="136"/>
                      <a:pt x="273" y="137"/>
                      <a:pt x="273" y="138"/>
                    </a:cubicBezTo>
                    <a:cubicBezTo>
                      <a:pt x="273" y="138"/>
                      <a:pt x="273" y="138"/>
                      <a:pt x="273" y="139"/>
                    </a:cubicBezTo>
                    <a:moveTo>
                      <a:pt x="13" y="144"/>
                    </a:moveTo>
                    <a:cubicBezTo>
                      <a:pt x="17" y="143"/>
                      <a:pt x="20" y="142"/>
                      <a:pt x="23" y="140"/>
                    </a:cubicBezTo>
                    <a:cubicBezTo>
                      <a:pt x="27" y="138"/>
                      <a:pt x="32" y="137"/>
                      <a:pt x="37" y="134"/>
                    </a:cubicBezTo>
                    <a:cubicBezTo>
                      <a:pt x="37" y="134"/>
                      <a:pt x="37" y="134"/>
                      <a:pt x="37" y="134"/>
                    </a:cubicBezTo>
                    <a:cubicBezTo>
                      <a:pt x="29" y="138"/>
                      <a:pt x="21" y="144"/>
                      <a:pt x="13" y="149"/>
                    </a:cubicBezTo>
                    <a:cubicBezTo>
                      <a:pt x="13" y="147"/>
                      <a:pt x="13" y="145"/>
                      <a:pt x="13" y="144"/>
                    </a:cubicBezTo>
                    <a:cubicBezTo>
                      <a:pt x="13" y="144"/>
                      <a:pt x="13" y="144"/>
                      <a:pt x="13" y="144"/>
                    </a:cubicBezTo>
                    <a:moveTo>
                      <a:pt x="141" y="155"/>
                    </a:moveTo>
                    <a:cubicBezTo>
                      <a:pt x="141" y="154"/>
                      <a:pt x="141" y="152"/>
                      <a:pt x="141" y="151"/>
                    </a:cubicBezTo>
                    <a:cubicBezTo>
                      <a:pt x="154" y="148"/>
                      <a:pt x="166" y="143"/>
                      <a:pt x="179" y="139"/>
                    </a:cubicBezTo>
                    <a:cubicBezTo>
                      <a:pt x="186" y="137"/>
                      <a:pt x="193" y="136"/>
                      <a:pt x="199" y="134"/>
                    </a:cubicBezTo>
                    <a:cubicBezTo>
                      <a:pt x="200" y="134"/>
                      <a:pt x="200" y="134"/>
                      <a:pt x="200" y="134"/>
                    </a:cubicBezTo>
                    <a:cubicBezTo>
                      <a:pt x="199" y="134"/>
                      <a:pt x="198" y="134"/>
                      <a:pt x="197" y="135"/>
                    </a:cubicBezTo>
                    <a:cubicBezTo>
                      <a:pt x="190" y="137"/>
                      <a:pt x="183" y="139"/>
                      <a:pt x="176" y="141"/>
                    </a:cubicBezTo>
                    <a:cubicBezTo>
                      <a:pt x="170" y="143"/>
                      <a:pt x="163" y="146"/>
                      <a:pt x="157" y="148"/>
                    </a:cubicBezTo>
                    <a:cubicBezTo>
                      <a:pt x="152" y="150"/>
                      <a:pt x="146" y="152"/>
                      <a:pt x="141" y="155"/>
                    </a:cubicBezTo>
                    <a:moveTo>
                      <a:pt x="142" y="161"/>
                    </a:moveTo>
                    <a:cubicBezTo>
                      <a:pt x="142" y="159"/>
                      <a:pt x="141" y="158"/>
                      <a:pt x="141" y="156"/>
                    </a:cubicBezTo>
                    <a:cubicBezTo>
                      <a:pt x="144" y="156"/>
                      <a:pt x="146" y="155"/>
                      <a:pt x="148" y="154"/>
                    </a:cubicBezTo>
                    <a:cubicBezTo>
                      <a:pt x="152" y="152"/>
                      <a:pt x="156" y="151"/>
                      <a:pt x="160" y="150"/>
                    </a:cubicBezTo>
                    <a:cubicBezTo>
                      <a:pt x="168" y="148"/>
                      <a:pt x="176" y="145"/>
                      <a:pt x="184" y="143"/>
                    </a:cubicBezTo>
                    <a:cubicBezTo>
                      <a:pt x="192" y="141"/>
                      <a:pt x="200" y="139"/>
                      <a:pt x="208" y="136"/>
                    </a:cubicBezTo>
                    <a:cubicBezTo>
                      <a:pt x="212" y="135"/>
                      <a:pt x="216" y="135"/>
                      <a:pt x="219" y="133"/>
                    </a:cubicBezTo>
                    <a:cubicBezTo>
                      <a:pt x="219" y="134"/>
                      <a:pt x="219" y="134"/>
                      <a:pt x="219" y="135"/>
                    </a:cubicBezTo>
                    <a:cubicBezTo>
                      <a:pt x="214" y="138"/>
                      <a:pt x="207" y="139"/>
                      <a:pt x="201" y="141"/>
                    </a:cubicBezTo>
                    <a:cubicBezTo>
                      <a:pt x="194" y="143"/>
                      <a:pt x="186" y="145"/>
                      <a:pt x="179" y="148"/>
                    </a:cubicBezTo>
                    <a:cubicBezTo>
                      <a:pt x="166" y="151"/>
                      <a:pt x="154" y="155"/>
                      <a:pt x="142" y="161"/>
                    </a:cubicBezTo>
                    <a:moveTo>
                      <a:pt x="271" y="136"/>
                    </a:moveTo>
                    <a:cubicBezTo>
                      <a:pt x="271" y="135"/>
                      <a:pt x="270" y="134"/>
                      <a:pt x="270" y="133"/>
                    </a:cubicBezTo>
                    <a:cubicBezTo>
                      <a:pt x="270" y="133"/>
                      <a:pt x="271" y="133"/>
                      <a:pt x="272" y="133"/>
                    </a:cubicBezTo>
                    <a:cubicBezTo>
                      <a:pt x="272" y="133"/>
                      <a:pt x="272" y="133"/>
                      <a:pt x="272" y="133"/>
                    </a:cubicBezTo>
                    <a:cubicBezTo>
                      <a:pt x="272" y="133"/>
                      <a:pt x="272" y="135"/>
                      <a:pt x="271" y="136"/>
                    </a:cubicBezTo>
                    <a:moveTo>
                      <a:pt x="229" y="133"/>
                    </a:moveTo>
                    <a:cubicBezTo>
                      <a:pt x="232" y="133"/>
                      <a:pt x="234" y="133"/>
                      <a:pt x="237" y="132"/>
                    </a:cubicBezTo>
                    <a:cubicBezTo>
                      <a:pt x="238" y="132"/>
                      <a:pt x="239" y="132"/>
                      <a:pt x="240" y="131"/>
                    </a:cubicBezTo>
                    <a:cubicBezTo>
                      <a:pt x="240" y="131"/>
                      <a:pt x="243" y="131"/>
                      <a:pt x="244" y="131"/>
                    </a:cubicBezTo>
                    <a:cubicBezTo>
                      <a:pt x="245" y="131"/>
                      <a:pt x="245" y="131"/>
                      <a:pt x="244" y="132"/>
                    </a:cubicBezTo>
                    <a:cubicBezTo>
                      <a:pt x="243" y="133"/>
                      <a:pt x="241" y="133"/>
                      <a:pt x="239" y="134"/>
                    </a:cubicBezTo>
                    <a:cubicBezTo>
                      <a:pt x="237" y="134"/>
                      <a:pt x="235" y="134"/>
                      <a:pt x="234" y="134"/>
                    </a:cubicBezTo>
                    <a:cubicBezTo>
                      <a:pt x="234" y="134"/>
                      <a:pt x="234" y="134"/>
                      <a:pt x="234" y="134"/>
                    </a:cubicBezTo>
                    <a:cubicBezTo>
                      <a:pt x="232" y="134"/>
                      <a:pt x="230" y="134"/>
                      <a:pt x="229" y="133"/>
                    </a:cubicBezTo>
                    <a:cubicBezTo>
                      <a:pt x="229" y="133"/>
                      <a:pt x="229" y="133"/>
                      <a:pt x="229" y="133"/>
                    </a:cubicBezTo>
                    <a:moveTo>
                      <a:pt x="269" y="132"/>
                    </a:moveTo>
                    <a:cubicBezTo>
                      <a:pt x="269" y="132"/>
                      <a:pt x="268" y="131"/>
                      <a:pt x="268" y="130"/>
                    </a:cubicBezTo>
                    <a:cubicBezTo>
                      <a:pt x="267" y="130"/>
                      <a:pt x="267" y="130"/>
                      <a:pt x="267" y="130"/>
                    </a:cubicBezTo>
                    <a:cubicBezTo>
                      <a:pt x="268" y="130"/>
                      <a:pt x="268" y="130"/>
                      <a:pt x="269" y="130"/>
                    </a:cubicBezTo>
                    <a:cubicBezTo>
                      <a:pt x="270" y="130"/>
                      <a:pt x="270" y="130"/>
                      <a:pt x="269" y="132"/>
                    </a:cubicBezTo>
                    <a:moveTo>
                      <a:pt x="144" y="139"/>
                    </a:moveTo>
                    <a:cubicBezTo>
                      <a:pt x="144" y="138"/>
                      <a:pt x="145" y="137"/>
                      <a:pt x="145" y="136"/>
                    </a:cubicBezTo>
                    <a:cubicBezTo>
                      <a:pt x="150" y="136"/>
                      <a:pt x="154" y="135"/>
                      <a:pt x="159" y="133"/>
                    </a:cubicBezTo>
                    <a:cubicBezTo>
                      <a:pt x="164" y="132"/>
                      <a:pt x="169" y="130"/>
                      <a:pt x="173" y="129"/>
                    </a:cubicBezTo>
                    <a:cubicBezTo>
                      <a:pt x="169" y="131"/>
                      <a:pt x="164" y="133"/>
                      <a:pt x="159" y="135"/>
                    </a:cubicBezTo>
                    <a:cubicBezTo>
                      <a:pt x="154" y="137"/>
                      <a:pt x="149" y="137"/>
                      <a:pt x="144" y="139"/>
                    </a:cubicBezTo>
                    <a:moveTo>
                      <a:pt x="15" y="142"/>
                    </a:moveTo>
                    <a:cubicBezTo>
                      <a:pt x="15" y="142"/>
                      <a:pt x="15" y="142"/>
                      <a:pt x="15" y="142"/>
                    </a:cubicBezTo>
                    <a:cubicBezTo>
                      <a:pt x="18" y="139"/>
                      <a:pt x="24" y="137"/>
                      <a:pt x="28" y="135"/>
                    </a:cubicBezTo>
                    <a:cubicBezTo>
                      <a:pt x="32" y="133"/>
                      <a:pt x="35" y="131"/>
                      <a:pt x="39" y="128"/>
                    </a:cubicBezTo>
                    <a:cubicBezTo>
                      <a:pt x="38" y="129"/>
                      <a:pt x="38" y="130"/>
                      <a:pt x="37" y="131"/>
                    </a:cubicBezTo>
                    <a:cubicBezTo>
                      <a:pt x="37" y="132"/>
                      <a:pt x="37" y="133"/>
                      <a:pt x="37" y="133"/>
                    </a:cubicBezTo>
                    <a:cubicBezTo>
                      <a:pt x="33" y="135"/>
                      <a:pt x="29" y="136"/>
                      <a:pt x="26" y="138"/>
                    </a:cubicBezTo>
                    <a:cubicBezTo>
                      <a:pt x="24" y="139"/>
                      <a:pt x="22" y="140"/>
                      <a:pt x="21" y="140"/>
                    </a:cubicBezTo>
                    <a:cubicBezTo>
                      <a:pt x="21" y="140"/>
                      <a:pt x="19" y="141"/>
                      <a:pt x="18" y="141"/>
                    </a:cubicBezTo>
                    <a:cubicBezTo>
                      <a:pt x="17" y="142"/>
                      <a:pt x="15" y="142"/>
                      <a:pt x="15" y="142"/>
                    </a:cubicBezTo>
                    <a:moveTo>
                      <a:pt x="13" y="139"/>
                    </a:moveTo>
                    <a:cubicBezTo>
                      <a:pt x="22" y="137"/>
                      <a:pt x="30" y="133"/>
                      <a:pt x="38" y="128"/>
                    </a:cubicBezTo>
                    <a:cubicBezTo>
                      <a:pt x="33" y="131"/>
                      <a:pt x="29" y="134"/>
                      <a:pt x="24" y="136"/>
                    </a:cubicBezTo>
                    <a:cubicBezTo>
                      <a:pt x="20" y="138"/>
                      <a:pt x="16" y="140"/>
                      <a:pt x="13" y="143"/>
                    </a:cubicBezTo>
                    <a:cubicBezTo>
                      <a:pt x="13" y="141"/>
                      <a:pt x="13" y="140"/>
                      <a:pt x="13" y="139"/>
                    </a:cubicBezTo>
                    <a:cubicBezTo>
                      <a:pt x="13" y="139"/>
                      <a:pt x="13" y="139"/>
                      <a:pt x="13" y="139"/>
                    </a:cubicBezTo>
                    <a:moveTo>
                      <a:pt x="141" y="149"/>
                    </a:moveTo>
                    <a:cubicBezTo>
                      <a:pt x="141" y="148"/>
                      <a:pt x="141" y="147"/>
                      <a:pt x="142" y="145"/>
                    </a:cubicBezTo>
                    <a:cubicBezTo>
                      <a:pt x="154" y="140"/>
                      <a:pt x="167" y="137"/>
                      <a:pt x="180" y="133"/>
                    </a:cubicBezTo>
                    <a:cubicBezTo>
                      <a:pt x="186" y="132"/>
                      <a:pt x="192" y="130"/>
                      <a:pt x="198" y="128"/>
                    </a:cubicBezTo>
                    <a:cubicBezTo>
                      <a:pt x="200" y="128"/>
                      <a:pt x="201" y="127"/>
                      <a:pt x="202" y="127"/>
                    </a:cubicBezTo>
                    <a:cubicBezTo>
                      <a:pt x="193" y="130"/>
                      <a:pt x="183" y="133"/>
                      <a:pt x="174" y="136"/>
                    </a:cubicBezTo>
                    <a:cubicBezTo>
                      <a:pt x="163" y="140"/>
                      <a:pt x="151" y="144"/>
                      <a:pt x="141" y="149"/>
                    </a:cubicBezTo>
                    <a:moveTo>
                      <a:pt x="40" y="127"/>
                    </a:moveTo>
                    <a:cubicBezTo>
                      <a:pt x="40" y="127"/>
                      <a:pt x="40" y="127"/>
                      <a:pt x="40" y="127"/>
                    </a:cubicBezTo>
                    <a:cubicBezTo>
                      <a:pt x="40" y="127"/>
                      <a:pt x="40" y="127"/>
                      <a:pt x="40" y="127"/>
                    </a:cubicBezTo>
                    <a:moveTo>
                      <a:pt x="141" y="156"/>
                    </a:moveTo>
                    <a:cubicBezTo>
                      <a:pt x="141" y="156"/>
                      <a:pt x="141" y="156"/>
                      <a:pt x="141" y="156"/>
                    </a:cubicBezTo>
                    <a:cubicBezTo>
                      <a:pt x="142" y="155"/>
                      <a:pt x="144" y="154"/>
                      <a:pt x="145" y="154"/>
                    </a:cubicBezTo>
                    <a:cubicBezTo>
                      <a:pt x="149" y="152"/>
                      <a:pt x="153" y="151"/>
                      <a:pt x="157" y="149"/>
                    </a:cubicBezTo>
                    <a:cubicBezTo>
                      <a:pt x="164" y="147"/>
                      <a:pt x="171" y="144"/>
                      <a:pt x="179" y="141"/>
                    </a:cubicBezTo>
                    <a:cubicBezTo>
                      <a:pt x="185" y="139"/>
                      <a:pt x="192" y="137"/>
                      <a:pt x="199" y="135"/>
                    </a:cubicBezTo>
                    <a:cubicBezTo>
                      <a:pt x="206" y="133"/>
                      <a:pt x="212" y="129"/>
                      <a:pt x="219" y="127"/>
                    </a:cubicBezTo>
                    <a:cubicBezTo>
                      <a:pt x="219" y="127"/>
                      <a:pt x="219" y="127"/>
                      <a:pt x="219" y="127"/>
                    </a:cubicBezTo>
                    <a:cubicBezTo>
                      <a:pt x="219" y="128"/>
                      <a:pt x="219" y="130"/>
                      <a:pt x="219" y="132"/>
                    </a:cubicBezTo>
                    <a:cubicBezTo>
                      <a:pt x="218" y="132"/>
                      <a:pt x="218" y="132"/>
                      <a:pt x="217" y="132"/>
                    </a:cubicBezTo>
                    <a:cubicBezTo>
                      <a:pt x="217" y="132"/>
                      <a:pt x="217" y="133"/>
                      <a:pt x="217" y="133"/>
                    </a:cubicBezTo>
                    <a:cubicBezTo>
                      <a:pt x="216" y="133"/>
                      <a:pt x="214" y="134"/>
                      <a:pt x="214" y="134"/>
                    </a:cubicBezTo>
                    <a:cubicBezTo>
                      <a:pt x="211" y="135"/>
                      <a:pt x="208" y="135"/>
                      <a:pt x="206" y="136"/>
                    </a:cubicBezTo>
                    <a:cubicBezTo>
                      <a:pt x="198" y="138"/>
                      <a:pt x="191" y="140"/>
                      <a:pt x="183" y="142"/>
                    </a:cubicBezTo>
                    <a:cubicBezTo>
                      <a:pt x="171" y="146"/>
                      <a:pt x="156" y="149"/>
                      <a:pt x="144" y="154"/>
                    </a:cubicBezTo>
                    <a:cubicBezTo>
                      <a:pt x="142" y="155"/>
                      <a:pt x="142" y="156"/>
                      <a:pt x="141" y="156"/>
                    </a:cubicBezTo>
                    <a:moveTo>
                      <a:pt x="266" y="129"/>
                    </a:moveTo>
                    <a:cubicBezTo>
                      <a:pt x="265" y="128"/>
                      <a:pt x="265" y="127"/>
                      <a:pt x="264" y="127"/>
                    </a:cubicBezTo>
                    <a:cubicBezTo>
                      <a:pt x="265" y="126"/>
                      <a:pt x="267" y="126"/>
                      <a:pt x="268" y="126"/>
                    </a:cubicBezTo>
                    <a:cubicBezTo>
                      <a:pt x="268" y="126"/>
                      <a:pt x="269" y="126"/>
                      <a:pt x="269" y="126"/>
                    </a:cubicBezTo>
                    <a:cubicBezTo>
                      <a:pt x="268" y="127"/>
                      <a:pt x="267" y="128"/>
                      <a:pt x="266" y="129"/>
                    </a:cubicBezTo>
                    <a:moveTo>
                      <a:pt x="229" y="128"/>
                    </a:moveTo>
                    <a:cubicBezTo>
                      <a:pt x="233" y="128"/>
                      <a:pt x="238" y="126"/>
                      <a:pt x="242" y="126"/>
                    </a:cubicBezTo>
                    <a:cubicBezTo>
                      <a:pt x="243" y="125"/>
                      <a:pt x="244" y="125"/>
                      <a:pt x="245" y="125"/>
                    </a:cubicBezTo>
                    <a:cubicBezTo>
                      <a:pt x="246" y="125"/>
                      <a:pt x="244" y="126"/>
                      <a:pt x="242" y="127"/>
                    </a:cubicBezTo>
                    <a:cubicBezTo>
                      <a:pt x="240" y="128"/>
                      <a:pt x="238" y="129"/>
                      <a:pt x="236" y="129"/>
                    </a:cubicBezTo>
                    <a:cubicBezTo>
                      <a:pt x="233" y="130"/>
                      <a:pt x="230" y="131"/>
                      <a:pt x="228" y="131"/>
                    </a:cubicBezTo>
                    <a:cubicBezTo>
                      <a:pt x="227" y="130"/>
                      <a:pt x="227" y="129"/>
                      <a:pt x="227" y="127"/>
                    </a:cubicBezTo>
                    <a:cubicBezTo>
                      <a:pt x="228" y="128"/>
                      <a:pt x="228" y="128"/>
                      <a:pt x="229" y="128"/>
                    </a:cubicBezTo>
                    <a:moveTo>
                      <a:pt x="228" y="132"/>
                    </a:moveTo>
                    <a:cubicBezTo>
                      <a:pt x="228" y="132"/>
                      <a:pt x="228" y="132"/>
                      <a:pt x="228" y="132"/>
                    </a:cubicBezTo>
                    <a:cubicBezTo>
                      <a:pt x="229" y="132"/>
                      <a:pt x="231" y="131"/>
                      <a:pt x="231" y="131"/>
                    </a:cubicBezTo>
                    <a:cubicBezTo>
                      <a:pt x="236" y="130"/>
                      <a:pt x="242" y="129"/>
                      <a:pt x="247" y="125"/>
                    </a:cubicBezTo>
                    <a:cubicBezTo>
                      <a:pt x="247" y="125"/>
                      <a:pt x="247" y="125"/>
                      <a:pt x="247" y="125"/>
                    </a:cubicBezTo>
                    <a:cubicBezTo>
                      <a:pt x="247" y="126"/>
                      <a:pt x="247" y="126"/>
                      <a:pt x="247" y="126"/>
                    </a:cubicBezTo>
                    <a:cubicBezTo>
                      <a:pt x="248" y="128"/>
                      <a:pt x="248" y="129"/>
                      <a:pt x="247" y="130"/>
                    </a:cubicBezTo>
                    <a:cubicBezTo>
                      <a:pt x="247" y="130"/>
                      <a:pt x="247" y="130"/>
                      <a:pt x="247" y="130"/>
                    </a:cubicBezTo>
                    <a:cubicBezTo>
                      <a:pt x="243" y="130"/>
                      <a:pt x="239" y="131"/>
                      <a:pt x="235" y="131"/>
                    </a:cubicBezTo>
                    <a:cubicBezTo>
                      <a:pt x="233" y="132"/>
                      <a:pt x="231" y="132"/>
                      <a:pt x="229" y="132"/>
                    </a:cubicBezTo>
                    <a:cubicBezTo>
                      <a:pt x="228" y="132"/>
                      <a:pt x="228" y="132"/>
                      <a:pt x="228" y="132"/>
                    </a:cubicBezTo>
                    <a:moveTo>
                      <a:pt x="214" y="124"/>
                    </a:moveTo>
                    <a:cubicBezTo>
                      <a:pt x="215" y="124"/>
                      <a:pt x="216" y="124"/>
                      <a:pt x="216" y="123"/>
                    </a:cubicBezTo>
                    <a:cubicBezTo>
                      <a:pt x="217" y="123"/>
                      <a:pt x="217" y="123"/>
                      <a:pt x="218" y="123"/>
                    </a:cubicBezTo>
                    <a:cubicBezTo>
                      <a:pt x="218" y="123"/>
                      <a:pt x="218" y="123"/>
                      <a:pt x="218" y="123"/>
                    </a:cubicBezTo>
                    <a:cubicBezTo>
                      <a:pt x="219" y="124"/>
                      <a:pt x="219" y="125"/>
                      <a:pt x="219" y="126"/>
                    </a:cubicBezTo>
                    <a:cubicBezTo>
                      <a:pt x="218" y="126"/>
                      <a:pt x="218" y="126"/>
                      <a:pt x="218" y="126"/>
                    </a:cubicBezTo>
                    <a:cubicBezTo>
                      <a:pt x="213" y="128"/>
                      <a:pt x="207" y="130"/>
                      <a:pt x="201" y="132"/>
                    </a:cubicBezTo>
                    <a:cubicBezTo>
                      <a:pt x="195" y="135"/>
                      <a:pt x="188" y="136"/>
                      <a:pt x="181" y="138"/>
                    </a:cubicBezTo>
                    <a:cubicBezTo>
                      <a:pt x="168" y="141"/>
                      <a:pt x="156" y="146"/>
                      <a:pt x="143" y="149"/>
                    </a:cubicBezTo>
                    <a:cubicBezTo>
                      <a:pt x="142" y="150"/>
                      <a:pt x="142" y="150"/>
                      <a:pt x="141" y="150"/>
                    </a:cubicBezTo>
                    <a:cubicBezTo>
                      <a:pt x="141" y="150"/>
                      <a:pt x="144" y="148"/>
                      <a:pt x="145" y="148"/>
                    </a:cubicBezTo>
                    <a:cubicBezTo>
                      <a:pt x="149" y="146"/>
                      <a:pt x="153" y="144"/>
                      <a:pt x="157" y="143"/>
                    </a:cubicBezTo>
                    <a:cubicBezTo>
                      <a:pt x="164" y="140"/>
                      <a:pt x="170" y="138"/>
                      <a:pt x="177" y="136"/>
                    </a:cubicBezTo>
                    <a:cubicBezTo>
                      <a:pt x="189" y="132"/>
                      <a:pt x="202" y="128"/>
                      <a:pt x="214" y="124"/>
                    </a:cubicBezTo>
                    <a:cubicBezTo>
                      <a:pt x="214" y="124"/>
                      <a:pt x="214" y="124"/>
                      <a:pt x="214" y="124"/>
                    </a:cubicBezTo>
                    <a:moveTo>
                      <a:pt x="263" y="126"/>
                    </a:moveTo>
                    <a:cubicBezTo>
                      <a:pt x="262" y="125"/>
                      <a:pt x="261" y="124"/>
                      <a:pt x="261" y="124"/>
                    </a:cubicBezTo>
                    <a:cubicBezTo>
                      <a:pt x="263" y="123"/>
                      <a:pt x="264" y="123"/>
                      <a:pt x="266" y="123"/>
                    </a:cubicBezTo>
                    <a:cubicBezTo>
                      <a:pt x="268" y="123"/>
                      <a:pt x="268" y="124"/>
                      <a:pt x="266" y="124"/>
                    </a:cubicBezTo>
                    <a:cubicBezTo>
                      <a:pt x="265" y="125"/>
                      <a:pt x="264" y="125"/>
                      <a:pt x="263" y="126"/>
                    </a:cubicBezTo>
                    <a:moveTo>
                      <a:pt x="228" y="127"/>
                    </a:moveTo>
                    <a:cubicBezTo>
                      <a:pt x="227" y="127"/>
                      <a:pt x="227" y="127"/>
                      <a:pt x="227" y="127"/>
                    </a:cubicBezTo>
                    <a:cubicBezTo>
                      <a:pt x="227" y="126"/>
                      <a:pt x="227" y="126"/>
                      <a:pt x="227" y="126"/>
                    </a:cubicBezTo>
                    <a:cubicBezTo>
                      <a:pt x="228" y="125"/>
                      <a:pt x="229" y="124"/>
                      <a:pt x="230" y="124"/>
                    </a:cubicBezTo>
                    <a:cubicBezTo>
                      <a:pt x="235" y="123"/>
                      <a:pt x="241" y="124"/>
                      <a:pt x="245" y="121"/>
                    </a:cubicBezTo>
                    <a:cubicBezTo>
                      <a:pt x="245" y="122"/>
                      <a:pt x="246" y="123"/>
                      <a:pt x="247" y="124"/>
                    </a:cubicBezTo>
                    <a:cubicBezTo>
                      <a:pt x="246" y="124"/>
                      <a:pt x="246" y="124"/>
                      <a:pt x="246" y="124"/>
                    </a:cubicBezTo>
                    <a:cubicBezTo>
                      <a:pt x="246" y="124"/>
                      <a:pt x="246" y="124"/>
                      <a:pt x="246" y="124"/>
                    </a:cubicBezTo>
                    <a:cubicBezTo>
                      <a:pt x="243" y="124"/>
                      <a:pt x="239" y="125"/>
                      <a:pt x="236" y="126"/>
                    </a:cubicBezTo>
                    <a:cubicBezTo>
                      <a:pt x="234" y="126"/>
                      <a:pt x="231" y="127"/>
                      <a:pt x="229" y="127"/>
                    </a:cubicBezTo>
                    <a:cubicBezTo>
                      <a:pt x="229" y="127"/>
                      <a:pt x="228" y="127"/>
                      <a:pt x="228" y="127"/>
                    </a:cubicBezTo>
                    <a:moveTo>
                      <a:pt x="228" y="123"/>
                    </a:moveTo>
                    <a:cubicBezTo>
                      <a:pt x="230" y="123"/>
                      <a:pt x="232" y="122"/>
                      <a:pt x="233" y="122"/>
                    </a:cubicBezTo>
                    <a:cubicBezTo>
                      <a:pt x="235" y="122"/>
                      <a:pt x="237" y="121"/>
                      <a:pt x="239" y="121"/>
                    </a:cubicBezTo>
                    <a:cubicBezTo>
                      <a:pt x="240" y="121"/>
                      <a:pt x="242" y="120"/>
                      <a:pt x="243" y="120"/>
                    </a:cubicBezTo>
                    <a:cubicBezTo>
                      <a:pt x="244" y="120"/>
                      <a:pt x="244" y="121"/>
                      <a:pt x="241" y="122"/>
                    </a:cubicBezTo>
                    <a:cubicBezTo>
                      <a:pt x="237" y="123"/>
                      <a:pt x="231" y="122"/>
                      <a:pt x="227" y="124"/>
                    </a:cubicBezTo>
                    <a:cubicBezTo>
                      <a:pt x="227" y="124"/>
                      <a:pt x="227" y="123"/>
                      <a:pt x="227" y="123"/>
                    </a:cubicBezTo>
                    <a:cubicBezTo>
                      <a:pt x="227" y="123"/>
                      <a:pt x="228" y="123"/>
                      <a:pt x="228" y="123"/>
                    </a:cubicBezTo>
                    <a:moveTo>
                      <a:pt x="13" y="138"/>
                    </a:moveTo>
                    <a:cubicBezTo>
                      <a:pt x="13" y="136"/>
                      <a:pt x="13" y="134"/>
                      <a:pt x="13" y="132"/>
                    </a:cubicBezTo>
                    <a:cubicBezTo>
                      <a:pt x="19" y="131"/>
                      <a:pt x="25" y="127"/>
                      <a:pt x="31" y="125"/>
                    </a:cubicBezTo>
                    <a:cubicBezTo>
                      <a:pt x="33" y="124"/>
                      <a:pt x="35" y="124"/>
                      <a:pt x="36" y="123"/>
                    </a:cubicBezTo>
                    <a:cubicBezTo>
                      <a:pt x="38" y="122"/>
                      <a:pt x="40" y="121"/>
                      <a:pt x="42" y="121"/>
                    </a:cubicBezTo>
                    <a:cubicBezTo>
                      <a:pt x="42" y="121"/>
                      <a:pt x="42" y="120"/>
                      <a:pt x="43" y="120"/>
                    </a:cubicBezTo>
                    <a:cubicBezTo>
                      <a:pt x="42" y="121"/>
                      <a:pt x="42" y="121"/>
                      <a:pt x="42" y="121"/>
                    </a:cubicBezTo>
                    <a:cubicBezTo>
                      <a:pt x="37" y="124"/>
                      <a:pt x="32" y="125"/>
                      <a:pt x="27" y="128"/>
                    </a:cubicBezTo>
                    <a:cubicBezTo>
                      <a:pt x="22" y="131"/>
                      <a:pt x="17" y="134"/>
                      <a:pt x="13" y="138"/>
                    </a:cubicBezTo>
                    <a:moveTo>
                      <a:pt x="142" y="144"/>
                    </a:moveTo>
                    <a:cubicBezTo>
                      <a:pt x="142" y="143"/>
                      <a:pt x="143" y="142"/>
                      <a:pt x="143" y="142"/>
                    </a:cubicBezTo>
                    <a:cubicBezTo>
                      <a:pt x="148" y="141"/>
                      <a:pt x="152" y="140"/>
                      <a:pt x="157" y="138"/>
                    </a:cubicBezTo>
                    <a:cubicBezTo>
                      <a:pt x="163" y="136"/>
                      <a:pt x="170" y="135"/>
                      <a:pt x="176" y="133"/>
                    </a:cubicBezTo>
                    <a:cubicBezTo>
                      <a:pt x="190" y="129"/>
                      <a:pt x="204" y="125"/>
                      <a:pt x="218" y="120"/>
                    </a:cubicBezTo>
                    <a:cubicBezTo>
                      <a:pt x="218" y="121"/>
                      <a:pt x="218" y="121"/>
                      <a:pt x="218" y="122"/>
                    </a:cubicBezTo>
                    <a:cubicBezTo>
                      <a:pt x="218" y="122"/>
                      <a:pt x="218" y="122"/>
                      <a:pt x="218" y="122"/>
                    </a:cubicBezTo>
                    <a:cubicBezTo>
                      <a:pt x="205" y="126"/>
                      <a:pt x="191" y="129"/>
                      <a:pt x="177" y="133"/>
                    </a:cubicBezTo>
                    <a:cubicBezTo>
                      <a:pt x="165" y="136"/>
                      <a:pt x="153" y="139"/>
                      <a:pt x="142" y="144"/>
                    </a:cubicBezTo>
                    <a:moveTo>
                      <a:pt x="15" y="138"/>
                    </a:moveTo>
                    <a:cubicBezTo>
                      <a:pt x="15" y="138"/>
                      <a:pt x="16" y="137"/>
                      <a:pt x="18" y="135"/>
                    </a:cubicBezTo>
                    <a:cubicBezTo>
                      <a:pt x="27" y="129"/>
                      <a:pt x="37" y="126"/>
                      <a:pt x="45" y="120"/>
                    </a:cubicBezTo>
                    <a:cubicBezTo>
                      <a:pt x="45" y="122"/>
                      <a:pt x="44" y="124"/>
                      <a:pt x="42" y="126"/>
                    </a:cubicBezTo>
                    <a:cubicBezTo>
                      <a:pt x="42" y="126"/>
                      <a:pt x="42" y="126"/>
                      <a:pt x="42" y="126"/>
                    </a:cubicBezTo>
                    <a:cubicBezTo>
                      <a:pt x="37" y="127"/>
                      <a:pt x="33" y="130"/>
                      <a:pt x="29" y="132"/>
                    </a:cubicBezTo>
                    <a:cubicBezTo>
                      <a:pt x="26" y="134"/>
                      <a:pt x="22" y="135"/>
                      <a:pt x="19" y="136"/>
                    </a:cubicBezTo>
                    <a:cubicBezTo>
                      <a:pt x="18" y="137"/>
                      <a:pt x="16" y="138"/>
                      <a:pt x="15" y="138"/>
                    </a:cubicBezTo>
                    <a:moveTo>
                      <a:pt x="260" y="123"/>
                    </a:moveTo>
                    <a:cubicBezTo>
                      <a:pt x="260" y="122"/>
                      <a:pt x="259" y="122"/>
                      <a:pt x="259" y="121"/>
                    </a:cubicBezTo>
                    <a:cubicBezTo>
                      <a:pt x="259" y="121"/>
                      <a:pt x="259" y="121"/>
                      <a:pt x="259" y="121"/>
                    </a:cubicBezTo>
                    <a:cubicBezTo>
                      <a:pt x="261" y="121"/>
                      <a:pt x="263" y="120"/>
                      <a:pt x="266" y="120"/>
                    </a:cubicBezTo>
                    <a:cubicBezTo>
                      <a:pt x="267" y="119"/>
                      <a:pt x="267" y="119"/>
                      <a:pt x="267" y="119"/>
                    </a:cubicBezTo>
                    <a:cubicBezTo>
                      <a:pt x="268" y="119"/>
                      <a:pt x="265" y="120"/>
                      <a:pt x="264" y="120"/>
                    </a:cubicBezTo>
                    <a:cubicBezTo>
                      <a:pt x="263" y="121"/>
                      <a:pt x="262" y="122"/>
                      <a:pt x="260" y="123"/>
                    </a:cubicBezTo>
                    <a:cubicBezTo>
                      <a:pt x="260" y="123"/>
                      <a:pt x="260" y="123"/>
                      <a:pt x="260" y="123"/>
                    </a:cubicBezTo>
                    <a:moveTo>
                      <a:pt x="147" y="130"/>
                    </a:moveTo>
                    <a:cubicBezTo>
                      <a:pt x="147" y="128"/>
                      <a:pt x="147" y="127"/>
                      <a:pt x="147" y="126"/>
                    </a:cubicBezTo>
                    <a:cubicBezTo>
                      <a:pt x="157" y="126"/>
                      <a:pt x="167" y="122"/>
                      <a:pt x="177" y="120"/>
                    </a:cubicBezTo>
                    <a:cubicBezTo>
                      <a:pt x="179" y="119"/>
                      <a:pt x="181" y="118"/>
                      <a:pt x="184" y="118"/>
                    </a:cubicBezTo>
                    <a:cubicBezTo>
                      <a:pt x="181" y="119"/>
                      <a:pt x="179" y="119"/>
                      <a:pt x="177" y="120"/>
                    </a:cubicBezTo>
                    <a:cubicBezTo>
                      <a:pt x="170" y="122"/>
                      <a:pt x="164" y="124"/>
                      <a:pt x="157" y="126"/>
                    </a:cubicBezTo>
                    <a:cubicBezTo>
                      <a:pt x="154" y="128"/>
                      <a:pt x="150" y="128"/>
                      <a:pt x="147" y="130"/>
                    </a:cubicBezTo>
                    <a:moveTo>
                      <a:pt x="147" y="132"/>
                    </a:moveTo>
                    <a:cubicBezTo>
                      <a:pt x="151" y="132"/>
                      <a:pt x="154" y="130"/>
                      <a:pt x="158" y="129"/>
                    </a:cubicBezTo>
                    <a:cubicBezTo>
                      <a:pt x="163" y="127"/>
                      <a:pt x="168" y="126"/>
                      <a:pt x="174" y="124"/>
                    </a:cubicBezTo>
                    <a:cubicBezTo>
                      <a:pt x="183" y="122"/>
                      <a:pt x="192" y="120"/>
                      <a:pt x="202" y="117"/>
                    </a:cubicBezTo>
                    <a:cubicBezTo>
                      <a:pt x="195" y="120"/>
                      <a:pt x="187" y="121"/>
                      <a:pt x="180" y="123"/>
                    </a:cubicBezTo>
                    <a:cubicBezTo>
                      <a:pt x="173" y="125"/>
                      <a:pt x="167" y="128"/>
                      <a:pt x="161" y="130"/>
                    </a:cubicBezTo>
                    <a:cubicBezTo>
                      <a:pt x="156" y="132"/>
                      <a:pt x="151" y="133"/>
                      <a:pt x="146" y="134"/>
                    </a:cubicBezTo>
                    <a:cubicBezTo>
                      <a:pt x="146" y="134"/>
                      <a:pt x="146" y="133"/>
                      <a:pt x="146" y="132"/>
                    </a:cubicBezTo>
                    <a:cubicBezTo>
                      <a:pt x="147" y="132"/>
                      <a:pt x="147" y="132"/>
                      <a:pt x="147" y="132"/>
                    </a:cubicBezTo>
                    <a:moveTo>
                      <a:pt x="144" y="140"/>
                    </a:moveTo>
                    <a:cubicBezTo>
                      <a:pt x="144" y="140"/>
                      <a:pt x="143" y="140"/>
                      <a:pt x="143" y="140"/>
                    </a:cubicBezTo>
                    <a:cubicBezTo>
                      <a:pt x="143" y="140"/>
                      <a:pt x="143" y="140"/>
                      <a:pt x="143" y="140"/>
                    </a:cubicBezTo>
                    <a:cubicBezTo>
                      <a:pt x="144" y="140"/>
                      <a:pt x="145" y="140"/>
                      <a:pt x="148" y="139"/>
                    </a:cubicBezTo>
                    <a:cubicBezTo>
                      <a:pt x="156" y="136"/>
                      <a:pt x="164" y="134"/>
                      <a:pt x="172" y="131"/>
                    </a:cubicBezTo>
                    <a:cubicBezTo>
                      <a:pt x="177" y="129"/>
                      <a:pt x="181" y="127"/>
                      <a:pt x="186" y="126"/>
                    </a:cubicBezTo>
                    <a:cubicBezTo>
                      <a:pt x="196" y="123"/>
                      <a:pt x="206" y="120"/>
                      <a:pt x="216" y="117"/>
                    </a:cubicBezTo>
                    <a:cubicBezTo>
                      <a:pt x="216" y="117"/>
                      <a:pt x="217" y="118"/>
                      <a:pt x="217" y="119"/>
                    </a:cubicBezTo>
                    <a:cubicBezTo>
                      <a:pt x="199" y="126"/>
                      <a:pt x="181" y="131"/>
                      <a:pt x="162" y="136"/>
                    </a:cubicBezTo>
                    <a:cubicBezTo>
                      <a:pt x="158" y="137"/>
                      <a:pt x="155" y="138"/>
                      <a:pt x="151" y="139"/>
                    </a:cubicBezTo>
                    <a:cubicBezTo>
                      <a:pt x="148" y="140"/>
                      <a:pt x="145" y="140"/>
                      <a:pt x="144" y="140"/>
                    </a:cubicBezTo>
                    <a:moveTo>
                      <a:pt x="227" y="122"/>
                    </a:moveTo>
                    <a:cubicBezTo>
                      <a:pt x="227" y="122"/>
                      <a:pt x="227" y="122"/>
                      <a:pt x="229" y="121"/>
                    </a:cubicBezTo>
                    <a:cubicBezTo>
                      <a:pt x="231" y="121"/>
                      <a:pt x="233" y="120"/>
                      <a:pt x="235" y="120"/>
                    </a:cubicBezTo>
                    <a:cubicBezTo>
                      <a:pt x="237" y="119"/>
                      <a:pt x="239" y="118"/>
                      <a:pt x="242" y="116"/>
                    </a:cubicBezTo>
                    <a:cubicBezTo>
                      <a:pt x="242" y="117"/>
                      <a:pt x="242" y="117"/>
                      <a:pt x="242" y="117"/>
                    </a:cubicBezTo>
                    <a:cubicBezTo>
                      <a:pt x="243" y="118"/>
                      <a:pt x="243" y="118"/>
                      <a:pt x="244" y="119"/>
                    </a:cubicBezTo>
                    <a:cubicBezTo>
                      <a:pt x="238" y="120"/>
                      <a:pt x="233" y="121"/>
                      <a:pt x="228" y="122"/>
                    </a:cubicBezTo>
                    <a:cubicBezTo>
                      <a:pt x="228" y="122"/>
                      <a:pt x="227" y="122"/>
                      <a:pt x="227" y="122"/>
                    </a:cubicBezTo>
                    <a:moveTo>
                      <a:pt x="207" y="119"/>
                    </a:moveTo>
                    <a:cubicBezTo>
                      <a:pt x="208" y="118"/>
                      <a:pt x="209" y="118"/>
                      <a:pt x="210" y="118"/>
                    </a:cubicBezTo>
                    <a:cubicBezTo>
                      <a:pt x="211" y="117"/>
                      <a:pt x="212" y="117"/>
                      <a:pt x="214" y="116"/>
                    </a:cubicBezTo>
                    <a:cubicBezTo>
                      <a:pt x="212" y="117"/>
                      <a:pt x="209" y="118"/>
                      <a:pt x="207" y="119"/>
                    </a:cubicBezTo>
                    <a:moveTo>
                      <a:pt x="227" y="121"/>
                    </a:moveTo>
                    <a:cubicBezTo>
                      <a:pt x="227" y="120"/>
                      <a:pt x="227" y="120"/>
                      <a:pt x="227" y="120"/>
                    </a:cubicBezTo>
                    <a:cubicBezTo>
                      <a:pt x="227" y="119"/>
                      <a:pt x="227" y="119"/>
                      <a:pt x="227" y="119"/>
                    </a:cubicBezTo>
                    <a:cubicBezTo>
                      <a:pt x="228" y="119"/>
                      <a:pt x="230" y="118"/>
                      <a:pt x="232" y="118"/>
                    </a:cubicBezTo>
                    <a:cubicBezTo>
                      <a:pt x="234" y="117"/>
                      <a:pt x="238" y="117"/>
                      <a:pt x="240" y="116"/>
                    </a:cubicBezTo>
                    <a:cubicBezTo>
                      <a:pt x="236" y="119"/>
                      <a:pt x="231" y="120"/>
                      <a:pt x="227" y="121"/>
                    </a:cubicBezTo>
                    <a:moveTo>
                      <a:pt x="15" y="131"/>
                    </a:moveTo>
                    <a:cubicBezTo>
                      <a:pt x="17" y="130"/>
                      <a:pt x="19" y="128"/>
                      <a:pt x="21" y="127"/>
                    </a:cubicBezTo>
                    <a:cubicBezTo>
                      <a:pt x="24" y="125"/>
                      <a:pt x="26" y="124"/>
                      <a:pt x="29" y="123"/>
                    </a:cubicBezTo>
                    <a:cubicBezTo>
                      <a:pt x="33" y="121"/>
                      <a:pt x="38" y="118"/>
                      <a:pt x="43" y="115"/>
                    </a:cubicBezTo>
                    <a:cubicBezTo>
                      <a:pt x="43" y="116"/>
                      <a:pt x="44" y="117"/>
                      <a:pt x="44" y="117"/>
                    </a:cubicBezTo>
                    <a:cubicBezTo>
                      <a:pt x="45" y="118"/>
                      <a:pt x="45" y="118"/>
                      <a:pt x="45" y="119"/>
                    </a:cubicBezTo>
                    <a:cubicBezTo>
                      <a:pt x="35" y="122"/>
                      <a:pt x="25" y="128"/>
                      <a:pt x="15" y="131"/>
                    </a:cubicBezTo>
                    <a:moveTo>
                      <a:pt x="13" y="131"/>
                    </a:moveTo>
                    <a:cubicBezTo>
                      <a:pt x="13" y="129"/>
                      <a:pt x="14" y="128"/>
                      <a:pt x="14" y="126"/>
                    </a:cubicBezTo>
                    <a:cubicBezTo>
                      <a:pt x="14" y="126"/>
                      <a:pt x="14" y="126"/>
                      <a:pt x="14" y="126"/>
                    </a:cubicBezTo>
                    <a:cubicBezTo>
                      <a:pt x="19" y="124"/>
                      <a:pt x="24" y="122"/>
                      <a:pt x="29" y="120"/>
                    </a:cubicBezTo>
                    <a:cubicBezTo>
                      <a:pt x="31" y="119"/>
                      <a:pt x="34" y="118"/>
                      <a:pt x="36" y="117"/>
                    </a:cubicBezTo>
                    <a:cubicBezTo>
                      <a:pt x="37" y="117"/>
                      <a:pt x="41" y="115"/>
                      <a:pt x="41" y="115"/>
                    </a:cubicBezTo>
                    <a:cubicBezTo>
                      <a:pt x="41" y="115"/>
                      <a:pt x="41" y="115"/>
                      <a:pt x="39" y="116"/>
                    </a:cubicBezTo>
                    <a:cubicBezTo>
                      <a:pt x="31" y="121"/>
                      <a:pt x="21" y="125"/>
                      <a:pt x="13" y="131"/>
                    </a:cubicBezTo>
                    <a:moveTo>
                      <a:pt x="256" y="117"/>
                    </a:moveTo>
                    <a:cubicBezTo>
                      <a:pt x="260" y="117"/>
                      <a:pt x="263" y="115"/>
                      <a:pt x="267" y="114"/>
                    </a:cubicBezTo>
                    <a:cubicBezTo>
                      <a:pt x="267" y="114"/>
                      <a:pt x="268" y="114"/>
                      <a:pt x="268" y="114"/>
                    </a:cubicBezTo>
                    <a:cubicBezTo>
                      <a:pt x="269" y="114"/>
                      <a:pt x="265" y="116"/>
                      <a:pt x="264" y="117"/>
                    </a:cubicBezTo>
                    <a:cubicBezTo>
                      <a:pt x="262" y="118"/>
                      <a:pt x="260" y="119"/>
                      <a:pt x="258" y="120"/>
                    </a:cubicBezTo>
                    <a:cubicBezTo>
                      <a:pt x="257" y="119"/>
                      <a:pt x="257" y="118"/>
                      <a:pt x="256" y="117"/>
                    </a:cubicBezTo>
                    <a:cubicBezTo>
                      <a:pt x="256" y="117"/>
                      <a:pt x="256" y="117"/>
                      <a:pt x="256" y="117"/>
                    </a:cubicBezTo>
                    <a:moveTo>
                      <a:pt x="227" y="118"/>
                    </a:moveTo>
                    <a:cubicBezTo>
                      <a:pt x="227" y="118"/>
                      <a:pt x="230" y="117"/>
                      <a:pt x="231" y="116"/>
                    </a:cubicBezTo>
                    <a:cubicBezTo>
                      <a:pt x="234" y="115"/>
                      <a:pt x="236" y="114"/>
                      <a:pt x="239" y="113"/>
                    </a:cubicBezTo>
                    <a:cubicBezTo>
                      <a:pt x="240" y="114"/>
                      <a:pt x="240" y="115"/>
                      <a:pt x="241" y="115"/>
                    </a:cubicBezTo>
                    <a:cubicBezTo>
                      <a:pt x="237" y="116"/>
                      <a:pt x="233" y="117"/>
                      <a:pt x="229" y="118"/>
                    </a:cubicBezTo>
                    <a:cubicBezTo>
                      <a:pt x="228" y="118"/>
                      <a:pt x="228" y="118"/>
                      <a:pt x="227" y="118"/>
                    </a:cubicBezTo>
                    <a:moveTo>
                      <a:pt x="259" y="120"/>
                    </a:moveTo>
                    <a:cubicBezTo>
                      <a:pt x="259" y="120"/>
                      <a:pt x="259" y="120"/>
                      <a:pt x="261" y="119"/>
                    </a:cubicBezTo>
                    <a:cubicBezTo>
                      <a:pt x="264" y="118"/>
                      <a:pt x="267" y="116"/>
                      <a:pt x="270" y="113"/>
                    </a:cubicBezTo>
                    <a:cubicBezTo>
                      <a:pt x="270" y="113"/>
                      <a:pt x="270" y="113"/>
                      <a:pt x="270" y="113"/>
                    </a:cubicBezTo>
                    <a:cubicBezTo>
                      <a:pt x="271" y="119"/>
                      <a:pt x="272" y="125"/>
                      <a:pt x="272" y="132"/>
                    </a:cubicBezTo>
                    <a:cubicBezTo>
                      <a:pt x="272" y="132"/>
                      <a:pt x="272" y="132"/>
                      <a:pt x="271" y="132"/>
                    </a:cubicBezTo>
                    <a:cubicBezTo>
                      <a:pt x="270" y="132"/>
                      <a:pt x="271" y="131"/>
                      <a:pt x="272" y="129"/>
                    </a:cubicBezTo>
                    <a:cubicBezTo>
                      <a:pt x="272" y="128"/>
                      <a:pt x="271" y="128"/>
                      <a:pt x="271" y="128"/>
                    </a:cubicBezTo>
                    <a:cubicBezTo>
                      <a:pt x="271" y="128"/>
                      <a:pt x="271" y="128"/>
                      <a:pt x="271" y="128"/>
                    </a:cubicBezTo>
                    <a:cubicBezTo>
                      <a:pt x="271" y="128"/>
                      <a:pt x="269" y="129"/>
                      <a:pt x="268" y="129"/>
                    </a:cubicBezTo>
                    <a:cubicBezTo>
                      <a:pt x="268" y="129"/>
                      <a:pt x="268" y="129"/>
                      <a:pt x="268" y="128"/>
                    </a:cubicBezTo>
                    <a:cubicBezTo>
                      <a:pt x="270" y="127"/>
                      <a:pt x="270" y="126"/>
                      <a:pt x="271" y="125"/>
                    </a:cubicBezTo>
                    <a:cubicBezTo>
                      <a:pt x="270" y="124"/>
                      <a:pt x="270" y="124"/>
                      <a:pt x="270" y="124"/>
                    </a:cubicBezTo>
                    <a:cubicBezTo>
                      <a:pt x="268" y="125"/>
                      <a:pt x="269" y="124"/>
                      <a:pt x="266" y="125"/>
                    </a:cubicBezTo>
                    <a:cubicBezTo>
                      <a:pt x="266" y="125"/>
                      <a:pt x="266" y="125"/>
                      <a:pt x="266" y="125"/>
                    </a:cubicBezTo>
                    <a:cubicBezTo>
                      <a:pt x="268" y="124"/>
                      <a:pt x="269" y="124"/>
                      <a:pt x="270" y="122"/>
                    </a:cubicBezTo>
                    <a:cubicBezTo>
                      <a:pt x="269" y="121"/>
                      <a:pt x="269" y="121"/>
                      <a:pt x="269" y="121"/>
                    </a:cubicBezTo>
                    <a:cubicBezTo>
                      <a:pt x="269" y="121"/>
                      <a:pt x="269" y="121"/>
                      <a:pt x="269" y="121"/>
                    </a:cubicBezTo>
                    <a:cubicBezTo>
                      <a:pt x="266" y="121"/>
                      <a:pt x="263" y="122"/>
                      <a:pt x="262" y="123"/>
                    </a:cubicBezTo>
                    <a:cubicBezTo>
                      <a:pt x="264" y="121"/>
                      <a:pt x="267" y="121"/>
                      <a:pt x="269" y="119"/>
                    </a:cubicBezTo>
                    <a:cubicBezTo>
                      <a:pt x="269" y="119"/>
                      <a:pt x="269" y="118"/>
                      <a:pt x="269" y="118"/>
                    </a:cubicBezTo>
                    <a:cubicBezTo>
                      <a:pt x="269" y="118"/>
                      <a:pt x="269" y="118"/>
                      <a:pt x="269" y="118"/>
                    </a:cubicBezTo>
                    <a:cubicBezTo>
                      <a:pt x="267" y="118"/>
                      <a:pt x="265" y="119"/>
                      <a:pt x="264" y="119"/>
                    </a:cubicBezTo>
                    <a:cubicBezTo>
                      <a:pt x="263" y="120"/>
                      <a:pt x="260" y="120"/>
                      <a:pt x="259" y="120"/>
                    </a:cubicBezTo>
                    <a:moveTo>
                      <a:pt x="227" y="114"/>
                    </a:moveTo>
                    <a:cubicBezTo>
                      <a:pt x="231" y="114"/>
                      <a:pt x="235" y="114"/>
                      <a:pt x="238" y="113"/>
                    </a:cubicBezTo>
                    <a:cubicBezTo>
                      <a:pt x="234" y="114"/>
                      <a:pt x="230" y="116"/>
                      <a:pt x="227" y="118"/>
                    </a:cubicBezTo>
                    <a:cubicBezTo>
                      <a:pt x="227" y="117"/>
                      <a:pt x="227" y="115"/>
                      <a:pt x="227" y="114"/>
                    </a:cubicBezTo>
                    <a:cubicBezTo>
                      <a:pt x="227" y="114"/>
                      <a:pt x="227" y="114"/>
                      <a:pt x="227" y="114"/>
                    </a:cubicBezTo>
                    <a:moveTo>
                      <a:pt x="145" y="136"/>
                    </a:moveTo>
                    <a:cubicBezTo>
                      <a:pt x="145" y="135"/>
                      <a:pt x="145" y="135"/>
                      <a:pt x="145" y="135"/>
                    </a:cubicBezTo>
                    <a:cubicBezTo>
                      <a:pt x="147" y="135"/>
                      <a:pt x="149" y="134"/>
                      <a:pt x="151" y="134"/>
                    </a:cubicBezTo>
                    <a:cubicBezTo>
                      <a:pt x="155" y="133"/>
                      <a:pt x="159" y="131"/>
                      <a:pt x="163" y="130"/>
                    </a:cubicBezTo>
                    <a:cubicBezTo>
                      <a:pt x="172" y="127"/>
                      <a:pt x="182" y="124"/>
                      <a:pt x="191" y="121"/>
                    </a:cubicBezTo>
                    <a:cubicBezTo>
                      <a:pt x="195" y="120"/>
                      <a:pt x="198" y="120"/>
                      <a:pt x="202" y="118"/>
                    </a:cubicBezTo>
                    <a:cubicBezTo>
                      <a:pt x="203" y="117"/>
                      <a:pt x="204" y="116"/>
                      <a:pt x="206" y="115"/>
                    </a:cubicBezTo>
                    <a:cubicBezTo>
                      <a:pt x="209" y="114"/>
                      <a:pt x="212" y="114"/>
                      <a:pt x="214" y="113"/>
                    </a:cubicBezTo>
                    <a:cubicBezTo>
                      <a:pt x="215" y="114"/>
                      <a:pt x="215" y="115"/>
                      <a:pt x="216" y="116"/>
                    </a:cubicBezTo>
                    <a:cubicBezTo>
                      <a:pt x="210" y="116"/>
                      <a:pt x="206" y="118"/>
                      <a:pt x="201" y="120"/>
                    </a:cubicBezTo>
                    <a:cubicBezTo>
                      <a:pt x="195" y="123"/>
                      <a:pt x="188" y="124"/>
                      <a:pt x="182" y="126"/>
                    </a:cubicBezTo>
                    <a:cubicBezTo>
                      <a:pt x="181" y="126"/>
                      <a:pt x="180" y="126"/>
                      <a:pt x="180" y="126"/>
                    </a:cubicBezTo>
                    <a:cubicBezTo>
                      <a:pt x="171" y="129"/>
                      <a:pt x="162" y="132"/>
                      <a:pt x="153" y="134"/>
                    </a:cubicBezTo>
                    <a:cubicBezTo>
                      <a:pt x="150" y="135"/>
                      <a:pt x="148" y="135"/>
                      <a:pt x="145" y="136"/>
                    </a:cubicBezTo>
                    <a:moveTo>
                      <a:pt x="14" y="125"/>
                    </a:moveTo>
                    <a:cubicBezTo>
                      <a:pt x="14" y="124"/>
                      <a:pt x="14" y="122"/>
                      <a:pt x="14" y="121"/>
                    </a:cubicBezTo>
                    <a:cubicBezTo>
                      <a:pt x="18" y="120"/>
                      <a:pt x="22" y="118"/>
                      <a:pt x="25" y="116"/>
                    </a:cubicBezTo>
                    <a:cubicBezTo>
                      <a:pt x="28" y="115"/>
                      <a:pt x="31" y="114"/>
                      <a:pt x="35" y="113"/>
                    </a:cubicBezTo>
                    <a:cubicBezTo>
                      <a:pt x="36" y="112"/>
                      <a:pt x="38" y="112"/>
                      <a:pt x="39" y="111"/>
                    </a:cubicBezTo>
                    <a:cubicBezTo>
                      <a:pt x="38" y="112"/>
                      <a:pt x="37" y="112"/>
                      <a:pt x="36" y="113"/>
                    </a:cubicBezTo>
                    <a:cubicBezTo>
                      <a:pt x="32" y="115"/>
                      <a:pt x="28" y="117"/>
                      <a:pt x="24" y="119"/>
                    </a:cubicBezTo>
                    <a:cubicBezTo>
                      <a:pt x="21" y="122"/>
                      <a:pt x="17" y="123"/>
                      <a:pt x="14" y="125"/>
                    </a:cubicBezTo>
                    <a:moveTo>
                      <a:pt x="230" y="110"/>
                    </a:moveTo>
                    <a:cubicBezTo>
                      <a:pt x="230" y="110"/>
                      <a:pt x="230" y="110"/>
                      <a:pt x="231" y="110"/>
                    </a:cubicBezTo>
                    <a:cubicBezTo>
                      <a:pt x="232" y="110"/>
                      <a:pt x="233" y="110"/>
                      <a:pt x="233" y="110"/>
                    </a:cubicBezTo>
                    <a:cubicBezTo>
                      <a:pt x="234" y="110"/>
                      <a:pt x="234" y="110"/>
                      <a:pt x="233" y="110"/>
                    </a:cubicBezTo>
                    <a:cubicBezTo>
                      <a:pt x="231" y="111"/>
                      <a:pt x="229" y="111"/>
                      <a:pt x="226" y="112"/>
                    </a:cubicBezTo>
                    <a:cubicBezTo>
                      <a:pt x="226" y="112"/>
                      <a:pt x="226" y="111"/>
                      <a:pt x="226" y="110"/>
                    </a:cubicBezTo>
                    <a:cubicBezTo>
                      <a:pt x="226" y="110"/>
                      <a:pt x="227" y="110"/>
                      <a:pt x="227" y="110"/>
                    </a:cubicBezTo>
                    <a:cubicBezTo>
                      <a:pt x="228" y="110"/>
                      <a:pt x="229" y="110"/>
                      <a:pt x="230" y="110"/>
                    </a:cubicBezTo>
                    <a:cubicBezTo>
                      <a:pt x="230" y="110"/>
                      <a:pt x="230" y="110"/>
                      <a:pt x="230" y="110"/>
                    </a:cubicBezTo>
                    <a:moveTo>
                      <a:pt x="228" y="113"/>
                    </a:moveTo>
                    <a:cubicBezTo>
                      <a:pt x="227" y="113"/>
                      <a:pt x="227" y="113"/>
                      <a:pt x="229" y="112"/>
                    </a:cubicBezTo>
                    <a:cubicBezTo>
                      <a:pt x="232" y="111"/>
                      <a:pt x="234" y="111"/>
                      <a:pt x="237" y="109"/>
                    </a:cubicBezTo>
                    <a:cubicBezTo>
                      <a:pt x="237" y="110"/>
                      <a:pt x="238" y="111"/>
                      <a:pt x="239" y="112"/>
                    </a:cubicBezTo>
                    <a:cubicBezTo>
                      <a:pt x="236" y="113"/>
                      <a:pt x="234" y="113"/>
                      <a:pt x="231" y="113"/>
                    </a:cubicBezTo>
                    <a:cubicBezTo>
                      <a:pt x="231" y="113"/>
                      <a:pt x="229" y="113"/>
                      <a:pt x="228" y="113"/>
                    </a:cubicBezTo>
                    <a:moveTo>
                      <a:pt x="255" y="116"/>
                    </a:moveTo>
                    <a:cubicBezTo>
                      <a:pt x="254" y="115"/>
                      <a:pt x="254" y="113"/>
                      <a:pt x="253" y="112"/>
                    </a:cubicBezTo>
                    <a:cubicBezTo>
                      <a:pt x="254" y="112"/>
                      <a:pt x="256" y="112"/>
                      <a:pt x="257" y="111"/>
                    </a:cubicBezTo>
                    <a:cubicBezTo>
                      <a:pt x="259" y="111"/>
                      <a:pt x="266" y="110"/>
                      <a:pt x="267" y="109"/>
                    </a:cubicBezTo>
                    <a:cubicBezTo>
                      <a:pt x="263" y="112"/>
                      <a:pt x="259" y="113"/>
                      <a:pt x="255" y="116"/>
                    </a:cubicBezTo>
                    <a:moveTo>
                      <a:pt x="257" y="116"/>
                    </a:moveTo>
                    <a:cubicBezTo>
                      <a:pt x="258" y="116"/>
                      <a:pt x="261" y="113"/>
                      <a:pt x="263" y="112"/>
                    </a:cubicBezTo>
                    <a:cubicBezTo>
                      <a:pt x="265" y="111"/>
                      <a:pt x="267" y="110"/>
                      <a:pt x="269" y="109"/>
                    </a:cubicBezTo>
                    <a:cubicBezTo>
                      <a:pt x="269" y="109"/>
                      <a:pt x="269" y="109"/>
                      <a:pt x="269" y="109"/>
                    </a:cubicBezTo>
                    <a:cubicBezTo>
                      <a:pt x="269" y="110"/>
                      <a:pt x="270" y="111"/>
                      <a:pt x="270" y="113"/>
                    </a:cubicBezTo>
                    <a:cubicBezTo>
                      <a:pt x="269" y="112"/>
                      <a:pt x="269" y="112"/>
                      <a:pt x="269" y="112"/>
                    </a:cubicBezTo>
                    <a:cubicBezTo>
                      <a:pt x="265" y="113"/>
                      <a:pt x="261" y="116"/>
                      <a:pt x="257" y="116"/>
                    </a:cubicBezTo>
                    <a:moveTo>
                      <a:pt x="147" y="131"/>
                    </a:moveTo>
                    <a:cubicBezTo>
                      <a:pt x="147" y="131"/>
                      <a:pt x="147" y="131"/>
                      <a:pt x="147" y="131"/>
                    </a:cubicBezTo>
                    <a:cubicBezTo>
                      <a:pt x="147" y="131"/>
                      <a:pt x="147" y="131"/>
                      <a:pt x="147" y="131"/>
                    </a:cubicBezTo>
                    <a:cubicBezTo>
                      <a:pt x="149" y="129"/>
                      <a:pt x="152" y="129"/>
                      <a:pt x="154" y="128"/>
                    </a:cubicBezTo>
                    <a:cubicBezTo>
                      <a:pt x="166" y="125"/>
                      <a:pt x="178" y="120"/>
                      <a:pt x="190" y="116"/>
                    </a:cubicBezTo>
                    <a:cubicBezTo>
                      <a:pt x="197" y="114"/>
                      <a:pt x="205" y="112"/>
                      <a:pt x="213" y="109"/>
                    </a:cubicBezTo>
                    <a:cubicBezTo>
                      <a:pt x="213" y="109"/>
                      <a:pt x="213" y="109"/>
                      <a:pt x="213" y="109"/>
                    </a:cubicBezTo>
                    <a:cubicBezTo>
                      <a:pt x="213" y="109"/>
                      <a:pt x="213" y="110"/>
                      <a:pt x="213" y="110"/>
                    </a:cubicBezTo>
                    <a:cubicBezTo>
                      <a:pt x="214" y="111"/>
                      <a:pt x="214" y="111"/>
                      <a:pt x="214" y="112"/>
                    </a:cubicBezTo>
                    <a:cubicBezTo>
                      <a:pt x="211" y="112"/>
                      <a:pt x="209" y="113"/>
                      <a:pt x="206" y="114"/>
                    </a:cubicBezTo>
                    <a:cubicBezTo>
                      <a:pt x="199" y="117"/>
                      <a:pt x="192" y="119"/>
                      <a:pt x="185" y="121"/>
                    </a:cubicBezTo>
                    <a:cubicBezTo>
                      <a:pt x="177" y="123"/>
                      <a:pt x="168" y="124"/>
                      <a:pt x="161" y="127"/>
                    </a:cubicBezTo>
                    <a:cubicBezTo>
                      <a:pt x="157" y="128"/>
                      <a:pt x="154" y="130"/>
                      <a:pt x="151" y="130"/>
                    </a:cubicBezTo>
                    <a:cubicBezTo>
                      <a:pt x="151" y="131"/>
                      <a:pt x="148" y="131"/>
                      <a:pt x="147" y="131"/>
                    </a:cubicBezTo>
                    <a:moveTo>
                      <a:pt x="226" y="109"/>
                    </a:moveTo>
                    <a:cubicBezTo>
                      <a:pt x="229" y="109"/>
                      <a:pt x="233" y="107"/>
                      <a:pt x="235" y="106"/>
                    </a:cubicBezTo>
                    <a:cubicBezTo>
                      <a:pt x="236" y="107"/>
                      <a:pt x="236" y="107"/>
                      <a:pt x="236" y="108"/>
                    </a:cubicBezTo>
                    <a:cubicBezTo>
                      <a:pt x="233" y="109"/>
                      <a:pt x="229" y="109"/>
                      <a:pt x="226" y="109"/>
                    </a:cubicBezTo>
                    <a:moveTo>
                      <a:pt x="226" y="107"/>
                    </a:moveTo>
                    <a:cubicBezTo>
                      <a:pt x="227" y="107"/>
                      <a:pt x="229" y="106"/>
                      <a:pt x="231" y="106"/>
                    </a:cubicBezTo>
                    <a:cubicBezTo>
                      <a:pt x="232" y="106"/>
                      <a:pt x="232" y="106"/>
                      <a:pt x="232" y="106"/>
                    </a:cubicBezTo>
                    <a:cubicBezTo>
                      <a:pt x="233" y="106"/>
                      <a:pt x="229" y="107"/>
                      <a:pt x="229" y="107"/>
                    </a:cubicBezTo>
                    <a:cubicBezTo>
                      <a:pt x="228" y="108"/>
                      <a:pt x="227" y="108"/>
                      <a:pt x="226" y="108"/>
                    </a:cubicBezTo>
                    <a:cubicBezTo>
                      <a:pt x="226" y="108"/>
                      <a:pt x="226" y="107"/>
                      <a:pt x="225" y="107"/>
                    </a:cubicBezTo>
                    <a:cubicBezTo>
                      <a:pt x="225" y="107"/>
                      <a:pt x="226" y="107"/>
                      <a:pt x="226" y="107"/>
                    </a:cubicBezTo>
                    <a:moveTo>
                      <a:pt x="15" y="119"/>
                    </a:moveTo>
                    <a:cubicBezTo>
                      <a:pt x="15" y="118"/>
                      <a:pt x="15" y="116"/>
                      <a:pt x="15" y="115"/>
                    </a:cubicBezTo>
                    <a:cubicBezTo>
                      <a:pt x="20" y="114"/>
                      <a:pt x="24" y="112"/>
                      <a:pt x="28" y="110"/>
                    </a:cubicBezTo>
                    <a:cubicBezTo>
                      <a:pt x="31" y="109"/>
                      <a:pt x="34" y="107"/>
                      <a:pt x="38" y="106"/>
                    </a:cubicBezTo>
                    <a:cubicBezTo>
                      <a:pt x="39" y="106"/>
                      <a:pt x="40" y="105"/>
                      <a:pt x="40" y="105"/>
                    </a:cubicBezTo>
                    <a:cubicBezTo>
                      <a:pt x="40" y="105"/>
                      <a:pt x="37" y="107"/>
                      <a:pt x="36" y="108"/>
                    </a:cubicBezTo>
                    <a:cubicBezTo>
                      <a:pt x="29" y="112"/>
                      <a:pt x="21" y="114"/>
                      <a:pt x="15" y="119"/>
                    </a:cubicBezTo>
                    <a:moveTo>
                      <a:pt x="15" y="120"/>
                    </a:moveTo>
                    <a:cubicBezTo>
                      <a:pt x="15" y="120"/>
                      <a:pt x="16" y="119"/>
                      <a:pt x="18" y="118"/>
                    </a:cubicBezTo>
                    <a:cubicBezTo>
                      <a:pt x="26" y="112"/>
                      <a:pt x="35" y="110"/>
                      <a:pt x="42" y="105"/>
                    </a:cubicBezTo>
                    <a:cubicBezTo>
                      <a:pt x="42" y="107"/>
                      <a:pt x="42" y="108"/>
                      <a:pt x="42" y="110"/>
                    </a:cubicBezTo>
                    <a:cubicBezTo>
                      <a:pt x="41" y="112"/>
                      <a:pt x="41" y="113"/>
                      <a:pt x="42" y="114"/>
                    </a:cubicBezTo>
                    <a:cubicBezTo>
                      <a:pt x="38" y="115"/>
                      <a:pt x="34" y="117"/>
                      <a:pt x="30" y="119"/>
                    </a:cubicBezTo>
                    <a:cubicBezTo>
                      <a:pt x="27" y="120"/>
                      <a:pt x="23" y="122"/>
                      <a:pt x="20" y="123"/>
                    </a:cubicBezTo>
                    <a:cubicBezTo>
                      <a:pt x="20" y="123"/>
                      <a:pt x="16" y="125"/>
                      <a:pt x="16" y="125"/>
                    </a:cubicBezTo>
                    <a:cubicBezTo>
                      <a:pt x="16" y="125"/>
                      <a:pt x="16" y="125"/>
                      <a:pt x="17" y="124"/>
                    </a:cubicBezTo>
                    <a:cubicBezTo>
                      <a:pt x="24" y="119"/>
                      <a:pt x="34" y="116"/>
                      <a:pt x="41" y="110"/>
                    </a:cubicBezTo>
                    <a:cubicBezTo>
                      <a:pt x="41" y="110"/>
                      <a:pt x="41" y="109"/>
                      <a:pt x="41" y="109"/>
                    </a:cubicBezTo>
                    <a:cubicBezTo>
                      <a:pt x="41" y="109"/>
                      <a:pt x="41" y="109"/>
                      <a:pt x="41" y="109"/>
                    </a:cubicBezTo>
                    <a:cubicBezTo>
                      <a:pt x="37" y="111"/>
                      <a:pt x="32" y="112"/>
                      <a:pt x="28" y="114"/>
                    </a:cubicBezTo>
                    <a:cubicBezTo>
                      <a:pt x="26" y="115"/>
                      <a:pt x="23" y="116"/>
                      <a:pt x="21" y="117"/>
                    </a:cubicBezTo>
                    <a:cubicBezTo>
                      <a:pt x="20" y="118"/>
                      <a:pt x="16" y="120"/>
                      <a:pt x="15" y="120"/>
                    </a:cubicBezTo>
                    <a:moveTo>
                      <a:pt x="135" y="114"/>
                    </a:moveTo>
                    <a:cubicBezTo>
                      <a:pt x="134" y="114"/>
                      <a:pt x="133" y="113"/>
                      <a:pt x="132" y="113"/>
                    </a:cubicBezTo>
                    <a:cubicBezTo>
                      <a:pt x="142" y="110"/>
                      <a:pt x="153" y="107"/>
                      <a:pt x="163" y="104"/>
                    </a:cubicBezTo>
                    <a:cubicBezTo>
                      <a:pt x="157" y="106"/>
                      <a:pt x="151" y="108"/>
                      <a:pt x="145" y="110"/>
                    </a:cubicBezTo>
                    <a:cubicBezTo>
                      <a:pt x="142" y="111"/>
                      <a:pt x="138" y="112"/>
                      <a:pt x="135" y="114"/>
                    </a:cubicBezTo>
                    <a:moveTo>
                      <a:pt x="252" y="111"/>
                    </a:moveTo>
                    <a:cubicBezTo>
                      <a:pt x="252" y="110"/>
                      <a:pt x="252" y="109"/>
                      <a:pt x="251" y="109"/>
                    </a:cubicBezTo>
                    <a:cubicBezTo>
                      <a:pt x="251" y="108"/>
                      <a:pt x="251" y="108"/>
                      <a:pt x="251" y="108"/>
                    </a:cubicBezTo>
                    <a:cubicBezTo>
                      <a:pt x="255" y="107"/>
                      <a:pt x="259" y="106"/>
                      <a:pt x="263" y="105"/>
                    </a:cubicBezTo>
                    <a:cubicBezTo>
                      <a:pt x="265" y="104"/>
                      <a:pt x="265" y="104"/>
                      <a:pt x="265" y="104"/>
                    </a:cubicBezTo>
                    <a:cubicBezTo>
                      <a:pt x="266" y="104"/>
                      <a:pt x="262" y="106"/>
                      <a:pt x="261" y="106"/>
                    </a:cubicBezTo>
                    <a:cubicBezTo>
                      <a:pt x="258" y="108"/>
                      <a:pt x="255" y="109"/>
                      <a:pt x="252" y="111"/>
                    </a:cubicBezTo>
                    <a:moveTo>
                      <a:pt x="253" y="111"/>
                    </a:moveTo>
                    <a:cubicBezTo>
                      <a:pt x="255" y="111"/>
                      <a:pt x="258" y="109"/>
                      <a:pt x="259" y="108"/>
                    </a:cubicBezTo>
                    <a:cubicBezTo>
                      <a:pt x="262" y="107"/>
                      <a:pt x="265" y="105"/>
                      <a:pt x="268" y="104"/>
                    </a:cubicBezTo>
                    <a:cubicBezTo>
                      <a:pt x="268" y="105"/>
                      <a:pt x="268" y="107"/>
                      <a:pt x="269" y="108"/>
                    </a:cubicBezTo>
                    <a:cubicBezTo>
                      <a:pt x="269" y="108"/>
                      <a:pt x="269" y="108"/>
                      <a:pt x="269" y="108"/>
                    </a:cubicBezTo>
                    <a:cubicBezTo>
                      <a:pt x="263" y="108"/>
                      <a:pt x="259" y="110"/>
                      <a:pt x="253" y="111"/>
                    </a:cubicBezTo>
                    <a:moveTo>
                      <a:pt x="130" y="112"/>
                    </a:moveTo>
                    <a:cubicBezTo>
                      <a:pt x="129" y="112"/>
                      <a:pt x="128" y="112"/>
                      <a:pt x="126" y="112"/>
                    </a:cubicBezTo>
                    <a:cubicBezTo>
                      <a:pt x="131" y="111"/>
                      <a:pt x="136" y="108"/>
                      <a:pt x="141" y="107"/>
                    </a:cubicBezTo>
                    <a:cubicBezTo>
                      <a:pt x="145" y="106"/>
                      <a:pt x="149" y="104"/>
                      <a:pt x="154" y="103"/>
                    </a:cubicBezTo>
                    <a:cubicBezTo>
                      <a:pt x="150" y="104"/>
                      <a:pt x="146" y="106"/>
                      <a:pt x="143" y="107"/>
                    </a:cubicBezTo>
                    <a:cubicBezTo>
                      <a:pt x="139" y="109"/>
                      <a:pt x="134" y="110"/>
                      <a:pt x="130" y="112"/>
                    </a:cubicBezTo>
                    <a:moveTo>
                      <a:pt x="147" y="125"/>
                    </a:moveTo>
                    <a:cubicBezTo>
                      <a:pt x="146" y="124"/>
                      <a:pt x="146" y="123"/>
                      <a:pt x="145" y="122"/>
                    </a:cubicBezTo>
                    <a:cubicBezTo>
                      <a:pt x="155" y="117"/>
                      <a:pt x="167" y="115"/>
                      <a:pt x="178" y="113"/>
                    </a:cubicBezTo>
                    <a:cubicBezTo>
                      <a:pt x="188" y="110"/>
                      <a:pt x="201" y="108"/>
                      <a:pt x="209" y="103"/>
                    </a:cubicBezTo>
                    <a:cubicBezTo>
                      <a:pt x="199" y="110"/>
                      <a:pt x="186" y="112"/>
                      <a:pt x="174" y="116"/>
                    </a:cubicBezTo>
                    <a:cubicBezTo>
                      <a:pt x="168" y="119"/>
                      <a:pt x="162" y="121"/>
                      <a:pt x="156" y="122"/>
                    </a:cubicBezTo>
                    <a:cubicBezTo>
                      <a:pt x="153" y="123"/>
                      <a:pt x="150" y="123"/>
                      <a:pt x="147" y="125"/>
                    </a:cubicBezTo>
                    <a:moveTo>
                      <a:pt x="16" y="114"/>
                    </a:moveTo>
                    <a:cubicBezTo>
                      <a:pt x="16" y="112"/>
                      <a:pt x="16" y="111"/>
                      <a:pt x="17" y="109"/>
                    </a:cubicBezTo>
                    <a:cubicBezTo>
                      <a:pt x="20" y="108"/>
                      <a:pt x="22" y="107"/>
                      <a:pt x="25" y="106"/>
                    </a:cubicBezTo>
                    <a:cubicBezTo>
                      <a:pt x="27" y="105"/>
                      <a:pt x="30" y="104"/>
                      <a:pt x="32" y="103"/>
                    </a:cubicBezTo>
                    <a:cubicBezTo>
                      <a:pt x="33" y="103"/>
                      <a:pt x="35" y="102"/>
                      <a:pt x="36" y="102"/>
                    </a:cubicBezTo>
                    <a:cubicBezTo>
                      <a:pt x="36" y="102"/>
                      <a:pt x="36" y="102"/>
                      <a:pt x="35" y="103"/>
                    </a:cubicBezTo>
                    <a:cubicBezTo>
                      <a:pt x="29" y="107"/>
                      <a:pt x="21" y="109"/>
                      <a:pt x="16" y="114"/>
                    </a:cubicBezTo>
                    <a:moveTo>
                      <a:pt x="225" y="105"/>
                    </a:moveTo>
                    <a:cubicBezTo>
                      <a:pt x="225" y="104"/>
                      <a:pt x="225" y="104"/>
                      <a:pt x="224" y="103"/>
                    </a:cubicBezTo>
                    <a:cubicBezTo>
                      <a:pt x="226" y="103"/>
                      <a:pt x="231" y="102"/>
                      <a:pt x="232" y="102"/>
                    </a:cubicBezTo>
                    <a:cubicBezTo>
                      <a:pt x="233" y="102"/>
                      <a:pt x="233" y="102"/>
                      <a:pt x="232" y="102"/>
                    </a:cubicBezTo>
                    <a:cubicBezTo>
                      <a:pt x="229" y="103"/>
                      <a:pt x="227" y="104"/>
                      <a:pt x="225" y="105"/>
                    </a:cubicBezTo>
                    <a:moveTo>
                      <a:pt x="226" y="106"/>
                    </a:moveTo>
                    <a:cubicBezTo>
                      <a:pt x="224" y="106"/>
                      <a:pt x="229" y="104"/>
                      <a:pt x="230" y="104"/>
                    </a:cubicBezTo>
                    <a:cubicBezTo>
                      <a:pt x="232" y="103"/>
                      <a:pt x="234" y="103"/>
                      <a:pt x="236" y="102"/>
                    </a:cubicBezTo>
                    <a:cubicBezTo>
                      <a:pt x="236" y="102"/>
                      <a:pt x="236" y="102"/>
                      <a:pt x="236" y="102"/>
                    </a:cubicBezTo>
                    <a:cubicBezTo>
                      <a:pt x="235" y="102"/>
                      <a:pt x="235" y="103"/>
                      <a:pt x="235" y="104"/>
                    </a:cubicBezTo>
                    <a:cubicBezTo>
                      <a:pt x="235" y="104"/>
                      <a:pt x="235" y="105"/>
                      <a:pt x="235" y="105"/>
                    </a:cubicBezTo>
                    <a:cubicBezTo>
                      <a:pt x="235" y="105"/>
                      <a:pt x="234" y="105"/>
                      <a:pt x="233" y="105"/>
                    </a:cubicBezTo>
                    <a:cubicBezTo>
                      <a:pt x="232" y="105"/>
                      <a:pt x="230" y="105"/>
                      <a:pt x="228" y="106"/>
                    </a:cubicBezTo>
                    <a:cubicBezTo>
                      <a:pt x="227" y="106"/>
                      <a:pt x="226" y="106"/>
                      <a:pt x="226" y="106"/>
                    </a:cubicBezTo>
                    <a:moveTo>
                      <a:pt x="17" y="114"/>
                    </a:moveTo>
                    <a:cubicBezTo>
                      <a:pt x="16" y="114"/>
                      <a:pt x="17" y="114"/>
                      <a:pt x="19" y="112"/>
                    </a:cubicBezTo>
                    <a:cubicBezTo>
                      <a:pt x="26" y="108"/>
                      <a:pt x="33" y="106"/>
                      <a:pt x="39" y="101"/>
                    </a:cubicBezTo>
                    <a:cubicBezTo>
                      <a:pt x="40" y="102"/>
                      <a:pt x="41" y="103"/>
                      <a:pt x="41" y="104"/>
                    </a:cubicBezTo>
                    <a:cubicBezTo>
                      <a:pt x="37" y="105"/>
                      <a:pt x="33" y="107"/>
                      <a:pt x="29" y="109"/>
                    </a:cubicBezTo>
                    <a:cubicBezTo>
                      <a:pt x="26" y="110"/>
                      <a:pt x="24" y="111"/>
                      <a:pt x="21" y="112"/>
                    </a:cubicBezTo>
                    <a:cubicBezTo>
                      <a:pt x="20" y="113"/>
                      <a:pt x="17" y="114"/>
                      <a:pt x="17" y="114"/>
                    </a:cubicBezTo>
                    <a:moveTo>
                      <a:pt x="250" y="106"/>
                    </a:moveTo>
                    <a:cubicBezTo>
                      <a:pt x="249" y="105"/>
                      <a:pt x="248" y="104"/>
                      <a:pt x="248" y="103"/>
                    </a:cubicBezTo>
                    <a:cubicBezTo>
                      <a:pt x="252" y="102"/>
                      <a:pt x="257" y="100"/>
                      <a:pt x="261" y="99"/>
                    </a:cubicBezTo>
                    <a:cubicBezTo>
                      <a:pt x="262" y="99"/>
                      <a:pt x="262" y="99"/>
                      <a:pt x="262" y="99"/>
                    </a:cubicBezTo>
                    <a:cubicBezTo>
                      <a:pt x="264" y="99"/>
                      <a:pt x="258" y="102"/>
                      <a:pt x="258" y="102"/>
                    </a:cubicBezTo>
                    <a:cubicBezTo>
                      <a:pt x="255" y="104"/>
                      <a:pt x="252" y="105"/>
                      <a:pt x="250" y="106"/>
                    </a:cubicBezTo>
                    <a:moveTo>
                      <a:pt x="17" y="108"/>
                    </a:moveTo>
                    <a:cubicBezTo>
                      <a:pt x="17" y="108"/>
                      <a:pt x="20" y="106"/>
                      <a:pt x="21" y="106"/>
                    </a:cubicBezTo>
                    <a:cubicBezTo>
                      <a:pt x="22" y="105"/>
                      <a:pt x="24" y="104"/>
                      <a:pt x="26" y="103"/>
                    </a:cubicBezTo>
                    <a:cubicBezTo>
                      <a:pt x="29" y="102"/>
                      <a:pt x="31" y="100"/>
                      <a:pt x="34" y="98"/>
                    </a:cubicBezTo>
                    <a:cubicBezTo>
                      <a:pt x="35" y="99"/>
                      <a:pt x="36" y="100"/>
                      <a:pt x="37" y="100"/>
                    </a:cubicBezTo>
                    <a:cubicBezTo>
                      <a:pt x="37" y="100"/>
                      <a:pt x="37" y="100"/>
                      <a:pt x="38" y="101"/>
                    </a:cubicBezTo>
                    <a:cubicBezTo>
                      <a:pt x="31" y="102"/>
                      <a:pt x="26" y="105"/>
                      <a:pt x="19" y="107"/>
                    </a:cubicBezTo>
                    <a:cubicBezTo>
                      <a:pt x="18" y="108"/>
                      <a:pt x="18" y="108"/>
                      <a:pt x="17" y="108"/>
                    </a:cubicBezTo>
                    <a:moveTo>
                      <a:pt x="17" y="107"/>
                    </a:moveTo>
                    <a:cubicBezTo>
                      <a:pt x="18" y="106"/>
                      <a:pt x="18" y="105"/>
                      <a:pt x="18" y="104"/>
                    </a:cubicBezTo>
                    <a:cubicBezTo>
                      <a:pt x="20" y="103"/>
                      <a:pt x="22" y="102"/>
                      <a:pt x="24" y="101"/>
                    </a:cubicBezTo>
                    <a:cubicBezTo>
                      <a:pt x="27" y="100"/>
                      <a:pt x="29" y="99"/>
                      <a:pt x="32" y="98"/>
                    </a:cubicBezTo>
                    <a:cubicBezTo>
                      <a:pt x="33" y="98"/>
                      <a:pt x="33" y="98"/>
                      <a:pt x="33" y="98"/>
                    </a:cubicBezTo>
                    <a:cubicBezTo>
                      <a:pt x="34" y="98"/>
                      <a:pt x="33" y="98"/>
                      <a:pt x="32" y="99"/>
                    </a:cubicBezTo>
                    <a:cubicBezTo>
                      <a:pt x="27" y="102"/>
                      <a:pt x="22" y="104"/>
                      <a:pt x="17" y="107"/>
                    </a:cubicBezTo>
                    <a:moveTo>
                      <a:pt x="145" y="121"/>
                    </a:moveTo>
                    <a:cubicBezTo>
                      <a:pt x="144" y="120"/>
                      <a:pt x="144" y="119"/>
                      <a:pt x="143" y="118"/>
                    </a:cubicBezTo>
                    <a:cubicBezTo>
                      <a:pt x="163" y="113"/>
                      <a:pt x="184" y="106"/>
                      <a:pt x="204" y="100"/>
                    </a:cubicBezTo>
                    <a:cubicBezTo>
                      <a:pt x="207" y="99"/>
                      <a:pt x="211" y="98"/>
                      <a:pt x="214" y="97"/>
                    </a:cubicBezTo>
                    <a:cubicBezTo>
                      <a:pt x="211" y="100"/>
                      <a:pt x="212" y="104"/>
                      <a:pt x="213" y="108"/>
                    </a:cubicBezTo>
                    <a:cubicBezTo>
                      <a:pt x="213" y="108"/>
                      <a:pt x="213" y="108"/>
                      <a:pt x="213" y="108"/>
                    </a:cubicBezTo>
                    <a:cubicBezTo>
                      <a:pt x="207" y="109"/>
                      <a:pt x="201" y="111"/>
                      <a:pt x="195" y="113"/>
                    </a:cubicBezTo>
                    <a:cubicBezTo>
                      <a:pt x="191" y="115"/>
                      <a:pt x="187" y="116"/>
                      <a:pt x="183" y="117"/>
                    </a:cubicBezTo>
                    <a:cubicBezTo>
                      <a:pt x="172" y="120"/>
                      <a:pt x="159" y="124"/>
                      <a:pt x="147" y="125"/>
                    </a:cubicBezTo>
                    <a:cubicBezTo>
                      <a:pt x="158" y="125"/>
                      <a:pt x="169" y="119"/>
                      <a:pt x="179" y="116"/>
                    </a:cubicBezTo>
                    <a:cubicBezTo>
                      <a:pt x="190" y="112"/>
                      <a:pt x="202" y="109"/>
                      <a:pt x="212" y="103"/>
                    </a:cubicBezTo>
                    <a:cubicBezTo>
                      <a:pt x="212" y="102"/>
                      <a:pt x="212" y="102"/>
                      <a:pt x="211" y="102"/>
                    </a:cubicBezTo>
                    <a:cubicBezTo>
                      <a:pt x="211" y="102"/>
                      <a:pt x="211" y="102"/>
                      <a:pt x="211" y="102"/>
                    </a:cubicBezTo>
                    <a:cubicBezTo>
                      <a:pt x="200" y="106"/>
                      <a:pt x="187" y="110"/>
                      <a:pt x="175" y="112"/>
                    </a:cubicBezTo>
                    <a:cubicBezTo>
                      <a:pt x="165" y="115"/>
                      <a:pt x="154" y="117"/>
                      <a:pt x="145" y="121"/>
                    </a:cubicBezTo>
                    <a:moveTo>
                      <a:pt x="247" y="102"/>
                    </a:moveTo>
                    <a:cubicBezTo>
                      <a:pt x="246" y="101"/>
                      <a:pt x="245" y="100"/>
                      <a:pt x="245" y="100"/>
                    </a:cubicBezTo>
                    <a:cubicBezTo>
                      <a:pt x="250" y="99"/>
                      <a:pt x="254" y="98"/>
                      <a:pt x="259" y="97"/>
                    </a:cubicBezTo>
                    <a:cubicBezTo>
                      <a:pt x="260" y="96"/>
                      <a:pt x="261" y="96"/>
                      <a:pt x="261" y="96"/>
                    </a:cubicBezTo>
                    <a:cubicBezTo>
                      <a:pt x="262" y="96"/>
                      <a:pt x="255" y="99"/>
                      <a:pt x="254" y="99"/>
                    </a:cubicBezTo>
                    <a:cubicBezTo>
                      <a:pt x="252" y="100"/>
                      <a:pt x="249" y="101"/>
                      <a:pt x="247" y="102"/>
                    </a:cubicBezTo>
                    <a:moveTo>
                      <a:pt x="19" y="103"/>
                    </a:moveTo>
                    <a:cubicBezTo>
                      <a:pt x="19" y="103"/>
                      <a:pt x="19" y="103"/>
                      <a:pt x="20" y="102"/>
                    </a:cubicBezTo>
                    <a:cubicBezTo>
                      <a:pt x="24" y="99"/>
                      <a:pt x="29" y="98"/>
                      <a:pt x="33" y="94"/>
                    </a:cubicBezTo>
                    <a:cubicBezTo>
                      <a:pt x="33" y="95"/>
                      <a:pt x="33" y="96"/>
                      <a:pt x="33" y="97"/>
                    </a:cubicBezTo>
                    <a:cubicBezTo>
                      <a:pt x="31" y="98"/>
                      <a:pt x="29" y="98"/>
                      <a:pt x="28" y="99"/>
                    </a:cubicBezTo>
                    <a:cubicBezTo>
                      <a:pt x="26" y="99"/>
                      <a:pt x="25" y="100"/>
                      <a:pt x="24" y="101"/>
                    </a:cubicBezTo>
                    <a:cubicBezTo>
                      <a:pt x="24" y="101"/>
                      <a:pt x="24" y="100"/>
                      <a:pt x="24" y="100"/>
                    </a:cubicBezTo>
                    <a:cubicBezTo>
                      <a:pt x="24" y="100"/>
                      <a:pt x="23" y="101"/>
                      <a:pt x="22" y="102"/>
                    </a:cubicBezTo>
                    <a:cubicBezTo>
                      <a:pt x="21" y="102"/>
                      <a:pt x="19" y="103"/>
                      <a:pt x="19" y="103"/>
                    </a:cubicBezTo>
                    <a:moveTo>
                      <a:pt x="19" y="102"/>
                    </a:moveTo>
                    <a:cubicBezTo>
                      <a:pt x="19" y="100"/>
                      <a:pt x="20" y="99"/>
                      <a:pt x="20" y="98"/>
                    </a:cubicBezTo>
                    <a:cubicBezTo>
                      <a:pt x="22" y="97"/>
                      <a:pt x="24" y="97"/>
                      <a:pt x="25" y="96"/>
                    </a:cubicBezTo>
                    <a:cubicBezTo>
                      <a:pt x="26" y="96"/>
                      <a:pt x="30" y="94"/>
                      <a:pt x="31" y="94"/>
                    </a:cubicBezTo>
                    <a:cubicBezTo>
                      <a:pt x="31" y="94"/>
                      <a:pt x="31" y="95"/>
                      <a:pt x="29" y="96"/>
                    </a:cubicBezTo>
                    <a:cubicBezTo>
                      <a:pt x="26" y="98"/>
                      <a:pt x="22" y="99"/>
                      <a:pt x="19" y="102"/>
                    </a:cubicBezTo>
                    <a:moveTo>
                      <a:pt x="224" y="102"/>
                    </a:moveTo>
                    <a:cubicBezTo>
                      <a:pt x="224" y="102"/>
                      <a:pt x="224" y="102"/>
                      <a:pt x="224" y="102"/>
                    </a:cubicBezTo>
                    <a:cubicBezTo>
                      <a:pt x="223" y="101"/>
                      <a:pt x="223" y="101"/>
                      <a:pt x="223" y="100"/>
                    </a:cubicBezTo>
                    <a:cubicBezTo>
                      <a:pt x="233" y="100"/>
                      <a:pt x="242" y="96"/>
                      <a:pt x="252" y="95"/>
                    </a:cubicBezTo>
                    <a:cubicBezTo>
                      <a:pt x="253" y="95"/>
                      <a:pt x="255" y="95"/>
                      <a:pt x="257" y="94"/>
                    </a:cubicBezTo>
                    <a:cubicBezTo>
                      <a:pt x="258" y="94"/>
                      <a:pt x="261" y="93"/>
                      <a:pt x="261" y="93"/>
                    </a:cubicBezTo>
                    <a:cubicBezTo>
                      <a:pt x="261" y="93"/>
                      <a:pt x="261" y="93"/>
                      <a:pt x="259" y="94"/>
                    </a:cubicBezTo>
                    <a:cubicBezTo>
                      <a:pt x="254" y="96"/>
                      <a:pt x="249" y="97"/>
                      <a:pt x="243" y="99"/>
                    </a:cubicBezTo>
                    <a:cubicBezTo>
                      <a:pt x="243" y="99"/>
                      <a:pt x="242" y="98"/>
                      <a:pt x="242" y="98"/>
                    </a:cubicBezTo>
                    <a:cubicBezTo>
                      <a:pt x="241" y="98"/>
                      <a:pt x="240" y="98"/>
                      <a:pt x="240" y="98"/>
                    </a:cubicBezTo>
                    <a:cubicBezTo>
                      <a:pt x="238" y="98"/>
                      <a:pt x="236" y="99"/>
                      <a:pt x="236" y="101"/>
                    </a:cubicBezTo>
                    <a:cubicBezTo>
                      <a:pt x="235" y="101"/>
                      <a:pt x="235" y="101"/>
                      <a:pt x="235" y="101"/>
                    </a:cubicBezTo>
                    <a:cubicBezTo>
                      <a:pt x="232" y="101"/>
                      <a:pt x="228" y="102"/>
                      <a:pt x="224" y="102"/>
                    </a:cubicBezTo>
                    <a:cubicBezTo>
                      <a:pt x="224" y="102"/>
                      <a:pt x="224" y="102"/>
                      <a:pt x="224" y="102"/>
                    </a:cubicBezTo>
                    <a:moveTo>
                      <a:pt x="245" y="99"/>
                    </a:moveTo>
                    <a:cubicBezTo>
                      <a:pt x="251" y="97"/>
                      <a:pt x="257" y="96"/>
                      <a:pt x="263" y="93"/>
                    </a:cubicBezTo>
                    <a:cubicBezTo>
                      <a:pt x="264" y="93"/>
                      <a:pt x="264" y="93"/>
                      <a:pt x="264" y="93"/>
                    </a:cubicBezTo>
                    <a:cubicBezTo>
                      <a:pt x="265" y="96"/>
                      <a:pt x="266" y="99"/>
                      <a:pt x="267" y="103"/>
                    </a:cubicBezTo>
                    <a:cubicBezTo>
                      <a:pt x="264" y="104"/>
                      <a:pt x="262" y="104"/>
                      <a:pt x="259" y="105"/>
                    </a:cubicBezTo>
                    <a:cubicBezTo>
                      <a:pt x="257" y="106"/>
                      <a:pt x="252" y="106"/>
                      <a:pt x="251" y="107"/>
                    </a:cubicBezTo>
                    <a:cubicBezTo>
                      <a:pt x="256" y="104"/>
                      <a:pt x="261" y="102"/>
                      <a:pt x="265" y="99"/>
                    </a:cubicBezTo>
                    <a:cubicBezTo>
                      <a:pt x="266" y="99"/>
                      <a:pt x="265" y="98"/>
                      <a:pt x="265" y="98"/>
                    </a:cubicBezTo>
                    <a:cubicBezTo>
                      <a:pt x="265" y="98"/>
                      <a:pt x="265" y="98"/>
                      <a:pt x="265" y="98"/>
                    </a:cubicBezTo>
                    <a:cubicBezTo>
                      <a:pt x="260" y="98"/>
                      <a:pt x="255" y="100"/>
                      <a:pt x="250" y="102"/>
                    </a:cubicBezTo>
                    <a:cubicBezTo>
                      <a:pt x="249" y="102"/>
                      <a:pt x="249" y="102"/>
                      <a:pt x="249" y="102"/>
                    </a:cubicBezTo>
                    <a:cubicBezTo>
                      <a:pt x="248" y="102"/>
                      <a:pt x="255" y="100"/>
                      <a:pt x="256" y="99"/>
                    </a:cubicBezTo>
                    <a:cubicBezTo>
                      <a:pt x="259" y="98"/>
                      <a:pt x="261" y="97"/>
                      <a:pt x="264" y="96"/>
                    </a:cubicBezTo>
                    <a:cubicBezTo>
                      <a:pt x="264" y="96"/>
                      <a:pt x="264" y="95"/>
                      <a:pt x="263" y="95"/>
                    </a:cubicBezTo>
                    <a:cubicBezTo>
                      <a:pt x="263" y="95"/>
                      <a:pt x="263" y="95"/>
                      <a:pt x="263" y="95"/>
                    </a:cubicBezTo>
                    <a:cubicBezTo>
                      <a:pt x="257" y="96"/>
                      <a:pt x="251" y="97"/>
                      <a:pt x="245" y="99"/>
                    </a:cubicBezTo>
                    <a:moveTo>
                      <a:pt x="22" y="95"/>
                    </a:moveTo>
                    <a:cubicBezTo>
                      <a:pt x="22" y="94"/>
                      <a:pt x="22" y="93"/>
                      <a:pt x="22" y="93"/>
                    </a:cubicBezTo>
                    <a:cubicBezTo>
                      <a:pt x="24" y="93"/>
                      <a:pt x="25" y="92"/>
                      <a:pt x="26" y="91"/>
                    </a:cubicBezTo>
                    <a:cubicBezTo>
                      <a:pt x="27" y="91"/>
                      <a:pt x="30" y="89"/>
                      <a:pt x="30" y="89"/>
                    </a:cubicBezTo>
                    <a:cubicBezTo>
                      <a:pt x="30" y="89"/>
                      <a:pt x="30" y="89"/>
                      <a:pt x="29" y="90"/>
                    </a:cubicBezTo>
                    <a:cubicBezTo>
                      <a:pt x="26" y="92"/>
                      <a:pt x="24" y="93"/>
                      <a:pt x="22" y="95"/>
                    </a:cubicBezTo>
                    <a:moveTo>
                      <a:pt x="222" y="99"/>
                    </a:moveTo>
                    <a:cubicBezTo>
                      <a:pt x="222" y="99"/>
                      <a:pt x="221" y="98"/>
                      <a:pt x="221" y="98"/>
                    </a:cubicBezTo>
                    <a:cubicBezTo>
                      <a:pt x="226" y="96"/>
                      <a:pt x="232" y="95"/>
                      <a:pt x="238" y="94"/>
                    </a:cubicBezTo>
                    <a:cubicBezTo>
                      <a:pt x="245" y="93"/>
                      <a:pt x="251" y="90"/>
                      <a:pt x="257" y="89"/>
                    </a:cubicBezTo>
                    <a:cubicBezTo>
                      <a:pt x="258" y="88"/>
                      <a:pt x="259" y="88"/>
                      <a:pt x="259" y="88"/>
                    </a:cubicBezTo>
                    <a:cubicBezTo>
                      <a:pt x="259" y="88"/>
                      <a:pt x="258" y="88"/>
                      <a:pt x="257" y="89"/>
                    </a:cubicBezTo>
                    <a:cubicBezTo>
                      <a:pt x="255" y="90"/>
                      <a:pt x="253" y="91"/>
                      <a:pt x="251" y="91"/>
                    </a:cubicBezTo>
                    <a:cubicBezTo>
                      <a:pt x="248" y="93"/>
                      <a:pt x="245" y="94"/>
                      <a:pt x="241" y="95"/>
                    </a:cubicBezTo>
                    <a:cubicBezTo>
                      <a:pt x="235" y="96"/>
                      <a:pt x="229" y="98"/>
                      <a:pt x="222" y="99"/>
                    </a:cubicBezTo>
                    <a:moveTo>
                      <a:pt x="183" y="98"/>
                    </a:moveTo>
                    <a:cubicBezTo>
                      <a:pt x="188" y="96"/>
                      <a:pt x="193" y="95"/>
                      <a:pt x="197" y="93"/>
                    </a:cubicBezTo>
                    <a:cubicBezTo>
                      <a:pt x="200" y="92"/>
                      <a:pt x="203" y="91"/>
                      <a:pt x="206" y="90"/>
                    </a:cubicBezTo>
                    <a:cubicBezTo>
                      <a:pt x="208" y="89"/>
                      <a:pt x="210" y="88"/>
                      <a:pt x="212" y="88"/>
                    </a:cubicBezTo>
                    <a:cubicBezTo>
                      <a:pt x="213" y="88"/>
                      <a:pt x="213" y="88"/>
                      <a:pt x="213" y="88"/>
                    </a:cubicBezTo>
                    <a:cubicBezTo>
                      <a:pt x="214" y="88"/>
                      <a:pt x="214" y="88"/>
                      <a:pt x="214" y="88"/>
                    </a:cubicBezTo>
                    <a:cubicBezTo>
                      <a:pt x="204" y="92"/>
                      <a:pt x="193" y="95"/>
                      <a:pt x="183" y="98"/>
                    </a:cubicBezTo>
                    <a:moveTo>
                      <a:pt x="122" y="111"/>
                    </a:moveTo>
                    <a:cubicBezTo>
                      <a:pt x="120" y="110"/>
                      <a:pt x="119" y="110"/>
                      <a:pt x="117" y="109"/>
                    </a:cubicBezTo>
                    <a:cubicBezTo>
                      <a:pt x="120" y="108"/>
                      <a:pt x="123" y="107"/>
                      <a:pt x="126" y="106"/>
                    </a:cubicBezTo>
                    <a:cubicBezTo>
                      <a:pt x="129" y="105"/>
                      <a:pt x="132" y="104"/>
                      <a:pt x="135" y="103"/>
                    </a:cubicBezTo>
                    <a:cubicBezTo>
                      <a:pt x="146" y="100"/>
                      <a:pt x="157" y="96"/>
                      <a:pt x="168" y="93"/>
                    </a:cubicBezTo>
                    <a:cubicBezTo>
                      <a:pt x="175" y="91"/>
                      <a:pt x="182" y="88"/>
                      <a:pt x="189" y="86"/>
                    </a:cubicBezTo>
                    <a:cubicBezTo>
                      <a:pt x="188" y="87"/>
                      <a:pt x="187" y="87"/>
                      <a:pt x="186" y="87"/>
                    </a:cubicBezTo>
                    <a:cubicBezTo>
                      <a:pt x="178" y="90"/>
                      <a:pt x="170" y="94"/>
                      <a:pt x="163" y="96"/>
                    </a:cubicBezTo>
                    <a:cubicBezTo>
                      <a:pt x="155" y="99"/>
                      <a:pt x="147" y="101"/>
                      <a:pt x="139" y="104"/>
                    </a:cubicBezTo>
                    <a:cubicBezTo>
                      <a:pt x="134" y="107"/>
                      <a:pt x="128" y="108"/>
                      <a:pt x="122" y="111"/>
                    </a:cubicBezTo>
                    <a:moveTo>
                      <a:pt x="179" y="95"/>
                    </a:moveTo>
                    <a:cubicBezTo>
                      <a:pt x="184" y="93"/>
                      <a:pt x="189" y="92"/>
                      <a:pt x="194" y="90"/>
                    </a:cubicBezTo>
                    <a:cubicBezTo>
                      <a:pt x="198" y="88"/>
                      <a:pt x="202" y="87"/>
                      <a:pt x="206" y="86"/>
                    </a:cubicBezTo>
                    <a:cubicBezTo>
                      <a:pt x="202" y="87"/>
                      <a:pt x="198" y="89"/>
                      <a:pt x="194" y="90"/>
                    </a:cubicBezTo>
                    <a:cubicBezTo>
                      <a:pt x="189" y="92"/>
                      <a:pt x="184" y="94"/>
                      <a:pt x="179" y="95"/>
                    </a:cubicBezTo>
                    <a:moveTo>
                      <a:pt x="132" y="112"/>
                    </a:moveTo>
                    <a:cubicBezTo>
                      <a:pt x="136" y="110"/>
                      <a:pt x="141" y="109"/>
                      <a:pt x="145" y="107"/>
                    </a:cubicBezTo>
                    <a:cubicBezTo>
                      <a:pt x="152" y="105"/>
                      <a:pt x="158" y="102"/>
                      <a:pt x="165" y="100"/>
                    </a:cubicBezTo>
                    <a:cubicBezTo>
                      <a:pt x="180" y="96"/>
                      <a:pt x="194" y="91"/>
                      <a:pt x="209" y="86"/>
                    </a:cubicBezTo>
                    <a:cubicBezTo>
                      <a:pt x="209" y="86"/>
                      <a:pt x="209" y="86"/>
                      <a:pt x="209" y="86"/>
                    </a:cubicBezTo>
                    <a:cubicBezTo>
                      <a:pt x="210" y="86"/>
                      <a:pt x="211" y="87"/>
                      <a:pt x="212" y="87"/>
                    </a:cubicBezTo>
                    <a:cubicBezTo>
                      <a:pt x="207" y="88"/>
                      <a:pt x="202" y="90"/>
                      <a:pt x="197" y="92"/>
                    </a:cubicBezTo>
                    <a:cubicBezTo>
                      <a:pt x="188" y="96"/>
                      <a:pt x="179" y="98"/>
                      <a:pt x="171" y="101"/>
                    </a:cubicBezTo>
                    <a:cubicBezTo>
                      <a:pt x="162" y="104"/>
                      <a:pt x="152" y="107"/>
                      <a:pt x="143" y="109"/>
                    </a:cubicBezTo>
                    <a:cubicBezTo>
                      <a:pt x="140" y="110"/>
                      <a:pt x="135" y="111"/>
                      <a:pt x="132" y="112"/>
                    </a:cubicBezTo>
                    <a:moveTo>
                      <a:pt x="206" y="86"/>
                    </a:moveTo>
                    <a:cubicBezTo>
                      <a:pt x="206" y="86"/>
                      <a:pt x="206" y="86"/>
                      <a:pt x="206" y="86"/>
                    </a:cubicBezTo>
                    <a:cubicBezTo>
                      <a:pt x="206" y="86"/>
                      <a:pt x="206" y="86"/>
                      <a:pt x="206" y="86"/>
                    </a:cubicBezTo>
                    <a:moveTo>
                      <a:pt x="144" y="117"/>
                    </a:moveTo>
                    <a:cubicBezTo>
                      <a:pt x="149" y="113"/>
                      <a:pt x="156" y="113"/>
                      <a:pt x="162" y="111"/>
                    </a:cubicBezTo>
                    <a:cubicBezTo>
                      <a:pt x="173" y="109"/>
                      <a:pt x="183" y="105"/>
                      <a:pt x="193" y="102"/>
                    </a:cubicBezTo>
                    <a:cubicBezTo>
                      <a:pt x="213" y="95"/>
                      <a:pt x="234" y="86"/>
                      <a:pt x="255" y="84"/>
                    </a:cubicBezTo>
                    <a:cubicBezTo>
                      <a:pt x="256" y="84"/>
                      <a:pt x="256" y="84"/>
                      <a:pt x="256" y="84"/>
                    </a:cubicBezTo>
                    <a:cubicBezTo>
                      <a:pt x="260" y="84"/>
                      <a:pt x="250" y="87"/>
                      <a:pt x="249" y="87"/>
                    </a:cubicBezTo>
                    <a:cubicBezTo>
                      <a:pt x="244" y="88"/>
                      <a:pt x="239" y="90"/>
                      <a:pt x="235" y="91"/>
                    </a:cubicBezTo>
                    <a:cubicBezTo>
                      <a:pt x="224" y="94"/>
                      <a:pt x="214" y="96"/>
                      <a:pt x="204" y="99"/>
                    </a:cubicBezTo>
                    <a:cubicBezTo>
                      <a:pt x="184" y="105"/>
                      <a:pt x="164" y="112"/>
                      <a:pt x="144" y="117"/>
                    </a:cubicBezTo>
                    <a:moveTo>
                      <a:pt x="23" y="92"/>
                    </a:moveTo>
                    <a:cubicBezTo>
                      <a:pt x="23" y="91"/>
                      <a:pt x="23" y="91"/>
                      <a:pt x="23" y="90"/>
                    </a:cubicBezTo>
                    <a:cubicBezTo>
                      <a:pt x="25" y="89"/>
                      <a:pt x="26" y="89"/>
                      <a:pt x="27" y="88"/>
                    </a:cubicBezTo>
                    <a:cubicBezTo>
                      <a:pt x="30" y="86"/>
                      <a:pt x="33" y="85"/>
                      <a:pt x="35" y="84"/>
                    </a:cubicBezTo>
                    <a:cubicBezTo>
                      <a:pt x="35" y="85"/>
                      <a:pt x="34" y="87"/>
                      <a:pt x="33" y="89"/>
                    </a:cubicBezTo>
                    <a:cubicBezTo>
                      <a:pt x="33" y="90"/>
                      <a:pt x="32" y="91"/>
                      <a:pt x="32" y="93"/>
                    </a:cubicBezTo>
                    <a:cubicBezTo>
                      <a:pt x="28" y="94"/>
                      <a:pt x="25" y="95"/>
                      <a:pt x="21" y="97"/>
                    </a:cubicBezTo>
                    <a:cubicBezTo>
                      <a:pt x="21" y="97"/>
                      <a:pt x="21" y="97"/>
                      <a:pt x="21" y="97"/>
                    </a:cubicBezTo>
                    <a:cubicBezTo>
                      <a:pt x="25" y="95"/>
                      <a:pt x="29" y="91"/>
                      <a:pt x="33" y="88"/>
                    </a:cubicBezTo>
                    <a:cubicBezTo>
                      <a:pt x="33" y="88"/>
                      <a:pt x="33" y="88"/>
                      <a:pt x="33" y="88"/>
                    </a:cubicBezTo>
                    <a:cubicBezTo>
                      <a:pt x="33" y="88"/>
                      <a:pt x="33" y="88"/>
                      <a:pt x="32" y="88"/>
                    </a:cubicBezTo>
                    <a:cubicBezTo>
                      <a:pt x="31" y="88"/>
                      <a:pt x="29" y="89"/>
                      <a:pt x="27" y="90"/>
                    </a:cubicBezTo>
                    <a:cubicBezTo>
                      <a:pt x="26" y="91"/>
                      <a:pt x="24" y="91"/>
                      <a:pt x="23" y="92"/>
                    </a:cubicBezTo>
                    <a:moveTo>
                      <a:pt x="128" y="110"/>
                    </a:moveTo>
                    <a:cubicBezTo>
                      <a:pt x="130" y="109"/>
                      <a:pt x="132" y="109"/>
                      <a:pt x="134" y="108"/>
                    </a:cubicBezTo>
                    <a:cubicBezTo>
                      <a:pt x="151" y="102"/>
                      <a:pt x="169" y="95"/>
                      <a:pt x="186" y="88"/>
                    </a:cubicBezTo>
                    <a:cubicBezTo>
                      <a:pt x="190" y="87"/>
                      <a:pt x="193" y="86"/>
                      <a:pt x="197" y="84"/>
                    </a:cubicBezTo>
                    <a:cubicBezTo>
                      <a:pt x="197" y="84"/>
                      <a:pt x="197" y="84"/>
                      <a:pt x="198" y="84"/>
                    </a:cubicBezTo>
                    <a:cubicBezTo>
                      <a:pt x="199" y="84"/>
                      <a:pt x="199" y="84"/>
                      <a:pt x="199" y="84"/>
                    </a:cubicBezTo>
                    <a:cubicBezTo>
                      <a:pt x="200" y="84"/>
                      <a:pt x="200" y="84"/>
                      <a:pt x="200" y="84"/>
                    </a:cubicBezTo>
                    <a:cubicBezTo>
                      <a:pt x="201" y="84"/>
                      <a:pt x="202" y="83"/>
                      <a:pt x="203" y="83"/>
                    </a:cubicBezTo>
                    <a:cubicBezTo>
                      <a:pt x="205" y="84"/>
                      <a:pt x="206" y="84"/>
                      <a:pt x="207" y="85"/>
                    </a:cubicBezTo>
                    <a:cubicBezTo>
                      <a:pt x="200" y="86"/>
                      <a:pt x="194" y="89"/>
                      <a:pt x="188" y="91"/>
                    </a:cubicBezTo>
                    <a:cubicBezTo>
                      <a:pt x="181" y="94"/>
                      <a:pt x="173" y="96"/>
                      <a:pt x="165" y="99"/>
                    </a:cubicBezTo>
                    <a:cubicBezTo>
                      <a:pt x="164" y="99"/>
                      <a:pt x="164" y="99"/>
                      <a:pt x="163" y="99"/>
                    </a:cubicBezTo>
                    <a:cubicBezTo>
                      <a:pt x="155" y="102"/>
                      <a:pt x="147" y="104"/>
                      <a:pt x="138" y="107"/>
                    </a:cubicBezTo>
                    <a:cubicBezTo>
                      <a:pt x="134" y="108"/>
                      <a:pt x="130" y="109"/>
                      <a:pt x="125" y="111"/>
                    </a:cubicBezTo>
                    <a:cubicBezTo>
                      <a:pt x="125" y="111"/>
                      <a:pt x="125" y="111"/>
                      <a:pt x="125" y="111"/>
                    </a:cubicBezTo>
                    <a:cubicBezTo>
                      <a:pt x="125" y="111"/>
                      <a:pt x="126" y="111"/>
                      <a:pt x="126" y="110"/>
                    </a:cubicBezTo>
                    <a:cubicBezTo>
                      <a:pt x="127" y="110"/>
                      <a:pt x="128" y="110"/>
                      <a:pt x="128" y="110"/>
                    </a:cubicBezTo>
                    <a:cubicBezTo>
                      <a:pt x="128" y="110"/>
                      <a:pt x="128" y="110"/>
                      <a:pt x="128" y="110"/>
                    </a:cubicBezTo>
                    <a:moveTo>
                      <a:pt x="24" y="89"/>
                    </a:moveTo>
                    <a:cubicBezTo>
                      <a:pt x="24" y="88"/>
                      <a:pt x="24" y="88"/>
                      <a:pt x="25" y="87"/>
                    </a:cubicBezTo>
                    <a:cubicBezTo>
                      <a:pt x="26" y="87"/>
                      <a:pt x="28" y="86"/>
                      <a:pt x="29" y="86"/>
                    </a:cubicBezTo>
                    <a:cubicBezTo>
                      <a:pt x="31" y="85"/>
                      <a:pt x="33" y="84"/>
                      <a:pt x="36" y="83"/>
                    </a:cubicBezTo>
                    <a:cubicBezTo>
                      <a:pt x="34" y="83"/>
                      <a:pt x="33" y="84"/>
                      <a:pt x="32" y="85"/>
                    </a:cubicBezTo>
                    <a:cubicBezTo>
                      <a:pt x="29" y="86"/>
                      <a:pt x="26" y="87"/>
                      <a:pt x="24" y="89"/>
                    </a:cubicBezTo>
                    <a:moveTo>
                      <a:pt x="36" y="83"/>
                    </a:moveTo>
                    <a:cubicBezTo>
                      <a:pt x="36" y="83"/>
                      <a:pt x="36" y="83"/>
                      <a:pt x="36" y="83"/>
                    </a:cubicBezTo>
                    <a:cubicBezTo>
                      <a:pt x="36" y="83"/>
                      <a:pt x="36" y="83"/>
                      <a:pt x="36" y="83"/>
                    </a:cubicBezTo>
                    <a:moveTo>
                      <a:pt x="116" y="109"/>
                    </a:moveTo>
                    <a:cubicBezTo>
                      <a:pt x="114" y="108"/>
                      <a:pt x="112" y="107"/>
                      <a:pt x="110" y="106"/>
                    </a:cubicBezTo>
                    <a:cubicBezTo>
                      <a:pt x="119" y="105"/>
                      <a:pt x="128" y="100"/>
                      <a:pt x="136" y="98"/>
                    </a:cubicBezTo>
                    <a:cubicBezTo>
                      <a:pt x="147" y="95"/>
                      <a:pt x="158" y="91"/>
                      <a:pt x="169" y="88"/>
                    </a:cubicBezTo>
                    <a:cubicBezTo>
                      <a:pt x="174" y="86"/>
                      <a:pt x="179" y="85"/>
                      <a:pt x="184" y="84"/>
                    </a:cubicBezTo>
                    <a:cubicBezTo>
                      <a:pt x="185" y="84"/>
                      <a:pt x="187" y="83"/>
                      <a:pt x="188" y="83"/>
                    </a:cubicBezTo>
                    <a:cubicBezTo>
                      <a:pt x="179" y="87"/>
                      <a:pt x="170" y="90"/>
                      <a:pt x="160" y="93"/>
                    </a:cubicBezTo>
                    <a:cubicBezTo>
                      <a:pt x="150" y="97"/>
                      <a:pt x="140" y="100"/>
                      <a:pt x="130" y="104"/>
                    </a:cubicBezTo>
                    <a:cubicBezTo>
                      <a:pt x="128" y="104"/>
                      <a:pt x="126" y="105"/>
                      <a:pt x="124" y="106"/>
                    </a:cubicBezTo>
                    <a:cubicBezTo>
                      <a:pt x="123" y="106"/>
                      <a:pt x="122" y="107"/>
                      <a:pt x="121" y="107"/>
                    </a:cubicBezTo>
                    <a:cubicBezTo>
                      <a:pt x="120" y="107"/>
                      <a:pt x="120" y="107"/>
                      <a:pt x="120" y="108"/>
                    </a:cubicBezTo>
                    <a:cubicBezTo>
                      <a:pt x="119" y="108"/>
                      <a:pt x="119" y="108"/>
                      <a:pt x="119" y="108"/>
                    </a:cubicBezTo>
                    <a:cubicBezTo>
                      <a:pt x="118" y="108"/>
                      <a:pt x="118" y="108"/>
                      <a:pt x="117" y="108"/>
                    </a:cubicBezTo>
                    <a:cubicBezTo>
                      <a:pt x="117" y="109"/>
                      <a:pt x="116" y="109"/>
                      <a:pt x="116" y="109"/>
                    </a:cubicBezTo>
                    <a:moveTo>
                      <a:pt x="109" y="105"/>
                    </a:moveTo>
                    <a:cubicBezTo>
                      <a:pt x="108" y="104"/>
                      <a:pt x="107" y="103"/>
                      <a:pt x="106" y="101"/>
                    </a:cubicBezTo>
                    <a:cubicBezTo>
                      <a:pt x="111" y="101"/>
                      <a:pt x="116" y="99"/>
                      <a:pt x="120" y="98"/>
                    </a:cubicBezTo>
                    <a:cubicBezTo>
                      <a:pt x="127" y="95"/>
                      <a:pt x="133" y="93"/>
                      <a:pt x="140" y="91"/>
                    </a:cubicBezTo>
                    <a:cubicBezTo>
                      <a:pt x="152" y="87"/>
                      <a:pt x="163" y="84"/>
                      <a:pt x="175" y="81"/>
                    </a:cubicBezTo>
                    <a:cubicBezTo>
                      <a:pt x="174" y="81"/>
                      <a:pt x="173" y="81"/>
                      <a:pt x="172" y="82"/>
                    </a:cubicBezTo>
                    <a:cubicBezTo>
                      <a:pt x="165" y="85"/>
                      <a:pt x="158" y="88"/>
                      <a:pt x="150" y="90"/>
                    </a:cubicBezTo>
                    <a:cubicBezTo>
                      <a:pt x="137" y="96"/>
                      <a:pt x="123" y="100"/>
                      <a:pt x="109" y="105"/>
                    </a:cubicBezTo>
                    <a:moveTo>
                      <a:pt x="148" y="98"/>
                    </a:moveTo>
                    <a:cubicBezTo>
                      <a:pt x="152" y="97"/>
                      <a:pt x="155" y="96"/>
                      <a:pt x="158" y="95"/>
                    </a:cubicBezTo>
                    <a:cubicBezTo>
                      <a:pt x="171" y="91"/>
                      <a:pt x="184" y="86"/>
                      <a:pt x="196" y="80"/>
                    </a:cubicBezTo>
                    <a:cubicBezTo>
                      <a:pt x="198" y="81"/>
                      <a:pt x="200" y="82"/>
                      <a:pt x="202" y="82"/>
                    </a:cubicBezTo>
                    <a:cubicBezTo>
                      <a:pt x="201" y="83"/>
                      <a:pt x="201" y="83"/>
                      <a:pt x="200" y="83"/>
                    </a:cubicBezTo>
                    <a:cubicBezTo>
                      <a:pt x="199" y="83"/>
                      <a:pt x="198" y="83"/>
                      <a:pt x="197" y="83"/>
                    </a:cubicBezTo>
                    <a:cubicBezTo>
                      <a:pt x="188" y="85"/>
                      <a:pt x="179" y="88"/>
                      <a:pt x="170" y="91"/>
                    </a:cubicBezTo>
                    <a:cubicBezTo>
                      <a:pt x="163" y="94"/>
                      <a:pt x="156" y="96"/>
                      <a:pt x="148" y="98"/>
                    </a:cubicBezTo>
                    <a:moveTo>
                      <a:pt x="142" y="117"/>
                    </a:moveTo>
                    <a:cubicBezTo>
                      <a:pt x="141" y="117"/>
                      <a:pt x="139" y="116"/>
                      <a:pt x="138" y="115"/>
                    </a:cubicBezTo>
                    <a:cubicBezTo>
                      <a:pt x="141" y="115"/>
                      <a:pt x="143" y="114"/>
                      <a:pt x="146" y="113"/>
                    </a:cubicBezTo>
                    <a:cubicBezTo>
                      <a:pt x="152" y="111"/>
                      <a:pt x="158" y="110"/>
                      <a:pt x="163" y="108"/>
                    </a:cubicBezTo>
                    <a:cubicBezTo>
                      <a:pt x="175" y="106"/>
                      <a:pt x="185" y="102"/>
                      <a:pt x="196" y="98"/>
                    </a:cubicBezTo>
                    <a:cubicBezTo>
                      <a:pt x="207" y="95"/>
                      <a:pt x="217" y="91"/>
                      <a:pt x="228" y="88"/>
                    </a:cubicBezTo>
                    <a:cubicBezTo>
                      <a:pt x="238" y="85"/>
                      <a:pt x="248" y="83"/>
                      <a:pt x="257" y="79"/>
                    </a:cubicBezTo>
                    <a:cubicBezTo>
                      <a:pt x="259" y="83"/>
                      <a:pt x="262" y="88"/>
                      <a:pt x="263" y="92"/>
                    </a:cubicBezTo>
                    <a:cubicBezTo>
                      <a:pt x="263" y="92"/>
                      <a:pt x="263" y="92"/>
                      <a:pt x="263" y="92"/>
                    </a:cubicBezTo>
                    <a:cubicBezTo>
                      <a:pt x="256" y="94"/>
                      <a:pt x="250" y="94"/>
                      <a:pt x="243" y="96"/>
                    </a:cubicBezTo>
                    <a:cubicBezTo>
                      <a:pt x="239" y="96"/>
                      <a:pt x="235" y="97"/>
                      <a:pt x="232" y="98"/>
                    </a:cubicBezTo>
                    <a:cubicBezTo>
                      <a:pt x="230" y="99"/>
                      <a:pt x="229" y="99"/>
                      <a:pt x="228" y="99"/>
                    </a:cubicBezTo>
                    <a:cubicBezTo>
                      <a:pt x="239" y="96"/>
                      <a:pt x="251" y="93"/>
                      <a:pt x="261" y="88"/>
                    </a:cubicBezTo>
                    <a:cubicBezTo>
                      <a:pt x="261" y="88"/>
                      <a:pt x="261" y="87"/>
                      <a:pt x="261" y="87"/>
                    </a:cubicBezTo>
                    <a:cubicBezTo>
                      <a:pt x="261" y="87"/>
                      <a:pt x="261" y="87"/>
                      <a:pt x="261" y="87"/>
                    </a:cubicBezTo>
                    <a:cubicBezTo>
                      <a:pt x="254" y="88"/>
                      <a:pt x="248" y="90"/>
                      <a:pt x="242" y="92"/>
                    </a:cubicBezTo>
                    <a:cubicBezTo>
                      <a:pt x="235" y="94"/>
                      <a:pt x="227" y="95"/>
                      <a:pt x="219" y="97"/>
                    </a:cubicBezTo>
                    <a:cubicBezTo>
                      <a:pt x="219" y="97"/>
                      <a:pt x="219" y="96"/>
                      <a:pt x="218" y="96"/>
                    </a:cubicBezTo>
                    <a:cubicBezTo>
                      <a:pt x="224" y="95"/>
                      <a:pt x="229" y="93"/>
                      <a:pt x="235" y="92"/>
                    </a:cubicBezTo>
                    <a:cubicBezTo>
                      <a:pt x="243" y="90"/>
                      <a:pt x="252" y="88"/>
                      <a:pt x="259" y="84"/>
                    </a:cubicBezTo>
                    <a:cubicBezTo>
                      <a:pt x="260" y="84"/>
                      <a:pt x="260" y="84"/>
                      <a:pt x="259" y="84"/>
                    </a:cubicBezTo>
                    <a:cubicBezTo>
                      <a:pt x="259" y="84"/>
                      <a:pt x="259" y="84"/>
                      <a:pt x="258" y="84"/>
                    </a:cubicBezTo>
                    <a:cubicBezTo>
                      <a:pt x="249" y="84"/>
                      <a:pt x="240" y="86"/>
                      <a:pt x="230" y="89"/>
                    </a:cubicBezTo>
                    <a:cubicBezTo>
                      <a:pt x="218" y="92"/>
                      <a:pt x="207" y="96"/>
                      <a:pt x="195" y="100"/>
                    </a:cubicBezTo>
                    <a:cubicBezTo>
                      <a:pt x="183" y="104"/>
                      <a:pt x="172" y="108"/>
                      <a:pt x="161" y="111"/>
                    </a:cubicBezTo>
                    <a:cubicBezTo>
                      <a:pt x="154" y="112"/>
                      <a:pt x="147" y="113"/>
                      <a:pt x="142" y="117"/>
                    </a:cubicBezTo>
                    <a:moveTo>
                      <a:pt x="26" y="84"/>
                    </a:moveTo>
                    <a:cubicBezTo>
                      <a:pt x="27" y="83"/>
                      <a:pt x="27" y="82"/>
                      <a:pt x="28" y="81"/>
                    </a:cubicBezTo>
                    <a:cubicBezTo>
                      <a:pt x="29" y="81"/>
                      <a:pt x="30" y="80"/>
                      <a:pt x="30" y="80"/>
                    </a:cubicBezTo>
                    <a:cubicBezTo>
                      <a:pt x="32" y="79"/>
                      <a:pt x="35" y="78"/>
                      <a:pt x="36" y="78"/>
                    </a:cubicBezTo>
                    <a:cubicBezTo>
                      <a:pt x="36" y="78"/>
                      <a:pt x="36" y="78"/>
                      <a:pt x="34" y="80"/>
                    </a:cubicBezTo>
                    <a:cubicBezTo>
                      <a:pt x="31" y="82"/>
                      <a:pt x="29" y="83"/>
                      <a:pt x="26" y="84"/>
                    </a:cubicBezTo>
                    <a:moveTo>
                      <a:pt x="27" y="85"/>
                    </a:moveTo>
                    <a:cubicBezTo>
                      <a:pt x="26" y="85"/>
                      <a:pt x="27" y="85"/>
                      <a:pt x="29" y="84"/>
                    </a:cubicBezTo>
                    <a:cubicBezTo>
                      <a:pt x="32" y="82"/>
                      <a:pt x="35" y="80"/>
                      <a:pt x="37" y="78"/>
                    </a:cubicBezTo>
                    <a:cubicBezTo>
                      <a:pt x="37" y="79"/>
                      <a:pt x="37" y="80"/>
                      <a:pt x="36" y="82"/>
                    </a:cubicBezTo>
                    <a:cubicBezTo>
                      <a:pt x="35" y="82"/>
                      <a:pt x="33" y="83"/>
                      <a:pt x="32" y="83"/>
                    </a:cubicBezTo>
                    <a:cubicBezTo>
                      <a:pt x="30" y="84"/>
                      <a:pt x="27" y="85"/>
                      <a:pt x="27" y="85"/>
                    </a:cubicBezTo>
                    <a:moveTo>
                      <a:pt x="110" y="106"/>
                    </a:moveTo>
                    <a:cubicBezTo>
                      <a:pt x="110" y="106"/>
                      <a:pt x="111" y="105"/>
                      <a:pt x="115" y="104"/>
                    </a:cubicBezTo>
                    <a:cubicBezTo>
                      <a:pt x="118" y="103"/>
                      <a:pt x="121" y="102"/>
                      <a:pt x="125" y="100"/>
                    </a:cubicBezTo>
                    <a:cubicBezTo>
                      <a:pt x="132" y="98"/>
                      <a:pt x="139" y="96"/>
                      <a:pt x="146" y="93"/>
                    </a:cubicBezTo>
                    <a:cubicBezTo>
                      <a:pt x="161" y="88"/>
                      <a:pt x="175" y="82"/>
                      <a:pt x="189" y="76"/>
                    </a:cubicBezTo>
                    <a:cubicBezTo>
                      <a:pt x="191" y="77"/>
                      <a:pt x="193" y="78"/>
                      <a:pt x="195" y="79"/>
                    </a:cubicBezTo>
                    <a:cubicBezTo>
                      <a:pt x="182" y="84"/>
                      <a:pt x="169" y="87"/>
                      <a:pt x="156" y="91"/>
                    </a:cubicBezTo>
                    <a:cubicBezTo>
                      <a:pt x="149" y="93"/>
                      <a:pt x="141" y="95"/>
                      <a:pt x="134" y="98"/>
                    </a:cubicBezTo>
                    <a:cubicBezTo>
                      <a:pt x="127" y="99"/>
                      <a:pt x="121" y="102"/>
                      <a:pt x="114" y="104"/>
                    </a:cubicBezTo>
                    <a:cubicBezTo>
                      <a:pt x="112" y="105"/>
                      <a:pt x="110" y="106"/>
                      <a:pt x="110" y="106"/>
                    </a:cubicBezTo>
                    <a:moveTo>
                      <a:pt x="221" y="76"/>
                    </a:moveTo>
                    <a:cubicBezTo>
                      <a:pt x="220" y="76"/>
                      <a:pt x="220" y="76"/>
                      <a:pt x="220" y="76"/>
                    </a:cubicBezTo>
                    <a:cubicBezTo>
                      <a:pt x="221" y="75"/>
                      <a:pt x="221" y="75"/>
                      <a:pt x="221" y="75"/>
                    </a:cubicBezTo>
                    <a:cubicBezTo>
                      <a:pt x="221" y="75"/>
                      <a:pt x="222" y="75"/>
                      <a:pt x="222" y="76"/>
                    </a:cubicBezTo>
                    <a:cubicBezTo>
                      <a:pt x="222" y="76"/>
                      <a:pt x="221" y="76"/>
                      <a:pt x="221" y="76"/>
                    </a:cubicBezTo>
                    <a:moveTo>
                      <a:pt x="216" y="89"/>
                    </a:moveTo>
                    <a:cubicBezTo>
                      <a:pt x="217" y="89"/>
                      <a:pt x="217" y="89"/>
                      <a:pt x="218" y="89"/>
                    </a:cubicBezTo>
                    <a:cubicBezTo>
                      <a:pt x="219" y="89"/>
                      <a:pt x="220" y="88"/>
                      <a:pt x="221" y="88"/>
                    </a:cubicBezTo>
                    <a:cubicBezTo>
                      <a:pt x="233" y="85"/>
                      <a:pt x="244" y="79"/>
                      <a:pt x="255" y="75"/>
                    </a:cubicBezTo>
                    <a:cubicBezTo>
                      <a:pt x="255" y="76"/>
                      <a:pt x="256" y="77"/>
                      <a:pt x="256" y="78"/>
                    </a:cubicBezTo>
                    <a:cubicBezTo>
                      <a:pt x="240" y="85"/>
                      <a:pt x="222" y="88"/>
                      <a:pt x="205" y="94"/>
                    </a:cubicBezTo>
                    <a:cubicBezTo>
                      <a:pt x="187" y="100"/>
                      <a:pt x="169" y="106"/>
                      <a:pt x="152" y="110"/>
                    </a:cubicBezTo>
                    <a:cubicBezTo>
                      <a:pt x="148" y="111"/>
                      <a:pt x="144" y="113"/>
                      <a:pt x="140" y="114"/>
                    </a:cubicBezTo>
                    <a:cubicBezTo>
                      <a:pt x="138" y="114"/>
                      <a:pt x="137" y="115"/>
                      <a:pt x="137" y="115"/>
                    </a:cubicBezTo>
                    <a:cubicBezTo>
                      <a:pt x="136" y="114"/>
                      <a:pt x="136" y="114"/>
                      <a:pt x="136" y="114"/>
                    </a:cubicBezTo>
                    <a:cubicBezTo>
                      <a:pt x="137" y="114"/>
                      <a:pt x="142" y="112"/>
                      <a:pt x="143" y="111"/>
                    </a:cubicBezTo>
                    <a:cubicBezTo>
                      <a:pt x="151" y="109"/>
                      <a:pt x="160" y="106"/>
                      <a:pt x="168" y="104"/>
                    </a:cubicBezTo>
                    <a:cubicBezTo>
                      <a:pt x="176" y="101"/>
                      <a:pt x="184" y="99"/>
                      <a:pt x="193" y="96"/>
                    </a:cubicBezTo>
                    <a:cubicBezTo>
                      <a:pt x="200" y="95"/>
                      <a:pt x="208" y="92"/>
                      <a:pt x="215" y="88"/>
                    </a:cubicBezTo>
                    <a:cubicBezTo>
                      <a:pt x="215" y="89"/>
                      <a:pt x="215" y="89"/>
                      <a:pt x="215" y="89"/>
                    </a:cubicBezTo>
                    <a:cubicBezTo>
                      <a:pt x="216" y="89"/>
                      <a:pt x="216" y="89"/>
                      <a:pt x="216" y="89"/>
                    </a:cubicBezTo>
                    <a:moveTo>
                      <a:pt x="219" y="76"/>
                    </a:moveTo>
                    <a:cubicBezTo>
                      <a:pt x="218" y="75"/>
                      <a:pt x="218" y="75"/>
                      <a:pt x="217" y="75"/>
                    </a:cubicBezTo>
                    <a:cubicBezTo>
                      <a:pt x="218" y="75"/>
                      <a:pt x="219" y="74"/>
                      <a:pt x="219" y="74"/>
                    </a:cubicBezTo>
                    <a:cubicBezTo>
                      <a:pt x="220" y="74"/>
                      <a:pt x="220" y="75"/>
                      <a:pt x="219" y="76"/>
                    </a:cubicBezTo>
                    <a:moveTo>
                      <a:pt x="106" y="100"/>
                    </a:moveTo>
                    <a:cubicBezTo>
                      <a:pt x="105" y="99"/>
                      <a:pt x="105" y="99"/>
                      <a:pt x="105" y="99"/>
                    </a:cubicBezTo>
                    <a:cubicBezTo>
                      <a:pt x="105" y="98"/>
                      <a:pt x="105" y="98"/>
                      <a:pt x="105" y="97"/>
                    </a:cubicBezTo>
                    <a:cubicBezTo>
                      <a:pt x="117" y="93"/>
                      <a:pt x="130" y="89"/>
                      <a:pt x="143" y="85"/>
                    </a:cubicBezTo>
                    <a:cubicBezTo>
                      <a:pt x="150" y="84"/>
                      <a:pt x="156" y="82"/>
                      <a:pt x="163" y="80"/>
                    </a:cubicBezTo>
                    <a:cubicBezTo>
                      <a:pt x="169" y="78"/>
                      <a:pt x="177" y="76"/>
                      <a:pt x="182" y="74"/>
                    </a:cubicBezTo>
                    <a:cubicBezTo>
                      <a:pt x="169" y="80"/>
                      <a:pt x="155" y="84"/>
                      <a:pt x="141" y="88"/>
                    </a:cubicBezTo>
                    <a:cubicBezTo>
                      <a:pt x="135" y="90"/>
                      <a:pt x="129" y="93"/>
                      <a:pt x="123" y="95"/>
                    </a:cubicBezTo>
                    <a:cubicBezTo>
                      <a:pt x="117" y="96"/>
                      <a:pt x="111" y="98"/>
                      <a:pt x="106" y="100"/>
                    </a:cubicBezTo>
                    <a:moveTo>
                      <a:pt x="30" y="77"/>
                    </a:moveTo>
                    <a:cubicBezTo>
                      <a:pt x="30" y="76"/>
                      <a:pt x="31" y="76"/>
                      <a:pt x="31" y="75"/>
                    </a:cubicBezTo>
                    <a:cubicBezTo>
                      <a:pt x="33" y="74"/>
                      <a:pt x="34" y="74"/>
                      <a:pt x="36" y="73"/>
                    </a:cubicBezTo>
                    <a:cubicBezTo>
                      <a:pt x="35" y="74"/>
                      <a:pt x="33" y="75"/>
                      <a:pt x="32" y="76"/>
                    </a:cubicBezTo>
                    <a:cubicBezTo>
                      <a:pt x="31" y="76"/>
                      <a:pt x="31" y="76"/>
                      <a:pt x="30" y="77"/>
                    </a:cubicBezTo>
                    <a:moveTo>
                      <a:pt x="29" y="80"/>
                    </a:moveTo>
                    <a:cubicBezTo>
                      <a:pt x="29" y="79"/>
                      <a:pt x="29" y="79"/>
                      <a:pt x="29" y="78"/>
                    </a:cubicBezTo>
                    <a:cubicBezTo>
                      <a:pt x="32" y="77"/>
                      <a:pt x="35" y="75"/>
                      <a:pt x="38" y="73"/>
                    </a:cubicBezTo>
                    <a:cubicBezTo>
                      <a:pt x="38" y="74"/>
                      <a:pt x="38" y="74"/>
                      <a:pt x="38" y="75"/>
                    </a:cubicBezTo>
                    <a:cubicBezTo>
                      <a:pt x="38" y="75"/>
                      <a:pt x="38" y="76"/>
                      <a:pt x="38" y="76"/>
                    </a:cubicBezTo>
                    <a:cubicBezTo>
                      <a:pt x="37" y="76"/>
                      <a:pt x="37" y="76"/>
                      <a:pt x="37" y="76"/>
                    </a:cubicBezTo>
                    <a:cubicBezTo>
                      <a:pt x="36" y="76"/>
                      <a:pt x="35" y="77"/>
                      <a:pt x="34" y="77"/>
                    </a:cubicBezTo>
                    <a:cubicBezTo>
                      <a:pt x="32" y="78"/>
                      <a:pt x="30" y="79"/>
                      <a:pt x="29" y="80"/>
                    </a:cubicBezTo>
                    <a:moveTo>
                      <a:pt x="107" y="101"/>
                    </a:moveTo>
                    <a:cubicBezTo>
                      <a:pt x="106" y="101"/>
                      <a:pt x="114" y="98"/>
                      <a:pt x="115" y="98"/>
                    </a:cubicBezTo>
                    <a:cubicBezTo>
                      <a:pt x="118" y="97"/>
                      <a:pt x="122" y="96"/>
                      <a:pt x="125" y="95"/>
                    </a:cubicBezTo>
                    <a:cubicBezTo>
                      <a:pt x="132" y="93"/>
                      <a:pt x="139" y="90"/>
                      <a:pt x="145" y="88"/>
                    </a:cubicBezTo>
                    <a:cubicBezTo>
                      <a:pt x="159" y="84"/>
                      <a:pt x="172" y="80"/>
                      <a:pt x="185" y="74"/>
                    </a:cubicBezTo>
                    <a:cubicBezTo>
                      <a:pt x="185" y="73"/>
                      <a:pt x="185" y="73"/>
                      <a:pt x="185" y="73"/>
                    </a:cubicBezTo>
                    <a:cubicBezTo>
                      <a:pt x="186" y="74"/>
                      <a:pt x="187" y="74"/>
                      <a:pt x="187" y="75"/>
                    </a:cubicBezTo>
                    <a:cubicBezTo>
                      <a:pt x="188" y="76"/>
                      <a:pt x="188" y="76"/>
                      <a:pt x="188" y="76"/>
                    </a:cubicBezTo>
                    <a:cubicBezTo>
                      <a:pt x="175" y="80"/>
                      <a:pt x="162" y="83"/>
                      <a:pt x="149" y="87"/>
                    </a:cubicBezTo>
                    <a:cubicBezTo>
                      <a:pt x="136" y="91"/>
                      <a:pt x="123" y="97"/>
                      <a:pt x="110" y="100"/>
                    </a:cubicBezTo>
                    <a:cubicBezTo>
                      <a:pt x="108" y="100"/>
                      <a:pt x="107" y="101"/>
                      <a:pt x="107" y="101"/>
                    </a:cubicBezTo>
                    <a:moveTo>
                      <a:pt x="216" y="74"/>
                    </a:moveTo>
                    <a:cubicBezTo>
                      <a:pt x="216" y="74"/>
                      <a:pt x="216" y="74"/>
                      <a:pt x="216" y="74"/>
                    </a:cubicBezTo>
                    <a:cubicBezTo>
                      <a:pt x="215" y="74"/>
                      <a:pt x="214" y="74"/>
                      <a:pt x="213" y="73"/>
                    </a:cubicBezTo>
                    <a:cubicBezTo>
                      <a:pt x="214" y="73"/>
                      <a:pt x="214" y="73"/>
                      <a:pt x="215" y="73"/>
                    </a:cubicBezTo>
                    <a:cubicBezTo>
                      <a:pt x="216" y="73"/>
                      <a:pt x="217" y="73"/>
                      <a:pt x="216" y="74"/>
                    </a:cubicBezTo>
                    <a:cubicBezTo>
                      <a:pt x="216" y="74"/>
                      <a:pt x="216" y="74"/>
                      <a:pt x="216" y="74"/>
                    </a:cubicBezTo>
                    <a:moveTo>
                      <a:pt x="219" y="74"/>
                    </a:moveTo>
                    <a:cubicBezTo>
                      <a:pt x="218" y="74"/>
                      <a:pt x="218" y="74"/>
                      <a:pt x="218" y="73"/>
                    </a:cubicBezTo>
                    <a:cubicBezTo>
                      <a:pt x="219" y="74"/>
                      <a:pt x="219" y="74"/>
                      <a:pt x="219" y="74"/>
                    </a:cubicBezTo>
                    <a:cubicBezTo>
                      <a:pt x="219" y="74"/>
                      <a:pt x="219" y="74"/>
                      <a:pt x="219" y="74"/>
                    </a:cubicBezTo>
                    <a:moveTo>
                      <a:pt x="224" y="83"/>
                    </a:moveTo>
                    <a:cubicBezTo>
                      <a:pt x="224" y="83"/>
                      <a:pt x="224" y="83"/>
                      <a:pt x="224" y="83"/>
                    </a:cubicBezTo>
                    <a:cubicBezTo>
                      <a:pt x="224" y="83"/>
                      <a:pt x="224" y="82"/>
                      <a:pt x="224" y="81"/>
                    </a:cubicBezTo>
                    <a:cubicBezTo>
                      <a:pt x="229" y="79"/>
                      <a:pt x="234" y="77"/>
                      <a:pt x="240" y="75"/>
                    </a:cubicBezTo>
                    <a:cubicBezTo>
                      <a:pt x="243" y="74"/>
                      <a:pt x="245" y="73"/>
                      <a:pt x="248" y="72"/>
                    </a:cubicBezTo>
                    <a:cubicBezTo>
                      <a:pt x="246" y="72"/>
                      <a:pt x="243" y="75"/>
                      <a:pt x="241" y="76"/>
                    </a:cubicBezTo>
                    <a:cubicBezTo>
                      <a:pt x="236" y="78"/>
                      <a:pt x="231" y="81"/>
                      <a:pt x="226" y="83"/>
                    </a:cubicBezTo>
                    <a:cubicBezTo>
                      <a:pt x="225" y="83"/>
                      <a:pt x="224" y="83"/>
                      <a:pt x="224" y="83"/>
                    </a:cubicBezTo>
                    <a:moveTo>
                      <a:pt x="33" y="73"/>
                    </a:moveTo>
                    <a:cubicBezTo>
                      <a:pt x="33" y="72"/>
                      <a:pt x="33" y="72"/>
                      <a:pt x="33" y="72"/>
                    </a:cubicBezTo>
                    <a:cubicBezTo>
                      <a:pt x="34" y="72"/>
                      <a:pt x="35" y="72"/>
                      <a:pt x="35" y="72"/>
                    </a:cubicBezTo>
                    <a:cubicBezTo>
                      <a:pt x="35" y="72"/>
                      <a:pt x="34" y="72"/>
                      <a:pt x="33" y="73"/>
                    </a:cubicBezTo>
                    <a:moveTo>
                      <a:pt x="212" y="72"/>
                    </a:moveTo>
                    <a:cubicBezTo>
                      <a:pt x="212" y="72"/>
                      <a:pt x="212" y="72"/>
                      <a:pt x="212" y="72"/>
                    </a:cubicBezTo>
                    <a:cubicBezTo>
                      <a:pt x="212" y="72"/>
                      <a:pt x="212" y="72"/>
                      <a:pt x="212" y="72"/>
                    </a:cubicBezTo>
                    <a:cubicBezTo>
                      <a:pt x="212" y="72"/>
                      <a:pt x="213" y="71"/>
                      <a:pt x="213" y="71"/>
                    </a:cubicBezTo>
                    <a:cubicBezTo>
                      <a:pt x="214" y="71"/>
                      <a:pt x="213" y="72"/>
                      <a:pt x="212" y="72"/>
                    </a:cubicBezTo>
                    <a:cubicBezTo>
                      <a:pt x="212" y="72"/>
                      <a:pt x="212" y="72"/>
                      <a:pt x="212" y="72"/>
                    </a:cubicBezTo>
                    <a:moveTo>
                      <a:pt x="104" y="96"/>
                    </a:moveTo>
                    <a:cubicBezTo>
                      <a:pt x="104" y="94"/>
                      <a:pt x="104" y="93"/>
                      <a:pt x="105" y="92"/>
                    </a:cubicBezTo>
                    <a:cubicBezTo>
                      <a:pt x="117" y="88"/>
                      <a:pt x="130" y="85"/>
                      <a:pt x="142" y="81"/>
                    </a:cubicBezTo>
                    <a:cubicBezTo>
                      <a:pt x="149" y="79"/>
                      <a:pt x="156" y="77"/>
                      <a:pt x="162" y="75"/>
                    </a:cubicBezTo>
                    <a:cubicBezTo>
                      <a:pt x="167" y="74"/>
                      <a:pt x="175" y="73"/>
                      <a:pt x="179" y="71"/>
                    </a:cubicBezTo>
                    <a:cubicBezTo>
                      <a:pt x="167" y="76"/>
                      <a:pt x="154" y="80"/>
                      <a:pt x="141" y="84"/>
                    </a:cubicBezTo>
                    <a:cubicBezTo>
                      <a:pt x="129" y="88"/>
                      <a:pt x="118" y="92"/>
                      <a:pt x="106" y="95"/>
                    </a:cubicBezTo>
                    <a:cubicBezTo>
                      <a:pt x="106" y="95"/>
                      <a:pt x="106" y="95"/>
                      <a:pt x="106" y="95"/>
                    </a:cubicBezTo>
                    <a:cubicBezTo>
                      <a:pt x="105" y="95"/>
                      <a:pt x="105" y="95"/>
                      <a:pt x="104" y="96"/>
                    </a:cubicBezTo>
                    <a:cubicBezTo>
                      <a:pt x="104" y="96"/>
                      <a:pt x="104" y="96"/>
                      <a:pt x="104" y="96"/>
                    </a:cubicBezTo>
                    <a:moveTo>
                      <a:pt x="179" y="71"/>
                    </a:moveTo>
                    <a:cubicBezTo>
                      <a:pt x="179" y="71"/>
                      <a:pt x="179" y="71"/>
                      <a:pt x="179" y="71"/>
                    </a:cubicBezTo>
                    <a:cubicBezTo>
                      <a:pt x="179" y="71"/>
                      <a:pt x="179" y="71"/>
                      <a:pt x="179" y="71"/>
                    </a:cubicBezTo>
                    <a:moveTo>
                      <a:pt x="215" y="73"/>
                    </a:moveTo>
                    <a:cubicBezTo>
                      <a:pt x="214" y="73"/>
                      <a:pt x="214" y="72"/>
                      <a:pt x="215" y="71"/>
                    </a:cubicBezTo>
                    <a:cubicBezTo>
                      <a:pt x="215" y="70"/>
                      <a:pt x="215" y="70"/>
                      <a:pt x="215" y="70"/>
                    </a:cubicBezTo>
                    <a:cubicBezTo>
                      <a:pt x="216" y="71"/>
                      <a:pt x="217" y="71"/>
                      <a:pt x="217" y="72"/>
                    </a:cubicBezTo>
                    <a:cubicBezTo>
                      <a:pt x="216" y="72"/>
                      <a:pt x="215" y="73"/>
                      <a:pt x="215" y="73"/>
                    </a:cubicBezTo>
                    <a:moveTo>
                      <a:pt x="139" y="86"/>
                    </a:moveTo>
                    <a:cubicBezTo>
                      <a:pt x="140" y="85"/>
                      <a:pt x="142" y="85"/>
                      <a:pt x="143" y="84"/>
                    </a:cubicBezTo>
                    <a:cubicBezTo>
                      <a:pt x="156" y="80"/>
                      <a:pt x="169" y="76"/>
                      <a:pt x="182" y="71"/>
                    </a:cubicBezTo>
                    <a:cubicBezTo>
                      <a:pt x="182" y="71"/>
                      <a:pt x="182" y="70"/>
                      <a:pt x="182" y="70"/>
                    </a:cubicBezTo>
                    <a:cubicBezTo>
                      <a:pt x="183" y="71"/>
                      <a:pt x="184" y="72"/>
                      <a:pt x="185" y="73"/>
                    </a:cubicBezTo>
                    <a:cubicBezTo>
                      <a:pt x="184" y="73"/>
                      <a:pt x="184" y="73"/>
                      <a:pt x="184" y="73"/>
                    </a:cubicBezTo>
                    <a:cubicBezTo>
                      <a:pt x="171" y="75"/>
                      <a:pt x="158" y="80"/>
                      <a:pt x="145" y="84"/>
                    </a:cubicBezTo>
                    <a:cubicBezTo>
                      <a:pt x="143" y="84"/>
                      <a:pt x="141" y="85"/>
                      <a:pt x="139" y="86"/>
                    </a:cubicBezTo>
                    <a:moveTo>
                      <a:pt x="105" y="90"/>
                    </a:moveTo>
                    <a:cubicBezTo>
                      <a:pt x="105" y="88"/>
                      <a:pt x="106" y="86"/>
                      <a:pt x="107" y="84"/>
                    </a:cubicBezTo>
                    <a:cubicBezTo>
                      <a:pt x="119" y="82"/>
                      <a:pt x="131" y="79"/>
                      <a:pt x="143" y="76"/>
                    </a:cubicBezTo>
                    <a:cubicBezTo>
                      <a:pt x="149" y="74"/>
                      <a:pt x="156" y="72"/>
                      <a:pt x="163" y="71"/>
                    </a:cubicBezTo>
                    <a:cubicBezTo>
                      <a:pt x="165" y="70"/>
                      <a:pt x="167" y="70"/>
                      <a:pt x="169" y="69"/>
                    </a:cubicBezTo>
                    <a:cubicBezTo>
                      <a:pt x="164" y="71"/>
                      <a:pt x="159" y="72"/>
                      <a:pt x="154" y="73"/>
                    </a:cubicBezTo>
                    <a:cubicBezTo>
                      <a:pt x="147" y="76"/>
                      <a:pt x="141" y="78"/>
                      <a:pt x="134" y="80"/>
                    </a:cubicBezTo>
                    <a:cubicBezTo>
                      <a:pt x="124" y="84"/>
                      <a:pt x="114" y="85"/>
                      <a:pt x="105" y="90"/>
                    </a:cubicBezTo>
                    <a:moveTo>
                      <a:pt x="212" y="71"/>
                    </a:moveTo>
                    <a:cubicBezTo>
                      <a:pt x="212" y="70"/>
                      <a:pt x="212" y="70"/>
                      <a:pt x="212" y="69"/>
                    </a:cubicBezTo>
                    <a:cubicBezTo>
                      <a:pt x="213" y="69"/>
                      <a:pt x="214" y="70"/>
                      <a:pt x="215" y="70"/>
                    </a:cubicBezTo>
                    <a:cubicBezTo>
                      <a:pt x="215" y="70"/>
                      <a:pt x="215" y="70"/>
                      <a:pt x="215" y="70"/>
                    </a:cubicBezTo>
                    <a:cubicBezTo>
                      <a:pt x="215" y="70"/>
                      <a:pt x="215" y="70"/>
                      <a:pt x="215" y="70"/>
                    </a:cubicBezTo>
                    <a:cubicBezTo>
                      <a:pt x="214" y="71"/>
                      <a:pt x="213" y="71"/>
                      <a:pt x="212" y="71"/>
                    </a:cubicBezTo>
                    <a:moveTo>
                      <a:pt x="223" y="80"/>
                    </a:moveTo>
                    <a:cubicBezTo>
                      <a:pt x="223" y="79"/>
                      <a:pt x="222" y="78"/>
                      <a:pt x="220" y="77"/>
                    </a:cubicBezTo>
                    <a:cubicBezTo>
                      <a:pt x="230" y="76"/>
                      <a:pt x="239" y="70"/>
                      <a:pt x="248" y="68"/>
                    </a:cubicBezTo>
                    <a:cubicBezTo>
                      <a:pt x="244" y="69"/>
                      <a:pt x="239" y="72"/>
                      <a:pt x="235" y="74"/>
                    </a:cubicBezTo>
                    <a:cubicBezTo>
                      <a:pt x="231" y="76"/>
                      <a:pt x="227" y="78"/>
                      <a:pt x="223" y="80"/>
                    </a:cubicBezTo>
                    <a:moveTo>
                      <a:pt x="225" y="80"/>
                    </a:moveTo>
                    <a:cubicBezTo>
                      <a:pt x="233" y="75"/>
                      <a:pt x="242" y="73"/>
                      <a:pt x="250" y="67"/>
                    </a:cubicBezTo>
                    <a:cubicBezTo>
                      <a:pt x="250" y="67"/>
                      <a:pt x="250" y="67"/>
                      <a:pt x="250" y="67"/>
                    </a:cubicBezTo>
                    <a:cubicBezTo>
                      <a:pt x="251" y="70"/>
                      <a:pt x="253" y="72"/>
                      <a:pt x="254" y="74"/>
                    </a:cubicBezTo>
                    <a:cubicBezTo>
                      <a:pt x="248" y="76"/>
                      <a:pt x="241" y="79"/>
                      <a:pt x="235" y="81"/>
                    </a:cubicBezTo>
                    <a:cubicBezTo>
                      <a:pt x="232" y="83"/>
                      <a:pt x="229" y="84"/>
                      <a:pt x="225" y="85"/>
                    </a:cubicBezTo>
                    <a:cubicBezTo>
                      <a:pt x="225" y="85"/>
                      <a:pt x="224" y="86"/>
                      <a:pt x="223" y="86"/>
                    </a:cubicBezTo>
                    <a:cubicBezTo>
                      <a:pt x="223" y="85"/>
                      <a:pt x="224" y="85"/>
                      <a:pt x="224" y="84"/>
                    </a:cubicBezTo>
                    <a:cubicBezTo>
                      <a:pt x="233" y="80"/>
                      <a:pt x="243" y="78"/>
                      <a:pt x="250" y="71"/>
                    </a:cubicBezTo>
                    <a:cubicBezTo>
                      <a:pt x="251" y="71"/>
                      <a:pt x="250" y="70"/>
                      <a:pt x="250" y="70"/>
                    </a:cubicBezTo>
                    <a:cubicBezTo>
                      <a:pt x="250" y="70"/>
                      <a:pt x="250" y="70"/>
                      <a:pt x="250" y="70"/>
                    </a:cubicBezTo>
                    <a:cubicBezTo>
                      <a:pt x="242" y="73"/>
                      <a:pt x="232" y="76"/>
                      <a:pt x="225" y="80"/>
                    </a:cubicBezTo>
                    <a:moveTo>
                      <a:pt x="105" y="91"/>
                    </a:moveTo>
                    <a:cubicBezTo>
                      <a:pt x="105" y="91"/>
                      <a:pt x="105" y="91"/>
                      <a:pt x="105" y="91"/>
                    </a:cubicBezTo>
                    <a:cubicBezTo>
                      <a:pt x="115" y="85"/>
                      <a:pt x="129" y="83"/>
                      <a:pt x="141" y="79"/>
                    </a:cubicBezTo>
                    <a:cubicBezTo>
                      <a:pt x="148" y="77"/>
                      <a:pt x="154" y="74"/>
                      <a:pt x="161" y="72"/>
                    </a:cubicBezTo>
                    <a:cubicBezTo>
                      <a:pt x="167" y="71"/>
                      <a:pt x="173" y="70"/>
                      <a:pt x="179" y="68"/>
                    </a:cubicBezTo>
                    <a:cubicBezTo>
                      <a:pt x="179" y="67"/>
                      <a:pt x="179" y="67"/>
                      <a:pt x="179" y="67"/>
                    </a:cubicBezTo>
                    <a:cubicBezTo>
                      <a:pt x="180" y="68"/>
                      <a:pt x="181" y="69"/>
                      <a:pt x="182" y="70"/>
                    </a:cubicBezTo>
                    <a:cubicBezTo>
                      <a:pt x="182" y="70"/>
                      <a:pt x="181" y="70"/>
                      <a:pt x="181" y="70"/>
                    </a:cubicBezTo>
                    <a:cubicBezTo>
                      <a:pt x="181" y="70"/>
                      <a:pt x="181" y="70"/>
                      <a:pt x="181" y="70"/>
                    </a:cubicBezTo>
                    <a:cubicBezTo>
                      <a:pt x="169" y="72"/>
                      <a:pt x="157" y="76"/>
                      <a:pt x="144" y="80"/>
                    </a:cubicBezTo>
                    <a:cubicBezTo>
                      <a:pt x="137" y="82"/>
                      <a:pt x="130" y="84"/>
                      <a:pt x="123" y="86"/>
                    </a:cubicBezTo>
                    <a:cubicBezTo>
                      <a:pt x="118" y="87"/>
                      <a:pt x="110" y="88"/>
                      <a:pt x="105" y="91"/>
                    </a:cubicBezTo>
                    <a:moveTo>
                      <a:pt x="34" y="71"/>
                    </a:moveTo>
                    <a:cubicBezTo>
                      <a:pt x="35" y="70"/>
                      <a:pt x="36" y="68"/>
                      <a:pt x="37" y="67"/>
                    </a:cubicBezTo>
                    <a:cubicBezTo>
                      <a:pt x="37" y="68"/>
                      <a:pt x="37" y="70"/>
                      <a:pt x="37" y="72"/>
                    </a:cubicBezTo>
                    <a:cubicBezTo>
                      <a:pt x="36" y="72"/>
                      <a:pt x="35" y="73"/>
                      <a:pt x="34" y="73"/>
                    </a:cubicBezTo>
                    <a:cubicBezTo>
                      <a:pt x="35" y="73"/>
                      <a:pt x="36" y="72"/>
                      <a:pt x="37" y="71"/>
                    </a:cubicBezTo>
                    <a:cubicBezTo>
                      <a:pt x="37" y="71"/>
                      <a:pt x="37" y="70"/>
                      <a:pt x="37" y="70"/>
                    </a:cubicBezTo>
                    <a:cubicBezTo>
                      <a:pt x="37" y="70"/>
                      <a:pt x="37" y="70"/>
                      <a:pt x="37" y="70"/>
                    </a:cubicBezTo>
                    <a:cubicBezTo>
                      <a:pt x="36" y="71"/>
                      <a:pt x="35" y="71"/>
                      <a:pt x="34" y="71"/>
                    </a:cubicBezTo>
                    <a:moveTo>
                      <a:pt x="230" y="69"/>
                    </a:moveTo>
                    <a:cubicBezTo>
                      <a:pt x="230" y="69"/>
                      <a:pt x="229" y="68"/>
                      <a:pt x="229" y="68"/>
                    </a:cubicBezTo>
                    <a:cubicBezTo>
                      <a:pt x="232" y="67"/>
                      <a:pt x="235" y="66"/>
                      <a:pt x="237" y="65"/>
                    </a:cubicBezTo>
                    <a:cubicBezTo>
                      <a:pt x="235" y="67"/>
                      <a:pt x="232" y="68"/>
                      <a:pt x="230" y="69"/>
                    </a:cubicBezTo>
                    <a:moveTo>
                      <a:pt x="107" y="83"/>
                    </a:moveTo>
                    <a:cubicBezTo>
                      <a:pt x="108" y="82"/>
                      <a:pt x="109" y="81"/>
                      <a:pt x="109" y="80"/>
                    </a:cubicBezTo>
                    <a:cubicBezTo>
                      <a:pt x="112" y="80"/>
                      <a:pt x="115" y="79"/>
                      <a:pt x="118" y="78"/>
                    </a:cubicBezTo>
                    <a:cubicBezTo>
                      <a:pt x="123" y="76"/>
                      <a:pt x="129" y="75"/>
                      <a:pt x="134" y="74"/>
                    </a:cubicBezTo>
                    <a:cubicBezTo>
                      <a:pt x="148" y="71"/>
                      <a:pt x="162" y="66"/>
                      <a:pt x="176" y="64"/>
                    </a:cubicBezTo>
                    <a:cubicBezTo>
                      <a:pt x="177" y="65"/>
                      <a:pt x="178" y="66"/>
                      <a:pt x="178" y="67"/>
                    </a:cubicBezTo>
                    <a:cubicBezTo>
                      <a:pt x="178" y="67"/>
                      <a:pt x="178" y="67"/>
                      <a:pt x="178" y="67"/>
                    </a:cubicBezTo>
                    <a:cubicBezTo>
                      <a:pt x="166" y="69"/>
                      <a:pt x="154" y="72"/>
                      <a:pt x="142" y="75"/>
                    </a:cubicBezTo>
                    <a:cubicBezTo>
                      <a:pt x="131" y="78"/>
                      <a:pt x="119" y="81"/>
                      <a:pt x="107" y="83"/>
                    </a:cubicBezTo>
                    <a:moveTo>
                      <a:pt x="228" y="74"/>
                    </a:moveTo>
                    <a:cubicBezTo>
                      <a:pt x="228" y="73"/>
                      <a:pt x="229" y="73"/>
                      <a:pt x="229" y="72"/>
                    </a:cubicBezTo>
                    <a:cubicBezTo>
                      <a:pt x="229" y="71"/>
                      <a:pt x="229" y="71"/>
                      <a:pt x="229" y="71"/>
                    </a:cubicBezTo>
                    <a:cubicBezTo>
                      <a:pt x="235" y="70"/>
                      <a:pt x="241" y="67"/>
                      <a:pt x="247" y="65"/>
                    </a:cubicBezTo>
                    <a:cubicBezTo>
                      <a:pt x="247" y="64"/>
                      <a:pt x="247" y="64"/>
                      <a:pt x="247" y="64"/>
                    </a:cubicBezTo>
                    <a:cubicBezTo>
                      <a:pt x="248" y="65"/>
                      <a:pt x="249" y="66"/>
                      <a:pt x="249" y="67"/>
                    </a:cubicBezTo>
                    <a:cubicBezTo>
                      <a:pt x="243" y="68"/>
                      <a:pt x="237" y="70"/>
                      <a:pt x="232" y="72"/>
                    </a:cubicBezTo>
                    <a:cubicBezTo>
                      <a:pt x="231" y="73"/>
                      <a:pt x="229" y="73"/>
                      <a:pt x="228" y="74"/>
                    </a:cubicBezTo>
                    <a:moveTo>
                      <a:pt x="230" y="70"/>
                    </a:moveTo>
                    <a:cubicBezTo>
                      <a:pt x="230" y="70"/>
                      <a:pt x="230" y="70"/>
                      <a:pt x="230" y="70"/>
                    </a:cubicBezTo>
                    <a:cubicBezTo>
                      <a:pt x="235" y="68"/>
                      <a:pt x="240" y="65"/>
                      <a:pt x="246" y="62"/>
                    </a:cubicBezTo>
                    <a:cubicBezTo>
                      <a:pt x="246" y="63"/>
                      <a:pt x="247" y="63"/>
                      <a:pt x="247" y="64"/>
                    </a:cubicBezTo>
                    <a:cubicBezTo>
                      <a:pt x="247" y="64"/>
                      <a:pt x="247" y="64"/>
                      <a:pt x="247" y="64"/>
                    </a:cubicBezTo>
                    <a:cubicBezTo>
                      <a:pt x="241" y="66"/>
                      <a:pt x="236" y="69"/>
                      <a:pt x="230" y="70"/>
                    </a:cubicBezTo>
                    <a:moveTo>
                      <a:pt x="112" y="77"/>
                    </a:moveTo>
                    <a:cubicBezTo>
                      <a:pt x="112" y="76"/>
                      <a:pt x="112" y="76"/>
                      <a:pt x="112" y="76"/>
                    </a:cubicBezTo>
                    <a:cubicBezTo>
                      <a:pt x="113" y="75"/>
                      <a:pt x="113" y="75"/>
                      <a:pt x="114" y="74"/>
                    </a:cubicBezTo>
                    <a:cubicBezTo>
                      <a:pt x="116" y="74"/>
                      <a:pt x="118" y="74"/>
                      <a:pt x="120" y="73"/>
                    </a:cubicBezTo>
                    <a:cubicBezTo>
                      <a:pt x="125" y="71"/>
                      <a:pt x="131" y="70"/>
                      <a:pt x="136" y="69"/>
                    </a:cubicBezTo>
                    <a:cubicBezTo>
                      <a:pt x="142" y="67"/>
                      <a:pt x="148" y="66"/>
                      <a:pt x="154" y="64"/>
                    </a:cubicBezTo>
                    <a:cubicBezTo>
                      <a:pt x="159" y="63"/>
                      <a:pt x="165" y="63"/>
                      <a:pt x="169" y="61"/>
                    </a:cubicBezTo>
                    <a:cubicBezTo>
                      <a:pt x="151" y="69"/>
                      <a:pt x="130" y="69"/>
                      <a:pt x="112" y="77"/>
                    </a:cubicBezTo>
                    <a:moveTo>
                      <a:pt x="169" y="61"/>
                    </a:moveTo>
                    <a:cubicBezTo>
                      <a:pt x="169" y="61"/>
                      <a:pt x="169" y="61"/>
                      <a:pt x="169" y="61"/>
                    </a:cubicBezTo>
                    <a:cubicBezTo>
                      <a:pt x="169" y="61"/>
                      <a:pt x="169" y="61"/>
                      <a:pt x="169" y="61"/>
                    </a:cubicBezTo>
                    <a:moveTo>
                      <a:pt x="229" y="67"/>
                    </a:moveTo>
                    <a:cubicBezTo>
                      <a:pt x="229" y="66"/>
                      <a:pt x="228" y="66"/>
                      <a:pt x="228" y="65"/>
                    </a:cubicBezTo>
                    <a:cubicBezTo>
                      <a:pt x="233" y="64"/>
                      <a:pt x="238" y="61"/>
                      <a:pt x="243" y="59"/>
                    </a:cubicBezTo>
                    <a:cubicBezTo>
                      <a:pt x="243" y="59"/>
                      <a:pt x="243" y="59"/>
                      <a:pt x="243" y="59"/>
                    </a:cubicBezTo>
                    <a:cubicBezTo>
                      <a:pt x="244" y="60"/>
                      <a:pt x="244" y="61"/>
                      <a:pt x="245" y="61"/>
                    </a:cubicBezTo>
                    <a:cubicBezTo>
                      <a:pt x="240" y="64"/>
                      <a:pt x="235" y="65"/>
                      <a:pt x="229" y="67"/>
                    </a:cubicBezTo>
                    <a:moveTo>
                      <a:pt x="116" y="71"/>
                    </a:moveTo>
                    <a:cubicBezTo>
                      <a:pt x="117" y="70"/>
                      <a:pt x="118" y="69"/>
                      <a:pt x="119" y="69"/>
                    </a:cubicBezTo>
                    <a:cubicBezTo>
                      <a:pt x="128" y="67"/>
                      <a:pt x="136" y="64"/>
                      <a:pt x="144" y="62"/>
                    </a:cubicBezTo>
                    <a:cubicBezTo>
                      <a:pt x="149" y="61"/>
                      <a:pt x="153" y="60"/>
                      <a:pt x="158" y="59"/>
                    </a:cubicBezTo>
                    <a:cubicBezTo>
                      <a:pt x="159" y="59"/>
                      <a:pt x="160" y="59"/>
                      <a:pt x="161" y="59"/>
                    </a:cubicBezTo>
                    <a:cubicBezTo>
                      <a:pt x="153" y="61"/>
                      <a:pt x="145" y="62"/>
                      <a:pt x="138" y="64"/>
                    </a:cubicBezTo>
                    <a:cubicBezTo>
                      <a:pt x="131" y="66"/>
                      <a:pt x="124" y="69"/>
                      <a:pt x="116" y="71"/>
                    </a:cubicBezTo>
                    <a:moveTo>
                      <a:pt x="117" y="72"/>
                    </a:moveTo>
                    <a:cubicBezTo>
                      <a:pt x="120" y="71"/>
                      <a:pt x="122" y="70"/>
                      <a:pt x="125" y="69"/>
                    </a:cubicBezTo>
                    <a:cubicBezTo>
                      <a:pt x="130" y="67"/>
                      <a:pt x="135" y="66"/>
                      <a:pt x="140" y="64"/>
                    </a:cubicBezTo>
                    <a:cubicBezTo>
                      <a:pt x="150" y="62"/>
                      <a:pt x="160" y="61"/>
                      <a:pt x="169" y="57"/>
                    </a:cubicBezTo>
                    <a:cubicBezTo>
                      <a:pt x="171" y="59"/>
                      <a:pt x="173" y="61"/>
                      <a:pt x="175" y="64"/>
                    </a:cubicBezTo>
                    <a:cubicBezTo>
                      <a:pt x="165" y="65"/>
                      <a:pt x="154" y="68"/>
                      <a:pt x="143" y="71"/>
                    </a:cubicBezTo>
                    <a:cubicBezTo>
                      <a:pt x="137" y="72"/>
                      <a:pt x="131" y="73"/>
                      <a:pt x="125" y="74"/>
                    </a:cubicBezTo>
                    <a:cubicBezTo>
                      <a:pt x="120" y="75"/>
                      <a:pt x="116" y="78"/>
                      <a:pt x="111" y="79"/>
                    </a:cubicBezTo>
                    <a:cubicBezTo>
                      <a:pt x="111" y="79"/>
                      <a:pt x="110" y="79"/>
                      <a:pt x="110" y="79"/>
                    </a:cubicBezTo>
                    <a:cubicBezTo>
                      <a:pt x="110" y="79"/>
                      <a:pt x="110" y="78"/>
                      <a:pt x="111" y="78"/>
                    </a:cubicBezTo>
                    <a:cubicBezTo>
                      <a:pt x="112" y="77"/>
                      <a:pt x="114" y="76"/>
                      <a:pt x="114" y="76"/>
                    </a:cubicBezTo>
                    <a:cubicBezTo>
                      <a:pt x="117" y="75"/>
                      <a:pt x="119" y="75"/>
                      <a:pt x="122" y="74"/>
                    </a:cubicBezTo>
                    <a:cubicBezTo>
                      <a:pt x="128" y="72"/>
                      <a:pt x="134" y="71"/>
                      <a:pt x="140" y="70"/>
                    </a:cubicBezTo>
                    <a:cubicBezTo>
                      <a:pt x="151" y="68"/>
                      <a:pt x="162" y="65"/>
                      <a:pt x="172" y="60"/>
                    </a:cubicBezTo>
                    <a:cubicBezTo>
                      <a:pt x="172" y="60"/>
                      <a:pt x="172" y="60"/>
                      <a:pt x="171" y="60"/>
                    </a:cubicBezTo>
                    <a:cubicBezTo>
                      <a:pt x="171" y="60"/>
                      <a:pt x="171" y="60"/>
                      <a:pt x="171" y="60"/>
                    </a:cubicBezTo>
                    <a:cubicBezTo>
                      <a:pt x="162" y="61"/>
                      <a:pt x="152" y="64"/>
                      <a:pt x="143" y="66"/>
                    </a:cubicBezTo>
                    <a:cubicBezTo>
                      <a:pt x="137" y="67"/>
                      <a:pt x="132" y="69"/>
                      <a:pt x="127" y="70"/>
                    </a:cubicBezTo>
                    <a:cubicBezTo>
                      <a:pt x="122" y="71"/>
                      <a:pt x="119" y="73"/>
                      <a:pt x="114" y="73"/>
                    </a:cubicBezTo>
                    <a:cubicBezTo>
                      <a:pt x="115" y="72"/>
                      <a:pt x="115" y="72"/>
                      <a:pt x="115" y="72"/>
                    </a:cubicBezTo>
                    <a:cubicBezTo>
                      <a:pt x="116" y="72"/>
                      <a:pt x="117" y="72"/>
                      <a:pt x="117" y="72"/>
                    </a:cubicBezTo>
                    <a:cubicBezTo>
                      <a:pt x="117" y="72"/>
                      <a:pt x="117" y="72"/>
                      <a:pt x="117" y="72"/>
                    </a:cubicBezTo>
                    <a:moveTo>
                      <a:pt x="227" y="64"/>
                    </a:moveTo>
                    <a:cubicBezTo>
                      <a:pt x="226" y="63"/>
                      <a:pt x="225" y="62"/>
                      <a:pt x="224" y="62"/>
                    </a:cubicBezTo>
                    <a:cubicBezTo>
                      <a:pt x="228" y="61"/>
                      <a:pt x="234" y="59"/>
                      <a:pt x="237" y="57"/>
                    </a:cubicBezTo>
                    <a:cubicBezTo>
                      <a:pt x="234" y="59"/>
                      <a:pt x="230" y="61"/>
                      <a:pt x="227" y="64"/>
                    </a:cubicBezTo>
                    <a:moveTo>
                      <a:pt x="122" y="66"/>
                    </a:moveTo>
                    <a:cubicBezTo>
                      <a:pt x="125" y="64"/>
                      <a:pt x="128" y="62"/>
                      <a:pt x="131" y="60"/>
                    </a:cubicBezTo>
                    <a:cubicBezTo>
                      <a:pt x="137" y="59"/>
                      <a:pt x="142" y="58"/>
                      <a:pt x="148" y="57"/>
                    </a:cubicBezTo>
                    <a:cubicBezTo>
                      <a:pt x="151" y="56"/>
                      <a:pt x="154" y="56"/>
                      <a:pt x="156" y="55"/>
                    </a:cubicBezTo>
                    <a:cubicBezTo>
                      <a:pt x="158" y="55"/>
                      <a:pt x="159" y="55"/>
                      <a:pt x="160" y="54"/>
                    </a:cubicBezTo>
                    <a:cubicBezTo>
                      <a:pt x="158" y="55"/>
                      <a:pt x="156" y="56"/>
                      <a:pt x="154" y="56"/>
                    </a:cubicBezTo>
                    <a:cubicBezTo>
                      <a:pt x="147" y="58"/>
                      <a:pt x="141" y="59"/>
                      <a:pt x="135" y="61"/>
                    </a:cubicBezTo>
                    <a:cubicBezTo>
                      <a:pt x="130" y="62"/>
                      <a:pt x="126" y="64"/>
                      <a:pt x="122" y="66"/>
                    </a:cubicBezTo>
                    <a:moveTo>
                      <a:pt x="121" y="67"/>
                    </a:moveTo>
                    <a:cubicBezTo>
                      <a:pt x="119" y="67"/>
                      <a:pt x="128" y="64"/>
                      <a:pt x="129" y="64"/>
                    </a:cubicBezTo>
                    <a:cubicBezTo>
                      <a:pt x="132" y="63"/>
                      <a:pt x="135" y="62"/>
                      <a:pt x="139" y="61"/>
                    </a:cubicBezTo>
                    <a:cubicBezTo>
                      <a:pt x="147" y="58"/>
                      <a:pt x="155" y="57"/>
                      <a:pt x="162" y="54"/>
                    </a:cubicBezTo>
                    <a:cubicBezTo>
                      <a:pt x="163" y="54"/>
                      <a:pt x="163" y="54"/>
                      <a:pt x="163" y="54"/>
                    </a:cubicBezTo>
                    <a:cubicBezTo>
                      <a:pt x="164" y="54"/>
                      <a:pt x="166" y="55"/>
                      <a:pt x="168" y="56"/>
                    </a:cubicBezTo>
                    <a:cubicBezTo>
                      <a:pt x="160" y="58"/>
                      <a:pt x="153" y="59"/>
                      <a:pt x="146" y="61"/>
                    </a:cubicBezTo>
                    <a:cubicBezTo>
                      <a:pt x="138" y="62"/>
                      <a:pt x="130" y="65"/>
                      <a:pt x="122" y="67"/>
                    </a:cubicBezTo>
                    <a:cubicBezTo>
                      <a:pt x="122" y="67"/>
                      <a:pt x="121" y="67"/>
                      <a:pt x="121" y="67"/>
                    </a:cubicBezTo>
                    <a:moveTo>
                      <a:pt x="223" y="61"/>
                    </a:moveTo>
                    <a:cubicBezTo>
                      <a:pt x="222" y="60"/>
                      <a:pt x="221" y="60"/>
                      <a:pt x="220" y="59"/>
                    </a:cubicBezTo>
                    <a:cubicBezTo>
                      <a:pt x="224" y="58"/>
                      <a:pt x="227" y="56"/>
                      <a:pt x="231" y="54"/>
                    </a:cubicBezTo>
                    <a:cubicBezTo>
                      <a:pt x="232" y="54"/>
                      <a:pt x="233" y="53"/>
                      <a:pt x="233" y="53"/>
                    </a:cubicBezTo>
                    <a:cubicBezTo>
                      <a:pt x="234" y="53"/>
                      <a:pt x="231" y="56"/>
                      <a:pt x="230" y="57"/>
                    </a:cubicBezTo>
                    <a:cubicBezTo>
                      <a:pt x="227" y="58"/>
                      <a:pt x="225" y="59"/>
                      <a:pt x="223" y="61"/>
                    </a:cubicBezTo>
                    <a:moveTo>
                      <a:pt x="134" y="58"/>
                    </a:moveTo>
                    <a:cubicBezTo>
                      <a:pt x="140" y="55"/>
                      <a:pt x="147" y="53"/>
                      <a:pt x="153" y="52"/>
                    </a:cubicBezTo>
                    <a:cubicBezTo>
                      <a:pt x="154" y="52"/>
                      <a:pt x="155" y="52"/>
                      <a:pt x="156" y="52"/>
                    </a:cubicBezTo>
                    <a:cubicBezTo>
                      <a:pt x="158" y="52"/>
                      <a:pt x="160" y="53"/>
                      <a:pt x="162" y="53"/>
                    </a:cubicBezTo>
                    <a:cubicBezTo>
                      <a:pt x="162" y="53"/>
                      <a:pt x="162" y="53"/>
                      <a:pt x="162" y="53"/>
                    </a:cubicBezTo>
                    <a:cubicBezTo>
                      <a:pt x="153" y="54"/>
                      <a:pt x="143" y="56"/>
                      <a:pt x="134" y="58"/>
                    </a:cubicBezTo>
                    <a:moveTo>
                      <a:pt x="224" y="61"/>
                    </a:moveTo>
                    <a:cubicBezTo>
                      <a:pt x="224" y="61"/>
                      <a:pt x="224" y="61"/>
                      <a:pt x="225" y="60"/>
                    </a:cubicBezTo>
                    <a:cubicBezTo>
                      <a:pt x="229" y="58"/>
                      <a:pt x="233" y="56"/>
                      <a:pt x="236" y="52"/>
                    </a:cubicBezTo>
                    <a:cubicBezTo>
                      <a:pt x="238" y="54"/>
                      <a:pt x="240" y="56"/>
                      <a:pt x="242" y="58"/>
                    </a:cubicBezTo>
                    <a:cubicBezTo>
                      <a:pt x="237" y="60"/>
                      <a:pt x="233" y="63"/>
                      <a:pt x="228" y="64"/>
                    </a:cubicBezTo>
                    <a:cubicBezTo>
                      <a:pt x="231" y="63"/>
                      <a:pt x="236" y="59"/>
                      <a:pt x="239" y="56"/>
                    </a:cubicBezTo>
                    <a:cubicBezTo>
                      <a:pt x="239" y="56"/>
                      <a:pt x="239" y="55"/>
                      <a:pt x="239" y="55"/>
                    </a:cubicBezTo>
                    <a:cubicBezTo>
                      <a:pt x="239" y="55"/>
                      <a:pt x="239" y="55"/>
                      <a:pt x="238" y="55"/>
                    </a:cubicBezTo>
                    <a:cubicBezTo>
                      <a:pt x="236" y="56"/>
                      <a:pt x="234" y="57"/>
                      <a:pt x="232" y="58"/>
                    </a:cubicBezTo>
                    <a:cubicBezTo>
                      <a:pt x="230" y="59"/>
                      <a:pt x="228" y="59"/>
                      <a:pt x="226" y="60"/>
                    </a:cubicBezTo>
                    <a:cubicBezTo>
                      <a:pt x="226" y="60"/>
                      <a:pt x="224" y="61"/>
                      <a:pt x="224" y="61"/>
                    </a:cubicBezTo>
                    <a:moveTo>
                      <a:pt x="218" y="59"/>
                    </a:moveTo>
                    <a:cubicBezTo>
                      <a:pt x="216" y="58"/>
                      <a:pt x="214" y="57"/>
                      <a:pt x="213" y="57"/>
                    </a:cubicBezTo>
                    <a:cubicBezTo>
                      <a:pt x="213" y="56"/>
                      <a:pt x="213" y="56"/>
                      <a:pt x="213" y="56"/>
                    </a:cubicBezTo>
                    <a:cubicBezTo>
                      <a:pt x="213" y="56"/>
                      <a:pt x="213" y="56"/>
                      <a:pt x="213" y="56"/>
                    </a:cubicBezTo>
                    <a:cubicBezTo>
                      <a:pt x="214" y="56"/>
                      <a:pt x="216" y="55"/>
                      <a:pt x="217" y="55"/>
                    </a:cubicBezTo>
                    <a:cubicBezTo>
                      <a:pt x="219" y="54"/>
                      <a:pt x="221" y="53"/>
                      <a:pt x="224" y="51"/>
                    </a:cubicBezTo>
                    <a:cubicBezTo>
                      <a:pt x="224" y="51"/>
                      <a:pt x="229" y="49"/>
                      <a:pt x="230" y="49"/>
                    </a:cubicBezTo>
                    <a:cubicBezTo>
                      <a:pt x="231" y="49"/>
                      <a:pt x="231" y="49"/>
                      <a:pt x="229" y="51"/>
                    </a:cubicBezTo>
                    <a:cubicBezTo>
                      <a:pt x="226" y="54"/>
                      <a:pt x="222" y="56"/>
                      <a:pt x="218" y="59"/>
                    </a:cubicBezTo>
                    <a:moveTo>
                      <a:pt x="221" y="58"/>
                    </a:moveTo>
                    <a:cubicBezTo>
                      <a:pt x="225" y="55"/>
                      <a:pt x="230" y="52"/>
                      <a:pt x="232" y="48"/>
                    </a:cubicBezTo>
                    <a:cubicBezTo>
                      <a:pt x="234" y="49"/>
                      <a:pt x="235" y="50"/>
                      <a:pt x="236" y="51"/>
                    </a:cubicBezTo>
                    <a:cubicBezTo>
                      <a:pt x="233" y="52"/>
                      <a:pt x="229" y="54"/>
                      <a:pt x="226" y="55"/>
                    </a:cubicBezTo>
                    <a:cubicBezTo>
                      <a:pt x="225" y="56"/>
                      <a:pt x="223" y="57"/>
                      <a:pt x="221" y="58"/>
                    </a:cubicBezTo>
                    <a:moveTo>
                      <a:pt x="202" y="59"/>
                    </a:moveTo>
                    <a:cubicBezTo>
                      <a:pt x="202" y="59"/>
                      <a:pt x="202" y="58"/>
                      <a:pt x="203" y="58"/>
                    </a:cubicBezTo>
                    <a:cubicBezTo>
                      <a:pt x="204" y="57"/>
                      <a:pt x="206" y="56"/>
                      <a:pt x="207" y="55"/>
                    </a:cubicBezTo>
                    <a:cubicBezTo>
                      <a:pt x="210" y="54"/>
                      <a:pt x="213" y="52"/>
                      <a:pt x="216" y="51"/>
                    </a:cubicBezTo>
                    <a:cubicBezTo>
                      <a:pt x="219" y="49"/>
                      <a:pt x="221" y="48"/>
                      <a:pt x="224" y="47"/>
                    </a:cubicBezTo>
                    <a:cubicBezTo>
                      <a:pt x="224" y="47"/>
                      <a:pt x="225" y="46"/>
                      <a:pt x="225" y="46"/>
                    </a:cubicBezTo>
                    <a:cubicBezTo>
                      <a:pt x="225" y="46"/>
                      <a:pt x="225" y="47"/>
                      <a:pt x="223" y="48"/>
                    </a:cubicBezTo>
                    <a:cubicBezTo>
                      <a:pt x="222" y="49"/>
                      <a:pt x="220" y="50"/>
                      <a:pt x="218" y="52"/>
                    </a:cubicBezTo>
                    <a:cubicBezTo>
                      <a:pt x="217" y="53"/>
                      <a:pt x="215" y="54"/>
                      <a:pt x="214" y="55"/>
                    </a:cubicBezTo>
                    <a:cubicBezTo>
                      <a:pt x="213" y="56"/>
                      <a:pt x="212" y="56"/>
                      <a:pt x="211" y="57"/>
                    </a:cubicBezTo>
                    <a:cubicBezTo>
                      <a:pt x="210" y="57"/>
                      <a:pt x="209" y="57"/>
                      <a:pt x="209" y="57"/>
                    </a:cubicBezTo>
                    <a:cubicBezTo>
                      <a:pt x="206" y="58"/>
                      <a:pt x="205" y="60"/>
                      <a:pt x="203" y="60"/>
                    </a:cubicBezTo>
                    <a:cubicBezTo>
                      <a:pt x="202" y="60"/>
                      <a:pt x="202" y="60"/>
                      <a:pt x="201" y="59"/>
                    </a:cubicBezTo>
                    <a:cubicBezTo>
                      <a:pt x="201" y="59"/>
                      <a:pt x="201" y="59"/>
                      <a:pt x="201" y="59"/>
                    </a:cubicBezTo>
                    <a:cubicBezTo>
                      <a:pt x="201" y="59"/>
                      <a:pt x="202" y="59"/>
                      <a:pt x="202" y="59"/>
                    </a:cubicBezTo>
                    <a:moveTo>
                      <a:pt x="200" y="58"/>
                    </a:moveTo>
                    <a:cubicBezTo>
                      <a:pt x="200" y="57"/>
                      <a:pt x="200" y="57"/>
                      <a:pt x="200" y="57"/>
                    </a:cubicBezTo>
                    <a:cubicBezTo>
                      <a:pt x="199" y="57"/>
                      <a:pt x="199" y="56"/>
                      <a:pt x="199" y="56"/>
                    </a:cubicBezTo>
                    <a:cubicBezTo>
                      <a:pt x="199" y="56"/>
                      <a:pt x="199" y="56"/>
                      <a:pt x="199" y="56"/>
                    </a:cubicBezTo>
                    <a:cubicBezTo>
                      <a:pt x="204" y="53"/>
                      <a:pt x="209" y="50"/>
                      <a:pt x="215" y="47"/>
                    </a:cubicBezTo>
                    <a:cubicBezTo>
                      <a:pt x="217" y="46"/>
                      <a:pt x="220" y="44"/>
                      <a:pt x="223" y="43"/>
                    </a:cubicBezTo>
                    <a:cubicBezTo>
                      <a:pt x="221" y="44"/>
                      <a:pt x="218" y="47"/>
                      <a:pt x="216" y="48"/>
                    </a:cubicBezTo>
                    <a:cubicBezTo>
                      <a:pt x="213" y="51"/>
                      <a:pt x="210" y="53"/>
                      <a:pt x="206" y="55"/>
                    </a:cubicBezTo>
                    <a:cubicBezTo>
                      <a:pt x="204" y="56"/>
                      <a:pt x="202" y="57"/>
                      <a:pt x="200" y="58"/>
                    </a:cubicBezTo>
                    <a:moveTo>
                      <a:pt x="196" y="51"/>
                    </a:moveTo>
                    <a:cubicBezTo>
                      <a:pt x="196" y="50"/>
                      <a:pt x="196" y="49"/>
                      <a:pt x="195" y="49"/>
                    </a:cubicBezTo>
                    <a:cubicBezTo>
                      <a:pt x="196" y="49"/>
                      <a:pt x="196" y="49"/>
                      <a:pt x="196" y="49"/>
                    </a:cubicBezTo>
                    <a:cubicBezTo>
                      <a:pt x="199" y="47"/>
                      <a:pt x="203" y="45"/>
                      <a:pt x="206" y="43"/>
                    </a:cubicBezTo>
                    <a:cubicBezTo>
                      <a:pt x="203" y="45"/>
                      <a:pt x="199" y="48"/>
                      <a:pt x="196" y="51"/>
                    </a:cubicBezTo>
                    <a:moveTo>
                      <a:pt x="159" y="44"/>
                    </a:moveTo>
                    <a:cubicBezTo>
                      <a:pt x="159" y="43"/>
                      <a:pt x="158" y="43"/>
                      <a:pt x="158" y="43"/>
                    </a:cubicBezTo>
                    <a:cubicBezTo>
                      <a:pt x="159" y="43"/>
                      <a:pt x="160" y="42"/>
                      <a:pt x="160" y="42"/>
                    </a:cubicBezTo>
                    <a:cubicBezTo>
                      <a:pt x="160" y="42"/>
                      <a:pt x="160" y="43"/>
                      <a:pt x="159" y="44"/>
                    </a:cubicBezTo>
                    <a:moveTo>
                      <a:pt x="214" y="50"/>
                    </a:moveTo>
                    <a:cubicBezTo>
                      <a:pt x="218" y="48"/>
                      <a:pt x="222" y="45"/>
                      <a:pt x="225" y="42"/>
                    </a:cubicBezTo>
                    <a:cubicBezTo>
                      <a:pt x="225" y="42"/>
                      <a:pt x="225" y="42"/>
                      <a:pt x="225" y="42"/>
                    </a:cubicBezTo>
                    <a:cubicBezTo>
                      <a:pt x="226" y="42"/>
                      <a:pt x="227" y="43"/>
                      <a:pt x="227" y="44"/>
                    </a:cubicBezTo>
                    <a:cubicBezTo>
                      <a:pt x="229" y="45"/>
                      <a:pt x="230" y="46"/>
                      <a:pt x="232" y="47"/>
                    </a:cubicBezTo>
                    <a:cubicBezTo>
                      <a:pt x="228" y="49"/>
                      <a:pt x="224" y="50"/>
                      <a:pt x="220" y="52"/>
                    </a:cubicBezTo>
                    <a:cubicBezTo>
                      <a:pt x="222" y="50"/>
                      <a:pt x="225" y="48"/>
                      <a:pt x="227" y="46"/>
                    </a:cubicBezTo>
                    <a:cubicBezTo>
                      <a:pt x="228" y="45"/>
                      <a:pt x="227" y="45"/>
                      <a:pt x="227" y="45"/>
                    </a:cubicBezTo>
                    <a:cubicBezTo>
                      <a:pt x="227" y="45"/>
                      <a:pt x="227" y="45"/>
                      <a:pt x="227" y="45"/>
                    </a:cubicBezTo>
                    <a:cubicBezTo>
                      <a:pt x="223" y="47"/>
                      <a:pt x="218" y="48"/>
                      <a:pt x="214" y="50"/>
                    </a:cubicBezTo>
                    <a:moveTo>
                      <a:pt x="164" y="45"/>
                    </a:moveTo>
                    <a:cubicBezTo>
                      <a:pt x="163" y="44"/>
                      <a:pt x="162" y="44"/>
                      <a:pt x="161" y="44"/>
                    </a:cubicBezTo>
                    <a:cubicBezTo>
                      <a:pt x="163" y="43"/>
                      <a:pt x="165" y="43"/>
                      <a:pt x="167" y="42"/>
                    </a:cubicBezTo>
                    <a:cubicBezTo>
                      <a:pt x="167" y="42"/>
                      <a:pt x="165" y="44"/>
                      <a:pt x="164" y="45"/>
                    </a:cubicBezTo>
                    <a:moveTo>
                      <a:pt x="157" y="42"/>
                    </a:moveTo>
                    <a:cubicBezTo>
                      <a:pt x="156" y="42"/>
                      <a:pt x="156" y="42"/>
                      <a:pt x="156" y="42"/>
                    </a:cubicBezTo>
                    <a:cubicBezTo>
                      <a:pt x="157" y="41"/>
                      <a:pt x="157" y="41"/>
                      <a:pt x="157" y="41"/>
                    </a:cubicBezTo>
                    <a:cubicBezTo>
                      <a:pt x="158" y="41"/>
                      <a:pt x="157" y="41"/>
                      <a:pt x="157" y="42"/>
                    </a:cubicBezTo>
                    <a:moveTo>
                      <a:pt x="161" y="43"/>
                    </a:moveTo>
                    <a:cubicBezTo>
                      <a:pt x="162" y="43"/>
                      <a:pt x="163" y="41"/>
                      <a:pt x="164" y="41"/>
                    </a:cubicBezTo>
                    <a:cubicBezTo>
                      <a:pt x="164" y="40"/>
                      <a:pt x="164" y="40"/>
                      <a:pt x="164" y="40"/>
                    </a:cubicBezTo>
                    <a:cubicBezTo>
                      <a:pt x="165" y="40"/>
                      <a:pt x="166" y="41"/>
                      <a:pt x="167" y="41"/>
                    </a:cubicBezTo>
                    <a:cubicBezTo>
                      <a:pt x="165" y="42"/>
                      <a:pt x="163" y="42"/>
                      <a:pt x="161" y="43"/>
                    </a:cubicBezTo>
                    <a:moveTo>
                      <a:pt x="177" y="40"/>
                    </a:moveTo>
                    <a:cubicBezTo>
                      <a:pt x="177" y="40"/>
                      <a:pt x="177" y="40"/>
                      <a:pt x="178" y="40"/>
                    </a:cubicBezTo>
                    <a:cubicBezTo>
                      <a:pt x="177" y="41"/>
                      <a:pt x="175" y="42"/>
                      <a:pt x="175" y="42"/>
                    </a:cubicBezTo>
                    <a:cubicBezTo>
                      <a:pt x="173" y="43"/>
                      <a:pt x="172" y="44"/>
                      <a:pt x="170" y="45"/>
                    </a:cubicBezTo>
                    <a:cubicBezTo>
                      <a:pt x="170" y="45"/>
                      <a:pt x="169" y="45"/>
                      <a:pt x="169" y="45"/>
                    </a:cubicBezTo>
                    <a:cubicBezTo>
                      <a:pt x="168" y="45"/>
                      <a:pt x="167" y="45"/>
                      <a:pt x="167" y="45"/>
                    </a:cubicBezTo>
                    <a:cubicBezTo>
                      <a:pt x="170" y="44"/>
                      <a:pt x="173" y="42"/>
                      <a:pt x="177" y="40"/>
                    </a:cubicBezTo>
                    <a:cubicBezTo>
                      <a:pt x="177" y="40"/>
                      <a:pt x="177" y="40"/>
                      <a:pt x="177" y="40"/>
                    </a:cubicBezTo>
                    <a:moveTo>
                      <a:pt x="198" y="55"/>
                    </a:moveTo>
                    <a:cubicBezTo>
                      <a:pt x="198" y="54"/>
                      <a:pt x="197" y="53"/>
                      <a:pt x="197" y="51"/>
                    </a:cubicBezTo>
                    <a:cubicBezTo>
                      <a:pt x="200" y="49"/>
                      <a:pt x="204" y="47"/>
                      <a:pt x="207" y="45"/>
                    </a:cubicBezTo>
                    <a:cubicBezTo>
                      <a:pt x="209" y="44"/>
                      <a:pt x="211" y="43"/>
                      <a:pt x="213" y="42"/>
                    </a:cubicBezTo>
                    <a:cubicBezTo>
                      <a:pt x="213" y="42"/>
                      <a:pt x="217" y="40"/>
                      <a:pt x="218" y="40"/>
                    </a:cubicBezTo>
                    <a:cubicBezTo>
                      <a:pt x="219" y="40"/>
                      <a:pt x="218" y="40"/>
                      <a:pt x="218" y="41"/>
                    </a:cubicBezTo>
                    <a:cubicBezTo>
                      <a:pt x="215" y="43"/>
                      <a:pt x="211" y="45"/>
                      <a:pt x="208" y="47"/>
                    </a:cubicBezTo>
                    <a:cubicBezTo>
                      <a:pt x="205" y="49"/>
                      <a:pt x="201" y="52"/>
                      <a:pt x="198" y="55"/>
                    </a:cubicBezTo>
                    <a:moveTo>
                      <a:pt x="195" y="48"/>
                    </a:moveTo>
                    <a:cubicBezTo>
                      <a:pt x="195" y="47"/>
                      <a:pt x="195" y="47"/>
                      <a:pt x="194" y="47"/>
                    </a:cubicBezTo>
                    <a:cubicBezTo>
                      <a:pt x="194" y="46"/>
                      <a:pt x="194" y="46"/>
                      <a:pt x="194" y="46"/>
                    </a:cubicBezTo>
                    <a:cubicBezTo>
                      <a:pt x="198" y="44"/>
                      <a:pt x="202" y="42"/>
                      <a:pt x="206" y="39"/>
                    </a:cubicBezTo>
                    <a:cubicBezTo>
                      <a:pt x="205" y="40"/>
                      <a:pt x="205" y="40"/>
                      <a:pt x="204" y="41"/>
                    </a:cubicBezTo>
                    <a:cubicBezTo>
                      <a:pt x="201" y="43"/>
                      <a:pt x="198" y="45"/>
                      <a:pt x="195" y="48"/>
                    </a:cubicBezTo>
                    <a:cubicBezTo>
                      <a:pt x="195" y="48"/>
                      <a:pt x="195" y="48"/>
                      <a:pt x="195" y="48"/>
                    </a:cubicBezTo>
                    <a:moveTo>
                      <a:pt x="158" y="42"/>
                    </a:moveTo>
                    <a:cubicBezTo>
                      <a:pt x="157" y="42"/>
                      <a:pt x="159" y="41"/>
                      <a:pt x="159" y="40"/>
                    </a:cubicBezTo>
                    <a:cubicBezTo>
                      <a:pt x="160" y="39"/>
                      <a:pt x="160" y="39"/>
                      <a:pt x="160" y="39"/>
                    </a:cubicBezTo>
                    <a:cubicBezTo>
                      <a:pt x="161" y="40"/>
                      <a:pt x="162" y="40"/>
                      <a:pt x="163" y="40"/>
                    </a:cubicBezTo>
                    <a:cubicBezTo>
                      <a:pt x="161" y="41"/>
                      <a:pt x="161" y="41"/>
                      <a:pt x="159" y="42"/>
                    </a:cubicBezTo>
                    <a:cubicBezTo>
                      <a:pt x="159" y="42"/>
                      <a:pt x="158" y="42"/>
                      <a:pt x="158" y="42"/>
                    </a:cubicBezTo>
                    <a:moveTo>
                      <a:pt x="155" y="41"/>
                    </a:moveTo>
                    <a:cubicBezTo>
                      <a:pt x="155" y="40"/>
                      <a:pt x="155" y="40"/>
                      <a:pt x="155" y="40"/>
                    </a:cubicBezTo>
                    <a:cubicBezTo>
                      <a:pt x="155" y="40"/>
                      <a:pt x="156" y="39"/>
                      <a:pt x="157" y="39"/>
                    </a:cubicBezTo>
                    <a:cubicBezTo>
                      <a:pt x="158" y="39"/>
                      <a:pt x="158" y="39"/>
                      <a:pt x="158" y="39"/>
                    </a:cubicBezTo>
                    <a:cubicBezTo>
                      <a:pt x="157" y="40"/>
                      <a:pt x="156" y="40"/>
                      <a:pt x="155" y="41"/>
                    </a:cubicBezTo>
                    <a:moveTo>
                      <a:pt x="191" y="43"/>
                    </a:moveTo>
                    <a:cubicBezTo>
                      <a:pt x="190" y="43"/>
                      <a:pt x="190" y="42"/>
                      <a:pt x="189" y="42"/>
                    </a:cubicBezTo>
                    <a:cubicBezTo>
                      <a:pt x="191" y="41"/>
                      <a:pt x="192" y="40"/>
                      <a:pt x="194" y="39"/>
                    </a:cubicBezTo>
                    <a:cubicBezTo>
                      <a:pt x="194" y="39"/>
                      <a:pt x="195" y="39"/>
                      <a:pt x="195" y="39"/>
                    </a:cubicBezTo>
                    <a:cubicBezTo>
                      <a:pt x="196" y="39"/>
                      <a:pt x="196" y="39"/>
                      <a:pt x="196" y="39"/>
                    </a:cubicBezTo>
                    <a:cubicBezTo>
                      <a:pt x="196" y="39"/>
                      <a:pt x="196" y="39"/>
                      <a:pt x="196" y="39"/>
                    </a:cubicBezTo>
                    <a:cubicBezTo>
                      <a:pt x="194" y="41"/>
                      <a:pt x="193" y="42"/>
                      <a:pt x="191" y="43"/>
                    </a:cubicBezTo>
                    <a:moveTo>
                      <a:pt x="201" y="54"/>
                    </a:moveTo>
                    <a:cubicBezTo>
                      <a:pt x="200" y="54"/>
                      <a:pt x="201" y="54"/>
                      <a:pt x="202" y="53"/>
                    </a:cubicBezTo>
                    <a:cubicBezTo>
                      <a:pt x="208" y="48"/>
                      <a:pt x="216" y="45"/>
                      <a:pt x="220" y="39"/>
                    </a:cubicBezTo>
                    <a:cubicBezTo>
                      <a:pt x="220" y="38"/>
                      <a:pt x="220" y="38"/>
                      <a:pt x="220" y="38"/>
                    </a:cubicBezTo>
                    <a:cubicBezTo>
                      <a:pt x="222" y="39"/>
                      <a:pt x="223" y="40"/>
                      <a:pt x="225" y="42"/>
                    </a:cubicBezTo>
                    <a:cubicBezTo>
                      <a:pt x="224" y="42"/>
                      <a:pt x="224" y="42"/>
                      <a:pt x="224" y="42"/>
                    </a:cubicBezTo>
                    <a:cubicBezTo>
                      <a:pt x="220" y="44"/>
                      <a:pt x="215" y="46"/>
                      <a:pt x="210" y="48"/>
                    </a:cubicBezTo>
                    <a:cubicBezTo>
                      <a:pt x="208" y="49"/>
                      <a:pt x="206" y="50"/>
                      <a:pt x="204" y="52"/>
                    </a:cubicBezTo>
                    <a:cubicBezTo>
                      <a:pt x="203" y="52"/>
                      <a:pt x="201" y="54"/>
                      <a:pt x="201" y="54"/>
                    </a:cubicBezTo>
                    <a:moveTo>
                      <a:pt x="179" y="38"/>
                    </a:moveTo>
                    <a:cubicBezTo>
                      <a:pt x="180" y="38"/>
                      <a:pt x="180" y="38"/>
                      <a:pt x="180" y="38"/>
                    </a:cubicBezTo>
                    <a:cubicBezTo>
                      <a:pt x="179" y="38"/>
                      <a:pt x="179" y="38"/>
                      <a:pt x="179" y="38"/>
                    </a:cubicBezTo>
                    <a:moveTo>
                      <a:pt x="187" y="41"/>
                    </a:moveTo>
                    <a:cubicBezTo>
                      <a:pt x="186" y="41"/>
                      <a:pt x="186" y="41"/>
                      <a:pt x="185" y="41"/>
                    </a:cubicBezTo>
                    <a:cubicBezTo>
                      <a:pt x="187" y="40"/>
                      <a:pt x="189" y="39"/>
                      <a:pt x="190" y="38"/>
                    </a:cubicBezTo>
                    <a:cubicBezTo>
                      <a:pt x="189" y="39"/>
                      <a:pt x="188" y="40"/>
                      <a:pt x="187" y="41"/>
                    </a:cubicBezTo>
                    <a:moveTo>
                      <a:pt x="190" y="38"/>
                    </a:moveTo>
                    <a:cubicBezTo>
                      <a:pt x="190" y="38"/>
                      <a:pt x="190" y="38"/>
                      <a:pt x="190" y="38"/>
                    </a:cubicBezTo>
                    <a:cubicBezTo>
                      <a:pt x="190" y="38"/>
                      <a:pt x="190" y="38"/>
                      <a:pt x="190" y="38"/>
                    </a:cubicBezTo>
                    <a:moveTo>
                      <a:pt x="188" y="41"/>
                    </a:moveTo>
                    <a:cubicBezTo>
                      <a:pt x="188" y="41"/>
                      <a:pt x="188" y="41"/>
                      <a:pt x="188" y="41"/>
                    </a:cubicBezTo>
                    <a:cubicBezTo>
                      <a:pt x="188" y="41"/>
                      <a:pt x="188" y="41"/>
                      <a:pt x="188" y="41"/>
                    </a:cubicBezTo>
                    <a:cubicBezTo>
                      <a:pt x="189" y="40"/>
                      <a:pt x="190" y="39"/>
                      <a:pt x="191" y="38"/>
                    </a:cubicBezTo>
                    <a:cubicBezTo>
                      <a:pt x="192" y="38"/>
                      <a:pt x="193" y="38"/>
                      <a:pt x="194" y="38"/>
                    </a:cubicBezTo>
                    <a:cubicBezTo>
                      <a:pt x="193" y="39"/>
                      <a:pt x="193" y="39"/>
                      <a:pt x="192" y="39"/>
                    </a:cubicBezTo>
                    <a:cubicBezTo>
                      <a:pt x="192" y="40"/>
                      <a:pt x="189" y="41"/>
                      <a:pt x="188" y="41"/>
                    </a:cubicBezTo>
                    <a:moveTo>
                      <a:pt x="174" y="44"/>
                    </a:moveTo>
                    <a:cubicBezTo>
                      <a:pt x="176" y="42"/>
                      <a:pt x="179" y="41"/>
                      <a:pt x="180" y="39"/>
                    </a:cubicBezTo>
                    <a:cubicBezTo>
                      <a:pt x="181" y="38"/>
                      <a:pt x="181" y="38"/>
                      <a:pt x="181" y="38"/>
                    </a:cubicBezTo>
                    <a:cubicBezTo>
                      <a:pt x="182" y="38"/>
                      <a:pt x="185" y="37"/>
                      <a:pt x="185" y="37"/>
                    </a:cubicBezTo>
                    <a:cubicBezTo>
                      <a:pt x="186" y="37"/>
                      <a:pt x="186" y="37"/>
                      <a:pt x="183" y="39"/>
                    </a:cubicBezTo>
                    <a:cubicBezTo>
                      <a:pt x="182" y="40"/>
                      <a:pt x="181" y="41"/>
                      <a:pt x="180" y="41"/>
                    </a:cubicBezTo>
                    <a:cubicBezTo>
                      <a:pt x="178" y="42"/>
                      <a:pt x="176" y="43"/>
                      <a:pt x="175" y="43"/>
                    </a:cubicBezTo>
                    <a:cubicBezTo>
                      <a:pt x="174" y="44"/>
                      <a:pt x="174" y="44"/>
                      <a:pt x="174" y="44"/>
                    </a:cubicBezTo>
                    <a:cubicBezTo>
                      <a:pt x="174" y="44"/>
                      <a:pt x="174" y="44"/>
                      <a:pt x="174" y="44"/>
                    </a:cubicBezTo>
                    <a:moveTo>
                      <a:pt x="183" y="41"/>
                    </a:moveTo>
                    <a:cubicBezTo>
                      <a:pt x="184" y="40"/>
                      <a:pt x="186" y="38"/>
                      <a:pt x="187" y="37"/>
                    </a:cubicBezTo>
                    <a:cubicBezTo>
                      <a:pt x="188" y="37"/>
                      <a:pt x="189" y="37"/>
                      <a:pt x="190" y="37"/>
                    </a:cubicBezTo>
                    <a:cubicBezTo>
                      <a:pt x="188" y="38"/>
                      <a:pt x="186" y="39"/>
                      <a:pt x="184" y="40"/>
                    </a:cubicBezTo>
                    <a:cubicBezTo>
                      <a:pt x="184" y="41"/>
                      <a:pt x="184" y="41"/>
                      <a:pt x="184" y="41"/>
                    </a:cubicBezTo>
                    <a:cubicBezTo>
                      <a:pt x="183" y="41"/>
                      <a:pt x="183" y="41"/>
                      <a:pt x="183" y="41"/>
                    </a:cubicBezTo>
                    <a:moveTo>
                      <a:pt x="209" y="43"/>
                    </a:moveTo>
                    <a:cubicBezTo>
                      <a:pt x="212" y="41"/>
                      <a:pt x="214" y="39"/>
                      <a:pt x="217" y="37"/>
                    </a:cubicBezTo>
                    <a:cubicBezTo>
                      <a:pt x="218" y="36"/>
                      <a:pt x="218" y="36"/>
                      <a:pt x="218" y="36"/>
                    </a:cubicBezTo>
                    <a:cubicBezTo>
                      <a:pt x="218" y="37"/>
                      <a:pt x="219" y="38"/>
                      <a:pt x="220" y="38"/>
                    </a:cubicBezTo>
                    <a:cubicBezTo>
                      <a:pt x="220" y="38"/>
                      <a:pt x="220" y="38"/>
                      <a:pt x="220" y="38"/>
                    </a:cubicBezTo>
                    <a:cubicBezTo>
                      <a:pt x="216" y="40"/>
                      <a:pt x="212" y="41"/>
                      <a:pt x="209" y="43"/>
                    </a:cubicBezTo>
                    <a:moveTo>
                      <a:pt x="169" y="41"/>
                    </a:moveTo>
                    <a:cubicBezTo>
                      <a:pt x="172" y="41"/>
                      <a:pt x="174" y="40"/>
                      <a:pt x="175" y="38"/>
                    </a:cubicBezTo>
                    <a:cubicBezTo>
                      <a:pt x="176" y="37"/>
                      <a:pt x="176" y="36"/>
                      <a:pt x="176" y="36"/>
                    </a:cubicBezTo>
                    <a:cubicBezTo>
                      <a:pt x="177" y="35"/>
                      <a:pt x="178" y="35"/>
                      <a:pt x="179" y="35"/>
                    </a:cubicBezTo>
                    <a:cubicBezTo>
                      <a:pt x="179" y="35"/>
                      <a:pt x="179" y="35"/>
                      <a:pt x="179" y="36"/>
                    </a:cubicBezTo>
                    <a:cubicBezTo>
                      <a:pt x="177" y="37"/>
                      <a:pt x="176" y="38"/>
                      <a:pt x="175" y="39"/>
                    </a:cubicBezTo>
                    <a:cubicBezTo>
                      <a:pt x="175" y="40"/>
                      <a:pt x="175" y="40"/>
                      <a:pt x="175" y="40"/>
                    </a:cubicBezTo>
                    <a:cubicBezTo>
                      <a:pt x="172" y="42"/>
                      <a:pt x="169" y="44"/>
                      <a:pt x="165" y="45"/>
                    </a:cubicBezTo>
                    <a:cubicBezTo>
                      <a:pt x="165" y="45"/>
                      <a:pt x="165" y="45"/>
                      <a:pt x="165" y="45"/>
                    </a:cubicBezTo>
                    <a:cubicBezTo>
                      <a:pt x="165" y="45"/>
                      <a:pt x="165" y="45"/>
                      <a:pt x="165" y="45"/>
                    </a:cubicBezTo>
                    <a:cubicBezTo>
                      <a:pt x="165" y="44"/>
                      <a:pt x="167" y="43"/>
                      <a:pt x="168" y="43"/>
                    </a:cubicBezTo>
                    <a:cubicBezTo>
                      <a:pt x="168" y="42"/>
                      <a:pt x="169" y="42"/>
                      <a:pt x="169" y="41"/>
                    </a:cubicBezTo>
                    <a:cubicBezTo>
                      <a:pt x="169" y="41"/>
                      <a:pt x="169" y="41"/>
                      <a:pt x="169" y="41"/>
                    </a:cubicBezTo>
                    <a:moveTo>
                      <a:pt x="178" y="38"/>
                    </a:moveTo>
                    <a:cubicBezTo>
                      <a:pt x="178" y="37"/>
                      <a:pt x="178" y="37"/>
                      <a:pt x="178" y="37"/>
                    </a:cubicBezTo>
                    <a:cubicBezTo>
                      <a:pt x="179" y="36"/>
                      <a:pt x="180" y="35"/>
                      <a:pt x="181" y="34"/>
                    </a:cubicBezTo>
                    <a:cubicBezTo>
                      <a:pt x="181" y="33"/>
                      <a:pt x="181" y="33"/>
                      <a:pt x="181" y="33"/>
                    </a:cubicBezTo>
                    <a:cubicBezTo>
                      <a:pt x="182" y="34"/>
                      <a:pt x="184" y="35"/>
                      <a:pt x="185" y="35"/>
                    </a:cubicBezTo>
                    <a:cubicBezTo>
                      <a:pt x="184" y="36"/>
                      <a:pt x="184" y="36"/>
                      <a:pt x="183" y="36"/>
                    </a:cubicBezTo>
                    <a:cubicBezTo>
                      <a:pt x="182" y="36"/>
                      <a:pt x="182" y="37"/>
                      <a:pt x="182" y="37"/>
                    </a:cubicBezTo>
                    <a:cubicBezTo>
                      <a:pt x="182" y="37"/>
                      <a:pt x="182" y="37"/>
                      <a:pt x="182" y="37"/>
                    </a:cubicBezTo>
                    <a:cubicBezTo>
                      <a:pt x="182" y="37"/>
                      <a:pt x="182" y="36"/>
                      <a:pt x="181" y="36"/>
                    </a:cubicBezTo>
                    <a:cubicBezTo>
                      <a:pt x="181" y="36"/>
                      <a:pt x="181" y="36"/>
                      <a:pt x="181" y="36"/>
                    </a:cubicBezTo>
                    <a:cubicBezTo>
                      <a:pt x="180" y="37"/>
                      <a:pt x="179" y="37"/>
                      <a:pt x="178" y="38"/>
                    </a:cubicBezTo>
                    <a:moveTo>
                      <a:pt x="175" y="34"/>
                    </a:moveTo>
                    <a:cubicBezTo>
                      <a:pt x="175" y="33"/>
                      <a:pt x="175" y="33"/>
                      <a:pt x="175" y="32"/>
                    </a:cubicBezTo>
                    <a:cubicBezTo>
                      <a:pt x="175" y="32"/>
                      <a:pt x="175" y="32"/>
                      <a:pt x="176" y="32"/>
                    </a:cubicBezTo>
                    <a:cubicBezTo>
                      <a:pt x="176" y="32"/>
                      <a:pt x="176" y="33"/>
                      <a:pt x="175" y="34"/>
                    </a:cubicBezTo>
                    <a:moveTo>
                      <a:pt x="177" y="34"/>
                    </a:moveTo>
                    <a:cubicBezTo>
                      <a:pt x="176" y="34"/>
                      <a:pt x="178" y="33"/>
                      <a:pt x="179" y="32"/>
                    </a:cubicBezTo>
                    <a:cubicBezTo>
                      <a:pt x="179" y="31"/>
                      <a:pt x="179" y="31"/>
                      <a:pt x="179" y="31"/>
                    </a:cubicBezTo>
                    <a:cubicBezTo>
                      <a:pt x="180" y="32"/>
                      <a:pt x="180" y="32"/>
                      <a:pt x="181" y="33"/>
                    </a:cubicBezTo>
                    <a:cubicBezTo>
                      <a:pt x="181" y="33"/>
                      <a:pt x="181" y="33"/>
                      <a:pt x="181" y="33"/>
                    </a:cubicBezTo>
                    <a:cubicBezTo>
                      <a:pt x="181" y="33"/>
                      <a:pt x="181" y="33"/>
                      <a:pt x="181" y="33"/>
                    </a:cubicBezTo>
                    <a:cubicBezTo>
                      <a:pt x="178" y="34"/>
                      <a:pt x="177" y="34"/>
                      <a:pt x="177" y="34"/>
                    </a:cubicBezTo>
                    <a:moveTo>
                      <a:pt x="202" y="32"/>
                    </a:moveTo>
                    <a:cubicBezTo>
                      <a:pt x="201" y="31"/>
                      <a:pt x="201" y="31"/>
                      <a:pt x="201" y="31"/>
                    </a:cubicBezTo>
                    <a:cubicBezTo>
                      <a:pt x="202" y="31"/>
                      <a:pt x="203" y="31"/>
                      <a:pt x="204" y="30"/>
                    </a:cubicBezTo>
                    <a:cubicBezTo>
                      <a:pt x="203" y="31"/>
                      <a:pt x="203" y="31"/>
                      <a:pt x="202" y="32"/>
                    </a:cubicBezTo>
                    <a:moveTo>
                      <a:pt x="175" y="31"/>
                    </a:moveTo>
                    <a:cubicBezTo>
                      <a:pt x="175" y="30"/>
                      <a:pt x="175" y="30"/>
                      <a:pt x="176" y="30"/>
                    </a:cubicBezTo>
                    <a:cubicBezTo>
                      <a:pt x="176" y="30"/>
                      <a:pt x="177" y="30"/>
                      <a:pt x="177" y="30"/>
                    </a:cubicBezTo>
                    <a:cubicBezTo>
                      <a:pt x="177" y="30"/>
                      <a:pt x="178" y="30"/>
                      <a:pt x="179" y="31"/>
                    </a:cubicBezTo>
                    <a:cubicBezTo>
                      <a:pt x="178" y="31"/>
                      <a:pt x="178" y="31"/>
                      <a:pt x="178" y="31"/>
                    </a:cubicBezTo>
                    <a:cubicBezTo>
                      <a:pt x="178" y="31"/>
                      <a:pt x="178" y="31"/>
                      <a:pt x="178" y="31"/>
                    </a:cubicBezTo>
                    <a:cubicBezTo>
                      <a:pt x="177" y="31"/>
                      <a:pt x="176" y="31"/>
                      <a:pt x="175" y="31"/>
                    </a:cubicBezTo>
                    <a:moveTo>
                      <a:pt x="199" y="30"/>
                    </a:moveTo>
                    <a:cubicBezTo>
                      <a:pt x="198" y="29"/>
                      <a:pt x="198" y="29"/>
                      <a:pt x="198" y="29"/>
                    </a:cubicBezTo>
                    <a:cubicBezTo>
                      <a:pt x="199" y="29"/>
                      <a:pt x="199" y="29"/>
                      <a:pt x="199" y="29"/>
                    </a:cubicBezTo>
                    <a:cubicBezTo>
                      <a:pt x="199" y="30"/>
                      <a:pt x="199" y="30"/>
                      <a:pt x="199" y="30"/>
                    </a:cubicBezTo>
                    <a:moveTo>
                      <a:pt x="195" y="29"/>
                    </a:moveTo>
                    <a:cubicBezTo>
                      <a:pt x="193" y="29"/>
                      <a:pt x="192" y="29"/>
                      <a:pt x="192" y="29"/>
                    </a:cubicBezTo>
                    <a:cubicBezTo>
                      <a:pt x="194" y="28"/>
                      <a:pt x="196" y="27"/>
                      <a:pt x="199" y="27"/>
                    </a:cubicBezTo>
                    <a:cubicBezTo>
                      <a:pt x="197" y="28"/>
                      <a:pt x="196" y="28"/>
                      <a:pt x="195" y="29"/>
                    </a:cubicBezTo>
                    <a:moveTo>
                      <a:pt x="197" y="29"/>
                    </a:moveTo>
                    <a:cubicBezTo>
                      <a:pt x="198" y="28"/>
                      <a:pt x="199" y="28"/>
                      <a:pt x="200" y="28"/>
                    </a:cubicBezTo>
                    <a:cubicBezTo>
                      <a:pt x="200" y="27"/>
                      <a:pt x="200" y="27"/>
                      <a:pt x="200" y="27"/>
                    </a:cubicBezTo>
                    <a:cubicBezTo>
                      <a:pt x="200" y="27"/>
                      <a:pt x="200" y="27"/>
                      <a:pt x="200" y="27"/>
                    </a:cubicBezTo>
                    <a:cubicBezTo>
                      <a:pt x="206" y="29"/>
                      <a:pt x="212" y="33"/>
                      <a:pt x="217" y="36"/>
                    </a:cubicBezTo>
                    <a:cubicBezTo>
                      <a:pt x="217" y="36"/>
                      <a:pt x="217" y="36"/>
                      <a:pt x="217" y="36"/>
                    </a:cubicBezTo>
                    <a:cubicBezTo>
                      <a:pt x="210" y="40"/>
                      <a:pt x="204" y="44"/>
                      <a:pt x="197" y="47"/>
                    </a:cubicBezTo>
                    <a:cubicBezTo>
                      <a:pt x="202" y="44"/>
                      <a:pt x="208" y="39"/>
                      <a:pt x="214" y="35"/>
                    </a:cubicBezTo>
                    <a:cubicBezTo>
                      <a:pt x="214" y="35"/>
                      <a:pt x="214" y="34"/>
                      <a:pt x="213" y="34"/>
                    </a:cubicBezTo>
                    <a:cubicBezTo>
                      <a:pt x="213" y="34"/>
                      <a:pt x="213" y="34"/>
                      <a:pt x="213" y="34"/>
                    </a:cubicBezTo>
                    <a:cubicBezTo>
                      <a:pt x="212" y="35"/>
                      <a:pt x="212" y="35"/>
                      <a:pt x="211" y="35"/>
                    </a:cubicBezTo>
                    <a:cubicBezTo>
                      <a:pt x="210" y="36"/>
                      <a:pt x="210" y="36"/>
                      <a:pt x="210" y="36"/>
                    </a:cubicBezTo>
                    <a:cubicBezTo>
                      <a:pt x="208" y="37"/>
                      <a:pt x="207" y="38"/>
                      <a:pt x="205" y="39"/>
                    </a:cubicBezTo>
                    <a:cubicBezTo>
                      <a:pt x="201" y="41"/>
                      <a:pt x="197" y="43"/>
                      <a:pt x="194" y="46"/>
                    </a:cubicBezTo>
                    <a:cubicBezTo>
                      <a:pt x="194" y="46"/>
                      <a:pt x="194" y="46"/>
                      <a:pt x="194" y="46"/>
                    </a:cubicBezTo>
                    <a:cubicBezTo>
                      <a:pt x="193" y="45"/>
                      <a:pt x="193" y="45"/>
                      <a:pt x="192" y="44"/>
                    </a:cubicBezTo>
                    <a:cubicBezTo>
                      <a:pt x="199" y="42"/>
                      <a:pt x="205" y="36"/>
                      <a:pt x="212" y="34"/>
                    </a:cubicBezTo>
                    <a:cubicBezTo>
                      <a:pt x="212" y="34"/>
                      <a:pt x="212" y="33"/>
                      <a:pt x="211" y="33"/>
                    </a:cubicBezTo>
                    <a:cubicBezTo>
                      <a:pt x="211" y="33"/>
                      <a:pt x="211" y="33"/>
                      <a:pt x="211" y="33"/>
                    </a:cubicBezTo>
                    <a:cubicBezTo>
                      <a:pt x="206" y="35"/>
                      <a:pt x="202" y="38"/>
                      <a:pt x="197" y="41"/>
                    </a:cubicBezTo>
                    <a:cubicBezTo>
                      <a:pt x="196" y="42"/>
                      <a:pt x="194" y="43"/>
                      <a:pt x="193" y="43"/>
                    </a:cubicBezTo>
                    <a:cubicBezTo>
                      <a:pt x="192" y="43"/>
                      <a:pt x="192" y="44"/>
                      <a:pt x="192" y="44"/>
                    </a:cubicBezTo>
                    <a:cubicBezTo>
                      <a:pt x="192" y="44"/>
                      <a:pt x="192" y="44"/>
                      <a:pt x="192" y="44"/>
                    </a:cubicBezTo>
                    <a:cubicBezTo>
                      <a:pt x="192" y="44"/>
                      <a:pt x="192" y="43"/>
                      <a:pt x="193" y="43"/>
                    </a:cubicBezTo>
                    <a:cubicBezTo>
                      <a:pt x="194" y="42"/>
                      <a:pt x="196" y="40"/>
                      <a:pt x="197" y="39"/>
                    </a:cubicBezTo>
                    <a:cubicBezTo>
                      <a:pt x="198" y="39"/>
                      <a:pt x="198" y="39"/>
                      <a:pt x="199" y="39"/>
                    </a:cubicBezTo>
                    <a:cubicBezTo>
                      <a:pt x="199" y="39"/>
                      <a:pt x="199" y="39"/>
                      <a:pt x="199" y="39"/>
                    </a:cubicBezTo>
                    <a:cubicBezTo>
                      <a:pt x="202" y="39"/>
                      <a:pt x="203" y="37"/>
                      <a:pt x="203" y="34"/>
                    </a:cubicBezTo>
                    <a:cubicBezTo>
                      <a:pt x="205" y="33"/>
                      <a:pt x="206" y="33"/>
                      <a:pt x="208" y="32"/>
                    </a:cubicBezTo>
                    <a:cubicBezTo>
                      <a:pt x="208" y="32"/>
                      <a:pt x="208" y="31"/>
                      <a:pt x="208" y="31"/>
                    </a:cubicBezTo>
                    <a:cubicBezTo>
                      <a:pt x="208" y="31"/>
                      <a:pt x="208" y="31"/>
                      <a:pt x="208" y="31"/>
                    </a:cubicBezTo>
                    <a:cubicBezTo>
                      <a:pt x="206" y="32"/>
                      <a:pt x="204" y="32"/>
                      <a:pt x="203" y="32"/>
                    </a:cubicBezTo>
                    <a:cubicBezTo>
                      <a:pt x="204" y="32"/>
                      <a:pt x="205" y="31"/>
                      <a:pt x="206" y="30"/>
                    </a:cubicBezTo>
                    <a:cubicBezTo>
                      <a:pt x="206" y="30"/>
                      <a:pt x="206" y="30"/>
                      <a:pt x="206" y="30"/>
                    </a:cubicBezTo>
                    <a:cubicBezTo>
                      <a:pt x="205" y="30"/>
                      <a:pt x="205" y="30"/>
                      <a:pt x="205" y="30"/>
                    </a:cubicBezTo>
                    <a:cubicBezTo>
                      <a:pt x="203" y="30"/>
                      <a:pt x="202" y="30"/>
                      <a:pt x="200" y="30"/>
                    </a:cubicBezTo>
                    <a:cubicBezTo>
                      <a:pt x="200" y="30"/>
                      <a:pt x="200" y="30"/>
                      <a:pt x="200" y="30"/>
                    </a:cubicBezTo>
                    <a:cubicBezTo>
                      <a:pt x="200" y="30"/>
                      <a:pt x="201" y="29"/>
                      <a:pt x="201" y="29"/>
                    </a:cubicBezTo>
                    <a:cubicBezTo>
                      <a:pt x="201" y="28"/>
                      <a:pt x="201" y="28"/>
                      <a:pt x="201" y="28"/>
                    </a:cubicBezTo>
                    <a:cubicBezTo>
                      <a:pt x="201" y="28"/>
                      <a:pt x="201" y="28"/>
                      <a:pt x="201" y="28"/>
                    </a:cubicBezTo>
                    <a:cubicBezTo>
                      <a:pt x="199" y="28"/>
                      <a:pt x="198" y="29"/>
                      <a:pt x="197" y="29"/>
                    </a:cubicBezTo>
                    <a:moveTo>
                      <a:pt x="33" y="153"/>
                    </a:moveTo>
                    <a:cubicBezTo>
                      <a:pt x="36" y="153"/>
                      <a:pt x="38" y="151"/>
                      <a:pt x="39" y="149"/>
                    </a:cubicBezTo>
                    <a:cubicBezTo>
                      <a:pt x="40" y="146"/>
                      <a:pt x="40" y="144"/>
                      <a:pt x="40" y="141"/>
                    </a:cubicBezTo>
                    <a:cubicBezTo>
                      <a:pt x="40" y="136"/>
                      <a:pt x="41" y="132"/>
                      <a:pt x="45" y="128"/>
                    </a:cubicBezTo>
                    <a:cubicBezTo>
                      <a:pt x="48" y="125"/>
                      <a:pt x="51" y="120"/>
                      <a:pt x="48" y="116"/>
                    </a:cubicBezTo>
                    <a:cubicBezTo>
                      <a:pt x="47" y="114"/>
                      <a:pt x="45" y="113"/>
                      <a:pt x="45" y="110"/>
                    </a:cubicBezTo>
                    <a:cubicBezTo>
                      <a:pt x="46" y="108"/>
                      <a:pt x="47" y="106"/>
                      <a:pt x="46" y="104"/>
                    </a:cubicBezTo>
                    <a:cubicBezTo>
                      <a:pt x="45" y="101"/>
                      <a:pt x="44" y="100"/>
                      <a:pt x="42" y="98"/>
                    </a:cubicBezTo>
                    <a:cubicBezTo>
                      <a:pt x="41" y="98"/>
                      <a:pt x="41" y="97"/>
                      <a:pt x="40" y="97"/>
                    </a:cubicBezTo>
                    <a:cubicBezTo>
                      <a:pt x="35" y="95"/>
                      <a:pt x="37" y="89"/>
                      <a:pt x="38" y="86"/>
                    </a:cubicBezTo>
                    <a:cubicBezTo>
                      <a:pt x="40" y="83"/>
                      <a:pt x="41" y="80"/>
                      <a:pt x="41" y="77"/>
                    </a:cubicBezTo>
                    <a:cubicBezTo>
                      <a:pt x="41" y="72"/>
                      <a:pt x="40" y="67"/>
                      <a:pt x="40" y="62"/>
                    </a:cubicBezTo>
                    <a:cubicBezTo>
                      <a:pt x="47" y="53"/>
                      <a:pt x="55" y="46"/>
                      <a:pt x="64" y="39"/>
                    </a:cubicBezTo>
                    <a:cubicBezTo>
                      <a:pt x="87" y="22"/>
                      <a:pt x="115" y="14"/>
                      <a:pt x="142" y="14"/>
                    </a:cubicBezTo>
                    <a:cubicBezTo>
                      <a:pt x="160" y="14"/>
                      <a:pt x="178" y="17"/>
                      <a:pt x="194" y="24"/>
                    </a:cubicBezTo>
                    <a:cubicBezTo>
                      <a:pt x="192" y="25"/>
                      <a:pt x="190" y="25"/>
                      <a:pt x="189" y="27"/>
                    </a:cubicBezTo>
                    <a:cubicBezTo>
                      <a:pt x="186" y="29"/>
                      <a:pt x="189" y="32"/>
                      <a:pt x="191" y="33"/>
                    </a:cubicBezTo>
                    <a:cubicBezTo>
                      <a:pt x="192" y="33"/>
                      <a:pt x="192" y="33"/>
                      <a:pt x="193" y="33"/>
                    </a:cubicBezTo>
                    <a:cubicBezTo>
                      <a:pt x="193" y="33"/>
                      <a:pt x="194" y="33"/>
                      <a:pt x="194" y="33"/>
                    </a:cubicBezTo>
                    <a:cubicBezTo>
                      <a:pt x="195" y="33"/>
                      <a:pt x="195" y="33"/>
                      <a:pt x="196" y="33"/>
                    </a:cubicBezTo>
                    <a:cubicBezTo>
                      <a:pt x="196" y="33"/>
                      <a:pt x="196" y="33"/>
                      <a:pt x="197" y="33"/>
                    </a:cubicBezTo>
                    <a:cubicBezTo>
                      <a:pt x="197" y="33"/>
                      <a:pt x="198" y="34"/>
                      <a:pt x="198" y="35"/>
                    </a:cubicBezTo>
                    <a:cubicBezTo>
                      <a:pt x="198" y="35"/>
                      <a:pt x="197" y="35"/>
                      <a:pt x="197" y="35"/>
                    </a:cubicBezTo>
                    <a:cubicBezTo>
                      <a:pt x="193" y="35"/>
                      <a:pt x="188" y="33"/>
                      <a:pt x="185" y="31"/>
                    </a:cubicBezTo>
                    <a:cubicBezTo>
                      <a:pt x="183" y="30"/>
                      <a:pt x="179" y="25"/>
                      <a:pt x="176" y="25"/>
                    </a:cubicBezTo>
                    <a:cubicBezTo>
                      <a:pt x="175" y="25"/>
                      <a:pt x="174" y="26"/>
                      <a:pt x="173" y="26"/>
                    </a:cubicBezTo>
                    <a:cubicBezTo>
                      <a:pt x="172" y="28"/>
                      <a:pt x="171" y="29"/>
                      <a:pt x="171" y="31"/>
                    </a:cubicBezTo>
                    <a:cubicBezTo>
                      <a:pt x="171" y="33"/>
                      <a:pt x="174" y="37"/>
                      <a:pt x="170" y="38"/>
                    </a:cubicBezTo>
                    <a:cubicBezTo>
                      <a:pt x="169" y="38"/>
                      <a:pt x="169" y="38"/>
                      <a:pt x="169" y="38"/>
                    </a:cubicBezTo>
                    <a:cubicBezTo>
                      <a:pt x="165" y="38"/>
                      <a:pt x="161" y="36"/>
                      <a:pt x="158" y="35"/>
                    </a:cubicBezTo>
                    <a:cubicBezTo>
                      <a:pt x="157" y="35"/>
                      <a:pt x="157" y="35"/>
                      <a:pt x="157" y="35"/>
                    </a:cubicBezTo>
                    <a:cubicBezTo>
                      <a:pt x="150" y="35"/>
                      <a:pt x="150" y="43"/>
                      <a:pt x="156" y="46"/>
                    </a:cubicBezTo>
                    <a:cubicBezTo>
                      <a:pt x="160" y="48"/>
                      <a:pt x="165" y="49"/>
                      <a:pt x="170" y="50"/>
                    </a:cubicBezTo>
                    <a:cubicBezTo>
                      <a:pt x="170" y="50"/>
                      <a:pt x="170" y="50"/>
                      <a:pt x="170" y="50"/>
                    </a:cubicBezTo>
                    <a:cubicBezTo>
                      <a:pt x="172" y="50"/>
                      <a:pt x="174" y="48"/>
                      <a:pt x="175" y="47"/>
                    </a:cubicBezTo>
                    <a:cubicBezTo>
                      <a:pt x="178" y="46"/>
                      <a:pt x="181" y="45"/>
                      <a:pt x="184" y="45"/>
                    </a:cubicBezTo>
                    <a:cubicBezTo>
                      <a:pt x="186" y="45"/>
                      <a:pt x="188" y="45"/>
                      <a:pt x="191" y="48"/>
                    </a:cubicBezTo>
                    <a:cubicBezTo>
                      <a:pt x="196" y="52"/>
                      <a:pt x="195" y="59"/>
                      <a:pt x="201" y="64"/>
                    </a:cubicBezTo>
                    <a:cubicBezTo>
                      <a:pt x="201" y="64"/>
                      <a:pt x="202" y="65"/>
                      <a:pt x="203" y="65"/>
                    </a:cubicBezTo>
                    <a:cubicBezTo>
                      <a:pt x="205" y="65"/>
                      <a:pt x="206" y="64"/>
                      <a:pt x="208" y="63"/>
                    </a:cubicBezTo>
                    <a:cubicBezTo>
                      <a:pt x="209" y="62"/>
                      <a:pt x="211" y="61"/>
                      <a:pt x="212" y="61"/>
                    </a:cubicBezTo>
                    <a:cubicBezTo>
                      <a:pt x="212" y="61"/>
                      <a:pt x="212" y="61"/>
                      <a:pt x="213" y="61"/>
                    </a:cubicBezTo>
                    <a:cubicBezTo>
                      <a:pt x="215" y="61"/>
                      <a:pt x="218" y="62"/>
                      <a:pt x="221" y="64"/>
                    </a:cubicBezTo>
                    <a:cubicBezTo>
                      <a:pt x="222" y="65"/>
                      <a:pt x="223" y="66"/>
                      <a:pt x="224" y="67"/>
                    </a:cubicBezTo>
                    <a:cubicBezTo>
                      <a:pt x="225" y="67"/>
                      <a:pt x="227" y="72"/>
                      <a:pt x="225" y="72"/>
                    </a:cubicBezTo>
                    <a:cubicBezTo>
                      <a:pt x="224" y="72"/>
                      <a:pt x="224" y="72"/>
                      <a:pt x="223" y="72"/>
                    </a:cubicBezTo>
                    <a:cubicBezTo>
                      <a:pt x="219" y="70"/>
                      <a:pt x="217" y="65"/>
                      <a:pt x="212" y="65"/>
                    </a:cubicBezTo>
                    <a:cubicBezTo>
                      <a:pt x="212" y="65"/>
                      <a:pt x="212" y="65"/>
                      <a:pt x="212" y="65"/>
                    </a:cubicBezTo>
                    <a:cubicBezTo>
                      <a:pt x="208" y="65"/>
                      <a:pt x="207" y="67"/>
                      <a:pt x="207" y="70"/>
                    </a:cubicBezTo>
                    <a:cubicBezTo>
                      <a:pt x="207" y="75"/>
                      <a:pt x="213" y="77"/>
                      <a:pt x="216" y="78"/>
                    </a:cubicBezTo>
                    <a:cubicBezTo>
                      <a:pt x="216" y="79"/>
                      <a:pt x="217" y="79"/>
                      <a:pt x="217" y="79"/>
                    </a:cubicBezTo>
                    <a:cubicBezTo>
                      <a:pt x="220" y="80"/>
                      <a:pt x="220" y="82"/>
                      <a:pt x="216" y="85"/>
                    </a:cubicBezTo>
                    <a:cubicBezTo>
                      <a:pt x="216" y="85"/>
                      <a:pt x="216" y="85"/>
                      <a:pt x="216" y="85"/>
                    </a:cubicBezTo>
                    <a:cubicBezTo>
                      <a:pt x="209" y="82"/>
                      <a:pt x="202" y="79"/>
                      <a:pt x="196" y="76"/>
                    </a:cubicBezTo>
                    <a:cubicBezTo>
                      <a:pt x="188" y="72"/>
                      <a:pt x="183" y="67"/>
                      <a:pt x="178" y="60"/>
                    </a:cubicBezTo>
                    <a:cubicBezTo>
                      <a:pt x="174" y="56"/>
                      <a:pt x="170" y="52"/>
                      <a:pt x="165" y="50"/>
                    </a:cubicBezTo>
                    <a:cubicBezTo>
                      <a:pt x="162" y="49"/>
                      <a:pt x="159" y="49"/>
                      <a:pt x="156" y="49"/>
                    </a:cubicBezTo>
                    <a:cubicBezTo>
                      <a:pt x="153" y="49"/>
                      <a:pt x="149" y="49"/>
                      <a:pt x="146" y="50"/>
                    </a:cubicBezTo>
                    <a:cubicBezTo>
                      <a:pt x="126" y="54"/>
                      <a:pt x="91" y="79"/>
                      <a:pt x="103" y="104"/>
                    </a:cubicBezTo>
                    <a:cubicBezTo>
                      <a:pt x="109" y="116"/>
                      <a:pt x="128" y="113"/>
                      <a:pt x="138" y="119"/>
                    </a:cubicBezTo>
                    <a:cubicBezTo>
                      <a:pt x="146" y="124"/>
                      <a:pt x="142" y="133"/>
                      <a:pt x="140" y="140"/>
                    </a:cubicBezTo>
                    <a:cubicBezTo>
                      <a:pt x="139" y="143"/>
                      <a:pt x="138" y="146"/>
                      <a:pt x="137" y="149"/>
                    </a:cubicBezTo>
                    <a:cubicBezTo>
                      <a:pt x="137" y="153"/>
                      <a:pt x="138" y="157"/>
                      <a:pt x="138" y="161"/>
                    </a:cubicBezTo>
                    <a:cubicBezTo>
                      <a:pt x="139" y="167"/>
                      <a:pt x="134" y="173"/>
                      <a:pt x="132" y="178"/>
                    </a:cubicBezTo>
                    <a:cubicBezTo>
                      <a:pt x="130" y="183"/>
                      <a:pt x="129" y="187"/>
                      <a:pt x="128" y="191"/>
                    </a:cubicBezTo>
                    <a:cubicBezTo>
                      <a:pt x="126" y="199"/>
                      <a:pt x="125" y="208"/>
                      <a:pt x="128" y="216"/>
                    </a:cubicBezTo>
                    <a:cubicBezTo>
                      <a:pt x="130" y="222"/>
                      <a:pt x="135" y="224"/>
                      <a:pt x="141" y="224"/>
                    </a:cubicBezTo>
                    <a:cubicBezTo>
                      <a:pt x="142" y="224"/>
                      <a:pt x="144" y="224"/>
                      <a:pt x="145" y="223"/>
                    </a:cubicBezTo>
                    <a:cubicBezTo>
                      <a:pt x="152" y="222"/>
                      <a:pt x="157" y="219"/>
                      <a:pt x="163" y="215"/>
                    </a:cubicBezTo>
                    <a:cubicBezTo>
                      <a:pt x="170" y="209"/>
                      <a:pt x="178" y="205"/>
                      <a:pt x="186" y="201"/>
                    </a:cubicBezTo>
                    <a:cubicBezTo>
                      <a:pt x="192" y="199"/>
                      <a:pt x="197" y="196"/>
                      <a:pt x="200" y="191"/>
                    </a:cubicBezTo>
                    <a:cubicBezTo>
                      <a:pt x="205" y="185"/>
                      <a:pt x="200" y="177"/>
                      <a:pt x="207" y="172"/>
                    </a:cubicBezTo>
                    <a:cubicBezTo>
                      <a:pt x="214" y="167"/>
                      <a:pt x="226" y="166"/>
                      <a:pt x="230" y="157"/>
                    </a:cubicBezTo>
                    <a:cubicBezTo>
                      <a:pt x="232" y="153"/>
                      <a:pt x="232" y="148"/>
                      <a:pt x="230" y="145"/>
                    </a:cubicBezTo>
                    <a:cubicBezTo>
                      <a:pt x="228" y="141"/>
                      <a:pt x="225" y="139"/>
                      <a:pt x="223" y="135"/>
                    </a:cubicBezTo>
                    <a:cubicBezTo>
                      <a:pt x="221" y="131"/>
                      <a:pt x="223" y="126"/>
                      <a:pt x="222" y="122"/>
                    </a:cubicBezTo>
                    <a:cubicBezTo>
                      <a:pt x="222" y="119"/>
                      <a:pt x="220" y="116"/>
                      <a:pt x="219" y="114"/>
                    </a:cubicBezTo>
                    <a:cubicBezTo>
                      <a:pt x="218" y="112"/>
                      <a:pt x="217" y="110"/>
                      <a:pt x="216" y="108"/>
                    </a:cubicBezTo>
                    <a:cubicBezTo>
                      <a:pt x="216" y="107"/>
                      <a:pt x="216" y="107"/>
                      <a:pt x="216" y="106"/>
                    </a:cubicBezTo>
                    <a:cubicBezTo>
                      <a:pt x="215" y="104"/>
                      <a:pt x="216" y="102"/>
                      <a:pt x="220" y="102"/>
                    </a:cubicBezTo>
                    <a:cubicBezTo>
                      <a:pt x="220" y="102"/>
                      <a:pt x="220" y="102"/>
                      <a:pt x="220" y="102"/>
                    </a:cubicBezTo>
                    <a:cubicBezTo>
                      <a:pt x="224" y="108"/>
                      <a:pt x="223" y="117"/>
                      <a:pt x="223" y="124"/>
                    </a:cubicBezTo>
                    <a:cubicBezTo>
                      <a:pt x="223" y="128"/>
                      <a:pt x="223" y="132"/>
                      <a:pt x="226" y="136"/>
                    </a:cubicBezTo>
                    <a:cubicBezTo>
                      <a:pt x="228" y="138"/>
                      <a:pt x="230" y="138"/>
                      <a:pt x="233" y="138"/>
                    </a:cubicBezTo>
                    <a:cubicBezTo>
                      <a:pt x="235" y="138"/>
                      <a:pt x="237" y="138"/>
                      <a:pt x="239" y="138"/>
                    </a:cubicBezTo>
                    <a:cubicBezTo>
                      <a:pt x="243" y="137"/>
                      <a:pt x="249" y="135"/>
                      <a:pt x="251" y="131"/>
                    </a:cubicBezTo>
                    <a:cubicBezTo>
                      <a:pt x="252" y="125"/>
                      <a:pt x="248" y="120"/>
                      <a:pt x="245" y="115"/>
                    </a:cubicBezTo>
                    <a:cubicBezTo>
                      <a:pt x="244" y="114"/>
                      <a:pt x="243" y="112"/>
                      <a:pt x="242" y="111"/>
                    </a:cubicBezTo>
                    <a:cubicBezTo>
                      <a:pt x="241" y="110"/>
                      <a:pt x="241" y="109"/>
                      <a:pt x="240" y="108"/>
                    </a:cubicBezTo>
                    <a:cubicBezTo>
                      <a:pt x="240" y="108"/>
                      <a:pt x="240" y="108"/>
                      <a:pt x="240" y="108"/>
                    </a:cubicBezTo>
                    <a:cubicBezTo>
                      <a:pt x="240" y="108"/>
                      <a:pt x="240" y="106"/>
                      <a:pt x="239" y="105"/>
                    </a:cubicBezTo>
                    <a:cubicBezTo>
                      <a:pt x="239" y="103"/>
                      <a:pt x="239" y="102"/>
                      <a:pt x="240" y="102"/>
                    </a:cubicBezTo>
                    <a:cubicBezTo>
                      <a:pt x="240" y="102"/>
                      <a:pt x="241" y="102"/>
                      <a:pt x="241" y="102"/>
                    </a:cubicBezTo>
                    <a:cubicBezTo>
                      <a:pt x="247" y="105"/>
                      <a:pt x="249" y="113"/>
                      <a:pt x="252" y="118"/>
                    </a:cubicBezTo>
                    <a:cubicBezTo>
                      <a:pt x="255" y="123"/>
                      <a:pt x="258" y="127"/>
                      <a:pt x="262" y="130"/>
                    </a:cubicBezTo>
                    <a:cubicBezTo>
                      <a:pt x="268" y="136"/>
                      <a:pt x="270" y="142"/>
                      <a:pt x="271" y="149"/>
                    </a:cubicBezTo>
                    <a:cubicBezTo>
                      <a:pt x="272" y="150"/>
                      <a:pt x="272" y="150"/>
                      <a:pt x="272" y="150"/>
                    </a:cubicBezTo>
                    <a:cubicBezTo>
                      <a:pt x="266" y="203"/>
                      <a:pt x="224" y="246"/>
                      <a:pt x="172" y="258"/>
                    </a:cubicBezTo>
                    <a:cubicBezTo>
                      <a:pt x="162" y="260"/>
                      <a:pt x="153" y="261"/>
                      <a:pt x="143" y="261"/>
                    </a:cubicBezTo>
                    <a:cubicBezTo>
                      <a:pt x="95" y="261"/>
                      <a:pt x="48" y="235"/>
                      <a:pt x="25" y="191"/>
                    </a:cubicBezTo>
                    <a:cubicBezTo>
                      <a:pt x="24" y="187"/>
                      <a:pt x="22" y="184"/>
                      <a:pt x="21" y="180"/>
                    </a:cubicBezTo>
                    <a:cubicBezTo>
                      <a:pt x="21" y="180"/>
                      <a:pt x="21" y="179"/>
                      <a:pt x="21" y="179"/>
                    </a:cubicBezTo>
                    <a:cubicBezTo>
                      <a:pt x="22" y="175"/>
                      <a:pt x="24" y="171"/>
                      <a:pt x="25" y="167"/>
                    </a:cubicBezTo>
                    <a:cubicBezTo>
                      <a:pt x="26" y="164"/>
                      <a:pt x="25" y="160"/>
                      <a:pt x="25" y="157"/>
                    </a:cubicBezTo>
                    <a:cubicBezTo>
                      <a:pt x="25" y="155"/>
                      <a:pt x="25" y="149"/>
                      <a:pt x="27" y="149"/>
                    </a:cubicBezTo>
                    <a:cubicBezTo>
                      <a:pt x="27" y="149"/>
                      <a:pt x="28" y="149"/>
                      <a:pt x="29" y="150"/>
                    </a:cubicBezTo>
                    <a:cubicBezTo>
                      <a:pt x="30" y="151"/>
                      <a:pt x="31" y="152"/>
                      <a:pt x="32" y="152"/>
                    </a:cubicBezTo>
                    <a:cubicBezTo>
                      <a:pt x="33" y="153"/>
                      <a:pt x="33" y="153"/>
                      <a:pt x="33" y="153"/>
                    </a:cubicBezTo>
                    <a:moveTo>
                      <a:pt x="144" y="265"/>
                    </a:moveTo>
                    <a:cubicBezTo>
                      <a:pt x="152" y="265"/>
                      <a:pt x="161" y="264"/>
                      <a:pt x="169" y="262"/>
                    </a:cubicBezTo>
                    <a:cubicBezTo>
                      <a:pt x="229" y="251"/>
                      <a:pt x="276" y="199"/>
                      <a:pt x="276" y="138"/>
                    </a:cubicBezTo>
                    <a:cubicBezTo>
                      <a:pt x="276" y="87"/>
                      <a:pt x="245" y="43"/>
                      <a:pt x="200" y="22"/>
                    </a:cubicBezTo>
                    <a:cubicBezTo>
                      <a:pt x="201" y="20"/>
                      <a:pt x="205" y="16"/>
                      <a:pt x="206" y="12"/>
                    </a:cubicBezTo>
                    <a:cubicBezTo>
                      <a:pt x="222" y="20"/>
                      <a:pt x="237" y="28"/>
                      <a:pt x="250" y="42"/>
                    </a:cubicBezTo>
                    <a:cubicBezTo>
                      <a:pt x="262" y="55"/>
                      <a:pt x="271" y="72"/>
                      <a:pt x="278" y="89"/>
                    </a:cubicBezTo>
                    <a:cubicBezTo>
                      <a:pt x="293" y="125"/>
                      <a:pt x="291" y="163"/>
                      <a:pt x="275" y="197"/>
                    </a:cubicBezTo>
                    <a:cubicBezTo>
                      <a:pt x="258" y="236"/>
                      <a:pt x="221" y="261"/>
                      <a:pt x="180" y="270"/>
                    </a:cubicBezTo>
                    <a:cubicBezTo>
                      <a:pt x="168" y="273"/>
                      <a:pt x="156" y="274"/>
                      <a:pt x="144" y="274"/>
                    </a:cubicBezTo>
                    <a:cubicBezTo>
                      <a:pt x="143" y="274"/>
                      <a:pt x="143" y="274"/>
                      <a:pt x="142" y="274"/>
                    </a:cubicBezTo>
                    <a:cubicBezTo>
                      <a:pt x="126" y="274"/>
                      <a:pt x="108" y="273"/>
                      <a:pt x="94" y="266"/>
                    </a:cubicBezTo>
                    <a:cubicBezTo>
                      <a:pt x="95" y="263"/>
                      <a:pt x="97" y="259"/>
                      <a:pt x="98" y="257"/>
                    </a:cubicBezTo>
                    <a:cubicBezTo>
                      <a:pt x="112" y="262"/>
                      <a:pt x="128" y="265"/>
                      <a:pt x="144" y="265"/>
                    </a:cubicBezTo>
                    <a:moveTo>
                      <a:pt x="196" y="21"/>
                    </a:moveTo>
                    <a:cubicBezTo>
                      <a:pt x="194" y="20"/>
                      <a:pt x="192" y="19"/>
                      <a:pt x="191" y="19"/>
                    </a:cubicBezTo>
                    <a:cubicBezTo>
                      <a:pt x="193" y="15"/>
                      <a:pt x="194" y="4"/>
                      <a:pt x="199" y="4"/>
                    </a:cubicBezTo>
                    <a:cubicBezTo>
                      <a:pt x="199" y="4"/>
                      <a:pt x="200" y="4"/>
                      <a:pt x="200" y="4"/>
                    </a:cubicBezTo>
                    <a:cubicBezTo>
                      <a:pt x="209" y="5"/>
                      <a:pt x="199" y="17"/>
                      <a:pt x="196" y="21"/>
                    </a:cubicBezTo>
                    <a:moveTo>
                      <a:pt x="199" y="0"/>
                    </a:moveTo>
                    <a:cubicBezTo>
                      <a:pt x="192" y="0"/>
                      <a:pt x="190" y="11"/>
                      <a:pt x="187" y="17"/>
                    </a:cubicBezTo>
                    <a:cubicBezTo>
                      <a:pt x="187" y="17"/>
                      <a:pt x="187" y="17"/>
                      <a:pt x="187" y="17"/>
                    </a:cubicBezTo>
                    <a:cubicBezTo>
                      <a:pt x="173" y="12"/>
                      <a:pt x="158" y="10"/>
                      <a:pt x="143" y="10"/>
                    </a:cubicBezTo>
                    <a:cubicBezTo>
                      <a:pt x="104" y="10"/>
                      <a:pt x="66" y="27"/>
                      <a:pt x="39" y="57"/>
                    </a:cubicBezTo>
                    <a:cubicBezTo>
                      <a:pt x="4" y="98"/>
                      <a:pt x="0" y="158"/>
                      <a:pt x="29" y="204"/>
                    </a:cubicBezTo>
                    <a:cubicBezTo>
                      <a:pt x="43" y="226"/>
                      <a:pt x="63" y="242"/>
                      <a:pt x="86" y="253"/>
                    </a:cubicBezTo>
                    <a:cubicBezTo>
                      <a:pt x="84" y="259"/>
                      <a:pt x="70" y="272"/>
                      <a:pt x="77" y="277"/>
                    </a:cubicBezTo>
                    <a:cubicBezTo>
                      <a:pt x="79" y="279"/>
                      <a:pt x="80" y="279"/>
                      <a:pt x="82" y="279"/>
                    </a:cubicBezTo>
                    <a:cubicBezTo>
                      <a:pt x="86" y="279"/>
                      <a:pt x="89" y="275"/>
                      <a:pt x="92" y="270"/>
                    </a:cubicBezTo>
                    <a:cubicBezTo>
                      <a:pt x="105" y="275"/>
                      <a:pt x="119" y="277"/>
                      <a:pt x="133" y="277"/>
                    </a:cubicBezTo>
                    <a:cubicBezTo>
                      <a:pt x="130" y="286"/>
                      <a:pt x="124" y="296"/>
                      <a:pt x="127" y="305"/>
                    </a:cubicBezTo>
                    <a:cubicBezTo>
                      <a:pt x="127" y="306"/>
                      <a:pt x="127" y="306"/>
                      <a:pt x="127" y="306"/>
                    </a:cubicBezTo>
                    <a:cubicBezTo>
                      <a:pt x="119" y="308"/>
                      <a:pt x="111" y="309"/>
                      <a:pt x="103" y="311"/>
                    </a:cubicBezTo>
                    <a:cubicBezTo>
                      <a:pt x="91" y="314"/>
                      <a:pt x="79" y="318"/>
                      <a:pt x="69" y="325"/>
                    </a:cubicBezTo>
                    <a:cubicBezTo>
                      <a:pt x="65" y="327"/>
                      <a:pt x="53" y="335"/>
                      <a:pt x="57" y="340"/>
                    </a:cubicBezTo>
                    <a:cubicBezTo>
                      <a:pt x="61" y="346"/>
                      <a:pt x="72" y="346"/>
                      <a:pt x="77" y="347"/>
                    </a:cubicBezTo>
                    <a:cubicBezTo>
                      <a:pt x="99" y="350"/>
                      <a:pt x="122" y="351"/>
                      <a:pt x="145" y="351"/>
                    </a:cubicBezTo>
                    <a:cubicBezTo>
                      <a:pt x="148" y="352"/>
                      <a:pt x="152" y="352"/>
                      <a:pt x="156" y="352"/>
                    </a:cubicBezTo>
                    <a:cubicBezTo>
                      <a:pt x="175" y="352"/>
                      <a:pt x="195" y="351"/>
                      <a:pt x="214" y="347"/>
                    </a:cubicBezTo>
                    <a:cubicBezTo>
                      <a:pt x="220" y="346"/>
                      <a:pt x="227" y="345"/>
                      <a:pt x="231" y="341"/>
                    </a:cubicBezTo>
                    <a:cubicBezTo>
                      <a:pt x="236" y="337"/>
                      <a:pt x="232" y="331"/>
                      <a:pt x="228" y="328"/>
                    </a:cubicBezTo>
                    <a:cubicBezTo>
                      <a:pt x="208" y="314"/>
                      <a:pt x="181" y="309"/>
                      <a:pt x="158" y="305"/>
                    </a:cubicBezTo>
                    <a:cubicBezTo>
                      <a:pt x="160" y="296"/>
                      <a:pt x="157" y="287"/>
                      <a:pt x="154" y="278"/>
                    </a:cubicBezTo>
                    <a:cubicBezTo>
                      <a:pt x="162" y="277"/>
                      <a:pt x="171" y="276"/>
                      <a:pt x="180" y="274"/>
                    </a:cubicBezTo>
                    <a:cubicBezTo>
                      <a:pt x="201" y="270"/>
                      <a:pt x="221" y="261"/>
                      <a:pt x="238" y="249"/>
                    </a:cubicBezTo>
                    <a:cubicBezTo>
                      <a:pt x="279" y="219"/>
                      <a:pt x="299" y="165"/>
                      <a:pt x="290" y="115"/>
                    </a:cubicBezTo>
                    <a:cubicBezTo>
                      <a:pt x="286" y="92"/>
                      <a:pt x="275" y="69"/>
                      <a:pt x="262" y="50"/>
                    </a:cubicBezTo>
                    <a:cubicBezTo>
                      <a:pt x="248" y="31"/>
                      <a:pt x="229" y="19"/>
                      <a:pt x="208" y="8"/>
                    </a:cubicBezTo>
                    <a:cubicBezTo>
                      <a:pt x="207" y="8"/>
                      <a:pt x="207" y="8"/>
                      <a:pt x="207" y="8"/>
                    </a:cubicBezTo>
                    <a:cubicBezTo>
                      <a:pt x="208" y="5"/>
                      <a:pt x="207" y="3"/>
                      <a:pt x="203" y="1"/>
                    </a:cubicBezTo>
                    <a:cubicBezTo>
                      <a:pt x="202" y="0"/>
                      <a:pt x="200" y="0"/>
                      <a:pt x="19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32"/>
            <p:cNvSpPr>
              <a:spLocks noEditPoints="1"/>
            </p:cNvSpPr>
            <p:nvPr/>
          </p:nvSpPr>
          <p:spPr bwMode="auto">
            <a:xfrm>
              <a:off x="3812844" y="2571677"/>
              <a:ext cx="411163" cy="428625"/>
            </a:xfrm>
            <a:custGeom>
              <a:avLst/>
              <a:gdLst>
                <a:gd name="T0" fmla="*/ 72 w 97"/>
                <a:gd name="T1" fmla="*/ 95 h 101"/>
                <a:gd name="T2" fmla="*/ 75 w 97"/>
                <a:gd name="T3" fmla="*/ 90 h 101"/>
                <a:gd name="T4" fmla="*/ 84 w 97"/>
                <a:gd name="T5" fmla="*/ 86 h 101"/>
                <a:gd name="T6" fmla="*/ 26 w 97"/>
                <a:gd name="T7" fmla="*/ 92 h 101"/>
                <a:gd name="T8" fmla="*/ 27 w 97"/>
                <a:gd name="T9" fmla="*/ 93 h 101"/>
                <a:gd name="T10" fmla="*/ 85 w 97"/>
                <a:gd name="T11" fmla="*/ 80 h 101"/>
                <a:gd name="T12" fmla="*/ 88 w 97"/>
                <a:gd name="T13" fmla="*/ 78 h 101"/>
                <a:gd name="T14" fmla="*/ 17 w 97"/>
                <a:gd name="T15" fmla="*/ 84 h 101"/>
                <a:gd name="T16" fmla="*/ 91 w 97"/>
                <a:gd name="T17" fmla="*/ 71 h 101"/>
                <a:gd name="T18" fmla="*/ 48 w 97"/>
                <a:gd name="T19" fmla="*/ 92 h 101"/>
                <a:gd name="T20" fmla="*/ 91 w 97"/>
                <a:gd name="T21" fmla="*/ 69 h 101"/>
                <a:gd name="T22" fmla="*/ 32 w 97"/>
                <a:gd name="T23" fmla="*/ 75 h 101"/>
                <a:gd name="T24" fmla="*/ 90 w 97"/>
                <a:gd name="T25" fmla="*/ 69 h 101"/>
                <a:gd name="T26" fmla="*/ 33 w 97"/>
                <a:gd name="T27" fmla="*/ 94 h 101"/>
                <a:gd name="T28" fmla="*/ 29 w 97"/>
                <a:gd name="T29" fmla="*/ 90 h 101"/>
                <a:gd name="T30" fmla="*/ 38 w 97"/>
                <a:gd name="T31" fmla="*/ 87 h 101"/>
                <a:gd name="T32" fmla="*/ 25 w 97"/>
                <a:gd name="T33" fmla="*/ 67 h 101"/>
                <a:gd name="T34" fmla="*/ 77 w 97"/>
                <a:gd name="T35" fmla="*/ 64 h 101"/>
                <a:gd name="T36" fmla="*/ 48 w 97"/>
                <a:gd name="T37" fmla="*/ 79 h 101"/>
                <a:gd name="T38" fmla="*/ 50 w 97"/>
                <a:gd name="T39" fmla="*/ 53 h 101"/>
                <a:gd name="T40" fmla="*/ 56 w 97"/>
                <a:gd name="T41" fmla="*/ 68 h 101"/>
                <a:gd name="T42" fmla="*/ 23 w 97"/>
                <a:gd name="T43" fmla="*/ 85 h 101"/>
                <a:gd name="T44" fmla="*/ 57 w 97"/>
                <a:gd name="T45" fmla="*/ 63 h 101"/>
                <a:gd name="T46" fmla="*/ 7 w 97"/>
                <a:gd name="T47" fmla="*/ 67 h 101"/>
                <a:gd name="T48" fmla="*/ 73 w 97"/>
                <a:gd name="T49" fmla="*/ 52 h 101"/>
                <a:gd name="T50" fmla="*/ 66 w 97"/>
                <a:gd name="T51" fmla="*/ 56 h 101"/>
                <a:gd name="T52" fmla="*/ 14 w 97"/>
                <a:gd name="T53" fmla="*/ 80 h 101"/>
                <a:gd name="T54" fmla="*/ 88 w 97"/>
                <a:gd name="T55" fmla="*/ 46 h 101"/>
                <a:gd name="T56" fmla="*/ 46 w 97"/>
                <a:gd name="T57" fmla="*/ 41 h 101"/>
                <a:gd name="T58" fmla="*/ 48 w 97"/>
                <a:gd name="T59" fmla="*/ 52 h 101"/>
                <a:gd name="T60" fmla="*/ 5 w 97"/>
                <a:gd name="T61" fmla="*/ 58 h 101"/>
                <a:gd name="T62" fmla="*/ 91 w 97"/>
                <a:gd name="T63" fmla="*/ 43 h 101"/>
                <a:gd name="T64" fmla="*/ 85 w 97"/>
                <a:gd name="T65" fmla="*/ 36 h 101"/>
                <a:gd name="T66" fmla="*/ 89 w 97"/>
                <a:gd name="T67" fmla="*/ 34 h 101"/>
                <a:gd name="T68" fmla="*/ 68 w 97"/>
                <a:gd name="T69" fmla="*/ 39 h 101"/>
                <a:gd name="T70" fmla="*/ 85 w 97"/>
                <a:gd name="T71" fmla="*/ 32 h 101"/>
                <a:gd name="T72" fmla="*/ 6 w 97"/>
                <a:gd name="T73" fmla="*/ 64 h 101"/>
                <a:gd name="T74" fmla="*/ 5 w 97"/>
                <a:gd name="T75" fmla="*/ 51 h 101"/>
                <a:gd name="T76" fmla="*/ 19 w 97"/>
                <a:gd name="T77" fmla="*/ 54 h 101"/>
                <a:gd name="T78" fmla="*/ 23 w 97"/>
                <a:gd name="T79" fmla="*/ 39 h 101"/>
                <a:gd name="T80" fmla="*/ 34 w 97"/>
                <a:gd name="T81" fmla="*/ 33 h 101"/>
                <a:gd name="T82" fmla="*/ 72 w 97"/>
                <a:gd name="T83" fmla="*/ 31 h 101"/>
                <a:gd name="T84" fmla="*/ 35 w 97"/>
                <a:gd name="T85" fmla="*/ 30 h 101"/>
                <a:gd name="T86" fmla="*/ 52 w 97"/>
                <a:gd name="T87" fmla="*/ 22 h 101"/>
                <a:gd name="T88" fmla="*/ 81 w 97"/>
                <a:gd name="T89" fmla="*/ 24 h 101"/>
                <a:gd name="T90" fmla="*/ 76 w 97"/>
                <a:gd name="T91" fmla="*/ 21 h 101"/>
                <a:gd name="T92" fmla="*/ 10 w 97"/>
                <a:gd name="T93" fmla="*/ 37 h 101"/>
                <a:gd name="T94" fmla="*/ 45 w 97"/>
                <a:gd name="T95" fmla="*/ 23 h 101"/>
                <a:gd name="T96" fmla="*/ 12 w 97"/>
                <a:gd name="T97" fmla="*/ 47 h 101"/>
                <a:gd name="T98" fmla="*/ 42 w 97"/>
                <a:gd name="T99" fmla="*/ 17 h 101"/>
                <a:gd name="T100" fmla="*/ 64 w 97"/>
                <a:gd name="T101" fmla="*/ 21 h 101"/>
                <a:gd name="T102" fmla="*/ 16 w 97"/>
                <a:gd name="T103" fmla="*/ 26 h 101"/>
                <a:gd name="T104" fmla="*/ 32 w 97"/>
                <a:gd name="T105" fmla="*/ 19 h 101"/>
                <a:gd name="T106" fmla="*/ 15 w 97"/>
                <a:gd name="T107" fmla="*/ 35 h 101"/>
                <a:gd name="T108" fmla="*/ 21 w 97"/>
                <a:gd name="T109" fmla="*/ 32 h 101"/>
                <a:gd name="T110" fmla="*/ 43 w 97"/>
                <a:gd name="T111" fmla="*/ 15 h 101"/>
                <a:gd name="T112" fmla="*/ 52 w 97"/>
                <a:gd name="T113" fmla="*/ 15 h 101"/>
                <a:gd name="T114" fmla="*/ 23 w 97"/>
                <a:gd name="T115" fmla="*/ 92 h 101"/>
                <a:gd name="T116" fmla="*/ 50 w 97"/>
                <a:gd name="T117"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4" y="95"/>
                  </a:moveTo>
                  <a:cubicBezTo>
                    <a:pt x="76" y="94"/>
                    <a:pt x="77" y="93"/>
                    <a:pt x="79" y="91"/>
                  </a:cubicBezTo>
                  <a:cubicBezTo>
                    <a:pt x="79" y="92"/>
                    <a:pt x="78" y="92"/>
                    <a:pt x="77" y="93"/>
                  </a:cubicBezTo>
                  <a:cubicBezTo>
                    <a:pt x="76" y="94"/>
                    <a:pt x="75" y="94"/>
                    <a:pt x="74" y="95"/>
                  </a:cubicBezTo>
                  <a:moveTo>
                    <a:pt x="66" y="97"/>
                  </a:moveTo>
                  <a:cubicBezTo>
                    <a:pt x="71" y="95"/>
                    <a:pt x="75" y="92"/>
                    <a:pt x="80" y="89"/>
                  </a:cubicBezTo>
                  <a:cubicBezTo>
                    <a:pt x="80" y="88"/>
                    <a:pt x="81" y="88"/>
                    <a:pt x="82" y="88"/>
                  </a:cubicBezTo>
                  <a:cubicBezTo>
                    <a:pt x="82" y="87"/>
                    <a:pt x="83" y="87"/>
                    <a:pt x="83" y="87"/>
                  </a:cubicBezTo>
                  <a:cubicBezTo>
                    <a:pt x="83" y="87"/>
                    <a:pt x="83" y="87"/>
                    <a:pt x="83" y="88"/>
                  </a:cubicBezTo>
                  <a:cubicBezTo>
                    <a:pt x="82" y="88"/>
                    <a:pt x="81" y="89"/>
                    <a:pt x="80" y="90"/>
                  </a:cubicBezTo>
                  <a:cubicBezTo>
                    <a:pt x="77" y="92"/>
                    <a:pt x="75" y="94"/>
                    <a:pt x="72" y="95"/>
                  </a:cubicBezTo>
                  <a:cubicBezTo>
                    <a:pt x="72" y="96"/>
                    <a:pt x="72" y="96"/>
                    <a:pt x="72" y="96"/>
                  </a:cubicBezTo>
                  <a:cubicBezTo>
                    <a:pt x="70" y="96"/>
                    <a:pt x="68" y="97"/>
                    <a:pt x="66" y="97"/>
                  </a:cubicBezTo>
                  <a:moveTo>
                    <a:pt x="54" y="94"/>
                  </a:moveTo>
                  <a:cubicBezTo>
                    <a:pt x="53" y="93"/>
                    <a:pt x="52" y="93"/>
                    <a:pt x="51" y="92"/>
                  </a:cubicBezTo>
                  <a:cubicBezTo>
                    <a:pt x="56" y="91"/>
                    <a:pt x="61" y="88"/>
                    <a:pt x="66" y="86"/>
                  </a:cubicBezTo>
                  <a:cubicBezTo>
                    <a:pt x="62" y="89"/>
                    <a:pt x="58" y="91"/>
                    <a:pt x="54" y="94"/>
                  </a:cubicBezTo>
                  <a:moveTo>
                    <a:pt x="64" y="97"/>
                  </a:moveTo>
                  <a:cubicBezTo>
                    <a:pt x="62" y="96"/>
                    <a:pt x="61" y="96"/>
                    <a:pt x="60" y="96"/>
                  </a:cubicBezTo>
                  <a:cubicBezTo>
                    <a:pt x="64" y="95"/>
                    <a:pt x="67" y="93"/>
                    <a:pt x="71" y="91"/>
                  </a:cubicBezTo>
                  <a:cubicBezTo>
                    <a:pt x="74" y="89"/>
                    <a:pt x="77" y="87"/>
                    <a:pt x="81" y="86"/>
                  </a:cubicBezTo>
                  <a:cubicBezTo>
                    <a:pt x="79" y="87"/>
                    <a:pt x="77" y="88"/>
                    <a:pt x="75" y="90"/>
                  </a:cubicBezTo>
                  <a:cubicBezTo>
                    <a:pt x="71" y="92"/>
                    <a:pt x="67" y="94"/>
                    <a:pt x="64" y="97"/>
                  </a:cubicBezTo>
                  <a:moveTo>
                    <a:pt x="58" y="96"/>
                  </a:moveTo>
                  <a:cubicBezTo>
                    <a:pt x="57" y="95"/>
                    <a:pt x="56" y="95"/>
                    <a:pt x="55" y="94"/>
                  </a:cubicBezTo>
                  <a:cubicBezTo>
                    <a:pt x="63" y="91"/>
                    <a:pt x="71" y="87"/>
                    <a:pt x="79" y="83"/>
                  </a:cubicBezTo>
                  <a:cubicBezTo>
                    <a:pt x="78" y="84"/>
                    <a:pt x="77" y="85"/>
                    <a:pt x="75" y="85"/>
                  </a:cubicBezTo>
                  <a:cubicBezTo>
                    <a:pt x="70" y="89"/>
                    <a:pt x="64" y="92"/>
                    <a:pt x="58" y="96"/>
                  </a:cubicBezTo>
                  <a:moveTo>
                    <a:pt x="64" y="97"/>
                  </a:moveTo>
                  <a:cubicBezTo>
                    <a:pt x="64" y="97"/>
                    <a:pt x="64" y="97"/>
                    <a:pt x="64" y="97"/>
                  </a:cubicBezTo>
                  <a:cubicBezTo>
                    <a:pt x="67" y="95"/>
                    <a:pt x="67" y="95"/>
                    <a:pt x="67" y="95"/>
                  </a:cubicBezTo>
                  <a:cubicBezTo>
                    <a:pt x="74" y="91"/>
                    <a:pt x="80" y="87"/>
                    <a:pt x="86" y="82"/>
                  </a:cubicBezTo>
                  <a:cubicBezTo>
                    <a:pt x="86" y="83"/>
                    <a:pt x="85" y="85"/>
                    <a:pt x="84" y="86"/>
                  </a:cubicBezTo>
                  <a:cubicBezTo>
                    <a:pt x="84" y="86"/>
                    <a:pt x="84" y="86"/>
                    <a:pt x="84" y="86"/>
                  </a:cubicBezTo>
                  <a:cubicBezTo>
                    <a:pt x="80" y="88"/>
                    <a:pt x="77" y="90"/>
                    <a:pt x="73" y="92"/>
                  </a:cubicBezTo>
                  <a:cubicBezTo>
                    <a:pt x="71" y="93"/>
                    <a:pt x="70" y="94"/>
                    <a:pt x="68" y="95"/>
                  </a:cubicBezTo>
                  <a:cubicBezTo>
                    <a:pt x="67" y="96"/>
                    <a:pt x="65" y="96"/>
                    <a:pt x="64" y="97"/>
                  </a:cubicBezTo>
                  <a:cubicBezTo>
                    <a:pt x="64" y="97"/>
                    <a:pt x="64" y="97"/>
                    <a:pt x="64" y="97"/>
                  </a:cubicBezTo>
                  <a:moveTo>
                    <a:pt x="26" y="92"/>
                  </a:moveTo>
                  <a:cubicBezTo>
                    <a:pt x="25" y="91"/>
                    <a:pt x="24" y="91"/>
                    <a:pt x="23" y="90"/>
                  </a:cubicBezTo>
                  <a:cubicBezTo>
                    <a:pt x="30" y="87"/>
                    <a:pt x="37" y="84"/>
                    <a:pt x="44" y="81"/>
                  </a:cubicBezTo>
                  <a:cubicBezTo>
                    <a:pt x="43" y="82"/>
                    <a:pt x="41" y="83"/>
                    <a:pt x="40" y="83"/>
                  </a:cubicBezTo>
                  <a:cubicBezTo>
                    <a:pt x="37" y="85"/>
                    <a:pt x="35" y="86"/>
                    <a:pt x="32" y="87"/>
                  </a:cubicBezTo>
                  <a:cubicBezTo>
                    <a:pt x="29" y="88"/>
                    <a:pt x="28" y="90"/>
                    <a:pt x="26" y="92"/>
                  </a:cubicBezTo>
                  <a:moveTo>
                    <a:pt x="36" y="94"/>
                  </a:moveTo>
                  <a:cubicBezTo>
                    <a:pt x="35" y="94"/>
                    <a:pt x="34" y="94"/>
                    <a:pt x="33" y="94"/>
                  </a:cubicBezTo>
                  <a:cubicBezTo>
                    <a:pt x="39" y="93"/>
                    <a:pt x="44" y="90"/>
                    <a:pt x="50" y="87"/>
                  </a:cubicBezTo>
                  <a:cubicBezTo>
                    <a:pt x="55" y="85"/>
                    <a:pt x="60" y="83"/>
                    <a:pt x="64" y="81"/>
                  </a:cubicBezTo>
                  <a:cubicBezTo>
                    <a:pt x="60" y="83"/>
                    <a:pt x="57" y="85"/>
                    <a:pt x="53" y="87"/>
                  </a:cubicBezTo>
                  <a:cubicBezTo>
                    <a:pt x="51" y="89"/>
                    <a:pt x="49" y="90"/>
                    <a:pt x="47" y="91"/>
                  </a:cubicBezTo>
                  <a:cubicBezTo>
                    <a:pt x="46" y="92"/>
                    <a:pt x="45" y="93"/>
                    <a:pt x="43" y="93"/>
                  </a:cubicBezTo>
                  <a:cubicBezTo>
                    <a:pt x="41" y="94"/>
                    <a:pt x="38" y="94"/>
                    <a:pt x="36" y="94"/>
                  </a:cubicBezTo>
                  <a:moveTo>
                    <a:pt x="32" y="94"/>
                  </a:moveTo>
                  <a:cubicBezTo>
                    <a:pt x="31" y="94"/>
                    <a:pt x="31" y="94"/>
                    <a:pt x="31" y="94"/>
                  </a:cubicBezTo>
                  <a:cubicBezTo>
                    <a:pt x="30" y="94"/>
                    <a:pt x="28" y="93"/>
                    <a:pt x="27" y="93"/>
                  </a:cubicBezTo>
                  <a:cubicBezTo>
                    <a:pt x="31" y="91"/>
                    <a:pt x="36" y="88"/>
                    <a:pt x="40" y="87"/>
                  </a:cubicBezTo>
                  <a:cubicBezTo>
                    <a:pt x="46" y="84"/>
                    <a:pt x="52" y="81"/>
                    <a:pt x="59" y="79"/>
                  </a:cubicBezTo>
                  <a:cubicBezTo>
                    <a:pt x="54" y="81"/>
                    <a:pt x="50" y="83"/>
                    <a:pt x="46" y="85"/>
                  </a:cubicBezTo>
                  <a:cubicBezTo>
                    <a:pt x="44" y="86"/>
                    <a:pt x="42" y="88"/>
                    <a:pt x="40" y="89"/>
                  </a:cubicBezTo>
                  <a:cubicBezTo>
                    <a:pt x="37" y="91"/>
                    <a:pt x="35" y="92"/>
                    <a:pt x="32" y="94"/>
                  </a:cubicBezTo>
                  <a:cubicBezTo>
                    <a:pt x="32" y="94"/>
                    <a:pt x="32" y="94"/>
                    <a:pt x="32" y="94"/>
                  </a:cubicBezTo>
                  <a:moveTo>
                    <a:pt x="60" y="95"/>
                  </a:moveTo>
                  <a:cubicBezTo>
                    <a:pt x="63" y="93"/>
                    <a:pt x="67" y="91"/>
                    <a:pt x="71" y="89"/>
                  </a:cubicBezTo>
                  <a:cubicBezTo>
                    <a:pt x="74" y="87"/>
                    <a:pt x="77" y="85"/>
                    <a:pt x="80" y="83"/>
                  </a:cubicBezTo>
                  <a:cubicBezTo>
                    <a:pt x="82" y="82"/>
                    <a:pt x="83" y="81"/>
                    <a:pt x="84" y="81"/>
                  </a:cubicBezTo>
                  <a:cubicBezTo>
                    <a:pt x="85" y="80"/>
                    <a:pt x="85" y="80"/>
                    <a:pt x="85" y="80"/>
                  </a:cubicBezTo>
                  <a:cubicBezTo>
                    <a:pt x="86" y="80"/>
                    <a:pt x="87" y="79"/>
                    <a:pt x="88" y="79"/>
                  </a:cubicBezTo>
                  <a:cubicBezTo>
                    <a:pt x="88" y="80"/>
                    <a:pt x="87" y="81"/>
                    <a:pt x="87" y="82"/>
                  </a:cubicBezTo>
                  <a:cubicBezTo>
                    <a:pt x="86" y="81"/>
                    <a:pt x="86" y="81"/>
                    <a:pt x="86" y="81"/>
                  </a:cubicBezTo>
                  <a:cubicBezTo>
                    <a:pt x="81" y="86"/>
                    <a:pt x="74" y="88"/>
                    <a:pt x="68" y="92"/>
                  </a:cubicBezTo>
                  <a:cubicBezTo>
                    <a:pt x="66" y="93"/>
                    <a:pt x="61" y="95"/>
                    <a:pt x="60" y="95"/>
                  </a:cubicBezTo>
                  <a:moveTo>
                    <a:pt x="55" y="93"/>
                  </a:moveTo>
                  <a:cubicBezTo>
                    <a:pt x="55" y="93"/>
                    <a:pt x="58" y="92"/>
                    <a:pt x="58" y="92"/>
                  </a:cubicBezTo>
                  <a:cubicBezTo>
                    <a:pt x="60" y="91"/>
                    <a:pt x="61" y="90"/>
                    <a:pt x="63" y="89"/>
                  </a:cubicBezTo>
                  <a:cubicBezTo>
                    <a:pt x="67" y="87"/>
                    <a:pt x="71" y="84"/>
                    <a:pt x="76" y="82"/>
                  </a:cubicBezTo>
                  <a:cubicBezTo>
                    <a:pt x="81" y="80"/>
                    <a:pt x="85" y="78"/>
                    <a:pt x="90" y="75"/>
                  </a:cubicBezTo>
                  <a:cubicBezTo>
                    <a:pt x="89" y="76"/>
                    <a:pt x="89" y="77"/>
                    <a:pt x="88" y="78"/>
                  </a:cubicBezTo>
                  <a:cubicBezTo>
                    <a:pt x="87" y="78"/>
                    <a:pt x="85" y="79"/>
                    <a:pt x="83" y="80"/>
                  </a:cubicBezTo>
                  <a:cubicBezTo>
                    <a:pt x="78" y="83"/>
                    <a:pt x="72" y="85"/>
                    <a:pt x="66" y="88"/>
                  </a:cubicBezTo>
                  <a:cubicBezTo>
                    <a:pt x="63" y="90"/>
                    <a:pt x="60" y="91"/>
                    <a:pt x="56" y="93"/>
                  </a:cubicBezTo>
                  <a:cubicBezTo>
                    <a:pt x="56" y="93"/>
                    <a:pt x="55" y="93"/>
                    <a:pt x="55" y="93"/>
                  </a:cubicBezTo>
                  <a:moveTo>
                    <a:pt x="74" y="77"/>
                  </a:moveTo>
                  <a:cubicBezTo>
                    <a:pt x="76" y="76"/>
                    <a:pt x="78" y="75"/>
                    <a:pt x="79" y="74"/>
                  </a:cubicBezTo>
                  <a:cubicBezTo>
                    <a:pt x="81" y="73"/>
                    <a:pt x="82" y="73"/>
                    <a:pt x="84" y="72"/>
                  </a:cubicBezTo>
                  <a:cubicBezTo>
                    <a:pt x="81" y="74"/>
                    <a:pt x="77" y="75"/>
                    <a:pt x="74" y="77"/>
                  </a:cubicBezTo>
                  <a:moveTo>
                    <a:pt x="19" y="87"/>
                  </a:moveTo>
                  <a:cubicBezTo>
                    <a:pt x="18" y="86"/>
                    <a:pt x="18" y="85"/>
                    <a:pt x="17" y="84"/>
                  </a:cubicBezTo>
                  <a:cubicBezTo>
                    <a:pt x="17" y="84"/>
                    <a:pt x="17" y="84"/>
                    <a:pt x="17" y="84"/>
                  </a:cubicBezTo>
                  <a:cubicBezTo>
                    <a:pt x="23" y="82"/>
                    <a:pt x="29" y="79"/>
                    <a:pt x="35" y="76"/>
                  </a:cubicBezTo>
                  <a:cubicBezTo>
                    <a:pt x="39" y="74"/>
                    <a:pt x="44" y="73"/>
                    <a:pt x="48" y="71"/>
                  </a:cubicBezTo>
                  <a:cubicBezTo>
                    <a:pt x="44" y="73"/>
                    <a:pt x="39" y="75"/>
                    <a:pt x="35" y="77"/>
                  </a:cubicBezTo>
                  <a:cubicBezTo>
                    <a:pt x="30" y="80"/>
                    <a:pt x="24" y="83"/>
                    <a:pt x="19" y="87"/>
                  </a:cubicBezTo>
                  <a:moveTo>
                    <a:pt x="46" y="93"/>
                  </a:moveTo>
                  <a:cubicBezTo>
                    <a:pt x="46" y="93"/>
                    <a:pt x="46" y="93"/>
                    <a:pt x="46" y="93"/>
                  </a:cubicBezTo>
                  <a:cubicBezTo>
                    <a:pt x="46" y="93"/>
                    <a:pt x="46" y="93"/>
                    <a:pt x="46" y="93"/>
                  </a:cubicBezTo>
                  <a:cubicBezTo>
                    <a:pt x="48" y="92"/>
                    <a:pt x="50" y="91"/>
                    <a:pt x="52" y="89"/>
                  </a:cubicBezTo>
                  <a:cubicBezTo>
                    <a:pt x="55" y="88"/>
                    <a:pt x="59" y="86"/>
                    <a:pt x="62" y="85"/>
                  </a:cubicBezTo>
                  <a:cubicBezTo>
                    <a:pt x="65" y="83"/>
                    <a:pt x="69" y="81"/>
                    <a:pt x="72" y="80"/>
                  </a:cubicBezTo>
                  <a:cubicBezTo>
                    <a:pt x="78" y="76"/>
                    <a:pt x="84" y="73"/>
                    <a:pt x="91" y="71"/>
                  </a:cubicBezTo>
                  <a:cubicBezTo>
                    <a:pt x="91" y="71"/>
                    <a:pt x="91" y="71"/>
                    <a:pt x="90" y="72"/>
                  </a:cubicBezTo>
                  <a:cubicBezTo>
                    <a:pt x="90" y="73"/>
                    <a:pt x="90" y="73"/>
                    <a:pt x="90" y="74"/>
                  </a:cubicBezTo>
                  <a:cubicBezTo>
                    <a:pt x="89" y="74"/>
                    <a:pt x="89" y="74"/>
                    <a:pt x="89" y="74"/>
                  </a:cubicBezTo>
                  <a:cubicBezTo>
                    <a:pt x="89" y="74"/>
                    <a:pt x="89" y="75"/>
                    <a:pt x="88" y="75"/>
                  </a:cubicBezTo>
                  <a:cubicBezTo>
                    <a:pt x="88" y="75"/>
                    <a:pt x="88" y="75"/>
                    <a:pt x="88" y="75"/>
                  </a:cubicBezTo>
                  <a:cubicBezTo>
                    <a:pt x="83" y="78"/>
                    <a:pt x="77" y="80"/>
                    <a:pt x="72" y="83"/>
                  </a:cubicBezTo>
                  <a:cubicBezTo>
                    <a:pt x="65" y="86"/>
                    <a:pt x="58" y="89"/>
                    <a:pt x="51" y="92"/>
                  </a:cubicBezTo>
                  <a:cubicBezTo>
                    <a:pt x="50" y="92"/>
                    <a:pt x="50" y="92"/>
                    <a:pt x="50" y="92"/>
                  </a:cubicBezTo>
                  <a:cubicBezTo>
                    <a:pt x="50" y="92"/>
                    <a:pt x="50" y="92"/>
                    <a:pt x="50" y="92"/>
                  </a:cubicBezTo>
                  <a:cubicBezTo>
                    <a:pt x="49" y="92"/>
                    <a:pt x="49" y="92"/>
                    <a:pt x="49" y="92"/>
                  </a:cubicBezTo>
                  <a:cubicBezTo>
                    <a:pt x="48" y="92"/>
                    <a:pt x="48" y="92"/>
                    <a:pt x="48" y="92"/>
                  </a:cubicBezTo>
                  <a:cubicBezTo>
                    <a:pt x="48" y="92"/>
                    <a:pt x="48" y="92"/>
                    <a:pt x="48" y="92"/>
                  </a:cubicBezTo>
                  <a:cubicBezTo>
                    <a:pt x="48" y="92"/>
                    <a:pt x="48" y="92"/>
                    <a:pt x="47" y="92"/>
                  </a:cubicBezTo>
                  <a:cubicBezTo>
                    <a:pt x="47" y="93"/>
                    <a:pt x="47" y="93"/>
                    <a:pt x="47" y="93"/>
                  </a:cubicBezTo>
                  <a:cubicBezTo>
                    <a:pt x="47" y="93"/>
                    <a:pt x="46" y="93"/>
                    <a:pt x="46" y="93"/>
                  </a:cubicBezTo>
                  <a:moveTo>
                    <a:pt x="51" y="89"/>
                  </a:moveTo>
                  <a:cubicBezTo>
                    <a:pt x="52" y="89"/>
                    <a:pt x="53" y="88"/>
                    <a:pt x="53" y="88"/>
                  </a:cubicBezTo>
                  <a:cubicBezTo>
                    <a:pt x="57" y="85"/>
                    <a:pt x="62" y="83"/>
                    <a:pt x="66" y="80"/>
                  </a:cubicBezTo>
                  <a:cubicBezTo>
                    <a:pt x="68" y="80"/>
                    <a:pt x="69" y="79"/>
                    <a:pt x="70" y="79"/>
                  </a:cubicBezTo>
                  <a:cubicBezTo>
                    <a:pt x="71" y="78"/>
                    <a:pt x="71" y="78"/>
                    <a:pt x="72" y="78"/>
                  </a:cubicBezTo>
                  <a:cubicBezTo>
                    <a:pt x="78" y="75"/>
                    <a:pt x="84" y="73"/>
                    <a:pt x="90" y="70"/>
                  </a:cubicBezTo>
                  <a:cubicBezTo>
                    <a:pt x="90" y="70"/>
                    <a:pt x="91" y="70"/>
                    <a:pt x="91" y="69"/>
                  </a:cubicBezTo>
                  <a:cubicBezTo>
                    <a:pt x="91" y="70"/>
                    <a:pt x="91" y="70"/>
                    <a:pt x="91" y="70"/>
                  </a:cubicBezTo>
                  <a:cubicBezTo>
                    <a:pt x="83" y="73"/>
                    <a:pt x="75" y="77"/>
                    <a:pt x="67" y="82"/>
                  </a:cubicBezTo>
                  <a:cubicBezTo>
                    <a:pt x="62" y="84"/>
                    <a:pt x="57" y="87"/>
                    <a:pt x="51" y="89"/>
                  </a:cubicBezTo>
                  <a:moveTo>
                    <a:pt x="71" y="70"/>
                  </a:moveTo>
                  <a:cubicBezTo>
                    <a:pt x="72" y="70"/>
                    <a:pt x="73" y="70"/>
                    <a:pt x="74" y="69"/>
                  </a:cubicBezTo>
                  <a:cubicBezTo>
                    <a:pt x="73" y="70"/>
                    <a:pt x="72" y="70"/>
                    <a:pt x="71" y="70"/>
                  </a:cubicBezTo>
                  <a:moveTo>
                    <a:pt x="16" y="84"/>
                  </a:moveTo>
                  <a:cubicBezTo>
                    <a:pt x="16" y="83"/>
                    <a:pt x="15" y="82"/>
                    <a:pt x="14" y="81"/>
                  </a:cubicBezTo>
                  <a:cubicBezTo>
                    <a:pt x="20" y="79"/>
                    <a:pt x="25" y="76"/>
                    <a:pt x="31" y="74"/>
                  </a:cubicBezTo>
                  <a:cubicBezTo>
                    <a:pt x="37" y="71"/>
                    <a:pt x="43" y="69"/>
                    <a:pt x="48" y="67"/>
                  </a:cubicBezTo>
                  <a:cubicBezTo>
                    <a:pt x="43" y="69"/>
                    <a:pt x="38" y="72"/>
                    <a:pt x="32" y="75"/>
                  </a:cubicBezTo>
                  <a:cubicBezTo>
                    <a:pt x="27" y="77"/>
                    <a:pt x="21" y="79"/>
                    <a:pt x="16" y="84"/>
                  </a:cubicBezTo>
                  <a:moveTo>
                    <a:pt x="33" y="94"/>
                  </a:moveTo>
                  <a:cubicBezTo>
                    <a:pt x="33" y="94"/>
                    <a:pt x="35" y="93"/>
                    <a:pt x="35" y="93"/>
                  </a:cubicBezTo>
                  <a:cubicBezTo>
                    <a:pt x="38" y="92"/>
                    <a:pt x="39" y="90"/>
                    <a:pt x="42" y="89"/>
                  </a:cubicBezTo>
                  <a:cubicBezTo>
                    <a:pt x="44" y="87"/>
                    <a:pt x="46" y="86"/>
                    <a:pt x="49" y="85"/>
                  </a:cubicBezTo>
                  <a:cubicBezTo>
                    <a:pt x="54" y="82"/>
                    <a:pt x="59" y="79"/>
                    <a:pt x="64" y="77"/>
                  </a:cubicBezTo>
                  <a:cubicBezTo>
                    <a:pt x="65" y="77"/>
                    <a:pt x="65" y="77"/>
                    <a:pt x="66" y="76"/>
                  </a:cubicBezTo>
                  <a:cubicBezTo>
                    <a:pt x="75" y="73"/>
                    <a:pt x="83" y="70"/>
                    <a:pt x="92" y="66"/>
                  </a:cubicBezTo>
                  <a:cubicBezTo>
                    <a:pt x="92" y="67"/>
                    <a:pt x="92" y="68"/>
                    <a:pt x="91" y="69"/>
                  </a:cubicBezTo>
                  <a:cubicBezTo>
                    <a:pt x="91" y="69"/>
                    <a:pt x="91" y="69"/>
                    <a:pt x="91" y="69"/>
                  </a:cubicBezTo>
                  <a:cubicBezTo>
                    <a:pt x="91" y="69"/>
                    <a:pt x="91" y="69"/>
                    <a:pt x="90" y="69"/>
                  </a:cubicBezTo>
                  <a:cubicBezTo>
                    <a:pt x="90" y="69"/>
                    <a:pt x="90" y="69"/>
                    <a:pt x="90" y="69"/>
                  </a:cubicBezTo>
                  <a:cubicBezTo>
                    <a:pt x="89" y="70"/>
                    <a:pt x="89" y="70"/>
                    <a:pt x="89" y="70"/>
                  </a:cubicBezTo>
                  <a:cubicBezTo>
                    <a:pt x="88" y="70"/>
                    <a:pt x="87" y="71"/>
                    <a:pt x="86" y="71"/>
                  </a:cubicBezTo>
                  <a:cubicBezTo>
                    <a:pt x="85" y="72"/>
                    <a:pt x="83" y="72"/>
                    <a:pt x="81" y="73"/>
                  </a:cubicBezTo>
                  <a:cubicBezTo>
                    <a:pt x="78" y="74"/>
                    <a:pt x="75" y="75"/>
                    <a:pt x="72" y="77"/>
                  </a:cubicBezTo>
                  <a:cubicBezTo>
                    <a:pt x="71" y="78"/>
                    <a:pt x="70" y="78"/>
                    <a:pt x="68" y="79"/>
                  </a:cubicBezTo>
                  <a:cubicBezTo>
                    <a:pt x="66" y="80"/>
                    <a:pt x="64" y="81"/>
                    <a:pt x="61" y="82"/>
                  </a:cubicBezTo>
                  <a:cubicBezTo>
                    <a:pt x="56" y="84"/>
                    <a:pt x="51" y="86"/>
                    <a:pt x="46" y="88"/>
                  </a:cubicBezTo>
                  <a:cubicBezTo>
                    <a:pt x="44" y="89"/>
                    <a:pt x="41" y="90"/>
                    <a:pt x="39" y="91"/>
                  </a:cubicBezTo>
                  <a:cubicBezTo>
                    <a:pt x="37" y="92"/>
                    <a:pt x="36" y="93"/>
                    <a:pt x="34" y="93"/>
                  </a:cubicBezTo>
                  <a:cubicBezTo>
                    <a:pt x="33" y="94"/>
                    <a:pt x="33" y="94"/>
                    <a:pt x="33" y="94"/>
                  </a:cubicBezTo>
                  <a:moveTo>
                    <a:pt x="23" y="90"/>
                  </a:moveTo>
                  <a:cubicBezTo>
                    <a:pt x="22" y="89"/>
                    <a:pt x="21" y="88"/>
                    <a:pt x="20" y="87"/>
                  </a:cubicBezTo>
                  <a:cubicBezTo>
                    <a:pt x="25" y="86"/>
                    <a:pt x="30" y="82"/>
                    <a:pt x="35" y="80"/>
                  </a:cubicBezTo>
                  <a:cubicBezTo>
                    <a:pt x="42" y="77"/>
                    <a:pt x="49" y="74"/>
                    <a:pt x="56" y="72"/>
                  </a:cubicBezTo>
                  <a:cubicBezTo>
                    <a:pt x="62" y="69"/>
                    <a:pt x="69" y="67"/>
                    <a:pt x="75" y="64"/>
                  </a:cubicBezTo>
                  <a:cubicBezTo>
                    <a:pt x="72" y="66"/>
                    <a:pt x="70" y="67"/>
                    <a:pt x="67" y="68"/>
                  </a:cubicBezTo>
                  <a:cubicBezTo>
                    <a:pt x="63" y="70"/>
                    <a:pt x="59" y="71"/>
                    <a:pt x="54" y="73"/>
                  </a:cubicBezTo>
                  <a:cubicBezTo>
                    <a:pt x="48" y="75"/>
                    <a:pt x="42" y="78"/>
                    <a:pt x="36" y="81"/>
                  </a:cubicBezTo>
                  <a:cubicBezTo>
                    <a:pt x="32" y="84"/>
                    <a:pt x="26" y="86"/>
                    <a:pt x="23" y="90"/>
                  </a:cubicBezTo>
                  <a:moveTo>
                    <a:pt x="26" y="92"/>
                  </a:moveTo>
                  <a:cubicBezTo>
                    <a:pt x="27" y="92"/>
                    <a:pt x="28" y="90"/>
                    <a:pt x="29" y="90"/>
                  </a:cubicBezTo>
                  <a:cubicBezTo>
                    <a:pt x="33" y="86"/>
                    <a:pt x="39" y="85"/>
                    <a:pt x="44" y="82"/>
                  </a:cubicBezTo>
                  <a:cubicBezTo>
                    <a:pt x="45" y="81"/>
                    <a:pt x="47" y="80"/>
                    <a:pt x="49" y="79"/>
                  </a:cubicBezTo>
                  <a:cubicBezTo>
                    <a:pt x="53" y="78"/>
                    <a:pt x="57" y="76"/>
                    <a:pt x="61" y="74"/>
                  </a:cubicBezTo>
                  <a:cubicBezTo>
                    <a:pt x="62" y="74"/>
                    <a:pt x="62" y="74"/>
                    <a:pt x="62" y="74"/>
                  </a:cubicBezTo>
                  <a:cubicBezTo>
                    <a:pt x="69" y="72"/>
                    <a:pt x="75" y="69"/>
                    <a:pt x="82" y="66"/>
                  </a:cubicBezTo>
                  <a:cubicBezTo>
                    <a:pt x="84" y="65"/>
                    <a:pt x="86" y="64"/>
                    <a:pt x="88" y="64"/>
                  </a:cubicBezTo>
                  <a:cubicBezTo>
                    <a:pt x="90" y="63"/>
                    <a:pt x="91" y="62"/>
                    <a:pt x="93" y="61"/>
                  </a:cubicBezTo>
                  <a:cubicBezTo>
                    <a:pt x="92" y="63"/>
                    <a:pt x="92" y="64"/>
                    <a:pt x="92" y="65"/>
                  </a:cubicBezTo>
                  <a:cubicBezTo>
                    <a:pt x="84" y="68"/>
                    <a:pt x="76" y="71"/>
                    <a:pt x="68" y="75"/>
                  </a:cubicBezTo>
                  <a:cubicBezTo>
                    <a:pt x="63" y="77"/>
                    <a:pt x="58" y="79"/>
                    <a:pt x="52" y="81"/>
                  </a:cubicBezTo>
                  <a:cubicBezTo>
                    <a:pt x="48" y="82"/>
                    <a:pt x="43" y="85"/>
                    <a:pt x="38" y="87"/>
                  </a:cubicBezTo>
                  <a:cubicBezTo>
                    <a:pt x="36" y="88"/>
                    <a:pt x="33" y="89"/>
                    <a:pt x="31" y="90"/>
                  </a:cubicBezTo>
                  <a:cubicBezTo>
                    <a:pt x="29" y="91"/>
                    <a:pt x="28" y="92"/>
                    <a:pt x="26" y="92"/>
                  </a:cubicBezTo>
                  <a:moveTo>
                    <a:pt x="88" y="63"/>
                  </a:moveTo>
                  <a:cubicBezTo>
                    <a:pt x="89" y="63"/>
                    <a:pt x="89" y="62"/>
                    <a:pt x="90" y="62"/>
                  </a:cubicBezTo>
                  <a:cubicBezTo>
                    <a:pt x="91" y="61"/>
                    <a:pt x="92" y="61"/>
                    <a:pt x="92" y="61"/>
                  </a:cubicBezTo>
                  <a:cubicBezTo>
                    <a:pt x="92" y="61"/>
                    <a:pt x="90" y="62"/>
                    <a:pt x="89" y="63"/>
                  </a:cubicBezTo>
                  <a:cubicBezTo>
                    <a:pt x="88" y="63"/>
                    <a:pt x="88" y="63"/>
                    <a:pt x="88" y="63"/>
                  </a:cubicBezTo>
                  <a:moveTo>
                    <a:pt x="11" y="76"/>
                  </a:moveTo>
                  <a:cubicBezTo>
                    <a:pt x="10" y="75"/>
                    <a:pt x="10" y="74"/>
                    <a:pt x="10" y="73"/>
                  </a:cubicBezTo>
                  <a:cubicBezTo>
                    <a:pt x="12" y="73"/>
                    <a:pt x="14" y="72"/>
                    <a:pt x="16" y="71"/>
                  </a:cubicBezTo>
                  <a:cubicBezTo>
                    <a:pt x="19" y="70"/>
                    <a:pt x="22" y="69"/>
                    <a:pt x="25" y="67"/>
                  </a:cubicBezTo>
                  <a:cubicBezTo>
                    <a:pt x="33" y="64"/>
                    <a:pt x="41" y="61"/>
                    <a:pt x="49" y="58"/>
                  </a:cubicBezTo>
                  <a:cubicBezTo>
                    <a:pt x="51" y="58"/>
                    <a:pt x="52" y="58"/>
                    <a:pt x="53" y="57"/>
                  </a:cubicBezTo>
                  <a:cubicBezTo>
                    <a:pt x="52" y="57"/>
                    <a:pt x="51" y="58"/>
                    <a:pt x="51" y="58"/>
                  </a:cubicBezTo>
                  <a:cubicBezTo>
                    <a:pt x="44" y="61"/>
                    <a:pt x="37" y="63"/>
                    <a:pt x="30" y="66"/>
                  </a:cubicBezTo>
                  <a:cubicBezTo>
                    <a:pt x="24" y="69"/>
                    <a:pt x="17" y="72"/>
                    <a:pt x="11" y="76"/>
                  </a:cubicBezTo>
                  <a:moveTo>
                    <a:pt x="24" y="89"/>
                  </a:moveTo>
                  <a:cubicBezTo>
                    <a:pt x="23" y="89"/>
                    <a:pt x="25" y="88"/>
                    <a:pt x="25" y="88"/>
                  </a:cubicBezTo>
                  <a:cubicBezTo>
                    <a:pt x="27" y="87"/>
                    <a:pt x="29" y="86"/>
                    <a:pt x="31" y="85"/>
                  </a:cubicBezTo>
                  <a:cubicBezTo>
                    <a:pt x="36" y="82"/>
                    <a:pt x="40" y="79"/>
                    <a:pt x="46" y="77"/>
                  </a:cubicBezTo>
                  <a:cubicBezTo>
                    <a:pt x="51" y="75"/>
                    <a:pt x="57" y="73"/>
                    <a:pt x="63" y="71"/>
                  </a:cubicBezTo>
                  <a:cubicBezTo>
                    <a:pt x="68" y="69"/>
                    <a:pt x="72" y="66"/>
                    <a:pt x="77" y="64"/>
                  </a:cubicBezTo>
                  <a:cubicBezTo>
                    <a:pt x="79" y="64"/>
                    <a:pt x="81" y="63"/>
                    <a:pt x="82" y="62"/>
                  </a:cubicBezTo>
                  <a:cubicBezTo>
                    <a:pt x="86" y="60"/>
                    <a:pt x="89" y="59"/>
                    <a:pt x="93" y="57"/>
                  </a:cubicBezTo>
                  <a:cubicBezTo>
                    <a:pt x="93" y="57"/>
                    <a:pt x="93" y="57"/>
                    <a:pt x="93" y="57"/>
                  </a:cubicBezTo>
                  <a:cubicBezTo>
                    <a:pt x="93" y="58"/>
                    <a:pt x="93" y="59"/>
                    <a:pt x="93" y="60"/>
                  </a:cubicBezTo>
                  <a:cubicBezTo>
                    <a:pt x="90" y="61"/>
                    <a:pt x="89" y="62"/>
                    <a:pt x="87" y="63"/>
                  </a:cubicBezTo>
                  <a:cubicBezTo>
                    <a:pt x="85" y="64"/>
                    <a:pt x="84" y="64"/>
                    <a:pt x="83" y="65"/>
                  </a:cubicBezTo>
                  <a:cubicBezTo>
                    <a:pt x="81" y="66"/>
                    <a:pt x="80" y="66"/>
                    <a:pt x="79" y="67"/>
                  </a:cubicBezTo>
                  <a:cubicBezTo>
                    <a:pt x="73" y="69"/>
                    <a:pt x="67" y="71"/>
                    <a:pt x="61" y="74"/>
                  </a:cubicBezTo>
                  <a:cubicBezTo>
                    <a:pt x="60" y="74"/>
                    <a:pt x="59" y="74"/>
                    <a:pt x="58" y="75"/>
                  </a:cubicBezTo>
                  <a:cubicBezTo>
                    <a:pt x="55" y="76"/>
                    <a:pt x="52" y="77"/>
                    <a:pt x="49" y="78"/>
                  </a:cubicBezTo>
                  <a:cubicBezTo>
                    <a:pt x="49" y="79"/>
                    <a:pt x="48" y="79"/>
                    <a:pt x="48" y="79"/>
                  </a:cubicBezTo>
                  <a:cubicBezTo>
                    <a:pt x="42" y="82"/>
                    <a:pt x="35" y="84"/>
                    <a:pt x="29" y="87"/>
                  </a:cubicBezTo>
                  <a:cubicBezTo>
                    <a:pt x="28" y="88"/>
                    <a:pt x="26" y="88"/>
                    <a:pt x="25" y="89"/>
                  </a:cubicBezTo>
                  <a:cubicBezTo>
                    <a:pt x="24" y="89"/>
                    <a:pt x="24" y="89"/>
                    <a:pt x="24" y="89"/>
                  </a:cubicBezTo>
                  <a:moveTo>
                    <a:pt x="73" y="60"/>
                  </a:moveTo>
                  <a:cubicBezTo>
                    <a:pt x="77" y="59"/>
                    <a:pt x="81" y="57"/>
                    <a:pt x="84" y="56"/>
                  </a:cubicBezTo>
                  <a:cubicBezTo>
                    <a:pt x="84" y="56"/>
                    <a:pt x="84" y="56"/>
                    <a:pt x="84" y="56"/>
                  </a:cubicBezTo>
                  <a:cubicBezTo>
                    <a:pt x="80" y="57"/>
                    <a:pt x="77" y="59"/>
                    <a:pt x="73" y="60"/>
                  </a:cubicBezTo>
                  <a:moveTo>
                    <a:pt x="8" y="70"/>
                  </a:moveTo>
                  <a:cubicBezTo>
                    <a:pt x="11" y="70"/>
                    <a:pt x="14" y="68"/>
                    <a:pt x="17" y="67"/>
                  </a:cubicBezTo>
                  <a:cubicBezTo>
                    <a:pt x="20" y="65"/>
                    <a:pt x="24" y="63"/>
                    <a:pt x="28" y="62"/>
                  </a:cubicBezTo>
                  <a:cubicBezTo>
                    <a:pt x="36" y="59"/>
                    <a:pt x="43" y="56"/>
                    <a:pt x="50" y="53"/>
                  </a:cubicBezTo>
                  <a:cubicBezTo>
                    <a:pt x="51" y="53"/>
                    <a:pt x="52" y="52"/>
                    <a:pt x="53" y="52"/>
                  </a:cubicBezTo>
                  <a:cubicBezTo>
                    <a:pt x="51" y="53"/>
                    <a:pt x="49" y="54"/>
                    <a:pt x="47" y="55"/>
                  </a:cubicBezTo>
                  <a:cubicBezTo>
                    <a:pt x="40" y="58"/>
                    <a:pt x="33" y="60"/>
                    <a:pt x="26" y="63"/>
                  </a:cubicBezTo>
                  <a:cubicBezTo>
                    <a:pt x="23" y="65"/>
                    <a:pt x="20" y="66"/>
                    <a:pt x="17" y="68"/>
                  </a:cubicBezTo>
                  <a:cubicBezTo>
                    <a:pt x="15" y="70"/>
                    <a:pt x="12" y="71"/>
                    <a:pt x="9" y="73"/>
                  </a:cubicBezTo>
                  <a:cubicBezTo>
                    <a:pt x="9" y="72"/>
                    <a:pt x="8" y="71"/>
                    <a:pt x="8" y="70"/>
                  </a:cubicBezTo>
                  <a:cubicBezTo>
                    <a:pt x="8" y="70"/>
                    <a:pt x="8" y="70"/>
                    <a:pt x="8" y="70"/>
                  </a:cubicBezTo>
                  <a:moveTo>
                    <a:pt x="20" y="87"/>
                  </a:moveTo>
                  <a:cubicBezTo>
                    <a:pt x="20" y="87"/>
                    <a:pt x="20" y="86"/>
                    <a:pt x="21" y="86"/>
                  </a:cubicBezTo>
                  <a:cubicBezTo>
                    <a:pt x="22" y="85"/>
                    <a:pt x="24" y="84"/>
                    <a:pt x="25" y="84"/>
                  </a:cubicBezTo>
                  <a:cubicBezTo>
                    <a:pt x="35" y="78"/>
                    <a:pt x="45" y="73"/>
                    <a:pt x="56" y="68"/>
                  </a:cubicBezTo>
                  <a:cubicBezTo>
                    <a:pt x="58" y="67"/>
                    <a:pt x="60" y="67"/>
                    <a:pt x="62" y="66"/>
                  </a:cubicBezTo>
                  <a:cubicBezTo>
                    <a:pt x="66" y="64"/>
                    <a:pt x="70" y="62"/>
                    <a:pt x="74" y="60"/>
                  </a:cubicBezTo>
                  <a:cubicBezTo>
                    <a:pt x="81" y="58"/>
                    <a:pt x="87" y="56"/>
                    <a:pt x="93" y="52"/>
                  </a:cubicBezTo>
                  <a:cubicBezTo>
                    <a:pt x="93" y="53"/>
                    <a:pt x="93" y="55"/>
                    <a:pt x="93" y="56"/>
                  </a:cubicBezTo>
                  <a:cubicBezTo>
                    <a:pt x="93" y="56"/>
                    <a:pt x="93" y="56"/>
                    <a:pt x="93" y="56"/>
                  </a:cubicBezTo>
                  <a:cubicBezTo>
                    <a:pt x="90" y="57"/>
                    <a:pt x="88" y="58"/>
                    <a:pt x="85" y="60"/>
                  </a:cubicBezTo>
                  <a:cubicBezTo>
                    <a:pt x="85" y="60"/>
                    <a:pt x="84" y="60"/>
                    <a:pt x="83" y="61"/>
                  </a:cubicBezTo>
                  <a:cubicBezTo>
                    <a:pt x="81" y="62"/>
                    <a:pt x="79" y="62"/>
                    <a:pt x="77" y="63"/>
                  </a:cubicBezTo>
                  <a:cubicBezTo>
                    <a:pt x="66" y="67"/>
                    <a:pt x="55" y="72"/>
                    <a:pt x="44" y="76"/>
                  </a:cubicBezTo>
                  <a:cubicBezTo>
                    <a:pt x="39" y="78"/>
                    <a:pt x="35" y="80"/>
                    <a:pt x="30" y="82"/>
                  </a:cubicBezTo>
                  <a:cubicBezTo>
                    <a:pt x="28" y="83"/>
                    <a:pt x="25" y="84"/>
                    <a:pt x="23" y="85"/>
                  </a:cubicBezTo>
                  <a:cubicBezTo>
                    <a:pt x="23" y="85"/>
                    <a:pt x="20" y="87"/>
                    <a:pt x="20" y="87"/>
                  </a:cubicBezTo>
                  <a:moveTo>
                    <a:pt x="67" y="59"/>
                  </a:moveTo>
                  <a:cubicBezTo>
                    <a:pt x="70" y="58"/>
                    <a:pt x="72" y="57"/>
                    <a:pt x="74" y="56"/>
                  </a:cubicBezTo>
                  <a:cubicBezTo>
                    <a:pt x="77" y="54"/>
                    <a:pt x="80" y="53"/>
                    <a:pt x="83" y="52"/>
                  </a:cubicBezTo>
                  <a:cubicBezTo>
                    <a:pt x="85" y="51"/>
                    <a:pt x="86" y="51"/>
                    <a:pt x="87" y="50"/>
                  </a:cubicBezTo>
                  <a:cubicBezTo>
                    <a:pt x="88" y="50"/>
                    <a:pt x="88" y="50"/>
                    <a:pt x="88" y="50"/>
                  </a:cubicBezTo>
                  <a:cubicBezTo>
                    <a:pt x="81" y="53"/>
                    <a:pt x="74" y="56"/>
                    <a:pt x="67" y="59"/>
                  </a:cubicBezTo>
                  <a:moveTo>
                    <a:pt x="17" y="84"/>
                  </a:moveTo>
                  <a:cubicBezTo>
                    <a:pt x="18" y="83"/>
                    <a:pt x="19" y="82"/>
                    <a:pt x="21" y="81"/>
                  </a:cubicBezTo>
                  <a:cubicBezTo>
                    <a:pt x="23" y="80"/>
                    <a:pt x="25" y="79"/>
                    <a:pt x="28" y="78"/>
                  </a:cubicBezTo>
                  <a:cubicBezTo>
                    <a:pt x="38" y="73"/>
                    <a:pt x="47" y="68"/>
                    <a:pt x="57" y="63"/>
                  </a:cubicBezTo>
                  <a:cubicBezTo>
                    <a:pt x="69" y="59"/>
                    <a:pt x="80" y="55"/>
                    <a:pt x="91" y="49"/>
                  </a:cubicBezTo>
                  <a:cubicBezTo>
                    <a:pt x="91" y="49"/>
                    <a:pt x="91" y="49"/>
                    <a:pt x="91" y="49"/>
                  </a:cubicBezTo>
                  <a:cubicBezTo>
                    <a:pt x="92" y="49"/>
                    <a:pt x="92" y="49"/>
                    <a:pt x="93" y="49"/>
                  </a:cubicBezTo>
                  <a:cubicBezTo>
                    <a:pt x="93" y="50"/>
                    <a:pt x="93" y="50"/>
                    <a:pt x="93" y="51"/>
                  </a:cubicBezTo>
                  <a:cubicBezTo>
                    <a:pt x="93" y="51"/>
                    <a:pt x="93" y="51"/>
                    <a:pt x="93" y="51"/>
                  </a:cubicBezTo>
                  <a:cubicBezTo>
                    <a:pt x="87" y="54"/>
                    <a:pt x="81" y="56"/>
                    <a:pt x="75" y="59"/>
                  </a:cubicBezTo>
                  <a:cubicBezTo>
                    <a:pt x="69" y="61"/>
                    <a:pt x="64" y="64"/>
                    <a:pt x="59" y="66"/>
                  </a:cubicBezTo>
                  <a:cubicBezTo>
                    <a:pt x="51" y="69"/>
                    <a:pt x="43" y="72"/>
                    <a:pt x="35" y="76"/>
                  </a:cubicBezTo>
                  <a:cubicBezTo>
                    <a:pt x="30" y="78"/>
                    <a:pt x="25" y="80"/>
                    <a:pt x="20" y="82"/>
                  </a:cubicBezTo>
                  <a:cubicBezTo>
                    <a:pt x="19" y="83"/>
                    <a:pt x="18" y="83"/>
                    <a:pt x="17" y="84"/>
                  </a:cubicBezTo>
                  <a:moveTo>
                    <a:pt x="7" y="67"/>
                  </a:moveTo>
                  <a:cubicBezTo>
                    <a:pt x="7" y="66"/>
                    <a:pt x="6" y="65"/>
                    <a:pt x="6" y="64"/>
                  </a:cubicBezTo>
                  <a:cubicBezTo>
                    <a:pt x="15" y="59"/>
                    <a:pt x="25" y="57"/>
                    <a:pt x="34" y="53"/>
                  </a:cubicBezTo>
                  <a:cubicBezTo>
                    <a:pt x="38" y="51"/>
                    <a:pt x="42" y="49"/>
                    <a:pt x="47" y="48"/>
                  </a:cubicBezTo>
                  <a:cubicBezTo>
                    <a:pt x="36" y="53"/>
                    <a:pt x="26" y="58"/>
                    <a:pt x="16" y="63"/>
                  </a:cubicBezTo>
                  <a:cubicBezTo>
                    <a:pt x="15" y="63"/>
                    <a:pt x="14" y="63"/>
                    <a:pt x="14" y="64"/>
                  </a:cubicBezTo>
                  <a:cubicBezTo>
                    <a:pt x="11" y="65"/>
                    <a:pt x="9" y="66"/>
                    <a:pt x="7" y="67"/>
                  </a:cubicBezTo>
                  <a:moveTo>
                    <a:pt x="14" y="80"/>
                  </a:moveTo>
                  <a:cubicBezTo>
                    <a:pt x="13" y="79"/>
                    <a:pt x="12" y="78"/>
                    <a:pt x="11" y="77"/>
                  </a:cubicBezTo>
                  <a:cubicBezTo>
                    <a:pt x="17" y="76"/>
                    <a:pt x="24" y="72"/>
                    <a:pt x="29" y="70"/>
                  </a:cubicBezTo>
                  <a:cubicBezTo>
                    <a:pt x="36" y="67"/>
                    <a:pt x="43" y="64"/>
                    <a:pt x="50" y="61"/>
                  </a:cubicBezTo>
                  <a:cubicBezTo>
                    <a:pt x="57" y="58"/>
                    <a:pt x="65" y="55"/>
                    <a:pt x="73" y="52"/>
                  </a:cubicBezTo>
                  <a:cubicBezTo>
                    <a:pt x="76" y="50"/>
                    <a:pt x="81" y="49"/>
                    <a:pt x="85" y="48"/>
                  </a:cubicBezTo>
                  <a:cubicBezTo>
                    <a:pt x="84" y="48"/>
                    <a:pt x="84" y="48"/>
                    <a:pt x="84" y="48"/>
                  </a:cubicBezTo>
                  <a:cubicBezTo>
                    <a:pt x="80" y="49"/>
                    <a:pt x="76" y="51"/>
                    <a:pt x="73" y="53"/>
                  </a:cubicBezTo>
                  <a:cubicBezTo>
                    <a:pt x="66" y="55"/>
                    <a:pt x="59" y="58"/>
                    <a:pt x="53" y="60"/>
                  </a:cubicBezTo>
                  <a:cubicBezTo>
                    <a:pt x="46" y="63"/>
                    <a:pt x="39" y="66"/>
                    <a:pt x="32" y="70"/>
                  </a:cubicBezTo>
                  <a:cubicBezTo>
                    <a:pt x="29" y="71"/>
                    <a:pt x="26" y="73"/>
                    <a:pt x="23" y="75"/>
                  </a:cubicBezTo>
                  <a:cubicBezTo>
                    <a:pt x="20" y="77"/>
                    <a:pt x="17" y="78"/>
                    <a:pt x="14" y="80"/>
                  </a:cubicBezTo>
                  <a:moveTo>
                    <a:pt x="14" y="80"/>
                  </a:moveTo>
                  <a:cubicBezTo>
                    <a:pt x="15" y="80"/>
                    <a:pt x="16" y="79"/>
                    <a:pt x="18" y="78"/>
                  </a:cubicBezTo>
                  <a:cubicBezTo>
                    <a:pt x="23" y="76"/>
                    <a:pt x="28" y="73"/>
                    <a:pt x="33" y="70"/>
                  </a:cubicBezTo>
                  <a:cubicBezTo>
                    <a:pt x="43" y="65"/>
                    <a:pt x="55" y="60"/>
                    <a:pt x="66" y="56"/>
                  </a:cubicBezTo>
                  <a:cubicBezTo>
                    <a:pt x="71" y="54"/>
                    <a:pt x="76" y="52"/>
                    <a:pt x="81" y="50"/>
                  </a:cubicBezTo>
                  <a:cubicBezTo>
                    <a:pt x="83" y="49"/>
                    <a:pt x="86" y="48"/>
                    <a:pt x="88" y="47"/>
                  </a:cubicBezTo>
                  <a:cubicBezTo>
                    <a:pt x="89" y="46"/>
                    <a:pt x="89" y="46"/>
                    <a:pt x="89" y="46"/>
                  </a:cubicBezTo>
                  <a:cubicBezTo>
                    <a:pt x="90" y="46"/>
                    <a:pt x="91" y="45"/>
                    <a:pt x="92" y="45"/>
                  </a:cubicBezTo>
                  <a:cubicBezTo>
                    <a:pt x="92" y="45"/>
                    <a:pt x="92" y="45"/>
                    <a:pt x="92" y="45"/>
                  </a:cubicBezTo>
                  <a:cubicBezTo>
                    <a:pt x="92" y="46"/>
                    <a:pt x="92" y="47"/>
                    <a:pt x="93" y="48"/>
                  </a:cubicBezTo>
                  <a:cubicBezTo>
                    <a:pt x="80" y="52"/>
                    <a:pt x="69" y="57"/>
                    <a:pt x="57" y="63"/>
                  </a:cubicBezTo>
                  <a:cubicBezTo>
                    <a:pt x="57" y="63"/>
                    <a:pt x="57" y="63"/>
                    <a:pt x="57" y="63"/>
                  </a:cubicBezTo>
                  <a:cubicBezTo>
                    <a:pt x="46" y="67"/>
                    <a:pt x="36" y="71"/>
                    <a:pt x="25" y="76"/>
                  </a:cubicBezTo>
                  <a:cubicBezTo>
                    <a:pt x="23" y="77"/>
                    <a:pt x="20" y="78"/>
                    <a:pt x="17" y="79"/>
                  </a:cubicBezTo>
                  <a:cubicBezTo>
                    <a:pt x="16" y="79"/>
                    <a:pt x="15" y="80"/>
                    <a:pt x="14" y="80"/>
                  </a:cubicBezTo>
                  <a:moveTo>
                    <a:pt x="11" y="76"/>
                  </a:moveTo>
                  <a:cubicBezTo>
                    <a:pt x="12" y="75"/>
                    <a:pt x="13" y="75"/>
                    <a:pt x="14" y="74"/>
                  </a:cubicBezTo>
                  <a:cubicBezTo>
                    <a:pt x="20" y="71"/>
                    <a:pt x="25" y="69"/>
                    <a:pt x="31" y="67"/>
                  </a:cubicBezTo>
                  <a:cubicBezTo>
                    <a:pt x="42" y="62"/>
                    <a:pt x="54" y="57"/>
                    <a:pt x="66" y="53"/>
                  </a:cubicBezTo>
                  <a:cubicBezTo>
                    <a:pt x="71" y="51"/>
                    <a:pt x="76" y="49"/>
                    <a:pt x="81" y="47"/>
                  </a:cubicBezTo>
                  <a:cubicBezTo>
                    <a:pt x="83" y="47"/>
                    <a:pt x="85" y="46"/>
                    <a:pt x="87" y="45"/>
                  </a:cubicBezTo>
                  <a:cubicBezTo>
                    <a:pt x="88" y="45"/>
                    <a:pt x="89" y="44"/>
                    <a:pt x="90" y="44"/>
                  </a:cubicBezTo>
                  <a:cubicBezTo>
                    <a:pt x="90" y="43"/>
                    <a:pt x="91" y="43"/>
                    <a:pt x="92" y="43"/>
                  </a:cubicBezTo>
                  <a:cubicBezTo>
                    <a:pt x="92" y="43"/>
                    <a:pt x="92" y="44"/>
                    <a:pt x="92" y="44"/>
                  </a:cubicBezTo>
                  <a:cubicBezTo>
                    <a:pt x="92" y="44"/>
                    <a:pt x="92" y="44"/>
                    <a:pt x="92" y="44"/>
                  </a:cubicBezTo>
                  <a:cubicBezTo>
                    <a:pt x="91" y="44"/>
                    <a:pt x="90" y="45"/>
                    <a:pt x="88" y="46"/>
                  </a:cubicBezTo>
                  <a:cubicBezTo>
                    <a:pt x="87" y="46"/>
                    <a:pt x="86" y="46"/>
                    <a:pt x="85" y="47"/>
                  </a:cubicBezTo>
                  <a:cubicBezTo>
                    <a:pt x="75" y="50"/>
                    <a:pt x="64" y="54"/>
                    <a:pt x="54" y="59"/>
                  </a:cubicBezTo>
                  <a:cubicBezTo>
                    <a:pt x="44" y="63"/>
                    <a:pt x="33" y="67"/>
                    <a:pt x="23" y="72"/>
                  </a:cubicBezTo>
                  <a:cubicBezTo>
                    <a:pt x="20" y="73"/>
                    <a:pt x="17" y="74"/>
                    <a:pt x="14" y="75"/>
                  </a:cubicBezTo>
                  <a:cubicBezTo>
                    <a:pt x="14" y="76"/>
                    <a:pt x="12" y="76"/>
                    <a:pt x="11" y="76"/>
                  </a:cubicBezTo>
                  <a:moveTo>
                    <a:pt x="5" y="61"/>
                  </a:moveTo>
                  <a:cubicBezTo>
                    <a:pt x="5" y="60"/>
                    <a:pt x="5" y="60"/>
                    <a:pt x="5" y="59"/>
                  </a:cubicBezTo>
                  <a:cubicBezTo>
                    <a:pt x="7" y="58"/>
                    <a:pt x="9" y="57"/>
                    <a:pt x="11" y="56"/>
                  </a:cubicBezTo>
                  <a:cubicBezTo>
                    <a:pt x="14" y="54"/>
                    <a:pt x="17" y="53"/>
                    <a:pt x="20" y="51"/>
                  </a:cubicBezTo>
                  <a:cubicBezTo>
                    <a:pt x="28" y="48"/>
                    <a:pt x="35" y="45"/>
                    <a:pt x="43" y="42"/>
                  </a:cubicBezTo>
                  <a:cubicBezTo>
                    <a:pt x="44" y="42"/>
                    <a:pt x="45" y="42"/>
                    <a:pt x="46" y="41"/>
                  </a:cubicBezTo>
                  <a:cubicBezTo>
                    <a:pt x="45" y="42"/>
                    <a:pt x="44" y="42"/>
                    <a:pt x="43" y="43"/>
                  </a:cubicBezTo>
                  <a:cubicBezTo>
                    <a:pt x="36" y="46"/>
                    <a:pt x="29" y="49"/>
                    <a:pt x="22" y="53"/>
                  </a:cubicBezTo>
                  <a:cubicBezTo>
                    <a:pt x="16" y="55"/>
                    <a:pt x="10" y="58"/>
                    <a:pt x="5" y="61"/>
                  </a:cubicBezTo>
                  <a:moveTo>
                    <a:pt x="8" y="70"/>
                  </a:moveTo>
                  <a:cubicBezTo>
                    <a:pt x="8" y="69"/>
                    <a:pt x="7" y="69"/>
                    <a:pt x="7" y="68"/>
                  </a:cubicBezTo>
                  <a:cubicBezTo>
                    <a:pt x="10" y="67"/>
                    <a:pt x="12" y="65"/>
                    <a:pt x="14" y="64"/>
                  </a:cubicBezTo>
                  <a:cubicBezTo>
                    <a:pt x="19" y="62"/>
                    <a:pt x="23" y="61"/>
                    <a:pt x="28" y="59"/>
                  </a:cubicBezTo>
                  <a:cubicBezTo>
                    <a:pt x="39" y="55"/>
                    <a:pt x="50" y="50"/>
                    <a:pt x="61" y="45"/>
                  </a:cubicBezTo>
                  <a:cubicBezTo>
                    <a:pt x="66" y="44"/>
                    <a:pt x="70" y="42"/>
                    <a:pt x="75" y="41"/>
                  </a:cubicBezTo>
                  <a:cubicBezTo>
                    <a:pt x="73" y="41"/>
                    <a:pt x="72" y="42"/>
                    <a:pt x="71" y="42"/>
                  </a:cubicBezTo>
                  <a:cubicBezTo>
                    <a:pt x="63" y="46"/>
                    <a:pt x="55" y="49"/>
                    <a:pt x="48" y="52"/>
                  </a:cubicBezTo>
                  <a:cubicBezTo>
                    <a:pt x="41" y="55"/>
                    <a:pt x="35" y="57"/>
                    <a:pt x="28" y="61"/>
                  </a:cubicBezTo>
                  <a:cubicBezTo>
                    <a:pt x="25" y="62"/>
                    <a:pt x="22" y="63"/>
                    <a:pt x="19" y="64"/>
                  </a:cubicBezTo>
                  <a:cubicBezTo>
                    <a:pt x="15" y="66"/>
                    <a:pt x="12" y="68"/>
                    <a:pt x="8" y="70"/>
                  </a:cubicBezTo>
                  <a:cubicBezTo>
                    <a:pt x="8" y="70"/>
                    <a:pt x="8" y="70"/>
                    <a:pt x="8" y="70"/>
                  </a:cubicBezTo>
                  <a:moveTo>
                    <a:pt x="5" y="58"/>
                  </a:moveTo>
                  <a:cubicBezTo>
                    <a:pt x="5" y="57"/>
                    <a:pt x="5" y="56"/>
                    <a:pt x="5" y="56"/>
                  </a:cubicBezTo>
                  <a:cubicBezTo>
                    <a:pt x="10" y="54"/>
                    <a:pt x="15" y="51"/>
                    <a:pt x="19" y="49"/>
                  </a:cubicBezTo>
                  <a:cubicBezTo>
                    <a:pt x="26" y="45"/>
                    <a:pt x="34" y="43"/>
                    <a:pt x="41" y="40"/>
                  </a:cubicBezTo>
                  <a:cubicBezTo>
                    <a:pt x="42" y="40"/>
                    <a:pt x="42" y="40"/>
                    <a:pt x="42" y="40"/>
                  </a:cubicBezTo>
                  <a:cubicBezTo>
                    <a:pt x="35" y="42"/>
                    <a:pt x="29" y="46"/>
                    <a:pt x="23" y="49"/>
                  </a:cubicBezTo>
                  <a:cubicBezTo>
                    <a:pt x="17" y="51"/>
                    <a:pt x="11" y="54"/>
                    <a:pt x="5" y="58"/>
                  </a:cubicBezTo>
                  <a:moveTo>
                    <a:pt x="11" y="72"/>
                  </a:moveTo>
                  <a:cubicBezTo>
                    <a:pt x="11" y="72"/>
                    <a:pt x="11" y="72"/>
                    <a:pt x="12" y="71"/>
                  </a:cubicBezTo>
                  <a:cubicBezTo>
                    <a:pt x="13" y="71"/>
                    <a:pt x="14" y="70"/>
                    <a:pt x="15" y="70"/>
                  </a:cubicBezTo>
                  <a:cubicBezTo>
                    <a:pt x="21" y="67"/>
                    <a:pt x="25" y="64"/>
                    <a:pt x="31" y="62"/>
                  </a:cubicBezTo>
                  <a:cubicBezTo>
                    <a:pt x="41" y="58"/>
                    <a:pt x="51" y="53"/>
                    <a:pt x="61" y="49"/>
                  </a:cubicBezTo>
                  <a:cubicBezTo>
                    <a:pt x="71" y="46"/>
                    <a:pt x="80" y="44"/>
                    <a:pt x="88" y="39"/>
                  </a:cubicBezTo>
                  <a:cubicBezTo>
                    <a:pt x="89" y="39"/>
                    <a:pt x="89" y="39"/>
                    <a:pt x="89" y="39"/>
                  </a:cubicBezTo>
                  <a:cubicBezTo>
                    <a:pt x="90" y="38"/>
                    <a:pt x="90" y="38"/>
                    <a:pt x="90" y="38"/>
                  </a:cubicBezTo>
                  <a:cubicBezTo>
                    <a:pt x="91" y="40"/>
                    <a:pt x="91" y="41"/>
                    <a:pt x="92" y="42"/>
                  </a:cubicBezTo>
                  <a:cubicBezTo>
                    <a:pt x="91" y="43"/>
                    <a:pt x="91" y="43"/>
                    <a:pt x="91" y="43"/>
                  </a:cubicBezTo>
                  <a:cubicBezTo>
                    <a:pt x="91" y="43"/>
                    <a:pt x="91" y="43"/>
                    <a:pt x="91" y="43"/>
                  </a:cubicBezTo>
                  <a:cubicBezTo>
                    <a:pt x="91" y="43"/>
                    <a:pt x="90" y="43"/>
                    <a:pt x="90" y="43"/>
                  </a:cubicBezTo>
                  <a:cubicBezTo>
                    <a:pt x="89" y="43"/>
                    <a:pt x="89" y="43"/>
                    <a:pt x="89" y="43"/>
                  </a:cubicBezTo>
                  <a:cubicBezTo>
                    <a:pt x="88" y="44"/>
                    <a:pt x="87" y="44"/>
                    <a:pt x="86" y="45"/>
                  </a:cubicBezTo>
                  <a:cubicBezTo>
                    <a:pt x="83" y="46"/>
                    <a:pt x="80" y="47"/>
                    <a:pt x="77" y="48"/>
                  </a:cubicBezTo>
                  <a:cubicBezTo>
                    <a:pt x="76" y="49"/>
                    <a:pt x="75" y="49"/>
                    <a:pt x="74" y="49"/>
                  </a:cubicBezTo>
                  <a:cubicBezTo>
                    <a:pt x="73" y="49"/>
                    <a:pt x="73" y="50"/>
                    <a:pt x="73" y="50"/>
                  </a:cubicBezTo>
                  <a:cubicBezTo>
                    <a:pt x="66" y="52"/>
                    <a:pt x="59" y="55"/>
                    <a:pt x="52" y="57"/>
                  </a:cubicBezTo>
                  <a:cubicBezTo>
                    <a:pt x="41" y="61"/>
                    <a:pt x="30" y="65"/>
                    <a:pt x="19" y="69"/>
                  </a:cubicBezTo>
                  <a:cubicBezTo>
                    <a:pt x="17" y="70"/>
                    <a:pt x="15" y="71"/>
                    <a:pt x="13" y="72"/>
                  </a:cubicBezTo>
                  <a:cubicBezTo>
                    <a:pt x="12" y="72"/>
                    <a:pt x="12" y="72"/>
                    <a:pt x="11" y="72"/>
                  </a:cubicBezTo>
                  <a:moveTo>
                    <a:pt x="85" y="36"/>
                  </a:moveTo>
                  <a:cubicBezTo>
                    <a:pt x="85" y="36"/>
                    <a:pt x="85" y="36"/>
                    <a:pt x="86" y="35"/>
                  </a:cubicBezTo>
                  <a:cubicBezTo>
                    <a:pt x="87" y="35"/>
                    <a:pt x="87" y="35"/>
                    <a:pt x="87" y="35"/>
                  </a:cubicBezTo>
                  <a:cubicBezTo>
                    <a:pt x="87" y="35"/>
                    <a:pt x="85" y="36"/>
                    <a:pt x="85" y="36"/>
                  </a:cubicBezTo>
                  <a:cubicBezTo>
                    <a:pt x="85" y="36"/>
                    <a:pt x="85" y="36"/>
                    <a:pt x="85" y="36"/>
                  </a:cubicBezTo>
                  <a:moveTo>
                    <a:pt x="9" y="69"/>
                  </a:moveTo>
                  <a:cubicBezTo>
                    <a:pt x="15" y="66"/>
                    <a:pt x="20" y="64"/>
                    <a:pt x="26" y="62"/>
                  </a:cubicBezTo>
                  <a:cubicBezTo>
                    <a:pt x="32" y="60"/>
                    <a:pt x="37" y="57"/>
                    <a:pt x="43" y="54"/>
                  </a:cubicBezTo>
                  <a:cubicBezTo>
                    <a:pt x="49" y="52"/>
                    <a:pt x="55" y="50"/>
                    <a:pt x="61" y="47"/>
                  </a:cubicBezTo>
                  <a:cubicBezTo>
                    <a:pt x="67" y="45"/>
                    <a:pt x="73" y="42"/>
                    <a:pt x="78" y="39"/>
                  </a:cubicBezTo>
                  <a:cubicBezTo>
                    <a:pt x="79" y="39"/>
                    <a:pt x="80" y="39"/>
                    <a:pt x="81" y="38"/>
                  </a:cubicBezTo>
                  <a:cubicBezTo>
                    <a:pt x="83" y="37"/>
                    <a:pt x="86" y="36"/>
                    <a:pt x="89" y="34"/>
                  </a:cubicBezTo>
                  <a:cubicBezTo>
                    <a:pt x="89" y="35"/>
                    <a:pt x="90" y="36"/>
                    <a:pt x="90" y="38"/>
                  </a:cubicBezTo>
                  <a:cubicBezTo>
                    <a:pt x="83" y="41"/>
                    <a:pt x="76" y="44"/>
                    <a:pt x="68" y="46"/>
                  </a:cubicBezTo>
                  <a:cubicBezTo>
                    <a:pt x="66" y="47"/>
                    <a:pt x="64" y="48"/>
                    <a:pt x="62" y="48"/>
                  </a:cubicBezTo>
                  <a:cubicBezTo>
                    <a:pt x="60" y="49"/>
                    <a:pt x="57" y="50"/>
                    <a:pt x="55" y="51"/>
                  </a:cubicBezTo>
                  <a:cubicBezTo>
                    <a:pt x="45" y="54"/>
                    <a:pt x="34" y="59"/>
                    <a:pt x="24" y="63"/>
                  </a:cubicBezTo>
                  <a:cubicBezTo>
                    <a:pt x="19" y="65"/>
                    <a:pt x="14" y="67"/>
                    <a:pt x="9" y="69"/>
                  </a:cubicBezTo>
                  <a:moveTo>
                    <a:pt x="68" y="39"/>
                  </a:moveTo>
                  <a:cubicBezTo>
                    <a:pt x="72" y="37"/>
                    <a:pt x="75" y="36"/>
                    <a:pt x="79" y="34"/>
                  </a:cubicBezTo>
                  <a:cubicBezTo>
                    <a:pt x="80" y="34"/>
                    <a:pt x="80" y="34"/>
                    <a:pt x="81" y="34"/>
                  </a:cubicBezTo>
                  <a:cubicBezTo>
                    <a:pt x="80" y="34"/>
                    <a:pt x="79" y="34"/>
                    <a:pt x="78" y="35"/>
                  </a:cubicBezTo>
                  <a:cubicBezTo>
                    <a:pt x="75" y="36"/>
                    <a:pt x="72" y="38"/>
                    <a:pt x="68" y="39"/>
                  </a:cubicBezTo>
                  <a:moveTo>
                    <a:pt x="5" y="55"/>
                  </a:moveTo>
                  <a:cubicBezTo>
                    <a:pt x="5" y="54"/>
                    <a:pt x="5" y="53"/>
                    <a:pt x="5" y="52"/>
                  </a:cubicBezTo>
                  <a:cubicBezTo>
                    <a:pt x="10" y="50"/>
                    <a:pt x="15" y="48"/>
                    <a:pt x="20" y="45"/>
                  </a:cubicBezTo>
                  <a:cubicBezTo>
                    <a:pt x="26" y="42"/>
                    <a:pt x="32" y="39"/>
                    <a:pt x="39" y="36"/>
                  </a:cubicBezTo>
                  <a:cubicBezTo>
                    <a:pt x="42" y="35"/>
                    <a:pt x="44" y="34"/>
                    <a:pt x="47" y="33"/>
                  </a:cubicBezTo>
                  <a:cubicBezTo>
                    <a:pt x="44" y="34"/>
                    <a:pt x="42" y="35"/>
                    <a:pt x="39" y="37"/>
                  </a:cubicBezTo>
                  <a:cubicBezTo>
                    <a:pt x="33" y="39"/>
                    <a:pt x="27" y="42"/>
                    <a:pt x="21" y="46"/>
                  </a:cubicBezTo>
                  <a:cubicBezTo>
                    <a:pt x="15" y="48"/>
                    <a:pt x="10" y="52"/>
                    <a:pt x="5" y="55"/>
                  </a:cubicBezTo>
                  <a:moveTo>
                    <a:pt x="19" y="62"/>
                  </a:moveTo>
                  <a:cubicBezTo>
                    <a:pt x="28" y="57"/>
                    <a:pt x="38" y="53"/>
                    <a:pt x="47" y="48"/>
                  </a:cubicBezTo>
                  <a:cubicBezTo>
                    <a:pt x="59" y="42"/>
                    <a:pt x="73" y="39"/>
                    <a:pt x="85" y="32"/>
                  </a:cubicBezTo>
                  <a:cubicBezTo>
                    <a:pt x="85" y="32"/>
                    <a:pt x="85" y="32"/>
                    <a:pt x="85" y="32"/>
                  </a:cubicBezTo>
                  <a:cubicBezTo>
                    <a:pt x="86" y="31"/>
                    <a:pt x="86" y="31"/>
                    <a:pt x="87" y="31"/>
                  </a:cubicBezTo>
                  <a:cubicBezTo>
                    <a:pt x="87" y="31"/>
                    <a:pt x="87" y="31"/>
                    <a:pt x="87" y="31"/>
                  </a:cubicBezTo>
                  <a:cubicBezTo>
                    <a:pt x="87" y="32"/>
                    <a:pt x="88" y="33"/>
                    <a:pt x="88" y="34"/>
                  </a:cubicBezTo>
                  <a:cubicBezTo>
                    <a:pt x="86" y="34"/>
                    <a:pt x="84" y="36"/>
                    <a:pt x="82" y="37"/>
                  </a:cubicBezTo>
                  <a:cubicBezTo>
                    <a:pt x="81" y="38"/>
                    <a:pt x="81" y="38"/>
                    <a:pt x="81" y="38"/>
                  </a:cubicBezTo>
                  <a:cubicBezTo>
                    <a:pt x="80" y="38"/>
                    <a:pt x="80" y="38"/>
                    <a:pt x="80" y="38"/>
                  </a:cubicBezTo>
                  <a:cubicBezTo>
                    <a:pt x="67" y="43"/>
                    <a:pt x="55" y="47"/>
                    <a:pt x="42" y="53"/>
                  </a:cubicBezTo>
                  <a:cubicBezTo>
                    <a:pt x="36" y="55"/>
                    <a:pt x="29" y="58"/>
                    <a:pt x="23" y="60"/>
                  </a:cubicBezTo>
                  <a:cubicBezTo>
                    <a:pt x="22" y="61"/>
                    <a:pt x="20" y="61"/>
                    <a:pt x="19" y="62"/>
                  </a:cubicBezTo>
                  <a:moveTo>
                    <a:pt x="6" y="64"/>
                  </a:moveTo>
                  <a:cubicBezTo>
                    <a:pt x="6" y="63"/>
                    <a:pt x="6" y="63"/>
                    <a:pt x="6" y="63"/>
                  </a:cubicBezTo>
                  <a:cubicBezTo>
                    <a:pt x="11" y="61"/>
                    <a:pt x="16" y="58"/>
                    <a:pt x="20" y="56"/>
                  </a:cubicBezTo>
                  <a:cubicBezTo>
                    <a:pt x="27" y="53"/>
                    <a:pt x="35" y="50"/>
                    <a:pt x="42" y="47"/>
                  </a:cubicBezTo>
                  <a:cubicBezTo>
                    <a:pt x="56" y="41"/>
                    <a:pt x="71" y="35"/>
                    <a:pt x="85" y="29"/>
                  </a:cubicBezTo>
                  <a:cubicBezTo>
                    <a:pt x="86" y="29"/>
                    <a:pt x="86" y="30"/>
                    <a:pt x="87" y="30"/>
                  </a:cubicBezTo>
                  <a:cubicBezTo>
                    <a:pt x="86" y="30"/>
                    <a:pt x="86" y="30"/>
                    <a:pt x="86" y="30"/>
                  </a:cubicBezTo>
                  <a:cubicBezTo>
                    <a:pt x="72" y="37"/>
                    <a:pt x="58" y="43"/>
                    <a:pt x="43" y="48"/>
                  </a:cubicBezTo>
                  <a:cubicBezTo>
                    <a:pt x="40" y="49"/>
                    <a:pt x="38" y="51"/>
                    <a:pt x="35" y="52"/>
                  </a:cubicBezTo>
                  <a:cubicBezTo>
                    <a:pt x="31" y="54"/>
                    <a:pt x="28" y="55"/>
                    <a:pt x="24" y="56"/>
                  </a:cubicBezTo>
                  <a:cubicBezTo>
                    <a:pt x="18" y="58"/>
                    <a:pt x="12" y="60"/>
                    <a:pt x="6" y="64"/>
                  </a:cubicBezTo>
                  <a:moveTo>
                    <a:pt x="5" y="51"/>
                  </a:moveTo>
                  <a:cubicBezTo>
                    <a:pt x="5" y="50"/>
                    <a:pt x="5" y="50"/>
                    <a:pt x="5" y="49"/>
                  </a:cubicBezTo>
                  <a:cubicBezTo>
                    <a:pt x="7" y="48"/>
                    <a:pt x="8" y="47"/>
                    <a:pt x="10" y="46"/>
                  </a:cubicBezTo>
                  <a:cubicBezTo>
                    <a:pt x="12" y="45"/>
                    <a:pt x="15" y="43"/>
                    <a:pt x="18" y="42"/>
                  </a:cubicBezTo>
                  <a:cubicBezTo>
                    <a:pt x="24" y="39"/>
                    <a:pt x="30" y="36"/>
                    <a:pt x="36" y="34"/>
                  </a:cubicBezTo>
                  <a:cubicBezTo>
                    <a:pt x="41" y="32"/>
                    <a:pt x="45" y="30"/>
                    <a:pt x="50" y="28"/>
                  </a:cubicBezTo>
                  <a:cubicBezTo>
                    <a:pt x="34" y="35"/>
                    <a:pt x="19" y="42"/>
                    <a:pt x="5" y="51"/>
                  </a:cubicBezTo>
                  <a:moveTo>
                    <a:pt x="5" y="62"/>
                  </a:moveTo>
                  <a:cubicBezTo>
                    <a:pt x="5" y="62"/>
                    <a:pt x="5" y="62"/>
                    <a:pt x="5" y="62"/>
                  </a:cubicBezTo>
                  <a:cubicBezTo>
                    <a:pt x="6" y="62"/>
                    <a:pt x="7" y="61"/>
                    <a:pt x="8" y="60"/>
                  </a:cubicBezTo>
                  <a:cubicBezTo>
                    <a:pt x="9" y="59"/>
                    <a:pt x="10" y="59"/>
                    <a:pt x="11" y="58"/>
                  </a:cubicBezTo>
                  <a:cubicBezTo>
                    <a:pt x="14" y="57"/>
                    <a:pt x="17" y="56"/>
                    <a:pt x="19" y="54"/>
                  </a:cubicBezTo>
                  <a:cubicBezTo>
                    <a:pt x="30" y="49"/>
                    <a:pt x="41" y="44"/>
                    <a:pt x="52" y="39"/>
                  </a:cubicBezTo>
                  <a:cubicBezTo>
                    <a:pt x="53" y="39"/>
                    <a:pt x="53" y="39"/>
                    <a:pt x="54" y="38"/>
                  </a:cubicBezTo>
                  <a:cubicBezTo>
                    <a:pt x="60" y="36"/>
                    <a:pt x="67" y="33"/>
                    <a:pt x="73" y="31"/>
                  </a:cubicBezTo>
                  <a:cubicBezTo>
                    <a:pt x="75" y="30"/>
                    <a:pt x="76" y="30"/>
                    <a:pt x="77" y="30"/>
                  </a:cubicBezTo>
                  <a:cubicBezTo>
                    <a:pt x="78" y="29"/>
                    <a:pt x="78" y="29"/>
                    <a:pt x="79" y="28"/>
                  </a:cubicBezTo>
                  <a:cubicBezTo>
                    <a:pt x="80" y="28"/>
                    <a:pt x="80" y="28"/>
                    <a:pt x="80" y="28"/>
                  </a:cubicBezTo>
                  <a:cubicBezTo>
                    <a:pt x="81" y="28"/>
                    <a:pt x="82" y="27"/>
                    <a:pt x="83" y="27"/>
                  </a:cubicBezTo>
                  <a:cubicBezTo>
                    <a:pt x="84" y="27"/>
                    <a:pt x="84" y="28"/>
                    <a:pt x="85" y="28"/>
                  </a:cubicBezTo>
                  <a:cubicBezTo>
                    <a:pt x="63" y="37"/>
                    <a:pt x="42" y="46"/>
                    <a:pt x="20" y="56"/>
                  </a:cubicBezTo>
                  <a:cubicBezTo>
                    <a:pt x="15" y="58"/>
                    <a:pt x="11" y="61"/>
                    <a:pt x="5" y="62"/>
                  </a:cubicBezTo>
                  <a:moveTo>
                    <a:pt x="23" y="39"/>
                  </a:moveTo>
                  <a:cubicBezTo>
                    <a:pt x="32" y="35"/>
                    <a:pt x="40" y="31"/>
                    <a:pt x="48" y="26"/>
                  </a:cubicBezTo>
                  <a:cubicBezTo>
                    <a:pt x="49" y="26"/>
                    <a:pt x="49" y="26"/>
                    <a:pt x="49" y="26"/>
                  </a:cubicBezTo>
                  <a:cubicBezTo>
                    <a:pt x="50" y="26"/>
                    <a:pt x="52" y="26"/>
                    <a:pt x="53" y="26"/>
                  </a:cubicBezTo>
                  <a:cubicBezTo>
                    <a:pt x="43" y="31"/>
                    <a:pt x="33" y="34"/>
                    <a:pt x="23" y="39"/>
                  </a:cubicBezTo>
                  <a:moveTo>
                    <a:pt x="5" y="48"/>
                  </a:moveTo>
                  <a:cubicBezTo>
                    <a:pt x="5" y="47"/>
                    <a:pt x="5" y="46"/>
                    <a:pt x="6" y="45"/>
                  </a:cubicBezTo>
                  <a:cubicBezTo>
                    <a:pt x="9" y="43"/>
                    <a:pt x="13" y="41"/>
                    <a:pt x="16" y="39"/>
                  </a:cubicBezTo>
                  <a:cubicBezTo>
                    <a:pt x="21" y="37"/>
                    <a:pt x="26" y="34"/>
                    <a:pt x="31" y="32"/>
                  </a:cubicBezTo>
                  <a:cubicBezTo>
                    <a:pt x="36" y="30"/>
                    <a:pt x="41" y="27"/>
                    <a:pt x="46" y="25"/>
                  </a:cubicBezTo>
                  <a:cubicBezTo>
                    <a:pt x="47" y="25"/>
                    <a:pt x="48" y="25"/>
                    <a:pt x="48" y="26"/>
                  </a:cubicBezTo>
                  <a:cubicBezTo>
                    <a:pt x="44" y="28"/>
                    <a:pt x="39" y="30"/>
                    <a:pt x="34" y="33"/>
                  </a:cubicBezTo>
                  <a:cubicBezTo>
                    <a:pt x="27" y="36"/>
                    <a:pt x="20" y="40"/>
                    <a:pt x="13" y="44"/>
                  </a:cubicBezTo>
                  <a:cubicBezTo>
                    <a:pt x="12" y="44"/>
                    <a:pt x="10" y="45"/>
                    <a:pt x="9" y="46"/>
                  </a:cubicBezTo>
                  <a:cubicBezTo>
                    <a:pt x="8" y="47"/>
                    <a:pt x="6" y="47"/>
                    <a:pt x="5" y="48"/>
                  </a:cubicBezTo>
                  <a:moveTo>
                    <a:pt x="14" y="54"/>
                  </a:moveTo>
                  <a:cubicBezTo>
                    <a:pt x="17" y="52"/>
                    <a:pt x="21" y="50"/>
                    <a:pt x="25" y="48"/>
                  </a:cubicBezTo>
                  <a:cubicBezTo>
                    <a:pt x="33" y="44"/>
                    <a:pt x="41" y="40"/>
                    <a:pt x="50" y="37"/>
                  </a:cubicBezTo>
                  <a:cubicBezTo>
                    <a:pt x="58" y="34"/>
                    <a:pt x="66" y="31"/>
                    <a:pt x="74" y="28"/>
                  </a:cubicBezTo>
                  <a:cubicBezTo>
                    <a:pt x="76" y="27"/>
                    <a:pt x="79" y="26"/>
                    <a:pt x="81" y="24"/>
                  </a:cubicBezTo>
                  <a:cubicBezTo>
                    <a:pt x="82" y="25"/>
                    <a:pt x="82" y="26"/>
                    <a:pt x="83" y="26"/>
                  </a:cubicBezTo>
                  <a:cubicBezTo>
                    <a:pt x="82" y="27"/>
                    <a:pt x="80" y="27"/>
                    <a:pt x="79" y="28"/>
                  </a:cubicBezTo>
                  <a:cubicBezTo>
                    <a:pt x="77" y="29"/>
                    <a:pt x="74" y="30"/>
                    <a:pt x="72" y="31"/>
                  </a:cubicBezTo>
                  <a:cubicBezTo>
                    <a:pt x="69" y="32"/>
                    <a:pt x="67" y="32"/>
                    <a:pt x="64" y="33"/>
                  </a:cubicBezTo>
                  <a:cubicBezTo>
                    <a:pt x="61" y="35"/>
                    <a:pt x="58" y="36"/>
                    <a:pt x="55" y="37"/>
                  </a:cubicBezTo>
                  <a:cubicBezTo>
                    <a:pt x="52" y="38"/>
                    <a:pt x="50" y="39"/>
                    <a:pt x="47" y="40"/>
                  </a:cubicBezTo>
                  <a:cubicBezTo>
                    <a:pt x="36" y="45"/>
                    <a:pt x="25" y="48"/>
                    <a:pt x="15" y="53"/>
                  </a:cubicBezTo>
                  <a:cubicBezTo>
                    <a:pt x="14" y="54"/>
                    <a:pt x="14" y="54"/>
                    <a:pt x="14" y="54"/>
                  </a:cubicBezTo>
                  <a:moveTo>
                    <a:pt x="9" y="42"/>
                  </a:moveTo>
                  <a:cubicBezTo>
                    <a:pt x="11" y="41"/>
                    <a:pt x="14" y="40"/>
                    <a:pt x="16" y="38"/>
                  </a:cubicBezTo>
                  <a:cubicBezTo>
                    <a:pt x="21" y="36"/>
                    <a:pt x="26" y="33"/>
                    <a:pt x="31" y="31"/>
                  </a:cubicBezTo>
                  <a:cubicBezTo>
                    <a:pt x="35" y="29"/>
                    <a:pt x="39" y="26"/>
                    <a:pt x="43" y="24"/>
                  </a:cubicBezTo>
                  <a:cubicBezTo>
                    <a:pt x="44" y="24"/>
                    <a:pt x="45" y="25"/>
                    <a:pt x="45" y="25"/>
                  </a:cubicBezTo>
                  <a:cubicBezTo>
                    <a:pt x="42" y="27"/>
                    <a:pt x="38" y="28"/>
                    <a:pt x="35" y="30"/>
                  </a:cubicBezTo>
                  <a:cubicBezTo>
                    <a:pt x="26" y="34"/>
                    <a:pt x="17" y="38"/>
                    <a:pt x="9" y="42"/>
                  </a:cubicBezTo>
                  <a:moveTo>
                    <a:pt x="6" y="43"/>
                  </a:moveTo>
                  <a:cubicBezTo>
                    <a:pt x="7" y="42"/>
                    <a:pt x="7" y="40"/>
                    <a:pt x="8" y="38"/>
                  </a:cubicBezTo>
                  <a:cubicBezTo>
                    <a:pt x="11" y="38"/>
                    <a:pt x="13" y="37"/>
                    <a:pt x="15" y="35"/>
                  </a:cubicBezTo>
                  <a:cubicBezTo>
                    <a:pt x="20" y="33"/>
                    <a:pt x="25" y="31"/>
                    <a:pt x="29" y="29"/>
                  </a:cubicBezTo>
                  <a:cubicBezTo>
                    <a:pt x="33" y="27"/>
                    <a:pt x="38" y="25"/>
                    <a:pt x="42" y="24"/>
                  </a:cubicBezTo>
                  <a:cubicBezTo>
                    <a:pt x="43" y="24"/>
                    <a:pt x="43" y="24"/>
                    <a:pt x="43" y="24"/>
                  </a:cubicBezTo>
                  <a:cubicBezTo>
                    <a:pt x="31" y="30"/>
                    <a:pt x="18" y="37"/>
                    <a:pt x="6" y="43"/>
                  </a:cubicBezTo>
                  <a:moveTo>
                    <a:pt x="52" y="24"/>
                  </a:moveTo>
                  <a:cubicBezTo>
                    <a:pt x="51" y="24"/>
                    <a:pt x="50" y="24"/>
                    <a:pt x="49" y="24"/>
                  </a:cubicBezTo>
                  <a:cubicBezTo>
                    <a:pt x="50" y="23"/>
                    <a:pt x="51" y="23"/>
                    <a:pt x="52" y="22"/>
                  </a:cubicBezTo>
                  <a:cubicBezTo>
                    <a:pt x="52" y="23"/>
                    <a:pt x="52" y="23"/>
                    <a:pt x="52" y="23"/>
                  </a:cubicBezTo>
                  <a:cubicBezTo>
                    <a:pt x="52" y="24"/>
                    <a:pt x="52" y="24"/>
                    <a:pt x="52" y="24"/>
                  </a:cubicBezTo>
                  <a:moveTo>
                    <a:pt x="5" y="55"/>
                  </a:moveTo>
                  <a:cubicBezTo>
                    <a:pt x="5" y="55"/>
                    <a:pt x="8" y="54"/>
                    <a:pt x="9" y="53"/>
                  </a:cubicBezTo>
                  <a:cubicBezTo>
                    <a:pt x="10" y="52"/>
                    <a:pt x="12" y="51"/>
                    <a:pt x="14" y="50"/>
                  </a:cubicBezTo>
                  <a:cubicBezTo>
                    <a:pt x="18" y="47"/>
                    <a:pt x="23" y="45"/>
                    <a:pt x="27" y="43"/>
                  </a:cubicBezTo>
                  <a:cubicBezTo>
                    <a:pt x="36" y="39"/>
                    <a:pt x="44" y="35"/>
                    <a:pt x="53" y="31"/>
                  </a:cubicBezTo>
                  <a:cubicBezTo>
                    <a:pt x="57" y="29"/>
                    <a:pt x="62" y="27"/>
                    <a:pt x="67" y="26"/>
                  </a:cubicBezTo>
                  <a:cubicBezTo>
                    <a:pt x="70" y="24"/>
                    <a:pt x="73" y="23"/>
                    <a:pt x="77" y="21"/>
                  </a:cubicBezTo>
                  <a:cubicBezTo>
                    <a:pt x="77" y="21"/>
                    <a:pt x="78" y="22"/>
                    <a:pt x="78" y="22"/>
                  </a:cubicBezTo>
                  <a:cubicBezTo>
                    <a:pt x="79" y="23"/>
                    <a:pt x="80" y="23"/>
                    <a:pt x="81" y="24"/>
                  </a:cubicBezTo>
                  <a:cubicBezTo>
                    <a:pt x="78" y="25"/>
                    <a:pt x="75" y="26"/>
                    <a:pt x="72" y="27"/>
                  </a:cubicBezTo>
                  <a:cubicBezTo>
                    <a:pt x="71" y="28"/>
                    <a:pt x="71" y="28"/>
                    <a:pt x="70" y="28"/>
                  </a:cubicBezTo>
                  <a:cubicBezTo>
                    <a:pt x="65" y="30"/>
                    <a:pt x="61" y="31"/>
                    <a:pt x="57" y="33"/>
                  </a:cubicBezTo>
                  <a:cubicBezTo>
                    <a:pt x="48" y="36"/>
                    <a:pt x="38" y="40"/>
                    <a:pt x="29" y="44"/>
                  </a:cubicBezTo>
                  <a:cubicBezTo>
                    <a:pt x="25" y="45"/>
                    <a:pt x="22" y="47"/>
                    <a:pt x="18" y="49"/>
                  </a:cubicBezTo>
                  <a:cubicBezTo>
                    <a:pt x="14" y="51"/>
                    <a:pt x="10" y="53"/>
                    <a:pt x="6" y="55"/>
                  </a:cubicBezTo>
                  <a:cubicBezTo>
                    <a:pt x="5" y="55"/>
                    <a:pt x="5" y="55"/>
                    <a:pt x="5" y="55"/>
                  </a:cubicBezTo>
                  <a:moveTo>
                    <a:pt x="64" y="26"/>
                  </a:moveTo>
                  <a:cubicBezTo>
                    <a:pt x="65" y="26"/>
                    <a:pt x="67" y="25"/>
                    <a:pt x="68" y="24"/>
                  </a:cubicBezTo>
                  <a:cubicBezTo>
                    <a:pt x="70" y="24"/>
                    <a:pt x="72" y="23"/>
                    <a:pt x="73" y="22"/>
                  </a:cubicBezTo>
                  <a:cubicBezTo>
                    <a:pt x="74" y="22"/>
                    <a:pt x="76" y="21"/>
                    <a:pt x="76" y="21"/>
                  </a:cubicBezTo>
                  <a:cubicBezTo>
                    <a:pt x="76" y="21"/>
                    <a:pt x="76" y="21"/>
                    <a:pt x="76" y="21"/>
                  </a:cubicBezTo>
                  <a:cubicBezTo>
                    <a:pt x="76" y="21"/>
                    <a:pt x="76" y="21"/>
                    <a:pt x="75" y="21"/>
                  </a:cubicBezTo>
                  <a:cubicBezTo>
                    <a:pt x="72" y="24"/>
                    <a:pt x="68" y="25"/>
                    <a:pt x="64" y="26"/>
                  </a:cubicBezTo>
                  <a:moveTo>
                    <a:pt x="9" y="37"/>
                  </a:moveTo>
                  <a:cubicBezTo>
                    <a:pt x="9" y="37"/>
                    <a:pt x="9" y="37"/>
                    <a:pt x="9" y="37"/>
                  </a:cubicBezTo>
                  <a:cubicBezTo>
                    <a:pt x="11" y="36"/>
                    <a:pt x="14" y="34"/>
                    <a:pt x="16" y="33"/>
                  </a:cubicBezTo>
                  <a:cubicBezTo>
                    <a:pt x="20" y="30"/>
                    <a:pt x="24" y="29"/>
                    <a:pt x="28" y="27"/>
                  </a:cubicBezTo>
                  <a:cubicBezTo>
                    <a:pt x="32" y="25"/>
                    <a:pt x="36" y="22"/>
                    <a:pt x="41" y="20"/>
                  </a:cubicBezTo>
                  <a:cubicBezTo>
                    <a:pt x="37" y="22"/>
                    <a:pt x="33" y="24"/>
                    <a:pt x="29" y="26"/>
                  </a:cubicBezTo>
                  <a:cubicBezTo>
                    <a:pt x="25" y="29"/>
                    <a:pt x="21" y="31"/>
                    <a:pt x="17" y="33"/>
                  </a:cubicBezTo>
                  <a:cubicBezTo>
                    <a:pt x="15" y="34"/>
                    <a:pt x="12" y="36"/>
                    <a:pt x="10" y="37"/>
                  </a:cubicBezTo>
                  <a:cubicBezTo>
                    <a:pt x="9" y="37"/>
                    <a:pt x="9" y="37"/>
                    <a:pt x="9" y="37"/>
                  </a:cubicBezTo>
                  <a:moveTo>
                    <a:pt x="49" y="23"/>
                  </a:moveTo>
                  <a:cubicBezTo>
                    <a:pt x="48" y="23"/>
                    <a:pt x="47" y="23"/>
                    <a:pt x="46" y="23"/>
                  </a:cubicBezTo>
                  <a:cubicBezTo>
                    <a:pt x="48" y="22"/>
                    <a:pt x="50" y="20"/>
                    <a:pt x="52" y="19"/>
                  </a:cubicBezTo>
                  <a:cubicBezTo>
                    <a:pt x="52" y="20"/>
                    <a:pt x="52" y="21"/>
                    <a:pt x="52" y="22"/>
                  </a:cubicBezTo>
                  <a:cubicBezTo>
                    <a:pt x="51" y="22"/>
                    <a:pt x="50" y="23"/>
                    <a:pt x="49" y="23"/>
                  </a:cubicBezTo>
                  <a:moveTo>
                    <a:pt x="45" y="23"/>
                  </a:moveTo>
                  <a:cubicBezTo>
                    <a:pt x="45" y="22"/>
                    <a:pt x="45" y="22"/>
                    <a:pt x="45" y="22"/>
                  </a:cubicBezTo>
                  <a:cubicBezTo>
                    <a:pt x="47" y="21"/>
                    <a:pt x="50" y="20"/>
                    <a:pt x="53" y="18"/>
                  </a:cubicBezTo>
                  <a:cubicBezTo>
                    <a:pt x="53" y="19"/>
                    <a:pt x="53" y="19"/>
                    <a:pt x="53" y="19"/>
                  </a:cubicBezTo>
                  <a:cubicBezTo>
                    <a:pt x="50" y="20"/>
                    <a:pt x="48" y="21"/>
                    <a:pt x="45" y="23"/>
                  </a:cubicBezTo>
                  <a:moveTo>
                    <a:pt x="63" y="22"/>
                  </a:moveTo>
                  <a:cubicBezTo>
                    <a:pt x="63" y="22"/>
                    <a:pt x="64" y="22"/>
                    <a:pt x="64" y="22"/>
                  </a:cubicBezTo>
                  <a:cubicBezTo>
                    <a:pt x="65" y="21"/>
                    <a:pt x="65" y="21"/>
                    <a:pt x="65" y="21"/>
                  </a:cubicBezTo>
                  <a:cubicBezTo>
                    <a:pt x="66" y="21"/>
                    <a:pt x="68" y="20"/>
                    <a:pt x="69" y="19"/>
                  </a:cubicBezTo>
                  <a:cubicBezTo>
                    <a:pt x="70" y="19"/>
                    <a:pt x="70" y="19"/>
                    <a:pt x="70" y="18"/>
                  </a:cubicBezTo>
                  <a:cubicBezTo>
                    <a:pt x="70" y="18"/>
                    <a:pt x="70" y="18"/>
                    <a:pt x="70" y="18"/>
                  </a:cubicBezTo>
                  <a:cubicBezTo>
                    <a:pt x="72" y="19"/>
                    <a:pt x="74" y="20"/>
                    <a:pt x="76" y="21"/>
                  </a:cubicBezTo>
                  <a:cubicBezTo>
                    <a:pt x="65" y="25"/>
                    <a:pt x="54" y="30"/>
                    <a:pt x="43" y="34"/>
                  </a:cubicBezTo>
                  <a:cubicBezTo>
                    <a:pt x="32" y="38"/>
                    <a:pt x="22" y="43"/>
                    <a:pt x="12" y="48"/>
                  </a:cubicBezTo>
                  <a:cubicBezTo>
                    <a:pt x="10" y="49"/>
                    <a:pt x="7" y="50"/>
                    <a:pt x="5" y="52"/>
                  </a:cubicBezTo>
                  <a:cubicBezTo>
                    <a:pt x="7" y="50"/>
                    <a:pt x="9" y="49"/>
                    <a:pt x="12" y="47"/>
                  </a:cubicBezTo>
                  <a:cubicBezTo>
                    <a:pt x="17" y="44"/>
                    <a:pt x="22" y="42"/>
                    <a:pt x="27" y="39"/>
                  </a:cubicBezTo>
                  <a:cubicBezTo>
                    <a:pt x="36" y="35"/>
                    <a:pt x="46" y="31"/>
                    <a:pt x="56" y="26"/>
                  </a:cubicBezTo>
                  <a:cubicBezTo>
                    <a:pt x="59" y="26"/>
                    <a:pt x="63" y="25"/>
                    <a:pt x="67" y="23"/>
                  </a:cubicBezTo>
                  <a:cubicBezTo>
                    <a:pt x="68" y="23"/>
                    <a:pt x="68" y="21"/>
                    <a:pt x="67" y="21"/>
                  </a:cubicBezTo>
                  <a:cubicBezTo>
                    <a:pt x="67" y="21"/>
                    <a:pt x="67" y="21"/>
                    <a:pt x="67" y="21"/>
                  </a:cubicBezTo>
                  <a:cubicBezTo>
                    <a:pt x="65" y="22"/>
                    <a:pt x="64" y="22"/>
                    <a:pt x="63" y="22"/>
                  </a:cubicBezTo>
                  <a:moveTo>
                    <a:pt x="9" y="35"/>
                  </a:moveTo>
                  <a:cubicBezTo>
                    <a:pt x="10" y="34"/>
                    <a:pt x="11" y="33"/>
                    <a:pt x="11" y="32"/>
                  </a:cubicBezTo>
                  <a:cubicBezTo>
                    <a:pt x="17" y="30"/>
                    <a:pt x="23" y="27"/>
                    <a:pt x="28" y="24"/>
                  </a:cubicBezTo>
                  <a:cubicBezTo>
                    <a:pt x="32" y="22"/>
                    <a:pt x="35" y="21"/>
                    <a:pt x="38" y="19"/>
                  </a:cubicBezTo>
                  <a:cubicBezTo>
                    <a:pt x="40" y="19"/>
                    <a:pt x="41" y="18"/>
                    <a:pt x="42" y="17"/>
                  </a:cubicBezTo>
                  <a:cubicBezTo>
                    <a:pt x="31" y="23"/>
                    <a:pt x="20" y="29"/>
                    <a:pt x="9" y="35"/>
                  </a:cubicBezTo>
                  <a:moveTo>
                    <a:pt x="55" y="22"/>
                  </a:moveTo>
                  <a:cubicBezTo>
                    <a:pt x="55" y="21"/>
                    <a:pt x="55" y="21"/>
                    <a:pt x="55" y="21"/>
                  </a:cubicBezTo>
                  <a:cubicBezTo>
                    <a:pt x="58" y="20"/>
                    <a:pt x="60" y="19"/>
                    <a:pt x="63" y="17"/>
                  </a:cubicBezTo>
                  <a:cubicBezTo>
                    <a:pt x="60" y="19"/>
                    <a:pt x="58" y="20"/>
                    <a:pt x="55" y="22"/>
                  </a:cubicBezTo>
                  <a:moveTo>
                    <a:pt x="55" y="24"/>
                  </a:moveTo>
                  <a:cubicBezTo>
                    <a:pt x="55" y="23"/>
                    <a:pt x="55" y="23"/>
                    <a:pt x="55" y="23"/>
                  </a:cubicBezTo>
                  <a:cubicBezTo>
                    <a:pt x="58" y="21"/>
                    <a:pt x="62" y="19"/>
                    <a:pt x="65" y="17"/>
                  </a:cubicBezTo>
                  <a:cubicBezTo>
                    <a:pt x="65" y="16"/>
                    <a:pt x="65" y="16"/>
                    <a:pt x="65" y="16"/>
                  </a:cubicBezTo>
                  <a:cubicBezTo>
                    <a:pt x="67" y="17"/>
                    <a:pt x="68" y="17"/>
                    <a:pt x="70" y="18"/>
                  </a:cubicBezTo>
                  <a:cubicBezTo>
                    <a:pt x="68" y="19"/>
                    <a:pt x="66" y="20"/>
                    <a:pt x="64" y="21"/>
                  </a:cubicBezTo>
                  <a:cubicBezTo>
                    <a:pt x="63" y="22"/>
                    <a:pt x="61" y="23"/>
                    <a:pt x="59" y="23"/>
                  </a:cubicBezTo>
                  <a:cubicBezTo>
                    <a:pt x="58" y="24"/>
                    <a:pt x="56" y="24"/>
                    <a:pt x="55" y="24"/>
                  </a:cubicBezTo>
                  <a:moveTo>
                    <a:pt x="55" y="17"/>
                  </a:moveTo>
                  <a:cubicBezTo>
                    <a:pt x="55" y="17"/>
                    <a:pt x="55" y="17"/>
                    <a:pt x="55" y="17"/>
                  </a:cubicBezTo>
                  <a:cubicBezTo>
                    <a:pt x="55" y="17"/>
                    <a:pt x="56" y="16"/>
                    <a:pt x="57" y="16"/>
                  </a:cubicBezTo>
                  <a:cubicBezTo>
                    <a:pt x="56" y="16"/>
                    <a:pt x="55" y="17"/>
                    <a:pt x="55" y="17"/>
                  </a:cubicBezTo>
                  <a:moveTo>
                    <a:pt x="16" y="26"/>
                  </a:moveTo>
                  <a:cubicBezTo>
                    <a:pt x="20" y="23"/>
                    <a:pt x="25" y="20"/>
                    <a:pt x="30" y="18"/>
                  </a:cubicBezTo>
                  <a:cubicBezTo>
                    <a:pt x="33" y="17"/>
                    <a:pt x="35" y="16"/>
                    <a:pt x="38" y="16"/>
                  </a:cubicBezTo>
                  <a:cubicBezTo>
                    <a:pt x="36" y="17"/>
                    <a:pt x="34" y="18"/>
                    <a:pt x="32" y="19"/>
                  </a:cubicBezTo>
                  <a:cubicBezTo>
                    <a:pt x="27" y="21"/>
                    <a:pt x="22" y="24"/>
                    <a:pt x="16" y="26"/>
                  </a:cubicBezTo>
                  <a:moveTo>
                    <a:pt x="58" y="16"/>
                  </a:moveTo>
                  <a:cubicBezTo>
                    <a:pt x="58" y="16"/>
                    <a:pt x="58" y="16"/>
                    <a:pt x="58" y="16"/>
                  </a:cubicBezTo>
                  <a:cubicBezTo>
                    <a:pt x="58" y="16"/>
                    <a:pt x="58" y="16"/>
                    <a:pt x="58" y="16"/>
                  </a:cubicBezTo>
                  <a:moveTo>
                    <a:pt x="55" y="21"/>
                  </a:moveTo>
                  <a:cubicBezTo>
                    <a:pt x="55" y="20"/>
                    <a:pt x="55" y="19"/>
                    <a:pt x="55" y="18"/>
                  </a:cubicBezTo>
                  <a:cubicBezTo>
                    <a:pt x="56" y="17"/>
                    <a:pt x="58" y="16"/>
                    <a:pt x="59" y="15"/>
                  </a:cubicBezTo>
                  <a:cubicBezTo>
                    <a:pt x="59" y="15"/>
                    <a:pt x="59" y="15"/>
                    <a:pt x="59" y="15"/>
                  </a:cubicBezTo>
                  <a:cubicBezTo>
                    <a:pt x="61" y="15"/>
                    <a:pt x="63" y="16"/>
                    <a:pt x="64" y="16"/>
                  </a:cubicBezTo>
                  <a:cubicBezTo>
                    <a:pt x="61" y="18"/>
                    <a:pt x="58" y="19"/>
                    <a:pt x="55" y="21"/>
                  </a:cubicBezTo>
                  <a:moveTo>
                    <a:pt x="16" y="27"/>
                  </a:moveTo>
                  <a:cubicBezTo>
                    <a:pt x="21" y="24"/>
                    <a:pt x="27" y="22"/>
                    <a:pt x="32" y="19"/>
                  </a:cubicBezTo>
                  <a:cubicBezTo>
                    <a:pt x="34" y="18"/>
                    <a:pt x="37" y="17"/>
                    <a:pt x="39" y="16"/>
                  </a:cubicBezTo>
                  <a:cubicBezTo>
                    <a:pt x="40" y="16"/>
                    <a:pt x="41" y="15"/>
                    <a:pt x="41" y="15"/>
                  </a:cubicBezTo>
                  <a:cubicBezTo>
                    <a:pt x="42" y="15"/>
                    <a:pt x="42" y="15"/>
                    <a:pt x="42" y="15"/>
                  </a:cubicBezTo>
                  <a:cubicBezTo>
                    <a:pt x="40" y="16"/>
                    <a:pt x="39" y="16"/>
                    <a:pt x="38" y="17"/>
                  </a:cubicBezTo>
                  <a:cubicBezTo>
                    <a:pt x="29" y="21"/>
                    <a:pt x="21" y="24"/>
                    <a:pt x="14" y="29"/>
                  </a:cubicBezTo>
                  <a:cubicBezTo>
                    <a:pt x="14" y="29"/>
                    <a:pt x="15" y="28"/>
                    <a:pt x="16" y="27"/>
                  </a:cubicBezTo>
                  <a:cubicBezTo>
                    <a:pt x="16" y="27"/>
                    <a:pt x="16" y="27"/>
                    <a:pt x="16" y="27"/>
                  </a:cubicBezTo>
                  <a:moveTo>
                    <a:pt x="8" y="38"/>
                  </a:moveTo>
                  <a:cubicBezTo>
                    <a:pt x="8" y="38"/>
                    <a:pt x="8" y="38"/>
                    <a:pt x="8" y="38"/>
                  </a:cubicBezTo>
                  <a:cubicBezTo>
                    <a:pt x="9" y="37"/>
                    <a:pt x="10" y="37"/>
                    <a:pt x="10" y="37"/>
                  </a:cubicBezTo>
                  <a:cubicBezTo>
                    <a:pt x="12" y="37"/>
                    <a:pt x="13" y="36"/>
                    <a:pt x="15" y="35"/>
                  </a:cubicBezTo>
                  <a:cubicBezTo>
                    <a:pt x="19" y="32"/>
                    <a:pt x="24" y="30"/>
                    <a:pt x="28" y="28"/>
                  </a:cubicBezTo>
                  <a:cubicBezTo>
                    <a:pt x="37" y="23"/>
                    <a:pt x="45" y="19"/>
                    <a:pt x="53" y="15"/>
                  </a:cubicBezTo>
                  <a:cubicBezTo>
                    <a:pt x="53" y="16"/>
                    <a:pt x="53" y="17"/>
                    <a:pt x="53" y="17"/>
                  </a:cubicBezTo>
                  <a:cubicBezTo>
                    <a:pt x="51" y="18"/>
                    <a:pt x="49" y="19"/>
                    <a:pt x="48" y="20"/>
                  </a:cubicBezTo>
                  <a:cubicBezTo>
                    <a:pt x="46" y="21"/>
                    <a:pt x="45" y="21"/>
                    <a:pt x="44" y="22"/>
                  </a:cubicBezTo>
                  <a:cubicBezTo>
                    <a:pt x="43" y="22"/>
                    <a:pt x="43" y="21"/>
                    <a:pt x="42" y="21"/>
                  </a:cubicBezTo>
                  <a:cubicBezTo>
                    <a:pt x="42" y="21"/>
                    <a:pt x="42" y="21"/>
                    <a:pt x="42" y="21"/>
                  </a:cubicBezTo>
                  <a:cubicBezTo>
                    <a:pt x="41" y="21"/>
                    <a:pt x="40" y="23"/>
                    <a:pt x="41" y="23"/>
                  </a:cubicBezTo>
                  <a:cubicBezTo>
                    <a:pt x="41" y="23"/>
                    <a:pt x="41" y="23"/>
                    <a:pt x="41" y="23"/>
                  </a:cubicBezTo>
                  <a:cubicBezTo>
                    <a:pt x="39" y="24"/>
                    <a:pt x="37" y="25"/>
                    <a:pt x="34" y="26"/>
                  </a:cubicBezTo>
                  <a:cubicBezTo>
                    <a:pt x="30" y="28"/>
                    <a:pt x="26" y="30"/>
                    <a:pt x="21" y="32"/>
                  </a:cubicBezTo>
                  <a:cubicBezTo>
                    <a:pt x="17" y="34"/>
                    <a:pt x="13" y="37"/>
                    <a:pt x="8" y="38"/>
                  </a:cubicBezTo>
                  <a:cubicBezTo>
                    <a:pt x="8" y="38"/>
                    <a:pt x="8" y="38"/>
                    <a:pt x="8" y="38"/>
                  </a:cubicBezTo>
                  <a:moveTo>
                    <a:pt x="55" y="16"/>
                  </a:moveTo>
                  <a:cubicBezTo>
                    <a:pt x="55" y="16"/>
                    <a:pt x="55" y="15"/>
                    <a:pt x="55" y="15"/>
                  </a:cubicBezTo>
                  <a:cubicBezTo>
                    <a:pt x="56" y="15"/>
                    <a:pt x="57" y="15"/>
                    <a:pt x="58" y="15"/>
                  </a:cubicBezTo>
                  <a:cubicBezTo>
                    <a:pt x="57" y="15"/>
                    <a:pt x="56" y="16"/>
                    <a:pt x="55" y="16"/>
                  </a:cubicBezTo>
                  <a:moveTo>
                    <a:pt x="12" y="31"/>
                  </a:moveTo>
                  <a:cubicBezTo>
                    <a:pt x="12" y="31"/>
                    <a:pt x="12" y="31"/>
                    <a:pt x="12" y="31"/>
                  </a:cubicBezTo>
                  <a:cubicBezTo>
                    <a:pt x="14" y="30"/>
                    <a:pt x="15" y="29"/>
                    <a:pt x="16" y="28"/>
                  </a:cubicBezTo>
                  <a:cubicBezTo>
                    <a:pt x="19" y="27"/>
                    <a:pt x="22" y="25"/>
                    <a:pt x="25" y="23"/>
                  </a:cubicBezTo>
                  <a:cubicBezTo>
                    <a:pt x="31" y="20"/>
                    <a:pt x="37" y="18"/>
                    <a:pt x="43" y="15"/>
                  </a:cubicBezTo>
                  <a:cubicBezTo>
                    <a:pt x="45" y="15"/>
                    <a:pt x="46" y="15"/>
                    <a:pt x="47" y="15"/>
                  </a:cubicBezTo>
                  <a:cubicBezTo>
                    <a:pt x="36" y="19"/>
                    <a:pt x="24" y="26"/>
                    <a:pt x="13" y="31"/>
                  </a:cubicBezTo>
                  <a:cubicBezTo>
                    <a:pt x="13" y="31"/>
                    <a:pt x="12" y="31"/>
                    <a:pt x="12" y="31"/>
                  </a:cubicBezTo>
                  <a:moveTo>
                    <a:pt x="9" y="37"/>
                  </a:moveTo>
                  <a:cubicBezTo>
                    <a:pt x="9" y="36"/>
                    <a:pt x="9" y="36"/>
                    <a:pt x="9" y="36"/>
                  </a:cubicBezTo>
                  <a:cubicBezTo>
                    <a:pt x="10" y="36"/>
                    <a:pt x="10" y="36"/>
                    <a:pt x="10" y="36"/>
                  </a:cubicBezTo>
                  <a:cubicBezTo>
                    <a:pt x="11" y="35"/>
                    <a:pt x="13" y="34"/>
                    <a:pt x="15" y="33"/>
                  </a:cubicBezTo>
                  <a:cubicBezTo>
                    <a:pt x="18" y="30"/>
                    <a:pt x="22" y="29"/>
                    <a:pt x="26" y="27"/>
                  </a:cubicBezTo>
                  <a:cubicBezTo>
                    <a:pt x="33" y="22"/>
                    <a:pt x="41" y="18"/>
                    <a:pt x="49" y="15"/>
                  </a:cubicBezTo>
                  <a:cubicBezTo>
                    <a:pt x="50" y="15"/>
                    <a:pt x="50" y="15"/>
                    <a:pt x="51" y="15"/>
                  </a:cubicBezTo>
                  <a:cubicBezTo>
                    <a:pt x="51" y="15"/>
                    <a:pt x="52" y="15"/>
                    <a:pt x="52" y="15"/>
                  </a:cubicBezTo>
                  <a:cubicBezTo>
                    <a:pt x="52" y="15"/>
                    <a:pt x="52" y="15"/>
                    <a:pt x="52" y="15"/>
                  </a:cubicBezTo>
                  <a:cubicBezTo>
                    <a:pt x="38" y="21"/>
                    <a:pt x="24" y="28"/>
                    <a:pt x="11" y="35"/>
                  </a:cubicBezTo>
                  <a:cubicBezTo>
                    <a:pt x="11" y="36"/>
                    <a:pt x="9" y="36"/>
                    <a:pt x="9" y="37"/>
                  </a:cubicBezTo>
                  <a:moveTo>
                    <a:pt x="63" y="0"/>
                  </a:moveTo>
                  <a:cubicBezTo>
                    <a:pt x="63" y="0"/>
                    <a:pt x="63" y="0"/>
                    <a:pt x="63" y="0"/>
                  </a:cubicBezTo>
                  <a:cubicBezTo>
                    <a:pt x="58" y="3"/>
                    <a:pt x="55" y="7"/>
                    <a:pt x="54" y="13"/>
                  </a:cubicBezTo>
                  <a:cubicBezTo>
                    <a:pt x="52" y="12"/>
                    <a:pt x="51" y="12"/>
                    <a:pt x="50" y="12"/>
                  </a:cubicBezTo>
                  <a:cubicBezTo>
                    <a:pt x="50" y="12"/>
                    <a:pt x="50" y="12"/>
                    <a:pt x="50" y="12"/>
                  </a:cubicBezTo>
                  <a:cubicBezTo>
                    <a:pt x="35" y="13"/>
                    <a:pt x="19" y="18"/>
                    <a:pt x="10" y="30"/>
                  </a:cubicBezTo>
                  <a:cubicBezTo>
                    <a:pt x="1" y="42"/>
                    <a:pt x="0" y="59"/>
                    <a:pt x="6" y="72"/>
                  </a:cubicBezTo>
                  <a:cubicBezTo>
                    <a:pt x="10" y="80"/>
                    <a:pt x="16" y="87"/>
                    <a:pt x="23" y="92"/>
                  </a:cubicBezTo>
                  <a:cubicBezTo>
                    <a:pt x="27" y="95"/>
                    <a:pt x="31" y="97"/>
                    <a:pt x="36" y="97"/>
                  </a:cubicBezTo>
                  <a:cubicBezTo>
                    <a:pt x="39" y="97"/>
                    <a:pt x="43" y="96"/>
                    <a:pt x="46" y="95"/>
                  </a:cubicBezTo>
                  <a:cubicBezTo>
                    <a:pt x="46" y="96"/>
                    <a:pt x="45" y="98"/>
                    <a:pt x="44" y="99"/>
                  </a:cubicBezTo>
                  <a:cubicBezTo>
                    <a:pt x="44" y="100"/>
                    <a:pt x="45" y="101"/>
                    <a:pt x="45" y="101"/>
                  </a:cubicBezTo>
                  <a:cubicBezTo>
                    <a:pt x="46" y="101"/>
                    <a:pt x="46" y="101"/>
                    <a:pt x="46" y="100"/>
                  </a:cubicBezTo>
                  <a:cubicBezTo>
                    <a:pt x="47" y="100"/>
                    <a:pt x="47" y="99"/>
                    <a:pt x="47" y="99"/>
                  </a:cubicBezTo>
                  <a:cubicBezTo>
                    <a:pt x="47" y="99"/>
                    <a:pt x="47" y="99"/>
                    <a:pt x="47" y="99"/>
                  </a:cubicBezTo>
                  <a:cubicBezTo>
                    <a:pt x="47" y="100"/>
                    <a:pt x="48" y="100"/>
                    <a:pt x="48" y="100"/>
                  </a:cubicBezTo>
                  <a:cubicBezTo>
                    <a:pt x="49" y="100"/>
                    <a:pt x="49" y="100"/>
                    <a:pt x="49" y="99"/>
                  </a:cubicBezTo>
                  <a:cubicBezTo>
                    <a:pt x="49" y="99"/>
                    <a:pt x="49" y="99"/>
                    <a:pt x="49" y="99"/>
                  </a:cubicBezTo>
                  <a:cubicBezTo>
                    <a:pt x="50" y="99"/>
                    <a:pt x="50" y="99"/>
                    <a:pt x="50" y="99"/>
                  </a:cubicBezTo>
                  <a:cubicBezTo>
                    <a:pt x="51" y="99"/>
                    <a:pt x="51" y="99"/>
                    <a:pt x="51" y="98"/>
                  </a:cubicBezTo>
                  <a:cubicBezTo>
                    <a:pt x="51" y="97"/>
                    <a:pt x="51" y="97"/>
                    <a:pt x="51" y="97"/>
                  </a:cubicBezTo>
                  <a:cubicBezTo>
                    <a:pt x="52" y="97"/>
                    <a:pt x="53" y="96"/>
                    <a:pt x="52" y="96"/>
                  </a:cubicBezTo>
                  <a:cubicBezTo>
                    <a:pt x="56" y="98"/>
                    <a:pt x="61" y="99"/>
                    <a:pt x="66" y="99"/>
                  </a:cubicBezTo>
                  <a:cubicBezTo>
                    <a:pt x="68" y="99"/>
                    <a:pt x="71" y="98"/>
                    <a:pt x="74" y="97"/>
                  </a:cubicBezTo>
                  <a:cubicBezTo>
                    <a:pt x="82" y="94"/>
                    <a:pt x="87" y="87"/>
                    <a:pt x="90" y="79"/>
                  </a:cubicBezTo>
                  <a:cubicBezTo>
                    <a:pt x="97" y="64"/>
                    <a:pt x="97" y="44"/>
                    <a:pt x="89" y="30"/>
                  </a:cubicBezTo>
                  <a:cubicBezTo>
                    <a:pt x="82" y="19"/>
                    <a:pt x="69" y="14"/>
                    <a:pt x="56" y="13"/>
                  </a:cubicBezTo>
                  <a:cubicBezTo>
                    <a:pt x="57" y="8"/>
                    <a:pt x="60" y="4"/>
                    <a:pt x="64" y="2"/>
                  </a:cubicBezTo>
                  <a:cubicBezTo>
                    <a:pt x="65" y="1"/>
                    <a:pt x="64" y="0"/>
                    <a:pt x="6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9" name="Freeform 33"/>
            <p:cNvSpPr>
              <a:spLocks noEditPoints="1"/>
            </p:cNvSpPr>
            <p:nvPr/>
          </p:nvSpPr>
          <p:spPr bwMode="auto">
            <a:xfrm>
              <a:off x="8427706" y="3338439"/>
              <a:ext cx="411163" cy="428625"/>
            </a:xfrm>
            <a:custGeom>
              <a:avLst/>
              <a:gdLst>
                <a:gd name="T0" fmla="*/ 71 w 97"/>
                <a:gd name="T1" fmla="*/ 96 h 101"/>
                <a:gd name="T2" fmla="*/ 74 w 97"/>
                <a:gd name="T3" fmla="*/ 90 h 101"/>
                <a:gd name="T4" fmla="*/ 83 w 97"/>
                <a:gd name="T5" fmla="*/ 87 h 101"/>
                <a:gd name="T6" fmla="*/ 25 w 97"/>
                <a:gd name="T7" fmla="*/ 92 h 101"/>
                <a:gd name="T8" fmla="*/ 26 w 97"/>
                <a:gd name="T9" fmla="*/ 93 h 101"/>
                <a:gd name="T10" fmla="*/ 84 w 97"/>
                <a:gd name="T11" fmla="*/ 81 h 101"/>
                <a:gd name="T12" fmla="*/ 88 w 97"/>
                <a:gd name="T13" fmla="*/ 78 h 101"/>
                <a:gd name="T14" fmla="*/ 16 w 97"/>
                <a:gd name="T15" fmla="*/ 85 h 101"/>
                <a:gd name="T16" fmla="*/ 90 w 97"/>
                <a:gd name="T17" fmla="*/ 71 h 101"/>
                <a:gd name="T18" fmla="*/ 48 w 97"/>
                <a:gd name="T19" fmla="*/ 92 h 101"/>
                <a:gd name="T20" fmla="*/ 90 w 97"/>
                <a:gd name="T21" fmla="*/ 70 h 101"/>
                <a:gd name="T22" fmla="*/ 31 w 97"/>
                <a:gd name="T23" fmla="*/ 75 h 101"/>
                <a:gd name="T24" fmla="*/ 90 w 97"/>
                <a:gd name="T25" fmla="*/ 69 h 101"/>
                <a:gd name="T26" fmla="*/ 32 w 97"/>
                <a:gd name="T27" fmla="*/ 94 h 101"/>
                <a:gd name="T28" fmla="*/ 28 w 97"/>
                <a:gd name="T29" fmla="*/ 90 h 101"/>
                <a:gd name="T30" fmla="*/ 37 w 97"/>
                <a:gd name="T31" fmla="*/ 87 h 101"/>
                <a:gd name="T32" fmla="*/ 25 w 97"/>
                <a:gd name="T33" fmla="*/ 68 h 101"/>
                <a:gd name="T34" fmla="*/ 76 w 97"/>
                <a:gd name="T35" fmla="*/ 65 h 101"/>
                <a:gd name="T36" fmla="*/ 47 w 97"/>
                <a:gd name="T37" fmla="*/ 79 h 101"/>
                <a:gd name="T38" fmla="*/ 49 w 97"/>
                <a:gd name="T39" fmla="*/ 54 h 101"/>
                <a:gd name="T40" fmla="*/ 55 w 97"/>
                <a:gd name="T41" fmla="*/ 69 h 101"/>
                <a:gd name="T42" fmla="*/ 22 w 97"/>
                <a:gd name="T43" fmla="*/ 86 h 101"/>
                <a:gd name="T44" fmla="*/ 57 w 97"/>
                <a:gd name="T45" fmla="*/ 64 h 101"/>
                <a:gd name="T46" fmla="*/ 6 w 97"/>
                <a:gd name="T47" fmla="*/ 68 h 101"/>
                <a:gd name="T48" fmla="*/ 72 w 97"/>
                <a:gd name="T49" fmla="*/ 52 h 101"/>
                <a:gd name="T50" fmla="*/ 65 w 97"/>
                <a:gd name="T51" fmla="*/ 56 h 101"/>
                <a:gd name="T52" fmla="*/ 13 w 97"/>
                <a:gd name="T53" fmla="*/ 81 h 101"/>
                <a:gd name="T54" fmla="*/ 88 w 97"/>
                <a:gd name="T55" fmla="*/ 46 h 101"/>
                <a:gd name="T56" fmla="*/ 45 w 97"/>
                <a:gd name="T57" fmla="*/ 42 h 101"/>
                <a:gd name="T58" fmla="*/ 47 w 97"/>
                <a:gd name="T59" fmla="*/ 52 h 101"/>
                <a:gd name="T60" fmla="*/ 4 w 97"/>
                <a:gd name="T61" fmla="*/ 58 h 101"/>
                <a:gd name="T62" fmla="*/ 90 w 97"/>
                <a:gd name="T63" fmla="*/ 43 h 101"/>
                <a:gd name="T64" fmla="*/ 84 w 97"/>
                <a:gd name="T65" fmla="*/ 37 h 101"/>
                <a:gd name="T66" fmla="*/ 88 w 97"/>
                <a:gd name="T67" fmla="*/ 35 h 101"/>
                <a:gd name="T68" fmla="*/ 67 w 97"/>
                <a:gd name="T69" fmla="*/ 39 h 101"/>
                <a:gd name="T70" fmla="*/ 84 w 97"/>
                <a:gd name="T71" fmla="*/ 32 h 101"/>
                <a:gd name="T72" fmla="*/ 5 w 97"/>
                <a:gd name="T73" fmla="*/ 64 h 101"/>
                <a:gd name="T74" fmla="*/ 4 w 97"/>
                <a:gd name="T75" fmla="*/ 52 h 101"/>
                <a:gd name="T76" fmla="*/ 18 w 97"/>
                <a:gd name="T77" fmla="*/ 55 h 101"/>
                <a:gd name="T78" fmla="*/ 23 w 97"/>
                <a:gd name="T79" fmla="*/ 39 h 101"/>
                <a:gd name="T80" fmla="*/ 33 w 97"/>
                <a:gd name="T81" fmla="*/ 33 h 101"/>
                <a:gd name="T82" fmla="*/ 71 w 97"/>
                <a:gd name="T83" fmla="*/ 31 h 101"/>
                <a:gd name="T84" fmla="*/ 45 w 97"/>
                <a:gd name="T85" fmla="*/ 25 h 101"/>
                <a:gd name="T86" fmla="*/ 49 w 97"/>
                <a:gd name="T87" fmla="*/ 24 h 101"/>
                <a:gd name="T88" fmla="*/ 77 w 97"/>
                <a:gd name="T89" fmla="*/ 23 h 101"/>
                <a:gd name="T90" fmla="*/ 73 w 97"/>
                <a:gd name="T91" fmla="*/ 23 h 101"/>
                <a:gd name="T92" fmla="*/ 16 w 97"/>
                <a:gd name="T93" fmla="*/ 33 h 101"/>
                <a:gd name="T94" fmla="*/ 52 w 97"/>
                <a:gd name="T95" fmla="*/ 19 h 101"/>
                <a:gd name="T96" fmla="*/ 4 w 97"/>
                <a:gd name="T97" fmla="*/ 52 h 101"/>
                <a:gd name="T98" fmla="*/ 38 w 97"/>
                <a:gd name="T99" fmla="*/ 20 h 101"/>
                <a:gd name="T100" fmla="*/ 69 w 97"/>
                <a:gd name="T101" fmla="*/ 18 h 101"/>
                <a:gd name="T102" fmla="*/ 57 w 97"/>
                <a:gd name="T103" fmla="*/ 16 h 101"/>
                <a:gd name="T104" fmla="*/ 41 w 97"/>
                <a:gd name="T105" fmla="*/ 16 h 101"/>
                <a:gd name="T106" fmla="*/ 52 w 97"/>
                <a:gd name="T107" fmla="*/ 15 h 101"/>
                <a:gd name="T108" fmla="*/ 7 w 97"/>
                <a:gd name="T109" fmla="*/ 38 h 101"/>
                <a:gd name="T110" fmla="*/ 12 w 97"/>
                <a:gd name="T111" fmla="*/ 31 h 101"/>
                <a:gd name="T112" fmla="*/ 10 w 97"/>
                <a:gd name="T113" fmla="*/ 36 h 101"/>
                <a:gd name="T114" fmla="*/ 45 w 97"/>
                <a:gd name="T115" fmla="*/ 96 h 101"/>
                <a:gd name="T116" fmla="*/ 50 w 97"/>
                <a:gd name="T117" fmla="*/ 9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3" y="95"/>
                  </a:moveTo>
                  <a:cubicBezTo>
                    <a:pt x="75" y="94"/>
                    <a:pt x="77" y="93"/>
                    <a:pt x="78" y="92"/>
                  </a:cubicBezTo>
                  <a:cubicBezTo>
                    <a:pt x="78" y="92"/>
                    <a:pt x="77" y="93"/>
                    <a:pt x="76" y="93"/>
                  </a:cubicBezTo>
                  <a:cubicBezTo>
                    <a:pt x="75" y="94"/>
                    <a:pt x="74" y="95"/>
                    <a:pt x="73" y="95"/>
                  </a:cubicBezTo>
                  <a:moveTo>
                    <a:pt x="65" y="97"/>
                  </a:moveTo>
                  <a:cubicBezTo>
                    <a:pt x="70" y="95"/>
                    <a:pt x="74" y="92"/>
                    <a:pt x="79" y="89"/>
                  </a:cubicBezTo>
                  <a:cubicBezTo>
                    <a:pt x="79" y="89"/>
                    <a:pt x="80" y="89"/>
                    <a:pt x="81" y="88"/>
                  </a:cubicBezTo>
                  <a:cubicBezTo>
                    <a:pt x="82" y="88"/>
                    <a:pt x="82" y="87"/>
                    <a:pt x="82" y="87"/>
                  </a:cubicBezTo>
                  <a:cubicBezTo>
                    <a:pt x="82" y="87"/>
                    <a:pt x="82" y="88"/>
                    <a:pt x="82" y="88"/>
                  </a:cubicBezTo>
                  <a:cubicBezTo>
                    <a:pt x="81" y="89"/>
                    <a:pt x="80" y="90"/>
                    <a:pt x="79" y="90"/>
                  </a:cubicBezTo>
                  <a:cubicBezTo>
                    <a:pt x="76" y="92"/>
                    <a:pt x="74" y="94"/>
                    <a:pt x="71" y="96"/>
                  </a:cubicBezTo>
                  <a:cubicBezTo>
                    <a:pt x="71" y="96"/>
                    <a:pt x="71" y="96"/>
                    <a:pt x="71" y="96"/>
                  </a:cubicBezTo>
                  <a:cubicBezTo>
                    <a:pt x="69" y="97"/>
                    <a:pt x="67" y="97"/>
                    <a:pt x="65" y="97"/>
                  </a:cubicBezTo>
                  <a:moveTo>
                    <a:pt x="53" y="94"/>
                  </a:moveTo>
                  <a:cubicBezTo>
                    <a:pt x="52" y="94"/>
                    <a:pt x="51" y="93"/>
                    <a:pt x="50" y="93"/>
                  </a:cubicBezTo>
                  <a:cubicBezTo>
                    <a:pt x="55" y="91"/>
                    <a:pt x="60" y="89"/>
                    <a:pt x="65" y="87"/>
                  </a:cubicBezTo>
                  <a:cubicBezTo>
                    <a:pt x="61" y="89"/>
                    <a:pt x="57" y="92"/>
                    <a:pt x="53" y="94"/>
                  </a:cubicBezTo>
                  <a:moveTo>
                    <a:pt x="63" y="97"/>
                  </a:moveTo>
                  <a:cubicBezTo>
                    <a:pt x="61" y="97"/>
                    <a:pt x="60" y="97"/>
                    <a:pt x="59" y="96"/>
                  </a:cubicBezTo>
                  <a:cubicBezTo>
                    <a:pt x="63" y="95"/>
                    <a:pt x="66" y="93"/>
                    <a:pt x="70" y="91"/>
                  </a:cubicBezTo>
                  <a:cubicBezTo>
                    <a:pt x="73" y="89"/>
                    <a:pt x="76" y="88"/>
                    <a:pt x="80" y="86"/>
                  </a:cubicBezTo>
                  <a:cubicBezTo>
                    <a:pt x="78" y="87"/>
                    <a:pt x="76" y="89"/>
                    <a:pt x="74" y="90"/>
                  </a:cubicBezTo>
                  <a:cubicBezTo>
                    <a:pt x="70" y="92"/>
                    <a:pt x="66" y="94"/>
                    <a:pt x="63" y="97"/>
                  </a:cubicBezTo>
                  <a:moveTo>
                    <a:pt x="57" y="96"/>
                  </a:moveTo>
                  <a:cubicBezTo>
                    <a:pt x="56" y="96"/>
                    <a:pt x="55" y="95"/>
                    <a:pt x="54" y="95"/>
                  </a:cubicBezTo>
                  <a:cubicBezTo>
                    <a:pt x="62" y="91"/>
                    <a:pt x="70" y="87"/>
                    <a:pt x="79" y="83"/>
                  </a:cubicBezTo>
                  <a:cubicBezTo>
                    <a:pt x="77" y="84"/>
                    <a:pt x="76" y="85"/>
                    <a:pt x="74" y="86"/>
                  </a:cubicBezTo>
                  <a:cubicBezTo>
                    <a:pt x="69" y="89"/>
                    <a:pt x="63" y="93"/>
                    <a:pt x="57" y="96"/>
                  </a:cubicBezTo>
                  <a:moveTo>
                    <a:pt x="63" y="97"/>
                  </a:moveTo>
                  <a:cubicBezTo>
                    <a:pt x="63" y="97"/>
                    <a:pt x="63" y="97"/>
                    <a:pt x="63" y="97"/>
                  </a:cubicBezTo>
                  <a:cubicBezTo>
                    <a:pt x="66" y="95"/>
                    <a:pt x="66" y="95"/>
                    <a:pt x="66" y="95"/>
                  </a:cubicBezTo>
                  <a:cubicBezTo>
                    <a:pt x="73" y="91"/>
                    <a:pt x="79" y="87"/>
                    <a:pt x="85" y="83"/>
                  </a:cubicBezTo>
                  <a:cubicBezTo>
                    <a:pt x="85" y="84"/>
                    <a:pt x="84" y="85"/>
                    <a:pt x="83" y="87"/>
                  </a:cubicBezTo>
                  <a:cubicBezTo>
                    <a:pt x="83" y="87"/>
                    <a:pt x="83" y="87"/>
                    <a:pt x="83" y="87"/>
                  </a:cubicBezTo>
                  <a:cubicBezTo>
                    <a:pt x="79" y="88"/>
                    <a:pt x="76" y="91"/>
                    <a:pt x="72" y="93"/>
                  </a:cubicBezTo>
                  <a:cubicBezTo>
                    <a:pt x="70" y="94"/>
                    <a:pt x="69" y="95"/>
                    <a:pt x="67" y="96"/>
                  </a:cubicBezTo>
                  <a:cubicBezTo>
                    <a:pt x="66" y="96"/>
                    <a:pt x="65" y="97"/>
                    <a:pt x="63" y="97"/>
                  </a:cubicBezTo>
                  <a:cubicBezTo>
                    <a:pt x="63" y="97"/>
                    <a:pt x="63" y="97"/>
                    <a:pt x="63" y="97"/>
                  </a:cubicBezTo>
                  <a:moveTo>
                    <a:pt x="25" y="92"/>
                  </a:moveTo>
                  <a:cubicBezTo>
                    <a:pt x="24" y="92"/>
                    <a:pt x="23" y="91"/>
                    <a:pt x="22" y="91"/>
                  </a:cubicBezTo>
                  <a:cubicBezTo>
                    <a:pt x="29" y="88"/>
                    <a:pt x="36" y="85"/>
                    <a:pt x="43" y="82"/>
                  </a:cubicBezTo>
                  <a:cubicBezTo>
                    <a:pt x="42" y="82"/>
                    <a:pt x="40" y="83"/>
                    <a:pt x="39" y="84"/>
                  </a:cubicBezTo>
                  <a:cubicBezTo>
                    <a:pt x="37" y="85"/>
                    <a:pt x="34" y="86"/>
                    <a:pt x="31" y="88"/>
                  </a:cubicBezTo>
                  <a:cubicBezTo>
                    <a:pt x="29" y="89"/>
                    <a:pt x="27" y="91"/>
                    <a:pt x="25" y="92"/>
                  </a:cubicBezTo>
                  <a:moveTo>
                    <a:pt x="35" y="95"/>
                  </a:moveTo>
                  <a:cubicBezTo>
                    <a:pt x="34" y="95"/>
                    <a:pt x="33" y="95"/>
                    <a:pt x="32" y="95"/>
                  </a:cubicBezTo>
                  <a:cubicBezTo>
                    <a:pt x="38" y="93"/>
                    <a:pt x="43" y="90"/>
                    <a:pt x="49" y="87"/>
                  </a:cubicBezTo>
                  <a:cubicBezTo>
                    <a:pt x="54" y="85"/>
                    <a:pt x="59" y="83"/>
                    <a:pt x="63" y="81"/>
                  </a:cubicBezTo>
                  <a:cubicBezTo>
                    <a:pt x="60" y="84"/>
                    <a:pt x="56" y="86"/>
                    <a:pt x="52" y="88"/>
                  </a:cubicBezTo>
                  <a:cubicBezTo>
                    <a:pt x="50" y="89"/>
                    <a:pt x="48" y="90"/>
                    <a:pt x="46" y="92"/>
                  </a:cubicBezTo>
                  <a:cubicBezTo>
                    <a:pt x="45" y="92"/>
                    <a:pt x="44" y="93"/>
                    <a:pt x="43" y="94"/>
                  </a:cubicBezTo>
                  <a:cubicBezTo>
                    <a:pt x="40" y="94"/>
                    <a:pt x="37" y="95"/>
                    <a:pt x="35" y="95"/>
                  </a:cubicBezTo>
                  <a:moveTo>
                    <a:pt x="31" y="94"/>
                  </a:moveTo>
                  <a:cubicBezTo>
                    <a:pt x="31" y="94"/>
                    <a:pt x="31" y="94"/>
                    <a:pt x="31" y="94"/>
                  </a:cubicBezTo>
                  <a:cubicBezTo>
                    <a:pt x="29" y="94"/>
                    <a:pt x="28" y="94"/>
                    <a:pt x="26" y="93"/>
                  </a:cubicBezTo>
                  <a:cubicBezTo>
                    <a:pt x="31" y="92"/>
                    <a:pt x="35" y="89"/>
                    <a:pt x="39" y="87"/>
                  </a:cubicBezTo>
                  <a:cubicBezTo>
                    <a:pt x="45" y="84"/>
                    <a:pt x="51" y="82"/>
                    <a:pt x="58" y="79"/>
                  </a:cubicBezTo>
                  <a:cubicBezTo>
                    <a:pt x="53" y="81"/>
                    <a:pt x="49" y="84"/>
                    <a:pt x="45" y="86"/>
                  </a:cubicBezTo>
                  <a:cubicBezTo>
                    <a:pt x="43" y="87"/>
                    <a:pt x="41" y="88"/>
                    <a:pt x="39" y="89"/>
                  </a:cubicBezTo>
                  <a:cubicBezTo>
                    <a:pt x="37" y="92"/>
                    <a:pt x="34" y="93"/>
                    <a:pt x="31" y="94"/>
                  </a:cubicBezTo>
                  <a:cubicBezTo>
                    <a:pt x="31" y="94"/>
                    <a:pt x="31" y="94"/>
                    <a:pt x="31" y="94"/>
                  </a:cubicBezTo>
                  <a:moveTo>
                    <a:pt x="59" y="96"/>
                  </a:moveTo>
                  <a:cubicBezTo>
                    <a:pt x="62" y="94"/>
                    <a:pt x="66" y="91"/>
                    <a:pt x="70" y="89"/>
                  </a:cubicBezTo>
                  <a:cubicBezTo>
                    <a:pt x="73" y="87"/>
                    <a:pt x="76" y="85"/>
                    <a:pt x="79" y="83"/>
                  </a:cubicBezTo>
                  <a:cubicBezTo>
                    <a:pt x="81" y="83"/>
                    <a:pt x="82" y="82"/>
                    <a:pt x="83" y="81"/>
                  </a:cubicBezTo>
                  <a:cubicBezTo>
                    <a:pt x="84" y="81"/>
                    <a:pt x="84" y="81"/>
                    <a:pt x="84" y="81"/>
                  </a:cubicBezTo>
                  <a:cubicBezTo>
                    <a:pt x="85" y="80"/>
                    <a:pt x="86" y="80"/>
                    <a:pt x="87" y="79"/>
                  </a:cubicBezTo>
                  <a:cubicBezTo>
                    <a:pt x="87" y="80"/>
                    <a:pt x="86" y="81"/>
                    <a:pt x="86" y="82"/>
                  </a:cubicBezTo>
                  <a:cubicBezTo>
                    <a:pt x="85" y="82"/>
                    <a:pt x="85" y="82"/>
                    <a:pt x="85" y="82"/>
                  </a:cubicBezTo>
                  <a:cubicBezTo>
                    <a:pt x="80" y="86"/>
                    <a:pt x="73" y="89"/>
                    <a:pt x="67" y="92"/>
                  </a:cubicBezTo>
                  <a:cubicBezTo>
                    <a:pt x="65" y="94"/>
                    <a:pt x="60" y="95"/>
                    <a:pt x="59" y="96"/>
                  </a:cubicBezTo>
                  <a:moveTo>
                    <a:pt x="54" y="94"/>
                  </a:moveTo>
                  <a:cubicBezTo>
                    <a:pt x="54" y="94"/>
                    <a:pt x="57" y="92"/>
                    <a:pt x="57" y="92"/>
                  </a:cubicBezTo>
                  <a:cubicBezTo>
                    <a:pt x="59" y="91"/>
                    <a:pt x="60" y="90"/>
                    <a:pt x="62" y="89"/>
                  </a:cubicBezTo>
                  <a:cubicBezTo>
                    <a:pt x="66" y="87"/>
                    <a:pt x="71" y="85"/>
                    <a:pt x="75" y="82"/>
                  </a:cubicBezTo>
                  <a:cubicBezTo>
                    <a:pt x="80" y="80"/>
                    <a:pt x="84" y="78"/>
                    <a:pt x="89" y="75"/>
                  </a:cubicBezTo>
                  <a:cubicBezTo>
                    <a:pt x="88" y="76"/>
                    <a:pt x="88" y="77"/>
                    <a:pt x="88" y="78"/>
                  </a:cubicBezTo>
                  <a:cubicBezTo>
                    <a:pt x="86" y="79"/>
                    <a:pt x="84" y="80"/>
                    <a:pt x="83" y="81"/>
                  </a:cubicBezTo>
                  <a:cubicBezTo>
                    <a:pt x="77" y="83"/>
                    <a:pt x="71" y="86"/>
                    <a:pt x="65" y="89"/>
                  </a:cubicBezTo>
                  <a:cubicBezTo>
                    <a:pt x="62" y="90"/>
                    <a:pt x="59" y="92"/>
                    <a:pt x="56" y="93"/>
                  </a:cubicBezTo>
                  <a:cubicBezTo>
                    <a:pt x="55" y="94"/>
                    <a:pt x="54" y="94"/>
                    <a:pt x="54" y="94"/>
                  </a:cubicBezTo>
                  <a:moveTo>
                    <a:pt x="73" y="77"/>
                  </a:moveTo>
                  <a:cubicBezTo>
                    <a:pt x="75" y="76"/>
                    <a:pt x="77" y="75"/>
                    <a:pt x="78" y="74"/>
                  </a:cubicBezTo>
                  <a:cubicBezTo>
                    <a:pt x="80" y="74"/>
                    <a:pt x="81" y="73"/>
                    <a:pt x="83" y="73"/>
                  </a:cubicBezTo>
                  <a:cubicBezTo>
                    <a:pt x="80" y="74"/>
                    <a:pt x="76" y="76"/>
                    <a:pt x="73" y="77"/>
                  </a:cubicBezTo>
                  <a:moveTo>
                    <a:pt x="18" y="87"/>
                  </a:moveTo>
                  <a:cubicBezTo>
                    <a:pt x="17" y="86"/>
                    <a:pt x="17" y="85"/>
                    <a:pt x="16" y="85"/>
                  </a:cubicBezTo>
                  <a:cubicBezTo>
                    <a:pt x="16" y="85"/>
                    <a:pt x="16" y="85"/>
                    <a:pt x="16" y="85"/>
                  </a:cubicBezTo>
                  <a:cubicBezTo>
                    <a:pt x="22" y="82"/>
                    <a:pt x="28" y="79"/>
                    <a:pt x="34" y="77"/>
                  </a:cubicBezTo>
                  <a:cubicBezTo>
                    <a:pt x="38" y="75"/>
                    <a:pt x="43" y="73"/>
                    <a:pt x="47" y="71"/>
                  </a:cubicBezTo>
                  <a:cubicBezTo>
                    <a:pt x="43" y="73"/>
                    <a:pt x="38" y="76"/>
                    <a:pt x="34" y="78"/>
                  </a:cubicBezTo>
                  <a:cubicBezTo>
                    <a:pt x="29" y="81"/>
                    <a:pt x="23" y="83"/>
                    <a:pt x="18" y="87"/>
                  </a:cubicBezTo>
                  <a:moveTo>
                    <a:pt x="45" y="93"/>
                  </a:moveTo>
                  <a:cubicBezTo>
                    <a:pt x="45" y="93"/>
                    <a:pt x="45" y="93"/>
                    <a:pt x="45" y="93"/>
                  </a:cubicBezTo>
                  <a:cubicBezTo>
                    <a:pt x="45" y="93"/>
                    <a:pt x="45" y="93"/>
                    <a:pt x="45" y="93"/>
                  </a:cubicBezTo>
                  <a:cubicBezTo>
                    <a:pt x="47" y="92"/>
                    <a:pt x="49" y="91"/>
                    <a:pt x="51" y="90"/>
                  </a:cubicBezTo>
                  <a:cubicBezTo>
                    <a:pt x="54" y="88"/>
                    <a:pt x="58" y="87"/>
                    <a:pt x="61" y="85"/>
                  </a:cubicBezTo>
                  <a:cubicBezTo>
                    <a:pt x="65" y="84"/>
                    <a:pt x="68" y="82"/>
                    <a:pt x="71" y="80"/>
                  </a:cubicBezTo>
                  <a:cubicBezTo>
                    <a:pt x="77" y="77"/>
                    <a:pt x="84" y="74"/>
                    <a:pt x="90" y="71"/>
                  </a:cubicBezTo>
                  <a:cubicBezTo>
                    <a:pt x="90" y="71"/>
                    <a:pt x="90" y="72"/>
                    <a:pt x="90" y="72"/>
                  </a:cubicBezTo>
                  <a:cubicBezTo>
                    <a:pt x="89" y="73"/>
                    <a:pt x="89" y="74"/>
                    <a:pt x="89" y="75"/>
                  </a:cubicBezTo>
                  <a:cubicBezTo>
                    <a:pt x="89" y="75"/>
                    <a:pt x="89" y="75"/>
                    <a:pt x="89" y="75"/>
                  </a:cubicBezTo>
                  <a:cubicBezTo>
                    <a:pt x="88" y="75"/>
                    <a:pt x="88" y="75"/>
                    <a:pt x="87" y="75"/>
                  </a:cubicBezTo>
                  <a:cubicBezTo>
                    <a:pt x="87" y="75"/>
                    <a:pt x="87" y="75"/>
                    <a:pt x="87" y="75"/>
                  </a:cubicBezTo>
                  <a:cubicBezTo>
                    <a:pt x="82" y="78"/>
                    <a:pt x="76" y="80"/>
                    <a:pt x="71" y="83"/>
                  </a:cubicBezTo>
                  <a:cubicBezTo>
                    <a:pt x="64" y="87"/>
                    <a:pt x="57" y="90"/>
                    <a:pt x="50" y="92"/>
                  </a:cubicBezTo>
                  <a:cubicBezTo>
                    <a:pt x="49" y="92"/>
                    <a:pt x="49" y="92"/>
                    <a:pt x="49" y="92"/>
                  </a:cubicBezTo>
                  <a:cubicBezTo>
                    <a:pt x="49" y="92"/>
                    <a:pt x="49" y="92"/>
                    <a:pt x="49" y="92"/>
                  </a:cubicBezTo>
                  <a:cubicBezTo>
                    <a:pt x="48" y="92"/>
                    <a:pt x="48" y="92"/>
                    <a:pt x="48" y="92"/>
                  </a:cubicBezTo>
                  <a:cubicBezTo>
                    <a:pt x="48" y="92"/>
                    <a:pt x="48" y="92"/>
                    <a:pt x="48" y="92"/>
                  </a:cubicBezTo>
                  <a:cubicBezTo>
                    <a:pt x="48" y="92"/>
                    <a:pt x="48" y="92"/>
                    <a:pt x="47" y="92"/>
                  </a:cubicBezTo>
                  <a:cubicBezTo>
                    <a:pt x="47" y="92"/>
                    <a:pt x="47" y="93"/>
                    <a:pt x="47" y="93"/>
                  </a:cubicBezTo>
                  <a:cubicBezTo>
                    <a:pt x="47" y="93"/>
                    <a:pt x="47" y="93"/>
                    <a:pt x="47" y="93"/>
                  </a:cubicBezTo>
                  <a:cubicBezTo>
                    <a:pt x="46" y="93"/>
                    <a:pt x="45" y="93"/>
                    <a:pt x="45" y="93"/>
                  </a:cubicBezTo>
                  <a:moveTo>
                    <a:pt x="50" y="90"/>
                  </a:moveTo>
                  <a:cubicBezTo>
                    <a:pt x="51" y="89"/>
                    <a:pt x="52" y="89"/>
                    <a:pt x="52" y="88"/>
                  </a:cubicBezTo>
                  <a:cubicBezTo>
                    <a:pt x="56" y="86"/>
                    <a:pt x="61" y="83"/>
                    <a:pt x="66" y="81"/>
                  </a:cubicBezTo>
                  <a:cubicBezTo>
                    <a:pt x="67" y="80"/>
                    <a:pt x="68" y="80"/>
                    <a:pt x="69" y="79"/>
                  </a:cubicBezTo>
                  <a:cubicBezTo>
                    <a:pt x="70" y="79"/>
                    <a:pt x="70" y="78"/>
                    <a:pt x="71" y="78"/>
                  </a:cubicBezTo>
                  <a:cubicBezTo>
                    <a:pt x="77" y="76"/>
                    <a:pt x="83" y="73"/>
                    <a:pt x="89" y="71"/>
                  </a:cubicBezTo>
                  <a:cubicBezTo>
                    <a:pt x="89" y="70"/>
                    <a:pt x="90" y="70"/>
                    <a:pt x="90" y="70"/>
                  </a:cubicBezTo>
                  <a:cubicBezTo>
                    <a:pt x="90" y="70"/>
                    <a:pt x="90" y="70"/>
                    <a:pt x="90" y="70"/>
                  </a:cubicBezTo>
                  <a:cubicBezTo>
                    <a:pt x="82" y="74"/>
                    <a:pt x="74" y="78"/>
                    <a:pt x="67" y="82"/>
                  </a:cubicBezTo>
                  <a:cubicBezTo>
                    <a:pt x="61" y="85"/>
                    <a:pt x="56" y="87"/>
                    <a:pt x="50" y="90"/>
                  </a:cubicBezTo>
                  <a:moveTo>
                    <a:pt x="70" y="71"/>
                  </a:moveTo>
                  <a:cubicBezTo>
                    <a:pt x="71" y="70"/>
                    <a:pt x="72" y="70"/>
                    <a:pt x="73" y="70"/>
                  </a:cubicBezTo>
                  <a:cubicBezTo>
                    <a:pt x="72" y="70"/>
                    <a:pt x="71" y="70"/>
                    <a:pt x="70" y="71"/>
                  </a:cubicBezTo>
                  <a:moveTo>
                    <a:pt x="16" y="84"/>
                  </a:moveTo>
                  <a:cubicBezTo>
                    <a:pt x="15" y="83"/>
                    <a:pt x="14" y="82"/>
                    <a:pt x="13" y="81"/>
                  </a:cubicBezTo>
                  <a:cubicBezTo>
                    <a:pt x="19" y="79"/>
                    <a:pt x="24" y="77"/>
                    <a:pt x="30" y="74"/>
                  </a:cubicBezTo>
                  <a:cubicBezTo>
                    <a:pt x="36" y="72"/>
                    <a:pt x="42" y="69"/>
                    <a:pt x="48" y="67"/>
                  </a:cubicBezTo>
                  <a:cubicBezTo>
                    <a:pt x="42" y="70"/>
                    <a:pt x="37" y="72"/>
                    <a:pt x="31" y="75"/>
                  </a:cubicBezTo>
                  <a:cubicBezTo>
                    <a:pt x="26" y="78"/>
                    <a:pt x="20" y="80"/>
                    <a:pt x="16" y="84"/>
                  </a:cubicBezTo>
                  <a:moveTo>
                    <a:pt x="32" y="94"/>
                  </a:moveTo>
                  <a:cubicBezTo>
                    <a:pt x="32" y="94"/>
                    <a:pt x="34" y="93"/>
                    <a:pt x="34" y="93"/>
                  </a:cubicBezTo>
                  <a:cubicBezTo>
                    <a:pt x="37" y="92"/>
                    <a:pt x="39" y="91"/>
                    <a:pt x="41" y="89"/>
                  </a:cubicBezTo>
                  <a:cubicBezTo>
                    <a:pt x="43" y="88"/>
                    <a:pt x="45" y="86"/>
                    <a:pt x="48" y="85"/>
                  </a:cubicBezTo>
                  <a:cubicBezTo>
                    <a:pt x="53" y="82"/>
                    <a:pt x="58" y="80"/>
                    <a:pt x="64" y="77"/>
                  </a:cubicBezTo>
                  <a:cubicBezTo>
                    <a:pt x="64" y="77"/>
                    <a:pt x="64" y="77"/>
                    <a:pt x="65" y="77"/>
                  </a:cubicBezTo>
                  <a:cubicBezTo>
                    <a:pt x="74" y="73"/>
                    <a:pt x="82" y="70"/>
                    <a:pt x="91" y="66"/>
                  </a:cubicBezTo>
                  <a:cubicBezTo>
                    <a:pt x="91" y="67"/>
                    <a:pt x="91" y="68"/>
                    <a:pt x="90" y="69"/>
                  </a:cubicBezTo>
                  <a:cubicBezTo>
                    <a:pt x="90" y="69"/>
                    <a:pt x="90" y="69"/>
                    <a:pt x="90" y="69"/>
                  </a:cubicBezTo>
                  <a:cubicBezTo>
                    <a:pt x="90" y="69"/>
                    <a:pt x="90" y="69"/>
                    <a:pt x="90" y="69"/>
                  </a:cubicBezTo>
                  <a:cubicBezTo>
                    <a:pt x="89" y="69"/>
                    <a:pt x="89" y="69"/>
                    <a:pt x="89" y="70"/>
                  </a:cubicBezTo>
                  <a:cubicBezTo>
                    <a:pt x="88" y="70"/>
                    <a:pt x="88" y="70"/>
                    <a:pt x="88" y="70"/>
                  </a:cubicBezTo>
                  <a:cubicBezTo>
                    <a:pt x="87" y="71"/>
                    <a:pt x="86" y="71"/>
                    <a:pt x="85" y="71"/>
                  </a:cubicBezTo>
                  <a:cubicBezTo>
                    <a:pt x="84" y="72"/>
                    <a:pt x="82" y="72"/>
                    <a:pt x="81" y="73"/>
                  </a:cubicBezTo>
                  <a:cubicBezTo>
                    <a:pt x="77" y="74"/>
                    <a:pt x="74" y="76"/>
                    <a:pt x="71" y="77"/>
                  </a:cubicBezTo>
                  <a:cubicBezTo>
                    <a:pt x="70" y="78"/>
                    <a:pt x="69" y="79"/>
                    <a:pt x="68" y="79"/>
                  </a:cubicBezTo>
                  <a:cubicBezTo>
                    <a:pt x="65" y="80"/>
                    <a:pt x="63" y="81"/>
                    <a:pt x="60" y="82"/>
                  </a:cubicBezTo>
                  <a:cubicBezTo>
                    <a:pt x="55" y="84"/>
                    <a:pt x="50" y="86"/>
                    <a:pt x="45" y="89"/>
                  </a:cubicBezTo>
                  <a:cubicBezTo>
                    <a:pt x="43" y="90"/>
                    <a:pt x="41" y="91"/>
                    <a:pt x="38" y="92"/>
                  </a:cubicBezTo>
                  <a:cubicBezTo>
                    <a:pt x="37" y="93"/>
                    <a:pt x="35" y="93"/>
                    <a:pt x="33" y="94"/>
                  </a:cubicBezTo>
                  <a:cubicBezTo>
                    <a:pt x="32" y="94"/>
                    <a:pt x="32" y="94"/>
                    <a:pt x="32" y="94"/>
                  </a:cubicBezTo>
                  <a:moveTo>
                    <a:pt x="22" y="90"/>
                  </a:moveTo>
                  <a:cubicBezTo>
                    <a:pt x="21" y="89"/>
                    <a:pt x="20" y="88"/>
                    <a:pt x="19" y="88"/>
                  </a:cubicBezTo>
                  <a:cubicBezTo>
                    <a:pt x="24" y="86"/>
                    <a:pt x="29" y="83"/>
                    <a:pt x="34" y="80"/>
                  </a:cubicBezTo>
                  <a:cubicBezTo>
                    <a:pt x="41" y="77"/>
                    <a:pt x="48" y="75"/>
                    <a:pt x="55" y="72"/>
                  </a:cubicBezTo>
                  <a:cubicBezTo>
                    <a:pt x="61" y="70"/>
                    <a:pt x="68" y="67"/>
                    <a:pt x="74" y="65"/>
                  </a:cubicBezTo>
                  <a:cubicBezTo>
                    <a:pt x="72" y="66"/>
                    <a:pt x="69" y="67"/>
                    <a:pt x="66" y="68"/>
                  </a:cubicBezTo>
                  <a:cubicBezTo>
                    <a:pt x="62" y="70"/>
                    <a:pt x="58" y="72"/>
                    <a:pt x="54" y="73"/>
                  </a:cubicBezTo>
                  <a:cubicBezTo>
                    <a:pt x="47" y="76"/>
                    <a:pt x="41" y="78"/>
                    <a:pt x="35" y="82"/>
                  </a:cubicBezTo>
                  <a:cubicBezTo>
                    <a:pt x="31" y="84"/>
                    <a:pt x="25" y="86"/>
                    <a:pt x="22" y="90"/>
                  </a:cubicBezTo>
                  <a:moveTo>
                    <a:pt x="26" y="93"/>
                  </a:moveTo>
                  <a:cubicBezTo>
                    <a:pt x="26" y="92"/>
                    <a:pt x="28" y="91"/>
                    <a:pt x="28" y="90"/>
                  </a:cubicBezTo>
                  <a:cubicBezTo>
                    <a:pt x="32" y="87"/>
                    <a:pt x="38" y="85"/>
                    <a:pt x="43" y="82"/>
                  </a:cubicBezTo>
                  <a:cubicBezTo>
                    <a:pt x="44" y="81"/>
                    <a:pt x="46" y="81"/>
                    <a:pt x="48" y="80"/>
                  </a:cubicBezTo>
                  <a:cubicBezTo>
                    <a:pt x="52" y="78"/>
                    <a:pt x="56" y="77"/>
                    <a:pt x="60" y="75"/>
                  </a:cubicBezTo>
                  <a:cubicBezTo>
                    <a:pt x="61" y="75"/>
                    <a:pt x="61" y="75"/>
                    <a:pt x="61" y="75"/>
                  </a:cubicBezTo>
                  <a:cubicBezTo>
                    <a:pt x="68" y="72"/>
                    <a:pt x="75" y="69"/>
                    <a:pt x="81" y="66"/>
                  </a:cubicBezTo>
                  <a:cubicBezTo>
                    <a:pt x="83" y="66"/>
                    <a:pt x="85" y="65"/>
                    <a:pt x="87" y="64"/>
                  </a:cubicBezTo>
                  <a:cubicBezTo>
                    <a:pt x="89" y="63"/>
                    <a:pt x="90" y="63"/>
                    <a:pt x="92" y="62"/>
                  </a:cubicBezTo>
                  <a:cubicBezTo>
                    <a:pt x="91" y="63"/>
                    <a:pt x="91" y="64"/>
                    <a:pt x="91" y="66"/>
                  </a:cubicBezTo>
                  <a:cubicBezTo>
                    <a:pt x="83" y="69"/>
                    <a:pt x="75" y="72"/>
                    <a:pt x="68" y="75"/>
                  </a:cubicBezTo>
                  <a:cubicBezTo>
                    <a:pt x="62" y="77"/>
                    <a:pt x="57" y="79"/>
                    <a:pt x="51" y="81"/>
                  </a:cubicBezTo>
                  <a:cubicBezTo>
                    <a:pt x="47" y="83"/>
                    <a:pt x="42" y="85"/>
                    <a:pt x="37" y="87"/>
                  </a:cubicBezTo>
                  <a:cubicBezTo>
                    <a:pt x="35" y="88"/>
                    <a:pt x="33" y="89"/>
                    <a:pt x="30" y="90"/>
                  </a:cubicBezTo>
                  <a:cubicBezTo>
                    <a:pt x="29" y="91"/>
                    <a:pt x="27" y="92"/>
                    <a:pt x="26" y="93"/>
                  </a:cubicBezTo>
                  <a:moveTo>
                    <a:pt x="88" y="63"/>
                  </a:moveTo>
                  <a:cubicBezTo>
                    <a:pt x="88" y="63"/>
                    <a:pt x="89" y="63"/>
                    <a:pt x="89" y="62"/>
                  </a:cubicBezTo>
                  <a:cubicBezTo>
                    <a:pt x="91" y="62"/>
                    <a:pt x="91" y="61"/>
                    <a:pt x="91" y="61"/>
                  </a:cubicBezTo>
                  <a:cubicBezTo>
                    <a:pt x="91" y="61"/>
                    <a:pt x="89" y="63"/>
                    <a:pt x="88" y="63"/>
                  </a:cubicBezTo>
                  <a:cubicBezTo>
                    <a:pt x="88" y="63"/>
                    <a:pt x="88" y="63"/>
                    <a:pt x="88" y="63"/>
                  </a:cubicBezTo>
                  <a:moveTo>
                    <a:pt x="10" y="76"/>
                  </a:moveTo>
                  <a:cubicBezTo>
                    <a:pt x="9" y="75"/>
                    <a:pt x="9" y="75"/>
                    <a:pt x="9" y="74"/>
                  </a:cubicBezTo>
                  <a:cubicBezTo>
                    <a:pt x="11" y="73"/>
                    <a:pt x="13" y="73"/>
                    <a:pt x="15" y="72"/>
                  </a:cubicBezTo>
                  <a:cubicBezTo>
                    <a:pt x="18" y="70"/>
                    <a:pt x="21" y="69"/>
                    <a:pt x="25" y="68"/>
                  </a:cubicBezTo>
                  <a:cubicBezTo>
                    <a:pt x="33" y="65"/>
                    <a:pt x="40" y="62"/>
                    <a:pt x="49" y="59"/>
                  </a:cubicBezTo>
                  <a:cubicBezTo>
                    <a:pt x="50" y="58"/>
                    <a:pt x="51" y="58"/>
                    <a:pt x="52" y="58"/>
                  </a:cubicBezTo>
                  <a:cubicBezTo>
                    <a:pt x="51" y="58"/>
                    <a:pt x="51" y="58"/>
                    <a:pt x="50" y="58"/>
                  </a:cubicBezTo>
                  <a:cubicBezTo>
                    <a:pt x="43" y="61"/>
                    <a:pt x="36" y="64"/>
                    <a:pt x="29" y="67"/>
                  </a:cubicBezTo>
                  <a:cubicBezTo>
                    <a:pt x="23" y="70"/>
                    <a:pt x="16" y="72"/>
                    <a:pt x="10" y="76"/>
                  </a:cubicBezTo>
                  <a:moveTo>
                    <a:pt x="23" y="90"/>
                  </a:moveTo>
                  <a:cubicBezTo>
                    <a:pt x="23" y="90"/>
                    <a:pt x="24" y="89"/>
                    <a:pt x="25" y="88"/>
                  </a:cubicBezTo>
                  <a:cubicBezTo>
                    <a:pt x="26" y="87"/>
                    <a:pt x="28" y="86"/>
                    <a:pt x="30" y="85"/>
                  </a:cubicBezTo>
                  <a:cubicBezTo>
                    <a:pt x="35" y="83"/>
                    <a:pt x="39" y="80"/>
                    <a:pt x="45" y="78"/>
                  </a:cubicBezTo>
                  <a:cubicBezTo>
                    <a:pt x="50" y="75"/>
                    <a:pt x="56" y="73"/>
                    <a:pt x="62" y="71"/>
                  </a:cubicBezTo>
                  <a:cubicBezTo>
                    <a:pt x="67" y="69"/>
                    <a:pt x="71" y="67"/>
                    <a:pt x="76" y="65"/>
                  </a:cubicBezTo>
                  <a:cubicBezTo>
                    <a:pt x="78" y="64"/>
                    <a:pt x="80" y="63"/>
                    <a:pt x="82" y="62"/>
                  </a:cubicBezTo>
                  <a:cubicBezTo>
                    <a:pt x="85" y="61"/>
                    <a:pt x="89" y="59"/>
                    <a:pt x="92" y="57"/>
                  </a:cubicBezTo>
                  <a:cubicBezTo>
                    <a:pt x="92" y="57"/>
                    <a:pt x="92" y="57"/>
                    <a:pt x="92" y="57"/>
                  </a:cubicBezTo>
                  <a:cubicBezTo>
                    <a:pt x="92" y="58"/>
                    <a:pt x="92" y="60"/>
                    <a:pt x="92" y="61"/>
                  </a:cubicBezTo>
                  <a:cubicBezTo>
                    <a:pt x="90" y="61"/>
                    <a:pt x="88" y="63"/>
                    <a:pt x="86" y="64"/>
                  </a:cubicBezTo>
                  <a:cubicBezTo>
                    <a:pt x="84" y="64"/>
                    <a:pt x="83" y="65"/>
                    <a:pt x="82" y="66"/>
                  </a:cubicBezTo>
                  <a:cubicBezTo>
                    <a:pt x="81" y="66"/>
                    <a:pt x="79" y="67"/>
                    <a:pt x="78" y="67"/>
                  </a:cubicBezTo>
                  <a:cubicBezTo>
                    <a:pt x="72" y="69"/>
                    <a:pt x="66" y="72"/>
                    <a:pt x="60" y="74"/>
                  </a:cubicBezTo>
                  <a:cubicBezTo>
                    <a:pt x="59" y="75"/>
                    <a:pt x="58" y="75"/>
                    <a:pt x="57" y="75"/>
                  </a:cubicBezTo>
                  <a:cubicBezTo>
                    <a:pt x="54" y="76"/>
                    <a:pt x="51" y="78"/>
                    <a:pt x="49" y="79"/>
                  </a:cubicBezTo>
                  <a:cubicBezTo>
                    <a:pt x="48" y="79"/>
                    <a:pt x="48" y="79"/>
                    <a:pt x="47" y="79"/>
                  </a:cubicBezTo>
                  <a:cubicBezTo>
                    <a:pt x="41" y="82"/>
                    <a:pt x="34" y="85"/>
                    <a:pt x="28" y="87"/>
                  </a:cubicBezTo>
                  <a:cubicBezTo>
                    <a:pt x="27" y="88"/>
                    <a:pt x="25" y="89"/>
                    <a:pt x="24" y="89"/>
                  </a:cubicBezTo>
                  <a:cubicBezTo>
                    <a:pt x="23" y="90"/>
                    <a:pt x="23" y="90"/>
                    <a:pt x="23" y="90"/>
                  </a:cubicBezTo>
                  <a:moveTo>
                    <a:pt x="72" y="61"/>
                  </a:moveTo>
                  <a:cubicBezTo>
                    <a:pt x="76" y="59"/>
                    <a:pt x="80" y="58"/>
                    <a:pt x="83" y="56"/>
                  </a:cubicBezTo>
                  <a:cubicBezTo>
                    <a:pt x="83" y="56"/>
                    <a:pt x="83" y="56"/>
                    <a:pt x="83" y="56"/>
                  </a:cubicBezTo>
                  <a:cubicBezTo>
                    <a:pt x="79" y="58"/>
                    <a:pt x="76" y="59"/>
                    <a:pt x="72" y="61"/>
                  </a:cubicBezTo>
                  <a:moveTo>
                    <a:pt x="7" y="71"/>
                  </a:moveTo>
                  <a:cubicBezTo>
                    <a:pt x="10" y="70"/>
                    <a:pt x="13" y="68"/>
                    <a:pt x="16" y="67"/>
                  </a:cubicBezTo>
                  <a:cubicBezTo>
                    <a:pt x="20" y="66"/>
                    <a:pt x="23" y="64"/>
                    <a:pt x="27" y="62"/>
                  </a:cubicBezTo>
                  <a:cubicBezTo>
                    <a:pt x="35" y="60"/>
                    <a:pt x="42" y="56"/>
                    <a:pt x="49" y="54"/>
                  </a:cubicBezTo>
                  <a:cubicBezTo>
                    <a:pt x="50" y="53"/>
                    <a:pt x="51" y="53"/>
                    <a:pt x="52" y="52"/>
                  </a:cubicBezTo>
                  <a:cubicBezTo>
                    <a:pt x="50" y="53"/>
                    <a:pt x="48" y="54"/>
                    <a:pt x="46" y="55"/>
                  </a:cubicBezTo>
                  <a:cubicBezTo>
                    <a:pt x="39" y="58"/>
                    <a:pt x="32" y="61"/>
                    <a:pt x="25" y="64"/>
                  </a:cubicBezTo>
                  <a:cubicBezTo>
                    <a:pt x="22" y="65"/>
                    <a:pt x="19" y="67"/>
                    <a:pt x="16" y="69"/>
                  </a:cubicBezTo>
                  <a:cubicBezTo>
                    <a:pt x="14" y="70"/>
                    <a:pt x="11" y="71"/>
                    <a:pt x="8" y="73"/>
                  </a:cubicBezTo>
                  <a:cubicBezTo>
                    <a:pt x="8" y="72"/>
                    <a:pt x="7" y="71"/>
                    <a:pt x="7" y="70"/>
                  </a:cubicBezTo>
                  <a:cubicBezTo>
                    <a:pt x="7" y="71"/>
                    <a:pt x="7" y="71"/>
                    <a:pt x="7" y="71"/>
                  </a:cubicBezTo>
                  <a:moveTo>
                    <a:pt x="19" y="87"/>
                  </a:moveTo>
                  <a:cubicBezTo>
                    <a:pt x="19" y="87"/>
                    <a:pt x="19" y="87"/>
                    <a:pt x="20" y="86"/>
                  </a:cubicBezTo>
                  <a:cubicBezTo>
                    <a:pt x="21" y="85"/>
                    <a:pt x="23" y="85"/>
                    <a:pt x="24" y="84"/>
                  </a:cubicBezTo>
                  <a:cubicBezTo>
                    <a:pt x="34" y="79"/>
                    <a:pt x="44" y="73"/>
                    <a:pt x="55" y="69"/>
                  </a:cubicBezTo>
                  <a:cubicBezTo>
                    <a:pt x="57" y="68"/>
                    <a:pt x="59" y="67"/>
                    <a:pt x="61" y="66"/>
                  </a:cubicBezTo>
                  <a:cubicBezTo>
                    <a:pt x="65" y="64"/>
                    <a:pt x="69" y="62"/>
                    <a:pt x="74" y="61"/>
                  </a:cubicBezTo>
                  <a:cubicBezTo>
                    <a:pt x="80" y="58"/>
                    <a:pt x="86" y="56"/>
                    <a:pt x="92" y="52"/>
                  </a:cubicBezTo>
                  <a:cubicBezTo>
                    <a:pt x="92" y="54"/>
                    <a:pt x="92" y="55"/>
                    <a:pt x="92" y="57"/>
                  </a:cubicBezTo>
                  <a:cubicBezTo>
                    <a:pt x="92" y="57"/>
                    <a:pt x="92" y="57"/>
                    <a:pt x="92" y="57"/>
                  </a:cubicBezTo>
                  <a:cubicBezTo>
                    <a:pt x="89" y="57"/>
                    <a:pt x="87" y="59"/>
                    <a:pt x="85" y="60"/>
                  </a:cubicBezTo>
                  <a:cubicBezTo>
                    <a:pt x="84" y="60"/>
                    <a:pt x="83" y="61"/>
                    <a:pt x="83" y="61"/>
                  </a:cubicBezTo>
                  <a:cubicBezTo>
                    <a:pt x="80" y="62"/>
                    <a:pt x="78" y="63"/>
                    <a:pt x="76" y="64"/>
                  </a:cubicBezTo>
                  <a:cubicBezTo>
                    <a:pt x="65" y="68"/>
                    <a:pt x="54" y="72"/>
                    <a:pt x="43" y="76"/>
                  </a:cubicBezTo>
                  <a:cubicBezTo>
                    <a:pt x="38" y="78"/>
                    <a:pt x="34" y="80"/>
                    <a:pt x="29" y="82"/>
                  </a:cubicBezTo>
                  <a:cubicBezTo>
                    <a:pt x="27" y="83"/>
                    <a:pt x="25" y="84"/>
                    <a:pt x="22" y="86"/>
                  </a:cubicBezTo>
                  <a:cubicBezTo>
                    <a:pt x="22" y="86"/>
                    <a:pt x="20" y="87"/>
                    <a:pt x="19" y="87"/>
                  </a:cubicBezTo>
                  <a:moveTo>
                    <a:pt x="66" y="59"/>
                  </a:moveTo>
                  <a:cubicBezTo>
                    <a:pt x="69" y="58"/>
                    <a:pt x="71" y="57"/>
                    <a:pt x="73" y="56"/>
                  </a:cubicBezTo>
                  <a:cubicBezTo>
                    <a:pt x="76" y="55"/>
                    <a:pt x="80" y="54"/>
                    <a:pt x="83" y="52"/>
                  </a:cubicBezTo>
                  <a:cubicBezTo>
                    <a:pt x="84" y="52"/>
                    <a:pt x="85" y="51"/>
                    <a:pt x="87" y="51"/>
                  </a:cubicBezTo>
                  <a:cubicBezTo>
                    <a:pt x="87" y="51"/>
                    <a:pt x="87" y="51"/>
                    <a:pt x="87" y="51"/>
                  </a:cubicBezTo>
                  <a:cubicBezTo>
                    <a:pt x="80" y="54"/>
                    <a:pt x="73" y="56"/>
                    <a:pt x="66" y="59"/>
                  </a:cubicBezTo>
                  <a:moveTo>
                    <a:pt x="16" y="84"/>
                  </a:moveTo>
                  <a:cubicBezTo>
                    <a:pt x="17" y="83"/>
                    <a:pt x="19" y="82"/>
                    <a:pt x="20" y="81"/>
                  </a:cubicBezTo>
                  <a:cubicBezTo>
                    <a:pt x="22" y="80"/>
                    <a:pt x="25" y="79"/>
                    <a:pt x="27" y="78"/>
                  </a:cubicBezTo>
                  <a:cubicBezTo>
                    <a:pt x="37" y="73"/>
                    <a:pt x="47" y="68"/>
                    <a:pt x="57" y="64"/>
                  </a:cubicBezTo>
                  <a:cubicBezTo>
                    <a:pt x="68" y="59"/>
                    <a:pt x="79" y="55"/>
                    <a:pt x="90" y="50"/>
                  </a:cubicBezTo>
                  <a:cubicBezTo>
                    <a:pt x="91" y="50"/>
                    <a:pt x="91" y="50"/>
                    <a:pt x="91" y="50"/>
                  </a:cubicBezTo>
                  <a:cubicBezTo>
                    <a:pt x="91" y="49"/>
                    <a:pt x="91" y="49"/>
                    <a:pt x="92" y="49"/>
                  </a:cubicBezTo>
                  <a:cubicBezTo>
                    <a:pt x="92" y="50"/>
                    <a:pt x="92" y="51"/>
                    <a:pt x="92" y="52"/>
                  </a:cubicBezTo>
                  <a:cubicBezTo>
                    <a:pt x="92" y="52"/>
                    <a:pt x="92" y="52"/>
                    <a:pt x="92" y="52"/>
                  </a:cubicBezTo>
                  <a:cubicBezTo>
                    <a:pt x="86" y="55"/>
                    <a:pt x="80" y="57"/>
                    <a:pt x="74" y="59"/>
                  </a:cubicBezTo>
                  <a:cubicBezTo>
                    <a:pt x="69" y="62"/>
                    <a:pt x="63" y="64"/>
                    <a:pt x="58" y="67"/>
                  </a:cubicBezTo>
                  <a:cubicBezTo>
                    <a:pt x="50" y="70"/>
                    <a:pt x="42" y="73"/>
                    <a:pt x="34" y="76"/>
                  </a:cubicBezTo>
                  <a:cubicBezTo>
                    <a:pt x="29" y="78"/>
                    <a:pt x="24" y="80"/>
                    <a:pt x="19" y="83"/>
                  </a:cubicBezTo>
                  <a:cubicBezTo>
                    <a:pt x="18" y="83"/>
                    <a:pt x="17" y="83"/>
                    <a:pt x="16" y="84"/>
                  </a:cubicBezTo>
                  <a:moveTo>
                    <a:pt x="6" y="68"/>
                  </a:moveTo>
                  <a:cubicBezTo>
                    <a:pt x="6" y="67"/>
                    <a:pt x="5" y="66"/>
                    <a:pt x="5" y="65"/>
                  </a:cubicBezTo>
                  <a:cubicBezTo>
                    <a:pt x="14" y="60"/>
                    <a:pt x="24" y="58"/>
                    <a:pt x="33" y="54"/>
                  </a:cubicBezTo>
                  <a:cubicBezTo>
                    <a:pt x="37" y="52"/>
                    <a:pt x="41" y="50"/>
                    <a:pt x="46" y="48"/>
                  </a:cubicBezTo>
                  <a:cubicBezTo>
                    <a:pt x="35" y="53"/>
                    <a:pt x="25" y="59"/>
                    <a:pt x="15" y="63"/>
                  </a:cubicBezTo>
                  <a:cubicBezTo>
                    <a:pt x="14" y="64"/>
                    <a:pt x="14" y="64"/>
                    <a:pt x="13" y="64"/>
                  </a:cubicBezTo>
                  <a:cubicBezTo>
                    <a:pt x="10" y="65"/>
                    <a:pt x="8" y="66"/>
                    <a:pt x="6" y="68"/>
                  </a:cubicBezTo>
                  <a:moveTo>
                    <a:pt x="13" y="80"/>
                  </a:moveTo>
                  <a:cubicBezTo>
                    <a:pt x="12" y="79"/>
                    <a:pt x="11" y="78"/>
                    <a:pt x="10" y="77"/>
                  </a:cubicBezTo>
                  <a:cubicBezTo>
                    <a:pt x="17" y="77"/>
                    <a:pt x="23" y="72"/>
                    <a:pt x="28" y="70"/>
                  </a:cubicBezTo>
                  <a:cubicBezTo>
                    <a:pt x="35" y="67"/>
                    <a:pt x="42" y="65"/>
                    <a:pt x="49" y="62"/>
                  </a:cubicBezTo>
                  <a:cubicBezTo>
                    <a:pt x="56" y="58"/>
                    <a:pt x="64" y="55"/>
                    <a:pt x="72" y="52"/>
                  </a:cubicBezTo>
                  <a:cubicBezTo>
                    <a:pt x="76" y="51"/>
                    <a:pt x="80" y="50"/>
                    <a:pt x="84" y="48"/>
                  </a:cubicBezTo>
                  <a:cubicBezTo>
                    <a:pt x="83" y="48"/>
                    <a:pt x="83" y="48"/>
                    <a:pt x="83" y="48"/>
                  </a:cubicBezTo>
                  <a:cubicBezTo>
                    <a:pt x="80" y="50"/>
                    <a:pt x="76" y="51"/>
                    <a:pt x="72" y="53"/>
                  </a:cubicBezTo>
                  <a:cubicBezTo>
                    <a:pt x="65" y="56"/>
                    <a:pt x="58" y="58"/>
                    <a:pt x="52" y="61"/>
                  </a:cubicBezTo>
                  <a:cubicBezTo>
                    <a:pt x="45" y="64"/>
                    <a:pt x="38" y="67"/>
                    <a:pt x="32" y="70"/>
                  </a:cubicBezTo>
                  <a:cubicBezTo>
                    <a:pt x="28" y="72"/>
                    <a:pt x="25" y="74"/>
                    <a:pt x="22" y="76"/>
                  </a:cubicBezTo>
                  <a:cubicBezTo>
                    <a:pt x="19" y="77"/>
                    <a:pt x="16" y="79"/>
                    <a:pt x="13" y="80"/>
                  </a:cubicBezTo>
                  <a:moveTo>
                    <a:pt x="13" y="81"/>
                  </a:moveTo>
                  <a:cubicBezTo>
                    <a:pt x="14" y="80"/>
                    <a:pt x="16" y="79"/>
                    <a:pt x="17" y="79"/>
                  </a:cubicBezTo>
                  <a:cubicBezTo>
                    <a:pt x="22" y="76"/>
                    <a:pt x="27" y="73"/>
                    <a:pt x="32" y="71"/>
                  </a:cubicBezTo>
                  <a:cubicBezTo>
                    <a:pt x="43" y="65"/>
                    <a:pt x="54" y="61"/>
                    <a:pt x="65" y="56"/>
                  </a:cubicBezTo>
                  <a:cubicBezTo>
                    <a:pt x="70" y="54"/>
                    <a:pt x="75" y="52"/>
                    <a:pt x="80" y="50"/>
                  </a:cubicBezTo>
                  <a:cubicBezTo>
                    <a:pt x="82" y="49"/>
                    <a:pt x="85" y="48"/>
                    <a:pt x="87" y="47"/>
                  </a:cubicBezTo>
                  <a:cubicBezTo>
                    <a:pt x="88" y="47"/>
                    <a:pt x="88" y="47"/>
                    <a:pt x="88" y="47"/>
                  </a:cubicBezTo>
                  <a:cubicBezTo>
                    <a:pt x="89" y="46"/>
                    <a:pt x="90" y="46"/>
                    <a:pt x="91" y="45"/>
                  </a:cubicBezTo>
                  <a:cubicBezTo>
                    <a:pt x="91" y="45"/>
                    <a:pt x="91" y="45"/>
                    <a:pt x="91" y="45"/>
                  </a:cubicBezTo>
                  <a:cubicBezTo>
                    <a:pt x="91" y="46"/>
                    <a:pt x="92" y="47"/>
                    <a:pt x="92" y="49"/>
                  </a:cubicBezTo>
                  <a:cubicBezTo>
                    <a:pt x="80" y="53"/>
                    <a:pt x="68" y="58"/>
                    <a:pt x="56" y="63"/>
                  </a:cubicBezTo>
                  <a:cubicBezTo>
                    <a:pt x="56" y="63"/>
                    <a:pt x="56" y="63"/>
                    <a:pt x="56" y="63"/>
                  </a:cubicBezTo>
                  <a:cubicBezTo>
                    <a:pt x="45" y="67"/>
                    <a:pt x="35" y="71"/>
                    <a:pt x="25" y="76"/>
                  </a:cubicBezTo>
                  <a:cubicBezTo>
                    <a:pt x="22" y="77"/>
                    <a:pt x="19" y="79"/>
                    <a:pt x="16" y="80"/>
                  </a:cubicBezTo>
                  <a:cubicBezTo>
                    <a:pt x="15" y="80"/>
                    <a:pt x="14" y="80"/>
                    <a:pt x="13" y="81"/>
                  </a:cubicBezTo>
                  <a:moveTo>
                    <a:pt x="10" y="76"/>
                  </a:moveTo>
                  <a:cubicBezTo>
                    <a:pt x="11" y="76"/>
                    <a:pt x="13" y="75"/>
                    <a:pt x="14" y="75"/>
                  </a:cubicBezTo>
                  <a:cubicBezTo>
                    <a:pt x="19" y="72"/>
                    <a:pt x="24" y="70"/>
                    <a:pt x="30" y="67"/>
                  </a:cubicBezTo>
                  <a:cubicBezTo>
                    <a:pt x="41" y="62"/>
                    <a:pt x="53" y="58"/>
                    <a:pt x="65" y="53"/>
                  </a:cubicBezTo>
                  <a:cubicBezTo>
                    <a:pt x="70" y="51"/>
                    <a:pt x="75" y="49"/>
                    <a:pt x="81" y="48"/>
                  </a:cubicBezTo>
                  <a:cubicBezTo>
                    <a:pt x="83" y="47"/>
                    <a:pt x="85" y="46"/>
                    <a:pt x="86" y="45"/>
                  </a:cubicBezTo>
                  <a:cubicBezTo>
                    <a:pt x="87" y="45"/>
                    <a:pt x="88" y="45"/>
                    <a:pt x="89" y="44"/>
                  </a:cubicBezTo>
                  <a:cubicBezTo>
                    <a:pt x="90" y="44"/>
                    <a:pt x="90" y="44"/>
                    <a:pt x="91" y="43"/>
                  </a:cubicBezTo>
                  <a:cubicBezTo>
                    <a:pt x="91" y="44"/>
                    <a:pt x="91" y="44"/>
                    <a:pt x="91" y="44"/>
                  </a:cubicBezTo>
                  <a:cubicBezTo>
                    <a:pt x="91" y="44"/>
                    <a:pt x="91" y="44"/>
                    <a:pt x="91" y="44"/>
                  </a:cubicBezTo>
                  <a:cubicBezTo>
                    <a:pt x="90" y="45"/>
                    <a:pt x="89" y="45"/>
                    <a:pt x="88" y="46"/>
                  </a:cubicBezTo>
                  <a:cubicBezTo>
                    <a:pt x="86" y="46"/>
                    <a:pt x="85" y="47"/>
                    <a:pt x="84" y="47"/>
                  </a:cubicBezTo>
                  <a:cubicBezTo>
                    <a:pt x="74" y="50"/>
                    <a:pt x="63" y="54"/>
                    <a:pt x="54" y="59"/>
                  </a:cubicBezTo>
                  <a:cubicBezTo>
                    <a:pt x="43" y="64"/>
                    <a:pt x="32" y="68"/>
                    <a:pt x="22" y="72"/>
                  </a:cubicBezTo>
                  <a:cubicBezTo>
                    <a:pt x="19" y="74"/>
                    <a:pt x="16" y="75"/>
                    <a:pt x="14" y="76"/>
                  </a:cubicBezTo>
                  <a:cubicBezTo>
                    <a:pt x="13" y="76"/>
                    <a:pt x="11" y="76"/>
                    <a:pt x="10" y="76"/>
                  </a:cubicBezTo>
                  <a:moveTo>
                    <a:pt x="4" y="62"/>
                  </a:moveTo>
                  <a:cubicBezTo>
                    <a:pt x="4" y="61"/>
                    <a:pt x="4" y="60"/>
                    <a:pt x="4" y="59"/>
                  </a:cubicBezTo>
                  <a:cubicBezTo>
                    <a:pt x="6" y="58"/>
                    <a:pt x="8" y="57"/>
                    <a:pt x="10" y="56"/>
                  </a:cubicBezTo>
                  <a:cubicBezTo>
                    <a:pt x="13" y="54"/>
                    <a:pt x="16" y="53"/>
                    <a:pt x="19" y="52"/>
                  </a:cubicBezTo>
                  <a:cubicBezTo>
                    <a:pt x="27" y="48"/>
                    <a:pt x="34" y="46"/>
                    <a:pt x="42" y="43"/>
                  </a:cubicBezTo>
                  <a:cubicBezTo>
                    <a:pt x="43" y="43"/>
                    <a:pt x="44" y="42"/>
                    <a:pt x="45" y="42"/>
                  </a:cubicBezTo>
                  <a:cubicBezTo>
                    <a:pt x="44" y="42"/>
                    <a:pt x="43" y="43"/>
                    <a:pt x="42" y="43"/>
                  </a:cubicBezTo>
                  <a:cubicBezTo>
                    <a:pt x="35" y="47"/>
                    <a:pt x="28" y="50"/>
                    <a:pt x="21" y="53"/>
                  </a:cubicBezTo>
                  <a:cubicBezTo>
                    <a:pt x="15" y="56"/>
                    <a:pt x="9" y="58"/>
                    <a:pt x="4" y="62"/>
                  </a:cubicBezTo>
                  <a:moveTo>
                    <a:pt x="7" y="70"/>
                  </a:moveTo>
                  <a:cubicBezTo>
                    <a:pt x="7" y="70"/>
                    <a:pt x="7" y="69"/>
                    <a:pt x="6" y="68"/>
                  </a:cubicBezTo>
                  <a:cubicBezTo>
                    <a:pt x="9" y="67"/>
                    <a:pt x="11" y="66"/>
                    <a:pt x="13" y="65"/>
                  </a:cubicBezTo>
                  <a:cubicBezTo>
                    <a:pt x="18" y="63"/>
                    <a:pt x="22" y="61"/>
                    <a:pt x="27" y="60"/>
                  </a:cubicBezTo>
                  <a:cubicBezTo>
                    <a:pt x="38" y="55"/>
                    <a:pt x="49" y="50"/>
                    <a:pt x="60" y="46"/>
                  </a:cubicBezTo>
                  <a:cubicBezTo>
                    <a:pt x="65" y="44"/>
                    <a:pt x="69" y="43"/>
                    <a:pt x="74" y="41"/>
                  </a:cubicBezTo>
                  <a:cubicBezTo>
                    <a:pt x="72" y="42"/>
                    <a:pt x="71" y="42"/>
                    <a:pt x="70" y="43"/>
                  </a:cubicBezTo>
                  <a:cubicBezTo>
                    <a:pt x="62" y="46"/>
                    <a:pt x="54" y="49"/>
                    <a:pt x="47" y="52"/>
                  </a:cubicBezTo>
                  <a:cubicBezTo>
                    <a:pt x="40" y="55"/>
                    <a:pt x="34" y="58"/>
                    <a:pt x="27" y="61"/>
                  </a:cubicBezTo>
                  <a:cubicBezTo>
                    <a:pt x="24" y="62"/>
                    <a:pt x="21" y="63"/>
                    <a:pt x="18" y="64"/>
                  </a:cubicBezTo>
                  <a:cubicBezTo>
                    <a:pt x="14" y="66"/>
                    <a:pt x="11" y="68"/>
                    <a:pt x="7" y="70"/>
                  </a:cubicBezTo>
                  <a:cubicBezTo>
                    <a:pt x="7" y="70"/>
                    <a:pt x="7" y="70"/>
                    <a:pt x="7" y="70"/>
                  </a:cubicBezTo>
                  <a:moveTo>
                    <a:pt x="4" y="58"/>
                  </a:moveTo>
                  <a:cubicBezTo>
                    <a:pt x="4" y="58"/>
                    <a:pt x="4" y="57"/>
                    <a:pt x="4" y="56"/>
                  </a:cubicBezTo>
                  <a:cubicBezTo>
                    <a:pt x="9" y="55"/>
                    <a:pt x="14" y="52"/>
                    <a:pt x="18" y="49"/>
                  </a:cubicBezTo>
                  <a:cubicBezTo>
                    <a:pt x="25" y="45"/>
                    <a:pt x="33" y="43"/>
                    <a:pt x="41" y="40"/>
                  </a:cubicBezTo>
                  <a:cubicBezTo>
                    <a:pt x="41" y="40"/>
                    <a:pt x="41" y="40"/>
                    <a:pt x="41" y="40"/>
                  </a:cubicBezTo>
                  <a:cubicBezTo>
                    <a:pt x="34" y="43"/>
                    <a:pt x="28" y="46"/>
                    <a:pt x="22" y="49"/>
                  </a:cubicBezTo>
                  <a:cubicBezTo>
                    <a:pt x="16" y="52"/>
                    <a:pt x="10" y="55"/>
                    <a:pt x="4" y="58"/>
                  </a:cubicBezTo>
                  <a:moveTo>
                    <a:pt x="10" y="73"/>
                  </a:moveTo>
                  <a:cubicBezTo>
                    <a:pt x="10" y="73"/>
                    <a:pt x="10" y="72"/>
                    <a:pt x="11" y="72"/>
                  </a:cubicBezTo>
                  <a:cubicBezTo>
                    <a:pt x="12" y="71"/>
                    <a:pt x="13" y="71"/>
                    <a:pt x="14" y="70"/>
                  </a:cubicBezTo>
                  <a:cubicBezTo>
                    <a:pt x="20" y="68"/>
                    <a:pt x="24" y="65"/>
                    <a:pt x="30" y="62"/>
                  </a:cubicBezTo>
                  <a:cubicBezTo>
                    <a:pt x="40" y="59"/>
                    <a:pt x="50" y="54"/>
                    <a:pt x="61" y="50"/>
                  </a:cubicBezTo>
                  <a:cubicBezTo>
                    <a:pt x="70" y="47"/>
                    <a:pt x="79" y="44"/>
                    <a:pt x="88" y="40"/>
                  </a:cubicBezTo>
                  <a:cubicBezTo>
                    <a:pt x="88" y="40"/>
                    <a:pt x="88" y="39"/>
                    <a:pt x="89" y="39"/>
                  </a:cubicBezTo>
                  <a:cubicBezTo>
                    <a:pt x="89" y="39"/>
                    <a:pt x="89" y="39"/>
                    <a:pt x="89" y="39"/>
                  </a:cubicBezTo>
                  <a:cubicBezTo>
                    <a:pt x="90" y="40"/>
                    <a:pt x="90" y="41"/>
                    <a:pt x="91" y="43"/>
                  </a:cubicBezTo>
                  <a:cubicBezTo>
                    <a:pt x="90" y="43"/>
                    <a:pt x="90" y="43"/>
                    <a:pt x="90" y="43"/>
                  </a:cubicBezTo>
                  <a:cubicBezTo>
                    <a:pt x="90" y="43"/>
                    <a:pt x="90" y="43"/>
                    <a:pt x="90" y="43"/>
                  </a:cubicBezTo>
                  <a:cubicBezTo>
                    <a:pt x="90" y="43"/>
                    <a:pt x="89" y="43"/>
                    <a:pt x="89" y="44"/>
                  </a:cubicBezTo>
                  <a:cubicBezTo>
                    <a:pt x="88" y="44"/>
                    <a:pt x="88" y="44"/>
                    <a:pt x="88" y="44"/>
                  </a:cubicBezTo>
                  <a:cubicBezTo>
                    <a:pt x="87" y="44"/>
                    <a:pt x="86" y="45"/>
                    <a:pt x="85" y="45"/>
                  </a:cubicBezTo>
                  <a:cubicBezTo>
                    <a:pt x="82" y="46"/>
                    <a:pt x="79" y="48"/>
                    <a:pt x="76" y="49"/>
                  </a:cubicBezTo>
                  <a:cubicBezTo>
                    <a:pt x="75" y="49"/>
                    <a:pt x="74" y="49"/>
                    <a:pt x="73" y="50"/>
                  </a:cubicBezTo>
                  <a:cubicBezTo>
                    <a:pt x="73" y="50"/>
                    <a:pt x="72" y="50"/>
                    <a:pt x="72" y="50"/>
                  </a:cubicBezTo>
                  <a:cubicBezTo>
                    <a:pt x="65" y="53"/>
                    <a:pt x="58" y="55"/>
                    <a:pt x="51" y="57"/>
                  </a:cubicBezTo>
                  <a:cubicBezTo>
                    <a:pt x="40" y="61"/>
                    <a:pt x="29" y="66"/>
                    <a:pt x="18" y="70"/>
                  </a:cubicBezTo>
                  <a:cubicBezTo>
                    <a:pt x="16" y="71"/>
                    <a:pt x="14" y="71"/>
                    <a:pt x="12" y="72"/>
                  </a:cubicBezTo>
                  <a:cubicBezTo>
                    <a:pt x="11" y="73"/>
                    <a:pt x="11" y="73"/>
                    <a:pt x="10" y="73"/>
                  </a:cubicBezTo>
                  <a:moveTo>
                    <a:pt x="84" y="37"/>
                  </a:moveTo>
                  <a:cubicBezTo>
                    <a:pt x="84" y="36"/>
                    <a:pt x="85" y="36"/>
                    <a:pt x="85" y="36"/>
                  </a:cubicBezTo>
                  <a:cubicBezTo>
                    <a:pt x="86" y="35"/>
                    <a:pt x="86" y="35"/>
                    <a:pt x="86" y="35"/>
                  </a:cubicBezTo>
                  <a:cubicBezTo>
                    <a:pt x="86" y="35"/>
                    <a:pt x="84" y="36"/>
                    <a:pt x="84" y="36"/>
                  </a:cubicBezTo>
                  <a:cubicBezTo>
                    <a:pt x="84" y="37"/>
                    <a:pt x="84" y="37"/>
                    <a:pt x="84" y="37"/>
                  </a:cubicBezTo>
                  <a:moveTo>
                    <a:pt x="9" y="70"/>
                  </a:moveTo>
                  <a:cubicBezTo>
                    <a:pt x="14" y="67"/>
                    <a:pt x="19" y="65"/>
                    <a:pt x="25" y="62"/>
                  </a:cubicBezTo>
                  <a:cubicBezTo>
                    <a:pt x="31" y="60"/>
                    <a:pt x="36" y="57"/>
                    <a:pt x="42" y="55"/>
                  </a:cubicBezTo>
                  <a:cubicBezTo>
                    <a:pt x="48" y="53"/>
                    <a:pt x="54" y="50"/>
                    <a:pt x="60" y="48"/>
                  </a:cubicBezTo>
                  <a:cubicBezTo>
                    <a:pt x="66" y="45"/>
                    <a:pt x="72" y="43"/>
                    <a:pt x="78" y="40"/>
                  </a:cubicBezTo>
                  <a:cubicBezTo>
                    <a:pt x="78" y="40"/>
                    <a:pt x="79" y="39"/>
                    <a:pt x="80" y="39"/>
                  </a:cubicBezTo>
                  <a:cubicBezTo>
                    <a:pt x="83" y="38"/>
                    <a:pt x="85" y="37"/>
                    <a:pt x="88" y="35"/>
                  </a:cubicBezTo>
                  <a:cubicBezTo>
                    <a:pt x="88" y="36"/>
                    <a:pt x="89" y="37"/>
                    <a:pt x="89" y="38"/>
                  </a:cubicBezTo>
                  <a:cubicBezTo>
                    <a:pt x="82" y="42"/>
                    <a:pt x="75" y="44"/>
                    <a:pt x="67" y="47"/>
                  </a:cubicBezTo>
                  <a:cubicBezTo>
                    <a:pt x="65" y="47"/>
                    <a:pt x="63" y="48"/>
                    <a:pt x="61" y="49"/>
                  </a:cubicBezTo>
                  <a:cubicBezTo>
                    <a:pt x="59" y="50"/>
                    <a:pt x="57" y="50"/>
                    <a:pt x="54" y="51"/>
                  </a:cubicBezTo>
                  <a:cubicBezTo>
                    <a:pt x="44" y="55"/>
                    <a:pt x="33" y="59"/>
                    <a:pt x="23" y="63"/>
                  </a:cubicBezTo>
                  <a:cubicBezTo>
                    <a:pt x="18" y="65"/>
                    <a:pt x="13" y="68"/>
                    <a:pt x="9" y="70"/>
                  </a:cubicBezTo>
                  <a:moveTo>
                    <a:pt x="67" y="39"/>
                  </a:moveTo>
                  <a:cubicBezTo>
                    <a:pt x="71" y="38"/>
                    <a:pt x="75" y="36"/>
                    <a:pt x="78" y="35"/>
                  </a:cubicBezTo>
                  <a:cubicBezTo>
                    <a:pt x="79" y="34"/>
                    <a:pt x="79" y="34"/>
                    <a:pt x="80" y="34"/>
                  </a:cubicBezTo>
                  <a:cubicBezTo>
                    <a:pt x="79" y="34"/>
                    <a:pt x="78" y="35"/>
                    <a:pt x="77" y="35"/>
                  </a:cubicBezTo>
                  <a:cubicBezTo>
                    <a:pt x="74" y="37"/>
                    <a:pt x="71" y="38"/>
                    <a:pt x="67" y="39"/>
                  </a:cubicBezTo>
                  <a:moveTo>
                    <a:pt x="4" y="55"/>
                  </a:moveTo>
                  <a:cubicBezTo>
                    <a:pt x="4" y="54"/>
                    <a:pt x="4" y="53"/>
                    <a:pt x="4" y="52"/>
                  </a:cubicBezTo>
                  <a:cubicBezTo>
                    <a:pt x="9" y="51"/>
                    <a:pt x="14" y="48"/>
                    <a:pt x="19" y="45"/>
                  </a:cubicBezTo>
                  <a:cubicBezTo>
                    <a:pt x="25" y="42"/>
                    <a:pt x="31" y="39"/>
                    <a:pt x="38" y="37"/>
                  </a:cubicBezTo>
                  <a:cubicBezTo>
                    <a:pt x="41" y="36"/>
                    <a:pt x="43" y="35"/>
                    <a:pt x="46" y="34"/>
                  </a:cubicBezTo>
                  <a:cubicBezTo>
                    <a:pt x="44" y="35"/>
                    <a:pt x="41" y="36"/>
                    <a:pt x="39" y="37"/>
                  </a:cubicBezTo>
                  <a:cubicBezTo>
                    <a:pt x="32" y="40"/>
                    <a:pt x="26" y="43"/>
                    <a:pt x="20" y="46"/>
                  </a:cubicBezTo>
                  <a:cubicBezTo>
                    <a:pt x="15" y="49"/>
                    <a:pt x="9" y="52"/>
                    <a:pt x="4" y="55"/>
                  </a:cubicBezTo>
                  <a:moveTo>
                    <a:pt x="18" y="62"/>
                  </a:moveTo>
                  <a:cubicBezTo>
                    <a:pt x="27" y="57"/>
                    <a:pt x="37" y="53"/>
                    <a:pt x="46" y="48"/>
                  </a:cubicBezTo>
                  <a:cubicBezTo>
                    <a:pt x="59" y="42"/>
                    <a:pt x="72" y="39"/>
                    <a:pt x="84" y="32"/>
                  </a:cubicBezTo>
                  <a:cubicBezTo>
                    <a:pt x="84" y="32"/>
                    <a:pt x="84" y="32"/>
                    <a:pt x="84" y="32"/>
                  </a:cubicBezTo>
                  <a:cubicBezTo>
                    <a:pt x="85" y="32"/>
                    <a:pt x="85" y="32"/>
                    <a:pt x="86" y="31"/>
                  </a:cubicBezTo>
                  <a:cubicBezTo>
                    <a:pt x="86" y="31"/>
                    <a:pt x="86" y="31"/>
                    <a:pt x="86" y="31"/>
                  </a:cubicBezTo>
                  <a:cubicBezTo>
                    <a:pt x="86" y="32"/>
                    <a:pt x="87" y="33"/>
                    <a:pt x="88" y="34"/>
                  </a:cubicBezTo>
                  <a:cubicBezTo>
                    <a:pt x="85" y="35"/>
                    <a:pt x="83" y="36"/>
                    <a:pt x="81" y="38"/>
                  </a:cubicBezTo>
                  <a:cubicBezTo>
                    <a:pt x="80" y="38"/>
                    <a:pt x="80" y="38"/>
                    <a:pt x="80" y="38"/>
                  </a:cubicBezTo>
                  <a:cubicBezTo>
                    <a:pt x="79" y="38"/>
                    <a:pt x="79" y="38"/>
                    <a:pt x="79" y="38"/>
                  </a:cubicBezTo>
                  <a:cubicBezTo>
                    <a:pt x="66" y="43"/>
                    <a:pt x="54" y="48"/>
                    <a:pt x="41" y="53"/>
                  </a:cubicBezTo>
                  <a:cubicBezTo>
                    <a:pt x="35" y="56"/>
                    <a:pt x="28" y="59"/>
                    <a:pt x="22" y="61"/>
                  </a:cubicBezTo>
                  <a:cubicBezTo>
                    <a:pt x="21" y="61"/>
                    <a:pt x="19" y="62"/>
                    <a:pt x="18" y="62"/>
                  </a:cubicBezTo>
                  <a:moveTo>
                    <a:pt x="5" y="64"/>
                  </a:moveTo>
                  <a:cubicBezTo>
                    <a:pt x="5" y="63"/>
                    <a:pt x="5" y="63"/>
                    <a:pt x="5" y="63"/>
                  </a:cubicBezTo>
                  <a:cubicBezTo>
                    <a:pt x="10" y="62"/>
                    <a:pt x="15" y="59"/>
                    <a:pt x="20" y="57"/>
                  </a:cubicBezTo>
                  <a:cubicBezTo>
                    <a:pt x="27" y="54"/>
                    <a:pt x="34" y="50"/>
                    <a:pt x="41" y="47"/>
                  </a:cubicBezTo>
                  <a:cubicBezTo>
                    <a:pt x="55" y="41"/>
                    <a:pt x="70" y="35"/>
                    <a:pt x="84" y="29"/>
                  </a:cubicBezTo>
                  <a:cubicBezTo>
                    <a:pt x="85" y="30"/>
                    <a:pt x="85" y="30"/>
                    <a:pt x="86" y="31"/>
                  </a:cubicBezTo>
                  <a:cubicBezTo>
                    <a:pt x="86" y="31"/>
                    <a:pt x="86" y="31"/>
                    <a:pt x="86" y="31"/>
                  </a:cubicBezTo>
                  <a:cubicBezTo>
                    <a:pt x="71" y="37"/>
                    <a:pt x="57" y="43"/>
                    <a:pt x="42" y="49"/>
                  </a:cubicBezTo>
                  <a:cubicBezTo>
                    <a:pt x="40" y="50"/>
                    <a:pt x="37" y="51"/>
                    <a:pt x="34" y="53"/>
                  </a:cubicBezTo>
                  <a:cubicBezTo>
                    <a:pt x="30" y="54"/>
                    <a:pt x="27" y="55"/>
                    <a:pt x="23" y="57"/>
                  </a:cubicBezTo>
                  <a:cubicBezTo>
                    <a:pt x="17" y="59"/>
                    <a:pt x="11" y="61"/>
                    <a:pt x="5" y="64"/>
                  </a:cubicBezTo>
                  <a:moveTo>
                    <a:pt x="4" y="52"/>
                  </a:moveTo>
                  <a:cubicBezTo>
                    <a:pt x="4" y="51"/>
                    <a:pt x="4" y="50"/>
                    <a:pt x="4" y="49"/>
                  </a:cubicBezTo>
                  <a:cubicBezTo>
                    <a:pt x="6" y="49"/>
                    <a:pt x="7" y="48"/>
                    <a:pt x="9" y="47"/>
                  </a:cubicBezTo>
                  <a:cubicBezTo>
                    <a:pt x="12" y="45"/>
                    <a:pt x="14" y="44"/>
                    <a:pt x="17" y="42"/>
                  </a:cubicBezTo>
                  <a:cubicBezTo>
                    <a:pt x="23" y="40"/>
                    <a:pt x="29" y="37"/>
                    <a:pt x="36" y="34"/>
                  </a:cubicBezTo>
                  <a:cubicBezTo>
                    <a:pt x="40" y="32"/>
                    <a:pt x="44" y="30"/>
                    <a:pt x="49" y="29"/>
                  </a:cubicBezTo>
                  <a:cubicBezTo>
                    <a:pt x="33" y="36"/>
                    <a:pt x="18" y="42"/>
                    <a:pt x="4" y="52"/>
                  </a:cubicBezTo>
                  <a:moveTo>
                    <a:pt x="5" y="62"/>
                  </a:moveTo>
                  <a:cubicBezTo>
                    <a:pt x="5" y="62"/>
                    <a:pt x="5" y="62"/>
                    <a:pt x="5" y="62"/>
                  </a:cubicBezTo>
                  <a:cubicBezTo>
                    <a:pt x="5" y="62"/>
                    <a:pt x="7" y="61"/>
                    <a:pt x="7" y="61"/>
                  </a:cubicBezTo>
                  <a:cubicBezTo>
                    <a:pt x="8" y="60"/>
                    <a:pt x="9" y="59"/>
                    <a:pt x="11" y="59"/>
                  </a:cubicBezTo>
                  <a:cubicBezTo>
                    <a:pt x="13" y="57"/>
                    <a:pt x="16" y="56"/>
                    <a:pt x="18" y="55"/>
                  </a:cubicBezTo>
                  <a:cubicBezTo>
                    <a:pt x="29" y="50"/>
                    <a:pt x="40" y="44"/>
                    <a:pt x="51" y="40"/>
                  </a:cubicBezTo>
                  <a:cubicBezTo>
                    <a:pt x="52" y="39"/>
                    <a:pt x="52" y="39"/>
                    <a:pt x="53" y="39"/>
                  </a:cubicBezTo>
                  <a:cubicBezTo>
                    <a:pt x="59" y="36"/>
                    <a:pt x="66" y="34"/>
                    <a:pt x="73" y="31"/>
                  </a:cubicBezTo>
                  <a:cubicBezTo>
                    <a:pt x="74" y="31"/>
                    <a:pt x="75" y="30"/>
                    <a:pt x="76" y="30"/>
                  </a:cubicBezTo>
                  <a:cubicBezTo>
                    <a:pt x="77" y="30"/>
                    <a:pt x="77" y="29"/>
                    <a:pt x="78" y="29"/>
                  </a:cubicBezTo>
                  <a:cubicBezTo>
                    <a:pt x="78" y="29"/>
                    <a:pt x="79" y="29"/>
                    <a:pt x="79" y="28"/>
                  </a:cubicBezTo>
                  <a:cubicBezTo>
                    <a:pt x="80" y="28"/>
                    <a:pt x="81" y="27"/>
                    <a:pt x="83" y="27"/>
                  </a:cubicBezTo>
                  <a:cubicBezTo>
                    <a:pt x="83" y="28"/>
                    <a:pt x="84" y="28"/>
                    <a:pt x="84" y="29"/>
                  </a:cubicBezTo>
                  <a:cubicBezTo>
                    <a:pt x="62" y="37"/>
                    <a:pt x="41" y="47"/>
                    <a:pt x="19" y="56"/>
                  </a:cubicBezTo>
                  <a:cubicBezTo>
                    <a:pt x="14" y="58"/>
                    <a:pt x="10" y="61"/>
                    <a:pt x="5" y="62"/>
                  </a:cubicBezTo>
                  <a:moveTo>
                    <a:pt x="23" y="39"/>
                  </a:moveTo>
                  <a:cubicBezTo>
                    <a:pt x="31" y="35"/>
                    <a:pt x="39" y="31"/>
                    <a:pt x="47" y="27"/>
                  </a:cubicBezTo>
                  <a:cubicBezTo>
                    <a:pt x="48" y="26"/>
                    <a:pt x="48" y="26"/>
                    <a:pt x="48" y="26"/>
                  </a:cubicBezTo>
                  <a:cubicBezTo>
                    <a:pt x="50" y="26"/>
                    <a:pt x="51" y="27"/>
                    <a:pt x="52" y="27"/>
                  </a:cubicBezTo>
                  <a:cubicBezTo>
                    <a:pt x="42" y="31"/>
                    <a:pt x="32" y="35"/>
                    <a:pt x="23" y="39"/>
                  </a:cubicBezTo>
                  <a:moveTo>
                    <a:pt x="4" y="48"/>
                  </a:moveTo>
                  <a:cubicBezTo>
                    <a:pt x="4" y="47"/>
                    <a:pt x="5" y="46"/>
                    <a:pt x="5" y="45"/>
                  </a:cubicBezTo>
                  <a:cubicBezTo>
                    <a:pt x="8" y="44"/>
                    <a:pt x="12" y="41"/>
                    <a:pt x="15" y="40"/>
                  </a:cubicBezTo>
                  <a:cubicBezTo>
                    <a:pt x="20" y="37"/>
                    <a:pt x="25" y="35"/>
                    <a:pt x="30" y="33"/>
                  </a:cubicBezTo>
                  <a:cubicBezTo>
                    <a:pt x="35" y="30"/>
                    <a:pt x="40" y="28"/>
                    <a:pt x="45" y="26"/>
                  </a:cubicBezTo>
                  <a:cubicBezTo>
                    <a:pt x="46" y="26"/>
                    <a:pt x="47" y="26"/>
                    <a:pt x="47" y="26"/>
                  </a:cubicBezTo>
                  <a:cubicBezTo>
                    <a:pt x="43" y="28"/>
                    <a:pt x="38" y="31"/>
                    <a:pt x="33" y="33"/>
                  </a:cubicBezTo>
                  <a:cubicBezTo>
                    <a:pt x="26" y="36"/>
                    <a:pt x="19" y="40"/>
                    <a:pt x="12" y="44"/>
                  </a:cubicBezTo>
                  <a:cubicBezTo>
                    <a:pt x="11" y="45"/>
                    <a:pt x="9" y="46"/>
                    <a:pt x="8" y="46"/>
                  </a:cubicBezTo>
                  <a:cubicBezTo>
                    <a:pt x="7" y="47"/>
                    <a:pt x="5" y="48"/>
                    <a:pt x="4" y="48"/>
                  </a:cubicBezTo>
                  <a:moveTo>
                    <a:pt x="13" y="54"/>
                  </a:moveTo>
                  <a:cubicBezTo>
                    <a:pt x="16" y="52"/>
                    <a:pt x="20" y="51"/>
                    <a:pt x="24" y="49"/>
                  </a:cubicBezTo>
                  <a:cubicBezTo>
                    <a:pt x="32" y="45"/>
                    <a:pt x="40" y="41"/>
                    <a:pt x="49" y="37"/>
                  </a:cubicBezTo>
                  <a:cubicBezTo>
                    <a:pt x="57" y="34"/>
                    <a:pt x="65" y="31"/>
                    <a:pt x="73" y="28"/>
                  </a:cubicBezTo>
                  <a:cubicBezTo>
                    <a:pt x="75" y="27"/>
                    <a:pt x="78" y="26"/>
                    <a:pt x="80" y="25"/>
                  </a:cubicBezTo>
                  <a:cubicBezTo>
                    <a:pt x="81" y="25"/>
                    <a:pt x="82" y="26"/>
                    <a:pt x="82" y="27"/>
                  </a:cubicBezTo>
                  <a:cubicBezTo>
                    <a:pt x="81" y="27"/>
                    <a:pt x="79" y="28"/>
                    <a:pt x="78" y="28"/>
                  </a:cubicBezTo>
                  <a:cubicBezTo>
                    <a:pt x="76" y="29"/>
                    <a:pt x="73" y="30"/>
                    <a:pt x="71" y="31"/>
                  </a:cubicBezTo>
                  <a:cubicBezTo>
                    <a:pt x="68" y="32"/>
                    <a:pt x="66" y="33"/>
                    <a:pt x="63" y="34"/>
                  </a:cubicBezTo>
                  <a:cubicBezTo>
                    <a:pt x="60" y="35"/>
                    <a:pt x="57" y="36"/>
                    <a:pt x="54" y="38"/>
                  </a:cubicBezTo>
                  <a:cubicBezTo>
                    <a:pt x="51" y="39"/>
                    <a:pt x="49" y="40"/>
                    <a:pt x="46" y="41"/>
                  </a:cubicBezTo>
                  <a:cubicBezTo>
                    <a:pt x="35" y="45"/>
                    <a:pt x="25" y="49"/>
                    <a:pt x="14" y="54"/>
                  </a:cubicBezTo>
                  <a:cubicBezTo>
                    <a:pt x="13" y="54"/>
                    <a:pt x="13" y="54"/>
                    <a:pt x="13" y="54"/>
                  </a:cubicBezTo>
                  <a:moveTo>
                    <a:pt x="8" y="43"/>
                  </a:moveTo>
                  <a:cubicBezTo>
                    <a:pt x="8" y="43"/>
                    <a:pt x="8" y="43"/>
                    <a:pt x="8" y="43"/>
                  </a:cubicBezTo>
                  <a:cubicBezTo>
                    <a:pt x="10" y="42"/>
                    <a:pt x="13" y="40"/>
                    <a:pt x="15" y="39"/>
                  </a:cubicBezTo>
                  <a:cubicBezTo>
                    <a:pt x="20" y="36"/>
                    <a:pt x="25" y="34"/>
                    <a:pt x="30" y="31"/>
                  </a:cubicBezTo>
                  <a:cubicBezTo>
                    <a:pt x="34" y="29"/>
                    <a:pt x="38" y="27"/>
                    <a:pt x="43" y="25"/>
                  </a:cubicBezTo>
                  <a:cubicBezTo>
                    <a:pt x="43" y="25"/>
                    <a:pt x="44" y="25"/>
                    <a:pt x="45" y="25"/>
                  </a:cubicBezTo>
                  <a:cubicBezTo>
                    <a:pt x="41" y="27"/>
                    <a:pt x="37" y="29"/>
                    <a:pt x="34" y="30"/>
                  </a:cubicBezTo>
                  <a:cubicBezTo>
                    <a:pt x="25" y="34"/>
                    <a:pt x="16" y="38"/>
                    <a:pt x="8" y="43"/>
                  </a:cubicBezTo>
                  <a:moveTo>
                    <a:pt x="5" y="44"/>
                  </a:moveTo>
                  <a:cubicBezTo>
                    <a:pt x="6" y="42"/>
                    <a:pt x="6" y="41"/>
                    <a:pt x="7" y="39"/>
                  </a:cubicBezTo>
                  <a:cubicBezTo>
                    <a:pt x="10" y="38"/>
                    <a:pt x="12" y="37"/>
                    <a:pt x="15" y="36"/>
                  </a:cubicBezTo>
                  <a:cubicBezTo>
                    <a:pt x="19" y="34"/>
                    <a:pt x="24" y="32"/>
                    <a:pt x="29" y="29"/>
                  </a:cubicBezTo>
                  <a:cubicBezTo>
                    <a:pt x="33" y="28"/>
                    <a:pt x="37" y="26"/>
                    <a:pt x="41" y="24"/>
                  </a:cubicBezTo>
                  <a:cubicBezTo>
                    <a:pt x="42" y="24"/>
                    <a:pt x="42" y="24"/>
                    <a:pt x="42" y="24"/>
                  </a:cubicBezTo>
                  <a:cubicBezTo>
                    <a:pt x="30" y="31"/>
                    <a:pt x="17" y="37"/>
                    <a:pt x="5" y="44"/>
                  </a:cubicBezTo>
                  <a:moveTo>
                    <a:pt x="51" y="24"/>
                  </a:moveTo>
                  <a:cubicBezTo>
                    <a:pt x="50" y="24"/>
                    <a:pt x="49" y="24"/>
                    <a:pt x="49" y="24"/>
                  </a:cubicBezTo>
                  <a:cubicBezTo>
                    <a:pt x="50" y="24"/>
                    <a:pt x="51" y="23"/>
                    <a:pt x="52" y="23"/>
                  </a:cubicBezTo>
                  <a:cubicBezTo>
                    <a:pt x="52" y="23"/>
                    <a:pt x="52" y="23"/>
                    <a:pt x="52" y="24"/>
                  </a:cubicBezTo>
                  <a:cubicBezTo>
                    <a:pt x="51" y="24"/>
                    <a:pt x="51" y="24"/>
                    <a:pt x="51" y="24"/>
                  </a:cubicBezTo>
                  <a:moveTo>
                    <a:pt x="4" y="55"/>
                  </a:moveTo>
                  <a:cubicBezTo>
                    <a:pt x="4" y="55"/>
                    <a:pt x="7" y="54"/>
                    <a:pt x="8" y="54"/>
                  </a:cubicBezTo>
                  <a:cubicBezTo>
                    <a:pt x="10" y="53"/>
                    <a:pt x="11" y="52"/>
                    <a:pt x="13" y="50"/>
                  </a:cubicBezTo>
                  <a:cubicBezTo>
                    <a:pt x="18" y="48"/>
                    <a:pt x="22" y="46"/>
                    <a:pt x="26" y="43"/>
                  </a:cubicBezTo>
                  <a:cubicBezTo>
                    <a:pt x="35" y="39"/>
                    <a:pt x="43" y="35"/>
                    <a:pt x="52" y="32"/>
                  </a:cubicBezTo>
                  <a:cubicBezTo>
                    <a:pt x="57" y="30"/>
                    <a:pt x="61" y="28"/>
                    <a:pt x="66" y="26"/>
                  </a:cubicBezTo>
                  <a:cubicBezTo>
                    <a:pt x="69" y="25"/>
                    <a:pt x="73" y="24"/>
                    <a:pt x="76" y="22"/>
                  </a:cubicBezTo>
                  <a:cubicBezTo>
                    <a:pt x="76" y="22"/>
                    <a:pt x="77" y="22"/>
                    <a:pt x="77" y="23"/>
                  </a:cubicBezTo>
                  <a:cubicBezTo>
                    <a:pt x="78" y="23"/>
                    <a:pt x="79" y="24"/>
                    <a:pt x="80" y="24"/>
                  </a:cubicBezTo>
                  <a:cubicBezTo>
                    <a:pt x="77" y="26"/>
                    <a:pt x="74" y="27"/>
                    <a:pt x="71" y="28"/>
                  </a:cubicBezTo>
                  <a:cubicBezTo>
                    <a:pt x="71" y="28"/>
                    <a:pt x="70" y="28"/>
                    <a:pt x="69" y="29"/>
                  </a:cubicBezTo>
                  <a:cubicBezTo>
                    <a:pt x="65" y="30"/>
                    <a:pt x="60" y="32"/>
                    <a:pt x="56" y="33"/>
                  </a:cubicBezTo>
                  <a:cubicBezTo>
                    <a:pt x="47" y="37"/>
                    <a:pt x="38" y="41"/>
                    <a:pt x="28" y="44"/>
                  </a:cubicBezTo>
                  <a:cubicBezTo>
                    <a:pt x="25" y="46"/>
                    <a:pt x="21" y="47"/>
                    <a:pt x="17" y="49"/>
                  </a:cubicBezTo>
                  <a:cubicBezTo>
                    <a:pt x="13" y="51"/>
                    <a:pt x="9" y="54"/>
                    <a:pt x="5" y="55"/>
                  </a:cubicBezTo>
                  <a:cubicBezTo>
                    <a:pt x="4" y="55"/>
                    <a:pt x="4" y="55"/>
                    <a:pt x="4" y="55"/>
                  </a:cubicBezTo>
                  <a:moveTo>
                    <a:pt x="63" y="27"/>
                  </a:moveTo>
                  <a:cubicBezTo>
                    <a:pt x="64" y="26"/>
                    <a:pt x="66" y="25"/>
                    <a:pt x="67" y="25"/>
                  </a:cubicBezTo>
                  <a:cubicBezTo>
                    <a:pt x="69" y="24"/>
                    <a:pt x="71" y="23"/>
                    <a:pt x="73" y="23"/>
                  </a:cubicBezTo>
                  <a:cubicBezTo>
                    <a:pt x="73" y="22"/>
                    <a:pt x="75" y="21"/>
                    <a:pt x="75" y="21"/>
                  </a:cubicBezTo>
                  <a:cubicBezTo>
                    <a:pt x="75" y="21"/>
                    <a:pt x="75" y="21"/>
                    <a:pt x="75" y="21"/>
                  </a:cubicBezTo>
                  <a:cubicBezTo>
                    <a:pt x="75" y="21"/>
                    <a:pt x="75" y="21"/>
                    <a:pt x="74" y="22"/>
                  </a:cubicBezTo>
                  <a:cubicBezTo>
                    <a:pt x="71" y="24"/>
                    <a:pt x="67" y="25"/>
                    <a:pt x="63" y="27"/>
                  </a:cubicBezTo>
                  <a:moveTo>
                    <a:pt x="8" y="37"/>
                  </a:moveTo>
                  <a:cubicBezTo>
                    <a:pt x="8" y="37"/>
                    <a:pt x="8" y="37"/>
                    <a:pt x="8" y="37"/>
                  </a:cubicBezTo>
                  <a:cubicBezTo>
                    <a:pt x="11" y="36"/>
                    <a:pt x="13" y="35"/>
                    <a:pt x="16" y="33"/>
                  </a:cubicBezTo>
                  <a:cubicBezTo>
                    <a:pt x="19" y="31"/>
                    <a:pt x="23" y="29"/>
                    <a:pt x="27" y="27"/>
                  </a:cubicBezTo>
                  <a:cubicBezTo>
                    <a:pt x="31" y="25"/>
                    <a:pt x="35" y="23"/>
                    <a:pt x="40" y="21"/>
                  </a:cubicBezTo>
                  <a:cubicBezTo>
                    <a:pt x="36" y="23"/>
                    <a:pt x="32" y="25"/>
                    <a:pt x="28" y="27"/>
                  </a:cubicBezTo>
                  <a:cubicBezTo>
                    <a:pt x="24" y="29"/>
                    <a:pt x="20" y="31"/>
                    <a:pt x="16" y="33"/>
                  </a:cubicBezTo>
                  <a:cubicBezTo>
                    <a:pt x="14" y="35"/>
                    <a:pt x="11" y="36"/>
                    <a:pt x="9" y="37"/>
                  </a:cubicBezTo>
                  <a:cubicBezTo>
                    <a:pt x="9" y="37"/>
                    <a:pt x="8" y="37"/>
                    <a:pt x="8" y="37"/>
                  </a:cubicBezTo>
                  <a:moveTo>
                    <a:pt x="48" y="24"/>
                  </a:moveTo>
                  <a:cubicBezTo>
                    <a:pt x="47" y="24"/>
                    <a:pt x="46" y="23"/>
                    <a:pt x="45" y="23"/>
                  </a:cubicBezTo>
                  <a:cubicBezTo>
                    <a:pt x="47" y="22"/>
                    <a:pt x="49" y="21"/>
                    <a:pt x="52" y="20"/>
                  </a:cubicBezTo>
                  <a:cubicBezTo>
                    <a:pt x="52" y="20"/>
                    <a:pt x="52" y="21"/>
                    <a:pt x="52" y="22"/>
                  </a:cubicBezTo>
                  <a:cubicBezTo>
                    <a:pt x="50" y="23"/>
                    <a:pt x="49" y="23"/>
                    <a:pt x="48" y="24"/>
                  </a:cubicBezTo>
                  <a:moveTo>
                    <a:pt x="44" y="23"/>
                  </a:moveTo>
                  <a:cubicBezTo>
                    <a:pt x="44" y="23"/>
                    <a:pt x="44" y="23"/>
                    <a:pt x="44" y="23"/>
                  </a:cubicBezTo>
                  <a:cubicBezTo>
                    <a:pt x="46" y="21"/>
                    <a:pt x="49" y="20"/>
                    <a:pt x="52" y="19"/>
                  </a:cubicBezTo>
                  <a:cubicBezTo>
                    <a:pt x="52" y="19"/>
                    <a:pt x="52" y="19"/>
                    <a:pt x="52" y="19"/>
                  </a:cubicBezTo>
                  <a:cubicBezTo>
                    <a:pt x="49" y="20"/>
                    <a:pt x="47" y="22"/>
                    <a:pt x="44" y="23"/>
                  </a:cubicBezTo>
                  <a:moveTo>
                    <a:pt x="62" y="23"/>
                  </a:moveTo>
                  <a:cubicBezTo>
                    <a:pt x="62" y="23"/>
                    <a:pt x="63" y="22"/>
                    <a:pt x="63" y="22"/>
                  </a:cubicBezTo>
                  <a:cubicBezTo>
                    <a:pt x="64" y="22"/>
                    <a:pt x="64" y="22"/>
                    <a:pt x="64" y="22"/>
                  </a:cubicBezTo>
                  <a:cubicBezTo>
                    <a:pt x="65" y="21"/>
                    <a:pt x="67" y="20"/>
                    <a:pt x="68" y="19"/>
                  </a:cubicBezTo>
                  <a:cubicBezTo>
                    <a:pt x="69" y="19"/>
                    <a:pt x="69" y="19"/>
                    <a:pt x="69" y="19"/>
                  </a:cubicBezTo>
                  <a:cubicBezTo>
                    <a:pt x="70" y="19"/>
                    <a:pt x="70" y="19"/>
                    <a:pt x="70" y="19"/>
                  </a:cubicBezTo>
                  <a:cubicBezTo>
                    <a:pt x="71" y="19"/>
                    <a:pt x="73" y="20"/>
                    <a:pt x="75" y="21"/>
                  </a:cubicBezTo>
                  <a:cubicBezTo>
                    <a:pt x="64" y="26"/>
                    <a:pt x="53" y="30"/>
                    <a:pt x="42" y="35"/>
                  </a:cubicBezTo>
                  <a:cubicBezTo>
                    <a:pt x="31" y="39"/>
                    <a:pt x="21" y="44"/>
                    <a:pt x="11" y="49"/>
                  </a:cubicBezTo>
                  <a:cubicBezTo>
                    <a:pt x="9" y="50"/>
                    <a:pt x="6" y="51"/>
                    <a:pt x="4" y="52"/>
                  </a:cubicBezTo>
                  <a:cubicBezTo>
                    <a:pt x="6" y="51"/>
                    <a:pt x="9" y="49"/>
                    <a:pt x="11" y="48"/>
                  </a:cubicBezTo>
                  <a:cubicBezTo>
                    <a:pt x="16" y="45"/>
                    <a:pt x="21" y="42"/>
                    <a:pt x="26" y="40"/>
                  </a:cubicBezTo>
                  <a:cubicBezTo>
                    <a:pt x="36" y="35"/>
                    <a:pt x="45" y="31"/>
                    <a:pt x="55" y="26"/>
                  </a:cubicBezTo>
                  <a:cubicBezTo>
                    <a:pt x="59" y="26"/>
                    <a:pt x="62" y="25"/>
                    <a:pt x="66" y="24"/>
                  </a:cubicBezTo>
                  <a:cubicBezTo>
                    <a:pt x="67" y="23"/>
                    <a:pt x="67" y="21"/>
                    <a:pt x="66" y="21"/>
                  </a:cubicBezTo>
                  <a:cubicBezTo>
                    <a:pt x="66" y="21"/>
                    <a:pt x="66" y="21"/>
                    <a:pt x="66" y="22"/>
                  </a:cubicBezTo>
                  <a:cubicBezTo>
                    <a:pt x="64" y="22"/>
                    <a:pt x="63" y="22"/>
                    <a:pt x="62" y="23"/>
                  </a:cubicBezTo>
                  <a:moveTo>
                    <a:pt x="9" y="36"/>
                  </a:moveTo>
                  <a:cubicBezTo>
                    <a:pt x="9" y="35"/>
                    <a:pt x="10" y="34"/>
                    <a:pt x="11" y="33"/>
                  </a:cubicBezTo>
                  <a:cubicBezTo>
                    <a:pt x="16" y="30"/>
                    <a:pt x="22" y="27"/>
                    <a:pt x="27" y="24"/>
                  </a:cubicBezTo>
                  <a:cubicBezTo>
                    <a:pt x="31" y="23"/>
                    <a:pt x="34" y="21"/>
                    <a:pt x="38" y="20"/>
                  </a:cubicBezTo>
                  <a:cubicBezTo>
                    <a:pt x="39" y="19"/>
                    <a:pt x="40" y="18"/>
                    <a:pt x="41" y="18"/>
                  </a:cubicBezTo>
                  <a:cubicBezTo>
                    <a:pt x="30" y="23"/>
                    <a:pt x="19" y="30"/>
                    <a:pt x="9" y="36"/>
                  </a:cubicBezTo>
                  <a:moveTo>
                    <a:pt x="54" y="22"/>
                  </a:moveTo>
                  <a:cubicBezTo>
                    <a:pt x="54" y="22"/>
                    <a:pt x="54" y="22"/>
                    <a:pt x="54" y="22"/>
                  </a:cubicBezTo>
                  <a:cubicBezTo>
                    <a:pt x="57" y="20"/>
                    <a:pt x="60" y="19"/>
                    <a:pt x="62" y="18"/>
                  </a:cubicBezTo>
                  <a:cubicBezTo>
                    <a:pt x="60" y="19"/>
                    <a:pt x="57" y="21"/>
                    <a:pt x="54" y="22"/>
                  </a:cubicBezTo>
                  <a:moveTo>
                    <a:pt x="54" y="24"/>
                  </a:moveTo>
                  <a:cubicBezTo>
                    <a:pt x="54" y="23"/>
                    <a:pt x="54" y="23"/>
                    <a:pt x="54" y="23"/>
                  </a:cubicBezTo>
                  <a:cubicBezTo>
                    <a:pt x="57" y="21"/>
                    <a:pt x="61" y="19"/>
                    <a:pt x="64" y="17"/>
                  </a:cubicBezTo>
                  <a:cubicBezTo>
                    <a:pt x="64" y="17"/>
                    <a:pt x="64" y="17"/>
                    <a:pt x="64" y="17"/>
                  </a:cubicBezTo>
                  <a:cubicBezTo>
                    <a:pt x="66" y="17"/>
                    <a:pt x="67" y="18"/>
                    <a:pt x="69" y="18"/>
                  </a:cubicBezTo>
                  <a:cubicBezTo>
                    <a:pt x="67" y="19"/>
                    <a:pt x="65" y="20"/>
                    <a:pt x="63" y="21"/>
                  </a:cubicBezTo>
                  <a:cubicBezTo>
                    <a:pt x="62" y="22"/>
                    <a:pt x="60" y="23"/>
                    <a:pt x="58" y="24"/>
                  </a:cubicBezTo>
                  <a:cubicBezTo>
                    <a:pt x="57" y="24"/>
                    <a:pt x="55" y="24"/>
                    <a:pt x="54" y="24"/>
                  </a:cubicBezTo>
                  <a:moveTo>
                    <a:pt x="16" y="27"/>
                  </a:moveTo>
                  <a:cubicBezTo>
                    <a:pt x="19" y="23"/>
                    <a:pt x="24" y="20"/>
                    <a:pt x="29" y="18"/>
                  </a:cubicBezTo>
                  <a:cubicBezTo>
                    <a:pt x="32" y="18"/>
                    <a:pt x="34" y="17"/>
                    <a:pt x="37" y="16"/>
                  </a:cubicBezTo>
                  <a:cubicBezTo>
                    <a:pt x="35" y="17"/>
                    <a:pt x="33" y="18"/>
                    <a:pt x="31" y="19"/>
                  </a:cubicBezTo>
                  <a:cubicBezTo>
                    <a:pt x="26" y="22"/>
                    <a:pt x="21" y="24"/>
                    <a:pt x="16" y="27"/>
                  </a:cubicBezTo>
                  <a:moveTo>
                    <a:pt x="54" y="18"/>
                  </a:moveTo>
                  <a:cubicBezTo>
                    <a:pt x="54" y="18"/>
                    <a:pt x="54" y="18"/>
                    <a:pt x="54" y="18"/>
                  </a:cubicBezTo>
                  <a:cubicBezTo>
                    <a:pt x="55" y="17"/>
                    <a:pt x="56" y="16"/>
                    <a:pt x="57" y="16"/>
                  </a:cubicBezTo>
                  <a:cubicBezTo>
                    <a:pt x="56" y="17"/>
                    <a:pt x="55" y="17"/>
                    <a:pt x="54" y="18"/>
                  </a:cubicBezTo>
                  <a:moveTo>
                    <a:pt x="54" y="21"/>
                  </a:moveTo>
                  <a:cubicBezTo>
                    <a:pt x="54" y="20"/>
                    <a:pt x="54" y="19"/>
                    <a:pt x="54" y="18"/>
                  </a:cubicBezTo>
                  <a:cubicBezTo>
                    <a:pt x="55" y="17"/>
                    <a:pt x="57" y="17"/>
                    <a:pt x="58" y="16"/>
                  </a:cubicBezTo>
                  <a:cubicBezTo>
                    <a:pt x="58" y="16"/>
                    <a:pt x="58" y="16"/>
                    <a:pt x="58" y="16"/>
                  </a:cubicBezTo>
                  <a:cubicBezTo>
                    <a:pt x="60" y="16"/>
                    <a:pt x="62" y="16"/>
                    <a:pt x="63" y="17"/>
                  </a:cubicBezTo>
                  <a:cubicBezTo>
                    <a:pt x="60" y="18"/>
                    <a:pt x="57" y="20"/>
                    <a:pt x="54" y="21"/>
                  </a:cubicBezTo>
                  <a:moveTo>
                    <a:pt x="15" y="28"/>
                  </a:moveTo>
                  <a:cubicBezTo>
                    <a:pt x="20" y="25"/>
                    <a:pt x="26" y="22"/>
                    <a:pt x="31" y="20"/>
                  </a:cubicBezTo>
                  <a:cubicBezTo>
                    <a:pt x="34" y="18"/>
                    <a:pt x="36" y="17"/>
                    <a:pt x="39" y="16"/>
                  </a:cubicBezTo>
                  <a:cubicBezTo>
                    <a:pt x="39" y="16"/>
                    <a:pt x="40" y="16"/>
                    <a:pt x="41" y="16"/>
                  </a:cubicBezTo>
                  <a:cubicBezTo>
                    <a:pt x="41" y="16"/>
                    <a:pt x="41" y="16"/>
                    <a:pt x="41" y="16"/>
                  </a:cubicBezTo>
                  <a:cubicBezTo>
                    <a:pt x="39" y="16"/>
                    <a:pt x="38" y="17"/>
                    <a:pt x="37" y="17"/>
                  </a:cubicBezTo>
                  <a:cubicBezTo>
                    <a:pt x="29" y="21"/>
                    <a:pt x="20" y="25"/>
                    <a:pt x="13" y="30"/>
                  </a:cubicBezTo>
                  <a:cubicBezTo>
                    <a:pt x="13" y="29"/>
                    <a:pt x="14" y="28"/>
                    <a:pt x="15" y="28"/>
                  </a:cubicBezTo>
                  <a:cubicBezTo>
                    <a:pt x="15" y="28"/>
                    <a:pt x="15" y="28"/>
                    <a:pt x="15" y="28"/>
                  </a:cubicBezTo>
                  <a:moveTo>
                    <a:pt x="7" y="38"/>
                  </a:moveTo>
                  <a:cubicBezTo>
                    <a:pt x="7" y="38"/>
                    <a:pt x="7" y="38"/>
                    <a:pt x="7" y="38"/>
                  </a:cubicBezTo>
                  <a:cubicBezTo>
                    <a:pt x="8" y="38"/>
                    <a:pt x="9" y="38"/>
                    <a:pt x="9" y="38"/>
                  </a:cubicBezTo>
                  <a:cubicBezTo>
                    <a:pt x="11" y="37"/>
                    <a:pt x="12" y="36"/>
                    <a:pt x="14" y="35"/>
                  </a:cubicBezTo>
                  <a:cubicBezTo>
                    <a:pt x="18" y="33"/>
                    <a:pt x="23" y="30"/>
                    <a:pt x="27" y="28"/>
                  </a:cubicBezTo>
                  <a:cubicBezTo>
                    <a:pt x="36" y="24"/>
                    <a:pt x="44" y="19"/>
                    <a:pt x="52" y="15"/>
                  </a:cubicBezTo>
                  <a:cubicBezTo>
                    <a:pt x="52" y="16"/>
                    <a:pt x="52" y="17"/>
                    <a:pt x="52" y="18"/>
                  </a:cubicBezTo>
                  <a:cubicBezTo>
                    <a:pt x="50" y="19"/>
                    <a:pt x="48" y="20"/>
                    <a:pt x="47" y="20"/>
                  </a:cubicBezTo>
                  <a:cubicBezTo>
                    <a:pt x="45" y="21"/>
                    <a:pt x="44" y="22"/>
                    <a:pt x="43" y="22"/>
                  </a:cubicBezTo>
                  <a:cubicBezTo>
                    <a:pt x="42" y="22"/>
                    <a:pt x="42" y="22"/>
                    <a:pt x="41" y="22"/>
                  </a:cubicBezTo>
                  <a:cubicBezTo>
                    <a:pt x="41" y="22"/>
                    <a:pt x="41" y="21"/>
                    <a:pt x="41" y="21"/>
                  </a:cubicBezTo>
                  <a:cubicBezTo>
                    <a:pt x="40" y="21"/>
                    <a:pt x="39" y="23"/>
                    <a:pt x="40" y="24"/>
                  </a:cubicBezTo>
                  <a:cubicBezTo>
                    <a:pt x="40" y="24"/>
                    <a:pt x="40" y="24"/>
                    <a:pt x="40" y="24"/>
                  </a:cubicBezTo>
                  <a:cubicBezTo>
                    <a:pt x="38" y="25"/>
                    <a:pt x="36" y="26"/>
                    <a:pt x="33" y="27"/>
                  </a:cubicBezTo>
                  <a:cubicBezTo>
                    <a:pt x="29" y="29"/>
                    <a:pt x="25" y="30"/>
                    <a:pt x="21" y="32"/>
                  </a:cubicBezTo>
                  <a:cubicBezTo>
                    <a:pt x="16" y="34"/>
                    <a:pt x="12" y="37"/>
                    <a:pt x="7" y="38"/>
                  </a:cubicBezTo>
                  <a:cubicBezTo>
                    <a:pt x="7" y="38"/>
                    <a:pt x="7" y="38"/>
                    <a:pt x="7" y="38"/>
                  </a:cubicBezTo>
                  <a:moveTo>
                    <a:pt x="54" y="17"/>
                  </a:moveTo>
                  <a:cubicBezTo>
                    <a:pt x="54" y="16"/>
                    <a:pt x="54" y="16"/>
                    <a:pt x="54" y="15"/>
                  </a:cubicBezTo>
                  <a:cubicBezTo>
                    <a:pt x="55" y="15"/>
                    <a:pt x="56" y="15"/>
                    <a:pt x="57" y="15"/>
                  </a:cubicBezTo>
                  <a:cubicBezTo>
                    <a:pt x="56" y="16"/>
                    <a:pt x="55" y="16"/>
                    <a:pt x="54" y="17"/>
                  </a:cubicBezTo>
                  <a:moveTo>
                    <a:pt x="11" y="32"/>
                  </a:moveTo>
                  <a:cubicBezTo>
                    <a:pt x="12" y="31"/>
                    <a:pt x="12" y="31"/>
                    <a:pt x="12" y="31"/>
                  </a:cubicBezTo>
                  <a:cubicBezTo>
                    <a:pt x="13" y="30"/>
                    <a:pt x="14" y="30"/>
                    <a:pt x="15" y="29"/>
                  </a:cubicBezTo>
                  <a:cubicBezTo>
                    <a:pt x="18" y="27"/>
                    <a:pt x="21" y="25"/>
                    <a:pt x="24" y="24"/>
                  </a:cubicBezTo>
                  <a:cubicBezTo>
                    <a:pt x="30" y="21"/>
                    <a:pt x="37" y="18"/>
                    <a:pt x="43" y="15"/>
                  </a:cubicBezTo>
                  <a:cubicBezTo>
                    <a:pt x="44" y="15"/>
                    <a:pt x="45" y="15"/>
                    <a:pt x="47" y="15"/>
                  </a:cubicBezTo>
                  <a:cubicBezTo>
                    <a:pt x="35" y="20"/>
                    <a:pt x="24" y="26"/>
                    <a:pt x="12" y="31"/>
                  </a:cubicBezTo>
                  <a:cubicBezTo>
                    <a:pt x="12" y="31"/>
                    <a:pt x="12" y="32"/>
                    <a:pt x="11" y="32"/>
                  </a:cubicBezTo>
                  <a:moveTo>
                    <a:pt x="8" y="37"/>
                  </a:moveTo>
                  <a:cubicBezTo>
                    <a:pt x="8" y="37"/>
                    <a:pt x="8" y="37"/>
                    <a:pt x="8" y="37"/>
                  </a:cubicBezTo>
                  <a:cubicBezTo>
                    <a:pt x="9" y="36"/>
                    <a:pt x="9" y="36"/>
                    <a:pt x="9" y="36"/>
                  </a:cubicBezTo>
                  <a:cubicBezTo>
                    <a:pt x="11" y="35"/>
                    <a:pt x="12" y="34"/>
                    <a:pt x="14" y="33"/>
                  </a:cubicBezTo>
                  <a:cubicBezTo>
                    <a:pt x="18" y="31"/>
                    <a:pt x="21" y="29"/>
                    <a:pt x="25" y="27"/>
                  </a:cubicBezTo>
                  <a:cubicBezTo>
                    <a:pt x="32" y="23"/>
                    <a:pt x="40" y="19"/>
                    <a:pt x="48" y="15"/>
                  </a:cubicBezTo>
                  <a:cubicBezTo>
                    <a:pt x="49" y="15"/>
                    <a:pt x="49" y="15"/>
                    <a:pt x="50" y="15"/>
                  </a:cubicBezTo>
                  <a:cubicBezTo>
                    <a:pt x="50" y="15"/>
                    <a:pt x="51" y="15"/>
                    <a:pt x="51" y="15"/>
                  </a:cubicBezTo>
                  <a:cubicBezTo>
                    <a:pt x="51" y="15"/>
                    <a:pt x="51" y="15"/>
                    <a:pt x="51" y="15"/>
                  </a:cubicBezTo>
                  <a:cubicBezTo>
                    <a:pt x="37" y="21"/>
                    <a:pt x="23" y="28"/>
                    <a:pt x="10" y="36"/>
                  </a:cubicBezTo>
                  <a:cubicBezTo>
                    <a:pt x="10" y="36"/>
                    <a:pt x="9" y="37"/>
                    <a:pt x="8" y="37"/>
                  </a:cubicBezTo>
                  <a:moveTo>
                    <a:pt x="62" y="0"/>
                  </a:moveTo>
                  <a:cubicBezTo>
                    <a:pt x="62" y="0"/>
                    <a:pt x="62" y="0"/>
                    <a:pt x="62" y="0"/>
                  </a:cubicBezTo>
                  <a:cubicBezTo>
                    <a:pt x="57" y="3"/>
                    <a:pt x="54" y="8"/>
                    <a:pt x="53" y="13"/>
                  </a:cubicBezTo>
                  <a:cubicBezTo>
                    <a:pt x="52" y="13"/>
                    <a:pt x="50" y="13"/>
                    <a:pt x="49" y="13"/>
                  </a:cubicBezTo>
                  <a:cubicBezTo>
                    <a:pt x="49" y="13"/>
                    <a:pt x="49" y="13"/>
                    <a:pt x="49" y="13"/>
                  </a:cubicBezTo>
                  <a:cubicBezTo>
                    <a:pt x="34" y="13"/>
                    <a:pt x="18" y="18"/>
                    <a:pt x="9" y="31"/>
                  </a:cubicBezTo>
                  <a:cubicBezTo>
                    <a:pt x="0" y="43"/>
                    <a:pt x="0" y="59"/>
                    <a:pt x="6" y="73"/>
                  </a:cubicBezTo>
                  <a:cubicBezTo>
                    <a:pt x="9" y="80"/>
                    <a:pt x="15" y="88"/>
                    <a:pt x="22" y="93"/>
                  </a:cubicBezTo>
                  <a:cubicBezTo>
                    <a:pt x="26" y="96"/>
                    <a:pt x="30" y="97"/>
                    <a:pt x="35" y="97"/>
                  </a:cubicBezTo>
                  <a:cubicBezTo>
                    <a:pt x="38" y="97"/>
                    <a:pt x="42" y="96"/>
                    <a:pt x="45" y="96"/>
                  </a:cubicBezTo>
                  <a:cubicBezTo>
                    <a:pt x="45" y="97"/>
                    <a:pt x="44" y="98"/>
                    <a:pt x="43" y="100"/>
                  </a:cubicBezTo>
                  <a:cubicBezTo>
                    <a:pt x="43" y="101"/>
                    <a:pt x="44" y="101"/>
                    <a:pt x="44" y="101"/>
                  </a:cubicBezTo>
                  <a:cubicBezTo>
                    <a:pt x="45" y="101"/>
                    <a:pt x="45" y="101"/>
                    <a:pt x="45" y="101"/>
                  </a:cubicBezTo>
                  <a:cubicBezTo>
                    <a:pt x="46" y="100"/>
                    <a:pt x="46" y="100"/>
                    <a:pt x="46" y="99"/>
                  </a:cubicBezTo>
                  <a:cubicBezTo>
                    <a:pt x="46" y="99"/>
                    <a:pt x="46" y="99"/>
                    <a:pt x="46" y="99"/>
                  </a:cubicBezTo>
                  <a:cubicBezTo>
                    <a:pt x="46" y="100"/>
                    <a:pt x="47" y="100"/>
                    <a:pt x="47" y="100"/>
                  </a:cubicBezTo>
                  <a:cubicBezTo>
                    <a:pt x="48" y="100"/>
                    <a:pt x="48" y="100"/>
                    <a:pt x="48" y="99"/>
                  </a:cubicBezTo>
                  <a:cubicBezTo>
                    <a:pt x="49" y="99"/>
                    <a:pt x="49" y="99"/>
                    <a:pt x="49" y="99"/>
                  </a:cubicBezTo>
                  <a:cubicBezTo>
                    <a:pt x="49" y="99"/>
                    <a:pt x="49" y="100"/>
                    <a:pt x="49" y="100"/>
                  </a:cubicBezTo>
                  <a:cubicBezTo>
                    <a:pt x="50" y="100"/>
                    <a:pt x="50" y="99"/>
                    <a:pt x="50" y="98"/>
                  </a:cubicBezTo>
                  <a:cubicBezTo>
                    <a:pt x="50" y="98"/>
                    <a:pt x="50" y="98"/>
                    <a:pt x="50" y="98"/>
                  </a:cubicBezTo>
                  <a:cubicBezTo>
                    <a:pt x="51" y="98"/>
                    <a:pt x="52" y="97"/>
                    <a:pt x="51" y="96"/>
                  </a:cubicBezTo>
                  <a:cubicBezTo>
                    <a:pt x="56" y="98"/>
                    <a:pt x="60" y="99"/>
                    <a:pt x="65" y="99"/>
                  </a:cubicBezTo>
                  <a:cubicBezTo>
                    <a:pt x="67" y="99"/>
                    <a:pt x="70" y="99"/>
                    <a:pt x="73" y="98"/>
                  </a:cubicBezTo>
                  <a:cubicBezTo>
                    <a:pt x="81" y="94"/>
                    <a:pt x="86" y="87"/>
                    <a:pt x="89" y="79"/>
                  </a:cubicBezTo>
                  <a:cubicBezTo>
                    <a:pt x="96" y="64"/>
                    <a:pt x="97" y="45"/>
                    <a:pt x="88" y="30"/>
                  </a:cubicBezTo>
                  <a:cubicBezTo>
                    <a:pt x="81" y="19"/>
                    <a:pt x="68" y="14"/>
                    <a:pt x="55" y="13"/>
                  </a:cubicBezTo>
                  <a:cubicBezTo>
                    <a:pt x="56" y="9"/>
                    <a:pt x="59" y="5"/>
                    <a:pt x="63" y="2"/>
                  </a:cubicBezTo>
                  <a:cubicBezTo>
                    <a:pt x="64" y="2"/>
                    <a:pt x="63" y="0"/>
                    <a:pt x="6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0" name="Freeform 34"/>
            <p:cNvSpPr>
              <a:spLocks noEditPoints="1"/>
            </p:cNvSpPr>
            <p:nvPr/>
          </p:nvSpPr>
          <p:spPr bwMode="auto">
            <a:xfrm>
              <a:off x="1076787" y="355824"/>
              <a:ext cx="969963" cy="822325"/>
            </a:xfrm>
            <a:custGeom>
              <a:avLst/>
              <a:gdLst>
                <a:gd name="T0" fmla="*/ 111 w 229"/>
                <a:gd name="T1" fmla="*/ 164 h 194"/>
                <a:gd name="T2" fmla="*/ 106 w 229"/>
                <a:gd name="T3" fmla="*/ 160 h 194"/>
                <a:gd name="T4" fmla="*/ 100 w 229"/>
                <a:gd name="T5" fmla="*/ 161 h 194"/>
                <a:gd name="T6" fmla="*/ 125 w 229"/>
                <a:gd name="T7" fmla="*/ 152 h 194"/>
                <a:gd name="T8" fmla="*/ 80 w 229"/>
                <a:gd name="T9" fmla="*/ 151 h 194"/>
                <a:gd name="T10" fmla="*/ 10 w 229"/>
                <a:gd name="T11" fmla="*/ 141 h 194"/>
                <a:gd name="T12" fmla="*/ 108 w 229"/>
                <a:gd name="T13" fmla="*/ 136 h 194"/>
                <a:gd name="T14" fmla="*/ 80 w 229"/>
                <a:gd name="T15" fmla="*/ 151 h 194"/>
                <a:gd name="T16" fmla="*/ 8 w 229"/>
                <a:gd name="T17" fmla="*/ 136 h 194"/>
                <a:gd name="T18" fmla="*/ 71 w 229"/>
                <a:gd name="T19" fmla="*/ 147 h 194"/>
                <a:gd name="T20" fmla="*/ 57 w 229"/>
                <a:gd name="T21" fmla="*/ 140 h 194"/>
                <a:gd name="T22" fmla="*/ 9 w 229"/>
                <a:gd name="T23" fmla="*/ 125 h 194"/>
                <a:gd name="T24" fmla="*/ 39 w 229"/>
                <a:gd name="T25" fmla="*/ 137 h 194"/>
                <a:gd name="T26" fmla="*/ 147 w 229"/>
                <a:gd name="T27" fmla="*/ 125 h 194"/>
                <a:gd name="T28" fmla="*/ 56 w 229"/>
                <a:gd name="T29" fmla="*/ 139 h 194"/>
                <a:gd name="T30" fmla="*/ 69 w 229"/>
                <a:gd name="T31" fmla="*/ 117 h 194"/>
                <a:gd name="T32" fmla="*/ 139 w 229"/>
                <a:gd name="T33" fmla="*/ 120 h 194"/>
                <a:gd name="T34" fmla="*/ 152 w 229"/>
                <a:gd name="T35" fmla="*/ 105 h 194"/>
                <a:gd name="T36" fmla="*/ 39 w 229"/>
                <a:gd name="T37" fmla="*/ 131 h 194"/>
                <a:gd name="T38" fmla="*/ 18 w 229"/>
                <a:gd name="T39" fmla="*/ 121 h 194"/>
                <a:gd name="T40" fmla="*/ 173 w 229"/>
                <a:gd name="T41" fmla="*/ 99 h 194"/>
                <a:gd name="T42" fmla="*/ 148 w 229"/>
                <a:gd name="T43" fmla="*/ 98 h 194"/>
                <a:gd name="T44" fmla="*/ 176 w 229"/>
                <a:gd name="T45" fmla="*/ 95 h 194"/>
                <a:gd name="T46" fmla="*/ 183 w 229"/>
                <a:gd name="T47" fmla="*/ 87 h 194"/>
                <a:gd name="T48" fmla="*/ 19 w 229"/>
                <a:gd name="T49" fmla="*/ 121 h 194"/>
                <a:gd name="T50" fmla="*/ 108 w 229"/>
                <a:gd name="T51" fmla="*/ 101 h 194"/>
                <a:gd name="T52" fmla="*/ 110 w 229"/>
                <a:gd name="T53" fmla="*/ 102 h 194"/>
                <a:gd name="T54" fmla="*/ 104 w 229"/>
                <a:gd name="T55" fmla="*/ 97 h 194"/>
                <a:gd name="T56" fmla="*/ 64 w 229"/>
                <a:gd name="T57" fmla="*/ 99 h 194"/>
                <a:gd name="T58" fmla="*/ 181 w 229"/>
                <a:gd name="T59" fmla="*/ 114 h 194"/>
                <a:gd name="T60" fmla="*/ 107 w 229"/>
                <a:gd name="T61" fmla="*/ 183 h 194"/>
                <a:gd name="T62" fmla="*/ 23 w 229"/>
                <a:gd name="T63" fmla="*/ 107 h 194"/>
                <a:gd name="T64" fmla="*/ 41 w 229"/>
                <a:gd name="T65" fmla="*/ 102 h 194"/>
                <a:gd name="T66" fmla="*/ 116 w 229"/>
                <a:gd name="T67" fmla="*/ 169 h 194"/>
                <a:gd name="T68" fmla="*/ 27 w 229"/>
                <a:gd name="T69" fmla="*/ 99 h 194"/>
                <a:gd name="T70" fmla="*/ 54 w 229"/>
                <a:gd name="T71" fmla="*/ 87 h 194"/>
                <a:gd name="T72" fmla="*/ 34 w 229"/>
                <a:gd name="T73" fmla="*/ 92 h 194"/>
                <a:gd name="T74" fmla="*/ 127 w 229"/>
                <a:gd name="T75" fmla="*/ 60 h 194"/>
                <a:gd name="T76" fmla="*/ 206 w 229"/>
                <a:gd name="T77" fmla="*/ 41 h 194"/>
                <a:gd name="T78" fmla="*/ 79 w 229"/>
                <a:gd name="T79" fmla="*/ 72 h 194"/>
                <a:gd name="T80" fmla="*/ 46 w 229"/>
                <a:gd name="T81" fmla="*/ 79 h 194"/>
                <a:gd name="T82" fmla="*/ 181 w 229"/>
                <a:gd name="T83" fmla="*/ 37 h 194"/>
                <a:gd name="T84" fmla="*/ 193 w 229"/>
                <a:gd name="T85" fmla="*/ 34 h 194"/>
                <a:gd name="T86" fmla="*/ 113 w 229"/>
                <a:gd name="T87" fmla="*/ 50 h 194"/>
                <a:gd name="T88" fmla="*/ 192 w 229"/>
                <a:gd name="T89" fmla="*/ 33 h 194"/>
                <a:gd name="T90" fmla="*/ 113 w 229"/>
                <a:gd name="T91" fmla="*/ 45 h 194"/>
                <a:gd name="T92" fmla="*/ 178 w 229"/>
                <a:gd name="T93" fmla="*/ 27 h 194"/>
                <a:gd name="T94" fmla="*/ 100 w 229"/>
                <a:gd name="T95" fmla="*/ 32 h 194"/>
                <a:gd name="T96" fmla="*/ 112 w 229"/>
                <a:gd name="T97" fmla="*/ 42 h 194"/>
                <a:gd name="T98" fmla="*/ 120 w 229"/>
                <a:gd name="T99" fmla="*/ 41 h 194"/>
                <a:gd name="T100" fmla="*/ 125 w 229"/>
                <a:gd name="T101" fmla="*/ 35 h 194"/>
                <a:gd name="T102" fmla="*/ 89 w 229"/>
                <a:gd name="T103" fmla="*/ 40 h 194"/>
                <a:gd name="T104" fmla="*/ 86 w 229"/>
                <a:gd name="T105" fmla="*/ 35 h 194"/>
                <a:gd name="T106" fmla="*/ 156 w 229"/>
                <a:gd name="T107" fmla="*/ 17 h 194"/>
                <a:gd name="T108" fmla="*/ 119 w 229"/>
                <a:gd name="T109" fmla="*/ 22 h 194"/>
                <a:gd name="T110" fmla="*/ 96 w 229"/>
                <a:gd name="T111" fmla="*/ 25 h 194"/>
                <a:gd name="T112" fmla="*/ 117 w 229"/>
                <a:gd name="T113" fmla="*/ 13 h 194"/>
                <a:gd name="T114" fmla="*/ 101 w 229"/>
                <a:gd name="T115" fmla="*/ 20 h 194"/>
                <a:gd name="T116" fmla="*/ 134 w 229"/>
                <a:gd name="T117" fmla="*/ 8 h 194"/>
                <a:gd name="T118" fmla="*/ 124 w 229"/>
                <a:gd name="T119" fmla="*/ 5 h 194"/>
                <a:gd name="T120" fmla="*/ 26 w 229"/>
                <a:gd name="T121" fmla="*/ 153 h 194"/>
                <a:gd name="T122" fmla="*/ 224 w 229"/>
                <a:gd name="T123" fmla="*/ 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 h="194">
                  <a:moveTo>
                    <a:pt x="109" y="167"/>
                  </a:moveTo>
                  <a:cubicBezTo>
                    <a:pt x="108" y="166"/>
                    <a:pt x="107" y="165"/>
                    <a:pt x="106" y="165"/>
                  </a:cubicBezTo>
                  <a:cubicBezTo>
                    <a:pt x="106" y="165"/>
                    <a:pt x="106" y="165"/>
                    <a:pt x="106" y="165"/>
                  </a:cubicBezTo>
                  <a:cubicBezTo>
                    <a:pt x="106" y="165"/>
                    <a:pt x="106" y="165"/>
                    <a:pt x="107" y="165"/>
                  </a:cubicBezTo>
                  <a:cubicBezTo>
                    <a:pt x="108" y="165"/>
                    <a:pt x="111" y="165"/>
                    <a:pt x="111" y="165"/>
                  </a:cubicBezTo>
                  <a:cubicBezTo>
                    <a:pt x="110" y="166"/>
                    <a:pt x="110" y="166"/>
                    <a:pt x="109" y="167"/>
                  </a:cubicBezTo>
                  <a:moveTo>
                    <a:pt x="109" y="164"/>
                  </a:moveTo>
                  <a:cubicBezTo>
                    <a:pt x="106" y="164"/>
                    <a:pt x="111" y="162"/>
                    <a:pt x="112" y="161"/>
                  </a:cubicBezTo>
                  <a:cubicBezTo>
                    <a:pt x="113" y="161"/>
                    <a:pt x="115" y="160"/>
                    <a:pt x="117" y="160"/>
                  </a:cubicBezTo>
                  <a:cubicBezTo>
                    <a:pt x="115" y="161"/>
                    <a:pt x="114" y="162"/>
                    <a:pt x="112" y="164"/>
                  </a:cubicBezTo>
                  <a:cubicBezTo>
                    <a:pt x="112" y="164"/>
                    <a:pt x="112" y="164"/>
                    <a:pt x="112" y="164"/>
                  </a:cubicBezTo>
                  <a:cubicBezTo>
                    <a:pt x="112" y="164"/>
                    <a:pt x="112" y="164"/>
                    <a:pt x="112" y="164"/>
                  </a:cubicBezTo>
                  <a:cubicBezTo>
                    <a:pt x="111" y="164"/>
                    <a:pt x="111" y="164"/>
                    <a:pt x="111" y="164"/>
                  </a:cubicBezTo>
                  <a:cubicBezTo>
                    <a:pt x="110" y="164"/>
                    <a:pt x="110" y="164"/>
                    <a:pt x="109" y="164"/>
                  </a:cubicBezTo>
                  <a:cubicBezTo>
                    <a:pt x="109" y="164"/>
                    <a:pt x="109" y="164"/>
                    <a:pt x="109" y="164"/>
                  </a:cubicBezTo>
                  <a:moveTo>
                    <a:pt x="102" y="162"/>
                  </a:moveTo>
                  <a:cubicBezTo>
                    <a:pt x="104" y="162"/>
                    <a:pt x="106" y="162"/>
                    <a:pt x="108" y="161"/>
                  </a:cubicBezTo>
                  <a:cubicBezTo>
                    <a:pt x="109" y="161"/>
                    <a:pt x="111" y="160"/>
                    <a:pt x="112" y="160"/>
                  </a:cubicBezTo>
                  <a:cubicBezTo>
                    <a:pt x="113" y="160"/>
                    <a:pt x="116" y="159"/>
                    <a:pt x="117" y="159"/>
                  </a:cubicBezTo>
                  <a:cubicBezTo>
                    <a:pt x="117" y="159"/>
                    <a:pt x="117" y="159"/>
                    <a:pt x="116" y="159"/>
                  </a:cubicBezTo>
                  <a:cubicBezTo>
                    <a:pt x="113" y="160"/>
                    <a:pt x="108" y="161"/>
                    <a:pt x="106" y="164"/>
                  </a:cubicBezTo>
                  <a:cubicBezTo>
                    <a:pt x="106" y="164"/>
                    <a:pt x="106" y="164"/>
                    <a:pt x="106" y="164"/>
                  </a:cubicBezTo>
                  <a:cubicBezTo>
                    <a:pt x="104" y="164"/>
                    <a:pt x="103" y="163"/>
                    <a:pt x="101" y="162"/>
                  </a:cubicBezTo>
                  <a:cubicBezTo>
                    <a:pt x="102" y="162"/>
                    <a:pt x="102" y="162"/>
                    <a:pt x="102" y="162"/>
                  </a:cubicBezTo>
                  <a:moveTo>
                    <a:pt x="102" y="162"/>
                  </a:moveTo>
                  <a:cubicBezTo>
                    <a:pt x="101" y="162"/>
                    <a:pt x="104" y="160"/>
                    <a:pt x="106" y="160"/>
                  </a:cubicBezTo>
                  <a:cubicBezTo>
                    <a:pt x="111" y="158"/>
                    <a:pt x="117" y="156"/>
                    <a:pt x="123" y="153"/>
                  </a:cubicBezTo>
                  <a:cubicBezTo>
                    <a:pt x="121" y="155"/>
                    <a:pt x="120" y="157"/>
                    <a:pt x="118" y="158"/>
                  </a:cubicBezTo>
                  <a:cubicBezTo>
                    <a:pt x="115" y="158"/>
                    <a:pt x="112" y="159"/>
                    <a:pt x="109" y="160"/>
                  </a:cubicBezTo>
                  <a:cubicBezTo>
                    <a:pt x="108" y="160"/>
                    <a:pt x="106" y="161"/>
                    <a:pt x="105" y="161"/>
                  </a:cubicBezTo>
                  <a:cubicBezTo>
                    <a:pt x="103" y="161"/>
                    <a:pt x="102" y="162"/>
                    <a:pt x="102" y="162"/>
                  </a:cubicBezTo>
                  <a:moveTo>
                    <a:pt x="100" y="161"/>
                  </a:moveTo>
                  <a:cubicBezTo>
                    <a:pt x="99" y="161"/>
                    <a:pt x="97" y="160"/>
                    <a:pt x="96" y="159"/>
                  </a:cubicBezTo>
                  <a:cubicBezTo>
                    <a:pt x="100" y="159"/>
                    <a:pt x="103" y="158"/>
                    <a:pt x="107" y="157"/>
                  </a:cubicBezTo>
                  <a:cubicBezTo>
                    <a:pt x="112" y="155"/>
                    <a:pt x="117" y="154"/>
                    <a:pt x="122" y="153"/>
                  </a:cubicBezTo>
                  <a:cubicBezTo>
                    <a:pt x="123" y="153"/>
                    <a:pt x="123" y="153"/>
                    <a:pt x="123" y="153"/>
                  </a:cubicBezTo>
                  <a:cubicBezTo>
                    <a:pt x="124" y="153"/>
                    <a:pt x="119" y="154"/>
                    <a:pt x="119" y="154"/>
                  </a:cubicBezTo>
                  <a:cubicBezTo>
                    <a:pt x="116" y="155"/>
                    <a:pt x="114" y="156"/>
                    <a:pt x="111" y="157"/>
                  </a:cubicBezTo>
                  <a:cubicBezTo>
                    <a:pt x="107" y="158"/>
                    <a:pt x="103" y="159"/>
                    <a:pt x="100" y="161"/>
                  </a:cubicBezTo>
                  <a:cubicBezTo>
                    <a:pt x="100" y="161"/>
                    <a:pt x="100" y="161"/>
                    <a:pt x="100" y="161"/>
                  </a:cubicBezTo>
                  <a:moveTo>
                    <a:pt x="94" y="159"/>
                  </a:moveTo>
                  <a:cubicBezTo>
                    <a:pt x="94" y="158"/>
                    <a:pt x="94" y="158"/>
                    <a:pt x="94" y="158"/>
                  </a:cubicBezTo>
                  <a:cubicBezTo>
                    <a:pt x="93" y="158"/>
                    <a:pt x="91" y="157"/>
                    <a:pt x="90" y="156"/>
                  </a:cubicBezTo>
                  <a:cubicBezTo>
                    <a:pt x="95" y="156"/>
                    <a:pt x="100" y="154"/>
                    <a:pt x="104" y="153"/>
                  </a:cubicBezTo>
                  <a:cubicBezTo>
                    <a:pt x="110" y="152"/>
                    <a:pt x="115" y="151"/>
                    <a:pt x="120" y="150"/>
                  </a:cubicBezTo>
                  <a:cubicBezTo>
                    <a:pt x="119" y="151"/>
                    <a:pt x="117" y="151"/>
                    <a:pt x="116" y="152"/>
                  </a:cubicBezTo>
                  <a:cubicBezTo>
                    <a:pt x="109" y="153"/>
                    <a:pt x="102" y="156"/>
                    <a:pt x="94" y="159"/>
                  </a:cubicBezTo>
                  <a:moveTo>
                    <a:pt x="95" y="159"/>
                  </a:moveTo>
                  <a:cubicBezTo>
                    <a:pt x="95" y="159"/>
                    <a:pt x="95" y="159"/>
                    <a:pt x="95" y="159"/>
                  </a:cubicBezTo>
                  <a:cubicBezTo>
                    <a:pt x="95" y="159"/>
                    <a:pt x="97" y="159"/>
                    <a:pt x="97" y="158"/>
                  </a:cubicBezTo>
                  <a:cubicBezTo>
                    <a:pt x="107" y="155"/>
                    <a:pt x="117" y="152"/>
                    <a:pt x="127" y="149"/>
                  </a:cubicBezTo>
                  <a:cubicBezTo>
                    <a:pt x="126" y="150"/>
                    <a:pt x="125" y="151"/>
                    <a:pt x="125" y="152"/>
                  </a:cubicBezTo>
                  <a:cubicBezTo>
                    <a:pt x="120" y="152"/>
                    <a:pt x="115" y="154"/>
                    <a:pt x="110" y="155"/>
                  </a:cubicBezTo>
                  <a:cubicBezTo>
                    <a:pt x="107" y="156"/>
                    <a:pt x="104" y="157"/>
                    <a:pt x="102" y="157"/>
                  </a:cubicBezTo>
                  <a:cubicBezTo>
                    <a:pt x="101" y="158"/>
                    <a:pt x="100" y="158"/>
                    <a:pt x="99" y="158"/>
                  </a:cubicBezTo>
                  <a:cubicBezTo>
                    <a:pt x="96" y="159"/>
                    <a:pt x="95" y="159"/>
                    <a:pt x="95" y="159"/>
                  </a:cubicBezTo>
                  <a:moveTo>
                    <a:pt x="81" y="151"/>
                  </a:moveTo>
                  <a:cubicBezTo>
                    <a:pt x="88" y="151"/>
                    <a:pt x="96" y="149"/>
                    <a:pt x="102" y="148"/>
                  </a:cubicBezTo>
                  <a:cubicBezTo>
                    <a:pt x="112" y="146"/>
                    <a:pt x="121" y="143"/>
                    <a:pt x="131" y="141"/>
                  </a:cubicBezTo>
                  <a:cubicBezTo>
                    <a:pt x="131" y="141"/>
                    <a:pt x="132" y="141"/>
                    <a:pt x="132" y="141"/>
                  </a:cubicBezTo>
                  <a:cubicBezTo>
                    <a:pt x="131" y="141"/>
                    <a:pt x="130" y="142"/>
                    <a:pt x="129" y="142"/>
                  </a:cubicBezTo>
                  <a:cubicBezTo>
                    <a:pt x="125" y="144"/>
                    <a:pt x="120" y="146"/>
                    <a:pt x="115" y="147"/>
                  </a:cubicBezTo>
                  <a:cubicBezTo>
                    <a:pt x="110" y="149"/>
                    <a:pt x="105" y="150"/>
                    <a:pt x="101" y="151"/>
                  </a:cubicBezTo>
                  <a:cubicBezTo>
                    <a:pt x="96" y="153"/>
                    <a:pt x="92" y="154"/>
                    <a:pt x="88" y="155"/>
                  </a:cubicBezTo>
                  <a:cubicBezTo>
                    <a:pt x="85" y="154"/>
                    <a:pt x="83" y="153"/>
                    <a:pt x="80" y="151"/>
                  </a:cubicBezTo>
                  <a:cubicBezTo>
                    <a:pt x="80" y="151"/>
                    <a:pt x="81" y="151"/>
                    <a:pt x="81" y="151"/>
                  </a:cubicBezTo>
                  <a:moveTo>
                    <a:pt x="89" y="156"/>
                  </a:moveTo>
                  <a:cubicBezTo>
                    <a:pt x="89" y="156"/>
                    <a:pt x="89" y="156"/>
                    <a:pt x="91" y="155"/>
                  </a:cubicBezTo>
                  <a:cubicBezTo>
                    <a:pt x="105" y="150"/>
                    <a:pt x="120" y="146"/>
                    <a:pt x="135" y="141"/>
                  </a:cubicBezTo>
                  <a:cubicBezTo>
                    <a:pt x="133" y="143"/>
                    <a:pt x="130" y="146"/>
                    <a:pt x="128" y="148"/>
                  </a:cubicBezTo>
                  <a:cubicBezTo>
                    <a:pt x="122" y="149"/>
                    <a:pt x="116" y="150"/>
                    <a:pt x="110" y="152"/>
                  </a:cubicBezTo>
                  <a:cubicBezTo>
                    <a:pt x="106" y="152"/>
                    <a:pt x="102" y="153"/>
                    <a:pt x="99" y="153"/>
                  </a:cubicBezTo>
                  <a:cubicBezTo>
                    <a:pt x="97" y="154"/>
                    <a:pt x="96" y="154"/>
                    <a:pt x="94" y="155"/>
                  </a:cubicBezTo>
                  <a:cubicBezTo>
                    <a:pt x="94" y="155"/>
                    <a:pt x="90" y="156"/>
                    <a:pt x="89" y="156"/>
                  </a:cubicBezTo>
                  <a:moveTo>
                    <a:pt x="107" y="190"/>
                  </a:moveTo>
                  <a:cubicBezTo>
                    <a:pt x="90" y="183"/>
                    <a:pt x="75" y="174"/>
                    <a:pt x="59" y="167"/>
                  </a:cubicBezTo>
                  <a:cubicBezTo>
                    <a:pt x="48" y="161"/>
                    <a:pt x="38" y="156"/>
                    <a:pt x="27" y="151"/>
                  </a:cubicBezTo>
                  <a:cubicBezTo>
                    <a:pt x="22" y="148"/>
                    <a:pt x="15" y="145"/>
                    <a:pt x="10" y="141"/>
                  </a:cubicBezTo>
                  <a:cubicBezTo>
                    <a:pt x="10" y="141"/>
                    <a:pt x="10" y="141"/>
                    <a:pt x="10" y="141"/>
                  </a:cubicBezTo>
                  <a:cubicBezTo>
                    <a:pt x="10" y="140"/>
                    <a:pt x="10" y="140"/>
                    <a:pt x="10" y="140"/>
                  </a:cubicBezTo>
                  <a:cubicBezTo>
                    <a:pt x="14" y="142"/>
                    <a:pt x="18" y="144"/>
                    <a:pt x="22" y="146"/>
                  </a:cubicBezTo>
                  <a:cubicBezTo>
                    <a:pt x="33" y="151"/>
                    <a:pt x="44" y="156"/>
                    <a:pt x="54" y="162"/>
                  </a:cubicBezTo>
                  <a:cubicBezTo>
                    <a:pt x="66" y="167"/>
                    <a:pt x="77" y="172"/>
                    <a:pt x="88" y="178"/>
                  </a:cubicBezTo>
                  <a:cubicBezTo>
                    <a:pt x="93" y="180"/>
                    <a:pt x="100" y="182"/>
                    <a:pt x="105" y="186"/>
                  </a:cubicBezTo>
                  <a:cubicBezTo>
                    <a:pt x="105" y="186"/>
                    <a:pt x="105" y="186"/>
                    <a:pt x="105" y="186"/>
                  </a:cubicBezTo>
                  <a:cubicBezTo>
                    <a:pt x="105" y="188"/>
                    <a:pt x="106" y="189"/>
                    <a:pt x="107" y="190"/>
                  </a:cubicBezTo>
                  <a:moveTo>
                    <a:pt x="70" y="146"/>
                  </a:moveTo>
                  <a:cubicBezTo>
                    <a:pt x="68" y="145"/>
                    <a:pt x="66" y="145"/>
                    <a:pt x="65" y="144"/>
                  </a:cubicBezTo>
                  <a:cubicBezTo>
                    <a:pt x="79" y="141"/>
                    <a:pt x="93" y="139"/>
                    <a:pt x="107" y="136"/>
                  </a:cubicBezTo>
                  <a:cubicBezTo>
                    <a:pt x="109" y="136"/>
                    <a:pt x="111" y="135"/>
                    <a:pt x="113" y="135"/>
                  </a:cubicBezTo>
                  <a:cubicBezTo>
                    <a:pt x="111" y="135"/>
                    <a:pt x="110" y="136"/>
                    <a:pt x="108" y="136"/>
                  </a:cubicBezTo>
                  <a:cubicBezTo>
                    <a:pt x="100" y="138"/>
                    <a:pt x="93" y="140"/>
                    <a:pt x="85" y="142"/>
                  </a:cubicBezTo>
                  <a:cubicBezTo>
                    <a:pt x="82" y="143"/>
                    <a:pt x="79" y="144"/>
                    <a:pt x="76" y="144"/>
                  </a:cubicBezTo>
                  <a:cubicBezTo>
                    <a:pt x="74" y="145"/>
                    <a:pt x="72" y="145"/>
                    <a:pt x="70" y="146"/>
                  </a:cubicBezTo>
                  <a:moveTo>
                    <a:pt x="78" y="151"/>
                  </a:moveTo>
                  <a:cubicBezTo>
                    <a:pt x="76" y="149"/>
                    <a:pt x="74" y="148"/>
                    <a:pt x="71" y="147"/>
                  </a:cubicBezTo>
                  <a:cubicBezTo>
                    <a:pt x="83" y="146"/>
                    <a:pt x="94" y="144"/>
                    <a:pt x="105" y="141"/>
                  </a:cubicBezTo>
                  <a:cubicBezTo>
                    <a:pt x="117" y="139"/>
                    <a:pt x="128" y="137"/>
                    <a:pt x="139" y="134"/>
                  </a:cubicBezTo>
                  <a:cubicBezTo>
                    <a:pt x="138" y="134"/>
                    <a:pt x="136" y="135"/>
                    <a:pt x="134" y="136"/>
                  </a:cubicBezTo>
                  <a:cubicBezTo>
                    <a:pt x="132" y="136"/>
                    <a:pt x="129" y="137"/>
                    <a:pt x="127" y="137"/>
                  </a:cubicBezTo>
                  <a:cubicBezTo>
                    <a:pt x="121" y="139"/>
                    <a:pt x="116" y="140"/>
                    <a:pt x="110" y="141"/>
                  </a:cubicBezTo>
                  <a:cubicBezTo>
                    <a:pt x="104" y="142"/>
                    <a:pt x="99" y="144"/>
                    <a:pt x="93" y="146"/>
                  </a:cubicBezTo>
                  <a:cubicBezTo>
                    <a:pt x="88" y="148"/>
                    <a:pt x="83" y="148"/>
                    <a:pt x="78" y="151"/>
                  </a:cubicBezTo>
                  <a:moveTo>
                    <a:pt x="80" y="151"/>
                  </a:moveTo>
                  <a:cubicBezTo>
                    <a:pt x="78" y="151"/>
                    <a:pt x="85" y="149"/>
                    <a:pt x="85" y="149"/>
                  </a:cubicBezTo>
                  <a:cubicBezTo>
                    <a:pt x="96" y="147"/>
                    <a:pt x="105" y="143"/>
                    <a:pt x="116" y="141"/>
                  </a:cubicBezTo>
                  <a:cubicBezTo>
                    <a:pt x="124" y="139"/>
                    <a:pt x="134" y="138"/>
                    <a:pt x="142" y="133"/>
                  </a:cubicBezTo>
                  <a:cubicBezTo>
                    <a:pt x="140" y="135"/>
                    <a:pt x="138" y="137"/>
                    <a:pt x="136" y="139"/>
                  </a:cubicBezTo>
                  <a:cubicBezTo>
                    <a:pt x="126" y="142"/>
                    <a:pt x="116" y="144"/>
                    <a:pt x="105" y="146"/>
                  </a:cubicBezTo>
                  <a:cubicBezTo>
                    <a:pt x="100" y="148"/>
                    <a:pt x="95" y="148"/>
                    <a:pt x="90" y="149"/>
                  </a:cubicBezTo>
                  <a:cubicBezTo>
                    <a:pt x="87" y="150"/>
                    <a:pt x="84" y="150"/>
                    <a:pt x="81" y="151"/>
                  </a:cubicBezTo>
                  <a:cubicBezTo>
                    <a:pt x="81" y="151"/>
                    <a:pt x="81" y="151"/>
                    <a:pt x="80" y="151"/>
                  </a:cubicBezTo>
                  <a:moveTo>
                    <a:pt x="105" y="183"/>
                  </a:moveTo>
                  <a:cubicBezTo>
                    <a:pt x="100" y="180"/>
                    <a:pt x="95" y="178"/>
                    <a:pt x="90" y="176"/>
                  </a:cubicBezTo>
                  <a:cubicBezTo>
                    <a:pt x="79" y="171"/>
                    <a:pt x="69" y="166"/>
                    <a:pt x="58" y="160"/>
                  </a:cubicBezTo>
                  <a:cubicBezTo>
                    <a:pt x="47" y="155"/>
                    <a:pt x="36" y="150"/>
                    <a:pt x="25" y="144"/>
                  </a:cubicBezTo>
                  <a:cubicBezTo>
                    <a:pt x="20" y="142"/>
                    <a:pt x="12" y="139"/>
                    <a:pt x="8" y="136"/>
                  </a:cubicBezTo>
                  <a:cubicBezTo>
                    <a:pt x="8" y="136"/>
                    <a:pt x="8" y="136"/>
                    <a:pt x="8" y="136"/>
                  </a:cubicBezTo>
                  <a:cubicBezTo>
                    <a:pt x="8" y="134"/>
                    <a:pt x="8" y="133"/>
                    <a:pt x="8" y="131"/>
                  </a:cubicBezTo>
                  <a:cubicBezTo>
                    <a:pt x="22" y="140"/>
                    <a:pt x="38" y="147"/>
                    <a:pt x="53" y="154"/>
                  </a:cubicBezTo>
                  <a:cubicBezTo>
                    <a:pt x="70" y="163"/>
                    <a:pt x="88" y="170"/>
                    <a:pt x="105" y="179"/>
                  </a:cubicBezTo>
                  <a:cubicBezTo>
                    <a:pt x="105" y="180"/>
                    <a:pt x="105" y="182"/>
                    <a:pt x="105" y="183"/>
                  </a:cubicBezTo>
                  <a:moveTo>
                    <a:pt x="48" y="136"/>
                  </a:moveTo>
                  <a:cubicBezTo>
                    <a:pt x="48" y="136"/>
                    <a:pt x="48" y="136"/>
                    <a:pt x="48" y="136"/>
                  </a:cubicBezTo>
                  <a:cubicBezTo>
                    <a:pt x="50" y="135"/>
                    <a:pt x="52" y="134"/>
                    <a:pt x="54" y="133"/>
                  </a:cubicBezTo>
                  <a:cubicBezTo>
                    <a:pt x="57" y="132"/>
                    <a:pt x="61" y="131"/>
                    <a:pt x="64" y="131"/>
                  </a:cubicBezTo>
                  <a:cubicBezTo>
                    <a:pt x="63" y="131"/>
                    <a:pt x="63" y="131"/>
                    <a:pt x="62" y="131"/>
                  </a:cubicBezTo>
                  <a:cubicBezTo>
                    <a:pt x="58" y="132"/>
                    <a:pt x="55" y="133"/>
                    <a:pt x="51" y="135"/>
                  </a:cubicBezTo>
                  <a:cubicBezTo>
                    <a:pt x="50" y="135"/>
                    <a:pt x="49" y="135"/>
                    <a:pt x="48" y="136"/>
                  </a:cubicBezTo>
                  <a:moveTo>
                    <a:pt x="71" y="147"/>
                  </a:moveTo>
                  <a:cubicBezTo>
                    <a:pt x="71" y="147"/>
                    <a:pt x="71" y="147"/>
                    <a:pt x="73" y="146"/>
                  </a:cubicBezTo>
                  <a:cubicBezTo>
                    <a:pt x="74" y="145"/>
                    <a:pt x="75" y="145"/>
                    <a:pt x="77" y="145"/>
                  </a:cubicBezTo>
                  <a:cubicBezTo>
                    <a:pt x="90" y="142"/>
                    <a:pt x="103" y="139"/>
                    <a:pt x="115" y="135"/>
                  </a:cubicBezTo>
                  <a:cubicBezTo>
                    <a:pt x="126" y="132"/>
                    <a:pt x="138" y="130"/>
                    <a:pt x="149" y="126"/>
                  </a:cubicBezTo>
                  <a:cubicBezTo>
                    <a:pt x="147" y="128"/>
                    <a:pt x="145" y="130"/>
                    <a:pt x="143" y="132"/>
                  </a:cubicBezTo>
                  <a:cubicBezTo>
                    <a:pt x="143" y="132"/>
                    <a:pt x="143" y="132"/>
                    <a:pt x="143" y="132"/>
                  </a:cubicBezTo>
                  <a:cubicBezTo>
                    <a:pt x="130" y="136"/>
                    <a:pt x="118" y="138"/>
                    <a:pt x="105" y="141"/>
                  </a:cubicBezTo>
                  <a:cubicBezTo>
                    <a:pt x="98" y="142"/>
                    <a:pt x="92" y="144"/>
                    <a:pt x="85" y="145"/>
                  </a:cubicBezTo>
                  <a:cubicBezTo>
                    <a:pt x="81" y="145"/>
                    <a:pt x="77" y="146"/>
                    <a:pt x="74" y="146"/>
                  </a:cubicBezTo>
                  <a:cubicBezTo>
                    <a:pt x="73" y="146"/>
                    <a:pt x="71" y="147"/>
                    <a:pt x="71" y="147"/>
                  </a:cubicBezTo>
                  <a:moveTo>
                    <a:pt x="63" y="143"/>
                  </a:moveTo>
                  <a:cubicBezTo>
                    <a:pt x="63" y="143"/>
                    <a:pt x="62" y="143"/>
                    <a:pt x="62" y="142"/>
                  </a:cubicBezTo>
                  <a:cubicBezTo>
                    <a:pt x="60" y="142"/>
                    <a:pt x="59" y="141"/>
                    <a:pt x="57" y="140"/>
                  </a:cubicBezTo>
                  <a:cubicBezTo>
                    <a:pt x="64" y="139"/>
                    <a:pt x="71" y="137"/>
                    <a:pt x="78" y="136"/>
                  </a:cubicBezTo>
                  <a:cubicBezTo>
                    <a:pt x="86" y="134"/>
                    <a:pt x="95" y="132"/>
                    <a:pt x="103" y="130"/>
                  </a:cubicBezTo>
                  <a:cubicBezTo>
                    <a:pt x="109" y="128"/>
                    <a:pt x="115" y="127"/>
                    <a:pt x="120" y="125"/>
                  </a:cubicBezTo>
                  <a:cubicBezTo>
                    <a:pt x="118" y="126"/>
                    <a:pt x="116" y="127"/>
                    <a:pt x="113" y="128"/>
                  </a:cubicBezTo>
                  <a:cubicBezTo>
                    <a:pt x="105" y="130"/>
                    <a:pt x="96" y="132"/>
                    <a:pt x="87" y="135"/>
                  </a:cubicBezTo>
                  <a:cubicBezTo>
                    <a:pt x="80" y="138"/>
                    <a:pt x="73" y="140"/>
                    <a:pt x="65" y="143"/>
                  </a:cubicBezTo>
                  <a:cubicBezTo>
                    <a:pt x="65" y="143"/>
                    <a:pt x="65" y="143"/>
                    <a:pt x="65" y="143"/>
                  </a:cubicBezTo>
                  <a:cubicBezTo>
                    <a:pt x="64" y="143"/>
                    <a:pt x="64" y="143"/>
                    <a:pt x="64" y="143"/>
                  </a:cubicBezTo>
                  <a:cubicBezTo>
                    <a:pt x="63" y="143"/>
                    <a:pt x="63" y="143"/>
                    <a:pt x="63" y="143"/>
                  </a:cubicBezTo>
                  <a:moveTo>
                    <a:pt x="106" y="176"/>
                  </a:moveTo>
                  <a:cubicBezTo>
                    <a:pt x="89" y="168"/>
                    <a:pt x="71" y="160"/>
                    <a:pt x="54" y="152"/>
                  </a:cubicBezTo>
                  <a:cubicBezTo>
                    <a:pt x="39" y="145"/>
                    <a:pt x="23" y="137"/>
                    <a:pt x="8" y="128"/>
                  </a:cubicBezTo>
                  <a:cubicBezTo>
                    <a:pt x="8" y="127"/>
                    <a:pt x="9" y="126"/>
                    <a:pt x="9" y="125"/>
                  </a:cubicBezTo>
                  <a:cubicBezTo>
                    <a:pt x="9" y="125"/>
                    <a:pt x="9" y="125"/>
                    <a:pt x="9" y="125"/>
                  </a:cubicBezTo>
                  <a:cubicBezTo>
                    <a:pt x="19" y="128"/>
                    <a:pt x="29" y="135"/>
                    <a:pt x="38" y="140"/>
                  </a:cubicBezTo>
                  <a:cubicBezTo>
                    <a:pt x="45" y="143"/>
                    <a:pt x="52" y="146"/>
                    <a:pt x="59" y="150"/>
                  </a:cubicBezTo>
                  <a:cubicBezTo>
                    <a:pt x="69" y="155"/>
                    <a:pt x="79" y="160"/>
                    <a:pt x="89" y="165"/>
                  </a:cubicBezTo>
                  <a:cubicBezTo>
                    <a:pt x="95" y="168"/>
                    <a:pt x="101" y="171"/>
                    <a:pt x="106" y="173"/>
                  </a:cubicBezTo>
                  <a:cubicBezTo>
                    <a:pt x="106" y="174"/>
                    <a:pt x="106" y="175"/>
                    <a:pt x="106" y="176"/>
                  </a:cubicBezTo>
                  <a:moveTo>
                    <a:pt x="5" y="134"/>
                  </a:moveTo>
                  <a:cubicBezTo>
                    <a:pt x="4" y="129"/>
                    <a:pt x="5" y="124"/>
                    <a:pt x="8" y="121"/>
                  </a:cubicBezTo>
                  <a:cubicBezTo>
                    <a:pt x="6" y="125"/>
                    <a:pt x="5" y="130"/>
                    <a:pt x="5" y="134"/>
                  </a:cubicBezTo>
                  <a:moveTo>
                    <a:pt x="107" y="171"/>
                  </a:moveTo>
                  <a:cubicBezTo>
                    <a:pt x="101" y="169"/>
                    <a:pt x="95" y="165"/>
                    <a:pt x="89" y="162"/>
                  </a:cubicBezTo>
                  <a:cubicBezTo>
                    <a:pt x="79" y="157"/>
                    <a:pt x="69" y="152"/>
                    <a:pt x="59" y="147"/>
                  </a:cubicBezTo>
                  <a:cubicBezTo>
                    <a:pt x="52" y="144"/>
                    <a:pt x="45" y="141"/>
                    <a:pt x="39" y="137"/>
                  </a:cubicBezTo>
                  <a:cubicBezTo>
                    <a:pt x="29" y="132"/>
                    <a:pt x="20" y="126"/>
                    <a:pt x="10" y="122"/>
                  </a:cubicBezTo>
                  <a:cubicBezTo>
                    <a:pt x="10" y="122"/>
                    <a:pt x="10" y="122"/>
                    <a:pt x="10" y="122"/>
                  </a:cubicBezTo>
                  <a:cubicBezTo>
                    <a:pt x="10" y="122"/>
                    <a:pt x="11" y="121"/>
                    <a:pt x="11" y="120"/>
                  </a:cubicBezTo>
                  <a:cubicBezTo>
                    <a:pt x="27" y="129"/>
                    <a:pt x="43" y="136"/>
                    <a:pt x="60" y="144"/>
                  </a:cubicBezTo>
                  <a:cubicBezTo>
                    <a:pt x="70" y="149"/>
                    <a:pt x="81" y="155"/>
                    <a:pt x="91" y="160"/>
                  </a:cubicBezTo>
                  <a:cubicBezTo>
                    <a:pt x="97" y="163"/>
                    <a:pt x="103" y="165"/>
                    <a:pt x="108" y="169"/>
                  </a:cubicBezTo>
                  <a:cubicBezTo>
                    <a:pt x="108" y="170"/>
                    <a:pt x="107" y="170"/>
                    <a:pt x="107" y="171"/>
                  </a:cubicBezTo>
                  <a:moveTo>
                    <a:pt x="157" y="116"/>
                  </a:moveTo>
                  <a:cubicBezTo>
                    <a:pt x="157" y="116"/>
                    <a:pt x="158" y="116"/>
                    <a:pt x="158" y="115"/>
                  </a:cubicBezTo>
                  <a:cubicBezTo>
                    <a:pt x="155" y="118"/>
                    <a:pt x="153" y="121"/>
                    <a:pt x="150" y="124"/>
                  </a:cubicBezTo>
                  <a:cubicBezTo>
                    <a:pt x="149" y="124"/>
                    <a:pt x="149" y="124"/>
                    <a:pt x="149" y="124"/>
                  </a:cubicBezTo>
                  <a:cubicBezTo>
                    <a:pt x="149" y="124"/>
                    <a:pt x="149" y="124"/>
                    <a:pt x="149" y="124"/>
                  </a:cubicBezTo>
                  <a:cubicBezTo>
                    <a:pt x="148" y="124"/>
                    <a:pt x="147" y="125"/>
                    <a:pt x="147" y="125"/>
                  </a:cubicBezTo>
                  <a:cubicBezTo>
                    <a:pt x="142" y="127"/>
                    <a:pt x="137" y="129"/>
                    <a:pt x="132" y="130"/>
                  </a:cubicBezTo>
                  <a:cubicBezTo>
                    <a:pt x="131" y="130"/>
                    <a:pt x="131" y="130"/>
                    <a:pt x="131" y="130"/>
                  </a:cubicBezTo>
                  <a:cubicBezTo>
                    <a:pt x="130" y="130"/>
                    <a:pt x="129" y="131"/>
                    <a:pt x="129" y="131"/>
                  </a:cubicBezTo>
                  <a:cubicBezTo>
                    <a:pt x="121" y="132"/>
                    <a:pt x="114" y="134"/>
                    <a:pt x="107" y="135"/>
                  </a:cubicBezTo>
                  <a:cubicBezTo>
                    <a:pt x="99" y="137"/>
                    <a:pt x="91" y="138"/>
                    <a:pt x="83" y="140"/>
                  </a:cubicBezTo>
                  <a:cubicBezTo>
                    <a:pt x="79" y="140"/>
                    <a:pt x="75" y="141"/>
                    <a:pt x="71" y="142"/>
                  </a:cubicBezTo>
                  <a:cubicBezTo>
                    <a:pt x="71" y="142"/>
                    <a:pt x="70" y="142"/>
                    <a:pt x="70" y="142"/>
                  </a:cubicBezTo>
                  <a:cubicBezTo>
                    <a:pt x="84" y="137"/>
                    <a:pt x="99" y="133"/>
                    <a:pt x="113" y="128"/>
                  </a:cubicBezTo>
                  <a:cubicBezTo>
                    <a:pt x="120" y="127"/>
                    <a:pt x="126" y="124"/>
                    <a:pt x="133" y="122"/>
                  </a:cubicBezTo>
                  <a:cubicBezTo>
                    <a:pt x="137" y="121"/>
                    <a:pt x="142" y="120"/>
                    <a:pt x="146" y="119"/>
                  </a:cubicBezTo>
                  <a:cubicBezTo>
                    <a:pt x="150" y="118"/>
                    <a:pt x="153" y="117"/>
                    <a:pt x="157" y="116"/>
                  </a:cubicBezTo>
                  <a:cubicBezTo>
                    <a:pt x="157" y="116"/>
                    <a:pt x="157" y="116"/>
                    <a:pt x="157" y="116"/>
                  </a:cubicBezTo>
                  <a:moveTo>
                    <a:pt x="56" y="139"/>
                  </a:moveTo>
                  <a:cubicBezTo>
                    <a:pt x="54" y="138"/>
                    <a:pt x="51" y="137"/>
                    <a:pt x="49" y="136"/>
                  </a:cubicBezTo>
                  <a:cubicBezTo>
                    <a:pt x="55" y="134"/>
                    <a:pt x="61" y="132"/>
                    <a:pt x="67" y="131"/>
                  </a:cubicBezTo>
                  <a:cubicBezTo>
                    <a:pt x="69" y="130"/>
                    <a:pt x="70" y="130"/>
                    <a:pt x="71" y="130"/>
                  </a:cubicBezTo>
                  <a:cubicBezTo>
                    <a:pt x="71" y="129"/>
                    <a:pt x="71" y="129"/>
                    <a:pt x="71" y="129"/>
                  </a:cubicBezTo>
                  <a:cubicBezTo>
                    <a:pt x="79" y="128"/>
                    <a:pt x="87" y="126"/>
                    <a:pt x="95" y="125"/>
                  </a:cubicBezTo>
                  <a:cubicBezTo>
                    <a:pt x="110" y="121"/>
                    <a:pt x="126" y="118"/>
                    <a:pt x="141" y="115"/>
                  </a:cubicBezTo>
                  <a:cubicBezTo>
                    <a:pt x="142" y="114"/>
                    <a:pt x="142" y="114"/>
                    <a:pt x="143" y="114"/>
                  </a:cubicBezTo>
                  <a:cubicBezTo>
                    <a:pt x="115" y="123"/>
                    <a:pt x="85" y="129"/>
                    <a:pt x="57" y="139"/>
                  </a:cubicBezTo>
                  <a:cubicBezTo>
                    <a:pt x="57" y="139"/>
                    <a:pt x="56" y="139"/>
                    <a:pt x="56" y="139"/>
                  </a:cubicBezTo>
                  <a:moveTo>
                    <a:pt x="32" y="128"/>
                  </a:moveTo>
                  <a:cubicBezTo>
                    <a:pt x="30" y="127"/>
                    <a:pt x="28" y="126"/>
                    <a:pt x="27" y="125"/>
                  </a:cubicBezTo>
                  <a:cubicBezTo>
                    <a:pt x="49" y="123"/>
                    <a:pt x="70" y="116"/>
                    <a:pt x="92" y="111"/>
                  </a:cubicBezTo>
                  <a:cubicBezTo>
                    <a:pt x="84" y="113"/>
                    <a:pt x="77" y="115"/>
                    <a:pt x="69" y="117"/>
                  </a:cubicBezTo>
                  <a:cubicBezTo>
                    <a:pt x="58" y="120"/>
                    <a:pt x="46" y="124"/>
                    <a:pt x="35" y="127"/>
                  </a:cubicBezTo>
                  <a:cubicBezTo>
                    <a:pt x="35" y="127"/>
                    <a:pt x="34" y="127"/>
                    <a:pt x="34" y="127"/>
                  </a:cubicBezTo>
                  <a:cubicBezTo>
                    <a:pt x="33" y="127"/>
                    <a:pt x="33" y="127"/>
                    <a:pt x="33" y="128"/>
                  </a:cubicBezTo>
                  <a:cubicBezTo>
                    <a:pt x="32" y="128"/>
                    <a:pt x="32" y="128"/>
                    <a:pt x="32" y="128"/>
                  </a:cubicBezTo>
                  <a:moveTo>
                    <a:pt x="58" y="139"/>
                  </a:moveTo>
                  <a:cubicBezTo>
                    <a:pt x="57" y="139"/>
                    <a:pt x="62" y="138"/>
                    <a:pt x="62" y="138"/>
                  </a:cubicBezTo>
                  <a:cubicBezTo>
                    <a:pt x="80" y="133"/>
                    <a:pt x="98" y="128"/>
                    <a:pt x="116" y="123"/>
                  </a:cubicBezTo>
                  <a:cubicBezTo>
                    <a:pt x="126" y="120"/>
                    <a:pt x="135" y="118"/>
                    <a:pt x="144" y="115"/>
                  </a:cubicBezTo>
                  <a:cubicBezTo>
                    <a:pt x="151" y="112"/>
                    <a:pt x="158" y="111"/>
                    <a:pt x="164" y="108"/>
                  </a:cubicBezTo>
                  <a:cubicBezTo>
                    <a:pt x="165" y="108"/>
                    <a:pt x="165" y="108"/>
                    <a:pt x="165" y="108"/>
                  </a:cubicBezTo>
                  <a:cubicBezTo>
                    <a:pt x="163" y="110"/>
                    <a:pt x="161" y="112"/>
                    <a:pt x="159" y="114"/>
                  </a:cubicBezTo>
                  <a:cubicBezTo>
                    <a:pt x="154" y="115"/>
                    <a:pt x="149" y="117"/>
                    <a:pt x="144" y="118"/>
                  </a:cubicBezTo>
                  <a:cubicBezTo>
                    <a:pt x="142" y="119"/>
                    <a:pt x="140" y="119"/>
                    <a:pt x="139" y="120"/>
                  </a:cubicBezTo>
                  <a:cubicBezTo>
                    <a:pt x="137" y="120"/>
                    <a:pt x="135" y="121"/>
                    <a:pt x="133" y="121"/>
                  </a:cubicBezTo>
                  <a:cubicBezTo>
                    <a:pt x="124" y="124"/>
                    <a:pt x="115" y="126"/>
                    <a:pt x="107" y="128"/>
                  </a:cubicBezTo>
                  <a:cubicBezTo>
                    <a:pt x="98" y="130"/>
                    <a:pt x="88" y="133"/>
                    <a:pt x="79" y="134"/>
                  </a:cubicBezTo>
                  <a:cubicBezTo>
                    <a:pt x="75" y="135"/>
                    <a:pt x="71" y="137"/>
                    <a:pt x="67" y="138"/>
                  </a:cubicBezTo>
                  <a:cubicBezTo>
                    <a:pt x="64" y="138"/>
                    <a:pt x="62" y="139"/>
                    <a:pt x="59" y="139"/>
                  </a:cubicBezTo>
                  <a:cubicBezTo>
                    <a:pt x="58" y="139"/>
                    <a:pt x="58" y="139"/>
                    <a:pt x="58" y="139"/>
                  </a:cubicBezTo>
                  <a:moveTo>
                    <a:pt x="47" y="135"/>
                  </a:moveTo>
                  <a:cubicBezTo>
                    <a:pt x="45" y="134"/>
                    <a:pt x="43" y="133"/>
                    <a:pt x="41" y="132"/>
                  </a:cubicBezTo>
                  <a:cubicBezTo>
                    <a:pt x="44" y="132"/>
                    <a:pt x="48" y="130"/>
                    <a:pt x="51" y="129"/>
                  </a:cubicBezTo>
                  <a:cubicBezTo>
                    <a:pt x="57" y="128"/>
                    <a:pt x="62" y="127"/>
                    <a:pt x="68" y="126"/>
                  </a:cubicBezTo>
                  <a:cubicBezTo>
                    <a:pt x="79" y="123"/>
                    <a:pt x="91" y="119"/>
                    <a:pt x="102" y="116"/>
                  </a:cubicBezTo>
                  <a:cubicBezTo>
                    <a:pt x="121" y="110"/>
                    <a:pt x="140" y="107"/>
                    <a:pt x="159" y="103"/>
                  </a:cubicBezTo>
                  <a:cubicBezTo>
                    <a:pt x="157" y="104"/>
                    <a:pt x="155" y="105"/>
                    <a:pt x="152" y="105"/>
                  </a:cubicBezTo>
                  <a:cubicBezTo>
                    <a:pt x="144" y="108"/>
                    <a:pt x="136" y="110"/>
                    <a:pt x="129" y="112"/>
                  </a:cubicBezTo>
                  <a:cubicBezTo>
                    <a:pt x="114" y="116"/>
                    <a:pt x="98" y="120"/>
                    <a:pt x="83" y="125"/>
                  </a:cubicBezTo>
                  <a:cubicBezTo>
                    <a:pt x="79" y="126"/>
                    <a:pt x="75" y="128"/>
                    <a:pt x="70" y="129"/>
                  </a:cubicBezTo>
                  <a:cubicBezTo>
                    <a:pt x="70" y="129"/>
                    <a:pt x="70" y="129"/>
                    <a:pt x="70" y="129"/>
                  </a:cubicBezTo>
                  <a:cubicBezTo>
                    <a:pt x="62" y="130"/>
                    <a:pt x="54" y="131"/>
                    <a:pt x="47" y="135"/>
                  </a:cubicBezTo>
                  <a:moveTo>
                    <a:pt x="39" y="131"/>
                  </a:moveTo>
                  <a:cubicBezTo>
                    <a:pt x="37" y="131"/>
                    <a:pt x="36" y="130"/>
                    <a:pt x="34" y="129"/>
                  </a:cubicBezTo>
                  <a:cubicBezTo>
                    <a:pt x="44" y="127"/>
                    <a:pt x="54" y="124"/>
                    <a:pt x="64" y="122"/>
                  </a:cubicBezTo>
                  <a:cubicBezTo>
                    <a:pt x="76" y="119"/>
                    <a:pt x="87" y="116"/>
                    <a:pt x="99" y="113"/>
                  </a:cubicBezTo>
                  <a:cubicBezTo>
                    <a:pt x="117" y="107"/>
                    <a:pt x="136" y="104"/>
                    <a:pt x="154" y="101"/>
                  </a:cubicBezTo>
                  <a:cubicBezTo>
                    <a:pt x="152" y="101"/>
                    <a:pt x="149" y="102"/>
                    <a:pt x="147" y="103"/>
                  </a:cubicBezTo>
                  <a:cubicBezTo>
                    <a:pt x="135" y="106"/>
                    <a:pt x="123" y="107"/>
                    <a:pt x="112" y="110"/>
                  </a:cubicBezTo>
                  <a:cubicBezTo>
                    <a:pt x="87" y="116"/>
                    <a:pt x="63" y="125"/>
                    <a:pt x="39" y="131"/>
                  </a:cubicBezTo>
                  <a:moveTo>
                    <a:pt x="170" y="100"/>
                  </a:moveTo>
                  <a:cubicBezTo>
                    <a:pt x="171" y="100"/>
                    <a:pt x="171" y="100"/>
                    <a:pt x="171" y="100"/>
                  </a:cubicBezTo>
                  <a:cubicBezTo>
                    <a:pt x="172" y="100"/>
                    <a:pt x="172" y="100"/>
                    <a:pt x="172" y="100"/>
                  </a:cubicBezTo>
                  <a:cubicBezTo>
                    <a:pt x="170" y="102"/>
                    <a:pt x="168" y="104"/>
                    <a:pt x="166" y="106"/>
                  </a:cubicBezTo>
                  <a:cubicBezTo>
                    <a:pt x="146" y="114"/>
                    <a:pt x="123" y="117"/>
                    <a:pt x="102" y="122"/>
                  </a:cubicBezTo>
                  <a:cubicBezTo>
                    <a:pt x="94" y="124"/>
                    <a:pt x="85" y="126"/>
                    <a:pt x="77" y="128"/>
                  </a:cubicBezTo>
                  <a:cubicBezTo>
                    <a:pt x="82" y="126"/>
                    <a:pt x="86" y="125"/>
                    <a:pt x="91" y="123"/>
                  </a:cubicBezTo>
                  <a:cubicBezTo>
                    <a:pt x="106" y="119"/>
                    <a:pt x="121" y="114"/>
                    <a:pt x="136" y="111"/>
                  </a:cubicBezTo>
                  <a:cubicBezTo>
                    <a:pt x="143" y="109"/>
                    <a:pt x="151" y="107"/>
                    <a:pt x="158" y="105"/>
                  </a:cubicBezTo>
                  <a:cubicBezTo>
                    <a:pt x="161" y="104"/>
                    <a:pt x="164" y="102"/>
                    <a:pt x="167" y="101"/>
                  </a:cubicBezTo>
                  <a:cubicBezTo>
                    <a:pt x="168" y="101"/>
                    <a:pt x="169" y="101"/>
                    <a:pt x="170" y="100"/>
                  </a:cubicBezTo>
                  <a:cubicBezTo>
                    <a:pt x="170" y="100"/>
                    <a:pt x="170" y="100"/>
                    <a:pt x="170" y="100"/>
                  </a:cubicBezTo>
                  <a:moveTo>
                    <a:pt x="18" y="121"/>
                  </a:moveTo>
                  <a:cubicBezTo>
                    <a:pt x="16" y="120"/>
                    <a:pt x="14" y="119"/>
                    <a:pt x="12" y="118"/>
                  </a:cubicBezTo>
                  <a:cubicBezTo>
                    <a:pt x="18" y="117"/>
                    <a:pt x="23" y="115"/>
                    <a:pt x="29" y="113"/>
                  </a:cubicBezTo>
                  <a:cubicBezTo>
                    <a:pt x="37" y="111"/>
                    <a:pt x="44" y="109"/>
                    <a:pt x="52" y="107"/>
                  </a:cubicBezTo>
                  <a:cubicBezTo>
                    <a:pt x="67" y="104"/>
                    <a:pt x="81" y="102"/>
                    <a:pt x="96" y="99"/>
                  </a:cubicBezTo>
                  <a:cubicBezTo>
                    <a:pt x="85" y="102"/>
                    <a:pt x="74" y="106"/>
                    <a:pt x="62" y="109"/>
                  </a:cubicBezTo>
                  <a:cubicBezTo>
                    <a:pt x="55" y="111"/>
                    <a:pt x="48" y="112"/>
                    <a:pt x="41" y="115"/>
                  </a:cubicBezTo>
                  <a:cubicBezTo>
                    <a:pt x="34" y="117"/>
                    <a:pt x="26" y="117"/>
                    <a:pt x="20" y="120"/>
                  </a:cubicBezTo>
                  <a:cubicBezTo>
                    <a:pt x="19" y="121"/>
                    <a:pt x="19" y="121"/>
                    <a:pt x="18" y="121"/>
                  </a:cubicBezTo>
                  <a:moveTo>
                    <a:pt x="174" y="97"/>
                  </a:moveTo>
                  <a:cubicBezTo>
                    <a:pt x="174" y="97"/>
                    <a:pt x="175" y="96"/>
                    <a:pt x="175" y="96"/>
                  </a:cubicBezTo>
                  <a:cubicBezTo>
                    <a:pt x="176" y="96"/>
                    <a:pt x="176" y="96"/>
                    <a:pt x="176" y="96"/>
                  </a:cubicBezTo>
                  <a:cubicBezTo>
                    <a:pt x="175" y="97"/>
                    <a:pt x="174" y="98"/>
                    <a:pt x="173" y="99"/>
                  </a:cubicBezTo>
                  <a:cubicBezTo>
                    <a:pt x="173" y="99"/>
                    <a:pt x="173" y="99"/>
                    <a:pt x="173" y="99"/>
                  </a:cubicBezTo>
                  <a:cubicBezTo>
                    <a:pt x="171" y="99"/>
                    <a:pt x="169" y="100"/>
                    <a:pt x="167" y="101"/>
                  </a:cubicBezTo>
                  <a:cubicBezTo>
                    <a:pt x="166" y="101"/>
                    <a:pt x="165" y="101"/>
                    <a:pt x="164" y="101"/>
                  </a:cubicBezTo>
                  <a:cubicBezTo>
                    <a:pt x="148" y="105"/>
                    <a:pt x="132" y="107"/>
                    <a:pt x="117" y="111"/>
                  </a:cubicBezTo>
                  <a:cubicBezTo>
                    <a:pt x="101" y="115"/>
                    <a:pt x="86" y="120"/>
                    <a:pt x="71" y="124"/>
                  </a:cubicBezTo>
                  <a:cubicBezTo>
                    <a:pt x="66" y="126"/>
                    <a:pt x="61" y="127"/>
                    <a:pt x="56" y="128"/>
                  </a:cubicBezTo>
                  <a:cubicBezTo>
                    <a:pt x="71" y="123"/>
                    <a:pt x="86" y="119"/>
                    <a:pt x="101" y="114"/>
                  </a:cubicBezTo>
                  <a:cubicBezTo>
                    <a:pt x="116" y="110"/>
                    <a:pt x="132" y="107"/>
                    <a:pt x="147" y="103"/>
                  </a:cubicBezTo>
                  <a:cubicBezTo>
                    <a:pt x="156" y="101"/>
                    <a:pt x="164" y="99"/>
                    <a:pt x="173" y="97"/>
                  </a:cubicBezTo>
                  <a:cubicBezTo>
                    <a:pt x="173" y="97"/>
                    <a:pt x="174" y="97"/>
                    <a:pt x="174" y="97"/>
                  </a:cubicBezTo>
                  <a:moveTo>
                    <a:pt x="111" y="106"/>
                  </a:moveTo>
                  <a:cubicBezTo>
                    <a:pt x="122" y="103"/>
                    <a:pt x="133" y="100"/>
                    <a:pt x="144" y="98"/>
                  </a:cubicBezTo>
                  <a:cubicBezTo>
                    <a:pt x="149" y="97"/>
                    <a:pt x="153" y="97"/>
                    <a:pt x="158" y="95"/>
                  </a:cubicBezTo>
                  <a:cubicBezTo>
                    <a:pt x="155" y="96"/>
                    <a:pt x="151" y="97"/>
                    <a:pt x="148" y="98"/>
                  </a:cubicBezTo>
                  <a:cubicBezTo>
                    <a:pt x="135" y="101"/>
                    <a:pt x="123" y="103"/>
                    <a:pt x="111" y="106"/>
                  </a:cubicBezTo>
                  <a:moveTo>
                    <a:pt x="36" y="128"/>
                  </a:moveTo>
                  <a:cubicBezTo>
                    <a:pt x="36" y="128"/>
                    <a:pt x="36" y="128"/>
                    <a:pt x="36" y="128"/>
                  </a:cubicBezTo>
                  <a:cubicBezTo>
                    <a:pt x="37" y="127"/>
                    <a:pt x="38" y="127"/>
                    <a:pt x="38" y="127"/>
                  </a:cubicBezTo>
                  <a:cubicBezTo>
                    <a:pt x="42" y="126"/>
                    <a:pt x="45" y="125"/>
                    <a:pt x="49" y="123"/>
                  </a:cubicBezTo>
                  <a:cubicBezTo>
                    <a:pt x="57" y="121"/>
                    <a:pt x="65" y="119"/>
                    <a:pt x="73" y="117"/>
                  </a:cubicBezTo>
                  <a:cubicBezTo>
                    <a:pt x="89" y="113"/>
                    <a:pt x="104" y="108"/>
                    <a:pt x="119" y="105"/>
                  </a:cubicBezTo>
                  <a:cubicBezTo>
                    <a:pt x="135" y="102"/>
                    <a:pt x="151" y="99"/>
                    <a:pt x="166" y="94"/>
                  </a:cubicBezTo>
                  <a:cubicBezTo>
                    <a:pt x="170" y="93"/>
                    <a:pt x="173" y="91"/>
                    <a:pt x="177" y="90"/>
                  </a:cubicBezTo>
                  <a:cubicBezTo>
                    <a:pt x="177" y="90"/>
                    <a:pt x="177" y="90"/>
                    <a:pt x="177" y="90"/>
                  </a:cubicBezTo>
                  <a:cubicBezTo>
                    <a:pt x="179" y="89"/>
                    <a:pt x="181" y="89"/>
                    <a:pt x="183" y="88"/>
                  </a:cubicBezTo>
                  <a:cubicBezTo>
                    <a:pt x="181" y="90"/>
                    <a:pt x="179" y="93"/>
                    <a:pt x="177" y="95"/>
                  </a:cubicBezTo>
                  <a:cubicBezTo>
                    <a:pt x="176" y="95"/>
                    <a:pt x="176" y="95"/>
                    <a:pt x="176" y="95"/>
                  </a:cubicBezTo>
                  <a:cubicBezTo>
                    <a:pt x="161" y="99"/>
                    <a:pt x="146" y="102"/>
                    <a:pt x="130" y="105"/>
                  </a:cubicBezTo>
                  <a:cubicBezTo>
                    <a:pt x="114" y="108"/>
                    <a:pt x="99" y="112"/>
                    <a:pt x="84" y="116"/>
                  </a:cubicBezTo>
                  <a:cubicBezTo>
                    <a:pt x="69" y="120"/>
                    <a:pt x="54" y="125"/>
                    <a:pt x="38" y="127"/>
                  </a:cubicBezTo>
                  <a:cubicBezTo>
                    <a:pt x="38" y="127"/>
                    <a:pt x="37" y="128"/>
                    <a:pt x="36" y="128"/>
                  </a:cubicBezTo>
                  <a:moveTo>
                    <a:pt x="27" y="125"/>
                  </a:moveTo>
                  <a:cubicBezTo>
                    <a:pt x="26" y="125"/>
                    <a:pt x="27" y="125"/>
                    <a:pt x="28" y="124"/>
                  </a:cubicBezTo>
                  <a:cubicBezTo>
                    <a:pt x="31" y="123"/>
                    <a:pt x="33" y="122"/>
                    <a:pt x="35" y="122"/>
                  </a:cubicBezTo>
                  <a:cubicBezTo>
                    <a:pt x="46" y="119"/>
                    <a:pt x="56" y="116"/>
                    <a:pt x="67" y="113"/>
                  </a:cubicBezTo>
                  <a:cubicBezTo>
                    <a:pt x="88" y="108"/>
                    <a:pt x="109" y="103"/>
                    <a:pt x="129" y="98"/>
                  </a:cubicBezTo>
                  <a:cubicBezTo>
                    <a:pt x="140" y="95"/>
                    <a:pt x="151" y="93"/>
                    <a:pt x="162" y="90"/>
                  </a:cubicBezTo>
                  <a:cubicBezTo>
                    <a:pt x="172" y="87"/>
                    <a:pt x="181" y="83"/>
                    <a:pt x="190" y="80"/>
                  </a:cubicBezTo>
                  <a:cubicBezTo>
                    <a:pt x="188" y="82"/>
                    <a:pt x="186" y="85"/>
                    <a:pt x="184" y="87"/>
                  </a:cubicBezTo>
                  <a:cubicBezTo>
                    <a:pt x="183" y="87"/>
                    <a:pt x="183" y="87"/>
                    <a:pt x="183" y="87"/>
                  </a:cubicBezTo>
                  <a:cubicBezTo>
                    <a:pt x="182" y="87"/>
                    <a:pt x="180" y="88"/>
                    <a:pt x="179" y="88"/>
                  </a:cubicBezTo>
                  <a:cubicBezTo>
                    <a:pt x="178" y="89"/>
                    <a:pt x="178" y="89"/>
                    <a:pt x="178" y="89"/>
                  </a:cubicBezTo>
                  <a:cubicBezTo>
                    <a:pt x="170" y="91"/>
                    <a:pt x="162" y="94"/>
                    <a:pt x="154" y="96"/>
                  </a:cubicBezTo>
                  <a:cubicBezTo>
                    <a:pt x="139" y="99"/>
                    <a:pt x="123" y="102"/>
                    <a:pt x="107" y="106"/>
                  </a:cubicBezTo>
                  <a:cubicBezTo>
                    <a:pt x="97" y="109"/>
                    <a:pt x="88" y="111"/>
                    <a:pt x="78" y="114"/>
                  </a:cubicBezTo>
                  <a:cubicBezTo>
                    <a:pt x="67" y="117"/>
                    <a:pt x="57" y="119"/>
                    <a:pt x="47" y="121"/>
                  </a:cubicBezTo>
                  <a:cubicBezTo>
                    <a:pt x="42" y="122"/>
                    <a:pt x="37" y="123"/>
                    <a:pt x="32" y="124"/>
                  </a:cubicBezTo>
                  <a:cubicBezTo>
                    <a:pt x="31" y="124"/>
                    <a:pt x="27" y="125"/>
                    <a:pt x="27" y="125"/>
                  </a:cubicBezTo>
                  <a:moveTo>
                    <a:pt x="47" y="78"/>
                  </a:moveTo>
                  <a:cubicBezTo>
                    <a:pt x="47" y="78"/>
                    <a:pt x="47" y="78"/>
                    <a:pt x="47" y="78"/>
                  </a:cubicBezTo>
                  <a:cubicBezTo>
                    <a:pt x="47" y="78"/>
                    <a:pt x="47" y="78"/>
                    <a:pt x="47" y="78"/>
                  </a:cubicBezTo>
                  <a:moveTo>
                    <a:pt x="25" y="125"/>
                  </a:moveTo>
                  <a:cubicBezTo>
                    <a:pt x="23" y="124"/>
                    <a:pt x="21" y="122"/>
                    <a:pt x="19" y="121"/>
                  </a:cubicBezTo>
                  <a:cubicBezTo>
                    <a:pt x="26" y="118"/>
                    <a:pt x="34" y="117"/>
                    <a:pt x="41" y="115"/>
                  </a:cubicBezTo>
                  <a:cubicBezTo>
                    <a:pt x="49" y="113"/>
                    <a:pt x="57" y="111"/>
                    <a:pt x="64" y="109"/>
                  </a:cubicBezTo>
                  <a:cubicBezTo>
                    <a:pt x="80" y="105"/>
                    <a:pt x="94" y="100"/>
                    <a:pt x="110" y="96"/>
                  </a:cubicBezTo>
                  <a:cubicBezTo>
                    <a:pt x="113" y="96"/>
                    <a:pt x="116" y="95"/>
                    <a:pt x="120" y="94"/>
                  </a:cubicBezTo>
                  <a:cubicBezTo>
                    <a:pt x="131" y="91"/>
                    <a:pt x="141" y="89"/>
                    <a:pt x="152" y="86"/>
                  </a:cubicBezTo>
                  <a:cubicBezTo>
                    <a:pt x="153" y="86"/>
                    <a:pt x="154" y="85"/>
                    <a:pt x="155" y="85"/>
                  </a:cubicBezTo>
                  <a:cubicBezTo>
                    <a:pt x="163" y="83"/>
                    <a:pt x="170" y="81"/>
                    <a:pt x="178" y="79"/>
                  </a:cubicBezTo>
                  <a:cubicBezTo>
                    <a:pt x="183" y="78"/>
                    <a:pt x="190" y="77"/>
                    <a:pt x="195" y="74"/>
                  </a:cubicBezTo>
                  <a:cubicBezTo>
                    <a:pt x="194" y="76"/>
                    <a:pt x="193" y="77"/>
                    <a:pt x="192" y="78"/>
                  </a:cubicBezTo>
                  <a:cubicBezTo>
                    <a:pt x="185" y="80"/>
                    <a:pt x="179" y="82"/>
                    <a:pt x="172" y="84"/>
                  </a:cubicBezTo>
                  <a:cubicBezTo>
                    <a:pt x="165" y="86"/>
                    <a:pt x="158" y="88"/>
                    <a:pt x="151" y="89"/>
                  </a:cubicBezTo>
                  <a:cubicBezTo>
                    <a:pt x="144" y="91"/>
                    <a:pt x="138" y="94"/>
                    <a:pt x="131" y="95"/>
                  </a:cubicBezTo>
                  <a:cubicBezTo>
                    <a:pt x="123" y="97"/>
                    <a:pt x="115" y="99"/>
                    <a:pt x="108" y="101"/>
                  </a:cubicBezTo>
                  <a:cubicBezTo>
                    <a:pt x="93" y="104"/>
                    <a:pt x="79" y="108"/>
                    <a:pt x="65" y="112"/>
                  </a:cubicBezTo>
                  <a:cubicBezTo>
                    <a:pt x="58" y="114"/>
                    <a:pt x="51" y="116"/>
                    <a:pt x="44" y="117"/>
                  </a:cubicBezTo>
                  <a:cubicBezTo>
                    <a:pt x="37" y="118"/>
                    <a:pt x="29" y="119"/>
                    <a:pt x="22" y="121"/>
                  </a:cubicBezTo>
                  <a:cubicBezTo>
                    <a:pt x="22" y="121"/>
                    <a:pt x="22" y="121"/>
                    <a:pt x="22" y="121"/>
                  </a:cubicBezTo>
                  <a:cubicBezTo>
                    <a:pt x="22" y="121"/>
                    <a:pt x="22" y="121"/>
                    <a:pt x="22" y="121"/>
                  </a:cubicBezTo>
                  <a:cubicBezTo>
                    <a:pt x="36" y="118"/>
                    <a:pt x="49" y="117"/>
                    <a:pt x="62" y="113"/>
                  </a:cubicBezTo>
                  <a:cubicBezTo>
                    <a:pt x="76" y="109"/>
                    <a:pt x="90" y="106"/>
                    <a:pt x="104" y="102"/>
                  </a:cubicBezTo>
                  <a:cubicBezTo>
                    <a:pt x="118" y="99"/>
                    <a:pt x="132" y="96"/>
                    <a:pt x="146" y="91"/>
                  </a:cubicBezTo>
                  <a:cubicBezTo>
                    <a:pt x="153" y="90"/>
                    <a:pt x="159" y="88"/>
                    <a:pt x="166" y="87"/>
                  </a:cubicBezTo>
                  <a:cubicBezTo>
                    <a:pt x="171" y="85"/>
                    <a:pt x="177" y="84"/>
                    <a:pt x="183" y="82"/>
                  </a:cubicBezTo>
                  <a:cubicBezTo>
                    <a:pt x="180" y="83"/>
                    <a:pt x="178" y="83"/>
                    <a:pt x="176" y="84"/>
                  </a:cubicBezTo>
                  <a:cubicBezTo>
                    <a:pt x="169" y="87"/>
                    <a:pt x="162" y="89"/>
                    <a:pt x="154" y="91"/>
                  </a:cubicBezTo>
                  <a:cubicBezTo>
                    <a:pt x="140" y="95"/>
                    <a:pt x="125" y="98"/>
                    <a:pt x="110" y="102"/>
                  </a:cubicBezTo>
                  <a:cubicBezTo>
                    <a:pt x="96" y="105"/>
                    <a:pt x="81" y="108"/>
                    <a:pt x="67" y="112"/>
                  </a:cubicBezTo>
                  <a:cubicBezTo>
                    <a:pt x="53" y="116"/>
                    <a:pt x="38" y="119"/>
                    <a:pt x="25" y="125"/>
                  </a:cubicBezTo>
                  <a:moveTo>
                    <a:pt x="12" y="117"/>
                  </a:moveTo>
                  <a:cubicBezTo>
                    <a:pt x="19" y="114"/>
                    <a:pt x="25" y="111"/>
                    <a:pt x="32" y="109"/>
                  </a:cubicBezTo>
                  <a:cubicBezTo>
                    <a:pt x="41" y="107"/>
                    <a:pt x="49" y="104"/>
                    <a:pt x="57" y="102"/>
                  </a:cubicBezTo>
                  <a:cubicBezTo>
                    <a:pt x="73" y="98"/>
                    <a:pt x="88" y="94"/>
                    <a:pt x="104" y="90"/>
                  </a:cubicBezTo>
                  <a:cubicBezTo>
                    <a:pt x="135" y="82"/>
                    <a:pt x="166" y="77"/>
                    <a:pt x="196" y="68"/>
                  </a:cubicBezTo>
                  <a:cubicBezTo>
                    <a:pt x="199" y="67"/>
                    <a:pt x="201" y="66"/>
                    <a:pt x="203" y="65"/>
                  </a:cubicBezTo>
                  <a:cubicBezTo>
                    <a:pt x="201" y="68"/>
                    <a:pt x="199" y="70"/>
                    <a:pt x="197" y="72"/>
                  </a:cubicBezTo>
                  <a:cubicBezTo>
                    <a:pt x="184" y="76"/>
                    <a:pt x="172" y="80"/>
                    <a:pt x="159" y="83"/>
                  </a:cubicBezTo>
                  <a:cubicBezTo>
                    <a:pt x="157" y="84"/>
                    <a:pt x="155" y="84"/>
                    <a:pt x="153" y="85"/>
                  </a:cubicBezTo>
                  <a:cubicBezTo>
                    <a:pt x="141" y="87"/>
                    <a:pt x="128" y="91"/>
                    <a:pt x="116" y="94"/>
                  </a:cubicBezTo>
                  <a:cubicBezTo>
                    <a:pt x="112" y="95"/>
                    <a:pt x="108" y="96"/>
                    <a:pt x="104" y="97"/>
                  </a:cubicBezTo>
                  <a:cubicBezTo>
                    <a:pt x="88" y="100"/>
                    <a:pt x="72" y="102"/>
                    <a:pt x="56" y="106"/>
                  </a:cubicBezTo>
                  <a:cubicBezTo>
                    <a:pt x="49" y="107"/>
                    <a:pt x="41" y="108"/>
                    <a:pt x="34" y="111"/>
                  </a:cubicBezTo>
                  <a:cubicBezTo>
                    <a:pt x="30" y="112"/>
                    <a:pt x="27" y="113"/>
                    <a:pt x="24" y="114"/>
                  </a:cubicBezTo>
                  <a:cubicBezTo>
                    <a:pt x="22" y="115"/>
                    <a:pt x="20" y="115"/>
                    <a:pt x="18" y="116"/>
                  </a:cubicBezTo>
                  <a:cubicBezTo>
                    <a:pt x="16" y="117"/>
                    <a:pt x="13" y="116"/>
                    <a:pt x="12" y="117"/>
                  </a:cubicBezTo>
                  <a:moveTo>
                    <a:pt x="13" y="116"/>
                  </a:moveTo>
                  <a:cubicBezTo>
                    <a:pt x="15" y="114"/>
                    <a:pt x="16" y="111"/>
                    <a:pt x="18" y="109"/>
                  </a:cubicBezTo>
                  <a:cubicBezTo>
                    <a:pt x="49" y="100"/>
                    <a:pt x="80" y="91"/>
                    <a:pt x="111" y="84"/>
                  </a:cubicBezTo>
                  <a:cubicBezTo>
                    <a:pt x="127" y="80"/>
                    <a:pt x="143" y="77"/>
                    <a:pt x="158" y="74"/>
                  </a:cubicBezTo>
                  <a:cubicBezTo>
                    <a:pt x="166" y="72"/>
                    <a:pt x="174" y="71"/>
                    <a:pt x="181" y="69"/>
                  </a:cubicBezTo>
                  <a:cubicBezTo>
                    <a:pt x="189" y="68"/>
                    <a:pt x="197" y="67"/>
                    <a:pt x="203" y="65"/>
                  </a:cubicBezTo>
                  <a:cubicBezTo>
                    <a:pt x="174" y="75"/>
                    <a:pt x="142" y="80"/>
                    <a:pt x="112" y="87"/>
                  </a:cubicBezTo>
                  <a:cubicBezTo>
                    <a:pt x="96" y="91"/>
                    <a:pt x="80" y="95"/>
                    <a:pt x="64" y="99"/>
                  </a:cubicBezTo>
                  <a:cubicBezTo>
                    <a:pt x="50" y="103"/>
                    <a:pt x="34" y="107"/>
                    <a:pt x="20" y="113"/>
                  </a:cubicBezTo>
                  <a:cubicBezTo>
                    <a:pt x="17" y="114"/>
                    <a:pt x="15" y="115"/>
                    <a:pt x="13" y="116"/>
                  </a:cubicBezTo>
                  <a:moveTo>
                    <a:pt x="110" y="190"/>
                  </a:moveTo>
                  <a:cubicBezTo>
                    <a:pt x="109" y="189"/>
                    <a:pt x="108" y="187"/>
                    <a:pt x="108" y="186"/>
                  </a:cubicBezTo>
                  <a:cubicBezTo>
                    <a:pt x="108" y="186"/>
                    <a:pt x="108" y="186"/>
                    <a:pt x="108" y="186"/>
                  </a:cubicBezTo>
                  <a:cubicBezTo>
                    <a:pt x="116" y="177"/>
                    <a:pt x="124" y="169"/>
                    <a:pt x="132" y="161"/>
                  </a:cubicBezTo>
                  <a:cubicBezTo>
                    <a:pt x="143" y="149"/>
                    <a:pt x="155" y="136"/>
                    <a:pt x="167" y="124"/>
                  </a:cubicBezTo>
                  <a:cubicBezTo>
                    <a:pt x="186" y="105"/>
                    <a:pt x="203" y="83"/>
                    <a:pt x="223" y="64"/>
                  </a:cubicBezTo>
                  <a:cubicBezTo>
                    <a:pt x="223" y="64"/>
                    <a:pt x="223" y="64"/>
                    <a:pt x="223" y="64"/>
                  </a:cubicBezTo>
                  <a:cubicBezTo>
                    <a:pt x="224" y="65"/>
                    <a:pt x="225" y="66"/>
                    <a:pt x="226" y="66"/>
                  </a:cubicBezTo>
                  <a:cubicBezTo>
                    <a:pt x="225" y="68"/>
                    <a:pt x="223" y="69"/>
                    <a:pt x="222" y="70"/>
                  </a:cubicBezTo>
                  <a:cubicBezTo>
                    <a:pt x="219" y="74"/>
                    <a:pt x="216" y="78"/>
                    <a:pt x="212" y="81"/>
                  </a:cubicBezTo>
                  <a:cubicBezTo>
                    <a:pt x="202" y="92"/>
                    <a:pt x="192" y="103"/>
                    <a:pt x="181" y="114"/>
                  </a:cubicBezTo>
                  <a:cubicBezTo>
                    <a:pt x="160" y="137"/>
                    <a:pt x="139" y="159"/>
                    <a:pt x="118" y="181"/>
                  </a:cubicBezTo>
                  <a:cubicBezTo>
                    <a:pt x="115" y="184"/>
                    <a:pt x="112" y="187"/>
                    <a:pt x="110" y="190"/>
                  </a:cubicBezTo>
                  <a:moveTo>
                    <a:pt x="107" y="183"/>
                  </a:moveTo>
                  <a:cubicBezTo>
                    <a:pt x="107" y="183"/>
                    <a:pt x="107" y="182"/>
                    <a:pt x="107" y="181"/>
                  </a:cubicBezTo>
                  <a:cubicBezTo>
                    <a:pt x="108" y="181"/>
                    <a:pt x="108" y="181"/>
                    <a:pt x="108" y="181"/>
                  </a:cubicBezTo>
                  <a:cubicBezTo>
                    <a:pt x="142" y="144"/>
                    <a:pt x="177" y="108"/>
                    <a:pt x="212" y="71"/>
                  </a:cubicBezTo>
                  <a:cubicBezTo>
                    <a:pt x="215" y="68"/>
                    <a:pt x="218" y="64"/>
                    <a:pt x="222" y="61"/>
                  </a:cubicBezTo>
                  <a:cubicBezTo>
                    <a:pt x="222" y="62"/>
                    <a:pt x="222" y="62"/>
                    <a:pt x="222" y="62"/>
                  </a:cubicBezTo>
                  <a:cubicBezTo>
                    <a:pt x="218" y="64"/>
                    <a:pt x="215" y="68"/>
                    <a:pt x="213" y="71"/>
                  </a:cubicBezTo>
                  <a:cubicBezTo>
                    <a:pt x="206" y="78"/>
                    <a:pt x="200" y="84"/>
                    <a:pt x="194" y="91"/>
                  </a:cubicBezTo>
                  <a:cubicBezTo>
                    <a:pt x="186" y="100"/>
                    <a:pt x="178" y="110"/>
                    <a:pt x="169" y="119"/>
                  </a:cubicBezTo>
                  <a:cubicBezTo>
                    <a:pt x="148" y="140"/>
                    <a:pt x="128" y="161"/>
                    <a:pt x="107" y="183"/>
                  </a:cubicBezTo>
                  <a:cubicBezTo>
                    <a:pt x="107" y="183"/>
                    <a:pt x="107" y="183"/>
                    <a:pt x="107" y="183"/>
                  </a:cubicBezTo>
                  <a:moveTo>
                    <a:pt x="20" y="108"/>
                  </a:moveTo>
                  <a:cubicBezTo>
                    <a:pt x="20" y="108"/>
                    <a:pt x="20" y="108"/>
                    <a:pt x="20" y="108"/>
                  </a:cubicBezTo>
                  <a:cubicBezTo>
                    <a:pt x="22" y="105"/>
                    <a:pt x="24" y="103"/>
                    <a:pt x="26" y="100"/>
                  </a:cubicBezTo>
                  <a:cubicBezTo>
                    <a:pt x="58" y="92"/>
                    <a:pt x="89" y="82"/>
                    <a:pt x="121" y="76"/>
                  </a:cubicBezTo>
                  <a:cubicBezTo>
                    <a:pt x="137" y="73"/>
                    <a:pt x="153" y="70"/>
                    <a:pt x="169" y="67"/>
                  </a:cubicBezTo>
                  <a:cubicBezTo>
                    <a:pt x="177" y="65"/>
                    <a:pt x="185" y="64"/>
                    <a:pt x="193" y="62"/>
                  </a:cubicBezTo>
                  <a:cubicBezTo>
                    <a:pt x="196" y="62"/>
                    <a:pt x="200" y="61"/>
                    <a:pt x="204" y="60"/>
                  </a:cubicBezTo>
                  <a:cubicBezTo>
                    <a:pt x="205" y="60"/>
                    <a:pt x="206" y="59"/>
                    <a:pt x="207" y="59"/>
                  </a:cubicBezTo>
                  <a:cubicBezTo>
                    <a:pt x="206" y="59"/>
                    <a:pt x="206" y="59"/>
                    <a:pt x="206" y="59"/>
                  </a:cubicBezTo>
                  <a:cubicBezTo>
                    <a:pt x="205" y="60"/>
                    <a:pt x="204" y="60"/>
                    <a:pt x="203" y="61"/>
                  </a:cubicBezTo>
                  <a:cubicBezTo>
                    <a:pt x="190" y="65"/>
                    <a:pt x="175" y="67"/>
                    <a:pt x="161" y="69"/>
                  </a:cubicBezTo>
                  <a:cubicBezTo>
                    <a:pt x="145" y="72"/>
                    <a:pt x="129" y="75"/>
                    <a:pt x="114" y="79"/>
                  </a:cubicBezTo>
                  <a:cubicBezTo>
                    <a:pt x="83" y="87"/>
                    <a:pt x="53" y="96"/>
                    <a:pt x="23" y="107"/>
                  </a:cubicBezTo>
                  <a:cubicBezTo>
                    <a:pt x="22" y="107"/>
                    <a:pt x="21" y="107"/>
                    <a:pt x="20" y="108"/>
                  </a:cubicBezTo>
                  <a:moveTo>
                    <a:pt x="33" y="104"/>
                  </a:moveTo>
                  <a:cubicBezTo>
                    <a:pt x="43" y="101"/>
                    <a:pt x="52" y="97"/>
                    <a:pt x="63" y="94"/>
                  </a:cubicBezTo>
                  <a:cubicBezTo>
                    <a:pt x="78" y="89"/>
                    <a:pt x="93" y="85"/>
                    <a:pt x="108" y="81"/>
                  </a:cubicBezTo>
                  <a:cubicBezTo>
                    <a:pt x="124" y="77"/>
                    <a:pt x="139" y="74"/>
                    <a:pt x="155" y="71"/>
                  </a:cubicBezTo>
                  <a:cubicBezTo>
                    <a:pt x="170" y="68"/>
                    <a:pt x="184" y="66"/>
                    <a:pt x="199" y="63"/>
                  </a:cubicBezTo>
                  <a:cubicBezTo>
                    <a:pt x="202" y="62"/>
                    <a:pt x="206" y="60"/>
                    <a:pt x="209" y="59"/>
                  </a:cubicBezTo>
                  <a:cubicBezTo>
                    <a:pt x="208" y="60"/>
                    <a:pt x="207" y="62"/>
                    <a:pt x="205" y="63"/>
                  </a:cubicBezTo>
                  <a:cubicBezTo>
                    <a:pt x="205" y="64"/>
                    <a:pt x="205" y="64"/>
                    <a:pt x="205" y="64"/>
                  </a:cubicBezTo>
                  <a:cubicBezTo>
                    <a:pt x="189" y="67"/>
                    <a:pt x="174" y="70"/>
                    <a:pt x="158" y="73"/>
                  </a:cubicBezTo>
                  <a:cubicBezTo>
                    <a:pt x="142" y="76"/>
                    <a:pt x="126" y="79"/>
                    <a:pt x="111" y="83"/>
                  </a:cubicBezTo>
                  <a:cubicBezTo>
                    <a:pt x="95" y="87"/>
                    <a:pt x="79" y="91"/>
                    <a:pt x="63" y="95"/>
                  </a:cubicBezTo>
                  <a:cubicBezTo>
                    <a:pt x="56" y="97"/>
                    <a:pt x="48" y="100"/>
                    <a:pt x="41" y="102"/>
                  </a:cubicBezTo>
                  <a:cubicBezTo>
                    <a:pt x="38" y="103"/>
                    <a:pt x="35" y="103"/>
                    <a:pt x="33" y="104"/>
                  </a:cubicBezTo>
                  <a:moveTo>
                    <a:pt x="108" y="177"/>
                  </a:moveTo>
                  <a:cubicBezTo>
                    <a:pt x="108" y="176"/>
                    <a:pt x="109" y="174"/>
                    <a:pt x="109" y="173"/>
                  </a:cubicBezTo>
                  <a:cubicBezTo>
                    <a:pt x="110" y="173"/>
                    <a:pt x="110" y="173"/>
                    <a:pt x="110" y="173"/>
                  </a:cubicBezTo>
                  <a:cubicBezTo>
                    <a:pt x="115" y="168"/>
                    <a:pt x="119" y="163"/>
                    <a:pt x="124" y="158"/>
                  </a:cubicBezTo>
                  <a:cubicBezTo>
                    <a:pt x="134" y="147"/>
                    <a:pt x="145" y="136"/>
                    <a:pt x="155" y="125"/>
                  </a:cubicBezTo>
                  <a:cubicBezTo>
                    <a:pt x="175" y="104"/>
                    <a:pt x="195" y="82"/>
                    <a:pt x="216" y="61"/>
                  </a:cubicBezTo>
                  <a:cubicBezTo>
                    <a:pt x="217" y="59"/>
                    <a:pt x="219" y="57"/>
                    <a:pt x="221" y="56"/>
                  </a:cubicBezTo>
                  <a:cubicBezTo>
                    <a:pt x="221" y="56"/>
                    <a:pt x="221" y="57"/>
                    <a:pt x="221" y="58"/>
                  </a:cubicBezTo>
                  <a:cubicBezTo>
                    <a:pt x="221" y="58"/>
                    <a:pt x="221" y="58"/>
                    <a:pt x="221" y="58"/>
                  </a:cubicBezTo>
                  <a:cubicBezTo>
                    <a:pt x="212" y="66"/>
                    <a:pt x="204" y="76"/>
                    <a:pt x="196" y="85"/>
                  </a:cubicBezTo>
                  <a:cubicBezTo>
                    <a:pt x="188" y="93"/>
                    <a:pt x="180" y="102"/>
                    <a:pt x="172" y="111"/>
                  </a:cubicBezTo>
                  <a:cubicBezTo>
                    <a:pt x="153" y="130"/>
                    <a:pt x="134" y="149"/>
                    <a:pt x="116" y="169"/>
                  </a:cubicBezTo>
                  <a:cubicBezTo>
                    <a:pt x="113" y="172"/>
                    <a:pt x="110" y="174"/>
                    <a:pt x="108" y="177"/>
                  </a:cubicBezTo>
                  <a:moveTo>
                    <a:pt x="30" y="96"/>
                  </a:moveTo>
                  <a:cubicBezTo>
                    <a:pt x="45" y="91"/>
                    <a:pt x="61" y="88"/>
                    <a:pt x="77" y="84"/>
                  </a:cubicBezTo>
                  <a:cubicBezTo>
                    <a:pt x="92" y="81"/>
                    <a:pt x="108" y="77"/>
                    <a:pt x="123" y="73"/>
                  </a:cubicBezTo>
                  <a:cubicBezTo>
                    <a:pt x="139" y="69"/>
                    <a:pt x="154" y="66"/>
                    <a:pt x="170" y="63"/>
                  </a:cubicBezTo>
                  <a:cubicBezTo>
                    <a:pt x="178" y="60"/>
                    <a:pt x="186" y="58"/>
                    <a:pt x="194" y="57"/>
                  </a:cubicBezTo>
                  <a:cubicBezTo>
                    <a:pt x="201" y="55"/>
                    <a:pt x="208" y="54"/>
                    <a:pt x="215" y="52"/>
                  </a:cubicBezTo>
                  <a:cubicBezTo>
                    <a:pt x="214" y="54"/>
                    <a:pt x="212" y="56"/>
                    <a:pt x="211" y="57"/>
                  </a:cubicBezTo>
                  <a:cubicBezTo>
                    <a:pt x="210" y="57"/>
                    <a:pt x="210" y="58"/>
                    <a:pt x="209" y="58"/>
                  </a:cubicBezTo>
                  <a:cubicBezTo>
                    <a:pt x="209" y="58"/>
                    <a:pt x="209" y="58"/>
                    <a:pt x="209" y="58"/>
                  </a:cubicBezTo>
                  <a:cubicBezTo>
                    <a:pt x="209" y="58"/>
                    <a:pt x="209" y="58"/>
                    <a:pt x="208" y="58"/>
                  </a:cubicBezTo>
                  <a:cubicBezTo>
                    <a:pt x="179" y="65"/>
                    <a:pt x="148" y="69"/>
                    <a:pt x="119" y="76"/>
                  </a:cubicBezTo>
                  <a:cubicBezTo>
                    <a:pt x="88" y="82"/>
                    <a:pt x="58" y="91"/>
                    <a:pt x="27" y="99"/>
                  </a:cubicBezTo>
                  <a:cubicBezTo>
                    <a:pt x="28" y="98"/>
                    <a:pt x="29" y="97"/>
                    <a:pt x="30" y="96"/>
                  </a:cubicBezTo>
                  <a:cubicBezTo>
                    <a:pt x="30" y="96"/>
                    <a:pt x="30" y="96"/>
                    <a:pt x="30" y="96"/>
                  </a:cubicBezTo>
                  <a:moveTo>
                    <a:pt x="173" y="103"/>
                  </a:moveTo>
                  <a:cubicBezTo>
                    <a:pt x="188" y="85"/>
                    <a:pt x="204" y="68"/>
                    <a:pt x="221" y="51"/>
                  </a:cubicBezTo>
                  <a:cubicBezTo>
                    <a:pt x="221" y="50"/>
                    <a:pt x="221" y="50"/>
                    <a:pt x="221" y="50"/>
                  </a:cubicBezTo>
                  <a:cubicBezTo>
                    <a:pt x="221" y="51"/>
                    <a:pt x="221" y="52"/>
                    <a:pt x="221" y="52"/>
                  </a:cubicBezTo>
                  <a:cubicBezTo>
                    <a:pt x="220" y="52"/>
                    <a:pt x="220" y="52"/>
                    <a:pt x="220" y="52"/>
                  </a:cubicBezTo>
                  <a:cubicBezTo>
                    <a:pt x="216" y="57"/>
                    <a:pt x="211" y="62"/>
                    <a:pt x="207" y="67"/>
                  </a:cubicBezTo>
                  <a:cubicBezTo>
                    <a:pt x="197" y="77"/>
                    <a:pt x="186" y="88"/>
                    <a:pt x="176" y="99"/>
                  </a:cubicBezTo>
                  <a:cubicBezTo>
                    <a:pt x="175" y="100"/>
                    <a:pt x="174" y="102"/>
                    <a:pt x="173" y="103"/>
                  </a:cubicBezTo>
                  <a:moveTo>
                    <a:pt x="31" y="95"/>
                  </a:moveTo>
                  <a:cubicBezTo>
                    <a:pt x="31" y="95"/>
                    <a:pt x="32" y="94"/>
                    <a:pt x="33" y="93"/>
                  </a:cubicBezTo>
                  <a:cubicBezTo>
                    <a:pt x="40" y="91"/>
                    <a:pt x="47" y="89"/>
                    <a:pt x="54" y="87"/>
                  </a:cubicBezTo>
                  <a:cubicBezTo>
                    <a:pt x="62" y="85"/>
                    <a:pt x="69" y="83"/>
                    <a:pt x="77" y="81"/>
                  </a:cubicBezTo>
                  <a:cubicBezTo>
                    <a:pt x="93" y="76"/>
                    <a:pt x="109" y="72"/>
                    <a:pt x="125" y="68"/>
                  </a:cubicBezTo>
                  <a:cubicBezTo>
                    <a:pt x="142" y="64"/>
                    <a:pt x="158" y="61"/>
                    <a:pt x="175" y="57"/>
                  </a:cubicBezTo>
                  <a:cubicBezTo>
                    <a:pt x="183" y="56"/>
                    <a:pt x="191" y="54"/>
                    <a:pt x="199" y="52"/>
                  </a:cubicBezTo>
                  <a:cubicBezTo>
                    <a:pt x="206" y="51"/>
                    <a:pt x="213" y="48"/>
                    <a:pt x="221" y="47"/>
                  </a:cubicBezTo>
                  <a:cubicBezTo>
                    <a:pt x="221" y="46"/>
                    <a:pt x="221" y="46"/>
                    <a:pt x="221" y="46"/>
                  </a:cubicBezTo>
                  <a:cubicBezTo>
                    <a:pt x="221" y="46"/>
                    <a:pt x="221" y="46"/>
                    <a:pt x="221" y="46"/>
                  </a:cubicBezTo>
                  <a:cubicBezTo>
                    <a:pt x="220" y="48"/>
                    <a:pt x="218" y="50"/>
                    <a:pt x="216" y="51"/>
                  </a:cubicBezTo>
                  <a:cubicBezTo>
                    <a:pt x="201" y="55"/>
                    <a:pt x="186" y="58"/>
                    <a:pt x="171" y="61"/>
                  </a:cubicBezTo>
                  <a:cubicBezTo>
                    <a:pt x="156" y="65"/>
                    <a:pt x="140" y="68"/>
                    <a:pt x="125" y="72"/>
                  </a:cubicBezTo>
                  <a:cubicBezTo>
                    <a:pt x="109" y="75"/>
                    <a:pt x="94" y="79"/>
                    <a:pt x="78" y="83"/>
                  </a:cubicBezTo>
                  <a:cubicBezTo>
                    <a:pt x="62" y="87"/>
                    <a:pt x="46" y="90"/>
                    <a:pt x="31" y="95"/>
                  </a:cubicBezTo>
                  <a:moveTo>
                    <a:pt x="34" y="92"/>
                  </a:moveTo>
                  <a:cubicBezTo>
                    <a:pt x="34" y="91"/>
                    <a:pt x="35" y="91"/>
                    <a:pt x="36" y="90"/>
                  </a:cubicBezTo>
                  <a:cubicBezTo>
                    <a:pt x="66" y="82"/>
                    <a:pt x="95" y="74"/>
                    <a:pt x="125" y="66"/>
                  </a:cubicBezTo>
                  <a:cubicBezTo>
                    <a:pt x="156" y="59"/>
                    <a:pt x="186" y="50"/>
                    <a:pt x="217" y="44"/>
                  </a:cubicBezTo>
                  <a:cubicBezTo>
                    <a:pt x="218" y="45"/>
                    <a:pt x="219" y="45"/>
                    <a:pt x="220" y="46"/>
                  </a:cubicBezTo>
                  <a:cubicBezTo>
                    <a:pt x="214" y="47"/>
                    <a:pt x="207" y="50"/>
                    <a:pt x="201" y="51"/>
                  </a:cubicBezTo>
                  <a:cubicBezTo>
                    <a:pt x="193" y="53"/>
                    <a:pt x="184" y="55"/>
                    <a:pt x="176" y="56"/>
                  </a:cubicBezTo>
                  <a:cubicBezTo>
                    <a:pt x="160" y="59"/>
                    <a:pt x="143" y="63"/>
                    <a:pt x="127" y="67"/>
                  </a:cubicBezTo>
                  <a:cubicBezTo>
                    <a:pt x="111" y="71"/>
                    <a:pt x="95" y="75"/>
                    <a:pt x="79" y="80"/>
                  </a:cubicBezTo>
                  <a:cubicBezTo>
                    <a:pt x="71" y="82"/>
                    <a:pt x="63" y="84"/>
                    <a:pt x="55" y="86"/>
                  </a:cubicBezTo>
                  <a:cubicBezTo>
                    <a:pt x="48" y="88"/>
                    <a:pt x="41" y="89"/>
                    <a:pt x="34" y="92"/>
                  </a:cubicBezTo>
                  <a:moveTo>
                    <a:pt x="37" y="88"/>
                  </a:moveTo>
                  <a:cubicBezTo>
                    <a:pt x="38" y="87"/>
                    <a:pt x="39" y="86"/>
                    <a:pt x="40" y="85"/>
                  </a:cubicBezTo>
                  <a:cubicBezTo>
                    <a:pt x="69" y="76"/>
                    <a:pt x="98" y="67"/>
                    <a:pt x="127" y="60"/>
                  </a:cubicBezTo>
                  <a:cubicBezTo>
                    <a:pt x="141" y="56"/>
                    <a:pt x="156" y="52"/>
                    <a:pt x="170" y="48"/>
                  </a:cubicBezTo>
                  <a:cubicBezTo>
                    <a:pt x="177" y="47"/>
                    <a:pt x="183" y="45"/>
                    <a:pt x="190" y="44"/>
                  </a:cubicBezTo>
                  <a:cubicBezTo>
                    <a:pt x="194" y="43"/>
                    <a:pt x="197" y="42"/>
                    <a:pt x="201" y="42"/>
                  </a:cubicBezTo>
                  <a:cubicBezTo>
                    <a:pt x="202" y="41"/>
                    <a:pt x="204" y="41"/>
                    <a:pt x="206" y="41"/>
                  </a:cubicBezTo>
                  <a:cubicBezTo>
                    <a:pt x="206" y="41"/>
                    <a:pt x="203" y="41"/>
                    <a:pt x="202" y="42"/>
                  </a:cubicBezTo>
                  <a:cubicBezTo>
                    <a:pt x="196" y="44"/>
                    <a:pt x="189" y="45"/>
                    <a:pt x="183" y="47"/>
                  </a:cubicBezTo>
                  <a:cubicBezTo>
                    <a:pt x="175" y="48"/>
                    <a:pt x="168" y="50"/>
                    <a:pt x="160" y="52"/>
                  </a:cubicBezTo>
                  <a:cubicBezTo>
                    <a:pt x="146" y="56"/>
                    <a:pt x="132" y="60"/>
                    <a:pt x="117" y="65"/>
                  </a:cubicBezTo>
                  <a:cubicBezTo>
                    <a:pt x="103" y="69"/>
                    <a:pt x="88" y="73"/>
                    <a:pt x="74" y="78"/>
                  </a:cubicBezTo>
                  <a:cubicBezTo>
                    <a:pt x="67" y="80"/>
                    <a:pt x="60" y="82"/>
                    <a:pt x="53" y="84"/>
                  </a:cubicBezTo>
                  <a:cubicBezTo>
                    <a:pt x="48" y="85"/>
                    <a:pt x="42" y="86"/>
                    <a:pt x="37" y="88"/>
                  </a:cubicBezTo>
                  <a:moveTo>
                    <a:pt x="206" y="41"/>
                  </a:moveTo>
                  <a:cubicBezTo>
                    <a:pt x="206" y="41"/>
                    <a:pt x="206" y="41"/>
                    <a:pt x="206" y="41"/>
                  </a:cubicBezTo>
                  <a:cubicBezTo>
                    <a:pt x="206" y="41"/>
                    <a:pt x="206" y="41"/>
                    <a:pt x="206" y="41"/>
                  </a:cubicBezTo>
                  <a:moveTo>
                    <a:pt x="46" y="86"/>
                  </a:moveTo>
                  <a:cubicBezTo>
                    <a:pt x="48" y="86"/>
                    <a:pt x="50" y="85"/>
                    <a:pt x="51" y="85"/>
                  </a:cubicBezTo>
                  <a:cubicBezTo>
                    <a:pt x="59" y="83"/>
                    <a:pt x="66" y="81"/>
                    <a:pt x="74" y="78"/>
                  </a:cubicBezTo>
                  <a:cubicBezTo>
                    <a:pt x="89" y="74"/>
                    <a:pt x="104" y="69"/>
                    <a:pt x="119" y="65"/>
                  </a:cubicBezTo>
                  <a:cubicBezTo>
                    <a:pt x="134" y="60"/>
                    <a:pt x="149" y="56"/>
                    <a:pt x="164" y="52"/>
                  </a:cubicBezTo>
                  <a:cubicBezTo>
                    <a:pt x="179" y="48"/>
                    <a:pt x="194" y="46"/>
                    <a:pt x="208" y="40"/>
                  </a:cubicBezTo>
                  <a:cubicBezTo>
                    <a:pt x="210" y="42"/>
                    <a:pt x="213" y="43"/>
                    <a:pt x="215" y="44"/>
                  </a:cubicBezTo>
                  <a:cubicBezTo>
                    <a:pt x="186" y="49"/>
                    <a:pt x="158" y="58"/>
                    <a:pt x="129" y="65"/>
                  </a:cubicBezTo>
                  <a:cubicBezTo>
                    <a:pt x="101" y="72"/>
                    <a:pt x="74" y="79"/>
                    <a:pt x="46" y="86"/>
                  </a:cubicBezTo>
                  <a:moveTo>
                    <a:pt x="41" y="84"/>
                  </a:moveTo>
                  <a:cubicBezTo>
                    <a:pt x="42" y="84"/>
                    <a:pt x="42" y="83"/>
                    <a:pt x="42" y="83"/>
                  </a:cubicBezTo>
                  <a:cubicBezTo>
                    <a:pt x="54" y="78"/>
                    <a:pt x="67" y="76"/>
                    <a:pt x="79" y="72"/>
                  </a:cubicBezTo>
                  <a:cubicBezTo>
                    <a:pt x="93" y="68"/>
                    <a:pt x="107" y="64"/>
                    <a:pt x="121" y="60"/>
                  </a:cubicBezTo>
                  <a:cubicBezTo>
                    <a:pt x="148" y="52"/>
                    <a:pt x="175" y="44"/>
                    <a:pt x="202" y="38"/>
                  </a:cubicBezTo>
                  <a:cubicBezTo>
                    <a:pt x="202" y="38"/>
                    <a:pt x="202" y="38"/>
                    <a:pt x="202" y="38"/>
                  </a:cubicBezTo>
                  <a:cubicBezTo>
                    <a:pt x="204" y="39"/>
                    <a:pt x="205" y="39"/>
                    <a:pt x="206" y="40"/>
                  </a:cubicBezTo>
                  <a:cubicBezTo>
                    <a:pt x="193" y="42"/>
                    <a:pt x="181" y="45"/>
                    <a:pt x="168" y="48"/>
                  </a:cubicBezTo>
                  <a:cubicBezTo>
                    <a:pt x="154" y="52"/>
                    <a:pt x="139" y="56"/>
                    <a:pt x="125" y="60"/>
                  </a:cubicBezTo>
                  <a:cubicBezTo>
                    <a:pt x="97" y="67"/>
                    <a:pt x="69" y="75"/>
                    <a:pt x="41" y="84"/>
                  </a:cubicBezTo>
                  <a:moveTo>
                    <a:pt x="82" y="40"/>
                  </a:moveTo>
                  <a:cubicBezTo>
                    <a:pt x="83" y="39"/>
                    <a:pt x="83" y="39"/>
                    <a:pt x="84" y="38"/>
                  </a:cubicBezTo>
                  <a:cubicBezTo>
                    <a:pt x="86" y="38"/>
                    <a:pt x="88" y="37"/>
                    <a:pt x="91" y="36"/>
                  </a:cubicBezTo>
                  <a:cubicBezTo>
                    <a:pt x="88" y="37"/>
                    <a:pt x="85" y="39"/>
                    <a:pt x="82" y="40"/>
                  </a:cubicBezTo>
                  <a:moveTo>
                    <a:pt x="44" y="82"/>
                  </a:moveTo>
                  <a:cubicBezTo>
                    <a:pt x="44" y="81"/>
                    <a:pt x="45" y="80"/>
                    <a:pt x="46" y="79"/>
                  </a:cubicBezTo>
                  <a:cubicBezTo>
                    <a:pt x="58" y="75"/>
                    <a:pt x="69" y="73"/>
                    <a:pt x="81" y="69"/>
                  </a:cubicBezTo>
                  <a:cubicBezTo>
                    <a:pt x="94" y="65"/>
                    <a:pt x="106" y="61"/>
                    <a:pt x="119" y="57"/>
                  </a:cubicBezTo>
                  <a:cubicBezTo>
                    <a:pt x="145" y="50"/>
                    <a:pt x="171" y="42"/>
                    <a:pt x="196" y="35"/>
                  </a:cubicBezTo>
                  <a:cubicBezTo>
                    <a:pt x="198" y="36"/>
                    <a:pt x="200" y="37"/>
                    <a:pt x="202" y="38"/>
                  </a:cubicBezTo>
                  <a:cubicBezTo>
                    <a:pt x="174" y="44"/>
                    <a:pt x="147" y="51"/>
                    <a:pt x="120" y="59"/>
                  </a:cubicBezTo>
                  <a:cubicBezTo>
                    <a:pt x="107" y="63"/>
                    <a:pt x="94" y="67"/>
                    <a:pt x="80" y="71"/>
                  </a:cubicBezTo>
                  <a:cubicBezTo>
                    <a:pt x="68" y="75"/>
                    <a:pt x="55" y="77"/>
                    <a:pt x="44" y="82"/>
                  </a:cubicBezTo>
                  <a:moveTo>
                    <a:pt x="48" y="77"/>
                  </a:moveTo>
                  <a:cubicBezTo>
                    <a:pt x="50" y="75"/>
                    <a:pt x="52" y="73"/>
                    <a:pt x="54" y="71"/>
                  </a:cubicBezTo>
                  <a:cubicBezTo>
                    <a:pt x="65" y="69"/>
                    <a:pt x="76" y="64"/>
                    <a:pt x="87" y="61"/>
                  </a:cubicBezTo>
                  <a:cubicBezTo>
                    <a:pt x="100" y="58"/>
                    <a:pt x="112" y="54"/>
                    <a:pt x="125" y="51"/>
                  </a:cubicBezTo>
                  <a:cubicBezTo>
                    <a:pt x="137" y="47"/>
                    <a:pt x="150" y="44"/>
                    <a:pt x="162" y="41"/>
                  </a:cubicBezTo>
                  <a:cubicBezTo>
                    <a:pt x="168" y="39"/>
                    <a:pt x="175" y="38"/>
                    <a:pt x="181" y="37"/>
                  </a:cubicBezTo>
                  <a:cubicBezTo>
                    <a:pt x="183" y="36"/>
                    <a:pt x="185" y="36"/>
                    <a:pt x="188" y="35"/>
                  </a:cubicBezTo>
                  <a:cubicBezTo>
                    <a:pt x="187" y="35"/>
                    <a:pt x="186" y="36"/>
                    <a:pt x="185" y="36"/>
                  </a:cubicBezTo>
                  <a:cubicBezTo>
                    <a:pt x="173" y="39"/>
                    <a:pt x="162" y="41"/>
                    <a:pt x="150" y="44"/>
                  </a:cubicBezTo>
                  <a:cubicBezTo>
                    <a:pt x="138" y="48"/>
                    <a:pt x="126" y="51"/>
                    <a:pt x="113" y="55"/>
                  </a:cubicBezTo>
                  <a:cubicBezTo>
                    <a:pt x="101" y="58"/>
                    <a:pt x="89" y="62"/>
                    <a:pt x="77" y="66"/>
                  </a:cubicBezTo>
                  <a:cubicBezTo>
                    <a:pt x="71" y="68"/>
                    <a:pt x="65" y="71"/>
                    <a:pt x="59" y="73"/>
                  </a:cubicBezTo>
                  <a:cubicBezTo>
                    <a:pt x="55" y="75"/>
                    <a:pt x="51" y="76"/>
                    <a:pt x="48" y="77"/>
                  </a:cubicBezTo>
                  <a:moveTo>
                    <a:pt x="53" y="76"/>
                  </a:moveTo>
                  <a:cubicBezTo>
                    <a:pt x="56" y="75"/>
                    <a:pt x="58" y="74"/>
                    <a:pt x="61" y="73"/>
                  </a:cubicBezTo>
                  <a:cubicBezTo>
                    <a:pt x="68" y="71"/>
                    <a:pt x="74" y="68"/>
                    <a:pt x="81" y="66"/>
                  </a:cubicBezTo>
                  <a:cubicBezTo>
                    <a:pt x="93" y="61"/>
                    <a:pt x="106" y="58"/>
                    <a:pt x="119" y="54"/>
                  </a:cubicBezTo>
                  <a:cubicBezTo>
                    <a:pt x="132" y="50"/>
                    <a:pt x="145" y="46"/>
                    <a:pt x="158" y="43"/>
                  </a:cubicBezTo>
                  <a:cubicBezTo>
                    <a:pt x="169" y="40"/>
                    <a:pt x="182" y="39"/>
                    <a:pt x="193" y="34"/>
                  </a:cubicBezTo>
                  <a:cubicBezTo>
                    <a:pt x="193" y="34"/>
                    <a:pt x="193" y="34"/>
                    <a:pt x="193" y="34"/>
                  </a:cubicBezTo>
                  <a:cubicBezTo>
                    <a:pt x="194" y="34"/>
                    <a:pt x="195" y="34"/>
                    <a:pt x="195" y="35"/>
                  </a:cubicBezTo>
                  <a:cubicBezTo>
                    <a:pt x="170" y="42"/>
                    <a:pt x="146" y="48"/>
                    <a:pt x="121" y="56"/>
                  </a:cubicBezTo>
                  <a:cubicBezTo>
                    <a:pt x="108" y="60"/>
                    <a:pt x="95" y="64"/>
                    <a:pt x="82" y="68"/>
                  </a:cubicBezTo>
                  <a:cubicBezTo>
                    <a:pt x="73" y="71"/>
                    <a:pt x="63" y="73"/>
                    <a:pt x="53" y="76"/>
                  </a:cubicBezTo>
                  <a:moveTo>
                    <a:pt x="56" y="68"/>
                  </a:moveTo>
                  <a:cubicBezTo>
                    <a:pt x="57" y="67"/>
                    <a:pt x="59" y="65"/>
                    <a:pt x="60" y="64"/>
                  </a:cubicBezTo>
                  <a:cubicBezTo>
                    <a:pt x="70" y="61"/>
                    <a:pt x="80" y="58"/>
                    <a:pt x="90" y="55"/>
                  </a:cubicBezTo>
                  <a:cubicBezTo>
                    <a:pt x="101" y="52"/>
                    <a:pt x="112" y="49"/>
                    <a:pt x="123" y="47"/>
                  </a:cubicBezTo>
                  <a:cubicBezTo>
                    <a:pt x="134" y="44"/>
                    <a:pt x="145" y="41"/>
                    <a:pt x="156" y="39"/>
                  </a:cubicBezTo>
                  <a:cubicBezTo>
                    <a:pt x="162" y="37"/>
                    <a:pt x="167" y="36"/>
                    <a:pt x="173" y="35"/>
                  </a:cubicBezTo>
                  <a:cubicBezTo>
                    <a:pt x="174" y="34"/>
                    <a:pt x="176" y="34"/>
                    <a:pt x="177" y="34"/>
                  </a:cubicBezTo>
                  <a:cubicBezTo>
                    <a:pt x="156" y="40"/>
                    <a:pt x="134" y="44"/>
                    <a:pt x="113" y="50"/>
                  </a:cubicBezTo>
                  <a:cubicBezTo>
                    <a:pt x="102" y="54"/>
                    <a:pt x="91" y="58"/>
                    <a:pt x="80" y="61"/>
                  </a:cubicBezTo>
                  <a:cubicBezTo>
                    <a:pt x="75" y="63"/>
                    <a:pt x="70" y="64"/>
                    <a:pt x="64" y="66"/>
                  </a:cubicBezTo>
                  <a:cubicBezTo>
                    <a:pt x="61" y="66"/>
                    <a:pt x="59" y="67"/>
                    <a:pt x="56" y="68"/>
                  </a:cubicBezTo>
                  <a:moveTo>
                    <a:pt x="55" y="70"/>
                  </a:moveTo>
                  <a:cubicBezTo>
                    <a:pt x="55" y="69"/>
                    <a:pt x="55" y="69"/>
                    <a:pt x="55" y="69"/>
                  </a:cubicBezTo>
                  <a:cubicBezTo>
                    <a:pt x="56" y="69"/>
                    <a:pt x="57" y="69"/>
                    <a:pt x="57" y="69"/>
                  </a:cubicBezTo>
                  <a:cubicBezTo>
                    <a:pt x="59" y="68"/>
                    <a:pt x="62" y="67"/>
                    <a:pt x="64" y="66"/>
                  </a:cubicBezTo>
                  <a:cubicBezTo>
                    <a:pt x="70" y="65"/>
                    <a:pt x="76" y="63"/>
                    <a:pt x="82" y="61"/>
                  </a:cubicBezTo>
                  <a:cubicBezTo>
                    <a:pt x="94" y="58"/>
                    <a:pt x="105" y="53"/>
                    <a:pt x="117" y="50"/>
                  </a:cubicBezTo>
                  <a:cubicBezTo>
                    <a:pt x="129" y="46"/>
                    <a:pt x="141" y="44"/>
                    <a:pt x="152" y="41"/>
                  </a:cubicBezTo>
                  <a:cubicBezTo>
                    <a:pt x="164" y="38"/>
                    <a:pt x="175" y="36"/>
                    <a:pt x="186" y="32"/>
                  </a:cubicBezTo>
                  <a:cubicBezTo>
                    <a:pt x="186" y="31"/>
                    <a:pt x="186" y="31"/>
                    <a:pt x="186" y="31"/>
                  </a:cubicBezTo>
                  <a:cubicBezTo>
                    <a:pt x="188" y="32"/>
                    <a:pt x="190" y="33"/>
                    <a:pt x="192" y="33"/>
                  </a:cubicBezTo>
                  <a:cubicBezTo>
                    <a:pt x="169" y="38"/>
                    <a:pt x="147" y="43"/>
                    <a:pt x="124" y="50"/>
                  </a:cubicBezTo>
                  <a:cubicBezTo>
                    <a:pt x="113" y="53"/>
                    <a:pt x="101" y="57"/>
                    <a:pt x="89" y="60"/>
                  </a:cubicBezTo>
                  <a:cubicBezTo>
                    <a:pt x="77" y="63"/>
                    <a:pt x="66" y="67"/>
                    <a:pt x="55" y="70"/>
                  </a:cubicBezTo>
                  <a:cubicBezTo>
                    <a:pt x="55" y="70"/>
                    <a:pt x="55" y="70"/>
                    <a:pt x="55" y="70"/>
                  </a:cubicBezTo>
                  <a:moveTo>
                    <a:pt x="68" y="56"/>
                  </a:moveTo>
                  <a:cubicBezTo>
                    <a:pt x="75" y="56"/>
                    <a:pt x="81" y="54"/>
                    <a:pt x="87" y="52"/>
                  </a:cubicBezTo>
                  <a:cubicBezTo>
                    <a:pt x="97" y="49"/>
                    <a:pt x="108" y="46"/>
                    <a:pt x="118" y="42"/>
                  </a:cubicBezTo>
                  <a:cubicBezTo>
                    <a:pt x="128" y="40"/>
                    <a:pt x="138" y="37"/>
                    <a:pt x="148" y="35"/>
                  </a:cubicBezTo>
                  <a:cubicBezTo>
                    <a:pt x="153" y="33"/>
                    <a:pt x="158" y="32"/>
                    <a:pt x="163" y="31"/>
                  </a:cubicBezTo>
                  <a:cubicBezTo>
                    <a:pt x="165" y="30"/>
                    <a:pt x="168" y="29"/>
                    <a:pt x="170" y="29"/>
                  </a:cubicBezTo>
                  <a:cubicBezTo>
                    <a:pt x="171" y="29"/>
                    <a:pt x="171" y="29"/>
                    <a:pt x="171" y="29"/>
                  </a:cubicBezTo>
                  <a:cubicBezTo>
                    <a:pt x="163" y="32"/>
                    <a:pt x="154" y="34"/>
                    <a:pt x="145" y="36"/>
                  </a:cubicBezTo>
                  <a:cubicBezTo>
                    <a:pt x="134" y="38"/>
                    <a:pt x="124" y="42"/>
                    <a:pt x="113" y="45"/>
                  </a:cubicBezTo>
                  <a:cubicBezTo>
                    <a:pt x="103" y="48"/>
                    <a:pt x="93" y="51"/>
                    <a:pt x="83" y="54"/>
                  </a:cubicBezTo>
                  <a:cubicBezTo>
                    <a:pt x="76" y="56"/>
                    <a:pt x="69" y="58"/>
                    <a:pt x="62" y="61"/>
                  </a:cubicBezTo>
                  <a:cubicBezTo>
                    <a:pt x="64" y="60"/>
                    <a:pt x="66" y="58"/>
                    <a:pt x="67" y="56"/>
                  </a:cubicBezTo>
                  <a:cubicBezTo>
                    <a:pt x="67" y="56"/>
                    <a:pt x="68" y="56"/>
                    <a:pt x="68" y="56"/>
                  </a:cubicBezTo>
                  <a:moveTo>
                    <a:pt x="61" y="63"/>
                  </a:moveTo>
                  <a:cubicBezTo>
                    <a:pt x="61" y="63"/>
                    <a:pt x="61" y="63"/>
                    <a:pt x="61" y="63"/>
                  </a:cubicBezTo>
                  <a:cubicBezTo>
                    <a:pt x="61" y="63"/>
                    <a:pt x="61" y="63"/>
                    <a:pt x="61" y="63"/>
                  </a:cubicBezTo>
                  <a:cubicBezTo>
                    <a:pt x="61" y="63"/>
                    <a:pt x="61" y="63"/>
                    <a:pt x="61" y="63"/>
                  </a:cubicBezTo>
                  <a:cubicBezTo>
                    <a:pt x="63" y="61"/>
                    <a:pt x="66" y="60"/>
                    <a:pt x="68" y="59"/>
                  </a:cubicBezTo>
                  <a:cubicBezTo>
                    <a:pt x="73" y="57"/>
                    <a:pt x="78" y="56"/>
                    <a:pt x="83" y="54"/>
                  </a:cubicBezTo>
                  <a:cubicBezTo>
                    <a:pt x="94" y="51"/>
                    <a:pt x="105" y="48"/>
                    <a:pt x="115" y="45"/>
                  </a:cubicBezTo>
                  <a:cubicBezTo>
                    <a:pt x="126" y="42"/>
                    <a:pt x="136" y="38"/>
                    <a:pt x="147" y="36"/>
                  </a:cubicBezTo>
                  <a:cubicBezTo>
                    <a:pt x="157" y="34"/>
                    <a:pt x="168" y="31"/>
                    <a:pt x="178" y="27"/>
                  </a:cubicBezTo>
                  <a:cubicBezTo>
                    <a:pt x="180" y="28"/>
                    <a:pt x="183" y="30"/>
                    <a:pt x="186" y="31"/>
                  </a:cubicBezTo>
                  <a:cubicBezTo>
                    <a:pt x="186" y="31"/>
                    <a:pt x="186" y="31"/>
                    <a:pt x="186" y="31"/>
                  </a:cubicBezTo>
                  <a:cubicBezTo>
                    <a:pt x="176" y="34"/>
                    <a:pt x="166" y="35"/>
                    <a:pt x="156" y="38"/>
                  </a:cubicBezTo>
                  <a:cubicBezTo>
                    <a:pt x="146" y="41"/>
                    <a:pt x="135" y="43"/>
                    <a:pt x="124" y="45"/>
                  </a:cubicBezTo>
                  <a:cubicBezTo>
                    <a:pt x="104" y="50"/>
                    <a:pt x="83" y="56"/>
                    <a:pt x="63" y="62"/>
                  </a:cubicBezTo>
                  <a:cubicBezTo>
                    <a:pt x="63" y="62"/>
                    <a:pt x="61" y="63"/>
                    <a:pt x="61" y="63"/>
                  </a:cubicBezTo>
                  <a:moveTo>
                    <a:pt x="84" y="37"/>
                  </a:moveTo>
                  <a:cubicBezTo>
                    <a:pt x="85" y="36"/>
                    <a:pt x="85" y="36"/>
                    <a:pt x="85" y="36"/>
                  </a:cubicBezTo>
                  <a:cubicBezTo>
                    <a:pt x="90" y="34"/>
                    <a:pt x="95" y="33"/>
                    <a:pt x="100" y="32"/>
                  </a:cubicBezTo>
                  <a:cubicBezTo>
                    <a:pt x="106" y="30"/>
                    <a:pt x="112" y="28"/>
                    <a:pt x="118" y="26"/>
                  </a:cubicBezTo>
                  <a:cubicBezTo>
                    <a:pt x="119" y="26"/>
                    <a:pt x="120" y="26"/>
                    <a:pt x="121" y="25"/>
                  </a:cubicBezTo>
                  <a:cubicBezTo>
                    <a:pt x="120" y="26"/>
                    <a:pt x="119" y="26"/>
                    <a:pt x="118" y="26"/>
                  </a:cubicBezTo>
                  <a:cubicBezTo>
                    <a:pt x="112" y="28"/>
                    <a:pt x="106" y="31"/>
                    <a:pt x="100" y="32"/>
                  </a:cubicBezTo>
                  <a:cubicBezTo>
                    <a:pt x="97" y="33"/>
                    <a:pt x="95" y="34"/>
                    <a:pt x="92" y="35"/>
                  </a:cubicBezTo>
                  <a:cubicBezTo>
                    <a:pt x="90" y="36"/>
                    <a:pt x="88" y="36"/>
                    <a:pt x="87" y="37"/>
                  </a:cubicBezTo>
                  <a:cubicBezTo>
                    <a:pt x="86" y="37"/>
                    <a:pt x="85" y="37"/>
                    <a:pt x="84" y="37"/>
                  </a:cubicBezTo>
                  <a:moveTo>
                    <a:pt x="70" y="53"/>
                  </a:moveTo>
                  <a:cubicBezTo>
                    <a:pt x="71" y="52"/>
                    <a:pt x="73" y="50"/>
                    <a:pt x="74" y="48"/>
                  </a:cubicBezTo>
                  <a:cubicBezTo>
                    <a:pt x="82" y="46"/>
                    <a:pt x="91" y="45"/>
                    <a:pt x="99" y="43"/>
                  </a:cubicBezTo>
                  <a:cubicBezTo>
                    <a:pt x="108" y="41"/>
                    <a:pt x="117" y="38"/>
                    <a:pt x="127" y="35"/>
                  </a:cubicBezTo>
                  <a:cubicBezTo>
                    <a:pt x="135" y="33"/>
                    <a:pt x="144" y="31"/>
                    <a:pt x="152" y="29"/>
                  </a:cubicBezTo>
                  <a:cubicBezTo>
                    <a:pt x="156" y="28"/>
                    <a:pt x="160" y="26"/>
                    <a:pt x="164" y="25"/>
                  </a:cubicBezTo>
                  <a:cubicBezTo>
                    <a:pt x="165" y="25"/>
                    <a:pt x="169" y="25"/>
                    <a:pt x="169" y="25"/>
                  </a:cubicBezTo>
                  <a:cubicBezTo>
                    <a:pt x="167" y="26"/>
                    <a:pt x="165" y="27"/>
                    <a:pt x="162" y="27"/>
                  </a:cubicBezTo>
                  <a:cubicBezTo>
                    <a:pt x="155" y="30"/>
                    <a:pt x="147" y="31"/>
                    <a:pt x="140" y="34"/>
                  </a:cubicBezTo>
                  <a:cubicBezTo>
                    <a:pt x="130" y="37"/>
                    <a:pt x="121" y="40"/>
                    <a:pt x="112" y="42"/>
                  </a:cubicBezTo>
                  <a:cubicBezTo>
                    <a:pt x="103" y="45"/>
                    <a:pt x="94" y="47"/>
                    <a:pt x="85" y="49"/>
                  </a:cubicBezTo>
                  <a:cubicBezTo>
                    <a:pt x="80" y="51"/>
                    <a:pt x="75" y="51"/>
                    <a:pt x="70" y="53"/>
                  </a:cubicBezTo>
                  <a:moveTo>
                    <a:pt x="68" y="56"/>
                  </a:moveTo>
                  <a:cubicBezTo>
                    <a:pt x="68" y="56"/>
                    <a:pt x="68" y="56"/>
                    <a:pt x="68" y="56"/>
                  </a:cubicBezTo>
                  <a:cubicBezTo>
                    <a:pt x="68" y="55"/>
                    <a:pt x="68" y="55"/>
                    <a:pt x="69" y="55"/>
                  </a:cubicBezTo>
                  <a:cubicBezTo>
                    <a:pt x="71" y="53"/>
                    <a:pt x="75" y="53"/>
                    <a:pt x="78" y="52"/>
                  </a:cubicBezTo>
                  <a:cubicBezTo>
                    <a:pt x="83" y="51"/>
                    <a:pt x="87" y="49"/>
                    <a:pt x="92" y="48"/>
                  </a:cubicBezTo>
                  <a:cubicBezTo>
                    <a:pt x="102" y="45"/>
                    <a:pt x="112" y="43"/>
                    <a:pt x="121" y="40"/>
                  </a:cubicBezTo>
                  <a:cubicBezTo>
                    <a:pt x="130" y="38"/>
                    <a:pt x="139" y="34"/>
                    <a:pt x="148" y="32"/>
                  </a:cubicBezTo>
                  <a:cubicBezTo>
                    <a:pt x="156" y="30"/>
                    <a:pt x="164" y="28"/>
                    <a:pt x="171" y="24"/>
                  </a:cubicBezTo>
                  <a:cubicBezTo>
                    <a:pt x="171" y="24"/>
                    <a:pt x="171" y="24"/>
                    <a:pt x="171" y="24"/>
                  </a:cubicBezTo>
                  <a:cubicBezTo>
                    <a:pt x="173" y="25"/>
                    <a:pt x="175" y="26"/>
                    <a:pt x="176" y="26"/>
                  </a:cubicBezTo>
                  <a:cubicBezTo>
                    <a:pt x="157" y="31"/>
                    <a:pt x="138" y="36"/>
                    <a:pt x="120" y="41"/>
                  </a:cubicBezTo>
                  <a:cubicBezTo>
                    <a:pt x="110" y="44"/>
                    <a:pt x="101" y="47"/>
                    <a:pt x="92" y="50"/>
                  </a:cubicBezTo>
                  <a:cubicBezTo>
                    <a:pt x="87" y="51"/>
                    <a:pt x="83" y="52"/>
                    <a:pt x="78" y="54"/>
                  </a:cubicBezTo>
                  <a:cubicBezTo>
                    <a:pt x="76" y="54"/>
                    <a:pt x="73" y="55"/>
                    <a:pt x="71" y="55"/>
                  </a:cubicBezTo>
                  <a:cubicBezTo>
                    <a:pt x="70" y="55"/>
                    <a:pt x="69" y="56"/>
                    <a:pt x="68" y="56"/>
                  </a:cubicBezTo>
                  <a:moveTo>
                    <a:pt x="75" y="47"/>
                  </a:moveTo>
                  <a:cubicBezTo>
                    <a:pt x="76" y="46"/>
                    <a:pt x="78" y="45"/>
                    <a:pt x="79" y="43"/>
                  </a:cubicBezTo>
                  <a:cubicBezTo>
                    <a:pt x="93" y="41"/>
                    <a:pt x="107" y="36"/>
                    <a:pt x="121" y="32"/>
                  </a:cubicBezTo>
                  <a:cubicBezTo>
                    <a:pt x="129" y="30"/>
                    <a:pt x="136" y="28"/>
                    <a:pt x="143" y="27"/>
                  </a:cubicBezTo>
                  <a:cubicBezTo>
                    <a:pt x="150" y="25"/>
                    <a:pt x="157" y="24"/>
                    <a:pt x="164" y="21"/>
                  </a:cubicBezTo>
                  <a:cubicBezTo>
                    <a:pt x="166" y="22"/>
                    <a:pt x="168" y="23"/>
                    <a:pt x="170" y="24"/>
                  </a:cubicBezTo>
                  <a:cubicBezTo>
                    <a:pt x="170" y="24"/>
                    <a:pt x="170" y="24"/>
                    <a:pt x="169" y="24"/>
                  </a:cubicBezTo>
                  <a:cubicBezTo>
                    <a:pt x="163" y="24"/>
                    <a:pt x="156" y="27"/>
                    <a:pt x="150" y="28"/>
                  </a:cubicBezTo>
                  <a:cubicBezTo>
                    <a:pt x="142" y="31"/>
                    <a:pt x="133" y="33"/>
                    <a:pt x="125" y="35"/>
                  </a:cubicBezTo>
                  <a:cubicBezTo>
                    <a:pt x="116" y="37"/>
                    <a:pt x="107" y="40"/>
                    <a:pt x="99" y="42"/>
                  </a:cubicBezTo>
                  <a:cubicBezTo>
                    <a:pt x="91" y="44"/>
                    <a:pt x="83" y="45"/>
                    <a:pt x="75" y="47"/>
                  </a:cubicBezTo>
                  <a:moveTo>
                    <a:pt x="80" y="42"/>
                  </a:moveTo>
                  <a:cubicBezTo>
                    <a:pt x="81" y="41"/>
                    <a:pt x="81" y="41"/>
                    <a:pt x="81" y="41"/>
                  </a:cubicBezTo>
                  <a:cubicBezTo>
                    <a:pt x="86" y="39"/>
                    <a:pt x="92" y="37"/>
                    <a:pt x="97" y="35"/>
                  </a:cubicBezTo>
                  <a:cubicBezTo>
                    <a:pt x="104" y="34"/>
                    <a:pt x="111" y="32"/>
                    <a:pt x="118" y="30"/>
                  </a:cubicBezTo>
                  <a:cubicBezTo>
                    <a:pt x="125" y="28"/>
                    <a:pt x="133" y="26"/>
                    <a:pt x="140" y="24"/>
                  </a:cubicBezTo>
                  <a:cubicBezTo>
                    <a:pt x="146" y="22"/>
                    <a:pt x="152" y="21"/>
                    <a:pt x="158" y="18"/>
                  </a:cubicBezTo>
                  <a:cubicBezTo>
                    <a:pt x="159" y="19"/>
                    <a:pt x="161" y="20"/>
                    <a:pt x="163" y="21"/>
                  </a:cubicBezTo>
                  <a:cubicBezTo>
                    <a:pt x="157" y="23"/>
                    <a:pt x="151" y="24"/>
                    <a:pt x="144" y="26"/>
                  </a:cubicBezTo>
                  <a:cubicBezTo>
                    <a:pt x="137" y="27"/>
                    <a:pt x="129" y="30"/>
                    <a:pt x="121" y="32"/>
                  </a:cubicBezTo>
                  <a:cubicBezTo>
                    <a:pt x="114" y="33"/>
                    <a:pt x="107" y="35"/>
                    <a:pt x="99" y="37"/>
                  </a:cubicBezTo>
                  <a:cubicBezTo>
                    <a:pt x="96" y="38"/>
                    <a:pt x="92" y="39"/>
                    <a:pt x="89" y="40"/>
                  </a:cubicBezTo>
                  <a:cubicBezTo>
                    <a:pt x="87" y="41"/>
                    <a:pt x="83" y="41"/>
                    <a:pt x="80" y="42"/>
                  </a:cubicBezTo>
                  <a:moveTo>
                    <a:pt x="98" y="34"/>
                  </a:moveTo>
                  <a:cubicBezTo>
                    <a:pt x="106" y="32"/>
                    <a:pt x="113" y="29"/>
                    <a:pt x="120" y="27"/>
                  </a:cubicBezTo>
                  <a:cubicBezTo>
                    <a:pt x="127" y="24"/>
                    <a:pt x="134" y="23"/>
                    <a:pt x="141" y="22"/>
                  </a:cubicBezTo>
                  <a:cubicBezTo>
                    <a:pt x="145" y="21"/>
                    <a:pt x="148" y="20"/>
                    <a:pt x="152" y="19"/>
                  </a:cubicBezTo>
                  <a:cubicBezTo>
                    <a:pt x="154" y="19"/>
                    <a:pt x="155" y="19"/>
                    <a:pt x="156" y="18"/>
                  </a:cubicBezTo>
                  <a:cubicBezTo>
                    <a:pt x="154" y="19"/>
                    <a:pt x="152" y="20"/>
                    <a:pt x="150" y="20"/>
                  </a:cubicBezTo>
                  <a:cubicBezTo>
                    <a:pt x="137" y="24"/>
                    <a:pt x="124" y="27"/>
                    <a:pt x="111" y="31"/>
                  </a:cubicBezTo>
                  <a:cubicBezTo>
                    <a:pt x="106" y="32"/>
                    <a:pt x="102" y="33"/>
                    <a:pt x="98" y="34"/>
                  </a:cubicBezTo>
                  <a:moveTo>
                    <a:pt x="156" y="18"/>
                  </a:moveTo>
                  <a:cubicBezTo>
                    <a:pt x="156" y="18"/>
                    <a:pt x="156" y="18"/>
                    <a:pt x="156" y="18"/>
                  </a:cubicBezTo>
                  <a:cubicBezTo>
                    <a:pt x="156" y="18"/>
                    <a:pt x="156" y="18"/>
                    <a:pt x="156" y="18"/>
                  </a:cubicBezTo>
                  <a:moveTo>
                    <a:pt x="86" y="35"/>
                  </a:moveTo>
                  <a:cubicBezTo>
                    <a:pt x="88" y="34"/>
                    <a:pt x="89" y="33"/>
                    <a:pt x="90" y="31"/>
                  </a:cubicBezTo>
                  <a:cubicBezTo>
                    <a:pt x="95" y="31"/>
                    <a:pt x="99" y="29"/>
                    <a:pt x="103" y="27"/>
                  </a:cubicBezTo>
                  <a:cubicBezTo>
                    <a:pt x="109" y="25"/>
                    <a:pt x="114" y="24"/>
                    <a:pt x="120" y="22"/>
                  </a:cubicBezTo>
                  <a:cubicBezTo>
                    <a:pt x="126" y="21"/>
                    <a:pt x="133" y="20"/>
                    <a:pt x="139" y="18"/>
                  </a:cubicBezTo>
                  <a:cubicBezTo>
                    <a:pt x="142" y="18"/>
                    <a:pt x="145" y="17"/>
                    <a:pt x="148" y="16"/>
                  </a:cubicBezTo>
                  <a:cubicBezTo>
                    <a:pt x="149" y="16"/>
                    <a:pt x="149" y="16"/>
                    <a:pt x="149" y="16"/>
                  </a:cubicBezTo>
                  <a:cubicBezTo>
                    <a:pt x="147" y="17"/>
                    <a:pt x="146" y="17"/>
                    <a:pt x="144" y="18"/>
                  </a:cubicBezTo>
                  <a:cubicBezTo>
                    <a:pt x="134" y="22"/>
                    <a:pt x="122" y="24"/>
                    <a:pt x="111" y="28"/>
                  </a:cubicBezTo>
                  <a:cubicBezTo>
                    <a:pt x="106" y="29"/>
                    <a:pt x="100" y="31"/>
                    <a:pt x="95" y="33"/>
                  </a:cubicBezTo>
                  <a:cubicBezTo>
                    <a:pt x="92" y="34"/>
                    <a:pt x="89" y="34"/>
                    <a:pt x="86" y="35"/>
                  </a:cubicBezTo>
                  <a:moveTo>
                    <a:pt x="130" y="23"/>
                  </a:moveTo>
                  <a:cubicBezTo>
                    <a:pt x="137" y="21"/>
                    <a:pt x="145" y="19"/>
                    <a:pt x="152" y="15"/>
                  </a:cubicBezTo>
                  <a:cubicBezTo>
                    <a:pt x="153" y="16"/>
                    <a:pt x="155" y="17"/>
                    <a:pt x="156" y="17"/>
                  </a:cubicBezTo>
                  <a:cubicBezTo>
                    <a:pt x="147" y="19"/>
                    <a:pt x="139" y="21"/>
                    <a:pt x="130" y="23"/>
                  </a:cubicBezTo>
                  <a:moveTo>
                    <a:pt x="92" y="29"/>
                  </a:moveTo>
                  <a:cubicBezTo>
                    <a:pt x="93" y="28"/>
                    <a:pt x="94" y="27"/>
                    <a:pt x="95" y="26"/>
                  </a:cubicBezTo>
                  <a:cubicBezTo>
                    <a:pt x="103" y="25"/>
                    <a:pt x="111" y="22"/>
                    <a:pt x="119" y="19"/>
                  </a:cubicBezTo>
                  <a:cubicBezTo>
                    <a:pt x="123" y="18"/>
                    <a:pt x="128" y="17"/>
                    <a:pt x="132" y="16"/>
                  </a:cubicBezTo>
                  <a:cubicBezTo>
                    <a:pt x="136" y="15"/>
                    <a:pt x="141" y="15"/>
                    <a:pt x="144" y="13"/>
                  </a:cubicBezTo>
                  <a:cubicBezTo>
                    <a:pt x="140" y="15"/>
                    <a:pt x="135" y="16"/>
                    <a:pt x="130" y="18"/>
                  </a:cubicBezTo>
                  <a:cubicBezTo>
                    <a:pt x="125" y="19"/>
                    <a:pt x="120" y="21"/>
                    <a:pt x="115" y="22"/>
                  </a:cubicBezTo>
                  <a:cubicBezTo>
                    <a:pt x="107" y="24"/>
                    <a:pt x="99" y="26"/>
                    <a:pt x="92" y="29"/>
                  </a:cubicBezTo>
                  <a:moveTo>
                    <a:pt x="91" y="31"/>
                  </a:moveTo>
                  <a:cubicBezTo>
                    <a:pt x="92" y="30"/>
                    <a:pt x="94" y="29"/>
                    <a:pt x="96" y="28"/>
                  </a:cubicBezTo>
                  <a:cubicBezTo>
                    <a:pt x="98" y="28"/>
                    <a:pt x="100" y="27"/>
                    <a:pt x="103" y="26"/>
                  </a:cubicBezTo>
                  <a:cubicBezTo>
                    <a:pt x="108" y="24"/>
                    <a:pt x="113" y="23"/>
                    <a:pt x="119" y="22"/>
                  </a:cubicBezTo>
                  <a:cubicBezTo>
                    <a:pt x="128" y="19"/>
                    <a:pt x="138" y="17"/>
                    <a:pt x="146" y="13"/>
                  </a:cubicBezTo>
                  <a:cubicBezTo>
                    <a:pt x="146" y="13"/>
                    <a:pt x="146" y="13"/>
                    <a:pt x="146" y="13"/>
                  </a:cubicBezTo>
                  <a:cubicBezTo>
                    <a:pt x="147" y="14"/>
                    <a:pt x="149" y="14"/>
                    <a:pt x="150" y="15"/>
                  </a:cubicBezTo>
                  <a:cubicBezTo>
                    <a:pt x="141" y="17"/>
                    <a:pt x="131" y="19"/>
                    <a:pt x="122" y="21"/>
                  </a:cubicBezTo>
                  <a:cubicBezTo>
                    <a:pt x="112" y="23"/>
                    <a:pt x="103" y="27"/>
                    <a:pt x="94" y="30"/>
                  </a:cubicBezTo>
                  <a:cubicBezTo>
                    <a:pt x="93" y="30"/>
                    <a:pt x="92" y="30"/>
                    <a:pt x="91" y="31"/>
                  </a:cubicBezTo>
                  <a:moveTo>
                    <a:pt x="96" y="25"/>
                  </a:moveTo>
                  <a:cubicBezTo>
                    <a:pt x="98" y="23"/>
                    <a:pt x="99" y="22"/>
                    <a:pt x="100" y="21"/>
                  </a:cubicBezTo>
                  <a:cubicBezTo>
                    <a:pt x="107" y="19"/>
                    <a:pt x="114" y="17"/>
                    <a:pt x="121" y="15"/>
                  </a:cubicBezTo>
                  <a:cubicBezTo>
                    <a:pt x="125" y="14"/>
                    <a:pt x="129" y="13"/>
                    <a:pt x="132" y="13"/>
                  </a:cubicBezTo>
                  <a:cubicBezTo>
                    <a:pt x="134" y="12"/>
                    <a:pt x="136" y="12"/>
                    <a:pt x="137" y="12"/>
                  </a:cubicBezTo>
                  <a:cubicBezTo>
                    <a:pt x="124" y="17"/>
                    <a:pt x="110" y="20"/>
                    <a:pt x="96" y="25"/>
                  </a:cubicBezTo>
                  <a:moveTo>
                    <a:pt x="96" y="25"/>
                  </a:moveTo>
                  <a:cubicBezTo>
                    <a:pt x="96" y="25"/>
                    <a:pt x="96" y="25"/>
                    <a:pt x="96" y="25"/>
                  </a:cubicBezTo>
                  <a:cubicBezTo>
                    <a:pt x="97" y="25"/>
                    <a:pt x="99" y="24"/>
                    <a:pt x="100" y="24"/>
                  </a:cubicBezTo>
                  <a:cubicBezTo>
                    <a:pt x="105" y="22"/>
                    <a:pt x="110" y="21"/>
                    <a:pt x="115" y="19"/>
                  </a:cubicBezTo>
                  <a:cubicBezTo>
                    <a:pt x="124" y="16"/>
                    <a:pt x="133" y="14"/>
                    <a:pt x="141" y="11"/>
                  </a:cubicBezTo>
                  <a:cubicBezTo>
                    <a:pt x="141" y="11"/>
                    <a:pt x="141" y="11"/>
                    <a:pt x="141" y="11"/>
                  </a:cubicBezTo>
                  <a:cubicBezTo>
                    <a:pt x="143" y="12"/>
                    <a:pt x="144" y="12"/>
                    <a:pt x="145" y="12"/>
                  </a:cubicBezTo>
                  <a:cubicBezTo>
                    <a:pt x="142" y="13"/>
                    <a:pt x="140" y="14"/>
                    <a:pt x="137" y="14"/>
                  </a:cubicBezTo>
                  <a:cubicBezTo>
                    <a:pt x="133" y="15"/>
                    <a:pt x="129" y="16"/>
                    <a:pt x="125" y="17"/>
                  </a:cubicBezTo>
                  <a:cubicBezTo>
                    <a:pt x="117" y="19"/>
                    <a:pt x="109" y="22"/>
                    <a:pt x="100" y="24"/>
                  </a:cubicBezTo>
                  <a:cubicBezTo>
                    <a:pt x="99" y="25"/>
                    <a:pt x="97" y="25"/>
                    <a:pt x="96" y="25"/>
                  </a:cubicBezTo>
                  <a:moveTo>
                    <a:pt x="102" y="19"/>
                  </a:moveTo>
                  <a:cubicBezTo>
                    <a:pt x="103" y="18"/>
                    <a:pt x="104" y="17"/>
                    <a:pt x="105" y="16"/>
                  </a:cubicBezTo>
                  <a:cubicBezTo>
                    <a:pt x="109" y="15"/>
                    <a:pt x="113" y="14"/>
                    <a:pt x="117" y="13"/>
                  </a:cubicBezTo>
                  <a:cubicBezTo>
                    <a:pt x="120" y="12"/>
                    <a:pt x="123" y="12"/>
                    <a:pt x="125" y="11"/>
                  </a:cubicBezTo>
                  <a:cubicBezTo>
                    <a:pt x="127" y="10"/>
                    <a:pt x="129" y="10"/>
                    <a:pt x="130" y="9"/>
                  </a:cubicBezTo>
                  <a:cubicBezTo>
                    <a:pt x="130" y="9"/>
                    <a:pt x="133" y="8"/>
                    <a:pt x="133" y="8"/>
                  </a:cubicBezTo>
                  <a:cubicBezTo>
                    <a:pt x="133" y="8"/>
                    <a:pt x="133" y="9"/>
                    <a:pt x="132" y="9"/>
                  </a:cubicBezTo>
                  <a:cubicBezTo>
                    <a:pt x="127" y="12"/>
                    <a:pt x="121" y="13"/>
                    <a:pt x="115" y="14"/>
                  </a:cubicBezTo>
                  <a:cubicBezTo>
                    <a:pt x="111" y="15"/>
                    <a:pt x="106" y="17"/>
                    <a:pt x="102" y="19"/>
                  </a:cubicBezTo>
                  <a:moveTo>
                    <a:pt x="101" y="20"/>
                  </a:moveTo>
                  <a:cubicBezTo>
                    <a:pt x="107" y="17"/>
                    <a:pt x="113" y="15"/>
                    <a:pt x="120" y="14"/>
                  </a:cubicBezTo>
                  <a:cubicBezTo>
                    <a:pt x="125" y="13"/>
                    <a:pt x="130" y="12"/>
                    <a:pt x="135" y="8"/>
                  </a:cubicBezTo>
                  <a:cubicBezTo>
                    <a:pt x="135" y="8"/>
                    <a:pt x="135" y="8"/>
                    <a:pt x="135" y="8"/>
                  </a:cubicBezTo>
                  <a:cubicBezTo>
                    <a:pt x="137" y="9"/>
                    <a:pt x="138" y="10"/>
                    <a:pt x="140" y="11"/>
                  </a:cubicBezTo>
                  <a:cubicBezTo>
                    <a:pt x="134" y="12"/>
                    <a:pt x="127" y="13"/>
                    <a:pt x="121" y="14"/>
                  </a:cubicBezTo>
                  <a:cubicBezTo>
                    <a:pt x="115" y="16"/>
                    <a:pt x="107" y="17"/>
                    <a:pt x="101" y="20"/>
                  </a:cubicBezTo>
                  <a:moveTo>
                    <a:pt x="108" y="13"/>
                  </a:moveTo>
                  <a:cubicBezTo>
                    <a:pt x="109" y="12"/>
                    <a:pt x="109" y="12"/>
                    <a:pt x="109" y="12"/>
                  </a:cubicBezTo>
                  <a:cubicBezTo>
                    <a:pt x="113" y="11"/>
                    <a:pt x="117" y="10"/>
                    <a:pt x="121" y="8"/>
                  </a:cubicBezTo>
                  <a:cubicBezTo>
                    <a:pt x="123" y="8"/>
                    <a:pt x="125" y="7"/>
                    <a:pt x="128" y="7"/>
                  </a:cubicBezTo>
                  <a:cubicBezTo>
                    <a:pt x="127" y="7"/>
                    <a:pt x="127" y="7"/>
                    <a:pt x="127" y="7"/>
                  </a:cubicBezTo>
                  <a:cubicBezTo>
                    <a:pt x="126" y="8"/>
                    <a:pt x="124" y="8"/>
                    <a:pt x="123" y="9"/>
                  </a:cubicBezTo>
                  <a:cubicBezTo>
                    <a:pt x="118" y="11"/>
                    <a:pt x="113" y="11"/>
                    <a:pt x="108" y="13"/>
                  </a:cubicBezTo>
                  <a:moveTo>
                    <a:pt x="106" y="15"/>
                  </a:moveTo>
                  <a:cubicBezTo>
                    <a:pt x="106" y="14"/>
                    <a:pt x="106" y="14"/>
                    <a:pt x="106" y="14"/>
                  </a:cubicBezTo>
                  <a:cubicBezTo>
                    <a:pt x="108" y="14"/>
                    <a:pt x="109" y="13"/>
                    <a:pt x="110" y="13"/>
                  </a:cubicBezTo>
                  <a:cubicBezTo>
                    <a:pt x="113" y="12"/>
                    <a:pt x="115" y="12"/>
                    <a:pt x="118" y="11"/>
                  </a:cubicBezTo>
                  <a:cubicBezTo>
                    <a:pt x="122" y="10"/>
                    <a:pt x="126" y="9"/>
                    <a:pt x="130" y="6"/>
                  </a:cubicBezTo>
                  <a:cubicBezTo>
                    <a:pt x="131" y="7"/>
                    <a:pt x="132" y="7"/>
                    <a:pt x="134" y="8"/>
                  </a:cubicBezTo>
                  <a:cubicBezTo>
                    <a:pt x="130" y="9"/>
                    <a:pt x="126" y="10"/>
                    <a:pt x="122" y="11"/>
                  </a:cubicBezTo>
                  <a:cubicBezTo>
                    <a:pt x="117" y="13"/>
                    <a:pt x="111" y="14"/>
                    <a:pt x="106" y="15"/>
                  </a:cubicBezTo>
                  <a:moveTo>
                    <a:pt x="113" y="10"/>
                  </a:moveTo>
                  <a:cubicBezTo>
                    <a:pt x="114" y="9"/>
                    <a:pt x="115" y="9"/>
                    <a:pt x="117" y="8"/>
                  </a:cubicBezTo>
                  <a:cubicBezTo>
                    <a:pt x="120" y="7"/>
                    <a:pt x="123" y="6"/>
                    <a:pt x="125" y="5"/>
                  </a:cubicBezTo>
                  <a:cubicBezTo>
                    <a:pt x="126" y="5"/>
                    <a:pt x="127" y="5"/>
                    <a:pt x="128" y="6"/>
                  </a:cubicBezTo>
                  <a:cubicBezTo>
                    <a:pt x="125" y="7"/>
                    <a:pt x="122" y="7"/>
                    <a:pt x="119" y="8"/>
                  </a:cubicBezTo>
                  <a:cubicBezTo>
                    <a:pt x="117" y="9"/>
                    <a:pt x="115" y="9"/>
                    <a:pt x="114" y="10"/>
                  </a:cubicBezTo>
                  <a:cubicBezTo>
                    <a:pt x="113" y="10"/>
                    <a:pt x="113" y="10"/>
                    <a:pt x="113" y="10"/>
                  </a:cubicBezTo>
                  <a:moveTo>
                    <a:pt x="110" y="10"/>
                  </a:moveTo>
                  <a:cubicBezTo>
                    <a:pt x="111" y="9"/>
                    <a:pt x="113" y="8"/>
                    <a:pt x="114" y="7"/>
                  </a:cubicBezTo>
                  <a:cubicBezTo>
                    <a:pt x="116" y="6"/>
                    <a:pt x="117" y="6"/>
                    <a:pt x="119" y="5"/>
                  </a:cubicBezTo>
                  <a:cubicBezTo>
                    <a:pt x="120" y="5"/>
                    <a:pt x="122" y="5"/>
                    <a:pt x="124" y="5"/>
                  </a:cubicBezTo>
                  <a:cubicBezTo>
                    <a:pt x="124" y="5"/>
                    <a:pt x="124" y="5"/>
                    <a:pt x="124" y="5"/>
                  </a:cubicBezTo>
                  <a:cubicBezTo>
                    <a:pt x="125" y="5"/>
                    <a:pt x="120" y="6"/>
                    <a:pt x="120" y="6"/>
                  </a:cubicBezTo>
                  <a:cubicBezTo>
                    <a:pt x="116" y="8"/>
                    <a:pt x="113" y="9"/>
                    <a:pt x="110" y="10"/>
                  </a:cubicBezTo>
                  <a:moveTo>
                    <a:pt x="115" y="6"/>
                  </a:moveTo>
                  <a:cubicBezTo>
                    <a:pt x="116" y="5"/>
                    <a:pt x="117" y="3"/>
                    <a:pt x="119" y="2"/>
                  </a:cubicBezTo>
                  <a:cubicBezTo>
                    <a:pt x="120" y="3"/>
                    <a:pt x="122" y="3"/>
                    <a:pt x="123" y="4"/>
                  </a:cubicBezTo>
                  <a:cubicBezTo>
                    <a:pt x="120" y="4"/>
                    <a:pt x="118" y="5"/>
                    <a:pt x="115" y="6"/>
                  </a:cubicBezTo>
                  <a:moveTo>
                    <a:pt x="118" y="0"/>
                  </a:moveTo>
                  <a:cubicBezTo>
                    <a:pt x="118" y="0"/>
                    <a:pt x="118" y="0"/>
                    <a:pt x="117" y="0"/>
                  </a:cubicBezTo>
                  <a:cubicBezTo>
                    <a:pt x="97" y="19"/>
                    <a:pt x="78" y="40"/>
                    <a:pt x="60" y="61"/>
                  </a:cubicBezTo>
                  <a:cubicBezTo>
                    <a:pt x="42" y="79"/>
                    <a:pt x="24" y="98"/>
                    <a:pt x="8" y="117"/>
                  </a:cubicBezTo>
                  <a:cubicBezTo>
                    <a:pt x="1" y="122"/>
                    <a:pt x="0" y="139"/>
                    <a:pt x="8" y="143"/>
                  </a:cubicBezTo>
                  <a:cubicBezTo>
                    <a:pt x="14" y="147"/>
                    <a:pt x="20" y="150"/>
                    <a:pt x="26" y="153"/>
                  </a:cubicBezTo>
                  <a:cubicBezTo>
                    <a:pt x="37" y="158"/>
                    <a:pt x="47" y="164"/>
                    <a:pt x="58" y="169"/>
                  </a:cubicBezTo>
                  <a:cubicBezTo>
                    <a:pt x="75" y="177"/>
                    <a:pt x="91" y="187"/>
                    <a:pt x="109" y="193"/>
                  </a:cubicBezTo>
                  <a:cubicBezTo>
                    <a:pt x="109" y="193"/>
                    <a:pt x="109" y="194"/>
                    <a:pt x="109" y="194"/>
                  </a:cubicBezTo>
                  <a:cubicBezTo>
                    <a:pt x="110" y="194"/>
                    <a:pt x="110" y="193"/>
                    <a:pt x="110" y="193"/>
                  </a:cubicBezTo>
                  <a:cubicBezTo>
                    <a:pt x="111" y="193"/>
                    <a:pt x="111" y="193"/>
                    <a:pt x="111" y="193"/>
                  </a:cubicBezTo>
                  <a:cubicBezTo>
                    <a:pt x="126" y="175"/>
                    <a:pt x="143" y="159"/>
                    <a:pt x="159" y="142"/>
                  </a:cubicBezTo>
                  <a:cubicBezTo>
                    <a:pt x="180" y="120"/>
                    <a:pt x="201" y="98"/>
                    <a:pt x="221" y="75"/>
                  </a:cubicBezTo>
                  <a:cubicBezTo>
                    <a:pt x="223" y="73"/>
                    <a:pt x="228" y="69"/>
                    <a:pt x="229" y="66"/>
                  </a:cubicBezTo>
                  <a:cubicBezTo>
                    <a:pt x="229" y="65"/>
                    <a:pt x="229" y="65"/>
                    <a:pt x="229" y="65"/>
                  </a:cubicBezTo>
                  <a:cubicBezTo>
                    <a:pt x="228" y="64"/>
                    <a:pt x="228" y="64"/>
                    <a:pt x="228" y="64"/>
                  </a:cubicBezTo>
                  <a:cubicBezTo>
                    <a:pt x="228" y="64"/>
                    <a:pt x="228" y="64"/>
                    <a:pt x="228" y="64"/>
                  </a:cubicBezTo>
                  <a:cubicBezTo>
                    <a:pt x="228" y="64"/>
                    <a:pt x="228" y="64"/>
                    <a:pt x="228" y="64"/>
                  </a:cubicBezTo>
                  <a:cubicBezTo>
                    <a:pt x="225" y="64"/>
                    <a:pt x="224" y="60"/>
                    <a:pt x="224" y="59"/>
                  </a:cubicBezTo>
                  <a:cubicBezTo>
                    <a:pt x="223" y="55"/>
                    <a:pt x="223" y="51"/>
                    <a:pt x="225" y="47"/>
                  </a:cubicBezTo>
                  <a:cubicBezTo>
                    <a:pt x="225" y="46"/>
                    <a:pt x="225" y="46"/>
                    <a:pt x="225" y="46"/>
                  </a:cubicBezTo>
                  <a:cubicBezTo>
                    <a:pt x="225" y="46"/>
                    <a:pt x="225" y="45"/>
                    <a:pt x="224" y="45"/>
                  </a:cubicBezTo>
                  <a:cubicBezTo>
                    <a:pt x="209" y="38"/>
                    <a:pt x="193" y="31"/>
                    <a:pt x="177" y="24"/>
                  </a:cubicBezTo>
                  <a:cubicBezTo>
                    <a:pt x="158" y="16"/>
                    <a:pt x="139" y="6"/>
                    <a:pt x="119" y="0"/>
                  </a:cubicBezTo>
                  <a:cubicBezTo>
                    <a:pt x="118" y="0"/>
                    <a:pt x="118" y="0"/>
                    <a:pt x="11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1" name="Freeform 35"/>
            <p:cNvSpPr>
              <a:spLocks noEditPoints="1"/>
            </p:cNvSpPr>
            <p:nvPr/>
          </p:nvSpPr>
          <p:spPr bwMode="auto">
            <a:xfrm>
              <a:off x="8737269" y="507927"/>
              <a:ext cx="885825" cy="923925"/>
            </a:xfrm>
            <a:custGeom>
              <a:avLst/>
              <a:gdLst>
                <a:gd name="T0" fmla="*/ 95 w 209"/>
                <a:gd name="T1" fmla="*/ 202 h 218"/>
                <a:gd name="T2" fmla="*/ 82 w 209"/>
                <a:gd name="T3" fmla="*/ 161 h 218"/>
                <a:gd name="T4" fmla="*/ 137 w 209"/>
                <a:gd name="T5" fmla="*/ 160 h 218"/>
                <a:gd name="T6" fmla="*/ 117 w 209"/>
                <a:gd name="T7" fmla="*/ 210 h 218"/>
                <a:gd name="T8" fmla="*/ 81 w 209"/>
                <a:gd name="T9" fmla="*/ 156 h 218"/>
                <a:gd name="T10" fmla="*/ 92 w 209"/>
                <a:gd name="T11" fmla="*/ 140 h 218"/>
                <a:gd name="T12" fmla="*/ 81 w 209"/>
                <a:gd name="T13" fmla="*/ 156 h 218"/>
                <a:gd name="T14" fmla="*/ 114 w 209"/>
                <a:gd name="T15" fmla="*/ 147 h 218"/>
                <a:gd name="T16" fmla="*/ 140 w 209"/>
                <a:gd name="T17" fmla="*/ 132 h 218"/>
                <a:gd name="T18" fmla="*/ 37 w 209"/>
                <a:gd name="T19" fmla="*/ 166 h 218"/>
                <a:gd name="T20" fmla="*/ 48 w 209"/>
                <a:gd name="T21" fmla="*/ 112 h 218"/>
                <a:gd name="T22" fmla="*/ 77 w 209"/>
                <a:gd name="T23" fmla="*/ 157 h 218"/>
                <a:gd name="T24" fmla="*/ 37 w 209"/>
                <a:gd name="T25" fmla="*/ 166 h 218"/>
                <a:gd name="T26" fmla="*/ 181 w 209"/>
                <a:gd name="T27" fmla="*/ 165 h 218"/>
                <a:gd name="T28" fmla="*/ 141 w 209"/>
                <a:gd name="T29" fmla="*/ 157 h 218"/>
                <a:gd name="T30" fmla="*/ 171 w 209"/>
                <a:gd name="T31" fmla="*/ 112 h 218"/>
                <a:gd name="T32" fmla="*/ 202 w 209"/>
                <a:gd name="T33" fmla="*/ 152 h 218"/>
                <a:gd name="T34" fmla="*/ 74 w 209"/>
                <a:gd name="T35" fmla="*/ 125 h 218"/>
                <a:gd name="T36" fmla="*/ 54 w 209"/>
                <a:gd name="T37" fmla="*/ 107 h 218"/>
                <a:gd name="T38" fmla="*/ 73 w 209"/>
                <a:gd name="T39" fmla="*/ 109 h 218"/>
                <a:gd name="T40" fmla="*/ 145 w 209"/>
                <a:gd name="T41" fmla="*/ 125 h 218"/>
                <a:gd name="T42" fmla="*/ 145 w 209"/>
                <a:gd name="T43" fmla="*/ 93 h 218"/>
                <a:gd name="T44" fmla="*/ 145 w 209"/>
                <a:gd name="T45" fmla="*/ 125 h 218"/>
                <a:gd name="T46" fmla="*/ 94 w 209"/>
                <a:gd name="T47" fmla="*/ 137 h 218"/>
                <a:gd name="T48" fmla="*/ 78 w 209"/>
                <a:gd name="T49" fmla="*/ 109 h 218"/>
                <a:gd name="T50" fmla="*/ 109 w 209"/>
                <a:gd name="T51" fmla="*/ 73 h 218"/>
                <a:gd name="T52" fmla="*/ 141 w 209"/>
                <a:gd name="T53" fmla="*/ 127 h 218"/>
                <a:gd name="T54" fmla="*/ 109 w 209"/>
                <a:gd name="T55" fmla="*/ 144 h 218"/>
                <a:gd name="T56" fmla="*/ 81 w 209"/>
                <a:gd name="T57" fmla="*/ 62 h 218"/>
                <a:gd name="T58" fmla="*/ 79 w 209"/>
                <a:gd name="T59" fmla="*/ 85 h 218"/>
                <a:gd name="T60" fmla="*/ 140 w 209"/>
                <a:gd name="T61" fmla="*/ 85 h 218"/>
                <a:gd name="T62" fmla="*/ 137 w 209"/>
                <a:gd name="T63" fmla="*/ 62 h 218"/>
                <a:gd name="T64" fmla="*/ 48 w 209"/>
                <a:gd name="T65" fmla="*/ 106 h 218"/>
                <a:gd name="T66" fmla="*/ 17 w 209"/>
                <a:gd name="T67" fmla="*/ 71 h 218"/>
                <a:gd name="T68" fmla="*/ 76 w 209"/>
                <a:gd name="T69" fmla="*/ 60 h 218"/>
                <a:gd name="T70" fmla="*/ 74 w 209"/>
                <a:gd name="T71" fmla="*/ 88 h 218"/>
                <a:gd name="T72" fmla="*/ 171 w 209"/>
                <a:gd name="T73" fmla="*/ 106 h 218"/>
                <a:gd name="T74" fmla="*/ 141 w 209"/>
                <a:gd name="T75" fmla="*/ 60 h 218"/>
                <a:gd name="T76" fmla="*/ 183 w 209"/>
                <a:gd name="T77" fmla="*/ 52 h 218"/>
                <a:gd name="T78" fmla="*/ 193 w 209"/>
                <a:gd name="T79" fmla="*/ 84 h 218"/>
                <a:gd name="T80" fmla="*/ 109 w 209"/>
                <a:gd name="T81" fmla="*/ 69 h 218"/>
                <a:gd name="T82" fmla="*/ 84 w 209"/>
                <a:gd name="T83" fmla="*/ 48 h 218"/>
                <a:gd name="T84" fmla="*/ 109 w 209"/>
                <a:gd name="T85" fmla="*/ 4 h 218"/>
                <a:gd name="T86" fmla="*/ 137 w 209"/>
                <a:gd name="T87" fmla="*/ 58 h 218"/>
                <a:gd name="T88" fmla="*/ 109 w 209"/>
                <a:gd name="T89" fmla="*/ 69 h 218"/>
                <a:gd name="T90" fmla="*/ 106 w 209"/>
                <a:gd name="T91" fmla="*/ 0 h 218"/>
                <a:gd name="T92" fmla="*/ 77 w 209"/>
                <a:gd name="T93" fmla="*/ 56 h 218"/>
                <a:gd name="T94" fmla="*/ 37 w 209"/>
                <a:gd name="T95" fmla="*/ 48 h 218"/>
                <a:gd name="T96" fmla="*/ 21 w 209"/>
                <a:gd name="T97" fmla="*/ 85 h 218"/>
                <a:gd name="T98" fmla="*/ 35 w 209"/>
                <a:gd name="T99" fmla="*/ 117 h 218"/>
                <a:gd name="T100" fmla="*/ 15 w 209"/>
                <a:gd name="T101" fmla="*/ 163 h 218"/>
                <a:gd name="T102" fmla="*/ 37 w 209"/>
                <a:gd name="T103" fmla="*/ 170 h 218"/>
                <a:gd name="T104" fmla="*/ 79 w 209"/>
                <a:gd name="T105" fmla="*/ 167 h 218"/>
                <a:gd name="T106" fmla="*/ 109 w 209"/>
                <a:gd name="T107" fmla="*/ 218 h 218"/>
                <a:gd name="T108" fmla="*/ 128 w 209"/>
                <a:gd name="T109" fmla="*/ 201 h 218"/>
                <a:gd name="T110" fmla="*/ 148 w 209"/>
                <a:gd name="T111" fmla="*/ 164 h 218"/>
                <a:gd name="T112" fmla="*/ 190 w 209"/>
                <a:gd name="T113" fmla="*/ 169 h 218"/>
                <a:gd name="T114" fmla="*/ 197 w 209"/>
                <a:gd name="T115" fmla="*/ 133 h 218"/>
                <a:gd name="T116" fmla="*/ 202 w 209"/>
                <a:gd name="T117" fmla="*/ 78 h 218"/>
                <a:gd name="T118" fmla="*/ 182 w 209"/>
                <a:gd name="T119" fmla="*/ 48 h 218"/>
                <a:gd name="T120" fmla="*/ 141 w 209"/>
                <a:gd name="T121" fmla="*/ 56 h 218"/>
                <a:gd name="T122" fmla="*/ 123 w 209"/>
                <a:gd name="T123" fmla="*/ 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 h="218">
                  <a:moveTo>
                    <a:pt x="110" y="213"/>
                  </a:moveTo>
                  <a:cubicBezTo>
                    <a:pt x="104" y="213"/>
                    <a:pt x="98" y="207"/>
                    <a:pt x="95" y="202"/>
                  </a:cubicBezTo>
                  <a:cubicBezTo>
                    <a:pt x="88" y="190"/>
                    <a:pt x="85" y="177"/>
                    <a:pt x="82" y="164"/>
                  </a:cubicBezTo>
                  <a:cubicBezTo>
                    <a:pt x="82" y="163"/>
                    <a:pt x="82" y="162"/>
                    <a:pt x="82" y="161"/>
                  </a:cubicBezTo>
                  <a:cubicBezTo>
                    <a:pt x="91" y="157"/>
                    <a:pt x="101" y="153"/>
                    <a:pt x="109" y="149"/>
                  </a:cubicBezTo>
                  <a:cubicBezTo>
                    <a:pt x="118" y="153"/>
                    <a:pt x="127" y="157"/>
                    <a:pt x="137" y="160"/>
                  </a:cubicBezTo>
                  <a:cubicBezTo>
                    <a:pt x="136" y="165"/>
                    <a:pt x="135" y="171"/>
                    <a:pt x="133" y="176"/>
                  </a:cubicBezTo>
                  <a:cubicBezTo>
                    <a:pt x="130" y="188"/>
                    <a:pt x="126" y="202"/>
                    <a:pt x="117" y="210"/>
                  </a:cubicBezTo>
                  <a:cubicBezTo>
                    <a:pt x="114" y="213"/>
                    <a:pt x="112" y="213"/>
                    <a:pt x="110" y="213"/>
                  </a:cubicBezTo>
                  <a:moveTo>
                    <a:pt x="81" y="156"/>
                  </a:moveTo>
                  <a:cubicBezTo>
                    <a:pt x="80" y="148"/>
                    <a:pt x="79" y="140"/>
                    <a:pt x="78" y="133"/>
                  </a:cubicBezTo>
                  <a:cubicBezTo>
                    <a:pt x="83" y="135"/>
                    <a:pt x="88" y="138"/>
                    <a:pt x="92" y="140"/>
                  </a:cubicBezTo>
                  <a:cubicBezTo>
                    <a:pt x="96" y="142"/>
                    <a:pt x="100" y="145"/>
                    <a:pt x="104" y="146"/>
                  </a:cubicBezTo>
                  <a:cubicBezTo>
                    <a:pt x="97" y="150"/>
                    <a:pt x="89" y="153"/>
                    <a:pt x="81" y="156"/>
                  </a:cubicBezTo>
                  <a:moveTo>
                    <a:pt x="137" y="156"/>
                  </a:moveTo>
                  <a:cubicBezTo>
                    <a:pt x="130" y="153"/>
                    <a:pt x="122" y="150"/>
                    <a:pt x="114" y="147"/>
                  </a:cubicBezTo>
                  <a:cubicBezTo>
                    <a:pt x="118" y="145"/>
                    <a:pt x="122" y="142"/>
                    <a:pt x="126" y="140"/>
                  </a:cubicBezTo>
                  <a:cubicBezTo>
                    <a:pt x="131" y="138"/>
                    <a:pt x="136" y="135"/>
                    <a:pt x="140" y="132"/>
                  </a:cubicBezTo>
                  <a:cubicBezTo>
                    <a:pt x="140" y="140"/>
                    <a:pt x="139" y="148"/>
                    <a:pt x="137" y="156"/>
                  </a:cubicBezTo>
                  <a:moveTo>
                    <a:pt x="37" y="166"/>
                  </a:moveTo>
                  <a:cubicBezTo>
                    <a:pt x="32" y="166"/>
                    <a:pt x="28" y="165"/>
                    <a:pt x="24" y="164"/>
                  </a:cubicBezTo>
                  <a:cubicBezTo>
                    <a:pt x="0" y="156"/>
                    <a:pt x="33" y="125"/>
                    <a:pt x="48" y="112"/>
                  </a:cubicBezTo>
                  <a:cubicBezTo>
                    <a:pt x="56" y="119"/>
                    <a:pt x="65" y="125"/>
                    <a:pt x="74" y="130"/>
                  </a:cubicBezTo>
                  <a:cubicBezTo>
                    <a:pt x="75" y="139"/>
                    <a:pt x="76" y="148"/>
                    <a:pt x="77" y="157"/>
                  </a:cubicBezTo>
                  <a:cubicBezTo>
                    <a:pt x="73" y="159"/>
                    <a:pt x="69" y="160"/>
                    <a:pt x="65" y="161"/>
                  </a:cubicBezTo>
                  <a:cubicBezTo>
                    <a:pt x="57" y="163"/>
                    <a:pt x="47" y="166"/>
                    <a:pt x="37" y="166"/>
                  </a:cubicBezTo>
                  <a:moveTo>
                    <a:pt x="182" y="165"/>
                  </a:moveTo>
                  <a:cubicBezTo>
                    <a:pt x="182" y="165"/>
                    <a:pt x="181" y="165"/>
                    <a:pt x="181" y="165"/>
                  </a:cubicBezTo>
                  <a:cubicBezTo>
                    <a:pt x="168" y="165"/>
                    <a:pt x="155" y="162"/>
                    <a:pt x="143" y="158"/>
                  </a:cubicBezTo>
                  <a:cubicBezTo>
                    <a:pt x="142" y="158"/>
                    <a:pt x="142" y="157"/>
                    <a:pt x="141" y="157"/>
                  </a:cubicBezTo>
                  <a:cubicBezTo>
                    <a:pt x="143" y="148"/>
                    <a:pt x="144" y="139"/>
                    <a:pt x="144" y="130"/>
                  </a:cubicBezTo>
                  <a:cubicBezTo>
                    <a:pt x="153" y="124"/>
                    <a:pt x="162" y="118"/>
                    <a:pt x="171" y="112"/>
                  </a:cubicBezTo>
                  <a:cubicBezTo>
                    <a:pt x="174" y="115"/>
                    <a:pt x="178" y="118"/>
                    <a:pt x="182" y="121"/>
                  </a:cubicBezTo>
                  <a:cubicBezTo>
                    <a:pt x="190" y="129"/>
                    <a:pt x="200" y="140"/>
                    <a:pt x="202" y="152"/>
                  </a:cubicBezTo>
                  <a:cubicBezTo>
                    <a:pt x="205" y="164"/>
                    <a:pt x="190" y="165"/>
                    <a:pt x="182" y="165"/>
                  </a:cubicBezTo>
                  <a:moveTo>
                    <a:pt x="74" y="125"/>
                  </a:moveTo>
                  <a:cubicBezTo>
                    <a:pt x="66" y="120"/>
                    <a:pt x="59" y="115"/>
                    <a:pt x="51" y="109"/>
                  </a:cubicBezTo>
                  <a:cubicBezTo>
                    <a:pt x="52" y="108"/>
                    <a:pt x="53" y="108"/>
                    <a:pt x="54" y="107"/>
                  </a:cubicBezTo>
                  <a:cubicBezTo>
                    <a:pt x="60" y="102"/>
                    <a:pt x="67" y="97"/>
                    <a:pt x="74" y="93"/>
                  </a:cubicBezTo>
                  <a:cubicBezTo>
                    <a:pt x="74" y="98"/>
                    <a:pt x="73" y="104"/>
                    <a:pt x="73" y="109"/>
                  </a:cubicBezTo>
                  <a:cubicBezTo>
                    <a:pt x="73" y="114"/>
                    <a:pt x="74" y="119"/>
                    <a:pt x="74" y="125"/>
                  </a:cubicBezTo>
                  <a:moveTo>
                    <a:pt x="145" y="125"/>
                  </a:moveTo>
                  <a:cubicBezTo>
                    <a:pt x="145" y="116"/>
                    <a:pt x="145" y="107"/>
                    <a:pt x="145" y="98"/>
                  </a:cubicBezTo>
                  <a:cubicBezTo>
                    <a:pt x="145" y="96"/>
                    <a:pt x="145" y="95"/>
                    <a:pt x="145" y="93"/>
                  </a:cubicBezTo>
                  <a:cubicBezTo>
                    <a:pt x="153" y="98"/>
                    <a:pt x="160" y="103"/>
                    <a:pt x="168" y="109"/>
                  </a:cubicBezTo>
                  <a:cubicBezTo>
                    <a:pt x="160" y="115"/>
                    <a:pt x="152" y="120"/>
                    <a:pt x="145" y="125"/>
                  </a:cubicBezTo>
                  <a:moveTo>
                    <a:pt x="109" y="144"/>
                  </a:moveTo>
                  <a:cubicBezTo>
                    <a:pt x="104" y="142"/>
                    <a:pt x="99" y="139"/>
                    <a:pt x="94" y="137"/>
                  </a:cubicBezTo>
                  <a:cubicBezTo>
                    <a:pt x="89" y="134"/>
                    <a:pt x="83" y="131"/>
                    <a:pt x="78" y="127"/>
                  </a:cubicBezTo>
                  <a:cubicBezTo>
                    <a:pt x="78" y="121"/>
                    <a:pt x="78" y="115"/>
                    <a:pt x="78" y="109"/>
                  </a:cubicBezTo>
                  <a:cubicBezTo>
                    <a:pt x="78" y="103"/>
                    <a:pt x="78" y="96"/>
                    <a:pt x="78" y="90"/>
                  </a:cubicBezTo>
                  <a:cubicBezTo>
                    <a:pt x="88" y="84"/>
                    <a:pt x="98" y="78"/>
                    <a:pt x="109" y="73"/>
                  </a:cubicBezTo>
                  <a:cubicBezTo>
                    <a:pt x="120" y="78"/>
                    <a:pt x="130" y="84"/>
                    <a:pt x="141" y="90"/>
                  </a:cubicBezTo>
                  <a:cubicBezTo>
                    <a:pt x="141" y="102"/>
                    <a:pt x="141" y="115"/>
                    <a:pt x="141" y="127"/>
                  </a:cubicBezTo>
                  <a:cubicBezTo>
                    <a:pt x="135" y="131"/>
                    <a:pt x="130" y="134"/>
                    <a:pt x="124" y="137"/>
                  </a:cubicBezTo>
                  <a:cubicBezTo>
                    <a:pt x="119" y="139"/>
                    <a:pt x="114" y="142"/>
                    <a:pt x="109" y="144"/>
                  </a:cubicBezTo>
                  <a:moveTo>
                    <a:pt x="79" y="85"/>
                  </a:moveTo>
                  <a:cubicBezTo>
                    <a:pt x="79" y="77"/>
                    <a:pt x="80" y="70"/>
                    <a:pt x="81" y="62"/>
                  </a:cubicBezTo>
                  <a:cubicBezTo>
                    <a:pt x="89" y="65"/>
                    <a:pt x="97" y="68"/>
                    <a:pt x="105" y="71"/>
                  </a:cubicBezTo>
                  <a:cubicBezTo>
                    <a:pt x="96" y="75"/>
                    <a:pt x="87" y="80"/>
                    <a:pt x="79" y="85"/>
                  </a:cubicBezTo>
                  <a:cubicBezTo>
                    <a:pt x="79" y="85"/>
                    <a:pt x="79" y="85"/>
                    <a:pt x="79" y="85"/>
                  </a:cubicBezTo>
                  <a:moveTo>
                    <a:pt x="140" y="85"/>
                  </a:moveTo>
                  <a:cubicBezTo>
                    <a:pt x="131" y="80"/>
                    <a:pt x="122" y="75"/>
                    <a:pt x="114" y="71"/>
                  </a:cubicBezTo>
                  <a:cubicBezTo>
                    <a:pt x="121" y="68"/>
                    <a:pt x="129" y="64"/>
                    <a:pt x="137" y="62"/>
                  </a:cubicBezTo>
                  <a:cubicBezTo>
                    <a:pt x="139" y="69"/>
                    <a:pt x="140" y="77"/>
                    <a:pt x="140" y="85"/>
                  </a:cubicBezTo>
                  <a:moveTo>
                    <a:pt x="48" y="106"/>
                  </a:moveTo>
                  <a:cubicBezTo>
                    <a:pt x="47" y="105"/>
                    <a:pt x="45" y="104"/>
                    <a:pt x="44" y="103"/>
                  </a:cubicBezTo>
                  <a:cubicBezTo>
                    <a:pt x="34" y="94"/>
                    <a:pt x="23" y="84"/>
                    <a:pt x="17" y="71"/>
                  </a:cubicBezTo>
                  <a:cubicBezTo>
                    <a:pt x="12" y="57"/>
                    <a:pt x="22" y="53"/>
                    <a:pt x="35" y="53"/>
                  </a:cubicBezTo>
                  <a:cubicBezTo>
                    <a:pt x="50" y="53"/>
                    <a:pt x="70" y="58"/>
                    <a:pt x="76" y="60"/>
                  </a:cubicBezTo>
                  <a:cubicBezTo>
                    <a:pt x="77" y="60"/>
                    <a:pt x="77" y="60"/>
                    <a:pt x="77" y="60"/>
                  </a:cubicBezTo>
                  <a:cubicBezTo>
                    <a:pt x="75" y="70"/>
                    <a:pt x="74" y="79"/>
                    <a:pt x="74" y="88"/>
                  </a:cubicBezTo>
                  <a:cubicBezTo>
                    <a:pt x="65" y="94"/>
                    <a:pt x="56" y="100"/>
                    <a:pt x="48" y="106"/>
                  </a:cubicBezTo>
                  <a:moveTo>
                    <a:pt x="171" y="106"/>
                  </a:moveTo>
                  <a:cubicBezTo>
                    <a:pt x="163" y="99"/>
                    <a:pt x="154" y="93"/>
                    <a:pt x="144" y="87"/>
                  </a:cubicBezTo>
                  <a:cubicBezTo>
                    <a:pt x="144" y="78"/>
                    <a:pt x="143" y="69"/>
                    <a:pt x="141" y="60"/>
                  </a:cubicBezTo>
                  <a:cubicBezTo>
                    <a:pt x="149" y="58"/>
                    <a:pt x="156" y="56"/>
                    <a:pt x="163" y="55"/>
                  </a:cubicBezTo>
                  <a:cubicBezTo>
                    <a:pt x="169" y="53"/>
                    <a:pt x="176" y="52"/>
                    <a:pt x="183" y="52"/>
                  </a:cubicBezTo>
                  <a:cubicBezTo>
                    <a:pt x="189" y="52"/>
                    <a:pt x="195" y="53"/>
                    <a:pt x="200" y="57"/>
                  </a:cubicBezTo>
                  <a:cubicBezTo>
                    <a:pt x="208" y="64"/>
                    <a:pt x="198" y="78"/>
                    <a:pt x="193" y="84"/>
                  </a:cubicBezTo>
                  <a:cubicBezTo>
                    <a:pt x="187" y="92"/>
                    <a:pt x="179" y="99"/>
                    <a:pt x="171" y="106"/>
                  </a:cubicBezTo>
                  <a:moveTo>
                    <a:pt x="109" y="69"/>
                  </a:moveTo>
                  <a:cubicBezTo>
                    <a:pt x="100" y="65"/>
                    <a:pt x="91" y="61"/>
                    <a:pt x="82" y="58"/>
                  </a:cubicBezTo>
                  <a:cubicBezTo>
                    <a:pt x="82" y="54"/>
                    <a:pt x="83" y="51"/>
                    <a:pt x="84" y="48"/>
                  </a:cubicBezTo>
                  <a:cubicBezTo>
                    <a:pt x="87" y="35"/>
                    <a:pt x="91" y="20"/>
                    <a:pt x="100" y="10"/>
                  </a:cubicBezTo>
                  <a:cubicBezTo>
                    <a:pt x="103" y="6"/>
                    <a:pt x="106" y="4"/>
                    <a:pt x="109" y="4"/>
                  </a:cubicBezTo>
                  <a:cubicBezTo>
                    <a:pt x="124" y="4"/>
                    <a:pt x="134" y="45"/>
                    <a:pt x="136" y="54"/>
                  </a:cubicBezTo>
                  <a:cubicBezTo>
                    <a:pt x="136" y="55"/>
                    <a:pt x="136" y="56"/>
                    <a:pt x="137" y="58"/>
                  </a:cubicBezTo>
                  <a:cubicBezTo>
                    <a:pt x="136" y="58"/>
                    <a:pt x="136" y="58"/>
                    <a:pt x="135" y="58"/>
                  </a:cubicBezTo>
                  <a:cubicBezTo>
                    <a:pt x="126" y="61"/>
                    <a:pt x="118" y="65"/>
                    <a:pt x="109" y="69"/>
                  </a:cubicBezTo>
                  <a:moveTo>
                    <a:pt x="109" y="0"/>
                  </a:moveTo>
                  <a:cubicBezTo>
                    <a:pt x="108" y="0"/>
                    <a:pt x="107" y="0"/>
                    <a:pt x="106" y="0"/>
                  </a:cubicBezTo>
                  <a:cubicBezTo>
                    <a:pt x="99" y="2"/>
                    <a:pt x="93" y="10"/>
                    <a:pt x="90" y="16"/>
                  </a:cubicBezTo>
                  <a:cubicBezTo>
                    <a:pt x="84" y="29"/>
                    <a:pt x="80" y="42"/>
                    <a:pt x="77" y="56"/>
                  </a:cubicBezTo>
                  <a:cubicBezTo>
                    <a:pt x="71" y="54"/>
                    <a:pt x="65" y="52"/>
                    <a:pt x="58" y="51"/>
                  </a:cubicBezTo>
                  <a:cubicBezTo>
                    <a:pt x="51" y="49"/>
                    <a:pt x="44" y="48"/>
                    <a:pt x="37" y="48"/>
                  </a:cubicBezTo>
                  <a:cubicBezTo>
                    <a:pt x="32" y="48"/>
                    <a:pt x="27" y="49"/>
                    <a:pt x="23" y="50"/>
                  </a:cubicBezTo>
                  <a:cubicBezTo>
                    <a:pt x="5" y="56"/>
                    <a:pt x="13" y="75"/>
                    <a:pt x="21" y="85"/>
                  </a:cubicBezTo>
                  <a:cubicBezTo>
                    <a:pt x="28" y="94"/>
                    <a:pt x="36" y="102"/>
                    <a:pt x="44" y="109"/>
                  </a:cubicBezTo>
                  <a:cubicBezTo>
                    <a:pt x="41" y="112"/>
                    <a:pt x="38" y="114"/>
                    <a:pt x="35" y="117"/>
                  </a:cubicBezTo>
                  <a:cubicBezTo>
                    <a:pt x="27" y="125"/>
                    <a:pt x="18" y="134"/>
                    <a:pt x="13" y="146"/>
                  </a:cubicBezTo>
                  <a:cubicBezTo>
                    <a:pt x="11" y="151"/>
                    <a:pt x="11" y="158"/>
                    <a:pt x="15" y="163"/>
                  </a:cubicBezTo>
                  <a:cubicBezTo>
                    <a:pt x="20" y="169"/>
                    <a:pt x="29" y="170"/>
                    <a:pt x="37" y="170"/>
                  </a:cubicBezTo>
                  <a:cubicBezTo>
                    <a:pt x="37" y="170"/>
                    <a:pt x="37" y="170"/>
                    <a:pt x="37" y="170"/>
                  </a:cubicBezTo>
                  <a:cubicBezTo>
                    <a:pt x="51" y="170"/>
                    <a:pt x="64" y="167"/>
                    <a:pt x="78" y="162"/>
                  </a:cubicBezTo>
                  <a:cubicBezTo>
                    <a:pt x="78" y="164"/>
                    <a:pt x="78" y="165"/>
                    <a:pt x="79" y="167"/>
                  </a:cubicBezTo>
                  <a:cubicBezTo>
                    <a:pt x="81" y="180"/>
                    <a:pt x="85" y="194"/>
                    <a:pt x="93" y="206"/>
                  </a:cubicBezTo>
                  <a:cubicBezTo>
                    <a:pt x="96" y="212"/>
                    <a:pt x="102" y="218"/>
                    <a:pt x="109" y="218"/>
                  </a:cubicBezTo>
                  <a:cubicBezTo>
                    <a:pt x="110" y="218"/>
                    <a:pt x="110" y="218"/>
                    <a:pt x="111" y="218"/>
                  </a:cubicBezTo>
                  <a:cubicBezTo>
                    <a:pt x="119" y="217"/>
                    <a:pt x="125" y="208"/>
                    <a:pt x="128" y="201"/>
                  </a:cubicBezTo>
                  <a:cubicBezTo>
                    <a:pt x="135" y="189"/>
                    <a:pt x="138" y="175"/>
                    <a:pt x="141" y="161"/>
                  </a:cubicBezTo>
                  <a:cubicBezTo>
                    <a:pt x="143" y="162"/>
                    <a:pt x="146" y="163"/>
                    <a:pt x="148" y="164"/>
                  </a:cubicBezTo>
                  <a:cubicBezTo>
                    <a:pt x="159" y="167"/>
                    <a:pt x="170" y="170"/>
                    <a:pt x="181" y="170"/>
                  </a:cubicBezTo>
                  <a:cubicBezTo>
                    <a:pt x="184" y="170"/>
                    <a:pt x="187" y="170"/>
                    <a:pt x="190" y="169"/>
                  </a:cubicBezTo>
                  <a:cubicBezTo>
                    <a:pt x="197" y="168"/>
                    <a:pt x="205" y="165"/>
                    <a:pt x="206" y="157"/>
                  </a:cubicBezTo>
                  <a:cubicBezTo>
                    <a:pt x="208" y="148"/>
                    <a:pt x="202" y="139"/>
                    <a:pt x="197" y="133"/>
                  </a:cubicBezTo>
                  <a:cubicBezTo>
                    <a:pt x="191" y="124"/>
                    <a:pt x="183" y="116"/>
                    <a:pt x="174" y="109"/>
                  </a:cubicBezTo>
                  <a:cubicBezTo>
                    <a:pt x="185" y="100"/>
                    <a:pt x="195" y="90"/>
                    <a:pt x="202" y="78"/>
                  </a:cubicBezTo>
                  <a:cubicBezTo>
                    <a:pt x="206" y="72"/>
                    <a:pt x="209" y="63"/>
                    <a:pt x="205" y="56"/>
                  </a:cubicBezTo>
                  <a:cubicBezTo>
                    <a:pt x="200" y="49"/>
                    <a:pt x="189" y="48"/>
                    <a:pt x="182" y="48"/>
                  </a:cubicBezTo>
                  <a:cubicBezTo>
                    <a:pt x="182" y="48"/>
                    <a:pt x="181" y="48"/>
                    <a:pt x="181" y="48"/>
                  </a:cubicBezTo>
                  <a:cubicBezTo>
                    <a:pt x="168" y="48"/>
                    <a:pt x="154" y="52"/>
                    <a:pt x="141" y="56"/>
                  </a:cubicBezTo>
                  <a:cubicBezTo>
                    <a:pt x="140" y="52"/>
                    <a:pt x="139" y="47"/>
                    <a:pt x="138" y="43"/>
                  </a:cubicBezTo>
                  <a:cubicBezTo>
                    <a:pt x="135" y="31"/>
                    <a:pt x="131" y="18"/>
                    <a:pt x="123" y="8"/>
                  </a:cubicBezTo>
                  <a:cubicBezTo>
                    <a:pt x="120" y="4"/>
                    <a:pt x="115" y="0"/>
                    <a:pt x="10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2" name="Freeform 36"/>
            <p:cNvSpPr/>
            <p:nvPr/>
          </p:nvSpPr>
          <p:spPr bwMode="auto">
            <a:xfrm>
              <a:off x="8234031" y="4127427"/>
              <a:ext cx="749300" cy="546100"/>
            </a:xfrm>
            <a:custGeom>
              <a:avLst/>
              <a:gdLst>
                <a:gd name="T0" fmla="*/ 141 w 177"/>
                <a:gd name="T1" fmla="*/ 0 h 129"/>
                <a:gd name="T2" fmla="*/ 138 w 177"/>
                <a:gd name="T3" fmla="*/ 0 h 129"/>
                <a:gd name="T4" fmla="*/ 103 w 177"/>
                <a:gd name="T5" fmla="*/ 12 h 129"/>
                <a:gd name="T6" fmla="*/ 60 w 177"/>
                <a:gd name="T7" fmla="*/ 36 h 129"/>
                <a:gd name="T8" fmla="*/ 62 w 177"/>
                <a:gd name="T9" fmla="*/ 41 h 129"/>
                <a:gd name="T10" fmla="*/ 63 w 177"/>
                <a:gd name="T11" fmla="*/ 41 h 129"/>
                <a:gd name="T12" fmla="*/ 138 w 177"/>
                <a:gd name="T13" fmla="*/ 6 h 129"/>
                <a:gd name="T14" fmla="*/ 143 w 177"/>
                <a:gd name="T15" fmla="*/ 6 h 129"/>
                <a:gd name="T16" fmla="*/ 169 w 177"/>
                <a:gd name="T17" fmla="*/ 17 h 129"/>
                <a:gd name="T18" fmla="*/ 156 w 177"/>
                <a:gd name="T19" fmla="*/ 51 h 129"/>
                <a:gd name="T20" fmla="*/ 96 w 177"/>
                <a:gd name="T21" fmla="*/ 92 h 129"/>
                <a:gd name="T22" fmla="*/ 63 w 177"/>
                <a:gd name="T23" fmla="*/ 111 h 129"/>
                <a:gd name="T24" fmla="*/ 32 w 177"/>
                <a:gd name="T25" fmla="*/ 123 h 129"/>
                <a:gd name="T26" fmla="*/ 23 w 177"/>
                <a:gd name="T27" fmla="*/ 121 h 129"/>
                <a:gd name="T28" fmla="*/ 29 w 177"/>
                <a:gd name="T29" fmla="*/ 90 h 129"/>
                <a:gd name="T30" fmla="*/ 59 w 177"/>
                <a:gd name="T31" fmla="*/ 66 h 129"/>
                <a:gd name="T32" fmla="*/ 104 w 177"/>
                <a:gd name="T33" fmla="*/ 40 h 129"/>
                <a:gd name="T34" fmla="*/ 113 w 177"/>
                <a:gd name="T35" fmla="*/ 38 h 129"/>
                <a:gd name="T36" fmla="*/ 114 w 177"/>
                <a:gd name="T37" fmla="*/ 38 h 129"/>
                <a:gd name="T38" fmla="*/ 115 w 177"/>
                <a:gd name="T39" fmla="*/ 60 h 129"/>
                <a:gd name="T40" fmla="*/ 101 w 177"/>
                <a:gd name="T41" fmla="*/ 70 h 129"/>
                <a:gd name="T42" fmla="*/ 57 w 177"/>
                <a:gd name="T43" fmla="*/ 94 h 129"/>
                <a:gd name="T44" fmla="*/ 58 w 177"/>
                <a:gd name="T45" fmla="*/ 100 h 129"/>
                <a:gd name="T46" fmla="*/ 59 w 177"/>
                <a:gd name="T47" fmla="*/ 100 h 129"/>
                <a:gd name="T48" fmla="*/ 104 w 177"/>
                <a:gd name="T49" fmla="*/ 75 h 129"/>
                <a:gd name="T50" fmla="*/ 126 w 177"/>
                <a:gd name="T51" fmla="*/ 43 h 129"/>
                <a:gd name="T52" fmla="*/ 113 w 177"/>
                <a:gd name="T53" fmla="*/ 32 h 129"/>
                <a:gd name="T54" fmla="*/ 89 w 177"/>
                <a:gd name="T55" fmla="*/ 40 h 129"/>
                <a:gd name="T56" fmla="*/ 34 w 177"/>
                <a:gd name="T57" fmla="*/ 79 h 129"/>
                <a:gd name="T58" fmla="*/ 11 w 177"/>
                <a:gd name="T59" fmla="*/ 118 h 129"/>
                <a:gd name="T60" fmla="*/ 31 w 177"/>
                <a:gd name="T61" fmla="*/ 129 h 129"/>
                <a:gd name="T62" fmla="*/ 66 w 177"/>
                <a:gd name="T63" fmla="*/ 117 h 129"/>
                <a:gd name="T64" fmla="*/ 140 w 177"/>
                <a:gd name="T65" fmla="*/ 72 h 129"/>
                <a:gd name="T66" fmla="*/ 177 w 177"/>
                <a:gd name="T67" fmla="*/ 23 h 129"/>
                <a:gd name="T68" fmla="*/ 141 w 177"/>
                <a:gd name="T6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29">
                  <a:moveTo>
                    <a:pt x="141" y="0"/>
                  </a:moveTo>
                  <a:cubicBezTo>
                    <a:pt x="140" y="0"/>
                    <a:pt x="139" y="0"/>
                    <a:pt x="138" y="0"/>
                  </a:cubicBezTo>
                  <a:cubicBezTo>
                    <a:pt x="126" y="1"/>
                    <a:pt x="114" y="7"/>
                    <a:pt x="103" y="12"/>
                  </a:cubicBezTo>
                  <a:cubicBezTo>
                    <a:pt x="89" y="20"/>
                    <a:pt x="74" y="28"/>
                    <a:pt x="60" y="36"/>
                  </a:cubicBezTo>
                  <a:cubicBezTo>
                    <a:pt x="57" y="37"/>
                    <a:pt x="59" y="41"/>
                    <a:pt x="62" y="41"/>
                  </a:cubicBezTo>
                  <a:cubicBezTo>
                    <a:pt x="62" y="41"/>
                    <a:pt x="63" y="41"/>
                    <a:pt x="63" y="41"/>
                  </a:cubicBezTo>
                  <a:cubicBezTo>
                    <a:pt x="87" y="29"/>
                    <a:pt x="112" y="9"/>
                    <a:pt x="138" y="6"/>
                  </a:cubicBezTo>
                  <a:cubicBezTo>
                    <a:pt x="140" y="6"/>
                    <a:pt x="142" y="6"/>
                    <a:pt x="143" y="6"/>
                  </a:cubicBezTo>
                  <a:cubicBezTo>
                    <a:pt x="153" y="6"/>
                    <a:pt x="163" y="9"/>
                    <a:pt x="169" y="17"/>
                  </a:cubicBezTo>
                  <a:cubicBezTo>
                    <a:pt x="177" y="28"/>
                    <a:pt x="164" y="43"/>
                    <a:pt x="156" y="51"/>
                  </a:cubicBezTo>
                  <a:cubicBezTo>
                    <a:pt x="139" y="68"/>
                    <a:pt x="117" y="80"/>
                    <a:pt x="96" y="92"/>
                  </a:cubicBezTo>
                  <a:cubicBezTo>
                    <a:pt x="85" y="99"/>
                    <a:pt x="74" y="105"/>
                    <a:pt x="63" y="111"/>
                  </a:cubicBezTo>
                  <a:cubicBezTo>
                    <a:pt x="53" y="117"/>
                    <a:pt x="43" y="123"/>
                    <a:pt x="32" y="123"/>
                  </a:cubicBezTo>
                  <a:cubicBezTo>
                    <a:pt x="29" y="123"/>
                    <a:pt x="26" y="122"/>
                    <a:pt x="23" y="121"/>
                  </a:cubicBezTo>
                  <a:cubicBezTo>
                    <a:pt x="4" y="114"/>
                    <a:pt x="21" y="97"/>
                    <a:pt x="29" y="90"/>
                  </a:cubicBezTo>
                  <a:cubicBezTo>
                    <a:pt x="39" y="82"/>
                    <a:pt x="49" y="74"/>
                    <a:pt x="59" y="66"/>
                  </a:cubicBezTo>
                  <a:cubicBezTo>
                    <a:pt x="73" y="56"/>
                    <a:pt x="87" y="47"/>
                    <a:pt x="104" y="40"/>
                  </a:cubicBezTo>
                  <a:cubicBezTo>
                    <a:pt x="107" y="39"/>
                    <a:pt x="110" y="38"/>
                    <a:pt x="113" y="38"/>
                  </a:cubicBezTo>
                  <a:cubicBezTo>
                    <a:pt x="113" y="38"/>
                    <a:pt x="114" y="38"/>
                    <a:pt x="114" y="38"/>
                  </a:cubicBezTo>
                  <a:cubicBezTo>
                    <a:pt x="125" y="38"/>
                    <a:pt x="120" y="56"/>
                    <a:pt x="115" y="60"/>
                  </a:cubicBezTo>
                  <a:cubicBezTo>
                    <a:pt x="111" y="64"/>
                    <a:pt x="106" y="67"/>
                    <a:pt x="101" y="70"/>
                  </a:cubicBezTo>
                  <a:cubicBezTo>
                    <a:pt x="87" y="79"/>
                    <a:pt x="72" y="89"/>
                    <a:pt x="57" y="94"/>
                  </a:cubicBezTo>
                  <a:cubicBezTo>
                    <a:pt x="53" y="95"/>
                    <a:pt x="54" y="100"/>
                    <a:pt x="58" y="100"/>
                  </a:cubicBezTo>
                  <a:cubicBezTo>
                    <a:pt x="58" y="100"/>
                    <a:pt x="58" y="100"/>
                    <a:pt x="59" y="100"/>
                  </a:cubicBezTo>
                  <a:cubicBezTo>
                    <a:pt x="75" y="94"/>
                    <a:pt x="90" y="84"/>
                    <a:pt x="104" y="75"/>
                  </a:cubicBezTo>
                  <a:cubicBezTo>
                    <a:pt x="115" y="68"/>
                    <a:pt x="132" y="59"/>
                    <a:pt x="126" y="43"/>
                  </a:cubicBezTo>
                  <a:cubicBezTo>
                    <a:pt x="124" y="35"/>
                    <a:pt x="119" y="32"/>
                    <a:pt x="113" y="32"/>
                  </a:cubicBezTo>
                  <a:cubicBezTo>
                    <a:pt x="105" y="32"/>
                    <a:pt x="96" y="37"/>
                    <a:pt x="89" y="40"/>
                  </a:cubicBezTo>
                  <a:cubicBezTo>
                    <a:pt x="69" y="50"/>
                    <a:pt x="51" y="64"/>
                    <a:pt x="34" y="79"/>
                  </a:cubicBezTo>
                  <a:cubicBezTo>
                    <a:pt x="24" y="87"/>
                    <a:pt x="0" y="102"/>
                    <a:pt x="11" y="118"/>
                  </a:cubicBezTo>
                  <a:cubicBezTo>
                    <a:pt x="16" y="126"/>
                    <a:pt x="23" y="129"/>
                    <a:pt x="31" y="129"/>
                  </a:cubicBezTo>
                  <a:cubicBezTo>
                    <a:pt x="43" y="129"/>
                    <a:pt x="56" y="122"/>
                    <a:pt x="66" y="117"/>
                  </a:cubicBezTo>
                  <a:cubicBezTo>
                    <a:pt x="91" y="103"/>
                    <a:pt x="116" y="88"/>
                    <a:pt x="140" y="72"/>
                  </a:cubicBezTo>
                  <a:cubicBezTo>
                    <a:pt x="156" y="60"/>
                    <a:pt x="177" y="46"/>
                    <a:pt x="177" y="23"/>
                  </a:cubicBezTo>
                  <a:cubicBezTo>
                    <a:pt x="177" y="6"/>
                    <a:pt x="156" y="0"/>
                    <a:pt x="1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3" name="Freeform 37"/>
            <p:cNvSpPr>
              <a:spLocks noEditPoints="1"/>
            </p:cNvSpPr>
            <p:nvPr/>
          </p:nvSpPr>
          <p:spPr bwMode="auto">
            <a:xfrm>
              <a:off x="5546394" y="3178102"/>
              <a:ext cx="547688" cy="741363"/>
            </a:xfrm>
            <a:custGeom>
              <a:avLst/>
              <a:gdLst>
                <a:gd name="T0" fmla="*/ 26 w 129"/>
                <a:gd name="T1" fmla="*/ 118 h 175"/>
                <a:gd name="T2" fmla="*/ 99 w 129"/>
                <a:gd name="T3" fmla="*/ 2 h 175"/>
                <a:gd name="T4" fmla="*/ 124 w 129"/>
                <a:gd name="T5" fmla="*/ 23 h 175"/>
                <a:gd name="T6" fmla="*/ 113 w 129"/>
                <a:gd name="T7" fmla="*/ 19 h 175"/>
                <a:gd name="T8" fmla="*/ 122 w 129"/>
                <a:gd name="T9" fmla="*/ 27 h 175"/>
                <a:gd name="T10" fmla="*/ 106 w 129"/>
                <a:gd name="T11" fmla="*/ 21 h 175"/>
                <a:gd name="T12" fmla="*/ 119 w 129"/>
                <a:gd name="T13" fmla="*/ 31 h 175"/>
                <a:gd name="T14" fmla="*/ 106 w 129"/>
                <a:gd name="T15" fmla="*/ 28 h 175"/>
                <a:gd name="T16" fmla="*/ 116 w 129"/>
                <a:gd name="T17" fmla="*/ 38 h 175"/>
                <a:gd name="T18" fmla="*/ 99 w 129"/>
                <a:gd name="T19" fmla="*/ 33 h 175"/>
                <a:gd name="T20" fmla="*/ 111 w 129"/>
                <a:gd name="T21" fmla="*/ 45 h 175"/>
                <a:gd name="T22" fmla="*/ 93 w 129"/>
                <a:gd name="T23" fmla="*/ 43 h 175"/>
                <a:gd name="T24" fmla="*/ 105 w 129"/>
                <a:gd name="T25" fmla="*/ 54 h 175"/>
                <a:gd name="T26" fmla="*/ 102 w 129"/>
                <a:gd name="T27" fmla="*/ 59 h 175"/>
                <a:gd name="T28" fmla="*/ 91 w 129"/>
                <a:gd name="T29" fmla="*/ 55 h 175"/>
                <a:gd name="T30" fmla="*/ 99 w 129"/>
                <a:gd name="T31" fmla="*/ 64 h 175"/>
                <a:gd name="T32" fmla="*/ 83 w 129"/>
                <a:gd name="T33" fmla="*/ 55 h 175"/>
                <a:gd name="T34" fmla="*/ 98 w 129"/>
                <a:gd name="T35" fmla="*/ 66 h 175"/>
                <a:gd name="T36" fmla="*/ 81 w 129"/>
                <a:gd name="T37" fmla="*/ 63 h 175"/>
                <a:gd name="T38" fmla="*/ 92 w 129"/>
                <a:gd name="T39" fmla="*/ 76 h 175"/>
                <a:gd name="T40" fmla="*/ 76 w 129"/>
                <a:gd name="T41" fmla="*/ 67 h 175"/>
                <a:gd name="T42" fmla="*/ 83 w 129"/>
                <a:gd name="T43" fmla="*/ 74 h 175"/>
                <a:gd name="T44" fmla="*/ 88 w 129"/>
                <a:gd name="T45" fmla="*/ 82 h 175"/>
                <a:gd name="T46" fmla="*/ 75 w 129"/>
                <a:gd name="T47" fmla="*/ 77 h 175"/>
                <a:gd name="T48" fmla="*/ 78 w 129"/>
                <a:gd name="T49" fmla="*/ 84 h 175"/>
                <a:gd name="T50" fmla="*/ 69 w 129"/>
                <a:gd name="T51" fmla="*/ 81 h 175"/>
                <a:gd name="T52" fmla="*/ 78 w 129"/>
                <a:gd name="T53" fmla="*/ 98 h 175"/>
                <a:gd name="T54" fmla="*/ 66 w 129"/>
                <a:gd name="T55" fmla="*/ 88 h 175"/>
                <a:gd name="T56" fmla="*/ 77 w 129"/>
                <a:gd name="T57" fmla="*/ 99 h 175"/>
                <a:gd name="T58" fmla="*/ 74 w 129"/>
                <a:gd name="T59" fmla="*/ 103 h 175"/>
                <a:gd name="T60" fmla="*/ 58 w 129"/>
                <a:gd name="T61" fmla="*/ 95 h 175"/>
                <a:gd name="T62" fmla="*/ 71 w 129"/>
                <a:gd name="T63" fmla="*/ 109 h 175"/>
                <a:gd name="T64" fmla="*/ 58 w 129"/>
                <a:gd name="T65" fmla="*/ 101 h 175"/>
                <a:gd name="T66" fmla="*/ 70 w 129"/>
                <a:gd name="T67" fmla="*/ 111 h 175"/>
                <a:gd name="T68" fmla="*/ 53 w 129"/>
                <a:gd name="T69" fmla="*/ 107 h 175"/>
                <a:gd name="T70" fmla="*/ 65 w 129"/>
                <a:gd name="T71" fmla="*/ 118 h 175"/>
                <a:gd name="T72" fmla="*/ 63 w 129"/>
                <a:gd name="T73" fmla="*/ 121 h 175"/>
                <a:gd name="T74" fmla="*/ 49 w 129"/>
                <a:gd name="T75" fmla="*/ 115 h 175"/>
                <a:gd name="T76" fmla="*/ 58 w 129"/>
                <a:gd name="T77" fmla="*/ 129 h 175"/>
                <a:gd name="T78" fmla="*/ 46 w 129"/>
                <a:gd name="T79" fmla="*/ 120 h 175"/>
                <a:gd name="T80" fmla="*/ 57 w 129"/>
                <a:gd name="T81" fmla="*/ 130 h 175"/>
                <a:gd name="T82" fmla="*/ 54 w 129"/>
                <a:gd name="T83" fmla="*/ 135 h 175"/>
                <a:gd name="T84" fmla="*/ 38 w 129"/>
                <a:gd name="T85" fmla="*/ 127 h 175"/>
                <a:gd name="T86" fmla="*/ 37 w 129"/>
                <a:gd name="T87" fmla="*/ 135 h 175"/>
                <a:gd name="T88" fmla="*/ 48 w 129"/>
                <a:gd name="T89" fmla="*/ 144 h 175"/>
                <a:gd name="T90" fmla="*/ 32 w 129"/>
                <a:gd name="T91" fmla="*/ 142 h 175"/>
                <a:gd name="T92" fmla="*/ 43 w 129"/>
                <a:gd name="T93" fmla="*/ 152 h 175"/>
                <a:gd name="T94" fmla="*/ 28 w 129"/>
                <a:gd name="T95" fmla="*/ 150 h 175"/>
                <a:gd name="T96" fmla="*/ 35 w 129"/>
                <a:gd name="T97" fmla="*/ 164 h 175"/>
                <a:gd name="T98" fmla="*/ 21 w 129"/>
                <a:gd name="T99" fmla="*/ 160 h 175"/>
                <a:gd name="T100" fmla="*/ 99 w 129"/>
                <a:gd name="T101" fmla="*/ 0 h 175"/>
                <a:gd name="T102" fmla="*/ 50 w 129"/>
                <a:gd name="T103" fmla="*/ 77 h 175"/>
                <a:gd name="T104" fmla="*/ 0 w 129"/>
                <a:gd name="T105" fmla="*/ 157 h 175"/>
                <a:gd name="T106" fmla="*/ 31 w 129"/>
                <a:gd name="T107" fmla="*/ 175 h 175"/>
                <a:gd name="T108" fmla="*/ 33 w 129"/>
                <a:gd name="T109" fmla="*/ 174 h 175"/>
                <a:gd name="T110" fmla="*/ 112 w 129"/>
                <a:gd name="T111" fmla="*/ 48 h 175"/>
                <a:gd name="T112" fmla="*/ 128 w 129"/>
                <a:gd name="T113" fmla="*/ 19 h 175"/>
                <a:gd name="T114" fmla="*/ 100 w 129"/>
                <a:gd name="T11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75">
                  <a:moveTo>
                    <a:pt x="31" y="173"/>
                  </a:moveTo>
                  <a:cubicBezTo>
                    <a:pt x="22" y="167"/>
                    <a:pt x="12" y="162"/>
                    <a:pt x="3" y="156"/>
                  </a:cubicBezTo>
                  <a:cubicBezTo>
                    <a:pt x="11" y="144"/>
                    <a:pt x="18" y="131"/>
                    <a:pt x="26" y="118"/>
                  </a:cubicBezTo>
                  <a:cubicBezTo>
                    <a:pt x="34" y="105"/>
                    <a:pt x="43" y="93"/>
                    <a:pt x="51" y="80"/>
                  </a:cubicBezTo>
                  <a:cubicBezTo>
                    <a:pt x="60" y="68"/>
                    <a:pt x="67" y="54"/>
                    <a:pt x="75" y="41"/>
                  </a:cubicBezTo>
                  <a:cubicBezTo>
                    <a:pt x="83" y="28"/>
                    <a:pt x="91" y="15"/>
                    <a:pt x="99" y="2"/>
                  </a:cubicBezTo>
                  <a:cubicBezTo>
                    <a:pt x="108" y="8"/>
                    <a:pt x="116" y="15"/>
                    <a:pt x="125" y="20"/>
                  </a:cubicBezTo>
                  <a:cubicBezTo>
                    <a:pt x="125" y="21"/>
                    <a:pt x="124" y="22"/>
                    <a:pt x="124" y="23"/>
                  </a:cubicBezTo>
                  <a:cubicBezTo>
                    <a:pt x="124" y="23"/>
                    <a:pt x="124" y="23"/>
                    <a:pt x="124" y="23"/>
                  </a:cubicBezTo>
                  <a:cubicBezTo>
                    <a:pt x="120" y="21"/>
                    <a:pt x="117" y="18"/>
                    <a:pt x="113" y="17"/>
                  </a:cubicBezTo>
                  <a:cubicBezTo>
                    <a:pt x="113" y="17"/>
                    <a:pt x="113" y="17"/>
                    <a:pt x="113" y="17"/>
                  </a:cubicBezTo>
                  <a:cubicBezTo>
                    <a:pt x="112" y="17"/>
                    <a:pt x="111" y="18"/>
                    <a:pt x="113" y="19"/>
                  </a:cubicBezTo>
                  <a:cubicBezTo>
                    <a:pt x="116" y="21"/>
                    <a:pt x="119" y="23"/>
                    <a:pt x="122" y="25"/>
                  </a:cubicBezTo>
                  <a:cubicBezTo>
                    <a:pt x="123" y="25"/>
                    <a:pt x="123" y="25"/>
                    <a:pt x="123" y="25"/>
                  </a:cubicBezTo>
                  <a:cubicBezTo>
                    <a:pt x="122" y="26"/>
                    <a:pt x="122" y="26"/>
                    <a:pt x="122" y="27"/>
                  </a:cubicBezTo>
                  <a:cubicBezTo>
                    <a:pt x="121" y="28"/>
                    <a:pt x="121" y="28"/>
                    <a:pt x="121" y="29"/>
                  </a:cubicBezTo>
                  <a:cubicBezTo>
                    <a:pt x="120" y="29"/>
                    <a:pt x="120" y="29"/>
                    <a:pt x="120" y="29"/>
                  </a:cubicBezTo>
                  <a:cubicBezTo>
                    <a:pt x="116" y="26"/>
                    <a:pt x="111" y="23"/>
                    <a:pt x="106" y="21"/>
                  </a:cubicBezTo>
                  <a:cubicBezTo>
                    <a:pt x="106" y="21"/>
                    <a:pt x="106" y="21"/>
                    <a:pt x="106" y="21"/>
                  </a:cubicBezTo>
                  <a:cubicBezTo>
                    <a:pt x="105" y="21"/>
                    <a:pt x="104" y="23"/>
                    <a:pt x="106" y="23"/>
                  </a:cubicBezTo>
                  <a:cubicBezTo>
                    <a:pt x="110" y="25"/>
                    <a:pt x="115" y="28"/>
                    <a:pt x="119" y="31"/>
                  </a:cubicBezTo>
                  <a:cubicBezTo>
                    <a:pt x="120" y="31"/>
                    <a:pt x="120" y="31"/>
                    <a:pt x="120" y="31"/>
                  </a:cubicBezTo>
                  <a:cubicBezTo>
                    <a:pt x="119" y="32"/>
                    <a:pt x="118" y="34"/>
                    <a:pt x="117" y="36"/>
                  </a:cubicBezTo>
                  <a:cubicBezTo>
                    <a:pt x="113" y="33"/>
                    <a:pt x="110" y="29"/>
                    <a:pt x="106" y="28"/>
                  </a:cubicBezTo>
                  <a:cubicBezTo>
                    <a:pt x="106" y="28"/>
                    <a:pt x="106" y="28"/>
                    <a:pt x="105" y="28"/>
                  </a:cubicBezTo>
                  <a:cubicBezTo>
                    <a:pt x="104" y="28"/>
                    <a:pt x="104" y="30"/>
                    <a:pt x="105" y="30"/>
                  </a:cubicBezTo>
                  <a:cubicBezTo>
                    <a:pt x="109" y="31"/>
                    <a:pt x="112" y="35"/>
                    <a:pt x="116" y="38"/>
                  </a:cubicBezTo>
                  <a:cubicBezTo>
                    <a:pt x="115" y="39"/>
                    <a:pt x="114" y="40"/>
                    <a:pt x="113" y="41"/>
                  </a:cubicBezTo>
                  <a:cubicBezTo>
                    <a:pt x="113" y="42"/>
                    <a:pt x="113" y="42"/>
                    <a:pt x="113" y="42"/>
                  </a:cubicBezTo>
                  <a:cubicBezTo>
                    <a:pt x="109" y="38"/>
                    <a:pt x="104" y="36"/>
                    <a:pt x="99" y="33"/>
                  </a:cubicBezTo>
                  <a:cubicBezTo>
                    <a:pt x="99" y="33"/>
                    <a:pt x="98" y="33"/>
                    <a:pt x="98" y="33"/>
                  </a:cubicBezTo>
                  <a:cubicBezTo>
                    <a:pt x="97" y="33"/>
                    <a:pt x="96" y="35"/>
                    <a:pt x="98" y="35"/>
                  </a:cubicBezTo>
                  <a:cubicBezTo>
                    <a:pt x="102" y="38"/>
                    <a:pt x="108" y="40"/>
                    <a:pt x="111" y="45"/>
                  </a:cubicBezTo>
                  <a:cubicBezTo>
                    <a:pt x="110" y="47"/>
                    <a:pt x="108" y="50"/>
                    <a:pt x="106" y="53"/>
                  </a:cubicBezTo>
                  <a:cubicBezTo>
                    <a:pt x="106" y="52"/>
                    <a:pt x="106" y="52"/>
                    <a:pt x="106" y="52"/>
                  </a:cubicBezTo>
                  <a:cubicBezTo>
                    <a:pt x="101" y="49"/>
                    <a:pt x="97" y="46"/>
                    <a:pt x="93" y="43"/>
                  </a:cubicBezTo>
                  <a:cubicBezTo>
                    <a:pt x="92" y="43"/>
                    <a:pt x="92" y="43"/>
                    <a:pt x="92" y="43"/>
                  </a:cubicBezTo>
                  <a:cubicBezTo>
                    <a:pt x="91" y="43"/>
                    <a:pt x="90" y="45"/>
                    <a:pt x="91" y="45"/>
                  </a:cubicBezTo>
                  <a:cubicBezTo>
                    <a:pt x="96" y="48"/>
                    <a:pt x="100" y="51"/>
                    <a:pt x="105" y="54"/>
                  </a:cubicBezTo>
                  <a:cubicBezTo>
                    <a:pt x="106" y="54"/>
                    <a:pt x="106" y="54"/>
                    <a:pt x="106" y="54"/>
                  </a:cubicBezTo>
                  <a:cubicBezTo>
                    <a:pt x="104" y="56"/>
                    <a:pt x="103" y="57"/>
                    <a:pt x="102" y="59"/>
                  </a:cubicBezTo>
                  <a:cubicBezTo>
                    <a:pt x="102" y="59"/>
                    <a:pt x="102" y="59"/>
                    <a:pt x="102" y="59"/>
                  </a:cubicBezTo>
                  <a:cubicBezTo>
                    <a:pt x="98" y="57"/>
                    <a:pt x="95" y="54"/>
                    <a:pt x="91" y="52"/>
                  </a:cubicBezTo>
                  <a:cubicBezTo>
                    <a:pt x="91" y="52"/>
                    <a:pt x="91" y="52"/>
                    <a:pt x="91" y="52"/>
                  </a:cubicBezTo>
                  <a:cubicBezTo>
                    <a:pt x="90" y="52"/>
                    <a:pt x="89" y="54"/>
                    <a:pt x="91" y="55"/>
                  </a:cubicBezTo>
                  <a:cubicBezTo>
                    <a:pt x="94" y="56"/>
                    <a:pt x="97" y="59"/>
                    <a:pt x="101" y="61"/>
                  </a:cubicBezTo>
                  <a:cubicBezTo>
                    <a:pt x="101" y="61"/>
                    <a:pt x="101" y="61"/>
                    <a:pt x="101" y="61"/>
                  </a:cubicBezTo>
                  <a:cubicBezTo>
                    <a:pt x="100" y="62"/>
                    <a:pt x="100" y="63"/>
                    <a:pt x="99" y="64"/>
                  </a:cubicBezTo>
                  <a:cubicBezTo>
                    <a:pt x="99" y="64"/>
                    <a:pt x="99" y="64"/>
                    <a:pt x="99" y="64"/>
                  </a:cubicBezTo>
                  <a:cubicBezTo>
                    <a:pt x="94" y="61"/>
                    <a:pt x="89" y="57"/>
                    <a:pt x="84" y="55"/>
                  </a:cubicBezTo>
                  <a:cubicBezTo>
                    <a:pt x="84" y="55"/>
                    <a:pt x="83" y="55"/>
                    <a:pt x="83" y="55"/>
                  </a:cubicBezTo>
                  <a:cubicBezTo>
                    <a:pt x="82" y="55"/>
                    <a:pt x="82" y="57"/>
                    <a:pt x="83" y="57"/>
                  </a:cubicBezTo>
                  <a:cubicBezTo>
                    <a:pt x="88" y="60"/>
                    <a:pt x="93" y="63"/>
                    <a:pt x="98" y="66"/>
                  </a:cubicBezTo>
                  <a:cubicBezTo>
                    <a:pt x="98" y="66"/>
                    <a:pt x="98" y="66"/>
                    <a:pt x="98" y="66"/>
                  </a:cubicBezTo>
                  <a:cubicBezTo>
                    <a:pt x="97" y="68"/>
                    <a:pt x="96" y="70"/>
                    <a:pt x="94" y="72"/>
                  </a:cubicBezTo>
                  <a:cubicBezTo>
                    <a:pt x="90" y="69"/>
                    <a:pt x="87" y="65"/>
                    <a:pt x="82" y="63"/>
                  </a:cubicBezTo>
                  <a:cubicBezTo>
                    <a:pt x="82" y="63"/>
                    <a:pt x="81" y="63"/>
                    <a:pt x="81" y="63"/>
                  </a:cubicBezTo>
                  <a:cubicBezTo>
                    <a:pt x="80" y="63"/>
                    <a:pt x="80" y="65"/>
                    <a:pt x="81" y="66"/>
                  </a:cubicBezTo>
                  <a:cubicBezTo>
                    <a:pt x="86" y="68"/>
                    <a:pt x="89" y="71"/>
                    <a:pt x="93" y="74"/>
                  </a:cubicBezTo>
                  <a:cubicBezTo>
                    <a:pt x="93" y="75"/>
                    <a:pt x="92" y="75"/>
                    <a:pt x="92" y="76"/>
                  </a:cubicBezTo>
                  <a:cubicBezTo>
                    <a:pt x="91" y="76"/>
                    <a:pt x="91" y="76"/>
                    <a:pt x="91" y="76"/>
                  </a:cubicBezTo>
                  <a:cubicBezTo>
                    <a:pt x="88" y="75"/>
                    <a:pt x="86" y="73"/>
                    <a:pt x="84" y="72"/>
                  </a:cubicBezTo>
                  <a:cubicBezTo>
                    <a:pt x="82" y="70"/>
                    <a:pt x="79" y="69"/>
                    <a:pt x="76" y="67"/>
                  </a:cubicBezTo>
                  <a:cubicBezTo>
                    <a:pt x="76" y="67"/>
                    <a:pt x="76" y="67"/>
                    <a:pt x="75" y="67"/>
                  </a:cubicBezTo>
                  <a:cubicBezTo>
                    <a:pt x="74" y="67"/>
                    <a:pt x="74" y="68"/>
                    <a:pt x="75" y="69"/>
                  </a:cubicBezTo>
                  <a:cubicBezTo>
                    <a:pt x="77" y="71"/>
                    <a:pt x="80" y="72"/>
                    <a:pt x="83" y="74"/>
                  </a:cubicBezTo>
                  <a:cubicBezTo>
                    <a:pt x="85" y="75"/>
                    <a:pt x="87" y="77"/>
                    <a:pt x="90" y="78"/>
                  </a:cubicBezTo>
                  <a:cubicBezTo>
                    <a:pt x="90" y="78"/>
                    <a:pt x="90" y="78"/>
                    <a:pt x="90" y="78"/>
                  </a:cubicBezTo>
                  <a:cubicBezTo>
                    <a:pt x="90" y="79"/>
                    <a:pt x="89" y="81"/>
                    <a:pt x="88" y="82"/>
                  </a:cubicBezTo>
                  <a:cubicBezTo>
                    <a:pt x="84" y="80"/>
                    <a:pt x="80" y="77"/>
                    <a:pt x="76" y="75"/>
                  </a:cubicBezTo>
                  <a:cubicBezTo>
                    <a:pt x="76" y="75"/>
                    <a:pt x="76" y="75"/>
                    <a:pt x="76" y="75"/>
                  </a:cubicBezTo>
                  <a:cubicBezTo>
                    <a:pt x="75" y="75"/>
                    <a:pt x="74" y="76"/>
                    <a:pt x="75" y="77"/>
                  </a:cubicBezTo>
                  <a:cubicBezTo>
                    <a:pt x="79" y="79"/>
                    <a:pt x="82" y="82"/>
                    <a:pt x="86" y="85"/>
                  </a:cubicBezTo>
                  <a:cubicBezTo>
                    <a:pt x="85" y="86"/>
                    <a:pt x="85" y="87"/>
                    <a:pt x="84" y="88"/>
                  </a:cubicBezTo>
                  <a:cubicBezTo>
                    <a:pt x="82" y="87"/>
                    <a:pt x="80" y="85"/>
                    <a:pt x="78" y="84"/>
                  </a:cubicBezTo>
                  <a:cubicBezTo>
                    <a:pt x="76" y="82"/>
                    <a:pt x="73" y="81"/>
                    <a:pt x="70" y="79"/>
                  </a:cubicBezTo>
                  <a:cubicBezTo>
                    <a:pt x="70" y="79"/>
                    <a:pt x="70" y="79"/>
                    <a:pt x="70" y="79"/>
                  </a:cubicBezTo>
                  <a:cubicBezTo>
                    <a:pt x="69" y="79"/>
                    <a:pt x="68" y="81"/>
                    <a:pt x="69" y="81"/>
                  </a:cubicBezTo>
                  <a:cubicBezTo>
                    <a:pt x="71" y="83"/>
                    <a:pt x="73" y="84"/>
                    <a:pt x="76" y="85"/>
                  </a:cubicBezTo>
                  <a:cubicBezTo>
                    <a:pt x="78" y="87"/>
                    <a:pt x="80" y="89"/>
                    <a:pt x="83" y="90"/>
                  </a:cubicBezTo>
                  <a:cubicBezTo>
                    <a:pt x="81" y="93"/>
                    <a:pt x="80" y="95"/>
                    <a:pt x="78" y="98"/>
                  </a:cubicBezTo>
                  <a:cubicBezTo>
                    <a:pt x="78" y="97"/>
                    <a:pt x="78" y="97"/>
                    <a:pt x="77" y="97"/>
                  </a:cubicBezTo>
                  <a:cubicBezTo>
                    <a:pt x="74" y="94"/>
                    <a:pt x="70" y="91"/>
                    <a:pt x="67" y="88"/>
                  </a:cubicBezTo>
                  <a:cubicBezTo>
                    <a:pt x="67" y="88"/>
                    <a:pt x="66" y="88"/>
                    <a:pt x="66" y="88"/>
                  </a:cubicBezTo>
                  <a:cubicBezTo>
                    <a:pt x="65" y="88"/>
                    <a:pt x="64" y="89"/>
                    <a:pt x="65" y="90"/>
                  </a:cubicBezTo>
                  <a:cubicBezTo>
                    <a:pt x="69" y="93"/>
                    <a:pt x="72" y="96"/>
                    <a:pt x="76" y="99"/>
                  </a:cubicBezTo>
                  <a:cubicBezTo>
                    <a:pt x="76" y="99"/>
                    <a:pt x="77" y="99"/>
                    <a:pt x="77" y="99"/>
                  </a:cubicBezTo>
                  <a:cubicBezTo>
                    <a:pt x="77" y="99"/>
                    <a:pt x="77" y="99"/>
                    <a:pt x="77" y="99"/>
                  </a:cubicBezTo>
                  <a:cubicBezTo>
                    <a:pt x="76" y="100"/>
                    <a:pt x="75" y="102"/>
                    <a:pt x="74" y="103"/>
                  </a:cubicBezTo>
                  <a:cubicBezTo>
                    <a:pt x="74" y="103"/>
                    <a:pt x="74" y="103"/>
                    <a:pt x="74" y="103"/>
                  </a:cubicBezTo>
                  <a:cubicBezTo>
                    <a:pt x="69" y="100"/>
                    <a:pt x="64" y="97"/>
                    <a:pt x="60" y="93"/>
                  </a:cubicBezTo>
                  <a:cubicBezTo>
                    <a:pt x="60" y="93"/>
                    <a:pt x="59" y="92"/>
                    <a:pt x="59" y="92"/>
                  </a:cubicBezTo>
                  <a:cubicBezTo>
                    <a:pt x="58" y="92"/>
                    <a:pt x="57" y="94"/>
                    <a:pt x="58" y="95"/>
                  </a:cubicBezTo>
                  <a:cubicBezTo>
                    <a:pt x="63" y="99"/>
                    <a:pt x="68" y="102"/>
                    <a:pt x="73" y="105"/>
                  </a:cubicBezTo>
                  <a:cubicBezTo>
                    <a:pt x="73" y="105"/>
                    <a:pt x="73" y="105"/>
                    <a:pt x="73" y="105"/>
                  </a:cubicBezTo>
                  <a:cubicBezTo>
                    <a:pt x="73" y="106"/>
                    <a:pt x="72" y="107"/>
                    <a:pt x="71" y="109"/>
                  </a:cubicBezTo>
                  <a:cubicBezTo>
                    <a:pt x="71" y="109"/>
                    <a:pt x="71" y="109"/>
                    <a:pt x="71" y="109"/>
                  </a:cubicBezTo>
                  <a:cubicBezTo>
                    <a:pt x="67" y="106"/>
                    <a:pt x="63" y="103"/>
                    <a:pt x="58" y="101"/>
                  </a:cubicBezTo>
                  <a:cubicBezTo>
                    <a:pt x="58" y="101"/>
                    <a:pt x="58" y="101"/>
                    <a:pt x="58" y="101"/>
                  </a:cubicBezTo>
                  <a:cubicBezTo>
                    <a:pt x="57" y="101"/>
                    <a:pt x="56" y="103"/>
                    <a:pt x="58" y="103"/>
                  </a:cubicBezTo>
                  <a:cubicBezTo>
                    <a:pt x="62" y="105"/>
                    <a:pt x="66" y="108"/>
                    <a:pt x="70" y="111"/>
                  </a:cubicBezTo>
                  <a:cubicBezTo>
                    <a:pt x="70" y="111"/>
                    <a:pt x="70" y="111"/>
                    <a:pt x="70" y="111"/>
                  </a:cubicBezTo>
                  <a:cubicBezTo>
                    <a:pt x="69" y="112"/>
                    <a:pt x="67" y="114"/>
                    <a:pt x="66" y="116"/>
                  </a:cubicBezTo>
                  <a:cubicBezTo>
                    <a:pt x="66" y="116"/>
                    <a:pt x="66" y="116"/>
                    <a:pt x="66" y="116"/>
                  </a:cubicBezTo>
                  <a:cubicBezTo>
                    <a:pt x="61" y="113"/>
                    <a:pt x="57" y="110"/>
                    <a:pt x="53" y="107"/>
                  </a:cubicBezTo>
                  <a:cubicBezTo>
                    <a:pt x="53" y="106"/>
                    <a:pt x="53" y="106"/>
                    <a:pt x="53" y="106"/>
                  </a:cubicBezTo>
                  <a:cubicBezTo>
                    <a:pt x="52" y="106"/>
                    <a:pt x="51" y="107"/>
                    <a:pt x="52" y="108"/>
                  </a:cubicBezTo>
                  <a:cubicBezTo>
                    <a:pt x="56" y="112"/>
                    <a:pt x="60" y="115"/>
                    <a:pt x="65" y="118"/>
                  </a:cubicBezTo>
                  <a:cubicBezTo>
                    <a:pt x="65" y="118"/>
                    <a:pt x="65" y="118"/>
                    <a:pt x="65" y="118"/>
                  </a:cubicBezTo>
                  <a:cubicBezTo>
                    <a:pt x="64" y="119"/>
                    <a:pt x="64" y="120"/>
                    <a:pt x="63" y="121"/>
                  </a:cubicBezTo>
                  <a:cubicBezTo>
                    <a:pt x="63" y="121"/>
                    <a:pt x="63" y="121"/>
                    <a:pt x="63" y="121"/>
                  </a:cubicBezTo>
                  <a:cubicBezTo>
                    <a:pt x="59" y="118"/>
                    <a:pt x="55" y="116"/>
                    <a:pt x="51" y="113"/>
                  </a:cubicBezTo>
                  <a:cubicBezTo>
                    <a:pt x="51" y="113"/>
                    <a:pt x="50" y="113"/>
                    <a:pt x="50" y="113"/>
                  </a:cubicBezTo>
                  <a:cubicBezTo>
                    <a:pt x="49" y="113"/>
                    <a:pt x="48" y="114"/>
                    <a:pt x="49" y="115"/>
                  </a:cubicBezTo>
                  <a:cubicBezTo>
                    <a:pt x="53" y="118"/>
                    <a:pt x="57" y="120"/>
                    <a:pt x="61" y="123"/>
                  </a:cubicBezTo>
                  <a:cubicBezTo>
                    <a:pt x="62" y="123"/>
                    <a:pt x="62" y="123"/>
                    <a:pt x="62" y="123"/>
                  </a:cubicBezTo>
                  <a:cubicBezTo>
                    <a:pt x="61" y="125"/>
                    <a:pt x="59" y="127"/>
                    <a:pt x="58" y="129"/>
                  </a:cubicBezTo>
                  <a:cubicBezTo>
                    <a:pt x="58" y="128"/>
                    <a:pt x="58" y="128"/>
                    <a:pt x="58" y="128"/>
                  </a:cubicBezTo>
                  <a:cubicBezTo>
                    <a:pt x="54" y="125"/>
                    <a:pt x="50" y="123"/>
                    <a:pt x="46" y="120"/>
                  </a:cubicBezTo>
                  <a:cubicBezTo>
                    <a:pt x="46" y="120"/>
                    <a:pt x="46" y="120"/>
                    <a:pt x="46" y="120"/>
                  </a:cubicBezTo>
                  <a:cubicBezTo>
                    <a:pt x="45" y="120"/>
                    <a:pt x="44" y="122"/>
                    <a:pt x="45" y="122"/>
                  </a:cubicBezTo>
                  <a:cubicBezTo>
                    <a:pt x="49" y="125"/>
                    <a:pt x="53" y="127"/>
                    <a:pt x="56" y="130"/>
                  </a:cubicBezTo>
                  <a:cubicBezTo>
                    <a:pt x="56" y="130"/>
                    <a:pt x="57" y="130"/>
                    <a:pt x="57" y="130"/>
                  </a:cubicBezTo>
                  <a:cubicBezTo>
                    <a:pt x="57" y="130"/>
                    <a:pt x="57" y="130"/>
                    <a:pt x="57" y="130"/>
                  </a:cubicBezTo>
                  <a:cubicBezTo>
                    <a:pt x="57" y="131"/>
                    <a:pt x="56" y="132"/>
                    <a:pt x="55" y="134"/>
                  </a:cubicBezTo>
                  <a:cubicBezTo>
                    <a:pt x="55" y="134"/>
                    <a:pt x="54" y="135"/>
                    <a:pt x="54" y="135"/>
                  </a:cubicBezTo>
                  <a:cubicBezTo>
                    <a:pt x="49" y="132"/>
                    <a:pt x="45" y="128"/>
                    <a:pt x="39" y="125"/>
                  </a:cubicBezTo>
                  <a:cubicBezTo>
                    <a:pt x="39" y="125"/>
                    <a:pt x="39" y="125"/>
                    <a:pt x="39" y="125"/>
                  </a:cubicBezTo>
                  <a:cubicBezTo>
                    <a:pt x="38" y="125"/>
                    <a:pt x="37" y="126"/>
                    <a:pt x="38" y="127"/>
                  </a:cubicBezTo>
                  <a:cubicBezTo>
                    <a:pt x="43" y="130"/>
                    <a:pt x="48" y="134"/>
                    <a:pt x="53" y="137"/>
                  </a:cubicBezTo>
                  <a:cubicBezTo>
                    <a:pt x="52" y="139"/>
                    <a:pt x="50" y="141"/>
                    <a:pt x="49" y="142"/>
                  </a:cubicBezTo>
                  <a:cubicBezTo>
                    <a:pt x="45" y="140"/>
                    <a:pt x="42" y="136"/>
                    <a:pt x="37" y="135"/>
                  </a:cubicBezTo>
                  <a:cubicBezTo>
                    <a:pt x="37" y="134"/>
                    <a:pt x="37" y="134"/>
                    <a:pt x="36" y="134"/>
                  </a:cubicBezTo>
                  <a:cubicBezTo>
                    <a:pt x="35" y="134"/>
                    <a:pt x="35" y="136"/>
                    <a:pt x="36" y="137"/>
                  </a:cubicBezTo>
                  <a:cubicBezTo>
                    <a:pt x="41" y="138"/>
                    <a:pt x="44" y="142"/>
                    <a:pt x="48" y="144"/>
                  </a:cubicBezTo>
                  <a:cubicBezTo>
                    <a:pt x="47" y="146"/>
                    <a:pt x="46" y="148"/>
                    <a:pt x="44" y="150"/>
                  </a:cubicBezTo>
                  <a:cubicBezTo>
                    <a:pt x="44" y="150"/>
                    <a:pt x="44" y="150"/>
                    <a:pt x="44" y="150"/>
                  </a:cubicBezTo>
                  <a:cubicBezTo>
                    <a:pt x="40" y="148"/>
                    <a:pt x="36" y="145"/>
                    <a:pt x="32" y="142"/>
                  </a:cubicBezTo>
                  <a:cubicBezTo>
                    <a:pt x="32" y="142"/>
                    <a:pt x="32" y="142"/>
                    <a:pt x="31" y="142"/>
                  </a:cubicBezTo>
                  <a:cubicBezTo>
                    <a:pt x="30" y="142"/>
                    <a:pt x="29" y="143"/>
                    <a:pt x="30" y="144"/>
                  </a:cubicBezTo>
                  <a:cubicBezTo>
                    <a:pt x="34" y="147"/>
                    <a:pt x="38" y="150"/>
                    <a:pt x="43" y="152"/>
                  </a:cubicBezTo>
                  <a:cubicBezTo>
                    <a:pt x="42" y="154"/>
                    <a:pt x="41" y="156"/>
                    <a:pt x="40" y="157"/>
                  </a:cubicBezTo>
                  <a:cubicBezTo>
                    <a:pt x="36" y="155"/>
                    <a:pt x="32" y="153"/>
                    <a:pt x="28" y="150"/>
                  </a:cubicBezTo>
                  <a:cubicBezTo>
                    <a:pt x="28" y="150"/>
                    <a:pt x="28" y="150"/>
                    <a:pt x="28" y="150"/>
                  </a:cubicBezTo>
                  <a:cubicBezTo>
                    <a:pt x="26" y="150"/>
                    <a:pt x="26" y="152"/>
                    <a:pt x="27" y="152"/>
                  </a:cubicBezTo>
                  <a:cubicBezTo>
                    <a:pt x="31" y="155"/>
                    <a:pt x="35" y="157"/>
                    <a:pt x="39" y="159"/>
                  </a:cubicBezTo>
                  <a:cubicBezTo>
                    <a:pt x="38" y="161"/>
                    <a:pt x="36" y="163"/>
                    <a:pt x="35" y="164"/>
                  </a:cubicBezTo>
                  <a:cubicBezTo>
                    <a:pt x="31" y="162"/>
                    <a:pt x="27" y="159"/>
                    <a:pt x="22" y="157"/>
                  </a:cubicBezTo>
                  <a:cubicBezTo>
                    <a:pt x="22" y="157"/>
                    <a:pt x="22" y="157"/>
                    <a:pt x="22" y="157"/>
                  </a:cubicBezTo>
                  <a:cubicBezTo>
                    <a:pt x="20" y="157"/>
                    <a:pt x="20" y="159"/>
                    <a:pt x="21" y="160"/>
                  </a:cubicBezTo>
                  <a:cubicBezTo>
                    <a:pt x="26" y="161"/>
                    <a:pt x="30" y="164"/>
                    <a:pt x="34" y="166"/>
                  </a:cubicBezTo>
                  <a:cubicBezTo>
                    <a:pt x="33" y="168"/>
                    <a:pt x="32" y="170"/>
                    <a:pt x="31" y="173"/>
                  </a:cubicBezTo>
                  <a:moveTo>
                    <a:pt x="99" y="0"/>
                  </a:moveTo>
                  <a:cubicBezTo>
                    <a:pt x="98" y="0"/>
                    <a:pt x="98" y="0"/>
                    <a:pt x="98" y="0"/>
                  </a:cubicBezTo>
                  <a:cubicBezTo>
                    <a:pt x="90" y="13"/>
                    <a:pt x="81" y="26"/>
                    <a:pt x="73" y="39"/>
                  </a:cubicBezTo>
                  <a:cubicBezTo>
                    <a:pt x="66" y="52"/>
                    <a:pt x="59" y="65"/>
                    <a:pt x="50" y="77"/>
                  </a:cubicBezTo>
                  <a:cubicBezTo>
                    <a:pt x="42" y="90"/>
                    <a:pt x="33" y="102"/>
                    <a:pt x="25" y="115"/>
                  </a:cubicBezTo>
                  <a:cubicBezTo>
                    <a:pt x="16" y="129"/>
                    <a:pt x="8" y="143"/>
                    <a:pt x="0" y="156"/>
                  </a:cubicBezTo>
                  <a:cubicBezTo>
                    <a:pt x="0" y="157"/>
                    <a:pt x="0" y="157"/>
                    <a:pt x="0" y="157"/>
                  </a:cubicBezTo>
                  <a:cubicBezTo>
                    <a:pt x="0" y="157"/>
                    <a:pt x="0" y="157"/>
                    <a:pt x="0" y="158"/>
                  </a:cubicBezTo>
                  <a:cubicBezTo>
                    <a:pt x="10" y="163"/>
                    <a:pt x="20" y="169"/>
                    <a:pt x="30" y="175"/>
                  </a:cubicBezTo>
                  <a:cubicBezTo>
                    <a:pt x="30" y="175"/>
                    <a:pt x="31" y="175"/>
                    <a:pt x="31" y="175"/>
                  </a:cubicBezTo>
                  <a:cubicBezTo>
                    <a:pt x="31" y="175"/>
                    <a:pt x="32" y="175"/>
                    <a:pt x="32" y="175"/>
                  </a:cubicBezTo>
                  <a:cubicBezTo>
                    <a:pt x="32" y="175"/>
                    <a:pt x="32" y="175"/>
                    <a:pt x="32" y="175"/>
                  </a:cubicBezTo>
                  <a:cubicBezTo>
                    <a:pt x="32" y="175"/>
                    <a:pt x="32" y="175"/>
                    <a:pt x="33" y="174"/>
                  </a:cubicBezTo>
                  <a:cubicBezTo>
                    <a:pt x="38" y="163"/>
                    <a:pt x="46" y="152"/>
                    <a:pt x="53" y="142"/>
                  </a:cubicBezTo>
                  <a:cubicBezTo>
                    <a:pt x="60" y="130"/>
                    <a:pt x="67" y="119"/>
                    <a:pt x="75" y="107"/>
                  </a:cubicBezTo>
                  <a:cubicBezTo>
                    <a:pt x="87" y="88"/>
                    <a:pt x="100" y="68"/>
                    <a:pt x="112" y="48"/>
                  </a:cubicBezTo>
                  <a:cubicBezTo>
                    <a:pt x="116" y="42"/>
                    <a:pt x="120" y="36"/>
                    <a:pt x="123" y="30"/>
                  </a:cubicBezTo>
                  <a:cubicBezTo>
                    <a:pt x="125" y="27"/>
                    <a:pt x="127" y="24"/>
                    <a:pt x="128" y="21"/>
                  </a:cubicBezTo>
                  <a:cubicBezTo>
                    <a:pt x="128" y="21"/>
                    <a:pt x="129" y="20"/>
                    <a:pt x="128" y="19"/>
                  </a:cubicBezTo>
                  <a:cubicBezTo>
                    <a:pt x="118" y="13"/>
                    <a:pt x="110" y="6"/>
                    <a:pt x="101" y="0"/>
                  </a:cubicBezTo>
                  <a:cubicBezTo>
                    <a:pt x="100" y="0"/>
                    <a:pt x="100" y="0"/>
                    <a:pt x="100" y="0"/>
                  </a:cubicBezTo>
                  <a:cubicBezTo>
                    <a:pt x="100" y="0"/>
                    <a:pt x="100" y="0"/>
                    <a:pt x="100" y="0"/>
                  </a:cubicBezTo>
                  <a:cubicBezTo>
                    <a:pt x="99" y="0"/>
                    <a:pt x="99" y="0"/>
                    <a:pt x="9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4" name="Freeform 38"/>
            <p:cNvSpPr/>
            <p:nvPr/>
          </p:nvSpPr>
          <p:spPr bwMode="auto">
            <a:xfrm>
              <a:off x="5952794" y="3347964"/>
              <a:ext cx="60325" cy="38100"/>
            </a:xfrm>
            <a:custGeom>
              <a:avLst/>
              <a:gdLst>
                <a:gd name="T0" fmla="*/ 1 w 14"/>
                <a:gd name="T1" fmla="*/ 0 h 9"/>
                <a:gd name="T2" fmla="*/ 1 w 14"/>
                <a:gd name="T3" fmla="*/ 2 h 9"/>
                <a:gd name="T4" fmla="*/ 11 w 14"/>
                <a:gd name="T5" fmla="*/ 9 h 9"/>
                <a:gd name="T6" fmla="*/ 12 w 14"/>
                <a:gd name="T7" fmla="*/ 9 h 9"/>
                <a:gd name="T8" fmla="*/ 12 w 14"/>
                <a:gd name="T9" fmla="*/ 7 h 9"/>
                <a:gd name="T10" fmla="*/ 2 w 14"/>
                <a:gd name="T11" fmla="*/ 0 h 9"/>
                <a:gd name="T12" fmla="*/ 1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 y="0"/>
                  </a:moveTo>
                  <a:cubicBezTo>
                    <a:pt x="0" y="0"/>
                    <a:pt x="0" y="1"/>
                    <a:pt x="1" y="2"/>
                  </a:cubicBezTo>
                  <a:cubicBezTo>
                    <a:pt x="4" y="4"/>
                    <a:pt x="8" y="7"/>
                    <a:pt x="11" y="9"/>
                  </a:cubicBezTo>
                  <a:cubicBezTo>
                    <a:pt x="11" y="9"/>
                    <a:pt x="12" y="9"/>
                    <a:pt x="12" y="9"/>
                  </a:cubicBezTo>
                  <a:cubicBezTo>
                    <a:pt x="13" y="9"/>
                    <a:pt x="14" y="8"/>
                    <a:pt x="12" y="7"/>
                  </a:cubicBezTo>
                  <a:cubicBezTo>
                    <a:pt x="9" y="5"/>
                    <a:pt x="6"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5" name="Freeform 39"/>
            <p:cNvSpPr>
              <a:spLocks noEditPoints="1"/>
            </p:cNvSpPr>
            <p:nvPr/>
          </p:nvSpPr>
          <p:spPr bwMode="auto">
            <a:xfrm>
              <a:off x="3112756" y="1781102"/>
              <a:ext cx="1085850" cy="728663"/>
            </a:xfrm>
            <a:custGeom>
              <a:avLst/>
              <a:gdLst>
                <a:gd name="T0" fmla="*/ 220 w 256"/>
                <a:gd name="T1" fmla="*/ 9 h 172"/>
                <a:gd name="T2" fmla="*/ 197 w 256"/>
                <a:gd name="T3" fmla="*/ 74 h 172"/>
                <a:gd name="T4" fmla="*/ 25 w 256"/>
                <a:gd name="T5" fmla="*/ 168 h 172"/>
                <a:gd name="T6" fmla="*/ 9 w 256"/>
                <a:gd name="T7" fmla="*/ 125 h 172"/>
                <a:gd name="T8" fmla="*/ 18 w 256"/>
                <a:gd name="T9" fmla="*/ 141 h 172"/>
                <a:gd name="T10" fmla="*/ 12 w 256"/>
                <a:gd name="T11" fmla="*/ 123 h 172"/>
                <a:gd name="T12" fmla="*/ 17 w 256"/>
                <a:gd name="T13" fmla="*/ 121 h 172"/>
                <a:gd name="T14" fmla="*/ 31 w 256"/>
                <a:gd name="T15" fmla="*/ 138 h 172"/>
                <a:gd name="T16" fmla="*/ 26 w 256"/>
                <a:gd name="T17" fmla="*/ 115 h 172"/>
                <a:gd name="T18" fmla="*/ 37 w 256"/>
                <a:gd name="T19" fmla="*/ 130 h 172"/>
                <a:gd name="T20" fmla="*/ 36 w 256"/>
                <a:gd name="T21" fmla="*/ 109 h 172"/>
                <a:gd name="T22" fmla="*/ 50 w 256"/>
                <a:gd name="T23" fmla="*/ 128 h 172"/>
                <a:gd name="T24" fmla="*/ 51 w 256"/>
                <a:gd name="T25" fmla="*/ 102 h 172"/>
                <a:gd name="T26" fmla="*/ 65 w 256"/>
                <a:gd name="T27" fmla="*/ 120 h 172"/>
                <a:gd name="T28" fmla="*/ 61 w 256"/>
                <a:gd name="T29" fmla="*/ 95 h 172"/>
                <a:gd name="T30" fmla="*/ 71 w 256"/>
                <a:gd name="T31" fmla="*/ 112 h 172"/>
                <a:gd name="T32" fmla="*/ 64 w 256"/>
                <a:gd name="T33" fmla="*/ 94 h 172"/>
                <a:gd name="T34" fmla="*/ 81 w 256"/>
                <a:gd name="T35" fmla="*/ 113 h 172"/>
                <a:gd name="T36" fmla="*/ 71 w 256"/>
                <a:gd name="T37" fmla="*/ 90 h 172"/>
                <a:gd name="T38" fmla="*/ 89 w 256"/>
                <a:gd name="T39" fmla="*/ 104 h 172"/>
                <a:gd name="T40" fmla="*/ 82 w 256"/>
                <a:gd name="T41" fmla="*/ 83 h 172"/>
                <a:gd name="T42" fmla="*/ 92 w 256"/>
                <a:gd name="T43" fmla="*/ 92 h 172"/>
                <a:gd name="T44" fmla="*/ 102 w 256"/>
                <a:gd name="T45" fmla="*/ 102 h 172"/>
                <a:gd name="T46" fmla="*/ 88 w 256"/>
                <a:gd name="T47" fmla="*/ 80 h 172"/>
                <a:gd name="T48" fmla="*/ 105 w 256"/>
                <a:gd name="T49" fmla="*/ 94 h 172"/>
                <a:gd name="T50" fmla="*/ 104 w 256"/>
                <a:gd name="T51" fmla="*/ 72 h 172"/>
                <a:gd name="T52" fmla="*/ 116 w 256"/>
                <a:gd name="T53" fmla="*/ 93 h 172"/>
                <a:gd name="T54" fmla="*/ 107 w 256"/>
                <a:gd name="T55" fmla="*/ 70 h 172"/>
                <a:gd name="T56" fmla="*/ 125 w 256"/>
                <a:gd name="T57" fmla="*/ 83 h 172"/>
                <a:gd name="T58" fmla="*/ 121 w 256"/>
                <a:gd name="T59" fmla="*/ 64 h 172"/>
                <a:gd name="T60" fmla="*/ 126 w 256"/>
                <a:gd name="T61" fmla="*/ 60 h 172"/>
                <a:gd name="T62" fmla="*/ 140 w 256"/>
                <a:gd name="T63" fmla="*/ 81 h 172"/>
                <a:gd name="T64" fmla="*/ 134 w 256"/>
                <a:gd name="T65" fmla="*/ 55 h 172"/>
                <a:gd name="T66" fmla="*/ 145 w 256"/>
                <a:gd name="T67" fmla="*/ 74 h 172"/>
                <a:gd name="T68" fmla="*/ 137 w 256"/>
                <a:gd name="T69" fmla="*/ 54 h 172"/>
                <a:gd name="T70" fmla="*/ 154 w 256"/>
                <a:gd name="T71" fmla="*/ 70 h 172"/>
                <a:gd name="T72" fmla="*/ 148 w 256"/>
                <a:gd name="T73" fmla="*/ 48 h 172"/>
                <a:gd name="T74" fmla="*/ 153 w 256"/>
                <a:gd name="T75" fmla="*/ 46 h 172"/>
                <a:gd name="T76" fmla="*/ 165 w 256"/>
                <a:gd name="T77" fmla="*/ 62 h 172"/>
                <a:gd name="T78" fmla="*/ 164 w 256"/>
                <a:gd name="T79" fmla="*/ 39 h 172"/>
                <a:gd name="T80" fmla="*/ 174 w 256"/>
                <a:gd name="T81" fmla="*/ 59 h 172"/>
                <a:gd name="T82" fmla="*/ 166 w 256"/>
                <a:gd name="T83" fmla="*/ 38 h 172"/>
                <a:gd name="T84" fmla="*/ 185 w 256"/>
                <a:gd name="T85" fmla="*/ 57 h 172"/>
                <a:gd name="T86" fmla="*/ 177 w 256"/>
                <a:gd name="T87" fmla="*/ 32 h 172"/>
                <a:gd name="T88" fmla="*/ 196 w 256"/>
                <a:gd name="T89" fmla="*/ 47 h 172"/>
                <a:gd name="T90" fmla="*/ 196 w 256"/>
                <a:gd name="T91" fmla="*/ 22 h 172"/>
                <a:gd name="T92" fmla="*/ 207 w 256"/>
                <a:gd name="T93" fmla="*/ 41 h 172"/>
                <a:gd name="T94" fmla="*/ 206 w 256"/>
                <a:gd name="T95" fmla="*/ 16 h 172"/>
                <a:gd name="T96" fmla="*/ 219 w 256"/>
                <a:gd name="T97" fmla="*/ 31 h 172"/>
                <a:gd name="T98" fmla="*/ 229 w 256"/>
                <a:gd name="T99" fmla="*/ 28 h 172"/>
                <a:gd name="T100" fmla="*/ 227 w 256"/>
                <a:gd name="T101" fmla="*/ 0 h 172"/>
                <a:gd name="T102" fmla="*/ 40 w 256"/>
                <a:gd name="T103" fmla="*/ 103 h 172"/>
                <a:gd name="T104" fmla="*/ 1 w 256"/>
                <a:gd name="T105" fmla="*/ 128 h 172"/>
                <a:gd name="T106" fmla="*/ 25 w 256"/>
                <a:gd name="T107" fmla="*/ 172 h 172"/>
                <a:gd name="T108" fmla="*/ 138 w 256"/>
                <a:gd name="T109" fmla="*/ 108 h 172"/>
                <a:gd name="T110" fmla="*/ 256 w 256"/>
                <a:gd name="T111" fmla="*/ 45 h 172"/>
                <a:gd name="T112" fmla="*/ 229 w 256"/>
                <a:gd name="T11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172">
                  <a:moveTo>
                    <a:pt x="230" y="29"/>
                  </a:moveTo>
                  <a:cubicBezTo>
                    <a:pt x="231" y="29"/>
                    <a:pt x="233" y="27"/>
                    <a:pt x="231" y="26"/>
                  </a:cubicBezTo>
                  <a:cubicBezTo>
                    <a:pt x="226" y="21"/>
                    <a:pt x="224" y="14"/>
                    <a:pt x="220" y="9"/>
                  </a:cubicBezTo>
                  <a:cubicBezTo>
                    <a:pt x="223" y="7"/>
                    <a:pt x="226" y="5"/>
                    <a:pt x="228" y="3"/>
                  </a:cubicBezTo>
                  <a:cubicBezTo>
                    <a:pt x="236" y="17"/>
                    <a:pt x="244" y="30"/>
                    <a:pt x="252" y="43"/>
                  </a:cubicBezTo>
                  <a:cubicBezTo>
                    <a:pt x="233" y="53"/>
                    <a:pt x="215" y="64"/>
                    <a:pt x="197" y="74"/>
                  </a:cubicBezTo>
                  <a:cubicBezTo>
                    <a:pt x="178" y="85"/>
                    <a:pt x="158" y="95"/>
                    <a:pt x="139" y="104"/>
                  </a:cubicBezTo>
                  <a:cubicBezTo>
                    <a:pt x="119" y="114"/>
                    <a:pt x="101" y="126"/>
                    <a:pt x="83" y="137"/>
                  </a:cubicBezTo>
                  <a:cubicBezTo>
                    <a:pt x="64" y="148"/>
                    <a:pt x="44" y="158"/>
                    <a:pt x="25" y="168"/>
                  </a:cubicBezTo>
                  <a:cubicBezTo>
                    <a:pt x="25" y="168"/>
                    <a:pt x="25" y="168"/>
                    <a:pt x="25" y="168"/>
                  </a:cubicBezTo>
                  <a:cubicBezTo>
                    <a:pt x="18" y="155"/>
                    <a:pt x="12" y="141"/>
                    <a:pt x="5" y="128"/>
                  </a:cubicBezTo>
                  <a:cubicBezTo>
                    <a:pt x="6" y="127"/>
                    <a:pt x="7" y="126"/>
                    <a:pt x="9" y="125"/>
                  </a:cubicBezTo>
                  <a:cubicBezTo>
                    <a:pt x="9" y="125"/>
                    <a:pt x="9" y="125"/>
                    <a:pt x="9" y="125"/>
                  </a:cubicBezTo>
                  <a:cubicBezTo>
                    <a:pt x="12" y="130"/>
                    <a:pt x="14" y="136"/>
                    <a:pt x="17" y="141"/>
                  </a:cubicBezTo>
                  <a:cubicBezTo>
                    <a:pt x="18" y="141"/>
                    <a:pt x="18" y="141"/>
                    <a:pt x="18" y="141"/>
                  </a:cubicBezTo>
                  <a:cubicBezTo>
                    <a:pt x="20" y="141"/>
                    <a:pt x="21" y="139"/>
                    <a:pt x="20" y="138"/>
                  </a:cubicBezTo>
                  <a:cubicBezTo>
                    <a:pt x="16" y="134"/>
                    <a:pt x="15" y="128"/>
                    <a:pt x="12" y="124"/>
                  </a:cubicBezTo>
                  <a:cubicBezTo>
                    <a:pt x="12" y="123"/>
                    <a:pt x="12" y="123"/>
                    <a:pt x="12" y="123"/>
                  </a:cubicBezTo>
                  <a:cubicBezTo>
                    <a:pt x="12" y="123"/>
                    <a:pt x="13" y="122"/>
                    <a:pt x="14" y="122"/>
                  </a:cubicBezTo>
                  <a:cubicBezTo>
                    <a:pt x="15" y="121"/>
                    <a:pt x="16" y="121"/>
                    <a:pt x="17" y="120"/>
                  </a:cubicBezTo>
                  <a:cubicBezTo>
                    <a:pt x="17" y="121"/>
                    <a:pt x="17" y="121"/>
                    <a:pt x="17" y="121"/>
                  </a:cubicBezTo>
                  <a:cubicBezTo>
                    <a:pt x="21" y="128"/>
                    <a:pt x="24" y="134"/>
                    <a:pt x="29" y="140"/>
                  </a:cubicBezTo>
                  <a:cubicBezTo>
                    <a:pt x="29" y="141"/>
                    <a:pt x="30" y="141"/>
                    <a:pt x="30" y="141"/>
                  </a:cubicBezTo>
                  <a:cubicBezTo>
                    <a:pt x="31" y="141"/>
                    <a:pt x="33" y="139"/>
                    <a:pt x="31" y="138"/>
                  </a:cubicBezTo>
                  <a:cubicBezTo>
                    <a:pt x="27" y="132"/>
                    <a:pt x="24" y="126"/>
                    <a:pt x="20" y="119"/>
                  </a:cubicBezTo>
                  <a:cubicBezTo>
                    <a:pt x="20" y="119"/>
                    <a:pt x="20" y="119"/>
                    <a:pt x="19" y="119"/>
                  </a:cubicBezTo>
                  <a:cubicBezTo>
                    <a:pt x="22" y="117"/>
                    <a:pt x="24" y="116"/>
                    <a:pt x="26" y="115"/>
                  </a:cubicBezTo>
                  <a:cubicBezTo>
                    <a:pt x="28" y="121"/>
                    <a:pt x="30" y="127"/>
                    <a:pt x="34" y="132"/>
                  </a:cubicBezTo>
                  <a:cubicBezTo>
                    <a:pt x="35" y="132"/>
                    <a:pt x="35" y="132"/>
                    <a:pt x="36" y="132"/>
                  </a:cubicBezTo>
                  <a:cubicBezTo>
                    <a:pt x="37" y="132"/>
                    <a:pt x="38" y="131"/>
                    <a:pt x="37" y="130"/>
                  </a:cubicBezTo>
                  <a:cubicBezTo>
                    <a:pt x="33" y="125"/>
                    <a:pt x="31" y="119"/>
                    <a:pt x="29" y="113"/>
                  </a:cubicBezTo>
                  <a:cubicBezTo>
                    <a:pt x="31" y="112"/>
                    <a:pt x="32" y="111"/>
                    <a:pt x="34" y="110"/>
                  </a:cubicBezTo>
                  <a:cubicBezTo>
                    <a:pt x="35" y="110"/>
                    <a:pt x="35" y="109"/>
                    <a:pt x="36" y="109"/>
                  </a:cubicBezTo>
                  <a:cubicBezTo>
                    <a:pt x="38" y="117"/>
                    <a:pt x="43" y="123"/>
                    <a:pt x="47" y="130"/>
                  </a:cubicBezTo>
                  <a:cubicBezTo>
                    <a:pt x="47" y="130"/>
                    <a:pt x="48" y="131"/>
                    <a:pt x="48" y="131"/>
                  </a:cubicBezTo>
                  <a:cubicBezTo>
                    <a:pt x="50" y="131"/>
                    <a:pt x="51" y="129"/>
                    <a:pt x="50" y="128"/>
                  </a:cubicBezTo>
                  <a:cubicBezTo>
                    <a:pt x="46" y="121"/>
                    <a:pt x="41" y="115"/>
                    <a:pt x="39" y="107"/>
                  </a:cubicBezTo>
                  <a:cubicBezTo>
                    <a:pt x="43" y="105"/>
                    <a:pt x="47" y="103"/>
                    <a:pt x="51" y="101"/>
                  </a:cubicBezTo>
                  <a:cubicBezTo>
                    <a:pt x="51" y="101"/>
                    <a:pt x="51" y="101"/>
                    <a:pt x="51" y="102"/>
                  </a:cubicBezTo>
                  <a:cubicBezTo>
                    <a:pt x="55" y="108"/>
                    <a:pt x="59" y="115"/>
                    <a:pt x="62" y="122"/>
                  </a:cubicBezTo>
                  <a:cubicBezTo>
                    <a:pt x="62" y="122"/>
                    <a:pt x="63" y="123"/>
                    <a:pt x="63" y="123"/>
                  </a:cubicBezTo>
                  <a:cubicBezTo>
                    <a:pt x="64" y="123"/>
                    <a:pt x="65" y="121"/>
                    <a:pt x="65" y="120"/>
                  </a:cubicBezTo>
                  <a:cubicBezTo>
                    <a:pt x="62" y="113"/>
                    <a:pt x="58" y="107"/>
                    <a:pt x="54" y="100"/>
                  </a:cubicBezTo>
                  <a:cubicBezTo>
                    <a:pt x="54" y="100"/>
                    <a:pt x="53" y="100"/>
                    <a:pt x="53" y="99"/>
                  </a:cubicBezTo>
                  <a:cubicBezTo>
                    <a:pt x="55" y="98"/>
                    <a:pt x="58" y="97"/>
                    <a:pt x="61" y="95"/>
                  </a:cubicBezTo>
                  <a:cubicBezTo>
                    <a:pt x="61" y="95"/>
                    <a:pt x="61" y="95"/>
                    <a:pt x="61" y="95"/>
                  </a:cubicBezTo>
                  <a:cubicBezTo>
                    <a:pt x="64" y="101"/>
                    <a:pt x="66" y="107"/>
                    <a:pt x="69" y="111"/>
                  </a:cubicBezTo>
                  <a:cubicBezTo>
                    <a:pt x="70" y="112"/>
                    <a:pt x="70" y="112"/>
                    <a:pt x="71" y="112"/>
                  </a:cubicBezTo>
                  <a:cubicBezTo>
                    <a:pt x="72" y="112"/>
                    <a:pt x="73" y="110"/>
                    <a:pt x="72" y="109"/>
                  </a:cubicBezTo>
                  <a:cubicBezTo>
                    <a:pt x="68" y="104"/>
                    <a:pt x="67" y="99"/>
                    <a:pt x="64" y="94"/>
                  </a:cubicBezTo>
                  <a:cubicBezTo>
                    <a:pt x="64" y="94"/>
                    <a:pt x="64" y="94"/>
                    <a:pt x="64" y="94"/>
                  </a:cubicBezTo>
                  <a:cubicBezTo>
                    <a:pt x="65" y="93"/>
                    <a:pt x="66" y="92"/>
                    <a:pt x="68" y="91"/>
                  </a:cubicBezTo>
                  <a:cubicBezTo>
                    <a:pt x="68" y="92"/>
                    <a:pt x="68" y="92"/>
                    <a:pt x="68" y="92"/>
                  </a:cubicBezTo>
                  <a:cubicBezTo>
                    <a:pt x="72" y="99"/>
                    <a:pt x="76" y="107"/>
                    <a:pt x="81" y="113"/>
                  </a:cubicBezTo>
                  <a:cubicBezTo>
                    <a:pt x="81" y="114"/>
                    <a:pt x="82" y="114"/>
                    <a:pt x="82" y="114"/>
                  </a:cubicBezTo>
                  <a:cubicBezTo>
                    <a:pt x="83" y="114"/>
                    <a:pt x="85" y="112"/>
                    <a:pt x="83" y="111"/>
                  </a:cubicBezTo>
                  <a:cubicBezTo>
                    <a:pt x="78" y="105"/>
                    <a:pt x="75" y="97"/>
                    <a:pt x="71" y="90"/>
                  </a:cubicBezTo>
                  <a:cubicBezTo>
                    <a:pt x="71" y="90"/>
                    <a:pt x="71" y="90"/>
                    <a:pt x="71" y="90"/>
                  </a:cubicBezTo>
                  <a:cubicBezTo>
                    <a:pt x="73" y="88"/>
                    <a:pt x="76" y="86"/>
                    <a:pt x="79" y="85"/>
                  </a:cubicBezTo>
                  <a:cubicBezTo>
                    <a:pt x="82" y="91"/>
                    <a:pt x="84" y="98"/>
                    <a:pt x="89" y="104"/>
                  </a:cubicBezTo>
                  <a:cubicBezTo>
                    <a:pt x="89" y="104"/>
                    <a:pt x="90" y="105"/>
                    <a:pt x="90" y="105"/>
                  </a:cubicBezTo>
                  <a:cubicBezTo>
                    <a:pt x="92" y="105"/>
                    <a:pt x="93" y="103"/>
                    <a:pt x="92" y="102"/>
                  </a:cubicBezTo>
                  <a:cubicBezTo>
                    <a:pt x="87" y="96"/>
                    <a:pt x="85" y="89"/>
                    <a:pt x="82" y="83"/>
                  </a:cubicBezTo>
                  <a:cubicBezTo>
                    <a:pt x="83" y="83"/>
                    <a:pt x="84" y="82"/>
                    <a:pt x="86" y="81"/>
                  </a:cubicBezTo>
                  <a:cubicBezTo>
                    <a:pt x="86" y="82"/>
                    <a:pt x="86" y="82"/>
                    <a:pt x="86" y="83"/>
                  </a:cubicBezTo>
                  <a:cubicBezTo>
                    <a:pt x="89" y="85"/>
                    <a:pt x="90" y="89"/>
                    <a:pt x="92" y="92"/>
                  </a:cubicBezTo>
                  <a:cubicBezTo>
                    <a:pt x="94" y="96"/>
                    <a:pt x="97" y="100"/>
                    <a:pt x="99" y="104"/>
                  </a:cubicBezTo>
                  <a:cubicBezTo>
                    <a:pt x="99" y="104"/>
                    <a:pt x="100" y="104"/>
                    <a:pt x="100" y="104"/>
                  </a:cubicBezTo>
                  <a:cubicBezTo>
                    <a:pt x="101" y="104"/>
                    <a:pt x="103" y="103"/>
                    <a:pt x="102" y="102"/>
                  </a:cubicBezTo>
                  <a:cubicBezTo>
                    <a:pt x="100" y="98"/>
                    <a:pt x="97" y="94"/>
                    <a:pt x="95" y="90"/>
                  </a:cubicBezTo>
                  <a:cubicBezTo>
                    <a:pt x="93" y="87"/>
                    <a:pt x="91" y="83"/>
                    <a:pt x="89" y="80"/>
                  </a:cubicBezTo>
                  <a:cubicBezTo>
                    <a:pt x="88" y="80"/>
                    <a:pt x="88" y="80"/>
                    <a:pt x="88" y="80"/>
                  </a:cubicBezTo>
                  <a:cubicBezTo>
                    <a:pt x="91" y="79"/>
                    <a:pt x="93" y="78"/>
                    <a:pt x="95" y="76"/>
                  </a:cubicBezTo>
                  <a:cubicBezTo>
                    <a:pt x="98" y="82"/>
                    <a:pt x="101" y="88"/>
                    <a:pt x="104" y="94"/>
                  </a:cubicBezTo>
                  <a:cubicBezTo>
                    <a:pt x="104" y="94"/>
                    <a:pt x="105" y="94"/>
                    <a:pt x="105" y="94"/>
                  </a:cubicBezTo>
                  <a:cubicBezTo>
                    <a:pt x="106" y="94"/>
                    <a:pt x="108" y="93"/>
                    <a:pt x="107" y="92"/>
                  </a:cubicBezTo>
                  <a:cubicBezTo>
                    <a:pt x="104" y="86"/>
                    <a:pt x="101" y="80"/>
                    <a:pt x="98" y="75"/>
                  </a:cubicBezTo>
                  <a:cubicBezTo>
                    <a:pt x="100" y="74"/>
                    <a:pt x="102" y="73"/>
                    <a:pt x="104" y="72"/>
                  </a:cubicBezTo>
                  <a:cubicBezTo>
                    <a:pt x="106" y="75"/>
                    <a:pt x="107" y="78"/>
                    <a:pt x="108" y="82"/>
                  </a:cubicBezTo>
                  <a:cubicBezTo>
                    <a:pt x="109" y="85"/>
                    <a:pt x="112" y="89"/>
                    <a:pt x="114" y="92"/>
                  </a:cubicBezTo>
                  <a:cubicBezTo>
                    <a:pt x="115" y="93"/>
                    <a:pt x="115" y="93"/>
                    <a:pt x="116" y="93"/>
                  </a:cubicBezTo>
                  <a:cubicBezTo>
                    <a:pt x="117" y="93"/>
                    <a:pt x="118" y="92"/>
                    <a:pt x="117" y="91"/>
                  </a:cubicBezTo>
                  <a:cubicBezTo>
                    <a:pt x="116" y="87"/>
                    <a:pt x="114" y="84"/>
                    <a:pt x="112" y="81"/>
                  </a:cubicBezTo>
                  <a:cubicBezTo>
                    <a:pt x="110" y="78"/>
                    <a:pt x="109" y="73"/>
                    <a:pt x="107" y="70"/>
                  </a:cubicBezTo>
                  <a:cubicBezTo>
                    <a:pt x="110" y="68"/>
                    <a:pt x="114" y="66"/>
                    <a:pt x="118" y="64"/>
                  </a:cubicBezTo>
                  <a:cubicBezTo>
                    <a:pt x="117" y="64"/>
                    <a:pt x="117" y="65"/>
                    <a:pt x="118" y="66"/>
                  </a:cubicBezTo>
                  <a:cubicBezTo>
                    <a:pt x="121" y="71"/>
                    <a:pt x="123" y="77"/>
                    <a:pt x="125" y="83"/>
                  </a:cubicBezTo>
                  <a:cubicBezTo>
                    <a:pt x="125" y="84"/>
                    <a:pt x="126" y="85"/>
                    <a:pt x="127" y="85"/>
                  </a:cubicBezTo>
                  <a:cubicBezTo>
                    <a:pt x="128" y="85"/>
                    <a:pt x="129" y="84"/>
                    <a:pt x="128" y="83"/>
                  </a:cubicBezTo>
                  <a:cubicBezTo>
                    <a:pt x="126" y="76"/>
                    <a:pt x="124" y="70"/>
                    <a:pt x="121" y="64"/>
                  </a:cubicBezTo>
                  <a:cubicBezTo>
                    <a:pt x="120" y="63"/>
                    <a:pt x="120" y="63"/>
                    <a:pt x="119" y="63"/>
                  </a:cubicBezTo>
                  <a:cubicBezTo>
                    <a:pt x="122" y="62"/>
                    <a:pt x="124" y="61"/>
                    <a:pt x="126" y="60"/>
                  </a:cubicBezTo>
                  <a:cubicBezTo>
                    <a:pt x="126" y="60"/>
                    <a:pt x="126" y="60"/>
                    <a:pt x="126" y="60"/>
                  </a:cubicBezTo>
                  <a:cubicBezTo>
                    <a:pt x="130" y="68"/>
                    <a:pt x="134" y="75"/>
                    <a:pt x="137" y="83"/>
                  </a:cubicBezTo>
                  <a:cubicBezTo>
                    <a:pt x="137" y="83"/>
                    <a:pt x="138" y="84"/>
                    <a:pt x="138" y="84"/>
                  </a:cubicBezTo>
                  <a:cubicBezTo>
                    <a:pt x="139" y="84"/>
                    <a:pt x="140" y="82"/>
                    <a:pt x="140" y="81"/>
                  </a:cubicBezTo>
                  <a:cubicBezTo>
                    <a:pt x="137" y="73"/>
                    <a:pt x="133" y="66"/>
                    <a:pt x="129" y="59"/>
                  </a:cubicBezTo>
                  <a:cubicBezTo>
                    <a:pt x="129" y="58"/>
                    <a:pt x="129" y="58"/>
                    <a:pt x="129" y="58"/>
                  </a:cubicBezTo>
                  <a:cubicBezTo>
                    <a:pt x="130" y="57"/>
                    <a:pt x="132" y="56"/>
                    <a:pt x="134" y="55"/>
                  </a:cubicBezTo>
                  <a:cubicBezTo>
                    <a:pt x="134" y="55"/>
                    <a:pt x="134" y="55"/>
                    <a:pt x="134" y="55"/>
                  </a:cubicBezTo>
                  <a:cubicBezTo>
                    <a:pt x="137" y="61"/>
                    <a:pt x="140" y="68"/>
                    <a:pt x="144" y="73"/>
                  </a:cubicBezTo>
                  <a:cubicBezTo>
                    <a:pt x="145" y="74"/>
                    <a:pt x="145" y="74"/>
                    <a:pt x="145" y="74"/>
                  </a:cubicBezTo>
                  <a:cubicBezTo>
                    <a:pt x="147" y="74"/>
                    <a:pt x="148" y="72"/>
                    <a:pt x="147" y="71"/>
                  </a:cubicBezTo>
                  <a:cubicBezTo>
                    <a:pt x="142" y="66"/>
                    <a:pt x="140" y="60"/>
                    <a:pt x="137" y="54"/>
                  </a:cubicBezTo>
                  <a:cubicBezTo>
                    <a:pt x="137" y="54"/>
                    <a:pt x="137" y="54"/>
                    <a:pt x="137" y="54"/>
                  </a:cubicBezTo>
                  <a:cubicBezTo>
                    <a:pt x="140" y="52"/>
                    <a:pt x="142" y="51"/>
                    <a:pt x="145" y="49"/>
                  </a:cubicBezTo>
                  <a:cubicBezTo>
                    <a:pt x="145" y="50"/>
                    <a:pt x="145" y="50"/>
                    <a:pt x="145" y="50"/>
                  </a:cubicBezTo>
                  <a:cubicBezTo>
                    <a:pt x="149" y="56"/>
                    <a:pt x="152" y="63"/>
                    <a:pt x="154" y="70"/>
                  </a:cubicBezTo>
                  <a:cubicBezTo>
                    <a:pt x="155" y="71"/>
                    <a:pt x="155" y="71"/>
                    <a:pt x="156" y="71"/>
                  </a:cubicBezTo>
                  <a:cubicBezTo>
                    <a:pt x="157" y="71"/>
                    <a:pt x="158" y="70"/>
                    <a:pt x="158" y="69"/>
                  </a:cubicBezTo>
                  <a:cubicBezTo>
                    <a:pt x="155" y="62"/>
                    <a:pt x="152" y="55"/>
                    <a:pt x="148" y="48"/>
                  </a:cubicBezTo>
                  <a:cubicBezTo>
                    <a:pt x="148" y="48"/>
                    <a:pt x="148" y="48"/>
                    <a:pt x="148" y="48"/>
                  </a:cubicBezTo>
                  <a:cubicBezTo>
                    <a:pt x="150" y="47"/>
                    <a:pt x="151" y="46"/>
                    <a:pt x="153" y="45"/>
                  </a:cubicBezTo>
                  <a:cubicBezTo>
                    <a:pt x="153" y="46"/>
                    <a:pt x="153" y="46"/>
                    <a:pt x="153" y="46"/>
                  </a:cubicBezTo>
                  <a:cubicBezTo>
                    <a:pt x="156" y="52"/>
                    <a:pt x="159" y="58"/>
                    <a:pt x="162" y="64"/>
                  </a:cubicBezTo>
                  <a:cubicBezTo>
                    <a:pt x="162" y="64"/>
                    <a:pt x="163" y="65"/>
                    <a:pt x="164" y="65"/>
                  </a:cubicBezTo>
                  <a:cubicBezTo>
                    <a:pt x="165" y="65"/>
                    <a:pt x="166" y="63"/>
                    <a:pt x="165" y="62"/>
                  </a:cubicBezTo>
                  <a:cubicBezTo>
                    <a:pt x="162" y="56"/>
                    <a:pt x="159" y="50"/>
                    <a:pt x="156" y="44"/>
                  </a:cubicBezTo>
                  <a:cubicBezTo>
                    <a:pt x="156" y="43"/>
                    <a:pt x="156" y="43"/>
                    <a:pt x="156" y="43"/>
                  </a:cubicBezTo>
                  <a:cubicBezTo>
                    <a:pt x="158" y="42"/>
                    <a:pt x="161" y="40"/>
                    <a:pt x="164" y="39"/>
                  </a:cubicBezTo>
                  <a:cubicBezTo>
                    <a:pt x="164" y="40"/>
                    <a:pt x="164" y="40"/>
                    <a:pt x="164" y="40"/>
                  </a:cubicBezTo>
                  <a:cubicBezTo>
                    <a:pt x="166" y="46"/>
                    <a:pt x="170" y="52"/>
                    <a:pt x="173" y="58"/>
                  </a:cubicBezTo>
                  <a:cubicBezTo>
                    <a:pt x="173" y="58"/>
                    <a:pt x="174" y="59"/>
                    <a:pt x="174" y="59"/>
                  </a:cubicBezTo>
                  <a:cubicBezTo>
                    <a:pt x="175" y="59"/>
                    <a:pt x="177" y="57"/>
                    <a:pt x="176" y="56"/>
                  </a:cubicBezTo>
                  <a:cubicBezTo>
                    <a:pt x="173" y="51"/>
                    <a:pt x="169" y="45"/>
                    <a:pt x="167" y="39"/>
                  </a:cubicBezTo>
                  <a:cubicBezTo>
                    <a:pt x="167" y="38"/>
                    <a:pt x="166" y="38"/>
                    <a:pt x="166" y="38"/>
                  </a:cubicBezTo>
                  <a:cubicBezTo>
                    <a:pt x="168" y="37"/>
                    <a:pt x="169" y="36"/>
                    <a:pt x="171" y="35"/>
                  </a:cubicBezTo>
                  <a:cubicBezTo>
                    <a:pt x="172" y="35"/>
                    <a:pt x="173" y="34"/>
                    <a:pt x="174" y="34"/>
                  </a:cubicBezTo>
                  <a:cubicBezTo>
                    <a:pt x="177" y="41"/>
                    <a:pt x="180" y="49"/>
                    <a:pt x="185" y="57"/>
                  </a:cubicBezTo>
                  <a:cubicBezTo>
                    <a:pt x="185" y="57"/>
                    <a:pt x="186" y="57"/>
                    <a:pt x="186" y="57"/>
                  </a:cubicBezTo>
                  <a:cubicBezTo>
                    <a:pt x="187" y="57"/>
                    <a:pt x="189" y="56"/>
                    <a:pt x="188" y="55"/>
                  </a:cubicBezTo>
                  <a:cubicBezTo>
                    <a:pt x="183" y="48"/>
                    <a:pt x="181" y="40"/>
                    <a:pt x="177" y="32"/>
                  </a:cubicBezTo>
                  <a:cubicBezTo>
                    <a:pt x="179" y="31"/>
                    <a:pt x="182" y="29"/>
                    <a:pt x="184" y="28"/>
                  </a:cubicBezTo>
                  <a:cubicBezTo>
                    <a:pt x="187" y="34"/>
                    <a:pt x="189" y="42"/>
                    <a:pt x="194" y="47"/>
                  </a:cubicBezTo>
                  <a:cubicBezTo>
                    <a:pt x="195" y="47"/>
                    <a:pt x="195" y="47"/>
                    <a:pt x="196" y="47"/>
                  </a:cubicBezTo>
                  <a:cubicBezTo>
                    <a:pt x="197" y="47"/>
                    <a:pt x="198" y="45"/>
                    <a:pt x="197" y="44"/>
                  </a:cubicBezTo>
                  <a:cubicBezTo>
                    <a:pt x="192" y="40"/>
                    <a:pt x="190" y="32"/>
                    <a:pt x="187" y="26"/>
                  </a:cubicBezTo>
                  <a:cubicBezTo>
                    <a:pt x="190" y="25"/>
                    <a:pt x="193" y="23"/>
                    <a:pt x="196" y="22"/>
                  </a:cubicBezTo>
                  <a:cubicBezTo>
                    <a:pt x="196" y="22"/>
                    <a:pt x="196" y="22"/>
                    <a:pt x="196" y="22"/>
                  </a:cubicBezTo>
                  <a:cubicBezTo>
                    <a:pt x="200" y="27"/>
                    <a:pt x="203" y="34"/>
                    <a:pt x="205" y="40"/>
                  </a:cubicBezTo>
                  <a:cubicBezTo>
                    <a:pt x="206" y="41"/>
                    <a:pt x="207" y="41"/>
                    <a:pt x="207" y="41"/>
                  </a:cubicBezTo>
                  <a:cubicBezTo>
                    <a:pt x="208" y="41"/>
                    <a:pt x="209" y="41"/>
                    <a:pt x="209" y="39"/>
                  </a:cubicBezTo>
                  <a:cubicBezTo>
                    <a:pt x="207" y="32"/>
                    <a:pt x="203" y="26"/>
                    <a:pt x="199" y="20"/>
                  </a:cubicBezTo>
                  <a:cubicBezTo>
                    <a:pt x="201" y="19"/>
                    <a:pt x="204" y="17"/>
                    <a:pt x="206" y="16"/>
                  </a:cubicBezTo>
                  <a:cubicBezTo>
                    <a:pt x="209" y="22"/>
                    <a:pt x="213" y="27"/>
                    <a:pt x="216" y="33"/>
                  </a:cubicBezTo>
                  <a:cubicBezTo>
                    <a:pt x="216" y="34"/>
                    <a:pt x="217" y="34"/>
                    <a:pt x="217" y="34"/>
                  </a:cubicBezTo>
                  <a:cubicBezTo>
                    <a:pt x="219" y="34"/>
                    <a:pt x="220" y="33"/>
                    <a:pt x="219" y="31"/>
                  </a:cubicBezTo>
                  <a:cubicBezTo>
                    <a:pt x="216" y="26"/>
                    <a:pt x="212" y="20"/>
                    <a:pt x="209" y="14"/>
                  </a:cubicBezTo>
                  <a:cubicBezTo>
                    <a:pt x="212" y="13"/>
                    <a:pt x="214" y="12"/>
                    <a:pt x="217" y="10"/>
                  </a:cubicBezTo>
                  <a:cubicBezTo>
                    <a:pt x="221" y="16"/>
                    <a:pt x="224" y="23"/>
                    <a:pt x="229" y="28"/>
                  </a:cubicBezTo>
                  <a:cubicBezTo>
                    <a:pt x="229" y="29"/>
                    <a:pt x="230" y="29"/>
                    <a:pt x="230" y="29"/>
                  </a:cubicBezTo>
                  <a:moveTo>
                    <a:pt x="228" y="0"/>
                  </a:moveTo>
                  <a:cubicBezTo>
                    <a:pt x="228" y="0"/>
                    <a:pt x="227" y="0"/>
                    <a:pt x="227" y="0"/>
                  </a:cubicBezTo>
                  <a:cubicBezTo>
                    <a:pt x="212" y="10"/>
                    <a:pt x="195" y="18"/>
                    <a:pt x="180" y="27"/>
                  </a:cubicBezTo>
                  <a:cubicBezTo>
                    <a:pt x="163" y="36"/>
                    <a:pt x="146" y="45"/>
                    <a:pt x="129" y="54"/>
                  </a:cubicBezTo>
                  <a:cubicBezTo>
                    <a:pt x="99" y="70"/>
                    <a:pt x="69" y="86"/>
                    <a:pt x="40" y="103"/>
                  </a:cubicBezTo>
                  <a:cubicBezTo>
                    <a:pt x="31" y="107"/>
                    <a:pt x="23" y="112"/>
                    <a:pt x="14" y="118"/>
                  </a:cubicBezTo>
                  <a:cubicBezTo>
                    <a:pt x="10" y="120"/>
                    <a:pt x="6" y="122"/>
                    <a:pt x="3" y="125"/>
                  </a:cubicBezTo>
                  <a:cubicBezTo>
                    <a:pt x="1" y="125"/>
                    <a:pt x="0" y="126"/>
                    <a:pt x="1" y="128"/>
                  </a:cubicBezTo>
                  <a:cubicBezTo>
                    <a:pt x="8" y="142"/>
                    <a:pt x="15" y="156"/>
                    <a:pt x="22" y="170"/>
                  </a:cubicBezTo>
                  <a:cubicBezTo>
                    <a:pt x="22" y="170"/>
                    <a:pt x="23" y="171"/>
                    <a:pt x="23" y="171"/>
                  </a:cubicBezTo>
                  <a:cubicBezTo>
                    <a:pt x="23" y="171"/>
                    <a:pt x="24" y="172"/>
                    <a:pt x="25" y="172"/>
                  </a:cubicBezTo>
                  <a:cubicBezTo>
                    <a:pt x="25" y="172"/>
                    <a:pt x="25" y="172"/>
                    <a:pt x="26" y="172"/>
                  </a:cubicBezTo>
                  <a:cubicBezTo>
                    <a:pt x="45" y="161"/>
                    <a:pt x="64" y="152"/>
                    <a:pt x="82" y="141"/>
                  </a:cubicBezTo>
                  <a:cubicBezTo>
                    <a:pt x="101" y="130"/>
                    <a:pt x="119" y="118"/>
                    <a:pt x="138" y="108"/>
                  </a:cubicBezTo>
                  <a:cubicBezTo>
                    <a:pt x="158" y="99"/>
                    <a:pt x="177" y="89"/>
                    <a:pt x="196" y="79"/>
                  </a:cubicBezTo>
                  <a:cubicBezTo>
                    <a:pt x="216" y="68"/>
                    <a:pt x="235" y="56"/>
                    <a:pt x="255" y="45"/>
                  </a:cubicBezTo>
                  <a:cubicBezTo>
                    <a:pt x="256" y="45"/>
                    <a:pt x="256" y="45"/>
                    <a:pt x="256" y="45"/>
                  </a:cubicBezTo>
                  <a:cubicBezTo>
                    <a:pt x="256" y="44"/>
                    <a:pt x="256" y="44"/>
                    <a:pt x="256" y="43"/>
                  </a:cubicBezTo>
                  <a:cubicBezTo>
                    <a:pt x="247" y="29"/>
                    <a:pt x="239" y="15"/>
                    <a:pt x="231" y="0"/>
                  </a:cubicBezTo>
                  <a:cubicBezTo>
                    <a:pt x="230" y="0"/>
                    <a:pt x="230" y="0"/>
                    <a:pt x="229" y="0"/>
                  </a:cubicBezTo>
                  <a:cubicBezTo>
                    <a:pt x="229" y="0"/>
                    <a:pt x="229" y="0"/>
                    <a:pt x="229" y="0"/>
                  </a:cubicBezTo>
                  <a:cubicBezTo>
                    <a:pt x="228" y="0"/>
                    <a:pt x="228" y="0"/>
                    <a:pt x="22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6" name="Freeform 40"/>
            <p:cNvSpPr/>
            <p:nvPr/>
          </p:nvSpPr>
          <p:spPr bwMode="auto">
            <a:xfrm>
              <a:off x="3538206" y="2389114"/>
              <a:ext cx="50800" cy="85725"/>
            </a:xfrm>
            <a:custGeom>
              <a:avLst/>
              <a:gdLst>
                <a:gd name="T0" fmla="*/ 2 w 12"/>
                <a:gd name="T1" fmla="*/ 0 h 20"/>
                <a:gd name="T2" fmla="*/ 1 w 12"/>
                <a:gd name="T3" fmla="*/ 3 h 20"/>
                <a:gd name="T4" fmla="*/ 9 w 12"/>
                <a:gd name="T5" fmla="*/ 19 h 20"/>
                <a:gd name="T6" fmla="*/ 10 w 12"/>
                <a:gd name="T7" fmla="*/ 20 h 20"/>
                <a:gd name="T8" fmla="*/ 12 w 12"/>
                <a:gd name="T9" fmla="*/ 17 h 20"/>
                <a:gd name="T10" fmla="*/ 4 w 12"/>
                <a:gd name="T11" fmla="*/ 1 h 20"/>
                <a:gd name="T12" fmla="*/ 2 w 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2" y="0"/>
                  </a:moveTo>
                  <a:cubicBezTo>
                    <a:pt x="1" y="0"/>
                    <a:pt x="0" y="2"/>
                    <a:pt x="1" y="3"/>
                  </a:cubicBezTo>
                  <a:cubicBezTo>
                    <a:pt x="3" y="8"/>
                    <a:pt x="6" y="14"/>
                    <a:pt x="9" y="19"/>
                  </a:cubicBezTo>
                  <a:cubicBezTo>
                    <a:pt x="9" y="20"/>
                    <a:pt x="10" y="20"/>
                    <a:pt x="10" y="20"/>
                  </a:cubicBezTo>
                  <a:cubicBezTo>
                    <a:pt x="11" y="20"/>
                    <a:pt x="12" y="19"/>
                    <a:pt x="12" y="17"/>
                  </a:cubicBezTo>
                  <a:cubicBezTo>
                    <a:pt x="9" y="12"/>
                    <a:pt x="6" y="7"/>
                    <a:pt x="4" y="1"/>
                  </a:cubicBezTo>
                  <a:cubicBezTo>
                    <a:pt x="3" y="1"/>
                    <a:pt x="3" y="0"/>
                    <a:pt x="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7" name="Freeform 42"/>
            <p:cNvSpPr>
              <a:spLocks noEditPoints="1"/>
            </p:cNvSpPr>
            <p:nvPr/>
          </p:nvSpPr>
          <p:spPr bwMode="auto">
            <a:xfrm>
              <a:off x="5821420" y="4269803"/>
              <a:ext cx="660400" cy="309563"/>
            </a:xfrm>
            <a:custGeom>
              <a:avLst/>
              <a:gdLst>
                <a:gd name="T0" fmla="*/ 6 w 156"/>
                <a:gd name="T1" fmla="*/ 66 h 73"/>
                <a:gd name="T2" fmla="*/ 18 w 156"/>
                <a:gd name="T3" fmla="*/ 67 h 73"/>
                <a:gd name="T4" fmla="*/ 25 w 156"/>
                <a:gd name="T5" fmla="*/ 62 h 73"/>
                <a:gd name="T6" fmla="*/ 7 w 156"/>
                <a:gd name="T7" fmla="*/ 63 h 73"/>
                <a:gd name="T8" fmla="*/ 10 w 156"/>
                <a:gd name="T9" fmla="*/ 61 h 73"/>
                <a:gd name="T10" fmla="*/ 10 w 156"/>
                <a:gd name="T11" fmla="*/ 59 h 73"/>
                <a:gd name="T12" fmla="*/ 16 w 156"/>
                <a:gd name="T13" fmla="*/ 61 h 73"/>
                <a:gd name="T14" fmla="*/ 29 w 156"/>
                <a:gd name="T15" fmla="*/ 57 h 73"/>
                <a:gd name="T16" fmla="*/ 66 w 156"/>
                <a:gd name="T17" fmla="*/ 55 h 73"/>
                <a:gd name="T18" fmla="*/ 92 w 156"/>
                <a:gd name="T19" fmla="*/ 31 h 73"/>
                <a:gd name="T20" fmla="*/ 89 w 156"/>
                <a:gd name="T21" fmla="*/ 33 h 73"/>
                <a:gd name="T22" fmla="*/ 83 w 156"/>
                <a:gd name="T23" fmla="*/ 36 h 73"/>
                <a:gd name="T24" fmla="*/ 86 w 156"/>
                <a:gd name="T25" fmla="*/ 42 h 73"/>
                <a:gd name="T26" fmla="*/ 83 w 156"/>
                <a:gd name="T27" fmla="*/ 45 h 73"/>
                <a:gd name="T28" fmla="*/ 65 w 156"/>
                <a:gd name="T29" fmla="*/ 42 h 73"/>
                <a:gd name="T30" fmla="*/ 58 w 156"/>
                <a:gd name="T31" fmla="*/ 42 h 73"/>
                <a:gd name="T32" fmla="*/ 47 w 156"/>
                <a:gd name="T33" fmla="*/ 43 h 73"/>
                <a:gd name="T34" fmla="*/ 40 w 156"/>
                <a:gd name="T35" fmla="*/ 45 h 73"/>
                <a:gd name="T36" fmla="*/ 33 w 156"/>
                <a:gd name="T37" fmla="*/ 51 h 73"/>
                <a:gd name="T38" fmla="*/ 25 w 156"/>
                <a:gd name="T39" fmla="*/ 54 h 73"/>
                <a:gd name="T40" fmla="*/ 17 w 156"/>
                <a:gd name="T41" fmla="*/ 58 h 73"/>
                <a:gd name="T42" fmla="*/ 9 w 156"/>
                <a:gd name="T43" fmla="*/ 59 h 73"/>
                <a:gd name="T44" fmla="*/ 10 w 156"/>
                <a:gd name="T45" fmla="*/ 67 h 73"/>
                <a:gd name="T46" fmla="*/ 106 w 156"/>
                <a:gd name="T47" fmla="*/ 34 h 73"/>
                <a:gd name="T48" fmla="*/ 113 w 156"/>
                <a:gd name="T49" fmla="*/ 29 h 73"/>
                <a:gd name="T50" fmla="*/ 23 w 156"/>
                <a:gd name="T51" fmla="*/ 57 h 73"/>
                <a:gd name="T52" fmla="*/ 21 w 156"/>
                <a:gd name="T53" fmla="*/ 53 h 73"/>
                <a:gd name="T54" fmla="*/ 24 w 156"/>
                <a:gd name="T55" fmla="*/ 52 h 73"/>
                <a:gd name="T56" fmla="*/ 43 w 156"/>
                <a:gd name="T57" fmla="*/ 62 h 73"/>
                <a:gd name="T58" fmla="*/ 50 w 156"/>
                <a:gd name="T59" fmla="*/ 62 h 73"/>
                <a:gd name="T60" fmla="*/ 48 w 156"/>
                <a:gd name="T61" fmla="*/ 58 h 73"/>
                <a:gd name="T62" fmla="*/ 39 w 156"/>
                <a:gd name="T63" fmla="*/ 49 h 73"/>
                <a:gd name="T64" fmla="*/ 58 w 156"/>
                <a:gd name="T65" fmla="*/ 58 h 73"/>
                <a:gd name="T66" fmla="*/ 45 w 156"/>
                <a:gd name="T67" fmla="*/ 44 h 73"/>
                <a:gd name="T68" fmla="*/ 49 w 156"/>
                <a:gd name="T69" fmla="*/ 44 h 73"/>
                <a:gd name="T70" fmla="*/ 65 w 156"/>
                <a:gd name="T71" fmla="*/ 50 h 73"/>
                <a:gd name="T72" fmla="*/ 61 w 156"/>
                <a:gd name="T73" fmla="*/ 42 h 73"/>
                <a:gd name="T74" fmla="*/ 67 w 156"/>
                <a:gd name="T75" fmla="*/ 42 h 73"/>
                <a:gd name="T76" fmla="*/ 86 w 156"/>
                <a:gd name="T77" fmla="*/ 47 h 73"/>
                <a:gd name="T78" fmla="*/ 90 w 156"/>
                <a:gd name="T79" fmla="*/ 45 h 73"/>
                <a:gd name="T80" fmla="*/ 100 w 156"/>
                <a:gd name="T81" fmla="*/ 43 h 73"/>
                <a:gd name="T82" fmla="*/ 101 w 156"/>
                <a:gd name="T83" fmla="*/ 40 h 73"/>
                <a:gd name="T84" fmla="*/ 106 w 156"/>
                <a:gd name="T85" fmla="*/ 36 h 73"/>
                <a:gd name="T86" fmla="*/ 110 w 156"/>
                <a:gd name="T87" fmla="*/ 34 h 73"/>
                <a:gd name="T88" fmla="*/ 109 w 156"/>
                <a:gd name="T89" fmla="*/ 33 h 73"/>
                <a:gd name="T90" fmla="*/ 111 w 156"/>
                <a:gd name="T91" fmla="*/ 29 h 73"/>
                <a:gd name="T92" fmla="*/ 106 w 156"/>
                <a:gd name="T93" fmla="*/ 28 h 73"/>
                <a:gd name="T94" fmla="*/ 109 w 156"/>
                <a:gd name="T95" fmla="*/ 33 h 73"/>
                <a:gd name="T96" fmla="*/ 117 w 156"/>
                <a:gd name="T97" fmla="*/ 30 h 73"/>
                <a:gd name="T98" fmla="*/ 133 w 156"/>
                <a:gd name="T99" fmla="*/ 28 h 73"/>
                <a:gd name="T100" fmla="*/ 120 w 156"/>
                <a:gd name="T101" fmla="*/ 24 h 73"/>
                <a:gd name="T102" fmla="*/ 129 w 156"/>
                <a:gd name="T103" fmla="*/ 23 h 73"/>
                <a:gd name="T104" fmla="*/ 127 w 156"/>
                <a:gd name="T105" fmla="*/ 5 h 73"/>
                <a:gd name="T106" fmla="*/ 141 w 156"/>
                <a:gd name="T107" fmla="*/ 1 h 73"/>
                <a:gd name="T108" fmla="*/ 2 w 156"/>
                <a:gd name="T109" fmla="*/ 64 h 73"/>
                <a:gd name="T110" fmla="*/ 147 w 156"/>
                <a:gd name="T111" fmla="*/ 25 h 73"/>
                <a:gd name="T112" fmla="*/ 154 w 156"/>
                <a:gd name="T11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73">
                  <a:moveTo>
                    <a:pt x="12" y="69"/>
                  </a:moveTo>
                  <a:cubicBezTo>
                    <a:pt x="11" y="69"/>
                    <a:pt x="11" y="69"/>
                    <a:pt x="11" y="69"/>
                  </a:cubicBezTo>
                  <a:cubicBezTo>
                    <a:pt x="11" y="69"/>
                    <a:pt x="11" y="69"/>
                    <a:pt x="11" y="69"/>
                  </a:cubicBezTo>
                  <a:cubicBezTo>
                    <a:pt x="12" y="69"/>
                    <a:pt x="12" y="69"/>
                    <a:pt x="12" y="69"/>
                  </a:cubicBezTo>
                  <a:moveTo>
                    <a:pt x="10" y="68"/>
                  </a:moveTo>
                  <a:cubicBezTo>
                    <a:pt x="9" y="68"/>
                    <a:pt x="9" y="68"/>
                    <a:pt x="8" y="68"/>
                  </a:cubicBezTo>
                  <a:cubicBezTo>
                    <a:pt x="8" y="67"/>
                    <a:pt x="7" y="67"/>
                    <a:pt x="6" y="66"/>
                  </a:cubicBezTo>
                  <a:cubicBezTo>
                    <a:pt x="5" y="66"/>
                    <a:pt x="5" y="65"/>
                    <a:pt x="5" y="64"/>
                  </a:cubicBezTo>
                  <a:cubicBezTo>
                    <a:pt x="6" y="66"/>
                    <a:pt x="8" y="67"/>
                    <a:pt x="10" y="68"/>
                  </a:cubicBezTo>
                  <a:moveTo>
                    <a:pt x="18" y="67"/>
                  </a:moveTo>
                  <a:cubicBezTo>
                    <a:pt x="16" y="66"/>
                    <a:pt x="15" y="65"/>
                    <a:pt x="13" y="63"/>
                  </a:cubicBezTo>
                  <a:cubicBezTo>
                    <a:pt x="13" y="63"/>
                    <a:pt x="13" y="63"/>
                    <a:pt x="13" y="63"/>
                  </a:cubicBezTo>
                  <a:cubicBezTo>
                    <a:pt x="14" y="64"/>
                    <a:pt x="16" y="65"/>
                    <a:pt x="17" y="66"/>
                  </a:cubicBezTo>
                  <a:cubicBezTo>
                    <a:pt x="18" y="67"/>
                    <a:pt x="18" y="67"/>
                    <a:pt x="18" y="67"/>
                  </a:cubicBezTo>
                  <a:moveTo>
                    <a:pt x="30" y="69"/>
                  </a:moveTo>
                  <a:cubicBezTo>
                    <a:pt x="30" y="69"/>
                    <a:pt x="30" y="69"/>
                    <a:pt x="30" y="69"/>
                  </a:cubicBezTo>
                  <a:cubicBezTo>
                    <a:pt x="28" y="67"/>
                    <a:pt x="25" y="65"/>
                    <a:pt x="23" y="63"/>
                  </a:cubicBezTo>
                  <a:cubicBezTo>
                    <a:pt x="22" y="63"/>
                    <a:pt x="22" y="63"/>
                    <a:pt x="22" y="63"/>
                  </a:cubicBezTo>
                  <a:cubicBezTo>
                    <a:pt x="22" y="62"/>
                    <a:pt x="18" y="59"/>
                    <a:pt x="19" y="59"/>
                  </a:cubicBezTo>
                  <a:cubicBezTo>
                    <a:pt x="19" y="59"/>
                    <a:pt x="19" y="59"/>
                    <a:pt x="19" y="59"/>
                  </a:cubicBezTo>
                  <a:cubicBezTo>
                    <a:pt x="21" y="59"/>
                    <a:pt x="23" y="61"/>
                    <a:pt x="25" y="62"/>
                  </a:cubicBezTo>
                  <a:cubicBezTo>
                    <a:pt x="28" y="64"/>
                    <a:pt x="31" y="67"/>
                    <a:pt x="34" y="69"/>
                  </a:cubicBezTo>
                  <a:cubicBezTo>
                    <a:pt x="34" y="69"/>
                    <a:pt x="33" y="69"/>
                    <a:pt x="32" y="69"/>
                  </a:cubicBezTo>
                  <a:cubicBezTo>
                    <a:pt x="29" y="70"/>
                    <a:pt x="26" y="70"/>
                    <a:pt x="22" y="70"/>
                  </a:cubicBezTo>
                  <a:cubicBezTo>
                    <a:pt x="20" y="70"/>
                    <a:pt x="18" y="70"/>
                    <a:pt x="16" y="70"/>
                  </a:cubicBezTo>
                  <a:cubicBezTo>
                    <a:pt x="15" y="69"/>
                    <a:pt x="15" y="69"/>
                    <a:pt x="14" y="69"/>
                  </a:cubicBezTo>
                  <a:cubicBezTo>
                    <a:pt x="13" y="68"/>
                    <a:pt x="11" y="67"/>
                    <a:pt x="10" y="66"/>
                  </a:cubicBezTo>
                  <a:cubicBezTo>
                    <a:pt x="9" y="66"/>
                    <a:pt x="7" y="63"/>
                    <a:pt x="7" y="63"/>
                  </a:cubicBezTo>
                  <a:cubicBezTo>
                    <a:pt x="10" y="64"/>
                    <a:pt x="13" y="67"/>
                    <a:pt x="16" y="69"/>
                  </a:cubicBezTo>
                  <a:cubicBezTo>
                    <a:pt x="17" y="69"/>
                    <a:pt x="17" y="69"/>
                    <a:pt x="17" y="69"/>
                  </a:cubicBezTo>
                  <a:cubicBezTo>
                    <a:pt x="16" y="68"/>
                    <a:pt x="16" y="68"/>
                    <a:pt x="16" y="68"/>
                  </a:cubicBezTo>
                  <a:cubicBezTo>
                    <a:pt x="15" y="68"/>
                    <a:pt x="15" y="68"/>
                    <a:pt x="15" y="68"/>
                  </a:cubicBezTo>
                  <a:cubicBezTo>
                    <a:pt x="14" y="67"/>
                    <a:pt x="13" y="66"/>
                    <a:pt x="12" y="65"/>
                  </a:cubicBezTo>
                  <a:cubicBezTo>
                    <a:pt x="11" y="64"/>
                    <a:pt x="7" y="60"/>
                    <a:pt x="8" y="60"/>
                  </a:cubicBezTo>
                  <a:cubicBezTo>
                    <a:pt x="8" y="60"/>
                    <a:pt x="9" y="61"/>
                    <a:pt x="10" y="61"/>
                  </a:cubicBezTo>
                  <a:cubicBezTo>
                    <a:pt x="10" y="61"/>
                    <a:pt x="10" y="61"/>
                    <a:pt x="11" y="62"/>
                  </a:cubicBezTo>
                  <a:cubicBezTo>
                    <a:pt x="14" y="65"/>
                    <a:pt x="17" y="68"/>
                    <a:pt x="21" y="69"/>
                  </a:cubicBezTo>
                  <a:cubicBezTo>
                    <a:pt x="21" y="69"/>
                    <a:pt x="21" y="69"/>
                    <a:pt x="21" y="69"/>
                  </a:cubicBezTo>
                  <a:cubicBezTo>
                    <a:pt x="22" y="69"/>
                    <a:pt x="22" y="69"/>
                    <a:pt x="21" y="69"/>
                  </a:cubicBezTo>
                  <a:cubicBezTo>
                    <a:pt x="18" y="66"/>
                    <a:pt x="15" y="63"/>
                    <a:pt x="11" y="61"/>
                  </a:cubicBezTo>
                  <a:cubicBezTo>
                    <a:pt x="11" y="61"/>
                    <a:pt x="10" y="60"/>
                    <a:pt x="10" y="59"/>
                  </a:cubicBezTo>
                  <a:cubicBezTo>
                    <a:pt x="10" y="59"/>
                    <a:pt x="10" y="59"/>
                    <a:pt x="10" y="59"/>
                  </a:cubicBezTo>
                  <a:cubicBezTo>
                    <a:pt x="10" y="59"/>
                    <a:pt x="13" y="61"/>
                    <a:pt x="13" y="61"/>
                  </a:cubicBezTo>
                  <a:cubicBezTo>
                    <a:pt x="15" y="62"/>
                    <a:pt x="17" y="63"/>
                    <a:pt x="19" y="65"/>
                  </a:cubicBezTo>
                  <a:cubicBezTo>
                    <a:pt x="21" y="66"/>
                    <a:pt x="23" y="67"/>
                    <a:pt x="25" y="69"/>
                  </a:cubicBezTo>
                  <a:cubicBezTo>
                    <a:pt x="25" y="69"/>
                    <a:pt x="25" y="69"/>
                    <a:pt x="25" y="69"/>
                  </a:cubicBezTo>
                  <a:cubicBezTo>
                    <a:pt x="25" y="69"/>
                    <a:pt x="25" y="68"/>
                    <a:pt x="25" y="68"/>
                  </a:cubicBezTo>
                  <a:cubicBezTo>
                    <a:pt x="23" y="67"/>
                    <a:pt x="21" y="65"/>
                    <a:pt x="19" y="64"/>
                  </a:cubicBezTo>
                  <a:cubicBezTo>
                    <a:pt x="18" y="63"/>
                    <a:pt x="17" y="62"/>
                    <a:pt x="16" y="61"/>
                  </a:cubicBezTo>
                  <a:cubicBezTo>
                    <a:pt x="16" y="60"/>
                    <a:pt x="16" y="60"/>
                    <a:pt x="16" y="60"/>
                  </a:cubicBezTo>
                  <a:cubicBezTo>
                    <a:pt x="16" y="60"/>
                    <a:pt x="20" y="62"/>
                    <a:pt x="20" y="63"/>
                  </a:cubicBezTo>
                  <a:cubicBezTo>
                    <a:pt x="21" y="63"/>
                    <a:pt x="22" y="63"/>
                    <a:pt x="22" y="64"/>
                  </a:cubicBezTo>
                  <a:cubicBezTo>
                    <a:pt x="25" y="66"/>
                    <a:pt x="27" y="68"/>
                    <a:pt x="30" y="69"/>
                  </a:cubicBezTo>
                  <a:moveTo>
                    <a:pt x="38" y="63"/>
                  </a:moveTo>
                  <a:cubicBezTo>
                    <a:pt x="38" y="63"/>
                    <a:pt x="37" y="62"/>
                    <a:pt x="37" y="62"/>
                  </a:cubicBezTo>
                  <a:cubicBezTo>
                    <a:pt x="34" y="61"/>
                    <a:pt x="31" y="59"/>
                    <a:pt x="29" y="57"/>
                  </a:cubicBezTo>
                  <a:cubicBezTo>
                    <a:pt x="29" y="57"/>
                    <a:pt x="29" y="57"/>
                    <a:pt x="29" y="57"/>
                  </a:cubicBezTo>
                  <a:cubicBezTo>
                    <a:pt x="30" y="57"/>
                    <a:pt x="31" y="58"/>
                    <a:pt x="31" y="58"/>
                  </a:cubicBezTo>
                  <a:cubicBezTo>
                    <a:pt x="33" y="59"/>
                    <a:pt x="35" y="61"/>
                    <a:pt x="37" y="62"/>
                  </a:cubicBezTo>
                  <a:cubicBezTo>
                    <a:pt x="38" y="63"/>
                    <a:pt x="38" y="63"/>
                    <a:pt x="38" y="63"/>
                  </a:cubicBezTo>
                  <a:moveTo>
                    <a:pt x="66" y="55"/>
                  </a:moveTo>
                  <a:cubicBezTo>
                    <a:pt x="63" y="54"/>
                    <a:pt x="60" y="52"/>
                    <a:pt x="58" y="51"/>
                  </a:cubicBezTo>
                  <a:cubicBezTo>
                    <a:pt x="61" y="52"/>
                    <a:pt x="64" y="54"/>
                    <a:pt x="66" y="55"/>
                  </a:cubicBezTo>
                  <a:moveTo>
                    <a:pt x="4" y="64"/>
                  </a:moveTo>
                  <a:cubicBezTo>
                    <a:pt x="2" y="57"/>
                    <a:pt x="15" y="52"/>
                    <a:pt x="20" y="50"/>
                  </a:cubicBezTo>
                  <a:cubicBezTo>
                    <a:pt x="28" y="47"/>
                    <a:pt x="36" y="45"/>
                    <a:pt x="44" y="43"/>
                  </a:cubicBezTo>
                  <a:cubicBezTo>
                    <a:pt x="61" y="37"/>
                    <a:pt x="78" y="34"/>
                    <a:pt x="95" y="30"/>
                  </a:cubicBezTo>
                  <a:cubicBezTo>
                    <a:pt x="95" y="30"/>
                    <a:pt x="95" y="30"/>
                    <a:pt x="95" y="30"/>
                  </a:cubicBezTo>
                  <a:cubicBezTo>
                    <a:pt x="98" y="32"/>
                    <a:pt x="101" y="35"/>
                    <a:pt x="104" y="35"/>
                  </a:cubicBezTo>
                  <a:cubicBezTo>
                    <a:pt x="100" y="35"/>
                    <a:pt x="97" y="32"/>
                    <a:pt x="92" y="31"/>
                  </a:cubicBezTo>
                  <a:cubicBezTo>
                    <a:pt x="92" y="31"/>
                    <a:pt x="92" y="31"/>
                    <a:pt x="92" y="31"/>
                  </a:cubicBezTo>
                  <a:cubicBezTo>
                    <a:pt x="92" y="31"/>
                    <a:pt x="92" y="32"/>
                    <a:pt x="92" y="32"/>
                  </a:cubicBezTo>
                  <a:cubicBezTo>
                    <a:pt x="94" y="33"/>
                    <a:pt x="95" y="34"/>
                    <a:pt x="97" y="35"/>
                  </a:cubicBezTo>
                  <a:cubicBezTo>
                    <a:pt x="98" y="36"/>
                    <a:pt x="101" y="37"/>
                    <a:pt x="101" y="37"/>
                  </a:cubicBezTo>
                  <a:cubicBezTo>
                    <a:pt x="100" y="37"/>
                    <a:pt x="100" y="37"/>
                    <a:pt x="98" y="36"/>
                  </a:cubicBezTo>
                  <a:cubicBezTo>
                    <a:pt x="95" y="35"/>
                    <a:pt x="92" y="34"/>
                    <a:pt x="89" y="33"/>
                  </a:cubicBezTo>
                  <a:cubicBezTo>
                    <a:pt x="89" y="33"/>
                    <a:pt x="89" y="33"/>
                    <a:pt x="89" y="33"/>
                  </a:cubicBezTo>
                  <a:cubicBezTo>
                    <a:pt x="88" y="33"/>
                    <a:pt x="88" y="33"/>
                    <a:pt x="89" y="33"/>
                  </a:cubicBezTo>
                  <a:cubicBezTo>
                    <a:pt x="90" y="34"/>
                    <a:pt x="92" y="35"/>
                    <a:pt x="93" y="36"/>
                  </a:cubicBezTo>
                  <a:cubicBezTo>
                    <a:pt x="91" y="35"/>
                    <a:pt x="88" y="34"/>
                    <a:pt x="85" y="33"/>
                  </a:cubicBezTo>
                  <a:cubicBezTo>
                    <a:pt x="84" y="34"/>
                    <a:pt x="84" y="34"/>
                    <a:pt x="84" y="34"/>
                  </a:cubicBezTo>
                  <a:cubicBezTo>
                    <a:pt x="89" y="37"/>
                    <a:pt x="94" y="39"/>
                    <a:pt x="98" y="42"/>
                  </a:cubicBezTo>
                  <a:cubicBezTo>
                    <a:pt x="94" y="39"/>
                    <a:pt x="88" y="37"/>
                    <a:pt x="83" y="36"/>
                  </a:cubicBezTo>
                  <a:cubicBezTo>
                    <a:pt x="83" y="36"/>
                    <a:pt x="83" y="36"/>
                    <a:pt x="83" y="36"/>
                  </a:cubicBezTo>
                  <a:cubicBezTo>
                    <a:pt x="83" y="36"/>
                    <a:pt x="82" y="36"/>
                    <a:pt x="83" y="36"/>
                  </a:cubicBezTo>
                  <a:cubicBezTo>
                    <a:pt x="85" y="38"/>
                    <a:pt x="87" y="39"/>
                    <a:pt x="89" y="40"/>
                  </a:cubicBezTo>
                  <a:cubicBezTo>
                    <a:pt x="90" y="41"/>
                    <a:pt x="90" y="41"/>
                    <a:pt x="90" y="41"/>
                  </a:cubicBezTo>
                  <a:cubicBezTo>
                    <a:pt x="86" y="39"/>
                    <a:pt x="82" y="37"/>
                    <a:pt x="77" y="36"/>
                  </a:cubicBezTo>
                  <a:cubicBezTo>
                    <a:pt x="77" y="37"/>
                    <a:pt x="77" y="37"/>
                    <a:pt x="77" y="37"/>
                  </a:cubicBezTo>
                  <a:cubicBezTo>
                    <a:pt x="79" y="38"/>
                    <a:pt x="80" y="39"/>
                    <a:pt x="82" y="40"/>
                  </a:cubicBezTo>
                  <a:cubicBezTo>
                    <a:pt x="84" y="41"/>
                    <a:pt x="85" y="42"/>
                    <a:pt x="86" y="42"/>
                  </a:cubicBezTo>
                  <a:cubicBezTo>
                    <a:pt x="86" y="42"/>
                    <a:pt x="89" y="44"/>
                    <a:pt x="89" y="44"/>
                  </a:cubicBezTo>
                  <a:cubicBezTo>
                    <a:pt x="89" y="44"/>
                    <a:pt x="88" y="44"/>
                    <a:pt x="88" y="44"/>
                  </a:cubicBezTo>
                  <a:cubicBezTo>
                    <a:pt x="82" y="41"/>
                    <a:pt x="77" y="38"/>
                    <a:pt x="71" y="36"/>
                  </a:cubicBezTo>
                  <a:cubicBezTo>
                    <a:pt x="71" y="37"/>
                    <a:pt x="71" y="37"/>
                    <a:pt x="71" y="37"/>
                  </a:cubicBezTo>
                  <a:cubicBezTo>
                    <a:pt x="74" y="41"/>
                    <a:pt x="79" y="42"/>
                    <a:pt x="84" y="45"/>
                  </a:cubicBezTo>
                  <a:cubicBezTo>
                    <a:pt x="85" y="46"/>
                    <a:pt x="86" y="46"/>
                    <a:pt x="86" y="46"/>
                  </a:cubicBezTo>
                  <a:cubicBezTo>
                    <a:pt x="85" y="46"/>
                    <a:pt x="83" y="45"/>
                    <a:pt x="83" y="45"/>
                  </a:cubicBezTo>
                  <a:cubicBezTo>
                    <a:pt x="81" y="44"/>
                    <a:pt x="79" y="43"/>
                    <a:pt x="78" y="42"/>
                  </a:cubicBezTo>
                  <a:cubicBezTo>
                    <a:pt x="75" y="41"/>
                    <a:pt x="72" y="39"/>
                    <a:pt x="68" y="38"/>
                  </a:cubicBezTo>
                  <a:cubicBezTo>
                    <a:pt x="68" y="39"/>
                    <a:pt x="68" y="39"/>
                    <a:pt x="68" y="39"/>
                  </a:cubicBezTo>
                  <a:cubicBezTo>
                    <a:pt x="70" y="41"/>
                    <a:pt x="73" y="43"/>
                    <a:pt x="76" y="45"/>
                  </a:cubicBezTo>
                  <a:cubicBezTo>
                    <a:pt x="72" y="43"/>
                    <a:pt x="69" y="42"/>
                    <a:pt x="65" y="41"/>
                  </a:cubicBezTo>
                  <a:cubicBezTo>
                    <a:pt x="65" y="41"/>
                    <a:pt x="65" y="41"/>
                    <a:pt x="65" y="41"/>
                  </a:cubicBezTo>
                  <a:cubicBezTo>
                    <a:pt x="65" y="41"/>
                    <a:pt x="65" y="41"/>
                    <a:pt x="65" y="42"/>
                  </a:cubicBezTo>
                  <a:cubicBezTo>
                    <a:pt x="68" y="44"/>
                    <a:pt x="72" y="46"/>
                    <a:pt x="75" y="48"/>
                  </a:cubicBezTo>
                  <a:cubicBezTo>
                    <a:pt x="76" y="48"/>
                    <a:pt x="76" y="49"/>
                    <a:pt x="77" y="49"/>
                  </a:cubicBezTo>
                  <a:cubicBezTo>
                    <a:pt x="78" y="50"/>
                    <a:pt x="78" y="50"/>
                    <a:pt x="78" y="50"/>
                  </a:cubicBezTo>
                  <a:cubicBezTo>
                    <a:pt x="76" y="49"/>
                    <a:pt x="75" y="48"/>
                    <a:pt x="74" y="48"/>
                  </a:cubicBezTo>
                  <a:cubicBezTo>
                    <a:pt x="69" y="45"/>
                    <a:pt x="64" y="41"/>
                    <a:pt x="58" y="41"/>
                  </a:cubicBezTo>
                  <a:cubicBezTo>
                    <a:pt x="58" y="41"/>
                    <a:pt x="58" y="41"/>
                    <a:pt x="58" y="41"/>
                  </a:cubicBezTo>
                  <a:cubicBezTo>
                    <a:pt x="58" y="42"/>
                    <a:pt x="58" y="42"/>
                    <a:pt x="58" y="42"/>
                  </a:cubicBezTo>
                  <a:cubicBezTo>
                    <a:pt x="60" y="44"/>
                    <a:pt x="62" y="45"/>
                    <a:pt x="64" y="47"/>
                  </a:cubicBezTo>
                  <a:cubicBezTo>
                    <a:pt x="61" y="45"/>
                    <a:pt x="58" y="43"/>
                    <a:pt x="54" y="42"/>
                  </a:cubicBezTo>
                  <a:cubicBezTo>
                    <a:pt x="54" y="43"/>
                    <a:pt x="54" y="43"/>
                    <a:pt x="54" y="43"/>
                  </a:cubicBezTo>
                  <a:cubicBezTo>
                    <a:pt x="56" y="45"/>
                    <a:pt x="58" y="47"/>
                    <a:pt x="61" y="48"/>
                  </a:cubicBezTo>
                  <a:cubicBezTo>
                    <a:pt x="59" y="48"/>
                    <a:pt x="58" y="47"/>
                    <a:pt x="57" y="47"/>
                  </a:cubicBezTo>
                  <a:cubicBezTo>
                    <a:pt x="54" y="45"/>
                    <a:pt x="51" y="43"/>
                    <a:pt x="47" y="43"/>
                  </a:cubicBezTo>
                  <a:cubicBezTo>
                    <a:pt x="47" y="43"/>
                    <a:pt x="47" y="43"/>
                    <a:pt x="47" y="43"/>
                  </a:cubicBezTo>
                  <a:cubicBezTo>
                    <a:pt x="48" y="45"/>
                    <a:pt x="49" y="46"/>
                    <a:pt x="51" y="47"/>
                  </a:cubicBezTo>
                  <a:cubicBezTo>
                    <a:pt x="49" y="45"/>
                    <a:pt x="47" y="44"/>
                    <a:pt x="44" y="43"/>
                  </a:cubicBezTo>
                  <a:cubicBezTo>
                    <a:pt x="44" y="44"/>
                    <a:pt x="44" y="44"/>
                    <a:pt x="44" y="44"/>
                  </a:cubicBezTo>
                  <a:cubicBezTo>
                    <a:pt x="50" y="50"/>
                    <a:pt x="58" y="53"/>
                    <a:pt x="65" y="58"/>
                  </a:cubicBezTo>
                  <a:cubicBezTo>
                    <a:pt x="63" y="57"/>
                    <a:pt x="61" y="56"/>
                    <a:pt x="59" y="55"/>
                  </a:cubicBezTo>
                  <a:cubicBezTo>
                    <a:pt x="57" y="54"/>
                    <a:pt x="55" y="53"/>
                    <a:pt x="53" y="52"/>
                  </a:cubicBezTo>
                  <a:cubicBezTo>
                    <a:pt x="48" y="50"/>
                    <a:pt x="44" y="47"/>
                    <a:pt x="40" y="45"/>
                  </a:cubicBezTo>
                  <a:cubicBezTo>
                    <a:pt x="39" y="46"/>
                    <a:pt x="39" y="46"/>
                    <a:pt x="39" y="46"/>
                  </a:cubicBezTo>
                  <a:cubicBezTo>
                    <a:pt x="40" y="47"/>
                    <a:pt x="42" y="49"/>
                    <a:pt x="43" y="50"/>
                  </a:cubicBezTo>
                  <a:cubicBezTo>
                    <a:pt x="41" y="49"/>
                    <a:pt x="38" y="48"/>
                    <a:pt x="36" y="47"/>
                  </a:cubicBezTo>
                  <a:cubicBezTo>
                    <a:pt x="35" y="48"/>
                    <a:pt x="35" y="48"/>
                    <a:pt x="35" y="48"/>
                  </a:cubicBezTo>
                  <a:cubicBezTo>
                    <a:pt x="37" y="50"/>
                    <a:pt x="38" y="51"/>
                    <a:pt x="39" y="52"/>
                  </a:cubicBezTo>
                  <a:cubicBezTo>
                    <a:pt x="37" y="51"/>
                    <a:pt x="35" y="51"/>
                    <a:pt x="33" y="50"/>
                  </a:cubicBezTo>
                  <a:cubicBezTo>
                    <a:pt x="33" y="51"/>
                    <a:pt x="33" y="51"/>
                    <a:pt x="33" y="51"/>
                  </a:cubicBezTo>
                  <a:cubicBezTo>
                    <a:pt x="33" y="51"/>
                    <a:pt x="34" y="52"/>
                    <a:pt x="34" y="52"/>
                  </a:cubicBezTo>
                  <a:cubicBezTo>
                    <a:pt x="33" y="52"/>
                    <a:pt x="31" y="51"/>
                    <a:pt x="29" y="51"/>
                  </a:cubicBezTo>
                  <a:cubicBezTo>
                    <a:pt x="29" y="52"/>
                    <a:pt x="29" y="52"/>
                    <a:pt x="29" y="52"/>
                  </a:cubicBezTo>
                  <a:cubicBezTo>
                    <a:pt x="30" y="53"/>
                    <a:pt x="31" y="54"/>
                    <a:pt x="32" y="55"/>
                  </a:cubicBezTo>
                  <a:cubicBezTo>
                    <a:pt x="29" y="53"/>
                    <a:pt x="26" y="52"/>
                    <a:pt x="24" y="51"/>
                  </a:cubicBezTo>
                  <a:cubicBezTo>
                    <a:pt x="23" y="52"/>
                    <a:pt x="23" y="52"/>
                    <a:pt x="23" y="52"/>
                  </a:cubicBezTo>
                  <a:cubicBezTo>
                    <a:pt x="24" y="52"/>
                    <a:pt x="24" y="53"/>
                    <a:pt x="25" y="54"/>
                  </a:cubicBezTo>
                  <a:cubicBezTo>
                    <a:pt x="23" y="53"/>
                    <a:pt x="22" y="52"/>
                    <a:pt x="20" y="52"/>
                  </a:cubicBezTo>
                  <a:cubicBezTo>
                    <a:pt x="20" y="52"/>
                    <a:pt x="20" y="52"/>
                    <a:pt x="20" y="52"/>
                  </a:cubicBezTo>
                  <a:cubicBezTo>
                    <a:pt x="21" y="54"/>
                    <a:pt x="23" y="56"/>
                    <a:pt x="25" y="58"/>
                  </a:cubicBezTo>
                  <a:cubicBezTo>
                    <a:pt x="24" y="57"/>
                    <a:pt x="22" y="56"/>
                    <a:pt x="20" y="55"/>
                  </a:cubicBezTo>
                  <a:cubicBezTo>
                    <a:pt x="19" y="56"/>
                    <a:pt x="19" y="56"/>
                    <a:pt x="19" y="56"/>
                  </a:cubicBezTo>
                  <a:cubicBezTo>
                    <a:pt x="21" y="57"/>
                    <a:pt x="22" y="59"/>
                    <a:pt x="23" y="60"/>
                  </a:cubicBezTo>
                  <a:cubicBezTo>
                    <a:pt x="21" y="59"/>
                    <a:pt x="19" y="58"/>
                    <a:pt x="17" y="58"/>
                  </a:cubicBezTo>
                  <a:cubicBezTo>
                    <a:pt x="17" y="59"/>
                    <a:pt x="17" y="59"/>
                    <a:pt x="17" y="59"/>
                  </a:cubicBezTo>
                  <a:cubicBezTo>
                    <a:pt x="18" y="60"/>
                    <a:pt x="19" y="61"/>
                    <a:pt x="20" y="62"/>
                  </a:cubicBezTo>
                  <a:cubicBezTo>
                    <a:pt x="18" y="61"/>
                    <a:pt x="16" y="60"/>
                    <a:pt x="14" y="59"/>
                  </a:cubicBezTo>
                  <a:cubicBezTo>
                    <a:pt x="14" y="60"/>
                    <a:pt x="14" y="60"/>
                    <a:pt x="14" y="60"/>
                  </a:cubicBezTo>
                  <a:cubicBezTo>
                    <a:pt x="15" y="60"/>
                    <a:pt x="15" y="61"/>
                    <a:pt x="16" y="61"/>
                  </a:cubicBezTo>
                  <a:cubicBezTo>
                    <a:pt x="14" y="60"/>
                    <a:pt x="12" y="59"/>
                    <a:pt x="9" y="58"/>
                  </a:cubicBezTo>
                  <a:cubicBezTo>
                    <a:pt x="9" y="59"/>
                    <a:pt x="9" y="59"/>
                    <a:pt x="9" y="59"/>
                  </a:cubicBezTo>
                  <a:cubicBezTo>
                    <a:pt x="9" y="59"/>
                    <a:pt x="10" y="60"/>
                    <a:pt x="10" y="60"/>
                  </a:cubicBezTo>
                  <a:cubicBezTo>
                    <a:pt x="9" y="60"/>
                    <a:pt x="8" y="60"/>
                    <a:pt x="7" y="59"/>
                  </a:cubicBezTo>
                  <a:cubicBezTo>
                    <a:pt x="6" y="60"/>
                    <a:pt x="6" y="60"/>
                    <a:pt x="6" y="60"/>
                  </a:cubicBezTo>
                  <a:cubicBezTo>
                    <a:pt x="7" y="61"/>
                    <a:pt x="8" y="62"/>
                    <a:pt x="10" y="63"/>
                  </a:cubicBezTo>
                  <a:cubicBezTo>
                    <a:pt x="8" y="63"/>
                    <a:pt x="7" y="62"/>
                    <a:pt x="6" y="62"/>
                  </a:cubicBezTo>
                  <a:cubicBezTo>
                    <a:pt x="5" y="62"/>
                    <a:pt x="5" y="62"/>
                    <a:pt x="5" y="62"/>
                  </a:cubicBezTo>
                  <a:cubicBezTo>
                    <a:pt x="7" y="64"/>
                    <a:pt x="8" y="66"/>
                    <a:pt x="10" y="67"/>
                  </a:cubicBezTo>
                  <a:cubicBezTo>
                    <a:pt x="8" y="66"/>
                    <a:pt x="6" y="65"/>
                    <a:pt x="5" y="63"/>
                  </a:cubicBezTo>
                  <a:cubicBezTo>
                    <a:pt x="4" y="64"/>
                    <a:pt x="4" y="64"/>
                    <a:pt x="4" y="64"/>
                  </a:cubicBezTo>
                  <a:moveTo>
                    <a:pt x="107" y="35"/>
                  </a:moveTo>
                  <a:cubicBezTo>
                    <a:pt x="107" y="35"/>
                    <a:pt x="103" y="33"/>
                    <a:pt x="102" y="33"/>
                  </a:cubicBezTo>
                  <a:cubicBezTo>
                    <a:pt x="100" y="32"/>
                    <a:pt x="98" y="31"/>
                    <a:pt x="96" y="30"/>
                  </a:cubicBezTo>
                  <a:cubicBezTo>
                    <a:pt x="97" y="30"/>
                    <a:pt x="98" y="30"/>
                    <a:pt x="99" y="29"/>
                  </a:cubicBezTo>
                  <a:cubicBezTo>
                    <a:pt x="101" y="32"/>
                    <a:pt x="104" y="33"/>
                    <a:pt x="106" y="34"/>
                  </a:cubicBezTo>
                  <a:cubicBezTo>
                    <a:pt x="107" y="35"/>
                    <a:pt x="107" y="35"/>
                    <a:pt x="107" y="35"/>
                  </a:cubicBezTo>
                  <a:moveTo>
                    <a:pt x="111" y="32"/>
                  </a:moveTo>
                  <a:cubicBezTo>
                    <a:pt x="112" y="32"/>
                    <a:pt x="112" y="32"/>
                    <a:pt x="112" y="32"/>
                  </a:cubicBezTo>
                  <a:cubicBezTo>
                    <a:pt x="112" y="31"/>
                    <a:pt x="112" y="31"/>
                    <a:pt x="112" y="30"/>
                  </a:cubicBezTo>
                  <a:cubicBezTo>
                    <a:pt x="112" y="30"/>
                    <a:pt x="112" y="30"/>
                    <a:pt x="112" y="30"/>
                  </a:cubicBezTo>
                  <a:cubicBezTo>
                    <a:pt x="112" y="29"/>
                    <a:pt x="111" y="29"/>
                    <a:pt x="112" y="29"/>
                  </a:cubicBezTo>
                  <a:cubicBezTo>
                    <a:pt x="112" y="29"/>
                    <a:pt x="112" y="29"/>
                    <a:pt x="113" y="29"/>
                  </a:cubicBezTo>
                  <a:cubicBezTo>
                    <a:pt x="113" y="29"/>
                    <a:pt x="113" y="29"/>
                    <a:pt x="113" y="29"/>
                  </a:cubicBezTo>
                  <a:cubicBezTo>
                    <a:pt x="114" y="30"/>
                    <a:pt x="115" y="31"/>
                    <a:pt x="116" y="32"/>
                  </a:cubicBezTo>
                  <a:cubicBezTo>
                    <a:pt x="102" y="45"/>
                    <a:pt x="85" y="54"/>
                    <a:pt x="67" y="61"/>
                  </a:cubicBezTo>
                  <a:cubicBezTo>
                    <a:pt x="56" y="64"/>
                    <a:pt x="46" y="67"/>
                    <a:pt x="35" y="69"/>
                  </a:cubicBezTo>
                  <a:cubicBezTo>
                    <a:pt x="31" y="65"/>
                    <a:pt x="26" y="62"/>
                    <a:pt x="22" y="58"/>
                  </a:cubicBezTo>
                  <a:cubicBezTo>
                    <a:pt x="21" y="57"/>
                    <a:pt x="21" y="57"/>
                    <a:pt x="22" y="57"/>
                  </a:cubicBezTo>
                  <a:cubicBezTo>
                    <a:pt x="22" y="57"/>
                    <a:pt x="23" y="57"/>
                    <a:pt x="23" y="57"/>
                  </a:cubicBezTo>
                  <a:cubicBezTo>
                    <a:pt x="24" y="58"/>
                    <a:pt x="24" y="58"/>
                    <a:pt x="24" y="58"/>
                  </a:cubicBezTo>
                  <a:cubicBezTo>
                    <a:pt x="26" y="59"/>
                    <a:pt x="28" y="60"/>
                    <a:pt x="29" y="61"/>
                  </a:cubicBezTo>
                  <a:cubicBezTo>
                    <a:pt x="32" y="62"/>
                    <a:pt x="34" y="64"/>
                    <a:pt x="36" y="66"/>
                  </a:cubicBezTo>
                  <a:cubicBezTo>
                    <a:pt x="37" y="65"/>
                    <a:pt x="37" y="65"/>
                    <a:pt x="37" y="65"/>
                  </a:cubicBezTo>
                  <a:cubicBezTo>
                    <a:pt x="34" y="63"/>
                    <a:pt x="31" y="61"/>
                    <a:pt x="28" y="59"/>
                  </a:cubicBezTo>
                  <a:cubicBezTo>
                    <a:pt x="27" y="58"/>
                    <a:pt x="25" y="57"/>
                    <a:pt x="24" y="56"/>
                  </a:cubicBezTo>
                  <a:cubicBezTo>
                    <a:pt x="23" y="55"/>
                    <a:pt x="20" y="53"/>
                    <a:pt x="21" y="53"/>
                  </a:cubicBezTo>
                  <a:cubicBezTo>
                    <a:pt x="21" y="53"/>
                    <a:pt x="22" y="53"/>
                    <a:pt x="22" y="53"/>
                  </a:cubicBezTo>
                  <a:cubicBezTo>
                    <a:pt x="24" y="54"/>
                    <a:pt x="25" y="54"/>
                    <a:pt x="26" y="55"/>
                  </a:cubicBezTo>
                  <a:cubicBezTo>
                    <a:pt x="30" y="59"/>
                    <a:pt x="35" y="63"/>
                    <a:pt x="40" y="64"/>
                  </a:cubicBezTo>
                  <a:cubicBezTo>
                    <a:pt x="40" y="63"/>
                    <a:pt x="40" y="63"/>
                    <a:pt x="40" y="63"/>
                  </a:cubicBezTo>
                  <a:cubicBezTo>
                    <a:pt x="36" y="60"/>
                    <a:pt x="32" y="57"/>
                    <a:pt x="27" y="55"/>
                  </a:cubicBezTo>
                  <a:cubicBezTo>
                    <a:pt x="26" y="54"/>
                    <a:pt x="26" y="54"/>
                    <a:pt x="26" y="54"/>
                  </a:cubicBezTo>
                  <a:cubicBezTo>
                    <a:pt x="25" y="53"/>
                    <a:pt x="24" y="52"/>
                    <a:pt x="24" y="52"/>
                  </a:cubicBezTo>
                  <a:cubicBezTo>
                    <a:pt x="24" y="52"/>
                    <a:pt x="25" y="52"/>
                    <a:pt x="26" y="53"/>
                  </a:cubicBezTo>
                  <a:cubicBezTo>
                    <a:pt x="29" y="54"/>
                    <a:pt x="32" y="56"/>
                    <a:pt x="35" y="58"/>
                  </a:cubicBezTo>
                  <a:cubicBezTo>
                    <a:pt x="36" y="58"/>
                    <a:pt x="37" y="59"/>
                    <a:pt x="38" y="60"/>
                  </a:cubicBezTo>
                  <a:cubicBezTo>
                    <a:pt x="41" y="61"/>
                    <a:pt x="43" y="62"/>
                    <a:pt x="45" y="64"/>
                  </a:cubicBezTo>
                  <a:cubicBezTo>
                    <a:pt x="45" y="63"/>
                    <a:pt x="45" y="63"/>
                    <a:pt x="45" y="63"/>
                  </a:cubicBezTo>
                  <a:cubicBezTo>
                    <a:pt x="45" y="63"/>
                    <a:pt x="44" y="62"/>
                    <a:pt x="44" y="62"/>
                  </a:cubicBezTo>
                  <a:cubicBezTo>
                    <a:pt x="43" y="62"/>
                    <a:pt x="43" y="62"/>
                    <a:pt x="43" y="62"/>
                  </a:cubicBezTo>
                  <a:cubicBezTo>
                    <a:pt x="39" y="59"/>
                    <a:pt x="34" y="57"/>
                    <a:pt x="31" y="53"/>
                  </a:cubicBezTo>
                  <a:cubicBezTo>
                    <a:pt x="30" y="53"/>
                    <a:pt x="30" y="52"/>
                    <a:pt x="31" y="52"/>
                  </a:cubicBezTo>
                  <a:cubicBezTo>
                    <a:pt x="32" y="52"/>
                    <a:pt x="34" y="53"/>
                    <a:pt x="34" y="53"/>
                  </a:cubicBezTo>
                  <a:cubicBezTo>
                    <a:pt x="35" y="53"/>
                    <a:pt x="35" y="54"/>
                    <a:pt x="36" y="54"/>
                  </a:cubicBezTo>
                  <a:cubicBezTo>
                    <a:pt x="40" y="57"/>
                    <a:pt x="45" y="60"/>
                    <a:pt x="49" y="63"/>
                  </a:cubicBezTo>
                  <a:cubicBezTo>
                    <a:pt x="50" y="63"/>
                    <a:pt x="50" y="63"/>
                    <a:pt x="50" y="63"/>
                  </a:cubicBezTo>
                  <a:cubicBezTo>
                    <a:pt x="50" y="63"/>
                    <a:pt x="50" y="62"/>
                    <a:pt x="50" y="62"/>
                  </a:cubicBezTo>
                  <a:cubicBezTo>
                    <a:pt x="45" y="59"/>
                    <a:pt x="41" y="55"/>
                    <a:pt x="36" y="53"/>
                  </a:cubicBezTo>
                  <a:cubicBezTo>
                    <a:pt x="35" y="52"/>
                    <a:pt x="35" y="52"/>
                    <a:pt x="34" y="51"/>
                  </a:cubicBezTo>
                  <a:cubicBezTo>
                    <a:pt x="34" y="51"/>
                    <a:pt x="34" y="51"/>
                    <a:pt x="34" y="51"/>
                  </a:cubicBezTo>
                  <a:cubicBezTo>
                    <a:pt x="35" y="51"/>
                    <a:pt x="37" y="52"/>
                    <a:pt x="38" y="52"/>
                  </a:cubicBezTo>
                  <a:cubicBezTo>
                    <a:pt x="39" y="53"/>
                    <a:pt x="41" y="54"/>
                    <a:pt x="43" y="55"/>
                  </a:cubicBezTo>
                  <a:cubicBezTo>
                    <a:pt x="43" y="55"/>
                    <a:pt x="43" y="55"/>
                    <a:pt x="43" y="55"/>
                  </a:cubicBezTo>
                  <a:cubicBezTo>
                    <a:pt x="45" y="56"/>
                    <a:pt x="46" y="57"/>
                    <a:pt x="48" y="58"/>
                  </a:cubicBezTo>
                  <a:cubicBezTo>
                    <a:pt x="50" y="59"/>
                    <a:pt x="51" y="59"/>
                    <a:pt x="52" y="60"/>
                  </a:cubicBezTo>
                  <a:cubicBezTo>
                    <a:pt x="52" y="60"/>
                    <a:pt x="52" y="60"/>
                    <a:pt x="52" y="60"/>
                  </a:cubicBezTo>
                  <a:cubicBezTo>
                    <a:pt x="53" y="60"/>
                    <a:pt x="53" y="60"/>
                    <a:pt x="53" y="60"/>
                  </a:cubicBezTo>
                  <a:cubicBezTo>
                    <a:pt x="50" y="58"/>
                    <a:pt x="47" y="56"/>
                    <a:pt x="44" y="55"/>
                  </a:cubicBezTo>
                  <a:cubicBezTo>
                    <a:pt x="42" y="54"/>
                    <a:pt x="40" y="52"/>
                    <a:pt x="39" y="51"/>
                  </a:cubicBezTo>
                  <a:cubicBezTo>
                    <a:pt x="37" y="50"/>
                    <a:pt x="36" y="49"/>
                    <a:pt x="37" y="49"/>
                  </a:cubicBezTo>
                  <a:cubicBezTo>
                    <a:pt x="37" y="49"/>
                    <a:pt x="38" y="49"/>
                    <a:pt x="39" y="49"/>
                  </a:cubicBezTo>
                  <a:cubicBezTo>
                    <a:pt x="42" y="50"/>
                    <a:pt x="44" y="51"/>
                    <a:pt x="45" y="52"/>
                  </a:cubicBezTo>
                  <a:cubicBezTo>
                    <a:pt x="49" y="54"/>
                    <a:pt x="52" y="56"/>
                    <a:pt x="55" y="58"/>
                  </a:cubicBezTo>
                  <a:cubicBezTo>
                    <a:pt x="56" y="58"/>
                    <a:pt x="56" y="58"/>
                    <a:pt x="56" y="58"/>
                  </a:cubicBezTo>
                  <a:cubicBezTo>
                    <a:pt x="56" y="58"/>
                    <a:pt x="56" y="58"/>
                    <a:pt x="56" y="58"/>
                  </a:cubicBezTo>
                  <a:cubicBezTo>
                    <a:pt x="57" y="58"/>
                    <a:pt x="57" y="59"/>
                    <a:pt x="57" y="59"/>
                  </a:cubicBezTo>
                  <a:cubicBezTo>
                    <a:pt x="58" y="59"/>
                    <a:pt x="58" y="59"/>
                    <a:pt x="58" y="59"/>
                  </a:cubicBezTo>
                  <a:cubicBezTo>
                    <a:pt x="58" y="59"/>
                    <a:pt x="58" y="59"/>
                    <a:pt x="58" y="58"/>
                  </a:cubicBezTo>
                  <a:cubicBezTo>
                    <a:pt x="54" y="56"/>
                    <a:pt x="50" y="54"/>
                    <a:pt x="47" y="52"/>
                  </a:cubicBezTo>
                  <a:cubicBezTo>
                    <a:pt x="46" y="51"/>
                    <a:pt x="45" y="51"/>
                    <a:pt x="44" y="50"/>
                  </a:cubicBezTo>
                  <a:cubicBezTo>
                    <a:pt x="43" y="49"/>
                    <a:pt x="42" y="48"/>
                    <a:pt x="40" y="46"/>
                  </a:cubicBezTo>
                  <a:cubicBezTo>
                    <a:pt x="41" y="47"/>
                    <a:pt x="44" y="48"/>
                    <a:pt x="45" y="48"/>
                  </a:cubicBezTo>
                  <a:cubicBezTo>
                    <a:pt x="52" y="52"/>
                    <a:pt x="58" y="56"/>
                    <a:pt x="66" y="59"/>
                  </a:cubicBezTo>
                  <a:cubicBezTo>
                    <a:pt x="66" y="58"/>
                    <a:pt x="66" y="58"/>
                    <a:pt x="66" y="58"/>
                  </a:cubicBezTo>
                  <a:cubicBezTo>
                    <a:pt x="59" y="53"/>
                    <a:pt x="51" y="50"/>
                    <a:pt x="45" y="44"/>
                  </a:cubicBezTo>
                  <a:cubicBezTo>
                    <a:pt x="47" y="46"/>
                    <a:pt x="49" y="46"/>
                    <a:pt x="51" y="47"/>
                  </a:cubicBezTo>
                  <a:cubicBezTo>
                    <a:pt x="53" y="48"/>
                    <a:pt x="55" y="50"/>
                    <a:pt x="57" y="51"/>
                  </a:cubicBezTo>
                  <a:cubicBezTo>
                    <a:pt x="60" y="53"/>
                    <a:pt x="64" y="55"/>
                    <a:pt x="67" y="56"/>
                  </a:cubicBezTo>
                  <a:cubicBezTo>
                    <a:pt x="67" y="56"/>
                    <a:pt x="67" y="56"/>
                    <a:pt x="67" y="56"/>
                  </a:cubicBezTo>
                  <a:cubicBezTo>
                    <a:pt x="68" y="56"/>
                    <a:pt x="68" y="55"/>
                    <a:pt x="68" y="55"/>
                  </a:cubicBezTo>
                  <a:cubicBezTo>
                    <a:pt x="61" y="52"/>
                    <a:pt x="55" y="49"/>
                    <a:pt x="49" y="45"/>
                  </a:cubicBezTo>
                  <a:cubicBezTo>
                    <a:pt x="48" y="44"/>
                    <a:pt x="48" y="44"/>
                    <a:pt x="49" y="44"/>
                  </a:cubicBezTo>
                  <a:cubicBezTo>
                    <a:pt x="49" y="44"/>
                    <a:pt x="51" y="44"/>
                    <a:pt x="52" y="44"/>
                  </a:cubicBezTo>
                  <a:cubicBezTo>
                    <a:pt x="53" y="45"/>
                    <a:pt x="55" y="46"/>
                    <a:pt x="56" y="47"/>
                  </a:cubicBezTo>
                  <a:cubicBezTo>
                    <a:pt x="59" y="48"/>
                    <a:pt x="62" y="50"/>
                    <a:pt x="66" y="51"/>
                  </a:cubicBezTo>
                  <a:cubicBezTo>
                    <a:pt x="67" y="52"/>
                    <a:pt x="69" y="53"/>
                    <a:pt x="71" y="54"/>
                  </a:cubicBezTo>
                  <a:cubicBezTo>
                    <a:pt x="71" y="53"/>
                    <a:pt x="71" y="53"/>
                    <a:pt x="71" y="53"/>
                  </a:cubicBezTo>
                  <a:cubicBezTo>
                    <a:pt x="70" y="52"/>
                    <a:pt x="68" y="52"/>
                    <a:pt x="66" y="51"/>
                  </a:cubicBezTo>
                  <a:cubicBezTo>
                    <a:pt x="66" y="51"/>
                    <a:pt x="65" y="51"/>
                    <a:pt x="65" y="50"/>
                  </a:cubicBezTo>
                  <a:cubicBezTo>
                    <a:pt x="63" y="49"/>
                    <a:pt x="61" y="48"/>
                    <a:pt x="59" y="46"/>
                  </a:cubicBezTo>
                  <a:cubicBezTo>
                    <a:pt x="58" y="46"/>
                    <a:pt x="56" y="44"/>
                    <a:pt x="55" y="43"/>
                  </a:cubicBezTo>
                  <a:cubicBezTo>
                    <a:pt x="63" y="45"/>
                    <a:pt x="69" y="50"/>
                    <a:pt x="76" y="54"/>
                  </a:cubicBezTo>
                  <a:cubicBezTo>
                    <a:pt x="76" y="53"/>
                    <a:pt x="76" y="53"/>
                    <a:pt x="76" y="53"/>
                  </a:cubicBezTo>
                  <a:cubicBezTo>
                    <a:pt x="74" y="51"/>
                    <a:pt x="71" y="50"/>
                    <a:pt x="68" y="48"/>
                  </a:cubicBezTo>
                  <a:cubicBezTo>
                    <a:pt x="66" y="47"/>
                    <a:pt x="64" y="45"/>
                    <a:pt x="62" y="44"/>
                  </a:cubicBezTo>
                  <a:cubicBezTo>
                    <a:pt x="61" y="43"/>
                    <a:pt x="59" y="42"/>
                    <a:pt x="61" y="42"/>
                  </a:cubicBezTo>
                  <a:cubicBezTo>
                    <a:pt x="61" y="42"/>
                    <a:pt x="61" y="42"/>
                    <a:pt x="62" y="42"/>
                  </a:cubicBezTo>
                  <a:cubicBezTo>
                    <a:pt x="68" y="44"/>
                    <a:pt x="74" y="49"/>
                    <a:pt x="80" y="51"/>
                  </a:cubicBezTo>
                  <a:cubicBezTo>
                    <a:pt x="80" y="51"/>
                    <a:pt x="80" y="51"/>
                    <a:pt x="80" y="51"/>
                  </a:cubicBezTo>
                  <a:cubicBezTo>
                    <a:pt x="81" y="51"/>
                    <a:pt x="81" y="51"/>
                    <a:pt x="80" y="51"/>
                  </a:cubicBezTo>
                  <a:cubicBezTo>
                    <a:pt x="78" y="49"/>
                    <a:pt x="75" y="47"/>
                    <a:pt x="72" y="45"/>
                  </a:cubicBezTo>
                  <a:cubicBezTo>
                    <a:pt x="71" y="44"/>
                    <a:pt x="70" y="44"/>
                    <a:pt x="68" y="43"/>
                  </a:cubicBezTo>
                  <a:cubicBezTo>
                    <a:pt x="67" y="42"/>
                    <a:pt x="67" y="42"/>
                    <a:pt x="67" y="42"/>
                  </a:cubicBezTo>
                  <a:cubicBezTo>
                    <a:pt x="67" y="42"/>
                    <a:pt x="67" y="42"/>
                    <a:pt x="68" y="42"/>
                  </a:cubicBezTo>
                  <a:cubicBezTo>
                    <a:pt x="74" y="44"/>
                    <a:pt x="79" y="48"/>
                    <a:pt x="84" y="50"/>
                  </a:cubicBezTo>
                  <a:cubicBezTo>
                    <a:pt x="84" y="50"/>
                    <a:pt x="84" y="50"/>
                    <a:pt x="84" y="50"/>
                  </a:cubicBezTo>
                  <a:cubicBezTo>
                    <a:pt x="79" y="46"/>
                    <a:pt x="74" y="44"/>
                    <a:pt x="69" y="39"/>
                  </a:cubicBezTo>
                  <a:cubicBezTo>
                    <a:pt x="70" y="40"/>
                    <a:pt x="72" y="40"/>
                    <a:pt x="73" y="41"/>
                  </a:cubicBezTo>
                  <a:cubicBezTo>
                    <a:pt x="75" y="42"/>
                    <a:pt x="77" y="42"/>
                    <a:pt x="79" y="43"/>
                  </a:cubicBezTo>
                  <a:cubicBezTo>
                    <a:pt x="81" y="45"/>
                    <a:pt x="84" y="46"/>
                    <a:pt x="86" y="47"/>
                  </a:cubicBezTo>
                  <a:cubicBezTo>
                    <a:pt x="87" y="46"/>
                    <a:pt x="87" y="46"/>
                    <a:pt x="87" y="46"/>
                  </a:cubicBezTo>
                  <a:cubicBezTo>
                    <a:pt x="83" y="43"/>
                    <a:pt x="77" y="41"/>
                    <a:pt x="73" y="38"/>
                  </a:cubicBezTo>
                  <a:cubicBezTo>
                    <a:pt x="72" y="37"/>
                    <a:pt x="72" y="37"/>
                    <a:pt x="72" y="37"/>
                  </a:cubicBezTo>
                  <a:cubicBezTo>
                    <a:pt x="72" y="37"/>
                    <a:pt x="73" y="38"/>
                    <a:pt x="73" y="38"/>
                  </a:cubicBezTo>
                  <a:cubicBezTo>
                    <a:pt x="76" y="38"/>
                    <a:pt x="78" y="39"/>
                    <a:pt x="80" y="41"/>
                  </a:cubicBezTo>
                  <a:cubicBezTo>
                    <a:pt x="83" y="42"/>
                    <a:pt x="86" y="44"/>
                    <a:pt x="90" y="45"/>
                  </a:cubicBezTo>
                  <a:cubicBezTo>
                    <a:pt x="90" y="45"/>
                    <a:pt x="90" y="45"/>
                    <a:pt x="90" y="45"/>
                  </a:cubicBezTo>
                  <a:cubicBezTo>
                    <a:pt x="89" y="43"/>
                    <a:pt x="87" y="42"/>
                    <a:pt x="85" y="41"/>
                  </a:cubicBezTo>
                  <a:cubicBezTo>
                    <a:pt x="84" y="40"/>
                    <a:pt x="80" y="37"/>
                    <a:pt x="78" y="37"/>
                  </a:cubicBezTo>
                  <a:cubicBezTo>
                    <a:pt x="84" y="38"/>
                    <a:pt x="90" y="41"/>
                    <a:pt x="95" y="43"/>
                  </a:cubicBezTo>
                  <a:cubicBezTo>
                    <a:pt x="96" y="43"/>
                    <a:pt x="96" y="43"/>
                    <a:pt x="96" y="43"/>
                  </a:cubicBezTo>
                  <a:cubicBezTo>
                    <a:pt x="93" y="42"/>
                    <a:pt x="91" y="41"/>
                    <a:pt x="89" y="39"/>
                  </a:cubicBezTo>
                  <a:cubicBezTo>
                    <a:pt x="88" y="39"/>
                    <a:pt x="86" y="37"/>
                    <a:pt x="84" y="37"/>
                  </a:cubicBezTo>
                  <a:cubicBezTo>
                    <a:pt x="90" y="38"/>
                    <a:pt x="95" y="41"/>
                    <a:pt x="100" y="43"/>
                  </a:cubicBezTo>
                  <a:cubicBezTo>
                    <a:pt x="100" y="43"/>
                    <a:pt x="100" y="43"/>
                    <a:pt x="100" y="43"/>
                  </a:cubicBezTo>
                  <a:cubicBezTo>
                    <a:pt x="100" y="43"/>
                    <a:pt x="100" y="42"/>
                    <a:pt x="100" y="42"/>
                  </a:cubicBezTo>
                  <a:cubicBezTo>
                    <a:pt x="95" y="39"/>
                    <a:pt x="90" y="37"/>
                    <a:pt x="86" y="34"/>
                  </a:cubicBezTo>
                  <a:cubicBezTo>
                    <a:pt x="88" y="35"/>
                    <a:pt x="91" y="36"/>
                    <a:pt x="93" y="37"/>
                  </a:cubicBezTo>
                  <a:cubicBezTo>
                    <a:pt x="96" y="38"/>
                    <a:pt x="98" y="39"/>
                    <a:pt x="101" y="40"/>
                  </a:cubicBezTo>
                  <a:cubicBezTo>
                    <a:pt x="101" y="40"/>
                    <a:pt x="101" y="40"/>
                    <a:pt x="101" y="40"/>
                  </a:cubicBezTo>
                  <a:cubicBezTo>
                    <a:pt x="102" y="40"/>
                    <a:pt x="102" y="40"/>
                    <a:pt x="101" y="40"/>
                  </a:cubicBezTo>
                  <a:cubicBezTo>
                    <a:pt x="98" y="38"/>
                    <a:pt x="94" y="36"/>
                    <a:pt x="90" y="34"/>
                  </a:cubicBezTo>
                  <a:cubicBezTo>
                    <a:pt x="93" y="35"/>
                    <a:pt x="98" y="37"/>
                    <a:pt x="102" y="38"/>
                  </a:cubicBezTo>
                  <a:cubicBezTo>
                    <a:pt x="102" y="38"/>
                    <a:pt x="102" y="38"/>
                    <a:pt x="102" y="38"/>
                  </a:cubicBezTo>
                  <a:cubicBezTo>
                    <a:pt x="100" y="36"/>
                    <a:pt x="96" y="32"/>
                    <a:pt x="93" y="32"/>
                  </a:cubicBezTo>
                  <a:cubicBezTo>
                    <a:pt x="97" y="33"/>
                    <a:pt x="101" y="36"/>
                    <a:pt x="105" y="36"/>
                  </a:cubicBezTo>
                  <a:cubicBezTo>
                    <a:pt x="105" y="36"/>
                    <a:pt x="105" y="36"/>
                    <a:pt x="105" y="36"/>
                  </a:cubicBezTo>
                  <a:cubicBezTo>
                    <a:pt x="106" y="36"/>
                    <a:pt x="106" y="36"/>
                    <a:pt x="106" y="36"/>
                  </a:cubicBezTo>
                  <a:cubicBezTo>
                    <a:pt x="104" y="35"/>
                    <a:pt x="102" y="34"/>
                    <a:pt x="101" y="33"/>
                  </a:cubicBezTo>
                  <a:cubicBezTo>
                    <a:pt x="100" y="33"/>
                    <a:pt x="97" y="31"/>
                    <a:pt x="97" y="31"/>
                  </a:cubicBezTo>
                  <a:cubicBezTo>
                    <a:pt x="97" y="31"/>
                    <a:pt x="97" y="31"/>
                    <a:pt x="98" y="31"/>
                  </a:cubicBezTo>
                  <a:cubicBezTo>
                    <a:pt x="101" y="33"/>
                    <a:pt x="105" y="35"/>
                    <a:pt x="108" y="36"/>
                  </a:cubicBezTo>
                  <a:cubicBezTo>
                    <a:pt x="109" y="35"/>
                    <a:pt x="109" y="35"/>
                    <a:pt x="109" y="35"/>
                  </a:cubicBezTo>
                  <a:cubicBezTo>
                    <a:pt x="107" y="34"/>
                    <a:pt x="105" y="33"/>
                    <a:pt x="103" y="32"/>
                  </a:cubicBezTo>
                  <a:cubicBezTo>
                    <a:pt x="105" y="33"/>
                    <a:pt x="107" y="34"/>
                    <a:pt x="110" y="34"/>
                  </a:cubicBezTo>
                  <a:cubicBezTo>
                    <a:pt x="110" y="34"/>
                    <a:pt x="110" y="34"/>
                    <a:pt x="110" y="34"/>
                  </a:cubicBezTo>
                  <a:cubicBezTo>
                    <a:pt x="108" y="32"/>
                    <a:pt x="107" y="31"/>
                    <a:pt x="105" y="30"/>
                  </a:cubicBezTo>
                  <a:cubicBezTo>
                    <a:pt x="107" y="31"/>
                    <a:pt x="109" y="32"/>
                    <a:pt x="111" y="33"/>
                  </a:cubicBezTo>
                  <a:cubicBezTo>
                    <a:pt x="112" y="33"/>
                    <a:pt x="112" y="33"/>
                    <a:pt x="112" y="33"/>
                  </a:cubicBezTo>
                  <a:cubicBezTo>
                    <a:pt x="111" y="32"/>
                    <a:pt x="111" y="32"/>
                    <a:pt x="111" y="32"/>
                  </a:cubicBezTo>
                  <a:cubicBezTo>
                    <a:pt x="111" y="32"/>
                    <a:pt x="111" y="32"/>
                    <a:pt x="111" y="32"/>
                  </a:cubicBezTo>
                  <a:moveTo>
                    <a:pt x="109" y="33"/>
                  </a:moveTo>
                  <a:cubicBezTo>
                    <a:pt x="109" y="33"/>
                    <a:pt x="108" y="33"/>
                    <a:pt x="107" y="33"/>
                  </a:cubicBezTo>
                  <a:cubicBezTo>
                    <a:pt x="105" y="32"/>
                    <a:pt x="102" y="30"/>
                    <a:pt x="100" y="29"/>
                  </a:cubicBezTo>
                  <a:cubicBezTo>
                    <a:pt x="104" y="28"/>
                    <a:pt x="108" y="27"/>
                    <a:pt x="112" y="26"/>
                  </a:cubicBezTo>
                  <a:cubicBezTo>
                    <a:pt x="112" y="27"/>
                    <a:pt x="112" y="28"/>
                    <a:pt x="113" y="28"/>
                  </a:cubicBezTo>
                  <a:cubicBezTo>
                    <a:pt x="112" y="28"/>
                    <a:pt x="112" y="28"/>
                    <a:pt x="111" y="28"/>
                  </a:cubicBezTo>
                  <a:cubicBezTo>
                    <a:pt x="111" y="28"/>
                    <a:pt x="111" y="28"/>
                    <a:pt x="111" y="28"/>
                  </a:cubicBezTo>
                  <a:cubicBezTo>
                    <a:pt x="111" y="29"/>
                    <a:pt x="111" y="29"/>
                    <a:pt x="111" y="29"/>
                  </a:cubicBezTo>
                  <a:cubicBezTo>
                    <a:pt x="110" y="29"/>
                    <a:pt x="110" y="28"/>
                    <a:pt x="109" y="27"/>
                  </a:cubicBezTo>
                  <a:cubicBezTo>
                    <a:pt x="109" y="28"/>
                    <a:pt x="109" y="28"/>
                    <a:pt x="109" y="28"/>
                  </a:cubicBezTo>
                  <a:cubicBezTo>
                    <a:pt x="109" y="29"/>
                    <a:pt x="110" y="30"/>
                    <a:pt x="111" y="31"/>
                  </a:cubicBezTo>
                  <a:cubicBezTo>
                    <a:pt x="110" y="30"/>
                    <a:pt x="109" y="30"/>
                    <a:pt x="108" y="29"/>
                  </a:cubicBezTo>
                  <a:cubicBezTo>
                    <a:pt x="108" y="29"/>
                    <a:pt x="108" y="29"/>
                    <a:pt x="108" y="29"/>
                  </a:cubicBezTo>
                  <a:cubicBezTo>
                    <a:pt x="107" y="29"/>
                    <a:pt x="107" y="29"/>
                    <a:pt x="106" y="28"/>
                  </a:cubicBezTo>
                  <a:cubicBezTo>
                    <a:pt x="106" y="28"/>
                    <a:pt x="106" y="28"/>
                    <a:pt x="106" y="28"/>
                  </a:cubicBezTo>
                  <a:cubicBezTo>
                    <a:pt x="106" y="28"/>
                    <a:pt x="106" y="29"/>
                    <a:pt x="106" y="29"/>
                  </a:cubicBezTo>
                  <a:cubicBezTo>
                    <a:pt x="107" y="29"/>
                    <a:pt x="110" y="32"/>
                    <a:pt x="110" y="32"/>
                  </a:cubicBezTo>
                  <a:cubicBezTo>
                    <a:pt x="110" y="32"/>
                    <a:pt x="110" y="31"/>
                    <a:pt x="109" y="31"/>
                  </a:cubicBezTo>
                  <a:cubicBezTo>
                    <a:pt x="108" y="30"/>
                    <a:pt x="106" y="30"/>
                    <a:pt x="104" y="29"/>
                  </a:cubicBezTo>
                  <a:cubicBezTo>
                    <a:pt x="104" y="30"/>
                    <a:pt x="104" y="30"/>
                    <a:pt x="104" y="30"/>
                  </a:cubicBezTo>
                  <a:cubicBezTo>
                    <a:pt x="105" y="31"/>
                    <a:pt x="106" y="31"/>
                    <a:pt x="107" y="32"/>
                  </a:cubicBezTo>
                  <a:cubicBezTo>
                    <a:pt x="107" y="32"/>
                    <a:pt x="109" y="33"/>
                    <a:pt x="109" y="33"/>
                  </a:cubicBezTo>
                  <a:moveTo>
                    <a:pt x="117" y="30"/>
                  </a:moveTo>
                  <a:cubicBezTo>
                    <a:pt x="117" y="30"/>
                    <a:pt x="117" y="30"/>
                    <a:pt x="117" y="30"/>
                  </a:cubicBezTo>
                  <a:cubicBezTo>
                    <a:pt x="116" y="29"/>
                    <a:pt x="115" y="27"/>
                    <a:pt x="114" y="26"/>
                  </a:cubicBezTo>
                  <a:cubicBezTo>
                    <a:pt x="115" y="25"/>
                    <a:pt x="116" y="25"/>
                    <a:pt x="117" y="25"/>
                  </a:cubicBezTo>
                  <a:cubicBezTo>
                    <a:pt x="117" y="25"/>
                    <a:pt x="117" y="25"/>
                    <a:pt x="117" y="25"/>
                  </a:cubicBezTo>
                  <a:cubicBezTo>
                    <a:pt x="118" y="26"/>
                    <a:pt x="119" y="27"/>
                    <a:pt x="119" y="28"/>
                  </a:cubicBezTo>
                  <a:cubicBezTo>
                    <a:pt x="119" y="29"/>
                    <a:pt x="118" y="29"/>
                    <a:pt x="117" y="30"/>
                  </a:cubicBezTo>
                  <a:moveTo>
                    <a:pt x="130" y="25"/>
                  </a:moveTo>
                  <a:cubicBezTo>
                    <a:pt x="131" y="25"/>
                    <a:pt x="131" y="25"/>
                    <a:pt x="132" y="25"/>
                  </a:cubicBezTo>
                  <a:cubicBezTo>
                    <a:pt x="135" y="24"/>
                    <a:pt x="138" y="22"/>
                    <a:pt x="140" y="20"/>
                  </a:cubicBezTo>
                  <a:cubicBezTo>
                    <a:pt x="142" y="18"/>
                    <a:pt x="144" y="15"/>
                    <a:pt x="146" y="13"/>
                  </a:cubicBezTo>
                  <a:cubicBezTo>
                    <a:pt x="145" y="14"/>
                    <a:pt x="145" y="16"/>
                    <a:pt x="144" y="17"/>
                  </a:cubicBezTo>
                  <a:cubicBezTo>
                    <a:pt x="142" y="22"/>
                    <a:pt x="136" y="24"/>
                    <a:pt x="130" y="25"/>
                  </a:cubicBezTo>
                  <a:moveTo>
                    <a:pt x="133" y="28"/>
                  </a:moveTo>
                  <a:cubicBezTo>
                    <a:pt x="132" y="28"/>
                    <a:pt x="131" y="28"/>
                    <a:pt x="130" y="28"/>
                  </a:cubicBezTo>
                  <a:cubicBezTo>
                    <a:pt x="134" y="27"/>
                    <a:pt x="138" y="26"/>
                    <a:pt x="142" y="23"/>
                  </a:cubicBezTo>
                  <a:cubicBezTo>
                    <a:pt x="145" y="21"/>
                    <a:pt x="146" y="19"/>
                    <a:pt x="148" y="16"/>
                  </a:cubicBezTo>
                  <a:cubicBezTo>
                    <a:pt x="148" y="14"/>
                    <a:pt x="148" y="12"/>
                    <a:pt x="149" y="10"/>
                  </a:cubicBezTo>
                  <a:cubicBezTo>
                    <a:pt x="149" y="13"/>
                    <a:pt x="149" y="15"/>
                    <a:pt x="148" y="18"/>
                  </a:cubicBezTo>
                  <a:cubicBezTo>
                    <a:pt x="147" y="26"/>
                    <a:pt x="140" y="28"/>
                    <a:pt x="133" y="28"/>
                  </a:cubicBezTo>
                  <a:moveTo>
                    <a:pt x="120" y="24"/>
                  </a:moveTo>
                  <a:cubicBezTo>
                    <a:pt x="120" y="24"/>
                    <a:pt x="120" y="24"/>
                    <a:pt x="120" y="24"/>
                  </a:cubicBezTo>
                  <a:cubicBezTo>
                    <a:pt x="120" y="24"/>
                    <a:pt x="120" y="24"/>
                    <a:pt x="120" y="23"/>
                  </a:cubicBezTo>
                  <a:cubicBezTo>
                    <a:pt x="120" y="17"/>
                    <a:pt x="129" y="16"/>
                    <a:pt x="133" y="14"/>
                  </a:cubicBezTo>
                  <a:cubicBezTo>
                    <a:pt x="139" y="12"/>
                    <a:pt x="143" y="8"/>
                    <a:pt x="148" y="5"/>
                  </a:cubicBezTo>
                  <a:cubicBezTo>
                    <a:pt x="148" y="6"/>
                    <a:pt x="148" y="6"/>
                    <a:pt x="148" y="6"/>
                  </a:cubicBezTo>
                  <a:cubicBezTo>
                    <a:pt x="145" y="10"/>
                    <a:pt x="143" y="14"/>
                    <a:pt x="139" y="17"/>
                  </a:cubicBezTo>
                  <a:cubicBezTo>
                    <a:pt x="136" y="20"/>
                    <a:pt x="133" y="22"/>
                    <a:pt x="129" y="23"/>
                  </a:cubicBezTo>
                  <a:cubicBezTo>
                    <a:pt x="125" y="23"/>
                    <a:pt x="123" y="23"/>
                    <a:pt x="120" y="24"/>
                  </a:cubicBezTo>
                  <a:moveTo>
                    <a:pt x="120" y="17"/>
                  </a:moveTo>
                  <a:cubicBezTo>
                    <a:pt x="122" y="13"/>
                    <a:pt x="125" y="9"/>
                    <a:pt x="130" y="7"/>
                  </a:cubicBezTo>
                  <a:cubicBezTo>
                    <a:pt x="134" y="5"/>
                    <a:pt x="139" y="5"/>
                    <a:pt x="144" y="5"/>
                  </a:cubicBezTo>
                  <a:cubicBezTo>
                    <a:pt x="139" y="8"/>
                    <a:pt x="134" y="11"/>
                    <a:pt x="128" y="13"/>
                  </a:cubicBezTo>
                  <a:cubicBezTo>
                    <a:pt x="126" y="14"/>
                    <a:pt x="122" y="15"/>
                    <a:pt x="120" y="17"/>
                  </a:cubicBezTo>
                  <a:moveTo>
                    <a:pt x="127" y="5"/>
                  </a:moveTo>
                  <a:cubicBezTo>
                    <a:pt x="128" y="5"/>
                    <a:pt x="129" y="4"/>
                    <a:pt x="130" y="4"/>
                  </a:cubicBezTo>
                  <a:cubicBezTo>
                    <a:pt x="133" y="3"/>
                    <a:pt x="135" y="3"/>
                    <a:pt x="137" y="3"/>
                  </a:cubicBezTo>
                  <a:cubicBezTo>
                    <a:pt x="134" y="3"/>
                    <a:pt x="130" y="4"/>
                    <a:pt x="127" y="5"/>
                  </a:cubicBezTo>
                  <a:moveTo>
                    <a:pt x="154" y="0"/>
                  </a:moveTo>
                  <a:cubicBezTo>
                    <a:pt x="154" y="0"/>
                    <a:pt x="154" y="0"/>
                    <a:pt x="154" y="0"/>
                  </a:cubicBezTo>
                  <a:cubicBezTo>
                    <a:pt x="151" y="1"/>
                    <a:pt x="148" y="1"/>
                    <a:pt x="146" y="1"/>
                  </a:cubicBezTo>
                  <a:cubicBezTo>
                    <a:pt x="144" y="1"/>
                    <a:pt x="143" y="1"/>
                    <a:pt x="141" y="1"/>
                  </a:cubicBezTo>
                  <a:cubicBezTo>
                    <a:pt x="139" y="1"/>
                    <a:pt x="138" y="1"/>
                    <a:pt x="136" y="1"/>
                  </a:cubicBezTo>
                  <a:cubicBezTo>
                    <a:pt x="132" y="1"/>
                    <a:pt x="128" y="1"/>
                    <a:pt x="125" y="4"/>
                  </a:cubicBezTo>
                  <a:cubicBezTo>
                    <a:pt x="119" y="7"/>
                    <a:pt x="114" y="16"/>
                    <a:pt x="116" y="23"/>
                  </a:cubicBezTo>
                  <a:cubicBezTo>
                    <a:pt x="116" y="23"/>
                    <a:pt x="116" y="23"/>
                    <a:pt x="116" y="23"/>
                  </a:cubicBezTo>
                  <a:cubicBezTo>
                    <a:pt x="89" y="29"/>
                    <a:pt x="62" y="34"/>
                    <a:pt x="36" y="43"/>
                  </a:cubicBezTo>
                  <a:cubicBezTo>
                    <a:pt x="28" y="45"/>
                    <a:pt x="20" y="47"/>
                    <a:pt x="12" y="51"/>
                  </a:cubicBezTo>
                  <a:cubicBezTo>
                    <a:pt x="8" y="53"/>
                    <a:pt x="0" y="58"/>
                    <a:pt x="2" y="64"/>
                  </a:cubicBezTo>
                  <a:cubicBezTo>
                    <a:pt x="4" y="71"/>
                    <a:pt x="13" y="72"/>
                    <a:pt x="19" y="72"/>
                  </a:cubicBezTo>
                  <a:cubicBezTo>
                    <a:pt x="21" y="73"/>
                    <a:pt x="22" y="73"/>
                    <a:pt x="24" y="73"/>
                  </a:cubicBezTo>
                  <a:cubicBezTo>
                    <a:pt x="35" y="73"/>
                    <a:pt x="46" y="69"/>
                    <a:pt x="56" y="67"/>
                  </a:cubicBezTo>
                  <a:cubicBezTo>
                    <a:pt x="78" y="60"/>
                    <a:pt x="99" y="51"/>
                    <a:pt x="116" y="35"/>
                  </a:cubicBezTo>
                  <a:cubicBezTo>
                    <a:pt x="118" y="33"/>
                    <a:pt x="120" y="31"/>
                    <a:pt x="122" y="29"/>
                  </a:cubicBezTo>
                  <a:cubicBezTo>
                    <a:pt x="125" y="30"/>
                    <a:pt x="129" y="30"/>
                    <a:pt x="132" y="30"/>
                  </a:cubicBezTo>
                  <a:cubicBezTo>
                    <a:pt x="138" y="30"/>
                    <a:pt x="143" y="29"/>
                    <a:pt x="147" y="25"/>
                  </a:cubicBezTo>
                  <a:cubicBezTo>
                    <a:pt x="153" y="20"/>
                    <a:pt x="150" y="11"/>
                    <a:pt x="153" y="4"/>
                  </a:cubicBezTo>
                  <a:cubicBezTo>
                    <a:pt x="154" y="4"/>
                    <a:pt x="154" y="4"/>
                    <a:pt x="154" y="4"/>
                  </a:cubicBezTo>
                  <a:cubicBezTo>
                    <a:pt x="154" y="4"/>
                    <a:pt x="154" y="3"/>
                    <a:pt x="154" y="3"/>
                  </a:cubicBezTo>
                  <a:cubicBezTo>
                    <a:pt x="155" y="2"/>
                    <a:pt x="155" y="2"/>
                    <a:pt x="155" y="2"/>
                  </a:cubicBezTo>
                  <a:cubicBezTo>
                    <a:pt x="155" y="2"/>
                    <a:pt x="155" y="2"/>
                    <a:pt x="155" y="2"/>
                  </a:cubicBezTo>
                  <a:cubicBezTo>
                    <a:pt x="156" y="1"/>
                    <a:pt x="155" y="1"/>
                    <a:pt x="155" y="0"/>
                  </a:cubicBezTo>
                  <a:cubicBezTo>
                    <a:pt x="155" y="0"/>
                    <a:pt x="154" y="0"/>
                    <a:pt x="15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8" name="Freeform 43"/>
            <p:cNvSpPr>
              <a:spLocks noEditPoints="1"/>
            </p:cNvSpPr>
            <p:nvPr/>
          </p:nvSpPr>
          <p:spPr bwMode="auto">
            <a:xfrm>
              <a:off x="7695869" y="3924227"/>
              <a:ext cx="436563" cy="114300"/>
            </a:xfrm>
            <a:custGeom>
              <a:avLst/>
              <a:gdLst>
                <a:gd name="T0" fmla="*/ 62 w 103"/>
                <a:gd name="T1" fmla="*/ 17 h 27"/>
                <a:gd name="T2" fmla="*/ 62 w 103"/>
                <a:gd name="T3" fmla="*/ 17 h 27"/>
                <a:gd name="T4" fmla="*/ 60 w 103"/>
                <a:gd name="T5" fmla="*/ 18 h 27"/>
                <a:gd name="T6" fmla="*/ 43 w 103"/>
                <a:gd name="T7" fmla="*/ 21 h 27"/>
                <a:gd name="T8" fmla="*/ 85 w 103"/>
                <a:gd name="T9" fmla="*/ 14 h 27"/>
                <a:gd name="T10" fmla="*/ 94 w 103"/>
                <a:gd name="T11" fmla="*/ 22 h 27"/>
                <a:gd name="T12" fmla="*/ 81 w 103"/>
                <a:gd name="T13" fmla="*/ 21 h 27"/>
                <a:gd name="T14" fmla="*/ 84 w 103"/>
                <a:gd name="T15" fmla="*/ 22 h 27"/>
                <a:gd name="T16" fmla="*/ 83 w 103"/>
                <a:gd name="T17" fmla="*/ 16 h 27"/>
                <a:gd name="T18" fmla="*/ 22 w 103"/>
                <a:gd name="T19" fmla="*/ 12 h 27"/>
                <a:gd name="T20" fmla="*/ 79 w 103"/>
                <a:gd name="T21" fmla="*/ 15 h 27"/>
                <a:gd name="T22" fmla="*/ 61 w 103"/>
                <a:gd name="T23" fmla="*/ 14 h 27"/>
                <a:gd name="T24" fmla="*/ 68 w 103"/>
                <a:gd name="T25" fmla="*/ 17 h 27"/>
                <a:gd name="T26" fmla="*/ 71 w 103"/>
                <a:gd name="T27" fmla="*/ 18 h 27"/>
                <a:gd name="T28" fmla="*/ 75 w 103"/>
                <a:gd name="T29" fmla="*/ 18 h 27"/>
                <a:gd name="T30" fmla="*/ 77 w 103"/>
                <a:gd name="T31" fmla="*/ 19 h 27"/>
                <a:gd name="T32" fmla="*/ 77 w 103"/>
                <a:gd name="T33" fmla="*/ 16 h 27"/>
                <a:gd name="T34" fmla="*/ 76 w 103"/>
                <a:gd name="T35" fmla="*/ 18 h 27"/>
                <a:gd name="T36" fmla="*/ 74 w 103"/>
                <a:gd name="T37" fmla="*/ 17 h 27"/>
                <a:gd name="T38" fmla="*/ 71 w 103"/>
                <a:gd name="T39" fmla="*/ 17 h 27"/>
                <a:gd name="T40" fmla="*/ 66 w 103"/>
                <a:gd name="T41" fmla="*/ 16 h 27"/>
                <a:gd name="T42" fmla="*/ 61 w 103"/>
                <a:gd name="T43" fmla="*/ 16 h 27"/>
                <a:gd name="T44" fmla="*/ 57 w 103"/>
                <a:gd name="T45" fmla="*/ 15 h 27"/>
                <a:gd name="T46" fmla="*/ 52 w 103"/>
                <a:gd name="T47" fmla="*/ 14 h 27"/>
                <a:gd name="T48" fmla="*/ 46 w 103"/>
                <a:gd name="T49" fmla="*/ 11 h 27"/>
                <a:gd name="T50" fmla="*/ 43 w 103"/>
                <a:gd name="T51" fmla="*/ 11 h 27"/>
                <a:gd name="T52" fmla="*/ 40 w 103"/>
                <a:gd name="T53" fmla="*/ 11 h 27"/>
                <a:gd name="T54" fmla="*/ 37 w 103"/>
                <a:gd name="T55" fmla="*/ 12 h 27"/>
                <a:gd name="T56" fmla="*/ 34 w 103"/>
                <a:gd name="T57" fmla="*/ 12 h 27"/>
                <a:gd name="T58" fmla="*/ 29 w 103"/>
                <a:gd name="T59" fmla="*/ 10 h 27"/>
                <a:gd name="T60" fmla="*/ 24 w 103"/>
                <a:gd name="T61" fmla="*/ 9 h 27"/>
                <a:gd name="T62" fmla="*/ 21 w 103"/>
                <a:gd name="T63" fmla="*/ 11 h 27"/>
                <a:gd name="T64" fmla="*/ 18 w 103"/>
                <a:gd name="T65" fmla="*/ 10 h 27"/>
                <a:gd name="T66" fmla="*/ 12 w 103"/>
                <a:gd name="T67" fmla="*/ 8 h 27"/>
                <a:gd name="T68" fmla="*/ 10 w 103"/>
                <a:gd name="T69" fmla="*/ 9 h 27"/>
                <a:gd name="T70" fmla="*/ 5 w 103"/>
                <a:gd name="T71" fmla="*/ 7 h 27"/>
                <a:gd name="T72" fmla="*/ 4 w 103"/>
                <a:gd name="T73" fmla="*/ 9 h 27"/>
                <a:gd name="T74" fmla="*/ 5 w 103"/>
                <a:gd name="T75" fmla="*/ 10 h 27"/>
                <a:gd name="T76" fmla="*/ 6 w 103"/>
                <a:gd name="T77" fmla="*/ 7 h 27"/>
                <a:gd name="T78" fmla="*/ 11 w 103"/>
                <a:gd name="T79" fmla="*/ 10 h 27"/>
                <a:gd name="T80" fmla="*/ 13 w 103"/>
                <a:gd name="T81" fmla="*/ 9 h 27"/>
                <a:gd name="T82" fmla="*/ 16 w 103"/>
                <a:gd name="T83" fmla="*/ 9 h 27"/>
                <a:gd name="T84" fmla="*/ 18 w 103"/>
                <a:gd name="T85" fmla="*/ 9 h 27"/>
                <a:gd name="T86" fmla="*/ 25 w 103"/>
                <a:gd name="T87" fmla="*/ 11 h 27"/>
                <a:gd name="T88" fmla="*/ 27 w 103"/>
                <a:gd name="T89" fmla="*/ 11 h 27"/>
                <a:gd name="T90" fmla="*/ 30 w 103"/>
                <a:gd name="T91" fmla="*/ 10 h 27"/>
                <a:gd name="T92" fmla="*/ 34 w 103"/>
                <a:gd name="T93" fmla="*/ 11 h 27"/>
                <a:gd name="T94" fmla="*/ 41 w 103"/>
                <a:gd name="T95" fmla="*/ 13 h 27"/>
                <a:gd name="T96" fmla="*/ 44 w 103"/>
                <a:gd name="T97" fmla="*/ 13 h 27"/>
                <a:gd name="T98" fmla="*/ 46 w 103"/>
                <a:gd name="T99" fmla="*/ 12 h 27"/>
                <a:gd name="T100" fmla="*/ 51 w 103"/>
                <a:gd name="T101" fmla="*/ 13 h 27"/>
                <a:gd name="T102" fmla="*/ 80 w 103"/>
                <a:gd name="T103" fmla="*/ 14 h 27"/>
                <a:gd name="T104" fmla="*/ 8 w 103"/>
                <a:gd name="T105" fmla="*/ 2 h 27"/>
                <a:gd name="T106" fmla="*/ 80 w 103"/>
                <a:gd name="T107" fmla="*/ 12 h 27"/>
                <a:gd name="T108" fmla="*/ 3 w 103"/>
                <a:gd name="T109" fmla="*/ 1 h 27"/>
                <a:gd name="T110" fmla="*/ 3 w 103"/>
                <a:gd name="T111" fmla="*/ 16 h 27"/>
                <a:gd name="T112" fmla="*/ 81 w 103"/>
                <a:gd name="T113" fmla="*/ 27 h 27"/>
                <a:gd name="T114" fmla="*/ 83 w 103"/>
                <a:gd name="T115" fmla="*/ 10 h 27"/>
                <a:gd name="T116" fmla="*/ 40 w 103"/>
                <a:gd name="T117"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 h="27">
                  <a:moveTo>
                    <a:pt x="96" y="21"/>
                  </a:moveTo>
                  <a:cubicBezTo>
                    <a:pt x="96" y="20"/>
                    <a:pt x="96" y="19"/>
                    <a:pt x="96" y="18"/>
                  </a:cubicBezTo>
                  <a:cubicBezTo>
                    <a:pt x="98" y="19"/>
                    <a:pt x="99" y="19"/>
                    <a:pt x="100" y="20"/>
                  </a:cubicBezTo>
                  <a:cubicBezTo>
                    <a:pt x="99" y="21"/>
                    <a:pt x="97" y="21"/>
                    <a:pt x="96" y="21"/>
                  </a:cubicBezTo>
                  <a:moveTo>
                    <a:pt x="62" y="17"/>
                  </a:moveTo>
                  <a:cubicBezTo>
                    <a:pt x="60" y="16"/>
                    <a:pt x="59" y="16"/>
                    <a:pt x="58" y="16"/>
                  </a:cubicBezTo>
                  <a:cubicBezTo>
                    <a:pt x="58" y="16"/>
                    <a:pt x="58" y="16"/>
                    <a:pt x="58" y="16"/>
                  </a:cubicBezTo>
                  <a:cubicBezTo>
                    <a:pt x="58" y="15"/>
                    <a:pt x="57" y="14"/>
                    <a:pt x="57" y="14"/>
                  </a:cubicBezTo>
                  <a:cubicBezTo>
                    <a:pt x="57" y="14"/>
                    <a:pt x="58" y="14"/>
                    <a:pt x="59" y="15"/>
                  </a:cubicBezTo>
                  <a:cubicBezTo>
                    <a:pt x="60" y="15"/>
                    <a:pt x="61" y="16"/>
                    <a:pt x="62" y="17"/>
                  </a:cubicBezTo>
                  <a:moveTo>
                    <a:pt x="3" y="15"/>
                  </a:moveTo>
                  <a:cubicBezTo>
                    <a:pt x="2" y="14"/>
                    <a:pt x="2" y="13"/>
                    <a:pt x="2" y="11"/>
                  </a:cubicBezTo>
                  <a:cubicBezTo>
                    <a:pt x="8" y="13"/>
                    <a:pt x="14" y="14"/>
                    <a:pt x="20" y="14"/>
                  </a:cubicBezTo>
                  <a:cubicBezTo>
                    <a:pt x="27" y="14"/>
                    <a:pt x="33" y="15"/>
                    <a:pt x="40" y="16"/>
                  </a:cubicBezTo>
                  <a:cubicBezTo>
                    <a:pt x="47" y="16"/>
                    <a:pt x="53" y="17"/>
                    <a:pt x="60" y="18"/>
                  </a:cubicBezTo>
                  <a:cubicBezTo>
                    <a:pt x="66" y="19"/>
                    <a:pt x="72" y="20"/>
                    <a:pt x="78" y="21"/>
                  </a:cubicBezTo>
                  <a:cubicBezTo>
                    <a:pt x="77" y="22"/>
                    <a:pt x="77" y="22"/>
                    <a:pt x="77" y="22"/>
                  </a:cubicBezTo>
                  <a:cubicBezTo>
                    <a:pt x="76" y="23"/>
                    <a:pt x="77" y="24"/>
                    <a:pt x="77" y="25"/>
                  </a:cubicBezTo>
                  <a:cubicBezTo>
                    <a:pt x="72" y="24"/>
                    <a:pt x="67" y="24"/>
                    <a:pt x="62" y="23"/>
                  </a:cubicBezTo>
                  <a:cubicBezTo>
                    <a:pt x="56" y="22"/>
                    <a:pt x="49" y="22"/>
                    <a:pt x="43" y="21"/>
                  </a:cubicBezTo>
                  <a:cubicBezTo>
                    <a:pt x="29" y="19"/>
                    <a:pt x="16" y="17"/>
                    <a:pt x="3" y="15"/>
                  </a:cubicBezTo>
                  <a:cubicBezTo>
                    <a:pt x="3" y="15"/>
                    <a:pt x="3" y="15"/>
                    <a:pt x="3" y="15"/>
                  </a:cubicBezTo>
                  <a:moveTo>
                    <a:pt x="85" y="16"/>
                  </a:moveTo>
                  <a:cubicBezTo>
                    <a:pt x="85" y="16"/>
                    <a:pt x="85" y="16"/>
                    <a:pt x="85" y="16"/>
                  </a:cubicBezTo>
                  <a:cubicBezTo>
                    <a:pt x="86" y="16"/>
                    <a:pt x="86" y="14"/>
                    <a:pt x="85" y="14"/>
                  </a:cubicBezTo>
                  <a:cubicBezTo>
                    <a:pt x="84" y="14"/>
                    <a:pt x="84" y="14"/>
                    <a:pt x="83" y="14"/>
                  </a:cubicBezTo>
                  <a:cubicBezTo>
                    <a:pt x="82" y="14"/>
                    <a:pt x="80" y="11"/>
                    <a:pt x="82" y="11"/>
                  </a:cubicBezTo>
                  <a:cubicBezTo>
                    <a:pt x="86" y="14"/>
                    <a:pt x="90" y="15"/>
                    <a:pt x="95" y="17"/>
                  </a:cubicBezTo>
                  <a:cubicBezTo>
                    <a:pt x="94" y="17"/>
                    <a:pt x="94" y="17"/>
                    <a:pt x="94" y="17"/>
                  </a:cubicBezTo>
                  <a:cubicBezTo>
                    <a:pt x="94" y="19"/>
                    <a:pt x="94" y="20"/>
                    <a:pt x="94" y="22"/>
                  </a:cubicBezTo>
                  <a:cubicBezTo>
                    <a:pt x="93" y="22"/>
                    <a:pt x="92" y="22"/>
                    <a:pt x="91" y="22"/>
                  </a:cubicBezTo>
                  <a:cubicBezTo>
                    <a:pt x="87" y="23"/>
                    <a:pt x="84" y="25"/>
                    <a:pt x="81" y="25"/>
                  </a:cubicBezTo>
                  <a:cubicBezTo>
                    <a:pt x="80" y="25"/>
                    <a:pt x="80" y="25"/>
                    <a:pt x="80" y="25"/>
                  </a:cubicBezTo>
                  <a:cubicBezTo>
                    <a:pt x="80" y="25"/>
                    <a:pt x="79" y="24"/>
                    <a:pt x="79" y="24"/>
                  </a:cubicBezTo>
                  <a:cubicBezTo>
                    <a:pt x="76" y="22"/>
                    <a:pt x="80" y="21"/>
                    <a:pt x="81" y="21"/>
                  </a:cubicBezTo>
                  <a:cubicBezTo>
                    <a:pt x="81" y="21"/>
                    <a:pt x="81" y="21"/>
                    <a:pt x="81" y="21"/>
                  </a:cubicBezTo>
                  <a:cubicBezTo>
                    <a:pt x="81" y="21"/>
                    <a:pt x="81" y="21"/>
                    <a:pt x="81" y="21"/>
                  </a:cubicBezTo>
                  <a:cubicBezTo>
                    <a:pt x="82" y="21"/>
                    <a:pt x="82" y="21"/>
                    <a:pt x="82" y="21"/>
                  </a:cubicBezTo>
                  <a:cubicBezTo>
                    <a:pt x="82" y="21"/>
                    <a:pt x="83" y="22"/>
                    <a:pt x="84" y="22"/>
                  </a:cubicBezTo>
                  <a:cubicBezTo>
                    <a:pt x="84" y="22"/>
                    <a:pt x="84" y="22"/>
                    <a:pt x="84" y="22"/>
                  </a:cubicBezTo>
                  <a:cubicBezTo>
                    <a:pt x="84" y="22"/>
                    <a:pt x="84" y="22"/>
                    <a:pt x="84" y="22"/>
                  </a:cubicBezTo>
                  <a:cubicBezTo>
                    <a:pt x="85" y="22"/>
                    <a:pt x="85" y="20"/>
                    <a:pt x="84" y="20"/>
                  </a:cubicBezTo>
                  <a:cubicBezTo>
                    <a:pt x="83" y="20"/>
                    <a:pt x="80" y="19"/>
                    <a:pt x="79" y="18"/>
                  </a:cubicBezTo>
                  <a:cubicBezTo>
                    <a:pt x="78" y="16"/>
                    <a:pt x="82" y="16"/>
                    <a:pt x="82" y="16"/>
                  </a:cubicBezTo>
                  <a:cubicBezTo>
                    <a:pt x="83" y="16"/>
                    <a:pt x="83" y="16"/>
                    <a:pt x="83" y="16"/>
                  </a:cubicBezTo>
                  <a:cubicBezTo>
                    <a:pt x="84" y="16"/>
                    <a:pt x="84" y="16"/>
                    <a:pt x="84" y="16"/>
                  </a:cubicBezTo>
                  <a:cubicBezTo>
                    <a:pt x="84" y="16"/>
                    <a:pt x="84" y="16"/>
                    <a:pt x="85" y="16"/>
                  </a:cubicBezTo>
                  <a:moveTo>
                    <a:pt x="58" y="16"/>
                  </a:moveTo>
                  <a:cubicBezTo>
                    <a:pt x="52" y="15"/>
                    <a:pt x="47" y="15"/>
                    <a:pt x="42" y="14"/>
                  </a:cubicBezTo>
                  <a:cubicBezTo>
                    <a:pt x="35" y="14"/>
                    <a:pt x="29" y="13"/>
                    <a:pt x="22" y="12"/>
                  </a:cubicBezTo>
                  <a:cubicBezTo>
                    <a:pt x="16" y="12"/>
                    <a:pt x="9" y="12"/>
                    <a:pt x="3" y="10"/>
                  </a:cubicBezTo>
                  <a:cubicBezTo>
                    <a:pt x="3" y="8"/>
                    <a:pt x="3" y="7"/>
                    <a:pt x="3" y="6"/>
                  </a:cubicBezTo>
                  <a:cubicBezTo>
                    <a:pt x="17" y="7"/>
                    <a:pt x="30" y="9"/>
                    <a:pt x="43" y="11"/>
                  </a:cubicBezTo>
                  <a:cubicBezTo>
                    <a:pt x="50" y="11"/>
                    <a:pt x="56" y="12"/>
                    <a:pt x="63" y="14"/>
                  </a:cubicBezTo>
                  <a:cubicBezTo>
                    <a:pt x="68" y="15"/>
                    <a:pt x="74" y="14"/>
                    <a:pt x="79" y="15"/>
                  </a:cubicBezTo>
                  <a:cubicBezTo>
                    <a:pt x="78" y="15"/>
                    <a:pt x="78" y="16"/>
                    <a:pt x="78" y="17"/>
                  </a:cubicBezTo>
                  <a:cubicBezTo>
                    <a:pt x="77" y="18"/>
                    <a:pt x="78" y="19"/>
                    <a:pt x="78" y="19"/>
                  </a:cubicBezTo>
                  <a:cubicBezTo>
                    <a:pt x="73" y="19"/>
                    <a:pt x="68" y="17"/>
                    <a:pt x="62" y="17"/>
                  </a:cubicBezTo>
                  <a:cubicBezTo>
                    <a:pt x="62" y="16"/>
                    <a:pt x="62" y="16"/>
                    <a:pt x="62" y="16"/>
                  </a:cubicBezTo>
                  <a:cubicBezTo>
                    <a:pt x="62" y="16"/>
                    <a:pt x="62" y="15"/>
                    <a:pt x="61" y="14"/>
                  </a:cubicBezTo>
                  <a:cubicBezTo>
                    <a:pt x="61" y="14"/>
                    <a:pt x="62" y="14"/>
                    <a:pt x="62" y="14"/>
                  </a:cubicBezTo>
                  <a:cubicBezTo>
                    <a:pt x="62" y="14"/>
                    <a:pt x="63" y="14"/>
                    <a:pt x="63" y="15"/>
                  </a:cubicBezTo>
                  <a:cubicBezTo>
                    <a:pt x="63" y="15"/>
                    <a:pt x="64" y="15"/>
                    <a:pt x="64" y="16"/>
                  </a:cubicBezTo>
                  <a:cubicBezTo>
                    <a:pt x="65" y="16"/>
                    <a:pt x="66" y="17"/>
                    <a:pt x="67" y="17"/>
                  </a:cubicBezTo>
                  <a:cubicBezTo>
                    <a:pt x="68" y="17"/>
                    <a:pt x="68" y="17"/>
                    <a:pt x="68" y="17"/>
                  </a:cubicBezTo>
                  <a:cubicBezTo>
                    <a:pt x="67" y="16"/>
                    <a:pt x="67" y="16"/>
                    <a:pt x="67" y="16"/>
                  </a:cubicBezTo>
                  <a:cubicBezTo>
                    <a:pt x="67" y="15"/>
                    <a:pt x="67" y="15"/>
                    <a:pt x="67" y="15"/>
                  </a:cubicBezTo>
                  <a:cubicBezTo>
                    <a:pt x="67" y="15"/>
                    <a:pt x="68" y="16"/>
                    <a:pt x="68" y="16"/>
                  </a:cubicBezTo>
                  <a:cubicBezTo>
                    <a:pt x="69" y="17"/>
                    <a:pt x="70" y="17"/>
                    <a:pt x="71" y="18"/>
                  </a:cubicBezTo>
                  <a:cubicBezTo>
                    <a:pt x="71" y="18"/>
                    <a:pt x="71" y="18"/>
                    <a:pt x="71" y="18"/>
                  </a:cubicBezTo>
                  <a:cubicBezTo>
                    <a:pt x="71" y="17"/>
                    <a:pt x="71" y="17"/>
                    <a:pt x="71" y="17"/>
                  </a:cubicBezTo>
                  <a:cubicBezTo>
                    <a:pt x="71" y="16"/>
                    <a:pt x="69" y="15"/>
                    <a:pt x="70" y="15"/>
                  </a:cubicBezTo>
                  <a:cubicBezTo>
                    <a:pt x="70" y="15"/>
                    <a:pt x="70" y="15"/>
                    <a:pt x="70" y="15"/>
                  </a:cubicBezTo>
                  <a:cubicBezTo>
                    <a:pt x="72" y="16"/>
                    <a:pt x="73" y="18"/>
                    <a:pt x="74" y="18"/>
                  </a:cubicBezTo>
                  <a:cubicBezTo>
                    <a:pt x="75" y="18"/>
                    <a:pt x="75" y="18"/>
                    <a:pt x="75" y="18"/>
                  </a:cubicBezTo>
                  <a:cubicBezTo>
                    <a:pt x="74" y="18"/>
                    <a:pt x="74" y="17"/>
                    <a:pt x="74" y="17"/>
                  </a:cubicBezTo>
                  <a:cubicBezTo>
                    <a:pt x="74" y="16"/>
                    <a:pt x="73" y="16"/>
                    <a:pt x="73" y="16"/>
                  </a:cubicBezTo>
                  <a:cubicBezTo>
                    <a:pt x="74" y="16"/>
                    <a:pt x="74" y="16"/>
                    <a:pt x="74" y="16"/>
                  </a:cubicBezTo>
                  <a:cubicBezTo>
                    <a:pt x="75" y="17"/>
                    <a:pt x="76" y="18"/>
                    <a:pt x="77" y="19"/>
                  </a:cubicBezTo>
                  <a:cubicBezTo>
                    <a:pt x="77" y="19"/>
                    <a:pt x="77" y="19"/>
                    <a:pt x="77" y="19"/>
                  </a:cubicBezTo>
                  <a:cubicBezTo>
                    <a:pt x="77" y="18"/>
                    <a:pt x="77" y="18"/>
                    <a:pt x="77" y="17"/>
                  </a:cubicBezTo>
                  <a:cubicBezTo>
                    <a:pt x="76" y="17"/>
                    <a:pt x="76" y="16"/>
                    <a:pt x="76" y="16"/>
                  </a:cubicBezTo>
                  <a:cubicBezTo>
                    <a:pt x="76" y="16"/>
                    <a:pt x="76" y="17"/>
                    <a:pt x="77" y="17"/>
                  </a:cubicBezTo>
                  <a:cubicBezTo>
                    <a:pt x="77" y="17"/>
                    <a:pt x="77" y="17"/>
                    <a:pt x="77" y="17"/>
                  </a:cubicBezTo>
                  <a:cubicBezTo>
                    <a:pt x="77" y="16"/>
                    <a:pt x="77" y="16"/>
                    <a:pt x="77" y="16"/>
                  </a:cubicBezTo>
                  <a:cubicBezTo>
                    <a:pt x="76" y="16"/>
                    <a:pt x="76" y="16"/>
                    <a:pt x="76" y="16"/>
                  </a:cubicBezTo>
                  <a:cubicBezTo>
                    <a:pt x="77" y="16"/>
                    <a:pt x="76" y="16"/>
                    <a:pt x="76" y="16"/>
                  </a:cubicBezTo>
                  <a:cubicBezTo>
                    <a:pt x="76" y="16"/>
                    <a:pt x="76" y="15"/>
                    <a:pt x="75" y="15"/>
                  </a:cubicBezTo>
                  <a:cubicBezTo>
                    <a:pt x="75" y="15"/>
                    <a:pt x="75" y="15"/>
                    <a:pt x="75" y="15"/>
                  </a:cubicBezTo>
                  <a:cubicBezTo>
                    <a:pt x="75" y="16"/>
                    <a:pt x="77" y="18"/>
                    <a:pt x="76" y="18"/>
                  </a:cubicBezTo>
                  <a:cubicBezTo>
                    <a:pt x="76" y="18"/>
                    <a:pt x="76" y="18"/>
                    <a:pt x="75" y="17"/>
                  </a:cubicBezTo>
                  <a:cubicBezTo>
                    <a:pt x="75" y="16"/>
                    <a:pt x="74" y="15"/>
                    <a:pt x="73" y="15"/>
                  </a:cubicBezTo>
                  <a:cubicBezTo>
                    <a:pt x="73" y="15"/>
                    <a:pt x="73" y="15"/>
                    <a:pt x="73" y="15"/>
                  </a:cubicBezTo>
                  <a:cubicBezTo>
                    <a:pt x="73" y="15"/>
                    <a:pt x="74" y="18"/>
                    <a:pt x="74" y="18"/>
                  </a:cubicBezTo>
                  <a:cubicBezTo>
                    <a:pt x="74" y="18"/>
                    <a:pt x="74" y="18"/>
                    <a:pt x="74" y="17"/>
                  </a:cubicBezTo>
                  <a:cubicBezTo>
                    <a:pt x="73" y="17"/>
                    <a:pt x="73" y="16"/>
                    <a:pt x="72" y="16"/>
                  </a:cubicBezTo>
                  <a:cubicBezTo>
                    <a:pt x="71" y="15"/>
                    <a:pt x="70" y="15"/>
                    <a:pt x="69" y="14"/>
                  </a:cubicBezTo>
                  <a:cubicBezTo>
                    <a:pt x="69" y="15"/>
                    <a:pt x="69" y="15"/>
                    <a:pt x="69" y="15"/>
                  </a:cubicBezTo>
                  <a:cubicBezTo>
                    <a:pt x="69" y="15"/>
                    <a:pt x="70" y="16"/>
                    <a:pt x="70" y="16"/>
                  </a:cubicBezTo>
                  <a:cubicBezTo>
                    <a:pt x="71" y="17"/>
                    <a:pt x="71" y="17"/>
                    <a:pt x="71" y="17"/>
                  </a:cubicBezTo>
                  <a:cubicBezTo>
                    <a:pt x="71" y="17"/>
                    <a:pt x="70" y="17"/>
                    <a:pt x="69" y="16"/>
                  </a:cubicBezTo>
                  <a:cubicBezTo>
                    <a:pt x="68" y="16"/>
                    <a:pt x="67" y="15"/>
                    <a:pt x="66" y="14"/>
                  </a:cubicBezTo>
                  <a:cubicBezTo>
                    <a:pt x="66" y="15"/>
                    <a:pt x="66" y="15"/>
                    <a:pt x="66" y="15"/>
                  </a:cubicBezTo>
                  <a:cubicBezTo>
                    <a:pt x="66" y="15"/>
                    <a:pt x="67" y="16"/>
                    <a:pt x="67" y="16"/>
                  </a:cubicBezTo>
                  <a:cubicBezTo>
                    <a:pt x="67" y="16"/>
                    <a:pt x="66" y="16"/>
                    <a:pt x="66" y="16"/>
                  </a:cubicBezTo>
                  <a:cubicBezTo>
                    <a:pt x="65" y="16"/>
                    <a:pt x="64" y="15"/>
                    <a:pt x="64" y="15"/>
                  </a:cubicBezTo>
                  <a:cubicBezTo>
                    <a:pt x="63" y="14"/>
                    <a:pt x="62" y="14"/>
                    <a:pt x="61" y="14"/>
                  </a:cubicBezTo>
                  <a:cubicBezTo>
                    <a:pt x="61" y="14"/>
                    <a:pt x="61" y="14"/>
                    <a:pt x="61" y="14"/>
                  </a:cubicBezTo>
                  <a:cubicBezTo>
                    <a:pt x="60" y="14"/>
                    <a:pt x="60" y="14"/>
                    <a:pt x="60" y="14"/>
                  </a:cubicBezTo>
                  <a:cubicBezTo>
                    <a:pt x="61" y="15"/>
                    <a:pt x="62" y="16"/>
                    <a:pt x="61" y="16"/>
                  </a:cubicBezTo>
                  <a:cubicBezTo>
                    <a:pt x="61" y="16"/>
                    <a:pt x="61" y="16"/>
                    <a:pt x="60" y="15"/>
                  </a:cubicBezTo>
                  <a:cubicBezTo>
                    <a:pt x="59" y="14"/>
                    <a:pt x="58" y="13"/>
                    <a:pt x="57" y="13"/>
                  </a:cubicBezTo>
                  <a:cubicBezTo>
                    <a:pt x="56" y="13"/>
                    <a:pt x="56" y="13"/>
                    <a:pt x="56" y="13"/>
                  </a:cubicBezTo>
                  <a:cubicBezTo>
                    <a:pt x="57" y="14"/>
                    <a:pt x="57" y="14"/>
                    <a:pt x="57" y="15"/>
                  </a:cubicBezTo>
                  <a:cubicBezTo>
                    <a:pt x="57" y="15"/>
                    <a:pt x="57" y="15"/>
                    <a:pt x="57" y="15"/>
                  </a:cubicBezTo>
                  <a:cubicBezTo>
                    <a:pt x="57" y="15"/>
                    <a:pt x="56" y="14"/>
                    <a:pt x="56" y="14"/>
                  </a:cubicBezTo>
                  <a:cubicBezTo>
                    <a:pt x="55" y="13"/>
                    <a:pt x="54" y="13"/>
                    <a:pt x="52" y="12"/>
                  </a:cubicBezTo>
                  <a:cubicBezTo>
                    <a:pt x="52" y="12"/>
                    <a:pt x="52" y="12"/>
                    <a:pt x="52" y="12"/>
                  </a:cubicBezTo>
                  <a:cubicBezTo>
                    <a:pt x="53" y="13"/>
                    <a:pt x="53" y="14"/>
                    <a:pt x="53" y="14"/>
                  </a:cubicBezTo>
                  <a:cubicBezTo>
                    <a:pt x="53" y="14"/>
                    <a:pt x="53" y="14"/>
                    <a:pt x="52" y="14"/>
                  </a:cubicBezTo>
                  <a:cubicBezTo>
                    <a:pt x="51" y="13"/>
                    <a:pt x="50" y="12"/>
                    <a:pt x="49" y="12"/>
                  </a:cubicBezTo>
                  <a:cubicBezTo>
                    <a:pt x="49" y="12"/>
                    <a:pt x="49" y="12"/>
                    <a:pt x="49" y="12"/>
                  </a:cubicBezTo>
                  <a:cubicBezTo>
                    <a:pt x="49" y="13"/>
                    <a:pt x="50" y="13"/>
                    <a:pt x="50" y="14"/>
                  </a:cubicBezTo>
                  <a:cubicBezTo>
                    <a:pt x="48" y="13"/>
                    <a:pt x="48" y="13"/>
                    <a:pt x="48" y="13"/>
                  </a:cubicBezTo>
                  <a:cubicBezTo>
                    <a:pt x="47" y="12"/>
                    <a:pt x="47" y="12"/>
                    <a:pt x="46" y="11"/>
                  </a:cubicBezTo>
                  <a:cubicBezTo>
                    <a:pt x="45" y="12"/>
                    <a:pt x="45" y="12"/>
                    <a:pt x="45" y="12"/>
                  </a:cubicBezTo>
                  <a:cubicBezTo>
                    <a:pt x="46" y="13"/>
                    <a:pt x="46" y="13"/>
                    <a:pt x="46" y="13"/>
                  </a:cubicBezTo>
                  <a:cubicBezTo>
                    <a:pt x="46" y="13"/>
                    <a:pt x="45" y="13"/>
                    <a:pt x="45" y="12"/>
                  </a:cubicBezTo>
                  <a:cubicBezTo>
                    <a:pt x="44" y="12"/>
                    <a:pt x="44" y="11"/>
                    <a:pt x="43" y="11"/>
                  </a:cubicBezTo>
                  <a:cubicBezTo>
                    <a:pt x="43" y="11"/>
                    <a:pt x="43" y="11"/>
                    <a:pt x="43" y="11"/>
                  </a:cubicBezTo>
                  <a:cubicBezTo>
                    <a:pt x="43" y="12"/>
                    <a:pt x="43" y="12"/>
                    <a:pt x="43" y="12"/>
                  </a:cubicBezTo>
                  <a:cubicBezTo>
                    <a:pt x="43" y="13"/>
                    <a:pt x="43" y="13"/>
                    <a:pt x="43" y="13"/>
                  </a:cubicBezTo>
                  <a:cubicBezTo>
                    <a:pt x="43" y="13"/>
                    <a:pt x="43" y="12"/>
                    <a:pt x="42" y="12"/>
                  </a:cubicBezTo>
                  <a:cubicBezTo>
                    <a:pt x="41" y="12"/>
                    <a:pt x="41" y="11"/>
                    <a:pt x="40" y="11"/>
                  </a:cubicBezTo>
                  <a:cubicBezTo>
                    <a:pt x="40" y="11"/>
                    <a:pt x="40" y="11"/>
                    <a:pt x="40" y="11"/>
                  </a:cubicBezTo>
                  <a:cubicBezTo>
                    <a:pt x="40" y="11"/>
                    <a:pt x="40" y="12"/>
                    <a:pt x="40" y="12"/>
                  </a:cubicBezTo>
                  <a:cubicBezTo>
                    <a:pt x="40" y="12"/>
                    <a:pt x="39" y="12"/>
                    <a:pt x="39" y="11"/>
                  </a:cubicBezTo>
                  <a:cubicBezTo>
                    <a:pt x="38" y="11"/>
                    <a:pt x="37" y="11"/>
                    <a:pt x="37" y="10"/>
                  </a:cubicBezTo>
                  <a:cubicBezTo>
                    <a:pt x="36" y="10"/>
                    <a:pt x="36" y="10"/>
                    <a:pt x="36" y="10"/>
                  </a:cubicBezTo>
                  <a:cubicBezTo>
                    <a:pt x="36" y="11"/>
                    <a:pt x="37" y="12"/>
                    <a:pt x="37" y="12"/>
                  </a:cubicBezTo>
                  <a:cubicBezTo>
                    <a:pt x="37" y="12"/>
                    <a:pt x="37" y="12"/>
                    <a:pt x="36" y="12"/>
                  </a:cubicBezTo>
                  <a:cubicBezTo>
                    <a:pt x="35" y="11"/>
                    <a:pt x="34" y="10"/>
                    <a:pt x="33" y="10"/>
                  </a:cubicBezTo>
                  <a:cubicBezTo>
                    <a:pt x="33" y="10"/>
                    <a:pt x="33" y="10"/>
                    <a:pt x="33" y="10"/>
                  </a:cubicBezTo>
                  <a:cubicBezTo>
                    <a:pt x="33" y="11"/>
                    <a:pt x="33" y="11"/>
                    <a:pt x="34" y="12"/>
                  </a:cubicBezTo>
                  <a:cubicBezTo>
                    <a:pt x="34" y="12"/>
                    <a:pt x="34" y="12"/>
                    <a:pt x="34" y="12"/>
                  </a:cubicBezTo>
                  <a:cubicBezTo>
                    <a:pt x="33" y="12"/>
                    <a:pt x="33" y="11"/>
                    <a:pt x="32" y="11"/>
                  </a:cubicBezTo>
                  <a:cubicBezTo>
                    <a:pt x="32" y="10"/>
                    <a:pt x="31" y="10"/>
                    <a:pt x="29" y="9"/>
                  </a:cubicBezTo>
                  <a:cubicBezTo>
                    <a:pt x="29" y="9"/>
                    <a:pt x="29" y="9"/>
                    <a:pt x="29" y="9"/>
                  </a:cubicBezTo>
                  <a:cubicBezTo>
                    <a:pt x="30" y="10"/>
                    <a:pt x="30" y="12"/>
                    <a:pt x="31" y="12"/>
                  </a:cubicBezTo>
                  <a:cubicBezTo>
                    <a:pt x="30" y="12"/>
                    <a:pt x="29" y="11"/>
                    <a:pt x="29" y="10"/>
                  </a:cubicBezTo>
                  <a:cubicBezTo>
                    <a:pt x="28" y="10"/>
                    <a:pt x="27" y="9"/>
                    <a:pt x="26" y="9"/>
                  </a:cubicBezTo>
                  <a:cubicBezTo>
                    <a:pt x="26" y="9"/>
                    <a:pt x="26" y="9"/>
                    <a:pt x="26" y="9"/>
                  </a:cubicBezTo>
                  <a:cubicBezTo>
                    <a:pt x="26" y="9"/>
                    <a:pt x="27" y="11"/>
                    <a:pt x="27" y="11"/>
                  </a:cubicBezTo>
                  <a:cubicBezTo>
                    <a:pt x="26" y="11"/>
                    <a:pt x="25" y="9"/>
                    <a:pt x="24" y="9"/>
                  </a:cubicBezTo>
                  <a:cubicBezTo>
                    <a:pt x="24" y="9"/>
                    <a:pt x="24" y="9"/>
                    <a:pt x="24" y="9"/>
                  </a:cubicBezTo>
                  <a:cubicBezTo>
                    <a:pt x="24" y="10"/>
                    <a:pt x="24" y="11"/>
                    <a:pt x="24" y="11"/>
                  </a:cubicBezTo>
                  <a:cubicBezTo>
                    <a:pt x="24" y="11"/>
                    <a:pt x="24" y="10"/>
                    <a:pt x="24" y="10"/>
                  </a:cubicBezTo>
                  <a:cubicBezTo>
                    <a:pt x="23" y="9"/>
                    <a:pt x="22" y="9"/>
                    <a:pt x="21" y="8"/>
                  </a:cubicBezTo>
                  <a:cubicBezTo>
                    <a:pt x="21" y="8"/>
                    <a:pt x="21" y="8"/>
                    <a:pt x="21" y="8"/>
                  </a:cubicBezTo>
                  <a:cubicBezTo>
                    <a:pt x="21" y="8"/>
                    <a:pt x="22" y="11"/>
                    <a:pt x="21" y="11"/>
                  </a:cubicBezTo>
                  <a:cubicBezTo>
                    <a:pt x="21" y="11"/>
                    <a:pt x="21" y="10"/>
                    <a:pt x="21" y="10"/>
                  </a:cubicBezTo>
                  <a:cubicBezTo>
                    <a:pt x="20" y="10"/>
                    <a:pt x="19" y="9"/>
                    <a:pt x="18" y="8"/>
                  </a:cubicBezTo>
                  <a:cubicBezTo>
                    <a:pt x="18" y="8"/>
                    <a:pt x="18" y="8"/>
                    <a:pt x="18" y="8"/>
                  </a:cubicBezTo>
                  <a:cubicBezTo>
                    <a:pt x="18" y="9"/>
                    <a:pt x="19" y="11"/>
                    <a:pt x="19" y="11"/>
                  </a:cubicBezTo>
                  <a:cubicBezTo>
                    <a:pt x="18" y="11"/>
                    <a:pt x="18" y="11"/>
                    <a:pt x="18" y="10"/>
                  </a:cubicBezTo>
                  <a:cubicBezTo>
                    <a:pt x="17" y="9"/>
                    <a:pt x="16" y="8"/>
                    <a:pt x="15" y="8"/>
                  </a:cubicBezTo>
                  <a:cubicBezTo>
                    <a:pt x="15" y="8"/>
                    <a:pt x="15" y="8"/>
                    <a:pt x="15" y="8"/>
                  </a:cubicBezTo>
                  <a:cubicBezTo>
                    <a:pt x="15" y="9"/>
                    <a:pt x="16" y="10"/>
                    <a:pt x="16" y="10"/>
                  </a:cubicBezTo>
                  <a:cubicBezTo>
                    <a:pt x="15" y="10"/>
                    <a:pt x="15" y="10"/>
                    <a:pt x="15" y="10"/>
                  </a:cubicBezTo>
                  <a:cubicBezTo>
                    <a:pt x="14" y="9"/>
                    <a:pt x="13" y="8"/>
                    <a:pt x="12" y="8"/>
                  </a:cubicBezTo>
                  <a:cubicBezTo>
                    <a:pt x="12" y="8"/>
                    <a:pt x="12" y="8"/>
                    <a:pt x="12" y="8"/>
                  </a:cubicBezTo>
                  <a:cubicBezTo>
                    <a:pt x="12" y="9"/>
                    <a:pt x="12" y="9"/>
                    <a:pt x="12" y="9"/>
                  </a:cubicBezTo>
                  <a:cubicBezTo>
                    <a:pt x="12" y="9"/>
                    <a:pt x="10" y="8"/>
                    <a:pt x="10" y="8"/>
                  </a:cubicBezTo>
                  <a:cubicBezTo>
                    <a:pt x="10" y="8"/>
                    <a:pt x="10" y="8"/>
                    <a:pt x="10" y="8"/>
                  </a:cubicBezTo>
                  <a:cubicBezTo>
                    <a:pt x="10" y="9"/>
                    <a:pt x="10" y="9"/>
                    <a:pt x="10" y="9"/>
                  </a:cubicBezTo>
                  <a:cubicBezTo>
                    <a:pt x="10" y="9"/>
                    <a:pt x="8" y="8"/>
                    <a:pt x="8" y="7"/>
                  </a:cubicBezTo>
                  <a:cubicBezTo>
                    <a:pt x="8" y="8"/>
                    <a:pt x="8" y="8"/>
                    <a:pt x="8" y="8"/>
                  </a:cubicBezTo>
                  <a:cubicBezTo>
                    <a:pt x="8" y="8"/>
                    <a:pt x="8" y="9"/>
                    <a:pt x="8" y="9"/>
                  </a:cubicBezTo>
                  <a:cubicBezTo>
                    <a:pt x="8" y="9"/>
                    <a:pt x="6" y="7"/>
                    <a:pt x="6" y="6"/>
                  </a:cubicBezTo>
                  <a:cubicBezTo>
                    <a:pt x="5" y="7"/>
                    <a:pt x="5" y="7"/>
                    <a:pt x="5" y="7"/>
                  </a:cubicBezTo>
                  <a:cubicBezTo>
                    <a:pt x="5" y="7"/>
                    <a:pt x="6" y="8"/>
                    <a:pt x="6" y="9"/>
                  </a:cubicBezTo>
                  <a:cubicBezTo>
                    <a:pt x="6" y="8"/>
                    <a:pt x="5" y="7"/>
                    <a:pt x="4" y="7"/>
                  </a:cubicBezTo>
                  <a:cubicBezTo>
                    <a:pt x="4" y="7"/>
                    <a:pt x="4" y="7"/>
                    <a:pt x="4" y="7"/>
                  </a:cubicBezTo>
                  <a:cubicBezTo>
                    <a:pt x="4" y="7"/>
                    <a:pt x="5" y="9"/>
                    <a:pt x="5" y="9"/>
                  </a:cubicBezTo>
                  <a:cubicBezTo>
                    <a:pt x="5" y="9"/>
                    <a:pt x="4" y="9"/>
                    <a:pt x="4" y="9"/>
                  </a:cubicBezTo>
                  <a:cubicBezTo>
                    <a:pt x="4" y="9"/>
                    <a:pt x="4" y="9"/>
                    <a:pt x="4" y="9"/>
                  </a:cubicBezTo>
                  <a:cubicBezTo>
                    <a:pt x="4" y="10"/>
                    <a:pt x="4" y="10"/>
                    <a:pt x="4" y="10"/>
                  </a:cubicBezTo>
                  <a:cubicBezTo>
                    <a:pt x="4" y="10"/>
                    <a:pt x="4" y="10"/>
                    <a:pt x="4" y="10"/>
                  </a:cubicBezTo>
                  <a:cubicBezTo>
                    <a:pt x="5" y="10"/>
                    <a:pt x="5" y="10"/>
                    <a:pt x="5" y="10"/>
                  </a:cubicBezTo>
                  <a:cubicBezTo>
                    <a:pt x="5" y="10"/>
                    <a:pt x="5" y="10"/>
                    <a:pt x="5" y="10"/>
                  </a:cubicBezTo>
                  <a:cubicBezTo>
                    <a:pt x="5" y="9"/>
                    <a:pt x="5" y="9"/>
                    <a:pt x="5" y="8"/>
                  </a:cubicBezTo>
                  <a:cubicBezTo>
                    <a:pt x="5" y="8"/>
                    <a:pt x="5" y="8"/>
                    <a:pt x="5" y="8"/>
                  </a:cubicBezTo>
                  <a:cubicBezTo>
                    <a:pt x="5" y="8"/>
                    <a:pt x="6" y="9"/>
                    <a:pt x="6" y="9"/>
                  </a:cubicBezTo>
                  <a:cubicBezTo>
                    <a:pt x="7" y="9"/>
                    <a:pt x="7" y="9"/>
                    <a:pt x="7" y="9"/>
                  </a:cubicBezTo>
                  <a:cubicBezTo>
                    <a:pt x="6" y="7"/>
                    <a:pt x="6" y="7"/>
                    <a:pt x="6" y="7"/>
                  </a:cubicBezTo>
                  <a:cubicBezTo>
                    <a:pt x="7" y="8"/>
                    <a:pt x="8" y="9"/>
                    <a:pt x="8" y="9"/>
                  </a:cubicBezTo>
                  <a:cubicBezTo>
                    <a:pt x="9" y="9"/>
                    <a:pt x="9" y="9"/>
                    <a:pt x="9" y="9"/>
                  </a:cubicBezTo>
                  <a:cubicBezTo>
                    <a:pt x="9" y="9"/>
                    <a:pt x="9" y="8"/>
                    <a:pt x="8" y="8"/>
                  </a:cubicBezTo>
                  <a:cubicBezTo>
                    <a:pt x="9" y="9"/>
                    <a:pt x="10" y="9"/>
                    <a:pt x="10" y="10"/>
                  </a:cubicBezTo>
                  <a:cubicBezTo>
                    <a:pt x="11" y="10"/>
                    <a:pt x="11" y="10"/>
                    <a:pt x="11" y="10"/>
                  </a:cubicBezTo>
                  <a:cubicBezTo>
                    <a:pt x="11" y="9"/>
                    <a:pt x="11" y="9"/>
                    <a:pt x="10" y="8"/>
                  </a:cubicBezTo>
                  <a:cubicBezTo>
                    <a:pt x="11" y="9"/>
                    <a:pt x="12" y="10"/>
                    <a:pt x="12" y="10"/>
                  </a:cubicBezTo>
                  <a:cubicBezTo>
                    <a:pt x="13" y="10"/>
                    <a:pt x="13" y="10"/>
                    <a:pt x="13" y="10"/>
                  </a:cubicBezTo>
                  <a:cubicBezTo>
                    <a:pt x="13" y="9"/>
                    <a:pt x="12" y="8"/>
                    <a:pt x="12" y="8"/>
                  </a:cubicBezTo>
                  <a:cubicBezTo>
                    <a:pt x="12" y="8"/>
                    <a:pt x="13" y="8"/>
                    <a:pt x="13" y="9"/>
                  </a:cubicBezTo>
                  <a:cubicBezTo>
                    <a:pt x="14" y="9"/>
                    <a:pt x="15" y="11"/>
                    <a:pt x="16" y="11"/>
                  </a:cubicBezTo>
                  <a:cubicBezTo>
                    <a:pt x="16" y="11"/>
                    <a:pt x="16" y="11"/>
                    <a:pt x="16" y="11"/>
                  </a:cubicBezTo>
                  <a:cubicBezTo>
                    <a:pt x="16" y="10"/>
                    <a:pt x="16" y="11"/>
                    <a:pt x="16" y="10"/>
                  </a:cubicBezTo>
                  <a:cubicBezTo>
                    <a:pt x="16" y="10"/>
                    <a:pt x="16" y="10"/>
                    <a:pt x="16" y="10"/>
                  </a:cubicBezTo>
                  <a:cubicBezTo>
                    <a:pt x="16" y="10"/>
                    <a:pt x="16" y="10"/>
                    <a:pt x="16" y="9"/>
                  </a:cubicBezTo>
                  <a:cubicBezTo>
                    <a:pt x="15" y="9"/>
                    <a:pt x="15" y="9"/>
                    <a:pt x="15" y="9"/>
                  </a:cubicBezTo>
                  <a:cubicBezTo>
                    <a:pt x="16" y="9"/>
                    <a:pt x="16" y="9"/>
                    <a:pt x="16" y="9"/>
                  </a:cubicBezTo>
                  <a:cubicBezTo>
                    <a:pt x="17" y="9"/>
                    <a:pt x="18" y="11"/>
                    <a:pt x="19" y="12"/>
                  </a:cubicBezTo>
                  <a:cubicBezTo>
                    <a:pt x="19" y="12"/>
                    <a:pt x="19" y="12"/>
                    <a:pt x="19" y="12"/>
                  </a:cubicBezTo>
                  <a:cubicBezTo>
                    <a:pt x="19" y="11"/>
                    <a:pt x="19" y="9"/>
                    <a:pt x="18" y="9"/>
                  </a:cubicBezTo>
                  <a:cubicBezTo>
                    <a:pt x="20" y="10"/>
                    <a:pt x="20" y="11"/>
                    <a:pt x="22" y="11"/>
                  </a:cubicBezTo>
                  <a:cubicBezTo>
                    <a:pt x="22" y="11"/>
                    <a:pt x="22" y="11"/>
                    <a:pt x="22" y="11"/>
                  </a:cubicBezTo>
                  <a:cubicBezTo>
                    <a:pt x="22" y="10"/>
                    <a:pt x="22" y="10"/>
                    <a:pt x="21" y="9"/>
                  </a:cubicBezTo>
                  <a:cubicBezTo>
                    <a:pt x="22" y="9"/>
                    <a:pt x="22" y="9"/>
                    <a:pt x="23" y="10"/>
                  </a:cubicBezTo>
                  <a:cubicBezTo>
                    <a:pt x="23" y="10"/>
                    <a:pt x="24" y="11"/>
                    <a:pt x="25" y="11"/>
                  </a:cubicBezTo>
                  <a:cubicBezTo>
                    <a:pt x="25" y="11"/>
                    <a:pt x="25" y="11"/>
                    <a:pt x="25" y="11"/>
                  </a:cubicBezTo>
                  <a:cubicBezTo>
                    <a:pt x="25" y="11"/>
                    <a:pt x="24" y="9"/>
                    <a:pt x="24" y="9"/>
                  </a:cubicBezTo>
                  <a:cubicBezTo>
                    <a:pt x="25" y="10"/>
                    <a:pt x="26" y="11"/>
                    <a:pt x="27" y="12"/>
                  </a:cubicBezTo>
                  <a:cubicBezTo>
                    <a:pt x="27" y="12"/>
                    <a:pt x="27" y="12"/>
                    <a:pt x="27" y="12"/>
                  </a:cubicBezTo>
                  <a:cubicBezTo>
                    <a:pt x="27" y="11"/>
                    <a:pt x="27" y="11"/>
                    <a:pt x="27" y="11"/>
                  </a:cubicBezTo>
                  <a:cubicBezTo>
                    <a:pt x="27" y="10"/>
                    <a:pt x="27" y="10"/>
                    <a:pt x="27" y="10"/>
                  </a:cubicBezTo>
                  <a:cubicBezTo>
                    <a:pt x="27" y="10"/>
                    <a:pt x="27" y="10"/>
                    <a:pt x="28" y="10"/>
                  </a:cubicBezTo>
                  <a:cubicBezTo>
                    <a:pt x="29" y="11"/>
                    <a:pt x="30" y="12"/>
                    <a:pt x="31" y="12"/>
                  </a:cubicBezTo>
                  <a:cubicBezTo>
                    <a:pt x="31" y="12"/>
                    <a:pt x="31" y="12"/>
                    <a:pt x="31" y="12"/>
                  </a:cubicBezTo>
                  <a:cubicBezTo>
                    <a:pt x="31" y="12"/>
                    <a:pt x="30" y="10"/>
                    <a:pt x="30" y="10"/>
                  </a:cubicBezTo>
                  <a:cubicBezTo>
                    <a:pt x="30" y="10"/>
                    <a:pt x="31" y="10"/>
                    <a:pt x="31" y="10"/>
                  </a:cubicBezTo>
                  <a:cubicBezTo>
                    <a:pt x="32" y="11"/>
                    <a:pt x="33" y="12"/>
                    <a:pt x="34" y="13"/>
                  </a:cubicBezTo>
                  <a:cubicBezTo>
                    <a:pt x="34" y="13"/>
                    <a:pt x="34" y="13"/>
                    <a:pt x="34" y="13"/>
                  </a:cubicBezTo>
                  <a:cubicBezTo>
                    <a:pt x="34" y="12"/>
                    <a:pt x="33" y="10"/>
                    <a:pt x="34" y="10"/>
                  </a:cubicBezTo>
                  <a:cubicBezTo>
                    <a:pt x="34" y="10"/>
                    <a:pt x="34" y="11"/>
                    <a:pt x="34" y="11"/>
                  </a:cubicBezTo>
                  <a:cubicBezTo>
                    <a:pt x="36" y="12"/>
                    <a:pt x="36" y="13"/>
                    <a:pt x="38" y="13"/>
                  </a:cubicBezTo>
                  <a:cubicBezTo>
                    <a:pt x="38" y="13"/>
                    <a:pt x="38" y="13"/>
                    <a:pt x="38" y="13"/>
                  </a:cubicBezTo>
                  <a:cubicBezTo>
                    <a:pt x="38" y="13"/>
                    <a:pt x="37" y="11"/>
                    <a:pt x="38" y="11"/>
                  </a:cubicBezTo>
                  <a:cubicBezTo>
                    <a:pt x="38" y="11"/>
                    <a:pt x="38" y="11"/>
                    <a:pt x="38" y="11"/>
                  </a:cubicBezTo>
                  <a:cubicBezTo>
                    <a:pt x="39" y="12"/>
                    <a:pt x="40" y="13"/>
                    <a:pt x="41" y="13"/>
                  </a:cubicBezTo>
                  <a:cubicBezTo>
                    <a:pt x="41" y="13"/>
                    <a:pt x="41" y="13"/>
                    <a:pt x="41" y="13"/>
                  </a:cubicBezTo>
                  <a:cubicBezTo>
                    <a:pt x="41" y="12"/>
                    <a:pt x="40" y="12"/>
                    <a:pt x="41" y="12"/>
                  </a:cubicBezTo>
                  <a:cubicBezTo>
                    <a:pt x="41" y="12"/>
                    <a:pt x="41" y="12"/>
                    <a:pt x="42" y="12"/>
                  </a:cubicBezTo>
                  <a:cubicBezTo>
                    <a:pt x="42" y="13"/>
                    <a:pt x="43" y="13"/>
                    <a:pt x="44" y="14"/>
                  </a:cubicBezTo>
                  <a:cubicBezTo>
                    <a:pt x="44" y="13"/>
                    <a:pt x="44" y="13"/>
                    <a:pt x="44" y="13"/>
                  </a:cubicBezTo>
                  <a:cubicBezTo>
                    <a:pt x="44" y="13"/>
                    <a:pt x="43" y="12"/>
                    <a:pt x="43" y="12"/>
                  </a:cubicBezTo>
                  <a:cubicBezTo>
                    <a:pt x="43" y="12"/>
                    <a:pt x="44" y="12"/>
                    <a:pt x="44" y="12"/>
                  </a:cubicBezTo>
                  <a:cubicBezTo>
                    <a:pt x="45" y="13"/>
                    <a:pt x="46" y="14"/>
                    <a:pt x="47" y="14"/>
                  </a:cubicBezTo>
                  <a:cubicBezTo>
                    <a:pt x="47" y="14"/>
                    <a:pt x="47" y="14"/>
                    <a:pt x="47" y="14"/>
                  </a:cubicBezTo>
                  <a:cubicBezTo>
                    <a:pt x="47" y="13"/>
                    <a:pt x="47" y="13"/>
                    <a:pt x="46" y="12"/>
                  </a:cubicBezTo>
                  <a:cubicBezTo>
                    <a:pt x="47" y="13"/>
                    <a:pt x="49" y="14"/>
                    <a:pt x="50" y="15"/>
                  </a:cubicBezTo>
                  <a:cubicBezTo>
                    <a:pt x="51" y="14"/>
                    <a:pt x="51" y="14"/>
                    <a:pt x="51" y="14"/>
                  </a:cubicBezTo>
                  <a:cubicBezTo>
                    <a:pt x="50" y="14"/>
                    <a:pt x="50" y="13"/>
                    <a:pt x="50" y="13"/>
                  </a:cubicBezTo>
                  <a:cubicBezTo>
                    <a:pt x="50" y="13"/>
                    <a:pt x="50" y="12"/>
                    <a:pt x="50" y="12"/>
                  </a:cubicBezTo>
                  <a:cubicBezTo>
                    <a:pt x="50" y="12"/>
                    <a:pt x="51" y="13"/>
                    <a:pt x="51" y="13"/>
                  </a:cubicBezTo>
                  <a:cubicBezTo>
                    <a:pt x="52" y="14"/>
                    <a:pt x="53" y="15"/>
                    <a:pt x="54" y="15"/>
                  </a:cubicBezTo>
                  <a:cubicBezTo>
                    <a:pt x="54" y="15"/>
                    <a:pt x="54" y="15"/>
                    <a:pt x="54" y="15"/>
                  </a:cubicBezTo>
                  <a:cubicBezTo>
                    <a:pt x="54" y="14"/>
                    <a:pt x="53" y="13"/>
                    <a:pt x="53" y="13"/>
                  </a:cubicBezTo>
                  <a:cubicBezTo>
                    <a:pt x="55" y="13"/>
                    <a:pt x="56" y="15"/>
                    <a:pt x="58" y="16"/>
                  </a:cubicBezTo>
                  <a:moveTo>
                    <a:pt x="80" y="14"/>
                  </a:moveTo>
                  <a:cubicBezTo>
                    <a:pt x="75" y="13"/>
                    <a:pt x="69" y="13"/>
                    <a:pt x="63" y="12"/>
                  </a:cubicBezTo>
                  <a:cubicBezTo>
                    <a:pt x="57" y="11"/>
                    <a:pt x="50" y="10"/>
                    <a:pt x="43" y="9"/>
                  </a:cubicBezTo>
                  <a:cubicBezTo>
                    <a:pt x="30" y="7"/>
                    <a:pt x="17" y="6"/>
                    <a:pt x="4" y="4"/>
                  </a:cubicBezTo>
                  <a:cubicBezTo>
                    <a:pt x="4" y="3"/>
                    <a:pt x="4" y="3"/>
                    <a:pt x="4" y="2"/>
                  </a:cubicBezTo>
                  <a:cubicBezTo>
                    <a:pt x="5" y="2"/>
                    <a:pt x="7" y="2"/>
                    <a:pt x="8" y="2"/>
                  </a:cubicBezTo>
                  <a:cubicBezTo>
                    <a:pt x="13" y="2"/>
                    <a:pt x="17" y="3"/>
                    <a:pt x="22" y="4"/>
                  </a:cubicBezTo>
                  <a:cubicBezTo>
                    <a:pt x="28" y="5"/>
                    <a:pt x="35" y="5"/>
                    <a:pt x="41" y="6"/>
                  </a:cubicBezTo>
                  <a:cubicBezTo>
                    <a:pt x="48" y="7"/>
                    <a:pt x="55" y="7"/>
                    <a:pt x="62" y="8"/>
                  </a:cubicBezTo>
                  <a:cubicBezTo>
                    <a:pt x="68" y="9"/>
                    <a:pt x="74" y="10"/>
                    <a:pt x="79" y="11"/>
                  </a:cubicBezTo>
                  <a:cubicBezTo>
                    <a:pt x="79" y="11"/>
                    <a:pt x="79" y="12"/>
                    <a:pt x="80" y="12"/>
                  </a:cubicBezTo>
                  <a:cubicBezTo>
                    <a:pt x="80" y="13"/>
                    <a:pt x="80" y="13"/>
                    <a:pt x="80" y="14"/>
                  </a:cubicBezTo>
                  <a:moveTo>
                    <a:pt x="8" y="0"/>
                  </a:moveTo>
                  <a:cubicBezTo>
                    <a:pt x="6" y="0"/>
                    <a:pt x="5" y="0"/>
                    <a:pt x="4" y="1"/>
                  </a:cubicBezTo>
                  <a:cubicBezTo>
                    <a:pt x="4" y="1"/>
                    <a:pt x="4" y="1"/>
                    <a:pt x="4" y="1"/>
                  </a:cubicBezTo>
                  <a:cubicBezTo>
                    <a:pt x="3" y="1"/>
                    <a:pt x="3" y="1"/>
                    <a:pt x="3" y="1"/>
                  </a:cubicBezTo>
                  <a:cubicBezTo>
                    <a:pt x="3" y="1"/>
                    <a:pt x="3" y="1"/>
                    <a:pt x="3" y="1"/>
                  </a:cubicBezTo>
                  <a:cubicBezTo>
                    <a:pt x="3" y="2"/>
                    <a:pt x="3" y="2"/>
                    <a:pt x="3" y="2"/>
                  </a:cubicBezTo>
                  <a:cubicBezTo>
                    <a:pt x="2" y="6"/>
                    <a:pt x="0" y="11"/>
                    <a:pt x="1" y="15"/>
                  </a:cubicBezTo>
                  <a:cubicBezTo>
                    <a:pt x="1" y="16"/>
                    <a:pt x="2" y="16"/>
                    <a:pt x="2" y="16"/>
                  </a:cubicBezTo>
                  <a:cubicBezTo>
                    <a:pt x="3" y="16"/>
                    <a:pt x="3" y="16"/>
                    <a:pt x="3" y="16"/>
                  </a:cubicBezTo>
                  <a:cubicBezTo>
                    <a:pt x="15" y="18"/>
                    <a:pt x="28" y="20"/>
                    <a:pt x="41" y="22"/>
                  </a:cubicBezTo>
                  <a:cubicBezTo>
                    <a:pt x="48" y="23"/>
                    <a:pt x="55" y="24"/>
                    <a:pt x="61" y="25"/>
                  </a:cubicBezTo>
                  <a:cubicBezTo>
                    <a:pt x="68" y="25"/>
                    <a:pt x="74" y="26"/>
                    <a:pt x="80" y="27"/>
                  </a:cubicBezTo>
                  <a:cubicBezTo>
                    <a:pt x="80" y="27"/>
                    <a:pt x="80" y="27"/>
                    <a:pt x="80" y="27"/>
                  </a:cubicBezTo>
                  <a:cubicBezTo>
                    <a:pt x="81" y="27"/>
                    <a:pt x="81" y="27"/>
                    <a:pt x="81" y="27"/>
                  </a:cubicBezTo>
                  <a:cubicBezTo>
                    <a:pt x="84" y="26"/>
                    <a:pt x="87" y="25"/>
                    <a:pt x="91" y="24"/>
                  </a:cubicBezTo>
                  <a:cubicBezTo>
                    <a:pt x="95" y="23"/>
                    <a:pt x="99" y="23"/>
                    <a:pt x="102" y="22"/>
                  </a:cubicBezTo>
                  <a:cubicBezTo>
                    <a:pt x="103" y="21"/>
                    <a:pt x="103" y="21"/>
                    <a:pt x="102" y="20"/>
                  </a:cubicBezTo>
                  <a:cubicBezTo>
                    <a:pt x="102" y="20"/>
                    <a:pt x="102" y="20"/>
                    <a:pt x="102" y="20"/>
                  </a:cubicBezTo>
                  <a:cubicBezTo>
                    <a:pt x="96" y="15"/>
                    <a:pt x="89" y="14"/>
                    <a:pt x="83" y="10"/>
                  </a:cubicBezTo>
                  <a:cubicBezTo>
                    <a:pt x="82" y="10"/>
                    <a:pt x="82" y="10"/>
                    <a:pt x="82" y="10"/>
                  </a:cubicBezTo>
                  <a:cubicBezTo>
                    <a:pt x="82" y="10"/>
                    <a:pt x="82" y="10"/>
                    <a:pt x="82" y="10"/>
                  </a:cubicBezTo>
                  <a:cubicBezTo>
                    <a:pt x="81" y="10"/>
                    <a:pt x="81" y="10"/>
                    <a:pt x="81" y="10"/>
                  </a:cubicBezTo>
                  <a:cubicBezTo>
                    <a:pt x="75" y="9"/>
                    <a:pt x="68" y="7"/>
                    <a:pt x="61" y="7"/>
                  </a:cubicBezTo>
                  <a:cubicBezTo>
                    <a:pt x="54" y="6"/>
                    <a:pt x="47" y="5"/>
                    <a:pt x="40" y="4"/>
                  </a:cubicBezTo>
                  <a:cubicBezTo>
                    <a:pt x="33" y="4"/>
                    <a:pt x="26" y="3"/>
                    <a:pt x="19" y="2"/>
                  </a:cubicBezTo>
                  <a:cubicBezTo>
                    <a:pt x="15" y="2"/>
                    <a:pt x="11" y="0"/>
                    <a:pt x="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9" name="Freeform 44"/>
            <p:cNvSpPr>
              <a:spLocks noEditPoints="1"/>
            </p:cNvSpPr>
            <p:nvPr/>
          </p:nvSpPr>
          <p:spPr bwMode="auto">
            <a:xfrm>
              <a:off x="6503656" y="619641"/>
              <a:ext cx="334963" cy="317500"/>
            </a:xfrm>
            <a:custGeom>
              <a:avLst/>
              <a:gdLst>
                <a:gd name="T0" fmla="*/ 68 w 79"/>
                <a:gd name="T1" fmla="*/ 61 h 75"/>
                <a:gd name="T2" fmla="*/ 75 w 79"/>
                <a:gd name="T3" fmla="*/ 67 h 75"/>
                <a:gd name="T4" fmla="*/ 59 w 79"/>
                <a:gd name="T5" fmla="*/ 65 h 75"/>
                <a:gd name="T6" fmla="*/ 61 w 79"/>
                <a:gd name="T7" fmla="*/ 63 h 75"/>
                <a:gd name="T8" fmla="*/ 64 w 79"/>
                <a:gd name="T9" fmla="*/ 65 h 75"/>
                <a:gd name="T10" fmla="*/ 68 w 79"/>
                <a:gd name="T11" fmla="*/ 61 h 75"/>
                <a:gd name="T12" fmla="*/ 46 w 79"/>
                <a:gd name="T13" fmla="*/ 42 h 75"/>
                <a:gd name="T14" fmla="*/ 31 w 79"/>
                <a:gd name="T15" fmla="*/ 39 h 75"/>
                <a:gd name="T16" fmla="*/ 31 w 79"/>
                <a:gd name="T17" fmla="*/ 34 h 75"/>
                <a:gd name="T18" fmla="*/ 45 w 79"/>
                <a:gd name="T19" fmla="*/ 44 h 75"/>
                <a:gd name="T20" fmla="*/ 37 w 79"/>
                <a:gd name="T21" fmla="*/ 32 h 75"/>
                <a:gd name="T22" fmla="*/ 60 w 79"/>
                <a:gd name="T23" fmla="*/ 60 h 75"/>
                <a:gd name="T24" fmla="*/ 51 w 79"/>
                <a:gd name="T25" fmla="*/ 48 h 75"/>
                <a:gd name="T26" fmla="*/ 54 w 79"/>
                <a:gd name="T27" fmla="*/ 50 h 75"/>
                <a:gd name="T28" fmla="*/ 56 w 79"/>
                <a:gd name="T29" fmla="*/ 51 h 75"/>
                <a:gd name="T30" fmla="*/ 59 w 79"/>
                <a:gd name="T31" fmla="*/ 54 h 75"/>
                <a:gd name="T32" fmla="*/ 60 w 79"/>
                <a:gd name="T33" fmla="*/ 57 h 75"/>
                <a:gd name="T34" fmla="*/ 60 w 79"/>
                <a:gd name="T35" fmla="*/ 54 h 75"/>
                <a:gd name="T36" fmla="*/ 58 w 79"/>
                <a:gd name="T37" fmla="*/ 53 h 75"/>
                <a:gd name="T38" fmla="*/ 55 w 79"/>
                <a:gd name="T39" fmla="*/ 50 h 75"/>
                <a:gd name="T40" fmla="*/ 53 w 79"/>
                <a:gd name="T41" fmla="*/ 48 h 75"/>
                <a:gd name="T42" fmla="*/ 49 w 79"/>
                <a:gd name="T43" fmla="*/ 45 h 75"/>
                <a:gd name="T44" fmla="*/ 46 w 79"/>
                <a:gd name="T45" fmla="*/ 43 h 75"/>
                <a:gd name="T46" fmla="*/ 43 w 79"/>
                <a:gd name="T47" fmla="*/ 40 h 75"/>
                <a:gd name="T48" fmla="*/ 40 w 79"/>
                <a:gd name="T49" fmla="*/ 36 h 75"/>
                <a:gd name="T50" fmla="*/ 37 w 79"/>
                <a:gd name="T51" fmla="*/ 32 h 75"/>
                <a:gd name="T52" fmla="*/ 34 w 79"/>
                <a:gd name="T53" fmla="*/ 30 h 75"/>
                <a:gd name="T54" fmla="*/ 31 w 79"/>
                <a:gd name="T55" fmla="*/ 27 h 75"/>
                <a:gd name="T56" fmla="*/ 29 w 79"/>
                <a:gd name="T57" fmla="*/ 27 h 75"/>
                <a:gd name="T58" fmla="*/ 26 w 79"/>
                <a:gd name="T59" fmla="*/ 25 h 75"/>
                <a:gd name="T60" fmla="*/ 22 w 79"/>
                <a:gd name="T61" fmla="*/ 19 h 75"/>
                <a:gd name="T62" fmla="*/ 20 w 79"/>
                <a:gd name="T63" fmla="*/ 16 h 75"/>
                <a:gd name="T64" fmla="*/ 17 w 79"/>
                <a:gd name="T65" fmla="*/ 17 h 75"/>
                <a:gd name="T66" fmla="*/ 14 w 79"/>
                <a:gd name="T67" fmla="*/ 15 h 75"/>
                <a:gd name="T68" fmla="*/ 11 w 79"/>
                <a:gd name="T69" fmla="*/ 10 h 75"/>
                <a:gd name="T70" fmla="*/ 9 w 79"/>
                <a:gd name="T71" fmla="*/ 6 h 75"/>
                <a:gd name="T72" fmla="*/ 7 w 79"/>
                <a:gd name="T73" fmla="*/ 8 h 75"/>
                <a:gd name="T74" fmla="*/ 6 w 79"/>
                <a:gd name="T75" fmla="*/ 8 h 75"/>
                <a:gd name="T76" fmla="*/ 8 w 79"/>
                <a:gd name="T77" fmla="*/ 9 h 75"/>
                <a:gd name="T78" fmla="*/ 11 w 79"/>
                <a:gd name="T79" fmla="*/ 12 h 75"/>
                <a:gd name="T80" fmla="*/ 13 w 79"/>
                <a:gd name="T81" fmla="*/ 12 h 75"/>
                <a:gd name="T82" fmla="*/ 15 w 79"/>
                <a:gd name="T83" fmla="*/ 15 h 75"/>
                <a:gd name="T84" fmla="*/ 17 w 79"/>
                <a:gd name="T85" fmla="*/ 18 h 75"/>
                <a:gd name="T86" fmla="*/ 21 w 79"/>
                <a:gd name="T87" fmla="*/ 19 h 75"/>
                <a:gd name="T88" fmla="*/ 23 w 79"/>
                <a:gd name="T89" fmla="*/ 23 h 75"/>
                <a:gd name="T90" fmla="*/ 26 w 79"/>
                <a:gd name="T91" fmla="*/ 26 h 75"/>
                <a:gd name="T92" fmla="*/ 29 w 79"/>
                <a:gd name="T93" fmla="*/ 26 h 75"/>
                <a:gd name="T94" fmla="*/ 32 w 79"/>
                <a:gd name="T95" fmla="*/ 29 h 75"/>
                <a:gd name="T96" fmla="*/ 36 w 79"/>
                <a:gd name="T97" fmla="*/ 35 h 75"/>
                <a:gd name="T98" fmla="*/ 38 w 79"/>
                <a:gd name="T99" fmla="*/ 37 h 75"/>
                <a:gd name="T100" fmla="*/ 41 w 79"/>
                <a:gd name="T101" fmla="*/ 37 h 75"/>
                <a:gd name="T102" fmla="*/ 45 w 79"/>
                <a:gd name="T103" fmla="*/ 44 h 75"/>
                <a:gd name="T104" fmla="*/ 10 w 79"/>
                <a:gd name="T105" fmla="*/ 2 h 75"/>
                <a:gd name="T106" fmla="*/ 65 w 79"/>
                <a:gd name="T107" fmla="*/ 55 h 75"/>
                <a:gd name="T108" fmla="*/ 10 w 79"/>
                <a:gd name="T109" fmla="*/ 1 h 75"/>
                <a:gd name="T110" fmla="*/ 43 w 79"/>
                <a:gd name="T111" fmla="*/ 54 h 75"/>
                <a:gd name="T112" fmla="*/ 78 w 79"/>
                <a:gd name="T113" fmla="*/ 75 h 75"/>
                <a:gd name="T114" fmla="*/ 69 w 79"/>
                <a:gd name="T115" fmla="*/ 54 h 75"/>
                <a:gd name="T116" fmla="*/ 23 w 79"/>
                <a:gd name="T1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 h="75">
                  <a:moveTo>
                    <a:pt x="77" y="73"/>
                  </a:moveTo>
                  <a:cubicBezTo>
                    <a:pt x="76" y="73"/>
                    <a:pt x="74" y="72"/>
                    <a:pt x="73" y="71"/>
                  </a:cubicBezTo>
                  <a:cubicBezTo>
                    <a:pt x="74" y="70"/>
                    <a:pt x="74" y="69"/>
                    <a:pt x="75" y="69"/>
                  </a:cubicBezTo>
                  <a:cubicBezTo>
                    <a:pt x="76" y="70"/>
                    <a:pt x="77" y="72"/>
                    <a:pt x="77" y="73"/>
                  </a:cubicBezTo>
                  <a:moveTo>
                    <a:pt x="68" y="61"/>
                  </a:moveTo>
                  <a:cubicBezTo>
                    <a:pt x="69" y="61"/>
                    <a:pt x="69" y="60"/>
                    <a:pt x="69" y="59"/>
                  </a:cubicBezTo>
                  <a:cubicBezTo>
                    <a:pt x="68" y="59"/>
                    <a:pt x="68" y="58"/>
                    <a:pt x="67" y="58"/>
                  </a:cubicBezTo>
                  <a:cubicBezTo>
                    <a:pt x="67" y="57"/>
                    <a:pt x="66" y="55"/>
                    <a:pt x="67" y="55"/>
                  </a:cubicBezTo>
                  <a:cubicBezTo>
                    <a:pt x="67" y="55"/>
                    <a:pt x="67" y="55"/>
                    <a:pt x="68" y="55"/>
                  </a:cubicBezTo>
                  <a:cubicBezTo>
                    <a:pt x="69" y="59"/>
                    <a:pt x="72" y="63"/>
                    <a:pt x="75" y="67"/>
                  </a:cubicBezTo>
                  <a:cubicBezTo>
                    <a:pt x="74" y="67"/>
                    <a:pt x="74" y="67"/>
                    <a:pt x="74" y="67"/>
                  </a:cubicBezTo>
                  <a:cubicBezTo>
                    <a:pt x="73" y="68"/>
                    <a:pt x="72" y="69"/>
                    <a:pt x="72" y="71"/>
                  </a:cubicBezTo>
                  <a:cubicBezTo>
                    <a:pt x="70" y="70"/>
                    <a:pt x="69" y="69"/>
                    <a:pt x="68" y="69"/>
                  </a:cubicBezTo>
                  <a:cubicBezTo>
                    <a:pt x="65" y="68"/>
                    <a:pt x="62" y="67"/>
                    <a:pt x="59" y="65"/>
                  </a:cubicBezTo>
                  <a:cubicBezTo>
                    <a:pt x="59" y="65"/>
                    <a:pt x="59" y="65"/>
                    <a:pt x="59" y="65"/>
                  </a:cubicBezTo>
                  <a:cubicBezTo>
                    <a:pt x="58" y="64"/>
                    <a:pt x="58" y="64"/>
                    <a:pt x="58" y="63"/>
                  </a:cubicBezTo>
                  <a:cubicBezTo>
                    <a:pt x="57" y="62"/>
                    <a:pt x="58" y="62"/>
                    <a:pt x="58" y="62"/>
                  </a:cubicBezTo>
                  <a:cubicBezTo>
                    <a:pt x="59" y="62"/>
                    <a:pt x="61" y="62"/>
                    <a:pt x="61" y="62"/>
                  </a:cubicBezTo>
                  <a:cubicBezTo>
                    <a:pt x="61" y="63"/>
                    <a:pt x="61" y="63"/>
                    <a:pt x="61" y="63"/>
                  </a:cubicBezTo>
                  <a:cubicBezTo>
                    <a:pt x="61" y="63"/>
                    <a:pt x="61" y="63"/>
                    <a:pt x="61" y="63"/>
                  </a:cubicBezTo>
                  <a:cubicBezTo>
                    <a:pt x="62" y="63"/>
                    <a:pt x="62" y="63"/>
                    <a:pt x="62" y="63"/>
                  </a:cubicBezTo>
                  <a:cubicBezTo>
                    <a:pt x="62" y="63"/>
                    <a:pt x="63" y="64"/>
                    <a:pt x="63" y="64"/>
                  </a:cubicBezTo>
                  <a:cubicBezTo>
                    <a:pt x="63" y="64"/>
                    <a:pt x="63" y="64"/>
                    <a:pt x="63" y="64"/>
                  </a:cubicBezTo>
                  <a:cubicBezTo>
                    <a:pt x="64" y="65"/>
                    <a:pt x="64" y="65"/>
                    <a:pt x="64" y="65"/>
                  </a:cubicBezTo>
                  <a:cubicBezTo>
                    <a:pt x="64" y="65"/>
                    <a:pt x="64" y="65"/>
                    <a:pt x="64" y="65"/>
                  </a:cubicBezTo>
                  <a:cubicBezTo>
                    <a:pt x="65" y="65"/>
                    <a:pt x="65" y="64"/>
                    <a:pt x="64" y="63"/>
                  </a:cubicBezTo>
                  <a:cubicBezTo>
                    <a:pt x="63" y="62"/>
                    <a:pt x="62" y="61"/>
                    <a:pt x="62" y="59"/>
                  </a:cubicBezTo>
                  <a:cubicBezTo>
                    <a:pt x="62" y="58"/>
                    <a:pt x="62" y="58"/>
                    <a:pt x="63" y="58"/>
                  </a:cubicBezTo>
                  <a:cubicBezTo>
                    <a:pt x="64" y="58"/>
                    <a:pt x="65" y="59"/>
                    <a:pt x="65" y="59"/>
                  </a:cubicBezTo>
                  <a:cubicBezTo>
                    <a:pt x="66" y="59"/>
                    <a:pt x="67" y="60"/>
                    <a:pt x="68" y="61"/>
                  </a:cubicBezTo>
                  <a:cubicBezTo>
                    <a:pt x="68" y="61"/>
                    <a:pt x="68" y="61"/>
                    <a:pt x="68" y="61"/>
                  </a:cubicBezTo>
                  <a:moveTo>
                    <a:pt x="48" y="47"/>
                  </a:moveTo>
                  <a:cubicBezTo>
                    <a:pt x="47" y="47"/>
                    <a:pt x="46" y="46"/>
                    <a:pt x="45" y="45"/>
                  </a:cubicBezTo>
                  <a:cubicBezTo>
                    <a:pt x="46" y="45"/>
                    <a:pt x="46" y="45"/>
                    <a:pt x="46" y="45"/>
                  </a:cubicBezTo>
                  <a:cubicBezTo>
                    <a:pt x="46" y="44"/>
                    <a:pt x="46" y="42"/>
                    <a:pt x="46" y="42"/>
                  </a:cubicBezTo>
                  <a:cubicBezTo>
                    <a:pt x="46" y="42"/>
                    <a:pt x="47" y="43"/>
                    <a:pt x="47" y="44"/>
                  </a:cubicBezTo>
                  <a:cubicBezTo>
                    <a:pt x="47" y="45"/>
                    <a:pt x="48" y="46"/>
                    <a:pt x="48" y="47"/>
                  </a:cubicBezTo>
                  <a:moveTo>
                    <a:pt x="56" y="63"/>
                  </a:moveTo>
                  <a:cubicBezTo>
                    <a:pt x="52" y="60"/>
                    <a:pt x="49" y="57"/>
                    <a:pt x="45" y="53"/>
                  </a:cubicBezTo>
                  <a:cubicBezTo>
                    <a:pt x="40" y="49"/>
                    <a:pt x="35" y="44"/>
                    <a:pt x="31" y="39"/>
                  </a:cubicBezTo>
                  <a:cubicBezTo>
                    <a:pt x="21" y="30"/>
                    <a:pt x="11" y="21"/>
                    <a:pt x="2" y="11"/>
                  </a:cubicBezTo>
                  <a:cubicBezTo>
                    <a:pt x="2" y="11"/>
                    <a:pt x="2" y="11"/>
                    <a:pt x="2" y="11"/>
                  </a:cubicBezTo>
                  <a:cubicBezTo>
                    <a:pt x="2" y="10"/>
                    <a:pt x="3" y="9"/>
                    <a:pt x="4" y="8"/>
                  </a:cubicBezTo>
                  <a:cubicBezTo>
                    <a:pt x="7" y="13"/>
                    <a:pt x="12" y="17"/>
                    <a:pt x="16" y="21"/>
                  </a:cubicBezTo>
                  <a:cubicBezTo>
                    <a:pt x="22" y="25"/>
                    <a:pt x="26" y="29"/>
                    <a:pt x="31" y="34"/>
                  </a:cubicBezTo>
                  <a:cubicBezTo>
                    <a:pt x="36" y="38"/>
                    <a:pt x="41" y="43"/>
                    <a:pt x="46" y="48"/>
                  </a:cubicBezTo>
                  <a:cubicBezTo>
                    <a:pt x="51" y="52"/>
                    <a:pt x="55" y="56"/>
                    <a:pt x="59" y="60"/>
                  </a:cubicBezTo>
                  <a:cubicBezTo>
                    <a:pt x="58" y="60"/>
                    <a:pt x="58" y="60"/>
                    <a:pt x="58" y="61"/>
                  </a:cubicBezTo>
                  <a:cubicBezTo>
                    <a:pt x="56" y="61"/>
                    <a:pt x="56" y="62"/>
                    <a:pt x="56" y="63"/>
                  </a:cubicBezTo>
                  <a:moveTo>
                    <a:pt x="45" y="44"/>
                  </a:moveTo>
                  <a:cubicBezTo>
                    <a:pt x="41" y="41"/>
                    <a:pt x="38" y="37"/>
                    <a:pt x="34" y="34"/>
                  </a:cubicBezTo>
                  <a:cubicBezTo>
                    <a:pt x="29" y="30"/>
                    <a:pt x="24" y="25"/>
                    <a:pt x="19" y="21"/>
                  </a:cubicBezTo>
                  <a:cubicBezTo>
                    <a:pt x="14" y="17"/>
                    <a:pt x="8" y="13"/>
                    <a:pt x="5" y="7"/>
                  </a:cubicBezTo>
                  <a:cubicBezTo>
                    <a:pt x="6" y="6"/>
                    <a:pt x="7" y="5"/>
                    <a:pt x="8" y="4"/>
                  </a:cubicBezTo>
                  <a:cubicBezTo>
                    <a:pt x="17" y="13"/>
                    <a:pt x="27" y="22"/>
                    <a:pt x="37" y="32"/>
                  </a:cubicBezTo>
                  <a:cubicBezTo>
                    <a:pt x="42" y="36"/>
                    <a:pt x="46" y="41"/>
                    <a:pt x="51" y="46"/>
                  </a:cubicBezTo>
                  <a:cubicBezTo>
                    <a:pt x="55" y="50"/>
                    <a:pt x="59" y="53"/>
                    <a:pt x="63" y="56"/>
                  </a:cubicBezTo>
                  <a:cubicBezTo>
                    <a:pt x="63" y="56"/>
                    <a:pt x="63" y="56"/>
                    <a:pt x="63" y="56"/>
                  </a:cubicBezTo>
                  <a:cubicBezTo>
                    <a:pt x="62" y="56"/>
                    <a:pt x="61" y="57"/>
                    <a:pt x="61" y="57"/>
                  </a:cubicBezTo>
                  <a:cubicBezTo>
                    <a:pt x="60" y="58"/>
                    <a:pt x="60" y="59"/>
                    <a:pt x="60" y="60"/>
                  </a:cubicBezTo>
                  <a:cubicBezTo>
                    <a:pt x="56" y="56"/>
                    <a:pt x="53" y="52"/>
                    <a:pt x="49" y="48"/>
                  </a:cubicBezTo>
                  <a:cubicBezTo>
                    <a:pt x="49" y="48"/>
                    <a:pt x="49" y="48"/>
                    <a:pt x="49" y="48"/>
                  </a:cubicBezTo>
                  <a:cubicBezTo>
                    <a:pt x="49" y="47"/>
                    <a:pt x="49" y="46"/>
                    <a:pt x="49" y="45"/>
                  </a:cubicBezTo>
                  <a:cubicBezTo>
                    <a:pt x="50" y="45"/>
                    <a:pt x="50" y="46"/>
                    <a:pt x="50" y="46"/>
                  </a:cubicBezTo>
                  <a:cubicBezTo>
                    <a:pt x="51" y="47"/>
                    <a:pt x="51" y="48"/>
                    <a:pt x="51" y="48"/>
                  </a:cubicBezTo>
                  <a:cubicBezTo>
                    <a:pt x="51" y="49"/>
                    <a:pt x="52" y="50"/>
                    <a:pt x="53" y="51"/>
                  </a:cubicBezTo>
                  <a:cubicBezTo>
                    <a:pt x="53" y="51"/>
                    <a:pt x="53" y="51"/>
                    <a:pt x="53" y="51"/>
                  </a:cubicBezTo>
                  <a:cubicBezTo>
                    <a:pt x="53" y="51"/>
                    <a:pt x="53" y="50"/>
                    <a:pt x="53" y="50"/>
                  </a:cubicBezTo>
                  <a:cubicBezTo>
                    <a:pt x="53" y="49"/>
                    <a:pt x="53" y="49"/>
                    <a:pt x="53" y="49"/>
                  </a:cubicBezTo>
                  <a:cubicBezTo>
                    <a:pt x="53" y="49"/>
                    <a:pt x="54" y="50"/>
                    <a:pt x="54" y="50"/>
                  </a:cubicBezTo>
                  <a:cubicBezTo>
                    <a:pt x="54" y="52"/>
                    <a:pt x="54" y="53"/>
                    <a:pt x="55" y="54"/>
                  </a:cubicBezTo>
                  <a:cubicBezTo>
                    <a:pt x="55" y="54"/>
                    <a:pt x="55" y="54"/>
                    <a:pt x="55" y="54"/>
                  </a:cubicBezTo>
                  <a:cubicBezTo>
                    <a:pt x="56" y="53"/>
                    <a:pt x="56" y="53"/>
                    <a:pt x="56" y="53"/>
                  </a:cubicBezTo>
                  <a:cubicBezTo>
                    <a:pt x="56" y="52"/>
                    <a:pt x="55" y="51"/>
                    <a:pt x="56" y="51"/>
                  </a:cubicBezTo>
                  <a:cubicBezTo>
                    <a:pt x="56" y="51"/>
                    <a:pt x="56" y="51"/>
                    <a:pt x="56" y="51"/>
                  </a:cubicBezTo>
                  <a:cubicBezTo>
                    <a:pt x="57" y="53"/>
                    <a:pt x="57" y="55"/>
                    <a:pt x="57" y="56"/>
                  </a:cubicBezTo>
                  <a:cubicBezTo>
                    <a:pt x="58" y="56"/>
                    <a:pt x="58" y="56"/>
                    <a:pt x="58" y="56"/>
                  </a:cubicBezTo>
                  <a:cubicBezTo>
                    <a:pt x="58" y="56"/>
                    <a:pt x="58" y="55"/>
                    <a:pt x="58" y="55"/>
                  </a:cubicBezTo>
                  <a:cubicBezTo>
                    <a:pt x="58" y="54"/>
                    <a:pt x="58" y="54"/>
                    <a:pt x="58" y="54"/>
                  </a:cubicBezTo>
                  <a:cubicBezTo>
                    <a:pt x="58" y="54"/>
                    <a:pt x="58" y="54"/>
                    <a:pt x="59" y="54"/>
                  </a:cubicBezTo>
                  <a:cubicBezTo>
                    <a:pt x="59" y="55"/>
                    <a:pt x="59" y="57"/>
                    <a:pt x="59" y="58"/>
                  </a:cubicBezTo>
                  <a:cubicBezTo>
                    <a:pt x="59" y="58"/>
                    <a:pt x="59" y="58"/>
                    <a:pt x="59" y="58"/>
                  </a:cubicBezTo>
                  <a:cubicBezTo>
                    <a:pt x="60" y="57"/>
                    <a:pt x="60" y="57"/>
                    <a:pt x="60" y="57"/>
                  </a:cubicBezTo>
                  <a:cubicBezTo>
                    <a:pt x="60" y="56"/>
                    <a:pt x="60" y="55"/>
                    <a:pt x="60" y="55"/>
                  </a:cubicBezTo>
                  <a:cubicBezTo>
                    <a:pt x="60" y="55"/>
                    <a:pt x="60" y="56"/>
                    <a:pt x="60" y="57"/>
                  </a:cubicBezTo>
                  <a:cubicBezTo>
                    <a:pt x="60" y="57"/>
                    <a:pt x="60" y="57"/>
                    <a:pt x="60" y="57"/>
                  </a:cubicBezTo>
                  <a:cubicBezTo>
                    <a:pt x="61" y="56"/>
                    <a:pt x="61" y="56"/>
                    <a:pt x="61" y="56"/>
                  </a:cubicBezTo>
                  <a:cubicBezTo>
                    <a:pt x="61" y="55"/>
                    <a:pt x="61" y="55"/>
                    <a:pt x="61" y="55"/>
                  </a:cubicBezTo>
                  <a:cubicBezTo>
                    <a:pt x="61" y="56"/>
                    <a:pt x="60" y="56"/>
                    <a:pt x="60" y="56"/>
                  </a:cubicBezTo>
                  <a:cubicBezTo>
                    <a:pt x="60" y="56"/>
                    <a:pt x="60" y="55"/>
                    <a:pt x="60" y="54"/>
                  </a:cubicBezTo>
                  <a:cubicBezTo>
                    <a:pt x="60" y="54"/>
                    <a:pt x="60" y="54"/>
                    <a:pt x="60" y="54"/>
                  </a:cubicBezTo>
                  <a:cubicBezTo>
                    <a:pt x="60" y="55"/>
                    <a:pt x="60" y="57"/>
                    <a:pt x="59" y="57"/>
                  </a:cubicBezTo>
                  <a:cubicBezTo>
                    <a:pt x="59" y="57"/>
                    <a:pt x="59" y="57"/>
                    <a:pt x="59" y="56"/>
                  </a:cubicBezTo>
                  <a:cubicBezTo>
                    <a:pt x="59" y="55"/>
                    <a:pt x="59" y="54"/>
                    <a:pt x="58" y="53"/>
                  </a:cubicBezTo>
                  <a:cubicBezTo>
                    <a:pt x="58" y="53"/>
                    <a:pt x="58" y="53"/>
                    <a:pt x="58" y="53"/>
                  </a:cubicBezTo>
                  <a:cubicBezTo>
                    <a:pt x="58" y="53"/>
                    <a:pt x="58" y="55"/>
                    <a:pt x="58" y="55"/>
                  </a:cubicBezTo>
                  <a:cubicBezTo>
                    <a:pt x="58" y="55"/>
                    <a:pt x="57" y="55"/>
                    <a:pt x="57" y="55"/>
                  </a:cubicBezTo>
                  <a:cubicBezTo>
                    <a:pt x="57" y="54"/>
                    <a:pt x="57" y="54"/>
                    <a:pt x="57" y="53"/>
                  </a:cubicBezTo>
                  <a:cubicBezTo>
                    <a:pt x="57" y="52"/>
                    <a:pt x="56" y="51"/>
                    <a:pt x="56" y="50"/>
                  </a:cubicBezTo>
                  <a:cubicBezTo>
                    <a:pt x="55" y="50"/>
                    <a:pt x="55" y="50"/>
                    <a:pt x="55" y="50"/>
                  </a:cubicBezTo>
                  <a:cubicBezTo>
                    <a:pt x="55" y="51"/>
                    <a:pt x="55" y="51"/>
                    <a:pt x="55" y="52"/>
                  </a:cubicBezTo>
                  <a:cubicBezTo>
                    <a:pt x="55" y="53"/>
                    <a:pt x="55" y="53"/>
                    <a:pt x="55" y="53"/>
                  </a:cubicBezTo>
                  <a:cubicBezTo>
                    <a:pt x="55" y="53"/>
                    <a:pt x="55" y="52"/>
                    <a:pt x="55" y="52"/>
                  </a:cubicBezTo>
                  <a:cubicBezTo>
                    <a:pt x="54" y="51"/>
                    <a:pt x="54" y="49"/>
                    <a:pt x="53" y="48"/>
                  </a:cubicBezTo>
                  <a:cubicBezTo>
                    <a:pt x="53" y="48"/>
                    <a:pt x="53" y="48"/>
                    <a:pt x="53" y="48"/>
                  </a:cubicBezTo>
                  <a:cubicBezTo>
                    <a:pt x="53" y="49"/>
                    <a:pt x="53" y="50"/>
                    <a:pt x="52" y="50"/>
                  </a:cubicBezTo>
                  <a:cubicBezTo>
                    <a:pt x="52" y="50"/>
                    <a:pt x="52" y="50"/>
                    <a:pt x="52" y="50"/>
                  </a:cubicBezTo>
                  <a:cubicBezTo>
                    <a:pt x="52" y="49"/>
                    <a:pt x="51" y="48"/>
                    <a:pt x="51" y="47"/>
                  </a:cubicBezTo>
                  <a:cubicBezTo>
                    <a:pt x="51" y="46"/>
                    <a:pt x="50" y="45"/>
                    <a:pt x="49" y="44"/>
                  </a:cubicBezTo>
                  <a:cubicBezTo>
                    <a:pt x="49" y="45"/>
                    <a:pt x="49" y="45"/>
                    <a:pt x="49" y="45"/>
                  </a:cubicBezTo>
                  <a:cubicBezTo>
                    <a:pt x="49" y="46"/>
                    <a:pt x="49" y="47"/>
                    <a:pt x="48" y="47"/>
                  </a:cubicBezTo>
                  <a:cubicBezTo>
                    <a:pt x="48" y="47"/>
                    <a:pt x="48" y="46"/>
                    <a:pt x="48" y="45"/>
                  </a:cubicBezTo>
                  <a:cubicBezTo>
                    <a:pt x="47" y="44"/>
                    <a:pt x="47" y="43"/>
                    <a:pt x="46" y="41"/>
                  </a:cubicBezTo>
                  <a:cubicBezTo>
                    <a:pt x="46" y="41"/>
                    <a:pt x="46" y="41"/>
                    <a:pt x="46" y="41"/>
                  </a:cubicBezTo>
                  <a:cubicBezTo>
                    <a:pt x="46" y="42"/>
                    <a:pt x="46" y="42"/>
                    <a:pt x="46" y="43"/>
                  </a:cubicBezTo>
                  <a:cubicBezTo>
                    <a:pt x="46" y="43"/>
                    <a:pt x="46" y="44"/>
                    <a:pt x="46" y="44"/>
                  </a:cubicBezTo>
                  <a:cubicBezTo>
                    <a:pt x="45" y="44"/>
                    <a:pt x="45" y="42"/>
                    <a:pt x="45" y="42"/>
                  </a:cubicBezTo>
                  <a:cubicBezTo>
                    <a:pt x="45" y="41"/>
                    <a:pt x="44" y="39"/>
                    <a:pt x="43" y="38"/>
                  </a:cubicBezTo>
                  <a:cubicBezTo>
                    <a:pt x="43" y="38"/>
                    <a:pt x="43" y="38"/>
                    <a:pt x="43" y="38"/>
                  </a:cubicBezTo>
                  <a:cubicBezTo>
                    <a:pt x="43" y="39"/>
                    <a:pt x="43" y="40"/>
                    <a:pt x="43" y="40"/>
                  </a:cubicBezTo>
                  <a:cubicBezTo>
                    <a:pt x="43" y="40"/>
                    <a:pt x="43" y="40"/>
                    <a:pt x="42" y="39"/>
                  </a:cubicBezTo>
                  <a:cubicBezTo>
                    <a:pt x="42" y="38"/>
                    <a:pt x="42" y="37"/>
                    <a:pt x="41" y="36"/>
                  </a:cubicBezTo>
                  <a:cubicBezTo>
                    <a:pt x="41" y="36"/>
                    <a:pt x="41" y="36"/>
                    <a:pt x="41" y="36"/>
                  </a:cubicBezTo>
                  <a:cubicBezTo>
                    <a:pt x="41" y="37"/>
                    <a:pt x="41" y="38"/>
                    <a:pt x="40" y="38"/>
                  </a:cubicBezTo>
                  <a:cubicBezTo>
                    <a:pt x="40" y="36"/>
                    <a:pt x="40" y="36"/>
                    <a:pt x="40" y="36"/>
                  </a:cubicBezTo>
                  <a:cubicBezTo>
                    <a:pt x="39" y="35"/>
                    <a:pt x="39" y="35"/>
                    <a:pt x="38" y="34"/>
                  </a:cubicBezTo>
                  <a:cubicBezTo>
                    <a:pt x="38" y="34"/>
                    <a:pt x="38" y="34"/>
                    <a:pt x="38" y="34"/>
                  </a:cubicBezTo>
                  <a:cubicBezTo>
                    <a:pt x="38" y="35"/>
                    <a:pt x="38" y="35"/>
                    <a:pt x="38" y="35"/>
                  </a:cubicBezTo>
                  <a:cubicBezTo>
                    <a:pt x="38" y="35"/>
                    <a:pt x="38" y="35"/>
                    <a:pt x="37" y="34"/>
                  </a:cubicBezTo>
                  <a:cubicBezTo>
                    <a:pt x="37" y="33"/>
                    <a:pt x="37" y="33"/>
                    <a:pt x="37" y="32"/>
                  </a:cubicBezTo>
                  <a:cubicBezTo>
                    <a:pt x="36" y="32"/>
                    <a:pt x="36" y="32"/>
                    <a:pt x="36" y="32"/>
                  </a:cubicBezTo>
                  <a:cubicBezTo>
                    <a:pt x="36" y="32"/>
                    <a:pt x="36" y="33"/>
                    <a:pt x="36" y="33"/>
                  </a:cubicBezTo>
                  <a:cubicBezTo>
                    <a:pt x="36" y="33"/>
                    <a:pt x="36" y="34"/>
                    <a:pt x="36" y="34"/>
                  </a:cubicBezTo>
                  <a:cubicBezTo>
                    <a:pt x="35" y="34"/>
                    <a:pt x="35" y="33"/>
                    <a:pt x="35" y="32"/>
                  </a:cubicBezTo>
                  <a:cubicBezTo>
                    <a:pt x="35" y="31"/>
                    <a:pt x="35" y="31"/>
                    <a:pt x="34" y="30"/>
                  </a:cubicBezTo>
                  <a:cubicBezTo>
                    <a:pt x="34" y="30"/>
                    <a:pt x="34" y="30"/>
                    <a:pt x="34" y="30"/>
                  </a:cubicBezTo>
                  <a:cubicBezTo>
                    <a:pt x="34" y="30"/>
                    <a:pt x="34" y="31"/>
                    <a:pt x="34" y="31"/>
                  </a:cubicBezTo>
                  <a:cubicBezTo>
                    <a:pt x="33" y="31"/>
                    <a:pt x="33" y="30"/>
                    <a:pt x="33" y="30"/>
                  </a:cubicBezTo>
                  <a:cubicBezTo>
                    <a:pt x="33" y="29"/>
                    <a:pt x="32" y="28"/>
                    <a:pt x="32" y="27"/>
                  </a:cubicBezTo>
                  <a:cubicBezTo>
                    <a:pt x="31" y="27"/>
                    <a:pt x="31" y="27"/>
                    <a:pt x="31" y="27"/>
                  </a:cubicBezTo>
                  <a:cubicBezTo>
                    <a:pt x="31" y="28"/>
                    <a:pt x="31" y="29"/>
                    <a:pt x="31" y="29"/>
                  </a:cubicBezTo>
                  <a:cubicBezTo>
                    <a:pt x="31" y="29"/>
                    <a:pt x="31" y="29"/>
                    <a:pt x="30" y="29"/>
                  </a:cubicBezTo>
                  <a:cubicBezTo>
                    <a:pt x="30" y="27"/>
                    <a:pt x="30" y="26"/>
                    <a:pt x="29" y="25"/>
                  </a:cubicBezTo>
                  <a:cubicBezTo>
                    <a:pt x="29" y="25"/>
                    <a:pt x="29" y="25"/>
                    <a:pt x="29" y="25"/>
                  </a:cubicBezTo>
                  <a:cubicBezTo>
                    <a:pt x="29" y="26"/>
                    <a:pt x="29" y="26"/>
                    <a:pt x="29" y="27"/>
                  </a:cubicBezTo>
                  <a:cubicBezTo>
                    <a:pt x="29" y="27"/>
                    <a:pt x="29" y="27"/>
                    <a:pt x="28" y="27"/>
                  </a:cubicBezTo>
                  <a:cubicBezTo>
                    <a:pt x="28" y="27"/>
                    <a:pt x="28" y="26"/>
                    <a:pt x="28" y="26"/>
                  </a:cubicBezTo>
                  <a:cubicBezTo>
                    <a:pt x="28" y="24"/>
                    <a:pt x="27" y="23"/>
                    <a:pt x="27" y="22"/>
                  </a:cubicBezTo>
                  <a:cubicBezTo>
                    <a:pt x="26" y="23"/>
                    <a:pt x="26" y="23"/>
                    <a:pt x="26" y="23"/>
                  </a:cubicBezTo>
                  <a:cubicBezTo>
                    <a:pt x="26" y="23"/>
                    <a:pt x="26" y="25"/>
                    <a:pt x="26" y="25"/>
                  </a:cubicBezTo>
                  <a:cubicBezTo>
                    <a:pt x="25" y="25"/>
                    <a:pt x="25" y="24"/>
                    <a:pt x="25" y="23"/>
                  </a:cubicBezTo>
                  <a:cubicBezTo>
                    <a:pt x="25" y="22"/>
                    <a:pt x="25" y="21"/>
                    <a:pt x="24" y="20"/>
                  </a:cubicBezTo>
                  <a:cubicBezTo>
                    <a:pt x="24" y="20"/>
                    <a:pt x="24" y="20"/>
                    <a:pt x="24" y="20"/>
                  </a:cubicBezTo>
                  <a:cubicBezTo>
                    <a:pt x="24" y="20"/>
                    <a:pt x="23" y="22"/>
                    <a:pt x="23" y="23"/>
                  </a:cubicBezTo>
                  <a:cubicBezTo>
                    <a:pt x="23" y="21"/>
                    <a:pt x="23" y="20"/>
                    <a:pt x="22" y="19"/>
                  </a:cubicBezTo>
                  <a:cubicBezTo>
                    <a:pt x="22" y="19"/>
                    <a:pt x="22" y="19"/>
                    <a:pt x="22" y="19"/>
                  </a:cubicBezTo>
                  <a:cubicBezTo>
                    <a:pt x="22" y="19"/>
                    <a:pt x="22" y="21"/>
                    <a:pt x="22" y="21"/>
                  </a:cubicBezTo>
                  <a:cubicBezTo>
                    <a:pt x="22" y="21"/>
                    <a:pt x="21" y="20"/>
                    <a:pt x="21" y="20"/>
                  </a:cubicBezTo>
                  <a:cubicBezTo>
                    <a:pt x="21" y="19"/>
                    <a:pt x="21" y="17"/>
                    <a:pt x="20" y="16"/>
                  </a:cubicBezTo>
                  <a:cubicBezTo>
                    <a:pt x="20" y="16"/>
                    <a:pt x="20" y="16"/>
                    <a:pt x="20" y="16"/>
                  </a:cubicBezTo>
                  <a:cubicBezTo>
                    <a:pt x="20" y="16"/>
                    <a:pt x="20" y="19"/>
                    <a:pt x="19" y="19"/>
                  </a:cubicBezTo>
                  <a:cubicBezTo>
                    <a:pt x="19" y="19"/>
                    <a:pt x="19" y="19"/>
                    <a:pt x="19" y="18"/>
                  </a:cubicBezTo>
                  <a:cubicBezTo>
                    <a:pt x="18" y="17"/>
                    <a:pt x="18" y="16"/>
                    <a:pt x="18" y="15"/>
                  </a:cubicBezTo>
                  <a:cubicBezTo>
                    <a:pt x="18" y="15"/>
                    <a:pt x="18" y="15"/>
                    <a:pt x="18" y="15"/>
                  </a:cubicBezTo>
                  <a:cubicBezTo>
                    <a:pt x="17" y="15"/>
                    <a:pt x="17" y="17"/>
                    <a:pt x="17" y="17"/>
                  </a:cubicBezTo>
                  <a:cubicBezTo>
                    <a:pt x="17" y="17"/>
                    <a:pt x="17" y="17"/>
                    <a:pt x="17" y="16"/>
                  </a:cubicBezTo>
                  <a:cubicBezTo>
                    <a:pt x="16" y="15"/>
                    <a:pt x="16" y="14"/>
                    <a:pt x="16" y="13"/>
                  </a:cubicBezTo>
                  <a:cubicBezTo>
                    <a:pt x="15" y="13"/>
                    <a:pt x="15" y="13"/>
                    <a:pt x="15" y="13"/>
                  </a:cubicBezTo>
                  <a:cubicBezTo>
                    <a:pt x="15" y="13"/>
                    <a:pt x="15" y="15"/>
                    <a:pt x="15" y="15"/>
                  </a:cubicBezTo>
                  <a:cubicBezTo>
                    <a:pt x="15" y="15"/>
                    <a:pt x="15" y="15"/>
                    <a:pt x="14" y="15"/>
                  </a:cubicBezTo>
                  <a:cubicBezTo>
                    <a:pt x="14" y="13"/>
                    <a:pt x="14" y="12"/>
                    <a:pt x="13" y="11"/>
                  </a:cubicBezTo>
                  <a:cubicBezTo>
                    <a:pt x="13" y="11"/>
                    <a:pt x="13" y="11"/>
                    <a:pt x="13" y="11"/>
                  </a:cubicBezTo>
                  <a:cubicBezTo>
                    <a:pt x="13" y="12"/>
                    <a:pt x="13" y="12"/>
                    <a:pt x="13" y="12"/>
                  </a:cubicBezTo>
                  <a:cubicBezTo>
                    <a:pt x="12" y="12"/>
                    <a:pt x="12" y="10"/>
                    <a:pt x="12" y="10"/>
                  </a:cubicBezTo>
                  <a:cubicBezTo>
                    <a:pt x="11" y="10"/>
                    <a:pt x="11" y="10"/>
                    <a:pt x="11" y="10"/>
                  </a:cubicBezTo>
                  <a:cubicBezTo>
                    <a:pt x="11" y="10"/>
                    <a:pt x="11" y="11"/>
                    <a:pt x="11" y="11"/>
                  </a:cubicBezTo>
                  <a:cubicBezTo>
                    <a:pt x="11" y="11"/>
                    <a:pt x="11" y="9"/>
                    <a:pt x="10" y="8"/>
                  </a:cubicBezTo>
                  <a:cubicBezTo>
                    <a:pt x="10" y="8"/>
                    <a:pt x="10" y="8"/>
                    <a:pt x="10" y="8"/>
                  </a:cubicBezTo>
                  <a:cubicBezTo>
                    <a:pt x="10" y="9"/>
                    <a:pt x="10" y="9"/>
                    <a:pt x="10" y="9"/>
                  </a:cubicBezTo>
                  <a:cubicBezTo>
                    <a:pt x="9" y="9"/>
                    <a:pt x="9" y="7"/>
                    <a:pt x="9" y="6"/>
                  </a:cubicBezTo>
                  <a:cubicBezTo>
                    <a:pt x="9" y="6"/>
                    <a:pt x="9" y="6"/>
                    <a:pt x="9" y="6"/>
                  </a:cubicBezTo>
                  <a:cubicBezTo>
                    <a:pt x="8" y="7"/>
                    <a:pt x="8" y="8"/>
                    <a:pt x="8" y="8"/>
                  </a:cubicBezTo>
                  <a:cubicBezTo>
                    <a:pt x="8" y="7"/>
                    <a:pt x="8" y="7"/>
                    <a:pt x="8" y="6"/>
                  </a:cubicBezTo>
                  <a:cubicBezTo>
                    <a:pt x="7" y="6"/>
                    <a:pt x="7" y="6"/>
                    <a:pt x="7" y="6"/>
                  </a:cubicBezTo>
                  <a:cubicBezTo>
                    <a:pt x="7" y="6"/>
                    <a:pt x="7" y="8"/>
                    <a:pt x="7" y="8"/>
                  </a:cubicBezTo>
                  <a:cubicBezTo>
                    <a:pt x="7" y="8"/>
                    <a:pt x="6" y="8"/>
                    <a:pt x="6" y="8"/>
                  </a:cubicBezTo>
                  <a:cubicBezTo>
                    <a:pt x="6" y="7"/>
                    <a:pt x="6" y="7"/>
                    <a:pt x="6" y="7"/>
                  </a:cubicBezTo>
                  <a:cubicBezTo>
                    <a:pt x="6" y="8"/>
                    <a:pt x="6" y="8"/>
                    <a:pt x="5" y="8"/>
                  </a:cubicBezTo>
                  <a:cubicBezTo>
                    <a:pt x="6" y="8"/>
                    <a:pt x="6" y="8"/>
                    <a:pt x="6" y="8"/>
                  </a:cubicBezTo>
                  <a:cubicBezTo>
                    <a:pt x="6" y="8"/>
                    <a:pt x="6" y="8"/>
                    <a:pt x="6" y="8"/>
                  </a:cubicBezTo>
                  <a:cubicBezTo>
                    <a:pt x="7" y="8"/>
                    <a:pt x="7" y="8"/>
                    <a:pt x="7" y="8"/>
                  </a:cubicBezTo>
                  <a:cubicBezTo>
                    <a:pt x="7" y="8"/>
                    <a:pt x="7" y="8"/>
                    <a:pt x="7" y="7"/>
                  </a:cubicBezTo>
                  <a:cubicBezTo>
                    <a:pt x="7" y="7"/>
                    <a:pt x="7" y="6"/>
                    <a:pt x="8" y="6"/>
                  </a:cubicBezTo>
                  <a:cubicBezTo>
                    <a:pt x="8" y="6"/>
                    <a:pt x="8" y="9"/>
                    <a:pt x="8" y="9"/>
                  </a:cubicBezTo>
                  <a:cubicBezTo>
                    <a:pt x="8" y="9"/>
                    <a:pt x="8" y="9"/>
                    <a:pt x="8" y="9"/>
                  </a:cubicBezTo>
                  <a:cubicBezTo>
                    <a:pt x="9" y="7"/>
                    <a:pt x="9" y="7"/>
                    <a:pt x="9" y="7"/>
                  </a:cubicBezTo>
                  <a:cubicBezTo>
                    <a:pt x="9" y="8"/>
                    <a:pt x="9" y="9"/>
                    <a:pt x="9" y="10"/>
                  </a:cubicBezTo>
                  <a:cubicBezTo>
                    <a:pt x="10" y="10"/>
                    <a:pt x="10" y="10"/>
                    <a:pt x="10" y="10"/>
                  </a:cubicBezTo>
                  <a:cubicBezTo>
                    <a:pt x="10" y="10"/>
                    <a:pt x="10" y="9"/>
                    <a:pt x="10" y="9"/>
                  </a:cubicBezTo>
                  <a:cubicBezTo>
                    <a:pt x="10" y="10"/>
                    <a:pt x="11" y="11"/>
                    <a:pt x="11" y="12"/>
                  </a:cubicBezTo>
                  <a:cubicBezTo>
                    <a:pt x="11" y="12"/>
                    <a:pt x="11" y="12"/>
                    <a:pt x="11" y="12"/>
                  </a:cubicBezTo>
                  <a:cubicBezTo>
                    <a:pt x="11" y="11"/>
                    <a:pt x="12" y="11"/>
                    <a:pt x="12" y="11"/>
                  </a:cubicBezTo>
                  <a:cubicBezTo>
                    <a:pt x="12" y="11"/>
                    <a:pt x="12" y="12"/>
                    <a:pt x="12" y="13"/>
                  </a:cubicBezTo>
                  <a:cubicBezTo>
                    <a:pt x="13" y="13"/>
                    <a:pt x="13" y="13"/>
                    <a:pt x="13" y="13"/>
                  </a:cubicBezTo>
                  <a:cubicBezTo>
                    <a:pt x="13" y="13"/>
                    <a:pt x="13" y="12"/>
                    <a:pt x="13" y="12"/>
                  </a:cubicBezTo>
                  <a:cubicBezTo>
                    <a:pt x="13" y="12"/>
                    <a:pt x="13" y="12"/>
                    <a:pt x="14" y="12"/>
                  </a:cubicBezTo>
                  <a:cubicBezTo>
                    <a:pt x="14" y="14"/>
                    <a:pt x="14" y="15"/>
                    <a:pt x="14" y="16"/>
                  </a:cubicBezTo>
                  <a:cubicBezTo>
                    <a:pt x="15" y="16"/>
                    <a:pt x="15" y="16"/>
                    <a:pt x="15" y="16"/>
                  </a:cubicBezTo>
                  <a:cubicBezTo>
                    <a:pt x="15" y="16"/>
                    <a:pt x="15" y="16"/>
                    <a:pt x="15" y="15"/>
                  </a:cubicBezTo>
                  <a:cubicBezTo>
                    <a:pt x="15" y="15"/>
                    <a:pt x="15" y="15"/>
                    <a:pt x="15" y="15"/>
                  </a:cubicBezTo>
                  <a:cubicBezTo>
                    <a:pt x="15" y="15"/>
                    <a:pt x="15" y="15"/>
                    <a:pt x="15" y="14"/>
                  </a:cubicBezTo>
                  <a:cubicBezTo>
                    <a:pt x="15" y="14"/>
                    <a:pt x="15" y="14"/>
                    <a:pt x="16" y="14"/>
                  </a:cubicBezTo>
                  <a:cubicBezTo>
                    <a:pt x="16" y="14"/>
                    <a:pt x="16" y="14"/>
                    <a:pt x="16" y="14"/>
                  </a:cubicBezTo>
                  <a:cubicBezTo>
                    <a:pt x="16" y="15"/>
                    <a:pt x="16" y="17"/>
                    <a:pt x="17" y="18"/>
                  </a:cubicBezTo>
                  <a:cubicBezTo>
                    <a:pt x="17" y="18"/>
                    <a:pt x="17" y="18"/>
                    <a:pt x="17" y="18"/>
                  </a:cubicBezTo>
                  <a:cubicBezTo>
                    <a:pt x="17" y="18"/>
                    <a:pt x="18" y="16"/>
                    <a:pt x="18" y="16"/>
                  </a:cubicBezTo>
                  <a:cubicBezTo>
                    <a:pt x="18" y="17"/>
                    <a:pt x="18" y="18"/>
                    <a:pt x="19" y="20"/>
                  </a:cubicBezTo>
                  <a:cubicBezTo>
                    <a:pt x="19" y="20"/>
                    <a:pt x="19" y="20"/>
                    <a:pt x="19" y="20"/>
                  </a:cubicBezTo>
                  <a:cubicBezTo>
                    <a:pt x="20" y="19"/>
                    <a:pt x="20" y="18"/>
                    <a:pt x="20" y="17"/>
                  </a:cubicBezTo>
                  <a:cubicBezTo>
                    <a:pt x="20" y="18"/>
                    <a:pt x="21" y="18"/>
                    <a:pt x="21" y="19"/>
                  </a:cubicBezTo>
                  <a:cubicBezTo>
                    <a:pt x="21" y="20"/>
                    <a:pt x="21" y="21"/>
                    <a:pt x="21" y="21"/>
                  </a:cubicBezTo>
                  <a:cubicBezTo>
                    <a:pt x="22" y="21"/>
                    <a:pt x="22" y="21"/>
                    <a:pt x="22" y="21"/>
                  </a:cubicBezTo>
                  <a:cubicBezTo>
                    <a:pt x="22" y="21"/>
                    <a:pt x="22" y="20"/>
                    <a:pt x="22" y="20"/>
                  </a:cubicBezTo>
                  <a:cubicBezTo>
                    <a:pt x="23" y="21"/>
                    <a:pt x="23" y="22"/>
                    <a:pt x="23" y="23"/>
                  </a:cubicBezTo>
                  <a:cubicBezTo>
                    <a:pt x="23" y="23"/>
                    <a:pt x="23" y="23"/>
                    <a:pt x="23" y="23"/>
                  </a:cubicBezTo>
                  <a:cubicBezTo>
                    <a:pt x="24" y="23"/>
                    <a:pt x="24" y="23"/>
                    <a:pt x="24" y="22"/>
                  </a:cubicBezTo>
                  <a:cubicBezTo>
                    <a:pt x="24" y="22"/>
                    <a:pt x="24" y="21"/>
                    <a:pt x="24" y="21"/>
                  </a:cubicBezTo>
                  <a:cubicBezTo>
                    <a:pt x="24" y="21"/>
                    <a:pt x="25" y="22"/>
                    <a:pt x="25" y="22"/>
                  </a:cubicBezTo>
                  <a:cubicBezTo>
                    <a:pt x="25" y="24"/>
                    <a:pt x="25" y="25"/>
                    <a:pt x="26" y="26"/>
                  </a:cubicBezTo>
                  <a:cubicBezTo>
                    <a:pt x="26" y="26"/>
                    <a:pt x="26" y="26"/>
                    <a:pt x="26" y="26"/>
                  </a:cubicBezTo>
                  <a:cubicBezTo>
                    <a:pt x="26" y="25"/>
                    <a:pt x="26" y="23"/>
                    <a:pt x="27" y="23"/>
                  </a:cubicBezTo>
                  <a:cubicBezTo>
                    <a:pt x="27" y="23"/>
                    <a:pt x="27" y="24"/>
                    <a:pt x="27" y="24"/>
                  </a:cubicBezTo>
                  <a:cubicBezTo>
                    <a:pt x="28" y="25"/>
                    <a:pt x="28" y="27"/>
                    <a:pt x="28" y="28"/>
                  </a:cubicBezTo>
                  <a:cubicBezTo>
                    <a:pt x="28" y="28"/>
                    <a:pt x="28" y="28"/>
                    <a:pt x="28" y="28"/>
                  </a:cubicBezTo>
                  <a:cubicBezTo>
                    <a:pt x="29" y="27"/>
                    <a:pt x="29" y="26"/>
                    <a:pt x="29" y="26"/>
                  </a:cubicBezTo>
                  <a:cubicBezTo>
                    <a:pt x="29" y="26"/>
                    <a:pt x="29" y="26"/>
                    <a:pt x="30" y="26"/>
                  </a:cubicBezTo>
                  <a:cubicBezTo>
                    <a:pt x="30" y="28"/>
                    <a:pt x="30" y="29"/>
                    <a:pt x="31" y="31"/>
                  </a:cubicBezTo>
                  <a:cubicBezTo>
                    <a:pt x="31" y="31"/>
                    <a:pt x="31" y="31"/>
                    <a:pt x="31" y="31"/>
                  </a:cubicBezTo>
                  <a:cubicBezTo>
                    <a:pt x="31" y="31"/>
                    <a:pt x="32" y="29"/>
                    <a:pt x="32" y="29"/>
                  </a:cubicBezTo>
                  <a:cubicBezTo>
                    <a:pt x="32" y="29"/>
                    <a:pt x="32" y="29"/>
                    <a:pt x="32" y="29"/>
                  </a:cubicBezTo>
                  <a:cubicBezTo>
                    <a:pt x="33" y="30"/>
                    <a:pt x="33" y="31"/>
                    <a:pt x="33" y="32"/>
                  </a:cubicBezTo>
                  <a:cubicBezTo>
                    <a:pt x="34" y="32"/>
                    <a:pt x="34" y="32"/>
                    <a:pt x="34" y="32"/>
                  </a:cubicBezTo>
                  <a:cubicBezTo>
                    <a:pt x="34" y="32"/>
                    <a:pt x="34" y="31"/>
                    <a:pt x="34" y="31"/>
                  </a:cubicBezTo>
                  <a:cubicBezTo>
                    <a:pt x="34" y="31"/>
                    <a:pt x="34" y="31"/>
                    <a:pt x="35" y="32"/>
                  </a:cubicBezTo>
                  <a:cubicBezTo>
                    <a:pt x="35" y="33"/>
                    <a:pt x="35" y="34"/>
                    <a:pt x="36" y="35"/>
                  </a:cubicBezTo>
                  <a:cubicBezTo>
                    <a:pt x="36" y="35"/>
                    <a:pt x="36" y="35"/>
                    <a:pt x="36" y="35"/>
                  </a:cubicBezTo>
                  <a:cubicBezTo>
                    <a:pt x="36" y="34"/>
                    <a:pt x="36" y="33"/>
                    <a:pt x="36" y="33"/>
                  </a:cubicBezTo>
                  <a:cubicBezTo>
                    <a:pt x="36" y="33"/>
                    <a:pt x="37" y="33"/>
                    <a:pt x="37" y="33"/>
                  </a:cubicBezTo>
                  <a:cubicBezTo>
                    <a:pt x="37" y="35"/>
                    <a:pt x="37" y="36"/>
                    <a:pt x="38" y="37"/>
                  </a:cubicBezTo>
                  <a:cubicBezTo>
                    <a:pt x="38" y="37"/>
                    <a:pt x="38" y="37"/>
                    <a:pt x="38" y="37"/>
                  </a:cubicBezTo>
                  <a:cubicBezTo>
                    <a:pt x="39" y="36"/>
                    <a:pt x="39" y="35"/>
                    <a:pt x="39" y="35"/>
                  </a:cubicBezTo>
                  <a:cubicBezTo>
                    <a:pt x="39" y="36"/>
                    <a:pt x="40" y="38"/>
                    <a:pt x="40" y="39"/>
                  </a:cubicBezTo>
                  <a:cubicBezTo>
                    <a:pt x="41" y="39"/>
                    <a:pt x="41" y="39"/>
                    <a:pt x="41" y="39"/>
                  </a:cubicBezTo>
                  <a:cubicBezTo>
                    <a:pt x="41" y="39"/>
                    <a:pt x="41" y="38"/>
                    <a:pt x="41" y="38"/>
                  </a:cubicBezTo>
                  <a:cubicBezTo>
                    <a:pt x="41" y="37"/>
                    <a:pt x="41" y="37"/>
                    <a:pt x="41" y="37"/>
                  </a:cubicBezTo>
                  <a:cubicBezTo>
                    <a:pt x="41" y="37"/>
                    <a:pt x="42" y="38"/>
                    <a:pt x="42" y="39"/>
                  </a:cubicBezTo>
                  <a:cubicBezTo>
                    <a:pt x="42" y="40"/>
                    <a:pt x="42" y="41"/>
                    <a:pt x="43" y="42"/>
                  </a:cubicBezTo>
                  <a:cubicBezTo>
                    <a:pt x="43" y="42"/>
                    <a:pt x="43" y="42"/>
                    <a:pt x="43" y="42"/>
                  </a:cubicBezTo>
                  <a:cubicBezTo>
                    <a:pt x="43" y="41"/>
                    <a:pt x="44" y="39"/>
                    <a:pt x="43" y="39"/>
                  </a:cubicBezTo>
                  <a:cubicBezTo>
                    <a:pt x="44" y="41"/>
                    <a:pt x="45" y="43"/>
                    <a:pt x="45" y="44"/>
                  </a:cubicBezTo>
                  <a:moveTo>
                    <a:pt x="65" y="56"/>
                  </a:moveTo>
                  <a:cubicBezTo>
                    <a:pt x="61" y="52"/>
                    <a:pt x="56" y="49"/>
                    <a:pt x="52" y="45"/>
                  </a:cubicBezTo>
                  <a:cubicBezTo>
                    <a:pt x="48" y="40"/>
                    <a:pt x="43" y="35"/>
                    <a:pt x="38" y="30"/>
                  </a:cubicBezTo>
                  <a:cubicBezTo>
                    <a:pt x="28" y="21"/>
                    <a:pt x="18" y="12"/>
                    <a:pt x="9" y="3"/>
                  </a:cubicBezTo>
                  <a:cubicBezTo>
                    <a:pt x="9" y="3"/>
                    <a:pt x="10" y="2"/>
                    <a:pt x="10" y="2"/>
                  </a:cubicBezTo>
                  <a:cubicBezTo>
                    <a:pt x="16" y="4"/>
                    <a:pt x="19" y="10"/>
                    <a:pt x="23" y="14"/>
                  </a:cubicBezTo>
                  <a:cubicBezTo>
                    <a:pt x="28" y="18"/>
                    <a:pt x="33" y="23"/>
                    <a:pt x="38" y="27"/>
                  </a:cubicBezTo>
                  <a:cubicBezTo>
                    <a:pt x="43" y="32"/>
                    <a:pt x="48" y="36"/>
                    <a:pt x="53" y="41"/>
                  </a:cubicBezTo>
                  <a:cubicBezTo>
                    <a:pt x="58" y="45"/>
                    <a:pt x="62" y="49"/>
                    <a:pt x="66" y="53"/>
                  </a:cubicBezTo>
                  <a:cubicBezTo>
                    <a:pt x="66" y="53"/>
                    <a:pt x="65" y="54"/>
                    <a:pt x="65" y="55"/>
                  </a:cubicBezTo>
                  <a:cubicBezTo>
                    <a:pt x="65" y="55"/>
                    <a:pt x="65" y="55"/>
                    <a:pt x="65" y="56"/>
                  </a:cubicBezTo>
                  <a:moveTo>
                    <a:pt x="10" y="0"/>
                  </a:moveTo>
                  <a:cubicBezTo>
                    <a:pt x="10" y="0"/>
                    <a:pt x="10" y="0"/>
                    <a:pt x="10" y="0"/>
                  </a:cubicBezTo>
                  <a:cubicBezTo>
                    <a:pt x="10" y="0"/>
                    <a:pt x="10" y="0"/>
                    <a:pt x="10" y="0"/>
                  </a:cubicBezTo>
                  <a:cubicBezTo>
                    <a:pt x="10" y="1"/>
                    <a:pt x="10" y="1"/>
                    <a:pt x="10" y="1"/>
                  </a:cubicBezTo>
                  <a:cubicBezTo>
                    <a:pt x="6" y="4"/>
                    <a:pt x="2" y="6"/>
                    <a:pt x="0" y="11"/>
                  </a:cubicBezTo>
                  <a:cubicBezTo>
                    <a:pt x="0" y="12"/>
                    <a:pt x="0" y="12"/>
                    <a:pt x="0" y="12"/>
                  </a:cubicBezTo>
                  <a:cubicBezTo>
                    <a:pt x="1" y="12"/>
                    <a:pt x="1" y="12"/>
                    <a:pt x="1" y="12"/>
                  </a:cubicBezTo>
                  <a:cubicBezTo>
                    <a:pt x="10" y="22"/>
                    <a:pt x="19" y="31"/>
                    <a:pt x="29" y="40"/>
                  </a:cubicBezTo>
                  <a:cubicBezTo>
                    <a:pt x="34" y="44"/>
                    <a:pt x="38" y="49"/>
                    <a:pt x="43" y="54"/>
                  </a:cubicBezTo>
                  <a:cubicBezTo>
                    <a:pt x="48" y="58"/>
                    <a:pt x="53" y="62"/>
                    <a:pt x="57" y="66"/>
                  </a:cubicBezTo>
                  <a:cubicBezTo>
                    <a:pt x="58" y="66"/>
                    <a:pt x="58" y="66"/>
                    <a:pt x="58" y="66"/>
                  </a:cubicBezTo>
                  <a:cubicBezTo>
                    <a:pt x="58" y="67"/>
                    <a:pt x="58" y="67"/>
                    <a:pt x="58" y="67"/>
                  </a:cubicBezTo>
                  <a:cubicBezTo>
                    <a:pt x="61" y="68"/>
                    <a:pt x="64" y="69"/>
                    <a:pt x="68" y="70"/>
                  </a:cubicBezTo>
                  <a:cubicBezTo>
                    <a:pt x="71" y="72"/>
                    <a:pt x="74" y="74"/>
                    <a:pt x="78" y="75"/>
                  </a:cubicBezTo>
                  <a:cubicBezTo>
                    <a:pt x="78" y="75"/>
                    <a:pt x="78" y="75"/>
                    <a:pt x="78" y="75"/>
                  </a:cubicBezTo>
                  <a:cubicBezTo>
                    <a:pt x="79" y="75"/>
                    <a:pt x="79" y="75"/>
                    <a:pt x="79" y="74"/>
                  </a:cubicBezTo>
                  <a:cubicBezTo>
                    <a:pt x="79" y="74"/>
                    <a:pt x="79" y="74"/>
                    <a:pt x="79" y="74"/>
                  </a:cubicBezTo>
                  <a:cubicBezTo>
                    <a:pt x="77" y="67"/>
                    <a:pt x="72" y="61"/>
                    <a:pt x="69" y="54"/>
                  </a:cubicBezTo>
                  <a:cubicBezTo>
                    <a:pt x="69" y="54"/>
                    <a:pt x="69" y="54"/>
                    <a:pt x="69" y="54"/>
                  </a:cubicBezTo>
                  <a:cubicBezTo>
                    <a:pt x="68" y="54"/>
                    <a:pt x="68" y="54"/>
                    <a:pt x="68" y="54"/>
                  </a:cubicBezTo>
                  <a:cubicBezTo>
                    <a:pt x="68" y="53"/>
                    <a:pt x="68" y="53"/>
                    <a:pt x="68" y="53"/>
                  </a:cubicBezTo>
                  <a:cubicBezTo>
                    <a:pt x="63" y="49"/>
                    <a:pt x="59" y="44"/>
                    <a:pt x="54" y="39"/>
                  </a:cubicBezTo>
                  <a:cubicBezTo>
                    <a:pt x="49" y="34"/>
                    <a:pt x="43" y="29"/>
                    <a:pt x="38" y="25"/>
                  </a:cubicBezTo>
                  <a:cubicBezTo>
                    <a:pt x="33" y="20"/>
                    <a:pt x="28" y="15"/>
                    <a:pt x="23" y="11"/>
                  </a:cubicBezTo>
                  <a:cubicBezTo>
                    <a:pt x="19" y="7"/>
                    <a:pt x="16" y="3"/>
                    <a:pt x="11" y="1"/>
                  </a:cubicBezTo>
                  <a:cubicBezTo>
                    <a:pt x="11" y="0"/>
                    <a:pt x="11" y="0"/>
                    <a:pt x="1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0" name="Freeform 45"/>
            <p:cNvSpPr>
              <a:spLocks noEditPoints="1"/>
            </p:cNvSpPr>
            <p:nvPr/>
          </p:nvSpPr>
          <p:spPr bwMode="auto">
            <a:xfrm>
              <a:off x="11195886" y="4451925"/>
              <a:ext cx="855663" cy="774700"/>
            </a:xfrm>
            <a:custGeom>
              <a:avLst/>
              <a:gdLst>
                <a:gd name="T0" fmla="*/ 173 w 202"/>
                <a:gd name="T1" fmla="*/ 172 h 183"/>
                <a:gd name="T2" fmla="*/ 193 w 202"/>
                <a:gd name="T3" fmla="*/ 158 h 183"/>
                <a:gd name="T4" fmla="*/ 190 w 202"/>
                <a:gd name="T5" fmla="*/ 155 h 183"/>
                <a:gd name="T6" fmla="*/ 186 w 202"/>
                <a:gd name="T7" fmla="*/ 155 h 183"/>
                <a:gd name="T8" fmla="*/ 54 w 202"/>
                <a:gd name="T9" fmla="*/ 167 h 183"/>
                <a:gd name="T10" fmla="*/ 156 w 202"/>
                <a:gd name="T11" fmla="*/ 175 h 183"/>
                <a:gd name="T12" fmla="*/ 153 w 202"/>
                <a:gd name="T13" fmla="*/ 178 h 183"/>
                <a:gd name="T14" fmla="*/ 147 w 202"/>
                <a:gd name="T15" fmla="*/ 163 h 183"/>
                <a:gd name="T16" fmla="*/ 145 w 202"/>
                <a:gd name="T17" fmla="*/ 175 h 183"/>
                <a:gd name="T18" fmla="*/ 151 w 202"/>
                <a:gd name="T19" fmla="*/ 178 h 183"/>
                <a:gd name="T20" fmla="*/ 170 w 202"/>
                <a:gd name="T21" fmla="*/ 122 h 183"/>
                <a:gd name="T22" fmla="*/ 124 w 202"/>
                <a:gd name="T23" fmla="*/ 175 h 183"/>
                <a:gd name="T24" fmla="*/ 134 w 202"/>
                <a:gd name="T25" fmla="*/ 175 h 183"/>
                <a:gd name="T26" fmla="*/ 43 w 202"/>
                <a:gd name="T27" fmla="*/ 142 h 183"/>
                <a:gd name="T28" fmla="*/ 194 w 202"/>
                <a:gd name="T29" fmla="*/ 156 h 183"/>
                <a:gd name="T30" fmla="*/ 190 w 202"/>
                <a:gd name="T31" fmla="*/ 153 h 183"/>
                <a:gd name="T32" fmla="*/ 178 w 202"/>
                <a:gd name="T33" fmla="*/ 158 h 183"/>
                <a:gd name="T34" fmla="*/ 187 w 202"/>
                <a:gd name="T35" fmla="*/ 134 h 183"/>
                <a:gd name="T36" fmla="*/ 160 w 202"/>
                <a:gd name="T37" fmla="*/ 150 h 183"/>
                <a:gd name="T38" fmla="*/ 82 w 202"/>
                <a:gd name="T39" fmla="*/ 119 h 183"/>
                <a:gd name="T40" fmla="*/ 36 w 202"/>
                <a:gd name="T41" fmla="*/ 161 h 183"/>
                <a:gd name="T42" fmla="*/ 45 w 202"/>
                <a:gd name="T43" fmla="*/ 167 h 183"/>
                <a:gd name="T44" fmla="*/ 89 w 202"/>
                <a:gd name="T45" fmla="*/ 120 h 183"/>
                <a:gd name="T46" fmla="*/ 48 w 202"/>
                <a:gd name="T47" fmla="*/ 174 h 183"/>
                <a:gd name="T48" fmla="*/ 96 w 202"/>
                <a:gd name="T49" fmla="*/ 137 h 183"/>
                <a:gd name="T50" fmla="*/ 87 w 202"/>
                <a:gd name="T51" fmla="*/ 122 h 183"/>
                <a:gd name="T52" fmla="*/ 102 w 202"/>
                <a:gd name="T53" fmla="*/ 121 h 183"/>
                <a:gd name="T54" fmla="*/ 100 w 202"/>
                <a:gd name="T55" fmla="*/ 175 h 183"/>
                <a:gd name="T56" fmla="*/ 128 w 202"/>
                <a:gd name="T57" fmla="*/ 158 h 183"/>
                <a:gd name="T58" fmla="*/ 84 w 202"/>
                <a:gd name="T59" fmla="*/ 117 h 183"/>
                <a:gd name="T60" fmla="*/ 96 w 202"/>
                <a:gd name="T61" fmla="*/ 130 h 183"/>
                <a:gd name="T62" fmla="*/ 124 w 202"/>
                <a:gd name="T63" fmla="*/ 119 h 183"/>
                <a:gd name="T64" fmla="*/ 60 w 202"/>
                <a:gd name="T65" fmla="*/ 174 h 183"/>
                <a:gd name="T66" fmla="*/ 114 w 202"/>
                <a:gd name="T67" fmla="*/ 160 h 183"/>
                <a:gd name="T68" fmla="*/ 145 w 202"/>
                <a:gd name="T69" fmla="*/ 110 h 183"/>
                <a:gd name="T70" fmla="*/ 92 w 202"/>
                <a:gd name="T71" fmla="*/ 172 h 183"/>
                <a:gd name="T72" fmla="*/ 144 w 202"/>
                <a:gd name="T73" fmla="*/ 109 h 183"/>
                <a:gd name="T74" fmla="*/ 161 w 202"/>
                <a:gd name="T75" fmla="*/ 105 h 183"/>
                <a:gd name="T76" fmla="*/ 11 w 202"/>
                <a:gd name="T77" fmla="*/ 162 h 183"/>
                <a:gd name="T78" fmla="*/ 69 w 202"/>
                <a:gd name="T79" fmla="*/ 108 h 183"/>
                <a:gd name="T80" fmla="*/ 163 w 202"/>
                <a:gd name="T81" fmla="*/ 105 h 183"/>
                <a:gd name="T82" fmla="*/ 174 w 202"/>
                <a:gd name="T83" fmla="*/ 119 h 183"/>
                <a:gd name="T84" fmla="*/ 118 w 202"/>
                <a:gd name="T85" fmla="*/ 157 h 183"/>
                <a:gd name="T86" fmla="*/ 134 w 202"/>
                <a:gd name="T87" fmla="*/ 105 h 183"/>
                <a:gd name="T88" fmla="*/ 73 w 202"/>
                <a:gd name="T89" fmla="*/ 105 h 183"/>
                <a:gd name="T90" fmla="*/ 21 w 202"/>
                <a:gd name="T91" fmla="*/ 154 h 183"/>
                <a:gd name="T92" fmla="*/ 25 w 202"/>
                <a:gd name="T93" fmla="*/ 141 h 183"/>
                <a:gd name="T94" fmla="*/ 11 w 202"/>
                <a:gd name="T95" fmla="*/ 150 h 183"/>
                <a:gd name="T96" fmla="*/ 65 w 202"/>
                <a:gd name="T97" fmla="*/ 103 h 183"/>
                <a:gd name="T98" fmla="*/ 47 w 202"/>
                <a:gd name="T99" fmla="*/ 112 h 183"/>
                <a:gd name="T100" fmla="*/ 61 w 202"/>
                <a:gd name="T101" fmla="*/ 98 h 183"/>
                <a:gd name="T102" fmla="*/ 41 w 202"/>
                <a:gd name="T103" fmla="*/ 108 h 183"/>
                <a:gd name="T104" fmla="*/ 114 w 202"/>
                <a:gd name="T105" fmla="*/ 5 h 183"/>
                <a:gd name="T106" fmla="*/ 129 w 202"/>
                <a:gd name="T107" fmla="*/ 100 h 183"/>
                <a:gd name="T108" fmla="*/ 58 w 202"/>
                <a:gd name="T109" fmla="*/ 2 h 183"/>
                <a:gd name="T110" fmla="*/ 45 w 202"/>
                <a:gd name="T111" fmla="*/ 180 h 183"/>
                <a:gd name="T112" fmla="*/ 199 w 202"/>
                <a:gd name="T113" fmla="*/ 149 h 183"/>
                <a:gd name="T114" fmla="*/ 117 w 202"/>
                <a:gd name="T11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 h="183">
                  <a:moveTo>
                    <a:pt x="67" y="110"/>
                  </a:moveTo>
                  <a:cubicBezTo>
                    <a:pt x="67" y="110"/>
                    <a:pt x="67" y="110"/>
                    <a:pt x="67" y="110"/>
                  </a:cubicBezTo>
                  <a:cubicBezTo>
                    <a:pt x="67" y="110"/>
                    <a:pt x="67" y="110"/>
                    <a:pt x="67" y="110"/>
                  </a:cubicBezTo>
                  <a:moveTo>
                    <a:pt x="170" y="175"/>
                  </a:moveTo>
                  <a:cubicBezTo>
                    <a:pt x="170" y="175"/>
                    <a:pt x="177" y="168"/>
                    <a:pt x="178" y="167"/>
                  </a:cubicBezTo>
                  <a:cubicBezTo>
                    <a:pt x="180" y="165"/>
                    <a:pt x="182" y="163"/>
                    <a:pt x="184" y="161"/>
                  </a:cubicBezTo>
                  <a:cubicBezTo>
                    <a:pt x="181" y="165"/>
                    <a:pt x="177" y="169"/>
                    <a:pt x="173" y="172"/>
                  </a:cubicBezTo>
                  <a:cubicBezTo>
                    <a:pt x="171" y="174"/>
                    <a:pt x="170" y="175"/>
                    <a:pt x="170" y="175"/>
                  </a:cubicBezTo>
                  <a:moveTo>
                    <a:pt x="176" y="175"/>
                  </a:moveTo>
                  <a:cubicBezTo>
                    <a:pt x="176" y="174"/>
                    <a:pt x="176" y="174"/>
                    <a:pt x="176" y="174"/>
                  </a:cubicBezTo>
                  <a:cubicBezTo>
                    <a:pt x="177" y="174"/>
                    <a:pt x="177" y="174"/>
                    <a:pt x="177" y="174"/>
                  </a:cubicBezTo>
                  <a:cubicBezTo>
                    <a:pt x="177" y="174"/>
                    <a:pt x="177" y="174"/>
                    <a:pt x="177" y="174"/>
                  </a:cubicBezTo>
                  <a:cubicBezTo>
                    <a:pt x="181" y="170"/>
                    <a:pt x="185" y="166"/>
                    <a:pt x="189" y="162"/>
                  </a:cubicBezTo>
                  <a:cubicBezTo>
                    <a:pt x="190" y="161"/>
                    <a:pt x="192" y="158"/>
                    <a:pt x="193" y="158"/>
                  </a:cubicBezTo>
                  <a:cubicBezTo>
                    <a:pt x="193" y="158"/>
                    <a:pt x="193" y="159"/>
                    <a:pt x="191" y="161"/>
                  </a:cubicBezTo>
                  <a:cubicBezTo>
                    <a:pt x="189" y="166"/>
                    <a:pt x="185" y="170"/>
                    <a:pt x="181" y="173"/>
                  </a:cubicBezTo>
                  <a:cubicBezTo>
                    <a:pt x="181" y="173"/>
                    <a:pt x="181" y="173"/>
                    <a:pt x="181" y="173"/>
                  </a:cubicBezTo>
                  <a:cubicBezTo>
                    <a:pt x="179" y="174"/>
                    <a:pt x="178" y="174"/>
                    <a:pt x="176" y="175"/>
                  </a:cubicBezTo>
                  <a:moveTo>
                    <a:pt x="170" y="176"/>
                  </a:moveTo>
                  <a:cubicBezTo>
                    <a:pt x="177" y="171"/>
                    <a:pt x="184" y="164"/>
                    <a:pt x="188" y="157"/>
                  </a:cubicBezTo>
                  <a:cubicBezTo>
                    <a:pt x="189" y="156"/>
                    <a:pt x="189" y="156"/>
                    <a:pt x="190" y="155"/>
                  </a:cubicBezTo>
                  <a:cubicBezTo>
                    <a:pt x="191" y="154"/>
                    <a:pt x="191" y="154"/>
                    <a:pt x="191" y="153"/>
                  </a:cubicBezTo>
                  <a:cubicBezTo>
                    <a:pt x="191" y="154"/>
                    <a:pt x="191" y="154"/>
                    <a:pt x="190" y="155"/>
                  </a:cubicBezTo>
                  <a:cubicBezTo>
                    <a:pt x="189" y="157"/>
                    <a:pt x="188" y="160"/>
                    <a:pt x="186" y="162"/>
                  </a:cubicBezTo>
                  <a:cubicBezTo>
                    <a:pt x="182" y="167"/>
                    <a:pt x="178" y="171"/>
                    <a:pt x="174" y="175"/>
                  </a:cubicBezTo>
                  <a:cubicBezTo>
                    <a:pt x="172" y="175"/>
                    <a:pt x="171" y="176"/>
                    <a:pt x="170" y="176"/>
                  </a:cubicBezTo>
                  <a:moveTo>
                    <a:pt x="164" y="177"/>
                  </a:moveTo>
                  <a:cubicBezTo>
                    <a:pt x="172" y="170"/>
                    <a:pt x="179" y="162"/>
                    <a:pt x="186" y="155"/>
                  </a:cubicBezTo>
                  <a:cubicBezTo>
                    <a:pt x="186" y="154"/>
                    <a:pt x="189" y="151"/>
                    <a:pt x="190" y="151"/>
                  </a:cubicBezTo>
                  <a:cubicBezTo>
                    <a:pt x="190" y="151"/>
                    <a:pt x="190" y="151"/>
                    <a:pt x="189" y="152"/>
                  </a:cubicBezTo>
                  <a:cubicBezTo>
                    <a:pt x="189" y="153"/>
                    <a:pt x="188" y="155"/>
                    <a:pt x="187" y="156"/>
                  </a:cubicBezTo>
                  <a:cubicBezTo>
                    <a:pt x="181" y="162"/>
                    <a:pt x="174" y="169"/>
                    <a:pt x="168" y="176"/>
                  </a:cubicBezTo>
                  <a:cubicBezTo>
                    <a:pt x="168" y="176"/>
                    <a:pt x="168" y="176"/>
                    <a:pt x="168" y="176"/>
                  </a:cubicBezTo>
                  <a:cubicBezTo>
                    <a:pt x="167" y="177"/>
                    <a:pt x="165" y="177"/>
                    <a:pt x="164" y="177"/>
                  </a:cubicBezTo>
                  <a:moveTo>
                    <a:pt x="54" y="167"/>
                  </a:moveTo>
                  <a:cubicBezTo>
                    <a:pt x="55" y="167"/>
                    <a:pt x="55" y="167"/>
                    <a:pt x="55" y="166"/>
                  </a:cubicBezTo>
                  <a:cubicBezTo>
                    <a:pt x="61" y="160"/>
                    <a:pt x="68" y="155"/>
                    <a:pt x="74" y="150"/>
                  </a:cubicBezTo>
                  <a:cubicBezTo>
                    <a:pt x="75" y="149"/>
                    <a:pt x="77" y="148"/>
                    <a:pt x="78" y="146"/>
                  </a:cubicBezTo>
                  <a:cubicBezTo>
                    <a:pt x="72" y="152"/>
                    <a:pt x="67" y="157"/>
                    <a:pt x="60" y="163"/>
                  </a:cubicBezTo>
                  <a:cubicBezTo>
                    <a:pt x="58" y="164"/>
                    <a:pt x="56" y="166"/>
                    <a:pt x="54" y="167"/>
                  </a:cubicBezTo>
                  <a:moveTo>
                    <a:pt x="154" y="177"/>
                  </a:moveTo>
                  <a:cubicBezTo>
                    <a:pt x="155" y="177"/>
                    <a:pt x="155" y="176"/>
                    <a:pt x="156" y="175"/>
                  </a:cubicBezTo>
                  <a:cubicBezTo>
                    <a:pt x="158" y="174"/>
                    <a:pt x="160" y="172"/>
                    <a:pt x="162" y="170"/>
                  </a:cubicBezTo>
                  <a:cubicBezTo>
                    <a:pt x="168" y="164"/>
                    <a:pt x="173" y="157"/>
                    <a:pt x="180" y="151"/>
                  </a:cubicBezTo>
                  <a:cubicBezTo>
                    <a:pt x="181" y="151"/>
                    <a:pt x="186" y="145"/>
                    <a:pt x="187" y="145"/>
                  </a:cubicBezTo>
                  <a:cubicBezTo>
                    <a:pt x="187" y="145"/>
                    <a:pt x="187" y="145"/>
                    <a:pt x="186" y="147"/>
                  </a:cubicBezTo>
                  <a:cubicBezTo>
                    <a:pt x="184" y="150"/>
                    <a:pt x="180" y="154"/>
                    <a:pt x="177" y="157"/>
                  </a:cubicBezTo>
                  <a:cubicBezTo>
                    <a:pt x="172" y="163"/>
                    <a:pt x="167" y="171"/>
                    <a:pt x="162" y="177"/>
                  </a:cubicBezTo>
                  <a:cubicBezTo>
                    <a:pt x="159" y="177"/>
                    <a:pt x="156" y="178"/>
                    <a:pt x="153" y="178"/>
                  </a:cubicBezTo>
                  <a:cubicBezTo>
                    <a:pt x="154" y="177"/>
                    <a:pt x="154" y="177"/>
                    <a:pt x="154" y="177"/>
                  </a:cubicBezTo>
                  <a:cubicBezTo>
                    <a:pt x="154" y="177"/>
                    <a:pt x="154" y="177"/>
                    <a:pt x="154" y="177"/>
                  </a:cubicBezTo>
                  <a:moveTo>
                    <a:pt x="150" y="178"/>
                  </a:moveTo>
                  <a:cubicBezTo>
                    <a:pt x="146" y="178"/>
                    <a:pt x="143" y="177"/>
                    <a:pt x="140" y="177"/>
                  </a:cubicBezTo>
                  <a:cubicBezTo>
                    <a:pt x="138" y="177"/>
                    <a:pt x="136" y="177"/>
                    <a:pt x="134" y="177"/>
                  </a:cubicBezTo>
                  <a:cubicBezTo>
                    <a:pt x="135" y="176"/>
                    <a:pt x="135" y="176"/>
                    <a:pt x="135" y="176"/>
                  </a:cubicBezTo>
                  <a:cubicBezTo>
                    <a:pt x="139" y="172"/>
                    <a:pt x="143" y="167"/>
                    <a:pt x="147" y="163"/>
                  </a:cubicBezTo>
                  <a:cubicBezTo>
                    <a:pt x="156" y="155"/>
                    <a:pt x="165" y="148"/>
                    <a:pt x="173" y="139"/>
                  </a:cubicBezTo>
                  <a:cubicBezTo>
                    <a:pt x="174" y="137"/>
                    <a:pt x="176" y="136"/>
                    <a:pt x="178" y="134"/>
                  </a:cubicBezTo>
                  <a:cubicBezTo>
                    <a:pt x="179" y="133"/>
                    <a:pt x="181" y="130"/>
                    <a:pt x="181" y="130"/>
                  </a:cubicBezTo>
                  <a:cubicBezTo>
                    <a:pt x="182" y="130"/>
                    <a:pt x="181" y="131"/>
                    <a:pt x="180" y="133"/>
                  </a:cubicBezTo>
                  <a:cubicBezTo>
                    <a:pt x="177" y="138"/>
                    <a:pt x="173" y="143"/>
                    <a:pt x="168" y="148"/>
                  </a:cubicBezTo>
                  <a:cubicBezTo>
                    <a:pt x="161" y="157"/>
                    <a:pt x="153" y="166"/>
                    <a:pt x="145" y="174"/>
                  </a:cubicBezTo>
                  <a:cubicBezTo>
                    <a:pt x="145" y="175"/>
                    <a:pt x="145" y="175"/>
                    <a:pt x="145" y="175"/>
                  </a:cubicBezTo>
                  <a:cubicBezTo>
                    <a:pt x="145" y="175"/>
                    <a:pt x="145" y="175"/>
                    <a:pt x="146" y="175"/>
                  </a:cubicBezTo>
                  <a:cubicBezTo>
                    <a:pt x="158" y="166"/>
                    <a:pt x="169" y="153"/>
                    <a:pt x="180" y="142"/>
                  </a:cubicBezTo>
                  <a:cubicBezTo>
                    <a:pt x="182" y="141"/>
                    <a:pt x="185" y="139"/>
                    <a:pt x="186" y="137"/>
                  </a:cubicBezTo>
                  <a:cubicBezTo>
                    <a:pt x="183" y="141"/>
                    <a:pt x="180" y="145"/>
                    <a:pt x="176" y="149"/>
                  </a:cubicBezTo>
                  <a:cubicBezTo>
                    <a:pt x="171" y="156"/>
                    <a:pt x="166" y="163"/>
                    <a:pt x="160" y="169"/>
                  </a:cubicBezTo>
                  <a:cubicBezTo>
                    <a:pt x="159" y="170"/>
                    <a:pt x="159" y="171"/>
                    <a:pt x="158" y="172"/>
                  </a:cubicBezTo>
                  <a:cubicBezTo>
                    <a:pt x="156" y="174"/>
                    <a:pt x="154" y="176"/>
                    <a:pt x="151" y="178"/>
                  </a:cubicBezTo>
                  <a:cubicBezTo>
                    <a:pt x="151" y="178"/>
                    <a:pt x="151" y="178"/>
                    <a:pt x="151" y="178"/>
                  </a:cubicBezTo>
                  <a:cubicBezTo>
                    <a:pt x="151" y="178"/>
                    <a:pt x="150" y="178"/>
                    <a:pt x="150" y="178"/>
                  </a:cubicBezTo>
                  <a:moveTo>
                    <a:pt x="133" y="177"/>
                  </a:moveTo>
                  <a:cubicBezTo>
                    <a:pt x="126" y="177"/>
                    <a:pt x="120" y="176"/>
                    <a:pt x="113" y="176"/>
                  </a:cubicBezTo>
                  <a:cubicBezTo>
                    <a:pt x="120" y="168"/>
                    <a:pt x="127" y="161"/>
                    <a:pt x="134" y="153"/>
                  </a:cubicBezTo>
                  <a:cubicBezTo>
                    <a:pt x="143" y="144"/>
                    <a:pt x="153" y="135"/>
                    <a:pt x="163" y="127"/>
                  </a:cubicBezTo>
                  <a:cubicBezTo>
                    <a:pt x="165" y="126"/>
                    <a:pt x="168" y="124"/>
                    <a:pt x="170" y="122"/>
                  </a:cubicBezTo>
                  <a:cubicBezTo>
                    <a:pt x="171" y="122"/>
                    <a:pt x="172" y="121"/>
                    <a:pt x="172" y="121"/>
                  </a:cubicBezTo>
                  <a:cubicBezTo>
                    <a:pt x="172" y="121"/>
                    <a:pt x="168" y="124"/>
                    <a:pt x="167" y="125"/>
                  </a:cubicBezTo>
                  <a:cubicBezTo>
                    <a:pt x="162" y="131"/>
                    <a:pt x="156" y="137"/>
                    <a:pt x="151" y="143"/>
                  </a:cubicBezTo>
                  <a:cubicBezTo>
                    <a:pt x="147" y="148"/>
                    <a:pt x="143" y="152"/>
                    <a:pt x="140" y="157"/>
                  </a:cubicBezTo>
                  <a:cubicBezTo>
                    <a:pt x="135" y="164"/>
                    <a:pt x="129" y="168"/>
                    <a:pt x="123" y="174"/>
                  </a:cubicBezTo>
                  <a:cubicBezTo>
                    <a:pt x="123" y="175"/>
                    <a:pt x="123" y="175"/>
                    <a:pt x="124" y="175"/>
                  </a:cubicBezTo>
                  <a:cubicBezTo>
                    <a:pt x="124" y="175"/>
                    <a:pt x="124" y="175"/>
                    <a:pt x="124" y="175"/>
                  </a:cubicBezTo>
                  <a:cubicBezTo>
                    <a:pt x="140" y="164"/>
                    <a:pt x="153" y="147"/>
                    <a:pt x="167" y="133"/>
                  </a:cubicBezTo>
                  <a:cubicBezTo>
                    <a:pt x="170" y="129"/>
                    <a:pt x="174" y="126"/>
                    <a:pt x="177" y="122"/>
                  </a:cubicBezTo>
                  <a:cubicBezTo>
                    <a:pt x="173" y="127"/>
                    <a:pt x="170" y="131"/>
                    <a:pt x="166" y="135"/>
                  </a:cubicBezTo>
                  <a:cubicBezTo>
                    <a:pt x="158" y="145"/>
                    <a:pt x="151" y="155"/>
                    <a:pt x="143" y="165"/>
                  </a:cubicBezTo>
                  <a:cubicBezTo>
                    <a:pt x="141" y="167"/>
                    <a:pt x="140" y="169"/>
                    <a:pt x="138" y="171"/>
                  </a:cubicBezTo>
                  <a:cubicBezTo>
                    <a:pt x="137" y="172"/>
                    <a:pt x="137" y="173"/>
                    <a:pt x="136" y="173"/>
                  </a:cubicBezTo>
                  <a:cubicBezTo>
                    <a:pt x="134" y="174"/>
                    <a:pt x="134" y="175"/>
                    <a:pt x="134" y="175"/>
                  </a:cubicBezTo>
                  <a:cubicBezTo>
                    <a:pt x="134" y="176"/>
                    <a:pt x="133" y="176"/>
                    <a:pt x="133" y="177"/>
                  </a:cubicBezTo>
                  <a:moveTo>
                    <a:pt x="16" y="168"/>
                  </a:moveTo>
                  <a:cubicBezTo>
                    <a:pt x="14" y="167"/>
                    <a:pt x="12" y="165"/>
                    <a:pt x="11" y="163"/>
                  </a:cubicBezTo>
                  <a:cubicBezTo>
                    <a:pt x="23" y="154"/>
                    <a:pt x="34" y="145"/>
                    <a:pt x="46" y="136"/>
                  </a:cubicBezTo>
                  <a:cubicBezTo>
                    <a:pt x="51" y="132"/>
                    <a:pt x="57" y="128"/>
                    <a:pt x="62" y="123"/>
                  </a:cubicBezTo>
                  <a:cubicBezTo>
                    <a:pt x="63" y="123"/>
                    <a:pt x="64" y="122"/>
                    <a:pt x="65" y="121"/>
                  </a:cubicBezTo>
                  <a:cubicBezTo>
                    <a:pt x="58" y="128"/>
                    <a:pt x="51" y="135"/>
                    <a:pt x="43" y="142"/>
                  </a:cubicBezTo>
                  <a:cubicBezTo>
                    <a:pt x="34" y="150"/>
                    <a:pt x="23" y="158"/>
                    <a:pt x="16" y="168"/>
                  </a:cubicBezTo>
                  <a:moveTo>
                    <a:pt x="146" y="162"/>
                  </a:moveTo>
                  <a:cubicBezTo>
                    <a:pt x="158" y="149"/>
                    <a:pt x="168" y="134"/>
                    <a:pt x="180" y="121"/>
                  </a:cubicBezTo>
                  <a:cubicBezTo>
                    <a:pt x="180" y="121"/>
                    <a:pt x="180" y="121"/>
                    <a:pt x="180" y="121"/>
                  </a:cubicBezTo>
                  <a:cubicBezTo>
                    <a:pt x="188" y="130"/>
                    <a:pt x="194" y="140"/>
                    <a:pt x="195" y="151"/>
                  </a:cubicBezTo>
                  <a:cubicBezTo>
                    <a:pt x="195" y="160"/>
                    <a:pt x="192" y="166"/>
                    <a:pt x="187" y="170"/>
                  </a:cubicBezTo>
                  <a:cubicBezTo>
                    <a:pt x="190" y="166"/>
                    <a:pt x="193" y="161"/>
                    <a:pt x="194" y="156"/>
                  </a:cubicBezTo>
                  <a:cubicBezTo>
                    <a:pt x="195" y="155"/>
                    <a:pt x="194" y="155"/>
                    <a:pt x="194" y="155"/>
                  </a:cubicBezTo>
                  <a:cubicBezTo>
                    <a:pt x="194" y="155"/>
                    <a:pt x="194" y="155"/>
                    <a:pt x="193" y="155"/>
                  </a:cubicBezTo>
                  <a:cubicBezTo>
                    <a:pt x="192" y="157"/>
                    <a:pt x="190" y="159"/>
                    <a:pt x="188" y="161"/>
                  </a:cubicBezTo>
                  <a:cubicBezTo>
                    <a:pt x="190" y="158"/>
                    <a:pt x="192" y="155"/>
                    <a:pt x="194" y="151"/>
                  </a:cubicBezTo>
                  <a:cubicBezTo>
                    <a:pt x="194" y="151"/>
                    <a:pt x="193" y="150"/>
                    <a:pt x="193" y="150"/>
                  </a:cubicBezTo>
                  <a:cubicBezTo>
                    <a:pt x="193" y="150"/>
                    <a:pt x="193" y="150"/>
                    <a:pt x="193" y="151"/>
                  </a:cubicBezTo>
                  <a:cubicBezTo>
                    <a:pt x="192" y="151"/>
                    <a:pt x="191" y="152"/>
                    <a:pt x="190" y="153"/>
                  </a:cubicBezTo>
                  <a:cubicBezTo>
                    <a:pt x="191" y="152"/>
                    <a:pt x="192" y="150"/>
                    <a:pt x="192" y="149"/>
                  </a:cubicBezTo>
                  <a:cubicBezTo>
                    <a:pt x="192" y="148"/>
                    <a:pt x="192" y="148"/>
                    <a:pt x="191" y="148"/>
                  </a:cubicBezTo>
                  <a:cubicBezTo>
                    <a:pt x="191" y="148"/>
                    <a:pt x="191" y="148"/>
                    <a:pt x="191" y="148"/>
                  </a:cubicBezTo>
                  <a:cubicBezTo>
                    <a:pt x="186" y="153"/>
                    <a:pt x="181" y="159"/>
                    <a:pt x="176" y="164"/>
                  </a:cubicBezTo>
                  <a:cubicBezTo>
                    <a:pt x="173" y="167"/>
                    <a:pt x="170" y="169"/>
                    <a:pt x="168" y="172"/>
                  </a:cubicBezTo>
                  <a:cubicBezTo>
                    <a:pt x="167" y="172"/>
                    <a:pt x="167" y="173"/>
                    <a:pt x="166" y="174"/>
                  </a:cubicBezTo>
                  <a:cubicBezTo>
                    <a:pt x="170" y="169"/>
                    <a:pt x="174" y="163"/>
                    <a:pt x="178" y="158"/>
                  </a:cubicBezTo>
                  <a:cubicBezTo>
                    <a:pt x="182" y="153"/>
                    <a:pt x="187" y="149"/>
                    <a:pt x="190" y="143"/>
                  </a:cubicBezTo>
                  <a:cubicBezTo>
                    <a:pt x="190" y="143"/>
                    <a:pt x="189" y="142"/>
                    <a:pt x="189" y="142"/>
                  </a:cubicBezTo>
                  <a:cubicBezTo>
                    <a:pt x="189" y="142"/>
                    <a:pt x="189" y="142"/>
                    <a:pt x="189" y="142"/>
                  </a:cubicBezTo>
                  <a:cubicBezTo>
                    <a:pt x="181" y="148"/>
                    <a:pt x="174" y="155"/>
                    <a:pt x="167" y="162"/>
                  </a:cubicBezTo>
                  <a:cubicBezTo>
                    <a:pt x="168" y="162"/>
                    <a:pt x="168" y="161"/>
                    <a:pt x="169" y="160"/>
                  </a:cubicBezTo>
                  <a:cubicBezTo>
                    <a:pt x="175" y="152"/>
                    <a:pt x="183" y="145"/>
                    <a:pt x="188" y="135"/>
                  </a:cubicBezTo>
                  <a:cubicBezTo>
                    <a:pt x="188" y="135"/>
                    <a:pt x="188" y="134"/>
                    <a:pt x="187" y="134"/>
                  </a:cubicBezTo>
                  <a:cubicBezTo>
                    <a:pt x="187" y="134"/>
                    <a:pt x="187" y="134"/>
                    <a:pt x="187" y="135"/>
                  </a:cubicBezTo>
                  <a:cubicBezTo>
                    <a:pt x="180" y="140"/>
                    <a:pt x="174" y="147"/>
                    <a:pt x="168" y="153"/>
                  </a:cubicBezTo>
                  <a:cubicBezTo>
                    <a:pt x="161" y="160"/>
                    <a:pt x="154" y="166"/>
                    <a:pt x="147" y="173"/>
                  </a:cubicBezTo>
                  <a:cubicBezTo>
                    <a:pt x="160" y="159"/>
                    <a:pt x="174" y="145"/>
                    <a:pt x="184" y="129"/>
                  </a:cubicBezTo>
                  <a:cubicBezTo>
                    <a:pt x="184" y="129"/>
                    <a:pt x="184" y="128"/>
                    <a:pt x="184" y="128"/>
                  </a:cubicBezTo>
                  <a:cubicBezTo>
                    <a:pt x="183" y="128"/>
                    <a:pt x="183" y="128"/>
                    <a:pt x="183" y="128"/>
                  </a:cubicBezTo>
                  <a:cubicBezTo>
                    <a:pt x="174" y="134"/>
                    <a:pt x="168" y="143"/>
                    <a:pt x="160" y="150"/>
                  </a:cubicBezTo>
                  <a:cubicBezTo>
                    <a:pt x="155" y="154"/>
                    <a:pt x="151" y="158"/>
                    <a:pt x="146" y="162"/>
                  </a:cubicBezTo>
                  <a:moveTo>
                    <a:pt x="23" y="172"/>
                  </a:moveTo>
                  <a:cubicBezTo>
                    <a:pt x="21" y="171"/>
                    <a:pt x="19" y="171"/>
                    <a:pt x="18" y="170"/>
                  </a:cubicBezTo>
                  <a:cubicBezTo>
                    <a:pt x="17" y="169"/>
                    <a:pt x="17" y="169"/>
                    <a:pt x="17" y="169"/>
                  </a:cubicBezTo>
                  <a:cubicBezTo>
                    <a:pt x="38" y="155"/>
                    <a:pt x="56" y="135"/>
                    <a:pt x="78" y="122"/>
                  </a:cubicBezTo>
                  <a:cubicBezTo>
                    <a:pt x="78" y="122"/>
                    <a:pt x="82" y="119"/>
                    <a:pt x="82" y="119"/>
                  </a:cubicBezTo>
                  <a:cubicBezTo>
                    <a:pt x="82" y="119"/>
                    <a:pt x="82" y="119"/>
                    <a:pt x="82" y="119"/>
                  </a:cubicBezTo>
                  <a:cubicBezTo>
                    <a:pt x="80" y="122"/>
                    <a:pt x="77" y="124"/>
                    <a:pt x="74" y="127"/>
                  </a:cubicBezTo>
                  <a:cubicBezTo>
                    <a:pt x="69" y="132"/>
                    <a:pt x="63" y="137"/>
                    <a:pt x="57" y="142"/>
                  </a:cubicBezTo>
                  <a:cubicBezTo>
                    <a:pt x="46" y="152"/>
                    <a:pt x="34" y="161"/>
                    <a:pt x="23" y="172"/>
                  </a:cubicBezTo>
                  <a:cubicBezTo>
                    <a:pt x="23" y="172"/>
                    <a:pt x="23" y="172"/>
                    <a:pt x="23" y="172"/>
                  </a:cubicBezTo>
                  <a:moveTo>
                    <a:pt x="25" y="171"/>
                  </a:moveTo>
                  <a:cubicBezTo>
                    <a:pt x="25" y="171"/>
                    <a:pt x="27" y="170"/>
                    <a:pt x="28" y="169"/>
                  </a:cubicBezTo>
                  <a:cubicBezTo>
                    <a:pt x="30" y="166"/>
                    <a:pt x="33" y="163"/>
                    <a:pt x="36" y="161"/>
                  </a:cubicBezTo>
                  <a:cubicBezTo>
                    <a:pt x="42" y="156"/>
                    <a:pt x="48" y="151"/>
                    <a:pt x="54" y="147"/>
                  </a:cubicBezTo>
                  <a:cubicBezTo>
                    <a:pt x="65" y="138"/>
                    <a:pt x="75" y="128"/>
                    <a:pt x="85" y="118"/>
                  </a:cubicBezTo>
                  <a:cubicBezTo>
                    <a:pt x="85" y="118"/>
                    <a:pt x="85" y="118"/>
                    <a:pt x="85" y="118"/>
                  </a:cubicBezTo>
                  <a:cubicBezTo>
                    <a:pt x="89" y="120"/>
                    <a:pt x="92" y="122"/>
                    <a:pt x="97" y="122"/>
                  </a:cubicBezTo>
                  <a:cubicBezTo>
                    <a:pt x="97" y="122"/>
                    <a:pt x="98" y="122"/>
                    <a:pt x="99" y="121"/>
                  </a:cubicBezTo>
                  <a:cubicBezTo>
                    <a:pt x="92" y="127"/>
                    <a:pt x="84" y="133"/>
                    <a:pt x="77" y="139"/>
                  </a:cubicBezTo>
                  <a:cubicBezTo>
                    <a:pt x="66" y="148"/>
                    <a:pt x="56" y="157"/>
                    <a:pt x="45" y="167"/>
                  </a:cubicBezTo>
                  <a:cubicBezTo>
                    <a:pt x="45" y="167"/>
                    <a:pt x="40" y="172"/>
                    <a:pt x="40" y="172"/>
                  </a:cubicBezTo>
                  <a:cubicBezTo>
                    <a:pt x="40" y="172"/>
                    <a:pt x="40" y="172"/>
                    <a:pt x="40" y="172"/>
                  </a:cubicBezTo>
                  <a:cubicBezTo>
                    <a:pt x="42" y="169"/>
                    <a:pt x="45" y="166"/>
                    <a:pt x="48" y="163"/>
                  </a:cubicBezTo>
                  <a:cubicBezTo>
                    <a:pt x="53" y="158"/>
                    <a:pt x="58" y="153"/>
                    <a:pt x="64" y="148"/>
                  </a:cubicBezTo>
                  <a:cubicBezTo>
                    <a:pt x="69" y="144"/>
                    <a:pt x="73" y="139"/>
                    <a:pt x="77" y="134"/>
                  </a:cubicBezTo>
                  <a:cubicBezTo>
                    <a:pt x="82" y="130"/>
                    <a:pt x="86" y="126"/>
                    <a:pt x="89" y="121"/>
                  </a:cubicBezTo>
                  <a:cubicBezTo>
                    <a:pt x="89" y="121"/>
                    <a:pt x="89" y="120"/>
                    <a:pt x="89" y="120"/>
                  </a:cubicBezTo>
                  <a:cubicBezTo>
                    <a:pt x="89" y="120"/>
                    <a:pt x="89" y="120"/>
                    <a:pt x="88" y="120"/>
                  </a:cubicBezTo>
                  <a:cubicBezTo>
                    <a:pt x="78" y="126"/>
                    <a:pt x="69" y="135"/>
                    <a:pt x="60" y="143"/>
                  </a:cubicBezTo>
                  <a:cubicBezTo>
                    <a:pt x="55" y="147"/>
                    <a:pt x="50" y="150"/>
                    <a:pt x="45" y="154"/>
                  </a:cubicBezTo>
                  <a:cubicBezTo>
                    <a:pt x="39" y="159"/>
                    <a:pt x="34" y="165"/>
                    <a:pt x="28" y="170"/>
                  </a:cubicBezTo>
                  <a:cubicBezTo>
                    <a:pt x="26" y="171"/>
                    <a:pt x="26" y="171"/>
                    <a:pt x="25" y="171"/>
                  </a:cubicBezTo>
                  <a:moveTo>
                    <a:pt x="47" y="174"/>
                  </a:moveTo>
                  <a:cubicBezTo>
                    <a:pt x="47" y="174"/>
                    <a:pt x="48" y="174"/>
                    <a:pt x="48" y="174"/>
                  </a:cubicBezTo>
                  <a:cubicBezTo>
                    <a:pt x="48" y="173"/>
                    <a:pt x="49" y="173"/>
                    <a:pt x="50" y="172"/>
                  </a:cubicBezTo>
                  <a:cubicBezTo>
                    <a:pt x="51" y="172"/>
                    <a:pt x="51" y="172"/>
                    <a:pt x="51" y="172"/>
                  </a:cubicBezTo>
                  <a:cubicBezTo>
                    <a:pt x="62" y="163"/>
                    <a:pt x="72" y="154"/>
                    <a:pt x="83" y="144"/>
                  </a:cubicBezTo>
                  <a:cubicBezTo>
                    <a:pt x="89" y="138"/>
                    <a:pt x="95" y="131"/>
                    <a:pt x="103" y="126"/>
                  </a:cubicBezTo>
                  <a:cubicBezTo>
                    <a:pt x="107" y="122"/>
                    <a:pt x="111" y="119"/>
                    <a:pt x="115" y="115"/>
                  </a:cubicBezTo>
                  <a:cubicBezTo>
                    <a:pt x="115" y="116"/>
                    <a:pt x="114" y="116"/>
                    <a:pt x="113" y="117"/>
                  </a:cubicBezTo>
                  <a:cubicBezTo>
                    <a:pt x="108" y="124"/>
                    <a:pt x="102" y="131"/>
                    <a:pt x="96" y="137"/>
                  </a:cubicBezTo>
                  <a:cubicBezTo>
                    <a:pt x="85" y="150"/>
                    <a:pt x="71" y="161"/>
                    <a:pt x="59" y="174"/>
                  </a:cubicBezTo>
                  <a:cubicBezTo>
                    <a:pt x="59" y="174"/>
                    <a:pt x="59" y="174"/>
                    <a:pt x="59" y="174"/>
                  </a:cubicBezTo>
                  <a:cubicBezTo>
                    <a:pt x="53" y="175"/>
                    <a:pt x="48" y="175"/>
                    <a:pt x="43" y="175"/>
                  </a:cubicBezTo>
                  <a:cubicBezTo>
                    <a:pt x="36" y="175"/>
                    <a:pt x="30" y="175"/>
                    <a:pt x="24" y="173"/>
                  </a:cubicBezTo>
                  <a:cubicBezTo>
                    <a:pt x="35" y="168"/>
                    <a:pt x="43" y="157"/>
                    <a:pt x="52" y="150"/>
                  </a:cubicBezTo>
                  <a:cubicBezTo>
                    <a:pt x="63" y="142"/>
                    <a:pt x="72" y="134"/>
                    <a:pt x="82" y="126"/>
                  </a:cubicBezTo>
                  <a:cubicBezTo>
                    <a:pt x="83" y="125"/>
                    <a:pt x="87" y="123"/>
                    <a:pt x="87" y="122"/>
                  </a:cubicBezTo>
                  <a:cubicBezTo>
                    <a:pt x="85" y="126"/>
                    <a:pt x="82" y="129"/>
                    <a:pt x="79" y="132"/>
                  </a:cubicBezTo>
                  <a:cubicBezTo>
                    <a:pt x="74" y="136"/>
                    <a:pt x="69" y="141"/>
                    <a:pt x="65" y="146"/>
                  </a:cubicBezTo>
                  <a:cubicBezTo>
                    <a:pt x="56" y="155"/>
                    <a:pt x="46" y="163"/>
                    <a:pt x="37" y="173"/>
                  </a:cubicBezTo>
                  <a:cubicBezTo>
                    <a:pt x="37" y="173"/>
                    <a:pt x="37" y="174"/>
                    <a:pt x="38" y="174"/>
                  </a:cubicBezTo>
                  <a:cubicBezTo>
                    <a:pt x="38" y="174"/>
                    <a:pt x="38" y="174"/>
                    <a:pt x="38" y="174"/>
                  </a:cubicBezTo>
                  <a:cubicBezTo>
                    <a:pt x="48" y="167"/>
                    <a:pt x="57" y="158"/>
                    <a:pt x="66" y="150"/>
                  </a:cubicBezTo>
                  <a:cubicBezTo>
                    <a:pt x="78" y="140"/>
                    <a:pt x="90" y="130"/>
                    <a:pt x="102" y="121"/>
                  </a:cubicBezTo>
                  <a:cubicBezTo>
                    <a:pt x="102" y="121"/>
                    <a:pt x="102" y="121"/>
                    <a:pt x="102" y="121"/>
                  </a:cubicBezTo>
                  <a:cubicBezTo>
                    <a:pt x="100" y="123"/>
                    <a:pt x="98" y="125"/>
                    <a:pt x="97" y="127"/>
                  </a:cubicBezTo>
                  <a:cubicBezTo>
                    <a:pt x="91" y="132"/>
                    <a:pt x="86" y="138"/>
                    <a:pt x="80" y="143"/>
                  </a:cubicBezTo>
                  <a:cubicBezTo>
                    <a:pt x="69" y="153"/>
                    <a:pt x="57" y="162"/>
                    <a:pt x="47" y="173"/>
                  </a:cubicBezTo>
                  <a:cubicBezTo>
                    <a:pt x="47" y="173"/>
                    <a:pt x="47" y="174"/>
                    <a:pt x="47" y="174"/>
                  </a:cubicBezTo>
                  <a:moveTo>
                    <a:pt x="112" y="176"/>
                  </a:moveTo>
                  <a:cubicBezTo>
                    <a:pt x="108" y="175"/>
                    <a:pt x="104" y="175"/>
                    <a:pt x="100" y="175"/>
                  </a:cubicBezTo>
                  <a:cubicBezTo>
                    <a:pt x="109" y="168"/>
                    <a:pt x="117" y="159"/>
                    <a:pt x="126" y="151"/>
                  </a:cubicBezTo>
                  <a:cubicBezTo>
                    <a:pt x="137" y="142"/>
                    <a:pt x="147" y="132"/>
                    <a:pt x="157" y="123"/>
                  </a:cubicBezTo>
                  <a:cubicBezTo>
                    <a:pt x="159" y="121"/>
                    <a:pt x="161" y="119"/>
                    <a:pt x="163" y="117"/>
                  </a:cubicBezTo>
                  <a:cubicBezTo>
                    <a:pt x="164" y="116"/>
                    <a:pt x="166" y="115"/>
                    <a:pt x="167" y="113"/>
                  </a:cubicBezTo>
                  <a:cubicBezTo>
                    <a:pt x="166" y="115"/>
                    <a:pt x="165" y="117"/>
                    <a:pt x="163" y="118"/>
                  </a:cubicBezTo>
                  <a:cubicBezTo>
                    <a:pt x="159" y="123"/>
                    <a:pt x="154" y="127"/>
                    <a:pt x="150" y="132"/>
                  </a:cubicBezTo>
                  <a:cubicBezTo>
                    <a:pt x="142" y="141"/>
                    <a:pt x="135" y="150"/>
                    <a:pt x="128" y="158"/>
                  </a:cubicBezTo>
                  <a:cubicBezTo>
                    <a:pt x="122" y="164"/>
                    <a:pt x="117" y="170"/>
                    <a:pt x="112" y="176"/>
                  </a:cubicBezTo>
                  <a:moveTo>
                    <a:pt x="18" y="167"/>
                  </a:moveTo>
                  <a:cubicBezTo>
                    <a:pt x="17" y="167"/>
                    <a:pt x="22" y="163"/>
                    <a:pt x="23" y="162"/>
                  </a:cubicBezTo>
                  <a:cubicBezTo>
                    <a:pt x="25" y="159"/>
                    <a:pt x="28" y="157"/>
                    <a:pt x="30" y="155"/>
                  </a:cubicBezTo>
                  <a:cubicBezTo>
                    <a:pt x="36" y="151"/>
                    <a:pt x="41" y="146"/>
                    <a:pt x="46" y="141"/>
                  </a:cubicBezTo>
                  <a:cubicBezTo>
                    <a:pt x="57" y="131"/>
                    <a:pt x="67" y="120"/>
                    <a:pt x="78" y="110"/>
                  </a:cubicBezTo>
                  <a:cubicBezTo>
                    <a:pt x="80" y="113"/>
                    <a:pt x="82" y="115"/>
                    <a:pt x="84" y="117"/>
                  </a:cubicBezTo>
                  <a:cubicBezTo>
                    <a:pt x="60" y="129"/>
                    <a:pt x="42" y="150"/>
                    <a:pt x="19" y="166"/>
                  </a:cubicBezTo>
                  <a:cubicBezTo>
                    <a:pt x="18" y="167"/>
                    <a:pt x="18" y="167"/>
                    <a:pt x="18" y="167"/>
                  </a:cubicBezTo>
                  <a:moveTo>
                    <a:pt x="93" y="132"/>
                  </a:moveTo>
                  <a:cubicBezTo>
                    <a:pt x="97" y="128"/>
                    <a:pt x="101" y="124"/>
                    <a:pt x="105" y="120"/>
                  </a:cubicBezTo>
                  <a:cubicBezTo>
                    <a:pt x="111" y="117"/>
                    <a:pt x="115" y="111"/>
                    <a:pt x="120" y="108"/>
                  </a:cubicBezTo>
                  <a:cubicBezTo>
                    <a:pt x="118" y="111"/>
                    <a:pt x="115" y="114"/>
                    <a:pt x="112" y="116"/>
                  </a:cubicBezTo>
                  <a:cubicBezTo>
                    <a:pt x="107" y="121"/>
                    <a:pt x="101" y="125"/>
                    <a:pt x="96" y="130"/>
                  </a:cubicBezTo>
                  <a:cubicBezTo>
                    <a:pt x="95" y="131"/>
                    <a:pt x="94" y="131"/>
                    <a:pt x="93" y="132"/>
                  </a:cubicBezTo>
                  <a:moveTo>
                    <a:pt x="60" y="174"/>
                  </a:moveTo>
                  <a:cubicBezTo>
                    <a:pt x="65" y="172"/>
                    <a:pt x="69" y="168"/>
                    <a:pt x="73" y="163"/>
                  </a:cubicBezTo>
                  <a:cubicBezTo>
                    <a:pt x="78" y="158"/>
                    <a:pt x="85" y="153"/>
                    <a:pt x="90" y="148"/>
                  </a:cubicBezTo>
                  <a:cubicBezTo>
                    <a:pt x="103" y="137"/>
                    <a:pt x="114" y="125"/>
                    <a:pt x="125" y="114"/>
                  </a:cubicBezTo>
                  <a:cubicBezTo>
                    <a:pt x="127" y="112"/>
                    <a:pt x="133" y="109"/>
                    <a:pt x="133" y="107"/>
                  </a:cubicBezTo>
                  <a:cubicBezTo>
                    <a:pt x="131" y="112"/>
                    <a:pt x="127" y="115"/>
                    <a:pt x="124" y="119"/>
                  </a:cubicBezTo>
                  <a:cubicBezTo>
                    <a:pt x="118" y="124"/>
                    <a:pt x="114" y="130"/>
                    <a:pt x="110" y="137"/>
                  </a:cubicBezTo>
                  <a:cubicBezTo>
                    <a:pt x="105" y="143"/>
                    <a:pt x="99" y="147"/>
                    <a:pt x="94" y="153"/>
                  </a:cubicBezTo>
                  <a:cubicBezTo>
                    <a:pt x="88" y="160"/>
                    <a:pt x="82" y="167"/>
                    <a:pt x="75" y="173"/>
                  </a:cubicBezTo>
                  <a:cubicBezTo>
                    <a:pt x="74" y="173"/>
                    <a:pt x="75" y="174"/>
                    <a:pt x="75" y="174"/>
                  </a:cubicBezTo>
                  <a:cubicBezTo>
                    <a:pt x="75" y="174"/>
                    <a:pt x="75" y="174"/>
                    <a:pt x="74" y="174"/>
                  </a:cubicBezTo>
                  <a:cubicBezTo>
                    <a:pt x="71" y="174"/>
                    <a:pt x="68" y="174"/>
                    <a:pt x="65" y="174"/>
                  </a:cubicBezTo>
                  <a:cubicBezTo>
                    <a:pt x="64" y="174"/>
                    <a:pt x="62" y="174"/>
                    <a:pt x="60" y="174"/>
                  </a:cubicBezTo>
                  <a:moveTo>
                    <a:pt x="92" y="172"/>
                  </a:moveTo>
                  <a:cubicBezTo>
                    <a:pt x="93" y="172"/>
                    <a:pt x="93" y="171"/>
                    <a:pt x="94" y="169"/>
                  </a:cubicBezTo>
                  <a:cubicBezTo>
                    <a:pt x="103" y="158"/>
                    <a:pt x="114" y="149"/>
                    <a:pt x="125" y="140"/>
                  </a:cubicBezTo>
                  <a:cubicBezTo>
                    <a:pt x="137" y="129"/>
                    <a:pt x="149" y="117"/>
                    <a:pt x="162" y="106"/>
                  </a:cubicBezTo>
                  <a:cubicBezTo>
                    <a:pt x="157" y="110"/>
                    <a:pt x="151" y="117"/>
                    <a:pt x="146" y="123"/>
                  </a:cubicBezTo>
                  <a:cubicBezTo>
                    <a:pt x="141" y="129"/>
                    <a:pt x="136" y="135"/>
                    <a:pt x="130" y="141"/>
                  </a:cubicBezTo>
                  <a:cubicBezTo>
                    <a:pt x="125" y="147"/>
                    <a:pt x="119" y="153"/>
                    <a:pt x="114" y="160"/>
                  </a:cubicBezTo>
                  <a:cubicBezTo>
                    <a:pt x="109" y="165"/>
                    <a:pt x="103" y="169"/>
                    <a:pt x="98" y="174"/>
                  </a:cubicBezTo>
                  <a:cubicBezTo>
                    <a:pt x="98" y="175"/>
                    <a:pt x="98" y="175"/>
                    <a:pt x="98" y="175"/>
                  </a:cubicBezTo>
                  <a:cubicBezTo>
                    <a:pt x="90" y="174"/>
                    <a:pt x="83" y="174"/>
                    <a:pt x="75" y="174"/>
                  </a:cubicBezTo>
                  <a:cubicBezTo>
                    <a:pt x="76" y="174"/>
                    <a:pt x="76" y="174"/>
                    <a:pt x="76" y="174"/>
                  </a:cubicBezTo>
                  <a:cubicBezTo>
                    <a:pt x="81" y="171"/>
                    <a:pt x="85" y="166"/>
                    <a:pt x="90" y="161"/>
                  </a:cubicBezTo>
                  <a:cubicBezTo>
                    <a:pt x="95" y="155"/>
                    <a:pt x="102" y="150"/>
                    <a:pt x="108" y="144"/>
                  </a:cubicBezTo>
                  <a:cubicBezTo>
                    <a:pt x="120" y="133"/>
                    <a:pt x="133" y="122"/>
                    <a:pt x="145" y="110"/>
                  </a:cubicBezTo>
                  <a:cubicBezTo>
                    <a:pt x="141" y="114"/>
                    <a:pt x="136" y="122"/>
                    <a:pt x="132" y="127"/>
                  </a:cubicBezTo>
                  <a:cubicBezTo>
                    <a:pt x="127" y="133"/>
                    <a:pt x="122" y="138"/>
                    <a:pt x="117" y="143"/>
                  </a:cubicBezTo>
                  <a:cubicBezTo>
                    <a:pt x="107" y="152"/>
                    <a:pt x="97" y="162"/>
                    <a:pt x="89" y="173"/>
                  </a:cubicBezTo>
                  <a:cubicBezTo>
                    <a:pt x="89" y="173"/>
                    <a:pt x="89" y="174"/>
                    <a:pt x="90" y="174"/>
                  </a:cubicBezTo>
                  <a:cubicBezTo>
                    <a:pt x="90" y="174"/>
                    <a:pt x="90" y="174"/>
                    <a:pt x="90" y="174"/>
                  </a:cubicBezTo>
                  <a:cubicBezTo>
                    <a:pt x="90" y="173"/>
                    <a:pt x="91" y="172"/>
                    <a:pt x="92" y="172"/>
                  </a:cubicBezTo>
                  <a:cubicBezTo>
                    <a:pt x="92" y="172"/>
                    <a:pt x="92" y="172"/>
                    <a:pt x="92" y="172"/>
                  </a:cubicBezTo>
                  <a:moveTo>
                    <a:pt x="92" y="157"/>
                  </a:moveTo>
                  <a:cubicBezTo>
                    <a:pt x="92" y="157"/>
                    <a:pt x="93" y="156"/>
                    <a:pt x="93" y="156"/>
                  </a:cubicBezTo>
                  <a:cubicBezTo>
                    <a:pt x="98" y="150"/>
                    <a:pt x="104" y="145"/>
                    <a:pt x="109" y="139"/>
                  </a:cubicBezTo>
                  <a:cubicBezTo>
                    <a:pt x="114" y="134"/>
                    <a:pt x="118" y="127"/>
                    <a:pt x="123" y="121"/>
                  </a:cubicBezTo>
                  <a:cubicBezTo>
                    <a:pt x="128" y="116"/>
                    <a:pt x="132" y="112"/>
                    <a:pt x="135" y="106"/>
                  </a:cubicBezTo>
                  <a:cubicBezTo>
                    <a:pt x="136" y="106"/>
                    <a:pt x="136" y="106"/>
                    <a:pt x="136" y="106"/>
                  </a:cubicBezTo>
                  <a:cubicBezTo>
                    <a:pt x="138" y="107"/>
                    <a:pt x="141" y="108"/>
                    <a:pt x="144" y="109"/>
                  </a:cubicBezTo>
                  <a:cubicBezTo>
                    <a:pt x="138" y="114"/>
                    <a:pt x="134" y="120"/>
                    <a:pt x="128" y="124"/>
                  </a:cubicBezTo>
                  <a:cubicBezTo>
                    <a:pt x="121" y="130"/>
                    <a:pt x="115" y="136"/>
                    <a:pt x="109" y="142"/>
                  </a:cubicBezTo>
                  <a:cubicBezTo>
                    <a:pt x="103" y="147"/>
                    <a:pt x="97" y="152"/>
                    <a:pt x="92" y="157"/>
                  </a:cubicBezTo>
                  <a:moveTo>
                    <a:pt x="149" y="110"/>
                  </a:moveTo>
                  <a:cubicBezTo>
                    <a:pt x="150" y="110"/>
                    <a:pt x="152" y="110"/>
                    <a:pt x="153" y="110"/>
                  </a:cubicBezTo>
                  <a:cubicBezTo>
                    <a:pt x="155" y="109"/>
                    <a:pt x="158" y="105"/>
                    <a:pt x="160" y="105"/>
                  </a:cubicBezTo>
                  <a:cubicBezTo>
                    <a:pt x="161" y="105"/>
                    <a:pt x="161" y="105"/>
                    <a:pt x="161" y="105"/>
                  </a:cubicBezTo>
                  <a:cubicBezTo>
                    <a:pt x="149" y="116"/>
                    <a:pt x="138" y="126"/>
                    <a:pt x="126" y="137"/>
                  </a:cubicBezTo>
                  <a:cubicBezTo>
                    <a:pt x="119" y="143"/>
                    <a:pt x="113" y="148"/>
                    <a:pt x="107" y="154"/>
                  </a:cubicBezTo>
                  <a:cubicBezTo>
                    <a:pt x="111" y="149"/>
                    <a:pt x="116" y="145"/>
                    <a:pt x="121" y="140"/>
                  </a:cubicBezTo>
                  <a:cubicBezTo>
                    <a:pt x="130" y="131"/>
                    <a:pt x="139" y="121"/>
                    <a:pt x="146" y="110"/>
                  </a:cubicBezTo>
                  <a:cubicBezTo>
                    <a:pt x="146" y="110"/>
                    <a:pt x="147" y="110"/>
                    <a:pt x="147" y="110"/>
                  </a:cubicBezTo>
                  <a:cubicBezTo>
                    <a:pt x="148" y="110"/>
                    <a:pt x="148" y="110"/>
                    <a:pt x="149" y="110"/>
                  </a:cubicBezTo>
                  <a:moveTo>
                    <a:pt x="11" y="162"/>
                  </a:moveTo>
                  <a:cubicBezTo>
                    <a:pt x="10" y="159"/>
                    <a:pt x="9" y="156"/>
                    <a:pt x="10" y="153"/>
                  </a:cubicBezTo>
                  <a:cubicBezTo>
                    <a:pt x="20" y="147"/>
                    <a:pt x="28" y="139"/>
                    <a:pt x="37" y="131"/>
                  </a:cubicBezTo>
                  <a:cubicBezTo>
                    <a:pt x="43" y="126"/>
                    <a:pt x="50" y="121"/>
                    <a:pt x="56" y="116"/>
                  </a:cubicBezTo>
                  <a:cubicBezTo>
                    <a:pt x="60" y="114"/>
                    <a:pt x="63" y="111"/>
                    <a:pt x="66" y="109"/>
                  </a:cubicBezTo>
                  <a:cubicBezTo>
                    <a:pt x="68" y="108"/>
                    <a:pt x="69" y="107"/>
                    <a:pt x="71" y="105"/>
                  </a:cubicBezTo>
                  <a:cubicBezTo>
                    <a:pt x="71" y="105"/>
                    <a:pt x="71" y="105"/>
                    <a:pt x="71" y="105"/>
                  </a:cubicBezTo>
                  <a:cubicBezTo>
                    <a:pt x="71" y="105"/>
                    <a:pt x="70" y="107"/>
                    <a:pt x="69" y="108"/>
                  </a:cubicBezTo>
                  <a:cubicBezTo>
                    <a:pt x="68" y="109"/>
                    <a:pt x="67" y="111"/>
                    <a:pt x="67" y="111"/>
                  </a:cubicBezTo>
                  <a:cubicBezTo>
                    <a:pt x="67" y="111"/>
                    <a:pt x="67" y="110"/>
                    <a:pt x="67" y="110"/>
                  </a:cubicBezTo>
                  <a:cubicBezTo>
                    <a:pt x="51" y="130"/>
                    <a:pt x="26" y="141"/>
                    <a:pt x="11" y="162"/>
                  </a:cubicBezTo>
                  <a:moveTo>
                    <a:pt x="118" y="157"/>
                  </a:moveTo>
                  <a:cubicBezTo>
                    <a:pt x="118" y="156"/>
                    <a:pt x="118" y="156"/>
                    <a:pt x="118" y="156"/>
                  </a:cubicBezTo>
                  <a:cubicBezTo>
                    <a:pt x="123" y="150"/>
                    <a:pt x="129" y="144"/>
                    <a:pt x="135" y="138"/>
                  </a:cubicBezTo>
                  <a:cubicBezTo>
                    <a:pt x="144" y="127"/>
                    <a:pt x="156" y="117"/>
                    <a:pt x="163" y="105"/>
                  </a:cubicBezTo>
                  <a:cubicBezTo>
                    <a:pt x="164" y="105"/>
                    <a:pt x="164" y="105"/>
                    <a:pt x="164" y="105"/>
                  </a:cubicBezTo>
                  <a:cubicBezTo>
                    <a:pt x="169" y="110"/>
                    <a:pt x="174" y="115"/>
                    <a:pt x="179" y="120"/>
                  </a:cubicBezTo>
                  <a:cubicBezTo>
                    <a:pt x="164" y="131"/>
                    <a:pt x="152" y="147"/>
                    <a:pt x="139" y="161"/>
                  </a:cubicBezTo>
                  <a:cubicBezTo>
                    <a:pt x="141" y="157"/>
                    <a:pt x="143" y="154"/>
                    <a:pt x="146" y="151"/>
                  </a:cubicBezTo>
                  <a:cubicBezTo>
                    <a:pt x="155" y="140"/>
                    <a:pt x="165" y="130"/>
                    <a:pt x="174" y="120"/>
                  </a:cubicBezTo>
                  <a:cubicBezTo>
                    <a:pt x="175" y="119"/>
                    <a:pt x="174" y="118"/>
                    <a:pt x="174" y="118"/>
                  </a:cubicBezTo>
                  <a:cubicBezTo>
                    <a:pt x="174" y="118"/>
                    <a:pt x="174" y="119"/>
                    <a:pt x="174" y="119"/>
                  </a:cubicBezTo>
                  <a:cubicBezTo>
                    <a:pt x="163" y="126"/>
                    <a:pt x="152" y="134"/>
                    <a:pt x="143" y="143"/>
                  </a:cubicBezTo>
                  <a:cubicBezTo>
                    <a:pt x="144" y="142"/>
                    <a:pt x="145" y="141"/>
                    <a:pt x="146" y="139"/>
                  </a:cubicBezTo>
                  <a:cubicBezTo>
                    <a:pt x="153" y="130"/>
                    <a:pt x="164" y="122"/>
                    <a:pt x="169" y="111"/>
                  </a:cubicBezTo>
                  <a:cubicBezTo>
                    <a:pt x="169" y="111"/>
                    <a:pt x="169" y="111"/>
                    <a:pt x="168" y="111"/>
                  </a:cubicBezTo>
                  <a:cubicBezTo>
                    <a:pt x="168" y="111"/>
                    <a:pt x="168" y="111"/>
                    <a:pt x="168" y="111"/>
                  </a:cubicBezTo>
                  <a:cubicBezTo>
                    <a:pt x="157" y="122"/>
                    <a:pt x="145" y="132"/>
                    <a:pt x="134" y="143"/>
                  </a:cubicBezTo>
                  <a:cubicBezTo>
                    <a:pt x="128" y="148"/>
                    <a:pt x="123" y="152"/>
                    <a:pt x="118" y="157"/>
                  </a:cubicBezTo>
                  <a:moveTo>
                    <a:pt x="62" y="172"/>
                  </a:moveTo>
                  <a:cubicBezTo>
                    <a:pt x="65" y="169"/>
                    <a:pt x="69" y="166"/>
                    <a:pt x="72" y="162"/>
                  </a:cubicBezTo>
                  <a:cubicBezTo>
                    <a:pt x="78" y="156"/>
                    <a:pt x="85" y="151"/>
                    <a:pt x="91" y="145"/>
                  </a:cubicBezTo>
                  <a:cubicBezTo>
                    <a:pt x="103" y="133"/>
                    <a:pt x="114" y="119"/>
                    <a:pt x="125" y="106"/>
                  </a:cubicBezTo>
                  <a:cubicBezTo>
                    <a:pt x="126" y="105"/>
                    <a:pt x="128" y="105"/>
                    <a:pt x="130" y="105"/>
                  </a:cubicBezTo>
                  <a:cubicBezTo>
                    <a:pt x="131" y="105"/>
                    <a:pt x="131" y="105"/>
                    <a:pt x="132" y="105"/>
                  </a:cubicBezTo>
                  <a:cubicBezTo>
                    <a:pt x="133" y="105"/>
                    <a:pt x="134" y="105"/>
                    <a:pt x="134" y="105"/>
                  </a:cubicBezTo>
                  <a:cubicBezTo>
                    <a:pt x="122" y="113"/>
                    <a:pt x="112" y="125"/>
                    <a:pt x="102" y="135"/>
                  </a:cubicBezTo>
                  <a:cubicBezTo>
                    <a:pt x="91" y="146"/>
                    <a:pt x="78" y="156"/>
                    <a:pt x="67" y="167"/>
                  </a:cubicBezTo>
                  <a:cubicBezTo>
                    <a:pt x="66" y="169"/>
                    <a:pt x="64" y="170"/>
                    <a:pt x="63" y="172"/>
                  </a:cubicBezTo>
                  <a:cubicBezTo>
                    <a:pt x="62" y="172"/>
                    <a:pt x="62" y="172"/>
                    <a:pt x="62" y="172"/>
                  </a:cubicBezTo>
                  <a:moveTo>
                    <a:pt x="12" y="161"/>
                  </a:moveTo>
                  <a:cubicBezTo>
                    <a:pt x="14" y="160"/>
                    <a:pt x="16" y="157"/>
                    <a:pt x="18" y="155"/>
                  </a:cubicBezTo>
                  <a:cubicBezTo>
                    <a:pt x="35" y="137"/>
                    <a:pt x="58" y="125"/>
                    <a:pt x="73" y="105"/>
                  </a:cubicBezTo>
                  <a:cubicBezTo>
                    <a:pt x="74" y="106"/>
                    <a:pt x="75" y="108"/>
                    <a:pt x="77" y="109"/>
                  </a:cubicBezTo>
                  <a:cubicBezTo>
                    <a:pt x="77" y="109"/>
                    <a:pt x="77" y="109"/>
                    <a:pt x="77" y="109"/>
                  </a:cubicBezTo>
                  <a:cubicBezTo>
                    <a:pt x="76" y="110"/>
                    <a:pt x="76" y="110"/>
                    <a:pt x="75" y="111"/>
                  </a:cubicBezTo>
                  <a:cubicBezTo>
                    <a:pt x="75" y="111"/>
                    <a:pt x="75" y="111"/>
                    <a:pt x="75" y="111"/>
                  </a:cubicBezTo>
                  <a:cubicBezTo>
                    <a:pt x="74" y="111"/>
                    <a:pt x="74" y="111"/>
                    <a:pt x="74" y="112"/>
                  </a:cubicBezTo>
                  <a:cubicBezTo>
                    <a:pt x="62" y="122"/>
                    <a:pt x="50" y="132"/>
                    <a:pt x="38" y="141"/>
                  </a:cubicBezTo>
                  <a:cubicBezTo>
                    <a:pt x="32" y="145"/>
                    <a:pt x="27" y="150"/>
                    <a:pt x="21" y="154"/>
                  </a:cubicBezTo>
                  <a:cubicBezTo>
                    <a:pt x="18" y="156"/>
                    <a:pt x="15" y="159"/>
                    <a:pt x="12" y="161"/>
                  </a:cubicBezTo>
                  <a:moveTo>
                    <a:pt x="10" y="152"/>
                  </a:moveTo>
                  <a:cubicBezTo>
                    <a:pt x="10" y="152"/>
                    <a:pt x="10" y="152"/>
                    <a:pt x="10" y="152"/>
                  </a:cubicBezTo>
                  <a:cubicBezTo>
                    <a:pt x="28" y="133"/>
                    <a:pt x="51" y="120"/>
                    <a:pt x="68" y="101"/>
                  </a:cubicBezTo>
                  <a:cubicBezTo>
                    <a:pt x="69" y="102"/>
                    <a:pt x="70" y="103"/>
                    <a:pt x="71" y="103"/>
                  </a:cubicBezTo>
                  <a:cubicBezTo>
                    <a:pt x="61" y="111"/>
                    <a:pt x="50" y="119"/>
                    <a:pt x="40" y="127"/>
                  </a:cubicBezTo>
                  <a:cubicBezTo>
                    <a:pt x="35" y="131"/>
                    <a:pt x="30" y="136"/>
                    <a:pt x="25" y="141"/>
                  </a:cubicBezTo>
                  <a:cubicBezTo>
                    <a:pt x="21" y="144"/>
                    <a:pt x="13" y="149"/>
                    <a:pt x="10" y="152"/>
                  </a:cubicBezTo>
                  <a:moveTo>
                    <a:pt x="32" y="113"/>
                  </a:moveTo>
                  <a:cubicBezTo>
                    <a:pt x="34" y="111"/>
                    <a:pt x="35" y="109"/>
                    <a:pt x="37" y="106"/>
                  </a:cubicBezTo>
                  <a:cubicBezTo>
                    <a:pt x="38" y="106"/>
                    <a:pt x="38" y="105"/>
                    <a:pt x="39" y="105"/>
                  </a:cubicBezTo>
                  <a:cubicBezTo>
                    <a:pt x="42" y="103"/>
                    <a:pt x="45" y="102"/>
                    <a:pt x="48" y="100"/>
                  </a:cubicBezTo>
                  <a:cubicBezTo>
                    <a:pt x="43" y="105"/>
                    <a:pt x="37" y="109"/>
                    <a:pt x="32" y="113"/>
                  </a:cubicBezTo>
                  <a:moveTo>
                    <a:pt x="11" y="150"/>
                  </a:moveTo>
                  <a:cubicBezTo>
                    <a:pt x="11" y="147"/>
                    <a:pt x="12" y="144"/>
                    <a:pt x="14" y="141"/>
                  </a:cubicBezTo>
                  <a:cubicBezTo>
                    <a:pt x="23" y="133"/>
                    <a:pt x="32" y="125"/>
                    <a:pt x="42" y="117"/>
                  </a:cubicBezTo>
                  <a:cubicBezTo>
                    <a:pt x="47" y="113"/>
                    <a:pt x="52" y="109"/>
                    <a:pt x="58" y="105"/>
                  </a:cubicBezTo>
                  <a:cubicBezTo>
                    <a:pt x="60" y="104"/>
                    <a:pt x="62" y="102"/>
                    <a:pt x="64" y="101"/>
                  </a:cubicBezTo>
                  <a:cubicBezTo>
                    <a:pt x="65" y="101"/>
                    <a:pt x="66" y="100"/>
                    <a:pt x="66" y="100"/>
                  </a:cubicBezTo>
                  <a:cubicBezTo>
                    <a:pt x="67" y="100"/>
                    <a:pt x="67" y="100"/>
                    <a:pt x="67" y="100"/>
                  </a:cubicBezTo>
                  <a:cubicBezTo>
                    <a:pt x="66" y="101"/>
                    <a:pt x="66" y="102"/>
                    <a:pt x="65" y="103"/>
                  </a:cubicBezTo>
                  <a:cubicBezTo>
                    <a:pt x="48" y="120"/>
                    <a:pt x="28" y="133"/>
                    <a:pt x="11" y="150"/>
                  </a:cubicBezTo>
                  <a:moveTo>
                    <a:pt x="18" y="136"/>
                  </a:moveTo>
                  <a:cubicBezTo>
                    <a:pt x="18" y="135"/>
                    <a:pt x="19" y="135"/>
                    <a:pt x="19" y="134"/>
                  </a:cubicBezTo>
                  <a:cubicBezTo>
                    <a:pt x="23" y="129"/>
                    <a:pt x="28" y="125"/>
                    <a:pt x="34" y="121"/>
                  </a:cubicBezTo>
                  <a:cubicBezTo>
                    <a:pt x="44" y="114"/>
                    <a:pt x="54" y="107"/>
                    <a:pt x="62" y="98"/>
                  </a:cubicBezTo>
                  <a:cubicBezTo>
                    <a:pt x="63" y="99"/>
                    <a:pt x="64" y="99"/>
                    <a:pt x="65" y="99"/>
                  </a:cubicBezTo>
                  <a:cubicBezTo>
                    <a:pt x="59" y="103"/>
                    <a:pt x="53" y="107"/>
                    <a:pt x="47" y="112"/>
                  </a:cubicBezTo>
                  <a:cubicBezTo>
                    <a:pt x="37" y="120"/>
                    <a:pt x="27" y="128"/>
                    <a:pt x="18" y="136"/>
                  </a:cubicBezTo>
                  <a:moveTo>
                    <a:pt x="17" y="135"/>
                  </a:moveTo>
                  <a:cubicBezTo>
                    <a:pt x="20" y="130"/>
                    <a:pt x="23" y="125"/>
                    <a:pt x="26" y="121"/>
                  </a:cubicBezTo>
                  <a:cubicBezTo>
                    <a:pt x="31" y="117"/>
                    <a:pt x="37" y="113"/>
                    <a:pt x="42" y="108"/>
                  </a:cubicBezTo>
                  <a:cubicBezTo>
                    <a:pt x="45" y="106"/>
                    <a:pt x="49" y="104"/>
                    <a:pt x="52" y="102"/>
                  </a:cubicBezTo>
                  <a:cubicBezTo>
                    <a:pt x="55" y="100"/>
                    <a:pt x="58" y="99"/>
                    <a:pt x="61" y="98"/>
                  </a:cubicBezTo>
                  <a:cubicBezTo>
                    <a:pt x="61" y="98"/>
                    <a:pt x="61" y="98"/>
                    <a:pt x="61" y="98"/>
                  </a:cubicBezTo>
                  <a:cubicBezTo>
                    <a:pt x="60" y="99"/>
                    <a:pt x="57" y="102"/>
                    <a:pt x="57" y="102"/>
                  </a:cubicBezTo>
                  <a:cubicBezTo>
                    <a:pt x="48" y="110"/>
                    <a:pt x="38" y="117"/>
                    <a:pt x="29" y="123"/>
                  </a:cubicBezTo>
                  <a:cubicBezTo>
                    <a:pt x="24" y="126"/>
                    <a:pt x="20" y="131"/>
                    <a:pt x="17" y="135"/>
                  </a:cubicBezTo>
                  <a:moveTo>
                    <a:pt x="41" y="108"/>
                  </a:moveTo>
                  <a:cubicBezTo>
                    <a:pt x="45" y="105"/>
                    <a:pt x="48" y="102"/>
                    <a:pt x="52" y="99"/>
                  </a:cubicBezTo>
                  <a:cubicBezTo>
                    <a:pt x="54" y="99"/>
                    <a:pt x="55" y="98"/>
                    <a:pt x="57" y="98"/>
                  </a:cubicBezTo>
                  <a:cubicBezTo>
                    <a:pt x="52" y="101"/>
                    <a:pt x="46" y="104"/>
                    <a:pt x="41" y="108"/>
                  </a:cubicBezTo>
                  <a:moveTo>
                    <a:pt x="44" y="97"/>
                  </a:moveTo>
                  <a:cubicBezTo>
                    <a:pt x="51" y="87"/>
                    <a:pt x="59" y="77"/>
                    <a:pt x="66" y="66"/>
                  </a:cubicBezTo>
                  <a:cubicBezTo>
                    <a:pt x="79" y="47"/>
                    <a:pt x="72" y="25"/>
                    <a:pt x="61" y="7"/>
                  </a:cubicBezTo>
                  <a:cubicBezTo>
                    <a:pt x="69" y="5"/>
                    <a:pt x="78" y="5"/>
                    <a:pt x="86" y="5"/>
                  </a:cubicBezTo>
                  <a:cubicBezTo>
                    <a:pt x="89" y="5"/>
                    <a:pt x="93" y="5"/>
                    <a:pt x="97" y="5"/>
                  </a:cubicBezTo>
                  <a:cubicBezTo>
                    <a:pt x="100" y="5"/>
                    <a:pt x="104" y="5"/>
                    <a:pt x="107" y="5"/>
                  </a:cubicBezTo>
                  <a:cubicBezTo>
                    <a:pt x="110" y="5"/>
                    <a:pt x="112" y="5"/>
                    <a:pt x="114" y="5"/>
                  </a:cubicBezTo>
                  <a:cubicBezTo>
                    <a:pt x="105" y="20"/>
                    <a:pt x="101" y="36"/>
                    <a:pt x="110" y="53"/>
                  </a:cubicBezTo>
                  <a:cubicBezTo>
                    <a:pt x="120" y="72"/>
                    <a:pt x="141" y="85"/>
                    <a:pt x="157" y="99"/>
                  </a:cubicBezTo>
                  <a:cubicBezTo>
                    <a:pt x="158" y="100"/>
                    <a:pt x="158" y="100"/>
                    <a:pt x="159" y="101"/>
                  </a:cubicBezTo>
                  <a:cubicBezTo>
                    <a:pt x="157" y="101"/>
                    <a:pt x="156" y="102"/>
                    <a:pt x="154" y="103"/>
                  </a:cubicBezTo>
                  <a:cubicBezTo>
                    <a:pt x="152" y="105"/>
                    <a:pt x="151" y="105"/>
                    <a:pt x="149" y="105"/>
                  </a:cubicBezTo>
                  <a:cubicBezTo>
                    <a:pt x="144" y="105"/>
                    <a:pt x="138" y="101"/>
                    <a:pt x="133" y="100"/>
                  </a:cubicBezTo>
                  <a:cubicBezTo>
                    <a:pt x="132" y="100"/>
                    <a:pt x="131" y="100"/>
                    <a:pt x="129" y="100"/>
                  </a:cubicBezTo>
                  <a:cubicBezTo>
                    <a:pt x="119" y="100"/>
                    <a:pt x="113" y="109"/>
                    <a:pt x="104" y="115"/>
                  </a:cubicBezTo>
                  <a:cubicBezTo>
                    <a:pt x="101" y="116"/>
                    <a:pt x="99" y="117"/>
                    <a:pt x="96" y="117"/>
                  </a:cubicBezTo>
                  <a:cubicBezTo>
                    <a:pt x="86" y="117"/>
                    <a:pt x="80" y="103"/>
                    <a:pt x="72" y="98"/>
                  </a:cubicBezTo>
                  <a:cubicBezTo>
                    <a:pt x="68" y="95"/>
                    <a:pt x="63" y="93"/>
                    <a:pt x="59" y="93"/>
                  </a:cubicBezTo>
                  <a:cubicBezTo>
                    <a:pt x="54" y="93"/>
                    <a:pt x="49" y="95"/>
                    <a:pt x="44" y="97"/>
                  </a:cubicBezTo>
                  <a:moveTo>
                    <a:pt x="86" y="0"/>
                  </a:moveTo>
                  <a:cubicBezTo>
                    <a:pt x="77" y="0"/>
                    <a:pt x="67" y="1"/>
                    <a:pt x="58" y="2"/>
                  </a:cubicBezTo>
                  <a:cubicBezTo>
                    <a:pt x="56" y="3"/>
                    <a:pt x="56" y="4"/>
                    <a:pt x="56" y="6"/>
                  </a:cubicBezTo>
                  <a:cubicBezTo>
                    <a:pt x="56" y="6"/>
                    <a:pt x="56" y="7"/>
                    <a:pt x="56" y="8"/>
                  </a:cubicBezTo>
                  <a:cubicBezTo>
                    <a:pt x="62" y="18"/>
                    <a:pt x="67" y="28"/>
                    <a:pt x="68" y="40"/>
                  </a:cubicBezTo>
                  <a:cubicBezTo>
                    <a:pt x="69" y="54"/>
                    <a:pt x="61" y="65"/>
                    <a:pt x="53" y="76"/>
                  </a:cubicBezTo>
                  <a:cubicBezTo>
                    <a:pt x="41" y="93"/>
                    <a:pt x="28" y="109"/>
                    <a:pt x="17" y="126"/>
                  </a:cubicBezTo>
                  <a:cubicBezTo>
                    <a:pt x="9" y="137"/>
                    <a:pt x="0" y="154"/>
                    <a:pt x="9" y="167"/>
                  </a:cubicBezTo>
                  <a:cubicBezTo>
                    <a:pt x="16" y="179"/>
                    <a:pt x="33" y="180"/>
                    <a:pt x="45" y="180"/>
                  </a:cubicBezTo>
                  <a:cubicBezTo>
                    <a:pt x="45" y="180"/>
                    <a:pt x="45" y="180"/>
                    <a:pt x="45" y="180"/>
                  </a:cubicBezTo>
                  <a:cubicBezTo>
                    <a:pt x="53" y="180"/>
                    <a:pt x="61" y="179"/>
                    <a:pt x="68" y="179"/>
                  </a:cubicBezTo>
                  <a:cubicBezTo>
                    <a:pt x="71" y="179"/>
                    <a:pt x="73" y="178"/>
                    <a:pt x="76" y="178"/>
                  </a:cubicBezTo>
                  <a:cubicBezTo>
                    <a:pt x="86" y="178"/>
                    <a:pt x="97" y="179"/>
                    <a:pt x="107" y="180"/>
                  </a:cubicBezTo>
                  <a:cubicBezTo>
                    <a:pt x="121" y="181"/>
                    <a:pt x="135" y="183"/>
                    <a:pt x="149" y="183"/>
                  </a:cubicBezTo>
                  <a:cubicBezTo>
                    <a:pt x="157" y="183"/>
                    <a:pt x="164" y="182"/>
                    <a:pt x="172" y="181"/>
                  </a:cubicBezTo>
                  <a:cubicBezTo>
                    <a:pt x="187" y="177"/>
                    <a:pt x="202" y="166"/>
                    <a:pt x="199" y="149"/>
                  </a:cubicBezTo>
                  <a:cubicBezTo>
                    <a:pt x="196" y="130"/>
                    <a:pt x="182" y="115"/>
                    <a:pt x="169" y="103"/>
                  </a:cubicBezTo>
                  <a:cubicBezTo>
                    <a:pt x="154" y="89"/>
                    <a:pt x="138" y="78"/>
                    <a:pt x="124" y="63"/>
                  </a:cubicBezTo>
                  <a:cubicBezTo>
                    <a:pt x="116" y="55"/>
                    <a:pt x="110" y="45"/>
                    <a:pt x="109" y="33"/>
                  </a:cubicBezTo>
                  <a:cubicBezTo>
                    <a:pt x="109" y="23"/>
                    <a:pt x="115" y="13"/>
                    <a:pt x="120" y="5"/>
                  </a:cubicBezTo>
                  <a:cubicBezTo>
                    <a:pt x="121" y="3"/>
                    <a:pt x="120" y="2"/>
                    <a:pt x="119" y="2"/>
                  </a:cubicBezTo>
                  <a:cubicBezTo>
                    <a:pt x="119" y="1"/>
                    <a:pt x="118" y="0"/>
                    <a:pt x="117" y="0"/>
                  </a:cubicBezTo>
                  <a:cubicBezTo>
                    <a:pt x="117" y="0"/>
                    <a:pt x="117" y="0"/>
                    <a:pt x="117" y="0"/>
                  </a:cubicBezTo>
                  <a:cubicBezTo>
                    <a:pt x="113" y="0"/>
                    <a:pt x="110" y="0"/>
                    <a:pt x="107" y="0"/>
                  </a:cubicBezTo>
                  <a:cubicBezTo>
                    <a:pt x="103" y="0"/>
                    <a:pt x="100" y="0"/>
                    <a:pt x="96" y="0"/>
                  </a:cubicBezTo>
                  <a:cubicBezTo>
                    <a:pt x="93" y="0"/>
                    <a:pt x="89" y="0"/>
                    <a:pt x="8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1" name="Freeform 46"/>
            <p:cNvSpPr>
              <a:spLocks noEditPoints="1"/>
            </p:cNvSpPr>
            <p:nvPr/>
          </p:nvSpPr>
          <p:spPr bwMode="auto">
            <a:xfrm>
              <a:off x="347230" y="1352255"/>
              <a:ext cx="839788" cy="758825"/>
            </a:xfrm>
            <a:custGeom>
              <a:avLst/>
              <a:gdLst>
                <a:gd name="T0" fmla="*/ 173 w 198"/>
                <a:gd name="T1" fmla="*/ 171 h 179"/>
                <a:gd name="T2" fmla="*/ 177 w 198"/>
                <a:gd name="T3" fmla="*/ 170 h 179"/>
                <a:gd name="T4" fmla="*/ 182 w 198"/>
                <a:gd name="T5" fmla="*/ 158 h 179"/>
                <a:gd name="T6" fmla="*/ 184 w 198"/>
                <a:gd name="T7" fmla="*/ 153 h 179"/>
                <a:gd name="T8" fmla="*/ 77 w 198"/>
                <a:gd name="T9" fmla="*/ 144 h 179"/>
                <a:gd name="T10" fmla="*/ 184 w 198"/>
                <a:gd name="T11" fmla="*/ 142 h 179"/>
                <a:gd name="T12" fmla="*/ 147 w 198"/>
                <a:gd name="T13" fmla="*/ 174 h 179"/>
                <a:gd name="T14" fmla="*/ 178 w 198"/>
                <a:gd name="T15" fmla="*/ 128 h 179"/>
                <a:gd name="T16" fmla="*/ 182 w 198"/>
                <a:gd name="T17" fmla="*/ 134 h 179"/>
                <a:gd name="T18" fmla="*/ 111 w 198"/>
                <a:gd name="T19" fmla="*/ 172 h 179"/>
                <a:gd name="T20" fmla="*/ 137 w 198"/>
                <a:gd name="T21" fmla="*/ 154 h 179"/>
                <a:gd name="T22" fmla="*/ 141 w 198"/>
                <a:gd name="T23" fmla="*/ 161 h 179"/>
                <a:gd name="T24" fmla="*/ 45 w 198"/>
                <a:gd name="T25" fmla="*/ 134 h 179"/>
                <a:gd name="T26" fmla="*/ 177 w 198"/>
                <a:gd name="T27" fmla="*/ 119 h 179"/>
                <a:gd name="T28" fmla="*/ 190 w 198"/>
                <a:gd name="T29" fmla="*/ 148 h 179"/>
                <a:gd name="T30" fmla="*/ 172 w 198"/>
                <a:gd name="T31" fmla="*/ 161 h 179"/>
                <a:gd name="T32" fmla="*/ 164 w 198"/>
                <a:gd name="T33" fmla="*/ 159 h 179"/>
                <a:gd name="T34" fmla="*/ 181 w 198"/>
                <a:gd name="T35" fmla="*/ 126 h 179"/>
                <a:gd name="T36" fmla="*/ 17 w 198"/>
                <a:gd name="T37" fmla="*/ 166 h 179"/>
                <a:gd name="T38" fmla="*/ 23 w 198"/>
                <a:gd name="T39" fmla="*/ 169 h 179"/>
                <a:gd name="T40" fmla="*/ 95 w 198"/>
                <a:gd name="T41" fmla="*/ 119 h 179"/>
                <a:gd name="T42" fmla="*/ 63 w 198"/>
                <a:gd name="T43" fmla="*/ 146 h 179"/>
                <a:gd name="T44" fmla="*/ 27 w 198"/>
                <a:gd name="T45" fmla="*/ 166 h 179"/>
                <a:gd name="T46" fmla="*/ 101 w 198"/>
                <a:gd name="T47" fmla="*/ 123 h 179"/>
                <a:gd name="T48" fmla="*/ 24 w 198"/>
                <a:gd name="T49" fmla="*/ 169 h 179"/>
                <a:gd name="T50" fmla="*/ 37 w 198"/>
                <a:gd name="T51" fmla="*/ 170 h 179"/>
                <a:gd name="T52" fmla="*/ 46 w 198"/>
                <a:gd name="T53" fmla="*/ 169 h 179"/>
                <a:gd name="T54" fmla="*/ 164 w 198"/>
                <a:gd name="T55" fmla="*/ 111 h 179"/>
                <a:gd name="T56" fmla="*/ 30 w 198"/>
                <a:gd name="T57" fmla="*/ 152 h 179"/>
                <a:gd name="T58" fmla="*/ 103 w 198"/>
                <a:gd name="T59" fmla="*/ 117 h 179"/>
                <a:gd name="T60" fmla="*/ 89 w 198"/>
                <a:gd name="T61" fmla="*/ 145 h 179"/>
                <a:gd name="T62" fmla="*/ 74 w 198"/>
                <a:gd name="T63" fmla="*/ 170 h 179"/>
                <a:gd name="T64" fmla="*/ 159 w 198"/>
                <a:gd name="T65" fmla="*/ 104 h 179"/>
                <a:gd name="T66" fmla="*/ 74 w 198"/>
                <a:gd name="T67" fmla="*/ 170 h 179"/>
                <a:gd name="T68" fmla="*/ 88 w 198"/>
                <a:gd name="T69" fmla="*/ 170 h 179"/>
                <a:gd name="T70" fmla="*/ 121 w 198"/>
                <a:gd name="T71" fmla="*/ 119 h 179"/>
                <a:gd name="T72" fmla="*/ 146 w 198"/>
                <a:gd name="T73" fmla="*/ 108 h 179"/>
                <a:gd name="T74" fmla="*/ 143 w 198"/>
                <a:gd name="T75" fmla="*/ 108 h 179"/>
                <a:gd name="T76" fmla="*/ 65 w 198"/>
                <a:gd name="T77" fmla="*/ 107 h 179"/>
                <a:gd name="T78" fmla="*/ 115 w 198"/>
                <a:gd name="T79" fmla="*/ 154 h 179"/>
                <a:gd name="T80" fmla="*/ 143 w 198"/>
                <a:gd name="T81" fmla="*/ 148 h 179"/>
                <a:gd name="T82" fmla="*/ 165 w 198"/>
                <a:gd name="T83" fmla="*/ 108 h 179"/>
                <a:gd name="T84" fmla="*/ 122 w 198"/>
                <a:gd name="T85" fmla="*/ 103 h 179"/>
                <a:gd name="T86" fmla="*/ 61 w 198"/>
                <a:gd name="T87" fmla="*/ 169 h 179"/>
                <a:gd name="T88" fmla="*/ 73 w 198"/>
                <a:gd name="T89" fmla="*/ 109 h 179"/>
                <a:gd name="T90" fmla="*/ 67 w 198"/>
                <a:gd name="T91" fmla="*/ 99 h 179"/>
                <a:gd name="T92" fmla="*/ 38 w 198"/>
                <a:gd name="T93" fmla="*/ 102 h 179"/>
                <a:gd name="T94" fmla="*/ 63 w 198"/>
                <a:gd name="T95" fmla="*/ 99 h 179"/>
                <a:gd name="T96" fmla="*/ 34 w 198"/>
                <a:gd name="T97" fmla="*/ 119 h 179"/>
                <a:gd name="T98" fmla="*/ 41 w 198"/>
                <a:gd name="T99" fmla="*/ 106 h 179"/>
                <a:gd name="T100" fmla="*/ 40 w 198"/>
                <a:gd name="T101" fmla="*/ 106 h 179"/>
                <a:gd name="T102" fmla="*/ 84 w 198"/>
                <a:gd name="T103" fmla="*/ 5 h 179"/>
                <a:gd name="T104" fmla="*/ 151 w 198"/>
                <a:gd name="T105" fmla="*/ 101 h 179"/>
                <a:gd name="T106" fmla="*/ 58 w 198"/>
                <a:gd name="T107" fmla="*/ 92 h 179"/>
                <a:gd name="T108" fmla="*/ 52 w 198"/>
                <a:gd name="T109" fmla="*/ 74 h 179"/>
                <a:gd name="T110" fmla="*/ 105 w 198"/>
                <a:gd name="T111" fmla="*/ 176 h 179"/>
                <a:gd name="T112" fmla="*/ 118 w 198"/>
                <a:gd name="T113" fmla="*/ 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79">
                  <a:moveTo>
                    <a:pt x="167" y="171"/>
                  </a:moveTo>
                  <a:cubicBezTo>
                    <a:pt x="167" y="171"/>
                    <a:pt x="173" y="165"/>
                    <a:pt x="175" y="163"/>
                  </a:cubicBezTo>
                  <a:cubicBezTo>
                    <a:pt x="176" y="162"/>
                    <a:pt x="178" y="160"/>
                    <a:pt x="180" y="158"/>
                  </a:cubicBezTo>
                  <a:cubicBezTo>
                    <a:pt x="177" y="162"/>
                    <a:pt x="174" y="165"/>
                    <a:pt x="170" y="169"/>
                  </a:cubicBezTo>
                  <a:cubicBezTo>
                    <a:pt x="168" y="170"/>
                    <a:pt x="167" y="171"/>
                    <a:pt x="167" y="171"/>
                  </a:cubicBezTo>
                  <a:moveTo>
                    <a:pt x="173" y="171"/>
                  </a:moveTo>
                  <a:cubicBezTo>
                    <a:pt x="173" y="171"/>
                    <a:pt x="173" y="171"/>
                    <a:pt x="173" y="171"/>
                  </a:cubicBezTo>
                  <a:cubicBezTo>
                    <a:pt x="173" y="171"/>
                    <a:pt x="173" y="171"/>
                    <a:pt x="173" y="171"/>
                  </a:cubicBezTo>
                  <a:cubicBezTo>
                    <a:pt x="174" y="170"/>
                    <a:pt x="174" y="170"/>
                    <a:pt x="174" y="170"/>
                  </a:cubicBezTo>
                  <a:cubicBezTo>
                    <a:pt x="178" y="167"/>
                    <a:pt x="181" y="163"/>
                    <a:pt x="185" y="159"/>
                  </a:cubicBezTo>
                  <a:cubicBezTo>
                    <a:pt x="186" y="158"/>
                    <a:pt x="188" y="154"/>
                    <a:pt x="189" y="154"/>
                  </a:cubicBezTo>
                  <a:cubicBezTo>
                    <a:pt x="189" y="154"/>
                    <a:pt x="189" y="155"/>
                    <a:pt x="188" y="158"/>
                  </a:cubicBezTo>
                  <a:cubicBezTo>
                    <a:pt x="186" y="163"/>
                    <a:pt x="182" y="167"/>
                    <a:pt x="177" y="169"/>
                  </a:cubicBezTo>
                  <a:cubicBezTo>
                    <a:pt x="177" y="170"/>
                    <a:pt x="177" y="170"/>
                    <a:pt x="177" y="170"/>
                  </a:cubicBezTo>
                  <a:cubicBezTo>
                    <a:pt x="176" y="170"/>
                    <a:pt x="174" y="171"/>
                    <a:pt x="173" y="171"/>
                  </a:cubicBezTo>
                  <a:moveTo>
                    <a:pt x="167" y="173"/>
                  </a:moveTo>
                  <a:cubicBezTo>
                    <a:pt x="174" y="168"/>
                    <a:pt x="180" y="161"/>
                    <a:pt x="185" y="153"/>
                  </a:cubicBezTo>
                  <a:cubicBezTo>
                    <a:pt x="185" y="153"/>
                    <a:pt x="186" y="152"/>
                    <a:pt x="186" y="152"/>
                  </a:cubicBezTo>
                  <a:cubicBezTo>
                    <a:pt x="187" y="151"/>
                    <a:pt x="187" y="151"/>
                    <a:pt x="188" y="150"/>
                  </a:cubicBezTo>
                  <a:cubicBezTo>
                    <a:pt x="187" y="151"/>
                    <a:pt x="187" y="151"/>
                    <a:pt x="187" y="152"/>
                  </a:cubicBezTo>
                  <a:cubicBezTo>
                    <a:pt x="185" y="154"/>
                    <a:pt x="184" y="156"/>
                    <a:pt x="182" y="158"/>
                  </a:cubicBezTo>
                  <a:cubicBezTo>
                    <a:pt x="179" y="163"/>
                    <a:pt x="175" y="168"/>
                    <a:pt x="170" y="172"/>
                  </a:cubicBezTo>
                  <a:cubicBezTo>
                    <a:pt x="169" y="172"/>
                    <a:pt x="168" y="172"/>
                    <a:pt x="167" y="173"/>
                  </a:cubicBezTo>
                  <a:moveTo>
                    <a:pt x="161" y="173"/>
                  </a:moveTo>
                  <a:cubicBezTo>
                    <a:pt x="169" y="167"/>
                    <a:pt x="176" y="159"/>
                    <a:pt x="183" y="152"/>
                  </a:cubicBezTo>
                  <a:cubicBezTo>
                    <a:pt x="183" y="151"/>
                    <a:pt x="186" y="148"/>
                    <a:pt x="186" y="148"/>
                  </a:cubicBezTo>
                  <a:cubicBezTo>
                    <a:pt x="186" y="148"/>
                    <a:pt x="186" y="148"/>
                    <a:pt x="186" y="149"/>
                  </a:cubicBezTo>
                  <a:cubicBezTo>
                    <a:pt x="185" y="150"/>
                    <a:pt x="184" y="152"/>
                    <a:pt x="184" y="153"/>
                  </a:cubicBezTo>
                  <a:cubicBezTo>
                    <a:pt x="177" y="159"/>
                    <a:pt x="171" y="166"/>
                    <a:pt x="165" y="173"/>
                  </a:cubicBezTo>
                  <a:cubicBezTo>
                    <a:pt x="165" y="173"/>
                    <a:pt x="165" y="173"/>
                    <a:pt x="165" y="173"/>
                  </a:cubicBezTo>
                  <a:cubicBezTo>
                    <a:pt x="163" y="173"/>
                    <a:pt x="162" y="173"/>
                    <a:pt x="161" y="173"/>
                  </a:cubicBezTo>
                  <a:moveTo>
                    <a:pt x="53" y="164"/>
                  </a:moveTo>
                  <a:cubicBezTo>
                    <a:pt x="54" y="164"/>
                    <a:pt x="54" y="163"/>
                    <a:pt x="54" y="163"/>
                  </a:cubicBezTo>
                  <a:cubicBezTo>
                    <a:pt x="60" y="157"/>
                    <a:pt x="66" y="152"/>
                    <a:pt x="73" y="147"/>
                  </a:cubicBezTo>
                  <a:cubicBezTo>
                    <a:pt x="74" y="146"/>
                    <a:pt x="75" y="145"/>
                    <a:pt x="77" y="144"/>
                  </a:cubicBezTo>
                  <a:cubicBezTo>
                    <a:pt x="71" y="149"/>
                    <a:pt x="65" y="154"/>
                    <a:pt x="59" y="159"/>
                  </a:cubicBezTo>
                  <a:cubicBezTo>
                    <a:pt x="57" y="161"/>
                    <a:pt x="55" y="163"/>
                    <a:pt x="53" y="164"/>
                  </a:cubicBezTo>
                  <a:moveTo>
                    <a:pt x="151" y="173"/>
                  </a:moveTo>
                  <a:cubicBezTo>
                    <a:pt x="152" y="173"/>
                    <a:pt x="153" y="173"/>
                    <a:pt x="153" y="172"/>
                  </a:cubicBezTo>
                  <a:cubicBezTo>
                    <a:pt x="155" y="170"/>
                    <a:pt x="157" y="168"/>
                    <a:pt x="159" y="167"/>
                  </a:cubicBezTo>
                  <a:cubicBezTo>
                    <a:pt x="165" y="161"/>
                    <a:pt x="170" y="154"/>
                    <a:pt x="176" y="148"/>
                  </a:cubicBezTo>
                  <a:cubicBezTo>
                    <a:pt x="177" y="148"/>
                    <a:pt x="183" y="142"/>
                    <a:pt x="184" y="142"/>
                  </a:cubicBezTo>
                  <a:cubicBezTo>
                    <a:pt x="184" y="142"/>
                    <a:pt x="184" y="142"/>
                    <a:pt x="183" y="144"/>
                  </a:cubicBezTo>
                  <a:cubicBezTo>
                    <a:pt x="180" y="147"/>
                    <a:pt x="177" y="151"/>
                    <a:pt x="174" y="154"/>
                  </a:cubicBezTo>
                  <a:cubicBezTo>
                    <a:pt x="168" y="160"/>
                    <a:pt x="164" y="167"/>
                    <a:pt x="159" y="174"/>
                  </a:cubicBezTo>
                  <a:cubicBezTo>
                    <a:pt x="156" y="174"/>
                    <a:pt x="153" y="174"/>
                    <a:pt x="150" y="174"/>
                  </a:cubicBezTo>
                  <a:cubicBezTo>
                    <a:pt x="151" y="173"/>
                    <a:pt x="151" y="173"/>
                    <a:pt x="151" y="173"/>
                  </a:cubicBezTo>
                  <a:cubicBezTo>
                    <a:pt x="151" y="173"/>
                    <a:pt x="151" y="173"/>
                    <a:pt x="151" y="173"/>
                  </a:cubicBezTo>
                  <a:moveTo>
                    <a:pt x="147" y="174"/>
                  </a:moveTo>
                  <a:cubicBezTo>
                    <a:pt x="143" y="174"/>
                    <a:pt x="140" y="174"/>
                    <a:pt x="138" y="174"/>
                  </a:cubicBezTo>
                  <a:cubicBezTo>
                    <a:pt x="136" y="174"/>
                    <a:pt x="134" y="174"/>
                    <a:pt x="132" y="174"/>
                  </a:cubicBezTo>
                  <a:cubicBezTo>
                    <a:pt x="132" y="173"/>
                    <a:pt x="132" y="173"/>
                    <a:pt x="132" y="173"/>
                  </a:cubicBezTo>
                  <a:cubicBezTo>
                    <a:pt x="136" y="168"/>
                    <a:pt x="140" y="164"/>
                    <a:pt x="145" y="160"/>
                  </a:cubicBezTo>
                  <a:cubicBezTo>
                    <a:pt x="153" y="152"/>
                    <a:pt x="162" y="145"/>
                    <a:pt x="169" y="137"/>
                  </a:cubicBezTo>
                  <a:cubicBezTo>
                    <a:pt x="171" y="135"/>
                    <a:pt x="173" y="133"/>
                    <a:pt x="175" y="131"/>
                  </a:cubicBezTo>
                  <a:cubicBezTo>
                    <a:pt x="175" y="130"/>
                    <a:pt x="178" y="128"/>
                    <a:pt x="178" y="128"/>
                  </a:cubicBezTo>
                  <a:cubicBezTo>
                    <a:pt x="178" y="128"/>
                    <a:pt x="178" y="128"/>
                    <a:pt x="177" y="130"/>
                  </a:cubicBezTo>
                  <a:cubicBezTo>
                    <a:pt x="173" y="135"/>
                    <a:pt x="169" y="140"/>
                    <a:pt x="165" y="145"/>
                  </a:cubicBezTo>
                  <a:cubicBezTo>
                    <a:pt x="158" y="154"/>
                    <a:pt x="150" y="162"/>
                    <a:pt x="142" y="171"/>
                  </a:cubicBezTo>
                  <a:cubicBezTo>
                    <a:pt x="142" y="171"/>
                    <a:pt x="142" y="172"/>
                    <a:pt x="143" y="172"/>
                  </a:cubicBezTo>
                  <a:cubicBezTo>
                    <a:pt x="143" y="172"/>
                    <a:pt x="143" y="172"/>
                    <a:pt x="143" y="172"/>
                  </a:cubicBezTo>
                  <a:cubicBezTo>
                    <a:pt x="155" y="162"/>
                    <a:pt x="166" y="150"/>
                    <a:pt x="177" y="140"/>
                  </a:cubicBezTo>
                  <a:cubicBezTo>
                    <a:pt x="178" y="138"/>
                    <a:pt x="181" y="136"/>
                    <a:pt x="182" y="134"/>
                  </a:cubicBezTo>
                  <a:cubicBezTo>
                    <a:pt x="180" y="139"/>
                    <a:pt x="176" y="142"/>
                    <a:pt x="173" y="146"/>
                  </a:cubicBezTo>
                  <a:cubicBezTo>
                    <a:pt x="168" y="153"/>
                    <a:pt x="163" y="160"/>
                    <a:pt x="157" y="166"/>
                  </a:cubicBezTo>
                  <a:cubicBezTo>
                    <a:pt x="156" y="167"/>
                    <a:pt x="156" y="168"/>
                    <a:pt x="155" y="168"/>
                  </a:cubicBezTo>
                  <a:cubicBezTo>
                    <a:pt x="153" y="170"/>
                    <a:pt x="151" y="172"/>
                    <a:pt x="148" y="174"/>
                  </a:cubicBezTo>
                  <a:cubicBezTo>
                    <a:pt x="148" y="174"/>
                    <a:pt x="147" y="174"/>
                    <a:pt x="147" y="174"/>
                  </a:cubicBezTo>
                  <a:moveTo>
                    <a:pt x="130" y="174"/>
                  </a:moveTo>
                  <a:cubicBezTo>
                    <a:pt x="124" y="173"/>
                    <a:pt x="118" y="173"/>
                    <a:pt x="111" y="172"/>
                  </a:cubicBezTo>
                  <a:cubicBezTo>
                    <a:pt x="118" y="165"/>
                    <a:pt x="125" y="158"/>
                    <a:pt x="132" y="150"/>
                  </a:cubicBezTo>
                  <a:cubicBezTo>
                    <a:pt x="141" y="141"/>
                    <a:pt x="150" y="132"/>
                    <a:pt x="160" y="125"/>
                  </a:cubicBezTo>
                  <a:cubicBezTo>
                    <a:pt x="162" y="123"/>
                    <a:pt x="164" y="122"/>
                    <a:pt x="167" y="120"/>
                  </a:cubicBezTo>
                  <a:cubicBezTo>
                    <a:pt x="168" y="119"/>
                    <a:pt x="169" y="119"/>
                    <a:pt x="169" y="119"/>
                  </a:cubicBezTo>
                  <a:cubicBezTo>
                    <a:pt x="169" y="119"/>
                    <a:pt x="165" y="122"/>
                    <a:pt x="164" y="123"/>
                  </a:cubicBezTo>
                  <a:cubicBezTo>
                    <a:pt x="159" y="129"/>
                    <a:pt x="153" y="134"/>
                    <a:pt x="148" y="140"/>
                  </a:cubicBezTo>
                  <a:cubicBezTo>
                    <a:pt x="144" y="145"/>
                    <a:pt x="140" y="149"/>
                    <a:pt x="137" y="154"/>
                  </a:cubicBezTo>
                  <a:cubicBezTo>
                    <a:pt x="132" y="161"/>
                    <a:pt x="126" y="165"/>
                    <a:pt x="121" y="171"/>
                  </a:cubicBezTo>
                  <a:cubicBezTo>
                    <a:pt x="121" y="171"/>
                    <a:pt x="121" y="172"/>
                    <a:pt x="121" y="172"/>
                  </a:cubicBezTo>
                  <a:cubicBezTo>
                    <a:pt x="122" y="172"/>
                    <a:pt x="122" y="172"/>
                    <a:pt x="122" y="172"/>
                  </a:cubicBezTo>
                  <a:cubicBezTo>
                    <a:pt x="138" y="161"/>
                    <a:pt x="150" y="144"/>
                    <a:pt x="163" y="130"/>
                  </a:cubicBezTo>
                  <a:cubicBezTo>
                    <a:pt x="167" y="127"/>
                    <a:pt x="171" y="124"/>
                    <a:pt x="174" y="120"/>
                  </a:cubicBezTo>
                  <a:cubicBezTo>
                    <a:pt x="170" y="124"/>
                    <a:pt x="167" y="128"/>
                    <a:pt x="163" y="133"/>
                  </a:cubicBezTo>
                  <a:cubicBezTo>
                    <a:pt x="155" y="142"/>
                    <a:pt x="148" y="152"/>
                    <a:pt x="141" y="161"/>
                  </a:cubicBezTo>
                  <a:cubicBezTo>
                    <a:pt x="139" y="164"/>
                    <a:pt x="137" y="166"/>
                    <a:pt x="135" y="168"/>
                  </a:cubicBezTo>
                  <a:cubicBezTo>
                    <a:pt x="135" y="169"/>
                    <a:pt x="134" y="169"/>
                    <a:pt x="133" y="170"/>
                  </a:cubicBezTo>
                  <a:cubicBezTo>
                    <a:pt x="132" y="171"/>
                    <a:pt x="131" y="171"/>
                    <a:pt x="132" y="172"/>
                  </a:cubicBezTo>
                  <a:cubicBezTo>
                    <a:pt x="131" y="173"/>
                    <a:pt x="131" y="173"/>
                    <a:pt x="130" y="174"/>
                  </a:cubicBezTo>
                  <a:moveTo>
                    <a:pt x="15" y="165"/>
                  </a:moveTo>
                  <a:cubicBezTo>
                    <a:pt x="14" y="163"/>
                    <a:pt x="12" y="162"/>
                    <a:pt x="11" y="160"/>
                  </a:cubicBezTo>
                  <a:cubicBezTo>
                    <a:pt x="22" y="151"/>
                    <a:pt x="34" y="142"/>
                    <a:pt x="45" y="134"/>
                  </a:cubicBezTo>
                  <a:cubicBezTo>
                    <a:pt x="50" y="130"/>
                    <a:pt x="56" y="125"/>
                    <a:pt x="61" y="121"/>
                  </a:cubicBezTo>
                  <a:cubicBezTo>
                    <a:pt x="62" y="120"/>
                    <a:pt x="63" y="119"/>
                    <a:pt x="64" y="119"/>
                  </a:cubicBezTo>
                  <a:cubicBezTo>
                    <a:pt x="57" y="126"/>
                    <a:pt x="50" y="133"/>
                    <a:pt x="42" y="139"/>
                  </a:cubicBezTo>
                  <a:cubicBezTo>
                    <a:pt x="33" y="147"/>
                    <a:pt x="23" y="155"/>
                    <a:pt x="15" y="165"/>
                  </a:cubicBezTo>
                  <a:moveTo>
                    <a:pt x="144" y="159"/>
                  </a:moveTo>
                  <a:cubicBezTo>
                    <a:pt x="155" y="146"/>
                    <a:pt x="165" y="132"/>
                    <a:pt x="177" y="119"/>
                  </a:cubicBezTo>
                  <a:cubicBezTo>
                    <a:pt x="177" y="119"/>
                    <a:pt x="177" y="119"/>
                    <a:pt x="177" y="119"/>
                  </a:cubicBezTo>
                  <a:cubicBezTo>
                    <a:pt x="184" y="128"/>
                    <a:pt x="190" y="138"/>
                    <a:pt x="191" y="148"/>
                  </a:cubicBezTo>
                  <a:cubicBezTo>
                    <a:pt x="192" y="157"/>
                    <a:pt x="188" y="162"/>
                    <a:pt x="183" y="166"/>
                  </a:cubicBezTo>
                  <a:cubicBezTo>
                    <a:pt x="187" y="163"/>
                    <a:pt x="190" y="158"/>
                    <a:pt x="191" y="153"/>
                  </a:cubicBezTo>
                  <a:cubicBezTo>
                    <a:pt x="191" y="152"/>
                    <a:pt x="191" y="152"/>
                    <a:pt x="190" y="152"/>
                  </a:cubicBezTo>
                  <a:cubicBezTo>
                    <a:pt x="190" y="152"/>
                    <a:pt x="190" y="152"/>
                    <a:pt x="190" y="152"/>
                  </a:cubicBezTo>
                  <a:cubicBezTo>
                    <a:pt x="188" y="154"/>
                    <a:pt x="186" y="156"/>
                    <a:pt x="184" y="158"/>
                  </a:cubicBezTo>
                  <a:cubicBezTo>
                    <a:pt x="186" y="155"/>
                    <a:pt x="188" y="152"/>
                    <a:pt x="190" y="148"/>
                  </a:cubicBezTo>
                  <a:cubicBezTo>
                    <a:pt x="190" y="148"/>
                    <a:pt x="190" y="147"/>
                    <a:pt x="189" y="147"/>
                  </a:cubicBezTo>
                  <a:cubicBezTo>
                    <a:pt x="189" y="147"/>
                    <a:pt x="189" y="147"/>
                    <a:pt x="189" y="148"/>
                  </a:cubicBezTo>
                  <a:cubicBezTo>
                    <a:pt x="188" y="148"/>
                    <a:pt x="187" y="149"/>
                    <a:pt x="187" y="150"/>
                  </a:cubicBezTo>
                  <a:cubicBezTo>
                    <a:pt x="187" y="149"/>
                    <a:pt x="188" y="147"/>
                    <a:pt x="188" y="146"/>
                  </a:cubicBezTo>
                  <a:cubicBezTo>
                    <a:pt x="189" y="145"/>
                    <a:pt x="188" y="145"/>
                    <a:pt x="188" y="145"/>
                  </a:cubicBezTo>
                  <a:cubicBezTo>
                    <a:pt x="188" y="145"/>
                    <a:pt x="188" y="145"/>
                    <a:pt x="187" y="145"/>
                  </a:cubicBezTo>
                  <a:cubicBezTo>
                    <a:pt x="182" y="150"/>
                    <a:pt x="177" y="155"/>
                    <a:pt x="172" y="161"/>
                  </a:cubicBezTo>
                  <a:cubicBezTo>
                    <a:pt x="170" y="163"/>
                    <a:pt x="167" y="166"/>
                    <a:pt x="165" y="169"/>
                  </a:cubicBezTo>
                  <a:cubicBezTo>
                    <a:pt x="164" y="169"/>
                    <a:pt x="163" y="170"/>
                    <a:pt x="163" y="171"/>
                  </a:cubicBezTo>
                  <a:cubicBezTo>
                    <a:pt x="167" y="165"/>
                    <a:pt x="170" y="160"/>
                    <a:pt x="175" y="155"/>
                  </a:cubicBezTo>
                  <a:cubicBezTo>
                    <a:pt x="179" y="150"/>
                    <a:pt x="183" y="146"/>
                    <a:pt x="186" y="140"/>
                  </a:cubicBezTo>
                  <a:cubicBezTo>
                    <a:pt x="186" y="140"/>
                    <a:pt x="186" y="140"/>
                    <a:pt x="186" y="140"/>
                  </a:cubicBezTo>
                  <a:cubicBezTo>
                    <a:pt x="185" y="140"/>
                    <a:pt x="185" y="140"/>
                    <a:pt x="185" y="140"/>
                  </a:cubicBezTo>
                  <a:cubicBezTo>
                    <a:pt x="177" y="145"/>
                    <a:pt x="171" y="152"/>
                    <a:pt x="164" y="159"/>
                  </a:cubicBezTo>
                  <a:cubicBezTo>
                    <a:pt x="165" y="158"/>
                    <a:pt x="165" y="158"/>
                    <a:pt x="166" y="157"/>
                  </a:cubicBezTo>
                  <a:cubicBezTo>
                    <a:pt x="172" y="149"/>
                    <a:pt x="179" y="142"/>
                    <a:pt x="184" y="133"/>
                  </a:cubicBezTo>
                  <a:cubicBezTo>
                    <a:pt x="185" y="132"/>
                    <a:pt x="184" y="132"/>
                    <a:pt x="184" y="132"/>
                  </a:cubicBezTo>
                  <a:cubicBezTo>
                    <a:pt x="184" y="132"/>
                    <a:pt x="184" y="132"/>
                    <a:pt x="184" y="132"/>
                  </a:cubicBezTo>
                  <a:cubicBezTo>
                    <a:pt x="177" y="138"/>
                    <a:pt x="171" y="144"/>
                    <a:pt x="165" y="150"/>
                  </a:cubicBezTo>
                  <a:cubicBezTo>
                    <a:pt x="158" y="157"/>
                    <a:pt x="151" y="163"/>
                    <a:pt x="145" y="170"/>
                  </a:cubicBezTo>
                  <a:cubicBezTo>
                    <a:pt x="157" y="156"/>
                    <a:pt x="170" y="142"/>
                    <a:pt x="181" y="126"/>
                  </a:cubicBezTo>
                  <a:cubicBezTo>
                    <a:pt x="181" y="126"/>
                    <a:pt x="180" y="125"/>
                    <a:pt x="180" y="125"/>
                  </a:cubicBezTo>
                  <a:cubicBezTo>
                    <a:pt x="180" y="125"/>
                    <a:pt x="180" y="126"/>
                    <a:pt x="180" y="126"/>
                  </a:cubicBezTo>
                  <a:cubicBezTo>
                    <a:pt x="171" y="131"/>
                    <a:pt x="164" y="140"/>
                    <a:pt x="157" y="147"/>
                  </a:cubicBezTo>
                  <a:cubicBezTo>
                    <a:pt x="152" y="151"/>
                    <a:pt x="148" y="155"/>
                    <a:pt x="144" y="159"/>
                  </a:cubicBezTo>
                  <a:moveTo>
                    <a:pt x="23" y="169"/>
                  </a:moveTo>
                  <a:cubicBezTo>
                    <a:pt x="21" y="168"/>
                    <a:pt x="19" y="167"/>
                    <a:pt x="18" y="166"/>
                  </a:cubicBezTo>
                  <a:cubicBezTo>
                    <a:pt x="17" y="166"/>
                    <a:pt x="17" y="166"/>
                    <a:pt x="17" y="166"/>
                  </a:cubicBezTo>
                  <a:cubicBezTo>
                    <a:pt x="38" y="152"/>
                    <a:pt x="55" y="132"/>
                    <a:pt x="77" y="119"/>
                  </a:cubicBezTo>
                  <a:cubicBezTo>
                    <a:pt x="77" y="119"/>
                    <a:pt x="81" y="117"/>
                    <a:pt x="81" y="117"/>
                  </a:cubicBezTo>
                  <a:cubicBezTo>
                    <a:pt x="81" y="117"/>
                    <a:pt x="81" y="117"/>
                    <a:pt x="81" y="117"/>
                  </a:cubicBezTo>
                  <a:cubicBezTo>
                    <a:pt x="78" y="119"/>
                    <a:pt x="75" y="122"/>
                    <a:pt x="73" y="124"/>
                  </a:cubicBezTo>
                  <a:cubicBezTo>
                    <a:pt x="67" y="130"/>
                    <a:pt x="62" y="135"/>
                    <a:pt x="56" y="139"/>
                  </a:cubicBezTo>
                  <a:cubicBezTo>
                    <a:pt x="45" y="149"/>
                    <a:pt x="33" y="158"/>
                    <a:pt x="23" y="169"/>
                  </a:cubicBezTo>
                  <a:cubicBezTo>
                    <a:pt x="23" y="169"/>
                    <a:pt x="23" y="169"/>
                    <a:pt x="23" y="169"/>
                  </a:cubicBezTo>
                  <a:moveTo>
                    <a:pt x="25" y="168"/>
                  </a:moveTo>
                  <a:cubicBezTo>
                    <a:pt x="25" y="168"/>
                    <a:pt x="27" y="166"/>
                    <a:pt x="27" y="166"/>
                  </a:cubicBezTo>
                  <a:cubicBezTo>
                    <a:pt x="30" y="163"/>
                    <a:pt x="33" y="160"/>
                    <a:pt x="35" y="158"/>
                  </a:cubicBezTo>
                  <a:cubicBezTo>
                    <a:pt x="41" y="153"/>
                    <a:pt x="47" y="148"/>
                    <a:pt x="53" y="144"/>
                  </a:cubicBezTo>
                  <a:cubicBezTo>
                    <a:pt x="64" y="135"/>
                    <a:pt x="74" y="125"/>
                    <a:pt x="84" y="116"/>
                  </a:cubicBezTo>
                  <a:cubicBezTo>
                    <a:pt x="84" y="115"/>
                    <a:pt x="84" y="115"/>
                    <a:pt x="84" y="115"/>
                  </a:cubicBezTo>
                  <a:cubicBezTo>
                    <a:pt x="87" y="118"/>
                    <a:pt x="91" y="119"/>
                    <a:pt x="95" y="119"/>
                  </a:cubicBezTo>
                  <a:cubicBezTo>
                    <a:pt x="96" y="119"/>
                    <a:pt x="97" y="119"/>
                    <a:pt x="97" y="119"/>
                  </a:cubicBezTo>
                  <a:cubicBezTo>
                    <a:pt x="90" y="125"/>
                    <a:pt x="82" y="130"/>
                    <a:pt x="75" y="136"/>
                  </a:cubicBezTo>
                  <a:cubicBezTo>
                    <a:pt x="65" y="145"/>
                    <a:pt x="55" y="154"/>
                    <a:pt x="45" y="164"/>
                  </a:cubicBezTo>
                  <a:cubicBezTo>
                    <a:pt x="44" y="164"/>
                    <a:pt x="39" y="168"/>
                    <a:pt x="39" y="168"/>
                  </a:cubicBezTo>
                  <a:cubicBezTo>
                    <a:pt x="39" y="168"/>
                    <a:pt x="39" y="168"/>
                    <a:pt x="39" y="168"/>
                  </a:cubicBezTo>
                  <a:cubicBezTo>
                    <a:pt x="42" y="165"/>
                    <a:pt x="44" y="163"/>
                    <a:pt x="47" y="160"/>
                  </a:cubicBezTo>
                  <a:cubicBezTo>
                    <a:pt x="52" y="155"/>
                    <a:pt x="57" y="150"/>
                    <a:pt x="63" y="146"/>
                  </a:cubicBezTo>
                  <a:cubicBezTo>
                    <a:pt x="67" y="141"/>
                    <a:pt x="71" y="136"/>
                    <a:pt x="76" y="132"/>
                  </a:cubicBezTo>
                  <a:cubicBezTo>
                    <a:pt x="80" y="128"/>
                    <a:pt x="85" y="124"/>
                    <a:pt x="88" y="119"/>
                  </a:cubicBezTo>
                  <a:cubicBezTo>
                    <a:pt x="88" y="118"/>
                    <a:pt x="88" y="118"/>
                    <a:pt x="87" y="118"/>
                  </a:cubicBezTo>
                  <a:cubicBezTo>
                    <a:pt x="87" y="118"/>
                    <a:pt x="87" y="118"/>
                    <a:pt x="87" y="118"/>
                  </a:cubicBezTo>
                  <a:cubicBezTo>
                    <a:pt x="77" y="124"/>
                    <a:pt x="68" y="132"/>
                    <a:pt x="59" y="140"/>
                  </a:cubicBezTo>
                  <a:cubicBezTo>
                    <a:pt x="54" y="144"/>
                    <a:pt x="49" y="147"/>
                    <a:pt x="44" y="151"/>
                  </a:cubicBezTo>
                  <a:cubicBezTo>
                    <a:pt x="38" y="156"/>
                    <a:pt x="33" y="162"/>
                    <a:pt x="27" y="166"/>
                  </a:cubicBezTo>
                  <a:cubicBezTo>
                    <a:pt x="26" y="167"/>
                    <a:pt x="25" y="168"/>
                    <a:pt x="25" y="168"/>
                  </a:cubicBezTo>
                  <a:moveTo>
                    <a:pt x="46" y="170"/>
                  </a:moveTo>
                  <a:cubicBezTo>
                    <a:pt x="47" y="170"/>
                    <a:pt x="47" y="170"/>
                    <a:pt x="47" y="170"/>
                  </a:cubicBezTo>
                  <a:cubicBezTo>
                    <a:pt x="48" y="170"/>
                    <a:pt x="48" y="169"/>
                    <a:pt x="49" y="169"/>
                  </a:cubicBezTo>
                  <a:cubicBezTo>
                    <a:pt x="50" y="168"/>
                    <a:pt x="50" y="168"/>
                    <a:pt x="50" y="168"/>
                  </a:cubicBezTo>
                  <a:cubicBezTo>
                    <a:pt x="61" y="160"/>
                    <a:pt x="71" y="151"/>
                    <a:pt x="81" y="142"/>
                  </a:cubicBezTo>
                  <a:cubicBezTo>
                    <a:pt x="88" y="135"/>
                    <a:pt x="94" y="129"/>
                    <a:pt x="101" y="123"/>
                  </a:cubicBezTo>
                  <a:cubicBezTo>
                    <a:pt x="105" y="120"/>
                    <a:pt x="109" y="116"/>
                    <a:pt x="113" y="112"/>
                  </a:cubicBezTo>
                  <a:cubicBezTo>
                    <a:pt x="113" y="113"/>
                    <a:pt x="112" y="114"/>
                    <a:pt x="111" y="115"/>
                  </a:cubicBezTo>
                  <a:cubicBezTo>
                    <a:pt x="106" y="122"/>
                    <a:pt x="100" y="128"/>
                    <a:pt x="94" y="135"/>
                  </a:cubicBezTo>
                  <a:cubicBezTo>
                    <a:pt x="83" y="147"/>
                    <a:pt x="69" y="158"/>
                    <a:pt x="58" y="170"/>
                  </a:cubicBezTo>
                  <a:cubicBezTo>
                    <a:pt x="58" y="171"/>
                    <a:pt x="58" y="171"/>
                    <a:pt x="58" y="171"/>
                  </a:cubicBezTo>
                  <a:cubicBezTo>
                    <a:pt x="53" y="171"/>
                    <a:pt x="47" y="172"/>
                    <a:pt x="42" y="172"/>
                  </a:cubicBezTo>
                  <a:cubicBezTo>
                    <a:pt x="36" y="172"/>
                    <a:pt x="30" y="171"/>
                    <a:pt x="24" y="169"/>
                  </a:cubicBezTo>
                  <a:cubicBezTo>
                    <a:pt x="35" y="164"/>
                    <a:pt x="42" y="154"/>
                    <a:pt x="51" y="147"/>
                  </a:cubicBezTo>
                  <a:cubicBezTo>
                    <a:pt x="62" y="140"/>
                    <a:pt x="71" y="131"/>
                    <a:pt x="81" y="123"/>
                  </a:cubicBezTo>
                  <a:cubicBezTo>
                    <a:pt x="81" y="123"/>
                    <a:pt x="85" y="121"/>
                    <a:pt x="86" y="120"/>
                  </a:cubicBezTo>
                  <a:cubicBezTo>
                    <a:pt x="84" y="124"/>
                    <a:pt x="80" y="126"/>
                    <a:pt x="77" y="129"/>
                  </a:cubicBezTo>
                  <a:cubicBezTo>
                    <a:pt x="72" y="134"/>
                    <a:pt x="68" y="138"/>
                    <a:pt x="64" y="143"/>
                  </a:cubicBezTo>
                  <a:cubicBezTo>
                    <a:pt x="55" y="152"/>
                    <a:pt x="45" y="160"/>
                    <a:pt x="37" y="169"/>
                  </a:cubicBezTo>
                  <a:cubicBezTo>
                    <a:pt x="36" y="170"/>
                    <a:pt x="37" y="170"/>
                    <a:pt x="37" y="170"/>
                  </a:cubicBezTo>
                  <a:cubicBezTo>
                    <a:pt x="37" y="170"/>
                    <a:pt x="37" y="170"/>
                    <a:pt x="37" y="170"/>
                  </a:cubicBezTo>
                  <a:cubicBezTo>
                    <a:pt x="48" y="164"/>
                    <a:pt x="56" y="155"/>
                    <a:pt x="65" y="147"/>
                  </a:cubicBezTo>
                  <a:cubicBezTo>
                    <a:pt x="76" y="137"/>
                    <a:pt x="88" y="128"/>
                    <a:pt x="100" y="118"/>
                  </a:cubicBezTo>
                  <a:cubicBezTo>
                    <a:pt x="100" y="118"/>
                    <a:pt x="100" y="118"/>
                    <a:pt x="100" y="118"/>
                  </a:cubicBezTo>
                  <a:cubicBezTo>
                    <a:pt x="98" y="120"/>
                    <a:pt x="97" y="122"/>
                    <a:pt x="95" y="124"/>
                  </a:cubicBezTo>
                  <a:cubicBezTo>
                    <a:pt x="89" y="129"/>
                    <a:pt x="84" y="135"/>
                    <a:pt x="78" y="140"/>
                  </a:cubicBezTo>
                  <a:cubicBezTo>
                    <a:pt x="68" y="150"/>
                    <a:pt x="56" y="159"/>
                    <a:pt x="46" y="169"/>
                  </a:cubicBezTo>
                  <a:cubicBezTo>
                    <a:pt x="46" y="170"/>
                    <a:pt x="46" y="170"/>
                    <a:pt x="46" y="170"/>
                  </a:cubicBezTo>
                  <a:moveTo>
                    <a:pt x="110" y="172"/>
                  </a:moveTo>
                  <a:cubicBezTo>
                    <a:pt x="106" y="172"/>
                    <a:pt x="102" y="172"/>
                    <a:pt x="98" y="171"/>
                  </a:cubicBezTo>
                  <a:cubicBezTo>
                    <a:pt x="107" y="165"/>
                    <a:pt x="115" y="155"/>
                    <a:pt x="124" y="148"/>
                  </a:cubicBezTo>
                  <a:cubicBezTo>
                    <a:pt x="134" y="139"/>
                    <a:pt x="144" y="129"/>
                    <a:pt x="154" y="120"/>
                  </a:cubicBezTo>
                  <a:cubicBezTo>
                    <a:pt x="156" y="118"/>
                    <a:pt x="158" y="117"/>
                    <a:pt x="160" y="115"/>
                  </a:cubicBezTo>
                  <a:cubicBezTo>
                    <a:pt x="161" y="114"/>
                    <a:pt x="162" y="112"/>
                    <a:pt x="164" y="111"/>
                  </a:cubicBezTo>
                  <a:cubicBezTo>
                    <a:pt x="163" y="113"/>
                    <a:pt x="161" y="114"/>
                    <a:pt x="160" y="116"/>
                  </a:cubicBezTo>
                  <a:cubicBezTo>
                    <a:pt x="156" y="121"/>
                    <a:pt x="151" y="125"/>
                    <a:pt x="147" y="130"/>
                  </a:cubicBezTo>
                  <a:cubicBezTo>
                    <a:pt x="140" y="138"/>
                    <a:pt x="133" y="147"/>
                    <a:pt x="125" y="155"/>
                  </a:cubicBezTo>
                  <a:cubicBezTo>
                    <a:pt x="120" y="161"/>
                    <a:pt x="115" y="166"/>
                    <a:pt x="110" y="172"/>
                  </a:cubicBezTo>
                  <a:moveTo>
                    <a:pt x="17" y="164"/>
                  </a:moveTo>
                  <a:cubicBezTo>
                    <a:pt x="17" y="164"/>
                    <a:pt x="21" y="159"/>
                    <a:pt x="22" y="159"/>
                  </a:cubicBezTo>
                  <a:cubicBezTo>
                    <a:pt x="24" y="156"/>
                    <a:pt x="27" y="154"/>
                    <a:pt x="30" y="152"/>
                  </a:cubicBezTo>
                  <a:cubicBezTo>
                    <a:pt x="35" y="148"/>
                    <a:pt x="40" y="143"/>
                    <a:pt x="45" y="138"/>
                  </a:cubicBezTo>
                  <a:cubicBezTo>
                    <a:pt x="56" y="129"/>
                    <a:pt x="66" y="118"/>
                    <a:pt x="76" y="108"/>
                  </a:cubicBezTo>
                  <a:cubicBezTo>
                    <a:pt x="78" y="111"/>
                    <a:pt x="81" y="113"/>
                    <a:pt x="83" y="115"/>
                  </a:cubicBezTo>
                  <a:cubicBezTo>
                    <a:pt x="59" y="127"/>
                    <a:pt x="41" y="147"/>
                    <a:pt x="19" y="163"/>
                  </a:cubicBezTo>
                  <a:cubicBezTo>
                    <a:pt x="18" y="163"/>
                    <a:pt x="17" y="164"/>
                    <a:pt x="17" y="164"/>
                  </a:cubicBezTo>
                  <a:moveTo>
                    <a:pt x="91" y="130"/>
                  </a:moveTo>
                  <a:cubicBezTo>
                    <a:pt x="95" y="126"/>
                    <a:pt x="99" y="121"/>
                    <a:pt x="103" y="117"/>
                  </a:cubicBezTo>
                  <a:cubicBezTo>
                    <a:pt x="109" y="115"/>
                    <a:pt x="113" y="109"/>
                    <a:pt x="118" y="106"/>
                  </a:cubicBezTo>
                  <a:cubicBezTo>
                    <a:pt x="115" y="109"/>
                    <a:pt x="113" y="111"/>
                    <a:pt x="110" y="114"/>
                  </a:cubicBezTo>
                  <a:cubicBezTo>
                    <a:pt x="105" y="119"/>
                    <a:pt x="99" y="123"/>
                    <a:pt x="94" y="127"/>
                  </a:cubicBezTo>
                  <a:cubicBezTo>
                    <a:pt x="93" y="128"/>
                    <a:pt x="92" y="129"/>
                    <a:pt x="91" y="130"/>
                  </a:cubicBezTo>
                  <a:moveTo>
                    <a:pt x="59" y="171"/>
                  </a:moveTo>
                  <a:cubicBezTo>
                    <a:pt x="64" y="168"/>
                    <a:pt x="68" y="164"/>
                    <a:pt x="71" y="160"/>
                  </a:cubicBezTo>
                  <a:cubicBezTo>
                    <a:pt x="77" y="155"/>
                    <a:pt x="83" y="150"/>
                    <a:pt x="89" y="145"/>
                  </a:cubicBezTo>
                  <a:cubicBezTo>
                    <a:pt x="101" y="134"/>
                    <a:pt x="112" y="123"/>
                    <a:pt x="123" y="112"/>
                  </a:cubicBezTo>
                  <a:cubicBezTo>
                    <a:pt x="125" y="110"/>
                    <a:pt x="130" y="107"/>
                    <a:pt x="131" y="105"/>
                  </a:cubicBezTo>
                  <a:cubicBezTo>
                    <a:pt x="129" y="109"/>
                    <a:pt x="125" y="113"/>
                    <a:pt x="122" y="116"/>
                  </a:cubicBezTo>
                  <a:cubicBezTo>
                    <a:pt x="116" y="122"/>
                    <a:pt x="112" y="128"/>
                    <a:pt x="108" y="134"/>
                  </a:cubicBezTo>
                  <a:cubicBezTo>
                    <a:pt x="103" y="140"/>
                    <a:pt x="97" y="145"/>
                    <a:pt x="92" y="150"/>
                  </a:cubicBezTo>
                  <a:cubicBezTo>
                    <a:pt x="86" y="157"/>
                    <a:pt x="81" y="164"/>
                    <a:pt x="74" y="169"/>
                  </a:cubicBezTo>
                  <a:cubicBezTo>
                    <a:pt x="73" y="170"/>
                    <a:pt x="73" y="170"/>
                    <a:pt x="74" y="170"/>
                  </a:cubicBezTo>
                  <a:cubicBezTo>
                    <a:pt x="73" y="170"/>
                    <a:pt x="73" y="170"/>
                    <a:pt x="73" y="170"/>
                  </a:cubicBezTo>
                  <a:cubicBezTo>
                    <a:pt x="70" y="170"/>
                    <a:pt x="67" y="170"/>
                    <a:pt x="64" y="171"/>
                  </a:cubicBezTo>
                  <a:cubicBezTo>
                    <a:pt x="62" y="171"/>
                    <a:pt x="61" y="171"/>
                    <a:pt x="59" y="171"/>
                  </a:cubicBezTo>
                  <a:moveTo>
                    <a:pt x="90" y="168"/>
                  </a:moveTo>
                  <a:cubicBezTo>
                    <a:pt x="91" y="168"/>
                    <a:pt x="91" y="168"/>
                    <a:pt x="92" y="166"/>
                  </a:cubicBezTo>
                  <a:cubicBezTo>
                    <a:pt x="101" y="155"/>
                    <a:pt x="112" y="146"/>
                    <a:pt x="122" y="137"/>
                  </a:cubicBezTo>
                  <a:cubicBezTo>
                    <a:pt x="135" y="126"/>
                    <a:pt x="146" y="114"/>
                    <a:pt x="159" y="104"/>
                  </a:cubicBezTo>
                  <a:cubicBezTo>
                    <a:pt x="154" y="108"/>
                    <a:pt x="148" y="115"/>
                    <a:pt x="144" y="120"/>
                  </a:cubicBezTo>
                  <a:cubicBezTo>
                    <a:pt x="138" y="126"/>
                    <a:pt x="133" y="132"/>
                    <a:pt x="128" y="138"/>
                  </a:cubicBezTo>
                  <a:cubicBezTo>
                    <a:pt x="122" y="144"/>
                    <a:pt x="117" y="150"/>
                    <a:pt x="112" y="156"/>
                  </a:cubicBezTo>
                  <a:cubicBezTo>
                    <a:pt x="107" y="162"/>
                    <a:pt x="101" y="166"/>
                    <a:pt x="96" y="171"/>
                  </a:cubicBezTo>
                  <a:cubicBezTo>
                    <a:pt x="96" y="171"/>
                    <a:pt x="96" y="171"/>
                    <a:pt x="96" y="171"/>
                  </a:cubicBezTo>
                  <a:cubicBezTo>
                    <a:pt x="89" y="171"/>
                    <a:pt x="81" y="170"/>
                    <a:pt x="74" y="170"/>
                  </a:cubicBezTo>
                  <a:cubicBezTo>
                    <a:pt x="74" y="170"/>
                    <a:pt x="74" y="170"/>
                    <a:pt x="74" y="170"/>
                  </a:cubicBezTo>
                  <a:cubicBezTo>
                    <a:pt x="80" y="167"/>
                    <a:pt x="84" y="163"/>
                    <a:pt x="88" y="158"/>
                  </a:cubicBezTo>
                  <a:cubicBezTo>
                    <a:pt x="94" y="152"/>
                    <a:pt x="100" y="147"/>
                    <a:pt x="106" y="141"/>
                  </a:cubicBezTo>
                  <a:cubicBezTo>
                    <a:pt x="118" y="130"/>
                    <a:pt x="130" y="120"/>
                    <a:pt x="142" y="108"/>
                  </a:cubicBezTo>
                  <a:cubicBezTo>
                    <a:pt x="138" y="112"/>
                    <a:pt x="134" y="120"/>
                    <a:pt x="129" y="125"/>
                  </a:cubicBezTo>
                  <a:cubicBezTo>
                    <a:pt x="125" y="130"/>
                    <a:pt x="119" y="135"/>
                    <a:pt x="114" y="140"/>
                  </a:cubicBezTo>
                  <a:cubicBezTo>
                    <a:pt x="105" y="149"/>
                    <a:pt x="95" y="159"/>
                    <a:pt x="87" y="170"/>
                  </a:cubicBezTo>
                  <a:cubicBezTo>
                    <a:pt x="87" y="170"/>
                    <a:pt x="88" y="170"/>
                    <a:pt x="88" y="170"/>
                  </a:cubicBezTo>
                  <a:cubicBezTo>
                    <a:pt x="88" y="170"/>
                    <a:pt x="88" y="170"/>
                    <a:pt x="88" y="170"/>
                  </a:cubicBezTo>
                  <a:cubicBezTo>
                    <a:pt x="89" y="170"/>
                    <a:pt x="89" y="169"/>
                    <a:pt x="90" y="168"/>
                  </a:cubicBezTo>
                  <a:cubicBezTo>
                    <a:pt x="90" y="168"/>
                    <a:pt x="90" y="168"/>
                    <a:pt x="90" y="168"/>
                  </a:cubicBezTo>
                  <a:moveTo>
                    <a:pt x="90" y="154"/>
                  </a:moveTo>
                  <a:cubicBezTo>
                    <a:pt x="91" y="154"/>
                    <a:pt x="91" y="153"/>
                    <a:pt x="91" y="153"/>
                  </a:cubicBezTo>
                  <a:cubicBezTo>
                    <a:pt x="96" y="147"/>
                    <a:pt x="102" y="142"/>
                    <a:pt x="107" y="137"/>
                  </a:cubicBezTo>
                  <a:cubicBezTo>
                    <a:pt x="112" y="131"/>
                    <a:pt x="115" y="124"/>
                    <a:pt x="121" y="119"/>
                  </a:cubicBezTo>
                  <a:cubicBezTo>
                    <a:pt x="125" y="114"/>
                    <a:pt x="130" y="110"/>
                    <a:pt x="133" y="104"/>
                  </a:cubicBezTo>
                  <a:cubicBezTo>
                    <a:pt x="133" y="104"/>
                    <a:pt x="133" y="104"/>
                    <a:pt x="133" y="104"/>
                  </a:cubicBezTo>
                  <a:cubicBezTo>
                    <a:pt x="136" y="105"/>
                    <a:pt x="138" y="106"/>
                    <a:pt x="141" y="107"/>
                  </a:cubicBezTo>
                  <a:cubicBezTo>
                    <a:pt x="136" y="112"/>
                    <a:pt x="131" y="117"/>
                    <a:pt x="126" y="122"/>
                  </a:cubicBezTo>
                  <a:cubicBezTo>
                    <a:pt x="119" y="127"/>
                    <a:pt x="113" y="133"/>
                    <a:pt x="107" y="139"/>
                  </a:cubicBezTo>
                  <a:cubicBezTo>
                    <a:pt x="101" y="144"/>
                    <a:pt x="96" y="149"/>
                    <a:pt x="90" y="154"/>
                  </a:cubicBezTo>
                  <a:moveTo>
                    <a:pt x="146" y="108"/>
                  </a:moveTo>
                  <a:cubicBezTo>
                    <a:pt x="147" y="108"/>
                    <a:pt x="149" y="108"/>
                    <a:pt x="150" y="108"/>
                  </a:cubicBezTo>
                  <a:cubicBezTo>
                    <a:pt x="152" y="107"/>
                    <a:pt x="155" y="103"/>
                    <a:pt x="157" y="103"/>
                  </a:cubicBezTo>
                  <a:cubicBezTo>
                    <a:pt x="158" y="103"/>
                    <a:pt x="158" y="103"/>
                    <a:pt x="158" y="103"/>
                  </a:cubicBezTo>
                  <a:cubicBezTo>
                    <a:pt x="146" y="113"/>
                    <a:pt x="135" y="124"/>
                    <a:pt x="123" y="134"/>
                  </a:cubicBezTo>
                  <a:cubicBezTo>
                    <a:pt x="117" y="140"/>
                    <a:pt x="111" y="145"/>
                    <a:pt x="105" y="151"/>
                  </a:cubicBezTo>
                  <a:cubicBezTo>
                    <a:pt x="109" y="146"/>
                    <a:pt x="114" y="142"/>
                    <a:pt x="119" y="137"/>
                  </a:cubicBezTo>
                  <a:cubicBezTo>
                    <a:pt x="128" y="128"/>
                    <a:pt x="136" y="119"/>
                    <a:pt x="143" y="108"/>
                  </a:cubicBezTo>
                  <a:cubicBezTo>
                    <a:pt x="143" y="108"/>
                    <a:pt x="144" y="108"/>
                    <a:pt x="145" y="108"/>
                  </a:cubicBezTo>
                  <a:cubicBezTo>
                    <a:pt x="145" y="108"/>
                    <a:pt x="145" y="108"/>
                    <a:pt x="146" y="108"/>
                  </a:cubicBezTo>
                  <a:moveTo>
                    <a:pt x="11" y="159"/>
                  </a:moveTo>
                  <a:cubicBezTo>
                    <a:pt x="9" y="156"/>
                    <a:pt x="9" y="153"/>
                    <a:pt x="10" y="150"/>
                  </a:cubicBezTo>
                  <a:cubicBezTo>
                    <a:pt x="20" y="144"/>
                    <a:pt x="28" y="136"/>
                    <a:pt x="36" y="129"/>
                  </a:cubicBezTo>
                  <a:cubicBezTo>
                    <a:pt x="42" y="123"/>
                    <a:pt x="49" y="119"/>
                    <a:pt x="55" y="114"/>
                  </a:cubicBezTo>
                  <a:cubicBezTo>
                    <a:pt x="58" y="112"/>
                    <a:pt x="62" y="109"/>
                    <a:pt x="65" y="107"/>
                  </a:cubicBezTo>
                  <a:cubicBezTo>
                    <a:pt x="66" y="106"/>
                    <a:pt x="68" y="105"/>
                    <a:pt x="69" y="103"/>
                  </a:cubicBezTo>
                  <a:cubicBezTo>
                    <a:pt x="70" y="103"/>
                    <a:pt x="70" y="103"/>
                    <a:pt x="70" y="103"/>
                  </a:cubicBezTo>
                  <a:cubicBezTo>
                    <a:pt x="70" y="103"/>
                    <a:pt x="69" y="104"/>
                    <a:pt x="68" y="106"/>
                  </a:cubicBezTo>
                  <a:cubicBezTo>
                    <a:pt x="67" y="107"/>
                    <a:pt x="65" y="108"/>
                    <a:pt x="65" y="108"/>
                  </a:cubicBezTo>
                  <a:cubicBezTo>
                    <a:pt x="65" y="108"/>
                    <a:pt x="65" y="108"/>
                    <a:pt x="66" y="108"/>
                  </a:cubicBezTo>
                  <a:cubicBezTo>
                    <a:pt x="50" y="128"/>
                    <a:pt x="26" y="139"/>
                    <a:pt x="11" y="159"/>
                  </a:cubicBezTo>
                  <a:moveTo>
                    <a:pt x="115" y="154"/>
                  </a:moveTo>
                  <a:cubicBezTo>
                    <a:pt x="116" y="153"/>
                    <a:pt x="116" y="153"/>
                    <a:pt x="116" y="153"/>
                  </a:cubicBezTo>
                  <a:cubicBezTo>
                    <a:pt x="121" y="147"/>
                    <a:pt x="127" y="141"/>
                    <a:pt x="132" y="135"/>
                  </a:cubicBezTo>
                  <a:cubicBezTo>
                    <a:pt x="141" y="125"/>
                    <a:pt x="153" y="115"/>
                    <a:pt x="160" y="103"/>
                  </a:cubicBezTo>
                  <a:cubicBezTo>
                    <a:pt x="161" y="103"/>
                    <a:pt x="161" y="103"/>
                    <a:pt x="161" y="103"/>
                  </a:cubicBezTo>
                  <a:cubicBezTo>
                    <a:pt x="166" y="107"/>
                    <a:pt x="171" y="112"/>
                    <a:pt x="176" y="118"/>
                  </a:cubicBezTo>
                  <a:cubicBezTo>
                    <a:pt x="161" y="129"/>
                    <a:pt x="149" y="144"/>
                    <a:pt x="136" y="157"/>
                  </a:cubicBezTo>
                  <a:cubicBezTo>
                    <a:pt x="139" y="154"/>
                    <a:pt x="141" y="151"/>
                    <a:pt x="143" y="148"/>
                  </a:cubicBezTo>
                  <a:cubicBezTo>
                    <a:pt x="152" y="137"/>
                    <a:pt x="162" y="127"/>
                    <a:pt x="171" y="117"/>
                  </a:cubicBezTo>
                  <a:cubicBezTo>
                    <a:pt x="171" y="117"/>
                    <a:pt x="171" y="116"/>
                    <a:pt x="171" y="116"/>
                  </a:cubicBezTo>
                  <a:cubicBezTo>
                    <a:pt x="171" y="116"/>
                    <a:pt x="170" y="116"/>
                    <a:pt x="170" y="116"/>
                  </a:cubicBezTo>
                  <a:cubicBezTo>
                    <a:pt x="159" y="123"/>
                    <a:pt x="150" y="131"/>
                    <a:pt x="140" y="140"/>
                  </a:cubicBezTo>
                  <a:cubicBezTo>
                    <a:pt x="141" y="139"/>
                    <a:pt x="142" y="138"/>
                    <a:pt x="143" y="137"/>
                  </a:cubicBezTo>
                  <a:cubicBezTo>
                    <a:pt x="150" y="128"/>
                    <a:pt x="161" y="120"/>
                    <a:pt x="166" y="109"/>
                  </a:cubicBezTo>
                  <a:cubicBezTo>
                    <a:pt x="166" y="109"/>
                    <a:pt x="166" y="108"/>
                    <a:pt x="165" y="108"/>
                  </a:cubicBezTo>
                  <a:cubicBezTo>
                    <a:pt x="165" y="108"/>
                    <a:pt x="165" y="108"/>
                    <a:pt x="165" y="108"/>
                  </a:cubicBezTo>
                  <a:cubicBezTo>
                    <a:pt x="154" y="119"/>
                    <a:pt x="143" y="130"/>
                    <a:pt x="131" y="140"/>
                  </a:cubicBezTo>
                  <a:cubicBezTo>
                    <a:pt x="126" y="145"/>
                    <a:pt x="120" y="149"/>
                    <a:pt x="115" y="154"/>
                  </a:cubicBezTo>
                  <a:moveTo>
                    <a:pt x="61" y="169"/>
                  </a:moveTo>
                  <a:cubicBezTo>
                    <a:pt x="64" y="165"/>
                    <a:pt x="67" y="162"/>
                    <a:pt x="71" y="159"/>
                  </a:cubicBezTo>
                  <a:cubicBezTo>
                    <a:pt x="77" y="153"/>
                    <a:pt x="83" y="148"/>
                    <a:pt x="89" y="142"/>
                  </a:cubicBezTo>
                  <a:cubicBezTo>
                    <a:pt x="101" y="130"/>
                    <a:pt x="112" y="116"/>
                    <a:pt x="122" y="103"/>
                  </a:cubicBezTo>
                  <a:cubicBezTo>
                    <a:pt x="124" y="103"/>
                    <a:pt x="126" y="103"/>
                    <a:pt x="128" y="103"/>
                  </a:cubicBezTo>
                  <a:cubicBezTo>
                    <a:pt x="128" y="103"/>
                    <a:pt x="129" y="103"/>
                    <a:pt x="130" y="103"/>
                  </a:cubicBezTo>
                  <a:cubicBezTo>
                    <a:pt x="130" y="103"/>
                    <a:pt x="131" y="103"/>
                    <a:pt x="132" y="103"/>
                  </a:cubicBezTo>
                  <a:cubicBezTo>
                    <a:pt x="120" y="111"/>
                    <a:pt x="110" y="122"/>
                    <a:pt x="100" y="132"/>
                  </a:cubicBezTo>
                  <a:cubicBezTo>
                    <a:pt x="89" y="143"/>
                    <a:pt x="77" y="153"/>
                    <a:pt x="66" y="164"/>
                  </a:cubicBezTo>
                  <a:cubicBezTo>
                    <a:pt x="65" y="166"/>
                    <a:pt x="63" y="167"/>
                    <a:pt x="62" y="168"/>
                  </a:cubicBezTo>
                  <a:cubicBezTo>
                    <a:pt x="61" y="169"/>
                    <a:pt x="61" y="169"/>
                    <a:pt x="61" y="169"/>
                  </a:cubicBezTo>
                  <a:moveTo>
                    <a:pt x="12" y="158"/>
                  </a:moveTo>
                  <a:cubicBezTo>
                    <a:pt x="14" y="156"/>
                    <a:pt x="16" y="154"/>
                    <a:pt x="18" y="152"/>
                  </a:cubicBezTo>
                  <a:cubicBezTo>
                    <a:pt x="34" y="134"/>
                    <a:pt x="57" y="123"/>
                    <a:pt x="71" y="102"/>
                  </a:cubicBezTo>
                  <a:cubicBezTo>
                    <a:pt x="73" y="104"/>
                    <a:pt x="74" y="105"/>
                    <a:pt x="75" y="107"/>
                  </a:cubicBezTo>
                  <a:cubicBezTo>
                    <a:pt x="75" y="107"/>
                    <a:pt x="75" y="107"/>
                    <a:pt x="75" y="107"/>
                  </a:cubicBezTo>
                  <a:cubicBezTo>
                    <a:pt x="75" y="108"/>
                    <a:pt x="74" y="108"/>
                    <a:pt x="74" y="109"/>
                  </a:cubicBezTo>
                  <a:cubicBezTo>
                    <a:pt x="74" y="109"/>
                    <a:pt x="74" y="109"/>
                    <a:pt x="73" y="109"/>
                  </a:cubicBezTo>
                  <a:cubicBezTo>
                    <a:pt x="73" y="109"/>
                    <a:pt x="73" y="109"/>
                    <a:pt x="72" y="110"/>
                  </a:cubicBezTo>
                  <a:cubicBezTo>
                    <a:pt x="61" y="120"/>
                    <a:pt x="49" y="129"/>
                    <a:pt x="37" y="138"/>
                  </a:cubicBezTo>
                  <a:cubicBezTo>
                    <a:pt x="32" y="142"/>
                    <a:pt x="26" y="147"/>
                    <a:pt x="21" y="151"/>
                  </a:cubicBezTo>
                  <a:cubicBezTo>
                    <a:pt x="18" y="153"/>
                    <a:pt x="15" y="156"/>
                    <a:pt x="12" y="158"/>
                  </a:cubicBezTo>
                  <a:moveTo>
                    <a:pt x="10" y="149"/>
                  </a:moveTo>
                  <a:cubicBezTo>
                    <a:pt x="10" y="149"/>
                    <a:pt x="10" y="149"/>
                    <a:pt x="10" y="149"/>
                  </a:cubicBezTo>
                  <a:cubicBezTo>
                    <a:pt x="28" y="131"/>
                    <a:pt x="50" y="117"/>
                    <a:pt x="67" y="99"/>
                  </a:cubicBezTo>
                  <a:cubicBezTo>
                    <a:pt x="68" y="100"/>
                    <a:pt x="69" y="100"/>
                    <a:pt x="70" y="101"/>
                  </a:cubicBezTo>
                  <a:cubicBezTo>
                    <a:pt x="60" y="109"/>
                    <a:pt x="49" y="117"/>
                    <a:pt x="39" y="125"/>
                  </a:cubicBezTo>
                  <a:cubicBezTo>
                    <a:pt x="34" y="129"/>
                    <a:pt x="29" y="133"/>
                    <a:pt x="24" y="138"/>
                  </a:cubicBezTo>
                  <a:cubicBezTo>
                    <a:pt x="20" y="141"/>
                    <a:pt x="13" y="146"/>
                    <a:pt x="10" y="149"/>
                  </a:cubicBezTo>
                  <a:moveTo>
                    <a:pt x="31" y="111"/>
                  </a:moveTo>
                  <a:cubicBezTo>
                    <a:pt x="33" y="109"/>
                    <a:pt x="35" y="106"/>
                    <a:pt x="36" y="104"/>
                  </a:cubicBezTo>
                  <a:cubicBezTo>
                    <a:pt x="37" y="104"/>
                    <a:pt x="38" y="103"/>
                    <a:pt x="38" y="102"/>
                  </a:cubicBezTo>
                  <a:cubicBezTo>
                    <a:pt x="41" y="101"/>
                    <a:pt x="44" y="100"/>
                    <a:pt x="47" y="98"/>
                  </a:cubicBezTo>
                  <a:cubicBezTo>
                    <a:pt x="42" y="103"/>
                    <a:pt x="36" y="107"/>
                    <a:pt x="31" y="111"/>
                  </a:cubicBezTo>
                  <a:moveTo>
                    <a:pt x="10" y="147"/>
                  </a:moveTo>
                  <a:cubicBezTo>
                    <a:pt x="11" y="144"/>
                    <a:pt x="12" y="141"/>
                    <a:pt x="13" y="138"/>
                  </a:cubicBezTo>
                  <a:cubicBezTo>
                    <a:pt x="22" y="130"/>
                    <a:pt x="32" y="123"/>
                    <a:pt x="41" y="115"/>
                  </a:cubicBezTo>
                  <a:cubicBezTo>
                    <a:pt x="46" y="111"/>
                    <a:pt x="51" y="107"/>
                    <a:pt x="57" y="103"/>
                  </a:cubicBezTo>
                  <a:cubicBezTo>
                    <a:pt x="59" y="102"/>
                    <a:pt x="61" y="100"/>
                    <a:pt x="63" y="99"/>
                  </a:cubicBezTo>
                  <a:cubicBezTo>
                    <a:pt x="64" y="99"/>
                    <a:pt x="64" y="98"/>
                    <a:pt x="65" y="98"/>
                  </a:cubicBezTo>
                  <a:cubicBezTo>
                    <a:pt x="66" y="98"/>
                    <a:pt x="66" y="98"/>
                    <a:pt x="66" y="98"/>
                  </a:cubicBezTo>
                  <a:cubicBezTo>
                    <a:pt x="65" y="99"/>
                    <a:pt x="64" y="100"/>
                    <a:pt x="63" y="101"/>
                  </a:cubicBezTo>
                  <a:cubicBezTo>
                    <a:pt x="47" y="118"/>
                    <a:pt x="27" y="130"/>
                    <a:pt x="10" y="147"/>
                  </a:cubicBezTo>
                  <a:moveTo>
                    <a:pt x="17" y="133"/>
                  </a:moveTo>
                  <a:cubicBezTo>
                    <a:pt x="18" y="133"/>
                    <a:pt x="18" y="132"/>
                    <a:pt x="19" y="132"/>
                  </a:cubicBezTo>
                  <a:cubicBezTo>
                    <a:pt x="23" y="127"/>
                    <a:pt x="28" y="123"/>
                    <a:pt x="34" y="119"/>
                  </a:cubicBezTo>
                  <a:cubicBezTo>
                    <a:pt x="43" y="112"/>
                    <a:pt x="53" y="105"/>
                    <a:pt x="61" y="96"/>
                  </a:cubicBezTo>
                  <a:cubicBezTo>
                    <a:pt x="62" y="97"/>
                    <a:pt x="63" y="97"/>
                    <a:pt x="64" y="97"/>
                  </a:cubicBezTo>
                  <a:cubicBezTo>
                    <a:pt x="58" y="101"/>
                    <a:pt x="52" y="105"/>
                    <a:pt x="46" y="110"/>
                  </a:cubicBezTo>
                  <a:cubicBezTo>
                    <a:pt x="37" y="118"/>
                    <a:pt x="27" y="125"/>
                    <a:pt x="17" y="133"/>
                  </a:cubicBezTo>
                  <a:moveTo>
                    <a:pt x="17" y="132"/>
                  </a:moveTo>
                  <a:cubicBezTo>
                    <a:pt x="19" y="127"/>
                    <a:pt x="23" y="122"/>
                    <a:pt x="26" y="119"/>
                  </a:cubicBezTo>
                  <a:cubicBezTo>
                    <a:pt x="31" y="115"/>
                    <a:pt x="36" y="110"/>
                    <a:pt x="41" y="106"/>
                  </a:cubicBezTo>
                  <a:cubicBezTo>
                    <a:pt x="45" y="104"/>
                    <a:pt x="48" y="102"/>
                    <a:pt x="51" y="100"/>
                  </a:cubicBezTo>
                  <a:cubicBezTo>
                    <a:pt x="54" y="98"/>
                    <a:pt x="57" y="97"/>
                    <a:pt x="59" y="96"/>
                  </a:cubicBezTo>
                  <a:cubicBezTo>
                    <a:pt x="60" y="96"/>
                    <a:pt x="60" y="96"/>
                    <a:pt x="60" y="96"/>
                  </a:cubicBezTo>
                  <a:cubicBezTo>
                    <a:pt x="59" y="97"/>
                    <a:pt x="56" y="100"/>
                    <a:pt x="56" y="100"/>
                  </a:cubicBezTo>
                  <a:cubicBezTo>
                    <a:pt x="47" y="108"/>
                    <a:pt x="38" y="114"/>
                    <a:pt x="28" y="121"/>
                  </a:cubicBezTo>
                  <a:cubicBezTo>
                    <a:pt x="24" y="124"/>
                    <a:pt x="20" y="128"/>
                    <a:pt x="17" y="132"/>
                  </a:cubicBezTo>
                  <a:moveTo>
                    <a:pt x="40" y="106"/>
                  </a:moveTo>
                  <a:cubicBezTo>
                    <a:pt x="44" y="103"/>
                    <a:pt x="47" y="100"/>
                    <a:pt x="51" y="97"/>
                  </a:cubicBezTo>
                  <a:cubicBezTo>
                    <a:pt x="53" y="97"/>
                    <a:pt x="54" y="96"/>
                    <a:pt x="56" y="96"/>
                  </a:cubicBezTo>
                  <a:cubicBezTo>
                    <a:pt x="51" y="99"/>
                    <a:pt x="45" y="102"/>
                    <a:pt x="40" y="106"/>
                  </a:cubicBezTo>
                  <a:moveTo>
                    <a:pt x="43" y="95"/>
                  </a:moveTo>
                  <a:cubicBezTo>
                    <a:pt x="50" y="85"/>
                    <a:pt x="58" y="75"/>
                    <a:pt x="64" y="65"/>
                  </a:cubicBezTo>
                  <a:cubicBezTo>
                    <a:pt x="77" y="46"/>
                    <a:pt x="71" y="25"/>
                    <a:pt x="60" y="6"/>
                  </a:cubicBezTo>
                  <a:cubicBezTo>
                    <a:pt x="68" y="5"/>
                    <a:pt x="76" y="5"/>
                    <a:pt x="84" y="5"/>
                  </a:cubicBezTo>
                  <a:cubicBezTo>
                    <a:pt x="88" y="5"/>
                    <a:pt x="91" y="5"/>
                    <a:pt x="95" y="5"/>
                  </a:cubicBezTo>
                  <a:cubicBezTo>
                    <a:pt x="98" y="5"/>
                    <a:pt x="102" y="5"/>
                    <a:pt x="105" y="5"/>
                  </a:cubicBezTo>
                  <a:cubicBezTo>
                    <a:pt x="107" y="5"/>
                    <a:pt x="110" y="5"/>
                    <a:pt x="112" y="5"/>
                  </a:cubicBezTo>
                  <a:cubicBezTo>
                    <a:pt x="103" y="20"/>
                    <a:pt x="99" y="35"/>
                    <a:pt x="108" y="52"/>
                  </a:cubicBezTo>
                  <a:cubicBezTo>
                    <a:pt x="118" y="70"/>
                    <a:pt x="139" y="84"/>
                    <a:pt x="154" y="97"/>
                  </a:cubicBezTo>
                  <a:cubicBezTo>
                    <a:pt x="155" y="98"/>
                    <a:pt x="155" y="98"/>
                    <a:pt x="156" y="99"/>
                  </a:cubicBezTo>
                  <a:cubicBezTo>
                    <a:pt x="154" y="99"/>
                    <a:pt x="153" y="100"/>
                    <a:pt x="151" y="101"/>
                  </a:cubicBezTo>
                  <a:cubicBezTo>
                    <a:pt x="150" y="103"/>
                    <a:pt x="148" y="103"/>
                    <a:pt x="146" y="103"/>
                  </a:cubicBezTo>
                  <a:cubicBezTo>
                    <a:pt x="141" y="103"/>
                    <a:pt x="135" y="99"/>
                    <a:pt x="131" y="98"/>
                  </a:cubicBezTo>
                  <a:cubicBezTo>
                    <a:pt x="130" y="98"/>
                    <a:pt x="128" y="98"/>
                    <a:pt x="127" y="98"/>
                  </a:cubicBezTo>
                  <a:cubicBezTo>
                    <a:pt x="117" y="98"/>
                    <a:pt x="110" y="107"/>
                    <a:pt x="102" y="112"/>
                  </a:cubicBezTo>
                  <a:cubicBezTo>
                    <a:pt x="99" y="114"/>
                    <a:pt x="97" y="115"/>
                    <a:pt x="95" y="115"/>
                  </a:cubicBezTo>
                  <a:cubicBezTo>
                    <a:pt x="85" y="115"/>
                    <a:pt x="78" y="101"/>
                    <a:pt x="71" y="96"/>
                  </a:cubicBezTo>
                  <a:cubicBezTo>
                    <a:pt x="66" y="93"/>
                    <a:pt x="62" y="92"/>
                    <a:pt x="58" y="92"/>
                  </a:cubicBezTo>
                  <a:cubicBezTo>
                    <a:pt x="53" y="92"/>
                    <a:pt x="48" y="93"/>
                    <a:pt x="43" y="95"/>
                  </a:cubicBezTo>
                  <a:moveTo>
                    <a:pt x="84" y="0"/>
                  </a:moveTo>
                  <a:cubicBezTo>
                    <a:pt x="75" y="0"/>
                    <a:pt x="66" y="0"/>
                    <a:pt x="57" y="2"/>
                  </a:cubicBezTo>
                  <a:cubicBezTo>
                    <a:pt x="55" y="3"/>
                    <a:pt x="55" y="4"/>
                    <a:pt x="55" y="5"/>
                  </a:cubicBezTo>
                  <a:cubicBezTo>
                    <a:pt x="55" y="6"/>
                    <a:pt x="55" y="7"/>
                    <a:pt x="55" y="8"/>
                  </a:cubicBezTo>
                  <a:cubicBezTo>
                    <a:pt x="61" y="18"/>
                    <a:pt x="66" y="28"/>
                    <a:pt x="67" y="39"/>
                  </a:cubicBezTo>
                  <a:cubicBezTo>
                    <a:pt x="68" y="53"/>
                    <a:pt x="60" y="64"/>
                    <a:pt x="52" y="74"/>
                  </a:cubicBezTo>
                  <a:cubicBezTo>
                    <a:pt x="40" y="91"/>
                    <a:pt x="28" y="107"/>
                    <a:pt x="17" y="123"/>
                  </a:cubicBezTo>
                  <a:cubicBezTo>
                    <a:pt x="9" y="135"/>
                    <a:pt x="0" y="151"/>
                    <a:pt x="9" y="164"/>
                  </a:cubicBezTo>
                  <a:cubicBezTo>
                    <a:pt x="16" y="175"/>
                    <a:pt x="32" y="176"/>
                    <a:pt x="44" y="176"/>
                  </a:cubicBezTo>
                  <a:cubicBezTo>
                    <a:pt x="44" y="176"/>
                    <a:pt x="44" y="176"/>
                    <a:pt x="44" y="176"/>
                  </a:cubicBezTo>
                  <a:cubicBezTo>
                    <a:pt x="52" y="176"/>
                    <a:pt x="59" y="175"/>
                    <a:pt x="67" y="175"/>
                  </a:cubicBezTo>
                  <a:cubicBezTo>
                    <a:pt x="70" y="175"/>
                    <a:pt x="72" y="175"/>
                    <a:pt x="75" y="175"/>
                  </a:cubicBezTo>
                  <a:cubicBezTo>
                    <a:pt x="85" y="175"/>
                    <a:pt x="95" y="176"/>
                    <a:pt x="105" y="176"/>
                  </a:cubicBezTo>
                  <a:cubicBezTo>
                    <a:pt x="119" y="177"/>
                    <a:pt x="133" y="179"/>
                    <a:pt x="146" y="179"/>
                  </a:cubicBezTo>
                  <a:cubicBezTo>
                    <a:pt x="154" y="179"/>
                    <a:pt x="161" y="179"/>
                    <a:pt x="168" y="177"/>
                  </a:cubicBezTo>
                  <a:cubicBezTo>
                    <a:pt x="184" y="174"/>
                    <a:pt x="198" y="163"/>
                    <a:pt x="195" y="146"/>
                  </a:cubicBezTo>
                  <a:cubicBezTo>
                    <a:pt x="193" y="128"/>
                    <a:pt x="178" y="113"/>
                    <a:pt x="165" y="101"/>
                  </a:cubicBezTo>
                  <a:cubicBezTo>
                    <a:pt x="151" y="87"/>
                    <a:pt x="135" y="76"/>
                    <a:pt x="122" y="62"/>
                  </a:cubicBezTo>
                  <a:cubicBezTo>
                    <a:pt x="114" y="54"/>
                    <a:pt x="108" y="44"/>
                    <a:pt x="107" y="33"/>
                  </a:cubicBezTo>
                  <a:cubicBezTo>
                    <a:pt x="107" y="23"/>
                    <a:pt x="112" y="13"/>
                    <a:pt x="118" y="5"/>
                  </a:cubicBezTo>
                  <a:cubicBezTo>
                    <a:pt x="118" y="3"/>
                    <a:pt x="118" y="2"/>
                    <a:pt x="117" y="2"/>
                  </a:cubicBezTo>
                  <a:cubicBezTo>
                    <a:pt x="116" y="1"/>
                    <a:pt x="116" y="0"/>
                    <a:pt x="115" y="0"/>
                  </a:cubicBezTo>
                  <a:cubicBezTo>
                    <a:pt x="115" y="0"/>
                    <a:pt x="115" y="0"/>
                    <a:pt x="115" y="0"/>
                  </a:cubicBezTo>
                  <a:cubicBezTo>
                    <a:pt x="111" y="0"/>
                    <a:pt x="108" y="0"/>
                    <a:pt x="105" y="0"/>
                  </a:cubicBezTo>
                  <a:cubicBezTo>
                    <a:pt x="101" y="0"/>
                    <a:pt x="98" y="0"/>
                    <a:pt x="94" y="0"/>
                  </a:cubicBezTo>
                  <a:cubicBezTo>
                    <a:pt x="91" y="0"/>
                    <a:pt x="88" y="0"/>
                    <a:pt x="8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2" name="Freeform 48"/>
            <p:cNvSpPr>
              <a:spLocks noEditPoints="1"/>
            </p:cNvSpPr>
            <p:nvPr/>
          </p:nvSpPr>
          <p:spPr bwMode="auto">
            <a:xfrm>
              <a:off x="2415844" y="3452739"/>
              <a:ext cx="312738" cy="360363"/>
            </a:xfrm>
            <a:custGeom>
              <a:avLst/>
              <a:gdLst>
                <a:gd name="T0" fmla="*/ 34 w 74"/>
                <a:gd name="T1" fmla="*/ 75 h 85"/>
                <a:gd name="T2" fmla="*/ 48 w 74"/>
                <a:gd name="T3" fmla="*/ 63 h 85"/>
                <a:gd name="T4" fmla="*/ 48 w 74"/>
                <a:gd name="T5" fmla="*/ 60 h 85"/>
                <a:gd name="T6" fmla="*/ 32 w 74"/>
                <a:gd name="T7" fmla="*/ 76 h 85"/>
                <a:gd name="T8" fmla="*/ 28 w 74"/>
                <a:gd name="T9" fmla="*/ 80 h 85"/>
                <a:gd name="T10" fmla="*/ 60 w 74"/>
                <a:gd name="T11" fmla="*/ 54 h 85"/>
                <a:gd name="T12" fmla="*/ 59 w 74"/>
                <a:gd name="T13" fmla="*/ 59 h 85"/>
                <a:gd name="T14" fmla="*/ 64 w 74"/>
                <a:gd name="T15" fmla="*/ 59 h 85"/>
                <a:gd name="T16" fmla="*/ 67 w 74"/>
                <a:gd name="T17" fmla="*/ 60 h 85"/>
                <a:gd name="T18" fmla="*/ 64 w 74"/>
                <a:gd name="T19" fmla="*/ 67 h 85"/>
                <a:gd name="T20" fmla="*/ 54 w 74"/>
                <a:gd name="T21" fmla="*/ 78 h 85"/>
                <a:gd name="T22" fmla="*/ 27 w 74"/>
                <a:gd name="T23" fmla="*/ 81 h 85"/>
                <a:gd name="T24" fmla="*/ 29 w 74"/>
                <a:gd name="T25" fmla="*/ 52 h 85"/>
                <a:gd name="T26" fmla="*/ 7 w 74"/>
                <a:gd name="T27" fmla="*/ 68 h 85"/>
                <a:gd name="T28" fmla="*/ 20 w 74"/>
                <a:gd name="T29" fmla="*/ 54 h 85"/>
                <a:gd name="T30" fmla="*/ 49 w 74"/>
                <a:gd name="T31" fmla="*/ 66 h 85"/>
                <a:gd name="T32" fmla="*/ 69 w 74"/>
                <a:gd name="T33" fmla="*/ 54 h 85"/>
                <a:gd name="T34" fmla="*/ 50 w 74"/>
                <a:gd name="T35" fmla="*/ 77 h 85"/>
                <a:gd name="T36" fmla="*/ 49 w 74"/>
                <a:gd name="T37" fmla="*/ 75 h 85"/>
                <a:gd name="T38" fmla="*/ 69 w 74"/>
                <a:gd name="T39" fmla="*/ 54 h 85"/>
                <a:gd name="T40" fmla="*/ 67 w 74"/>
                <a:gd name="T41" fmla="*/ 53 h 85"/>
                <a:gd name="T42" fmla="*/ 32 w 74"/>
                <a:gd name="T43" fmla="*/ 81 h 85"/>
                <a:gd name="T44" fmla="*/ 24 w 74"/>
                <a:gd name="T45" fmla="*/ 51 h 85"/>
                <a:gd name="T46" fmla="*/ 12 w 74"/>
                <a:gd name="T47" fmla="*/ 75 h 85"/>
                <a:gd name="T48" fmla="*/ 38 w 74"/>
                <a:gd name="T49" fmla="*/ 51 h 85"/>
                <a:gd name="T50" fmla="*/ 15 w 74"/>
                <a:gd name="T51" fmla="*/ 77 h 85"/>
                <a:gd name="T52" fmla="*/ 30 w 74"/>
                <a:gd name="T53" fmla="*/ 65 h 85"/>
                <a:gd name="T54" fmla="*/ 43 w 74"/>
                <a:gd name="T55" fmla="*/ 59 h 85"/>
                <a:gd name="T56" fmla="*/ 47 w 74"/>
                <a:gd name="T57" fmla="*/ 50 h 85"/>
                <a:gd name="T58" fmla="*/ 12 w 74"/>
                <a:gd name="T59" fmla="*/ 54 h 85"/>
                <a:gd name="T60" fmla="*/ 16 w 74"/>
                <a:gd name="T61" fmla="*/ 53 h 85"/>
                <a:gd name="T62" fmla="*/ 13 w 74"/>
                <a:gd name="T63" fmla="*/ 76 h 85"/>
                <a:gd name="T64" fmla="*/ 42 w 74"/>
                <a:gd name="T65" fmla="*/ 52 h 85"/>
                <a:gd name="T66" fmla="*/ 14 w 74"/>
                <a:gd name="T67" fmla="*/ 58 h 85"/>
                <a:gd name="T68" fmla="*/ 6 w 74"/>
                <a:gd name="T69" fmla="*/ 66 h 85"/>
                <a:gd name="T70" fmla="*/ 49 w 74"/>
                <a:gd name="T71" fmla="*/ 50 h 85"/>
                <a:gd name="T72" fmla="*/ 34 w 74"/>
                <a:gd name="T73" fmla="*/ 67 h 85"/>
                <a:gd name="T74" fmla="*/ 18 w 74"/>
                <a:gd name="T75" fmla="*/ 77 h 85"/>
                <a:gd name="T76" fmla="*/ 11 w 74"/>
                <a:gd name="T77" fmla="*/ 49 h 85"/>
                <a:gd name="T78" fmla="*/ 46 w 74"/>
                <a:gd name="T79" fmla="*/ 49 h 85"/>
                <a:gd name="T80" fmla="*/ 10 w 74"/>
                <a:gd name="T81" fmla="*/ 72 h 85"/>
                <a:gd name="T82" fmla="*/ 44 w 74"/>
                <a:gd name="T83" fmla="*/ 49 h 85"/>
                <a:gd name="T84" fmla="*/ 24 w 74"/>
                <a:gd name="T85" fmla="*/ 64 h 85"/>
                <a:gd name="T86" fmla="*/ 3 w 74"/>
                <a:gd name="T87" fmla="*/ 53 h 85"/>
                <a:gd name="T88" fmla="*/ 3 w 74"/>
                <a:gd name="T89" fmla="*/ 55 h 85"/>
                <a:gd name="T90" fmla="*/ 3 w 74"/>
                <a:gd name="T91" fmla="*/ 53 h 85"/>
                <a:gd name="T92" fmla="*/ 12 w 74"/>
                <a:gd name="T93" fmla="*/ 48 h 85"/>
                <a:gd name="T94" fmla="*/ 6 w 74"/>
                <a:gd name="T95" fmla="*/ 62 h 85"/>
                <a:gd name="T96" fmla="*/ 4 w 74"/>
                <a:gd name="T97" fmla="*/ 58 h 85"/>
                <a:gd name="T98" fmla="*/ 12 w 74"/>
                <a:gd name="T99" fmla="*/ 48 h 85"/>
                <a:gd name="T100" fmla="*/ 43 w 74"/>
                <a:gd name="T101" fmla="*/ 23 h 85"/>
                <a:gd name="T102" fmla="*/ 68 w 74"/>
                <a:gd name="T103" fmla="*/ 49 h 85"/>
                <a:gd name="T104" fmla="*/ 34 w 74"/>
                <a:gd name="T105" fmla="*/ 48 h 85"/>
                <a:gd name="T106" fmla="*/ 3 w 74"/>
                <a:gd name="T107" fmla="*/ 47 h 85"/>
                <a:gd name="T108" fmla="*/ 32 w 74"/>
                <a:gd name="T109" fmla="*/ 23 h 85"/>
                <a:gd name="T110" fmla="*/ 28 w 74"/>
                <a:gd name="T111" fmla="*/ 21 h 85"/>
                <a:gd name="T112" fmla="*/ 37 w 74"/>
                <a:gd name="T113" fmla="*/ 85 h 85"/>
                <a:gd name="T114" fmla="*/ 45 w 74"/>
                <a:gd name="T115" fmla="*/ 2 h 85"/>
                <a:gd name="T116" fmla="*/ 31 w 74"/>
                <a:gd name="T117" fmla="*/ 0 h 85"/>
                <a:gd name="T118" fmla="*/ 31 w 74"/>
                <a:gd name="T1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85">
                  <a:moveTo>
                    <a:pt x="56" y="77"/>
                  </a:moveTo>
                  <a:cubicBezTo>
                    <a:pt x="58" y="75"/>
                    <a:pt x="60" y="73"/>
                    <a:pt x="62" y="70"/>
                  </a:cubicBezTo>
                  <a:cubicBezTo>
                    <a:pt x="63" y="69"/>
                    <a:pt x="64" y="68"/>
                    <a:pt x="66" y="67"/>
                  </a:cubicBezTo>
                  <a:cubicBezTo>
                    <a:pt x="63" y="71"/>
                    <a:pt x="60" y="74"/>
                    <a:pt x="56" y="77"/>
                  </a:cubicBezTo>
                  <a:moveTo>
                    <a:pt x="34" y="75"/>
                  </a:moveTo>
                  <a:cubicBezTo>
                    <a:pt x="36" y="72"/>
                    <a:pt x="39" y="69"/>
                    <a:pt x="42" y="67"/>
                  </a:cubicBezTo>
                  <a:cubicBezTo>
                    <a:pt x="47" y="63"/>
                    <a:pt x="53" y="59"/>
                    <a:pt x="57" y="54"/>
                  </a:cubicBezTo>
                  <a:cubicBezTo>
                    <a:pt x="57" y="54"/>
                    <a:pt x="58" y="54"/>
                    <a:pt x="58" y="54"/>
                  </a:cubicBezTo>
                  <a:cubicBezTo>
                    <a:pt x="58" y="54"/>
                    <a:pt x="58" y="54"/>
                    <a:pt x="58" y="54"/>
                  </a:cubicBezTo>
                  <a:cubicBezTo>
                    <a:pt x="55" y="57"/>
                    <a:pt x="52" y="60"/>
                    <a:pt x="48" y="63"/>
                  </a:cubicBezTo>
                  <a:cubicBezTo>
                    <a:pt x="43" y="67"/>
                    <a:pt x="39" y="71"/>
                    <a:pt x="34" y="75"/>
                  </a:cubicBezTo>
                  <a:moveTo>
                    <a:pt x="25" y="81"/>
                  </a:moveTo>
                  <a:cubicBezTo>
                    <a:pt x="24" y="81"/>
                    <a:pt x="22" y="80"/>
                    <a:pt x="20" y="80"/>
                  </a:cubicBezTo>
                  <a:cubicBezTo>
                    <a:pt x="27" y="75"/>
                    <a:pt x="34" y="70"/>
                    <a:pt x="41" y="65"/>
                  </a:cubicBezTo>
                  <a:cubicBezTo>
                    <a:pt x="43" y="63"/>
                    <a:pt x="46" y="62"/>
                    <a:pt x="48" y="60"/>
                  </a:cubicBezTo>
                  <a:cubicBezTo>
                    <a:pt x="50" y="58"/>
                    <a:pt x="52" y="57"/>
                    <a:pt x="54" y="55"/>
                  </a:cubicBezTo>
                  <a:cubicBezTo>
                    <a:pt x="55" y="54"/>
                    <a:pt x="56" y="54"/>
                    <a:pt x="56" y="54"/>
                  </a:cubicBezTo>
                  <a:cubicBezTo>
                    <a:pt x="56" y="54"/>
                    <a:pt x="56" y="54"/>
                    <a:pt x="55" y="55"/>
                  </a:cubicBezTo>
                  <a:cubicBezTo>
                    <a:pt x="51" y="60"/>
                    <a:pt x="45" y="64"/>
                    <a:pt x="40" y="68"/>
                  </a:cubicBezTo>
                  <a:cubicBezTo>
                    <a:pt x="37" y="70"/>
                    <a:pt x="34" y="73"/>
                    <a:pt x="32" y="76"/>
                  </a:cubicBezTo>
                  <a:cubicBezTo>
                    <a:pt x="30" y="77"/>
                    <a:pt x="29" y="78"/>
                    <a:pt x="28" y="79"/>
                  </a:cubicBezTo>
                  <a:cubicBezTo>
                    <a:pt x="27" y="80"/>
                    <a:pt x="26" y="81"/>
                    <a:pt x="25" y="81"/>
                  </a:cubicBezTo>
                  <a:cubicBezTo>
                    <a:pt x="25" y="81"/>
                    <a:pt x="25" y="81"/>
                    <a:pt x="25" y="81"/>
                  </a:cubicBezTo>
                  <a:moveTo>
                    <a:pt x="27" y="81"/>
                  </a:moveTo>
                  <a:cubicBezTo>
                    <a:pt x="27" y="81"/>
                    <a:pt x="28" y="81"/>
                    <a:pt x="28" y="80"/>
                  </a:cubicBezTo>
                  <a:cubicBezTo>
                    <a:pt x="29" y="79"/>
                    <a:pt x="30" y="79"/>
                    <a:pt x="30" y="78"/>
                  </a:cubicBezTo>
                  <a:cubicBezTo>
                    <a:pt x="36" y="74"/>
                    <a:pt x="41" y="69"/>
                    <a:pt x="46" y="65"/>
                  </a:cubicBezTo>
                  <a:cubicBezTo>
                    <a:pt x="49" y="63"/>
                    <a:pt x="52" y="61"/>
                    <a:pt x="54" y="58"/>
                  </a:cubicBezTo>
                  <a:cubicBezTo>
                    <a:pt x="55" y="57"/>
                    <a:pt x="57" y="56"/>
                    <a:pt x="58" y="55"/>
                  </a:cubicBezTo>
                  <a:cubicBezTo>
                    <a:pt x="59" y="55"/>
                    <a:pt x="59" y="54"/>
                    <a:pt x="60" y="54"/>
                  </a:cubicBezTo>
                  <a:cubicBezTo>
                    <a:pt x="61" y="53"/>
                    <a:pt x="61" y="53"/>
                    <a:pt x="62" y="53"/>
                  </a:cubicBezTo>
                  <a:cubicBezTo>
                    <a:pt x="53" y="64"/>
                    <a:pt x="40" y="71"/>
                    <a:pt x="30" y="81"/>
                  </a:cubicBezTo>
                  <a:cubicBezTo>
                    <a:pt x="31" y="82"/>
                    <a:pt x="31" y="82"/>
                    <a:pt x="31" y="82"/>
                  </a:cubicBezTo>
                  <a:cubicBezTo>
                    <a:pt x="41" y="74"/>
                    <a:pt x="52" y="66"/>
                    <a:pt x="62" y="57"/>
                  </a:cubicBezTo>
                  <a:cubicBezTo>
                    <a:pt x="61" y="58"/>
                    <a:pt x="60" y="59"/>
                    <a:pt x="59" y="59"/>
                  </a:cubicBezTo>
                  <a:cubicBezTo>
                    <a:pt x="57" y="62"/>
                    <a:pt x="54" y="65"/>
                    <a:pt x="51" y="67"/>
                  </a:cubicBezTo>
                  <a:cubicBezTo>
                    <a:pt x="46" y="72"/>
                    <a:pt x="40" y="77"/>
                    <a:pt x="35" y="82"/>
                  </a:cubicBezTo>
                  <a:cubicBezTo>
                    <a:pt x="35" y="82"/>
                    <a:pt x="35" y="82"/>
                    <a:pt x="35" y="82"/>
                  </a:cubicBezTo>
                  <a:cubicBezTo>
                    <a:pt x="46" y="75"/>
                    <a:pt x="55" y="67"/>
                    <a:pt x="64" y="59"/>
                  </a:cubicBezTo>
                  <a:cubicBezTo>
                    <a:pt x="64" y="59"/>
                    <a:pt x="64" y="59"/>
                    <a:pt x="64" y="59"/>
                  </a:cubicBezTo>
                  <a:cubicBezTo>
                    <a:pt x="62" y="61"/>
                    <a:pt x="59" y="64"/>
                    <a:pt x="56" y="67"/>
                  </a:cubicBezTo>
                  <a:cubicBezTo>
                    <a:pt x="51" y="72"/>
                    <a:pt x="46" y="76"/>
                    <a:pt x="41" y="81"/>
                  </a:cubicBezTo>
                  <a:cubicBezTo>
                    <a:pt x="42" y="82"/>
                    <a:pt x="42" y="82"/>
                    <a:pt x="42" y="82"/>
                  </a:cubicBezTo>
                  <a:cubicBezTo>
                    <a:pt x="50" y="76"/>
                    <a:pt x="57" y="68"/>
                    <a:pt x="65" y="61"/>
                  </a:cubicBezTo>
                  <a:cubicBezTo>
                    <a:pt x="66" y="61"/>
                    <a:pt x="67" y="60"/>
                    <a:pt x="67" y="60"/>
                  </a:cubicBezTo>
                  <a:cubicBezTo>
                    <a:pt x="67" y="60"/>
                    <a:pt x="66" y="62"/>
                    <a:pt x="65" y="62"/>
                  </a:cubicBezTo>
                  <a:cubicBezTo>
                    <a:pt x="64" y="64"/>
                    <a:pt x="62" y="65"/>
                    <a:pt x="60" y="67"/>
                  </a:cubicBezTo>
                  <a:cubicBezTo>
                    <a:pt x="56" y="70"/>
                    <a:pt x="52" y="75"/>
                    <a:pt x="48" y="79"/>
                  </a:cubicBezTo>
                  <a:cubicBezTo>
                    <a:pt x="48" y="79"/>
                    <a:pt x="48" y="79"/>
                    <a:pt x="48" y="79"/>
                  </a:cubicBezTo>
                  <a:cubicBezTo>
                    <a:pt x="54" y="77"/>
                    <a:pt x="59" y="72"/>
                    <a:pt x="64" y="67"/>
                  </a:cubicBezTo>
                  <a:cubicBezTo>
                    <a:pt x="64" y="67"/>
                    <a:pt x="66" y="65"/>
                    <a:pt x="67" y="65"/>
                  </a:cubicBezTo>
                  <a:cubicBezTo>
                    <a:pt x="66" y="66"/>
                    <a:pt x="66" y="66"/>
                    <a:pt x="66" y="66"/>
                  </a:cubicBezTo>
                  <a:cubicBezTo>
                    <a:pt x="65" y="67"/>
                    <a:pt x="64" y="68"/>
                    <a:pt x="62" y="69"/>
                  </a:cubicBezTo>
                  <a:cubicBezTo>
                    <a:pt x="59" y="72"/>
                    <a:pt x="57" y="75"/>
                    <a:pt x="54" y="78"/>
                  </a:cubicBezTo>
                  <a:cubicBezTo>
                    <a:pt x="54" y="78"/>
                    <a:pt x="54" y="78"/>
                    <a:pt x="54" y="78"/>
                  </a:cubicBezTo>
                  <a:cubicBezTo>
                    <a:pt x="49" y="81"/>
                    <a:pt x="43" y="82"/>
                    <a:pt x="37" y="82"/>
                  </a:cubicBezTo>
                  <a:cubicBezTo>
                    <a:pt x="37" y="82"/>
                    <a:pt x="36" y="82"/>
                    <a:pt x="36" y="82"/>
                  </a:cubicBezTo>
                  <a:cubicBezTo>
                    <a:pt x="32" y="82"/>
                    <a:pt x="29" y="82"/>
                    <a:pt x="26" y="81"/>
                  </a:cubicBezTo>
                  <a:cubicBezTo>
                    <a:pt x="27" y="81"/>
                    <a:pt x="27" y="81"/>
                    <a:pt x="27" y="81"/>
                  </a:cubicBezTo>
                  <a:cubicBezTo>
                    <a:pt x="27" y="81"/>
                    <a:pt x="27" y="81"/>
                    <a:pt x="27" y="81"/>
                  </a:cubicBezTo>
                  <a:moveTo>
                    <a:pt x="9" y="72"/>
                  </a:moveTo>
                  <a:cubicBezTo>
                    <a:pt x="8" y="71"/>
                    <a:pt x="8" y="70"/>
                    <a:pt x="7" y="69"/>
                  </a:cubicBezTo>
                  <a:cubicBezTo>
                    <a:pt x="11" y="67"/>
                    <a:pt x="15" y="64"/>
                    <a:pt x="18" y="61"/>
                  </a:cubicBezTo>
                  <a:cubicBezTo>
                    <a:pt x="20" y="59"/>
                    <a:pt x="22" y="57"/>
                    <a:pt x="24" y="55"/>
                  </a:cubicBezTo>
                  <a:cubicBezTo>
                    <a:pt x="26" y="54"/>
                    <a:pt x="27" y="53"/>
                    <a:pt x="29" y="52"/>
                  </a:cubicBezTo>
                  <a:cubicBezTo>
                    <a:pt x="29" y="52"/>
                    <a:pt x="29" y="52"/>
                    <a:pt x="29" y="52"/>
                  </a:cubicBezTo>
                  <a:cubicBezTo>
                    <a:pt x="30" y="52"/>
                    <a:pt x="30" y="52"/>
                    <a:pt x="30" y="52"/>
                  </a:cubicBezTo>
                  <a:cubicBezTo>
                    <a:pt x="30" y="52"/>
                    <a:pt x="30" y="52"/>
                    <a:pt x="30" y="52"/>
                  </a:cubicBezTo>
                  <a:cubicBezTo>
                    <a:pt x="23" y="59"/>
                    <a:pt x="14" y="63"/>
                    <a:pt x="9" y="72"/>
                  </a:cubicBezTo>
                  <a:moveTo>
                    <a:pt x="7" y="68"/>
                  </a:moveTo>
                  <a:cubicBezTo>
                    <a:pt x="6" y="68"/>
                    <a:pt x="6" y="67"/>
                    <a:pt x="6" y="67"/>
                  </a:cubicBezTo>
                  <a:cubicBezTo>
                    <a:pt x="9" y="64"/>
                    <a:pt x="11" y="62"/>
                    <a:pt x="14" y="60"/>
                  </a:cubicBezTo>
                  <a:cubicBezTo>
                    <a:pt x="15" y="58"/>
                    <a:pt x="16" y="57"/>
                    <a:pt x="18" y="56"/>
                  </a:cubicBezTo>
                  <a:cubicBezTo>
                    <a:pt x="19" y="55"/>
                    <a:pt x="22" y="52"/>
                    <a:pt x="22" y="52"/>
                  </a:cubicBezTo>
                  <a:cubicBezTo>
                    <a:pt x="22" y="52"/>
                    <a:pt x="22" y="53"/>
                    <a:pt x="20" y="54"/>
                  </a:cubicBezTo>
                  <a:cubicBezTo>
                    <a:pt x="18" y="57"/>
                    <a:pt x="16" y="60"/>
                    <a:pt x="13" y="63"/>
                  </a:cubicBezTo>
                  <a:cubicBezTo>
                    <a:pt x="11" y="64"/>
                    <a:pt x="8" y="66"/>
                    <a:pt x="7" y="68"/>
                  </a:cubicBezTo>
                  <a:moveTo>
                    <a:pt x="32" y="81"/>
                  </a:moveTo>
                  <a:cubicBezTo>
                    <a:pt x="33" y="80"/>
                    <a:pt x="33" y="80"/>
                    <a:pt x="33" y="80"/>
                  </a:cubicBezTo>
                  <a:cubicBezTo>
                    <a:pt x="38" y="75"/>
                    <a:pt x="44" y="71"/>
                    <a:pt x="49" y="66"/>
                  </a:cubicBezTo>
                  <a:cubicBezTo>
                    <a:pt x="54" y="61"/>
                    <a:pt x="59" y="57"/>
                    <a:pt x="63" y="53"/>
                  </a:cubicBezTo>
                  <a:cubicBezTo>
                    <a:pt x="64" y="52"/>
                    <a:pt x="66" y="51"/>
                    <a:pt x="68" y="51"/>
                  </a:cubicBezTo>
                  <a:cubicBezTo>
                    <a:pt x="68" y="51"/>
                    <a:pt x="69" y="51"/>
                    <a:pt x="69" y="51"/>
                  </a:cubicBezTo>
                  <a:cubicBezTo>
                    <a:pt x="70" y="51"/>
                    <a:pt x="70" y="51"/>
                    <a:pt x="70" y="51"/>
                  </a:cubicBezTo>
                  <a:cubicBezTo>
                    <a:pt x="70" y="52"/>
                    <a:pt x="69" y="53"/>
                    <a:pt x="69" y="54"/>
                  </a:cubicBezTo>
                  <a:cubicBezTo>
                    <a:pt x="69" y="58"/>
                    <a:pt x="68" y="61"/>
                    <a:pt x="67" y="64"/>
                  </a:cubicBezTo>
                  <a:cubicBezTo>
                    <a:pt x="64" y="66"/>
                    <a:pt x="62" y="68"/>
                    <a:pt x="59" y="71"/>
                  </a:cubicBezTo>
                  <a:cubicBezTo>
                    <a:pt x="57" y="73"/>
                    <a:pt x="55" y="74"/>
                    <a:pt x="53" y="76"/>
                  </a:cubicBezTo>
                  <a:cubicBezTo>
                    <a:pt x="53" y="76"/>
                    <a:pt x="50" y="78"/>
                    <a:pt x="49" y="78"/>
                  </a:cubicBezTo>
                  <a:cubicBezTo>
                    <a:pt x="49" y="78"/>
                    <a:pt x="49" y="78"/>
                    <a:pt x="50" y="77"/>
                  </a:cubicBezTo>
                  <a:cubicBezTo>
                    <a:pt x="54" y="74"/>
                    <a:pt x="57" y="70"/>
                    <a:pt x="61" y="67"/>
                  </a:cubicBezTo>
                  <a:cubicBezTo>
                    <a:pt x="64" y="64"/>
                    <a:pt x="67" y="62"/>
                    <a:pt x="69" y="58"/>
                  </a:cubicBezTo>
                  <a:cubicBezTo>
                    <a:pt x="68" y="58"/>
                    <a:pt x="68" y="58"/>
                    <a:pt x="68" y="58"/>
                  </a:cubicBezTo>
                  <a:cubicBezTo>
                    <a:pt x="64" y="62"/>
                    <a:pt x="60" y="65"/>
                    <a:pt x="56" y="68"/>
                  </a:cubicBezTo>
                  <a:cubicBezTo>
                    <a:pt x="54" y="71"/>
                    <a:pt x="52" y="73"/>
                    <a:pt x="49" y="75"/>
                  </a:cubicBezTo>
                  <a:cubicBezTo>
                    <a:pt x="48" y="76"/>
                    <a:pt x="44" y="79"/>
                    <a:pt x="43" y="80"/>
                  </a:cubicBezTo>
                  <a:cubicBezTo>
                    <a:pt x="51" y="73"/>
                    <a:pt x="59" y="65"/>
                    <a:pt x="67" y="56"/>
                  </a:cubicBezTo>
                  <a:cubicBezTo>
                    <a:pt x="68" y="56"/>
                    <a:pt x="68" y="56"/>
                    <a:pt x="68" y="56"/>
                  </a:cubicBezTo>
                  <a:cubicBezTo>
                    <a:pt x="68" y="55"/>
                    <a:pt x="69" y="55"/>
                    <a:pt x="69" y="55"/>
                  </a:cubicBezTo>
                  <a:cubicBezTo>
                    <a:pt x="69" y="54"/>
                    <a:pt x="69" y="54"/>
                    <a:pt x="69" y="54"/>
                  </a:cubicBezTo>
                  <a:cubicBezTo>
                    <a:pt x="63" y="59"/>
                    <a:pt x="57" y="64"/>
                    <a:pt x="52" y="69"/>
                  </a:cubicBezTo>
                  <a:cubicBezTo>
                    <a:pt x="49" y="71"/>
                    <a:pt x="46" y="73"/>
                    <a:pt x="44" y="75"/>
                  </a:cubicBezTo>
                  <a:cubicBezTo>
                    <a:pt x="42" y="77"/>
                    <a:pt x="41" y="78"/>
                    <a:pt x="39" y="79"/>
                  </a:cubicBezTo>
                  <a:cubicBezTo>
                    <a:pt x="43" y="75"/>
                    <a:pt x="48" y="71"/>
                    <a:pt x="52" y="67"/>
                  </a:cubicBezTo>
                  <a:cubicBezTo>
                    <a:pt x="57" y="62"/>
                    <a:pt x="63" y="58"/>
                    <a:pt x="67" y="53"/>
                  </a:cubicBezTo>
                  <a:cubicBezTo>
                    <a:pt x="67" y="52"/>
                    <a:pt x="67" y="52"/>
                    <a:pt x="67" y="52"/>
                  </a:cubicBezTo>
                  <a:cubicBezTo>
                    <a:pt x="61" y="57"/>
                    <a:pt x="55" y="62"/>
                    <a:pt x="50" y="67"/>
                  </a:cubicBezTo>
                  <a:cubicBezTo>
                    <a:pt x="46" y="69"/>
                    <a:pt x="43" y="72"/>
                    <a:pt x="39" y="75"/>
                  </a:cubicBezTo>
                  <a:cubicBezTo>
                    <a:pt x="38" y="76"/>
                    <a:pt x="36" y="77"/>
                    <a:pt x="34" y="79"/>
                  </a:cubicBezTo>
                  <a:cubicBezTo>
                    <a:pt x="34" y="79"/>
                    <a:pt x="33" y="80"/>
                    <a:pt x="32" y="81"/>
                  </a:cubicBezTo>
                  <a:moveTo>
                    <a:pt x="8" y="68"/>
                  </a:moveTo>
                  <a:cubicBezTo>
                    <a:pt x="8" y="68"/>
                    <a:pt x="9" y="66"/>
                    <a:pt x="10" y="66"/>
                  </a:cubicBezTo>
                  <a:cubicBezTo>
                    <a:pt x="11" y="65"/>
                    <a:pt x="13" y="64"/>
                    <a:pt x="14" y="62"/>
                  </a:cubicBezTo>
                  <a:cubicBezTo>
                    <a:pt x="18" y="59"/>
                    <a:pt x="21" y="55"/>
                    <a:pt x="24" y="51"/>
                  </a:cubicBezTo>
                  <a:cubicBezTo>
                    <a:pt x="24" y="51"/>
                    <a:pt x="24" y="51"/>
                    <a:pt x="24" y="51"/>
                  </a:cubicBezTo>
                  <a:cubicBezTo>
                    <a:pt x="25" y="51"/>
                    <a:pt x="26" y="52"/>
                    <a:pt x="27" y="52"/>
                  </a:cubicBezTo>
                  <a:cubicBezTo>
                    <a:pt x="28" y="52"/>
                    <a:pt x="28" y="52"/>
                    <a:pt x="28" y="52"/>
                  </a:cubicBezTo>
                  <a:cubicBezTo>
                    <a:pt x="21" y="57"/>
                    <a:pt x="16" y="62"/>
                    <a:pt x="10" y="67"/>
                  </a:cubicBezTo>
                  <a:cubicBezTo>
                    <a:pt x="9" y="67"/>
                    <a:pt x="8" y="68"/>
                    <a:pt x="8" y="68"/>
                  </a:cubicBezTo>
                  <a:moveTo>
                    <a:pt x="12" y="75"/>
                  </a:moveTo>
                  <a:cubicBezTo>
                    <a:pt x="12" y="75"/>
                    <a:pt x="12" y="75"/>
                    <a:pt x="12" y="75"/>
                  </a:cubicBezTo>
                  <a:cubicBezTo>
                    <a:pt x="11" y="74"/>
                    <a:pt x="10" y="73"/>
                    <a:pt x="10" y="73"/>
                  </a:cubicBezTo>
                  <a:cubicBezTo>
                    <a:pt x="19" y="67"/>
                    <a:pt x="26" y="57"/>
                    <a:pt x="35" y="52"/>
                  </a:cubicBezTo>
                  <a:cubicBezTo>
                    <a:pt x="35" y="52"/>
                    <a:pt x="38" y="50"/>
                    <a:pt x="38" y="50"/>
                  </a:cubicBezTo>
                  <a:cubicBezTo>
                    <a:pt x="38" y="50"/>
                    <a:pt x="38" y="50"/>
                    <a:pt x="38" y="51"/>
                  </a:cubicBezTo>
                  <a:cubicBezTo>
                    <a:pt x="37" y="51"/>
                    <a:pt x="36" y="52"/>
                    <a:pt x="35" y="53"/>
                  </a:cubicBezTo>
                  <a:cubicBezTo>
                    <a:pt x="32" y="56"/>
                    <a:pt x="29" y="58"/>
                    <a:pt x="27" y="60"/>
                  </a:cubicBezTo>
                  <a:cubicBezTo>
                    <a:pt x="21" y="65"/>
                    <a:pt x="17" y="70"/>
                    <a:pt x="12" y="75"/>
                  </a:cubicBezTo>
                  <a:moveTo>
                    <a:pt x="20" y="80"/>
                  </a:moveTo>
                  <a:cubicBezTo>
                    <a:pt x="18" y="79"/>
                    <a:pt x="16" y="78"/>
                    <a:pt x="15" y="77"/>
                  </a:cubicBezTo>
                  <a:cubicBezTo>
                    <a:pt x="15" y="77"/>
                    <a:pt x="15" y="77"/>
                    <a:pt x="15" y="77"/>
                  </a:cubicBezTo>
                  <a:cubicBezTo>
                    <a:pt x="20" y="72"/>
                    <a:pt x="25" y="67"/>
                    <a:pt x="30" y="63"/>
                  </a:cubicBezTo>
                  <a:cubicBezTo>
                    <a:pt x="33" y="60"/>
                    <a:pt x="37" y="58"/>
                    <a:pt x="40" y="55"/>
                  </a:cubicBezTo>
                  <a:cubicBezTo>
                    <a:pt x="42" y="54"/>
                    <a:pt x="46" y="52"/>
                    <a:pt x="47" y="50"/>
                  </a:cubicBezTo>
                  <a:cubicBezTo>
                    <a:pt x="41" y="55"/>
                    <a:pt x="35" y="60"/>
                    <a:pt x="30" y="65"/>
                  </a:cubicBezTo>
                  <a:cubicBezTo>
                    <a:pt x="25" y="69"/>
                    <a:pt x="20" y="73"/>
                    <a:pt x="17" y="78"/>
                  </a:cubicBezTo>
                  <a:cubicBezTo>
                    <a:pt x="17" y="78"/>
                    <a:pt x="17" y="78"/>
                    <a:pt x="17" y="78"/>
                  </a:cubicBezTo>
                  <a:cubicBezTo>
                    <a:pt x="23" y="74"/>
                    <a:pt x="28" y="70"/>
                    <a:pt x="33" y="66"/>
                  </a:cubicBezTo>
                  <a:cubicBezTo>
                    <a:pt x="39" y="62"/>
                    <a:pt x="45" y="56"/>
                    <a:pt x="51" y="53"/>
                  </a:cubicBezTo>
                  <a:cubicBezTo>
                    <a:pt x="49" y="54"/>
                    <a:pt x="46" y="57"/>
                    <a:pt x="43" y="59"/>
                  </a:cubicBezTo>
                  <a:cubicBezTo>
                    <a:pt x="40" y="62"/>
                    <a:pt x="37" y="64"/>
                    <a:pt x="34" y="67"/>
                  </a:cubicBezTo>
                  <a:cubicBezTo>
                    <a:pt x="31" y="70"/>
                    <a:pt x="28" y="73"/>
                    <a:pt x="25" y="75"/>
                  </a:cubicBezTo>
                  <a:cubicBezTo>
                    <a:pt x="23" y="77"/>
                    <a:pt x="21" y="78"/>
                    <a:pt x="20" y="80"/>
                  </a:cubicBezTo>
                  <a:moveTo>
                    <a:pt x="47" y="50"/>
                  </a:moveTo>
                  <a:cubicBezTo>
                    <a:pt x="47" y="50"/>
                    <a:pt x="47" y="50"/>
                    <a:pt x="47" y="50"/>
                  </a:cubicBezTo>
                  <a:cubicBezTo>
                    <a:pt x="47" y="50"/>
                    <a:pt x="47" y="50"/>
                    <a:pt x="47" y="50"/>
                  </a:cubicBezTo>
                  <a:moveTo>
                    <a:pt x="6" y="66"/>
                  </a:moveTo>
                  <a:cubicBezTo>
                    <a:pt x="5" y="64"/>
                    <a:pt x="4" y="62"/>
                    <a:pt x="4" y="60"/>
                  </a:cubicBezTo>
                  <a:cubicBezTo>
                    <a:pt x="8" y="57"/>
                    <a:pt x="11" y="53"/>
                    <a:pt x="15" y="50"/>
                  </a:cubicBezTo>
                  <a:cubicBezTo>
                    <a:pt x="15" y="50"/>
                    <a:pt x="13" y="53"/>
                    <a:pt x="12" y="54"/>
                  </a:cubicBezTo>
                  <a:cubicBezTo>
                    <a:pt x="11" y="55"/>
                    <a:pt x="10" y="56"/>
                    <a:pt x="9" y="57"/>
                  </a:cubicBezTo>
                  <a:cubicBezTo>
                    <a:pt x="7" y="59"/>
                    <a:pt x="6" y="61"/>
                    <a:pt x="5" y="63"/>
                  </a:cubicBezTo>
                  <a:cubicBezTo>
                    <a:pt x="5" y="63"/>
                    <a:pt x="5" y="63"/>
                    <a:pt x="5" y="63"/>
                  </a:cubicBezTo>
                  <a:cubicBezTo>
                    <a:pt x="8" y="62"/>
                    <a:pt x="10" y="59"/>
                    <a:pt x="12" y="57"/>
                  </a:cubicBezTo>
                  <a:cubicBezTo>
                    <a:pt x="13" y="56"/>
                    <a:pt x="15" y="55"/>
                    <a:pt x="16" y="53"/>
                  </a:cubicBezTo>
                  <a:cubicBezTo>
                    <a:pt x="16" y="53"/>
                    <a:pt x="18" y="51"/>
                    <a:pt x="19" y="51"/>
                  </a:cubicBezTo>
                  <a:cubicBezTo>
                    <a:pt x="19" y="51"/>
                    <a:pt x="19" y="51"/>
                    <a:pt x="18" y="52"/>
                  </a:cubicBezTo>
                  <a:cubicBezTo>
                    <a:pt x="15" y="57"/>
                    <a:pt x="9" y="61"/>
                    <a:pt x="6" y="66"/>
                  </a:cubicBezTo>
                  <a:moveTo>
                    <a:pt x="14" y="77"/>
                  </a:moveTo>
                  <a:cubicBezTo>
                    <a:pt x="14" y="77"/>
                    <a:pt x="13" y="76"/>
                    <a:pt x="13" y="76"/>
                  </a:cubicBezTo>
                  <a:cubicBezTo>
                    <a:pt x="18" y="71"/>
                    <a:pt x="23" y="66"/>
                    <a:pt x="29" y="62"/>
                  </a:cubicBezTo>
                  <a:cubicBezTo>
                    <a:pt x="32" y="59"/>
                    <a:pt x="35" y="57"/>
                    <a:pt x="38" y="54"/>
                  </a:cubicBezTo>
                  <a:cubicBezTo>
                    <a:pt x="40" y="53"/>
                    <a:pt x="41" y="52"/>
                    <a:pt x="43" y="51"/>
                  </a:cubicBezTo>
                  <a:cubicBezTo>
                    <a:pt x="44" y="50"/>
                    <a:pt x="44" y="50"/>
                    <a:pt x="44" y="50"/>
                  </a:cubicBezTo>
                  <a:cubicBezTo>
                    <a:pt x="45" y="50"/>
                    <a:pt x="42" y="52"/>
                    <a:pt x="42" y="52"/>
                  </a:cubicBezTo>
                  <a:cubicBezTo>
                    <a:pt x="37" y="56"/>
                    <a:pt x="33" y="59"/>
                    <a:pt x="28" y="63"/>
                  </a:cubicBezTo>
                  <a:cubicBezTo>
                    <a:pt x="24" y="68"/>
                    <a:pt x="19" y="72"/>
                    <a:pt x="14" y="77"/>
                  </a:cubicBezTo>
                  <a:cubicBezTo>
                    <a:pt x="14" y="77"/>
                    <a:pt x="14" y="77"/>
                    <a:pt x="14" y="77"/>
                  </a:cubicBezTo>
                  <a:moveTo>
                    <a:pt x="6" y="66"/>
                  </a:moveTo>
                  <a:cubicBezTo>
                    <a:pt x="8" y="64"/>
                    <a:pt x="11" y="60"/>
                    <a:pt x="14" y="58"/>
                  </a:cubicBezTo>
                  <a:cubicBezTo>
                    <a:pt x="16" y="56"/>
                    <a:pt x="18" y="53"/>
                    <a:pt x="20" y="50"/>
                  </a:cubicBezTo>
                  <a:cubicBezTo>
                    <a:pt x="20" y="50"/>
                    <a:pt x="20" y="50"/>
                    <a:pt x="20" y="50"/>
                  </a:cubicBezTo>
                  <a:cubicBezTo>
                    <a:pt x="21" y="50"/>
                    <a:pt x="22" y="50"/>
                    <a:pt x="23" y="51"/>
                  </a:cubicBezTo>
                  <a:cubicBezTo>
                    <a:pt x="23" y="51"/>
                    <a:pt x="23" y="51"/>
                    <a:pt x="23" y="51"/>
                  </a:cubicBezTo>
                  <a:cubicBezTo>
                    <a:pt x="17" y="55"/>
                    <a:pt x="12" y="61"/>
                    <a:pt x="6" y="66"/>
                  </a:cubicBezTo>
                  <a:moveTo>
                    <a:pt x="18" y="77"/>
                  </a:moveTo>
                  <a:cubicBezTo>
                    <a:pt x="18" y="77"/>
                    <a:pt x="19" y="75"/>
                    <a:pt x="20" y="75"/>
                  </a:cubicBezTo>
                  <a:cubicBezTo>
                    <a:pt x="21" y="74"/>
                    <a:pt x="22" y="72"/>
                    <a:pt x="24" y="71"/>
                  </a:cubicBezTo>
                  <a:cubicBezTo>
                    <a:pt x="26" y="69"/>
                    <a:pt x="29" y="67"/>
                    <a:pt x="31" y="65"/>
                  </a:cubicBezTo>
                  <a:cubicBezTo>
                    <a:pt x="37" y="60"/>
                    <a:pt x="43" y="55"/>
                    <a:pt x="49" y="50"/>
                  </a:cubicBezTo>
                  <a:cubicBezTo>
                    <a:pt x="49" y="49"/>
                    <a:pt x="49" y="49"/>
                    <a:pt x="49" y="49"/>
                  </a:cubicBezTo>
                  <a:cubicBezTo>
                    <a:pt x="51" y="50"/>
                    <a:pt x="53" y="52"/>
                    <a:pt x="55" y="53"/>
                  </a:cubicBezTo>
                  <a:cubicBezTo>
                    <a:pt x="50" y="57"/>
                    <a:pt x="46" y="61"/>
                    <a:pt x="40" y="65"/>
                  </a:cubicBezTo>
                  <a:cubicBezTo>
                    <a:pt x="37" y="67"/>
                    <a:pt x="33" y="70"/>
                    <a:pt x="29" y="73"/>
                  </a:cubicBezTo>
                  <a:cubicBezTo>
                    <a:pt x="31" y="71"/>
                    <a:pt x="32" y="69"/>
                    <a:pt x="34" y="67"/>
                  </a:cubicBezTo>
                  <a:cubicBezTo>
                    <a:pt x="40" y="62"/>
                    <a:pt x="46" y="57"/>
                    <a:pt x="52" y="52"/>
                  </a:cubicBezTo>
                  <a:cubicBezTo>
                    <a:pt x="52" y="52"/>
                    <a:pt x="52" y="52"/>
                    <a:pt x="52" y="52"/>
                  </a:cubicBezTo>
                  <a:cubicBezTo>
                    <a:pt x="47" y="54"/>
                    <a:pt x="42" y="58"/>
                    <a:pt x="38" y="62"/>
                  </a:cubicBezTo>
                  <a:cubicBezTo>
                    <a:pt x="32" y="67"/>
                    <a:pt x="26" y="71"/>
                    <a:pt x="19" y="76"/>
                  </a:cubicBezTo>
                  <a:cubicBezTo>
                    <a:pt x="18" y="76"/>
                    <a:pt x="18" y="77"/>
                    <a:pt x="18" y="77"/>
                  </a:cubicBezTo>
                  <a:moveTo>
                    <a:pt x="3" y="58"/>
                  </a:moveTo>
                  <a:cubicBezTo>
                    <a:pt x="3" y="57"/>
                    <a:pt x="3" y="57"/>
                    <a:pt x="3" y="56"/>
                  </a:cubicBezTo>
                  <a:cubicBezTo>
                    <a:pt x="4" y="55"/>
                    <a:pt x="5" y="54"/>
                    <a:pt x="7" y="53"/>
                  </a:cubicBezTo>
                  <a:cubicBezTo>
                    <a:pt x="8" y="52"/>
                    <a:pt x="9" y="51"/>
                    <a:pt x="10" y="50"/>
                  </a:cubicBezTo>
                  <a:cubicBezTo>
                    <a:pt x="11" y="49"/>
                    <a:pt x="11" y="49"/>
                    <a:pt x="11" y="49"/>
                  </a:cubicBezTo>
                  <a:cubicBezTo>
                    <a:pt x="12" y="49"/>
                    <a:pt x="10" y="51"/>
                    <a:pt x="10" y="51"/>
                  </a:cubicBezTo>
                  <a:cubicBezTo>
                    <a:pt x="8" y="53"/>
                    <a:pt x="5" y="55"/>
                    <a:pt x="3" y="58"/>
                  </a:cubicBezTo>
                  <a:moveTo>
                    <a:pt x="35" y="58"/>
                  </a:moveTo>
                  <a:cubicBezTo>
                    <a:pt x="36" y="57"/>
                    <a:pt x="37" y="56"/>
                    <a:pt x="39" y="55"/>
                  </a:cubicBezTo>
                  <a:cubicBezTo>
                    <a:pt x="41" y="53"/>
                    <a:pt x="44" y="52"/>
                    <a:pt x="46" y="49"/>
                  </a:cubicBezTo>
                  <a:cubicBezTo>
                    <a:pt x="46" y="49"/>
                    <a:pt x="46" y="49"/>
                    <a:pt x="46" y="49"/>
                  </a:cubicBezTo>
                  <a:cubicBezTo>
                    <a:pt x="47" y="49"/>
                    <a:pt x="47" y="49"/>
                    <a:pt x="47" y="49"/>
                  </a:cubicBezTo>
                  <a:cubicBezTo>
                    <a:pt x="47" y="49"/>
                    <a:pt x="48" y="49"/>
                    <a:pt x="48" y="49"/>
                  </a:cubicBezTo>
                  <a:cubicBezTo>
                    <a:pt x="43" y="52"/>
                    <a:pt x="39" y="55"/>
                    <a:pt x="35" y="58"/>
                  </a:cubicBezTo>
                  <a:moveTo>
                    <a:pt x="10" y="72"/>
                  </a:moveTo>
                  <a:cubicBezTo>
                    <a:pt x="10" y="70"/>
                    <a:pt x="12" y="69"/>
                    <a:pt x="13" y="67"/>
                  </a:cubicBezTo>
                  <a:cubicBezTo>
                    <a:pt x="15" y="65"/>
                    <a:pt x="18" y="63"/>
                    <a:pt x="20" y="61"/>
                  </a:cubicBezTo>
                  <a:cubicBezTo>
                    <a:pt x="24" y="58"/>
                    <a:pt x="28" y="55"/>
                    <a:pt x="31" y="52"/>
                  </a:cubicBezTo>
                  <a:cubicBezTo>
                    <a:pt x="32" y="52"/>
                    <a:pt x="33" y="51"/>
                    <a:pt x="35" y="51"/>
                  </a:cubicBezTo>
                  <a:cubicBezTo>
                    <a:pt x="38" y="50"/>
                    <a:pt x="41" y="49"/>
                    <a:pt x="44" y="49"/>
                  </a:cubicBezTo>
                  <a:cubicBezTo>
                    <a:pt x="44" y="49"/>
                    <a:pt x="45" y="49"/>
                    <a:pt x="45" y="49"/>
                  </a:cubicBezTo>
                  <a:cubicBezTo>
                    <a:pt x="34" y="56"/>
                    <a:pt x="25" y="64"/>
                    <a:pt x="15" y="73"/>
                  </a:cubicBezTo>
                  <a:cubicBezTo>
                    <a:pt x="15" y="73"/>
                    <a:pt x="15" y="73"/>
                    <a:pt x="14" y="74"/>
                  </a:cubicBezTo>
                  <a:cubicBezTo>
                    <a:pt x="15" y="73"/>
                    <a:pt x="16" y="72"/>
                    <a:pt x="16" y="71"/>
                  </a:cubicBezTo>
                  <a:cubicBezTo>
                    <a:pt x="19" y="69"/>
                    <a:pt x="21" y="66"/>
                    <a:pt x="24" y="64"/>
                  </a:cubicBezTo>
                  <a:cubicBezTo>
                    <a:pt x="29" y="59"/>
                    <a:pt x="34" y="54"/>
                    <a:pt x="40" y="50"/>
                  </a:cubicBezTo>
                  <a:cubicBezTo>
                    <a:pt x="39" y="49"/>
                    <a:pt x="39" y="49"/>
                    <a:pt x="39" y="49"/>
                  </a:cubicBezTo>
                  <a:cubicBezTo>
                    <a:pt x="28" y="53"/>
                    <a:pt x="21" y="64"/>
                    <a:pt x="12" y="70"/>
                  </a:cubicBezTo>
                  <a:cubicBezTo>
                    <a:pt x="10" y="72"/>
                    <a:pt x="10" y="72"/>
                    <a:pt x="10" y="72"/>
                  </a:cubicBezTo>
                  <a:moveTo>
                    <a:pt x="3" y="53"/>
                  </a:moveTo>
                  <a:cubicBezTo>
                    <a:pt x="4" y="52"/>
                    <a:pt x="5" y="51"/>
                    <a:pt x="7" y="50"/>
                  </a:cubicBezTo>
                  <a:cubicBezTo>
                    <a:pt x="7" y="49"/>
                    <a:pt x="7" y="49"/>
                    <a:pt x="8" y="49"/>
                  </a:cubicBezTo>
                  <a:cubicBezTo>
                    <a:pt x="8" y="48"/>
                    <a:pt x="8" y="48"/>
                    <a:pt x="8" y="48"/>
                  </a:cubicBezTo>
                  <a:cubicBezTo>
                    <a:pt x="8" y="49"/>
                    <a:pt x="7" y="50"/>
                    <a:pt x="7" y="51"/>
                  </a:cubicBezTo>
                  <a:cubicBezTo>
                    <a:pt x="5" y="52"/>
                    <a:pt x="4" y="54"/>
                    <a:pt x="3" y="55"/>
                  </a:cubicBezTo>
                  <a:cubicBezTo>
                    <a:pt x="3" y="55"/>
                    <a:pt x="3" y="54"/>
                    <a:pt x="3" y="54"/>
                  </a:cubicBezTo>
                  <a:cubicBezTo>
                    <a:pt x="3" y="53"/>
                    <a:pt x="3" y="52"/>
                    <a:pt x="3" y="51"/>
                  </a:cubicBezTo>
                  <a:cubicBezTo>
                    <a:pt x="4" y="50"/>
                    <a:pt x="5" y="49"/>
                    <a:pt x="7" y="49"/>
                  </a:cubicBezTo>
                  <a:cubicBezTo>
                    <a:pt x="5" y="50"/>
                    <a:pt x="4" y="51"/>
                    <a:pt x="3" y="52"/>
                  </a:cubicBezTo>
                  <a:cubicBezTo>
                    <a:pt x="3" y="53"/>
                    <a:pt x="3" y="53"/>
                    <a:pt x="3" y="53"/>
                  </a:cubicBezTo>
                  <a:moveTo>
                    <a:pt x="4" y="58"/>
                  </a:moveTo>
                  <a:cubicBezTo>
                    <a:pt x="4" y="58"/>
                    <a:pt x="4" y="57"/>
                    <a:pt x="5" y="56"/>
                  </a:cubicBezTo>
                  <a:cubicBezTo>
                    <a:pt x="6" y="55"/>
                    <a:pt x="7" y="55"/>
                    <a:pt x="8" y="54"/>
                  </a:cubicBezTo>
                  <a:cubicBezTo>
                    <a:pt x="9" y="52"/>
                    <a:pt x="11" y="51"/>
                    <a:pt x="12" y="49"/>
                  </a:cubicBezTo>
                  <a:cubicBezTo>
                    <a:pt x="12" y="48"/>
                    <a:pt x="12" y="48"/>
                    <a:pt x="12" y="48"/>
                  </a:cubicBezTo>
                  <a:cubicBezTo>
                    <a:pt x="15" y="49"/>
                    <a:pt x="17" y="49"/>
                    <a:pt x="19" y="49"/>
                  </a:cubicBezTo>
                  <a:cubicBezTo>
                    <a:pt x="20" y="50"/>
                    <a:pt x="20" y="50"/>
                    <a:pt x="20" y="50"/>
                  </a:cubicBezTo>
                  <a:cubicBezTo>
                    <a:pt x="17" y="51"/>
                    <a:pt x="16" y="53"/>
                    <a:pt x="14" y="55"/>
                  </a:cubicBezTo>
                  <a:cubicBezTo>
                    <a:pt x="12" y="56"/>
                    <a:pt x="11" y="57"/>
                    <a:pt x="10" y="59"/>
                  </a:cubicBezTo>
                  <a:cubicBezTo>
                    <a:pt x="9" y="60"/>
                    <a:pt x="7" y="61"/>
                    <a:pt x="6" y="62"/>
                  </a:cubicBezTo>
                  <a:cubicBezTo>
                    <a:pt x="8" y="59"/>
                    <a:pt x="10" y="57"/>
                    <a:pt x="12" y="55"/>
                  </a:cubicBezTo>
                  <a:cubicBezTo>
                    <a:pt x="14" y="53"/>
                    <a:pt x="15" y="52"/>
                    <a:pt x="16" y="49"/>
                  </a:cubicBezTo>
                  <a:cubicBezTo>
                    <a:pt x="16" y="49"/>
                    <a:pt x="16" y="49"/>
                    <a:pt x="16" y="49"/>
                  </a:cubicBezTo>
                  <a:cubicBezTo>
                    <a:pt x="12" y="51"/>
                    <a:pt x="9" y="54"/>
                    <a:pt x="5" y="58"/>
                  </a:cubicBezTo>
                  <a:cubicBezTo>
                    <a:pt x="5" y="58"/>
                    <a:pt x="4" y="58"/>
                    <a:pt x="4" y="58"/>
                  </a:cubicBezTo>
                  <a:moveTo>
                    <a:pt x="4" y="54"/>
                  </a:moveTo>
                  <a:cubicBezTo>
                    <a:pt x="5" y="53"/>
                    <a:pt x="6" y="53"/>
                    <a:pt x="6" y="52"/>
                  </a:cubicBezTo>
                  <a:cubicBezTo>
                    <a:pt x="7" y="51"/>
                    <a:pt x="8" y="50"/>
                    <a:pt x="9" y="48"/>
                  </a:cubicBezTo>
                  <a:cubicBezTo>
                    <a:pt x="10" y="48"/>
                    <a:pt x="10" y="48"/>
                    <a:pt x="11" y="48"/>
                  </a:cubicBezTo>
                  <a:cubicBezTo>
                    <a:pt x="11" y="48"/>
                    <a:pt x="12" y="48"/>
                    <a:pt x="12" y="48"/>
                  </a:cubicBezTo>
                  <a:cubicBezTo>
                    <a:pt x="9" y="50"/>
                    <a:pt x="7" y="52"/>
                    <a:pt x="4" y="54"/>
                  </a:cubicBezTo>
                  <a:moveTo>
                    <a:pt x="45" y="2"/>
                  </a:moveTo>
                  <a:cubicBezTo>
                    <a:pt x="44" y="2"/>
                    <a:pt x="43" y="3"/>
                    <a:pt x="43" y="3"/>
                  </a:cubicBezTo>
                  <a:cubicBezTo>
                    <a:pt x="44" y="10"/>
                    <a:pt x="43" y="16"/>
                    <a:pt x="43" y="22"/>
                  </a:cubicBezTo>
                  <a:cubicBezTo>
                    <a:pt x="43" y="23"/>
                    <a:pt x="43" y="23"/>
                    <a:pt x="43" y="23"/>
                  </a:cubicBezTo>
                  <a:cubicBezTo>
                    <a:pt x="43" y="23"/>
                    <a:pt x="44" y="24"/>
                    <a:pt x="44" y="24"/>
                  </a:cubicBezTo>
                  <a:cubicBezTo>
                    <a:pt x="44" y="24"/>
                    <a:pt x="44" y="24"/>
                    <a:pt x="44" y="24"/>
                  </a:cubicBezTo>
                  <a:cubicBezTo>
                    <a:pt x="45" y="24"/>
                    <a:pt x="45" y="24"/>
                    <a:pt x="45" y="24"/>
                  </a:cubicBezTo>
                  <a:cubicBezTo>
                    <a:pt x="60" y="24"/>
                    <a:pt x="68" y="36"/>
                    <a:pt x="69" y="49"/>
                  </a:cubicBezTo>
                  <a:cubicBezTo>
                    <a:pt x="69" y="49"/>
                    <a:pt x="68" y="49"/>
                    <a:pt x="68" y="49"/>
                  </a:cubicBezTo>
                  <a:cubicBezTo>
                    <a:pt x="67" y="49"/>
                    <a:pt x="65" y="49"/>
                    <a:pt x="64" y="50"/>
                  </a:cubicBezTo>
                  <a:cubicBezTo>
                    <a:pt x="62" y="51"/>
                    <a:pt x="60" y="51"/>
                    <a:pt x="59" y="51"/>
                  </a:cubicBezTo>
                  <a:cubicBezTo>
                    <a:pt x="57" y="51"/>
                    <a:pt x="55" y="50"/>
                    <a:pt x="53" y="49"/>
                  </a:cubicBezTo>
                  <a:cubicBezTo>
                    <a:pt x="50" y="47"/>
                    <a:pt x="47" y="46"/>
                    <a:pt x="44" y="46"/>
                  </a:cubicBezTo>
                  <a:cubicBezTo>
                    <a:pt x="41" y="46"/>
                    <a:pt x="37" y="47"/>
                    <a:pt x="34" y="48"/>
                  </a:cubicBezTo>
                  <a:cubicBezTo>
                    <a:pt x="32" y="49"/>
                    <a:pt x="30" y="49"/>
                    <a:pt x="29" y="49"/>
                  </a:cubicBezTo>
                  <a:cubicBezTo>
                    <a:pt x="27" y="49"/>
                    <a:pt x="25" y="49"/>
                    <a:pt x="22" y="48"/>
                  </a:cubicBezTo>
                  <a:cubicBezTo>
                    <a:pt x="20" y="47"/>
                    <a:pt x="17" y="46"/>
                    <a:pt x="15" y="46"/>
                  </a:cubicBezTo>
                  <a:cubicBezTo>
                    <a:pt x="13" y="46"/>
                    <a:pt x="12" y="46"/>
                    <a:pt x="11" y="46"/>
                  </a:cubicBezTo>
                  <a:cubicBezTo>
                    <a:pt x="8" y="46"/>
                    <a:pt x="6" y="46"/>
                    <a:pt x="3" y="47"/>
                  </a:cubicBezTo>
                  <a:cubicBezTo>
                    <a:pt x="6" y="35"/>
                    <a:pt x="16" y="24"/>
                    <a:pt x="28" y="24"/>
                  </a:cubicBezTo>
                  <a:cubicBezTo>
                    <a:pt x="29" y="24"/>
                    <a:pt x="29" y="24"/>
                    <a:pt x="30" y="24"/>
                  </a:cubicBezTo>
                  <a:cubicBezTo>
                    <a:pt x="30" y="24"/>
                    <a:pt x="30" y="24"/>
                    <a:pt x="30" y="24"/>
                  </a:cubicBezTo>
                  <a:cubicBezTo>
                    <a:pt x="30" y="24"/>
                    <a:pt x="31" y="24"/>
                    <a:pt x="31" y="24"/>
                  </a:cubicBezTo>
                  <a:cubicBezTo>
                    <a:pt x="31" y="24"/>
                    <a:pt x="32" y="23"/>
                    <a:pt x="32" y="23"/>
                  </a:cubicBezTo>
                  <a:cubicBezTo>
                    <a:pt x="33" y="18"/>
                    <a:pt x="32" y="13"/>
                    <a:pt x="32" y="8"/>
                  </a:cubicBezTo>
                  <a:cubicBezTo>
                    <a:pt x="32" y="8"/>
                    <a:pt x="31" y="8"/>
                    <a:pt x="31" y="8"/>
                  </a:cubicBezTo>
                  <a:cubicBezTo>
                    <a:pt x="30" y="8"/>
                    <a:pt x="30" y="8"/>
                    <a:pt x="29" y="7"/>
                  </a:cubicBezTo>
                  <a:cubicBezTo>
                    <a:pt x="30" y="12"/>
                    <a:pt x="30" y="17"/>
                    <a:pt x="29" y="21"/>
                  </a:cubicBezTo>
                  <a:cubicBezTo>
                    <a:pt x="29" y="21"/>
                    <a:pt x="29" y="21"/>
                    <a:pt x="28" y="21"/>
                  </a:cubicBezTo>
                  <a:cubicBezTo>
                    <a:pt x="14" y="21"/>
                    <a:pt x="2" y="36"/>
                    <a:pt x="0" y="50"/>
                  </a:cubicBezTo>
                  <a:cubicBezTo>
                    <a:pt x="0" y="51"/>
                    <a:pt x="0" y="51"/>
                    <a:pt x="0" y="51"/>
                  </a:cubicBezTo>
                  <a:cubicBezTo>
                    <a:pt x="0" y="51"/>
                    <a:pt x="0" y="52"/>
                    <a:pt x="0" y="53"/>
                  </a:cubicBezTo>
                  <a:cubicBezTo>
                    <a:pt x="0" y="61"/>
                    <a:pt x="3" y="70"/>
                    <a:pt x="9" y="76"/>
                  </a:cubicBezTo>
                  <a:cubicBezTo>
                    <a:pt x="16" y="83"/>
                    <a:pt x="28" y="85"/>
                    <a:pt x="37" y="85"/>
                  </a:cubicBezTo>
                  <a:cubicBezTo>
                    <a:pt x="37" y="85"/>
                    <a:pt x="37" y="85"/>
                    <a:pt x="37" y="85"/>
                  </a:cubicBezTo>
                  <a:cubicBezTo>
                    <a:pt x="46" y="85"/>
                    <a:pt x="56" y="81"/>
                    <a:pt x="63" y="75"/>
                  </a:cubicBezTo>
                  <a:cubicBezTo>
                    <a:pt x="68" y="70"/>
                    <a:pt x="71" y="63"/>
                    <a:pt x="72" y="55"/>
                  </a:cubicBezTo>
                  <a:cubicBezTo>
                    <a:pt x="74" y="39"/>
                    <a:pt x="63" y="21"/>
                    <a:pt x="45" y="21"/>
                  </a:cubicBezTo>
                  <a:cubicBezTo>
                    <a:pt x="46" y="15"/>
                    <a:pt x="46" y="8"/>
                    <a:pt x="45" y="2"/>
                  </a:cubicBezTo>
                  <a:cubicBezTo>
                    <a:pt x="45" y="2"/>
                    <a:pt x="45" y="2"/>
                    <a:pt x="45" y="2"/>
                  </a:cubicBezTo>
                  <a:moveTo>
                    <a:pt x="38" y="1"/>
                  </a:moveTo>
                  <a:cubicBezTo>
                    <a:pt x="36" y="1"/>
                    <a:pt x="33" y="2"/>
                    <a:pt x="31" y="3"/>
                  </a:cubicBezTo>
                  <a:cubicBezTo>
                    <a:pt x="33" y="3"/>
                    <a:pt x="36" y="2"/>
                    <a:pt x="38" y="1"/>
                  </a:cubicBezTo>
                  <a:moveTo>
                    <a:pt x="31" y="0"/>
                  </a:moveTo>
                  <a:cubicBezTo>
                    <a:pt x="31" y="0"/>
                    <a:pt x="30" y="0"/>
                    <a:pt x="30" y="1"/>
                  </a:cubicBezTo>
                  <a:cubicBezTo>
                    <a:pt x="30" y="1"/>
                    <a:pt x="29" y="1"/>
                    <a:pt x="29" y="2"/>
                  </a:cubicBezTo>
                  <a:cubicBezTo>
                    <a:pt x="31" y="2"/>
                    <a:pt x="33" y="1"/>
                    <a:pt x="34" y="1"/>
                  </a:cubicBezTo>
                  <a:cubicBezTo>
                    <a:pt x="33" y="1"/>
                    <a:pt x="32" y="0"/>
                    <a:pt x="31" y="0"/>
                  </a:cubicBezTo>
                  <a:cubicBezTo>
                    <a:pt x="31" y="0"/>
                    <a:pt x="31" y="0"/>
                    <a:pt x="3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3" name="Freeform 49"/>
            <p:cNvSpPr>
              <a:spLocks noEditPoints="1"/>
            </p:cNvSpPr>
            <p:nvPr/>
          </p:nvSpPr>
          <p:spPr bwMode="auto">
            <a:xfrm>
              <a:off x="7178344" y="3220964"/>
              <a:ext cx="474663" cy="546100"/>
            </a:xfrm>
            <a:custGeom>
              <a:avLst/>
              <a:gdLst>
                <a:gd name="T0" fmla="*/ 51 w 112"/>
                <a:gd name="T1" fmla="*/ 114 h 129"/>
                <a:gd name="T2" fmla="*/ 73 w 112"/>
                <a:gd name="T3" fmla="*/ 95 h 129"/>
                <a:gd name="T4" fmla="*/ 73 w 112"/>
                <a:gd name="T5" fmla="*/ 91 h 129"/>
                <a:gd name="T6" fmla="*/ 48 w 112"/>
                <a:gd name="T7" fmla="*/ 115 h 129"/>
                <a:gd name="T8" fmla="*/ 42 w 112"/>
                <a:gd name="T9" fmla="*/ 122 h 129"/>
                <a:gd name="T10" fmla="*/ 92 w 112"/>
                <a:gd name="T11" fmla="*/ 81 h 129"/>
                <a:gd name="T12" fmla="*/ 94 w 112"/>
                <a:gd name="T13" fmla="*/ 87 h 129"/>
                <a:gd name="T14" fmla="*/ 53 w 112"/>
                <a:gd name="T15" fmla="*/ 125 h 129"/>
                <a:gd name="T16" fmla="*/ 63 w 112"/>
                <a:gd name="T17" fmla="*/ 124 h 129"/>
                <a:gd name="T18" fmla="*/ 91 w 112"/>
                <a:gd name="T19" fmla="*/ 102 h 129"/>
                <a:gd name="T20" fmla="*/ 101 w 112"/>
                <a:gd name="T21" fmla="*/ 98 h 129"/>
                <a:gd name="T22" fmla="*/ 56 w 112"/>
                <a:gd name="T23" fmla="*/ 126 h 129"/>
                <a:gd name="T24" fmla="*/ 13 w 112"/>
                <a:gd name="T25" fmla="*/ 109 h 129"/>
                <a:gd name="T26" fmla="*/ 43 w 112"/>
                <a:gd name="T27" fmla="*/ 79 h 129"/>
                <a:gd name="T28" fmla="*/ 9 w 112"/>
                <a:gd name="T29" fmla="*/ 102 h 129"/>
                <a:gd name="T30" fmla="*/ 19 w 112"/>
                <a:gd name="T31" fmla="*/ 95 h 129"/>
                <a:gd name="T32" fmla="*/ 95 w 112"/>
                <a:gd name="T33" fmla="*/ 80 h 129"/>
                <a:gd name="T34" fmla="*/ 102 w 112"/>
                <a:gd name="T35" fmla="*/ 97 h 129"/>
                <a:gd name="T36" fmla="*/ 93 w 112"/>
                <a:gd name="T37" fmla="*/ 101 h 129"/>
                <a:gd name="T38" fmla="*/ 75 w 112"/>
                <a:gd name="T39" fmla="*/ 114 h 129"/>
                <a:gd name="T40" fmla="*/ 105 w 112"/>
                <a:gd name="T41" fmla="*/ 82 h 129"/>
                <a:gd name="T42" fmla="*/ 79 w 112"/>
                <a:gd name="T43" fmla="*/ 102 h 129"/>
                <a:gd name="T44" fmla="*/ 59 w 112"/>
                <a:gd name="T45" fmla="*/ 114 h 129"/>
                <a:gd name="T46" fmla="*/ 21 w 112"/>
                <a:gd name="T47" fmla="*/ 95 h 129"/>
                <a:gd name="T48" fmla="*/ 14 w 112"/>
                <a:gd name="T49" fmla="*/ 101 h 129"/>
                <a:gd name="T50" fmla="*/ 53 w 112"/>
                <a:gd name="T51" fmla="*/ 79 h 129"/>
                <a:gd name="T52" fmla="*/ 18 w 112"/>
                <a:gd name="T53" fmla="*/ 115 h 129"/>
                <a:gd name="T54" fmla="*/ 60 w 112"/>
                <a:gd name="T55" fmla="*/ 84 h 129"/>
                <a:gd name="T56" fmla="*/ 25 w 112"/>
                <a:gd name="T57" fmla="*/ 119 h 129"/>
                <a:gd name="T58" fmla="*/ 38 w 112"/>
                <a:gd name="T59" fmla="*/ 115 h 129"/>
                <a:gd name="T60" fmla="*/ 8 w 112"/>
                <a:gd name="T61" fmla="*/ 100 h 129"/>
                <a:gd name="T62" fmla="*/ 7 w 112"/>
                <a:gd name="T63" fmla="*/ 96 h 129"/>
                <a:gd name="T64" fmla="*/ 28 w 112"/>
                <a:gd name="T65" fmla="*/ 77 h 129"/>
                <a:gd name="T66" fmla="*/ 22 w 112"/>
                <a:gd name="T67" fmla="*/ 76 h 129"/>
                <a:gd name="T68" fmla="*/ 65 w 112"/>
                <a:gd name="T69" fmla="*/ 77 h 129"/>
                <a:gd name="T70" fmla="*/ 21 w 112"/>
                <a:gd name="T71" fmla="*/ 117 h 129"/>
                <a:gd name="T72" fmla="*/ 35 w 112"/>
                <a:gd name="T73" fmla="*/ 77 h 129"/>
                <a:gd name="T74" fmla="*/ 36 w 112"/>
                <a:gd name="T75" fmla="*/ 108 h 129"/>
                <a:gd name="T76" fmla="*/ 61 w 112"/>
                <a:gd name="T77" fmla="*/ 98 h 129"/>
                <a:gd name="T78" fmla="*/ 79 w 112"/>
                <a:gd name="T79" fmla="*/ 78 h 129"/>
                <a:gd name="T80" fmla="*/ 4 w 112"/>
                <a:gd name="T81" fmla="*/ 86 h 129"/>
                <a:gd name="T82" fmla="*/ 5 w 112"/>
                <a:gd name="T83" fmla="*/ 88 h 129"/>
                <a:gd name="T84" fmla="*/ 71 w 112"/>
                <a:gd name="T85" fmla="*/ 74 h 129"/>
                <a:gd name="T86" fmla="*/ 30 w 112"/>
                <a:gd name="T87" fmla="*/ 93 h 129"/>
                <a:gd name="T88" fmla="*/ 23 w 112"/>
                <a:gd name="T89" fmla="*/ 110 h 129"/>
                <a:gd name="T90" fmla="*/ 60 w 112"/>
                <a:gd name="T91" fmla="*/ 75 h 129"/>
                <a:gd name="T92" fmla="*/ 5 w 112"/>
                <a:gd name="T93" fmla="*/ 80 h 129"/>
                <a:gd name="T94" fmla="*/ 4 w 112"/>
                <a:gd name="T95" fmla="*/ 84 h 129"/>
                <a:gd name="T96" fmla="*/ 4 w 112"/>
                <a:gd name="T97" fmla="*/ 80 h 129"/>
                <a:gd name="T98" fmla="*/ 18 w 112"/>
                <a:gd name="T99" fmla="*/ 73 h 129"/>
                <a:gd name="T100" fmla="*/ 8 w 112"/>
                <a:gd name="T101" fmla="*/ 95 h 129"/>
                <a:gd name="T102" fmla="*/ 7 w 112"/>
                <a:gd name="T103" fmla="*/ 87 h 129"/>
                <a:gd name="T104" fmla="*/ 16 w 112"/>
                <a:gd name="T105" fmla="*/ 73 h 129"/>
                <a:gd name="T106" fmla="*/ 65 w 112"/>
                <a:gd name="T107" fmla="*/ 34 h 129"/>
                <a:gd name="T108" fmla="*/ 105 w 112"/>
                <a:gd name="T109" fmla="*/ 74 h 129"/>
                <a:gd name="T110" fmla="*/ 67 w 112"/>
                <a:gd name="T111" fmla="*/ 70 h 129"/>
                <a:gd name="T112" fmla="*/ 16 w 112"/>
                <a:gd name="T113" fmla="*/ 70 h 129"/>
                <a:gd name="T114" fmla="*/ 46 w 112"/>
                <a:gd name="T115" fmla="*/ 36 h 129"/>
                <a:gd name="T116" fmla="*/ 65 w 112"/>
                <a:gd name="T117" fmla="*/ 0 h 129"/>
                <a:gd name="T118" fmla="*/ 44 w 112"/>
                <a:gd name="T119" fmla="*/ 3 h 129"/>
                <a:gd name="T120" fmla="*/ 0 w 112"/>
                <a:gd name="T121" fmla="*/ 80 h 129"/>
                <a:gd name="T122" fmla="*/ 109 w 112"/>
                <a:gd name="T123"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29">
                  <a:moveTo>
                    <a:pt x="85" y="117"/>
                  </a:moveTo>
                  <a:cubicBezTo>
                    <a:pt x="88" y="114"/>
                    <a:pt x="91" y="111"/>
                    <a:pt x="94" y="107"/>
                  </a:cubicBezTo>
                  <a:cubicBezTo>
                    <a:pt x="96" y="105"/>
                    <a:pt x="98" y="103"/>
                    <a:pt x="100" y="102"/>
                  </a:cubicBezTo>
                  <a:cubicBezTo>
                    <a:pt x="96" y="108"/>
                    <a:pt x="91" y="113"/>
                    <a:pt x="85" y="117"/>
                  </a:cubicBezTo>
                  <a:moveTo>
                    <a:pt x="51" y="114"/>
                  </a:moveTo>
                  <a:cubicBezTo>
                    <a:pt x="55" y="110"/>
                    <a:pt x="59" y="105"/>
                    <a:pt x="64" y="102"/>
                  </a:cubicBezTo>
                  <a:cubicBezTo>
                    <a:pt x="72" y="95"/>
                    <a:pt x="80" y="89"/>
                    <a:pt x="86" y="82"/>
                  </a:cubicBezTo>
                  <a:cubicBezTo>
                    <a:pt x="87" y="82"/>
                    <a:pt x="88" y="82"/>
                    <a:pt x="88" y="82"/>
                  </a:cubicBezTo>
                  <a:cubicBezTo>
                    <a:pt x="88" y="82"/>
                    <a:pt x="88" y="82"/>
                    <a:pt x="88" y="82"/>
                  </a:cubicBezTo>
                  <a:cubicBezTo>
                    <a:pt x="83" y="86"/>
                    <a:pt x="78" y="91"/>
                    <a:pt x="73" y="95"/>
                  </a:cubicBezTo>
                  <a:cubicBezTo>
                    <a:pt x="65" y="101"/>
                    <a:pt x="58" y="108"/>
                    <a:pt x="51" y="114"/>
                  </a:cubicBezTo>
                  <a:moveTo>
                    <a:pt x="38" y="124"/>
                  </a:moveTo>
                  <a:cubicBezTo>
                    <a:pt x="35" y="123"/>
                    <a:pt x="33" y="123"/>
                    <a:pt x="31" y="122"/>
                  </a:cubicBezTo>
                  <a:cubicBezTo>
                    <a:pt x="41" y="114"/>
                    <a:pt x="51" y="106"/>
                    <a:pt x="62" y="99"/>
                  </a:cubicBezTo>
                  <a:cubicBezTo>
                    <a:pt x="66" y="96"/>
                    <a:pt x="69" y="94"/>
                    <a:pt x="73" y="91"/>
                  </a:cubicBezTo>
                  <a:cubicBezTo>
                    <a:pt x="76" y="88"/>
                    <a:pt x="79" y="86"/>
                    <a:pt x="82" y="84"/>
                  </a:cubicBezTo>
                  <a:cubicBezTo>
                    <a:pt x="83" y="83"/>
                    <a:pt x="84" y="81"/>
                    <a:pt x="85" y="81"/>
                  </a:cubicBezTo>
                  <a:cubicBezTo>
                    <a:pt x="85" y="81"/>
                    <a:pt x="85" y="82"/>
                    <a:pt x="83" y="84"/>
                  </a:cubicBezTo>
                  <a:cubicBezTo>
                    <a:pt x="77" y="91"/>
                    <a:pt x="68" y="97"/>
                    <a:pt x="60" y="103"/>
                  </a:cubicBezTo>
                  <a:cubicBezTo>
                    <a:pt x="56" y="107"/>
                    <a:pt x="52" y="111"/>
                    <a:pt x="48" y="115"/>
                  </a:cubicBezTo>
                  <a:cubicBezTo>
                    <a:pt x="46" y="117"/>
                    <a:pt x="44" y="119"/>
                    <a:pt x="41" y="121"/>
                  </a:cubicBezTo>
                  <a:cubicBezTo>
                    <a:pt x="40" y="122"/>
                    <a:pt x="39" y="123"/>
                    <a:pt x="38" y="123"/>
                  </a:cubicBezTo>
                  <a:cubicBezTo>
                    <a:pt x="38" y="124"/>
                    <a:pt x="38" y="124"/>
                    <a:pt x="38" y="124"/>
                  </a:cubicBezTo>
                  <a:moveTo>
                    <a:pt x="41" y="123"/>
                  </a:moveTo>
                  <a:cubicBezTo>
                    <a:pt x="41" y="123"/>
                    <a:pt x="42" y="123"/>
                    <a:pt x="42" y="122"/>
                  </a:cubicBezTo>
                  <a:cubicBezTo>
                    <a:pt x="43" y="121"/>
                    <a:pt x="45" y="120"/>
                    <a:pt x="46" y="119"/>
                  </a:cubicBezTo>
                  <a:cubicBezTo>
                    <a:pt x="54" y="113"/>
                    <a:pt x="62" y="106"/>
                    <a:pt x="70" y="99"/>
                  </a:cubicBezTo>
                  <a:cubicBezTo>
                    <a:pt x="74" y="96"/>
                    <a:pt x="78" y="92"/>
                    <a:pt x="82" y="89"/>
                  </a:cubicBezTo>
                  <a:cubicBezTo>
                    <a:pt x="84" y="87"/>
                    <a:pt x="86" y="85"/>
                    <a:pt x="88" y="83"/>
                  </a:cubicBezTo>
                  <a:cubicBezTo>
                    <a:pt x="89" y="83"/>
                    <a:pt x="90" y="82"/>
                    <a:pt x="92" y="81"/>
                  </a:cubicBezTo>
                  <a:cubicBezTo>
                    <a:pt x="92" y="81"/>
                    <a:pt x="93" y="81"/>
                    <a:pt x="94" y="81"/>
                  </a:cubicBezTo>
                  <a:cubicBezTo>
                    <a:pt x="80" y="97"/>
                    <a:pt x="60" y="109"/>
                    <a:pt x="46" y="124"/>
                  </a:cubicBezTo>
                  <a:cubicBezTo>
                    <a:pt x="45" y="124"/>
                    <a:pt x="46" y="125"/>
                    <a:pt x="46" y="125"/>
                  </a:cubicBezTo>
                  <a:cubicBezTo>
                    <a:pt x="46" y="125"/>
                    <a:pt x="46" y="125"/>
                    <a:pt x="46" y="125"/>
                  </a:cubicBezTo>
                  <a:cubicBezTo>
                    <a:pt x="63" y="113"/>
                    <a:pt x="79" y="100"/>
                    <a:pt x="94" y="87"/>
                  </a:cubicBezTo>
                  <a:cubicBezTo>
                    <a:pt x="93" y="88"/>
                    <a:pt x="91" y="89"/>
                    <a:pt x="90" y="90"/>
                  </a:cubicBezTo>
                  <a:cubicBezTo>
                    <a:pt x="86" y="94"/>
                    <a:pt x="81" y="98"/>
                    <a:pt x="77" y="102"/>
                  </a:cubicBezTo>
                  <a:cubicBezTo>
                    <a:pt x="69" y="110"/>
                    <a:pt x="61" y="117"/>
                    <a:pt x="53" y="125"/>
                  </a:cubicBezTo>
                  <a:cubicBezTo>
                    <a:pt x="52" y="125"/>
                    <a:pt x="53" y="126"/>
                    <a:pt x="53" y="126"/>
                  </a:cubicBezTo>
                  <a:cubicBezTo>
                    <a:pt x="53" y="126"/>
                    <a:pt x="53" y="126"/>
                    <a:pt x="53" y="125"/>
                  </a:cubicBezTo>
                  <a:cubicBezTo>
                    <a:pt x="69" y="115"/>
                    <a:pt x="83" y="102"/>
                    <a:pt x="98" y="89"/>
                  </a:cubicBezTo>
                  <a:cubicBezTo>
                    <a:pt x="97" y="89"/>
                    <a:pt x="97" y="89"/>
                    <a:pt x="97" y="89"/>
                  </a:cubicBezTo>
                  <a:cubicBezTo>
                    <a:pt x="93" y="94"/>
                    <a:pt x="89" y="97"/>
                    <a:pt x="85" y="101"/>
                  </a:cubicBezTo>
                  <a:cubicBezTo>
                    <a:pt x="78" y="109"/>
                    <a:pt x="70" y="116"/>
                    <a:pt x="63" y="123"/>
                  </a:cubicBezTo>
                  <a:cubicBezTo>
                    <a:pt x="62" y="124"/>
                    <a:pt x="63" y="124"/>
                    <a:pt x="63" y="124"/>
                  </a:cubicBezTo>
                  <a:cubicBezTo>
                    <a:pt x="63" y="124"/>
                    <a:pt x="63" y="124"/>
                    <a:pt x="63" y="124"/>
                  </a:cubicBezTo>
                  <a:cubicBezTo>
                    <a:pt x="76" y="116"/>
                    <a:pt x="87" y="103"/>
                    <a:pt x="99" y="93"/>
                  </a:cubicBezTo>
                  <a:cubicBezTo>
                    <a:pt x="100" y="92"/>
                    <a:pt x="101" y="92"/>
                    <a:pt x="102" y="91"/>
                  </a:cubicBezTo>
                  <a:cubicBezTo>
                    <a:pt x="101" y="92"/>
                    <a:pt x="100" y="94"/>
                    <a:pt x="99" y="95"/>
                  </a:cubicBezTo>
                  <a:cubicBezTo>
                    <a:pt x="97" y="98"/>
                    <a:pt x="94" y="100"/>
                    <a:pt x="91" y="102"/>
                  </a:cubicBezTo>
                  <a:cubicBezTo>
                    <a:pt x="84" y="107"/>
                    <a:pt x="78" y="114"/>
                    <a:pt x="72" y="120"/>
                  </a:cubicBezTo>
                  <a:cubicBezTo>
                    <a:pt x="72" y="121"/>
                    <a:pt x="72" y="121"/>
                    <a:pt x="73" y="121"/>
                  </a:cubicBezTo>
                  <a:cubicBezTo>
                    <a:pt x="73" y="121"/>
                    <a:pt x="73" y="121"/>
                    <a:pt x="73" y="121"/>
                  </a:cubicBezTo>
                  <a:cubicBezTo>
                    <a:pt x="83" y="117"/>
                    <a:pt x="90" y="109"/>
                    <a:pt x="97" y="102"/>
                  </a:cubicBezTo>
                  <a:cubicBezTo>
                    <a:pt x="98" y="102"/>
                    <a:pt x="100" y="100"/>
                    <a:pt x="101" y="98"/>
                  </a:cubicBezTo>
                  <a:cubicBezTo>
                    <a:pt x="101" y="99"/>
                    <a:pt x="101" y="99"/>
                    <a:pt x="101" y="100"/>
                  </a:cubicBezTo>
                  <a:cubicBezTo>
                    <a:pt x="99" y="102"/>
                    <a:pt x="96" y="103"/>
                    <a:pt x="94" y="105"/>
                  </a:cubicBezTo>
                  <a:cubicBezTo>
                    <a:pt x="90" y="109"/>
                    <a:pt x="86" y="115"/>
                    <a:pt x="81" y="119"/>
                  </a:cubicBezTo>
                  <a:cubicBezTo>
                    <a:pt x="81" y="119"/>
                    <a:pt x="81" y="119"/>
                    <a:pt x="81" y="119"/>
                  </a:cubicBezTo>
                  <a:cubicBezTo>
                    <a:pt x="74" y="123"/>
                    <a:pt x="65" y="125"/>
                    <a:pt x="56" y="126"/>
                  </a:cubicBezTo>
                  <a:cubicBezTo>
                    <a:pt x="56" y="126"/>
                    <a:pt x="55" y="126"/>
                    <a:pt x="54" y="126"/>
                  </a:cubicBezTo>
                  <a:cubicBezTo>
                    <a:pt x="49" y="126"/>
                    <a:pt x="44" y="125"/>
                    <a:pt x="39" y="124"/>
                  </a:cubicBezTo>
                  <a:cubicBezTo>
                    <a:pt x="39" y="124"/>
                    <a:pt x="40" y="123"/>
                    <a:pt x="40" y="123"/>
                  </a:cubicBezTo>
                  <a:cubicBezTo>
                    <a:pt x="40" y="123"/>
                    <a:pt x="40" y="123"/>
                    <a:pt x="41" y="123"/>
                  </a:cubicBezTo>
                  <a:moveTo>
                    <a:pt x="13" y="109"/>
                  </a:moveTo>
                  <a:cubicBezTo>
                    <a:pt x="12" y="108"/>
                    <a:pt x="11" y="107"/>
                    <a:pt x="10" y="105"/>
                  </a:cubicBezTo>
                  <a:cubicBezTo>
                    <a:pt x="17" y="102"/>
                    <a:pt x="22" y="97"/>
                    <a:pt x="28" y="92"/>
                  </a:cubicBezTo>
                  <a:cubicBezTo>
                    <a:pt x="31" y="89"/>
                    <a:pt x="34" y="87"/>
                    <a:pt x="37" y="84"/>
                  </a:cubicBezTo>
                  <a:cubicBezTo>
                    <a:pt x="39" y="82"/>
                    <a:pt x="41" y="81"/>
                    <a:pt x="43" y="79"/>
                  </a:cubicBezTo>
                  <a:cubicBezTo>
                    <a:pt x="43" y="79"/>
                    <a:pt x="43" y="79"/>
                    <a:pt x="43" y="79"/>
                  </a:cubicBezTo>
                  <a:cubicBezTo>
                    <a:pt x="44" y="79"/>
                    <a:pt x="44" y="79"/>
                    <a:pt x="45" y="79"/>
                  </a:cubicBezTo>
                  <a:cubicBezTo>
                    <a:pt x="45" y="79"/>
                    <a:pt x="45" y="79"/>
                    <a:pt x="45" y="79"/>
                  </a:cubicBezTo>
                  <a:cubicBezTo>
                    <a:pt x="35" y="90"/>
                    <a:pt x="21" y="96"/>
                    <a:pt x="13" y="109"/>
                  </a:cubicBezTo>
                  <a:moveTo>
                    <a:pt x="10" y="104"/>
                  </a:moveTo>
                  <a:cubicBezTo>
                    <a:pt x="9" y="103"/>
                    <a:pt x="9" y="102"/>
                    <a:pt x="9" y="102"/>
                  </a:cubicBezTo>
                  <a:cubicBezTo>
                    <a:pt x="13" y="98"/>
                    <a:pt x="16" y="94"/>
                    <a:pt x="20" y="91"/>
                  </a:cubicBezTo>
                  <a:cubicBezTo>
                    <a:pt x="22" y="88"/>
                    <a:pt x="24" y="86"/>
                    <a:pt x="27" y="84"/>
                  </a:cubicBezTo>
                  <a:cubicBezTo>
                    <a:pt x="28" y="83"/>
                    <a:pt x="32" y="79"/>
                    <a:pt x="33" y="79"/>
                  </a:cubicBezTo>
                  <a:cubicBezTo>
                    <a:pt x="33" y="79"/>
                    <a:pt x="33" y="80"/>
                    <a:pt x="30" y="83"/>
                  </a:cubicBezTo>
                  <a:cubicBezTo>
                    <a:pt x="27" y="87"/>
                    <a:pt x="23" y="91"/>
                    <a:pt x="19" y="95"/>
                  </a:cubicBezTo>
                  <a:cubicBezTo>
                    <a:pt x="16" y="98"/>
                    <a:pt x="12" y="100"/>
                    <a:pt x="10" y="104"/>
                  </a:cubicBezTo>
                  <a:moveTo>
                    <a:pt x="48" y="123"/>
                  </a:moveTo>
                  <a:cubicBezTo>
                    <a:pt x="49" y="122"/>
                    <a:pt x="49" y="122"/>
                    <a:pt x="49" y="122"/>
                  </a:cubicBezTo>
                  <a:cubicBezTo>
                    <a:pt x="57" y="114"/>
                    <a:pt x="66" y="107"/>
                    <a:pt x="74" y="100"/>
                  </a:cubicBezTo>
                  <a:cubicBezTo>
                    <a:pt x="82" y="93"/>
                    <a:pt x="89" y="87"/>
                    <a:pt x="95" y="80"/>
                  </a:cubicBezTo>
                  <a:cubicBezTo>
                    <a:pt x="98" y="79"/>
                    <a:pt x="100" y="78"/>
                    <a:pt x="103" y="78"/>
                  </a:cubicBezTo>
                  <a:cubicBezTo>
                    <a:pt x="104" y="78"/>
                    <a:pt x="104" y="78"/>
                    <a:pt x="105" y="78"/>
                  </a:cubicBezTo>
                  <a:cubicBezTo>
                    <a:pt x="106" y="78"/>
                    <a:pt x="106" y="78"/>
                    <a:pt x="106" y="78"/>
                  </a:cubicBezTo>
                  <a:cubicBezTo>
                    <a:pt x="106" y="80"/>
                    <a:pt x="106" y="81"/>
                    <a:pt x="105" y="83"/>
                  </a:cubicBezTo>
                  <a:cubicBezTo>
                    <a:pt x="105" y="88"/>
                    <a:pt x="104" y="93"/>
                    <a:pt x="102" y="97"/>
                  </a:cubicBezTo>
                  <a:cubicBezTo>
                    <a:pt x="98" y="100"/>
                    <a:pt x="94" y="104"/>
                    <a:pt x="89" y="108"/>
                  </a:cubicBezTo>
                  <a:cubicBezTo>
                    <a:pt x="87" y="110"/>
                    <a:pt x="84" y="113"/>
                    <a:pt x="81" y="115"/>
                  </a:cubicBezTo>
                  <a:cubicBezTo>
                    <a:pt x="80" y="116"/>
                    <a:pt x="75" y="119"/>
                    <a:pt x="75" y="119"/>
                  </a:cubicBezTo>
                  <a:cubicBezTo>
                    <a:pt x="75" y="119"/>
                    <a:pt x="75" y="119"/>
                    <a:pt x="76" y="117"/>
                  </a:cubicBezTo>
                  <a:cubicBezTo>
                    <a:pt x="82" y="112"/>
                    <a:pt x="87" y="106"/>
                    <a:pt x="93" y="101"/>
                  </a:cubicBezTo>
                  <a:cubicBezTo>
                    <a:pt x="97" y="98"/>
                    <a:pt x="102" y="94"/>
                    <a:pt x="104" y="89"/>
                  </a:cubicBezTo>
                  <a:cubicBezTo>
                    <a:pt x="105" y="88"/>
                    <a:pt x="104" y="88"/>
                    <a:pt x="104" y="88"/>
                  </a:cubicBezTo>
                  <a:cubicBezTo>
                    <a:pt x="104" y="88"/>
                    <a:pt x="104" y="88"/>
                    <a:pt x="104" y="88"/>
                  </a:cubicBezTo>
                  <a:cubicBezTo>
                    <a:pt x="98" y="94"/>
                    <a:pt x="91" y="99"/>
                    <a:pt x="85" y="104"/>
                  </a:cubicBezTo>
                  <a:cubicBezTo>
                    <a:pt x="82" y="107"/>
                    <a:pt x="78" y="111"/>
                    <a:pt x="75" y="114"/>
                  </a:cubicBezTo>
                  <a:cubicBezTo>
                    <a:pt x="72" y="116"/>
                    <a:pt x="67" y="121"/>
                    <a:pt x="65" y="122"/>
                  </a:cubicBezTo>
                  <a:cubicBezTo>
                    <a:pt x="78" y="110"/>
                    <a:pt x="90" y="98"/>
                    <a:pt x="102" y="86"/>
                  </a:cubicBezTo>
                  <a:cubicBezTo>
                    <a:pt x="103" y="85"/>
                    <a:pt x="103" y="85"/>
                    <a:pt x="103" y="85"/>
                  </a:cubicBezTo>
                  <a:cubicBezTo>
                    <a:pt x="104" y="84"/>
                    <a:pt x="104" y="84"/>
                    <a:pt x="105" y="83"/>
                  </a:cubicBezTo>
                  <a:cubicBezTo>
                    <a:pt x="105" y="83"/>
                    <a:pt x="105" y="82"/>
                    <a:pt x="105" y="82"/>
                  </a:cubicBezTo>
                  <a:cubicBezTo>
                    <a:pt x="104" y="82"/>
                    <a:pt x="104" y="82"/>
                    <a:pt x="104" y="82"/>
                  </a:cubicBezTo>
                  <a:cubicBezTo>
                    <a:pt x="96" y="89"/>
                    <a:pt x="87" y="97"/>
                    <a:pt x="79" y="104"/>
                  </a:cubicBezTo>
                  <a:cubicBezTo>
                    <a:pt x="75" y="108"/>
                    <a:pt x="70" y="111"/>
                    <a:pt x="66" y="115"/>
                  </a:cubicBezTo>
                  <a:cubicBezTo>
                    <a:pt x="64" y="117"/>
                    <a:pt x="61" y="119"/>
                    <a:pt x="59" y="120"/>
                  </a:cubicBezTo>
                  <a:cubicBezTo>
                    <a:pt x="66" y="114"/>
                    <a:pt x="73" y="108"/>
                    <a:pt x="79" y="102"/>
                  </a:cubicBezTo>
                  <a:cubicBezTo>
                    <a:pt x="87" y="94"/>
                    <a:pt x="95" y="88"/>
                    <a:pt x="102" y="80"/>
                  </a:cubicBezTo>
                  <a:cubicBezTo>
                    <a:pt x="102" y="79"/>
                    <a:pt x="102" y="79"/>
                    <a:pt x="101" y="79"/>
                  </a:cubicBezTo>
                  <a:cubicBezTo>
                    <a:pt x="101" y="79"/>
                    <a:pt x="101" y="79"/>
                    <a:pt x="101" y="79"/>
                  </a:cubicBezTo>
                  <a:cubicBezTo>
                    <a:pt x="93" y="87"/>
                    <a:pt x="84" y="94"/>
                    <a:pt x="75" y="102"/>
                  </a:cubicBezTo>
                  <a:cubicBezTo>
                    <a:pt x="70" y="106"/>
                    <a:pt x="65" y="110"/>
                    <a:pt x="59" y="114"/>
                  </a:cubicBezTo>
                  <a:cubicBezTo>
                    <a:pt x="57" y="116"/>
                    <a:pt x="54" y="118"/>
                    <a:pt x="52" y="120"/>
                  </a:cubicBezTo>
                  <a:cubicBezTo>
                    <a:pt x="51" y="120"/>
                    <a:pt x="49" y="122"/>
                    <a:pt x="48" y="123"/>
                  </a:cubicBezTo>
                  <a:moveTo>
                    <a:pt x="11" y="104"/>
                  </a:moveTo>
                  <a:cubicBezTo>
                    <a:pt x="12" y="103"/>
                    <a:pt x="13" y="101"/>
                    <a:pt x="14" y="100"/>
                  </a:cubicBezTo>
                  <a:cubicBezTo>
                    <a:pt x="17" y="98"/>
                    <a:pt x="19" y="97"/>
                    <a:pt x="21" y="95"/>
                  </a:cubicBezTo>
                  <a:cubicBezTo>
                    <a:pt x="27" y="90"/>
                    <a:pt x="31" y="84"/>
                    <a:pt x="35" y="78"/>
                  </a:cubicBezTo>
                  <a:cubicBezTo>
                    <a:pt x="35" y="77"/>
                    <a:pt x="35" y="77"/>
                    <a:pt x="35" y="77"/>
                  </a:cubicBezTo>
                  <a:cubicBezTo>
                    <a:pt x="37" y="78"/>
                    <a:pt x="39" y="79"/>
                    <a:pt x="41" y="79"/>
                  </a:cubicBezTo>
                  <a:cubicBezTo>
                    <a:pt x="42" y="79"/>
                    <a:pt x="42" y="79"/>
                    <a:pt x="42" y="79"/>
                  </a:cubicBezTo>
                  <a:cubicBezTo>
                    <a:pt x="32" y="86"/>
                    <a:pt x="24" y="95"/>
                    <a:pt x="14" y="101"/>
                  </a:cubicBezTo>
                  <a:cubicBezTo>
                    <a:pt x="13" y="102"/>
                    <a:pt x="12" y="103"/>
                    <a:pt x="11" y="104"/>
                  </a:cubicBezTo>
                  <a:moveTo>
                    <a:pt x="18" y="115"/>
                  </a:moveTo>
                  <a:cubicBezTo>
                    <a:pt x="18" y="114"/>
                    <a:pt x="18" y="114"/>
                    <a:pt x="18" y="114"/>
                  </a:cubicBezTo>
                  <a:cubicBezTo>
                    <a:pt x="16" y="113"/>
                    <a:pt x="15" y="112"/>
                    <a:pt x="14" y="111"/>
                  </a:cubicBezTo>
                  <a:cubicBezTo>
                    <a:pt x="28" y="101"/>
                    <a:pt x="38" y="87"/>
                    <a:pt x="53" y="79"/>
                  </a:cubicBezTo>
                  <a:cubicBezTo>
                    <a:pt x="54" y="79"/>
                    <a:pt x="57" y="76"/>
                    <a:pt x="58" y="76"/>
                  </a:cubicBezTo>
                  <a:cubicBezTo>
                    <a:pt x="58" y="76"/>
                    <a:pt x="58" y="76"/>
                    <a:pt x="58" y="77"/>
                  </a:cubicBezTo>
                  <a:cubicBezTo>
                    <a:pt x="56" y="78"/>
                    <a:pt x="54" y="80"/>
                    <a:pt x="52" y="81"/>
                  </a:cubicBezTo>
                  <a:cubicBezTo>
                    <a:pt x="48" y="85"/>
                    <a:pt x="44" y="88"/>
                    <a:pt x="40" y="92"/>
                  </a:cubicBezTo>
                  <a:cubicBezTo>
                    <a:pt x="32" y="99"/>
                    <a:pt x="25" y="106"/>
                    <a:pt x="18" y="115"/>
                  </a:cubicBezTo>
                  <a:moveTo>
                    <a:pt x="30" y="121"/>
                  </a:moveTo>
                  <a:cubicBezTo>
                    <a:pt x="27" y="120"/>
                    <a:pt x="25" y="119"/>
                    <a:pt x="22" y="118"/>
                  </a:cubicBezTo>
                  <a:cubicBezTo>
                    <a:pt x="22" y="118"/>
                    <a:pt x="22" y="118"/>
                    <a:pt x="22" y="118"/>
                  </a:cubicBezTo>
                  <a:cubicBezTo>
                    <a:pt x="30" y="110"/>
                    <a:pt x="38" y="102"/>
                    <a:pt x="46" y="95"/>
                  </a:cubicBezTo>
                  <a:cubicBezTo>
                    <a:pt x="50" y="91"/>
                    <a:pt x="55" y="87"/>
                    <a:pt x="60" y="84"/>
                  </a:cubicBezTo>
                  <a:cubicBezTo>
                    <a:pt x="64" y="81"/>
                    <a:pt x="69" y="78"/>
                    <a:pt x="71" y="76"/>
                  </a:cubicBezTo>
                  <a:cubicBezTo>
                    <a:pt x="63" y="84"/>
                    <a:pt x="53" y="92"/>
                    <a:pt x="45" y="99"/>
                  </a:cubicBezTo>
                  <a:cubicBezTo>
                    <a:pt x="38" y="106"/>
                    <a:pt x="30" y="111"/>
                    <a:pt x="25" y="118"/>
                  </a:cubicBezTo>
                  <a:cubicBezTo>
                    <a:pt x="25" y="119"/>
                    <a:pt x="25" y="119"/>
                    <a:pt x="25" y="119"/>
                  </a:cubicBezTo>
                  <a:cubicBezTo>
                    <a:pt x="25" y="119"/>
                    <a:pt x="25" y="119"/>
                    <a:pt x="25" y="119"/>
                  </a:cubicBezTo>
                  <a:cubicBezTo>
                    <a:pt x="34" y="113"/>
                    <a:pt x="42" y="107"/>
                    <a:pt x="50" y="101"/>
                  </a:cubicBezTo>
                  <a:cubicBezTo>
                    <a:pt x="59" y="94"/>
                    <a:pt x="68" y="85"/>
                    <a:pt x="78" y="80"/>
                  </a:cubicBezTo>
                  <a:cubicBezTo>
                    <a:pt x="73" y="82"/>
                    <a:pt x="70" y="86"/>
                    <a:pt x="66" y="89"/>
                  </a:cubicBezTo>
                  <a:cubicBezTo>
                    <a:pt x="61" y="94"/>
                    <a:pt x="56" y="98"/>
                    <a:pt x="51" y="102"/>
                  </a:cubicBezTo>
                  <a:cubicBezTo>
                    <a:pt x="46" y="106"/>
                    <a:pt x="43" y="111"/>
                    <a:pt x="38" y="115"/>
                  </a:cubicBezTo>
                  <a:cubicBezTo>
                    <a:pt x="35" y="117"/>
                    <a:pt x="32" y="118"/>
                    <a:pt x="30" y="121"/>
                  </a:cubicBezTo>
                  <a:moveTo>
                    <a:pt x="71" y="76"/>
                  </a:moveTo>
                  <a:cubicBezTo>
                    <a:pt x="71" y="76"/>
                    <a:pt x="71" y="76"/>
                    <a:pt x="71" y="76"/>
                  </a:cubicBezTo>
                  <a:cubicBezTo>
                    <a:pt x="71" y="76"/>
                    <a:pt x="71" y="76"/>
                    <a:pt x="71" y="76"/>
                  </a:cubicBezTo>
                  <a:moveTo>
                    <a:pt x="8" y="100"/>
                  </a:moveTo>
                  <a:cubicBezTo>
                    <a:pt x="7" y="97"/>
                    <a:pt x="6" y="94"/>
                    <a:pt x="5" y="91"/>
                  </a:cubicBezTo>
                  <a:cubicBezTo>
                    <a:pt x="11" y="86"/>
                    <a:pt x="16" y="80"/>
                    <a:pt x="22" y="76"/>
                  </a:cubicBezTo>
                  <a:cubicBezTo>
                    <a:pt x="22" y="77"/>
                    <a:pt x="19" y="81"/>
                    <a:pt x="18" y="81"/>
                  </a:cubicBezTo>
                  <a:cubicBezTo>
                    <a:pt x="16" y="83"/>
                    <a:pt x="15" y="85"/>
                    <a:pt x="13" y="86"/>
                  </a:cubicBezTo>
                  <a:cubicBezTo>
                    <a:pt x="11" y="89"/>
                    <a:pt x="9" y="92"/>
                    <a:pt x="7" y="96"/>
                  </a:cubicBezTo>
                  <a:cubicBezTo>
                    <a:pt x="6" y="96"/>
                    <a:pt x="7" y="96"/>
                    <a:pt x="7" y="96"/>
                  </a:cubicBezTo>
                  <a:cubicBezTo>
                    <a:pt x="7" y="96"/>
                    <a:pt x="7" y="96"/>
                    <a:pt x="7" y="96"/>
                  </a:cubicBezTo>
                  <a:cubicBezTo>
                    <a:pt x="11" y="94"/>
                    <a:pt x="15" y="90"/>
                    <a:pt x="18" y="87"/>
                  </a:cubicBezTo>
                  <a:cubicBezTo>
                    <a:pt x="20" y="85"/>
                    <a:pt x="22" y="83"/>
                    <a:pt x="24" y="81"/>
                  </a:cubicBezTo>
                  <a:cubicBezTo>
                    <a:pt x="24" y="81"/>
                    <a:pt x="28" y="77"/>
                    <a:pt x="28" y="77"/>
                  </a:cubicBezTo>
                  <a:cubicBezTo>
                    <a:pt x="28" y="77"/>
                    <a:pt x="28" y="78"/>
                    <a:pt x="27" y="79"/>
                  </a:cubicBezTo>
                  <a:cubicBezTo>
                    <a:pt x="22" y="87"/>
                    <a:pt x="14" y="92"/>
                    <a:pt x="8" y="100"/>
                  </a:cubicBezTo>
                  <a:moveTo>
                    <a:pt x="22" y="76"/>
                  </a:moveTo>
                  <a:cubicBezTo>
                    <a:pt x="22" y="76"/>
                    <a:pt x="22" y="76"/>
                    <a:pt x="22" y="76"/>
                  </a:cubicBezTo>
                  <a:cubicBezTo>
                    <a:pt x="22" y="76"/>
                    <a:pt x="22" y="76"/>
                    <a:pt x="22" y="76"/>
                  </a:cubicBezTo>
                  <a:moveTo>
                    <a:pt x="21" y="117"/>
                  </a:moveTo>
                  <a:cubicBezTo>
                    <a:pt x="21" y="117"/>
                    <a:pt x="20" y="116"/>
                    <a:pt x="19" y="115"/>
                  </a:cubicBezTo>
                  <a:cubicBezTo>
                    <a:pt x="27" y="108"/>
                    <a:pt x="35" y="101"/>
                    <a:pt x="43" y="94"/>
                  </a:cubicBezTo>
                  <a:cubicBezTo>
                    <a:pt x="48" y="90"/>
                    <a:pt x="52" y="86"/>
                    <a:pt x="57" y="83"/>
                  </a:cubicBezTo>
                  <a:cubicBezTo>
                    <a:pt x="60" y="81"/>
                    <a:pt x="62" y="79"/>
                    <a:pt x="65" y="77"/>
                  </a:cubicBezTo>
                  <a:cubicBezTo>
                    <a:pt x="67" y="76"/>
                    <a:pt x="67" y="76"/>
                    <a:pt x="67" y="76"/>
                  </a:cubicBezTo>
                  <a:cubicBezTo>
                    <a:pt x="67" y="76"/>
                    <a:pt x="64" y="78"/>
                    <a:pt x="63" y="79"/>
                  </a:cubicBezTo>
                  <a:cubicBezTo>
                    <a:pt x="56" y="84"/>
                    <a:pt x="49" y="90"/>
                    <a:pt x="43" y="96"/>
                  </a:cubicBezTo>
                  <a:cubicBezTo>
                    <a:pt x="36" y="103"/>
                    <a:pt x="28" y="109"/>
                    <a:pt x="21" y="117"/>
                  </a:cubicBezTo>
                  <a:cubicBezTo>
                    <a:pt x="21" y="117"/>
                    <a:pt x="21" y="117"/>
                    <a:pt x="21" y="117"/>
                  </a:cubicBezTo>
                  <a:moveTo>
                    <a:pt x="8" y="100"/>
                  </a:moveTo>
                  <a:cubicBezTo>
                    <a:pt x="12" y="98"/>
                    <a:pt x="16" y="92"/>
                    <a:pt x="20" y="88"/>
                  </a:cubicBezTo>
                  <a:cubicBezTo>
                    <a:pt x="24" y="84"/>
                    <a:pt x="27" y="80"/>
                    <a:pt x="30" y="76"/>
                  </a:cubicBezTo>
                  <a:cubicBezTo>
                    <a:pt x="30" y="75"/>
                    <a:pt x="30" y="75"/>
                    <a:pt x="30" y="75"/>
                  </a:cubicBezTo>
                  <a:cubicBezTo>
                    <a:pt x="32" y="76"/>
                    <a:pt x="33" y="76"/>
                    <a:pt x="35" y="77"/>
                  </a:cubicBezTo>
                  <a:cubicBezTo>
                    <a:pt x="35" y="77"/>
                    <a:pt x="35" y="77"/>
                    <a:pt x="35" y="77"/>
                  </a:cubicBezTo>
                  <a:cubicBezTo>
                    <a:pt x="25" y="84"/>
                    <a:pt x="17" y="93"/>
                    <a:pt x="8" y="100"/>
                  </a:cubicBezTo>
                  <a:moveTo>
                    <a:pt x="27" y="117"/>
                  </a:moveTo>
                  <a:cubicBezTo>
                    <a:pt x="26" y="117"/>
                    <a:pt x="29" y="115"/>
                    <a:pt x="29" y="114"/>
                  </a:cubicBezTo>
                  <a:cubicBezTo>
                    <a:pt x="31" y="112"/>
                    <a:pt x="33" y="110"/>
                    <a:pt x="36" y="108"/>
                  </a:cubicBezTo>
                  <a:cubicBezTo>
                    <a:pt x="39" y="105"/>
                    <a:pt x="43" y="102"/>
                    <a:pt x="47" y="99"/>
                  </a:cubicBezTo>
                  <a:cubicBezTo>
                    <a:pt x="56" y="91"/>
                    <a:pt x="65" y="83"/>
                    <a:pt x="74" y="75"/>
                  </a:cubicBezTo>
                  <a:cubicBezTo>
                    <a:pt x="74" y="75"/>
                    <a:pt x="74" y="75"/>
                    <a:pt x="74" y="75"/>
                  </a:cubicBezTo>
                  <a:cubicBezTo>
                    <a:pt x="77" y="77"/>
                    <a:pt x="81" y="79"/>
                    <a:pt x="84" y="81"/>
                  </a:cubicBezTo>
                  <a:cubicBezTo>
                    <a:pt x="76" y="86"/>
                    <a:pt x="69" y="93"/>
                    <a:pt x="61" y="98"/>
                  </a:cubicBezTo>
                  <a:cubicBezTo>
                    <a:pt x="55" y="102"/>
                    <a:pt x="49" y="106"/>
                    <a:pt x="44" y="110"/>
                  </a:cubicBezTo>
                  <a:cubicBezTo>
                    <a:pt x="46" y="108"/>
                    <a:pt x="49" y="105"/>
                    <a:pt x="52" y="103"/>
                  </a:cubicBezTo>
                  <a:cubicBezTo>
                    <a:pt x="60" y="94"/>
                    <a:pt x="70" y="87"/>
                    <a:pt x="80" y="79"/>
                  </a:cubicBezTo>
                  <a:cubicBezTo>
                    <a:pt x="80" y="79"/>
                    <a:pt x="80" y="78"/>
                    <a:pt x="79" y="78"/>
                  </a:cubicBezTo>
                  <a:cubicBezTo>
                    <a:pt x="79" y="78"/>
                    <a:pt x="79" y="78"/>
                    <a:pt x="79" y="78"/>
                  </a:cubicBezTo>
                  <a:cubicBezTo>
                    <a:pt x="71" y="82"/>
                    <a:pt x="64" y="89"/>
                    <a:pt x="57" y="94"/>
                  </a:cubicBezTo>
                  <a:cubicBezTo>
                    <a:pt x="48" y="101"/>
                    <a:pt x="38" y="109"/>
                    <a:pt x="29" y="115"/>
                  </a:cubicBezTo>
                  <a:cubicBezTo>
                    <a:pt x="27" y="116"/>
                    <a:pt x="27" y="117"/>
                    <a:pt x="27" y="117"/>
                  </a:cubicBezTo>
                  <a:moveTo>
                    <a:pt x="5" y="88"/>
                  </a:moveTo>
                  <a:cubicBezTo>
                    <a:pt x="4" y="87"/>
                    <a:pt x="4" y="86"/>
                    <a:pt x="4" y="86"/>
                  </a:cubicBezTo>
                  <a:cubicBezTo>
                    <a:pt x="6" y="84"/>
                    <a:pt x="8" y="82"/>
                    <a:pt x="9" y="80"/>
                  </a:cubicBezTo>
                  <a:cubicBezTo>
                    <a:pt x="11" y="79"/>
                    <a:pt x="13" y="77"/>
                    <a:pt x="15" y="76"/>
                  </a:cubicBezTo>
                  <a:cubicBezTo>
                    <a:pt x="16" y="75"/>
                    <a:pt x="16" y="75"/>
                    <a:pt x="17" y="75"/>
                  </a:cubicBezTo>
                  <a:cubicBezTo>
                    <a:pt x="17" y="75"/>
                    <a:pt x="15" y="77"/>
                    <a:pt x="14" y="77"/>
                  </a:cubicBezTo>
                  <a:cubicBezTo>
                    <a:pt x="11" y="81"/>
                    <a:pt x="7" y="84"/>
                    <a:pt x="5" y="88"/>
                  </a:cubicBezTo>
                  <a:moveTo>
                    <a:pt x="53" y="88"/>
                  </a:moveTo>
                  <a:cubicBezTo>
                    <a:pt x="55" y="86"/>
                    <a:pt x="57" y="85"/>
                    <a:pt x="59" y="83"/>
                  </a:cubicBezTo>
                  <a:cubicBezTo>
                    <a:pt x="62" y="81"/>
                    <a:pt x="66" y="78"/>
                    <a:pt x="69" y="75"/>
                  </a:cubicBezTo>
                  <a:cubicBezTo>
                    <a:pt x="69" y="74"/>
                    <a:pt x="69" y="74"/>
                    <a:pt x="69" y="74"/>
                  </a:cubicBezTo>
                  <a:cubicBezTo>
                    <a:pt x="70" y="74"/>
                    <a:pt x="70" y="74"/>
                    <a:pt x="71" y="74"/>
                  </a:cubicBezTo>
                  <a:cubicBezTo>
                    <a:pt x="71" y="74"/>
                    <a:pt x="72" y="75"/>
                    <a:pt x="73" y="75"/>
                  </a:cubicBezTo>
                  <a:cubicBezTo>
                    <a:pt x="66" y="79"/>
                    <a:pt x="59" y="83"/>
                    <a:pt x="53" y="88"/>
                  </a:cubicBezTo>
                  <a:moveTo>
                    <a:pt x="14" y="109"/>
                  </a:moveTo>
                  <a:cubicBezTo>
                    <a:pt x="15" y="107"/>
                    <a:pt x="17" y="105"/>
                    <a:pt x="19" y="103"/>
                  </a:cubicBezTo>
                  <a:cubicBezTo>
                    <a:pt x="22" y="99"/>
                    <a:pt x="26" y="96"/>
                    <a:pt x="30" y="93"/>
                  </a:cubicBezTo>
                  <a:cubicBezTo>
                    <a:pt x="36" y="89"/>
                    <a:pt x="42" y="84"/>
                    <a:pt x="46" y="79"/>
                  </a:cubicBezTo>
                  <a:cubicBezTo>
                    <a:pt x="48" y="78"/>
                    <a:pt x="50" y="78"/>
                    <a:pt x="53" y="77"/>
                  </a:cubicBezTo>
                  <a:cubicBezTo>
                    <a:pt x="57" y="75"/>
                    <a:pt x="62" y="74"/>
                    <a:pt x="67" y="74"/>
                  </a:cubicBezTo>
                  <a:cubicBezTo>
                    <a:pt x="67" y="74"/>
                    <a:pt x="68" y="74"/>
                    <a:pt x="68" y="74"/>
                  </a:cubicBezTo>
                  <a:cubicBezTo>
                    <a:pt x="52" y="84"/>
                    <a:pt x="38" y="98"/>
                    <a:pt x="23" y="110"/>
                  </a:cubicBezTo>
                  <a:cubicBezTo>
                    <a:pt x="23" y="111"/>
                    <a:pt x="22" y="112"/>
                    <a:pt x="21" y="112"/>
                  </a:cubicBezTo>
                  <a:cubicBezTo>
                    <a:pt x="22" y="111"/>
                    <a:pt x="23" y="110"/>
                    <a:pt x="24" y="109"/>
                  </a:cubicBezTo>
                  <a:cubicBezTo>
                    <a:pt x="28" y="105"/>
                    <a:pt x="32" y="101"/>
                    <a:pt x="36" y="97"/>
                  </a:cubicBezTo>
                  <a:cubicBezTo>
                    <a:pt x="43" y="90"/>
                    <a:pt x="52" y="83"/>
                    <a:pt x="60" y="76"/>
                  </a:cubicBezTo>
                  <a:cubicBezTo>
                    <a:pt x="60" y="76"/>
                    <a:pt x="60" y="75"/>
                    <a:pt x="60" y="75"/>
                  </a:cubicBezTo>
                  <a:cubicBezTo>
                    <a:pt x="60" y="75"/>
                    <a:pt x="60" y="75"/>
                    <a:pt x="60" y="75"/>
                  </a:cubicBezTo>
                  <a:cubicBezTo>
                    <a:pt x="42" y="81"/>
                    <a:pt x="31" y="97"/>
                    <a:pt x="17" y="107"/>
                  </a:cubicBezTo>
                  <a:cubicBezTo>
                    <a:pt x="17" y="108"/>
                    <a:pt x="14" y="109"/>
                    <a:pt x="14" y="109"/>
                  </a:cubicBezTo>
                  <a:moveTo>
                    <a:pt x="4" y="80"/>
                  </a:moveTo>
                  <a:cubicBezTo>
                    <a:pt x="4" y="80"/>
                    <a:pt x="5" y="80"/>
                    <a:pt x="5" y="80"/>
                  </a:cubicBezTo>
                  <a:cubicBezTo>
                    <a:pt x="6" y="78"/>
                    <a:pt x="8" y="77"/>
                    <a:pt x="9" y="75"/>
                  </a:cubicBezTo>
                  <a:cubicBezTo>
                    <a:pt x="10" y="75"/>
                    <a:pt x="11" y="74"/>
                    <a:pt x="11" y="74"/>
                  </a:cubicBezTo>
                  <a:cubicBezTo>
                    <a:pt x="12" y="74"/>
                    <a:pt x="12" y="74"/>
                    <a:pt x="12" y="74"/>
                  </a:cubicBezTo>
                  <a:cubicBezTo>
                    <a:pt x="11" y="75"/>
                    <a:pt x="10" y="76"/>
                    <a:pt x="9" y="77"/>
                  </a:cubicBezTo>
                  <a:cubicBezTo>
                    <a:pt x="8" y="79"/>
                    <a:pt x="6" y="81"/>
                    <a:pt x="4" y="84"/>
                  </a:cubicBezTo>
                  <a:cubicBezTo>
                    <a:pt x="4" y="83"/>
                    <a:pt x="4" y="82"/>
                    <a:pt x="4" y="82"/>
                  </a:cubicBezTo>
                  <a:cubicBezTo>
                    <a:pt x="4" y="80"/>
                    <a:pt x="4" y="79"/>
                    <a:pt x="4" y="77"/>
                  </a:cubicBezTo>
                  <a:cubicBezTo>
                    <a:pt x="5" y="76"/>
                    <a:pt x="7" y="75"/>
                    <a:pt x="9" y="74"/>
                  </a:cubicBezTo>
                  <a:cubicBezTo>
                    <a:pt x="8" y="76"/>
                    <a:pt x="6" y="77"/>
                    <a:pt x="4" y="79"/>
                  </a:cubicBezTo>
                  <a:cubicBezTo>
                    <a:pt x="4" y="79"/>
                    <a:pt x="4" y="80"/>
                    <a:pt x="4" y="80"/>
                  </a:cubicBezTo>
                  <a:moveTo>
                    <a:pt x="6" y="89"/>
                  </a:moveTo>
                  <a:cubicBezTo>
                    <a:pt x="5" y="89"/>
                    <a:pt x="6" y="87"/>
                    <a:pt x="7" y="86"/>
                  </a:cubicBezTo>
                  <a:cubicBezTo>
                    <a:pt x="8" y="84"/>
                    <a:pt x="10" y="83"/>
                    <a:pt x="11" y="82"/>
                  </a:cubicBezTo>
                  <a:cubicBezTo>
                    <a:pt x="14" y="79"/>
                    <a:pt x="16" y="77"/>
                    <a:pt x="18" y="74"/>
                  </a:cubicBezTo>
                  <a:cubicBezTo>
                    <a:pt x="18" y="73"/>
                    <a:pt x="18" y="73"/>
                    <a:pt x="18" y="73"/>
                  </a:cubicBezTo>
                  <a:cubicBezTo>
                    <a:pt x="22" y="74"/>
                    <a:pt x="26" y="74"/>
                    <a:pt x="29" y="75"/>
                  </a:cubicBezTo>
                  <a:cubicBezTo>
                    <a:pt x="29" y="75"/>
                    <a:pt x="29" y="75"/>
                    <a:pt x="29" y="75"/>
                  </a:cubicBezTo>
                  <a:cubicBezTo>
                    <a:pt x="26" y="78"/>
                    <a:pt x="23" y="80"/>
                    <a:pt x="20" y="83"/>
                  </a:cubicBezTo>
                  <a:cubicBezTo>
                    <a:pt x="18" y="85"/>
                    <a:pt x="16" y="87"/>
                    <a:pt x="14" y="89"/>
                  </a:cubicBezTo>
                  <a:cubicBezTo>
                    <a:pt x="13" y="91"/>
                    <a:pt x="9" y="93"/>
                    <a:pt x="8" y="95"/>
                  </a:cubicBezTo>
                  <a:cubicBezTo>
                    <a:pt x="11" y="90"/>
                    <a:pt x="14" y="87"/>
                    <a:pt x="17" y="83"/>
                  </a:cubicBezTo>
                  <a:cubicBezTo>
                    <a:pt x="20" y="81"/>
                    <a:pt x="23" y="79"/>
                    <a:pt x="24" y="75"/>
                  </a:cubicBezTo>
                  <a:cubicBezTo>
                    <a:pt x="24" y="75"/>
                    <a:pt x="24" y="74"/>
                    <a:pt x="24" y="74"/>
                  </a:cubicBezTo>
                  <a:cubicBezTo>
                    <a:pt x="24" y="74"/>
                    <a:pt x="24" y="74"/>
                    <a:pt x="24" y="75"/>
                  </a:cubicBezTo>
                  <a:cubicBezTo>
                    <a:pt x="17" y="78"/>
                    <a:pt x="13" y="83"/>
                    <a:pt x="7" y="87"/>
                  </a:cubicBezTo>
                  <a:cubicBezTo>
                    <a:pt x="7" y="88"/>
                    <a:pt x="6" y="89"/>
                    <a:pt x="6" y="89"/>
                  </a:cubicBezTo>
                  <a:moveTo>
                    <a:pt x="6" y="82"/>
                  </a:moveTo>
                  <a:cubicBezTo>
                    <a:pt x="7" y="81"/>
                    <a:pt x="8" y="80"/>
                    <a:pt x="9" y="79"/>
                  </a:cubicBezTo>
                  <a:cubicBezTo>
                    <a:pt x="10" y="77"/>
                    <a:pt x="12" y="75"/>
                    <a:pt x="13" y="73"/>
                  </a:cubicBezTo>
                  <a:cubicBezTo>
                    <a:pt x="14" y="73"/>
                    <a:pt x="15" y="73"/>
                    <a:pt x="16" y="73"/>
                  </a:cubicBezTo>
                  <a:cubicBezTo>
                    <a:pt x="17" y="73"/>
                    <a:pt x="17" y="73"/>
                    <a:pt x="17" y="73"/>
                  </a:cubicBezTo>
                  <a:cubicBezTo>
                    <a:pt x="13" y="76"/>
                    <a:pt x="10" y="79"/>
                    <a:pt x="6" y="82"/>
                  </a:cubicBezTo>
                  <a:moveTo>
                    <a:pt x="53" y="4"/>
                  </a:moveTo>
                  <a:cubicBezTo>
                    <a:pt x="57" y="4"/>
                    <a:pt x="60" y="4"/>
                    <a:pt x="64" y="4"/>
                  </a:cubicBezTo>
                  <a:cubicBezTo>
                    <a:pt x="66" y="14"/>
                    <a:pt x="65" y="24"/>
                    <a:pt x="65" y="34"/>
                  </a:cubicBezTo>
                  <a:cubicBezTo>
                    <a:pt x="65" y="34"/>
                    <a:pt x="65" y="35"/>
                    <a:pt x="65" y="35"/>
                  </a:cubicBezTo>
                  <a:cubicBezTo>
                    <a:pt x="66" y="35"/>
                    <a:pt x="66" y="36"/>
                    <a:pt x="67" y="36"/>
                  </a:cubicBezTo>
                  <a:cubicBezTo>
                    <a:pt x="67" y="36"/>
                    <a:pt x="67" y="36"/>
                    <a:pt x="67" y="36"/>
                  </a:cubicBezTo>
                  <a:cubicBezTo>
                    <a:pt x="67" y="36"/>
                    <a:pt x="68" y="36"/>
                    <a:pt x="69" y="36"/>
                  </a:cubicBezTo>
                  <a:cubicBezTo>
                    <a:pt x="90" y="36"/>
                    <a:pt x="104" y="54"/>
                    <a:pt x="105" y="74"/>
                  </a:cubicBezTo>
                  <a:cubicBezTo>
                    <a:pt x="104" y="74"/>
                    <a:pt x="104" y="74"/>
                    <a:pt x="103" y="74"/>
                  </a:cubicBezTo>
                  <a:cubicBezTo>
                    <a:pt x="101" y="74"/>
                    <a:pt x="99" y="74"/>
                    <a:pt x="97" y="75"/>
                  </a:cubicBezTo>
                  <a:cubicBezTo>
                    <a:pt x="94" y="77"/>
                    <a:pt x="92" y="77"/>
                    <a:pt x="89" y="77"/>
                  </a:cubicBezTo>
                  <a:cubicBezTo>
                    <a:pt x="86" y="77"/>
                    <a:pt x="84" y="76"/>
                    <a:pt x="80" y="74"/>
                  </a:cubicBezTo>
                  <a:cubicBezTo>
                    <a:pt x="76" y="71"/>
                    <a:pt x="71" y="70"/>
                    <a:pt x="67" y="70"/>
                  </a:cubicBezTo>
                  <a:cubicBezTo>
                    <a:pt x="62" y="70"/>
                    <a:pt x="56" y="71"/>
                    <a:pt x="52" y="73"/>
                  </a:cubicBezTo>
                  <a:cubicBezTo>
                    <a:pt x="48" y="74"/>
                    <a:pt x="46" y="75"/>
                    <a:pt x="43" y="75"/>
                  </a:cubicBezTo>
                  <a:cubicBezTo>
                    <a:pt x="40" y="75"/>
                    <a:pt x="37" y="74"/>
                    <a:pt x="33" y="72"/>
                  </a:cubicBezTo>
                  <a:cubicBezTo>
                    <a:pt x="30" y="71"/>
                    <a:pt x="26" y="70"/>
                    <a:pt x="22" y="70"/>
                  </a:cubicBezTo>
                  <a:cubicBezTo>
                    <a:pt x="20" y="70"/>
                    <a:pt x="18" y="70"/>
                    <a:pt x="16" y="70"/>
                  </a:cubicBezTo>
                  <a:cubicBezTo>
                    <a:pt x="12" y="70"/>
                    <a:pt x="8" y="70"/>
                    <a:pt x="4" y="72"/>
                  </a:cubicBezTo>
                  <a:cubicBezTo>
                    <a:pt x="8" y="54"/>
                    <a:pt x="24" y="36"/>
                    <a:pt x="43" y="36"/>
                  </a:cubicBezTo>
                  <a:cubicBezTo>
                    <a:pt x="43" y="36"/>
                    <a:pt x="44" y="36"/>
                    <a:pt x="45" y="36"/>
                  </a:cubicBezTo>
                  <a:cubicBezTo>
                    <a:pt x="46" y="36"/>
                    <a:pt x="46" y="36"/>
                    <a:pt x="46" y="36"/>
                  </a:cubicBezTo>
                  <a:cubicBezTo>
                    <a:pt x="46" y="36"/>
                    <a:pt x="46" y="36"/>
                    <a:pt x="46" y="36"/>
                  </a:cubicBezTo>
                  <a:cubicBezTo>
                    <a:pt x="47" y="36"/>
                    <a:pt x="48" y="35"/>
                    <a:pt x="48" y="34"/>
                  </a:cubicBezTo>
                  <a:cubicBezTo>
                    <a:pt x="50" y="24"/>
                    <a:pt x="48" y="14"/>
                    <a:pt x="48" y="4"/>
                  </a:cubicBezTo>
                  <a:cubicBezTo>
                    <a:pt x="50" y="4"/>
                    <a:pt x="51" y="4"/>
                    <a:pt x="53" y="4"/>
                  </a:cubicBezTo>
                  <a:moveTo>
                    <a:pt x="65" y="0"/>
                  </a:moveTo>
                  <a:cubicBezTo>
                    <a:pt x="65" y="0"/>
                    <a:pt x="65" y="0"/>
                    <a:pt x="65" y="0"/>
                  </a:cubicBezTo>
                  <a:cubicBezTo>
                    <a:pt x="61" y="0"/>
                    <a:pt x="57" y="0"/>
                    <a:pt x="53" y="0"/>
                  </a:cubicBezTo>
                  <a:cubicBezTo>
                    <a:pt x="51" y="0"/>
                    <a:pt x="49" y="0"/>
                    <a:pt x="47" y="0"/>
                  </a:cubicBezTo>
                  <a:cubicBezTo>
                    <a:pt x="47" y="0"/>
                    <a:pt x="47" y="0"/>
                    <a:pt x="47" y="0"/>
                  </a:cubicBezTo>
                  <a:cubicBezTo>
                    <a:pt x="46" y="0"/>
                    <a:pt x="45" y="0"/>
                    <a:pt x="45" y="1"/>
                  </a:cubicBezTo>
                  <a:cubicBezTo>
                    <a:pt x="45" y="1"/>
                    <a:pt x="44" y="2"/>
                    <a:pt x="44" y="3"/>
                  </a:cubicBezTo>
                  <a:cubicBezTo>
                    <a:pt x="43" y="12"/>
                    <a:pt x="46" y="22"/>
                    <a:pt x="44" y="32"/>
                  </a:cubicBezTo>
                  <a:cubicBezTo>
                    <a:pt x="44" y="32"/>
                    <a:pt x="43" y="32"/>
                    <a:pt x="42" y="32"/>
                  </a:cubicBezTo>
                  <a:cubicBezTo>
                    <a:pt x="20" y="32"/>
                    <a:pt x="2" y="54"/>
                    <a:pt x="0" y="75"/>
                  </a:cubicBezTo>
                  <a:cubicBezTo>
                    <a:pt x="0" y="76"/>
                    <a:pt x="0" y="76"/>
                    <a:pt x="0" y="77"/>
                  </a:cubicBezTo>
                  <a:cubicBezTo>
                    <a:pt x="0" y="78"/>
                    <a:pt x="0" y="79"/>
                    <a:pt x="0" y="80"/>
                  </a:cubicBezTo>
                  <a:cubicBezTo>
                    <a:pt x="0" y="93"/>
                    <a:pt x="5" y="106"/>
                    <a:pt x="14" y="116"/>
                  </a:cubicBezTo>
                  <a:cubicBezTo>
                    <a:pt x="24" y="127"/>
                    <a:pt x="41" y="129"/>
                    <a:pt x="56" y="129"/>
                  </a:cubicBezTo>
                  <a:cubicBezTo>
                    <a:pt x="56" y="129"/>
                    <a:pt x="56" y="129"/>
                    <a:pt x="56" y="129"/>
                  </a:cubicBezTo>
                  <a:cubicBezTo>
                    <a:pt x="70" y="129"/>
                    <a:pt x="84" y="124"/>
                    <a:pt x="95" y="115"/>
                  </a:cubicBezTo>
                  <a:cubicBezTo>
                    <a:pt x="104" y="107"/>
                    <a:pt x="108" y="96"/>
                    <a:pt x="109" y="84"/>
                  </a:cubicBezTo>
                  <a:cubicBezTo>
                    <a:pt x="112" y="59"/>
                    <a:pt x="96" y="32"/>
                    <a:pt x="69" y="32"/>
                  </a:cubicBezTo>
                  <a:cubicBezTo>
                    <a:pt x="69" y="22"/>
                    <a:pt x="70" y="12"/>
                    <a:pt x="68" y="2"/>
                  </a:cubicBezTo>
                  <a:cubicBezTo>
                    <a:pt x="68" y="1"/>
                    <a:pt x="67" y="1"/>
                    <a:pt x="67" y="1"/>
                  </a:cubicBezTo>
                  <a:cubicBezTo>
                    <a:pt x="67" y="0"/>
                    <a:pt x="66" y="0"/>
                    <a:pt x="6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4" name="Freeform 50"/>
            <p:cNvSpPr>
              <a:spLocks noEditPoints="1"/>
            </p:cNvSpPr>
            <p:nvPr/>
          </p:nvSpPr>
          <p:spPr bwMode="auto">
            <a:xfrm>
              <a:off x="9254794" y="4597327"/>
              <a:ext cx="431800" cy="644525"/>
            </a:xfrm>
            <a:custGeom>
              <a:avLst/>
              <a:gdLst>
                <a:gd name="T0" fmla="*/ 36 w 102"/>
                <a:gd name="T1" fmla="*/ 148 h 152"/>
                <a:gd name="T2" fmla="*/ 44 w 102"/>
                <a:gd name="T3" fmla="*/ 145 h 152"/>
                <a:gd name="T4" fmla="*/ 39 w 102"/>
                <a:gd name="T5" fmla="*/ 147 h 152"/>
                <a:gd name="T6" fmla="*/ 34 w 102"/>
                <a:gd name="T7" fmla="*/ 148 h 152"/>
                <a:gd name="T8" fmla="*/ 54 w 102"/>
                <a:gd name="T9" fmla="*/ 139 h 152"/>
                <a:gd name="T10" fmla="*/ 54 w 102"/>
                <a:gd name="T11" fmla="*/ 133 h 152"/>
                <a:gd name="T12" fmla="*/ 52 w 102"/>
                <a:gd name="T13" fmla="*/ 131 h 152"/>
                <a:gd name="T14" fmla="*/ 35 w 102"/>
                <a:gd name="T15" fmla="*/ 148 h 152"/>
                <a:gd name="T16" fmla="*/ 54 w 102"/>
                <a:gd name="T17" fmla="*/ 123 h 152"/>
                <a:gd name="T18" fmla="*/ 37 w 102"/>
                <a:gd name="T19" fmla="*/ 133 h 152"/>
                <a:gd name="T20" fmla="*/ 39 w 102"/>
                <a:gd name="T21" fmla="*/ 131 h 152"/>
                <a:gd name="T22" fmla="*/ 21 w 102"/>
                <a:gd name="T23" fmla="*/ 116 h 152"/>
                <a:gd name="T24" fmla="*/ 42 w 102"/>
                <a:gd name="T25" fmla="*/ 115 h 152"/>
                <a:gd name="T26" fmla="*/ 28 w 102"/>
                <a:gd name="T27" fmla="*/ 147 h 152"/>
                <a:gd name="T28" fmla="*/ 28 w 102"/>
                <a:gd name="T29" fmla="*/ 116 h 152"/>
                <a:gd name="T30" fmla="*/ 11 w 102"/>
                <a:gd name="T31" fmla="*/ 140 h 152"/>
                <a:gd name="T32" fmla="*/ 21 w 102"/>
                <a:gd name="T33" fmla="*/ 129 h 152"/>
                <a:gd name="T34" fmla="*/ 37 w 102"/>
                <a:gd name="T35" fmla="*/ 119 h 152"/>
                <a:gd name="T36" fmla="*/ 19 w 102"/>
                <a:gd name="T37" fmla="*/ 144 h 152"/>
                <a:gd name="T38" fmla="*/ 37 w 102"/>
                <a:gd name="T39" fmla="*/ 130 h 152"/>
                <a:gd name="T40" fmla="*/ 49 w 102"/>
                <a:gd name="T41" fmla="*/ 120 h 152"/>
                <a:gd name="T42" fmla="*/ 21 w 102"/>
                <a:gd name="T43" fmla="*/ 117 h 152"/>
                <a:gd name="T44" fmla="*/ 14 w 102"/>
                <a:gd name="T45" fmla="*/ 123 h 152"/>
                <a:gd name="T46" fmla="*/ 29 w 102"/>
                <a:gd name="T47" fmla="*/ 114 h 152"/>
                <a:gd name="T48" fmla="*/ 35 w 102"/>
                <a:gd name="T49" fmla="*/ 115 h 152"/>
                <a:gd name="T50" fmla="*/ 24 w 102"/>
                <a:gd name="T51" fmla="*/ 124 h 152"/>
                <a:gd name="T52" fmla="*/ 24 w 102"/>
                <a:gd name="T53" fmla="*/ 124 h 152"/>
                <a:gd name="T54" fmla="*/ 87 w 102"/>
                <a:gd name="T55" fmla="*/ 27 h 152"/>
                <a:gd name="T56" fmla="*/ 87 w 102"/>
                <a:gd name="T57" fmla="*/ 27 h 152"/>
                <a:gd name="T58" fmla="*/ 81 w 102"/>
                <a:gd name="T59" fmla="*/ 26 h 152"/>
                <a:gd name="T60" fmla="*/ 80 w 102"/>
                <a:gd name="T61" fmla="*/ 11 h 152"/>
                <a:gd name="T62" fmla="*/ 61 w 102"/>
                <a:gd name="T63" fmla="*/ 11 h 152"/>
                <a:gd name="T64" fmla="*/ 89 w 102"/>
                <a:gd name="T65" fmla="*/ 8 h 152"/>
                <a:gd name="T66" fmla="*/ 58 w 102"/>
                <a:gd name="T67" fmla="*/ 25 h 152"/>
                <a:gd name="T68" fmla="*/ 62 w 102"/>
                <a:gd name="T69" fmla="*/ 26 h 152"/>
                <a:gd name="T70" fmla="*/ 94 w 102"/>
                <a:gd name="T71" fmla="*/ 25 h 152"/>
                <a:gd name="T72" fmla="*/ 89 w 102"/>
                <a:gd name="T73" fmla="*/ 25 h 152"/>
                <a:gd name="T74" fmla="*/ 58 w 102"/>
                <a:gd name="T75" fmla="*/ 9 h 152"/>
                <a:gd name="T76" fmla="*/ 58 w 102"/>
                <a:gd name="T77" fmla="*/ 19 h 152"/>
                <a:gd name="T78" fmla="*/ 58 w 102"/>
                <a:gd name="T79" fmla="*/ 23 h 152"/>
                <a:gd name="T80" fmla="*/ 58 w 102"/>
                <a:gd name="T81" fmla="*/ 12 h 152"/>
                <a:gd name="T82" fmla="*/ 75 w 102"/>
                <a:gd name="T83" fmla="*/ 4 h 152"/>
                <a:gd name="T84" fmla="*/ 90 w 102"/>
                <a:gd name="T85" fmla="*/ 6 h 152"/>
                <a:gd name="T86" fmla="*/ 85 w 102"/>
                <a:gd name="T87" fmla="*/ 6 h 152"/>
                <a:gd name="T88" fmla="*/ 79 w 102"/>
                <a:gd name="T89" fmla="*/ 5 h 152"/>
                <a:gd name="T90" fmla="*/ 73 w 102"/>
                <a:gd name="T91" fmla="*/ 4 h 152"/>
                <a:gd name="T92" fmla="*/ 60 w 102"/>
                <a:gd name="T93" fmla="*/ 15 h 152"/>
                <a:gd name="T94" fmla="*/ 58 w 102"/>
                <a:gd name="T95" fmla="*/ 12 h 152"/>
                <a:gd name="T96" fmla="*/ 54 w 102"/>
                <a:gd name="T97" fmla="*/ 27 h 152"/>
                <a:gd name="T98" fmla="*/ 9 w 102"/>
                <a:gd name="T99" fmla="*/ 119 h 152"/>
                <a:gd name="T100" fmla="*/ 58 w 102"/>
                <a:gd name="T101" fmla="*/ 122 h 152"/>
                <a:gd name="T102" fmla="*/ 95 w 102"/>
                <a:gd name="T103" fmla="*/ 32 h 152"/>
                <a:gd name="T104" fmla="*/ 100 w 102"/>
                <a:gd name="T105"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 h="152">
                  <a:moveTo>
                    <a:pt x="36" y="148"/>
                  </a:moveTo>
                  <a:cubicBezTo>
                    <a:pt x="37" y="147"/>
                    <a:pt x="38" y="146"/>
                    <a:pt x="39" y="145"/>
                  </a:cubicBezTo>
                  <a:cubicBezTo>
                    <a:pt x="39" y="145"/>
                    <a:pt x="38" y="146"/>
                    <a:pt x="38" y="147"/>
                  </a:cubicBezTo>
                  <a:cubicBezTo>
                    <a:pt x="38" y="147"/>
                    <a:pt x="38" y="147"/>
                    <a:pt x="38" y="147"/>
                  </a:cubicBezTo>
                  <a:cubicBezTo>
                    <a:pt x="37" y="148"/>
                    <a:pt x="37" y="148"/>
                    <a:pt x="36" y="148"/>
                  </a:cubicBezTo>
                  <a:moveTo>
                    <a:pt x="39" y="147"/>
                  </a:moveTo>
                  <a:cubicBezTo>
                    <a:pt x="42" y="144"/>
                    <a:pt x="46" y="141"/>
                    <a:pt x="49" y="138"/>
                  </a:cubicBezTo>
                  <a:cubicBezTo>
                    <a:pt x="50" y="137"/>
                    <a:pt x="52" y="135"/>
                    <a:pt x="53" y="135"/>
                  </a:cubicBezTo>
                  <a:cubicBezTo>
                    <a:pt x="53" y="135"/>
                    <a:pt x="52" y="136"/>
                    <a:pt x="50" y="138"/>
                  </a:cubicBezTo>
                  <a:cubicBezTo>
                    <a:pt x="48" y="141"/>
                    <a:pt x="46" y="142"/>
                    <a:pt x="44" y="145"/>
                  </a:cubicBezTo>
                  <a:cubicBezTo>
                    <a:pt x="44" y="145"/>
                    <a:pt x="44" y="145"/>
                    <a:pt x="45" y="145"/>
                  </a:cubicBezTo>
                  <a:cubicBezTo>
                    <a:pt x="45" y="145"/>
                    <a:pt x="45" y="145"/>
                    <a:pt x="45" y="145"/>
                  </a:cubicBezTo>
                  <a:cubicBezTo>
                    <a:pt x="48" y="143"/>
                    <a:pt x="51" y="141"/>
                    <a:pt x="54" y="139"/>
                  </a:cubicBezTo>
                  <a:cubicBezTo>
                    <a:pt x="51" y="143"/>
                    <a:pt x="46" y="146"/>
                    <a:pt x="41" y="147"/>
                  </a:cubicBezTo>
                  <a:cubicBezTo>
                    <a:pt x="41" y="147"/>
                    <a:pt x="40" y="147"/>
                    <a:pt x="39" y="147"/>
                  </a:cubicBezTo>
                  <a:moveTo>
                    <a:pt x="33" y="148"/>
                  </a:moveTo>
                  <a:cubicBezTo>
                    <a:pt x="32" y="148"/>
                    <a:pt x="30" y="148"/>
                    <a:pt x="28" y="147"/>
                  </a:cubicBezTo>
                  <a:cubicBezTo>
                    <a:pt x="34" y="143"/>
                    <a:pt x="39" y="139"/>
                    <a:pt x="44" y="134"/>
                  </a:cubicBezTo>
                  <a:cubicBezTo>
                    <a:pt x="44" y="134"/>
                    <a:pt x="43" y="135"/>
                    <a:pt x="43" y="135"/>
                  </a:cubicBezTo>
                  <a:cubicBezTo>
                    <a:pt x="39" y="139"/>
                    <a:pt x="36" y="143"/>
                    <a:pt x="34" y="148"/>
                  </a:cubicBezTo>
                  <a:cubicBezTo>
                    <a:pt x="34" y="148"/>
                    <a:pt x="33" y="148"/>
                    <a:pt x="33" y="148"/>
                  </a:cubicBezTo>
                  <a:moveTo>
                    <a:pt x="35" y="148"/>
                  </a:moveTo>
                  <a:cubicBezTo>
                    <a:pt x="41" y="139"/>
                    <a:pt x="47" y="131"/>
                    <a:pt x="54" y="124"/>
                  </a:cubicBezTo>
                  <a:cubicBezTo>
                    <a:pt x="56" y="127"/>
                    <a:pt x="57" y="131"/>
                    <a:pt x="56" y="135"/>
                  </a:cubicBezTo>
                  <a:cubicBezTo>
                    <a:pt x="56" y="136"/>
                    <a:pt x="55" y="137"/>
                    <a:pt x="54" y="139"/>
                  </a:cubicBezTo>
                  <a:cubicBezTo>
                    <a:pt x="54" y="138"/>
                    <a:pt x="54" y="138"/>
                    <a:pt x="54" y="138"/>
                  </a:cubicBezTo>
                  <a:cubicBezTo>
                    <a:pt x="54" y="138"/>
                    <a:pt x="54" y="138"/>
                    <a:pt x="54" y="138"/>
                  </a:cubicBezTo>
                  <a:cubicBezTo>
                    <a:pt x="52" y="139"/>
                    <a:pt x="50" y="141"/>
                    <a:pt x="48" y="142"/>
                  </a:cubicBezTo>
                  <a:cubicBezTo>
                    <a:pt x="51" y="139"/>
                    <a:pt x="53" y="137"/>
                    <a:pt x="54" y="134"/>
                  </a:cubicBezTo>
                  <a:cubicBezTo>
                    <a:pt x="54" y="134"/>
                    <a:pt x="54" y="133"/>
                    <a:pt x="54" y="133"/>
                  </a:cubicBezTo>
                  <a:cubicBezTo>
                    <a:pt x="54" y="133"/>
                    <a:pt x="54" y="133"/>
                    <a:pt x="54" y="133"/>
                  </a:cubicBezTo>
                  <a:cubicBezTo>
                    <a:pt x="49" y="137"/>
                    <a:pt x="44" y="141"/>
                    <a:pt x="40" y="145"/>
                  </a:cubicBezTo>
                  <a:cubicBezTo>
                    <a:pt x="44" y="142"/>
                    <a:pt x="49" y="136"/>
                    <a:pt x="53" y="131"/>
                  </a:cubicBezTo>
                  <a:cubicBezTo>
                    <a:pt x="53" y="131"/>
                    <a:pt x="53" y="130"/>
                    <a:pt x="52" y="130"/>
                  </a:cubicBezTo>
                  <a:cubicBezTo>
                    <a:pt x="52" y="130"/>
                    <a:pt x="52" y="130"/>
                    <a:pt x="52" y="131"/>
                  </a:cubicBezTo>
                  <a:cubicBezTo>
                    <a:pt x="52" y="131"/>
                    <a:pt x="51" y="132"/>
                    <a:pt x="51" y="132"/>
                  </a:cubicBezTo>
                  <a:cubicBezTo>
                    <a:pt x="51" y="132"/>
                    <a:pt x="51" y="132"/>
                    <a:pt x="51" y="132"/>
                  </a:cubicBezTo>
                  <a:cubicBezTo>
                    <a:pt x="50" y="132"/>
                    <a:pt x="50" y="132"/>
                    <a:pt x="49" y="133"/>
                  </a:cubicBezTo>
                  <a:cubicBezTo>
                    <a:pt x="44" y="138"/>
                    <a:pt x="38" y="144"/>
                    <a:pt x="35" y="148"/>
                  </a:cubicBezTo>
                  <a:cubicBezTo>
                    <a:pt x="35" y="148"/>
                    <a:pt x="35" y="148"/>
                    <a:pt x="35" y="148"/>
                  </a:cubicBezTo>
                  <a:moveTo>
                    <a:pt x="30" y="145"/>
                  </a:moveTo>
                  <a:cubicBezTo>
                    <a:pt x="30" y="145"/>
                    <a:pt x="30" y="145"/>
                    <a:pt x="31" y="144"/>
                  </a:cubicBezTo>
                  <a:cubicBezTo>
                    <a:pt x="38" y="135"/>
                    <a:pt x="46" y="129"/>
                    <a:pt x="51" y="119"/>
                  </a:cubicBezTo>
                  <a:cubicBezTo>
                    <a:pt x="51" y="119"/>
                    <a:pt x="51" y="119"/>
                    <a:pt x="51" y="119"/>
                  </a:cubicBezTo>
                  <a:cubicBezTo>
                    <a:pt x="52" y="120"/>
                    <a:pt x="53" y="121"/>
                    <a:pt x="54" y="123"/>
                  </a:cubicBezTo>
                  <a:cubicBezTo>
                    <a:pt x="50" y="126"/>
                    <a:pt x="47" y="130"/>
                    <a:pt x="43" y="133"/>
                  </a:cubicBezTo>
                  <a:cubicBezTo>
                    <a:pt x="41" y="135"/>
                    <a:pt x="39" y="138"/>
                    <a:pt x="36" y="140"/>
                  </a:cubicBezTo>
                  <a:cubicBezTo>
                    <a:pt x="36" y="140"/>
                    <a:pt x="31" y="145"/>
                    <a:pt x="30" y="145"/>
                  </a:cubicBezTo>
                  <a:moveTo>
                    <a:pt x="25" y="144"/>
                  </a:moveTo>
                  <a:cubicBezTo>
                    <a:pt x="28" y="140"/>
                    <a:pt x="33" y="137"/>
                    <a:pt x="37" y="133"/>
                  </a:cubicBezTo>
                  <a:cubicBezTo>
                    <a:pt x="41" y="128"/>
                    <a:pt x="45" y="122"/>
                    <a:pt x="48" y="117"/>
                  </a:cubicBezTo>
                  <a:cubicBezTo>
                    <a:pt x="48" y="117"/>
                    <a:pt x="49" y="117"/>
                    <a:pt x="49" y="117"/>
                  </a:cubicBezTo>
                  <a:cubicBezTo>
                    <a:pt x="50" y="118"/>
                    <a:pt x="50" y="118"/>
                    <a:pt x="50" y="118"/>
                  </a:cubicBezTo>
                  <a:cubicBezTo>
                    <a:pt x="50" y="118"/>
                    <a:pt x="50" y="118"/>
                    <a:pt x="50" y="118"/>
                  </a:cubicBezTo>
                  <a:cubicBezTo>
                    <a:pt x="46" y="122"/>
                    <a:pt x="43" y="127"/>
                    <a:pt x="39" y="131"/>
                  </a:cubicBezTo>
                  <a:cubicBezTo>
                    <a:pt x="37" y="133"/>
                    <a:pt x="35" y="135"/>
                    <a:pt x="33" y="137"/>
                  </a:cubicBezTo>
                  <a:cubicBezTo>
                    <a:pt x="30" y="140"/>
                    <a:pt x="27" y="142"/>
                    <a:pt x="25" y="144"/>
                  </a:cubicBezTo>
                  <a:moveTo>
                    <a:pt x="9" y="127"/>
                  </a:moveTo>
                  <a:cubicBezTo>
                    <a:pt x="10" y="124"/>
                    <a:pt x="12" y="121"/>
                    <a:pt x="16" y="119"/>
                  </a:cubicBezTo>
                  <a:cubicBezTo>
                    <a:pt x="17" y="118"/>
                    <a:pt x="19" y="117"/>
                    <a:pt x="21" y="116"/>
                  </a:cubicBezTo>
                  <a:cubicBezTo>
                    <a:pt x="16" y="119"/>
                    <a:pt x="12" y="123"/>
                    <a:pt x="9" y="127"/>
                  </a:cubicBezTo>
                  <a:moveTo>
                    <a:pt x="20" y="142"/>
                  </a:moveTo>
                  <a:cubicBezTo>
                    <a:pt x="20" y="142"/>
                    <a:pt x="20" y="142"/>
                    <a:pt x="21" y="142"/>
                  </a:cubicBezTo>
                  <a:cubicBezTo>
                    <a:pt x="23" y="138"/>
                    <a:pt x="26" y="135"/>
                    <a:pt x="29" y="131"/>
                  </a:cubicBezTo>
                  <a:cubicBezTo>
                    <a:pt x="33" y="126"/>
                    <a:pt x="38" y="121"/>
                    <a:pt x="42" y="115"/>
                  </a:cubicBezTo>
                  <a:cubicBezTo>
                    <a:pt x="43" y="115"/>
                    <a:pt x="45" y="116"/>
                    <a:pt x="47" y="116"/>
                  </a:cubicBezTo>
                  <a:cubicBezTo>
                    <a:pt x="39" y="122"/>
                    <a:pt x="33" y="131"/>
                    <a:pt x="26" y="138"/>
                  </a:cubicBezTo>
                  <a:cubicBezTo>
                    <a:pt x="25" y="139"/>
                    <a:pt x="23" y="140"/>
                    <a:pt x="22" y="141"/>
                  </a:cubicBezTo>
                  <a:cubicBezTo>
                    <a:pt x="21" y="142"/>
                    <a:pt x="20" y="142"/>
                    <a:pt x="20" y="142"/>
                  </a:cubicBezTo>
                  <a:moveTo>
                    <a:pt x="28" y="147"/>
                  </a:moveTo>
                  <a:cubicBezTo>
                    <a:pt x="23" y="147"/>
                    <a:pt x="18" y="145"/>
                    <a:pt x="14" y="143"/>
                  </a:cubicBezTo>
                  <a:cubicBezTo>
                    <a:pt x="10" y="141"/>
                    <a:pt x="8" y="138"/>
                    <a:pt x="8" y="136"/>
                  </a:cubicBezTo>
                  <a:cubicBezTo>
                    <a:pt x="15" y="130"/>
                    <a:pt x="21" y="122"/>
                    <a:pt x="28" y="116"/>
                  </a:cubicBezTo>
                  <a:cubicBezTo>
                    <a:pt x="29" y="116"/>
                    <a:pt x="29" y="115"/>
                    <a:pt x="29" y="115"/>
                  </a:cubicBezTo>
                  <a:cubicBezTo>
                    <a:pt x="29" y="115"/>
                    <a:pt x="29" y="116"/>
                    <a:pt x="28" y="116"/>
                  </a:cubicBezTo>
                  <a:cubicBezTo>
                    <a:pt x="27" y="118"/>
                    <a:pt x="26" y="120"/>
                    <a:pt x="24" y="122"/>
                  </a:cubicBezTo>
                  <a:cubicBezTo>
                    <a:pt x="22" y="125"/>
                    <a:pt x="19" y="129"/>
                    <a:pt x="16" y="133"/>
                  </a:cubicBezTo>
                  <a:cubicBezTo>
                    <a:pt x="14" y="135"/>
                    <a:pt x="13" y="137"/>
                    <a:pt x="11" y="139"/>
                  </a:cubicBezTo>
                  <a:cubicBezTo>
                    <a:pt x="10" y="139"/>
                    <a:pt x="11" y="140"/>
                    <a:pt x="11" y="140"/>
                  </a:cubicBezTo>
                  <a:cubicBezTo>
                    <a:pt x="11" y="140"/>
                    <a:pt x="11" y="140"/>
                    <a:pt x="11" y="140"/>
                  </a:cubicBezTo>
                  <a:cubicBezTo>
                    <a:pt x="12" y="139"/>
                    <a:pt x="12" y="139"/>
                    <a:pt x="13" y="138"/>
                  </a:cubicBezTo>
                  <a:cubicBezTo>
                    <a:pt x="13" y="138"/>
                    <a:pt x="13" y="138"/>
                    <a:pt x="13" y="138"/>
                  </a:cubicBezTo>
                  <a:cubicBezTo>
                    <a:pt x="13" y="138"/>
                    <a:pt x="13" y="138"/>
                    <a:pt x="13" y="138"/>
                  </a:cubicBezTo>
                  <a:cubicBezTo>
                    <a:pt x="14" y="137"/>
                    <a:pt x="16" y="135"/>
                    <a:pt x="17" y="134"/>
                  </a:cubicBezTo>
                  <a:cubicBezTo>
                    <a:pt x="18" y="132"/>
                    <a:pt x="20" y="130"/>
                    <a:pt x="21" y="129"/>
                  </a:cubicBezTo>
                  <a:cubicBezTo>
                    <a:pt x="25" y="124"/>
                    <a:pt x="30" y="120"/>
                    <a:pt x="33" y="116"/>
                  </a:cubicBezTo>
                  <a:cubicBezTo>
                    <a:pt x="26" y="125"/>
                    <a:pt x="19" y="132"/>
                    <a:pt x="13" y="141"/>
                  </a:cubicBezTo>
                  <a:cubicBezTo>
                    <a:pt x="13" y="142"/>
                    <a:pt x="14" y="142"/>
                    <a:pt x="14" y="142"/>
                  </a:cubicBezTo>
                  <a:cubicBezTo>
                    <a:pt x="14" y="142"/>
                    <a:pt x="14" y="142"/>
                    <a:pt x="14" y="142"/>
                  </a:cubicBezTo>
                  <a:cubicBezTo>
                    <a:pt x="23" y="135"/>
                    <a:pt x="29" y="126"/>
                    <a:pt x="37" y="119"/>
                  </a:cubicBezTo>
                  <a:cubicBezTo>
                    <a:pt x="38" y="118"/>
                    <a:pt x="38" y="118"/>
                    <a:pt x="38" y="118"/>
                  </a:cubicBezTo>
                  <a:cubicBezTo>
                    <a:pt x="38" y="118"/>
                    <a:pt x="37" y="119"/>
                    <a:pt x="37" y="120"/>
                  </a:cubicBezTo>
                  <a:cubicBezTo>
                    <a:pt x="34" y="123"/>
                    <a:pt x="32" y="126"/>
                    <a:pt x="30" y="128"/>
                  </a:cubicBezTo>
                  <a:cubicBezTo>
                    <a:pt x="26" y="133"/>
                    <a:pt x="22" y="138"/>
                    <a:pt x="18" y="143"/>
                  </a:cubicBezTo>
                  <a:cubicBezTo>
                    <a:pt x="18" y="144"/>
                    <a:pt x="18" y="144"/>
                    <a:pt x="19" y="144"/>
                  </a:cubicBezTo>
                  <a:cubicBezTo>
                    <a:pt x="19" y="144"/>
                    <a:pt x="19" y="144"/>
                    <a:pt x="19" y="144"/>
                  </a:cubicBezTo>
                  <a:cubicBezTo>
                    <a:pt x="29" y="138"/>
                    <a:pt x="35" y="128"/>
                    <a:pt x="43" y="120"/>
                  </a:cubicBezTo>
                  <a:cubicBezTo>
                    <a:pt x="44" y="119"/>
                    <a:pt x="46" y="118"/>
                    <a:pt x="46" y="118"/>
                  </a:cubicBezTo>
                  <a:cubicBezTo>
                    <a:pt x="46" y="118"/>
                    <a:pt x="46" y="118"/>
                    <a:pt x="45" y="120"/>
                  </a:cubicBezTo>
                  <a:cubicBezTo>
                    <a:pt x="42" y="124"/>
                    <a:pt x="40" y="127"/>
                    <a:pt x="37" y="130"/>
                  </a:cubicBezTo>
                  <a:cubicBezTo>
                    <a:pt x="33" y="136"/>
                    <a:pt x="27" y="140"/>
                    <a:pt x="23" y="145"/>
                  </a:cubicBezTo>
                  <a:cubicBezTo>
                    <a:pt x="22" y="146"/>
                    <a:pt x="23" y="146"/>
                    <a:pt x="23" y="146"/>
                  </a:cubicBezTo>
                  <a:cubicBezTo>
                    <a:pt x="23" y="146"/>
                    <a:pt x="23" y="146"/>
                    <a:pt x="23" y="146"/>
                  </a:cubicBezTo>
                  <a:cubicBezTo>
                    <a:pt x="33" y="140"/>
                    <a:pt x="40" y="131"/>
                    <a:pt x="48" y="122"/>
                  </a:cubicBezTo>
                  <a:cubicBezTo>
                    <a:pt x="49" y="121"/>
                    <a:pt x="49" y="120"/>
                    <a:pt x="49" y="120"/>
                  </a:cubicBezTo>
                  <a:cubicBezTo>
                    <a:pt x="49" y="120"/>
                    <a:pt x="47" y="123"/>
                    <a:pt x="47" y="124"/>
                  </a:cubicBezTo>
                  <a:cubicBezTo>
                    <a:pt x="45" y="127"/>
                    <a:pt x="42" y="130"/>
                    <a:pt x="39" y="134"/>
                  </a:cubicBezTo>
                  <a:cubicBezTo>
                    <a:pt x="35" y="138"/>
                    <a:pt x="31" y="142"/>
                    <a:pt x="27" y="147"/>
                  </a:cubicBezTo>
                  <a:cubicBezTo>
                    <a:pt x="28" y="147"/>
                    <a:pt x="28" y="147"/>
                    <a:pt x="28" y="147"/>
                  </a:cubicBezTo>
                  <a:moveTo>
                    <a:pt x="21" y="117"/>
                  </a:moveTo>
                  <a:cubicBezTo>
                    <a:pt x="21" y="117"/>
                    <a:pt x="23" y="116"/>
                    <a:pt x="24" y="115"/>
                  </a:cubicBezTo>
                  <a:cubicBezTo>
                    <a:pt x="25" y="115"/>
                    <a:pt x="25" y="115"/>
                    <a:pt x="25" y="115"/>
                  </a:cubicBezTo>
                  <a:cubicBezTo>
                    <a:pt x="20" y="122"/>
                    <a:pt x="14" y="128"/>
                    <a:pt x="7" y="134"/>
                  </a:cubicBezTo>
                  <a:cubicBezTo>
                    <a:pt x="7" y="133"/>
                    <a:pt x="7" y="131"/>
                    <a:pt x="8" y="129"/>
                  </a:cubicBezTo>
                  <a:cubicBezTo>
                    <a:pt x="10" y="127"/>
                    <a:pt x="12" y="125"/>
                    <a:pt x="14" y="123"/>
                  </a:cubicBezTo>
                  <a:cubicBezTo>
                    <a:pt x="16" y="121"/>
                    <a:pt x="19" y="119"/>
                    <a:pt x="21" y="117"/>
                  </a:cubicBezTo>
                  <a:cubicBezTo>
                    <a:pt x="21" y="117"/>
                    <a:pt x="21" y="117"/>
                    <a:pt x="21" y="117"/>
                  </a:cubicBezTo>
                  <a:moveTo>
                    <a:pt x="23" y="119"/>
                  </a:moveTo>
                  <a:cubicBezTo>
                    <a:pt x="24" y="118"/>
                    <a:pt x="25" y="116"/>
                    <a:pt x="26" y="115"/>
                  </a:cubicBezTo>
                  <a:cubicBezTo>
                    <a:pt x="27" y="115"/>
                    <a:pt x="28" y="114"/>
                    <a:pt x="29" y="114"/>
                  </a:cubicBezTo>
                  <a:cubicBezTo>
                    <a:pt x="27" y="116"/>
                    <a:pt x="25" y="118"/>
                    <a:pt x="23" y="119"/>
                  </a:cubicBezTo>
                  <a:moveTo>
                    <a:pt x="16" y="140"/>
                  </a:moveTo>
                  <a:cubicBezTo>
                    <a:pt x="16" y="140"/>
                    <a:pt x="16" y="139"/>
                    <a:pt x="17" y="138"/>
                  </a:cubicBezTo>
                  <a:cubicBezTo>
                    <a:pt x="18" y="135"/>
                    <a:pt x="21" y="132"/>
                    <a:pt x="23" y="129"/>
                  </a:cubicBezTo>
                  <a:cubicBezTo>
                    <a:pt x="27" y="124"/>
                    <a:pt x="31" y="120"/>
                    <a:pt x="35" y="115"/>
                  </a:cubicBezTo>
                  <a:cubicBezTo>
                    <a:pt x="35" y="114"/>
                    <a:pt x="35" y="114"/>
                    <a:pt x="35" y="114"/>
                  </a:cubicBezTo>
                  <a:cubicBezTo>
                    <a:pt x="37" y="114"/>
                    <a:pt x="39" y="115"/>
                    <a:pt x="40" y="115"/>
                  </a:cubicBezTo>
                  <a:cubicBezTo>
                    <a:pt x="33" y="121"/>
                    <a:pt x="27" y="129"/>
                    <a:pt x="20" y="135"/>
                  </a:cubicBezTo>
                  <a:cubicBezTo>
                    <a:pt x="19" y="136"/>
                    <a:pt x="16" y="140"/>
                    <a:pt x="16" y="140"/>
                  </a:cubicBezTo>
                  <a:moveTo>
                    <a:pt x="24" y="124"/>
                  </a:moveTo>
                  <a:cubicBezTo>
                    <a:pt x="27" y="120"/>
                    <a:pt x="29" y="117"/>
                    <a:pt x="31" y="114"/>
                  </a:cubicBezTo>
                  <a:cubicBezTo>
                    <a:pt x="32" y="114"/>
                    <a:pt x="32" y="114"/>
                    <a:pt x="33" y="114"/>
                  </a:cubicBezTo>
                  <a:cubicBezTo>
                    <a:pt x="33" y="114"/>
                    <a:pt x="34" y="114"/>
                    <a:pt x="35" y="114"/>
                  </a:cubicBezTo>
                  <a:cubicBezTo>
                    <a:pt x="35" y="114"/>
                    <a:pt x="35" y="114"/>
                    <a:pt x="35" y="114"/>
                  </a:cubicBezTo>
                  <a:cubicBezTo>
                    <a:pt x="31" y="117"/>
                    <a:pt x="27" y="120"/>
                    <a:pt x="24" y="124"/>
                  </a:cubicBezTo>
                  <a:moveTo>
                    <a:pt x="92" y="27"/>
                  </a:moveTo>
                  <a:cubicBezTo>
                    <a:pt x="91" y="27"/>
                    <a:pt x="90" y="27"/>
                    <a:pt x="90" y="27"/>
                  </a:cubicBezTo>
                  <a:cubicBezTo>
                    <a:pt x="90" y="26"/>
                    <a:pt x="91" y="26"/>
                    <a:pt x="91" y="26"/>
                  </a:cubicBezTo>
                  <a:cubicBezTo>
                    <a:pt x="92" y="26"/>
                    <a:pt x="92" y="26"/>
                    <a:pt x="92" y="27"/>
                  </a:cubicBezTo>
                  <a:moveTo>
                    <a:pt x="87" y="27"/>
                  </a:moveTo>
                  <a:cubicBezTo>
                    <a:pt x="85" y="27"/>
                    <a:pt x="84" y="27"/>
                    <a:pt x="83" y="26"/>
                  </a:cubicBezTo>
                  <a:cubicBezTo>
                    <a:pt x="86" y="24"/>
                    <a:pt x="89" y="21"/>
                    <a:pt x="93" y="18"/>
                  </a:cubicBezTo>
                  <a:cubicBezTo>
                    <a:pt x="94" y="17"/>
                    <a:pt x="94" y="17"/>
                    <a:pt x="94" y="17"/>
                  </a:cubicBezTo>
                  <a:cubicBezTo>
                    <a:pt x="95" y="17"/>
                    <a:pt x="90" y="22"/>
                    <a:pt x="89" y="23"/>
                  </a:cubicBezTo>
                  <a:cubicBezTo>
                    <a:pt x="88" y="24"/>
                    <a:pt x="87" y="25"/>
                    <a:pt x="87" y="27"/>
                  </a:cubicBezTo>
                  <a:moveTo>
                    <a:pt x="77" y="26"/>
                  </a:moveTo>
                  <a:cubicBezTo>
                    <a:pt x="82" y="22"/>
                    <a:pt x="87" y="16"/>
                    <a:pt x="92" y="11"/>
                  </a:cubicBezTo>
                  <a:cubicBezTo>
                    <a:pt x="91" y="12"/>
                    <a:pt x="90" y="13"/>
                    <a:pt x="89" y="14"/>
                  </a:cubicBezTo>
                  <a:cubicBezTo>
                    <a:pt x="86" y="18"/>
                    <a:pt x="84" y="22"/>
                    <a:pt x="81" y="26"/>
                  </a:cubicBezTo>
                  <a:cubicBezTo>
                    <a:pt x="81" y="26"/>
                    <a:pt x="81" y="26"/>
                    <a:pt x="81" y="26"/>
                  </a:cubicBezTo>
                  <a:cubicBezTo>
                    <a:pt x="80" y="26"/>
                    <a:pt x="80" y="26"/>
                    <a:pt x="79" y="26"/>
                  </a:cubicBezTo>
                  <a:cubicBezTo>
                    <a:pt x="78" y="26"/>
                    <a:pt x="77" y="26"/>
                    <a:pt x="77" y="26"/>
                  </a:cubicBezTo>
                  <a:moveTo>
                    <a:pt x="67" y="26"/>
                  </a:moveTo>
                  <a:cubicBezTo>
                    <a:pt x="66" y="26"/>
                    <a:pt x="65" y="26"/>
                    <a:pt x="64" y="26"/>
                  </a:cubicBezTo>
                  <a:cubicBezTo>
                    <a:pt x="69" y="21"/>
                    <a:pt x="75" y="16"/>
                    <a:pt x="80" y="11"/>
                  </a:cubicBezTo>
                  <a:cubicBezTo>
                    <a:pt x="79" y="13"/>
                    <a:pt x="77" y="15"/>
                    <a:pt x="76" y="16"/>
                  </a:cubicBezTo>
                  <a:cubicBezTo>
                    <a:pt x="73" y="20"/>
                    <a:pt x="70" y="23"/>
                    <a:pt x="67" y="26"/>
                  </a:cubicBezTo>
                  <a:moveTo>
                    <a:pt x="58" y="16"/>
                  </a:moveTo>
                  <a:cubicBezTo>
                    <a:pt x="58" y="15"/>
                    <a:pt x="58" y="14"/>
                    <a:pt x="58" y="13"/>
                  </a:cubicBezTo>
                  <a:cubicBezTo>
                    <a:pt x="59" y="13"/>
                    <a:pt x="60" y="12"/>
                    <a:pt x="61" y="11"/>
                  </a:cubicBezTo>
                  <a:cubicBezTo>
                    <a:pt x="61" y="11"/>
                    <a:pt x="62" y="10"/>
                    <a:pt x="63" y="9"/>
                  </a:cubicBezTo>
                  <a:cubicBezTo>
                    <a:pt x="61" y="11"/>
                    <a:pt x="60" y="13"/>
                    <a:pt x="58" y="16"/>
                  </a:cubicBezTo>
                  <a:moveTo>
                    <a:pt x="74" y="26"/>
                  </a:moveTo>
                  <a:cubicBezTo>
                    <a:pt x="72" y="26"/>
                    <a:pt x="71" y="26"/>
                    <a:pt x="69" y="26"/>
                  </a:cubicBezTo>
                  <a:cubicBezTo>
                    <a:pt x="76" y="21"/>
                    <a:pt x="82" y="14"/>
                    <a:pt x="89" y="8"/>
                  </a:cubicBezTo>
                  <a:cubicBezTo>
                    <a:pt x="84" y="12"/>
                    <a:pt x="80" y="21"/>
                    <a:pt x="75" y="26"/>
                  </a:cubicBezTo>
                  <a:cubicBezTo>
                    <a:pt x="75" y="26"/>
                    <a:pt x="74" y="26"/>
                    <a:pt x="74" y="26"/>
                  </a:cubicBezTo>
                  <a:moveTo>
                    <a:pt x="62" y="26"/>
                  </a:moveTo>
                  <a:cubicBezTo>
                    <a:pt x="61" y="26"/>
                    <a:pt x="60" y="26"/>
                    <a:pt x="58" y="26"/>
                  </a:cubicBezTo>
                  <a:cubicBezTo>
                    <a:pt x="58" y="25"/>
                    <a:pt x="58" y="25"/>
                    <a:pt x="58" y="25"/>
                  </a:cubicBezTo>
                  <a:cubicBezTo>
                    <a:pt x="64" y="21"/>
                    <a:pt x="69" y="16"/>
                    <a:pt x="74" y="11"/>
                  </a:cubicBezTo>
                  <a:cubicBezTo>
                    <a:pt x="74" y="11"/>
                    <a:pt x="78" y="7"/>
                    <a:pt x="78" y="7"/>
                  </a:cubicBezTo>
                  <a:cubicBezTo>
                    <a:pt x="78" y="7"/>
                    <a:pt x="78" y="7"/>
                    <a:pt x="78" y="7"/>
                  </a:cubicBezTo>
                  <a:cubicBezTo>
                    <a:pt x="76" y="10"/>
                    <a:pt x="74" y="13"/>
                    <a:pt x="71" y="16"/>
                  </a:cubicBezTo>
                  <a:cubicBezTo>
                    <a:pt x="68" y="19"/>
                    <a:pt x="65" y="23"/>
                    <a:pt x="62" y="26"/>
                  </a:cubicBezTo>
                  <a:moveTo>
                    <a:pt x="83" y="25"/>
                  </a:moveTo>
                  <a:cubicBezTo>
                    <a:pt x="87" y="18"/>
                    <a:pt x="92" y="12"/>
                    <a:pt x="98" y="6"/>
                  </a:cubicBezTo>
                  <a:cubicBezTo>
                    <a:pt x="97" y="13"/>
                    <a:pt x="95" y="20"/>
                    <a:pt x="94" y="27"/>
                  </a:cubicBezTo>
                  <a:cubicBezTo>
                    <a:pt x="94" y="27"/>
                    <a:pt x="93" y="27"/>
                    <a:pt x="93" y="27"/>
                  </a:cubicBezTo>
                  <a:cubicBezTo>
                    <a:pt x="93" y="27"/>
                    <a:pt x="93" y="26"/>
                    <a:pt x="94" y="25"/>
                  </a:cubicBezTo>
                  <a:cubicBezTo>
                    <a:pt x="94" y="25"/>
                    <a:pt x="93" y="25"/>
                    <a:pt x="93" y="25"/>
                  </a:cubicBezTo>
                  <a:cubicBezTo>
                    <a:pt x="93" y="25"/>
                    <a:pt x="93" y="25"/>
                    <a:pt x="93" y="25"/>
                  </a:cubicBezTo>
                  <a:cubicBezTo>
                    <a:pt x="91" y="25"/>
                    <a:pt x="90" y="26"/>
                    <a:pt x="89" y="27"/>
                  </a:cubicBezTo>
                  <a:cubicBezTo>
                    <a:pt x="88" y="27"/>
                    <a:pt x="88" y="27"/>
                    <a:pt x="88" y="27"/>
                  </a:cubicBezTo>
                  <a:cubicBezTo>
                    <a:pt x="88" y="26"/>
                    <a:pt x="88" y="26"/>
                    <a:pt x="89" y="25"/>
                  </a:cubicBezTo>
                  <a:cubicBezTo>
                    <a:pt x="91" y="22"/>
                    <a:pt x="94" y="19"/>
                    <a:pt x="96" y="15"/>
                  </a:cubicBezTo>
                  <a:cubicBezTo>
                    <a:pt x="97" y="15"/>
                    <a:pt x="96" y="14"/>
                    <a:pt x="96" y="14"/>
                  </a:cubicBezTo>
                  <a:cubicBezTo>
                    <a:pt x="96" y="14"/>
                    <a:pt x="96" y="14"/>
                    <a:pt x="96" y="14"/>
                  </a:cubicBezTo>
                  <a:cubicBezTo>
                    <a:pt x="92" y="17"/>
                    <a:pt x="86" y="21"/>
                    <a:pt x="83" y="25"/>
                  </a:cubicBezTo>
                  <a:moveTo>
                    <a:pt x="58" y="9"/>
                  </a:moveTo>
                  <a:cubicBezTo>
                    <a:pt x="58" y="9"/>
                    <a:pt x="58" y="8"/>
                    <a:pt x="58" y="7"/>
                  </a:cubicBezTo>
                  <a:cubicBezTo>
                    <a:pt x="59" y="7"/>
                    <a:pt x="60" y="7"/>
                    <a:pt x="60" y="6"/>
                  </a:cubicBezTo>
                  <a:cubicBezTo>
                    <a:pt x="60" y="7"/>
                    <a:pt x="59" y="8"/>
                    <a:pt x="58" y="9"/>
                  </a:cubicBezTo>
                  <a:moveTo>
                    <a:pt x="58" y="23"/>
                  </a:moveTo>
                  <a:cubicBezTo>
                    <a:pt x="58" y="22"/>
                    <a:pt x="58" y="21"/>
                    <a:pt x="58" y="19"/>
                  </a:cubicBezTo>
                  <a:cubicBezTo>
                    <a:pt x="60" y="17"/>
                    <a:pt x="62" y="15"/>
                    <a:pt x="64" y="14"/>
                  </a:cubicBezTo>
                  <a:cubicBezTo>
                    <a:pt x="65" y="13"/>
                    <a:pt x="66" y="12"/>
                    <a:pt x="67" y="11"/>
                  </a:cubicBezTo>
                  <a:cubicBezTo>
                    <a:pt x="68" y="10"/>
                    <a:pt x="71" y="6"/>
                    <a:pt x="72" y="6"/>
                  </a:cubicBezTo>
                  <a:cubicBezTo>
                    <a:pt x="72" y="6"/>
                    <a:pt x="71" y="7"/>
                    <a:pt x="70" y="8"/>
                  </a:cubicBezTo>
                  <a:cubicBezTo>
                    <a:pt x="66" y="13"/>
                    <a:pt x="62" y="18"/>
                    <a:pt x="58" y="23"/>
                  </a:cubicBezTo>
                  <a:moveTo>
                    <a:pt x="58" y="6"/>
                  </a:moveTo>
                  <a:cubicBezTo>
                    <a:pt x="58" y="5"/>
                    <a:pt x="58" y="5"/>
                    <a:pt x="58" y="5"/>
                  </a:cubicBezTo>
                  <a:cubicBezTo>
                    <a:pt x="60" y="4"/>
                    <a:pt x="61" y="4"/>
                    <a:pt x="63" y="4"/>
                  </a:cubicBezTo>
                  <a:cubicBezTo>
                    <a:pt x="62" y="5"/>
                    <a:pt x="60" y="5"/>
                    <a:pt x="58" y="6"/>
                  </a:cubicBezTo>
                  <a:moveTo>
                    <a:pt x="58" y="12"/>
                  </a:moveTo>
                  <a:cubicBezTo>
                    <a:pt x="58" y="12"/>
                    <a:pt x="58" y="11"/>
                    <a:pt x="58" y="11"/>
                  </a:cubicBezTo>
                  <a:cubicBezTo>
                    <a:pt x="60" y="9"/>
                    <a:pt x="62" y="7"/>
                    <a:pt x="64" y="5"/>
                  </a:cubicBezTo>
                  <a:cubicBezTo>
                    <a:pt x="64" y="4"/>
                    <a:pt x="64" y="4"/>
                    <a:pt x="64" y="4"/>
                  </a:cubicBezTo>
                  <a:cubicBezTo>
                    <a:pt x="64" y="4"/>
                    <a:pt x="65" y="4"/>
                    <a:pt x="65" y="4"/>
                  </a:cubicBezTo>
                  <a:cubicBezTo>
                    <a:pt x="68" y="4"/>
                    <a:pt x="72" y="4"/>
                    <a:pt x="75" y="4"/>
                  </a:cubicBezTo>
                  <a:cubicBezTo>
                    <a:pt x="82" y="5"/>
                    <a:pt x="90" y="5"/>
                    <a:pt x="98" y="5"/>
                  </a:cubicBezTo>
                  <a:cubicBezTo>
                    <a:pt x="92" y="10"/>
                    <a:pt x="87" y="15"/>
                    <a:pt x="82" y="20"/>
                  </a:cubicBezTo>
                  <a:cubicBezTo>
                    <a:pt x="85" y="16"/>
                    <a:pt x="88" y="11"/>
                    <a:pt x="91" y="7"/>
                  </a:cubicBezTo>
                  <a:cubicBezTo>
                    <a:pt x="91" y="6"/>
                    <a:pt x="91" y="6"/>
                    <a:pt x="90" y="6"/>
                  </a:cubicBezTo>
                  <a:cubicBezTo>
                    <a:pt x="90" y="6"/>
                    <a:pt x="90" y="6"/>
                    <a:pt x="90" y="6"/>
                  </a:cubicBezTo>
                  <a:cubicBezTo>
                    <a:pt x="84" y="11"/>
                    <a:pt x="79" y="16"/>
                    <a:pt x="73" y="21"/>
                  </a:cubicBezTo>
                  <a:cubicBezTo>
                    <a:pt x="74" y="20"/>
                    <a:pt x="75" y="19"/>
                    <a:pt x="77" y="17"/>
                  </a:cubicBezTo>
                  <a:cubicBezTo>
                    <a:pt x="80" y="14"/>
                    <a:pt x="82" y="10"/>
                    <a:pt x="86" y="7"/>
                  </a:cubicBezTo>
                  <a:cubicBezTo>
                    <a:pt x="86" y="6"/>
                    <a:pt x="86" y="6"/>
                    <a:pt x="85" y="6"/>
                  </a:cubicBezTo>
                  <a:cubicBezTo>
                    <a:pt x="85" y="6"/>
                    <a:pt x="85" y="6"/>
                    <a:pt x="85" y="6"/>
                  </a:cubicBezTo>
                  <a:cubicBezTo>
                    <a:pt x="80" y="10"/>
                    <a:pt x="75" y="14"/>
                    <a:pt x="70" y="19"/>
                  </a:cubicBezTo>
                  <a:cubicBezTo>
                    <a:pt x="70" y="18"/>
                    <a:pt x="70" y="18"/>
                    <a:pt x="70" y="18"/>
                  </a:cubicBezTo>
                  <a:cubicBezTo>
                    <a:pt x="74" y="14"/>
                    <a:pt x="77" y="10"/>
                    <a:pt x="80" y="6"/>
                  </a:cubicBezTo>
                  <a:cubicBezTo>
                    <a:pt x="80" y="6"/>
                    <a:pt x="80" y="5"/>
                    <a:pt x="80" y="5"/>
                  </a:cubicBezTo>
                  <a:cubicBezTo>
                    <a:pt x="80" y="5"/>
                    <a:pt x="80" y="5"/>
                    <a:pt x="79" y="5"/>
                  </a:cubicBezTo>
                  <a:cubicBezTo>
                    <a:pt x="73" y="9"/>
                    <a:pt x="68" y="15"/>
                    <a:pt x="63" y="20"/>
                  </a:cubicBezTo>
                  <a:cubicBezTo>
                    <a:pt x="61" y="22"/>
                    <a:pt x="60" y="23"/>
                    <a:pt x="60" y="23"/>
                  </a:cubicBezTo>
                  <a:cubicBezTo>
                    <a:pt x="59" y="23"/>
                    <a:pt x="65" y="16"/>
                    <a:pt x="67" y="14"/>
                  </a:cubicBezTo>
                  <a:cubicBezTo>
                    <a:pt x="69" y="11"/>
                    <a:pt x="72" y="8"/>
                    <a:pt x="74" y="5"/>
                  </a:cubicBezTo>
                  <a:cubicBezTo>
                    <a:pt x="74" y="5"/>
                    <a:pt x="74" y="4"/>
                    <a:pt x="73" y="4"/>
                  </a:cubicBezTo>
                  <a:cubicBezTo>
                    <a:pt x="73" y="4"/>
                    <a:pt x="73" y="4"/>
                    <a:pt x="73" y="4"/>
                  </a:cubicBezTo>
                  <a:cubicBezTo>
                    <a:pt x="68" y="8"/>
                    <a:pt x="64" y="12"/>
                    <a:pt x="60" y="16"/>
                  </a:cubicBezTo>
                  <a:cubicBezTo>
                    <a:pt x="59" y="17"/>
                    <a:pt x="59" y="17"/>
                    <a:pt x="58" y="18"/>
                  </a:cubicBezTo>
                  <a:cubicBezTo>
                    <a:pt x="58" y="17"/>
                    <a:pt x="58" y="17"/>
                    <a:pt x="58" y="17"/>
                  </a:cubicBezTo>
                  <a:cubicBezTo>
                    <a:pt x="59" y="17"/>
                    <a:pt x="59" y="16"/>
                    <a:pt x="60" y="15"/>
                  </a:cubicBezTo>
                  <a:cubicBezTo>
                    <a:pt x="62" y="12"/>
                    <a:pt x="65" y="8"/>
                    <a:pt x="68" y="5"/>
                  </a:cubicBezTo>
                  <a:cubicBezTo>
                    <a:pt x="68" y="5"/>
                    <a:pt x="68" y="4"/>
                    <a:pt x="67" y="4"/>
                  </a:cubicBezTo>
                  <a:cubicBezTo>
                    <a:pt x="67" y="4"/>
                    <a:pt x="67" y="4"/>
                    <a:pt x="67" y="4"/>
                  </a:cubicBezTo>
                  <a:cubicBezTo>
                    <a:pt x="65" y="6"/>
                    <a:pt x="62" y="8"/>
                    <a:pt x="60" y="10"/>
                  </a:cubicBezTo>
                  <a:cubicBezTo>
                    <a:pt x="60" y="10"/>
                    <a:pt x="59" y="12"/>
                    <a:pt x="58" y="12"/>
                  </a:cubicBezTo>
                  <a:moveTo>
                    <a:pt x="65" y="0"/>
                  </a:moveTo>
                  <a:cubicBezTo>
                    <a:pt x="61" y="0"/>
                    <a:pt x="58" y="0"/>
                    <a:pt x="55" y="2"/>
                  </a:cubicBezTo>
                  <a:cubicBezTo>
                    <a:pt x="54" y="2"/>
                    <a:pt x="54" y="3"/>
                    <a:pt x="54" y="4"/>
                  </a:cubicBezTo>
                  <a:cubicBezTo>
                    <a:pt x="54" y="5"/>
                    <a:pt x="54" y="5"/>
                    <a:pt x="54" y="5"/>
                  </a:cubicBezTo>
                  <a:cubicBezTo>
                    <a:pt x="54" y="12"/>
                    <a:pt x="54" y="19"/>
                    <a:pt x="54" y="27"/>
                  </a:cubicBezTo>
                  <a:cubicBezTo>
                    <a:pt x="54" y="28"/>
                    <a:pt x="54" y="28"/>
                    <a:pt x="54" y="29"/>
                  </a:cubicBezTo>
                  <a:cubicBezTo>
                    <a:pt x="55" y="58"/>
                    <a:pt x="57" y="87"/>
                    <a:pt x="55" y="116"/>
                  </a:cubicBezTo>
                  <a:cubicBezTo>
                    <a:pt x="54" y="115"/>
                    <a:pt x="54" y="114"/>
                    <a:pt x="53" y="114"/>
                  </a:cubicBezTo>
                  <a:cubicBezTo>
                    <a:pt x="47" y="112"/>
                    <a:pt x="40" y="110"/>
                    <a:pt x="33" y="110"/>
                  </a:cubicBezTo>
                  <a:cubicBezTo>
                    <a:pt x="24" y="110"/>
                    <a:pt x="16" y="113"/>
                    <a:pt x="9" y="119"/>
                  </a:cubicBezTo>
                  <a:cubicBezTo>
                    <a:pt x="0" y="127"/>
                    <a:pt x="1" y="140"/>
                    <a:pt x="12" y="146"/>
                  </a:cubicBezTo>
                  <a:cubicBezTo>
                    <a:pt x="18" y="150"/>
                    <a:pt x="25" y="152"/>
                    <a:pt x="33" y="152"/>
                  </a:cubicBezTo>
                  <a:cubicBezTo>
                    <a:pt x="38" y="152"/>
                    <a:pt x="43" y="151"/>
                    <a:pt x="47" y="150"/>
                  </a:cubicBezTo>
                  <a:cubicBezTo>
                    <a:pt x="60" y="145"/>
                    <a:pt x="63" y="133"/>
                    <a:pt x="58" y="123"/>
                  </a:cubicBezTo>
                  <a:cubicBezTo>
                    <a:pt x="58" y="122"/>
                    <a:pt x="58" y="122"/>
                    <a:pt x="58" y="122"/>
                  </a:cubicBezTo>
                  <a:cubicBezTo>
                    <a:pt x="61" y="92"/>
                    <a:pt x="59" y="61"/>
                    <a:pt x="59" y="30"/>
                  </a:cubicBezTo>
                  <a:cubicBezTo>
                    <a:pt x="63" y="30"/>
                    <a:pt x="67" y="30"/>
                    <a:pt x="72" y="30"/>
                  </a:cubicBezTo>
                  <a:cubicBezTo>
                    <a:pt x="72" y="30"/>
                    <a:pt x="73" y="30"/>
                    <a:pt x="74" y="30"/>
                  </a:cubicBezTo>
                  <a:cubicBezTo>
                    <a:pt x="75" y="30"/>
                    <a:pt x="76" y="30"/>
                    <a:pt x="77" y="30"/>
                  </a:cubicBezTo>
                  <a:cubicBezTo>
                    <a:pt x="83" y="30"/>
                    <a:pt x="89" y="31"/>
                    <a:pt x="95" y="32"/>
                  </a:cubicBezTo>
                  <a:cubicBezTo>
                    <a:pt x="96" y="32"/>
                    <a:pt x="96" y="32"/>
                    <a:pt x="96" y="32"/>
                  </a:cubicBezTo>
                  <a:cubicBezTo>
                    <a:pt x="97" y="32"/>
                    <a:pt x="98" y="30"/>
                    <a:pt x="98" y="29"/>
                  </a:cubicBezTo>
                  <a:cubicBezTo>
                    <a:pt x="98" y="29"/>
                    <a:pt x="98" y="29"/>
                    <a:pt x="98" y="29"/>
                  </a:cubicBezTo>
                  <a:cubicBezTo>
                    <a:pt x="99" y="20"/>
                    <a:pt x="102" y="12"/>
                    <a:pt x="102" y="3"/>
                  </a:cubicBezTo>
                  <a:cubicBezTo>
                    <a:pt x="102" y="2"/>
                    <a:pt x="101" y="1"/>
                    <a:pt x="100" y="1"/>
                  </a:cubicBezTo>
                  <a:cubicBezTo>
                    <a:pt x="100" y="1"/>
                    <a:pt x="100" y="1"/>
                    <a:pt x="100" y="1"/>
                  </a:cubicBezTo>
                  <a:cubicBezTo>
                    <a:pt x="99" y="1"/>
                    <a:pt x="99" y="1"/>
                    <a:pt x="99" y="1"/>
                  </a:cubicBezTo>
                  <a:cubicBezTo>
                    <a:pt x="90" y="1"/>
                    <a:pt x="82" y="1"/>
                    <a:pt x="73" y="0"/>
                  </a:cubicBezTo>
                  <a:cubicBezTo>
                    <a:pt x="70" y="0"/>
                    <a:pt x="67" y="0"/>
                    <a:pt x="6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55" name="组合 54"/>
            <p:cNvGrpSpPr/>
            <p:nvPr/>
          </p:nvGrpSpPr>
          <p:grpSpPr>
            <a:xfrm>
              <a:off x="4687557" y="2290893"/>
              <a:ext cx="863600" cy="1319213"/>
              <a:chOff x="3784269" y="6437239"/>
              <a:chExt cx="863600" cy="1319213"/>
            </a:xfrm>
            <a:solidFill>
              <a:schemeClr val="bg1">
                <a:alpha val="20000"/>
              </a:schemeClr>
            </a:solidFill>
          </p:grpSpPr>
          <p:sp>
            <p:nvSpPr>
              <p:cNvPr id="88" name="Freeform 41"/>
              <p:cNvSpPr>
                <a:spLocks noEditPoints="1"/>
              </p:cNvSpPr>
              <p:nvPr/>
            </p:nvSpPr>
            <p:spPr bwMode="auto">
              <a:xfrm>
                <a:off x="3784269" y="6437239"/>
                <a:ext cx="863600" cy="585788"/>
              </a:xfrm>
              <a:custGeom>
                <a:avLst/>
                <a:gdLst>
                  <a:gd name="T0" fmla="*/ 95 w 204"/>
                  <a:gd name="T1" fmla="*/ 137 h 138"/>
                  <a:gd name="T2" fmla="*/ 96 w 204"/>
                  <a:gd name="T3" fmla="*/ 137 h 138"/>
                  <a:gd name="T4" fmla="*/ 96 w 204"/>
                  <a:gd name="T5" fmla="*/ 132 h 138"/>
                  <a:gd name="T6" fmla="*/ 97 w 204"/>
                  <a:gd name="T7" fmla="*/ 135 h 138"/>
                  <a:gd name="T8" fmla="*/ 95 w 204"/>
                  <a:gd name="T9" fmla="*/ 132 h 138"/>
                  <a:gd name="T10" fmla="*/ 95 w 204"/>
                  <a:gd name="T11" fmla="*/ 132 h 138"/>
                  <a:gd name="T12" fmla="*/ 86 w 204"/>
                  <a:gd name="T13" fmla="*/ 136 h 138"/>
                  <a:gd name="T14" fmla="*/ 90 w 204"/>
                  <a:gd name="T15" fmla="*/ 132 h 138"/>
                  <a:gd name="T16" fmla="*/ 81 w 204"/>
                  <a:gd name="T17" fmla="*/ 136 h 138"/>
                  <a:gd name="T18" fmla="*/ 88 w 204"/>
                  <a:gd name="T19" fmla="*/ 132 h 138"/>
                  <a:gd name="T20" fmla="*/ 83 w 204"/>
                  <a:gd name="T21" fmla="*/ 134 h 138"/>
                  <a:gd name="T22" fmla="*/ 81 w 204"/>
                  <a:gd name="T23" fmla="*/ 132 h 138"/>
                  <a:gd name="T24" fmla="*/ 81 w 204"/>
                  <a:gd name="T25" fmla="*/ 132 h 138"/>
                  <a:gd name="T26" fmla="*/ 62 w 204"/>
                  <a:gd name="T27" fmla="*/ 87 h 138"/>
                  <a:gd name="T28" fmla="*/ 62 w 204"/>
                  <a:gd name="T29" fmla="*/ 91 h 138"/>
                  <a:gd name="T30" fmla="*/ 72 w 204"/>
                  <a:gd name="T31" fmla="*/ 81 h 138"/>
                  <a:gd name="T32" fmla="*/ 133 w 204"/>
                  <a:gd name="T33" fmla="*/ 64 h 138"/>
                  <a:gd name="T34" fmla="*/ 198 w 204"/>
                  <a:gd name="T35" fmla="*/ 40 h 138"/>
                  <a:gd name="T36" fmla="*/ 14 w 204"/>
                  <a:gd name="T37" fmla="*/ 5 h 138"/>
                  <a:gd name="T38" fmla="*/ 48 w 204"/>
                  <a:gd name="T39" fmla="*/ 4 h 138"/>
                  <a:gd name="T40" fmla="*/ 168 w 204"/>
                  <a:gd name="T41" fmla="*/ 7 h 138"/>
                  <a:gd name="T42" fmla="*/ 120 w 204"/>
                  <a:gd name="T43" fmla="*/ 69 h 138"/>
                  <a:gd name="T44" fmla="*/ 50 w 204"/>
                  <a:gd name="T45" fmla="*/ 35 h 138"/>
                  <a:gd name="T46" fmla="*/ 46 w 204"/>
                  <a:gd name="T47" fmla="*/ 0 h 138"/>
                  <a:gd name="T48" fmla="*/ 4 w 204"/>
                  <a:gd name="T49" fmla="*/ 0 h 138"/>
                  <a:gd name="T50" fmla="*/ 1 w 204"/>
                  <a:gd name="T51" fmla="*/ 2 h 138"/>
                  <a:gd name="T52" fmla="*/ 7 w 204"/>
                  <a:gd name="T53" fmla="*/ 130 h 138"/>
                  <a:gd name="T54" fmla="*/ 11 w 204"/>
                  <a:gd name="T55" fmla="*/ 133 h 138"/>
                  <a:gd name="T56" fmla="*/ 77 w 204"/>
                  <a:gd name="T57" fmla="*/ 132 h 138"/>
                  <a:gd name="T58" fmla="*/ 44 w 204"/>
                  <a:gd name="T59" fmla="*/ 108 h 138"/>
                  <a:gd name="T60" fmla="*/ 58 w 204"/>
                  <a:gd name="T61" fmla="*/ 90 h 138"/>
                  <a:gd name="T62" fmla="*/ 11 w 204"/>
                  <a:gd name="T63" fmla="*/ 128 h 138"/>
                  <a:gd name="T64" fmla="*/ 5 w 204"/>
                  <a:gd name="T65" fmla="*/ 5 h 138"/>
                  <a:gd name="T66" fmla="*/ 80 w 204"/>
                  <a:gd name="T67" fmla="*/ 68 h 138"/>
                  <a:gd name="T68" fmla="*/ 75 w 204"/>
                  <a:gd name="T69" fmla="*/ 80 h 138"/>
                  <a:gd name="T70" fmla="*/ 103 w 204"/>
                  <a:gd name="T71" fmla="*/ 87 h 138"/>
                  <a:gd name="T72" fmla="*/ 107 w 204"/>
                  <a:gd name="T73" fmla="*/ 87 h 138"/>
                  <a:gd name="T74" fmla="*/ 130 w 204"/>
                  <a:gd name="T75" fmla="*/ 66 h 138"/>
                  <a:gd name="T76" fmla="*/ 100 w 204"/>
                  <a:gd name="T77" fmla="*/ 132 h 138"/>
                  <a:gd name="T78" fmla="*/ 200 w 204"/>
                  <a:gd name="T79" fmla="*/ 138 h 138"/>
                  <a:gd name="T80" fmla="*/ 202 w 204"/>
                  <a:gd name="T81" fmla="*/ 136 h 138"/>
                  <a:gd name="T82" fmla="*/ 202 w 204"/>
                  <a:gd name="T83" fmla="*/ 3 h 138"/>
                  <a:gd name="T84" fmla="*/ 169 w 204"/>
                  <a:gd name="T85" fmla="*/ 3 h 138"/>
                  <a:gd name="T86" fmla="*/ 50 w 204"/>
                  <a:gd name="T8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138">
                    <a:moveTo>
                      <a:pt x="96" y="136"/>
                    </a:moveTo>
                    <a:cubicBezTo>
                      <a:pt x="96" y="136"/>
                      <a:pt x="96" y="137"/>
                      <a:pt x="95" y="137"/>
                    </a:cubicBezTo>
                    <a:cubicBezTo>
                      <a:pt x="95" y="137"/>
                      <a:pt x="95" y="137"/>
                      <a:pt x="95" y="137"/>
                    </a:cubicBezTo>
                    <a:cubicBezTo>
                      <a:pt x="96" y="137"/>
                      <a:pt x="96" y="136"/>
                      <a:pt x="96" y="136"/>
                    </a:cubicBezTo>
                    <a:moveTo>
                      <a:pt x="97" y="135"/>
                    </a:moveTo>
                    <a:cubicBezTo>
                      <a:pt x="97" y="136"/>
                      <a:pt x="96" y="136"/>
                      <a:pt x="96" y="137"/>
                    </a:cubicBezTo>
                    <a:cubicBezTo>
                      <a:pt x="97" y="137"/>
                      <a:pt x="97" y="137"/>
                      <a:pt x="98" y="137"/>
                    </a:cubicBezTo>
                    <a:cubicBezTo>
                      <a:pt x="98" y="136"/>
                      <a:pt x="97" y="136"/>
                      <a:pt x="97" y="135"/>
                    </a:cubicBezTo>
                    <a:moveTo>
                      <a:pt x="96" y="132"/>
                    </a:moveTo>
                    <a:cubicBezTo>
                      <a:pt x="95" y="134"/>
                      <a:pt x="93" y="135"/>
                      <a:pt x="92" y="137"/>
                    </a:cubicBezTo>
                    <a:cubicBezTo>
                      <a:pt x="92" y="137"/>
                      <a:pt x="93" y="137"/>
                      <a:pt x="94" y="137"/>
                    </a:cubicBezTo>
                    <a:cubicBezTo>
                      <a:pt x="95" y="136"/>
                      <a:pt x="96" y="135"/>
                      <a:pt x="97" y="135"/>
                    </a:cubicBezTo>
                    <a:cubicBezTo>
                      <a:pt x="97" y="134"/>
                      <a:pt x="96" y="133"/>
                      <a:pt x="96" y="132"/>
                    </a:cubicBezTo>
                    <a:cubicBezTo>
                      <a:pt x="96" y="132"/>
                      <a:pt x="96" y="132"/>
                      <a:pt x="96" y="132"/>
                    </a:cubicBezTo>
                    <a:moveTo>
                      <a:pt x="95" y="132"/>
                    </a:moveTo>
                    <a:cubicBezTo>
                      <a:pt x="94" y="134"/>
                      <a:pt x="91" y="135"/>
                      <a:pt x="89" y="137"/>
                    </a:cubicBezTo>
                    <a:cubicBezTo>
                      <a:pt x="89" y="137"/>
                      <a:pt x="90" y="137"/>
                      <a:pt x="91" y="137"/>
                    </a:cubicBezTo>
                    <a:cubicBezTo>
                      <a:pt x="92" y="135"/>
                      <a:pt x="94" y="134"/>
                      <a:pt x="95" y="132"/>
                    </a:cubicBezTo>
                    <a:cubicBezTo>
                      <a:pt x="95" y="132"/>
                      <a:pt x="95" y="132"/>
                      <a:pt x="95" y="132"/>
                    </a:cubicBezTo>
                    <a:moveTo>
                      <a:pt x="90" y="132"/>
                    </a:moveTo>
                    <a:cubicBezTo>
                      <a:pt x="88" y="134"/>
                      <a:pt x="87" y="135"/>
                      <a:pt x="86" y="136"/>
                    </a:cubicBezTo>
                    <a:cubicBezTo>
                      <a:pt x="86" y="136"/>
                      <a:pt x="86" y="136"/>
                      <a:pt x="86" y="137"/>
                    </a:cubicBezTo>
                    <a:cubicBezTo>
                      <a:pt x="89" y="135"/>
                      <a:pt x="91" y="134"/>
                      <a:pt x="94" y="132"/>
                    </a:cubicBezTo>
                    <a:cubicBezTo>
                      <a:pt x="92" y="132"/>
                      <a:pt x="91" y="132"/>
                      <a:pt x="90" y="132"/>
                    </a:cubicBezTo>
                    <a:moveTo>
                      <a:pt x="87" y="132"/>
                    </a:moveTo>
                    <a:cubicBezTo>
                      <a:pt x="85" y="133"/>
                      <a:pt x="83" y="135"/>
                      <a:pt x="82" y="136"/>
                    </a:cubicBezTo>
                    <a:cubicBezTo>
                      <a:pt x="81" y="136"/>
                      <a:pt x="81" y="136"/>
                      <a:pt x="81" y="136"/>
                    </a:cubicBezTo>
                    <a:cubicBezTo>
                      <a:pt x="81" y="136"/>
                      <a:pt x="81" y="136"/>
                      <a:pt x="81" y="136"/>
                    </a:cubicBezTo>
                    <a:cubicBezTo>
                      <a:pt x="82" y="136"/>
                      <a:pt x="83" y="136"/>
                      <a:pt x="84" y="136"/>
                    </a:cubicBezTo>
                    <a:cubicBezTo>
                      <a:pt x="86" y="135"/>
                      <a:pt x="87" y="134"/>
                      <a:pt x="88" y="132"/>
                    </a:cubicBezTo>
                    <a:cubicBezTo>
                      <a:pt x="88" y="132"/>
                      <a:pt x="87" y="132"/>
                      <a:pt x="87" y="132"/>
                    </a:cubicBezTo>
                    <a:moveTo>
                      <a:pt x="85" y="132"/>
                    </a:moveTo>
                    <a:cubicBezTo>
                      <a:pt x="84" y="133"/>
                      <a:pt x="83" y="134"/>
                      <a:pt x="83" y="134"/>
                    </a:cubicBezTo>
                    <a:cubicBezTo>
                      <a:pt x="84" y="133"/>
                      <a:pt x="85" y="133"/>
                      <a:pt x="86" y="132"/>
                    </a:cubicBezTo>
                    <a:cubicBezTo>
                      <a:pt x="86" y="132"/>
                      <a:pt x="85" y="132"/>
                      <a:pt x="85" y="132"/>
                    </a:cubicBezTo>
                    <a:moveTo>
                      <a:pt x="81" y="132"/>
                    </a:moveTo>
                    <a:cubicBezTo>
                      <a:pt x="81" y="133"/>
                      <a:pt x="81" y="134"/>
                      <a:pt x="81" y="135"/>
                    </a:cubicBezTo>
                    <a:cubicBezTo>
                      <a:pt x="82" y="134"/>
                      <a:pt x="83" y="133"/>
                      <a:pt x="84" y="132"/>
                    </a:cubicBezTo>
                    <a:cubicBezTo>
                      <a:pt x="83" y="132"/>
                      <a:pt x="82" y="132"/>
                      <a:pt x="81" y="132"/>
                    </a:cubicBezTo>
                    <a:moveTo>
                      <a:pt x="62" y="87"/>
                    </a:moveTo>
                    <a:cubicBezTo>
                      <a:pt x="61" y="87"/>
                      <a:pt x="60" y="88"/>
                      <a:pt x="59" y="89"/>
                    </a:cubicBezTo>
                    <a:cubicBezTo>
                      <a:pt x="60" y="88"/>
                      <a:pt x="61" y="88"/>
                      <a:pt x="62" y="87"/>
                    </a:cubicBezTo>
                    <a:moveTo>
                      <a:pt x="69" y="80"/>
                    </a:moveTo>
                    <a:cubicBezTo>
                      <a:pt x="69" y="80"/>
                      <a:pt x="68" y="81"/>
                      <a:pt x="67" y="82"/>
                    </a:cubicBezTo>
                    <a:cubicBezTo>
                      <a:pt x="67" y="86"/>
                      <a:pt x="65" y="89"/>
                      <a:pt x="62" y="91"/>
                    </a:cubicBezTo>
                    <a:cubicBezTo>
                      <a:pt x="62" y="91"/>
                      <a:pt x="62" y="92"/>
                      <a:pt x="63" y="92"/>
                    </a:cubicBezTo>
                    <a:cubicBezTo>
                      <a:pt x="66" y="89"/>
                      <a:pt x="70" y="86"/>
                      <a:pt x="73" y="82"/>
                    </a:cubicBezTo>
                    <a:cubicBezTo>
                      <a:pt x="73" y="82"/>
                      <a:pt x="72" y="82"/>
                      <a:pt x="72" y="81"/>
                    </a:cubicBezTo>
                    <a:cubicBezTo>
                      <a:pt x="71" y="81"/>
                      <a:pt x="70" y="80"/>
                      <a:pt x="69" y="80"/>
                    </a:cubicBezTo>
                    <a:moveTo>
                      <a:pt x="198" y="129"/>
                    </a:moveTo>
                    <a:cubicBezTo>
                      <a:pt x="178" y="106"/>
                      <a:pt x="157" y="83"/>
                      <a:pt x="133" y="64"/>
                    </a:cubicBezTo>
                    <a:cubicBezTo>
                      <a:pt x="139" y="59"/>
                      <a:pt x="145" y="54"/>
                      <a:pt x="150" y="50"/>
                    </a:cubicBezTo>
                    <a:cubicBezTo>
                      <a:pt x="166" y="36"/>
                      <a:pt x="182" y="23"/>
                      <a:pt x="198" y="10"/>
                    </a:cubicBezTo>
                    <a:cubicBezTo>
                      <a:pt x="199" y="20"/>
                      <a:pt x="199" y="30"/>
                      <a:pt x="198" y="40"/>
                    </a:cubicBezTo>
                    <a:cubicBezTo>
                      <a:pt x="197" y="52"/>
                      <a:pt x="197" y="64"/>
                      <a:pt x="197" y="76"/>
                    </a:cubicBezTo>
                    <a:cubicBezTo>
                      <a:pt x="197" y="94"/>
                      <a:pt x="197" y="111"/>
                      <a:pt x="198" y="129"/>
                    </a:cubicBezTo>
                    <a:moveTo>
                      <a:pt x="14" y="5"/>
                    </a:moveTo>
                    <a:cubicBezTo>
                      <a:pt x="19" y="5"/>
                      <a:pt x="23" y="5"/>
                      <a:pt x="28" y="4"/>
                    </a:cubicBezTo>
                    <a:cubicBezTo>
                      <a:pt x="33" y="4"/>
                      <a:pt x="38" y="4"/>
                      <a:pt x="43" y="4"/>
                    </a:cubicBezTo>
                    <a:cubicBezTo>
                      <a:pt x="44" y="4"/>
                      <a:pt x="46" y="4"/>
                      <a:pt x="48" y="4"/>
                    </a:cubicBezTo>
                    <a:cubicBezTo>
                      <a:pt x="65" y="5"/>
                      <a:pt x="83" y="5"/>
                      <a:pt x="101" y="6"/>
                    </a:cubicBezTo>
                    <a:cubicBezTo>
                      <a:pt x="119" y="6"/>
                      <a:pt x="136" y="6"/>
                      <a:pt x="154" y="7"/>
                    </a:cubicBezTo>
                    <a:cubicBezTo>
                      <a:pt x="159" y="7"/>
                      <a:pt x="164" y="7"/>
                      <a:pt x="168" y="7"/>
                    </a:cubicBezTo>
                    <a:cubicBezTo>
                      <a:pt x="178" y="7"/>
                      <a:pt x="187" y="7"/>
                      <a:pt x="197" y="6"/>
                    </a:cubicBezTo>
                    <a:cubicBezTo>
                      <a:pt x="181" y="19"/>
                      <a:pt x="164" y="32"/>
                      <a:pt x="148" y="45"/>
                    </a:cubicBezTo>
                    <a:cubicBezTo>
                      <a:pt x="139" y="53"/>
                      <a:pt x="130" y="61"/>
                      <a:pt x="120" y="69"/>
                    </a:cubicBezTo>
                    <a:cubicBezTo>
                      <a:pt x="115" y="73"/>
                      <a:pt x="109" y="78"/>
                      <a:pt x="105" y="83"/>
                    </a:cubicBezTo>
                    <a:cubicBezTo>
                      <a:pt x="105" y="83"/>
                      <a:pt x="105" y="83"/>
                      <a:pt x="105" y="83"/>
                    </a:cubicBezTo>
                    <a:cubicBezTo>
                      <a:pt x="86" y="68"/>
                      <a:pt x="69" y="51"/>
                      <a:pt x="50" y="35"/>
                    </a:cubicBezTo>
                    <a:cubicBezTo>
                      <a:pt x="37" y="25"/>
                      <a:pt x="24" y="15"/>
                      <a:pt x="12" y="5"/>
                    </a:cubicBezTo>
                    <a:cubicBezTo>
                      <a:pt x="12" y="5"/>
                      <a:pt x="13" y="5"/>
                      <a:pt x="14" y="5"/>
                    </a:cubicBezTo>
                    <a:moveTo>
                      <a:pt x="46" y="0"/>
                    </a:moveTo>
                    <a:cubicBezTo>
                      <a:pt x="41" y="0"/>
                      <a:pt x="36" y="0"/>
                      <a:pt x="30" y="0"/>
                    </a:cubicBezTo>
                    <a:cubicBezTo>
                      <a:pt x="25" y="0"/>
                      <a:pt x="20" y="1"/>
                      <a:pt x="15" y="1"/>
                    </a:cubicBezTo>
                    <a:cubicBezTo>
                      <a:pt x="11" y="1"/>
                      <a:pt x="7" y="0"/>
                      <a:pt x="4" y="0"/>
                    </a:cubicBezTo>
                    <a:cubicBezTo>
                      <a:pt x="3" y="0"/>
                      <a:pt x="3" y="0"/>
                      <a:pt x="3" y="0"/>
                    </a:cubicBezTo>
                    <a:cubicBezTo>
                      <a:pt x="2" y="0"/>
                      <a:pt x="2" y="1"/>
                      <a:pt x="2" y="1"/>
                    </a:cubicBezTo>
                    <a:cubicBezTo>
                      <a:pt x="1" y="2"/>
                      <a:pt x="1" y="2"/>
                      <a:pt x="1" y="2"/>
                    </a:cubicBezTo>
                    <a:cubicBezTo>
                      <a:pt x="0" y="8"/>
                      <a:pt x="1" y="15"/>
                      <a:pt x="1" y="21"/>
                    </a:cubicBezTo>
                    <a:cubicBezTo>
                      <a:pt x="1" y="31"/>
                      <a:pt x="1" y="41"/>
                      <a:pt x="2" y="52"/>
                    </a:cubicBezTo>
                    <a:cubicBezTo>
                      <a:pt x="3" y="78"/>
                      <a:pt x="4" y="104"/>
                      <a:pt x="7" y="130"/>
                    </a:cubicBezTo>
                    <a:cubicBezTo>
                      <a:pt x="7" y="132"/>
                      <a:pt x="9" y="132"/>
                      <a:pt x="10" y="132"/>
                    </a:cubicBezTo>
                    <a:cubicBezTo>
                      <a:pt x="10" y="132"/>
                      <a:pt x="10" y="132"/>
                      <a:pt x="10" y="132"/>
                    </a:cubicBezTo>
                    <a:cubicBezTo>
                      <a:pt x="11" y="133"/>
                      <a:pt x="11" y="133"/>
                      <a:pt x="11" y="133"/>
                    </a:cubicBezTo>
                    <a:cubicBezTo>
                      <a:pt x="25" y="134"/>
                      <a:pt x="40" y="135"/>
                      <a:pt x="54" y="135"/>
                    </a:cubicBezTo>
                    <a:cubicBezTo>
                      <a:pt x="62" y="136"/>
                      <a:pt x="70" y="136"/>
                      <a:pt x="78" y="136"/>
                    </a:cubicBezTo>
                    <a:cubicBezTo>
                      <a:pt x="78" y="135"/>
                      <a:pt x="77" y="133"/>
                      <a:pt x="77" y="132"/>
                    </a:cubicBezTo>
                    <a:cubicBezTo>
                      <a:pt x="71" y="132"/>
                      <a:pt x="64" y="131"/>
                      <a:pt x="57" y="131"/>
                    </a:cubicBezTo>
                    <a:cubicBezTo>
                      <a:pt x="44" y="131"/>
                      <a:pt x="31" y="130"/>
                      <a:pt x="18" y="129"/>
                    </a:cubicBezTo>
                    <a:cubicBezTo>
                      <a:pt x="26" y="121"/>
                      <a:pt x="35" y="115"/>
                      <a:pt x="44" y="108"/>
                    </a:cubicBezTo>
                    <a:cubicBezTo>
                      <a:pt x="49" y="103"/>
                      <a:pt x="55" y="99"/>
                      <a:pt x="60" y="94"/>
                    </a:cubicBezTo>
                    <a:cubicBezTo>
                      <a:pt x="60" y="94"/>
                      <a:pt x="59" y="93"/>
                      <a:pt x="59" y="92"/>
                    </a:cubicBezTo>
                    <a:cubicBezTo>
                      <a:pt x="58" y="91"/>
                      <a:pt x="58" y="91"/>
                      <a:pt x="58" y="90"/>
                    </a:cubicBezTo>
                    <a:cubicBezTo>
                      <a:pt x="53" y="95"/>
                      <a:pt x="47" y="99"/>
                      <a:pt x="42" y="104"/>
                    </a:cubicBezTo>
                    <a:cubicBezTo>
                      <a:pt x="32" y="112"/>
                      <a:pt x="21" y="119"/>
                      <a:pt x="13" y="128"/>
                    </a:cubicBezTo>
                    <a:cubicBezTo>
                      <a:pt x="12" y="128"/>
                      <a:pt x="12" y="128"/>
                      <a:pt x="11" y="128"/>
                    </a:cubicBezTo>
                    <a:cubicBezTo>
                      <a:pt x="9" y="103"/>
                      <a:pt x="8" y="78"/>
                      <a:pt x="7" y="53"/>
                    </a:cubicBezTo>
                    <a:cubicBezTo>
                      <a:pt x="6" y="43"/>
                      <a:pt x="6" y="34"/>
                      <a:pt x="5" y="24"/>
                    </a:cubicBezTo>
                    <a:cubicBezTo>
                      <a:pt x="5" y="18"/>
                      <a:pt x="4" y="11"/>
                      <a:pt x="5" y="5"/>
                    </a:cubicBezTo>
                    <a:cubicBezTo>
                      <a:pt x="19" y="16"/>
                      <a:pt x="33" y="28"/>
                      <a:pt x="47" y="39"/>
                    </a:cubicBezTo>
                    <a:cubicBezTo>
                      <a:pt x="58" y="48"/>
                      <a:pt x="69" y="58"/>
                      <a:pt x="80" y="68"/>
                    </a:cubicBezTo>
                    <a:cubicBezTo>
                      <a:pt x="80" y="68"/>
                      <a:pt x="80" y="68"/>
                      <a:pt x="80" y="68"/>
                    </a:cubicBezTo>
                    <a:cubicBezTo>
                      <a:pt x="77" y="71"/>
                      <a:pt x="75" y="74"/>
                      <a:pt x="72" y="77"/>
                    </a:cubicBezTo>
                    <a:cubicBezTo>
                      <a:pt x="73" y="78"/>
                      <a:pt x="74" y="79"/>
                      <a:pt x="75" y="80"/>
                    </a:cubicBezTo>
                    <a:cubicBezTo>
                      <a:pt x="75" y="80"/>
                      <a:pt x="75" y="80"/>
                      <a:pt x="75" y="80"/>
                    </a:cubicBezTo>
                    <a:cubicBezTo>
                      <a:pt x="78" y="77"/>
                      <a:pt x="81" y="74"/>
                      <a:pt x="83" y="71"/>
                    </a:cubicBezTo>
                    <a:cubicBezTo>
                      <a:pt x="83" y="71"/>
                      <a:pt x="83" y="71"/>
                      <a:pt x="83" y="71"/>
                    </a:cubicBezTo>
                    <a:cubicBezTo>
                      <a:pt x="90" y="76"/>
                      <a:pt x="96" y="82"/>
                      <a:pt x="103" y="87"/>
                    </a:cubicBezTo>
                    <a:cubicBezTo>
                      <a:pt x="103" y="88"/>
                      <a:pt x="104" y="88"/>
                      <a:pt x="104" y="88"/>
                    </a:cubicBezTo>
                    <a:cubicBezTo>
                      <a:pt x="105" y="88"/>
                      <a:pt x="106" y="87"/>
                      <a:pt x="106" y="87"/>
                    </a:cubicBezTo>
                    <a:cubicBezTo>
                      <a:pt x="106" y="87"/>
                      <a:pt x="107" y="87"/>
                      <a:pt x="107" y="87"/>
                    </a:cubicBezTo>
                    <a:cubicBezTo>
                      <a:pt x="107" y="87"/>
                      <a:pt x="108" y="87"/>
                      <a:pt x="108" y="86"/>
                    </a:cubicBezTo>
                    <a:cubicBezTo>
                      <a:pt x="112" y="81"/>
                      <a:pt x="118" y="77"/>
                      <a:pt x="123" y="73"/>
                    </a:cubicBezTo>
                    <a:cubicBezTo>
                      <a:pt x="125" y="71"/>
                      <a:pt x="128" y="69"/>
                      <a:pt x="130" y="66"/>
                    </a:cubicBezTo>
                    <a:cubicBezTo>
                      <a:pt x="154" y="86"/>
                      <a:pt x="175" y="111"/>
                      <a:pt x="196" y="134"/>
                    </a:cubicBezTo>
                    <a:cubicBezTo>
                      <a:pt x="166" y="134"/>
                      <a:pt x="136" y="133"/>
                      <a:pt x="106" y="133"/>
                    </a:cubicBezTo>
                    <a:cubicBezTo>
                      <a:pt x="104" y="133"/>
                      <a:pt x="102" y="132"/>
                      <a:pt x="100" y="132"/>
                    </a:cubicBezTo>
                    <a:cubicBezTo>
                      <a:pt x="100" y="134"/>
                      <a:pt x="101" y="135"/>
                      <a:pt x="102" y="137"/>
                    </a:cubicBezTo>
                    <a:cubicBezTo>
                      <a:pt x="102" y="137"/>
                      <a:pt x="102" y="137"/>
                      <a:pt x="103" y="137"/>
                    </a:cubicBezTo>
                    <a:cubicBezTo>
                      <a:pt x="135" y="138"/>
                      <a:pt x="167" y="138"/>
                      <a:pt x="200" y="138"/>
                    </a:cubicBezTo>
                    <a:cubicBezTo>
                      <a:pt x="200" y="138"/>
                      <a:pt x="201" y="138"/>
                      <a:pt x="201" y="138"/>
                    </a:cubicBezTo>
                    <a:cubicBezTo>
                      <a:pt x="201" y="138"/>
                      <a:pt x="201" y="138"/>
                      <a:pt x="201" y="138"/>
                    </a:cubicBezTo>
                    <a:cubicBezTo>
                      <a:pt x="202" y="137"/>
                      <a:pt x="202" y="137"/>
                      <a:pt x="202" y="136"/>
                    </a:cubicBezTo>
                    <a:cubicBezTo>
                      <a:pt x="202" y="116"/>
                      <a:pt x="201" y="96"/>
                      <a:pt x="202" y="76"/>
                    </a:cubicBezTo>
                    <a:cubicBezTo>
                      <a:pt x="202" y="63"/>
                      <a:pt x="202" y="50"/>
                      <a:pt x="203" y="38"/>
                    </a:cubicBezTo>
                    <a:cubicBezTo>
                      <a:pt x="203" y="26"/>
                      <a:pt x="204" y="15"/>
                      <a:pt x="202" y="3"/>
                    </a:cubicBezTo>
                    <a:cubicBezTo>
                      <a:pt x="202" y="2"/>
                      <a:pt x="201" y="1"/>
                      <a:pt x="200" y="1"/>
                    </a:cubicBezTo>
                    <a:cubicBezTo>
                      <a:pt x="199" y="1"/>
                      <a:pt x="199" y="1"/>
                      <a:pt x="199" y="1"/>
                    </a:cubicBezTo>
                    <a:cubicBezTo>
                      <a:pt x="189" y="2"/>
                      <a:pt x="179" y="3"/>
                      <a:pt x="169" y="3"/>
                    </a:cubicBezTo>
                    <a:cubicBezTo>
                      <a:pt x="163" y="3"/>
                      <a:pt x="157" y="3"/>
                      <a:pt x="152" y="2"/>
                    </a:cubicBezTo>
                    <a:cubicBezTo>
                      <a:pt x="135" y="2"/>
                      <a:pt x="118" y="2"/>
                      <a:pt x="101" y="1"/>
                    </a:cubicBezTo>
                    <a:cubicBezTo>
                      <a:pt x="84" y="1"/>
                      <a:pt x="67" y="0"/>
                      <a:pt x="50" y="0"/>
                    </a:cubicBezTo>
                    <a:cubicBezTo>
                      <a:pt x="49" y="0"/>
                      <a:pt x="47" y="0"/>
                      <a:pt x="4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1"/>
              <p:cNvSpPr>
                <a:spLocks noEditPoints="1"/>
              </p:cNvSpPr>
              <p:nvPr/>
            </p:nvSpPr>
            <p:spPr bwMode="auto">
              <a:xfrm>
                <a:off x="4030331" y="6729339"/>
                <a:ext cx="346075" cy="1027113"/>
              </a:xfrm>
              <a:custGeom>
                <a:avLst/>
                <a:gdLst>
                  <a:gd name="T0" fmla="*/ 33 w 82"/>
                  <a:gd name="T1" fmla="*/ 68 h 242"/>
                  <a:gd name="T2" fmla="*/ 63 w 82"/>
                  <a:gd name="T3" fmla="*/ 237 h 242"/>
                  <a:gd name="T4" fmla="*/ 76 w 82"/>
                  <a:gd name="T5" fmla="*/ 218 h 242"/>
                  <a:gd name="T6" fmla="*/ 55 w 82"/>
                  <a:gd name="T7" fmla="*/ 233 h 242"/>
                  <a:gd name="T8" fmla="*/ 66 w 82"/>
                  <a:gd name="T9" fmla="*/ 219 h 242"/>
                  <a:gd name="T10" fmla="*/ 57 w 82"/>
                  <a:gd name="T11" fmla="*/ 237 h 242"/>
                  <a:gd name="T12" fmla="*/ 57 w 82"/>
                  <a:gd name="T13" fmla="*/ 224 h 242"/>
                  <a:gd name="T14" fmla="*/ 75 w 82"/>
                  <a:gd name="T15" fmla="*/ 203 h 242"/>
                  <a:gd name="T16" fmla="*/ 76 w 82"/>
                  <a:gd name="T17" fmla="*/ 201 h 242"/>
                  <a:gd name="T18" fmla="*/ 45 w 82"/>
                  <a:gd name="T19" fmla="*/ 221 h 242"/>
                  <a:gd name="T20" fmla="*/ 44 w 82"/>
                  <a:gd name="T21" fmla="*/ 224 h 242"/>
                  <a:gd name="T22" fmla="*/ 45 w 82"/>
                  <a:gd name="T23" fmla="*/ 229 h 242"/>
                  <a:gd name="T24" fmla="*/ 61 w 82"/>
                  <a:gd name="T25" fmla="*/ 190 h 242"/>
                  <a:gd name="T26" fmla="*/ 73 w 82"/>
                  <a:gd name="T27" fmla="*/ 185 h 242"/>
                  <a:gd name="T28" fmla="*/ 55 w 82"/>
                  <a:gd name="T29" fmla="*/ 201 h 242"/>
                  <a:gd name="T30" fmla="*/ 58 w 82"/>
                  <a:gd name="T31" fmla="*/ 192 h 242"/>
                  <a:gd name="T32" fmla="*/ 38 w 82"/>
                  <a:gd name="T33" fmla="*/ 212 h 242"/>
                  <a:gd name="T34" fmla="*/ 37 w 82"/>
                  <a:gd name="T35" fmla="*/ 206 h 242"/>
                  <a:gd name="T36" fmla="*/ 63 w 82"/>
                  <a:gd name="T37" fmla="*/ 169 h 242"/>
                  <a:gd name="T38" fmla="*/ 60 w 82"/>
                  <a:gd name="T39" fmla="*/ 168 h 242"/>
                  <a:gd name="T40" fmla="*/ 50 w 82"/>
                  <a:gd name="T41" fmla="*/ 165 h 242"/>
                  <a:gd name="T42" fmla="*/ 58 w 82"/>
                  <a:gd name="T43" fmla="*/ 161 h 242"/>
                  <a:gd name="T44" fmla="*/ 35 w 82"/>
                  <a:gd name="T45" fmla="*/ 182 h 242"/>
                  <a:gd name="T46" fmla="*/ 50 w 82"/>
                  <a:gd name="T47" fmla="*/ 168 h 242"/>
                  <a:gd name="T48" fmla="*/ 34 w 82"/>
                  <a:gd name="T49" fmla="*/ 170 h 242"/>
                  <a:gd name="T50" fmla="*/ 33 w 82"/>
                  <a:gd name="T51" fmla="*/ 153 h 242"/>
                  <a:gd name="T52" fmla="*/ 33 w 82"/>
                  <a:gd name="T53" fmla="*/ 152 h 242"/>
                  <a:gd name="T54" fmla="*/ 50 w 82"/>
                  <a:gd name="T55" fmla="*/ 140 h 242"/>
                  <a:gd name="T56" fmla="*/ 55 w 82"/>
                  <a:gd name="T57" fmla="*/ 140 h 242"/>
                  <a:gd name="T58" fmla="*/ 39 w 82"/>
                  <a:gd name="T59" fmla="*/ 165 h 242"/>
                  <a:gd name="T60" fmla="*/ 63 w 82"/>
                  <a:gd name="T61" fmla="*/ 142 h 242"/>
                  <a:gd name="T62" fmla="*/ 41 w 82"/>
                  <a:gd name="T63" fmla="*/ 139 h 242"/>
                  <a:gd name="T64" fmla="*/ 32 w 82"/>
                  <a:gd name="T65" fmla="*/ 137 h 242"/>
                  <a:gd name="T66" fmla="*/ 47 w 82"/>
                  <a:gd name="T67" fmla="*/ 148 h 242"/>
                  <a:gd name="T68" fmla="*/ 44 w 82"/>
                  <a:gd name="T69" fmla="*/ 146 h 242"/>
                  <a:gd name="T70" fmla="*/ 39 w 82"/>
                  <a:gd name="T71" fmla="*/ 130 h 242"/>
                  <a:gd name="T72" fmla="*/ 57 w 82"/>
                  <a:gd name="T73" fmla="*/ 116 h 242"/>
                  <a:gd name="T74" fmla="*/ 41 w 82"/>
                  <a:gd name="T75" fmla="*/ 127 h 242"/>
                  <a:gd name="T76" fmla="*/ 54 w 82"/>
                  <a:gd name="T77" fmla="*/ 108 h 242"/>
                  <a:gd name="T78" fmla="*/ 43 w 82"/>
                  <a:gd name="T79" fmla="*/ 113 h 242"/>
                  <a:gd name="T80" fmla="*/ 43 w 82"/>
                  <a:gd name="T81" fmla="*/ 107 h 242"/>
                  <a:gd name="T82" fmla="*/ 34 w 82"/>
                  <a:gd name="T83" fmla="*/ 104 h 242"/>
                  <a:gd name="T84" fmla="*/ 51 w 82"/>
                  <a:gd name="T85" fmla="*/ 100 h 242"/>
                  <a:gd name="T86" fmla="*/ 49 w 82"/>
                  <a:gd name="T87" fmla="*/ 91 h 242"/>
                  <a:gd name="T88" fmla="*/ 41 w 82"/>
                  <a:gd name="T89" fmla="*/ 90 h 242"/>
                  <a:gd name="T90" fmla="*/ 28 w 82"/>
                  <a:gd name="T91" fmla="*/ 107 h 242"/>
                  <a:gd name="T92" fmla="*/ 47 w 82"/>
                  <a:gd name="T93" fmla="*/ 86 h 242"/>
                  <a:gd name="T94" fmla="*/ 26 w 82"/>
                  <a:gd name="T95" fmla="*/ 93 h 242"/>
                  <a:gd name="T96" fmla="*/ 29 w 82"/>
                  <a:gd name="T97" fmla="*/ 88 h 242"/>
                  <a:gd name="T98" fmla="*/ 27 w 82"/>
                  <a:gd name="T99" fmla="*/ 84 h 242"/>
                  <a:gd name="T100" fmla="*/ 44 w 82"/>
                  <a:gd name="T101" fmla="*/ 68 h 242"/>
                  <a:gd name="T102" fmla="*/ 40 w 82"/>
                  <a:gd name="T103" fmla="*/ 70 h 242"/>
                  <a:gd name="T104" fmla="*/ 32 w 82"/>
                  <a:gd name="T105" fmla="*/ 50 h 242"/>
                  <a:gd name="T106" fmla="*/ 24 w 82"/>
                  <a:gd name="T107" fmla="*/ 53 h 242"/>
                  <a:gd name="T108" fmla="*/ 19 w 82"/>
                  <a:gd name="T109" fmla="*/ 63 h 242"/>
                  <a:gd name="T110" fmla="*/ 22 w 82"/>
                  <a:gd name="T111" fmla="*/ 55 h 242"/>
                  <a:gd name="T112" fmla="*/ 23 w 82"/>
                  <a:gd name="T113" fmla="*/ 62 h 242"/>
                  <a:gd name="T114" fmla="*/ 36 w 82"/>
                  <a:gd name="T115" fmla="*/ 58 h 242"/>
                  <a:gd name="T116" fmla="*/ 36 w 82"/>
                  <a:gd name="T117" fmla="*/ 59 h 242"/>
                  <a:gd name="T118" fmla="*/ 33 w 82"/>
                  <a:gd name="T119" fmla="*/ 46 h 242"/>
                  <a:gd name="T120" fmla="*/ 9 w 82"/>
                  <a:gd name="T121" fmla="*/ 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242">
                    <a:moveTo>
                      <a:pt x="33" y="68"/>
                    </a:moveTo>
                    <a:cubicBezTo>
                      <a:pt x="30" y="70"/>
                      <a:pt x="28" y="71"/>
                      <a:pt x="25" y="73"/>
                    </a:cubicBezTo>
                    <a:cubicBezTo>
                      <a:pt x="25" y="73"/>
                      <a:pt x="25" y="74"/>
                      <a:pt x="26" y="74"/>
                    </a:cubicBezTo>
                    <a:cubicBezTo>
                      <a:pt x="26" y="74"/>
                      <a:pt x="26" y="74"/>
                      <a:pt x="26" y="74"/>
                    </a:cubicBezTo>
                    <a:cubicBezTo>
                      <a:pt x="30" y="72"/>
                      <a:pt x="34" y="70"/>
                      <a:pt x="37" y="68"/>
                    </a:cubicBezTo>
                    <a:cubicBezTo>
                      <a:pt x="37" y="68"/>
                      <a:pt x="36" y="68"/>
                      <a:pt x="36" y="68"/>
                    </a:cubicBezTo>
                    <a:cubicBezTo>
                      <a:pt x="35" y="68"/>
                      <a:pt x="34" y="69"/>
                      <a:pt x="33" y="69"/>
                    </a:cubicBezTo>
                    <a:cubicBezTo>
                      <a:pt x="32" y="70"/>
                      <a:pt x="30" y="71"/>
                      <a:pt x="29" y="71"/>
                    </a:cubicBezTo>
                    <a:cubicBezTo>
                      <a:pt x="31" y="70"/>
                      <a:pt x="32" y="69"/>
                      <a:pt x="34" y="68"/>
                    </a:cubicBezTo>
                    <a:cubicBezTo>
                      <a:pt x="33" y="68"/>
                      <a:pt x="33" y="68"/>
                      <a:pt x="33" y="68"/>
                    </a:cubicBezTo>
                    <a:moveTo>
                      <a:pt x="26" y="67"/>
                    </a:moveTo>
                    <a:cubicBezTo>
                      <a:pt x="26" y="68"/>
                      <a:pt x="25" y="69"/>
                      <a:pt x="24" y="70"/>
                    </a:cubicBezTo>
                    <a:cubicBezTo>
                      <a:pt x="24" y="70"/>
                      <a:pt x="24" y="71"/>
                      <a:pt x="24" y="71"/>
                    </a:cubicBezTo>
                    <a:cubicBezTo>
                      <a:pt x="24" y="71"/>
                      <a:pt x="24" y="71"/>
                      <a:pt x="25" y="71"/>
                    </a:cubicBezTo>
                    <a:cubicBezTo>
                      <a:pt x="26" y="70"/>
                      <a:pt x="28" y="69"/>
                      <a:pt x="31" y="68"/>
                    </a:cubicBezTo>
                    <a:cubicBezTo>
                      <a:pt x="30" y="68"/>
                      <a:pt x="29" y="68"/>
                      <a:pt x="28" y="68"/>
                    </a:cubicBezTo>
                    <a:cubicBezTo>
                      <a:pt x="27" y="68"/>
                      <a:pt x="27" y="68"/>
                      <a:pt x="26" y="69"/>
                    </a:cubicBezTo>
                    <a:cubicBezTo>
                      <a:pt x="26" y="69"/>
                      <a:pt x="27" y="68"/>
                      <a:pt x="28" y="67"/>
                    </a:cubicBezTo>
                    <a:cubicBezTo>
                      <a:pt x="27" y="67"/>
                      <a:pt x="27" y="67"/>
                      <a:pt x="26" y="67"/>
                    </a:cubicBezTo>
                    <a:moveTo>
                      <a:pt x="63" y="237"/>
                    </a:moveTo>
                    <a:cubicBezTo>
                      <a:pt x="63" y="237"/>
                      <a:pt x="64" y="236"/>
                      <a:pt x="65" y="234"/>
                    </a:cubicBezTo>
                    <a:cubicBezTo>
                      <a:pt x="68" y="230"/>
                      <a:pt x="72" y="226"/>
                      <a:pt x="76" y="221"/>
                    </a:cubicBezTo>
                    <a:cubicBezTo>
                      <a:pt x="76" y="222"/>
                      <a:pt x="76" y="223"/>
                      <a:pt x="75" y="224"/>
                    </a:cubicBezTo>
                    <a:cubicBezTo>
                      <a:pt x="73" y="226"/>
                      <a:pt x="71" y="229"/>
                      <a:pt x="69" y="231"/>
                    </a:cubicBezTo>
                    <a:cubicBezTo>
                      <a:pt x="68" y="232"/>
                      <a:pt x="67" y="233"/>
                      <a:pt x="65" y="234"/>
                    </a:cubicBezTo>
                    <a:cubicBezTo>
                      <a:pt x="64" y="235"/>
                      <a:pt x="63" y="237"/>
                      <a:pt x="63" y="237"/>
                    </a:cubicBezTo>
                    <a:moveTo>
                      <a:pt x="71" y="222"/>
                    </a:moveTo>
                    <a:cubicBezTo>
                      <a:pt x="73" y="220"/>
                      <a:pt x="75" y="218"/>
                      <a:pt x="77" y="215"/>
                    </a:cubicBezTo>
                    <a:cubicBezTo>
                      <a:pt x="77" y="216"/>
                      <a:pt x="77" y="216"/>
                      <a:pt x="77" y="217"/>
                    </a:cubicBezTo>
                    <a:cubicBezTo>
                      <a:pt x="76" y="218"/>
                      <a:pt x="76" y="218"/>
                      <a:pt x="76" y="218"/>
                    </a:cubicBezTo>
                    <a:cubicBezTo>
                      <a:pt x="75" y="219"/>
                      <a:pt x="73" y="221"/>
                      <a:pt x="71" y="222"/>
                    </a:cubicBezTo>
                    <a:moveTo>
                      <a:pt x="55" y="233"/>
                    </a:moveTo>
                    <a:cubicBezTo>
                      <a:pt x="55" y="232"/>
                      <a:pt x="55" y="232"/>
                      <a:pt x="56" y="232"/>
                    </a:cubicBezTo>
                    <a:cubicBezTo>
                      <a:pt x="60" y="227"/>
                      <a:pt x="64" y="222"/>
                      <a:pt x="68" y="218"/>
                    </a:cubicBezTo>
                    <a:cubicBezTo>
                      <a:pt x="71" y="215"/>
                      <a:pt x="74" y="212"/>
                      <a:pt x="77" y="209"/>
                    </a:cubicBezTo>
                    <a:cubicBezTo>
                      <a:pt x="77" y="210"/>
                      <a:pt x="77" y="212"/>
                      <a:pt x="77" y="213"/>
                    </a:cubicBezTo>
                    <a:cubicBezTo>
                      <a:pt x="73" y="216"/>
                      <a:pt x="70" y="219"/>
                      <a:pt x="66" y="223"/>
                    </a:cubicBezTo>
                    <a:cubicBezTo>
                      <a:pt x="64" y="225"/>
                      <a:pt x="61" y="228"/>
                      <a:pt x="58" y="230"/>
                    </a:cubicBezTo>
                    <a:cubicBezTo>
                      <a:pt x="57" y="231"/>
                      <a:pt x="56" y="231"/>
                      <a:pt x="55" y="232"/>
                    </a:cubicBezTo>
                    <a:cubicBezTo>
                      <a:pt x="55" y="233"/>
                      <a:pt x="55" y="233"/>
                      <a:pt x="55" y="233"/>
                    </a:cubicBezTo>
                    <a:moveTo>
                      <a:pt x="61" y="239"/>
                    </a:moveTo>
                    <a:cubicBezTo>
                      <a:pt x="59" y="239"/>
                      <a:pt x="56" y="238"/>
                      <a:pt x="53" y="237"/>
                    </a:cubicBezTo>
                    <a:cubicBezTo>
                      <a:pt x="51" y="236"/>
                      <a:pt x="50" y="235"/>
                      <a:pt x="48" y="234"/>
                    </a:cubicBezTo>
                    <a:cubicBezTo>
                      <a:pt x="48" y="233"/>
                      <a:pt x="48" y="233"/>
                      <a:pt x="48" y="233"/>
                    </a:cubicBezTo>
                    <a:cubicBezTo>
                      <a:pt x="53" y="229"/>
                      <a:pt x="58" y="224"/>
                      <a:pt x="63" y="219"/>
                    </a:cubicBezTo>
                    <a:cubicBezTo>
                      <a:pt x="66" y="218"/>
                      <a:pt x="68" y="216"/>
                      <a:pt x="70" y="214"/>
                    </a:cubicBezTo>
                    <a:cubicBezTo>
                      <a:pt x="71" y="213"/>
                      <a:pt x="72" y="212"/>
                      <a:pt x="73" y="211"/>
                    </a:cubicBezTo>
                    <a:cubicBezTo>
                      <a:pt x="73" y="211"/>
                      <a:pt x="76" y="209"/>
                      <a:pt x="76" y="209"/>
                    </a:cubicBezTo>
                    <a:cubicBezTo>
                      <a:pt x="76" y="209"/>
                      <a:pt x="76" y="209"/>
                      <a:pt x="76" y="209"/>
                    </a:cubicBezTo>
                    <a:cubicBezTo>
                      <a:pt x="73" y="213"/>
                      <a:pt x="69" y="216"/>
                      <a:pt x="66" y="219"/>
                    </a:cubicBezTo>
                    <a:cubicBezTo>
                      <a:pt x="62" y="225"/>
                      <a:pt x="57" y="229"/>
                      <a:pt x="52" y="234"/>
                    </a:cubicBezTo>
                    <a:cubicBezTo>
                      <a:pt x="52" y="235"/>
                      <a:pt x="52" y="235"/>
                      <a:pt x="53" y="235"/>
                    </a:cubicBezTo>
                    <a:cubicBezTo>
                      <a:pt x="53" y="235"/>
                      <a:pt x="53" y="235"/>
                      <a:pt x="53" y="235"/>
                    </a:cubicBezTo>
                    <a:cubicBezTo>
                      <a:pt x="62" y="229"/>
                      <a:pt x="69" y="221"/>
                      <a:pt x="77" y="214"/>
                    </a:cubicBezTo>
                    <a:cubicBezTo>
                      <a:pt x="77" y="214"/>
                      <a:pt x="77" y="214"/>
                      <a:pt x="77" y="214"/>
                    </a:cubicBezTo>
                    <a:cubicBezTo>
                      <a:pt x="74" y="217"/>
                      <a:pt x="71" y="221"/>
                      <a:pt x="68" y="225"/>
                    </a:cubicBezTo>
                    <a:cubicBezTo>
                      <a:pt x="65" y="227"/>
                      <a:pt x="63" y="230"/>
                      <a:pt x="60" y="233"/>
                    </a:cubicBezTo>
                    <a:cubicBezTo>
                      <a:pt x="58" y="233"/>
                      <a:pt x="58" y="234"/>
                      <a:pt x="58" y="235"/>
                    </a:cubicBezTo>
                    <a:cubicBezTo>
                      <a:pt x="57" y="235"/>
                      <a:pt x="57" y="236"/>
                      <a:pt x="56" y="236"/>
                    </a:cubicBezTo>
                    <a:cubicBezTo>
                      <a:pt x="57" y="237"/>
                      <a:pt x="57" y="237"/>
                      <a:pt x="57" y="237"/>
                    </a:cubicBezTo>
                    <a:cubicBezTo>
                      <a:pt x="64" y="231"/>
                      <a:pt x="69" y="225"/>
                      <a:pt x="76" y="219"/>
                    </a:cubicBezTo>
                    <a:cubicBezTo>
                      <a:pt x="76" y="219"/>
                      <a:pt x="76" y="219"/>
                      <a:pt x="76" y="219"/>
                    </a:cubicBezTo>
                    <a:cubicBezTo>
                      <a:pt x="75" y="221"/>
                      <a:pt x="74" y="222"/>
                      <a:pt x="73" y="223"/>
                    </a:cubicBezTo>
                    <a:cubicBezTo>
                      <a:pt x="72" y="225"/>
                      <a:pt x="70" y="227"/>
                      <a:pt x="69" y="228"/>
                    </a:cubicBezTo>
                    <a:cubicBezTo>
                      <a:pt x="66" y="231"/>
                      <a:pt x="64" y="235"/>
                      <a:pt x="61" y="238"/>
                    </a:cubicBezTo>
                    <a:cubicBezTo>
                      <a:pt x="61" y="239"/>
                      <a:pt x="62" y="239"/>
                      <a:pt x="62" y="239"/>
                    </a:cubicBezTo>
                    <a:cubicBezTo>
                      <a:pt x="62" y="239"/>
                      <a:pt x="62" y="239"/>
                      <a:pt x="62" y="239"/>
                    </a:cubicBezTo>
                    <a:cubicBezTo>
                      <a:pt x="66" y="234"/>
                      <a:pt x="71" y="231"/>
                      <a:pt x="75" y="226"/>
                    </a:cubicBezTo>
                    <a:cubicBezTo>
                      <a:pt x="72" y="233"/>
                      <a:pt x="68" y="239"/>
                      <a:pt x="61" y="239"/>
                    </a:cubicBezTo>
                    <a:moveTo>
                      <a:pt x="57" y="224"/>
                    </a:moveTo>
                    <a:cubicBezTo>
                      <a:pt x="64" y="217"/>
                      <a:pt x="71" y="211"/>
                      <a:pt x="76" y="203"/>
                    </a:cubicBezTo>
                    <a:cubicBezTo>
                      <a:pt x="77" y="204"/>
                      <a:pt x="77" y="206"/>
                      <a:pt x="77" y="207"/>
                    </a:cubicBezTo>
                    <a:cubicBezTo>
                      <a:pt x="71" y="211"/>
                      <a:pt x="66" y="216"/>
                      <a:pt x="61" y="220"/>
                    </a:cubicBezTo>
                    <a:cubicBezTo>
                      <a:pt x="60" y="221"/>
                      <a:pt x="59" y="222"/>
                      <a:pt x="57" y="224"/>
                    </a:cubicBezTo>
                    <a:moveTo>
                      <a:pt x="45" y="229"/>
                    </a:moveTo>
                    <a:cubicBezTo>
                      <a:pt x="51" y="225"/>
                      <a:pt x="56" y="220"/>
                      <a:pt x="61" y="215"/>
                    </a:cubicBezTo>
                    <a:cubicBezTo>
                      <a:pt x="64" y="213"/>
                      <a:pt x="67" y="210"/>
                      <a:pt x="70" y="207"/>
                    </a:cubicBezTo>
                    <a:cubicBezTo>
                      <a:pt x="71" y="206"/>
                      <a:pt x="73" y="205"/>
                      <a:pt x="74" y="203"/>
                    </a:cubicBezTo>
                    <a:cubicBezTo>
                      <a:pt x="75" y="203"/>
                      <a:pt x="76" y="202"/>
                      <a:pt x="76" y="202"/>
                    </a:cubicBezTo>
                    <a:cubicBezTo>
                      <a:pt x="76" y="202"/>
                      <a:pt x="76" y="202"/>
                      <a:pt x="75" y="203"/>
                    </a:cubicBezTo>
                    <a:cubicBezTo>
                      <a:pt x="69" y="214"/>
                      <a:pt x="58" y="221"/>
                      <a:pt x="50" y="230"/>
                    </a:cubicBezTo>
                    <a:cubicBezTo>
                      <a:pt x="50" y="231"/>
                      <a:pt x="49" y="231"/>
                      <a:pt x="49" y="231"/>
                    </a:cubicBezTo>
                    <a:cubicBezTo>
                      <a:pt x="49" y="232"/>
                      <a:pt x="48" y="232"/>
                      <a:pt x="48" y="233"/>
                    </a:cubicBezTo>
                    <a:cubicBezTo>
                      <a:pt x="48" y="233"/>
                      <a:pt x="48" y="233"/>
                      <a:pt x="48" y="233"/>
                    </a:cubicBezTo>
                    <a:cubicBezTo>
                      <a:pt x="47" y="232"/>
                      <a:pt x="46" y="231"/>
                      <a:pt x="45" y="229"/>
                    </a:cubicBezTo>
                    <a:cubicBezTo>
                      <a:pt x="45" y="229"/>
                      <a:pt x="45" y="229"/>
                      <a:pt x="45" y="229"/>
                    </a:cubicBezTo>
                    <a:moveTo>
                      <a:pt x="62" y="213"/>
                    </a:moveTo>
                    <a:cubicBezTo>
                      <a:pt x="63" y="212"/>
                      <a:pt x="64" y="210"/>
                      <a:pt x="66" y="209"/>
                    </a:cubicBezTo>
                    <a:cubicBezTo>
                      <a:pt x="69" y="205"/>
                      <a:pt x="73" y="201"/>
                      <a:pt x="76" y="197"/>
                    </a:cubicBezTo>
                    <a:cubicBezTo>
                      <a:pt x="76" y="198"/>
                      <a:pt x="76" y="199"/>
                      <a:pt x="76" y="201"/>
                    </a:cubicBezTo>
                    <a:cubicBezTo>
                      <a:pt x="71" y="205"/>
                      <a:pt x="67" y="209"/>
                      <a:pt x="62" y="213"/>
                    </a:cubicBezTo>
                    <a:moveTo>
                      <a:pt x="45" y="221"/>
                    </a:moveTo>
                    <a:cubicBezTo>
                      <a:pt x="46" y="221"/>
                      <a:pt x="46" y="221"/>
                      <a:pt x="46" y="221"/>
                    </a:cubicBezTo>
                    <a:cubicBezTo>
                      <a:pt x="50" y="215"/>
                      <a:pt x="56" y="212"/>
                      <a:pt x="61" y="207"/>
                    </a:cubicBezTo>
                    <a:cubicBezTo>
                      <a:pt x="66" y="203"/>
                      <a:pt x="71" y="198"/>
                      <a:pt x="75" y="193"/>
                    </a:cubicBezTo>
                    <a:cubicBezTo>
                      <a:pt x="75" y="193"/>
                      <a:pt x="75" y="194"/>
                      <a:pt x="76" y="195"/>
                    </a:cubicBezTo>
                    <a:cubicBezTo>
                      <a:pt x="70" y="200"/>
                      <a:pt x="65" y="205"/>
                      <a:pt x="60" y="210"/>
                    </a:cubicBezTo>
                    <a:cubicBezTo>
                      <a:pt x="57" y="213"/>
                      <a:pt x="54" y="215"/>
                      <a:pt x="50" y="218"/>
                    </a:cubicBezTo>
                    <a:cubicBezTo>
                      <a:pt x="49" y="219"/>
                      <a:pt x="47" y="220"/>
                      <a:pt x="46" y="221"/>
                    </a:cubicBezTo>
                    <a:cubicBezTo>
                      <a:pt x="45" y="221"/>
                      <a:pt x="45" y="221"/>
                      <a:pt x="45" y="221"/>
                    </a:cubicBezTo>
                    <a:moveTo>
                      <a:pt x="44" y="219"/>
                    </a:moveTo>
                    <a:cubicBezTo>
                      <a:pt x="44" y="219"/>
                      <a:pt x="44" y="219"/>
                      <a:pt x="44" y="219"/>
                    </a:cubicBezTo>
                    <a:cubicBezTo>
                      <a:pt x="50" y="215"/>
                      <a:pt x="55" y="210"/>
                      <a:pt x="60" y="205"/>
                    </a:cubicBezTo>
                    <a:cubicBezTo>
                      <a:pt x="63" y="203"/>
                      <a:pt x="65" y="200"/>
                      <a:pt x="68" y="198"/>
                    </a:cubicBezTo>
                    <a:cubicBezTo>
                      <a:pt x="70" y="196"/>
                      <a:pt x="72" y="195"/>
                      <a:pt x="73" y="193"/>
                    </a:cubicBezTo>
                    <a:cubicBezTo>
                      <a:pt x="74" y="193"/>
                      <a:pt x="75" y="192"/>
                      <a:pt x="75" y="192"/>
                    </a:cubicBezTo>
                    <a:cubicBezTo>
                      <a:pt x="75" y="192"/>
                      <a:pt x="73" y="194"/>
                      <a:pt x="72" y="195"/>
                    </a:cubicBezTo>
                    <a:cubicBezTo>
                      <a:pt x="67" y="200"/>
                      <a:pt x="62" y="206"/>
                      <a:pt x="56" y="211"/>
                    </a:cubicBezTo>
                    <a:cubicBezTo>
                      <a:pt x="51" y="215"/>
                      <a:pt x="46" y="218"/>
                      <a:pt x="43" y="224"/>
                    </a:cubicBezTo>
                    <a:cubicBezTo>
                      <a:pt x="43" y="224"/>
                      <a:pt x="43" y="224"/>
                      <a:pt x="44" y="224"/>
                    </a:cubicBezTo>
                    <a:cubicBezTo>
                      <a:pt x="44" y="224"/>
                      <a:pt x="44" y="224"/>
                      <a:pt x="44" y="224"/>
                    </a:cubicBezTo>
                    <a:cubicBezTo>
                      <a:pt x="48" y="219"/>
                      <a:pt x="54" y="216"/>
                      <a:pt x="59" y="212"/>
                    </a:cubicBezTo>
                    <a:cubicBezTo>
                      <a:pt x="62" y="209"/>
                      <a:pt x="65" y="206"/>
                      <a:pt x="67" y="204"/>
                    </a:cubicBezTo>
                    <a:cubicBezTo>
                      <a:pt x="69" y="202"/>
                      <a:pt x="70" y="201"/>
                      <a:pt x="72" y="200"/>
                    </a:cubicBezTo>
                    <a:cubicBezTo>
                      <a:pt x="71" y="200"/>
                      <a:pt x="71" y="200"/>
                      <a:pt x="71" y="200"/>
                    </a:cubicBezTo>
                    <a:cubicBezTo>
                      <a:pt x="71" y="200"/>
                      <a:pt x="75" y="196"/>
                      <a:pt x="76" y="196"/>
                    </a:cubicBezTo>
                    <a:cubicBezTo>
                      <a:pt x="76" y="196"/>
                      <a:pt x="76" y="196"/>
                      <a:pt x="76" y="196"/>
                    </a:cubicBezTo>
                    <a:cubicBezTo>
                      <a:pt x="75" y="197"/>
                      <a:pt x="75" y="197"/>
                      <a:pt x="75" y="197"/>
                    </a:cubicBezTo>
                    <a:cubicBezTo>
                      <a:pt x="71" y="202"/>
                      <a:pt x="66" y="207"/>
                      <a:pt x="62" y="212"/>
                    </a:cubicBezTo>
                    <a:cubicBezTo>
                      <a:pt x="56" y="218"/>
                      <a:pt x="50" y="223"/>
                      <a:pt x="45" y="229"/>
                    </a:cubicBezTo>
                    <a:cubicBezTo>
                      <a:pt x="45" y="229"/>
                      <a:pt x="45" y="229"/>
                      <a:pt x="45" y="229"/>
                    </a:cubicBezTo>
                    <a:cubicBezTo>
                      <a:pt x="42" y="225"/>
                      <a:pt x="41" y="221"/>
                      <a:pt x="39" y="217"/>
                    </a:cubicBezTo>
                    <a:cubicBezTo>
                      <a:pt x="44" y="214"/>
                      <a:pt x="47" y="210"/>
                      <a:pt x="51" y="206"/>
                    </a:cubicBezTo>
                    <a:cubicBezTo>
                      <a:pt x="55" y="201"/>
                      <a:pt x="60" y="197"/>
                      <a:pt x="65" y="193"/>
                    </a:cubicBezTo>
                    <a:cubicBezTo>
                      <a:pt x="63" y="195"/>
                      <a:pt x="61" y="197"/>
                      <a:pt x="60" y="199"/>
                    </a:cubicBezTo>
                    <a:cubicBezTo>
                      <a:pt x="54" y="205"/>
                      <a:pt x="48" y="212"/>
                      <a:pt x="43" y="219"/>
                    </a:cubicBezTo>
                    <a:cubicBezTo>
                      <a:pt x="43" y="219"/>
                      <a:pt x="43" y="219"/>
                      <a:pt x="44" y="219"/>
                    </a:cubicBezTo>
                    <a:moveTo>
                      <a:pt x="38" y="212"/>
                    </a:moveTo>
                    <a:cubicBezTo>
                      <a:pt x="45" y="208"/>
                      <a:pt x="49" y="202"/>
                      <a:pt x="55" y="197"/>
                    </a:cubicBezTo>
                    <a:cubicBezTo>
                      <a:pt x="57" y="195"/>
                      <a:pt x="59" y="193"/>
                      <a:pt x="61" y="190"/>
                    </a:cubicBezTo>
                    <a:cubicBezTo>
                      <a:pt x="60" y="192"/>
                      <a:pt x="59" y="193"/>
                      <a:pt x="58" y="195"/>
                    </a:cubicBezTo>
                    <a:cubicBezTo>
                      <a:pt x="56" y="199"/>
                      <a:pt x="52" y="202"/>
                      <a:pt x="49" y="205"/>
                    </a:cubicBezTo>
                    <a:cubicBezTo>
                      <a:pt x="45" y="209"/>
                      <a:pt x="42" y="212"/>
                      <a:pt x="39" y="216"/>
                    </a:cubicBezTo>
                    <a:cubicBezTo>
                      <a:pt x="39" y="215"/>
                      <a:pt x="38" y="213"/>
                      <a:pt x="38" y="212"/>
                    </a:cubicBezTo>
                    <a:cubicBezTo>
                      <a:pt x="38" y="212"/>
                      <a:pt x="38" y="212"/>
                      <a:pt x="38" y="212"/>
                    </a:cubicBezTo>
                    <a:moveTo>
                      <a:pt x="45" y="218"/>
                    </a:moveTo>
                    <a:cubicBezTo>
                      <a:pt x="47" y="216"/>
                      <a:pt x="49" y="212"/>
                      <a:pt x="51" y="210"/>
                    </a:cubicBezTo>
                    <a:cubicBezTo>
                      <a:pt x="54" y="207"/>
                      <a:pt x="56" y="204"/>
                      <a:pt x="59" y="201"/>
                    </a:cubicBezTo>
                    <a:cubicBezTo>
                      <a:pt x="63" y="196"/>
                      <a:pt x="68" y="191"/>
                      <a:pt x="72" y="186"/>
                    </a:cubicBezTo>
                    <a:cubicBezTo>
                      <a:pt x="73" y="186"/>
                      <a:pt x="73" y="185"/>
                      <a:pt x="73" y="185"/>
                    </a:cubicBezTo>
                    <a:cubicBezTo>
                      <a:pt x="74" y="184"/>
                      <a:pt x="74" y="184"/>
                      <a:pt x="74" y="184"/>
                    </a:cubicBezTo>
                    <a:cubicBezTo>
                      <a:pt x="74" y="186"/>
                      <a:pt x="75" y="189"/>
                      <a:pt x="75" y="191"/>
                    </a:cubicBezTo>
                    <a:cubicBezTo>
                      <a:pt x="64" y="199"/>
                      <a:pt x="56" y="210"/>
                      <a:pt x="45" y="218"/>
                    </a:cubicBezTo>
                    <a:moveTo>
                      <a:pt x="40" y="216"/>
                    </a:moveTo>
                    <a:cubicBezTo>
                      <a:pt x="40" y="216"/>
                      <a:pt x="41" y="215"/>
                      <a:pt x="42" y="214"/>
                    </a:cubicBezTo>
                    <a:cubicBezTo>
                      <a:pt x="47" y="208"/>
                      <a:pt x="53" y="202"/>
                      <a:pt x="59" y="195"/>
                    </a:cubicBezTo>
                    <a:cubicBezTo>
                      <a:pt x="62" y="192"/>
                      <a:pt x="64" y="188"/>
                      <a:pt x="66" y="185"/>
                    </a:cubicBezTo>
                    <a:cubicBezTo>
                      <a:pt x="68" y="183"/>
                      <a:pt x="71" y="181"/>
                      <a:pt x="73" y="179"/>
                    </a:cubicBezTo>
                    <a:cubicBezTo>
                      <a:pt x="73" y="180"/>
                      <a:pt x="73" y="182"/>
                      <a:pt x="74" y="183"/>
                    </a:cubicBezTo>
                    <a:cubicBezTo>
                      <a:pt x="68" y="189"/>
                      <a:pt x="61" y="195"/>
                      <a:pt x="55" y="201"/>
                    </a:cubicBezTo>
                    <a:cubicBezTo>
                      <a:pt x="52" y="203"/>
                      <a:pt x="50" y="206"/>
                      <a:pt x="47" y="209"/>
                    </a:cubicBezTo>
                    <a:cubicBezTo>
                      <a:pt x="46" y="210"/>
                      <a:pt x="45" y="211"/>
                      <a:pt x="44" y="212"/>
                    </a:cubicBezTo>
                    <a:cubicBezTo>
                      <a:pt x="44" y="213"/>
                      <a:pt x="41" y="216"/>
                      <a:pt x="40" y="216"/>
                    </a:cubicBezTo>
                    <a:moveTo>
                      <a:pt x="39" y="211"/>
                    </a:moveTo>
                    <a:cubicBezTo>
                      <a:pt x="39" y="211"/>
                      <a:pt x="41" y="210"/>
                      <a:pt x="41" y="209"/>
                    </a:cubicBezTo>
                    <a:cubicBezTo>
                      <a:pt x="42" y="207"/>
                      <a:pt x="44" y="206"/>
                      <a:pt x="46" y="204"/>
                    </a:cubicBezTo>
                    <a:cubicBezTo>
                      <a:pt x="49" y="201"/>
                      <a:pt x="52" y="198"/>
                      <a:pt x="55" y="195"/>
                    </a:cubicBezTo>
                    <a:cubicBezTo>
                      <a:pt x="62" y="188"/>
                      <a:pt x="67" y="181"/>
                      <a:pt x="72" y="174"/>
                    </a:cubicBezTo>
                    <a:cubicBezTo>
                      <a:pt x="72" y="175"/>
                      <a:pt x="72" y="176"/>
                      <a:pt x="73" y="178"/>
                    </a:cubicBezTo>
                    <a:cubicBezTo>
                      <a:pt x="67" y="182"/>
                      <a:pt x="63" y="187"/>
                      <a:pt x="58" y="192"/>
                    </a:cubicBezTo>
                    <a:cubicBezTo>
                      <a:pt x="56" y="195"/>
                      <a:pt x="52" y="198"/>
                      <a:pt x="50" y="201"/>
                    </a:cubicBezTo>
                    <a:cubicBezTo>
                      <a:pt x="47" y="204"/>
                      <a:pt x="44" y="207"/>
                      <a:pt x="41" y="210"/>
                    </a:cubicBezTo>
                    <a:cubicBezTo>
                      <a:pt x="40" y="211"/>
                      <a:pt x="39" y="211"/>
                      <a:pt x="39" y="211"/>
                    </a:cubicBezTo>
                    <a:moveTo>
                      <a:pt x="38" y="212"/>
                    </a:moveTo>
                    <a:cubicBezTo>
                      <a:pt x="37" y="210"/>
                      <a:pt x="37" y="209"/>
                      <a:pt x="37" y="207"/>
                    </a:cubicBezTo>
                    <a:cubicBezTo>
                      <a:pt x="37" y="207"/>
                      <a:pt x="37" y="207"/>
                      <a:pt x="37" y="207"/>
                    </a:cubicBezTo>
                    <a:cubicBezTo>
                      <a:pt x="43" y="202"/>
                      <a:pt x="49" y="196"/>
                      <a:pt x="54" y="191"/>
                    </a:cubicBezTo>
                    <a:cubicBezTo>
                      <a:pt x="59" y="185"/>
                      <a:pt x="67" y="179"/>
                      <a:pt x="71" y="173"/>
                    </a:cubicBezTo>
                    <a:cubicBezTo>
                      <a:pt x="66" y="180"/>
                      <a:pt x="61" y="188"/>
                      <a:pt x="55" y="194"/>
                    </a:cubicBezTo>
                    <a:cubicBezTo>
                      <a:pt x="49" y="200"/>
                      <a:pt x="43" y="205"/>
                      <a:pt x="38" y="212"/>
                    </a:cubicBezTo>
                    <a:cubicBezTo>
                      <a:pt x="38" y="212"/>
                      <a:pt x="38" y="212"/>
                      <a:pt x="38" y="212"/>
                    </a:cubicBezTo>
                    <a:moveTo>
                      <a:pt x="38" y="205"/>
                    </a:moveTo>
                    <a:cubicBezTo>
                      <a:pt x="38" y="205"/>
                      <a:pt x="40" y="203"/>
                      <a:pt x="40" y="202"/>
                    </a:cubicBezTo>
                    <a:cubicBezTo>
                      <a:pt x="49" y="190"/>
                      <a:pt x="62" y="181"/>
                      <a:pt x="71" y="168"/>
                    </a:cubicBezTo>
                    <a:cubicBezTo>
                      <a:pt x="71" y="170"/>
                      <a:pt x="71" y="171"/>
                      <a:pt x="72" y="172"/>
                    </a:cubicBezTo>
                    <a:cubicBezTo>
                      <a:pt x="66" y="177"/>
                      <a:pt x="60" y="183"/>
                      <a:pt x="55" y="189"/>
                    </a:cubicBezTo>
                    <a:cubicBezTo>
                      <a:pt x="51" y="192"/>
                      <a:pt x="48" y="195"/>
                      <a:pt x="45" y="199"/>
                    </a:cubicBezTo>
                    <a:cubicBezTo>
                      <a:pt x="43" y="200"/>
                      <a:pt x="41" y="202"/>
                      <a:pt x="40" y="204"/>
                    </a:cubicBezTo>
                    <a:cubicBezTo>
                      <a:pt x="38" y="205"/>
                      <a:pt x="38" y="205"/>
                      <a:pt x="38" y="205"/>
                    </a:cubicBezTo>
                    <a:moveTo>
                      <a:pt x="37" y="206"/>
                    </a:moveTo>
                    <a:cubicBezTo>
                      <a:pt x="36" y="205"/>
                      <a:pt x="36" y="205"/>
                      <a:pt x="36" y="205"/>
                    </a:cubicBezTo>
                    <a:cubicBezTo>
                      <a:pt x="36" y="203"/>
                      <a:pt x="36" y="201"/>
                      <a:pt x="36" y="199"/>
                    </a:cubicBezTo>
                    <a:cubicBezTo>
                      <a:pt x="42" y="195"/>
                      <a:pt x="48" y="190"/>
                      <a:pt x="53" y="184"/>
                    </a:cubicBezTo>
                    <a:cubicBezTo>
                      <a:pt x="56" y="181"/>
                      <a:pt x="59" y="178"/>
                      <a:pt x="62" y="175"/>
                    </a:cubicBezTo>
                    <a:cubicBezTo>
                      <a:pt x="64" y="172"/>
                      <a:pt x="68" y="170"/>
                      <a:pt x="71" y="167"/>
                    </a:cubicBezTo>
                    <a:cubicBezTo>
                      <a:pt x="71" y="167"/>
                      <a:pt x="71" y="167"/>
                      <a:pt x="71" y="167"/>
                    </a:cubicBezTo>
                    <a:cubicBezTo>
                      <a:pt x="61" y="182"/>
                      <a:pt x="46" y="192"/>
                      <a:pt x="37" y="206"/>
                    </a:cubicBezTo>
                    <a:moveTo>
                      <a:pt x="40" y="195"/>
                    </a:moveTo>
                    <a:cubicBezTo>
                      <a:pt x="45" y="190"/>
                      <a:pt x="49" y="184"/>
                      <a:pt x="54" y="179"/>
                    </a:cubicBezTo>
                    <a:cubicBezTo>
                      <a:pt x="57" y="176"/>
                      <a:pt x="60" y="173"/>
                      <a:pt x="63" y="169"/>
                    </a:cubicBezTo>
                    <a:cubicBezTo>
                      <a:pt x="65" y="166"/>
                      <a:pt x="67" y="164"/>
                      <a:pt x="69" y="161"/>
                    </a:cubicBezTo>
                    <a:cubicBezTo>
                      <a:pt x="70" y="163"/>
                      <a:pt x="70" y="164"/>
                      <a:pt x="70" y="166"/>
                    </a:cubicBezTo>
                    <a:cubicBezTo>
                      <a:pt x="65" y="171"/>
                      <a:pt x="60" y="176"/>
                      <a:pt x="55" y="181"/>
                    </a:cubicBezTo>
                    <a:cubicBezTo>
                      <a:pt x="52" y="184"/>
                      <a:pt x="49" y="187"/>
                      <a:pt x="46" y="190"/>
                    </a:cubicBezTo>
                    <a:cubicBezTo>
                      <a:pt x="44" y="192"/>
                      <a:pt x="42" y="193"/>
                      <a:pt x="40" y="195"/>
                    </a:cubicBezTo>
                    <a:moveTo>
                      <a:pt x="36" y="198"/>
                    </a:moveTo>
                    <a:cubicBezTo>
                      <a:pt x="35" y="195"/>
                      <a:pt x="35" y="192"/>
                      <a:pt x="35" y="190"/>
                    </a:cubicBezTo>
                    <a:cubicBezTo>
                      <a:pt x="36" y="188"/>
                      <a:pt x="38" y="187"/>
                      <a:pt x="39" y="186"/>
                    </a:cubicBezTo>
                    <a:cubicBezTo>
                      <a:pt x="43" y="182"/>
                      <a:pt x="48" y="179"/>
                      <a:pt x="52" y="175"/>
                    </a:cubicBezTo>
                    <a:cubicBezTo>
                      <a:pt x="55" y="173"/>
                      <a:pt x="58" y="170"/>
                      <a:pt x="60" y="168"/>
                    </a:cubicBezTo>
                    <a:cubicBezTo>
                      <a:pt x="62" y="166"/>
                      <a:pt x="64" y="165"/>
                      <a:pt x="66" y="163"/>
                    </a:cubicBezTo>
                    <a:cubicBezTo>
                      <a:pt x="67" y="162"/>
                      <a:pt x="68" y="162"/>
                      <a:pt x="69" y="161"/>
                    </a:cubicBezTo>
                    <a:cubicBezTo>
                      <a:pt x="68" y="162"/>
                      <a:pt x="67" y="162"/>
                      <a:pt x="66" y="163"/>
                    </a:cubicBezTo>
                    <a:cubicBezTo>
                      <a:pt x="61" y="169"/>
                      <a:pt x="58" y="175"/>
                      <a:pt x="52" y="180"/>
                    </a:cubicBezTo>
                    <a:cubicBezTo>
                      <a:pt x="46" y="186"/>
                      <a:pt x="42" y="193"/>
                      <a:pt x="36" y="198"/>
                    </a:cubicBezTo>
                    <a:moveTo>
                      <a:pt x="37" y="174"/>
                    </a:moveTo>
                    <a:cubicBezTo>
                      <a:pt x="37" y="174"/>
                      <a:pt x="37" y="174"/>
                      <a:pt x="37" y="174"/>
                    </a:cubicBezTo>
                    <a:cubicBezTo>
                      <a:pt x="42" y="169"/>
                      <a:pt x="46" y="164"/>
                      <a:pt x="52" y="161"/>
                    </a:cubicBezTo>
                    <a:cubicBezTo>
                      <a:pt x="54" y="159"/>
                      <a:pt x="56" y="157"/>
                      <a:pt x="59" y="156"/>
                    </a:cubicBezTo>
                    <a:cubicBezTo>
                      <a:pt x="56" y="159"/>
                      <a:pt x="53" y="162"/>
                      <a:pt x="50" y="165"/>
                    </a:cubicBezTo>
                    <a:cubicBezTo>
                      <a:pt x="45" y="170"/>
                      <a:pt x="41" y="177"/>
                      <a:pt x="35" y="181"/>
                    </a:cubicBezTo>
                    <a:cubicBezTo>
                      <a:pt x="35" y="181"/>
                      <a:pt x="35" y="181"/>
                      <a:pt x="35" y="181"/>
                    </a:cubicBezTo>
                    <a:cubicBezTo>
                      <a:pt x="35" y="179"/>
                      <a:pt x="34" y="177"/>
                      <a:pt x="34" y="176"/>
                    </a:cubicBezTo>
                    <a:cubicBezTo>
                      <a:pt x="35" y="176"/>
                      <a:pt x="35" y="176"/>
                      <a:pt x="35" y="176"/>
                    </a:cubicBezTo>
                    <a:cubicBezTo>
                      <a:pt x="35" y="175"/>
                      <a:pt x="36" y="175"/>
                      <a:pt x="36" y="174"/>
                    </a:cubicBezTo>
                    <a:cubicBezTo>
                      <a:pt x="36" y="174"/>
                      <a:pt x="36" y="174"/>
                      <a:pt x="37" y="174"/>
                    </a:cubicBezTo>
                    <a:moveTo>
                      <a:pt x="35" y="182"/>
                    </a:moveTo>
                    <a:cubicBezTo>
                      <a:pt x="35" y="182"/>
                      <a:pt x="35" y="182"/>
                      <a:pt x="35" y="182"/>
                    </a:cubicBezTo>
                    <a:cubicBezTo>
                      <a:pt x="41" y="178"/>
                      <a:pt x="46" y="172"/>
                      <a:pt x="51" y="167"/>
                    </a:cubicBezTo>
                    <a:cubicBezTo>
                      <a:pt x="54" y="166"/>
                      <a:pt x="56" y="163"/>
                      <a:pt x="58" y="161"/>
                    </a:cubicBezTo>
                    <a:cubicBezTo>
                      <a:pt x="60" y="159"/>
                      <a:pt x="65" y="156"/>
                      <a:pt x="66" y="155"/>
                    </a:cubicBezTo>
                    <a:cubicBezTo>
                      <a:pt x="62" y="161"/>
                      <a:pt x="57" y="167"/>
                      <a:pt x="51" y="172"/>
                    </a:cubicBezTo>
                    <a:cubicBezTo>
                      <a:pt x="48" y="175"/>
                      <a:pt x="46" y="178"/>
                      <a:pt x="43" y="181"/>
                    </a:cubicBezTo>
                    <a:cubicBezTo>
                      <a:pt x="41" y="182"/>
                      <a:pt x="40" y="184"/>
                      <a:pt x="39" y="185"/>
                    </a:cubicBezTo>
                    <a:cubicBezTo>
                      <a:pt x="38" y="186"/>
                      <a:pt x="37" y="186"/>
                      <a:pt x="36" y="187"/>
                    </a:cubicBezTo>
                    <a:cubicBezTo>
                      <a:pt x="36" y="188"/>
                      <a:pt x="36" y="188"/>
                      <a:pt x="36" y="188"/>
                    </a:cubicBezTo>
                    <a:cubicBezTo>
                      <a:pt x="35" y="188"/>
                      <a:pt x="35" y="188"/>
                      <a:pt x="35" y="188"/>
                    </a:cubicBezTo>
                    <a:cubicBezTo>
                      <a:pt x="35" y="186"/>
                      <a:pt x="35" y="185"/>
                      <a:pt x="35" y="183"/>
                    </a:cubicBezTo>
                    <a:cubicBezTo>
                      <a:pt x="35" y="182"/>
                      <a:pt x="35" y="182"/>
                      <a:pt x="35" y="181"/>
                    </a:cubicBezTo>
                    <a:cubicBezTo>
                      <a:pt x="35" y="182"/>
                      <a:pt x="35" y="182"/>
                      <a:pt x="35" y="182"/>
                    </a:cubicBezTo>
                    <a:moveTo>
                      <a:pt x="44" y="181"/>
                    </a:moveTo>
                    <a:cubicBezTo>
                      <a:pt x="52" y="173"/>
                      <a:pt x="61" y="164"/>
                      <a:pt x="68" y="154"/>
                    </a:cubicBezTo>
                    <a:cubicBezTo>
                      <a:pt x="68" y="156"/>
                      <a:pt x="69" y="158"/>
                      <a:pt x="69" y="160"/>
                    </a:cubicBezTo>
                    <a:cubicBezTo>
                      <a:pt x="63" y="164"/>
                      <a:pt x="58" y="169"/>
                      <a:pt x="53" y="174"/>
                    </a:cubicBezTo>
                    <a:cubicBezTo>
                      <a:pt x="50" y="176"/>
                      <a:pt x="47" y="178"/>
                      <a:pt x="44" y="181"/>
                    </a:cubicBezTo>
                    <a:moveTo>
                      <a:pt x="46" y="171"/>
                    </a:moveTo>
                    <a:cubicBezTo>
                      <a:pt x="48" y="169"/>
                      <a:pt x="50" y="166"/>
                      <a:pt x="52" y="164"/>
                    </a:cubicBezTo>
                    <a:cubicBezTo>
                      <a:pt x="57" y="160"/>
                      <a:pt x="61" y="153"/>
                      <a:pt x="66" y="148"/>
                    </a:cubicBezTo>
                    <a:cubicBezTo>
                      <a:pt x="67" y="150"/>
                      <a:pt x="67" y="152"/>
                      <a:pt x="67" y="153"/>
                    </a:cubicBezTo>
                    <a:cubicBezTo>
                      <a:pt x="61" y="157"/>
                      <a:pt x="56" y="163"/>
                      <a:pt x="50" y="168"/>
                    </a:cubicBezTo>
                    <a:cubicBezTo>
                      <a:pt x="48" y="169"/>
                      <a:pt x="47" y="170"/>
                      <a:pt x="46" y="171"/>
                    </a:cubicBezTo>
                    <a:moveTo>
                      <a:pt x="34" y="170"/>
                    </a:moveTo>
                    <a:cubicBezTo>
                      <a:pt x="39" y="165"/>
                      <a:pt x="44" y="161"/>
                      <a:pt x="49" y="157"/>
                    </a:cubicBezTo>
                    <a:cubicBezTo>
                      <a:pt x="51" y="155"/>
                      <a:pt x="54" y="152"/>
                      <a:pt x="57" y="150"/>
                    </a:cubicBezTo>
                    <a:cubicBezTo>
                      <a:pt x="58" y="149"/>
                      <a:pt x="59" y="148"/>
                      <a:pt x="60" y="147"/>
                    </a:cubicBezTo>
                    <a:cubicBezTo>
                      <a:pt x="56" y="151"/>
                      <a:pt x="52" y="155"/>
                      <a:pt x="48" y="159"/>
                    </a:cubicBezTo>
                    <a:cubicBezTo>
                      <a:pt x="43" y="164"/>
                      <a:pt x="39" y="170"/>
                      <a:pt x="34" y="175"/>
                    </a:cubicBezTo>
                    <a:cubicBezTo>
                      <a:pt x="34" y="175"/>
                      <a:pt x="34" y="175"/>
                      <a:pt x="34" y="175"/>
                    </a:cubicBezTo>
                    <a:cubicBezTo>
                      <a:pt x="34" y="173"/>
                      <a:pt x="34" y="171"/>
                      <a:pt x="34" y="169"/>
                    </a:cubicBezTo>
                    <a:cubicBezTo>
                      <a:pt x="34" y="170"/>
                      <a:pt x="34" y="170"/>
                      <a:pt x="34" y="170"/>
                    </a:cubicBezTo>
                    <a:moveTo>
                      <a:pt x="32" y="141"/>
                    </a:moveTo>
                    <a:cubicBezTo>
                      <a:pt x="34" y="140"/>
                      <a:pt x="33" y="140"/>
                      <a:pt x="35" y="139"/>
                    </a:cubicBezTo>
                    <a:cubicBezTo>
                      <a:pt x="34" y="140"/>
                      <a:pt x="33" y="143"/>
                      <a:pt x="32" y="143"/>
                    </a:cubicBezTo>
                    <a:cubicBezTo>
                      <a:pt x="32" y="144"/>
                      <a:pt x="32" y="144"/>
                      <a:pt x="33" y="144"/>
                    </a:cubicBezTo>
                    <a:cubicBezTo>
                      <a:pt x="33" y="144"/>
                      <a:pt x="33" y="144"/>
                      <a:pt x="33" y="144"/>
                    </a:cubicBezTo>
                    <a:cubicBezTo>
                      <a:pt x="35" y="143"/>
                      <a:pt x="38" y="141"/>
                      <a:pt x="39" y="140"/>
                    </a:cubicBezTo>
                    <a:cubicBezTo>
                      <a:pt x="37" y="143"/>
                      <a:pt x="34" y="145"/>
                      <a:pt x="32" y="148"/>
                    </a:cubicBezTo>
                    <a:cubicBezTo>
                      <a:pt x="32" y="145"/>
                      <a:pt x="32" y="143"/>
                      <a:pt x="31" y="141"/>
                    </a:cubicBezTo>
                    <a:cubicBezTo>
                      <a:pt x="32" y="141"/>
                      <a:pt x="32" y="141"/>
                      <a:pt x="32" y="141"/>
                    </a:cubicBezTo>
                    <a:moveTo>
                      <a:pt x="33" y="153"/>
                    </a:moveTo>
                    <a:cubicBezTo>
                      <a:pt x="33" y="152"/>
                      <a:pt x="32" y="150"/>
                      <a:pt x="32" y="148"/>
                    </a:cubicBezTo>
                    <a:cubicBezTo>
                      <a:pt x="33" y="148"/>
                      <a:pt x="33" y="148"/>
                      <a:pt x="33" y="148"/>
                    </a:cubicBezTo>
                    <a:cubicBezTo>
                      <a:pt x="35" y="147"/>
                      <a:pt x="38" y="145"/>
                      <a:pt x="40" y="143"/>
                    </a:cubicBezTo>
                    <a:cubicBezTo>
                      <a:pt x="41" y="142"/>
                      <a:pt x="43" y="141"/>
                      <a:pt x="44" y="139"/>
                    </a:cubicBezTo>
                    <a:cubicBezTo>
                      <a:pt x="45" y="139"/>
                      <a:pt x="45" y="138"/>
                      <a:pt x="45" y="138"/>
                    </a:cubicBezTo>
                    <a:cubicBezTo>
                      <a:pt x="46" y="138"/>
                      <a:pt x="45" y="139"/>
                      <a:pt x="45" y="140"/>
                    </a:cubicBezTo>
                    <a:cubicBezTo>
                      <a:pt x="43" y="143"/>
                      <a:pt x="40" y="146"/>
                      <a:pt x="37" y="149"/>
                    </a:cubicBezTo>
                    <a:cubicBezTo>
                      <a:pt x="36" y="150"/>
                      <a:pt x="36" y="150"/>
                      <a:pt x="36" y="150"/>
                    </a:cubicBezTo>
                    <a:cubicBezTo>
                      <a:pt x="36" y="150"/>
                      <a:pt x="36" y="150"/>
                      <a:pt x="36" y="150"/>
                    </a:cubicBezTo>
                    <a:cubicBezTo>
                      <a:pt x="34" y="151"/>
                      <a:pt x="33" y="152"/>
                      <a:pt x="33" y="152"/>
                    </a:cubicBezTo>
                    <a:cubicBezTo>
                      <a:pt x="33" y="153"/>
                      <a:pt x="33" y="153"/>
                      <a:pt x="33" y="153"/>
                    </a:cubicBezTo>
                    <a:moveTo>
                      <a:pt x="34" y="164"/>
                    </a:moveTo>
                    <a:cubicBezTo>
                      <a:pt x="44" y="157"/>
                      <a:pt x="53" y="147"/>
                      <a:pt x="62" y="138"/>
                    </a:cubicBezTo>
                    <a:cubicBezTo>
                      <a:pt x="60" y="140"/>
                      <a:pt x="58" y="143"/>
                      <a:pt x="56" y="145"/>
                    </a:cubicBezTo>
                    <a:cubicBezTo>
                      <a:pt x="54" y="147"/>
                      <a:pt x="51" y="150"/>
                      <a:pt x="49" y="152"/>
                    </a:cubicBezTo>
                    <a:cubicBezTo>
                      <a:pt x="43" y="158"/>
                      <a:pt x="39" y="164"/>
                      <a:pt x="34" y="169"/>
                    </a:cubicBezTo>
                    <a:cubicBezTo>
                      <a:pt x="34" y="169"/>
                      <a:pt x="34" y="169"/>
                      <a:pt x="34" y="169"/>
                    </a:cubicBezTo>
                    <a:cubicBezTo>
                      <a:pt x="34" y="167"/>
                      <a:pt x="34" y="166"/>
                      <a:pt x="33" y="164"/>
                    </a:cubicBezTo>
                    <a:cubicBezTo>
                      <a:pt x="34" y="164"/>
                      <a:pt x="34" y="164"/>
                      <a:pt x="34" y="164"/>
                    </a:cubicBezTo>
                    <a:moveTo>
                      <a:pt x="50" y="140"/>
                    </a:moveTo>
                    <a:cubicBezTo>
                      <a:pt x="50" y="140"/>
                      <a:pt x="50" y="140"/>
                      <a:pt x="51" y="139"/>
                    </a:cubicBezTo>
                    <a:cubicBezTo>
                      <a:pt x="52" y="138"/>
                      <a:pt x="52" y="137"/>
                      <a:pt x="52" y="137"/>
                    </a:cubicBezTo>
                    <a:cubicBezTo>
                      <a:pt x="52" y="137"/>
                      <a:pt x="52" y="138"/>
                      <a:pt x="52" y="138"/>
                    </a:cubicBezTo>
                    <a:cubicBezTo>
                      <a:pt x="51" y="140"/>
                      <a:pt x="49" y="141"/>
                      <a:pt x="47" y="142"/>
                    </a:cubicBezTo>
                    <a:cubicBezTo>
                      <a:pt x="42" y="147"/>
                      <a:pt x="38" y="153"/>
                      <a:pt x="33" y="158"/>
                    </a:cubicBezTo>
                    <a:cubicBezTo>
                      <a:pt x="33" y="159"/>
                      <a:pt x="33" y="159"/>
                      <a:pt x="34" y="159"/>
                    </a:cubicBezTo>
                    <a:cubicBezTo>
                      <a:pt x="34" y="159"/>
                      <a:pt x="34" y="159"/>
                      <a:pt x="34" y="159"/>
                    </a:cubicBezTo>
                    <a:cubicBezTo>
                      <a:pt x="39" y="156"/>
                      <a:pt x="42" y="151"/>
                      <a:pt x="47" y="147"/>
                    </a:cubicBezTo>
                    <a:cubicBezTo>
                      <a:pt x="50" y="144"/>
                      <a:pt x="52" y="142"/>
                      <a:pt x="55" y="139"/>
                    </a:cubicBezTo>
                    <a:cubicBezTo>
                      <a:pt x="55" y="140"/>
                      <a:pt x="55" y="140"/>
                      <a:pt x="55" y="140"/>
                    </a:cubicBezTo>
                    <a:cubicBezTo>
                      <a:pt x="52" y="143"/>
                      <a:pt x="50" y="145"/>
                      <a:pt x="47" y="148"/>
                    </a:cubicBezTo>
                    <a:cubicBezTo>
                      <a:pt x="42" y="153"/>
                      <a:pt x="38" y="158"/>
                      <a:pt x="34" y="163"/>
                    </a:cubicBezTo>
                    <a:cubicBezTo>
                      <a:pt x="33" y="164"/>
                      <a:pt x="33" y="164"/>
                      <a:pt x="33" y="164"/>
                    </a:cubicBezTo>
                    <a:cubicBezTo>
                      <a:pt x="33" y="160"/>
                      <a:pt x="33" y="157"/>
                      <a:pt x="33" y="154"/>
                    </a:cubicBezTo>
                    <a:cubicBezTo>
                      <a:pt x="33" y="154"/>
                      <a:pt x="33" y="154"/>
                      <a:pt x="33" y="154"/>
                    </a:cubicBezTo>
                    <a:cubicBezTo>
                      <a:pt x="34" y="153"/>
                      <a:pt x="36" y="151"/>
                      <a:pt x="37" y="150"/>
                    </a:cubicBezTo>
                    <a:cubicBezTo>
                      <a:pt x="38" y="149"/>
                      <a:pt x="39" y="148"/>
                      <a:pt x="40" y="148"/>
                    </a:cubicBezTo>
                    <a:cubicBezTo>
                      <a:pt x="43" y="145"/>
                      <a:pt x="46" y="143"/>
                      <a:pt x="50" y="140"/>
                    </a:cubicBezTo>
                    <a:cubicBezTo>
                      <a:pt x="50" y="140"/>
                      <a:pt x="50" y="140"/>
                      <a:pt x="50" y="140"/>
                    </a:cubicBezTo>
                    <a:moveTo>
                      <a:pt x="39" y="165"/>
                    </a:moveTo>
                    <a:cubicBezTo>
                      <a:pt x="43" y="160"/>
                      <a:pt x="47" y="155"/>
                      <a:pt x="52" y="150"/>
                    </a:cubicBezTo>
                    <a:cubicBezTo>
                      <a:pt x="56" y="146"/>
                      <a:pt x="60" y="142"/>
                      <a:pt x="63" y="137"/>
                    </a:cubicBezTo>
                    <a:cubicBezTo>
                      <a:pt x="64" y="140"/>
                      <a:pt x="65" y="144"/>
                      <a:pt x="66" y="147"/>
                    </a:cubicBezTo>
                    <a:cubicBezTo>
                      <a:pt x="61" y="151"/>
                      <a:pt x="58" y="156"/>
                      <a:pt x="53" y="159"/>
                    </a:cubicBezTo>
                    <a:cubicBezTo>
                      <a:pt x="48" y="162"/>
                      <a:pt x="44" y="166"/>
                      <a:pt x="40" y="170"/>
                    </a:cubicBezTo>
                    <a:cubicBezTo>
                      <a:pt x="41" y="169"/>
                      <a:pt x="41" y="169"/>
                      <a:pt x="41" y="169"/>
                    </a:cubicBezTo>
                    <a:cubicBezTo>
                      <a:pt x="44" y="166"/>
                      <a:pt x="46" y="163"/>
                      <a:pt x="49" y="160"/>
                    </a:cubicBezTo>
                    <a:cubicBezTo>
                      <a:pt x="54" y="154"/>
                      <a:pt x="59" y="149"/>
                      <a:pt x="64" y="143"/>
                    </a:cubicBezTo>
                    <a:cubicBezTo>
                      <a:pt x="64" y="143"/>
                      <a:pt x="64" y="142"/>
                      <a:pt x="64" y="142"/>
                    </a:cubicBezTo>
                    <a:cubicBezTo>
                      <a:pt x="64" y="142"/>
                      <a:pt x="64" y="142"/>
                      <a:pt x="63" y="142"/>
                    </a:cubicBezTo>
                    <a:cubicBezTo>
                      <a:pt x="58" y="147"/>
                      <a:pt x="53" y="152"/>
                      <a:pt x="48" y="157"/>
                    </a:cubicBezTo>
                    <a:cubicBezTo>
                      <a:pt x="45" y="159"/>
                      <a:pt x="42" y="162"/>
                      <a:pt x="39" y="165"/>
                    </a:cubicBezTo>
                    <a:moveTo>
                      <a:pt x="31" y="140"/>
                    </a:moveTo>
                    <a:cubicBezTo>
                      <a:pt x="31" y="139"/>
                      <a:pt x="31" y="137"/>
                      <a:pt x="31" y="136"/>
                    </a:cubicBezTo>
                    <a:cubicBezTo>
                      <a:pt x="34" y="137"/>
                      <a:pt x="38" y="138"/>
                      <a:pt x="42" y="138"/>
                    </a:cubicBezTo>
                    <a:cubicBezTo>
                      <a:pt x="43" y="138"/>
                      <a:pt x="44" y="137"/>
                      <a:pt x="46" y="137"/>
                    </a:cubicBezTo>
                    <a:cubicBezTo>
                      <a:pt x="42" y="140"/>
                      <a:pt x="40" y="142"/>
                      <a:pt x="37" y="145"/>
                    </a:cubicBezTo>
                    <a:cubicBezTo>
                      <a:pt x="36" y="145"/>
                      <a:pt x="34" y="147"/>
                      <a:pt x="34" y="147"/>
                    </a:cubicBezTo>
                    <a:cubicBezTo>
                      <a:pt x="34" y="147"/>
                      <a:pt x="34" y="147"/>
                      <a:pt x="35" y="145"/>
                    </a:cubicBezTo>
                    <a:cubicBezTo>
                      <a:pt x="37" y="143"/>
                      <a:pt x="39" y="141"/>
                      <a:pt x="41" y="139"/>
                    </a:cubicBezTo>
                    <a:cubicBezTo>
                      <a:pt x="41" y="139"/>
                      <a:pt x="41" y="139"/>
                      <a:pt x="41" y="139"/>
                    </a:cubicBezTo>
                    <a:cubicBezTo>
                      <a:pt x="41" y="139"/>
                      <a:pt x="40" y="139"/>
                      <a:pt x="40" y="139"/>
                    </a:cubicBezTo>
                    <a:cubicBezTo>
                      <a:pt x="38" y="140"/>
                      <a:pt x="36" y="141"/>
                      <a:pt x="34" y="142"/>
                    </a:cubicBezTo>
                    <a:cubicBezTo>
                      <a:pt x="35" y="142"/>
                      <a:pt x="36" y="140"/>
                      <a:pt x="36" y="138"/>
                    </a:cubicBezTo>
                    <a:cubicBezTo>
                      <a:pt x="37" y="138"/>
                      <a:pt x="36" y="138"/>
                      <a:pt x="36" y="138"/>
                    </a:cubicBezTo>
                    <a:cubicBezTo>
                      <a:pt x="36" y="138"/>
                      <a:pt x="36" y="138"/>
                      <a:pt x="36" y="138"/>
                    </a:cubicBezTo>
                    <a:cubicBezTo>
                      <a:pt x="35" y="139"/>
                      <a:pt x="33" y="140"/>
                      <a:pt x="33" y="140"/>
                    </a:cubicBezTo>
                    <a:cubicBezTo>
                      <a:pt x="33" y="140"/>
                      <a:pt x="32" y="139"/>
                      <a:pt x="33" y="138"/>
                    </a:cubicBezTo>
                    <a:cubicBezTo>
                      <a:pt x="33" y="137"/>
                      <a:pt x="33" y="137"/>
                      <a:pt x="33" y="137"/>
                    </a:cubicBezTo>
                    <a:cubicBezTo>
                      <a:pt x="33" y="137"/>
                      <a:pt x="32" y="137"/>
                      <a:pt x="32" y="137"/>
                    </a:cubicBezTo>
                    <a:cubicBezTo>
                      <a:pt x="32" y="138"/>
                      <a:pt x="32" y="139"/>
                      <a:pt x="31" y="140"/>
                    </a:cubicBezTo>
                    <a:moveTo>
                      <a:pt x="41" y="146"/>
                    </a:moveTo>
                    <a:cubicBezTo>
                      <a:pt x="43" y="143"/>
                      <a:pt x="45" y="140"/>
                      <a:pt x="47" y="137"/>
                    </a:cubicBezTo>
                    <a:cubicBezTo>
                      <a:pt x="47" y="137"/>
                      <a:pt x="47" y="137"/>
                      <a:pt x="47" y="137"/>
                    </a:cubicBezTo>
                    <a:cubicBezTo>
                      <a:pt x="52" y="136"/>
                      <a:pt x="57" y="134"/>
                      <a:pt x="61" y="131"/>
                    </a:cubicBezTo>
                    <a:cubicBezTo>
                      <a:pt x="62" y="133"/>
                      <a:pt x="62" y="135"/>
                      <a:pt x="63" y="136"/>
                    </a:cubicBezTo>
                    <a:cubicBezTo>
                      <a:pt x="63" y="136"/>
                      <a:pt x="63" y="136"/>
                      <a:pt x="63" y="136"/>
                    </a:cubicBezTo>
                    <a:cubicBezTo>
                      <a:pt x="58" y="140"/>
                      <a:pt x="54" y="145"/>
                      <a:pt x="49" y="149"/>
                    </a:cubicBezTo>
                    <a:cubicBezTo>
                      <a:pt x="45" y="154"/>
                      <a:pt x="39" y="159"/>
                      <a:pt x="35" y="163"/>
                    </a:cubicBezTo>
                    <a:cubicBezTo>
                      <a:pt x="40" y="158"/>
                      <a:pt x="43" y="153"/>
                      <a:pt x="47" y="148"/>
                    </a:cubicBezTo>
                    <a:cubicBezTo>
                      <a:pt x="52" y="143"/>
                      <a:pt x="57" y="139"/>
                      <a:pt x="61" y="133"/>
                    </a:cubicBezTo>
                    <a:cubicBezTo>
                      <a:pt x="61" y="133"/>
                      <a:pt x="61" y="132"/>
                      <a:pt x="61" y="132"/>
                    </a:cubicBezTo>
                    <a:cubicBezTo>
                      <a:pt x="61" y="132"/>
                      <a:pt x="61" y="132"/>
                      <a:pt x="61" y="132"/>
                    </a:cubicBezTo>
                    <a:cubicBezTo>
                      <a:pt x="60" y="133"/>
                      <a:pt x="60" y="133"/>
                      <a:pt x="59" y="134"/>
                    </a:cubicBezTo>
                    <a:cubicBezTo>
                      <a:pt x="59" y="134"/>
                      <a:pt x="59" y="134"/>
                      <a:pt x="59" y="134"/>
                    </a:cubicBezTo>
                    <a:cubicBezTo>
                      <a:pt x="55" y="138"/>
                      <a:pt x="52" y="142"/>
                      <a:pt x="48" y="145"/>
                    </a:cubicBezTo>
                    <a:cubicBezTo>
                      <a:pt x="44" y="149"/>
                      <a:pt x="40" y="153"/>
                      <a:pt x="36" y="157"/>
                    </a:cubicBezTo>
                    <a:cubicBezTo>
                      <a:pt x="35" y="157"/>
                      <a:pt x="35" y="157"/>
                      <a:pt x="35" y="157"/>
                    </a:cubicBezTo>
                    <a:cubicBezTo>
                      <a:pt x="35" y="157"/>
                      <a:pt x="37" y="155"/>
                      <a:pt x="38" y="154"/>
                    </a:cubicBezTo>
                    <a:cubicBezTo>
                      <a:pt x="40" y="151"/>
                      <a:pt x="42" y="149"/>
                      <a:pt x="44" y="146"/>
                    </a:cubicBezTo>
                    <a:cubicBezTo>
                      <a:pt x="47" y="142"/>
                      <a:pt x="52" y="141"/>
                      <a:pt x="54" y="136"/>
                    </a:cubicBezTo>
                    <a:cubicBezTo>
                      <a:pt x="54" y="136"/>
                      <a:pt x="54" y="136"/>
                      <a:pt x="54" y="136"/>
                    </a:cubicBezTo>
                    <a:cubicBezTo>
                      <a:pt x="50" y="139"/>
                      <a:pt x="45" y="142"/>
                      <a:pt x="41" y="146"/>
                    </a:cubicBezTo>
                    <a:moveTo>
                      <a:pt x="39" y="130"/>
                    </a:moveTo>
                    <a:cubicBezTo>
                      <a:pt x="46" y="130"/>
                      <a:pt x="53" y="127"/>
                      <a:pt x="59" y="124"/>
                    </a:cubicBezTo>
                    <a:cubicBezTo>
                      <a:pt x="60" y="125"/>
                      <a:pt x="60" y="126"/>
                      <a:pt x="60" y="128"/>
                    </a:cubicBezTo>
                    <a:cubicBezTo>
                      <a:pt x="55" y="132"/>
                      <a:pt x="48" y="134"/>
                      <a:pt x="41" y="134"/>
                    </a:cubicBezTo>
                    <a:cubicBezTo>
                      <a:pt x="38" y="134"/>
                      <a:pt x="34" y="134"/>
                      <a:pt x="31" y="132"/>
                    </a:cubicBezTo>
                    <a:cubicBezTo>
                      <a:pt x="31" y="131"/>
                      <a:pt x="30" y="130"/>
                      <a:pt x="30" y="128"/>
                    </a:cubicBezTo>
                    <a:cubicBezTo>
                      <a:pt x="33" y="130"/>
                      <a:pt x="36" y="130"/>
                      <a:pt x="39" y="130"/>
                    </a:cubicBezTo>
                    <a:moveTo>
                      <a:pt x="43" y="127"/>
                    </a:moveTo>
                    <a:cubicBezTo>
                      <a:pt x="49" y="124"/>
                      <a:pt x="53" y="120"/>
                      <a:pt x="57" y="117"/>
                    </a:cubicBezTo>
                    <a:cubicBezTo>
                      <a:pt x="57" y="117"/>
                      <a:pt x="57" y="118"/>
                      <a:pt x="58" y="118"/>
                    </a:cubicBezTo>
                    <a:cubicBezTo>
                      <a:pt x="58" y="119"/>
                      <a:pt x="58" y="120"/>
                      <a:pt x="58" y="120"/>
                    </a:cubicBezTo>
                    <a:cubicBezTo>
                      <a:pt x="54" y="123"/>
                      <a:pt x="49" y="126"/>
                      <a:pt x="43" y="127"/>
                    </a:cubicBezTo>
                    <a:moveTo>
                      <a:pt x="43" y="126"/>
                    </a:moveTo>
                    <a:cubicBezTo>
                      <a:pt x="42" y="126"/>
                      <a:pt x="43" y="126"/>
                      <a:pt x="45" y="124"/>
                    </a:cubicBezTo>
                    <a:cubicBezTo>
                      <a:pt x="47" y="122"/>
                      <a:pt x="49" y="122"/>
                      <a:pt x="51" y="120"/>
                    </a:cubicBezTo>
                    <a:cubicBezTo>
                      <a:pt x="53" y="118"/>
                      <a:pt x="54" y="115"/>
                      <a:pt x="56" y="113"/>
                    </a:cubicBezTo>
                    <a:cubicBezTo>
                      <a:pt x="56" y="114"/>
                      <a:pt x="57" y="115"/>
                      <a:pt x="57" y="116"/>
                    </a:cubicBezTo>
                    <a:cubicBezTo>
                      <a:pt x="57" y="116"/>
                      <a:pt x="57" y="116"/>
                      <a:pt x="57" y="116"/>
                    </a:cubicBezTo>
                    <a:cubicBezTo>
                      <a:pt x="54" y="118"/>
                      <a:pt x="51" y="121"/>
                      <a:pt x="48" y="123"/>
                    </a:cubicBezTo>
                    <a:cubicBezTo>
                      <a:pt x="47" y="124"/>
                      <a:pt x="43" y="126"/>
                      <a:pt x="43" y="126"/>
                    </a:cubicBezTo>
                    <a:moveTo>
                      <a:pt x="39" y="127"/>
                    </a:moveTo>
                    <a:cubicBezTo>
                      <a:pt x="38" y="127"/>
                      <a:pt x="37" y="127"/>
                      <a:pt x="36" y="127"/>
                    </a:cubicBezTo>
                    <a:cubicBezTo>
                      <a:pt x="42" y="123"/>
                      <a:pt x="48" y="119"/>
                      <a:pt x="54" y="114"/>
                    </a:cubicBezTo>
                    <a:cubicBezTo>
                      <a:pt x="55" y="113"/>
                      <a:pt x="55" y="113"/>
                      <a:pt x="55" y="113"/>
                    </a:cubicBezTo>
                    <a:cubicBezTo>
                      <a:pt x="55" y="113"/>
                      <a:pt x="55" y="113"/>
                      <a:pt x="54" y="114"/>
                    </a:cubicBezTo>
                    <a:cubicBezTo>
                      <a:pt x="53" y="116"/>
                      <a:pt x="51" y="118"/>
                      <a:pt x="49" y="120"/>
                    </a:cubicBezTo>
                    <a:cubicBezTo>
                      <a:pt x="46" y="123"/>
                      <a:pt x="43" y="124"/>
                      <a:pt x="41" y="127"/>
                    </a:cubicBezTo>
                    <a:cubicBezTo>
                      <a:pt x="40" y="127"/>
                      <a:pt x="40" y="127"/>
                      <a:pt x="39" y="127"/>
                    </a:cubicBezTo>
                    <a:moveTo>
                      <a:pt x="36" y="125"/>
                    </a:moveTo>
                    <a:cubicBezTo>
                      <a:pt x="42" y="122"/>
                      <a:pt x="49" y="116"/>
                      <a:pt x="55" y="110"/>
                    </a:cubicBezTo>
                    <a:cubicBezTo>
                      <a:pt x="55" y="111"/>
                      <a:pt x="55" y="111"/>
                      <a:pt x="56" y="112"/>
                    </a:cubicBezTo>
                    <a:cubicBezTo>
                      <a:pt x="52" y="114"/>
                      <a:pt x="50" y="117"/>
                      <a:pt x="47" y="119"/>
                    </a:cubicBezTo>
                    <a:cubicBezTo>
                      <a:pt x="44" y="121"/>
                      <a:pt x="40" y="123"/>
                      <a:pt x="36" y="125"/>
                    </a:cubicBezTo>
                    <a:moveTo>
                      <a:pt x="34" y="122"/>
                    </a:moveTo>
                    <a:cubicBezTo>
                      <a:pt x="37" y="120"/>
                      <a:pt x="41" y="115"/>
                      <a:pt x="45" y="112"/>
                    </a:cubicBezTo>
                    <a:cubicBezTo>
                      <a:pt x="48" y="110"/>
                      <a:pt x="51" y="107"/>
                      <a:pt x="53" y="105"/>
                    </a:cubicBezTo>
                    <a:cubicBezTo>
                      <a:pt x="54" y="106"/>
                      <a:pt x="54" y="107"/>
                      <a:pt x="54" y="108"/>
                    </a:cubicBezTo>
                    <a:cubicBezTo>
                      <a:pt x="47" y="112"/>
                      <a:pt x="41" y="118"/>
                      <a:pt x="34" y="122"/>
                    </a:cubicBezTo>
                    <a:moveTo>
                      <a:pt x="34" y="126"/>
                    </a:moveTo>
                    <a:cubicBezTo>
                      <a:pt x="33" y="126"/>
                      <a:pt x="31" y="125"/>
                      <a:pt x="30" y="124"/>
                    </a:cubicBezTo>
                    <a:cubicBezTo>
                      <a:pt x="30" y="123"/>
                      <a:pt x="29" y="121"/>
                      <a:pt x="29" y="119"/>
                    </a:cubicBezTo>
                    <a:cubicBezTo>
                      <a:pt x="37" y="115"/>
                      <a:pt x="43" y="109"/>
                      <a:pt x="51" y="105"/>
                    </a:cubicBezTo>
                    <a:cubicBezTo>
                      <a:pt x="52" y="105"/>
                      <a:pt x="52" y="105"/>
                      <a:pt x="52" y="105"/>
                    </a:cubicBezTo>
                    <a:cubicBezTo>
                      <a:pt x="53" y="105"/>
                      <a:pt x="52" y="106"/>
                      <a:pt x="51" y="106"/>
                    </a:cubicBezTo>
                    <a:cubicBezTo>
                      <a:pt x="50" y="107"/>
                      <a:pt x="48" y="108"/>
                      <a:pt x="48" y="108"/>
                    </a:cubicBezTo>
                    <a:cubicBezTo>
                      <a:pt x="48" y="108"/>
                      <a:pt x="48" y="108"/>
                      <a:pt x="48" y="108"/>
                    </a:cubicBezTo>
                    <a:cubicBezTo>
                      <a:pt x="46" y="110"/>
                      <a:pt x="45" y="111"/>
                      <a:pt x="43" y="113"/>
                    </a:cubicBezTo>
                    <a:cubicBezTo>
                      <a:pt x="39" y="116"/>
                      <a:pt x="35" y="119"/>
                      <a:pt x="32" y="123"/>
                    </a:cubicBezTo>
                    <a:cubicBezTo>
                      <a:pt x="32" y="123"/>
                      <a:pt x="32" y="124"/>
                      <a:pt x="32" y="124"/>
                    </a:cubicBezTo>
                    <a:cubicBezTo>
                      <a:pt x="32" y="124"/>
                      <a:pt x="32" y="124"/>
                      <a:pt x="33" y="124"/>
                    </a:cubicBezTo>
                    <a:cubicBezTo>
                      <a:pt x="40" y="119"/>
                      <a:pt x="46" y="113"/>
                      <a:pt x="54" y="109"/>
                    </a:cubicBezTo>
                    <a:cubicBezTo>
                      <a:pt x="51" y="111"/>
                      <a:pt x="48" y="115"/>
                      <a:pt x="45" y="117"/>
                    </a:cubicBezTo>
                    <a:cubicBezTo>
                      <a:pt x="41" y="120"/>
                      <a:pt x="38" y="123"/>
                      <a:pt x="34" y="126"/>
                    </a:cubicBezTo>
                    <a:cubicBezTo>
                      <a:pt x="34" y="126"/>
                      <a:pt x="34" y="126"/>
                      <a:pt x="34" y="126"/>
                    </a:cubicBezTo>
                    <a:moveTo>
                      <a:pt x="30" y="118"/>
                    </a:moveTo>
                    <a:cubicBezTo>
                      <a:pt x="29" y="118"/>
                      <a:pt x="35" y="113"/>
                      <a:pt x="36" y="113"/>
                    </a:cubicBezTo>
                    <a:cubicBezTo>
                      <a:pt x="38" y="111"/>
                      <a:pt x="41" y="109"/>
                      <a:pt x="43" y="107"/>
                    </a:cubicBezTo>
                    <a:cubicBezTo>
                      <a:pt x="47" y="105"/>
                      <a:pt x="50" y="103"/>
                      <a:pt x="52" y="101"/>
                    </a:cubicBezTo>
                    <a:cubicBezTo>
                      <a:pt x="52" y="102"/>
                      <a:pt x="53" y="103"/>
                      <a:pt x="53" y="103"/>
                    </a:cubicBezTo>
                    <a:cubicBezTo>
                      <a:pt x="45" y="107"/>
                      <a:pt x="38" y="113"/>
                      <a:pt x="31" y="117"/>
                    </a:cubicBezTo>
                    <a:cubicBezTo>
                      <a:pt x="30" y="118"/>
                      <a:pt x="30" y="118"/>
                      <a:pt x="30" y="118"/>
                    </a:cubicBezTo>
                    <a:moveTo>
                      <a:pt x="31" y="111"/>
                    </a:moveTo>
                    <a:cubicBezTo>
                      <a:pt x="38" y="106"/>
                      <a:pt x="43" y="100"/>
                      <a:pt x="50" y="95"/>
                    </a:cubicBezTo>
                    <a:cubicBezTo>
                      <a:pt x="50" y="96"/>
                      <a:pt x="51" y="98"/>
                      <a:pt x="51" y="99"/>
                    </a:cubicBezTo>
                    <a:cubicBezTo>
                      <a:pt x="44" y="102"/>
                      <a:pt x="37" y="107"/>
                      <a:pt x="31" y="111"/>
                    </a:cubicBezTo>
                    <a:moveTo>
                      <a:pt x="30" y="106"/>
                    </a:moveTo>
                    <a:cubicBezTo>
                      <a:pt x="31" y="106"/>
                      <a:pt x="32" y="105"/>
                      <a:pt x="34" y="104"/>
                    </a:cubicBezTo>
                    <a:cubicBezTo>
                      <a:pt x="35" y="103"/>
                      <a:pt x="37" y="102"/>
                      <a:pt x="39" y="101"/>
                    </a:cubicBezTo>
                    <a:cubicBezTo>
                      <a:pt x="40" y="100"/>
                      <a:pt x="42" y="99"/>
                      <a:pt x="44" y="98"/>
                    </a:cubicBezTo>
                    <a:cubicBezTo>
                      <a:pt x="45" y="97"/>
                      <a:pt x="49" y="95"/>
                      <a:pt x="49" y="95"/>
                    </a:cubicBezTo>
                    <a:cubicBezTo>
                      <a:pt x="49" y="95"/>
                      <a:pt x="49" y="95"/>
                      <a:pt x="48" y="96"/>
                    </a:cubicBezTo>
                    <a:cubicBezTo>
                      <a:pt x="41" y="100"/>
                      <a:pt x="36" y="106"/>
                      <a:pt x="29" y="111"/>
                    </a:cubicBezTo>
                    <a:cubicBezTo>
                      <a:pt x="29" y="111"/>
                      <a:pt x="29" y="112"/>
                      <a:pt x="29" y="112"/>
                    </a:cubicBezTo>
                    <a:cubicBezTo>
                      <a:pt x="29" y="112"/>
                      <a:pt x="29" y="112"/>
                      <a:pt x="29" y="112"/>
                    </a:cubicBezTo>
                    <a:cubicBezTo>
                      <a:pt x="33" y="110"/>
                      <a:pt x="36" y="108"/>
                      <a:pt x="40" y="106"/>
                    </a:cubicBezTo>
                    <a:cubicBezTo>
                      <a:pt x="42" y="105"/>
                      <a:pt x="44" y="104"/>
                      <a:pt x="46" y="103"/>
                    </a:cubicBezTo>
                    <a:cubicBezTo>
                      <a:pt x="47" y="102"/>
                      <a:pt x="51" y="100"/>
                      <a:pt x="51" y="100"/>
                    </a:cubicBezTo>
                    <a:cubicBezTo>
                      <a:pt x="52" y="100"/>
                      <a:pt x="51" y="100"/>
                      <a:pt x="51" y="101"/>
                    </a:cubicBezTo>
                    <a:cubicBezTo>
                      <a:pt x="47" y="105"/>
                      <a:pt x="42" y="107"/>
                      <a:pt x="38" y="110"/>
                    </a:cubicBezTo>
                    <a:cubicBezTo>
                      <a:pt x="35" y="112"/>
                      <a:pt x="32" y="115"/>
                      <a:pt x="29" y="118"/>
                    </a:cubicBezTo>
                    <a:cubicBezTo>
                      <a:pt x="29" y="116"/>
                      <a:pt x="29" y="115"/>
                      <a:pt x="29" y="113"/>
                    </a:cubicBezTo>
                    <a:cubicBezTo>
                      <a:pt x="28" y="111"/>
                      <a:pt x="28" y="109"/>
                      <a:pt x="28" y="107"/>
                    </a:cubicBezTo>
                    <a:cubicBezTo>
                      <a:pt x="29" y="107"/>
                      <a:pt x="29" y="107"/>
                      <a:pt x="29" y="107"/>
                    </a:cubicBezTo>
                    <a:cubicBezTo>
                      <a:pt x="29" y="107"/>
                      <a:pt x="30" y="107"/>
                      <a:pt x="30" y="106"/>
                    </a:cubicBezTo>
                    <a:cubicBezTo>
                      <a:pt x="30" y="106"/>
                      <a:pt x="30" y="106"/>
                      <a:pt x="30" y="106"/>
                    </a:cubicBezTo>
                    <a:moveTo>
                      <a:pt x="37" y="101"/>
                    </a:moveTo>
                    <a:cubicBezTo>
                      <a:pt x="41" y="98"/>
                      <a:pt x="45" y="94"/>
                      <a:pt x="49" y="91"/>
                    </a:cubicBezTo>
                    <a:cubicBezTo>
                      <a:pt x="49" y="92"/>
                      <a:pt x="49" y="93"/>
                      <a:pt x="50" y="94"/>
                    </a:cubicBezTo>
                    <a:cubicBezTo>
                      <a:pt x="45" y="96"/>
                      <a:pt x="41" y="98"/>
                      <a:pt x="37" y="101"/>
                    </a:cubicBezTo>
                    <a:moveTo>
                      <a:pt x="28" y="107"/>
                    </a:moveTo>
                    <a:cubicBezTo>
                      <a:pt x="28" y="102"/>
                      <a:pt x="27" y="98"/>
                      <a:pt x="27" y="93"/>
                    </a:cubicBezTo>
                    <a:cubicBezTo>
                      <a:pt x="32" y="91"/>
                      <a:pt x="40" y="88"/>
                      <a:pt x="44" y="84"/>
                    </a:cubicBezTo>
                    <a:cubicBezTo>
                      <a:pt x="39" y="89"/>
                      <a:pt x="33" y="93"/>
                      <a:pt x="27" y="97"/>
                    </a:cubicBezTo>
                    <a:cubicBezTo>
                      <a:pt x="27" y="97"/>
                      <a:pt x="27" y="98"/>
                      <a:pt x="28" y="98"/>
                    </a:cubicBezTo>
                    <a:cubicBezTo>
                      <a:pt x="28" y="98"/>
                      <a:pt x="28" y="98"/>
                      <a:pt x="28" y="98"/>
                    </a:cubicBezTo>
                    <a:cubicBezTo>
                      <a:pt x="31" y="96"/>
                      <a:pt x="34" y="94"/>
                      <a:pt x="36" y="92"/>
                    </a:cubicBezTo>
                    <a:cubicBezTo>
                      <a:pt x="38" y="91"/>
                      <a:pt x="39" y="90"/>
                      <a:pt x="41" y="90"/>
                    </a:cubicBezTo>
                    <a:cubicBezTo>
                      <a:pt x="41" y="90"/>
                      <a:pt x="41" y="90"/>
                      <a:pt x="41" y="90"/>
                    </a:cubicBezTo>
                    <a:cubicBezTo>
                      <a:pt x="41" y="90"/>
                      <a:pt x="42" y="89"/>
                      <a:pt x="43" y="88"/>
                    </a:cubicBezTo>
                    <a:cubicBezTo>
                      <a:pt x="44" y="88"/>
                      <a:pt x="45" y="87"/>
                      <a:pt x="45" y="87"/>
                    </a:cubicBezTo>
                    <a:cubicBezTo>
                      <a:pt x="45" y="87"/>
                      <a:pt x="45" y="87"/>
                      <a:pt x="44" y="88"/>
                    </a:cubicBezTo>
                    <a:cubicBezTo>
                      <a:pt x="38" y="92"/>
                      <a:pt x="32" y="96"/>
                      <a:pt x="28" y="102"/>
                    </a:cubicBezTo>
                    <a:cubicBezTo>
                      <a:pt x="28" y="102"/>
                      <a:pt x="28" y="103"/>
                      <a:pt x="28" y="103"/>
                    </a:cubicBezTo>
                    <a:cubicBezTo>
                      <a:pt x="28" y="103"/>
                      <a:pt x="28" y="103"/>
                      <a:pt x="28" y="103"/>
                    </a:cubicBezTo>
                    <a:cubicBezTo>
                      <a:pt x="35" y="100"/>
                      <a:pt x="41" y="95"/>
                      <a:pt x="47" y="92"/>
                    </a:cubicBezTo>
                    <a:cubicBezTo>
                      <a:pt x="42" y="94"/>
                      <a:pt x="36" y="101"/>
                      <a:pt x="30" y="105"/>
                    </a:cubicBezTo>
                    <a:cubicBezTo>
                      <a:pt x="29" y="106"/>
                      <a:pt x="29" y="106"/>
                      <a:pt x="28" y="107"/>
                    </a:cubicBezTo>
                    <a:cubicBezTo>
                      <a:pt x="28" y="107"/>
                      <a:pt x="28" y="107"/>
                      <a:pt x="28" y="107"/>
                    </a:cubicBezTo>
                    <a:moveTo>
                      <a:pt x="34" y="93"/>
                    </a:moveTo>
                    <a:cubicBezTo>
                      <a:pt x="35" y="92"/>
                      <a:pt x="36" y="91"/>
                      <a:pt x="37" y="91"/>
                    </a:cubicBezTo>
                    <a:cubicBezTo>
                      <a:pt x="40" y="89"/>
                      <a:pt x="43" y="86"/>
                      <a:pt x="46" y="84"/>
                    </a:cubicBezTo>
                    <a:cubicBezTo>
                      <a:pt x="47" y="86"/>
                      <a:pt x="48" y="88"/>
                      <a:pt x="48" y="90"/>
                    </a:cubicBezTo>
                    <a:cubicBezTo>
                      <a:pt x="46" y="91"/>
                      <a:pt x="43" y="93"/>
                      <a:pt x="41" y="94"/>
                    </a:cubicBezTo>
                    <a:cubicBezTo>
                      <a:pt x="39" y="95"/>
                      <a:pt x="37" y="96"/>
                      <a:pt x="36" y="97"/>
                    </a:cubicBezTo>
                    <a:cubicBezTo>
                      <a:pt x="34" y="99"/>
                      <a:pt x="30" y="100"/>
                      <a:pt x="29" y="101"/>
                    </a:cubicBezTo>
                    <a:cubicBezTo>
                      <a:pt x="34" y="95"/>
                      <a:pt x="41" y="91"/>
                      <a:pt x="47" y="87"/>
                    </a:cubicBezTo>
                    <a:cubicBezTo>
                      <a:pt x="47" y="87"/>
                      <a:pt x="47" y="86"/>
                      <a:pt x="47" y="86"/>
                    </a:cubicBezTo>
                    <a:cubicBezTo>
                      <a:pt x="47" y="86"/>
                      <a:pt x="47" y="86"/>
                      <a:pt x="46" y="86"/>
                    </a:cubicBezTo>
                    <a:cubicBezTo>
                      <a:pt x="42" y="88"/>
                      <a:pt x="38" y="90"/>
                      <a:pt x="34" y="93"/>
                    </a:cubicBezTo>
                    <a:moveTo>
                      <a:pt x="32" y="90"/>
                    </a:moveTo>
                    <a:cubicBezTo>
                      <a:pt x="36" y="87"/>
                      <a:pt x="40" y="82"/>
                      <a:pt x="44" y="79"/>
                    </a:cubicBezTo>
                    <a:cubicBezTo>
                      <a:pt x="45" y="80"/>
                      <a:pt x="45" y="82"/>
                      <a:pt x="46" y="83"/>
                    </a:cubicBezTo>
                    <a:cubicBezTo>
                      <a:pt x="46" y="83"/>
                      <a:pt x="46" y="83"/>
                      <a:pt x="46" y="83"/>
                    </a:cubicBezTo>
                    <a:cubicBezTo>
                      <a:pt x="43" y="84"/>
                      <a:pt x="40" y="86"/>
                      <a:pt x="38" y="87"/>
                    </a:cubicBezTo>
                    <a:cubicBezTo>
                      <a:pt x="36" y="88"/>
                      <a:pt x="34" y="89"/>
                      <a:pt x="33" y="90"/>
                    </a:cubicBezTo>
                    <a:cubicBezTo>
                      <a:pt x="32" y="90"/>
                      <a:pt x="32" y="90"/>
                      <a:pt x="32" y="90"/>
                    </a:cubicBezTo>
                    <a:moveTo>
                      <a:pt x="26" y="93"/>
                    </a:moveTo>
                    <a:cubicBezTo>
                      <a:pt x="26" y="90"/>
                      <a:pt x="26" y="88"/>
                      <a:pt x="26" y="86"/>
                    </a:cubicBezTo>
                    <a:cubicBezTo>
                      <a:pt x="26" y="86"/>
                      <a:pt x="26" y="86"/>
                      <a:pt x="26" y="86"/>
                    </a:cubicBezTo>
                    <a:cubicBezTo>
                      <a:pt x="30" y="84"/>
                      <a:pt x="33" y="81"/>
                      <a:pt x="37" y="78"/>
                    </a:cubicBezTo>
                    <a:cubicBezTo>
                      <a:pt x="37" y="79"/>
                      <a:pt x="36" y="79"/>
                      <a:pt x="36" y="79"/>
                    </a:cubicBezTo>
                    <a:cubicBezTo>
                      <a:pt x="33" y="82"/>
                      <a:pt x="30" y="85"/>
                      <a:pt x="27" y="89"/>
                    </a:cubicBezTo>
                    <a:cubicBezTo>
                      <a:pt x="27" y="89"/>
                      <a:pt x="27" y="90"/>
                      <a:pt x="27" y="90"/>
                    </a:cubicBezTo>
                    <a:cubicBezTo>
                      <a:pt x="27" y="90"/>
                      <a:pt x="27" y="89"/>
                      <a:pt x="27" y="89"/>
                    </a:cubicBezTo>
                    <a:cubicBezTo>
                      <a:pt x="33" y="86"/>
                      <a:pt x="38" y="82"/>
                      <a:pt x="43" y="79"/>
                    </a:cubicBezTo>
                    <a:cubicBezTo>
                      <a:pt x="37" y="83"/>
                      <a:pt x="33" y="89"/>
                      <a:pt x="26" y="93"/>
                    </a:cubicBezTo>
                    <a:moveTo>
                      <a:pt x="29" y="88"/>
                    </a:moveTo>
                    <a:cubicBezTo>
                      <a:pt x="29" y="88"/>
                      <a:pt x="29" y="88"/>
                      <a:pt x="30" y="87"/>
                    </a:cubicBezTo>
                    <a:cubicBezTo>
                      <a:pt x="31" y="85"/>
                      <a:pt x="32" y="84"/>
                      <a:pt x="34" y="83"/>
                    </a:cubicBezTo>
                    <a:cubicBezTo>
                      <a:pt x="36" y="80"/>
                      <a:pt x="39" y="77"/>
                      <a:pt x="42" y="74"/>
                    </a:cubicBezTo>
                    <a:cubicBezTo>
                      <a:pt x="43" y="76"/>
                      <a:pt x="43" y="77"/>
                      <a:pt x="44" y="78"/>
                    </a:cubicBezTo>
                    <a:cubicBezTo>
                      <a:pt x="39" y="80"/>
                      <a:pt x="35" y="84"/>
                      <a:pt x="30" y="87"/>
                    </a:cubicBezTo>
                    <a:cubicBezTo>
                      <a:pt x="29" y="88"/>
                      <a:pt x="29" y="88"/>
                      <a:pt x="29" y="88"/>
                    </a:cubicBezTo>
                    <a:moveTo>
                      <a:pt x="27" y="84"/>
                    </a:moveTo>
                    <a:cubicBezTo>
                      <a:pt x="32" y="80"/>
                      <a:pt x="37" y="75"/>
                      <a:pt x="41" y="70"/>
                    </a:cubicBezTo>
                    <a:cubicBezTo>
                      <a:pt x="41" y="71"/>
                      <a:pt x="42" y="72"/>
                      <a:pt x="42" y="74"/>
                    </a:cubicBezTo>
                    <a:cubicBezTo>
                      <a:pt x="37" y="76"/>
                      <a:pt x="31" y="80"/>
                      <a:pt x="27" y="84"/>
                    </a:cubicBezTo>
                    <a:moveTo>
                      <a:pt x="20" y="67"/>
                    </a:moveTo>
                    <a:cubicBezTo>
                      <a:pt x="22" y="79"/>
                      <a:pt x="23" y="91"/>
                      <a:pt x="24" y="103"/>
                    </a:cubicBezTo>
                    <a:cubicBezTo>
                      <a:pt x="27" y="124"/>
                      <a:pt x="29" y="146"/>
                      <a:pt x="30" y="168"/>
                    </a:cubicBezTo>
                    <a:cubicBezTo>
                      <a:pt x="32" y="185"/>
                      <a:pt x="31" y="202"/>
                      <a:pt x="36" y="218"/>
                    </a:cubicBezTo>
                    <a:cubicBezTo>
                      <a:pt x="39" y="228"/>
                      <a:pt x="45" y="237"/>
                      <a:pt x="54" y="241"/>
                    </a:cubicBezTo>
                    <a:cubicBezTo>
                      <a:pt x="56" y="242"/>
                      <a:pt x="59" y="242"/>
                      <a:pt x="61" y="242"/>
                    </a:cubicBezTo>
                    <a:cubicBezTo>
                      <a:pt x="67" y="242"/>
                      <a:pt x="73" y="238"/>
                      <a:pt x="76" y="232"/>
                    </a:cubicBezTo>
                    <a:cubicBezTo>
                      <a:pt x="82" y="221"/>
                      <a:pt x="80" y="207"/>
                      <a:pt x="79" y="196"/>
                    </a:cubicBezTo>
                    <a:cubicBezTo>
                      <a:pt x="77" y="180"/>
                      <a:pt x="74" y="165"/>
                      <a:pt x="70" y="150"/>
                    </a:cubicBezTo>
                    <a:cubicBezTo>
                      <a:pt x="63" y="122"/>
                      <a:pt x="55" y="94"/>
                      <a:pt x="44" y="68"/>
                    </a:cubicBezTo>
                    <a:cubicBezTo>
                      <a:pt x="42" y="68"/>
                      <a:pt x="41" y="68"/>
                      <a:pt x="40" y="68"/>
                    </a:cubicBezTo>
                    <a:cubicBezTo>
                      <a:pt x="40" y="68"/>
                      <a:pt x="40" y="69"/>
                      <a:pt x="40" y="69"/>
                    </a:cubicBezTo>
                    <a:cubicBezTo>
                      <a:pt x="36" y="72"/>
                      <a:pt x="31" y="75"/>
                      <a:pt x="27" y="77"/>
                    </a:cubicBezTo>
                    <a:cubicBezTo>
                      <a:pt x="30" y="75"/>
                      <a:pt x="35" y="71"/>
                      <a:pt x="38" y="68"/>
                    </a:cubicBezTo>
                    <a:cubicBezTo>
                      <a:pt x="38" y="68"/>
                      <a:pt x="38" y="68"/>
                      <a:pt x="37" y="68"/>
                    </a:cubicBezTo>
                    <a:cubicBezTo>
                      <a:pt x="33" y="71"/>
                      <a:pt x="29" y="74"/>
                      <a:pt x="25" y="78"/>
                    </a:cubicBezTo>
                    <a:cubicBezTo>
                      <a:pt x="25" y="79"/>
                      <a:pt x="25" y="79"/>
                      <a:pt x="25" y="79"/>
                    </a:cubicBezTo>
                    <a:cubicBezTo>
                      <a:pt x="25" y="79"/>
                      <a:pt x="26" y="79"/>
                      <a:pt x="26" y="79"/>
                    </a:cubicBezTo>
                    <a:cubicBezTo>
                      <a:pt x="28" y="78"/>
                      <a:pt x="31" y="76"/>
                      <a:pt x="33" y="74"/>
                    </a:cubicBezTo>
                    <a:cubicBezTo>
                      <a:pt x="35" y="73"/>
                      <a:pt x="39" y="72"/>
                      <a:pt x="40" y="70"/>
                    </a:cubicBezTo>
                    <a:cubicBezTo>
                      <a:pt x="36" y="76"/>
                      <a:pt x="30" y="80"/>
                      <a:pt x="26" y="85"/>
                    </a:cubicBezTo>
                    <a:cubicBezTo>
                      <a:pt x="25" y="79"/>
                      <a:pt x="24" y="73"/>
                      <a:pt x="23" y="67"/>
                    </a:cubicBezTo>
                    <a:cubicBezTo>
                      <a:pt x="22" y="67"/>
                      <a:pt x="21" y="67"/>
                      <a:pt x="20" y="67"/>
                    </a:cubicBezTo>
                    <a:moveTo>
                      <a:pt x="1" y="20"/>
                    </a:moveTo>
                    <a:cubicBezTo>
                      <a:pt x="1" y="20"/>
                      <a:pt x="1" y="20"/>
                      <a:pt x="1" y="20"/>
                    </a:cubicBezTo>
                    <a:cubicBezTo>
                      <a:pt x="1" y="20"/>
                      <a:pt x="0" y="21"/>
                      <a:pt x="0" y="21"/>
                    </a:cubicBezTo>
                    <a:cubicBezTo>
                      <a:pt x="1" y="21"/>
                      <a:pt x="1" y="20"/>
                      <a:pt x="1" y="20"/>
                    </a:cubicBezTo>
                    <a:moveTo>
                      <a:pt x="25" y="57"/>
                    </a:moveTo>
                    <a:cubicBezTo>
                      <a:pt x="25" y="57"/>
                      <a:pt x="25" y="57"/>
                      <a:pt x="26" y="56"/>
                    </a:cubicBezTo>
                    <a:cubicBezTo>
                      <a:pt x="28" y="54"/>
                      <a:pt x="30" y="53"/>
                      <a:pt x="32" y="50"/>
                    </a:cubicBezTo>
                    <a:cubicBezTo>
                      <a:pt x="32" y="51"/>
                      <a:pt x="33" y="52"/>
                      <a:pt x="33" y="52"/>
                    </a:cubicBezTo>
                    <a:cubicBezTo>
                      <a:pt x="31" y="53"/>
                      <a:pt x="30" y="54"/>
                      <a:pt x="28" y="55"/>
                    </a:cubicBezTo>
                    <a:cubicBezTo>
                      <a:pt x="27" y="55"/>
                      <a:pt x="25" y="57"/>
                      <a:pt x="25" y="57"/>
                    </a:cubicBezTo>
                    <a:moveTo>
                      <a:pt x="24" y="53"/>
                    </a:moveTo>
                    <a:cubicBezTo>
                      <a:pt x="23" y="53"/>
                      <a:pt x="27" y="51"/>
                      <a:pt x="28" y="50"/>
                    </a:cubicBezTo>
                    <a:cubicBezTo>
                      <a:pt x="28" y="49"/>
                      <a:pt x="28" y="49"/>
                      <a:pt x="28" y="49"/>
                    </a:cubicBezTo>
                    <a:cubicBezTo>
                      <a:pt x="29" y="49"/>
                      <a:pt x="30" y="48"/>
                      <a:pt x="31" y="48"/>
                    </a:cubicBezTo>
                    <a:cubicBezTo>
                      <a:pt x="31" y="48"/>
                      <a:pt x="31" y="49"/>
                      <a:pt x="31" y="49"/>
                    </a:cubicBezTo>
                    <a:cubicBezTo>
                      <a:pt x="30" y="50"/>
                      <a:pt x="28" y="51"/>
                      <a:pt x="27" y="52"/>
                    </a:cubicBezTo>
                    <a:cubicBezTo>
                      <a:pt x="25" y="53"/>
                      <a:pt x="24" y="53"/>
                      <a:pt x="24" y="53"/>
                    </a:cubicBezTo>
                    <a:moveTo>
                      <a:pt x="17" y="11"/>
                    </a:moveTo>
                    <a:cubicBezTo>
                      <a:pt x="17" y="12"/>
                      <a:pt x="16" y="12"/>
                      <a:pt x="15" y="13"/>
                    </a:cubicBezTo>
                    <a:cubicBezTo>
                      <a:pt x="19" y="15"/>
                      <a:pt x="22" y="15"/>
                      <a:pt x="26" y="16"/>
                    </a:cubicBezTo>
                    <a:cubicBezTo>
                      <a:pt x="27" y="25"/>
                      <a:pt x="29" y="35"/>
                      <a:pt x="30" y="45"/>
                    </a:cubicBezTo>
                    <a:cubicBezTo>
                      <a:pt x="27" y="46"/>
                      <a:pt x="23" y="48"/>
                      <a:pt x="20" y="49"/>
                    </a:cubicBezTo>
                    <a:cubicBezTo>
                      <a:pt x="16" y="40"/>
                      <a:pt x="9" y="32"/>
                      <a:pt x="5" y="23"/>
                    </a:cubicBezTo>
                    <a:cubicBezTo>
                      <a:pt x="4" y="24"/>
                      <a:pt x="3" y="25"/>
                      <a:pt x="2" y="25"/>
                    </a:cubicBezTo>
                    <a:cubicBezTo>
                      <a:pt x="7" y="34"/>
                      <a:pt x="13" y="41"/>
                      <a:pt x="17" y="50"/>
                    </a:cubicBezTo>
                    <a:cubicBezTo>
                      <a:pt x="17" y="51"/>
                      <a:pt x="17" y="51"/>
                      <a:pt x="17" y="51"/>
                    </a:cubicBezTo>
                    <a:cubicBezTo>
                      <a:pt x="18" y="55"/>
                      <a:pt x="19" y="59"/>
                      <a:pt x="19" y="63"/>
                    </a:cubicBezTo>
                    <a:cubicBezTo>
                      <a:pt x="20" y="63"/>
                      <a:pt x="21" y="63"/>
                      <a:pt x="23" y="63"/>
                    </a:cubicBezTo>
                    <a:cubicBezTo>
                      <a:pt x="22" y="59"/>
                      <a:pt x="21" y="56"/>
                      <a:pt x="21" y="52"/>
                    </a:cubicBezTo>
                    <a:cubicBezTo>
                      <a:pt x="22" y="52"/>
                      <a:pt x="22" y="52"/>
                      <a:pt x="22" y="52"/>
                    </a:cubicBezTo>
                    <a:cubicBezTo>
                      <a:pt x="21" y="52"/>
                      <a:pt x="22" y="52"/>
                      <a:pt x="22" y="52"/>
                    </a:cubicBezTo>
                    <a:cubicBezTo>
                      <a:pt x="22" y="52"/>
                      <a:pt x="22" y="52"/>
                      <a:pt x="22" y="52"/>
                    </a:cubicBezTo>
                    <a:cubicBezTo>
                      <a:pt x="22" y="52"/>
                      <a:pt x="24" y="51"/>
                      <a:pt x="25" y="51"/>
                    </a:cubicBezTo>
                    <a:cubicBezTo>
                      <a:pt x="26" y="50"/>
                      <a:pt x="26" y="50"/>
                      <a:pt x="26" y="50"/>
                    </a:cubicBezTo>
                    <a:cubicBezTo>
                      <a:pt x="26" y="50"/>
                      <a:pt x="25" y="51"/>
                      <a:pt x="25" y="51"/>
                    </a:cubicBezTo>
                    <a:cubicBezTo>
                      <a:pt x="24" y="52"/>
                      <a:pt x="23" y="53"/>
                      <a:pt x="22" y="54"/>
                    </a:cubicBezTo>
                    <a:cubicBezTo>
                      <a:pt x="22" y="54"/>
                      <a:pt x="22" y="55"/>
                      <a:pt x="22" y="55"/>
                    </a:cubicBezTo>
                    <a:cubicBezTo>
                      <a:pt x="22" y="55"/>
                      <a:pt x="22" y="55"/>
                      <a:pt x="22" y="55"/>
                    </a:cubicBezTo>
                    <a:cubicBezTo>
                      <a:pt x="25" y="54"/>
                      <a:pt x="30" y="52"/>
                      <a:pt x="31" y="50"/>
                    </a:cubicBezTo>
                    <a:cubicBezTo>
                      <a:pt x="29" y="53"/>
                      <a:pt x="25" y="55"/>
                      <a:pt x="23" y="58"/>
                    </a:cubicBezTo>
                    <a:cubicBezTo>
                      <a:pt x="22" y="58"/>
                      <a:pt x="23" y="58"/>
                      <a:pt x="23" y="58"/>
                    </a:cubicBezTo>
                    <a:cubicBezTo>
                      <a:pt x="23" y="58"/>
                      <a:pt x="23" y="58"/>
                      <a:pt x="23" y="58"/>
                    </a:cubicBezTo>
                    <a:cubicBezTo>
                      <a:pt x="25" y="57"/>
                      <a:pt x="27" y="57"/>
                      <a:pt x="28" y="56"/>
                    </a:cubicBezTo>
                    <a:cubicBezTo>
                      <a:pt x="29" y="55"/>
                      <a:pt x="32" y="53"/>
                      <a:pt x="32" y="53"/>
                    </a:cubicBezTo>
                    <a:cubicBezTo>
                      <a:pt x="32" y="53"/>
                      <a:pt x="32" y="54"/>
                      <a:pt x="30" y="55"/>
                    </a:cubicBezTo>
                    <a:cubicBezTo>
                      <a:pt x="27" y="57"/>
                      <a:pt x="25" y="59"/>
                      <a:pt x="23" y="62"/>
                    </a:cubicBezTo>
                    <a:cubicBezTo>
                      <a:pt x="23" y="62"/>
                      <a:pt x="23" y="62"/>
                      <a:pt x="23" y="62"/>
                    </a:cubicBezTo>
                    <a:cubicBezTo>
                      <a:pt x="23" y="62"/>
                      <a:pt x="23" y="62"/>
                      <a:pt x="23" y="62"/>
                    </a:cubicBezTo>
                    <a:cubicBezTo>
                      <a:pt x="26" y="61"/>
                      <a:pt x="30" y="59"/>
                      <a:pt x="33" y="57"/>
                    </a:cubicBezTo>
                    <a:cubicBezTo>
                      <a:pt x="30" y="59"/>
                      <a:pt x="28" y="61"/>
                      <a:pt x="26" y="63"/>
                    </a:cubicBezTo>
                    <a:cubicBezTo>
                      <a:pt x="26" y="63"/>
                      <a:pt x="27" y="63"/>
                      <a:pt x="27" y="63"/>
                    </a:cubicBezTo>
                    <a:cubicBezTo>
                      <a:pt x="30" y="61"/>
                      <a:pt x="32" y="59"/>
                      <a:pt x="34" y="57"/>
                    </a:cubicBezTo>
                    <a:cubicBezTo>
                      <a:pt x="35" y="56"/>
                      <a:pt x="34" y="56"/>
                      <a:pt x="34" y="56"/>
                    </a:cubicBezTo>
                    <a:cubicBezTo>
                      <a:pt x="34" y="56"/>
                      <a:pt x="34" y="56"/>
                      <a:pt x="34" y="56"/>
                    </a:cubicBezTo>
                    <a:cubicBezTo>
                      <a:pt x="31" y="57"/>
                      <a:pt x="26" y="59"/>
                      <a:pt x="24" y="61"/>
                    </a:cubicBezTo>
                    <a:cubicBezTo>
                      <a:pt x="27" y="58"/>
                      <a:pt x="31" y="56"/>
                      <a:pt x="33" y="53"/>
                    </a:cubicBezTo>
                    <a:cubicBezTo>
                      <a:pt x="34" y="55"/>
                      <a:pt x="35" y="57"/>
                      <a:pt x="36" y="58"/>
                    </a:cubicBezTo>
                    <a:cubicBezTo>
                      <a:pt x="36" y="59"/>
                      <a:pt x="36" y="59"/>
                      <a:pt x="36" y="59"/>
                    </a:cubicBezTo>
                    <a:cubicBezTo>
                      <a:pt x="33" y="60"/>
                      <a:pt x="30" y="61"/>
                      <a:pt x="28" y="63"/>
                    </a:cubicBezTo>
                    <a:cubicBezTo>
                      <a:pt x="28" y="63"/>
                      <a:pt x="29" y="63"/>
                      <a:pt x="29" y="63"/>
                    </a:cubicBezTo>
                    <a:cubicBezTo>
                      <a:pt x="29" y="63"/>
                      <a:pt x="29" y="63"/>
                      <a:pt x="30" y="63"/>
                    </a:cubicBezTo>
                    <a:cubicBezTo>
                      <a:pt x="31" y="62"/>
                      <a:pt x="34" y="60"/>
                      <a:pt x="34" y="60"/>
                    </a:cubicBezTo>
                    <a:cubicBezTo>
                      <a:pt x="34" y="60"/>
                      <a:pt x="34" y="60"/>
                      <a:pt x="33" y="61"/>
                    </a:cubicBezTo>
                    <a:cubicBezTo>
                      <a:pt x="32" y="62"/>
                      <a:pt x="31" y="62"/>
                      <a:pt x="30" y="63"/>
                    </a:cubicBezTo>
                    <a:cubicBezTo>
                      <a:pt x="31" y="63"/>
                      <a:pt x="31" y="63"/>
                      <a:pt x="32" y="63"/>
                    </a:cubicBezTo>
                    <a:cubicBezTo>
                      <a:pt x="33" y="62"/>
                      <a:pt x="35" y="60"/>
                      <a:pt x="36" y="59"/>
                    </a:cubicBezTo>
                    <a:cubicBezTo>
                      <a:pt x="36" y="59"/>
                      <a:pt x="36" y="59"/>
                      <a:pt x="36" y="59"/>
                    </a:cubicBezTo>
                    <a:cubicBezTo>
                      <a:pt x="37" y="60"/>
                      <a:pt x="37" y="61"/>
                      <a:pt x="37" y="62"/>
                    </a:cubicBezTo>
                    <a:cubicBezTo>
                      <a:pt x="37" y="63"/>
                      <a:pt x="36" y="63"/>
                      <a:pt x="36" y="63"/>
                    </a:cubicBezTo>
                    <a:cubicBezTo>
                      <a:pt x="36" y="63"/>
                      <a:pt x="36" y="63"/>
                      <a:pt x="37" y="63"/>
                    </a:cubicBezTo>
                    <a:cubicBezTo>
                      <a:pt x="37" y="63"/>
                      <a:pt x="37" y="63"/>
                      <a:pt x="37" y="63"/>
                    </a:cubicBezTo>
                    <a:cubicBezTo>
                      <a:pt x="37" y="63"/>
                      <a:pt x="37" y="63"/>
                      <a:pt x="37" y="63"/>
                    </a:cubicBezTo>
                    <a:cubicBezTo>
                      <a:pt x="37" y="63"/>
                      <a:pt x="38" y="63"/>
                      <a:pt x="38" y="63"/>
                    </a:cubicBezTo>
                    <a:cubicBezTo>
                      <a:pt x="38" y="63"/>
                      <a:pt x="38" y="63"/>
                      <a:pt x="38" y="63"/>
                    </a:cubicBezTo>
                    <a:cubicBezTo>
                      <a:pt x="38" y="63"/>
                      <a:pt x="38" y="63"/>
                      <a:pt x="38" y="63"/>
                    </a:cubicBezTo>
                    <a:cubicBezTo>
                      <a:pt x="39" y="63"/>
                      <a:pt x="40" y="63"/>
                      <a:pt x="42" y="63"/>
                    </a:cubicBezTo>
                    <a:cubicBezTo>
                      <a:pt x="39" y="57"/>
                      <a:pt x="36" y="51"/>
                      <a:pt x="33" y="46"/>
                    </a:cubicBezTo>
                    <a:cubicBezTo>
                      <a:pt x="33" y="45"/>
                      <a:pt x="33" y="45"/>
                      <a:pt x="33" y="45"/>
                    </a:cubicBezTo>
                    <a:cubicBezTo>
                      <a:pt x="33" y="35"/>
                      <a:pt x="31" y="25"/>
                      <a:pt x="29" y="15"/>
                    </a:cubicBezTo>
                    <a:cubicBezTo>
                      <a:pt x="29" y="15"/>
                      <a:pt x="29" y="15"/>
                      <a:pt x="29" y="15"/>
                    </a:cubicBezTo>
                    <a:cubicBezTo>
                      <a:pt x="29" y="14"/>
                      <a:pt x="29" y="13"/>
                      <a:pt x="28" y="13"/>
                    </a:cubicBezTo>
                    <a:cubicBezTo>
                      <a:pt x="24" y="12"/>
                      <a:pt x="21" y="12"/>
                      <a:pt x="17" y="11"/>
                    </a:cubicBezTo>
                    <a:moveTo>
                      <a:pt x="7" y="0"/>
                    </a:moveTo>
                    <a:cubicBezTo>
                      <a:pt x="6" y="0"/>
                      <a:pt x="5" y="1"/>
                      <a:pt x="5" y="2"/>
                    </a:cubicBezTo>
                    <a:cubicBezTo>
                      <a:pt x="6" y="7"/>
                      <a:pt x="7" y="13"/>
                      <a:pt x="4" y="18"/>
                    </a:cubicBezTo>
                    <a:cubicBezTo>
                      <a:pt x="6" y="16"/>
                      <a:pt x="7" y="14"/>
                      <a:pt x="9" y="13"/>
                    </a:cubicBezTo>
                    <a:cubicBezTo>
                      <a:pt x="9" y="11"/>
                      <a:pt x="9" y="10"/>
                      <a:pt x="9" y="9"/>
                    </a:cubicBezTo>
                    <a:cubicBezTo>
                      <a:pt x="10" y="9"/>
                      <a:pt x="11" y="10"/>
                      <a:pt x="11" y="11"/>
                    </a:cubicBezTo>
                    <a:cubicBezTo>
                      <a:pt x="12" y="10"/>
                      <a:pt x="13" y="9"/>
                      <a:pt x="14" y="8"/>
                    </a:cubicBezTo>
                    <a:cubicBezTo>
                      <a:pt x="11" y="7"/>
                      <a:pt x="10" y="4"/>
                      <a:pt x="9" y="2"/>
                    </a:cubicBezTo>
                    <a:cubicBezTo>
                      <a:pt x="9" y="1"/>
                      <a:pt x="8" y="1"/>
                      <a:pt x="8" y="1"/>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2"/>
              <p:cNvSpPr>
                <a:spLocks noEditPoints="1"/>
              </p:cNvSpPr>
              <p:nvPr/>
            </p:nvSpPr>
            <p:spPr bwMode="auto">
              <a:xfrm>
                <a:off x="4030331" y="6764264"/>
                <a:ext cx="185738" cy="254000"/>
              </a:xfrm>
              <a:custGeom>
                <a:avLst/>
                <a:gdLst>
                  <a:gd name="T0" fmla="*/ 38 w 44"/>
                  <a:gd name="T1" fmla="*/ 55 h 60"/>
                  <a:gd name="T2" fmla="*/ 39 w 44"/>
                  <a:gd name="T3" fmla="*/ 58 h 60"/>
                  <a:gd name="T4" fmla="*/ 36 w 44"/>
                  <a:gd name="T5" fmla="*/ 60 h 60"/>
                  <a:gd name="T6" fmla="*/ 37 w 44"/>
                  <a:gd name="T7" fmla="*/ 60 h 60"/>
                  <a:gd name="T8" fmla="*/ 38 w 44"/>
                  <a:gd name="T9" fmla="*/ 59 h 60"/>
                  <a:gd name="T10" fmla="*/ 37 w 44"/>
                  <a:gd name="T11" fmla="*/ 60 h 60"/>
                  <a:gd name="T12" fmla="*/ 38 w 44"/>
                  <a:gd name="T13" fmla="*/ 60 h 60"/>
                  <a:gd name="T14" fmla="*/ 39 w 44"/>
                  <a:gd name="T15" fmla="*/ 58 h 60"/>
                  <a:gd name="T16" fmla="*/ 40 w 44"/>
                  <a:gd name="T17" fmla="*/ 60 h 60"/>
                  <a:gd name="T18" fmla="*/ 44 w 44"/>
                  <a:gd name="T19" fmla="*/ 60 h 60"/>
                  <a:gd name="T20" fmla="*/ 42 w 44"/>
                  <a:gd name="T21" fmla="*/ 55 h 60"/>
                  <a:gd name="T22" fmla="*/ 38 w 44"/>
                  <a:gd name="T23" fmla="*/ 55 h 60"/>
                  <a:gd name="T24" fmla="*/ 37 w 44"/>
                  <a:gd name="T25" fmla="*/ 55 h 60"/>
                  <a:gd name="T26" fmla="*/ 33 w 44"/>
                  <a:gd name="T27" fmla="*/ 60 h 60"/>
                  <a:gd name="T28" fmla="*/ 34 w 44"/>
                  <a:gd name="T29" fmla="*/ 60 h 60"/>
                  <a:gd name="T30" fmla="*/ 38 w 44"/>
                  <a:gd name="T31" fmla="*/ 55 h 60"/>
                  <a:gd name="T32" fmla="*/ 37 w 44"/>
                  <a:gd name="T33" fmla="*/ 55 h 60"/>
                  <a:gd name="T34" fmla="*/ 36 w 44"/>
                  <a:gd name="T35" fmla="*/ 55 h 60"/>
                  <a:gd name="T36" fmla="*/ 28 w 44"/>
                  <a:gd name="T37" fmla="*/ 60 h 60"/>
                  <a:gd name="T38" fmla="*/ 31 w 44"/>
                  <a:gd name="T39" fmla="*/ 60 h 60"/>
                  <a:gd name="T40" fmla="*/ 37 w 44"/>
                  <a:gd name="T41" fmla="*/ 55 h 60"/>
                  <a:gd name="T42" fmla="*/ 36 w 44"/>
                  <a:gd name="T43" fmla="*/ 55 h 60"/>
                  <a:gd name="T44" fmla="*/ 30 w 44"/>
                  <a:gd name="T45" fmla="*/ 55 h 60"/>
                  <a:gd name="T46" fmla="*/ 26 w 44"/>
                  <a:gd name="T47" fmla="*/ 59 h 60"/>
                  <a:gd name="T48" fmla="*/ 28 w 44"/>
                  <a:gd name="T49" fmla="*/ 59 h 60"/>
                  <a:gd name="T50" fmla="*/ 32 w 44"/>
                  <a:gd name="T51" fmla="*/ 55 h 60"/>
                  <a:gd name="T52" fmla="*/ 30 w 44"/>
                  <a:gd name="T53" fmla="*/ 55 h 60"/>
                  <a:gd name="T54" fmla="*/ 19 w 44"/>
                  <a:gd name="T55" fmla="*/ 55 h 60"/>
                  <a:gd name="T56" fmla="*/ 20 w 44"/>
                  <a:gd name="T57" fmla="*/ 59 h 60"/>
                  <a:gd name="T58" fmla="*/ 23 w 44"/>
                  <a:gd name="T59" fmla="*/ 59 h 60"/>
                  <a:gd name="T60" fmla="*/ 23 w 44"/>
                  <a:gd name="T61" fmla="*/ 59 h 60"/>
                  <a:gd name="T62" fmla="*/ 24 w 44"/>
                  <a:gd name="T63" fmla="*/ 59 h 60"/>
                  <a:gd name="T64" fmla="*/ 29 w 44"/>
                  <a:gd name="T65" fmla="*/ 55 h 60"/>
                  <a:gd name="T66" fmla="*/ 28 w 44"/>
                  <a:gd name="T67" fmla="*/ 55 h 60"/>
                  <a:gd name="T68" fmla="*/ 25 w 44"/>
                  <a:gd name="T69" fmla="*/ 57 h 60"/>
                  <a:gd name="T70" fmla="*/ 27 w 44"/>
                  <a:gd name="T71" fmla="*/ 55 h 60"/>
                  <a:gd name="T72" fmla="*/ 26 w 44"/>
                  <a:gd name="T73" fmla="*/ 55 h 60"/>
                  <a:gd name="T74" fmla="*/ 23 w 44"/>
                  <a:gd name="T75" fmla="*/ 58 h 60"/>
                  <a:gd name="T76" fmla="*/ 23 w 44"/>
                  <a:gd name="T77" fmla="*/ 55 h 60"/>
                  <a:gd name="T78" fmla="*/ 19 w 44"/>
                  <a:gd name="T79" fmla="*/ 55 h 60"/>
                  <a:gd name="T80" fmla="*/ 9 w 44"/>
                  <a:gd name="T81" fmla="*/ 5 h 60"/>
                  <a:gd name="T82" fmla="*/ 4 w 44"/>
                  <a:gd name="T83" fmla="*/ 10 h 60"/>
                  <a:gd name="T84" fmla="*/ 1 w 44"/>
                  <a:gd name="T85" fmla="*/ 12 h 60"/>
                  <a:gd name="T86" fmla="*/ 0 w 44"/>
                  <a:gd name="T87" fmla="*/ 13 h 60"/>
                  <a:gd name="T88" fmla="*/ 1 w 44"/>
                  <a:gd name="T89" fmla="*/ 15 h 60"/>
                  <a:gd name="T90" fmla="*/ 2 w 44"/>
                  <a:gd name="T91" fmla="*/ 17 h 60"/>
                  <a:gd name="T92" fmla="*/ 5 w 44"/>
                  <a:gd name="T93" fmla="*/ 15 h 60"/>
                  <a:gd name="T94" fmla="*/ 4 w 44"/>
                  <a:gd name="T95" fmla="*/ 14 h 60"/>
                  <a:gd name="T96" fmla="*/ 9 w 44"/>
                  <a:gd name="T97" fmla="*/ 5 h 60"/>
                  <a:gd name="T98" fmla="*/ 14 w 44"/>
                  <a:gd name="T99" fmla="*/ 0 h 60"/>
                  <a:gd name="T100" fmla="*/ 11 w 44"/>
                  <a:gd name="T101" fmla="*/ 3 h 60"/>
                  <a:gd name="T102" fmla="*/ 14 w 44"/>
                  <a:gd name="T103" fmla="*/ 4 h 60"/>
                  <a:gd name="T104" fmla="*/ 15 w 44"/>
                  <a:gd name="T105" fmla="*/ 5 h 60"/>
                  <a:gd name="T106" fmla="*/ 17 w 44"/>
                  <a:gd name="T107" fmla="*/ 3 h 60"/>
                  <a:gd name="T108" fmla="*/ 17 w 44"/>
                  <a:gd name="T109" fmla="*/ 3 h 60"/>
                  <a:gd name="T110" fmla="*/ 14 w 44"/>
                  <a:gd name="T11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 h="60">
                    <a:moveTo>
                      <a:pt x="38" y="55"/>
                    </a:moveTo>
                    <a:cubicBezTo>
                      <a:pt x="38" y="56"/>
                      <a:pt x="39" y="57"/>
                      <a:pt x="39" y="58"/>
                    </a:cubicBezTo>
                    <a:cubicBezTo>
                      <a:pt x="38" y="58"/>
                      <a:pt x="37" y="59"/>
                      <a:pt x="36" y="60"/>
                    </a:cubicBezTo>
                    <a:cubicBezTo>
                      <a:pt x="36" y="60"/>
                      <a:pt x="37" y="60"/>
                      <a:pt x="37" y="60"/>
                    </a:cubicBezTo>
                    <a:cubicBezTo>
                      <a:pt x="38" y="60"/>
                      <a:pt x="38" y="59"/>
                      <a:pt x="38" y="59"/>
                    </a:cubicBezTo>
                    <a:cubicBezTo>
                      <a:pt x="38" y="59"/>
                      <a:pt x="38" y="60"/>
                      <a:pt x="37" y="60"/>
                    </a:cubicBezTo>
                    <a:cubicBezTo>
                      <a:pt x="38" y="60"/>
                      <a:pt x="38" y="60"/>
                      <a:pt x="38" y="60"/>
                    </a:cubicBezTo>
                    <a:cubicBezTo>
                      <a:pt x="38" y="59"/>
                      <a:pt x="39" y="59"/>
                      <a:pt x="39" y="58"/>
                    </a:cubicBezTo>
                    <a:cubicBezTo>
                      <a:pt x="39" y="59"/>
                      <a:pt x="40" y="59"/>
                      <a:pt x="40" y="60"/>
                    </a:cubicBezTo>
                    <a:cubicBezTo>
                      <a:pt x="41" y="60"/>
                      <a:pt x="42" y="60"/>
                      <a:pt x="44" y="60"/>
                    </a:cubicBezTo>
                    <a:cubicBezTo>
                      <a:pt x="43" y="58"/>
                      <a:pt x="42" y="57"/>
                      <a:pt x="42" y="55"/>
                    </a:cubicBezTo>
                    <a:cubicBezTo>
                      <a:pt x="40" y="55"/>
                      <a:pt x="39" y="55"/>
                      <a:pt x="38" y="55"/>
                    </a:cubicBezTo>
                    <a:moveTo>
                      <a:pt x="37" y="55"/>
                    </a:moveTo>
                    <a:cubicBezTo>
                      <a:pt x="36" y="57"/>
                      <a:pt x="34" y="58"/>
                      <a:pt x="33" y="60"/>
                    </a:cubicBezTo>
                    <a:cubicBezTo>
                      <a:pt x="33" y="60"/>
                      <a:pt x="33" y="60"/>
                      <a:pt x="34" y="60"/>
                    </a:cubicBezTo>
                    <a:cubicBezTo>
                      <a:pt x="35" y="58"/>
                      <a:pt x="37" y="57"/>
                      <a:pt x="38" y="55"/>
                    </a:cubicBezTo>
                    <a:cubicBezTo>
                      <a:pt x="38" y="55"/>
                      <a:pt x="37" y="55"/>
                      <a:pt x="37" y="55"/>
                    </a:cubicBezTo>
                    <a:moveTo>
                      <a:pt x="36" y="55"/>
                    </a:moveTo>
                    <a:cubicBezTo>
                      <a:pt x="33" y="57"/>
                      <a:pt x="31" y="58"/>
                      <a:pt x="28" y="60"/>
                    </a:cubicBezTo>
                    <a:cubicBezTo>
                      <a:pt x="29" y="60"/>
                      <a:pt x="30" y="60"/>
                      <a:pt x="31" y="60"/>
                    </a:cubicBezTo>
                    <a:cubicBezTo>
                      <a:pt x="33" y="58"/>
                      <a:pt x="36" y="57"/>
                      <a:pt x="37" y="55"/>
                    </a:cubicBezTo>
                    <a:cubicBezTo>
                      <a:pt x="36" y="55"/>
                      <a:pt x="36" y="55"/>
                      <a:pt x="36" y="55"/>
                    </a:cubicBezTo>
                    <a:moveTo>
                      <a:pt x="30" y="55"/>
                    </a:moveTo>
                    <a:cubicBezTo>
                      <a:pt x="29" y="57"/>
                      <a:pt x="28" y="58"/>
                      <a:pt x="26" y="59"/>
                    </a:cubicBezTo>
                    <a:cubicBezTo>
                      <a:pt x="27" y="59"/>
                      <a:pt x="27" y="59"/>
                      <a:pt x="28" y="59"/>
                    </a:cubicBezTo>
                    <a:cubicBezTo>
                      <a:pt x="29" y="58"/>
                      <a:pt x="30" y="57"/>
                      <a:pt x="32" y="55"/>
                    </a:cubicBezTo>
                    <a:cubicBezTo>
                      <a:pt x="31" y="55"/>
                      <a:pt x="31" y="55"/>
                      <a:pt x="30" y="55"/>
                    </a:cubicBezTo>
                    <a:moveTo>
                      <a:pt x="19" y="55"/>
                    </a:moveTo>
                    <a:cubicBezTo>
                      <a:pt x="19" y="56"/>
                      <a:pt x="20" y="58"/>
                      <a:pt x="20" y="59"/>
                    </a:cubicBezTo>
                    <a:cubicBezTo>
                      <a:pt x="21" y="59"/>
                      <a:pt x="22" y="59"/>
                      <a:pt x="23" y="59"/>
                    </a:cubicBezTo>
                    <a:cubicBezTo>
                      <a:pt x="23" y="59"/>
                      <a:pt x="23" y="59"/>
                      <a:pt x="23" y="59"/>
                    </a:cubicBezTo>
                    <a:cubicBezTo>
                      <a:pt x="24" y="59"/>
                      <a:pt x="24" y="59"/>
                      <a:pt x="24" y="59"/>
                    </a:cubicBezTo>
                    <a:cubicBezTo>
                      <a:pt x="25" y="58"/>
                      <a:pt x="27" y="56"/>
                      <a:pt x="29" y="55"/>
                    </a:cubicBezTo>
                    <a:cubicBezTo>
                      <a:pt x="29" y="55"/>
                      <a:pt x="28" y="55"/>
                      <a:pt x="28" y="55"/>
                    </a:cubicBezTo>
                    <a:cubicBezTo>
                      <a:pt x="27" y="56"/>
                      <a:pt x="26" y="56"/>
                      <a:pt x="25" y="57"/>
                    </a:cubicBezTo>
                    <a:cubicBezTo>
                      <a:pt x="25" y="57"/>
                      <a:pt x="26" y="56"/>
                      <a:pt x="27" y="55"/>
                    </a:cubicBezTo>
                    <a:cubicBezTo>
                      <a:pt x="27" y="55"/>
                      <a:pt x="26" y="55"/>
                      <a:pt x="26" y="55"/>
                    </a:cubicBezTo>
                    <a:cubicBezTo>
                      <a:pt x="25" y="56"/>
                      <a:pt x="24" y="57"/>
                      <a:pt x="23" y="58"/>
                    </a:cubicBezTo>
                    <a:cubicBezTo>
                      <a:pt x="23" y="57"/>
                      <a:pt x="23" y="56"/>
                      <a:pt x="23" y="55"/>
                    </a:cubicBezTo>
                    <a:cubicBezTo>
                      <a:pt x="21" y="55"/>
                      <a:pt x="20" y="55"/>
                      <a:pt x="19" y="55"/>
                    </a:cubicBezTo>
                    <a:moveTo>
                      <a:pt x="9" y="5"/>
                    </a:moveTo>
                    <a:cubicBezTo>
                      <a:pt x="7" y="6"/>
                      <a:pt x="6" y="8"/>
                      <a:pt x="4" y="10"/>
                    </a:cubicBezTo>
                    <a:cubicBezTo>
                      <a:pt x="3" y="11"/>
                      <a:pt x="2" y="11"/>
                      <a:pt x="1" y="12"/>
                    </a:cubicBezTo>
                    <a:cubicBezTo>
                      <a:pt x="1" y="12"/>
                      <a:pt x="1" y="13"/>
                      <a:pt x="0" y="13"/>
                    </a:cubicBezTo>
                    <a:cubicBezTo>
                      <a:pt x="0" y="14"/>
                      <a:pt x="0" y="14"/>
                      <a:pt x="1" y="15"/>
                    </a:cubicBezTo>
                    <a:cubicBezTo>
                      <a:pt x="1" y="16"/>
                      <a:pt x="2" y="17"/>
                      <a:pt x="2" y="17"/>
                    </a:cubicBezTo>
                    <a:cubicBezTo>
                      <a:pt x="3" y="17"/>
                      <a:pt x="4" y="16"/>
                      <a:pt x="5" y="15"/>
                    </a:cubicBezTo>
                    <a:cubicBezTo>
                      <a:pt x="4" y="15"/>
                      <a:pt x="4" y="14"/>
                      <a:pt x="4" y="14"/>
                    </a:cubicBezTo>
                    <a:cubicBezTo>
                      <a:pt x="7" y="12"/>
                      <a:pt x="9" y="9"/>
                      <a:pt x="9" y="5"/>
                    </a:cubicBezTo>
                    <a:moveTo>
                      <a:pt x="14" y="0"/>
                    </a:moveTo>
                    <a:cubicBezTo>
                      <a:pt x="13" y="1"/>
                      <a:pt x="12" y="2"/>
                      <a:pt x="11" y="3"/>
                    </a:cubicBezTo>
                    <a:cubicBezTo>
                      <a:pt x="12" y="3"/>
                      <a:pt x="13" y="4"/>
                      <a:pt x="14" y="4"/>
                    </a:cubicBezTo>
                    <a:cubicBezTo>
                      <a:pt x="14" y="5"/>
                      <a:pt x="15" y="5"/>
                      <a:pt x="15" y="5"/>
                    </a:cubicBezTo>
                    <a:cubicBezTo>
                      <a:pt x="16" y="4"/>
                      <a:pt x="17" y="4"/>
                      <a:pt x="17" y="3"/>
                    </a:cubicBezTo>
                    <a:cubicBezTo>
                      <a:pt x="17" y="3"/>
                      <a:pt x="17" y="3"/>
                      <a:pt x="17" y="3"/>
                    </a:cubicBezTo>
                    <a:cubicBezTo>
                      <a:pt x="16" y="2"/>
                      <a:pt x="15" y="1"/>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53"/>
              <p:cNvSpPr>
                <a:spLocks noEditPoints="1"/>
              </p:cNvSpPr>
              <p:nvPr/>
            </p:nvSpPr>
            <p:spPr bwMode="auto">
              <a:xfrm>
                <a:off x="4233531" y="7188127"/>
                <a:ext cx="101600" cy="388938"/>
              </a:xfrm>
              <a:custGeom>
                <a:avLst/>
                <a:gdLst>
                  <a:gd name="T0" fmla="*/ 24 w 24"/>
                  <a:gd name="T1" fmla="*/ 92 h 92"/>
                  <a:gd name="T2" fmla="*/ 24 w 24"/>
                  <a:gd name="T3" fmla="*/ 92 h 92"/>
                  <a:gd name="T4" fmla="*/ 24 w 24"/>
                  <a:gd name="T5" fmla="*/ 92 h 92"/>
                  <a:gd name="T6" fmla="*/ 2 w 24"/>
                  <a:gd name="T7" fmla="*/ 32 h 92"/>
                  <a:gd name="T8" fmla="*/ 2 w 24"/>
                  <a:gd name="T9" fmla="*/ 32 h 92"/>
                  <a:gd name="T10" fmla="*/ 2 w 24"/>
                  <a:gd name="T11" fmla="*/ 32 h 92"/>
                  <a:gd name="T12" fmla="*/ 0 w 24"/>
                  <a:gd name="T13" fmla="*/ 0 h 92"/>
                  <a:gd name="T14" fmla="*/ 0 w 24"/>
                  <a:gd name="T15" fmla="*/ 0 h 92"/>
                  <a:gd name="T16" fmla="*/ 0 w 24"/>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92">
                    <a:moveTo>
                      <a:pt x="24" y="92"/>
                    </a:moveTo>
                    <a:cubicBezTo>
                      <a:pt x="24" y="92"/>
                      <a:pt x="24" y="92"/>
                      <a:pt x="24" y="92"/>
                    </a:cubicBezTo>
                    <a:cubicBezTo>
                      <a:pt x="24" y="92"/>
                      <a:pt x="24" y="92"/>
                      <a:pt x="24" y="92"/>
                    </a:cubicBezTo>
                    <a:moveTo>
                      <a:pt x="2" y="32"/>
                    </a:moveTo>
                    <a:cubicBezTo>
                      <a:pt x="2" y="32"/>
                      <a:pt x="2" y="32"/>
                      <a:pt x="2" y="32"/>
                    </a:cubicBezTo>
                    <a:cubicBezTo>
                      <a:pt x="2" y="32"/>
                      <a:pt x="2" y="32"/>
                      <a:pt x="2" y="32"/>
                    </a:cubicBezTo>
                    <a:moveTo>
                      <a:pt x="0" y="0"/>
                    </a:move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4"/>
              <p:cNvSpPr/>
              <p:nvPr/>
            </p:nvSpPr>
            <p:spPr bwMode="auto">
              <a:xfrm>
                <a:off x="4081131" y="6819827"/>
                <a:ext cx="28575" cy="41275"/>
              </a:xfrm>
              <a:custGeom>
                <a:avLst/>
                <a:gdLst>
                  <a:gd name="T0" fmla="*/ 3 w 7"/>
                  <a:gd name="T1" fmla="*/ 0 h 10"/>
                  <a:gd name="T2" fmla="*/ 1 w 7"/>
                  <a:gd name="T3" fmla="*/ 2 h 10"/>
                  <a:gd name="T4" fmla="*/ 4 w 7"/>
                  <a:gd name="T5" fmla="*/ 9 h 10"/>
                  <a:gd name="T6" fmla="*/ 5 w 7"/>
                  <a:gd name="T7" fmla="*/ 10 h 10"/>
                  <a:gd name="T8" fmla="*/ 7 w 7"/>
                  <a:gd name="T9" fmla="*/ 8 h 10"/>
                  <a:gd name="T10" fmla="*/ 4 w 7"/>
                  <a:gd name="T11" fmla="*/ 0 h 10"/>
                  <a:gd name="T12" fmla="*/ 3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0"/>
                    </a:moveTo>
                    <a:cubicBezTo>
                      <a:pt x="1" y="0"/>
                      <a:pt x="0" y="1"/>
                      <a:pt x="1" y="2"/>
                    </a:cubicBezTo>
                    <a:cubicBezTo>
                      <a:pt x="3" y="4"/>
                      <a:pt x="3" y="7"/>
                      <a:pt x="4" y="9"/>
                    </a:cubicBezTo>
                    <a:cubicBezTo>
                      <a:pt x="4" y="10"/>
                      <a:pt x="5" y="10"/>
                      <a:pt x="5" y="10"/>
                    </a:cubicBezTo>
                    <a:cubicBezTo>
                      <a:pt x="6" y="10"/>
                      <a:pt x="7" y="9"/>
                      <a:pt x="7" y="8"/>
                    </a:cubicBezTo>
                    <a:cubicBezTo>
                      <a:pt x="6" y="5"/>
                      <a:pt x="6" y="3"/>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6" name="Freeform 55"/>
            <p:cNvSpPr>
              <a:spLocks noEditPoints="1"/>
            </p:cNvSpPr>
            <p:nvPr/>
          </p:nvSpPr>
          <p:spPr bwMode="auto">
            <a:xfrm>
              <a:off x="6975144" y="3860727"/>
              <a:ext cx="122238" cy="139700"/>
            </a:xfrm>
            <a:custGeom>
              <a:avLst/>
              <a:gdLst>
                <a:gd name="T0" fmla="*/ 14 w 29"/>
                <a:gd name="T1" fmla="*/ 31 h 33"/>
                <a:gd name="T2" fmla="*/ 16 w 29"/>
                <a:gd name="T3" fmla="*/ 26 h 33"/>
                <a:gd name="T4" fmla="*/ 13 w 29"/>
                <a:gd name="T5" fmla="*/ 30 h 33"/>
                <a:gd name="T6" fmla="*/ 11 w 29"/>
                <a:gd name="T7" fmla="*/ 27 h 33"/>
                <a:gd name="T8" fmla="*/ 18 w 29"/>
                <a:gd name="T9" fmla="*/ 24 h 33"/>
                <a:gd name="T10" fmla="*/ 12 w 29"/>
                <a:gd name="T11" fmla="*/ 28 h 33"/>
                <a:gd name="T12" fmla="*/ 12 w 29"/>
                <a:gd name="T13" fmla="*/ 28 h 33"/>
                <a:gd name="T14" fmla="*/ 21 w 29"/>
                <a:gd name="T15" fmla="*/ 20 h 33"/>
                <a:gd name="T16" fmla="*/ 10 w 29"/>
                <a:gd name="T17" fmla="*/ 25 h 33"/>
                <a:gd name="T18" fmla="*/ 11 w 29"/>
                <a:gd name="T19" fmla="*/ 26 h 33"/>
                <a:gd name="T20" fmla="*/ 6 w 29"/>
                <a:gd name="T21" fmla="*/ 18 h 33"/>
                <a:gd name="T22" fmla="*/ 23 w 29"/>
                <a:gd name="T23" fmla="*/ 17 h 33"/>
                <a:gd name="T24" fmla="*/ 14 w 29"/>
                <a:gd name="T25" fmla="*/ 24 h 33"/>
                <a:gd name="T26" fmla="*/ 19 w 29"/>
                <a:gd name="T27" fmla="*/ 18 h 33"/>
                <a:gd name="T28" fmla="*/ 18 w 29"/>
                <a:gd name="T29" fmla="*/ 15 h 33"/>
                <a:gd name="T30" fmla="*/ 8 w 29"/>
                <a:gd name="T31" fmla="*/ 21 h 33"/>
                <a:gd name="T32" fmla="*/ 24 w 29"/>
                <a:gd name="T33" fmla="*/ 15 h 33"/>
                <a:gd name="T34" fmla="*/ 10 w 29"/>
                <a:gd name="T35" fmla="*/ 24 h 33"/>
                <a:gd name="T36" fmla="*/ 18 w 29"/>
                <a:gd name="T37" fmla="*/ 13 h 33"/>
                <a:gd name="T38" fmla="*/ 6 w 29"/>
                <a:gd name="T39" fmla="*/ 18 h 33"/>
                <a:gd name="T40" fmla="*/ 14 w 29"/>
                <a:gd name="T41" fmla="*/ 11 h 33"/>
                <a:gd name="T42" fmla="*/ 6 w 29"/>
                <a:gd name="T43" fmla="*/ 17 h 33"/>
                <a:gd name="T44" fmla="*/ 14 w 29"/>
                <a:gd name="T45" fmla="*/ 10 h 33"/>
                <a:gd name="T46" fmla="*/ 8 w 29"/>
                <a:gd name="T47" fmla="*/ 15 h 33"/>
                <a:gd name="T48" fmla="*/ 5 w 29"/>
                <a:gd name="T49" fmla="*/ 15 h 33"/>
                <a:gd name="T50" fmla="*/ 13 w 29"/>
                <a:gd name="T51" fmla="*/ 9 h 33"/>
                <a:gd name="T52" fmla="*/ 18 w 29"/>
                <a:gd name="T53" fmla="*/ 16 h 33"/>
                <a:gd name="T54" fmla="*/ 13 w 29"/>
                <a:gd name="T55" fmla="*/ 20 h 33"/>
                <a:gd name="T56" fmla="*/ 10 w 29"/>
                <a:gd name="T57" fmla="*/ 9 h 33"/>
                <a:gd name="T58" fmla="*/ 5 w 29"/>
                <a:gd name="T59" fmla="*/ 15 h 33"/>
                <a:gd name="T60" fmla="*/ 5 w 29"/>
                <a:gd name="T61" fmla="*/ 14 h 33"/>
                <a:gd name="T62" fmla="*/ 11 w 29"/>
                <a:gd name="T63" fmla="*/ 6 h 33"/>
                <a:gd name="T64" fmla="*/ 9 w 29"/>
                <a:gd name="T65" fmla="*/ 20 h 33"/>
                <a:gd name="T66" fmla="*/ 26 w 29"/>
                <a:gd name="T67" fmla="*/ 7 h 33"/>
                <a:gd name="T68" fmla="*/ 27 w 29"/>
                <a:gd name="T69" fmla="*/ 8 h 33"/>
                <a:gd name="T70" fmla="*/ 9 w 29"/>
                <a:gd name="T71" fmla="*/ 20 h 33"/>
                <a:gd name="T72" fmla="*/ 12 w 29"/>
                <a:gd name="T73" fmla="*/ 6 h 33"/>
                <a:gd name="T74" fmla="*/ 16 w 29"/>
                <a:gd name="T75" fmla="*/ 8 h 33"/>
                <a:gd name="T76" fmla="*/ 16 w 29"/>
                <a:gd name="T77" fmla="*/ 8 h 33"/>
                <a:gd name="T78" fmla="*/ 8 w 29"/>
                <a:gd name="T79" fmla="*/ 5 h 33"/>
                <a:gd name="T80" fmla="*/ 3 w 29"/>
                <a:gd name="T81" fmla="*/ 11 h 33"/>
                <a:gd name="T82" fmla="*/ 7 w 29"/>
                <a:gd name="T83" fmla="*/ 8 h 33"/>
                <a:gd name="T84" fmla="*/ 2 w 29"/>
                <a:gd name="T85" fmla="*/ 8 h 33"/>
                <a:gd name="T86" fmla="*/ 2 w 29"/>
                <a:gd name="T87" fmla="*/ 9 h 33"/>
                <a:gd name="T88" fmla="*/ 16 w 29"/>
                <a:gd name="T89" fmla="*/ 12 h 33"/>
                <a:gd name="T90" fmla="*/ 27 w 29"/>
                <a:gd name="T91" fmla="*/ 6 h 33"/>
                <a:gd name="T92" fmla="*/ 9 w 29"/>
                <a:gd name="T93" fmla="*/ 18 h 33"/>
                <a:gd name="T94" fmla="*/ 3 w 29"/>
                <a:gd name="T95" fmla="*/ 9 h 33"/>
                <a:gd name="T96" fmla="*/ 7 w 29"/>
                <a:gd name="T97" fmla="*/ 2 h 33"/>
                <a:gd name="T98" fmla="*/ 21 w 29"/>
                <a:gd name="T99" fmla="*/ 2 h 33"/>
                <a:gd name="T100" fmla="*/ 19 w 29"/>
                <a:gd name="T101" fmla="*/ 7 h 33"/>
                <a:gd name="T102" fmla="*/ 24 w 29"/>
                <a:gd name="T103" fmla="*/ 3 h 33"/>
                <a:gd name="T104" fmla="*/ 6 w 29"/>
                <a:gd name="T105" fmla="*/ 18 h 33"/>
                <a:gd name="T106" fmla="*/ 19 w 29"/>
                <a:gd name="T107" fmla="*/ 8 h 33"/>
                <a:gd name="T108" fmla="*/ 9 w 29"/>
                <a:gd name="T109" fmla="*/ 16 h 33"/>
                <a:gd name="T110" fmla="*/ 8 w 29"/>
                <a:gd name="T111" fmla="*/ 2 h 33"/>
                <a:gd name="T112" fmla="*/ 17 w 29"/>
                <a:gd name="T113" fmla="*/ 7 h 33"/>
                <a:gd name="T114" fmla="*/ 24 w 29"/>
                <a:gd name="T115" fmla="*/ 2 h 33"/>
                <a:gd name="T116" fmla="*/ 2 w 29"/>
                <a:gd name="T117" fmla="*/ 5 h 33"/>
                <a:gd name="T118" fmla="*/ 6 w 29"/>
                <a:gd name="T119" fmla="*/ 0 h 33"/>
                <a:gd name="T120" fmla="*/ 13 w 29"/>
                <a:gd name="T121" fmla="*/ 32 h 33"/>
                <a:gd name="T122" fmla="*/ 25 w 29"/>
                <a:gd name="T123" fmla="*/ 15 h 33"/>
                <a:gd name="T124" fmla="*/ 14 w 29"/>
                <a:gd name="T125"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33">
                  <a:moveTo>
                    <a:pt x="14" y="31"/>
                  </a:moveTo>
                  <a:cubicBezTo>
                    <a:pt x="14" y="30"/>
                    <a:pt x="14" y="30"/>
                    <a:pt x="14" y="30"/>
                  </a:cubicBezTo>
                  <a:cubicBezTo>
                    <a:pt x="14" y="30"/>
                    <a:pt x="15" y="29"/>
                    <a:pt x="15" y="28"/>
                  </a:cubicBezTo>
                  <a:cubicBezTo>
                    <a:pt x="15" y="29"/>
                    <a:pt x="14" y="30"/>
                    <a:pt x="14" y="31"/>
                  </a:cubicBezTo>
                  <a:moveTo>
                    <a:pt x="12" y="29"/>
                  </a:moveTo>
                  <a:cubicBezTo>
                    <a:pt x="12" y="29"/>
                    <a:pt x="12" y="29"/>
                    <a:pt x="12" y="29"/>
                  </a:cubicBezTo>
                  <a:cubicBezTo>
                    <a:pt x="14" y="28"/>
                    <a:pt x="14" y="28"/>
                    <a:pt x="14" y="28"/>
                  </a:cubicBezTo>
                  <a:cubicBezTo>
                    <a:pt x="14" y="27"/>
                    <a:pt x="15" y="26"/>
                    <a:pt x="16" y="26"/>
                  </a:cubicBezTo>
                  <a:cubicBezTo>
                    <a:pt x="16" y="26"/>
                    <a:pt x="16" y="26"/>
                    <a:pt x="16" y="26"/>
                  </a:cubicBezTo>
                  <a:cubicBezTo>
                    <a:pt x="15" y="27"/>
                    <a:pt x="14" y="28"/>
                    <a:pt x="13" y="28"/>
                  </a:cubicBezTo>
                  <a:cubicBezTo>
                    <a:pt x="12" y="29"/>
                    <a:pt x="12" y="29"/>
                    <a:pt x="12" y="29"/>
                  </a:cubicBezTo>
                  <a:moveTo>
                    <a:pt x="13" y="30"/>
                  </a:moveTo>
                  <a:cubicBezTo>
                    <a:pt x="13" y="29"/>
                    <a:pt x="13" y="29"/>
                    <a:pt x="13" y="29"/>
                  </a:cubicBezTo>
                  <a:cubicBezTo>
                    <a:pt x="15" y="28"/>
                    <a:pt x="16" y="26"/>
                    <a:pt x="18" y="24"/>
                  </a:cubicBezTo>
                  <a:cubicBezTo>
                    <a:pt x="16" y="26"/>
                    <a:pt x="15" y="28"/>
                    <a:pt x="13" y="30"/>
                  </a:cubicBezTo>
                  <a:moveTo>
                    <a:pt x="11" y="27"/>
                  </a:moveTo>
                  <a:cubicBezTo>
                    <a:pt x="11" y="26"/>
                    <a:pt x="11" y="26"/>
                    <a:pt x="11" y="26"/>
                  </a:cubicBezTo>
                  <a:cubicBezTo>
                    <a:pt x="12" y="25"/>
                    <a:pt x="14" y="25"/>
                    <a:pt x="15" y="24"/>
                  </a:cubicBezTo>
                  <a:cubicBezTo>
                    <a:pt x="14" y="25"/>
                    <a:pt x="13" y="26"/>
                    <a:pt x="11" y="27"/>
                  </a:cubicBezTo>
                  <a:moveTo>
                    <a:pt x="18" y="24"/>
                  </a:moveTo>
                  <a:cubicBezTo>
                    <a:pt x="19" y="23"/>
                    <a:pt x="19" y="23"/>
                    <a:pt x="19" y="22"/>
                  </a:cubicBezTo>
                  <a:cubicBezTo>
                    <a:pt x="19" y="23"/>
                    <a:pt x="19" y="23"/>
                    <a:pt x="19" y="23"/>
                  </a:cubicBezTo>
                  <a:cubicBezTo>
                    <a:pt x="18" y="24"/>
                    <a:pt x="18" y="24"/>
                    <a:pt x="18" y="24"/>
                  </a:cubicBezTo>
                  <a:moveTo>
                    <a:pt x="12" y="28"/>
                  </a:moveTo>
                  <a:cubicBezTo>
                    <a:pt x="12" y="28"/>
                    <a:pt x="12" y="28"/>
                    <a:pt x="12" y="27"/>
                  </a:cubicBezTo>
                  <a:cubicBezTo>
                    <a:pt x="15" y="25"/>
                    <a:pt x="18" y="23"/>
                    <a:pt x="20" y="21"/>
                  </a:cubicBezTo>
                  <a:cubicBezTo>
                    <a:pt x="20" y="21"/>
                    <a:pt x="20" y="21"/>
                    <a:pt x="20" y="21"/>
                  </a:cubicBezTo>
                  <a:cubicBezTo>
                    <a:pt x="18" y="23"/>
                    <a:pt x="15" y="26"/>
                    <a:pt x="12" y="28"/>
                  </a:cubicBezTo>
                  <a:moveTo>
                    <a:pt x="14" y="25"/>
                  </a:moveTo>
                  <a:cubicBezTo>
                    <a:pt x="16" y="24"/>
                    <a:pt x="17" y="23"/>
                    <a:pt x="18" y="22"/>
                  </a:cubicBezTo>
                  <a:cubicBezTo>
                    <a:pt x="19" y="21"/>
                    <a:pt x="21" y="20"/>
                    <a:pt x="22" y="19"/>
                  </a:cubicBezTo>
                  <a:cubicBezTo>
                    <a:pt x="22" y="19"/>
                    <a:pt x="21" y="19"/>
                    <a:pt x="21" y="20"/>
                  </a:cubicBezTo>
                  <a:cubicBezTo>
                    <a:pt x="19" y="21"/>
                    <a:pt x="18" y="23"/>
                    <a:pt x="16" y="24"/>
                  </a:cubicBezTo>
                  <a:cubicBezTo>
                    <a:pt x="15" y="24"/>
                    <a:pt x="15" y="25"/>
                    <a:pt x="14" y="25"/>
                  </a:cubicBezTo>
                  <a:moveTo>
                    <a:pt x="11" y="26"/>
                  </a:moveTo>
                  <a:cubicBezTo>
                    <a:pt x="10" y="25"/>
                    <a:pt x="10" y="25"/>
                    <a:pt x="10" y="25"/>
                  </a:cubicBezTo>
                  <a:cubicBezTo>
                    <a:pt x="15" y="23"/>
                    <a:pt x="18" y="20"/>
                    <a:pt x="22" y="17"/>
                  </a:cubicBezTo>
                  <a:cubicBezTo>
                    <a:pt x="22" y="17"/>
                    <a:pt x="22" y="17"/>
                    <a:pt x="22" y="17"/>
                  </a:cubicBezTo>
                  <a:cubicBezTo>
                    <a:pt x="21" y="18"/>
                    <a:pt x="19" y="19"/>
                    <a:pt x="18" y="21"/>
                  </a:cubicBezTo>
                  <a:cubicBezTo>
                    <a:pt x="15" y="22"/>
                    <a:pt x="13" y="24"/>
                    <a:pt x="11" y="26"/>
                  </a:cubicBezTo>
                  <a:moveTo>
                    <a:pt x="6" y="18"/>
                  </a:moveTo>
                  <a:cubicBezTo>
                    <a:pt x="6" y="17"/>
                    <a:pt x="6" y="17"/>
                    <a:pt x="6" y="17"/>
                  </a:cubicBezTo>
                  <a:cubicBezTo>
                    <a:pt x="6" y="17"/>
                    <a:pt x="7" y="17"/>
                    <a:pt x="7" y="17"/>
                  </a:cubicBezTo>
                  <a:cubicBezTo>
                    <a:pt x="6" y="18"/>
                    <a:pt x="6" y="18"/>
                    <a:pt x="6" y="18"/>
                  </a:cubicBezTo>
                  <a:moveTo>
                    <a:pt x="11" y="26"/>
                  </a:moveTo>
                  <a:cubicBezTo>
                    <a:pt x="12" y="25"/>
                    <a:pt x="13" y="25"/>
                    <a:pt x="14" y="24"/>
                  </a:cubicBezTo>
                  <a:cubicBezTo>
                    <a:pt x="17" y="22"/>
                    <a:pt x="21" y="19"/>
                    <a:pt x="23" y="16"/>
                  </a:cubicBezTo>
                  <a:cubicBezTo>
                    <a:pt x="23" y="16"/>
                    <a:pt x="23" y="17"/>
                    <a:pt x="23" y="17"/>
                  </a:cubicBezTo>
                  <a:cubicBezTo>
                    <a:pt x="22" y="18"/>
                    <a:pt x="22" y="18"/>
                    <a:pt x="22" y="18"/>
                  </a:cubicBezTo>
                  <a:cubicBezTo>
                    <a:pt x="22" y="18"/>
                    <a:pt x="22" y="18"/>
                    <a:pt x="22" y="18"/>
                  </a:cubicBezTo>
                  <a:cubicBezTo>
                    <a:pt x="21" y="19"/>
                    <a:pt x="19" y="20"/>
                    <a:pt x="18" y="21"/>
                  </a:cubicBezTo>
                  <a:cubicBezTo>
                    <a:pt x="17" y="22"/>
                    <a:pt x="15" y="23"/>
                    <a:pt x="14" y="24"/>
                  </a:cubicBezTo>
                  <a:cubicBezTo>
                    <a:pt x="13" y="25"/>
                    <a:pt x="12" y="25"/>
                    <a:pt x="11" y="26"/>
                  </a:cubicBezTo>
                  <a:moveTo>
                    <a:pt x="10" y="24"/>
                  </a:moveTo>
                  <a:cubicBezTo>
                    <a:pt x="9" y="23"/>
                    <a:pt x="9" y="23"/>
                    <a:pt x="9" y="23"/>
                  </a:cubicBezTo>
                  <a:cubicBezTo>
                    <a:pt x="12" y="22"/>
                    <a:pt x="16" y="20"/>
                    <a:pt x="19" y="18"/>
                  </a:cubicBezTo>
                  <a:cubicBezTo>
                    <a:pt x="20" y="17"/>
                    <a:pt x="21" y="16"/>
                    <a:pt x="22" y="16"/>
                  </a:cubicBezTo>
                  <a:cubicBezTo>
                    <a:pt x="18" y="19"/>
                    <a:pt x="13" y="21"/>
                    <a:pt x="10" y="24"/>
                  </a:cubicBezTo>
                  <a:moveTo>
                    <a:pt x="8" y="21"/>
                  </a:moveTo>
                  <a:cubicBezTo>
                    <a:pt x="11" y="19"/>
                    <a:pt x="15" y="17"/>
                    <a:pt x="18" y="15"/>
                  </a:cubicBezTo>
                  <a:cubicBezTo>
                    <a:pt x="17" y="16"/>
                    <a:pt x="17" y="16"/>
                    <a:pt x="17" y="16"/>
                  </a:cubicBezTo>
                  <a:cubicBezTo>
                    <a:pt x="14" y="18"/>
                    <a:pt x="12" y="20"/>
                    <a:pt x="9" y="23"/>
                  </a:cubicBezTo>
                  <a:cubicBezTo>
                    <a:pt x="8" y="22"/>
                    <a:pt x="8" y="22"/>
                    <a:pt x="8" y="21"/>
                  </a:cubicBezTo>
                  <a:cubicBezTo>
                    <a:pt x="8" y="21"/>
                    <a:pt x="8" y="21"/>
                    <a:pt x="8" y="21"/>
                  </a:cubicBezTo>
                  <a:moveTo>
                    <a:pt x="10" y="24"/>
                  </a:moveTo>
                  <a:cubicBezTo>
                    <a:pt x="10" y="24"/>
                    <a:pt x="11" y="23"/>
                    <a:pt x="12" y="22"/>
                  </a:cubicBezTo>
                  <a:cubicBezTo>
                    <a:pt x="16" y="19"/>
                    <a:pt x="21" y="17"/>
                    <a:pt x="24" y="14"/>
                  </a:cubicBezTo>
                  <a:cubicBezTo>
                    <a:pt x="24" y="15"/>
                    <a:pt x="24" y="15"/>
                    <a:pt x="24" y="15"/>
                  </a:cubicBezTo>
                  <a:cubicBezTo>
                    <a:pt x="24" y="15"/>
                    <a:pt x="24" y="15"/>
                    <a:pt x="24" y="15"/>
                  </a:cubicBezTo>
                  <a:cubicBezTo>
                    <a:pt x="21" y="17"/>
                    <a:pt x="19" y="19"/>
                    <a:pt x="16" y="21"/>
                  </a:cubicBezTo>
                  <a:cubicBezTo>
                    <a:pt x="15" y="22"/>
                    <a:pt x="14" y="23"/>
                    <a:pt x="12" y="23"/>
                  </a:cubicBezTo>
                  <a:cubicBezTo>
                    <a:pt x="10" y="24"/>
                    <a:pt x="10" y="24"/>
                    <a:pt x="10" y="24"/>
                  </a:cubicBezTo>
                  <a:moveTo>
                    <a:pt x="7" y="19"/>
                  </a:moveTo>
                  <a:cubicBezTo>
                    <a:pt x="11" y="17"/>
                    <a:pt x="14" y="15"/>
                    <a:pt x="18" y="13"/>
                  </a:cubicBezTo>
                  <a:cubicBezTo>
                    <a:pt x="18" y="13"/>
                    <a:pt x="18" y="13"/>
                    <a:pt x="18" y="13"/>
                  </a:cubicBezTo>
                  <a:cubicBezTo>
                    <a:pt x="18" y="13"/>
                    <a:pt x="18" y="13"/>
                    <a:pt x="18" y="13"/>
                  </a:cubicBezTo>
                  <a:cubicBezTo>
                    <a:pt x="15" y="16"/>
                    <a:pt x="11" y="18"/>
                    <a:pt x="8" y="21"/>
                  </a:cubicBezTo>
                  <a:cubicBezTo>
                    <a:pt x="8" y="21"/>
                    <a:pt x="8" y="21"/>
                    <a:pt x="8" y="21"/>
                  </a:cubicBezTo>
                  <a:cubicBezTo>
                    <a:pt x="7" y="20"/>
                    <a:pt x="7" y="20"/>
                    <a:pt x="7" y="20"/>
                  </a:cubicBezTo>
                  <a:cubicBezTo>
                    <a:pt x="7" y="19"/>
                    <a:pt x="7" y="19"/>
                    <a:pt x="6" y="18"/>
                  </a:cubicBezTo>
                  <a:cubicBezTo>
                    <a:pt x="8" y="18"/>
                    <a:pt x="9" y="17"/>
                    <a:pt x="10" y="16"/>
                  </a:cubicBezTo>
                  <a:cubicBezTo>
                    <a:pt x="9" y="17"/>
                    <a:pt x="8" y="18"/>
                    <a:pt x="7" y="19"/>
                  </a:cubicBezTo>
                  <a:cubicBezTo>
                    <a:pt x="7" y="19"/>
                    <a:pt x="7" y="19"/>
                    <a:pt x="7" y="19"/>
                  </a:cubicBezTo>
                  <a:moveTo>
                    <a:pt x="14" y="11"/>
                  </a:moveTo>
                  <a:cubicBezTo>
                    <a:pt x="14" y="11"/>
                    <a:pt x="14" y="11"/>
                    <a:pt x="14" y="11"/>
                  </a:cubicBezTo>
                  <a:cubicBezTo>
                    <a:pt x="14" y="11"/>
                    <a:pt x="14" y="11"/>
                    <a:pt x="14" y="11"/>
                  </a:cubicBezTo>
                  <a:cubicBezTo>
                    <a:pt x="14" y="11"/>
                    <a:pt x="14" y="11"/>
                    <a:pt x="14" y="11"/>
                  </a:cubicBezTo>
                  <a:moveTo>
                    <a:pt x="6" y="17"/>
                  </a:moveTo>
                  <a:cubicBezTo>
                    <a:pt x="6" y="17"/>
                    <a:pt x="6" y="17"/>
                    <a:pt x="7" y="16"/>
                  </a:cubicBezTo>
                  <a:cubicBezTo>
                    <a:pt x="9" y="14"/>
                    <a:pt x="11" y="12"/>
                    <a:pt x="13" y="10"/>
                  </a:cubicBezTo>
                  <a:cubicBezTo>
                    <a:pt x="13" y="10"/>
                    <a:pt x="13" y="10"/>
                    <a:pt x="13" y="10"/>
                  </a:cubicBezTo>
                  <a:cubicBezTo>
                    <a:pt x="14" y="10"/>
                    <a:pt x="14" y="10"/>
                    <a:pt x="14" y="10"/>
                  </a:cubicBezTo>
                  <a:cubicBezTo>
                    <a:pt x="14" y="10"/>
                    <a:pt x="14" y="10"/>
                    <a:pt x="14" y="10"/>
                  </a:cubicBezTo>
                  <a:cubicBezTo>
                    <a:pt x="13" y="11"/>
                    <a:pt x="13" y="11"/>
                    <a:pt x="12" y="12"/>
                  </a:cubicBezTo>
                  <a:cubicBezTo>
                    <a:pt x="12" y="12"/>
                    <a:pt x="12" y="12"/>
                    <a:pt x="11" y="13"/>
                  </a:cubicBezTo>
                  <a:cubicBezTo>
                    <a:pt x="10" y="14"/>
                    <a:pt x="9" y="15"/>
                    <a:pt x="8" y="15"/>
                  </a:cubicBezTo>
                  <a:cubicBezTo>
                    <a:pt x="7" y="16"/>
                    <a:pt x="7" y="16"/>
                    <a:pt x="7" y="16"/>
                  </a:cubicBezTo>
                  <a:cubicBezTo>
                    <a:pt x="7" y="16"/>
                    <a:pt x="6" y="17"/>
                    <a:pt x="6" y="17"/>
                  </a:cubicBezTo>
                  <a:moveTo>
                    <a:pt x="6" y="17"/>
                  </a:moveTo>
                  <a:cubicBezTo>
                    <a:pt x="5" y="16"/>
                    <a:pt x="5" y="16"/>
                    <a:pt x="5" y="15"/>
                  </a:cubicBezTo>
                  <a:cubicBezTo>
                    <a:pt x="6" y="14"/>
                    <a:pt x="7" y="13"/>
                    <a:pt x="9" y="12"/>
                  </a:cubicBezTo>
                  <a:cubicBezTo>
                    <a:pt x="10" y="11"/>
                    <a:pt x="12" y="11"/>
                    <a:pt x="13" y="10"/>
                  </a:cubicBezTo>
                  <a:cubicBezTo>
                    <a:pt x="10" y="12"/>
                    <a:pt x="8" y="14"/>
                    <a:pt x="6" y="17"/>
                  </a:cubicBezTo>
                  <a:moveTo>
                    <a:pt x="13" y="9"/>
                  </a:moveTo>
                  <a:cubicBezTo>
                    <a:pt x="13" y="9"/>
                    <a:pt x="13" y="9"/>
                    <a:pt x="13" y="9"/>
                  </a:cubicBezTo>
                  <a:cubicBezTo>
                    <a:pt x="13" y="9"/>
                    <a:pt x="13" y="9"/>
                    <a:pt x="13" y="9"/>
                  </a:cubicBezTo>
                  <a:moveTo>
                    <a:pt x="10" y="23"/>
                  </a:moveTo>
                  <a:cubicBezTo>
                    <a:pt x="12" y="20"/>
                    <a:pt x="15" y="18"/>
                    <a:pt x="18" y="16"/>
                  </a:cubicBezTo>
                  <a:cubicBezTo>
                    <a:pt x="21" y="14"/>
                    <a:pt x="24" y="11"/>
                    <a:pt x="27" y="9"/>
                  </a:cubicBezTo>
                  <a:cubicBezTo>
                    <a:pt x="26" y="10"/>
                    <a:pt x="26" y="12"/>
                    <a:pt x="25" y="13"/>
                  </a:cubicBezTo>
                  <a:cubicBezTo>
                    <a:pt x="23" y="15"/>
                    <a:pt x="20" y="16"/>
                    <a:pt x="18" y="18"/>
                  </a:cubicBezTo>
                  <a:cubicBezTo>
                    <a:pt x="16" y="19"/>
                    <a:pt x="15" y="20"/>
                    <a:pt x="13" y="20"/>
                  </a:cubicBezTo>
                  <a:cubicBezTo>
                    <a:pt x="12" y="21"/>
                    <a:pt x="10" y="22"/>
                    <a:pt x="10" y="23"/>
                  </a:cubicBezTo>
                  <a:moveTo>
                    <a:pt x="5" y="15"/>
                  </a:moveTo>
                  <a:cubicBezTo>
                    <a:pt x="4" y="14"/>
                    <a:pt x="4" y="14"/>
                    <a:pt x="4" y="13"/>
                  </a:cubicBezTo>
                  <a:cubicBezTo>
                    <a:pt x="6" y="12"/>
                    <a:pt x="8" y="10"/>
                    <a:pt x="10" y="9"/>
                  </a:cubicBezTo>
                  <a:cubicBezTo>
                    <a:pt x="11" y="8"/>
                    <a:pt x="11" y="8"/>
                    <a:pt x="12" y="8"/>
                  </a:cubicBezTo>
                  <a:cubicBezTo>
                    <a:pt x="12" y="8"/>
                    <a:pt x="11" y="8"/>
                    <a:pt x="11" y="9"/>
                  </a:cubicBezTo>
                  <a:cubicBezTo>
                    <a:pt x="10" y="9"/>
                    <a:pt x="10" y="10"/>
                    <a:pt x="9" y="10"/>
                  </a:cubicBezTo>
                  <a:cubicBezTo>
                    <a:pt x="8" y="12"/>
                    <a:pt x="6" y="13"/>
                    <a:pt x="5" y="15"/>
                  </a:cubicBezTo>
                  <a:moveTo>
                    <a:pt x="5" y="14"/>
                  </a:moveTo>
                  <a:cubicBezTo>
                    <a:pt x="8" y="13"/>
                    <a:pt x="10" y="10"/>
                    <a:pt x="12" y="8"/>
                  </a:cubicBezTo>
                  <a:cubicBezTo>
                    <a:pt x="13" y="8"/>
                    <a:pt x="13" y="9"/>
                    <a:pt x="13" y="9"/>
                  </a:cubicBezTo>
                  <a:cubicBezTo>
                    <a:pt x="10" y="11"/>
                    <a:pt x="8" y="13"/>
                    <a:pt x="5" y="14"/>
                  </a:cubicBezTo>
                  <a:moveTo>
                    <a:pt x="4" y="13"/>
                  </a:moveTo>
                  <a:cubicBezTo>
                    <a:pt x="3" y="12"/>
                    <a:pt x="3" y="12"/>
                    <a:pt x="3" y="11"/>
                  </a:cubicBezTo>
                  <a:cubicBezTo>
                    <a:pt x="6" y="10"/>
                    <a:pt x="8" y="8"/>
                    <a:pt x="10" y="7"/>
                  </a:cubicBezTo>
                  <a:cubicBezTo>
                    <a:pt x="11" y="6"/>
                    <a:pt x="11" y="6"/>
                    <a:pt x="11" y="6"/>
                  </a:cubicBezTo>
                  <a:cubicBezTo>
                    <a:pt x="11" y="6"/>
                    <a:pt x="10" y="7"/>
                    <a:pt x="10" y="7"/>
                  </a:cubicBezTo>
                  <a:cubicBezTo>
                    <a:pt x="9" y="8"/>
                    <a:pt x="8" y="9"/>
                    <a:pt x="8" y="9"/>
                  </a:cubicBezTo>
                  <a:cubicBezTo>
                    <a:pt x="6" y="10"/>
                    <a:pt x="5" y="12"/>
                    <a:pt x="4" y="13"/>
                  </a:cubicBezTo>
                  <a:moveTo>
                    <a:pt x="9" y="20"/>
                  </a:moveTo>
                  <a:cubicBezTo>
                    <a:pt x="8" y="20"/>
                    <a:pt x="10" y="20"/>
                    <a:pt x="10" y="19"/>
                  </a:cubicBezTo>
                  <a:cubicBezTo>
                    <a:pt x="13" y="17"/>
                    <a:pt x="16" y="15"/>
                    <a:pt x="19" y="12"/>
                  </a:cubicBezTo>
                  <a:cubicBezTo>
                    <a:pt x="20" y="11"/>
                    <a:pt x="20" y="11"/>
                    <a:pt x="20" y="11"/>
                  </a:cubicBezTo>
                  <a:cubicBezTo>
                    <a:pt x="22" y="10"/>
                    <a:pt x="24" y="8"/>
                    <a:pt x="26" y="7"/>
                  </a:cubicBezTo>
                  <a:cubicBezTo>
                    <a:pt x="27" y="7"/>
                    <a:pt x="27" y="7"/>
                    <a:pt x="27" y="7"/>
                  </a:cubicBezTo>
                  <a:cubicBezTo>
                    <a:pt x="27" y="6"/>
                    <a:pt x="27" y="6"/>
                    <a:pt x="27" y="6"/>
                  </a:cubicBezTo>
                  <a:cubicBezTo>
                    <a:pt x="27" y="7"/>
                    <a:pt x="27" y="7"/>
                    <a:pt x="27" y="8"/>
                  </a:cubicBezTo>
                  <a:cubicBezTo>
                    <a:pt x="27" y="8"/>
                    <a:pt x="27" y="8"/>
                    <a:pt x="27" y="8"/>
                  </a:cubicBezTo>
                  <a:cubicBezTo>
                    <a:pt x="23" y="10"/>
                    <a:pt x="21" y="13"/>
                    <a:pt x="18" y="15"/>
                  </a:cubicBezTo>
                  <a:cubicBezTo>
                    <a:pt x="16" y="16"/>
                    <a:pt x="14" y="17"/>
                    <a:pt x="12" y="18"/>
                  </a:cubicBezTo>
                  <a:cubicBezTo>
                    <a:pt x="11" y="19"/>
                    <a:pt x="10" y="19"/>
                    <a:pt x="9" y="20"/>
                  </a:cubicBezTo>
                  <a:cubicBezTo>
                    <a:pt x="9" y="20"/>
                    <a:pt x="9" y="20"/>
                    <a:pt x="9" y="20"/>
                  </a:cubicBezTo>
                  <a:moveTo>
                    <a:pt x="4" y="13"/>
                  </a:moveTo>
                  <a:cubicBezTo>
                    <a:pt x="4" y="13"/>
                    <a:pt x="4" y="13"/>
                    <a:pt x="5" y="12"/>
                  </a:cubicBezTo>
                  <a:cubicBezTo>
                    <a:pt x="6" y="11"/>
                    <a:pt x="6" y="11"/>
                    <a:pt x="7" y="10"/>
                  </a:cubicBezTo>
                  <a:cubicBezTo>
                    <a:pt x="9" y="9"/>
                    <a:pt x="10" y="8"/>
                    <a:pt x="12" y="6"/>
                  </a:cubicBezTo>
                  <a:cubicBezTo>
                    <a:pt x="12" y="7"/>
                    <a:pt x="12" y="7"/>
                    <a:pt x="12" y="7"/>
                  </a:cubicBezTo>
                  <a:cubicBezTo>
                    <a:pt x="9" y="8"/>
                    <a:pt x="8" y="11"/>
                    <a:pt x="5" y="12"/>
                  </a:cubicBezTo>
                  <a:cubicBezTo>
                    <a:pt x="5" y="12"/>
                    <a:pt x="4" y="13"/>
                    <a:pt x="4" y="13"/>
                  </a:cubicBezTo>
                  <a:moveTo>
                    <a:pt x="16" y="8"/>
                  </a:moveTo>
                  <a:cubicBezTo>
                    <a:pt x="16" y="8"/>
                    <a:pt x="16" y="8"/>
                    <a:pt x="16" y="8"/>
                  </a:cubicBezTo>
                  <a:cubicBezTo>
                    <a:pt x="18" y="7"/>
                    <a:pt x="19" y="6"/>
                    <a:pt x="21" y="5"/>
                  </a:cubicBezTo>
                  <a:cubicBezTo>
                    <a:pt x="20" y="5"/>
                    <a:pt x="19" y="6"/>
                    <a:pt x="18" y="7"/>
                  </a:cubicBezTo>
                  <a:cubicBezTo>
                    <a:pt x="17" y="7"/>
                    <a:pt x="17" y="8"/>
                    <a:pt x="16" y="8"/>
                  </a:cubicBezTo>
                  <a:moveTo>
                    <a:pt x="3" y="11"/>
                  </a:moveTo>
                  <a:cubicBezTo>
                    <a:pt x="3" y="10"/>
                    <a:pt x="3" y="10"/>
                    <a:pt x="3" y="9"/>
                  </a:cubicBezTo>
                  <a:cubicBezTo>
                    <a:pt x="4" y="9"/>
                    <a:pt x="5" y="8"/>
                    <a:pt x="6" y="7"/>
                  </a:cubicBezTo>
                  <a:cubicBezTo>
                    <a:pt x="7" y="6"/>
                    <a:pt x="8" y="6"/>
                    <a:pt x="8" y="5"/>
                  </a:cubicBezTo>
                  <a:cubicBezTo>
                    <a:pt x="9" y="5"/>
                    <a:pt x="10" y="4"/>
                    <a:pt x="10" y="4"/>
                  </a:cubicBezTo>
                  <a:cubicBezTo>
                    <a:pt x="10" y="4"/>
                    <a:pt x="10" y="5"/>
                    <a:pt x="9" y="5"/>
                  </a:cubicBezTo>
                  <a:cubicBezTo>
                    <a:pt x="7" y="8"/>
                    <a:pt x="5" y="9"/>
                    <a:pt x="3" y="11"/>
                  </a:cubicBezTo>
                  <a:moveTo>
                    <a:pt x="3" y="11"/>
                  </a:moveTo>
                  <a:cubicBezTo>
                    <a:pt x="3" y="11"/>
                    <a:pt x="3" y="11"/>
                    <a:pt x="3" y="11"/>
                  </a:cubicBezTo>
                  <a:cubicBezTo>
                    <a:pt x="5" y="9"/>
                    <a:pt x="9" y="7"/>
                    <a:pt x="11" y="4"/>
                  </a:cubicBezTo>
                  <a:cubicBezTo>
                    <a:pt x="11" y="5"/>
                    <a:pt x="11" y="5"/>
                    <a:pt x="11" y="6"/>
                  </a:cubicBezTo>
                  <a:cubicBezTo>
                    <a:pt x="10" y="6"/>
                    <a:pt x="9" y="7"/>
                    <a:pt x="7" y="8"/>
                  </a:cubicBezTo>
                  <a:cubicBezTo>
                    <a:pt x="6" y="9"/>
                    <a:pt x="4" y="10"/>
                    <a:pt x="3" y="11"/>
                  </a:cubicBezTo>
                  <a:moveTo>
                    <a:pt x="2" y="9"/>
                  </a:moveTo>
                  <a:cubicBezTo>
                    <a:pt x="2" y="8"/>
                    <a:pt x="2" y="8"/>
                    <a:pt x="2" y="8"/>
                  </a:cubicBezTo>
                  <a:cubicBezTo>
                    <a:pt x="2" y="8"/>
                    <a:pt x="2" y="8"/>
                    <a:pt x="2" y="8"/>
                  </a:cubicBezTo>
                  <a:cubicBezTo>
                    <a:pt x="4" y="7"/>
                    <a:pt x="6" y="5"/>
                    <a:pt x="8" y="3"/>
                  </a:cubicBezTo>
                  <a:cubicBezTo>
                    <a:pt x="8" y="3"/>
                    <a:pt x="8" y="3"/>
                    <a:pt x="9" y="3"/>
                  </a:cubicBezTo>
                  <a:cubicBezTo>
                    <a:pt x="9" y="3"/>
                    <a:pt x="7" y="5"/>
                    <a:pt x="6" y="6"/>
                  </a:cubicBezTo>
                  <a:cubicBezTo>
                    <a:pt x="5" y="7"/>
                    <a:pt x="4" y="8"/>
                    <a:pt x="2" y="9"/>
                  </a:cubicBezTo>
                  <a:moveTo>
                    <a:pt x="16" y="12"/>
                  </a:moveTo>
                  <a:cubicBezTo>
                    <a:pt x="18" y="10"/>
                    <a:pt x="20" y="9"/>
                    <a:pt x="21" y="7"/>
                  </a:cubicBezTo>
                  <a:cubicBezTo>
                    <a:pt x="23" y="6"/>
                    <a:pt x="25" y="5"/>
                    <a:pt x="26" y="3"/>
                  </a:cubicBezTo>
                  <a:cubicBezTo>
                    <a:pt x="23" y="7"/>
                    <a:pt x="20" y="9"/>
                    <a:pt x="16" y="12"/>
                  </a:cubicBezTo>
                  <a:moveTo>
                    <a:pt x="9" y="18"/>
                  </a:moveTo>
                  <a:cubicBezTo>
                    <a:pt x="10" y="17"/>
                    <a:pt x="10" y="17"/>
                    <a:pt x="11" y="16"/>
                  </a:cubicBezTo>
                  <a:cubicBezTo>
                    <a:pt x="16" y="12"/>
                    <a:pt x="22" y="9"/>
                    <a:pt x="26" y="3"/>
                  </a:cubicBezTo>
                  <a:cubicBezTo>
                    <a:pt x="27" y="4"/>
                    <a:pt x="27" y="5"/>
                    <a:pt x="27" y="6"/>
                  </a:cubicBezTo>
                  <a:cubicBezTo>
                    <a:pt x="27" y="6"/>
                    <a:pt x="27" y="6"/>
                    <a:pt x="27" y="6"/>
                  </a:cubicBezTo>
                  <a:cubicBezTo>
                    <a:pt x="25" y="7"/>
                    <a:pt x="23" y="8"/>
                    <a:pt x="21" y="10"/>
                  </a:cubicBezTo>
                  <a:cubicBezTo>
                    <a:pt x="19" y="12"/>
                    <a:pt x="16" y="13"/>
                    <a:pt x="14" y="15"/>
                  </a:cubicBezTo>
                  <a:cubicBezTo>
                    <a:pt x="12" y="16"/>
                    <a:pt x="11" y="17"/>
                    <a:pt x="9" y="18"/>
                  </a:cubicBezTo>
                  <a:moveTo>
                    <a:pt x="3" y="9"/>
                  </a:moveTo>
                  <a:cubicBezTo>
                    <a:pt x="5" y="7"/>
                    <a:pt x="8" y="5"/>
                    <a:pt x="9" y="3"/>
                  </a:cubicBezTo>
                  <a:cubicBezTo>
                    <a:pt x="10" y="3"/>
                    <a:pt x="10" y="3"/>
                    <a:pt x="10" y="4"/>
                  </a:cubicBezTo>
                  <a:cubicBezTo>
                    <a:pt x="8" y="5"/>
                    <a:pt x="5" y="7"/>
                    <a:pt x="3" y="9"/>
                  </a:cubicBezTo>
                  <a:moveTo>
                    <a:pt x="2" y="7"/>
                  </a:moveTo>
                  <a:cubicBezTo>
                    <a:pt x="2" y="7"/>
                    <a:pt x="2" y="6"/>
                    <a:pt x="2" y="6"/>
                  </a:cubicBezTo>
                  <a:cubicBezTo>
                    <a:pt x="3" y="5"/>
                    <a:pt x="4" y="4"/>
                    <a:pt x="5" y="4"/>
                  </a:cubicBezTo>
                  <a:cubicBezTo>
                    <a:pt x="5" y="3"/>
                    <a:pt x="6" y="2"/>
                    <a:pt x="7" y="2"/>
                  </a:cubicBezTo>
                  <a:cubicBezTo>
                    <a:pt x="7" y="2"/>
                    <a:pt x="7" y="3"/>
                    <a:pt x="6" y="4"/>
                  </a:cubicBezTo>
                  <a:cubicBezTo>
                    <a:pt x="5" y="5"/>
                    <a:pt x="3" y="6"/>
                    <a:pt x="2" y="7"/>
                  </a:cubicBezTo>
                  <a:moveTo>
                    <a:pt x="18" y="5"/>
                  </a:moveTo>
                  <a:cubicBezTo>
                    <a:pt x="18" y="4"/>
                    <a:pt x="20" y="3"/>
                    <a:pt x="21" y="2"/>
                  </a:cubicBezTo>
                  <a:cubicBezTo>
                    <a:pt x="20" y="3"/>
                    <a:pt x="18" y="4"/>
                    <a:pt x="18" y="5"/>
                  </a:cubicBezTo>
                  <a:moveTo>
                    <a:pt x="15" y="10"/>
                  </a:moveTo>
                  <a:cubicBezTo>
                    <a:pt x="15" y="9"/>
                    <a:pt x="15" y="9"/>
                    <a:pt x="15" y="9"/>
                  </a:cubicBezTo>
                  <a:cubicBezTo>
                    <a:pt x="16" y="9"/>
                    <a:pt x="17" y="8"/>
                    <a:pt x="19" y="7"/>
                  </a:cubicBezTo>
                  <a:cubicBezTo>
                    <a:pt x="20" y="6"/>
                    <a:pt x="21" y="6"/>
                    <a:pt x="22" y="4"/>
                  </a:cubicBezTo>
                  <a:cubicBezTo>
                    <a:pt x="22" y="4"/>
                    <a:pt x="23" y="3"/>
                    <a:pt x="24" y="2"/>
                  </a:cubicBezTo>
                  <a:cubicBezTo>
                    <a:pt x="24" y="2"/>
                    <a:pt x="24" y="2"/>
                    <a:pt x="24" y="2"/>
                  </a:cubicBezTo>
                  <a:cubicBezTo>
                    <a:pt x="24" y="3"/>
                    <a:pt x="24" y="3"/>
                    <a:pt x="24" y="3"/>
                  </a:cubicBezTo>
                  <a:cubicBezTo>
                    <a:pt x="24" y="3"/>
                    <a:pt x="23" y="4"/>
                    <a:pt x="22" y="5"/>
                  </a:cubicBezTo>
                  <a:cubicBezTo>
                    <a:pt x="21" y="6"/>
                    <a:pt x="20" y="7"/>
                    <a:pt x="18" y="8"/>
                  </a:cubicBezTo>
                  <a:cubicBezTo>
                    <a:pt x="17" y="8"/>
                    <a:pt x="16" y="9"/>
                    <a:pt x="15" y="10"/>
                  </a:cubicBezTo>
                  <a:moveTo>
                    <a:pt x="6" y="18"/>
                  </a:moveTo>
                  <a:cubicBezTo>
                    <a:pt x="7" y="17"/>
                    <a:pt x="8" y="16"/>
                    <a:pt x="8" y="16"/>
                  </a:cubicBezTo>
                  <a:cubicBezTo>
                    <a:pt x="9" y="16"/>
                    <a:pt x="9" y="16"/>
                    <a:pt x="9" y="16"/>
                  </a:cubicBezTo>
                  <a:cubicBezTo>
                    <a:pt x="10" y="15"/>
                    <a:pt x="11" y="14"/>
                    <a:pt x="11" y="13"/>
                  </a:cubicBezTo>
                  <a:cubicBezTo>
                    <a:pt x="14" y="11"/>
                    <a:pt x="16" y="10"/>
                    <a:pt x="19" y="8"/>
                  </a:cubicBezTo>
                  <a:cubicBezTo>
                    <a:pt x="21" y="6"/>
                    <a:pt x="24" y="5"/>
                    <a:pt x="25" y="2"/>
                  </a:cubicBezTo>
                  <a:cubicBezTo>
                    <a:pt x="25" y="2"/>
                    <a:pt x="26" y="2"/>
                    <a:pt x="26" y="3"/>
                  </a:cubicBezTo>
                  <a:cubicBezTo>
                    <a:pt x="23" y="6"/>
                    <a:pt x="19" y="9"/>
                    <a:pt x="16" y="12"/>
                  </a:cubicBezTo>
                  <a:cubicBezTo>
                    <a:pt x="14" y="13"/>
                    <a:pt x="12" y="15"/>
                    <a:pt x="9" y="16"/>
                  </a:cubicBezTo>
                  <a:cubicBezTo>
                    <a:pt x="8" y="17"/>
                    <a:pt x="7" y="17"/>
                    <a:pt x="6" y="18"/>
                  </a:cubicBezTo>
                  <a:moveTo>
                    <a:pt x="2" y="7"/>
                  </a:moveTo>
                  <a:cubicBezTo>
                    <a:pt x="3" y="7"/>
                    <a:pt x="4" y="6"/>
                    <a:pt x="5" y="5"/>
                  </a:cubicBezTo>
                  <a:cubicBezTo>
                    <a:pt x="6" y="4"/>
                    <a:pt x="7" y="3"/>
                    <a:pt x="8" y="2"/>
                  </a:cubicBezTo>
                  <a:cubicBezTo>
                    <a:pt x="8" y="2"/>
                    <a:pt x="8" y="2"/>
                    <a:pt x="8" y="2"/>
                  </a:cubicBezTo>
                  <a:cubicBezTo>
                    <a:pt x="8" y="2"/>
                    <a:pt x="9" y="2"/>
                    <a:pt x="9" y="2"/>
                  </a:cubicBezTo>
                  <a:cubicBezTo>
                    <a:pt x="6" y="4"/>
                    <a:pt x="5" y="6"/>
                    <a:pt x="2" y="7"/>
                  </a:cubicBezTo>
                  <a:moveTo>
                    <a:pt x="17" y="7"/>
                  </a:moveTo>
                  <a:cubicBezTo>
                    <a:pt x="17" y="6"/>
                    <a:pt x="17" y="6"/>
                    <a:pt x="17" y="6"/>
                  </a:cubicBezTo>
                  <a:cubicBezTo>
                    <a:pt x="19" y="5"/>
                    <a:pt x="21" y="3"/>
                    <a:pt x="22" y="2"/>
                  </a:cubicBezTo>
                  <a:cubicBezTo>
                    <a:pt x="23" y="2"/>
                    <a:pt x="23" y="2"/>
                    <a:pt x="24" y="2"/>
                  </a:cubicBezTo>
                  <a:cubicBezTo>
                    <a:pt x="24" y="2"/>
                    <a:pt x="24" y="2"/>
                    <a:pt x="24" y="2"/>
                  </a:cubicBezTo>
                  <a:cubicBezTo>
                    <a:pt x="23" y="2"/>
                    <a:pt x="23" y="2"/>
                    <a:pt x="22" y="3"/>
                  </a:cubicBezTo>
                  <a:cubicBezTo>
                    <a:pt x="21" y="4"/>
                    <a:pt x="20" y="5"/>
                    <a:pt x="18" y="6"/>
                  </a:cubicBezTo>
                  <a:cubicBezTo>
                    <a:pt x="18" y="6"/>
                    <a:pt x="17" y="7"/>
                    <a:pt x="17" y="7"/>
                  </a:cubicBezTo>
                  <a:moveTo>
                    <a:pt x="2" y="5"/>
                  </a:moveTo>
                  <a:cubicBezTo>
                    <a:pt x="3" y="3"/>
                    <a:pt x="4" y="1"/>
                    <a:pt x="6" y="1"/>
                  </a:cubicBezTo>
                  <a:cubicBezTo>
                    <a:pt x="6" y="1"/>
                    <a:pt x="7" y="1"/>
                    <a:pt x="7" y="1"/>
                  </a:cubicBezTo>
                  <a:cubicBezTo>
                    <a:pt x="5" y="2"/>
                    <a:pt x="4" y="4"/>
                    <a:pt x="2" y="5"/>
                  </a:cubicBezTo>
                  <a:moveTo>
                    <a:pt x="6" y="0"/>
                  </a:moveTo>
                  <a:cubicBezTo>
                    <a:pt x="4" y="0"/>
                    <a:pt x="2" y="1"/>
                    <a:pt x="1" y="3"/>
                  </a:cubicBezTo>
                  <a:cubicBezTo>
                    <a:pt x="0" y="7"/>
                    <a:pt x="1" y="12"/>
                    <a:pt x="3" y="15"/>
                  </a:cubicBezTo>
                  <a:cubicBezTo>
                    <a:pt x="6" y="21"/>
                    <a:pt x="9" y="27"/>
                    <a:pt x="13" y="32"/>
                  </a:cubicBezTo>
                  <a:cubicBezTo>
                    <a:pt x="13" y="32"/>
                    <a:pt x="13" y="32"/>
                    <a:pt x="13" y="32"/>
                  </a:cubicBezTo>
                  <a:cubicBezTo>
                    <a:pt x="13" y="33"/>
                    <a:pt x="13" y="33"/>
                    <a:pt x="14" y="33"/>
                  </a:cubicBezTo>
                  <a:cubicBezTo>
                    <a:pt x="14" y="33"/>
                    <a:pt x="14" y="33"/>
                    <a:pt x="14" y="32"/>
                  </a:cubicBezTo>
                  <a:cubicBezTo>
                    <a:pt x="14" y="32"/>
                    <a:pt x="14" y="32"/>
                    <a:pt x="14" y="32"/>
                  </a:cubicBezTo>
                  <a:cubicBezTo>
                    <a:pt x="18" y="27"/>
                    <a:pt x="22" y="21"/>
                    <a:pt x="25" y="15"/>
                  </a:cubicBezTo>
                  <a:cubicBezTo>
                    <a:pt x="27" y="12"/>
                    <a:pt x="29" y="8"/>
                    <a:pt x="29" y="4"/>
                  </a:cubicBezTo>
                  <a:cubicBezTo>
                    <a:pt x="28" y="2"/>
                    <a:pt x="26" y="0"/>
                    <a:pt x="24" y="0"/>
                  </a:cubicBezTo>
                  <a:cubicBezTo>
                    <a:pt x="23" y="0"/>
                    <a:pt x="23" y="0"/>
                    <a:pt x="22" y="0"/>
                  </a:cubicBezTo>
                  <a:cubicBezTo>
                    <a:pt x="18" y="1"/>
                    <a:pt x="16" y="5"/>
                    <a:pt x="14" y="8"/>
                  </a:cubicBezTo>
                  <a:cubicBezTo>
                    <a:pt x="13" y="5"/>
                    <a:pt x="11" y="2"/>
                    <a:pt x="8" y="0"/>
                  </a:cubicBezTo>
                  <a:cubicBezTo>
                    <a:pt x="8" y="0"/>
                    <a:pt x="7" y="0"/>
                    <a:pt x="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7" name="Freeform 56"/>
            <p:cNvSpPr>
              <a:spLocks noEditPoints="1"/>
            </p:cNvSpPr>
            <p:nvPr/>
          </p:nvSpPr>
          <p:spPr bwMode="auto">
            <a:xfrm>
              <a:off x="7367256" y="2145432"/>
              <a:ext cx="520700" cy="487363"/>
            </a:xfrm>
            <a:custGeom>
              <a:avLst/>
              <a:gdLst>
                <a:gd name="T0" fmla="*/ 12 w 123"/>
                <a:gd name="T1" fmla="*/ 84 h 115"/>
                <a:gd name="T2" fmla="*/ 11 w 123"/>
                <a:gd name="T3" fmla="*/ 84 h 115"/>
                <a:gd name="T4" fmla="*/ 21 w 123"/>
                <a:gd name="T5" fmla="*/ 93 h 115"/>
                <a:gd name="T6" fmla="*/ 14 w 123"/>
                <a:gd name="T7" fmla="*/ 85 h 115"/>
                <a:gd name="T8" fmla="*/ 18 w 123"/>
                <a:gd name="T9" fmla="*/ 79 h 115"/>
                <a:gd name="T10" fmla="*/ 26 w 123"/>
                <a:gd name="T11" fmla="*/ 72 h 115"/>
                <a:gd name="T12" fmla="*/ 29 w 123"/>
                <a:gd name="T13" fmla="*/ 72 h 115"/>
                <a:gd name="T14" fmla="*/ 32 w 123"/>
                <a:gd name="T15" fmla="*/ 66 h 115"/>
                <a:gd name="T16" fmla="*/ 54 w 123"/>
                <a:gd name="T17" fmla="*/ 63 h 115"/>
                <a:gd name="T18" fmla="*/ 34 w 123"/>
                <a:gd name="T19" fmla="*/ 68 h 115"/>
                <a:gd name="T20" fmla="*/ 27 w 123"/>
                <a:gd name="T21" fmla="*/ 98 h 115"/>
                <a:gd name="T22" fmla="*/ 72 w 123"/>
                <a:gd name="T23" fmla="*/ 73 h 115"/>
                <a:gd name="T24" fmla="*/ 50 w 123"/>
                <a:gd name="T25" fmla="*/ 59 h 115"/>
                <a:gd name="T26" fmla="*/ 41 w 123"/>
                <a:gd name="T27" fmla="*/ 58 h 115"/>
                <a:gd name="T28" fmla="*/ 44 w 123"/>
                <a:gd name="T29" fmla="*/ 56 h 115"/>
                <a:gd name="T30" fmla="*/ 47 w 123"/>
                <a:gd name="T31" fmla="*/ 52 h 115"/>
                <a:gd name="T32" fmla="*/ 87 w 123"/>
                <a:gd name="T33" fmla="*/ 58 h 115"/>
                <a:gd name="T34" fmla="*/ 40 w 123"/>
                <a:gd name="T35" fmla="*/ 84 h 115"/>
                <a:gd name="T36" fmla="*/ 61 w 123"/>
                <a:gd name="T37" fmla="*/ 38 h 115"/>
                <a:gd name="T38" fmla="*/ 103 w 123"/>
                <a:gd name="T39" fmla="*/ 46 h 115"/>
                <a:gd name="T40" fmla="*/ 93 w 123"/>
                <a:gd name="T41" fmla="*/ 53 h 115"/>
                <a:gd name="T42" fmla="*/ 85 w 123"/>
                <a:gd name="T43" fmla="*/ 53 h 115"/>
                <a:gd name="T44" fmla="*/ 47 w 123"/>
                <a:gd name="T45" fmla="*/ 94 h 115"/>
                <a:gd name="T46" fmla="*/ 56 w 123"/>
                <a:gd name="T47" fmla="*/ 70 h 115"/>
                <a:gd name="T48" fmla="*/ 72 w 123"/>
                <a:gd name="T49" fmla="*/ 29 h 115"/>
                <a:gd name="T50" fmla="*/ 77 w 123"/>
                <a:gd name="T51" fmla="*/ 27 h 115"/>
                <a:gd name="T52" fmla="*/ 55 w 123"/>
                <a:gd name="T53" fmla="*/ 92 h 115"/>
                <a:gd name="T54" fmla="*/ 115 w 123"/>
                <a:gd name="T55" fmla="*/ 39 h 115"/>
                <a:gd name="T56" fmla="*/ 75 w 123"/>
                <a:gd name="T57" fmla="*/ 21 h 115"/>
                <a:gd name="T58" fmla="*/ 82 w 123"/>
                <a:gd name="T59" fmla="*/ 63 h 115"/>
                <a:gd name="T60" fmla="*/ 108 w 123"/>
                <a:gd name="T61" fmla="*/ 51 h 115"/>
                <a:gd name="T62" fmla="*/ 100 w 123"/>
                <a:gd name="T63" fmla="*/ 46 h 115"/>
                <a:gd name="T64" fmla="*/ 68 w 123"/>
                <a:gd name="T65" fmla="*/ 12 h 115"/>
                <a:gd name="T66" fmla="*/ 65 w 123"/>
                <a:gd name="T67" fmla="*/ 8 h 115"/>
                <a:gd name="T68" fmla="*/ 98 w 123"/>
                <a:gd name="T69" fmla="*/ 25 h 115"/>
                <a:gd name="T70" fmla="*/ 79 w 123"/>
                <a:gd name="T71" fmla="*/ 40 h 115"/>
                <a:gd name="T72" fmla="*/ 80 w 123"/>
                <a:gd name="T73" fmla="*/ 18 h 115"/>
                <a:gd name="T74" fmla="*/ 74 w 123"/>
                <a:gd name="T75" fmla="*/ 26 h 115"/>
                <a:gd name="T76" fmla="*/ 77 w 123"/>
                <a:gd name="T77" fmla="*/ 23 h 115"/>
                <a:gd name="T78" fmla="*/ 84 w 123"/>
                <a:gd name="T79" fmla="*/ 15 h 115"/>
                <a:gd name="T80" fmla="*/ 98 w 123"/>
                <a:gd name="T81" fmla="*/ 6 h 115"/>
                <a:gd name="T82" fmla="*/ 66 w 123"/>
                <a:gd name="T83" fmla="*/ 8 h 115"/>
                <a:gd name="T84" fmla="*/ 78 w 123"/>
                <a:gd name="T85" fmla="*/ 20 h 115"/>
                <a:gd name="T86" fmla="*/ 76 w 123"/>
                <a:gd name="T87" fmla="*/ 16 h 115"/>
                <a:gd name="T88" fmla="*/ 73 w 123"/>
                <a:gd name="T89" fmla="*/ 10 h 115"/>
                <a:gd name="T90" fmla="*/ 69 w 123"/>
                <a:gd name="T91" fmla="*/ 68 h 115"/>
                <a:gd name="T92" fmla="*/ 73 w 123"/>
                <a:gd name="T93" fmla="*/ 71 h 115"/>
                <a:gd name="T94" fmla="*/ 95 w 123"/>
                <a:gd name="T95" fmla="*/ 5 h 115"/>
                <a:gd name="T96" fmla="*/ 81 w 123"/>
                <a:gd name="T97" fmla="*/ 44 h 115"/>
                <a:gd name="T98" fmla="*/ 94 w 123"/>
                <a:gd name="T99" fmla="*/ 38 h 115"/>
                <a:gd name="T100" fmla="*/ 102 w 123"/>
                <a:gd name="T101" fmla="*/ 7 h 115"/>
                <a:gd name="T102" fmla="*/ 96 w 123"/>
                <a:gd name="T103" fmla="*/ 33 h 115"/>
                <a:gd name="T104" fmla="*/ 97 w 123"/>
                <a:gd name="T105" fmla="*/ 49 h 115"/>
                <a:gd name="T106" fmla="*/ 118 w 123"/>
                <a:gd name="T107" fmla="*/ 9 h 115"/>
                <a:gd name="T108" fmla="*/ 114 w 123"/>
                <a:gd name="T109" fmla="*/ 25 h 115"/>
                <a:gd name="T110" fmla="*/ 106 w 123"/>
                <a:gd name="T111" fmla="*/ 45 h 115"/>
                <a:gd name="T112" fmla="*/ 116 w 123"/>
                <a:gd name="T113" fmla="*/ 5 h 115"/>
                <a:gd name="T114" fmla="*/ 104 w 123"/>
                <a:gd name="T115" fmla="*/ 37 h 115"/>
                <a:gd name="T116" fmla="*/ 97 w 123"/>
                <a:gd name="T117" fmla="*/ 49 h 115"/>
                <a:gd name="T118" fmla="*/ 1 w 123"/>
                <a:gd name="T119" fmla="*/ 86 h 115"/>
                <a:gd name="T120" fmla="*/ 37 w 123"/>
                <a:gd name="T121" fmla="*/ 115 h 115"/>
                <a:gd name="T122" fmla="*/ 122 w 123"/>
                <a:gd name="T123"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115">
                  <a:moveTo>
                    <a:pt x="33" y="105"/>
                  </a:moveTo>
                  <a:cubicBezTo>
                    <a:pt x="32" y="104"/>
                    <a:pt x="31" y="103"/>
                    <a:pt x="31" y="102"/>
                  </a:cubicBezTo>
                  <a:cubicBezTo>
                    <a:pt x="32" y="99"/>
                    <a:pt x="33" y="97"/>
                    <a:pt x="35" y="94"/>
                  </a:cubicBezTo>
                  <a:cubicBezTo>
                    <a:pt x="34" y="97"/>
                    <a:pt x="33" y="101"/>
                    <a:pt x="33" y="105"/>
                  </a:cubicBezTo>
                  <a:moveTo>
                    <a:pt x="10" y="88"/>
                  </a:moveTo>
                  <a:cubicBezTo>
                    <a:pt x="10" y="88"/>
                    <a:pt x="10" y="88"/>
                    <a:pt x="10" y="87"/>
                  </a:cubicBezTo>
                  <a:cubicBezTo>
                    <a:pt x="10" y="87"/>
                    <a:pt x="12" y="84"/>
                    <a:pt x="12" y="84"/>
                  </a:cubicBezTo>
                  <a:cubicBezTo>
                    <a:pt x="12" y="84"/>
                    <a:pt x="13" y="84"/>
                    <a:pt x="13" y="85"/>
                  </a:cubicBezTo>
                  <a:cubicBezTo>
                    <a:pt x="13" y="86"/>
                    <a:pt x="12" y="87"/>
                    <a:pt x="12" y="89"/>
                  </a:cubicBezTo>
                  <a:cubicBezTo>
                    <a:pt x="11" y="88"/>
                    <a:pt x="11" y="88"/>
                    <a:pt x="10" y="88"/>
                  </a:cubicBezTo>
                  <a:cubicBezTo>
                    <a:pt x="10" y="88"/>
                    <a:pt x="10" y="88"/>
                    <a:pt x="10" y="88"/>
                  </a:cubicBezTo>
                  <a:moveTo>
                    <a:pt x="10" y="88"/>
                  </a:moveTo>
                  <a:cubicBezTo>
                    <a:pt x="9" y="87"/>
                    <a:pt x="8" y="87"/>
                    <a:pt x="7" y="87"/>
                  </a:cubicBezTo>
                  <a:cubicBezTo>
                    <a:pt x="8" y="86"/>
                    <a:pt x="10" y="85"/>
                    <a:pt x="11" y="84"/>
                  </a:cubicBezTo>
                  <a:cubicBezTo>
                    <a:pt x="11" y="85"/>
                    <a:pt x="10" y="86"/>
                    <a:pt x="9" y="87"/>
                  </a:cubicBezTo>
                  <a:cubicBezTo>
                    <a:pt x="9" y="87"/>
                    <a:pt x="9" y="88"/>
                    <a:pt x="10" y="88"/>
                  </a:cubicBezTo>
                  <a:moveTo>
                    <a:pt x="17" y="91"/>
                  </a:moveTo>
                  <a:cubicBezTo>
                    <a:pt x="16" y="90"/>
                    <a:pt x="15" y="90"/>
                    <a:pt x="13" y="89"/>
                  </a:cubicBezTo>
                  <a:cubicBezTo>
                    <a:pt x="15" y="86"/>
                    <a:pt x="16" y="84"/>
                    <a:pt x="18" y="81"/>
                  </a:cubicBezTo>
                  <a:cubicBezTo>
                    <a:pt x="17" y="83"/>
                    <a:pt x="17" y="88"/>
                    <a:pt x="17" y="91"/>
                  </a:cubicBezTo>
                  <a:moveTo>
                    <a:pt x="21" y="93"/>
                  </a:moveTo>
                  <a:cubicBezTo>
                    <a:pt x="20" y="93"/>
                    <a:pt x="19" y="92"/>
                    <a:pt x="19" y="92"/>
                  </a:cubicBezTo>
                  <a:cubicBezTo>
                    <a:pt x="22" y="88"/>
                    <a:pt x="22" y="82"/>
                    <a:pt x="24" y="77"/>
                  </a:cubicBezTo>
                  <a:cubicBezTo>
                    <a:pt x="24" y="76"/>
                    <a:pt x="24" y="75"/>
                    <a:pt x="24" y="74"/>
                  </a:cubicBezTo>
                  <a:cubicBezTo>
                    <a:pt x="24" y="77"/>
                    <a:pt x="24" y="80"/>
                    <a:pt x="23" y="82"/>
                  </a:cubicBezTo>
                  <a:cubicBezTo>
                    <a:pt x="22" y="86"/>
                    <a:pt x="22" y="90"/>
                    <a:pt x="21" y="93"/>
                  </a:cubicBezTo>
                  <a:moveTo>
                    <a:pt x="13" y="88"/>
                  </a:moveTo>
                  <a:cubicBezTo>
                    <a:pt x="13" y="88"/>
                    <a:pt x="14" y="85"/>
                    <a:pt x="14" y="85"/>
                  </a:cubicBezTo>
                  <a:cubicBezTo>
                    <a:pt x="14" y="84"/>
                    <a:pt x="14" y="83"/>
                    <a:pt x="13" y="82"/>
                  </a:cubicBezTo>
                  <a:cubicBezTo>
                    <a:pt x="17" y="79"/>
                    <a:pt x="20" y="77"/>
                    <a:pt x="24" y="74"/>
                  </a:cubicBezTo>
                  <a:cubicBezTo>
                    <a:pt x="22" y="77"/>
                    <a:pt x="22" y="81"/>
                    <a:pt x="21" y="84"/>
                  </a:cubicBezTo>
                  <a:cubicBezTo>
                    <a:pt x="21" y="85"/>
                    <a:pt x="19" y="90"/>
                    <a:pt x="18" y="90"/>
                  </a:cubicBezTo>
                  <a:cubicBezTo>
                    <a:pt x="18" y="90"/>
                    <a:pt x="18" y="90"/>
                    <a:pt x="18" y="90"/>
                  </a:cubicBezTo>
                  <a:cubicBezTo>
                    <a:pt x="18" y="86"/>
                    <a:pt x="19" y="83"/>
                    <a:pt x="19" y="79"/>
                  </a:cubicBezTo>
                  <a:cubicBezTo>
                    <a:pt x="19" y="79"/>
                    <a:pt x="19" y="79"/>
                    <a:pt x="18" y="79"/>
                  </a:cubicBezTo>
                  <a:cubicBezTo>
                    <a:pt x="18" y="79"/>
                    <a:pt x="18" y="79"/>
                    <a:pt x="18" y="79"/>
                  </a:cubicBezTo>
                  <a:cubicBezTo>
                    <a:pt x="16" y="82"/>
                    <a:pt x="15" y="85"/>
                    <a:pt x="13" y="88"/>
                  </a:cubicBezTo>
                  <a:cubicBezTo>
                    <a:pt x="13" y="88"/>
                    <a:pt x="13" y="88"/>
                    <a:pt x="13" y="88"/>
                  </a:cubicBezTo>
                  <a:moveTo>
                    <a:pt x="22" y="93"/>
                  </a:moveTo>
                  <a:cubicBezTo>
                    <a:pt x="21" y="93"/>
                    <a:pt x="23" y="86"/>
                    <a:pt x="24" y="85"/>
                  </a:cubicBezTo>
                  <a:cubicBezTo>
                    <a:pt x="24" y="81"/>
                    <a:pt x="25" y="76"/>
                    <a:pt x="26" y="72"/>
                  </a:cubicBezTo>
                  <a:cubicBezTo>
                    <a:pt x="26" y="72"/>
                    <a:pt x="26" y="72"/>
                    <a:pt x="26" y="72"/>
                  </a:cubicBezTo>
                  <a:cubicBezTo>
                    <a:pt x="27" y="71"/>
                    <a:pt x="28" y="70"/>
                    <a:pt x="30" y="69"/>
                  </a:cubicBezTo>
                  <a:cubicBezTo>
                    <a:pt x="27" y="75"/>
                    <a:pt x="26" y="82"/>
                    <a:pt x="23" y="89"/>
                  </a:cubicBezTo>
                  <a:cubicBezTo>
                    <a:pt x="22" y="92"/>
                    <a:pt x="22" y="93"/>
                    <a:pt x="22" y="93"/>
                  </a:cubicBezTo>
                  <a:moveTo>
                    <a:pt x="23" y="95"/>
                  </a:moveTo>
                  <a:cubicBezTo>
                    <a:pt x="23" y="95"/>
                    <a:pt x="22" y="94"/>
                    <a:pt x="22" y="94"/>
                  </a:cubicBezTo>
                  <a:cubicBezTo>
                    <a:pt x="24" y="90"/>
                    <a:pt x="26" y="86"/>
                    <a:pt x="27" y="81"/>
                  </a:cubicBezTo>
                  <a:cubicBezTo>
                    <a:pt x="28" y="78"/>
                    <a:pt x="28" y="75"/>
                    <a:pt x="29" y="72"/>
                  </a:cubicBezTo>
                  <a:cubicBezTo>
                    <a:pt x="30" y="71"/>
                    <a:pt x="31" y="69"/>
                    <a:pt x="31" y="67"/>
                  </a:cubicBezTo>
                  <a:cubicBezTo>
                    <a:pt x="31" y="67"/>
                    <a:pt x="31" y="67"/>
                    <a:pt x="31" y="67"/>
                  </a:cubicBezTo>
                  <a:cubicBezTo>
                    <a:pt x="31" y="77"/>
                    <a:pt x="25" y="86"/>
                    <a:pt x="23" y="95"/>
                  </a:cubicBezTo>
                  <a:moveTo>
                    <a:pt x="24" y="94"/>
                  </a:moveTo>
                  <a:cubicBezTo>
                    <a:pt x="24" y="94"/>
                    <a:pt x="25" y="91"/>
                    <a:pt x="26" y="89"/>
                  </a:cubicBezTo>
                  <a:cubicBezTo>
                    <a:pt x="27" y="86"/>
                    <a:pt x="28" y="83"/>
                    <a:pt x="29" y="80"/>
                  </a:cubicBezTo>
                  <a:cubicBezTo>
                    <a:pt x="31" y="76"/>
                    <a:pt x="32" y="71"/>
                    <a:pt x="32" y="66"/>
                  </a:cubicBezTo>
                  <a:cubicBezTo>
                    <a:pt x="33" y="66"/>
                    <a:pt x="33" y="65"/>
                    <a:pt x="34" y="65"/>
                  </a:cubicBezTo>
                  <a:cubicBezTo>
                    <a:pt x="30" y="73"/>
                    <a:pt x="30" y="84"/>
                    <a:pt x="26" y="92"/>
                  </a:cubicBezTo>
                  <a:cubicBezTo>
                    <a:pt x="25" y="93"/>
                    <a:pt x="25" y="94"/>
                    <a:pt x="24" y="94"/>
                  </a:cubicBezTo>
                  <a:moveTo>
                    <a:pt x="37" y="110"/>
                  </a:moveTo>
                  <a:cubicBezTo>
                    <a:pt x="40" y="106"/>
                    <a:pt x="41" y="101"/>
                    <a:pt x="42" y="96"/>
                  </a:cubicBezTo>
                  <a:cubicBezTo>
                    <a:pt x="45" y="89"/>
                    <a:pt x="47" y="83"/>
                    <a:pt x="49" y="76"/>
                  </a:cubicBezTo>
                  <a:cubicBezTo>
                    <a:pt x="51" y="72"/>
                    <a:pt x="53" y="68"/>
                    <a:pt x="54" y="63"/>
                  </a:cubicBezTo>
                  <a:cubicBezTo>
                    <a:pt x="54" y="64"/>
                    <a:pt x="54" y="65"/>
                    <a:pt x="54" y="66"/>
                  </a:cubicBezTo>
                  <a:cubicBezTo>
                    <a:pt x="51" y="78"/>
                    <a:pt x="48" y="90"/>
                    <a:pt x="44" y="102"/>
                  </a:cubicBezTo>
                  <a:cubicBezTo>
                    <a:pt x="44" y="103"/>
                    <a:pt x="44" y="103"/>
                    <a:pt x="44" y="103"/>
                  </a:cubicBezTo>
                  <a:cubicBezTo>
                    <a:pt x="41" y="105"/>
                    <a:pt x="39" y="107"/>
                    <a:pt x="37" y="110"/>
                  </a:cubicBezTo>
                  <a:moveTo>
                    <a:pt x="26" y="97"/>
                  </a:moveTo>
                  <a:cubicBezTo>
                    <a:pt x="25" y="97"/>
                    <a:pt x="25" y="96"/>
                    <a:pt x="24" y="96"/>
                  </a:cubicBezTo>
                  <a:cubicBezTo>
                    <a:pt x="31" y="88"/>
                    <a:pt x="31" y="77"/>
                    <a:pt x="34" y="68"/>
                  </a:cubicBezTo>
                  <a:cubicBezTo>
                    <a:pt x="34" y="67"/>
                    <a:pt x="35" y="65"/>
                    <a:pt x="35" y="64"/>
                  </a:cubicBezTo>
                  <a:cubicBezTo>
                    <a:pt x="36" y="63"/>
                    <a:pt x="36" y="63"/>
                    <a:pt x="36" y="63"/>
                  </a:cubicBezTo>
                  <a:cubicBezTo>
                    <a:pt x="36" y="63"/>
                    <a:pt x="36" y="65"/>
                    <a:pt x="36" y="67"/>
                  </a:cubicBezTo>
                  <a:cubicBezTo>
                    <a:pt x="35" y="70"/>
                    <a:pt x="34" y="74"/>
                    <a:pt x="33" y="77"/>
                  </a:cubicBezTo>
                  <a:cubicBezTo>
                    <a:pt x="31" y="84"/>
                    <a:pt x="28" y="91"/>
                    <a:pt x="26" y="97"/>
                  </a:cubicBezTo>
                  <a:moveTo>
                    <a:pt x="29" y="101"/>
                  </a:moveTo>
                  <a:cubicBezTo>
                    <a:pt x="29" y="100"/>
                    <a:pt x="28" y="99"/>
                    <a:pt x="27" y="98"/>
                  </a:cubicBezTo>
                  <a:cubicBezTo>
                    <a:pt x="34" y="87"/>
                    <a:pt x="35" y="73"/>
                    <a:pt x="41" y="61"/>
                  </a:cubicBezTo>
                  <a:cubicBezTo>
                    <a:pt x="41" y="62"/>
                    <a:pt x="40" y="63"/>
                    <a:pt x="40" y="64"/>
                  </a:cubicBezTo>
                  <a:cubicBezTo>
                    <a:pt x="39" y="68"/>
                    <a:pt x="38" y="73"/>
                    <a:pt x="36" y="77"/>
                  </a:cubicBezTo>
                  <a:cubicBezTo>
                    <a:pt x="34" y="85"/>
                    <a:pt x="31" y="93"/>
                    <a:pt x="29" y="101"/>
                  </a:cubicBezTo>
                  <a:moveTo>
                    <a:pt x="68" y="78"/>
                  </a:moveTo>
                  <a:cubicBezTo>
                    <a:pt x="70" y="72"/>
                    <a:pt x="72" y="65"/>
                    <a:pt x="75" y="59"/>
                  </a:cubicBezTo>
                  <a:cubicBezTo>
                    <a:pt x="74" y="64"/>
                    <a:pt x="73" y="68"/>
                    <a:pt x="72" y="73"/>
                  </a:cubicBezTo>
                  <a:cubicBezTo>
                    <a:pt x="72" y="74"/>
                    <a:pt x="72" y="74"/>
                    <a:pt x="72" y="74"/>
                  </a:cubicBezTo>
                  <a:cubicBezTo>
                    <a:pt x="71" y="75"/>
                    <a:pt x="70" y="76"/>
                    <a:pt x="68" y="78"/>
                  </a:cubicBezTo>
                  <a:moveTo>
                    <a:pt x="36" y="109"/>
                  </a:moveTo>
                  <a:cubicBezTo>
                    <a:pt x="35" y="108"/>
                    <a:pt x="34" y="107"/>
                    <a:pt x="34" y="106"/>
                  </a:cubicBezTo>
                  <a:cubicBezTo>
                    <a:pt x="35" y="103"/>
                    <a:pt x="36" y="100"/>
                    <a:pt x="37" y="96"/>
                  </a:cubicBezTo>
                  <a:cubicBezTo>
                    <a:pt x="38" y="91"/>
                    <a:pt x="41" y="85"/>
                    <a:pt x="43" y="80"/>
                  </a:cubicBezTo>
                  <a:cubicBezTo>
                    <a:pt x="46" y="73"/>
                    <a:pt x="48" y="66"/>
                    <a:pt x="50" y="59"/>
                  </a:cubicBezTo>
                  <a:cubicBezTo>
                    <a:pt x="48" y="64"/>
                    <a:pt x="47" y="70"/>
                    <a:pt x="45" y="75"/>
                  </a:cubicBezTo>
                  <a:cubicBezTo>
                    <a:pt x="42" y="86"/>
                    <a:pt x="40" y="98"/>
                    <a:pt x="36" y="109"/>
                  </a:cubicBezTo>
                  <a:moveTo>
                    <a:pt x="27" y="97"/>
                  </a:moveTo>
                  <a:cubicBezTo>
                    <a:pt x="27" y="97"/>
                    <a:pt x="27" y="96"/>
                    <a:pt x="28" y="94"/>
                  </a:cubicBezTo>
                  <a:cubicBezTo>
                    <a:pt x="30" y="90"/>
                    <a:pt x="31" y="86"/>
                    <a:pt x="32" y="81"/>
                  </a:cubicBezTo>
                  <a:cubicBezTo>
                    <a:pt x="35" y="75"/>
                    <a:pt x="36" y="68"/>
                    <a:pt x="37" y="62"/>
                  </a:cubicBezTo>
                  <a:cubicBezTo>
                    <a:pt x="39" y="60"/>
                    <a:pt x="40" y="59"/>
                    <a:pt x="41" y="58"/>
                  </a:cubicBezTo>
                  <a:cubicBezTo>
                    <a:pt x="35" y="69"/>
                    <a:pt x="34" y="82"/>
                    <a:pt x="28" y="94"/>
                  </a:cubicBezTo>
                  <a:cubicBezTo>
                    <a:pt x="27" y="96"/>
                    <a:pt x="27" y="97"/>
                    <a:pt x="27" y="97"/>
                  </a:cubicBezTo>
                  <a:moveTo>
                    <a:pt x="30" y="101"/>
                  </a:moveTo>
                  <a:cubicBezTo>
                    <a:pt x="30" y="101"/>
                    <a:pt x="31" y="97"/>
                    <a:pt x="32" y="95"/>
                  </a:cubicBezTo>
                  <a:cubicBezTo>
                    <a:pt x="33" y="90"/>
                    <a:pt x="34" y="86"/>
                    <a:pt x="36" y="81"/>
                  </a:cubicBezTo>
                  <a:cubicBezTo>
                    <a:pt x="39" y="73"/>
                    <a:pt x="41" y="64"/>
                    <a:pt x="44" y="56"/>
                  </a:cubicBezTo>
                  <a:cubicBezTo>
                    <a:pt x="44" y="56"/>
                    <a:pt x="44" y="56"/>
                    <a:pt x="44" y="56"/>
                  </a:cubicBezTo>
                  <a:cubicBezTo>
                    <a:pt x="45" y="55"/>
                    <a:pt x="46" y="54"/>
                    <a:pt x="47" y="53"/>
                  </a:cubicBezTo>
                  <a:cubicBezTo>
                    <a:pt x="41" y="67"/>
                    <a:pt x="38" y="83"/>
                    <a:pt x="32" y="98"/>
                  </a:cubicBezTo>
                  <a:cubicBezTo>
                    <a:pt x="31" y="100"/>
                    <a:pt x="30" y="101"/>
                    <a:pt x="30" y="101"/>
                  </a:cubicBezTo>
                  <a:moveTo>
                    <a:pt x="43" y="66"/>
                  </a:moveTo>
                  <a:cubicBezTo>
                    <a:pt x="43" y="66"/>
                    <a:pt x="43" y="66"/>
                    <a:pt x="43" y="66"/>
                  </a:cubicBezTo>
                  <a:cubicBezTo>
                    <a:pt x="44" y="63"/>
                    <a:pt x="45" y="61"/>
                    <a:pt x="45" y="59"/>
                  </a:cubicBezTo>
                  <a:cubicBezTo>
                    <a:pt x="46" y="58"/>
                    <a:pt x="47" y="52"/>
                    <a:pt x="47" y="52"/>
                  </a:cubicBezTo>
                  <a:cubicBezTo>
                    <a:pt x="47" y="52"/>
                    <a:pt x="47" y="52"/>
                    <a:pt x="47" y="54"/>
                  </a:cubicBezTo>
                  <a:cubicBezTo>
                    <a:pt x="46" y="58"/>
                    <a:pt x="45" y="62"/>
                    <a:pt x="43" y="66"/>
                  </a:cubicBezTo>
                  <a:moveTo>
                    <a:pt x="87" y="58"/>
                  </a:moveTo>
                  <a:cubicBezTo>
                    <a:pt x="89" y="55"/>
                    <a:pt x="90" y="51"/>
                    <a:pt x="92" y="47"/>
                  </a:cubicBezTo>
                  <a:cubicBezTo>
                    <a:pt x="91" y="50"/>
                    <a:pt x="91" y="52"/>
                    <a:pt x="90" y="55"/>
                  </a:cubicBezTo>
                  <a:cubicBezTo>
                    <a:pt x="91" y="55"/>
                    <a:pt x="91" y="55"/>
                    <a:pt x="91" y="55"/>
                  </a:cubicBezTo>
                  <a:cubicBezTo>
                    <a:pt x="90" y="56"/>
                    <a:pt x="88" y="57"/>
                    <a:pt x="87" y="58"/>
                  </a:cubicBezTo>
                  <a:moveTo>
                    <a:pt x="33" y="105"/>
                  </a:moveTo>
                  <a:cubicBezTo>
                    <a:pt x="34" y="102"/>
                    <a:pt x="34" y="99"/>
                    <a:pt x="35" y="95"/>
                  </a:cubicBezTo>
                  <a:cubicBezTo>
                    <a:pt x="36" y="90"/>
                    <a:pt x="38" y="85"/>
                    <a:pt x="40" y="80"/>
                  </a:cubicBezTo>
                  <a:cubicBezTo>
                    <a:pt x="43" y="70"/>
                    <a:pt x="46" y="60"/>
                    <a:pt x="49" y="51"/>
                  </a:cubicBezTo>
                  <a:cubicBezTo>
                    <a:pt x="50" y="49"/>
                    <a:pt x="52" y="48"/>
                    <a:pt x="53" y="46"/>
                  </a:cubicBezTo>
                  <a:cubicBezTo>
                    <a:pt x="50" y="53"/>
                    <a:pt x="49" y="62"/>
                    <a:pt x="46" y="70"/>
                  </a:cubicBezTo>
                  <a:cubicBezTo>
                    <a:pt x="44" y="74"/>
                    <a:pt x="42" y="79"/>
                    <a:pt x="40" y="84"/>
                  </a:cubicBezTo>
                  <a:cubicBezTo>
                    <a:pt x="38" y="89"/>
                    <a:pt x="37" y="94"/>
                    <a:pt x="35" y="100"/>
                  </a:cubicBezTo>
                  <a:cubicBezTo>
                    <a:pt x="35" y="102"/>
                    <a:pt x="34" y="103"/>
                    <a:pt x="33" y="105"/>
                  </a:cubicBezTo>
                  <a:moveTo>
                    <a:pt x="38" y="105"/>
                  </a:moveTo>
                  <a:cubicBezTo>
                    <a:pt x="39" y="103"/>
                    <a:pt x="39" y="102"/>
                    <a:pt x="40" y="100"/>
                  </a:cubicBezTo>
                  <a:cubicBezTo>
                    <a:pt x="42" y="93"/>
                    <a:pt x="43" y="86"/>
                    <a:pt x="45" y="80"/>
                  </a:cubicBezTo>
                  <a:cubicBezTo>
                    <a:pt x="48" y="68"/>
                    <a:pt x="51" y="55"/>
                    <a:pt x="56" y="43"/>
                  </a:cubicBezTo>
                  <a:cubicBezTo>
                    <a:pt x="58" y="42"/>
                    <a:pt x="60" y="40"/>
                    <a:pt x="61" y="38"/>
                  </a:cubicBezTo>
                  <a:cubicBezTo>
                    <a:pt x="59" y="43"/>
                    <a:pt x="58" y="49"/>
                    <a:pt x="57" y="55"/>
                  </a:cubicBezTo>
                  <a:cubicBezTo>
                    <a:pt x="55" y="59"/>
                    <a:pt x="54" y="63"/>
                    <a:pt x="52" y="67"/>
                  </a:cubicBezTo>
                  <a:cubicBezTo>
                    <a:pt x="47" y="78"/>
                    <a:pt x="44" y="90"/>
                    <a:pt x="40" y="102"/>
                  </a:cubicBezTo>
                  <a:cubicBezTo>
                    <a:pt x="39" y="103"/>
                    <a:pt x="39" y="104"/>
                    <a:pt x="38" y="105"/>
                  </a:cubicBezTo>
                  <a:moveTo>
                    <a:pt x="104" y="47"/>
                  </a:moveTo>
                  <a:cubicBezTo>
                    <a:pt x="104" y="47"/>
                    <a:pt x="103" y="46"/>
                    <a:pt x="103" y="46"/>
                  </a:cubicBezTo>
                  <a:cubicBezTo>
                    <a:pt x="103" y="46"/>
                    <a:pt x="103" y="46"/>
                    <a:pt x="103" y="46"/>
                  </a:cubicBezTo>
                  <a:cubicBezTo>
                    <a:pt x="104" y="43"/>
                    <a:pt x="105" y="39"/>
                    <a:pt x="106" y="36"/>
                  </a:cubicBezTo>
                  <a:cubicBezTo>
                    <a:pt x="105" y="40"/>
                    <a:pt x="105" y="43"/>
                    <a:pt x="104" y="47"/>
                  </a:cubicBezTo>
                  <a:moveTo>
                    <a:pt x="93" y="53"/>
                  </a:moveTo>
                  <a:cubicBezTo>
                    <a:pt x="96" y="47"/>
                    <a:pt x="97" y="40"/>
                    <a:pt x="99" y="34"/>
                  </a:cubicBezTo>
                  <a:cubicBezTo>
                    <a:pt x="99" y="34"/>
                    <a:pt x="99" y="34"/>
                    <a:pt x="99" y="34"/>
                  </a:cubicBezTo>
                  <a:cubicBezTo>
                    <a:pt x="98" y="39"/>
                    <a:pt x="97" y="44"/>
                    <a:pt x="96" y="50"/>
                  </a:cubicBezTo>
                  <a:cubicBezTo>
                    <a:pt x="95" y="51"/>
                    <a:pt x="94" y="52"/>
                    <a:pt x="93" y="53"/>
                  </a:cubicBezTo>
                  <a:moveTo>
                    <a:pt x="85" y="53"/>
                  </a:moveTo>
                  <a:cubicBezTo>
                    <a:pt x="86" y="51"/>
                    <a:pt x="86" y="49"/>
                    <a:pt x="86" y="47"/>
                  </a:cubicBezTo>
                  <a:cubicBezTo>
                    <a:pt x="88" y="42"/>
                    <a:pt x="90" y="37"/>
                    <a:pt x="91" y="33"/>
                  </a:cubicBezTo>
                  <a:cubicBezTo>
                    <a:pt x="92" y="32"/>
                    <a:pt x="92" y="32"/>
                    <a:pt x="92" y="32"/>
                  </a:cubicBezTo>
                  <a:cubicBezTo>
                    <a:pt x="91" y="33"/>
                    <a:pt x="91" y="35"/>
                    <a:pt x="90" y="36"/>
                  </a:cubicBezTo>
                  <a:cubicBezTo>
                    <a:pt x="88" y="41"/>
                    <a:pt x="87" y="47"/>
                    <a:pt x="86" y="52"/>
                  </a:cubicBezTo>
                  <a:cubicBezTo>
                    <a:pt x="85" y="52"/>
                    <a:pt x="85" y="52"/>
                    <a:pt x="85" y="53"/>
                  </a:cubicBezTo>
                  <a:moveTo>
                    <a:pt x="112" y="55"/>
                  </a:moveTo>
                  <a:cubicBezTo>
                    <a:pt x="111" y="54"/>
                    <a:pt x="110" y="53"/>
                    <a:pt x="109" y="52"/>
                  </a:cubicBezTo>
                  <a:cubicBezTo>
                    <a:pt x="111" y="45"/>
                    <a:pt x="113" y="38"/>
                    <a:pt x="115" y="31"/>
                  </a:cubicBezTo>
                  <a:cubicBezTo>
                    <a:pt x="115" y="33"/>
                    <a:pt x="115" y="35"/>
                    <a:pt x="114" y="37"/>
                  </a:cubicBezTo>
                  <a:cubicBezTo>
                    <a:pt x="113" y="43"/>
                    <a:pt x="111" y="49"/>
                    <a:pt x="112" y="55"/>
                  </a:cubicBezTo>
                  <a:moveTo>
                    <a:pt x="45" y="100"/>
                  </a:moveTo>
                  <a:cubicBezTo>
                    <a:pt x="45" y="99"/>
                    <a:pt x="47" y="96"/>
                    <a:pt x="47" y="94"/>
                  </a:cubicBezTo>
                  <a:cubicBezTo>
                    <a:pt x="49" y="87"/>
                    <a:pt x="50" y="80"/>
                    <a:pt x="52" y="74"/>
                  </a:cubicBezTo>
                  <a:cubicBezTo>
                    <a:pt x="54" y="69"/>
                    <a:pt x="55" y="63"/>
                    <a:pt x="57" y="58"/>
                  </a:cubicBezTo>
                  <a:cubicBezTo>
                    <a:pt x="57" y="57"/>
                    <a:pt x="57" y="57"/>
                    <a:pt x="57" y="56"/>
                  </a:cubicBezTo>
                  <a:cubicBezTo>
                    <a:pt x="59" y="50"/>
                    <a:pt x="61" y="43"/>
                    <a:pt x="63" y="36"/>
                  </a:cubicBezTo>
                  <a:cubicBezTo>
                    <a:pt x="66" y="34"/>
                    <a:pt x="69" y="31"/>
                    <a:pt x="71" y="29"/>
                  </a:cubicBezTo>
                  <a:cubicBezTo>
                    <a:pt x="67" y="37"/>
                    <a:pt x="65" y="46"/>
                    <a:pt x="62" y="54"/>
                  </a:cubicBezTo>
                  <a:cubicBezTo>
                    <a:pt x="60" y="60"/>
                    <a:pt x="58" y="65"/>
                    <a:pt x="56" y="70"/>
                  </a:cubicBezTo>
                  <a:cubicBezTo>
                    <a:pt x="54" y="77"/>
                    <a:pt x="52" y="83"/>
                    <a:pt x="49" y="90"/>
                  </a:cubicBezTo>
                  <a:cubicBezTo>
                    <a:pt x="48" y="93"/>
                    <a:pt x="46" y="97"/>
                    <a:pt x="45" y="100"/>
                  </a:cubicBezTo>
                  <a:moveTo>
                    <a:pt x="45" y="102"/>
                  </a:moveTo>
                  <a:cubicBezTo>
                    <a:pt x="50" y="92"/>
                    <a:pt x="53" y="81"/>
                    <a:pt x="57" y="71"/>
                  </a:cubicBezTo>
                  <a:cubicBezTo>
                    <a:pt x="59" y="65"/>
                    <a:pt x="61" y="60"/>
                    <a:pt x="63" y="54"/>
                  </a:cubicBezTo>
                  <a:cubicBezTo>
                    <a:pt x="66" y="48"/>
                    <a:pt x="67" y="42"/>
                    <a:pt x="69" y="36"/>
                  </a:cubicBezTo>
                  <a:cubicBezTo>
                    <a:pt x="70" y="34"/>
                    <a:pt x="71" y="31"/>
                    <a:pt x="72" y="29"/>
                  </a:cubicBezTo>
                  <a:cubicBezTo>
                    <a:pt x="71" y="30"/>
                    <a:pt x="71" y="32"/>
                    <a:pt x="70" y="34"/>
                  </a:cubicBezTo>
                  <a:cubicBezTo>
                    <a:pt x="68" y="40"/>
                    <a:pt x="66" y="47"/>
                    <a:pt x="64" y="54"/>
                  </a:cubicBezTo>
                  <a:cubicBezTo>
                    <a:pt x="60" y="66"/>
                    <a:pt x="57" y="79"/>
                    <a:pt x="54" y="92"/>
                  </a:cubicBezTo>
                  <a:cubicBezTo>
                    <a:pt x="54" y="93"/>
                    <a:pt x="54" y="93"/>
                    <a:pt x="54" y="93"/>
                  </a:cubicBezTo>
                  <a:cubicBezTo>
                    <a:pt x="51" y="96"/>
                    <a:pt x="48" y="99"/>
                    <a:pt x="45" y="102"/>
                  </a:cubicBezTo>
                  <a:moveTo>
                    <a:pt x="55" y="92"/>
                  </a:moveTo>
                  <a:cubicBezTo>
                    <a:pt x="64" y="71"/>
                    <a:pt x="69" y="48"/>
                    <a:pt x="77" y="27"/>
                  </a:cubicBezTo>
                  <a:cubicBezTo>
                    <a:pt x="78" y="25"/>
                    <a:pt x="79" y="23"/>
                    <a:pt x="79" y="21"/>
                  </a:cubicBezTo>
                  <a:cubicBezTo>
                    <a:pt x="79" y="24"/>
                    <a:pt x="78" y="27"/>
                    <a:pt x="77" y="30"/>
                  </a:cubicBezTo>
                  <a:cubicBezTo>
                    <a:pt x="75" y="36"/>
                    <a:pt x="73" y="43"/>
                    <a:pt x="71" y="49"/>
                  </a:cubicBezTo>
                  <a:cubicBezTo>
                    <a:pt x="67" y="61"/>
                    <a:pt x="64" y="73"/>
                    <a:pt x="60" y="85"/>
                  </a:cubicBezTo>
                  <a:cubicBezTo>
                    <a:pt x="60" y="86"/>
                    <a:pt x="60" y="86"/>
                    <a:pt x="60" y="86"/>
                  </a:cubicBezTo>
                  <a:cubicBezTo>
                    <a:pt x="60" y="86"/>
                    <a:pt x="60" y="86"/>
                    <a:pt x="60" y="86"/>
                  </a:cubicBezTo>
                  <a:cubicBezTo>
                    <a:pt x="59" y="88"/>
                    <a:pt x="57" y="90"/>
                    <a:pt x="55" y="92"/>
                  </a:cubicBezTo>
                  <a:moveTo>
                    <a:pt x="107" y="31"/>
                  </a:moveTo>
                  <a:cubicBezTo>
                    <a:pt x="108" y="27"/>
                    <a:pt x="109" y="24"/>
                    <a:pt x="110" y="21"/>
                  </a:cubicBezTo>
                  <a:cubicBezTo>
                    <a:pt x="109" y="23"/>
                    <a:pt x="109" y="24"/>
                    <a:pt x="108" y="26"/>
                  </a:cubicBezTo>
                  <a:cubicBezTo>
                    <a:pt x="108" y="28"/>
                    <a:pt x="107" y="29"/>
                    <a:pt x="107" y="31"/>
                  </a:cubicBezTo>
                  <a:moveTo>
                    <a:pt x="114" y="57"/>
                  </a:moveTo>
                  <a:cubicBezTo>
                    <a:pt x="113" y="56"/>
                    <a:pt x="113" y="56"/>
                    <a:pt x="113" y="56"/>
                  </a:cubicBezTo>
                  <a:cubicBezTo>
                    <a:pt x="112" y="51"/>
                    <a:pt x="113" y="45"/>
                    <a:pt x="115" y="39"/>
                  </a:cubicBezTo>
                  <a:cubicBezTo>
                    <a:pt x="116" y="34"/>
                    <a:pt x="116" y="29"/>
                    <a:pt x="117" y="24"/>
                  </a:cubicBezTo>
                  <a:cubicBezTo>
                    <a:pt x="117" y="23"/>
                    <a:pt x="117" y="22"/>
                    <a:pt x="117" y="21"/>
                  </a:cubicBezTo>
                  <a:cubicBezTo>
                    <a:pt x="116" y="33"/>
                    <a:pt x="114" y="45"/>
                    <a:pt x="114" y="57"/>
                  </a:cubicBezTo>
                  <a:moveTo>
                    <a:pt x="75" y="21"/>
                  </a:moveTo>
                  <a:cubicBezTo>
                    <a:pt x="74" y="20"/>
                    <a:pt x="74" y="20"/>
                    <a:pt x="74" y="19"/>
                  </a:cubicBezTo>
                  <a:cubicBezTo>
                    <a:pt x="74" y="19"/>
                    <a:pt x="74" y="18"/>
                    <a:pt x="75" y="18"/>
                  </a:cubicBezTo>
                  <a:cubicBezTo>
                    <a:pt x="74" y="19"/>
                    <a:pt x="74" y="20"/>
                    <a:pt x="75" y="21"/>
                  </a:cubicBezTo>
                  <a:moveTo>
                    <a:pt x="82" y="63"/>
                  </a:moveTo>
                  <a:cubicBezTo>
                    <a:pt x="85" y="56"/>
                    <a:pt x="87" y="49"/>
                    <a:pt x="90" y="41"/>
                  </a:cubicBezTo>
                  <a:cubicBezTo>
                    <a:pt x="92" y="33"/>
                    <a:pt x="95" y="25"/>
                    <a:pt x="98" y="17"/>
                  </a:cubicBezTo>
                  <a:cubicBezTo>
                    <a:pt x="97" y="22"/>
                    <a:pt x="96" y="27"/>
                    <a:pt x="94" y="31"/>
                  </a:cubicBezTo>
                  <a:cubicBezTo>
                    <a:pt x="91" y="41"/>
                    <a:pt x="88" y="50"/>
                    <a:pt x="86" y="60"/>
                  </a:cubicBezTo>
                  <a:cubicBezTo>
                    <a:pt x="86" y="60"/>
                    <a:pt x="86" y="60"/>
                    <a:pt x="86" y="60"/>
                  </a:cubicBezTo>
                  <a:cubicBezTo>
                    <a:pt x="85" y="61"/>
                    <a:pt x="84" y="62"/>
                    <a:pt x="82" y="63"/>
                  </a:cubicBezTo>
                  <a:moveTo>
                    <a:pt x="108" y="51"/>
                  </a:moveTo>
                  <a:cubicBezTo>
                    <a:pt x="107" y="50"/>
                    <a:pt x="106" y="49"/>
                    <a:pt x="105" y="48"/>
                  </a:cubicBezTo>
                  <a:cubicBezTo>
                    <a:pt x="109" y="43"/>
                    <a:pt x="110" y="37"/>
                    <a:pt x="111" y="31"/>
                  </a:cubicBezTo>
                  <a:cubicBezTo>
                    <a:pt x="112" y="27"/>
                    <a:pt x="112" y="23"/>
                    <a:pt x="114" y="19"/>
                  </a:cubicBezTo>
                  <a:cubicBezTo>
                    <a:pt x="114" y="18"/>
                    <a:pt x="114" y="18"/>
                    <a:pt x="114" y="17"/>
                  </a:cubicBezTo>
                  <a:cubicBezTo>
                    <a:pt x="113" y="22"/>
                    <a:pt x="112" y="27"/>
                    <a:pt x="112" y="31"/>
                  </a:cubicBezTo>
                  <a:cubicBezTo>
                    <a:pt x="112" y="38"/>
                    <a:pt x="109" y="44"/>
                    <a:pt x="108" y="51"/>
                  </a:cubicBezTo>
                  <a:moveTo>
                    <a:pt x="99" y="47"/>
                  </a:moveTo>
                  <a:cubicBezTo>
                    <a:pt x="100" y="43"/>
                    <a:pt x="102" y="38"/>
                    <a:pt x="103" y="34"/>
                  </a:cubicBezTo>
                  <a:cubicBezTo>
                    <a:pt x="105" y="27"/>
                    <a:pt x="107" y="20"/>
                    <a:pt x="110" y="13"/>
                  </a:cubicBezTo>
                  <a:cubicBezTo>
                    <a:pt x="110" y="14"/>
                    <a:pt x="109" y="15"/>
                    <a:pt x="109" y="16"/>
                  </a:cubicBezTo>
                  <a:cubicBezTo>
                    <a:pt x="108" y="19"/>
                    <a:pt x="106" y="23"/>
                    <a:pt x="105" y="26"/>
                  </a:cubicBezTo>
                  <a:cubicBezTo>
                    <a:pt x="104" y="32"/>
                    <a:pt x="102" y="39"/>
                    <a:pt x="101" y="45"/>
                  </a:cubicBezTo>
                  <a:cubicBezTo>
                    <a:pt x="100" y="46"/>
                    <a:pt x="100" y="46"/>
                    <a:pt x="100" y="46"/>
                  </a:cubicBezTo>
                  <a:cubicBezTo>
                    <a:pt x="100" y="46"/>
                    <a:pt x="99" y="47"/>
                    <a:pt x="99" y="47"/>
                  </a:cubicBezTo>
                  <a:moveTo>
                    <a:pt x="73" y="18"/>
                  </a:moveTo>
                  <a:cubicBezTo>
                    <a:pt x="72" y="18"/>
                    <a:pt x="72" y="17"/>
                    <a:pt x="71" y="16"/>
                  </a:cubicBezTo>
                  <a:cubicBezTo>
                    <a:pt x="72" y="15"/>
                    <a:pt x="73" y="14"/>
                    <a:pt x="73" y="12"/>
                  </a:cubicBezTo>
                  <a:cubicBezTo>
                    <a:pt x="73" y="14"/>
                    <a:pt x="72" y="16"/>
                    <a:pt x="73" y="18"/>
                  </a:cubicBezTo>
                  <a:moveTo>
                    <a:pt x="70" y="14"/>
                  </a:moveTo>
                  <a:cubicBezTo>
                    <a:pt x="69" y="13"/>
                    <a:pt x="68" y="13"/>
                    <a:pt x="68" y="12"/>
                  </a:cubicBezTo>
                  <a:cubicBezTo>
                    <a:pt x="68" y="12"/>
                    <a:pt x="68" y="12"/>
                    <a:pt x="68" y="12"/>
                  </a:cubicBezTo>
                  <a:cubicBezTo>
                    <a:pt x="68" y="11"/>
                    <a:pt x="69" y="10"/>
                    <a:pt x="69" y="10"/>
                  </a:cubicBezTo>
                  <a:cubicBezTo>
                    <a:pt x="69" y="11"/>
                    <a:pt x="69" y="13"/>
                    <a:pt x="70" y="14"/>
                  </a:cubicBezTo>
                  <a:moveTo>
                    <a:pt x="65" y="9"/>
                  </a:moveTo>
                  <a:cubicBezTo>
                    <a:pt x="65" y="9"/>
                    <a:pt x="65" y="8"/>
                    <a:pt x="64" y="8"/>
                  </a:cubicBezTo>
                  <a:cubicBezTo>
                    <a:pt x="65" y="8"/>
                    <a:pt x="65" y="8"/>
                    <a:pt x="65" y="8"/>
                  </a:cubicBezTo>
                  <a:cubicBezTo>
                    <a:pt x="65" y="8"/>
                    <a:pt x="65" y="8"/>
                    <a:pt x="65" y="8"/>
                  </a:cubicBezTo>
                  <a:cubicBezTo>
                    <a:pt x="65" y="9"/>
                    <a:pt x="65" y="9"/>
                    <a:pt x="65" y="9"/>
                  </a:cubicBezTo>
                  <a:moveTo>
                    <a:pt x="98" y="25"/>
                  </a:moveTo>
                  <a:cubicBezTo>
                    <a:pt x="100" y="20"/>
                    <a:pt x="102" y="14"/>
                    <a:pt x="104" y="8"/>
                  </a:cubicBezTo>
                  <a:cubicBezTo>
                    <a:pt x="105" y="8"/>
                    <a:pt x="105" y="8"/>
                    <a:pt x="105" y="8"/>
                  </a:cubicBezTo>
                  <a:cubicBezTo>
                    <a:pt x="104" y="9"/>
                    <a:pt x="104" y="9"/>
                    <a:pt x="104" y="9"/>
                  </a:cubicBezTo>
                  <a:cubicBezTo>
                    <a:pt x="104" y="12"/>
                    <a:pt x="102" y="15"/>
                    <a:pt x="101" y="18"/>
                  </a:cubicBezTo>
                  <a:cubicBezTo>
                    <a:pt x="100" y="20"/>
                    <a:pt x="99" y="23"/>
                    <a:pt x="98" y="25"/>
                  </a:cubicBezTo>
                  <a:moveTo>
                    <a:pt x="80" y="25"/>
                  </a:moveTo>
                  <a:cubicBezTo>
                    <a:pt x="80" y="25"/>
                    <a:pt x="81" y="25"/>
                    <a:pt x="81" y="24"/>
                  </a:cubicBezTo>
                  <a:cubicBezTo>
                    <a:pt x="83" y="20"/>
                    <a:pt x="85" y="15"/>
                    <a:pt x="87" y="10"/>
                  </a:cubicBezTo>
                  <a:cubicBezTo>
                    <a:pt x="88" y="9"/>
                    <a:pt x="89" y="8"/>
                    <a:pt x="90" y="6"/>
                  </a:cubicBezTo>
                  <a:cubicBezTo>
                    <a:pt x="89" y="8"/>
                    <a:pt x="88" y="11"/>
                    <a:pt x="88" y="13"/>
                  </a:cubicBezTo>
                  <a:cubicBezTo>
                    <a:pt x="86" y="15"/>
                    <a:pt x="85" y="17"/>
                    <a:pt x="84" y="20"/>
                  </a:cubicBezTo>
                  <a:cubicBezTo>
                    <a:pt x="82" y="27"/>
                    <a:pt x="81" y="34"/>
                    <a:pt x="79" y="40"/>
                  </a:cubicBezTo>
                  <a:cubicBezTo>
                    <a:pt x="76" y="48"/>
                    <a:pt x="73" y="55"/>
                    <a:pt x="70" y="62"/>
                  </a:cubicBezTo>
                  <a:cubicBezTo>
                    <a:pt x="67" y="69"/>
                    <a:pt x="66" y="76"/>
                    <a:pt x="62" y="82"/>
                  </a:cubicBezTo>
                  <a:cubicBezTo>
                    <a:pt x="62" y="83"/>
                    <a:pt x="61" y="83"/>
                    <a:pt x="61" y="83"/>
                  </a:cubicBezTo>
                  <a:cubicBezTo>
                    <a:pt x="61" y="83"/>
                    <a:pt x="63" y="78"/>
                    <a:pt x="64" y="77"/>
                  </a:cubicBezTo>
                  <a:cubicBezTo>
                    <a:pt x="65" y="73"/>
                    <a:pt x="66" y="69"/>
                    <a:pt x="67" y="65"/>
                  </a:cubicBezTo>
                  <a:cubicBezTo>
                    <a:pt x="71" y="49"/>
                    <a:pt x="77" y="34"/>
                    <a:pt x="81" y="19"/>
                  </a:cubicBezTo>
                  <a:cubicBezTo>
                    <a:pt x="81" y="18"/>
                    <a:pt x="81" y="18"/>
                    <a:pt x="80" y="18"/>
                  </a:cubicBezTo>
                  <a:cubicBezTo>
                    <a:pt x="80" y="18"/>
                    <a:pt x="80" y="18"/>
                    <a:pt x="80" y="18"/>
                  </a:cubicBezTo>
                  <a:cubicBezTo>
                    <a:pt x="70" y="39"/>
                    <a:pt x="66" y="62"/>
                    <a:pt x="57" y="84"/>
                  </a:cubicBezTo>
                  <a:cubicBezTo>
                    <a:pt x="57" y="85"/>
                    <a:pt x="55" y="90"/>
                    <a:pt x="55" y="90"/>
                  </a:cubicBezTo>
                  <a:cubicBezTo>
                    <a:pt x="55" y="90"/>
                    <a:pt x="55" y="89"/>
                    <a:pt x="56" y="88"/>
                  </a:cubicBezTo>
                  <a:cubicBezTo>
                    <a:pt x="56" y="85"/>
                    <a:pt x="57" y="82"/>
                    <a:pt x="58" y="79"/>
                  </a:cubicBezTo>
                  <a:cubicBezTo>
                    <a:pt x="59" y="73"/>
                    <a:pt x="61" y="66"/>
                    <a:pt x="63" y="61"/>
                  </a:cubicBezTo>
                  <a:cubicBezTo>
                    <a:pt x="67" y="49"/>
                    <a:pt x="69" y="38"/>
                    <a:pt x="74" y="26"/>
                  </a:cubicBezTo>
                  <a:cubicBezTo>
                    <a:pt x="74" y="26"/>
                    <a:pt x="75" y="25"/>
                    <a:pt x="76" y="25"/>
                  </a:cubicBezTo>
                  <a:cubicBezTo>
                    <a:pt x="76" y="24"/>
                    <a:pt x="76" y="24"/>
                    <a:pt x="76" y="23"/>
                  </a:cubicBezTo>
                  <a:cubicBezTo>
                    <a:pt x="76" y="23"/>
                    <a:pt x="76" y="22"/>
                    <a:pt x="76" y="22"/>
                  </a:cubicBezTo>
                  <a:cubicBezTo>
                    <a:pt x="76" y="22"/>
                    <a:pt x="76" y="22"/>
                    <a:pt x="76" y="22"/>
                  </a:cubicBezTo>
                  <a:cubicBezTo>
                    <a:pt x="76" y="22"/>
                    <a:pt x="76" y="21"/>
                    <a:pt x="76" y="20"/>
                  </a:cubicBezTo>
                  <a:cubicBezTo>
                    <a:pt x="76" y="21"/>
                    <a:pt x="76" y="21"/>
                    <a:pt x="76" y="22"/>
                  </a:cubicBezTo>
                  <a:cubicBezTo>
                    <a:pt x="76" y="22"/>
                    <a:pt x="76" y="23"/>
                    <a:pt x="77" y="23"/>
                  </a:cubicBezTo>
                  <a:cubicBezTo>
                    <a:pt x="77" y="23"/>
                    <a:pt x="77" y="23"/>
                    <a:pt x="77" y="22"/>
                  </a:cubicBezTo>
                  <a:cubicBezTo>
                    <a:pt x="79" y="20"/>
                    <a:pt x="80" y="18"/>
                    <a:pt x="81" y="16"/>
                  </a:cubicBezTo>
                  <a:cubicBezTo>
                    <a:pt x="81" y="15"/>
                    <a:pt x="82" y="14"/>
                    <a:pt x="83" y="13"/>
                  </a:cubicBezTo>
                  <a:cubicBezTo>
                    <a:pt x="83" y="12"/>
                    <a:pt x="86" y="8"/>
                    <a:pt x="86" y="8"/>
                  </a:cubicBezTo>
                  <a:cubicBezTo>
                    <a:pt x="86" y="8"/>
                    <a:pt x="86" y="8"/>
                    <a:pt x="86" y="8"/>
                  </a:cubicBezTo>
                  <a:cubicBezTo>
                    <a:pt x="86" y="10"/>
                    <a:pt x="85" y="12"/>
                    <a:pt x="84" y="14"/>
                  </a:cubicBezTo>
                  <a:cubicBezTo>
                    <a:pt x="84" y="14"/>
                    <a:pt x="84" y="14"/>
                    <a:pt x="84" y="15"/>
                  </a:cubicBezTo>
                  <a:cubicBezTo>
                    <a:pt x="83" y="17"/>
                    <a:pt x="82" y="18"/>
                    <a:pt x="81" y="20"/>
                  </a:cubicBezTo>
                  <a:cubicBezTo>
                    <a:pt x="80" y="21"/>
                    <a:pt x="80" y="22"/>
                    <a:pt x="80" y="22"/>
                  </a:cubicBezTo>
                  <a:cubicBezTo>
                    <a:pt x="80" y="23"/>
                    <a:pt x="80" y="23"/>
                    <a:pt x="80" y="24"/>
                  </a:cubicBezTo>
                  <a:cubicBezTo>
                    <a:pt x="80" y="24"/>
                    <a:pt x="80" y="25"/>
                    <a:pt x="80" y="25"/>
                  </a:cubicBezTo>
                  <a:moveTo>
                    <a:pt x="74" y="72"/>
                  </a:moveTo>
                  <a:cubicBezTo>
                    <a:pt x="83" y="53"/>
                    <a:pt x="89" y="32"/>
                    <a:pt x="96" y="12"/>
                  </a:cubicBezTo>
                  <a:cubicBezTo>
                    <a:pt x="96" y="11"/>
                    <a:pt x="98" y="6"/>
                    <a:pt x="98" y="6"/>
                  </a:cubicBezTo>
                  <a:cubicBezTo>
                    <a:pt x="98" y="6"/>
                    <a:pt x="98" y="7"/>
                    <a:pt x="98" y="9"/>
                  </a:cubicBezTo>
                  <a:cubicBezTo>
                    <a:pt x="97" y="12"/>
                    <a:pt x="96" y="15"/>
                    <a:pt x="96" y="17"/>
                  </a:cubicBezTo>
                  <a:cubicBezTo>
                    <a:pt x="94" y="23"/>
                    <a:pt x="92" y="29"/>
                    <a:pt x="90" y="34"/>
                  </a:cubicBezTo>
                  <a:cubicBezTo>
                    <a:pt x="86" y="44"/>
                    <a:pt x="85" y="55"/>
                    <a:pt x="81" y="65"/>
                  </a:cubicBezTo>
                  <a:cubicBezTo>
                    <a:pt x="78" y="68"/>
                    <a:pt x="76" y="70"/>
                    <a:pt x="74" y="72"/>
                  </a:cubicBezTo>
                  <a:moveTo>
                    <a:pt x="68" y="10"/>
                  </a:moveTo>
                  <a:cubicBezTo>
                    <a:pt x="67" y="10"/>
                    <a:pt x="66" y="9"/>
                    <a:pt x="66" y="8"/>
                  </a:cubicBezTo>
                  <a:cubicBezTo>
                    <a:pt x="74" y="7"/>
                    <a:pt x="82" y="6"/>
                    <a:pt x="90" y="6"/>
                  </a:cubicBezTo>
                  <a:cubicBezTo>
                    <a:pt x="89" y="7"/>
                    <a:pt x="88" y="8"/>
                    <a:pt x="87" y="9"/>
                  </a:cubicBezTo>
                  <a:cubicBezTo>
                    <a:pt x="87" y="8"/>
                    <a:pt x="87" y="7"/>
                    <a:pt x="87" y="7"/>
                  </a:cubicBezTo>
                  <a:cubicBezTo>
                    <a:pt x="87" y="6"/>
                    <a:pt x="87" y="6"/>
                    <a:pt x="87" y="6"/>
                  </a:cubicBezTo>
                  <a:cubicBezTo>
                    <a:pt x="87" y="6"/>
                    <a:pt x="87" y="6"/>
                    <a:pt x="87" y="6"/>
                  </a:cubicBezTo>
                  <a:cubicBezTo>
                    <a:pt x="84" y="9"/>
                    <a:pt x="82" y="12"/>
                    <a:pt x="80" y="16"/>
                  </a:cubicBezTo>
                  <a:cubicBezTo>
                    <a:pt x="80" y="16"/>
                    <a:pt x="78" y="20"/>
                    <a:pt x="78" y="20"/>
                  </a:cubicBezTo>
                  <a:cubicBezTo>
                    <a:pt x="77" y="20"/>
                    <a:pt x="77" y="20"/>
                    <a:pt x="78" y="19"/>
                  </a:cubicBezTo>
                  <a:cubicBezTo>
                    <a:pt x="78" y="16"/>
                    <a:pt x="80" y="14"/>
                    <a:pt x="81" y="11"/>
                  </a:cubicBezTo>
                  <a:cubicBezTo>
                    <a:pt x="81" y="11"/>
                    <a:pt x="81" y="10"/>
                    <a:pt x="80" y="10"/>
                  </a:cubicBezTo>
                  <a:cubicBezTo>
                    <a:pt x="80" y="10"/>
                    <a:pt x="80" y="10"/>
                    <a:pt x="80" y="10"/>
                  </a:cubicBezTo>
                  <a:cubicBezTo>
                    <a:pt x="78" y="13"/>
                    <a:pt x="77" y="15"/>
                    <a:pt x="76" y="18"/>
                  </a:cubicBezTo>
                  <a:cubicBezTo>
                    <a:pt x="76" y="19"/>
                    <a:pt x="75" y="20"/>
                    <a:pt x="75" y="20"/>
                  </a:cubicBezTo>
                  <a:cubicBezTo>
                    <a:pt x="75" y="20"/>
                    <a:pt x="76" y="16"/>
                    <a:pt x="76" y="16"/>
                  </a:cubicBezTo>
                  <a:cubicBezTo>
                    <a:pt x="76" y="14"/>
                    <a:pt x="77" y="12"/>
                    <a:pt x="78" y="10"/>
                  </a:cubicBezTo>
                  <a:cubicBezTo>
                    <a:pt x="78" y="10"/>
                    <a:pt x="77" y="10"/>
                    <a:pt x="77" y="10"/>
                  </a:cubicBezTo>
                  <a:cubicBezTo>
                    <a:pt x="77" y="10"/>
                    <a:pt x="77" y="10"/>
                    <a:pt x="77" y="10"/>
                  </a:cubicBezTo>
                  <a:cubicBezTo>
                    <a:pt x="76" y="12"/>
                    <a:pt x="73" y="16"/>
                    <a:pt x="73" y="18"/>
                  </a:cubicBezTo>
                  <a:cubicBezTo>
                    <a:pt x="73" y="15"/>
                    <a:pt x="74" y="13"/>
                    <a:pt x="73" y="11"/>
                  </a:cubicBezTo>
                  <a:cubicBezTo>
                    <a:pt x="73" y="10"/>
                    <a:pt x="73" y="10"/>
                    <a:pt x="73" y="10"/>
                  </a:cubicBezTo>
                  <a:cubicBezTo>
                    <a:pt x="73" y="10"/>
                    <a:pt x="73" y="10"/>
                    <a:pt x="73" y="10"/>
                  </a:cubicBezTo>
                  <a:cubicBezTo>
                    <a:pt x="72" y="12"/>
                    <a:pt x="72" y="13"/>
                    <a:pt x="71" y="13"/>
                  </a:cubicBezTo>
                  <a:cubicBezTo>
                    <a:pt x="71" y="13"/>
                    <a:pt x="70" y="10"/>
                    <a:pt x="70" y="8"/>
                  </a:cubicBezTo>
                  <a:cubicBezTo>
                    <a:pt x="70" y="8"/>
                    <a:pt x="70" y="8"/>
                    <a:pt x="69" y="8"/>
                  </a:cubicBezTo>
                  <a:cubicBezTo>
                    <a:pt x="69" y="8"/>
                    <a:pt x="69" y="8"/>
                    <a:pt x="69" y="8"/>
                  </a:cubicBezTo>
                  <a:cubicBezTo>
                    <a:pt x="68" y="10"/>
                    <a:pt x="68" y="10"/>
                    <a:pt x="68" y="10"/>
                  </a:cubicBezTo>
                  <a:moveTo>
                    <a:pt x="61" y="85"/>
                  </a:moveTo>
                  <a:cubicBezTo>
                    <a:pt x="65" y="80"/>
                    <a:pt x="67" y="74"/>
                    <a:pt x="69" y="68"/>
                  </a:cubicBezTo>
                  <a:cubicBezTo>
                    <a:pt x="71" y="61"/>
                    <a:pt x="74" y="54"/>
                    <a:pt x="77" y="47"/>
                  </a:cubicBezTo>
                  <a:cubicBezTo>
                    <a:pt x="80" y="40"/>
                    <a:pt x="82" y="33"/>
                    <a:pt x="84" y="26"/>
                  </a:cubicBezTo>
                  <a:cubicBezTo>
                    <a:pt x="85" y="19"/>
                    <a:pt x="89" y="13"/>
                    <a:pt x="91" y="6"/>
                  </a:cubicBezTo>
                  <a:cubicBezTo>
                    <a:pt x="94" y="5"/>
                    <a:pt x="96" y="5"/>
                    <a:pt x="98" y="5"/>
                  </a:cubicBezTo>
                  <a:cubicBezTo>
                    <a:pt x="93" y="13"/>
                    <a:pt x="92" y="23"/>
                    <a:pt x="89" y="32"/>
                  </a:cubicBezTo>
                  <a:cubicBezTo>
                    <a:pt x="84" y="43"/>
                    <a:pt x="80" y="55"/>
                    <a:pt x="75" y="67"/>
                  </a:cubicBezTo>
                  <a:cubicBezTo>
                    <a:pt x="74" y="68"/>
                    <a:pt x="74" y="70"/>
                    <a:pt x="73" y="71"/>
                  </a:cubicBezTo>
                  <a:cubicBezTo>
                    <a:pt x="73" y="70"/>
                    <a:pt x="74" y="68"/>
                    <a:pt x="74" y="66"/>
                  </a:cubicBezTo>
                  <a:cubicBezTo>
                    <a:pt x="75" y="63"/>
                    <a:pt x="75" y="61"/>
                    <a:pt x="76" y="58"/>
                  </a:cubicBezTo>
                  <a:cubicBezTo>
                    <a:pt x="78" y="53"/>
                    <a:pt x="80" y="49"/>
                    <a:pt x="81" y="45"/>
                  </a:cubicBezTo>
                  <a:cubicBezTo>
                    <a:pt x="81" y="44"/>
                    <a:pt x="81" y="44"/>
                    <a:pt x="81" y="44"/>
                  </a:cubicBezTo>
                  <a:cubicBezTo>
                    <a:pt x="85" y="37"/>
                    <a:pt x="87" y="30"/>
                    <a:pt x="89" y="22"/>
                  </a:cubicBezTo>
                  <a:cubicBezTo>
                    <a:pt x="91" y="17"/>
                    <a:pt x="93" y="11"/>
                    <a:pt x="96" y="6"/>
                  </a:cubicBezTo>
                  <a:cubicBezTo>
                    <a:pt x="96" y="6"/>
                    <a:pt x="95" y="5"/>
                    <a:pt x="95" y="5"/>
                  </a:cubicBezTo>
                  <a:cubicBezTo>
                    <a:pt x="95" y="5"/>
                    <a:pt x="95" y="5"/>
                    <a:pt x="95" y="6"/>
                  </a:cubicBezTo>
                  <a:cubicBezTo>
                    <a:pt x="94" y="6"/>
                    <a:pt x="94" y="7"/>
                    <a:pt x="94" y="8"/>
                  </a:cubicBezTo>
                  <a:cubicBezTo>
                    <a:pt x="94" y="8"/>
                    <a:pt x="93" y="8"/>
                    <a:pt x="93" y="9"/>
                  </a:cubicBezTo>
                  <a:cubicBezTo>
                    <a:pt x="92" y="12"/>
                    <a:pt x="91" y="15"/>
                    <a:pt x="90" y="18"/>
                  </a:cubicBezTo>
                  <a:cubicBezTo>
                    <a:pt x="89" y="20"/>
                    <a:pt x="88" y="22"/>
                    <a:pt x="88" y="24"/>
                  </a:cubicBezTo>
                  <a:cubicBezTo>
                    <a:pt x="86" y="30"/>
                    <a:pt x="83" y="36"/>
                    <a:pt x="81" y="42"/>
                  </a:cubicBezTo>
                  <a:cubicBezTo>
                    <a:pt x="81" y="43"/>
                    <a:pt x="81" y="43"/>
                    <a:pt x="81" y="44"/>
                  </a:cubicBezTo>
                  <a:cubicBezTo>
                    <a:pt x="75" y="55"/>
                    <a:pt x="70" y="67"/>
                    <a:pt x="67" y="79"/>
                  </a:cubicBezTo>
                  <a:cubicBezTo>
                    <a:pt x="67" y="79"/>
                    <a:pt x="67" y="79"/>
                    <a:pt x="67" y="79"/>
                  </a:cubicBezTo>
                  <a:cubicBezTo>
                    <a:pt x="65" y="81"/>
                    <a:pt x="63" y="83"/>
                    <a:pt x="61" y="85"/>
                  </a:cubicBezTo>
                  <a:moveTo>
                    <a:pt x="94" y="25"/>
                  </a:moveTo>
                  <a:cubicBezTo>
                    <a:pt x="96" y="19"/>
                    <a:pt x="98" y="12"/>
                    <a:pt x="99" y="5"/>
                  </a:cubicBezTo>
                  <a:cubicBezTo>
                    <a:pt x="101" y="5"/>
                    <a:pt x="103" y="4"/>
                    <a:pt x="105" y="4"/>
                  </a:cubicBezTo>
                  <a:cubicBezTo>
                    <a:pt x="100" y="15"/>
                    <a:pt x="97" y="26"/>
                    <a:pt x="94" y="38"/>
                  </a:cubicBezTo>
                  <a:cubicBezTo>
                    <a:pt x="92" y="43"/>
                    <a:pt x="90" y="49"/>
                    <a:pt x="88" y="54"/>
                  </a:cubicBezTo>
                  <a:cubicBezTo>
                    <a:pt x="88" y="54"/>
                    <a:pt x="88" y="54"/>
                    <a:pt x="88" y="54"/>
                  </a:cubicBezTo>
                  <a:cubicBezTo>
                    <a:pt x="88" y="53"/>
                    <a:pt x="88" y="53"/>
                    <a:pt x="88" y="53"/>
                  </a:cubicBezTo>
                  <a:cubicBezTo>
                    <a:pt x="89" y="50"/>
                    <a:pt x="90" y="48"/>
                    <a:pt x="91" y="45"/>
                  </a:cubicBezTo>
                  <a:cubicBezTo>
                    <a:pt x="94" y="33"/>
                    <a:pt x="98" y="22"/>
                    <a:pt x="101" y="10"/>
                  </a:cubicBezTo>
                  <a:cubicBezTo>
                    <a:pt x="101" y="10"/>
                    <a:pt x="101" y="10"/>
                    <a:pt x="101" y="9"/>
                  </a:cubicBezTo>
                  <a:cubicBezTo>
                    <a:pt x="101" y="8"/>
                    <a:pt x="101" y="8"/>
                    <a:pt x="102" y="7"/>
                  </a:cubicBezTo>
                  <a:cubicBezTo>
                    <a:pt x="102" y="6"/>
                    <a:pt x="101" y="6"/>
                    <a:pt x="101" y="6"/>
                  </a:cubicBezTo>
                  <a:cubicBezTo>
                    <a:pt x="101" y="6"/>
                    <a:pt x="101" y="6"/>
                    <a:pt x="101" y="6"/>
                  </a:cubicBezTo>
                  <a:cubicBezTo>
                    <a:pt x="99" y="13"/>
                    <a:pt x="96" y="19"/>
                    <a:pt x="94" y="25"/>
                  </a:cubicBezTo>
                  <a:moveTo>
                    <a:pt x="92" y="52"/>
                  </a:moveTo>
                  <a:cubicBezTo>
                    <a:pt x="92" y="52"/>
                    <a:pt x="93" y="46"/>
                    <a:pt x="93" y="44"/>
                  </a:cubicBezTo>
                  <a:cubicBezTo>
                    <a:pt x="94" y="42"/>
                    <a:pt x="94" y="41"/>
                    <a:pt x="94" y="39"/>
                  </a:cubicBezTo>
                  <a:cubicBezTo>
                    <a:pt x="95" y="37"/>
                    <a:pt x="96" y="35"/>
                    <a:pt x="96" y="33"/>
                  </a:cubicBezTo>
                  <a:cubicBezTo>
                    <a:pt x="100" y="23"/>
                    <a:pt x="104" y="14"/>
                    <a:pt x="107" y="4"/>
                  </a:cubicBezTo>
                  <a:cubicBezTo>
                    <a:pt x="107" y="4"/>
                    <a:pt x="108" y="4"/>
                    <a:pt x="109" y="4"/>
                  </a:cubicBezTo>
                  <a:cubicBezTo>
                    <a:pt x="106" y="11"/>
                    <a:pt x="103" y="19"/>
                    <a:pt x="101" y="26"/>
                  </a:cubicBezTo>
                  <a:cubicBezTo>
                    <a:pt x="99" y="31"/>
                    <a:pt x="97" y="36"/>
                    <a:pt x="96" y="41"/>
                  </a:cubicBezTo>
                  <a:cubicBezTo>
                    <a:pt x="95" y="43"/>
                    <a:pt x="95" y="46"/>
                    <a:pt x="94" y="49"/>
                  </a:cubicBezTo>
                  <a:cubicBezTo>
                    <a:pt x="93" y="51"/>
                    <a:pt x="93" y="52"/>
                    <a:pt x="92" y="52"/>
                  </a:cubicBezTo>
                  <a:moveTo>
                    <a:pt x="97" y="49"/>
                  </a:moveTo>
                  <a:cubicBezTo>
                    <a:pt x="97" y="49"/>
                    <a:pt x="98" y="45"/>
                    <a:pt x="98" y="44"/>
                  </a:cubicBezTo>
                  <a:cubicBezTo>
                    <a:pt x="99" y="39"/>
                    <a:pt x="100" y="33"/>
                    <a:pt x="101" y="28"/>
                  </a:cubicBezTo>
                  <a:cubicBezTo>
                    <a:pt x="104" y="20"/>
                    <a:pt x="108" y="12"/>
                    <a:pt x="110" y="4"/>
                  </a:cubicBezTo>
                  <a:cubicBezTo>
                    <a:pt x="110" y="4"/>
                    <a:pt x="110" y="4"/>
                    <a:pt x="110" y="4"/>
                  </a:cubicBezTo>
                  <a:cubicBezTo>
                    <a:pt x="111" y="4"/>
                    <a:pt x="113" y="4"/>
                    <a:pt x="115" y="4"/>
                  </a:cubicBezTo>
                  <a:cubicBezTo>
                    <a:pt x="116" y="4"/>
                    <a:pt x="117" y="4"/>
                    <a:pt x="119" y="4"/>
                  </a:cubicBezTo>
                  <a:cubicBezTo>
                    <a:pt x="119" y="6"/>
                    <a:pt x="119" y="7"/>
                    <a:pt x="118" y="9"/>
                  </a:cubicBezTo>
                  <a:cubicBezTo>
                    <a:pt x="118" y="9"/>
                    <a:pt x="118" y="9"/>
                    <a:pt x="118" y="9"/>
                  </a:cubicBezTo>
                  <a:cubicBezTo>
                    <a:pt x="117" y="13"/>
                    <a:pt x="117" y="18"/>
                    <a:pt x="116" y="22"/>
                  </a:cubicBezTo>
                  <a:cubicBezTo>
                    <a:pt x="115" y="27"/>
                    <a:pt x="114" y="32"/>
                    <a:pt x="113" y="36"/>
                  </a:cubicBezTo>
                  <a:cubicBezTo>
                    <a:pt x="112" y="41"/>
                    <a:pt x="110" y="45"/>
                    <a:pt x="109" y="50"/>
                  </a:cubicBezTo>
                  <a:cubicBezTo>
                    <a:pt x="109" y="48"/>
                    <a:pt x="109" y="46"/>
                    <a:pt x="110" y="45"/>
                  </a:cubicBezTo>
                  <a:cubicBezTo>
                    <a:pt x="110" y="42"/>
                    <a:pt x="111" y="40"/>
                    <a:pt x="112" y="37"/>
                  </a:cubicBezTo>
                  <a:cubicBezTo>
                    <a:pt x="113" y="33"/>
                    <a:pt x="113" y="29"/>
                    <a:pt x="114" y="25"/>
                  </a:cubicBezTo>
                  <a:cubicBezTo>
                    <a:pt x="114" y="20"/>
                    <a:pt x="116" y="15"/>
                    <a:pt x="117" y="10"/>
                  </a:cubicBezTo>
                  <a:cubicBezTo>
                    <a:pt x="118" y="9"/>
                    <a:pt x="118" y="8"/>
                    <a:pt x="117" y="8"/>
                  </a:cubicBezTo>
                  <a:cubicBezTo>
                    <a:pt x="118" y="7"/>
                    <a:pt x="118" y="6"/>
                    <a:pt x="118" y="6"/>
                  </a:cubicBezTo>
                  <a:cubicBezTo>
                    <a:pt x="118" y="5"/>
                    <a:pt x="118" y="5"/>
                    <a:pt x="118" y="5"/>
                  </a:cubicBezTo>
                  <a:cubicBezTo>
                    <a:pt x="117" y="5"/>
                    <a:pt x="117" y="5"/>
                    <a:pt x="117" y="5"/>
                  </a:cubicBezTo>
                  <a:cubicBezTo>
                    <a:pt x="115" y="12"/>
                    <a:pt x="113" y="18"/>
                    <a:pt x="111" y="25"/>
                  </a:cubicBezTo>
                  <a:cubicBezTo>
                    <a:pt x="109" y="32"/>
                    <a:pt x="109" y="39"/>
                    <a:pt x="106" y="45"/>
                  </a:cubicBezTo>
                  <a:cubicBezTo>
                    <a:pt x="105" y="46"/>
                    <a:pt x="105" y="47"/>
                    <a:pt x="105" y="47"/>
                  </a:cubicBezTo>
                  <a:cubicBezTo>
                    <a:pt x="105" y="47"/>
                    <a:pt x="105" y="47"/>
                    <a:pt x="105" y="46"/>
                  </a:cubicBezTo>
                  <a:cubicBezTo>
                    <a:pt x="105" y="43"/>
                    <a:pt x="106" y="40"/>
                    <a:pt x="107" y="38"/>
                  </a:cubicBezTo>
                  <a:cubicBezTo>
                    <a:pt x="107" y="34"/>
                    <a:pt x="108" y="30"/>
                    <a:pt x="109" y="27"/>
                  </a:cubicBezTo>
                  <a:cubicBezTo>
                    <a:pt x="111" y="21"/>
                    <a:pt x="113" y="15"/>
                    <a:pt x="115" y="9"/>
                  </a:cubicBezTo>
                  <a:cubicBezTo>
                    <a:pt x="115" y="8"/>
                    <a:pt x="115" y="8"/>
                    <a:pt x="115" y="7"/>
                  </a:cubicBezTo>
                  <a:cubicBezTo>
                    <a:pt x="115" y="6"/>
                    <a:pt x="116" y="6"/>
                    <a:pt x="116" y="5"/>
                  </a:cubicBezTo>
                  <a:cubicBezTo>
                    <a:pt x="116" y="5"/>
                    <a:pt x="116" y="4"/>
                    <a:pt x="115" y="4"/>
                  </a:cubicBezTo>
                  <a:cubicBezTo>
                    <a:pt x="115" y="4"/>
                    <a:pt x="115" y="5"/>
                    <a:pt x="115" y="5"/>
                  </a:cubicBezTo>
                  <a:cubicBezTo>
                    <a:pt x="113" y="11"/>
                    <a:pt x="109" y="16"/>
                    <a:pt x="108" y="23"/>
                  </a:cubicBezTo>
                  <a:cubicBezTo>
                    <a:pt x="106" y="29"/>
                    <a:pt x="105" y="36"/>
                    <a:pt x="103" y="43"/>
                  </a:cubicBezTo>
                  <a:cubicBezTo>
                    <a:pt x="103" y="44"/>
                    <a:pt x="102" y="44"/>
                    <a:pt x="102" y="45"/>
                  </a:cubicBezTo>
                  <a:cubicBezTo>
                    <a:pt x="102" y="45"/>
                    <a:pt x="102" y="45"/>
                    <a:pt x="102" y="45"/>
                  </a:cubicBezTo>
                  <a:cubicBezTo>
                    <a:pt x="103" y="43"/>
                    <a:pt x="103" y="40"/>
                    <a:pt x="104" y="37"/>
                  </a:cubicBezTo>
                  <a:cubicBezTo>
                    <a:pt x="104" y="33"/>
                    <a:pt x="105" y="30"/>
                    <a:pt x="106" y="26"/>
                  </a:cubicBezTo>
                  <a:cubicBezTo>
                    <a:pt x="108" y="20"/>
                    <a:pt x="111" y="13"/>
                    <a:pt x="113" y="7"/>
                  </a:cubicBezTo>
                  <a:cubicBezTo>
                    <a:pt x="113" y="6"/>
                    <a:pt x="113" y="6"/>
                    <a:pt x="112" y="6"/>
                  </a:cubicBezTo>
                  <a:cubicBezTo>
                    <a:pt x="112" y="6"/>
                    <a:pt x="112" y="6"/>
                    <a:pt x="112" y="6"/>
                  </a:cubicBezTo>
                  <a:cubicBezTo>
                    <a:pt x="107" y="16"/>
                    <a:pt x="104" y="27"/>
                    <a:pt x="101" y="37"/>
                  </a:cubicBezTo>
                  <a:cubicBezTo>
                    <a:pt x="100" y="40"/>
                    <a:pt x="99" y="43"/>
                    <a:pt x="98" y="45"/>
                  </a:cubicBezTo>
                  <a:cubicBezTo>
                    <a:pt x="98" y="48"/>
                    <a:pt x="97" y="49"/>
                    <a:pt x="97" y="49"/>
                  </a:cubicBezTo>
                  <a:moveTo>
                    <a:pt x="115" y="0"/>
                  </a:moveTo>
                  <a:cubicBezTo>
                    <a:pt x="106" y="0"/>
                    <a:pt x="97" y="1"/>
                    <a:pt x="89" y="2"/>
                  </a:cubicBezTo>
                  <a:cubicBezTo>
                    <a:pt x="79" y="3"/>
                    <a:pt x="70" y="4"/>
                    <a:pt x="60" y="5"/>
                  </a:cubicBezTo>
                  <a:cubicBezTo>
                    <a:pt x="60" y="5"/>
                    <a:pt x="59" y="5"/>
                    <a:pt x="59" y="6"/>
                  </a:cubicBezTo>
                  <a:cubicBezTo>
                    <a:pt x="58" y="6"/>
                    <a:pt x="58" y="8"/>
                    <a:pt x="59" y="9"/>
                  </a:cubicBezTo>
                  <a:cubicBezTo>
                    <a:pt x="64" y="12"/>
                    <a:pt x="68" y="18"/>
                    <a:pt x="72" y="23"/>
                  </a:cubicBezTo>
                  <a:cubicBezTo>
                    <a:pt x="49" y="45"/>
                    <a:pt x="28" y="69"/>
                    <a:pt x="1" y="86"/>
                  </a:cubicBezTo>
                  <a:cubicBezTo>
                    <a:pt x="0" y="87"/>
                    <a:pt x="0" y="88"/>
                    <a:pt x="1" y="89"/>
                  </a:cubicBezTo>
                  <a:cubicBezTo>
                    <a:pt x="1" y="90"/>
                    <a:pt x="1" y="90"/>
                    <a:pt x="2" y="90"/>
                  </a:cubicBezTo>
                  <a:cubicBezTo>
                    <a:pt x="2" y="90"/>
                    <a:pt x="2" y="90"/>
                    <a:pt x="2" y="90"/>
                  </a:cubicBezTo>
                  <a:cubicBezTo>
                    <a:pt x="16" y="91"/>
                    <a:pt x="28" y="102"/>
                    <a:pt x="34" y="114"/>
                  </a:cubicBezTo>
                  <a:cubicBezTo>
                    <a:pt x="34" y="115"/>
                    <a:pt x="35" y="115"/>
                    <a:pt x="35" y="115"/>
                  </a:cubicBezTo>
                  <a:cubicBezTo>
                    <a:pt x="35" y="115"/>
                    <a:pt x="36" y="115"/>
                    <a:pt x="36" y="115"/>
                  </a:cubicBezTo>
                  <a:cubicBezTo>
                    <a:pt x="36" y="115"/>
                    <a:pt x="37" y="115"/>
                    <a:pt x="37" y="115"/>
                  </a:cubicBezTo>
                  <a:cubicBezTo>
                    <a:pt x="59" y="94"/>
                    <a:pt x="79" y="71"/>
                    <a:pt x="102" y="50"/>
                  </a:cubicBezTo>
                  <a:cubicBezTo>
                    <a:pt x="105" y="54"/>
                    <a:pt x="109" y="58"/>
                    <a:pt x="113" y="62"/>
                  </a:cubicBezTo>
                  <a:cubicBezTo>
                    <a:pt x="113" y="63"/>
                    <a:pt x="114" y="63"/>
                    <a:pt x="114" y="63"/>
                  </a:cubicBezTo>
                  <a:cubicBezTo>
                    <a:pt x="115" y="63"/>
                    <a:pt x="116" y="63"/>
                    <a:pt x="116" y="62"/>
                  </a:cubicBezTo>
                  <a:cubicBezTo>
                    <a:pt x="117" y="62"/>
                    <a:pt x="117" y="61"/>
                    <a:pt x="117" y="60"/>
                  </a:cubicBezTo>
                  <a:cubicBezTo>
                    <a:pt x="118" y="41"/>
                    <a:pt x="122" y="22"/>
                    <a:pt x="123" y="2"/>
                  </a:cubicBezTo>
                  <a:cubicBezTo>
                    <a:pt x="123" y="1"/>
                    <a:pt x="122" y="1"/>
                    <a:pt x="122" y="1"/>
                  </a:cubicBezTo>
                  <a:cubicBezTo>
                    <a:pt x="122" y="0"/>
                    <a:pt x="121" y="0"/>
                    <a:pt x="121" y="0"/>
                  </a:cubicBezTo>
                  <a:cubicBezTo>
                    <a:pt x="119" y="0"/>
                    <a:pt x="117" y="0"/>
                    <a:pt x="11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8" name="Freeform 57"/>
            <p:cNvSpPr>
              <a:spLocks noEditPoints="1"/>
            </p:cNvSpPr>
            <p:nvPr/>
          </p:nvSpPr>
          <p:spPr bwMode="auto">
            <a:xfrm>
              <a:off x="4106531" y="4646539"/>
              <a:ext cx="352425" cy="185738"/>
            </a:xfrm>
            <a:custGeom>
              <a:avLst/>
              <a:gdLst>
                <a:gd name="T0" fmla="*/ 59 w 83"/>
                <a:gd name="T1" fmla="*/ 33 h 44"/>
                <a:gd name="T2" fmla="*/ 50 w 83"/>
                <a:gd name="T3" fmla="*/ 32 h 44"/>
                <a:gd name="T4" fmla="*/ 8 w 83"/>
                <a:gd name="T5" fmla="*/ 32 h 44"/>
                <a:gd name="T6" fmla="*/ 72 w 83"/>
                <a:gd name="T7" fmla="*/ 29 h 44"/>
                <a:gd name="T8" fmla="*/ 52 w 83"/>
                <a:gd name="T9" fmla="*/ 32 h 44"/>
                <a:gd name="T10" fmla="*/ 59 w 83"/>
                <a:gd name="T11" fmla="*/ 37 h 44"/>
                <a:gd name="T12" fmla="*/ 26 w 83"/>
                <a:gd name="T13" fmla="*/ 26 h 44"/>
                <a:gd name="T14" fmla="*/ 51 w 83"/>
                <a:gd name="T15" fmla="*/ 27 h 44"/>
                <a:gd name="T16" fmla="*/ 63 w 83"/>
                <a:gd name="T17" fmla="*/ 28 h 44"/>
                <a:gd name="T18" fmla="*/ 8 w 83"/>
                <a:gd name="T19" fmla="*/ 35 h 44"/>
                <a:gd name="T20" fmla="*/ 44 w 83"/>
                <a:gd name="T21" fmla="*/ 33 h 44"/>
                <a:gd name="T22" fmla="*/ 55 w 83"/>
                <a:gd name="T23" fmla="*/ 32 h 44"/>
                <a:gd name="T24" fmla="*/ 78 w 83"/>
                <a:gd name="T25" fmla="*/ 23 h 44"/>
                <a:gd name="T26" fmla="*/ 78 w 83"/>
                <a:gd name="T27" fmla="*/ 23 h 44"/>
                <a:gd name="T28" fmla="*/ 60 w 83"/>
                <a:gd name="T29" fmla="*/ 34 h 44"/>
                <a:gd name="T30" fmla="*/ 69 w 83"/>
                <a:gd name="T31" fmla="*/ 25 h 44"/>
                <a:gd name="T32" fmla="*/ 77 w 83"/>
                <a:gd name="T33" fmla="*/ 20 h 44"/>
                <a:gd name="T34" fmla="*/ 73 w 83"/>
                <a:gd name="T35" fmla="*/ 18 h 44"/>
                <a:gd name="T36" fmla="*/ 8 w 83"/>
                <a:gd name="T37" fmla="*/ 30 h 44"/>
                <a:gd name="T38" fmla="*/ 56 w 83"/>
                <a:gd name="T39" fmla="*/ 29 h 44"/>
                <a:gd name="T40" fmla="*/ 54 w 83"/>
                <a:gd name="T41" fmla="*/ 31 h 44"/>
                <a:gd name="T42" fmla="*/ 8 w 83"/>
                <a:gd name="T43" fmla="*/ 23 h 44"/>
                <a:gd name="T44" fmla="*/ 8 w 83"/>
                <a:gd name="T45" fmla="*/ 23 h 44"/>
                <a:gd name="T46" fmla="*/ 8 w 83"/>
                <a:gd name="T47" fmla="*/ 25 h 44"/>
                <a:gd name="T48" fmla="*/ 9 w 83"/>
                <a:gd name="T49" fmla="*/ 25 h 44"/>
                <a:gd name="T50" fmla="*/ 8 w 83"/>
                <a:gd name="T51" fmla="*/ 21 h 44"/>
                <a:gd name="T52" fmla="*/ 22 w 83"/>
                <a:gd name="T53" fmla="*/ 17 h 44"/>
                <a:gd name="T54" fmla="*/ 11 w 83"/>
                <a:gd name="T55" fmla="*/ 26 h 44"/>
                <a:gd name="T56" fmla="*/ 4 w 83"/>
                <a:gd name="T57" fmla="*/ 16 h 44"/>
                <a:gd name="T58" fmla="*/ 9 w 83"/>
                <a:gd name="T59" fmla="*/ 30 h 44"/>
                <a:gd name="T60" fmla="*/ 9 w 83"/>
                <a:gd name="T61" fmla="*/ 30 h 44"/>
                <a:gd name="T62" fmla="*/ 9 w 83"/>
                <a:gd name="T63" fmla="*/ 33 h 44"/>
                <a:gd name="T64" fmla="*/ 11 w 83"/>
                <a:gd name="T65" fmla="*/ 31 h 44"/>
                <a:gd name="T66" fmla="*/ 36 w 83"/>
                <a:gd name="T67" fmla="*/ 20 h 44"/>
                <a:gd name="T68" fmla="*/ 48 w 83"/>
                <a:gd name="T69" fmla="*/ 17 h 44"/>
                <a:gd name="T70" fmla="*/ 37 w 83"/>
                <a:gd name="T71" fmla="*/ 33 h 44"/>
                <a:gd name="T72" fmla="*/ 37 w 83"/>
                <a:gd name="T73" fmla="*/ 33 h 44"/>
                <a:gd name="T74" fmla="*/ 52 w 83"/>
                <a:gd name="T75" fmla="*/ 14 h 44"/>
                <a:gd name="T76" fmla="*/ 75 w 83"/>
                <a:gd name="T77" fmla="*/ 16 h 44"/>
                <a:gd name="T78" fmla="*/ 71 w 83"/>
                <a:gd name="T79" fmla="*/ 17 h 44"/>
                <a:gd name="T80" fmla="*/ 53 w 83"/>
                <a:gd name="T81" fmla="*/ 17 h 44"/>
                <a:gd name="T82" fmla="*/ 47 w 83"/>
                <a:gd name="T83" fmla="*/ 24 h 44"/>
                <a:gd name="T84" fmla="*/ 40 w 83"/>
                <a:gd name="T85" fmla="*/ 31 h 44"/>
                <a:gd name="T86" fmla="*/ 68 w 83"/>
                <a:gd name="T87" fmla="*/ 14 h 44"/>
                <a:gd name="T88" fmla="*/ 32 w 83"/>
                <a:gd name="T89" fmla="*/ 34 h 44"/>
                <a:gd name="T90" fmla="*/ 65 w 83"/>
                <a:gd name="T91" fmla="*/ 11 h 44"/>
                <a:gd name="T92" fmla="*/ 65 w 83"/>
                <a:gd name="T93" fmla="*/ 12 h 44"/>
                <a:gd name="T94" fmla="*/ 28 w 83"/>
                <a:gd name="T95" fmla="*/ 34 h 44"/>
                <a:gd name="T96" fmla="*/ 24 w 83"/>
                <a:gd name="T97" fmla="*/ 33 h 44"/>
                <a:gd name="T98" fmla="*/ 56 w 83"/>
                <a:gd name="T99" fmla="*/ 13 h 44"/>
                <a:gd name="T100" fmla="*/ 56 w 83"/>
                <a:gd name="T101" fmla="*/ 12 h 44"/>
                <a:gd name="T102" fmla="*/ 56 w 83"/>
                <a:gd name="T103" fmla="*/ 8 h 44"/>
                <a:gd name="T104" fmla="*/ 66 w 83"/>
                <a:gd name="T105" fmla="*/ 11 h 44"/>
                <a:gd name="T106" fmla="*/ 58 w 83"/>
                <a:gd name="T107" fmla="*/ 11 h 44"/>
                <a:gd name="T108" fmla="*/ 59 w 83"/>
                <a:gd name="T109" fmla="*/ 7 h 44"/>
                <a:gd name="T110" fmla="*/ 56 w 83"/>
                <a:gd name="T111" fmla="*/ 3 h 44"/>
                <a:gd name="T112" fmla="*/ 2 w 83"/>
                <a:gd name="T113" fmla="*/ 13 h 44"/>
                <a:gd name="T114" fmla="*/ 7 w 83"/>
                <a:gd name="T115" fmla="*/ 38 h 44"/>
                <a:gd name="T116" fmla="*/ 83 w 83"/>
                <a:gd name="T1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44">
                  <a:moveTo>
                    <a:pt x="59" y="40"/>
                  </a:moveTo>
                  <a:cubicBezTo>
                    <a:pt x="59" y="39"/>
                    <a:pt x="59" y="38"/>
                    <a:pt x="59" y="38"/>
                  </a:cubicBezTo>
                  <a:cubicBezTo>
                    <a:pt x="63" y="35"/>
                    <a:pt x="66" y="33"/>
                    <a:pt x="69" y="31"/>
                  </a:cubicBezTo>
                  <a:cubicBezTo>
                    <a:pt x="69" y="32"/>
                    <a:pt x="68" y="32"/>
                    <a:pt x="67" y="33"/>
                  </a:cubicBezTo>
                  <a:cubicBezTo>
                    <a:pt x="64" y="35"/>
                    <a:pt x="61" y="37"/>
                    <a:pt x="59" y="40"/>
                  </a:cubicBezTo>
                  <a:moveTo>
                    <a:pt x="59" y="34"/>
                  </a:moveTo>
                  <a:cubicBezTo>
                    <a:pt x="59" y="33"/>
                    <a:pt x="59" y="33"/>
                    <a:pt x="59" y="33"/>
                  </a:cubicBezTo>
                  <a:cubicBezTo>
                    <a:pt x="59" y="33"/>
                    <a:pt x="59" y="33"/>
                    <a:pt x="59" y="33"/>
                  </a:cubicBezTo>
                  <a:cubicBezTo>
                    <a:pt x="61" y="32"/>
                    <a:pt x="62" y="31"/>
                    <a:pt x="64" y="30"/>
                  </a:cubicBezTo>
                  <a:cubicBezTo>
                    <a:pt x="62" y="31"/>
                    <a:pt x="60" y="32"/>
                    <a:pt x="59" y="34"/>
                  </a:cubicBezTo>
                  <a:moveTo>
                    <a:pt x="48" y="32"/>
                  </a:moveTo>
                  <a:cubicBezTo>
                    <a:pt x="50" y="31"/>
                    <a:pt x="52" y="30"/>
                    <a:pt x="54" y="29"/>
                  </a:cubicBezTo>
                  <a:cubicBezTo>
                    <a:pt x="53" y="30"/>
                    <a:pt x="51" y="31"/>
                    <a:pt x="50" y="32"/>
                  </a:cubicBezTo>
                  <a:cubicBezTo>
                    <a:pt x="50" y="32"/>
                    <a:pt x="50" y="32"/>
                    <a:pt x="50" y="32"/>
                  </a:cubicBezTo>
                  <a:cubicBezTo>
                    <a:pt x="50" y="32"/>
                    <a:pt x="49" y="32"/>
                    <a:pt x="48" y="32"/>
                  </a:cubicBezTo>
                  <a:moveTo>
                    <a:pt x="33" y="34"/>
                  </a:moveTo>
                  <a:cubicBezTo>
                    <a:pt x="36" y="32"/>
                    <a:pt x="39" y="30"/>
                    <a:pt x="42" y="28"/>
                  </a:cubicBezTo>
                  <a:cubicBezTo>
                    <a:pt x="40" y="30"/>
                    <a:pt x="38" y="31"/>
                    <a:pt x="36" y="33"/>
                  </a:cubicBezTo>
                  <a:cubicBezTo>
                    <a:pt x="36" y="33"/>
                    <a:pt x="36" y="33"/>
                    <a:pt x="36" y="33"/>
                  </a:cubicBezTo>
                  <a:cubicBezTo>
                    <a:pt x="35" y="34"/>
                    <a:pt x="34" y="34"/>
                    <a:pt x="33" y="34"/>
                  </a:cubicBezTo>
                  <a:moveTo>
                    <a:pt x="8" y="32"/>
                  </a:moveTo>
                  <a:cubicBezTo>
                    <a:pt x="8" y="32"/>
                    <a:pt x="8" y="31"/>
                    <a:pt x="8" y="31"/>
                  </a:cubicBezTo>
                  <a:cubicBezTo>
                    <a:pt x="10" y="30"/>
                    <a:pt x="12" y="29"/>
                    <a:pt x="13" y="28"/>
                  </a:cubicBezTo>
                  <a:cubicBezTo>
                    <a:pt x="12" y="30"/>
                    <a:pt x="10" y="31"/>
                    <a:pt x="8" y="32"/>
                  </a:cubicBezTo>
                  <a:moveTo>
                    <a:pt x="59" y="41"/>
                  </a:moveTo>
                  <a:cubicBezTo>
                    <a:pt x="59" y="41"/>
                    <a:pt x="59" y="41"/>
                    <a:pt x="59" y="41"/>
                  </a:cubicBezTo>
                  <a:cubicBezTo>
                    <a:pt x="61" y="38"/>
                    <a:pt x="64" y="36"/>
                    <a:pt x="66" y="34"/>
                  </a:cubicBezTo>
                  <a:cubicBezTo>
                    <a:pt x="68" y="33"/>
                    <a:pt x="70" y="30"/>
                    <a:pt x="72" y="29"/>
                  </a:cubicBezTo>
                  <a:cubicBezTo>
                    <a:pt x="73" y="28"/>
                    <a:pt x="73" y="28"/>
                    <a:pt x="74" y="27"/>
                  </a:cubicBezTo>
                  <a:cubicBezTo>
                    <a:pt x="69" y="32"/>
                    <a:pt x="64" y="36"/>
                    <a:pt x="59" y="41"/>
                  </a:cubicBezTo>
                  <a:moveTo>
                    <a:pt x="52" y="32"/>
                  </a:moveTo>
                  <a:cubicBezTo>
                    <a:pt x="55" y="31"/>
                    <a:pt x="58" y="28"/>
                    <a:pt x="61" y="27"/>
                  </a:cubicBezTo>
                  <a:cubicBezTo>
                    <a:pt x="61" y="26"/>
                    <a:pt x="61" y="26"/>
                    <a:pt x="61" y="26"/>
                  </a:cubicBezTo>
                  <a:cubicBezTo>
                    <a:pt x="59" y="28"/>
                    <a:pt x="57" y="30"/>
                    <a:pt x="55" y="32"/>
                  </a:cubicBezTo>
                  <a:cubicBezTo>
                    <a:pt x="54" y="32"/>
                    <a:pt x="53" y="32"/>
                    <a:pt x="52" y="32"/>
                  </a:cubicBezTo>
                  <a:moveTo>
                    <a:pt x="59" y="37"/>
                  </a:moveTo>
                  <a:cubicBezTo>
                    <a:pt x="59" y="36"/>
                    <a:pt x="59" y="35"/>
                    <a:pt x="59" y="35"/>
                  </a:cubicBezTo>
                  <a:cubicBezTo>
                    <a:pt x="62" y="34"/>
                    <a:pt x="65" y="31"/>
                    <a:pt x="68" y="29"/>
                  </a:cubicBezTo>
                  <a:cubicBezTo>
                    <a:pt x="69" y="28"/>
                    <a:pt x="71" y="26"/>
                    <a:pt x="73" y="25"/>
                  </a:cubicBezTo>
                  <a:cubicBezTo>
                    <a:pt x="74" y="25"/>
                    <a:pt x="74" y="25"/>
                    <a:pt x="74" y="25"/>
                  </a:cubicBezTo>
                  <a:cubicBezTo>
                    <a:pt x="72" y="26"/>
                    <a:pt x="70" y="28"/>
                    <a:pt x="68" y="30"/>
                  </a:cubicBezTo>
                  <a:cubicBezTo>
                    <a:pt x="65" y="33"/>
                    <a:pt x="62" y="34"/>
                    <a:pt x="59" y="37"/>
                  </a:cubicBezTo>
                  <a:moveTo>
                    <a:pt x="66" y="28"/>
                  </a:moveTo>
                  <a:cubicBezTo>
                    <a:pt x="68" y="27"/>
                    <a:pt x="69" y="26"/>
                    <a:pt x="71" y="25"/>
                  </a:cubicBezTo>
                  <a:cubicBezTo>
                    <a:pt x="70" y="25"/>
                    <a:pt x="69" y="26"/>
                    <a:pt x="68" y="26"/>
                  </a:cubicBezTo>
                  <a:cubicBezTo>
                    <a:pt x="67" y="27"/>
                    <a:pt x="67" y="27"/>
                    <a:pt x="66" y="28"/>
                  </a:cubicBezTo>
                  <a:moveTo>
                    <a:pt x="8" y="36"/>
                  </a:moveTo>
                  <a:cubicBezTo>
                    <a:pt x="11" y="35"/>
                    <a:pt x="13" y="34"/>
                    <a:pt x="16" y="32"/>
                  </a:cubicBezTo>
                  <a:cubicBezTo>
                    <a:pt x="19" y="30"/>
                    <a:pt x="22" y="28"/>
                    <a:pt x="26" y="26"/>
                  </a:cubicBezTo>
                  <a:cubicBezTo>
                    <a:pt x="28" y="25"/>
                    <a:pt x="30" y="24"/>
                    <a:pt x="32" y="23"/>
                  </a:cubicBezTo>
                  <a:cubicBezTo>
                    <a:pt x="31" y="24"/>
                    <a:pt x="31" y="24"/>
                    <a:pt x="31" y="24"/>
                  </a:cubicBezTo>
                  <a:cubicBezTo>
                    <a:pt x="26" y="28"/>
                    <a:pt x="20" y="32"/>
                    <a:pt x="14" y="35"/>
                  </a:cubicBezTo>
                  <a:cubicBezTo>
                    <a:pt x="14" y="36"/>
                    <a:pt x="14" y="36"/>
                    <a:pt x="14" y="36"/>
                  </a:cubicBezTo>
                  <a:cubicBezTo>
                    <a:pt x="12" y="36"/>
                    <a:pt x="10" y="36"/>
                    <a:pt x="8" y="36"/>
                  </a:cubicBezTo>
                  <a:moveTo>
                    <a:pt x="49" y="29"/>
                  </a:moveTo>
                  <a:cubicBezTo>
                    <a:pt x="50" y="29"/>
                    <a:pt x="51" y="28"/>
                    <a:pt x="51" y="27"/>
                  </a:cubicBezTo>
                  <a:cubicBezTo>
                    <a:pt x="54" y="26"/>
                    <a:pt x="56" y="24"/>
                    <a:pt x="59" y="23"/>
                  </a:cubicBezTo>
                  <a:cubicBezTo>
                    <a:pt x="59" y="23"/>
                    <a:pt x="59" y="23"/>
                    <a:pt x="59" y="23"/>
                  </a:cubicBezTo>
                  <a:cubicBezTo>
                    <a:pt x="58" y="23"/>
                    <a:pt x="58" y="24"/>
                    <a:pt x="57" y="24"/>
                  </a:cubicBezTo>
                  <a:cubicBezTo>
                    <a:pt x="54" y="26"/>
                    <a:pt x="52" y="27"/>
                    <a:pt x="50" y="29"/>
                  </a:cubicBezTo>
                  <a:cubicBezTo>
                    <a:pt x="49" y="29"/>
                    <a:pt x="49" y="29"/>
                    <a:pt x="49" y="29"/>
                  </a:cubicBezTo>
                  <a:moveTo>
                    <a:pt x="56" y="32"/>
                  </a:moveTo>
                  <a:cubicBezTo>
                    <a:pt x="59" y="31"/>
                    <a:pt x="61" y="29"/>
                    <a:pt x="63" y="28"/>
                  </a:cubicBezTo>
                  <a:cubicBezTo>
                    <a:pt x="66" y="25"/>
                    <a:pt x="70" y="23"/>
                    <a:pt x="74" y="22"/>
                  </a:cubicBezTo>
                  <a:cubicBezTo>
                    <a:pt x="73" y="22"/>
                    <a:pt x="73" y="22"/>
                    <a:pt x="72" y="22"/>
                  </a:cubicBezTo>
                  <a:cubicBezTo>
                    <a:pt x="70" y="23"/>
                    <a:pt x="69" y="24"/>
                    <a:pt x="67" y="25"/>
                  </a:cubicBezTo>
                  <a:cubicBezTo>
                    <a:pt x="64" y="27"/>
                    <a:pt x="61" y="30"/>
                    <a:pt x="58" y="32"/>
                  </a:cubicBezTo>
                  <a:cubicBezTo>
                    <a:pt x="58" y="32"/>
                    <a:pt x="58" y="32"/>
                    <a:pt x="58" y="32"/>
                  </a:cubicBezTo>
                  <a:cubicBezTo>
                    <a:pt x="57" y="32"/>
                    <a:pt x="57" y="32"/>
                    <a:pt x="56" y="32"/>
                  </a:cubicBezTo>
                  <a:moveTo>
                    <a:pt x="8" y="35"/>
                  </a:moveTo>
                  <a:cubicBezTo>
                    <a:pt x="8" y="35"/>
                    <a:pt x="8" y="34"/>
                    <a:pt x="8" y="33"/>
                  </a:cubicBezTo>
                  <a:cubicBezTo>
                    <a:pt x="10" y="33"/>
                    <a:pt x="12" y="32"/>
                    <a:pt x="13" y="30"/>
                  </a:cubicBezTo>
                  <a:cubicBezTo>
                    <a:pt x="16" y="29"/>
                    <a:pt x="19" y="27"/>
                    <a:pt x="22" y="26"/>
                  </a:cubicBezTo>
                  <a:cubicBezTo>
                    <a:pt x="25" y="24"/>
                    <a:pt x="29" y="21"/>
                    <a:pt x="32" y="19"/>
                  </a:cubicBezTo>
                  <a:cubicBezTo>
                    <a:pt x="29" y="21"/>
                    <a:pt x="27" y="23"/>
                    <a:pt x="24" y="24"/>
                  </a:cubicBezTo>
                  <a:cubicBezTo>
                    <a:pt x="19" y="28"/>
                    <a:pt x="14" y="32"/>
                    <a:pt x="8" y="35"/>
                  </a:cubicBezTo>
                  <a:moveTo>
                    <a:pt x="44" y="33"/>
                  </a:moveTo>
                  <a:cubicBezTo>
                    <a:pt x="48" y="31"/>
                    <a:pt x="51" y="28"/>
                    <a:pt x="55" y="26"/>
                  </a:cubicBezTo>
                  <a:cubicBezTo>
                    <a:pt x="59" y="24"/>
                    <a:pt x="63" y="22"/>
                    <a:pt x="67" y="19"/>
                  </a:cubicBezTo>
                  <a:cubicBezTo>
                    <a:pt x="65" y="21"/>
                    <a:pt x="63" y="22"/>
                    <a:pt x="60" y="23"/>
                  </a:cubicBezTo>
                  <a:cubicBezTo>
                    <a:pt x="56" y="26"/>
                    <a:pt x="51" y="29"/>
                    <a:pt x="47" y="32"/>
                  </a:cubicBezTo>
                  <a:cubicBezTo>
                    <a:pt x="47" y="33"/>
                    <a:pt x="47" y="33"/>
                    <a:pt x="47" y="33"/>
                  </a:cubicBezTo>
                  <a:cubicBezTo>
                    <a:pt x="46" y="33"/>
                    <a:pt x="45" y="33"/>
                    <a:pt x="44" y="33"/>
                  </a:cubicBezTo>
                  <a:moveTo>
                    <a:pt x="55" y="32"/>
                  </a:moveTo>
                  <a:cubicBezTo>
                    <a:pt x="55" y="32"/>
                    <a:pt x="57" y="31"/>
                    <a:pt x="57" y="30"/>
                  </a:cubicBezTo>
                  <a:cubicBezTo>
                    <a:pt x="60" y="28"/>
                    <a:pt x="62" y="26"/>
                    <a:pt x="65" y="25"/>
                  </a:cubicBezTo>
                  <a:cubicBezTo>
                    <a:pt x="69" y="23"/>
                    <a:pt x="73" y="20"/>
                    <a:pt x="77" y="18"/>
                  </a:cubicBezTo>
                  <a:cubicBezTo>
                    <a:pt x="77" y="18"/>
                    <a:pt x="77" y="18"/>
                    <a:pt x="77" y="18"/>
                  </a:cubicBezTo>
                  <a:cubicBezTo>
                    <a:pt x="78" y="19"/>
                    <a:pt x="79" y="20"/>
                    <a:pt x="80" y="21"/>
                  </a:cubicBezTo>
                  <a:cubicBezTo>
                    <a:pt x="80" y="22"/>
                    <a:pt x="79" y="22"/>
                    <a:pt x="79" y="23"/>
                  </a:cubicBezTo>
                  <a:cubicBezTo>
                    <a:pt x="78" y="23"/>
                    <a:pt x="78" y="23"/>
                    <a:pt x="78" y="23"/>
                  </a:cubicBezTo>
                  <a:cubicBezTo>
                    <a:pt x="76" y="24"/>
                    <a:pt x="75" y="26"/>
                    <a:pt x="73" y="28"/>
                  </a:cubicBezTo>
                  <a:cubicBezTo>
                    <a:pt x="71" y="29"/>
                    <a:pt x="69" y="31"/>
                    <a:pt x="66" y="32"/>
                  </a:cubicBezTo>
                  <a:cubicBezTo>
                    <a:pt x="64" y="34"/>
                    <a:pt x="62" y="35"/>
                    <a:pt x="60" y="37"/>
                  </a:cubicBezTo>
                  <a:cubicBezTo>
                    <a:pt x="60" y="36"/>
                    <a:pt x="61" y="35"/>
                    <a:pt x="62" y="35"/>
                  </a:cubicBezTo>
                  <a:cubicBezTo>
                    <a:pt x="63" y="34"/>
                    <a:pt x="64" y="33"/>
                    <a:pt x="66" y="32"/>
                  </a:cubicBezTo>
                  <a:cubicBezTo>
                    <a:pt x="68" y="31"/>
                    <a:pt x="69" y="29"/>
                    <a:pt x="71" y="28"/>
                  </a:cubicBezTo>
                  <a:cubicBezTo>
                    <a:pt x="73" y="26"/>
                    <a:pt x="75" y="24"/>
                    <a:pt x="78" y="23"/>
                  </a:cubicBezTo>
                  <a:cubicBezTo>
                    <a:pt x="78" y="22"/>
                    <a:pt x="78" y="22"/>
                    <a:pt x="78" y="22"/>
                  </a:cubicBezTo>
                  <a:cubicBezTo>
                    <a:pt x="80" y="21"/>
                    <a:pt x="80" y="21"/>
                    <a:pt x="80" y="21"/>
                  </a:cubicBezTo>
                  <a:cubicBezTo>
                    <a:pt x="79" y="21"/>
                    <a:pt x="79" y="21"/>
                    <a:pt x="79" y="21"/>
                  </a:cubicBezTo>
                  <a:cubicBezTo>
                    <a:pt x="76" y="23"/>
                    <a:pt x="73" y="25"/>
                    <a:pt x="70" y="27"/>
                  </a:cubicBezTo>
                  <a:cubicBezTo>
                    <a:pt x="67" y="29"/>
                    <a:pt x="64" y="32"/>
                    <a:pt x="60" y="34"/>
                  </a:cubicBezTo>
                  <a:cubicBezTo>
                    <a:pt x="60" y="34"/>
                    <a:pt x="60" y="34"/>
                    <a:pt x="59" y="34"/>
                  </a:cubicBezTo>
                  <a:cubicBezTo>
                    <a:pt x="59" y="34"/>
                    <a:pt x="59" y="34"/>
                    <a:pt x="60" y="34"/>
                  </a:cubicBezTo>
                  <a:cubicBezTo>
                    <a:pt x="61" y="33"/>
                    <a:pt x="62" y="32"/>
                    <a:pt x="63" y="31"/>
                  </a:cubicBezTo>
                  <a:cubicBezTo>
                    <a:pt x="65" y="29"/>
                    <a:pt x="67" y="28"/>
                    <a:pt x="68" y="27"/>
                  </a:cubicBezTo>
                  <a:cubicBezTo>
                    <a:pt x="71" y="25"/>
                    <a:pt x="74" y="23"/>
                    <a:pt x="77" y="21"/>
                  </a:cubicBezTo>
                  <a:cubicBezTo>
                    <a:pt x="77" y="21"/>
                    <a:pt x="78" y="21"/>
                    <a:pt x="78" y="21"/>
                  </a:cubicBezTo>
                  <a:cubicBezTo>
                    <a:pt x="78" y="21"/>
                    <a:pt x="78" y="20"/>
                    <a:pt x="79" y="20"/>
                  </a:cubicBezTo>
                  <a:cubicBezTo>
                    <a:pt x="78" y="20"/>
                    <a:pt x="78" y="20"/>
                    <a:pt x="78" y="20"/>
                  </a:cubicBezTo>
                  <a:cubicBezTo>
                    <a:pt x="75" y="22"/>
                    <a:pt x="72" y="23"/>
                    <a:pt x="69" y="25"/>
                  </a:cubicBezTo>
                  <a:cubicBezTo>
                    <a:pt x="66" y="27"/>
                    <a:pt x="63" y="30"/>
                    <a:pt x="60" y="31"/>
                  </a:cubicBezTo>
                  <a:cubicBezTo>
                    <a:pt x="60" y="32"/>
                    <a:pt x="59" y="32"/>
                    <a:pt x="59" y="32"/>
                  </a:cubicBezTo>
                  <a:cubicBezTo>
                    <a:pt x="59" y="32"/>
                    <a:pt x="59" y="32"/>
                    <a:pt x="59" y="32"/>
                  </a:cubicBezTo>
                  <a:cubicBezTo>
                    <a:pt x="60" y="31"/>
                    <a:pt x="61" y="30"/>
                    <a:pt x="62" y="29"/>
                  </a:cubicBezTo>
                  <a:cubicBezTo>
                    <a:pt x="64" y="28"/>
                    <a:pt x="66" y="27"/>
                    <a:pt x="67" y="26"/>
                  </a:cubicBezTo>
                  <a:cubicBezTo>
                    <a:pt x="70" y="24"/>
                    <a:pt x="74" y="22"/>
                    <a:pt x="77" y="20"/>
                  </a:cubicBezTo>
                  <a:cubicBezTo>
                    <a:pt x="77" y="20"/>
                    <a:pt x="77" y="20"/>
                    <a:pt x="77" y="20"/>
                  </a:cubicBezTo>
                  <a:cubicBezTo>
                    <a:pt x="71" y="22"/>
                    <a:pt x="66" y="25"/>
                    <a:pt x="61" y="28"/>
                  </a:cubicBezTo>
                  <a:cubicBezTo>
                    <a:pt x="60" y="29"/>
                    <a:pt x="58" y="30"/>
                    <a:pt x="57" y="31"/>
                  </a:cubicBezTo>
                  <a:cubicBezTo>
                    <a:pt x="56" y="32"/>
                    <a:pt x="55" y="32"/>
                    <a:pt x="55" y="32"/>
                  </a:cubicBezTo>
                  <a:moveTo>
                    <a:pt x="64" y="22"/>
                  </a:moveTo>
                  <a:cubicBezTo>
                    <a:pt x="67" y="21"/>
                    <a:pt x="70" y="19"/>
                    <a:pt x="73" y="18"/>
                  </a:cubicBezTo>
                  <a:cubicBezTo>
                    <a:pt x="73" y="18"/>
                    <a:pt x="73" y="18"/>
                    <a:pt x="73" y="18"/>
                  </a:cubicBezTo>
                  <a:cubicBezTo>
                    <a:pt x="73" y="18"/>
                    <a:pt x="73" y="18"/>
                    <a:pt x="73" y="18"/>
                  </a:cubicBezTo>
                  <a:cubicBezTo>
                    <a:pt x="71" y="19"/>
                    <a:pt x="70" y="20"/>
                    <a:pt x="68" y="20"/>
                  </a:cubicBezTo>
                  <a:cubicBezTo>
                    <a:pt x="67" y="21"/>
                    <a:pt x="66" y="22"/>
                    <a:pt x="64" y="22"/>
                  </a:cubicBezTo>
                  <a:moveTo>
                    <a:pt x="7" y="21"/>
                  </a:moveTo>
                  <a:cubicBezTo>
                    <a:pt x="7" y="20"/>
                    <a:pt x="6" y="20"/>
                    <a:pt x="6" y="19"/>
                  </a:cubicBezTo>
                  <a:cubicBezTo>
                    <a:pt x="8" y="18"/>
                    <a:pt x="9" y="18"/>
                    <a:pt x="11" y="17"/>
                  </a:cubicBezTo>
                  <a:cubicBezTo>
                    <a:pt x="10" y="17"/>
                    <a:pt x="8" y="20"/>
                    <a:pt x="7" y="21"/>
                  </a:cubicBezTo>
                  <a:moveTo>
                    <a:pt x="8" y="30"/>
                  </a:moveTo>
                  <a:cubicBezTo>
                    <a:pt x="8" y="29"/>
                    <a:pt x="8" y="28"/>
                    <a:pt x="8" y="28"/>
                  </a:cubicBezTo>
                  <a:cubicBezTo>
                    <a:pt x="15" y="25"/>
                    <a:pt x="21" y="20"/>
                    <a:pt x="28" y="17"/>
                  </a:cubicBezTo>
                  <a:cubicBezTo>
                    <a:pt x="27" y="17"/>
                    <a:pt x="27" y="18"/>
                    <a:pt x="26" y="18"/>
                  </a:cubicBezTo>
                  <a:cubicBezTo>
                    <a:pt x="24" y="19"/>
                    <a:pt x="22" y="21"/>
                    <a:pt x="20" y="22"/>
                  </a:cubicBezTo>
                  <a:cubicBezTo>
                    <a:pt x="16" y="25"/>
                    <a:pt x="12" y="27"/>
                    <a:pt x="8" y="30"/>
                  </a:cubicBezTo>
                  <a:moveTo>
                    <a:pt x="52" y="32"/>
                  </a:moveTo>
                  <a:cubicBezTo>
                    <a:pt x="52" y="32"/>
                    <a:pt x="55" y="29"/>
                    <a:pt x="56" y="29"/>
                  </a:cubicBezTo>
                  <a:cubicBezTo>
                    <a:pt x="56" y="28"/>
                    <a:pt x="57" y="27"/>
                    <a:pt x="58" y="27"/>
                  </a:cubicBezTo>
                  <a:cubicBezTo>
                    <a:pt x="59" y="26"/>
                    <a:pt x="60" y="26"/>
                    <a:pt x="61" y="25"/>
                  </a:cubicBezTo>
                  <a:cubicBezTo>
                    <a:pt x="66" y="22"/>
                    <a:pt x="71" y="20"/>
                    <a:pt x="75" y="17"/>
                  </a:cubicBezTo>
                  <a:cubicBezTo>
                    <a:pt x="76" y="17"/>
                    <a:pt x="76" y="17"/>
                    <a:pt x="76" y="17"/>
                  </a:cubicBezTo>
                  <a:cubicBezTo>
                    <a:pt x="72" y="19"/>
                    <a:pt x="68" y="21"/>
                    <a:pt x="65" y="24"/>
                  </a:cubicBezTo>
                  <a:cubicBezTo>
                    <a:pt x="62" y="25"/>
                    <a:pt x="60" y="26"/>
                    <a:pt x="58" y="28"/>
                  </a:cubicBezTo>
                  <a:cubicBezTo>
                    <a:pt x="57" y="29"/>
                    <a:pt x="55" y="30"/>
                    <a:pt x="54" y="31"/>
                  </a:cubicBezTo>
                  <a:cubicBezTo>
                    <a:pt x="53" y="31"/>
                    <a:pt x="52" y="32"/>
                    <a:pt x="52" y="32"/>
                  </a:cubicBezTo>
                  <a:moveTo>
                    <a:pt x="8" y="23"/>
                  </a:moveTo>
                  <a:cubicBezTo>
                    <a:pt x="7" y="23"/>
                    <a:pt x="7" y="22"/>
                    <a:pt x="7" y="22"/>
                  </a:cubicBezTo>
                  <a:cubicBezTo>
                    <a:pt x="10" y="21"/>
                    <a:pt x="12" y="19"/>
                    <a:pt x="14" y="18"/>
                  </a:cubicBezTo>
                  <a:cubicBezTo>
                    <a:pt x="15" y="17"/>
                    <a:pt x="15" y="17"/>
                    <a:pt x="16" y="17"/>
                  </a:cubicBezTo>
                  <a:cubicBezTo>
                    <a:pt x="15" y="18"/>
                    <a:pt x="14" y="19"/>
                    <a:pt x="12" y="20"/>
                  </a:cubicBezTo>
                  <a:cubicBezTo>
                    <a:pt x="11" y="21"/>
                    <a:pt x="9" y="22"/>
                    <a:pt x="8" y="23"/>
                  </a:cubicBezTo>
                  <a:moveTo>
                    <a:pt x="8" y="23"/>
                  </a:moveTo>
                  <a:cubicBezTo>
                    <a:pt x="8" y="23"/>
                    <a:pt x="11" y="21"/>
                    <a:pt x="12" y="21"/>
                  </a:cubicBezTo>
                  <a:cubicBezTo>
                    <a:pt x="14" y="19"/>
                    <a:pt x="15" y="18"/>
                    <a:pt x="17" y="16"/>
                  </a:cubicBezTo>
                  <a:cubicBezTo>
                    <a:pt x="17" y="16"/>
                    <a:pt x="17" y="16"/>
                    <a:pt x="17" y="16"/>
                  </a:cubicBezTo>
                  <a:cubicBezTo>
                    <a:pt x="18" y="16"/>
                    <a:pt x="19" y="16"/>
                    <a:pt x="20" y="16"/>
                  </a:cubicBezTo>
                  <a:cubicBezTo>
                    <a:pt x="17" y="18"/>
                    <a:pt x="14" y="21"/>
                    <a:pt x="10" y="22"/>
                  </a:cubicBezTo>
                  <a:cubicBezTo>
                    <a:pt x="9" y="23"/>
                    <a:pt x="8" y="23"/>
                    <a:pt x="8" y="23"/>
                  </a:cubicBezTo>
                  <a:moveTo>
                    <a:pt x="8" y="25"/>
                  </a:moveTo>
                  <a:cubicBezTo>
                    <a:pt x="8" y="24"/>
                    <a:pt x="8" y="24"/>
                    <a:pt x="8" y="24"/>
                  </a:cubicBezTo>
                  <a:cubicBezTo>
                    <a:pt x="10" y="23"/>
                    <a:pt x="12" y="22"/>
                    <a:pt x="15" y="20"/>
                  </a:cubicBezTo>
                  <a:cubicBezTo>
                    <a:pt x="16" y="19"/>
                    <a:pt x="17" y="19"/>
                    <a:pt x="19" y="18"/>
                  </a:cubicBezTo>
                  <a:cubicBezTo>
                    <a:pt x="19" y="17"/>
                    <a:pt x="20" y="17"/>
                    <a:pt x="21" y="16"/>
                  </a:cubicBezTo>
                  <a:cubicBezTo>
                    <a:pt x="21" y="16"/>
                    <a:pt x="21" y="16"/>
                    <a:pt x="21" y="16"/>
                  </a:cubicBezTo>
                  <a:cubicBezTo>
                    <a:pt x="18" y="20"/>
                    <a:pt x="12" y="22"/>
                    <a:pt x="8" y="25"/>
                  </a:cubicBezTo>
                  <a:moveTo>
                    <a:pt x="9" y="25"/>
                  </a:moveTo>
                  <a:cubicBezTo>
                    <a:pt x="8" y="25"/>
                    <a:pt x="10" y="24"/>
                    <a:pt x="11" y="23"/>
                  </a:cubicBezTo>
                  <a:cubicBezTo>
                    <a:pt x="13" y="23"/>
                    <a:pt x="14" y="22"/>
                    <a:pt x="16" y="21"/>
                  </a:cubicBezTo>
                  <a:cubicBezTo>
                    <a:pt x="18" y="20"/>
                    <a:pt x="20" y="18"/>
                    <a:pt x="22" y="16"/>
                  </a:cubicBezTo>
                  <a:cubicBezTo>
                    <a:pt x="22" y="16"/>
                    <a:pt x="23" y="16"/>
                    <a:pt x="23" y="16"/>
                  </a:cubicBezTo>
                  <a:cubicBezTo>
                    <a:pt x="19" y="18"/>
                    <a:pt x="15" y="23"/>
                    <a:pt x="10" y="25"/>
                  </a:cubicBezTo>
                  <a:cubicBezTo>
                    <a:pt x="9" y="25"/>
                    <a:pt x="9" y="25"/>
                    <a:pt x="9" y="25"/>
                  </a:cubicBezTo>
                  <a:moveTo>
                    <a:pt x="6" y="18"/>
                  </a:moveTo>
                  <a:cubicBezTo>
                    <a:pt x="6" y="18"/>
                    <a:pt x="7" y="17"/>
                    <a:pt x="7" y="17"/>
                  </a:cubicBezTo>
                  <a:cubicBezTo>
                    <a:pt x="8" y="17"/>
                    <a:pt x="8" y="17"/>
                    <a:pt x="8" y="16"/>
                  </a:cubicBezTo>
                  <a:cubicBezTo>
                    <a:pt x="11" y="16"/>
                    <a:pt x="13" y="16"/>
                    <a:pt x="16" y="16"/>
                  </a:cubicBezTo>
                  <a:cubicBezTo>
                    <a:pt x="14" y="17"/>
                    <a:pt x="12" y="18"/>
                    <a:pt x="11" y="20"/>
                  </a:cubicBezTo>
                  <a:cubicBezTo>
                    <a:pt x="11" y="20"/>
                    <a:pt x="8" y="21"/>
                    <a:pt x="8" y="21"/>
                  </a:cubicBezTo>
                  <a:cubicBezTo>
                    <a:pt x="8" y="21"/>
                    <a:pt x="8" y="21"/>
                    <a:pt x="8" y="21"/>
                  </a:cubicBezTo>
                  <a:cubicBezTo>
                    <a:pt x="9" y="20"/>
                    <a:pt x="11" y="18"/>
                    <a:pt x="12" y="17"/>
                  </a:cubicBezTo>
                  <a:cubicBezTo>
                    <a:pt x="11" y="16"/>
                    <a:pt x="11" y="16"/>
                    <a:pt x="11" y="16"/>
                  </a:cubicBezTo>
                  <a:cubicBezTo>
                    <a:pt x="10" y="17"/>
                    <a:pt x="8" y="18"/>
                    <a:pt x="6" y="18"/>
                  </a:cubicBezTo>
                  <a:cubicBezTo>
                    <a:pt x="6" y="18"/>
                    <a:pt x="6" y="18"/>
                    <a:pt x="6" y="18"/>
                  </a:cubicBezTo>
                  <a:moveTo>
                    <a:pt x="8" y="27"/>
                  </a:moveTo>
                  <a:cubicBezTo>
                    <a:pt x="8" y="26"/>
                    <a:pt x="8" y="26"/>
                    <a:pt x="8" y="26"/>
                  </a:cubicBezTo>
                  <a:cubicBezTo>
                    <a:pt x="14" y="25"/>
                    <a:pt x="18" y="20"/>
                    <a:pt x="22" y="17"/>
                  </a:cubicBezTo>
                  <a:cubicBezTo>
                    <a:pt x="23" y="17"/>
                    <a:pt x="24" y="16"/>
                    <a:pt x="24" y="16"/>
                  </a:cubicBezTo>
                  <a:cubicBezTo>
                    <a:pt x="25" y="16"/>
                    <a:pt x="25" y="16"/>
                    <a:pt x="25" y="16"/>
                  </a:cubicBezTo>
                  <a:cubicBezTo>
                    <a:pt x="25" y="16"/>
                    <a:pt x="24" y="17"/>
                    <a:pt x="23" y="17"/>
                  </a:cubicBezTo>
                  <a:cubicBezTo>
                    <a:pt x="22" y="19"/>
                    <a:pt x="20" y="20"/>
                    <a:pt x="18" y="21"/>
                  </a:cubicBezTo>
                  <a:cubicBezTo>
                    <a:pt x="15" y="23"/>
                    <a:pt x="12" y="25"/>
                    <a:pt x="8" y="27"/>
                  </a:cubicBezTo>
                  <a:moveTo>
                    <a:pt x="9" y="27"/>
                  </a:moveTo>
                  <a:cubicBezTo>
                    <a:pt x="9" y="27"/>
                    <a:pt x="9" y="27"/>
                    <a:pt x="11" y="26"/>
                  </a:cubicBezTo>
                  <a:cubicBezTo>
                    <a:pt x="13" y="25"/>
                    <a:pt x="15" y="24"/>
                    <a:pt x="17" y="23"/>
                  </a:cubicBezTo>
                  <a:cubicBezTo>
                    <a:pt x="20" y="21"/>
                    <a:pt x="23" y="18"/>
                    <a:pt x="26" y="16"/>
                  </a:cubicBezTo>
                  <a:cubicBezTo>
                    <a:pt x="27" y="16"/>
                    <a:pt x="28" y="16"/>
                    <a:pt x="29" y="16"/>
                  </a:cubicBezTo>
                  <a:cubicBezTo>
                    <a:pt x="22" y="18"/>
                    <a:pt x="17" y="23"/>
                    <a:pt x="10" y="26"/>
                  </a:cubicBezTo>
                  <a:cubicBezTo>
                    <a:pt x="9" y="27"/>
                    <a:pt x="9" y="27"/>
                    <a:pt x="9" y="27"/>
                  </a:cubicBezTo>
                  <a:moveTo>
                    <a:pt x="6" y="18"/>
                  </a:moveTo>
                  <a:cubicBezTo>
                    <a:pt x="5" y="17"/>
                    <a:pt x="5" y="17"/>
                    <a:pt x="4" y="16"/>
                  </a:cubicBezTo>
                  <a:cubicBezTo>
                    <a:pt x="5" y="16"/>
                    <a:pt x="6" y="16"/>
                    <a:pt x="7" y="16"/>
                  </a:cubicBezTo>
                  <a:cubicBezTo>
                    <a:pt x="6" y="16"/>
                    <a:pt x="6" y="16"/>
                    <a:pt x="5" y="17"/>
                  </a:cubicBezTo>
                  <a:cubicBezTo>
                    <a:pt x="5" y="17"/>
                    <a:pt x="5" y="17"/>
                    <a:pt x="5" y="17"/>
                  </a:cubicBezTo>
                  <a:cubicBezTo>
                    <a:pt x="5" y="17"/>
                    <a:pt x="7" y="16"/>
                    <a:pt x="7" y="16"/>
                  </a:cubicBezTo>
                  <a:cubicBezTo>
                    <a:pt x="7" y="16"/>
                    <a:pt x="7" y="17"/>
                    <a:pt x="7" y="17"/>
                  </a:cubicBezTo>
                  <a:cubicBezTo>
                    <a:pt x="7" y="17"/>
                    <a:pt x="6" y="18"/>
                    <a:pt x="6" y="18"/>
                  </a:cubicBezTo>
                  <a:moveTo>
                    <a:pt x="9" y="30"/>
                  </a:moveTo>
                  <a:cubicBezTo>
                    <a:pt x="8" y="30"/>
                    <a:pt x="10" y="29"/>
                    <a:pt x="12" y="28"/>
                  </a:cubicBezTo>
                  <a:cubicBezTo>
                    <a:pt x="14" y="26"/>
                    <a:pt x="16" y="25"/>
                    <a:pt x="18" y="24"/>
                  </a:cubicBezTo>
                  <a:cubicBezTo>
                    <a:pt x="22" y="21"/>
                    <a:pt x="26" y="18"/>
                    <a:pt x="31" y="16"/>
                  </a:cubicBezTo>
                  <a:cubicBezTo>
                    <a:pt x="31" y="16"/>
                    <a:pt x="31" y="16"/>
                    <a:pt x="31" y="16"/>
                  </a:cubicBezTo>
                  <a:cubicBezTo>
                    <a:pt x="31" y="16"/>
                    <a:pt x="32" y="16"/>
                    <a:pt x="33" y="16"/>
                  </a:cubicBezTo>
                  <a:cubicBezTo>
                    <a:pt x="25" y="20"/>
                    <a:pt x="18" y="25"/>
                    <a:pt x="10" y="29"/>
                  </a:cubicBezTo>
                  <a:cubicBezTo>
                    <a:pt x="9" y="30"/>
                    <a:pt x="9" y="30"/>
                    <a:pt x="9" y="30"/>
                  </a:cubicBezTo>
                  <a:moveTo>
                    <a:pt x="27" y="20"/>
                  </a:moveTo>
                  <a:cubicBezTo>
                    <a:pt x="27" y="20"/>
                    <a:pt x="27" y="20"/>
                    <a:pt x="27" y="20"/>
                  </a:cubicBezTo>
                  <a:cubicBezTo>
                    <a:pt x="28" y="19"/>
                    <a:pt x="29" y="18"/>
                    <a:pt x="30" y="18"/>
                  </a:cubicBezTo>
                  <a:cubicBezTo>
                    <a:pt x="31" y="17"/>
                    <a:pt x="33" y="16"/>
                    <a:pt x="33" y="16"/>
                  </a:cubicBezTo>
                  <a:cubicBezTo>
                    <a:pt x="33" y="16"/>
                    <a:pt x="33" y="16"/>
                    <a:pt x="33" y="16"/>
                  </a:cubicBezTo>
                  <a:cubicBezTo>
                    <a:pt x="31" y="17"/>
                    <a:pt x="29" y="19"/>
                    <a:pt x="27" y="20"/>
                  </a:cubicBezTo>
                  <a:moveTo>
                    <a:pt x="9" y="33"/>
                  </a:moveTo>
                  <a:cubicBezTo>
                    <a:pt x="10" y="32"/>
                    <a:pt x="11" y="30"/>
                    <a:pt x="13" y="29"/>
                  </a:cubicBezTo>
                  <a:cubicBezTo>
                    <a:pt x="15" y="27"/>
                    <a:pt x="18" y="26"/>
                    <a:pt x="20" y="24"/>
                  </a:cubicBezTo>
                  <a:cubicBezTo>
                    <a:pt x="25" y="21"/>
                    <a:pt x="30" y="19"/>
                    <a:pt x="34" y="15"/>
                  </a:cubicBezTo>
                  <a:cubicBezTo>
                    <a:pt x="36" y="15"/>
                    <a:pt x="37" y="15"/>
                    <a:pt x="38" y="15"/>
                  </a:cubicBezTo>
                  <a:cubicBezTo>
                    <a:pt x="34" y="17"/>
                    <a:pt x="30" y="20"/>
                    <a:pt x="27" y="22"/>
                  </a:cubicBezTo>
                  <a:cubicBezTo>
                    <a:pt x="24" y="24"/>
                    <a:pt x="22" y="25"/>
                    <a:pt x="19" y="26"/>
                  </a:cubicBezTo>
                  <a:cubicBezTo>
                    <a:pt x="16" y="28"/>
                    <a:pt x="14" y="29"/>
                    <a:pt x="11" y="31"/>
                  </a:cubicBezTo>
                  <a:cubicBezTo>
                    <a:pt x="11" y="32"/>
                    <a:pt x="9" y="32"/>
                    <a:pt x="9" y="33"/>
                  </a:cubicBezTo>
                  <a:moveTo>
                    <a:pt x="11" y="35"/>
                  </a:moveTo>
                  <a:cubicBezTo>
                    <a:pt x="12" y="34"/>
                    <a:pt x="12" y="33"/>
                    <a:pt x="13" y="33"/>
                  </a:cubicBezTo>
                  <a:cubicBezTo>
                    <a:pt x="16" y="31"/>
                    <a:pt x="19" y="28"/>
                    <a:pt x="22" y="26"/>
                  </a:cubicBezTo>
                  <a:cubicBezTo>
                    <a:pt x="28" y="22"/>
                    <a:pt x="34" y="18"/>
                    <a:pt x="40" y="15"/>
                  </a:cubicBezTo>
                  <a:cubicBezTo>
                    <a:pt x="41" y="15"/>
                    <a:pt x="43" y="15"/>
                    <a:pt x="44" y="15"/>
                  </a:cubicBezTo>
                  <a:cubicBezTo>
                    <a:pt x="41" y="16"/>
                    <a:pt x="39" y="18"/>
                    <a:pt x="36" y="20"/>
                  </a:cubicBezTo>
                  <a:cubicBezTo>
                    <a:pt x="34" y="21"/>
                    <a:pt x="32" y="22"/>
                    <a:pt x="30" y="23"/>
                  </a:cubicBezTo>
                  <a:cubicBezTo>
                    <a:pt x="24" y="27"/>
                    <a:pt x="18" y="30"/>
                    <a:pt x="13" y="34"/>
                  </a:cubicBezTo>
                  <a:cubicBezTo>
                    <a:pt x="12" y="34"/>
                    <a:pt x="11" y="34"/>
                    <a:pt x="11" y="35"/>
                  </a:cubicBezTo>
                  <a:moveTo>
                    <a:pt x="15" y="35"/>
                  </a:moveTo>
                  <a:cubicBezTo>
                    <a:pt x="20" y="33"/>
                    <a:pt x="25" y="30"/>
                    <a:pt x="31" y="27"/>
                  </a:cubicBezTo>
                  <a:cubicBezTo>
                    <a:pt x="34" y="25"/>
                    <a:pt x="36" y="24"/>
                    <a:pt x="39" y="22"/>
                  </a:cubicBezTo>
                  <a:cubicBezTo>
                    <a:pt x="42" y="21"/>
                    <a:pt x="45" y="18"/>
                    <a:pt x="48" y="17"/>
                  </a:cubicBezTo>
                  <a:cubicBezTo>
                    <a:pt x="49" y="16"/>
                    <a:pt x="51" y="15"/>
                    <a:pt x="52" y="15"/>
                  </a:cubicBezTo>
                  <a:cubicBezTo>
                    <a:pt x="51" y="15"/>
                    <a:pt x="50" y="15"/>
                    <a:pt x="49" y="16"/>
                  </a:cubicBezTo>
                  <a:cubicBezTo>
                    <a:pt x="46" y="18"/>
                    <a:pt x="43" y="20"/>
                    <a:pt x="40" y="22"/>
                  </a:cubicBezTo>
                  <a:cubicBezTo>
                    <a:pt x="34" y="26"/>
                    <a:pt x="28" y="30"/>
                    <a:pt x="22" y="35"/>
                  </a:cubicBezTo>
                  <a:cubicBezTo>
                    <a:pt x="22" y="35"/>
                    <a:pt x="22" y="35"/>
                    <a:pt x="22" y="35"/>
                  </a:cubicBezTo>
                  <a:cubicBezTo>
                    <a:pt x="19" y="35"/>
                    <a:pt x="17" y="35"/>
                    <a:pt x="15" y="35"/>
                  </a:cubicBezTo>
                  <a:moveTo>
                    <a:pt x="37" y="33"/>
                  </a:moveTo>
                  <a:cubicBezTo>
                    <a:pt x="48" y="28"/>
                    <a:pt x="58" y="22"/>
                    <a:pt x="68" y="16"/>
                  </a:cubicBezTo>
                  <a:cubicBezTo>
                    <a:pt x="69" y="16"/>
                    <a:pt x="71" y="14"/>
                    <a:pt x="71" y="14"/>
                  </a:cubicBezTo>
                  <a:cubicBezTo>
                    <a:pt x="71" y="14"/>
                    <a:pt x="71" y="15"/>
                    <a:pt x="70" y="15"/>
                  </a:cubicBezTo>
                  <a:cubicBezTo>
                    <a:pt x="69" y="16"/>
                    <a:pt x="67" y="17"/>
                    <a:pt x="66" y="18"/>
                  </a:cubicBezTo>
                  <a:cubicBezTo>
                    <a:pt x="63" y="20"/>
                    <a:pt x="60" y="22"/>
                    <a:pt x="57" y="23"/>
                  </a:cubicBezTo>
                  <a:cubicBezTo>
                    <a:pt x="52" y="26"/>
                    <a:pt x="48" y="30"/>
                    <a:pt x="43" y="33"/>
                  </a:cubicBezTo>
                  <a:cubicBezTo>
                    <a:pt x="41" y="33"/>
                    <a:pt x="39" y="33"/>
                    <a:pt x="37" y="33"/>
                  </a:cubicBezTo>
                  <a:moveTo>
                    <a:pt x="15" y="35"/>
                  </a:moveTo>
                  <a:cubicBezTo>
                    <a:pt x="16" y="34"/>
                    <a:pt x="17" y="34"/>
                    <a:pt x="18" y="33"/>
                  </a:cubicBezTo>
                  <a:cubicBezTo>
                    <a:pt x="22" y="31"/>
                    <a:pt x="25" y="28"/>
                    <a:pt x="28" y="26"/>
                  </a:cubicBezTo>
                  <a:cubicBezTo>
                    <a:pt x="30" y="25"/>
                    <a:pt x="33" y="23"/>
                    <a:pt x="35" y="21"/>
                  </a:cubicBezTo>
                  <a:cubicBezTo>
                    <a:pt x="36" y="21"/>
                    <a:pt x="36" y="21"/>
                    <a:pt x="36" y="21"/>
                  </a:cubicBezTo>
                  <a:cubicBezTo>
                    <a:pt x="39" y="19"/>
                    <a:pt x="42" y="17"/>
                    <a:pt x="46" y="15"/>
                  </a:cubicBezTo>
                  <a:cubicBezTo>
                    <a:pt x="48" y="14"/>
                    <a:pt x="50" y="14"/>
                    <a:pt x="52" y="14"/>
                  </a:cubicBezTo>
                  <a:cubicBezTo>
                    <a:pt x="47" y="16"/>
                    <a:pt x="43" y="19"/>
                    <a:pt x="39" y="22"/>
                  </a:cubicBezTo>
                  <a:cubicBezTo>
                    <a:pt x="36" y="23"/>
                    <a:pt x="33" y="25"/>
                    <a:pt x="30" y="26"/>
                  </a:cubicBezTo>
                  <a:cubicBezTo>
                    <a:pt x="27" y="28"/>
                    <a:pt x="24" y="30"/>
                    <a:pt x="21" y="32"/>
                  </a:cubicBezTo>
                  <a:cubicBezTo>
                    <a:pt x="19" y="33"/>
                    <a:pt x="17" y="34"/>
                    <a:pt x="15" y="35"/>
                  </a:cubicBezTo>
                  <a:moveTo>
                    <a:pt x="62" y="21"/>
                  </a:moveTo>
                  <a:cubicBezTo>
                    <a:pt x="66" y="19"/>
                    <a:pt x="69" y="17"/>
                    <a:pt x="72" y="14"/>
                  </a:cubicBezTo>
                  <a:cubicBezTo>
                    <a:pt x="73" y="15"/>
                    <a:pt x="74" y="16"/>
                    <a:pt x="75" y="16"/>
                  </a:cubicBezTo>
                  <a:cubicBezTo>
                    <a:pt x="69" y="19"/>
                    <a:pt x="63" y="22"/>
                    <a:pt x="58" y="26"/>
                  </a:cubicBezTo>
                  <a:cubicBezTo>
                    <a:pt x="55" y="28"/>
                    <a:pt x="53" y="29"/>
                    <a:pt x="50" y="31"/>
                  </a:cubicBezTo>
                  <a:cubicBezTo>
                    <a:pt x="50" y="31"/>
                    <a:pt x="50" y="31"/>
                    <a:pt x="50" y="31"/>
                  </a:cubicBezTo>
                  <a:cubicBezTo>
                    <a:pt x="50" y="31"/>
                    <a:pt x="50" y="31"/>
                    <a:pt x="50" y="31"/>
                  </a:cubicBezTo>
                  <a:cubicBezTo>
                    <a:pt x="51" y="30"/>
                    <a:pt x="53" y="29"/>
                    <a:pt x="54" y="28"/>
                  </a:cubicBezTo>
                  <a:cubicBezTo>
                    <a:pt x="60" y="24"/>
                    <a:pt x="65" y="21"/>
                    <a:pt x="71" y="17"/>
                  </a:cubicBezTo>
                  <a:cubicBezTo>
                    <a:pt x="71" y="17"/>
                    <a:pt x="71" y="17"/>
                    <a:pt x="71" y="17"/>
                  </a:cubicBezTo>
                  <a:cubicBezTo>
                    <a:pt x="71" y="16"/>
                    <a:pt x="72" y="16"/>
                    <a:pt x="72" y="16"/>
                  </a:cubicBezTo>
                  <a:cubicBezTo>
                    <a:pt x="72" y="15"/>
                    <a:pt x="72" y="15"/>
                    <a:pt x="72" y="15"/>
                  </a:cubicBezTo>
                  <a:cubicBezTo>
                    <a:pt x="69" y="17"/>
                    <a:pt x="66" y="19"/>
                    <a:pt x="62" y="21"/>
                  </a:cubicBezTo>
                  <a:moveTo>
                    <a:pt x="22" y="35"/>
                  </a:moveTo>
                  <a:cubicBezTo>
                    <a:pt x="34" y="30"/>
                    <a:pt x="44" y="22"/>
                    <a:pt x="55" y="16"/>
                  </a:cubicBezTo>
                  <a:cubicBezTo>
                    <a:pt x="56" y="15"/>
                    <a:pt x="57" y="15"/>
                    <a:pt x="58" y="14"/>
                  </a:cubicBezTo>
                  <a:cubicBezTo>
                    <a:pt x="56" y="15"/>
                    <a:pt x="55" y="16"/>
                    <a:pt x="53" y="17"/>
                  </a:cubicBezTo>
                  <a:cubicBezTo>
                    <a:pt x="50" y="19"/>
                    <a:pt x="47" y="21"/>
                    <a:pt x="44" y="22"/>
                  </a:cubicBezTo>
                  <a:cubicBezTo>
                    <a:pt x="38" y="26"/>
                    <a:pt x="33" y="30"/>
                    <a:pt x="27" y="34"/>
                  </a:cubicBezTo>
                  <a:cubicBezTo>
                    <a:pt x="27" y="34"/>
                    <a:pt x="27" y="34"/>
                    <a:pt x="27" y="34"/>
                  </a:cubicBezTo>
                  <a:cubicBezTo>
                    <a:pt x="25" y="35"/>
                    <a:pt x="24" y="35"/>
                    <a:pt x="22" y="35"/>
                  </a:cubicBezTo>
                  <a:moveTo>
                    <a:pt x="27" y="34"/>
                  </a:moveTo>
                  <a:cubicBezTo>
                    <a:pt x="31" y="34"/>
                    <a:pt x="34" y="32"/>
                    <a:pt x="37" y="30"/>
                  </a:cubicBezTo>
                  <a:cubicBezTo>
                    <a:pt x="40" y="28"/>
                    <a:pt x="44" y="26"/>
                    <a:pt x="47" y="24"/>
                  </a:cubicBezTo>
                  <a:cubicBezTo>
                    <a:pt x="51" y="22"/>
                    <a:pt x="55" y="20"/>
                    <a:pt x="58" y="18"/>
                  </a:cubicBezTo>
                  <a:cubicBezTo>
                    <a:pt x="61" y="15"/>
                    <a:pt x="65" y="14"/>
                    <a:pt x="68" y="12"/>
                  </a:cubicBezTo>
                  <a:cubicBezTo>
                    <a:pt x="69" y="13"/>
                    <a:pt x="70" y="13"/>
                    <a:pt x="71" y="14"/>
                  </a:cubicBezTo>
                  <a:cubicBezTo>
                    <a:pt x="66" y="16"/>
                    <a:pt x="62" y="19"/>
                    <a:pt x="58" y="22"/>
                  </a:cubicBezTo>
                  <a:cubicBezTo>
                    <a:pt x="52" y="25"/>
                    <a:pt x="46" y="29"/>
                    <a:pt x="40" y="32"/>
                  </a:cubicBezTo>
                  <a:cubicBezTo>
                    <a:pt x="39" y="32"/>
                    <a:pt x="38" y="32"/>
                    <a:pt x="37" y="33"/>
                  </a:cubicBezTo>
                  <a:cubicBezTo>
                    <a:pt x="38" y="32"/>
                    <a:pt x="39" y="32"/>
                    <a:pt x="40" y="31"/>
                  </a:cubicBezTo>
                  <a:cubicBezTo>
                    <a:pt x="41" y="30"/>
                    <a:pt x="42" y="29"/>
                    <a:pt x="43" y="28"/>
                  </a:cubicBezTo>
                  <a:cubicBezTo>
                    <a:pt x="46" y="27"/>
                    <a:pt x="48" y="26"/>
                    <a:pt x="50" y="25"/>
                  </a:cubicBezTo>
                  <a:cubicBezTo>
                    <a:pt x="50" y="25"/>
                    <a:pt x="50" y="25"/>
                    <a:pt x="50" y="25"/>
                  </a:cubicBezTo>
                  <a:cubicBezTo>
                    <a:pt x="54" y="23"/>
                    <a:pt x="58" y="20"/>
                    <a:pt x="62" y="18"/>
                  </a:cubicBezTo>
                  <a:cubicBezTo>
                    <a:pt x="64" y="16"/>
                    <a:pt x="67" y="15"/>
                    <a:pt x="70" y="13"/>
                  </a:cubicBezTo>
                  <a:cubicBezTo>
                    <a:pt x="70" y="13"/>
                    <a:pt x="70" y="13"/>
                    <a:pt x="70" y="13"/>
                  </a:cubicBezTo>
                  <a:cubicBezTo>
                    <a:pt x="69" y="13"/>
                    <a:pt x="69" y="13"/>
                    <a:pt x="68" y="14"/>
                  </a:cubicBezTo>
                  <a:cubicBezTo>
                    <a:pt x="68" y="14"/>
                    <a:pt x="68" y="14"/>
                    <a:pt x="68" y="14"/>
                  </a:cubicBezTo>
                  <a:cubicBezTo>
                    <a:pt x="68" y="14"/>
                    <a:pt x="68" y="14"/>
                    <a:pt x="68" y="14"/>
                  </a:cubicBezTo>
                  <a:cubicBezTo>
                    <a:pt x="66" y="15"/>
                    <a:pt x="65" y="16"/>
                    <a:pt x="63" y="17"/>
                  </a:cubicBezTo>
                  <a:cubicBezTo>
                    <a:pt x="62" y="17"/>
                    <a:pt x="61" y="18"/>
                    <a:pt x="60" y="18"/>
                  </a:cubicBezTo>
                  <a:cubicBezTo>
                    <a:pt x="57" y="20"/>
                    <a:pt x="54" y="22"/>
                    <a:pt x="51" y="24"/>
                  </a:cubicBezTo>
                  <a:cubicBezTo>
                    <a:pt x="50" y="24"/>
                    <a:pt x="50" y="24"/>
                    <a:pt x="50" y="24"/>
                  </a:cubicBezTo>
                  <a:cubicBezTo>
                    <a:pt x="44" y="27"/>
                    <a:pt x="38" y="30"/>
                    <a:pt x="32" y="34"/>
                  </a:cubicBezTo>
                  <a:cubicBezTo>
                    <a:pt x="32" y="34"/>
                    <a:pt x="32" y="34"/>
                    <a:pt x="32" y="34"/>
                  </a:cubicBezTo>
                  <a:cubicBezTo>
                    <a:pt x="30" y="34"/>
                    <a:pt x="29" y="34"/>
                    <a:pt x="27" y="34"/>
                  </a:cubicBezTo>
                  <a:moveTo>
                    <a:pt x="56" y="14"/>
                  </a:moveTo>
                  <a:cubicBezTo>
                    <a:pt x="58" y="13"/>
                    <a:pt x="59" y="13"/>
                    <a:pt x="60" y="12"/>
                  </a:cubicBezTo>
                  <a:cubicBezTo>
                    <a:pt x="61" y="12"/>
                    <a:pt x="61" y="12"/>
                    <a:pt x="62" y="12"/>
                  </a:cubicBezTo>
                  <a:cubicBezTo>
                    <a:pt x="63" y="11"/>
                    <a:pt x="65" y="11"/>
                    <a:pt x="65" y="11"/>
                  </a:cubicBezTo>
                  <a:cubicBezTo>
                    <a:pt x="65" y="11"/>
                    <a:pt x="65" y="11"/>
                    <a:pt x="65" y="11"/>
                  </a:cubicBezTo>
                  <a:cubicBezTo>
                    <a:pt x="64" y="12"/>
                    <a:pt x="64" y="12"/>
                    <a:pt x="63" y="13"/>
                  </a:cubicBezTo>
                  <a:cubicBezTo>
                    <a:pt x="62" y="13"/>
                    <a:pt x="62" y="13"/>
                    <a:pt x="62" y="13"/>
                  </a:cubicBezTo>
                  <a:cubicBezTo>
                    <a:pt x="61" y="13"/>
                    <a:pt x="60" y="14"/>
                    <a:pt x="59" y="14"/>
                  </a:cubicBezTo>
                  <a:cubicBezTo>
                    <a:pt x="58" y="14"/>
                    <a:pt x="58" y="15"/>
                    <a:pt x="58" y="15"/>
                  </a:cubicBezTo>
                  <a:cubicBezTo>
                    <a:pt x="57" y="15"/>
                    <a:pt x="57" y="15"/>
                    <a:pt x="57" y="15"/>
                  </a:cubicBezTo>
                  <a:cubicBezTo>
                    <a:pt x="57" y="16"/>
                    <a:pt x="57" y="16"/>
                    <a:pt x="57" y="16"/>
                  </a:cubicBezTo>
                  <a:cubicBezTo>
                    <a:pt x="60" y="15"/>
                    <a:pt x="62" y="13"/>
                    <a:pt x="65" y="12"/>
                  </a:cubicBezTo>
                  <a:cubicBezTo>
                    <a:pt x="66" y="12"/>
                    <a:pt x="67" y="12"/>
                    <a:pt x="68" y="12"/>
                  </a:cubicBezTo>
                  <a:cubicBezTo>
                    <a:pt x="67" y="12"/>
                    <a:pt x="65" y="13"/>
                    <a:pt x="64" y="13"/>
                  </a:cubicBezTo>
                  <a:cubicBezTo>
                    <a:pt x="63" y="14"/>
                    <a:pt x="61" y="14"/>
                    <a:pt x="60" y="15"/>
                  </a:cubicBezTo>
                  <a:cubicBezTo>
                    <a:pt x="57" y="17"/>
                    <a:pt x="54" y="20"/>
                    <a:pt x="51" y="22"/>
                  </a:cubicBezTo>
                  <a:cubicBezTo>
                    <a:pt x="47" y="24"/>
                    <a:pt x="43" y="26"/>
                    <a:pt x="39" y="28"/>
                  </a:cubicBezTo>
                  <a:cubicBezTo>
                    <a:pt x="36" y="30"/>
                    <a:pt x="33" y="32"/>
                    <a:pt x="29" y="33"/>
                  </a:cubicBezTo>
                  <a:cubicBezTo>
                    <a:pt x="28" y="34"/>
                    <a:pt x="28" y="34"/>
                    <a:pt x="28" y="34"/>
                  </a:cubicBezTo>
                  <a:cubicBezTo>
                    <a:pt x="28" y="34"/>
                    <a:pt x="31" y="32"/>
                    <a:pt x="31" y="32"/>
                  </a:cubicBezTo>
                  <a:cubicBezTo>
                    <a:pt x="33" y="30"/>
                    <a:pt x="35" y="29"/>
                    <a:pt x="37" y="28"/>
                  </a:cubicBezTo>
                  <a:cubicBezTo>
                    <a:pt x="44" y="23"/>
                    <a:pt x="52" y="19"/>
                    <a:pt x="59" y="14"/>
                  </a:cubicBezTo>
                  <a:cubicBezTo>
                    <a:pt x="59" y="13"/>
                    <a:pt x="59" y="13"/>
                    <a:pt x="59" y="13"/>
                  </a:cubicBezTo>
                  <a:cubicBezTo>
                    <a:pt x="48" y="18"/>
                    <a:pt x="37" y="26"/>
                    <a:pt x="26" y="32"/>
                  </a:cubicBezTo>
                  <a:cubicBezTo>
                    <a:pt x="26" y="33"/>
                    <a:pt x="23" y="34"/>
                    <a:pt x="23" y="34"/>
                  </a:cubicBezTo>
                  <a:cubicBezTo>
                    <a:pt x="23" y="34"/>
                    <a:pt x="23" y="34"/>
                    <a:pt x="24" y="33"/>
                  </a:cubicBezTo>
                  <a:cubicBezTo>
                    <a:pt x="25" y="32"/>
                    <a:pt x="27" y="31"/>
                    <a:pt x="28" y="30"/>
                  </a:cubicBezTo>
                  <a:cubicBezTo>
                    <a:pt x="31" y="28"/>
                    <a:pt x="34" y="26"/>
                    <a:pt x="37" y="25"/>
                  </a:cubicBezTo>
                  <a:cubicBezTo>
                    <a:pt x="43" y="21"/>
                    <a:pt x="48" y="17"/>
                    <a:pt x="54" y="14"/>
                  </a:cubicBezTo>
                  <a:cubicBezTo>
                    <a:pt x="54" y="14"/>
                    <a:pt x="54" y="14"/>
                    <a:pt x="55" y="14"/>
                  </a:cubicBezTo>
                  <a:cubicBezTo>
                    <a:pt x="55" y="14"/>
                    <a:pt x="56" y="14"/>
                    <a:pt x="56" y="14"/>
                  </a:cubicBezTo>
                  <a:cubicBezTo>
                    <a:pt x="56" y="13"/>
                    <a:pt x="56" y="13"/>
                    <a:pt x="56" y="13"/>
                  </a:cubicBezTo>
                  <a:cubicBezTo>
                    <a:pt x="56" y="13"/>
                    <a:pt x="56" y="13"/>
                    <a:pt x="56" y="13"/>
                  </a:cubicBezTo>
                  <a:cubicBezTo>
                    <a:pt x="56" y="13"/>
                    <a:pt x="57" y="13"/>
                    <a:pt x="57" y="12"/>
                  </a:cubicBezTo>
                  <a:cubicBezTo>
                    <a:pt x="56" y="13"/>
                    <a:pt x="56" y="13"/>
                    <a:pt x="56" y="13"/>
                  </a:cubicBezTo>
                  <a:cubicBezTo>
                    <a:pt x="56" y="14"/>
                    <a:pt x="56" y="14"/>
                    <a:pt x="56" y="14"/>
                  </a:cubicBezTo>
                  <a:moveTo>
                    <a:pt x="56" y="12"/>
                  </a:moveTo>
                  <a:cubicBezTo>
                    <a:pt x="56" y="11"/>
                    <a:pt x="56" y="11"/>
                    <a:pt x="56" y="11"/>
                  </a:cubicBezTo>
                  <a:cubicBezTo>
                    <a:pt x="56" y="11"/>
                    <a:pt x="57" y="11"/>
                    <a:pt x="57" y="11"/>
                  </a:cubicBezTo>
                  <a:cubicBezTo>
                    <a:pt x="57" y="11"/>
                    <a:pt x="56" y="12"/>
                    <a:pt x="56" y="12"/>
                  </a:cubicBezTo>
                  <a:moveTo>
                    <a:pt x="56" y="10"/>
                  </a:moveTo>
                  <a:cubicBezTo>
                    <a:pt x="56" y="10"/>
                    <a:pt x="56" y="9"/>
                    <a:pt x="56" y="9"/>
                  </a:cubicBezTo>
                  <a:cubicBezTo>
                    <a:pt x="57" y="9"/>
                    <a:pt x="58" y="9"/>
                    <a:pt x="58" y="8"/>
                  </a:cubicBezTo>
                  <a:cubicBezTo>
                    <a:pt x="58" y="9"/>
                    <a:pt x="57" y="9"/>
                    <a:pt x="56" y="10"/>
                  </a:cubicBezTo>
                  <a:moveTo>
                    <a:pt x="56" y="6"/>
                  </a:moveTo>
                  <a:cubicBezTo>
                    <a:pt x="57" y="6"/>
                    <a:pt x="57" y="6"/>
                    <a:pt x="58" y="6"/>
                  </a:cubicBezTo>
                  <a:cubicBezTo>
                    <a:pt x="57" y="6"/>
                    <a:pt x="57" y="7"/>
                    <a:pt x="56" y="8"/>
                  </a:cubicBezTo>
                  <a:cubicBezTo>
                    <a:pt x="56" y="7"/>
                    <a:pt x="56" y="6"/>
                    <a:pt x="56" y="6"/>
                  </a:cubicBezTo>
                  <a:cubicBezTo>
                    <a:pt x="56" y="6"/>
                    <a:pt x="56" y="6"/>
                    <a:pt x="56" y="6"/>
                  </a:cubicBezTo>
                  <a:moveTo>
                    <a:pt x="57" y="5"/>
                  </a:moveTo>
                  <a:cubicBezTo>
                    <a:pt x="56" y="5"/>
                    <a:pt x="57" y="5"/>
                    <a:pt x="57" y="4"/>
                  </a:cubicBezTo>
                  <a:cubicBezTo>
                    <a:pt x="60" y="6"/>
                    <a:pt x="64" y="9"/>
                    <a:pt x="68" y="11"/>
                  </a:cubicBezTo>
                  <a:cubicBezTo>
                    <a:pt x="67" y="11"/>
                    <a:pt x="66" y="11"/>
                    <a:pt x="65" y="12"/>
                  </a:cubicBezTo>
                  <a:cubicBezTo>
                    <a:pt x="66" y="11"/>
                    <a:pt x="66" y="11"/>
                    <a:pt x="66" y="11"/>
                  </a:cubicBezTo>
                  <a:cubicBezTo>
                    <a:pt x="66" y="10"/>
                    <a:pt x="66" y="10"/>
                    <a:pt x="66" y="10"/>
                  </a:cubicBezTo>
                  <a:cubicBezTo>
                    <a:pt x="64" y="10"/>
                    <a:pt x="62" y="11"/>
                    <a:pt x="60" y="12"/>
                  </a:cubicBezTo>
                  <a:cubicBezTo>
                    <a:pt x="60" y="12"/>
                    <a:pt x="58" y="13"/>
                    <a:pt x="57" y="13"/>
                  </a:cubicBezTo>
                  <a:cubicBezTo>
                    <a:pt x="57" y="13"/>
                    <a:pt x="57" y="13"/>
                    <a:pt x="58" y="12"/>
                  </a:cubicBezTo>
                  <a:cubicBezTo>
                    <a:pt x="59" y="12"/>
                    <a:pt x="61" y="11"/>
                    <a:pt x="62" y="10"/>
                  </a:cubicBezTo>
                  <a:cubicBezTo>
                    <a:pt x="62" y="10"/>
                    <a:pt x="62" y="10"/>
                    <a:pt x="62" y="10"/>
                  </a:cubicBezTo>
                  <a:cubicBezTo>
                    <a:pt x="60" y="10"/>
                    <a:pt x="59" y="11"/>
                    <a:pt x="58" y="11"/>
                  </a:cubicBezTo>
                  <a:cubicBezTo>
                    <a:pt x="57" y="12"/>
                    <a:pt x="57" y="12"/>
                    <a:pt x="57" y="12"/>
                  </a:cubicBezTo>
                  <a:cubicBezTo>
                    <a:pt x="56" y="12"/>
                    <a:pt x="58" y="11"/>
                    <a:pt x="58" y="11"/>
                  </a:cubicBezTo>
                  <a:cubicBezTo>
                    <a:pt x="59" y="10"/>
                    <a:pt x="60" y="9"/>
                    <a:pt x="61" y="9"/>
                  </a:cubicBezTo>
                  <a:cubicBezTo>
                    <a:pt x="61" y="8"/>
                    <a:pt x="61" y="8"/>
                    <a:pt x="61" y="8"/>
                  </a:cubicBezTo>
                  <a:cubicBezTo>
                    <a:pt x="60" y="9"/>
                    <a:pt x="57" y="10"/>
                    <a:pt x="57" y="10"/>
                  </a:cubicBezTo>
                  <a:cubicBezTo>
                    <a:pt x="57" y="9"/>
                    <a:pt x="58" y="9"/>
                    <a:pt x="59" y="7"/>
                  </a:cubicBezTo>
                  <a:cubicBezTo>
                    <a:pt x="59" y="7"/>
                    <a:pt x="59" y="7"/>
                    <a:pt x="59" y="7"/>
                  </a:cubicBezTo>
                  <a:cubicBezTo>
                    <a:pt x="58" y="8"/>
                    <a:pt x="58" y="8"/>
                    <a:pt x="58" y="8"/>
                  </a:cubicBezTo>
                  <a:cubicBezTo>
                    <a:pt x="57" y="8"/>
                    <a:pt x="58" y="6"/>
                    <a:pt x="58" y="5"/>
                  </a:cubicBezTo>
                  <a:cubicBezTo>
                    <a:pt x="58" y="5"/>
                    <a:pt x="58" y="5"/>
                    <a:pt x="58" y="5"/>
                  </a:cubicBezTo>
                  <a:cubicBezTo>
                    <a:pt x="58" y="5"/>
                    <a:pt x="57" y="5"/>
                    <a:pt x="57" y="5"/>
                  </a:cubicBezTo>
                  <a:moveTo>
                    <a:pt x="56" y="4"/>
                  </a:moveTo>
                  <a:cubicBezTo>
                    <a:pt x="56" y="3"/>
                    <a:pt x="56" y="3"/>
                    <a:pt x="56" y="3"/>
                  </a:cubicBezTo>
                  <a:cubicBezTo>
                    <a:pt x="56" y="3"/>
                    <a:pt x="56" y="3"/>
                    <a:pt x="56" y="3"/>
                  </a:cubicBezTo>
                  <a:cubicBezTo>
                    <a:pt x="56" y="3"/>
                    <a:pt x="56" y="3"/>
                    <a:pt x="56" y="3"/>
                  </a:cubicBezTo>
                  <a:cubicBezTo>
                    <a:pt x="56" y="4"/>
                    <a:pt x="56" y="4"/>
                    <a:pt x="56" y="4"/>
                  </a:cubicBezTo>
                  <a:moveTo>
                    <a:pt x="55" y="0"/>
                  </a:moveTo>
                  <a:cubicBezTo>
                    <a:pt x="54" y="0"/>
                    <a:pt x="54" y="1"/>
                    <a:pt x="54" y="2"/>
                  </a:cubicBezTo>
                  <a:cubicBezTo>
                    <a:pt x="55" y="5"/>
                    <a:pt x="54" y="9"/>
                    <a:pt x="54" y="12"/>
                  </a:cubicBezTo>
                  <a:cubicBezTo>
                    <a:pt x="41" y="13"/>
                    <a:pt x="29" y="14"/>
                    <a:pt x="16" y="14"/>
                  </a:cubicBezTo>
                  <a:cubicBezTo>
                    <a:pt x="11" y="14"/>
                    <a:pt x="7" y="14"/>
                    <a:pt x="2" y="13"/>
                  </a:cubicBezTo>
                  <a:cubicBezTo>
                    <a:pt x="2" y="13"/>
                    <a:pt x="2" y="13"/>
                    <a:pt x="2" y="13"/>
                  </a:cubicBezTo>
                  <a:cubicBezTo>
                    <a:pt x="1" y="13"/>
                    <a:pt x="0" y="14"/>
                    <a:pt x="0" y="14"/>
                  </a:cubicBezTo>
                  <a:cubicBezTo>
                    <a:pt x="0" y="15"/>
                    <a:pt x="1" y="15"/>
                    <a:pt x="1" y="15"/>
                  </a:cubicBezTo>
                  <a:cubicBezTo>
                    <a:pt x="6" y="21"/>
                    <a:pt x="7" y="30"/>
                    <a:pt x="6" y="37"/>
                  </a:cubicBezTo>
                  <a:cubicBezTo>
                    <a:pt x="6" y="37"/>
                    <a:pt x="6" y="37"/>
                    <a:pt x="6" y="38"/>
                  </a:cubicBezTo>
                  <a:cubicBezTo>
                    <a:pt x="6" y="38"/>
                    <a:pt x="6" y="38"/>
                    <a:pt x="7" y="38"/>
                  </a:cubicBezTo>
                  <a:cubicBezTo>
                    <a:pt x="7" y="38"/>
                    <a:pt x="7" y="38"/>
                    <a:pt x="7" y="38"/>
                  </a:cubicBezTo>
                  <a:cubicBezTo>
                    <a:pt x="23" y="37"/>
                    <a:pt x="40" y="35"/>
                    <a:pt x="57" y="34"/>
                  </a:cubicBezTo>
                  <a:cubicBezTo>
                    <a:pt x="57" y="37"/>
                    <a:pt x="57" y="40"/>
                    <a:pt x="57" y="43"/>
                  </a:cubicBezTo>
                  <a:cubicBezTo>
                    <a:pt x="57" y="44"/>
                    <a:pt x="58" y="44"/>
                    <a:pt x="58" y="44"/>
                  </a:cubicBezTo>
                  <a:cubicBezTo>
                    <a:pt x="58" y="44"/>
                    <a:pt x="58" y="44"/>
                    <a:pt x="59" y="44"/>
                  </a:cubicBezTo>
                  <a:cubicBezTo>
                    <a:pt x="60" y="44"/>
                    <a:pt x="60" y="44"/>
                    <a:pt x="60" y="44"/>
                  </a:cubicBezTo>
                  <a:cubicBezTo>
                    <a:pt x="67" y="36"/>
                    <a:pt x="75" y="29"/>
                    <a:pt x="83" y="22"/>
                  </a:cubicBezTo>
                  <a:cubicBezTo>
                    <a:pt x="83" y="21"/>
                    <a:pt x="83" y="21"/>
                    <a:pt x="83" y="21"/>
                  </a:cubicBezTo>
                  <a:cubicBezTo>
                    <a:pt x="83" y="20"/>
                    <a:pt x="83" y="20"/>
                    <a:pt x="83" y="20"/>
                  </a:cubicBezTo>
                  <a:cubicBezTo>
                    <a:pt x="78" y="16"/>
                    <a:pt x="73" y="13"/>
                    <a:pt x="68" y="9"/>
                  </a:cubicBezTo>
                  <a:cubicBezTo>
                    <a:pt x="64" y="6"/>
                    <a:pt x="60" y="3"/>
                    <a:pt x="56" y="0"/>
                  </a:cubicBezTo>
                  <a:cubicBezTo>
                    <a:pt x="55" y="0"/>
                    <a:pt x="55" y="0"/>
                    <a:pt x="5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9" name="Freeform 58"/>
            <p:cNvSpPr>
              <a:spLocks noEditPoints="1"/>
            </p:cNvSpPr>
            <p:nvPr/>
          </p:nvSpPr>
          <p:spPr bwMode="auto">
            <a:xfrm>
              <a:off x="4873294" y="4880454"/>
              <a:ext cx="433388" cy="230188"/>
            </a:xfrm>
            <a:custGeom>
              <a:avLst/>
              <a:gdLst>
                <a:gd name="T0" fmla="*/ 72 w 102"/>
                <a:gd name="T1" fmla="*/ 40 h 54"/>
                <a:gd name="T2" fmla="*/ 62 w 102"/>
                <a:gd name="T3" fmla="*/ 39 h 54"/>
                <a:gd name="T4" fmla="*/ 10 w 102"/>
                <a:gd name="T5" fmla="*/ 40 h 54"/>
                <a:gd name="T6" fmla="*/ 89 w 102"/>
                <a:gd name="T7" fmla="*/ 35 h 54"/>
                <a:gd name="T8" fmla="*/ 64 w 102"/>
                <a:gd name="T9" fmla="*/ 39 h 54"/>
                <a:gd name="T10" fmla="*/ 72 w 102"/>
                <a:gd name="T11" fmla="*/ 45 h 54"/>
                <a:gd name="T12" fmla="*/ 31 w 102"/>
                <a:gd name="T13" fmla="*/ 32 h 54"/>
                <a:gd name="T14" fmla="*/ 63 w 102"/>
                <a:gd name="T15" fmla="*/ 34 h 54"/>
                <a:gd name="T16" fmla="*/ 77 w 102"/>
                <a:gd name="T17" fmla="*/ 34 h 54"/>
                <a:gd name="T18" fmla="*/ 10 w 102"/>
                <a:gd name="T19" fmla="*/ 43 h 54"/>
                <a:gd name="T20" fmla="*/ 54 w 102"/>
                <a:gd name="T21" fmla="*/ 40 h 54"/>
                <a:gd name="T22" fmla="*/ 68 w 102"/>
                <a:gd name="T23" fmla="*/ 39 h 54"/>
                <a:gd name="T24" fmla="*/ 96 w 102"/>
                <a:gd name="T25" fmla="*/ 28 h 54"/>
                <a:gd name="T26" fmla="*/ 95 w 102"/>
                <a:gd name="T27" fmla="*/ 28 h 54"/>
                <a:gd name="T28" fmla="*/ 73 w 102"/>
                <a:gd name="T29" fmla="*/ 42 h 54"/>
                <a:gd name="T30" fmla="*/ 97 w 102"/>
                <a:gd name="T31" fmla="*/ 24 h 54"/>
                <a:gd name="T32" fmla="*/ 83 w 102"/>
                <a:gd name="T33" fmla="*/ 31 h 54"/>
                <a:gd name="T34" fmla="*/ 79 w 102"/>
                <a:gd name="T35" fmla="*/ 27 h 54"/>
                <a:gd name="T36" fmla="*/ 7 w 102"/>
                <a:gd name="T37" fmla="*/ 23 h 54"/>
                <a:gd name="T38" fmla="*/ 24 w 102"/>
                <a:gd name="T39" fmla="*/ 27 h 54"/>
                <a:gd name="T40" fmla="*/ 94 w 102"/>
                <a:gd name="T41" fmla="*/ 21 h 54"/>
                <a:gd name="T42" fmla="*/ 18 w 102"/>
                <a:gd name="T43" fmla="*/ 21 h 54"/>
                <a:gd name="T44" fmla="*/ 8 w 102"/>
                <a:gd name="T45" fmla="*/ 21 h 54"/>
                <a:gd name="T46" fmla="*/ 21 w 102"/>
                <a:gd name="T47" fmla="*/ 20 h 54"/>
                <a:gd name="T48" fmla="*/ 23 w 102"/>
                <a:gd name="T49" fmla="*/ 21 h 54"/>
                <a:gd name="T50" fmla="*/ 27 w 102"/>
                <a:gd name="T51" fmla="*/ 20 h 54"/>
                <a:gd name="T52" fmla="*/ 19 w 102"/>
                <a:gd name="T53" fmla="*/ 20 h 54"/>
                <a:gd name="T54" fmla="*/ 7 w 102"/>
                <a:gd name="T55" fmla="*/ 22 h 54"/>
                <a:gd name="T56" fmla="*/ 22 w 102"/>
                <a:gd name="T57" fmla="*/ 25 h 54"/>
                <a:gd name="T58" fmla="*/ 13 w 102"/>
                <a:gd name="T59" fmla="*/ 32 h 54"/>
                <a:gd name="T60" fmla="*/ 10 w 102"/>
                <a:gd name="T61" fmla="*/ 37 h 54"/>
                <a:gd name="T62" fmla="*/ 10 w 102"/>
                <a:gd name="T63" fmla="*/ 37 h 54"/>
                <a:gd name="T64" fmla="*/ 10 w 102"/>
                <a:gd name="T65" fmla="*/ 40 h 54"/>
                <a:gd name="T66" fmla="*/ 14 w 102"/>
                <a:gd name="T67" fmla="*/ 38 h 54"/>
                <a:gd name="T68" fmla="*/ 44 w 102"/>
                <a:gd name="T69" fmla="*/ 24 h 54"/>
                <a:gd name="T70" fmla="*/ 59 w 102"/>
                <a:gd name="T71" fmla="*/ 20 h 54"/>
                <a:gd name="T72" fmla="*/ 46 w 102"/>
                <a:gd name="T73" fmla="*/ 41 h 54"/>
                <a:gd name="T74" fmla="*/ 46 w 102"/>
                <a:gd name="T75" fmla="*/ 41 h 54"/>
                <a:gd name="T76" fmla="*/ 61 w 102"/>
                <a:gd name="T77" fmla="*/ 38 h 54"/>
                <a:gd name="T78" fmla="*/ 77 w 102"/>
                <a:gd name="T79" fmla="*/ 26 h 54"/>
                <a:gd name="T80" fmla="*/ 63 w 102"/>
                <a:gd name="T81" fmla="*/ 17 h 54"/>
                <a:gd name="T82" fmla="*/ 71 w 102"/>
                <a:gd name="T83" fmla="*/ 17 h 54"/>
                <a:gd name="T84" fmla="*/ 45 w 102"/>
                <a:gd name="T85" fmla="*/ 37 h 54"/>
                <a:gd name="T86" fmla="*/ 46 w 102"/>
                <a:gd name="T87" fmla="*/ 40 h 54"/>
                <a:gd name="T88" fmla="*/ 86 w 102"/>
                <a:gd name="T89" fmla="*/ 16 h 54"/>
                <a:gd name="T90" fmla="*/ 62 w 102"/>
                <a:gd name="T91" fmla="*/ 29 h 54"/>
                <a:gd name="T92" fmla="*/ 80 w 102"/>
                <a:gd name="T93" fmla="*/ 13 h 54"/>
                <a:gd name="T94" fmla="*/ 70 w 102"/>
                <a:gd name="T95" fmla="*/ 19 h 54"/>
                <a:gd name="T96" fmla="*/ 35 w 102"/>
                <a:gd name="T97" fmla="*/ 41 h 54"/>
                <a:gd name="T98" fmla="*/ 28 w 102"/>
                <a:gd name="T99" fmla="*/ 42 h 54"/>
                <a:gd name="T100" fmla="*/ 69 w 102"/>
                <a:gd name="T101" fmla="*/ 16 h 54"/>
                <a:gd name="T102" fmla="*/ 70 w 102"/>
                <a:gd name="T103" fmla="*/ 13 h 54"/>
                <a:gd name="T104" fmla="*/ 71 w 102"/>
                <a:gd name="T105" fmla="*/ 7 h 54"/>
                <a:gd name="T106" fmla="*/ 80 w 102"/>
                <a:gd name="T107" fmla="*/ 14 h 54"/>
                <a:gd name="T108" fmla="*/ 76 w 102"/>
                <a:gd name="T109" fmla="*/ 12 h 54"/>
                <a:gd name="T110" fmla="*/ 74 w 102"/>
                <a:gd name="T111" fmla="*/ 10 h 54"/>
                <a:gd name="T112" fmla="*/ 70 w 102"/>
                <a:gd name="T113" fmla="*/ 6 h 54"/>
                <a:gd name="T114" fmla="*/ 67 w 102"/>
                <a:gd name="T115" fmla="*/ 0 h 54"/>
                <a:gd name="T116" fmla="*/ 1 w 102"/>
                <a:gd name="T117" fmla="*/ 19 h 54"/>
                <a:gd name="T118" fmla="*/ 71 w 102"/>
                <a:gd name="T119" fmla="*/ 54 h 54"/>
                <a:gd name="T120" fmla="*/ 84 w 102"/>
                <a:gd name="T121"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54">
                  <a:moveTo>
                    <a:pt x="73" y="49"/>
                  </a:moveTo>
                  <a:cubicBezTo>
                    <a:pt x="73" y="48"/>
                    <a:pt x="73" y="47"/>
                    <a:pt x="73" y="46"/>
                  </a:cubicBezTo>
                  <a:cubicBezTo>
                    <a:pt x="77" y="43"/>
                    <a:pt x="81" y="41"/>
                    <a:pt x="85" y="38"/>
                  </a:cubicBezTo>
                  <a:cubicBezTo>
                    <a:pt x="84" y="39"/>
                    <a:pt x="83" y="40"/>
                    <a:pt x="82" y="40"/>
                  </a:cubicBezTo>
                  <a:cubicBezTo>
                    <a:pt x="79" y="43"/>
                    <a:pt x="75" y="45"/>
                    <a:pt x="73" y="49"/>
                  </a:cubicBezTo>
                  <a:moveTo>
                    <a:pt x="72" y="41"/>
                  </a:moveTo>
                  <a:cubicBezTo>
                    <a:pt x="72" y="41"/>
                    <a:pt x="72" y="41"/>
                    <a:pt x="72" y="40"/>
                  </a:cubicBezTo>
                  <a:cubicBezTo>
                    <a:pt x="72" y="40"/>
                    <a:pt x="72" y="40"/>
                    <a:pt x="72" y="40"/>
                  </a:cubicBezTo>
                  <a:cubicBezTo>
                    <a:pt x="74" y="39"/>
                    <a:pt x="76" y="38"/>
                    <a:pt x="78" y="36"/>
                  </a:cubicBezTo>
                  <a:cubicBezTo>
                    <a:pt x="76" y="38"/>
                    <a:pt x="74" y="40"/>
                    <a:pt x="72" y="41"/>
                  </a:cubicBezTo>
                  <a:moveTo>
                    <a:pt x="59" y="40"/>
                  </a:moveTo>
                  <a:cubicBezTo>
                    <a:pt x="61" y="38"/>
                    <a:pt x="64" y="37"/>
                    <a:pt x="66" y="36"/>
                  </a:cubicBezTo>
                  <a:cubicBezTo>
                    <a:pt x="65" y="37"/>
                    <a:pt x="63" y="38"/>
                    <a:pt x="62" y="39"/>
                  </a:cubicBezTo>
                  <a:cubicBezTo>
                    <a:pt x="62" y="39"/>
                    <a:pt x="62" y="39"/>
                    <a:pt x="62" y="39"/>
                  </a:cubicBezTo>
                  <a:cubicBezTo>
                    <a:pt x="61" y="40"/>
                    <a:pt x="60" y="40"/>
                    <a:pt x="59" y="40"/>
                  </a:cubicBezTo>
                  <a:moveTo>
                    <a:pt x="40" y="41"/>
                  </a:moveTo>
                  <a:cubicBezTo>
                    <a:pt x="44" y="39"/>
                    <a:pt x="48" y="37"/>
                    <a:pt x="52" y="35"/>
                  </a:cubicBezTo>
                  <a:cubicBezTo>
                    <a:pt x="49" y="37"/>
                    <a:pt x="47" y="38"/>
                    <a:pt x="44" y="41"/>
                  </a:cubicBezTo>
                  <a:cubicBezTo>
                    <a:pt x="44" y="41"/>
                    <a:pt x="44" y="41"/>
                    <a:pt x="44" y="41"/>
                  </a:cubicBezTo>
                  <a:cubicBezTo>
                    <a:pt x="43" y="41"/>
                    <a:pt x="42" y="41"/>
                    <a:pt x="40" y="41"/>
                  </a:cubicBezTo>
                  <a:moveTo>
                    <a:pt x="10" y="40"/>
                  </a:moveTo>
                  <a:cubicBezTo>
                    <a:pt x="10" y="39"/>
                    <a:pt x="10" y="38"/>
                    <a:pt x="10" y="37"/>
                  </a:cubicBezTo>
                  <a:cubicBezTo>
                    <a:pt x="12" y="37"/>
                    <a:pt x="14" y="36"/>
                    <a:pt x="16" y="35"/>
                  </a:cubicBezTo>
                  <a:cubicBezTo>
                    <a:pt x="14" y="36"/>
                    <a:pt x="12" y="38"/>
                    <a:pt x="10" y="40"/>
                  </a:cubicBezTo>
                  <a:moveTo>
                    <a:pt x="73" y="51"/>
                  </a:moveTo>
                  <a:cubicBezTo>
                    <a:pt x="73" y="50"/>
                    <a:pt x="73" y="50"/>
                    <a:pt x="73" y="50"/>
                  </a:cubicBezTo>
                  <a:cubicBezTo>
                    <a:pt x="75" y="47"/>
                    <a:pt x="78" y="44"/>
                    <a:pt x="81" y="42"/>
                  </a:cubicBezTo>
                  <a:cubicBezTo>
                    <a:pt x="84" y="40"/>
                    <a:pt x="86" y="37"/>
                    <a:pt x="89" y="35"/>
                  </a:cubicBezTo>
                  <a:cubicBezTo>
                    <a:pt x="89" y="34"/>
                    <a:pt x="90" y="34"/>
                    <a:pt x="91" y="33"/>
                  </a:cubicBezTo>
                  <a:cubicBezTo>
                    <a:pt x="85" y="39"/>
                    <a:pt x="78" y="45"/>
                    <a:pt x="73" y="51"/>
                  </a:cubicBezTo>
                  <a:moveTo>
                    <a:pt x="64" y="39"/>
                  </a:moveTo>
                  <a:cubicBezTo>
                    <a:pt x="68" y="38"/>
                    <a:pt x="71" y="34"/>
                    <a:pt x="75" y="32"/>
                  </a:cubicBezTo>
                  <a:cubicBezTo>
                    <a:pt x="75" y="32"/>
                    <a:pt x="75" y="32"/>
                    <a:pt x="75" y="32"/>
                  </a:cubicBezTo>
                  <a:cubicBezTo>
                    <a:pt x="72" y="34"/>
                    <a:pt x="70" y="37"/>
                    <a:pt x="67" y="39"/>
                  </a:cubicBezTo>
                  <a:cubicBezTo>
                    <a:pt x="66" y="39"/>
                    <a:pt x="65" y="39"/>
                    <a:pt x="64" y="39"/>
                  </a:cubicBezTo>
                  <a:moveTo>
                    <a:pt x="72" y="45"/>
                  </a:moveTo>
                  <a:cubicBezTo>
                    <a:pt x="72" y="44"/>
                    <a:pt x="72" y="43"/>
                    <a:pt x="72" y="42"/>
                  </a:cubicBezTo>
                  <a:cubicBezTo>
                    <a:pt x="77" y="41"/>
                    <a:pt x="80" y="38"/>
                    <a:pt x="83" y="36"/>
                  </a:cubicBezTo>
                  <a:cubicBezTo>
                    <a:pt x="85" y="34"/>
                    <a:pt x="87" y="32"/>
                    <a:pt x="90" y="31"/>
                  </a:cubicBezTo>
                  <a:cubicBezTo>
                    <a:pt x="91" y="30"/>
                    <a:pt x="91" y="30"/>
                    <a:pt x="91" y="30"/>
                  </a:cubicBezTo>
                  <a:cubicBezTo>
                    <a:pt x="88" y="32"/>
                    <a:pt x="86" y="34"/>
                    <a:pt x="83" y="37"/>
                  </a:cubicBezTo>
                  <a:cubicBezTo>
                    <a:pt x="80" y="40"/>
                    <a:pt x="76" y="42"/>
                    <a:pt x="72" y="45"/>
                  </a:cubicBezTo>
                  <a:moveTo>
                    <a:pt x="81" y="34"/>
                  </a:moveTo>
                  <a:cubicBezTo>
                    <a:pt x="83" y="33"/>
                    <a:pt x="85" y="31"/>
                    <a:pt x="87" y="30"/>
                  </a:cubicBezTo>
                  <a:cubicBezTo>
                    <a:pt x="86" y="31"/>
                    <a:pt x="85" y="32"/>
                    <a:pt x="84" y="32"/>
                  </a:cubicBezTo>
                  <a:cubicBezTo>
                    <a:pt x="83" y="33"/>
                    <a:pt x="82" y="33"/>
                    <a:pt x="81" y="34"/>
                  </a:cubicBezTo>
                  <a:moveTo>
                    <a:pt x="10" y="44"/>
                  </a:moveTo>
                  <a:cubicBezTo>
                    <a:pt x="13" y="43"/>
                    <a:pt x="16" y="41"/>
                    <a:pt x="19" y="40"/>
                  </a:cubicBezTo>
                  <a:cubicBezTo>
                    <a:pt x="23" y="37"/>
                    <a:pt x="27" y="35"/>
                    <a:pt x="31" y="32"/>
                  </a:cubicBezTo>
                  <a:cubicBezTo>
                    <a:pt x="34" y="31"/>
                    <a:pt x="37" y="29"/>
                    <a:pt x="40" y="28"/>
                  </a:cubicBezTo>
                  <a:cubicBezTo>
                    <a:pt x="39" y="28"/>
                    <a:pt x="39" y="28"/>
                    <a:pt x="38" y="29"/>
                  </a:cubicBezTo>
                  <a:cubicBezTo>
                    <a:pt x="31" y="34"/>
                    <a:pt x="24" y="39"/>
                    <a:pt x="17" y="43"/>
                  </a:cubicBezTo>
                  <a:cubicBezTo>
                    <a:pt x="17" y="44"/>
                    <a:pt x="17" y="44"/>
                    <a:pt x="17" y="44"/>
                  </a:cubicBezTo>
                  <a:cubicBezTo>
                    <a:pt x="15" y="44"/>
                    <a:pt x="12" y="44"/>
                    <a:pt x="10" y="44"/>
                  </a:cubicBezTo>
                  <a:moveTo>
                    <a:pt x="60" y="36"/>
                  </a:moveTo>
                  <a:cubicBezTo>
                    <a:pt x="61" y="35"/>
                    <a:pt x="62" y="34"/>
                    <a:pt x="63" y="34"/>
                  </a:cubicBezTo>
                  <a:cubicBezTo>
                    <a:pt x="66" y="31"/>
                    <a:pt x="69" y="30"/>
                    <a:pt x="72" y="28"/>
                  </a:cubicBezTo>
                  <a:cubicBezTo>
                    <a:pt x="73" y="28"/>
                    <a:pt x="73" y="28"/>
                    <a:pt x="73" y="28"/>
                  </a:cubicBezTo>
                  <a:cubicBezTo>
                    <a:pt x="72" y="28"/>
                    <a:pt x="71" y="29"/>
                    <a:pt x="70" y="30"/>
                  </a:cubicBezTo>
                  <a:cubicBezTo>
                    <a:pt x="67" y="31"/>
                    <a:pt x="64" y="33"/>
                    <a:pt x="61" y="35"/>
                  </a:cubicBezTo>
                  <a:cubicBezTo>
                    <a:pt x="60" y="36"/>
                    <a:pt x="60" y="36"/>
                    <a:pt x="60" y="36"/>
                  </a:cubicBezTo>
                  <a:moveTo>
                    <a:pt x="69" y="39"/>
                  </a:moveTo>
                  <a:cubicBezTo>
                    <a:pt x="72" y="38"/>
                    <a:pt x="75" y="36"/>
                    <a:pt x="77" y="34"/>
                  </a:cubicBezTo>
                  <a:cubicBezTo>
                    <a:pt x="82" y="31"/>
                    <a:pt x="86" y="28"/>
                    <a:pt x="90" y="26"/>
                  </a:cubicBezTo>
                  <a:cubicBezTo>
                    <a:pt x="90" y="27"/>
                    <a:pt x="89" y="27"/>
                    <a:pt x="88" y="27"/>
                  </a:cubicBezTo>
                  <a:cubicBezTo>
                    <a:pt x="86" y="28"/>
                    <a:pt x="84" y="30"/>
                    <a:pt x="82" y="31"/>
                  </a:cubicBezTo>
                  <a:cubicBezTo>
                    <a:pt x="79" y="33"/>
                    <a:pt x="75" y="36"/>
                    <a:pt x="72" y="39"/>
                  </a:cubicBezTo>
                  <a:cubicBezTo>
                    <a:pt x="71" y="39"/>
                    <a:pt x="71" y="39"/>
                    <a:pt x="71" y="39"/>
                  </a:cubicBezTo>
                  <a:cubicBezTo>
                    <a:pt x="70" y="39"/>
                    <a:pt x="70" y="39"/>
                    <a:pt x="69" y="39"/>
                  </a:cubicBezTo>
                  <a:moveTo>
                    <a:pt x="10" y="43"/>
                  </a:moveTo>
                  <a:cubicBezTo>
                    <a:pt x="10" y="42"/>
                    <a:pt x="10" y="42"/>
                    <a:pt x="10" y="41"/>
                  </a:cubicBezTo>
                  <a:cubicBezTo>
                    <a:pt x="12" y="40"/>
                    <a:pt x="14" y="39"/>
                    <a:pt x="16" y="37"/>
                  </a:cubicBezTo>
                  <a:cubicBezTo>
                    <a:pt x="19" y="35"/>
                    <a:pt x="23" y="33"/>
                    <a:pt x="26" y="31"/>
                  </a:cubicBezTo>
                  <a:cubicBezTo>
                    <a:pt x="31" y="29"/>
                    <a:pt x="35" y="26"/>
                    <a:pt x="39" y="23"/>
                  </a:cubicBezTo>
                  <a:cubicBezTo>
                    <a:pt x="36" y="26"/>
                    <a:pt x="33" y="28"/>
                    <a:pt x="30" y="30"/>
                  </a:cubicBezTo>
                  <a:cubicBezTo>
                    <a:pt x="23" y="34"/>
                    <a:pt x="17" y="40"/>
                    <a:pt x="10" y="43"/>
                  </a:cubicBezTo>
                  <a:moveTo>
                    <a:pt x="54" y="40"/>
                  </a:moveTo>
                  <a:cubicBezTo>
                    <a:pt x="59" y="38"/>
                    <a:pt x="63" y="35"/>
                    <a:pt x="67" y="32"/>
                  </a:cubicBezTo>
                  <a:cubicBezTo>
                    <a:pt x="72" y="29"/>
                    <a:pt x="77" y="26"/>
                    <a:pt x="82" y="23"/>
                  </a:cubicBezTo>
                  <a:cubicBezTo>
                    <a:pt x="80" y="25"/>
                    <a:pt x="77" y="27"/>
                    <a:pt x="74" y="29"/>
                  </a:cubicBezTo>
                  <a:cubicBezTo>
                    <a:pt x="68" y="32"/>
                    <a:pt x="63" y="36"/>
                    <a:pt x="57" y="40"/>
                  </a:cubicBezTo>
                  <a:cubicBezTo>
                    <a:pt x="57" y="40"/>
                    <a:pt x="57" y="40"/>
                    <a:pt x="57" y="40"/>
                  </a:cubicBezTo>
                  <a:cubicBezTo>
                    <a:pt x="56" y="40"/>
                    <a:pt x="55" y="40"/>
                    <a:pt x="54" y="40"/>
                  </a:cubicBezTo>
                  <a:moveTo>
                    <a:pt x="68" y="39"/>
                  </a:moveTo>
                  <a:cubicBezTo>
                    <a:pt x="68" y="39"/>
                    <a:pt x="70" y="38"/>
                    <a:pt x="71" y="37"/>
                  </a:cubicBezTo>
                  <a:cubicBezTo>
                    <a:pt x="73" y="34"/>
                    <a:pt x="76" y="32"/>
                    <a:pt x="79" y="30"/>
                  </a:cubicBezTo>
                  <a:cubicBezTo>
                    <a:pt x="84" y="27"/>
                    <a:pt x="89" y="25"/>
                    <a:pt x="94" y="22"/>
                  </a:cubicBezTo>
                  <a:cubicBezTo>
                    <a:pt x="94" y="22"/>
                    <a:pt x="94" y="22"/>
                    <a:pt x="94" y="22"/>
                  </a:cubicBezTo>
                  <a:cubicBezTo>
                    <a:pt x="96" y="23"/>
                    <a:pt x="97" y="24"/>
                    <a:pt x="99" y="25"/>
                  </a:cubicBezTo>
                  <a:cubicBezTo>
                    <a:pt x="98" y="26"/>
                    <a:pt x="97" y="27"/>
                    <a:pt x="97" y="28"/>
                  </a:cubicBezTo>
                  <a:cubicBezTo>
                    <a:pt x="96" y="28"/>
                    <a:pt x="96" y="28"/>
                    <a:pt x="96" y="28"/>
                  </a:cubicBezTo>
                  <a:cubicBezTo>
                    <a:pt x="94" y="30"/>
                    <a:pt x="92" y="32"/>
                    <a:pt x="89" y="34"/>
                  </a:cubicBezTo>
                  <a:cubicBezTo>
                    <a:pt x="87" y="36"/>
                    <a:pt x="84" y="38"/>
                    <a:pt x="82" y="39"/>
                  </a:cubicBezTo>
                  <a:cubicBezTo>
                    <a:pt x="79" y="41"/>
                    <a:pt x="76" y="43"/>
                    <a:pt x="73" y="45"/>
                  </a:cubicBezTo>
                  <a:cubicBezTo>
                    <a:pt x="74" y="44"/>
                    <a:pt x="75" y="43"/>
                    <a:pt x="76" y="42"/>
                  </a:cubicBezTo>
                  <a:cubicBezTo>
                    <a:pt x="78" y="41"/>
                    <a:pt x="79" y="41"/>
                    <a:pt x="81" y="40"/>
                  </a:cubicBezTo>
                  <a:cubicBezTo>
                    <a:pt x="83" y="38"/>
                    <a:pt x="85" y="36"/>
                    <a:pt x="87" y="34"/>
                  </a:cubicBezTo>
                  <a:cubicBezTo>
                    <a:pt x="90" y="32"/>
                    <a:pt x="93" y="30"/>
                    <a:pt x="95" y="28"/>
                  </a:cubicBezTo>
                  <a:cubicBezTo>
                    <a:pt x="96" y="27"/>
                    <a:pt x="96" y="27"/>
                    <a:pt x="96" y="27"/>
                  </a:cubicBezTo>
                  <a:cubicBezTo>
                    <a:pt x="97" y="27"/>
                    <a:pt x="97" y="26"/>
                    <a:pt x="98" y="26"/>
                  </a:cubicBezTo>
                  <a:cubicBezTo>
                    <a:pt x="98" y="26"/>
                    <a:pt x="98" y="25"/>
                    <a:pt x="98" y="25"/>
                  </a:cubicBezTo>
                  <a:cubicBezTo>
                    <a:pt x="98" y="25"/>
                    <a:pt x="97" y="25"/>
                    <a:pt x="97" y="25"/>
                  </a:cubicBezTo>
                  <a:cubicBezTo>
                    <a:pt x="94" y="28"/>
                    <a:pt x="89" y="30"/>
                    <a:pt x="86" y="33"/>
                  </a:cubicBezTo>
                  <a:cubicBezTo>
                    <a:pt x="82" y="36"/>
                    <a:pt x="79" y="39"/>
                    <a:pt x="74" y="41"/>
                  </a:cubicBezTo>
                  <a:cubicBezTo>
                    <a:pt x="73" y="41"/>
                    <a:pt x="73" y="42"/>
                    <a:pt x="73" y="42"/>
                  </a:cubicBezTo>
                  <a:cubicBezTo>
                    <a:pt x="73" y="42"/>
                    <a:pt x="73" y="41"/>
                    <a:pt x="73" y="41"/>
                  </a:cubicBezTo>
                  <a:cubicBezTo>
                    <a:pt x="75" y="40"/>
                    <a:pt x="76" y="39"/>
                    <a:pt x="78" y="37"/>
                  </a:cubicBezTo>
                  <a:cubicBezTo>
                    <a:pt x="80" y="36"/>
                    <a:pt x="82" y="34"/>
                    <a:pt x="84" y="33"/>
                  </a:cubicBezTo>
                  <a:cubicBezTo>
                    <a:pt x="87" y="30"/>
                    <a:pt x="91" y="28"/>
                    <a:pt x="95" y="26"/>
                  </a:cubicBezTo>
                  <a:cubicBezTo>
                    <a:pt x="95" y="26"/>
                    <a:pt x="96" y="26"/>
                    <a:pt x="95" y="26"/>
                  </a:cubicBezTo>
                  <a:cubicBezTo>
                    <a:pt x="96" y="25"/>
                    <a:pt x="96" y="25"/>
                    <a:pt x="97" y="25"/>
                  </a:cubicBezTo>
                  <a:cubicBezTo>
                    <a:pt x="97" y="25"/>
                    <a:pt x="97" y="24"/>
                    <a:pt x="97" y="24"/>
                  </a:cubicBezTo>
                  <a:cubicBezTo>
                    <a:pt x="97" y="24"/>
                    <a:pt x="97" y="24"/>
                    <a:pt x="96" y="24"/>
                  </a:cubicBezTo>
                  <a:cubicBezTo>
                    <a:pt x="93" y="26"/>
                    <a:pt x="89" y="28"/>
                    <a:pt x="85" y="30"/>
                  </a:cubicBezTo>
                  <a:cubicBezTo>
                    <a:pt x="81" y="33"/>
                    <a:pt x="78" y="36"/>
                    <a:pt x="74" y="38"/>
                  </a:cubicBezTo>
                  <a:cubicBezTo>
                    <a:pt x="73" y="39"/>
                    <a:pt x="73" y="39"/>
                    <a:pt x="72" y="39"/>
                  </a:cubicBezTo>
                  <a:cubicBezTo>
                    <a:pt x="72" y="39"/>
                    <a:pt x="72" y="39"/>
                    <a:pt x="72" y="39"/>
                  </a:cubicBezTo>
                  <a:cubicBezTo>
                    <a:pt x="74" y="38"/>
                    <a:pt x="75" y="37"/>
                    <a:pt x="76" y="36"/>
                  </a:cubicBezTo>
                  <a:cubicBezTo>
                    <a:pt x="78" y="34"/>
                    <a:pt x="80" y="33"/>
                    <a:pt x="83" y="31"/>
                  </a:cubicBezTo>
                  <a:cubicBezTo>
                    <a:pt x="86" y="29"/>
                    <a:pt x="91" y="27"/>
                    <a:pt x="95" y="24"/>
                  </a:cubicBezTo>
                  <a:cubicBezTo>
                    <a:pt x="95" y="24"/>
                    <a:pt x="95" y="24"/>
                    <a:pt x="94" y="24"/>
                  </a:cubicBezTo>
                  <a:cubicBezTo>
                    <a:pt x="94" y="24"/>
                    <a:pt x="94" y="24"/>
                    <a:pt x="94" y="24"/>
                  </a:cubicBezTo>
                  <a:cubicBezTo>
                    <a:pt x="87" y="27"/>
                    <a:pt x="81" y="30"/>
                    <a:pt x="75" y="35"/>
                  </a:cubicBezTo>
                  <a:cubicBezTo>
                    <a:pt x="73" y="36"/>
                    <a:pt x="72" y="37"/>
                    <a:pt x="70" y="38"/>
                  </a:cubicBezTo>
                  <a:cubicBezTo>
                    <a:pt x="69" y="39"/>
                    <a:pt x="68" y="39"/>
                    <a:pt x="68" y="39"/>
                  </a:cubicBezTo>
                  <a:moveTo>
                    <a:pt x="79" y="27"/>
                  </a:moveTo>
                  <a:cubicBezTo>
                    <a:pt x="82" y="25"/>
                    <a:pt x="86" y="23"/>
                    <a:pt x="89" y="21"/>
                  </a:cubicBezTo>
                  <a:cubicBezTo>
                    <a:pt x="90" y="21"/>
                    <a:pt x="90" y="21"/>
                    <a:pt x="90" y="21"/>
                  </a:cubicBezTo>
                  <a:cubicBezTo>
                    <a:pt x="89" y="22"/>
                    <a:pt x="89" y="22"/>
                    <a:pt x="89" y="22"/>
                  </a:cubicBezTo>
                  <a:cubicBezTo>
                    <a:pt x="87" y="23"/>
                    <a:pt x="86" y="24"/>
                    <a:pt x="84" y="25"/>
                  </a:cubicBezTo>
                  <a:cubicBezTo>
                    <a:pt x="82" y="26"/>
                    <a:pt x="81" y="27"/>
                    <a:pt x="79" y="27"/>
                  </a:cubicBezTo>
                  <a:moveTo>
                    <a:pt x="8" y="26"/>
                  </a:moveTo>
                  <a:cubicBezTo>
                    <a:pt x="8" y="25"/>
                    <a:pt x="8" y="24"/>
                    <a:pt x="7" y="23"/>
                  </a:cubicBezTo>
                  <a:cubicBezTo>
                    <a:pt x="9" y="22"/>
                    <a:pt x="11" y="22"/>
                    <a:pt x="13" y="21"/>
                  </a:cubicBezTo>
                  <a:cubicBezTo>
                    <a:pt x="12" y="21"/>
                    <a:pt x="9" y="24"/>
                    <a:pt x="8" y="26"/>
                  </a:cubicBezTo>
                  <a:moveTo>
                    <a:pt x="10" y="36"/>
                  </a:moveTo>
                  <a:cubicBezTo>
                    <a:pt x="10" y="35"/>
                    <a:pt x="10" y="35"/>
                    <a:pt x="10" y="34"/>
                  </a:cubicBezTo>
                  <a:cubicBezTo>
                    <a:pt x="19" y="31"/>
                    <a:pt x="25" y="24"/>
                    <a:pt x="34" y="21"/>
                  </a:cubicBezTo>
                  <a:cubicBezTo>
                    <a:pt x="33" y="21"/>
                    <a:pt x="33" y="21"/>
                    <a:pt x="32" y="22"/>
                  </a:cubicBezTo>
                  <a:cubicBezTo>
                    <a:pt x="29" y="23"/>
                    <a:pt x="27" y="25"/>
                    <a:pt x="24" y="27"/>
                  </a:cubicBezTo>
                  <a:cubicBezTo>
                    <a:pt x="19" y="30"/>
                    <a:pt x="15" y="33"/>
                    <a:pt x="10" y="36"/>
                  </a:cubicBezTo>
                  <a:moveTo>
                    <a:pt x="64" y="39"/>
                  </a:moveTo>
                  <a:cubicBezTo>
                    <a:pt x="63" y="39"/>
                    <a:pt x="67" y="36"/>
                    <a:pt x="68" y="35"/>
                  </a:cubicBezTo>
                  <a:cubicBezTo>
                    <a:pt x="69" y="34"/>
                    <a:pt x="70" y="33"/>
                    <a:pt x="71" y="33"/>
                  </a:cubicBezTo>
                  <a:cubicBezTo>
                    <a:pt x="72" y="32"/>
                    <a:pt x="73" y="31"/>
                    <a:pt x="75" y="30"/>
                  </a:cubicBezTo>
                  <a:cubicBezTo>
                    <a:pt x="81" y="27"/>
                    <a:pt x="87" y="24"/>
                    <a:pt x="93" y="20"/>
                  </a:cubicBezTo>
                  <a:cubicBezTo>
                    <a:pt x="93" y="21"/>
                    <a:pt x="93" y="21"/>
                    <a:pt x="94" y="21"/>
                  </a:cubicBezTo>
                  <a:cubicBezTo>
                    <a:pt x="89" y="23"/>
                    <a:pt x="84" y="26"/>
                    <a:pt x="80" y="29"/>
                  </a:cubicBezTo>
                  <a:cubicBezTo>
                    <a:pt x="77" y="31"/>
                    <a:pt x="73" y="32"/>
                    <a:pt x="71" y="34"/>
                  </a:cubicBezTo>
                  <a:cubicBezTo>
                    <a:pt x="69" y="35"/>
                    <a:pt x="68" y="36"/>
                    <a:pt x="66" y="37"/>
                  </a:cubicBezTo>
                  <a:cubicBezTo>
                    <a:pt x="65" y="38"/>
                    <a:pt x="64" y="39"/>
                    <a:pt x="64" y="39"/>
                  </a:cubicBezTo>
                  <a:moveTo>
                    <a:pt x="9" y="28"/>
                  </a:moveTo>
                  <a:cubicBezTo>
                    <a:pt x="9" y="28"/>
                    <a:pt x="9" y="27"/>
                    <a:pt x="9" y="27"/>
                  </a:cubicBezTo>
                  <a:cubicBezTo>
                    <a:pt x="12" y="26"/>
                    <a:pt x="15" y="23"/>
                    <a:pt x="18" y="21"/>
                  </a:cubicBezTo>
                  <a:cubicBezTo>
                    <a:pt x="18" y="21"/>
                    <a:pt x="19" y="21"/>
                    <a:pt x="19" y="20"/>
                  </a:cubicBezTo>
                  <a:cubicBezTo>
                    <a:pt x="18" y="21"/>
                    <a:pt x="17" y="23"/>
                    <a:pt x="15" y="24"/>
                  </a:cubicBezTo>
                  <a:cubicBezTo>
                    <a:pt x="13" y="25"/>
                    <a:pt x="11" y="27"/>
                    <a:pt x="9" y="28"/>
                  </a:cubicBezTo>
                  <a:moveTo>
                    <a:pt x="6" y="21"/>
                  </a:moveTo>
                  <a:cubicBezTo>
                    <a:pt x="6" y="21"/>
                    <a:pt x="6" y="21"/>
                    <a:pt x="6" y="21"/>
                  </a:cubicBezTo>
                  <a:cubicBezTo>
                    <a:pt x="6" y="21"/>
                    <a:pt x="8" y="20"/>
                    <a:pt x="9" y="20"/>
                  </a:cubicBezTo>
                  <a:cubicBezTo>
                    <a:pt x="9" y="20"/>
                    <a:pt x="9" y="20"/>
                    <a:pt x="8" y="21"/>
                  </a:cubicBezTo>
                  <a:cubicBezTo>
                    <a:pt x="8" y="21"/>
                    <a:pt x="7" y="22"/>
                    <a:pt x="7" y="22"/>
                  </a:cubicBezTo>
                  <a:cubicBezTo>
                    <a:pt x="6" y="22"/>
                    <a:pt x="6" y="21"/>
                    <a:pt x="6" y="21"/>
                  </a:cubicBezTo>
                  <a:cubicBezTo>
                    <a:pt x="6" y="21"/>
                    <a:pt x="6" y="21"/>
                    <a:pt x="6" y="21"/>
                  </a:cubicBezTo>
                  <a:moveTo>
                    <a:pt x="10" y="29"/>
                  </a:moveTo>
                  <a:cubicBezTo>
                    <a:pt x="10" y="29"/>
                    <a:pt x="13" y="26"/>
                    <a:pt x="14" y="25"/>
                  </a:cubicBezTo>
                  <a:cubicBezTo>
                    <a:pt x="17" y="24"/>
                    <a:pt x="19" y="22"/>
                    <a:pt x="21" y="20"/>
                  </a:cubicBezTo>
                  <a:cubicBezTo>
                    <a:pt x="21" y="20"/>
                    <a:pt x="21" y="20"/>
                    <a:pt x="21" y="20"/>
                  </a:cubicBezTo>
                  <a:cubicBezTo>
                    <a:pt x="22" y="20"/>
                    <a:pt x="23" y="20"/>
                    <a:pt x="24" y="20"/>
                  </a:cubicBezTo>
                  <a:cubicBezTo>
                    <a:pt x="20" y="22"/>
                    <a:pt x="16" y="25"/>
                    <a:pt x="12" y="27"/>
                  </a:cubicBezTo>
                  <a:cubicBezTo>
                    <a:pt x="11" y="28"/>
                    <a:pt x="10" y="29"/>
                    <a:pt x="10" y="29"/>
                  </a:cubicBezTo>
                  <a:moveTo>
                    <a:pt x="10" y="30"/>
                  </a:moveTo>
                  <a:cubicBezTo>
                    <a:pt x="9" y="29"/>
                    <a:pt x="9" y="29"/>
                    <a:pt x="9" y="29"/>
                  </a:cubicBezTo>
                  <a:cubicBezTo>
                    <a:pt x="12" y="28"/>
                    <a:pt x="15" y="27"/>
                    <a:pt x="18" y="25"/>
                  </a:cubicBezTo>
                  <a:cubicBezTo>
                    <a:pt x="19" y="24"/>
                    <a:pt x="21" y="23"/>
                    <a:pt x="23" y="21"/>
                  </a:cubicBezTo>
                  <a:cubicBezTo>
                    <a:pt x="24" y="21"/>
                    <a:pt x="25" y="20"/>
                    <a:pt x="26" y="20"/>
                  </a:cubicBezTo>
                  <a:cubicBezTo>
                    <a:pt x="26" y="20"/>
                    <a:pt x="26" y="20"/>
                    <a:pt x="26" y="20"/>
                  </a:cubicBezTo>
                  <a:cubicBezTo>
                    <a:pt x="22" y="24"/>
                    <a:pt x="15" y="27"/>
                    <a:pt x="10" y="30"/>
                  </a:cubicBezTo>
                  <a:moveTo>
                    <a:pt x="11" y="30"/>
                  </a:moveTo>
                  <a:cubicBezTo>
                    <a:pt x="10" y="30"/>
                    <a:pt x="12" y="29"/>
                    <a:pt x="13" y="29"/>
                  </a:cubicBezTo>
                  <a:cubicBezTo>
                    <a:pt x="15" y="27"/>
                    <a:pt x="17" y="26"/>
                    <a:pt x="19" y="25"/>
                  </a:cubicBezTo>
                  <a:cubicBezTo>
                    <a:pt x="22" y="24"/>
                    <a:pt x="25" y="22"/>
                    <a:pt x="27" y="20"/>
                  </a:cubicBezTo>
                  <a:cubicBezTo>
                    <a:pt x="27" y="20"/>
                    <a:pt x="28" y="20"/>
                    <a:pt x="28" y="20"/>
                  </a:cubicBezTo>
                  <a:cubicBezTo>
                    <a:pt x="23" y="22"/>
                    <a:pt x="18" y="28"/>
                    <a:pt x="12" y="30"/>
                  </a:cubicBezTo>
                  <a:cubicBezTo>
                    <a:pt x="11" y="30"/>
                    <a:pt x="11" y="30"/>
                    <a:pt x="11" y="30"/>
                  </a:cubicBezTo>
                  <a:moveTo>
                    <a:pt x="7" y="22"/>
                  </a:moveTo>
                  <a:cubicBezTo>
                    <a:pt x="7" y="22"/>
                    <a:pt x="9" y="21"/>
                    <a:pt x="9" y="21"/>
                  </a:cubicBezTo>
                  <a:cubicBezTo>
                    <a:pt x="10" y="21"/>
                    <a:pt x="10" y="20"/>
                    <a:pt x="10" y="20"/>
                  </a:cubicBezTo>
                  <a:cubicBezTo>
                    <a:pt x="13" y="20"/>
                    <a:pt x="16" y="20"/>
                    <a:pt x="19" y="20"/>
                  </a:cubicBezTo>
                  <a:cubicBezTo>
                    <a:pt x="17" y="21"/>
                    <a:pt x="15" y="22"/>
                    <a:pt x="13" y="24"/>
                  </a:cubicBezTo>
                  <a:cubicBezTo>
                    <a:pt x="13" y="24"/>
                    <a:pt x="10" y="26"/>
                    <a:pt x="9" y="26"/>
                  </a:cubicBezTo>
                  <a:cubicBezTo>
                    <a:pt x="9" y="26"/>
                    <a:pt x="9" y="26"/>
                    <a:pt x="9" y="26"/>
                  </a:cubicBezTo>
                  <a:cubicBezTo>
                    <a:pt x="11" y="24"/>
                    <a:pt x="13" y="22"/>
                    <a:pt x="14" y="20"/>
                  </a:cubicBezTo>
                  <a:cubicBezTo>
                    <a:pt x="14" y="20"/>
                    <a:pt x="14" y="20"/>
                    <a:pt x="14" y="20"/>
                  </a:cubicBezTo>
                  <a:cubicBezTo>
                    <a:pt x="12" y="21"/>
                    <a:pt x="10" y="21"/>
                    <a:pt x="7" y="22"/>
                  </a:cubicBezTo>
                  <a:cubicBezTo>
                    <a:pt x="7" y="22"/>
                    <a:pt x="7" y="22"/>
                    <a:pt x="7" y="22"/>
                  </a:cubicBezTo>
                  <a:moveTo>
                    <a:pt x="10" y="33"/>
                  </a:moveTo>
                  <a:cubicBezTo>
                    <a:pt x="10" y="32"/>
                    <a:pt x="10" y="32"/>
                    <a:pt x="10" y="31"/>
                  </a:cubicBezTo>
                  <a:cubicBezTo>
                    <a:pt x="17" y="30"/>
                    <a:pt x="21" y="25"/>
                    <a:pt x="27" y="21"/>
                  </a:cubicBezTo>
                  <a:cubicBezTo>
                    <a:pt x="28" y="21"/>
                    <a:pt x="29" y="20"/>
                    <a:pt x="30" y="20"/>
                  </a:cubicBezTo>
                  <a:cubicBezTo>
                    <a:pt x="30" y="19"/>
                    <a:pt x="30" y="19"/>
                    <a:pt x="30" y="19"/>
                  </a:cubicBezTo>
                  <a:cubicBezTo>
                    <a:pt x="30" y="20"/>
                    <a:pt x="29" y="20"/>
                    <a:pt x="28" y="21"/>
                  </a:cubicBezTo>
                  <a:cubicBezTo>
                    <a:pt x="26" y="23"/>
                    <a:pt x="24" y="24"/>
                    <a:pt x="22" y="25"/>
                  </a:cubicBezTo>
                  <a:cubicBezTo>
                    <a:pt x="18" y="28"/>
                    <a:pt x="14" y="30"/>
                    <a:pt x="10" y="33"/>
                  </a:cubicBezTo>
                  <a:moveTo>
                    <a:pt x="10" y="33"/>
                  </a:moveTo>
                  <a:cubicBezTo>
                    <a:pt x="10" y="33"/>
                    <a:pt x="11" y="33"/>
                    <a:pt x="13" y="32"/>
                  </a:cubicBezTo>
                  <a:cubicBezTo>
                    <a:pt x="15" y="30"/>
                    <a:pt x="18" y="29"/>
                    <a:pt x="20" y="27"/>
                  </a:cubicBezTo>
                  <a:cubicBezTo>
                    <a:pt x="24" y="25"/>
                    <a:pt x="28" y="23"/>
                    <a:pt x="32" y="19"/>
                  </a:cubicBezTo>
                  <a:cubicBezTo>
                    <a:pt x="33" y="19"/>
                    <a:pt x="34" y="19"/>
                    <a:pt x="35" y="19"/>
                  </a:cubicBezTo>
                  <a:cubicBezTo>
                    <a:pt x="27" y="22"/>
                    <a:pt x="20" y="29"/>
                    <a:pt x="13" y="32"/>
                  </a:cubicBezTo>
                  <a:cubicBezTo>
                    <a:pt x="11" y="33"/>
                    <a:pt x="10" y="33"/>
                    <a:pt x="10" y="33"/>
                  </a:cubicBezTo>
                  <a:moveTo>
                    <a:pt x="6" y="21"/>
                  </a:moveTo>
                  <a:cubicBezTo>
                    <a:pt x="5" y="20"/>
                    <a:pt x="5" y="20"/>
                    <a:pt x="5" y="19"/>
                  </a:cubicBezTo>
                  <a:cubicBezTo>
                    <a:pt x="6" y="19"/>
                    <a:pt x="7" y="19"/>
                    <a:pt x="8" y="19"/>
                  </a:cubicBezTo>
                  <a:cubicBezTo>
                    <a:pt x="7" y="20"/>
                    <a:pt x="7" y="20"/>
                    <a:pt x="6" y="20"/>
                  </a:cubicBezTo>
                  <a:cubicBezTo>
                    <a:pt x="6" y="20"/>
                    <a:pt x="6" y="21"/>
                    <a:pt x="6" y="21"/>
                  </a:cubicBezTo>
                  <a:moveTo>
                    <a:pt x="10" y="37"/>
                  </a:moveTo>
                  <a:cubicBezTo>
                    <a:pt x="10" y="37"/>
                    <a:pt x="13" y="35"/>
                    <a:pt x="14" y="34"/>
                  </a:cubicBezTo>
                  <a:cubicBezTo>
                    <a:pt x="16" y="32"/>
                    <a:pt x="19" y="30"/>
                    <a:pt x="22" y="29"/>
                  </a:cubicBezTo>
                  <a:cubicBezTo>
                    <a:pt x="27" y="26"/>
                    <a:pt x="32" y="22"/>
                    <a:pt x="37" y="19"/>
                  </a:cubicBezTo>
                  <a:cubicBezTo>
                    <a:pt x="37" y="19"/>
                    <a:pt x="37" y="19"/>
                    <a:pt x="37" y="19"/>
                  </a:cubicBezTo>
                  <a:cubicBezTo>
                    <a:pt x="38" y="19"/>
                    <a:pt x="39" y="19"/>
                    <a:pt x="40" y="19"/>
                  </a:cubicBezTo>
                  <a:cubicBezTo>
                    <a:pt x="31" y="24"/>
                    <a:pt x="22" y="31"/>
                    <a:pt x="13" y="36"/>
                  </a:cubicBezTo>
                  <a:cubicBezTo>
                    <a:pt x="11" y="36"/>
                    <a:pt x="11" y="37"/>
                    <a:pt x="10" y="37"/>
                  </a:cubicBezTo>
                  <a:moveTo>
                    <a:pt x="32" y="24"/>
                  </a:moveTo>
                  <a:cubicBezTo>
                    <a:pt x="33" y="24"/>
                    <a:pt x="33" y="24"/>
                    <a:pt x="33" y="24"/>
                  </a:cubicBezTo>
                  <a:cubicBezTo>
                    <a:pt x="34" y="23"/>
                    <a:pt x="36" y="22"/>
                    <a:pt x="37" y="22"/>
                  </a:cubicBezTo>
                  <a:cubicBezTo>
                    <a:pt x="37" y="21"/>
                    <a:pt x="41" y="19"/>
                    <a:pt x="41" y="19"/>
                  </a:cubicBezTo>
                  <a:cubicBezTo>
                    <a:pt x="41" y="19"/>
                    <a:pt x="41" y="19"/>
                    <a:pt x="40" y="20"/>
                  </a:cubicBezTo>
                  <a:cubicBezTo>
                    <a:pt x="38" y="21"/>
                    <a:pt x="35" y="23"/>
                    <a:pt x="32" y="24"/>
                  </a:cubicBezTo>
                  <a:moveTo>
                    <a:pt x="10" y="40"/>
                  </a:moveTo>
                  <a:cubicBezTo>
                    <a:pt x="12" y="39"/>
                    <a:pt x="14" y="37"/>
                    <a:pt x="15" y="36"/>
                  </a:cubicBezTo>
                  <a:cubicBezTo>
                    <a:pt x="18" y="34"/>
                    <a:pt x="22" y="32"/>
                    <a:pt x="25" y="30"/>
                  </a:cubicBezTo>
                  <a:cubicBezTo>
                    <a:pt x="31" y="26"/>
                    <a:pt x="37" y="23"/>
                    <a:pt x="42" y="19"/>
                  </a:cubicBezTo>
                  <a:cubicBezTo>
                    <a:pt x="44" y="19"/>
                    <a:pt x="45" y="19"/>
                    <a:pt x="47" y="18"/>
                  </a:cubicBezTo>
                  <a:cubicBezTo>
                    <a:pt x="42" y="21"/>
                    <a:pt x="37" y="24"/>
                    <a:pt x="32" y="27"/>
                  </a:cubicBezTo>
                  <a:cubicBezTo>
                    <a:pt x="29" y="29"/>
                    <a:pt x="26" y="31"/>
                    <a:pt x="23" y="32"/>
                  </a:cubicBezTo>
                  <a:cubicBezTo>
                    <a:pt x="20" y="34"/>
                    <a:pt x="17" y="36"/>
                    <a:pt x="14" y="38"/>
                  </a:cubicBezTo>
                  <a:cubicBezTo>
                    <a:pt x="13" y="39"/>
                    <a:pt x="11" y="39"/>
                    <a:pt x="10" y="40"/>
                  </a:cubicBezTo>
                  <a:moveTo>
                    <a:pt x="13" y="42"/>
                  </a:moveTo>
                  <a:cubicBezTo>
                    <a:pt x="14" y="42"/>
                    <a:pt x="15" y="41"/>
                    <a:pt x="16" y="40"/>
                  </a:cubicBezTo>
                  <a:cubicBezTo>
                    <a:pt x="20" y="38"/>
                    <a:pt x="24" y="35"/>
                    <a:pt x="27" y="32"/>
                  </a:cubicBezTo>
                  <a:cubicBezTo>
                    <a:pt x="34" y="27"/>
                    <a:pt x="42" y="22"/>
                    <a:pt x="49" y="18"/>
                  </a:cubicBezTo>
                  <a:cubicBezTo>
                    <a:pt x="51" y="18"/>
                    <a:pt x="53" y="18"/>
                    <a:pt x="54" y="18"/>
                  </a:cubicBezTo>
                  <a:cubicBezTo>
                    <a:pt x="51" y="20"/>
                    <a:pt x="48" y="22"/>
                    <a:pt x="44" y="24"/>
                  </a:cubicBezTo>
                  <a:cubicBezTo>
                    <a:pt x="42" y="26"/>
                    <a:pt x="39" y="27"/>
                    <a:pt x="37" y="29"/>
                  </a:cubicBezTo>
                  <a:cubicBezTo>
                    <a:pt x="29" y="32"/>
                    <a:pt x="22" y="37"/>
                    <a:pt x="15" y="41"/>
                  </a:cubicBezTo>
                  <a:cubicBezTo>
                    <a:pt x="14" y="42"/>
                    <a:pt x="14" y="42"/>
                    <a:pt x="13" y="42"/>
                  </a:cubicBezTo>
                  <a:moveTo>
                    <a:pt x="18" y="43"/>
                  </a:moveTo>
                  <a:cubicBezTo>
                    <a:pt x="25" y="41"/>
                    <a:pt x="31" y="36"/>
                    <a:pt x="38" y="33"/>
                  </a:cubicBezTo>
                  <a:cubicBezTo>
                    <a:pt x="41" y="31"/>
                    <a:pt x="45" y="29"/>
                    <a:pt x="48" y="27"/>
                  </a:cubicBezTo>
                  <a:cubicBezTo>
                    <a:pt x="52" y="25"/>
                    <a:pt x="55" y="22"/>
                    <a:pt x="59" y="20"/>
                  </a:cubicBezTo>
                  <a:cubicBezTo>
                    <a:pt x="61" y="19"/>
                    <a:pt x="62" y="18"/>
                    <a:pt x="64" y="18"/>
                  </a:cubicBezTo>
                  <a:cubicBezTo>
                    <a:pt x="63" y="18"/>
                    <a:pt x="62" y="19"/>
                    <a:pt x="61" y="19"/>
                  </a:cubicBezTo>
                  <a:cubicBezTo>
                    <a:pt x="57" y="22"/>
                    <a:pt x="53" y="24"/>
                    <a:pt x="49" y="27"/>
                  </a:cubicBezTo>
                  <a:cubicBezTo>
                    <a:pt x="41" y="32"/>
                    <a:pt x="34" y="37"/>
                    <a:pt x="27" y="42"/>
                  </a:cubicBezTo>
                  <a:cubicBezTo>
                    <a:pt x="26" y="43"/>
                    <a:pt x="26" y="43"/>
                    <a:pt x="26" y="43"/>
                  </a:cubicBezTo>
                  <a:cubicBezTo>
                    <a:pt x="24" y="43"/>
                    <a:pt x="21" y="43"/>
                    <a:pt x="18" y="43"/>
                  </a:cubicBezTo>
                  <a:moveTo>
                    <a:pt x="46" y="41"/>
                  </a:moveTo>
                  <a:cubicBezTo>
                    <a:pt x="59" y="35"/>
                    <a:pt x="71" y="27"/>
                    <a:pt x="83" y="19"/>
                  </a:cubicBezTo>
                  <a:cubicBezTo>
                    <a:pt x="84" y="19"/>
                    <a:pt x="87" y="17"/>
                    <a:pt x="87" y="17"/>
                  </a:cubicBezTo>
                  <a:cubicBezTo>
                    <a:pt x="87" y="17"/>
                    <a:pt x="87" y="18"/>
                    <a:pt x="86" y="19"/>
                  </a:cubicBezTo>
                  <a:cubicBezTo>
                    <a:pt x="84" y="20"/>
                    <a:pt x="83" y="21"/>
                    <a:pt x="81" y="22"/>
                  </a:cubicBezTo>
                  <a:cubicBezTo>
                    <a:pt x="78" y="24"/>
                    <a:pt x="74" y="26"/>
                    <a:pt x="70" y="28"/>
                  </a:cubicBezTo>
                  <a:cubicBezTo>
                    <a:pt x="64" y="32"/>
                    <a:pt x="59" y="37"/>
                    <a:pt x="52" y="40"/>
                  </a:cubicBezTo>
                  <a:cubicBezTo>
                    <a:pt x="50" y="40"/>
                    <a:pt x="48" y="41"/>
                    <a:pt x="46" y="41"/>
                  </a:cubicBezTo>
                  <a:moveTo>
                    <a:pt x="77" y="26"/>
                  </a:moveTo>
                  <a:cubicBezTo>
                    <a:pt x="81" y="23"/>
                    <a:pt x="85" y="20"/>
                    <a:pt x="88" y="17"/>
                  </a:cubicBezTo>
                  <a:cubicBezTo>
                    <a:pt x="90" y="18"/>
                    <a:pt x="91" y="19"/>
                    <a:pt x="92" y="20"/>
                  </a:cubicBezTo>
                  <a:cubicBezTo>
                    <a:pt x="84" y="23"/>
                    <a:pt x="78" y="27"/>
                    <a:pt x="71" y="32"/>
                  </a:cubicBezTo>
                  <a:cubicBezTo>
                    <a:pt x="68" y="34"/>
                    <a:pt x="65" y="36"/>
                    <a:pt x="61" y="38"/>
                  </a:cubicBezTo>
                  <a:cubicBezTo>
                    <a:pt x="61" y="38"/>
                    <a:pt x="61" y="38"/>
                    <a:pt x="61" y="38"/>
                  </a:cubicBezTo>
                  <a:cubicBezTo>
                    <a:pt x="61" y="38"/>
                    <a:pt x="61" y="38"/>
                    <a:pt x="61" y="38"/>
                  </a:cubicBezTo>
                  <a:cubicBezTo>
                    <a:pt x="63" y="36"/>
                    <a:pt x="65" y="35"/>
                    <a:pt x="67" y="34"/>
                  </a:cubicBezTo>
                  <a:cubicBezTo>
                    <a:pt x="73" y="30"/>
                    <a:pt x="80" y="26"/>
                    <a:pt x="87" y="21"/>
                  </a:cubicBezTo>
                  <a:cubicBezTo>
                    <a:pt x="87" y="20"/>
                    <a:pt x="87" y="20"/>
                    <a:pt x="87" y="20"/>
                  </a:cubicBezTo>
                  <a:cubicBezTo>
                    <a:pt x="88" y="20"/>
                    <a:pt x="88" y="20"/>
                    <a:pt x="89" y="19"/>
                  </a:cubicBezTo>
                  <a:cubicBezTo>
                    <a:pt x="89" y="19"/>
                    <a:pt x="89" y="19"/>
                    <a:pt x="89" y="19"/>
                  </a:cubicBezTo>
                  <a:cubicBezTo>
                    <a:pt x="88" y="19"/>
                    <a:pt x="88" y="19"/>
                    <a:pt x="88" y="19"/>
                  </a:cubicBezTo>
                  <a:cubicBezTo>
                    <a:pt x="84" y="21"/>
                    <a:pt x="81" y="23"/>
                    <a:pt x="77" y="26"/>
                  </a:cubicBezTo>
                  <a:moveTo>
                    <a:pt x="18" y="42"/>
                  </a:moveTo>
                  <a:cubicBezTo>
                    <a:pt x="19" y="42"/>
                    <a:pt x="21" y="41"/>
                    <a:pt x="23" y="40"/>
                  </a:cubicBezTo>
                  <a:cubicBezTo>
                    <a:pt x="26" y="38"/>
                    <a:pt x="30" y="35"/>
                    <a:pt x="34" y="32"/>
                  </a:cubicBezTo>
                  <a:cubicBezTo>
                    <a:pt x="37" y="30"/>
                    <a:pt x="40" y="28"/>
                    <a:pt x="43" y="26"/>
                  </a:cubicBezTo>
                  <a:cubicBezTo>
                    <a:pt x="44" y="25"/>
                    <a:pt x="44" y="25"/>
                    <a:pt x="44" y="25"/>
                  </a:cubicBezTo>
                  <a:cubicBezTo>
                    <a:pt x="48" y="23"/>
                    <a:pt x="52" y="20"/>
                    <a:pt x="56" y="18"/>
                  </a:cubicBezTo>
                  <a:cubicBezTo>
                    <a:pt x="59" y="18"/>
                    <a:pt x="61" y="17"/>
                    <a:pt x="63" y="17"/>
                  </a:cubicBezTo>
                  <a:cubicBezTo>
                    <a:pt x="58" y="20"/>
                    <a:pt x="53" y="23"/>
                    <a:pt x="48" y="27"/>
                  </a:cubicBezTo>
                  <a:cubicBezTo>
                    <a:pt x="44" y="28"/>
                    <a:pt x="41" y="30"/>
                    <a:pt x="37" y="32"/>
                  </a:cubicBezTo>
                  <a:cubicBezTo>
                    <a:pt x="33" y="34"/>
                    <a:pt x="29" y="37"/>
                    <a:pt x="25" y="39"/>
                  </a:cubicBezTo>
                  <a:cubicBezTo>
                    <a:pt x="23" y="40"/>
                    <a:pt x="21" y="42"/>
                    <a:pt x="18" y="42"/>
                  </a:cubicBezTo>
                  <a:moveTo>
                    <a:pt x="27" y="43"/>
                  </a:moveTo>
                  <a:cubicBezTo>
                    <a:pt x="41" y="36"/>
                    <a:pt x="54" y="26"/>
                    <a:pt x="67" y="19"/>
                  </a:cubicBezTo>
                  <a:cubicBezTo>
                    <a:pt x="69" y="18"/>
                    <a:pt x="70" y="18"/>
                    <a:pt x="71" y="17"/>
                  </a:cubicBezTo>
                  <a:cubicBezTo>
                    <a:pt x="69" y="18"/>
                    <a:pt x="67" y="19"/>
                    <a:pt x="66" y="21"/>
                  </a:cubicBezTo>
                  <a:cubicBezTo>
                    <a:pt x="62" y="23"/>
                    <a:pt x="58" y="25"/>
                    <a:pt x="54" y="27"/>
                  </a:cubicBezTo>
                  <a:cubicBezTo>
                    <a:pt x="47" y="32"/>
                    <a:pt x="40" y="37"/>
                    <a:pt x="33" y="42"/>
                  </a:cubicBezTo>
                  <a:cubicBezTo>
                    <a:pt x="33" y="42"/>
                    <a:pt x="33" y="42"/>
                    <a:pt x="33" y="42"/>
                  </a:cubicBezTo>
                  <a:cubicBezTo>
                    <a:pt x="31" y="42"/>
                    <a:pt x="29" y="42"/>
                    <a:pt x="27" y="43"/>
                  </a:cubicBezTo>
                  <a:moveTo>
                    <a:pt x="33" y="42"/>
                  </a:moveTo>
                  <a:cubicBezTo>
                    <a:pt x="38" y="41"/>
                    <a:pt x="41" y="39"/>
                    <a:pt x="45" y="37"/>
                  </a:cubicBezTo>
                  <a:cubicBezTo>
                    <a:pt x="49" y="34"/>
                    <a:pt x="54" y="32"/>
                    <a:pt x="58" y="30"/>
                  </a:cubicBezTo>
                  <a:cubicBezTo>
                    <a:pt x="63" y="27"/>
                    <a:pt x="67" y="25"/>
                    <a:pt x="71" y="21"/>
                  </a:cubicBezTo>
                  <a:cubicBezTo>
                    <a:pt x="75" y="18"/>
                    <a:pt x="80" y="17"/>
                    <a:pt x="84" y="14"/>
                  </a:cubicBezTo>
                  <a:cubicBezTo>
                    <a:pt x="85" y="15"/>
                    <a:pt x="86" y="16"/>
                    <a:pt x="88" y="17"/>
                  </a:cubicBezTo>
                  <a:cubicBezTo>
                    <a:pt x="82" y="19"/>
                    <a:pt x="77" y="23"/>
                    <a:pt x="71" y="26"/>
                  </a:cubicBezTo>
                  <a:cubicBezTo>
                    <a:pt x="64" y="31"/>
                    <a:pt x="56" y="35"/>
                    <a:pt x="49" y="39"/>
                  </a:cubicBezTo>
                  <a:cubicBezTo>
                    <a:pt x="48" y="39"/>
                    <a:pt x="47" y="40"/>
                    <a:pt x="46" y="40"/>
                  </a:cubicBezTo>
                  <a:cubicBezTo>
                    <a:pt x="47" y="39"/>
                    <a:pt x="48" y="39"/>
                    <a:pt x="49" y="38"/>
                  </a:cubicBezTo>
                  <a:cubicBezTo>
                    <a:pt x="50" y="37"/>
                    <a:pt x="52" y="36"/>
                    <a:pt x="53" y="35"/>
                  </a:cubicBezTo>
                  <a:cubicBezTo>
                    <a:pt x="56" y="33"/>
                    <a:pt x="59" y="31"/>
                    <a:pt x="62" y="30"/>
                  </a:cubicBezTo>
                  <a:cubicBezTo>
                    <a:pt x="62" y="30"/>
                    <a:pt x="62" y="30"/>
                    <a:pt x="62" y="30"/>
                  </a:cubicBezTo>
                  <a:cubicBezTo>
                    <a:pt x="67" y="28"/>
                    <a:pt x="71" y="25"/>
                    <a:pt x="76" y="22"/>
                  </a:cubicBezTo>
                  <a:cubicBezTo>
                    <a:pt x="79" y="20"/>
                    <a:pt x="82" y="18"/>
                    <a:pt x="86" y="16"/>
                  </a:cubicBezTo>
                  <a:cubicBezTo>
                    <a:pt x="86" y="16"/>
                    <a:pt x="86" y="16"/>
                    <a:pt x="86" y="16"/>
                  </a:cubicBezTo>
                  <a:cubicBezTo>
                    <a:pt x="85" y="16"/>
                    <a:pt x="85" y="16"/>
                    <a:pt x="84" y="16"/>
                  </a:cubicBezTo>
                  <a:cubicBezTo>
                    <a:pt x="84" y="16"/>
                    <a:pt x="84" y="16"/>
                    <a:pt x="84" y="16"/>
                  </a:cubicBezTo>
                  <a:cubicBezTo>
                    <a:pt x="84" y="16"/>
                    <a:pt x="84" y="17"/>
                    <a:pt x="83" y="17"/>
                  </a:cubicBezTo>
                  <a:cubicBezTo>
                    <a:pt x="81" y="18"/>
                    <a:pt x="79" y="19"/>
                    <a:pt x="78" y="20"/>
                  </a:cubicBezTo>
                  <a:cubicBezTo>
                    <a:pt x="76" y="21"/>
                    <a:pt x="75" y="21"/>
                    <a:pt x="74" y="22"/>
                  </a:cubicBezTo>
                  <a:cubicBezTo>
                    <a:pt x="70" y="24"/>
                    <a:pt x="66" y="27"/>
                    <a:pt x="63" y="29"/>
                  </a:cubicBezTo>
                  <a:cubicBezTo>
                    <a:pt x="62" y="29"/>
                    <a:pt x="62" y="29"/>
                    <a:pt x="62" y="29"/>
                  </a:cubicBezTo>
                  <a:cubicBezTo>
                    <a:pt x="54" y="33"/>
                    <a:pt x="46" y="37"/>
                    <a:pt x="39" y="41"/>
                  </a:cubicBezTo>
                  <a:cubicBezTo>
                    <a:pt x="39" y="41"/>
                    <a:pt x="39" y="41"/>
                    <a:pt x="39" y="41"/>
                  </a:cubicBezTo>
                  <a:cubicBezTo>
                    <a:pt x="37" y="42"/>
                    <a:pt x="35" y="42"/>
                    <a:pt x="33" y="42"/>
                  </a:cubicBezTo>
                  <a:moveTo>
                    <a:pt x="69" y="17"/>
                  </a:moveTo>
                  <a:cubicBezTo>
                    <a:pt x="71" y="16"/>
                    <a:pt x="72" y="16"/>
                    <a:pt x="74" y="15"/>
                  </a:cubicBezTo>
                  <a:cubicBezTo>
                    <a:pt x="75" y="15"/>
                    <a:pt x="75" y="14"/>
                    <a:pt x="76" y="14"/>
                  </a:cubicBezTo>
                  <a:cubicBezTo>
                    <a:pt x="77" y="14"/>
                    <a:pt x="80" y="13"/>
                    <a:pt x="80" y="13"/>
                  </a:cubicBezTo>
                  <a:cubicBezTo>
                    <a:pt x="80" y="13"/>
                    <a:pt x="80" y="13"/>
                    <a:pt x="80" y="13"/>
                  </a:cubicBezTo>
                  <a:cubicBezTo>
                    <a:pt x="79" y="14"/>
                    <a:pt x="78" y="15"/>
                    <a:pt x="77" y="15"/>
                  </a:cubicBezTo>
                  <a:cubicBezTo>
                    <a:pt x="76" y="16"/>
                    <a:pt x="76" y="16"/>
                    <a:pt x="76" y="16"/>
                  </a:cubicBezTo>
                  <a:cubicBezTo>
                    <a:pt x="75" y="16"/>
                    <a:pt x="74" y="17"/>
                    <a:pt x="72" y="17"/>
                  </a:cubicBezTo>
                  <a:cubicBezTo>
                    <a:pt x="71" y="18"/>
                    <a:pt x="71" y="18"/>
                    <a:pt x="71" y="18"/>
                  </a:cubicBezTo>
                  <a:cubicBezTo>
                    <a:pt x="70" y="19"/>
                    <a:pt x="70" y="19"/>
                    <a:pt x="70" y="19"/>
                  </a:cubicBezTo>
                  <a:cubicBezTo>
                    <a:pt x="70" y="19"/>
                    <a:pt x="70" y="19"/>
                    <a:pt x="70" y="19"/>
                  </a:cubicBezTo>
                  <a:cubicBezTo>
                    <a:pt x="73" y="18"/>
                    <a:pt x="77" y="16"/>
                    <a:pt x="80" y="15"/>
                  </a:cubicBezTo>
                  <a:cubicBezTo>
                    <a:pt x="81" y="14"/>
                    <a:pt x="82" y="14"/>
                    <a:pt x="83" y="14"/>
                  </a:cubicBezTo>
                  <a:cubicBezTo>
                    <a:pt x="82" y="14"/>
                    <a:pt x="80" y="16"/>
                    <a:pt x="79" y="16"/>
                  </a:cubicBezTo>
                  <a:cubicBezTo>
                    <a:pt x="77" y="17"/>
                    <a:pt x="75" y="18"/>
                    <a:pt x="74" y="18"/>
                  </a:cubicBezTo>
                  <a:cubicBezTo>
                    <a:pt x="70" y="21"/>
                    <a:pt x="66" y="24"/>
                    <a:pt x="62" y="27"/>
                  </a:cubicBezTo>
                  <a:cubicBezTo>
                    <a:pt x="58" y="29"/>
                    <a:pt x="53" y="32"/>
                    <a:pt x="48" y="34"/>
                  </a:cubicBezTo>
                  <a:cubicBezTo>
                    <a:pt x="44" y="36"/>
                    <a:pt x="40" y="39"/>
                    <a:pt x="35" y="41"/>
                  </a:cubicBezTo>
                  <a:cubicBezTo>
                    <a:pt x="35" y="41"/>
                    <a:pt x="34" y="41"/>
                    <a:pt x="34" y="41"/>
                  </a:cubicBezTo>
                  <a:cubicBezTo>
                    <a:pt x="34" y="41"/>
                    <a:pt x="38" y="39"/>
                    <a:pt x="38" y="39"/>
                  </a:cubicBezTo>
                  <a:cubicBezTo>
                    <a:pt x="41" y="37"/>
                    <a:pt x="43" y="36"/>
                    <a:pt x="45" y="34"/>
                  </a:cubicBezTo>
                  <a:cubicBezTo>
                    <a:pt x="54" y="28"/>
                    <a:pt x="64" y="23"/>
                    <a:pt x="73" y="16"/>
                  </a:cubicBezTo>
                  <a:cubicBezTo>
                    <a:pt x="73" y="16"/>
                    <a:pt x="73" y="16"/>
                    <a:pt x="73" y="16"/>
                  </a:cubicBezTo>
                  <a:cubicBezTo>
                    <a:pt x="58" y="22"/>
                    <a:pt x="46" y="32"/>
                    <a:pt x="32" y="40"/>
                  </a:cubicBezTo>
                  <a:cubicBezTo>
                    <a:pt x="32" y="40"/>
                    <a:pt x="29" y="42"/>
                    <a:pt x="28" y="42"/>
                  </a:cubicBezTo>
                  <a:cubicBezTo>
                    <a:pt x="28" y="42"/>
                    <a:pt x="29" y="42"/>
                    <a:pt x="29" y="41"/>
                  </a:cubicBezTo>
                  <a:cubicBezTo>
                    <a:pt x="31" y="40"/>
                    <a:pt x="33" y="38"/>
                    <a:pt x="35" y="37"/>
                  </a:cubicBezTo>
                  <a:cubicBezTo>
                    <a:pt x="38" y="35"/>
                    <a:pt x="42" y="32"/>
                    <a:pt x="45" y="30"/>
                  </a:cubicBezTo>
                  <a:cubicBezTo>
                    <a:pt x="52" y="26"/>
                    <a:pt x="59" y="21"/>
                    <a:pt x="66" y="17"/>
                  </a:cubicBezTo>
                  <a:cubicBezTo>
                    <a:pt x="66" y="17"/>
                    <a:pt x="67" y="17"/>
                    <a:pt x="67" y="17"/>
                  </a:cubicBezTo>
                  <a:cubicBezTo>
                    <a:pt x="68" y="17"/>
                    <a:pt x="68" y="17"/>
                    <a:pt x="68" y="17"/>
                  </a:cubicBezTo>
                  <a:cubicBezTo>
                    <a:pt x="69" y="16"/>
                    <a:pt x="69" y="16"/>
                    <a:pt x="69" y="16"/>
                  </a:cubicBezTo>
                  <a:cubicBezTo>
                    <a:pt x="69" y="16"/>
                    <a:pt x="69" y="16"/>
                    <a:pt x="69" y="16"/>
                  </a:cubicBezTo>
                  <a:cubicBezTo>
                    <a:pt x="69" y="16"/>
                    <a:pt x="69" y="15"/>
                    <a:pt x="70" y="15"/>
                  </a:cubicBezTo>
                  <a:cubicBezTo>
                    <a:pt x="70" y="15"/>
                    <a:pt x="69" y="16"/>
                    <a:pt x="69" y="16"/>
                  </a:cubicBezTo>
                  <a:cubicBezTo>
                    <a:pt x="69" y="17"/>
                    <a:pt x="69" y="17"/>
                    <a:pt x="69" y="17"/>
                  </a:cubicBezTo>
                  <a:moveTo>
                    <a:pt x="69" y="15"/>
                  </a:moveTo>
                  <a:cubicBezTo>
                    <a:pt x="69" y="14"/>
                    <a:pt x="69" y="14"/>
                    <a:pt x="69" y="14"/>
                  </a:cubicBezTo>
                  <a:cubicBezTo>
                    <a:pt x="69" y="13"/>
                    <a:pt x="70" y="13"/>
                    <a:pt x="70" y="13"/>
                  </a:cubicBezTo>
                  <a:cubicBezTo>
                    <a:pt x="69" y="14"/>
                    <a:pt x="69" y="14"/>
                    <a:pt x="69" y="15"/>
                  </a:cubicBezTo>
                  <a:moveTo>
                    <a:pt x="69" y="12"/>
                  </a:moveTo>
                  <a:cubicBezTo>
                    <a:pt x="69" y="12"/>
                    <a:pt x="69" y="11"/>
                    <a:pt x="69" y="11"/>
                  </a:cubicBezTo>
                  <a:cubicBezTo>
                    <a:pt x="70" y="11"/>
                    <a:pt x="71" y="10"/>
                    <a:pt x="72" y="10"/>
                  </a:cubicBezTo>
                  <a:cubicBezTo>
                    <a:pt x="71" y="10"/>
                    <a:pt x="70" y="11"/>
                    <a:pt x="69" y="12"/>
                  </a:cubicBezTo>
                  <a:moveTo>
                    <a:pt x="69" y="7"/>
                  </a:moveTo>
                  <a:cubicBezTo>
                    <a:pt x="70" y="7"/>
                    <a:pt x="70" y="7"/>
                    <a:pt x="71" y="7"/>
                  </a:cubicBezTo>
                  <a:cubicBezTo>
                    <a:pt x="70" y="7"/>
                    <a:pt x="69" y="8"/>
                    <a:pt x="69" y="9"/>
                  </a:cubicBezTo>
                  <a:cubicBezTo>
                    <a:pt x="69" y="8"/>
                    <a:pt x="69" y="8"/>
                    <a:pt x="69" y="7"/>
                  </a:cubicBezTo>
                  <a:cubicBezTo>
                    <a:pt x="69" y="7"/>
                    <a:pt x="69" y="7"/>
                    <a:pt x="69" y="7"/>
                  </a:cubicBezTo>
                  <a:moveTo>
                    <a:pt x="70" y="6"/>
                  </a:moveTo>
                  <a:cubicBezTo>
                    <a:pt x="69" y="6"/>
                    <a:pt x="69" y="5"/>
                    <a:pt x="70" y="4"/>
                  </a:cubicBezTo>
                  <a:cubicBezTo>
                    <a:pt x="74" y="7"/>
                    <a:pt x="79" y="10"/>
                    <a:pt x="83" y="14"/>
                  </a:cubicBezTo>
                  <a:cubicBezTo>
                    <a:pt x="82" y="14"/>
                    <a:pt x="81" y="14"/>
                    <a:pt x="80" y="14"/>
                  </a:cubicBezTo>
                  <a:cubicBezTo>
                    <a:pt x="81" y="14"/>
                    <a:pt x="81" y="13"/>
                    <a:pt x="81" y="13"/>
                  </a:cubicBezTo>
                  <a:cubicBezTo>
                    <a:pt x="81" y="12"/>
                    <a:pt x="81" y="12"/>
                    <a:pt x="81" y="12"/>
                  </a:cubicBezTo>
                  <a:cubicBezTo>
                    <a:pt x="79" y="12"/>
                    <a:pt x="76" y="13"/>
                    <a:pt x="74" y="14"/>
                  </a:cubicBezTo>
                  <a:cubicBezTo>
                    <a:pt x="73" y="15"/>
                    <a:pt x="71" y="16"/>
                    <a:pt x="70" y="16"/>
                  </a:cubicBezTo>
                  <a:cubicBezTo>
                    <a:pt x="70" y="16"/>
                    <a:pt x="70" y="16"/>
                    <a:pt x="71" y="15"/>
                  </a:cubicBezTo>
                  <a:cubicBezTo>
                    <a:pt x="72" y="14"/>
                    <a:pt x="74" y="13"/>
                    <a:pt x="76" y="12"/>
                  </a:cubicBezTo>
                  <a:cubicBezTo>
                    <a:pt x="76" y="12"/>
                    <a:pt x="76" y="12"/>
                    <a:pt x="76" y="12"/>
                  </a:cubicBezTo>
                  <a:cubicBezTo>
                    <a:pt x="76" y="12"/>
                    <a:pt x="76" y="12"/>
                    <a:pt x="76" y="12"/>
                  </a:cubicBezTo>
                  <a:cubicBezTo>
                    <a:pt x="74" y="12"/>
                    <a:pt x="72" y="13"/>
                    <a:pt x="71" y="14"/>
                  </a:cubicBezTo>
                  <a:cubicBezTo>
                    <a:pt x="70" y="14"/>
                    <a:pt x="70" y="14"/>
                    <a:pt x="70" y="14"/>
                  </a:cubicBezTo>
                  <a:cubicBezTo>
                    <a:pt x="69" y="14"/>
                    <a:pt x="71" y="13"/>
                    <a:pt x="71" y="13"/>
                  </a:cubicBezTo>
                  <a:cubicBezTo>
                    <a:pt x="72" y="12"/>
                    <a:pt x="74" y="11"/>
                    <a:pt x="75" y="11"/>
                  </a:cubicBezTo>
                  <a:cubicBezTo>
                    <a:pt x="75" y="10"/>
                    <a:pt x="75" y="10"/>
                    <a:pt x="75" y="10"/>
                  </a:cubicBezTo>
                  <a:cubicBezTo>
                    <a:pt x="75" y="10"/>
                    <a:pt x="74" y="10"/>
                    <a:pt x="74" y="10"/>
                  </a:cubicBezTo>
                  <a:cubicBezTo>
                    <a:pt x="73" y="11"/>
                    <a:pt x="70" y="12"/>
                    <a:pt x="69" y="13"/>
                  </a:cubicBezTo>
                  <a:cubicBezTo>
                    <a:pt x="70" y="11"/>
                    <a:pt x="72" y="10"/>
                    <a:pt x="73" y="9"/>
                  </a:cubicBezTo>
                  <a:cubicBezTo>
                    <a:pt x="72" y="8"/>
                    <a:pt x="72" y="8"/>
                    <a:pt x="72" y="8"/>
                  </a:cubicBezTo>
                  <a:cubicBezTo>
                    <a:pt x="71" y="9"/>
                    <a:pt x="71" y="9"/>
                    <a:pt x="71" y="9"/>
                  </a:cubicBezTo>
                  <a:cubicBezTo>
                    <a:pt x="70" y="9"/>
                    <a:pt x="71" y="7"/>
                    <a:pt x="72" y="6"/>
                  </a:cubicBezTo>
                  <a:cubicBezTo>
                    <a:pt x="71" y="6"/>
                    <a:pt x="71" y="6"/>
                    <a:pt x="71" y="6"/>
                  </a:cubicBezTo>
                  <a:cubicBezTo>
                    <a:pt x="71" y="6"/>
                    <a:pt x="70" y="6"/>
                    <a:pt x="70" y="6"/>
                  </a:cubicBezTo>
                  <a:moveTo>
                    <a:pt x="69" y="5"/>
                  </a:moveTo>
                  <a:cubicBezTo>
                    <a:pt x="69" y="4"/>
                    <a:pt x="69" y="4"/>
                    <a:pt x="69" y="4"/>
                  </a:cubicBezTo>
                  <a:cubicBezTo>
                    <a:pt x="69" y="4"/>
                    <a:pt x="69" y="4"/>
                    <a:pt x="69" y="4"/>
                  </a:cubicBezTo>
                  <a:cubicBezTo>
                    <a:pt x="69" y="4"/>
                    <a:pt x="69" y="4"/>
                    <a:pt x="69" y="4"/>
                  </a:cubicBezTo>
                  <a:cubicBezTo>
                    <a:pt x="69" y="5"/>
                    <a:pt x="69" y="5"/>
                    <a:pt x="69" y="5"/>
                  </a:cubicBezTo>
                  <a:moveTo>
                    <a:pt x="68" y="0"/>
                  </a:moveTo>
                  <a:cubicBezTo>
                    <a:pt x="67" y="0"/>
                    <a:pt x="67" y="0"/>
                    <a:pt x="67" y="0"/>
                  </a:cubicBezTo>
                  <a:cubicBezTo>
                    <a:pt x="66" y="0"/>
                    <a:pt x="66" y="1"/>
                    <a:pt x="66" y="2"/>
                  </a:cubicBezTo>
                  <a:cubicBezTo>
                    <a:pt x="67" y="6"/>
                    <a:pt x="66" y="10"/>
                    <a:pt x="66" y="15"/>
                  </a:cubicBezTo>
                  <a:cubicBezTo>
                    <a:pt x="51" y="15"/>
                    <a:pt x="35" y="17"/>
                    <a:pt x="19" y="17"/>
                  </a:cubicBezTo>
                  <a:cubicBezTo>
                    <a:pt x="14" y="17"/>
                    <a:pt x="8" y="17"/>
                    <a:pt x="2" y="16"/>
                  </a:cubicBezTo>
                  <a:cubicBezTo>
                    <a:pt x="2" y="16"/>
                    <a:pt x="2" y="16"/>
                    <a:pt x="2" y="16"/>
                  </a:cubicBezTo>
                  <a:cubicBezTo>
                    <a:pt x="1" y="16"/>
                    <a:pt x="0" y="17"/>
                    <a:pt x="0" y="18"/>
                  </a:cubicBezTo>
                  <a:cubicBezTo>
                    <a:pt x="0" y="18"/>
                    <a:pt x="0" y="18"/>
                    <a:pt x="1" y="19"/>
                  </a:cubicBezTo>
                  <a:cubicBezTo>
                    <a:pt x="7" y="25"/>
                    <a:pt x="9" y="36"/>
                    <a:pt x="7" y="45"/>
                  </a:cubicBezTo>
                  <a:cubicBezTo>
                    <a:pt x="7" y="46"/>
                    <a:pt x="7" y="46"/>
                    <a:pt x="7" y="46"/>
                  </a:cubicBezTo>
                  <a:cubicBezTo>
                    <a:pt x="7" y="46"/>
                    <a:pt x="8" y="47"/>
                    <a:pt x="8" y="47"/>
                  </a:cubicBezTo>
                  <a:cubicBezTo>
                    <a:pt x="8" y="47"/>
                    <a:pt x="8" y="47"/>
                    <a:pt x="8" y="47"/>
                  </a:cubicBezTo>
                  <a:cubicBezTo>
                    <a:pt x="29" y="46"/>
                    <a:pt x="49" y="43"/>
                    <a:pt x="70" y="42"/>
                  </a:cubicBezTo>
                  <a:cubicBezTo>
                    <a:pt x="70" y="45"/>
                    <a:pt x="70" y="49"/>
                    <a:pt x="70" y="53"/>
                  </a:cubicBezTo>
                  <a:cubicBezTo>
                    <a:pt x="70" y="54"/>
                    <a:pt x="71" y="54"/>
                    <a:pt x="71" y="54"/>
                  </a:cubicBezTo>
                  <a:cubicBezTo>
                    <a:pt x="72" y="54"/>
                    <a:pt x="72" y="54"/>
                    <a:pt x="72" y="54"/>
                  </a:cubicBezTo>
                  <a:cubicBezTo>
                    <a:pt x="72" y="54"/>
                    <a:pt x="72" y="54"/>
                    <a:pt x="72" y="54"/>
                  </a:cubicBezTo>
                  <a:cubicBezTo>
                    <a:pt x="73" y="54"/>
                    <a:pt x="73" y="54"/>
                    <a:pt x="73" y="54"/>
                  </a:cubicBezTo>
                  <a:cubicBezTo>
                    <a:pt x="82" y="44"/>
                    <a:pt x="93" y="36"/>
                    <a:pt x="102" y="26"/>
                  </a:cubicBezTo>
                  <a:cubicBezTo>
                    <a:pt x="102" y="26"/>
                    <a:pt x="102" y="25"/>
                    <a:pt x="102" y="25"/>
                  </a:cubicBezTo>
                  <a:cubicBezTo>
                    <a:pt x="102" y="24"/>
                    <a:pt x="102" y="24"/>
                    <a:pt x="102" y="24"/>
                  </a:cubicBezTo>
                  <a:cubicBezTo>
                    <a:pt x="96" y="19"/>
                    <a:pt x="90" y="15"/>
                    <a:pt x="84" y="11"/>
                  </a:cubicBezTo>
                  <a:cubicBezTo>
                    <a:pt x="79" y="7"/>
                    <a:pt x="74" y="4"/>
                    <a:pt x="68" y="0"/>
                  </a:cubicBezTo>
                  <a:cubicBezTo>
                    <a:pt x="68" y="0"/>
                    <a:pt x="68" y="0"/>
                    <a:pt x="6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0" name="Freeform 59"/>
            <p:cNvSpPr>
              <a:spLocks noEditPoints="1"/>
            </p:cNvSpPr>
            <p:nvPr/>
          </p:nvSpPr>
          <p:spPr bwMode="auto">
            <a:xfrm>
              <a:off x="8356269" y="2825677"/>
              <a:ext cx="84138" cy="73025"/>
            </a:xfrm>
            <a:custGeom>
              <a:avLst/>
              <a:gdLst>
                <a:gd name="T0" fmla="*/ 9 w 20"/>
                <a:gd name="T1" fmla="*/ 14 h 17"/>
                <a:gd name="T2" fmla="*/ 7 w 20"/>
                <a:gd name="T3" fmla="*/ 13 h 17"/>
                <a:gd name="T4" fmla="*/ 14 w 20"/>
                <a:gd name="T5" fmla="*/ 9 h 17"/>
                <a:gd name="T6" fmla="*/ 9 w 20"/>
                <a:gd name="T7" fmla="*/ 14 h 17"/>
                <a:gd name="T8" fmla="*/ 9 w 20"/>
                <a:gd name="T9" fmla="*/ 14 h 17"/>
                <a:gd name="T10" fmla="*/ 7 w 20"/>
                <a:gd name="T11" fmla="*/ 12 h 17"/>
                <a:gd name="T12" fmla="*/ 6 w 20"/>
                <a:gd name="T13" fmla="*/ 10 h 17"/>
                <a:gd name="T14" fmla="*/ 13 w 20"/>
                <a:gd name="T15" fmla="*/ 6 h 17"/>
                <a:gd name="T16" fmla="*/ 7 w 20"/>
                <a:gd name="T17" fmla="*/ 12 h 17"/>
                <a:gd name="T18" fmla="*/ 8 w 20"/>
                <a:gd name="T19" fmla="*/ 12 h 17"/>
                <a:gd name="T20" fmla="*/ 16 w 20"/>
                <a:gd name="T21" fmla="*/ 5 h 17"/>
                <a:gd name="T22" fmla="*/ 16 w 20"/>
                <a:gd name="T23" fmla="*/ 5 h 17"/>
                <a:gd name="T24" fmla="*/ 17 w 20"/>
                <a:gd name="T25" fmla="*/ 9 h 17"/>
                <a:gd name="T26" fmla="*/ 10 w 20"/>
                <a:gd name="T27" fmla="*/ 14 h 17"/>
                <a:gd name="T28" fmla="*/ 9 w 20"/>
                <a:gd name="T29" fmla="*/ 14 h 17"/>
                <a:gd name="T30" fmla="*/ 15 w 20"/>
                <a:gd name="T31" fmla="*/ 11 h 17"/>
                <a:gd name="T32" fmla="*/ 13 w 20"/>
                <a:gd name="T33" fmla="*/ 12 h 17"/>
                <a:gd name="T34" fmla="*/ 13 w 20"/>
                <a:gd name="T35" fmla="*/ 13 h 17"/>
                <a:gd name="T36" fmla="*/ 16 w 20"/>
                <a:gd name="T37" fmla="*/ 10 h 17"/>
                <a:gd name="T38" fmla="*/ 16 w 20"/>
                <a:gd name="T39" fmla="*/ 9 h 17"/>
                <a:gd name="T40" fmla="*/ 10 w 20"/>
                <a:gd name="T41" fmla="*/ 13 h 17"/>
                <a:gd name="T42" fmla="*/ 16 w 20"/>
                <a:gd name="T43" fmla="*/ 8 h 17"/>
                <a:gd name="T44" fmla="*/ 15 w 20"/>
                <a:gd name="T45" fmla="*/ 7 h 17"/>
                <a:gd name="T46" fmla="*/ 8 w 20"/>
                <a:gd name="T47" fmla="*/ 12 h 17"/>
                <a:gd name="T48" fmla="*/ 5 w 20"/>
                <a:gd name="T49" fmla="*/ 9 h 17"/>
                <a:gd name="T50" fmla="*/ 5 w 20"/>
                <a:gd name="T51" fmla="*/ 8 h 17"/>
                <a:gd name="T52" fmla="*/ 6 w 20"/>
                <a:gd name="T53" fmla="*/ 8 h 17"/>
                <a:gd name="T54" fmla="*/ 11 w 20"/>
                <a:gd name="T55" fmla="*/ 4 h 17"/>
                <a:gd name="T56" fmla="*/ 5 w 20"/>
                <a:gd name="T57" fmla="*/ 9 h 17"/>
                <a:gd name="T58" fmla="*/ 6 w 20"/>
                <a:gd name="T59" fmla="*/ 10 h 17"/>
                <a:gd name="T60" fmla="*/ 6 w 20"/>
                <a:gd name="T61" fmla="*/ 10 h 17"/>
                <a:gd name="T62" fmla="*/ 13 w 20"/>
                <a:gd name="T63" fmla="*/ 3 h 17"/>
                <a:gd name="T64" fmla="*/ 13 w 20"/>
                <a:gd name="T65" fmla="*/ 3 h 17"/>
                <a:gd name="T66" fmla="*/ 15 w 20"/>
                <a:gd name="T67" fmla="*/ 4 h 17"/>
                <a:gd name="T68" fmla="*/ 15 w 20"/>
                <a:gd name="T69" fmla="*/ 4 h 17"/>
                <a:gd name="T70" fmla="*/ 6 w 20"/>
                <a:gd name="T71" fmla="*/ 10 h 17"/>
                <a:gd name="T72" fmla="*/ 6 w 20"/>
                <a:gd name="T73" fmla="*/ 7 h 17"/>
                <a:gd name="T74" fmla="*/ 11 w 20"/>
                <a:gd name="T75" fmla="*/ 3 h 17"/>
                <a:gd name="T76" fmla="*/ 11 w 20"/>
                <a:gd name="T77" fmla="*/ 3 h 17"/>
                <a:gd name="T78" fmla="*/ 12 w 20"/>
                <a:gd name="T79" fmla="*/ 3 h 17"/>
                <a:gd name="T80" fmla="*/ 6 w 20"/>
                <a:gd name="T81" fmla="*/ 7 h 17"/>
                <a:gd name="T82" fmla="*/ 11 w 20"/>
                <a:gd name="T83" fmla="*/ 0 h 17"/>
                <a:gd name="T84" fmla="*/ 10 w 20"/>
                <a:gd name="T85" fmla="*/ 17 h 17"/>
                <a:gd name="T86" fmla="*/ 10 w 20"/>
                <a:gd name="T87" fmla="*/ 17 h 17"/>
                <a:gd name="T88" fmla="*/ 20 w 20"/>
                <a:gd name="T89" fmla="*/ 9 h 17"/>
                <a:gd name="T90" fmla="*/ 12 w 20"/>
                <a:gd name="T91" fmla="*/ 0 h 17"/>
                <a:gd name="T92" fmla="*/ 11 w 20"/>
                <a:gd name="T9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17">
                  <a:moveTo>
                    <a:pt x="9" y="14"/>
                  </a:moveTo>
                  <a:cubicBezTo>
                    <a:pt x="8" y="13"/>
                    <a:pt x="8" y="13"/>
                    <a:pt x="7" y="13"/>
                  </a:cubicBezTo>
                  <a:cubicBezTo>
                    <a:pt x="9" y="12"/>
                    <a:pt x="11" y="10"/>
                    <a:pt x="14" y="9"/>
                  </a:cubicBezTo>
                  <a:cubicBezTo>
                    <a:pt x="12" y="10"/>
                    <a:pt x="10" y="12"/>
                    <a:pt x="9" y="14"/>
                  </a:cubicBezTo>
                  <a:cubicBezTo>
                    <a:pt x="9" y="14"/>
                    <a:pt x="9" y="14"/>
                    <a:pt x="9" y="14"/>
                  </a:cubicBezTo>
                  <a:moveTo>
                    <a:pt x="7" y="12"/>
                  </a:moveTo>
                  <a:cubicBezTo>
                    <a:pt x="6" y="12"/>
                    <a:pt x="6" y="11"/>
                    <a:pt x="6" y="10"/>
                  </a:cubicBezTo>
                  <a:cubicBezTo>
                    <a:pt x="9" y="9"/>
                    <a:pt x="11" y="7"/>
                    <a:pt x="13" y="6"/>
                  </a:cubicBezTo>
                  <a:cubicBezTo>
                    <a:pt x="11" y="8"/>
                    <a:pt x="9" y="10"/>
                    <a:pt x="7" y="12"/>
                  </a:cubicBezTo>
                  <a:moveTo>
                    <a:pt x="8" y="12"/>
                  </a:moveTo>
                  <a:cubicBezTo>
                    <a:pt x="11" y="9"/>
                    <a:pt x="13" y="7"/>
                    <a:pt x="16" y="5"/>
                  </a:cubicBezTo>
                  <a:cubicBezTo>
                    <a:pt x="16" y="5"/>
                    <a:pt x="16" y="5"/>
                    <a:pt x="16" y="5"/>
                  </a:cubicBezTo>
                  <a:cubicBezTo>
                    <a:pt x="17" y="6"/>
                    <a:pt x="17" y="7"/>
                    <a:pt x="17" y="9"/>
                  </a:cubicBezTo>
                  <a:cubicBezTo>
                    <a:pt x="17" y="12"/>
                    <a:pt x="13" y="14"/>
                    <a:pt x="10" y="14"/>
                  </a:cubicBezTo>
                  <a:cubicBezTo>
                    <a:pt x="9" y="14"/>
                    <a:pt x="9" y="14"/>
                    <a:pt x="9" y="14"/>
                  </a:cubicBezTo>
                  <a:cubicBezTo>
                    <a:pt x="11" y="13"/>
                    <a:pt x="13" y="12"/>
                    <a:pt x="15" y="11"/>
                  </a:cubicBezTo>
                  <a:cubicBezTo>
                    <a:pt x="14" y="11"/>
                    <a:pt x="14" y="12"/>
                    <a:pt x="13" y="12"/>
                  </a:cubicBezTo>
                  <a:cubicBezTo>
                    <a:pt x="13" y="13"/>
                    <a:pt x="13" y="13"/>
                    <a:pt x="13" y="13"/>
                  </a:cubicBezTo>
                  <a:cubicBezTo>
                    <a:pt x="14" y="12"/>
                    <a:pt x="16" y="11"/>
                    <a:pt x="16" y="10"/>
                  </a:cubicBezTo>
                  <a:cubicBezTo>
                    <a:pt x="16" y="9"/>
                    <a:pt x="16" y="9"/>
                    <a:pt x="16" y="9"/>
                  </a:cubicBezTo>
                  <a:cubicBezTo>
                    <a:pt x="14" y="10"/>
                    <a:pt x="12" y="12"/>
                    <a:pt x="10" y="13"/>
                  </a:cubicBezTo>
                  <a:cubicBezTo>
                    <a:pt x="12" y="11"/>
                    <a:pt x="14" y="10"/>
                    <a:pt x="16" y="8"/>
                  </a:cubicBezTo>
                  <a:cubicBezTo>
                    <a:pt x="15" y="7"/>
                    <a:pt x="15" y="7"/>
                    <a:pt x="15" y="7"/>
                  </a:cubicBezTo>
                  <a:cubicBezTo>
                    <a:pt x="13" y="9"/>
                    <a:pt x="11" y="10"/>
                    <a:pt x="8" y="12"/>
                  </a:cubicBezTo>
                  <a:moveTo>
                    <a:pt x="5" y="9"/>
                  </a:moveTo>
                  <a:cubicBezTo>
                    <a:pt x="5" y="8"/>
                    <a:pt x="5" y="8"/>
                    <a:pt x="5" y="8"/>
                  </a:cubicBezTo>
                  <a:cubicBezTo>
                    <a:pt x="6" y="8"/>
                    <a:pt x="6" y="8"/>
                    <a:pt x="6" y="8"/>
                  </a:cubicBezTo>
                  <a:cubicBezTo>
                    <a:pt x="8" y="6"/>
                    <a:pt x="9" y="5"/>
                    <a:pt x="11" y="4"/>
                  </a:cubicBezTo>
                  <a:cubicBezTo>
                    <a:pt x="10" y="6"/>
                    <a:pt x="7" y="7"/>
                    <a:pt x="5" y="9"/>
                  </a:cubicBezTo>
                  <a:moveTo>
                    <a:pt x="6" y="10"/>
                  </a:moveTo>
                  <a:cubicBezTo>
                    <a:pt x="6" y="10"/>
                    <a:pt x="6" y="10"/>
                    <a:pt x="6" y="10"/>
                  </a:cubicBezTo>
                  <a:cubicBezTo>
                    <a:pt x="8" y="7"/>
                    <a:pt x="11" y="6"/>
                    <a:pt x="13" y="3"/>
                  </a:cubicBezTo>
                  <a:cubicBezTo>
                    <a:pt x="13" y="3"/>
                    <a:pt x="13" y="3"/>
                    <a:pt x="13" y="3"/>
                  </a:cubicBezTo>
                  <a:cubicBezTo>
                    <a:pt x="14" y="3"/>
                    <a:pt x="15" y="4"/>
                    <a:pt x="15" y="4"/>
                  </a:cubicBezTo>
                  <a:cubicBezTo>
                    <a:pt x="15" y="4"/>
                    <a:pt x="15" y="4"/>
                    <a:pt x="15" y="4"/>
                  </a:cubicBezTo>
                  <a:cubicBezTo>
                    <a:pt x="12" y="6"/>
                    <a:pt x="9" y="8"/>
                    <a:pt x="6" y="10"/>
                  </a:cubicBezTo>
                  <a:moveTo>
                    <a:pt x="6" y="7"/>
                  </a:moveTo>
                  <a:cubicBezTo>
                    <a:pt x="6" y="5"/>
                    <a:pt x="8" y="3"/>
                    <a:pt x="11" y="3"/>
                  </a:cubicBezTo>
                  <a:cubicBezTo>
                    <a:pt x="11" y="3"/>
                    <a:pt x="11" y="3"/>
                    <a:pt x="11" y="3"/>
                  </a:cubicBezTo>
                  <a:cubicBezTo>
                    <a:pt x="12" y="3"/>
                    <a:pt x="12" y="3"/>
                    <a:pt x="12" y="3"/>
                  </a:cubicBezTo>
                  <a:cubicBezTo>
                    <a:pt x="10" y="4"/>
                    <a:pt x="8" y="6"/>
                    <a:pt x="6" y="7"/>
                  </a:cubicBezTo>
                  <a:moveTo>
                    <a:pt x="11" y="0"/>
                  </a:moveTo>
                  <a:cubicBezTo>
                    <a:pt x="2" y="0"/>
                    <a:pt x="0" y="15"/>
                    <a:pt x="10" y="17"/>
                  </a:cubicBezTo>
                  <a:cubicBezTo>
                    <a:pt x="10" y="17"/>
                    <a:pt x="10" y="17"/>
                    <a:pt x="10" y="17"/>
                  </a:cubicBezTo>
                  <a:cubicBezTo>
                    <a:pt x="15" y="16"/>
                    <a:pt x="19" y="14"/>
                    <a:pt x="20" y="9"/>
                  </a:cubicBezTo>
                  <a:cubicBezTo>
                    <a:pt x="20" y="4"/>
                    <a:pt x="17" y="1"/>
                    <a:pt x="12" y="0"/>
                  </a:cubicBezTo>
                  <a:cubicBezTo>
                    <a:pt x="12" y="0"/>
                    <a:pt x="12" y="0"/>
                    <a:pt x="1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1" name="Freeform 60"/>
            <p:cNvSpPr>
              <a:spLocks noEditPoints="1"/>
            </p:cNvSpPr>
            <p:nvPr/>
          </p:nvSpPr>
          <p:spPr bwMode="auto">
            <a:xfrm>
              <a:off x="8284831" y="2911402"/>
              <a:ext cx="241300" cy="66675"/>
            </a:xfrm>
            <a:custGeom>
              <a:avLst/>
              <a:gdLst>
                <a:gd name="T0" fmla="*/ 50 w 57"/>
                <a:gd name="T1" fmla="*/ 6 h 16"/>
                <a:gd name="T2" fmla="*/ 42 w 57"/>
                <a:gd name="T3" fmla="*/ 13 h 16"/>
                <a:gd name="T4" fmla="*/ 43 w 57"/>
                <a:gd name="T5" fmla="*/ 7 h 16"/>
                <a:gd name="T6" fmla="*/ 48 w 57"/>
                <a:gd name="T7" fmla="*/ 5 h 16"/>
                <a:gd name="T8" fmla="*/ 42 w 57"/>
                <a:gd name="T9" fmla="*/ 13 h 16"/>
                <a:gd name="T10" fmla="*/ 38 w 57"/>
                <a:gd name="T11" fmla="*/ 5 h 16"/>
                <a:gd name="T12" fmla="*/ 20 w 57"/>
                <a:gd name="T13" fmla="*/ 12 h 16"/>
                <a:gd name="T14" fmla="*/ 29 w 57"/>
                <a:gd name="T15" fmla="*/ 6 h 16"/>
                <a:gd name="T16" fmla="*/ 51 w 57"/>
                <a:gd name="T17" fmla="*/ 11 h 16"/>
                <a:gd name="T18" fmla="*/ 55 w 57"/>
                <a:gd name="T19" fmla="*/ 13 h 16"/>
                <a:gd name="T20" fmla="*/ 53 w 57"/>
                <a:gd name="T21" fmla="*/ 7 h 16"/>
                <a:gd name="T22" fmla="*/ 53 w 57"/>
                <a:gd name="T23" fmla="*/ 10 h 16"/>
                <a:gd name="T24" fmla="*/ 54 w 57"/>
                <a:gd name="T25" fmla="*/ 13 h 16"/>
                <a:gd name="T26" fmla="*/ 53 w 57"/>
                <a:gd name="T27" fmla="*/ 12 h 16"/>
                <a:gd name="T28" fmla="*/ 50 w 57"/>
                <a:gd name="T29" fmla="*/ 12 h 16"/>
                <a:gd name="T30" fmla="*/ 34 w 57"/>
                <a:gd name="T31" fmla="*/ 4 h 16"/>
                <a:gd name="T32" fmla="*/ 19 w 57"/>
                <a:gd name="T33" fmla="*/ 12 h 16"/>
                <a:gd name="T34" fmla="*/ 24 w 57"/>
                <a:gd name="T35" fmla="*/ 7 h 16"/>
                <a:gd name="T36" fmla="*/ 38 w 57"/>
                <a:gd name="T37" fmla="*/ 6 h 16"/>
                <a:gd name="T38" fmla="*/ 16 w 57"/>
                <a:gd name="T39" fmla="*/ 12 h 16"/>
                <a:gd name="T40" fmla="*/ 20 w 57"/>
                <a:gd name="T41" fmla="*/ 7 h 16"/>
                <a:gd name="T42" fmla="*/ 3 w 57"/>
                <a:gd name="T43" fmla="*/ 12 h 16"/>
                <a:gd name="T44" fmla="*/ 6 w 57"/>
                <a:gd name="T45" fmla="*/ 12 h 16"/>
                <a:gd name="T46" fmla="*/ 8 w 57"/>
                <a:gd name="T47" fmla="*/ 4 h 16"/>
                <a:gd name="T48" fmla="*/ 43 w 57"/>
                <a:gd name="T49" fmla="*/ 12 h 16"/>
                <a:gd name="T50" fmla="*/ 54 w 57"/>
                <a:gd name="T51" fmla="*/ 4 h 16"/>
                <a:gd name="T52" fmla="*/ 51 w 57"/>
                <a:gd name="T53" fmla="*/ 4 h 16"/>
                <a:gd name="T54" fmla="*/ 13 w 57"/>
                <a:gd name="T55" fmla="*/ 7 h 16"/>
                <a:gd name="T56" fmla="*/ 11 w 57"/>
                <a:gd name="T57" fmla="*/ 12 h 16"/>
                <a:gd name="T58" fmla="*/ 11 w 57"/>
                <a:gd name="T59" fmla="*/ 12 h 16"/>
                <a:gd name="T60" fmla="*/ 16 w 57"/>
                <a:gd name="T61" fmla="*/ 8 h 16"/>
                <a:gd name="T62" fmla="*/ 2 w 57"/>
                <a:gd name="T63" fmla="*/ 7 h 16"/>
                <a:gd name="T64" fmla="*/ 39 w 57"/>
                <a:gd name="T65" fmla="*/ 9 h 16"/>
                <a:gd name="T66" fmla="*/ 41 w 57"/>
                <a:gd name="T67" fmla="*/ 10 h 16"/>
                <a:gd name="T68" fmla="*/ 41 w 57"/>
                <a:gd name="T69" fmla="*/ 7 h 16"/>
                <a:gd name="T70" fmla="*/ 5 w 57"/>
                <a:gd name="T71" fmla="*/ 3 h 16"/>
                <a:gd name="T72" fmla="*/ 4 w 57"/>
                <a:gd name="T73" fmla="*/ 7 h 16"/>
                <a:gd name="T74" fmla="*/ 3 w 57"/>
                <a:gd name="T75" fmla="*/ 9 h 16"/>
                <a:gd name="T76" fmla="*/ 14 w 57"/>
                <a:gd name="T77" fmla="*/ 3 h 16"/>
                <a:gd name="T78" fmla="*/ 11 w 57"/>
                <a:gd name="T79" fmla="*/ 8 h 16"/>
                <a:gd name="T80" fmla="*/ 9 w 57"/>
                <a:gd name="T81" fmla="*/ 10 h 16"/>
                <a:gd name="T82" fmla="*/ 18 w 57"/>
                <a:gd name="T83" fmla="*/ 3 h 16"/>
                <a:gd name="T84" fmla="*/ 16 w 57"/>
                <a:gd name="T85" fmla="*/ 9 h 16"/>
                <a:gd name="T86" fmla="*/ 41 w 57"/>
                <a:gd name="T87" fmla="*/ 3 h 16"/>
                <a:gd name="T88" fmla="*/ 30 w 57"/>
                <a:gd name="T89" fmla="*/ 10 h 16"/>
                <a:gd name="T90" fmla="*/ 27 w 57"/>
                <a:gd name="T91" fmla="*/ 9 h 16"/>
                <a:gd name="T92" fmla="*/ 31 w 57"/>
                <a:gd name="T93" fmla="*/ 3 h 16"/>
                <a:gd name="T94" fmla="*/ 27 w 57"/>
                <a:gd name="T95" fmla="*/ 4 h 16"/>
                <a:gd name="T96" fmla="*/ 17 w 57"/>
                <a:gd name="T97" fmla="*/ 11 h 16"/>
                <a:gd name="T98" fmla="*/ 17 w 57"/>
                <a:gd name="T99" fmla="*/ 9 h 16"/>
                <a:gd name="T100" fmla="*/ 0 w 57"/>
                <a:gd name="T101" fmla="*/ 1 h 16"/>
                <a:gd name="T102" fmla="*/ 2 w 57"/>
                <a:gd name="T103" fmla="*/ 14 h 16"/>
                <a:gd name="T104" fmla="*/ 57 w 57"/>
                <a:gd name="T105" fmla="*/ 15 h 16"/>
                <a:gd name="T106" fmla="*/ 33 w 57"/>
                <a:gd name="T10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 h="16">
                  <a:moveTo>
                    <a:pt x="45" y="13"/>
                  </a:moveTo>
                  <a:cubicBezTo>
                    <a:pt x="44" y="13"/>
                    <a:pt x="43" y="13"/>
                    <a:pt x="42" y="13"/>
                  </a:cubicBezTo>
                  <a:cubicBezTo>
                    <a:pt x="44" y="11"/>
                    <a:pt x="46" y="9"/>
                    <a:pt x="48" y="7"/>
                  </a:cubicBezTo>
                  <a:cubicBezTo>
                    <a:pt x="49" y="7"/>
                    <a:pt x="50" y="6"/>
                    <a:pt x="50" y="6"/>
                  </a:cubicBezTo>
                  <a:cubicBezTo>
                    <a:pt x="50" y="6"/>
                    <a:pt x="50" y="7"/>
                    <a:pt x="49" y="8"/>
                  </a:cubicBezTo>
                  <a:cubicBezTo>
                    <a:pt x="48" y="10"/>
                    <a:pt x="46" y="12"/>
                    <a:pt x="45" y="13"/>
                  </a:cubicBezTo>
                  <a:cubicBezTo>
                    <a:pt x="45" y="13"/>
                    <a:pt x="45" y="13"/>
                    <a:pt x="45" y="13"/>
                  </a:cubicBezTo>
                  <a:moveTo>
                    <a:pt x="42" y="13"/>
                  </a:moveTo>
                  <a:cubicBezTo>
                    <a:pt x="39" y="13"/>
                    <a:pt x="37" y="13"/>
                    <a:pt x="35" y="13"/>
                  </a:cubicBezTo>
                  <a:cubicBezTo>
                    <a:pt x="38" y="11"/>
                    <a:pt x="40" y="9"/>
                    <a:pt x="42" y="7"/>
                  </a:cubicBezTo>
                  <a:cubicBezTo>
                    <a:pt x="43" y="6"/>
                    <a:pt x="44" y="5"/>
                    <a:pt x="44" y="5"/>
                  </a:cubicBezTo>
                  <a:cubicBezTo>
                    <a:pt x="44" y="5"/>
                    <a:pt x="43" y="6"/>
                    <a:pt x="43" y="7"/>
                  </a:cubicBezTo>
                  <a:cubicBezTo>
                    <a:pt x="42" y="9"/>
                    <a:pt x="40" y="11"/>
                    <a:pt x="39" y="12"/>
                  </a:cubicBezTo>
                  <a:cubicBezTo>
                    <a:pt x="39" y="13"/>
                    <a:pt x="39" y="13"/>
                    <a:pt x="39" y="13"/>
                  </a:cubicBezTo>
                  <a:cubicBezTo>
                    <a:pt x="42" y="10"/>
                    <a:pt x="44" y="8"/>
                    <a:pt x="47" y="5"/>
                  </a:cubicBezTo>
                  <a:cubicBezTo>
                    <a:pt x="48" y="5"/>
                    <a:pt x="48" y="5"/>
                    <a:pt x="48" y="5"/>
                  </a:cubicBezTo>
                  <a:cubicBezTo>
                    <a:pt x="48" y="5"/>
                    <a:pt x="48" y="5"/>
                    <a:pt x="47" y="6"/>
                  </a:cubicBezTo>
                  <a:cubicBezTo>
                    <a:pt x="47" y="7"/>
                    <a:pt x="46" y="8"/>
                    <a:pt x="45" y="9"/>
                  </a:cubicBezTo>
                  <a:cubicBezTo>
                    <a:pt x="44" y="10"/>
                    <a:pt x="43" y="11"/>
                    <a:pt x="41" y="13"/>
                  </a:cubicBezTo>
                  <a:cubicBezTo>
                    <a:pt x="42" y="13"/>
                    <a:pt x="42" y="13"/>
                    <a:pt x="42" y="13"/>
                  </a:cubicBezTo>
                  <a:moveTo>
                    <a:pt x="30" y="13"/>
                  </a:moveTo>
                  <a:cubicBezTo>
                    <a:pt x="29" y="13"/>
                    <a:pt x="28" y="13"/>
                    <a:pt x="28" y="13"/>
                  </a:cubicBezTo>
                  <a:cubicBezTo>
                    <a:pt x="30" y="11"/>
                    <a:pt x="32" y="9"/>
                    <a:pt x="35" y="7"/>
                  </a:cubicBezTo>
                  <a:cubicBezTo>
                    <a:pt x="36" y="6"/>
                    <a:pt x="37" y="5"/>
                    <a:pt x="38" y="5"/>
                  </a:cubicBezTo>
                  <a:cubicBezTo>
                    <a:pt x="37" y="5"/>
                    <a:pt x="36" y="7"/>
                    <a:pt x="35" y="8"/>
                  </a:cubicBezTo>
                  <a:cubicBezTo>
                    <a:pt x="33" y="10"/>
                    <a:pt x="32" y="11"/>
                    <a:pt x="30" y="13"/>
                  </a:cubicBezTo>
                  <a:moveTo>
                    <a:pt x="24" y="12"/>
                  </a:moveTo>
                  <a:cubicBezTo>
                    <a:pt x="23" y="12"/>
                    <a:pt x="21" y="12"/>
                    <a:pt x="20" y="12"/>
                  </a:cubicBezTo>
                  <a:cubicBezTo>
                    <a:pt x="23" y="11"/>
                    <a:pt x="24" y="9"/>
                    <a:pt x="26" y="7"/>
                  </a:cubicBezTo>
                  <a:cubicBezTo>
                    <a:pt x="27" y="6"/>
                    <a:pt x="28" y="6"/>
                    <a:pt x="29" y="5"/>
                  </a:cubicBezTo>
                  <a:cubicBezTo>
                    <a:pt x="30" y="5"/>
                    <a:pt x="30" y="4"/>
                    <a:pt x="30" y="4"/>
                  </a:cubicBezTo>
                  <a:cubicBezTo>
                    <a:pt x="30" y="4"/>
                    <a:pt x="29" y="5"/>
                    <a:pt x="29" y="6"/>
                  </a:cubicBezTo>
                  <a:cubicBezTo>
                    <a:pt x="27" y="8"/>
                    <a:pt x="26" y="10"/>
                    <a:pt x="24" y="12"/>
                  </a:cubicBezTo>
                  <a:cubicBezTo>
                    <a:pt x="24" y="12"/>
                    <a:pt x="24" y="12"/>
                    <a:pt x="24" y="12"/>
                  </a:cubicBezTo>
                  <a:moveTo>
                    <a:pt x="50" y="12"/>
                  </a:moveTo>
                  <a:cubicBezTo>
                    <a:pt x="50" y="12"/>
                    <a:pt x="50" y="12"/>
                    <a:pt x="51" y="11"/>
                  </a:cubicBezTo>
                  <a:cubicBezTo>
                    <a:pt x="52" y="9"/>
                    <a:pt x="53" y="7"/>
                    <a:pt x="54" y="5"/>
                  </a:cubicBezTo>
                  <a:cubicBezTo>
                    <a:pt x="54" y="4"/>
                    <a:pt x="54" y="4"/>
                    <a:pt x="54" y="4"/>
                  </a:cubicBezTo>
                  <a:cubicBezTo>
                    <a:pt x="55" y="4"/>
                    <a:pt x="55" y="4"/>
                    <a:pt x="55" y="4"/>
                  </a:cubicBezTo>
                  <a:cubicBezTo>
                    <a:pt x="55" y="7"/>
                    <a:pt x="55" y="10"/>
                    <a:pt x="55" y="13"/>
                  </a:cubicBezTo>
                  <a:cubicBezTo>
                    <a:pt x="52" y="13"/>
                    <a:pt x="49" y="13"/>
                    <a:pt x="45" y="13"/>
                  </a:cubicBezTo>
                  <a:cubicBezTo>
                    <a:pt x="48" y="12"/>
                    <a:pt x="50" y="9"/>
                    <a:pt x="52" y="7"/>
                  </a:cubicBezTo>
                  <a:cubicBezTo>
                    <a:pt x="52" y="7"/>
                    <a:pt x="53" y="5"/>
                    <a:pt x="53" y="5"/>
                  </a:cubicBezTo>
                  <a:cubicBezTo>
                    <a:pt x="53" y="5"/>
                    <a:pt x="53" y="6"/>
                    <a:pt x="53" y="7"/>
                  </a:cubicBezTo>
                  <a:cubicBezTo>
                    <a:pt x="52" y="9"/>
                    <a:pt x="50" y="11"/>
                    <a:pt x="49" y="13"/>
                  </a:cubicBezTo>
                  <a:cubicBezTo>
                    <a:pt x="49" y="13"/>
                    <a:pt x="49" y="13"/>
                    <a:pt x="49" y="13"/>
                  </a:cubicBezTo>
                  <a:cubicBezTo>
                    <a:pt x="50" y="12"/>
                    <a:pt x="50" y="13"/>
                    <a:pt x="51" y="12"/>
                  </a:cubicBezTo>
                  <a:cubicBezTo>
                    <a:pt x="52" y="11"/>
                    <a:pt x="53" y="10"/>
                    <a:pt x="53" y="10"/>
                  </a:cubicBezTo>
                  <a:cubicBezTo>
                    <a:pt x="53" y="10"/>
                    <a:pt x="53" y="11"/>
                    <a:pt x="51" y="13"/>
                  </a:cubicBezTo>
                  <a:cubicBezTo>
                    <a:pt x="52" y="13"/>
                    <a:pt x="52" y="13"/>
                    <a:pt x="52" y="13"/>
                  </a:cubicBezTo>
                  <a:cubicBezTo>
                    <a:pt x="52" y="13"/>
                    <a:pt x="53" y="13"/>
                    <a:pt x="54" y="13"/>
                  </a:cubicBezTo>
                  <a:cubicBezTo>
                    <a:pt x="54" y="13"/>
                    <a:pt x="54" y="13"/>
                    <a:pt x="54" y="13"/>
                  </a:cubicBezTo>
                  <a:cubicBezTo>
                    <a:pt x="54" y="13"/>
                    <a:pt x="54" y="12"/>
                    <a:pt x="54" y="12"/>
                  </a:cubicBezTo>
                  <a:cubicBezTo>
                    <a:pt x="54" y="12"/>
                    <a:pt x="54" y="12"/>
                    <a:pt x="54" y="12"/>
                  </a:cubicBezTo>
                  <a:cubicBezTo>
                    <a:pt x="54" y="12"/>
                    <a:pt x="53" y="12"/>
                    <a:pt x="53" y="12"/>
                  </a:cubicBezTo>
                  <a:cubicBezTo>
                    <a:pt x="53" y="12"/>
                    <a:pt x="53" y="12"/>
                    <a:pt x="53" y="12"/>
                  </a:cubicBezTo>
                  <a:cubicBezTo>
                    <a:pt x="54" y="11"/>
                    <a:pt x="54" y="10"/>
                    <a:pt x="55" y="9"/>
                  </a:cubicBezTo>
                  <a:cubicBezTo>
                    <a:pt x="54" y="8"/>
                    <a:pt x="54" y="8"/>
                    <a:pt x="54" y="8"/>
                  </a:cubicBezTo>
                  <a:cubicBezTo>
                    <a:pt x="53" y="9"/>
                    <a:pt x="53" y="9"/>
                    <a:pt x="52" y="10"/>
                  </a:cubicBezTo>
                  <a:cubicBezTo>
                    <a:pt x="52" y="10"/>
                    <a:pt x="50" y="12"/>
                    <a:pt x="50" y="12"/>
                  </a:cubicBezTo>
                  <a:moveTo>
                    <a:pt x="27" y="13"/>
                  </a:moveTo>
                  <a:cubicBezTo>
                    <a:pt x="26" y="13"/>
                    <a:pt x="25" y="13"/>
                    <a:pt x="25" y="12"/>
                  </a:cubicBezTo>
                  <a:cubicBezTo>
                    <a:pt x="28" y="10"/>
                    <a:pt x="30" y="7"/>
                    <a:pt x="33" y="5"/>
                  </a:cubicBezTo>
                  <a:cubicBezTo>
                    <a:pt x="34" y="4"/>
                    <a:pt x="34" y="4"/>
                    <a:pt x="34" y="4"/>
                  </a:cubicBezTo>
                  <a:cubicBezTo>
                    <a:pt x="35" y="4"/>
                    <a:pt x="32" y="6"/>
                    <a:pt x="32" y="7"/>
                  </a:cubicBezTo>
                  <a:cubicBezTo>
                    <a:pt x="30" y="9"/>
                    <a:pt x="29" y="11"/>
                    <a:pt x="27" y="12"/>
                  </a:cubicBezTo>
                  <a:cubicBezTo>
                    <a:pt x="27" y="13"/>
                    <a:pt x="27" y="13"/>
                    <a:pt x="27" y="13"/>
                  </a:cubicBezTo>
                  <a:moveTo>
                    <a:pt x="19" y="12"/>
                  </a:moveTo>
                  <a:cubicBezTo>
                    <a:pt x="18" y="12"/>
                    <a:pt x="18" y="12"/>
                    <a:pt x="17" y="12"/>
                  </a:cubicBezTo>
                  <a:cubicBezTo>
                    <a:pt x="19" y="10"/>
                    <a:pt x="21" y="8"/>
                    <a:pt x="24" y="6"/>
                  </a:cubicBezTo>
                  <a:cubicBezTo>
                    <a:pt x="24" y="5"/>
                    <a:pt x="25" y="5"/>
                    <a:pt x="26" y="4"/>
                  </a:cubicBezTo>
                  <a:cubicBezTo>
                    <a:pt x="25" y="5"/>
                    <a:pt x="25" y="6"/>
                    <a:pt x="24" y="7"/>
                  </a:cubicBezTo>
                  <a:cubicBezTo>
                    <a:pt x="22" y="9"/>
                    <a:pt x="20" y="10"/>
                    <a:pt x="19" y="12"/>
                  </a:cubicBezTo>
                  <a:moveTo>
                    <a:pt x="34" y="13"/>
                  </a:moveTo>
                  <a:cubicBezTo>
                    <a:pt x="33" y="13"/>
                    <a:pt x="32" y="13"/>
                    <a:pt x="31" y="13"/>
                  </a:cubicBezTo>
                  <a:cubicBezTo>
                    <a:pt x="33" y="11"/>
                    <a:pt x="36" y="8"/>
                    <a:pt x="38" y="6"/>
                  </a:cubicBezTo>
                  <a:cubicBezTo>
                    <a:pt x="39" y="5"/>
                    <a:pt x="40" y="5"/>
                    <a:pt x="41" y="4"/>
                  </a:cubicBezTo>
                  <a:cubicBezTo>
                    <a:pt x="40" y="7"/>
                    <a:pt x="40" y="7"/>
                    <a:pt x="40" y="7"/>
                  </a:cubicBezTo>
                  <a:cubicBezTo>
                    <a:pt x="38" y="9"/>
                    <a:pt x="36" y="11"/>
                    <a:pt x="34" y="13"/>
                  </a:cubicBezTo>
                  <a:moveTo>
                    <a:pt x="16" y="12"/>
                  </a:moveTo>
                  <a:cubicBezTo>
                    <a:pt x="15" y="12"/>
                    <a:pt x="15" y="12"/>
                    <a:pt x="14" y="12"/>
                  </a:cubicBezTo>
                  <a:cubicBezTo>
                    <a:pt x="17" y="10"/>
                    <a:pt x="19" y="8"/>
                    <a:pt x="21" y="6"/>
                  </a:cubicBezTo>
                  <a:cubicBezTo>
                    <a:pt x="23" y="4"/>
                    <a:pt x="23" y="4"/>
                    <a:pt x="23" y="4"/>
                  </a:cubicBezTo>
                  <a:cubicBezTo>
                    <a:pt x="23" y="4"/>
                    <a:pt x="21" y="6"/>
                    <a:pt x="20" y="7"/>
                  </a:cubicBezTo>
                  <a:cubicBezTo>
                    <a:pt x="19" y="8"/>
                    <a:pt x="17" y="10"/>
                    <a:pt x="16" y="12"/>
                  </a:cubicBezTo>
                  <a:cubicBezTo>
                    <a:pt x="16" y="12"/>
                    <a:pt x="16" y="12"/>
                    <a:pt x="16" y="12"/>
                  </a:cubicBezTo>
                  <a:moveTo>
                    <a:pt x="6" y="12"/>
                  </a:moveTo>
                  <a:cubicBezTo>
                    <a:pt x="5" y="12"/>
                    <a:pt x="4" y="12"/>
                    <a:pt x="3" y="12"/>
                  </a:cubicBezTo>
                  <a:cubicBezTo>
                    <a:pt x="6" y="10"/>
                    <a:pt x="9" y="7"/>
                    <a:pt x="12" y="5"/>
                  </a:cubicBezTo>
                  <a:cubicBezTo>
                    <a:pt x="13" y="4"/>
                    <a:pt x="13" y="4"/>
                    <a:pt x="14" y="4"/>
                  </a:cubicBezTo>
                  <a:cubicBezTo>
                    <a:pt x="14" y="4"/>
                    <a:pt x="11" y="7"/>
                    <a:pt x="10" y="8"/>
                  </a:cubicBezTo>
                  <a:cubicBezTo>
                    <a:pt x="9" y="9"/>
                    <a:pt x="7" y="10"/>
                    <a:pt x="6" y="12"/>
                  </a:cubicBezTo>
                  <a:moveTo>
                    <a:pt x="3" y="11"/>
                  </a:moveTo>
                  <a:cubicBezTo>
                    <a:pt x="3" y="11"/>
                    <a:pt x="3" y="10"/>
                    <a:pt x="3" y="9"/>
                  </a:cubicBezTo>
                  <a:cubicBezTo>
                    <a:pt x="4" y="8"/>
                    <a:pt x="5" y="8"/>
                    <a:pt x="6" y="7"/>
                  </a:cubicBezTo>
                  <a:cubicBezTo>
                    <a:pt x="6" y="6"/>
                    <a:pt x="7" y="5"/>
                    <a:pt x="8" y="4"/>
                  </a:cubicBezTo>
                  <a:cubicBezTo>
                    <a:pt x="9" y="4"/>
                    <a:pt x="9" y="4"/>
                    <a:pt x="9" y="4"/>
                  </a:cubicBezTo>
                  <a:cubicBezTo>
                    <a:pt x="10" y="4"/>
                    <a:pt x="9" y="4"/>
                    <a:pt x="9" y="5"/>
                  </a:cubicBezTo>
                  <a:cubicBezTo>
                    <a:pt x="7" y="7"/>
                    <a:pt x="5" y="9"/>
                    <a:pt x="3" y="11"/>
                  </a:cubicBezTo>
                  <a:moveTo>
                    <a:pt x="43" y="12"/>
                  </a:moveTo>
                  <a:cubicBezTo>
                    <a:pt x="45" y="10"/>
                    <a:pt x="47" y="7"/>
                    <a:pt x="49" y="4"/>
                  </a:cubicBezTo>
                  <a:cubicBezTo>
                    <a:pt x="49" y="4"/>
                    <a:pt x="49" y="4"/>
                    <a:pt x="49" y="4"/>
                  </a:cubicBezTo>
                  <a:cubicBezTo>
                    <a:pt x="51" y="4"/>
                    <a:pt x="52" y="4"/>
                    <a:pt x="54" y="4"/>
                  </a:cubicBezTo>
                  <a:cubicBezTo>
                    <a:pt x="54" y="4"/>
                    <a:pt x="54" y="4"/>
                    <a:pt x="54" y="4"/>
                  </a:cubicBezTo>
                  <a:cubicBezTo>
                    <a:pt x="52" y="6"/>
                    <a:pt x="50" y="8"/>
                    <a:pt x="48" y="10"/>
                  </a:cubicBezTo>
                  <a:cubicBezTo>
                    <a:pt x="48" y="10"/>
                    <a:pt x="49" y="10"/>
                    <a:pt x="49" y="9"/>
                  </a:cubicBezTo>
                  <a:cubicBezTo>
                    <a:pt x="50" y="8"/>
                    <a:pt x="51" y="6"/>
                    <a:pt x="51" y="5"/>
                  </a:cubicBezTo>
                  <a:cubicBezTo>
                    <a:pt x="51" y="4"/>
                    <a:pt x="51" y="4"/>
                    <a:pt x="51" y="4"/>
                  </a:cubicBezTo>
                  <a:cubicBezTo>
                    <a:pt x="48" y="7"/>
                    <a:pt x="45" y="9"/>
                    <a:pt x="43" y="12"/>
                  </a:cubicBezTo>
                  <a:moveTo>
                    <a:pt x="11" y="12"/>
                  </a:moveTo>
                  <a:cubicBezTo>
                    <a:pt x="10" y="12"/>
                    <a:pt x="9" y="12"/>
                    <a:pt x="7" y="12"/>
                  </a:cubicBezTo>
                  <a:cubicBezTo>
                    <a:pt x="10" y="11"/>
                    <a:pt x="11" y="9"/>
                    <a:pt x="13" y="7"/>
                  </a:cubicBezTo>
                  <a:cubicBezTo>
                    <a:pt x="14" y="7"/>
                    <a:pt x="14" y="6"/>
                    <a:pt x="15" y="6"/>
                  </a:cubicBezTo>
                  <a:cubicBezTo>
                    <a:pt x="15" y="6"/>
                    <a:pt x="17" y="4"/>
                    <a:pt x="17" y="4"/>
                  </a:cubicBezTo>
                  <a:cubicBezTo>
                    <a:pt x="17" y="4"/>
                    <a:pt x="17" y="4"/>
                    <a:pt x="17" y="4"/>
                  </a:cubicBezTo>
                  <a:cubicBezTo>
                    <a:pt x="15" y="7"/>
                    <a:pt x="13" y="9"/>
                    <a:pt x="11" y="12"/>
                  </a:cubicBezTo>
                  <a:cubicBezTo>
                    <a:pt x="11" y="12"/>
                    <a:pt x="11" y="12"/>
                    <a:pt x="11" y="12"/>
                  </a:cubicBezTo>
                  <a:moveTo>
                    <a:pt x="13" y="12"/>
                  </a:moveTo>
                  <a:cubicBezTo>
                    <a:pt x="12" y="12"/>
                    <a:pt x="12" y="12"/>
                    <a:pt x="11" y="12"/>
                  </a:cubicBezTo>
                  <a:cubicBezTo>
                    <a:pt x="11" y="12"/>
                    <a:pt x="11" y="12"/>
                    <a:pt x="11" y="12"/>
                  </a:cubicBezTo>
                  <a:cubicBezTo>
                    <a:pt x="14" y="9"/>
                    <a:pt x="16" y="6"/>
                    <a:pt x="19" y="4"/>
                  </a:cubicBezTo>
                  <a:cubicBezTo>
                    <a:pt x="20" y="4"/>
                    <a:pt x="20" y="4"/>
                    <a:pt x="20" y="4"/>
                  </a:cubicBezTo>
                  <a:cubicBezTo>
                    <a:pt x="20" y="4"/>
                    <a:pt x="19" y="4"/>
                    <a:pt x="19" y="4"/>
                  </a:cubicBezTo>
                  <a:cubicBezTo>
                    <a:pt x="18" y="5"/>
                    <a:pt x="17" y="7"/>
                    <a:pt x="16" y="8"/>
                  </a:cubicBezTo>
                  <a:cubicBezTo>
                    <a:pt x="15" y="9"/>
                    <a:pt x="14" y="10"/>
                    <a:pt x="13" y="12"/>
                  </a:cubicBezTo>
                  <a:cubicBezTo>
                    <a:pt x="13" y="12"/>
                    <a:pt x="13" y="12"/>
                    <a:pt x="13" y="12"/>
                  </a:cubicBezTo>
                  <a:moveTo>
                    <a:pt x="2" y="8"/>
                  </a:moveTo>
                  <a:cubicBezTo>
                    <a:pt x="2" y="7"/>
                    <a:pt x="2" y="7"/>
                    <a:pt x="2" y="7"/>
                  </a:cubicBezTo>
                  <a:cubicBezTo>
                    <a:pt x="3" y="6"/>
                    <a:pt x="5" y="3"/>
                    <a:pt x="5" y="3"/>
                  </a:cubicBezTo>
                  <a:cubicBezTo>
                    <a:pt x="6" y="3"/>
                    <a:pt x="5" y="4"/>
                    <a:pt x="5" y="4"/>
                  </a:cubicBezTo>
                  <a:cubicBezTo>
                    <a:pt x="4" y="5"/>
                    <a:pt x="3" y="7"/>
                    <a:pt x="2" y="8"/>
                  </a:cubicBezTo>
                  <a:moveTo>
                    <a:pt x="39" y="9"/>
                  </a:moveTo>
                  <a:cubicBezTo>
                    <a:pt x="40" y="7"/>
                    <a:pt x="41" y="5"/>
                    <a:pt x="42" y="3"/>
                  </a:cubicBezTo>
                  <a:cubicBezTo>
                    <a:pt x="42" y="3"/>
                    <a:pt x="42" y="3"/>
                    <a:pt x="42" y="3"/>
                  </a:cubicBezTo>
                  <a:cubicBezTo>
                    <a:pt x="44" y="3"/>
                    <a:pt x="46" y="3"/>
                    <a:pt x="48" y="4"/>
                  </a:cubicBezTo>
                  <a:cubicBezTo>
                    <a:pt x="46" y="6"/>
                    <a:pt x="43" y="8"/>
                    <a:pt x="41" y="10"/>
                  </a:cubicBezTo>
                  <a:cubicBezTo>
                    <a:pt x="42" y="9"/>
                    <a:pt x="42" y="9"/>
                    <a:pt x="42" y="9"/>
                  </a:cubicBezTo>
                  <a:cubicBezTo>
                    <a:pt x="43" y="8"/>
                    <a:pt x="44" y="6"/>
                    <a:pt x="46" y="4"/>
                  </a:cubicBezTo>
                  <a:cubicBezTo>
                    <a:pt x="45" y="3"/>
                    <a:pt x="45" y="3"/>
                    <a:pt x="45" y="3"/>
                  </a:cubicBezTo>
                  <a:cubicBezTo>
                    <a:pt x="43" y="5"/>
                    <a:pt x="42" y="6"/>
                    <a:pt x="41" y="7"/>
                  </a:cubicBezTo>
                  <a:cubicBezTo>
                    <a:pt x="40" y="8"/>
                    <a:pt x="40" y="8"/>
                    <a:pt x="39" y="9"/>
                  </a:cubicBezTo>
                  <a:moveTo>
                    <a:pt x="2" y="6"/>
                  </a:moveTo>
                  <a:cubicBezTo>
                    <a:pt x="2" y="5"/>
                    <a:pt x="2" y="4"/>
                    <a:pt x="2" y="3"/>
                  </a:cubicBezTo>
                  <a:cubicBezTo>
                    <a:pt x="3" y="3"/>
                    <a:pt x="4" y="3"/>
                    <a:pt x="5" y="3"/>
                  </a:cubicBezTo>
                  <a:cubicBezTo>
                    <a:pt x="4" y="4"/>
                    <a:pt x="3" y="5"/>
                    <a:pt x="2" y="6"/>
                  </a:cubicBezTo>
                  <a:moveTo>
                    <a:pt x="3" y="9"/>
                  </a:moveTo>
                  <a:cubicBezTo>
                    <a:pt x="3" y="8"/>
                    <a:pt x="3" y="8"/>
                    <a:pt x="3" y="8"/>
                  </a:cubicBezTo>
                  <a:cubicBezTo>
                    <a:pt x="3" y="8"/>
                    <a:pt x="4" y="7"/>
                    <a:pt x="4" y="7"/>
                  </a:cubicBezTo>
                  <a:cubicBezTo>
                    <a:pt x="5" y="5"/>
                    <a:pt x="6" y="4"/>
                    <a:pt x="7" y="3"/>
                  </a:cubicBezTo>
                  <a:cubicBezTo>
                    <a:pt x="8" y="3"/>
                    <a:pt x="9" y="3"/>
                    <a:pt x="10" y="3"/>
                  </a:cubicBezTo>
                  <a:cubicBezTo>
                    <a:pt x="7" y="4"/>
                    <a:pt x="5" y="6"/>
                    <a:pt x="3" y="8"/>
                  </a:cubicBezTo>
                  <a:cubicBezTo>
                    <a:pt x="3" y="9"/>
                    <a:pt x="3" y="9"/>
                    <a:pt x="3" y="9"/>
                  </a:cubicBezTo>
                  <a:moveTo>
                    <a:pt x="3" y="11"/>
                  </a:moveTo>
                  <a:cubicBezTo>
                    <a:pt x="6" y="9"/>
                    <a:pt x="9" y="6"/>
                    <a:pt x="11" y="3"/>
                  </a:cubicBezTo>
                  <a:cubicBezTo>
                    <a:pt x="11" y="3"/>
                    <a:pt x="11" y="3"/>
                    <a:pt x="11" y="3"/>
                  </a:cubicBezTo>
                  <a:cubicBezTo>
                    <a:pt x="12" y="3"/>
                    <a:pt x="13" y="3"/>
                    <a:pt x="14" y="3"/>
                  </a:cubicBezTo>
                  <a:cubicBezTo>
                    <a:pt x="10" y="5"/>
                    <a:pt x="7" y="9"/>
                    <a:pt x="3" y="11"/>
                  </a:cubicBezTo>
                  <a:moveTo>
                    <a:pt x="7" y="12"/>
                  </a:moveTo>
                  <a:cubicBezTo>
                    <a:pt x="7" y="12"/>
                    <a:pt x="7" y="11"/>
                    <a:pt x="8" y="11"/>
                  </a:cubicBezTo>
                  <a:cubicBezTo>
                    <a:pt x="9" y="10"/>
                    <a:pt x="10" y="9"/>
                    <a:pt x="11" y="8"/>
                  </a:cubicBezTo>
                  <a:cubicBezTo>
                    <a:pt x="12" y="7"/>
                    <a:pt x="14" y="5"/>
                    <a:pt x="15" y="3"/>
                  </a:cubicBezTo>
                  <a:cubicBezTo>
                    <a:pt x="15" y="3"/>
                    <a:pt x="15" y="3"/>
                    <a:pt x="15" y="3"/>
                  </a:cubicBezTo>
                  <a:cubicBezTo>
                    <a:pt x="16" y="3"/>
                    <a:pt x="17" y="3"/>
                    <a:pt x="18" y="3"/>
                  </a:cubicBezTo>
                  <a:cubicBezTo>
                    <a:pt x="14" y="5"/>
                    <a:pt x="12" y="8"/>
                    <a:pt x="9" y="10"/>
                  </a:cubicBezTo>
                  <a:cubicBezTo>
                    <a:pt x="8" y="11"/>
                    <a:pt x="7" y="12"/>
                    <a:pt x="7" y="12"/>
                  </a:cubicBezTo>
                  <a:moveTo>
                    <a:pt x="17" y="5"/>
                  </a:moveTo>
                  <a:cubicBezTo>
                    <a:pt x="17" y="5"/>
                    <a:pt x="18" y="4"/>
                    <a:pt x="18" y="3"/>
                  </a:cubicBezTo>
                  <a:cubicBezTo>
                    <a:pt x="18" y="3"/>
                    <a:pt x="18" y="3"/>
                    <a:pt x="18" y="3"/>
                  </a:cubicBezTo>
                  <a:cubicBezTo>
                    <a:pt x="19" y="3"/>
                    <a:pt x="20" y="3"/>
                    <a:pt x="20" y="3"/>
                  </a:cubicBezTo>
                  <a:cubicBezTo>
                    <a:pt x="19" y="3"/>
                    <a:pt x="18" y="4"/>
                    <a:pt x="17" y="5"/>
                  </a:cubicBezTo>
                  <a:moveTo>
                    <a:pt x="14" y="11"/>
                  </a:moveTo>
                  <a:cubicBezTo>
                    <a:pt x="15" y="11"/>
                    <a:pt x="15" y="10"/>
                    <a:pt x="16" y="9"/>
                  </a:cubicBezTo>
                  <a:cubicBezTo>
                    <a:pt x="17" y="7"/>
                    <a:pt x="19" y="5"/>
                    <a:pt x="21" y="3"/>
                  </a:cubicBezTo>
                  <a:cubicBezTo>
                    <a:pt x="21" y="3"/>
                    <a:pt x="21" y="3"/>
                    <a:pt x="21" y="3"/>
                  </a:cubicBezTo>
                  <a:cubicBezTo>
                    <a:pt x="24" y="3"/>
                    <a:pt x="27" y="3"/>
                    <a:pt x="30" y="3"/>
                  </a:cubicBezTo>
                  <a:cubicBezTo>
                    <a:pt x="34" y="3"/>
                    <a:pt x="38" y="3"/>
                    <a:pt x="41" y="3"/>
                  </a:cubicBezTo>
                  <a:cubicBezTo>
                    <a:pt x="40" y="4"/>
                    <a:pt x="38" y="5"/>
                    <a:pt x="37" y="7"/>
                  </a:cubicBezTo>
                  <a:cubicBezTo>
                    <a:pt x="37" y="6"/>
                    <a:pt x="38" y="5"/>
                    <a:pt x="39" y="4"/>
                  </a:cubicBezTo>
                  <a:cubicBezTo>
                    <a:pt x="38" y="3"/>
                    <a:pt x="38" y="3"/>
                    <a:pt x="38" y="3"/>
                  </a:cubicBezTo>
                  <a:cubicBezTo>
                    <a:pt x="35" y="5"/>
                    <a:pt x="33" y="8"/>
                    <a:pt x="30" y="10"/>
                  </a:cubicBezTo>
                  <a:cubicBezTo>
                    <a:pt x="31" y="9"/>
                    <a:pt x="31" y="9"/>
                    <a:pt x="31" y="9"/>
                  </a:cubicBezTo>
                  <a:cubicBezTo>
                    <a:pt x="32" y="7"/>
                    <a:pt x="34" y="5"/>
                    <a:pt x="35" y="4"/>
                  </a:cubicBezTo>
                  <a:cubicBezTo>
                    <a:pt x="35" y="3"/>
                    <a:pt x="35" y="3"/>
                    <a:pt x="35" y="3"/>
                  </a:cubicBezTo>
                  <a:cubicBezTo>
                    <a:pt x="32" y="5"/>
                    <a:pt x="30" y="7"/>
                    <a:pt x="27" y="9"/>
                  </a:cubicBezTo>
                  <a:cubicBezTo>
                    <a:pt x="27" y="10"/>
                    <a:pt x="25" y="12"/>
                    <a:pt x="25" y="12"/>
                  </a:cubicBezTo>
                  <a:cubicBezTo>
                    <a:pt x="25" y="12"/>
                    <a:pt x="25" y="11"/>
                    <a:pt x="26" y="11"/>
                  </a:cubicBezTo>
                  <a:cubicBezTo>
                    <a:pt x="28" y="8"/>
                    <a:pt x="29" y="6"/>
                    <a:pt x="31" y="4"/>
                  </a:cubicBezTo>
                  <a:cubicBezTo>
                    <a:pt x="31" y="3"/>
                    <a:pt x="31" y="3"/>
                    <a:pt x="31" y="3"/>
                  </a:cubicBezTo>
                  <a:cubicBezTo>
                    <a:pt x="28" y="5"/>
                    <a:pt x="26" y="7"/>
                    <a:pt x="24" y="9"/>
                  </a:cubicBezTo>
                  <a:cubicBezTo>
                    <a:pt x="23" y="9"/>
                    <a:pt x="21" y="12"/>
                    <a:pt x="20" y="12"/>
                  </a:cubicBezTo>
                  <a:cubicBezTo>
                    <a:pt x="20" y="12"/>
                    <a:pt x="20" y="11"/>
                    <a:pt x="21" y="10"/>
                  </a:cubicBezTo>
                  <a:cubicBezTo>
                    <a:pt x="23" y="8"/>
                    <a:pt x="25" y="6"/>
                    <a:pt x="27" y="4"/>
                  </a:cubicBezTo>
                  <a:cubicBezTo>
                    <a:pt x="27" y="3"/>
                    <a:pt x="27" y="3"/>
                    <a:pt x="27" y="3"/>
                  </a:cubicBezTo>
                  <a:cubicBezTo>
                    <a:pt x="24" y="5"/>
                    <a:pt x="22" y="7"/>
                    <a:pt x="20" y="9"/>
                  </a:cubicBezTo>
                  <a:cubicBezTo>
                    <a:pt x="19" y="10"/>
                    <a:pt x="19" y="10"/>
                    <a:pt x="18" y="11"/>
                  </a:cubicBezTo>
                  <a:cubicBezTo>
                    <a:pt x="18" y="11"/>
                    <a:pt x="17" y="11"/>
                    <a:pt x="17" y="11"/>
                  </a:cubicBezTo>
                  <a:cubicBezTo>
                    <a:pt x="17" y="11"/>
                    <a:pt x="19" y="9"/>
                    <a:pt x="20" y="8"/>
                  </a:cubicBezTo>
                  <a:cubicBezTo>
                    <a:pt x="21" y="6"/>
                    <a:pt x="23" y="5"/>
                    <a:pt x="24" y="4"/>
                  </a:cubicBezTo>
                  <a:cubicBezTo>
                    <a:pt x="24" y="3"/>
                    <a:pt x="24" y="3"/>
                    <a:pt x="24" y="3"/>
                  </a:cubicBezTo>
                  <a:cubicBezTo>
                    <a:pt x="21" y="5"/>
                    <a:pt x="19" y="7"/>
                    <a:pt x="17" y="9"/>
                  </a:cubicBezTo>
                  <a:cubicBezTo>
                    <a:pt x="16" y="10"/>
                    <a:pt x="15" y="11"/>
                    <a:pt x="14" y="11"/>
                  </a:cubicBezTo>
                  <a:moveTo>
                    <a:pt x="22" y="0"/>
                  </a:moveTo>
                  <a:cubicBezTo>
                    <a:pt x="15" y="0"/>
                    <a:pt x="8" y="1"/>
                    <a:pt x="1" y="1"/>
                  </a:cubicBezTo>
                  <a:cubicBezTo>
                    <a:pt x="0" y="1"/>
                    <a:pt x="0" y="1"/>
                    <a:pt x="0" y="1"/>
                  </a:cubicBezTo>
                  <a:cubicBezTo>
                    <a:pt x="0" y="1"/>
                    <a:pt x="0" y="1"/>
                    <a:pt x="0" y="2"/>
                  </a:cubicBezTo>
                  <a:cubicBezTo>
                    <a:pt x="0" y="6"/>
                    <a:pt x="0" y="9"/>
                    <a:pt x="0" y="13"/>
                  </a:cubicBezTo>
                  <a:cubicBezTo>
                    <a:pt x="1" y="14"/>
                    <a:pt x="1" y="14"/>
                    <a:pt x="1" y="14"/>
                  </a:cubicBezTo>
                  <a:cubicBezTo>
                    <a:pt x="1" y="14"/>
                    <a:pt x="1" y="14"/>
                    <a:pt x="2" y="14"/>
                  </a:cubicBezTo>
                  <a:cubicBezTo>
                    <a:pt x="19" y="14"/>
                    <a:pt x="37" y="16"/>
                    <a:pt x="55" y="16"/>
                  </a:cubicBezTo>
                  <a:cubicBezTo>
                    <a:pt x="55" y="16"/>
                    <a:pt x="55" y="16"/>
                    <a:pt x="55" y="16"/>
                  </a:cubicBezTo>
                  <a:cubicBezTo>
                    <a:pt x="56" y="16"/>
                    <a:pt x="56" y="16"/>
                    <a:pt x="56" y="16"/>
                  </a:cubicBezTo>
                  <a:cubicBezTo>
                    <a:pt x="57" y="16"/>
                    <a:pt x="57" y="15"/>
                    <a:pt x="57" y="15"/>
                  </a:cubicBezTo>
                  <a:cubicBezTo>
                    <a:pt x="57" y="11"/>
                    <a:pt x="57" y="7"/>
                    <a:pt x="57" y="3"/>
                  </a:cubicBezTo>
                  <a:cubicBezTo>
                    <a:pt x="57" y="3"/>
                    <a:pt x="57" y="3"/>
                    <a:pt x="57" y="3"/>
                  </a:cubicBezTo>
                  <a:cubicBezTo>
                    <a:pt x="57" y="3"/>
                    <a:pt x="57" y="2"/>
                    <a:pt x="56" y="2"/>
                  </a:cubicBezTo>
                  <a:cubicBezTo>
                    <a:pt x="49" y="1"/>
                    <a:pt x="41" y="1"/>
                    <a:pt x="33" y="1"/>
                  </a:cubicBezTo>
                  <a:cubicBezTo>
                    <a:pt x="29" y="0"/>
                    <a:pt x="26" y="0"/>
                    <a:pt x="2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2" name="Freeform 61"/>
            <p:cNvSpPr>
              <a:spLocks noEditPoints="1"/>
            </p:cNvSpPr>
            <p:nvPr/>
          </p:nvSpPr>
          <p:spPr bwMode="auto">
            <a:xfrm>
              <a:off x="8364206" y="2995539"/>
              <a:ext cx="63500" cy="55563"/>
            </a:xfrm>
            <a:custGeom>
              <a:avLst/>
              <a:gdLst>
                <a:gd name="T0" fmla="*/ 3 w 15"/>
                <a:gd name="T1" fmla="*/ 7 h 13"/>
                <a:gd name="T2" fmla="*/ 8 w 15"/>
                <a:gd name="T3" fmla="*/ 5 h 13"/>
                <a:gd name="T4" fmla="*/ 4 w 15"/>
                <a:gd name="T5" fmla="*/ 9 h 13"/>
                <a:gd name="T6" fmla="*/ 4 w 15"/>
                <a:gd name="T7" fmla="*/ 9 h 13"/>
                <a:gd name="T8" fmla="*/ 9 w 15"/>
                <a:gd name="T9" fmla="*/ 6 h 13"/>
                <a:gd name="T10" fmla="*/ 6 w 15"/>
                <a:gd name="T11" fmla="*/ 10 h 13"/>
                <a:gd name="T12" fmla="*/ 6 w 15"/>
                <a:gd name="T13" fmla="*/ 10 h 13"/>
                <a:gd name="T14" fmla="*/ 11 w 15"/>
                <a:gd name="T15" fmla="*/ 8 h 13"/>
                <a:gd name="T16" fmla="*/ 9 w 15"/>
                <a:gd name="T17" fmla="*/ 10 h 13"/>
                <a:gd name="T18" fmla="*/ 9 w 15"/>
                <a:gd name="T19" fmla="*/ 11 h 13"/>
                <a:gd name="T20" fmla="*/ 9 w 15"/>
                <a:gd name="T21" fmla="*/ 11 h 13"/>
                <a:gd name="T22" fmla="*/ 8 w 15"/>
                <a:gd name="T23" fmla="*/ 11 h 13"/>
                <a:gd name="T24" fmla="*/ 3 w 15"/>
                <a:gd name="T25" fmla="*/ 7 h 13"/>
                <a:gd name="T26" fmla="*/ 3 w 15"/>
                <a:gd name="T27" fmla="*/ 7 h 13"/>
                <a:gd name="T28" fmla="*/ 4 w 15"/>
                <a:gd name="T29" fmla="*/ 4 h 13"/>
                <a:gd name="T30" fmla="*/ 6 w 15"/>
                <a:gd name="T31" fmla="*/ 3 h 13"/>
                <a:gd name="T32" fmla="*/ 4 w 15"/>
                <a:gd name="T33" fmla="*/ 4 h 13"/>
                <a:gd name="T34" fmla="*/ 4 w 15"/>
                <a:gd name="T35" fmla="*/ 4 h 13"/>
                <a:gd name="T36" fmla="*/ 7 w 15"/>
                <a:gd name="T37" fmla="*/ 3 h 13"/>
                <a:gd name="T38" fmla="*/ 3 w 15"/>
                <a:gd name="T39" fmla="*/ 7 h 13"/>
                <a:gd name="T40" fmla="*/ 3 w 15"/>
                <a:gd name="T41" fmla="*/ 7 h 13"/>
                <a:gd name="T42" fmla="*/ 4 w 15"/>
                <a:gd name="T43" fmla="*/ 4 h 13"/>
                <a:gd name="T44" fmla="*/ 4 w 15"/>
                <a:gd name="T45" fmla="*/ 4 h 13"/>
                <a:gd name="T46" fmla="*/ 5 w 15"/>
                <a:gd name="T47" fmla="*/ 5 h 13"/>
                <a:gd name="T48" fmla="*/ 8 w 15"/>
                <a:gd name="T49" fmla="*/ 3 h 13"/>
                <a:gd name="T50" fmla="*/ 10 w 15"/>
                <a:gd name="T51" fmla="*/ 11 h 13"/>
                <a:gd name="T52" fmla="*/ 12 w 15"/>
                <a:gd name="T53" fmla="*/ 8 h 13"/>
                <a:gd name="T54" fmla="*/ 11 w 15"/>
                <a:gd name="T55" fmla="*/ 7 h 13"/>
                <a:gd name="T56" fmla="*/ 7 w 15"/>
                <a:gd name="T57" fmla="*/ 9 h 13"/>
                <a:gd name="T58" fmla="*/ 11 w 15"/>
                <a:gd name="T59" fmla="*/ 5 h 13"/>
                <a:gd name="T60" fmla="*/ 10 w 15"/>
                <a:gd name="T61" fmla="*/ 5 h 13"/>
                <a:gd name="T62" fmla="*/ 6 w 15"/>
                <a:gd name="T63" fmla="*/ 7 h 13"/>
                <a:gd name="T64" fmla="*/ 10 w 15"/>
                <a:gd name="T65" fmla="*/ 4 h 13"/>
                <a:gd name="T66" fmla="*/ 9 w 15"/>
                <a:gd name="T67" fmla="*/ 3 h 13"/>
                <a:gd name="T68" fmla="*/ 5 w 15"/>
                <a:gd name="T69" fmla="*/ 5 h 13"/>
                <a:gd name="T70" fmla="*/ 8 w 15"/>
                <a:gd name="T71" fmla="*/ 0 h 13"/>
                <a:gd name="T72" fmla="*/ 7 w 15"/>
                <a:gd name="T73" fmla="*/ 0 h 13"/>
                <a:gd name="T74" fmla="*/ 7 w 15"/>
                <a:gd name="T75" fmla="*/ 0 h 13"/>
                <a:gd name="T76" fmla="*/ 6 w 15"/>
                <a:gd name="T77" fmla="*/ 0 h 13"/>
                <a:gd name="T78" fmla="*/ 0 w 15"/>
                <a:gd name="T79" fmla="*/ 7 h 13"/>
                <a:gd name="T80" fmla="*/ 8 w 15"/>
                <a:gd name="T81" fmla="*/ 13 h 13"/>
                <a:gd name="T82" fmla="*/ 9 w 15"/>
                <a:gd name="T83" fmla="*/ 13 h 13"/>
                <a:gd name="T84" fmla="*/ 14 w 15"/>
                <a:gd name="T85" fmla="*/ 6 h 13"/>
                <a:gd name="T86" fmla="*/ 8 w 15"/>
                <a:gd name="T8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 h="13">
                  <a:moveTo>
                    <a:pt x="3" y="7"/>
                  </a:moveTo>
                  <a:cubicBezTo>
                    <a:pt x="5" y="6"/>
                    <a:pt x="7" y="5"/>
                    <a:pt x="8" y="5"/>
                  </a:cubicBezTo>
                  <a:cubicBezTo>
                    <a:pt x="7" y="6"/>
                    <a:pt x="5" y="7"/>
                    <a:pt x="4" y="9"/>
                  </a:cubicBezTo>
                  <a:cubicBezTo>
                    <a:pt x="4" y="9"/>
                    <a:pt x="4" y="9"/>
                    <a:pt x="4" y="9"/>
                  </a:cubicBezTo>
                  <a:cubicBezTo>
                    <a:pt x="6" y="8"/>
                    <a:pt x="8" y="7"/>
                    <a:pt x="9" y="6"/>
                  </a:cubicBezTo>
                  <a:cubicBezTo>
                    <a:pt x="8" y="7"/>
                    <a:pt x="7" y="9"/>
                    <a:pt x="6" y="10"/>
                  </a:cubicBezTo>
                  <a:cubicBezTo>
                    <a:pt x="6" y="10"/>
                    <a:pt x="6" y="10"/>
                    <a:pt x="6" y="10"/>
                  </a:cubicBezTo>
                  <a:cubicBezTo>
                    <a:pt x="8" y="10"/>
                    <a:pt x="9" y="9"/>
                    <a:pt x="11" y="8"/>
                  </a:cubicBezTo>
                  <a:cubicBezTo>
                    <a:pt x="10" y="9"/>
                    <a:pt x="10" y="10"/>
                    <a:pt x="9" y="10"/>
                  </a:cubicBezTo>
                  <a:cubicBezTo>
                    <a:pt x="9" y="11"/>
                    <a:pt x="9" y="11"/>
                    <a:pt x="9" y="11"/>
                  </a:cubicBezTo>
                  <a:cubicBezTo>
                    <a:pt x="9" y="11"/>
                    <a:pt x="9" y="11"/>
                    <a:pt x="9" y="11"/>
                  </a:cubicBezTo>
                  <a:cubicBezTo>
                    <a:pt x="8" y="11"/>
                    <a:pt x="8" y="11"/>
                    <a:pt x="8" y="11"/>
                  </a:cubicBezTo>
                  <a:cubicBezTo>
                    <a:pt x="5" y="11"/>
                    <a:pt x="3" y="10"/>
                    <a:pt x="3" y="7"/>
                  </a:cubicBezTo>
                  <a:cubicBezTo>
                    <a:pt x="3" y="7"/>
                    <a:pt x="3" y="7"/>
                    <a:pt x="3" y="7"/>
                  </a:cubicBezTo>
                  <a:moveTo>
                    <a:pt x="4" y="4"/>
                  </a:moveTo>
                  <a:cubicBezTo>
                    <a:pt x="4" y="3"/>
                    <a:pt x="5" y="3"/>
                    <a:pt x="6" y="3"/>
                  </a:cubicBezTo>
                  <a:cubicBezTo>
                    <a:pt x="5" y="3"/>
                    <a:pt x="5" y="3"/>
                    <a:pt x="4" y="4"/>
                  </a:cubicBezTo>
                  <a:moveTo>
                    <a:pt x="4" y="4"/>
                  </a:moveTo>
                  <a:cubicBezTo>
                    <a:pt x="5" y="4"/>
                    <a:pt x="6" y="3"/>
                    <a:pt x="7" y="3"/>
                  </a:cubicBezTo>
                  <a:cubicBezTo>
                    <a:pt x="6" y="4"/>
                    <a:pt x="4" y="5"/>
                    <a:pt x="3" y="7"/>
                  </a:cubicBezTo>
                  <a:cubicBezTo>
                    <a:pt x="3" y="7"/>
                    <a:pt x="3" y="7"/>
                    <a:pt x="3" y="7"/>
                  </a:cubicBezTo>
                  <a:cubicBezTo>
                    <a:pt x="3" y="6"/>
                    <a:pt x="3" y="5"/>
                    <a:pt x="4" y="4"/>
                  </a:cubicBezTo>
                  <a:cubicBezTo>
                    <a:pt x="4" y="4"/>
                    <a:pt x="4" y="4"/>
                    <a:pt x="4" y="4"/>
                  </a:cubicBezTo>
                  <a:moveTo>
                    <a:pt x="5" y="5"/>
                  </a:moveTo>
                  <a:cubicBezTo>
                    <a:pt x="6" y="5"/>
                    <a:pt x="7" y="4"/>
                    <a:pt x="8" y="3"/>
                  </a:cubicBezTo>
                  <a:cubicBezTo>
                    <a:pt x="12" y="3"/>
                    <a:pt x="14" y="9"/>
                    <a:pt x="10" y="11"/>
                  </a:cubicBezTo>
                  <a:cubicBezTo>
                    <a:pt x="11" y="10"/>
                    <a:pt x="11" y="9"/>
                    <a:pt x="12" y="8"/>
                  </a:cubicBezTo>
                  <a:cubicBezTo>
                    <a:pt x="11" y="7"/>
                    <a:pt x="11" y="7"/>
                    <a:pt x="11" y="7"/>
                  </a:cubicBezTo>
                  <a:cubicBezTo>
                    <a:pt x="10" y="8"/>
                    <a:pt x="9" y="9"/>
                    <a:pt x="7" y="9"/>
                  </a:cubicBezTo>
                  <a:cubicBezTo>
                    <a:pt x="8" y="8"/>
                    <a:pt x="10" y="7"/>
                    <a:pt x="11" y="5"/>
                  </a:cubicBezTo>
                  <a:cubicBezTo>
                    <a:pt x="10" y="5"/>
                    <a:pt x="10" y="5"/>
                    <a:pt x="10" y="5"/>
                  </a:cubicBezTo>
                  <a:cubicBezTo>
                    <a:pt x="9" y="6"/>
                    <a:pt x="8" y="6"/>
                    <a:pt x="6" y="7"/>
                  </a:cubicBezTo>
                  <a:cubicBezTo>
                    <a:pt x="8" y="6"/>
                    <a:pt x="9" y="5"/>
                    <a:pt x="10" y="4"/>
                  </a:cubicBezTo>
                  <a:cubicBezTo>
                    <a:pt x="9" y="3"/>
                    <a:pt x="9" y="3"/>
                    <a:pt x="9" y="3"/>
                  </a:cubicBezTo>
                  <a:cubicBezTo>
                    <a:pt x="8" y="4"/>
                    <a:pt x="7" y="5"/>
                    <a:pt x="5" y="5"/>
                  </a:cubicBezTo>
                  <a:moveTo>
                    <a:pt x="8" y="0"/>
                  </a:moveTo>
                  <a:cubicBezTo>
                    <a:pt x="7" y="0"/>
                    <a:pt x="7" y="0"/>
                    <a:pt x="7" y="0"/>
                  </a:cubicBezTo>
                  <a:cubicBezTo>
                    <a:pt x="7" y="0"/>
                    <a:pt x="7" y="0"/>
                    <a:pt x="7" y="0"/>
                  </a:cubicBezTo>
                  <a:cubicBezTo>
                    <a:pt x="7" y="0"/>
                    <a:pt x="6" y="0"/>
                    <a:pt x="6" y="0"/>
                  </a:cubicBezTo>
                  <a:cubicBezTo>
                    <a:pt x="3" y="0"/>
                    <a:pt x="0" y="3"/>
                    <a:pt x="0" y="7"/>
                  </a:cubicBezTo>
                  <a:cubicBezTo>
                    <a:pt x="1" y="11"/>
                    <a:pt x="4" y="13"/>
                    <a:pt x="8" y="13"/>
                  </a:cubicBezTo>
                  <a:cubicBezTo>
                    <a:pt x="8" y="13"/>
                    <a:pt x="8" y="13"/>
                    <a:pt x="9" y="13"/>
                  </a:cubicBezTo>
                  <a:cubicBezTo>
                    <a:pt x="13" y="13"/>
                    <a:pt x="15" y="10"/>
                    <a:pt x="14" y="6"/>
                  </a:cubicBezTo>
                  <a:cubicBezTo>
                    <a:pt x="14" y="2"/>
                    <a:pt x="11" y="0"/>
                    <a:pt x="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3" name="Freeform 62"/>
            <p:cNvSpPr>
              <a:spLocks noEditPoints="1"/>
            </p:cNvSpPr>
            <p:nvPr/>
          </p:nvSpPr>
          <p:spPr bwMode="auto">
            <a:xfrm>
              <a:off x="9156369" y="4195689"/>
              <a:ext cx="220663" cy="203200"/>
            </a:xfrm>
            <a:custGeom>
              <a:avLst/>
              <a:gdLst>
                <a:gd name="T0" fmla="*/ 40 w 52"/>
                <a:gd name="T1" fmla="*/ 44 h 48"/>
                <a:gd name="T2" fmla="*/ 44 w 52"/>
                <a:gd name="T3" fmla="*/ 37 h 48"/>
                <a:gd name="T4" fmla="*/ 36 w 52"/>
                <a:gd name="T5" fmla="*/ 40 h 48"/>
                <a:gd name="T6" fmla="*/ 34 w 52"/>
                <a:gd name="T7" fmla="*/ 38 h 48"/>
                <a:gd name="T8" fmla="*/ 32 w 52"/>
                <a:gd name="T9" fmla="*/ 35 h 48"/>
                <a:gd name="T10" fmla="*/ 34 w 52"/>
                <a:gd name="T11" fmla="*/ 37 h 48"/>
                <a:gd name="T12" fmla="*/ 47 w 52"/>
                <a:gd name="T13" fmla="*/ 37 h 48"/>
                <a:gd name="T14" fmla="*/ 46 w 52"/>
                <a:gd name="T15" fmla="*/ 36 h 48"/>
                <a:gd name="T16" fmla="*/ 39 w 52"/>
                <a:gd name="T17" fmla="*/ 40 h 48"/>
                <a:gd name="T18" fmla="*/ 42 w 52"/>
                <a:gd name="T19" fmla="*/ 32 h 48"/>
                <a:gd name="T20" fmla="*/ 31 w 52"/>
                <a:gd name="T21" fmla="*/ 35 h 48"/>
                <a:gd name="T22" fmla="*/ 31 w 52"/>
                <a:gd name="T23" fmla="*/ 35 h 48"/>
                <a:gd name="T24" fmla="*/ 34 w 52"/>
                <a:gd name="T25" fmla="*/ 25 h 48"/>
                <a:gd name="T26" fmla="*/ 31 w 52"/>
                <a:gd name="T27" fmla="*/ 30 h 48"/>
                <a:gd name="T28" fmla="*/ 35 w 52"/>
                <a:gd name="T29" fmla="*/ 32 h 48"/>
                <a:gd name="T30" fmla="*/ 36 w 52"/>
                <a:gd name="T31" fmla="*/ 26 h 48"/>
                <a:gd name="T32" fmla="*/ 18 w 52"/>
                <a:gd name="T33" fmla="*/ 24 h 48"/>
                <a:gd name="T34" fmla="*/ 27 w 52"/>
                <a:gd name="T35" fmla="*/ 30 h 48"/>
                <a:gd name="T36" fmla="*/ 35 w 52"/>
                <a:gd name="T37" fmla="*/ 24 h 48"/>
                <a:gd name="T38" fmla="*/ 16 w 52"/>
                <a:gd name="T39" fmla="*/ 22 h 48"/>
                <a:gd name="T40" fmla="*/ 5 w 52"/>
                <a:gd name="T41" fmla="*/ 39 h 48"/>
                <a:gd name="T42" fmla="*/ 31 w 52"/>
                <a:gd name="T43" fmla="*/ 16 h 48"/>
                <a:gd name="T44" fmla="*/ 14 w 52"/>
                <a:gd name="T45" fmla="*/ 19 h 48"/>
                <a:gd name="T46" fmla="*/ 15 w 52"/>
                <a:gd name="T47" fmla="*/ 21 h 48"/>
                <a:gd name="T48" fmla="*/ 23 w 52"/>
                <a:gd name="T49" fmla="*/ 17 h 48"/>
                <a:gd name="T50" fmla="*/ 18 w 52"/>
                <a:gd name="T51" fmla="*/ 15 h 48"/>
                <a:gd name="T52" fmla="*/ 17 w 52"/>
                <a:gd name="T53" fmla="*/ 12 h 48"/>
                <a:gd name="T54" fmla="*/ 11 w 52"/>
                <a:gd name="T55" fmla="*/ 42 h 48"/>
                <a:gd name="T56" fmla="*/ 39 w 52"/>
                <a:gd name="T57" fmla="*/ 18 h 48"/>
                <a:gd name="T58" fmla="*/ 12 w 52"/>
                <a:gd name="T59" fmla="*/ 16 h 48"/>
                <a:gd name="T60" fmla="*/ 21 w 52"/>
                <a:gd name="T61" fmla="*/ 15 h 48"/>
                <a:gd name="T62" fmla="*/ 13 w 52"/>
                <a:gd name="T63" fmla="*/ 16 h 48"/>
                <a:gd name="T64" fmla="*/ 24 w 52"/>
                <a:gd name="T65" fmla="*/ 26 h 48"/>
                <a:gd name="T66" fmla="*/ 41 w 52"/>
                <a:gd name="T67" fmla="*/ 12 h 48"/>
                <a:gd name="T68" fmla="*/ 9 w 52"/>
                <a:gd name="T69" fmla="*/ 15 h 48"/>
                <a:gd name="T70" fmla="*/ 9 w 52"/>
                <a:gd name="T71" fmla="*/ 14 h 48"/>
                <a:gd name="T72" fmla="*/ 14 w 52"/>
                <a:gd name="T73" fmla="*/ 39 h 48"/>
                <a:gd name="T74" fmla="*/ 48 w 52"/>
                <a:gd name="T75" fmla="*/ 9 h 48"/>
                <a:gd name="T76" fmla="*/ 10 w 52"/>
                <a:gd name="T77" fmla="*/ 7 h 48"/>
                <a:gd name="T78" fmla="*/ 38 w 52"/>
                <a:gd name="T79" fmla="*/ 10 h 48"/>
                <a:gd name="T80" fmla="*/ 7 w 52"/>
                <a:gd name="T81" fmla="*/ 40 h 48"/>
                <a:gd name="T82" fmla="*/ 45 w 52"/>
                <a:gd name="T83" fmla="*/ 7 h 48"/>
                <a:gd name="T84" fmla="*/ 7 w 52"/>
                <a:gd name="T85" fmla="*/ 40 h 48"/>
                <a:gd name="T86" fmla="*/ 11 w 52"/>
                <a:gd name="T87" fmla="*/ 15 h 48"/>
                <a:gd name="T88" fmla="*/ 12 w 52"/>
                <a:gd name="T89" fmla="*/ 10 h 48"/>
                <a:gd name="T90" fmla="*/ 19 w 52"/>
                <a:gd name="T91" fmla="*/ 25 h 48"/>
                <a:gd name="T92" fmla="*/ 27 w 52"/>
                <a:gd name="T93" fmla="*/ 18 h 48"/>
                <a:gd name="T94" fmla="*/ 43 w 52"/>
                <a:gd name="T95" fmla="*/ 5 h 48"/>
                <a:gd name="T96" fmla="*/ 4 w 52"/>
                <a:gd name="T97" fmla="*/ 10 h 48"/>
                <a:gd name="T98" fmla="*/ 4 w 52"/>
                <a:gd name="T99" fmla="*/ 10 h 48"/>
                <a:gd name="T100" fmla="*/ 41 w 52"/>
                <a:gd name="T101" fmla="*/ 3 h 48"/>
                <a:gd name="T102" fmla="*/ 25 w 52"/>
                <a:gd name="T103" fmla="*/ 18 h 48"/>
                <a:gd name="T104" fmla="*/ 23 w 52"/>
                <a:gd name="T105" fmla="*/ 17 h 48"/>
                <a:gd name="T106" fmla="*/ 41 w 52"/>
                <a:gd name="T107" fmla="*/ 0 h 48"/>
                <a:gd name="T108" fmla="*/ 12 w 52"/>
                <a:gd name="T109" fmla="*/ 0 h 48"/>
                <a:gd name="T110" fmla="*/ 1 w 52"/>
                <a:gd name="T111" fmla="*/ 8 h 48"/>
                <a:gd name="T112" fmla="*/ 2 w 52"/>
                <a:gd name="T113" fmla="*/ 38 h 48"/>
                <a:gd name="T114" fmla="*/ 11 w 52"/>
                <a:gd name="T115" fmla="*/ 48 h 48"/>
                <a:gd name="T116" fmla="*/ 39 w 52"/>
                <a:gd name="T117" fmla="*/ 47 h 48"/>
                <a:gd name="T118" fmla="*/ 50 w 52"/>
                <a:gd name="T119" fmla="*/ 38 h 48"/>
                <a:gd name="T120" fmla="*/ 51 w 52"/>
                <a:gd name="T121" fmla="*/ 12 h 48"/>
                <a:gd name="T122" fmla="*/ 42 w 52"/>
                <a:gd name="T1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48">
                  <a:moveTo>
                    <a:pt x="40" y="44"/>
                  </a:moveTo>
                  <a:cubicBezTo>
                    <a:pt x="39" y="44"/>
                    <a:pt x="39" y="44"/>
                    <a:pt x="39" y="44"/>
                  </a:cubicBezTo>
                  <a:cubicBezTo>
                    <a:pt x="42" y="42"/>
                    <a:pt x="44" y="40"/>
                    <a:pt x="47" y="38"/>
                  </a:cubicBezTo>
                  <a:cubicBezTo>
                    <a:pt x="45" y="41"/>
                    <a:pt x="42" y="42"/>
                    <a:pt x="40" y="44"/>
                  </a:cubicBezTo>
                  <a:moveTo>
                    <a:pt x="39" y="43"/>
                  </a:moveTo>
                  <a:cubicBezTo>
                    <a:pt x="38" y="43"/>
                    <a:pt x="38" y="43"/>
                    <a:pt x="38" y="42"/>
                  </a:cubicBezTo>
                  <a:cubicBezTo>
                    <a:pt x="38" y="41"/>
                    <a:pt x="39" y="40"/>
                    <a:pt x="40" y="39"/>
                  </a:cubicBezTo>
                  <a:cubicBezTo>
                    <a:pt x="41" y="38"/>
                    <a:pt x="43" y="38"/>
                    <a:pt x="44" y="37"/>
                  </a:cubicBezTo>
                  <a:cubicBezTo>
                    <a:pt x="42" y="39"/>
                    <a:pt x="40" y="41"/>
                    <a:pt x="39" y="43"/>
                  </a:cubicBezTo>
                  <a:cubicBezTo>
                    <a:pt x="39" y="43"/>
                    <a:pt x="39" y="43"/>
                    <a:pt x="39" y="43"/>
                  </a:cubicBezTo>
                  <a:moveTo>
                    <a:pt x="37" y="42"/>
                  </a:moveTo>
                  <a:cubicBezTo>
                    <a:pt x="36" y="41"/>
                    <a:pt x="36" y="40"/>
                    <a:pt x="36" y="40"/>
                  </a:cubicBezTo>
                  <a:cubicBezTo>
                    <a:pt x="38" y="38"/>
                    <a:pt x="40" y="36"/>
                    <a:pt x="42" y="34"/>
                  </a:cubicBezTo>
                  <a:cubicBezTo>
                    <a:pt x="40" y="37"/>
                    <a:pt x="38" y="39"/>
                    <a:pt x="37" y="42"/>
                  </a:cubicBezTo>
                  <a:moveTo>
                    <a:pt x="35" y="39"/>
                  </a:moveTo>
                  <a:cubicBezTo>
                    <a:pt x="34" y="39"/>
                    <a:pt x="34" y="38"/>
                    <a:pt x="34" y="38"/>
                  </a:cubicBezTo>
                  <a:cubicBezTo>
                    <a:pt x="36" y="37"/>
                    <a:pt x="38" y="35"/>
                    <a:pt x="40" y="33"/>
                  </a:cubicBezTo>
                  <a:cubicBezTo>
                    <a:pt x="38" y="35"/>
                    <a:pt x="36" y="37"/>
                    <a:pt x="35" y="39"/>
                  </a:cubicBezTo>
                  <a:moveTo>
                    <a:pt x="33" y="37"/>
                  </a:moveTo>
                  <a:cubicBezTo>
                    <a:pt x="33" y="37"/>
                    <a:pt x="32" y="36"/>
                    <a:pt x="32" y="35"/>
                  </a:cubicBezTo>
                  <a:cubicBezTo>
                    <a:pt x="34" y="34"/>
                    <a:pt x="36" y="32"/>
                    <a:pt x="38" y="30"/>
                  </a:cubicBezTo>
                  <a:cubicBezTo>
                    <a:pt x="37" y="33"/>
                    <a:pt x="37" y="33"/>
                    <a:pt x="37" y="33"/>
                  </a:cubicBezTo>
                  <a:cubicBezTo>
                    <a:pt x="36" y="34"/>
                    <a:pt x="34" y="36"/>
                    <a:pt x="33" y="37"/>
                  </a:cubicBezTo>
                  <a:moveTo>
                    <a:pt x="34" y="37"/>
                  </a:moveTo>
                  <a:cubicBezTo>
                    <a:pt x="34" y="37"/>
                    <a:pt x="36" y="35"/>
                    <a:pt x="36" y="34"/>
                  </a:cubicBezTo>
                  <a:cubicBezTo>
                    <a:pt x="38" y="33"/>
                    <a:pt x="39" y="31"/>
                    <a:pt x="40" y="29"/>
                  </a:cubicBezTo>
                  <a:cubicBezTo>
                    <a:pt x="40" y="29"/>
                    <a:pt x="40" y="29"/>
                    <a:pt x="40" y="29"/>
                  </a:cubicBezTo>
                  <a:cubicBezTo>
                    <a:pt x="42" y="32"/>
                    <a:pt x="45" y="35"/>
                    <a:pt x="47" y="37"/>
                  </a:cubicBezTo>
                  <a:cubicBezTo>
                    <a:pt x="45" y="38"/>
                    <a:pt x="44" y="39"/>
                    <a:pt x="42" y="41"/>
                  </a:cubicBezTo>
                  <a:cubicBezTo>
                    <a:pt x="40" y="42"/>
                    <a:pt x="40" y="42"/>
                    <a:pt x="40" y="42"/>
                  </a:cubicBezTo>
                  <a:cubicBezTo>
                    <a:pt x="40" y="42"/>
                    <a:pt x="42" y="40"/>
                    <a:pt x="42" y="40"/>
                  </a:cubicBezTo>
                  <a:cubicBezTo>
                    <a:pt x="43" y="39"/>
                    <a:pt x="45" y="37"/>
                    <a:pt x="46" y="36"/>
                  </a:cubicBezTo>
                  <a:cubicBezTo>
                    <a:pt x="45" y="36"/>
                    <a:pt x="45" y="36"/>
                    <a:pt x="45" y="36"/>
                  </a:cubicBezTo>
                  <a:cubicBezTo>
                    <a:pt x="43" y="36"/>
                    <a:pt x="42" y="37"/>
                    <a:pt x="40" y="39"/>
                  </a:cubicBezTo>
                  <a:cubicBezTo>
                    <a:pt x="39" y="40"/>
                    <a:pt x="38" y="41"/>
                    <a:pt x="38" y="41"/>
                  </a:cubicBezTo>
                  <a:cubicBezTo>
                    <a:pt x="38" y="41"/>
                    <a:pt x="38" y="41"/>
                    <a:pt x="39" y="40"/>
                  </a:cubicBezTo>
                  <a:cubicBezTo>
                    <a:pt x="40" y="37"/>
                    <a:pt x="42" y="36"/>
                    <a:pt x="43" y="34"/>
                  </a:cubicBezTo>
                  <a:cubicBezTo>
                    <a:pt x="43" y="33"/>
                    <a:pt x="43" y="33"/>
                    <a:pt x="43" y="33"/>
                  </a:cubicBezTo>
                  <a:cubicBezTo>
                    <a:pt x="40" y="35"/>
                    <a:pt x="37" y="37"/>
                    <a:pt x="35" y="39"/>
                  </a:cubicBezTo>
                  <a:cubicBezTo>
                    <a:pt x="37" y="38"/>
                    <a:pt x="40" y="34"/>
                    <a:pt x="42" y="32"/>
                  </a:cubicBezTo>
                  <a:cubicBezTo>
                    <a:pt x="41" y="31"/>
                    <a:pt x="41" y="31"/>
                    <a:pt x="41" y="31"/>
                  </a:cubicBezTo>
                  <a:cubicBezTo>
                    <a:pt x="39" y="32"/>
                    <a:pt x="37" y="34"/>
                    <a:pt x="35" y="36"/>
                  </a:cubicBezTo>
                  <a:cubicBezTo>
                    <a:pt x="35" y="36"/>
                    <a:pt x="34" y="37"/>
                    <a:pt x="34" y="37"/>
                  </a:cubicBezTo>
                  <a:moveTo>
                    <a:pt x="31" y="35"/>
                  </a:moveTo>
                  <a:cubicBezTo>
                    <a:pt x="30" y="34"/>
                    <a:pt x="30" y="33"/>
                    <a:pt x="29" y="33"/>
                  </a:cubicBezTo>
                  <a:cubicBezTo>
                    <a:pt x="32" y="31"/>
                    <a:pt x="34" y="30"/>
                    <a:pt x="36" y="28"/>
                  </a:cubicBezTo>
                  <a:cubicBezTo>
                    <a:pt x="35" y="28"/>
                    <a:pt x="34" y="31"/>
                    <a:pt x="33" y="32"/>
                  </a:cubicBezTo>
                  <a:cubicBezTo>
                    <a:pt x="33" y="33"/>
                    <a:pt x="32" y="34"/>
                    <a:pt x="31" y="35"/>
                  </a:cubicBezTo>
                  <a:moveTo>
                    <a:pt x="28" y="32"/>
                  </a:moveTo>
                  <a:cubicBezTo>
                    <a:pt x="28" y="32"/>
                    <a:pt x="28" y="31"/>
                    <a:pt x="27" y="31"/>
                  </a:cubicBezTo>
                  <a:cubicBezTo>
                    <a:pt x="27" y="31"/>
                    <a:pt x="27" y="31"/>
                    <a:pt x="27" y="31"/>
                  </a:cubicBezTo>
                  <a:cubicBezTo>
                    <a:pt x="30" y="29"/>
                    <a:pt x="32" y="27"/>
                    <a:pt x="34" y="25"/>
                  </a:cubicBezTo>
                  <a:cubicBezTo>
                    <a:pt x="33" y="26"/>
                    <a:pt x="32" y="28"/>
                    <a:pt x="31" y="29"/>
                  </a:cubicBezTo>
                  <a:cubicBezTo>
                    <a:pt x="30" y="30"/>
                    <a:pt x="29" y="31"/>
                    <a:pt x="28" y="32"/>
                  </a:cubicBezTo>
                  <a:moveTo>
                    <a:pt x="29" y="32"/>
                  </a:moveTo>
                  <a:cubicBezTo>
                    <a:pt x="29" y="32"/>
                    <a:pt x="30" y="31"/>
                    <a:pt x="31" y="30"/>
                  </a:cubicBezTo>
                  <a:cubicBezTo>
                    <a:pt x="33" y="28"/>
                    <a:pt x="35" y="27"/>
                    <a:pt x="35" y="24"/>
                  </a:cubicBezTo>
                  <a:cubicBezTo>
                    <a:pt x="37" y="26"/>
                    <a:pt x="38" y="27"/>
                    <a:pt x="40" y="29"/>
                  </a:cubicBezTo>
                  <a:cubicBezTo>
                    <a:pt x="39" y="29"/>
                    <a:pt x="39" y="29"/>
                    <a:pt x="39" y="29"/>
                  </a:cubicBezTo>
                  <a:cubicBezTo>
                    <a:pt x="38" y="30"/>
                    <a:pt x="36" y="31"/>
                    <a:pt x="35" y="32"/>
                  </a:cubicBezTo>
                  <a:cubicBezTo>
                    <a:pt x="34" y="33"/>
                    <a:pt x="32" y="35"/>
                    <a:pt x="32" y="35"/>
                  </a:cubicBezTo>
                  <a:cubicBezTo>
                    <a:pt x="32" y="35"/>
                    <a:pt x="32" y="34"/>
                    <a:pt x="33" y="33"/>
                  </a:cubicBezTo>
                  <a:cubicBezTo>
                    <a:pt x="35" y="31"/>
                    <a:pt x="37" y="29"/>
                    <a:pt x="37" y="26"/>
                  </a:cubicBezTo>
                  <a:cubicBezTo>
                    <a:pt x="36" y="26"/>
                    <a:pt x="36" y="26"/>
                    <a:pt x="36" y="26"/>
                  </a:cubicBezTo>
                  <a:cubicBezTo>
                    <a:pt x="35" y="28"/>
                    <a:pt x="33" y="30"/>
                    <a:pt x="31" y="31"/>
                  </a:cubicBezTo>
                  <a:cubicBezTo>
                    <a:pt x="30" y="32"/>
                    <a:pt x="29" y="32"/>
                    <a:pt x="29" y="32"/>
                  </a:cubicBezTo>
                  <a:moveTo>
                    <a:pt x="18" y="24"/>
                  </a:moveTo>
                  <a:cubicBezTo>
                    <a:pt x="18" y="24"/>
                    <a:pt x="18" y="24"/>
                    <a:pt x="18" y="24"/>
                  </a:cubicBezTo>
                  <a:cubicBezTo>
                    <a:pt x="18" y="24"/>
                    <a:pt x="18" y="24"/>
                    <a:pt x="18" y="24"/>
                  </a:cubicBezTo>
                  <a:cubicBezTo>
                    <a:pt x="19" y="24"/>
                    <a:pt x="19" y="24"/>
                    <a:pt x="19" y="24"/>
                  </a:cubicBezTo>
                  <a:cubicBezTo>
                    <a:pt x="18" y="24"/>
                    <a:pt x="18" y="24"/>
                    <a:pt x="18" y="24"/>
                  </a:cubicBezTo>
                  <a:moveTo>
                    <a:pt x="27" y="30"/>
                  </a:moveTo>
                  <a:cubicBezTo>
                    <a:pt x="28" y="29"/>
                    <a:pt x="28" y="29"/>
                    <a:pt x="28" y="29"/>
                  </a:cubicBezTo>
                  <a:cubicBezTo>
                    <a:pt x="29" y="28"/>
                    <a:pt x="31" y="26"/>
                    <a:pt x="32" y="24"/>
                  </a:cubicBezTo>
                  <a:cubicBezTo>
                    <a:pt x="33" y="24"/>
                    <a:pt x="34" y="23"/>
                    <a:pt x="34" y="22"/>
                  </a:cubicBezTo>
                  <a:cubicBezTo>
                    <a:pt x="34" y="23"/>
                    <a:pt x="35" y="23"/>
                    <a:pt x="35" y="24"/>
                  </a:cubicBezTo>
                  <a:cubicBezTo>
                    <a:pt x="35" y="24"/>
                    <a:pt x="35" y="24"/>
                    <a:pt x="35" y="24"/>
                  </a:cubicBezTo>
                  <a:cubicBezTo>
                    <a:pt x="33" y="26"/>
                    <a:pt x="30" y="28"/>
                    <a:pt x="27" y="30"/>
                  </a:cubicBezTo>
                  <a:moveTo>
                    <a:pt x="17" y="23"/>
                  </a:moveTo>
                  <a:cubicBezTo>
                    <a:pt x="17" y="23"/>
                    <a:pt x="16" y="22"/>
                    <a:pt x="16" y="22"/>
                  </a:cubicBezTo>
                  <a:cubicBezTo>
                    <a:pt x="18" y="21"/>
                    <a:pt x="20" y="19"/>
                    <a:pt x="23" y="18"/>
                  </a:cubicBezTo>
                  <a:cubicBezTo>
                    <a:pt x="20" y="19"/>
                    <a:pt x="19" y="21"/>
                    <a:pt x="17" y="23"/>
                  </a:cubicBezTo>
                  <a:moveTo>
                    <a:pt x="7" y="40"/>
                  </a:moveTo>
                  <a:cubicBezTo>
                    <a:pt x="6" y="40"/>
                    <a:pt x="6" y="40"/>
                    <a:pt x="5" y="39"/>
                  </a:cubicBezTo>
                  <a:cubicBezTo>
                    <a:pt x="8" y="36"/>
                    <a:pt x="11" y="34"/>
                    <a:pt x="14" y="31"/>
                  </a:cubicBezTo>
                  <a:cubicBezTo>
                    <a:pt x="14" y="30"/>
                    <a:pt x="15" y="30"/>
                    <a:pt x="15" y="29"/>
                  </a:cubicBezTo>
                  <a:cubicBezTo>
                    <a:pt x="18" y="27"/>
                    <a:pt x="21" y="24"/>
                    <a:pt x="24" y="22"/>
                  </a:cubicBezTo>
                  <a:cubicBezTo>
                    <a:pt x="26" y="20"/>
                    <a:pt x="29" y="18"/>
                    <a:pt x="31" y="16"/>
                  </a:cubicBezTo>
                  <a:cubicBezTo>
                    <a:pt x="28" y="19"/>
                    <a:pt x="24" y="22"/>
                    <a:pt x="22" y="25"/>
                  </a:cubicBezTo>
                  <a:cubicBezTo>
                    <a:pt x="17" y="31"/>
                    <a:pt x="10" y="34"/>
                    <a:pt x="7" y="40"/>
                  </a:cubicBezTo>
                  <a:moveTo>
                    <a:pt x="15" y="21"/>
                  </a:moveTo>
                  <a:cubicBezTo>
                    <a:pt x="14" y="20"/>
                    <a:pt x="14" y="20"/>
                    <a:pt x="14" y="19"/>
                  </a:cubicBezTo>
                  <a:cubicBezTo>
                    <a:pt x="15" y="19"/>
                    <a:pt x="17" y="18"/>
                    <a:pt x="19" y="17"/>
                  </a:cubicBezTo>
                  <a:cubicBezTo>
                    <a:pt x="20" y="16"/>
                    <a:pt x="20" y="16"/>
                    <a:pt x="20" y="16"/>
                  </a:cubicBezTo>
                  <a:cubicBezTo>
                    <a:pt x="21" y="16"/>
                    <a:pt x="19" y="18"/>
                    <a:pt x="18" y="18"/>
                  </a:cubicBezTo>
                  <a:cubicBezTo>
                    <a:pt x="17" y="19"/>
                    <a:pt x="16" y="20"/>
                    <a:pt x="15" y="21"/>
                  </a:cubicBezTo>
                  <a:moveTo>
                    <a:pt x="16" y="21"/>
                  </a:moveTo>
                  <a:cubicBezTo>
                    <a:pt x="18" y="19"/>
                    <a:pt x="20" y="17"/>
                    <a:pt x="22" y="15"/>
                  </a:cubicBezTo>
                  <a:cubicBezTo>
                    <a:pt x="22" y="15"/>
                    <a:pt x="22" y="15"/>
                    <a:pt x="22" y="15"/>
                  </a:cubicBezTo>
                  <a:cubicBezTo>
                    <a:pt x="22" y="16"/>
                    <a:pt x="22" y="16"/>
                    <a:pt x="23" y="17"/>
                  </a:cubicBezTo>
                  <a:cubicBezTo>
                    <a:pt x="21" y="18"/>
                    <a:pt x="18" y="19"/>
                    <a:pt x="16" y="21"/>
                  </a:cubicBezTo>
                  <a:moveTo>
                    <a:pt x="13" y="18"/>
                  </a:moveTo>
                  <a:cubicBezTo>
                    <a:pt x="12" y="17"/>
                    <a:pt x="12" y="17"/>
                    <a:pt x="12" y="17"/>
                  </a:cubicBezTo>
                  <a:cubicBezTo>
                    <a:pt x="14" y="17"/>
                    <a:pt x="16" y="16"/>
                    <a:pt x="18" y="15"/>
                  </a:cubicBezTo>
                  <a:cubicBezTo>
                    <a:pt x="16" y="16"/>
                    <a:pt x="14" y="17"/>
                    <a:pt x="13" y="18"/>
                  </a:cubicBezTo>
                  <a:moveTo>
                    <a:pt x="11" y="17"/>
                  </a:moveTo>
                  <a:cubicBezTo>
                    <a:pt x="10" y="16"/>
                    <a:pt x="10" y="16"/>
                    <a:pt x="10" y="16"/>
                  </a:cubicBezTo>
                  <a:cubicBezTo>
                    <a:pt x="13" y="15"/>
                    <a:pt x="15" y="13"/>
                    <a:pt x="17" y="12"/>
                  </a:cubicBezTo>
                  <a:cubicBezTo>
                    <a:pt x="15" y="13"/>
                    <a:pt x="13" y="15"/>
                    <a:pt x="11" y="17"/>
                  </a:cubicBezTo>
                  <a:moveTo>
                    <a:pt x="11" y="44"/>
                  </a:moveTo>
                  <a:cubicBezTo>
                    <a:pt x="11" y="44"/>
                    <a:pt x="10" y="44"/>
                    <a:pt x="10" y="43"/>
                  </a:cubicBezTo>
                  <a:cubicBezTo>
                    <a:pt x="11" y="42"/>
                    <a:pt x="11" y="42"/>
                    <a:pt x="11" y="42"/>
                  </a:cubicBezTo>
                  <a:cubicBezTo>
                    <a:pt x="11" y="42"/>
                    <a:pt x="11" y="42"/>
                    <a:pt x="11" y="42"/>
                  </a:cubicBezTo>
                  <a:cubicBezTo>
                    <a:pt x="21" y="33"/>
                    <a:pt x="31" y="24"/>
                    <a:pt x="41" y="15"/>
                  </a:cubicBezTo>
                  <a:cubicBezTo>
                    <a:pt x="43" y="14"/>
                    <a:pt x="44" y="13"/>
                    <a:pt x="46" y="12"/>
                  </a:cubicBezTo>
                  <a:cubicBezTo>
                    <a:pt x="44" y="14"/>
                    <a:pt x="41" y="16"/>
                    <a:pt x="39" y="18"/>
                  </a:cubicBezTo>
                  <a:cubicBezTo>
                    <a:pt x="34" y="21"/>
                    <a:pt x="30" y="26"/>
                    <a:pt x="26" y="31"/>
                  </a:cubicBezTo>
                  <a:cubicBezTo>
                    <a:pt x="25" y="31"/>
                    <a:pt x="25" y="31"/>
                    <a:pt x="25" y="31"/>
                  </a:cubicBezTo>
                  <a:cubicBezTo>
                    <a:pt x="21" y="36"/>
                    <a:pt x="16" y="40"/>
                    <a:pt x="11" y="44"/>
                  </a:cubicBezTo>
                  <a:moveTo>
                    <a:pt x="12" y="16"/>
                  </a:moveTo>
                  <a:cubicBezTo>
                    <a:pt x="12" y="16"/>
                    <a:pt x="14" y="15"/>
                    <a:pt x="15" y="15"/>
                  </a:cubicBezTo>
                  <a:cubicBezTo>
                    <a:pt x="16" y="14"/>
                    <a:pt x="17" y="13"/>
                    <a:pt x="18" y="11"/>
                  </a:cubicBezTo>
                  <a:cubicBezTo>
                    <a:pt x="19" y="13"/>
                    <a:pt x="20" y="14"/>
                    <a:pt x="21" y="15"/>
                  </a:cubicBezTo>
                  <a:cubicBezTo>
                    <a:pt x="21" y="15"/>
                    <a:pt x="21" y="15"/>
                    <a:pt x="21" y="15"/>
                  </a:cubicBezTo>
                  <a:cubicBezTo>
                    <a:pt x="18" y="16"/>
                    <a:pt x="16" y="18"/>
                    <a:pt x="13" y="19"/>
                  </a:cubicBezTo>
                  <a:cubicBezTo>
                    <a:pt x="15" y="18"/>
                    <a:pt x="18" y="16"/>
                    <a:pt x="19" y="14"/>
                  </a:cubicBezTo>
                  <a:cubicBezTo>
                    <a:pt x="19" y="14"/>
                    <a:pt x="19" y="14"/>
                    <a:pt x="19" y="14"/>
                  </a:cubicBezTo>
                  <a:cubicBezTo>
                    <a:pt x="17" y="15"/>
                    <a:pt x="15" y="15"/>
                    <a:pt x="13" y="16"/>
                  </a:cubicBezTo>
                  <a:cubicBezTo>
                    <a:pt x="13" y="16"/>
                    <a:pt x="12" y="16"/>
                    <a:pt x="12" y="16"/>
                  </a:cubicBezTo>
                  <a:moveTo>
                    <a:pt x="9" y="43"/>
                  </a:moveTo>
                  <a:cubicBezTo>
                    <a:pt x="9" y="42"/>
                    <a:pt x="8" y="42"/>
                    <a:pt x="7" y="41"/>
                  </a:cubicBezTo>
                  <a:cubicBezTo>
                    <a:pt x="13" y="36"/>
                    <a:pt x="19" y="31"/>
                    <a:pt x="24" y="26"/>
                  </a:cubicBezTo>
                  <a:cubicBezTo>
                    <a:pt x="28" y="22"/>
                    <a:pt x="31" y="20"/>
                    <a:pt x="35" y="17"/>
                  </a:cubicBezTo>
                  <a:cubicBezTo>
                    <a:pt x="38" y="14"/>
                    <a:pt x="41" y="12"/>
                    <a:pt x="43" y="9"/>
                  </a:cubicBezTo>
                  <a:cubicBezTo>
                    <a:pt x="44" y="9"/>
                    <a:pt x="44" y="8"/>
                    <a:pt x="44" y="8"/>
                  </a:cubicBezTo>
                  <a:cubicBezTo>
                    <a:pt x="44" y="8"/>
                    <a:pt x="41" y="11"/>
                    <a:pt x="41" y="12"/>
                  </a:cubicBezTo>
                  <a:cubicBezTo>
                    <a:pt x="39" y="13"/>
                    <a:pt x="38" y="15"/>
                    <a:pt x="36" y="16"/>
                  </a:cubicBezTo>
                  <a:cubicBezTo>
                    <a:pt x="33" y="19"/>
                    <a:pt x="30" y="22"/>
                    <a:pt x="27" y="25"/>
                  </a:cubicBezTo>
                  <a:cubicBezTo>
                    <a:pt x="21" y="31"/>
                    <a:pt x="15" y="36"/>
                    <a:pt x="9" y="43"/>
                  </a:cubicBezTo>
                  <a:moveTo>
                    <a:pt x="9" y="15"/>
                  </a:moveTo>
                  <a:cubicBezTo>
                    <a:pt x="9" y="14"/>
                    <a:pt x="8" y="13"/>
                    <a:pt x="7" y="12"/>
                  </a:cubicBezTo>
                  <a:cubicBezTo>
                    <a:pt x="9" y="11"/>
                    <a:pt x="11" y="9"/>
                    <a:pt x="13" y="8"/>
                  </a:cubicBezTo>
                  <a:cubicBezTo>
                    <a:pt x="11" y="9"/>
                    <a:pt x="10" y="11"/>
                    <a:pt x="8" y="13"/>
                  </a:cubicBezTo>
                  <a:cubicBezTo>
                    <a:pt x="9" y="14"/>
                    <a:pt x="9" y="14"/>
                    <a:pt x="9" y="14"/>
                  </a:cubicBezTo>
                  <a:cubicBezTo>
                    <a:pt x="11" y="13"/>
                    <a:pt x="13" y="11"/>
                    <a:pt x="15" y="10"/>
                  </a:cubicBezTo>
                  <a:cubicBezTo>
                    <a:pt x="13" y="11"/>
                    <a:pt x="11" y="13"/>
                    <a:pt x="9" y="15"/>
                  </a:cubicBezTo>
                  <a:moveTo>
                    <a:pt x="13" y="39"/>
                  </a:moveTo>
                  <a:cubicBezTo>
                    <a:pt x="14" y="39"/>
                    <a:pt x="14" y="39"/>
                    <a:pt x="14" y="39"/>
                  </a:cubicBezTo>
                  <a:cubicBezTo>
                    <a:pt x="15" y="37"/>
                    <a:pt x="17" y="36"/>
                    <a:pt x="18" y="34"/>
                  </a:cubicBezTo>
                  <a:cubicBezTo>
                    <a:pt x="21" y="31"/>
                    <a:pt x="24" y="28"/>
                    <a:pt x="27" y="25"/>
                  </a:cubicBezTo>
                  <a:cubicBezTo>
                    <a:pt x="34" y="20"/>
                    <a:pt x="40" y="14"/>
                    <a:pt x="46" y="8"/>
                  </a:cubicBezTo>
                  <a:cubicBezTo>
                    <a:pt x="46" y="8"/>
                    <a:pt x="47" y="9"/>
                    <a:pt x="48" y="9"/>
                  </a:cubicBezTo>
                  <a:cubicBezTo>
                    <a:pt x="35" y="19"/>
                    <a:pt x="24" y="29"/>
                    <a:pt x="13" y="39"/>
                  </a:cubicBezTo>
                  <a:moveTo>
                    <a:pt x="6" y="11"/>
                  </a:moveTo>
                  <a:cubicBezTo>
                    <a:pt x="6" y="11"/>
                    <a:pt x="5" y="11"/>
                    <a:pt x="5" y="10"/>
                  </a:cubicBezTo>
                  <a:cubicBezTo>
                    <a:pt x="7" y="9"/>
                    <a:pt x="8" y="8"/>
                    <a:pt x="10" y="7"/>
                  </a:cubicBezTo>
                  <a:cubicBezTo>
                    <a:pt x="10" y="7"/>
                    <a:pt x="10" y="7"/>
                    <a:pt x="10" y="7"/>
                  </a:cubicBezTo>
                  <a:cubicBezTo>
                    <a:pt x="8" y="9"/>
                    <a:pt x="7" y="10"/>
                    <a:pt x="6" y="11"/>
                  </a:cubicBezTo>
                  <a:moveTo>
                    <a:pt x="37" y="11"/>
                  </a:moveTo>
                  <a:cubicBezTo>
                    <a:pt x="38" y="10"/>
                    <a:pt x="38" y="10"/>
                    <a:pt x="38" y="10"/>
                  </a:cubicBezTo>
                  <a:cubicBezTo>
                    <a:pt x="38" y="10"/>
                    <a:pt x="42" y="6"/>
                    <a:pt x="42" y="6"/>
                  </a:cubicBezTo>
                  <a:cubicBezTo>
                    <a:pt x="42" y="6"/>
                    <a:pt x="42" y="7"/>
                    <a:pt x="41" y="7"/>
                  </a:cubicBezTo>
                  <a:cubicBezTo>
                    <a:pt x="39" y="9"/>
                    <a:pt x="38" y="10"/>
                    <a:pt x="37" y="11"/>
                  </a:cubicBezTo>
                  <a:moveTo>
                    <a:pt x="7" y="40"/>
                  </a:moveTo>
                  <a:cubicBezTo>
                    <a:pt x="9" y="38"/>
                    <a:pt x="12" y="35"/>
                    <a:pt x="14" y="33"/>
                  </a:cubicBezTo>
                  <a:cubicBezTo>
                    <a:pt x="18" y="30"/>
                    <a:pt x="21" y="27"/>
                    <a:pt x="24" y="23"/>
                  </a:cubicBezTo>
                  <a:cubicBezTo>
                    <a:pt x="30" y="17"/>
                    <a:pt x="38" y="12"/>
                    <a:pt x="43" y="6"/>
                  </a:cubicBezTo>
                  <a:cubicBezTo>
                    <a:pt x="44" y="6"/>
                    <a:pt x="44" y="7"/>
                    <a:pt x="45" y="7"/>
                  </a:cubicBezTo>
                  <a:cubicBezTo>
                    <a:pt x="42" y="9"/>
                    <a:pt x="40" y="12"/>
                    <a:pt x="37" y="14"/>
                  </a:cubicBezTo>
                  <a:cubicBezTo>
                    <a:pt x="34" y="17"/>
                    <a:pt x="29" y="19"/>
                    <a:pt x="26" y="23"/>
                  </a:cubicBezTo>
                  <a:cubicBezTo>
                    <a:pt x="23" y="26"/>
                    <a:pt x="21" y="29"/>
                    <a:pt x="18" y="31"/>
                  </a:cubicBezTo>
                  <a:cubicBezTo>
                    <a:pt x="14" y="34"/>
                    <a:pt x="10" y="37"/>
                    <a:pt x="7" y="40"/>
                  </a:cubicBezTo>
                  <a:moveTo>
                    <a:pt x="7" y="11"/>
                  </a:moveTo>
                  <a:cubicBezTo>
                    <a:pt x="9" y="10"/>
                    <a:pt x="11" y="7"/>
                    <a:pt x="13" y="5"/>
                  </a:cubicBezTo>
                  <a:cubicBezTo>
                    <a:pt x="15" y="7"/>
                    <a:pt x="16" y="9"/>
                    <a:pt x="18" y="11"/>
                  </a:cubicBezTo>
                  <a:cubicBezTo>
                    <a:pt x="15" y="12"/>
                    <a:pt x="13" y="14"/>
                    <a:pt x="11" y="15"/>
                  </a:cubicBezTo>
                  <a:cubicBezTo>
                    <a:pt x="12" y="14"/>
                    <a:pt x="15" y="11"/>
                    <a:pt x="16" y="10"/>
                  </a:cubicBezTo>
                  <a:cubicBezTo>
                    <a:pt x="16" y="9"/>
                    <a:pt x="16" y="9"/>
                    <a:pt x="16" y="9"/>
                  </a:cubicBezTo>
                  <a:cubicBezTo>
                    <a:pt x="14" y="10"/>
                    <a:pt x="12" y="11"/>
                    <a:pt x="11" y="12"/>
                  </a:cubicBezTo>
                  <a:cubicBezTo>
                    <a:pt x="10" y="11"/>
                    <a:pt x="11" y="11"/>
                    <a:pt x="12" y="10"/>
                  </a:cubicBezTo>
                  <a:cubicBezTo>
                    <a:pt x="13" y="9"/>
                    <a:pt x="14" y="8"/>
                    <a:pt x="15" y="7"/>
                  </a:cubicBezTo>
                  <a:cubicBezTo>
                    <a:pt x="14" y="7"/>
                    <a:pt x="14" y="7"/>
                    <a:pt x="14" y="7"/>
                  </a:cubicBezTo>
                  <a:cubicBezTo>
                    <a:pt x="12" y="8"/>
                    <a:pt x="9" y="10"/>
                    <a:pt x="7" y="11"/>
                  </a:cubicBezTo>
                  <a:moveTo>
                    <a:pt x="19" y="25"/>
                  </a:moveTo>
                  <a:cubicBezTo>
                    <a:pt x="19" y="25"/>
                    <a:pt x="19" y="25"/>
                    <a:pt x="19" y="25"/>
                  </a:cubicBezTo>
                  <a:cubicBezTo>
                    <a:pt x="19" y="24"/>
                    <a:pt x="20" y="24"/>
                    <a:pt x="21" y="23"/>
                  </a:cubicBezTo>
                  <a:cubicBezTo>
                    <a:pt x="21" y="22"/>
                    <a:pt x="21" y="22"/>
                    <a:pt x="21" y="22"/>
                  </a:cubicBezTo>
                  <a:cubicBezTo>
                    <a:pt x="23" y="21"/>
                    <a:pt x="25" y="19"/>
                    <a:pt x="27" y="18"/>
                  </a:cubicBezTo>
                  <a:cubicBezTo>
                    <a:pt x="29" y="17"/>
                    <a:pt x="30" y="16"/>
                    <a:pt x="32" y="14"/>
                  </a:cubicBezTo>
                  <a:cubicBezTo>
                    <a:pt x="35" y="11"/>
                    <a:pt x="38" y="8"/>
                    <a:pt x="42" y="5"/>
                  </a:cubicBezTo>
                  <a:cubicBezTo>
                    <a:pt x="42" y="4"/>
                    <a:pt x="42" y="4"/>
                    <a:pt x="42" y="4"/>
                  </a:cubicBezTo>
                  <a:cubicBezTo>
                    <a:pt x="43" y="5"/>
                    <a:pt x="43" y="5"/>
                    <a:pt x="43" y="5"/>
                  </a:cubicBezTo>
                  <a:cubicBezTo>
                    <a:pt x="40" y="7"/>
                    <a:pt x="37" y="9"/>
                    <a:pt x="35" y="12"/>
                  </a:cubicBezTo>
                  <a:cubicBezTo>
                    <a:pt x="32" y="15"/>
                    <a:pt x="29" y="16"/>
                    <a:pt x="26" y="19"/>
                  </a:cubicBezTo>
                  <a:cubicBezTo>
                    <a:pt x="23" y="21"/>
                    <a:pt x="21" y="23"/>
                    <a:pt x="19" y="25"/>
                  </a:cubicBezTo>
                  <a:moveTo>
                    <a:pt x="4" y="10"/>
                  </a:moveTo>
                  <a:cubicBezTo>
                    <a:pt x="4" y="9"/>
                    <a:pt x="4" y="9"/>
                    <a:pt x="4" y="9"/>
                  </a:cubicBezTo>
                  <a:cubicBezTo>
                    <a:pt x="7" y="7"/>
                    <a:pt x="9" y="5"/>
                    <a:pt x="12" y="3"/>
                  </a:cubicBezTo>
                  <a:cubicBezTo>
                    <a:pt x="13" y="4"/>
                    <a:pt x="13" y="4"/>
                    <a:pt x="13" y="4"/>
                  </a:cubicBezTo>
                  <a:cubicBezTo>
                    <a:pt x="10" y="6"/>
                    <a:pt x="7" y="8"/>
                    <a:pt x="4" y="10"/>
                  </a:cubicBezTo>
                  <a:moveTo>
                    <a:pt x="25" y="18"/>
                  </a:moveTo>
                  <a:cubicBezTo>
                    <a:pt x="25" y="18"/>
                    <a:pt x="25" y="18"/>
                    <a:pt x="25" y="18"/>
                  </a:cubicBezTo>
                  <a:cubicBezTo>
                    <a:pt x="26" y="17"/>
                    <a:pt x="26" y="17"/>
                    <a:pt x="26" y="17"/>
                  </a:cubicBezTo>
                  <a:cubicBezTo>
                    <a:pt x="31" y="13"/>
                    <a:pt x="35" y="7"/>
                    <a:pt x="41" y="3"/>
                  </a:cubicBezTo>
                  <a:cubicBezTo>
                    <a:pt x="42" y="4"/>
                    <a:pt x="42" y="4"/>
                    <a:pt x="42" y="4"/>
                  </a:cubicBezTo>
                  <a:cubicBezTo>
                    <a:pt x="41" y="4"/>
                    <a:pt x="41" y="4"/>
                    <a:pt x="41" y="4"/>
                  </a:cubicBezTo>
                  <a:cubicBezTo>
                    <a:pt x="36" y="8"/>
                    <a:pt x="31" y="13"/>
                    <a:pt x="26" y="18"/>
                  </a:cubicBezTo>
                  <a:cubicBezTo>
                    <a:pt x="25" y="18"/>
                    <a:pt x="25" y="18"/>
                    <a:pt x="25" y="18"/>
                  </a:cubicBezTo>
                  <a:cubicBezTo>
                    <a:pt x="24" y="19"/>
                    <a:pt x="24" y="19"/>
                    <a:pt x="23" y="20"/>
                  </a:cubicBezTo>
                  <a:cubicBezTo>
                    <a:pt x="22" y="20"/>
                    <a:pt x="22" y="21"/>
                    <a:pt x="21" y="21"/>
                  </a:cubicBezTo>
                  <a:cubicBezTo>
                    <a:pt x="20" y="22"/>
                    <a:pt x="18" y="23"/>
                    <a:pt x="18" y="23"/>
                  </a:cubicBezTo>
                  <a:cubicBezTo>
                    <a:pt x="19" y="21"/>
                    <a:pt x="22" y="19"/>
                    <a:pt x="23" y="17"/>
                  </a:cubicBezTo>
                  <a:cubicBezTo>
                    <a:pt x="24" y="17"/>
                    <a:pt x="24" y="17"/>
                    <a:pt x="24" y="17"/>
                  </a:cubicBezTo>
                  <a:cubicBezTo>
                    <a:pt x="24" y="18"/>
                    <a:pt x="24" y="18"/>
                    <a:pt x="25" y="18"/>
                  </a:cubicBezTo>
                  <a:moveTo>
                    <a:pt x="41" y="0"/>
                  </a:moveTo>
                  <a:cubicBezTo>
                    <a:pt x="41" y="0"/>
                    <a:pt x="41" y="0"/>
                    <a:pt x="41" y="0"/>
                  </a:cubicBezTo>
                  <a:cubicBezTo>
                    <a:pt x="40" y="0"/>
                    <a:pt x="40" y="0"/>
                    <a:pt x="40" y="0"/>
                  </a:cubicBezTo>
                  <a:cubicBezTo>
                    <a:pt x="35" y="4"/>
                    <a:pt x="30" y="10"/>
                    <a:pt x="25" y="14"/>
                  </a:cubicBezTo>
                  <a:cubicBezTo>
                    <a:pt x="21" y="10"/>
                    <a:pt x="17" y="5"/>
                    <a:pt x="13" y="1"/>
                  </a:cubicBezTo>
                  <a:cubicBezTo>
                    <a:pt x="12" y="0"/>
                    <a:pt x="12" y="0"/>
                    <a:pt x="12" y="0"/>
                  </a:cubicBezTo>
                  <a:cubicBezTo>
                    <a:pt x="12" y="0"/>
                    <a:pt x="12" y="0"/>
                    <a:pt x="12" y="0"/>
                  </a:cubicBezTo>
                  <a:cubicBezTo>
                    <a:pt x="12" y="0"/>
                    <a:pt x="12" y="0"/>
                    <a:pt x="12" y="0"/>
                  </a:cubicBezTo>
                  <a:cubicBezTo>
                    <a:pt x="11" y="0"/>
                    <a:pt x="11" y="0"/>
                    <a:pt x="11" y="0"/>
                  </a:cubicBezTo>
                  <a:cubicBezTo>
                    <a:pt x="8" y="3"/>
                    <a:pt x="5" y="6"/>
                    <a:pt x="1" y="8"/>
                  </a:cubicBezTo>
                  <a:cubicBezTo>
                    <a:pt x="1" y="8"/>
                    <a:pt x="0" y="8"/>
                    <a:pt x="0" y="9"/>
                  </a:cubicBezTo>
                  <a:cubicBezTo>
                    <a:pt x="0" y="9"/>
                    <a:pt x="0" y="10"/>
                    <a:pt x="1" y="10"/>
                  </a:cubicBezTo>
                  <a:cubicBezTo>
                    <a:pt x="6" y="15"/>
                    <a:pt x="10" y="20"/>
                    <a:pt x="15" y="25"/>
                  </a:cubicBezTo>
                  <a:cubicBezTo>
                    <a:pt x="11" y="30"/>
                    <a:pt x="6" y="33"/>
                    <a:pt x="2" y="38"/>
                  </a:cubicBezTo>
                  <a:cubicBezTo>
                    <a:pt x="2" y="39"/>
                    <a:pt x="2" y="39"/>
                    <a:pt x="2" y="39"/>
                  </a:cubicBezTo>
                  <a:cubicBezTo>
                    <a:pt x="2" y="39"/>
                    <a:pt x="2" y="40"/>
                    <a:pt x="2" y="40"/>
                  </a:cubicBezTo>
                  <a:cubicBezTo>
                    <a:pt x="5" y="43"/>
                    <a:pt x="8" y="45"/>
                    <a:pt x="11" y="47"/>
                  </a:cubicBezTo>
                  <a:cubicBezTo>
                    <a:pt x="11" y="48"/>
                    <a:pt x="11" y="48"/>
                    <a:pt x="11" y="48"/>
                  </a:cubicBezTo>
                  <a:cubicBezTo>
                    <a:pt x="11" y="48"/>
                    <a:pt x="12" y="48"/>
                    <a:pt x="12" y="48"/>
                  </a:cubicBezTo>
                  <a:cubicBezTo>
                    <a:pt x="12" y="48"/>
                    <a:pt x="12" y="48"/>
                    <a:pt x="13" y="47"/>
                  </a:cubicBezTo>
                  <a:cubicBezTo>
                    <a:pt x="17" y="42"/>
                    <a:pt x="22" y="38"/>
                    <a:pt x="26" y="34"/>
                  </a:cubicBezTo>
                  <a:cubicBezTo>
                    <a:pt x="31" y="38"/>
                    <a:pt x="34" y="43"/>
                    <a:pt x="39" y="47"/>
                  </a:cubicBezTo>
                  <a:cubicBezTo>
                    <a:pt x="39" y="47"/>
                    <a:pt x="39" y="47"/>
                    <a:pt x="39" y="47"/>
                  </a:cubicBezTo>
                  <a:cubicBezTo>
                    <a:pt x="39" y="48"/>
                    <a:pt x="40" y="48"/>
                    <a:pt x="40" y="48"/>
                  </a:cubicBezTo>
                  <a:cubicBezTo>
                    <a:pt x="40" y="48"/>
                    <a:pt x="41" y="47"/>
                    <a:pt x="41" y="47"/>
                  </a:cubicBezTo>
                  <a:cubicBezTo>
                    <a:pt x="44" y="44"/>
                    <a:pt x="48" y="42"/>
                    <a:pt x="50" y="38"/>
                  </a:cubicBezTo>
                  <a:cubicBezTo>
                    <a:pt x="51" y="37"/>
                    <a:pt x="51" y="37"/>
                    <a:pt x="50" y="37"/>
                  </a:cubicBezTo>
                  <a:cubicBezTo>
                    <a:pt x="50" y="36"/>
                    <a:pt x="50" y="36"/>
                    <a:pt x="50" y="36"/>
                  </a:cubicBezTo>
                  <a:cubicBezTo>
                    <a:pt x="46" y="32"/>
                    <a:pt x="42" y="27"/>
                    <a:pt x="38" y="22"/>
                  </a:cubicBezTo>
                  <a:cubicBezTo>
                    <a:pt x="42" y="19"/>
                    <a:pt x="46" y="15"/>
                    <a:pt x="51" y="12"/>
                  </a:cubicBezTo>
                  <a:cubicBezTo>
                    <a:pt x="51" y="11"/>
                    <a:pt x="51" y="11"/>
                    <a:pt x="51" y="11"/>
                  </a:cubicBezTo>
                  <a:cubicBezTo>
                    <a:pt x="52" y="10"/>
                    <a:pt x="52" y="9"/>
                    <a:pt x="51" y="9"/>
                  </a:cubicBezTo>
                  <a:cubicBezTo>
                    <a:pt x="48" y="6"/>
                    <a:pt x="45" y="4"/>
                    <a:pt x="42" y="0"/>
                  </a:cubicBezTo>
                  <a:cubicBezTo>
                    <a:pt x="42" y="0"/>
                    <a:pt x="42" y="0"/>
                    <a:pt x="42"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4" name="Freeform 63"/>
            <p:cNvSpPr>
              <a:spLocks noEditPoints="1"/>
            </p:cNvSpPr>
            <p:nvPr/>
          </p:nvSpPr>
          <p:spPr bwMode="auto">
            <a:xfrm>
              <a:off x="9224631" y="3233664"/>
              <a:ext cx="215900" cy="203200"/>
            </a:xfrm>
            <a:custGeom>
              <a:avLst/>
              <a:gdLst>
                <a:gd name="T0" fmla="*/ 39 w 51"/>
                <a:gd name="T1" fmla="*/ 44 h 48"/>
                <a:gd name="T2" fmla="*/ 43 w 51"/>
                <a:gd name="T3" fmla="*/ 37 h 48"/>
                <a:gd name="T4" fmla="*/ 35 w 51"/>
                <a:gd name="T5" fmla="*/ 40 h 48"/>
                <a:gd name="T6" fmla="*/ 33 w 51"/>
                <a:gd name="T7" fmla="*/ 38 h 48"/>
                <a:gd name="T8" fmla="*/ 31 w 51"/>
                <a:gd name="T9" fmla="*/ 35 h 48"/>
                <a:gd name="T10" fmla="*/ 34 w 51"/>
                <a:gd name="T11" fmla="*/ 37 h 48"/>
                <a:gd name="T12" fmla="*/ 47 w 51"/>
                <a:gd name="T13" fmla="*/ 37 h 48"/>
                <a:gd name="T14" fmla="*/ 45 w 51"/>
                <a:gd name="T15" fmla="*/ 36 h 48"/>
                <a:gd name="T16" fmla="*/ 38 w 51"/>
                <a:gd name="T17" fmla="*/ 40 h 48"/>
                <a:gd name="T18" fmla="*/ 41 w 51"/>
                <a:gd name="T19" fmla="*/ 32 h 48"/>
                <a:gd name="T20" fmla="*/ 30 w 51"/>
                <a:gd name="T21" fmla="*/ 35 h 48"/>
                <a:gd name="T22" fmla="*/ 30 w 51"/>
                <a:gd name="T23" fmla="*/ 35 h 48"/>
                <a:gd name="T24" fmla="*/ 34 w 51"/>
                <a:gd name="T25" fmla="*/ 25 h 48"/>
                <a:gd name="T26" fmla="*/ 30 w 51"/>
                <a:gd name="T27" fmla="*/ 30 h 48"/>
                <a:gd name="T28" fmla="*/ 34 w 51"/>
                <a:gd name="T29" fmla="*/ 32 h 48"/>
                <a:gd name="T30" fmla="*/ 36 w 51"/>
                <a:gd name="T31" fmla="*/ 26 h 48"/>
                <a:gd name="T32" fmla="*/ 18 w 51"/>
                <a:gd name="T33" fmla="*/ 24 h 48"/>
                <a:gd name="T34" fmla="*/ 27 w 51"/>
                <a:gd name="T35" fmla="*/ 30 h 48"/>
                <a:gd name="T36" fmla="*/ 34 w 51"/>
                <a:gd name="T37" fmla="*/ 24 h 48"/>
                <a:gd name="T38" fmla="*/ 15 w 51"/>
                <a:gd name="T39" fmla="*/ 22 h 48"/>
                <a:gd name="T40" fmla="*/ 5 w 51"/>
                <a:gd name="T41" fmla="*/ 39 h 48"/>
                <a:gd name="T42" fmla="*/ 31 w 51"/>
                <a:gd name="T43" fmla="*/ 16 h 48"/>
                <a:gd name="T44" fmla="*/ 13 w 51"/>
                <a:gd name="T45" fmla="*/ 19 h 48"/>
                <a:gd name="T46" fmla="*/ 14 w 51"/>
                <a:gd name="T47" fmla="*/ 21 h 48"/>
                <a:gd name="T48" fmla="*/ 22 w 51"/>
                <a:gd name="T49" fmla="*/ 17 h 48"/>
                <a:gd name="T50" fmla="*/ 17 w 51"/>
                <a:gd name="T51" fmla="*/ 15 h 48"/>
                <a:gd name="T52" fmla="*/ 17 w 51"/>
                <a:gd name="T53" fmla="*/ 12 h 48"/>
                <a:gd name="T54" fmla="*/ 17 w 51"/>
                <a:gd name="T55" fmla="*/ 12 h 48"/>
                <a:gd name="T56" fmla="*/ 10 w 51"/>
                <a:gd name="T57" fmla="*/ 42 h 48"/>
                <a:gd name="T58" fmla="*/ 25 w 51"/>
                <a:gd name="T59" fmla="*/ 31 h 48"/>
                <a:gd name="T60" fmla="*/ 14 w 51"/>
                <a:gd name="T61" fmla="*/ 15 h 48"/>
                <a:gd name="T62" fmla="*/ 13 w 51"/>
                <a:gd name="T63" fmla="*/ 19 h 48"/>
                <a:gd name="T64" fmla="*/ 11 w 51"/>
                <a:gd name="T65" fmla="*/ 17 h 48"/>
                <a:gd name="T66" fmla="*/ 35 w 51"/>
                <a:gd name="T67" fmla="*/ 17 h 48"/>
                <a:gd name="T68" fmla="*/ 36 w 51"/>
                <a:gd name="T69" fmla="*/ 16 h 48"/>
                <a:gd name="T70" fmla="*/ 6 w 51"/>
                <a:gd name="T71" fmla="*/ 12 h 48"/>
                <a:gd name="T72" fmla="*/ 14 w 51"/>
                <a:gd name="T73" fmla="*/ 10 h 48"/>
                <a:gd name="T74" fmla="*/ 17 w 51"/>
                <a:gd name="T75" fmla="*/ 34 h 48"/>
                <a:gd name="T76" fmla="*/ 13 w 51"/>
                <a:gd name="T77" fmla="*/ 39 h 48"/>
                <a:gd name="T78" fmla="*/ 9 w 51"/>
                <a:gd name="T79" fmla="*/ 7 h 48"/>
                <a:gd name="T80" fmla="*/ 41 w 51"/>
                <a:gd name="T81" fmla="*/ 6 h 48"/>
                <a:gd name="T82" fmla="*/ 14 w 51"/>
                <a:gd name="T83" fmla="*/ 33 h 48"/>
                <a:gd name="T84" fmla="*/ 37 w 51"/>
                <a:gd name="T85" fmla="*/ 14 h 48"/>
                <a:gd name="T86" fmla="*/ 6 w 51"/>
                <a:gd name="T87" fmla="*/ 11 h 48"/>
                <a:gd name="T88" fmla="*/ 15 w 51"/>
                <a:gd name="T89" fmla="*/ 10 h 48"/>
                <a:gd name="T90" fmla="*/ 14 w 51"/>
                <a:gd name="T91" fmla="*/ 7 h 48"/>
                <a:gd name="T92" fmla="*/ 18 w 51"/>
                <a:gd name="T93" fmla="*/ 25 h 48"/>
                <a:gd name="T94" fmla="*/ 31 w 51"/>
                <a:gd name="T95" fmla="*/ 14 h 48"/>
                <a:gd name="T96" fmla="*/ 34 w 51"/>
                <a:gd name="T97" fmla="*/ 12 h 48"/>
                <a:gd name="T98" fmla="*/ 3 w 51"/>
                <a:gd name="T99" fmla="*/ 9 h 48"/>
                <a:gd name="T100" fmla="*/ 24 w 51"/>
                <a:gd name="T101" fmla="*/ 18 h 48"/>
                <a:gd name="T102" fmla="*/ 41 w 51"/>
                <a:gd name="T103" fmla="*/ 4 h 48"/>
                <a:gd name="T104" fmla="*/ 22 w 51"/>
                <a:gd name="T105" fmla="*/ 20 h 48"/>
                <a:gd name="T106" fmla="*/ 23 w 51"/>
                <a:gd name="T107" fmla="*/ 18 h 48"/>
                <a:gd name="T108" fmla="*/ 40 w 51"/>
                <a:gd name="T109" fmla="*/ 0 h 48"/>
                <a:gd name="T110" fmla="*/ 11 w 51"/>
                <a:gd name="T111" fmla="*/ 0 h 48"/>
                <a:gd name="T112" fmla="*/ 0 w 51"/>
                <a:gd name="T113" fmla="*/ 9 h 48"/>
                <a:gd name="T114" fmla="*/ 1 w 51"/>
                <a:gd name="T115" fmla="*/ 39 h 48"/>
                <a:gd name="T116" fmla="*/ 11 w 51"/>
                <a:gd name="T117" fmla="*/ 48 h 48"/>
                <a:gd name="T118" fmla="*/ 39 w 51"/>
                <a:gd name="T119" fmla="*/ 47 h 48"/>
                <a:gd name="T120" fmla="*/ 50 w 51"/>
                <a:gd name="T121" fmla="*/ 37 h 48"/>
                <a:gd name="T122" fmla="*/ 51 w 51"/>
                <a:gd name="T123" fmla="*/ 11 h 48"/>
                <a:gd name="T124" fmla="*/ 41 w 51"/>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48">
                  <a:moveTo>
                    <a:pt x="39" y="44"/>
                  </a:moveTo>
                  <a:cubicBezTo>
                    <a:pt x="38" y="44"/>
                    <a:pt x="38" y="44"/>
                    <a:pt x="38" y="44"/>
                  </a:cubicBezTo>
                  <a:cubicBezTo>
                    <a:pt x="41" y="42"/>
                    <a:pt x="43" y="40"/>
                    <a:pt x="46" y="38"/>
                  </a:cubicBezTo>
                  <a:cubicBezTo>
                    <a:pt x="44" y="41"/>
                    <a:pt x="41" y="42"/>
                    <a:pt x="39" y="44"/>
                  </a:cubicBezTo>
                  <a:moveTo>
                    <a:pt x="38" y="43"/>
                  </a:moveTo>
                  <a:cubicBezTo>
                    <a:pt x="38" y="43"/>
                    <a:pt x="37" y="43"/>
                    <a:pt x="37" y="42"/>
                  </a:cubicBezTo>
                  <a:cubicBezTo>
                    <a:pt x="38" y="41"/>
                    <a:pt x="39" y="40"/>
                    <a:pt x="40" y="40"/>
                  </a:cubicBezTo>
                  <a:cubicBezTo>
                    <a:pt x="41" y="38"/>
                    <a:pt x="43" y="38"/>
                    <a:pt x="43" y="37"/>
                  </a:cubicBezTo>
                  <a:cubicBezTo>
                    <a:pt x="41" y="39"/>
                    <a:pt x="40" y="41"/>
                    <a:pt x="38" y="43"/>
                  </a:cubicBezTo>
                  <a:cubicBezTo>
                    <a:pt x="38" y="43"/>
                    <a:pt x="38" y="43"/>
                    <a:pt x="38" y="43"/>
                  </a:cubicBezTo>
                  <a:moveTo>
                    <a:pt x="36" y="42"/>
                  </a:moveTo>
                  <a:cubicBezTo>
                    <a:pt x="36" y="41"/>
                    <a:pt x="35" y="41"/>
                    <a:pt x="35" y="40"/>
                  </a:cubicBezTo>
                  <a:cubicBezTo>
                    <a:pt x="37" y="38"/>
                    <a:pt x="40" y="36"/>
                    <a:pt x="41" y="34"/>
                  </a:cubicBezTo>
                  <a:cubicBezTo>
                    <a:pt x="39" y="37"/>
                    <a:pt x="38" y="39"/>
                    <a:pt x="36" y="42"/>
                  </a:cubicBezTo>
                  <a:moveTo>
                    <a:pt x="34" y="39"/>
                  </a:moveTo>
                  <a:cubicBezTo>
                    <a:pt x="34" y="39"/>
                    <a:pt x="34" y="38"/>
                    <a:pt x="33" y="38"/>
                  </a:cubicBezTo>
                  <a:cubicBezTo>
                    <a:pt x="35" y="37"/>
                    <a:pt x="38" y="35"/>
                    <a:pt x="39" y="33"/>
                  </a:cubicBezTo>
                  <a:cubicBezTo>
                    <a:pt x="37" y="35"/>
                    <a:pt x="35" y="37"/>
                    <a:pt x="34" y="39"/>
                  </a:cubicBezTo>
                  <a:moveTo>
                    <a:pt x="33" y="37"/>
                  </a:moveTo>
                  <a:cubicBezTo>
                    <a:pt x="32" y="37"/>
                    <a:pt x="32" y="36"/>
                    <a:pt x="31" y="35"/>
                  </a:cubicBezTo>
                  <a:cubicBezTo>
                    <a:pt x="33" y="34"/>
                    <a:pt x="35" y="32"/>
                    <a:pt x="38" y="30"/>
                  </a:cubicBezTo>
                  <a:cubicBezTo>
                    <a:pt x="36" y="33"/>
                    <a:pt x="36" y="33"/>
                    <a:pt x="36" y="33"/>
                  </a:cubicBezTo>
                  <a:cubicBezTo>
                    <a:pt x="35" y="34"/>
                    <a:pt x="34" y="36"/>
                    <a:pt x="33" y="37"/>
                  </a:cubicBezTo>
                  <a:moveTo>
                    <a:pt x="34" y="37"/>
                  </a:moveTo>
                  <a:cubicBezTo>
                    <a:pt x="34" y="37"/>
                    <a:pt x="35" y="35"/>
                    <a:pt x="36" y="34"/>
                  </a:cubicBezTo>
                  <a:cubicBezTo>
                    <a:pt x="37" y="33"/>
                    <a:pt x="38" y="31"/>
                    <a:pt x="39" y="29"/>
                  </a:cubicBezTo>
                  <a:cubicBezTo>
                    <a:pt x="39" y="29"/>
                    <a:pt x="39" y="29"/>
                    <a:pt x="39" y="29"/>
                  </a:cubicBezTo>
                  <a:cubicBezTo>
                    <a:pt x="42" y="32"/>
                    <a:pt x="44" y="35"/>
                    <a:pt x="47" y="37"/>
                  </a:cubicBezTo>
                  <a:cubicBezTo>
                    <a:pt x="45" y="38"/>
                    <a:pt x="43" y="39"/>
                    <a:pt x="41" y="41"/>
                  </a:cubicBezTo>
                  <a:cubicBezTo>
                    <a:pt x="40" y="42"/>
                    <a:pt x="39" y="42"/>
                    <a:pt x="39" y="42"/>
                  </a:cubicBezTo>
                  <a:cubicBezTo>
                    <a:pt x="39" y="42"/>
                    <a:pt x="41" y="41"/>
                    <a:pt x="42" y="40"/>
                  </a:cubicBezTo>
                  <a:cubicBezTo>
                    <a:pt x="43" y="39"/>
                    <a:pt x="44" y="37"/>
                    <a:pt x="45" y="36"/>
                  </a:cubicBezTo>
                  <a:cubicBezTo>
                    <a:pt x="45" y="36"/>
                    <a:pt x="45" y="36"/>
                    <a:pt x="45" y="36"/>
                  </a:cubicBezTo>
                  <a:cubicBezTo>
                    <a:pt x="42" y="36"/>
                    <a:pt x="41" y="37"/>
                    <a:pt x="39" y="39"/>
                  </a:cubicBezTo>
                  <a:cubicBezTo>
                    <a:pt x="39" y="40"/>
                    <a:pt x="38" y="41"/>
                    <a:pt x="37" y="41"/>
                  </a:cubicBezTo>
                  <a:cubicBezTo>
                    <a:pt x="37" y="41"/>
                    <a:pt x="38" y="41"/>
                    <a:pt x="38" y="40"/>
                  </a:cubicBezTo>
                  <a:cubicBezTo>
                    <a:pt x="39" y="37"/>
                    <a:pt x="41" y="36"/>
                    <a:pt x="43" y="34"/>
                  </a:cubicBezTo>
                  <a:cubicBezTo>
                    <a:pt x="42" y="33"/>
                    <a:pt x="42" y="33"/>
                    <a:pt x="42" y="33"/>
                  </a:cubicBezTo>
                  <a:cubicBezTo>
                    <a:pt x="39" y="35"/>
                    <a:pt x="37" y="37"/>
                    <a:pt x="34" y="39"/>
                  </a:cubicBezTo>
                  <a:cubicBezTo>
                    <a:pt x="36" y="38"/>
                    <a:pt x="39" y="34"/>
                    <a:pt x="41" y="32"/>
                  </a:cubicBezTo>
                  <a:cubicBezTo>
                    <a:pt x="40" y="31"/>
                    <a:pt x="40" y="31"/>
                    <a:pt x="40" y="31"/>
                  </a:cubicBezTo>
                  <a:cubicBezTo>
                    <a:pt x="38" y="32"/>
                    <a:pt x="37" y="34"/>
                    <a:pt x="35" y="36"/>
                  </a:cubicBezTo>
                  <a:cubicBezTo>
                    <a:pt x="34" y="36"/>
                    <a:pt x="34" y="37"/>
                    <a:pt x="34" y="37"/>
                  </a:cubicBezTo>
                  <a:moveTo>
                    <a:pt x="30" y="35"/>
                  </a:moveTo>
                  <a:cubicBezTo>
                    <a:pt x="30" y="34"/>
                    <a:pt x="29" y="33"/>
                    <a:pt x="28" y="33"/>
                  </a:cubicBezTo>
                  <a:cubicBezTo>
                    <a:pt x="31" y="31"/>
                    <a:pt x="33" y="30"/>
                    <a:pt x="35" y="28"/>
                  </a:cubicBezTo>
                  <a:cubicBezTo>
                    <a:pt x="34" y="28"/>
                    <a:pt x="33" y="31"/>
                    <a:pt x="33" y="32"/>
                  </a:cubicBezTo>
                  <a:cubicBezTo>
                    <a:pt x="32" y="33"/>
                    <a:pt x="31" y="34"/>
                    <a:pt x="30" y="35"/>
                  </a:cubicBezTo>
                  <a:moveTo>
                    <a:pt x="28" y="32"/>
                  </a:moveTo>
                  <a:cubicBezTo>
                    <a:pt x="27" y="32"/>
                    <a:pt x="27" y="31"/>
                    <a:pt x="27" y="31"/>
                  </a:cubicBezTo>
                  <a:cubicBezTo>
                    <a:pt x="27" y="31"/>
                    <a:pt x="27" y="31"/>
                    <a:pt x="27" y="31"/>
                  </a:cubicBezTo>
                  <a:cubicBezTo>
                    <a:pt x="29" y="29"/>
                    <a:pt x="31" y="27"/>
                    <a:pt x="34" y="25"/>
                  </a:cubicBezTo>
                  <a:cubicBezTo>
                    <a:pt x="33" y="26"/>
                    <a:pt x="32" y="28"/>
                    <a:pt x="31" y="29"/>
                  </a:cubicBezTo>
                  <a:cubicBezTo>
                    <a:pt x="30" y="30"/>
                    <a:pt x="29" y="31"/>
                    <a:pt x="28" y="32"/>
                  </a:cubicBezTo>
                  <a:moveTo>
                    <a:pt x="29" y="32"/>
                  </a:moveTo>
                  <a:cubicBezTo>
                    <a:pt x="29" y="32"/>
                    <a:pt x="30" y="31"/>
                    <a:pt x="30" y="30"/>
                  </a:cubicBezTo>
                  <a:cubicBezTo>
                    <a:pt x="32" y="29"/>
                    <a:pt x="34" y="27"/>
                    <a:pt x="35" y="24"/>
                  </a:cubicBezTo>
                  <a:cubicBezTo>
                    <a:pt x="36" y="26"/>
                    <a:pt x="38" y="27"/>
                    <a:pt x="39" y="29"/>
                  </a:cubicBezTo>
                  <a:cubicBezTo>
                    <a:pt x="39" y="29"/>
                    <a:pt x="39" y="29"/>
                    <a:pt x="39" y="29"/>
                  </a:cubicBezTo>
                  <a:cubicBezTo>
                    <a:pt x="37" y="30"/>
                    <a:pt x="36" y="31"/>
                    <a:pt x="34" y="32"/>
                  </a:cubicBezTo>
                  <a:cubicBezTo>
                    <a:pt x="33" y="33"/>
                    <a:pt x="31" y="35"/>
                    <a:pt x="31" y="35"/>
                  </a:cubicBezTo>
                  <a:cubicBezTo>
                    <a:pt x="31" y="35"/>
                    <a:pt x="31" y="34"/>
                    <a:pt x="32" y="33"/>
                  </a:cubicBezTo>
                  <a:cubicBezTo>
                    <a:pt x="34" y="31"/>
                    <a:pt x="36" y="29"/>
                    <a:pt x="36" y="26"/>
                  </a:cubicBezTo>
                  <a:cubicBezTo>
                    <a:pt x="36" y="26"/>
                    <a:pt x="36" y="26"/>
                    <a:pt x="36" y="26"/>
                  </a:cubicBezTo>
                  <a:cubicBezTo>
                    <a:pt x="34" y="28"/>
                    <a:pt x="32" y="30"/>
                    <a:pt x="30" y="31"/>
                  </a:cubicBezTo>
                  <a:cubicBezTo>
                    <a:pt x="29" y="32"/>
                    <a:pt x="29" y="32"/>
                    <a:pt x="29" y="32"/>
                  </a:cubicBezTo>
                  <a:moveTo>
                    <a:pt x="18" y="24"/>
                  </a:moveTo>
                  <a:cubicBezTo>
                    <a:pt x="18" y="24"/>
                    <a:pt x="18" y="24"/>
                    <a:pt x="18" y="24"/>
                  </a:cubicBezTo>
                  <a:cubicBezTo>
                    <a:pt x="17" y="24"/>
                    <a:pt x="17" y="24"/>
                    <a:pt x="17" y="24"/>
                  </a:cubicBezTo>
                  <a:cubicBezTo>
                    <a:pt x="18" y="24"/>
                    <a:pt x="18" y="24"/>
                    <a:pt x="18" y="24"/>
                  </a:cubicBezTo>
                  <a:cubicBezTo>
                    <a:pt x="18" y="24"/>
                    <a:pt x="18" y="24"/>
                    <a:pt x="18" y="24"/>
                  </a:cubicBezTo>
                  <a:moveTo>
                    <a:pt x="27" y="30"/>
                  </a:moveTo>
                  <a:cubicBezTo>
                    <a:pt x="27" y="29"/>
                    <a:pt x="27" y="29"/>
                    <a:pt x="27" y="29"/>
                  </a:cubicBezTo>
                  <a:cubicBezTo>
                    <a:pt x="29" y="28"/>
                    <a:pt x="30" y="26"/>
                    <a:pt x="32" y="24"/>
                  </a:cubicBezTo>
                  <a:cubicBezTo>
                    <a:pt x="32" y="24"/>
                    <a:pt x="33" y="23"/>
                    <a:pt x="34" y="22"/>
                  </a:cubicBezTo>
                  <a:cubicBezTo>
                    <a:pt x="34" y="23"/>
                    <a:pt x="34" y="23"/>
                    <a:pt x="34" y="24"/>
                  </a:cubicBezTo>
                  <a:cubicBezTo>
                    <a:pt x="34" y="24"/>
                    <a:pt x="34" y="24"/>
                    <a:pt x="34" y="24"/>
                  </a:cubicBezTo>
                  <a:cubicBezTo>
                    <a:pt x="32" y="26"/>
                    <a:pt x="29" y="28"/>
                    <a:pt x="27" y="30"/>
                  </a:cubicBezTo>
                  <a:moveTo>
                    <a:pt x="17" y="23"/>
                  </a:moveTo>
                  <a:cubicBezTo>
                    <a:pt x="16" y="23"/>
                    <a:pt x="16" y="22"/>
                    <a:pt x="15" y="22"/>
                  </a:cubicBezTo>
                  <a:cubicBezTo>
                    <a:pt x="18" y="21"/>
                    <a:pt x="20" y="19"/>
                    <a:pt x="22" y="18"/>
                  </a:cubicBezTo>
                  <a:cubicBezTo>
                    <a:pt x="20" y="19"/>
                    <a:pt x="18" y="21"/>
                    <a:pt x="17" y="23"/>
                  </a:cubicBezTo>
                  <a:moveTo>
                    <a:pt x="6" y="41"/>
                  </a:moveTo>
                  <a:cubicBezTo>
                    <a:pt x="6" y="40"/>
                    <a:pt x="5" y="40"/>
                    <a:pt x="5" y="39"/>
                  </a:cubicBezTo>
                  <a:cubicBezTo>
                    <a:pt x="7" y="36"/>
                    <a:pt x="10" y="34"/>
                    <a:pt x="13" y="31"/>
                  </a:cubicBezTo>
                  <a:cubicBezTo>
                    <a:pt x="14" y="30"/>
                    <a:pt x="14" y="30"/>
                    <a:pt x="15" y="29"/>
                  </a:cubicBezTo>
                  <a:cubicBezTo>
                    <a:pt x="17" y="27"/>
                    <a:pt x="20" y="24"/>
                    <a:pt x="23" y="22"/>
                  </a:cubicBezTo>
                  <a:cubicBezTo>
                    <a:pt x="25" y="20"/>
                    <a:pt x="28" y="18"/>
                    <a:pt x="31" y="16"/>
                  </a:cubicBezTo>
                  <a:cubicBezTo>
                    <a:pt x="27" y="19"/>
                    <a:pt x="24" y="22"/>
                    <a:pt x="21" y="25"/>
                  </a:cubicBezTo>
                  <a:cubicBezTo>
                    <a:pt x="16" y="31"/>
                    <a:pt x="9" y="34"/>
                    <a:pt x="6" y="41"/>
                  </a:cubicBezTo>
                  <a:moveTo>
                    <a:pt x="14" y="21"/>
                  </a:moveTo>
                  <a:cubicBezTo>
                    <a:pt x="14" y="20"/>
                    <a:pt x="13" y="20"/>
                    <a:pt x="13" y="19"/>
                  </a:cubicBezTo>
                  <a:cubicBezTo>
                    <a:pt x="15" y="19"/>
                    <a:pt x="17" y="18"/>
                    <a:pt x="18" y="17"/>
                  </a:cubicBezTo>
                  <a:cubicBezTo>
                    <a:pt x="19" y="16"/>
                    <a:pt x="19" y="16"/>
                    <a:pt x="20" y="16"/>
                  </a:cubicBezTo>
                  <a:cubicBezTo>
                    <a:pt x="20" y="16"/>
                    <a:pt x="18" y="18"/>
                    <a:pt x="17" y="18"/>
                  </a:cubicBezTo>
                  <a:cubicBezTo>
                    <a:pt x="16" y="19"/>
                    <a:pt x="15" y="20"/>
                    <a:pt x="14" y="21"/>
                  </a:cubicBezTo>
                  <a:moveTo>
                    <a:pt x="16" y="21"/>
                  </a:moveTo>
                  <a:cubicBezTo>
                    <a:pt x="17" y="19"/>
                    <a:pt x="19" y="17"/>
                    <a:pt x="21" y="15"/>
                  </a:cubicBezTo>
                  <a:cubicBezTo>
                    <a:pt x="21" y="15"/>
                    <a:pt x="21" y="15"/>
                    <a:pt x="21" y="15"/>
                  </a:cubicBezTo>
                  <a:cubicBezTo>
                    <a:pt x="21" y="16"/>
                    <a:pt x="22" y="16"/>
                    <a:pt x="22" y="17"/>
                  </a:cubicBezTo>
                  <a:cubicBezTo>
                    <a:pt x="20" y="18"/>
                    <a:pt x="17" y="19"/>
                    <a:pt x="16" y="21"/>
                  </a:cubicBezTo>
                  <a:moveTo>
                    <a:pt x="12" y="19"/>
                  </a:moveTo>
                  <a:cubicBezTo>
                    <a:pt x="11" y="17"/>
                    <a:pt x="11" y="17"/>
                    <a:pt x="11" y="17"/>
                  </a:cubicBezTo>
                  <a:cubicBezTo>
                    <a:pt x="13" y="17"/>
                    <a:pt x="15" y="16"/>
                    <a:pt x="17" y="15"/>
                  </a:cubicBezTo>
                  <a:cubicBezTo>
                    <a:pt x="15" y="16"/>
                    <a:pt x="14" y="17"/>
                    <a:pt x="12" y="19"/>
                  </a:cubicBezTo>
                  <a:moveTo>
                    <a:pt x="10" y="17"/>
                  </a:moveTo>
                  <a:cubicBezTo>
                    <a:pt x="10" y="16"/>
                    <a:pt x="10" y="16"/>
                    <a:pt x="10" y="16"/>
                  </a:cubicBezTo>
                  <a:cubicBezTo>
                    <a:pt x="12" y="15"/>
                    <a:pt x="14" y="13"/>
                    <a:pt x="17" y="12"/>
                  </a:cubicBezTo>
                  <a:cubicBezTo>
                    <a:pt x="15" y="13"/>
                    <a:pt x="12" y="15"/>
                    <a:pt x="10" y="17"/>
                  </a:cubicBezTo>
                  <a:moveTo>
                    <a:pt x="17" y="12"/>
                  </a:moveTo>
                  <a:cubicBezTo>
                    <a:pt x="17" y="12"/>
                    <a:pt x="17" y="12"/>
                    <a:pt x="17" y="12"/>
                  </a:cubicBezTo>
                  <a:cubicBezTo>
                    <a:pt x="17" y="12"/>
                    <a:pt x="17" y="12"/>
                    <a:pt x="17" y="12"/>
                  </a:cubicBezTo>
                  <a:moveTo>
                    <a:pt x="11" y="44"/>
                  </a:moveTo>
                  <a:cubicBezTo>
                    <a:pt x="10" y="44"/>
                    <a:pt x="10" y="44"/>
                    <a:pt x="9" y="43"/>
                  </a:cubicBezTo>
                  <a:cubicBezTo>
                    <a:pt x="10" y="42"/>
                    <a:pt x="10" y="42"/>
                    <a:pt x="10" y="42"/>
                  </a:cubicBezTo>
                  <a:cubicBezTo>
                    <a:pt x="10" y="42"/>
                    <a:pt x="10" y="42"/>
                    <a:pt x="10" y="42"/>
                  </a:cubicBezTo>
                  <a:cubicBezTo>
                    <a:pt x="20" y="33"/>
                    <a:pt x="30" y="24"/>
                    <a:pt x="40" y="15"/>
                  </a:cubicBezTo>
                  <a:cubicBezTo>
                    <a:pt x="42" y="14"/>
                    <a:pt x="44" y="13"/>
                    <a:pt x="45" y="12"/>
                  </a:cubicBezTo>
                  <a:cubicBezTo>
                    <a:pt x="43" y="14"/>
                    <a:pt x="40" y="16"/>
                    <a:pt x="38" y="18"/>
                  </a:cubicBezTo>
                  <a:cubicBezTo>
                    <a:pt x="33" y="21"/>
                    <a:pt x="29" y="26"/>
                    <a:pt x="25" y="31"/>
                  </a:cubicBezTo>
                  <a:cubicBezTo>
                    <a:pt x="25" y="31"/>
                    <a:pt x="25" y="31"/>
                    <a:pt x="25" y="31"/>
                  </a:cubicBezTo>
                  <a:cubicBezTo>
                    <a:pt x="20" y="36"/>
                    <a:pt x="15" y="40"/>
                    <a:pt x="11" y="44"/>
                  </a:cubicBezTo>
                  <a:moveTo>
                    <a:pt x="11" y="17"/>
                  </a:moveTo>
                  <a:cubicBezTo>
                    <a:pt x="11" y="17"/>
                    <a:pt x="13" y="15"/>
                    <a:pt x="14" y="15"/>
                  </a:cubicBezTo>
                  <a:cubicBezTo>
                    <a:pt x="15" y="14"/>
                    <a:pt x="17" y="13"/>
                    <a:pt x="18" y="12"/>
                  </a:cubicBezTo>
                  <a:cubicBezTo>
                    <a:pt x="19" y="13"/>
                    <a:pt x="20" y="14"/>
                    <a:pt x="21" y="15"/>
                  </a:cubicBezTo>
                  <a:cubicBezTo>
                    <a:pt x="20" y="15"/>
                    <a:pt x="20" y="15"/>
                    <a:pt x="20" y="15"/>
                  </a:cubicBezTo>
                  <a:cubicBezTo>
                    <a:pt x="18" y="16"/>
                    <a:pt x="15" y="18"/>
                    <a:pt x="13" y="19"/>
                  </a:cubicBezTo>
                  <a:cubicBezTo>
                    <a:pt x="14" y="18"/>
                    <a:pt x="17" y="16"/>
                    <a:pt x="19" y="14"/>
                  </a:cubicBezTo>
                  <a:cubicBezTo>
                    <a:pt x="18" y="14"/>
                    <a:pt x="18" y="14"/>
                    <a:pt x="18" y="14"/>
                  </a:cubicBezTo>
                  <a:cubicBezTo>
                    <a:pt x="16" y="15"/>
                    <a:pt x="15" y="16"/>
                    <a:pt x="13" y="16"/>
                  </a:cubicBezTo>
                  <a:cubicBezTo>
                    <a:pt x="12" y="16"/>
                    <a:pt x="12" y="17"/>
                    <a:pt x="11" y="17"/>
                  </a:cubicBezTo>
                  <a:moveTo>
                    <a:pt x="9" y="43"/>
                  </a:moveTo>
                  <a:cubicBezTo>
                    <a:pt x="8" y="42"/>
                    <a:pt x="7" y="42"/>
                    <a:pt x="7" y="41"/>
                  </a:cubicBezTo>
                  <a:cubicBezTo>
                    <a:pt x="12" y="36"/>
                    <a:pt x="19" y="31"/>
                    <a:pt x="24" y="26"/>
                  </a:cubicBezTo>
                  <a:cubicBezTo>
                    <a:pt x="27" y="22"/>
                    <a:pt x="31" y="20"/>
                    <a:pt x="35" y="17"/>
                  </a:cubicBezTo>
                  <a:cubicBezTo>
                    <a:pt x="38" y="14"/>
                    <a:pt x="40" y="12"/>
                    <a:pt x="43" y="9"/>
                  </a:cubicBezTo>
                  <a:cubicBezTo>
                    <a:pt x="43" y="9"/>
                    <a:pt x="43" y="8"/>
                    <a:pt x="43" y="8"/>
                  </a:cubicBezTo>
                  <a:cubicBezTo>
                    <a:pt x="44" y="8"/>
                    <a:pt x="41" y="11"/>
                    <a:pt x="40" y="12"/>
                  </a:cubicBezTo>
                  <a:cubicBezTo>
                    <a:pt x="39" y="13"/>
                    <a:pt x="37" y="15"/>
                    <a:pt x="36" y="16"/>
                  </a:cubicBezTo>
                  <a:cubicBezTo>
                    <a:pt x="33" y="19"/>
                    <a:pt x="29" y="22"/>
                    <a:pt x="26" y="25"/>
                  </a:cubicBezTo>
                  <a:cubicBezTo>
                    <a:pt x="20" y="31"/>
                    <a:pt x="14" y="36"/>
                    <a:pt x="9" y="43"/>
                  </a:cubicBezTo>
                  <a:moveTo>
                    <a:pt x="9" y="15"/>
                  </a:moveTo>
                  <a:cubicBezTo>
                    <a:pt x="8" y="14"/>
                    <a:pt x="7" y="13"/>
                    <a:pt x="6" y="12"/>
                  </a:cubicBezTo>
                  <a:cubicBezTo>
                    <a:pt x="8" y="11"/>
                    <a:pt x="11" y="10"/>
                    <a:pt x="12" y="8"/>
                  </a:cubicBezTo>
                  <a:cubicBezTo>
                    <a:pt x="11" y="10"/>
                    <a:pt x="9" y="11"/>
                    <a:pt x="8" y="13"/>
                  </a:cubicBezTo>
                  <a:cubicBezTo>
                    <a:pt x="8" y="14"/>
                    <a:pt x="8" y="14"/>
                    <a:pt x="8" y="14"/>
                  </a:cubicBezTo>
                  <a:cubicBezTo>
                    <a:pt x="10" y="13"/>
                    <a:pt x="12" y="12"/>
                    <a:pt x="14" y="10"/>
                  </a:cubicBezTo>
                  <a:cubicBezTo>
                    <a:pt x="12" y="11"/>
                    <a:pt x="10" y="13"/>
                    <a:pt x="9" y="15"/>
                  </a:cubicBezTo>
                  <a:moveTo>
                    <a:pt x="13" y="39"/>
                  </a:moveTo>
                  <a:cubicBezTo>
                    <a:pt x="13" y="39"/>
                    <a:pt x="13" y="39"/>
                    <a:pt x="13" y="39"/>
                  </a:cubicBezTo>
                  <a:cubicBezTo>
                    <a:pt x="14" y="37"/>
                    <a:pt x="16" y="36"/>
                    <a:pt x="17" y="34"/>
                  </a:cubicBezTo>
                  <a:cubicBezTo>
                    <a:pt x="20" y="31"/>
                    <a:pt x="24" y="28"/>
                    <a:pt x="27" y="25"/>
                  </a:cubicBezTo>
                  <a:cubicBezTo>
                    <a:pt x="33" y="20"/>
                    <a:pt x="39" y="14"/>
                    <a:pt x="45" y="8"/>
                  </a:cubicBezTo>
                  <a:cubicBezTo>
                    <a:pt x="46" y="8"/>
                    <a:pt x="46" y="9"/>
                    <a:pt x="47" y="9"/>
                  </a:cubicBezTo>
                  <a:cubicBezTo>
                    <a:pt x="35" y="19"/>
                    <a:pt x="24" y="29"/>
                    <a:pt x="13" y="39"/>
                  </a:cubicBezTo>
                  <a:moveTo>
                    <a:pt x="6" y="11"/>
                  </a:moveTo>
                  <a:cubicBezTo>
                    <a:pt x="5" y="11"/>
                    <a:pt x="5" y="11"/>
                    <a:pt x="4" y="10"/>
                  </a:cubicBezTo>
                  <a:cubicBezTo>
                    <a:pt x="6" y="9"/>
                    <a:pt x="8" y="8"/>
                    <a:pt x="10" y="7"/>
                  </a:cubicBezTo>
                  <a:cubicBezTo>
                    <a:pt x="9" y="7"/>
                    <a:pt x="9" y="7"/>
                    <a:pt x="9" y="7"/>
                  </a:cubicBezTo>
                  <a:cubicBezTo>
                    <a:pt x="8" y="9"/>
                    <a:pt x="7" y="10"/>
                    <a:pt x="6" y="11"/>
                  </a:cubicBezTo>
                  <a:moveTo>
                    <a:pt x="36" y="11"/>
                  </a:moveTo>
                  <a:cubicBezTo>
                    <a:pt x="37" y="10"/>
                    <a:pt x="37" y="10"/>
                    <a:pt x="37" y="10"/>
                  </a:cubicBezTo>
                  <a:cubicBezTo>
                    <a:pt x="38" y="10"/>
                    <a:pt x="41" y="6"/>
                    <a:pt x="41" y="6"/>
                  </a:cubicBezTo>
                  <a:cubicBezTo>
                    <a:pt x="41" y="6"/>
                    <a:pt x="41" y="7"/>
                    <a:pt x="40" y="7"/>
                  </a:cubicBezTo>
                  <a:cubicBezTo>
                    <a:pt x="39" y="9"/>
                    <a:pt x="37" y="10"/>
                    <a:pt x="36" y="11"/>
                  </a:cubicBezTo>
                  <a:moveTo>
                    <a:pt x="7" y="40"/>
                  </a:moveTo>
                  <a:cubicBezTo>
                    <a:pt x="8" y="39"/>
                    <a:pt x="11" y="35"/>
                    <a:pt x="14" y="33"/>
                  </a:cubicBezTo>
                  <a:cubicBezTo>
                    <a:pt x="17" y="30"/>
                    <a:pt x="20" y="27"/>
                    <a:pt x="23" y="24"/>
                  </a:cubicBezTo>
                  <a:cubicBezTo>
                    <a:pt x="29" y="17"/>
                    <a:pt x="37" y="12"/>
                    <a:pt x="43" y="6"/>
                  </a:cubicBezTo>
                  <a:cubicBezTo>
                    <a:pt x="43" y="6"/>
                    <a:pt x="44" y="7"/>
                    <a:pt x="44" y="7"/>
                  </a:cubicBezTo>
                  <a:cubicBezTo>
                    <a:pt x="41" y="9"/>
                    <a:pt x="39" y="12"/>
                    <a:pt x="37" y="14"/>
                  </a:cubicBezTo>
                  <a:cubicBezTo>
                    <a:pt x="33" y="17"/>
                    <a:pt x="29" y="20"/>
                    <a:pt x="25" y="23"/>
                  </a:cubicBezTo>
                  <a:cubicBezTo>
                    <a:pt x="22" y="26"/>
                    <a:pt x="20" y="29"/>
                    <a:pt x="17" y="31"/>
                  </a:cubicBezTo>
                  <a:cubicBezTo>
                    <a:pt x="14" y="34"/>
                    <a:pt x="10" y="37"/>
                    <a:pt x="7" y="40"/>
                  </a:cubicBezTo>
                  <a:moveTo>
                    <a:pt x="6" y="11"/>
                  </a:moveTo>
                  <a:cubicBezTo>
                    <a:pt x="9" y="10"/>
                    <a:pt x="10" y="7"/>
                    <a:pt x="13" y="5"/>
                  </a:cubicBezTo>
                  <a:cubicBezTo>
                    <a:pt x="14" y="7"/>
                    <a:pt x="16" y="9"/>
                    <a:pt x="17" y="11"/>
                  </a:cubicBezTo>
                  <a:cubicBezTo>
                    <a:pt x="15" y="12"/>
                    <a:pt x="13" y="14"/>
                    <a:pt x="10" y="15"/>
                  </a:cubicBezTo>
                  <a:cubicBezTo>
                    <a:pt x="11" y="14"/>
                    <a:pt x="14" y="11"/>
                    <a:pt x="15" y="10"/>
                  </a:cubicBezTo>
                  <a:cubicBezTo>
                    <a:pt x="15" y="9"/>
                    <a:pt x="15" y="9"/>
                    <a:pt x="15" y="9"/>
                  </a:cubicBezTo>
                  <a:cubicBezTo>
                    <a:pt x="13" y="10"/>
                    <a:pt x="12" y="11"/>
                    <a:pt x="10" y="12"/>
                  </a:cubicBezTo>
                  <a:cubicBezTo>
                    <a:pt x="10" y="11"/>
                    <a:pt x="10" y="11"/>
                    <a:pt x="11" y="10"/>
                  </a:cubicBezTo>
                  <a:cubicBezTo>
                    <a:pt x="12" y="9"/>
                    <a:pt x="13" y="8"/>
                    <a:pt x="14" y="7"/>
                  </a:cubicBezTo>
                  <a:cubicBezTo>
                    <a:pt x="14" y="7"/>
                    <a:pt x="14" y="7"/>
                    <a:pt x="14" y="7"/>
                  </a:cubicBezTo>
                  <a:cubicBezTo>
                    <a:pt x="11" y="8"/>
                    <a:pt x="9" y="10"/>
                    <a:pt x="6" y="11"/>
                  </a:cubicBezTo>
                  <a:moveTo>
                    <a:pt x="18" y="25"/>
                  </a:moveTo>
                  <a:cubicBezTo>
                    <a:pt x="18" y="25"/>
                    <a:pt x="18" y="25"/>
                    <a:pt x="18" y="25"/>
                  </a:cubicBezTo>
                  <a:cubicBezTo>
                    <a:pt x="19" y="24"/>
                    <a:pt x="19" y="24"/>
                    <a:pt x="20" y="23"/>
                  </a:cubicBezTo>
                  <a:cubicBezTo>
                    <a:pt x="21" y="22"/>
                    <a:pt x="21" y="22"/>
                    <a:pt x="21" y="22"/>
                  </a:cubicBezTo>
                  <a:cubicBezTo>
                    <a:pt x="23" y="21"/>
                    <a:pt x="25" y="19"/>
                    <a:pt x="26" y="18"/>
                  </a:cubicBezTo>
                  <a:cubicBezTo>
                    <a:pt x="28" y="17"/>
                    <a:pt x="30" y="16"/>
                    <a:pt x="31" y="14"/>
                  </a:cubicBezTo>
                  <a:cubicBezTo>
                    <a:pt x="35" y="11"/>
                    <a:pt x="38" y="8"/>
                    <a:pt x="41" y="5"/>
                  </a:cubicBezTo>
                  <a:cubicBezTo>
                    <a:pt x="41" y="4"/>
                    <a:pt x="41" y="4"/>
                    <a:pt x="41" y="4"/>
                  </a:cubicBezTo>
                  <a:cubicBezTo>
                    <a:pt x="42" y="5"/>
                    <a:pt x="42" y="5"/>
                    <a:pt x="42" y="5"/>
                  </a:cubicBezTo>
                  <a:cubicBezTo>
                    <a:pt x="39" y="7"/>
                    <a:pt x="37" y="10"/>
                    <a:pt x="34" y="12"/>
                  </a:cubicBezTo>
                  <a:cubicBezTo>
                    <a:pt x="32" y="15"/>
                    <a:pt x="28" y="16"/>
                    <a:pt x="25" y="19"/>
                  </a:cubicBezTo>
                  <a:cubicBezTo>
                    <a:pt x="23" y="21"/>
                    <a:pt x="20" y="23"/>
                    <a:pt x="18" y="25"/>
                  </a:cubicBezTo>
                  <a:moveTo>
                    <a:pt x="4" y="10"/>
                  </a:moveTo>
                  <a:cubicBezTo>
                    <a:pt x="3" y="9"/>
                    <a:pt x="3" y="9"/>
                    <a:pt x="3" y="9"/>
                  </a:cubicBezTo>
                  <a:cubicBezTo>
                    <a:pt x="6" y="8"/>
                    <a:pt x="8" y="5"/>
                    <a:pt x="11" y="3"/>
                  </a:cubicBezTo>
                  <a:cubicBezTo>
                    <a:pt x="12" y="4"/>
                    <a:pt x="12" y="4"/>
                    <a:pt x="12" y="4"/>
                  </a:cubicBezTo>
                  <a:cubicBezTo>
                    <a:pt x="9" y="6"/>
                    <a:pt x="6" y="8"/>
                    <a:pt x="4" y="10"/>
                  </a:cubicBezTo>
                  <a:moveTo>
                    <a:pt x="24" y="18"/>
                  </a:moveTo>
                  <a:cubicBezTo>
                    <a:pt x="24" y="18"/>
                    <a:pt x="24" y="18"/>
                    <a:pt x="25" y="18"/>
                  </a:cubicBezTo>
                  <a:cubicBezTo>
                    <a:pt x="25" y="18"/>
                    <a:pt x="25" y="18"/>
                    <a:pt x="25" y="18"/>
                  </a:cubicBezTo>
                  <a:cubicBezTo>
                    <a:pt x="30" y="13"/>
                    <a:pt x="35" y="7"/>
                    <a:pt x="40" y="3"/>
                  </a:cubicBezTo>
                  <a:cubicBezTo>
                    <a:pt x="41" y="4"/>
                    <a:pt x="41" y="4"/>
                    <a:pt x="41" y="4"/>
                  </a:cubicBezTo>
                  <a:cubicBezTo>
                    <a:pt x="41" y="4"/>
                    <a:pt x="41" y="4"/>
                    <a:pt x="41" y="4"/>
                  </a:cubicBezTo>
                  <a:cubicBezTo>
                    <a:pt x="35" y="9"/>
                    <a:pt x="30" y="13"/>
                    <a:pt x="25" y="18"/>
                  </a:cubicBezTo>
                  <a:cubicBezTo>
                    <a:pt x="24" y="18"/>
                    <a:pt x="24" y="18"/>
                    <a:pt x="24" y="18"/>
                  </a:cubicBezTo>
                  <a:cubicBezTo>
                    <a:pt x="24" y="19"/>
                    <a:pt x="23" y="19"/>
                    <a:pt x="22" y="20"/>
                  </a:cubicBezTo>
                  <a:cubicBezTo>
                    <a:pt x="22" y="20"/>
                    <a:pt x="21" y="21"/>
                    <a:pt x="20" y="21"/>
                  </a:cubicBezTo>
                  <a:cubicBezTo>
                    <a:pt x="19" y="22"/>
                    <a:pt x="17" y="23"/>
                    <a:pt x="17" y="23"/>
                  </a:cubicBezTo>
                  <a:cubicBezTo>
                    <a:pt x="19" y="21"/>
                    <a:pt x="21" y="19"/>
                    <a:pt x="23" y="17"/>
                  </a:cubicBezTo>
                  <a:cubicBezTo>
                    <a:pt x="23" y="18"/>
                    <a:pt x="23" y="18"/>
                    <a:pt x="23" y="18"/>
                  </a:cubicBezTo>
                  <a:cubicBezTo>
                    <a:pt x="23" y="18"/>
                    <a:pt x="24" y="18"/>
                    <a:pt x="24" y="18"/>
                  </a:cubicBezTo>
                  <a:moveTo>
                    <a:pt x="41" y="0"/>
                  </a:moveTo>
                  <a:cubicBezTo>
                    <a:pt x="41" y="0"/>
                    <a:pt x="41" y="0"/>
                    <a:pt x="41" y="0"/>
                  </a:cubicBezTo>
                  <a:cubicBezTo>
                    <a:pt x="40" y="0"/>
                    <a:pt x="40" y="0"/>
                    <a:pt x="40" y="0"/>
                  </a:cubicBezTo>
                  <a:cubicBezTo>
                    <a:pt x="34" y="4"/>
                    <a:pt x="29" y="10"/>
                    <a:pt x="24" y="15"/>
                  </a:cubicBezTo>
                  <a:cubicBezTo>
                    <a:pt x="20" y="10"/>
                    <a:pt x="16" y="5"/>
                    <a:pt x="12" y="1"/>
                  </a:cubicBezTo>
                  <a:cubicBezTo>
                    <a:pt x="11" y="0"/>
                    <a:pt x="11" y="0"/>
                    <a:pt x="11" y="0"/>
                  </a:cubicBezTo>
                  <a:cubicBezTo>
                    <a:pt x="11" y="0"/>
                    <a:pt x="11" y="0"/>
                    <a:pt x="11" y="0"/>
                  </a:cubicBezTo>
                  <a:cubicBezTo>
                    <a:pt x="11" y="0"/>
                    <a:pt x="11" y="0"/>
                    <a:pt x="11" y="0"/>
                  </a:cubicBezTo>
                  <a:cubicBezTo>
                    <a:pt x="11" y="0"/>
                    <a:pt x="11" y="0"/>
                    <a:pt x="11" y="0"/>
                  </a:cubicBezTo>
                  <a:cubicBezTo>
                    <a:pt x="7" y="3"/>
                    <a:pt x="4" y="6"/>
                    <a:pt x="0" y="8"/>
                  </a:cubicBezTo>
                  <a:cubicBezTo>
                    <a:pt x="0" y="8"/>
                    <a:pt x="0" y="8"/>
                    <a:pt x="0" y="9"/>
                  </a:cubicBezTo>
                  <a:cubicBezTo>
                    <a:pt x="0" y="9"/>
                    <a:pt x="0" y="10"/>
                    <a:pt x="0" y="10"/>
                  </a:cubicBezTo>
                  <a:cubicBezTo>
                    <a:pt x="5" y="15"/>
                    <a:pt x="10" y="20"/>
                    <a:pt x="15" y="25"/>
                  </a:cubicBezTo>
                  <a:cubicBezTo>
                    <a:pt x="11" y="30"/>
                    <a:pt x="5" y="33"/>
                    <a:pt x="2" y="38"/>
                  </a:cubicBezTo>
                  <a:cubicBezTo>
                    <a:pt x="1" y="39"/>
                    <a:pt x="1" y="39"/>
                    <a:pt x="1" y="39"/>
                  </a:cubicBezTo>
                  <a:cubicBezTo>
                    <a:pt x="1" y="39"/>
                    <a:pt x="1" y="40"/>
                    <a:pt x="2" y="40"/>
                  </a:cubicBezTo>
                  <a:cubicBezTo>
                    <a:pt x="4" y="43"/>
                    <a:pt x="7" y="45"/>
                    <a:pt x="10" y="47"/>
                  </a:cubicBezTo>
                  <a:cubicBezTo>
                    <a:pt x="11" y="48"/>
                    <a:pt x="11" y="48"/>
                    <a:pt x="11" y="48"/>
                  </a:cubicBezTo>
                  <a:cubicBezTo>
                    <a:pt x="11" y="48"/>
                    <a:pt x="11" y="48"/>
                    <a:pt x="11" y="48"/>
                  </a:cubicBezTo>
                  <a:cubicBezTo>
                    <a:pt x="11" y="48"/>
                    <a:pt x="12" y="48"/>
                    <a:pt x="12" y="47"/>
                  </a:cubicBezTo>
                  <a:cubicBezTo>
                    <a:pt x="16" y="43"/>
                    <a:pt x="21" y="38"/>
                    <a:pt x="26" y="34"/>
                  </a:cubicBezTo>
                  <a:cubicBezTo>
                    <a:pt x="30" y="38"/>
                    <a:pt x="33" y="43"/>
                    <a:pt x="38" y="47"/>
                  </a:cubicBezTo>
                  <a:cubicBezTo>
                    <a:pt x="39" y="47"/>
                    <a:pt x="39" y="47"/>
                    <a:pt x="39" y="47"/>
                  </a:cubicBezTo>
                  <a:cubicBezTo>
                    <a:pt x="39" y="48"/>
                    <a:pt x="39" y="48"/>
                    <a:pt x="39" y="48"/>
                  </a:cubicBezTo>
                  <a:cubicBezTo>
                    <a:pt x="40" y="48"/>
                    <a:pt x="40" y="48"/>
                    <a:pt x="40" y="47"/>
                  </a:cubicBezTo>
                  <a:cubicBezTo>
                    <a:pt x="43" y="44"/>
                    <a:pt x="47" y="42"/>
                    <a:pt x="50" y="38"/>
                  </a:cubicBezTo>
                  <a:cubicBezTo>
                    <a:pt x="50" y="37"/>
                    <a:pt x="50" y="37"/>
                    <a:pt x="50" y="37"/>
                  </a:cubicBezTo>
                  <a:cubicBezTo>
                    <a:pt x="50" y="36"/>
                    <a:pt x="50" y="36"/>
                    <a:pt x="50" y="36"/>
                  </a:cubicBezTo>
                  <a:cubicBezTo>
                    <a:pt x="45" y="32"/>
                    <a:pt x="41" y="27"/>
                    <a:pt x="37" y="23"/>
                  </a:cubicBezTo>
                  <a:cubicBezTo>
                    <a:pt x="41" y="19"/>
                    <a:pt x="46" y="15"/>
                    <a:pt x="50" y="12"/>
                  </a:cubicBezTo>
                  <a:cubicBezTo>
                    <a:pt x="51" y="11"/>
                    <a:pt x="51" y="11"/>
                    <a:pt x="51" y="11"/>
                  </a:cubicBezTo>
                  <a:cubicBezTo>
                    <a:pt x="51" y="10"/>
                    <a:pt x="51" y="10"/>
                    <a:pt x="50" y="9"/>
                  </a:cubicBezTo>
                  <a:cubicBezTo>
                    <a:pt x="48" y="6"/>
                    <a:pt x="44" y="4"/>
                    <a:pt x="41" y="0"/>
                  </a:cubicBezTo>
                  <a:cubicBezTo>
                    <a:pt x="41" y="0"/>
                    <a:pt x="41" y="0"/>
                    <a:pt x="41"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5" name="Freeform 64"/>
            <p:cNvSpPr>
              <a:spLocks noEditPoints="1"/>
            </p:cNvSpPr>
            <p:nvPr/>
          </p:nvSpPr>
          <p:spPr bwMode="auto">
            <a:xfrm>
              <a:off x="7198981" y="4373489"/>
              <a:ext cx="471488" cy="436563"/>
            </a:xfrm>
            <a:custGeom>
              <a:avLst/>
              <a:gdLst>
                <a:gd name="T0" fmla="*/ 86 w 111"/>
                <a:gd name="T1" fmla="*/ 96 h 103"/>
                <a:gd name="T2" fmla="*/ 83 w 111"/>
                <a:gd name="T3" fmla="*/ 94 h 103"/>
                <a:gd name="T4" fmla="*/ 79 w 111"/>
                <a:gd name="T5" fmla="*/ 90 h 103"/>
                <a:gd name="T6" fmla="*/ 72 w 111"/>
                <a:gd name="T7" fmla="*/ 81 h 103"/>
                <a:gd name="T8" fmla="*/ 79 w 111"/>
                <a:gd name="T9" fmla="*/ 71 h 103"/>
                <a:gd name="T10" fmla="*/ 85 w 111"/>
                <a:gd name="T11" fmla="*/ 64 h 103"/>
                <a:gd name="T12" fmla="*/ 91 w 111"/>
                <a:gd name="T13" fmla="*/ 86 h 103"/>
                <a:gd name="T14" fmla="*/ 82 w 111"/>
                <a:gd name="T15" fmla="*/ 89 h 103"/>
                <a:gd name="T16" fmla="*/ 75 w 111"/>
                <a:gd name="T17" fmla="*/ 85 h 103"/>
                <a:gd name="T18" fmla="*/ 74 w 111"/>
                <a:gd name="T19" fmla="*/ 80 h 103"/>
                <a:gd name="T20" fmla="*/ 67 w 111"/>
                <a:gd name="T21" fmla="*/ 75 h 103"/>
                <a:gd name="T22" fmla="*/ 67 w 111"/>
                <a:gd name="T23" fmla="*/ 63 h 103"/>
                <a:gd name="T24" fmla="*/ 85 w 111"/>
                <a:gd name="T25" fmla="*/ 63 h 103"/>
                <a:gd name="T26" fmla="*/ 80 w 111"/>
                <a:gd name="T27" fmla="*/ 57 h 103"/>
                <a:gd name="T28" fmla="*/ 39 w 111"/>
                <a:gd name="T29" fmla="*/ 53 h 103"/>
                <a:gd name="T30" fmla="*/ 59 w 111"/>
                <a:gd name="T31" fmla="*/ 65 h 103"/>
                <a:gd name="T32" fmla="*/ 75 w 111"/>
                <a:gd name="T33" fmla="*/ 52 h 103"/>
                <a:gd name="T34" fmla="*/ 37 w 111"/>
                <a:gd name="T35" fmla="*/ 51 h 103"/>
                <a:gd name="T36" fmla="*/ 51 w 111"/>
                <a:gd name="T37" fmla="*/ 47 h 103"/>
                <a:gd name="T38" fmla="*/ 29 w 111"/>
                <a:gd name="T39" fmla="*/ 42 h 103"/>
                <a:gd name="T40" fmla="*/ 35 w 111"/>
                <a:gd name="T41" fmla="*/ 45 h 103"/>
                <a:gd name="T42" fmla="*/ 27 w 111"/>
                <a:gd name="T43" fmla="*/ 40 h 103"/>
                <a:gd name="T44" fmla="*/ 22 w 111"/>
                <a:gd name="T45" fmla="*/ 34 h 103"/>
                <a:gd name="T46" fmla="*/ 23 w 111"/>
                <a:gd name="T47" fmla="*/ 92 h 103"/>
                <a:gd name="T48" fmla="*/ 56 w 111"/>
                <a:gd name="T49" fmla="*/ 67 h 103"/>
                <a:gd name="T50" fmla="*/ 40 w 111"/>
                <a:gd name="T51" fmla="*/ 25 h 103"/>
                <a:gd name="T52" fmla="*/ 41 w 111"/>
                <a:gd name="T53" fmla="*/ 30 h 103"/>
                <a:gd name="T54" fmla="*/ 16 w 111"/>
                <a:gd name="T55" fmla="*/ 89 h 103"/>
                <a:gd name="T56" fmla="*/ 88 w 111"/>
                <a:gd name="T57" fmla="*/ 26 h 103"/>
                <a:gd name="T58" fmla="*/ 15 w 111"/>
                <a:gd name="T59" fmla="*/ 27 h 103"/>
                <a:gd name="T60" fmla="*/ 31 w 111"/>
                <a:gd name="T61" fmla="*/ 23 h 103"/>
                <a:gd name="T62" fmla="*/ 59 w 111"/>
                <a:gd name="T63" fmla="*/ 55 h 103"/>
                <a:gd name="T64" fmla="*/ 11 w 111"/>
                <a:gd name="T65" fmla="*/ 22 h 103"/>
                <a:gd name="T66" fmla="*/ 81 w 111"/>
                <a:gd name="T67" fmla="*/ 23 h 103"/>
                <a:gd name="T68" fmla="*/ 31 w 111"/>
                <a:gd name="T69" fmla="*/ 71 h 103"/>
                <a:gd name="T70" fmla="*/ 56 w 111"/>
                <a:gd name="T71" fmla="*/ 50 h 103"/>
                <a:gd name="T72" fmla="*/ 39 w 111"/>
                <a:gd name="T73" fmla="*/ 24 h 103"/>
                <a:gd name="T74" fmla="*/ 23 w 111"/>
                <a:gd name="T75" fmla="*/ 26 h 103"/>
                <a:gd name="T76" fmla="*/ 15 w 111"/>
                <a:gd name="T77" fmla="*/ 25 h 103"/>
                <a:gd name="T78" fmla="*/ 58 w 111"/>
                <a:gd name="T79" fmla="*/ 39 h 103"/>
                <a:gd name="T80" fmla="*/ 75 w 111"/>
                <a:gd name="T81" fmla="*/ 27 h 103"/>
                <a:gd name="T82" fmla="*/ 25 w 111"/>
                <a:gd name="T83" fmla="*/ 8 h 103"/>
                <a:gd name="T84" fmla="*/ 55 w 111"/>
                <a:gd name="T85" fmla="*/ 38 h 103"/>
                <a:gd name="T86" fmla="*/ 53 w 111"/>
                <a:gd name="T87" fmla="*/ 40 h 103"/>
                <a:gd name="T88" fmla="*/ 51 w 111"/>
                <a:gd name="T89" fmla="*/ 38 h 103"/>
                <a:gd name="T90" fmla="*/ 28 w 111"/>
                <a:gd name="T91" fmla="*/ 2 h 103"/>
                <a:gd name="T92" fmla="*/ 2 w 111"/>
                <a:gd name="T93" fmla="*/ 18 h 103"/>
                <a:gd name="T94" fmla="*/ 4 w 111"/>
                <a:gd name="T95" fmla="*/ 84 h 103"/>
                <a:gd name="T96" fmla="*/ 27 w 111"/>
                <a:gd name="T97" fmla="*/ 102 h 103"/>
                <a:gd name="T98" fmla="*/ 88 w 111"/>
                <a:gd name="T99" fmla="*/ 102 h 103"/>
                <a:gd name="T100" fmla="*/ 109 w 111"/>
                <a:gd name="T101" fmla="*/ 26 h 103"/>
                <a:gd name="T102" fmla="*/ 89 w 111"/>
                <a:gd name="T10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 h="103">
                  <a:moveTo>
                    <a:pt x="86" y="96"/>
                  </a:moveTo>
                  <a:cubicBezTo>
                    <a:pt x="85" y="96"/>
                    <a:pt x="85" y="95"/>
                    <a:pt x="84" y="95"/>
                  </a:cubicBezTo>
                  <a:cubicBezTo>
                    <a:pt x="84" y="95"/>
                    <a:pt x="84" y="95"/>
                    <a:pt x="84" y="95"/>
                  </a:cubicBezTo>
                  <a:cubicBezTo>
                    <a:pt x="89" y="91"/>
                    <a:pt x="95" y="87"/>
                    <a:pt x="100" y="83"/>
                  </a:cubicBezTo>
                  <a:cubicBezTo>
                    <a:pt x="96" y="88"/>
                    <a:pt x="90" y="92"/>
                    <a:pt x="86" y="96"/>
                  </a:cubicBezTo>
                  <a:moveTo>
                    <a:pt x="83" y="94"/>
                  </a:moveTo>
                  <a:cubicBezTo>
                    <a:pt x="82" y="93"/>
                    <a:pt x="81" y="92"/>
                    <a:pt x="81" y="91"/>
                  </a:cubicBezTo>
                  <a:cubicBezTo>
                    <a:pt x="83" y="89"/>
                    <a:pt x="85" y="88"/>
                    <a:pt x="87" y="86"/>
                  </a:cubicBezTo>
                  <a:cubicBezTo>
                    <a:pt x="89" y="83"/>
                    <a:pt x="93" y="82"/>
                    <a:pt x="95" y="80"/>
                  </a:cubicBezTo>
                  <a:cubicBezTo>
                    <a:pt x="90" y="84"/>
                    <a:pt x="87" y="89"/>
                    <a:pt x="83" y="94"/>
                  </a:cubicBezTo>
                  <a:cubicBezTo>
                    <a:pt x="83" y="94"/>
                    <a:pt x="83" y="94"/>
                    <a:pt x="83" y="94"/>
                  </a:cubicBezTo>
                  <a:moveTo>
                    <a:pt x="79" y="90"/>
                  </a:moveTo>
                  <a:cubicBezTo>
                    <a:pt x="78" y="89"/>
                    <a:pt x="77" y="88"/>
                    <a:pt x="76" y="87"/>
                  </a:cubicBezTo>
                  <a:cubicBezTo>
                    <a:pt x="81" y="83"/>
                    <a:pt x="86" y="79"/>
                    <a:pt x="90" y="75"/>
                  </a:cubicBezTo>
                  <a:cubicBezTo>
                    <a:pt x="86" y="79"/>
                    <a:pt x="82" y="84"/>
                    <a:pt x="79" y="90"/>
                  </a:cubicBezTo>
                  <a:moveTo>
                    <a:pt x="75" y="85"/>
                  </a:moveTo>
                  <a:cubicBezTo>
                    <a:pt x="74" y="84"/>
                    <a:pt x="73" y="83"/>
                    <a:pt x="73" y="82"/>
                  </a:cubicBezTo>
                  <a:cubicBezTo>
                    <a:pt x="77" y="79"/>
                    <a:pt x="82" y="76"/>
                    <a:pt x="85" y="72"/>
                  </a:cubicBezTo>
                  <a:cubicBezTo>
                    <a:pt x="82" y="77"/>
                    <a:pt x="78" y="80"/>
                    <a:pt x="75" y="85"/>
                  </a:cubicBezTo>
                  <a:moveTo>
                    <a:pt x="72" y="81"/>
                  </a:moveTo>
                  <a:cubicBezTo>
                    <a:pt x="70" y="80"/>
                    <a:pt x="69" y="78"/>
                    <a:pt x="68" y="77"/>
                  </a:cubicBezTo>
                  <a:cubicBezTo>
                    <a:pt x="73" y="73"/>
                    <a:pt x="77" y="69"/>
                    <a:pt x="83" y="65"/>
                  </a:cubicBezTo>
                  <a:cubicBezTo>
                    <a:pt x="83" y="65"/>
                    <a:pt x="83" y="65"/>
                    <a:pt x="83" y="65"/>
                  </a:cubicBezTo>
                  <a:cubicBezTo>
                    <a:pt x="83" y="65"/>
                    <a:pt x="82" y="67"/>
                    <a:pt x="81" y="68"/>
                  </a:cubicBezTo>
                  <a:cubicBezTo>
                    <a:pt x="80" y="69"/>
                    <a:pt x="79" y="71"/>
                    <a:pt x="79" y="71"/>
                  </a:cubicBezTo>
                  <a:cubicBezTo>
                    <a:pt x="79" y="71"/>
                    <a:pt x="79" y="71"/>
                    <a:pt x="79" y="71"/>
                  </a:cubicBezTo>
                  <a:cubicBezTo>
                    <a:pt x="77" y="74"/>
                    <a:pt x="74" y="78"/>
                    <a:pt x="72" y="81"/>
                  </a:cubicBezTo>
                  <a:moveTo>
                    <a:pt x="74" y="80"/>
                  </a:moveTo>
                  <a:cubicBezTo>
                    <a:pt x="74" y="80"/>
                    <a:pt x="78" y="75"/>
                    <a:pt x="78" y="74"/>
                  </a:cubicBezTo>
                  <a:cubicBezTo>
                    <a:pt x="81" y="71"/>
                    <a:pt x="83" y="67"/>
                    <a:pt x="85" y="64"/>
                  </a:cubicBezTo>
                  <a:cubicBezTo>
                    <a:pt x="85" y="63"/>
                    <a:pt x="85" y="63"/>
                    <a:pt x="85" y="63"/>
                  </a:cubicBezTo>
                  <a:cubicBezTo>
                    <a:pt x="91" y="69"/>
                    <a:pt x="96" y="75"/>
                    <a:pt x="101" y="81"/>
                  </a:cubicBezTo>
                  <a:cubicBezTo>
                    <a:pt x="98" y="83"/>
                    <a:pt x="94" y="85"/>
                    <a:pt x="91" y="88"/>
                  </a:cubicBezTo>
                  <a:cubicBezTo>
                    <a:pt x="87" y="91"/>
                    <a:pt x="86" y="92"/>
                    <a:pt x="86" y="92"/>
                  </a:cubicBezTo>
                  <a:cubicBezTo>
                    <a:pt x="85" y="92"/>
                    <a:pt x="90" y="88"/>
                    <a:pt x="91" y="86"/>
                  </a:cubicBezTo>
                  <a:cubicBezTo>
                    <a:pt x="93" y="84"/>
                    <a:pt x="96" y="81"/>
                    <a:pt x="98" y="79"/>
                  </a:cubicBezTo>
                  <a:cubicBezTo>
                    <a:pt x="99" y="78"/>
                    <a:pt x="98" y="77"/>
                    <a:pt x="98" y="77"/>
                  </a:cubicBezTo>
                  <a:cubicBezTo>
                    <a:pt x="98" y="77"/>
                    <a:pt x="98" y="77"/>
                    <a:pt x="98" y="77"/>
                  </a:cubicBezTo>
                  <a:cubicBezTo>
                    <a:pt x="93" y="79"/>
                    <a:pt x="89" y="81"/>
                    <a:pt x="86" y="85"/>
                  </a:cubicBezTo>
                  <a:cubicBezTo>
                    <a:pt x="84" y="86"/>
                    <a:pt x="82" y="89"/>
                    <a:pt x="82" y="89"/>
                  </a:cubicBezTo>
                  <a:cubicBezTo>
                    <a:pt x="82" y="89"/>
                    <a:pt x="82" y="88"/>
                    <a:pt x="83" y="86"/>
                  </a:cubicBezTo>
                  <a:cubicBezTo>
                    <a:pt x="86" y="81"/>
                    <a:pt x="90" y="77"/>
                    <a:pt x="93" y="74"/>
                  </a:cubicBezTo>
                  <a:cubicBezTo>
                    <a:pt x="94" y="73"/>
                    <a:pt x="93" y="72"/>
                    <a:pt x="93" y="72"/>
                  </a:cubicBezTo>
                  <a:cubicBezTo>
                    <a:pt x="93" y="72"/>
                    <a:pt x="92" y="72"/>
                    <a:pt x="92" y="72"/>
                  </a:cubicBezTo>
                  <a:cubicBezTo>
                    <a:pt x="86" y="76"/>
                    <a:pt x="81" y="80"/>
                    <a:pt x="75" y="85"/>
                  </a:cubicBezTo>
                  <a:cubicBezTo>
                    <a:pt x="79" y="82"/>
                    <a:pt x="86" y="74"/>
                    <a:pt x="89" y="69"/>
                  </a:cubicBezTo>
                  <a:cubicBezTo>
                    <a:pt x="90" y="68"/>
                    <a:pt x="89" y="67"/>
                    <a:pt x="89" y="67"/>
                  </a:cubicBezTo>
                  <a:cubicBezTo>
                    <a:pt x="89" y="67"/>
                    <a:pt x="89" y="67"/>
                    <a:pt x="88" y="67"/>
                  </a:cubicBezTo>
                  <a:cubicBezTo>
                    <a:pt x="84" y="70"/>
                    <a:pt x="80" y="74"/>
                    <a:pt x="76" y="78"/>
                  </a:cubicBezTo>
                  <a:cubicBezTo>
                    <a:pt x="75" y="79"/>
                    <a:pt x="74" y="80"/>
                    <a:pt x="74" y="80"/>
                  </a:cubicBezTo>
                  <a:moveTo>
                    <a:pt x="67" y="75"/>
                  </a:moveTo>
                  <a:cubicBezTo>
                    <a:pt x="65" y="74"/>
                    <a:pt x="64" y="72"/>
                    <a:pt x="63" y="71"/>
                  </a:cubicBezTo>
                  <a:cubicBezTo>
                    <a:pt x="68" y="68"/>
                    <a:pt x="73" y="65"/>
                    <a:pt x="77" y="60"/>
                  </a:cubicBezTo>
                  <a:cubicBezTo>
                    <a:pt x="75" y="62"/>
                    <a:pt x="73" y="68"/>
                    <a:pt x="72" y="69"/>
                  </a:cubicBezTo>
                  <a:cubicBezTo>
                    <a:pt x="70" y="71"/>
                    <a:pt x="68" y="73"/>
                    <a:pt x="67" y="75"/>
                  </a:cubicBezTo>
                  <a:moveTo>
                    <a:pt x="61" y="70"/>
                  </a:moveTo>
                  <a:cubicBezTo>
                    <a:pt x="60" y="69"/>
                    <a:pt x="59" y="68"/>
                    <a:pt x="59" y="67"/>
                  </a:cubicBezTo>
                  <a:cubicBezTo>
                    <a:pt x="58" y="67"/>
                    <a:pt x="58" y="67"/>
                    <a:pt x="58" y="67"/>
                  </a:cubicBezTo>
                  <a:cubicBezTo>
                    <a:pt x="63" y="63"/>
                    <a:pt x="69" y="59"/>
                    <a:pt x="74" y="55"/>
                  </a:cubicBezTo>
                  <a:cubicBezTo>
                    <a:pt x="72" y="57"/>
                    <a:pt x="70" y="61"/>
                    <a:pt x="67" y="63"/>
                  </a:cubicBezTo>
                  <a:cubicBezTo>
                    <a:pt x="65" y="65"/>
                    <a:pt x="63" y="67"/>
                    <a:pt x="61" y="70"/>
                  </a:cubicBezTo>
                  <a:moveTo>
                    <a:pt x="63" y="69"/>
                  </a:moveTo>
                  <a:cubicBezTo>
                    <a:pt x="63" y="69"/>
                    <a:pt x="65" y="68"/>
                    <a:pt x="66" y="66"/>
                  </a:cubicBezTo>
                  <a:cubicBezTo>
                    <a:pt x="71" y="62"/>
                    <a:pt x="74" y="59"/>
                    <a:pt x="76" y="53"/>
                  </a:cubicBezTo>
                  <a:cubicBezTo>
                    <a:pt x="79" y="56"/>
                    <a:pt x="82" y="59"/>
                    <a:pt x="85" y="63"/>
                  </a:cubicBezTo>
                  <a:cubicBezTo>
                    <a:pt x="84" y="63"/>
                    <a:pt x="84" y="63"/>
                    <a:pt x="84" y="63"/>
                  </a:cubicBezTo>
                  <a:cubicBezTo>
                    <a:pt x="81" y="64"/>
                    <a:pt x="78" y="67"/>
                    <a:pt x="75" y="70"/>
                  </a:cubicBezTo>
                  <a:cubicBezTo>
                    <a:pt x="72" y="72"/>
                    <a:pt x="68" y="76"/>
                    <a:pt x="68" y="76"/>
                  </a:cubicBezTo>
                  <a:cubicBezTo>
                    <a:pt x="68" y="76"/>
                    <a:pt x="69" y="75"/>
                    <a:pt x="71" y="72"/>
                  </a:cubicBezTo>
                  <a:cubicBezTo>
                    <a:pt x="75" y="68"/>
                    <a:pt x="79" y="63"/>
                    <a:pt x="80" y="57"/>
                  </a:cubicBezTo>
                  <a:cubicBezTo>
                    <a:pt x="80" y="57"/>
                    <a:pt x="79" y="56"/>
                    <a:pt x="79" y="56"/>
                  </a:cubicBezTo>
                  <a:cubicBezTo>
                    <a:pt x="79" y="56"/>
                    <a:pt x="78" y="56"/>
                    <a:pt x="78" y="57"/>
                  </a:cubicBezTo>
                  <a:cubicBezTo>
                    <a:pt x="75" y="61"/>
                    <a:pt x="71" y="64"/>
                    <a:pt x="66" y="67"/>
                  </a:cubicBezTo>
                  <a:cubicBezTo>
                    <a:pt x="64" y="69"/>
                    <a:pt x="63" y="69"/>
                    <a:pt x="63" y="69"/>
                  </a:cubicBezTo>
                  <a:moveTo>
                    <a:pt x="39" y="53"/>
                  </a:moveTo>
                  <a:cubicBezTo>
                    <a:pt x="39" y="53"/>
                    <a:pt x="39" y="53"/>
                    <a:pt x="39" y="53"/>
                  </a:cubicBezTo>
                  <a:cubicBezTo>
                    <a:pt x="39" y="53"/>
                    <a:pt x="39" y="53"/>
                    <a:pt x="39" y="53"/>
                  </a:cubicBezTo>
                  <a:cubicBezTo>
                    <a:pt x="39" y="53"/>
                    <a:pt x="40" y="52"/>
                    <a:pt x="40" y="52"/>
                  </a:cubicBezTo>
                  <a:cubicBezTo>
                    <a:pt x="40" y="52"/>
                    <a:pt x="40" y="53"/>
                    <a:pt x="39" y="53"/>
                  </a:cubicBezTo>
                  <a:moveTo>
                    <a:pt x="59" y="65"/>
                  </a:moveTo>
                  <a:cubicBezTo>
                    <a:pt x="59" y="64"/>
                    <a:pt x="60" y="64"/>
                    <a:pt x="60" y="64"/>
                  </a:cubicBezTo>
                  <a:cubicBezTo>
                    <a:pt x="63" y="60"/>
                    <a:pt x="66" y="57"/>
                    <a:pt x="70" y="53"/>
                  </a:cubicBezTo>
                  <a:cubicBezTo>
                    <a:pt x="71" y="52"/>
                    <a:pt x="72" y="50"/>
                    <a:pt x="74" y="49"/>
                  </a:cubicBezTo>
                  <a:cubicBezTo>
                    <a:pt x="74" y="50"/>
                    <a:pt x="74" y="51"/>
                    <a:pt x="75" y="52"/>
                  </a:cubicBezTo>
                  <a:cubicBezTo>
                    <a:pt x="75" y="52"/>
                    <a:pt x="75" y="52"/>
                    <a:pt x="75" y="52"/>
                  </a:cubicBezTo>
                  <a:cubicBezTo>
                    <a:pt x="70" y="56"/>
                    <a:pt x="64" y="60"/>
                    <a:pt x="59" y="65"/>
                  </a:cubicBezTo>
                  <a:moveTo>
                    <a:pt x="37" y="51"/>
                  </a:moveTo>
                  <a:cubicBezTo>
                    <a:pt x="36" y="50"/>
                    <a:pt x="35" y="49"/>
                    <a:pt x="34" y="47"/>
                  </a:cubicBezTo>
                  <a:cubicBezTo>
                    <a:pt x="39" y="45"/>
                    <a:pt x="44" y="42"/>
                    <a:pt x="49" y="39"/>
                  </a:cubicBezTo>
                  <a:cubicBezTo>
                    <a:pt x="44" y="42"/>
                    <a:pt x="40" y="46"/>
                    <a:pt x="37" y="51"/>
                  </a:cubicBezTo>
                  <a:moveTo>
                    <a:pt x="14" y="88"/>
                  </a:moveTo>
                  <a:cubicBezTo>
                    <a:pt x="13" y="87"/>
                    <a:pt x="12" y="86"/>
                    <a:pt x="12" y="85"/>
                  </a:cubicBezTo>
                  <a:cubicBezTo>
                    <a:pt x="17" y="79"/>
                    <a:pt x="23" y="73"/>
                    <a:pt x="30" y="67"/>
                  </a:cubicBezTo>
                  <a:cubicBezTo>
                    <a:pt x="31" y="66"/>
                    <a:pt x="32" y="65"/>
                    <a:pt x="33" y="64"/>
                  </a:cubicBezTo>
                  <a:cubicBezTo>
                    <a:pt x="39" y="58"/>
                    <a:pt x="45" y="53"/>
                    <a:pt x="51" y="47"/>
                  </a:cubicBezTo>
                  <a:cubicBezTo>
                    <a:pt x="56" y="43"/>
                    <a:pt x="62" y="39"/>
                    <a:pt x="67" y="36"/>
                  </a:cubicBezTo>
                  <a:cubicBezTo>
                    <a:pt x="60" y="42"/>
                    <a:pt x="53" y="48"/>
                    <a:pt x="46" y="55"/>
                  </a:cubicBezTo>
                  <a:cubicBezTo>
                    <a:pt x="36" y="66"/>
                    <a:pt x="21" y="74"/>
                    <a:pt x="14" y="88"/>
                  </a:cubicBezTo>
                  <a:moveTo>
                    <a:pt x="32" y="46"/>
                  </a:moveTo>
                  <a:cubicBezTo>
                    <a:pt x="31" y="45"/>
                    <a:pt x="30" y="44"/>
                    <a:pt x="29" y="42"/>
                  </a:cubicBezTo>
                  <a:cubicBezTo>
                    <a:pt x="33" y="41"/>
                    <a:pt x="37" y="39"/>
                    <a:pt x="41" y="37"/>
                  </a:cubicBezTo>
                  <a:cubicBezTo>
                    <a:pt x="42" y="36"/>
                    <a:pt x="43" y="35"/>
                    <a:pt x="43" y="35"/>
                  </a:cubicBezTo>
                  <a:cubicBezTo>
                    <a:pt x="44" y="35"/>
                    <a:pt x="40" y="39"/>
                    <a:pt x="39" y="40"/>
                  </a:cubicBezTo>
                  <a:cubicBezTo>
                    <a:pt x="37" y="42"/>
                    <a:pt x="34" y="44"/>
                    <a:pt x="32" y="46"/>
                  </a:cubicBezTo>
                  <a:moveTo>
                    <a:pt x="35" y="45"/>
                  </a:moveTo>
                  <a:cubicBezTo>
                    <a:pt x="39" y="41"/>
                    <a:pt x="43" y="38"/>
                    <a:pt x="46" y="34"/>
                  </a:cubicBezTo>
                  <a:cubicBezTo>
                    <a:pt x="46" y="33"/>
                    <a:pt x="46" y="33"/>
                    <a:pt x="46" y="33"/>
                  </a:cubicBezTo>
                  <a:cubicBezTo>
                    <a:pt x="47" y="34"/>
                    <a:pt x="48" y="35"/>
                    <a:pt x="49" y="36"/>
                  </a:cubicBezTo>
                  <a:cubicBezTo>
                    <a:pt x="45" y="39"/>
                    <a:pt x="39" y="42"/>
                    <a:pt x="35" y="45"/>
                  </a:cubicBezTo>
                  <a:moveTo>
                    <a:pt x="27" y="40"/>
                  </a:moveTo>
                  <a:cubicBezTo>
                    <a:pt x="27" y="40"/>
                    <a:pt x="26" y="39"/>
                    <a:pt x="25" y="38"/>
                  </a:cubicBezTo>
                  <a:cubicBezTo>
                    <a:pt x="30" y="37"/>
                    <a:pt x="34" y="35"/>
                    <a:pt x="38" y="33"/>
                  </a:cubicBezTo>
                  <a:cubicBezTo>
                    <a:pt x="34" y="35"/>
                    <a:pt x="30" y="37"/>
                    <a:pt x="27" y="40"/>
                  </a:cubicBezTo>
                  <a:moveTo>
                    <a:pt x="24" y="36"/>
                  </a:moveTo>
                  <a:cubicBezTo>
                    <a:pt x="23" y="36"/>
                    <a:pt x="22" y="35"/>
                    <a:pt x="22" y="34"/>
                  </a:cubicBezTo>
                  <a:cubicBezTo>
                    <a:pt x="27" y="33"/>
                    <a:pt x="32" y="29"/>
                    <a:pt x="37" y="26"/>
                  </a:cubicBezTo>
                  <a:cubicBezTo>
                    <a:pt x="33" y="29"/>
                    <a:pt x="28" y="33"/>
                    <a:pt x="24" y="36"/>
                  </a:cubicBezTo>
                  <a:moveTo>
                    <a:pt x="25" y="96"/>
                  </a:moveTo>
                  <a:cubicBezTo>
                    <a:pt x="23" y="96"/>
                    <a:pt x="22" y="95"/>
                    <a:pt x="21" y="94"/>
                  </a:cubicBezTo>
                  <a:cubicBezTo>
                    <a:pt x="22" y="93"/>
                    <a:pt x="22" y="93"/>
                    <a:pt x="23" y="92"/>
                  </a:cubicBezTo>
                  <a:cubicBezTo>
                    <a:pt x="24" y="92"/>
                    <a:pt x="24" y="92"/>
                    <a:pt x="24" y="92"/>
                  </a:cubicBezTo>
                  <a:cubicBezTo>
                    <a:pt x="45" y="72"/>
                    <a:pt x="66" y="52"/>
                    <a:pt x="88" y="34"/>
                  </a:cubicBezTo>
                  <a:cubicBezTo>
                    <a:pt x="92" y="31"/>
                    <a:pt x="95" y="28"/>
                    <a:pt x="99" y="26"/>
                  </a:cubicBezTo>
                  <a:cubicBezTo>
                    <a:pt x="94" y="30"/>
                    <a:pt x="88" y="34"/>
                    <a:pt x="83" y="38"/>
                  </a:cubicBezTo>
                  <a:cubicBezTo>
                    <a:pt x="73" y="47"/>
                    <a:pt x="64" y="57"/>
                    <a:pt x="56" y="67"/>
                  </a:cubicBezTo>
                  <a:cubicBezTo>
                    <a:pt x="55" y="67"/>
                    <a:pt x="55" y="67"/>
                    <a:pt x="54" y="67"/>
                  </a:cubicBezTo>
                  <a:cubicBezTo>
                    <a:pt x="45" y="77"/>
                    <a:pt x="34" y="86"/>
                    <a:pt x="25" y="96"/>
                  </a:cubicBezTo>
                  <a:moveTo>
                    <a:pt x="26" y="36"/>
                  </a:moveTo>
                  <a:cubicBezTo>
                    <a:pt x="25" y="36"/>
                    <a:pt x="30" y="34"/>
                    <a:pt x="31" y="33"/>
                  </a:cubicBezTo>
                  <a:cubicBezTo>
                    <a:pt x="35" y="31"/>
                    <a:pt x="37" y="29"/>
                    <a:pt x="40" y="25"/>
                  </a:cubicBezTo>
                  <a:cubicBezTo>
                    <a:pt x="42" y="28"/>
                    <a:pt x="44" y="30"/>
                    <a:pt x="46" y="32"/>
                  </a:cubicBezTo>
                  <a:cubicBezTo>
                    <a:pt x="45" y="32"/>
                    <a:pt x="45" y="32"/>
                    <a:pt x="45" y="32"/>
                  </a:cubicBezTo>
                  <a:cubicBezTo>
                    <a:pt x="40" y="35"/>
                    <a:pt x="34" y="38"/>
                    <a:pt x="28" y="41"/>
                  </a:cubicBezTo>
                  <a:cubicBezTo>
                    <a:pt x="32" y="39"/>
                    <a:pt x="38" y="35"/>
                    <a:pt x="41" y="32"/>
                  </a:cubicBezTo>
                  <a:cubicBezTo>
                    <a:pt x="42" y="31"/>
                    <a:pt x="41" y="30"/>
                    <a:pt x="41" y="30"/>
                  </a:cubicBezTo>
                  <a:cubicBezTo>
                    <a:pt x="41" y="30"/>
                    <a:pt x="40" y="30"/>
                    <a:pt x="40" y="30"/>
                  </a:cubicBezTo>
                  <a:cubicBezTo>
                    <a:pt x="37" y="32"/>
                    <a:pt x="33" y="34"/>
                    <a:pt x="29" y="35"/>
                  </a:cubicBezTo>
                  <a:cubicBezTo>
                    <a:pt x="27" y="36"/>
                    <a:pt x="26" y="36"/>
                    <a:pt x="26" y="36"/>
                  </a:cubicBezTo>
                  <a:moveTo>
                    <a:pt x="20" y="93"/>
                  </a:moveTo>
                  <a:cubicBezTo>
                    <a:pt x="18" y="92"/>
                    <a:pt x="17" y="91"/>
                    <a:pt x="16" y="89"/>
                  </a:cubicBezTo>
                  <a:cubicBezTo>
                    <a:pt x="27" y="77"/>
                    <a:pt x="41" y="68"/>
                    <a:pt x="52" y="56"/>
                  </a:cubicBezTo>
                  <a:cubicBezTo>
                    <a:pt x="59" y="48"/>
                    <a:pt x="68" y="43"/>
                    <a:pt x="76" y="37"/>
                  </a:cubicBezTo>
                  <a:cubicBezTo>
                    <a:pt x="82" y="32"/>
                    <a:pt x="87" y="26"/>
                    <a:pt x="93" y="20"/>
                  </a:cubicBezTo>
                  <a:cubicBezTo>
                    <a:pt x="94" y="19"/>
                    <a:pt x="95" y="19"/>
                    <a:pt x="95" y="19"/>
                  </a:cubicBezTo>
                  <a:cubicBezTo>
                    <a:pt x="95" y="19"/>
                    <a:pt x="89" y="25"/>
                    <a:pt x="88" y="26"/>
                  </a:cubicBezTo>
                  <a:cubicBezTo>
                    <a:pt x="85" y="29"/>
                    <a:pt x="81" y="32"/>
                    <a:pt x="78" y="36"/>
                  </a:cubicBezTo>
                  <a:cubicBezTo>
                    <a:pt x="72" y="42"/>
                    <a:pt x="65" y="48"/>
                    <a:pt x="58" y="54"/>
                  </a:cubicBezTo>
                  <a:cubicBezTo>
                    <a:pt x="44" y="66"/>
                    <a:pt x="31" y="79"/>
                    <a:pt x="20" y="93"/>
                  </a:cubicBezTo>
                  <a:moveTo>
                    <a:pt x="20" y="33"/>
                  </a:moveTo>
                  <a:cubicBezTo>
                    <a:pt x="18" y="31"/>
                    <a:pt x="17" y="29"/>
                    <a:pt x="15" y="27"/>
                  </a:cubicBezTo>
                  <a:cubicBezTo>
                    <a:pt x="19" y="24"/>
                    <a:pt x="24" y="21"/>
                    <a:pt x="28" y="18"/>
                  </a:cubicBezTo>
                  <a:cubicBezTo>
                    <a:pt x="24" y="21"/>
                    <a:pt x="21" y="25"/>
                    <a:pt x="18" y="29"/>
                  </a:cubicBezTo>
                  <a:cubicBezTo>
                    <a:pt x="18" y="29"/>
                    <a:pt x="18" y="30"/>
                    <a:pt x="19" y="30"/>
                  </a:cubicBezTo>
                  <a:cubicBezTo>
                    <a:pt x="19" y="30"/>
                    <a:pt x="19" y="30"/>
                    <a:pt x="19" y="30"/>
                  </a:cubicBezTo>
                  <a:cubicBezTo>
                    <a:pt x="23" y="28"/>
                    <a:pt x="27" y="25"/>
                    <a:pt x="31" y="23"/>
                  </a:cubicBezTo>
                  <a:cubicBezTo>
                    <a:pt x="27" y="25"/>
                    <a:pt x="23" y="29"/>
                    <a:pt x="20" y="33"/>
                  </a:cubicBezTo>
                  <a:moveTo>
                    <a:pt x="29" y="85"/>
                  </a:moveTo>
                  <a:cubicBezTo>
                    <a:pt x="29" y="84"/>
                    <a:pt x="29" y="84"/>
                    <a:pt x="29" y="84"/>
                  </a:cubicBezTo>
                  <a:cubicBezTo>
                    <a:pt x="32" y="81"/>
                    <a:pt x="36" y="77"/>
                    <a:pt x="39" y="74"/>
                  </a:cubicBezTo>
                  <a:cubicBezTo>
                    <a:pt x="45" y="68"/>
                    <a:pt x="52" y="61"/>
                    <a:pt x="59" y="55"/>
                  </a:cubicBezTo>
                  <a:cubicBezTo>
                    <a:pt x="72" y="43"/>
                    <a:pt x="86" y="31"/>
                    <a:pt x="98" y="17"/>
                  </a:cubicBezTo>
                  <a:cubicBezTo>
                    <a:pt x="100" y="18"/>
                    <a:pt x="101" y="20"/>
                    <a:pt x="102" y="21"/>
                  </a:cubicBezTo>
                  <a:cubicBezTo>
                    <a:pt x="76" y="41"/>
                    <a:pt x="52" y="63"/>
                    <a:pt x="29" y="85"/>
                  </a:cubicBezTo>
                  <a:moveTo>
                    <a:pt x="13" y="25"/>
                  </a:moveTo>
                  <a:cubicBezTo>
                    <a:pt x="12" y="24"/>
                    <a:pt x="11" y="23"/>
                    <a:pt x="11" y="22"/>
                  </a:cubicBezTo>
                  <a:cubicBezTo>
                    <a:pt x="14" y="20"/>
                    <a:pt x="18" y="17"/>
                    <a:pt x="22" y="15"/>
                  </a:cubicBezTo>
                  <a:cubicBezTo>
                    <a:pt x="21" y="16"/>
                    <a:pt x="21" y="16"/>
                    <a:pt x="21" y="16"/>
                  </a:cubicBezTo>
                  <a:cubicBezTo>
                    <a:pt x="18" y="19"/>
                    <a:pt x="16" y="22"/>
                    <a:pt x="13" y="25"/>
                  </a:cubicBezTo>
                  <a:moveTo>
                    <a:pt x="79" y="25"/>
                  </a:moveTo>
                  <a:cubicBezTo>
                    <a:pt x="80" y="24"/>
                    <a:pt x="80" y="23"/>
                    <a:pt x="81" y="23"/>
                  </a:cubicBezTo>
                  <a:cubicBezTo>
                    <a:pt x="82" y="22"/>
                    <a:pt x="90" y="14"/>
                    <a:pt x="90" y="14"/>
                  </a:cubicBezTo>
                  <a:cubicBezTo>
                    <a:pt x="90" y="14"/>
                    <a:pt x="89" y="15"/>
                    <a:pt x="88" y="17"/>
                  </a:cubicBezTo>
                  <a:cubicBezTo>
                    <a:pt x="85" y="20"/>
                    <a:pt x="82" y="22"/>
                    <a:pt x="79" y="25"/>
                  </a:cubicBezTo>
                  <a:moveTo>
                    <a:pt x="15" y="87"/>
                  </a:moveTo>
                  <a:cubicBezTo>
                    <a:pt x="19" y="84"/>
                    <a:pt x="25" y="76"/>
                    <a:pt x="31" y="71"/>
                  </a:cubicBezTo>
                  <a:cubicBezTo>
                    <a:pt x="38" y="65"/>
                    <a:pt x="45" y="59"/>
                    <a:pt x="52" y="51"/>
                  </a:cubicBezTo>
                  <a:cubicBezTo>
                    <a:pt x="65" y="37"/>
                    <a:pt x="81" y="27"/>
                    <a:pt x="93" y="13"/>
                  </a:cubicBezTo>
                  <a:cubicBezTo>
                    <a:pt x="94" y="14"/>
                    <a:pt x="96" y="15"/>
                    <a:pt x="97" y="16"/>
                  </a:cubicBezTo>
                  <a:cubicBezTo>
                    <a:pt x="91" y="20"/>
                    <a:pt x="86" y="26"/>
                    <a:pt x="80" y="31"/>
                  </a:cubicBezTo>
                  <a:cubicBezTo>
                    <a:pt x="72" y="38"/>
                    <a:pt x="63" y="43"/>
                    <a:pt x="56" y="50"/>
                  </a:cubicBezTo>
                  <a:cubicBezTo>
                    <a:pt x="50" y="56"/>
                    <a:pt x="45" y="62"/>
                    <a:pt x="38" y="68"/>
                  </a:cubicBezTo>
                  <a:cubicBezTo>
                    <a:pt x="30" y="74"/>
                    <a:pt x="22" y="80"/>
                    <a:pt x="15" y="87"/>
                  </a:cubicBezTo>
                  <a:moveTo>
                    <a:pt x="15" y="25"/>
                  </a:moveTo>
                  <a:cubicBezTo>
                    <a:pt x="20" y="22"/>
                    <a:pt x="23" y="16"/>
                    <a:pt x="28" y="12"/>
                  </a:cubicBezTo>
                  <a:cubicBezTo>
                    <a:pt x="32" y="16"/>
                    <a:pt x="35" y="20"/>
                    <a:pt x="39" y="24"/>
                  </a:cubicBezTo>
                  <a:cubicBezTo>
                    <a:pt x="33" y="27"/>
                    <a:pt x="28" y="30"/>
                    <a:pt x="23" y="33"/>
                  </a:cubicBezTo>
                  <a:cubicBezTo>
                    <a:pt x="26" y="31"/>
                    <a:pt x="32" y="25"/>
                    <a:pt x="34" y="22"/>
                  </a:cubicBezTo>
                  <a:cubicBezTo>
                    <a:pt x="35" y="21"/>
                    <a:pt x="34" y="20"/>
                    <a:pt x="34" y="20"/>
                  </a:cubicBezTo>
                  <a:cubicBezTo>
                    <a:pt x="34" y="20"/>
                    <a:pt x="33" y="20"/>
                    <a:pt x="33" y="20"/>
                  </a:cubicBezTo>
                  <a:cubicBezTo>
                    <a:pt x="30" y="22"/>
                    <a:pt x="26" y="24"/>
                    <a:pt x="23" y="26"/>
                  </a:cubicBezTo>
                  <a:cubicBezTo>
                    <a:pt x="22" y="25"/>
                    <a:pt x="23" y="24"/>
                    <a:pt x="25" y="23"/>
                  </a:cubicBezTo>
                  <a:cubicBezTo>
                    <a:pt x="27" y="21"/>
                    <a:pt x="29" y="19"/>
                    <a:pt x="31" y="17"/>
                  </a:cubicBezTo>
                  <a:cubicBezTo>
                    <a:pt x="32" y="16"/>
                    <a:pt x="31" y="15"/>
                    <a:pt x="31" y="15"/>
                  </a:cubicBezTo>
                  <a:cubicBezTo>
                    <a:pt x="31" y="15"/>
                    <a:pt x="31" y="15"/>
                    <a:pt x="31" y="15"/>
                  </a:cubicBezTo>
                  <a:cubicBezTo>
                    <a:pt x="25" y="18"/>
                    <a:pt x="20" y="22"/>
                    <a:pt x="15" y="25"/>
                  </a:cubicBezTo>
                  <a:moveTo>
                    <a:pt x="40" y="55"/>
                  </a:moveTo>
                  <a:cubicBezTo>
                    <a:pt x="40" y="55"/>
                    <a:pt x="40" y="55"/>
                    <a:pt x="40" y="55"/>
                  </a:cubicBezTo>
                  <a:cubicBezTo>
                    <a:pt x="42" y="53"/>
                    <a:pt x="43" y="51"/>
                    <a:pt x="45" y="50"/>
                  </a:cubicBezTo>
                  <a:cubicBezTo>
                    <a:pt x="46" y="49"/>
                    <a:pt x="46" y="49"/>
                    <a:pt x="46" y="49"/>
                  </a:cubicBezTo>
                  <a:cubicBezTo>
                    <a:pt x="50" y="46"/>
                    <a:pt x="54" y="42"/>
                    <a:pt x="58" y="39"/>
                  </a:cubicBezTo>
                  <a:cubicBezTo>
                    <a:pt x="62" y="36"/>
                    <a:pt x="65" y="34"/>
                    <a:pt x="68" y="32"/>
                  </a:cubicBezTo>
                  <a:cubicBezTo>
                    <a:pt x="76" y="25"/>
                    <a:pt x="83" y="17"/>
                    <a:pt x="90" y="11"/>
                  </a:cubicBezTo>
                  <a:cubicBezTo>
                    <a:pt x="91" y="10"/>
                    <a:pt x="91" y="10"/>
                    <a:pt x="91" y="10"/>
                  </a:cubicBezTo>
                  <a:cubicBezTo>
                    <a:pt x="91" y="11"/>
                    <a:pt x="92" y="11"/>
                    <a:pt x="92" y="12"/>
                  </a:cubicBezTo>
                  <a:cubicBezTo>
                    <a:pt x="86" y="16"/>
                    <a:pt x="81" y="21"/>
                    <a:pt x="75" y="27"/>
                  </a:cubicBezTo>
                  <a:cubicBezTo>
                    <a:pt x="69" y="33"/>
                    <a:pt x="62" y="36"/>
                    <a:pt x="55" y="42"/>
                  </a:cubicBezTo>
                  <a:cubicBezTo>
                    <a:pt x="50" y="46"/>
                    <a:pt x="45" y="51"/>
                    <a:pt x="40" y="55"/>
                  </a:cubicBezTo>
                  <a:moveTo>
                    <a:pt x="9" y="21"/>
                  </a:moveTo>
                  <a:cubicBezTo>
                    <a:pt x="9" y="21"/>
                    <a:pt x="9" y="21"/>
                    <a:pt x="9" y="21"/>
                  </a:cubicBezTo>
                  <a:cubicBezTo>
                    <a:pt x="14" y="17"/>
                    <a:pt x="20" y="12"/>
                    <a:pt x="25" y="8"/>
                  </a:cubicBezTo>
                  <a:cubicBezTo>
                    <a:pt x="26" y="9"/>
                    <a:pt x="26" y="10"/>
                    <a:pt x="27" y="10"/>
                  </a:cubicBezTo>
                  <a:cubicBezTo>
                    <a:pt x="21" y="14"/>
                    <a:pt x="15" y="17"/>
                    <a:pt x="9" y="21"/>
                  </a:cubicBezTo>
                  <a:moveTo>
                    <a:pt x="53" y="39"/>
                  </a:moveTo>
                  <a:cubicBezTo>
                    <a:pt x="53" y="39"/>
                    <a:pt x="54" y="39"/>
                    <a:pt x="54" y="39"/>
                  </a:cubicBezTo>
                  <a:cubicBezTo>
                    <a:pt x="55" y="38"/>
                    <a:pt x="55" y="38"/>
                    <a:pt x="55" y="38"/>
                  </a:cubicBezTo>
                  <a:cubicBezTo>
                    <a:pt x="66" y="28"/>
                    <a:pt x="76" y="17"/>
                    <a:pt x="88" y="8"/>
                  </a:cubicBezTo>
                  <a:cubicBezTo>
                    <a:pt x="89" y="8"/>
                    <a:pt x="89" y="9"/>
                    <a:pt x="90" y="9"/>
                  </a:cubicBezTo>
                  <a:cubicBezTo>
                    <a:pt x="89" y="10"/>
                    <a:pt x="89" y="10"/>
                    <a:pt x="89" y="10"/>
                  </a:cubicBezTo>
                  <a:cubicBezTo>
                    <a:pt x="78" y="19"/>
                    <a:pt x="66" y="29"/>
                    <a:pt x="55" y="39"/>
                  </a:cubicBezTo>
                  <a:cubicBezTo>
                    <a:pt x="54" y="39"/>
                    <a:pt x="54" y="40"/>
                    <a:pt x="53" y="40"/>
                  </a:cubicBezTo>
                  <a:cubicBezTo>
                    <a:pt x="52" y="41"/>
                    <a:pt x="51" y="42"/>
                    <a:pt x="49" y="43"/>
                  </a:cubicBezTo>
                  <a:cubicBezTo>
                    <a:pt x="48" y="44"/>
                    <a:pt x="47" y="45"/>
                    <a:pt x="45" y="46"/>
                  </a:cubicBezTo>
                  <a:cubicBezTo>
                    <a:pt x="43" y="48"/>
                    <a:pt x="39" y="51"/>
                    <a:pt x="39" y="51"/>
                  </a:cubicBezTo>
                  <a:cubicBezTo>
                    <a:pt x="41" y="46"/>
                    <a:pt x="47" y="42"/>
                    <a:pt x="50" y="38"/>
                  </a:cubicBezTo>
                  <a:cubicBezTo>
                    <a:pt x="51" y="38"/>
                    <a:pt x="51" y="38"/>
                    <a:pt x="51" y="38"/>
                  </a:cubicBezTo>
                  <a:cubicBezTo>
                    <a:pt x="52" y="39"/>
                    <a:pt x="52" y="39"/>
                    <a:pt x="53" y="39"/>
                  </a:cubicBezTo>
                  <a:moveTo>
                    <a:pt x="88" y="0"/>
                  </a:moveTo>
                  <a:cubicBezTo>
                    <a:pt x="88" y="0"/>
                    <a:pt x="87" y="0"/>
                    <a:pt x="87" y="1"/>
                  </a:cubicBezTo>
                  <a:cubicBezTo>
                    <a:pt x="75" y="10"/>
                    <a:pt x="64" y="21"/>
                    <a:pt x="53" y="32"/>
                  </a:cubicBezTo>
                  <a:cubicBezTo>
                    <a:pt x="45" y="22"/>
                    <a:pt x="36" y="12"/>
                    <a:pt x="28" y="2"/>
                  </a:cubicBezTo>
                  <a:cubicBezTo>
                    <a:pt x="27" y="1"/>
                    <a:pt x="27" y="1"/>
                    <a:pt x="26" y="1"/>
                  </a:cubicBezTo>
                  <a:cubicBezTo>
                    <a:pt x="26" y="1"/>
                    <a:pt x="26" y="1"/>
                    <a:pt x="26" y="1"/>
                  </a:cubicBezTo>
                  <a:cubicBezTo>
                    <a:pt x="26" y="1"/>
                    <a:pt x="26" y="1"/>
                    <a:pt x="26" y="1"/>
                  </a:cubicBezTo>
                  <a:cubicBezTo>
                    <a:pt x="25" y="1"/>
                    <a:pt x="25" y="1"/>
                    <a:pt x="24" y="2"/>
                  </a:cubicBezTo>
                  <a:cubicBezTo>
                    <a:pt x="17" y="6"/>
                    <a:pt x="10" y="13"/>
                    <a:pt x="2" y="18"/>
                  </a:cubicBezTo>
                  <a:cubicBezTo>
                    <a:pt x="1" y="18"/>
                    <a:pt x="1" y="19"/>
                    <a:pt x="1" y="19"/>
                  </a:cubicBezTo>
                  <a:cubicBezTo>
                    <a:pt x="0" y="20"/>
                    <a:pt x="1" y="21"/>
                    <a:pt x="2" y="22"/>
                  </a:cubicBezTo>
                  <a:cubicBezTo>
                    <a:pt x="13" y="32"/>
                    <a:pt x="22" y="45"/>
                    <a:pt x="33" y="55"/>
                  </a:cubicBezTo>
                  <a:cubicBezTo>
                    <a:pt x="24" y="65"/>
                    <a:pt x="13" y="72"/>
                    <a:pt x="5" y="83"/>
                  </a:cubicBezTo>
                  <a:cubicBezTo>
                    <a:pt x="5" y="83"/>
                    <a:pt x="4" y="84"/>
                    <a:pt x="4" y="84"/>
                  </a:cubicBezTo>
                  <a:cubicBezTo>
                    <a:pt x="4" y="85"/>
                    <a:pt x="4" y="86"/>
                    <a:pt x="5" y="87"/>
                  </a:cubicBezTo>
                  <a:cubicBezTo>
                    <a:pt x="10" y="93"/>
                    <a:pt x="16" y="98"/>
                    <a:pt x="24" y="103"/>
                  </a:cubicBezTo>
                  <a:cubicBezTo>
                    <a:pt x="24" y="103"/>
                    <a:pt x="24" y="103"/>
                    <a:pt x="24" y="103"/>
                  </a:cubicBezTo>
                  <a:cubicBezTo>
                    <a:pt x="25" y="103"/>
                    <a:pt x="25" y="103"/>
                    <a:pt x="25" y="103"/>
                  </a:cubicBezTo>
                  <a:cubicBezTo>
                    <a:pt x="26" y="103"/>
                    <a:pt x="27" y="103"/>
                    <a:pt x="27" y="102"/>
                  </a:cubicBezTo>
                  <a:cubicBezTo>
                    <a:pt x="36" y="92"/>
                    <a:pt x="47" y="83"/>
                    <a:pt x="57" y="74"/>
                  </a:cubicBezTo>
                  <a:cubicBezTo>
                    <a:pt x="66" y="82"/>
                    <a:pt x="73" y="94"/>
                    <a:pt x="84" y="102"/>
                  </a:cubicBezTo>
                  <a:cubicBezTo>
                    <a:pt x="84" y="103"/>
                    <a:pt x="84" y="103"/>
                    <a:pt x="84" y="103"/>
                  </a:cubicBezTo>
                  <a:cubicBezTo>
                    <a:pt x="85" y="103"/>
                    <a:pt x="85" y="103"/>
                    <a:pt x="86" y="103"/>
                  </a:cubicBezTo>
                  <a:cubicBezTo>
                    <a:pt x="87" y="103"/>
                    <a:pt x="87" y="103"/>
                    <a:pt x="88" y="102"/>
                  </a:cubicBezTo>
                  <a:cubicBezTo>
                    <a:pt x="95" y="96"/>
                    <a:pt x="103" y="90"/>
                    <a:pt x="108" y="82"/>
                  </a:cubicBezTo>
                  <a:cubicBezTo>
                    <a:pt x="109" y="81"/>
                    <a:pt x="109" y="80"/>
                    <a:pt x="108" y="79"/>
                  </a:cubicBezTo>
                  <a:cubicBezTo>
                    <a:pt x="108" y="79"/>
                    <a:pt x="108" y="79"/>
                    <a:pt x="108" y="79"/>
                  </a:cubicBezTo>
                  <a:cubicBezTo>
                    <a:pt x="98" y="69"/>
                    <a:pt x="90" y="59"/>
                    <a:pt x="81" y="49"/>
                  </a:cubicBezTo>
                  <a:cubicBezTo>
                    <a:pt x="91" y="41"/>
                    <a:pt x="100" y="33"/>
                    <a:pt x="109" y="26"/>
                  </a:cubicBezTo>
                  <a:cubicBezTo>
                    <a:pt x="110" y="25"/>
                    <a:pt x="110" y="24"/>
                    <a:pt x="110" y="24"/>
                  </a:cubicBezTo>
                  <a:cubicBezTo>
                    <a:pt x="111" y="23"/>
                    <a:pt x="111" y="21"/>
                    <a:pt x="110" y="20"/>
                  </a:cubicBezTo>
                  <a:cubicBezTo>
                    <a:pt x="104" y="13"/>
                    <a:pt x="96" y="8"/>
                    <a:pt x="91" y="1"/>
                  </a:cubicBezTo>
                  <a:cubicBezTo>
                    <a:pt x="90" y="1"/>
                    <a:pt x="90" y="1"/>
                    <a:pt x="89" y="0"/>
                  </a:cubicBezTo>
                  <a:cubicBezTo>
                    <a:pt x="89" y="0"/>
                    <a:pt x="89" y="0"/>
                    <a:pt x="89" y="0"/>
                  </a:cubicBezTo>
                  <a:cubicBezTo>
                    <a:pt x="89" y="0"/>
                    <a:pt x="89" y="0"/>
                    <a:pt x="89" y="0"/>
                  </a:cubicBezTo>
                  <a:cubicBezTo>
                    <a:pt x="89" y="0"/>
                    <a:pt x="89" y="0"/>
                    <a:pt x="8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6" name="Freeform 65"/>
            <p:cNvSpPr>
              <a:spLocks noEditPoints="1"/>
            </p:cNvSpPr>
            <p:nvPr/>
          </p:nvSpPr>
          <p:spPr bwMode="auto">
            <a:xfrm>
              <a:off x="6620288" y="4928320"/>
              <a:ext cx="98425" cy="106363"/>
            </a:xfrm>
            <a:custGeom>
              <a:avLst/>
              <a:gdLst>
                <a:gd name="T0" fmla="*/ 11 w 23"/>
                <a:gd name="T1" fmla="*/ 23 h 25"/>
                <a:gd name="T2" fmla="*/ 14 w 23"/>
                <a:gd name="T3" fmla="*/ 23 h 25"/>
                <a:gd name="T4" fmla="*/ 9 w 23"/>
                <a:gd name="T5" fmla="*/ 21 h 25"/>
                <a:gd name="T6" fmla="*/ 14 w 23"/>
                <a:gd name="T7" fmla="*/ 22 h 25"/>
                <a:gd name="T8" fmla="*/ 9 w 23"/>
                <a:gd name="T9" fmla="*/ 20 h 25"/>
                <a:gd name="T10" fmla="*/ 14 w 23"/>
                <a:gd name="T11" fmla="*/ 17 h 25"/>
                <a:gd name="T12" fmla="*/ 14 w 23"/>
                <a:gd name="T13" fmla="*/ 16 h 25"/>
                <a:gd name="T14" fmla="*/ 2 w 23"/>
                <a:gd name="T15" fmla="*/ 15 h 25"/>
                <a:gd name="T16" fmla="*/ 3 w 23"/>
                <a:gd name="T17" fmla="*/ 15 h 25"/>
                <a:gd name="T18" fmla="*/ 16 w 23"/>
                <a:gd name="T19" fmla="*/ 15 h 25"/>
                <a:gd name="T20" fmla="*/ 18 w 23"/>
                <a:gd name="T21" fmla="*/ 15 h 25"/>
                <a:gd name="T22" fmla="*/ 21 w 23"/>
                <a:gd name="T23" fmla="*/ 15 h 25"/>
                <a:gd name="T24" fmla="*/ 3 w 23"/>
                <a:gd name="T25" fmla="*/ 15 h 25"/>
                <a:gd name="T26" fmla="*/ 4 w 23"/>
                <a:gd name="T27" fmla="*/ 15 h 25"/>
                <a:gd name="T28" fmla="*/ 20 w 23"/>
                <a:gd name="T29" fmla="*/ 15 h 25"/>
                <a:gd name="T30" fmla="*/ 21 w 23"/>
                <a:gd name="T31" fmla="*/ 14 h 25"/>
                <a:gd name="T32" fmla="*/ 4 w 23"/>
                <a:gd name="T33" fmla="*/ 11 h 25"/>
                <a:gd name="T34" fmla="*/ 21 w 23"/>
                <a:gd name="T35" fmla="*/ 11 h 25"/>
                <a:gd name="T36" fmla="*/ 19 w 23"/>
                <a:gd name="T37" fmla="*/ 11 h 25"/>
                <a:gd name="T38" fmla="*/ 14 w 23"/>
                <a:gd name="T39" fmla="*/ 13 h 25"/>
                <a:gd name="T40" fmla="*/ 13 w 23"/>
                <a:gd name="T41" fmla="*/ 17 h 25"/>
                <a:gd name="T42" fmla="*/ 2 w 23"/>
                <a:gd name="T43" fmla="*/ 11 h 25"/>
                <a:gd name="T44" fmla="*/ 15 w 23"/>
                <a:gd name="T45" fmla="*/ 11 h 25"/>
                <a:gd name="T46" fmla="*/ 9 w 23"/>
                <a:gd name="T47" fmla="*/ 17 h 25"/>
                <a:gd name="T48" fmla="*/ 9 w 23"/>
                <a:gd name="T49" fmla="*/ 17 h 25"/>
                <a:gd name="T50" fmla="*/ 7 w 23"/>
                <a:gd name="T51" fmla="*/ 11 h 25"/>
                <a:gd name="T52" fmla="*/ 2 w 23"/>
                <a:gd name="T53" fmla="*/ 11 h 25"/>
                <a:gd name="T54" fmla="*/ 6 w 23"/>
                <a:gd name="T55" fmla="*/ 11 h 25"/>
                <a:gd name="T56" fmla="*/ 3 w 23"/>
                <a:gd name="T57" fmla="*/ 12 h 25"/>
                <a:gd name="T58" fmla="*/ 2 w 23"/>
                <a:gd name="T59" fmla="*/ 12 h 25"/>
                <a:gd name="T60" fmla="*/ 15 w 23"/>
                <a:gd name="T61" fmla="*/ 11 h 25"/>
                <a:gd name="T62" fmla="*/ 7 w 23"/>
                <a:gd name="T63" fmla="*/ 15 h 25"/>
                <a:gd name="T64" fmla="*/ 10 w 23"/>
                <a:gd name="T65" fmla="*/ 10 h 25"/>
                <a:gd name="T66" fmla="*/ 8 w 23"/>
                <a:gd name="T67" fmla="*/ 11 h 25"/>
                <a:gd name="T68" fmla="*/ 13 w 23"/>
                <a:gd name="T69" fmla="*/ 9 h 25"/>
                <a:gd name="T70" fmla="*/ 14 w 23"/>
                <a:gd name="T71" fmla="*/ 9 h 25"/>
                <a:gd name="T72" fmla="*/ 13 w 23"/>
                <a:gd name="T73" fmla="*/ 11 h 25"/>
                <a:gd name="T74" fmla="*/ 10 w 23"/>
                <a:gd name="T75" fmla="*/ 9 h 25"/>
                <a:gd name="T76" fmla="*/ 10 w 23"/>
                <a:gd name="T77" fmla="*/ 9 h 25"/>
                <a:gd name="T78" fmla="*/ 12 w 23"/>
                <a:gd name="T79" fmla="*/ 6 h 25"/>
                <a:gd name="T80" fmla="*/ 12 w 23"/>
                <a:gd name="T81" fmla="*/ 2 h 25"/>
                <a:gd name="T82" fmla="*/ 11 w 23"/>
                <a:gd name="T83" fmla="*/ 4 h 25"/>
                <a:gd name="T84" fmla="*/ 11 w 23"/>
                <a:gd name="T85" fmla="*/ 9 h 25"/>
                <a:gd name="T86" fmla="*/ 12 w 23"/>
                <a:gd name="T87" fmla="*/ 6 h 25"/>
                <a:gd name="T88" fmla="*/ 10 w 23"/>
                <a:gd name="T89" fmla="*/ 6 h 25"/>
                <a:gd name="T90" fmla="*/ 10 w 23"/>
                <a:gd name="T91" fmla="*/ 3 h 25"/>
                <a:gd name="T92" fmla="*/ 8 w 23"/>
                <a:gd name="T93" fmla="*/ 9 h 25"/>
                <a:gd name="T94" fmla="*/ 0 w 23"/>
                <a:gd name="T95" fmla="*/ 16 h 25"/>
                <a:gd name="T96" fmla="*/ 8 w 23"/>
                <a:gd name="T97" fmla="*/ 16 h 25"/>
                <a:gd name="T98" fmla="*/ 15 w 23"/>
                <a:gd name="T99" fmla="*/ 25 h 25"/>
                <a:gd name="T100" fmla="*/ 22 w 23"/>
                <a:gd name="T101" fmla="*/ 17 h 25"/>
                <a:gd name="T102" fmla="*/ 23 w 23"/>
                <a:gd name="T103" fmla="*/ 11 h 25"/>
                <a:gd name="T104" fmla="*/ 15 w 23"/>
                <a:gd name="T10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 h="25">
                  <a:moveTo>
                    <a:pt x="9" y="23"/>
                  </a:moveTo>
                  <a:cubicBezTo>
                    <a:pt x="9" y="23"/>
                    <a:pt x="9" y="23"/>
                    <a:pt x="9" y="23"/>
                  </a:cubicBezTo>
                  <a:cubicBezTo>
                    <a:pt x="11" y="22"/>
                    <a:pt x="12" y="21"/>
                    <a:pt x="13" y="21"/>
                  </a:cubicBezTo>
                  <a:cubicBezTo>
                    <a:pt x="12" y="21"/>
                    <a:pt x="11" y="22"/>
                    <a:pt x="11" y="23"/>
                  </a:cubicBezTo>
                  <a:cubicBezTo>
                    <a:pt x="11" y="23"/>
                    <a:pt x="11" y="23"/>
                    <a:pt x="11" y="23"/>
                  </a:cubicBezTo>
                  <a:cubicBezTo>
                    <a:pt x="12" y="23"/>
                    <a:pt x="12" y="23"/>
                    <a:pt x="12" y="23"/>
                  </a:cubicBezTo>
                  <a:cubicBezTo>
                    <a:pt x="13" y="22"/>
                    <a:pt x="13" y="22"/>
                    <a:pt x="13" y="22"/>
                  </a:cubicBezTo>
                  <a:cubicBezTo>
                    <a:pt x="13" y="22"/>
                    <a:pt x="13" y="22"/>
                    <a:pt x="13" y="22"/>
                  </a:cubicBezTo>
                  <a:cubicBezTo>
                    <a:pt x="14" y="22"/>
                    <a:pt x="13" y="23"/>
                    <a:pt x="13" y="23"/>
                  </a:cubicBezTo>
                  <a:cubicBezTo>
                    <a:pt x="14" y="23"/>
                    <a:pt x="14" y="23"/>
                    <a:pt x="14" y="23"/>
                  </a:cubicBezTo>
                  <a:cubicBezTo>
                    <a:pt x="14" y="24"/>
                    <a:pt x="14" y="24"/>
                    <a:pt x="14" y="24"/>
                  </a:cubicBezTo>
                  <a:cubicBezTo>
                    <a:pt x="12" y="24"/>
                    <a:pt x="11" y="23"/>
                    <a:pt x="10" y="23"/>
                  </a:cubicBezTo>
                  <a:cubicBezTo>
                    <a:pt x="10" y="23"/>
                    <a:pt x="10" y="23"/>
                    <a:pt x="9" y="23"/>
                  </a:cubicBezTo>
                  <a:moveTo>
                    <a:pt x="9" y="22"/>
                  </a:moveTo>
                  <a:cubicBezTo>
                    <a:pt x="9" y="22"/>
                    <a:pt x="9" y="21"/>
                    <a:pt x="9" y="21"/>
                  </a:cubicBezTo>
                  <a:cubicBezTo>
                    <a:pt x="11" y="20"/>
                    <a:pt x="12" y="19"/>
                    <a:pt x="13" y="19"/>
                  </a:cubicBezTo>
                  <a:cubicBezTo>
                    <a:pt x="12" y="20"/>
                    <a:pt x="11" y="21"/>
                    <a:pt x="9" y="22"/>
                  </a:cubicBezTo>
                  <a:moveTo>
                    <a:pt x="11" y="22"/>
                  </a:moveTo>
                  <a:cubicBezTo>
                    <a:pt x="12" y="21"/>
                    <a:pt x="13" y="20"/>
                    <a:pt x="14" y="18"/>
                  </a:cubicBezTo>
                  <a:cubicBezTo>
                    <a:pt x="14" y="19"/>
                    <a:pt x="14" y="21"/>
                    <a:pt x="14" y="22"/>
                  </a:cubicBezTo>
                  <a:cubicBezTo>
                    <a:pt x="13" y="22"/>
                    <a:pt x="12" y="22"/>
                    <a:pt x="12" y="22"/>
                  </a:cubicBezTo>
                  <a:cubicBezTo>
                    <a:pt x="12" y="22"/>
                    <a:pt x="13" y="21"/>
                    <a:pt x="14" y="20"/>
                  </a:cubicBezTo>
                  <a:cubicBezTo>
                    <a:pt x="13" y="20"/>
                    <a:pt x="13" y="20"/>
                    <a:pt x="13" y="20"/>
                  </a:cubicBezTo>
                  <a:cubicBezTo>
                    <a:pt x="12" y="20"/>
                    <a:pt x="11" y="21"/>
                    <a:pt x="11" y="22"/>
                  </a:cubicBezTo>
                  <a:moveTo>
                    <a:pt x="9" y="20"/>
                  </a:moveTo>
                  <a:cubicBezTo>
                    <a:pt x="9" y="20"/>
                    <a:pt x="9" y="19"/>
                    <a:pt x="9" y="19"/>
                  </a:cubicBezTo>
                  <a:cubicBezTo>
                    <a:pt x="11" y="18"/>
                    <a:pt x="12" y="17"/>
                    <a:pt x="13" y="17"/>
                  </a:cubicBezTo>
                  <a:cubicBezTo>
                    <a:pt x="12" y="18"/>
                    <a:pt x="11" y="19"/>
                    <a:pt x="9" y="20"/>
                  </a:cubicBezTo>
                  <a:moveTo>
                    <a:pt x="10" y="20"/>
                  </a:moveTo>
                  <a:cubicBezTo>
                    <a:pt x="12" y="19"/>
                    <a:pt x="13" y="18"/>
                    <a:pt x="14" y="17"/>
                  </a:cubicBezTo>
                  <a:cubicBezTo>
                    <a:pt x="14" y="17"/>
                    <a:pt x="14" y="18"/>
                    <a:pt x="14" y="18"/>
                  </a:cubicBezTo>
                  <a:cubicBezTo>
                    <a:pt x="14" y="18"/>
                    <a:pt x="14" y="18"/>
                    <a:pt x="14" y="18"/>
                  </a:cubicBezTo>
                  <a:cubicBezTo>
                    <a:pt x="12" y="18"/>
                    <a:pt x="11" y="19"/>
                    <a:pt x="10" y="20"/>
                  </a:cubicBezTo>
                  <a:moveTo>
                    <a:pt x="14" y="16"/>
                  </a:moveTo>
                  <a:cubicBezTo>
                    <a:pt x="14" y="16"/>
                    <a:pt x="14" y="16"/>
                    <a:pt x="14" y="16"/>
                  </a:cubicBezTo>
                  <a:cubicBezTo>
                    <a:pt x="14" y="16"/>
                    <a:pt x="14" y="16"/>
                    <a:pt x="14" y="16"/>
                  </a:cubicBezTo>
                  <a:cubicBezTo>
                    <a:pt x="14" y="16"/>
                    <a:pt x="14" y="16"/>
                    <a:pt x="14" y="16"/>
                  </a:cubicBezTo>
                  <a:cubicBezTo>
                    <a:pt x="14" y="16"/>
                    <a:pt x="14" y="16"/>
                    <a:pt x="14" y="16"/>
                  </a:cubicBezTo>
                  <a:moveTo>
                    <a:pt x="3" y="15"/>
                  </a:moveTo>
                  <a:cubicBezTo>
                    <a:pt x="2" y="15"/>
                    <a:pt x="2" y="15"/>
                    <a:pt x="2" y="15"/>
                  </a:cubicBezTo>
                  <a:cubicBezTo>
                    <a:pt x="2" y="15"/>
                    <a:pt x="2" y="15"/>
                    <a:pt x="2" y="15"/>
                  </a:cubicBezTo>
                  <a:cubicBezTo>
                    <a:pt x="2" y="15"/>
                    <a:pt x="2" y="15"/>
                    <a:pt x="2" y="15"/>
                  </a:cubicBezTo>
                  <a:cubicBezTo>
                    <a:pt x="2" y="14"/>
                    <a:pt x="3" y="14"/>
                    <a:pt x="4" y="13"/>
                  </a:cubicBezTo>
                  <a:cubicBezTo>
                    <a:pt x="3" y="14"/>
                    <a:pt x="3" y="14"/>
                    <a:pt x="3" y="15"/>
                  </a:cubicBezTo>
                  <a:cubicBezTo>
                    <a:pt x="3" y="15"/>
                    <a:pt x="3" y="15"/>
                    <a:pt x="3" y="15"/>
                  </a:cubicBezTo>
                  <a:moveTo>
                    <a:pt x="14" y="16"/>
                  </a:moveTo>
                  <a:cubicBezTo>
                    <a:pt x="16" y="15"/>
                    <a:pt x="17" y="14"/>
                    <a:pt x="18" y="13"/>
                  </a:cubicBezTo>
                  <a:cubicBezTo>
                    <a:pt x="18" y="12"/>
                    <a:pt x="19" y="12"/>
                    <a:pt x="19" y="12"/>
                  </a:cubicBezTo>
                  <a:cubicBezTo>
                    <a:pt x="19" y="12"/>
                    <a:pt x="19" y="12"/>
                    <a:pt x="18" y="13"/>
                  </a:cubicBezTo>
                  <a:cubicBezTo>
                    <a:pt x="17" y="14"/>
                    <a:pt x="17" y="14"/>
                    <a:pt x="16" y="15"/>
                  </a:cubicBezTo>
                  <a:cubicBezTo>
                    <a:pt x="16" y="16"/>
                    <a:pt x="16" y="16"/>
                    <a:pt x="16" y="16"/>
                  </a:cubicBezTo>
                  <a:cubicBezTo>
                    <a:pt x="17" y="15"/>
                    <a:pt x="18" y="14"/>
                    <a:pt x="19" y="13"/>
                  </a:cubicBezTo>
                  <a:cubicBezTo>
                    <a:pt x="20" y="13"/>
                    <a:pt x="20" y="12"/>
                    <a:pt x="20" y="12"/>
                  </a:cubicBezTo>
                  <a:cubicBezTo>
                    <a:pt x="20" y="12"/>
                    <a:pt x="20" y="13"/>
                    <a:pt x="20" y="13"/>
                  </a:cubicBezTo>
                  <a:cubicBezTo>
                    <a:pt x="20" y="14"/>
                    <a:pt x="19" y="15"/>
                    <a:pt x="18" y="15"/>
                  </a:cubicBezTo>
                  <a:cubicBezTo>
                    <a:pt x="19" y="16"/>
                    <a:pt x="19" y="16"/>
                    <a:pt x="19" y="16"/>
                  </a:cubicBezTo>
                  <a:cubicBezTo>
                    <a:pt x="19" y="15"/>
                    <a:pt x="20" y="15"/>
                    <a:pt x="20" y="15"/>
                  </a:cubicBezTo>
                  <a:cubicBezTo>
                    <a:pt x="21" y="15"/>
                    <a:pt x="21" y="15"/>
                    <a:pt x="21" y="15"/>
                  </a:cubicBezTo>
                  <a:cubicBezTo>
                    <a:pt x="21" y="15"/>
                    <a:pt x="21" y="15"/>
                    <a:pt x="21" y="15"/>
                  </a:cubicBezTo>
                  <a:cubicBezTo>
                    <a:pt x="21" y="15"/>
                    <a:pt x="21" y="15"/>
                    <a:pt x="21" y="15"/>
                  </a:cubicBezTo>
                  <a:cubicBezTo>
                    <a:pt x="21" y="15"/>
                    <a:pt x="21" y="15"/>
                    <a:pt x="21" y="16"/>
                  </a:cubicBezTo>
                  <a:cubicBezTo>
                    <a:pt x="20" y="16"/>
                    <a:pt x="20" y="16"/>
                    <a:pt x="19" y="16"/>
                  </a:cubicBezTo>
                  <a:cubicBezTo>
                    <a:pt x="18" y="16"/>
                    <a:pt x="16" y="16"/>
                    <a:pt x="15" y="16"/>
                  </a:cubicBezTo>
                  <a:cubicBezTo>
                    <a:pt x="14" y="16"/>
                    <a:pt x="14" y="16"/>
                    <a:pt x="14" y="16"/>
                  </a:cubicBezTo>
                  <a:moveTo>
                    <a:pt x="3" y="15"/>
                  </a:moveTo>
                  <a:cubicBezTo>
                    <a:pt x="4" y="14"/>
                    <a:pt x="5" y="13"/>
                    <a:pt x="6" y="12"/>
                  </a:cubicBezTo>
                  <a:cubicBezTo>
                    <a:pt x="6" y="12"/>
                    <a:pt x="7" y="12"/>
                    <a:pt x="7" y="12"/>
                  </a:cubicBezTo>
                  <a:cubicBezTo>
                    <a:pt x="6" y="12"/>
                    <a:pt x="6" y="12"/>
                    <a:pt x="6" y="13"/>
                  </a:cubicBezTo>
                  <a:cubicBezTo>
                    <a:pt x="5" y="13"/>
                    <a:pt x="5" y="14"/>
                    <a:pt x="4" y="15"/>
                  </a:cubicBezTo>
                  <a:cubicBezTo>
                    <a:pt x="4" y="15"/>
                    <a:pt x="4" y="15"/>
                    <a:pt x="4" y="15"/>
                  </a:cubicBezTo>
                  <a:cubicBezTo>
                    <a:pt x="4" y="15"/>
                    <a:pt x="4" y="15"/>
                    <a:pt x="3" y="15"/>
                  </a:cubicBezTo>
                  <a:moveTo>
                    <a:pt x="7" y="11"/>
                  </a:moveTo>
                  <a:cubicBezTo>
                    <a:pt x="7" y="11"/>
                    <a:pt x="7" y="11"/>
                    <a:pt x="7" y="11"/>
                  </a:cubicBezTo>
                  <a:cubicBezTo>
                    <a:pt x="7" y="11"/>
                    <a:pt x="7" y="11"/>
                    <a:pt x="7" y="11"/>
                  </a:cubicBezTo>
                  <a:moveTo>
                    <a:pt x="20" y="15"/>
                  </a:moveTo>
                  <a:cubicBezTo>
                    <a:pt x="19" y="15"/>
                    <a:pt x="20" y="14"/>
                    <a:pt x="20" y="14"/>
                  </a:cubicBezTo>
                  <a:cubicBezTo>
                    <a:pt x="21" y="13"/>
                    <a:pt x="21" y="12"/>
                    <a:pt x="21" y="11"/>
                  </a:cubicBezTo>
                  <a:cubicBezTo>
                    <a:pt x="21" y="11"/>
                    <a:pt x="21" y="11"/>
                    <a:pt x="21" y="11"/>
                  </a:cubicBezTo>
                  <a:cubicBezTo>
                    <a:pt x="21" y="12"/>
                    <a:pt x="21" y="13"/>
                    <a:pt x="21" y="14"/>
                  </a:cubicBezTo>
                  <a:cubicBezTo>
                    <a:pt x="21" y="14"/>
                    <a:pt x="21" y="14"/>
                    <a:pt x="21" y="14"/>
                  </a:cubicBezTo>
                  <a:cubicBezTo>
                    <a:pt x="21" y="14"/>
                    <a:pt x="20" y="15"/>
                    <a:pt x="20" y="15"/>
                  </a:cubicBezTo>
                  <a:moveTo>
                    <a:pt x="2" y="14"/>
                  </a:moveTo>
                  <a:cubicBezTo>
                    <a:pt x="2" y="14"/>
                    <a:pt x="2" y="14"/>
                    <a:pt x="2" y="13"/>
                  </a:cubicBezTo>
                  <a:cubicBezTo>
                    <a:pt x="2" y="13"/>
                    <a:pt x="2" y="13"/>
                    <a:pt x="2" y="13"/>
                  </a:cubicBezTo>
                  <a:cubicBezTo>
                    <a:pt x="2" y="13"/>
                    <a:pt x="4" y="11"/>
                    <a:pt x="4" y="11"/>
                  </a:cubicBezTo>
                  <a:cubicBezTo>
                    <a:pt x="4" y="11"/>
                    <a:pt x="3" y="12"/>
                    <a:pt x="3" y="12"/>
                  </a:cubicBezTo>
                  <a:cubicBezTo>
                    <a:pt x="2" y="13"/>
                    <a:pt x="2" y="14"/>
                    <a:pt x="2" y="14"/>
                  </a:cubicBezTo>
                  <a:moveTo>
                    <a:pt x="17" y="14"/>
                  </a:moveTo>
                  <a:cubicBezTo>
                    <a:pt x="18" y="13"/>
                    <a:pt x="19" y="12"/>
                    <a:pt x="20" y="11"/>
                  </a:cubicBezTo>
                  <a:cubicBezTo>
                    <a:pt x="21" y="11"/>
                    <a:pt x="21" y="11"/>
                    <a:pt x="21" y="11"/>
                  </a:cubicBezTo>
                  <a:cubicBezTo>
                    <a:pt x="20" y="12"/>
                    <a:pt x="18" y="13"/>
                    <a:pt x="17" y="14"/>
                  </a:cubicBezTo>
                  <a:moveTo>
                    <a:pt x="14" y="16"/>
                  </a:moveTo>
                  <a:cubicBezTo>
                    <a:pt x="14" y="16"/>
                    <a:pt x="15" y="15"/>
                    <a:pt x="15" y="14"/>
                  </a:cubicBezTo>
                  <a:cubicBezTo>
                    <a:pt x="16" y="13"/>
                    <a:pt x="16" y="12"/>
                    <a:pt x="17" y="11"/>
                  </a:cubicBezTo>
                  <a:cubicBezTo>
                    <a:pt x="18" y="11"/>
                    <a:pt x="18" y="11"/>
                    <a:pt x="19" y="11"/>
                  </a:cubicBezTo>
                  <a:cubicBezTo>
                    <a:pt x="17" y="12"/>
                    <a:pt x="16" y="13"/>
                    <a:pt x="15" y="15"/>
                  </a:cubicBezTo>
                  <a:cubicBezTo>
                    <a:pt x="15" y="15"/>
                    <a:pt x="14" y="15"/>
                    <a:pt x="14" y="16"/>
                  </a:cubicBezTo>
                  <a:moveTo>
                    <a:pt x="9" y="19"/>
                  </a:moveTo>
                  <a:cubicBezTo>
                    <a:pt x="9" y="18"/>
                    <a:pt x="9" y="18"/>
                    <a:pt x="9" y="18"/>
                  </a:cubicBezTo>
                  <a:cubicBezTo>
                    <a:pt x="11" y="17"/>
                    <a:pt x="13" y="15"/>
                    <a:pt x="14" y="13"/>
                  </a:cubicBezTo>
                  <a:cubicBezTo>
                    <a:pt x="14" y="13"/>
                    <a:pt x="15" y="12"/>
                    <a:pt x="15" y="12"/>
                  </a:cubicBezTo>
                  <a:cubicBezTo>
                    <a:pt x="15" y="12"/>
                    <a:pt x="16" y="11"/>
                    <a:pt x="16" y="11"/>
                  </a:cubicBezTo>
                  <a:cubicBezTo>
                    <a:pt x="17" y="11"/>
                    <a:pt x="17" y="11"/>
                    <a:pt x="17" y="11"/>
                  </a:cubicBezTo>
                  <a:cubicBezTo>
                    <a:pt x="15" y="13"/>
                    <a:pt x="14" y="15"/>
                    <a:pt x="13" y="16"/>
                  </a:cubicBezTo>
                  <a:cubicBezTo>
                    <a:pt x="13" y="17"/>
                    <a:pt x="13" y="17"/>
                    <a:pt x="13" y="17"/>
                  </a:cubicBezTo>
                  <a:cubicBezTo>
                    <a:pt x="12" y="17"/>
                    <a:pt x="11" y="18"/>
                    <a:pt x="9" y="19"/>
                  </a:cubicBezTo>
                  <a:moveTo>
                    <a:pt x="2" y="13"/>
                  </a:moveTo>
                  <a:cubicBezTo>
                    <a:pt x="2" y="12"/>
                    <a:pt x="2" y="12"/>
                    <a:pt x="2" y="11"/>
                  </a:cubicBezTo>
                  <a:cubicBezTo>
                    <a:pt x="2" y="11"/>
                    <a:pt x="2" y="11"/>
                    <a:pt x="2" y="11"/>
                  </a:cubicBezTo>
                  <a:cubicBezTo>
                    <a:pt x="2" y="11"/>
                    <a:pt x="2" y="11"/>
                    <a:pt x="2" y="11"/>
                  </a:cubicBezTo>
                  <a:cubicBezTo>
                    <a:pt x="2" y="11"/>
                    <a:pt x="2" y="12"/>
                    <a:pt x="2" y="13"/>
                  </a:cubicBezTo>
                  <a:moveTo>
                    <a:pt x="10" y="17"/>
                  </a:moveTo>
                  <a:cubicBezTo>
                    <a:pt x="9" y="17"/>
                    <a:pt x="10" y="17"/>
                    <a:pt x="10" y="16"/>
                  </a:cubicBezTo>
                  <a:cubicBezTo>
                    <a:pt x="11" y="16"/>
                    <a:pt x="11" y="16"/>
                    <a:pt x="11" y="15"/>
                  </a:cubicBezTo>
                  <a:cubicBezTo>
                    <a:pt x="13" y="14"/>
                    <a:pt x="14" y="13"/>
                    <a:pt x="15" y="11"/>
                  </a:cubicBezTo>
                  <a:cubicBezTo>
                    <a:pt x="16" y="11"/>
                    <a:pt x="16" y="11"/>
                    <a:pt x="16" y="11"/>
                  </a:cubicBezTo>
                  <a:cubicBezTo>
                    <a:pt x="14" y="12"/>
                    <a:pt x="13" y="14"/>
                    <a:pt x="12" y="15"/>
                  </a:cubicBezTo>
                  <a:cubicBezTo>
                    <a:pt x="11" y="16"/>
                    <a:pt x="10" y="17"/>
                    <a:pt x="10" y="17"/>
                  </a:cubicBezTo>
                  <a:cubicBezTo>
                    <a:pt x="10" y="17"/>
                    <a:pt x="10" y="17"/>
                    <a:pt x="10" y="17"/>
                  </a:cubicBezTo>
                  <a:moveTo>
                    <a:pt x="9" y="17"/>
                  </a:moveTo>
                  <a:cubicBezTo>
                    <a:pt x="9" y="16"/>
                    <a:pt x="9" y="16"/>
                    <a:pt x="9" y="16"/>
                  </a:cubicBezTo>
                  <a:cubicBezTo>
                    <a:pt x="12" y="15"/>
                    <a:pt x="13" y="12"/>
                    <a:pt x="15" y="11"/>
                  </a:cubicBezTo>
                  <a:cubicBezTo>
                    <a:pt x="15" y="11"/>
                    <a:pt x="15" y="11"/>
                    <a:pt x="15" y="11"/>
                  </a:cubicBezTo>
                  <a:cubicBezTo>
                    <a:pt x="14" y="12"/>
                    <a:pt x="13" y="13"/>
                    <a:pt x="13" y="14"/>
                  </a:cubicBezTo>
                  <a:cubicBezTo>
                    <a:pt x="11" y="15"/>
                    <a:pt x="10" y="16"/>
                    <a:pt x="9" y="17"/>
                  </a:cubicBezTo>
                  <a:moveTo>
                    <a:pt x="3" y="14"/>
                  </a:moveTo>
                  <a:cubicBezTo>
                    <a:pt x="3" y="14"/>
                    <a:pt x="3" y="14"/>
                    <a:pt x="4" y="14"/>
                  </a:cubicBezTo>
                  <a:cubicBezTo>
                    <a:pt x="4" y="13"/>
                    <a:pt x="5" y="12"/>
                    <a:pt x="6" y="11"/>
                  </a:cubicBezTo>
                  <a:cubicBezTo>
                    <a:pt x="6" y="11"/>
                    <a:pt x="6" y="11"/>
                    <a:pt x="6" y="11"/>
                  </a:cubicBezTo>
                  <a:cubicBezTo>
                    <a:pt x="6" y="11"/>
                    <a:pt x="7" y="11"/>
                    <a:pt x="7" y="11"/>
                  </a:cubicBezTo>
                  <a:cubicBezTo>
                    <a:pt x="6" y="11"/>
                    <a:pt x="6" y="12"/>
                    <a:pt x="5" y="13"/>
                  </a:cubicBezTo>
                  <a:cubicBezTo>
                    <a:pt x="5" y="13"/>
                    <a:pt x="4" y="14"/>
                    <a:pt x="3" y="14"/>
                  </a:cubicBezTo>
                  <a:moveTo>
                    <a:pt x="2" y="11"/>
                  </a:moveTo>
                  <a:cubicBezTo>
                    <a:pt x="2" y="11"/>
                    <a:pt x="2" y="11"/>
                    <a:pt x="2" y="11"/>
                  </a:cubicBezTo>
                  <a:cubicBezTo>
                    <a:pt x="2" y="11"/>
                    <a:pt x="2" y="11"/>
                    <a:pt x="2" y="11"/>
                  </a:cubicBezTo>
                  <a:cubicBezTo>
                    <a:pt x="2" y="11"/>
                    <a:pt x="2" y="11"/>
                    <a:pt x="2" y="11"/>
                  </a:cubicBezTo>
                  <a:moveTo>
                    <a:pt x="2" y="12"/>
                  </a:moveTo>
                  <a:cubicBezTo>
                    <a:pt x="2" y="12"/>
                    <a:pt x="2" y="11"/>
                    <a:pt x="3" y="11"/>
                  </a:cubicBezTo>
                  <a:cubicBezTo>
                    <a:pt x="3" y="11"/>
                    <a:pt x="3" y="11"/>
                    <a:pt x="3" y="11"/>
                  </a:cubicBezTo>
                  <a:cubicBezTo>
                    <a:pt x="4" y="11"/>
                    <a:pt x="5" y="11"/>
                    <a:pt x="6" y="11"/>
                  </a:cubicBezTo>
                  <a:cubicBezTo>
                    <a:pt x="6" y="11"/>
                    <a:pt x="6" y="11"/>
                    <a:pt x="6" y="11"/>
                  </a:cubicBezTo>
                  <a:cubicBezTo>
                    <a:pt x="4" y="12"/>
                    <a:pt x="4" y="13"/>
                    <a:pt x="3" y="14"/>
                  </a:cubicBezTo>
                  <a:cubicBezTo>
                    <a:pt x="2" y="14"/>
                    <a:pt x="2" y="14"/>
                    <a:pt x="2" y="14"/>
                  </a:cubicBezTo>
                  <a:cubicBezTo>
                    <a:pt x="2" y="14"/>
                    <a:pt x="2" y="14"/>
                    <a:pt x="3" y="13"/>
                  </a:cubicBezTo>
                  <a:cubicBezTo>
                    <a:pt x="3" y="13"/>
                    <a:pt x="3" y="12"/>
                    <a:pt x="3" y="12"/>
                  </a:cubicBezTo>
                  <a:cubicBezTo>
                    <a:pt x="3" y="12"/>
                    <a:pt x="3" y="12"/>
                    <a:pt x="3" y="12"/>
                  </a:cubicBezTo>
                  <a:cubicBezTo>
                    <a:pt x="4" y="12"/>
                    <a:pt x="4" y="11"/>
                    <a:pt x="4" y="11"/>
                  </a:cubicBezTo>
                  <a:cubicBezTo>
                    <a:pt x="4" y="11"/>
                    <a:pt x="4" y="11"/>
                    <a:pt x="4" y="11"/>
                  </a:cubicBezTo>
                  <a:cubicBezTo>
                    <a:pt x="3" y="11"/>
                    <a:pt x="3" y="11"/>
                    <a:pt x="2" y="12"/>
                  </a:cubicBezTo>
                  <a:cubicBezTo>
                    <a:pt x="2" y="12"/>
                    <a:pt x="2" y="12"/>
                    <a:pt x="2" y="12"/>
                  </a:cubicBezTo>
                  <a:moveTo>
                    <a:pt x="10" y="15"/>
                  </a:moveTo>
                  <a:cubicBezTo>
                    <a:pt x="12" y="14"/>
                    <a:pt x="13" y="11"/>
                    <a:pt x="14" y="10"/>
                  </a:cubicBezTo>
                  <a:cubicBezTo>
                    <a:pt x="14" y="10"/>
                    <a:pt x="14" y="10"/>
                    <a:pt x="14" y="10"/>
                  </a:cubicBezTo>
                  <a:cubicBezTo>
                    <a:pt x="14" y="10"/>
                    <a:pt x="14" y="10"/>
                    <a:pt x="14" y="10"/>
                  </a:cubicBezTo>
                  <a:cubicBezTo>
                    <a:pt x="15" y="11"/>
                    <a:pt x="15" y="11"/>
                    <a:pt x="15" y="11"/>
                  </a:cubicBezTo>
                  <a:cubicBezTo>
                    <a:pt x="13" y="12"/>
                    <a:pt x="12" y="14"/>
                    <a:pt x="10" y="15"/>
                  </a:cubicBezTo>
                  <a:moveTo>
                    <a:pt x="5" y="15"/>
                  </a:moveTo>
                  <a:cubicBezTo>
                    <a:pt x="7" y="13"/>
                    <a:pt x="10" y="11"/>
                    <a:pt x="12" y="9"/>
                  </a:cubicBezTo>
                  <a:cubicBezTo>
                    <a:pt x="10" y="11"/>
                    <a:pt x="8" y="13"/>
                    <a:pt x="7" y="15"/>
                  </a:cubicBezTo>
                  <a:cubicBezTo>
                    <a:pt x="7" y="15"/>
                    <a:pt x="7" y="15"/>
                    <a:pt x="7" y="15"/>
                  </a:cubicBezTo>
                  <a:cubicBezTo>
                    <a:pt x="6" y="15"/>
                    <a:pt x="5" y="15"/>
                    <a:pt x="5" y="15"/>
                  </a:cubicBezTo>
                  <a:moveTo>
                    <a:pt x="9" y="11"/>
                  </a:moveTo>
                  <a:cubicBezTo>
                    <a:pt x="10" y="11"/>
                    <a:pt x="10" y="11"/>
                    <a:pt x="10" y="11"/>
                  </a:cubicBezTo>
                  <a:cubicBezTo>
                    <a:pt x="10" y="10"/>
                    <a:pt x="10" y="10"/>
                    <a:pt x="10" y="10"/>
                  </a:cubicBezTo>
                  <a:cubicBezTo>
                    <a:pt x="10" y="10"/>
                    <a:pt x="10" y="10"/>
                    <a:pt x="10" y="10"/>
                  </a:cubicBezTo>
                  <a:cubicBezTo>
                    <a:pt x="11" y="10"/>
                    <a:pt x="11" y="9"/>
                    <a:pt x="12" y="9"/>
                  </a:cubicBezTo>
                  <a:cubicBezTo>
                    <a:pt x="10" y="10"/>
                    <a:pt x="9" y="11"/>
                    <a:pt x="8" y="12"/>
                  </a:cubicBezTo>
                  <a:cubicBezTo>
                    <a:pt x="7" y="13"/>
                    <a:pt x="6" y="13"/>
                    <a:pt x="5" y="14"/>
                  </a:cubicBezTo>
                  <a:cubicBezTo>
                    <a:pt x="6" y="13"/>
                    <a:pt x="7" y="12"/>
                    <a:pt x="8" y="11"/>
                  </a:cubicBezTo>
                  <a:cubicBezTo>
                    <a:pt x="8" y="11"/>
                    <a:pt x="8" y="11"/>
                    <a:pt x="8" y="11"/>
                  </a:cubicBezTo>
                  <a:cubicBezTo>
                    <a:pt x="8" y="11"/>
                    <a:pt x="9" y="11"/>
                    <a:pt x="9" y="11"/>
                  </a:cubicBezTo>
                  <a:moveTo>
                    <a:pt x="13" y="9"/>
                  </a:moveTo>
                  <a:cubicBezTo>
                    <a:pt x="12" y="9"/>
                    <a:pt x="12" y="9"/>
                    <a:pt x="12" y="9"/>
                  </a:cubicBezTo>
                  <a:cubicBezTo>
                    <a:pt x="14" y="8"/>
                    <a:pt x="14" y="8"/>
                    <a:pt x="14" y="8"/>
                  </a:cubicBezTo>
                  <a:cubicBezTo>
                    <a:pt x="13" y="9"/>
                    <a:pt x="13" y="9"/>
                    <a:pt x="13" y="9"/>
                  </a:cubicBezTo>
                  <a:moveTo>
                    <a:pt x="7" y="15"/>
                  </a:moveTo>
                  <a:cubicBezTo>
                    <a:pt x="9" y="12"/>
                    <a:pt x="12" y="10"/>
                    <a:pt x="14" y="8"/>
                  </a:cubicBezTo>
                  <a:cubicBezTo>
                    <a:pt x="14" y="8"/>
                    <a:pt x="14" y="8"/>
                    <a:pt x="14" y="8"/>
                  </a:cubicBezTo>
                  <a:cubicBezTo>
                    <a:pt x="14" y="8"/>
                    <a:pt x="14" y="9"/>
                    <a:pt x="14" y="9"/>
                  </a:cubicBezTo>
                  <a:cubicBezTo>
                    <a:pt x="14" y="9"/>
                    <a:pt x="14" y="9"/>
                    <a:pt x="14" y="9"/>
                  </a:cubicBezTo>
                  <a:cubicBezTo>
                    <a:pt x="12" y="11"/>
                    <a:pt x="10" y="12"/>
                    <a:pt x="8" y="14"/>
                  </a:cubicBezTo>
                  <a:cubicBezTo>
                    <a:pt x="8" y="15"/>
                    <a:pt x="8" y="15"/>
                    <a:pt x="8" y="15"/>
                  </a:cubicBezTo>
                  <a:cubicBezTo>
                    <a:pt x="9" y="14"/>
                    <a:pt x="10" y="13"/>
                    <a:pt x="11" y="13"/>
                  </a:cubicBezTo>
                  <a:cubicBezTo>
                    <a:pt x="11" y="12"/>
                    <a:pt x="12" y="12"/>
                    <a:pt x="13" y="11"/>
                  </a:cubicBezTo>
                  <a:cubicBezTo>
                    <a:pt x="13" y="11"/>
                    <a:pt x="13" y="11"/>
                    <a:pt x="13" y="11"/>
                  </a:cubicBezTo>
                  <a:cubicBezTo>
                    <a:pt x="12" y="12"/>
                    <a:pt x="11" y="14"/>
                    <a:pt x="9" y="15"/>
                  </a:cubicBezTo>
                  <a:cubicBezTo>
                    <a:pt x="9" y="15"/>
                    <a:pt x="9" y="15"/>
                    <a:pt x="9" y="15"/>
                  </a:cubicBezTo>
                  <a:cubicBezTo>
                    <a:pt x="9" y="15"/>
                    <a:pt x="9" y="15"/>
                    <a:pt x="9" y="15"/>
                  </a:cubicBezTo>
                  <a:cubicBezTo>
                    <a:pt x="8" y="15"/>
                    <a:pt x="8" y="15"/>
                    <a:pt x="7" y="15"/>
                  </a:cubicBezTo>
                  <a:moveTo>
                    <a:pt x="10" y="9"/>
                  </a:moveTo>
                  <a:cubicBezTo>
                    <a:pt x="10" y="9"/>
                    <a:pt x="10" y="8"/>
                    <a:pt x="10" y="8"/>
                  </a:cubicBezTo>
                  <a:cubicBezTo>
                    <a:pt x="11" y="8"/>
                    <a:pt x="12" y="7"/>
                    <a:pt x="13" y="6"/>
                  </a:cubicBezTo>
                  <a:cubicBezTo>
                    <a:pt x="13" y="6"/>
                    <a:pt x="13" y="6"/>
                    <a:pt x="14" y="6"/>
                  </a:cubicBezTo>
                  <a:cubicBezTo>
                    <a:pt x="14" y="6"/>
                    <a:pt x="13" y="7"/>
                    <a:pt x="12" y="7"/>
                  </a:cubicBezTo>
                  <a:cubicBezTo>
                    <a:pt x="12" y="8"/>
                    <a:pt x="11" y="9"/>
                    <a:pt x="10" y="9"/>
                  </a:cubicBezTo>
                  <a:moveTo>
                    <a:pt x="10" y="7"/>
                  </a:moveTo>
                  <a:cubicBezTo>
                    <a:pt x="10" y="7"/>
                    <a:pt x="10" y="6"/>
                    <a:pt x="10" y="6"/>
                  </a:cubicBezTo>
                  <a:cubicBezTo>
                    <a:pt x="11" y="5"/>
                    <a:pt x="12" y="4"/>
                    <a:pt x="13" y="4"/>
                  </a:cubicBezTo>
                  <a:cubicBezTo>
                    <a:pt x="13" y="3"/>
                    <a:pt x="13" y="3"/>
                    <a:pt x="13" y="3"/>
                  </a:cubicBezTo>
                  <a:cubicBezTo>
                    <a:pt x="14" y="3"/>
                    <a:pt x="12" y="5"/>
                    <a:pt x="12" y="6"/>
                  </a:cubicBezTo>
                  <a:cubicBezTo>
                    <a:pt x="11" y="6"/>
                    <a:pt x="10" y="7"/>
                    <a:pt x="10" y="7"/>
                  </a:cubicBezTo>
                  <a:moveTo>
                    <a:pt x="10" y="5"/>
                  </a:moveTo>
                  <a:cubicBezTo>
                    <a:pt x="10" y="4"/>
                    <a:pt x="10" y="4"/>
                    <a:pt x="10" y="4"/>
                  </a:cubicBezTo>
                  <a:cubicBezTo>
                    <a:pt x="10" y="3"/>
                    <a:pt x="11" y="3"/>
                    <a:pt x="11" y="3"/>
                  </a:cubicBezTo>
                  <a:cubicBezTo>
                    <a:pt x="12" y="2"/>
                    <a:pt x="12" y="2"/>
                    <a:pt x="12" y="2"/>
                  </a:cubicBezTo>
                  <a:cubicBezTo>
                    <a:pt x="12" y="2"/>
                    <a:pt x="11" y="3"/>
                    <a:pt x="11" y="3"/>
                  </a:cubicBezTo>
                  <a:cubicBezTo>
                    <a:pt x="11" y="4"/>
                    <a:pt x="10" y="4"/>
                    <a:pt x="10" y="5"/>
                  </a:cubicBezTo>
                  <a:moveTo>
                    <a:pt x="10" y="6"/>
                  </a:moveTo>
                  <a:cubicBezTo>
                    <a:pt x="10" y="5"/>
                    <a:pt x="10" y="5"/>
                    <a:pt x="10" y="5"/>
                  </a:cubicBezTo>
                  <a:cubicBezTo>
                    <a:pt x="10" y="5"/>
                    <a:pt x="11" y="4"/>
                    <a:pt x="11" y="4"/>
                  </a:cubicBezTo>
                  <a:cubicBezTo>
                    <a:pt x="12" y="3"/>
                    <a:pt x="12" y="2"/>
                    <a:pt x="13" y="2"/>
                  </a:cubicBezTo>
                  <a:cubicBezTo>
                    <a:pt x="13" y="2"/>
                    <a:pt x="14" y="2"/>
                    <a:pt x="14" y="2"/>
                  </a:cubicBezTo>
                  <a:cubicBezTo>
                    <a:pt x="14" y="4"/>
                    <a:pt x="14" y="6"/>
                    <a:pt x="14" y="8"/>
                  </a:cubicBezTo>
                  <a:cubicBezTo>
                    <a:pt x="14" y="8"/>
                    <a:pt x="14" y="8"/>
                    <a:pt x="14" y="8"/>
                  </a:cubicBezTo>
                  <a:cubicBezTo>
                    <a:pt x="13" y="8"/>
                    <a:pt x="12" y="9"/>
                    <a:pt x="11" y="9"/>
                  </a:cubicBezTo>
                  <a:cubicBezTo>
                    <a:pt x="11" y="9"/>
                    <a:pt x="10" y="10"/>
                    <a:pt x="10" y="10"/>
                  </a:cubicBezTo>
                  <a:cubicBezTo>
                    <a:pt x="10" y="10"/>
                    <a:pt x="10" y="9"/>
                    <a:pt x="11" y="9"/>
                  </a:cubicBezTo>
                  <a:cubicBezTo>
                    <a:pt x="12" y="8"/>
                    <a:pt x="13" y="7"/>
                    <a:pt x="14" y="5"/>
                  </a:cubicBezTo>
                  <a:cubicBezTo>
                    <a:pt x="14" y="5"/>
                    <a:pt x="14" y="5"/>
                    <a:pt x="14" y="5"/>
                  </a:cubicBezTo>
                  <a:cubicBezTo>
                    <a:pt x="13" y="5"/>
                    <a:pt x="13" y="6"/>
                    <a:pt x="12" y="6"/>
                  </a:cubicBezTo>
                  <a:cubicBezTo>
                    <a:pt x="12" y="6"/>
                    <a:pt x="10" y="8"/>
                    <a:pt x="10" y="8"/>
                  </a:cubicBezTo>
                  <a:cubicBezTo>
                    <a:pt x="10" y="8"/>
                    <a:pt x="10" y="8"/>
                    <a:pt x="10" y="7"/>
                  </a:cubicBezTo>
                  <a:cubicBezTo>
                    <a:pt x="12" y="6"/>
                    <a:pt x="13" y="5"/>
                    <a:pt x="14" y="3"/>
                  </a:cubicBezTo>
                  <a:cubicBezTo>
                    <a:pt x="14" y="3"/>
                    <a:pt x="14" y="3"/>
                    <a:pt x="14" y="3"/>
                  </a:cubicBezTo>
                  <a:cubicBezTo>
                    <a:pt x="12" y="3"/>
                    <a:pt x="11" y="5"/>
                    <a:pt x="10" y="6"/>
                  </a:cubicBezTo>
                  <a:moveTo>
                    <a:pt x="10" y="3"/>
                  </a:moveTo>
                  <a:cubicBezTo>
                    <a:pt x="10" y="3"/>
                    <a:pt x="10" y="2"/>
                    <a:pt x="10" y="2"/>
                  </a:cubicBezTo>
                  <a:cubicBezTo>
                    <a:pt x="10" y="2"/>
                    <a:pt x="10" y="2"/>
                    <a:pt x="11" y="2"/>
                  </a:cubicBezTo>
                  <a:cubicBezTo>
                    <a:pt x="11" y="2"/>
                    <a:pt x="12" y="2"/>
                    <a:pt x="12" y="2"/>
                  </a:cubicBezTo>
                  <a:cubicBezTo>
                    <a:pt x="11" y="2"/>
                    <a:pt x="11" y="3"/>
                    <a:pt x="10" y="3"/>
                  </a:cubicBezTo>
                  <a:moveTo>
                    <a:pt x="11" y="0"/>
                  </a:moveTo>
                  <a:cubicBezTo>
                    <a:pt x="10" y="0"/>
                    <a:pt x="10" y="0"/>
                    <a:pt x="9" y="0"/>
                  </a:cubicBezTo>
                  <a:cubicBezTo>
                    <a:pt x="9" y="0"/>
                    <a:pt x="9" y="0"/>
                    <a:pt x="9" y="0"/>
                  </a:cubicBezTo>
                  <a:cubicBezTo>
                    <a:pt x="8" y="1"/>
                    <a:pt x="8" y="1"/>
                    <a:pt x="8" y="1"/>
                  </a:cubicBezTo>
                  <a:cubicBezTo>
                    <a:pt x="8" y="4"/>
                    <a:pt x="8" y="6"/>
                    <a:pt x="8" y="9"/>
                  </a:cubicBezTo>
                  <a:cubicBezTo>
                    <a:pt x="6" y="9"/>
                    <a:pt x="4" y="9"/>
                    <a:pt x="2" y="9"/>
                  </a:cubicBezTo>
                  <a:cubicBezTo>
                    <a:pt x="2" y="9"/>
                    <a:pt x="1" y="9"/>
                    <a:pt x="1" y="9"/>
                  </a:cubicBezTo>
                  <a:cubicBezTo>
                    <a:pt x="1" y="9"/>
                    <a:pt x="1" y="9"/>
                    <a:pt x="1" y="9"/>
                  </a:cubicBezTo>
                  <a:cubicBezTo>
                    <a:pt x="0" y="9"/>
                    <a:pt x="0" y="9"/>
                    <a:pt x="0" y="10"/>
                  </a:cubicBezTo>
                  <a:cubicBezTo>
                    <a:pt x="0" y="12"/>
                    <a:pt x="0" y="14"/>
                    <a:pt x="0" y="16"/>
                  </a:cubicBezTo>
                  <a:cubicBezTo>
                    <a:pt x="0" y="16"/>
                    <a:pt x="0" y="16"/>
                    <a:pt x="1" y="16"/>
                  </a:cubicBezTo>
                  <a:cubicBezTo>
                    <a:pt x="1" y="16"/>
                    <a:pt x="1" y="16"/>
                    <a:pt x="1" y="16"/>
                  </a:cubicBezTo>
                  <a:cubicBezTo>
                    <a:pt x="1" y="16"/>
                    <a:pt x="1" y="16"/>
                    <a:pt x="1" y="16"/>
                  </a:cubicBezTo>
                  <a:cubicBezTo>
                    <a:pt x="2" y="16"/>
                    <a:pt x="3" y="16"/>
                    <a:pt x="3" y="16"/>
                  </a:cubicBezTo>
                  <a:cubicBezTo>
                    <a:pt x="5" y="16"/>
                    <a:pt x="6" y="16"/>
                    <a:pt x="8" y="16"/>
                  </a:cubicBezTo>
                  <a:cubicBezTo>
                    <a:pt x="8" y="19"/>
                    <a:pt x="8" y="21"/>
                    <a:pt x="8" y="24"/>
                  </a:cubicBezTo>
                  <a:cubicBezTo>
                    <a:pt x="8" y="25"/>
                    <a:pt x="8" y="25"/>
                    <a:pt x="8" y="25"/>
                  </a:cubicBezTo>
                  <a:cubicBezTo>
                    <a:pt x="9" y="25"/>
                    <a:pt x="9" y="25"/>
                    <a:pt x="9" y="25"/>
                  </a:cubicBezTo>
                  <a:cubicBezTo>
                    <a:pt x="9" y="25"/>
                    <a:pt x="10" y="25"/>
                    <a:pt x="10" y="25"/>
                  </a:cubicBezTo>
                  <a:cubicBezTo>
                    <a:pt x="11" y="25"/>
                    <a:pt x="13" y="25"/>
                    <a:pt x="15" y="25"/>
                  </a:cubicBezTo>
                  <a:cubicBezTo>
                    <a:pt x="15" y="25"/>
                    <a:pt x="15" y="25"/>
                    <a:pt x="15" y="24"/>
                  </a:cubicBezTo>
                  <a:cubicBezTo>
                    <a:pt x="15" y="24"/>
                    <a:pt x="15" y="24"/>
                    <a:pt x="15" y="24"/>
                  </a:cubicBezTo>
                  <a:cubicBezTo>
                    <a:pt x="15" y="22"/>
                    <a:pt x="15" y="20"/>
                    <a:pt x="15" y="17"/>
                  </a:cubicBezTo>
                  <a:cubicBezTo>
                    <a:pt x="17" y="17"/>
                    <a:pt x="18" y="17"/>
                    <a:pt x="19" y="17"/>
                  </a:cubicBezTo>
                  <a:cubicBezTo>
                    <a:pt x="20" y="17"/>
                    <a:pt x="21" y="17"/>
                    <a:pt x="22" y="17"/>
                  </a:cubicBezTo>
                  <a:cubicBezTo>
                    <a:pt x="22" y="17"/>
                    <a:pt x="22" y="17"/>
                    <a:pt x="22" y="17"/>
                  </a:cubicBezTo>
                  <a:cubicBezTo>
                    <a:pt x="23" y="17"/>
                    <a:pt x="23" y="17"/>
                    <a:pt x="23" y="17"/>
                  </a:cubicBezTo>
                  <a:cubicBezTo>
                    <a:pt x="23" y="15"/>
                    <a:pt x="23" y="13"/>
                    <a:pt x="23" y="11"/>
                  </a:cubicBezTo>
                  <a:cubicBezTo>
                    <a:pt x="23" y="11"/>
                    <a:pt x="23" y="11"/>
                    <a:pt x="23" y="11"/>
                  </a:cubicBezTo>
                  <a:cubicBezTo>
                    <a:pt x="23" y="11"/>
                    <a:pt x="23" y="11"/>
                    <a:pt x="23" y="11"/>
                  </a:cubicBezTo>
                  <a:cubicBezTo>
                    <a:pt x="22" y="10"/>
                    <a:pt x="22" y="10"/>
                    <a:pt x="22" y="10"/>
                  </a:cubicBezTo>
                  <a:cubicBezTo>
                    <a:pt x="20" y="10"/>
                    <a:pt x="18" y="10"/>
                    <a:pt x="16" y="10"/>
                  </a:cubicBezTo>
                  <a:cubicBezTo>
                    <a:pt x="16" y="7"/>
                    <a:pt x="16" y="4"/>
                    <a:pt x="16" y="1"/>
                  </a:cubicBezTo>
                  <a:cubicBezTo>
                    <a:pt x="16" y="1"/>
                    <a:pt x="16" y="1"/>
                    <a:pt x="16" y="1"/>
                  </a:cubicBezTo>
                  <a:cubicBezTo>
                    <a:pt x="15" y="0"/>
                    <a:pt x="15" y="0"/>
                    <a:pt x="15" y="0"/>
                  </a:cubicBezTo>
                  <a:cubicBezTo>
                    <a:pt x="14" y="0"/>
                    <a:pt x="12" y="0"/>
                    <a:pt x="1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7" name="Freeform 66"/>
            <p:cNvSpPr>
              <a:spLocks noEditPoints="1"/>
            </p:cNvSpPr>
            <p:nvPr/>
          </p:nvSpPr>
          <p:spPr bwMode="auto">
            <a:xfrm>
              <a:off x="8105444" y="1508052"/>
              <a:ext cx="169863" cy="182563"/>
            </a:xfrm>
            <a:custGeom>
              <a:avLst/>
              <a:gdLst>
                <a:gd name="T0" fmla="*/ 30 w 40"/>
                <a:gd name="T1" fmla="*/ 40 h 43"/>
                <a:gd name="T2" fmla="*/ 31 w 40"/>
                <a:gd name="T3" fmla="*/ 38 h 43"/>
                <a:gd name="T4" fmla="*/ 35 w 40"/>
                <a:gd name="T5" fmla="*/ 36 h 43"/>
                <a:gd name="T6" fmla="*/ 10 w 40"/>
                <a:gd name="T7" fmla="*/ 39 h 43"/>
                <a:gd name="T8" fmla="*/ 11 w 40"/>
                <a:gd name="T9" fmla="*/ 40 h 43"/>
                <a:gd name="T10" fmla="*/ 35 w 40"/>
                <a:gd name="T11" fmla="*/ 34 h 43"/>
                <a:gd name="T12" fmla="*/ 37 w 40"/>
                <a:gd name="T13" fmla="*/ 33 h 43"/>
                <a:gd name="T14" fmla="*/ 7 w 40"/>
                <a:gd name="T15" fmla="*/ 36 h 43"/>
                <a:gd name="T16" fmla="*/ 38 w 40"/>
                <a:gd name="T17" fmla="*/ 30 h 43"/>
                <a:gd name="T18" fmla="*/ 20 w 40"/>
                <a:gd name="T19" fmla="*/ 39 h 43"/>
                <a:gd name="T20" fmla="*/ 38 w 40"/>
                <a:gd name="T21" fmla="*/ 29 h 43"/>
                <a:gd name="T22" fmla="*/ 14 w 40"/>
                <a:gd name="T23" fmla="*/ 40 h 43"/>
                <a:gd name="T24" fmla="*/ 34 w 40"/>
                <a:gd name="T25" fmla="*/ 31 h 43"/>
                <a:gd name="T26" fmla="*/ 23 w 40"/>
                <a:gd name="T27" fmla="*/ 31 h 43"/>
                <a:gd name="T28" fmla="*/ 25 w 40"/>
                <a:gd name="T29" fmla="*/ 32 h 43"/>
                <a:gd name="T30" fmla="*/ 37 w 40"/>
                <a:gd name="T31" fmla="*/ 26 h 43"/>
                <a:gd name="T32" fmla="*/ 12 w 40"/>
                <a:gd name="T33" fmla="*/ 29 h 43"/>
                <a:gd name="T34" fmla="*/ 38 w 40"/>
                <a:gd name="T35" fmla="*/ 26 h 43"/>
                <a:gd name="T36" fmla="*/ 30 w 40"/>
                <a:gd name="T37" fmla="*/ 26 h 43"/>
                <a:gd name="T38" fmla="*/ 7 w 40"/>
                <a:gd name="T39" fmla="*/ 29 h 43"/>
                <a:gd name="T40" fmla="*/ 38 w 40"/>
                <a:gd name="T41" fmla="*/ 24 h 43"/>
                <a:gd name="T42" fmla="*/ 34 w 40"/>
                <a:gd name="T43" fmla="*/ 22 h 43"/>
                <a:gd name="T44" fmla="*/ 38 w 40"/>
                <a:gd name="T45" fmla="*/ 22 h 43"/>
                <a:gd name="T46" fmla="*/ 6 w 40"/>
                <a:gd name="T47" fmla="*/ 27 h 43"/>
                <a:gd name="T48" fmla="*/ 21 w 40"/>
                <a:gd name="T49" fmla="*/ 26 h 43"/>
                <a:gd name="T50" fmla="*/ 38 w 40"/>
                <a:gd name="T51" fmla="*/ 19 h 43"/>
                <a:gd name="T52" fmla="*/ 27 w 40"/>
                <a:gd name="T53" fmla="*/ 23 h 43"/>
                <a:gd name="T54" fmla="*/ 6 w 40"/>
                <a:gd name="T55" fmla="*/ 32 h 43"/>
                <a:gd name="T56" fmla="*/ 3 w 40"/>
                <a:gd name="T57" fmla="*/ 30 h 43"/>
                <a:gd name="T58" fmla="*/ 3 w 40"/>
                <a:gd name="T59" fmla="*/ 30 h 43"/>
                <a:gd name="T60" fmla="*/ 5 w 40"/>
                <a:gd name="T61" fmla="*/ 31 h 43"/>
                <a:gd name="T62" fmla="*/ 35 w 40"/>
                <a:gd name="T63" fmla="*/ 19 h 43"/>
                <a:gd name="T64" fmla="*/ 35 w 40"/>
                <a:gd name="T65" fmla="*/ 15 h 43"/>
                <a:gd name="T66" fmla="*/ 25 w 40"/>
                <a:gd name="T67" fmla="*/ 21 h 43"/>
                <a:gd name="T68" fmla="*/ 1 w 40"/>
                <a:gd name="T69" fmla="*/ 24 h 43"/>
                <a:gd name="T70" fmla="*/ 36 w 40"/>
                <a:gd name="T71" fmla="*/ 13 h 43"/>
                <a:gd name="T72" fmla="*/ 7 w 40"/>
                <a:gd name="T73" fmla="*/ 18 h 43"/>
                <a:gd name="T74" fmla="*/ 18 w 40"/>
                <a:gd name="T75" fmla="*/ 21 h 43"/>
                <a:gd name="T76" fmla="*/ 30 w 40"/>
                <a:gd name="T77" fmla="*/ 13 h 43"/>
                <a:gd name="T78" fmla="*/ 21 w 40"/>
                <a:gd name="T79" fmla="*/ 12 h 43"/>
                <a:gd name="T80" fmla="*/ 3 w 40"/>
                <a:gd name="T81" fmla="*/ 20 h 43"/>
                <a:gd name="T82" fmla="*/ 20 w 40"/>
                <a:gd name="T83" fmla="*/ 16 h 43"/>
                <a:gd name="T84" fmla="*/ 2 w 40"/>
                <a:gd name="T85" fmla="*/ 19 h 43"/>
                <a:gd name="T86" fmla="*/ 21 w 40"/>
                <a:gd name="T87" fmla="*/ 11 h 43"/>
                <a:gd name="T88" fmla="*/ 28 w 40"/>
                <a:gd name="T89" fmla="*/ 12 h 43"/>
                <a:gd name="T90" fmla="*/ 11 w 40"/>
                <a:gd name="T91" fmla="*/ 12 h 43"/>
                <a:gd name="T92" fmla="*/ 18 w 40"/>
                <a:gd name="T93" fmla="*/ 10 h 43"/>
                <a:gd name="T94" fmla="*/ 26 w 40"/>
                <a:gd name="T95" fmla="*/ 9 h 43"/>
                <a:gd name="T96" fmla="*/ 27 w 40"/>
                <a:gd name="T97" fmla="*/ 10 h 43"/>
                <a:gd name="T98" fmla="*/ 22 w 40"/>
                <a:gd name="T99" fmla="*/ 9 h 43"/>
                <a:gd name="T100" fmla="*/ 6 w 40"/>
                <a:gd name="T101" fmla="*/ 12 h 43"/>
                <a:gd name="T102" fmla="*/ 23 w 40"/>
                <a:gd name="T103" fmla="*/ 7 h 43"/>
                <a:gd name="T104" fmla="*/ 22 w 40"/>
                <a:gd name="T105" fmla="*/ 8 h 43"/>
                <a:gd name="T106" fmla="*/ 21 w 40"/>
                <a:gd name="T107" fmla="*/ 8 h 43"/>
                <a:gd name="T108" fmla="*/ 4 w 40"/>
                <a:gd name="T109" fmla="*/ 14 h 43"/>
                <a:gd name="T110" fmla="*/ 22 w 40"/>
                <a:gd name="T111" fmla="*/ 7 h 43"/>
                <a:gd name="T112" fmla="*/ 3 w 40"/>
                <a:gd name="T113" fmla="*/ 16 h 43"/>
                <a:gd name="T114" fmla="*/ 18 w 40"/>
                <a:gd name="T115" fmla="*/ 42 h 43"/>
                <a:gd name="T116" fmla="*/ 22 w 40"/>
                <a:gd name="T1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43">
                  <a:moveTo>
                    <a:pt x="31" y="40"/>
                  </a:moveTo>
                  <a:cubicBezTo>
                    <a:pt x="31" y="40"/>
                    <a:pt x="32" y="39"/>
                    <a:pt x="33" y="39"/>
                  </a:cubicBezTo>
                  <a:cubicBezTo>
                    <a:pt x="32" y="39"/>
                    <a:pt x="32" y="39"/>
                    <a:pt x="32" y="39"/>
                  </a:cubicBezTo>
                  <a:cubicBezTo>
                    <a:pt x="32" y="40"/>
                    <a:pt x="31" y="40"/>
                    <a:pt x="31" y="40"/>
                  </a:cubicBezTo>
                  <a:moveTo>
                    <a:pt x="27" y="41"/>
                  </a:moveTo>
                  <a:cubicBezTo>
                    <a:pt x="29" y="40"/>
                    <a:pt x="31" y="39"/>
                    <a:pt x="33" y="38"/>
                  </a:cubicBezTo>
                  <a:cubicBezTo>
                    <a:pt x="34" y="37"/>
                    <a:pt x="34" y="37"/>
                    <a:pt x="34" y="37"/>
                  </a:cubicBezTo>
                  <a:cubicBezTo>
                    <a:pt x="34" y="37"/>
                    <a:pt x="34" y="37"/>
                    <a:pt x="34" y="37"/>
                  </a:cubicBezTo>
                  <a:cubicBezTo>
                    <a:pt x="34" y="37"/>
                    <a:pt x="34" y="37"/>
                    <a:pt x="34" y="37"/>
                  </a:cubicBezTo>
                  <a:cubicBezTo>
                    <a:pt x="34" y="37"/>
                    <a:pt x="33" y="38"/>
                    <a:pt x="33" y="38"/>
                  </a:cubicBezTo>
                  <a:cubicBezTo>
                    <a:pt x="32" y="39"/>
                    <a:pt x="31" y="40"/>
                    <a:pt x="30" y="40"/>
                  </a:cubicBezTo>
                  <a:cubicBezTo>
                    <a:pt x="30" y="41"/>
                    <a:pt x="30" y="41"/>
                    <a:pt x="30" y="41"/>
                  </a:cubicBezTo>
                  <a:cubicBezTo>
                    <a:pt x="29" y="41"/>
                    <a:pt x="28" y="41"/>
                    <a:pt x="27" y="41"/>
                  </a:cubicBezTo>
                  <a:moveTo>
                    <a:pt x="22" y="40"/>
                  </a:moveTo>
                  <a:cubicBezTo>
                    <a:pt x="22" y="40"/>
                    <a:pt x="21" y="40"/>
                    <a:pt x="21" y="39"/>
                  </a:cubicBezTo>
                  <a:cubicBezTo>
                    <a:pt x="23" y="38"/>
                    <a:pt x="25" y="38"/>
                    <a:pt x="27" y="37"/>
                  </a:cubicBezTo>
                  <a:cubicBezTo>
                    <a:pt x="26" y="38"/>
                    <a:pt x="24" y="39"/>
                    <a:pt x="22" y="40"/>
                  </a:cubicBezTo>
                  <a:moveTo>
                    <a:pt x="26" y="41"/>
                  </a:moveTo>
                  <a:cubicBezTo>
                    <a:pt x="26" y="41"/>
                    <a:pt x="25" y="41"/>
                    <a:pt x="25" y="41"/>
                  </a:cubicBezTo>
                  <a:cubicBezTo>
                    <a:pt x="26" y="40"/>
                    <a:pt x="28" y="39"/>
                    <a:pt x="29" y="39"/>
                  </a:cubicBezTo>
                  <a:cubicBezTo>
                    <a:pt x="31" y="38"/>
                    <a:pt x="32" y="37"/>
                    <a:pt x="33" y="36"/>
                  </a:cubicBezTo>
                  <a:cubicBezTo>
                    <a:pt x="33" y="37"/>
                    <a:pt x="32" y="37"/>
                    <a:pt x="31" y="38"/>
                  </a:cubicBezTo>
                  <a:cubicBezTo>
                    <a:pt x="29" y="39"/>
                    <a:pt x="28" y="40"/>
                    <a:pt x="26" y="41"/>
                  </a:cubicBezTo>
                  <a:moveTo>
                    <a:pt x="24" y="41"/>
                  </a:moveTo>
                  <a:cubicBezTo>
                    <a:pt x="24" y="40"/>
                    <a:pt x="23" y="40"/>
                    <a:pt x="23" y="40"/>
                  </a:cubicBezTo>
                  <a:cubicBezTo>
                    <a:pt x="26" y="38"/>
                    <a:pt x="29" y="37"/>
                    <a:pt x="33" y="35"/>
                  </a:cubicBezTo>
                  <a:cubicBezTo>
                    <a:pt x="32" y="35"/>
                    <a:pt x="32" y="36"/>
                    <a:pt x="31" y="36"/>
                  </a:cubicBezTo>
                  <a:cubicBezTo>
                    <a:pt x="29" y="38"/>
                    <a:pt x="26" y="39"/>
                    <a:pt x="24" y="41"/>
                  </a:cubicBezTo>
                  <a:moveTo>
                    <a:pt x="27" y="41"/>
                  </a:moveTo>
                  <a:cubicBezTo>
                    <a:pt x="28" y="40"/>
                    <a:pt x="28" y="40"/>
                    <a:pt x="28" y="40"/>
                  </a:cubicBezTo>
                  <a:cubicBezTo>
                    <a:pt x="30" y="38"/>
                    <a:pt x="33" y="37"/>
                    <a:pt x="36" y="35"/>
                  </a:cubicBezTo>
                  <a:cubicBezTo>
                    <a:pt x="35" y="35"/>
                    <a:pt x="35" y="36"/>
                    <a:pt x="35" y="36"/>
                  </a:cubicBezTo>
                  <a:cubicBezTo>
                    <a:pt x="35" y="36"/>
                    <a:pt x="35" y="36"/>
                    <a:pt x="35" y="36"/>
                  </a:cubicBezTo>
                  <a:cubicBezTo>
                    <a:pt x="33" y="37"/>
                    <a:pt x="32" y="38"/>
                    <a:pt x="30" y="39"/>
                  </a:cubicBezTo>
                  <a:cubicBezTo>
                    <a:pt x="30" y="40"/>
                    <a:pt x="29" y="40"/>
                    <a:pt x="28" y="40"/>
                  </a:cubicBezTo>
                  <a:cubicBezTo>
                    <a:pt x="28" y="41"/>
                    <a:pt x="27" y="41"/>
                    <a:pt x="27" y="41"/>
                  </a:cubicBezTo>
                  <a:cubicBezTo>
                    <a:pt x="27" y="41"/>
                    <a:pt x="27" y="41"/>
                    <a:pt x="27" y="41"/>
                  </a:cubicBezTo>
                  <a:cubicBezTo>
                    <a:pt x="27" y="41"/>
                    <a:pt x="27" y="41"/>
                    <a:pt x="27" y="41"/>
                  </a:cubicBezTo>
                  <a:moveTo>
                    <a:pt x="10" y="39"/>
                  </a:moveTo>
                  <a:cubicBezTo>
                    <a:pt x="9" y="39"/>
                    <a:pt x="9" y="39"/>
                    <a:pt x="9" y="39"/>
                  </a:cubicBezTo>
                  <a:cubicBezTo>
                    <a:pt x="12" y="37"/>
                    <a:pt x="15" y="36"/>
                    <a:pt x="18" y="35"/>
                  </a:cubicBezTo>
                  <a:cubicBezTo>
                    <a:pt x="17" y="35"/>
                    <a:pt x="17" y="35"/>
                    <a:pt x="16" y="36"/>
                  </a:cubicBezTo>
                  <a:cubicBezTo>
                    <a:pt x="15" y="36"/>
                    <a:pt x="14" y="37"/>
                    <a:pt x="13" y="37"/>
                  </a:cubicBezTo>
                  <a:cubicBezTo>
                    <a:pt x="12" y="38"/>
                    <a:pt x="11" y="39"/>
                    <a:pt x="10" y="39"/>
                  </a:cubicBezTo>
                  <a:moveTo>
                    <a:pt x="14" y="40"/>
                  </a:moveTo>
                  <a:cubicBezTo>
                    <a:pt x="14" y="40"/>
                    <a:pt x="14" y="40"/>
                    <a:pt x="13" y="40"/>
                  </a:cubicBezTo>
                  <a:cubicBezTo>
                    <a:pt x="16" y="39"/>
                    <a:pt x="18" y="38"/>
                    <a:pt x="21" y="37"/>
                  </a:cubicBezTo>
                  <a:cubicBezTo>
                    <a:pt x="23" y="36"/>
                    <a:pt x="25" y="35"/>
                    <a:pt x="27" y="34"/>
                  </a:cubicBezTo>
                  <a:cubicBezTo>
                    <a:pt x="25" y="35"/>
                    <a:pt x="23" y="36"/>
                    <a:pt x="22" y="37"/>
                  </a:cubicBezTo>
                  <a:cubicBezTo>
                    <a:pt x="21" y="38"/>
                    <a:pt x="20" y="38"/>
                    <a:pt x="19" y="39"/>
                  </a:cubicBezTo>
                  <a:cubicBezTo>
                    <a:pt x="19" y="39"/>
                    <a:pt x="18" y="40"/>
                    <a:pt x="18" y="40"/>
                  </a:cubicBezTo>
                  <a:cubicBezTo>
                    <a:pt x="17" y="40"/>
                    <a:pt x="16" y="40"/>
                    <a:pt x="14" y="40"/>
                  </a:cubicBezTo>
                  <a:moveTo>
                    <a:pt x="13" y="40"/>
                  </a:moveTo>
                  <a:cubicBezTo>
                    <a:pt x="13" y="40"/>
                    <a:pt x="13" y="40"/>
                    <a:pt x="13" y="40"/>
                  </a:cubicBezTo>
                  <a:cubicBezTo>
                    <a:pt x="12" y="40"/>
                    <a:pt x="12" y="40"/>
                    <a:pt x="11" y="40"/>
                  </a:cubicBezTo>
                  <a:cubicBezTo>
                    <a:pt x="13" y="39"/>
                    <a:pt x="15" y="38"/>
                    <a:pt x="16" y="37"/>
                  </a:cubicBezTo>
                  <a:cubicBezTo>
                    <a:pt x="19" y="36"/>
                    <a:pt x="21" y="35"/>
                    <a:pt x="24" y="34"/>
                  </a:cubicBezTo>
                  <a:cubicBezTo>
                    <a:pt x="22" y="35"/>
                    <a:pt x="21" y="35"/>
                    <a:pt x="19" y="36"/>
                  </a:cubicBezTo>
                  <a:cubicBezTo>
                    <a:pt x="18" y="37"/>
                    <a:pt x="17" y="37"/>
                    <a:pt x="16" y="38"/>
                  </a:cubicBezTo>
                  <a:cubicBezTo>
                    <a:pt x="15" y="39"/>
                    <a:pt x="14" y="39"/>
                    <a:pt x="13" y="40"/>
                  </a:cubicBezTo>
                  <a:cubicBezTo>
                    <a:pt x="13" y="40"/>
                    <a:pt x="13" y="40"/>
                    <a:pt x="13" y="40"/>
                  </a:cubicBezTo>
                  <a:moveTo>
                    <a:pt x="25" y="41"/>
                  </a:moveTo>
                  <a:cubicBezTo>
                    <a:pt x="26" y="40"/>
                    <a:pt x="28" y="39"/>
                    <a:pt x="29" y="38"/>
                  </a:cubicBezTo>
                  <a:cubicBezTo>
                    <a:pt x="31" y="37"/>
                    <a:pt x="32" y="36"/>
                    <a:pt x="33" y="35"/>
                  </a:cubicBezTo>
                  <a:cubicBezTo>
                    <a:pt x="34" y="35"/>
                    <a:pt x="34" y="35"/>
                    <a:pt x="35" y="34"/>
                  </a:cubicBezTo>
                  <a:cubicBezTo>
                    <a:pt x="35" y="34"/>
                    <a:pt x="35" y="34"/>
                    <a:pt x="35" y="34"/>
                  </a:cubicBezTo>
                  <a:cubicBezTo>
                    <a:pt x="36" y="34"/>
                    <a:pt x="36" y="34"/>
                    <a:pt x="36" y="33"/>
                  </a:cubicBezTo>
                  <a:cubicBezTo>
                    <a:pt x="36" y="34"/>
                    <a:pt x="36" y="34"/>
                    <a:pt x="36" y="35"/>
                  </a:cubicBezTo>
                  <a:cubicBezTo>
                    <a:pt x="36" y="34"/>
                    <a:pt x="36" y="34"/>
                    <a:pt x="36" y="34"/>
                  </a:cubicBezTo>
                  <a:cubicBezTo>
                    <a:pt x="33" y="36"/>
                    <a:pt x="31" y="37"/>
                    <a:pt x="28" y="39"/>
                  </a:cubicBezTo>
                  <a:cubicBezTo>
                    <a:pt x="27" y="39"/>
                    <a:pt x="25" y="40"/>
                    <a:pt x="25" y="41"/>
                  </a:cubicBezTo>
                  <a:moveTo>
                    <a:pt x="23" y="40"/>
                  </a:moveTo>
                  <a:cubicBezTo>
                    <a:pt x="23" y="40"/>
                    <a:pt x="24" y="39"/>
                    <a:pt x="24" y="39"/>
                  </a:cubicBezTo>
                  <a:cubicBezTo>
                    <a:pt x="25" y="39"/>
                    <a:pt x="25" y="38"/>
                    <a:pt x="26" y="38"/>
                  </a:cubicBezTo>
                  <a:cubicBezTo>
                    <a:pt x="28" y="37"/>
                    <a:pt x="30" y="36"/>
                    <a:pt x="31" y="35"/>
                  </a:cubicBezTo>
                  <a:cubicBezTo>
                    <a:pt x="33" y="34"/>
                    <a:pt x="35" y="33"/>
                    <a:pt x="37" y="32"/>
                  </a:cubicBezTo>
                  <a:cubicBezTo>
                    <a:pt x="37" y="32"/>
                    <a:pt x="37" y="33"/>
                    <a:pt x="37" y="33"/>
                  </a:cubicBezTo>
                  <a:cubicBezTo>
                    <a:pt x="36" y="33"/>
                    <a:pt x="35" y="34"/>
                    <a:pt x="35" y="34"/>
                  </a:cubicBezTo>
                  <a:cubicBezTo>
                    <a:pt x="32" y="35"/>
                    <a:pt x="30" y="36"/>
                    <a:pt x="27" y="37"/>
                  </a:cubicBezTo>
                  <a:cubicBezTo>
                    <a:pt x="26" y="38"/>
                    <a:pt x="25" y="39"/>
                    <a:pt x="23" y="40"/>
                  </a:cubicBezTo>
                  <a:cubicBezTo>
                    <a:pt x="23" y="40"/>
                    <a:pt x="23" y="40"/>
                    <a:pt x="23" y="40"/>
                  </a:cubicBezTo>
                  <a:moveTo>
                    <a:pt x="31" y="33"/>
                  </a:moveTo>
                  <a:cubicBezTo>
                    <a:pt x="31" y="32"/>
                    <a:pt x="32" y="32"/>
                    <a:pt x="33" y="31"/>
                  </a:cubicBezTo>
                  <a:cubicBezTo>
                    <a:pt x="33" y="31"/>
                    <a:pt x="34" y="31"/>
                    <a:pt x="35" y="31"/>
                  </a:cubicBezTo>
                  <a:cubicBezTo>
                    <a:pt x="33" y="31"/>
                    <a:pt x="32" y="32"/>
                    <a:pt x="31" y="33"/>
                  </a:cubicBezTo>
                  <a:moveTo>
                    <a:pt x="8" y="37"/>
                  </a:moveTo>
                  <a:cubicBezTo>
                    <a:pt x="7" y="36"/>
                    <a:pt x="7" y="36"/>
                    <a:pt x="7" y="36"/>
                  </a:cubicBezTo>
                  <a:cubicBezTo>
                    <a:pt x="7" y="36"/>
                    <a:pt x="7" y="36"/>
                    <a:pt x="7" y="36"/>
                  </a:cubicBezTo>
                  <a:cubicBezTo>
                    <a:pt x="9" y="35"/>
                    <a:pt x="12" y="34"/>
                    <a:pt x="14" y="33"/>
                  </a:cubicBezTo>
                  <a:cubicBezTo>
                    <a:pt x="16" y="32"/>
                    <a:pt x="18" y="31"/>
                    <a:pt x="20" y="30"/>
                  </a:cubicBezTo>
                  <a:cubicBezTo>
                    <a:pt x="18" y="31"/>
                    <a:pt x="16" y="32"/>
                    <a:pt x="14" y="33"/>
                  </a:cubicBezTo>
                  <a:cubicBezTo>
                    <a:pt x="12" y="34"/>
                    <a:pt x="10" y="36"/>
                    <a:pt x="8" y="37"/>
                  </a:cubicBezTo>
                  <a:moveTo>
                    <a:pt x="19" y="40"/>
                  </a:moveTo>
                  <a:cubicBezTo>
                    <a:pt x="19" y="39"/>
                    <a:pt x="19" y="39"/>
                    <a:pt x="19" y="39"/>
                  </a:cubicBezTo>
                  <a:cubicBezTo>
                    <a:pt x="19" y="39"/>
                    <a:pt x="19" y="39"/>
                    <a:pt x="19" y="39"/>
                  </a:cubicBezTo>
                  <a:cubicBezTo>
                    <a:pt x="20" y="39"/>
                    <a:pt x="21" y="39"/>
                    <a:pt x="21" y="38"/>
                  </a:cubicBezTo>
                  <a:cubicBezTo>
                    <a:pt x="23" y="37"/>
                    <a:pt x="24" y="37"/>
                    <a:pt x="26" y="36"/>
                  </a:cubicBezTo>
                  <a:cubicBezTo>
                    <a:pt x="27" y="35"/>
                    <a:pt x="28" y="35"/>
                    <a:pt x="30" y="34"/>
                  </a:cubicBezTo>
                  <a:cubicBezTo>
                    <a:pt x="32" y="32"/>
                    <a:pt x="35" y="31"/>
                    <a:pt x="38" y="30"/>
                  </a:cubicBezTo>
                  <a:cubicBezTo>
                    <a:pt x="37" y="30"/>
                    <a:pt x="37" y="30"/>
                    <a:pt x="37" y="30"/>
                  </a:cubicBezTo>
                  <a:cubicBezTo>
                    <a:pt x="37" y="31"/>
                    <a:pt x="37" y="31"/>
                    <a:pt x="37" y="31"/>
                  </a:cubicBezTo>
                  <a:cubicBezTo>
                    <a:pt x="37" y="31"/>
                    <a:pt x="37" y="31"/>
                    <a:pt x="37" y="31"/>
                  </a:cubicBezTo>
                  <a:cubicBezTo>
                    <a:pt x="36" y="32"/>
                    <a:pt x="36" y="32"/>
                    <a:pt x="36" y="32"/>
                  </a:cubicBezTo>
                  <a:cubicBezTo>
                    <a:pt x="36" y="32"/>
                    <a:pt x="36" y="32"/>
                    <a:pt x="36" y="32"/>
                  </a:cubicBezTo>
                  <a:cubicBezTo>
                    <a:pt x="34" y="33"/>
                    <a:pt x="32" y="34"/>
                    <a:pt x="30" y="35"/>
                  </a:cubicBezTo>
                  <a:cubicBezTo>
                    <a:pt x="27" y="37"/>
                    <a:pt x="24" y="38"/>
                    <a:pt x="21" y="39"/>
                  </a:cubicBezTo>
                  <a:cubicBezTo>
                    <a:pt x="21" y="39"/>
                    <a:pt x="21" y="39"/>
                    <a:pt x="21" y="39"/>
                  </a:cubicBezTo>
                  <a:cubicBezTo>
                    <a:pt x="20" y="39"/>
                    <a:pt x="20" y="39"/>
                    <a:pt x="20" y="39"/>
                  </a:cubicBezTo>
                  <a:cubicBezTo>
                    <a:pt x="20" y="39"/>
                    <a:pt x="20" y="39"/>
                    <a:pt x="20" y="39"/>
                  </a:cubicBezTo>
                  <a:cubicBezTo>
                    <a:pt x="20" y="39"/>
                    <a:pt x="20" y="39"/>
                    <a:pt x="20" y="39"/>
                  </a:cubicBezTo>
                  <a:cubicBezTo>
                    <a:pt x="19" y="40"/>
                    <a:pt x="19" y="40"/>
                    <a:pt x="19" y="40"/>
                  </a:cubicBezTo>
                  <a:moveTo>
                    <a:pt x="29" y="30"/>
                  </a:moveTo>
                  <a:cubicBezTo>
                    <a:pt x="30" y="30"/>
                    <a:pt x="30" y="30"/>
                    <a:pt x="31" y="29"/>
                  </a:cubicBezTo>
                  <a:cubicBezTo>
                    <a:pt x="30" y="30"/>
                    <a:pt x="30" y="30"/>
                    <a:pt x="29" y="30"/>
                  </a:cubicBezTo>
                  <a:moveTo>
                    <a:pt x="21" y="38"/>
                  </a:moveTo>
                  <a:cubicBezTo>
                    <a:pt x="22" y="37"/>
                    <a:pt x="22" y="37"/>
                    <a:pt x="22" y="37"/>
                  </a:cubicBezTo>
                  <a:cubicBezTo>
                    <a:pt x="24" y="36"/>
                    <a:pt x="26" y="35"/>
                    <a:pt x="27" y="34"/>
                  </a:cubicBezTo>
                  <a:cubicBezTo>
                    <a:pt x="28" y="34"/>
                    <a:pt x="28" y="34"/>
                    <a:pt x="29" y="33"/>
                  </a:cubicBezTo>
                  <a:cubicBezTo>
                    <a:pt x="30" y="33"/>
                    <a:pt x="30" y="33"/>
                    <a:pt x="30" y="33"/>
                  </a:cubicBezTo>
                  <a:cubicBezTo>
                    <a:pt x="32" y="32"/>
                    <a:pt x="35" y="31"/>
                    <a:pt x="37" y="30"/>
                  </a:cubicBezTo>
                  <a:cubicBezTo>
                    <a:pt x="38" y="29"/>
                    <a:pt x="38" y="29"/>
                    <a:pt x="38" y="29"/>
                  </a:cubicBezTo>
                  <a:cubicBezTo>
                    <a:pt x="38" y="30"/>
                    <a:pt x="38" y="30"/>
                    <a:pt x="38" y="30"/>
                  </a:cubicBezTo>
                  <a:cubicBezTo>
                    <a:pt x="34" y="31"/>
                    <a:pt x="31" y="33"/>
                    <a:pt x="28" y="35"/>
                  </a:cubicBezTo>
                  <a:cubicBezTo>
                    <a:pt x="26" y="36"/>
                    <a:pt x="23" y="37"/>
                    <a:pt x="21" y="38"/>
                  </a:cubicBezTo>
                  <a:moveTo>
                    <a:pt x="6" y="36"/>
                  </a:moveTo>
                  <a:cubicBezTo>
                    <a:pt x="6" y="35"/>
                    <a:pt x="6" y="35"/>
                    <a:pt x="5" y="35"/>
                  </a:cubicBezTo>
                  <a:cubicBezTo>
                    <a:pt x="8" y="34"/>
                    <a:pt x="10" y="33"/>
                    <a:pt x="12" y="32"/>
                  </a:cubicBezTo>
                  <a:cubicBezTo>
                    <a:pt x="15" y="31"/>
                    <a:pt x="17" y="30"/>
                    <a:pt x="20" y="29"/>
                  </a:cubicBezTo>
                  <a:cubicBezTo>
                    <a:pt x="18" y="30"/>
                    <a:pt x="15" y="31"/>
                    <a:pt x="13" y="32"/>
                  </a:cubicBezTo>
                  <a:cubicBezTo>
                    <a:pt x="11" y="33"/>
                    <a:pt x="8" y="34"/>
                    <a:pt x="6" y="36"/>
                  </a:cubicBezTo>
                  <a:moveTo>
                    <a:pt x="13" y="40"/>
                  </a:moveTo>
                  <a:cubicBezTo>
                    <a:pt x="13" y="40"/>
                    <a:pt x="14" y="40"/>
                    <a:pt x="14" y="40"/>
                  </a:cubicBezTo>
                  <a:cubicBezTo>
                    <a:pt x="15" y="39"/>
                    <a:pt x="16" y="38"/>
                    <a:pt x="17" y="38"/>
                  </a:cubicBezTo>
                  <a:cubicBezTo>
                    <a:pt x="18" y="37"/>
                    <a:pt x="19" y="37"/>
                    <a:pt x="20" y="36"/>
                  </a:cubicBezTo>
                  <a:cubicBezTo>
                    <a:pt x="22" y="35"/>
                    <a:pt x="24" y="34"/>
                    <a:pt x="27" y="33"/>
                  </a:cubicBezTo>
                  <a:cubicBezTo>
                    <a:pt x="27" y="32"/>
                    <a:pt x="27" y="32"/>
                    <a:pt x="27" y="32"/>
                  </a:cubicBezTo>
                  <a:cubicBezTo>
                    <a:pt x="31" y="31"/>
                    <a:pt x="34" y="30"/>
                    <a:pt x="38" y="28"/>
                  </a:cubicBezTo>
                  <a:cubicBezTo>
                    <a:pt x="38" y="28"/>
                    <a:pt x="38" y="29"/>
                    <a:pt x="38" y="29"/>
                  </a:cubicBezTo>
                  <a:cubicBezTo>
                    <a:pt x="37" y="29"/>
                    <a:pt x="37" y="29"/>
                    <a:pt x="37" y="29"/>
                  </a:cubicBezTo>
                  <a:cubicBezTo>
                    <a:pt x="37" y="29"/>
                    <a:pt x="37" y="29"/>
                    <a:pt x="37" y="29"/>
                  </a:cubicBezTo>
                  <a:cubicBezTo>
                    <a:pt x="37" y="30"/>
                    <a:pt x="37" y="30"/>
                    <a:pt x="37" y="30"/>
                  </a:cubicBezTo>
                  <a:cubicBezTo>
                    <a:pt x="36" y="30"/>
                    <a:pt x="36" y="30"/>
                    <a:pt x="36" y="30"/>
                  </a:cubicBezTo>
                  <a:cubicBezTo>
                    <a:pt x="35" y="30"/>
                    <a:pt x="34" y="31"/>
                    <a:pt x="34" y="31"/>
                  </a:cubicBezTo>
                  <a:cubicBezTo>
                    <a:pt x="32" y="31"/>
                    <a:pt x="31" y="32"/>
                    <a:pt x="30" y="33"/>
                  </a:cubicBezTo>
                  <a:cubicBezTo>
                    <a:pt x="29" y="33"/>
                    <a:pt x="29" y="33"/>
                    <a:pt x="28" y="33"/>
                  </a:cubicBezTo>
                  <a:cubicBezTo>
                    <a:pt x="27" y="34"/>
                    <a:pt x="26" y="34"/>
                    <a:pt x="25" y="35"/>
                  </a:cubicBezTo>
                  <a:cubicBezTo>
                    <a:pt x="23" y="36"/>
                    <a:pt x="21" y="37"/>
                    <a:pt x="19" y="38"/>
                  </a:cubicBezTo>
                  <a:cubicBezTo>
                    <a:pt x="18" y="38"/>
                    <a:pt x="17" y="39"/>
                    <a:pt x="16" y="39"/>
                  </a:cubicBezTo>
                  <a:cubicBezTo>
                    <a:pt x="15" y="39"/>
                    <a:pt x="15" y="40"/>
                    <a:pt x="14" y="40"/>
                  </a:cubicBezTo>
                  <a:cubicBezTo>
                    <a:pt x="14" y="40"/>
                    <a:pt x="13" y="40"/>
                    <a:pt x="13" y="40"/>
                  </a:cubicBezTo>
                  <a:moveTo>
                    <a:pt x="9" y="38"/>
                  </a:moveTo>
                  <a:cubicBezTo>
                    <a:pt x="9" y="38"/>
                    <a:pt x="8" y="38"/>
                    <a:pt x="8" y="37"/>
                  </a:cubicBezTo>
                  <a:cubicBezTo>
                    <a:pt x="10" y="37"/>
                    <a:pt x="12" y="35"/>
                    <a:pt x="14" y="34"/>
                  </a:cubicBezTo>
                  <a:cubicBezTo>
                    <a:pt x="17" y="33"/>
                    <a:pt x="20" y="32"/>
                    <a:pt x="23" y="31"/>
                  </a:cubicBezTo>
                  <a:cubicBezTo>
                    <a:pt x="26" y="30"/>
                    <a:pt x="28" y="28"/>
                    <a:pt x="31" y="27"/>
                  </a:cubicBezTo>
                  <a:cubicBezTo>
                    <a:pt x="30" y="28"/>
                    <a:pt x="29" y="28"/>
                    <a:pt x="28" y="29"/>
                  </a:cubicBezTo>
                  <a:cubicBezTo>
                    <a:pt x="26" y="30"/>
                    <a:pt x="24" y="30"/>
                    <a:pt x="22" y="31"/>
                  </a:cubicBezTo>
                  <a:cubicBezTo>
                    <a:pt x="20" y="32"/>
                    <a:pt x="17" y="33"/>
                    <a:pt x="15" y="35"/>
                  </a:cubicBezTo>
                  <a:cubicBezTo>
                    <a:pt x="13" y="36"/>
                    <a:pt x="10" y="37"/>
                    <a:pt x="9" y="38"/>
                  </a:cubicBezTo>
                  <a:moveTo>
                    <a:pt x="11" y="39"/>
                  </a:moveTo>
                  <a:cubicBezTo>
                    <a:pt x="12" y="38"/>
                    <a:pt x="12" y="38"/>
                    <a:pt x="12" y="38"/>
                  </a:cubicBezTo>
                  <a:cubicBezTo>
                    <a:pt x="14" y="37"/>
                    <a:pt x="16" y="36"/>
                    <a:pt x="18" y="35"/>
                  </a:cubicBezTo>
                  <a:cubicBezTo>
                    <a:pt x="19" y="35"/>
                    <a:pt x="19" y="34"/>
                    <a:pt x="20" y="34"/>
                  </a:cubicBezTo>
                  <a:cubicBezTo>
                    <a:pt x="22" y="33"/>
                    <a:pt x="23" y="32"/>
                    <a:pt x="25" y="32"/>
                  </a:cubicBezTo>
                  <a:cubicBezTo>
                    <a:pt x="25" y="32"/>
                    <a:pt x="25" y="32"/>
                    <a:pt x="25" y="32"/>
                  </a:cubicBezTo>
                  <a:cubicBezTo>
                    <a:pt x="28" y="30"/>
                    <a:pt x="31" y="29"/>
                    <a:pt x="34" y="28"/>
                  </a:cubicBezTo>
                  <a:cubicBezTo>
                    <a:pt x="35" y="28"/>
                    <a:pt x="36" y="27"/>
                    <a:pt x="36" y="27"/>
                  </a:cubicBezTo>
                  <a:cubicBezTo>
                    <a:pt x="37" y="27"/>
                    <a:pt x="38" y="26"/>
                    <a:pt x="38" y="26"/>
                  </a:cubicBezTo>
                  <a:cubicBezTo>
                    <a:pt x="38" y="27"/>
                    <a:pt x="38" y="27"/>
                    <a:pt x="38" y="28"/>
                  </a:cubicBezTo>
                  <a:cubicBezTo>
                    <a:pt x="35" y="29"/>
                    <a:pt x="31" y="30"/>
                    <a:pt x="28" y="32"/>
                  </a:cubicBezTo>
                  <a:cubicBezTo>
                    <a:pt x="26" y="33"/>
                    <a:pt x="24" y="34"/>
                    <a:pt x="22" y="34"/>
                  </a:cubicBezTo>
                  <a:cubicBezTo>
                    <a:pt x="20" y="35"/>
                    <a:pt x="18" y="36"/>
                    <a:pt x="16" y="37"/>
                  </a:cubicBezTo>
                  <a:cubicBezTo>
                    <a:pt x="15" y="37"/>
                    <a:pt x="14" y="38"/>
                    <a:pt x="13" y="38"/>
                  </a:cubicBezTo>
                  <a:cubicBezTo>
                    <a:pt x="12" y="39"/>
                    <a:pt x="11" y="39"/>
                    <a:pt x="11" y="39"/>
                  </a:cubicBezTo>
                  <a:moveTo>
                    <a:pt x="36" y="27"/>
                  </a:moveTo>
                  <a:cubicBezTo>
                    <a:pt x="37" y="26"/>
                    <a:pt x="37" y="26"/>
                    <a:pt x="37" y="26"/>
                  </a:cubicBezTo>
                  <a:cubicBezTo>
                    <a:pt x="38" y="26"/>
                    <a:pt x="38" y="26"/>
                    <a:pt x="38" y="26"/>
                  </a:cubicBezTo>
                  <a:cubicBezTo>
                    <a:pt x="38" y="26"/>
                    <a:pt x="37" y="26"/>
                    <a:pt x="37" y="27"/>
                  </a:cubicBezTo>
                  <a:cubicBezTo>
                    <a:pt x="36" y="27"/>
                    <a:pt x="36" y="27"/>
                    <a:pt x="36" y="27"/>
                  </a:cubicBezTo>
                  <a:moveTo>
                    <a:pt x="4" y="33"/>
                  </a:moveTo>
                  <a:cubicBezTo>
                    <a:pt x="4" y="32"/>
                    <a:pt x="4" y="32"/>
                    <a:pt x="4" y="32"/>
                  </a:cubicBezTo>
                  <a:cubicBezTo>
                    <a:pt x="4" y="31"/>
                    <a:pt x="5" y="31"/>
                    <a:pt x="6" y="31"/>
                  </a:cubicBezTo>
                  <a:cubicBezTo>
                    <a:pt x="7" y="30"/>
                    <a:pt x="9" y="30"/>
                    <a:pt x="10" y="29"/>
                  </a:cubicBezTo>
                  <a:cubicBezTo>
                    <a:pt x="13" y="28"/>
                    <a:pt x="17" y="26"/>
                    <a:pt x="20" y="25"/>
                  </a:cubicBezTo>
                  <a:cubicBezTo>
                    <a:pt x="21" y="25"/>
                    <a:pt x="21" y="25"/>
                    <a:pt x="22" y="25"/>
                  </a:cubicBezTo>
                  <a:cubicBezTo>
                    <a:pt x="21" y="25"/>
                    <a:pt x="21" y="25"/>
                    <a:pt x="21" y="25"/>
                  </a:cubicBezTo>
                  <a:cubicBezTo>
                    <a:pt x="18" y="26"/>
                    <a:pt x="15" y="27"/>
                    <a:pt x="12" y="29"/>
                  </a:cubicBezTo>
                  <a:cubicBezTo>
                    <a:pt x="9" y="30"/>
                    <a:pt x="7" y="31"/>
                    <a:pt x="4" y="33"/>
                  </a:cubicBezTo>
                  <a:moveTo>
                    <a:pt x="10" y="38"/>
                  </a:moveTo>
                  <a:cubicBezTo>
                    <a:pt x="9" y="38"/>
                    <a:pt x="10" y="38"/>
                    <a:pt x="10" y="38"/>
                  </a:cubicBezTo>
                  <a:cubicBezTo>
                    <a:pt x="11" y="37"/>
                    <a:pt x="12" y="37"/>
                    <a:pt x="13" y="36"/>
                  </a:cubicBezTo>
                  <a:cubicBezTo>
                    <a:pt x="15" y="35"/>
                    <a:pt x="16" y="34"/>
                    <a:pt x="19" y="33"/>
                  </a:cubicBezTo>
                  <a:cubicBezTo>
                    <a:pt x="21" y="32"/>
                    <a:pt x="23" y="31"/>
                    <a:pt x="26" y="30"/>
                  </a:cubicBezTo>
                  <a:cubicBezTo>
                    <a:pt x="28" y="29"/>
                    <a:pt x="30" y="28"/>
                    <a:pt x="32" y="27"/>
                  </a:cubicBezTo>
                  <a:cubicBezTo>
                    <a:pt x="32" y="27"/>
                    <a:pt x="33" y="27"/>
                    <a:pt x="34" y="26"/>
                  </a:cubicBezTo>
                  <a:cubicBezTo>
                    <a:pt x="35" y="26"/>
                    <a:pt x="37" y="25"/>
                    <a:pt x="38" y="24"/>
                  </a:cubicBezTo>
                  <a:cubicBezTo>
                    <a:pt x="38" y="24"/>
                    <a:pt x="38" y="24"/>
                    <a:pt x="38" y="24"/>
                  </a:cubicBezTo>
                  <a:cubicBezTo>
                    <a:pt x="38" y="25"/>
                    <a:pt x="38" y="25"/>
                    <a:pt x="38" y="26"/>
                  </a:cubicBezTo>
                  <a:cubicBezTo>
                    <a:pt x="37" y="26"/>
                    <a:pt x="37" y="26"/>
                    <a:pt x="36" y="27"/>
                  </a:cubicBezTo>
                  <a:cubicBezTo>
                    <a:pt x="35" y="27"/>
                    <a:pt x="35" y="27"/>
                    <a:pt x="34" y="28"/>
                  </a:cubicBezTo>
                  <a:cubicBezTo>
                    <a:pt x="34" y="28"/>
                    <a:pt x="33" y="28"/>
                    <a:pt x="33" y="28"/>
                  </a:cubicBezTo>
                  <a:cubicBezTo>
                    <a:pt x="30" y="29"/>
                    <a:pt x="28" y="30"/>
                    <a:pt x="25" y="31"/>
                  </a:cubicBezTo>
                  <a:cubicBezTo>
                    <a:pt x="25" y="32"/>
                    <a:pt x="24" y="32"/>
                    <a:pt x="24" y="32"/>
                  </a:cubicBezTo>
                  <a:cubicBezTo>
                    <a:pt x="23" y="32"/>
                    <a:pt x="21" y="33"/>
                    <a:pt x="20" y="33"/>
                  </a:cubicBezTo>
                  <a:cubicBezTo>
                    <a:pt x="20" y="34"/>
                    <a:pt x="20" y="34"/>
                    <a:pt x="20" y="34"/>
                  </a:cubicBezTo>
                  <a:cubicBezTo>
                    <a:pt x="17" y="35"/>
                    <a:pt x="14" y="36"/>
                    <a:pt x="12" y="37"/>
                  </a:cubicBezTo>
                  <a:cubicBezTo>
                    <a:pt x="11" y="37"/>
                    <a:pt x="11" y="38"/>
                    <a:pt x="10" y="38"/>
                  </a:cubicBezTo>
                  <a:cubicBezTo>
                    <a:pt x="10" y="38"/>
                    <a:pt x="10" y="38"/>
                    <a:pt x="10" y="38"/>
                  </a:cubicBezTo>
                  <a:moveTo>
                    <a:pt x="30" y="26"/>
                  </a:moveTo>
                  <a:cubicBezTo>
                    <a:pt x="32" y="25"/>
                    <a:pt x="33" y="24"/>
                    <a:pt x="35" y="24"/>
                  </a:cubicBezTo>
                  <a:cubicBezTo>
                    <a:pt x="34" y="24"/>
                    <a:pt x="34" y="24"/>
                    <a:pt x="34" y="24"/>
                  </a:cubicBezTo>
                  <a:cubicBezTo>
                    <a:pt x="33" y="24"/>
                    <a:pt x="32" y="25"/>
                    <a:pt x="30" y="26"/>
                  </a:cubicBezTo>
                  <a:moveTo>
                    <a:pt x="3" y="30"/>
                  </a:moveTo>
                  <a:cubicBezTo>
                    <a:pt x="4" y="30"/>
                    <a:pt x="5" y="29"/>
                    <a:pt x="6" y="29"/>
                  </a:cubicBezTo>
                  <a:cubicBezTo>
                    <a:pt x="8" y="28"/>
                    <a:pt x="10" y="27"/>
                    <a:pt x="11" y="27"/>
                  </a:cubicBezTo>
                  <a:cubicBezTo>
                    <a:pt x="14" y="26"/>
                    <a:pt x="17" y="24"/>
                    <a:pt x="20" y="23"/>
                  </a:cubicBezTo>
                  <a:cubicBezTo>
                    <a:pt x="21" y="23"/>
                    <a:pt x="21" y="23"/>
                    <a:pt x="22" y="22"/>
                  </a:cubicBezTo>
                  <a:cubicBezTo>
                    <a:pt x="21" y="23"/>
                    <a:pt x="20" y="23"/>
                    <a:pt x="19" y="24"/>
                  </a:cubicBezTo>
                  <a:cubicBezTo>
                    <a:pt x="16" y="25"/>
                    <a:pt x="13" y="26"/>
                    <a:pt x="10" y="27"/>
                  </a:cubicBezTo>
                  <a:cubicBezTo>
                    <a:pt x="9" y="28"/>
                    <a:pt x="8" y="29"/>
                    <a:pt x="7" y="29"/>
                  </a:cubicBezTo>
                  <a:cubicBezTo>
                    <a:pt x="6" y="30"/>
                    <a:pt x="4" y="30"/>
                    <a:pt x="3" y="31"/>
                  </a:cubicBezTo>
                  <a:cubicBezTo>
                    <a:pt x="3" y="30"/>
                    <a:pt x="3" y="30"/>
                    <a:pt x="3" y="30"/>
                  </a:cubicBezTo>
                  <a:cubicBezTo>
                    <a:pt x="3" y="30"/>
                    <a:pt x="3" y="30"/>
                    <a:pt x="3" y="30"/>
                  </a:cubicBezTo>
                  <a:moveTo>
                    <a:pt x="8" y="37"/>
                  </a:moveTo>
                  <a:cubicBezTo>
                    <a:pt x="8" y="37"/>
                    <a:pt x="8" y="37"/>
                    <a:pt x="8" y="37"/>
                  </a:cubicBezTo>
                  <a:cubicBezTo>
                    <a:pt x="9" y="36"/>
                    <a:pt x="9" y="36"/>
                    <a:pt x="10" y="36"/>
                  </a:cubicBezTo>
                  <a:cubicBezTo>
                    <a:pt x="14" y="33"/>
                    <a:pt x="18" y="31"/>
                    <a:pt x="23" y="29"/>
                  </a:cubicBezTo>
                  <a:cubicBezTo>
                    <a:pt x="24" y="29"/>
                    <a:pt x="24" y="28"/>
                    <a:pt x="25" y="28"/>
                  </a:cubicBezTo>
                  <a:cubicBezTo>
                    <a:pt x="27" y="27"/>
                    <a:pt x="29" y="26"/>
                    <a:pt x="31" y="26"/>
                  </a:cubicBezTo>
                  <a:cubicBezTo>
                    <a:pt x="33" y="25"/>
                    <a:pt x="36" y="24"/>
                    <a:pt x="38" y="22"/>
                  </a:cubicBezTo>
                  <a:cubicBezTo>
                    <a:pt x="38" y="23"/>
                    <a:pt x="38" y="23"/>
                    <a:pt x="38" y="24"/>
                  </a:cubicBezTo>
                  <a:cubicBezTo>
                    <a:pt x="38" y="24"/>
                    <a:pt x="38" y="24"/>
                    <a:pt x="38" y="24"/>
                  </a:cubicBezTo>
                  <a:cubicBezTo>
                    <a:pt x="37" y="24"/>
                    <a:pt x="36" y="25"/>
                    <a:pt x="35" y="25"/>
                  </a:cubicBezTo>
                  <a:cubicBezTo>
                    <a:pt x="34" y="26"/>
                    <a:pt x="34" y="26"/>
                    <a:pt x="34" y="26"/>
                  </a:cubicBezTo>
                  <a:cubicBezTo>
                    <a:pt x="33" y="26"/>
                    <a:pt x="33" y="27"/>
                    <a:pt x="32" y="27"/>
                  </a:cubicBezTo>
                  <a:cubicBezTo>
                    <a:pt x="27" y="29"/>
                    <a:pt x="22" y="31"/>
                    <a:pt x="18" y="32"/>
                  </a:cubicBezTo>
                  <a:cubicBezTo>
                    <a:pt x="16" y="33"/>
                    <a:pt x="14" y="34"/>
                    <a:pt x="12" y="35"/>
                  </a:cubicBezTo>
                  <a:cubicBezTo>
                    <a:pt x="11" y="36"/>
                    <a:pt x="10" y="36"/>
                    <a:pt x="9" y="37"/>
                  </a:cubicBezTo>
                  <a:cubicBezTo>
                    <a:pt x="9" y="37"/>
                    <a:pt x="8" y="37"/>
                    <a:pt x="8" y="37"/>
                  </a:cubicBezTo>
                  <a:moveTo>
                    <a:pt x="28" y="25"/>
                  </a:moveTo>
                  <a:cubicBezTo>
                    <a:pt x="29" y="25"/>
                    <a:pt x="30" y="24"/>
                    <a:pt x="31" y="24"/>
                  </a:cubicBezTo>
                  <a:cubicBezTo>
                    <a:pt x="32" y="23"/>
                    <a:pt x="33" y="23"/>
                    <a:pt x="34" y="22"/>
                  </a:cubicBezTo>
                  <a:cubicBezTo>
                    <a:pt x="35" y="22"/>
                    <a:pt x="35" y="22"/>
                    <a:pt x="36" y="21"/>
                  </a:cubicBezTo>
                  <a:cubicBezTo>
                    <a:pt x="36" y="21"/>
                    <a:pt x="36" y="21"/>
                    <a:pt x="36" y="21"/>
                  </a:cubicBezTo>
                  <a:cubicBezTo>
                    <a:pt x="33" y="23"/>
                    <a:pt x="30" y="24"/>
                    <a:pt x="28" y="25"/>
                  </a:cubicBezTo>
                  <a:moveTo>
                    <a:pt x="7" y="36"/>
                  </a:moveTo>
                  <a:cubicBezTo>
                    <a:pt x="7" y="35"/>
                    <a:pt x="8" y="35"/>
                    <a:pt x="8" y="35"/>
                  </a:cubicBezTo>
                  <a:cubicBezTo>
                    <a:pt x="9" y="34"/>
                    <a:pt x="10" y="34"/>
                    <a:pt x="11" y="33"/>
                  </a:cubicBezTo>
                  <a:cubicBezTo>
                    <a:pt x="15" y="31"/>
                    <a:pt x="19" y="29"/>
                    <a:pt x="24" y="27"/>
                  </a:cubicBezTo>
                  <a:cubicBezTo>
                    <a:pt x="28" y="25"/>
                    <a:pt x="33" y="23"/>
                    <a:pt x="37" y="21"/>
                  </a:cubicBezTo>
                  <a:cubicBezTo>
                    <a:pt x="38" y="21"/>
                    <a:pt x="38" y="21"/>
                    <a:pt x="38" y="21"/>
                  </a:cubicBezTo>
                  <a:cubicBezTo>
                    <a:pt x="38" y="21"/>
                    <a:pt x="38" y="21"/>
                    <a:pt x="38" y="21"/>
                  </a:cubicBezTo>
                  <a:cubicBezTo>
                    <a:pt x="38" y="21"/>
                    <a:pt x="38" y="21"/>
                    <a:pt x="38" y="22"/>
                  </a:cubicBezTo>
                  <a:cubicBezTo>
                    <a:pt x="38" y="22"/>
                    <a:pt x="38" y="22"/>
                    <a:pt x="38" y="22"/>
                  </a:cubicBezTo>
                  <a:cubicBezTo>
                    <a:pt x="36" y="23"/>
                    <a:pt x="33" y="24"/>
                    <a:pt x="31" y="25"/>
                  </a:cubicBezTo>
                  <a:cubicBezTo>
                    <a:pt x="29" y="26"/>
                    <a:pt x="26" y="27"/>
                    <a:pt x="24" y="28"/>
                  </a:cubicBezTo>
                  <a:cubicBezTo>
                    <a:pt x="21" y="30"/>
                    <a:pt x="17" y="31"/>
                    <a:pt x="14" y="32"/>
                  </a:cubicBezTo>
                  <a:cubicBezTo>
                    <a:pt x="12" y="33"/>
                    <a:pt x="10" y="34"/>
                    <a:pt x="8" y="35"/>
                  </a:cubicBezTo>
                  <a:cubicBezTo>
                    <a:pt x="7" y="36"/>
                    <a:pt x="7" y="36"/>
                    <a:pt x="7" y="36"/>
                  </a:cubicBezTo>
                  <a:moveTo>
                    <a:pt x="2" y="29"/>
                  </a:moveTo>
                  <a:cubicBezTo>
                    <a:pt x="2" y="29"/>
                    <a:pt x="2" y="28"/>
                    <a:pt x="2" y="28"/>
                  </a:cubicBezTo>
                  <a:cubicBezTo>
                    <a:pt x="6" y="26"/>
                    <a:pt x="10" y="25"/>
                    <a:pt x="14" y="23"/>
                  </a:cubicBezTo>
                  <a:cubicBezTo>
                    <a:pt x="15" y="22"/>
                    <a:pt x="17" y="21"/>
                    <a:pt x="19" y="21"/>
                  </a:cubicBezTo>
                  <a:cubicBezTo>
                    <a:pt x="15" y="23"/>
                    <a:pt x="10" y="25"/>
                    <a:pt x="6" y="27"/>
                  </a:cubicBezTo>
                  <a:cubicBezTo>
                    <a:pt x="5" y="28"/>
                    <a:pt x="5" y="28"/>
                    <a:pt x="5" y="28"/>
                  </a:cubicBezTo>
                  <a:cubicBezTo>
                    <a:pt x="4" y="28"/>
                    <a:pt x="3" y="29"/>
                    <a:pt x="2" y="29"/>
                  </a:cubicBezTo>
                  <a:moveTo>
                    <a:pt x="5" y="34"/>
                  </a:moveTo>
                  <a:cubicBezTo>
                    <a:pt x="5" y="34"/>
                    <a:pt x="5" y="33"/>
                    <a:pt x="4" y="33"/>
                  </a:cubicBezTo>
                  <a:cubicBezTo>
                    <a:pt x="7" y="33"/>
                    <a:pt x="10" y="31"/>
                    <a:pt x="12" y="30"/>
                  </a:cubicBezTo>
                  <a:cubicBezTo>
                    <a:pt x="15" y="29"/>
                    <a:pt x="17" y="28"/>
                    <a:pt x="20" y="26"/>
                  </a:cubicBezTo>
                  <a:cubicBezTo>
                    <a:pt x="23" y="25"/>
                    <a:pt x="27" y="23"/>
                    <a:pt x="30" y="22"/>
                  </a:cubicBezTo>
                  <a:cubicBezTo>
                    <a:pt x="31" y="21"/>
                    <a:pt x="33" y="21"/>
                    <a:pt x="35" y="20"/>
                  </a:cubicBezTo>
                  <a:cubicBezTo>
                    <a:pt x="35" y="20"/>
                    <a:pt x="35" y="20"/>
                    <a:pt x="35" y="20"/>
                  </a:cubicBezTo>
                  <a:cubicBezTo>
                    <a:pt x="33" y="21"/>
                    <a:pt x="31" y="22"/>
                    <a:pt x="30" y="22"/>
                  </a:cubicBezTo>
                  <a:cubicBezTo>
                    <a:pt x="27" y="24"/>
                    <a:pt x="24" y="25"/>
                    <a:pt x="21" y="26"/>
                  </a:cubicBezTo>
                  <a:cubicBezTo>
                    <a:pt x="19" y="27"/>
                    <a:pt x="16" y="29"/>
                    <a:pt x="13" y="30"/>
                  </a:cubicBezTo>
                  <a:cubicBezTo>
                    <a:pt x="12" y="31"/>
                    <a:pt x="10" y="31"/>
                    <a:pt x="9" y="32"/>
                  </a:cubicBezTo>
                  <a:cubicBezTo>
                    <a:pt x="8" y="33"/>
                    <a:pt x="7" y="34"/>
                    <a:pt x="5" y="34"/>
                  </a:cubicBezTo>
                  <a:moveTo>
                    <a:pt x="6" y="34"/>
                  </a:moveTo>
                  <a:cubicBezTo>
                    <a:pt x="6" y="34"/>
                    <a:pt x="6" y="34"/>
                    <a:pt x="7" y="34"/>
                  </a:cubicBezTo>
                  <a:cubicBezTo>
                    <a:pt x="9" y="33"/>
                    <a:pt x="11" y="31"/>
                    <a:pt x="13" y="30"/>
                  </a:cubicBezTo>
                  <a:cubicBezTo>
                    <a:pt x="18" y="28"/>
                    <a:pt x="22" y="26"/>
                    <a:pt x="27" y="24"/>
                  </a:cubicBezTo>
                  <a:cubicBezTo>
                    <a:pt x="29" y="23"/>
                    <a:pt x="31" y="22"/>
                    <a:pt x="33" y="21"/>
                  </a:cubicBezTo>
                  <a:cubicBezTo>
                    <a:pt x="34" y="21"/>
                    <a:pt x="35" y="20"/>
                    <a:pt x="36" y="20"/>
                  </a:cubicBezTo>
                  <a:cubicBezTo>
                    <a:pt x="36" y="20"/>
                    <a:pt x="36" y="20"/>
                    <a:pt x="36" y="20"/>
                  </a:cubicBezTo>
                  <a:cubicBezTo>
                    <a:pt x="37" y="19"/>
                    <a:pt x="37" y="19"/>
                    <a:pt x="38" y="19"/>
                  </a:cubicBezTo>
                  <a:cubicBezTo>
                    <a:pt x="38" y="19"/>
                    <a:pt x="38" y="19"/>
                    <a:pt x="38" y="19"/>
                  </a:cubicBezTo>
                  <a:cubicBezTo>
                    <a:pt x="38" y="19"/>
                    <a:pt x="38" y="20"/>
                    <a:pt x="38" y="20"/>
                  </a:cubicBezTo>
                  <a:cubicBezTo>
                    <a:pt x="33" y="22"/>
                    <a:pt x="28" y="24"/>
                    <a:pt x="23" y="27"/>
                  </a:cubicBezTo>
                  <a:cubicBezTo>
                    <a:pt x="23" y="27"/>
                    <a:pt x="23" y="27"/>
                    <a:pt x="23" y="27"/>
                  </a:cubicBezTo>
                  <a:cubicBezTo>
                    <a:pt x="19" y="29"/>
                    <a:pt x="14" y="30"/>
                    <a:pt x="10" y="32"/>
                  </a:cubicBezTo>
                  <a:cubicBezTo>
                    <a:pt x="9" y="33"/>
                    <a:pt x="8" y="34"/>
                    <a:pt x="7" y="34"/>
                  </a:cubicBezTo>
                  <a:cubicBezTo>
                    <a:pt x="6" y="34"/>
                    <a:pt x="6" y="34"/>
                    <a:pt x="6" y="34"/>
                  </a:cubicBezTo>
                  <a:moveTo>
                    <a:pt x="4" y="33"/>
                  </a:moveTo>
                  <a:cubicBezTo>
                    <a:pt x="5" y="32"/>
                    <a:pt x="5" y="32"/>
                    <a:pt x="6" y="32"/>
                  </a:cubicBezTo>
                  <a:cubicBezTo>
                    <a:pt x="8" y="31"/>
                    <a:pt x="10" y="30"/>
                    <a:pt x="12" y="29"/>
                  </a:cubicBezTo>
                  <a:cubicBezTo>
                    <a:pt x="17" y="26"/>
                    <a:pt x="22" y="25"/>
                    <a:pt x="27" y="23"/>
                  </a:cubicBezTo>
                  <a:cubicBezTo>
                    <a:pt x="29" y="22"/>
                    <a:pt x="31" y="21"/>
                    <a:pt x="33" y="20"/>
                  </a:cubicBezTo>
                  <a:cubicBezTo>
                    <a:pt x="34" y="20"/>
                    <a:pt x="35" y="20"/>
                    <a:pt x="36" y="19"/>
                  </a:cubicBezTo>
                  <a:cubicBezTo>
                    <a:pt x="37" y="19"/>
                    <a:pt x="37" y="19"/>
                    <a:pt x="37" y="19"/>
                  </a:cubicBezTo>
                  <a:cubicBezTo>
                    <a:pt x="38" y="18"/>
                    <a:pt x="38" y="18"/>
                    <a:pt x="38" y="18"/>
                  </a:cubicBezTo>
                  <a:cubicBezTo>
                    <a:pt x="38" y="19"/>
                    <a:pt x="38" y="19"/>
                    <a:pt x="38" y="19"/>
                  </a:cubicBezTo>
                  <a:cubicBezTo>
                    <a:pt x="38" y="19"/>
                    <a:pt x="38" y="19"/>
                    <a:pt x="38" y="19"/>
                  </a:cubicBezTo>
                  <a:cubicBezTo>
                    <a:pt x="37" y="19"/>
                    <a:pt x="37" y="19"/>
                    <a:pt x="36" y="19"/>
                  </a:cubicBezTo>
                  <a:cubicBezTo>
                    <a:pt x="36" y="20"/>
                    <a:pt x="35" y="20"/>
                    <a:pt x="35" y="20"/>
                  </a:cubicBezTo>
                  <a:cubicBezTo>
                    <a:pt x="31" y="21"/>
                    <a:pt x="26" y="23"/>
                    <a:pt x="22" y="25"/>
                  </a:cubicBezTo>
                  <a:cubicBezTo>
                    <a:pt x="18" y="27"/>
                    <a:pt x="13" y="29"/>
                    <a:pt x="9" y="31"/>
                  </a:cubicBezTo>
                  <a:cubicBezTo>
                    <a:pt x="8" y="31"/>
                    <a:pt x="7" y="32"/>
                    <a:pt x="6" y="32"/>
                  </a:cubicBezTo>
                  <a:cubicBezTo>
                    <a:pt x="4" y="33"/>
                    <a:pt x="4" y="33"/>
                    <a:pt x="4" y="33"/>
                  </a:cubicBezTo>
                  <a:moveTo>
                    <a:pt x="2" y="27"/>
                  </a:moveTo>
                  <a:cubicBezTo>
                    <a:pt x="2" y="26"/>
                    <a:pt x="2" y="26"/>
                    <a:pt x="2" y="26"/>
                  </a:cubicBezTo>
                  <a:cubicBezTo>
                    <a:pt x="2" y="25"/>
                    <a:pt x="3" y="25"/>
                    <a:pt x="4" y="24"/>
                  </a:cubicBezTo>
                  <a:cubicBezTo>
                    <a:pt x="5" y="23"/>
                    <a:pt x="7" y="23"/>
                    <a:pt x="8" y="22"/>
                  </a:cubicBezTo>
                  <a:cubicBezTo>
                    <a:pt x="11" y="21"/>
                    <a:pt x="14" y="20"/>
                    <a:pt x="17" y="18"/>
                  </a:cubicBezTo>
                  <a:cubicBezTo>
                    <a:pt x="18" y="18"/>
                    <a:pt x="18" y="18"/>
                    <a:pt x="18" y="18"/>
                  </a:cubicBezTo>
                  <a:cubicBezTo>
                    <a:pt x="18" y="18"/>
                    <a:pt x="18" y="18"/>
                    <a:pt x="17" y="19"/>
                  </a:cubicBezTo>
                  <a:cubicBezTo>
                    <a:pt x="14" y="20"/>
                    <a:pt x="11" y="21"/>
                    <a:pt x="8" y="23"/>
                  </a:cubicBezTo>
                  <a:cubicBezTo>
                    <a:pt x="6" y="24"/>
                    <a:pt x="4" y="25"/>
                    <a:pt x="2" y="27"/>
                  </a:cubicBezTo>
                  <a:moveTo>
                    <a:pt x="3" y="30"/>
                  </a:moveTo>
                  <a:cubicBezTo>
                    <a:pt x="2" y="29"/>
                    <a:pt x="2" y="29"/>
                    <a:pt x="2" y="29"/>
                  </a:cubicBezTo>
                  <a:cubicBezTo>
                    <a:pt x="3" y="29"/>
                    <a:pt x="4" y="28"/>
                    <a:pt x="5" y="28"/>
                  </a:cubicBezTo>
                  <a:cubicBezTo>
                    <a:pt x="7" y="27"/>
                    <a:pt x="9" y="26"/>
                    <a:pt x="11" y="26"/>
                  </a:cubicBezTo>
                  <a:cubicBezTo>
                    <a:pt x="16" y="24"/>
                    <a:pt x="20" y="21"/>
                    <a:pt x="25" y="20"/>
                  </a:cubicBezTo>
                  <a:cubicBezTo>
                    <a:pt x="27" y="19"/>
                    <a:pt x="29" y="18"/>
                    <a:pt x="31" y="17"/>
                  </a:cubicBezTo>
                  <a:cubicBezTo>
                    <a:pt x="30" y="18"/>
                    <a:pt x="29" y="18"/>
                    <a:pt x="29" y="18"/>
                  </a:cubicBezTo>
                  <a:cubicBezTo>
                    <a:pt x="26" y="20"/>
                    <a:pt x="23" y="21"/>
                    <a:pt x="19" y="22"/>
                  </a:cubicBezTo>
                  <a:cubicBezTo>
                    <a:pt x="17" y="24"/>
                    <a:pt x="14" y="25"/>
                    <a:pt x="11" y="26"/>
                  </a:cubicBezTo>
                  <a:cubicBezTo>
                    <a:pt x="10" y="27"/>
                    <a:pt x="9" y="27"/>
                    <a:pt x="7" y="28"/>
                  </a:cubicBezTo>
                  <a:cubicBezTo>
                    <a:pt x="6" y="28"/>
                    <a:pt x="4" y="29"/>
                    <a:pt x="3" y="30"/>
                  </a:cubicBezTo>
                  <a:cubicBezTo>
                    <a:pt x="3" y="30"/>
                    <a:pt x="3" y="30"/>
                    <a:pt x="3" y="30"/>
                  </a:cubicBezTo>
                  <a:moveTo>
                    <a:pt x="1" y="25"/>
                  </a:moveTo>
                  <a:cubicBezTo>
                    <a:pt x="1" y="24"/>
                    <a:pt x="1" y="24"/>
                    <a:pt x="1" y="24"/>
                  </a:cubicBezTo>
                  <a:cubicBezTo>
                    <a:pt x="4" y="24"/>
                    <a:pt x="5" y="22"/>
                    <a:pt x="7" y="21"/>
                  </a:cubicBezTo>
                  <a:cubicBezTo>
                    <a:pt x="10" y="20"/>
                    <a:pt x="14" y="19"/>
                    <a:pt x="17" y="17"/>
                  </a:cubicBezTo>
                  <a:cubicBezTo>
                    <a:pt x="14" y="19"/>
                    <a:pt x="12" y="20"/>
                    <a:pt x="9" y="21"/>
                  </a:cubicBezTo>
                  <a:cubicBezTo>
                    <a:pt x="6" y="22"/>
                    <a:pt x="4" y="24"/>
                    <a:pt x="1" y="25"/>
                  </a:cubicBezTo>
                  <a:moveTo>
                    <a:pt x="17" y="17"/>
                  </a:moveTo>
                  <a:cubicBezTo>
                    <a:pt x="17" y="17"/>
                    <a:pt x="17" y="17"/>
                    <a:pt x="17" y="17"/>
                  </a:cubicBezTo>
                  <a:cubicBezTo>
                    <a:pt x="17" y="17"/>
                    <a:pt x="17" y="17"/>
                    <a:pt x="17" y="17"/>
                  </a:cubicBezTo>
                  <a:moveTo>
                    <a:pt x="4" y="31"/>
                  </a:moveTo>
                  <a:cubicBezTo>
                    <a:pt x="4" y="31"/>
                    <a:pt x="4" y="31"/>
                    <a:pt x="5" y="31"/>
                  </a:cubicBezTo>
                  <a:cubicBezTo>
                    <a:pt x="5" y="30"/>
                    <a:pt x="5" y="30"/>
                    <a:pt x="6" y="30"/>
                  </a:cubicBezTo>
                  <a:cubicBezTo>
                    <a:pt x="8" y="29"/>
                    <a:pt x="10" y="28"/>
                    <a:pt x="12" y="27"/>
                  </a:cubicBezTo>
                  <a:cubicBezTo>
                    <a:pt x="17" y="25"/>
                    <a:pt x="21" y="23"/>
                    <a:pt x="25" y="21"/>
                  </a:cubicBezTo>
                  <a:cubicBezTo>
                    <a:pt x="29" y="20"/>
                    <a:pt x="33" y="19"/>
                    <a:pt x="36" y="17"/>
                  </a:cubicBezTo>
                  <a:cubicBezTo>
                    <a:pt x="37" y="17"/>
                    <a:pt x="37" y="17"/>
                    <a:pt x="37" y="17"/>
                  </a:cubicBezTo>
                  <a:cubicBezTo>
                    <a:pt x="37" y="16"/>
                    <a:pt x="37" y="16"/>
                    <a:pt x="37" y="16"/>
                  </a:cubicBezTo>
                  <a:cubicBezTo>
                    <a:pt x="37" y="17"/>
                    <a:pt x="38" y="17"/>
                    <a:pt x="38" y="18"/>
                  </a:cubicBezTo>
                  <a:cubicBezTo>
                    <a:pt x="37" y="18"/>
                    <a:pt x="37" y="18"/>
                    <a:pt x="37" y="18"/>
                  </a:cubicBezTo>
                  <a:cubicBezTo>
                    <a:pt x="37" y="18"/>
                    <a:pt x="37" y="18"/>
                    <a:pt x="37" y="18"/>
                  </a:cubicBezTo>
                  <a:cubicBezTo>
                    <a:pt x="37" y="18"/>
                    <a:pt x="37" y="18"/>
                    <a:pt x="37" y="18"/>
                  </a:cubicBezTo>
                  <a:cubicBezTo>
                    <a:pt x="36" y="19"/>
                    <a:pt x="36" y="19"/>
                    <a:pt x="35" y="19"/>
                  </a:cubicBezTo>
                  <a:cubicBezTo>
                    <a:pt x="34" y="20"/>
                    <a:pt x="33" y="20"/>
                    <a:pt x="32" y="21"/>
                  </a:cubicBezTo>
                  <a:cubicBezTo>
                    <a:pt x="31" y="21"/>
                    <a:pt x="31" y="21"/>
                    <a:pt x="30" y="21"/>
                  </a:cubicBezTo>
                  <a:cubicBezTo>
                    <a:pt x="30" y="21"/>
                    <a:pt x="30" y="21"/>
                    <a:pt x="30" y="21"/>
                  </a:cubicBezTo>
                  <a:cubicBezTo>
                    <a:pt x="27" y="22"/>
                    <a:pt x="24" y="23"/>
                    <a:pt x="21" y="24"/>
                  </a:cubicBezTo>
                  <a:cubicBezTo>
                    <a:pt x="17" y="26"/>
                    <a:pt x="12" y="28"/>
                    <a:pt x="7" y="30"/>
                  </a:cubicBezTo>
                  <a:cubicBezTo>
                    <a:pt x="7" y="30"/>
                    <a:pt x="6" y="31"/>
                    <a:pt x="5" y="31"/>
                  </a:cubicBezTo>
                  <a:cubicBezTo>
                    <a:pt x="5" y="31"/>
                    <a:pt x="4" y="31"/>
                    <a:pt x="4" y="31"/>
                  </a:cubicBezTo>
                  <a:moveTo>
                    <a:pt x="35" y="15"/>
                  </a:moveTo>
                  <a:cubicBezTo>
                    <a:pt x="35" y="15"/>
                    <a:pt x="35" y="15"/>
                    <a:pt x="35" y="15"/>
                  </a:cubicBezTo>
                  <a:cubicBezTo>
                    <a:pt x="36" y="15"/>
                    <a:pt x="36" y="15"/>
                    <a:pt x="36" y="15"/>
                  </a:cubicBezTo>
                  <a:cubicBezTo>
                    <a:pt x="36" y="15"/>
                    <a:pt x="35" y="15"/>
                    <a:pt x="35" y="15"/>
                  </a:cubicBezTo>
                  <a:cubicBezTo>
                    <a:pt x="35" y="15"/>
                    <a:pt x="35" y="15"/>
                    <a:pt x="35" y="15"/>
                  </a:cubicBezTo>
                  <a:moveTo>
                    <a:pt x="3" y="30"/>
                  </a:moveTo>
                  <a:cubicBezTo>
                    <a:pt x="6" y="29"/>
                    <a:pt x="8" y="28"/>
                    <a:pt x="10" y="27"/>
                  </a:cubicBezTo>
                  <a:cubicBezTo>
                    <a:pt x="13" y="26"/>
                    <a:pt x="15" y="24"/>
                    <a:pt x="17" y="23"/>
                  </a:cubicBezTo>
                  <a:cubicBezTo>
                    <a:pt x="20" y="22"/>
                    <a:pt x="22" y="21"/>
                    <a:pt x="25" y="20"/>
                  </a:cubicBezTo>
                  <a:cubicBezTo>
                    <a:pt x="27" y="19"/>
                    <a:pt x="30" y="18"/>
                    <a:pt x="32" y="17"/>
                  </a:cubicBezTo>
                  <a:cubicBezTo>
                    <a:pt x="33" y="16"/>
                    <a:pt x="33" y="16"/>
                    <a:pt x="33" y="16"/>
                  </a:cubicBezTo>
                  <a:cubicBezTo>
                    <a:pt x="34" y="16"/>
                    <a:pt x="35" y="16"/>
                    <a:pt x="36" y="15"/>
                  </a:cubicBezTo>
                  <a:cubicBezTo>
                    <a:pt x="37" y="15"/>
                    <a:pt x="37" y="16"/>
                    <a:pt x="37" y="16"/>
                  </a:cubicBezTo>
                  <a:cubicBezTo>
                    <a:pt x="34" y="18"/>
                    <a:pt x="31" y="19"/>
                    <a:pt x="28" y="20"/>
                  </a:cubicBezTo>
                  <a:cubicBezTo>
                    <a:pt x="27" y="20"/>
                    <a:pt x="26" y="20"/>
                    <a:pt x="25" y="21"/>
                  </a:cubicBezTo>
                  <a:cubicBezTo>
                    <a:pt x="24" y="21"/>
                    <a:pt x="23" y="21"/>
                    <a:pt x="22" y="22"/>
                  </a:cubicBezTo>
                  <a:cubicBezTo>
                    <a:pt x="18" y="23"/>
                    <a:pt x="14" y="25"/>
                    <a:pt x="10" y="27"/>
                  </a:cubicBezTo>
                  <a:cubicBezTo>
                    <a:pt x="8" y="28"/>
                    <a:pt x="5" y="29"/>
                    <a:pt x="3" y="30"/>
                  </a:cubicBezTo>
                  <a:moveTo>
                    <a:pt x="1" y="24"/>
                  </a:moveTo>
                  <a:cubicBezTo>
                    <a:pt x="1" y="23"/>
                    <a:pt x="1" y="23"/>
                    <a:pt x="1" y="23"/>
                  </a:cubicBezTo>
                  <a:cubicBezTo>
                    <a:pt x="4" y="22"/>
                    <a:pt x="6" y="21"/>
                    <a:pt x="8" y="20"/>
                  </a:cubicBezTo>
                  <a:cubicBezTo>
                    <a:pt x="10" y="18"/>
                    <a:pt x="13" y="17"/>
                    <a:pt x="16" y="16"/>
                  </a:cubicBezTo>
                  <a:cubicBezTo>
                    <a:pt x="17" y="15"/>
                    <a:pt x="18" y="15"/>
                    <a:pt x="19" y="15"/>
                  </a:cubicBezTo>
                  <a:cubicBezTo>
                    <a:pt x="18" y="15"/>
                    <a:pt x="17" y="15"/>
                    <a:pt x="16" y="16"/>
                  </a:cubicBezTo>
                  <a:cubicBezTo>
                    <a:pt x="13" y="17"/>
                    <a:pt x="11" y="18"/>
                    <a:pt x="8" y="20"/>
                  </a:cubicBezTo>
                  <a:cubicBezTo>
                    <a:pt x="6" y="21"/>
                    <a:pt x="4" y="23"/>
                    <a:pt x="1" y="24"/>
                  </a:cubicBezTo>
                  <a:moveTo>
                    <a:pt x="28" y="17"/>
                  </a:moveTo>
                  <a:cubicBezTo>
                    <a:pt x="29" y="16"/>
                    <a:pt x="31" y="15"/>
                    <a:pt x="32" y="15"/>
                  </a:cubicBezTo>
                  <a:cubicBezTo>
                    <a:pt x="33" y="14"/>
                    <a:pt x="33" y="14"/>
                    <a:pt x="33" y="14"/>
                  </a:cubicBezTo>
                  <a:cubicBezTo>
                    <a:pt x="33" y="15"/>
                    <a:pt x="32" y="15"/>
                    <a:pt x="32" y="15"/>
                  </a:cubicBezTo>
                  <a:cubicBezTo>
                    <a:pt x="31" y="16"/>
                    <a:pt x="29" y="16"/>
                    <a:pt x="28" y="17"/>
                  </a:cubicBezTo>
                  <a:moveTo>
                    <a:pt x="7" y="27"/>
                  </a:moveTo>
                  <a:cubicBezTo>
                    <a:pt x="11" y="25"/>
                    <a:pt x="15" y="23"/>
                    <a:pt x="19" y="21"/>
                  </a:cubicBezTo>
                  <a:cubicBezTo>
                    <a:pt x="24" y="18"/>
                    <a:pt x="30" y="17"/>
                    <a:pt x="35" y="14"/>
                  </a:cubicBezTo>
                  <a:cubicBezTo>
                    <a:pt x="35" y="14"/>
                    <a:pt x="35" y="14"/>
                    <a:pt x="35" y="14"/>
                  </a:cubicBezTo>
                  <a:cubicBezTo>
                    <a:pt x="36" y="13"/>
                    <a:pt x="36" y="13"/>
                    <a:pt x="36" y="13"/>
                  </a:cubicBezTo>
                  <a:cubicBezTo>
                    <a:pt x="36" y="13"/>
                    <a:pt x="36" y="13"/>
                    <a:pt x="36" y="13"/>
                  </a:cubicBezTo>
                  <a:cubicBezTo>
                    <a:pt x="36" y="14"/>
                    <a:pt x="36" y="14"/>
                    <a:pt x="36" y="14"/>
                  </a:cubicBezTo>
                  <a:cubicBezTo>
                    <a:pt x="35" y="15"/>
                    <a:pt x="34" y="15"/>
                    <a:pt x="34" y="16"/>
                  </a:cubicBezTo>
                  <a:cubicBezTo>
                    <a:pt x="33" y="16"/>
                    <a:pt x="33" y="16"/>
                    <a:pt x="33" y="16"/>
                  </a:cubicBezTo>
                  <a:cubicBezTo>
                    <a:pt x="33" y="16"/>
                    <a:pt x="33" y="16"/>
                    <a:pt x="33" y="16"/>
                  </a:cubicBezTo>
                  <a:cubicBezTo>
                    <a:pt x="28" y="18"/>
                    <a:pt x="22" y="20"/>
                    <a:pt x="17" y="23"/>
                  </a:cubicBezTo>
                  <a:cubicBezTo>
                    <a:pt x="14" y="24"/>
                    <a:pt x="12" y="25"/>
                    <a:pt x="9" y="26"/>
                  </a:cubicBezTo>
                  <a:cubicBezTo>
                    <a:pt x="8" y="26"/>
                    <a:pt x="8" y="26"/>
                    <a:pt x="7" y="27"/>
                  </a:cubicBezTo>
                  <a:moveTo>
                    <a:pt x="1" y="22"/>
                  </a:moveTo>
                  <a:cubicBezTo>
                    <a:pt x="1" y="21"/>
                    <a:pt x="1" y="21"/>
                    <a:pt x="1" y="21"/>
                  </a:cubicBezTo>
                  <a:cubicBezTo>
                    <a:pt x="2" y="21"/>
                    <a:pt x="3" y="21"/>
                    <a:pt x="3" y="20"/>
                  </a:cubicBezTo>
                  <a:cubicBezTo>
                    <a:pt x="5" y="20"/>
                    <a:pt x="6" y="19"/>
                    <a:pt x="7" y="18"/>
                  </a:cubicBezTo>
                  <a:cubicBezTo>
                    <a:pt x="9" y="17"/>
                    <a:pt x="12" y="16"/>
                    <a:pt x="15" y="15"/>
                  </a:cubicBezTo>
                  <a:cubicBezTo>
                    <a:pt x="16" y="14"/>
                    <a:pt x="18" y="13"/>
                    <a:pt x="20" y="12"/>
                  </a:cubicBezTo>
                  <a:cubicBezTo>
                    <a:pt x="14" y="16"/>
                    <a:pt x="7" y="18"/>
                    <a:pt x="1" y="22"/>
                  </a:cubicBezTo>
                  <a:moveTo>
                    <a:pt x="2" y="28"/>
                  </a:moveTo>
                  <a:cubicBezTo>
                    <a:pt x="2" y="27"/>
                    <a:pt x="2" y="27"/>
                    <a:pt x="2" y="27"/>
                  </a:cubicBezTo>
                  <a:cubicBezTo>
                    <a:pt x="4" y="27"/>
                    <a:pt x="6" y="25"/>
                    <a:pt x="8" y="24"/>
                  </a:cubicBezTo>
                  <a:cubicBezTo>
                    <a:pt x="11" y="23"/>
                    <a:pt x="14" y="22"/>
                    <a:pt x="17" y="20"/>
                  </a:cubicBezTo>
                  <a:cubicBezTo>
                    <a:pt x="23" y="18"/>
                    <a:pt x="29" y="15"/>
                    <a:pt x="35" y="12"/>
                  </a:cubicBezTo>
                  <a:cubicBezTo>
                    <a:pt x="35" y="13"/>
                    <a:pt x="35" y="13"/>
                    <a:pt x="35" y="13"/>
                  </a:cubicBezTo>
                  <a:cubicBezTo>
                    <a:pt x="35" y="13"/>
                    <a:pt x="35" y="13"/>
                    <a:pt x="35" y="13"/>
                  </a:cubicBezTo>
                  <a:cubicBezTo>
                    <a:pt x="30" y="16"/>
                    <a:pt x="24" y="18"/>
                    <a:pt x="18" y="21"/>
                  </a:cubicBezTo>
                  <a:cubicBezTo>
                    <a:pt x="16" y="21"/>
                    <a:pt x="15" y="22"/>
                    <a:pt x="14" y="23"/>
                  </a:cubicBezTo>
                  <a:cubicBezTo>
                    <a:pt x="13" y="23"/>
                    <a:pt x="11" y="24"/>
                    <a:pt x="9" y="24"/>
                  </a:cubicBezTo>
                  <a:cubicBezTo>
                    <a:pt x="7" y="25"/>
                    <a:pt x="4" y="26"/>
                    <a:pt x="2" y="28"/>
                  </a:cubicBezTo>
                  <a:moveTo>
                    <a:pt x="2" y="27"/>
                  </a:moveTo>
                  <a:cubicBezTo>
                    <a:pt x="2" y="27"/>
                    <a:pt x="2" y="27"/>
                    <a:pt x="2" y="27"/>
                  </a:cubicBezTo>
                  <a:cubicBezTo>
                    <a:pt x="3" y="26"/>
                    <a:pt x="3" y="26"/>
                    <a:pt x="3" y="26"/>
                  </a:cubicBezTo>
                  <a:cubicBezTo>
                    <a:pt x="3" y="26"/>
                    <a:pt x="4" y="26"/>
                    <a:pt x="4" y="25"/>
                  </a:cubicBezTo>
                  <a:cubicBezTo>
                    <a:pt x="5" y="25"/>
                    <a:pt x="6" y="24"/>
                    <a:pt x="8" y="24"/>
                  </a:cubicBezTo>
                  <a:cubicBezTo>
                    <a:pt x="12" y="21"/>
                    <a:pt x="17" y="19"/>
                    <a:pt x="21" y="17"/>
                  </a:cubicBezTo>
                  <a:cubicBezTo>
                    <a:pt x="22" y="17"/>
                    <a:pt x="22" y="17"/>
                    <a:pt x="22" y="17"/>
                  </a:cubicBezTo>
                  <a:cubicBezTo>
                    <a:pt x="24" y="16"/>
                    <a:pt x="27" y="14"/>
                    <a:pt x="30" y="13"/>
                  </a:cubicBezTo>
                  <a:cubicBezTo>
                    <a:pt x="30" y="13"/>
                    <a:pt x="31" y="13"/>
                    <a:pt x="31" y="13"/>
                  </a:cubicBezTo>
                  <a:cubicBezTo>
                    <a:pt x="32" y="12"/>
                    <a:pt x="32" y="12"/>
                    <a:pt x="32" y="12"/>
                  </a:cubicBezTo>
                  <a:cubicBezTo>
                    <a:pt x="33" y="12"/>
                    <a:pt x="33" y="12"/>
                    <a:pt x="33" y="12"/>
                  </a:cubicBezTo>
                  <a:cubicBezTo>
                    <a:pt x="33" y="12"/>
                    <a:pt x="34" y="12"/>
                    <a:pt x="34" y="12"/>
                  </a:cubicBezTo>
                  <a:cubicBezTo>
                    <a:pt x="35" y="12"/>
                    <a:pt x="35" y="12"/>
                    <a:pt x="35" y="12"/>
                  </a:cubicBezTo>
                  <a:cubicBezTo>
                    <a:pt x="26" y="16"/>
                    <a:pt x="17" y="20"/>
                    <a:pt x="8" y="24"/>
                  </a:cubicBezTo>
                  <a:cubicBezTo>
                    <a:pt x="6" y="25"/>
                    <a:pt x="4" y="26"/>
                    <a:pt x="2" y="27"/>
                  </a:cubicBezTo>
                  <a:moveTo>
                    <a:pt x="9" y="17"/>
                  </a:moveTo>
                  <a:cubicBezTo>
                    <a:pt x="13" y="15"/>
                    <a:pt x="16" y="13"/>
                    <a:pt x="19" y="12"/>
                  </a:cubicBezTo>
                  <a:cubicBezTo>
                    <a:pt x="20" y="11"/>
                    <a:pt x="20" y="11"/>
                    <a:pt x="20" y="11"/>
                  </a:cubicBezTo>
                  <a:cubicBezTo>
                    <a:pt x="20" y="11"/>
                    <a:pt x="21" y="12"/>
                    <a:pt x="21" y="12"/>
                  </a:cubicBezTo>
                  <a:cubicBezTo>
                    <a:pt x="21" y="12"/>
                    <a:pt x="21" y="12"/>
                    <a:pt x="21" y="12"/>
                  </a:cubicBezTo>
                  <a:cubicBezTo>
                    <a:pt x="17" y="13"/>
                    <a:pt x="13" y="15"/>
                    <a:pt x="9" y="17"/>
                  </a:cubicBezTo>
                  <a:moveTo>
                    <a:pt x="1" y="21"/>
                  </a:moveTo>
                  <a:cubicBezTo>
                    <a:pt x="2" y="21"/>
                    <a:pt x="2" y="20"/>
                    <a:pt x="2" y="20"/>
                  </a:cubicBezTo>
                  <a:cubicBezTo>
                    <a:pt x="3" y="19"/>
                    <a:pt x="5" y="18"/>
                    <a:pt x="6" y="17"/>
                  </a:cubicBezTo>
                  <a:cubicBezTo>
                    <a:pt x="8" y="16"/>
                    <a:pt x="10" y="15"/>
                    <a:pt x="12" y="14"/>
                  </a:cubicBezTo>
                  <a:cubicBezTo>
                    <a:pt x="14" y="13"/>
                    <a:pt x="16" y="12"/>
                    <a:pt x="19" y="11"/>
                  </a:cubicBezTo>
                  <a:cubicBezTo>
                    <a:pt x="19" y="11"/>
                    <a:pt x="19" y="11"/>
                    <a:pt x="19" y="11"/>
                  </a:cubicBezTo>
                  <a:cubicBezTo>
                    <a:pt x="17" y="12"/>
                    <a:pt x="16" y="13"/>
                    <a:pt x="14" y="14"/>
                  </a:cubicBezTo>
                  <a:cubicBezTo>
                    <a:pt x="11" y="16"/>
                    <a:pt x="8" y="17"/>
                    <a:pt x="5" y="19"/>
                  </a:cubicBezTo>
                  <a:cubicBezTo>
                    <a:pt x="4" y="19"/>
                    <a:pt x="4" y="20"/>
                    <a:pt x="3" y="20"/>
                  </a:cubicBezTo>
                  <a:cubicBezTo>
                    <a:pt x="3" y="20"/>
                    <a:pt x="2" y="21"/>
                    <a:pt x="1" y="21"/>
                  </a:cubicBezTo>
                  <a:moveTo>
                    <a:pt x="3" y="19"/>
                  </a:moveTo>
                  <a:cubicBezTo>
                    <a:pt x="4" y="18"/>
                    <a:pt x="5" y="18"/>
                    <a:pt x="6" y="17"/>
                  </a:cubicBezTo>
                  <a:cubicBezTo>
                    <a:pt x="8" y="16"/>
                    <a:pt x="10" y="15"/>
                    <a:pt x="12" y="14"/>
                  </a:cubicBezTo>
                  <a:cubicBezTo>
                    <a:pt x="14" y="13"/>
                    <a:pt x="16" y="12"/>
                    <a:pt x="17" y="11"/>
                  </a:cubicBezTo>
                  <a:cubicBezTo>
                    <a:pt x="18" y="11"/>
                    <a:pt x="18" y="11"/>
                    <a:pt x="18" y="11"/>
                  </a:cubicBezTo>
                  <a:cubicBezTo>
                    <a:pt x="17" y="12"/>
                    <a:pt x="15" y="13"/>
                    <a:pt x="14" y="13"/>
                  </a:cubicBezTo>
                  <a:cubicBezTo>
                    <a:pt x="10" y="15"/>
                    <a:pt x="7" y="17"/>
                    <a:pt x="3" y="19"/>
                  </a:cubicBezTo>
                  <a:moveTo>
                    <a:pt x="5" y="23"/>
                  </a:moveTo>
                  <a:cubicBezTo>
                    <a:pt x="7" y="23"/>
                    <a:pt x="8" y="22"/>
                    <a:pt x="10" y="21"/>
                  </a:cubicBezTo>
                  <a:cubicBezTo>
                    <a:pt x="13" y="19"/>
                    <a:pt x="17" y="18"/>
                    <a:pt x="20" y="16"/>
                  </a:cubicBezTo>
                  <a:cubicBezTo>
                    <a:pt x="23" y="15"/>
                    <a:pt x="27" y="13"/>
                    <a:pt x="30" y="12"/>
                  </a:cubicBezTo>
                  <a:cubicBezTo>
                    <a:pt x="31" y="12"/>
                    <a:pt x="32" y="11"/>
                    <a:pt x="33" y="11"/>
                  </a:cubicBezTo>
                  <a:cubicBezTo>
                    <a:pt x="34" y="11"/>
                    <a:pt x="34" y="11"/>
                    <a:pt x="34" y="11"/>
                  </a:cubicBezTo>
                  <a:cubicBezTo>
                    <a:pt x="33" y="12"/>
                    <a:pt x="33" y="12"/>
                    <a:pt x="32" y="12"/>
                  </a:cubicBezTo>
                  <a:cubicBezTo>
                    <a:pt x="31" y="12"/>
                    <a:pt x="30" y="13"/>
                    <a:pt x="29" y="13"/>
                  </a:cubicBezTo>
                  <a:cubicBezTo>
                    <a:pt x="28" y="14"/>
                    <a:pt x="27" y="14"/>
                    <a:pt x="26" y="15"/>
                  </a:cubicBezTo>
                  <a:cubicBezTo>
                    <a:pt x="25" y="15"/>
                    <a:pt x="24" y="16"/>
                    <a:pt x="22" y="16"/>
                  </a:cubicBezTo>
                  <a:cubicBezTo>
                    <a:pt x="21" y="17"/>
                    <a:pt x="20" y="17"/>
                    <a:pt x="19" y="18"/>
                  </a:cubicBezTo>
                  <a:cubicBezTo>
                    <a:pt x="14" y="19"/>
                    <a:pt x="10" y="21"/>
                    <a:pt x="6" y="23"/>
                  </a:cubicBezTo>
                  <a:cubicBezTo>
                    <a:pt x="5" y="23"/>
                    <a:pt x="5" y="23"/>
                    <a:pt x="5" y="23"/>
                  </a:cubicBezTo>
                  <a:moveTo>
                    <a:pt x="2" y="19"/>
                  </a:moveTo>
                  <a:cubicBezTo>
                    <a:pt x="2" y="18"/>
                    <a:pt x="2" y="18"/>
                    <a:pt x="3" y="17"/>
                  </a:cubicBezTo>
                  <a:cubicBezTo>
                    <a:pt x="4" y="17"/>
                    <a:pt x="5" y="16"/>
                    <a:pt x="6" y="16"/>
                  </a:cubicBezTo>
                  <a:cubicBezTo>
                    <a:pt x="8" y="15"/>
                    <a:pt x="10" y="14"/>
                    <a:pt x="12" y="13"/>
                  </a:cubicBezTo>
                  <a:cubicBezTo>
                    <a:pt x="13" y="12"/>
                    <a:pt x="15" y="11"/>
                    <a:pt x="17" y="11"/>
                  </a:cubicBezTo>
                  <a:cubicBezTo>
                    <a:pt x="17" y="11"/>
                    <a:pt x="17" y="11"/>
                    <a:pt x="17" y="11"/>
                  </a:cubicBezTo>
                  <a:cubicBezTo>
                    <a:pt x="12" y="14"/>
                    <a:pt x="7" y="16"/>
                    <a:pt x="2" y="19"/>
                  </a:cubicBezTo>
                  <a:moveTo>
                    <a:pt x="21" y="11"/>
                  </a:moveTo>
                  <a:cubicBezTo>
                    <a:pt x="20" y="11"/>
                    <a:pt x="20" y="11"/>
                    <a:pt x="20" y="11"/>
                  </a:cubicBezTo>
                  <a:cubicBezTo>
                    <a:pt x="20" y="10"/>
                    <a:pt x="21" y="10"/>
                    <a:pt x="21" y="10"/>
                  </a:cubicBezTo>
                  <a:cubicBezTo>
                    <a:pt x="21" y="10"/>
                    <a:pt x="21" y="10"/>
                    <a:pt x="21" y="10"/>
                  </a:cubicBezTo>
                  <a:cubicBezTo>
                    <a:pt x="21" y="11"/>
                    <a:pt x="21" y="11"/>
                    <a:pt x="21" y="11"/>
                  </a:cubicBezTo>
                  <a:moveTo>
                    <a:pt x="1" y="24"/>
                  </a:moveTo>
                  <a:cubicBezTo>
                    <a:pt x="1" y="24"/>
                    <a:pt x="3" y="23"/>
                    <a:pt x="3" y="23"/>
                  </a:cubicBezTo>
                  <a:cubicBezTo>
                    <a:pt x="4" y="23"/>
                    <a:pt x="5" y="22"/>
                    <a:pt x="5" y="22"/>
                  </a:cubicBezTo>
                  <a:cubicBezTo>
                    <a:pt x="7" y="21"/>
                    <a:pt x="9" y="20"/>
                    <a:pt x="11" y="19"/>
                  </a:cubicBezTo>
                  <a:cubicBezTo>
                    <a:pt x="14" y="17"/>
                    <a:pt x="18" y="15"/>
                    <a:pt x="21" y="14"/>
                  </a:cubicBezTo>
                  <a:cubicBezTo>
                    <a:pt x="23" y="13"/>
                    <a:pt x="25" y="12"/>
                    <a:pt x="27" y="11"/>
                  </a:cubicBezTo>
                  <a:cubicBezTo>
                    <a:pt x="29" y="11"/>
                    <a:pt x="30" y="10"/>
                    <a:pt x="31" y="9"/>
                  </a:cubicBezTo>
                  <a:cubicBezTo>
                    <a:pt x="32" y="10"/>
                    <a:pt x="32" y="10"/>
                    <a:pt x="32" y="10"/>
                  </a:cubicBezTo>
                  <a:cubicBezTo>
                    <a:pt x="33" y="10"/>
                    <a:pt x="33" y="10"/>
                    <a:pt x="33" y="10"/>
                  </a:cubicBezTo>
                  <a:cubicBezTo>
                    <a:pt x="32" y="11"/>
                    <a:pt x="31" y="11"/>
                    <a:pt x="30" y="12"/>
                  </a:cubicBezTo>
                  <a:cubicBezTo>
                    <a:pt x="29" y="12"/>
                    <a:pt x="29" y="12"/>
                    <a:pt x="28" y="12"/>
                  </a:cubicBezTo>
                  <a:cubicBezTo>
                    <a:pt x="27" y="13"/>
                    <a:pt x="25" y="14"/>
                    <a:pt x="23" y="14"/>
                  </a:cubicBezTo>
                  <a:cubicBezTo>
                    <a:pt x="19" y="16"/>
                    <a:pt x="15" y="18"/>
                    <a:pt x="12" y="19"/>
                  </a:cubicBezTo>
                  <a:cubicBezTo>
                    <a:pt x="10" y="20"/>
                    <a:pt x="8" y="20"/>
                    <a:pt x="7" y="21"/>
                  </a:cubicBezTo>
                  <a:cubicBezTo>
                    <a:pt x="5" y="22"/>
                    <a:pt x="4" y="23"/>
                    <a:pt x="2" y="24"/>
                  </a:cubicBezTo>
                  <a:cubicBezTo>
                    <a:pt x="2" y="24"/>
                    <a:pt x="2" y="24"/>
                    <a:pt x="1" y="24"/>
                  </a:cubicBezTo>
                  <a:moveTo>
                    <a:pt x="3" y="16"/>
                  </a:moveTo>
                  <a:cubicBezTo>
                    <a:pt x="3" y="16"/>
                    <a:pt x="3" y="16"/>
                    <a:pt x="3" y="16"/>
                  </a:cubicBezTo>
                  <a:cubicBezTo>
                    <a:pt x="4" y="16"/>
                    <a:pt x="5" y="15"/>
                    <a:pt x="6" y="15"/>
                  </a:cubicBezTo>
                  <a:cubicBezTo>
                    <a:pt x="8" y="14"/>
                    <a:pt x="9" y="13"/>
                    <a:pt x="11" y="12"/>
                  </a:cubicBezTo>
                  <a:cubicBezTo>
                    <a:pt x="13" y="11"/>
                    <a:pt x="14" y="10"/>
                    <a:pt x="16" y="9"/>
                  </a:cubicBezTo>
                  <a:cubicBezTo>
                    <a:pt x="15" y="10"/>
                    <a:pt x="13" y="11"/>
                    <a:pt x="11" y="12"/>
                  </a:cubicBezTo>
                  <a:cubicBezTo>
                    <a:pt x="10" y="13"/>
                    <a:pt x="8" y="14"/>
                    <a:pt x="6" y="15"/>
                  </a:cubicBezTo>
                  <a:cubicBezTo>
                    <a:pt x="5" y="15"/>
                    <a:pt x="4" y="16"/>
                    <a:pt x="3" y="16"/>
                  </a:cubicBezTo>
                  <a:cubicBezTo>
                    <a:pt x="3" y="16"/>
                    <a:pt x="3" y="16"/>
                    <a:pt x="3" y="16"/>
                  </a:cubicBezTo>
                  <a:moveTo>
                    <a:pt x="26" y="12"/>
                  </a:moveTo>
                  <a:cubicBezTo>
                    <a:pt x="26" y="11"/>
                    <a:pt x="27" y="11"/>
                    <a:pt x="28" y="11"/>
                  </a:cubicBezTo>
                  <a:cubicBezTo>
                    <a:pt x="28" y="10"/>
                    <a:pt x="29" y="10"/>
                    <a:pt x="30" y="10"/>
                  </a:cubicBezTo>
                  <a:cubicBezTo>
                    <a:pt x="31" y="9"/>
                    <a:pt x="31" y="9"/>
                    <a:pt x="31" y="9"/>
                  </a:cubicBezTo>
                  <a:cubicBezTo>
                    <a:pt x="31" y="9"/>
                    <a:pt x="31" y="9"/>
                    <a:pt x="31" y="9"/>
                  </a:cubicBezTo>
                  <a:cubicBezTo>
                    <a:pt x="29" y="10"/>
                    <a:pt x="27" y="11"/>
                    <a:pt x="26" y="12"/>
                  </a:cubicBezTo>
                  <a:moveTo>
                    <a:pt x="20" y="10"/>
                  </a:moveTo>
                  <a:cubicBezTo>
                    <a:pt x="18" y="10"/>
                    <a:pt x="18" y="10"/>
                    <a:pt x="18" y="10"/>
                  </a:cubicBezTo>
                  <a:cubicBezTo>
                    <a:pt x="19" y="10"/>
                    <a:pt x="20" y="9"/>
                    <a:pt x="21" y="9"/>
                  </a:cubicBezTo>
                  <a:cubicBezTo>
                    <a:pt x="21" y="10"/>
                    <a:pt x="21" y="10"/>
                    <a:pt x="21" y="10"/>
                  </a:cubicBezTo>
                  <a:cubicBezTo>
                    <a:pt x="21" y="10"/>
                    <a:pt x="20" y="10"/>
                    <a:pt x="20" y="10"/>
                  </a:cubicBezTo>
                  <a:moveTo>
                    <a:pt x="18" y="10"/>
                  </a:moveTo>
                  <a:cubicBezTo>
                    <a:pt x="18" y="10"/>
                    <a:pt x="18" y="10"/>
                    <a:pt x="18" y="10"/>
                  </a:cubicBezTo>
                  <a:cubicBezTo>
                    <a:pt x="19" y="9"/>
                    <a:pt x="20" y="9"/>
                    <a:pt x="21" y="8"/>
                  </a:cubicBezTo>
                  <a:cubicBezTo>
                    <a:pt x="21" y="8"/>
                    <a:pt x="21" y="8"/>
                    <a:pt x="21" y="8"/>
                  </a:cubicBezTo>
                  <a:cubicBezTo>
                    <a:pt x="20" y="9"/>
                    <a:pt x="19" y="10"/>
                    <a:pt x="18" y="10"/>
                  </a:cubicBezTo>
                  <a:moveTo>
                    <a:pt x="25" y="10"/>
                  </a:moveTo>
                  <a:cubicBezTo>
                    <a:pt x="26" y="10"/>
                    <a:pt x="26" y="10"/>
                    <a:pt x="26" y="10"/>
                  </a:cubicBezTo>
                  <a:cubicBezTo>
                    <a:pt x="26" y="9"/>
                    <a:pt x="26" y="9"/>
                    <a:pt x="26" y="9"/>
                  </a:cubicBezTo>
                  <a:cubicBezTo>
                    <a:pt x="27" y="9"/>
                    <a:pt x="27" y="9"/>
                    <a:pt x="28" y="8"/>
                  </a:cubicBezTo>
                  <a:cubicBezTo>
                    <a:pt x="28" y="8"/>
                    <a:pt x="28" y="8"/>
                    <a:pt x="28" y="8"/>
                  </a:cubicBezTo>
                  <a:cubicBezTo>
                    <a:pt x="29" y="8"/>
                    <a:pt x="29" y="8"/>
                    <a:pt x="29" y="8"/>
                  </a:cubicBezTo>
                  <a:cubicBezTo>
                    <a:pt x="29" y="8"/>
                    <a:pt x="30" y="9"/>
                    <a:pt x="31" y="9"/>
                  </a:cubicBezTo>
                  <a:cubicBezTo>
                    <a:pt x="26" y="11"/>
                    <a:pt x="22" y="13"/>
                    <a:pt x="17" y="15"/>
                  </a:cubicBezTo>
                  <a:cubicBezTo>
                    <a:pt x="13" y="17"/>
                    <a:pt x="9" y="19"/>
                    <a:pt x="4" y="21"/>
                  </a:cubicBezTo>
                  <a:cubicBezTo>
                    <a:pt x="4" y="22"/>
                    <a:pt x="2" y="22"/>
                    <a:pt x="1" y="23"/>
                  </a:cubicBezTo>
                  <a:cubicBezTo>
                    <a:pt x="2" y="22"/>
                    <a:pt x="3" y="21"/>
                    <a:pt x="4" y="21"/>
                  </a:cubicBezTo>
                  <a:cubicBezTo>
                    <a:pt x="6" y="19"/>
                    <a:pt x="8" y="18"/>
                    <a:pt x="11" y="17"/>
                  </a:cubicBezTo>
                  <a:cubicBezTo>
                    <a:pt x="15" y="15"/>
                    <a:pt x="19" y="13"/>
                    <a:pt x="22" y="11"/>
                  </a:cubicBezTo>
                  <a:cubicBezTo>
                    <a:pt x="24" y="11"/>
                    <a:pt x="26" y="11"/>
                    <a:pt x="27" y="10"/>
                  </a:cubicBezTo>
                  <a:cubicBezTo>
                    <a:pt x="28" y="10"/>
                    <a:pt x="28" y="9"/>
                    <a:pt x="27" y="9"/>
                  </a:cubicBezTo>
                  <a:cubicBezTo>
                    <a:pt x="27" y="9"/>
                    <a:pt x="27" y="9"/>
                    <a:pt x="27" y="9"/>
                  </a:cubicBezTo>
                  <a:cubicBezTo>
                    <a:pt x="27" y="10"/>
                    <a:pt x="26" y="10"/>
                    <a:pt x="25" y="10"/>
                  </a:cubicBezTo>
                  <a:moveTo>
                    <a:pt x="3" y="16"/>
                  </a:moveTo>
                  <a:cubicBezTo>
                    <a:pt x="3" y="15"/>
                    <a:pt x="4" y="15"/>
                    <a:pt x="4" y="14"/>
                  </a:cubicBezTo>
                  <a:cubicBezTo>
                    <a:pt x="6" y="13"/>
                    <a:pt x="9" y="12"/>
                    <a:pt x="11" y="11"/>
                  </a:cubicBezTo>
                  <a:cubicBezTo>
                    <a:pt x="12" y="10"/>
                    <a:pt x="14" y="9"/>
                    <a:pt x="15" y="9"/>
                  </a:cubicBezTo>
                  <a:cubicBezTo>
                    <a:pt x="16" y="8"/>
                    <a:pt x="16" y="8"/>
                    <a:pt x="17" y="8"/>
                  </a:cubicBezTo>
                  <a:cubicBezTo>
                    <a:pt x="12" y="10"/>
                    <a:pt x="8" y="13"/>
                    <a:pt x="3" y="16"/>
                  </a:cubicBezTo>
                  <a:moveTo>
                    <a:pt x="22" y="10"/>
                  </a:moveTo>
                  <a:cubicBezTo>
                    <a:pt x="22" y="9"/>
                    <a:pt x="22" y="9"/>
                    <a:pt x="22" y="9"/>
                  </a:cubicBezTo>
                  <a:cubicBezTo>
                    <a:pt x="23" y="9"/>
                    <a:pt x="24" y="8"/>
                    <a:pt x="26" y="8"/>
                  </a:cubicBezTo>
                  <a:cubicBezTo>
                    <a:pt x="24" y="8"/>
                    <a:pt x="23" y="9"/>
                    <a:pt x="22" y="10"/>
                  </a:cubicBezTo>
                  <a:moveTo>
                    <a:pt x="22" y="8"/>
                  </a:moveTo>
                  <a:cubicBezTo>
                    <a:pt x="22" y="8"/>
                    <a:pt x="22" y="8"/>
                    <a:pt x="22" y="8"/>
                  </a:cubicBezTo>
                  <a:cubicBezTo>
                    <a:pt x="22" y="8"/>
                    <a:pt x="23" y="8"/>
                    <a:pt x="23" y="7"/>
                  </a:cubicBezTo>
                  <a:cubicBezTo>
                    <a:pt x="23" y="8"/>
                    <a:pt x="22" y="8"/>
                    <a:pt x="22" y="8"/>
                  </a:cubicBezTo>
                  <a:moveTo>
                    <a:pt x="6" y="12"/>
                  </a:moveTo>
                  <a:cubicBezTo>
                    <a:pt x="8" y="10"/>
                    <a:pt x="10" y="9"/>
                    <a:pt x="12" y="8"/>
                  </a:cubicBezTo>
                  <a:cubicBezTo>
                    <a:pt x="13" y="8"/>
                    <a:pt x="14" y="8"/>
                    <a:pt x="15" y="7"/>
                  </a:cubicBezTo>
                  <a:cubicBezTo>
                    <a:pt x="14" y="8"/>
                    <a:pt x="13" y="8"/>
                    <a:pt x="12" y="9"/>
                  </a:cubicBezTo>
                  <a:cubicBezTo>
                    <a:pt x="10" y="10"/>
                    <a:pt x="8" y="11"/>
                    <a:pt x="6" y="12"/>
                  </a:cubicBezTo>
                  <a:moveTo>
                    <a:pt x="22" y="11"/>
                  </a:moveTo>
                  <a:cubicBezTo>
                    <a:pt x="22" y="10"/>
                    <a:pt x="22" y="10"/>
                    <a:pt x="22" y="10"/>
                  </a:cubicBezTo>
                  <a:cubicBezTo>
                    <a:pt x="24" y="9"/>
                    <a:pt x="25" y="9"/>
                    <a:pt x="26" y="7"/>
                  </a:cubicBezTo>
                  <a:cubicBezTo>
                    <a:pt x="26" y="7"/>
                    <a:pt x="26" y="7"/>
                    <a:pt x="26" y="7"/>
                  </a:cubicBezTo>
                  <a:cubicBezTo>
                    <a:pt x="27" y="8"/>
                    <a:pt x="28" y="8"/>
                    <a:pt x="28" y="8"/>
                  </a:cubicBezTo>
                  <a:cubicBezTo>
                    <a:pt x="28" y="8"/>
                    <a:pt x="27" y="9"/>
                    <a:pt x="26" y="9"/>
                  </a:cubicBezTo>
                  <a:cubicBezTo>
                    <a:pt x="25" y="10"/>
                    <a:pt x="25" y="10"/>
                    <a:pt x="24" y="10"/>
                  </a:cubicBezTo>
                  <a:cubicBezTo>
                    <a:pt x="23" y="10"/>
                    <a:pt x="23" y="11"/>
                    <a:pt x="22" y="11"/>
                  </a:cubicBezTo>
                  <a:moveTo>
                    <a:pt x="23" y="7"/>
                  </a:moveTo>
                  <a:cubicBezTo>
                    <a:pt x="23" y="7"/>
                    <a:pt x="23" y="7"/>
                    <a:pt x="23" y="7"/>
                  </a:cubicBezTo>
                  <a:cubicBezTo>
                    <a:pt x="23" y="7"/>
                    <a:pt x="23" y="7"/>
                    <a:pt x="23" y="7"/>
                  </a:cubicBezTo>
                  <a:moveTo>
                    <a:pt x="6" y="12"/>
                  </a:moveTo>
                  <a:cubicBezTo>
                    <a:pt x="8" y="11"/>
                    <a:pt x="10" y="10"/>
                    <a:pt x="13" y="9"/>
                  </a:cubicBezTo>
                  <a:cubicBezTo>
                    <a:pt x="14" y="8"/>
                    <a:pt x="15" y="8"/>
                    <a:pt x="16" y="7"/>
                  </a:cubicBezTo>
                  <a:cubicBezTo>
                    <a:pt x="16" y="7"/>
                    <a:pt x="16" y="7"/>
                    <a:pt x="16" y="7"/>
                  </a:cubicBezTo>
                  <a:cubicBezTo>
                    <a:pt x="17" y="7"/>
                    <a:pt x="17" y="7"/>
                    <a:pt x="17" y="7"/>
                  </a:cubicBezTo>
                  <a:cubicBezTo>
                    <a:pt x="16" y="7"/>
                    <a:pt x="15" y="8"/>
                    <a:pt x="15" y="8"/>
                  </a:cubicBezTo>
                  <a:cubicBezTo>
                    <a:pt x="11" y="9"/>
                    <a:pt x="8" y="11"/>
                    <a:pt x="5" y="13"/>
                  </a:cubicBezTo>
                  <a:cubicBezTo>
                    <a:pt x="6" y="12"/>
                    <a:pt x="6" y="12"/>
                    <a:pt x="6" y="12"/>
                  </a:cubicBezTo>
                  <a:cubicBezTo>
                    <a:pt x="6" y="12"/>
                    <a:pt x="6" y="12"/>
                    <a:pt x="6" y="12"/>
                  </a:cubicBezTo>
                  <a:moveTo>
                    <a:pt x="22" y="9"/>
                  </a:moveTo>
                  <a:cubicBezTo>
                    <a:pt x="22" y="9"/>
                    <a:pt x="22" y="8"/>
                    <a:pt x="22" y="8"/>
                  </a:cubicBezTo>
                  <a:cubicBezTo>
                    <a:pt x="23" y="8"/>
                    <a:pt x="23" y="7"/>
                    <a:pt x="24" y="7"/>
                  </a:cubicBezTo>
                  <a:cubicBezTo>
                    <a:pt x="24" y="7"/>
                    <a:pt x="24" y="7"/>
                    <a:pt x="24" y="7"/>
                  </a:cubicBezTo>
                  <a:cubicBezTo>
                    <a:pt x="25" y="7"/>
                    <a:pt x="25" y="7"/>
                    <a:pt x="26" y="7"/>
                  </a:cubicBezTo>
                  <a:cubicBezTo>
                    <a:pt x="25" y="8"/>
                    <a:pt x="23" y="9"/>
                    <a:pt x="22" y="9"/>
                  </a:cubicBezTo>
                  <a:moveTo>
                    <a:pt x="3" y="17"/>
                  </a:moveTo>
                  <a:cubicBezTo>
                    <a:pt x="3" y="17"/>
                    <a:pt x="3" y="17"/>
                    <a:pt x="3" y="17"/>
                  </a:cubicBezTo>
                  <a:cubicBezTo>
                    <a:pt x="3" y="16"/>
                    <a:pt x="3" y="16"/>
                    <a:pt x="3" y="16"/>
                  </a:cubicBezTo>
                  <a:cubicBezTo>
                    <a:pt x="4" y="16"/>
                    <a:pt x="5" y="16"/>
                    <a:pt x="5" y="15"/>
                  </a:cubicBezTo>
                  <a:cubicBezTo>
                    <a:pt x="7" y="14"/>
                    <a:pt x="9" y="13"/>
                    <a:pt x="11" y="12"/>
                  </a:cubicBezTo>
                  <a:cubicBezTo>
                    <a:pt x="15" y="11"/>
                    <a:pt x="18" y="9"/>
                    <a:pt x="21" y="7"/>
                  </a:cubicBezTo>
                  <a:cubicBezTo>
                    <a:pt x="21" y="8"/>
                    <a:pt x="21" y="8"/>
                    <a:pt x="21" y="8"/>
                  </a:cubicBezTo>
                  <a:cubicBezTo>
                    <a:pt x="21" y="8"/>
                    <a:pt x="20" y="9"/>
                    <a:pt x="19" y="9"/>
                  </a:cubicBezTo>
                  <a:cubicBezTo>
                    <a:pt x="19" y="9"/>
                    <a:pt x="18" y="10"/>
                    <a:pt x="17" y="10"/>
                  </a:cubicBezTo>
                  <a:cubicBezTo>
                    <a:pt x="17" y="10"/>
                    <a:pt x="17" y="10"/>
                    <a:pt x="17" y="10"/>
                  </a:cubicBezTo>
                  <a:cubicBezTo>
                    <a:pt x="17" y="10"/>
                    <a:pt x="17" y="9"/>
                    <a:pt x="17" y="9"/>
                  </a:cubicBezTo>
                  <a:cubicBezTo>
                    <a:pt x="16" y="9"/>
                    <a:pt x="16" y="10"/>
                    <a:pt x="16" y="10"/>
                  </a:cubicBezTo>
                  <a:cubicBezTo>
                    <a:pt x="16" y="10"/>
                    <a:pt x="16" y="10"/>
                    <a:pt x="16" y="10"/>
                  </a:cubicBezTo>
                  <a:cubicBezTo>
                    <a:pt x="15" y="11"/>
                    <a:pt x="15" y="11"/>
                    <a:pt x="14" y="12"/>
                  </a:cubicBezTo>
                  <a:cubicBezTo>
                    <a:pt x="12" y="13"/>
                    <a:pt x="10" y="13"/>
                    <a:pt x="8" y="14"/>
                  </a:cubicBezTo>
                  <a:cubicBezTo>
                    <a:pt x="6" y="15"/>
                    <a:pt x="5" y="16"/>
                    <a:pt x="3" y="17"/>
                  </a:cubicBezTo>
                  <a:cubicBezTo>
                    <a:pt x="3" y="17"/>
                    <a:pt x="3" y="17"/>
                    <a:pt x="3" y="17"/>
                  </a:cubicBezTo>
                  <a:moveTo>
                    <a:pt x="4" y="14"/>
                  </a:moveTo>
                  <a:cubicBezTo>
                    <a:pt x="4" y="14"/>
                    <a:pt x="4" y="14"/>
                    <a:pt x="4" y="14"/>
                  </a:cubicBezTo>
                  <a:cubicBezTo>
                    <a:pt x="5" y="13"/>
                    <a:pt x="5" y="13"/>
                    <a:pt x="6" y="13"/>
                  </a:cubicBezTo>
                  <a:cubicBezTo>
                    <a:pt x="7" y="12"/>
                    <a:pt x="8" y="11"/>
                    <a:pt x="10" y="11"/>
                  </a:cubicBezTo>
                  <a:cubicBezTo>
                    <a:pt x="12" y="9"/>
                    <a:pt x="15" y="8"/>
                    <a:pt x="17" y="7"/>
                  </a:cubicBezTo>
                  <a:cubicBezTo>
                    <a:pt x="18" y="7"/>
                    <a:pt x="18" y="7"/>
                    <a:pt x="19" y="7"/>
                  </a:cubicBezTo>
                  <a:cubicBezTo>
                    <a:pt x="14" y="9"/>
                    <a:pt x="9" y="11"/>
                    <a:pt x="5" y="14"/>
                  </a:cubicBezTo>
                  <a:cubicBezTo>
                    <a:pt x="4" y="14"/>
                    <a:pt x="4" y="14"/>
                    <a:pt x="4" y="14"/>
                  </a:cubicBezTo>
                  <a:moveTo>
                    <a:pt x="22" y="7"/>
                  </a:moveTo>
                  <a:cubicBezTo>
                    <a:pt x="22" y="7"/>
                    <a:pt x="22" y="7"/>
                    <a:pt x="22" y="7"/>
                  </a:cubicBezTo>
                  <a:cubicBezTo>
                    <a:pt x="23" y="7"/>
                    <a:pt x="23" y="7"/>
                    <a:pt x="24" y="7"/>
                  </a:cubicBezTo>
                  <a:cubicBezTo>
                    <a:pt x="23" y="7"/>
                    <a:pt x="23" y="7"/>
                    <a:pt x="22" y="7"/>
                  </a:cubicBezTo>
                  <a:moveTo>
                    <a:pt x="3" y="16"/>
                  </a:moveTo>
                  <a:cubicBezTo>
                    <a:pt x="3" y="16"/>
                    <a:pt x="3" y="16"/>
                    <a:pt x="3" y="16"/>
                  </a:cubicBezTo>
                  <a:cubicBezTo>
                    <a:pt x="3" y="16"/>
                    <a:pt x="3" y="16"/>
                    <a:pt x="3" y="16"/>
                  </a:cubicBezTo>
                  <a:cubicBezTo>
                    <a:pt x="4" y="15"/>
                    <a:pt x="5" y="15"/>
                    <a:pt x="6" y="15"/>
                  </a:cubicBezTo>
                  <a:cubicBezTo>
                    <a:pt x="7" y="14"/>
                    <a:pt x="8" y="13"/>
                    <a:pt x="10" y="12"/>
                  </a:cubicBezTo>
                  <a:cubicBezTo>
                    <a:pt x="13" y="10"/>
                    <a:pt x="16" y="8"/>
                    <a:pt x="20" y="7"/>
                  </a:cubicBezTo>
                  <a:cubicBezTo>
                    <a:pt x="20" y="7"/>
                    <a:pt x="20" y="7"/>
                    <a:pt x="21" y="7"/>
                  </a:cubicBezTo>
                  <a:cubicBezTo>
                    <a:pt x="21" y="7"/>
                    <a:pt x="21" y="7"/>
                    <a:pt x="21" y="7"/>
                  </a:cubicBezTo>
                  <a:cubicBezTo>
                    <a:pt x="21" y="7"/>
                    <a:pt x="21" y="7"/>
                    <a:pt x="21" y="7"/>
                  </a:cubicBezTo>
                  <a:cubicBezTo>
                    <a:pt x="15" y="9"/>
                    <a:pt x="9" y="12"/>
                    <a:pt x="4" y="16"/>
                  </a:cubicBezTo>
                  <a:cubicBezTo>
                    <a:pt x="3" y="16"/>
                    <a:pt x="3" y="16"/>
                    <a:pt x="3" y="16"/>
                  </a:cubicBezTo>
                  <a:moveTo>
                    <a:pt x="25" y="0"/>
                  </a:moveTo>
                  <a:cubicBezTo>
                    <a:pt x="25" y="0"/>
                    <a:pt x="25" y="0"/>
                    <a:pt x="25" y="1"/>
                  </a:cubicBezTo>
                  <a:cubicBezTo>
                    <a:pt x="23" y="2"/>
                    <a:pt x="22" y="4"/>
                    <a:pt x="22" y="6"/>
                  </a:cubicBezTo>
                  <a:cubicBezTo>
                    <a:pt x="21" y="6"/>
                    <a:pt x="21" y="6"/>
                    <a:pt x="21" y="6"/>
                  </a:cubicBezTo>
                  <a:cubicBezTo>
                    <a:pt x="20" y="6"/>
                    <a:pt x="20" y="6"/>
                    <a:pt x="20" y="6"/>
                  </a:cubicBezTo>
                  <a:cubicBezTo>
                    <a:pt x="14" y="6"/>
                    <a:pt x="7" y="8"/>
                    <a:pt x="3" y="13"/>
                  </a:cubicBezTo>
                  <a:cubicBezTo>
                    <a:pt x="0" y="19"/>
                    <a:pt x="0" y="26"/>
                    <a:pt x="2" y="31"/>
                  </a:cubicBezTo>
                  <a:cubicBezTo>
                    <a:pt x="4" y="34"/>
                    <a:pt x="6" y="37"/>
                    <a:pt x="9" y="40"/>
                  </a:cubicBezTo>
                  <a:cubicBezTo>
                    <a:pt x="11" y="41"/>
                    <a:pt x="13" y="41"/>
                    <a:pt x="15" y="41"/>
                  </a:cubicBezTo>
                  <a:cubicBezTo>
                    <a:pt x="16" y="41"/>
                    <a:pt x="18" y="41"/>
                    <a:pt x="19" y="40"/>
                  </a:cubicBezTo>
                  <a:cubicBezTo>
                    <a:pt x="19" y="41"/>
                    <a:pt x="19" y="42"/>
                    <a:pt x="18" y="42"/>
                  </a:cubicBezTo>
                  <a:cubicBezTo>
                    <a:pt x="18" y="43"/>
                    <a:pt x="18" y="43"/>
                    <a:pt x="19" y="43"/>
                  </a:cubicBezTo>
                  <a:cubicBezTo>
                    <a:pt x="19" y="43"/>
                    <a:pt x="19" y="43"/>
                    <a:pt x="19" y="43"/>
                  </a:cubicBezTo>
                  <a:cubicBezTo>
                    <a:pt x="19" y="42"/>
                    <a:pt x="19" y="42"/>
                    <a:pt x="19" y="42"/>
                  </a:cubicBezTo>
                  <a:cubicBezTo>
                    <a:pt x="19" y="42"/>
                    <a:pt x="19" y="42"/>
                    <a:pt x="19" y="42"/>
                  </a:cubicBezTo>
                  <a:cubicBezTo>
                    <a:pt x="20" y="42"/>
                    <a:pt x="20" y="42"/>
                    <a:pt x="20" y="42"/>
                  </a:cubicBezTo>
                  <a:cubicBezTo>
                    <a:pt x="20" y="42"/>
                    <a:pt x="20" y="42"/>
                    <a:pt x="20" y="42"/>
                  </a:cubicBezTo>
                  <a:cubicBezTo>
                    <a:pt x="20" y="42"/>
                    <a:pt x="20" y="42"/>
                    <a:pt x="20" y="42"/>
                  </a:cubicBezTo>
                  <a:cubicBezTo>
                    <a:pt x="21" y="42"/>
                    <a:pt x="21" y="42"/>
                    <a:pt x="21" y="42"/>
                  </a:cubicBezTo>
                  <a:cubicBezTo>
                    <a:pt x="21" y="42"/>
                    <a:pt x="21" y="42"/>
                    <a:pt x="21" y="42"/>
                  </a:cubicBezTo>
                  <a:cubicBezTo>
                    <a:pt x="21" y="41"/>
                    <a:pt x="21" y="41"/>
                    <a:pt x="21" y="41"/>
                  </a:cubicBezTo>
                  <a:cubicBezTo>
                    <a:pt x="21" y="41"/>
                    <a:pt x="22" y="41"/>
                    <a:pt x="22" y="41"/>
                  </a:cubicBezTo>
                  <a:cubicBezTo>
                    <a:pt x="23" y="41"/>
                    <a:pt x="25" y="42"/>
                    <a:pt x="27" y="42"/>
                  </a:cubicBezTo>
                  <a:cubicBezTo>
                    <a:pt x="28" y="42"/>
                    <a:pt x="29" y="42"/>
                    <a:pt x="31" y="41"/>
                  </a:cubicBezTo>
                  <a:cubicBezTo>
                    <a:pt x="34" y="40"/>
                    <a:pt x="36" y="37"/>
                    <a:pt x="37" y="33"/>
                  </a:cubicBezTo>
                  <a:cubicBezTo>
                    <a:pt x="40" y="27"/>
                    <a:pt x="40" y="19"/>
                    <a:pt x="36" y="13"/>
                  </a:cubicBezTo>
                  <a:cubicBezTo>
                    <a:pt x="34" y="8"/>
                    <a:pt x="28" y="6"/>
                    <a:pt x="23" y="6"/>
                  </a:cubicBezTo>
                  <a:cubicBezTo>
                    <a:pt x="23" y="4"/>
                    <a:pt x="24" y="2"/>
                    <a:pt x="26" y="1"/>
                  </a:cubicBezTo>
                  <a:cubicBezTo>
                    <a:pt x="26" y="1"/>
                    <a:pt x="26" y="0"/>
                    <a:pt x="2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8" name="Freeform 67"/>
            <p:cNvSpPr>
              <a:spLocks noEditPoints="1"/>
            </p:cNvSpPr>
            <p:nvPr/>
          </p:nvSpPr>
          <p:spPr bwMode="auto">
            <a:xfrm>
              <a:off x="2377744" y="4754489"/>
              <a:ext cx="779463" cy="547688"/>
            </a:xfrm>
            <a:custGeom>
              <a:avLst/>
              <a:gdLst>
                <a:gd name="T0" fmla="*/ 42 w 184"/>
                <a:gd name="T1" fmla="*/ 112 h 129"/>
                <a:gd name="T2" fmla="*/ 81 w 184"/>
                <a:gd name="T3" fmla="*/ 108 h 129"/>
                <a:gd name="T4" fmla="*/ 145 w 184"/>
                <a:gd name="T5" fmla="*/ 98 h 129"/>
                <a:gd name="T6" fmla="*/ 142 w 184"/>
                <a:gd name="T7" fmla="*/ 94 h 129"/>
                <a:gd name="T8" fmla="*/ 164 w 184"/>
                <a:gd name="T9" fmla="*/ 91 h 129"/>
                <a:gd name="T10" fmla="*/ 103 w 184"/>
                <a:gd name="T11" fmla="*/ 102 h 129"/>
                <a:gd name="T12" fmla="*/ 150 w 184"/>
                <a:gd name="T13" fmla="*/ 89 h 129"/>
                <a:gd name="T14" fmla="*/ 148 w 184"/>
                <a:gd name="T15" fmla="*/ 91 h 129"/>
                <a:gd name="T16" fmla="*/ 170 w 184"/>
                <a:gd name="T17" fmla="*/ 72 h 129"/>
                <a:gd name="T18" fmla="*/ 75 w 184"/>
                <a:gd name="T19" fmla="*/ 105 h 129"/>
                <a:gd name="T20" fmla="*/ 166 w 184"/>
                <a:gd name="T21" fmla="*/ 67 h 129"/>
                <a:gd name="T22" fmla="*/ 166 w 184"/>
                <a:gd name="T23" fmla="*/ 64 h 129"/>
                <a:gd name="T24" fmla="*/ 173 w 184"/>
                <a:gd name="T25" fmla="*/ 58 h 129"/>
                <a:gd name="T26" fmla="*/ 110 w 184"/>
                <a:gd name="T27" fmla="*/ 83 h 129"/>
                <a:gd name="T28" fmla="*/ 175 w 184"/>
                <a:gd name="T29" fmla="*/ 52 h 129"/>
                <a:gd name="T30" fmla="*/ 66 w 184"/>
                <a:gd name="T31" fmla="*/ 99 h 129"/>
                <a:gd name="T32" fmla="*/ 97 w 184"/>
                <a:gd name="T33" fmla="*/ 87 h 129"/>
                <a:gd name="T34" fmla="*/ 62 w 184"/>
                <a:gd name="T35" fmla="*/ 50 h 129"/>
                <a:gd name="T36" fmla="*/ 110 w 184"/>
                <a:gd name="T37" fmla="*/ 74 h 129"/>
                <a:gd name="T38" fmla="*/ 50 w 184"/>
                <a:gd name="T39" fmla="*/ 97 h 129"/>
                <a:gd name="T40" fmla="*/ 49 w 184"/>
                <a:gd name="T41" fmla="*/ 99 h 129"/>
                <a:gd name="T42" fmla="*/ 149 w 184"/>
                <a:gd name="T43" fmla="*/ 46 h 129"/>
                <a:gd name="T44" fmla="*/ 161 w 184"/>
                <a:gd name="T45" fmla="*/ 40 h 129"/>
                <a:gd name="T46" fmla="*/ 23 w 184"/>
                <a:gd name="T47" fmla="*/ 44 h 129"/>
                <a:gd name="T48" fmla="*/ 119 w 184"/>
                <a:gd name="T49" fmla="*/ 51 h 129"/>
                <a:gd name="T50" fmla="*/ 51 w 184"/>
                <a:gd name="T51" fmla="*/ 90 h 129"/>
                <a:gd name="T52" fmla="*/ 49 w 184"/>
                <a:gd name="T53" fmla="*/ 94 h 129"/>
                <a:gd name="T54" fmla="*/ 69 w 184"/>
                <a:gd name="T55" fmla="*/ 54 h 129"/>
                <a:gd name="T56" fmla="*/ 31 w 184"/>
                <a:gd name="T57" fmla="*/ 32 h 129"/>
                <a:gd name="T58" fmla="*/ 32 w 184"/>
                <a:gd name="T59" fmla="*/ 32 h 129"/>
                <a:gd name="T60" fmla="*/ 15 w 184"/>
                <a:gd name="T61" fmla="*/ 40 h 129"/>
                <a:gd name="T62" fmla="*/ 11 w 184"/>
                <a:gd name="T63" fmla="*/ 36 h 129"/>
                <a:gd name="T64" fmla="*/ 121 w 184"/>
                <a:gd name="T65" fmla="*/ 42 h 129"/>
                <a:gd name="T66" fmla="*/ 157 w 184"/>
                <a:gd name="T67" fmla="*/ 34 h 129"/>
                <a:gd name="T68" fmla="*/ 28 w 184"/>
                <a:gd name="T69" fmla="*/ 26 h 129"/>
                <a:gd name="T70" fmla="*/ 20 w 184"/>
                <a:gd name="T71" fmla="*/ 23 h 129"/>
                <a:gd name="T72" fmla="*/ 38 w 184"/>
                <a:gd name="T73" fmla="*/ 33 h 129"/>
                <a:gd name="T74" fmla="*/ 84 w 184"/>
                <a:gd name="T75" fmla="*/ 53 h 129"/>
                <a:gd name="T76" fmla="*/ 45 w 184"/>
                <a:gd name="T77" fmla="*/ 35 h 129"/>
                <a:gd name="T78" fmla="*/ 61 w 184"/>
                <a:gd name="T79" fmla="*/ 20 h 129"/>
                <a:gd name="T80" fmla="*/ 151 w 184"/>
                <a:gd name="T81" fmla="*/ 17 h 129"/>
                <a:gd name="T82" fmla="*/ 150 w 184"/>
                <a:gd name="T83" fmla="*/ 17 h 129"/>
                <a:gd name="T84" fmla="*/ 129 w 184"/>
                <a:gd name="T85" fmla="*/ 21 h 129"/>
                <a:gd name="T86" fmla="*/ 126 w 184"/>
                <a:gd name="T87" fmla="*/ 22 h 129"/>
                <a:gd name="T88" fmla="*/ 110 w 184"/>
                <a:gd name="T89" fmla="*/ 25 h 129"/>
                <a:gd name="T90" fmla="*/ 95 w 184"/>
                <a:gd name="T91" fmla="*/ 14 h 129"/>
                <a:gd name="T92" fmla="*/ 49 w 184"/>
                <a:gd name="T93" fmla="*/ 19 h 129"/>
                <a:gd name="T94" fmla="*/ 42 w 184"/>
                <a:gd name="T95" fmla="*/ 17 h 129"/>
                <a:gd name="T96" fmla="*/ 57 w 184"/>
                <a:gd name="T97" fmla="*/ 13 h 129"/>
                <a:gd name="T98" fmla="*/ 17 w 184"/>
                <a:gd name="T99" fmla="*/ 57 h 129"/>
                <a:gd name="T100" fmla="*/ 70 w 184"/>
                <a:gd name="T101" fmla="*/ 19 h 129"/>
                <a:gd name="T102" fmla="*/ 92 w 184"/>
                <a:gd name="T103" fmla="*/ 9 h 129"/>
                <a:gd name="T104" fmla="*/ 6 w 184"/>
                <a:gd name="T105" fmla="*/ 64 h 129"/>
                <a:gd name="T106" fmla="*/ 67 w 184"/>
                <a:gd name="T107" fmla="*/ 37 h 129"/>
                <a:gd name="T108" fmla="*/ 74 w 184"/>
                <a:gd name="T109" fmla="*/ 39 h 129"/>
                <a:gd name="T110" fmla="*/ 71 w 184"/>
                <a:gd name="T111" fmla="*/ 15 h 129"/>
                <a:gd name="T112" fmla="*/ 48 w 184"/>
                <a:gd name="T113" fmla="*/ 7 h 129"/>
                <a:gd name="T114" fmla="*/ 23 w 184"/>
                <a:gd name="T115" fmla="*/ 128 h 129"/>
                <a:gd name="T116" fmla="*/ 156 w 184"/>
                <a:gd name="T117" fmla="*/ 9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 h="129">
                  <a:moveTo>
                    <a:pt x="34" y="121"/>
                  </a:moveTo>
                  <a:cubicBezTo>
                    <a:pt x="35" y="121"/>
                    <a:pt x="35" y="121"/>
                    <a:pt x="35" y="121"/>
                  </a:cubicBezTo>
                  <a:cubicBezTo>
                    <a:pt x="36" y="120"/>
                    <a:pt x="36" y="120"/>
                    <a:pt x="36" y="120"/>
                  </a:cubicBezTo>
                  <a:cubicBezTo>
                    <a:pt x="36" y="121"/>
                    <a:pt x="35" y="121"/>
                    <a:pt x="34" y="121"/>
                  </a:cubicBezTo>
                  <a:moveTo>
                    <a:pt x="36" y="119"/>
                  </a:moveTo>
                  <a:cubicBezTo>
                    <a:pt x="38" y="118"/>
                    <a:pt x="39" y="117"/>
                    <a:pt x="40" y="116"/>
                  </a:cubicBezTo>
                  <a:cubicBezTo>
                    <a:pt x="44" y="114"/>
                    <a:pt x="49" y="113"/>
                    <a:pt x="53" y="111"/>
                  </a:cubicBezTo>
                  <a:cubicBezTo>
                    <a:pt x="49" y="114"/>
                    <a:pt x="46" y="116"/>
                    <a:pt x="42" y="118"/>
                  </a:cubicBezTo>
                  <a:cubicBezTo>
                    <a:pt x="40" y="119"/>
                    <a:pt x="38" y="119"/>
                    <a:pt x="36" y="119"/>
                  </a:cubicBezTo>
                  <a:moveTo>
                    <a:pt x="41" y="114"/>
                  </a:moveTo>
                  <a:cubicBezTo>
                    <a:pt x="41" y="114"/>
                    <a:pt x="42" y="113"/>
                    <a:pt x="42" y="112"/>
                  </a:cubicBezTo>
                  <a:cubicBezTo>
                    <a:pt x="46" y="112"/>
                    <a:pt x="48" y="110"/>
                    <a:pt x="51" y="109"/>
                  </a:cubicBezTo>
                  <a:cubicBezTo>
                    <a:pt x="53" y="108"/>
                    <a:pt x="55" y="107"/>
                    <a:pt x="57" y="106"/>
                  </a:cubicBezTo>
                  <a:cubicBezTo>
                    <a:pt x="58" y="105"/>
                    <a:pt x="61" y="104"/>
                    <a:pt x="63" y="103"/>
                  </a:cubicBezTo>
                  <a:cubicBezTo>
                    <a:pt x="61" y="105"/>
                    <a:pt x="58" y="107"/>
                    <a:pt x="56" y="109"/>
                  </a:cubicBezTo>
                  <a:cubicBezTo>
                    <a:pt x="51" y="111"/>
                    <a:pt x="46" y="113"/>
                    <a:pt x="41" y="114"/>
                  </a:cubicBezTo>
                  <a:moveTo>
                    <a:pt x="113" y="108"/>
                  </a:moveTo>
                  <a:cubicBezTo>
                    <a:pt x="112" y="108"/>
                    <a:pt x="110" y="108"/>
                    <a:pt x="109" y="107"/>
                  </a:cubicBezTo>
                  <a:cubicBezTo>
                    <a:pt x="114" y="105"/>
                    <a:pt x="119" y="103"/>
                    <a:pt x="124" y="101"/>
                  </a:cubicBezTo>
                  <a:cubicBezTo>
                    <a:pt x="122" y="105"/>
                    <a:pt x="118" y="108"/>
                    <a:pt x="113" y="108"/>
                  </a:cubicBezTo>
                  <a:cubicBezTo>
                    <a:pt x="113" y="108"/>
                    <a:pt x="113" y="108"/>
                    <a:pt x="113" y="108"/>
                  </a:cubicBezTo>
                  <a:moveTo>
                    <a:pt x="81" y="108"/>
                  </a:moveTo>
                  <a:cubicBezTo>
                    <a:pt x="80" y="108"/>
                    <a:pt x="78" y="107"/>
                    <a:pt x="76" y="106"/>
                  </a:cubicBezTo>
                  <a:cubicBezTo>
                    <a:pt x="82" y="105"/>
                    <a:pt x="88" y="102"/>
                    <a:pt x="93" y="100"/>
                  </a:cubicBezTo>
                  <a:cubicBezTo>
                    <a:pt x="94" y="100"/>
                    <a:pt x="94" y="100"/>
                    <a:pt x="94" y="100"/>
                  </a:cubicBezTo>
                  <a:cubicBezTo>
                    <a:pt x="91" y="105"/>
                    <a:pt x="86" y="108"/>
                    <a:pt x="81" y="108"/>
                  </a:cubicBezTo>
                  <a:moveTo>
                    <a:pt x="75" y="106"/>
                  </a:moveTo>
                  <a:cubicBezTo>
                    <a:pt x="82" y="104"/>
                    <a:pt x="88" y="101"/>
                    <a:pt x="95" y="98"/>
                  </a:cubicBezTo>
                  <a:cubicBezTo>
                    <a:pt x="95" y="99"/>
                    <a:pt x="95" y="99"/>
                    <a:pt x="95" y="99"/>
                  </a:cubicBezTo>
                  <a:cubicBezTo>
                    <a:pt x="88" y="101"/>
                    <a:pt x="82" y="104"/>
                    <a:pt x="75" y="106"/>
                  </a:cubicBezTo>
                  <a:moveTo>
                    <a:pt x="139" y="101"/>
                  </a:moveTo>
                  <a:cubicBezTo>
                    <a:pt x="138" y="101"/>
                    <a:pt x="137" y="100"/>
                    <a:pt x="136" y="100"/>
                  </a:cubicBezTo>
                  <a:cubicBezTo>
                    <a:pt x="139" y="100"/>
                    <a:pt x="142" y="99"/>
                    <a:pt x="145" y="98"/>
                  </a:cubicBezTo>
                  <a:cubicBezTo>
                    <a:pt x="144" y="100"/>
                    <a:pt x="142" y="101"/>
                    <a:pt x="139" y="101"/>
                  </a:cubicBezTo>
                  <a:moveTo>
                    <a:pt x="137" y="99"/>
                  </a:moveTo>
                  <a:cubicBezTo>
                    <a:pt x="137" y="99"/>
                    <a:pt x="137" y="99"/>
                    <a:pt x="139" y="98"/>
                  </a:cubicBezTo>
                  <a:cubicBezTo>
                    <a:pt x="141" y="96"/>
                    <a:pt x="144" y="96"/>
                    <a:pt x="146" y="94"/>
                  </a:cubicBezTo>
                  <a:cubicBezTo>
                    <a:pt x="146" y="95"/>
                    <a:pt x="146" y="96"/>
                    <a:pt x="146" y="97"/>
                  </a:cubicBezTo>
                  <a:cubicBezTo>
                    <a:pt x="144" y="97"/>
                    <a:pt x="142" y="98"/>
                    <a:pt x="141" y="98"/>
                  </a:cubicBezTo>
                  <a:cubicBezTo>
                    <a:pt x="139" y="99"/>
                    <a:pt x="138" y="99"/>
                    <a:pt x="137" y="99"/>
                  </a:cubicBezTo>
                  <a:moveTo>
                    <a:pt x="134" y="100"/>
                  </a:moveTo>
                  <a:cubicBezTo>
                    <a:pt x="133" y="99"/>
                    <a:pt x="132" y="99"/>
                    <a:pt x="131" y="98"/>
                  </a:cubicBezTo>
                  <a:cubicBezTo>
                    <a:pt x="132" y="98"/>
                    <a:pt x="133" y="97"/>
                    <a:pt x="135" y="97"/>
                  </a:cubicBezTo>
                  <a:cubicBezTo>
                    <a:pt x="137" y="96"/>
                    <a:pt x="140" y="94"/>
                    <a:pt x="142" y="94"/>
                  </a:cubicBezTo>
                  <a:cubicBezTo>
                    <a:pt x="143" y="93"/>
                    <a:pt x="143" y="93"/>
                    <a:pt x="144" y="93"/>
                  </a:cubicBezTo>
                  <a:cubicBezTo>
                    <a:pt x="145" y="93"/>
                    <a:pt x="145" y="94"/>
                    <a:pt x="143" y="95"/>
                  </a:cubicBezTo>
                  <a:cubicBezTo>
                    <a:pt x="140" y="96"/>
                    <a:pt x="137" y="97"/>
                    <a:pt x="134" y="100"/>
                  </a:cubicBezTo>
                  <a:cubicBezTo>
                    <a:pt x="134" y="100"/>
                    <a:pt x="134" y="100"/>
                    <a:pt x="134" y="100"/>
                  </a:cubicBezTo>
                  <a:moveTo>
                    <a:pt x="157" y="94"/>
                  </a:moveTo>
                  <a:cubicBezTo>
                    <a:pt x="158" y="94"/>
                    <a:pt x="160" y="93"/>
                    <a:pt x="162" y="93"/>
                  </a:cubicBezTo>
                  <a:cubicBezTo>
                    <a:pt x="160" y="94"/>
                    <a:pt x="158" y="94"/>
                    <a:pt x="157" y="94"/>
                  </a:cubicBezTo>
                  <a:moveTo>
                    <a:pt x="154" y="94"/>
                  </a:moveTo>
                  <a:cubicBezTo>
                    <a:pt x="158" y="90"/>
                    <a:pt x="165" y="91"/>
                    <a:pt x="169" y="86"/>
                  </a:cubicBezTo>
                  <a:cubicBezTo>
                    <a:pt x="168" y="88"/>
                    <a:pt x="166" y="90"/>
                    <a:pt x="164" y="91"/>
                  </a:cubicBezTo>
                  <a:cubicBezTo>
                    <a:pt x="164" y="91"/>
                    <a:pt x="164" y="91"/>
                    <a:pt x="164" y="91"/>
                  </a:cubicBezTo>
                  <a:cubicBezTo>
                    <a:pt x="161" y="92"/>
                    <a:pt x="157" y="94"/>
                    <a:pt x="154" y="94"/>
                  </a:cubicBezTo>
                  <a:moveTo>
                    <a:pt x="153" y="94"/>
                  </a:moveTo>
                  <a:cubicBezTo>
                    <a:pt x="152" y="93"/>
                    <a:pt x="151" y="93"/>
                    <a:pt x="151" y="92"/>
                  </a:cubicBezTo>
                  <a:cubicBezTo>
                    <a:pt x="151" y="92"/>
                    <a:pt x="151" y="92"/>
                    <a:pt x="151" y="92"/>
                  </a:cubicBezTo>
                  <a:cubicBezTo>
                    <a:pt x="155" y="91"/>
                    <a:pt x="159" y="89"/>
                    <a:pt x="163" y="88"/>
                  </a:cubicBezTo>
                  <a:cubicBezTo>
                    <a:pt x="164" y="87"/>
                    <a:pt x="166" y="86"/>
                    <a:pt x="167" y="86"/>
                  </a:cubicBezTo>
                  <a:cubicBezTo>
                    <a:pt x="168" y="85"/>
                    <a:pt x="169" y="85"/>
                    <a:pt x="169" y="85"/>
                  </a:cubicBezTo>
                  <a:cubicBezTo>
                    <a:pt x="170" y="85"/>
                    <a:pt x="167" y="87"/>
                    <a:pt x="166" y="87"/>
                  </a:cubicBezTo>
                  <a:cubicBezTo>
                    <a:pt x="162" y="90"/>
                    <a:pt x="156" y="90"/>
                    <a:pt x="153" y="94"/>
                  </a:cubicBezTo>
                  <a:moveTo>
                    <a:pt x="108" y="107"/>
                  </a:moveTo>
                  <a:cubicBezTo>
                    <a:pt x="106" y="105"/>
                    <a:pt x="104" y="104"/>
                    <a:pt x="103" y="102"/>
                  </a:cubicBezTo>
                  <a:cubicBezTo>
                    <a:pt x="115" y="98"/>
                    <a:pt x="127" y="94"/>
                    <a:pt x="139" y="90"/>
                  </a:cubicBezTo>
                  <a:cubicBezTo>
                    <a:pt x="145" y="88"/>
                    <a:pt x="150" y="86"/>
                    <a:pt x="156" y="84"/>
                  </a:cubicBezTo>
                  <a:cubicBezTo>
                    <a:pt x="159" y="83"/>
                    <a:pt x="162" y="82"/>
                    <a:pt x="166" y="80"/>
                  </a:cubicBezTo>
                  <a:cubicBezTo>
                    <a:pt x="166" y="80"/>
                    <a:pt x="170" y="79"/>
                    <a:pt x="170" y="79"/>
                  </a:cubicBezTo>
                  <a:cubicBezTo>
                    <a:pt x="170" y="79"/>
                    <a:pt x="170" y="79"/>
                    <a:pt x="169" y="80"/>
                  </a:cubicBezTo>
                  <a:cubicBezTo>
                    <a:pt x="156" y="87"/>
                    <a:pt x="142" y="91"/>
                    <a:pt x="128" y="97"/>
                  </a:cubicBezTo>
                  <a:cubicBezTo>
                    <a:pt x="128" y="97"/>
                    <a:pt x="128" y="97"/>
                    <a:pt x="128" y="97"/>
                  </a:cubicBezTo>
                  <a:cubicBezTo>
                    <a:pt x="127" y="97"/>
                    <a:pt x="127" y="97"/>
                    <a:pt x="127" y="97"/>
                  </a:cubicBezTo>
                  <a:cubicBezTo>
                    <a:pt x="120" y="100"/>
                    <a:pt x="114" y="103"/>
                    <a:pt x="108" y="107"/>
                  </a:cubicBezTo>
                  <a:moveTo>
                    <a:pt x="144" y="92"/>
                  </a:moveTo>
                  <a:cubicBezTo>
                    <a:pt x="146" y="91"/>
                    <a:pt x="148" y="90"/>
                    <a:pt x="150" y="89"/>
                  </a:cubicBezTo>
                  <a:cubicBezTo>
                    <a:pt x="155" y="87"/>
                    <a:pt x="160" y="85"/>
                    <a:pt x="165" y="83"/>
                  </a:cubicBezTo>
                  <a:cubicBezTo>
                    <a:pt x="167" y="81"/>
                    <a:pt x="170" y="80"/>
                    <a:pt x="172" y="79"/>
                  </a:cubicBezTo>
                  <a:cubicBezTo>
                    <a:pt x="172" y="80"/>
                    <a:pt x="171" y="82"/>
                    <a:pt x="171" y="84"/>
                  </a:cubicBezTo>
                  <a:cubicBezTo>
                    <a:pt x="170" y="83"/>
                    <a:pt x="170" y="83"/>
                    <a:pt x="170" y="83"/>
                  </a:cubicBezTo>
                  <a:cubicBezTo>
                    <a:pt x="167" y="84"/>
                    <a:pt x="164" y="86"/>
                    <a:pt x="162" y="87"/>
                  </a:cubicBezTo>
                  <a:cubicBezTo>
                    <a:pt x="158" y="89"/>
                    <a:pt x="154" y="90"/>
                    <a:pt x="151" y="91"/>
                  </a:cubicBezTo>
                  <a:cubicBezTo>
                    <a:pt x="151" y="92"/>
                    <a:pt x="151" y="92"/>
                    <a:pt x="151" y="92"/>
                  </a:cubicBezTo>
                  <a:cubicBezTo>
                    <a:pt x="150" y="92"/>
                    <a:pt x="150" y="92"/>
                    <a:pt x="150" y="92"/>
                  </a:cubicBezTo>
                  <a:cubicBezTo>
                    <a:pt x="149" y="91"/>
                    <a:pt x="149" y="91"/>
                    <a:pt x="148" y="91"/>
                  </a:cubicBezTo>
                  <a:cubicBezTo>
                    <a:pt x="148" y="91"/>
                    <a:pt x="148" y="91"/>
                    <a:pt x="148" y="91"/>
                  </a:cubicBezTo>
                  <a:cubicBezTo>
                    <a:pt x="148" y="91"/>
                    <a:pt x="148" y="91"/>
                    <a:pt x="148" y="91"/>
                  </a:cubicBezTo>
                  <a:cubicBezTo>
                    <a:pt x="147" y="91"/>
                    <a:pt x="146" y="91"/>
                    <a:pt x="146" y="92"/>
                  </a:cubicBezTo>
                  <a:cubicBezTo>
                    <a:pt x="145" y="92"/>
                    <a:pt x="145" y="92"/>
                    <a:pt x="144" y="92"/>
                  </a:cubicBezTo>
                  <a:moveTo>
                    <a:pt x="15" y="84"/>
                  </a:moveTo>
                  <a:cubicBezTo>
                    <a:pt x="16" y="83"/>
                    <a:pt x="16" y="83"/>
                    <a:pt x="16" y="82"/>
                  </a:cubicBezTo>
                  <a:cubicBezTo>
                    <a:pt x="17" y="80"/>
                    <a:pt x="19" y="78"/>
                    <a:pt x="21" y="77"/>
                  </a:cubicBezTo>
                  <a:cubicBezTo>
                    <a:pt x="19" y="79"/>
                    <a:pt x="17" y="81"/>
                    <a:pt x="15" y="84"/>
                  </a:cubicBezTo>
                  <a:moveTo>
                    <a:pt x="102" y="101"/>
                  </a:moveTo>
                  <a:cubicBezTo>
                    <a:pt x="101" y="100"/>
                    <a:pt x="100" y="99"/>
                    <a:pt x="99" y="98"/>
                  </a:cubicBezTo>
                  <a:cubicBezTo>
                    <a:pt x="105" y="96"/>
                    <a:pt x="111" y="94"/>
                    <a:pt x="116" y="92"/>
                  </a:cubicBezTo>
                  <a:cubicBezTo>
                    <a:pt x="130" y="87"/>
                    <a:pt x="145" y="83"/>
                    <a:pt x="159" y="77"/>
                  </a:cubicBezTo>
                  <a:cubicBezTo>
                    <a:pt x="163" y="76"/>
                    <a:pt x="166" y="74"/>
                    <a:pt x="170" y="72"/>
                  </a:cubicBezTo>
                  <a:cubicBezTo>
                    <a:pt x="167" y="73"/>
                    <a:pt x="164" y="76"/>
                    <a:pt x="160" y="77"/>
                  </a:cubicBezTo>
                  <a:cubicBezTo>
                    <a:pt x="154" y="79"/>
                    <a:pt x="148" y="81"/>
                    <a:pt x="142" y="84"/>
                  </a:cubicBezTo>
                  <a:cubicBezTo>
                    <a:pt x="135" y="87"/>
                    <a:pt x="128" y="90"/>
                    <a:pt x="120" y="94"/>
                  </a:cubicBezTo>
                  <a:cubicBezTo>
                    <a:pt x="114" y="96"/>
                    <a:pt x="108" y="98"/>
                    <a:pt x="102" y="101"/>
                  </a:cubicBezTo>
                  <a:moveTo>
                    <a:pt x="119" y="96"/>
                  </a:moveTo>
                  <a:cubicBezTo>
                    <a:pt x="127" y="92"/>
                    <a:pt x="135" y="89"/>
                    <a:pt x="143" y="85"/>
                  </a:cubicBezTo>
                  <a:cubicBezTo>
                    <a:pt x="152" y="81"/>
                    <a:pt x="164" y="79"/>
                    <a:pt x="171" y="72"/>
                  </a:cubicBezTo>
                  <a:cubicBezTo>
                    <a:pt x="172" y="74"/>
                    <a:pt x="172" y="75"/>
                    <a:pt x="172" y="77"/>
                  </a:cubicBezTo>
                  <a:cubicBezTo>
                    <a:pt x="159" y="81"/>
                    <a:pt x="147" y="87"/>
                    <a:pt x="134" y="91"/>
                  </a:cubicBezTo>
                  <a:cubicBezTo>
                    <a:pt x="129" y="92"/>
                    <a:pt x="124" y="94"/>
                    <a:pt x="119" y="96"/>
                  </a:cubicBezTo>
                  <a:moveTo>
                    <a:pt x="75" y="105"/>
                  </a:moveTo>
                  <a:cubicBezTo>
                    <a:pt x="74" y="105"/>
                    <a:pt x="72" y="103"/>
                    <a:pt x="71" y="102"/>
                  </a:cubicBezTo>
                  <a:cubicBezTo>
                    <a:pt x="76" y="102"/>
                    <a:pt x="81" y="100"/>
                    <a:pt x="86" y="98"/>
                  </a:cubicBezTo>
                  <a:cubicBezTo>
                    <a:pt x="94" y="94"/>
                    <a:pt x="102" y="91"/>
                    <a:pt x="111" y="87"/>
                  </a:cubicBezTo>
                  <a:cubicBezTo>
                    <a:pt x="128" y="81"/>
                    <a:pt x="146" y="74"/>
                    <a:pt x="163" y="68"/>
                  </a:cubicBezTo>
                  <a:cubicBezTo>
                    <a:pt x="149" y="73"/>
                    <a:pt x="135" y="80"/>
                    <a:pt x="121" y="86"/>
                  </a:cubicBezTo>
                  <a:cubicBezTo>
                    <a:pt x="106" y="93"/>
                    <a:pt x="89" y="98"/>
                    <a:pt x="75" y="105"/>
                  </a:cubicBezTo>
                  <a:moveTo>
                    <a:pt x="99" y="97"/>
                  </a:moveTo>
                  <a:cubicBezTo>
                    <a:pt x="98" y="97"/>
                    <a:pt x="98" y="97"/>
                    <a:pt x="98" y="97"/>
                  </a:cubicBezTo>
                  <a:cubicBezTo>
                    <a:pt x="106" y="94"/>
                    <a:pt x="114" y="90"/>
                    <a:pt x="121" y="87"/>
                  </a:cubicBezTo>
                  <a:cubicBezTo>
                    <a:pt x="129" y="84"/>
                    <a:pt x="138" y="80"/>
                    <a:pt x="146" y="77"/>
                  </a:cubicBezTo>
                  <a:cubicBezTo>
                    <a:pt x="152" y="74"/>
                    <a:pt x="161" y="72"/>
                    <a:pt x="166" y="67"/>
                  </a:cubicBezTo>
                  <a:cubicBezTo>
                    <a:pt x="166" y="67"/>
                    <a:pt x="166" y="67"/>
                    <a:pt x="166" y="67"/>
                  </a:cubicBezTo>
                  <a:cubicBezTo>
                    <a:pt x="167" y="67"/>
                    <a:pt x="167" y="67"/>
                    <a:pt x="167" y="67"/>
                  </a:cubicBezTo>
                  <a:cubicBezTo>
                    <a:pt x="169" y="68"/>
                    <a:pt x="170" y="69"/>
                    <a:pt x="171" y="71"/>
                  </a:cubicBezTo>
                  <a:cubicBezTo>
                    <a:pt x="164" y="73"/>
                    <a:pt x="157" y="77"/>
                    <a:pt x="149" y="79"/>
                  </a:cubicBezTo>
                  <a:cubicBezTo>
                    <a:pt x="141" y="82"/>
                    <a:pt x="133" y="85"/>
                    <a:pt x="125" y="88"/>
                  </a:cubicBezTo>
                  <a:cubicBezTo>
                    <a:pt x="116" y="91"/>
                    <a:pt x="107" y="94"/>
                    <a:pt x="99" y="97"/>
                  </a:cubicBezTo>
                  <a:moveTo>
                    <a:pt x="73" y="101"/>
                  </a:moveTo>
                  <a:cubicBezTo>
                    <a:pt x="72" y="101"/>
                    <a:pt x="72" y="101"/>
                    <a:pt x="73" y="101"/>
                  </a:cubicBezTo>
                  <a:cubicBezTo>
                    <a:pt x="75" y="100"/>
                    <a:pt x="78" y="99"/>
                    <a:pt x="81" y="97"/>
                  </a:cubicBezTo>
                  <a:cubicBezTo>
                    <a:pt x="98" y="90"/>
                    <a:pt x="116" y="84"/>
                    <a:pt x="133" y="77"/>
                  </a:cubicBezTo>
                  <a:cubicBezTo>
                    <a:pt x="144" y="72"/>
                    <a:pt x="156" y="69"/>
                    <a:pt x="166" y="64"/>
                  </a:cubicBezTo>
                  <a:cubicBezTo>
                    <a:pt x="166" y="64"/>
                    <a:pt x="166" y="64"/>
                    <a:pt x="166" y="64"/>
                  </a:cubicBezTo>
                  <a:cubicBezTo>
                    <a:pt x="166" y="65"/>
                    <a:pt x="166" y="66"/>
                    <a:pt x="166" y="66"/>
                  </a:cubicBezTo>
                  <a:cubicBezTo>
                    <a:pt x="166" y="66"/>
                    <a:pt x="166" y="66"/>
                    <a:pt x="166" y="66"/>
                  </a:cubicBezTo>
                  <a:cubicBezTo>
                    <a:pt x="148" y="73"/>
                    <a:pt x="130" y="79"/>
                    <a:pt x="113" y="85"/>
                  </a:cubicBezTo>
                  <a:cubicBezTo>
                    <a:pt x="105" y="88"/>
                    <a:pt x="97" y="91"/>
                    <a:pt x="90" y="95"/>
                  </a:cubicBezTo>
                  <a:cubicBezTo>
                    <a:pt x="86" y="97"/>
                    <a:pt x="82" y="99"/>
                    <a:pt x="78" y="100"/>
                  </a:cubicBezTo>
                  <a:cubicBezTo>
                    <a:pt x="78" y="100"/>
                    <a:pt x="73" y="101"/>
                    <a:pt x="73" y="101"/>
                  </a:cubicBezTo>
                  <a:moveTo>
                    <a:pt x="166" y="61"/>
                  </a:moveTo>
                  <a:cubicBezTo>
                    <a:pt x="166" y="61"/>
                    <a:pt x="168" y="60"/>
                    <a:pt x="169" y="59"/>
                  </a:cubicBezTo>
                  <a:cubicBezTo>
                    <a:pt x="171" y="59"/>
                    <a:pt x="173" y="58"/>
                    <a:pt x="173" y="58"/>
                  </a:cubicBezTo>
                  <a:cubicBezTo>
                    <a:pt x="173" y="58"/>
                    <a:pt x="173" y="58"/>
                    <a:pt x="173" y="58"/>
                  </a:cubicBezTo>
                  <a:cubicBezTo>
                    <a:pt x="173" y="58"/>
                    <a:pt x="173" y="58"/>
                    <a:pt x="173" y="58"/>
                  </a:cubicBezTo>
                  <a:cubicBezTo>
                    <a:pt x="173" y="59"/>
                    <a:pt x="172" y="59"/>
                    <a:pt x="172" y="59"/>
                  </a:cubicBezTo>
                  <a:cubicBezTo>
                    <a:pt x="170" y="60"/>
                    <a:pt x="168" y="61"/>
                    <a:pt x="166" y="62"/>
                  </a:cubicBezTo>
                  <a:cubicBezTo>
                    <a:pt x="162" y="65"/>
                    <a:pt x="157" y="67"/>
                    <a:pt x="153" y="68"/>
                  </a:cubicBezTo>
                  <a:cubicBezTo>
                    <a:pt x="143" y="72"/>
                    <a:pt x="133" y="76"/>
                    <a:pt x="123" y="79"/>
                  </a:cubicBezTo>
                  <a:cubicBezTo>
                    <a:pt x="106" y="86"/>
                    <a:pt x="88" y="92"/>
                    <a:pt x="71" y="101"/>
                  </a:cubicBezTo>
                  <a:cubicBezTo>
                    <a:pt x="71" y="100"/>
                    <a:pt x="70" y="100"/>
                    <a:pt x="70" y="99"/>
                  </a:cubicBezTo>
                  <a:cubicBezTo>
                    <a:pt x="70" y="99"/>
                    <a:pt x="70" y="99"/>
                    <a:pt x="70" y="99"/>
                  </a:cubicBezTo>
                  <a:cubicBezTo>
                    <a:pt x="74" y="98"/>
                    <a:pt x="77" y="96"/>
                    <a:pt x="80" y="94"/>
                  </a:cubicBezTo>
                  <a:cubicBezTo>
                    <a:pt x="81" y="94"/>
                    <a:pt x="81" y="94"/>
                    <a:pt x="82" y="94"/>
                  </a:cubicBezTo>
                  <a:cubicBezTo>
                    <a:pt x="91" y="90"/>
                    <a:pt x="100" y="87"/>
                    <a:pt x="110" y="83"/>
                  </a:cubicBezTo>
                  <a:cubicBezTo>
                    <a:pt x="119" y="79"/>
                    <a:pt x="128" y="75"/>
                    <a:pt x="138" y="72"/>
                  </a:cubicBezTo>
                  <a:cubicBezTo>
                    <a:pt x="148" y="68"/>
                    <a:pt x="157" y="65"/>
                    <a:pt x="166" y="61"/>
                  </a:cubicBezTo>
                  <a:cubicBezTo>
                    <a:pt x="166" y="61"/>
                    <a:pt x="166" y="61"/>
                    <a:pt x="166" y="61"/>
                  </a:cubicBezTo>
                  <a:moveTo>
                    <a:pt x="43" y="111"/>
                  </a:moveTo>
                  <a:cubicBezTo>
                    <a:pt x="44" y="110"/>
                    <a:pt x="45" y="109"/>
                    <a:pt x="45" y="108"/>
                  </a:cubicBezTo>
                  <a:cubicBezTo>
                    <a:pt x="53" y="104"/>
                    <a:pt x="60" y="100"/>
                    <a:pt x="67" y="97"/>
                  </a:cubicBezTo>
                  <a:cubicBezTo>
                    <a:pt x="77" y="93"/>
                    <a:pt x="86" y="88"/>
                    <a:pt x="95" y="84"/>
                  </a:cubicBezTo>
                  <a:cubicBezTo>
                    <a:pt x="115" y="75"/>
                    <a:pt x="135" y="67"/>
                    <a:pt x="155" y="60"/>
                  </a:cubicBezTo>
                  <a:cubicBezTo>
                    <a:pt x="159" y="58"/>
                    <a:pt x="163" y="57"/>
                    <a:pt x="167" y="55"/>
                  </a:cubicBezTo>
                  <a:cubicBezTo>
                    <a:pt x="169" y="54"/>
                    <a:pt x="172" y="53"/>
                    <a:pt x="174" y="52"/>
                  </a:cubicBezTo>
                  <a:cubicBezTo>
                    <a:pt x="175" y="52"/>
                    <a:pt x="175" y="52"/>
                    <a:pt x="175" y="52"/>
                  </a:cubicBezTo>
                  <a:cubicBezTo>
                    <a:pt x="175" y="52"/>
                    <a:pt x="173" y="53"/>
                    <a:pt x="172" y="53"/>
                  </a:cubicBezTo>
                  <a:cubicBezTo>
                    <a:pt x="170" y="54"/>
                    <a:pt x="168" y="55"/>
                    <a:pt x="169" y="55"/>
                  </a:cubicBezTo>
                  <a:cubicBezTo>
                    <a:pt x="169" y="55"/>
                    <a:pt x="169" y="55"/>
                    <a:pt x="169" y="55"/>
                  </a:cubicBezTo>
                  <a:cubicBezTo>
                    <a:pt x="159" y="59"/>
                    <a:pt x="149" y="63"/>
                    <a:pt x="140" y="67"/>
                  </a:cubicBezTo>
                  <a:cubicBezTo>
                    <a:pt x="121" y="75"/>
                    <a:pt x="102" y="83"/>
                    <a:pt x="83" y="92"/>
                  </a:cubicBezTo>
                  <a:cubicBezTo>
                    <a:pt x="83" y="92"/>
                    <a:pt x="82" y="92"/>
                    <a:pt x="82" y="93"/>
                  </a:cubicBezTo>
                  <a:cubicBezTo>
                    <a:pt x="77" y="94"/>
                    <a:pt x="73" y="96"/>
                    <a:pt x="69" y="98"/>
                  </a:cubicBezTo>
                  <a:cubicBezTo>
                    <a:pt x="69" y="98"/>
                    <a:pt x="69" y="98"/>
                    <a:pt x="69" y="98"/>
                  </a:cubicBezTo>
                  <a:cubicBezTo>
                    <a:pt x="68" y="98"/>
                    <a:pt x="68" y="98"/>
                    <a:pt x="68" y="98"/>
                  </a:cubicBezTo>
                  <a:cubicBezTo>
                    <a:pt x="68" y="98"/>
                    <a:pt x="68" y="98"/>
                    <a:pt x="68" y="98"/>
                  </a:cubicBezTo>
                  <a:cubicBezTo>
                    <a:pt x="67" y="98"/>
                    <a:pt x="67" y="98"/>
                    <a:pt x="66" y="99"/>
                  </a:cubicBezTo>
                  <a:cubicBezTo>
                    <a:pt x="66" y="100"/>
                    <a:pt x="65" y="100"/>
                    <a:pt x="64" y="101"/>
                  </a:cubicBezTo>
                  <a:cubicBezTo>
                    <a:pt x="64" y="101"/>
                    <a:pt x="64" y="101"/>
                    <a:pt x="64" y="101"/>
                  </a:cubicBezTo>
                  <a:cubicBezTo>
                    <a:pt x="57" y="104"/>
                    <a:pt x="51" y="109"/>
                    <a:pt x="43" y="111"/>
                  </a:cubicBezTo>
                  <a:moveTo>
                    <a:pt x="97" y="87"/>
                  </a:moveTo>
                  <a:cubicBezTo>
                    <a:pt x="107" y="82"/>
                    <a:pt x="117" y="77"/>
                    <a:pt x="128" y="73"/>
                  </a:cubicBezTo>
                  <a:cubicBezTo>
                    <a:pt x="137" y="70"/>
                    <a:pt x="145" y="66"/>
                    <a:pt x="154" y="62"/>
                  </a:cubicBezTo>
                  <a:cubicBezTo>
                    <a:pt x="161" y="59"/>
                    <a:pt x="170" y="57"/>
                    <a:pt x="176" y="52"/>
                  </a:cubicBezTo>
                  <a:cubicBezTo>
                    <a:pt x="176" y="54"/>
                    <a:pt x="175" y="55"/>
                    <a:pt x="174" y="57"/>
                  </a:cubicBezTo>
                  <a:cubicBezTo>
                    <a:pt x="165" y="60"/>
                    <a:pt x="156" y="64"/>
                    <a:pt x="147" y="67"/>
                  </a:cubicBezTo>
                  <a:cubicBezTo>
                    <a:pt x="138" y="70"/>
                    <a:pt x="130" y="74"/>
                    <a:pt x="121" y="77"/>
                  </a:cubicBezTo>
                  <a:cubicBezTo>
                    <a:pt x="113" y="81"/>
                    <a:pt x="105" y="84"/>
                    <a:pt x="97" y="87"/>
                  </a:cubicBezTo>
                  <a:moveTo>
                    <a:pt x="47" y="106"/>
                  </a:moveTo>
                  <a:cubicBezTo>
                    <a:pt x="47" y="104"/>
                    <a:pt x="48" y="103"/>
                    <a:pt x="49" y="101"/>
                  </a:cubicBezTo>
                  <a:cubicBezTo>
                    <a:pt x="70" y="90"/>
                    <a:pt x="93" y="80"/>
                    <a:pt x="115" y="71"/>
                  </a:cubicBezTo>
                  <a:cubicBezTo>
                    <a:pt x="127" y="66"/>
                    <a:pt x="138" y="62"/>
                    <a:pt x="149" y="57"/>
                  </a:cubicBezTo>
                  <a:cubicBezTo>
                    <a:pt x="154" y="55"/>
                    <a:pt x="159" y="53"/>
                    <a:pt x="164" y="51"/>
                  </a:cubicBezTo>
                  <a:cubicBezTo>
                    <a:pt x="165" y="51"/>
                    <a:pt x="165" y="51"/>
                    <a:pt x="166" y="50"/>
                  </a:cubicBezTo>
                  <a:cubicBezTo>
                    <a:pt x="146" y="60"/>
                    <a:pt x="125" y="66"/>
                    <a:pt x="105" y="75"/>
                  </a:cubicBezTo>
                  <a:cubicBezTo>
                    <a:pt x="85" y="84"/>
                    <a:pt x="66" y="95"/>
                    <a:pt x="47" y="106"/>
                  </a:cubicBezTo>
                  <a:moveTo>
                    <a:pt x="24" y="71"/>
                  </a:moveTo>
                  <a:cubicBezTo>
                    <a:pt x="30" y="68"/>
                    <a:pt x="37" y="63"/>
                    <a:pt x="44" y="60"/>
                  </a:cubicBezTo>
                  <a:cubicBezTo>
                    <a:pt x="50" y="56"/>
                    <a:pt x="56" y="53"/>
                    <a:pt x="62" y="50"/>
                  </a:cubicBezTo>
                  <a:cubicBezTo>
                    <a:pt x="50" y="57"/>
                    <a:pt x="37" y="64"/>
                    <a:pt x="26" y="73"/>
                  </a:cubicBezTo>
                  <a:cubicBezTo>
                    <a:pt x="26" y="73"/>
                    <a:pt x="26" y="73"/>
                    <a:pt x="26" y="73"/>
                  </a:cubicBezTo>
                  <a:cubicBezTo>
                    <a:pt x="26" y="72"/>
                    <a:pt x="25" y="71"/>
                    <a:pt x="24" y="71"/>
                  </a:cubicBezTo>
                  <a:cubicBezTo>
                    <a:pt x="24" y="71"/>
                    <a:pt x="24" y="71"/>
                    <a:pt x="24" y="71"/>
                  </a:cubicBezTo>
                  <a:cubicBezTo>
                    <a:pt x="24" y="71"/>
                    <a:pt x="24" y="71"/>
                    <a:pt x="24" y="71"/>
                  </a:cubicBezTo>
                  <a:moveTo>
                    <a:pt x="21" y="71"/>
                  </a:moveTo>
                  <a:cubicBezTo>
                    <a:pt x="19" y="71"/>
                    <a:pt x="16" y="71"/>
                    <a:pt x="14" y="70"/>
                  </a:cubicBezTo>
                  <a:cubicBezTo>
                    <a:pt x="29" y="63"/>
                    <a:pt x="43" y="56"/>
                    <a:pt x="57" y="48"/>
                  </a:cubicBezTo>
                  <a:cubicBezTo>
                    <a:pt x="45" y="56"/>
                    <a:pt x="33" y="63"/>
                    <a:pt x="21" y="71"/>
                  </a:cubicBezTo>
                  <a:moveTo>
                    <a:pt x="58" y="100"/>
                  </a:moveTo>
                  <a:cubicBezTo>
                    <a:pt x="75" y="91"/>
                    <a:pt x="93" y="82"/>
                    <a:pt x="110" y="74"/>
                  </a:cubicBezTo>
                  <a:cubicBezTo>
                    <a:pt x="131" y="64"/>
                    <a:pt x="154" y="58"/>
                    <a:pt x="175" y="47"/>
                  </a:cubicBezTo>
                  <a:cubicBezTo>
                    <a:pt x="175" y="48"/>
                    <a:pt x="176" y="49"/>
                    <a:pt x="176" y="50"/>
                  </a:cubicBezTo>
                  <a:cubicBezTo>
                    <a:pt x="154" y="60"/>
                    <a:pt x="130" y="67"/>
                    <a:pt x="108" y="77"/>
                  </a:cubicBezTo>
                  <a:cubicBezTo>
                    <a:pt x="97" y="82"/>
                    <a:pt x="85" y="88"/>
                    <a:pt x="74" y="93"/>
                  </a:cubicBezTo>
                  <a:cubicBezTo>
                    <a:pt x="68" y="95"/>
                    <a:pt x="63" y="98"/>
                    <a:pt x="58" y="100"/>
                  </a:cubicBezTo>
                  <a:moveTo>
                    <a:pt x="4" y="56"/>
                  </a:moveTo>
                  <a:cubicBezTo>
                    <a:pt x="5" y="50"/>
                    <a:pt x="12" y="46"/>
                    <a:pt x="18" y="46"/>
                  </a:cubicBezTo>
                  <a:cubicBezTo>
                    <a:pt x="18" y="46"/>
                    <a:pt x="18" y="46"/>
                    <a:pt x="18" y="46"/>
                  </a:cubicBezTo>
                  <a:cubicBezTo>
                    <a:pt x="13" y="49"/>
                    <a:pt x="9" y="53"/>
                    <a:pt x="4" y="56"/>
                  </a:cubicBezTo>
                  <a:moveTo>
                    <a:pt x="49" y="99"/>
                  </a:moveTo>
                  <a:cubicBezTo>
                    <a:pt x="49" y="99"/>
                    <a:pt x="49" y="98"/>
                    <a:pt x="50" y="97"/>
                  </a:cubicBezTo>
                  <a:cubicBezTo>
                    <a:pt x="50" y="97"/>
                    <a:pt x="50" y="97"/>
                    <a:pt x="50" y="97"/>
                  </a:cubicBezTo>
                  <a:cubicBezTo>
                    <a:pt x="50" y="97"/>
                    <a:pt x="50" y="97"/>
                    <a:pt x="50" y="97"/>
                  </a:cubicBezTo>
                  <a:cubicBezTo>
                    <a:pt x="58" y="94"/>
                    <a:pt x="65" y="89"/>
                    <a:pt x="73" y="85"/>
                  </a:cubicBezTo>
                  <a:cubicBezTo>
                    <a:pt x="78" y="83"/>
                    <a:pt x="84" y="80"/>
                    <a:pt x="89" y="78"/>
                  </a:cubicBezTo>
                  <a:cubicBezTo>
                    <a:pt x="109" y="69"/>
                    <a:pt x="129" y="61"/>
                    <a:pt x="148" y="52"/>
                  </a:cubicBezTo>
                  <a:cubicBezTo>
                    <a:pt x="153" y="50"/>
                    <a:pt x="157" y="47"/>
                    <a:pt x="162" y="45"/>
                  </a:cubicBezTo>
                  <a:cubicBezTo>
                    <a:pt x="162" y="44"/>
                    <a:pt x="162" y="44"/>
                    <a:pt x="162" y="44"/>
                  </a:cubicBezTo>
                  <a:cubicBezTo>
                    <a:pt x="154" y="50"/>
                    <a:pt x="145" y="54"/>
                    <a:pt x="137" y="58"/>
                  </a:cubicBezTo>
                  <a:cubicBezTo>
                    <a:pt x="118" y="67"/>
                    <a:pt x="100" y="74"/>
                    <a:pt x="82" y="83"/>
                  </a:cubicBezTo>
                  <a:cubicBezTo>
                    <a:pt x="71" y="88"/>
                    <a:pt x="61" y="94"/>
                    <a:pt x="50" y="99"/>
                  </a:cubicBezTo>
                  <a:cubicBezTo>
                    <a:pt x="49" y="99"/>
                    <a:pt x="49" y="99"/>
                    <a:pt x="49" y="99"/>
                  </a:cubicBezTo>
                  <a:moveTo>
                    <a:pt x="85" y="82"/>
                  </a:moveTo>
                  <a:cubicBezTo>
                    <a:pt x="94" y="78"/>
                    <a:pt x="102" y="74"/>
                    <a:pt x="111" y="71"/>
                  </a:cubicBezTo>
                  <a:cubicBezTo>
                    <a:pt x="131" y="62"/>
                    <a:pt x="151" y="53"/>
                    <a:pt x="169" y="41"/>
                  </a:cubicBezTo>
                  <a:cubicBezTo>
                    <a:pt x="171" y="42"/>
                    <a:pt x="173" y="44"/>
                    <a:pt x="174" y="46"/>
                  </a:cubicBezTo>
                  <a:cubicBezTo>
                    <a:pt x="153" y="56"/>
                    <a:pt x="130" y="63"/>
                    <a:pt x="108" y="73"/>
                  </a:cubicBezTo>
                  <a:cubicBezTo>
                    <a:pt x="101" y="76"/>
                    <a:pt x="93" y="79"/>
                    <a:pt x="85" y="82"/>
                  </a:cubicBezTo>
                  <a:moveTo>
                    <a:pt x="50" y="96"/>
                  </a:moveTo>
                  <a:cubicBezTo>
                    <a:pt x="50" y="95"/>
                    <a:pt x="50" y="95"/>
                    <a:pt x="50" y="94"/>
                  </a:cubicBezTo>
                  <a:cubicBezTo>
                    <a:pt x="54" y="93"/>
                    <a:pt x="58" y="91"/>
                    <a:pt x="62" y="89"/>
                  </a:cubicBezTo>
                  <a:cubicBezTo>
                    <a:pt x="72" y="84"/>
                    <a:pt x="81" y="79"/>
                    <a:pt x="91" y="75"/>
                  </a:cubicBezTo>
                  <a:cubicBezTo>
                    <a:pt x="111" y="66"/>
                    <a:pt x="130" y="56"/>
                    <a:pt x="149" y="46"/>
                  </a:cubicBezTo>
                  <a:cubicBezTo>
                    <a:pt x="152" y="45"/>
                    <a:pt x="155" y="42"/>
                    <a:pt x="159" y="40"/>
                  </a:cubicBezTo>
                  <a:cubicBezTo>
                    <a:pt x="159" y="40"/>
                    <a:pt x="159" y="40"/>
                    <a:pt x="159" y="40"/>
                  </a:cubicBezTo>
                  <a:cubicBezTo>
                    <a:pt x="155" y="43"/>
                    <a:pt x="152" y="45"/>
                    <a:pt x="148" y="47"/>
                  </a:cubicBezTo>
                  <a:cubicBezTo>
                    <a:pt x="139" y="53"/>
                    <a:pt x="130" y="58"/>
                    <a:pt x="120" y="62"/>
                  </a:cubicBezTo>
                  <a:cubicBezTo>
                    <a:pt x="101" y="71"/>
                    <a:pt x="83" y="80"/>
                    <a:pt x="65" y="88"/>
                  </a:cubicBezTo>
                  <a:cubicBezTo>
                    <a:pt x="62" y="89"/>
                    <a:pt x="60" y="90"/>
                    <a:pt x="58" y="92"/>
                  </a:cubicBezTo>
                  <a:cubicBezTo>
                    <a:pt x="55" y="93"/>
                    <a:pt x="53" y="94"/>
                    <a:pt x="50" y="96"/>
                  </a:cubicBezTo>
                  <a:moveTo>
                    <a:pt x="100" y="72"/>
                  </a:moveTo>
                  <a:cubicBezTo>
                    <a:pt x="102" y="71"/>
                    <a:pt x="103" y="71"/>
                    <a:pt x="105" y="70"/>
                  </a:cubicBezTo>
                  <a:cubicBezTo>
                    <a:pt x="115" y="66"/>
                    <a:pt x="124" y="62"/>
                    <a:pt x="134" y="57"/>
                  </a:cubicBezTo>
                  <a:cubicBezTo>
                    <a:pt x="144" y="52"/>
                    <a:pt x="152" y="46"/>
                    <a:pt x="161" y="40"/>
                  </a:cubicBezTo>
                  <a:cubicBezTo>
                    <a:pt x="162" y="40"/>
                    <a:pt x="162" y="40"/>
                    <a:pt x="163" y="40"/>
                  </a:cubicBezTo>
                  <a:cubicBezTo>
                    <a:pt x="165" y="40"/>
                    <a:pt x="166" y="40"/>
                    <a:pt x="168" y="41"/>
                  </a:cubicBezTo>
                  <a:cubicBezTo>
                    <a:pt x="159" y="45"/>
                    <a:pt x="150" y="50"/>
                    <a:pt x="141" y="54"/>
                  </a:cubicBezTo>
                  <a:cubicBezTo>
                    <a:pt x="130" y="59"/>
                    <a:pt x="119" y="64"/>
                    <a:pt x="108" y="69"/>
                  </a:cubicBezTo>
                  <a:cubicBezTo>
                    <a:pt x="105" y="70"/>
                    <a:pt x="103" y="71"/>
                    <a:pt x="100" y="72"/>
                  </a:cubicBezTo>
                  <a:moveTo>
                    <a:pt x="23" y="44"/>
                  </a:moveTo>
                  <a:cubicBezTo>
                    <a:pt x="22" y="43"/>
                    <a:pt x="22" y="43"/>
                    <a:pt x="22" y="43"/>
                  </a:cubicBezTo>
                  <a:cubicBezTo>
                    <a:pt x="24" y="43"/>
                    <a:pt x="25" y="42"/>
                    <a:pt x="26" y="41"/>
                  </a:cubicBezTo>
                  <a:cubicBezTo>
                    <a:pt x="27" y="40"/>
                    <a:pt x="29" y="39"/>
                    <a:pt x="30" y="38"/>
                  </a:cubicBezTo>
                  <a:cubicBezTo>
                    <a:pt x="31" y="38"/>
                    <a:pt x="31" y="37"/>
                    <a:pt x="32" y="37"/>
                  </a:cubicBezTo>
                  <a:cubicBezTo>
                    <a:pt x="29" y="39"/>
                    <a:pt x="26" y="42"/>
                    <a:pt x="23" y="44"/>
                  </a:cubicBezTo>
                  <a:moveTo>
                    <a:pt x="8" y="67"/>
                  </a:moveTo>
                  <a:cubicBezTo>
                    <a:pt x="8" y="66"/>
                    <a:pt x="7" y="65"/>
                    <a:pt x="7" y="65"/>
                  </a:cubicBezTo>
                  <a:cubicBezTo>
                    <a:pt x="21" y="55"/>
                    <a:pt x="37" y="47"/>
                    <a:pt x="53" y="38"/>
                  </a:cubicBezTo>
                  <a:cubicBezTo>
                    <a:pt x="53" y="38"/>
                    <a:pt x="54" y="38"/>
                    <a:pt x="55" y="37"/>
                  </a:cubicBezTo>
                  <a:cubicBezTo>
                    <a:pt x="53" y="38"/>
                    <a:pt x="51" y="39"/>
                    <a:pt x="49" y="40"/>
                  </a:cubicBezTo>
                  <a:cubicBezTo>
                    <a:pt x="35" y="48"/>
                    <a:pt x="21" y="57"/>
                    <a:pt x="8" y="67"/>
                  </a:cubicBezTo>
                  <a:moveTo>
                    <a:pt x="33" y="97"/>
                  </a:moveTo>
                  <a:cubicBezTo>
                    <a:pt x="31" y="97"/>
                    <a:pt x="28" y="97"/>
                    <a:pt x="26" y="96"/>
                  </a:cubicBezTo>
                  <a:cubicBezTo>
                    <a:pt x="34" y="90"/>
                    <a:pt x="45" y="87"/>
                    <a:pt x="54" y="83"/>
                  </a:cubicBezTo>
                  <a:cubicBezTo>
                    <a:pt x="65" y="77"/>
                    <a:pt x="75" y="72"/>
                    <a:pt x="86" y="66"/>
                  </a:cubicBezTo>
                  <a:cubicBezTo>
                    <a:pt x="97" y="61"/>
                    <a:pt x="108" y="56"/>
                    <a:pt x="119" y="51"/>
                  </a:cubicBezTo>
                  <a:cubicBezTo>
                    <a:pt x="130" y="47"/>
                    <a:pt x="141" y="41"/>
                    <a:pt x="152" y="37"/>
                  </a:cubicBezTo>
                  <a:cubicBezTo>
                    <a:pt x="153" y="36"/>
                    <a:pt x="154" y="35"/>
                    <a:pt x="154" y="35"/>
                  </a:cubicBezTo>
                  <a:cubicBezTo>
                    <a:pt x="154" y="35"/>
                    <a:pt x="154" y="36"/>
                    <a:pt x="152" y="37"/>
                  </a:cubicBezTo>
                  <a:cubicBezTo>
                    <a:pt x="150" y="38"/>
                    <a:pt x="147" y="39"/>
                    <a:pt x="145" y="41"/>
                  </a:cubicBezTo>
                  <a:cubicBezTo>
                    <a:pt x="140" y="43"/>
                    <a:pt x="135" y="46"/>
                    <a:pt x="130" y="49"/>
                  </a:cubicBezTo>
                  <a:cubicBezTo>
                    <a:pt x="120" y="54"/>
                    <a:pt x="109" y="58"/>
                    <a:pt x="99" y="64"/>
                  </a:cubicBezTo>
                  <a:cubicBezTo>
                    <a:pt x="89" y="70"/>
                    <a:pt x="79" y="74"/>
                    <a:pt x="69" y="80"/>
                  </a:cubicBezTo>
                  <a:cubicBezTo>
                    <a:pt x="58" y="85"/>
                    <a:pt x="47" y="90"/>
                    <a:pt x="38" y="97"/>
                  </a:cubicBezTo>
                  <a:cubicBezTo>
                    <a:pt x="36" y="97"/>
                    <a:pt x="34" y="97"/>
                    <a:pt x="33" y="97"/>
                  </a:cubicBezTo>
                  <a:moveTo>
                    <a:pt x="41" y="96"/>
                  </a:moveTo>
                  <a:cubicBezTo>
                    <a:pt x="45" y="94"/>
                    <a:pt x="48" y="91"/>
                    <a:pt x="51" y="90"/>
                  </a:cubicBezTo>
                  <a:cubicBezTo>
                    <a:pt x="56" y="87"/>
                    <a:pt x="62" y="85"/>
                    <a:pt x="67" y="82"/>
                  </a:cubicBezTo>
                  <a:cubicBezTo>
                    <a:pt x="77" y="76"/>
                    <a:pt x="88" y="71"/>
                    <a:pt x="98" y="66"/>
                  </a:cubicBezTo>
                  <a:cubicBezTo>
                    <a:pt x="108" y="60"/>
                    <a:pt x="118" y="55"/>
                    <a:pt x="128" y="51"/>
                  </a:cubicBezTo>
                  <a:cubicBezTo>
                    <a:pt x="138" y="46"/>
                    <a:pt x="148" y="41"/>
                    <a:pt x="156" y="35"/>
                  </a:cubicBezTo>
                  <a:cubicBezTo>
                    <a:pt x="156" y="36"/>
                    <a:pt x="156" y="37"/>
                    <a:pt x="155" y="38"/>
                  </a:cubicBezTo>
                  <a:cubicBezTo>
                    <a:pt x="155" y="38"/>
                    <a:pt x="155" y="39"/>
                    <a:pt x="155" y="40"/>
                  </a:cubicBezTo>
                  <a:cubicBezTo>
                    <a:pt x="156" y="40"/>
                    <a:pt x="156" y="40"/>
                    <a:pt x="156" y="41"/>
                  </a:cubicBezTo>
                  <a:cubicBezTo>
                    <a:pt x="150" y="44"/>
                    <a:pt x="144" y="48"/>
                    <a:pt x="137" y="51"/>
                  </a:cubicBezTo>
                  <a:cubicBezTo>
                    <a:pt x="127" y="57"/>
                    <a:pt x="116" y="62"/>
                    <a:pt x="105" y="67"/>
                  </a:cubicBezTo>
                  <a:cubicBezTo>
                    <a:pt x="94" y="72"/>
                    <a:pt x="83" y="77"/>
                    <a:pt x="72" y="82"/>
                  </a:cubicBezTo>
                  <a:cubicBezTo>
                    <a:pt x="64" y="86"/>
                    <a:pt x="57" y="90"/>
                    <a:pt x="49" y="94"/>
                  </a:cubicBezTo>
                  <a:cubicBezTo>
                    <a:pt x="48" y="94"/>
                    <a:pt x="48" y="94"/>
                    <a:pt x="48" y="94"/>
                  </a:cubicBezTo>
                  <a:cubicBezTo>
                    <a:pt x="48" y="94"/>
                    <a:pt x="48" y="94"/>
                    <a:pt x="47" y="94"/>
                  </a:cubicBezTo>
                  <a:cubicBezTo>
                    <a:pt x="45" y="95"/>
                    <a:pt x="43" y="96"/>
                    <a:pt x="41" y="96"/>
                  </a:cubicBezTo>
                  <a:moveTo>
                    <a:pt x="15" y="89"/>
                  </a:moveTo>
                  <a:cubicBezTo>
                    <a:pt x="15" y="88"/>
                    <a:pt x="15" y="87"/>
                    <a:pt x="15" y="86"/>
                  </a:cubicBezTo>
                  <a:cubicBezTo>
                    <a:pt x="22" y="79"/>
                    <a:pt x="31" y="73"/>
                    <a:pt x="40" y="68"/>
                  </a:cubicBezTo>
                  <a:cubicBezTo>
                    <a:pt x="51" y="62"/>
                    <a:pt x="62" y="56"/>
                    <a:pt x="73" y="51"/>
                  </a:cubicBezTo>
                  <a:cubicBezTo>
                    <a:pt x="83" y="46"/>
                    <a:pt x="94" y="41"/>
                    <a:pt x="104" y="35"/>
                  </a:cubicBezTo>
                  <a:cubicBezTo>
                    <a:pt x="104" y="35"/>
                    <a:pt x="105" y="34"/>
                    <a:pt x="106" y="34"/>
                  </a:cubicBezTo>
                  <a:cubicBezTo>
                    <a:pt x="105" y="35"/>
                    <a:pt x="103" y="36"/>
                    <a:pt x="102" y="36"/>
                  </a:cubicBezTo>
                  <a:cubicBezTo>
                    <a:pt x="91" y="43"/>
                    <a:pt x="80" y="49"/>
                    <a:pt x="69" y="54"/>
                  </a:cubicBezTo>
                  <a:cubicBezTo>
                    <a:pt x="58" y="60"/>
                    <a:pt x="48" y="66"/>
                    <a:pt x="38" y="73"/>
                  </a:cubicBezTo>
                  <a:cubicBezTo>
                    <a:pt x="33" y="76"/>
                    <a:pt x="29" y="79"/>
                    <a:pt x="24" y="82"/>
                  </a:cubicBezTo>
                  <a:cubicBezTo>
                    <a:pt x="22" y="84"/>
                    <a:pt x="20" y="85"/>
                    <a:pt x="18" y="87"/>
                  </a:cubicBezTo>
                  <a:cubicBezTo>
                    <a:pt x="17" y="87"/>
                    <a:pt x="16" y="88"/>
                    <a:pt x="17" y="88"/>
                  </a:cubicBezTo>
                  <a:cubicBezTo>
                    <a:pt x="15" y="89"/>
                    <a:pt x="15" y="89"/>
                    <a:pt x="15" y="89"/>
                  </a:cubicBezTo>
                  <a:moveTo>
                    <a:pt x="62" y="34"/>
                  </a:moveTo>
                  <a:cubicBezTo>
                    <a:pt x="62" y="34"/>
                    <a:pt x="62" y="34"/>
                    <a:pt x="62" y="34"/>
                  </a:cubicBezTo>
                  <a:cubicBezTo>
                    <a:pt x="62" y="34"/>
                    <a:pt x="62" y="34"/>
                    <a:pt x="62" y="34"/>
                  </a:cubicBezTo>
                  <a:moveTo>
                    <a:pt x="27" y="34"/>
                  </a:moveTo>
                  <a:cubicBezTo>
                    <a:pt x="27" y="34"/>
                    <a:pt x="28" y="34"/>
                    <a:pt x="29" y="33"/>
                  </a:cubicBezTo>
                  <a:cubicBezTo>
                    <a:pt x="29" y="33"/>
                    <a:pt x="30" y="32"/>
                    <a:pt x="31" y="32"/>
                  </a:cubicBezTo>
                  <a:cubicBezTo>
                    <a:pt x="31" y="32"/>
                    <a:pt x="31" y="32"/>
                    <a:pt x="31" y="33"/>
                  </a:cubicBezTo>
                  <a:cubicBezTo>
                    <a:pt x="28" y="36"/>
                    <a:pt x="23" y="39"/>
                    <a:pt x="20" y="42"/>
                  </a:cubicBezTo>
                  <a:cubicBezTo>
                    <a:pt x="18" y="42"/>
                    <a:pt x="17" y="41"/>
                    <a:pt x="15" y="40"/>
                  </a:cubicBezTo>
                  <a:cubicBezTo>
                    <a:pt x="18" y="39"/>
                    <a:pt x="20" y="38"/>
                    <a:pt x="23" y="36"/>
                  </a:cubicBezTo>
                  <a:cubicBezTo>
                    <a:pt x="24" y="36"/>
                    <a:pt x="26" y="35"/>
                    <a:pt x="27" y="34"/>
                  </a:cubicBezTo>
                  <a:cubicBezTo>
                    <a:pt x="27" y="34"/>
                    <a:pt x="27" y="34"/>
                    <a:pt x="27" y="34"/>
                  </a:cubicBezTo>
                  <a:moveTo>
                    <a:pt x="21" y="43"/>
                  </a:moveTo>
                  <a:cubicBezTo>
                    <a:pt x="21" y="43"/>
                    <a:pt x="21" y="43"/>
                    <a:pt x="21" y="43"/>
                  </a:cubicBezTo>
                  <a:cubicBezTo>
                    <a:pt x="21" y="43"/>
                    <a:pt x="21" y="43"/>
                    <a:pt x="21" y="43"/>
                  </a:cubicBezTo>
                  <a:cubicBezTo>
                    <a:pt x="21" y="42"/>
                    <a:pt x="21" y="42"/>
                    <a:pt x="21" y="42"/>
                  </a:cubicBezTo>
                  <a:cubicBezTo>
                    <a:pt x="24" y="38"/>
                    <a:pt x="30" y="36"/>
                    <a:pt x="32" y="32"/>
                  </a:cubicBezTo>
                  <a:cubicBezTo>
                    <a:pt x="33" y="33"/>
                    <a:pt x="34" y="34"/>
                    <a:pt x="34" y="35"/>
                  </a:cubicBezTo>
                  <a:cubicBezTo>
                    <a:pt x="32" y="36"/>
                    <a:pt x="30" y="37"/>
                    <a:pt x="28" y="38"/>
                  </a:cubicBezTo>
                  <a:cubicBezTo>
                    <a:pt x="27" y="39"/>
                    <a:pt x="25" y="40"/>
                    <a:pt x="24" y="41"/>
                  </a:cubicBezTo>
                  <a:cubicBezTo>
                    <a:pt x="24" y="41"/>
                    <a:pt x="24" y="41"/>
                    <a:pt x="24" y="41"/>
                  </a:cubicBezTo>
                  <a:cubicBezTo>
                    <a:pt x="24" y="41"/>
                    <a:pt x="22" y="42"/>
                    <a:pt x="21" y="43"/>
                  </a:cubicBezTo>
                  <a:moveTo>
                    <a:pt x="14" y="40"/>
                  </a:moveTo>
                  <a:cubicBezTo>
                    <a:pt x="14" y="39"/>
                    <a:pt x="13" y="38"/>
                    <a:pt x="12" y="38"/>
                  </a:cubicBezTo>
                  <a:cubicBezTo>
                    <a:pt x="16" y="36"/>
                    <a:pt x="20" y="33"/>
                    <a:pt x="24" y="30"/>
                  </a:cubicBezTo>
                  <a:cubicBezTo>
                    <a:pt x="26" y="29"/>
                    <a:pt x="26" y="28"/>
                    <a:pt x="26" y="28"/>
                  </a:cubicBezTo>
                  <a:cubicBezTo>
                    <a:pt x="27" y="28"/>
                    <a:pt x="25" y="30"/>
                    <a:pt x="23" y="31"/>
                  </a:cubicBezTo>
                  <a:cubicBezTo>
                    <a:pt x="20" y="34"/>
                    <a:pt x="17" y="37"/>
                    <a:pt x="15" y="40"/>
                  </a:cubicBezTo>
                  <a:cubicBezTo>
                    <a:pt x="14" y="40"/>
                    <a:pt x="14" y="40"/>
                    <a:pt x="14" y="40"/>
                  </a:cubicBezTo>
                  <a:moveTo>
                    <a:pt x="17" y="38"/>
                  </a:moveTo>
                  <a:cubicBezTo>
                    <a:pt x="16" y="38"/>
                    <a:pt x="21" y="34"/>
                    <a:pt x="22" y="34"/>
                  </a:cubicBezTo>
                  <a:cubicBezTo>
                    <a:pt x="24" y="31"/>
                    <a:pt x="27" y="29"/>
                    <a:pt x="29" y="27"/>
                  </a:cubicBezTo>
                  <a:cubicBezTo>
                    <a:pt x="30" y="28"/>
                    <a:pt x="31" y="29"/>
                    <a:pt x="31" y="30"/>
                  </a:cubicBezTo>
                  <a:cubicBezTo>
                    <a:pt x="27" y="33"/>
                    <a:pt x="23" y="35"/>
                    <a:pt x="19" y="38"/>
                  </a:cubicBezTo>
                  <a:cubicBezTo>
                    <a:pt x="18" y="38"/>
                    <a:pt x="18" y="38"/>
                    <a:pt x="17" y="38"/>
                  </a:cubicBezTo>
                  <a:moveTo>
                    <a:pt x="11" y="36"/>
                  </a:moveTo>
                  <a:cubicBezTo>
                    <a:pt x="10" y="36"/>
                    <a:pt x="10" y="35"/>
                    <a:pt x="10" y="34"/>
                  </a:cubicBezTo>
                  <a:cubicBezTo>
                    <a:pt x="14" y="32"/>
                    <a:pt x="18" y="28"/>
                    <a:pt x="23" y="25"/>
                  </a:cubicBezTo>
                  <a:cubicBezTo>
                    <a:pt x="19" y="28"/>
                    <a:pt x="14" y="32"/>
                    <a:pt x="11" y="36"/>
                  </a:cubicBezTo>
                  <a:moveTo>
                    <a:pt x="23" y="25"/>
                  </a:moveTo>
                  <a:cubicBezTo>
                    <a:pt x="23" y="25"/>
                    <a:pt x="23" y="25"/>
                    <a:pt x="23" y="25"/>
                  </a:cubicBezTo>
                  <a:cubicBezTo>
                    <a:pt x="23" y="25"/>
                    <a:pt x="23" y="25"/>
                    <a:pt x="23" y="25"/>
                  </a:cubicBezTo>
                  <a:moveTo>
                    <a:pt x="22" y="95"/>
                  </a:moveTo>
                  <a:cubicBezTo>
                    <a:pt x="20" y="94"/>
                    <a:pt x="19" y="93"/>
                    <a:pt x="18" y="93"/>
                  </a:cubicBezTo>
                  <a:cubicBezTo>
                    <a:pt x="27" y="85"/>
                    <a:pt x="39" y="81"/>
                    <a:pt x="49" y="76"/>
                  </a:cubicBezTo>
                  <a:cubicBezTo>
                    <a:pt x="61" y="70"/>
                    <a:pt x="74" y="64"/>
                    <a:pt x="86" y="58"/>
                  </a:cubicBezTo>
                  <a:cubicBezTo>
                    <a:pt x="98" y="52"/>
                    <a:pt x="110" y="46"/>
                    <a:pt x="122" y="41"/>
                  </a:cubicBezTo>
                  <a:cubicBezTo>
                    <a:pt x="128" y="38"/>
                    <a:pt x="134" y="36"/>
                    <a:pt x="140" y="33"/>
                  </a:cubicBezTo>
                  <a:cubicBezTo>
                    <a:pt x="145" y="30"/>
                    <a:pt x="150" y="28"/>
                    <a:pt x="154" y="25"/>
                  </a:cubicBezTo>
                  <a:cubicBezTo>
                    <a:pt x="146" y="33"/>
                    <a:pt x="132" y="37"/>
                    <a:pt x="121" y="42"/>
                  </a:cubicBezTo>
                  <a:cubicBezTo>
                    <a:pt x="109" y="48"/>
                    <a:pt x="97" y="54"/>
                    <a:pt x="85" y="60"/>
                  </a:cubicBezTo>
                  <a:cubicBezTo>
                    <a:pt x="63" y="70"/>
                    <a:pt x="41" y="81"/>
                    <a:pt x="22" y="95"/>
                  </a:cubicBezTo>
                  <a:moveTo>
                    <a:pt x="155" y="24"/>
                  </a:moveTo>
                  <a:cubicBezTo>
                    <a:pt x="155" y="24"/>
                    <a:pt x="155" y="24"/>
                    <a:pt x="155" y="24"/>
                  </a:cubicBezTo>
                  <a:cubicBezTo>
                    <a:pt x="155" y="24"/>
                    <a:pt x="155" y="24"/>
                    <a:pt x="155" y="24"/>
                  </a:cubicBezTo>
                  <a:moveTo>
                    <a:pt x="25" y="96"/>
                  </a:moveTo>
                  <a:cubicBezTo>
                    <a:pt x="24" y="96"/>
                    <a:pt x="23" y="96"/>
                    <a:pt x="23" y="95"/>
                  </a:cubicBezTo>
                  <a:cubicBezTo>
                    <a:pt x="43" y="81"/>
                    <a:pt x="65" y="70"/>
                    <a:pt x="87" y="60"/>
                  </a:cubicBezTo>
                  <a:cubicBezTo>
                    <a:pt x="100" y="53"/>
                    <a:pt x="113" y="47"/>
                    <a:pt x="126" y="41"/>
                  </a:cubicBezTo>
                  <a:cubicBezTo>
                    <a:pt x="136" y="36"/>
                    <a:pt x="148" y="32"/>
                    <a:pt x="156" y="24"/>
                  </a:cubicBezTo>
                  <a:cubicBezTo>
                    <a:pt x="157" y="27"/>
                    <a:pt x="157" y="31"/>
                    <a:pt x="157" y="34"/>
                  </a:cubicBezTo>
                  <a:cubicBezTo>
                    <a:pt x="156" y="34"/>
                    <a:pt x="156" y="34"/>
                    <a:pt x="156" y="34"/>
                  </a:cubicBezTo>
                  <a:cubicBezTo>
                    <a:pt x="145" y="38"/>
                    <a:pt x="135" y="44"/>
                    <a:pt x="124" y="48"/>
                  </a:cubicBezTo>
                  <a:cubicBezTo>
                    <a:pt x="112" y="53"/>
                    <a:pt x="101" y="58"/>
                    <a:pt x="90" y="63"/>
                  </a:cubicBezTo>
                  <a:cubicBezTo>
                    <a:pt x="78" y="69"/>
                    <a:pt x="66" y="75"/>
                    <a:pt x="53" y="82"/>
                  </a:cubicBezTo>
                  <a:cubicBezTo>
                    <a:pt x="44" y="87"/>
                    <a:pt x="33" y="89"/>
                    <a:pt x="25" y="96"/>
                  </a:cubicBezTo>
                  <a:moveTo>
                    <a:pt x="14" y="36"/>
                  </a:moveTo>
                  <a:cubicBezTo>
                    <a:pt x="13" y="35"/>
                    <a:pt x="13" y="35"/>
                    <a:pt x="14" y="34"/>
                  </a:cubicBezTo>
                  <a:cubicBezTo>
                    <a:pt x="15" y="33"/>
                    <a:pt x="16" y="32"/>
                    <a:pt x="17" y="32"/>
                  </a:cubicBezTo>
                  <a:cubicBezTo>
                    <a:pt x="19" y="29"/>
                    <a:pt x="22" y="27"/>
                    <a:pt x="25" y="24"/>
                  </a:cubicBezTo>
                  <a:cubicBezTo>
                    <a:pt x="25" y="24"/>
                    <a:pt x="25" y="24"/>
                    <a:pt x="25" y="24"/>
                  </a:cubicBezTo>
                  <a:cubicBezTo>
                    <a:pt x="26" y="25"/>
                    <a:pt x="27" y="26"/>
                    <a:pt x="28" y="26"/>
                  </a:cubicBezTo>
                  <a:cubicBezTo>
                    <a:pt x="23" y="29"/>
                    <a:pt x="19" y="33"/>
                    <a:pt x="14" y="36"/>
                  </a:cubicBezTo>
                  <a:moveTo>
                    <a:pt x="9" y="32"/>
                  </a:moveTo>
                  <a:cubicBezTo>
                    <a:pt x="9" y="32"/>
                    <a:pt x="9" y="31"/>
                    <a:pt x="9" y="30"/>
                  </a:cubicBezTo>
                  <a:cubicBezTo>
                    <a:pt x="9" y="30"/>
                    <a:pt x="9" y="30"/>
                    <a:pt x="9" y="30"/>
                  </a:cubicBezTo>
                  <a:cubicBezTo>
                    <a:pt x="12" y="28"/>
                    <a:pt x="14" y="26"/>
                    <a:pt x="17" y="25"/>
                  </a:cubicBezTo>
                  <a:cubicBezTo>
                    <a:pt x="18" y="24"/>
                    <a:pt x="19" y="23"/>
                    <a:pt x="19" y="23"/>
                  </a:cubicBezTo>
                  <a:cubicBezTo>
                    <a:pt x="19" y="23"/>
                    <a:pt x="19" y="23"/>
                    <a:pt x="17" y="26"/>
                  </a:cubicBezTo>
                  <a:cubicBezTo>
                    <a:pt x="14" y="28"/>
                    <a:pt x="12" y="30"/>
                    <a:pt x="9" y="32"/>
                  </a:cubicBezTo>
                  <a:moveTo>
                    <a:pt x="9" y="33"/>
                  </a:moveTo>
                  <a:cubicBezTo>
                    <a:pt x="9" y="33"/>
                    <a:pt x="9" y="33"/>
                    <a:pt x="9" y="33"/>
                  </a:cubicBezTo>
                  <a:cubicBezTo>
                    <a:pt x="13" y="29"/>
                    <a:pt x="17" y="27"/>
                    <a:pt x="20" y="23"/>
                  </a:cubicBezTo>
                  <a:cubicBezTo>
                    <a:pt x="21" y="23"/>
                    <a:pt x="23" y="23"/>
                    <a:pt x="24" y="24"/>
                  </a:cubicBezTo>
                  <a:cubicBezTo>
                    <a:pt x="22" y="25"/>
                    <a:pt x="20" y="26"/>
                    <a:pt x="18" y="27"/>
                  </a:cubicBezTo>
                  <a:cubicBezTo>
                    <a:pt x="15" y="29"/>
                    <a:pt x="11" y="31"/>
                    <a:pt x="9" y="33"/>
                  </a:cubicBezTo>
                  <a:moveTo>
                    <a:pt x="9" y="29"/>
                  </a:moveTo>
                  <a:cubicBezTo>
                    <a:pt x="10" y="28"/>
                    <a:pt x="10" y="28"/>
                    <a:pt x="10" y="27"/>
                  </a:cubicBezTo>
                  <a:cubicBezTo>
                    <a:pt x="12" y="24"/>
                    <a:pt x="15" y="23"/>
                    <a:pt x="18" y="22"/>
                  </a:cubicBezTo>
                  <a:cubicBezTo>
                    <a:pt x="15" y="25"/>
                    <a:pt x="12" y="27"/>
                    <a:pt x="9" y="29"/>
                  </a:cubicBezTo>
                  <a:moveTo>
                    <a:pt x="38" y="33"/>
                  </a:moveTo>
                  <a:cubicBezTo>
                    <a:pt x="38" y="32"/>
                    <a:pt x="38" y="31"/>
                    <a:pt x="38" y="30"/>
                  </a:cubicBezTo>
                  <a:cubicBezTo>
                    <a:pt x="43" y="27"/>
                    <a:pt x="49" y="25"/>
                    <a:pt x="55" y="22"/>
                  </a:cubicBezTo>
                  <a:cubicBezTo>
                    <a:pt x="49" y="26"/>
                    <a:pt x="44" y="29"/>
                    <a:pt x="38" y="33"/>
                  </a:cubicBezTo>
                  <a:moveTo>
                    <a:pt x="17" y="92"/>
                  </a:moveTo>
                  <a:cubicBezTo>
                    <a:pt x="17" y="91"/>
                    <a:pt x="16" y="91"/>
                    <a:pt x="16" y="90"/>
                  </a:cubicBezTo>
                  <a:cubicBezTo>
                    <a:pt x="17" y="89"/>
                    <a:pt x="18" y="88"/>
                    <a:pt x="19" y="88"/>
                  </a:cubicBezTo>
                  <a:cubicBezTo>
                    <a:pt x="20" y="87"/>
                    <a:pt x="21" y="86"/>
                    <a:pt x="23" y="85"/>
                  </a:cubicBezTo>
                  <a:cubicBezTo>
                    <a:pt x="32" y="79"/>
                    <a:pt x="44" y="74"/>
                    <a:pt x="54" y="68"/>
                  </a:cubicBezTo>
                  <a:cubicBezTo>
                    <a:pt x="65" y="62"/>
                    <a:pt x="76" y="55"/>
                    <a:pt x="87" y="50"/>
                  </a:cubicBezTo>
                  <a:cubicBezTo>
                    <a:pt x="98" y="45"/>
                    <a:pt x="109" y="40"/>
                    <a:pt x="120" y="34"/>
                  </a:cubicBezTo>
                  <a:cubicBezTo>
                    <a:pt x="128" y="31"/>
                    <a:pt x="135" y="26"/>
                    <a:pt x="143" y="22"/>
                  </a:cubicBezTo>
                  <a:cubicBezTo>
                    <a:pt x="141" y="23"/>
                    <a:pt x="140" y="24"/>
                    <a:pt x="138" y="25"/>
                  </a:cubicBezTo>
                  <a:cubicBezTo>
                    <a:pt x="133" y="28"/>
                    <a:pt x="128" y="31"/>
                    <a:pt x="122" y="34"/>
                  </a:cubicBezTo>
                  <a:cubicBezTo>
                    <a:pt x="110" y="41"/>
                    <a:pt x="96" y="47"/>
                    <a:pt x="84" y="53"/>
                  </a:cubicBezTo>
                  <a:cubicBezTo>
                    <a:pt x="71" y="60"/>
                    <a:pt x="59" y="67"/>
                    <a:pt x="46" y="74"/>
                  </a:cubicBezTo>
                  <a:cubicBezTo>
                    <a:pt x="36" y="79"/>
                    <a:pt x="26" y="85"/>
                    <a:pt x="17" y="92"/>
                  </a:cubicBezTo>
                  <a:moveTo>
                    <a:pt x="21" y="47"/>
                  </a:moveTo>
                  <a:cubicBezTo>
                    <a:pt x="22" y="47"/>
                    <a:pt x="22" y="46"/>
                    <a:pt x="23" y="45"/>
                  </a:cubicBezTo>
                  <a:cubicBezTo>
                    <a:pt x="25" y="44"/>
                    <a:pt x="28" y="42"/>
                    <a:pt x="31" y="40"/>
                  </a:cubicBezTo>
                  <a:cubicBezTo>
                    <a:pt x="33" y="39"/>
                    <a:pt x="35" y="38"/>
                    <a:pt x="36" y="37"/>
                  </a:cubicBezTo>
                  <a:cubicBezTo>
                    <a:pt x="37" y="37"/>
                    <a:pt x="38" y="37"/>
                    <a:pt x="38" y="36"/>
                  </a:cubicBezTo>
                  <a:cubicBezTo>
                    <a:pt x="42" y="34"/>
                    <a:pt x="47" y="32"/>
                    <a:pt x="51" y="29"/>
                  </a:cubicBezTo>
                  <a:cubicBezTo>
                    <a:pt x="56" y="26"/>
                    <a:pt x="62" y="24"/>
                    <a:pt x="66" y="21"/>
                  </a:cubicBezTo>
                  <a:cubicBezTo>
                    <a:pt x="67" y="21"/>
                    <a:pt x="67" y="21"/>
                    <a:pt x="67" y="21"/>
                  </a:cubicBezTo>
                  <a:cubicBezTo>
                    <a:pt x="60" y="26"/>
                    <a:pt x="52" y="30"/>
                    <a:pt x="45" y="35"/>
                  </a:cubicBezTo>
                  <a:cubicBezTo>
                    <a:pt x="32" y="43"/>
                    <a:pt x="16" y="50"/>
                    <a:pt x="4" y="60"/>
                  </a:cubicBezTo>
                  <a:cubicBezTo>
                    <a:pt x="4" y="59"/>
                    <a:pt x="4" y="58"/>
                    <a:pt x="4" y="57"/>
                  </a:cubicBezTo>
                  <a:cubicBezTo>
                    <a:pt x="9" y="54"/>
                    <a:pt x="15" y="50"/>
                    <a:pt x="20" y="47"/>
                  </a:cubicBezTo>
                  <a:cubicBezTo>
                    <a:pt x="20" y="47"/>
                    <a:pt x="20" y="47"/>
                    <a:pt x="20" y="47"/>
                  </a:cubicBezTo>
                  <a:cubicBezTo>
                    <a:pt x="20" y="47"/>
                    <a:pt x="20" y="47"/>
                    <a:pt x="20" y="47"/>
                  </a:cubicBezTo>
                  <a:cubicBezTo>
                    <a:pt x="20" y="47"/>
                    <a:pt x="20" y="47"/>
                    <a:pt x="21" y="47"/>
                  </a:cubicBezTo>
                  <a:moveTo>
                    <a:pt x="38" y="35"/>
                  </a:moveTo>
                  <a:cubicBezTo>
                    <a:pt x="38" y="35"/>
                    <a:pt x="38" y="35"/>
                    <a:pt x="38" y="35"/>
                  </a:cubicBezTo>
                  <a:cubicBezTo>
                    <a:pt x="42" y="32"/>
                    <a:pt x="47" y="29"/>
                    <a:pt x="51" y="26"/>
                  </a:cubicBezTo>
                  <a:cubicBezTo>
                    <a:pt x="54" y="24"/>
                    <a:pt x="57" y="22"/>
                    <a:pt x="59" y="21"/>
                  </a:cubicBezTo>
                  <a:cubicBezTo>
                    <a:pt x="60" y="20"/>
                    <a:pt x="60" y="20"/>
                    <a:pt x="61" y="20"/>
                  </a:cubicBezTo>
                  <a:cubicBezTo>
                    <a:pt x="62" y="19"/>
                    <a:pt x="63" y="18"/>
                    <a:pt x="65" y="18"/>
                  </a:cubicBezTo>
                  <a:cubicBezTo>
                    <a:pt x="65" y="18"/>
                    <a:pt x="65" y="19"/>
                    <a:pt x="66" y="20"/>
                  </a:cubicBezTo>
                  <a:cubicBezTo>
                    <a:pt x="61" y="23"/>
                    <a:pt x="56" y="25"/>
                    <a:pt x="51" y="28"/>
                  </a:cubicBezTo>
                  <a:cubicBezTo>
                    <a:pt x="47" y="30"/>
                    <a:pt x="42" y="33"/>
                    <a:pt x="38" y="35"/>
                  </a:cubicBezTo>
                  <a:moveTo>
                    <a:pt x="30" y="84"/>
                  </a:moveTo>
                  <a:cubicBezTo>
                    <a:pt x="46" y="75"/>
                    <a:pt x="63" y="66"/>
                    <a:pt x="80" y="57"/>
                  </a:cubicBezTo>
                  <a:cubicBezTo>
                    <a:pt x="97" y="47"/>
                    <a:pt x="116" y="39"/>
                    <a:pt x="134" y="29"/>
                  </a:cubicBezTo>
                  <a:cubicBezTo>
                    <a:pt x="137" y="27"/>
                    <a:pt x="140" y="25"/>
                    <a:pt x="143" y="23"/>
                  </a:cubicBezTo>
                  <a:cubicBezTo>
                    <a:pt x="144" y="22"/>
                    <a:pt x="145" y="21"/>
                    <a:pt x="146" y="21"/>
                  </a:cubicBezTo>
                  <a:cubicBezTo>
                    <a:pt x="147" y="20"/>
                    <a:pt x="147" y="20"/>
                    <a:pt x="148" y="19"/>
                  </a:cubicBezTo>
                  <a:cubicBezTo>
                    <a:pt x="149" y="18"/>
                    <a:pt x="150" y="18"/>
                    <a:pt x="151" y="17"/>
                  </a:cubicBezTo>
                  <a:cubicBezTo>
                    <a:pt x="152" y="18"/>
                    <a:pt x="153" y="19"/>
                    <a:pt x="153" y="19"/>
                  </a:cubicBezTo>
                  <a:cubicBezTo>
                    <a:pt x="154" y="20"/>
                    <a:pt x="155" y="22"/>
                    <a:pt x="156" y="23"/>
                  </a:cubicBezTo>
                  <a:cubicBezTo>
                    <a:pt x="153" y="24"/>
                    <a:pt x="151" y="26"/>
                    <a:pt x="148" y="28"/>
                  </a:cubicBezTo>
                  <a:cubicBezTo>
                    <a:pt x="144" y="30"/>
                    <a:pt x="140" y="32"/>
                    <a:pt x="136" y="34"/>
                  </a:cubicBezTo>
                  <a:cubicBezTo>
                    <a:pt x="127" y="38"/>
                    <a:pt x="117" y="42"/>
                    <a:pt x="108" y="46"/>
                  </a:cubicBezTo>
                  <a:cubicBezTo>
                    <a:pt x="90" y="55"/>
                    <a:pt x="72" y="64"/>
                    <a:pt x="53" y="73"/>
                  </a:cubicBezTo>
                  <a:cubicBezTo>
                    <a:pt x="45" y="76"/>
                    <a:pt x="37" y="81"/>
                    <a:pt x="30" y="84"/>
                  </a:cubicBezTo>
                  <a:moveTo>
                    <a:pt x="131" y="22"/>
                  </a:moveTo>
                  <a:cubicBezTo>
                    <a:pt x="131" y="22"/>
                    <a:pt x="132" y="22"/>
                    <a:pt x="132" y="21"/>
                  </a:cubicBezTo>
                  <a:cubicBezTo>
                    <a:pt x="136" y="18"/>
                    <a:pt x="141" y="16"/>
                    <a:pt x="145" y="16"/>
                  </a:cubicBezTo>
                  <a:cubicBezTo>
                    <a:pt x="147" y="16"/>
                    <a:pt x="148" y="16"/>
                    <a:pt x="150" y="17"/>
                  </a:cubicBezTo>
                  <a:cubicBezTo>
                    <a:pt x="150" y="17"/>
                    <a:pt x="149" y="17"/>
                    <a:pt x="149" y="17"/>
                  </a:cubicBezTo>
                  <a:cubicBezTo>
                    <a:pt x="149" y="17"/>
                    <a:pt x="149" y="17"/>
                    <a:pt x="149" y="17"/>
                  </a:cubicBezTo>
                  <a:cubicBezTo>
                    <a:pt x="147" y="18"/>
                    <a:pt x="145" y="20"/>
                    <a:pt x="143" y="21"/>
                  </a:cubicBezTo>
                  <a:cubicBezTo>
                    <a:pt x="135" y="26"/>
                    <a:pt x="126" y="30"/>
                    <a:pt x="117" y="35"/>
                  </a:cubicBezTo>
                  <a:cubicBezTo>
                    <a:pt x="100" y="43"/>
                    <a:pt x="82" y="51"/>
                    <a:pt x="64" y="61"/>
                  </a:cubicBezTo>
                  <a:cubicBezTo>
                    <a:pt x="56" y="66"/>
                    <a:pt x="47" y="71"/>
                    <a:pt x="38" y="75"/>
                  </a:cubicBezTo>
                  <a:cubicBezTo>
                    <a:pt x="35" y="77"/>
                    <a:pt x="32" y="79"/>
                    <a:pt x="29" y="80"/>
                  </a:cubicBezTo>
                  <a:cubicBezTo>
                    <a:pt x="58" y="59"/>
                    <a:pt x="91" y="44"/>
                    <a:pt x="122" y="26"/>
                  </a:cubicBezTo>
                  <a:cubicBezTo>
                    <a:pt x="124" y="25"/>
                    <a:pt x="126" y="24"/>
                    <a:pt x="128" y="22"/>
                  </a:cubicBezTo>
                  <a:cubicBezTo>
                    <a:pt x="129" y="22"/>
                    <a:pt x="129" y="21"/>
                    <a:pt x="129" y="21"/>
                  </a:cubicBezTo>
                  <a:cubicBezTo>
                    <a:pt x="129" y="21"/>
                    <a:pt x="129" y="21"/>
                    <a:pt x="129" y="21"/>
                  </a:cubicBezTo>
                  <a:cubicBezTo>
                    <a:pt x="130" y="21"/>
                    <a:pt x="130" y="22"/>
                    <a:pt x="131" y="22"/>
                  </a:cubicBezTo>
                  <a:moveTo>
                    <a:pt x="18" y="82"/>
                  </a:moveTo>
                  <a:cubicBezTo>
                    <a:pt x="20" y="80"/>
                    <a:pt x="22" y="77"/>
                    <a:pt x="25" y="75"/>
                  </a:cubicBezTo>
                  <a:cubicBezTo>
                    <a:pt x="25" y="75"/>
                    <a:pt x="25" y="75"/>
                    <a:pt x="25" y="75"/>
                  </a:cubicBezTo>
                  <a:cubicBezTo>
                    <a:pt x="26" y="75"/>
                    <a:pt x="26" y="75"/>
                    <a:pt x="26" y="74"/>
                  </a:cubicBezTo>
                  <a:cubicBezTo>
                    <a:pt x="30" y="71"/>
                    <a:pt x="35" y="68"/>
                    <a:pt x="40" y="65"/>
                  </a:cubicBezTo>
                  <a:cubicBezTo>
                    <a:pt x="53" y="57"/>
                    <a:pt x="66" y="49"/>
                    <a:pt x="79" y="42"/>
                  </a:cubicBezTo>
                  <a:cubicBezTo>
                    <a:pt x="96" y="33"/>
                    <a:pt x="113" y="26"/>
                    <a:pt x="128" y="16"/>
                  </a:cubicBezTo>
                  <a:cubicBezTo>
                    <a:pt x="128" y="17"/>
                    <a:pt x="128" y="18"/>
                    <a:pt x="128" y="19"/>
                  </a:cubicBezTo>
                  <a:cubicBezTo>
                    <a:pt x="128" y="20"/>
                    <a:pt x="128" y="20"/>
                    <a:pt x="129" y="20"/>
                  </a:cubicBezTo>
                  <a:cubicBezTo>
                    <a:pt x="128" y="21"/>
                    <a:pt x="127" y="22"/>
                    <a:pt x="126" y="22"/>
                  </a:cubicBezTo>
                  <a:cubicBezTo>
                    <a:pt x="125" y="22"/>
                    <a:pt x="125" y="22"/>
                    <a:pt x="125" y="22"/>
                  </a:cubicBezTo>
                  <a:cubicBezTo>
                    <a:pt x="122" y="25"/>
                    <a:pt x="118" y="26"/>
                    <a:pt x="114" y="28"/>
                  </a:cubicBezTo>
                  <a:cubicBezTo>
                    <a:pt x="104" y="33"/>
                    <a:pt x="95" y="39"/>
                    <a:pt x="86" y="44"/>
                  </a:cubicBezTo>
                  <a:cubicBezTo>
                    <a:pt x="68" y="53"/>
                    <a:pt x="49" y="61"/>
                    <a:pt x="32" y="72"/>
                  </a:cubicBezTo>
                  <a:cubicBezTo>
                    <a:pt x="28" y="74"/>
                    <a:pt x="25" y="76"/>
                    <a:pt x="22" y="78"/>
                  </a:cubicBezTo>
                  <a:cubicBezTo>
                    <a:pt x="21" y="79"/>
                    <a:pt x="20" y="81"/>
                    <a:pt x="18" y="82"/>
                  </a:cubicBezTo>
                  <a:moveTo>
                    <a:pt x="122" y="17"/>
                  </a:moveTo>
                  <a:cubicBezTo>
                    <a:pt x="122" y="17"/>
                    <a:pt x="123" y="16"/>
                    <a:pt x="124" y="16"/>
                  </a:cubicBezTo>
                  <a:cubicBezTo>
                    <a:pt x="125" y="16"/>
                    <a:pt x="126" y="15"/>
                    <a:pt x="126" y="15"/>
                  </a:cubicBezTo>
                  <a:cubicBezTo>
                    <a:pt x="127" y="15"/>
                    <a:pt x="126" y="15"/>
                    <a:pt x="125" y="17"/>
                  </a:cubicBezTo>
                  <a:cubicBezTo>
                    <a:pt x="120" y="20"/>
                    <a:pt x="115" y="22"/>
                    <a:pt x="110" y="25"/>
                  </a:cubicBezTo>
                  <a:cubicBezTo>
                    <a:pt x="104" y="28"/>
                    <a:pt x="98" y="31"/>
                    <a:pt x="92" y="34"/>
                  </a:cubicBezTo>
                  <a:cubicBezTo>
                    <a:pt x="93" y="34"/>
                    <a:pt x="93" y="34"/>
                    <a:pt x="93" y="34"/>
                  </a:cubicBezTo>
                  <a:cubicBezTo>
                    <a:pt x="101" y="29"/>
                    <a:pt x="109" y="25"/>
                    <a:pt x="117" y="20"/>
                  </a:cubicBezTo>
                  <a:cubicBezTo>
                    <a:pt x="119" y="19"/>
                    <a:pt x="120" y="18"/>
                    <a:pt x="122" y="17"/>
                  </a:cubicBezTo>
                  <a:moveTo>
                    <a:pt x="10" y="67"/>
                  </a:moveTo>
                  <a:cubicBezTo>
                    <a:pt x="13" y="66"/>
                    <a:pt x="18" y="62"/>
                    <a:pt x="21" y="59"/>
                  </a:cubicBezTo>
                  <a:cubicBezTo>
                    <a:pt x="28" y="53"/>
                    <a:pt x="37" y="48"/>
                    <a:pt x="45" y="44"/>
                  </a:cubicBezTo>
                  <a:cubicBezTo>
                    <a:pt x="54" y="39"/>
                    <a:pt x="63" y="34"/>
                    <a:pt x="72" y="29"/>
                  </a:cubicBezTo>
                  <a:cubicBezTo>
                    <a:pt x="79" y="25"/>
                    <a:pt x="85" y="20"/>
                    <a:pt x="92" y="16"/>
                  </a:cubicBezTo>
                  <a:cubicBezTo>
                    <a:pt x="93" y="16"/>
                    <a:pt x="93" y="15"/>
                    <a:pt x="93" y="15"/>
                  </a:cubicBezTo>
                  <a:cubicBezTo>
                    <a:pt x="94" y="15"/>
                    <a:pt x="94" y="15"/>
                    <a:pt x="95" y="14"/>
                  </a:cubicBezTo>
                  <a:cubicBezTo>
                    <a:pt x="95" y="15"/>
                    <a:pt x="95" y="15"/>
                    <a:pt x="96" y="16"/>
                  </a:cubicBezTo>
                  <a:cubicBezTo>
                    <a:pt x="96" y="17"/>
                    <a:pt x="96" y="17"/>
                    <a:pt x="97" y="17"/>
                  </a:cubicBezTo>
                  <a:cubicBezTo>
                    <a:pt x="97" y="17"/>
                    <a:pt x="97" y="17"/>
                    <a:pt x="97" y="17"/>
                  </a:cubicBezTo>
                  <a:cubicBezTo>
                    <a:pt x="89" y="22"/>
                    <a:pt x="82" y="28"/>
                    <a:pt x="74" y="32"/>
                  </a:cubicBezTo>
                  <a:cubicBezTo>
                    <a:pt x="56" y="42"/>
                    <a:pt x="38" y="51"/>
                    <a:pt x="21" y="61"/>
                  </a:cubicBezTo>
                  <a:cubicBezTo>
                    <a:pt x="17" y="63"/>
                    <a:pt x="14" y="66"/>
                    <a:pt x="10" y="67"/>
                  </a:cubicBezTo>
                  <a:moveTo>
                    <a:pt x="39" y="27"/>
                  </a:moveTo>
                  <a:cubicBezTo>
                    <a:pt x="39" y="26"/>
                    <a:pt x="39" y="24"/>
                    <a:pt x="39" y="23"/>
                  </a:cubicBezTo>
                  <a:cubicBezTo>
                    <a:pt x="42" y="21"/>
                    <a:pt x="45" y="19"/>
                    <a:pt x="48" y="18"/>
                  </a:cubicBezTo>
                  <a:cubicBezTo>
                    <a:pt x="51" y="16"/>
                    <a:pt x="53" y="15"/>
                    <a:pt x="56" y="14"/>
                  </a:cubicBezTo>
                  <a:cubicBezTo>
                    <a:pt x="54" y="14"/>
                    <a:pt x="51" y="17"/>
                    <a:pt x="49" y="19"/>
                  </a:cubicBezTo>
                  <a:cubicBezTo>
                    <a:pt x="46" y="21"/>
                    <a:pt x="42" y="24"/>
                    <a:pt x="39" y="27"/>
                  </a:cubicBezTo>
                  <a:moveTo>
                    <a:pt x="106" y="21"/>
                  </a:moveTo>
                  <a:cubicBezTo>
                    <a:pt x="111" y="18"/>
                    <a:pt x="116" y="14"/>
                    <a:pt x="121" y="11"/>
                  </a:cubicBezTo>
                  <a:cubicBezTo>
                    <a:pt x="122" y="11"/>
                    <a:pt x="122" y="11"/>
                    <a:pt x="122" y="11"/>
                  </a:cubicBezTo>
                  <a:cubicBezTo>
                    <a:pt x="121" y="11"/>
                    <a:pt x="121" y="11"/>
                    <a:pt x="121" y="11"/>
                  </a:cubicBezTo>
                  <a:cubicBezTo>
                    <a:pt x="119" y="13"/>
                    <a:pt x="117" y="15"/>
                    <a:pt x="115" y="16"/>
                  </a:cubicBezTo>
                  <a:cubicBezTo>
                    <a:pt x="112" y="18"/>
                    <a:pt x="109" y="20"/>
                    <a:pt x="106" y="21"/>
                  </a:cubicBezTo>
                  <a:moveTo>
                    <a:pt x="42" y="17"/>
                  </a:moveTo>
                  <a:cubicBezTo>
                    <a:pt x="43" y="15"/>
                    <a:pt x="44" y="14"/>
                    <a:pt x="46" y="12"/>
                  </a:cubicBezTo>
                  <a:cubicBezTo>
                    <a:pt x="48" y="11"/>
                    <a:pt x="50" y="11"/>
                    <a:pt x="52" y="10"/>
                  </a:cubicBezTo>
                  <a:cubicBezTo>
                    <a:pt x="49" y="12"/>
                    <a:pt x="45" y="14"/>
                    <a:pt x="42" y="17"/>
                  </a:cubicBezTo>
                  <a:moveTo>
                    <a:pt x="40" y="21"/>
                  </a:moveTo>
                  <a:cubicBezTo>
                    <a:pt x="40" y="21"/>
                    <a:pt x="40" y="20"/>
                    <a:pt x="40" y="20"/>
                  </a:cubicBezTo>
                  <a:cubicBezTo>
                    <a:pt x="42" y="19"/>
                    <a:pt x="44" y="17"/>
                    <a:pt x="44" y="17"/>
                  </a:cubicBezTo>
                  <a:cubicBezTo>
                    <a:pt x="47" y="15"/>
                    <a:pt x="51" y="13"/>
                    <a:pt x="54" y="10"/>
                  </a:cubicBezTo>
                  <a:cubicBezTo>
                    <a:pt x="58" y="11"/>
                    <a:pt x="61" y="13"/>
                    <a:pt x="64" y="17"/>
                  </a:cubicBezTo>
                  <a:cubicBezTo>
                    <a:pt x="63" y="17"/>
                    <a:pt x="62" y="18"/>
                    <a:pt x="61" y="19"/>
                  </a:cubicBezTo>
                  <a:cubicBezTo>
                    <a:pt x="53" y="22"/>
                    <a:pt x="45" y="24"/>
                    <a:pt x="38" y="29"/>
                  </a:cubicBezTo>
                  <a:cubicBezTo>
                    <a:pt x="38" y="29"/>
                    <a:pt x="38" y="29"/>
                    <a:pt x="38" y="29"/>
                  </a:cubicBezTo>
                  <a:cubicBezTo>
                    <a:pt x="45" y="24"/>
                    <a:pt x="52" y="19"/>
                    <a:pt x="58" y="13"/>
                  </a:cubicBezTo>
                  <a:cubicBezTo>
                    <a:pt x="58" y="13"/>
                    <a:pt x="58" y="13"/>
                    <a:pt x="58" y="13"/>
                  </a:cubicBezTo>
                  <a:cubicBezTo>
                    <a:pt x="58" y="13"/>
                    <a:pt x="58" y="13"/>
                    <a:pt x="57" y="13"/>
                  </a:cubicBezTo>
                  <a:cubicBezTo>
                    <a:pt x="51" y="14"/>
                    <a:pt x="46" y="18"/>
                    <a:pt x="40" y="21"/>
                  </a:cubicBezTo>
                  <a:cubicBezTo>
                    <a:pt x="40" y="21"/>
                    <a:pt x="40" y="21"/>
                    <a:pt x="40" y="21"/>
                  </a:cubicBezTo>
                  <a:moveTo>
                    <a:pt x="17" y="57"/>
                  </a:moveTo>
                  <a:cubicBezTo>
                    <a:pt x="29" y="50"/>
                    <a:pt x="41" y="43"/>
                    <a:pt x="52" y="36"/>
                  </a:cubicBezTo>
                  <a:cubicBezTo>
                    <a:pt x="66" y="28"/>
                    <a:pt x="81" y="21"/>
                    <a:pt x="92" y="10"/>
                  </a:cubicBezTo>
                  <a:cubicBezTo>
                    <a:pt x="93" y="11"/>
                    <a:pt x="94" y="12"/>
                    <a:pt x="94" y="13"/>
                  </a:cubicBezTo>
                  <a:cubicBezTo>
                    <a:pt x="88" y="17"/>
                    <a:pt x="82" y="21"/>
                    <a:pt x="76" y="24"/>
                  </a:cubicBezTo>
                  <a:cubicBezTo>
                    <a:pt x="68" y="29"/>
                    <a:pt x="60" y="33"/>
                    <a:pt x="52" y="38"/>
                  </a:cubicBezTo>
                  <a:cubicBezTo>
                    <a:pt x="45" y="42"/>
                    <a:pt x="37" y="46"/>
                    <a:pt x="30" y="50"/>
                  </a:cubicBezTo>
                  <a:cubicBezTo>
                    <a:pt x="26" y="52"/>
                    <a:pt x="22" y="54"/>
                    <a:pt x="18" y="56"/>
                  </a:cubicBezTo>
                  <a:cubicBezTo>
                    <a:pt x="18" y="56"/>
                    <a:pt x="18" y="57"/>
                    <a:pt x="17" y="57"/>
                  </a:cubicBezTo>
                  <a:moveTo>
                    <a:pt x="23" y="71"/>
                  </a:moveTo>
                  <a:cubicBezTo>
                    <a:pt x="34" y="64"/>
                    <a:pt x="46" y="56"/>
                    <a:pt x="58" y="49"/>
                  </a:cubicBezTo>
                  <a:cubicBezTo>
                    <a:pt x="70" y="42"/>
                    <a:pt x="83" y="35"/>
                    <a:pt x="96" y="28"/>
                  </a:cubicBezTo>
                  <a:cubicBezTo>
                    <a:pt x="106" y="22"/>
                    <a:pt x="117" y="17"/>
                    <a:pt x="125" y="9"/>
                  </a:cubicBezTo>
                  <a:cubicBezTo>
                    <a:pt x="125" y="9"/>
                    <a:pt x="125" y="9"/>
                    <a:pt x="125" y="9"/>
                  </a:cubicBezTo>
                  <a:cubicBezTo>
                    <a:pt x="126" y="10"/>
                    <a:pt x="127" y="12"/>
                    <a:pt x="128" y="14"/>
                  </a:cubicBezTo>
                  <a:cubicBezTo>
                    <a:pt x="119" y="15"/>
                    <a:pt x="111" y="23"/>
                    <a:pt x="104" y="27"/>
                  </a:cubicBezTo>
                  <a:cubicBezTo>
                    <a:pt x="94" y="32"/>
                    <a:pt x="85" y="37"/>
                    <a:pt x="76" y="42"/>
                  </a:cubicBezTo>
                  <a:cubicBezTo>
                    <a:pt x="69" y="46"/>
                    <a:pt x="61" y="49"/>
                    <a:pt x="54" y="53"/>
                  </a:cubicBezTo>
                  <a:cubicBezTo>
                    <a:pt x="43" y="59"/>
                    <a:pt x="33" y="65"/>
                    <a:pt x="23" y="71"/>
                  </a:cubicBezTo>
                  <a:moveTo>
                    <a:pt x="70" y="19"/>
                  </a:moveTo>
                  <a:cubicBezTo>
                    <a:pt x="70" y="18"/>
                    <a:pt x="70" y="18"/>
                    <a:pt x="70" y="18"/>
                  </a:cubicBezTo>
                  <a:cubicBezTo>
                    <a:pt x="70" y="18"/>
                    <a:pt x="71" y="17"/>
                    <a:pt x="71" y="16"/>
                  </a:cubicBezTo>
                  <a:cubicBezTo>
                    <a:pt x="76" y="14"/>
                    <a:pt x="81" y="11"/>
                    <a:pt x="86" y="9"/>
                  </a:cubicBezTo>
                  <a:cubicBezTo>
                    <a:pt x="81" y="12"/>
                    <a:pt x="75" y="16"/>
                    <a:pt x="70" y="19"/>
                  </a:cubicBezTo>
                  <a:moveTo>
                    <a:pt x="6" y="64"/>
                  </a:moveTo>
                  <a:cubicBezTo>
                    <a:pt x="5" y="63"/>
                    <a:pt x="5" y="62"/>
                    <a:pt x="4" y="61"/>
                  </a:cubicBezTo>
                  <a:cubicBezTo>
                    <a:pt x="5" y="61"/>
                    <a:pt x="5" y="61"/>
                    <a:pt x="5" y="61"/>
                  </a:cubicBezTo>
                  <a:cubicBezTo>
                    <a:pt x="17" y="50"/>
                    <a:pt x="33" y="43"/>
                    <a:pt x="48" y="35"/>
                  </a:cubicBezTo>
                  <a:cubicBezTo>
                    <a:pt x="55" y="30"/>
                    <a:pt x="63" y="25"/>
                    <a:pt x="71" y="20"/>
                  </a:cubicBezTo>
                  <a:cubicBezTo>
                    <a:pt x="77" y="16"/>
                    <a:pt x="84" y="12"/>
                    <a:pt x="90" y="7"/>
                  </a:cubicBezTo>
                  <a:cubicBezTo>
                    <a:pt x="90" y="8"/>
                    <a:pt x="91" y="8"/>
                    <a:pt x="92" y="9"/>
                  </a:cubicBezTo>
                  <a:cubicBezTo>
                    <a:pt x="77" y="18"/>
                    <a:pt x="63" y="27"/>
                    <a:pt x="49" y="35"/>
                  </a:cubicBezTo>
                  <a:cubicBezTo>
                    <a:pt x="35" y="44"/>
                    <a:pt x="19" y="50"/>
                    <a:pt x="6" y="60"/>
                  </a:cubicBezTo>
                  <a:cubicBezTo>
                    <a:pt x="5" y="61"/>
                    <a:pt x="5" y="61"/>
                    <a:pt x="6" y="61"/>
                  </a:cubicBezTo>
                  <a:cubicBezTo>
                    <a:pt x="6" y="61"/>
                    <a:pt x="6" y="61"/>
                    <a:pt x="6" y="61"/>
                  </a:cubicBezTo>
                  <a:cubicBezTo>
                    <a:pt x="20" y="51"/>
                    <a:pt x="35" y="44"/>
                    <a:pt x="50" y="36"/>
                  </a:cubicBezTo>
                  <a:cubicBezTo>
                    <a:pt x="57" y="32"/>
                    <a:pt x="64" y="28"/>
                    <a:pt x="71" y="23"/>
                  </a:cubicBezTo>
                  <a:cubicBezTo>
                    <a:pt x="77" y="19"/>
                    <a:pt x="85" y="15"/>
                    <a:pt x="91" y="10"/>
                  </a:cubicBezTo>
                  <a:cubicBezTo>
                    <a:pt x="85" y="16"/>
                    <a:pt x="78" y="20"/>
                    <a:pt x="71" y="24"/>
                  </a:cubicBezTo>
                  <a:cubicBezTo>
                    <a:pt x="63" y="28"/>
                    <a:pt x="55" y="33"/>
                    <a:pt x="48" y="38"/>
                  </a:cubicBezTo>
                  <a:cubicBezTo>
                    <a:pt x="40" y="43"/>
                    <a:pt x="32" y="47"/>
                    <a:pt x="24" y="52"/>
                  </a:cubicBezTo>
                  <a:cubicBezTo>
                    <a:pt x="18" y="56"/>
                    <a:pt x="11" y="59"/>
                    <a:pt x="6" y="64"/>
                  </a:cubicBezTo>
                  <a:moveTo>
                    <a:pt x="13" y="69"/>
                  </a:moveTo>
                  <a:cubicBezTo>
                    <a:pt x="12" y="69"/>
                    <a:pt x="11" y="68"/>
                    <a:pt x="10" y="68"/>
                  </a:cubicBezTo>
                  <a:cubicBezTo>
                    <a:pt x="17" y="66"/>
                    <a:pt x="24" y="60"/>
                    <a:pt x="30" y="57"/>
                  </a:cubicBezTo>
                  <a:cubicBezTo>
                    <a:pt x="40" y="51"/>
                    <a:pt x="49" y="47"/>
                    <a:pt x="59" y="41"/>
                  </a:cubicBezTo>
                  <a:cubicBezTo>
                    <a:pt x="68" y="36"/>
                    <a:pt x="78" y="31"/>
                    <a:pt x="87" y="25"/>
                  </a:cubicBezTo>
                  <a:cubicBezTo>
                    <a:pt x="95" y="20"/>
                    <a:pt x="103" y="14"/>
                    <a:pt x="112" y="9"/>
                  </a:cubicBezTo>
                  <a:cubicBezTo>
                    <a:pt x="112" y="9"/>
                    <a:pt x="117" y="6"/>
                    <a:pt x="117" y="6"/>
                  </a:cubicBezTo>
                  <a:cubicBezTo>
                    <a:pt x="117" y="6"/>
                    <a:pt x="117" y="6"/>
                    <a:pt x="117" y="6"/>
                  </a:cubicBezTo>
                  <a:cubicBezTo>
                    <a:pt x="115" y="8"/>
                    <a:pt x="112" y="9"/>
                    <a:pt x="110" y="11"/>
                  </a:cubicBezTo>
                  <a:cubicBezTo>
                    <a:pt x="105" y="14"/>
                    <a:pt x="100" y="17"/>
                    <a:pt x="95" y="20"/>
                  </a:cubicBezTo>
                  <a:cubicBezTo>
                    <a:pt x="86" y="26"/>
                    <a:pt x="76" y="32"/>
                    <a:pt x="67" y="37"/>
                  </a:cubicBezTo>
                  <a:cubicBezTo>
                    <a:pt x="57" y="43"/>
                    <a:pt x="48" y="48"/>
                    <a:pt x="38" y="53"/>
                  </a:cubicBezTo>
                  <a:cubicBezTo>
                    <a:pt x="30" y="58"/>
                    <a:pt x="22" y="65"/>
                    <a:pt x="13" y="69"/>
                  </a:cubicBezTo>
                  <a:moveTo>
                    <a:pt x="21" y="66"/>
                  </a:moveTo>
                  <a:cubicBezTo>
                    <a:pt x="22" y="65"/>
                    <a:pt x="22" y="65"/>
                    <a:pt x="22" y="65"/>
                  </a:cubicBezTo>
                  <a:cubicBezTo>
                    <a:pt x="26" y="62"/>
                    <a:pt x="30" y="59"/>
                    <a:pt x="35" y="57"/>
                  </a:cubicBezTo>
                  <a:cubicBezTo>
                    <a:pt x="44" y="51"/>
                    <a:pt x="53" y="46"/>
                    <a:pt x="63" y="41"/>
                  </a:cubicBezTo>
                  <a:cubicBezTo>
                    <a:pt x="82" y="30"/>
                    <a:pt x="101" y="18"/>
                    <a:pt x="119" y="6"/>
                  </a:cubicBezTo>
                  <a:cubicBezTo>
                    <a:pt x="121" y="6"/>
                    <a:pt x="123" y="7"/>
                    <a:pt x="124" y="8"/>
                  </a:cubicBezTo>
                  <a:cubicBezTo>
                    <a:pt x="111" y="15"/>
                    <a:pt x="99" y="24"/>
                    <a:pt x="86" y="32"/>
                  </a:cubicBezTo>
                  <a:cubicBezTo>
                    <a:pt x="84" y="33"/>
                    <a:pt x="81" y="35"/>
                    <a:pt x="79" y="36"/>
                  </a:cubicBezTo>
                  <a:cubicBezTo>
                    <a:pt x="77" y="37"/>
                    <a:pt x="76" y="38"/>
                    <a:pt x="74" y="39"/>
                  </a:cubicBezTo>
                  <a:cubicBezTo>
                    <a:pt x="56" y="47"/>
                    <a:pt x="39" y="57"/>
                    <a:pt x="21" y="66"/>
                  </a:cubicBezTo>
                  <a:moveTo>
                    <a:pt x="100" y="15"/>
                  </a:moveTo>
                  <a:cubicBezTo>
                    <a:pt x="104" y="9"/>
                    <a:pt x="110" y="6"/>
                    <a:pt x="116" y="6"/>
                  </a:cubicBezTo>
                  <a:cubicBezTo>
                    <a:pt x="111" y="8"/>
                    <a:pt x="105" y="12"/>
                    <a:pt x="100" y="15"/>
                  </a:cubicBezTo>
                  <a:moveTo>
                    <a:pt x="71" y="15"/>
                  </a:moveTo>
                  <a:cubicBezTo>
                    <a:pt x="71" y="15"/>
                    <a:pt x="71" y="14"/>
                    <a:pt x="72" y="14"/>
                  </a:cubicBezTo>
                  <a:cubicBezTo>
                    <a:pt x="73" y="12"/>
                    <a:pt x="75" y="11"/>
                    <a:pt x="77" y="10"/>
                  </a:cubicBezTo>
                  <a:cubicBezTo>
                    <a:pt x="80" y="8"/>
                    <a:pt x="83" y="6"/>
                    <a:pt x="86" y="4"/>
                  </a:cubicBezTo>
                  <a:cubicBezTo>
                    <a:pt x="87" y="5"/>
                    <a:pt x="88" y="5"/>
                    <a:pt x="89" y="6"/>
                  </a:cubicBezTo>
                  <a:cubicBezTo>
                    <a:pt x="89" y="6"/>
                    <a:pt x="89" y="6"/>
                    <a:pt x="89" y="6"/>
                  </a:cubicBezTo>
                  <a:cubicBezTo>
                    <a:pt x="83" y="9"/>
                    <a:pt x="77" y="13"/>
                    <a:pt x="71" y="15"/>
                  </a:cubicBezTo>
                  <a:moveTo>
                    <a:pt x="73" y="12"/>
                  </a:moveTo>
                  <a:cubicBezTo>
                    <a:pt x="74" y="9"/>
                    <a:pt x="76" y="7"/>
                    <a:pt x="79" y="5"/>
                  </a:cubicBezTo>
                  <a:cubicBezTo>
                    <a:pt x="81" y="4"/>
                    <a:pt x="82" y="4"/>
                    <a:pt x="83" y="4"/>
                  </a:cubicBezTo>
                  <a:cubicBezTo>
                    <a:pt x="84" y="4"/>
                    <a:pt x="84" y="4"/>
                    <a:pt x="84" y="4"/>
                  </a:cubicBezTo>
                  <a:cubicBezTo>
                    <a:pt x="81" y="6"/>
                    <a:pt x="78" y="8"/>
                    <a:pt x="75" y="10"/>
                  </a:cubicBezTo>
                  <a:cubicBezTo>
                    <a:pt x="74" y="11"/>
                    <a:pt x="73" y="11"/>
                    <a:pt x="73" y="12"/>
                  </a:cubicBezTo>
                  <a:moveTo>
                    <a:pt x="84" y="0"/>
                  </a:moveTo>
                  <a:cubicBezTo>
                    <a:pt x="83" y="0"/>
                    <a:pt x="83" y="0"/>
                    <a:pt x="82" y="0"/>
                  </a:cubicBezTo>
                  <a:cubicBezTo>
                    <a:pt x="75" y="1"/>
                    <a:pt x="69" y="7"/>
                    <a:pt x="67" y="14"/>
                  </a:cubicBezTo>
                  <a:cubicBezTo>
                    <a:pt x="64" y="9"/>
                    <a:pt x="59" y="6"/>
                    <a:pt x="53" y="6"/>
                  </a:cubicBezTo>
                  <a:cubicBezTo>
                    <a:pt x="51" y="6"/>
                    <a:pt x="50" y="7"/>
                    <a:pt x="48" y="7"/>
                  </a:cubicBezTo>
                  <a:cubicBezTo>
                    <a:pt x="38" y="11"/>
                    <a:pt x="35" y="19"/>
                    <a:pt x="35" y="28"/>
                  </a:cubicBezTo>
                  <a:cubicBezTo>
                    <a:pt x="31" y="23"/>
                    <a:pt x="25" y="18"/>
                    <a:pt x="19" y="18"/>
                  </a:cubicBezTo>
                  <a:cubicBezTo>
                    <a:pt x="15" y="18"/>
                    <a:pt x="12" y="20"/>
                    <a:pt x="8" y="23"/>
                  </a:cubicBezTo>
                  <a:cubicBezTo>
                    <a:pt x="1" y="30"/>
                    <a:pt x="6" y="38"/>
                    <a:pt x="12" y="43"/>
                  </a:cubicBezTo>
                  <a:cubicBezTo>
                    <a:pt x="5" y="45"/>
                    <a:pt x="0" y="51"/>
                    <a:pt x="0" y="59"/>
                  </a:cubicBezTo>
                  <a:cubicBezTo>
                    <a:pt x="0" y="68"/>
                    <a:pt x="9" y="74"/>
                    <a:pt x="18" y="75"/>
                  </a:cubicBezTo>
                  <a:cubicBezTo>
                    <a:pt x="11" y="80"/>
                    <a:pt x="7" y="88"/>
                    <a:pt x="15" y="95"/>
                  </a:cubicBezTo>
                  <a:cubicBezTo>
                    <a:pt x="19" y="100"/>
                    <a:pt x="25" y="101"/>
                    <a:pt x="32" y="101"/>
                  </a:cubicBezTo>
                  <a:cubicBezTo>
                    <a:pt x="36" y="101"/>
                    <a:pt x="41" y="101"/>
                    <a:pt x="45" y="99"/>
                  </a:cubicBezTo>
                  <a:cubicBezTo>
                    <a:pt x="42" y="110"/>
                    <a:pt x="32" y="118"/>
                    <a:pt x="23" y="126"/>
                  </a:cubicBezTo>
                  <a:cubicBezTo>
                    <a:pt x="22" y="126"/>
                    <a:pt x="23" y="127"/>
                    <a:pt x="23" y="128"/>
                  </a:cubicBezTo>
                  <a:cubicBezTo>
                    <a:pt x="23" y="129"/>
                    <a:pt x="24" y="129"/>
                    <a:pt x="25" y="129"/>
                  </a:cubicBezTo>
                  <a:cubicBezTo>
                    <a:pt x="25" y="129"/>
                    <a:pt x="25" y="129"/>
                    <a:pt x="25" y="129"/>
                  </a:cubicBezTo>
                  <a:cubicBezTo>
                    <a:pt x="42" y="123"/>
                    <a:pt x="56" y="117"/>
                    <a:pt x="68" y="103"/>
                  </a:cubicBezTo>
                  <a:cubicBezTo>
                    <a:pt x="71" y="109"/>
                    <a:pt x="76" y="112"/>
                    <a:pt x="81" y="112"/>
                  </a:cubicBezTo>
                  <a:cubicBezTo>
                    <a:pt x="87" y="112"/>
                    <a:pt x="93" y="108"/>
                    <a:pt x="98" y="102"/>
                  </a:cubicBezTo>
                  <a:cubicBezTo>
                    <a:pt x="102" y="107"/>
                    <a:pt x="107" y="112"/>
                    <a:pt x="113" y="112"/>
                  </a:cubicBezTo>
                  <a:cubicBezTo>
                    <a:pt x="114" y="112"/>
                    <a:pt x="114" y="112"/>
                    <a:pt x="114" y="112"/>
                  </a:cubicBezTo>
                  <a:cubicBezTo>
                    <a:pt x="120" y="112"/>
                    <a:pt x="126" y="107"/>
                    <a:pt x="129" y="102"/>
                  </a:cubicBezTo>
                  <a:cubicBezTo>
                    <a:pt x="131" y="104"/>
                    <a:pt x="135" y="105"/>
                    <a:pt x="138" y="105"/>
                  </a:cubicBezTo>
                  <a:cubicBezTo>
                    <a:pt x="144" y="105"/>
                    <a:pt x="149" y="102"/>
                    <a:pt x="150" y="97"/>
                  </a:cubicBezTo>
                  <a:cubicBezTo>
                    <a:pt x="152" y="98"/>
                    <a:pt x="154" y="99"/>
                    <a:pt x="156" y="99"/>
                  </a:cubicBezTo>
                  <a:cubicBezTo>
                    <a:pt x="170" y="99"/>
                    <a:pt x="184" y="75"/>
                    <a:pt x="171" y="65"/>
                  </a:cubicBezTo>
                  <a:cubicBezTo>
                    <a:pt x="178" y="61"/>
                    <a:pt x="182" y="54"/>
                    <a:pt x="178" y="46"/>
                  </a:cubicBezTo>
                  <a:cubicBezTo>
                    <a:pt x="175" y="39"/>
                    <a:pt x="169" y="36"/>
                    <a:pt x="163" y="36"/>
                  </a:cubicBezTo>
                  <a:cubicBezTo>
                    <a:pt x="162" y="36"/>
                    <a:pt x="161" y="36"/>
                    <a:pt x="160" y="36"/>
                  </a:cubicBezTo>
                  <a:cubicBezTo>
                    <a:pt x="162" y="29"/>
                    <a:pt x="160" y="21"/>
                    <a:pt x="156" y="16"/>
                  </a:cubicBezTo>
                  <a:cubicBezTo>
                    <a:pt x="153" y="13"/>
                    <a:pt x="149" y="12"/>
                    <a:pt x="146" y="12"/>
                  </a:cubicBezTo>
                  <a:cubicBezTo>
                    <a:pt x="141" y="12"/>
                    <a:pt x="136" y="14"/>
                    <a:pt x="132" y="16"/>
                  </a:cubicBezTo>
                  <a:cubicBezTo>
                    <a:pt x="132" y="6"/>
                    <a:pt x="124" y="2"/>
                    <a:pt x="116" y="2"/>
                  </a:cubicBezTo>
                  <a:cubicBezTo>
                    <a:pt x="109" y="2"/>
                    <a:pt x="102" y="5"/>
                    <a:pt x="98" y="11"/>
                  </a:cubicBezTo>
                  <a:cubicBezTo>
                    <a:pt x="95" y="6"/>
                    <a:pt x="90" y="0"/>
                    <a:pt x="8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9" name="Freeform 69"/>
            <p:cNvSpPr>
              <a:spLocks noEditPoints="1"/>
            </p:cNvSpPr>
            <p:nvPr/>
          </p:nvSpPr>
          <p:spPr bwMode="auto">
            <a:xfrm>
              <a:off x="1761794" y="2990777"/>
              <a:ext cx="915988" cy="649288"/>
            </a:xfrm>
            <a:custGeom>
              <a:avLst/>
              <a:gdLst>
                <a:gd name="T0" fmla="*/ 43 w 216"/>
                <a:gd name="T1" fmla="*/ 141 h 153"/>
                <a:gd name="T2" fmla="*/ 49 w 216"/>
                <a:gd name="T3" fmla="*/ 135 h 153"/>
                <a:gd name="T4" fmla="*/ 89 w 216"/>
                <a:gd name="T5" fmla="*/ 125 h 153"/>
                <a:gd name="T6" fmla="*/ 173 w 216"/>
                <a:gd name="T7" fmla="*/ 114 h 153"/>
                <a:gd name="T8" fmla="*/ 181 w 216"/>
                <a:gd name="T9" fmla="*/ 111 h 153"/>
                <a:gd name="T10" fmla="*/ 185 w 216"/>
                <a:gd name="T11" fmla="*/ 99 h 153"/>
                <a:gd name="T12" fmla="*/ 204 w 216"/>
                <a:gd name="T13" fmla="*/ 93 h 153"/>
                <a:gd name="T14" fmla="*/ 171 w 216"/>
                <a:gd name="T15" fmla="*/ 109 h 153"/>
                <a:gd name="T16" fmla="*/ 168 w 216"/>
                <a:gd name="T17" fmla="*/ 99 h 153"/>
                <a:gd name="T18" fmla="*/ 141 w 216"/>
                <a:gd name="T19" fmla="*/ 113 h 153"/>
                <a:gd name="T20" fmla="*/ 172 w 216"/>
                <a:gd name="T21" fmla="*/ 91 h 153"/>
                <a:gd name="T22" fmla="*/ 158 w 216"/>
                <a:gd name="T23" fmla="*/ 91 h 153"/>
                <a:gd name="T24" fmla="*/ 205 w 216"/>
                <a:gd name="T25" fmla="*/ 69 h 153"/>
                <a:gd name="T26" fmla="*/ 97 w 216"/>
                <a:gd name="T27" fmla="*/ 111 h 153"/>
                <a:gd name="T28" fmla="*/ 206 w 216"/>
                <a:gd name="T29" fmla="*/ 62 h 153"/>
                <a:gd name="T30" fmla="*/ 80 w 216"/>
                <a:gd name="T31" fmla="*/ 116 h 153"/>
                <a:gd name="T32" fmla="*/ 143 w 216"/>
                <a:gd name="T33" fmla="*/ 92 h 153"/>
                <a:gd name="T34" fmla="*/ 52 w 216"/>
                <a:gd name="T35" fmla="*/ 71 h 153"/>
                <a:gd name="T36" fmla="*/ 69 w 216"/>
                <a:gd name="T37" fmla="*/ 118 h 153"/>
                <a:gd name="T38" fmla="*/ 58 w 216"/>
                <a:gd name="T39" fmla="*/ 117 h 153"/>
                <a:gd name="T40" fmla="*/ 59 w 216"/>
                <a:gd name="T41" fmla="*/ 117 h 153"/>
                <a:gd name="T42" fmla="*/ 108 w 216"/>
                <a:gd name="T43" fmla="*/ 88 h 153"/>
                <a:gd name="T44" fmla="*/ 158 w 216"/>
                <a:gd name="T45" fmla="*/ 67 h 153"/>
                <a:gd name="T46" fmla="*/ 10 w 216"/>
                <a:gd name="T47" fmla="*/ 79 h 153"/>
                <a:gd name="T48" fmla="*/ 141 w 216"/>
                <a:gd name="T49" fmla="*/ 61 h 153"/>
                <a:gd name="T50" fmla="*/ 61 w 216"/>
                <a:gd name="T51" fmla="*/ 106 h 153"/>
                <a:gd name="T52" fmla="*/ 58 w 216"/>
                <a:gd name="T53" fmla="*/ 111 h 153"/>
                <a:gd name="T54" fmla="*/ 81 w 216"/>
                <a:gd name="T55" fmla="*/ 64 h 153"/>
                <a:gd name="T56" fmla="*/ 37 w 216"/>
                <a:gd name="T57" fmla="*/ 38 h 153"/>
                <a:gd name="T58" fmla="*/ 38 w 216"/>
                <a:gd name="T59" fmla="*/ 38 h 153"/>
                <a:gd name="T60" fmla="*/ 18 w 216"/>
                <a:gd name="T61" fmla="*/ 47 h 153"/>
                <a:gd name="T62" fmla="*/ 13 w 216"/>
                <a:gd name="T63" fmla="*/ 43 h 153"/>
                <a:gd name="T64" fmla="*/ 183 w 216"/>
                <a:gd name="T65" fmla="*/ 29 h 153"/>
                <a:gd name="T66" fmla="*/ 106 w 216"/>
                <a:gd name="T67" fmla="*/ 75 h 153"/>
                <a:gd name="T68" fmla="*/ 11 w 216"/>
                <a:gd name="T69" fmla="*/ 36 h 153"/>
                <a:gd name="T70" fmla="*/ 11 w 216"/>
                <a:gd name="T71" fmla="*/ 39 h 153"/>
                <a:gd name="T72" fmla="*/ 23 w 216"/>
                <a:gd name="T73" fmla="*/ 104 h 153"/>
                <a:gd name="T74" fmla="*/ 25 w 216"/>
                <a:gd name="T75" fmla="*/ 55 h 153"/>
                <a:gd name="T76" fmla="*/ 24 w 216"/>
                <a:gd name="T77" fmla="*/ 55 h 153"/>
                <a:gd name="T78" fmla="*/ 60 w 216"/>
                <a:gd name="T79" fmla="*/ 33 h 153"/>
                <a:gd name="T80" fmla="*/ 175 w 216"/>
                <a:gd name="T81" fmla="*/ 33 h 153"/>
                <a:gd name="T82" fmla="*/ 169 w 216"/>
                <a:gd name="T83" fmla="*/ 25 h 153"/>
                <a:gd name="T84" fmla="*/ 29 w 216"/>
                <a:gd name="T85" fmla="*/ 89 h 153"/>
                <a:gd name="T86" fmla="*/ 102 w 216"/>
                <a:gd name="T87" fmla="*/ 52 h 153"/>
                <a:gd name="T88" fmla="*/ 138 w 216"/>
                <a:gd name="T89" fmla="*/ 24 h 153"/>
                <a:gd name="T90" fmla="*/ 115 w 216"/>
                <a:gd name="T91" fmla="*/ 20 h 153"/>
                <a:gd name="T92" fmla="*/ 125 w 216"/>
                <a:gd name="T93" fmla="*/ 25 h 153"/>
                <a:gd name="T94" fmla="*/ 62 w 216"/>
                <a:gd name="T95" fmla="*/ 12 h 153"/>
                <a:gd name="T96" fmla="*/ 68 w 216"/>
                <a:gd name="T97" fmla="*/ 15 h 153"/>
                <a:gd name="T98" fmla="*/ 22 w 216"/>
                <a:gd name="T99" fmla="*/ 66 h 153"/>
                <a:gd name="T100" fmla="*/ 28 w 216"/>
                <a:gd name="T101" fmla="*/ 84 h 153"/>
                <a:gd name="T102" fmla="*/ 106 w 216"/>
                <a:gd name="T103" fmla="*/ 8 h 153"/>
                <a:gd name="T104" fmla="*/ 29 w 216"/>
                <a:gd name="T105" fmla="*/ 61 h 153"/>
                <a:gd name="T106" fmla="*/ 113 w 216"/>
                <a:gd name="T107" fmla="*/ 24 h 153"/>
                <a:gd name="T108" fmla="*/ 93 w 216"/>
                <a:gd name="T109" fmla="*/ 43 h 153"/>
                <a:gd name="T110" fmla="*/ 105 w 216"/>
                <a:gd name="T111" fmla="*/ 7 h 153"/>
                <a:gd name="T112" fmla="*/ 63 w 216"/>
                <a:gd name="T113" fmla="*/ 8 h 153"/>
                <a:gd name="T114" fmla="*/ 28 w 216"/>
                <a:gd name="T115" fmla="*/ 149 h 153"/>
                <a:gd name="T116" fmla="*/ 178 w 216"/>
                <a:gd name="T117" fmla="*/ 115 h 153"/>
                <a:gd name="T118" fmla="*/ 197 w 216"/>
                <a:gd name="T119" fmla="*/ 109 h 153"/>
                <a:gd name="T120" fmla="*/ 116 w 216"/>
                <a:gd name="T121"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6" h="153">
                  <a:moveTo>
                    <a:pt x="196" y="112"/>
                  </a:moveTo>
                  <a:cubicBezTo>
                    <a:pt x="194" y="112"/>
                    <a:pt x="192" y="112"/>
                    <a:pt x="189" y="112"/>
                  </a:cubicBezTo>
                  <a:cubicBezTo>
                    <a:pt x="188" y="112"/>
                    <a:pt x="187" y="112"/>
                    <a:pt x="186" y="112"/>
                  </a:cubicBezTo>
                  <a:cubicBezTo>
                    <a:pt x="186" y="113"/>
                    <a:pt x="186" y="115"/>
                    <a:pt x="186" y="117"/>
                  </a:cubicBezTo>
                  <a:cubicBezTo>
                    <a:pt x="190" y="116"/>
                    <a:pt x="193" y="115"/>
                    <a:pt x="197" y="112"/>
                  </a:cubicBezTo>
                  <a:cubicBezTo>
                    <a:pt x="197" y="112"/>
                    <a:pt x="196" y="112"/>
                    <a:pt x="196" y="112"/>
                  </a:cubicBezTo>
                  <a:moveTo>
                    <a:pt x="41" y="143"/>
                  </a:moveTo>
                  <a:cubicBezTo>
                    <a:pt x="42" y="142"/>
                    <a:pt x="42" y="142"/>
                    <a:pt x="42" y="142"/>
                  </a:cubicBezTo>
                  <a:cubicBezTo>
                    <a:pt x="42" y="142"/>
                    <a:pt x="43" y="142"/>
                    <a:pt x="43" y="142"/>
                  </a:cubicBezTo>
                  <a:cubicBezTo>
                    <a:pt x="43" y="143"/>
                    <a:pt x="42" y="143"/>
                    <a:pt x="41" y="143"/>
                  </a:cubicBezTo>
                  <a:moveTo>
                    <a:pt x="43" y="141"/>
                  </a:moveTo>
                  <a:cubicBezTo>
                    <a:pt x="45" y="140"/>
                    <a:pt x="46" y="138"/>
                    <a:pt x="47" y="137"/>
                  </a:cubicBezTo>
                  <a:cubicBezTo>
                    <a:pt x="52" y="135"/>
                    <a:pt x="58" y="133"/>
                    <a:pt x="63" y="132"/>
                  </a:cubicBezTo>
                  <a:cubicBezTo>
                    <a:pt x="58" y="135"/>
                    <a:pt x="54" y="137"/>
                    <a:pt x="49" y="139"/>
                  </a:cubicBezTo>
                  <a:cubicBezTo>
                    <a:pt x="47" y="140"/>
                    <a:pt x="45" y="141"/>
                    <a:pt x="43" y="141"/>
                  </a:cubicBezTo>
                  <a:moveTo>
                    <a:pt x="49" y="135"/>
                  </a:moveTo>
                  <a:cubicBezTo>
                    <a:pt x="49" y="134"/>
                    <a:pt x="50" y="134"/>
                    <a:pt x="50" y="133"/>
                  </a:cubicBezTo>
                  <a:cubicBezTo>
                    <a:pt x="54" y="132"/>
                    <a:pt x="57" y="130"/>
                    <a:pt x="61" y="128"/>
                  </a:cubicBezTo>
                  <a:cubicBezTo>
                    <a:pt x="63" y="127"/>
                    <a:pt x="65" y="126"/>
                    <a:pt x="67" y="125"/>
                  </a:cubicBezTo>
                  <a:cubicBezTo>
                    <a:pt x="69" y="124"/>
                    <a:pt x="72" y="123"/>
                    <a:pt x="75" y="121"/>
                  </a:cubicBezTo>
                  <a:cubicBezTo>
                    <a:pt x="72" y="124"/>
                    <a:pt x="69" y="127"/>
                    <a:pt x="66" y="129"/>
                  </a:cubicBezTo>
                  <a:cubicBezTo>
                    <a:pt x="60" y="131"/>
                    <a:pt x="54" y="133"/>
                    <a:pt x="49" y="135"/>
                  </a:cubicBezTo>
                  <a:moveTo>
                    <a:pt x="134" y="128"/>
                  </a:moveTo>
                  <a:cubicBezTo>
                    <a:pt x="132" y="128"/>
                    <a:pt x="131" y="128"/>
                    <a:pt x="129" y="127"/>
                  </a:cubicBezTo>
                  <a:cubicBezTo>
                    <a:pt x="135" y="124"/>
                    <a:pt x="141" y="122"/>
                    <a:pt x="147" y="119"/>
                  </a:cubicBezTo>
                  <a:cubicBezTo>
                    <a:pt x="144" y="124"/>
                    <a:pt x="139" y="128"/>
                    <a:pt x="134" y="128"/>
                  </a:cubicBezTo>
                  <a:cubicBezTo>
                    <a:pt x="134" y="128"/>
                    <a:pt x="134" y="128"/>
                    <a:pt x="134" y="128"/>
                  </a:cubicBezTo>
                  <a:moveTo>
                    <a:pt x="96" y="127"/>
                  </a:moveTo>
                  <a:cubicBezTo>
                    <a:pt x="94" y="127"/>
                    <a:pt x="92" y="127"/>
                    <a:pt x="90" y="126"/>
                  </a:cubicBezTo>
                  <a:cubicBezTo>
                    <a:pt x="97" y="124"/>
                    <a:pt x="104" y="120"/>
                    <a:pt x="111" y="118"/>
                  </a:cubicBezTo>
                  <a:cubicBezTo>
                    <a:pt x="111" y="118"/>
                    <a:pt x="111" y="118"/>
                    <a:pt x="112" y="118"/>
                  </a:cubicBezTo>
                  <a:cubicBezTo>
                    <a:pt x="108" y="124"/>
                    <a:pt x="102" y="127"/>
                    <a:pt x="96" y="127"/>
                  </a:cubicBezTo>
                  <a:moveTo>
                    <a:pt x="89" y="125"/>
                  </a:moveTo>
                  <a:cubicBezTo>
                    <a:pt x="97" y="123"/>
                    <a:pt x="105" y="119"/>
                    <a:pt x="113" y="116"/>
                  </a:cubicBezTo>
                  <a:cubicBezTo>
                    <a:pt x="113" y="117"/>
                    <a:pt x="113" y="117"/>
                    <a:pt x="113" y="117"/>
                  </a:cubicBezTo>
                  <a:cubicBezTo>
                    <a:pt x="105" y="120"/>
                    <a:pt x="97" y="122"/>
                    <a:pt x="89" y="125"/>
                  </a:cubicBezTo>
                  <a:moveTo>
                    <a:pt x="164" y="119"/>
                  </a:moveTo>
                  <a:cubicBezTo>
                    <a:pt x="163" y="119"/>
                    <a:pt x="162" y="119"/>
                    <a:pt x="161" y="118"/>
                  </a:cubicBezTo>
                  <a:cubicBezTo>
                    <a:pt x="165" y="118"/>
                    <a:pt x="168" y="117"/>
                    <a:pt x="172" y="116"/>
                  </a:cubicBezTo>
                  <a:cubicBezTo>
                    <a:pt x="171" y="118"/>
                    <a:pt x="167" y="119"/>
                    <a:pt x="164" y="119"/>
                  </a:cubicBezTo>
                  <a:moveTo>
                    <a:pt x="162" y="117"/>
                  </a:moveTo>
                  <a:cubicBezTo>
                    <a:pt x="162" y="117"/>
                    <a:pt x="162" y="117"/>
                    <a:pt x="164" y="115"/>
                  </a:cubicBezTo>
                  <a:cubicBezTo>
                    <a:pt x="167" y="114"/>
                    <a:pt x="170" y="113"/>
                    <a:pt x="173" y="111"/>
                  </a:cubicBezTo>
                  <a:cubicBezTo>
                    <a:pt x="173" y="112"/>
                    <a:pt x="173" y="113"/>
                    <a:pt x="173" y="114"/>
                  </a:cubicBezTo>
                  <a:cubicBezTo>
                    <a:pt x="171" y="115"/>
                    <a:pt x="168" y="116"/>
                    <a:pt x="166" y="116"/>
                  </a:cubicBezTo>
                  <a:cubicBezTo>
                    <a:pt x="165" y="117"/>
                    <a:pt x="163" y="117"/>
                    <a:pt x="162" y="117"/>
                  </a:cubicBezTo>
                  <a:moveTo>
                    <a:pt x="159" y="118"/>
                  </a:moveTo>
                  <a:cubicBezTo>
                    <a:pt x="157" y="118"/>
                    <a:pt x="156" y="117"/>
                    <a:pt x="155" y="116"/>
                  </a:cubicBezTo>
                  <a:cubicBezTo>
                    <a:pt x="157" y="116"/>
                    <a:pt x="158" y="115"/>
                    <a:pt x="159" y="114"/>
                  </a:cubicBezTo>
                  <a:cubicBezTo>
                    <a:pt x="162" y="113"/>
                    <a:pt x="165" y="112"/>
                    <a:pt x="168" y="110"/>
                  </a:cubicBezTo>
                  <a:cubicBezTo>
                    <a:pt x="169" y="110"/>
                    <a:pt x="170" y="110"/>
                    <a:pt x="170" y="110"/>
                  </a:cubicBezTo>
                  <a:cubicBezTo>
                    <a:pt x="171" y="110"/>
                    <a:pt x="172" y="111"/>
                    <a:pt x="170" y="112"/>
                  </a:cubicBezTo>
                  <a:cubicBezTo>
                    <a:pt x="166" y="114"/>
                    <a:pt x="162" y="115"/>
                    <a:pt x="159" y="118"/>
                  </a:cubicBezTo>
                  <a:cubicBezTo>
                    <a:pt x="159" y="118"/>
                    <a:pt x="159" y="118"/>
                    <a:pt x="159" y="118"/>
                  </a:cubicBezTo>
                  <a:moveTo>
                    <a:pt x="181" y="111"/>
                  </a:moveTo>
                  <a:cubicBezTo>
                    <a:pt x="180" y="110"/>
                    <a:pt x="179" y="110"/>
                    <a:pt x="178" y="109"/>
                  </a:cubicBezTo>
                  <a:cubicBezTo>
                    <a:pt x="179" y="109"/>
                    <a:pt x="179" y="109"/>
                    <a:pt x="179" y="109"/>
                  </a:cubicBezTo>
                  <a:cubicBezTo>
                    <a:pt x="183" y="107"/>
                    <a:pt x="188" y="105"/>
                    <a:pt x="193" y="104"/>
                  </a:cubicBezTo>
                  <a:cubicBezTo>
                    <a:pt x="194" y="103"/>
                    <a:pt x="196" y="102"/>
                    <a:pt x="198" y="101"/>
                  </a:cubicBezTo>
                  <a:cubicBezTo>
                    <a:pt x="199" y="100"/>
                    <a:pt x="200" y="100"/>
                    <a:pt x="200" y="100"/>
                  </a:cubicBezTo>
                  <a:cubicBezTo>
                    <a:pt x="201" y="100"/>
                    <a:pt x="198" y="103"/>
                    <a:pt x="197" y="103"/>
                  </a:cubicBezTo>
                  <a:cubicBezTo>
                    <a:pt x="192" y="107"/>
                    <a:pt x="185" y="106"/>
                    <a:pt x="181" y="111"/>
                  </a:cubicBezTo>
                  <a:moveTo>
                    <a:pt x="128" y="126"/>
                  </a:moveTo>
                  <a:cubicBezTo>
                    <a:pt x="125" y="125"/>
                    <a:pt x="123" y="123"/>
                    <a:pt x="121" y="121"/>
                  </a:cubicBezTo>
                  <a:cubicBezTo>
                    <a:pt x="136" y="116"/>
                    <a:pt x="150" y="111"/>
                    <a:pt x="164" y="107"/>
                  </a:cubicBezTo>
                  <a:cubicBezTo>
                    <a:pt x="171" y="104"/>
                    <a:pt x="178" y="102"/>
                    <a:pt x="185" y="99"/>
                  </a:cubicBezTo>
                  <a:cubicBezTo>
                    <a:pt x="188" y="98"/>
                    <a:pt x="192" y="96"/>
                    <a:pt x="196" y="95"/>
                  </a:cubicBezTo>
                  <a:cubicBezTo>
                    <a:pt x="196" y="95"/>
                    <a:pt x="201" y="93"/>
                    <a:pt x="201" y="93"/>
                  </a:cubicBezTo>
                  <a:cubicBezTo>
                    <a:pt x="202" y="93"/>
                    <a:pt x="201" y="93"/>
                    <a:pt x="200" y="94"/>
                  </a:cubicBezTo>
                  <a:cubicBezTo>
                    <a:pt x="184" y="102"/>
                    <a:pt x="168" y="108"/>
                    <a:pt x="152" y="115"/>
                  </a:cubicBezTo>
                  <a:cubicBezTo>
                    <a:pt x="151" y="115"/>
                    <a:pt x="151" y="115"/>
                    <a:pt x="151" y="115"/>
                  </a:cubicBezTo>
                  <a:cubicBezTo>
                    <a:pt x="151" y="115"/>
                    <a:pt x="150" y="115"/>
                    <a:pt x="150" y="115"/>
                  </a:cubicBezTo>
                  <a:cubicBezTo>
                    <a:pt x="142" y="118"/>
                    <a:pt x="135" y="122"/>
                    <a:pt x="128" y="126"/>
                  </a:cubicBezTo>
                  <a:moveTo>
                    <a:pt x="171" y="109"/>
                  </a:moveTo>
                  <a:cubicBezTo>
                    <a:pt x="173" y="108"/>
                    <a:pt x="176" y="107"/>
                    <a:pt x="178" y="106"/>
                  </a:cubicBezTo>
                  <a:cubicBezTo>
                    <a:pt x="184" y="103"/>
                    <a:pt x="189" y="100"/>
                    <a:pt x="195" y="98"/>
                  </a:cubicBezTo>
                  <a:cubicBezTo>
                    <a:pt x="198" y="96"/>
                    <a:pt x="201" y="95"/>
                    <a:pt x="204" y="93"/>
                  </a:cubicBezTo>
                  <a:cubicBezTo>
                    <a:pt x="203" y="95"/>
                    <a:pt x="203" y="97"/>
                    <a:pt x="202" y="99"/>
                  </a:cubicBezTo>
                  <a:cubicBezTo>
                    <a:pt x="201" y="99"/>
                    <a:pt x="201" y="99"/>
                    <a:pt x="201" y="99"/>
                  </a:cubicBezTo>
                  <a:cubicBezTo>
                    <a:pt x="198" y="100"/>
                    <a:pt x="194" y="102"/>
                    <a:pt x="191" y="103"/>
                  </a:cubicBezTo>
                  <a:cubicBezTo>
                    <a:pt x="187" y="105"/>
                    <a:pt x="183" y="106"/>
                    <a:pt x="178" y="108"/>
                  </a:cubicBezTo>
                  <a:cubicBezTo>
                    <a:pt x="178" y="108"/>
                    <a:pt x="178" y="109"/>
                    <a:pt x="178" y="109"/>
                  </a:cubicBezTo>
                  <a:cubicBezTo>
                    <a:pt x="177" y="108"/>
                    <a:pt x="177" y="108"/>
                    <a:pt x="177" y="108"/>
                  </a:cubicBezTo>
                  <a:cubicBezTo>
                    <a:pt x="177" y="108"/>
                    <a:pt x="176" y="107"/>
                    <a:pt x="176" y="107"/>
                  </a:cubicBezTo>
                  <a:cubicBezTo>
                    <a:pt x="175" y="107"/>
                    <a:pt x="175" y="107"/>
                    <a:pt x="175" y="108"/>
                  </a:cubicBezTo>
                  <a:cubicBezTo>
                    <a:pt x="175" y="108"/>
                    <a:pt x="175" y="108"/>
                    <a:pt x="175" y="108"/>
                  </a:cubicBezTo>
                  <a:cubicBezTo>
                    <a:pt x="174" y="108"/>
                    <a:pt x="173" y="108"/>
                    <a:pt x="173" y="108"/>
                  </a:cubicBezTo>
                  <a:cubicBezTo>
                    <a:pt x="172" y="108"/>
                    <a:pt x="171" y="109"/>
                    <a:pt x="171" y="109"/>
                  </a:cubicBezTo>
                  <a:moveTo>
                    <a:pt x="18" y="99"/>
                  </a:moveTo>
                  <a:cubicBezTo>
                    <a:pt x="19" y="98"/>
                    <a:pt x="19" y="98"/>
                    <a:pt x="19" y="97"/>
                  </a:cubicBezTo>
                  <a:cubicBezTo>
                    <a:pt x="21" y="95"/>
                    <a:pt x="23" y="93"/>
                    <a:pt x="26" y="91"/>
                  </a:cubicBezTo>
                  <a:cubicBezTo>
                    <a:pt x="23" y="94"/>
                    <a:pt x="21" y="96"/>
                    <a:pt x="18" y="99"/>
                  </a:cubicBezTo>
                  <a:moveTo>
                    <a:pt x="120" y="119"/>
                  </a:moveTo>
                  <a:cubicBezTo>
                    <a:pt x="119" y="118"/>
                    <a:pt x="118" y="117"/>
                    <a:pt x="117" y="116"/>
                  </a:cubicBezTo>
                  <a:cubicBezTo>
                    <a:pt x="124" y="114"/>
                    <a:pt x="131" y="111"/>
                    <a:pt x="138" y="109"/>
                  </a:cubicBezTo>
                  <a:cubicBezTo>
                    <a:pt x="154" y="103"/>
                    <a:pt x="172" y="98"/>
                    <a:pt x="188" y="91"/>
                  </a:cubicBezTo>
                  <a:cubicBezTo>
                    <a:pt x="192" y="89"/>
                    <a:pt x="196" y="87"/>
                    <a:pt x="201" y="85"/>
                  </a:cubicBezTo>
                  <a:cubicBezTo>
                    <a:pt x="197" y="87"/>
                    <a:pt x="194" y="90"/>
                    <a:pt x="190" y="91"/>
                  </a:cubicBezTo>
                  <a:cubicBezTo>
                    <a:pt x="182" y="94"/>
                    <a:pt x="175" y="96"/>
                    <a:pt x="168" y="99"/>
                  </a:cubicBezTo>
                  <a:cubicBezTo>
                    <a:pt x="160" y="103"/>
                    <a:pt x="151" y="107"/>
                    <a:pt x="142" y="111"/>
                  </a:cubicBezTo>
                  <a:cubicBezTo>
                    <a:pt x="135" y="114"/>
                    <a:pt x="128" y="116"/>
                    <a:pt x="120" y="119"/>
                  </a:cubicBezTo>
                  <a:moveTo>
                    <a:pt x="201" y="85"/>
                  </a:moveTo>
                  <a:cubicBezTo>
                    <a:pt x="201" y="85"/>
                    <a:pt x="201" y="85"/>
                    <a:pt x="201" y="85"/>
                  </a:cubicBezTo>
                  <a:cubicBezTo>
                    <a:pt x="201" y="85"/>
                    <a:pt x="201" y="85"/>
                    <a:pt x="201" y="85"/>
                  </a:cubicBezTo>
                  <a:moveTo>
                    <a:pt x="141" y="113"/>
                  </a:moveTo>
                  <a:cubicBezTo>
                    <a:pt x="150" y="109"/>
                    <a:pt x="160" y="105"/>
                    <a:pt x="169" y="100"/>
                  </a:cubicBezTo>
                  <a:cubicBezTo>
                    <a:pt x="180" y="95"/>
                    <a:pt x="194" y="93"/>
                    <a:pt x="203" y="85"/>
                  </a:cubicBezTo>
                  <a:cubicBezTo>
                    <a:pt x="204" y="87"/>
                    <a:pt x="204" y="89"/>
                    <a:pt x="204" y="91"/>
                  </a:cubicBezTo>
                  <a:cubicBezTo>
                    <a:pt x="188" y="96"/>
                    <a:pt x="173" y="102"/>
                    <a:pt x="158" y="107"/>
                  </a:cubicBezTo>
                  <a:cubicBezTo>
                    <a:pt x="152" y="109"/>
                    <a:pt x="146" y="111"/>
                    <a:pt x="141" y="113"/>
                  </a:cubicBezTo>
                  <a:moveTo>
                    <a:pt x="88" y="125"/>
                  </a:moveTo>
                  <a:cubicBezTo>
                    <a:pt x="87" y="124"/>
                    <a:pt x="86" y="122"/>
                    <a:pt x="85" y="120"/>
                  </a:cubicBezTo>
                  <a:cubicBezTo>
                    <a:pt x="91" y="120"/>
                    <a:pt x="96" y="118"/>
                    <a:pt x="101" y="116"/>
                  </a:cubicBezTo>
                  <a:cubicBezTo>
                    <a:pt x="111" y="111"/>
                    <a:pt x="121" y="107"/>
                    <a:pt x="131" y="103"/>
                  </a:cubicBezTo>
                  <a:cubicBezTo>
                    <a:pt x="152" y="95"/>
                    <a:pt x="173" y="88"/>
                    <a:pt x="193" y="81"/>
                  </a:cubicBezTo>
                  <a:cubicBezTo>
                    <a:pt x="176" y="87"/>
                    <a:pt x="160" y="94"/>
                    <a:pt x="143" y="102"/>
                  </a:cubicBezTo>
                  <a:cubicBezTo>
                    <a:pt x="125" y="110"/>
                    <a:pt x="106" y="116"/>
                    <a:pt x="88" y="125"/>
                  </a:cubicBezTo>
                  <a:moveTo>
                    <a:pt x="117" y="115"/>
                  </a:moveTo>
                  <a:cubicBezTo>
                    <a:pt x="116" y="115"/>
                    <a:pt x="116" y="115"/>
                    <a:pt x="116" y="115"/>
                  </a:cubicBezTo>
                  <a:cubicBezTo>
                    <a:pt x="126" y="111"/>
                    <a:pt x="135" y="107"/>
                    <a:pt x="144" y="103"/>
                  </a:cubicBezTo>
                  <a:cubicBezTo>
                    <a:pt x="153" y="99"/>
                    <a:pt x="163" y="95"/>
                    <a:pt x="172" y="91"/>
                  </a:cubicBezTo>
                  <a:cubicBezTo>
                    <a:pt x="180" y="87"/>
                    <a:pt x="190" y="85"/>
                    <a:pt x="196" y="79"/>
                  </a:cubicBezTo>
                  <a:cubicBezTo>
                    <a:pt x="197" y="79"/>
                    <a:pt x="197" y="79"/>
                    <a:pt x="197" y="79"/>
                  </a:cubicBezTo>
                  <a:cubicBezTo>
                    <a:pt x="197" y="79"/>
                    <a:pt x="197" y="79"/>
                    <a:pt x="197" y="79"/>
                  </a:cubicBezTo>
                  <a:cubicBezTo>
                    <a:pt x="199" y="81"/>
                    <a:pt x="201" y="82"/>
                    <a:pt x="202" y="84"/>
                  </a:cubicBezTo>
                  <a:cubicBezTo>
                    <a:pt x="193" y="86"/>
                    <a:pt x="185" y="91"/>
                    <a:pt x="177" y="94"/>
                  </a:cubicBezTo>
                  <a:cubicBezTo>
                    <a:pt x="167" y="97"/>
                    <a:pt x="157" y="101"/>
                    <a:pt x="148" y="104"/>
                  </a:cubicBezTo>
                  <a:cubicBezTo>
                    <a:pt x="137" y="107"/>
                    <a:pt x="127" y="111"/>
                    <a:pt x="117" y="115"/>
                  </a:cubicBezTo>
                  <a:moveTo>
                    <a:pt x="86" y="120"/>
                  </a:moveTo>
                  <a:cubicBezTo>
                    <a:pt x="86" y="120"/>
                    <a:pt x="86" y="119"/>
                    <a:pt x="86" y="119"/>
                  </a:cubicBezTo>
                  <a:cubicBezTo>
                    <a:pt x="89" y="118"/>
                    <a:pt x="92" y="116"/>
                    <a:pt x="96" y="115"/>
                  </a:cubicBezTo>
                  <a:cubicBezTo>
                    <a:pt x="116" y="107"/>
                    <a:pt x="137" y="99"/>
                    <a:pt x="158" y="91"/>
                  </a:cubicBezTo>
                  <a:cubicBezTo>
                    <a:pt x="170" y="85"/>
                    <a:pt x="185" y="82"/>
                    <a:pt x="197" y="75"/>
                  </a:cubicBezTo>
                  <a:cubicBezTo>
                    <a:pt x="197" y="76"/>
                    <a:pt x="197" y="76"/>
                    <a:pt x="197" y="76"/>
                  </a:cubicBezTo>
                  <a:cubicBezTo>
                    <a:pt x="196" y="76"/>
                    <a:pt x="196" y="77"/>
                    <a:pt x="196" y="78"/>
                  </a:cubicBezTo>
                  <a:cubicBezTo>
                    <a:pt x="196" y="78"/>
                    <a:pt x="196" y="78"/>
                    <a:pt x="196" y="78"/>
                  </a:cubicBezTo>
                  <a:cubicBezTo>
                    <a:pt x="175" y="86"/>
                    <a:pt x="154" y="93"/>
                    <a:pt x="133" y="101"/>
                  </a:cubicBezTo>
                  <a:cubicBezTo>
                    <a:pt x="125" y="104"/>
                    <a:pt x="115" y="108"/>
                    <a:pt x="107" y="112"/>
                  </a:cubicBezTo>
                  <a:cubicBezTo>
                    <a:pt x="102" y="114"/>
                    <a:pt x="97" y="116"/>
                    <a:pt x="92" y="118"/>
                  </a:cubicBezTo>
                  <a:cubicBezTo>
                    <a:pt x="92" y="118"/>
                    <a:pt x="87" y="120"/>
                    <a:pt x="86" y="120"/>
                  </a:cubicBezTo>
                  <a:moveTo>
                    <a:pt x="197" y="72"/>
                  </a:moveTo>
                  <a:cubicBezTo>
                    <a:pt x="197" y="72"/>
                    <a:pt x="198" y="71"/>
                    <a:pt x="200" y="70"/>
                  </a:cubicBezTo>
                  <a:cubicBezTo>
                    <a:pt x="202" y="69"/>
                    <a:pt x="204" y="69"/>
                    <a:pt x="205" y="69"/>
                  </a:cubicBezTo>
                  <a:cubicBezTo>
                    <a:pt x="205" y="69"/>
                    <a:pt x="205" y="69"/>
                    <a:pt x="205" y="69"/>
                  </a:cubicBezTo>
                  <a:cubicBezTo>
                    <a:pt x="204" y="69"/>
                    <a:pt x="204" y="69"/>
                    <a:pt x="204" y="69"/>
                  </a:cubicBezTo>
                  <a:cubicBezTo>
                    <a:pt x="204" y="69"/>
                    <a:pt x="204" y="70"/>
                    <a:pt x="203" y="70"/>
                  </a:cubicBezTo>
                  <a:cubicBezTo>
                    <a:pt x="201" y="71"/>
                    <a:pt x="199" y="73"/>
                    <a:pt x="197" y="74"/>
                  </a:cubicBezTo>
                  <a:cubicBezTo>
                    <a:pt x="192" y="76"/>
                    <a:pt x="186" y="79"/>
                    <a:pt x="181" y="81"/>
                  </a:cubicBezTo>
                  <a:cubicBezTo>
                    <a:pt x="169" y="85"/>
                    <a:pt x="157" y="89"/>
                    <a:pt x="146" y="94"/>
                  </a:cubicBezTo>
                  <a:cubicBezTo>
                    <a:pt x="125" y="102"/>
                    <a:pt x="104" y="109"/>
                    <a:pt x="84" y="119"/>
                  </a:cubicBezTo>
                  <a:cubicBezTo>
                    <a:pt x="84" y="118"/>
                    <a:pt x="83" y="118"/>
                    <a:pt x="83" y="117"/>
                  </a:cubicBezTo>
                  <a:cubicBezTo>
                    <a:pt x="83" y="117"/>
                    <a:pt x="83" y="117"/>
                    <a:pt x="83" y="117"/>
                  </a:cubicBezTo>
                  <a:cubicBezTo>
                    <a:pt x="87" y="115"/>
                    <a:pt x="91" y="113"/>
                    <a:pt x="95" y="112"/>
                  </a:cubicBezTo>
                  <a:cubicBezTo>
                    <a:pt x="96" y="111"/>
                    <a:pt x="96" y="111"/>
                    <a:pt x="97" y="111"/>
                  </a:cubicBezTo>
                  <a:cubicBezTo>
                    <a:pt x="108" y="107"/>
                    <a:pt x="119" y="103"/>
                    <a:pt x="130" y="99"/>
                  </a:cubicBezTo>
                  <a:cubicBezTo>
                    <a:pt x="141" y="94"/>
                    <a:pt x="152" y="89"/>
                    <a:pt x="163" y="85"/>
                  </a:cubicBezTo>
                  <a:cubicBezTo>
                    <a:pt x="175" y="81"/>
                    <a:pt x="186" y="77"/>
                    <a:pt x="197" y="72"/>
                  </a:cubicBezTo>
                  <a:cubicBezTo>
                    <a:pt x="197" y="72"/>
                    <a:pt x="197" y="72"/>
                    <a:pt x="197" y="72"/>
                  </a:cubicBezTo>
                  <a:moveTo>
                    <a:pt x="52" y="131"/>
                  </a:moveTo>
                  <a:cubicBezTo>
                    <a:pt x="52" y="130"/>
                    <a:pt x="53" y="129"/>
                    <a:pt x="54" y="128"/>
                  </a:cubicBezTo>
                  <a:cubicBezTo>
                    <a:pt x="62" y="123"/>
                    <a:pt x="71" y="119"/>
                    <a:pt x="80" y="115"/>
                  </a:cubicBezTo>
                  <a:cubicBezTo>
                    <a:pt x="91" y="110"/>
                    <a:pt x="102" y="105"/>
                    <a:pt x="112" y="99"/>
                  </a:cubicBezTo>
                  <a:cubicBezTo>
                    <a:pt x="136" y="88"/>
                    <a:pt x="160" y="80"/>
                    <a:pt x="184" y="71"/>
                  </a:cubicBezTo>
                  <a:cubicBezTo>
                    <a:pt x="189" y="69"/>
                    <a:pt x="193" y="67"/>
                    <a:pt x="198" y="65"/>
                  </a:cubicBezTo>
                  <a:cubicBezTo>
                    <a:pt x="200" y="64"/>
                    <a:pt x="203" y="63"/>
                    <a:pt x="206" y="62"/>
                  </a:cubicBezTo>
                  <a:cubicBezTo>
                    <a:pt x="206" y="61"/>
                    <a:pt x="207" y="61"/>
                    <a:pt x="207" y="61"/>
                  </a:cubicBezTo>
                  <a:cubicBezTo>
                    <a:pt x="207" y="61"/>
                    <a:pt x="205" y="62"/>
                    <a:pt x="203" y="63"/>
                  </a:cubicBezTo>
                  <a:cubicBezTo>
                    <a:pt x="201" y="64"/>
                    <a:pt x="199" y="65"/>
                    <a:pt x="199" y="65"/>
                  </a:cubicBezTo>
                  <a:cubicBezTo>
                    <a:pt x="199" y="65"/>
                    <a:pt x="199" y="65"/>
                    <a:pt x="199" y="65"/>
                  </a:cubicBezTo>
                  <a:cubicBezTo>
                    <a:pt x="188" y="70"/>
                    <a:pt x="177" y="75"/>
                    <a:pt x="165" y="79"/>
                  </a:cubicBezTo>
                  <a:cubicBezTo>
                    <a:pt x="143" y="89"/>
                    <a:pt x="120" y="98"/>
                    <a:pt x="98" y="109"/>
                  </a:cubicBezTo>
                  <a:cubicBezTo>
                    <a:pt x="98" y="109"/>
                    <a:pt x="97" y="109"/>
                    <a:pt x="97" y="109"/>
                  </a:cubicBezTo>
                  <a:cubicBezTo>
                    <a:pt x="92" y="112"/>
                    <a:pt x="87" y="114"/>
                    <a:pt x="82" y="116"/>
                  </a:cubicBezTo>
                  <a:cubicBezTo>
                    <a:pt x="82" y="116"/>
                    <a:pt x="82" y="116"/>
                    <a:pt x="81" y="116"/>
                  </a:cubicBezTo>
                  <a:cubicBezTo>
                    <a:pt x="81" y="116"/>
                    <a:pt x="81" y="116"/>
                    <a:pt x="81" y="116"/>
                  </a:cubicBezTo>
                  <a:cubicBezTo>
                    <a:pt x="81" y="116"/>
                    <a:pt x="80" y="116"/>
                    <a:pt x="80" y="116"/>
                  </a:cubicBezTo>
                  <a:cubicBezTo>
                    <a:pt x="80" y="116"/>
                    <a:pt x="79" y="116"/>
                    <a:pt x="79" y="117"/>
                  </a:cubicBezTo>
                  <a:cubicBezTo>
                    <a:pt x="78" y="118"/>
                    <a:pt x="77" y="119"/>
                    <a:pt x="76" y="120"/>
                  </a:cubicBezTo>
                  <a:cubicBezTo>
                    <a:pt x="76" y="120"/>
                    <a:pt x="76" y="120"/>
                    <a:pt x="76" y="120"/>
                  </a:cubicBezTo>
                  <a:cubicBezTo>
                    <a:pt x="67" y="122"/>
                    <a:pt x="60" y="128"/>
                    <a:pt x="52" y="131"/>
                  </a:cubicBezTo>
                  <a:moveTo>
                    <a:pt x="114" y="103"/>
                  </a:moveTo>
                  <a:cubicBezTo>
                    <a:pt x="127" y="97"/>
                    <a:pt x="139" y="91"/>
                    <a:pt x="151" y="86"/>
                  </a:cubicBezTo>
                  <a:cubicBezTo>
                    <a:pt x="162" y="82"/>
                    <a:pt x="172" y="78"/>
                    <a:pt x="182" y="73"/>
                  </a:cubicBezTo>
                  <a:cubicBezTo>
                    <a:pt x="190" y="70"/>
                    <a:pt x="201" y="68"/>
                    <a:pt x="208" y="61"/>
                  </a:cubicBezTo>
                  <a:cubicBezTo>
                    <a:pt x="208" y="63"/>
                    <a:pt x="207" y="65"/>
                    <a:pt x="206" y="67"/>
                  </a:cubicBezTo>
                  <a:cubicBezTo>
                    <a:pt x="195" y="71"/>
                    <a:pt x="185" y="76"/>
                    <a:pt x="174" y="80"/>
                  </a:cubicBezTo>
                  <a:cubicBezTo>
                    <a:pt x="164" y="83"/>
                    <a:pt x="153" y="87"/>
                    <a:pt x="143" y="92"/>
                  </a:cubicBezTo>
                  <a:cubicBezTo>
                    <a:pt x="134" y="96"/>
                    <a:pt x="124" y="99"/>
                    <a:pt x="114" y="103"/>
                  </a:cubicBezTo>
                  <a:moveTo>
                    <a:pt x="55" y="125"/>
                  </a:moveTo>
                  <a:cubicBezTo>
                    <a:pt x="56" y="123"/>
                    <a:pt x="57" y="121"/>
                    <a:pt x="58" y="119"/>
                  </a:cubicBezTo>
                  <a:cubicBezTo>
                    <a:pt x="84" y="106"/>
                    <a:pt x="110" y="95"/>
                    <a:pt x="137" y="83"/>
                  </a:cubicBezTo>
                  <a:cubicBezTo>
                    <a:pt x="150" y="78"/>
                    <a:pt x="163" y="73"/>
                    <a:pt x="176" y="68"/>
                  </a:cubicBezTo>
                  <a:cubicBezTo>
                    <a:pt x="182" y="65"/>
                    <a:pt x="188" y="63"/>
                    <a:pt x="194" y="60"/>
                  </a:cubicBezTo>
                  <a:cubicBezTo>
                    <a:pt x="195" y="60"/>
                    <a:pt x="196" y="60"/>
                    <a:pt x="196" y="59"/>
                  </a:cubicBezTo>
                  <a:cubicBezTo>
                    <a:pt x="173" y="71"/>
                    <a:pt x="148" y="78"/>
                    <a:pt x="124" y="89"/>
                  </a:cubicBezTo>
                  <a:cubicBezTo>
                    <a:pt x="101" y="100"/>
                    <a:pt x="78" y="112"/>
                    <a:pt x="55" y="125"/>
                  </a:cubicBezTo>
                  <a:moveTo>
                    <a:pt x="28" y="84"/>
                  </a:moveTo>
                  <a:cubicBezTo>
                    <a:pt x="36" y="81"/>
                    <a:pt x="44" y="75"/>
                    <a:pt x="52" y="71"/>
                  </a:cubicBezTo>
                  <a:cubicBezTo>
                    <a:pt x="59" y="67"/>
                    <a:pt x="66" y="63"/>
                    <a:pt x="73" y="59"/>
                  </a:cubicBezTo>
                  <a:cubicBezTo>
                    <a:pt x="59" y="67"/>
                    <a:pt x="44" y="76"/>
                    <a:pt x="31" y="86"/>
                  </a:cubicBezTo>
                  <a:cubicBezTo>
                    <a:pt x="31" y="86"/>
                    <a:pt x="31" y="86"/>
                    <a:pt x="31" y="86"/>
                  </a:cubicBezTo>
                  <a:cubicBezTo>
                    <a:pt x="31" y="85"/>
                    <a:pt x="30" y="84"/>
                    <a:pt x="29" y="84"/>
                  </a:cubicBezTo>
                  <a:cubicBezTo>
                    <a:pt x="29" y="84"/>
                    <a:pt x="29" y="84"/>
                    <a:pt x="29" y="84"/>
                  </a:cubicBezTo>
                  <a:cubicBezTo>
                    <a:pt x="28" y="84"/>
                    <a:pt x="28" y="84"/>
                    <a:pt x="28" y="84"/>
                  </a:cubicBezTo>
                  <a:moveTo>
                    <a:pt x="25" y="84"/>
                  </a:moveTo>
                  <a:cubicBezTo>
                    <a:pt x="22" y="84"/>
                    <a:pt x="20" y="84"/>
                    <a:pt x="17" y="83"/>
                  </a:cubicBezTo>
                  <a:cubicBezTo>
                    <a:pt x="34" y="75"/>
                    <a:pt x="51" y="66"/>
                    <a:pt x="68" y="57"/>
                  </a:cubicBezTo>
                  <a:cubicBezTo>
                    <a:pt x="54" y="66"/>
                    <a:pt x="39" y="75"/>
                    <a:pt x="25" y="84"/>
                  </a:cubicBezTo>
                  <a:moveTo>
                    <a:pt x="69" y="118"/>
                  </a:moveTo>
                  <a:cubicBezTo>
                    <a:pt x="89" y="107"/>
                    <a:pt x="110" y="97"/>
                    <a:pt x="130" y="87"/>
                  </a:cubicBezTo>
                  <a:cubicBezTo>
                    <a:pt x="155" y="76"/>
                    <a:pt x="182" y="69"/>
                    <a:pt x="207" y="55"/>
                  </a:cubicBezTo>
                  <a:cubicBezTo>
                    <a:pt x="207" y="57"/>
                    <a:pt x="208" y="58"/>
                    <a:pt x="208" y="59"/>
                  </a:cubicBezTo>
                  <a:cubicBezTo>
                    <a:pt x="182" y="71"/>
                    <a:pt x="154" y="79"/>
                    <a:pt x="128" y="91"/>
                  </a:cubicBezTo>
                  <a:cubicBezTo>
                    <a:pt x="115" y="97"/>
                    <a:pt x="101" y="104"/>
                    <a:pt x="87" y="110"/>
                  </a:cubicBezTo>
                  <a:cubicBezTo>
                    <a:pt x="81" y="113"/>
                    <a:pt x="75" y="115"/>
                    <a:pt x="69" y="118"/>
                  </a:cubicBezTo>
                  <a:moveTo>
                    <a:pt x="5" y="66"/>
                  </a:moveTo>
                  <a:cubicBezTo>
                    <a:pt x="6" y="59"/>
                    <a:pt x="14" y="55"/>
                    <a:pt x="21" y="55"/>
                  </a:cubicBezTo>
                  <a:cubicBezTo>
                    <a:pt x="21" y="55"/>
                    <a:pt x="22" y="55"/>
                    <a:pt x="22" y="55"/>
                  </a:cubicBezTo>
                  <a:cubicBezTo>
                    <a:pt x="16" y="58"/>
                    <a:pt x="10" y="62"/>
                    <a:pt x="5" y="66"/>
                  </a:cubicBezTo>
                  <a:moveTo>
                    <a:pt x="58" y="117"/>
                  </a:moveTo>
                  <a:cubicBezTo>
                    <a:pt x="58" y="116"/>
                    <a:pt x="59" y="116"/>
                    <a:pt x="59" y="115"/>
                  </a:cubicBezTo>
                  <a:cubicBezTo>
                    <a:pt x="59" y="115"/>
                    <a:pt x="59" y="115"/>
                    <a:pt x="59" y="115"/>
                  </a:cubicBezTo>
                  <a:cubicBezTo>
                    <a:pt x="59" y="115"/>
                    <a:pt x="59" y="115"/>
                    <a:pt x="59" y="115"/>
                  </a:cubicBezTo>
                  <a:cubicBezTo>
                    <a:pt x="68" y="111"/>
                    <a:pt x="77" y="105"/>
                    <a:pt x="86" y="101"/>
                  </a:cubicBezTo>
                  <a:cubicBezTo>
                    <a:pt x="93" y="98"/>
                    <a:pt x="99" y="95"/>
                    <a:pt x="106" y="92"/>
                  </a:cubicBezTo>
                  <a:cubicBezTo>
                    <a:pt x="129" y="82"/>
                    <a:pt x="152" y="72"/>
                    <a:pt x="175" y="61"/>
                  </a:cubicBezTo>
                  <a:cubicBezTo>
                    <a:pt x="181" y="59"/>
                    <a:pt x="186" y="56"/>
                    <a:pt x="191" y="53"/>
                  </a:cubicBezTo>
                  <a:cubicBezTo>
                    <a:pt x="192" y="53"/>
                    <a:pt x="192" y="53"/>
                    <a:pt x="192" y="53"/>
                  </a:cubicBezTo>
                  <a:cubicBezTo>
                    <a:pt x="182" y="59"/>
                    <a:pt x="172" y="64"/>
                    <a:pt x="162" y="69"/>
                  </a:cubicBezTo>
                  <a:cubicBezTo>
                    <a:pt x="140" y="79"/>
                    <a:pt x="118" y="88"/>
                    <a:pt x="97" y="98"/>
                  </a:cubicBezTo>
                  <a:cubicBezTo>
                    <a:pt x="84" y="104"/>
                    <a:pt x="72" y="111"/>
                    <a:pt x="59" y="117"/>
                  </a:cubicBezTo>
                  <a:cubicBezTo>
                    <a:pt x="59" y="117"/>
                    <a:pt x="59" y="117"/>
                    <a:pt x="58" y="117"/>
                  </a:cubicBezTo>
                  <a:moveTo>
                    <a:pt x="101" y="97"/>
                  </a:moveTo>
                  <a:cubicBezTo>
                    <a:pt x="111" y="93"/>
                    <a:pt x="121" y="88"/>
                    <a:pt x="131" y="83"/>
                  </a:cubicBezTo>
                  <a:cubicBezTo>
                    <a:pt x="155" y="73"/>
                    <a:pt x="179" y="63"/>
                    <a:pt x="200" y="49"/>
                  </a:cubicBezTo>
                  <a:cubicBezTo>
                    <a:pt x="202" y="50"/>
                    <a:pt x="204" y="52"/>
                    <a:pt x="206" y="54"/>
                  </a:cubicBezTo>
                  <a:cubicBezTo>
                    <a:pt x="181" y="66"/>
                    <a:pt x="154" y="75"/>
                    <a:pt x="128" y="86"/>
                  </a:cubicBezTo>
                  <a:cubicBezTo>
                    <a:pt x="119" y="90"/>
                    <a:pt x="110" y="93"/>
                    <a:pt x="101" y="97"/>
                  </a:cubicBezTo>
                  <a:moveTo>
                    <a:pt x="60" y="113"/>
                  </a:moveTo>
                  <a:cubicBezTo>
                    <a:pt x="60" y="112"/>
                    <a:pt x="59" y="112"/>
                    <a:pt x="59" y="112"/>
                  </a:cubicBezTo>
                  <a:cubicBezTo>
                    <a:pt x="64" y="109"/>
                    <a:pt x="69" y="107"/>
                    <a:pt x="73" y="105"/>
                  </a:cubicBezTo>
                  <a:cubicBezTo>
                    <a:pt x="85" y="99"/>
                    <a:pt x="97" y="94"/>
                    <a:pt x="108" y="88"/>
                  </a:cubicBezTo>
                  <a:cubicBezTo>
                    <a:pt x="131" y="78"/>
                    <a:pt x="154" y="67"/>
                    <a:pt x="176" y="55"/>
                  </a:cubicBezTo>
                  <a:cubicBezTo>
                    <a:pt x="180" y="53"/>
                    <a:pt x="184" y="50"/>
                    <a:pt x="188" y="47"/>
                  </a:cubicBezTo>
                  <a:cubicBezTo>
                    <a:pt x="188" y="47"/>
                    <a:pt x="188" y="47"/>
                    <a:pt x="188" y="47"/>
                  </a:cubicBezTo>
                  <a:cubicBezTo>
                    <a:pt x="183" y="50"/>
                    <a:pt x="179" y="53"/>
                    <a:pt x="175" y="56"/>
                  </a:cubicBezTo>
                  <a:cubicBezTo>
                    <a:pt x="165" y="63"/>
                    <a:pt x="154" y="68"/>
                    <a:pt x="142" y="74"/>
                  </a:cubicBezTo>
                  <a:cubicBezTo>
                    <a:pt x="120" y="83"/>
                    <a:pt x="99" y="94"/>
                    <a:pt x="77" y="104"/>
                  </a:cubicBezTo>
                  <a:cubicBezTo>
                    <a:pt x="74" y="105"/>
                    <a:pt x="71" y="107"/>
                    <a:pt x="69" y="108"/>
                  </a:cubicBezTo>
                  <a:cubicBezTo>
                    <a:pt x="66" y="110"/>
                    <a:pt x="63" y="111"/>
                    <a:pt x="60" y="113"/>
                  </a:cubicBezTo>
                  <a:moveTo>
                    <a:pt x="119" y="85"/>
                  </a:moveTo>
                  <a:cubicBezTo>
                    <a:pt x="121" y="84"/>
                    <a:pt x="122" y="84"/>
                    <a:pt x="124" y="83"/>
                  </a:cubicBezTo>
                  <a:cubicBezTo>
                    <a:pt x="136" y="78"/>
                    <a:pt x="147" y="73"/>
                    <a:pt x="158" y="67"/>
                  </a:cubicBezTo>
                  <a:cubicBezTo>
                    <a:pt x="170" y="62"/>
                    <a:pt x="180" y="54"/>
                    <a:pt x="191" y="47"/>
                  </a:cubicBezTo>
                  <a:cubicBezTo>
                    <a:pt x="191" y="47"/>
                    <a:pt x="192" y="47"/>
                    <a:pt x="193" y="47"/>
                  </a:cubicBezTo>
                  <a:cubicBezTo>
                    <a:pt x="195" y="47"/>
                    <a:pt x="197" y="47"/>
                    <a:pt x="199" y="48"/>
                  </a:cubicBezTo>
                  <a:cubicBezTo>
                    <a:pt x="188" y="53"/>
                    <a:pt x="177" y="59"/>
                    <a:pt x="166" y="64"/>
                  </a:cubicBezTo>
                  <a:cubicBezTo>
                    <a:pt x="154" y="70"/>
                    <a:pt x="141" y="76"/>
                    <a:pt x="128" y="82"/>
                  </a:cubicBezTo>
                  <a:cubicBezTo>
                    <a:pt x="125" y="83"/>
                    <a:pt x="122" y="84"/>
                    <a:pt x="119" y="85"/>
                  </a:cubicBezTo>
                  <a:moveTo>
                    <a:pt x="10" y="79"/>
                  </a:moveTo>
                  <a:cubicBezTo>
                    <a:pt x="9" y="78"/>
                    <a:pt x="9" y="77"/>
                    <a:pt x="8" y="77"/>
                  </a:cubicBezTo>
                  <a:cubicBezTo>
                    <a:pt x="26" y="65"/>
                    <a:pt x="44" y="55"/>
                    <a:pt x="62" y="45"/>
                  </a:cubicBezTo>
                  <a:cubicBezTo>
                    <a:pt x="61" y="46"/>
                    <a:pt x="60" y="47"/>
                    <a:pt x="58" y="48"/>
                  </a:cubicBezTo>
                  <a:cubicBezTo>
                    <a:pt x="42" y="57"/>
                    <a:pt x="25" y="67"/>
                    <a:pt x="10" y="79"/>
                  </a:cubicBezTo>
                  <a:moveTo>
                    <a:pt x="27" y="51"/>
                  </a:moveTo>
                  <a:cubicBezTo>
                    <a:pt x="27" y="51"/>
                    <a:pt x="27" y="51"/>
                    <a:pt x="27" y="51"/>
                  </a:cubicBezTo>
                  <a:cubicBezTo>
                    <a:pt x="28" y="50"/>
                    <a:pt x="29" y="50"/>
                    <a:pt x="31" y="49"/>
                  </a:cubicBezTo>
                  <a:cubicBezTo>
                    <a:pt x="32" y="47"/>
                    <a:pt x="34" y="46"/>
                    <a:pt x="36" y="45"/>
                  </a:cubicBezTo>
                  <a:cubicBezTo>
                    <a:pt x="37" y="44"/>
                    <a:pt x="37" y="44"/>
                    <a:pt x="37" y="44"/>
                  </a:cubicBezTo>
                  <a:cubicBezTo>
                    <a:pt x="34" y="47"/>
                    <a:pt x="30" y="49"/>
                    <a:pt x="27" y="51"/>
                  </a:cubicBezTo>
                  <a:moveTo>
                    <a:pt x="39" y="115"/>
                  </a:moveTo>
                  <a:cubicBezTo>
                    <a:pt x="36" y="115"/>
                    <a:pt x="34" y="115"/>
                    <a:pt x="31" y="114"/>
                  </a:cubicBezTo>
                  <a:cubicBezTo>
                    <a:pt x="40" y="107"/>
                    <a:pt x="54" y="103"/>
                    <a:pt x="64" y="98"/>
                  </a:cubicBezTo>
                  <a:cubicBezTo>
                    <a:pt x="77" y="91"/>
                    <a:pt x="89" y="85"/>
                    <a:pt x="102" y="78"/>
                  </a:cubicBezTo>
                  <a:cubicBezTo>
                    <a:pt x="115" y="72"/>
                    <a:pt x="128" y="66"/>
                    <a:pt x="141" y="61"/>
                  </a:cubicBezTo>
                  <a:cubicBezTo>
                    <a:pt x="154" y="55"/>
                    <a:pt x="167" y="48"/>
                    <a:pt x="180" y="43"/>
                  </a:cubicBezTo>
                  <a:cubicBezTo>
                    <a:pt x="181" y="43"/>
                    <a:pt x="182" y="42"/>
                    <a:pt x="182" y="42"/>
                  </a:cubicBezTo>
                  <a:cubicBezTo>
                    <a:pt x="182" y="42"/>
                    <a:pt x="182" y="42"/>
                    <a:pt x="180" y="43"/>
                  </a:cubicBezTo>
                  <a:cubicBezTo>
                    <a:pt x="177" y="45"/>
                    <a:pt x="174" y="46"/>
                    <a:pt x="171" y="48"/>
                  </a:cubicBezTo>
                  <a:cubicBezTo>
                    <a:pt x="165" y="51"/>
                    <a:pt x="160" y="55"/>
                    <a:pt x="154" y="57"/>
                  </a:cubicBezTo>
                  <a:cubicBezTo>
                    <a:pt x="142" y="63"/>
                    <a:pt x="129" y="69"/>
                    <a:pt x="118" y="75"/>
                  </a:cubicBezTo>
                  <a:cubicBezTo>
                    <a:pt x="106" y="82"/>
                    <a:pt x="94" y="88"/>
                    <a:pt x="82" y="94"/>
                  </a:cubicBezTo>
                  <a:cubicBezTo>
                    <a:pt x="69" y="101"/>
                    <a:pt x="56" y="106"/>
                    <a:pt x="45" y="114"/>
                  </a:cubicBezTo>
                  <a:cubicBezTo>
                    <a:pt x="43" y="115"/>
                    <a:pt x="41" y="115"/>
                    <a:pt x="39" y="115"/>
                  </a:cubicBezTo>
                  <a:moveTo>
                    <a:pt x="49" y="114"/>
                  </a:moveTo>
                  <a:cubicBezTo>
                    <a:pt x="53" y="112"/>
                    <a:pt x="57" y="108"/>
                    <a:pt x="61" y="106"/>
                  </a:cubicBezTo>
                  <a:cubicBezTo>
                    <a:pt x="67" y="103"/>
                    <a:pt x="73" y="100"/>
                    <a:pt x="79" y="97"/>
                  </a:cubicBezTo>
                  <a:cubicBezTo>
                    <a:pt x="91" y="90"/>
                    <a:pt x="104" y="84"/>
                    <a:pt x="116" y="78"/>
                  </a:cubicBezTo>
                  <a:cubicBezTo>
                    <a:pt x="128" y="71"/>
                    <a:pt x="139" y="65"/>
                    <a:pt x="152" y="60"/>
                  </a:cubicBezTo>
                  <a:cubicBezTo>
                    <a:pt x="163" y="55"/>
                    <a:pt x="175" y="49"/>
                    <a:pt x="185" y="42"/>
                  </a:cubicBezTo>
                  <a:cubicBezTo>
                    <a:pt x="185" y="43"/>
                    <a:pt x="184" y="43"/>
                    <a:pt x="184" y="44"/>
                  </a:cubicBezTo>
                  <a:cubicBezTo>
                    <a:pt x="183" y="45"/>
                    <a:pt x="183" y="46"/>
                    <a:pt x="184" y="47"/>
                  </a:cubicBezTo>
                  <a:cubicBezTo>
                    <a:pt x="184" y="47"/>
                    <a:pt x="184" y="48"/>
                    <a:pt x="185" y="48"/>
                  </a:cubicBezTo>
                  <a:cubicBezTo>
                    <a:pt x="177" y="52"/>
                    <a:pt x="170" y="57"/>
                    <a:pt x="162" y="61"/>
                  </a:cubicBezTo>
                  <a:cubicBezTo>
                    <a:pt x="150" y="67"/>
                    <a:pt x="137" y="73"/>
                    <a:pt x="124" y="79"/>
                  </a:cubicBezTo>
                  <a:cubicBezTo>
                    <a:pt x="111" y="86"/>
                    <a:pt x="98" y="91"/>
                    <a:pt x="86" y="97"/>
                  </a:cubicBezTo>
                  <a:cubicBezTo>
                    <a:pt x="76" y="102"/>
                    <a:pt x="67" y="107"/>
                    <a:pt x="58" y="111"/>
                  </a:cubicBezTo>
                  <a:cubicBezTo>
                    <a:pt x="57" y="111"/>
                    <a:pt x="57" y="111"/>
                    <a:pt x="57" y="111"/>
                  </a:cubicBezTo>
                  <a:cubicBezTo>
                    <a:pt x="57" y="111"/>
                    <a:pt x="56" y="111"/>
                    <a:pt x="56" y="111"/>
                  </a:cubicBezTo>
                  <a:cubicBezTo>
                    <a:pt x="54" y="112"/>
                    <a:pt x="52" y="113"/>
                    <a:pt x="49" y="114"/>
                  </a:cubicBezTo>
                  <a:moveTo>
                    <a:pt x="19" y="105"/>
                  </a:moveTo>
                  <a:cubicBezTo>
                    <a:pt x="18" y="104"/>
                    <a:pt x="18" y="103"/>
                    <a:pt x="18" y="102"/>
                  </a:cubicBezTo>
                  <a:cubicBezTo>
                    <a:pt x="26" y="93"/>
                    <a:pt x="37" y="87"/>
                    <a:pt x="47" y="81"/>
                  </a:cubicBezTo>
                  <a:cubicBezTo>
                    <a:pt x="60" y="74"/>
                    <a:pt x="73" y="66"/>
                    <a:pt x="87" y="60"/>
                  </a:cubicBezTo>
                  <a:cubicBezTo>
                    <a:pt x="99" y="54"/>
                    <a:pt x="111" y="48"/>
                    <a:pt x="123" y="42"/>
                  </a:cubicBezTo>
                  <a:cubicBezTo>
                    <a:pt x="124" y="41"/>
                    <a:pt x="125" y="41"/>
                    <a:pt x="126" y="40"/>
                  </a:cubicBezTo>
                  <a:cubicBezTo>
                    <a:pt x="124" y="41"/>
                    <a:pt x="122" y="42"/>
                    <a:pt x="121" y="43"/>
                  </a:cubicBezTo>
                  <a:cubicBezTo>
                    <a:pt x="108" y="51"/>
                    <a:pt x="95" y="57"/>
                    <a:pt x="81" y="64"/>
                  </a:cubicBezTo>
                  <a:cubicBezTo>
                    <a:pt x="69" y="71"/>
                    <a:pt x="57" y="78"/>
                    <a:pt x="45" y="86"/>
                  </a:cubicBezTo>
                  <a:cubicBezTo>
                    <a:pt x="39" y="89"/>
                    <a:pt x="34" y="93"/>
                    <a:pt x="29" y="97"/>
                  </a:cubicBezTo>
                  <a:cubicBezTo>
                    <a:pt x="26" y="99"/>
                    <a:pt x="24" y="101"/>
                    <a:pt x="22" y="103"/>
                  </a:cubicBezTo>
                  <a:cubicBezTo>
                    <a:pt x="20" y="103"/>
                    <a:pt x="19" y="104"/>
                    <a:pt x="20" y="104"/>
                  </a:cubicBezTo>
                  <a:cubicBezTo>
                    <a:pt x="19" y="105"/>
                    <a:pt x="19" y="105"/>
                    <a:pt x="19" y="105"/>
                  </a:cubicBezTo>
                  <a:moveTo>
                    <a:pt x="63" y="45"/>
                  </a:moveTo>
                  <a:cubicBezTo>
                    <a:pt x="66" y="43"/>
                    <a:pt x="69" y="42"/>
                    <a:pt x="73" y="40"/>
                  </a:cubicBezTo>
                  <a:cubicBezTo>
                    <a:pt x="69" y="42"/>
                    <a:pt x="66" y="43"/>
                    <a:pt x="63" y="45"/>
                  </a:cubicBezTo>
                  <a:moveTo>
                    <a:pt x="32" y="40"/>
                  </a:moveTo>
                  <a:cubicBezTo>
                    <a:pt x="32" y="40"/>
                    <a:pt x="33" y="40"/>
                    <a:pt x="34" y="39"/>
                  </a:cubicBezTo>
                  <a:cubicBezTo>
                    <a:pt x="35" y="38"/>
                    <a:pt x="36" y="38"/>
                    <a:pt x="37" y="38"/>
                  </a:cubicBezTo>
                  <a:cubicBezTo>
                    <a:pt x="37" y="38"/>
                    <a:pt x="37" y="38"/>
                    <a:pt x="36" y="38"/>
                  </a:cubicBezTo>
                  <a:cubicBezTo>
                    <a:pt x="33" y="43"/>
                    <a:pt x="28" y="46"/>
                    <a:pt x="23" y="50"/>
                  </a:cubicBezTo>
                  <a:cubicBezTo>
                    <a:pt x="22" y="49"/>
                    <a:pt x="20" y="49"/>
                    <a:pt x="18" y="48"/>
                  </a:cubicBezTo>
                  <a:cubicBezTo>
                    <a:pt x="21" y="46"/>
                    <a:pt x="24" y="45"/>
                    <a:pt x="27" y="43"/>
                  </a:cubicBezTo>
                  <a:cubicBezTo>
                    <a:pt x="29" y="42"/>
                    <a:pt x="30" y="41"/>
                    <a:pt x="32" y="40"/>
                  </a:cubicBezTo>
                  <a:cubicBezTo>
                    <a:pt x="32" y="40"/>
                    <a:pt x="32" y="40"/>
                    <a:pt x="32" y="40"/>
                  </a:cubicBezTo>
                  <a:moveTo>
                    <a:pt x="25" y="50"/>
                  </a:moveTo>
                  <a:cubicBezTo>
                    <a:pt x="25" y="50"/>
                    <a:pt x="25" y="50"/>
                    <a:pt x="25" y="50"/>
                  </a:cubicBezTo>
                  <a:cubicBezTo>
                    <a:pt x="25" y="50"/>
                    <a:pt x="25" y="50"/>
                    <a:pt x="25" y="50"/>
                  </a:cubicBezTo>
                  <a:cubicBezTo>
                    <a:pt x="25" y="50"/>
                    <a:pt x="25" y="50"/>
                    <a:pt x="25" y="50"/>
                  </a:cubicBezTo>
                  <a:cubicBezTo>
                    <a:pt x="29" y="45"/>
                    <a:pt x="35" y="43"/>
                    <a:pt x="38" y="38"/>
                  </a:cubicBezTo>
                  <a:cubicBezTo>
                    <a:pt x="39" y="39"/>
                    <a:pt x="40" y="40"/>
                    <a:pt x="40" y="42"/>
                  </a:cubicBezTo>
                  <a:cubicBezTo>
                    <a:pt x="38" y="43"/>
                    <a:pt x="36" y="44"/>
                    <a:pt x="33" y="45"/>
                  </a:cubicBezTo>
                  <a:cubicBezTo>
                    <a:pt x="32" y="46"/>
                    <a:pt x="30" y="48"/>
                    <a:pt x="28" y="49"/>
                  </a:cubicBezTo>
                  <a:cubicBezTo>
                    <a:pt x="28" y="49"/>
                    <a:pt x="28" y="49"/>
                    <a:pt x="28" y="49"/>
                  </a:cubicBezTo>
                  <a:cubicBezTo>
                    <a:pt x="28" y="49"/>
                    <a:pt x="27" y="50"/>
                    <a:pt x="25" y="50"/>
                  </a:cubicBezTo>
                  <a:moveTo>
                    <a:pt x="17" y="47"/>
                  </a:moveTo>
                  <a:cubicBezTo>
                    <a:pt x="16" y="46"/>
                    <a:pt x="15" y="45"/>
                    <a:pt x="14" y="44"/>
                  </a:cubicBezTo>
                  <a:cubicBezTo>
                    <a:pt x="20" y="43"/>
                    <a:pt x="24" y="39"/>
                    <a:pt x="28" y="35"/>
                  </a:cubicBezTo>
                  <a:cubicBezTo>
                    <a:pt x="31" y="34"/>
                    <a:pt x="31" y="33"/>
                    <a:pt x="31" y="33"/>
                  </a:cubicBezTo>
                  <a:cubicBezTo>
                    <a:pt x="32" y="33"/>
                    <a:pt x="30" y="35"/>
                    <a:pt x="27" y="37"/>
                  </a:cubicBezTo>
                  <a:cubicBezTo>
                    <a:pt x="24" y="40"/>
                    <a:pt x="21" y="43"/>
                    <a:pt x="18" y="47"/>
                  </a:cubicBezTo>
                  <a:cubicBezTo>
                    <a:pt x="17" y="47"/>
                    <a:pt x="17" y="47"/>
                    <a:pt x="17" y="47"/>
                  </a:cubicBezTo>
                  <a:moveTo>
                    <a:pt x="21" y="45"/>
                  </a:moveTo>
                  <a:cubicBezTo>
                    <a:pt x="20" y="45"/>
                    <a:pt x="26" y="40"/>
                    <a:pt x="26" y="40"/>
                  </a:cubicBezTo>
                  <a:cubicBezTo>
                    <a:pt x="29" y="37"/>
                    <a:pt x="32" y="35"/>
                    <a:pt x="34" y="32"/>
                  </a:cubicBezTo>
                  <a:cubicBezTo>
                    <a:pt x="35" y="33"/>
                    <a:pt x="36" y="35"/>
                    <a:pt x="37" y="36"/>
                  </a:cubicBezTo>
                  <a:cubicBezTo>
                    <a:pt x="32" y="39"/>
                    <a:pt x="27" y="42"/>
                    <a:pt x="22" y="45"/>
                  </a:cubicBezTo>
                  <a:cubicBezTo>
                    <a:pt x="21" y="45"/>
                    <a:pt x="21" y="45"/>
                    <a:pt x="21" y="45"/>
                  </a:cubicBezTo>
                  <a:moveTo>
                    <a:pt x="13" y="43"/>
                  </a:moveTo>
                  <a:cubicBezTo>
                    <a:pt x="12" y="42"/>
                    <a:pt x="12" y="41"/>
                    <a:pt x="12" y="40"/>
                  </a:cubicBezTo>
                  <a:cubicBezTo>
                    <a:pt x="17" y="38"/>
                    <a:pt x="22" y="33"/>
                    <a:pt x="27" y="30"/>
                  </a:cubicBezTo>
                  <a:cubicBezTo>
                    <a:pt x="23" y="32"/>
                    <a:pt x="17" y="38"/>
                    <a:pt x="13" y="43"/>
                  </a:cubicBezTo>
                  <a:moveTo>
                    <a:pt x="26" y="112"/>
                  </a:moveTo>
                  <a:cubicBezTo>
                    <a:pt x="24" y="111"/>
                    <a:pt x="23" y="110"/>
                    <a:pt x="21" y="109"/>
                  </a:cubicBezTo>
                  <a:cubicBezTo>
                    <a:pt x="32" y="101"/>
                    <a:pt x="46" y="95"/>
                    <a:pt x="58" y="89"/>
                  </a:cubicBezTo>
                  <a:cubicBezTo>
                    <a:pt x="73" y="82"/>
                    <a:pt x="87" y="76"/>
                    <a:pt x="102" y="69"/>
                  </a:cubicBezTo>
                  <a:cubicBezTo>
                    <a:pt x="116" y="61"/>
                    <a:pt x="130" y="55"/>
                    <a:pt x="145" y="48"/>
                  </a:cubicBezTo>
                  <a:cubicBezTo>
                    <a:pt x="152" y="45"/>
                    <a:pt x="159" y="42"/>
                    <a:pt x="166" y="39"/>
                  </a:cubicBezTo>
                  <a:cubicBezTo>
                    <a:pt x="171" y="36"/>
                    <a:pt x="178" y="33"/>
                    <a:pt x="183" y="29"/>
                  </a:cubicBezTo>
                  <a:cubicBezTo>
                    <a:pt x="172" y="38"/>
                    <a:pt x="156" y="44"/>
                    <a:pt x="144" y="50"/>
                  </a:cubicBezTo>
                  <a:cubicBezTo>
                    <a:pt x="129" y="56"/>
                    <a:pt x="115" y="64"/>
                    <a:pt x="100" y="71"/>
                  </a:cubicBezTo>
                  <a:cubicBezTo>
                    <a:pt x="75" y="83"/>
                    <a:pt x="49" y="96"/>
                    <a:pt x="26" y="112"/>
                  </a:cubicBezTo>
                  <a:moveTo>
                    <a:pt x="183" y="29"/>
                  </a:moveTo>
                  <a:cubicBezTo>
                    <a:pt x="183" y="29"/>
                    <a:pt x="183" y="29"/>
                    <a:pt x="183" y="29"/>
                  </a:cubicBezTo>
                  <a:cubicBezTo>
                    <a:pt x="183" y="29"/>
                    <a:pt x="183" y="29"/>
                    <a:pt x="183" y="29"/>
                  </a:cubicBezTo>
                  <a:moveTo>
                    <a:pt x="30" y="114"/>
                  </a:moveTo>
                  <a:cubicBezTo>
                    <a:pt x="29" y="113"/>
                    <a:pt x="28" y="113"/>
                    <a:pt x="27" y="113"/>
                  </a:cubicBezTo>
                  <a:cubicBezTo>
                    <a:pt x="51" y="96"/>
                    <a:pt x="77" y="83"/>
                    <a:pt x="103" y="70"/>
                  </a:cubicBezTo>
                  <a:cubicBezTo>
                    <a:pt x="119" y="63"/>
                    <a:pt x="134" y="55"/>
                    <a:pt x="150" y="48"/>
                  </a:cubicBezTo>
                  <a:cubicBezTo>
                    <a:pt x="161" y="43"/>
                    <a:pt x="175" y="38"/>
                    <a:pt x="185" y="29"/>
                  </a:cubicBezTo>
                  <a:cubicBezTo>
                    <a:pt x="186" y="32"/>
                    <a:pt x="186" y="37"/>
                    <a:pt x="185" y="40"/>
                  </a:cubicBezTo>
                  <a:cubicBezTo>
                    <a:pt x="185" y="40"/>
                    <a:pt x="185" y="40"/>
                    <a:pt x="185" y="40"/>
                  </a:cubicBezTo>
                  <a:cubicBezTo>
                    <a:pt x="171" y="44"/>
                    <a:pt x="159" y="52"/>
                    <a:pt x="146" y="57"/>
                  </a:cubicBezTo>
                  <a:cubicBezTo>
                    <a:pt x="133" y="63"/>
                    <a:pt x="119" y="68"/>
                    <a:pt x="106" y="75"/>
                  </a:cubicBezTo>
                  <a:cubicBezTo>
                    <a:pt x="92" y="82"/>
                    <a:pt x="78" y="89"/>
                    <a:pt x="63" y="97"/>
                  </a:cubicBezTo>
                  <a:cubicBezTo>
                    <a:pt x="53" y="102"/>
                    <a:pt x="39" y="106"/>
                    <a:pt x="30" y="114"/>
                  </a:cubicBezTo>
                  <a:moveTo>
                    <a:pt x="16" y="42"/>
                  </a:moveTo>
                  <a:cubicBezTo>
                    <a:pt x="15" y="42"/>
                    <a:pt x="15" y="41"/>
                    <a:pt x="17" y="40"/>
                  </a:cubicBezTo>
                  <a:cubicBezTo>
                    <a:pt x="18" y="39"/>
                    <a:pt x="19" y="38"/>
                    <a:pt x="20" y="37"/>
                  </a:cubicBezTo>
                  <a:cubicBezTo>
                    <a:pt x="23" y="34"/>
                    <a:pt x="27" y="32"/>
                    <a:pt x="29" y="29"/>
                  </a:cubicBezTo>
                  <a:cubicBezTo>
                    <a:pt x="29" y="29"/>
                    <a:pt x="29" y="29"/>
                    <a:pt x="29" y="29"/>
                  </a:cubicBezTo>
                  <a:cubicBezTo>
                    <a:pt x="31" y="29"/>
                    <a:pt x="32" y="30"/>
                    <a:pt x="33" y="31"/>
                  </a:cubicBezTo>
                  <a:cubicBezTo>
                    <a:pt x="27" y="34"/>
                    <a:pt x="22" y="39"/>
                    <a:pt x="16" y="42"/>
                  </a:cubicBezTo>
                  <a:moveTo>
                    <a:pt x="11" y="38"/>
                  </a:moveTo>
                  <a:cubicBezTo>
                    <a:pt x="11" y="37"/>
                    <a:pt x="11" y="37"/>
                    <a:pt x="11" y="36"/>
                  </a:cubicBezTo>
                  <a:cubicBezTo>
                    <a:pt x="11" y="36"/>
                    <a:pt x="11" y="36"/>
                    <a:pt x="11" y="36"/>
                  </a:cubicBezTo>
                  <a:cubicBezTo>
                    <a:pt x="14" y="33"/>
                    <a:pt x="17" y="31"/>
                    <a:pt x="20" y="29"/>
                  </a:cubicBezTo>
                  <a:cubicBezTo>
                    <a:pt x="21" y="28"/>
                    <a:pt x="23" y="27"/>
                    <a:pt x="23" y="27"/>
                  </a:cubicBezTo>
                  <a:cubicBezTo>
                    <a:pt x="23" y="27"/>
                    <a:pt x="22" y="28"/>
                    <a:pt x="20" y="30"/>
                  </a:cubicBezTo>
                  <a:cubicBezTo>
                    <a:pt x="17" y="33"/>
                    <a:pt x="14" y="35"/>
                    <a:pt x="11" y="38"/>
                  </a:cubicBezTo>
                  <a:moveTo>
                    <a:pt x="11" y="39"/>
                  </a:moveTo>
                  <a:cubicBezTo>
                    <a:pt x="11" y="39"/>
                    <a:pt x="11" y="39"/>
                    <a:pt x="11" y="39"/>
                  </a:cubicBezTo>
                  <a:cubicBezTo>
                    <a:pt x="15" y="35"/>
                    <a:pt x="21" y="32"/>
                    <a:pt x="24" y="27"/>
                  </a:cubicBezTo>
                  <a:cubicBezTo>
                    <a:pt x="26" y="27"/>
                    <a:pt x="27" y="27"/>
                    <a:pt x="28" y="28"/>
                  </a:cubicBezTo>
                  <a:cubicBezTo>
                    <a:pt x="26" y="29"/>
                    <a:pt x="23" y="30"/>
                    <a:pt x="21" y="32"/>
                  </a:cubicBezTo>
                  <a:cubicBezTo>
                    <a:pt x="18" y="35"/>
                    <a:pt x="14" y="37"/>
                    <a:pt x="11" y="39"/>
                  </a:cubicBezTo>
                  <a:moveTo>
                    <a:pt x="11" y="34"/>
                  </a:moveTo>
                  <a:cubicBezTo>
                    <a:pt x="12" y="33"/>
                    <a:pt x="12" y="33"/>
                    <a:pt x="12" y="32"/>
                  </a:cubicBezTo>
                  <a:cubicBezTo>
                    <a:pt x="14" y="29"/>
                    <a:pt x="18" y="27"/>
                    <a:pt x="22" y="27"/>
                  </a:cubicBezTo>
                  <a:cubicBezTo>
                    <a:pt x="18" y="29"/>
                    <a:pt x="15" y="31"/>
                    <a:pt x="11" y="34"/>
                  </a:cubicBezTo>
                  <a:moveTo>
                    <a:pt x="45" y="39"/>
                  </a:moveTo>
                  <a:cubicBezTo>
                    <a:pt x="45" y="38"/>
                    <a:pt x="46" y="37"/>
                    <a:pt x="46" y="36"/>
                  </a:cubicBezTo>
                  <a:cubicBezTo>
                    <a:pt x="51" y="32"/>
                    <a:pt x="58" y="29"/>
                    <a:pt x="65" y="26"/>
                  </a:cubicBezTo>
                  <a:cubicBezTo>
                    <a:pt x="58" y="30"/>
                    <a:pt x="52" y="35"/>
                    <a:pt x="45" y="39"/>
                  </a:cubicBezTo>
                  <a:moveTo>
                    <a:pt x="21" y="108"/>
                  </a:moveTo>
                  <a:cubicBezTo>
                    <a:pt x="20" y="108"/>
                    <a:pt x="19" y="107"/>
                    <a:pt x="19" y="107"/>
                  </a:cubicBezTo>
                  <a:cubicBezTo>
                    <a:pt x="20" y="106"/>
                    <a:pt x="22" y="105"/>
                    <a:pt x="23" y="104"/>
                  </a:cubicBezTo>
                  <a:cubicBezTo>
                    <a:pt x="24" y="103"/>
                    <a:pt x="25" y="102"/>
                    <a:pt x="27" y="101"/>
                  </a:cubicBezTo>
                  <a:cubicBezTo>
                    <a:pt x="39" y="93"/>
                    <a:pt x="52" y="87"/>
                    <a:pt x="64" y="80"/>
                  </a:cubicBezTo>
                  <a:cubicBezTo>
                    <a:pt x="77" y="73"/>
                    <a:pt x="90" y="66"/>
                    <a:pt x="103" y="59"/>
                  </a:cubicBezTo>
                  <a:cubicBezTo>
                    <a:pt x="116" y="53"/>
                    <a:pt x="129" y="47"/>
                    <a:pt x="142" y="41"/>
                  </a:cubicBezTo>
                  <a:cubicBezTo>
                    <a:pt x="151" y="36"/>
                    <a:pt x="160" y="31"/>
                    <a:pt x="169" y="26"/>
                  </a:cubicBezTo>
                  <a:cubicBezTo>
                    <a:pt x="167" y="27"/>
                    <a:pt x="166" y="28"/>
                    <a:pt x="164" y="29"/>
                  </a:cubicBezTo>
                  <a:cubicBezTo>
                    <a:pt x="158" y="33"/>
                    <a:pt x="151" y="37"/>
                    <a:pt x="145" y="40"/>
                  </a:cubicBezTo>
                  <a:cubicBezTo>
                    <a:pt x="130" y="48"/>
                    <a:pt x="114" y="55"/>
                    <a:pt x="99" y="63"/>
                  </a:cubicBezTo>
                  <a:cubicBezTo>
                    <a:pt x="84" y="71"/>
                    <a:pt x="69" y="79"/>
                    <a:pt x="55" y="87"/>
                  </a:cubicBezTo>
                  <a:cubicBezTo>
                    <a:pt x="43" y="93"/>
                    <a:pt x="31" y="100"/>
                    <a:pt x="21" y="108"/>
                  </a:cubicBezTo>
                  <a:moveTo>
                    <a:pt x="25" y="55"/>
                  </a:moveTo>
                  <a:cubicBezTo>
                    <a:pt x="26" y="55"/>
                    <a:pt x="26" y="54"/>
                    <a:pt x="27" y="53"/>
                  </a:cubicBezTo>
                  <a:cubicBezTo>
                    <a:pt x="30" y="52"/>
                    <a:pt x="34" y="50"/>
                    <a:pt x="37" y="47"/>
                  </a:cubicBezTo>
                  <a:cubicBezTo>
                    <a:pt x="39" y="46"/>
                    <a:pt x="41" y="45"/>
                    <a:pt x="43" y="44"/>
                  </a:cubicBezTo>
                  <a:cubicBezTo>
                    <a:pt x="44" y="44"/>
                    <a:pt x="45" y="43"/>
                    <a:pt x="45" y="43"/>
                  </a:cubicBezTo>
                  <a:cubicBezTo>
                    <a:pt x="50" y="40"/>
                    <a:pt x="56" y="37"/>
                    <a:pt x="61" y="34"/>
                  </a:cubicBezTo>
                  <a:cubicBezTo>
                    <a:pt x="66" y="31"/>
                    <a:pt x="73" y="28"/>
                    <a:pt x="79" y="24"/>
                  </a:cubicBezTo>
                  <a:cubicBezTo>
                    <a:pt x="79" y="25"/>
                    <a:pt x="79" y="25"/>
                    <a:pt x="79" y="25"/>
                  </a:cubicBezTo>
                  <a:cubicBezTo>
                    <a:pt x="71" y="30"/>
                    <a:pt x="62" y="36"/>
                    <a:pt x="53" y="41"/>
                  </a:cubicBezTo>
                  <a:cubicBezTo>
                    <a:pt x="37" y="51"/>
                    <a:pt x="19" y="59"/>
                    <a:pt x="5" y="71"/>
                  </a:cubicBezTo>
                  <a:cubicBezTo>
                    <a:pt x="5" y="70"/>
                    <a:pt x="5" y="69"/>
                    <a:pt x="5" y="68"/>
                  </a:cubicBezTo>
                  <a:cubicBezTo>
                    <a:pt x="11" y="64"/>
                    <a:pt x="17" y="59"/>
                    <a:pt x="24" y="55"/>
                  </a:cubicBezTo>
                  <a:cubicBezTo>
                    <a:pt x="24" y="55"/>
                    <a:pt x="24" y="55"/>
                    <a:pt x="24" y="55"/>
                  </a:cubicBezTo>
                  <a:cubicBezTo>
                    <a:pt x="24" y="55"/>
                    <a:pt x="24" y="55"/>
                    <a:pt x="24" y="55"/>
                  </a:cubicBezTo>
                  <a:cubicBezTo>
                    <a:pt x="24" y="55"/>
                    <a:pt x="24" y="55"/>
                    <a:pt x="25" y="55"/>
                  </a:cubicBezTo>
                  <a:moveTo>
                    <a:pt x="45" y="41"/>
                  </a:moveTo>
                  <a:cubicBezTo>
                    <a:pt x="45" y="41"/>
                    <a:pt x="45" y="41"/>
                    <a:pt x="45" y="41"/>
                  </a:cubicBezTo>
                  <a:cubicBezTo>
                    <a:pt x="50" y="38"/>
                    <a:pt x="55" y="34"/>
                    <a:pt x="60" y="31"/>
                  </a:cubicBezTo>
                  <a:cubicBezTo>
                    <a:pt x="64" y="29"/>
                    <a:pt x="67" y="26"/>
                    <a:pt x="70" y="24"/>
                  </a:cubicBezTo>
                  <a:cubicBezTo>
                    <a:pt x="71" y="24"/>
                    <a:pt x="71" y="24"/>
                    <a:pt x="72" y="23"/>
                  </a:cubicBezTo>
                  <a:cubicBezTo>
                    <a:pt x="74" y="22"/>
                    <a:pt x="75" y="22"/>
                    <a:pt x="77" y="21"/>
                  </a:cubicBezTo>
                  <a:cubicBezTo>
                    <a:pt x="77" y="22"/>
                    <a:pt x="78" y="23"/>
                    <a:pt x="78" y="24"/>
                  </a:cubicBezTo>
                  <a:cubicBezTo>
                    <a:pt x="73" y="27"/>
                    <a:pt x="66" y="30"/>
                    <a:pt x="60" y="33"/>
                  </a:cubicBezTo>
                  <a:cubicBezTo>
                    <a:pt x="55" y="36"/>
                    <a:pt x="50" y="39"/>
                    <a:pt x="45" y="41"/>
                  </a:cubicBezTo>
                  <a:moveTo>
                    <a:pt x="35" y="100"/>
                  </a:moveTo>
                  <a:cubicBezTo>
                    <a:pt x="55" y="88"/>
                    <a:pt x="74" y="78"/>
                    <a:pt x="94" y="67"/>
                  </a:cubicBezTo>
                  <a:cubicBezTo>
                    <a:pt x="115" y="56"/>
                    <a:pt x="137" y="46"/>
                    <a:pt x="158" y="34"/>
                  </a:cubicBezTo>
                  <a:cubicBezTo>
                    <a:pt x="162" y="32"/>
                    <a:pt x="165" y="30"/>
                    <a:pt x="169" y="27"/>
                  </a:cubicBezTo>
                  <a:cubicBezTo>
                    <a:pt x="170" y="26"/>
                    <a:pt x="171" y="25"/>
                    <a:pt x="173" y="24"/>
                  </a:cubicBezTo>
                  <a:cubicBezTo>
                    <a:pt x="174" y="24"/>
                    <a:pt x="174" y="23"/>
                    <a:pt x="175" y="22"/>
                  </a:cubicBezTo>
                  <a:cubicBezTo>
                    <a:pt x="176" y="22"/>
                    <a:pt x="177" y="21"/>
                    <a:pt x="179" y="21"/>
                  </a:cubicBezTo>
                  <a:cubicBezTo>
                    <a:pt x="180" y="21"/>
                    <a:pt x="181" y="22"/>
                    <a:pt x="182" y="23"/>
                  </a:cubicBezTo>
                  <a:cubicBezTo>
                    <a:pt x="183" y="24"/>
                    <a:pt x="184" y="26"/>
                    <a:pt x="184" y="27"/>
                  </a:cubicBezTo>
                  <a:cubicBezTo>
                    <a:pt x="181" y="29"/>
                    <a:pt x="178" y="31"/>
                    <a:pt x="175" y="33"/>
                  </a:cubicBezTo>
                  <a:cubicBezTo>
                    <a:pt x="171" y="36"/>
                    <a:pt x="165" y="38"/>
                    <a:pt x="160" y="40"/>
                  </a:cubicBezTo>
                  <a:cubicBezTo>
                    <a:pt x="150" y="45"/>
                    <a:pt x="139" y="49"/>
                    <a:pt x="128" y="54"/>
                  </a:cubicBezTo>
                  <a:cubicBezTo>
                    <a:pt x="106" y="65"/>
                    <a:pt x="85" y="76"/>
                    <a:pt x="63" y="86"/>
                  </a:cubicBezTo>
                  <a:cubicBezTo>
                    <a:pt x="54" y="90"/>
                    <a:pt x="45" y="95"/>
                    <a:pt x="35" y="100"/>
                  </a:cubicBezTo>
                  <a:moveTo>
                    <a:pt x="155" y="26"/>
                  </a:moveTo>
                  <a:cubicBezTo>
                    <a:pt x="155" y="26"/>
                    <a:pt x="156" y="25"/>
                    <a:pt x="156" y="25"/>
                  </a:cubicBezTo>
                  <a:cubicBezTo>
                    <a:pt x="161" y="21"/>
                    <a:pt x="166" y="19"/>
                    <a:pt x="172" y="19"/>
                  </a:cubicBezTo>
                  <a:cubicBezTo>
                    <a:pt x="174" y="19"/>
                    <a:pt x="176" y="19"/>
                    <a:pt x="177" y="20"/>
                  </a:cubicBezTo>
                  <a:cubicBezTo>
                    <a:pt x="177" y="20"/>
                    <a:pt x="177" y="20"/>
                    <a:pt x="176" y="21"/>
                  </a:cubicBezTo>
                  <a:cubicBezTo>
                    <a:pt x="176" y="20"/>
                    <a:pt x="176" y="20"/>
                    <a:pt x="176" y="20"/>
                  </a:cubicBezTo>
                  <a:cubicBezTo>
                    <a:pt x="174" y="22"/>
                    <a:pt x="171" y="23"/>
                    <a:pt x="169" y="25"/>
                  </a:cubicBezTo>
                  <a:cubicBezTo>
                    <a:pt x="159" y="31"/>
                    <a:pt x="149" y="36"/>
                    <a:pt x="139" y="41"/>
                  </a:cubicBezTo>
                  <a:cubicBezTo>
                    <a:pt x="118" y="51"/>
                    <a:pt x="97" y="60"/>
                    <a:pt x="76" y="72"/>
                  </a:cubicBezTo>
                  <a:cubicBezTo>
                    <a:pt x="66" y="77"/>
                    <a:pt x="56" y="83"/>
                    <a:pt x="45" y="89"/>
                  </a:cubicBezTo>
                  <a:cubicBezTo>
                    <a:pt x="42" y="91"/>
                    <a:pt x="38" y="93"/>
                    <a:pt x="34" y="95"/>
                  </a:cubicBezTo>
                  <a:cubicBezTo>
                    <a:pt x="69" y="70"/>
                    <a:pt x="107" y="52"/>
                    <a:pt x="144" y="31"/>
                  </a:cubicBezTo>
                  <a:cubicBezTo>
                    <a:pt x="146" y="30"/>
                    <a:pt x="149" y="28"/>
                    <a:pt x="151" y="26"/>
                  </a:cubicBezTo>
                  <a:cubicBezTo>
                    <a:pt x="152" y="26"/>
                    <a:pt x="153" y="25"/>
                    <a:pt x="153" y="25"/>
                  </a:cubicBezTo>
                  <a:cubicBezTo>
                    <a:pt x="153" y="25"/>
                    <a:pt x="153" y="25"/>
                    <a:pt x="153" y="25"/>
                  </a:cubicBezTo>
                  <a:cubicBezTo>
                    <a:pt x="154" y="25"/>
                    <a:pt x="154" y="26"/>
                    <a:pt x="155" y="26"/>
                  </a:cubicBezTo>
                  <a:moveTo>
                    <a:pt x="22" y="97"/>
                  </a:moveTo>
                  <a:cubicBezTo>
                    <a:pt x="24" y="94"/>
                    <a:pt x="27" y="91"/>
                    <a:pt x="29" y="89"/>
                  </a:cubicBezTo>
                  <a:cubicBezTo>
                    <a:pt x="30" y="89"/>
                    <a:pt x="30" y="89"/>
                    <a:pt x="30" y="89"/>
                  </a:cubicBezTo>
                  <a:cubicBezTo>
                    <a:pt x="30" y="89"/>
                    <a:pt x="31" y="88"/>
                    <a:pt x="31" y="88"/>
                  </a:cubicBezTo>
                  <a:cubicBezTo>
                    <a:pt x="36" y="84"/>
                    <a:pt x="42" y="80"/>
                    <a:pt x="47" y="76"/>
                  </a:cubicBezTo>
                  <a:cubicBezTo>
                    <a:pt x="62" y="67"/>
                    <a:pt x="78" y="58"/>
                    <a:pt x="94" y="49"/>
                  </a:cubicBezTo>
                  <a:cubicBezTo>
                    <a:pt x="113" y="40"/>
                    <a:pt x="133" y="31"/>
                    <a:pt x="151" y="18"/>
                  </a:cubicBezTo>
                  <a:cubicBezTo>
                    <a:pt x="152" y="20"/>
                    <a:pt x="152" y="21"/>
                    <a:pt x="152" y="23"/>
                  </a:cubicBezTo>
                  <a:cubicBezTo>
                    <a:pt x="152" y="23"/>
                    <a:pt x="152" y="24"/>
                    <a:pt x="152" y="24"/>
                  </a:cubicBezTo>
                  <a:cubicBezTo>
                    <a:pt x="151" y="25"/>
                    <a:pt x="150" y="26"/>
                    <a:pt x="149" y="26"/>
                  </a:cubicBezTo>
                  <a:cubicBezTo>
                    <a:pt x="148" y="27"/>
                    <a:pt x="148" y="27"/>
                    <a:pt x="148" y="27"/>
                  </a:cubicBezTo>
                  <a:cubicBezTo>
                    <a:pt x="144" y="29"/>
                    <a:pt x="139" y="31"/>
                    <a:pt x="135" y="34"/>
                  </a:cubicBezTo>
                  <a:cubicBezTo>
                    <a:pt x="124" y="39"/>
                    <a:pt x="113" y="46"/>
                    <a:pt x="102" y="52"/>
                  </a:cubicBezTo>
                  <a:cubicBezTo>
                    <a:pt x="80" y="62"/>
                    <a:pt x="58" y="72"/>
                    <a:pt x="38" y="85"/>
                  </a:cubicBezTo>
                  <a:cubicBezTo>
                    <a:pt x="34" y="87"/>
                    <a:pt x="30" y="90"/>
                    <a:pt x="27" y="93"/>
                  </a:cubicBezTo>
                  <a:cubicBezTo>
                    <a:pt x="25" y="94"/>
                    <a:pt x="23" y="95"/>
                    <a:pt x="22" y="97"/>
                  </a:cubicBezTo>
                  <a:moveTo>
                    <a:pt x="144" y="20"/>
                  </a:moveTo>
                  <a:cubicBezTo>
                    <a:pt x="144" y="20"/>
                    <a:pt x="146" y="19"/>
                    <a:pt x="147" y="19"/>
                  </a:cubicBezTo>
                  <a:cubicBezTo>
                    <a:pt x="148" y="18"/>
                    <a:pt x="149" y="18"/>
                    <a:pt x="150" y="18"/>
                  </a:cubicBezTo>
                  <a:cubicBezTo>
                    <a:pt x="150" y="18"/>
                    <a:pt x="150" y="18"/>
                    <a:pt x="147" y="20"/>
                  </a:cubicBezTo>
                  <a:cubicBezTo>
                    <a:pt x="142" y="23"/>
                    <a:pt x="136" y="26"/>
                    <a:pt x="130" y="30"/>
                  </a:cubicBezTo>
                  <a:cubicBezTo>
                    <a:pt x="124" y="33"/>
                    <a:pt x="116" y="37"/>
                    <a:pt x="109" y="40"/>
                  </a:cubicBezTo>
                  <a:cubicBezTo>
                    <a:pt x="110" y="40"/>
                    <a:pt x="110" y="40"/>
                    <a:pt x="110" y="40"/>
                  </a:cubicBezTo>
                  <a:cubicBezTo>
                    <a:pt x="120" y="35"/>
                    <a:pt x="129" y="30"/>
                    <a:pt x="138" y="24"/>
                  </a:cubicBezTo>
                  <a:cubicBezTo>
                    <a:pt x="140" y="22"/>
                    <a:pt x="142" y="21"/>
                    <a:pt x="144" y="20"/>
                  </a:cubicBezTo>
                  <a:cubicBezTo>
                    <a:pt x="144" y="20"/>
                    <a:pt x="144" y="20"/>
                    <a:pt x="144" y="20"/>
                  </a:cubicBezTo>
                  <a:moveTo>
                    <a:pt x="12" y="79"/>
                  </a:moveTo>
                  <a:cubicBezTo>
                    <a:pt x="16" y="78"/>
                    <a:pt x="21" y="73"/>
                    <a:pt x="24" y="70"/>
                  </a:cubicBezTo>
                  <a:cubicBezTo>
                    <a:pt x="34" y="63"/>
                    <a:pt x="43" y="57"/>
                    <a:pt x="54" y="52"/>
                  </a:cubicBezTo>
                  <a:cubicBezTo>
                    <a:pt x="64" y="46"/>
                    <a:pt x="75" y="40"/>
                    <a:pt x="85" y="34"/>
                  </a:cubicBezTo>
                  <a:cubicBezTo>
                    <a:pt x="93" y="29"/>
                    <a:pt x="100" y="24"/>
                    <a:pt x="108" y="19"/>
                  </a:cubicBezTo>
                  <a:cubicBezTo>
                    <a:pt x="110" y="19"/>
                    <a:pt x="110" y="18"/>
                    <a:pt x="110" y="18"/>
                  </a:cubicBezTo>
                  <a:cubicBezTo>
                    <a:pt x="111" y="18"/>
                    <a:pt x="111" y="17"/>
                    <a:pt x="112" y="17"/>
                  </a:cubicBezTo>
                  <a:cubicBezTo>
                    <a:pt x="112" y="18"/>
                    <a:pt x="113" y="18"/>
                    <a:pt x="113" y="19"/>
                  </a:cubicBezTo>
                  <a:cubicBezTo>
                    <a:pt x="113" y="20"/>
                    <a:pt x="114" y="20"/>
                    <a:pt x="115" y="20"/>
                  </a:cubicBezTo>
                  <a:cubicBezTo>
                    <a:pt x="115" y="20"/>
                    <a:pt x="115" y="20"/>
                    <a:pt x="115" y="20"/>
                  </a:cubicBezTo>
                  <a:cubicBezTo>
                    <a:pt x="106" y="26"/>
                    <a:pt x="97" y="33"/>
                    <a:pt x="87" y="38"/>
                  </a:cubicBezTo>
                  <a:cubicBezTo>
                    <a:pt x="67" y="50"/>
                    <a:pt x="46" y="60"/>
                    <a:pt x="25" y="72"/>
                  </a:cubicBezTo>
                  <a:cubicBezTo>
                    <a:pt x="21" y="74"/>
                    <a:pt x="17" y="78"/>
                    <a:pt x="12" y="79"/>
                  </a:cubicBezTo>
                  <a:moveTo>
                    <a:pt x="46" y="32"/>
                  </a:moveTo>
                  <a:cubicBezTo>
                    <a:pt x="46" y="30"/>
                    <a:pt x="46" y="29"/>
                    <a:pt x="47" y="27"/>
                  </a:cubicBezTo>
                  <a:cubicBezTo>
                    <a:pt x="50" y="25"/>
                    <a:pt x="54" y="23"/>
                    <a:pt x="57" y="21"/>
                  </a:cubicBezTo>
                  <a:cubicBezTo>
                    <a:pt x="60" y="19"/>
                    <a:pt x="63" y="18"/>
                    <a:pt x="66" y="17"/>
                  </a:cubicBezTo>
                  <a:cubicBezTo>
                    <a:pt x="65" y="17"/>
                    <a:pt x="61" y="21"/>
                    <a:pt x="59" y="22"/>
                  </a:cubicBezTo>
                  <a:cubicBezTo>
                    <a:pt x="54" y="25"/>
                    <a:pt x="50" y="28"/>
                    <a:pt x="46" y="32"/>
                  </a:cubicBezTo>
                  <a:moveTo>
                    <a:pt x="125" y="25"/>
                  </a:moveTo>
                  <a:cubicBezTo>
                    <a:pt x="131" y="21"/>
                    <a:pt x="137" y="17"/>
                    <a:pt x="143" y="13"/>
                  </a:cubicBezTo>
                  <a:cubicBezTo>
                    <a:pt x="144" y="13"/>
                    <a:pt x="144" y="13"/>
                    <a:pt x="144" y="13"/>
                  </a:cubicBezTo>
                  <a:cubicBezTo>
                    <a:pt x="144" y="13"/>
                    <a:pt x="144" y="13"/>
                    <a:pt x="144" y="13"/>
                  </a:cubicBezTo>
                  <a:cubicBezTo>
                    <a:pt x="141" y="15"/>
                    <a:pt x="138" y="17"/>
                    <a:pt x="136" y="19"/>
                  </a:cubicBezTo>
                  <a:cubicBezTo>
                    <a:pt x="132" y="21"/>
                    <a:pt x="128" y="23"/>
                    <a:pt x="125" y="25"/>
                  </a:cubicBezTo>
                  <a:moveTo>
                    <a:pt x="107" y="12"/>
                  </a:moveTo>
                  <a:cubicBezTo>
                    <a:pt x="107" y="12"/>
                    <a:pt x="107" y="12"/>
                    <a:pt x="107" y="12"/>
                  </a:cubicBezTo>
                  <a:cubicBezTo>
                    <a:pt x="107" y="12"/>
                    <a:pt x="107" y="12"/>
                    <a:pt x="107" y="12"/>
                  </a:cubicBezTo>
                  <a:moveTo>
                    <a:pt x="50" y="20"/>
                  </a:moveTo>
                  <a:cubicBezTo>
                    <a:pt x="51" y="18"/>
                    <a:pt x="53" y="16"/>
                    <a:pt x="55" y="15"/>
                  </a:cubicBezTo>
                  <a:cubicBezTo>
                    <a:pt x="57" y="13"/>
                    <a:pt x="60" y="12"/>
                    <a:pt x="62" y="12"/>
                  </a:cubicBezTo>
                  <a:cubicBezTo>
                    <a:pt x="58" y="15"/>
                    <a:pt x="53" y="17"/>
                    <a:pt x="50" y="20"/>
                  </a:cubicBezTo>
                  <a:moveTo>
                    <a:pt x="47" y="25"/>
                  </a:moveTo>
                  <a:cubicBezTo>
                    <a:pt x="47" y="25"/>
                    <a:pt x="47" y="24"/>
                    <a:pt x="48" y="24"/>
                  </a:cubicBezTo>
                  <a:cubicBezTo>
                    <a:pt x="49" y="22"/>
                    <a:pt x="52" y="20"/>
                    <a:pt x="52" y="20"/>
                  </a:cubicBezTo>
                  <a:cubicBezTo>
                    <a:pt x="56" y="17"/>
                    <a:pt x="60" y="15"/>
                    <a:pt x="64" y="12"/>
                  </a:cubicBezTo>
                  <a:cubicBezTo>
                    <a:pt x="69" y="13"/>
                    <a:pt x="73" y="16"/>
                    <a:pt x="76" y="20"/>
                  </a:cubicBezTo>
                  <a:cubicBezTo>
                    <a:pt x="74" y="21"/>
                    <a:pt x="73" y="21"/>
                    <a:pt x="72" y="22"/>
                  </a:cubicBezTo>
                  <a:cubicBezTo>
                    <a:pt x="63" y="27"/>
                    <a:pt x="54" y="29"/>
                    <a:pt x="46" y="34"/>
                  </a:cubicBezTo>
                  <a:cubicBezTo>
                    <a:pt x="46" y="34"/>
                    <a:pt x="46" y="34"/>
                    <a:pt x="46" y="34"/>
                  </a:cubicBezTo>
                  <a:cubicBezTo>
                    <a:pt x="53" y="28"/>
                    <a:pt x="62" y="22"/>
                    <a:pt x="69" y="16"/>
                  </a:cubicBezTo>
                  <a:cubicBezTo>
                    <a:pt x="69" y="15"/>
                    <a:pt x="69" y="15"/>
                    <a:pt x="68" y="15"/>
                  </a:cubicBezTo>
                  <a:cubicBezTo>
                    <a:pt x="68" y="15"/>
                    <a:pt x="68" y="15"/>
                    <a:pt x="68" y="15"/>
                  </a:cubicBezTo>
                  <a:cubicBezTo>
                    <a:pt x="61" y="17"/>
                    <a:pt x="54" y="21"/>
                    <a:pt x="48" y="25"/>
                  </a:cubicBezTo>
                  <a:cubicBezTo>
                    <a:pt x="47" y="25"/>
                    <a:pt x="47" y="25"/>
                    <a:pt x="47" y="25"/>
                  </a:cubicBezTo>
                  <a:moveTo>
                    <a:pt x="21" y="67"/>
                  </a:moveTo>
                  <a:cubicBezTo>
                    <a:pt x="34" y="59"/>
                    <a:pt x="49" y="51"/>
                    <a:pt x="62" y="43"/>
                  </a:cubicBezTo>
                  <a:cubicBezTo>
                    <a:pt x="78" y="33"/>
                    <a:pt x="96" y="24"/>
                    <a:pt x="109" y="12"/>
                  </a:cubicBezTo>
                  <a:cubicBezTo>
                    <a:pt x="110" y="13"/>
                    <a:pt x="111" y="15"/>
                    <a:pt x="112" y="16"/>
                  </a:cubicBezTo>
                  <a:cubicBezTo>
                    <a:pt x="104" y="20"/>
                    <a:pt x="97" y="25"/>
                    <a:pt x="90" y="29"/>
                  </a:cubicBezTo>
                  <a:cubicBezTo>
                    <a:pt x="81" y="34"/>
                    <a:pt x="71" y="39"/>
                    <a:pt x="62" y="44"/>
                  </a:cubicBezTo>
                  <a:cubicBezTo>
                    <a:pt x="53" y="49"/>
                    <a:pt x="44" y="54"/>
                    <a:pt x="35" y="59"/>
                  </a:cubicBezTo>
                  <a:cubicBezTo>
                    <a:pt x="31" y="61"/>
                    <a:pt x="26" y="64"/>
                    <a:pt x="22" y="66"/>
                  </a:cubicBezTo>
                  <a:cubicBezTo>
                    <a:pt x="22" y="67"/>
                    <a:pt x="21" y="67"/>
                    <a:pt x="21" y="67"/>
                  </a:cubicBezTo>
                  <a:moveTo>
                    <a:pt x="28" y="84"/>
                  </a:moveTo>
                  <a:cubicBezTo>
                    <a:pt x="41" y="75"/>
                    <a:pt x="55" y="66"/>
                    <a:pt x="69" y="58"/>
                  </a:cubicBezTo>
                  <a:cubicBezTo>
                    <a:pt x="83" y="50"/>
                    <a:pt x="98" y="42"/>
                    <a:pt x="113" y="33"/>
                  </a:cubicBezTo>
                  <a:cubicBezTo>
                    <a:pt x="125" y="27"/>
                    <a:pt x="138" y="20"/>
                    <a:pt x="148" y="11"/>
                  </a:cubicBezTo>
                  <a:cubicBezTo>
                    <a:pt x="148" y="11"/>
                    <a:pt x="148" y="11"/>
                    <a:pt x="148" y="11"/>
                  </a:cubicBezTo>
                  <a:cubicBezTo>
                    <a:pt x="150" y="12"/>
                    <a:pt x="151" y="14"/>
                    <a:pt x="151" y="17"/>
                  </a:cubicBezTo>
                  <a:cubicBezTo>
                    <a:pt x="141" y="18"/>
                    <a:pt x="131" y="27"/>
                    <a:pt x="123" y="32"/>
                  </a:cubicBezTo>
                  <a:cubicBezTo>
                    <a:pt x="112" y="38"/>
                    <a:pt x="101" y="44"/>
                    <a:pt x="90" y="50"/>
                  </a:cubicBezTo>
                  <a:cubicBezTo>
                    <a:pt x="81" y="54"/>
                    <a:pt x="73" y="58"/>
                    <a:pt x="64" y="63"/>
                  </a:cubicBezTo>
                  <a:cubicBezTo>
                    <a:pt x="52" y="69"/>
                    <a:pt x="40" y="76"/>
                    <a:pt x="28" y="84"/>
                  </a:cubicBezTo>
                  <a:moveTo>
                    <a:pt x="83" y="23"/>
                  </a:moveTo>
                  <a:cubicBezTo>
                    <a:pt x="83" y="22"/>
                    <a:pt x="83" y="22"/>
                    <a:pt x="83" y="22"/>
                  </a:cubicBezTo>
                  <a:cubicBezTo>
                    <a:pt x="83" y="21"/>
                    <a:pt x="84" y="20"/>
                    <a:pt x="84" y="19"/>
                  </a:cubicBezTo>
                  <a:cubicBezTo>
                    <a:pt x="90" y="17"/>
                    <a:pt x="96" y="13"/>
                    <a:pt x="102" y="10"/>
                  </a:cubicBezTo>
                  <a:cubicBezTo>
                    <a:pt x="96" y="15"/>
                    <a:pt x="89" y="19"/>
                    <a:pt x="83" y="23"/>
                  </a:cubicBezTo>
                  <a:moveTo>
                    <a:pt x="7" y="75"/>
                  </a:moveTo>
                  <a:cubicBezTo>
                    <a:pt x="7" y="75"/>
                    <a:pt x="6" y="73"/>
                    <a:pt x="5" y="72"/>
                  </a:cubicBezTo>
                  <a:cubicBezTo>
                    <a:pt x="6" y="72"/>
                    <a:pt x="6" y="72"/>
                    <a:pt x="6" y="72"/>
                  </a:cubicBezTo>
                  <a:cubicBezTo>
                    <a:pt x="20" y="59"/>
                    <a:pt x="40" y="51"/>
                    <a:pt x="56" y="41"/>
                  </a:cubicBezTo>
                  <a:cubicBezTo>
                    <a:pt x="66" y="35"/>
                    <a:pt x="75" y="29"/>
                    <a:pt x="84" y="23"/>
                  </a:cubicBezTo>
                  <a:cubicBezTo>
                    <a:pt x="92" y="19"/>
                    <a:pt x="100" y="14"/>
                    <a:pt x="106" y="8"/>
                  </a:cubicBezTo>
                  <a:cubicBezTo>
                    <a:pt x="107" y="9"/>
                    <a:pt x="108" y="10"/>
                    <a:pt x="109" y="11"/>
                  </a:cubicBezTo>
                  <a:cubicBezTo>
                    <a:pt x="92" y="21"/>
                    <a:pt x="75" y="31"/>
                    <a:pt x="58" y="41"/>
                  </a:cubicBezTo>
                  <a:cubicBezTo>
                    <a:pt x="41" y="52"/>
                    <a:pt x="23" y="60"/>
                    <a:pt x="7" y="71"/>
                  </a:cubicBezTo>
                  <a:cubicBezTo>
                    <a:pt x="6" y="72"/>
                    <a:pt x="7" y="72"/>
                    <a:pt x="7" y="72"/>
                  </a:cubicBezTo>
                  <a:cubicBezTo>
                    <a:pt x="7" y="72"/>
                    <a:pt x="7" y="72"/>
                    <a:pt x="8" y="72"/>
                  </a:cubicBezTo>
                  <a:cubicBezTo>
                    <a:pt x="24" y="61"/>
                    <a:pt x="42" y="53"/>
                    <a:pt x="59" y="42"/>
                  </a:cubicBezTo>
                  <a:cubicBezTo>
                    <a:pt x="67" y="38"/>
                    <a:pt x="76" y="33"/>
                    <a:pt x="84" y="28"/>
                  </a:cubicBezTo>
                  <a:cubicBezTo>
                    <a:pt x="92" y="23"/>
                    <a:pt x="101" y="18"/>
                    <a:pt x="107" y="13"/>
                  </a:cubicBezTo>
                  <a:cubicBezTo>
                    <a:pt x="100" y="19"/>
                    <a:pt x="92" y="23"/>
                    <a:pt x="84" y="28"/>
                  </a:cubicBezTo>
                  <a:cubicBezTo>
                    <a:pt x="75" y="33"/>
                    <a:pt x="66" y="39"/>
                    <a:pt x="56" y="45"/>
                  </a:cubicBezTo>
                  <a:cubicBezTo>
                    <a:pt x="47" y="50"/>
                    <a:pt x="38" y="55"/>
                    <a:pt x="29" y="61"/>
                  </a:cubicBezTo>
                  <a:cubicBezTo>
                    <a:pt x="22" y="66"/>
                    <a:pt x="14" y="70"/>
                    <a:pt x="7" y="75"/>
                  </a:cubicBezTo>
                  <a:moveTo>
                    <a:pt x="15" y="82"/>
                  </a:moveTo>
                  <a:cubicBezTo>
                    <a:pt x="14" y="82"/>
                    <a:pt x="13" y="81"/>
                    <a:pt x="12" y="80"/>
                  </a:cubicBezTo>
                  <a:cubicBezTo>
                    <a:pt x="20" y="78"/>
                    <a:pt x="28" y="71"/>
                    <a:pt x="36" y="67"/>
                  </a:cubicBezTo>
                  <a:cubicBezTo>
                    <a:pt x="47" y="61"/>
                    <a:pt x="58" y="55"/>
                    <a:pt x="69" y="49"/>
                  </a:cubicBezTo>
                  <a:cubicBezTo>
                    <a:pt x="81" y="43"/>
                    <a:pt x="92" y="37"/>
                    <a:pt x="103" y="30"/>
                  </a:cubicBezTo>
                  <a:cubicBezTo>
                    <a:pt x="113" y="24"/>
                    <a:pt x="122" y="16"/>
                    <a:pt x="132" y="11"/>
                  </a:cubicBezTo>
                  <a:cubicBezTo>
                    <a:pt x="133" y="10"/>
                    <a:pt x="138" y="7"/>
                    <a:pt x="138" y="7"/>
                  </a:cubicBezTo>
                  <a:cubicBezTo>
                    <a:pt x="139" y="7"/>
                    <a:pt x="138" y="7"/>
                    <a:pt x="138" y="7"/>
                  </a:cubicBezTo>
                  <a:cubicBezTo>
                    <a:pt x="136" y="9"/>
                    <a:pt x="133" y="11"/>
                    <a:pt x="131" y="13"/>
                  </a:cubicBezTo>
                  <a:cubicBezTo>
                    <a:pt x="125" y="16"/>
                    <a:pt x="119" y="20"/>
                    <a:pt x="113" y="24"/>
                  </a:cubicBezTo>
                  <a:cubicBezTo>
                    <a:pt x="102" y="31"/>
                    <a:pt x="90" y="38"/>
                    <a:pt x="79" y="44"/>
                  </a:cubicBezTo>
                  <a:cubicBezTo>
                    <a:pt x="68" y="50"/>
                    <a:pt x="56" y="56"/>
                    <a:pt x="45" y="63"/>
                  </a:cubicBezTo>
                  <a:cubicBezTo>
                    <a:pt x="35" y="69"/>
                    <a:pt x="26" y="77"/>
                    <a:pt x="15" y="82"/>
                  </a:cubicBezTo>
                  <a:moveTo>
                    <a:pt x="25" y="77"/>
                  </a:moveTo>
                  <a:cubicBezTo>
                    <a:pt x="26" y="77"/>
                    <a:pt x="26" y="77"/>
                    <a:pt x="27" y="77"/>
                  </a:cubicBezTo>
                  <a:cubicBezTo>
                    <a:pt x="31" y="73"/>
                    <a:pt x="36" y="70"/>
                    <a:pt x="41" y="67"/>
                  </a:cubicBezTo>
                  <a:cubicBezTo>
                    <a:pt x="52" y="60"/>
                    <a:pt x="63" y="54"/>
                    <a:pt x="74" y="48"/>
                  </a:cubicBezTo>
                  <a:cubicBezTo>
                    <a:pt x="97" y="35"/>
                    <a:pt x="119" y="22"/>
                    <a:pt x="141" y="7"/>
                  </a:cubicBezTo>
                  <a:cubicBezTo>
                    <a:pt x="143" y="7"/>
                    <a:pt x="145" y="8"/>
                    <a:pt x="147" y="10"/>
                  </a:cubicBezTo>
                  <a:cubicBezTo>
                    <a:pt x="132" y="18"/>
                    <a:pt x="117" y="29"/>
                    <a:pt x="102" y="38"/>
                  </a:cubicBezTo>
                  <a:cubicBezTo>
                    <a:pt x="99" y="39"/>
                    <a:pt x="96" y="41"/>
                    <a:pt x="93" y="43"/>
                  </a:cubicBezTo>
                  <a:cubicBezTo>
                    <a:pt x="92" y="44"/>
                    <a:pt x="90" y="45"/>
                    <a:pt x="88" y="46"/>
                  </a:cubicBezTo>
                  <a:cubicBezTo>
                    <a:pt x="67" y="56"/>
                    <a:pt x="46" y="67"/>
                    <a:pt x="25" y="77"/>
                  </a:cubicBezTo>
                  <a:moveTo>
                    <a:pt x="119" y="18"/>
                  </a:moveTo>
                  <a:cubicBezTo>
                    <a:pt x="123" y="11"/>
                    <a:pt x="131" y="7"/>
                    <a:pt x="138" y="7"/>
                  </a:cubicBezTo>
                  <a:cubicBezTo>
                    <a:pt x="131" y="10"/>
                    <a:pt x="125" y="14"/>
                    <a:pt x="119" y="18"/>
                  </a:cubicBezTo>
                  <a:moveTo>
                    <a:pt x="84" y="18"/>
                  </a:moveTo>
                  <a:cubicBezTo>
                    <a:pt x="84" y="17"/>
                    <a:pt x="85" y="17"/>
                    <a:pt x="85" y="16"/>
                  </a:cubicBezTo>
                  <a:cubicBezTo>
                    <a:pt x="87" y="14"/>
                    <a:pt x="89" y="13"/>
                    <a:pt x="91" y="12"/>
                  </a:cubicBezTo>
                  <a:cubicBezTo>
                    <a:pt x="95" y="9"/>
                    <a:pt x="98" y="7"/>
                    <a:pt x="102" y="5"/>
                  </a:cubicBezTo>
                  <a:cubicBezTo>
                    <a:pt x="103" y="6"/>
                    <a:pt x="104" y="6"/>
                    <a:pt x="105" y="7"/>
                  </a:cubicBezTo>
                  <a:cubicBezTo>
                    <a:pt x="105" y="7"/>
                    <a:pt x="105" y="7"/>
                    <a:pt x="105" y="7"/>
                  </a:cubicBezTo>
                  <a:cubicBezTo>
                    <a:pt x="98" y="11"/>
                    <a:pt x="91" y="15"/>
                    <a:pt x="84" y="18"/>
                  </a:cubicBezTo>
                  <a:moveTo>
                    <a:pt x="86" y="14"/>
                  </a:moveTo>
                  <a:cubicBezTo>
                    <a:pt x="88" y="11"/>
                    <a:pt x="91" y="8"/>
                    <a:pt x="94" y="6"/>
                  </a:cubicBezTo>
                  <a:cubicBezTo>
                    <a:pt x="96" y="5"/>
                    <a:pt x="97" y="5"/>
                    <a:pt x="99" y="5"/>
                  </a:cubicBezTo>
                  <a:cubicBezTo>
                    <a:pt x="99" y="5"/>
                    <a:pt x="99" y="5"/>
                    <a:pt x="100" y="5"/>
                  </a:cubicBezTo>
                  <a:cubicBezTo>
                    <a:pt x="96" y="7"/>
                    <a:pt x="92" y="10"/>
                    <a:pt x="88" y="12"/>
                  </a:cubicBezTo>
                  <a:cubicBezTo>
                    <a:pt x="88" y="13"/>
                    <a:pt x="87" y="13"/>
                    <a:pt x="86" y="14"/>
                  </a:cubicBezTo>
                  <a:moveTo>
                    <a:pt x="99" y="0"/>
                  </a:moveTo>
                  <a:cubicBezTo>
                    <a:pt x="99" y="0"/>
                    <a:pt x="98" y="0"/>
                    <a:pt x="97" y="0"/>
                  </a:cubicBezTo>
                  <a:cubicBezTo>
                    <a:pt x="89" y="2"/>
                    <a:pt x="82" y="9"/>
                    <a:pt x="80" y="17"/>
                  </a:cubicBezTo>
                  <a:cubicBezTo>
                    <a:pt x="75" y="11"/>
                    <a:pt x="70" y="8"/>
                    <a:pt x="63" y="8"/>
                  </a:cubicBezTo>
                  <a:cubicBezTo>
                    <a:pt x="61" y="8"/>
                    <a:pt x="59" y="8"/>
                    <a:pt x="57" y="9"/>
                  </a:cubicBezTo>
                  <a:cubicBezTo>
                    <a:pt x="45" y="13"/>
                    <a:pt x="42" y="23"/>
                    <a:pt x="41" y="34"/>
                  </a:cubicBezTo>
                  <a:cubicBezTo>
                    <a:pt x="36" y="27"/>
                    <a:pt x="29" y="22"/>
                    <a:pt x="22" y="22"/>
                  </a:cubicBezTo>
                  <a:cubicBezTo>
                    <a:pt x="18" y="22"/>
                    <a:pt x="14" y="23"/>
                    <a:pt x="10" y="27"/>
                  </a:cubicBezTo>
                  <a:cubicBezTo>
                    <a:pt x="2" y="35"/>
                    <a:pt x="7" y="45"/>
                    <a:pt x="15" y="51"/>
                  </a:cubicBezTo>
                  <a:cubicBezTo>
                    <a:pt x="7" y="53"/>
                    <a:pt x="0" y="60"/>
                    <a:pt x="0" y="69"/>
                  </a:cubicBezTo>
                  <a:cubicBezTo>
                    <a:pt x="0" y="81"/>
                    <a:pt x="11" y="87"/>
                    <a:pt x="21" y="89"/>
                  </a:cubicBezTo>
                  <a:cubicBezTo>
                    <a:pt x="14" y="95"/>
                    <a:pt x="9" y="104"/>
                    <a:pt x="18" y="113"/>
                  </a:cubicBezTo>
                  <a:cubicBezTo>
                    <a:pt x="23" y="118"/>
                    <a:pt x="30" y="120"/>
                    <a:pt x="38" y="120"/>
                  </a:cubicBezTo>
                  <a:cubicBezTo>
                    <a:pt x="43" y="120"/>
                    <a:pt x="49" y="119"/>
                    <a:pt x="53" y="117"/>
                  </a:cubicBezTo>
                  <a:cubicBezTo>
                    <a:pt x="49" y="130"/>
                    <a:pt x="38" y="140"/>
                    <a:pt x="28" y="149"/>
                  </a:cubicBezTo>
                  <a:cubicBezTo>
                    <a:pt x="27" y="149"/>
                    <a:pt x="27" y="151"/>
                    <a:pt x="27" y="151"/>
                  </a:cubicBezTo>
                  <a:cubicBezTo>
                    <a:pt x="28" y="152"/>
                    <a:pt x="28" y="153"/>
                    <a:pt x="29" y="153"/>
                  </a:cubicBezTo>
                  <a:cubicBezTo>
                    <a:pt x="30" y="153"/>
                    <a:pt x="30" y="153"/>
                    <a:pt x="30" y="153"/>
                  </a:cubicBezTo>
                  <a:cubicBezTo>
                    <a:pt x="49" y="145"/>
                    <a:pt x="67" y="138"/>
                    <a:pt x="80" y="122"/>
                  </a:cubicBezTo>
                  <a:cubicBezTo>
                    <a:pt x="84" y="129"/>
                    <a:pt x="90" y="132"/>
                    <a:pt x="96" y="132"/>
                  </a:cubicBezTo>
                  <a:cubicBezTo>
                    <a:pt x="103" y="132"/>
                    <a:pt x="111" y="128"/>
                    <a:pt x="115" y="121"/>
                  </a:cubicBezTo>
                  <a:cubicBezTo>
                    <a:pt x="120" y="127"/>
                    <a:pt x="126" y="132"/>
                    <a:pt x="134" y="133"/>
                  </a:cubicBezTo>
                  <a:cubicBezTo>
                    <a:pt x="134" y="133"/>
                    <a:pt x="135" y="133"/>
                    <a:pt x="135" y="133"/>
                  </a:cubicBezTo>
                  <a:cubicBezTo>
                    <a:pt x="142" y="133"/>
                    <a:pt x="149" y="126"/>
                    <a:pt x="152" y="120"/>
                  </a:cubicBezTo>
                  <a:cubicBezTo>
                    <a:pt x="155" y="122"/>
                    <a:pt x="159" y="124"/>
                    <a:pt x="164" y="124"/>
                  </a:cubicBezTo>
                  <a:cubicBezTo>
                    <a:pt x="170" y="124"/>
                    <a:pt x="177" y="120"/>
                    <a:pt x="178" y="115"/>
                  </a:cubicBezTo>
                  <a:cubicBezTo>
                    <a:pt x="179" y="116"/>
                    <a:pt x="181" y="116"/>
                    <a:pt x="183" y="116"/>
                  </a:cubicBezTo>
                  <a:cubicBezTo>
                    <a:pt x="183" y="115"/>
                    <a:pt x="183" y="113"/>
                    <a:pt x="183" y="111"/>
                  </a:cubicBezTo>
                  <a:cubicBezTo>
                    <a:pt x="183" y="111"/>
                    <a:pt x="183" y="111"/>
                    <a:pt x="183" y="111"/>
                  </a:cubicBezTo>
                  <a:cubicBezTo>
                    <a:pt x="183" y="111"/>
                    <a:pt x="182" y="111"/>
                    <a:pt x="182" y="111"/>
                  </a:cubicBezTo>
                  <a:cubicBezTo>
                    <a:pt x="187" y="106"/>
                    <a:pt x="196" y="107"/>
                    <a:pt x="200" y="102"/>
                  </a:cubicBezTo>
                  <a:cubicBezTo>
                    <a:pt x="198" y="104"/>
                    <a:pt x="197" y="106"/>
                    <a:pt x="194" y="108"/>
                  </a:cubicBezTo>
                  <a:cubicBezTo>
                    <a:pt x="194" y="108"/>
                    <a:pt x="194" y="108"/>
                    <a:pt x="194" y="108"/>
                  </a:cubicBezTo>
                  <a:cubicBezTo>
                    <a:pt x="192" y="108"/>
                    <a:pt x="190" y="109"/>
                    <a:pt x="188" y="110"/>
                  </a:cubicBezTo>
                  <a:cubicBezTo>
                    <a:pt x="189" y="110"/>
                    <a:pt x="189" y="110"/>
                    <a:pt x="189" y="110"/>
                  </a:cubicBezTo>
                  <a:cubicBezTo>
                    <a:pt x="192" y="110"/>
                    <a:pt x="194" y="109"/>
                    <a:pt x="197" y="109"/>
                  </a:cubicBezTo>
                  <a:cubicBezTo>
                    <a:pt x="197" y="109"/>
                    <a:pt x="197" y="109"/>
                    <a:pt x="197" y="109"/>
                  </a:cubicBezTo>
                  <a:cubicBezTo>
                    <a:pt x="198" y="109"/>
                    <a:pt x="198" y="109"/>
                    <a:pt x="198" y="110"/>
                  </a:cubicBezTo>
                  <a:cubicBezTo>
                    <a:pt x="198" y="110"/>
                    <a:pt x="199" y="110"/>
                    <a:pt x="199" y="111"/>
                  </a:cubicBezTo>
                  <a:cubicBezTo>
                    <a:pt x="209" y="102"/>
                    <a:pt x="213" y="85"/>
                    <a:pt x="202" y="77"/>
                  </a:cubicBezTo>
                  <a:cubicBezTo>
                    <a:pt x="211" y="72"/>
                    <a:pt x="216" y="63"/>
                    <a:pt x="211" y="54"/>
                  </a:cubicBezTo>
                  <a:cubicBezTo>
                    <a:pt x="207" y="46"/>
                    <a:pt x="200" y="42"/>
                    <a:pt x="192" y="42"/>
                  </a:cubicBezTo>
                  <a:cubicBezTo>
                    <a:pt x="192" y="42"/>
                    <a:pt x="191" y="42"/>
                    <a:pt x="190" y="42"/>
                  </a:cubicBezTo>
                  <a:cubicBezTo>
                    <a:pt x="192" y="34"/>
                    <a:pt x="190" y="24"/>
                    <a:pt x="184" y="19"/>
                  </a:cubicBezTo>
                  <a:cubicBezTo>
                    <a:pt x="181" y="15"/>
                    <a:pt x="177" y="14"/>
                    <a:pt x="173" y="14"/>
                  </a:cubicBezTo>
                  <a:cubicBezTo>
                    <a:pt x="167" y="14"/>
                    <a:pt x="161" y="16"/>
                    <a:pt x="156" y="19"/>
                  </a:cubicBezTo>
                  <a:cubicBezTo>
                    <a:pt x="156" y="8"/>
                    <a:pt x="147" y="2"/>
                    <a:pt x="138" y="2"/>
                  </a:cubicBezTo>
                  <a:cubicBezTo>
                    <a:pt x="130" y="2"/>
                    <a:pt x="121" y="6"/>
                    <a:pt x="116" y="13"/>
                  </a:cubicBezTo>
                  <a:cubicBezTo>
                    <a:pt x="112" y="7"/>
                    <a:pt x="107" y="0"/>
                    <a:pt x="9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0" name="Freeform 70"/>
            <p:cNvSpPr>
              <a:spLocks noEditPoints="1"/>
            </p:cNvSpPr>
            <p:nvPr/>
          </p:nvSpPr>
          <p:spPr bwMode="auto">
            <a:xfrm>
              <a:off x="2538081" y="3452739"/>
              <a:ext cx="68263" cy="34925"/>
            </a:xfrm>
            <a:custGeom>
              <a:avLst/>
              <a:gdLst>
                <a:gd name="T0" fmla="*/ 2 w 16"/>
                <a:gd name="T1" fmla="*/ 3 h 8"/>
                <a:gd name="T2" fmla="*/ 9 w 16"/>
                <a:gd name="T3" fmla="*/ 1 h 8"/>
                <a:gd name="T4" fmla="*/ 2 w 16"/>
                <a:gd name="T5" fmla="*/ 3 h 8"/>
                <a:gd name="T6" fmla="*/ 14 w 16"/>
                <a:gd name="T7" fmla="*/ 0 h 8"/>
                <a:gd name="T8" fmla="*/ 14 w 16"/>
                <a:gd name="T9" fmla="*/ 0 h 8"/>
                <a:gd name="T10" fmla="*/ 6 w 16"/>
                <a:gd name="T11" fmla="*/ 1 h 8"/>
                <a:gd name="T12" fmla="*/ 5 w 16"/>
                <a:gd name="T13" fmla="*/ 1 h 8"/>
                <a:gd name="T14" fmla="*/ 0 w 16"/>
                <a:gd name="T15" fmla="*/ 2 h 8"/>
                <a:gd name="T16" fmla="*/ 0 w 16"/>
                <a:gd name="T17" fmla="*/ 2 h 8"/>
                <a:gd name="T18" fmla="*/ 0 w 16"/>
                <a:gd name="T19" fmla="*/ 7 h 8"/>
                <a:gd name="T20" fmla="*/ 2 w 16"/>
                <a:gd name="T21" fmla="*/ 8 h 8"/>
                <a:gd name="T22" fmla="*/ 3 w 16"/>
                <a:gd name="T23" fmla="*/ 8 h 8"/>
                <a:gd name="T24" fmla="*/ 3 w 16"/>
                <a:gd name="T25" fmla="*/ 3 h 8"/>
                <a:gd name="T26" fmla="*/ 6 w 16"/>
                <a:gd name="T27" fmla="*/ 3 h 8"/>
                <a:gd name="T28" fmla="*/ 13 w 16"/>
                <a:gd name="T29" fmla="*/ 3 h 8"/>
                <a:gd name="T30" fmla="*/ 14 w 16"/>
                <a:gd name="T31" fmla="*/ 3 h 8"/>
                <a:gd name="T32" fmla="*/ 16 w 16"/>
                <a:gd name="T33" fmla="*/ 2 h 8"/>
                <a:gd name="T34" fmla="*/ 15 w 16"/>
                <a:gd name="T35" fmla="*/ 1 h 8"/>
                <a:gd name="T36" fmla="*/ 14 w 1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8">
                  <a:moveTo>
                    <a:pt x="2" y="3"/>
                  </a:moveTo>
                  <a:cubicBezTo>
                    <a:pt x="4" y="2"/>
                    <a:pt x="7" y="1"/>
                    <a:pt x="9" y="1"/>
                  </a:cubicBezTo>
                  <a:cubicBezTo>
                    <a:pt x="7" y="2"/>
                    <a:pt x="4" y="3"/>
                    <a:pt x="2" y="3"/>
                  </a:cubicBezTo>
                  <a:moveTo>
                    <a:pt x="14" y="0"/>
                  </a:moveTo>
                  <a:cubicBezTo>
                    <a:pt x="14" y="0"/>
                    <a:pt x="14" y="0"/>
                    <a:pt x="14" y="0"/>
                  </a:cubicBezTo>
                  <a:cubicBezTo>
                    <a:pt x="11" y="0"/>
                    <a:pt x="9" y="1"/>
                    <a:pt x="6" y="1"/>
                  </a:cubicBezTo>
                  <a:cubicBezTo>
                    <a:pt x="6" y="1"/>
                    <a:pt x="6" y="1"/>
                    <a:pt x="5" y="1"/>
                  </a:cubicBezTo>
                  <a:cubicBezTo>
                    <a:pt x="4" y="1"/>
                    <a:pt x="2" y="2"/>
                    <a:pt x="0" y="2"/>
                  </a:cubicBezTo>
                  <a:cubicBezTo>
                    <a:pt x="0" y="2"/>
                    <a:pt x="0" y="2"/>
                    <a:pt x="0" y="2"/>
                  </a:cubicBezTo>
                  <a:cubicBezTo>
                    <a:pt x="0" y="4"/>
                    <a:pt x="0" y="6"/>
                    <a:pt x="0" y="7"/>
                  </a:cubicBezTo>
                  <a:cubicBezTo>
                    <a:pt x="1" y="8"/>
                    <a:pt x="1" y="8"/>
                    <a:pt x="2" y="8"/>
                  </a:cubicBezTo>
                  <a:cubicBezTo>
                    <a:pt x="2" y="8"/>
                    <a:pt x="3" y="8"/>
                    <a:pt x="3" y="8"/>
                  </a:cubicBezTo>
                  <a:cubicBezTo>
                    <a:pt x="3" y="6"/>
                    <a:pt x="3" y="4"/>
                    <a:pt x="3" y="3"/>
                  </a:cubicBezTo>
                  <a:cubicBezTo>
                    <a:pt x="4" y="3"/>
                    <a:pt x="5" y="3"/>
                    <a:pt x="6" y="3"/>
                  </a:cubicBezTo>
                  <a:cubicBezTo>
                    <a:pt x="9" y="3"/>
                    <a:pt x="11" y="3"/>
                    <a:pt x="13" y="3"/>
                  </a:cubicBezTo>
                  <a:cubicBezTo>
                    <a:pt x="13" y="3"/>
                    <a:pt x="14" y="3"/>
                    <a:pt x="14" y="3"/>
                  </a:cubicBezTo>
                  <a:cubicBezTo>
                    <a:pt x="14" y="3"/>
                    <a:pt x="15" y="2"/>
                    <a:pt x="16" y="2"/>
                  </a:cubicBezTo>
                  <a:cubicBezTo>
                    <a:pt x="16" y="1"/>
                    <a:pt x="15" y="1"/>
                    <a:pt x="15" y="1"/>
                  </a:cubicBezTo>
                  <a:cubicBezTo>
                    <a:pt x="15" y="0"/>
                    <a:pt x="15" y="0"/>
                    <a:pt x="1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71" name="组合 70"/>
            <p:cNvGrpSpPr/>
            <p:nvPr/>
          </p:nvGrpSpPr>
          <p:grpSpPr>
            <a:xfrm>
              <a:off x="1620239" y="1481305"/>
              <a:ext cx="922338" cy="781050"/>
              <a:chOff x="9255125" y="7950201"/>
              <a:chExt cx="922338" cy="781050"/>
            </a:xfrm>
            <a:solidFill>
              <a:schemeClr val="bg1">
                <a:alpha val="20000"/>
              </a:schemeClr>
            </a:solidFill>
          </p:grpSpPr>
          <p:sp>
            <p:nvSpPr>
              <p:cNvPr id="81" name="Freeform 72"/>
              <p:cNvSpPr>
                <a:spLocks noEditPoints="1"/>
              </p:cNvSpPr>
              <p:nvPr/>
            </p:nvSpPr>
            <p:spPr bwMode="auto">
              <a:xfrm>
                <a:off x="9767888" y="7980363"/>
                <a:ext cx="406400" cy="700088"/>
              </a:xfrm>
              <a:custGeom>
                <a:avLst/>
                <a:gdLst>
                  <a:gd name="T0" fmla="*/ 53 w 96"/>
                  <a:gd name="T1" fmla="*/ 74 h 165"/>
                  <a:gd name="T2" fmla="*/ 0 w 96"/>
                  <a:gd name="T3" fmla="*/ 165 h 165"/>
                  <a:gd name="T4" fmla="*/ 53 w 96"/>
                  <a:gd name="T5" fmla="*/ 74 h 165"/>
                  <a:gd name="T6" fmla="*/ 96 w 96"/>
                  <a:gd name="T7" fmla="*/ 0 h 165"/>
                  <a:gd name="T8" fmla="*/ 53 w 96"/>
                  <a:gd name="T9" fmla="*/ 74 h 165"/>
                  <a:gd name="T10" fmla="*/ 96 w 96"/>
                  <a:gd name="T11" fmla="*/ 0 h 165"/>
                </a:gdLst>
                <a:ahLst/>
                <a:cxnLst>
                  <a:cxn ang="0">
                    <a:pos x="T0" y="T1"/>
                  </a:cxn>
                  <a:cxn ang="0">
                    <a:pos x="T2" y="T3"/>
                  </a:cxn>
                  <a:cxn ang="0">
                    <a:pos x="T4" y="T5"/>
                  </a:cxn>
                  <a:cxn ang="0">
                    <a:pos x="T6" y="T7"/>
                  </a:cxn>
                  <a:cxn ang="0">
                    <a:pos x="T8" y="T9"/>
                  </a:cxn>
                  <a:cxn ang="0">
                    <a:pos x="T10" y="T11"/>
                  </a:cxn>
                </a:cxnLst>
                <a:rect l="0" t="0" r="r" b="b"/>
                <a:pathLst>
                  <a:path w="96" h="165">
                    <a:moveTo>
                      <a:pt x="53" y="74"/>
                    </a:moveTo>
                    <a:cubicBezTo>
                      <a:pt x="33" y="103"/>
                      <a:pt x="12" y="132"/>
                      <a:pt x="0" y="165"/>
                    </a:cubicBezTo>
                    <a:cubicBezTo>
                      <a:pt x="53" y="74"/>
                      <a:pt x="53" y="74"/>
                      <a:pt x="53" y="74"/>
                    </a:cubicBezTo>
                    <a:moveTo>
                      <a:pt x="96" y="0"/>
                    </a:moveTo>
                    <a:cubicBezTo>
                      <a:pt x="53" y="74"/>
                      <a:pt x="53" y="74"/>
                      <a:pt x="53" y="74"/>
                    </a:cubicBezTo>
                    <a:cubicBezTo>
                      <a:pt x="69" y="50"/>
                      <a:pt x="86" y="27"/>
                      <a:pt x="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3"/>
              <p:cNvSpPr>
                <a:spLocks noEditPoints="1"/>
              </p:cNvSpPr>
              <p:nvPr/>
            </p:nvSpPr>
            <p:spPr bwMode="auto">
              <a:xfrm>
                <a:off x="9255125" y="7950201"/>
                <a:ext cx="922338" cy="268288"/>
              </a:xfrm>
              <a:custGeom>
                <a:avLst/>
                <a:gdLst>
                  <a:gd name="T0" fmla="*/ 162 w 218"/>
                  <a:gd name="T1" fmla="*/ 16 h 63"/>
                  <a:gd name="T2" fmla="*/ 0 w 218"/>
                  <a:gd name="T3" fmla="*/ 63 h 63"/>
                  <a:gd name="T4" fmla="*/ 162 w 218"/>
                  <a:gd name="T5" fmla="*/ 16 h 63"/>
                  <a:gd name="T6" fmla="*/ 218 w 218"/>
                  <a:gd name="T7" fmla="*/ 0 h 63"/>
                  <a:gd name="T8" fmla="*/ 162 w 218"/>
                  <a:gd name="T9" fmla="*/ 16 h 63"/>
                  <a:gd name="T10" fmla="*/ 174 w 218"/>
                  <a:gd name="T11" fmla="*/ 13 h 63"/>
                  <a:gd name="T12" fmla="*/ 218 w 21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18" h="63">
                    <a:moveTo>
                      <a:pt x="162" y="16"/>
                    </a:moveTo>
                    <a:cubicBezTo>
                      <a:pt x="107" y="31"/>
                      <a:pt x="52" y="44"/>
                      <a:pt x="0" y="63"/>
                    </a:cubicBezTo>
                    <a:cubicBezTo>
                      <a:pt x="162" y="16"/>
                      <a:pt x="162" y="16"/>
                      <a:pt x="162" y="16"/>
                    </a:cubicBezTo>
                    <a:moveTo>
                      <a:pt x="218" y="0"/>
                    </a:moveTo>
                    <a:cubicBezTo>
                      <a:pt x="162" y="16"/>
                      <a:pt x="162" y="16"/>
                      <a:pt x="162" y="16"/>
                    </a:cubicBezTo>
                    <a:cubicBezTo>
                      <a:pt x="166" y="15"/>
                      <a:pt x="170" y="14"/>
                      <a:pt x="174" y="13"/>
                    </a:cubicBezTo>
                    <a:cubicBezTo>
                      <a:pt x="218" y="0"/>
                      <a:pt x="218" y="0"/>
                      <a:pt x="21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74"/>
              <p:cNvSpPr>
                <a:spLocks noEditPoints="1"/>
              </p:cNvSpPr>
              <p:nvPr/>
            </p:nvSpPr>
            <p:spPr bwMode="auto">
              <a:xfrm>
                <a:off x="9410700" y="8323263"/>
                <a:ext cx="177800" cy="395288"/>
              </a:xfrm>
              <a:custGeom>
                <a:avLst/>
                <a:gdLst>
                  <a:gd name="T0" fmla="*/ 42 w 42"/>
                  <a:gd name="T1" fmla="*/ 29 h 93"/>
                  <a:gd name="T2" fmla="*/ 42 w 42"/>
                  <a:gd name="T3" fmla="*/ 29 h 93"/>
                  <a:gd name="T4" fmla="*/ 42 w 42"/>
                  <a:gd name="T5" fmla="*/ 29 h 93"/>
                  <a:gd name="T6" fmla="*/ 42 w 42"/>
                  <a:gd name="T7" fmla="*/ 29 h 93"/>
                  <a:gd name="T8" fmla="*/ 0 w 42"/>
                  <a:gd name="T9" fmla="*/ 0 h 93"/>
                  <a:gd name="T10" fmla="*/ 22 w 42"/>
                  <a:gd name="T11" fmla="*/ 93 h 93"/>
                  <a:gd name="T12" fmla="*/ 22 w 42"/>
                  <a:gd name="T13" fmla="*/ 93 h 93"/>
                  <a:gd name="T14" fmla="*/ 42 w 42"/>
                  <a:gd name="T15" fmla="*/ 30 h 93"/>
                  <a:gd name="T16" fmla="*/ 42 w 42"/>
                  <a:gd name="T17" fmla="*/ 29 h 93"/>
                  <a:gd name="T18" fmla="*/ 1 w 42"/>
                  <a:gd name="T19" fmla="*/ 1 h 93"/>
                  <a:gd name="T20" fmla="*/ 0 w 42"/>
                  <a:gd name="T2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93">
                    <a:moveTo>
                      <a:pt x="42" y="29"/>
                    </a:moveTo>
                    <a:cubicBezTo>
                      <a:pt x="42" y="29"/>
                      <a:pt x="42" y="29"/>
                      <a:pt x="42" y="29"/>
                    </a:cubicBezTo>
                    <a:cubicBezTo>
                      <a:pt x="42" y="29"/>
                      <a:pt x="42" y="29"/>
                      <a:pt x="42" y="29"/>
                    </a:cubicBezTo>
                    <a:cubicBezTo>
                      <a:pt x="42" y="29"/>
                      <a:pt x="42" y="29"/>
                      <a:pt x="42" y="29"/>
                    </a:cubicBezTo>
                    <a:moveTo>
                      <a:pt x="0" y="0"/>
                    </a:moveTo>
                    <a:cubicBezTo>
                      <a:pt x="7" y="28"/>
                      <a:pt x="18" y="64"/>
                      <a:pt x="22" y="93"/>
                    </a:cubicBezTo>
                    <a:cubicBezTo>
                      <a:pt x="22" y="93"/>
                      <a:pt x="22" y="93"/>
                      <a:pt x="22" y="93"/>
                    </a:cubicBezTo>
                    <a:cubicBezTo>
                      <a:pt x="24" y="93"/>
                      <a:pt x="41" y="33"/>
                      <a:pt x="42" y="30"/>
                    </a:cubicBezTo>
                    <a:cubicBezTo>
                      <a:pt x="42" y="29"/>
                      <a:pt x="42" y="29"/>
                      <a:pt x="42" y="29"/>
                    </a:cubicBezTo>
                    <a:cubicBezTo>
                      <a:pt x="1" y="1"/>
                      <a:pt x="1" y="1"/>
                      <a:pt x="1"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75"/>
              <p:cNvSpPr/>
              <p:nvPr/>
            </p:nvSpPr>
            <p:spPr bwMode="auto">
              <a:xfrm>
                <a:off x="9504363" y="8599488"/>
                <a:ext cx="200025" cy="131763"/>
              </a:xfrm>
              <a:custGeom>
                <a:avLst/>
                <a:gdLst>
                  <a:gd name="T0" fmla="*/ 47 w 47"/>
                  <a:gd name="T1" fmla="*/ 0 h 31"/>
                  <a:gd name="T2" fmla="*/ 1 w 47"/>
                  <a:gd name="T3" fmla="*/ 31 h 31"/>
                  <a:gd name="T4" fmla="*/ 47 w 47"/>
                  <a:gd name="T5" fmla="*/ 0 h 31"/>
                  <a:gd name="T6" fmla="*/ 47 w 47"/>
                  <a:gd name="T7" fmla="*/ 0 h 31"/>
                </a:gdLst>
                <a:ahLst/>
                <a:cxnLst>
                  <a:cxn ang="0">
                    <a:pos x="T0" y="T1"/>
                  </a:cxn>
                  <a:cxn ang="0">
                    <a:pos x="T2" y="T3"/>
                  </a:cxn>
                  <a:cxn ang="0">
                    <a:pos x="T4" y="T5"/>
                  </a:cxn>
                  <a:cxn ang="0">
                    <a:pos x="T6" y="T7"/>
                  </a:cxn>
                </a:cxnLst>
                <a:rect l="0" t="0" r="r" b="b"/>
                <a:pathLst>
                  <a:path w="47" h="31">
                    <a:moveTo>
                      <a:pt x="47" y="0"/>
                    </a:moveTo>
                    <a:cubicBezTo>
                      <a:pt x="28" y="8"/>
                      <a:pt x="0" y="31"/>
                      <a:pt x="1" y="31"/>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76"/>
              <p:cNvSpPr/>
              <p:nvPr/>
            </p:nvSpPr>
            <p:spPr bwMode="auto">
              <a:xfrm>
                <a:off x="9563100" y="8412163"/>
                <a:ext cx="204788" cy="268288"/>
              </a:xfrm>
              <a:custGeom>
                <a:avLst/>
                <a:gdLst>
                  <a:gd name="T0" fmla="*/ 0 w 48"/>
                  <a:gd name="T1" fmla="*/ 0 h 63"/>
                  <a:gd name="T2" fmla="*/ 6 w 48"/>
                  <a:gd name="T3" fmla="*/ 8 h 63"/>
                  <a:gd name="T4" fmla="*/ 6 w 48"/>
                  <a:gd name="T5" fmla="*/ 9 h 63"/>
                  <a:gd name="T6" fmla="*/ 33 w 48"/>
                  <a:gd name="T7" fmla="*/ 44 h 63"/>
                  <a:gd name="T8" fmla="*/ 33 w 48"/>
                  <a:gd name="T9" fmla="*/ 44 h 63"/>
                  <a:gd name="T10" fmla="*/ 48 w 48"/>
                  <a:gd name="T11" fmla="*/ 63 h 63"/>
                  <a:gd name="T12" fmla="*/ 6 w 48"/>
                  <a:gd name="T13" fmla="*/ 8 h 63"/>
                  <a:gd name="T14" fmla="*/ 6 w 48"/>
                  <a:gd name="T15" fmla="*/ 8 h 63"/>
                  <a:gd name="T16" fmla="*/ 0 w 4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3">
                    <a:moveTo>
                      <a:pt x="0" y="0"/>
                    </a:moveTo>
                    <a:cubicBezTo>
                      <a:pt x="6" y="8"/>
                      <a:pt x="6" y="8"/>
                      <a:pt x="6" y="8"/>
                    </a:cubicBezTo>
                    <a:cubicBezTo>
                      <a:pt x="6" y="9"/>
                      <a:pt x="6" y="9"/>
                      <a:pt x="6" y="9"/>
                    </a:cubicBezTo>
                    <a:cubicBezTo>
                      <a:pt x="33" y="44"/>
                      <a:pt x="33" y="44"/>
                      <a:pt x="33" y="44"/>
                    </a:cubicBezTo>
                    <a:cubicBezTo>
                      <a:pt x="33" y="44"/>
                      <a:pt x="33" y="44"/>
                      <a:pt x="33" y="44"/>
                    </a:cubicBezTo>
                    <a:cubicBezTo>
                      <a:pt x="48" y="63"/>
                      <a:pt x="48" y="63"/>
                      <a:pt x="48" y="63"/>
                    </a:cubicBezTo>
                    <a:cubicBezTo>
                      <a:pt x="31" y="41"/>
                      <a:pt x="15" y="20"/>
                      <a:pt x="6" y="8"/>
                    </a:cubicBezTo>
                    <a:cubicBezTo>
                      <a:pt x="6" y="8"/>
                      <a:pt x="6" y="8"/>
                      <a:pt x="6" y="8"/>
                    </a:cubicBezTo>
                    <a:cubicBezTo>
                      <a:pt x="2" y="3"/>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77"/>
              <p:cNvSpPr/>
              <p:nvPr/>
            </p:nvSpPr>
            <p:spPr bwMode="auto">
              <a:xfrm>
                <a:off x="9542463" y="7980363"/>
                <a:ext cx="631825" cy="431800"/>
              </a:xfrm>
              <a:custGeom>
                <a:avLst/>
                <a:gdLst>
                  <a:gd name="T0" fmla="*/ 149 w 149"/>
                  <a:gd name="T1" fmla="*/ 0 h 102"/>
                  <a:gd name="T2" fmla="*/ 0 w 149"/>
                  <a:gd name="T3" fmla="*/ 102 h 102"/>
                  <a:gd name="T4" fmla="*/ 149 w 149"/>
                  <a:gd name="T5" fmla="*/ 0 h 102"/>
                </a:gdLst>
                <a:ahLst/>
                <a:cxnLst>
                  <a:cxn ang="0">
                    <a:pos x="T0" y="T1"/>
                  </a:cxn>
                  <a:cxn ang="0">
                    <a:pos x="T2" y="T3"/>
                  </a:cxn>
                  <a:cxn ang="0">
                    <a:pos x="T4" y="T5"/>
                  </a:cxn>
                </a:cxnLst>
                <a:rect l="0" t="0" r="r" b="b"/>
                <a:pathLst>
                  <a:path w="149" h="102">
                    <a:moveTo>
                      <a:pt x="149" y="0"/>
                    </a:moveTo>
                    <a:cubicBezTo>
                      <a:pt x="0" y="102"/>
                      <a:pt x="0" y="102"/>
                      <a:pt x="0" y="102"/>
                    </a:cubicBezTo>
                    <a:cubicBezTo>
                      <a:pt x="41" y="81"/>
                      <a:pt x="139" y="11"/>
                      <a:pt x="14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78"/>
              <p:cNvSpPr/>
              <p:nvPr/>
            </p:nvSpPr>
            <p:spPr bwMode="auto">
              <a:xfrm>
                <a:off x="9267825" y="7950201"/>
                <a:ext cx="909638" cy="420688"/>
              </a:xfrm>
              <a:custGeom>
                <a:avLst/>
                <a:gdLst>
                  <a:gd name="T0" fmla="*/ 215 w 215"/>
                  <a:gd name="T1" fmla="*/ 0 h 99"/>
                  <a:gd name="T2" fmla="*/ 215 w 215"/>
                  <a:gd name="T3" fmla="*/ 0 h 99"/>
                  <a:gd name="T4" fmla="*/ 171 w 215"/>
                  <a:gd name="T5" fmla="*/ 13 h 99"/>
                  <a:gd name="T6" fmla="*/ 0 w 215"/>
                  <a:gd name="T7" fmla="*/ 63 h 99"/>
                  <a:gd name="T8" fmla="*/ 34 w 215"/>
                  <a:gd name="T9" fmla="*/ 88 h 99"/>
                  <a:gd name="T10" fmla="*/ 35 w 215"/>
                  <a:gd name="T11" fmla="*/ 89 h 99"/>
                  <a:gd name="T12" fmla="*/ 48 w 215"/>
                  <a:gd name="T13" fmla="*/ 96 h 99"/>
                  <a:gd name="T14" fmla="*/ 58 w 215"/>
                  <a:gd name="T15" fmla="*/ 99 h 99"/>
                  <a:gd name="T16" fmla="*/ 71 w 215"/>
                  <a:gd name="T17" fmla="*/ 90 h 99"/>
                  <a:gd name="T18" fmla="*/ 215 w 215"/>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99">
                    <a:moveTo>
                      <a:pt x="215" y="0"/>
                    </a:moveTo>
                    <a:cubicBezTo>
                      <a:pt x="215" y="0"/>
                      <a:pt x="215" y="0"/>
                      <a:pt x="215" y="0"/>
                    </a:cubicBezTo>
                    <a:cubicBezTo>
                      <a:pt x="171" y="13"/>
                      <a:pt x="171" y="13"/>
                      <a:pt x="171" y="13"/>
                    </a:cubicBezTo>
                    <a:cubicBezTo>
                      <a:pt x="0" y="63"/>
                      <a:pt x="0" y="63"/>
                      <a:pt x="0" y="63"/>
                    </a:cubicBezTo>
                    <a:cubicBezTo>
                      <a:pt x="11" y="70"/>
                      <a:pt x="23" y="81"/>
                      <a:pt x="34" y="88"/>
                    </a:cubicBezTo>
                    <a:cubicBezTo>
                      <a:pt x="34" y="88"/>
                      <a:pt x="34" y="89"/>
                      <a:pt x="35" y="89"/>
                    </a:cubicBezTo>
                    <a:cubicBezTo>
                      <a:pt x="39" y="92"/>
                      <a:pt x="43" y="94"/>
                      <a:pt x="48" y="96"/>
                    </a:cubicBezTo>
                    <a:cubicBezTo>
                      <a:pt x="53" y="98"/>
                      <a:pt x="56" y="99"/>
                      <a:pt x="58" y="99"/>
                    </a:cubicBezTo>
                    <a:cubicBezTo>
                      <a:pt x="62" y="99"/>
                      <a:pt x="63" y="96"/>
                      <a:pt x="71" y="90"/>
                    </a:cubicBezTo>
                    <a:cubicBezTo>
                      <a:pt x="104" y="63"/>
                      <a:pt x="177" y="17"/>
                      <a:pt x="2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2" name="Freeform 79"/>
            <p:cNvSpPr>
              <a:spLocks noEditPoints="1"/>
            </p:cNvSpPr>
            <p:nvPr/>
          </p:nvSpPr>
          <p:spPr bwMode="auto">
            <a:xfrm>
              <a:off x="10826419" y="2965377"/>
              <a:ext cx="228600" cy="276225"/>
            </a:xfrm>
            <a:custGeom>
              <a:avLst/>
              <a:gdLst>
                <a:gd name="T0" fmla="*/ 16 w 54"/>
                <a:gd name="T1" fmla="*/ 45 h 65"/>
                <a:gd name="T2" fmla="*/ 0 w 54"/>
                <a:gd name="T3" fmla="*/ 65 h 65"/>
                <a:gd name="T4" fmla="*/ 16 w 54"/>
                <a:gd name="T5" fmla="*/ 45 h 65"/>
                <a:gd name="T6" fmla="*/ 54 w 54"/>
                <a:gd name="T7" fmla="*/ 0 h 65"/>
                <a:gd name="T8" fmla="*/ 16 w 54"/>
                <a:gd name="T9" fmla="*/ 45 h 65"/>
                <a:gd name="T10" fmla="*/ 54 w 54"/>
                <a:gd name="T11" fmla="*/ 0 h 65"/>
              </a:gdLst>
              <a:ahLst/>
              <a:cxnLst>
                <a:cxn ang="0">
                  <a:pos x="T0" y="T1"/>
                </a:cxn>
                <a:cxn ang="0">
                  <a:pos x="T2" y="T3"/>
                </a:cxn>
                <a:cxn ang="0">
                  <a:pos x="T4" y="T5"/>
                </a:cxn>
                <a:cxn ang="0">
                  <a:pos x="T6" y="T7"/>
                </a:cxn>
                <a:cxn ang="0">
                  <a:pos x="T8" y="T9"/>
                </a:cxn>
                <a:cxn ang="0">
                  <a:pos x="T10" y="T11"/>
                </a:cxn>
              </a:cxnLst>
              <a:rect l="0" t="0" r="r" b="b"/>
              <a:pathLst>
                <a:path w="54" h="65">
                  <a:moveTo>
                    <a:pt x="16" y="45"/>
                  </a:moveTo>
                  <a:cubicBezTo>
                    <a:pt x="0" y="65"/>
                    <a:pt x="0" y="65"/>
                    <a:pt x="0" y="65"/>
                  </a:cubicBezTo>
                  <a:cubicBezTo>
                    <a:pt x="6" y="58"/>
                    <a:pt x="11" y="52"/>
                    <a:pt x="16" y="45"/>
                  </a:cubicBezTo>
                  <a:moveTo>
                    <a:pt x="54" y="0"/>
                  </a:moveTo>
                  <a:cubicBezTo>
                    <a:pt x="39" y="13"/>
                    <a:pt x="28" y="29"/>
                    <a:pt x="16" y="45"/>
                  </a:cubicBezTo>
                  <a:cubicBezTo>
                    <a:pt x="54" y="0"/>
                    <a:pt x="54" y="0"/>
                    <a:pt x="5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3" name="Freeform 80"/>
            <p:cNvSpPr>
              <a:spLocks noEditPoints="1"/>
            </p:cNvSpPr>
            <p:nvPr/>
          </p:nvSpPr>
          <p:spPr bwMode="auto">
            <a:xfrm>
              <a:off x="11191544" y="2863777"/>
              <a:ext cx="236538" cy="246063"/>
            </a:xfrm>
            <a:custGeom>
              <a:avLst/>
              <a:gdLst>
                <a:gd name="T0" fmla="*/ 0 w 56"/>
                <a:gd name="T1" fmla="*/ 58 h 58"/>
                <a:gd name="T2" fmla="*/ 0 w 56"/>
                <a:gd name="T3" fmla="*/ 58 h 58"/>
                <a:gd name="T4" fmla="*/ 0 w 56"/>
                <a:gd name="T5" fmla="*/ 58 h 58"/>
                <a:gd name="T6" fmla="*/ 0 w 56"/>
                <a:gd name="T7" fmla="*/ 58 h 58"/>
                <a:gd name="T8" fmla="*/ 38 w 56"/>
                <a:gd name="T9" fmla="*/ 19 h 58"/>
                <a:gd name="T10" fmla="*/ 1 w 56"/>
                <a:gd name="T11" fmla="*/ 58 h 58"/>
                <a:gd name="T12" fmla="*/ 1 w 56"/>
                <a:gd name="T13" fmla="*/ 58 h 58"/>
                <a:gd name="T14" fmla="*/ 41 w 56"/>
                <a:gd name="T15" fmla="*/ 21 h 58"/>
                <a:gd name="T16" fmla="*/ 38 w 56"/>
                <a:gd name="T17" fmla="*/ 19 h 58"/>
                <a:gd name="T18" fmla="*/ 56 w 56"/>
                <a:gd name="T19" fmla="*/ 0 h 58"/>
                <a:gd name="T20" fmla="*/ 56 w 56"/>
                <a:gd name="T21" fmla="*/ 0 h 58"/>
                <a:gd name="T22" fmla="*/ 56 w 56"/>
                <a:gd name="T23" fmla="*/ 0 h 58"/>
                <a:gd name="T24" fmla="*/ 56 w 56"/>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8">
                  <a:moveTo>
                    <a:pt x="0" y="58"/>
                  </a:moveTo>
                  <a:cubicBezTo>
                    <a:pt x="0" y="58"/>
                    <a:pt x="0" y="58"/>
                    <a:pt x="0" y="58"/>
                  </a:cubicBezTo>
                  <a:cubicBezTo>
                    <a:pt x="0" y="58"/>
                    <a:pt x="0" y="58"/>
                    <a:pt x="0" y="58"/>
                  </a:cubicBezTo>
                  <a:cubicBezTo>
                    <a:pt x="0" y="58"/>
                    <a:pt x="0" y="58"/>
                    <a:pt x="0" y="58"/>
                  </a:cubicBezTo>
                  <a:moveTo>
                    <a:pt x="38" y="19"/>
                  </a:moveTo>
                  <a:cubicBezTo>
                    <a:pt x="1" y="58"/>
                    <a:pt x="1" y="58"/>
                    <a:pt x="1" y="58"/>
                  </a:cubicBezTo>
                  <a:cubicBezTo>
                    <a:pt x="1" y="58"/>
                    <a:pt x="1" y="58"/>
                    <a:pt x="1" y="58"/>
                  </a:cubicBezTo>
                  <a:cubicBezTo>
                    <a:pt x="13" y="46"/>
                    <a:pt x="29" y="34"/>
                    <a:pt x="41" y="21"/>
                  </a:cubicBezTo>
                  <a:cubicBezTo>
                    <a:pt x="38" y="19"/>
                    <a:pt x="38" y="19"/>
                    <a:pt x="38" y="19"/>
                  </a:cubicBezTo>
                  <a:moveTo>
                    <a:pt x="56" y="0"/>
                  </a:moveTo>
                  <a:cubicBezTo>
                    <a:pt x="56" y="0"/>
                    <a:pt x="56" y="0"/>
                    <a:pt x="56" y="0"/>
                  </a:cubicBezTo>
                  <a:cubicBezTo>
                    <a:pt x="56" y="0"/>
                    <a:pt x="56" y="0"/>
                    <a:pt x="56" y="0"/>
                  </a:cubicBezTo>
                  <a:cubicBezTo>
                    <a:pt x="56" y="0"/>
                    <a:pt x="56" y="0"/>
                    <a:pt x="5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4" name="Freeform 81"/>
            <p:cNvSpPr/>
            <p:nvPr/>
          </p:nvSpPr>
          <p:spPr bwMode="auto">
            <a:xfrm>
              <a:off x="11055019" y="2962202"/>
              <a:ext cx="139700" cy="147638"/>
            </a:xfrm>
            <a:custGeom>
              <a:avLst/>
              <a:gdLst>
                <a:gd name="T0" fmla="*/ 0 w 33"/>
                <a:gd name="T1" fmla="*/ 0 h 35"/>
                <a:gd name="T2" fmla="*/ 32 w 33"/>
                <a:gd name="T3" fmla="*/ 35 h 35"/>
                <a:gd name="T4" fmla="*/ 32 w 33"/>
                <a:gd name="T5" fmla="*/ 35 h 35"/>
                <a:gd name="T6" fmla="*/ 33 w 33"/>
                <a:gd name="T7" fmla="*/ 35 h 35"/>
                <a:gd name="T8" fmla="*/ 33 w 33"/>
                <a:gd name="T9" fmla="*/ 35 h 35"/>
                <a:gd name="T10" fmla="*/ 33 w 33"/>
                <a:gd name="T11" fmla="*/ 35 h 35"/>
                <a:gd name="T12" fmla="*/ 0 w 3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3" h="35">
                  <a:moveTo>
                    <a:pt x="0" y="0"/>
                  </a:moveTo>
                  <a:cubicBezTo>
                    <a:pt x="32" y="35"/>
                    <a:pt x="32" y="35"/>
                    <a:pt x="32" y="35"/>
                  </a:cubicBezTo>
                  <a:cubicBezTo>
                    <a:pt x="32" y="35"/>
                    <a:pt x="32" y="35"/>
                    <a:pt x="32" y="35"/>
                  </a:cubicBezTo>
                  <a:cubicBezTo>
                    <a:pt x="33" y="35"/>
                    <a:pt x="33" y="35"/>
                    <a:pt x="33" y="35"/>
                  </a:cubicBezTo>
                  <a:cubicBezTo>
                    <a:pt x="33" y="35"/>
                    <a:pt x="33" y="35"/>
                    <a:pt x="33" y="35"/>
                  </a:cubicBezTo>
                  <a:cubicBezTo>
                    <a:pt x="33" y="35"/>
                    <a:pt x="33" y="35"/>
                    <a:pt x="33" y="35"/>
                  </a:cubicBezTo>
                  <a:cubicBezTo>
                    <a:pt x="30" y="29"/>
                    <a:pt x="7" y="6"/>
                    <a:pt x="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5" name="Freeform 82"/>
            <p:cNvSpPr/>
            <p:nvPr/>
          </p:nvSpPr>
          <p:spPr bwMode="auto">
            <a:xfrm>
              <a:off x="11288381" y="2863777"/>
              <a:ext cx="152400" cy="131763"/>
            </a:xfrm>
            <a:custGeom>
              <a:avLst/>
              <a:gdLst>
                <a:gd name="T0" fmla="*/ 33 w 36"/>
                <a:gd name="T1" fmla="*/ 0 h 31"/>
                <a:gd name="T2" fmla="*/ 33 w 36"/>
                <a:gd name="T3" fmla="*/ 0 h 31"/>
                <a:gd name="T4" fmla="*/ 33 w 36"/>
                <a:gd name="T5" fmla="*/ 0 h 31"/>
                <a:gd name="T6" fmla="*/ 0 w 36"/>
                <a:gd name="T7" fmla="*/ 10 h 31"/>
                <a:gd name="T8" fmla="*/ 15 w 36"/>
                <a:gd name="T9" fmla="*/ 19 h 31"/>
                <a:gd name="T10" fmla="*/ 18 w 36"/>
                <a:gd name="T11" fmla="*/ 21 h 31"/>
                <a:gd name="T12" fmla="*/ 35 w 36"/>
                <a:gd name="T13" fmla="*/ 31 h 31"/>
                <a:gd name="T14" fmla="*/ 33 w 36"/>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1">
                  <a:moveTo>
                    <a:pt x="33" y="0"/>
                  </a:moveTo>
                  <a:cubicBezTo>
                    <a:pt x="33" y="0"/>
                    <a:pt x="33" y="0"/>
                    <a:pt x="33" y="0"/>
                  </a:cubicBezTo>
                  <a:cubicBezTo>
                    <a:pt x="33" y="0"/>
                    <a:pt x="33" y="0"/>
                    <a:pt x="33" y="0"/>
                  </a:cubicBezTo>
                  <a:cubicBezTo>
                    <a:pt x="22" y="4"/>
                    <a:pt x="11" y="6"/>
                    <a:pt x="0" y="10"/>
                  </a:cubicBezTo>
                  <a:cubicBezTo>
                    <a:pt x="15" y="19"/>
                    <a:pt x="15" y="19"/>
                    <a:pt x="15" y="19"/>
                  </a:cubicBezTo>
                  <a:cubicBezTo>
                    <a:pt x="18" y="21"/>
                    <a:pt x="18" y="21"/>
                    <a:pt x="18" y="21"/>
                  </a:cubicBezTo>
                  <a:cubicBezTo>
                    <a:pt x="35" y="31"/>
                    <a:pt x="35" y="31"/>
                    <a:pt x="35" y="31"/>
                  </a:cubicBezTo>
                  <a:cubicBezTo>
                    <a:pt x="33" y="21"/>
                    <a:pt x="36" y="9"/>
                    <a:pt x="3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6" name="Freeform 83"/>
            <p:cNvSpPr/>
            <p:nvPr/>
          </p:nvSpPr>
          <p:spPr bwMode="auto">
            <a:xfrm>
              <a:off x="10780381" y="2693914"/>
              <a:ext cx="46038" cy="674688"/>
            </a:xfrm>
            <a:custGeom>
              <a:avLst/>
              <a:gdLst>
                <a:gd name="T0" fmla="*/ 0 w 11"/>
                <a:gd name="T1" fmla="*/ 0 h 159"/>
                <a:gd name="T2" fmla="*/ 5 w 11"/>
                <a:gd name="T3" fmla="*/ 159 h 159"/>
                <a:gd name="T4" fmla="*/ 0 w 11"/>
                <a:gd name="T5" fmla="*/ 0 h 159"/>
              </a:gdLst>
              <a:ahLst/>
              <a:cxnLst>
                <a:cxn ang="0">
                  <a:pos x="T0" y="T1"/>
                </a:cxn>
                <a:cxn ang="0">
                  <a:pos x="T2" y="T3"/>
                </a:cxn>
                <a:cxn ang="0">
                  <a:pos x="T4" y="T5"/>
                </a:cxn>
              </a:cxnLst>
              <a:rect l="0" t="0" r="r" b="b"/>
              <a:pathLst>
                <a:path w="11" h="159">
                  <a:moveTo>
                    <a:pt x="0" y="0"/>
                  </a:moveTo>
                  <a:cubicBezTo>
                    <a:pt x="5" y="159"/>
                    <a:pt x="5" y="159"/>
                    <a:pt x="5" y="159"/>
                  </a:cubicBezTo>
                  <a:cubicBezTo>
                    <a:pt x="5" y="104"/>
                    <a:pt x="11" y="53"/>
                    <a:pt x="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7" name="Freeform 84"/>
            <p:cNvSpPr/>
            <p:nvPr/>
          </p:nvSpPr>
          <p:spPr bwMode="auto">
            <a:xfrm>
              <a:off x="10805781" y="3363839"/>
              <a:ext cx="766763" cy="4763"/>
            </a:xfrm>
            <a:custGeom>
              <a:avLst/>
              <a:gdLst>
                <a:gd name="T0" fmla="*/ 181 w 181"/>
                <a:gd name="T1" fmla="*/ 0 h 1"/>
                <a:gd name="T2" fmla="*/ 0 w 181"/>
                <a:gd name="T3" fmla="*/ 1 h 1"/>
                <a:gd name="T4" fmla="*/ 113 w 181"/>
                <a:gd name="T5" fmla="*/ 1 h 1"/>
                <a:gd name="T6" fmla="*/ 181 w 181"/>
                <a:gd name="T7" fmla="*/ 0 h 1"/>
              </a:gdLst>
              <a:ahLst/>
              <a:cxnLst>
                <a:cxn ang="0">
                  <a:pos x="T0" y="T1"/>
                </a:cxn>
                <a:cxn ang="0">
                  <a:pos x="T2" y="T3"/>
                </a:cxn>
                <a:cxn ang="0">
                  <a:pos x="T4" y="T5"/>
                </a:cxn>
                <a:cxn ang="0">
                  <a:pos x="T6" y="T7"/>
                </a:cxn>
              </a:cxnLst>
              <a:rect l="0" t="0" r="r" b="b"/>
              <a:pathLst>
                <a:path w="181" h="1">
                  <a:moveTo>
                    <a:pt x="181" y="0"/>
                  </a:moveTo>
                  <a:cubicBezTo>
                    <a:pt x="0" y="1"/>
                    <a:pt x="0" y="1"/>
                    <a:pt x="0" y="1"/>
                  </a:cubicBezTo>
                  <a:cubicBezTo>
                    <a:pt x="35" y="1"/>
                    <a:pt x="74" y="1"/>
                    <a:pt x="113" y="1"/>
                  </a:cubicBezTo>
                  <a:cubicBezTo>
                    <a:pt x="137" y="1"/>
                    <a:pt x="160" y="1"/>
                    <a:pt x="18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8" name="Freeform 85"/>
            <p:cNvSpPr>
              <a:spLocks noEditPoints="1"/>
            </p:cNvSpPr>
            <p:nvPr/>
          </p:nvSpPr>
          <p:spPr bwMode="auto">
            <a:xfrm>
              <a:off x="8983331" y="1658864"/>
              <a:ext cx="731838" cy="1063625"/>
            </a:xfrm>
            <a:custGeom>
              <a:avLst/>
              <a:gdLst>
                <a:gd name="T0" fmla="*/ 6 w 173"/>
                <a:gd name="T1" fmla="*/ 210 h 251"/>
                <a:gd name="T2" fmla="*/ 12 w 173"/>
                <a:gd name="T3" fmla="*/ 209 h 251"/>
                <a:gd name="T4" fmla="*/ 16 w 173"/>
                <a:gd name="T5" fmla="*/ 201 h 251"/>
                <a:gd name="T6" fmla="*/ 16 w 173"/>
                <a:gd name="T7" fmla="*/ 191 h 251"/>
                <a:gd name="T8" fmla="*/ 88 w 173"/>
                <a:gd name="T9" fmla="*/ 182 h 251"/>
                <a:gd name="T10" fmla="*/ 13 w 173"/>
                <a:gd name="T11" fmla="*/ 188 h 251"/>
                <a:gd name="T12" fmla="*/ 71 w 173"/>
                <a:gd name="T13" fmla="*/ 182 h 251"/>
                <a:gd name="T14" fmla="*/ 84 w 173"/>
                <a:gd name="T15" fmla="*/ 175 h 251"/>
                <a:gd name="T16" fmla="*/ 80 w 173"/>
                <a:gd name="T17" fmla="*/ 181 h 251"/>
                <a:gd name="T18" fmla="*/ 19 w 173"/>
                <a:gd name="T19" fmla="*/ 177 h 251"/>
                <a:gd name="T20" fmla="*/ 36 w 173"/>
                <a:gd name="T21" fmla="*/ 178 h 251"/>
                <a:gd name="T22" fmla="*/ 32 w 173"/>
                <a:gd name="T23" fmla="*/ 161 h 251"/>
                <a:gd name="T24" fmla="*/ 36 w 173"/>
                <a:gd name="T25" fmla="*/ 172 h 251"/>
                <a:gd name="T26" fmla="*/ 38 w 173"/>
                <a:gd name="T27" fmla="*/ 166 h 251"/>
                <a:gd name="T28" fmla="*/ 53 w 173"/>
                <a:gd name="T29" fmla="*/ 157 h 251"/>
                <a:gd name="T30" fmla="*/ 80 w 173"/>
                <a:gd name="T31" fmla="*/ 237 h 251"/>
                <a:gd name="T32" fmla="*/ 67 w 173"/>
                <a:gd name="T33" fmla="*/ 241 h 251"/>
                <a:gd name="T34" fmla="*/ 18 w 173"/>
                <a:gd name="T35" fmla="*/ 207 h 251"/>
                <a:gd name="T36" fmla="*/ 91 w 173"/>
                <a:gd name="T37" fmla="*/ 172 h 251"/>
                <a:gd name="T38" fmla="*/ 37 w 173"/>
                <a:gd name="T39" fmla="*/ 155 h 251"/>
                <a:gd name="T40" fmla="*/ 45 w 173"/>
                <a:gd name="T41" fmla="*/ 153 h 251"/>
                <a:gd name="T42" fmla="*/ 45 w 173"/>
                <a:gd name="T43" fmla="*/ 158 h 251"/>
                <a:gd name="T44" fmla="*/ 97 w 173"/>
                <a:gd name="T45" fmla="*/ 126 h 251"/>
                <a:gd name="T46" fmla="*/ 94 w 173"/>
                <a:gd name="T47" fmla="*/ 117 h 251"/>
                <a:gd name="T48" fmla="*/ 102 w 173"/>
                <a:gd name="T49" fmla="*/ 129 h 251"/>
                <a:gd name="T50" fmla="*/ 101 w 173"/>
                <a:gd name="T51" fmla="*/ 117 h 251"/>
                <a:gd name="T52" fmla="*/ 94 w 173"/>
                <a:gd name="T53" fmla="*/ 114 h 251"/>
                <a:gd name="T54" fmla="*/ 94 w 173"/>
                <a:gd name="T55" fmla="*/ 100 h 251"/>
                <a:gd name="T56" fmla="*/ 90 w 173"/>
                <a:gd name="T57" fmla="*/ 105 h 251"/>
                <a:gd name="T58" fmla="*/ 86 w 173"/>
                <a:gd name="T59" fmla="*/ 87 h 251"/>
                <a:gd name="T60" fmla="*/ 74 w 173"/>
                <a:gd name="T61" fmla="*/ 68 h 251"/>
                <a:gd name="T62" fmla="*/ 66 w 173"/>
                <a:gd name="T63" fmla="*/ 65 h 251"/>
                <a:gd name="T64" fmla="*/ 58 w 173"/>
                <a:gd name="T65" fmla="*/ 65 h 251"/>
                <a:gd name="T66" fmla="*/ 42 w 173"/>
                <a:gd name="T67" fmla="*/ 48 h 251"/>
                <a:gd name="T68" fmla="*/ 45 w 173"/>
                <a:gd name="T69" fmla="*/ 55 h 251"/>
                <a:gd name="T70" fmla="*/ 41 w 173"/>
                <a:gd name="T71" fmla="*/ 52 h 251"/>
                <a:gd name="T72" fmla="*/ 48 w 173"/>
                <a:gd name="T73" fmla="*/ 47 h 251"/>
                <a:gd name="T74" fmla="*/ 45 w 173"/>
                <a:gd name="T75" fmla="*/ 40 h 251"/>
                <a:gd name="T76" fmla="*/ 67 w 173"/>
                <a:gd name="T77" fmla="*/ 23 h 251"/>
                <a:gd name="T78" fmla="*/ 51 w 173"/>
                <a:gd name="T79" fmla="*/ 25 h 251"/>
                <a:gd name="T80" fmla="*/ 60 w 173"/>
                <a:gd name="T81" fmla="*/ 21 h 251"/>
                <a:gd name="T82" fmla="*/ 70 w 173"/>
                <a:gd name="T83" fmla="*/ 9 h 251"/>
                <a:gd name="T84" fmla="*/ 56 w 173"/>
                <a:gd name="T85" fmla="*/ 14 h 251"/>
                <a:gd name="T86" fmla="*/ 77 w 173"/>
                <a:gd name="T87" fmla="*/ 4 h 251"/>
                <a:gd name="T88" fmla="*/ 57 w 173"/>
                <a:gd name="T89" fmla="*/ 8 h 251"/>
                <a:gd name="T90" fmla="*/ 38 w 173"/>
                <a:gd name="T91" fmla="*/ 53 h 251"/>
                <a:gd name="T92" fmla="*/ 59 w 173"/>
                <a:gd name="T93" fmla="*/ 72 h 251"/>
                <a:gd name="T94" fmla="*/ 90 w 173"/>
                <a:gd name="T95" fmla="*/ 144 h 251"/>
                <a:gd name="T96" fmla="*/ 64 w 173"/>
                <a:gd name="T97" fmla="*/ 167 h 251"/>
                <a:gd name="T98" fmla="*/ 52 w 173"/>
                <a:gd name="T99" fmla="*/ 149 h 251"/>
                <a:gd name="T100" fmla="*/ 6 w 173"/>
                <a:gd name="T101" fmla="*/ 196 h 251"/>
                <a:gd name="T102" fmla="*/ 58 w 173"/>
                <a:gd name="T103" fmla="*/ 244 h 251"/>
                <a:gd name="T104" fmla="*/ 74 w 173"/>
                <a:gd name="T105" fmla="*/ 250 h 251"/>
                <a:gd name="T106" fmla="*/ 86 w 173"/>
                <a:gd name="T107" fmla="*/ 249 h 251"/>
                <a:gd name="T108" fmla="*/ 95 w 173"/>
                <a:gd name="T109" fmla="*/ 176 h 251"/>
                <a:gd name="T110" fmla="*/ 99 w 173"/>
                <a:gd name="T111" fmla="*/ 11 h 251"/>
                <a:gd name="T112" fmla="*/ 84 w 173"/>
                <a:gd name="T113" fmla="*/ 207 h 251"/>
                <a:gd name="T114" fmla="*/ 150 w 173"/>
                <a:gd name="T115" fmla="*/ 57 h 251"/>
                <a:gd name="T116" fmla="*/ 101 w 173"/>
                <a:gd name="T117" fmla="*/ 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251">
                  <a:moveTo>
                    <a:pt x="6" y="210"/>
                  </a:moveTo>
                  <a:cubicBezTo>
                    <a:pt x="6" y="210"/>
                    <a:pt x="5" y="209"/>
                    <a:pt x="4" y="208"/>
                  </a:cubicBezTo>
                  <a:cubicBezTo>
                    <a:pt x="3" y="207"/>
                    <a:pt x="3" y="206"/>
                    <a:pt x="4" y="204"/>
                  </a:cubicBezTo>
                  <a:cubicBezTo>
                    <a:pt x="6" y="205"/>
                    <a:pt x="8" y="205"/>
                    <a:pt x="10" y="206"/>
                  </a:cubicBezTo>
                  <a:cubicBezTo>
                    <a:pt x="9" y="207"/>
                    <a:pt x="9" y="207"/>
                    <a:pt x="8" y="208"/>
                  </a:cubicBezTo>
                  <a:cubicBezTo>
                    <a:pt x="7" y="208"/>
                    <a:pt x="6" y="209"/>
                    <a:pt x="6" y="210"/>
                  </a:cubicBezTo>
                  <a:moveTo>
                    <a:pt x="12" y="209"/>
                  </a:moveTo>
                  <a:cubicBezTo>
                    <a:pt x="11" y="209"/>
                    <a:pt x="11" y="209"/>
                    <a:pt x="11" y="209"/>
                  </a:cubicBezTo>
                  <a:cubicBezTo>
                    <a:pt x="13" y="207"/>
                    <a:pt x="15" y="206"/>
                    <a:pt x="17" y="204"/>
                  </a:cubicBezTo>
                  <a:cubicBezTo>
                    <a:pt x="17" y="204"/>
                    <a:pt x="17" y="204"/>
                    <a:pt x="17" y="204"/>
                  </a:cubicBezTo>
                  <a:cubicBezTo>
                    <a:pt x="16" y="205"/>
                    <a:pt x="16" y="205"/>
                    <a:pt x="16" y="205"/>
                  </a:cubicBezTo>
                  <a:cubicBezTo>
                    <a:pt x="15" y="206"/>
                    <a:pt x="14" y="208"/>
                    <a:pt x="12" y="209"/>
                  </a:cubicBezTo>
                  <a:moveTo>
                    <a:pt x="12" y="204"/>
                  </a:moveTo>
                  <a:cubicBezTo>
                    <a:pt x="10" y="203"/>
                    <a:pt x="8" y="203"/>
                    <a:pt x="6" y="202"/>
                  </a:cubicBezTo>
                  <a:cubicBezTo>
                    <a:pt x="6" y="201"/>
                    <a:pt x="7" y="200"/>
                    <a:pt x="8" y="199"/>
                  </a:cubicBezTo>
                  <a:cubicBezTo>
                    <a:pt x="8" y="199"/>
                    <a:pt x="8" y="199"/>
                    <a:pt x="8" y="199"/>
                  </a:cubicBezTo>
                  <a:cubicBezTo>
                    <a:pt x="8" y="199"/>
                    <a:pt x="8" y="199"/>
                    <a:pt x="8" y="199"/>
                  </a:cubicBezTo>
                  <a:cubicBezTo>
                    <a:pt x="11" y="199"/>
                    <a:pt x="14" y="200"/>
                    <a:pt x="16" y="201"/>
                  </a:cubicBezTo>
                  <a:cubicBezTo>
                    <a:pt x="15" y="202"/>
                    <a:pt x="13" y="203"/>
                    <a:pt x="12" y="204"/>
                  </a:cubicBezTo>
                  <a:moveTo>
                    <a:pt x="19" y="199"/>
                  </a:moveTo>
                  <a:cubicBezTo>
                    <a:pt x="15" y="198"/>
                    <a:pt x="12" y="197"/>
                    <a:pt x="9" y="196"/>
                  </a:cubicBezTo>
                  <a:cubicBezTo>
                    <a:pt x="10" y="195"/>
                    <a:pt x="10" y="193"/>
                    <a:pt x="11" y="191"/>
                  </a:cubicBezTo>
                  <a:cubicBezTo>
                    <a:pt x="12" y="190"/>
                    <a:pt x="12" y="190"/>
                    <a:pt x="12" y="190"/>
                  </a:cubicBezTo>
                  <a:cubicBezTo>
                    <a:pt x="13" y="191"/>
                    <a:pt x="14" y="191"/>
                    <a:pt x="16" y="191"/>
                  </a:cubicBezTo>
                  <a:cubicBezTo>
                    <a:pt x="18" y="192"/>
                    <a:pt x="20" y="193"/>
                    <a:pt x="22" y="194"/>
                  </a:cubicBezTo>
                  <a:cubicBezTo>
                    <a:pt x="23" y="194"/>
                    <a:pt x="23" y="194"/>
                    <a:pt x="23" y="194"/>
                  </a:cubicBezTo>
                  <a:cubicBezTo>
                    <a:pt x="22" y="195"/>
                    <a:pt x="22" y="196"/>
                    <a:pt x="21" y="197"/>
                  </a:cubicBezTo>
                  <a:cubicBezTo>
                    <a:pt x="20" y="197"/>
                    <a:pt x="19" y="198"/>
                    <a:pt x="19" y="199"/>
                  </a:cubicBezTo>
                  <a:moveTo>
                    <a:pt x="78" y="192"/>
                  </a:moveTo>
                  <a:cubicBezTo>
                    <a:pt x="80" y="188"/>
                    <a:pt x="84" y="185"/>
                    <a:pt x="88" y="182"/>
                  </a:cubicBezTo>
                  <a:cubicBezTo>
                    <a:pt x="87" y="182"/>
                    <a:pt x="87" y="183"/>
                    <a:pt x="87" y="183"/>
                  </a:cubicBezTo>
                  <a:cubicBezTo>
                    <a:pt x="85" y="187"/>
                    <a:pt x="81" y="189"/>
                    <a:pt x="78" y="192"/>
                  </a:cubicBezTo>
                  <a:moveTo>
                    <a:pt x="24" y="192"/>
                  </a:moveTo>
                  <a:cubicBezTo>
                    <a:pt x="24" y="192"/>
                    <a:pt x="24" y="192"/>
                    <a:pt x="23" y="191"/>
                  </a:cubicBezTo>
                  <a:cubicBezTo>
                    <a:pt x="21" y="191"/>
                    <a:pt x="20" y="190"/>
                    <a:pt x="18" y="189"/>
                  </a:cubicBezTo>
                  <a:cubicBezTo>
                    <a:pt x="16" y="189"/>
                    <a:pt x="15" y="188"/>
                    <a:pt x="13" y="188"/>
                  </a:cubicBezTo>
                  <a:cubicBezTo>
                    <a:pt x="14" y="186"/>
                    <a:pt x="15" y="184"/>
                    <a:pt x="16" y="182"/>
                  </a:cubicBezTo>
                  <a:cubicBezTo>
                    <a:pt x="16" y="181"/>
                    <a:pt x="17" y="180"/>
                    <a:pt x="17" y="180"/>
                  </a:cubicBezTo>
                  <a:cubicBezTo>
                    <a:pt x="21" y="182"/>
                    <a:pt x="25" y="183"/>
                    <a:pt x="29" y="185"/>
                  </a:cubicBezTo>
                  <a:cubicBezTo>
                    <a:pt x="28" y="186"/>
                    <a:pt x="27" y="188"/>
                    <a:pt x="27" y="189"/>
                  </a:cubicBezTo>
                  <a:cubicBezTo>
                    <a:pt x="26" y="190"/>
                    <a:pt x="25" y="191"/>
                    <a:pt x="24" y="192"/>
                  </a:cubicBezTo>
                  <a:moveTo>
                    <a:pt x="71" y="182"/>
                  </a:moveTo>
                  <a:cubicBezTo>
                    <a:pt x="71" y="181"/>
                    <a:pt x="71" y="181"/>
                    <a:pt x="71" y="181"/>
                  </a:cubicBezTo>
                  <a:cubicBezTo>
                    <a:pt x="71" y="181"/>
                    <a:pt x="72" y="180"/>
                    <a:pt x="73" y="180"/>
                  </a:cubicBezTo>
                  <a:cubicBezTo>
                    <a:pt x="73" y="179"/>
                    <a:pt x="74" y="179"/>
                    <a:pt x="74" y="178"/>
                  </a:cubicBezTo>
                  <a:cubicBezTo>
                    <a:pt x="74" y="179"/>
                    <a:pt x="73" y="180"/>
                    <a:pt x="72" y="181"/>
                  </a:cubicBezTo>
                  <a:cubicBezTo>
                    <a:pt x="72" y="182"/>
                    <a:pt x="71" y="182"/>
                    <a:pt x="71" y="182"/>
                  </a:cubicBezTo>
                  <a:moveTo>
                    <a:pt x="84" y="175"/>
                  </a:moveTo>
                  <a:cubicBezTo>
                    <a:pt x="84" y="175"/>
                    <a:pt x="85" y="175"/>
                    <a:pt x="85" y="175"/>
                  </a:cubicBezTo>
                  <a:cubicBezTo>
                    <a:pt x="86" y="174"/>
                    <a:pt x="86" y="173"/>
                    <a:pt x="87" y="172"/>
                  </a:cubicBezTo>
                  <a:cubicBezTo>
                    <a:pt x="87" y="172"/>
                    <a:pt x="87" y="172"/>
                    <a:pt x="87" y="172"/>
                  </a:cubicBezTo>
                  <a:cubicBezTo>
                    <a:pt x="86" y="174"/>
                    <a:pt x="85" y="175"/>
                    <a:pt x="84" y="177"/>
                  </a:cubicBezTo>
                  <a:cubicBezTo>
                    <a:pt x="84" y="178"/>
                    <a:pt x="83" y="179"/>
                    <a:pt x="82" y="179"/>
                  </a:cubicBezTo>
                  <a:cubicBezTo>
                    <a:pt x="82" y="180"/>
                    <a:pt x="81" y="181"/>
                    <a:pt x="80" y="181"/>
                  </a:cubicBezTo>
                  <a:cubicBezTo>
                    <a:pt x="80" y="182"/>
                    <a:pt x="79" y="183"/>
                    <a:pt x="78" y="183"/>
                  </a:cubicBezTo>
                  <a:cubicBezTo>
                    <a:pt x="79" y="182"/>
                    <a:pt x="80" y="180"/>
                    <a:pt x="81" y="178"/>
                  </a:cubicBezTo>
                  <a:cubicBezTo>
                    <a:pt x="82" y="177"/>
                    <a:pt x="83" y="176"/>
                    <a:pt x="84" y="175"/>
                  </a:cubicBezTo>
                  <a:cubicBezTo>
                    <a:pt x="84" y="175"/>
                    <a:pt x="84" y="175"/>
                    <a:pt x="84" y="175"/>
                  </a:cubicBezTo>
                  <a:moveTo>
                    <a:pt x="31" y="182"/>
                  </a:moveTo>
                  <a:cubicBezTo>
                    <a:pt x="27" y="181"/>
                    <a:pt x="22" y="180"/>
                    <a:pt x="19" y="177"/>
                  </a:cubicBezTo>
                  <a:cubicBezTo>
                    <a:pt x="20" y="175"/>
                    <a:pt x="22" y="173"/>
                    <a:pt x="24" y="171"/>
                  </a:cubicBezTo>
                  <a:cubicBezTo>
                    <a:pt x="27" y="172"/>
                    <a:pt x="29" y="173"/>
                    <a:pt x="31" y="174"/>
                  </a:cubicBezTo>
                  <a:cubicBezTo>
                    <a:pt x="32" y="175"/>
                    <a:pt x="33" y="175"/>
                    <a:pt x="34" y="175"/>
                  </a:cubicBezTo>
                  <a:cubicBezTo>
                    <a:pt x="34" y="176"/>
                    <a:pt x="34" y="176"/>
                    <a:pt x="34" y="176"/>
                  </a:cubicBezTo>
                  <a:cubicBezTo>
                    <a:pt x="33" y="178"/>
                    <a:pt x="32" y="180"/>
                    <a:pt x="31" y="182"/>
                  </a:cubicBezTo>
                  <a:moveTo>
                    <a:pt x="36" y="178"/>
                  </a:moveTo>
                  <a:cubicBezTo>
                    <a:pt x="38" y="175"/>
                    <a:pt x="39" y="172"/>
                    <a:pt x="41" y="169"/>
                  </a:cubicBezTo>
                  <a:cubicBezTo>
                    <a:pt x="40" y="171"/>
                    <a:pt x="39" y="172"/>
                    <a:pt x="39" y="174"/>
                  </a:cubicBezTo>
                  <a:cubicBezTo>
                    <a:pt x="38" y="175"/>
                    <a:pt x="37" y="177"/>
                    <a:pt x="36" y="178"/>
                  </a:cubicBezTo>
                  <a:moveTo>
                    <a:pt x="38" y="166"/>
                  </a:moveTo>
                  <a:cubicBezTo>
                    <a:pt x="40" y="166"/>
                    <a:pt x="40" y="164"/>
                    <a:pt x="38" y="164"/>
                  </a:cubicBezTo>
                  <a:cubicBezTo>
                    <a:pt x="36" y="163"/>
                    <a:pt x="34" y="163"/>
                    <a:pt x="32" y="161"/>
                  </a:cubicBezTo>
                  <a:cubicBezTo>
                    <a:pt x="32" y="161"/>
                    <a:pt x="32" y="161"/>
                    <a:pt x="32" y="161"/>
                  </a:cubicBezTo>
                  <a:cubicBezTo>
                    <a:pt x="33" y="160"/>
                    <a:pt x="34" y="158"/>
                    <a:pt x="35" y="157"/>
                  </a:cubicBezTo>
                  <a:cubicBezTo>
                    <a:pt x="35" y="157"/>
                    <a:pt x="35" y="158"/>
                    <a:pt x="36" y="158"/>
                  </a:cubicBezTo>
                  <a:cubicBezTo>
                    <a:pt x="38" y="159"/>
                    <a:pt x="41" y="160"/>
                    <a:pt x="44" y="160"/>
                  </a:cubicBezTo>
                  <a:cubicBezTo>
                    <a:pt x="44" y="160"/>
                    <a:pt x="44" y="160"/>
                    <a:pt x="44" y="160"/>
                  </a:cubicBezTo>
                  <a:cubicBezTo>
                    <a:pt x="41" y="164"/>
                    <a:pt x="38" y="168"/>
                    <a:pt x="36" y="172"/>
                  </a:cubicBezTo>
                  <a:cubicBezTo>
                    <a:pt x="36" y="172"/>
                    <a:pt x="36" y="172"/>
                    <a:pt x="36" y="172"/>
                  </a:cubicBezTo>
                  <a:cubicBezTo>
                    <a:pt x="36" y="173"/>
                    <a:pt x="35" y="173"/>
                    <a:pt x="35" y="173"/>
                  </a:cubicBezTo>
                  <a:cubicBezTo>
                    <a:pt x="34" y="173"/>
                    <a:pt x="32" y="171"/>
                    <a:pt x="31" y="171"/>
                  </a:cubicBezTo>
                  <a:cubicBezTo>
                    <a:pt x="29" y="170"/>
                    <a:pt x="28" y="169"/>
                    <a:pt x="26" y="169"/>
                  </a:cubicBezTo>
                  <a:cubicBezTo>
                    <a:pt x="27" y="167"/>
                    <a:pt x="29" y="165"/>
                    <a:pt x="30" y="163"/>
                  </a:cubicBezTo>
                  <a:cubicBezTo>
                    <a:pt x="32" y="165"/>
                    <a:pt x="35" y="166"/>
                    <a:pt x="38" y="166"/>
                  </a:cubicBezTo>
                  <a:cubicBezTo>
                    <a:pt x="38" y="166"/>
                    <a:pt x="38" y="166"/>
                    <a:pt x="38" y="166"/>
                  </a:cubicBezTo>
                  <a:moveTo>
                    <a:pt x="19" y="207"/>
                  </a:moveTo>
                  <a:cubicBezTo>
                    <a:pt x="20" y="207"/>
                    <a:pt x="21" y="207"/>
                    <a:pt x="22" y="206"/>
                  </a:cubicBezTo>
                  <a:cubicBezTo>
                    <a:pt x="26" y="195"/>
                    <a:pt x="36" y="188"/>
                    <a:pt x="42" y="178"/>
                  </a:cubicBezTo>
                  <a:cubicBezTo>
                    <a:pt x="46" y="171"/>
                    <a:pt x="48" y="163"/>
                    <a:pt x="53" y="157"/>
                  </a:cubicBezTo>
                  <a:cubicBezTo>
                    <a:pt x="53" y="157"/>
                    <a:pt x="53" y="157"/>
                    <a:pt x="53" y="157"/>
                  </a:cubicBezTo>
                  <a:cubicBezTo>
                    <a:pt x="53" y="164"/>
                    <a:pt x="55" y="170"/>
                    <a:pt x="58" y="176"/>
                  </a:cubicBezTo>
                  <a:cubicBezTo>
                    <a:pt x="59" y="180"/>
                    <a:pt x="60" y="183"/>
                    <a:pt x="61" y="186"/>
                  </a:cubicBezTo>
                  <a:cubicBezTo>
                    <a:pt x="62" y="190"/>
                    <a:pt x="63" y="194"/>
                    <a:pt x="64" y="197"/>
                  </a:cubicBezTo>
                  <a:cubicBezTo>
                    <a:pt x="70" y="209"/>
                    <a:pt x="72" y="223"/>
                    <a:pt x="78" y="235"/>
                  </a:cubicBezTo>
                  <a:cubicBezTo>
                    <a:pt x="78" y="235"/>
                    <a:pt x="79" y="235"/>
                    <a:pt x="79" y="236"/>
                  </a:cubicBezTo>
                  <a:cubicBezTo>
                    <a:pt x="79" y="236"/>
                    <a:pt x="79" y="237"/>
                    <a:pt x="80" y="237"/>
                  </a:cubicBezTo>
                  <a:cubicBezTo>
                    <a:pt x="80" y="241"/>
                    <a:pt x="81" y="244"/>
                    <a:pt x="83" y="247"/>
                  </a:cubicBezTo>
                  <a:cubicBezTo>
                    <a:pt x="83" y="248"/>
                    <a:pt x="83" y="248"/>
                    <a:pt x="83" y="248"/>
                  </a:cubicBezTo>
                  <a:cubicBezTo>
                    <a:pt x="80" y="248"/>
                    <a:pt x="77" y="247"/>
                    <a:pt x="75" y="245"/>
                  </a:cubicBezTo>
                  <a:cubicBezTo>
                    <a:pt x="75" y="245"/>
                    <a:pt x="75" y="245"/>
                    <a:pt x="75" y="245"/>
                  </a:cubicBezTo>
                  <a:cubicBezTo>
                    <a:pt x="74" y="245"/>
                    <a:pt x="74" y="245"/>
                    <a:pt x="74" y="245"/>
                  </a:cubicBezTo>
                  <a:cubicBezTo>
                    <a:pt x="72" y="244"/>
                    <a:pt x="69" y="242"/>
                    <a:pt x="67" y="241"/>
                  </a:cubicBezTo>
                  <a:cubicBezTo>
                    <a:pt x="64" y="239"/>
                    <a:pt x="60" y="237"/>
                    <a:pt x="57" y="235"/>
                  </a:cubicBezTo>
                  <a:cubicBezTo>
                    <a:pt x="56" y="235"/>
                    <a:pt x="54" y="234"/>
                    <a:pt x="53" y="234"/>
                  </a:cubicBezTo>
                  <a:cubicBezTo>
                    <a:pt x="46" y="230"/>
                    <a:pt x="39" y="225"/>
                    <a:pt x="32" y="221"/>
                  </a:cubicBezTo>
                  <a:cubicBezTo>
                    <a:pt x="27" y="216"/>
                    <a:pt x="22" y="212"/>
                    <a:pt x="16" y="210"/>
                  </a:cubicBezTo>
                  <a:cubicBezTo>
                    <a:pt x="15" y="210"/>
                    <a:pt x="15" y="210"/>
                    <a:pt x="15" y="210"/>
                  </a:cubicBezTo>
                  <a:cubicBezTo>
                    <a:pt x="16" y="209"/>
                    <a:pt x="17" y="208"/>
                    <a:pt x="18" y="207"/>
                  </a:cubicBezTo>
                  <a:cubicBezTo>
                    <a:pt x="18" y="207"/>
                    <a:pt x="19" y="207"/>
                    <a:pt x="19" y="207"/>
                  </a:cubicBezTo>
                  <a:moveTo>
                    <a:pt x="92" y="165"/>
                  </a:moveTo>
                  <a:cubicBezTo>
                    <a:pt x="94" y="160"/>
                    <a:pt x="96" y="155"/>
                    <a:pt x="98" y="150"/>
                  </a:cubicBezTo>
                  <a:cubicBezTo>
                    <a:pt x="98" y="151"/>
                    <a:pt x="98" y="152"/>
                    <a:pt x="98" y="153"/>
                  </a:cubicBezTo>
                  <a:cubicBezTo>
                    <a:pt x="96" y="160"/>
                    <a:pt x="95" y="167"/>
                    <a:pt x="91" y="172"/>
                  </a:cubicBezTo>
                  <a:cubicBezTo>
                    <a:pt x="91" y="172"/>
                    <a:pt x="91" y="172"/>
                    <a:pt x="91" y="172"/>
                  </a:cubicBezTo>
                  <a:cubicBezTo>
                    <a:pt x="92" y="170"/>
                    <a:pt x="93" y="169"/>
                    <a:pt x="93" y="167"/>
                  </a:cubicBezTo>
                  <a:cubicBezTo>
                    <a:pt x="94" y="166"/>
                    <a:pt x="93" y="165"/>
                    <a:pt x="92" y="165"/>
                  </a:cubicBezTo>
                  <a:cubicBezTo>
                    <a:pt x="92" y="165"/>
                    <a:pt x="92" y="165"/>
                    <a:pt x="92" y="165"/>
                  </a:cubicBezTo>
                  <a:moveTo>
                    <a:pt x="45" y="158"/>
                  </a:moveTo>
                  <a:cubicBezTo>
                    <a:pt x="45" y="158"/>
                    <a:pt x="45" y="158"/>
                    <a:pt x="44" y="158"/>
                  </a:cubicBezTo>
                  <a:cubicBezTo>
                    <a:pt x="42" y="157"/>
                    <a:pt x="39" y="157"/>
                    <a:pt x="37" y="155"/>
                  </a:cubicBezTo>
                  <a:cubicBezTo>
                    <a:pt x="36" y="155"/>
                    <a:pt x="36" y="155"/>
                    <a:pt x="36" y="155"/>
                  </a:cubicBezTo>
                  <a:cubicBezTo>
                    <a:pt x="37" y="154"/>
                    <a:pt x="38" y="153"/>
                    <a:pt x="39" y="152"/>
                  </a:cubicBezTo>
                  <a:cubicBezTo>
                    <a:pt x="40" y="150"/>
                    <a:pt x="41" y="150"/>
                    <a:pt x="43" y="150"/>
                  </a:cubicBezTo>
                  <a:cubicBezTo>
                    <a:pt x="45" y="150"/>
                    <a:pt x="47" y="151"/>
                    <a:pt x="50" y="152"/>
                  </a:cubicBezTo>
                  <a:cubicBezTo>
                    <a:pt x="49" y="152"/>
                    <a:pt x="49" y="153"/>
                    <a:pt x="48" y="154"/>
                  </a:cubicBezTo>
                  <a:cubicBezTo>
                    <a:pt x="47" y="153"/>
                    <a:pt x="46" y="153"/>
                    <a:pt x="45" y="153"/>
                  </a:cubicBezTo>
                  <a:cubicBezTo>
                    <a:pt x="44" y="153"/>
                    <a:pt x="43" y="153"/>
                    <a:pt x="42" y="152"/>
                  </a:cubicBezTo>
                  <a:cubicBezTo>
                    <a:pt x="42" y="151"/>
                    <a:pt x="41" y="151"/>
                    <a:pt x="41" y="151"/>
                  </a:cubicBezTo>
                  <a:cubicBezTo>
                    <a:pt x="40" y="151"/>
                    <a:pt x="39" y="153"/>
                    <a:pt x="40" y="154"/>
                  </a:cubicBezTo>
                  <a:cubicBezTo>
                    <a:pt x="42" y="156"/>
                    <a:pt x="44" y="155"/>
                    <a:pt x="47" y="156"/>
                  </a:cubicBezTo>
                  <a:cubicBezTo>
                    <a:pt x="46" y="157"/>
                    <a:pt x="46" y="158"/>
                    <a:pt x="45" y="158"/>
                  </a:cubicBezTo>
                  <a:cubicBezTo>
                    <a:pt x="45" y="158"/>
                    <a:pt x="45" y="158"/>
                    <a:pt x="45" y="158"/>
                  </a:cubicBezTo>
                  <a:moveTo>
                    <a:pt x="102" y="146"/>
                  </a:moveTo>
                  <a:cubicBezTo>
                    <a:pt x="102" y="146"/>
                    <a:pt x="102" y="146"/>
                    <a:pt x="102" y="146"/>
                  </a:cubicBezTo>
                  <a:cubicBezTo>
                    <a:pt x="102" y="141"/>
                    <a:pt x="102" y="136"/>
                    <a:pt x="103" y="132"/>
                  </a:cubicBezTo>
                  <a:cubicBezTo>
                    <a:pt x="103" y="136"/>
                    <a:pt x="103" y="141"/>
                    <a:pt x="102" y="146"/>
                  </a:cubicBezTo>
                  <a:moveTo>
                    <a:pt x="98" y="126"/>
                  </a:moveTo>
                  <a:cubicBezTo>
                    <a:pt x="97" y="126"/>
                    <a:pt x="97" y="126"/>
                    <a:pt x="97" y="126"/>
                  </a:cubicBezTo>
                  <a:cubicBezTo>
                    <a:pt x="97" y="124"/>
                    <a:pt x="97" y="123"/>
                    <a:pt x="97" y="122"/>
                  </a:cubicBezTo>
                  <a:cubicBezTo>
                    <a:pt x="98" y="123"/>
                    <a:pt x="98" y="124"/>
                    <a:pt x="98" y="125"/>
                  </a:cubicBezTo>
                  <a:cubicBezTo>
                    <a:pt x="98" y="126"/>
                    <a:pt x="98" y="126"/>
                    <a:pt x="98" y="126"/>
                  </a:cubicBezTo>
                  <a:moveTo>
                    <a:pt x="94" y="122"/>
                  </a:moveTo>
                  <a:cubicBezTo>
                    <a:pt x="94" y="121"/>
                    <a:pt x="94" y="121"/>
                    <a:pt x="94" y="120"/>
                  </a:cubicBezTo>
                  <a:cubicBezTo>
                    <a:pt x="94" y="119"/>
                    <a:pt x="94" y="118"/>
                    <a:pt x="94" y="117"/>
                  </a:cubicBezTo>
                  <a:cubicBezTo>
                    <a:pt x="95" y="118"/>
                    <a:pt x="95" y="119"/>
                    <a:pt x="96" y="119"/>
                  </a:cubicBezTo>
                  <a:cubicBezTo>
                    <a:pt x="96" y="119"/>
                    <a:pt x="96" y="119"/>
                    <a:pt x="96" y="119"/>
                  </a:cubicBezTo>
                  <a:cubicBezTo>
                    <a:pt x="95" y="119"/>
                    <a:pt x="94" y="120"/>
                    <a:pt x="94" y="121"/>
                  </a:cubicBezTo>
                  <a:cubicBezTo>
                    <a:pt x="94" y="121"/>
                    <a:pt x="94" y="121"/>
                    <a:pt x="94" y="122"/>
                  </a:cubicBezTo>
                  <a:moveTo>
                    <a:pt x="103" y="130"/>
                  </a:moveTo>
                  <a:cubicBezTo>
                    <a:pt x="103" y="130"/>
                    <a:pt x="102" y="130"/>
                    <a:pt x="102" y="129"/>
                  </a:cubicBezTo>
                  <a:cubicBezTo>
                    <a:pt x="102" y="129"/>
                    <a:pt x="102" y="129"/>
                    <a:pt x="102" y="129"/>
                  </a:cubicBezTo>
                  <a:cubicBezTo>
                    <a:pt x="102" y="128"/>
                    <a:pt x="101" y="128"/>
                    <a:pt x="101" y="128"/>
                  </a:cubicBezTo>
                  <a:cubicBezTo>
                    <a:pt x="101" y="127"/>
                    <a:pt x="101" y="125"/>
                    <a:pt x="101" y="124"/>
                  </a:cubicBezTo>
                  <a:cubicBezTo>
                    <a:pt x="101" y="123"/>
                    <a:pt x="101" y="123"/>
                    <a:pt x="101" y="123"/>
                  </a:cubicBezTo>
                  <a:cubicBezTo>
                    <a:pt x="101" y="123"/>
                    <a:pt x="101" y="123"/>
                    <a:pt x="101" y="122"/>
                  </a:cubicBezTo>
                  <a:cubicBezTo>
                    <a:pt x="101" y="117"/>
                    <a:pt x="101" y="117"/>
                    <a:pt x="101" y="117"/>
                  </a:cubicBezTo>
                  <a:cubicBezTo>
                    <a:pt x="101" y="117"/>
                    <a:pt x="101" y="116"/>
                    <a:pt x="101" y="116"/>
                  </a:cubicBezTo>
                  <a:cubicBezTo>
                    <a:pt x="101" y="115"/>
                    <a:pt x="101" y="114"/>
                    <a:pt x="101" y="113"/>
                  </a:cubicBezTo>
                  <a:cubicBezTo>
                    <a:pt x="101" y="115"/>
                    <a:pt x="102" y="116"/>
                    <a:pt x="102" y="118"/>
                  </a:cubicBezTo>
                  <a:cubicBezTo>
                    <a:pt x="102" y="122"/>
                    <a:pt x="103" y="126"/>
                    <a:pt x="103" y="130"/>
                  </a:cubicBezTo>
                  <a:moveTo>
                    <a:pt x="95" y="115"/>
                  </a:moveTo>
                  <a:cubicBezTo>
                    <a:pt x="94" y="114"/>
                    <a:pt x="94" y="114"/>
                    <a:pt x="94" y="114"/>
                  </a:cubicBezTo>
                  <a:cubicBezTo>
                    <a:pt x="94" y="114"/>
                    <a:pt x="94" y="114"/>
                    <a:pt x="94" y="114"/>
                  </a:cubicBezTo>
                  <a:cubicBezTo>
                    <a:pt x="94" y="112"/>
                    <a:pt x="94" y="110"/>
                    <a:pt x="94" y="109"/>
                  </a:cubicBezTo>
                  <a:cubicBezTo>
                    <a:pt x="95" y="111"/>
                    <a:pt x="95" y="113"/>
                    <a:pt x="95" y="115"/>
                  </a:cubicBezTo>
                  <a:moveTo>
                    <a:pt x="96" y="107"/>
                  </a:moveTo>
                  <a:cubicBezTo>
                    <a:pt x="96" y="105"/>
                    <a:pt x="95" y="103"/>
                    <a:pt x="95" y="101"/>
                  </a:cubicBezTo>
                  <a:cubicBezTo>
                    <a:pt x="95" y="101"/>
                    <a:pt x="94" y="100"/>
                    <a:pt x="94" y="100"/>
                  </a:cubicBezTo>
                  <a:cubicBezTo>
                    <a:pt x="95" y="100"/>
                    <a:pt x="95" y="101"/>
                    <a:pt x="95" y="102"/>
                  </a:cubicBezTo>
                  <a:cubicBezTo>
                    <a:pt x="96" y="103"/>
                    <a:pt x="96" y="105"/>
                    <a:pt x="96" y="107"/>
                  </a:cubicBezTo>
                  <a:moveTo>
                    <a:pt x="92" y="111"/>
                  </a:moveTo>
                  <a:cubicBezTo>
                    <a:pt x="91" y="110"/>
                    <a:pt x="91" y="110"/>
                    <a:pt x="91" y="110"/>
                  </a:cubicBezTo>
                  <a:cubicBezTo>
                    <a:pt x="91" y="109"/>
                    <a:pt x="91" y="107"/>
                    <a:pt x="90" y="105"/>
                  </a:cubicBezTo>
                  <a:cubicBezTo>
                    <a:pt x="90" y="105"/>
                    <a:pt x="90" y="105"/>
                    <a:pt x="90" y="105"/>
                  </a:cubicBezTo>
                  <a:cubicBezTo>
                    <a:pt x="91" y="104"/>
                    <a:pt x="91" y="104"/>
                    <a:pt x="91" y="104"/>
                  </a:cubicBezTo>
                  <a:cubicBezTo>
                    <a:pt x="91" y="101"/>
                    <a:pt x="90" y="99"/>
                    <a:pt x="90" y="97"/>
                  </a:cubicBezTo>
                  <a:cubicBezTo>
                    <a:pt x="91" y="99"/>
                    <a:pt x="92" y="101"/>
                    <a:pt x="92" y="103"/>
                  </a:cubicBezTo>
                  <a:cubicBezTo>
                    <a:pt x="92" y="105"/>
                    <a:pt x="92" y="108"/>
                    <a:pt x="92" y="111"/>
                  </a:cubicBezTo>
                  <a:moveTo>
                    <a:pt x="88" y="90"/>
                  </a:moveTo>
                  <a:cubicBezTo>
                    <a:pt x="87" y="89"/>
                    <a:pt x="86" y="88"/>
                    <a:pt x="86" y="87"/>
                  </a:cubicBezTo>
                  <a:cubicBezTo>
                    <a:pt x="86" y="86"/>
                    <a:pt x="87" y="86"/>
                    <a:pt x="86" y="85"/>
                  </a:cubicBezTo>
                  <a:cubicBezTo>
                    <a:pt x="87" y="87"/>
                    <a:pt x="88" y="88"/>
                    <a:pt x="89" y="90"/>
                  </a:cubicBezTo>
                  <a:cubicBezTo>
                    <a:pt x="88" y="90"/>
                    <a:pt x="88" y="90"/>
                    <a:pt x="88" y="90"/>
                  </a:cubicBezTo>
                  <a:moveTo>
                    <a:pt x="78" y="71"/>
                  </a:moveTo>
                  <a:cubicBezTo>
                    <a:pt x="77" y="70"/>
                    <a:pt x="75" y="70"/>
                    <a:pt x="74" y="69"/>
                  </a:cubicBezTo>
                  <a:cubicBezTo>
                    <a:pt x="74" y="69"/>
                    <a:pt x="74" y="68"/>
                    <a:pt x="74" y="68"/>
                  </a:cubicBezTo>
                  <a:cubicBezTo>
                    <a:pt x="76" y="69"/>
                    <a:pt x="77" y="70"/>
                    <a:pt x="78" y="71"/>
                  </a:cubicBezTo>
                  <a:moveTo>
                    <a:pt x="70" y="67"/>
                  </a:moveTo>
                  <a:cubicBezTo>
                    <a:pt x="69" y="67"/>
                    <a:pt x="69" y="67"/>
                    <a:pt x="69" y="67"/>
                  </a:cubicBezTo>
                  <a:cubicBezTo>
                    <a:pt x="68" y="66"/>
                    <a:pt x="68" y="66"/>
                    <a:pt x="67" y="66"/>
                  </a:cubicBezTo>
                  <a:cubicBezTo>
                    <a:pt x="67" y="65"/>
                    <a:pt x="66" y="65"/>
                    <a:pt x="66" y="65"/>
                  </a:cubicBezTo>
                  <a:cubicBezTo>
                    <a:pt x="66" y="65"/>
                    <a:pt x="66" y="65"/>
                    <a:pt x="66" y="65"/>
                  </a:cubicBezTo>
                  <a:cubicBezTo>
                    <a:pt x="67" y="65"/>
                    <a:pt x="69" y="66"/>
                    <a:pt x="69" y="66"/>
                  </a:cubicBezTo>
                  <a:cubicBezTo>
                    <a:pt x="70" y="67"/>
                    <a:pt x="70" y="67"/>
                    <a:pt x="70" y="67"/>
                  </a:cubicBezTo>
                  <a:moveTo>
                    <a:pt x="57" y="65"/>
                  </a:moveTo>
                  <a:cubicBezTo>
                    <a:pt x="55" y="65"/>
                    <a:pt x="54" y="65"/>
                    <a:pt x="52" y="64"/>
                  </a:cubicBezTo>
                  <a:cubicBezTo>
                    <a:pt x="53" y="64"/>
                    <a:pt x="54" y="64"/>
                    <a:pt x="55" y="64"/>
                  </a:cubicBezTo>
                  <a:cubicBezTo>
                    <a:pt x="56" y="64"/>
                    <a:pt x="57" y="65"/>
                    <a:pt x="58" y="65"/>
                  </a:cubicBezTo>
                  <a:cubicBezTo>
                    <a:pt x="58" y="65"/>
                    <a:pt x="57" y="65"/>
                    <a:pt x="57" y="65"/>
                  </a:cubicBezTo>
                  <a:moveTo>
                    <a:pt x="48" y="59"/>
                  </a:moveTo>
                  <a:cubicBezTo>
                    <a:pt x="48" y="59"/>
                    <a:pt x="47" y="58"/>
                    <a:pt x="46" y="58"/>
                  </a:cubicBezTo>
                  <a:cubicBezTo>
                    <a:pt x="51" y="58"/>
                    <a:pt x="51" y="58"/>
                    <a:pt x="51" y="58"/>
                  </a:cubicBezTo>
                  <a:cubicBezTo>
                    <a:pt x="50" y="58"/>
                    <a:pt x="49" y="59"/>
                    <a:pt x="48" y="59"/>
                  </a:cubicBezTo>
                  <a:moveTo>
                    <a:pt x="42" y="48"/>
                  </a:moveTo>
                  <a:cubicBezTo>
                    <a:pt x="43" y="46"/>
                    <a:pt x="43" y="44"/>
                    <a:pt x="44" y="43"/>
                  </a:cubicBezTo>
                  <a:cubicBezTo>
                    <a:pt x="50" y="42"/>
                    <a:pt x="55" y="41"/>
                    <a:pt x="61" y="40"/>
                  </a:cubicBezTo>
                  <a:cubicBezTo>
                    <a:pt x="59" y="45"/>
                    <a:pt x="57" y="49"/>
                    <a:pt x="54" y="53"/>
                  </a:cubicBezTo>
                  <a:cubicBezTo>
                    <a:pt x="53" y="54"/>
                    <a:pt x="53" y="55"/>
                    <a:pt x="54" y="55"/>
                  </a:cubicBezTo>
                  <a:cubicBezTo>
                    <a:pt x="46" y="55"/>
                    <a:pt x="46" y="55"/>
                    <a:pt x="46" y="55"/>
                  </a:cubicBezTo>
                  <a:cubicBezTo>
                    <a:pt x="46" y="55"/>
                    <a:pt x="46" y="55"/>
                    <a:pt x="45" y="55"/>
                  </a:cubicBezTo>
                  <a:cubicBezTo>
                    <a:pt x="45" y="55"/>
                    <a:pt x="45" y="55"/>
                    <a:pt x="45" y="55"/>
                  </a:cubicBezTo>
                  <a:cubicBezTo>
                    <a:pt x="45" y="55"/>
                    <a:pt x="44" y="55"/>
                    <a:pt x="44" y="55"/>
                  </a:cubicBezTo>
                  <a:cubicBezTo>
                    <a:pt x="43" y="55"/>
                    <a:pt x="43" y="55"/>
                    <a:pt x="43" y="55"/>
                  </a:cubicBezTo>
                  <a:cubicBezTo>
                    <a:pt x="43" y="55"/>
                    <a:pt x="42" y="54"/>
                    <a:pt x="42" y="54"/>
                  </a:cubicBezTo>
                  <a:cubicBezTo>
                    <a:pt x="42" y="54"/>
                    <a:pt x="42" y="54"/>
                    <a:pt x="42" y="55"/>
                  </a:cubicBezTo>
                  <a:cubicBezTo>
                    <a:pt x="41" y="54"/>
                    <a:pt x="41" y="53"/>
                    <a:pt x="41" y="52"/>
                  </a:cubicBezTo>
                  <a:cubicBezTo>
                    <a:pt x="41" y="52"/>
                    <a:pt x="41" y="51"/>
                    <a:pt x="41" y="51"/>
                  </a:cubicBezTo>
                  <a:cubicBezTo>
                    <a:pt x="44" y="50"/>
                    <a:pt x="48" y="50"/>
                    <a:pt x="51" y="49"/>
                  </a:cubicBezTo>
                  <a:cubicBezTo>
                    <a:pt x="53" y="49"/>
                    <a:pt x="56" y="49"/>
                    <a:pt x="58" y="47"/>
                  </a:cubicBezTo>
                  <a:cubicBezTo>
                    <a:pt x="58" y="46"/>
                    <a:pt x="57" y="45"/>
                    <a:pt x="56" y="45"/>
                  </a:cubicBezTo>
                  <a:cubicBezTo>
                    <a:pt x="56" y="45"/>
                    <a:pt x="56" y="45"/>
                    <a:pt x="55" y="45"/>
                  </a:cubicBezTo>
                  <a:cubicBezTo>
                    <a:pt x="54" y="47"/>
                    <a:pt x="50" y="47"/>
                    <a:pt x="48" y="47"/>
                  </a:cubicBezTo>
                  <a:cubicBezTo>
                    <a:pt x="46" y="47"/>
                    <a:pt x="44" y="48"/>
                    <a:pt x="42" y="48"/>
                  </a:cubicBezTo>
                  <a:moveTo>
                    <a:pt x="54" y="33"/>
                  </a:moveTo>
                  <a:cubicBezTo>
                    <a:pt x="56" y="33"/>
                    <a:pt x="57" y="33"/>
                    <a:pt x="59" y="32"/>
                  </a:cubicBezTo>
                  <a:cubicBezTo>
                    <a:pt x="61" y="32"/>
                    <a:pt x="62" y="32"/>
                    <a:pt x="64" y="31"/>
                  </a:cubicBezTo>
                  <a:cubicBezTo>
                    <a:pt x="63" y="33"/>
                    <a:pt x="63" y="35"/>
                    <a:pt x="62" y="37"/>
                  </a:cubicBezTo>
                  <a:cubicBezTo>
                    <a:pt x="57" y="38"/>
                    <a:pt x="51" y="39"/>
                    <a:pt x="45" y="40"/>
                  </a:cubicBezTo>
                  <a:cubicBezTo>
                    <a:pt x="46" y="37"/>
                    <a:pt x="47" y="35"/>
                    <a:pt x="48" y="33"/>
                  </a:cubicBezTo>
                  <a:cubicBezTo>
                    <a:pt x="48" y="33"/>
                    <a:pt x="48" y="33"/>
                    <a:pt x="48" y="33"/>
                  </a:cubicBezTo>
                  <a:cubicBezTo>
                    <a:pt x="50" y="33"/>
                    <a:pt x="52" y="33"/>
                    <a:pt x="54" y="33"/>
                  </a:cubicBezTo>
                  <a:moveTo>
                    <a:pt x="52" y="25"/>
                  </a:moveTo>
                  <a:cubicBezTo>
                    <a:pt x="56" y="24"/>
                    <a:pt x="60" y="24"/>
                    <a:pt x="63" y="24"/>
                  </a:cubicBezTo>
                  <a:cubicBezTo>
                    <a:pt x="65" y="24"/>
                    <a:pt x="66" y="23"/>
                    <a:pt x="67" y="23"/>
                  </a:cubicBezTo>
                  <a:cubicBezTo>
                    <a:pt x="66" y="25"/>
                    <a:pt x="66" y="27"/>
                    <a:pt x="65" y="28"/>
                  </a:cubicBezTo>
                  <a:cubicBezTo>
                    <a:pt x="63" y="29"/>
                    <a:pt x="60" y="30"/>
                    <a:pt x="58" y="30"/>
                  </a:cubicBezTo>
                  <a:cubicBezTo>
                    <a:pt x="57" y="30"/>
                    <a:pt x="55" y="30"/>
                    <a:pt x="54" y="30"/>
                  </a:cubicBezTo>
                  <a:cubicBezTo>
                    <a:pt x="53" y="30"/>
                    <a:pt x="51" y="30"/>
                    <a:pt x="49" y="30"/>
                  </a:cubicBezTo>
                  <a:cubicBezTo>
                    <a:pt x="50" y="28"/>
                    <a:pt x="50" y="27"/>
                    <a:pt x="51" y="25"/>
                  </a:cubicBezTo>
                  <a:cubicBezTo>
                    <a:pt x="51" y="25"/>
                    <a:pt x="51" y="25"/>
                    <a:pt x="51" y="25"/>
                  </a:cubicBezTo>
                  <a:cubicBezTo>
                    <a:pt x="52" y="25"/>
                    <a:pt x="52" y="25"/>
                    <a:pt x="52" y="25"/>
                  </a:cubicBezTo>
                  <a:moveTo>
                    <a:pt x="55" y="16"/>
                  </a:moveTo>
                  <a:cubicBezTo>
                    <a:pt x="59" y="16"/>
                    <a:pt x="63" y="16"/>
                    <a:pt x="67" y="16"/>
                  </a:cubicBezTo>
                  <a:cubicBezTo>
                    <a:pt x="68" y="15"/>
                    <a:pt x="70" y="15"/>
                    <a:pt x="71" y="15"/>
                  </a:cubicBezTo>
                  <a:cubicBezTo>
                    <a:pt x="70" y="17"/>
                    <a:pt x="69" y="18"/>
                    <a:pt x="68" y="20"/>
                  </a:cubicBezTo>
                  <a:cubicBezTo>
                    <a:pt x="65" y="21"/>
                    <a:pt x="62" y="21"/>
                    <a:pt x="60" y="21"/>
                  </a:cubicBezTo>
                  <a:cubicBezTo>
                    <a:pt x="57" y="22"/>
                    <a:pt x="54" y="22"/>
                    <a:pt x="52" y="23"/>
                  </a:cubicBezTo>
                  <a:cubicBezTo>
                    <a:pt x="53" y="21"/>
                    <a:pt x="53" y="18"/>
                    <a:pt x="55" y="16"/>
                  </a:cubicBezTo>
                  <a:cubicBezTo>
                    <a:pt x="55" y="16"/>
                    <a:pt x="55" y="16"/>
                    <a:pt x="55" y="16"/>
                  </a:cubicBezTo>
                  <a:moveTo>
                    <a:pt x="56" y="14"/>
                  </a:moveTo>
                  <a:cubicBezTo>
                    <a:pt x="58" y="12"/>
                    <a:pt x="59" y="10"/>
                    <a:pt x="62" y="10"/>
                  </a:cubicBezTo>
                  <a:cubicBezTo>
                    <a:pt x="64" y="10"/>
                    <a:pt x="68" y="9"/>
                    <a:pt x="70" y="9"/>
                  </a:cubicBezTo>
                  <a:cubicBezTo>
                    <a:pt x="71" y="9"/>
                    <a:pt x="71" y="9"/>
                    <a:pt x="72" y="9"/>
                  </a:cubicBezTo>
                  <a:cubicBezTo>
                    <a:pt x="72" y="9"/>
                    <a:pt x="72" y="9"/>
                    <a:pt x="72" y="9"/>
                  </a:cubicBezTo>
                  <a:cubicBezTo>
                    <a:pt x="73" y="9"/>
                    <a:pt x="74" y="9"/>
                    <a:pt x="76" y="9"/>
                  </a:cubicBezTo>
                  <a:cubicBezTo>
                    <a:pt x="75" y="10"/>
                    <a:pt x="74" y="11"/>
                    <a:pt x="73" y="12"/>
                  </a:cubicBezTo>
                  <a:cubicBezTo>
                    <a:pt x="71" y="13"/>
                    <a:pt x="68" y="13"/>
                    <a:pt x="65" y="13"/>
                  </a:cubicBezTo>
                  <a:cubicBezTo>
                    <a:pt x="62" y="13"/>
                    <a:pt x="59" y="14"/>
                    <a:pt x="56" y="14"/>
                  </a:cubicBezTo>
                  <a:moveTo>
                    <a:pt x="61" y="7"/>
                  </a:moveTo>
                  <a:cubicBezTo>
                    <a:pt x="63" y="4"/>
                    <a:pt x="66" y="3"/>
                    <a:pt x="71" y="2"/>
                  </a:cubicBezTo>
                  <a:cubicBezTo>
                    <a:pt x="71" y="2"/>
                    <a:pt x="72" y="2"/>
                    <a:pt x="73" y="2"/>
                  </a:cubicBezTo>
                  <a:cubicBezTo>
                    <a:pt x="75" y="2"/>
                    <a:pt x="77" y="2"/>
                    <a:pt x="78" y="3"/>
                  </a:cubicBezTo>
                  <a:cubicBezTo>
                    <a:pt x="78" y="3"/>
                    <a:pt x="78" y="4"/>
                    <a:pt x="79" y="4"/>
                  </a:cubicBezTo>
                  <a:cubicBezTo>
                    <a:pt x="78" y="4"/>
                    <a:pt x="78" y="4"/>
                    <a:pt x="77" y="4"/>
                  </a:cubicBezTo>
                  <a:cubicBezTo>
                    <a:pt x="75" y="4"/>
                    <a:pt x="73" y="4"/>
                    <a:pt x="71" y="4"/>
                  </a:cubicBezTo>
                  <a:cubicBezTo>
                    <a:pt x="70" y="5"/>
                    <a:pt x="69" y="5"/>
                    <a:pt x="69" y="6"/>
                  </a:cubicBezTo>
                  <a:cubicBezTo>
                    <a:pt x="66" y="7"/>
                    <a:pt x="64" y="7"/>
                    <a:pt x="61" y="7"/>
                  </a:cubicBezTo>
                  <a:moveTo>
                    <a:pt x="73" y="0"/>
                  </a:moveTo>
                  <a:cubicBezTo>
                    <a:pt x="72" y="0"/>
                    <a:pt x="70" y="0"/>
                    <a:pt x="69" y="0"/>
                  </a:cubicBezTo>
                  <a:cubicBezTo>
                    <a:pt x="62" y="0"/>
                    <a:pt x="61" y="2"/>
                    <a:pt x="57" y="8"/>
                  </a:cubicBezTo>
                  <a:cubicBezTo>
                    <a:pt x="57" y="9"/>
                    <a:pt x="57" y="9"/>
                    <a:pt x="57" y="9"/>
                  </a:cubicBezTo>
                  <a:cubicBezTo>
                    <a:pt x="56" y="9"/>
                    <a:pt x="56" y="9"/>
                    <a:pt x="56" y="9"/>
                  </a:cubicBezTo>
                  <a:cubicBezTo>
                    <a:pt x="52" y="12"/>
                    <a:pt x="49" y="22"/>
                    <a:pt x="48" y="27"/>
                  </a:cubicBezTo>
                  <a:cubicBezTo>
                    <a:pt x="46" y="32"/>
                    <a:pt x="44" y="36"/>
                    <a:pt x="42" y="41"/>
                  </a:cubicBezTo>
                  <a:cubicBezTo>
                    <a:pt x="42" y="41"/>
                    <a:pt x="42" y="41"/>
                    <a:pt x="42" y="41"/>
                  </a:cubicBezTo>
                  <a:cubicBezTo>
                    <a:pt x="40" y="45"/>
                    <a:pt x="39" y="49"/>
                    <a:pt x="38" y="53"/>
                  </a:cubicBezTo>
                  <a:cubicBezTo>
                    <a:pt x="37" y="55"/>
                    <a:pt x="38" y="57"/>
                    <a:pt x="40" y="57"/>
                  </a:cubicBezTo>
                  <a:cubicBezTo>
                    <a:pt x="40" y="58"/>
                    <a:pt x="40" y="58"/>
                    <a:pt x="41" y="58"/>
                  </a:cubicBezTo>
                  <a:cubicBezTo>
                    <a:pt x="42" y="63"/>
                    <a:pt x="47" y="66"/>
                    <a:pt x="51" y="69"/>
                  </a:cubicBezTo>
                  <a:cubicBezTo>
                    <a:pt x="51" y="69"/>
                    <a:pt x="52" y="71"/>
                    <a:pt x="53" y="71"/>
                  </a:cubicBezTo>
                  <a:cubicBezTo>
                    <a:pt x="54" y="71"/>
                    <a:pt x="54" y="71"/>
                    <a:pt x="55" y="70"/>
                  </a:cubicBezTo>
                  <a:cubicBezTo>
                    <a:pt x="56" y="71"/>
                    <a:pt x="58" y="72"/>
                    <a:pt x="59" y="72"/>
                  </a:cubicBezTo>
                  <a:cubicBezTo>
                    <a:pt x="65" y="76"/>
                    <a:pt x="70" y="80"/>
                    <a:pt x="75" y="86"/>
                  </a:cubicBezTo>
                  <a:cubicBezTo>
                    <a:pt x="80" y="91"/>
                    <a:pt x="83" y="98"/>
                    <a:pt x="86" y="104"/>
                  </a:cubicBezTo>
                  <a:cubicBezTo>
                    <a:pt x="86" y="106"/>
                    <a:pt x="87" y="107"/>
                    <a:pt x="88" y="109"/>
                  </a:cubicBezTo>
                  <a:cubicBezTo>
                    <a:pt x="88" y="111"/>
                    <a:pt x="89" y="113"/>
                    <a:pt x="90" y="115"/>
                  </a:cubicBezTo>
                  <a:cubicBezTo>
                    <a:pt x="90" y="120"/>
                    <a:pt x="90" y="124"/>
                    <a:pt x="90" y="128"/>
                  </a:cubicBezTo>
                  <a:cubicBezTo>
                    <a:pt x="91" y="133"/>
                    <a:pt x="91" y="139"/>
                    <a:pt x="90" y="144"/>
                  </a:cubicBezTo>
                  <a:cubicBezTo>
                    <a:pt x="89" y="147"/>
                    <a:pt x="88" y="149"/>
                    <a:pt x="87" y="152"/>
                  </a:cubicBezTo>
                  <a:cubicBezTo>
                    <a:pt x="86" y="153"/>
                    <a:pt x="86" y="153"/>
                    <a:pt x="86" y="153"/>
                  </a:cubicBezTo>
                  <a:cubicBezTo>
                    <a:pt x="85" y="161"/>
                    <a:pt x="78" y="170"/>
                    <a:pt x="73" y="175"/>
                  </a:cubicBezTo>
                  <a:cubicBezTo>
                    <a:pt x="72" y="176"/>
                    <a:pt x="71" y="177"/>
                    <a:pt x="70" y="178"/>
                  </a:cubicBezTo>
                  <a:cubicBezTo>
                    <a:pt x="68" y="175"/>
                    <a:pt x="66" y="172"/>
                    <a:pt x="65" y="168"/>
                  </a:cubicBezTo>
                  <a:cubicBezTo>
                    <a:pt x="65" y="168"/>
                    <a:pt x="64" y="167"/>
                    <a:pt x="64" y="167"/>
                  </a:cubicBezTo>
                  <a:cubicBezTo>
                    <a:pt x="63" y="165"/>
                    <a:pt x="63" y="163"/>
                    <a:pt x="63" y="161"/>
                  </a:cubicBezTo>
                  <a:cubicBezTo>
                    <a:pt x="62" y="157"/>
                    <a:pt x="61" y="153"/>
                    <a:pt x="58" y="150"/>
                  </a:cubicBezTo>
                  <a:cubicBezTo>
                    <a:pt x="58" y="149"/>
                    <a:pt x="57" y="148"/>
                    <a:pt x="55" y="148"/>
                  </a:cubicBezTo>
                  <a:cubicBezTo>
                    <a:pt x="55" y="148"/>
                    <a:pt x="54" y="148"/>
                    <a:pt x="54" y="148"/>
                  </a:cubicBezTo>
                  <a:cubicBezTo>
                    <a:pt x="53" y="149"/>
                    <a:pt x="53" y="149"/>
                    <a:pt x="53" y="149"/>
                  </a:cubicBezTo>
                  <a:cubicBezTo>
                    <a:pt x="53" y="149"/>
                    <a:pt x="52" y="149"/>
                    <a:pt x="52" y="149"/>
                  </a:cubicBezTo>
                  <a:cubicBezTo>
                    <a:pt x="49" y="149"/>
                    <a:pt x="46" y="147"/>
                    <a:pt x="43" y="146"/>
                  </a:cubicBezTo>
                  <a:cubicBezTo>
                    <a:pt x="43" y="146"/>
                    <a:pt x="42" y="146"/>
                    <a:pt x="42" y="146"/>
                  </a:cubicBezTo>
                  <a:cubicBezTo>
                    <a:pt x="39" y="146"/>
                    <a:pt x="38" y="148"/>
                    <a:pt x="36" y="151"/>
                  </a:cubicBezTo>
                  <a:cubicBezTo>
                    <a:pt x="33" y="156"/>
                    <a:pt x="29" y="160"/>
                    <a:pt x="25" y="165"/>
                  </a:cubicBezTo>
                  <a:cubicBezTo>
                    <a:pt x="21" y="170"/>
                    <a:pt x="17" y="175"/>
                    <a:pt x="14" y="180"/>
                  </a:cubicBezTo>
                  <a:cubicBezTo>
                    <a:pt x="11" y="185"/>
                    <a:pt x="8" y="191"/>
                    <a:pt x="6" y="196"/>
                  </a:cubicBezTo>
                  <a:cubicBezTo>
                    <a:pt x="4" y="199"/>
                    <a:pt x="0" y="203"/>
                    <a:pt x="0" y="207"/>
                  </a:cubicBezTo>
                  <a:cubicBezTo>
                    <a:pt x="0" y="209"/>
                    <a:pt x="4" y="213"/>
                    <a:pt x="8" y="213"/>
                  </a:cubicBezTo>
                  <a:cubicBezTo>
                    <a:pt x="8" y="213"/>
                    <a:pt x="8" y="213"/>
                    <a:pt x="9" y="213"/>
                  </a:cubicBezTo>
                  <a:cubicBezTo>
                    <a:pt x="18" y="220"/>
                    <a:pt x="28" y="227"/>
                    <a:pt x="38" y="233"/>
                  </a:cubicBezTo>
                  <a:cubicBezTo>
                    <a:pt x="39" y="233"/>
                    <a:pt x="41" y="234"/>
                    <a:pt x="42" y="235"/>
                  </a:cubicBezTo>
                  <a:cubicBezTo>
                    <a:pt x="47" y="238"/>
                    <a:pt x="53" y="241"/>
                    <a:pt x="58" y="244"/>
                  </a:cubicBezTo>
                  <a:cubicBezTo>
                    <a:pt x="59" y="245"/>
                    <a:pt x="59" y="245"/>
                    <a:pt x="59" y="245"/>
                  </a:cubicBezTo>
                  <a:cubicBezTo>
                    <a:pt x="60" y="245"/>
                    <a:pt x="60" y="245"/>
                    <a:pt x="61" y="244"/>
                  </a:cubicBezTo>
                  <a:cubicBezTo>
                    <a:pt x="63" y="245"/>
                    <a:pt x="65" y="246"/>
                    <a:pt x="67" y="247"/>
                  </a:cubicBezTo>
                  <a:cubicBezTo>
                    <a:pt x="67" y="247"/>
                    <a:pt x="67" y="247"/>
                    <a:pt x="68" y="247"/>
                  </a:cubicBezTo>
                  <a:cubicBezTo>
                    <a:pt x="69" y="248"/>
                    <a:pt x="71" y="249"/>
                    <a:pt x="73" y="250"/>
                  </a:cubicBezTo>
                  <a:cubicBezTo>
                    <a:pt x="73" y="250"/>
                    <a:pt x="73" y="250"/>
                    <a:pt x="74" y="250"/>
                  </a:cubicBezTo>
                  <a:cubicBezTo>
                    <a:pt x="74" y="250"/>
                    <a:pt x="75" y="249"/>
                    <a:pt x="75" y="249"/>
                  </a:cubicBezTo>
                  <a:cubicBezTo>
                    <a:pt x="78" y="250"/>
                    <a:pt x="81" y="250"/>
                    <a:pt x="83" y="251"/>
                  </a:cubicBezTo>
                  <a:cubicBezTo>
                    <a:pt x="83" y="251"/>
                    <a:pt x="83" y="251"/>
                    <a:pt x="83" y="251"/>
                  </a:cubicBezTo>
                  <a:cubicBezTo>
                    <a:pt x="84" y="251"/>
                    <a:pt x="84" y="250"/>
                    <a:pt x="85" y="250"/>
                  </a:cubicBezTo>
                  <a:cubicBezTo>
                    <a:pt x="85" y="249"/>
                    <a:pt x="85" y="249"/>
                    <a:pt x="85" y="249"/>
                  </a:cubicBezTo>
                  <a:cubicBezTo>
                    <a:pt x="85" y="249"/>
                    <a:pt x="86" y="249"/>
                    <a:pt x="86" y="249"/>
                  </a:cubicBezTo>
                  <a:cubicBezTo>
                    <a:pt x="88" y="246"/>
                    <a:pt x="87" y="242"/>
                    <a:pt x="86" y="239"/>
                  </a:cubicBezTo>
                  <a:cubicBezTo>
                    <a:pt x="85" y="238"/>
                    <a:pt x="85" y="238"/>
                    <a:pt x="85" y="237"/>
                  </a:cubicBezTo>
                  <a:cubicBezTo>
                    <a:pt x="85" y="233"/>
                    <a:pt x="85" y="229"/>
                    <a:pt x="82" y="225"/>
                  </a:cubicBezTo>
                  <a:cubicBezTo>
                    <a:pt x="82" y="225"/>
                    <a:pt x="82" y="225"/>
                    <a:pt x="82" y="225"/>
                  </a:cubicBezTo>
                  <a:cubicBezTo>
                    <a:pt x="80" y="217"/>
                    <a:pt x="76" y="208"/>
                    <a:pt x="72" y="200"/>
                  </a:cubicBezTo>
                  <a:cubicBezTo>
                    <a:pt x="83" y="197"/>
                    <a:pt x="90" y="186"/>
                    <a:pt x="95" y="176"/>
                  </a:cubicBezTo>
                  <a:cubicBezTo>
                    <a:pt x="98" y="172"/>
                    <a:pt x="101" y="169"/>
                    <a:pt x="103" y="164"/>
                  </a:cubicBezTo>
                  <a:cubicBezTo>
                    <a:pt x="109" y="149"/>
                    <a:pt x="109" y="130"/>
                    <a:pt x="106" y="114"/>
                  </a:cubicBezTo>
                  <a:cubicBezTo>
                    <a:pt x="101" y="87"/>
                    <a:pt x="85" y="65"/>
                    <a:pt x="60" y="54"/>
                  </a:cubicBezTo>
                  <a:cubicBezTo>
                    <a:pt x="69" y="39"/>
                    <a:pt x="68" y="20"/>
                    <a:pt x="83" y="10"/>
                  </a:cubicBezTo>
                  <a:cubicBezTo>
                    <a:pt x="84" y="9"/>
                    <a:pt x="84" y="9"/>
                    <a:pt x="84" y="9"/>
                  </a:cubicBezTo>
                  <a:cubicBezTo>
                    <a:pt x="89" y="10"/>
                    <a:pt x="94" y="11"/>
                    <a:pt x="99" y="11"/>
                  </a:cubicBezTo>
                  <a:cubicBezTo>
                    <a:pt x="115" y="17"/>
                    <a:pt x="129" y="34"/>
                    <a:pt x="138" y="46"/>
                  </a:cubicBezTo>
                  <a:cubicBezTo>
                    <a:pt x="146" y="57"/>
                    <a:pt x="151" y="70"/>
                    <a:pt x="156" y="82"/>
                  </a:cubicBezTo>
                  <a:cubicBezTo>
                    <a:pt x="161" y="96"/>
                    <a:pt x="164" y="111"/>
                    <a:pt x="165" y="126"/>
                  </a:cubicBezTo>
                  <a:cubicBezTo>
                    <a:pt x="167" y="149"/>
                    <a:pt x="161" y="171"/>
                    <a:pt x="144" y="187"/>
                  </a:cubicBezTo>
                  <a:cubicBezTo>
                    <a:pt x="128" y="201"/>
                    <a:pt x="107" y="207"/>
                    <a:pt x="86" y="207"/>
                  </a:cubicBezTo>
                  <a:cubicBezTo>
                    <a:pt x="86" y="207"/>
                    <a:pt x="85" y="207"/>
                    <a:pt x="84" y="207"/>
                  </a:cubicBezTo>
                  <a:cubicBezTo>
                    <a:pt x="84" y="207"/>
                    <a:pt x="84" y="207"/>
                    <a:pt x="84" y="207"/>
                  </a:cubicBezTo>
                  <a:cubicBezTo>
                    <a:pt x="81" y="207"/>
                    <a:pt x="81" y="212"/>
                    <a:pt x="84" y="212"/>
                  </a:cubicBezTo>
                  <a:cubicBezTo>
                    <a:pt x="85" y="212"/>
                    <a:pt x="85" y="212"/>
                    <a:pt x="86" y="212"/>
                  </a:cubicBezTo>
                  <a:cubicBezTo>
                    <a:pt x="106" y="212"/>
                    <a:pt x="127" y="207"/>
                    <a:pt x="143" y="194"/>
                  </a:cubicBezTo>
                  <a:cubicBezTo>
                    <a:pt x="160" y="181"/>
                    <a:pt x="169" y="162"/>
                    <a:pt x="171" y="141"/>
                  </a:cubicBezTo>
                  <a:cubicBezTo>
                    <a:pt x="173" y="112"/>
                    <a:pt x="163" y="82"/>
                    <a:pt x="150" y="57"/>
                  </a:cubicBezTo>
                  <a:cubicBezTo>
                    <a:pt x="142" y="42"/>
                    <a:pt x="130" y="26"/>
                    <a:pt x="115" y="15"/>
                  </a:cubicBezTo>
                  <a:cubicBezTo>
                    <a:pt x="115" y="14"/>
                    <a:pt x="115" y="14"/>
                    <a:pt x="115" y="14"/>
                  </a:cubicBezTo>
                  <a:cubicBezTo>
                    <a:pt x="114" y="12"/>
                    <a:pt x="112" y="11"/>
                    <a:pt x="109" y="9"/>
                  </a:cubicBezTo>
                  <a:cubicBezTo>
                    <a:pt x="109" y="8"/>
                    <a:pt x="109" y="7"/>
                    <a:pt x="107" y="7"/>
                  </a:cubicBezTo>
                  <a:cubicBezTo>
                    <a:pt x="106" y="7"/>
                    <a:pt x="105" y="7"/>
                    <a:pt x="103" y="7"/>
                  </a:cubicBezTo>
                  <a:cubicBezTo>
                    <a:pt x="103" y="6"/>
                    <a:pt x="102" y="6"/>
                    <a:pt x="101" y="6"/>
                  </a:cubicBezTo>
                  <a:cubicBezTo>
                    <a:pt x="96" y="3"/>
                    <a:pt x="90" y="1"/>
                    <a:pt x="84" y="1"/>
                  </a:cubicBezTo>
                  <a:cubicBezTo>
                    <a:pt x="83" y="1"/>
                    <a:pt x="83" y="1"/>
                    <a:pt x="83" y="1"/>
                  </a:cubicBezTo>
                  <a:cubicBezTo>
                    <a:pt x="80" y="0"/>
                    <a:pt x="76" y="0"/>
                    <a:pt x="7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9" name="Freeform 86"/>
            <p:cNvSpPr>
              <a:spLocks noEditPoints="1"/>
            </p:cNvSpPr>
            <p:nvPr/>
          </p:nvSpPr>
          <p:spPr bwMode="auto">
            <a:xfrm>
              <a:off x="3010048" y="3885776"/>
              <a:ext cx="839788" cy="573088"/>
            </a:xfrm>
            <a:custGeom>
              <a:avLst/>
              <a:gdLst>
                <a:gd name="T0" fmla="*/ 98 w 198"/>
                <a:gd name="T1" fmla="*/ 79 h 135"/>
                <a:gd name="T2" fmla="*/ 107 w 198"/>
                <a:gd name="T3" fmla="*/ 80 h 135"/>
                <a:gd name="T4" fmla="*/ 97 w 198"/>
                <a:gd name="T5" fmla="*/ 79 h 135"/>
                <a:gd name="T6" fmla="*/ 99 w 198"/>
                <a:gd name="T7" fmla="*/ 77 h 135"/>
                <a:gd name="T8" fmla="*/ 101 w 198"/>
                <a:gd name="T9" fmla="*/ 74 h 135"/>
                <a:gd name="T10" fmla="*/ 107 w 198"/>
                <a:gd name="T11" fmla="*/ 75 h 135"/>
                <a:gd name="T12" fmla="*/ 62 w 198"/>
                <a:gd name="T13" fmla="*/ 72 h 135"/>
                <a:gd name="T14" fmla="*/ 79 w 198"/>
                <a:gd name="T15" fmla="*/ 77 h 135"/>
                <a:gd name="T16" fmla="*/ 114 w 198"/>
                <a:gd name="T17" fmla="*/ 73 h 135"/>
                <a:gd name="T18" fmla="*/ 127 w 198"/>
                <a:gd name="T19" fmla="*/ 70 h 135"/>
                <a:gd name="T20" fmla="*/ 62 w 198"/>
                <a:gd name="T21" fmla="*/ 69 h 135"/>
                <a:gd name="T22" fmla="*/ 60 w 198"/>
                <a:gd name="T23" fmla="*/ 66 h 135"/>
                <a:gd name="T24" fmla="*/ 47 w 198"/>
                <a:gd name="T25" fmla="*/ 61 h 135"/>
                <a:gd name="T26" fmla="*/ 57 w 198"/>
                <a:gd name="T27" fmla="*/ 59 h 135"/>
                <a:gd name="T28" fmla="*/ 145 w 198"/>
                <a:gd name="T29" fmla="*/ 55 h 135"/>
                <a:gd name="T30" fmla="*/ 194 w 198"/>
                <a:gd name="T31" fmla="*/ 62 h 135"/>
                <a:gd name="T32" fmla="*/ 195 w 198"/>
                <a:gd name="T33" fmla="*/ 62 h 135"/>
                <a:gd name="T34" fmla="*/ 189 w 198"/>
                <a:gd name="T35" fmla="*/ 49 h 135"/>
                <a:gd name="T36" fmla="*/ 147 w 198"/>
                <a:gd name="T37" fmla="*/ 44 h 135"/>
                <a:gd name="T38" fmla="*/ 185 w 198"/>
                <a:gd name="T39" fmla="*/ 43 h 135"/>
                <a:gd name="T40" fmla="*/ 174 w 198"/>
                <a:gd name="T41" fmla="*/ 39 h 135"/>
                <a:gd name="T42" fmla="*/ 152 w 198"/>
                <a:gd name="T43" fmla="*/ 41 h 135"/>
                <a:gd name="T44" fmla="*/ 166 w 198"/>
                <a:gd name="T45" fmla="*/ 36 h 135"/>
                <a:gd name="T46" fmla="*/ 154 w 198"/>
                <a:gd name="T47" fmla="*/ 36 h 135"/>
                <a:gd name="T48" fmla="*/ 157 w 198"/>
                <a:gd name="T49" fmla="*/ 33 h 135"/>
                <a:gd name="T50" fmla="*/ 160 w 198"/>
                <a:gd name="T51" fmla="*/ 33 h 135"/>
                <a:gd name="T52" fmla="*/ 64 w 198"/>
                <a:gd name="T53" fmla="*/ 32 h 135"/>
                <a:gd name="T54" fmla="*/ 73 w 198"/>
                <a:gd name="T55" fmla="*/ 36 h 135"/>
                <a:gd name="T56" fmla="*/ 76 w 198"/>
                <a:gd name="T57" fmla="*/ 38 h 135"/>
                <a:gd name="T58" fmla="*/ 71 w 198"/>
                <a:gd name="T59" fmla="*/ 35 h 135"/>
                <a:gd name="T60" fmla="*/ 67 w 198"/>
                <a:gd name="T61" fmla="*/ 30 h 135"/>
                <a:gd name="T62" fmla="*/ 73 w 198"/>
                <a:gd name="T63" fmla="*/ 28 h 135"/>
                <a:gd name="T64" fmla="*/ 58 w 198"/>
                <a:gd name="T65" fmla="*/ 15 h 135"/>
                <a:gd name="T66" fmla="*/ 5 w 198"/>
                <a:gd name="T67" fmla="*/ 59 h 135"/>
                <a:gd name="T68" fmla="*/ 24 w 198"/>
                <a:gd name="T69" fmla="*/ 26 h 135"/>
                <a:gd name="T70" fmla="*/ 74 w 198"/>
                <a:gd name="T71" fmla="*/ 42 h 135"/>
                <a:gd name="T72" fmla="*/ 12 w 198"/>
                <a:gd name="T73" fmla="*/ 63 h 135"/>
                <a:gd name="T74" fmla="*/ 47 w 198"/>
                <a:gd name="T75" fmla="*/ 18 h 135"/>
                <a:gd name="T76" fmla="*/ 37 w 198"/>
                <a:gd name="T77" fmla="*/ 14 h 135"/>
                <a:gd name="T78" fmla="*/ 45 w 198"/>
                <a:gd name="T79" fmla="*/ 18 h 135"/>
                <a:gd name="T80" fmla="*/ 47 w 198"/>
                <a:gd name="T81" fmla="*/ 13 h 135"/>
                <a:gd name="T82" fmla="*/ 41 w 198"/>
                <a:gd name="T83" fmla="*/ 6 h 135"/>
                <a:gd name="T84" fmla="*/ 34 w 198"/>
                <a:gd name="T85" fmla="*/ 3 h 135"/>
                <a:gd name="T86" fmla="*/ 15 w 198"/>
                <a:gd name="T87" fmla="*/ 30 h 135"/>
                <a:gd name="T88" fmla="*/ 1 w 198"/>
                <a:gd name="T89" fmla="*/ 57 h 135"/>
                <a:gd name="T90" fmla="*/ 5 w 198"/>
                <a:gd name="T91" fmla="*/ 69 h 135"/>
                <a:gd name="T92" fmla="*/ 59 w 198"/>
                <a:gd name="T93" fmla="*/ 75 h 135"/>
                <a:gd name="T94" fmla="*/ 190 w 198"/>
                <a:gd name="T95" fmla="*/ 66 h 135"/>
                <a:gd name="T96" fmla="*/ 50 w 198"/>
                <a:gd name="T97" fmla="*/ 113 h 135"/>
                <a:gd name="T98" fmla="*/ 92 w 198"/>
                <a:gd name="T99" fmla="*/ 135 h 135"/>
                <a:gd name="T100" fmla="*/ 192 w 198"/>
                <a:gd name="T101" fmla="*/ 84 h 135"/>
                <a:gd name="T102" fmla="*/ 191 w 198"/>
                <a:gd name="T103" fmla="*/ 45 h 135"/>
                <a:gd name="T104" fmla="*/ 156 w 198"/>
                <a:gd name="T105" fmla="*/ 30 h 135"/>
                <a:gd name="T106" fmla="*/ 142 w 198"/>
                <a:gd name="T107" fmla="*/ 42 h 135"/>
                <a:gd name="T108" fmla="*/ 107 w 198"/>
                <a:gd name="T109" fmla="*/ 71 h 135"/>
                <a:gd name="T110" fmla="*/ 59 w 198"/>
                <a:gd name="T111" fmla="*/ 58 h 135"/>
                <a:gd name="T112" fmla="*/ 81 w 198"/>
                <a:gd name="T113" fmla="*/ 43 h 135"/>
                <a:gd name="T114" fmla="*/ 43 w 198"/>
                <a:gd name="T115" fmla="*/ 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135">
                  <a:moveTo>
                    <a:pt x="93" y="81"/>
                  </a:moveTo>
                  <a:cubicBezTo>
                    <a:pt x="89" y="81"/>
                    <a:pt x="86" y="81"/>
                    <a:pt x="82" y="80"/>
                  </a:cubicBezTo>
                  <a:cubicBezTo>
                    <a:pt x="83" y="80"/>
                    <a:pt x="83" y="80"/>
                    <a:pt x="83" y="80"/>
                  </a:cubicBezTo>
                  <a:cubicBezTo>
                    <a:pt x="86" y="80"/>
                    <a:pt x="90" y="81"/>
                    <a:pt x="94" y="81"/>
                  </a:cubicBezTo>
                  <a:cubicBezTo>
                    <a:pt x="94" y="81"/>
                    <a:pt x="93" y="81"/>
                    <a:pt x="93" y="81"/>
                  </a:cubicBezTo>
                  <a:moveTo>
                    <a:pt x="98" y="79"/>
                  </a:moveTo>
                  <a:cubicBezTo>
                    <a:pt x="99" y="79"/>
                    <a:pt x="99" y="79"/>
                    <a:pt x="100" y="79"/>
                  </a:cubicBezTo>
                  <a:cubicBezTo>
                    <a:pt x="101" y="79"/>
                    <a:pt x="101" y="79"/>
                    <a:pt x="101" y="79"/>
                  </a:cubicBezTo>
                  <a:cubicBezTo>
                    <a:pt x="101" y="80"/>
                    <a:pt x="101" y="80"/>
                    <a:pt x="101" y="80"/>
                  </a:cubicBezTo>
                  <a:cubicBezTo>
                    <a:pt x="105" y="80"/>
                    <a:pt x="105" y="80"/>
                    <a:pt x="105" y="80"/>
                  </a:cubicBezTo>
                  <a:cubicBezTo>
                    <a:pt x="106" y="80"/>
                    <a:pt x="106" y="80"/>
                    <a:pt x="106" y="80"/>
                  </a:cubicBezTo>
                  <a:cubicBezTo>
                    <a:pt x="106" y="80"/>
                    <a:pt x="107" y="80"/>
                    <a:pt x="107" y="80"/>
                  </a:cubicBezTo>
                  <a:cubicBezTo>
                    <a:pt x="108" y="80"/>
                    <a:pt x="108" y="80"/>
                    <a:pt x="108" y="80"/>
                  </a:cubicBezTo>
                  <a:cubicBezTo>
                    <a:pt x="107" y="80"/>
                    <a:pt x="106" y="80"/>
                    <a:pt x="105" y="80"/>
                  </a:cubicBezTo>
                  <a:cubicBezTo>
                    <a:pt x="101" y="81"/>
                    <a:pt x="98" y="81"/>
                    <a:pt x="95" y="81"/>
                  </a:cubicBezTo>
                  <a:cubicBezTo>
                    <a:pt x="95" y="81"/>
                    <a:pt x="96" y="81"/>
                    <a:pt x="96" y="80"/>
                  </a:cubicBezTo>
                  <a:cubicBezTo>
                    <a:pt x="96" y="80"/>
                    <a:pt x="96" y="80"/>
                    <a:pt x="96" y="80"/>
                  </a:cubicBezTo>
                  <a:cubicBezTo>
                    <a:pt x="96" y="80"/>
                    <a:pt x="97" y="80"/>
                    <a:pt x="97" y="79"/>
                  </a:cubicBezTo>
                  <a:cubicBezTo>
                    <a:pt x="97" y="79"/>
                    <a:pt x="98" y="79"/>
                    <a:pt x="98" y="79"/>
                  </a:cubicBezTo>
                  <a:moveTo>
                    <a:pt x="99" y="77"/>
                  </a:moveTo>
                  <a:cubicBezTo>
                    <a:pt x="98" y="77"/>
                    <a:pt x="98" y="77"/>
                    <a:pt x="98" y="77"/>
                  </a:cubicBezTo>
                  <a:cubicBezTo>
                    <a:pt x="98" y="76"/>
                    <a:pt x="98" y="76"/>
                    <a:pt x="98" y="76"/>
                  </a:cubicBezTo>
                  <a:cubicBezTo>
                    <a:pt x="100" y="76"/>
                    <a:pt x="101" y="76"/>
                    <a:pt x="102" y="76"/>
                  </a:cubicBezTo>
                  <a:cubicBezTo>
                    <a:pt x="101" y="77"/>
                    <a:pt x="100" y="77"/>
                    <a:pt x="99" y="77"/>
                  </a:cubicBezTo>
                  <a:moveTo>
                    <a:pt x="113" y="76"/>
                  </a:moveTo>
                  <a:cubicBezTo>
                    <a:pt x="115" y="75"/>
                    <a:pt x="116" y="75"/>
                    <a:pt x="118" y="75"/>
                  </a:cubicBezTo>
                  <a:cubicBezTo>
                    <a:pt x="118" y="75"/>
                    <a:pt x="118" y="74"/>
                    <a:pt x="119" y="74"/>
                  </a:cubicBezTo>
                  <a:cubicBezTo>
                    <a:pt x="118" y="75"/>
                    <a:pt x="118" y="75"/>
                    <a:pt x="117" y="75"/>
                  </a:cubicBezTo>
                  <a:cubicBezTo>
                    <a:pt x="116" y="76"/>
                    <a:pt x="115" y="76"/>
                    <a:pt x="113" y="76"/>
                  </a:cubicBezTo>
                  <a:moveTo>
                    <a:pt x="101" y="74"/>
                  </a:moveTo>
                  <a:cubicBezTo>
                    <a:pt x="102" y="74"/>
                    <a:pt x="103" y="74"/>
                    <a:pt x="103" y="74"/>
                  </a:cubicBezTo>
                  <a:cubicBezTo>
                    <a:pt x="104" y="74"/>
                    <a:pt x="104" y="74"/>
                    <a:pt x="105" y="74"/>
                  </a:cubicBezTo>
                  <a:cubicBezTo>
                    <a:pt x="105" y="75"/>
                    <a:pt x="104" y="75"/>
                    <a:pt x="104" y="75"/>
                  </a:cubicBezTo>
                  <a:cubicBezTo>
                    <a:pt x="104" y="75"/>
                    <a:pt x="103" y="74"/>
                    <a:pt x="103" y="74"/>
                  </a:cubicBezTo>
                  <a:cubicBezTo>
                    <a:pt x="102" y="74"/>
                    <a:pt x="102" y="74"/>
                    <a:pt x="101" y="74"/>
                  </a:cubicBezTo>
                  <a:moveTo>
                    <a:pt x="107" y="75"/>
                  </a:moveTo>
                  <a:cubicBezTo>
                    <a:pt x="108" y="74"/>
                    <a:pt x="108" y="74"/>
                    <a:pt x="108" y="74"/>
                  </a:cubicBezTo>
                  <a:cubicBezTo>
                    <a:pt x="108" y="74"/>
                    <a:pt x="108" y="74"/>
                    <a:pt x="108" y="74"/>
                  </a:cubicBezTo>
                  <a:cubicBezTo>
                    <a:pt x="109" y="74"/>
                    <a:pt x="110" y="74"/>
                    <a:pt x="112" y="74"/>
                  </a:cubicBezTo>
                  <a:cubicBezTo>
                    <a:pt x="110" y="75"/>
                    <a:pt x="109" y="75"/>
                    <a:pt x="107" y="75"/>
                  </a:cubicBezTo>
                  <a:moveTo>
                    <a:pt x="77" y="77"/>
                  </a:moveTo>
                  <a:cubicBezTo>
                    <a:pt x="72" y="76"/>
                    <a:pt x="66" y="75"/>
                    <a:pt x="62" y="72"/>
                  </a:cubicBezTo>
                  <a:cubicBezTo>
                    <a:pt x="62" y="72"/>
                    <a:pt x="62" y="72"/>
                    <a:pt x="62" y="72"/>
                  </a:cubicBezTo>
                  <a:cubicBezTo>
                    <a:pt x="63" y="72"/>
                    <a:pt x="65" y="73"/>
                    <a:pt x="66" y="74"/>
                  </a:cubicBezTo>
                  <a:cubicBezTo>
                    <a:pt x="66" y="74"/>
                    <a:pt x="66" y="74"/>
                    <a:pt x="66" y="74"/>
                  </a:cubicBezTo>
                  <a:cubicBezTo>
                    <a:pt x="67" y="74"/>
                    <a:pt x="68" y="73"/>
                    <a:pt x="67" y="72"/>
                  </a:cubicBezTo>
                  <a:cubicBezTo>
                    <a:pt x="71" y="74"/>
                    <a:pt x="75" y="76"/>
                    <a:pt x="79" y="77"/>
                  </a:cubicBezTo>
                  <a:cubicBezTo>
                    <a:pt x="79" y="77"/>
                    <a:pt x="79" y="77"/>
                    <a:pt x="79" y="77"/>
                  </a:cubicBezTo>
                  <a:cubicBezTo>
                    <a:pt x="78" y="77"/>
                    <a:pt x="78" y="77"/>
                    <a:pt x="77" y="77"/>
                  </a:cubicBezTo>
                  <a:moveTo>
                    <a:pt x="116" y="72"/>
                  </a:moveTo>
                  <a:cubicBezTo>
                    <a:pt x="116" y="72"/>
                    <a:pt x="116" y="72"/>
                    <a:pt x="116" y="72"/>
                  </a:cubicBezTo>
                  <a:cubicBezTo>
                    <a:pt x="118" y="72"/>
                    <a:pt x="120" y="71"/>
                    <a:pt x="121" y="71"/>
                  </a:cubicBezTo>
                  <a:cubicBezTo>
                    <a:pt x="120" y="72"/>
                    <a:pt x="118" y="72"/>
                    <a:pt x="116" y="73"/>
                  </a:cubicBezTo>
                  <a:cubicBezTo>
                    <a:pt x="116" y="73"/>
                    <a:pt x="115" y="73"/>
                    <a:pt x="114" y="73"/>
                  </a:cubicBezTo>
                  <a:cubicBezTo>
                    <a:pt x="113" y="73"/>
                    <a:pt x="111" y="72"/>
                    <a:pt x="110" y="72"/>
                  </a:cubicBezTo>
                  <a:cubicBezTo>
                    <a:pt x="111" y="72"/>
                    <a:pt x="111" y="72"/>
                    <a:pt x="111" y="72"/>
                  </a:cubicBezTo>
                  <a:cubicBezTo>
                    <a:pt x="112" y="72"/>
                    <a:pt x="113" y="72"/>
                    <a:pt x="115" y="71"/>
                  </a:cubicBezTo>
                  <a:cubicBezTo>
                    <a:pt x="115" y="71"/>
                    <a:pt x="115" y="71"/>
                    <a:pt x="115" y="71"/>
                  </a:cubicBezTo>
                  <a:cubicBezTo>
                    <a:pt x="115" y="71"/>
                    <a:pt x="116" y="72"/>
                    <a:pt x="116" y="72"/>
                  </a:cubicBezTo>
                  <a:moveTo>
                    <a:pt x="127" y="70"/>
                  </a:moveTo>
                  <a:cubicBezTo>
                    <a:pt x="127" y="69"/>
                    <a:pt x="127" y="69"/>
                    <a:pt x="127" y="69"/>
                  </a:cubicBezTo>
                  <a:cubicBezTo>
                    <a:pt x="128" y="69"/>
                    <a:pt x="128" y="68"/>
                    <a:pt x="129" y="68"/>
                  </a:cubicBezTo>
                  <a:cubicBezTo>
                    <a:pt x="129" y="68"/>
                    <a:pt x="130" y="68"/>
                    <a:pt x="130" y="68"/>
                  </a:cubicBezTo>
                  <a:cubicBezTo>
                    <a:pt x="130" y="68"/>
                    <a:pt x="130" y="68"/>
                    <a:pt x="130" y="68"/>
                  </a:cubicBezTo>
                  <a:cubicBezTo>
                    <a:pt x="129" y="69"/>
                    <a:pt x="128" y="69"/>
                    <a:pt x="127" y="70"/>
                  </a:cubicBezTo>
                  <a:moveTo>
                    <a:pt x="62" y="69"/>
                  </a:moveTo>
                  <a:cubicBezTo>
                    <a:pt x="61" y="68"/>
                    <a:pt x="60" y="67"/>
                    <a:pt x="58" y="66"/>
                  </a:cubicBezTo>
                  <a:cubicBezTo>
                    <a:pt x="58" y="66"/>
                    <a:pt x="57" y="66"/>
                    <a:pt x="56" y="65"/>
                  </a:cubicBezTo>
                  <a:cubicBezTo>
                    <a:pt x="56" y="65"/>
                    <a:pt x="55" y="64"/>
                    <a:pt x="55" y="63"/>
                  </a:cubicBezTo>
                  <a:cubicBezTo>
                    <a:pt x="54" y="63"/>
                    <a:pt x="54" y="62"/>
                    <a:pt x="53" y="62"/>
                  </a:cubicBezTo>
                  <a:cubicBezTo>
                    <a:pt x="55" y="63"/>
                    <a:pt x="56" y="63"/>
                    <a:pt x="57" y="64"/>
                  </a:cubicBezTo>
                  <a:cubicBezTo>
                    <a:pt x="58" y="65"/>
                    <a:pt x="59" y="65"/>
                    <a:pt x="60" y="66"/>
                  </a:cubicBezTo>
                  <a:cubicBezTo>
                    <a:pt x="60" y="67"/>
                    <a:pt x="60" y="67"/>
                    <a:pt x="60" y="67"/>
                  </a:cubicBezTo>
                  <a:cubicBezTo>
                    <a:pt x="61" y="68"/>
                    <a:pt x="61" y="68"/>
                    <a:pt x="62" y="69"/>
                  </a:cubicBezTo>
                  <a:cubicBezTo>
                    <a:pt x="62" y="69"/>
                    <a:pt x="62" y="69"/>
                    <a:pt x="62" y="69"/>
                  </a:cubicBezTo>
                  <a:moveTo>
                    <a:pt x="54" y="69"/>
                  </a:moveTo>
                  <a:cubicBezTo>
                    <a:pt x="53" y="68"/>
                    <a:pt x="53" y="68"/>
                    <a:pt x="53" y="68"/>
                  </a:cubicBezTo>
                  <a:cubicBezTo>
                    <a:pt x="51" y="67"/>
                    <a:pt x="49" y="64"/>
                    <a:pt x="47" y="61"/>
                  </a:cubicBezTo>
                  <a:cubicBezTo>
                    <a:pt x="50" y="63"/>
                    <a:pt x="52" y="66"/>
                    <a:pt x="54" y="69"/>
                  </a:cubicBezTo>
                  <a:moveTo>
                    <a:pt x="141" y="61"/>
                  </a:moveTo>
                  <a:cubicBezTo>
                    <a:pt x="142" y="60"/>
                    <a:pt x="142" y="59"/>
                    <a:pt x="143" y="58"/>
                  </a:cubicBezTo>
                  <a:cubicBezTo>
                    <a:pt x="144" y="59"/>
                    <a:pt x="144" y="59"/>
                    <a:pt x="144" y="59"/>
                  </a:cubicBezTo>
                  <a:cubicBezTo>
                    <a:pt x="143" y="60"/>
                    <a:pt x="142" y="61"/>
                    <a:pt x="141" y="61"/>
                  </a:cubicBezTo>
                  <a:moveTo>
                    <a:pt x="57" y="59"/>
                  </a:moveTo>
                  <a:cubicBezTo>
                    <a:pt x="56" y="58"/>
                    <a:pt x="56" y="58"/>
                    <a:pt x="55" y="57"/>
                  </a:cubicBezTo>
                  <a:cubicBezTo>
                    <a:pt x="54" y="56"/>
                    <a:pt x="54" y="56"/>
                    <a:pt x="54" y="56"/>
                  </a:cubicBezTo>
                  <a:cubicBezTo>
                    <a:pt x="55" y="56"/>
                    <a:pt x="55" y="56"/>
                    <a:pt x="55" y="56"/>
                  </a:cubicBezTo>
                  <a:cubicBezTo>
                    <a:pt x="55" y="56"/>
                    <a:pt x="56" y="57"/>
                    <a:pt x="56" y="57"/>
                  </a:cubicBezTo>
                  <a:cubicBezTo>
                    <a:pt x="56" y="58"/>
                    <a:pt x="57" y="58"/>
                    <a:pt x="57" y="59"/>
                  </a:cubicBezTo>
                  <a:moveTo>
                    <a:pt x="145" y="55"/>
                  </a:moveTo>
                  <a:cubicBezTo>
                    <a:pt x="145" y="54"/>
                    <a:pt x="145" y="54"/>
                    <a:pt x="145" y="54"/>
                  </a:cubicBezTo>
                  <a:cubicBezTo>
                    <a:pt x="145" y="54"/>
                    <a:pt x="146" y="53"/>
                    <a:pt x="146" y="53"/>
                  </a:cubicBezTo>
                  <a:cubicBezTo>
                    <a:pt x="146" y="52"/>
                    <a:pt x="146" y="52"/>
                    <a:pt x="146" y="52"/>
                  </a:cubicBezTo>
                  <a:cubicBezTo>
                    <a:pt x="146" y="53"/>
                    <a:pt x="146" y="54"/>
                    <a:pt x="146" y="55"/>
                  </a:cubicBezTo>
                  <a:cubicBezTo>
                    <a:pt x="145" y="55"/>
                    <a:pt x="145" y="55"/>
                    <a:pt x="145" y="55"/>
                  </a:cubicBezTo>
                  <a:moveTo>
                    <a:pt x="194" y="62"/>
                  </a:moveTo>
                  <a:cubicBezTo>
                    <a:pt x="194" y="60"/>
                    <a:pt x="194" y="58"/>
                    <a:pt x="194" y="56"/>
                  </a:cubicBezTo>
                  <a:cubicBezTo>
                    <a:pt x="194" y="55"/>
                    <a:pt x="193" y="55"/>
                    <a:pt x="192" y="54"/>
                  </a:cubicBezTo>
                  <a:cubicBezTo>
                    <a:pt x="192" y="52"/>
                    <a:pt x="192" y="50"/>
                    <a:pt x="192" y="48"/>
                  </a:cubicBezTo>
                  <a:cubicBezTo>
                    <a:pt x="194" y="50"/>
                    <a:pt x="195" y="52"/>
                    <a:pt x="196" y="56"/>
                  </a:cubicBezTo>
                  <a:cubicBezTo>
                    <a:pt x="196" y="58"/>
                    <a:pt x="196" y="60"/>
                    <a:pt x="195" y="62"/>
                  </a:cubicBezTo>
                  <a:cubicBezTo>
                    <a:pt x="195" y="62"/>
                    <a:pt x="195" y="62"/>
                    <a:pt x="195" y="62"/>
                  </a:cubicBezTo>
                  <a:cubicBezTo>
                    <a:pt x="195" y="62"/>
                    <a:pt x="194" y="62"/>
                    <a:pt x="194" y="62"/>
                  </a:cubicBezTo>
                  <a:moveTo>
                    <a:pt x="190" y="60"/>
                  </a:moveTo>
                  <a:cubicBezTo>
                    <a:pt x="189" y="59"/>
                    <a:pt x="189" y="58"/>
                    <a:pt x="188" y="58"/>
                  </a:cubicBezTo>
                  <a:cubicBezTo>
                    <a:pt x="187" y="56"/>
                    <a:pt x="187" y="54"/>
                    <a:pt x="187" y="52"/>
                  </a:cubicBezTo>
                  <a:cubicBezTo>
                    <a:pt x="187" y="49"/>
                    <a:pt x="187" y="47"/>
                    <a:pt x="187" y="45"/>
                  </a:cubicBezTo>
                  <a:cubicBezTo>
                    <a:pt x="188" y="46"/>
                    <a:pt x="189" y="47"/>
                    <a:pt x="189" y="49"/>
                  </a:cubicBezTo>
                  <a:cubicBezTo>
                    <a:pt x="190" y="51"/>
                    <a:pt x="190" y="53"/>
                    <a:pt x="190" y="56"/>
                  </a:cubicBezTo>
                  <a:cubicBezTo>
                    <a:pt x="190" y="56"/>
                    <a:pt x="190" y="56"/>
                    <a:pt x="190" y="57"/>
                  </a:cubicBezTo>
                  <a:cubicBezTo>
                    <a:pt x="190" y="58"/>
                    <a:pt x="190" y="59"/>
                    <a:pt x="190" y="60"/>
                  </a:cubicBezTo>
                  <a:moveTo>
                    <a:pt x="146" y="46"/>
                  </a:moveTo>
                  <a:cubicBezTo>
                    <a:pt x="146" y="44"/>
                    <a:pt x="146" y="43"/>
                    <a:pt x="147" y="41"/>
                  </a:cubicBezTo>
                  <a:cubicBezTo>
                    <a:pt x="147" y="42"/>
                    <a:pt x="147" y="43"/>
                    <a:pt x="147" y="44"/>
                  </a:cubicBezTo>
                  <a:cubicBezTo>
                    <a:pt x="147" y="44"/>
                    <a:pt x="146" y="45"/>
                    <a:pt x="146" y="46"/>
                  </a:cubicBezTo>
                  <a:moveTo>
                    <a:pt x="185" y="56"/>
                  </a:moveTo>
                  <a:cubicBezTo>
                    <a:pt x="184" y="55"/>
                    <a:pt x="183" y="55"/>
                    <a:pt x="181" y="54"/>
                  </a:cubicBezTo>
                  <a:cubicBezTo>
                    <a:pt x="181" y="52"/>
                    <a:pt x="181" y="49"/>
                    <a:pt x="181" y="47"/>
                  </a:cubicBezTo>
                  <a:cubicBezTo>
                    <a:pt x="180" y="45"/>
                    <a:pt x="180" y="43"/>
                    <a:pt x="180" y="41"/>
                  </a:cubicBezTo>
                  <a:cubicBezTo>
                    <a:pt x="181" y="42"/>
                    <a:pt x="183" y="42"/>
                    <a:pt x="185" y="43"/>
                  </a:cubicBezTo>
                  <a:cubicBezTo>
                    <a:pt x="184" y="46"/>
                    <a:pt x="185" y="50"/>
                    <a:pt x="185" y="53"/>
                  </a:cubicBezTo>
                  <a:cubicBezTo>
                    <a:pt x="185" y="54"/>
                    <a:pt x="185" y="55"/>
                    <a:pt x="185" y="56"/>
                  </a:cubicBezTo>
                  <a:moveTo>
                    <a:pt x="179" y="53"/>
                  </a:moveTo>
                  <a:cubicBezTo>
                    <a:pt x="178" y="52"/>
                    <a:pt x="176" y="52"/>
                    <a:pt x="175" y="51"/>
                  </a:cubicBezTo>
                  <a:cubicBezTo>
                    <a:pt x="175" y="49"/>
                    <a:pt x="174" y="48"/>
                    <a:pt x="174" y="46"/>
                  </a:cubicBezTo>
                  <a:cubicBezTo>
                    <a:pt x="174" y="43"/>
                    <a:pt x="174" y="41"/>
                    <a:pt x="174" y="39"/>
                  </a:cubicBezTo>
                  <a:cubicBezTo>
                    <a:pt x="175" y="39"/>
                    <a:pt x="176" y="40"/>
                    <a:pt x="177" y="40"/>
                  </a:cubicBezTo>
                  <a:cubicBezTo>
                    <a:pt x="177" y="40"/>
                    <a:pt x="177" y="40"/>
                    <a:pt x="177" y="40"/>
                  </a:cubicBezTo>
                  <a:cubicBezTo>
                    <a:pt x="177" y="41"/>
                    <a:pt x="177" y="41"/>
                    <a:pt x="177" y="41"/>
                  </a:cubicBezTo>
                  <a:cubicBezTo>
                    <a:pt x="178" y="44"/>
                    <a:pt x="179" y="47"/>
                    <a:pt x="179" y="50"/>
                  </a:cubicBezTo>
                  <a:cubicBezTo>
                    <a:pt x="179" y="51"/>
                    <a:pt x="179" y="52"/>
                    <a:pt x="179" y="53"/>
                  </a:cubicBezTo>
                  <a:moveTo>
                    <a:pt x="152" y="41"/>
                  </a:moveTo>
                  <a:cubicBezTo>
                    <a:pt x="152" y="40"/>
                    <a:pt x="151" y="39"/>
                    <a:pt x="151" y="38"/>
                  </a:cubicBezTo>
                  <a:cubicBezTo>
                    <a:pt x="151" y="38"/>
                    <a:pt x="151" y="37"/>
                    <a:pt x="152" y="37"/>
                  </a:cubicBezTo>
                  <a:cubicBezTo>
                    <a:pt x="152" y="41"/>
                    <a:pt x="152" y="41"/>
                    <a:pt x="152" y="41"/>
                  </a:cubicBezTo>
                  <a:moveTo>
                    <a:pt x="173" y="51"/>
                  </a:moveTo>
                  <a:cubicBezTo>
                    <a:pt x="171" y="50"/>
                    <a:pt x="170" y="50"/>
                    <a:pt x="169" y="49"/>
                  </a:cubicBezTo>
                  <a:cubicBezTo>
                    <a:pt x="167" y="45"/>
                    <a:pt x="166" y="40"/>
                    <a:pt x="166" y="36"/>
                  </a:cubicBezTo>
                  <a:cubicBezTo>
                    <a:pt x="168" y="37"/>
                    <a:pt x="170" y="37"/>
                    <a:pt x="172" y="38"/>
                  </a:cubicBezTo>
                  <a:cubicBezTo>
                    <a:pt x="172" y="38"/>
                    <a:pt x="172" y="38"/>
                    <a:pt x="172" y="38"/>
                  </a:cubicBezTo>
                  <a:cubicBezTo>
                    <a:pt x="172" y="41"/>
                    <a:pt x="171" y="44"/>
                    <a:pt x="172" y="47"/>
                  </a:cubicBezTo>
                  <a:cubicBezTo>
                    <a:pt x="172" y="48"/>
                    <a:pt x="172" y="49"/>
                    <a:pt x="173" y="51"/>
                  </a:cubicBezTo>
                  <a:moveTo>
                    <a:pt x="154" y="42"/>
                  </a:moveTo>
                  <a:cubicBezTo>
                    <a:pt x="154" y="36"/>
                    <a:pt x="154" y="36"/>
                    <a:pt x="154" y="36"/>
                  </a:cubicBezTo>
                  <a:cubicBezTo>
                    <a:pt x="154" y="36"/>
                    <a:pt x="154" y="36"/>
                    <a:pt x="154" y="36"/>
                  </a:cubicBezTo>
                  <a:cubicBezTo>
                    <a:pt x="154" y="35"/>
                    <a:pt x="154" y="34"/>
                    <a:pt x="154" y="34"/>
                  </a:cubicBezTo>
                  <a:cubicBezTo>
                    <a:pt x="154" y="33"/>
                    <a:pt x="154" y="33"/>
                    <a:pt x="154" y="33"/>
                  </a:cubicBezTo>
                  <a:cubicBezTo>
                    <a:pt x="155" y="33"/>
                    <a:pt x="155" y="32"/>
                    <a:pt x="156" y="32"/>
                  </a:cubicBezTo>
                  <a:cubicBezTo>
                    <a:pt x="156" y="32"/>
                    <a:pt x="156" y="32"/>
                    <a:pt x="156" y="32"/>
                  </a:cubicBezTo>
                  <a:cubicBezTo>
                    <a:pt x="157" y="33"/>
                    <a:pt x="157" y="33"/>
                    <a:pt x="157" y="33"/>
                  </a:cubicBezTo>
                  <a:cubicBezTo>
                    <a:pt x="158" y="35"/>
                    <a:pt x="158" y="38"/>
                    <a:pt x="158" y="40"/>
                  </a:cubicBezTo>
                  <a:cubicBezTo>
                    <a:pt x="159" y="42"/>
                    <a:pt x="159" y="44"/>
                    <a:pt x="161" y="45"/>
                  </a:cubicBezTo>
                  <a:cubicBezTo>
                    <a:pt x="161" y="46"/>
                    <a:pt x="161" y="46"/>
                    <a:pt x="161" y="46"/>
                  </a:cubicBezTo>
                  <a:cubicBezTo>
                    <a:pt x="162" y="46"/>
                    <a:pt x="163" y="44"/>
                    <a:pt x="162" y="44"/>
                  </a:cubicBezTo>
                  <a:cubicBezTo>
                    <a:pt x="161" y="43"/>
                    <a:pt x="161" y="40"/>
                    <a:pt x="160" y="38"/>
                  </a:cubicBezTo>
                  <a:cubicBezTo>
                    <a:pt x="160" y="37"/>
                    <a:pt x="160" y="35"/>
                    <a:pt x="160" y="33"/>
                  </a:cubicBezTo>
                  <a:cubicBezTo>
                    <a:pt x="161" y="34"/>
                    <a:pt x="162" y="34"/>
                    <a:pt x="164" y="35"/>
                  </a:cubicBezTo>
                  <a:cubicBezTo>
                    <a:pt x="164" y="39"/>
                    <a:pt x="165" y="44"/>
                    <a:pt x="166" y="48"/>
                  </a:cubicBezTo>
                  <a:cubicBezTo>
                    <a:pt x="162" y="47"/>
                    <a:pt x="159" y="45"/>
                    <a:pt x="155" y="43"/>
                  </a:cubicBezTo>
                  <a:cubicBezTo>
                    <a:pt x="155" y="42"/>
                    <a:pt x="155" y="42"/>
                    <a:pt x="154" y="42"/>
                  </a:cubicBezTo>
                  <a:cubicBezTo>
                    <a:pt x="154" y="42"/>
                    <a:pt x="154" y="42"/>
                    <a:pt x="154" y="42"/>
                  </a:cubicBezTo>
                  <a:moveTo>
                    <a:pt x="64" y="32"/>
                  </a:moveTo>
                  <a:cubicBezTo>
                    <a:pt x="63" y="32"/>
                    <a:pt x="62" y="31"/>
                    <a:pt x="61" y="31"/>
                  </a:cubicBezTo>
                  <a:cubicBezTo>
                    <a:pt x="59" y="30"/>
                    <a:pt x="58" y="29"/>
                    <a:pt x="57" y="29"/>
                  </a:cubicBezTo>
                  <a:cubicBezTo>
                    <a:pt x="60" y="30"/>
                    <a:pt x="62" y="31"/>
                    <a:pt x="64" y="32"/>
                  </a:cubicBezTo>
                  <a:moveTo>
                    <a:pt x="75" y="37"/>
                  </a:moveTo>
                  <a:cubicBezTo>
                    <a:pt x="74" y="37"/>
                    <a:pt x="73" y="36"/>
                    <a:pt x="73" y="36"/>
                  </a:cubicBezTo>
                  <a:cubicBezTo>
                    <a:pt x="73" y="36"/>
                    <a:pt x="73" y="36"/>
                    <a:pt x="73" y="36"/>
                  </a:cubicBezTo>
                  <a:cubicBezTo>
                    <a:pt x="73" y="35"/>
                    <a:pt x="73" y="35"/>
                    <a:pt x="73" y="35"/>
                  </a:cubicBezTo>
                  <a:cubicBezTo>
                    <a:pt x="74" y="33"/>
                    <a:pt x="74" y="31"/>
                    <a:pt x="75" y="29"/>
                  </a:cubicBezTo>
                  <a:cubicBezTo>
                    <a:pt x="75" y="29"/>
                    <a:pt x="75" y="29"/>
                    <a:pt x="75" y="29"/>
                  </a:cubicBezTo>
                  <a:cubicBezTo>
                    <a:pt x="76" y="29"/>
                    <a:pt x="77" y="30"/>
                    <a:pt x="78" y="31"/>
                  </a:cubicBezTo>
                  <a:cubicBezTo>
                    <a:pt x="81" y="33"/>
                    <a:pt x="79" y="36"/>
                    <a:pt x="78" y="39"/>
                  </a:cubicBezTo>
                  <a:cubicBezTo>
                    <a:pt x="78" y="39"/>
                    <a:pt x="77" y="39"/>
                    <a:pt x="76" y="38"/>
                  </a:cubicBezTo>
                  <a:cubicBezTo>
                    <a:pt x="77" y="37"/>
                    <a:pt x="77" y="37"/>
                    <a:pt x="77" y="36"/>
                  </a:cubicBezTo>
                  <a:cubicBezTo>
                    <a:pt x="77" y="35"/>
                    <a:pt x="77" y="34"/>
                    <a:pt x="78" y="33"/>
                  </a:cubicBezTo>
                  <a:cubicBezTo>
                    <a:pt x="79" y="32"/>
                    <a:pt x="78" y="31"/>
                    <a:pt x="77" y="31"/>
                  </a:cubicBezTo>
                  <a:cubicBezTo>
                    <a:pt x="77" y="31"/>
                    <a:pt x="77" y="31"/>
                    <a:pt x="77" y="32"/>
                  </a:cubicBezTo>
                  <a:cubicBezTo>
                    <a:pt x="75" y="33"/>
                    <a:pt x="76" y="35"/>
                    <a:pt x="75" y="37"/>
                  </a:cubicBezTo>
                  <a:moveTo>
                    <a:pt x="71" y="35"/>
                  </a:moveTo>
                  <a:cubicBezTo>
                    <a:pt x="68" y="32"/>
                    <a:pt x="65" y="30"/>
                    <a:pt x="62" y="28"/>
                  </a:cubicBezTo>
                  <a:cubicBezTo>
                    <a:pt x="62" y="28"/>
                    <a:pt x="62" y="28"/>
                    <a:pt x="62" y="28"/>
                  </a:cubicBezTo>
                  <a:cubicBezTo>
                    <a:pt x="61" y="27"/>
                    <a:pt x="63" y="25"/>
                    <a:pt x="63" y="24"/>
                  </a:cubicBezTo>
                  <a:cubicBezTo>
                    <a:pt x="64" y="23"/>
                    <a:pt x="64" y="22"/>
                    <a:pt x="65" y="21"/>
                  </a:cubicBezTo>
                  <a:cubicBezTo>
                    <a:pt x="66" y="22"/>
                    <a:pt x="68" y="23"/>
                    <a:pt x="69" y="24"/>
                  </a:cubicBezTo>
                  <a:cubicBezTo>
                    <a:pt x="68" y="26"/>
                    <a:pt x="67" y="28"/>
                    <a:pt x="67" y="30"/>
                  </a:cubicBezTo>
                  <a:cubicBezTo>
                    <a:pt x="66" y="31"/>
                    <a:pt x="67" y="31"/>
                    <a:pt x="68" y="31"/>
                  </a:cubicBezTo>
                  <a:cubicBezTo>
                    <a:pt x="68" y="31"/>
                    <a:pt x="68" y="31"/>
                    <a:pt x="69" y="30"/>
                  </a:cubicBezTo>
                  <a:cubicBezTo>
                    <a:pt x="69" y="29"/>
                    <a:pt x="70" y="27"/>
                    <a:pt x="71" y="26"/>
                  </a:cubicBezTo>
                  <a:cubicBezTo>
                    <a:pt x="71" y="25"/>
                    <a:pt x="71" y="25"/>
                    <a:pt x="71" y="25"/>
                  </a:cubicBezTo>
                  <a:cubicBezTo>
                    <a:pt x="72" y="26"/>
                    <a:pt x="73" y="27"/>
                    <a:pt x="74" y="28"/>
                  </a:cubicBezTo>
                  <a:cubicBezTo>
                    <a:pt x="73" y="28"/>
                    <a:pt x="73" y="28"/>
                    <a:pt x="73" y="28"/>
                  </a:cubicBezTo>
                  <a:cubicBezTo>
                    <a:pt x="72" y="30"/>
                    <a:pt x="72" y="32"/>
                    <a:pt x="71" y="34"/>
                  </a:cubicBezTo>
                  <a:cubicBezTo>
                    <a:pt x="71" y="35"/>
                    <a:pt x="71" y="35"/>
                    <a:pt x="71" y="35"/>
                  </a:cubicBezTo>
                  <a:moveTo>
                    <a:pt x="60" y="27"/>
                  </a:moveTo>
                  <a:cubicBezTo>
                    <a:pt x="59" y="27"/>
                    <a:pt x="59" y="27"/>
                    <a:pt x="59" y="27"/>
                  </a:cubicBezTo>
                  <a:cubicBezTo>
                    <a:pt x="57" y="26"/>
                    <a:pt x="56" y="25"/>
                    <a:pt x="54" y="24"/>
                  </a:cubicBezTo>
                  <a:cubicBezTo>
                    <a:pt x="55" y="21"/>
                    <a:pt x="56" y="18"/>
                    <a:pt x="58" y="15"/>
                  </a:cubicBezTo>
                  <a:cubicBezTo>
                    <a:pt x="60" y="16"/>
                    <a:pt x="61" y="18"/>
                    <a:pt x="63" y="19"/>
                  </a:cubicBezTo>
                  <a:cubicBezTo>
                    <a:pt x="62" y="21"/>
                    <a:pt x="61" y="23"/>
                    <a:pt x="60" y="25"/>
                  </a:cubicBezTo>
                  <a:cubicBezTo>
                    <a:pt x="60" y="26"/>
                    <a:pt x="60" y="26"/>
                    <a:pt x="60" y="27"/>
                  </a:cubicBezTo>
                  <a:moveTo>
                    <a:pt x="3" y="65"/>
                  </a:moveTo>
                  <a:cubicBezTo>
                    <a:pt x="3" y="65"/>
                    <a:pt x="3" y="65"/>
                    <a:pt x="3" y="65"/>
                  </a:cubicBezTo>
                  <a:cubicBezTo>
                    <a:pt x="3" y="63"/>
                    <a:pt x="3" y="61"/>
                    <a:pt x="5" y="59"/>
                  </a:cubicBezTo>
                  <a:cubicBezTo>
                    <a:pt x="5" y="59"/>
                    <a:pt x="5" y="59"/>
                    <a:pt x="5" y="59"/>
                  </a:cubicBezTo>
                  <a:cubicBezTo>
                    <a:pt x="5" y="59"/>
                    <a:pt x="5" y="59"/>
                    <a:pt x="5" y="59"/>
                  </a:cubicBezTo>
                  <a:cubicBezTo>
                    <a:pt x="6" y="57"/>
                    <a:pt x="7" y="55"/>
                    <a:pt x="8" y="53"/>
                  </a:cubicBezTo>
                  <a:cubicBezTo>
                    <a:pt x="10" y="50"/>
                    <a:pt x="11" y="48"/>
                    <a:pt x="12" y="45"/>
                  </a:cubicBezTo>
                  <a:cubicBezTo>
                    <a:pt x="13" y="44"/>
                    <a:pt x="13" y="43"/>
                    <a:pt x="14" y="42"/>
                  </a:cubicBezTo>
                  <a:cubicBezTo>
                    <a:pt x="17" y="37"/>
                    <a:pt x="21" y="31"/>
                    <a:pt x="24" y="26"/>
                  </a:cubicBezTo>
                  <a:cubicBezTo>
                    <a:pt x="27" y="22"/>
                    <a:pt x="30" y="18"/>
                    <a:pt x="32" y="12"/>
                  </a:cubicBezTo>
                  <a:cubicBezTo>
                    <a:pt x="32" y="12"/>
                    <a:pt x="32" y="12"/>
                    <a:pt x="32" y="12"/>
                  </a:cubicBezTo>
                  <a:cubicBezTo>
                    <a:pt x="33" y="13"/>
                    <a:pt x="34" y="14"/>
                    <a:pt x="35" y="14"/>
                  </a:cubicBezTo>
                  <a:cubicBezTo>
                    <a:pt x="34" y="15"/>
                    <a:pt x="34" y="17"/>
                    <a:pt x="36" y="17"/>
                  </a:cubicBezTo>
                  <a:cubicBezTo>
                    <a:pt x="44" y="21"/>
                    <a:pt x="49" y="29"/>
                    <a:pt x="57" y="33"/>
                  </a:cubicBezTo>
                  <a:cubicBezTo>
                    <a:pt x="63" y="36"/>
                    <a:pt x="69" y="38"/>
                    <a:pt x="74" y="42"/>
                  </a:cubicBezTo>
                  <a:cubicBezTo>
                    <a:pt x="74" y="42"/>
                    <a:pt x="74" y="42"/>
                    <a:pt x="74" y="42"/>
                  </a:cubicBezTo>
                  <a:cubicBezTo>
                    <a:pt x="69" y="42"/>
                    <a:pt x="64" y="44"/>
                    <a:pt x="59" y="46"/>
                  </a:cubicBezTo>
                  <a:cubicBezTo>
                    <a:pt x="56" y="46"/>
                    <a:pt x="54" y="47"/>
                    <a:pt x="51" y="48"/>
                  </a:cubicBezTo>
                  <a:cubicBezTo>
                    <a:pt x="48" y="49"/>
                    <a:pt x="45" y="50"/>
                    <a:pt x="42" y="51"/>
                  </a:cubicBezTo>
                  <a:cubicBezTo>
                    <a:pt x="33" y="56"/>
                    <a:pt x="22" y="57"/>
                    <a:pt x="13" y="62"/>
                  </a:cubicBezTo>
                  <a:cubicBezTo>
                    <a:pt x="13" y="62"/>
                    <a:pt x="12" y="62"/>
                    <a:pt x="12" y="63"/>
                  </a:cubicBezTo>
                  <a:cubicBezTo>
                    <a:pt x="12" y="63"/>
                    <a:pt x="11" y="63"/>
                    <a:pt x="11" y="63"/>
                  </a:cubicBezTo>
                  <a:cubicBezTo>
                    <a:pt x="8" y="64"/>
                    <a:pt x="5" y="64"/>
                    <a:pt x="3" y="65"/>
                  </a:cubicBezTo>
                  <a:moveTo>
                    <a:pt x="52" y="23"/>
                  </a:moveTo>
                  <a:cubicBezTo>
                    <a:pt x="51" y="23"/>
                    <a:pt x="50" y="22"/>
                    <a:pt x="49" y="21"/>
                  </a:cubicBezTo>
                  <a:cubicBezTo>
                    <a:pt x="48" y="20"/>
                    <a:pt x="47" y="20"/>
                    <a:pt x="46" y="19"/>
                  </a:cubicBezTo>
                  <a:cubicBezTo>
                    <a:pt x="46" y="19"/>
                    <a:pt x="47" y="19"/>
                    <a:pt x="47" y="18"/>
                  </a:cubicBezTo>
                  <a:cubicBezTo>
                    <a:pt x="47" y="17"/>
                    <a:pt x="48" y="16"/>
                    <a:pt x="49" y="14"/>
                  </a:cubicBezTo>
                  <a:cubicBezTo>
                    <a:pt x="49" y="13"/>
                    <a:pt x="49" y="12"/>
                    <a:pt x="50" y="10"/>
                  </a:cubicBezTo>
                  <a:cubicBezTo>
                    <a:pt x="51" y="11"/>
                    <a:pt x="53" y="12"/>
                    <a:pt x="55" y="13"/>
                  </a:cubicBezTo>
                  <a:cubicBezTo>
                    <a:pt x="55" y="13"/>
                    <a:pt x="56" y="13"/>
                    <a:pt x="56" y="14"/>
                  </a:cubicBezTo>
                  <a:cubicBezTo>
                    <a:pt x="54" y="17"/>
                    <a:pt x="53" y="20"/>
                    <a:pt x="52" y="23"/>
                  </a:cubicBezTo>
                  <a:moveTo>
                    <a:pt x="37" y="14"/>
                  </a:moveTo>
                  <a:cubicBezTo>
                    <a:pt x="37" y="14"/>
                    <a:pt x="37" y="14"/>
                    <a:pt x="37" y="14"/>
                  </a:cubicBezTo>
                  <a:cubicBezTo>
                    <a:pt x="36" y="13"/>
                    <a:pt x="36" y="13"/>
                    <a:pt x="36" y="13"/>
                  </a:cubicBezTo>
                  <a:cubicBezTo>
                    <a:pt x="35" y="12"/>
                    <a:pt x="34" y="11"/>
                    <a:pt x="33" y="9"/>
                  </a:cubicBezTo>
                  <a:cubicBezTo>
                    <a:pt x="33" y="9"/>
                    <a:pt x="33" y="9"/>
                    <a:pt x="33" y="9"/>
                  </a:cubicBezTo>
                  <a:cubicBezTo>
                    <a:pt x="35" y="10"/>
                    <a:pt x="36" y="12"/>
                    <a:pt x="37" y="14"/>
                  </a:cubicBezTo>
                  <a:moveTo>
                    <a:pt x="45" y="18"/>
                  </a:moveTo>
                  <a:cubicBezTo>
                    <a:pt x="44" y="18"/>
                    <a:pt x="44" y="17"/>
                    <a:pt x="43" y="17"/>
                  </a:cubicBezTo>
                  <a:cubicBezTo>
                    <a:pt x="42" y="16"/>
                    <a:pt x="42" y="15"/>
                    <a:pt x="41" y="15"/>
                  </a:cubicBezTo>
                  <a:cubicBezTo>
                    <a:pt x="41" y="12"/>
                    <a:pt x="43" y="10"/>
                    <a:pt x="43" y="7"/>
                  </a:cubicBezTo>
                  <a:cubicBezTo>
                    <a:pt x="44" y="8"/>
                    <a:pt x="46" y="8"/>
                    <a:pt x="47" y="9"/>
                  </a:cubicBezTo>
                  <a:cubicBezTo>
                    <a:pt x="48" y="9"/>
                    <a:pt x="48" y="9"/>
                    <a:pt x="48" y="9"/>
                  </a:cubicBezTo>
                  <a:cubicBezTo>
                    <a:pt x="48" y="10"/>
                    <a:pt x="47" y="12"/>
                    <a:pt x="47" y="13"/>
                  </a:cubicBezTo>
                  <a:cubicBezTo>
                    <a:pt x="46" y="14"/>
                    <a:pt x="45" y="16"/>
                    <a:pt x="45" y="18"/>
                  </a:cubicBezTo>
                  <a:cubicBezTo>
                    <a:pt x="45" y="18"/>
                    <a:pt x="45" y="18"/>
                    <a:pt x="45" y="18"/>
                  </a:cubicBezTo>
                  <a:moveTo>
                    <a:pt x="39" y="13"/>
                  </a:moveTo>
                  <a:cubicBezTo>
                    <a:pt x="38" y="12"/>
                    <a:pt x="38" y="11"/>
                    <a:pt x="37" y="10"/>
                  </a:cubicBezTo>
                  <a:cubicBezTo>
                    <a:pt x="38" y="8"/>
                    <a:pt x="38" y="6"/>
                    <a:pt x="39" y="5"/>
                  </a:cubicBezTo>
                  <a:cubicBezTo>
                    <a:pt x="39" y="5"/>
                    <a:pt x="40" y="6"/>
                    <a:pt x="41" y="6"/>
                  </a:cubicBezTo>
                  <a:cubicBezTo>
                    <a:pt x="41" y="7"/>
                    <a:pt x="41" y="7"/>
                    <a:pt x="41" y="7"/>
                  </a:cubicBezTo>
                  <a:cubicBezTo>
                    <a:pt x="41" y="9"/>
                    <a:pt x="40" y="11"/>
                    <a:pt x="39" y="13"/>
                  </a:cubicBezTo>
                  <a:moveTo>
                    <a:pt x="35" y="8"/>
                  </a:moveTo>
                  <a:cubicBezTo>
                    <a:pt x="35" y="8"/>
                    <a:pt x="34" y="7"/>
                    <a:pt x="34" y="7"/>
                  </a:cubicBezTo>
                  <a:cubicBezTo>
                    <a:pt x="34" y="6"/>
                    <a:pt x="33" y="5"/>
                    <a:pt x="32" y="5"/>
                  </a:cubicBezTo>
                  <a:cubicBezTo>
                    <a:pt x="32" y="5"/>
                    <a:pt x="33" y="4"/>
                    <a:pt x="34" y="3"/>
                  </a:cubicBezTo>
                  <a:cubicBezTo>
                    <a:pt x="34" y="3"/>
                    <a:pt x="35" y="3"/>
                    <a:pt x="35" y="3"/>
                  </a:cubicBezTo>
                  <a:cubicBezTo>
                    <a:pt x="36" y="3"/>
                    <a:pt x="36" y="3"/>
                    <a:pt x="37" y="3"/>
                  </a:cubicBezTo>
                  <a:cubicBezTo>
                    <a:pt x="36" y="5"/>
                    <a:pt x="36" y="6"/>
                    <a:pt x="35" y="8"/>
                  </a:cubicBezTo>
                  <a:moveTo>
                    <a:pt x="35" y="0"/>
                  </a:moveTo>
                  <a:cubicBezTo>
                    <a:pt x="32" y="0"/>
                    <a:pt x="29" y="4"/>
                    <a:pt x="30" y="7"/>
                  </a:cubicBezTo>
                  <a:cubicBezTo>
                    <a:pt x="24" y="14"/>
                    <a:pt x="19" y="22"/>
                    <a:pt x="15" y="30"/>
                  </a:cubicBezTo>
                  <a:cubicBezTo>
                    <a:pt x="14" y="31"/>
                    <a:pt x="13" y="32"/>
                    <a:pt x="13" y="33"/>
                  </a:cubicBezTo>
                  <a:cubicBezTo>
                    <a:pt x="10" y="37"/>
                    <a:pt x="8" y="42"/>
                    <a:pt x="5" y="46"/>
                  </a:cubicBezTo>
                  <a:cubicBezTo>
                    <a:pt x="5" y="47"/>
                    <a:pt x="5" y="47"/>
                    <a:pt x="5" y="48"/>
                  </a:cubicBezTo>
                  <a:cubicBezTo>
                    <a:pt x="5" y="50"/>
                    <a:pt x="4" y="51"/>
                    <a:pt x="3" y="53"/>
                  </a:cubicBezTo>
                  <a:cubicBezTo>
                    <a:pt x="3" y="53"/>
                    <a:pt x="3" y="53"/>
                    <a:pt x="3" y="53"/>
                  </a:cubicBezTo>
                  <a:cubicBezTo>
                    <a:pt x="2" y="55"/>
                    <a:pt x="2" y="56"/>
                    <a:pt x="1" y="57"/>
                  </a:cubicBezTo>
                  <a:cubicBezTo>
                    <a:pt x="1" y="58"/>
                    <a:pt x="1" y="59"/>
                    <a:pt x="2" y="60"/>
                  </a:cubicBezTo>
                  <a:cubicBezTo>
                    <a:pt x="1" y="61"/>
                    <a:pt x="0" y="64"/>
                    <a:pt x="0" y="66"/>
                  </a:cubicBezTo>
                  <a:cubicBezTo>
                    <a:pt x="1" y="67"/>
                    <a:pt x="1" y="67"/>
                    <a:pt x="1" y="67"/>
                  </a:cubicBezTo>
                  <a:cubicBezTo>
                    <a:pt x="1" y="67"/>
                    <a:pt x="1" y="67"/>
                    <a:pt x="1" y="67"/>
                  </a:cubicBezTo>
                  <a:cubicBezTo>
                    <a:pt x="2" y="68"/>
                    <a:pt x="2" y="68"/>
                    <a:pt x="2" y="68"/>
                  </a:cubicBezTo>
                  <a:cubicBezTo>
                    <a:pt x="3" y="68"/>
                    <a:pt x="4" y="69"/>
                    <a:pt x="5" y="69"/>
                  </a:cubicBezTo>
                  <a:cubicBezTo>
                    <a:pt x="6" y="69"/>
                    <a:pt x="8" y="68"/>
                    <a:pt x="10" y="67"/>
                  </a:cubicBezTo>
                  <a:cubicBezTo>
                    <a:pt x="10" y="67"/>
                    <a:pt x="11" y="67"/>
                    <a:pt x="11" y="67"/>
                  </a:cubicBezTo>
                  <a:cubicBezTo>
                    <a:pt x="14" y="67"/>
                    <a:pt x="18" y="67"/>
                    <a:pt x="20" y="65"/>
                  </a:cubicBezTo>
                  <a:cubicBezTo>
                    <a:pt x="20" y="65"/>
                    <a:pt x="20" y="65"/>
                    <a:pt x="20" y="65"/>
                  </a:cubicBezTo>
                  <a:cubicBezTo>
                    <a:pt x="27" y="63"/>
                    <a:pt x="34" y="60"/>
                    <a:pt x="40" y="57"/>
                  </a:cubicBezTo>
                  <a:cubicBezTo>
                    <a:pt x="42" y="65"/>
                    <a:pt x="51" y="71"/>
                    <a:pt x="59" y="75"/>
                  </a:cubicBezTo>
                  <a:cubicBezTo>
                    <a:pt x="62" y="77"/>
                    <a:pt x="65" y="79"/>
                    <a:pt x="68" y="81"/>
                  </a:cubicBezTo>
                  <a:cubicBezTo>
                    <a:pt x="76" y="84"/>
                    <a:pt x="84" y="85"/>
                    <a:pt x="92" y="85"/>
                  </a:cubicBezTo>
                  <a:cubicBezTo>
                    <a:pt x="97" y="85"/>
                    <a:pt x="103" y="85"/>
                    <a:pt x="108" y="84"/>
                  </a:cubicBezTo>
                  <a:cubicBezTo>
                    <a:pt x="129" y="80"/>
                    <a:pt x="147" y="67"/>
                    <a:pt x="155" y="47"/>
                  </a:cubicBezTo>
                  <a:cubicBezTo>
                    <a:pt x="166" y="55"/>
                    <a:pt x="182" y="54"/>
                    <a:pt x="190" y="66"/>
                  </a:cubicBezTo>
                  <a:cubicBezTo>
                    <a:pt x="190" y="66"/>
                    <a:pt x="190" y="66"/>
                    <a:pt x="190" y="66"/>
                  </a:cubicBezTo>
                  <a:cubicBezTo>
                    <a:pt x="190" y="70"/>
                    <a:pt x="189" y="74"/>
                    <a:pt x="189" y="78"/>
                  </a:cubicBezTo>
                  <a:cubicBezTo>
                    <a:pt x="184" y="91"/>
                    <a:pt x="171" y="101"/>
                    <a:pt x="161" y="109"/>
                  </a:cubicBezTo>
                  <a:cubicBezTo>
                    <a:pt x="152" y="115"/>
                    <a:pt x="142" y="119"/>
                    <a:pt x="133" y="123"/>
                  </a:cubicBezTo>
                  <a:cubicBezTo>
                    <a:pt x="122" y="127"/>
                    <a:pt x="110" y="129"/>
                    <a:pt x="99" y="130"/>
                  </a:cubicBezTo>
                  <a:cubicBezTo>
                    <a:pt x="96" y="130"/>
                    <a:pt x="94" y="131"/>
                    <a:pt x="92" y="131"/>
                  </a:cubicBezTo>
                  <a:cubicBezTo>
                    <a:pt x="76" y="131"/>
                    <a:pt x="61" y="125"/>
                    <a:pt x="50" y="113"/>
                  </a:cubicBezTo>
                  <a:cubicBezTo>
                    <a:pt x="39" y="101"/>
                    <a:pt x="35" y="83"/>
                    <a:pt x="35" y="67"/>
                  </a:cubicBezTo>
                  <a:cubicBezTo>
                    <a:pt x="35" y="65"/>
                    <a:pt x="34" y="64"/>
                    <a:pt x="33" y="64"/>
                  </a:cubicBezTo>
                  <a:cubicBezTo>
                    <a:pt x="32" y="64"/>
                    <a:pt x="31" y="65"/>
                    <a:pt x="31" y="66"/>
                  </a:cubicBezTo>
                  <a:cubicBezTo>
                    <a:pt x="31" y="83"/>
                    <a:pt x="35" y="99"/>
                    <a:pt x="45" y="113"/>
                  </a:cubicBezTo>
                  <a:cubicBezTo>
                    <a:pt x="55" y="126"/>
                    <a:pt x="70" y="133"/>
                    <a:pt x="87" y="134"/>
                  </a:cubicBezTo>
                  <a:cubicBezTo>
                    <a:pt x="89" y="135"/>
                    <a:pt x="90" y="135"/>
                    <a:pt x="92" y="135"/>
                  </a:cubicBezTo>
                  <a:cubicBezTo>
                    <a:pt x="113" y="135"/>
                    <a:pt x="134" y="127"/>
                    <a:pt x="152" y="118"/>
                  </a:cubicBezTo>
                  <a:cubicBezTo>
                    <a:pt x="165" y="112"/>
                    <a:pt x="177" y="102"/>
                    <a:pt x="186" y="91"/>
                  </a:cubicBezTo>
                  <a:cubicBezTo>
                    <a:pt x="186" y="90"/>
                    <a:pt x="186" y="90"/>
                    <a:pt x="186" y="90"/>
                  </a:cubicBezTo>
                  <a:cubicBezTo>
                    <a:pt x="188" y="90"/>
                    <a:pt x="189" y="88"/>
                    <a:pt x="190" y="86"/>
                  </a:cubicBezTo>
                  <a:cubicBezTo>
                    <a:pt x="190" y="86"/>
                    <a:pt x="190" y="86"/>
                    <a:pt x="190" y="86"/>
                  </a:cubicBezTo>
                  <a:cubicBezTo>
                    <a:pt x="191" y="86"/>
                    <a:pt x="192" y="86"/>
                    <a:pt x="192" y="84"/>
                  </a:cubicBezTo>
                  <a:cubicBezTo>
                    <a:pt x="192" y="83"/>
                    <a:pt x="192" y="82"/>
                    <a:pt x="192" y="81"/>
                  </a:cubicBezTo>
                  <a:cubicBezTo>
                    <a:pt x="192" y="81"/>
                    <a:pt x="193" y="80"/>
                    <a:pt x="193" y="80"/>
                  </a:cubicBezTo>
                  <a:cubicBezTo>
                    <a:pt x="195" y="75"/>
                    <a:pt x="197" y="71"/>
                    <a:pt x="197" y="66"/>
                  </a:cubicBezTo>
                  <a:cubicBezTo>
                    <a:pt x="197" y="65"/>
                    <a:pt x="197" y="65"/>
                    <a:pt x="197" y="65"/>
                  </a:cubicBezTo>
                  <a:cubicBezTo>
                    <a:pt x="198" y="62"/>
                    <a:pt x="198" y="58"/>
                    <a:pt x="198" y="55"/>
                  </a:cubicBezTo>
                  <a:cubicBezTo>
                    <a:pt x="197" y="49"/>
                    <a:pt x="196" y="48"/>
                    <a:pt x="191" y="45"/>
                  </a:cubicBezTo>
                  <a:cubicBezTo>
                    <a:pt x="191" y="45"/>
                    <a:pt x="191" y="45"/>
                    <a:pt x="191" y="45"/>
                  </a:cubicBezTo>
                  <a:cubicBezTo>
                    <a:pt x="190" y="45"/>
                    <a:pt x="190" y="45"/>
                    <a:pt x="190" y="45"/>
                  </a:cubicBezTo>
                  <a:cubicBezTo>
                    <a:pt x="188" y="41"/>
                    <a:pt x="180" y="39"/>
                    <a:pt x="176" y="38"/>
                  </a:cubicBezTo>
                  <a:cubicBezTo>
                    <a:pt x="172" y="36"/>
                    <a:pt x="169" y="35"/>
                    <a:pt x="165" y="33"/>
                  </a:cubicBezTo>
                  <a:cubicBezTo>
                    <a:pt x="165" y="33"/>
                    <a:pt x="165" y="33"/>
                    <a:pt x="165" y="33"/>
                  </a:cubicBezTo>
                  <a:cubicBezTo>
                    <a:pt x="162" y="32"/>
                    <a:pt x="159" y="31"/>
                    <a:pt x="156" y="30"/>
                  </a:cubicBezTo>
                  <a:cubicBezTo>
                    <a:pt x="155" y="30"/>
                    <a:pt x="155" y="30"/>
                    <a:pt x="155" y="30"/>
                  </a:cubicBezTo>
                  <a:cubicBezTo>
                    <a:pt x="153" y="30"/>
                    <a:pt x="153" y="31"/>
                    <a:pt x="152" y="31"/>
                  </a:cubicBezTo>
                  <a:cubicBezTo>
                    <a:pt x="152" y="32"/>
                    <a:pt x="152" y="32"/>
                    <a:pt x="152" y="32"/>
                  </a:cubicBezTo>
                  <a:cubicBezTo>
                    <a:pt x="148" y="33"/>
                    <a:pt x="145" y="37"/>
                    <a:pt x="143" y="41"/>
                  </a:cubicBezTo>
                  <a:cubicBezTo>
                    <a:pt x="143" y="41"/>
                    <a:pt x="143" y="41"/>
                    <a:pt x="143" y="41"/>
                  </a:cubicBezTo>
                  <a:cubicBezTo>
                    <a:pt x="142" y="41"/>
                    <a:pt x="142" y="41"/>
                    <a:pt x="142" y="42"/>
                  </a:cubicBezTo>
                  <a:cubicBezTo>
                    <a:pt x="142" y="42"/>
                    <a:pt x="142" y="43"/>
                    <a:pt x="142" y="43"/>
                  </a:cubicBezTo>
                  <a:cubicBezTo>
                    <a:pt x="141" y="45"/>
                    <a:pt x="141" y="46"/>
                    <a:pt x="140" y="46"/>
                  </a:cubicBezTo>
                  <a:cubicBezTo>
                    <a:pt x="138" y="51"/>
                    <a:pt x="134" y="56"/>
                    <a:pt x="130" y="59"/>
                  </a:cubicBezTo>
                  <a:cubicBezTo>
                    <a:pt x="126" y="63"/>
                    <a:pt x="120" y="65"/>
                    <a:pt x="115" y="68"/>
                  </a:cubicBezTo>
                  <a:cubicBezTo>
                    <a:pt x="114" y="68"/>
                    <a:pt x="113" y="69"/>
                    <a:pt x="112" y="69"/>
                  </a:cubicBezTo>
                  <a:cubicBezTo>
                    <a:pt x="110" y="70"/>
                    <a:pt x="108" y="70"/>
                    <a:pt x="107" y="71"/>
                  </a:cubicBezTo>
                  <a:cubicBezTo>
                    <a:pt x="103" y="71"/>
                    <a:pt x="100" y="71"/>
                    <a:pt x="97" y="71"/>
                  </a:cubicBezTo>
                  <a:cubicBezTo>
                    <a:pt x="95" y="71"/>
                    <a:pt x="93" y="71"/>
                    <a:pt x="91" y="71"/>
                  </a:cubicBezTo>
                  <a:cubicBezTo>
                    <a:pt x="89" y="71"/>
                    <a:pt x="86" y="71"/>
                    <a:pt x="84" y="71"/>
                  </a:cubicBezTo>
                  <a:cubicBezTo>
                    <a:pt x="82" y="70"/>
                    <a:pt x="80" y="69"/>
                    <a:pt x="78" y="68"/>
                  </a:cubicBezTo>
                  <a:cubicBezTo>
                    <a:pt x="77" y="68"/>
                    <a:pt x="77" y="68"/>
                    <a:pt x="77" y="68"/>
                  </a:cubicBezTo>
                  <a:cubicBezTo>
                    <a:pt x="71" y="67"/>
                    <a:pt x="64" y="62"/>
                    <a:pt x="59" y="58"/>
                  </a:cubicBezTo>
                  <a:cubicBezTo>
                    <a:pt x="59" y="57"/>
                    <a:pt x="58" y="56"/>
                    <a:pt x="57" y="55"/>
                  </a:cubicBezTo>
                  <a:cubicBezTo>
                    <a:pt x="60" y="54"/>
                    <a:pt x="62" y="52"/>
                    <a:pt x="65" y="51"/>
                  </a:cubicBezTo>
                  <a:cubicBezTo>
                    <a:pt x="66" y="51"/>
                    <a:pt x="66" y="51"/>
                    <a:pt x="66" y="51"/>
                  </a:cubicBezTo>
                  <a:cubicBezTo>
                    <a:pt x="68" y="50"/>
                    <a:pt x="69" y="50"/>
                    <a:pt x="71" y="49"/>
                  </a:cubicBezTo>
                  <a:cubicBezTo>
                    <a:pt x="74" y="49"/>
                    <a:pt x="77" y="48"/>
                    <a:pt x="79" y="46"/>
                  </a:cubicBezTo>
                  <a:cubicBezTo>
                    <a:pt x="81" y="46"/>
                    <a:pt x="82" y="44"/>
                    <a:pt x="81" y="43"/>
                  </a:cubicBezTo>
                  <a:cubicBezTo>
                    <a:pt x="80" y="42"/>
                    <a:pt x="80" y="42"/>
                    <a:pt x="80" y="42"/>
                  </a:cubicBezTo>
                  <a:cubicBezTo>
                    <a:pt x="79" y="39"/>
                    <a:pt x="82" y="37"/>
                    <a:pt x="82" y="34"/>
                  </a:cubicBezTo>
                  <a:cubicBezTo>
                    <a:pt x="82" y="31"/>
                    <a:pt x="81" y="30"/>
                    <a:pt x="79" y="29"/>
                  </a:cubicBezTo>
                  <a:cubicBezTo>
                    <a:pt x="75" y="26"/>
                    <a:pt x="71" y="23"/>
                    <a:pt x="67" y="20"/>
                  </a:cubicBezTo>
                  <a:cubicBezTo>
                    <a:pt x="63" y="17"/>
                    <a:pt x="60" y="13"/>
                    <a:pt x="56" y="11"/>
                  </a:cubicBezTo>
                  <a:cubicBezTo>
                    <a:pt x="52" y="9"/>
                    <a:pt x="47" y="7"/>
                    <a:pt x="43" y="5"/>
                  </a:cubicBezTo>
                  <a:cubicBezTo>
                    <a:pt x="41" y="4"/>
                    <a:pt x="38" y="0"/>
                    <a:pt x="3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80" name="Freeform 87"/>
            <p:cNvSpPr>
              <a:spLocks noEditPoints="1"/>
            </p:cNvSpPr>
            <p:nvPr/>
          </p:nvSpPr>
          <p:spPr bwMode="auto">
            <a:xfrm>
              <a:off x="10046956" y="507927"/>
              <a:ext cx="995363" cy="1160463"/>
            </a:xfrm>
            <a:custGeom>
              <a:avLst/>
              <a:gdLst>
                <a:gd name="T0" fmla="*/ 217 w 235"/>
                <a:gd name="T1" fmla="*/ 255 h 274"/>
                <a:gd name="T2" fmla="*/ 229 w 235"/>
                <a:gd name="T3" fmla="*/ 228 h 274"/>
                <a:gd name="T4" fmla="*/ 213 w 235"/>
                <a:gd name="T5" fmla="*/ 231 h 274"/>
                <a:gd name="T6" fmla="*/ 212 w 235"/>
                <a:gd name="T7" fmla="*/ 227 h 274"/>
                <a:gd name="T8" fmla="*/ 224 w 235"/>
                <a:gd name="T9" fmla="*/ 213 h 274"/>
                <a:gd name="T10" fmla="*/ 222 w 235"/>
                <a:gd name="T11" fmla="*/ 203 h 274"/>
                <a:gd name="T12" fmla="*/ 169 w 235"/>
                <a:gd name="T13" fmla="*/ 189 h 274"/>
                <a:gd name="T14" fmla="*/ 178 w 235"/>
                <a:gd name="T15" fmla="*/ 187 h 274"/>
                <a:gd name="T16" fmla="*/ 144 w 235"/>
                <a:gd name="T17" fmla="*/ 182 h 274"/>
                <a:gd name="T18" fmla="*/ 210 w 235"/>
                <a:gd name="T19" fmla="*/ 178 h 274"/>
                <a:gd name="T20" fmla="*/ 202 w 235"/>
                <a:gd name="T21" fmla="*/ 198 h 274"/>
                <a:gd name="T22" fmla="*/ 204 w 235"/>
                <a:gd name="T23" fmla="*/ 207 h 274"/>
                <a:gd name="T24" fmla="*/ 210 w 235"/>
                <a:gd name="T25" fmla="*/ 178 h 274"/>
                <a:gd name="T26" fmla="*/ 126 w 235"/>
                <a:gd name="T27" fmla="*/ 176 h 274"/>
                <a:gd name="T28" fmla="*/ 125 w 235"/>
                <a:gd name="T29" fmla="*/ 171 h 274"/>
                <a:gd name="T30" fmla="*/ 132 w 235"/>
                <a:gd name="T31" fmla="*/ 176 h 274"/>
                <a:gd name="T32" fmla="*/ 114 w 235"/>
                <a:gd name="T33" fmla="*/ 163 h 274"/>
                <a:gd name="T34" fmla="*/ 112 w 235"/>
                <a:gd name="T35" fmla="*/ 160 h 274"/>
                <a:gd name="T36" fmla="*/ 101 w 235"/>
                <a:gd name="T37" fmla="*/ 158 h 274"/>
                <a:gd name="T38" fmla="*/ 109 w 235"/>
                <a:gd name="T39" fmla="*/ 169 h 274"/>
                <a:gd name="T40" fmla="*/ 106 w 235"/>
                <a:gd name="T41" fmla="*/ 158 h 274"/>
                <a:gd name="T42" fmla="*/ 82 w 235"/>
                <a:gd name="T43" fmla="*/ 139 h 274"/>
                <a:gd name="T44" fmla="*/ 74 w 235"/>
                <a:gd name="T45" fmla="*/ 112 h 274"/>
                <a:gd name="T46" fmla="*/ 75 w 235"/>
                <a:gd name="T47" fmla="*/ 92 h 274"/>
                <a:gd name="T48" fmla="*/ 76 w 235"/>
                <a:gd name="T49" fmla="*/ 103 h 274"/>
                <a:gd name="T50" fmla="*/ 84 w 235"/>
                <a:gd name="T51" fmla="*/ 84 h 274"/>
                <a:gd name="T52" fmla="*/ 137 w 235"/>
                <a:gd name="T53" fmla="*/ 84 h 274"/>
                <a:gd name="T54" fmla="*/ 135 w 235"/>
                <a:gd name="T55" fmla="*/ 87 h 274"/>
                <a:gd name="T56" fmla="*/ 127 w 235"/>
                <a:gd name="T57" fmla="*/ 83 h 274"/>
                <a:gd name="T58" fmla="*/ 124 w 235"/>
                <a:gd name="T59" fmla="*/ 62 h 274"/>
                <a:gd name="T60" fmla="*/ 127 w 235"/>
                <a:gd name="T61" fmla="*/ 69 h 274"/>
                <a:gd name="T62" fmla="*/ 137 w 235"/>
                <a:gd name="T63" fmla="*/ 76 h 274"/>
                <a:gd name="T64" fmla="*/ 120 w 235"/>
                <a:gd name="T65" fmla="*/ 63 h 274"/>
                <a:gd name="T66" fmla="*/ 136 w 235"/>
                <a:gd name="T67" fmla="*/ 44 h 274"/>
                <a:gd name="T68" fmla="*/ 128 w 235"/>
                <a:gd name="T69" fmla="*/ 32 h 274"/>
                <a:gd name="T70" fmla="*/ 119 w 235"/>
                <a:gd name="T71" fmla="*/ 34 h 274"/>
                <a:gd name="T72" fmla="*/ 132 w 235"/>
                <a:gd name="T73" fmla="*/ 25 h 274"/>
                <a:gd name="T74" fmla="*/ 121 w 235"/>
                <a:gd name="T75" fmla="*/ 14 h 274"/>
                <a:gd name="T76" fmla="*/ 113 w 235"/>
                <a:gd name="T77" fmla="*/ 11 h 274"/>
                <a:gd name="T78" fmla="*/ 120 w 235"/>
                <a:gd name="T79" fmla="*/ 90 h 274"/>
                <a:gd name="T80" fmla="*/ 34 w 235"/>
                <a:gd name="T81" fmla="*/ 37 h 274"/>
                <a:gd name="T82" fmla="*/ 31 w 235"/>
                <a:gd name="T83" fmla="*/ 24 h 274"/>
                <a:gd name="T84" fmla="*/ 117 w 235"/>
                <a:gd name="T85" fmla="*/ 17 h 274"/>
                <a:gd name="T86" fmla="*/ 122 w 235"/>
                <a:gd name="T87" fmla="*/ 10 h 274"/>
                <a:gd name="T88" fmla="*/ 122 w 235"/>
                <a:gd name="T89" fmla="*/ 10 h 274"/>
                <a:gd name="T90" fmla="*/ 44 w 235"/>
                <a:gd name="T91" fmla="*/ 14 h 274"/>
                <a:gd name="T92" fmla="*/ 17 w 235"/>
                <a:gd name="T93" fmla="*/ 28 h 274"/>
                <a:gd name="T94" fmla="*/ 39 w 235"/>
                <a:gd name="T95" fmla="*/ 48 h 274"/>
                <a:gd name="T96" fmla="*/ 194 w 235"/>
                <a:gd name="T97" fmla="*/ 193 h 274"/>
                <a:gd name="T98" fmla="*/ 82 w 235"/>
                <a:gd name="T99" fmla="*/ 241 h 274"/>
                <a:gd name="T100" fmla="*/ 6 w 235"/>
                <a:gd name="T101" fmla="*/ 126 h 274"/>
                <a:gd name="T102" fmla="*/ 178 w 235"/>
                <a:gd name="T103" fmla="*/ 274 h 274"/>
                <a:gd name="T104" fmla="*/ 213 w 235"/>
                <a:gd name="T105" fmla="*/ 261 h 274"/>
                <a:gd name="T106" fmla="*/ 227 w 235"/>
                <a:gd name="T107" fmla="*/ 208 h 274"/>
                <a:gd name="T108" fmla="*/ 210 w 235"/>
                <a:gd name="T109" fmla="*/ 173 h 274"/>
                <a:gd name="T110" fmla="*/ 186 w 235"/>
                <a:gd name="T111" fmla="*/ 173 h 274"/>
                <a:gd name="T112" fmla="*/ 118 w 235"/>
                <a:gd name="T113" fmla="*/ 158 h 274"/>
                <a:gd name="T114" fmla="*/ 88 w 235"/>
                <a:gd name="T115" fmla="*/ 83 h 274"/>
                <a:gd name="T116" fmla="*/ 126 w 235"/>
                <a:gd name="T117" fmla="*/ 99 h 274"/>
                <a:gd name="T118" fmla="*/ 134 w 235"/>
                <a:gd name="T119" fmla="*/ 1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4">
                  <a:moveTo>
                    <a:pt x="215" y="254"/>
                  </a:moveTo>
                  <a:cubicBezTo>
                    <a:pt x="218" y="252"/>
                    <a:pt x="220" y="250"/>
                    <a:pt x="223" y="248"/>
                  </a:cubicBezTo>
                  <a:cubicBezTo>
                    <a:pt x="224" y="247"/>
                    <a:pt x="224" y="245"/>
                    <a:pt x="223" y="244"/>
                  </a:cubicBezTo>
                  <a:cubicBezTo>
                    <a:pt x="225" y="242"/>
                    <a:pt x="228" y="240"/>
                    <a:pt x="230" y="237"/>
                  </a:cubicBezTo>
                  <a:cubicBezTo>
                    <a:pt x="230" y="242"/>
                    <a:pt x="229" y="245"/>
                    <a:pt x="225" y="250"/>
                  </a:cubicBezTo>
                  <a:cubicBezTo>
                    <a:pt x="222" y="252"/>
                    <a:pt x="220" y="254"/>
                    <a:pt x="217" y="255"/>
                  </a:cubicBezTo>
                  <a:cubicBezTo>
                    <a:pt x="217" y="255"/>
                    <a:pt x="216" y="254"/>
                    <a:pt x="215" y="254"/>
                  </a:cubicBezTo>
                  <a:cubicBezTo>
                    <a:pt x="215" y="254"/>
                    <a:pt x="215" y="254"/>
                    <a:pt x="215" y="254"/>
                  </a:cubicBezTo>
                  <a:moveTo>
                    <a:pt x="214" y="247"/>
                  </a:moveTo>
                  <a:cubicBezTo>
                    <a:pt x="215" y="246"/>
                    <a:pt x="215" y="244"/>
                    <a:pt x="215" y="243"/>
                  </a:cubicBezTo>
                  <a:cubicBezTo>
                    <a:pt x="216" y="240"/>
                    <a:pt x="219" y="238"/>
                    <a:pt x="221" y="235"/>
                  </a:cubicBezTo>
                  <a:cubicBezTo>
                    <a:pt x="224" y="233"/>
                    <a:pt x="226" y="230"/>
                    <a:pt x="229" y="228"/>
                  </a:cubicBezTo>
                  <a:cubicBezTo>
                    <a:pt x="229" y="231"/>
                    <a:pt x="229" y="233"/>
                    <a:pt x="227" y="235"/>
                  </a:cubicBezTo>
                  <a:cubicBezTo>
                    <a:pt x="225" y="238"/>
                    <a:pt x="222" y="240"/>
                    <a:pt x="219" y="243"/>
                  </a:cubicBezTo>
                  <a:cubicBezTo>
                    <a:pt x="219" y="243"/>
                    <a:pt x="218" y="243"/>
                    <a:pt x="218" y="244"/>
                  </a:cubicBezTo>
                  <a:cubicBezTo>
                    <a:pt x="217" y="245"/>
                    <a:pt x="216" y="246"/>
                    <a:pt x="214" y="247"/>
                  </a:cubicBezTo>
                  <a:moveTo>
                    <a:pt x="214" y="238"/>
                  </a:moveTo>
                  <a:cubicBezTo>
                    <a:pt x="214" y="235"/>
                    <a:pt x="213" y="233"/>
                    <a:pt x="213" y="231"/>
                  </a:cubicBezTo>
                  <a:cubicBezTo>
                    <a:pt x="215" y="228"/>
                    <a:pt x="218" y="226"/>
                    <a:pt x="220" y="223"/>
                  </a:cubicBezTo>
                  <a:cubicBezTo>
                    <a:pt x="222" y="221"/>
                    <a:pt x="224" y="218"/>
                    <a:pt x="226" y="216"/>
                  </a:cubicBezTo>
                  <a:cubicBezTo>
                    <a:pt x="227" y="218"/>
                    <a:pt x="228" y="221"/>
                    <a:pt x="229" y="224"/>
                  </a:cubicBezTo>
                  <a:cubicBezTo>
                    <a:pt x="225" y="227"/>
                    <a:pt x="221" y="231"/>
                    <a:pt x="218" y="234"/>
                  </a:cubicBezTo>
                  <a:cubicBezTo>
                    <a:pt x="216" y="235"/>
                    <a:pt x="215" y="237"/>
                    <a:pt x="214" y="238"/>
                  </a:cubicBezTo>
                  <a:moveTo>
                    <a:pt x="212" y="227"/>
                  </a:moveTo>
                  <a:cubicBezTo>
                    <a:pt x="211" y="225"/>
                    <a:pt x="210" y="223"/>
                    <a:pt x="210" y="221"/>
                  </a:cubicBezTo>
                  <a:cubicBezTo>
                    <a:pt x="211" y="218"/>
                    <a:pt x="213" y="216"/>
                    <a:pt x="215" y="214"/>
                  </a:cubicBezTo>
                  <a:cubicBezTo>
                    <a:pt x="217" y="211"/>
                    <a:pt x="220" y="209"/>
                    <a:pt x="223" y="207"/>
                  </a:cubicBezTo>
                  <a:cubicBezTo>
                    <a:pt x="224" y="209"/>
                    <a:pt x="224" y="211"/>
                    <a:pt x="225" y="212"/>
                  </a:cubicBezTo>
                  <a:cubicBezTo>
                    <a:pt x="225" y="213"/>
                    <a:pt x="225" y="213"/>
                    <a:pt x="225" y="213"/>
                  </a:cubicBezTo>
                  <a:cubicBezTo>
                    <a:pt x="224" y="213"/>
                    <a:pt x="224" y="213"/>
                    <a:pt x="224" y="213"/>
                  </a:cubicBezTo>
                  <a:cubicBezTo>
                    <a:pt x="221" y="217"/>
                    <a:pt x="218" y="221"/>
                    <a:pt x="215" y="224"/>
                  </a:cubicBezTo>
                  <a:cubicBezTo>
                    <a:pt x="214" y="225"/>
                    <a:pt x="213" y="226"/>
                    <a:pt x="212" y="227"/>
                  </a:cubicBezTo>
                  <a:moveTo>
                    <a:pt x="208" y="217"/>
                  </a:moveTo>
                  <a:cubicBezTo>
                    <a:pt x="207" y="215"/>
                    <a:pt x="206" y="213"/>
                    <a:pt x="206" y="211"/>
                  </a:cubicBezTo>
                  <a:cubicBezTo>
                    <a:pt x="210" y="205"/>
                    <a:pt x="214" y="199"/>
                    <a:pt x="219" y="194"/>
                  </a:cubicBezTo>
                  <a:cubicBezTo>
                    <a:pt x="220" y="197"/>
                    <a:pt x="221" y="200"/>
                    <a:pt x="222" y="203"/>
                  </a:cubicBezTo>
                  <a:cubicBezTo>
                    <a:pt x="222" y="203"/>
                    <a:pt x="222" y="203"/>
                    <a:pt x="222" y="203"/>
                  </a:cubicBezTo>
                  <a:cubicBezTo>
                    <a:pt x="218" y="206"/>
                    <a:pt x="215" y="209"/>
                    <a:pt x="212" y="212"/>
                  </a:cubicBezTo>
                  <a:cubicBezTo>
                    <a:pt x="210" y="214"/>
                    <a:pt x="209" y="215"/>
                    <a:pt x="208" y="217"/>
                  </a:cubicBezTo>
                  <a:moveTo>
                    <a:pt x="167" y="191"/>
                  </a:moveTo>
                  <a:cubicBezTo>
                    <a:pt x="166" y="191"/>
                    <a:pt x="165" y="191"/>
                    <a:pt x="164" y="191"/>
                  </a:cubicBezTo>
                  <a:cubicBezTo>
                    <a:pt x="166" y="190"/>
                    <a:pt x="167" y="190"/>
                    <a:pt x="169" y="189"/>
                  </a:cubicBezTo>
                  <a:cubicBezTo>
                    <a:pt x="169" y="190"/>
                    <a:pt x="169" y="190"/>
                    <a:pt x="170" y="191"/>
                  </a:cubicBezTo>
                  <a:cubicBezTo>
                    <a:pt x="169" y="191"/>
                    <a:pt x="168" y="191"/>
                    <a:pt x="167" y="191"/>
                  </a:cubicBezTo>
                  <a:moveTo>
                    <a:pt x="176" y="189"/>
                  </a:moveTo>
                  <a:cubicBezTo>
                    <a:pt x="176" y="189"/>
                    <a:pt x="175" y="188"/>
                    <a:pt x="175" y="188"/>
                  </a:cubicBezTo>
                  <a:cubicBezTo>
                    <a:pt x="175" y="188"/>
                    <a:pt x="176" y="188"/>
                    <a:pt x="176" y="187"/>
                  </a:cubicBezTo>
                  <a:cubicBezTo>
                    <a:pt x="177" y="187"/>
                    <a:pt x="178" y="187"/>
                    <a:pt x="178" y="187"/>
                  </a:cubicBezTo>
                  <a:cubicBezTo>
                    <a:pt x="179" y="187"/>
                    <a:pt x="179" y="187"/>
                    <a:pt x="180" y="187"/>
                  </a:cubicBezTo>
                  <a:cubicBezTo>
                    <a:pt x="179" y="188"/>
                    <a:pt x="177" y="189"/>
                    <a:pt x="176" y="189"/>
                  </a:cubicBezTo>
                  <a:moveTo>
                    <a:pt x="145" y="184"/>
                  </a:moveTo>
                  <a:cubicBezTo>
                    <a:pt x="143" y="183"/>
                    <a:pt x="141" y="182"/>
                    <a:pt x="139" y="181"/>
                  </a:cubicBezTo>
                  <a:cubicBezTo>
                    <a:pt x="140" y="181"/>
                    <a:pt x="140" y="181"/>
                    <a:pt x="140" y="181"/>
                  </a:cubicBezTo>
                  <a:cubicBezTo>
                    <a:pt x="141" y="181"/>
                    <a:pt x="143" y="181"/>
                    <a:pt x="144" y="182"/>
                  </a:cubicBezTo>
                  <a:cubicBezTo>
                    <a:pt x="144" y="183"/>
                    <a:pt x="144" y="184"/>
                    <a:pt x="145" y="184"/>
                  </a:cubicBezTo>
                  <a:moveTo>
                    <a:pt x="199" y="182"/>
                  </a:moveTo>
                  <a:cubicBezTo>
                    <a:pt x="200" y="181"/>
                    <a:pt x="201" y="180"/>
                    <a:pt x="201" y="179"/>
                  </a:cubicBezTo>
                  <a:cubicBezTo>
                    <a:pt x="202" y="179"/>
                    <a:pt x="203" y="178"/>
                    <a:pt x="204" y="178"/>
                  </a:cubicBezTo>
                  <a:cubicBezTo>
                    <a:pt x="199" y="182"/>
                    <a:pt x="199" y="182"/>
                    <a:pt x="199" y="182"/>
                  </a:cubicBezTo>
                  <a:moveTo>
                    <a:pt x="210" y="178"/>
                  </a:moveTo>
                  <a:cubicBezTo>
                    <a:pt x="210" y="178"/>
                    <a:pt x="211" y="178"/>
                    <a:pt x="211" y="178"/>
                  </a:cubicBezTo>
                  <a:cubicBezTo>
                    <a:pt x="211" y="178"/>
                    <a:pt x="211" y="178"/>
                    <a:pt x="211" y="178"/>
                  </a:cubicBezTo>
                  <a:cubicBezTo>
                    <a:pt x="212" y="178"/>
                    <a:pt x="213" y="178"/>
                    <a:pt x="213" y="179"/>
                  </a:cubicBezTo>
                  <a:cubicBezTo>
                    <a:pt x="214" y="180"/>
                    <a:pt x="214" y="180"/>
                    <a:pt x="214" y="181"/>
                  </a:cubicBezTo>
                  <a:cubicBezTo>
                    <a:pt x="212" y="184"/>
                    <a:pt x="209" y="187"/>
                    <a:pt x="206" y="189"/>
                  </a:cubicBezTo>
                  <a:cubicBezTo>
                    <a:pt x="205" y="192"/>
                    <a:pt x="202" y="195"/>
                    <a:pt x="202" y="198"/>
                  </a:cubicBezTo>
                  <a:cubicBezTo>
                    <a:pt x="202" y="199"/>
                    <a:pt x="203" y="199"/>
                    <a:pt x="204" y="199"/>
                  </a:cubicBezTo>
                  <a:cubicBezTo>
                    <a:pt x="205" y="199"/>
                    <a:pt x="206" y="198"/>
                    <a:pt x="206" y="197"/>
                  </a:cubicBezTo>
                  <a:cubicBezTo>
                    <a:pt x="205" y="195"/>
                    <a:pt x="209" y="192"/>
                    <a:pt x="210" y="190"/>
                  </a:cubicBezTo>
                  <a:cubicBezTo>
                    <a:pt x="212" y="188"/>
                    <a:pt x="214" y="186"/>
                    <a:pt x="216" y="184"/>
                  </a:cubicBezTo>
                  <a:cubicBezTo>
                    <a:pt x="217" y="186"/>
                    <a:pt x="217" y="188"/>
                    <a:pt x="218" y="191"/>
                  </a:cubicBezTo>
                  <a:cubicBezTo>
                    <a:pt x="213" y="196"/>
                    <a:pt x="208" y="201"/>
                    <a:pt x="204" y="207"/>
                  </a:cubicBezTo>
                  <a:cubicBezTo>
                    <a:pt x="202" y="201"/>
                    <a:pt x="201" y="195"/>
                    <a:pt x="200" y="188"/>
                  </a:cubicBezTo>
                  <a:cubicBezTo>
                    <a:pt x="200" y="187"/>
                    <a:pt x="200" y="187"/>
                    <a:pt x="199" y="186"/>
                  </a:cubicBezTo>
                  <a:cubicBezTo>
                    <a:pt x="206" y="180"/>
                    <a:pt x="206" y="180"/>
                    <a:pt x="206" y="180"/>
                  </a:cubicBezTo>
                  <a:cubicBezTo>
                    <a:pt x="206" y="180"/>
                    <a:pt x="206" y="180"/>
                    <a:pt x="206" y="180"/>
                  </a:cubicBezTo>
                  <a:cubicBezTo>
                    <a:pt x="207" y="180"/>
                    <a:pt x="207" y="180"/>
                    <a:pt x="207" y="180"/>
                  </a:cubicBezTo>
                  <a:cubicBezTo>
                    <a:pt x="208" y="179"/>
                    <a:pt x="209" y="179"/>
                    <a:pt x="210" y="178"/>
                  </a:cubicBezTo>
                  <a:cubicBezTo>
                    <a:pt x="210" y="178"/>
                    <a:pt x="210" y="178"/>
                    <a:pt x="210" y="178"/>
                  </a:cubicBezTo>
                  <a:moveTo>
                    <a:pt x="187" y="180"/>
                  </a:moveTo>
                  <a:cubicBezTo>
                    <a:pt x="189" y="179"/>
                    <a:pt x="191" y="178"/>
                    <a:pt x="193" y="177"/>
                  </a:cubicBezTo>
                  <a:cubicBezTo>
                    <a:pt x="192" y="178"/>
                    <a:pt x="191" y="179"/>
                    <a:pt x="191" y="180"/>
                  </a:cubicBezTo>
                  <a:cubicBezTo>
                    <a:pt x="190" y="180"/>
                    <a:pt x="188" y="180"/>
                    <a:pt x="187" y="180"/>
                  </a:cubicBezTo>
                  <a:moveTo>
                    <a:pt x="126" y="176"/>
                  </a:moveTo>
                  <a:cubicBezTo>
                    <a:pt x="125" y="176"/>
                    <a:pt x="124" y="176"/>
                    <a:pt x="123" y="176"/>
                  </a:cubicBezTo>
                  <a:cubicBezTo>
                    <a:pt x="122" y="174"/>
                    <a:pt x="120" y="173"/>
                    <a:pt x="118" y="171"/>
                  </a:cubicBezTo>
                  <a:cubicBezTo>
                    <a:pt x="120" y="173"/>
                    <a:pt x="122" y="174"/>
                    <a:pt x="124" y="175"/>
                  </a:cubicBezTo>
                  <a:cubicBezTo>
                    <a:pt x="125" y="176"/>
                    <a:pt x="125" y="176"/>
                    <a:pt x="126" y="176"/>
                  </a:cubicBezTo>
                  <a:moveTo>
                    <a:pt x="132" y="176"/>
                  </a:moveTo>
                  <a:cubicBezTo>
                    <a:pt x="130" y="175"/>
                    <a:pt x="127" y="174"/>
                    <a:pt x="125" y="171"/>
                  </a:cubicBezTo>
                  <a:cubicBezTo>
                    <a:pt x="124" y="170"/>
                    <a:pt x="121" y="167"/>
                    <a:pt x="119" y="164"/>
                  </a:cubicBezTo>
                  <a:cubicBezTo>
                    <a:pt x="120" y="164"/>
                    <a:pt x="120" y="164"/>
                    <a:pt x="120" y="164"/>
                  </a:cubicBezTo>
                  <a:cubicBezTo>
                    <a:pt x="122" y="166"/>
                    <a:pt x="124" y="167"/>
                    <a:pt x="125" y="169"/>
                  </a:cubicBezTo>
                  <a:cubicBezTo>
                    <a:pt x="126" y="169"/>
                    <a:pt x="126" y="169"/>
                    <a:pt x="126" y="169"/>
                  </a:cubicBezTo>
                  <a:cubicBezTo>
                    <a:pt x="126" y="169"/>
                    <a:pt x="126" y="170"/>
                    <a:pt x="126" y="170"/>
                  </a:cubicBezTo>
                  <a:cubicBezTo>
                    <a:pt x="128" y="172"/>
                    <a:pt x="130" y="174"/>
                    <a:pt x="132" y="176"/>
                  </a:cubicBezTo>
                  <a:moveTo>
                    <a:pt x="114" y="163"/>
                  </a:moveTo>
                  <a:cubicBezTo>
                    <a:pt x="115" y="163"/>
                    <a:pt x="115" y="163"/>
                    <a:pt x="115" y="163"/>
                  </a:cubicBezTo>
                  <a:cubicBezTo>
                    <a:pt x="115" y="163"/>
                    <a:pt x="115" y="163"/>
                    <a:pt x="115" y="163"/>
                  </a:cubicBezTo>
                  <a:cubicBezTo>
                    <a:pt x="116" y="165"/>
                    <a:pt x="118" y="166"/>
                    <a:pt x="119" y="168"/>
                  </a:cubicBezTo>
                  <a:cubicBezTo>
                    <a:pt x="117" y="166"/>
                    <a:pt x="115" y="165"/>
                    <a:pt x="113" y="163"/>
                  </a:cubicBezTo>
                  <a:cubicBezTo>
                    <a:pt x="114" y="163"/>
                    <a:pt x="114" y="163"/>
                    <a:pt x="114" y="163"/>
                  </a:cubicBezTo>
                  <a:moveTo>
                    <a:pt x="112" y="160"/>
                  </a:moveTo>
                  <a:cubicBezTo>
                    <a:pt x="111" y="160"/>
                    <a:pt x="110" y="159"/>
                    <a:pt x="109" y="159"/>
                  </a:cubicBezTo>
                  <a:cubicBezTo>
                    <a:pt x="110" y="159"/>
                    <a:pt x="110" y="158"/>
                    <a:pt x="110" y="157"/>
                  </a:cubicBezTo>
                  <a:cubicBezTo>
                    <a:pt x="109" y="156"/>
                    <a:pt x="109" y="156"/>
                    <a:pt x="109" y="156"/>
                  </a:cubicBezTo>
                  <a:cubicBezTo>
                    <a:pt x="109" y="156"/>
                    <a:pt x="110" y="157"/>
                    <a:pt x="110" y="157"/>
                  </a:cubicBezTo>
                  <a:cubicBezTo>
                    <a:pt x="111" y="158"/>
                    <a:pt x="112" y="159"/>
                    <a:pt x="112" y="160"/>
                  </a:cubicBezTo>
                  <a:moveTo>
                    <a:pt x="95" y="155"/>
                  </a:moveTo>
                  <a:cubicBezTo>
                    <a:pt x="95" y="155"/>
                    <a:pt x="95" y="155"/>
                    <a:pt x="96" y="154"/>
                  </a:cubicBezTo>
                  <a:cubicBezTo>
                    <a:pt x="96" y="155"/>
                    <a:pt x="96" y="155"/>
                    <a:pt x="96" y="155"/>
                  </a:cubicBezTo>
                  <a:cubicBezTo>
                    <a:pt x="96" y="155"/>
                    <a:pt x="97" y="155"/>
                    <a:pt x="97" y="155"/>
                  </a:cubicBezTo>
                  <a:cubicBezTo>
                    <a:pt x="97" y="155"/>
                    <a:pt x="98" y="155"/>
                    <a:pt x="98" y="155"/>
                  </a:cubicBezTo>
                  <a:cubicBezTo>
                    <a:pt x="99" y="156"/>
                    <a:pt x="100" y="157"/>
                    <a:pt x="101" y="158"/>
                  </a:cubicBezTo>
                  <a:cubicBezTo>
                    <a:pt x="102" y="159"/>
                    <a:pt x="102" y="159"/>
                    <a:pt x="102" y="159"/>
                  </a:cubicBezTo>
                  <a:cubicBezTo>
                    <a:pt x="101" y="160"/>
                    <a:pt x="101" y="161"/>
                    <a:pt x="102" y="161"/>
                  </a:cubicBezTo>
                  <a:cubicBezTo>
                    <a:pt x="106" y="166"/>
                    <a:pt x="106" y="166"/>
                    <a:pt x="106" y="166"/>
                  </a:cubicBezTo>
                  <a:cubicBezTo>
                    <a:pt x="106" y="166"/>
                    <a:pt x="106" y="166"/>
                    <a:pt x="107" y="166"/>
                  </a:cubicBezTo>
                  <a:cubicBezTo>
                    <a:pt x="107" y="166"/>
                    <a:pt x="107" y="166"/>
                    <a:pt x="107" y="166"/>
                  </a:cubicBezTo>
                  <a:cubicBezTo>
                    <a:pt x="108" y="167"/>
                    <a:pt x="108" y="168"/>
                    <a:pt x="109" y="169"/>
                  </a:cubicBezTo>
                  <a:cubicBezTo>
                    <a:pt x="107" y="168"/>
                    <a:pt x="106" y="166"/>
                    <a:pt x="105" y="165"/>
                  </a:cubicBezTo>
                  <a:cubicBezTo>
                    <a:pt x="101" y="162"/>
                    <a:pt x="97" y="158"/>
                    <a:pt x="94" y="154"/>
                  </a:cubicBezTo>
                  <a:cubicBezTo>
                    <a:pt x="94" y="155"/>
                    <a:pt x="94" y="155"/>
                    <a:pt x="95" y="155"/>
                  </a:cubicBezTo>
                  <a:moveTo>
                    <a:pt x="102" y="154"/>
                  </a:moveTo>
                  <a:cubicBezTo>
                    <a:pt x="102" y="154"/>
                    <a:pt x="103" y="154"/>
                    <a:pt x="103" y="154"/>
                  </a:cubicBezTo>
                  <a:cubicBezTo>
                    <a:pt x="104" y="155"/>
                    <a:pt x="105" y="157"/>
                    <a:pt x="106" y="158"/>
                  </a:cubicBezTo>
                  <a:cubicBezTo>
                    <a:pt x="105" y="157"/>
                    <a:pt x="103" y="156"/>
                    <a:pt x="102" y="155"/>
                  </a:cubicBezTo>
                  <a:cubicBezTo>
                    <a:pt x="102" y="154"/>
                    <a:pt x="102" y="154"/>
                    <a:pt x="102" y="154"/>
                  </a:cubicBezTo>
                  <a:cubicBezTo>
                    <a:pt x="102" y="154"/>
                    <a:pt x="102" y="154"/>
                    <a:pt x="102" y="154"/>
                  </a:cubicBezTo>
                  <a:moveTo>
                    <a:pt x="93" y="153"/>
                  </a:moveTo>
                  <a:cubicBezTo>
                    <a:pt x="89" y="149"/>
                    <a:pt x="85" y="144"/>
                    <a:pt x="82" y="139"/>
                  </a:cubicBezTo>
                  <a:cubicBezTo>
                    <a:pt x="82" y="139"/>
                    <a:pt x="82" y="139"/>
                    <a:pt x="82" y="139"/>
                  </a:cubicBezTo>
                  <a:cubicBezTo>
                    <a:pt x="86" y="144"/>
                    <a:pt x="90" y="148"/>
                    <a:pt x="93" y="153"/>
                  </a:cubicBezTo>
                  <a:moveTo>
                    <a:pt x="83" y="132"/>
                  </a:moveTo>
                  <a:cubicBezTo>
                    <a:pt x="82" y="131"/>
                    <a:pt x="82" y="130"/>
                    <a:pt x="81" y="130"/>
                  </a:cubicBezTo>
                  <a:cubicBezTo>
                    <a:pt x="77" y="122"/>
                    <a:pt x="73" y="114"/>
                    <a:pt x="72" y="106"/>
                  </a:cubicBezTo>
                  <a:cubicBezTo>
                    <a:pt x="73" y="106"/>
                    <a:pt x="73" y="106"/>
                    <a:pt x="73" y="106"/>
                  </a:cubicBezTo>
                  <a:cubicBezTo>
                    <a:pt x="73" y="108"/>
                    <a:pt x="73" y="110"/>
                    <a:pt x="74" y="112"/>
                  </a:cubicBezTo>
                  <a:cubicBezTo>
                    <a:pt x="74" y="113"/>
                    <a:pt x="75" y="114"/>
                    <a:pt x="76" y="114"/>
                  </a:cubicBezTo>
                  <a:cubicBezTo>
                    <a:pt x="76" y="114"/>
                    <a:pt x="77" y="113"/>
                    <a:pt x="77" y="113"/>
                  </a:cubicBezTo>
                  <a:cubicBezTo>
                    <a:pt x="79" y="119"/>
                    <a:pt x="81" y="126"/>
                    <a:pt x="83" y="132"/>
                  </a:cubicBezTo>
                  <a:moveTo>
                    <a:pt x="76" y="103"/>
                  </a:moveTo>
                  <a:cubicBezTo>
                    <a:pt x="75" y="100"/>
                    <a:pt x="75" y="98"/>
                    <a:pt x="75" y="96"/>
                  </a:cubicBezTo>
                  <a:cubicBezTo>
                    <a:pt x="75" y="95"/>
                    <a:pt x="75" y="93"/>
                    <a:pt x="75" y="92"/>
                  </a:cubicBezTo>
                  <a:cubicBezTo>
                    <a:pt x="75" y="91"/>
                    <a:pt x="75" y="90"/>
                    <a:pt x="75" y="89"/>
                  </a:cubicBezTo>
                  <a:cubicBezTo>
                    <a:pt x="75" y="87"/>
                    <a:pt x="75" y="86"/>
                    <a:pt x="76" y="85"/>
                  </a:cubicBezTo>
                  <a:cubicBezTo>
                    <a:pt x="76" y="88"/>
                    <a:pt x="76" y="90"/>
                    <a:pt x="76" y="92"/>
                  </a:cubicBezTo>
                  <a:cubicBezTo>
                    <a:pt x="77" y="94"/>
                    <a:pt x="77" y="96"/>
                    <a:pt x="77" y="97"/>
                  </a:cubicBezTo>
                  <a:cubicBezTo>
                    <a:pt x="76" y="98"/>
                    <a:pt x="76" y="98"/>
                    <a:pt x="76" y="99"/>
                  </a:cubicBezTo>
                  <a:cubicBezTo>
                    <a:pt x="76" y="100"/>
                    <a:pt x="76" y="101"/>
                    <a:pt x="76" y="103"/>
                  </a:cubicBezTo>
                  <a:cubicBezTo>
                    <a:pt x="76" y="103"/>
                    <a:pt x="76" y="103"/>
                    <a:pt x="76" y="103"/>
                  </a:cubicBezTo>
                  <a:moveTo>
                    <a:pt x="83" y="87"/>
                  </a:moveTo>
                  <a:cubicBezTo>
                    <a:pt x="83" y="85"/>
                    <a:pt x="83" y="84"/>
                    <a:pt x="83" y="82"/>
                  </a:cubicBezTo>
                  <a:cubicBezTo>
                    <a:pt x="83" y="82"/>
                    <a:pt x="83" y="81"/>
                    <a:pt x="83" y="81"/>
                  </a:cubicBezTo>
                  <a:cubicBezTo>
                    <a:pt x="84" y="81"/>
                    <a:pt x="84" y="81"/>
                    <a:pt x="84" y="81"/>
                  </a:cubicBezTo>
                  <a:cubicBezTo>
                    <a:pt x="84" y="82"/>
                    <a:pt x="84" y="83"/>
                    <a:pt x="84" y="84"/>
                  </a:cubicBezTo>
                  <a:cubicBezTo>
                    <a:pt x="83" y="85"/>
                    <a:pt x="83" y="86"/>
                    <a:pt x="83" y="87"/>
                  </a:cubicBezTo>
                  <a:moveTo>
                    <a:pt x="127" y="83"/>
                  </a:moveTo>
                  <a:cubicBezTo>
                    <a:pt x="127" y="83"/>
                    <a:pt x="127" y="83"/>
                    <a:pt x="128" y="83"/>
                  </a:cubicBezTo>
                  <a:cubicBezTo>
                    <a:pt x="130" y="81"/>
                    <a:pt x="133" y="80"/>
                    <a:pt x="136" y="79"/>
                  </a:cubicBezTo>
                  <a:cubicBezTo>
                    <a:pt x="136" y="79"/>
                    <a:pt x="137" y="79"/>
                    <a:pt x="137" y="79"/>
                  </a:cubicBezTo>
                  <a:cubicBezTo>
                    <a:pt x="137" y="80"/>
                    <a:pt x="137" y="82"/>
                    <a:pt x="137" y="84"/>
                  </a:cubicBezTo>
                  <a:cubicBezTo>
                    <a:pt x="138" y="91"/>
                    <a:pt x="132" y="91"/>
                    <a:pt x="127" y="93"/>
                  </a:cubicBezTo>
                  <a:cubicBezTo>
                    <a:pt x="127" y="92"/>
                    <a:pt x="127" y="90"/>
                    <a:pt x="127" y="89"/>
                  </a:cubicBezTo>
                  <a:cubicBezTo>
                    <a:pt x="128" y="89"/>
                    <a:pt x="129" y="89"/>
                    <a:pt x="130" y="88"/>
                  </a:cubicBezTo>
                  <a:cubicBezTo>
                    <a:pt x="132" y="87"/>
                    <a:pt x="133" y="86"/>
                    <a:pt x="134" y="86"/>
                  </a:cubicBezTo>
                  <a:cubicBezTo>
                    <a:pt x="134" y="86"/>
                    <a:pt x="135" y="86"/>
                    <a:pt x="135" y="87"/>
                  </a:cubicBezTo>
                  <a:cubicBezTo>
                    <a:pt x="135" y="87"/>
                    <a:pt x="135" y="87"/>
                    <a:pt x="135" y="87"/>
                  </a:cubicBezTo>
                  <a:cubicBezTo>
                    <a:pt x="137" y="87"/>
                    <a:pt x="137" y="83"/>
                    <a:pt x="135" y="83"/>
                  </a:cubicBezTo>
                  <a:cubicBezTo>
                    <a:pt x="135" y="83"/>
                    <a:pt x="135" y="83"/>
                    <a:pt x="134" y="83"/>
                  </a:cubicBezTo>
                  <a:cubicBezTo>
                    <a:pt x="131" y="83"/>
                    <a:pt x="129" y="86"/>
                    <a:pt x="127" y="86"/>
                  </a:cubicBezTo>
                  <a:cubicBezTo>
                    <a:pt x="126" y="85"/>
                    <a:pt x="126" y="84"/>
                    <a:pt x="126" y="83"/>
                  </a:cubicBezTo>
                  <a:cubicBezTo>
                    <a:pt x="126" y="83"/>
                    <a:pt x="126" y="83"/>
                    <a:pt x="126" y="83"/>
                  </a:cubicBezTo>
                  <a:cubicBezTo>
                    <a:pt x="126" y="83"/>
                    <a:pt x="127" y="83"/>
                    <a:pt x="127" y="83"/>
                  </a:cubicBezTo>
                  <a:moveTo>
                    <a:pt x="68" y="94"/>
                  </a:moveTo>
                  <a:cubicBezTo>
                    <a:pt x="68" y="93"/>
                    <a:pt x="68" y="93"/>
                    <a:pt x="67" y="92"/>
                  </a:cubicBezTo>
                  <a:cubicBezTo>
                    <a:pt x="67" y="87"/>
                    <a:pt x="68" y="82"/>
                    <a:pt x="69" y="77"/>
                  </a:cubicBezTo>
                  <a:cubicBezTo>
                    <a:pt x="70" y="82"/>
                    <a:pt x="69" y="88"/>
                    <a:pt x="68" y="94"/>
                  </a:cubicBezTo>
                  <a:moveTo>
                    <a:pt x="126" y="80"/>
                  </a:moveTo>
                  <a:cubicBezTo>
                    <a:pt x="126" y="74"/>
                    <a:pt x="125" y="68"/>
                    <a:pt x="124" y="62"/>
                  </a:cubicBezTo>
                  <a:cubicBezTo>
                    <a:pt x="124" y="62"/>
                    <a:pt x="124" y="62"/>
                    <a:pt x="124" y="62"/>
                  </a:cubicBezTo>
                  <a:cubicBezTo>
                    <a:pt x="124" y="60"/>
                    <a:pt x="129" y="60"/>
                    <a:pt x="130" y="60"/>
                  </a:cubicBezTo>
                  <a:cubicBezTo>
                    <a:pt x="132" y="59"/>
                    <a:pt x="134" y="59"/>
                    <a:pt x="136" y="58"/>
                  </a:cubicBezTo>
                  <a:cubicBezTo>
                    <a:pt x="136" y="61"/>
                    <a:pt x="136" y="64"/>
                    <a:pt x="136" y="67"/>
                  </a:cubicBezTo>
                  <a:cubicBezTo>
                    <a:pt x="136" y="67"/>
                    <a:pt x="136" y="67"/>
                    <a:pt x="136" y="67"/>
                  </a:cubicBezTo>
                  <a:cubicBezTo>
                    <a:pt x="133" y="67"/>
                    <a:pt x="129" y="68"/>
                    <a:pt x="127" y="69"/>
                  </a:cubicBezTo>
                  <a:cubicBezTo>
                    <a:pt x="125" y="70"/>
                    <a:pt x="126" y="73"/>
                    <a:pt x="127" y="73"/>
                  </a:cubicBezTo>
                  <a:cubicBezTo>
                    <a:pt x="128" y="73"/>
                    <a:pt x="128" y="73"/>
                    <a:pt x="128" y="72"/>
                  </a:cubicBezTo>
                  <a:cubicBezTo>
                    <a:pt x="130" y="71"/>
                    <a:pt x="133" y="70"/>
                    <a:pt x="136" y="70"/>
                  </a:cubicBezTo>
                  <a:cubicBezTo>
                    <a:pt x="136" y="70"/>
                    <a:pt x="136" y="70"/>
                    <a:pt x="136" y="70"/>
                  </a:cubicBezTo>
                  <a:cubicBezTo>
                    <a:pt x="137" y="70"/>
                    <a:pt x="137" y="70"/>
                    <a:pt x="137" y="70"/>
                  </a:cubicBezTo>
                  <a:cubicBezTo>
                    <a:pt x="137" y="72"/>
                    <a:pt x="137" y="74"/>
                    <a:pt x="137" y="76"/>
                  </a:cubicBezTo>
                  <a:cubicBezTo>
                    <a:pt x="137" y="76"/>
                    <a:pt x="136" y="76"/>
                    <a:pt x="136" y="76"/>
                  </a:cubicBezTo>
                  <a:cubicBezTo>
                    <a:pt x="136" y="76"/>
                    <a:pt x="136" y="76"/>
                    <a:pt x="135" y="76"/>
                  </a:cubicBezTo>
                  <a:cubicBezTo>
                    <a:pt x="132" y="77"/>
                    <a:pt x="129" y="78"/>
                    <a:pt x="126" y="80"/>
                  </a:cubicBezTo>
                  <a:cubicBezTo>
                    <a:pt x="126" y="80"/>
                    <a:pt x="126" y="80"/>
                    <a:pt x="126" y="80"/>
                  </a:cubicBezTo>
                  <a:moveTo>
                    <a:pt x="122" y="69"/>
                  </a:moveTo>
                  <a:cubicBezTo>
                    <a:pt x="121" y="67"/>
                    <a:pt x="121" y="65"/>
                    <a:pt x="120" y="63"/>
                  </a:cubicBezTo>
                  <a:cubicBezTo>
                    <a:pt x="120" y="61"/>
                    <a:pt x="119" y="59"/>
                    <a:pt x="119" y="57"/>
                  </a:cubicBezTo>
                  <a:cubicBezTo>
                    <a:pt x="120" y="61"/>
                    <a:pt x="121" y="65"/>
                    <a:pt x="122" y="69"/>
                  </a:cubicBezTo>
                  <a:moveTo>
                    <a:pt x="123" y="58"/>
                  </a:moveTo>
                  <a:cubicBezTo>
                    <a:pt x="123" y="58"/>
                    <a:pt x="123" y="58"/>
                    <a:pt x="123" y="58"/>
                  </a:cubicBezTo>
                  <a:cubicBezTo>
                    <a:pt x="122" y="55"/>
                    <a:pt x="122" y="52"/>
                    <a:pt x="121" y="49"/>
                  </a:cubicBezTo>
                  <a:cubicBezTo>
                    <a:pt x="126" y="47"/>
                    <a:pt x="131" y="44"/>
                    <a:pt x="136" y="44"/>
                  </a:cubicBezTo>
                  <a:cubicBezTo>
                    <a:pt x="136" y="48"/>
                    <a:pt x="136" y="51"/>
                    <a:pt x="136" y="54"/>
                  </a:cubicBezTo>
                  <a:cubicBezTo>
                    <a:pt x="133" y="56"/>
                    <a:pt x="130" y="56"/>
                    <a:pt x="127" y="57"/>
                  </a:cubicBezTo>
                  <a:cubicBezTo>
                    <a:pt x="126" y="57"/>
                    <a:pt x="124" y="58"/>
                    <a:pt x="123" y="58"/>
                  </a:cubicBezTo>
                  <a:moveTo>
                    <a:pt x="120" y="35"/>
                  </a:moveTo>
                  <a:cubicBezTo>
                    <a:pt x="121" y="35"/>
                    <a:pt x="121" y="35"/>
                    <a:pt x="121" y="34"/>
                  </a:cubicBezTo>
                  <a:cubicBezTo>
                    <a:pt x="123" y="34"/>
                    <a:pt x="125" y="33"/>
                    <a:pt x="128" y="32"/>
                  </a:cubicBezTo>
                  <a:cubicBezTo>
                    <a:pt x="130" y="32"/>
                    <a:pt x="132" y="31"/>
                    <a:pt x="134" y="30"/>
                  </a:cubicBezTo>
                  <a:cubicBezTo>
                    <a:pt x="134" y="33"/>
                    <a:pt x="135" y="35"/>
                    <a:pt x="136" y="38"/>
                  </a:cubicBezTo>
                  <a:cubicBezTo>
                    <a:pt x="136" y="39"/>
                    <a:pt x="136" y="40"/>
                    <a:pt x="136" y="41"/>
                  </a:cubicBezTo>
                  <a:cubicBezTo>
                    <a:pt x="130" y="41"/>
                    <a:pt x="125" y="43"/>
                    <a:pt x="120" y="45"/>
                  </a:cubicBezTo>
                  <a:cubicBezTo>
                    <a:pt x="120" y="43"/>
                    <a:pt x="120" y="41"/>
                    <a:pt x="120" y="39"/>
                  </a:cubicBezTo>
                  <a:cubicBezTo>
                    <a:pt x="120" y="37"/>
                    <a:pt x="120" y="36"/>
                    <a:pt x="119" y="34"/>
                  </a:cubicBezTo>
                  <a:cubicBezTo>
                    <a:pt x="120" y="34"/>
                    <a:pt x="120" y="35"/>
                    <a:pt x="120" y="35"/>
                  </a:cubicBezTo>
                  <a:moveTo>
                    <a:pt x="119" y="32"/>
                  </a:moveTo>
                  <a:cubicBezTo>
                    <a:pt x="119" y="30"/>
                    <a:pt x="119" y="29"/>
                    <a:pt x="119" y="28"/>
                  </a:cubicBezTo>
                  <a:cubicBezTo>
                    <a:pt x="119" y="26"/>
                    <a:pt x="119" y="25"/>
                    <a:pt x="119" y="24"/>
                  </a:cubicBezTo>
                  <a:cubicBezTo>
                    <a:pt x="123" y="22"/>
                    <a:pt x="127" y="21"/>
                    <a:pt x="130" y="18"/>
                  </a:cubicBezTo>
                  <a:cubicBezTo>
                    <a:pt x="131" y="21"/>
                    <a:pt x="132" y="23"/>
                    <a:pt x="132" y="25"/>
                  </a:cubicBezTo>
                  <a:cubicBezTo>
                    <a:pt x="133" y="26"/>
                    <a:pt x="133" y="26"/>
                    <a:pt x="133" y="27"/>
                  </a:cubicBezTo>
                  <a:cubicBezTo>
                    <a:pt x="131" y="27"/>
                    <a:pt x="130" y="28"/>
                    <a:pt x="128" y="29"/>
                  </a:cubicBezTo>
                  <a:cubicBezTo>
                    <a:pt x="125" y="30"/>
                    <a:pt x="122" y="30"/>
                    <a:pt x="120" y="31"/>
                  </a:cubicBezTo>
                  <a:cubicBezTo>
                    <a:pt x="119" y="32"/>
                    <a:pt x="119" y="32"/>
                    <a:pt x="119" y="32"/>
                  </a:cubicBezTo>
                  <a:moveTo>
                    <a:pt x="120" y="20"/>
                  </a:moveTo>
                  <a:cubicBezTo>
                    <a:pt x="120" y="18"/>
                    <a:pt x="121" y="16"/>
                    <a:pt x="121" y="14"/>
                  </a:cubicBezTo>
                  <a:cubicBezTo>
                    <a:pt x="124" y="13"/>
                    <a:pt x="127" y="12"/>
                    <a:pt x="129" y="11"/>
                  </a:cubicBezTo>
                  <a:cubicBezTo>
                    <a:pt x="129" y="12"/>
                    <a:pt x="129" y="14"/>
                    <a:pt x="130" y="15"/>
                  </a:cubicBezTo>
                  <a:cubicBezTo>
                    <a:pt x="129" y="15"/>
                    <a:pt x="129" y="15"/>
                    <a:pt x="129" y="15"/>
                  </a:cubicBezTo>
                  <a:cubicBezTo>
                    <a:pt x="126" y="18"/>
                    <a:pt x="123" y="19"/>
                    <a:pt x="120" y="20"/>
                  </a:cubicBezTo>
                  <a:moveTo>
                    <a:pt x="92" y="14"/>
                  </a:moveTo>
                  <a:cubicBezTo>
                    <a:pt x="99" y="14"/>
                    <a:pt x="106" y="14"/>
                    <a:pt x="113" y="11"/>
                  </a:cubicBezTo>
                  <a:cubicBezTo>
                    <a:pt x="114" y="10"/>
                    <a:pt x="114" y="10"/>
                    <a:pt x="114" y="10"/>
                  </a:cubicBezTo>
                  <a:cubicBezTo>
                    <a:pt x="114" y="12"/>
                    <a:pt x="114" y="14"/>
                    <a:pt x="114" y="16"/>
                  </a:cubicBezTo>
                  <a:cubicBezTo>
                    <a:pt x="112" y="16"/>
                    <a:pt x="110" y="18"/>
                    <a:pt x="111" y="20"/>
                  </a:cubicBezTo>
                  <a:cubicBezTo>
                    <a:pt x="115" y="34"/>
                    <a:pt x="111" y="48"/>
                    <a:pt x="113" y="62"/>
                  </a:cubicBezTo>
                  <a:cubicBezTo>
                    <a:pt x="115" y="71"/>
                    <a:pt x="120" y="81"/>
                    <a:pt x="120" y="90"/>
                  </a:cubicBezTo>
                  <a:cubicBezTo>
                    <a:pt x="120" y="90"/>
                    <a:pt x="120" y="90"/>
                    <a:pt x="120" y="90"/>
                  </a:cubicBezTo>
                  <a:cubicBezTo>
                    <a:pt x="114" y="84"/>
                    <a:pt x="107" y="80"/>
                    <a:pt x="100" y="76"/>
                  </a:cubicBezTo>
                  <a:cubicBezTo>
                    <a:pt x="97" y="73"/>
                    <a:pt x="93" y="71"/>
                    <a:pt x="89" y="69"/>
                  </a:cubicBezTo>
                  <a:cubicBezTo>
                    <a:pt x="86" y="67"/>
                    <a:pt x="82" y="63"/>
                    <a:pt x="78" y="61"/>
                  </a:cubicBezTo>
                  <a:cubicBezTo>
                    <a:pt x="63" y="55"/>
                    <a:pt x="50" y="44"/>
                    <a:pt x="35" y="37"/>
                  </a:cubicBezTo>
                  <a:cubicBezTo>
                    <a:pt x="35" y="37"/>
                    <a:pt x="35" y="37"/>
                    <a:pt x="34" y="37"/>
                  </a:cubicBezTo>
                  <a:cubicBezTo>
                    <a:pt x="34" y="37"/>
                    <a:pt x="34" y="37"/>
                    <a:pt x="34" y="37"/>
                  </a:cubicBezTo>
                  <a:cubicBezTo>
                    <a:pt x="33" y="36"/>
                    <a:pt x="32" y="36"/>
                    <a:pt x="32" y="35"/>
                  </a:cubicBezTo>
                  <a:cubicBezTo>
                    <a:pt x="28" y="33"/>
                    <a:pt x="25" y="30"/>
                    <a:pt x="21" y="28"/>
                  </a:cubicBezTo>
                  <a:cubicBezTo>
                    <a:pt x="21" y="28"/>
                    <a:pt x="21" y="28"/>
                    <a:pt x="21" y="28"/>
                  </a:cubicBezTo>
                  <a:cubicBezTo>
                    <a:pt x="23" y="26"/>
                    <a:pt x="27" y="25"/>
                    <a:pt x="30" y="24"/>
                  </a:cubicBezTo>
                  <a:cubicBezTo>
                    <a:pt x="30" y="24"/>
                    <a:pt x="30" y="24"/>
                    <a:pt x="30" y="24"/>
                  </a:cubicBezTo>
                  <a:cubicBezTo>
                    <a:pt x="31" y="24"/>
                    <a:pt x="31" y="24"/>
                    <a:pt x="31" y="24"/>
                  </a:cubicBezTo>
                  <a:cubicBezTo>
                    <a:pt x="34" y="23"/>
                    <a:pt x="38" y="23"/>
                    <a:pt x="41" y="22"/>
                  </a:cubicBezTo>
                  <a:cubicBezTo>
                    <a:pt x="46" y="22"/>
                    <a:pt x="50" y="21"/>
                    <a:pt x="55" y="20"/>
                  </a:cubicBezTo>
                  <a:cubicBezTo>
                    <a:pt x="56" y="19"/>
                    <a:pt x="58" y="19"/>
                    <a:pt x="59" y="18"/>
                  </a:cubicBezTo>
                  <a:cubicBezTo>
                    <a:pt x="69" y="17"/>
                    <a:pt x="80" y="16"/>
                    <a:pt x="90" y="14"/>
                  </a:cubicBezTo>
                  <a:cubicBezTo>
                    <a:pt x="90" y="14"/>
                    <a:pt x="91" y="14"/>
                    <a:pt x="92" y="14"/>
                  </a:cubicBezTo>
                  <a:moveTo>
                    <a:pt x="117" y="17"/>
                  </a:moveTo>
                  <a:cubicBezTo>
                    <a:pt x="117" y="17"/>
                    <a:pt x="117" y="17"/>
                    <a:pt x="117" y="17"/>
                  </a:cubicBezTo>
                  <a:cubicBezTo>
                    <a:pt x="117" y="17"/>
                    <a:pt x="117" y="17"/>
                    <a:pt x="117" y="17"/>
                  </a:cubicBezTo>
                  <a:cubicBezTo>
                    <a:pt x="117" y="14"/>
                    <a:pt x="117" y="11"/>
                    <a:pt x="118" y="9"/>
                  </a:cubicBezTo>
                  <a:cubicBezTo>
                    <a:pt x="119" y="9"/>
                    <a:pt x="119" y="9"/>
                    <a:pt x="119" y="9"/>
                  </a:cubicBezTo>
                  <a:cubicBezTo>
                    <a:pt x="118" y="12"/>
                    <a:pt x="118" y="15"/>
                    <a:pt x="117" y="17"/>
                  </a:cubicBezTo>
                  <a:moveTo>
                    <a:pt x="122" y="10"/>
                  </a:moveTo>
                  <a:cubicBezTo>
                    <a:pt x="122" y="9"/>
                    <a:pt x="122" y="8"/>
                    <a:pt x="122" y="7"/>
                  </a:cubicBezTo>
                  <a:cubicBezTo>
                    <a:pt x="123" y="6"/>
                    <a:pt x="123" y="5"/>
                    <a:pt x="122" y="4"/>
                  </a:cubicBezTo>
                  <a:cubicBezTo>
                    <a:pt x="123" y="3"/>
                    <a:pt x="123" y="3"/>
                    <a:pt x="124" y="3"/>
                  </a:cubicBezTo>
                  <a:cubicBezTo>
                    <a:pt x="125" y="3"/>
                    <a:pt x="125" y="3"/>
                    <a:pt x="126" y="4"/>
                  </a:cubicBezTo>
                  <a:cubicBezTo>
                    <a:pt x="128" y="4"/>
                    <a:pt x="129" y="5"/>
                    <a:pt x="129" y="7"/>
                  </a:cubicBezTo>
                  <a:cubicBezTo>
                    <a:pt x="127" y="8"/>
                    <a:pt x="124" y="9"/>
                    <a:pt x="122" y="10"/>
                  </a:cubicBezTo>
                  <a:moveTo>
                    <a:pt x="124" y="0"/>
                  </a:moveTo>
                  <a:cubicBezTo>
                    <a:pt x="122" y="0"/>
                    <a:pt x="119" y="1"/>
                    <a:pt x="117" y="2"/>
                  </a:cubicBezTo>
                  <a:cubicBezTo>
                    <a:pt x="103" y="3"/>
                    <a:pt x="89" y="5"/>
                    <a:pt x="75" y="8"/>
                  </a:cubicBezTo>
                  <a:cubicBezTo>
                    <a:pt x="73" y="8"/>
                    <a:pt x="71" y="8"/>
                    <a:pt x="70" y="8"/>
                  </a:cubicBezTo>
                  <a:cubicBezTo>
                    <a:pt x="62" y="9"/>
                    <a:pt x="54" y="11"/>
                    <a:pt x="47" y="12"/>
                  </a:cubicBezTo>
                  <a:cubicBezTo>
                    <a:pt x="45" y="12"/>
                    <a:pt x="44" y="13"/>
                    <a:pt x="44" y="14"/>
                  </a:cubicBezTo>
                  <a:cubicBezTo>
                    <a:pt x="41" y="15"/>
                    <a:pt x="39" y="15"/>
                    <a:pt x="36" y="16"/>
                  </a:cubicBezTo>
                  <a:cubicBezTo>
                    <a:pt x="36" y="16"/>
                    <a:pt x="35" y="16"/>
                    <a:pt x="35" y="17"/>
                  </a:cubicBezTo>
                  <a:cubicBezTo>
                    <a:pt x="33" y="17"/>
                    <a:pt x="31" y="18"/>
                    <a:pt x="29" y="18"/>
                  </a:cubicBezTo>
                  <a:cubicBezTo>
                    <a:pt x="27" y="19"/>
                    <a:pt x="27" y="20"/>
                    <a:pt x="27" y="21"/>
                  </a:cubicBezTo>
                  <a:cubicBezTo>
                    <a:pt x="24" y="22"/>
                    <a:pt x="21" y="24"/>
                    <a:pt x="18" y="26"/>
                  </a:cubicBezTo>
                  <a:cubicBezTo>
                    <a:pt x="18" y="26"/>
                    <a:pt x="17" y="27"/>
                    <a:pt x="17" y="28"/>
                  </a:cubicBezTo>
                  <a:cubicBezTo>
                    <a:pt x="18" y="28"/>
                    <a:pt x="18" y="28"/>
                    <a:pt x="18" y="28"/>
                  </a:cubicBezTo>
                  <a:cubicBezTo>
                    <a:pt x="17" y="29"/>
                    <a:pt x="17" y="29"/>
                    <a:pt x="17" y="30"/>
                  </a:cubicBezTo>
                  <a:cubicBezTo>
                    <a:pt x="18" y="34"/>
                    <a:pt x="21" y="37"/>
                    <a:pt x="25" y="39"/>
                  </a:cubicBezTo>
                  <a:cubicBezTo>
                    <a:pt x="26" y="39"/>
                    <a:pt x="26" y="40"/>
                    <a:pt x="27" y="40"/>
                  </a:cubicBezTo>
                  <a:cubicBezTo>
                    <a:pt x="30" y="44"/>
                    <a:pt x="34" y="48"/>
                    <a:pt x="39" y="49"/>
                  </a:cubicBezTo>
                  <a:cubicBezTo>
                    <a:pt x="39" y="48"/>
                    <a:pt x="39" y="48"/>
                    <a:pt x="39" y="48"/>
                  </a:cubicBezTo>
                  <a:cubicBezTo>
                    <a:pt x="48" y="55"/>
                    <a:pt x="58" y="60"/>
                    <a:pt x="68" y="65"/>
                  </a:cubicBezTo>
                  <a:cubicBezTo>
                    <a:pt x="60" y="75"/>
                    <a:pt x="63" y="92"/>
                    <a:pt x="66" y="105"/>
                  </a:cubicBezTo>
                  <a:cubicBezTo>
                    <a:pt x="66" y="111"/>
                    <a:pt x="66" y="116"/>
                    <a:pt x="68" y="122"/>
                  </a:cubicBezTo>
                  <a:cubicBezTo>
                    <a:pt x="74" y="142"/>
                    <a:pt x="88" y="159"/>
                    <a:pt x="103" y="172"/>
                  </a:cubicBezTo>
                  <a:cubicBezTo>
                    <a:pt x="122" y="188"/>
                    <a:pt x="144" y="197"/>
                    <a:pt x="168" y="197"/>
                  </a:cubicBezTo>
                  <a:cubicBezTo>
                    <a:pt x="176" y="197"/>
                    <a:pt x="185" y="196"/>
                    <a:pt x="194" y="193"/>
                  </a:cubicBezTo>
                  <a:cubicBezTo>
                    <a:pt x="197" y="213"/>
                    <a:pt x="213" y="231"/>
                    <a:pt x="207" y="253"/>
                  </a:cubicBezTo>
                  <a:cubicBezTo>
                    <a:pt x="207" y="253"/>
                    <a:pt x="207" y="253"/>
                    <a:pt x="207" y="253"/>
                  </a:cubicBezTo>
                  <a:cubicBezTo>
                    <a:pt x="202" y="257"/>
                    <a:pt x="196" y="260"/>
                    <a:pt x="191" y="264"/>
                  </a:cubicBezTo>
                  <a:cubicBezTo>
                    <a:pt x="184" y="266"/>
                    <a:pt x="176" y="267"/>
                    <a:pt x="168" y="267"/>
                  </a:cubicBezTo>
                  <a:cubicBezTo>
                    <a:pt x="154" y="267"/>
                    <a:pt x="139" y="264"/>
                    <a:pt x="127" y="261"/>
                  </a:cubicBezTo>
                  <a:cubicBezTo>
                    <a:pt x="111" y="257"/>
                    <a:pt x="96" y="249"/>
                    <a:pt x="82" y="241"/>
                  </a:cubicBezTo>
                  <a:cubicBezTo>
                    <a:pt x="66" y="232"/>
                    <a:pt x="52" y="221"/>
                    <a:pt x="39" y="208"/>
                  </a:cubicBezTo>
                  <a:cubicBezTo>
                    <a:pt x="19" y="188"/>
                    <a:pt x="7" y="162"/>
                    <a:pt x="11" y="133"/>
                  </a:cubicBezTo>
                  <a:cubicBezTo>
                    <a:pt x="15" y="107"/>
                    <a:pt x="31" y="84"/>
                    <a:pt x="51" y="68"/>
                  </a:cubicBezTo>
                  <a:cubicBezTo>
                    <a:pt x="54" y="66"/>
                    <a:pt x="52" y="62"/>
                    <a:pt x="50" y="62"/>
                  </a:cubicBezTo>
                  <a:cubicBezTo>
                    <a:pt x="49" y="62"/>
                    <a:pt x="48" y="62"/>
                    <a:pt x="48" y="63"/>
                  </a:cubicBezTo>
                  <a:cubicBezTo>
                    <a:pt x="28" y="79"/>
                    <a:pt x="12" y="101"/>
                    <a:pt x="6" y="126"/>
                  </a:cubicBezTo>
                  <a:cubicBezTo>
                    <a:pt x="0" y="151"/>
                    <a:pt x="7" y="177"/>
                    <a:pt x="22" y="198"/>
                  </a:cubicBezTo>
                  <a:cubicBezTo>
                    <a:pt x="42" y="226"/>
                    <a:pt x="75" y="247"/>
                    <a:pt x="107" y="260"/>
                  </a:cubicBezTo>
                  <a:cubicBezTo>
                    <a:pt x="124" y="268"/>
                    <a:pt x="145" y="273"/>
                    <a:pt x="165" y="273"/>
                  </a:cubicBezTo>
                  <a:cubicBezTo>
                    <a:pt x="168" y="273"/>
                    <a:pt x="170" y="273"/>
                    <a:pt x="173" y="273"/>
                  </a:cubicBezTo>
                  <a:cubicBezTo>
                    <a:pt x="174" y="273"/>
                    <a:pt x="174" y="273"/>
                    <a:pt x="174" y="273"/>
                  </a:cubicBezTo>
                  <a:cubicBezTo>
                    <a:pt x="175" y="274"/>
                    <a:pt x="176" y="274"/>
                    <a:pt x="178" y="274"/>
                  </a:cubicBezTo>
                  <a:cubicBezTo>
                    <a:pt x="179" y="274"/>
                    <a:pt x="181" y="274"/>
                    <a:pt x="183" y="273"/>
                  </a:cubicBezTo>
                  <a:cubicBezTo>
                    <a:pt x="183" y="274"/>
                    <a:pt x="184" y="274"/>
                    <a:pt x="185" y="274"/>
                  </a:cubicBezTo>
                  <a:cubicBezTo>
                    <a:pt x="186" y="274"/>
                    <a:pt x="186" y="274"/>
                    <a:pt x="187" y="274"/>
                  </a:cubicBezTo>
                  <a:cubicBezTo>
                    <a:pt x="188" y="273"/>
                    <a:pt x="189" y="272"/>
                    <a:pt x="191" y="271"/>
                  </a:cubicBezTo>
                  <a:cubicBezTo>
                    <a:pt x="192" y="271"/>
                    <a:pt x="192" y="271"/>
                    <a:pt x="193" y="271"/>
                  </a:cubicBezTo>
                  <a:cubicBezTo>
                    <a:pt x="201" y="269"/>
                    <a:pt x="207" y="266"/>
                    <a:pt x="213" y="261"/>
                  </a:cubicBezTo>
                  <a:cubicBezTo>
                    <a:pt x="214" y="260"/>
                    <a:pt x="214" y="260"/>
                    <a:pt x="214" y="260"/>
                  </a:cubicBezTo>
                  <a:cubicBezTo>
                    <a:pt x="219" y="258"/>
                    <a:pt x="224" y="255"/>
                    <a:pt x="228" y="251"/>
                  </a:cubicBezTo>
                  <a:cubicBezTo>
                    <a:pt x="234" y="245"/>
                    <a:pt x="234" y="242"/>
                    <a:pt x="233" y="234"/>
                  </a:cubicBezTo>
                  <a:cubicBezTo>
                    <a:pt x="232" y="233"/>
                    <a:pt x="232" y="233"/>
                    <a:pt x="232" y="233"/>
                  </a:cubicBezTo>
                  <a:cubicBezTo>
                    <a:pt x="233" y="232"/>
                    <a:pt x="233" y="232"/>
                    <a:pt x="233" y="232"/>
                  </a:cubicBezTo>
                  <a:cubicBezTo>
                    <a:pt x="235" y="226"/>
                    <a:pt x="229" y="214"/>
                    <a:pt x="227" y="208"/>
                  </a:cubicBezTo>
                  <a:cubicBezTo>
                    <a:pt x="225" y="203"/>
                    <a:pt x="223" y="197"/>
                    <a:pt x="221" y="191"/>
                  </a:cubicBezTo>
                  <a:cubicBezTo>
                    <a:pt x="221" y="191"/>
                    <a:pt x="221" y="191"/>
                    <a:pt x="221" y="191"/>
                  </a:cubicBezTo>
                  <a:cubicBezTo>
                    <a:pt x="220" y="186"/>
                    <a:pt x="218" y="181"/>
                    <a:pt x="216" y="176"/>
                  </a:cubicBezTo>
                  <a:cubicBezTo>
                    <a:pt x="215" y="174"/>
                    <a:pt x="213" y="173"/>
                    <a:pt x="212" y="173"/>
                  </a:cubicBezTo>
                  <a:cubicBezTo>
                    <a:pt x="212" y="173"/>
                    <a:pt x="211" y="174"/>
                    <a:pt x="211" y="174"/>
                  </a:cubicBezTo>
                  <a:cubicBezTo>
                    <a:pt x="210" y="174"/>
                    <a:pt x="210" y="173"/>
                    <a:pt x="210" y="173"/>
                  </a:cubicBezTo>
                  <a:cubicBezTo>
                    <a:pt x="210" y="173"/>
                    <a:pt x="209" y="174"/>
                    <a:pt x="209" y="174"/>
                  </a:cubicBezTo>
                  <a:cubicBezTo>
                    <a:pt x="206" y="172"/>
                    <a:pt x="203" y="171"/>
                    <a:pt x="199" y="171"/>
                  </a:cubicBezTo>
                  <a:cubicBezTo>
                    <a:pt x="196" y="171"/>
                    <a:pt x="193" y="171"/>
                    <a:pt x="191" y="172"/>
                  </a:cubicBezTo>
                  <a:cubicBezTo>
                    <a:pt x="190" y="171"/>
                    <a:pt x="190" y="171"/>
                    <a:pt x="189" y="171"/>
                  </a:cubicBezTo>
                  <a:cubicBezTo>
                    <a:pt x="189" y="171"/>
                    <a:pt x="188" y="171"/>
                    <a:pt x="188" y="171"/>
                  </a:cubicBezTo>
                  <a:cubicBezTo>
                    <a:pt x="187" y="172"/>
                    <a:pt x="187" y="173"/>
                    <a:pt x="186" y="173"/>
                  </a:cubicBezTo>
                  <a:cubicBezTo>
                    <a:pt x="184" y="174"/>
                    <a:pt x="182" y="174"/>
                    <a:pt x="181" y="174"/>
                  </a:cubicBezTo>
                  <a:cubicBezTo>
                    <a:pt x="176" y="175"/>
                    <a:pt x="172" y="176"/>
                    <a:pt x="167" y="176"/>
                  </a:cubicBezTo>
                  <a:cubicBezTo>
                    <a:pt x="163" y="176"/>
                    <a:pt x="159" y="175"/>
                    <a:pt x="155" y="175"/>
                  </a:cubicBezTo>
                  <a:cubicBezTo>
                    <a:pt x="147" y="174"/>
                    <a:pt x="138" y="169"/>
                    <a:pt x="130" y="165"/>
                  </a:cubicBezTo>
                  <a:cubicBezTo>
                    <a:pt x="129" y="164"/>
                    <a:pt x="127" y="164"/>
                    <a:pt x="125" y="163"/>
                  </a:cubicBezTo>
                  <a:cubicBezTo>
                    <a:pt x="123" y="161"/>
                    <a:pt x="121" y="159"/>
                    <a:pt x="118" y="158"/>
                  </a:cubicBezTo>
                  <a:cubicBezTo>
                    <a:pt x="114" y="154"/>
                    <a:pt x="111" y="150"/>
                    <a:pt x="108" y="147"/>
                  </a:cubicBezTo>
                  <a:cubicBezTo>
                    <a:pt x="104" y="143"/>
                    <a:pt x="99" y="137"/>
                    <a:pt x="95" y="131"/>
                  </a:cubicBezTo>
                  <a:cubicBezTo>
                    <a:pt x="94" y="128"/>
                    <a:pt x="93" y="124"/>
                    <a:pt x="92" y="121"/>
                  </a:cubicBezTo>
                  <a:cubicBezTo>
                    <a:pt x="92" y="120"/>
                    <a:pt x="92" y="120"/>
                    <a:pt x="92" y="120"/>
                  </a:cubicBezTo>
                  <a:cubicBezTo>
                    <a:pt x="87" y="111"/>
                    <a:pt x="86" y="98"/>
                    <a:pt x="87" y="88"/>
                  </a:cubicBezTo>
                  <a:cubicBezTo>
                    <a:pt x="87" y="87"/>
                    <a:pt x="87" y="85"/>
                    <a:pt x="88" y="83"/>
                  </a:cubicBezTo>
                  <a:cubicBezTo>
                    <a:pt x="92" y="85"/>
                    <a:pt x="96" y="87"/>
                    <a:pt x="100" y="89"/>
                  </a:cubicBezTo>
                  <a:cubicBezTo>
                    <a:pt x="101" y="89"/>
                    <a:pt x="101" y="89"/>
                    <a:pt x="101" y="89"/>
                  </a:cubicBezTo>
                  <a:cubicBezTo>
                    <a:pt x="104" y="91"/>
                    <a:pt x="106" y="92"/>
                    <a:pt x="108" y="94"/>
                  </a:cubicBezTo>
                  <a:cubicBezTo>
                    <a:pt x="112" y="98"/>
                    <a:pt x="116" y="101"/>
                    <a:pt x="120" y="101"/>
                  </a:cubicBezTo>
                  <a:cubicBezTo>
                    <a:pt x="121" y="101"/>
                    <a:pt x="122" y="101"/>
                    <a:pt x="122" y="101"/>
                  </a:cubicBezTo>
                  <a:cubicBezTo>
                    <a:pt x="124" y="101"/>
                    <a:pt x="125" y="101"/>
                    <a:pt x="126" y="99"/>
                  </a:cubicBezTo>
                  <a:cubicBezTo>
                    <a:pt x="126" y="98"/>
                    <a:pt x="126" y="98"/>
                    <a:pt x="126" y="98"/>
                  </a:cubicBezTo>
                  <a:cubicBezTo>
                    <a:pt x="128" y="93"/>
                    <a:pt x="134" y="95"/>
                    <a:pt x="138" y="92"/>
                  </a:cubicBezTo>
                  <a:cubicBezTo>
                    <a:pt x="141" y="90"/>
                    <a:pt x="141" y="87"/>
                    <a:pt x="141" y="83"/>
                  </a:cubicBezTo>
                  <a:cubicBezTo>
                    <a:pt x="140" y="76"/>
                    <a:pt x="140" y="68"/>
                    <a:pt x="140" y="61"/>
                  </a:cubicBezTo>
                  <a:cubicBezTo>
                    <a:pt x="139" y="53"/>
                    <a:pt x="140" y="45"/>
                    <a:pt x="139" y="37"/>
                  </a:cubicBezTo>
                  <a:cubicBezTo>
                    <a:pt x="138" y="30"/>
                    <a:pt x="135" y="23"/>
                    <a:pt x="134" y="17"/>
                  </a:cubicBezTo>
                  <a:cubicBezTo>
                    <a:pt x="132" y="12"/>
                    <a:pt x="134" y="5"/>
                    <a:pt x="131" y="2"/>
                  </a:cubicBezTo>
                  <a:cubicBezTo>
                    <a:pt x="130" y="1"/>
                    <a:pt x="127" y="0"/>
                    <a:pt x="12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pic>
        <p:nvPicPr>
          <p:cNvPr id="2050" name="Picture 2" descr="D:\linde\设计\素材\2 PPT\ppt\34 粉笔论文答辩\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83315" y="1532163"/>
            <a:ext cx="2490828" cy="67354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9"/>
          <p:cNvGrpSpPr/>
          <p:nvPr/>
        </p:nvGrpSpPr>
        <p:grpSpPr>
          <a:xfrm>
            <a:off x="4655737" y="3250133"/>
            <a:ext cx="204811" cy="707300"/>
            <a:chOff x="6962660" y="2067973"/>
            <a:chExt cx="200967" cy="694027"/>
          </a:xfrm>
          <a:solidFill>
            <a:srgbClr val="F2F2F2"/>
          </a:solidFill>
        </p:grpSpPr>
        <p:sp>
          <p:nvSpPr>
            <p:cNvPr id="12" name="椭圆 11"/>
            <p:cNvSpPr/>
            <p:nvPr/>
          </p:nvSpPr>
          <p:spPr>
            <a:xfrm>
              <a:off x="6962660" y="2067973"/>
              <a:ext cx="200967" cy="200967"/>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椭圆 12"/>
            <p:cNvSpPr/>
            <p:nvPr/>
          </p:nvSpPr>
          <p:spPr>
            <a:xfrm>
              <a:off x="6962660" y="2561033"/>
              <a:ext cx="200967" cy="200967"/>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7" name="矩形 122"/>
          <p:cNvSpPr>
            <a:spLocks noChangeArrowheads="1"/>
          </p:cNvSpPr>
          <p:nvPr/>
        </p:nvSpPr>
        <p:spPr bwMode="auto">
          <a:xfrm>
            <a:off x="5271158" y="3116636"/>
            <a:ext cx="3202386"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r>
              <a:rPr lang="zh-CN" altLang="en-US" sz="20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rPr>
              <a:t>选题背景</a:t>
            </a:r>
            <a:endParaRPr lang="zh-CN" altLang="en-US" sz="20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22"/>
          <p:cNvSpPr>
            <a:spLocks noChangeArrowheads="1"/>
          </p:cNvSpPr>
          <p:nvPr/>
        </p:nvSpPr>
        <p:spPr bwMode="auto">
          <a:xfrm>
            <a:off x="5271157" y="3591307"/>
            <a:ext cx="3202388"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r>
              <a:rPr lang="zh-CN" altLang="en-US" sz="20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rPr>
              <a:t>研究意义</a:t>
            </a:r>
            <a:endParaRPr lang="zh-CN" altLang="en-US" sz="2000" dirty="0">
              <a:blipFill dpi="0" rotWithShape="1">
                <a:blip r:embed="rId3">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7" name="组合 106"/>
          <p:cNvGrpSpPr/>
          <p:nvPr/>
        </p:nvGrpSpPr>
        <p:grpSpPr>
          <a:xfrm>
            <a:off x="3115032" y="1868933"/>
            <a:ext cx="6065739" cy="1362748"/>
            <a:chOff x="3818511" y="1084860"/>
            <a:chExt cx="3633809" cy="847604"/>
          </a:xfrm>
        </p:grpSpPr>
        <p:grpSp>
          <p:nvGrpSpPr>
            <p:cNvPr id="108" name="组合 107"/>
            <p:cNvGrpSpPr/>
            <p:nvPr/>
          </p:nvGrpSpPr>
          <p:grpSpPr>
            <a:xfrm>
              <a:off x="3818511" y="1084860"/>
              <a:ext cx="3633809" cy="483501"/>
              <a:chOff x="2540000" y="1059582"/>
              <a:chExt cx="6108700" cy="812800"/>
            </a:xfrm>
            <a:solidFill>
              <a:srgbClr val="005DA2"/>
            </a:solidFill>
          </p:grpSpPr>
          <p:sp>
            <p:nvSpPr>
              <p:cNvPr id="111" name="Freeform 5"/>
              <p:cNvSpPr>
                <a:spLocks noEditPoints="1"/>
              </p:cNvSpPr>
              <p:nvPr/>
            </p:nvSpPr>
            <p:spPr bwMode="auto">
              <a:xfrm>
                <a:off x="2540000" y="1069107"/>
                <a:ext cx="6108700" cy="800100"/>
              </a:xfrm>
              <a:custGeom>
                <a:avLst/>
                <a:gdLst>
                  <a:gd name="T0" fmla="*/ 56 w 3848"/>
                  <a:gd name="T1" fmla="*/ 0 h 504"/>
                  <a:gd name="T2" fmla="*/ 720 w 3848"/>
                  <a:gd name="T3" fmla="*/ 0 h 504"/>
                  <a:gd name="T4" fmla="*/ 576 w 3848"/>
                  <a:gd name="T5" fmla="*/ 84 h 504"/>
                  <a:gd name="T6" fmla="*/ 576 w 3848"/>
                  <a:gd name="T7" fmla="*/ 418 h 504"/>
                  <a:gd name="T8" fmla="*/ 726 w 3848"/>
                  <a:gd name="T9" fmla="*/ 504 h 504"/>
                  <a:gd name="T10" fmla="*/ 56 w 3848"/>
                  <a:gd name="T11" fmla="*/ 504 h 504"/>
                  <a:gd name="T12" fmla="*/ 56 w 3848"/>
                  <a:gd name="T13" fmla="*/ 504 h 504"/>
                  <a:gd name="T14" fmla="*/ 44 w 3848"/>
                  <a:gd name="T15" fmla="*/ 504 h 504"/>
                  <a:gd name="T16" fmla="*/ 34 w 3848"/>
                  <a:gd name="T17" fmla="*/ 500 h 504"/>
                  <a:gd name="T18" fmla="*/ 24 w 3848"/>
                  <a:gd name="T19" fmla="*/ 494 h 504"/>
                  <a:gd name="T20" fmla="*/ 16 w 3848"/>
                  <a:gd name="T21" fmla="*/ 488 h 504"/>
                  <a:gd name="T22" fmla="*/ 8 w 3848"/>
                  <a:gd name="T23" fmla="*/ 480 h 504"/>
                  <a:gd name="T24" fmla="*/ 4 w 3848"/>
                  <a:gd name="T25" fmla="*/ 470 h 504"/>
                  <a:gd name="T26" fmla="*/ 0 w 3848"/>
                  <a:gd name="T27" fmla="*/ 460 h 504"/>
                  <a:gd name="T28" fmla="*/ 0 w 3848"/>
                  <a:gd name="T29" fmla="*/ 448 h 504"/>
                  <a:gd name="T30" fmla="*/ 0 w 3848"/>
                  <a:gd name="T31" fmla="*/ 56 h 504"/>
                  <a:gd name="T32" fmla="*/ 0 w 3848"/>
                  <a:gd name="T33" fmla="*/ 56 h 504"/>
                  <a:gd name="T34" fmla="*/ 0 w 3848"/>
                  <a:gd name="T35" fmla="*/ 44 h 504"/>
                  <a:gd name="T36" fmla="*/ 4 w 3848"/>
                  <a:gd name="T37" fmla="*/ 34 h 504"/>
                  <a:gd name="T38" fmla="*/ 8 w 3848"/>
                  <a:gd name="T39" fmla="*/ 24 h 504"/>
                  <a:gd name="T40" fmla="*/ 16 w 3848"/>
                  <a:gd name="T41" fmla="*/ 16 h 504"/>
                  <a:gd name="T42" fmla="*/ 24 w 3848"/>
                  <a:gd name="T43" fmla="*/ 10 h 504"/>
                  <a:gd name="T44" fmla="*/ 34 w 3848"/>
                  <a:gd name="T45" fmla="*/ 4 h 504"/>
                  <a:gd name="T46" fmla="*/ 44 w 3848"/>
                  <a:gd name="T47" fmla="*/ 0 h 504"/>
                  <a:gd name="T48" fmla="*/ 56 w 3848"/>
                  <a:gd name="T49" fmla="*/ 0 h 504"/>
                  <a:gd name="T50" fmla="*/ 56 w 3848"/>
                  <a:gd name="T51" fmla="*/ 0 h 504"/>
                  <a:gd name="T52" fmla="*/ 1010 w 3848"/>
                  <a:gd name="T53" fmla="*/ 0 h 504"/>
                  <a:gd name="T54" fmla="*/ 3792 w 3848"/>
                  <a:gd name="T55" fmla="*/ 0 h 504"/>
                  <a:gd name="T56" fmla="*/ 3792 w 3848"/>
                  <a:gd name="T57" fmla="*/ 0 h 504"/>
                  <a:gd name="T58" fmla="*/ 3804 w 3848"/>
                  <a:gd name="T59" fmla="*/ 0 h 504"/>
                  <a:gd name="T60" fmla="*/ 3814 w 3848"/>
                  <a:gd name="T61" fmla="*/ 4 h 504"/>
                  <a:gd name="T62" fmla="*/ 3824 w 3848"/>
                  <a:gd name="T63" fmla="*/ 10 h 504"/>
                  <a:gd name="T64" fmla="*/ 3832 w 3848"/>
                  <a:gd name="T65" fmla="*/ 16 h 504"/>
                  <a:gd name="T66" fmla="*/ 3838 w 3848"/>
                  <a:gd name="T67" fmla="*/ 24 h 504"/>
                  <a:gd name="T68" fmla="*/ 3844 w 3848"/>
                  <a:gd name="T69" fmla="*/ 34 h 504"/>
                  <a:gd name="T70" fmla="*/ 3848 w 3848"/>
                  <a:gd name="T71" fmla="*/ 44 h 504"/>
                  <a:gd name="T72" fmla="*/ 3848 w 3848"/>
                  <a:gd name="T73" fmla="*/ 56 h 504"/>
                  <a:gd name="T74" fmla="*/ 3848 w 3848"/>
                  <a:gd name="T75" fmla="*/ 448 h 504"/>
                  <a:gd name="T76" fmla="*/ 3848 w 3848"/>
                  <a:gd name="T77" fmla="*/ 448 h 504"/>
                  <a:gd name="T78" fmla="*/ 3848 w 3848"/>
                  <a:gd name="T79" fmla="*/ 460 h 504"/>
                  <a:gd name="T80" fmla="*/ 3844 w 3848"/>
                  <a:gd name="T81" fmla="*/ 470 h 504"/>
                  <a:gd name="T82" fmla="*/ 3838 w 3848"/>
                  <a:gd name="T83" fmla="*/ 480 h 504"/>
                  <a:gd name="T84" fmla="*/ 3832 w 3848"/>
                  <a:gd name="T85" fmla="*/ 488 h 504"/>
                  <a:gd name="T86" fmla="*/ 3824 w 3848"/>
                  <a:gd name="T87" fmla="*/ 494 h 504"/>
                  <a:gd name="T88" fmla="*/ 3814 w 3848"/>
                  <a:gd name="T89" fmla="*/ 500 h 504"/>
                  <a:gd name="T90" fmla="*/ 3804 w 3848"/>
                  <a:gd name="T91" fmla="*/ 504 h 504"/>
                  <a:gd name="T92" fmla="*/ 3792 w 3848"/>
                  <a:gd name="T93" fmla="*/ 504 h 504"/>
                  <a:gd name="T94" fmla="*/ 1004 w 3848"/>
                  <a:gd name="T95" fmla="*/ 504 h 504"/>
                  <a:gd name="T96" fmla="*/ 1154 w 3848"/>
                  <a:gd name="T97" fmla="*/ 418 h 504"/>
                  <a:gd name="T98" fmla="*/ 1154 w 3848"/>
                  <a:gd name="T99" fmla="*/ 84 h 504"/>
                  <a:gd name="T100" fmla="*/ 1010 w 3848"/>
                  <a:gd name="T101"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48" h="504">
                    <a:moveTo>
                      <a:pt x="56" y="0"/>
                    </a:moveTo>
                    <a:lnTo>
                      <a:pt x="720" y="0"/>
                    </a:lnTo>
                    <a:lnTo>
                      <a:pt x="576" y="84"/>
                    </a:lnTo>
                    <a:lnTo>
                      <a:pt x="576" y="418"/>
                    </a:lnTo>
                    <a:lnTo>
                      <a:pt x="726" y="504"/>
                    </a:lnTo>
                    <a:lnTo>
                      <a:pt x="56" y="504"/>
                    </a:lnTo>
                    <a:lnTo>
                      <a:pt x="56" y="504"/>
                    </a:lnTo>
                    <a:lnTo>
                      <a:pt x="44" y="504"/>
                    </a:lnTo>
                    <a:lnTo>
                      <a:pt x="34" y="500"/>
                    </a:lnTo>
                    <a:lnTo>
                      <a:pt x="24" y="494"/>
                    </a:lnTo>
                    <a:lnTo>
                      <a:pt x="16" y="488"/>
                    </a:lnTo>
                    <a:lnTo>
                      <a:pt x="8" y="480"/>
                    </a:lnTo>
                    <a:lnTo>
                      <a:pt x="4" y="470"/>
                    </a:lnTo>
                    <a:lnTo>
                      <a:pt x="0" y="460"/>
                    </a:lnTo>
                    <a:lnTo>
                      <a:pt x="0" y="448"/>
                    </a:lnTo>
                    <a:lnTo>
                      <a:pt x="0" y="56"/>
                    </a:lnTo>
                    <a:lnTo>
                      <a:pt x="0" y="56"/>
                    </a:lnTo>
                    <a:lnTo>
                      <a:pt x="0" y="44"/>
                    </a:lnTo>
                    <a:lnTo>
                      <a:pt x="4" y="34"/>
                    </a:lnTo>
                    <a:lnTo>
                      <a:pt x="8" y="24"/>
                    </a:lnTo>
                    <a:lnTo>
                      <a:pt x="16" y="16"/>
                    </a:lnTo>
                    <a:lnTo>
                      <a:pt x="24" y="10"/>
                    </a:lnTo>
                    <a:lnTo>
                      <a:pt x="34" y="4"/>
                    </a:lnTo>
                    <a:lnTo>
                      <a:pt x="44" y="0"/>
                    </a:lnTo>
                    <a:lnTo>
                      <a:pt x="56" y="0"/>
                    </a:lnTo>
                    <a:lnTo>
                      <a:pt x="56" y="0"/>
                    </a:lnTo>
                    <a:close/>
                    <a:moveTo>
                      <a:pt x="1010" y="0"/>
                    </a:moveTo>
                    <a:lnTo>
                      <a:pt x="3792" y="0"/>
                    </a:lnTo>
                    <a:lnTo>
                      <a:pt x="3792" y="0"/>
                    </a:lnTo>
                    <a:lnTo>
                      <a:pt x="3804" y="0"/>
                    </a:lnTo>
                    <a:lnTo>
                      <a:pt x="3814" y="4"/>
                    </a:lnTo>
                    <a:lnTo>
                      <a:pt x="3824" y="10"/>
                    </a:lnTo>
                    <a:lnTo>
                      <a:pt x="3832" y="16"/>
                    </a:lnTo>
                    <a:lnTo>
                      <a:pt x="3838" y="24"/>
                    </a:lnTo>
                    <a:lnTo>
                      <a:pt x="3844" y="34"/>
                    </a:lnTo>
                    <a:lnTo>
                      <a:pt x="3848" y="44"/>
                    </a:lnTo>
                    <a:lnTo>
                      <a:pt x="3848" y="56"/>
                    </a:lnTo>
                    <a:lnTo>
                      <a:pt x="3848" y="448"/>
                    </a:lnTo>
                    <a:lnTo>
                      <a:pt x="3848" y="448"/>
                    </a:lnTo>
                    <a:lnTo>
                      <a:pt x="3848" y="460"/>
                    </a:lnTo>
                    <a:lnTo>
                      <a:pt x="3844" y="470"/>
                    </a:lnTo>
                    <a:lnTo>
                      <a:pt x="3838" y="480"/>
                    </a:lnTo>
                    <a:lnTo>
                      <a:pt x="3832" y="488"/>
                    </a:lnTo>
                    <a:lnTo>
                      <a:pt x="3824" y="494"/>
                    </a:lnTo>
                    <a:lnTo>
                      <a:pt x="3814" y="500"/>
                    </a:lnTo>
                    <a:lnTo>
                      <a:pt x="3804" y="504"/>
                    </a:lnTo>
                    <a:lnTo>
                      <a:pt x="3792" y="504"/>
                    </a:lnTo>
                    <a:lnTo>
                      <a:pt x="1004" y="504"/>
                    </a:lnTo>
                    <a:lnTo>
                      <a:pt x="1154" y="418"/>
                    </a:lnTo>
                    <a:lnTo>
                      <a:pt x="1154" y="84"/>
                    </a:lnTo>
                    <a:lnTo>
                      <a:pt x="1010" y="0"/>
                    </a:lnTo>
                    <a:close/>
                  </a:path>
                </a:pathLst>
              </a:custGeom>
              <a:noFill/>
              <a:ln w="25400" cmpd="sng">
                <a:solidFill>
                  <a:schemeClr val="accent1"/>
                </a:solidFill>
                <a:prstDash val="sysDash"/>
                <a:round/>
              </a:ln>
            </p:spPr>
            <p:txBody>
              <a:bodyPr vert="horz" wrap="square" lIns="91440" tIns="45720" rIns="91440" bIns="45720" numCol="1" anchor="t" anchorCtr="0" compatLnSpc="1"/>
              <a:lstStyle/>
              <a:p>
                <a:pPr defTabSz="815975">
                  <a:defRPr/>
                </a:pPr>
                <a:endParaRPr lang="zh-CN" altLang="en-US" sz="1600" kern="0" smtClean="0">
                  <a:solidFill>
                    <a:prstClr val="black"/>
                  </a:solidFill>
                  <a:latin typeface="Calibri" panose="020F0502020204030204"/>
                  <a:ea typeface="宋体" panose="02010600030101010101" pitchFamily="2" charset="-122"/>
                </a:endParaRPr>
              </a:p>
            </p:txBody>
          </p:sp>
          <p:sp>
            <p:nvSpPr>
              <p:cNvPr id="112" name="Freeform 6"/>
              <p:cNvSpPr/>
              <p:nvPr/>
            </p:nvSpPr>
            <p:spPr bwMode="auto">
              <a:xfrm>
                <a:off x="3562350" y="1059582"/>
                <a:ext cx="701675" cy="812800"/>
              </a:xfrm>
              <a:custGeom>
                <a:avLst/>
                <a:gdLst>
                  <a:gd name="T0" fmla="*/ 220 w 442"/>
                  <a:gd name="T1" fmla="*/ 0 h 512"/>
                  <a:gd name="T2" fmla="*/ 332 w 442"/>
                  <a:gd name="T3" fmla="*/ 64 h 512"/>
                  <a:gd name="T4" fmla="*/ 442 w 442"/>
                  <a:gd name="T5" fmla="*/ 128 h 512"/>
                  <a:gd name="T6" fmla="*/ 442 w 442"/>
                  <a:gd name="T7" fmla="*/ 256 h 512"/>
                  <a:gd name="T8" fmla="*/ 442 w 442"/>
                  <a:gd name="T9" fmla="*/ 384 h 512"/>
                  <a:gd name="T10" fmla="*/ 332 w 442"/>
                  <a:gd name="T11" fmla="*/ 448 h 512"/>
                  <a:gd name="T12" fmla="*/ 220 w 442"/>
                  <a:gd name="T13" fmla="*/ 512 h 512"/>
                  <a:gd name="T14" fmla="*/ 110 w 442"/>
                  <a:gd name="T15" fmla="*/ 448 h 512"/>
                  <a:gd name="T16" fmla="*/ 0 w 442"/>
                  <a:gd name="T17" fmla="*/ 384 h 512"/>
                  <a:gd name="T18" fmla="*/ 0 w 442"/>
                  <a:gd name="T19" fmla="*/ 256 h 512"/>
                  <a:gd name="T20" fmla="*/ 0 w 442"/>
                  <a:gd name="T21" fmla="*/ 128 h 512"/>
                  <a:gd name="T22" fmla="*/ 110 w 442"/>
                  <a:gd name="T23" fmla="*/ 64 h 512"/>
                  <a:gd name="T24" fmla="*/ 220 w 442"/>
                  <a:gd name="T25"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2" h="512">
                    <a:moveTo>
                      <a:pt x="220" y="0"/>
                    </a:moveTo>
                    <a:lnTo>
                      <a:pt x="332" y="64"/>
                    </a:lnTo>
                    <a:lnTo>
                      <a:pt x="442" y="128"/>
                    </a:lnTo>
                    <a:lnTo>
                      <a:pt x="442" y="256"/>
                    </a:lnTo>
                    <a:lnTo>
                      <a:pt x="442" y="384"/>
                    </a:lnTo>
                    <a:lnTo>
                      <a:pt x="332" y="448"/>
                    </a:lnTo>
                    <a:lnTo>
                      <a:pt x="220" y="512"/>
                    </a:lnTo>
                    <a:lnTo>
                      <a:pt x="110" y="448"/>
                    </a:lnTo>
                    <a:lnTo>
                      <a:pt x="0" y="384"/>
                    </a:lnTo>
                    <a:lnTo>
                      <a:pt x="0" y="256"/>
                    </a:lnTo>
                    <a:lnTo>
                      <a:pt x="0" y="128"/>
                    </a:lnTo>
                    <a:lnTo>
                      <a:pt x="110" y="64"/>
                    </a:lnTo>
                    <a:lnTo>
                      <a:pt x="220" y="0"/>
                    </a:lnTo>
                    <a:close/>
                  </a:path>
                </a:pathLst>
              </a:custGeom>
              <a:blipFill>
                <a:blip r:embed="rId3"/>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815975">
                  <a:defRPr/>
                </a:pPr>
                <a:endParaRPr lang="zh-CN" altLang="en-US" sz="1600" kern="0" smtClean="0">
                  <a:solidFill>
                    <a:prstClr val="black"/>
                  </a:solidFill>
                  <a:latin typeface="Calibri" panose="020F0502020204030204"/>
                  <a:ea typeface="宋体" panose="02010600030101010101" pitchFamily="2" charset="-122"/>
                </a:endParaRPr>
              </a:p>
            </p:txBody>
          </p:sp>
        </p:grpSp>
        <p:sp>
          <p:nvSpPr>
            <p:cNvPr id="109" name="矩形 108"/>
            <p:cNvSpPr/>
            <p:nvPr/>
          </p:nvSpPr>
          <p:spPr>
            <a:xfrm>
              <a:off x="5113128" y="1090141"/>
              <a:ext cx="2339192" cy="842323"/>
            </a:xfrm>
            <a:prstGeom prst="rect">
              <a:avLst/>
            </a:prstGeom>
          </p:spPr>
          <p:txBody>
            <a:bodyPr wrap="square" lIns="121960" tIns="60980" rIns="121960" bIns="60980">
              <a:spAutoFit/>
            </a:bodyPr>
            <a:lstStyle/>
            <a:p>
              <a:pPr defTabSz="815975">
                <a:defRPr/>
              </a:pPr>
              <a:r>
                <a:rPr lang="zh-CN" altLang="en-US" sz="4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选题背景及意义</a:t>
              </a:r>
              <a:endParaRPr lang="zh-CN" altLang="zh-CN"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0" name="文本框 48"/>
            <p:cNvSpPr txBox="1">
              <a:spLocks noChangeArrowheads="1"/>
            </p:cNvSpPr>
            <p:nvPr/>
          </p:nvSpPr>
          <p:spPr bwMode="auto">
            <a:xfrm>
              <a:off x="4428401" y="1116080"/>
              <a:ext cx="501137" cy="442138"/>
            </a:xfrm>
            <a:prstGeom prst="rect">
              <a:avLst/>
            </a:prstGeom>
            <a:noFill/>
            <a:ln w="9525">
              <a:noFill/>
              <a:miter lim="800000"/>
            </a:ln>
          </p:spPr>
          <p:txBody>
            <a:bodyPr>
              <a:spAutoFit/>
            </a:bodyPr>
            <a:lstStyle/>
            <a:p>
              <a:pPr defTabSz="815975">
                <a:defRPr/>
              </a:pPr>
              <a:r>
                <a:rPr lang="en-US" altLang="zh-CN" sz="4000" kern="0" dirty="0" smtClean="0">
                  <a:solidFill>
                    <a:prstClr val="white"/>
                  </a:solidFill>
                  <a:latin typeface="Impact" panose="020B0806030902050204" pitchFamily="34" charset="0"/>
                  <a:ea typeface="宋体" panose="02010600030101010101" pitchFamily="2" charset="-122"/>
                </a:rPr>
                <a:t>01</a:t>
              </a:r>
              <a:endParaRPr lang="zh-CN" altLang="en-US" sz="4000" kern="0" dirty="0" smtClean="0">
                <a:solidFill>
                  <a:prstClr val="white"/>
                </a:solidFill>
                <a:latin typeface="Impact" panose="020B0806030902050204" pitchFamily="34" charset="0"/>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107"/>
                                        </p:tgtEl>
                                        <p:attrNameLst>
                                          <p:attrName>style.visibility</p:attrName>
                                        </p:attrNameLst>
                                      </p:cBhvr>
                                      <p:to>
                                        <p:strVal val="visible"/>
                                      </p:to>
                                    </p:set>
                                    <p:anim calcmode="lin" valueType="num">
                                      <p:cBhvr>
                                        <p:cTn id="7" dur="500" fill="hold"/>
                                        <p:tgtEl>
                                          <p:spTgt spid="107"/>
                                        </p:tgtEl>
                                        <p:attrNameLst>
                                          <p:attrName>ppt_w</p:attrName>
                                        </p:attrNameLst>
                                      </p:cBhvr>
                                      <p:tavLst>
                                        <p:tav tm="0">
                                          <p:val>
                                            <p:fltVal val="0"/>
                                          </p:val>
                                        </p:tav>
                                        <p:tav tm="100000">
                                          <p:val>
                                            <p:strVal val="#ppt_w"/>
                                          </p:val>
                                        </p:tav>
                                      </p:tavLst>
                                    </p:anim>
                                    <p:anim calcmode="lin" valueType="num">
                                      <p:cBhvr>
                                        <p:cTn id="8" dur="500" fill="hold"/>
                                        <p:tgtEl>
                                          <p:spTgt spid="107"/>
                                        </p:tgtEl>
                                        <p:attrNameLst>
                                          <p:attrName>ppt_h</p:attrName>
                                        </p:attrNameLst>
                                      </p:cBhvr>
                                      <p:tavLst>
                                        <p:tav tm="0">
                                          <p:val>
                                            <p:fltVal val="0"/>
                                          </p:val>
                                        </p:tav>
                                        <p:tav tm="100000">
                                          <p:val>
                                            <p:strVal val="#ppt_h"/>
                                          </p:val>
                                        </p:tav>
                                      </p:tavLst>
                                    </p:anim>
                                    <p:anim calcmode="lin" valueType="num">
                                      <p:cBhvr>
                                        <p:cTn id="9" dur="500" fill="hold"/>
                                        <p:tgtEl>
                                          <p:spTgt spid="107"/>
                                        </p:tgtEl>
                                        <p:attrNameLst>
                                          <p:attrName>ppt_x</p:attrName>
                                        </p:attrNameLst>
                                      </p:cBhvr>
                                      <p:tavLst>
                                        <p:tav tm="0">
                                          <p:val>
                                            <p:fltVal val="0.5"/>
                                          </p:val>
                                        </p:tav>
                                        <p:tav tm="100000">
                                          <p:val>
                                            <p:strVal val="#ppt_x"/>
                                          </p:val>
                                        </p:tav>
                                      </p:tavLst>
                                    </p:anim>
                                    <p:anim calcmode="lin" valueType="num">
                                      <p:cBhvr>
                                        <p:cTn id="10" dur="500" fill="hold"/>
                                        <p:tgtEl>
                                          <p:spTgt spid="107"/>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500"/>
                                        <p:tgtEl>
                                          <p:spTgt spid="10"/>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par>
                                <p:cTn id="19" presetID="22" presetClass="entr" presetSubtype="8" fill="hold" grpId="0" nodeType="withEffect">
                                  <p:stCondLst>
                                    <p:cond delay="20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childTnLst>
                          </p:cTn>
                        </p:par>
                        <p:par>
                          <p:cTn id="22" fill="hold">
                            <p:stCondLst>
                              <p:cond delay="1500"/>
                            </p:stCondLst>
                            <p:childTnLst>
                              <p:par>
                                <p:cTn id="23" presetID="22" presetClass="entr" presetSubtype="2" fill="hold" nodeType="afterEffect">
                                  <p:stCondLst>
                                    <p:cond delay="0"/>
                                  </p:stCondLst>
                                  <p:childTnLst>
                                    <p:set>
                                      <p:cBhvr>
                                        <p:cTn id="24" dur="1" fill="hold">
                                          <p:stCondLst>
                                            <p:cond delay="0"/>
                                          </p:stCondLst>
                                        </p:cTn>
                                        <p:tgtEl>
                                          <p:spTgt spid="2050"/>
                                        </p:tgtEl>
                                        <p:attrNameLst>
                                          <p:attrName>style.visibility</p:attrName>
                                        </p:attrNameLst>
                                      </p:cBhvr>
                                      <p:to>
                                        <p:strVal val="visible"/>
                                      </p:to>
                                    </p:set>
                                    <p:animEffect transition="in" filter="wipe(right)">
                                      <p:cBhvr>
                                        <p:cTn id="2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25"/>
          <p:cNvSpPr txBox="1"/>
          <p:nvPr/>
        </p:nvSpPr>
        <p:spPr>
          <a:xfrm>
            <a:off x="1024368" y="569718"/>
            <a:ext cx="2929970" cy="461665"/>
          </a:xfrm>
          <a:prstGeom prst="rect">
            <a:avLst/>
          </a:prstGeom>
          <a:noFill/>
        </p:spPr>
        <p:txBody>
          <a:bodyPr wrap="square" rtlCol="0">
            <a:spAutoFit/>
          </a:bodyPr>
          <a:lstStyle/>
          <a:p>
            <a:pPr defTabSz="685800"/>
            <a:r>
              <a:rPr lang="zh-CN" altLang="en-US" sz="2400" b="1" dirty="0" smtClean="0">
                <a:blipFill dpi="0" rotWithShape="1">
                  <a:blip r:embed="rId1"/>
                  <a:srcRect/>
                  <a:stretch>
                    <a:fillRect/>
                  </a:stretch>
                </a:blipFill>
                <a:latin typeface="Impact" panose="020B0806030902050204" pitchFamily="34" charset="0"/>
                <a:ea typeface="微软雅黑" panose="020B0503020204020204" pitchFamily="34" charset="-122"/>
              </a:rPr>
              <a:t>选题背景</a:t>
            </a:r>
            <a:endParaRPr lang="zh-CN" altLang="en-US" sz="2400" b="1" dirty="0">
              <a:blipFill dpi="0" rotWithShape="1">
                <a:blip r:embed="rId1"/>
                <a:srcRect/>
                <a:stretch>
                  <a:fillRect/>
                </a:stretch>
              </a:blipFill>
              <a:latin typeface="Impact" panose="020B0806030902050204" pitchFamily="34" charset="0"/>
              <a:ea typeface="微软雅黑" panose="020B0503020204020204" pitchFamily="34" charset="-122"/>
            </a:endParaRPr>
          </a:p>
        </p:txBody>
      </p:sp>
      <p:sp>
        <p:nvSpPr>
          <p:cNvPr id="39" name="文本框 26"/>
          <p:cNvSpPr txBox="1"/>
          <p:nvPr/>
        </p:nvSpPr>
        <p:spPr>
          <a:xfrm>
            <a:off x="460976" y="523551"/>
            <a:ext cx="631840" cy="553998"/>
          </a:xfrm>
          <a:prstGeom prst="rect">
            <a:avLst/>
          </a:prstGeom>
          <a:noFill/>
        </p:spPr>
        <p:txBody>
          <a:bodyPr wrap="square" rtlCol="0">
            <a:spAutoFit/>
          </a:bodyPr>
          <a:lstStyle/>
          <a:p>
            <a:pPr algn="ctr" defTabSz="685800"/>
            <a:r>
              <a:rPr lang="en-US" altLang="zh-CN" sz="3000" dirty="0">
                <a:blipFill dpi="0" rotWithShape="1">
                  <a:blip r:embed="rId1"/>
                  <a:srcRect/>
                  <a:stretch>
                    <a:fillRect/>
                  </a:stretch>
                </a:blipFill>
                <a:latin typeface="Impact" panose="020B0806030902050204" pitchFamily="34" charset="0"/>
                <a:ea typeface="微软雅黑" panose="020B0503020204020204" pitchFamily="34" charset="-122"/>
              </a:rPr>
              <a:t>01</a:t>
            </a:r>
            <a:endParaRPr lang="zh-CN" altLang="en-US" sz="3000" dirty="0">
              <a:blipFill dpi="0" rotWithShape="1">
                <a:blip r:embed="rId1"/>
                <a:srcRect/>
                <a:stretch>
                  <a:fillRect/>
                </a:stretch>
              </a:blipFill>
              <a:latin typeface="Arial" panose="020B0604020202020204"/>
              <a:ea typeface="微软雅黑" panose="020B0503020204020204" pitchFamily="34" charset="-122"/>
            </a:endParaRPr>
          </a:p>
        </p:txBody>
      </p:sp>
      <p:sp>
        <p:nvSpPr>
          <p:cNvPr id="40" name="TextBox 41"/>
          <p:cNvSpPr>
            <a:spLocks noChangeArrowheads="1"/>
          </p:cNvSpPr>
          <p:nvPr/>
        </p:nvSpPr>
        <p:spPr bwMode="auto">
          <a:xfrm>
            <a:off x="1793175" y="2292246"/>
            <a:ext cx="8433446"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进入21世纪后，随着时代的进步，从最开始的露天电影院到现在的各种豪华配置的电影院，人们从最开始的在家里用电视看电影，也开始走到外面的电影院看电影，从最开始的剧场，到现在的电影院，人们从排队买票到现在的网上购票，让人们能够深刻的体会到时代的前进，以及高新技术的进步，而且互联网时代的飞速发展，网上购物已经成为了生活的一部分，而且越来越被大众所接受。</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社会在不断进步，人们的需求也在不断的变化，所以，我这次选的题目就是乐影购系统，可以让人们能够拥有更好地观影体验以及让人们的拥有更好的购票体验，并且实现对用户观看完电影之后，可以对电影进行点评，让其他用户可以更加直观的了解到电影。</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TextBox 43"/>
          <p:cNvSpPr>
            <a:spLocks noChangeArrowheads="1"/>
          </p:cNvSpPr>
          <p:nvPr/>
        </p:nvSpPr>
        <p:spPr bwMode="auto">
          <a:xfrm>
            <a:off x="4854197" y="1622162"/>
            <a:ext cx="2311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800" b="1" dirty="0">
                <a:blipFill>
                  <a:blip r:embed="rId2"/>
                  <a:stretch>
                    <a:fillRect/>
                  </a:stretch>
                </a:blipFill>
                <a:latin typeface="微软雅黑" panose="020B0503020204020204" pitchFamily="34" charset="-122"/>
                <a:ea typeface="微软雅黑" panose="020B0503020204020204" pitchFamily="34" charset="-122"/>
              </a:rPr>
              <a:t>行业大背景</a:t>
            </a:r>
            <a:endParaRPr lang="zh-CN" altLang="en-US" sz="2800" b="1" dirty="0">
              <a:blipFill>
                <a:blip r:embed="rId2"/>
                <a:stretch>
                  <a:fillRect/>
                </a:stretch>
              </a:blipFill>
              <a:latin typeface="微软雅黑" panose="020B0503020204020204" pitchFamily="34" charset="-122"/>
              <a:ea typeface="微软雅黑" panose="020B0503020204020204" pitchFamily="34" charset="-122"/>
            </a:endParaRPr>
          </a:p>
        </p:txBody>
      </p:sp>
      <p:grpSp>
        <p:nvGrpSpPr>
          <p:cNvPr id="42" name="组合 2"/>
          <p:cNvGrpSpPr/>
          <p:nvPr/>
        </p:nvGrpSpPr>
        <p:grpSpPr bwMode="auto">
          <a:xfrm>
            <a:off x="4208085" y="1766466"/>
            <a:ext cx="3579812" cy="142875"/>
            <a:chOff x="0" y="0"/>
            <a:chExt cx="3580582" cy="158874"/>
          </a:xfrm>
        </p:grpSpPr>
        <p:grpSp>
          <p:nvGrpSpPr>
            <p:cNvPr id="43" name="组合 61"/>
            <p:cNvGrpSpPr/>
            <p:nvPr/>
          </p:nvGrpSpPr>
          <p:grpSpPr bwMode="auto">
            <a:xfrm>
              <a:off x="0" y="0"/>
              <a:ext cx="792088" cy="158874"/>
              <a:chOff x="0" y="0"/>
              <a:chExt cx="792088" cy="158874"/>
            </a:xfrm>
          </p:grpSpPr>
          <p:sp>
            <p:nvSpPr>
              <p:cNvPr id="48" name="直接连接符 70"/>
              <p:cNvSpPr>
                <a:spLocks noChangeShapeType="1"/>
              </p:cNvSpPr>
              <p:nvPr/>
            </p:nvSpPr>
            <p:spPr bwMode="auto">
              <a:xfrm flipH="1">
                <a:off x="0" y="79437"/>
                <a:ext cx="792088" cy="1"/>
              </a:xfrm>
              <a:prstGeom prst="line">
                <a:avLst/>
              </a:prstGeom>
              <a:noFill/>
              <a:ln w="63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49" name="直接连接符 71"/>
              <p:cNvSpPr>
                <a:spLocks noChangeShapeType="1"/>
              </p:cNvSpPr>
              <p:nvPr/>
            </p:nvSpPr>
            <p:spPr bwMode="auto">
              <a:xfrm flipH="1">
                <a:off x="216024" y="0"/>
                <a:ext cx="576064" cy="1"/>
              </a:xfrm>
              <a:prstGeom prst="line">
                <a:avLst/>
              </a:prstGeom>
              <a:noFill/>
              <a:ln w="63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50" name="直接连接符 72"/>
              <p:cNvSpPr>
                <a:spLocks noChangeShapeType="1"/>
              </p:cNvSpPr>
              <p:nvPr/>
            </p:nvSpPr>
            <p:spPr bwMode="auto">
              <a:xfrm flipH="1">
                <a:off x="396044" y="158874"/>
                <a:ext cx="396044" cy="1"/>
              </a:xfrm>
              <a:prstGeom prst="line">
                <a:avLst/>
              </a:prstGeom>
              <a:noFill/>
              <a:ln w="63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grpSp>
        <p:grpSp>
          <p:nvGrpSpPr>
            <p:cNvPr id="44" name="组合 62"/>
            <p:cNvGrpSpPr/>
            <p:nvPr/>
          </p:nvGrpSpPr>
          <p:grpSpPr bwMode="auto">
            <a:xfrm rot="10800000">
              <a:off x="2788494" y="0"/>
              <a:ext cx="792088" cy="158874"/>
              <a:chOff x="0" y="0"/>
              <a:chExt cx="792088" cy="158874"/>
            </a:xfrm>
          </p:grpSpPr>
          <p:sp>
            <p:nvSpPr>
              <p:cNvPr id="45" name="直接连接符 67"/>
              <p:cNvSpPr>
                <a:spLocks noChangeShapeType="1"/>
              </p:cNvSpPr>
              <p:nvPr/>
            </p:nvSpPr>
            <p:spPr bwMode="auto">
              <a:xfrm flipH="1">
                <a:off x="0" y="79437"/>
                <a:ext cx="792088" cy="1"/>
              </a:xfrm>
              <a:prstGeom prst="line">
                <a:avLst/>
              </a:prstGeom>
              <a:noFill/>
              <a:ln w="63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46" name="直接连接符 68"/>
              <p:cNvSpPr>
                <a:spLocks noChangeShapeType="1"/>
              </p:cNvSpPr>
              <p:nvPr/>
            </p:nvSpPr>
            <p:spPr bwMode="auto">
              <a:xfrm flipH="1">
                <a:off x="216024" y="0"/>
                <a:ext cx="576064" cy="1"/>
              </a:xfrm>
              <a:prstGeom prst="line">
                <a:avLst/>
              </a:prstGeom>
              <a:noFill/>
              <a:ln w="63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sp>
            <p:nvSpPr>
              <p:cNvPr id="47" name="直接连接符 69"/>
              <p:cNvSpPr>
                <a:spLocks noChangeShapeType="1"/>
              </p:cNvSpPr>
              <p:nvPr/>
            </p:nvSpPr>
            <p:spPr bwMode="auto">
              <a:xfrm flipH="1">
                <a:off x="396044" y="158874"/>
                <a:ext cx="396044" cy="1"/>
              </a:xfrm>
              <a:prstGeom prst="line">
                <a:avLst/>
              </a:prstGeom>
              <a:noFill/>
              <a:ln w="6350" cap="flat" cmpd="sng">
                <a:solidFill>
                  <a:schemeClr val="bg1"/>
                </a:solidFill>
                <a:bevel/>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1" name="组合 50"/>
          <p:cNvGrpSpPr/>
          <p:nvPr/>
        </p:nvGrpSpPr>
        <p:grpSpPr>
          <a:xfrm>
            <a:off x="7955273" y="4857594"/>
            <a:ext cx="2185594" cy="1224902"/>
            <a:chOff x="6059464" y="3524926"/>
            <a:chExt cx="2185594" cy="1224902"/>
          </a:xfrm>
        </p:grpSpPr>
        <p:grpSp>
          <p:nvGrpSpPr>
            <p:cNvPr id="52" name="组合 51"/>
            <p:cNvGrpSpPr/>
            <p:nvPr/>
          </p:nvGrpSpPr>
          <p:grpSpPr>
            <a:xfrm>
              <a:off x="6059464" y="3524926"/>
              <a:ext cx="2185594" cy="1224902"/>
              <a:chOff x="4304043" y="1286668"/>
              <a:chExt cx="3837944" cy="2757793"/>
            </a:xfrm>
            <a:effectLst>
              <a:outerShdw blurRad="381000" dist="254000" dir="8100000" algn="tr" rotWithShape="0">
                <a:prstClr val="black">
                  <a:alpha val="40000"/>
                </a:prstClr>
              </a:outerShdw>
            </a:effectLst>
          </p:grpSpPr>
          <p:sp>
            <p:nvSpPr>
              <p:cNvPr id="56" name="圆角矩形 5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7" name="圆角矩形 56"/>
              <p:cNvSpPr/>
              <p:nvPr/>
            </p:nvSpPr>
            <p:spPr>
              <a:xfrm>
                <a:off x="4351930" y="1357168"/>
                <a:ext cx="3742172" cy="2671122"/>
              </a:xfrm>
              <a:prstGeom prst="round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sp>
          <p:nvSpPr>
            <p:cNvPr id="55" name="TextBox 88"/>
            <p:cNvSpPr>
              <a:spLocks noChangeArrowheads="1"/>
            </p:cNvSpPr>
            <p:nvPr/>
          </p:nvSpPr>
          <p:spPr bwMode="auto">
            <a:xfrm>
              <a:off x="6303964" y="4108595"/>
              <a:ext cx="1798637" cy="12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endParaRPr lang="en-US" altLang="zh-CN" sz="8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9" name="组合 58"/>
          <p:cNvGrpSpPr/>
          <p:nvPr/>
        </p:nvGrpSpPr>
        <p:grpSpPr>
          <a:xfrm rot="0">
            <a:off x="5556250" y="4857750"/>
            <a:ext cx="2185670" cy="1224915"/>
            <a:chOff x="4304043" y="1286668"/>
            <a:chExt cx="3837944" cy="2757793"/>
          </a:xfrm>
          <a:blipFill rotWithShape="1">
            <a:blip r:embed="rId4"/>
            <a:stretch>
              <a:fillRect/>
            </a:stretch>
          </a:blipFill>
          <a:effectLst>
            <a:outerShdw blurRad="381000" dist="254000" dir="8100000" algn="tr" rotWithShape="0">
              <a:prstClr val="black">
                <a:alpha val="40000"/>
              </a:prstClr>
            </a:outerShdw>
          </a:effectLst>
        </p:grpSpPr>
        <p:sp>
          <p:nvSpPr>
            <p:cNvPr id="63" name="圆角矩形 62"/>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4" name="圆角矩形 63"/>
            <p:cNvSpPr/>
            <p:nvPr/>
          </p:nvSpPr>
          <p:spPr>
            <a:xfrm>
              <a:off x="4351930" y="1330004"/>
              <a:ext cx="3742172" cy="26711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grpSp>
        <p:nvGrpSpPr>
          <p:cNvPr id="66" name="组合 65"/>
          <p:cNvGrpSpPr/>
          <p:nvPr/>
        </p:nvGrpSpPr>
        <p:grpSpPr>
          <a:xfrm rot="0">
            <a:off x="3117850" y="4857750"/>
            <a:ext cx="2185670" cy="1224915"/>
            <a:chOff x="4304043" y="1286668"/>
            <a:chExt cx="3837944" cy="2757793"/>
          </a:xfrm>
          <a:blipFill rotWithShape="1">
            <a:blip r:embed="rId5"/>
            <a:stretch>
              <a:fillRect/>
            </a:stretch>
          </a:blipFill>
          <a:effectLst>
            <a:outerShdw blurRad="381000" dist="254000" dir="8100000" algn="tr" rotWithShape="0">
              <a:prstClr val="black">
                <a:alpha val="40000"/>
              </a:prstClr>
            </a:outerShdw>
          </a:effectLst>
        </p:grpSpPr>
        <p:sp>
          <p:nvSpPr>
            <p:cNvPr id="70" name="圆角矩形 69"/>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1" name="圆角矩形 70"/>
            <p:cNvSpPr/>
            <p:nvPr/>
          </p:nvSpPr>
          <p:spPr>
            <a:xfrm>
              <a:off x="4351930" y="1330004"/>
              <a:ext cx="3742172" cy="26711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sp>
        <p:nvSpPr>
          <p:cNvPr id="72" name="椭圆 71"/>
          <p:cNvSpPr/>
          <p:nvPr/>
        </p:nvSpPr>
        <p:spPr>
          <a:xfrm>
            <a:off x="2285960" y="5184034"/>
            <a:ext cx="232018" cy="232018"/>
          </a:xfrm>
          <a:prstGeom prst="ellipse">
            <a:avLst/>
          </a:prstGeom>
          <a:solidFill>
            <a:srgbClr val="FF9B02">
              <a:alpha val="30196"/>
            </a:srgbClr>
          </a:solidFill>
          <a:ln w="25400" cap="flat" cmpd="sng" algn="ctr">
            <a:noFill/>
            <a:prstDash val="solid"/>
          </a:ln>
          <a:effectLst/>
        </p:spPr>
        <p:txBody>
          <a:bodyPr rtlCol="0" anchor="ctr"/>
          <a:lstStyle/>
          <a:p>
            <a:pPr algn="ctr" defTabSz="815975">
              <a:defRPr/>
            </a:pPr>
            <a:endParaRPr lang="zh-CN" altLang="en-US" sz="1600" kern="0" smtClean="0">
              <a:solidFill>
                <a:schemeClr val="bg1"/>
              </a:solidFill>
              <a:latin typeface="Calibri" panose="020F0502020204030204"/>
              <a:ea typeface="宋体" panose="02010600030101010101" pitchFamily="2" charset="-122"/>
            </a:endParaRPr>
          </a:p>
        </p:txBody>
      </p:sp>
      <p:sp>
        <p:nvSpPr>
          <p:cNvPr id="73" name="椭圆 72"/>
          <p:cNvSpPr/>
          <p:nvPr/>
        </p:nvSpPr>
        <p:spPr>
          <a:xfrm>
            <a:off x="2633988" y="4898756"/>
            <a:ext cx="232018" cy="232018"/>
          </a:xfrm>
          <a:prstGeom prst="ellipse">
            <a:avLst/>
          </a:prstGeom>
          <a:solidFill>
            <a:srgbClr val="12BC44">
              <a:alpha val="69804"/>
            </a:srgbClr>
          </a:solidFill>
          <a:ln w="25400" cap="flat" cmpd="sng" algn="ctr">
            <a:noFill/>
            <a:prstDash val="solid"/>
          </a:ln>
          <a:effectLst/>
        </p:spPr>
        <p:txBody>
          <a:bodyPr rtlCol="0" anchor="ctr"/>
          <a:lstStyle/>
          <a:p>
            <a:pPr algn="ctr" defTabSz="815975">
              <a:defRPr/>
            </a:pPr>
            <a:endParaRPr lang="zh-CN" altLang="en-US" sz="1600" kern="0" smtClean="0">
              <a:solidFill>
                <a:schemeClr val="bg1"/>
              </a:solidFill>
              <a:latin typeface="Calibri" panose="020F0502020204030204"/>
              <a:ea typeface="宋体" panose="02010600030101010101" pitchFamily="2" charset="-122"/>
            </a:endParaRPr>
          </a:p>
        </p:txBody>
      </p:sp>
      <p:sp>
        <p:nvSpPr>
          <p:cNvPr id="74" name="椭圆 73"/>
          <p:cNvSpPr/>
          <p:nvPr/>
        </p:nvSpPr>
        <p:spPr>
          <a:xfrm rot="13980000">
            <a:off x="1873555" y="5446691"/>
            <a:ext cx="153021" cy="153021"/>
          </a:xfrm>
          <a:prstGeom prst="ellipse">
            <a:avLst/>
          </a:prstGeom>
          <a:solidFill>
            <a:srgbClr val="EC3225">
              <a:alpha val="30196"/>
            </a:srgbClr>
          </a:solidFill>
          <a:ln w="25400" cap="flat" cmpd="sng" algn="ctr">
            <a:noFill/>
            <a:prstDash val="solid"/>
          </a:ln>
          <a:effectLst/>
        </p:spPr>
        <p:txBody>
          <a:bodyPr rtlCol="0" anchor="ctr"/>
          <a:lstStyle/>
          <a:p>
            <a:pPr algn="ctr" defTabSz="815975">
              <a:defRPr/>
            </a:pPr>
            <a:endParaRPr lang="zh-CN" altLang="en-US" sz="1600" kern="0" smtClean="0">
              <a:solidFill>
                <a:schemeClr val="bg1"/>
              </a:solidFill>
              <a:latin typeface="Calibri" panose="020F0502020204030204"/>
              <a:ea typeface="宋体" panose="02010600030101010101" pitchFamily="2" charset="-122"/>
            </a:endParaRPr>
          </a:p>
        </p:txBody>
      </p:sp>
      <p:sp>
        <p:nvSpPr>
          <p:cNvPr id="75" name="椭圆 74"/>
          <p:cNvSpPr/>
          <p:nvPr/>
        </p:nvSpPr>
        <p:spPr>
          <a:xfrm>
            <a:off x="2373962" y="5690182"/>
            <a:ext cx="144016" cy="144016"/>
          </a:xfrm>
          <a:prstGeom prst="ellipse">
            <a:avLst/>
          </a:prstGeom>
          <a:solidFill>
            <a:srgbClr val="FF9B02"/>
          </a:solidFill>
          <a:ln w="25400" cap="flat" cmpd="sng" algn="ctr">
            <a:noFill/>
            <a:prstDash val="solid"/>
          </a:ln>
          <a:effectLst/>
        </p:spPr>
        <p:txBody>
          <a:bodyPr rtlCol="0" anchor="ctr"/>
          <a:lstStyle/>
          <a:p>
            <a:pPr algn="ctr" defTabSz="815975">
              <a:defRPr/>
            </a:pPr>
            <a:endParaRPr lang="zh-CN" altLang="en-US" sz="1600" kern="0" smtClean="0">
              <a:solidFill>
                <a:schemeClr val="bg1"/>
              </a:solidFill>
              <a:latin typeface="Calibri" panose="020F0502020204030204"/>
              <a:ea typeface="宋体" panose="02010600030101010101" pitchFamily="2" charset="-122"/>
            </a:endParaRPr>
          </a:p>
        </p:txBody>
      </p:sp>
      <p:sp>
        <p:nvSpPr>
          <p:cNvPr id="76" name="椭圆 75"/>
          <p:cNvSpPr/>
          <p:nvPr/>
        </p:nvSpPr>
        <p:spPr>
          <a:xfrm>
            <a:off x="1961362" y="4888573"/>
            <a:ext cx="188793" cy="188793"/>
          </a:xfrm>
          <a:prstGeom prst="ellipse">
            <a:avLst/>
          </a:prstGeom>
          <a:solidFill>
            <a:srgbClr val="FF9B02"/>
          </a:solidFill>
          <a:ln w="25400" cap="flat" cmpd="sng" algn="ctr">
            <a:noFill/>
            <a:prstDash val="solid"/>
          </a:ln>
          <a:effectLst/>
        </p:spPr>
        <p:txBody>
          <a:bodyPr rtlCol="0" anchor="ctr"/>
          <a:lstStyle/>
          <a:p>
            <a:pPr algn="ctr" defTabSz="815975">
              <a:defRPr/>
            </a:pPr>
            <a:endParaRPr lang="zh-CN" altLang="en-US" sz="1600" kern="0" smtClean="0">
              <a:solidFill>
                <a:schemeClr val="bg1"/>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childTnLst>
                          </p:cTn>
                        </p:par>
                        <p:par>
                          <p:cTn id="13" fill="hold">
                            <p:stCondLst>
                              <p:cond delay="1000"/>
                            </p:stCondLst>
                            <p:childTnLst>
                              <p:par>
                                <p:cTn id="14" presetID="23" presetClass="entr" presetSubtype="36"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p:cTn id="16" dur="500" fill="hold"/>
                                        <p:tgtEl>
                                          <p:spTgt spid="42"/>
                                        </p:tgtEl>
                                        <p:attrNameLst>
                                          <p:attrName>ppt_w</p:attrName>
                                        </p:attrNameLst>
                                      </p:cBhvr>
                                      <p:tavLst>
                                        <p:tav tm="0">
                                          <p:val>
                                            <p:strVal val="(6*min(max(#ppt_w*#ppt_h,.3),1)-7.4)/-.7*#ppt_w"/>
                                          </p:val>
                                        </p:tav>
                                        <p:tav tm="100000">
                                          <p:val>
                                            <p:strVal val="#ppt_w"/>
                                          </p:val>
                                        </p:tav>
                                      </p:tavLst>
                                    </p:anim>
                                    <p:anim calcmode="lin" valueType="num">
                                      <p:cBhvr>
                                        <p:cTn id="17" dur="500" fill="hold"/>
                                        <p:tgtEl>
                                          <p:spTgt spid="42"/>
                                        </p:tgtEl>
                                        <p:attrNameLst>
                                          <p:attrName>ppt_h</p:attrName>
                                        </p:attrNameLst>
                                      </p:cBhvr>
                                      <p:tavLst>
                                        <p:tav tm="0">
                                          <p:val>
                                            <p:strVal val="(6*min(max(#ppt_w*#ppt_h,.3),1)-7.4)/-.7*#ppt_h"/>
                                          </p:val>
                                        </p:tav>
                                        <p:tav tm="100000">
                                          <p:val>
                                            <p:strVal val="#ppt_h"/>
                                          </p:val>
                                        </p:tav>
                                      </p:tavLst>
                                    </p:anim>
                                    <p:anim calcmode="lin" valueType="num">
                                      <p:cBhvr>
                                        <p:cTn id="18" dur="500" fill="hold"/>
                                        <p:tgtEl>
                                          <p:spTgt spid="42"/>
                                        </p:tgtEl>
                                        <p:attrNameLst>
                                          <p:attrName>ppt_x</p:attrName>
                                        </p:attrNameLst>
                                      </p:cBhvr>
                                      <p:tavLst>
                                        <p:tav tm="0">
                                          <p:val>
                                            <p:fltVal val="0.5"/>
                                          </p:val>
                                        </p:tav>
                                        <p:tav tm="100000">
                                          <p:val>
                                            <p:strVal val="#ppt_x"/>
                                          </p:val>
                                        </p:tav>
                                      </p:tavLst>
                                    </p:anim>
                                    <p:anim calcmode="lin" valueType="num">
                                      <p:cBhvr>
                                        <p:cTn id="19" dur="500" fill="hold"/>
                                        <p:tgtEl>
                                          <p:spTgt spid="42"/>
                                        </p:tgtEl>
                                        <p:attrNameLst>
                                          <p:attrName>ppt_y</p:attrName>
                                        </p:attrNameLst>
                                      </p:cBhvr>
                                      <p:tavLst>
                                        <p:tav tm="0">
                                          <p:val>
                                            <p:strVal val="1+(6*min(max(#ppt_w*#ppt_h,.3),1)-7.4)/-.7*#ppt_h/2"/>
                                          </p:val>
                                        </p:tav>
                                        <p:tav tm="100000">
                                          <p:val>
                                            <p:strVal val="#ppt_y"/>
                                          </p:val>
                                        </p:tav>
                                      </p:tavLst>
                                    </p:anim>
                                  </p:childTnLst>
                                </p:cTn>
                              </p:par>
                              <p:par>
                                <p:cTn id="20" presetID="23" presetClass="entr" presetSubtype="36"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ppt_w</p:attrName>
                                        </p:attrNameLst>
                                      </p:cBhvr>
                                      <p:tavLst>
                                        <p:tav tm="0">
                                          <p:val>
                                            <p:strVal val="(6*min(max(#ppt_w*#ppt_h,.3),1)-7.4)/-.7*#ppt_w"/>
                                          </p:val>
                                        </p:tav>
                                        <p:tav tm="100000">
                                          <p:val>
                                            <p:strVal val="#ppt_w"/>
                                          </p:val>
                                        </p:tav>
                                      </p:tavLst>
                                    </p:anim>
                                    <p:anim calcmode="lin" valueType="num">
                                      <p:cBhvr>
                                        <p:cTn id="23" dur="500" fill="hold"/>
                                        <p:tgtEl>
                                          <p:spTgt spid="41"/>
                                        </p:tgtEl>
                                        <p:attrNameLst>
                                          <p:attrName>ppt_h</p:attrName>
                                        </p:attrNameLst>
                                      </p:cBhvr>
                                      <p:tavLst>
                                        <p:tav tm="0">
                                          <p:val>
                                            <p:strVal val="(6*min(max(#ppt_w*#ppt_h,.3),1)-7.4)/-.7*#ppt_h"/>
                                          </p:val>
                                        </p:tav>
                                        <p:tav tm="100000">
                                          <p:val>
                                            <p:strVal val="#ppt_h"/>
                                          </p:val>
                                        </p:tav>
                                      </p:tavLst>
                                    </p:anim>
                                    <p:anim calcmode="lin" valueType="num">
                                      <p:cBhvr>
                                        <p:cTn id="24" dur="500" fill="hold"/>
                                        <p:tgtEl>
                                          <p:spTgt spid="41"/>
                                        </p:tgtEl>
                                        <p:attrNameLst>
                                          <p:attrName>ppt_x</p:attrName>
                                        </p:attrNameLst>
                                      </p:cBhvr>
                                      <p:tavLst>
                                        <p:tav tm="0">
                                          <p:val>
                                            <p:fltVal val="0.5"/>
                                          </p:val>
                                        </p:tav>
                                        <p:tav tm="100000">
                                          <p:val>
                                            <p:strVal val="#ppt_x"/>
                                          </p:val>
                                        </p:tav>
                                      </p:tavLst>
                                    </p:anim>
                                    <p:anim calcmode="lin" valueType="num">
                                      <p:cBhvr>
                                        <p:cTn id="25" dur="500" fill="hold"/>
                                        <p:tgtEl>
                                          <p:spTgt spid="41"/>
                                        </p:tgtEl>
                                        <p:attrNameLst>
                                          <p:attrName>ppt_y</p:attrName>
                                        </p:attrNameLst>
                                      </p:cBhvr>
                                      <p:tavLst>
                                        <p:tav tm="0">
                                          <p:val>
                                            <p:strVal val="1+(6*min(max(#ppt_w*#ppt_h,.3),1)-7.4)/-.7*#ppt_h/2"/>
                                          </p:val>
                                        </p:tav>
                                        <p:tav tm="100000">
                                          <p:val>
                                            <p:strVal val="#ppt_y"/>
                                          </p:val>
                                        </p:tav>
                                      </p:tavLst>
                                    </p:anim>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p:cBhvr>
                                        <p:cTn id="29" dur="500"/>
                                        <p:tgtEl>
                                          <p:spTgt spid="40"/>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p:cTn id="33" dur="500" fill="hold"/>
                                        <p:tgtEl>
                                          <p:spTgt spid="51"/>
                                        </p:tgtEl>
                                        <p:attrNameLst>
                                          <p:attrName>ppt_w</p:attrName>
                                        </p:attrNameLst>
                                      </p:cBhvr>
                                      <p:tavLst>
                                        <p:tav tm="0">
                                          <p:val>
                                            <p:fltVal val="0"/>
                                          </p:val>
                                        </p:tav>
                                        <p:tav tm="100000">
                                          <p:val>
                                            <p:strVal val="#ppt_w"/>
                                          </p:val>
                                        </p:tav>
                                      </p:tavLst>
                                    </p:anim>
                                    <p:anim calcmode="lin" valueType="num">
                                      <p:cBhvr>
                                        <p:cTn id="34" dur="500" fill="hold"/>
                                        <p:tgtEl>
                                          <p:spTgt spid="51"/>
                                        </p:tgtEl>
                                        <p:attrNameLst>
                                          <p:attrName>ppt_h</p:attrName>
                                        </p:attrNameLst>
                                      </p:cBhvr>
                                      <p:tavLst>
                                        <p:tav tm="0">
                                          <p:val>
                                            <p:fltVal val="0"/>
                                          </p:val>
                                        </p:tav>
                                        <p:tav tm="100000">
                                          <p:val>
                                            <p:strVal val="#ppt_h"/>
                                          </p:val>
                                        </p:tav>
                                      </p:tavLst>
                                    </p:anim>
                                    <p:animEffect transition="in" filter="fade">
                                      <p:cBhvr>
                                        <p:cTn id="35" dur="500"/>
                                        <p:tgtEl>
                                          <p:spTgt spid="51"/>
                                        </p:tgtEl>
                                      </p:cBhvr>
                                    </p:animEffect>
                                  </p:childTnLst>
                                </p:cTn>
                              </p:par>
                              <p:par>
                                <p:cTn id="36" presetID="10" presetClass="entr" presetSubtype="0" fill="hold" grpId="0" nodeType="withEffect">
                                  <p:stCondLst>
                                    <p:cond delay="200"/>
                                  </p:stCondLst>
                                  <p:childTnLst>
                                    <p:set>
                                      <p:cBhvr>
                                        <p:cTn id="37" dur="1" fill="hold">
                                          <p:stCondLst>
                                            <p:cond delay="0"/>
                                          </p:stCondLst>
                                        </p:cTn>
                                        <p:tgtEl>
                                          <p:spTgt spid="72"/>
                                        </p:tgtEl>
                                        <p:attrNameLst>
                                          <p:attrName>style.visibility</p:attrName>
                                        </p:attrNameLst>
                                      </p:cBhvr>
                                      <p:to>
                                        <p:strVal val="visible"/>
                                      </p:to>
                                    </p:set>
                                    <p:animEffect transition="in" filter="fade">
                                      <p:cBhvr>
                                        <p:cTn id="38" dur="500"/>
                                        <p:tgtEl>
                                          <p:spTgt spid="72"/>
                                        </p:tgtEl>
                                      </p:cBhvr>
                                    </p:animEffect>
                                  </p:childTnLst>
                                </p:cTn>
                              </p:par>
                              <p:par>
                                <p:cTn id="39" presetID="10" presetClass="entr" presetSubtype="0" fill="hold" grpId="0" nodeType="withEffect">
                                  <p:stCondLst>
                                    <p:cond delay="220"/>
                                  </p:stCondLst>
                                  <p:childTnLst>
                                    <p:set>
                                      <p:cBhvr>
                                        <p:cTn id="40" dur="1" fill="hold">
                                          <p:stCondLst>
                                            <p:cond delay="0"/>
                                          </p:stCondLst>
                                        </p:cTn>
                                        <p:tgtEl>
                                          <p:spTgt spid="73"/>
                                        </p:tgtEl>
                                        <p:attrNameLst>
                                          <p:attrName>style.visibility</p:attrName>
                                        </p:attrNameLst>
                                      </p:cBhvr>
                                      <p:to>
                                        <p:strVal val="visible"/>
                                      </p:to>
                                    </p:set>
                                    <p:animEffect transition="in" filter="fade">
                                      <p:cBhvr>
                                        <p:cTn id="41" dur="500"/>
                                        <p:tgtEl>
                                          <p:spTgt spid="73"/>
                                        </p:tgtEl>
                                      </p:cBhvr>
                                    </p:animEffect>
                                  </p:childTnLst>
                                </p:cTn>
                              </p:par>
                              <p:par>
                                <p:cTn id="42" presetID="10" presetClass="entr" presetSubtype="0" fill="hold" grpId="0" nodeType="withEffect">
                                  <p:stCondLst>
                                    <p:cond delay="220"/>
                                  </p:stCondLst>
                                  <p:childTnLst>
                                    <p:set>
                                      <p:cBhvr>
                                        <p:cTn id="43" dur="1" fill="hold">
                                          <p:stCondLst>
                                            <p:cond delay="0"/>
                                          </p:stCondLst>
                                        </p:cTn>
                                        <p:tgtEl>
                                          <p:spTgt spid="74"/>
                                        </p:tgtEl>
                                        <p:attrNameLst>
                                          <p:attrName>style.visibility</p:attrName>
                                        </p:attrNameLst>
                                      </p:cBhvr>
                                      <p:to>
                                        <p:strVal val="visible"/>
                                      </p:to>
                                    </p:set>
                                    <p:animEffect transition="in" filter="fade">
                                      <p:cBhvr>
                                        <p:cTn id="44" dur="500"/>
                                        <p:tgtEl>
                                          <p:spTgt spid="74"/>
                                        </p:tgtEl>
                                      </p:cBhvr>
                                    </p:animEffect>
                                  </p:childTnLst>
                                </p:cTn>
                              </p:par>
                              <p:par>
                                <p:cTn id="45" presetID="10" presetClass="entr" presetSubtype="0" fill="hold" grpId="0" nodeType="withEffect">
                                  <p:stCondLst>
                                    <p:cond delay="40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par>
                                <p:cTn id="48" presetID="10" presetClass="entr" presetSubtype="0" fill="hold" grpId="0" nodeType="withEffect">
                                  <p:stCondLst>
                                    <p:cond delay="400"/>
                                  </p:stCondLst>
                                  <p:childTnLst>
                                    <p:set>
                                      <p:cBhvr>
                                        <p:cTn id="49" dur="1" fill="hold">
                                          <p:stCondLst>
                                            <p:cond delay="0"/>
                                          </p:stCondLst>
                                        </p:cTn>
                                        <p:tgtEl>
                                          <p:spTgt spid="76"/>
                                        </p:tgtEl>
                                        <p:attrNameLst>
                                          <p:attrName>style.visibility</p:attrName>
                                        </p:attrNameLst>
                                      </p:cBhvr>
                                      <p:to>
                                        <p:strVal val="visible"/>
                                      </p:to>
                                    </p:set>
                                    <p:animEffect transition="in" filter="fade">
                                      <p:cBhvr>
                                        <p:cTn id="5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bldLvl="0" autoUpdateAnimBg="0"/>
      <p:bldP spid="41" grpId="0" bldLvl="0" autoUpdateAnimBg="0"/>
      <p:bldP spid="72" grpId="0" animBg="1"/>
      <p:bldP spid="73" grpId="0" animBg="1"/>
      <p:bldP spid="74" grpId="0" animBg="1"/>
      <p:bldP spid="75" grpId="0" animBg="1"/>
      <p:bldP spid="7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46909" y="1917522"/>
            <a:ext cx="2968832" cy="2968832"/>
            <a:chOff x="1246909" y="1917522"/>
            <a:chExt cx="2968832" cy="2968832"/>
          </a:xfrm>
        </p:grpSpPr>
        <p:sp>
          <p:nvSpPr>
            <p:cNvPr id="2" name="椭圆 1"/>
            <p:cNvSpPr/>
            <p:nvPr/>
          </p:nvSpPr>
          <p:spPr>
            <a:xfrm>
              <a:off x="1246909" y="1917522"/>
              <a:ext cx="2968832" cy="2968832"/>
            </a:xfrm>
            <a:prstGeom prst="ellipse">
              <a:avLst/>
            </a:prstGeom>
            <a:blipFill>
              <a:blip r:embed="rId1"/>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1828801" y="2512900"/>
              <a:ext cx="2037944" cy="1754326"/>
            </a:xfrm>
            <a:prstGeom prst="rect">
              <a:avLst/>
            </a:prstGeom>
            <a:noFill/>
          </p:spPr>
          <p:txBody>
            <a:bodyPr wrap="square" rtlCol="0">
              <a:spAutoFit/>
            </a:bodyPr>
            <a:lstStyle/>
            <a:p>
              <a:r>
                <a:rPr lang="zh-CN" altLang="en-US" sz="5400" b="1" spc="600" dirty="0" smtClean="0">
                  <a:blipFill>
                    <a:blip r:embed="rId2"/>
                    <a:stretch>
                      <a:fillRect/>
                    </a:stretch>
                  </a:blipFill>
                  <a:latin typeface="微软雅黑" panose="020B0503020204020204" pitchFamily="34" charset="-122"/>
                  <a:ea typeface="微软雅黑" panose="020B0503020204020204" pitchFamily="34" charset="-122"/>
                </a:rPr>
                <a:t>研究意义</a:t>
              </a:r>
              <a:endParaRPr lang="zh-CN" altLang="en-US" sz="5400" b="1" spc="600" dirty="0">
                <a:blipFill>
                  <a:blip r:embed="rId2"/>
                  <a:stretch>
                    <a:fillRect/>
                  </a:stretch>
                </a:blipFill>
                <a:latin typeface="微软雅黑" panose="020B0503020204020204" pitchFamily="34" charset="-122"/>
                <a:ea typeface="微软雅黑" panose="020B0503020204020204" pitchFamily="34" charset="-122"/>
              </a:endParaRPr>
            </a:p>
          </p:txBody>
        </p:sp>
      </p:grpSp>
      <p:pic>
        <p:nvPicPr>
          <p:cNvPr id="2050" name="Picture 2" descr="D:\linde\设计\素材\2 PPT\ppt\34 粉笔论文答辩\10.png"/>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721925" y="1699724"/>
            <a:ext cx="3832450" cy="3709418"/>
          </a:xfrm>
          <a:prstGeom prst="rect">
            <a:avLst/>
          </a:prstGeom>
          <a:noFill/>
          <a:extLst>
            <a:ext uri="{909E8E84-426E-40DD-AFC4-6F175D3DCCD1}">
              <a14:hiddenFill xmlns:a14="http://schemas.microsoft.com/office/drawing/2010/main">
                <a:solidFill>
                  <a:srgbClr val="FFFFFF"/>
                </a:solidFill>
              </a14:hiddenFill>
            </a:ext>
          </a:extLst>
        </p:spPr>
      </p:pic>
      <p:cxnSp>
        <p:nvCxnSpPr>
          <p:cNvPr id="146" name="Straight Connector 82"/>
          <p:cNvCxnSpPr/>
          <p:nvPr/>
        </p:nvCxnSpPr>
        <p:spPr>
          <a:xfrm>
            <a:off x="3866744" y="3505341"/>
            <a:ext cx="1375263" cy="0"/>
          </a:xfrm>
          <a:prstGeom prst="line">
            <a:avLst/>
          </a:prstGeom>
          <a:noFill/>
          <a:ln w="9525" cap="flat" cmpd="sng" algn="ctr">
            <a:solidFill>
              <a:schemeClr val="bg1"/>
            </a:solidFill>
            <a:prstDash val="solid"/>
            <a:miter lim="800000"/>
          </a:ln>
          <a:effectLst/>
        </p:spPr>
      </p:cxnSp>
      <p:cxnSp>
        <p:nvCxnSpPr>
          <p:cNvPr id="147" name="Straight Connector 85"/>
          <p:cNvCxnSpPr/>
          <p:nvPr/>
        </p:nvCxnSpPr>
        <p:spPr>
          <a:xfrm flipV="1">
            <a:off x="5242008" y="1770838"/>
            <a:ext cx="0" cy="3494973"/>
          </a:xfrm>
          <a:prstGeom prst="line">
            <a:avLst/>
          </a:prstGeom>
          <a:noFill/>
          <a:ln w="9525" cap="flat" cmpd="sng" algn="ctr">
            <a:solidFill>
              <a:schemeClr val="bg1"/>
            </a:solidFill>
            <a:prstDash val="solid"/>
            <a:miter lim="800000"/>
          </a:ln>
          <a:effectLst/>
        </p:spPr>
      </p:cxnSp>
      <p:grpSp>
        <p:nvGrpSpPr>
          <p:cNvPr id="148" name="Group 8"/>
          <p:cNvGrpSpPr/>
          <p:nvPr/>
        </p:nvGrpSpPr>
        <p:grpSpPr>
          <a:xfrm>
            <a:off x="5788248" y="2481595"/>
            <a:ext cx="906703" cy="908468"/>
            <a:chOff x="8866294" y="4017821"/>
            <a:chExt cx="1360409" cy="1363057"/>
          </a:xfrm>
        </p:grpSpPr>
        <p:sp>
          <p:nvSpPr>
            <p:cNvPr id="149" name="Oval 15"/>
            <p:cNvSpPr>
              <a:spLocks noChangeArrowheads="1"/>
            </p:cNvSpPr>
            <p:nvPr/>
          </p:nvSpPr>
          <p:spPr bwMode="auto">
            <a:xfrm>
              <a:off x="8866294" y="4017821"/>
              <a:ext cx="1360409" cy="1363057"/>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endParaRPr>
            </a:p>
          </p:txBody>
        </p:sp>
        <p:sp>
          <p:nvSpPr>
            <p:cNvPr id="150" name="Freeform 5"/>
            <p:cNvSpPr>
              <a:spLocks noEditPoints="1"/>
            </p:cNvSpPr>
            <p:nvPr/>
          </p:nvSpPr>
          <p:spPr bwMode="auto">
            <a:xfrm>
              <a:off x="9146482" y="4325668"/>
              <a:ext cx="793450" cy="790055"/>
            </a:xfrm>
            <a:custGeom>
              <a:avLst/>
              <a:gdLst>
                <a:gd name="T0" fmla="*/ 151 w 393"/>
                <a:gd name="T1" fmla="*/ 295 h 391"/>
                <a:gd name="T2" fmla="*/ 159 w 393"/>
                <a:gd name="T3" fmla="*/ 266 h 391"/>
                <a:gd name="T4" fmla="*/ 122 w 393"/>
                <a:gd name="T5" fmla="*/ 251 h 391"/>
                <a:gd name="T6" fmla="*/ 108 w 393"/>
                <a:gd name="T7" fmla="*/ 225 h 391"/>
                <a:gd name="T8" fmla="*/ 71 w 393"/>
                <a:gd name="T9" fmla="*/ 241 h 391"/>
                <a:gd name="T10" fmla="*/ 42 w 393"/>
                <a:gd name="T11" fmla="*/ 232 h 391"/>
                <a:gd name="T12" fmla="*/ 27 w 393"/>
                <a:gd name="T13" fmla="*/ 269 h 391"/>
                <a:gd name="T14" fmla="*/ 1 w 393"/>
                <a:gd name="T15" fmla="*/ 283 h 391"/>
                <a:gd name="T16" fmla="*/ 16 w 393"/>
                <a:gd name="T17" fmla="*/ 300 h 391"/>
                <a:gd name="T18" fmla="*/ 3 w 393"/>
                <a:gd name="T19" fmla="*/ 338 h 391"/>
                <a:gd name="T20" fmla="*/ 31 w 393"/>
                <a:gd name="T21" fmla="*/ 350 h 391"/>
                <a:gd name="T22" fmla="*/ 42 w 393"/>
                <a:gd name="T23" fmla="*/ 381 h 391"/>
                <a:gd name="T24" fmla="*/ 68 w 393"/>
                <a:gd name="T25" fmla="*/ 390 h 391"/>
                <a:gd name="T26" fmla="*/ 96 w 393"/>
                <a:gd name="T27" fmla="*/ 375 h 391"/>
                <a:gd name="T28" fmla="*/ 125 w 393"/>
                <a:gd name="T29" fmla="*/ 383 h 391"/>
                <a:gd name="T30" fmla="*/ 140 w 393"/>
                <a:gd name="T31" fmla="*/ 346 h 391"/>
                <a:gd name="T32" fmla="*/ 162 w 393"/>
                <a:gd name="T33" fmla="*/ 343 h 391"/>
                <a:gd name="T34" fmla="*/ 101 w 393"/>
                <a:gd name="T35" fmla="*/ 346 h 391"/>
                <a:gd name="T36" fmla="*/ 66 w 393"/>
                <a:gd name="T37" fmla="*/ 269 h 391"/>
                <a:gd name="T38" fmla="*/ 101 w 393"/>
                <a:gd name="T39" fmla="*/ 346 h 391"/>
                <a:gd name="T40" fmla="*/ 261 w 393"/>
                <a:gd name="T41" fmla="*/ 336 h 391"/>
                <a:gd name="T42" fmla="*/ 266 w 393"/>
                <a:gd name="T43" fmla="*/ 320 h 391"/>
                <a:gd name="T44" fmla="*/ 245 w 393"/>
                <a:gd name="T45" fmla="*/ 312 h 391"/>
                <a:gd name="T46" fmla="*/ 237 w 393"/>
                <a:gd name="T47" fmla="*/ 297 h 391"/>
                <a:gd name="T48" fmla="*/ 217 w 393"/>
                <a:gd name="T49" fmla="*/ 306 h 391"/>
                <a:gd name="T50" fmla="*/ 200 w 393"/>
                <a:gd name="T51" fmla="*/ 301 h 391"/>
                <a:gd name="T52" fmla="*/ 192 w 393"/>
                <a:gd name="T53" fmla="*/ 321 h 391"/>
                <a:gd name="T54" fmla="*/ 177 w 393"/>
                <a:gd name="T55" fmla="*/ 329 h 391"/>
                <a:gd name="T56" fmla="*/ 186 w 393"/>
                <a:gd name="T57" fmla="*/ 339 h 391"/>
                <a:gd name="T58" fmla="*/ 179 w 393"/>
                <a:gd name="T59" fmla="*/ 360 h 391"/>
                <a:gd name="T60" fmla="*/ 194 w 393"/>
                <a:gd name="T61" fmla="*/ 367 h 391"/>
                <a:gd name="T62" fmla="*/ 200 w 393"/>
                <a:gd name="T63" fmla="*/ 384 h 391"/>
                <a:gd name="T64" fmla="*/ 215 w 393"/>
                <a:gd name="T65" fmla="*/ 389 h 391"/>
                <a:gd name="T66" fmla="*/ 230 w 393"/>
                <a:gd name="T67" fmla="*/ 380 h 391"/>
                <a:gd name="T68" fmla="*/ 247 w 393"/>
                <a:gd name="T69" fmla="*/ 385 h 391"/>
                <a:gd name="T70" fmla="*/ 255 w 393"/>
                <a:gd name="T71" fmla="*/ 364 h 391"/>
                <a:gd name="T72" fmla="*/ 267 w 393"/>
                <a:gd name="T73" fmla="*/ 363 h 391"/>
                <a:gd name="T74" fmla="*/ 233 w 393"/>
                <a:gd name="T75" fmla="*/ 364 h 391"/>
                <a:gd name="T76" fmla="*/ 214 w 393"/>
                <a:gd name="T77" fmla="*/ 321 h 391"/>
                <a:gd name="T78" fmla="*/ 233 w 393"/>
                <a:gd name="T79" fmla="*/ 364 h 391"/>
                <a:gd name="T80" fmla="*/ 362 w 393"/>
                <a:gd name="T81" fmla="*/ 122 h 391"/>
                <a:gd name="T82" fmla="*/ 377 w 393"/>
                <a:gd name="T83" fmla="*/ 73 h 391"/>
                <a:gd name="T84" fmla="*/ 314 w 393"/>
                <a:gd name="T85" fmla="*/ 48 h 391"/>
                <a:gd name="T86" fmla="*/ 290 w 393"/>
                <a:gd name="T87" fmla="*/ 3 h 391"/>
                <a:gd name="T88" fmla="*/ 229 w 393"/>
                <a:gd name="T89" fmla="*/ 30 h 391"/>
                <a:gd name="T90" fmla="*/ 180 w 393"/>
                <a:gd name="T91" fmla="*/ 15 h 391"/>
                <a:gd name="T92" fmla="*/ 155 w 393"/>
                <a:gd name="T93" fmla="*/ 78 h 391"/>
                <a:gd name="T94" fmla="*/ 110 w 393"/>
                <a:gd name="T95" fmla="*/ 102 h 391"/>
                <a:gd name="T96" fmla="*/ 136 w 393"/>
                <a:gd name="T97" fmla="*/ 130 h 391"/>
                <a:gd name="T98" fmla="*/ 114 w 393"/>
                <a:gd name="T99" fmla="*/ 194 h 391"/>
                <a:gd name="T100" fmla="*/ 161 w 393"/>
                <a:gd name="T101" fmla="*/ 214 h 391"/>
                <a:gd name="T102" fmla="*/ 180 w 393"/>
                <a:gd name="T103" fmla="*/ 266 h 391"/>
                <a:gd name="T104" fmla="*/ 223 w 393"/>
                <a:gd name="T105" fmla="*/ 281 h 391"/>
                <a:gd name="T106" fmla="*/ 271 w 393"/>
                <a:gd name="T107" fmla="*/ 255 h 391"/>
                <a:gd name="T108" fmla="*/ 319 w 393"/>
                <a:gd name="T109" fmla="*/ 270 h 391"/>
                <a:gd name="T110" fmla="*/ 344 w 393"/>
                <a:gd name="T111" fmla="*/ 207 h 391"/>
                <a:gd name="T112" fmla="*/ 382 w 393"/>
                <a:gd name="T113" fmla="*/ 202 h 391"/>
                <a:gd name="T114" fmla="*/ 279 w 393"/>
                <a:gd name="T115" fmla="*/ 207 h 391"/>
                <a:gd name="T116" fmla="*/ 220 w 393"/>
                <a:gd name="T117" fmla="*/ 78 h 391"/>
                <a:gd name="T118" fmla="*/ 279 w 393"/>
                <a:gd name="T119" fmla="*/ 207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3" h="391">
                  <a:moveTo>
                    <a:pt x="160" y="318"/>
                  </a:moveTo>
                  <a:cubicBezTo>
                    <a:pt x="151" y="315"/>
                    <a:pt x="151" y="315"/>
                    <a:pt x="151" y="315"/>
                  </a:cubicBezTo>
                  <a:cubicBezTo>
                    <a:pt x="152" y="308"/>
                    <a:pt x="152" y="302"/>
                    <a:pt x="151" y="295"/>
                  </a:cubicBezTo>
                  <a:cubicBezTo>
                    <a:pt x="159" y="291"/>
                    <a:pt x="159" y="291"/>
                    <a:pt x="159" y="291"/>
                  </a:cubicBezTo>
                  <a:cubicBezTo>
                    <a:pt x="165" y="289"/>
                    <a:pt x="167" y="282"/>
                    <a:pt x="164" y="277"/>
                  </a:cubicBezTo>
                  <a:cubicBezTo>
                    <a:pt x="159" y="266"/>
                    <a:pt x="159" y="266"/>
                    <a:pt x="159" y="266"/>
                  </a:cubicBezTo>
                  <a:cubicBezTo>
                    <a:pt x="157" y="261"/>
                    <a:pt x="151" y="258"/>
                    <a:pt x="145" y="261"/>
                  </a:cubicBezTo>
                  <a:cubicBezTo>
                    <a:pt x="137" y="265"/>
                    <a:pt x="137" y="265"/>
                    <a:pt x="137" y="265"/>
                  </a:cubicBezTo>
                  <a:cubicBezTo>
                    <a:pt x="132" y="260"/>
                    <a:pt x="128" y="255"/>
                    <a:pt x="122" y="251"/>
                  </a:cubicBezTo>
                  <a:cubicBezTo>
                    <a:pt x="125" y="242"/>
                    <a:pt x="125" y="242"/>
                    <a:pt x="125" y="242"/>
                  </a:cubicBezTo>
                  <a:cubicBezTo>
                    <a:pt x="127" y="237"/>
                    <a:pt x="125" y="231"/>
                    <a:pt x="119" y="229"/>
                  </a:cubicBezTo>
                  <a:cubicBezTo>
                    <a:pt x="108" y="225"/>
                    <a:pt x="108" y="225"/>
                    <a:pt x="108" y="225"/>
                  </a:cubicBezTo>
                  <a:cubicBezTo>
                    <a:pt x="103" y="223"/>
                    <a:pt x="96" y="226"/>
                    <a:pt x="94" y="231"/>
                  </a:cubicBezTo>
                  <a:cubicBezTo>
                    <a:pt x="91" y="240"/>
                    <a:pt x="91" y="240"/>
                    <a:pt x="91" y="240"/>
                  </a:cubicBezTo>
                  <a:cubicBezTo>
                    <a:pt x="84" y="239"/>
                    <a:pt x="78" y="239"/>
                    <a:pt x="71" y="241"/>
                  </a:cubicBezTo>
                  <a:cubicBezTo>
                    <a:pt x="67" y="232"/>
                    <a:pt x="67" y="232"/>
                    <a:pt x="67" y="232"/>
                  </a:cubicBezTo>
                  <a:cubicBezTo>
                    <a:pt x="65" y="227"/>
                    <a:pt x="58" y="224"/>
                    <a:pt x="53" y="227"/>
                  </a:cubicBezTo>
                  <a:cubicBezTo>
                    <a:pt x="42" y="232"/>
                    <a:pt x="42" y="232"/>
                    <a:pt x="42" y="232"/>
                  </a:cubicBezTo>
                  <a:cubicBezTo>
                    <a:pt x="37" y="234"/>
                    <a:pt x="34" y="241"/>
                    <a:pt x="37" y="246"/>
                  </a:cubicBezTo>
                  <a:cubicBezTo>
                    <a:pt x="41" y="254"/>
                    <a:pt x="41" y="254"/>
                    <a:pt x="41" y="254"/>
                  </a:cubicBezTo>
                  <a:cubicBezTo>
                    <a:pt x="36" y="259"/>
                    <a:pt x="31" y="264"/>
                    <a:pt x="27" y="269"/>
                  </a:cubicBezTo>
                  <a:cubicBezTo>
                    <a:pt x="19" y="266"/>
                    <a:pt x="19" y="266"/>
                    <a:pt x="19" y="266"/>
                  </a:cubicBezTo>
                  <a:cubicBezTo>
                    <a:pt x="13" y="264"/>
                    <a:pt x="7" y="267"/>
                    <a:pt x="5" y="272"/>
                  </a:cubicBezTo>
                  <a:cubicBezTo>
                    <a:pt x="1" y="283"/>
                    <a:pt x="1" y="283"/>
                    <a:pt x="1" y="283"/>
                  </a:cubicBezTo>
                  <a:cubicBezTo>
                    <a:pt x="0" y="286"/>
                    <a:pt x="0" y="289"/>
                    <a:pt x="1" y="291"/>
                  </a:cubicBezTo>
                  <a:cubicBezTo>
                    <a:pt x="2" y="294"/>
                    <a:pt x="4" y="296"/>
                    <a:pt x="7" y="297"/>
                  </a:cubicBezTo>
                  <a:cubicBezTo>
                    <a:pt x="16" y="300"/>
                    <a:pt x="16" y="300"/>
                    <a:pt x="16" y="300"/>
                  </a:cubicBezTo>
                  <a:cubicBezTo>
                    <a:pt x="15" y="307"/>
                    <a:pt x="15" y="313"/>
                    <a:pt x="17" y="320"/>
                  </a:cubicBezTo>
                  <a:cubicBezTo>
                    <a:pt x="8" y="324"/>
                    <a:pt x="8" y="324"/>
                    <a:pt x="8" y="324"/>
                  </a:cubicBezTo>
                  <a:cubicBezTo>
                    <a:pt x="3" y="326"/>
                    <a:pt x="0" y="333"/>
                    <a:pt x="3" y="338"/>
                  </a:cubicBezTo>
                  <a:cubicBezTo>
                    <a:pt x="8" y="349"/>
                    <a:pt x="8" y="349"/>
                    <a:pt x="8" y="349"/>
                  </a:cubicBezTo>
                  <a:cubicBezTo>
                    <a:pt x="10" y="354"/>
                    <a:pt x="17" y="357"/>
                    <a:pt x="22" y="354"/>
                  </a:cubicBezTo>
                  <a:cubicBezTo>
                    <a:pt x="31" y="350"/>
                    <a:pt x="31" y="350"/>
                    <a:pt x="31" y="350"/>
                  </a:cubicBezTo>
                  <a:cubicBezTo>
                    <a:pt x="35" y="356"/>
                    <a:pt x="40" y="360"/>
                    <a:pt x="45" y="364"/>
                  </a:cubicBezTo>
                  <a:cubicBezTo>
                    <a:pt x="42" y="373"/>
                    <a:pt x="42" y="373"/>
                    <a:pt x="42" y="373"/>
                  </a:cubicBezTo>
                  <a:cubicBezTo>
                    <a:pt x="41" y="375"/>
                    <a:pt x="41" y="378"/>
                    <a:pt x="42" y="381"/>
                  </a:cubicBezTo>
                  <a:cubicBezTo>
                    <a:pt x="43" y="383"/>
                    <a:pt x="45" y="385"/>
                    <a:pt x="48" y="386"/>
                  </a:cubicBezTo>
                  <a:cubicBezTo>
                    <a:pt x="59" y="390"/>
                    <a:pt x="59" y="390"/>
                    <a:pt x="59" y="390"/>
                  </a:cubicBezTo>
                  <a:cubicBezTo>
                    <a:pt x="62" y="391"/>
                    <a:pt x="65" y="391"/>
                    <a:pt x="68" y="390"/>
                  </a:cubicBezTo>
                  <a:cubicBezTo>
                    <a:pt x="70" y="389"/>
                    <a:pt x="72" y="387"/>
                    <a:pt x="73" y="384"/>
                  </a:cubicBezTo>
                  <a:cubicBezTo>
                    <a:pt x="76" y="375"/>
                    <a:pt x="76" y="375"/>
                    <a:pt x="76" y="375"/>
                  </a:cubicBezTo>
                  <a:cubicBezTo>
                    <a:pt x="83" y="376"/>
                    <a:pt x="90" y="376"/>
                    <a:pt x="96" y="375"/>
                  </a:cubicBezTo>
                  <a:cubicBezTo>
                    <a:pt x="100" y="383"/>
                    <a:pt x="100" y="383"/>
                    <a:pt x="100" y="383"/>
                  </a:cubicBezTo>
                  <a:cubicBezTo>
                    <a:pt x="103" y="388"/>
                    <a:pt x="109" y="391"/>
                    <a:pt x="114" y="388"/>
                  </a:cubicBezTo>
                  <a:cubicBezTo>
                    <a:pt x="125" y="383"/>
                    <a:pt x="125" y="383"/>
                    <a:pt x="125" y="383"/>
                  </a:cubicBezTo>
                  <a:cubicBezTo>
                    <a:pt x="131" y="381"/>
                    <a:pt x="133" y="374"/>
                    <a:pt x="130" y="369"/>
                  </a:cubicBezTo>
                  <a:cubicBezTo>
                    <a:pt x="126" y="361"/>
                    <a:pt x="126" y="361"/>
                    <a:pt x="126" y="361"/>
                  </a:cubicBezTo>
                  <a:cubicBezTo>
                    <a:pt x="132" y="356"/>
                    <a:pt x="136" y="351"/>
                    <a:pt x="140" y="346"/>
                  </a:cubicBezTo>
                  <a:cubicBezTo>
                    <a:pt x="149" y="349"/>
                    <a:pt x="149" y="349"/>
                    <a:pt x="149" y="349"/>
                  </a:cubicBezTo>
                  <a:cubicBezTo>
                    <a:pt x="151" y="350"/>
                    <a:pt x="154" y="350"/>
                    <a:pt x="157" y="349"/>
                  </a:cubicBezTo>
                  <a:cubicBezTo>
                    <a:pt x="159" y="348"/>
                    <a:pt x="161" y="346"/>
                    <a:pt x="162" y="343"/>
                  </a:cubicBezTo>
                  <a:cubicBezTo>
                    <a:pt x="167" y="332"/>
                    <a:pt x="167" y="332"/>
                    <a:pt x="167" y="332"/>
                  </a:cubicBezTo>
                  <a:cubicBezTo>
                    <a:pt x="169" y="326"/>
                    <a:pt x="166" y="320"/>
                    <a:pt x="160" y="318"/>
                  </a:cubicBezTo>
                  <a:close/>
                  <a:moveTo>
                    <a:pt x="101" y="346"/>
                  </a:moveTo>
                  <a:cubicBezTo>
                    <a:pt x="96" y="349"/>
                    <a:pt x="90" y="350"/>
                    <a:pt x="84" y="350"/>
                  </a:cubicBezTo>
                  <a:cubicBezTo>
                    <a:pt x="67" y="350"/>
                    <a:pt x="52" y="340"/>
                    <a:pt x="45" y="325"/>
                  </a:cubicBezTo>
                  <a:cubicBezTo>
                    <a:pt x="35" y="304"/>
                    <a:pt x="45" y="279"/>
                    <a:pt x="66" y="269"/>
                  </a:cubicBezTo>
                  <a:cubicBezTo>
                    <a:pt x="72" y="266"/>
                    <a:pt x="77" y="265"/>
                    <a:pt x="84" y="265"/>
                  </a:cubicBezTo>
                  <a:cubicBezTo>
                    <a:pt x="100" y="265"/>
                    <a:pt x="115" y="275"/>
                    <a:pt x="122" y="290"/>
                  </a:cubicBezTo>
                  <a:cubicBezTo>
                    <a:pt x="132" y="311"/>
                    <a:pt x="123" y="336"/>
                    <a:pt x="101" y="346"/>
                  </a:cubicBezTo>
                  <a:close/>
                  <a:moveTo>
                    <a:pt x="266" y="349"/>
                  </a:moveTo>
                  <a:cubicBezTo>
                    <a:pt x="261" y="347"/>
                    <a:pt x="261" y="347"/>
                    <a:pt x="261" y="347"/>
                  </a:cubicBezTo>
                  <a:cubicBezTo>
                    <a:pt x="262" y="343"/>
                    <a:pt x="261" y="340"/>
                    <a:pt x="261" y="336"/>
                  </a:cubicBezTo>
                  <a:cubicBezTo>
                    <a:pt x="266" y="334"/>
                    <a:pt x="266" y="334"/>
                    <a:pt x="266" y="334"/>
                  </a:cubicBezTo>
                  <a:cubicBezTo>
                    <a:pt x="269" y="332"/>
                    <a:pt x="270" y="329"/>
                    <a:pt x="269" y="326"/>
                  </a:cubicBezTo>
                  <a:cubicBezTo>
                    <a:pt x="266" y="320"/>
                    <a:pt x="266" y="320"/>
                    <a:pt x="266" y="320"/>
                  </a:cubicBezTo>
                  <a:cubicBezTo>
                    <a:pt x="264" y="317"/>
                    <a:pt x="261" y="315"/>
                    <a:pt x="258" y="317"/>
                  </a:cubicBezTo>
                  <a:cubicBezTo>
                    <a:pt x="253" y="319"/>
                    <a:pt x="253" y="319"/>
                    <a:pt x="253" y="319"/>
                  </a:cubicBezTo>
                  <a:cubicBezTo>
                    <a:pt x="251" y="316"/>
                    <a:pt x="248" y="314"/>
                    <a:pt x="245" y="312"/>
                  </a:cubicBezTo>
                  <a:cubicBezTo>
                    <a:pt x="247" y="307"/>
                    <a:pt x="247" y="307"/>
                    <a:pt x="247" y="307"/>
                  </a:cubicBezTo>
                  <a:cubicBezTo>
                    <a:pt x="248" y="304"/>
                    <a:pt x="246" y="300"/>
                    <a:pt x="243" y="299"/>
                  </a:cubicBezTo>
                  <a:cubicBezTo>
                    <a:pt x="237" y="297"/>
                    <a:pt x="237" y="297"/>
                    <a:pt x="237" y="297"/>
                  </a:cubicBezTo>
                  <a:cubicBezTo>
                    <a:pt x="234" y="296"/>
                    <a:pt x="230" y="297"/>
                    <a:pt x="229" y="300"/>
                  </a:cubicBezTo>
                  <a:cubicBezTo>
                    <a:pt x="228" y="305"/>
                    <a:pt x="228" y="305"/>
                    <a:pt x="228" y="305"/>
                  </a:cubicBezTo>
                  <a:cubicBezTo>
                    <a:pt x="224" y="305"/>
                    <a:pt x="220" y="305"/>
                    <a:pt x="217" y="306"/>
                  </a:cubicBezTo>
                  <a:cubicBezTo>
                    <a:pt x="214" y="301"/>
                    <a:pt x="214" y="301"/>
                    <a:pt x="214" y="301"/>
                  </a:cubicBezTo>
                  <a:cubicBezTo>
                    <a:pt x="213" y="298"/>
                    <a:pt x="209" y="296"/>
                    <a:pt x="206" y="298"/>
                  </a:cubicBezTo>
                  <a:cubicBezTo>
                    <a:pt x="200" y="301"/>
                    <a:pt x="200" y="301"/>
                    <a:pt x="200" y="301"/>
                  </a:cubicBezTo>
                  <a:cubicBezTo>
                    <a:pt x="197" y="302"/>
                    <a:pt x="196" y="306"/>
                    <a:pt x="197" y="309"/>
                  </a:cubicBezTo>
                  <a:cubicBezTo>
                    <a:pt x="200" y="313"/>
                    <a:pt x="200" y="313"/>
                    <a:pt x="200" y="313"/>
                  </a:cubicBezTo>
                  <a:cubicBezTo>
                    <a:pt x="197" y="316"/>
                    <a:pt x="194" y="318"/>
                    <a:pt x="192" y="321"/>
                  </a:cubicBezTo>
                  <a:cubicBezTo>
                    <a:pt x="187" y="320"/>
                    <a:pt x="187" y="320"/>
                    <a:pt x="187" y="320"/>
                  </a:cubicBezTo>
                  <a:cubicBezTo>
                    <a:pt x="184" y="318"/>
                    <a:pt x="181" y="320"/>
                    <a:pt x="180" y="323"/>
                  </a:cubicBezTo>
                  <a:cubicBezTo>
                    <a:pt x="177" y="329"/>
                    <a:pt x="177" y="329"/>
                    <a:pt x="177" y="329"/>
                  </a:cubicBezTo>
                  <a:cubicBezTo>
                    <a:pt x="177" y="331"/>
                    <a:pt x="177" y="332"/>
                    <a:pt x="177" y="334"/>
                  </a:cubicBezTo>
                  <a:cubicBezTo>
                    <a:pt x="178" y="335"/>
                    <a:pt x="179" y="336"/>
                    <a:pt x="181" y="337"/>
                  </a:cubicBezTo>
                  <a:cubicBezTo>
                    <a:pt x="186" y="339"/>
                    <a:pt x="186" y="339"/>
                    <a:pt x="186" y="339"/>
                  </a:cubicBezTo>
                  <a:cubicBezTo>
                    <a:pt x="185" y="342"/>
                    <a:pt x="186" y="346"/>
                    <a:pt x="186" y="350"/>
                  </a:cubicBezTo>
                  <a:cubicBezTo>
                    <a:pt x="181" y="352"/>
                    <a:pt x="181" y="352"/>
                    <a:pt x="181" y="352"/>
                  </a:cubicBezTo>
                  <a:cubicBezTo>
                    <a:pt x="178" y="353"/>
                    <a:pt x="177" y="357"/>
                    <a:pt x="179" y="360"/>
                  </a:cubicBezTo>
                  <a:cubicBezTo>
                    <a:pt x="181" y="366"/>
                    <a:pt x="181" y="366"/>
                    <a:pt x="181" y="366"/>
                  </a:cubicBezTo>
                  <a:cubicBezTo>
                    <a:pt x="183" y="369"/>
                    <a:pt x="186" y="370"/>
                    <a:pt x="189" y="369"/>
                  </a:cubicBezTo>
                  <a:cubicBezTo>
                    <a:pt x="194" y="367"/>
                    <a:pt x="194" y="367"/>
                    <a:pt x="194" y="367"/>
                  </a:cubicBezTo>
                  <a:cubicBezTo>
                    <a:pt x="196" y="370"/>
                    <a:pt x="199" y="372"/>
                    <a:pt x="202" y="374"/>
                  </a:cubicBezTo>
                  <a:cubicBezTo>
                    <a:pt x="200" y="379"/>
                    <a:pt x="200" y="379"/>
                    <a:pt x="200" y="379"/>
                  </a:cubicBezTo>
                  <a:cubicBezTo>
                    <a:pt x="200" y="381"/>
                    <a:pt x="200" y="382"/>
                    <a:pt x="200" y="384"/>
                  </a:cubicBezTo>
                  <a:cubicBezTo>
                    <a:pt x="201" y="385"/>
                    <a:pt x="202" y="386"/>
                    <a:pt x="204" y="387"/>
                  </a:cubicBezTo>
                  <a:cubicBezTo>
                    <a:pt x="210" y="389"/>
                    <a:pt x="210" y="389"/>
                    <a:pt x="210" y="389"/>
                  </a:cubicBezTo>
                  <a:cubicBezTo>
                    <a:pt x="212" y="390"/>
                    <a:pt x="213" y="390"/>
                    <a:pt x="215" y="389"/>
                  </a:cubicBezTo>
                  <a:cubicBezTo>
                    <a:pt x="216" y="388"/>
                    <a:pt x="217" y="387"/>
                    <a:pt x="218" y="386"/>
                  </a:cubicBezTo>
                  <a:cubicBezTo>
                    <a:pt x="219" y="381"/>
                    <a:pt x="219" y="381"/>
                    <a:pt x="219" y="381"/>
                  </a:cubicBezTo>
                  <a:cubicBezTo>
                    <a:pt x="223" y="381"/>
                    <a:pt x="227" y="381"/>
                    <a:pt x="230" y="380"/>
                  </a:cubicBezTo>
                  <a:cubicBezTo>
                    <a:pt x="233" y="385"/>
                    <a:pt x="233" y="385"/>
                    <a:pt x="233" y="385"/>
                  </a:cubicBezTo>
                  <a:cubicBezTo>
                    <a:pt x="234" y="388"/>
                    <a:pt x="238" y="389"/>
                    <a:pt x="241" y="388"/>
                  </a:cubicBezTo>
                  <a:cubicBezTo>
                    <a:pt x="247" y="385"/>
                    <a:pt x="247" y="385"/>
                    <a:pt x="247" y="385"/>
                  </a:cubicBezTo>
                  <a:cubicBezTo>
                    <a:pt x="250" y="384"/>
                    <a:pt x="251" y="380"/>
                    <a:pt x="250" y="377"/>
                  </a:cubicBezTo>
                  <a:cubicBezTo>
                    <a:pt x="247" y="372"/>
                    <a:pt x="247" y="372"/>
                    <a:pt x="247" y="372"/>
                  </a:cubicBezTo>
                  <a:cubicBezTo>
                    <a:pt x="250" y="370"/>
                    <a:pt x="253" y="367"/>
                    <a:pt x="255" y="364"/>
                  </a:cubicBezTo>
                  <a:cubicBezTo>
                    <a:pt x="260" y="366"/>
                    <a:pt x="260" y="366"/>
                    <a:pt x="260" y="366"/>
                  </a:cubicBezTo>
                  <a:cubicBezTo>
                    <a:pt x="261" y="367"/>
                    <a:pt x="263" y="367"/>
                    <a:pt x="264" y="366"/>
                  </a:cubicBezTo>
                  <a:cubicBezTo>
                    <a:pt x="266" y="365"/>
                    <a:pt x="267" y="364"/>
                    <a:pt x="267" y="363"/>
                  </a:cubicBezTo>
                  <a:cubicBezTo>
                    <a:pt x="270" y="356"/>
                    <a:pt x="270" y="356"/>
                    <a:pt x="270" y="356"/>
                  </a:cubicBezTo>
                  <a:cubicBezTo>
                    <a:pt x="271" y="353"/>
                    <a:pt x="269" y="350"/>
                    <a:pt x="266" y="349"/>
                  </a:cubicBezTo>
                  <a:close/>
                  <a:moveTo>
                    <a:pt x="233" y="364"/>
                  </a:moveTo>
                  <a:cubicBezTo>
                    <a:pt x="230" y="366"/>
                    <a:pt x="227" y="366"/>
                    <a:pt x="224" y="366"/>
                  </a:cubicBezTo>
                  <a:cubicBezTo>
                    <a:pt x="214" y="366"/>
                    <a:pt x="206" y="361"/>
                    <a:pt x="202" y="353"/>
                  </a:cubicBezTo>
                  <a:cubicBezTo>
                    <a:pt x="197" y="341"/>
                    <a:pt x="202" y="327"/>
                    <a:pt x="214" y="321"/>
                  </a:cubicBezTo>
                  <a:cubicBezTo>
                    <a:pt x="217" y="320"/>
                    <a:pt x="220" y="319"/>
                    <a:pt x="223" y="319"/>
                  </a:cubicBezTo>
                  <a:cubicBezTo>
                    <a:pt x="233" y="319"/>
                    <a:pt x="241" y="325"/>
                    <a:pt x="245" y="333"/>
                  </a:cubicBezTo>
                  <a:cubicBezTo>
                    <a:pt x="250" y="345"/>
                    <a:pt x="245" y="359"/>
                    <a:pt x="233" y="364"/>
                  </a:cubicBezTo>
                  <a:close/>
                  <a:moveTo>
                    <a:pt x="378" y="160"/>
                  </a:moveTo>
                  <a:cubicBezTo>
                    <a:pt x="364" y="155"/>
                    <a:pt x="364" y="155"/>
                    <a:pt x="364" y="155"/>
                  </a:cubicBezTo>
                  <a:cubicBezTo>
                    <a:pt x="365" y="144"/>
                    <a:pt x="364" y="133"/>
                    <a:pt x="362" y="122"/>
                  </a:cubicBezTo>
                  <a:cubicBezTo>
                    <a:pt x="377" y="115"/>
                    <a:pt x="377" y="115"/>
                    <a:pt x="377" y="115"/>
                  </a:cubicBezTo>
                  <a:cubicBezTo>
                    <a:pt x="386" y="111"/>
                    <a:pt x="390" y="100"/>
                    <a:pt x="386" y="91"/>
                  </a:cubicBezTo>
                  <a:cubicBezTo>
                    <a:pt x="377" y="73"/>
                    <a:pt x="377" y="73"/>
                    <a:pt x="377" y="73"/>
                  </a:cubicBezTo>
                  <a:cubicBezTo>
                    <a:pt x="373" y="64"/>
                    <a:pt x="362" y="60"/>
                    <a:pt x="353" y="64"/>
                  </a:cubicBezTo>
                  <a:cubicBezTo>
                    <a:pt x="339" y="71"/>
                    <a:pt x="339" y="71"/>
                    <a:pt x="339" y="71"/>
                  </a:cubicBezTo>
                  <a:cubicBezTo>
                    <a:pt x="332" y="62"/>
                    <a:pt x="323" y="54"/>
                    <a:pt x="314" y="48"/>
                  </a:cubicBezTo>
                  <a:cubicBezTo>
                    <a:pt x="320" y="33"/>
                    <a:pt x="320" y="33"/>
                    <a:pt x="320" y="33"/>
                  </a:cubicBezTo>
                  <a:cubicBezTo>
                    <a:pt x="323" y="24"/>
                    <a:pt x="319" y="13"/>
                    <a:pt x="309" y="10"/>
                  </a:cubicBezTo>
                  <a:cubicBezTo>
                    <a:pt x="290" y="3"/>
                    <a:pt x="290" y="3"/>
                    <a:pt x="290" y="3"/>
                  </a:cubicBezTo>
                  <a:cubicBezTo>
                    <a:pt x="281" y="0"/>
                    <a:pt x="271" y="5"/>
                    <a:pt x="267" y="14"/>
                  </a:cubicBezTo>
                  <a:cubicBezTo>
                    <a:pt x="262" y="29"/>
                    <a:pt x="262" y="29"/>
                    <a:pt x="262" y="29"/>
                  </a:cubicBezTo>
                  <a:cubicBezTo>
                    <a:pt x="251" y="27"/>
                    <a:pt x="240" y="28"/>
                    <a:pt x="229" y="30"/>
                  </a:cubicBezTo>
                  <a:cubicBezTo>
                    <a:pt x="222" y="15"/>
                    <a:pt x="222" y="15"/>
                    <a:pt x="222" y="15"/>
                  </a:cubicBezTo>
                  <a:cubicBezTo>
                    <a:pt x="218" y="6"/>
                    <a:pt x="207" y="2"/>
                    <a:pt x="198" y="7"/>
                  </a:cubicBezTo>
                  <a:cubicBezTo>
                    <a:pt x="180" y="15"/>
                    <a:pt x="180" y="15"/>
                    <a:pt x="180" y="15"/>
                  </a:cubicBezTo>
                  <a:cubicBezTo>
                    <a:pt x="171" y="19"/>
                    <a:pt x="167" y="30"/>
                    <a:pt x="171" y="39"/>
                  </a:cubicBezTo>
                  <a:cubicBezTo>
                    <a:pt x="178" y="53"/>
                    <a:pt x="178" y="53"/>
                    <a:pt x="178" y="53"/>
                  </a:cubicBezTo>
                  <a:cubicBezTo>
                    <a:pt x="169" y="60"/>
                    <a:pt x="161" y="69"/>
                    <a:pt x="155" y="78"/>
                  </a:cubicBezTo>
                  <a:cubicBezTo>
                    <a:pt x="140" y="72"/>
                    <a:pt x="140" y="72"/>
                    <a:pt x="140" y="72"/>
                  </a:cubicBezTo>
                  <a:cubicBezTo>
                    <a:pt x="131" y="69"/>
                    <a:pt x="120" y="74"/>
                    <a:pt x="117" y="83"/>
                  </a:cubicBezTo>
                  <a:cubicBezTo>
                    <a:pt x="110" y="102"/>
                    <a:pt x="110" y="102"/>
                    <a:pt x="110" y="102"/>
                  </a:cubicBezTo>
                  <a:cubicBezTo>
                    <a:pt x="109" y="106"/>
                    <a:pt x="109" y="111"/>
                    <a:pt x="111" y="116"/>
                  </a:cubicBezTo>
                  <a:cubicBezTo>
                    <a:pt x="113" y="120"/>
                    <a:pt x="116" y="123"/>
                    <a:pt x="121" y="125"/>
                  </a:cubicBezTo>
                  <a:cubicBezTo>
                    <a:pt x="136" y="130"/>
                    <a:pt x="136" y="130"/>
                    <a:pt x="136" y="130"/>
                  </a:cubicBezTo>
                  <a:cubicBezTo>
                    <a:pt x="135" y="141"/>
                    <a:pt x="135" y="152"/>
                    <a:pt x="137" y="163"/>
                  </a:cubicBezTo>
                  <a:cubicBezTo>
                    <a:pt x="123" y="170"/>
                    <a:pt x="123" y="170"/>
                    <a:pt x="123" y="170"/>
                  </a:cubicBezTo>
                  <a:cubicBezTo>
                    <a:pt x="114" y="174"/>
                    <a:pt x="110" y="185"/>
                    <a:pt x="114" y="194"/>
                  </a:cubicBezTo>
                  <a:cubicBezTo>
                    <a:pt x="122" y="212"/>
                    <a:pt x="122" y="212"/>
                    <a:pt x="122" y="212"/>
                  </a:cubicBezTo>
                  <a:cubicBezTo>
                    <a:pt x="126" y="221"/>
                    <a:pt x="137" y="225"/>
                    <a:pt x="146" y="221"/>
                  </a:cubicBezTo>
                  <a:cubicBezTo>
                    <a:pt x="161" y="214"/>
                    <a:pt x="161" y="214"/>
                    <a:pt x="161" y="214"/>
                  </a:cubicBezTo>
                  <a:cubicBezTo>
                    <a:pt x="168" y="223"/>
                    <a:pt x="176" y="231"/>
                    <a:pt x="185" y="237"/>
                  </a:cubicBezTo>
                  <a:cubicBezTo>
                    <a:pt x="179" y="252"/>
                    <a:pt x="179" y="252"/>
                    <a:pt x="179" y="252"/>
                  </a:cubicBezTo>
                  <a:cubicBezTo>
                    <a:pt x="178" y="256"/>
                    <a:pt x="178" y="261"/>
                    <a:pt x="180" y="266"/>
                  </a:cubicBezTo>
                  <a:cubicBezTo>
                    <a:pt x="182" y="270"/>
                    <a:pt x="185" y="273"/>
                    <a:pt x="190" y="275"/>
                  </a:cubicBezTo>
                  <a:cubicBezTo>
                    <a:pt x="209" y="282"/>
                    <a:pt x="209" y="282"/>
                    <a:pt x="209" y="282"/>
                  </a:cubicBezTo>
                  <a:cubicBezTo>
                    <a:pt x="213" y="284"/>
                    <a:pt x="218" y="283"/>
                    <a:pt x="223" y="281"/>
                  </a:cubicBezTo>
                  <a:cubicBezTo>
                    <a:pt x="227" y="279"/>
                    <a:pt x="230" y="276"/>
                    <a:pt x="232" y="271"/>
                  </a:cubicBezTo>
                  <a:cubicBezTo>
                    <a:pt x="238" y="256"/>
                    <a:pt x="238" y="256"/>
                    <a:pt x="238" y="256"/>
                  </a:cubicBezTo>
                  <a:cubicBezTo>
                    <a:pt x="248" y="258"/>
                    <a:pt x="260" y="257"/>
                    <a:pt x="271" y="255"/>
                  </a:cubicBezTo>
                  <a:cubicBezTo>
                    <a:pt x="277" y="270"/>
                    <a:pt x="277" y="270"/>
                    <a:pt x="277" y="270"/>
                  </a:cubicBezTo>
                  <a:cubicBezTo>
                    <a:pt x="281" y="279"/>
                    <a:pt x="292" y="283"/>
                    <a:pt x="301" y="278"/>
                  </a:cubicBezTo>
                  <a:cubicBezTo>
                    <a:pt x="319" y="270"/>
                    <a:pt x="319" y="270"/>
                    <a:pt x="319" y="270"/>
                  </a:cubicBezTo>
                  <a:cubicBezTo>
                    <a:pt x="328" y="266"/>
                    <a:pt x="332" y="255"/>
                    <a:pt x="328" y="246"/>
                  </a:cubicBezTo>
                  <a:cubicBezTo>
                    <a:pt x="322" y="232"/>
                    <a:pt x="322" y="232"/>
                    <a:pt x="322" y="232"/>
                  </a:cubicBezTo>
                  <a:cubicBezTo>
                    <a:pt x="330" y="225"/>
                    <a:pt x="338" y="216"/>
                    <a:pt x="344" y="207"/>
                  </a:cubicBezTo>
                  <a:cubicBezTo>
                    <a:pt x="359" y="213"/>
                    <a:pt x="359" y="213"/>
                    <a:pt x="359" y="213"/>
                  </a:cubicBezTo>
                  <a:cubicBezTo>
                    <a:pt x="364" y="215"/>
                    <a:pt x="368" y="214"/>
                    <a:pt x="373" y="212"/>
                  </a:cubicBezTo>
                  <a:cubicBezTo>
                    <a:pt x="377" y="210"/>
                    <a:pt x="380" y="207"/>
                    <a:pt x="382" y="202"/>
                  </a:cubicBezTo>
                  <a:cubicBezTo>
                    <a:pt x="389" y="183"/>
                    <a:pt x="389" y="183"/>
                    <a:pt x="389" y="183"/>
                  </a:cubicBezTo>
                  <a:cubicBezTo>
                    <a:pt x="393" y="174"/>
                    <a:pt x="388" y="164"/>
                    <a:pt x="378" y="160"/>
                  </a:cubicBezTo>
                  <a:close/>
                  <a:moveTo>
                    <a:pt x="279" y="207"/>
                  </a:moveTo>
                  <a:cubicBezTo>
                    <a:pt x="270" y="212"/>
                    <a:pt x="260" y="214"/>
                    <a:pt x="250" y="214"/>
                  </a:cubicBezTo>
                  <a:cubicBezTo>
                    <a:pt x="222" y="214"/>
                    <a:pt x="197" y="197"/>
                    <a:pt x="185" y="172"/>
                  </a:cubicBezTo>
                  <a:cubicBezTo>
                    <a:pt x="169" y="137"/>
                    <a:pt x="184" y="94"/>
                    <a:pt x="220" y="78"/>
                  </a:cubicBezTo>
                  <a:cubicBezTo>
                    <a:pt x="229" y="74"/>
                    <a:pt x="239" y="71"/>
                    <a:pt x="250" y="71"/>
                  </a:cubicBezTo>
                  <a:cubicBezTo>
                    <a:pt x="277" y="71"/>
                    <a:pt x="303" y="88"/>
                    <a:pt x="314" y="113"/>
                  </a:cubicBezTo>
                  <a:cubicBezTo>
                    <a:pt x="331" y="148"/>
                    <a:pt x="315" y="191"/>
                    <a:pt x="279" y="20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endParaRPr>
            </a:p>
          </p:txBody>
        </p:sp>
      </p:grpSp>
      <p:sp>
        <p:nvSpPr>
          <p:cNvPr id="151" name="TextBox 16"/>
          <p:cNvSpPr txBox="1"/>
          <p:nvPr/>
        </p:nvSpPr>
        <p:spPr>
          <a:xfrm>
            <a:off x="6998628" y="2441566"/>
            <a:ext cx="3983726" cy="783590"/>
          </a:xfrm>
          <a:prstGeom prst="rect">
            <a:avLst/>
          </a:prstGeom>
          <a:noFill/>
        </p:spPr>
        <p:txBody>
          <a:bodyPr wrap="square" numCol="1" rtlCol="0">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更加直观</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rgbClr val="FFFFFF"/>
                </a:solidFill>
                <a:latin typeface="微软雅黑" panose="020B0503020204020204" pitchFamily="34" charset="-122"/>
                <a:ea typeface="微软雅黑" panose="020B0503020204020204" pitchFamily="34" charset="-122"/>
              </a:rPr>
              <a:t>用户可以更加直观的对电影有一定基础的了解；</a:t>
            </a:r>
            <a:endParaRPr lang="zh-CN" altLang="en-US" sz="1200" dirty="0">
              <a:solidFill>
                <a:srgbClr val="FFFFFF"/>
              </a:solidFill>
              <a:latin typeface="华文细黑" panose="02010600040101010101" pitchFamily="2" charset="-122"/>
              <a:ea typeface="微软雅黑" panose="020B0503020204020204" pitchFamily="34" charset="-122"/>
            </a:endParaRPr>
          </a:p>
        </p:txBody>
      </p:sp>
      <p:sp>
        <p:nvSpPr>
          <p:cNvPr id="160" name="TextBox 58"/>
          <p:cNvSpPr txBox="1"/>
          <p:nvPr/>
        </p:nvSpPr>
        <p:spPr>
          <a:xfrm>
            <a:off x="6998628" y="1236371"/>
            <a:ext cx="3983726" cy="1153160"/>
          </a:xfrm>
          <a:prstGeom prst="rect">
            <a:avLst/>
          </a:prstGeom>
          <a:noFill/>
        </p:spPr>
        <p:txBody>
          <a:bodyPr wrap="square" numCol="1" rtlCol="0">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方便快捷</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FFFFFF"/>
                </a:solidFill>
                <a:latin typeface="华文细黑" panose="02010600040101010101" pitchFamily="2" charset="-122"/>
                <a:ea typeface="微软雅黑" panose="020B0503020204020204" pitchFamily="34" charset="-122"/>
              </a:rPr>
              <a:t>互联网飞速发展中</a:t>
            </a:r>
            <a:r>
              <a:rPr lang="en-US" altLang="zh-CN" sz="1400" dirty="0">
                <a:solidFill>
                  <a:srgbClr val="FFFFFF"/>
                </a:solidFill>
                <a:latin typeface="华文细黑" panose="02010600040101010101" pitchFamily="2" charset="-122"/>
                <a:ea typeface="微软雅黑" panose="020B0503020204020204" pitchFamily="34" charset="-122"/>
              </a:rPr>
              <a:t>,</a:t>
            </a:r>
            <a:r>
              <a:rPr lang="zh-CN" altLang="en-US" sz="1400" dirty="0">
                <a:solidFill>
                  <a:srgbClr val="FFFFFF"/>
                </a:solidFill>
                <a:latin typeface="华文细黑" panose="02010600040101010101" pitchFamily="2" charset="-122"/>
                <a:ea typeface="微软雅黑" panose="020B0503020204020204" pitchFamily="34" charset="-122"/>
              </a:rPr>
              <a:t>网络的使用可以让人们更加快捷的完成购票</a:t>
            </a:r>
            <a:endParaRPr lang="zh-CN" altLang="en-US" sz="1400" dirty="0">
              <a:solidFill>
                <a:srgbClr val="FFFFFF"/>
              </a:solidFill>
              <a:latin typeface="华文细黑" panose="02010600040101010101" pitchFamily="2" charset="-122"/>
              <a:ea typeface="微软雅黑" panose="020B0503020204020204" pitchFamily="34" charset="-122"/>
            </a:endParaRPr>
          </a:p>
        </p:txBody>
      </p:sp>
      <p:sp>
        <p:nvSpPr>
          <p:cNvPr id="161" name="TextBox 74"/>
          <p:cNvSpPr txBox="1"/>
          <p:nvPr/>
        </p:nvSpPr>
        <p:spPr>
          <a:xfrm>
            <a:off x="6998628" y="3554433"/>
            <a:ext cx="3983726" cy="783590"/>
          </a:xfrm>
          <a:prstGeom prst="rect">
            <a:avLst/>
          </a:prstGeom>
          <a:noFill/>
        </p:spPr>
        <p:txBody>
          <a:bodyPr wrap="square" numCol="1" rtlCol="0">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各抒己见</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rgbClr val="FFFFFF"/>
                </a:solidFill>
                <a:latin typeface="微软雅黑" panose="020B0503020204020204" pitchFamily="34" charset="-122"/>
                <a:ea typeface="微软雅黑" panose="020B0503020204020204" pitchFamily="34" charset="-122"/>
              </a:rPr>
              <a:t>用户可以充分的表达自己对电影的看法以及观影体验；</a:t>
            </a:r>
            <a:endParaRPr lang="zh-CN" altLang="en-US" sz="1200" dirty="0">
              <a:solidFill>
                <a:srgbClr val="FFFFFF"/>
              </a:solidFill>
              <a:latin typeface="华文细黑" panose="02010600040101010101" pitchFamily="2" charset="-122"/>
              <a:ea typeface="微软雅黑" panose="020B0503020204020204" pitchFamily="34" charset="-122"/>
            </a:endParaRPr>
          </a:p>
        </p:txBody>
      </p:sp>
      <p:sp>
        <p:nvSpPr>
          <p:cNvPr id="162" name="TextBox 79"/>
          <p:cNvSpPr txBox="1"/>
          <p:nvPr/>
        </p:nvSpPr>
        <p:spPr>
          <a:xfrm>
            <a:off x="6998628" y="4823177"/>
            <a:ext cx="3983726" cy="783590"/>
          </a:xfrm>
          <a:prstGeom prst="rect">
            <a:avLst/>
          </a:prstGeom>
          <a:noFill/>
        </p:spPr>
        <p:txBody>
          <a:bodyPr wrap="square" numCol="1" rtlCol="0">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更加安全</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rgbClr val="FFFFFF"/>
                </a:solidFill>
                <a:latin typeface="微软雅黑" panose="020B0503020204020204" pitchFamily="34" charset="-122"/>
                <a:ea typeface="微软雅黑" panose="020B0503020204020204" pitchFamily="34" charset="-122"/>
              </a:rPr>
              <a:t>付款方便</a:t>
            </a:r>
            <a:r>
              <a:rPr lang="en-US" altLang="zh-CN" sz="1200" dirty="0">
                <a:solidFill>
                  <a:srgbClr val="FFFFFF"/>
                </a:solidFill>
                <a:latin typeface="微软雅黑" panose="020B0503020204020204" pitchFamily="34" charset="-122"/>
                <a:ea typeface="微软雅黑" panose="020B0503020204020204" pitchFamily="34" charset="-122"/>
              </a:rPr>
              <a:t>,</a:t>
            </a:r>
            <a:r>
              <a:rPr lang="zh-CN" altLang="en-US" sz="1200" dirty="0">
                <a:solidFill>
                  <a:srgbClr val="FFFFFF"/>
                </a:solidFill>
                <a:latin typeface="微软雅黑" panose="020B0503020204020204" pitchFamily="34" charset="-122"/>
                <a:ea typeface="微软雅黑" panose="020B0503020204020204" pitchFamily="34" charset="-122"/>
              </a:rPr>
              <a:t>快而安全；</a:t>
            </a:r>
            <a:endParaRPr lang="zh-CN" altLang="en-US" sz="1200" dirty="0">
              <a:solidFill>
                <a:srgbClr val="FFFFFF"/>
              </a:solidFill>
              <a:latin typeface="华文细黑" panose="02010600040101010101" pitchFamily="2" charset="-122"/>
              <a:ea typeface="微软雅黑" panose="020B0503020204020204" pitchFamily="34" charset="-122"/>
            </a:endParaRPr>
          </a:p>
        </p:txBody>
      </p:sp>
      <p:cxnSp>
        <p:nvCxnSpPr>
          <p:cNvPr id="163" name="Straight Arrow Connector 98"/>
          <p:cNvCxnSpPr/>
          <p:nvPr/>
        </p:nvCxnSpPr>
        <p:spPr>
          <a:xfrm>
            <a:off x="5242008" y="2968152"/>
            <a:ext cx="425165" cy="0"/>
          </a:xfrm>
          <a:prstGeom prst="straightConnector1">
            <a:avLst/>
          </a:prstGeom>
          <a:noFill/>
          <a:ln w="9525" cap="flat" cmpd="sng" algn="ctr">
            <a:solidFill>
              <a:schemeClr val="bg1"/>
            </a:solidFill>
            <a:prstDash val="solid"/>
            <a:miter lim="800000"/>
            <a:tailEnd type="triangle"/>
          </a:ln>
          <a:effectLst/>
        </p:spPr>
      </p:cxnSp>
      <p:cxnSp>
        <p:nvCxnSpPr>
          <p:cNvPr id="164" name="Straight Arrow Connector 99"/>
          <p:cNvCxnSpPr/>
          <p:nvPr/>
        </p:nvCxnSpPr>
        <p:spPr>
          <a:xfrm>
            <a:off x="5242008" y="4119992"/>
            <a:ext cx="425165" cy="0"/>
          </a:xfrm>
          <a:prstGeom prst="straightConnector1">
            <a:avLst/>
          </a:prstGeom>
          <a:noFill/>
          <a:ln w="9525" cap="flat" cmpd="sng" algn="ctr">
            <a:solidFill>
              <a:schemeClr val="bg1"/>
            </a:solidFill>
            <a:prstDash val="solid"/>
            <a:miter lim="800000"/>
            <a:tailEnd type="triangle"/>
          </a:ln>
          <a:effectLst/>
        </p:spPr>
      </p:cxnSp>
      <p:grpSp>
        <p:nvGrpSpPr>
          <p:cNvPr id="165" name="Group 3"/>
          <p:cNvGrpSpPr/>
          <p:nvPr/>
        </p:nvGrpSpPr>
        <p:grpSpPr>
          <a:xfrm>
            <a:off x="5242008" y="1770838"/>
            <a:ext cx="425165" cy="3494974"/>
            <a:chOff x="8046720" y="3256287"/>
            <a:chExt cx="637913" cy="5243827"/>
          </a:xfrm>
        </p:grpSpPr>
        <p:cxnSp>
          <p:nvCxnSpPr>
            <p:cNvPr id="166" name="Straight Arrow Connector 91"/>
            <p:cNvCxnSpPr/>
            <p:nvPr/>
          </p:nvCxnSpPr>
          <p:spPr>
            <a:xfrm>
              <a:off x="8046720" y="3256287"/>
              <a:ext cx="637913" cy="0"/>
            </a:xfrm>
            <a:prstGeom prst="straightConnector1">
              <a:avLst/>
            </a:prstGeom>
            <a:noFill/>
            <a:ln w="9525" cap="flat" cmpd="sng" algn="ctr">
              <a:solidFill>
                <a:schemeClr val="bg1"/>
              </a:solidFill>
              <a:prstDash val="solid"/>
              <a:miter lim="800000"/>
              <a:tailEnd type="triangle"/>
            </a:ln>
            <a:effectLst/>
          </p:spPr>
        </p:cxnSp>
        <p:cxnSp>
          <p:nvCxnSpPr>
            <p:cNvPr id="167" name="Straight Arrow Connector 100"/>
            <p:cNvCxnSpPr/>
            <p:nvPr/>
          </p:nvCxnSpPr>
          <p:spPr>
            <a:xfrm flipV="1">
              <a:off x="8046720" y="8500112"/>
              <a:ext cx="637913" cy="2"/>
            </a:xfrm>
            <a:prstGeom prst="straightConnector1">
              <a:avLst/>
            </a:prstGeom>
            <a:noFill/>
            <a:ln w="9525" cap="flat" cmpd="sng" algn="ctr">
              <a:solidFill>
                <a:schemeClr val="bg1"/>
              </a:solidFill>
              <a:prstDash val="solid"/>
              <a:miter lim="800000"/>
              <a:tailEnd type="triangle"/>
            </a:ln>
            <a:effectLst/>
          </p:spPr>
        </p:cxnSp>
      </p:grpSp>
      <p:grpSp>
        <p:nvGrpSpPr>
          <p:cNvPr id="168" name="Group 9"/>
          <p:cNvGrpSpPr/>
          <p:nvPr/>
        </p:nvGrpSpPr>
        <p:grpSpPr>
          <a:xfrm>
            <a:off x="5788248" y="3646586"/>
            <a:ext cx="906703" cy="908468"/>
            <a:chOff x="8866294" y="6047430"/>
            <a:chExt cx="1360409" cy="1363057"/>
          </a:xfrm>
        </p:grpSpPr>
        <p:sp>
          <p:nvSpPr>
            <p:cNvPr id="169" name="Oval 15"/>
            <p:cNvSpPr>
              <a:spLocks noChangeArrowheads="1"/>
            </p:cNvSpPr>
            <p:nvPr/>
          </p:nvSpPr>
          <p:spPr bwMode="auto">
            <a:xfrm>
              <a:off x="8866294" y="6047430"/>
              <a:ext cx="1360409" cy="1363057"/>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endParaRPr>
            </a:p>
          </p:txBody>
        </p:sp>
        <p:sp>
          <p:nvSpPr>
            <p:cNvPr id="170" name="Freeform 5"/>
            <p:cNvSpPr>
              <a:spLocks noEditPoints="1"/>
            </p:cNvSpPr>
            <p:nvPr/>
          </p:nvSpPr>
          <p:spPr bwMode="auto">
            <a:xfrm>
              <a:off x="9152142" y="6420502"/>
              <a:ext cx="782395" cy="616911"/>
            </a:xfrm>
            <a:custGeom>
              <a:avLst/>
              <a:gdLst>
                <a:gd name="T0" fmla="*/ 969 w 1152"/>
                <a:gd name="T1" fmla="*/ 520 h 908"/>
                <a:gd name="T2" fmla="*/ 1145 w 1152"/>
                <a:gd name="T3" fmla="*/ 882 h 908"/>
                <a:gd name="T4" fmla="*/ 1128 w 1152"/>
                <a:gd name="T5" fmla="*/ 908 h 908"/>
                <a:gd name="T6" fmla="*/ 24 w 1152"/>
                <a:gd name="T7" fmla="*/ 908 h 908"/>
                <a:gd name="T8" fmla="*/ 7 w 1152"/>
                <a:gd name="T9" fmla="*/ 882 h 908"/>
                <a:gd name="T10" fmla="*/ 183 w 1152"/>
                <a:gd name="T11" fmla="*/ 520 h 908"/>
                <a:gd name="T12" fmla="*/ 200 w 1152"/>
                <a:gd name="T13" fmla="*/ 510 h 908"/>
                <a:gd name="T14" fmla="*/ 351 w 1152"/>
                <a:gd name="T15" fmla="*/ 510 h 908"/>
                <a:gd name="T16" fmla="*/ 365 w 1152"/>
                <a:gd name="T17" fmla="*/ 516 h 908"/>
                <a:gd name="T18" fmla="*/ 396 w 1152"/>
                <a:gd name="T19" fmla="*/ 551 h 908"/>
                <a:gd name="T20" fmla="*/ 426 w 1152"/>
                <a:gd name="T21" fmla="*/ 584 h 908"/>
                <a:gd name="T22" fmla="*/ 246 w 1152"/>
                <a:gd name="T23" fmla="*/ 584 h 908"/>
                <a:gd name="T24" fmla="*/ 230 w 1152"/>
                <a:gd name="T25" fmla="*/ 594 h 908"/>
                <a:gd name="T26" fmla="*/ 113 w 1152"/>
                <a:gd name="T27" fmla="*/ 834 h 908"/>
                <a:gd name="T28" fmla="*/ 1039 w 1152"/>
                <a:gd name="T29" fmla="*/ 834 h 908"/>
                <a:gd name="T30" fmla="*/ 922 w 1152"/>
                <a:gd name="T31" fmla="*/ 594 h 908"/>
                <a:gd name="T32" fmla="*/ 906 w 1152"/>
                <a:gd name="T33" fmla="*/ 584 h 908"/>
                <a:gd name="T34" fmla="*/ 726 w 1152"/>
                <a:gd name="T35" fmla="*/ 584 h 908"/>
                <a:gd name="T36" fmla="*/ 756 w 1152"/>
                <a:gd name="T37" fmla="*/ 551 h 908"/>
                <a:gd name="T38" fmla="*/ 787 w 1152"/>
                <a:gd name="T39" fmla="*/ 516 h 908"/>
                <a:gd name="T40" fmla="*/ 801 w 1152"/>
                <a:gd name="T41" fmla="*/ 510 h 908"/>
                <a:gd name="T42" fmla="*/ 952 w 1152"/>
                <a:gd name="T43" fmla="*/ 510 h 908"/>
                <a:gd name="T44" fmla="*/ 969 w 1152"/>
                <a:gd name="T45" fmla="*/ 520 h 908"/>
                <a:gd name="T46" fmla="*/ 835 w 1152"/>
                <a:gd name="T47" fmla="*/ 273 h 908"/>
                <a:gd name="T48" fmla="*/ 593 w 1152"/>
                <a:gd name="T49" fmla="*/ 697 h 908"/>
                <a:gd name="T50" fmla="*/ 559 w 1152"/>
                <a:gd name="T51" fmla="*/ 697 h 908"/>
                <a:gd name="T52" fmla="*/ 321 w 1152"/>
                <a:gd name="T53" fmla="*/ 327 h 908"/>
                <a:gd name="T54" fmla="*/ 551 w 1152"/>
                <a:gd name="T55" fmla="*/ 15 h 908"/>
                <a:gd name="T56" fmla="*/ 835 w 1152"/>
                <a:gd name="T57" fmla="*/ 273 h 908"/>
                <a:gd name="T58" fmla="*/ 713 w 1152"/>
                <a:gd name="T59" fmla="*/ 273 h 908"/>
                <a:gd name="T60" fmla="*/ 576 w 1152"/>
                <a:gd name="T61" fmla="*/ 136 h 908"/>
                <a:gd name="T62" fmla="*/ 439 w 1152"/>
                <a:gd name="T63" fmla="*/ 273 h 908"/>
                <a:gd name="T64" fmla="*/ 576 w 1152"/>
                <a:gd name="T65" fmla="*/ 410 h 908"/>
                <a:gd name="T66" fmla="*/ 713 w 1152"/>
                <a:gd name="T67" fmla="*/ 273 h 908"/>
                <a:gd name="T68" fmla="*/ 713 w 1152"/>
                <a:gd name="T69" fmla="*/ 273 h 908"/>
                <a:gd name="T70" fmla="*/ 713 w 1152"/>
                <a:gd name="T71" fmla="*/ 273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52" h="908">
                  <a:moveTo>
                    <a:pt x="969" y="520"/>
                  </a:moveTo>
                  <a:cubicBezTo>
                    <a:pt x="1145" y="882"/>
                    <a:pt x="1145" y="882"/>
                    <a:pt x="1145" y="882"/>
                  </a:cubicBezTo>
                  <a:cubicBezTo>
                    <a:pt x="1152" y="896"/>
                    <a:pt x="1145" y="908"/>
                    <a:pt x="1128" y="908"/>
                  </a:cubicBezTo>
                  <a:cubicBezTo>
                    <a:pt x="24" y="908"/>
                    <a:pt x="24" y="908"/>
                    <a:pt x="24" y="908"/>
                  </a:cubicBezTo>
                  <a:cubicBezTo>
                    <a:pt x="7" y="908"/>
                    <a:pt x="0" y="896"/>
                    <a:pt x="7" y="882"/>
                  </a:cubicBezTo>
                  <a:cubicBezTo>
                    <a:pt x="183" y="520"/>
                    <a:pt x="183" y="520"/>
                    <a:pt x="183" y="520"/>
                  </a:cubicBezTo>
                  <a:cubicBezTo>
                    <a:pt x="186" y="514"/>
                    <a:pt x="193" y="510"/>
                    <a:pt x="200" y="510"/>
                  </a:cubicBezTo>
                  <a:cubicBezTo>
                    <a:pt x="351" y="510"/>
                    <a:pt x="351" y="510"/>
                    <a:pt x="351" y="510"/>
                  </a:cubicBezTo>
                  <a:cubicBezTo>
                    <a:pt x="355" y="510"/>
                    <a:pt x="362" y="512"/>
                    <a:pt x="365" y="516"/>
                  </a:cubicBezTo>
                  <a:cubicBezTo>
                    <a:pt x="375" y="528"/>
                    <a:pt x="385" y="539"/>
                    <a:pt x="396" y="551"/>
                  </a:cubicBezTo>
                  <a:cubicBezTo>
                    <a:pt x="406" y="562"/>
                    <a:pt x="416" y="573"/>
                    <a:pt x="426" y="584"/>
                  </a:cubicBezTo>
                  <a:cubicBezTo>
                    <a:pt x="246" y="584"/>
                    <a:pt x="246" y="584"/>
                    <a:pt x="246" y="584"/>
                  </a:cubicBezTo>
                  <a:cubicBezTo>
                    <a:pt x="240" y="584"/>
                    <a:pt x="232" y="589"/>
                    <a:pt x="230" y="594"/>
                  </a:cubicBezTo>
                  <a:cubicBezTo>
                    <a:pt x="113" y="834"/>
                    <a:pt x="113" y="834"/>
                    <a:pt x="113" y="834"/>
                  </a:cubicBezTo>
                  <a:cubicBezTo>
                    <a:pt x="1039" y="834"/>
                    <a:pt x="1039" y="834"/>
                    <a:pt x="1039" y="834"/>
                  </a:cubicBezTo>
                  <a:cubicBezTo>
                    <a:pt x="922" y="594"/>
                    <a:pt x="922" y="594"/>
                    <a:pt x="922" y="594"/>
                  </a:cubicBezTo>
                  <a:cubicBezTo>
                    <a:pt x="920" y="589"/>
                    <a:pt x="912" y="584"/>
                    <a:pt x="906" y="584"/>
                  </a:cubicBezTo>
                  <a:cubicBezTo>
                    <a:pt x="726" y="584"/>
                    <a:pt x="726" y="584"/>
                    <a:pt x="726" y="584"/>
                  </a:cubicBezTo>
                  <a:cubicBezTo>
                    <a:pt x="736" y="573"/>
                    <a:pt x="746" y="562"/>
                    <a:pt x="756" y="551"/>
                  </a:cubicBezTo>
                  <a:cubicBezTo>
                    <a:pt x="766" y="539"/>
                    <a:pt x="777" y="528"/>
                    <a:pt x="787" y="516"/>
                  </a:cubicBezTo>
                  <a:cubicBezTo>
                    <a:pt x="790" y="512"/>
                    <a:pt x="796" y="510"/>
                    <a:pt x="801" y="510"/>
                  </a:cubicBezTo>
                  <a:cubicBezTo>
                    <a:pt x="952" y="510"/>
                    <a:pt x="952" y="510"/>
                    <a:pt x="952" y="510"/>
                  </a:cubicBezTo>
                  <a:cubicBezTo>
                    <a:pt x="959" y="510"/>
                    <a:pt x="966" y="514"/>
                    <a:pt x="969" y="520"/>
                  </a:cubicBezTo>
                  <a:close/>
                  <a:moveTo>
                    <a:pt x="835" y="273"/>
                  </a:moveTo>
                  <a:cubicBezTo>
                    <a:pt x="835" y="470"/>
                    <a:pt x="670" y="508"/>
                    <a:pt x="593" y="697"/>
                  </a:cubicBezTo>
                  <a:cubicBezTo>
                    <a:pt x="587" y="713"/>
                    <a:pt x="565" y="713"/>
                    <a:pt x="559" y="697"/>
                  </a:cubicBezTo>
                  <a:cubicBezTo>
                    <a:pt x="489" y="526"/>
                    <a:pt x="348" y="479"/>
                    <a:pt x="321" y="327"/>
                  </a:cubicBezTo>
                  <a:cubicBezTo>
                    <a:pt x="295" y="176"/>
                    <a:pt x="399" y="29"/>
                    <a:pt x="551" y="15"/>
                  </a:cubicBezTo>
                  <a:cubicBezTo>
                    <a:pt x="705" y="0"/>
                    <a:pt x="835" y="121"/>
                    <a:pt x="835" y="273"/>
                  </a:cubicBezTo>
                  <a:close/>
                  <a:moveTo>
                    <a:pt x="713" y="273"/>
                  </a:moveTo>
                  <a:cubicBezTo>
                    <a:pt x="713" y="197"/>
                    <a:pt x="651" y="136"/>
                    <a:pt x="576" y="136"/>
                  </a:cubicBezTo>
                  <a:cubicBezTo>
                    <a:pt x="500" y="136"/>
                    <a:pt x="439" y="197"/>
                    <a:pt x="439" y="273"/>
                  </a:cubicBezTo>
                  <a:cubicBezTo>
                    <a:pt x="439" y="348"/>
                    <a:pt x="500" y="410"/>
                    <a:pt x="576" y="410"/>
                  </a:cubicBezTo>
                  <a:cubicBezTo>
                    <a:pt x="651" y="410"/>
                    <a:pt x="713" y="348"/>
                    <a:pt x="713" y="273"/>
                  </a:cubicBezTo>
                  <a:close/>
                  <a:moveTo>
                    <a:pt x="713" y="273"/>
                  </a:moveTo>
                  <a:cubicBezTo>
                    <a:pt x="713" y="273"/>
                    <a:pt x="713" y="273"/>
                    <a:pt x="713" y="273"/>
                  </a:cubicBezTo>
                </a:path>
              </a:pathLst>
            </a:custGeom>
            <a:solidFill>
              <a:sysClr val="window" lastClr="FFFFFF"/>
            </a:solid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endParaRPr>
            </a:p>
          </p:txBody>
        </p:sp>
      </p:grpSp>
      <p:grpSp>
        <p:nvGrpSpPr>
          <p:cNvPr id="171" name="Group 10"/>
          <p:cNvGrpSpPr/>
          <p:nvPr/>
        </p:nvGrpSpPr>
        <p:grpSpPr>
          <a:xfrm>
            <a:off x="5788248" y="4811577"/>
            <a:ext cx="906703" cy="908468"/>
            <a:chOff x="8866294" y="8077040"/>
            <a:chExt cx="1360409" cy="1363057"/>
          </a:xfrm>
        </p:grpSpPr>
        <p:sp>
          <p:nvSpPr>
            <p:cNvPr id="172" name="Oval 15"/>
            <p:cNvSpPr>
              <a:spLocks noChangeArrowheads="1"/>
            </p:cNvSpPr>
            <p:nvPr/>
          </p:nvSpPr>
          <p:spPr bwMode="auto">
            <a:xfrm>
              <a:off x="8866294" y="8077040"/>
              <a:ext cx="1360409" cy="1363057"/>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endParaRPr>
            </a:p>
          </p:txBody>
        </p:sp>
        <p:sp>
          <p:nvSpPr>
            <p:cNvPr id="173" name="Freeform 9"/>
            <p:cNvSpPr>
              <a:spLocks noEditPoints="1"/>
            </p:cNvSpPr>
            <p:nvPr/>
          </p:nvSpPr>
          <p:spPr bwMode="auto">
            <a:xfrm>
              <a:off x="9199513" y="8386180"/>
              <a:ext cx="687388" cy="627063"/>
            </a:xfrm>
            <a:custGeom>
              <a:avLst/>
              <a:gdLst>
                <a:gd name="T0" fmla="*/ 872 w 929"/>
                <a:gd name="T1" fmla="*/ 232 h 850"/>
                <a:gd name="T2" fmla="*/ 814 w 929"/>
                <a:gd name="T3" fmla="*/ 177 h 850"/>
                <a:gd name="T4" fmla="*/ 512 w 929"/>
                <a:gd name="T5" fmla="*/ 491 h 850"/>
                <a:gd name="T6" fmla="*/ 484 w 929"/>
                <a:gd name="T7" fmla="*/ 504 h 850"/>
                <a:gd name="T8" fmla="*/ 484 w 929"/>
                <a:gd name="T9" fmla="*/ 504 h 850"/>
                <a:gd name="T10" fmla="*/ 455 w 929"/>
                <a:gd name="T11" fmla="*/ 491 h 850"/>
                <a:gd name="T12" fmla="*/ 297 w 929"/>
                <a:gd name="T13" fmla="*/ 328 h 850"/>
                <a:gd name="T14" fmla="*/ 73 w 929"/>
                <a:gd name="T15" fmla="*/ 564 h 850"/>
                <a:gd name="T16" fmla="*/ 44 w 929"/>
                <a:gd name="T17" fmla="*/ 577 h 850"/>
                <a:gd name="T18" fmla="*/ 17 w 929"/>
                <a:gd name="T19" fmla="*/ 566 h 850"/>
                <a:gd name="T20" fmla="*/ 15 w 929"/>
                <a:gd name="T21" fmla="*/ 509 h 850"/>
                <a:gd name="T22" fmla="*/ 268 w 929"/>
                <a:gd name="T23" fmla="*/ 243 h 850"/>
                <a:gd name="T24" fmla="*/ 297 w 929"/>
                <a:gd name="T25" fmla="*/ 231 h 850"/>
                <a:gd name="T26" fmla="*/ 297 w 929"/>
                <a:gd name="T27" fmla="*/ 231 h 850"/>
                <a:gd name="T28" fmla="*/ 326 w 929"/>
                <a:gd name="T29" fmla="*/ 243 h 850"/>
                <a:gd name="T30" fmla="*/ 484 w 929"/>
                <a:gd name="T31" fmla="*/ 406 h 850"/>
                <a:gd name="T32" fmla="*/ 757 w 929"/>
                <a:gd name="T33" fmla="*/ 122 h 850"/>
                <a:gd name="T34" fmla="*/ 699 w 929"/>
                <a:gd name="T35" fmla="*/ 67 h 850"/>
                <a:gd name="T36" fmla="*/ 929 w 929"/>
                <a:gd name="T37" fmla="*/ 0 h 850"/>
                <a:gd name="T38" fmla="*/ 872 w 929"/>
                <a:gd name="T39" fmla="*/ 232 h 850"/>
                <a:gd name="T40" fmla="*/ 44 w 929"/>
                <a:gd name="T41" fmla="*/ 630 h 850"/>
                <a:gd name="T42" fmla="*/ 18 w 929"/>
                <a:gd name="T43" fmla="*/ 626 h 850"/>
                <a:gd name="T44" fmla="*/ 18 w 929"/>
                <a:gd name="T45" fmla="*/ 850 h 850"/>
                <a:gd name="T46" fmla="*/ 138 w 929"/>
                <a:gd name="T47" fmla="*/ 850 h 850"/>
                <a:gd name="T48" fmla="*/ 138 w 929"/>
                <a:gd name="T49" fmla="*/ 574 h 850"/>
                <a:gd name="T50" fmla="*/ 112 w 929"/>
                <a:gd name="T51" fmla="*/ 601 h 850"/>
                <a:gd name="T52" fmla="*/ 44 w 929"/>
                <a:gd name="T53" fmla="*/ 630 h 850"/>
                <a:gd name="T54" fmla="*/ 164 w 929"/>
                <a:gd name="T55" fmla="*/ 850 h 850"/>
                <a:gd name="T56" fmla="*/ 284 w 929"/>
                <a:gd name="T57" fmla="*/ 850 h 850"/>
                <a:gd name="T58" fmla="*/ 284 w 929"/>
                <a:gd name="T59" fmla="*/ 420 h 850"/>
                <a:gd name="T60" fmla="*/ 164 w 929"/>
                <a:gd name="T61" fmla="*/ 546 h 850"/>
                <a:gd name="T62" fmla="*/ 164 w 929"/>
                <a:gd name="T63" fmla="*/ 850 h 850"/>
                <a:gd name="T64" fmla="*/ 417 w 929"/>
                <a:gd name="T65" fmla="*/ 528 h 850"/>
                <a:gd name="T66" fmla="*/ 311 w 929"/>
                <a:gd name="T67" fmla="*/ 418 h 850"/>
                <a:gd name="T68" fmla="*/ 311 w 929"/>
                <a:gd name="T69" fmla="*/ 850 h 850"/>
                <a:gd name="T70" fmla="*/ 430 w 929"/>
                <a:gd name="T71" fmla="*/ 850 h 850"/>
                <a:gd name="T72" fmla="*/ 430 w 929"/>
                <a:gd name="T73" fmla="*/ 540 h 850"/>
                <a:gd name="T74" fmla="*/ 417 w 929"/>
                <a:gd name="T75" fmla="*/ 528 h 850"/>
                <a:gd name="T76" fmla="*/ 484 w 929"/>
                <a:gd name="T77" fmla="*/ 557 h 850"/>
                <a:gd name="T78" fmla="*/ 457 w 929"/>
                <a:gd name="T79" fmla="*/ 553 h 850"/>
                <a:gd name="T80" fmla="*/ 457 w 929"/>
                <a:gd name="T81" fmla="*/ 850 h 850"/>
                <a:gd name="T82" fmla="*/ 577 w 929"/>
                <a:gd name="T83" fmla="*/ 850 h 850"/>
                <a:gd name="T84" fmla="*/ 577 w 929"/>
                <a:gd name="T85" fmla="*/ 501 h 850"/>
                <a:gd name="T86" fmla="*/ 551 w 929"/>
                <a:gd name="T87" fmla="*/ 528 h 850"/>
                <a:gd name="T88" fmla="*/ 484 w 929"/>
                <a:gd name="T89" fmla="*/ 557 h 850"/>
                <a:gd name="T90" fmla="*/ 603 w 929"/>
                <a:gd name="T91" fmla="*/ 473 h 850"/>
                <a:gd name="T92" fmla="*/ 603 w 929"/>
                <a:gd name="T93" fmla="*/ 850 h 850"/>
                <a:gd name="T94" fmla="*/ 723 w 929"/>
                <a:gd name="T95" fmla="*/ 850 h 850"/>
                <a:gd name="T96" fmla="*/ 723 w 929"/>
                <a:gd name="T97" fmla="*/ 349 h 850"/>
                <a:gd name="T98" fmla="*/ 603 w 929"/>
                <a:gd name="T99" fmla="*/ 473 h 850"/>
                <a:gd name="T100" fmla="*/ 816 w 929"/>
                <a:gd name="T101" fmla="*/ 252 h 850"/>
                <a:gd name="T102" fmla="*/ 750 w 929"/>
                <a:gd name="T103" fmla="*/ 321 h 850"/>
                <a:gd name="T104" fmla="*/ 750 w 929"/>
                <a:gd name="T105" fmla="*/ 850 h 850"/>
                <a:gd name="T106" fmla="*/ 870 w 929"/>
                <a:gd name="T107" fmla="*/ 850 h 850"/>
                <a:gd name="T108" fmla="*/ 870 w 929"/>
                <a:gd name="T109" fmla="*/ 304 h 850"/>
                <a:gd name="T110" fmla="*/ 816 w 929"/>
                <a:gd name="T111" fmla="*/ 252 h 850"/>
                <a:gd name="T112" fmla="*/ 816 w 929"/>
                <a:gd name="T113" fmla="*/ 252 h 850"/>
                <a:gd name="T114" fmla="*/ 816 w 929"/>
                <a:gd name="T115" fmla="*/ 25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9" h="850">
                  <a:moveTo>
                    <a:pt x="872" y="232"/>
                  </a:moveTo>
                  <a:cubicBezTo>
                    <a:pt x="814" y="177"/>
                    <a:pt x="814" y="177"/>
                    <a:pt x="814" y="177"/>
                  </a:cubicBezTo>
                  <a:cubicBezTo>
                    <a:pt x="512" y="491"/>
                    <a:pt x="512" y="491"/>
                    <a:pt x="512" y="491"/>
                  </a:cubicBezTo>
                  <a:cubicBezTo>
                    <a:pt x="505" y="499"/>
                    <a:pt x="494" y="504"/>
                    <a:pt x="484" y="504"/>
                  </a:cubicBezTo>
                  <a:cubicBezTo>
                    <a:pt x="484" y="504"/>
                    <a:pt x="484" y="504"/>
                    <a:pt x="484" y="504"/>
                  </a:cubicBezTo>
                  <a:cubicBezTo>
                    <a:pt x="473" y="504"/>
                    <a:pt x="462" y="499"/>
                    <a:pt x="455" y="491"/>
                  </a:cubicBezTo>
                  <a:cubicBezTo>
                    <a:pt x="297" y="328"/>
                    <a:pt x="297" y="328"/>
                    <a:pt x="297" y="328"/>
                  </a:cubicBezTo>
                  <a:cubicBezTo>
                    <a:pt x="73" y="564"/>
                    <a:pt x="73" y="564"/>
                    <a:pt x="73" y="564"/>
                  </a:cubicBezTo>
                  <a:cubicBezTo>
                    <a:pt x="65" y="573"/>
                    <a:pt x="55" y="577"/>
                    <a:pt x="44" y="577"/>
                  </a:cubicBezTo>
                  <a:cubicBezTo>
                    <a:pt x="34" y="577"/>
                    <a:pt x="25" y="573"/>
                    <a:pt x="17" y="566"/>
                  </a:cubicBezTo>
                  <a:cubicBezTo>
                    <a:pt x="1" y="551"/>
                    <a:pt x="0" y="525"/>
                    <a:pt x="15" y="509"/>
                  </a:cubicBezTo>
                  <a:cubicBezTo>
                    <a:pt x="268" y="243"/>
                    <a:pt x="268" y="243"/>
                    <a:pt x="268" y="243"/>
                  </a:cubicBezTo>
                  <a:cubicBezTo>
                    <a:pt x="276" y="235"/>
                    <a:pt x="286" y="231"/>
                    <a:pt x="297" y="231"/>
                  </a:cubicBezTo>
                  <a:cubicBezTo>
                    <a:pt x="297" y="231"/>
                    <a:pt x="297" y="231"/>
                    <a:pt x="297" y="231"/>
                  </a:cubicBezTo>
                  <a:cubicBezTo>
                    <a:pt x="308" y="231"/>
                    <a:pt x="318" y="235"/>
                    <a:pt x="326" y="243"/>
                  </a:cubicBezTo>
                  <a:cubicBezTo>
                    <a:pt x="484" y="406"/>
                    <a:pt x="484" y="406"/>
                    <a:pt x="484" y="406"/>
                  </a:cubicBezTo>
                  <a:cubicBezTo>
                    <a:pt x="757" y="122"/>
                    <a:pt x="757" y="122"/>
                    <a:pt x="757" y="122"/>
                  </a:cubicBezTo>
                  <a:cubicBezTo>
                    <a:pt x="699" y="67"/>
                    <a:pt x="699" y="67"/>
                    <a:pt x="699" y="67"/>
                  </a:cubicBezTo>
                  <a:cubicBezTo>
                    <a:pt x="929" y="0"/>
                    <a:pt x="929" y="0"/>
                    <a:pt x="929" y="0"/>
                  </a:cubicBezTo>
                  <a:lnTo>
                    <a:pt x="872" y="232"/>
                  </a:lnTo>
                  <a:close/>
                  <a:moveTo>
                    <a:pt x="44" y="630"/>
                  </a:moveTo>
                  <a:cubicBezTo>
                    <a:pt x="35" y="630"/>
                    <a:pt x="26" y="629"/>
                    <a:pt x="18" y="626"/>
                  </a:cubicBezTo>
                  <a:cubicBezTo>
                    <a:pt x="18" y="850"/>
                    <a:pt x="18" y="850"/>
                    <a:pt x="18" y="850"/>
                  </a:cubicBezTo>
                  <a:cubicBezTo>
                    <a:pt x="138" y="850"/>
                    <a:pt x="138" y="850"/>
                    <a:pt x="138" y="850"/>
                  </a:cubicBezTo>
                  <a:cubicBezTo>
                    <a:pt x="138" y="574"/>
                    <a:pt x="138" y="574"/>
                    <a:pt x="138" y="574"/>
                  </a:cubicBezTo>
                  <a:cubicBezTo>
                    <a:pt x="112" y="601"/>
                    <a:pt x="112" y="601"/>
                    <a:pt x="112" y="601"/>
                  </a:cubicBezTo>
                  <a:cubicBezTo>
                    <a:pt x="94" y="619"/>
                    <a:pt x="70" y="630"/>
                    <a:pt x="44" y="630"/>
                  </a:cubicBezTo>
                  <a:close/>
                  <a:moveTo>
                    <a:pt x="164" y="850"/>
                  </a:moveTo>
                  <a:cubicBezTo>
                    <a:pt x="284" y="850"/>
                    <a:pt x="284" y="850"/>
                    <a:pt x="284" y="850"/>
                  </a:cubicBezTo>
                  <a:cubicBezTo>
                    <a:pt x="284" y="420"/>
                    <a:pt x="284" y="420"/>
                    <a:pt x="284" y="420"/>
                  </a:cubicBezTo>
                  <a:cubicBezTo>
                    <a:pt x="164" y="546"/>
                    <a:pt x="164" y="546"/>
                    <a:pt x="164" y="546"/>
                  </a:cubicBezTo>
                  <a:lnTo>
                    <a:pt x="164" y="850"/>
                  </a:lnTo>
                  <a:close/>
                  <a:moveTo>
                    <a:pt x="417" y="528"/>
                  </a:moveTo>
                  <a:cubicBezTo>
                    <a:pt x="311" y="418"/>
                    <a:pt x="311" y="418"/>
                    <a:pt x="311" y="418"/>
                  </a:cubicBezTo>
                  <a:cubicBezTo>
                    <a:pt x="311" y="850"/>
                    <a:pt x="311" y="850"/>
                    <a:pt x="311" y="850"/>
                  </a:cubicBezTo>
                  <a:cubicBezTo>
                    <a:pt x="430" y="850"/>
                    <a:pt x="430" y="850"/>
                    <a:pt x="430" y="850"/>
                  </a:cubicBezTo>
                  <a:cubicBezTo>
                    <a:pt x="430" y="540"/>
                    <a:pt x="430" y="540"/>
                    <a:pt x="430" y="540"/>
                  </a:cubicBezTo>
                  <a:cubicBezTo>
                    <a:pt x="425" y="537"/>
                    <a:pt x="421" y="533"/>
                    <a:pt x="417" y="528"/>
                  </a:cubicBezTo>
                  <a:close/>
                  <a:moveTo>
                    <a:pt x="484" y="557"/>
                  </a:moveTo>
                  <a:cubicBezTo>
                    <a:pt x="474" y="557"/>
                    <a:pt x="466" y="555"/>
                    <a:pt x="457" y="553"/>
                  </a:cubicBezTo>
                  <a:cubicBezTo>
                    <a:pt x="457" y="850"/>
                    <a:pt x="457" y="850"/>
                    <a:pt x="457" y="850"/>
                  </a:cubicBezTo>
                  <a:cubicBezTo>
                    <a:pt x="577" y="850"/>
                    <a:pt x="577" y="850"/>
                    <a:pt x="577" y="850"/>
                  </a:cubicBezTo>
                  <a:cubicBezTo>
                    <a:pt x="577" y="501"/>
                    <a:pt x="577" y="501"/>
                    <a:pt x="577" y="501"/>
                  </a:cubicBezTo>
                  <a:cubicBezTo>
                    <a:pt x="551" y="528"/>
                    <a:pt x="551" y="528"/>
                    <a:pt x="551" y="528"/>
                  </a:cubicBezTo>
                  <a:cubicBezTo>
                    <a:pt x="533" y="546"/>
                    <a:pt x="509" y="557"/>
                    <a:pt x="484" y="557"/>
                  </a:cubicBezTo>
                  <a:close/>
                  <a:moveTo>
                    <a:pt x="603" y="473"/>
                  </a:moveTo>
                  <a:cubicBezTo>
                    <a:pt x="603" y="850"/>
                    <a:pt x="603" y="850"/>
                    <a:pt x="603" y="850"/>
                  </a:cubicBezTo>
                  <a:cubicBezTo>
                    <a:pt x="723" y="850"/>
                    <a:pt x="723" y="850"/>
                    <a:pt x="723" y="850"/>
                  </a:cubicBezTo>
                  <a:cubicBezTo>
                    <a:pt x="723" y="349"/>
                    <a:pt x="723" y="349"/>
                    <a:pt x="723" y="349"/>
                  </a:cubicBezTo>
                  <a:lnTo>
                    <a:pt x="603" y="473"/>
                  </a:lnTo>
                  <a:close/>
                  <a:moveTo>
                    <a:pt x="816" y="252"/>
                  </a:moveTo>
                  <a:cubicBezTo>
                    <a:pt x="750" y="321"/>
                    <a:pt x="750" y="321"/>
                    <a:pt x="750" y="321"/>
                  </a:cubicBezTo>
                  <a:cubicBezTo>
                    <a:pt x="750" y="850"/>
                    <a:pt x="750" y="850"/>
                    <a:pt x="750" y="850"/>
                  </a:cubicBezTo>
                  <a:cubicBezTo>
                    <a:pt x="870" y="850"/>
                    <a:pt x="870" y="850"/>
                    <a:pt x="870" y="850"/>
                  </a:cubicBezTo>
                  <a:cubicBezTo>
                    <a:pt x="870" y="304"/>
                    <a:pt x="870" y="304"/>
                    <a:pt x="870" y="304"/>
                  </a:cubicBezTo>
                  <a:lnTo>
                    <a:pt x="816" y="252"/>
                  </a:lnTo>
                  <a:close/>
                  <a:moveTo>
                    <a:pt x="816" y="252"/>
                  </a:moveTo>
                  <a:cubicBezTo>
                    <a:pt x="816" y="252"/>
                    <a:pt x="816" y="252"/>
                    <a:pt x="816" y="252"/>
                  </a:cubicBezTo>
                </a:path>
              </a:pathLst>
            </a:custGeom>
            <a:solidFill>
              <a:sysClr val="window" lastClr="FFFFFF"/>
            </a:solid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endParaRPr>
            </a:p>
          </p:txBody>
        </p:sp>
      </p:grpSp>
      <p:grpSp>
        <p:nvGrpSpPr>
          <p:cNvPr id="174" name="Group 4"/>
          <p:cNvGrpSpPr/>
          <p:nvPr/>
        </p:nvGrpSpPr>
        <p:grpSpPr>
          <a:xfrm>
            <a:off x="5788248" y="1316604"/>
            <a:ext cx="906703" cy="908468"/>
            <a:chOff x="8866293" y="2049856"/>
            <a:chExt cx="1360409" cy="1363056"/>
          </a:xfrm>
        </p:grpSpPr>
        <p:sp>
          <p:nvSpPr>
            <p:cNvPr id="175" name="Oval 15"/>
            <p:cNvSpPr>
              <a:spLocks noChangeArrowheads="1"/>
            </p:cNvSpPr>
            <p:nvPr/>
          </p:nvSpPr>
          <p:spPr bwMode="auto">
            <a:xfrm>
              <a:off x="8866293" y="2049856"/>
              <a:ext cx="1360409" cy="1363056"/>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endParaRPr>
            </a:p>
          </p:txBody>
        </p:sp>
        <p:sp>
          <p:nvSpPr>
            <p:cNvPr id="176" name="Freeform 13"/>
            <p:cNvSpPr/>
            <p:nvPr/>
          </p:nvSpPr>
          <p:spPr bwMode="auto">
            <a:xfrm>
              <a:off x="9207501" y="2422525"/>
              <a:ext cx="679449" cy="619126"/>
            </a:xfrm>
            <a:custGeom>
              <a:avLst/>
              <a:gdLst>
                <a:gd name="T0" fmla="*/ 65 w 84"/>
                <a:gd name="T1" fmla="*/ 32 h 76"/>
                <a:gd name="T2" fmla="*/ 76 w 84"/>
                <a:gd name="T3" fmla="*/ 30 h 76"/>
                <a:gd name="T4" fmla="*/ 82 w 84"/>
                <a:gd name="T5" fmla="*/ 10 h 76"/>
                <a:gd name="T6" fmla="*/ 74 w 84"/>
                <a:gd name="T7" fmla="*/ 1 h 76"/>
                <a:gd name="T8" fmla="*/ 54 w 84"/>
                <a:gd name="T9" fmla="*/ 5 h 76"/>
                <a:gd name="T10" fmla="*/ 50 w 84"/>
                <a:gd name="T11" fmla="*/ 15 h 76"/>
                <a:gd name="T12" fmla="*/ 55 w 84"/>
                <a:gd name="T13" fmla="*/ 21 h 76"/>
                <a:gd name="T14" fmla="*/ 11 w 84"/>
                <a:gd name="T15" fmla="*/ 60 h 76"/>
                <a:gd name="T16" fmla="*/ 9 w 84"/>
                <a:gd name="T17" fmla="*/ 33 h 76"/>
                <a:gd name="T18" fmla="*/ 13 w 84"/>
                <a:gd name="T19" fmla="*/ 29 h 76"/>
                <a:gd name="T20" fmla="*/ 28 w 84"/>
                <a:gd name="T21" fmla="*/ 28 h 76"/>
                <a:gd name="T22" fmla="*/ 30 w 84"/>
                <a:gd name="T23" fmla="*/ 9 h 76"/>
                <a:gd name="T24" fmla="*/ 11 w 84"/>
                <a:gd name="T25" fmla="*/ 8 h 76"/>
                <a:gd name="T26" fmla="*/ 7 w 84"/>
                <a:gd name="T27" fmla="*/ 23 h 76"/>
                <a:gd name="T28" fmla="*/ 4 w 84"/>
                <a:gd name="T29" fmla="*/ 27 h 76"/>
                <a:gd name="T30" fmla="*/ 0 w 84"/>
                <a:gd name="T31" fmla="*/ 35 h 76"/>
                <a:gd name="T32" fmla="*/ 3 w 84"/>
                <a:gd name="T33" fmla="*/ 66 h 76"/>
                <a:gd name="T34" fmla="*/ 42 w 84"/>
                <a:gd name="T35" fmla="*/ 75 h 76"/>
                <a:gd name="T36" fmla="*/ 51 w 84"/>
                <a:gd name="T37" fmla="*/ 73 h 76"/>
                <a:gd name="T38" fmla="*/ 57 w 84"/>
                <a:gd name="T39" fmla="*/ 68 h 76"/>
                <a:gd name="T40" fmla="*/ 58 w 84"/>
                <a:gd name="T41" fmla="*/ 70 h 76"/>
                <a:gd name="T42" fmla="*/ 69 w 84"/>
                <a:gd name="T43" fmla="*/ 71 h 76"/>
                <a:gd name="T44" fmla="*/ 77 w 84"/>
                <a:gd name="T45" fmla="*/ 63 h 76"/>
                <a:gd name="T46" fmla="*/ 78 w 84"/>
                <a:gd name="T47" fmla="*/ 53 h 76"/>
                <a:gd name="T48" fmla="*/ 69 w 84"/>
                <a:gd name="T49" fmla="*/ 43 h 76"/>
                <a:gd name="T50" fmla="*/ 58 w 84"/>
                <a:gd name="T51" fmla="*/ 42 h 76"/>
                <a:gd name="T52" fmla="*/ 50 w 84"/>
                <a:gd name="T53" fmla="*/ 50 h 76"/>
                <a:gd name="T54" fmla="*/ 49 w 84"/>
                <a:gd name="T55" fmla="*/ 60 h 76"/>
                <a:gd name="T56" fmla="*/ 51 w 84"/>
                <a:gd name="T57" fmla="*/ 62 h 76"/>
                <a:gd name="T58" fmla="*/ 45 w 84"/>
                <a:gd name="T59" fmla="*/ 67 h 76"/>
                <a:gd name="T60" fmla="*/ 22 w 84"/>
                <a:gd name="T61" fmla="*/ 62 h 76"/>
                <a:gd name="T62" fmla="*/ 61 w 84"/>
                <a:gd name="T63" fmla="*/ 27 h 76"/>
                <a:gd name="T64" fmla="*/ 65 w 84"/>
                <a:gd name="T65" fmla="*/ 3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4" h="76">
                  <a:moveTo>
                    <a:pt x="65" y="32"/>
                  </a:moveTo>
                  <a:cubicBezTo>
                    <a:pt x="69" y="36"/>
                    <a:pt x="75" y="34"/>
                    <a:pt x="76" y="30"/>
                  </a:cubicBezTo>
                  <a:cubicBezTo>
                    <a:pt x="82" y="10"/>
                    <a:pt x="82" y="10"/>
                    <a:pt x="82" y="10"/>
                  </a:cubicBezTo>
                  <a:cubicBezTo>
                    <a:pt x="84" y="5"/>
                    <a:pt x="79" y="0"/>
                    <a:pt x="74" y="1"/>
                  </a:cubicBezTo>
                  <a:cubicBezTo>
                    <a:pt x="54" y="5"/>
                    <a:pt x="54" y="5"/>
                    <a:pt x="54" y="5"/>
                  </a:cubicBezTo>
                  <a:cubicBezTo>
                    <a:pt x="49" y="6"/>
                    <a:pt x="47" y="11"/>
                    <a:pt x="50" y="15"/>
                  </a:cubicBezTo>
                  <a:cubicBezTo>
                    <a:pt x="55" y="21"/>
                    <a:pt x="55" y="21"/>
                    <a:pt x="55" y="21"/>
                  </a:cubicBezTo>
                  <a:cubicBezTo>
                    <a:pt x="11" y="60"/>
                    <a:pt x="11" y="60"/>
                    <a:pt x="11" y="60"/>
                  </a:cubicBezTo>
                  <a:cubicBezTo>
                    <a:pt x="9" y="33"/>
                    <a:pt x="9" y="33"/>
                    <a:pt x="9" y="33"/>
                  </a:cubicBezTo>
                  <a:cubicBezTo>
                    <a:pt x="13" y="29"/>
                    <a:pt x="13" y="29"/>
                    <a:pt x="13" y="29"/>
                  </a:cubicBezTo>
                  <a:cubicBezTo>
                    <a:pt x="18" y="32"/>
                    <a:pt x="24" y="32"/>
                    <a:pt x="28" y="28"/>
                  </a:cubicBezTo>
                  <a:cubicBezTo>
                    <a:pt x="34" y="23"/>
                    <a:pt x="34" y="15"/>
                    <a:pt x="30" y="9"/>
                  </a:cubicBezTo>
                  <a:cubicBezTo>
                    <a:pt x="25" y="3"/>
                    <a:pt x="16" y="3"/>
                    <a:pt x="11" y="8"/>
                  </a:cubicBezTo>
                  <a:cubicBezTo>
                    <a:pt x="6" y="12"/>
                    <a:pt x="5" y="18"/>
                    <a:pt x="7" y="23"/>
                  </a:cubicBezTo>
                  <a:cubicBezTo>
                    <a:pt x="4" y="27"/>
                    <a:pt x="4" y="27"/>
                    <a:pt x="4" y="27"/>
                  </a:cubicBezTo>
                  <a:cubicBezTo>
                    <a:pt x="1" y="29"/>
                    <a:pt x="0" y="32"/>
                    <a:pt x="0" y="35"/>
                  </a:cubicBezTo>
                  <a:cubicBezTo>
                    <a:pt x="3" y="66"/>
                    <a:pt x="3" y="66"/>
                    <a:pt x="3" y="66"/>
                  </a:cubicBezTo>
                  <a:cubicBezTo>
                    <a:pt x="42" y="75"/>
                    <a:pt x="42" y="75"/>
                    <a:pt x="42" y="75"/>
                  </a:cubicBezTo>
                  <a:cubicBezTo>
                    <a:pt x="46" y="76"/>
                    <a:pt x="49" y="75"/>
                    <a:pt x="51" y="73"/>
                  </a:cubicBezTo>
                  <a:cubicBezTo>
                    <a:pt x="57" y="68"/>
                    <a:pt x="57" y="68"/>
                    <a:pt x="57" y="68"/>
                  </a:cubicBezTo>
                  <a:cubicBezTo>
                    <a:pt x="58" y="70"/>
                    <a:pt x="58" y="70"/>
                    <a:pt x="58" y="70"/>
                  </a:cubicBezTo>
                  <a:cubicBezTo>
                    <a:pt x="61" y="73"/>
                    <a:pt x="66" y="73"/>
                    <a:pt x="69" y="71"/>
                  </a:cubicBezTo>
                  <a:cubicBezTo>
                    <a:pt x="77" y="63"/>
                    <a:pt x="77" y="63"/>
                    <a:pt x="77" y="63"/>
                  </a:cubicBezTo>
                  <a:cubicBezTo>
                    <a:pt x="80" y="60"/>
                    <a:pt x="80" y="56"/>
                    <a:pt x="78" y="53"/>
                  </a:cubicBezTo>
                  <a:cubicBezTo>
                    <a:pt x="69" y="43"/>
                    <a:pt x="69" y="43"/>
                    <a:pt x="69" y="43"/>
                  </a:cubicBezTo>
                  <a:cubicBezTo>
                    <a:pt x="66" y="40"/>
                    <a:pt x="61" y="39"/>
                    <a:pt x="58" y="42"/>
                  </a:cubicBezTo>
                  <a:cubicBezTo>
                    <a:pt x="50" y="50"/>
                    <a:pt x="50" y="50"/>
                    <a:pt x="50" y="50"/>
                  </a:cubicBezTo>
                  <a:cubicBezTo>
                    <a:pt x="47" y="52"/>
                    <a:pt x="47" y="57"/>
                    <a:pt x="49" y="60"/>
                  </a:cubicBezTo>
                  <a:cubicBezTo>
                    <a:pt x="51" y="62"/>
                    <a:pt x="51" y="62"/>
                    <a:pt x="51" y="62"/>
                  </a:cubicBezTo>
                  <a:cubicBezTo>
                    <a:pt x="45" y="67"/>
                    <a:pt x="45" y="67"/>
                    <a:pt x="45" y="67"/>
                  </a:cubicBezTo>
                  <a:cubicBezTo>
                    <a:pt x="22" y="62"/>
                    <a:pt x="22" y="62"/>
                    <a:pt x="22" y="62"/>
                  </a:cubicBezTo>
                  <a:cubicBezTo>
                    <a:pt x="61" y="27"/>
                    <a:pt x="61" y="27"/>
                    <a:pt x="61" y="27"/>
                  </a:cubicBezTo>
                  <a:lnTo>
                    <a:pt x="65" y="32"/>
                  </a:lnTo>
                  <a:close/>
                </a:path>
              </a:pathLst>
            </a:custGeom>
            <a:solidFill>
              <a:sysClr val="window" lastClr="FFFFFF"/>
            </a:solidFill>
            <a:ln>
              <a:noFill/>
            </a:ln>
          </p:spPr>
          <p:txBody>
            <a:bodyPr vert="horz" wrap="square" lIns="60944" tIns="30472" rIns="60944" bIns="30472"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endParaRPr>
            </a:p>
          </p:txBody>
        </p:sp>
      </p:grpSp>
      <p:sp>
        <p:nvSpPr>
          <p:cNvPr id="177" name="文本框 25"/>
          <p:cNvSpPr txBox="1"/>
          <p:nvPr/>
        </p:nvSpPr>
        <p:spPr>
          <a:xfrm>
            <a:off x="1024368" y="569718"/>
            <a:ext cx="2929970" cy="461665"/>
          </a:xfrm>
          <a:prstGeom prst="rect">
            <a:avLst/>
          </a:prstGeom>
          <a:noFill/>
        </p:spPr>
        <p:txBody>
          <a:bodyPr wrap="square" rtlCol="0">
            <a:spAutoFit/>
          </a:bodyPr>
          <a:lstStyle/>
          <a:p>
            <a:pPr defTabSz="685800"/>
            <a:r>
              <a:rPr lang="zh-CN" altLang="en-US" sz="2400" b="1" dirty="0" smtClean="0">
                <a:blipFill dpi="0" rotWithShape="1">
                  <a:blip r:embed="rId8"/>
                  <a:srcRect/>
                  <a:stretch>
                    <a:fillRect/>
                  </a:stretch>
                </a:blipFill>
                <a:latin typeface="Impact" panose="020B0806030902050204" pitchFamily="34" charset="0"/>
                <a:ea typeface="微软雅黑" panose="020B0503020204020204" pitchFamily="34" charset="-122"/>
              </a:rPr>
              <a:t>选题意义</a:t>
            </a:r>
            <a:endParaRPr lang="zh-CN" altLang="en-US" sz="2400" b="1" dirty="0">
              <a:blipFill dpi="0" rotWithShape="1">
                <a:blip r:embed="rId8"/>
                <a:srcRect/>
                <a:stretch>
                  <a:fillRect/>
                </a:stretch>
              </a:blipFill>
              <a:latin typeface="Impact" panose="020B0806030902050204" pitchFamily="34" charset="0"/>
              <a:ea typeface="微软雅黑" panose="020B0503020204020204" pitchFamily="34" charset="-122"/>
            </a:endParaRPr>
          </a:p>
        </p:txBody>
      </p:sp>
      <p:sp>
        <p:nvSpPr>
          <p:cNvPr id="178" name="文本框 26"/>
          <p:cNvSpPr txBox="1"/>
          <p:nvPr/>
        </p:nvSpPr>
        <p:spPr>
          <a:xfrm>
            <a:off x="460976" y="523551"/>
            <a:ext cx="631840" cy="553998"/>
          </a:xfrm>
          <a:prstGeom prst="rect">
            <a:avLst/>
          </a:prstGeom>
          <a:noFill/>
        </p:spPr>
        <p:txBody>
          <a:bodyPr wrap="square" rtlCol="0">
            <a:spAutoFit/>
          </a:bodyPr>
          <a:lstStyle/>
          <a:p>
            <a:pPr algn="ctr" defTabSz="685800"/>
            <a:r>
              <a:rPr lang="en-US" altLang="zh-CN" sz="3000" dirty="0">
                <a:blipFill dpi="0" rotWithShape="1">
                  <a:blip r:embed="rId8"/>
                  <a:srcRect/>
                  <a:stretch>
                    <a:fillRect/>
                  </a:stretch>
                </a:blipFill>
                <a:latin typeface="Impact" panose="020B0806030902050204" pitchFamily="34" charset="0"/>
                <a:ea typeface="微软雅黑" panose="020B0503020204020204" pitchFamily="34" charset="-122"/>
              </a:rPr>
              <a:t>01</a:t>
            </a:r>
            <a:endParaRPr lang="zh-CN" altLang="en-US" sz="3000" dirty="0">
              <a:blipFill dpi="0" rotWithShape="1">
                <a:blip r:embed="rId8"/>
                <a:srcRect/>
                <a:stretch>
                  <a:fillRect/>
                </a:stretch>
              </a:blipFill>
              <a:latin typeface="Arial" panose="020B0604020202020204"/>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78"/>
                                        </p:tgtEl>
                                        <p:attrNameLst>
                                          <p:attrName>style.visibility</p:attrName>
                                        </p:attrNameLst>
                                      </p:cBhvr>
                                      <p:to>
                                        <p:strVal val="visible"/>
                                      </p:to>
                                    </p:set>
                                    <p:anim calcmode="lin" valueType="num">
                                      <p:cBhvr additive="base">
                                        <p:cTn id="7" dur="500" fill="hold"/>
                                        <p:tgtEl>
                                          <p:spTgt spid="178"/>
                                        </p:tgtEl>
                                        <p:attrNameLst>
                                          <p:attrName>ppt_x</p:attrName>
                                        </p:attrNameLst>
                                      </p:cBhvr>
                                      <p:tavLst>
                                        <p:tav tm="0">
                                          <p:val>
                                            <p:strVal val="0-#ppt_w/2"/>
                                          </p:val>
                                        </p:tav>
                                        <p:tav tm="100000">
                                          <p:val>
                                            <p:strVal val="#ppt_x"/>
                                          </p:val>
                                        </p:tav>
                                      </p:tavLst>
                                    </p:anim>
                                    <p:anim calcmode="lin" valueType="num">
                                      <p:cBhvr additive="base">
                                        <p:cTn id="8" dur="500" fill="hold"/>
                                        <p:tgtEl>
                                          <p:spTgt spid="17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77"/>
                                        </p:tgtEl>
                                        <p:attrNameLst>
                                          <p:attrName>style.visibility</p:attrName>
                                        </p:attrNameLst>
                                      </p:cBhvr>
                                      <p:to>
                                        <p:strVal val="visible"/>
                                      </p:to>
                                    </p:set>
                                    <p:animEffect transition="in" filter="wipe(left)">
                                      <p:cBhvr>
                                        <p:cTn id="12" dur="500"/>
                                        <p:tgtEl>
                                          <p:spTgt spid="177"/>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500"/>
                            </p:stCondLst>
                            <p:childTnLst>
                              <p:par>
                                <p:cTn id="20" presetID="21" presetClass="entr" presetSubtype="1" fill="hold" nodeType="after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wheel(1)">
                                      <p:cBhvr>
                                        <p:cTn id="22" dur="2000"/>
                                        <p:tgtEl>
                                          <p:spTgt spid="2050"/>
                                        </p:tgtEl>
                                      </p:cBhvr>
                                    </p:animEffect>
                                  </p:childTnLst>
                                </p:cTn>
                              </p:par>
                            </p:childTnLst>
                          </p:cTn>
                        </p:par>
                        <p:par>
                          <p:cTn id="23" fill="hold">
                            <p:stCondLst>
                              <p:cond delay="3500"/>
                            </p:stCondLst>
                            <p:childTnLst>
                              <p:par>
                                <p:cTn id="24" presetID="22" presetClass="entr" presetSubtype="8" fill="hold" nodeType="afterEffect">
                                  <p:stCondLst>
                                    <p:cond delay="0"/>
                                  </p:stCondLst>
                                  <p:childTnLst>
                                    <p:set>
                                      <p:cBhvr>
                                        <p:cTn id="25" dur="1" fill="hold">
                                          <p:stCondLst>
                                            <p:cond delay="0"/>
                                          </p:stCondLst>
                                        </p:cTn>
                                        <p:tgtEl>
                                          <p:spTgt spid="146"/>
                                        </p:tgtEl>
                                        <p:attrNameLst>
                                          <p:attrName>style.visibility</p:attrName>
                                        </p:attrNameLst>
                                      </p:cBhvr>
                                      <p:to>
                                        <p:strVal val="visible"/>
                                      </p:to>
                                    </p:set>
                                    <p:animEffect transition="in" filter="wipe(left)">
                                      <p:cBhvr>
                                        <p:cTn id="26" dur="250"/>
                                        <p:tgtEl>
                                          <p:spTgt spid="146"/>
                                        </p:tgtEl>
                                      </p:cBhvr>
                                    </p:animEffect>
                                  </p:childTnLst>
                                </p:cTn>
                              </p:par>
                            </p:childTnLst>
                          </p:cTn>
                        </p:par>
                        <p:par>
                          <p:cTn id="27" fill="hold">
                            <p:stCondLst>
                              <p:cond delay="4000"/>
                            </p:stCondLst>
                            <p:childTnLst>
                              <p:par>
                                <p:cTn id="28" presetID="16" presetClass="entr" presetSubtype="42" fill="hold" nodeType="afterEffect">
                                  <p:stCondLst>
                                    <p:cond delay="0"/>
                                  </p:stCondLst>
                                  <p:childTnLst>
                                    <p:set>
                                      <p:cBhvr>
                                        <p:cTn id="29" dur="1" fill="hold">
                                          <p:stCondLst>
                                            <p:cond delay="0"/>
                                          </p:stCondLst>
                                        </p:cTn>
                                        <p:tgtEl>
                                          <p:spTgt spid="147"/>
                                        </p:tgtEl>
                                        <p:attrNameLst>
                                          <p:attrName>style.visibility</p:attrName>
                                        </p:attrNameLst>
                                      </p:cBhvr>
                                      <p:to>
                                        <p:strVal val="visible"/>
                                      </p:to>
                                    </p:set>
                                    <p:animEffect transition="in" filter="barn(outHorizontal)">
                                      <p:cBhvr>
                                        <p:cTn id="30" dur="250"/>
                                        <p:tgtEl>
                                          <p:spTgt spid="147"/>
                                        </p:tgtEl>
                                      </p:cBhvr>
                                    </p:animEffect>
                                  </p:childTnLst>
                                </p:cTn>
                              </p:par>
                            </p:childTnLst>
                          </p:cTn>
                        </p:par>
                        <p:par>
                          <p:cTn id="31" fill="hold">
                            <p:stCondLst>
                              <p:cond delay="4500"/>
                            </p:stCondLst>
                            <p:childTnLst>
                              <p:par>
                                <p:cTn id="32" presetID="22" presetClass="entr" presetSubtype="8" fill="hold" nodeType="afterEffect">
                                  <p:stCondLst>
                                    <p:cond delay="0"/>
                                  </p:stCondLst>
                                  <p:childTnLst>
                                    <p:set>
                                      <p:cBhvr>
                                        <p:cTn id="33" dur="1" fill="hold">
                                          <p:stCondLst>
                                            <p:cond delay="0"/>
                                          </p:stCondLst>
                                        </p:cTn>
                                        <p:tgtEl>
                                          <p:spTgt spid="165"/>
                                        </p:tgtEl>
                                        <p:attrNameLst>
                                          <p:attrName>style.visibility</p:attrName>
                                        </p:attrNameLst>
                                      </p:cBhvr>
                                      <p:to>
                                        <p:strVal val="visible"/>
                                      </p:to>
                                    </p:set>
                                    <p:animEffect transition="in" filter="wipe(left)">
                                      <p:cBhvr>
                                        <p:cTn id="34" dur="250"/>
                                        <p:tgtEl>
                                          <p:spTgt spid="165"/>
                                        </p:tgtEl>
                                      </p:cBhvr>
                                    </p:animEffect>
                                  </p:childTnLst>
                                </p:cTn>
                              </p:par>
                            </p:childTnLst>
                          </p:cTn>
                        </p:par>
                        <p:par>
                          <p:cTn id="35" fill="hold">
                            <p:stCondLst>
                              <p:cond delay="5000"/>
                            </p:stCondLst>
                            <p:childTnLst>
                              <p:par>
                                <p:cTn id="36" presetID="31" presetClass="entr" presetSubtype="0" fill="hold" nodeType="afterEffect">
                                  <p:stCondLst>
                                    <p:cond delay="0"/>
                                  </p:stCondLst>
                                  <p:childTnLst>
                                    <p:set>
                                      <p:cBhvr>
                                        <p:cTn id="37" dur="1" fill="hold">
                                          <p:stCondLst>
                                            <p:cond delay="0"/>
                                          </p:stCondLst>
                                        </p:cTn>
                                        <p:tgtEl>
                                          <p:spTgt spid="174"/>
                                        </p:tgtEl>
                                        <p:attrNameLst>
                                          <p:attrName>style.visibility</p:attrName>
                                        </p:attrNameLst>
                                      </p:cBhvr>
                                      <p:to>
                                        <p:strVal val="visible"/>
                                      </p:to>
                                    </p:set>
                                    <p:anim calcmode="lin" valueType="num">
                                      <p:cBhvr>
                                        <p:cTn id="38" dur="250" fill="hold"/>
                                        <p:tgtEl>
                                          <p:spTgt spid="174"/>
                                        </p:tgtEl>
                                        <p:attrNameLst>
                                          <p:attrName>ppt_w</p:attrName>
                                        </p:attrNameLst>
                                      </p:cBhvr>
                                      <p:tavLst>
                                        <p:tav tm="0">
                                          <p:val>
                                            <p:fltVal val="0"/>
                                          </p:val>
                                        </p:tav>
                                        <p:tav tm="100000">
                                          <p:val>
                                            <p:strVal val="#ppt_w"/>
                                          </p:val>
                                        </p:tav>
                                      </p:tavLst>
                                    </p:anim>
                                    <p:anim calcmode="lin" valueType="num">
                                      <p:cBhvr>
                                        <p:cTn id="39" dur="250" fill="hold"/>
                                        <p:tgtEl>
                                          <p:spTgt spid="174"/>
                                        </p:tgtEl>
                                        <p:attrNameLst>
                                          <p:attrName>ppt_h</p:attrName>
                                        </p:attrNameLst>
                                      </p:cBhvr>
                                      <p:tavLst>
                                        <p:tav tm="0">
                                          <p:val>
                                            <p:fltVal val="0"/>
                                          </p:val>
                                        </p:tav>
                                        <p:tav tm="100000">
                                          <p:val>
                                            <p:strVal val="#ppt_h"/>
                                          </p:val>
                                        </p:tav>
                                      </p:tavLst>
                                    </p:anim>
                                    <p:anim calcmode="lin" valueType="num">
                                      <p:cBhvr>
                                        <p:cTn id="40" dur="250" fill="hold"/>
                                        <p:tgtEl>
                                          <p:spTgt spid="174"/>
                                        </p:tgtEl>
                                        <p:attrNameLst>
                                          <p:attrName>style.rotation</p:attrName>
                                        </p:attrNameLst>
                                      </p:cBhvr>
                                      <p:tavLst>
                                        <p:tav tm="0">
                                          <p:val>
                                            <p:fltVal val="90"/>
                                          </p:val>
                                        </p:tav>
                                        <p:tav tm="100000">
                                          <p:val>
                                            <p:fltVal val="0"/>
                                          </p:val>
                                        </p:tav>
                                      </p:tavLst>
                                    </p:anim>
                                    <p:animEffect transition="in" filter="fade">
                                      <p:cBhvr>
                                        <p:cTn id="41" dur="250"/>
                                        <p:tgtEl>
                                          <p:spTgt spid="174"/>
                                        </p:tgtEl>
                                      </p:cBhvr>
                                    </p:animEffect>
                                  </p:childTnLst>
                                </p:cTn>
                              </p:par>
                            </p:childTnLst>
                          </p:cTn>
                        </p:par>
                        <p:par>
                          <p:cTn id="42" fill="hold">
                            <p:stCondLst>
                              <p:cond delay="5500"/>
                            </p:stCondLst>
                            <p:childTnLst>
                              <p:par>
                                <p:cTn id="43" presetID="31" presetClass="entr" presetSubtype="0" fill="hold" nodeType="afterEffect">
                                  <p:stCondLst>
                                    <p:cond delay="0"/>
                                  </p:stCondLst>
                                  <p:childTnLst>
                                    <p:set>
                                      <p:cBhvr>
                                        <p:cTn id="44" dur="1" fill="hold">
                                          <p:stCondLst>
                                            <p:cond delay="0"/>
                                          </p:stCondLst>
                                        </p:cTn>
                                        <p:tgtEl>
                                          <p:spTgt spid="171"/>
                                        </p:tgtEl>
                                        <p:attrNameLst>
                                          <p:attrName>style.visibility</p:attrName>
                                        </p:attrNameLst>
                                      </p:cBhvr>
                                      <p:to>
                                        <p:strVal val="visible"/>
                                      </p:to>
                                    </p:set>
                                    <p:anim calcmode="lin" valueType="num">
                                      <p:cBhvr>
                                        <p:cTn id="45" dur="250" fill="hold"/>
                                        <p:tgtEl>
                                          <p:spTgt spid="171"/>
                                        </p:tgtEl>
                                        <p:attrNameLst>
                                          <p:attrName>ppt_w</p:attrName>
                                        </p:attrNameLst>
                                      </p:cBhvr>
                                      <p:tavLst>
                                        <p:tav tm="0">
                                          <p:val>
                                            <p:fltVal val="0"/>
                                          </p:val>
                                        </p:tav>
                                        <p:tav tm="100000">
                                          <p:val>
                                            <p:strVal val="#ppt_w"/>
                                          </p:val>
                                        </p:tav>
                                      </p:tavLst>
                                    </p:anim>
                                    <p:anim calcmode="lin" valueType="num">
                                      <p:cBhvr>
                                        <p:cTn id="46" dur="250" fill="hold"/>
                                        <p:tgtEl>
                                          <p:spTgt spid="171"/>
                                        </p:tgtEl>
                                        <p:attrNameLst>
                                          <p:attrName>ppt_h</p:attrName>
                                        </p:attrNameLst>
                                      </p:cBhvr>
                                      <p:tavLst>
                                        <p:tav tm="0">
                                          <p:val>
                                            <p:fltVal val="0"/>
                                          </p:val>
                                        </p:tav>
                                        <p:tav tm="100000">
                                          <p:val>
                                            <p:strVal val="#ppt_h"/>
                                          </p:val>
                                        </p:tav>
                                      </p:tavLst>
                                    </p:anim>
                                    <p:anim calcmode="lin" valueType="num">
                                      <p:cBhvr>
                                        <p:cTn id="47" dur="250" fill="hold"/>
                                        <p:tgtEl>
                                          <p:spTgt spid="171"/>
                                        </p:tgtEl>
                                        <p:attrNameLst>
                                          <p:attrName>style.rotation</p:attrName>
                                        </p:attrNameLst>
                                      </p:cBhvr>
                                      <p:tavLst>
                                        <p:tav tm="0">
                                          <p:val>
                                            <p:fltVal val="90"/>
                                          </p:val>
                                        </p:tav>
                                        <p:tav tm="100000">
                                          <p:val>
                                            <p:fltVal val="0"/>
                                          </p:val>
                                        </p:tav>
                                      </p:tavLst>
                                    </p:anim>
                                    <p:animEffect transition="in" filter="fade">
                                      <p:cBhvr>
                                        <p:cTn id="48" dur="250"/>
                                        <p:tgtEl>
                                          <p:spTgt spid="171"/>
                                        </p:tgtEl>
                                      </p:cBhvr>
                                    </p:animEffect>
                                  </p:childTnLst>
                                </p:cTn>
                              </p:par>
                            </p:childTnLst>
                          </p:cTn>
                        </p:par>
                        <p:par>
                          <p:cTn id="49" fill="hold">
                            <p:stCondLst>
                              <p:cond delay="6000"/>
                            </p:stCondLst>
                            <p:childTnLst>
                              <p:par>
                                <p:cTn id="50" presetID="22" presetClass="entr" presetSubtype="8" fill="hold" nodeType="afterEffect">
                                  <p:stCondLst>
                                    <p:cond delay="0"/>
                                  </p:stCondLst>
                                  <p:childTnLst>
                                    <p:set>
                                      <p:cBhvr>
                                        <p:cTn id="51" dur="1" fill="hold">
                                          <p:stCondLst>
                                            <p:cond delay="0"/>
                                          </p:stCondLst>
                                        </p:cTn>
                                        <p:tgtEl>
                                          <p:spTgt spid="163"/>
                                        </p:tgtEl>
                                        <p:attrNameLst>
                                          <p:attrName>style.visibility</p:attrName>
                                        </p:attrNameLst>
                                      </p:cBhvr>
                                      <p:to>
                                        <p:strVal val="visible"/>
                                      </p:to>
                                    </p:set>
                                    <p:animEffect transition="in" filter="wipe(left)">
                                      <p:cBhvr>
                                        <p:cTn id="52" dur="250"/>
                                        <p:tgtEl>
                                          <p:spTgt spid="163"/>
                                        </p:tgtEl>
                                      </p:cBhvr>
                                    </p:animEffect>
                                  </p:childTnLst>
                                </p:cTn>
                              </p:par>
                            </p:childTnLst>
                          </p:cTn>
                        </p:par>
                        <p:par>
                          <p:cTn id="53" fill="hold">
                            <p:stCondLst>
                              <p:cond delay="6500"/>
                            </p:stCondLst>
                            <p:childTnLst>
                              <p:par>
                                <p:cTn id="54" presetID="31" presetClass="entr" presetSubtype="0" fill="hold" nodeType="afterEffect">
                                  <p:stCondLst>
                                    <p:cond delay="0"/>
                                  </p:stCondLst>
                                  <p:childTnLst>
                                    <p:set>
                                      <p:cBhvr>
                                        <p:cTn id="55" dur="1" fill="hold">
                                          <p:stCondLst>
                                            <p:cond delay="0"/>
                                          </p:stCondLst>
                                        </p:cTn>
                                        <p:tgtEl>
                                          <p:spTgt spid="148"/>
                                        </p:tgtEl>
                                        <p:attrNameLst>
                                          <p:attrName>style.visibility</p:attrName>
                                        </p:attrNameLst>
                                      </p:cBhvr>
                                      <p:to>
                                        <p:strVal val="visible"/>
                                      </p:to>
                                    </p:set>
                                    <p:anim calcmode="lin" valueType="num">
                                      <p:cBhvr>
                                        <p:cTn id="56" dur="250" fill="hold"/>
                                        <p:tgtEl>
                                          <p:spTgt spid="148"/>
                                        </p:tgtEl>
                                        <p:attrNameLst>
                                          <p:attrName>ppt_w</p:attrName>
                                        </p:attrNameLst>
                                      </p:cBhvr>
                                      <p:tavLst>
                                        <p:tav tm="0">
                                          <p:val>
                                            <p:fltVal val="0"/>
                                          </p:val>
                                        </p:tav>
                                        <p:tav tm="100000">
                                          <p:val>
                                            <p:strVal val="#ppt_w"/>
                                          </p:val>
                                        </p:tav>
                                      </p:tavLst>
                                    </p:anim>
                                    <p:anim calcmode="lin" valueType="num">
                                      <p:cBhvr>
                                        <p:cTn id="57" dur="250" fill="hold"/>
                                        <p:tgtEl>
                                          <p:spTgt spid="148"/>
                                        </p:tgtEl>
                                        <p:attrNameLst>
                                          <p:attrName>ppt_h</p:attrName>
                                        </p:attrNameLst>
                                      </p:cBhvr>
                                      <p:tavLst>
                                        <p:tav tm="0">
                                          <p:val>
                                            <p:fltVal val="0"/>
                                          </p:val>
                                        </p:tav>
                                        <p:tav tm="100000">
                                          <p:val>
                                            <p:strVal val="#ppt_h"/>
                                          </p:val>
                                        </p:tav>
                                      </p:tavLst>
                                    </p:anim>
                                    <p:anim calcmode="lin" valueType="num">
                                      <p:cBhvr>
                                        <p:cTn id="58" dur="250" fill="hold"/>
                                        <p:tgtEl>
                                          <p:spTgt spid="148"/>
                                        </p:tgtEl>
                                        <p:attrNameLst>
                                          <p:attrName>style.rotation</p:attrName>
                                        </p:attrNameLst>
                                      </p:cBhvr>
                                      <p:tavLst>
                                        <p:tav tm="0">
                                          <p:val>
                                            <p:fltVal val="90"/>
                                          </p:val>
                                        </p:tav>
                                        <p:tav tm="100000">
                                          <p:val>
                                            <p:fltVal val="0"/>
                                          </p:val>
                                        </p:tav>
                                      </p:tavLst>
                                    </p:anim>
                                    <p:animEffect transition="in" filter="fade">
                                      <p:cBhvr>
                                        <p:cTn id="59" dur="250"/>
                                        <p:tgtEl>
                                          <p:spTgt spid="148"/>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164"/>
                                        </p:tgtEl>
                                        <p:attrNameLst>
                                          <p:attrName>style.visibility</p:attrName>
                                        </p:attrNameLst>
                                      </p:cBhvr>
                                      <p:to>
                                        <p:strVal val="visible"/>
                                      </p:to>
                                    </p:set>
                                    <p:animEffect transition="in" filter="wipe(left)">
                                      <p:cBhvr>
                                        <p:cTn id="63" dur="250"/>
                                        <p:tgtEl>
                                          <p:spTgt spid="164"/>
                                        </p:tgtEl>
                                      </p:cBhvr>
                                    </p:animEffect>
                                  </p:childTnLst>
                                </p:cTn>
                              </p:par>
                            </p:childTnLst>
                          </p:cTn>
                        </p:par>
                        <p:par>
                          <p:cTn id="64" fill="hold">
                            <p:stCondLst>
                              <p:cond delay="7500"/>
                            </p:stCondLst>
                            <p:childTnLst>
                              <p:par>
                                <p:cTn id="65" presetID="31" presetClass="entr" presetSubtype="0" fill="hold" nodeType="afterEffect">
                                  <p:stCondLst>
                                    <p:cond delay="0"/>
                                  </p:stCondLst>
                                  <p:childTnLst>
                                    <p:set>
                                      <p:cBhvr>
                                        <p:cTn id="66" dur="1" fill="hold">
                                          <p:stCondLst>
                                            <p:cond delay="0"/>
                                          </p:stCondLst>
                                        </p:cTn>
                                        <p:tgtEl>
                                          <p:spTgt spid="168"/>
                                        </p:tgtEl>
                                        <p:attrNameLst>
                                          <p:attrName>style.visibility</p:attrName>
                                        </p:attrNameLst>
                                      </p:cBhvr>
                                      <p:to>
                                        <p:strVal val="visible"/>
                                      </p:to>
                                    </p:set>
                                    <p:anim calcmode="lin" valueType="num">
                                      <p:cBhvr>
                                        <p:cTn id="67" dur="250" fill="hold"/>
                                        <p:tgtEl>
                                          <p:spTgt spid="168"/>
                                        </p:tgtEl>
                                        <p:attrNameLst>
                                          <p:attrName>ppt_w</p:attrName>
                                        </p:attrNameLst>
                                      </p:cBhvr>
                                      <p:tavLst>
                                        <p:tav tm="0">
                                          <p:val>
                                            <p:fltVal val="0"/>
                                          </p:val>
                                        </p:tav>
                                        <p:tav tm="100000">
                                          <p:val>
                                            <p:strVal val="#ppt_w"/>
                                          </p:val>
                                        </p:tav>
                                      </p:tavLst>
                                    </p:anim>
                                    <p:anim calcmode="lin" valueType="num">
                                      <p:cBhvr>
                                        <p:cTn id="68" dur="250" fill="hold"/>
                                        <p:tgtEl>
                                          <p:spTgt spid="168"/>
                                        </p:tgtEl>
                                        <p:attrNameLst>
                                          <p:attrName>ppt_h</p:attrName>
                                        </p:attrNameLst>
                                      </p:cBhvr>
                                      <p:tavLst>
                                        <p:tav tm="0">
                                          <p:val>
                                            <p:fltVal val="0"/>
                                          </p:val>
                                        </p:tav>
                                        <p:tav tm="100000">
                                          <p:val>
                                            <p:strVal val="#ppt_h"/>
                                          </p:val>
                                        </p:tav>
                                      </p:tavLst>
                                    </p:anim>
                                    <p:anim calcmode="lin" valueType="num">
                                      <p:cBhvr>
                                        <p:cTn id="69" dur="250" fill="hold"/>
                                        <p:tgtEl>
                                          <p:spTgt spid="168"/>
                                        </p:tgtEl>
                                        <p:attrNameLst>
                                          <p:attrName>style.rotation</p:attrName>
                                        </p:attrNameLst>
                                      </p:cBhvr>
                                      <p:tavLst>
                                        <p:tav tm="0">
                                          <p:val>
                                            <p:fltVal val="90"/>
                                          </p:val>
                                        </p:tav>
                                        <p:tav tm="100000">
                                          <p:val>
                                            <p:fltVal val="0"/>
                                          </p:val>
                                        </p:tav>
                                      </p:tavLst>
                                    </p:anim>
                                    <p:animEffect transition="in" filter="fade">
                                      <p:cBhvr>
                                        <p:cTn id="70" dur="250"/>
                                        <p:tgtEl>
                                          <p:spTgt spid="168"/>
                                        </p:tgtEl>
                                      </p:cBhvr>
                                    </p:animEffect>
                                  </p:childTnLst>
                                </p:cTn>
                              </p:par>
                            </p:childTnLst>
                          </p:cTn>
                        </p:par>
                        <p:par>
                          <p:cTn id="71" fill="hold">
                            <p:stCondLst>
                              <p:cond delay="8000"/>
                            </p:stCondLst>
                            <p:childTnLst>
                              <p:par>
                                <p:cTn id="72" presetID="22" presetClass="entr" presetSubtype="8" fill="hold" grpId="0" nodeType="afterEffect">
                                  <p:stCondLst>
                                    <p:cond delay="0"/>
                                  </p:stCondLst>
                                  <p:childTnLst>
                                    <p:set>
                                      <p:cBhvr>
                                        <p:cTn id="73" dur="1" fill="hold">
                                          <p:stCondLst>
                                            <p:cond delay="0"/>
                                          </p:stCondLst>
                                        </p:cTn>
                                        <p:tgtEl>
                                          <p:spTgt spid="160"/>
                                        </p:tgtEl>
                                        <p:attrNameLst>
                                          <p:attrName>style.visibility</p:attrName>
                                        </p:attrNameLst>
                                      </p:cBhvr>
                                      <p:to>
                                        <p:strVal val="visible"/>
                                      </p:to>
                                    </p:set>
                                    <p:animEffect transition="in" filter="wipe(left)">
                                      <p:cBhvr>
                                        <p:cTn id="74" dur="250"/>
                                        <p:tgtEl>
                                          <p:spTgt spid="160"/>
                                        </p:tgtEl>
                                      </p:cBhvr>
                                    </p:animEffect>
                                  </p:childTnLst>
                                </p:cTn>
                              </p:par>
                            </p:childTnLst>
                          </p:cTn>
                        </p:par>
                        <p:par>
                          <p:cTn id="75" fill="hold">
                            <p:stCondLst>
                              <p:cond delay="8500"/>
                            </p:stCondLst>
                            <p:childTnLst>
                              <p:par>
                                <p:cTn id="76" presetID="22" presetClass="entr" presetSubtype="8" fill="hold" grpId="0" nodeType="afterEffect">
                                  <p:stCondLst>
                                    <p:cond delay="0"/>
                                  </p:stCondLst>
                                  <p:childTnLst>
                                    <p:set>
                                      <p:cBhvr>
                                        <p:cTn id="77" dur="1" fill="hold">
                                          <p:stCondLst>
                                            <p:cond delay="0"/>
                                          </p:stCondLst>
                                        </p:cTn>
                                        <p:tgtEl>
                                          <p:spTgt spid="151"/>
                                        </p:tgtEl>
                                        <p:attrNameLst>
                                          <p:attrName>style.visibility</p:attrName>
                                        </p:attrNameLst>
                                      </p:cBhvr>
                                      <p:to>
                                        <p:strVal val="visible"/>
                                      </p:to>
                                    </p:set>
                                    <p:animEffect transition="in" filter="wipe(left)">
                                      <p:cBhvr>
                                        <p:cTn id="78" dur="250"/>
                                        <p:tgtEl>
                                          <p:spTgt spid="151"/>
                                        </p:tgtEl>
                                      </p:cBhvr>
                                    </p:animEffect>
                                  </p:childTnLst>
                                </p:cTn>
                              </p:par>
                            </p:childTnLst>
                          </p:cTn>
                        </p:par>
                        <p:par>
                          <p:cTn id="79" fill="hold">
                            <p:stCondLst>
                              <p:cond delay="9000"/>
                            </p:stCondLst>
                            <p:childTnLst>
                              <p:par>
                                <p:cTn id="80" presetID="22" presetClass="entr" presetSubtype="8" fill="hold" grpId="0" nodeType="afterEffect">
                                  <p:stCondLst>
                                    <p:cond delay="0"/>
                                  </p:stCondLst>
                                  <p:childTnLst>
                                    <p:set>
                                      <p:cBhvr>
                                        <p:cTn id="81" dur="1" fill="hold">
                                          <p:stCondLst>
                                            <p:cond delay="0"/>
                                          </p:stCondLst>
                                        </p:cTn>
                                        <p:tgtEl>
                                          <p:spTgt spid="161"/>
                                        </p:tgtEl>
                                        <p:attrNameLst>
                                          <p:attrName>style.visibility</p:attrName>
                                        </p:attrNameLst>
                                      </p:cBhvr>
                                      <p:to>
                                        <p:strVal val="visible"/>
                                      </p:to>
                                    </p:set>
                                    <p:animEffect transition="in" filter="wipe(left)">
                                      <p:cBhvr>
                                        <p:cTn id="82" dur="250"/>
                                        <p:tgtEl>
                                          <p:spTgt spid="161"/>
                                        </p:tgtEl>
                                      </p:cBhvr>
                                    </p:animEffect>
                                  </p:childTnLst>
                                </p:cTn>
                              </p:par>
                            </p:childTnLst>
                          </p:cTn>
                        </p:par>
                        <p:par>
                          <p:cTn id="83" fill="hold">
                            <p:stCondLst>
                              <p:cond delay="9500"/>
                            </p:stCondLst>
                            <p:childTnLst>
                              <p:par>
                                <p:cTn id="84" presetID="22" presetClass="entr" presetSubtype="8" fill="hold" grpId="0" nodeType="afterEffect">
                                  <p:stCondLst>
                                    <p:cond delay="0"/>
                                  </p:stCondLst>
                                  <p:childTnLst>
                                    <p:set>
                                      <p:cBhvr>
                                        <p:cTn id="85" dur="1" fill="hold">
                                          <p:stCondLst>
                                            <p:cond delay="0"/>
                                          </p:stCondLst>
                                        </p:cTn>
                                        <p:tgtEl>
                                          <p:spTgt spid="162"/>
                                        </p:tgtEl>
                                        <p:attrNameLst>
                                          <p:attrName>style.visibility</p:attrName>
                                        </p:attrNameLst>
                                      </p:cBhvr>
                                      <p:to>
                                        <p:strVal val="visible"/>
                                      </p:to>
                                    </p:set>
                                    <p:animEffect transition="in" filter="wipe(left)">
                                      <p:cBhvr>
                                        <p:cTn id="86" dur="25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P spid="160" grpId="0"/>
      <p:bldP spid="161" grpId="0"/>
      <p:bldP spid="162" grpId="0"/>
      <p:bldP spid="177" grpId="0"/>
      <p:bldP spid="17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655737" y="3209493"/>
            <a:ext cx="204811" cy="707300"/>
            <a:chOff x="6962660" y="2067973"/>
            <a:chExt cx="200967" cy="694027"/>
          </a:xfrm>
          <a:solidFill>
            <a:srgbClr val="F2F2F2"/>
          </a:solidFill>
        </p:grpSpPr>
        <p:sp>
          <p:nvSpPr>
            <p:cNvPr id="9" name="椭圆 8"/>
            <p:cNvSpPr/>
            <p:nvPr/>
          </p:nvSpPr>
          <p:spPr>
            <a:xfrm>
              <a:off x="6962660" y="2067973"/>
              <a:ext cx="200967" cy="200967"/>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椭圆 9"/>
            <p:cNvSpPr/>
            <p:nvPr/>
          </p:nvSpPr>
          <p:spPr>
            <a:xfrm>
              <a:off x="6962660" y="2561033"/>
              <a:ext cx="200967" cy="200967"/>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4" name="矩形 122"/>
          <p:cNvSpPr>
            <a:spLocks noChangeArrowheads="1"/>
          </p:cNvSpPr>
          <p:nvPr/>
        </p:nvSpPr>
        <p:spPr bwMode="auto">
          <a:xfrm>
            <a:off x="5033658" y="3116636"/>
            <a:ext cx="3202386"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r>
              <a:rPr lang="zh-CN" altLang="en-US" sz="2000"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rPr>
              <a:t>研究思路</a:t>
            </a:r>
            <a:endParaRPr lang="zh-CN" altLang="en-US" sz="2000"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22"/>
          <p:cNvSpPr>
            <a:spLocks noChangeArrowheads="1"/>
          </p:cNvSpPr>
          <p:nvPr/>
        </p:nvSpPr>
        <p:spPr bwMode="auto">
          <a:xfrm>
            <a:off x="5033657" y="3591307"/>
            <a:ext cx="3202388"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r>
              <a:rPr lang="zh-CN" altLang="en-US" sz="2000"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rPr>
              <a:t>研究方法</a:t>
            </a:r>
            <a:endParaRPr lang="zh-CN" altLang="en-US" sz="2000"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 name="组合 18"/>
          <p:cNvGrpSpPr/>
          <p:nvPr/>
        </p:nvGrpSpPr>
        <p:grpSpPr>
          <a:xfrm>
            <a:off x="877231" y="1309869"/>
            <a:ext cx="10628096" cy="4491531"/>
            <a:chOff x="347230" y="355824"/>
            <a:chExt cx="11704319" cy="4946353"/>
          </a:xfrm>
        </p:grpSpPr>
        <p:sp>
          <p:nvSpPr>
            <p:cNvPr id="20" name="Freeform 5"/>
            <p:cNvSpPr>
              <a:spLocks noEditPoints="1"/>
            </p:cNvSpPr>
            <p:nvPr/>
          </p:nvSpPr>
          <p:spPr bwMode="auto">
            <a:xfrm>
              <a:off x="10254919" y="3551164"/>
              <a:ext cx="1071563" cy="1546225"/>
            </a:xfrm>
            <a:custGeom>
              <a:avLst/>
              <a:gdLst>
                <a:gd name="T0" fmla="*/ 13 w 253"/>
                <a:gd name="T1" fmla="*/ 315 h 365"/>
                <a:gd name="T2" fmla="*/ 38 w 253"/>
                <a:gd name="T3" fmla="*/ 312 h 365"/>
                <a:gd name="T4" fmla="*/ 12 w 253"/>
                <a:gd name="T5" fmla="*/ 310 h 365"/>
                <a:gd name="T6" fmla="*/ 34 w 253"/>
                <a:gd name="T7" fmla="*/ 311 h 365"/>
                <a:gd name="T8" fmla="*/ 111 w 253"/>
                <a:gd name="T9" fmla="*/ 185 h 365"/>
                <a:gd name="T10" fmla="*/ 149 w 253"/>
                <a:gd name="T11" fmla="*/ 187 h 365"/>
                <a:gd name="T12" fmla="*/ 182 w 253"/>
                <a:gd name="T13" fmla="*/ 209 h 365"/>
                <a:gd name="T14" fmla="*/ 109 w 253"/>
                <a:gd name="T15" fmla="*/ 185 h 365"/>
                <a:gd name="T16" fmla="*/ 38 w 253"/>
                <a:gd name="T17" fmla="*/ 4 h 365"/>
                <a:gd name="T18" fmla="*/ 72 w 253"/>
                <a:gd name="T19" fmla="*/ 32 h 365"/>
                <a:gd name="T20" fmla="*/ 162 w 253"/>
                <a:gd name="T21" fmla="*/ 128 h 365"/>
                <a:gd name="T22" fmla="*/ 146 w 253"/>
                <a:gd name="T23" fmla="*/ 111 h 365"/>
                <a:gd name="T24" fmla="*/ 73 w 253"/>
                <a:gd name="T25" fmla="*/ 29 h 365"/>
                <a:gd name="T26" fmla="*/ 93 w 253"/>
                <a:gd name="T27" fmla="*/ 8 h 365"/>
                <a:gd name="T28" fmla="*/ 139 w 253"/>
                <a:gd name="T29" fmla="*/ 60 h 365"/>
                <a:gd name="T30" fmla="*/ 194 w 253"/>
                <a:gd name="T31" fmla="*/ 117 h 365"/>
                <a:gd name="T32" fmla="*/ 203 w 253"/>
                <a:gd name="T33" fmla="*/ 125 h 365"/>
                <a:gd name="T34" fmla="*/ 196 w 253"/>
                <a:gd name="T35" fmla="*/ 117 h 365"/>
                <a:gd name="T36" fmla="*/ 130 w 253"/>
                <a:gd name="T37" fmla="*/ 45 h 365"/>
                <a:gd name="T38" fmla="*/ 241 w 253"/>
                <a:gd name="T39" fmla="*/ 139 h 365"/>
                <a:gd name="T40" fmla="*/ 45 w 253"/>
                <a:gd name="T41" fmla="*/ 86 h 365"/>
                <a:gd name="T42" fmla="*/ 79 w 253"/>
                <a:gd name="T43" fmla="*/ 125 h 365"/>
                <a:gd name="T44" fmla="*/ 33 w 253"/>
                <a:gd name="T45" fmla="*/ 8 h 365"/>
                <a:gd name="T46" fmla="*/ 28 w 253"/>
                <a:gd name="T47" fmla="*/ 128 h 365"/>
                <a:gd name="T48" fmla="*/ 33 w 253"/>
                <a:gd name="T49" fmla="*/ 131 h 365"/>
                <a:gd name="T50" fmla="*/ 73 w 253"/>
                <a:gd name="T51" fmla="*/ 180 h 365"/>
                <a:gd name="T52" fmla="*/ 72 w 253"/>
                <a:gd name="T53" fmla="*/ 181 h 365"/>
                <a:gd name="T54" fmla="*/ 183 w 253"/>
                <a:gd name="T55" fmla="*/ 211 h 365"/>
                <a:gd name="T56" fmla="*/ 185 w 253"/>
                <a:gd name="T57" fmla="*/ 201 h 365"/>
                <a:gd name="T58" fmla="*/ 198 w 253"/>
                <a:gd name="T59" fmla="*/ 233 h 365"/>
                <a:gd name="T60" fmla="*/ 135 w 253"/>
                <a:gd name="T61" fmla="*/ 232 h 365"/>
                <a:gd name="T62" fmla="*/ 77 w 253"/>
                <a:gd name="T63" fmla="*/ 219 h 365"/>
                <a:gd name="T64" fmla="*/ 91 w 253"/>
                <a:gd name="T65" fmla="*/ 249 h 365"/>
                <a:gd name="T66" fmla="*/ 102 w 253"/>
                <a:gd name="T67" fmla="*/ 270 h 365"/>
                <a:gd name="T68" fmla="*/ 40 w 253"/>
                <a:gd name="T69" fmla="*/ 270 h 365"/>
                <a:gd name="T70" fmla="*/ 27 w 253"/>
                <a:gd name="T71" fmla="*/ 286 h 365"/>
                <a:gd name="T72" fmla="*/ 34 w 253"/>
                <a:gd name="T73" fmla="*/ 365 h 365"/>
                <a:gd name="T74" fmla="*/ 64 w 253"/>
                <a:gd name="T75" fmla="*/ 264 h 365"/>
                <a:gd name="T76" fmla="*/ 117 w 253"/>
                <a:gd name="T77" fmla="*/ 249 h 365"/>
                <a:gd name="T78" fmla="*/ 81 w 253"/>
                <a:gd name="T79" fmla="*/ 248 h 365"/>
                <a:gd name="T80" fmla="*/ 82 w 253"/>
                <a:gd name="T81" fmla="*/ 222 h 365"/>
                <a:gd name="T82" fmla="*/ 155 w 253"/>
                <a:gd name="T83" fmla="*/ 239 h 365"/>
                <a:gd name="T84" fmla="*/ 205 w 253"/>
                <a:gd name="T85" fmla="*/ 211 h 365"/>
                <a:gd name="T86" fmla="*/ 185 w 253"/>
                <a:gd name="T87" fmla="*/ 188 h 365"/>
                <a:gd name="T88" fmla="*/ 237 w 253"/>
                <a:gd name="T89" fmla="*/ 144 h 365"/>
                <a:gd name="T90" fmla="*/ 253 w 253"/>
                <a:gd name="T91" fmla="*/ 21 h 365"/>
                <a:gd name="T92" fmla="*/ 251 w 253"/>
                <a:gd name="T93" fmla="*/ 15 h 365"/>
                <a:gd name="T94" fmla="*/ 245 w 253"/>
                <a:gd name="T95" fmla="*/ 1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65">
                  <a:moveTo>
                    <a:pt x="36" y="361"/>
                  </a:moveTo>
                  <a:cubicBezTo>
                    <a:pt x="33" y="361"/>
                    <a:pt x="30" y="361"/>
                    <a:pt x="27" y="359"/>
                  </a:cubicBezTo>
                  <a:cubicBezTo>
                    <a:pt x="9" y="351"/>
                    <a:pt x="3" y="333"/>
                    <a:pt x="10" y="315"/>
                  </a:cubicBezTo>
                  <a:cubicBezTo>
                    <a:pt x="11" y="315"/>
                    <a:pt x="12" y="315"/>
                    <a:pt x="13" y="315"/>
                  </a:cubicBezTo>
                  <a:cubicBezTo>
                    <a:pt x="29" y="315"/>
                    <a:pt x="45" y="318"/>
                    <a:pt x="60" y="319"/>
                  </a:cubicBezTo>
                  <a:cubicBezTo>
                    <a:pt x="62" y="339"/>
                    <a:pt x="53" y="361"/>
                    <a:pt x="36" y="361"/>
                  </a:cubicBezTo>
                  <a:moveTo>
                    <a:pt x="60" y="314"/>
                  </a:moveTo>
                  <a:cubicBezTo>
                    <a:pt x="53" y="314"/>
                    <a:pt x="46" y="313"/>
                    <a:pt x="38" y="312"/>
                  </a:cubicBezTo>
                  <a:cubicBezTo>
                    <a:pt x="39" y="308"/>
                    <a:pt x="39" y="303"/>
                    <a:pt x="39" y="299"/>
                  </a:cubicBezTo>
                  <a:cubicBezTo>
                    <a:pt x="39" y="297"/>
                    <a:pt x="40" y="294"/>
                    <a:pt x="40" y="291"/>
                  </a:cubicBezTo>
                  <a:cubicBezTo>
                    <a:pt x="51" y="294"/>
                    <a:pt x="58" y="303"/>
                    <a:pt x="60" y="314"/>
                  </a:cubicBezTo>
                  <a:moveTo>
                    <a:pt x="12" y="310"/>
                  </a:moveTo>
                  <a:cubicBezTo>
                    <a:pt x="15" y="305"/>
                    <a:pt x="19" y="300"/>
                    <a:pt x="23" y="295"/>
                  </a:cubicBezTo>
                  <a:cubicBezTo>
                    <a:pt x="26" y="291"/>
                    <a:pt x="30" y="290"/>
                    <a:pt x="35" y="290"/>
                  </a:cubicBezTo>
                  <a:cubicBezTo>
                    <a:pt x="35" y="293"/>
                    <a:pt x="34" y="297"/>
                    <a:pt x="34" y="300"/>
                  </a:cubicBezTo>
                  <a:cubicBezTo>
                    <a:pt x="34" y="304"/>
                    <a:pt x="34" y="308"/>
                    <a:pt x="34" y="311"/>
                  </a:cubicBezTo>
                  <a:cubicBezTo>
                    <a:pt x="27" y="311"/>
                    <a:pt x="20" y="310"/>
                    <a:pt x="13" y="310"/>
                  </a:cubicBezTo>
                  <a:cubicBezTo>
                    <a:pt x="13" y="310"/>
                    <a:pt x="12" y="310"/>
                    <a:pt x="12" y="310"/>
                  </a:cubicBezTo>
                  <a:moveTo>
                    <a:pt x="110" y="186"/>
                  </a:moveTo>
                  <a:cubicBezTo>
                    <a:pt x="110" y="186"/>
                    <a:pt x="111" y="186"/>
                    <a:pt x="111" y="185"/>
                  </a:cubicBezTo>
                  <a:cubicBezTo>
                    <a:pt x="114" y="136"/>
                    <a:pt x="114" y="136"/>
                    <a:pt x="114" y="136"/>
                  </a:cubicBezTo>
                  <a:cubicBezTo>
                    <a:pt x="151" y="139"/>
                    <a:pt x="151" y="139"/>
                    <a:pt x="151" y="139"/>
                  </a:cubicBezTo>
                  <a:cubicBezTo>
                    <a:pt x="148" y="186"/>
                    <a:pt x="148" y="186"/>
                    <a:pt x="148" y="186"/>
                  </a:cubicBezTo>
                  <a:cubicBezTo>
                    <a:pt x="148" y="187"/>
                    <a:pt x="148" y="187"/>
                    <a:pt x="149" y="187"/>
                  </a:cubicBezTo>
                  <a:cubicBezTo>
                    <a:pt x="149" y="187"/>
                    <a:pt x="149" y="187"/>
                    <a:pt x="149" y="187"/>
                  </a:cubicBezTo>
                  <a:cubicBezTo>
                    <a:pt x="149" y="187"/>
                    <a:pt x="149" y="187"/>
                    <a:pt x="149" y="187"/>
                  </a:cubicBezTo>
                  <a:cubicBezTo>
                    <a:pt x="184" y="190"/>
                    <a:pt x="184" y="190"/>
                    <a:pt x="184" y="190"/>
                  </a:cubicBezTo>
                  <a:cubicBezTo>
                    <a:pt x="182" y="209"/>
                    <a:pt x="182" y="209"/>
                    <a:pt x="182" y="209"/>
                  </a:cubicBezTo>
                  <a:cubicBezTo>
                    <a:pt x="73" y="202"/>
                    <a:pt x="73" y="202"/>
                    <a:pt x="73" y="202"/>
                  </a:cubicBezTo>
                  <a:cubicBezTo>
                    <a:pt x="74" y="182"/>
                    <a:pt x="74" y="182"/>
                    <a:pt x="74" y="182"/>
                  </a:cubicBezTo>
                  <a:cubicBezTo>
                    <a:pt x="109" y="184"/>
                    <a:pt x="109" y="184"/>
                    <a:pt x="109" y="184"/>
                  </a:cubicBezTo>
                  <a:cubicBezTo>
                    <a:pt x="109" y="185"/>
                    <a:pt x="109" y="185"/>
                    <a:pt x="109" y="185"/>
                  </a:cubicBezTo>
                  <a:cubicBezTo>
                    <a:pt x="109" y="186"/>
                    <a:pt x="109" y="186"/>
                    <a:pt x="110" y="186"/>
                  </a:cubicBezTo>
                  <a:moveTo>
                    <a:pt x="84" y="129"/>
                  </a:moveTo>
                  <a:cubicBezTo>
                    <a:pt x="31" y="126"/>
                    <a:pt x="31" y="126"/>
                    <a:pt x="31" y="126"/>
                  </a:cubicBezTo>
                  <a:cubicBezTo>
                    <a:pt x="38" y="4"/>
                    <a:pt x="38" y="4"/>
                    <a:pt x="38" y="4"/>
                  </a:cubicBezTo>
                  <a:cubicBezTo>
                    <a:pt x="43" y="5"/>
                    <a:pt x="43" y="5"/>
                    <a:pt x="43" y="5"/>
                  </a:cubicBezTo>
                  <a:cubicBezTo>
                    <a:pt x="44" y="6"/>
                    <a:pt x="45" y="7"/>
                    <a:pt x="46" y="8"/>
                  </a:cubicBezTo>
                  <a:cubicBezTo>
                    <a:pt x="48" y="10"/>
                    <a:pt x="50" y="13"/>
                    <a:pt x="53" y="15"/>
                  </a:cubicBezTo>
                  <a:cubicBezTo>
                    <a:pt x="59" y="20"/>
                    <a:pt x="66" y="26"/>
                    <a:pt x="72" y="32"/>
                  </a:cubicBezTo>
                  <a:cubicBezTo>
                    <a:pt x="83" y="43"/>
                    <a:pt x="92" y="55"/>
                    <a:pt x="103" y="66"/>
                  </a:cubicBezTo>
                  <a:cubicBezTo>
                    <a:pt x="113" y="77"/>
                    <a:pt x="123" y="90"/>
                    <a:pt x="133" y="101"/>
                  </a:cubicBezTo>
                  <a:cubicBezTo>
                    <a:pt x="138" y="107"/>
                    <a:pt x="144" y="112"/>
                    <a:pt x="150" y="118"/>
                  </a:cubicBezTo>
                  <a:cubicBezTo>
                    <a:pt x="153" y="121"/>
                    <a:pt x="158" y="127"/>
                    <a:pt x="162" y="128"/>
                  </a:cubicBezTo>
                  <a:cubicBezTo>
                    <a:pt x="162" y="128"/>
                    <a:pt x="162" y="128"/>
                    <a:pt x="162" y="128"/>
                  </a:cubicBezTo>
                  <a:cubicBezTo>
                    <a:pt x="164" y="128"/>
                    <a:pt x="164" y="127"/>
                    <a:pt x="163" y="126"/>
                  </a:cubicBezTo>
                  <a:cubicBezTo>
                    <a:pt x="160" y="125"/>
                    <a:pt x="157" y="121"/>
                    <a:pt x="155" y="119"/>
                  </a:cubicBezTo>
                  <a:cubicBezTo>
                    <a:pt x="152" y="116"/>
                    <a:pt x="149" y="114"/>
                    <a:pt x="146" y="111"/>
                  </a:cubicBezTo>
                  <a:cubicBezTo>
                    <a:pt x="141" y="106"/>
                    <a:pt x="135" y="100"/>
                    <a:pt x="131" y="95"/>
                  </a:cubicBezTo>
                  <a:cubicBezTo>
                    <a:pt x="126" y="90"/>
                    <a:pt x="121" y="84"/>
                    <a:pt x="117" y="78"/>
                  </a:cubicBezTo>
                  <a:cubicBezTo>
                    <a:pt x="112" y="72"/>
                    <a:pt x="107" y="67"/>
                    <a:pt x="102" y="62"/>
                  </a:cubicBezTo>
                  <a:cubicBezTo>
                    <a:pt x="92" y="51"/>
                    <a:pt x="83" y="39"/>
                    <a:pt x="73" y="29"/>
                  </a:cubicBezTo>
                  <a:cubicBezTo>
                    <a:pt x="68" y="24"/>
                    <a:pt x="63" y="20"/>
                    <a:pt x="57" y="15"/>
                  </a:cubicBezTo>
                  <a:cubicBezTo>
                    <a:pt x="54" y="13"/>
                    <a:pt x="51" y="10"/>
                    <a:pt x="48" y="6"/>
                  </a:cubicBezTo>
                  <a:cubicBezTo>
                    <a:pt x="48" y="6"/>
                    <a:pt x="47" y="5"/>
                    <a:pt x="47" y="5"/>
                  </a:cubicBezTo>
                  <a:cubicBezTo>
                    <a:pt x="93" y="8"/>
                    <a:pt x="93" y="8"/>
                    <a:pt x="93" y="8"/>
                  </a:cubicBezTo>
                  <a:cubicBezTo>
                    <a:pt x="96" y="11"/>
                    <a:pt x="99" y="14"/>
                    <a:pt x="102" y="18"/>
                  </a:cubicBezTo>
                  <a:cubicBezTo>
                    <a:pt x="106" y="23"/>
                    <a:pt x="112" y="28"/>
                    <a:pt x="117" y="33"/>
                  </a:cubicBezTo>
                  <a:cubicBezTo>
                    <a:pt x="122" y="39"/>
                    <a:pt x="127" y="45"/>
                    <a:pt x="132" y="51"/>
                  </a:cubicBezTo>
                  <a:cubicBezTo>
                    <a:pt x="135" y="54"/>
                    <a:pt x="137" y="57"/>
                    <a:pt x="139" y="60"/>
                  </a:cubicBezTo>
                  <a:cubicBezTo>
                    <a:pt x="141" y="63"/>
                    <a:pt x="144" y="64"/>
                    <a:pt x="146" y="67"/>
                  </a:cubicBezTo>
                  <a:cubicBezTo>
                    <a:pt x="151" y="73"/>
                    <a:pt x="157" y="78"/>
                    <a:pt x="163" y="83"/>
                  </a:cubicBezTo>
                  <a:cubicBezTo>
                    <a:pt x="168" y="89"/>
                    <a:pt x="174" y="95"/>
                    <a:pt x="179" y="101"/>
                  </a:cubicBezTo>
                  <a:cubicBezTo>
                    <a:pt x="184" y="106"/>
                    <a:pt x="189" y="111"/>
                    <a:pt x="194" y="117"/>
                  </a:cubicBezTo>
                  <a:cubicBezTo>
                    <a:pt x="195" y="119"/>
                    <a:pt x="199" y="126"/>
                    <a:pt x="202" y="126"/>
                  </a:cubicBezTo>
                  <a:cubicBezTo>
                    <a:pt x="202" y="126"/>
                    <a:pt x="202" y="126"/>
                    <a:pt x="202" y="126"/>
                  </a:cubicBezTo>
                  <a:cubicBezTo>
                    <a:pt x="203" y="126"/>
                    <a:pt x="203" y="126"/>
                    <a:pt x="203" y="125"/>
                  </a:cubicBezTo>
                  <a:cubicBezTo>
                    <a:pt x="203" y="125"/>
                    <a:pt x="203" y="125"/>
                    <a:pt x="203" y="125"/>
                  </a:cubicBezTo>
                  <a:cubicBezTo>
                    <a:pt x="204" y="124"/>
                    <a:pt x="203" y="123"/>
                    <a:pt x="202" y="123"/>
                  </a:cubicBezTo>
                  <a:cubicBezTo>
                    <a:pt x="202" y="123"/>
                    <a:pt x="202" y="123"/>
                    <a:pt x="201" y="123"/>
                  </a:cubicBezTo>
                  <a:cubicBezTo>
                    <a:pt x="201" y="122"/>
                    <a:pt x="201" y="122"/>
                    <a:pt x="200" y="121"/>
                  </a:cubicBezTo>
                  <a:cubicBezTo>
                    <a:pt x="199" y="120"/>
                    <a:pt x="198" y="119"/>
                    <a:pt x="196" y="117"/>
                  </a:cubicBezTo>
                  <a:cubicBezTo>
                    <a:pt x="194" y="114"/>
                    <a:pt x="193" y="112"/>
                    <a:pt x="190" y="109"/>
                  </a:cubicBezTo>
                  <a:cubicBezTo>
                    <a:pt x="186" y="104"/>
                    <a:pt x="180" y="99"/>
                    <a:pt x="175" y="93"/>
                  </a:cubicBezTo>
                  <a:cubicBezTo>
                    <a:pt x="166" y="83"/>
                    <a:pt x="156" y="72"/>
                    <a:pt x="145" y="63"/>
                  </a:cubicBezTo>
                  <a:cubicBezTo>
                    <a:pt x="140" y="58"/>
                    <a:pt x="135" y="51"/>
                    <a:pt x="130" y="45"/>
                  </a:cubicBezTo>
                  <a:cubicBezTo>
                    <a:pt x="126" y="39"/>
                    <a:pt x="121" y="34"/>
                    <a:pt x="116" y="30"/>
                  </a:cubicBezTo>
                  <a:cubicBezTo>
                    <a:pt x="109" y="23"/>
                    <a:pt x="103" y="15"/>
                    <a:pt x="97" y="8"/>
                  </a:cubicBezTo>
                  <a:cubicBezTo>
                    <a:pt x="249" y="17"/>
                    <a:pt x="249" y="17"/>
                    <a:pt x="249" y="17"/>
                  </a:cubicBezTo>
                  <a:cubicBezTo>
                    <a:pt x="241" y="139"/>
                    <a:pt x="241" y="139"/>
                    <a:pt x="241" y="139"/>
                  </a:cubicBezTo>
                  <a:cubicBezTo>
                    <a:pt x="88" y="130"/>
                    <a:pt x="88" y="130"/>
                    <a:pt x="88" y="130"/>
                  </a:cubicBezTo>
                  <a:cubicBezTo>
                    <a:pt x="86" y="128"/>
                    <a:pt x="84" y="126"/>
                    <a:pt x="83" y="125"/>
                  </a:cubicBezTo>
                  <a:cubicBezTo>
                    <a:pt x="78" y="121"/>
                    <a:pt x="74" y="116"/>
                    <a:pt x="70" y="111"/>
                  </a:cubicBezTo>
                  <a:cubicBezTo>
                    <a:pt x="61" y="103"/>
                    <a:pt x="53" y="95"/>
                    <a:pt x="45" y="86"/>
                  </a:cubicBezTo>
                  <a:cubicBezTo>
                    <a:pt x="45" y="86"/>
                    <a:pt x="44" y="86"/>
                    <a:pt x="44" y="86"/>
                  </a:cubicBezTo>
                  <a:cubicBezTo>
                    <a:pt x="43" y="86"/>
                    <a:pt x="42" y="87"/>
                    <a:pt x="43" y="88"/>
                  </a:cubicBezTo>
                  <a:cubicBezTo>
                    <a:pt x="50" y="96"/>
                    <a:pt x="58" y="104"/>
                    <a:pt x="66" y="112"/>
                  </a:cubicBezTo>
                  <a:cubicBezTo>
                    <a:pt x="71" y="116"/>
                    <a:pt x="75" y="121"/>
                    <a:pt x="79" y="125"/>
                  </a:cubicBezTo>
                  <a:cubicBezTo>
                    <a:pt x="81" y="126"/>
                    <a:pt x="83" y="128"/>
                    <a:pt x="84" y="129"/>
                  </a:cubicBezTo>
                  <a:moveTo>
                    <a:pt x="42" y="0"/>
                  </a:moveTo>
                  <a:cubicBezTo>
                    <a:pt x="41" y="0"/>
                    <a:pt x="39" y="0"/>
                    <a:pt x="38" y="1"/>
                  </a:cubicBezTo>
                  <a:cubicBezTo>
                    <a:pt x="36" y="2"/>
                    <a:pt x="34" y="4"/>
                    <a:pt x="33" y="8"/>
                  </a:cubicBezTo>
                  <a:cubicBezTo>
                    <a:pt x="26" y="123"/>
                    <a:pt x="26" y="123"/>
                    <a:pt x="26" y="123"/>
                  </a:cubicBezTo>
                  <a:cubicBezTo>
                    <a:pt x="26" y="123"/>
                    <a:pt x="26" y="123"/>
                    <a:pt x="26" y="124"/>
                  </a:cubicBezTo>
                  <a:cubicBezTo>
                    <a:pt x="26" y="124"/>
                    <a:pt x="26" y="124"/>
                    <a:pt x="26" y="124"/>
                  </a:cubicBezTo>
                  <a:cubicBezTo>
                    <a:pt x="26" y="126"/>
                    <a:pt x="27" y="127"/>
                    <a:pt x="28" y="128"/>
                  </a:cubicBezTo>
                  <a:cubicBezTo>
                    <a:pt x="28" y="129"/>
                    <a:pt x="28" y="129"/>
                    <a:pt x="28" y="129"/>
                  </a:cubicBezTo>
                  <a:cubicBezTo>
                    <a:pt x="29" y="129"/>
                    <a:pt x="29" y="129"/>
                    <a:pt x="29" y="129"/>
                  </a:cubicBezTo>
                  <a:cubicBezTo>
                    <a:pt x="30" y="130"/>
                    <a:pt x="31" y="131"/>
                    <a:pt x="33" y="131"/>
                  </a:cubicBezTo>
                  <a:cubicBezTo>
                    <a:pt x="33" y="131"/>
                    <a:pt x="33" y="131"/>
                    <a:pt x="33" y="131"/>
                  </a:cubicBezTo>
                  <a:cubicBezTo>
                    <a:pt x="33" y="131"/>
                    <a:pt x="33" y="131"/>
                    <a:pt x="34" y="131"/>
                  </a:cubicBezTo>
                  <a:cubicBezTo>
                    <a:pt x="112" y="136"/>
                    <a:pt x="112" y="136"/>
                    <a:pt x="112" y="136"/>
                  </a:cubicBezTo>
                  <a:cubicBezTo>
                    <a:pt x="109" y="182"/>
                    <a:pt x="109" y="182"/>
                    <a:pt x="109" y="182"/>
                  </a:cubicBezTo>
                  <a:cubicBezTo>
                    <a:pt x="73" y="180"/>
                    <a:pt x="73" y="180"/>
                    <a:pt x="73" y="180"/>
                  </a:cubicBezTo>
                  <a:cubicBezTo>
                    <a:pt x="73" y="180"/>
                    <a:pt x="73" y="180"/>
                    <a:pt x="73" y="180"/>
                  </a:cubicBezTo>
                  <a:cubicBezTo>
                    <a:pt x="72" y="180"/>
                    <a:pt x="72" y="180"/>
                    <a:pt x="72" y="180"/>
                  </a:cubicBezTo>
                  <a:cubicBezTo>
                    <a:pt x="72" y="180"/>
                    <a:pt x="72" y="180"/>
                    <a:pt x="72" y="180"/>
                  </a:cubicBezTo>
                  <a:cubicBezTo>
                    <a:pt x="72" y="181"/>
                    <a:pt x="72" y="181"/>
                    <a:pt x="72" y="181"/>
                  </a:cubicBezTo>
                  <a:cubicBezTo>
                    <a:pt x="71" y="202"/>
                    <a:pt x="71" y="202"/>
                    <a:pt x="71" y="202"/>
                  </a:cubicBezTo>
                  <a:cubicBezTo>
                    <a:pt x="71" y="203"/>
                    <a:pt x="71" y="203"/>
                    <a:pt x="71" y="204"/>
                  </a:cubicBezTo>
                  <a:cubicBezTo>
                    <a:pt x="71" y="204"/>
                    <a:pt x="72" y="204"/>
                    <a:pt x="72" y="204"/>
                  </a:cubicBezTo>
                  <a:cubicBezTo>
                    <a:pt x="183" y="211"/>
                    <a:pt x="183" y="211"/>
                    <a:pt x="183" y="211"/>
                  </a:cubicBezTo>
                  <a:cubicBezTo>
                    <a:pt x="183" y="212"/>
                    <a:pt x="183" y="212"/>
                    <a:pt x="184" y="212"/>
                  </a:cubicBezTo>
                  <a:cubicBezTo>
                    <a:pt x="184" y="212"/>
                    <a:pt x="184" y="212"/>
                    <a:pt x="184" y="211"/>
                  </a:cubicBezTo>
                  <a:cubicBezTo>
                    <a:pt x="186" y="211"/>
                    <a:pt x="186" y="210"/>
                    <a:pt x="185" y="209"/>
                  </a:cubicBezTo>
                  <a:cubicBezTo>
                    <a:pt x="185" y="201"/>
                    <a:pt x="185" y="201"/>
                    <a:pt x="185" y="201"/>
                  </a:cubicBezTo>
                  <a:cubicBezTo>
                    <a:pt x="186" y="201"/>
                    <a:pt x="186" y="201"/>
                    <a:pt x="186" y="201"/>
                  </a:cubicBezTo>
                  <a:cubicBezTo>
                    <a:pt x="187" y="201"/>
                    <a:pt x="188" y="200"/>
                    <a:pt x="189" y="200"/>
                  </a:cubicBezTo>
                  <a:cubicBezTo>
                    <a:pt x="192" y="200"/>
                    <a:pt x="195" y="202"/>
                    <a:pt x="196" y="203"/>
                  </a:cubicBezTo>
                  <a:cubicBezTo>
                    <a:pt x="206" y="209"/>
                    <a:pt x="207" y="225"/>
                    <a:pt x="198" y="233"/>
                  </a:cubicBezTo>
                  <a:cubicBezTo>
                    <a:pt x="192" y="238"/>
                    <a:pt x="184" y="239"/>
                    <a:pt x="176" y="239"/>
                  </a:cubicBezTo>
                  <a:cubicBezTo>
                    <a:pt x="175" y="239"/>
                    <a:pt x="174" y="239"/>
                    <a:pt x="173" y="239"/>
                  </a:cubicBezTo>
                  <a:cubicBezTo>
                    <a:pt x="164" y="238"/>
                    <a:pt x="153" y="238"/>
                    <a:pt x="144" y="234"/>
                  </a:cubicBezTo>
                  <a:cubicBezTo>
                    <a:pt x="142" y="233"/>
                    <a:pt x="138" y="233"/>
                    <a:pt x="135" y="232"/>
                  </a:cubicBezTo>
                  <a:cubicBezTo>
                    <a:pt x="131" y="230"/>
                    <a:pt x="127" y="229"/>
                    <a:pt x="123" y="228"/>
                  </a:cubicBezTo>
                  <a:cubicBezTo>
                    <a:pt x="115" y="224"/>
                    <a:pt x="107" y="222"/>
                    <a:pt x="99" y="221"/>
                  </a:cubicBezTo>
                  <a:cubicBezTo>
                    <a:pt x="94" y="220"/>
                    <a:pt x="88" y="219"/>
                    <a:pt x="82" y="219"/>
                  </a:cubicBezTo>
                  <a:cubicBezTo>
                    <a:pt x="80" y="219"/>
                    <a:pt x="79" y="219"/>
                    <a:pt x="77" y="219"/>
                  </a:cubicBezTo>
                  <a:cubicBezTo>
                    <a:pt x="67" y="220"/>
                    <a:pt x="53" y="228"/>
                    <a:pt x="57" y="241"/>
                  </a:cubicBezTo>
                  <a:cubicBezTo>
                    <a:pt x="59" y="245"/>
                    <a:pt x="65" y="248"/>
                    <a:pt x="70" y="249"/>
                  </a:cubicBezTo>
                  <a:cubicBezTo>
                    <a:pt x="74" y="250"/>
                    <a:pt x="77" y="250"/>
                    <a:pt x="81" y="250"/>
                  </a:cubicBezTo>
                  <a:cubicBezTo>
                    <a:pt x="84" y="250"/>
                    <a:pt x="88" y="250"/>
                    <a:pt x="91" y="249"/>
                  </a:cubicBezTo>
                  <a:cubicBezTo>
                    <a:pt x="94" y="248"/>
                    <a:pt x="97" y="248"/>
                    <a:pt x="101" y="248"/>
                  </a:cubicBezTo>
                  <a:cubicBezTo>
                    <a:pt x="109" y="248"/>
                    <a:pt x="117" y="250"/>
                    <a:pt x="122" y="257"/>
                  </a:cubicBezTo>
                  <a:cubicBezTo>
                    <a:pt x="129" y="268"/>
                    <a:pt x="114" y="271"/>
                    <a:pt x="105" y="271"/>
                  </a:cubicBezTo>
                  <a:cubicBezTo>
                    <a:pt x="104" y="271"/>
                    <a:pt x="103" y="271"/>
                    <a:pt x="102" y="270"/>
                  </a:cubicBezTo>
                  <a:cubicBezTo>
                    <a:pt x="92" y="269"/>
                    <a:pt x="84" y="265"/>
                    <a:pt x="75" y="263"/>
                  </a:cubicBezTo>
                  <a:cubicBezTo>
                    <a:pt x="71" y="262"/>
                    <a:pt x="66" y="262"/>
                    <a:pt x="62" y="262"/>
                  </a:cubicBezTo>
                  <a:cubicBezTo>
                    <a:pt x="60" y="262"/>
                    <a:pt x="58" y="262"/>
                    <a:pt x="56" y="262"/>
                  </a:cubicBezTo>
                  <a:cubicBezTo>
                    <a:pt x="51" y="263"/>
                    <a:pt x="43" y="265"/>
                    <a:pt x="40" y="270"/>
                  </a:cubicBezTo>
                  <a:cubicBezTo>
                    <a:pt x="38" y="274"/>
                    <a:pt x="38" y="279"/>
                    <a:pt x="37" y="284"/>
                  </a:cubicBezTo>
                  <a:cubicBezTo>
                    <a:pt x="36" y="285"/>
                    <a:pt x="36" y="285"/>
                    <a:pt x="36" y="285"/>
                  </a:cubicBezTo>
                  <a:cubicBezTo>
                    <a:pt x="35" y="285"/>
                    <a:pt x="33" y="285"/>
                    <a:pt x="31" y="285"/>
                  </a:cubicBezTo>
                  <a:cubicBezTo>
                    <a:pt x="30" y="285"/>
                    <a:pt x="28" y="285"/>
                    <a:pt x="27" y="286"/>
                  </a:cubicBezTo>
                  <a:cubicBezTo>
                    <a:pt x="22" y="288"/>
                    <a:pt x="19" y="292"/>
                    <a:pt x="16" y="296"/>
                  </a:cubicBezTo>
                  <a:cubicBezTo>
                    <a:pt x="9" y="304"/>
                    <a:pt x="4" y="313"/>
                    <a:pt x="3" y="324"/>
                  </a:cubicBezTo>
                  <a:cubicBezTo>
                    <a:pt x="0" y="343"/>
                    <a:pt x="12" y="365"/>
                    <a:pt x="34" y="365"/>
                  </a:cubicBezTo>
                  <a:cubicBezTo>
                    <a:pt x="34" y="365"/>
                    <a:pt x="34" y="365"/>
                    <a:pt x="34" y="365"/>
                  </a:cubicBezTo>
                  <a:cubicBezTo>
                    <a:pt x="74" y="365"/>
                    <a:pt x="76" y="295"/>
                    <a:pt x="41" y="286"/>
                  </a:cubicBezTo>
                  <a:cubicBezTo>
                    <a:pt x="41" y="286"/>
                    <a:pt x="40" y="285"/>
                    <a:pt x="39" y="285"/>
                  </a:cubicBezTo>
                  <a:cubicBezTo>
                    <a:pt x="41" y="277"/>
                    <a:pt x="41" y="268"/>
                    <a:pt x="51" y="266"/>
                  </a:cubicBezTo>
                  <a:cubicBezTo>
                    <a:pt x="55" y="265"/>
                    <a:pt x="60" y="264"/>
                    <a:pt x="64" y="264"/>
                  </a:cubicBezTo>
                  <a:cubicBezTo>
                    <a:pt x="67" y="264"/>
                    <a:pt x="71" y="264"/>
                    <a:pt x="74" y="265"/>
                  </a:cubicBezTo>
                  <a:cubicBezTo>
                    <a:pt x="85" y="268"/>
                    <a:pt x="96" y="273"/>
                    <a:pt x="107" y="273"/>
                  </a:cubicBezTo>
                  <a:cubicBezTo>
                    <a:pt x="111" y="273"/>
                    <a:pt x="115" y="273"/>
                    <a:pt x="118" y="271"/>
                  </a:cubicBezTo>
                  <a:cubicBezTo>
                    <a:pt x="130" y="268"/>
                    <a:pt x="126" y="254"/>
                    <a:pt x="117" y="249"/>
                  </a:cubicBezTo>
                  <a:cubicBezTo>
                    <a:pt x="111" y="246"/>
                    <a:pt x="105" y="246"/>
                    <a:pt x="99" y="246"/>
                  </a:cubicBezTo>
                  <a:cubicBezTo>
                    <a:pt x="98" y="246"/>
                    <a:pt x="97" y="246"/>
                    <a:pt x="96" y="246"/>
                  </a:cubicBezTo>
                  <a:cubicBezTo>
                    <a:pt x="92" y="246"/>
                    <a:pt x="88" y="248"/>
                    <a:pt x="85" y="248"/>
                  </a:cubicBezTo>
                  <a:cubicBezTo>
                    <a:pt x="83" y="248"/>
                    <a:pt x="82" y="248"/>
                    <a:pt x="81" y="248"/>
                  </a:cubicBezTo>
                  <a:cubicBezTo>
                    <a:pt x="77" y="248"/>
                    <a:pt x="72" y="248"/>
                    <a:pt x="68" y="246"/>
                  </a:cubicBezTo>
                  <a:cubicBezTo>
                    <a:pt x="63" y="244"/>
                    <a:pt x="59" y="241"/>
                    <a:pt x="59" y="235"/>
                  </a:cubicBezTo>
                  <a:cubicBezTo>
                    <a:pt x="60" y="229"/>
                    <a:pt x="65" y="226"/>
                    <a:pt x="69" y="224"/>
                  </a:cubicBezTo>
                  <a:cubicBezTo>
                    <a:pt x="73" y="222"/>
                    <a:pt x="78" y="222"/>
                    <a:pt x="82" y="222"/>
                  </a:cubicBezTo>
                  <a:cubicBezTo>
                    <a:pt x="86" y="222"/>
                    <a:pt x="91" y="222"/>
                    <a:pt x="95" y="223"/>
                  </a:cubicBezTo>
                  <a:cubicBezTo>
                    <a:pt x="104" y="224"/>
                    <a:pt x="113" y="227"/>
                    <a:pt x="122" y="230"/>
                  </a:cubicBezTo>
                  <a:cubicBezTo>
                    <a:pt x="129" y="232"/>
                    <a:pt x="136" y="235"/>
                    <a:pt x="142" y="236"/>
                  </a:cubicBezTo>
                  <a:cubicBezTo>
                    <a:pt x="147" y="237"/>
                    <a:pt x="151" y="239"/>
                    <a:pt x="155" y="239"/>
                  </a:cubicBezTo>
                  <a:cubicBezTo>
                    <a:pt x="160" y="240"/>
                    <a:pt x="164" y="241"/>
                    <a:pt x="168" y="241"/>
                  </a:cubicBezTo>
                  <a:cubicBezTo>
                    <a:pt x="171" y="241"/>
                    <a:pt x="174" y="241"/>
                    <a:pt x="177" y="241"/>
                  </a:cubicBezTo>
                  <a:cubicBezTo>
                    <a:pt x="182" y="241"/>
                    <a:pt x="186" y="241"/>
                    <a:pt x="190" y="240"/>
                  </a:cubicBezTo>
                  <a:cubicBezTo>
                    <a:pt x="202" y="236"/>
                    <a:pt x="209" y="223"/>
                    <a:pt x="205" y="211"/>
                  </a:cubicBezTo>
                  <a:cubicBezTo>
                    <a:pt x="204" y="205"/>
                    <a:pt x="197" y="198"/>
                    <a:pt x="190" y="198"/>
                  </a:cubicBezTo>
                  <a:cubicBezTo>
                    <a:pt x="188" y="198"/>
                    <a:pt x="187" y="198"/>
                    <a:pt x="185" y="199"/>
                  </a:cubicBezTo>
                  <a:cubicBezTo>
                    <a:pt x="186" y="189"/>
                    <a:pt x="186" y="189"/>
                    <a:pt x="186" y="189"/>
                  </a:cubicBezTo>
                  <a:cubicBezTo>
                    <a:pt x="186" y="188"/>
                    <a:pt x="186" y="188"/>
                    <a:pt x="185" y="188"/>
                  </a:cubicBezTo>
                  <a:cubicBezTo>
                    <a:pt x="185" y="187"/>
                    <a:pt x="185" y="187"/>
                    <a:pt x="185" y="187"/>
                  </a:cubicBezTo>
                  <a:cubicBezTo>
                    <a:pt x="150" y="185"/>
                    <a:pt x="150" y="185"/>
                    <a:pt x="150" y="185"/>
                  </a:cubicBezTo>
                  <a:cubicBezTo>
                    <a:pt x="153" y="139"/>
                    <a:pt x="153" y="139"/>
                    <a:pt x="153" y="139"/>
                  </a:cubicBezTo>
                  <a:cubicBezTo>
                    <a:pt x="237" y="144"/>
                    <a:pt x="237" y="144"/>
                    <a:pt x="237" y="144"/>
                  </a:cubicBezTo>
                  <a:cubicBezTo>
                    <a:pt x="237" y="144"/>
                    <a:pt x="237" y="144"/>
                    <a:pt x="237" y="144"/>
                  </a:cubicBezTo>
                  <a:cubicBezTo>
                    <a:pt x="239" y="144"/>
                    <a:pt x="240" y="144"/>
                    <a:pt x="241" y="143"/>
                  </a:cubicBezTo>
                  <a:cubicBezTo>
                    <a:pt x="244" y="142"/>
                    <a:pt x="246" y="140"/>
                    <a:pt x="246" y="136"/>
                  </a:cubicBezTo>
                  <a:cubicBezTo>
                    <a:pt x="253" y="21"/>
                    <a:pt x="253" y="21"/>
                    <a:pt x="253" y="21"/>
                  </a:cubicBezTo>
                  <a:cubicBezTo>
                    <a:pt x="253" y="21"/>
                    <a:pt x="253" y="21"/>
                    <a:pt x="253" y="20"/>
                  </a:cubicBezTo>
                  <a:cubicBezTo>
                    <a:pt x="253" y="20"/>
                    <a:pt x="253" y="20"/>
                    <a:pt x="253" y="20"/>
                  </a:cubicBezTo>
                  <a:cubicBezTo>
                    <a:pt x="253" y="18"/>
                    <a:pt x="252" y="17"/>
                    <a:pt x="251" y="16"/>
                  </a:cubicBezTo>
                  <a:cubicBezTo>
                    <a:pt x="251" y="15"/>
                    <a:pt x="251" y="15"/>
                    <a:pt x="251" y="15"/>
                  </a:cubicBezTo>
                  <a:cubicBezTo>
                    <a:pt x="251" y="15"/>
                    <a:pt x="251" y="15"/>
                    <a:pt x="251" y="15"/>
                  </a:cubicBezTo>
                  <a:cubicBezTo>
                    <a:pt x="250" y="14"/>
                    <a:pt x="248" y="13"/>
                    <a:pt x="247" y="13"/>
                  </a:cubicBezTo>
                  <a:cubicBezTo>
                    <a:pt x="247" y="13"/>
                    <a:pt x="247" y="13"/>
                    <a:pt x="247" y="13"/>
                  </a:cubicBezTo>
                  <a:cubicBezTo>
                    <a:pt x="246" y="13"/>
                    <a:pt x="246" y="13"/>
                    <a:pt x="245" y="13"/>
                  </a:cubicBezTo>
                  <a:cubicBezTo>
                    <a:pt x="43" y="0"/>
                    <a:pt x="43" y="0"/>
                    <a:pt x="43" y="0"/>
                  </a:cubicBezTo>
                  <a:cubicBezTo>
                    <a:pt x="43" y="0"/>
                    <a:pt x="42" y="0"/>
                    <a:pt x="4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21" name="组合 20"/>
            <p:cNvGrpSpPr/>
            <p:nvPr/>
          </p:nvGrpSpPr>
          <p:grpSpPr>
            <a:xfrm>
              <a:off x="4754231" y="842889"/>
              <a:ext cx="962025" cy="919163"/>
              <a:chOff x="4754231" y="842889"/>
              <a:chExt cx="962025" cy="919163"/>
            </a:xfrm>
          </p:grpSpPr>
          <p:sp>
            <p:nvSpPr>
              <p:cNvPr id="94" name="Freeform 6"/>
              <p:cNvSpPr>
                <a:spLocks noEditPoints="1"/>
              </p:cNvSpPr>
              <p:nvPr/>
            </p:nvSpPr>
            <p:spPr bwMode="auto">
              <a:xfrm>
                <a:off x="5005056" y="1104827"/>
                <a:ext cx="482600" cy="657225"/>
              </a:xfrm>
              <a:custGeom>
                <a:avLst/>
                <a:gdLst>
                  <a:gd name="T0" fmla="*/ 63 w 114"/>
                  <a:gd name="T1" fmla="*/ 129 h 155"/>
                  <a:gd name="T2" fmla="*/ 93 w 114"/>
                  <a:gd name="T3" fmla="*/ 122 h 155"/>
                  <a:gd name="T4" fmla="*/ 103 w 114"/>
                  <a:gd name="T5" fmla="*/ 130 h 155"/>
                  <a:gd name="T6" fmla="*/ 101 w 114"/>
                  <a:gd name="T7" fmla="*/ 131 h 155"/>
                  <a:gd name="T8" fmla="*/ 76 w 114"/>
                  <a:gd name="T9" fmla="*/ 141 h 155"/>
                  <a:gd name="T10" fmla="*/ 77 w 114"/>
                  <a:gd name="T11" fmla="*/ 144 h 155"/>
                  <a:gd name="T12" fmla="*/ 103 w 114"/>
                  <a:gd name="T13" fmla="*/ 136 h 155"/>
                  <a:gd name="T14" fmla="*/ 86 w 114"/>
                  <a:gd name="T15" fmla="*/ 152 h 155"/>
                  <a:gd name="T16" fmla="*/ 69 w 114"/>
                  <a:gd name="T17" fmla="*/ 140 h 155"/>
                  <a:gd name="T18" fmla="*/ 73 w 114"/>
                  <a:gd name="T19" fmla="*/ 135 h 155"/>
                  <a:gd name="T20" fmla="*/ 93 w 114"/>
                  <a:gd name="T21" fmla="*/ 126 h 155"/>
                  <a:gd name="T22" fmla="*/ 72 w 114"/>
                  <a:gd name="T23" fmla="*/ 132 h 155"/>
                  <a:gd name="T24" fmla="*/ 40 w 114"/>
                  <a:gd name="T25" fmla="*/ 59 h 155"/>
                  <a:gd name="T26" fmla="*/ 40 w 114"/>
                  <a:gd name="T27" fmla="*/ 62 h 155"/>
                  <a:gd name="T28" fmla="*/ 35 w 114"/>
                  <a:gd name="T29" fmla="*/ 55 h 155"/>
                  <a:gd name="T30" fmla="*/ 75 w 114"/>
                  <a:gd name="T31" fmla="*/ 54 h 155"/>
                  <a:gd name="T32" fmla="*/ 82 w 114"/>
                  <a:gd name="T33" fmla="*/ 50 h 155"/>
                  <a:gd name="T34" fmla="*/ 84 w 114"/>
                  <a:gd name="T35" fmla="*/ 81 h 155"/>
                  <a:gd name="T36" fmla="*/ 81 w 114"/>
                  <a:gd name="T37" fmla="*/ 123 h 155"/>
                  <a:gd name="T38" fmla="*/ 53 w 114"/>
                  <a:gd name="T39" fmla="*/ 74 h 155"/>
                  <a:gd name="T40" fmla="*/ 45 w 114"/>
                  <a:gd name="T41" fmla="*/ 60 h 155"/>
                  <a:gd name="T42" fmla="*/ 50 w 114"/>
                  <a:gd name="T43" fmla="*/ 58 h 155"/>
                  <a:gd name="T44" fmla="*/ 58 w 114"/>
                  <a:gd name="T45" fmla="*/ 56 h 155"/>
                  <a:gd name="T46" fmla="*/ 64 w 114"/>
                  <a:gd name="T47" fmla="*/ 55 h 155"/>
                  <a:gd name="T48" fmla="*/ 72 w 114"/>
                  <a:gd name="T49" fmla="*/ 51 h 155"/>
                  <a:gd name="T50" fmla="*/ 82 w 114"/>
                  <a:gd name="T51" fmla="*/ 43 h 155"/>
                  <a:gd name="T52" fmla="*/ 85 w 114"/>
                  <a:gd name="T53" fmla="*/ 45 h 155"/>
                  <a:gd name="T54" fmla="*/ 63 w 114"/>
                  <a:gd name="T55" fmla="*/ 126 h 155"/>
                  <a:gd name="T56" fmla="*/ 17 w 114"/>
                  <a:gd name="T57" fmla="*/ 87 h 155"/>
                  <a:gd name="T58" fmla="*/ 85 w 114"/>
                  <a:gd name="T59" fmla="*/ 13 h 155"/>
                  <a:gd name="T60" fmla="*/ 107 w 114"/>
                  <a:gd name="T61" fmla="*/ 72 h 155"/>
                  <a:gd name="T62" fmla="*/ 99 w 114"/>
                  <a:gd name="T63" fmla="*/ 114 h 155"/>
                  <a:gd name="T64" fmla="*/ 91 w 114"/>
                  <a:gd name="T65" fmla="*/ 119 h 155"/>
                  <a:gd name="T66" fmla="*/ 85 w 114"/>
                  <a:gd name="T67" fmla="*/ 50 h 155"/>
                  <a:gd name="T68" fmla="*/ 84 w 114"/>
                  <a:gd name="T69" fmla="*/ 37 h 155"/>
                  <a:gd name="T70" fmla="*/ 82 w 114"/>
                  <a:gd name="T71" fmla="*/ 38 h 155"/>
                  <a:gd name="T72" fmla="*/ 76 w 114"/>
                  <a:gd name="T73" fmla="*/ 44 h 155"/>
                  <a:gd name="T74" fmla="*/ 76 w 114"/>
                  <a:gd name="T75" fmla="*/ 46 h 155"/>
                  <a:gd name="T76" fmla="*/ 72 w 114"/>
                  <a:gd name="T77" fmla="*/ 44 h 155"/>
                  <a:gd name="T78" fmla="*/ 68 w 114"/>
                  <a:gd name="T79" fmla="*/ 51 h 155"/>
                  <a:gd name="T80" fmla="*/ 63 w 114"/>
                  <a:gd name="T81" fmla="*/ 43 h 155"/>
                  <a:gd name="T82" fmla="*/ 62 w 114"/>
                  <a:gd name="T83" fmla="*/ 52 h 155"/>
                  <a:gd name="T84" fmla="*/ 56 w 114"/>
                  <a:gd name="T85" fmla="*/ 45 h 155"/>
                  <a:gd name="T86" fmla="*/ 55 w 114"/>
                  <a:gd name="T87" fmla="*/ 55 h 155"/>
                  <a:gd name="T88" fmla="*/ 47 w 114"/>
                  <a:gd name="T89" fmla="*/ 48 h 155"/>
                  <a:gd name="T90" fmla="*/ 47 w 114"/>
                  <a:gd name="T91" fmla="*/ 58 h 155"/>
                  <a:gd name="T92" fmla="*/ 41 w 114"/>
                  <a:gd name="T93" fmla="*/ 52 h 155"/>
                  <a:gd name="T94" fmla="*/ 36 w 114"/>
                  <a:gd name="T95" fmla="*/ 50 h 155"/>
                  <a:gd name="T96" fmla="*/ 31 w 114"/>
                  <a:gd name="T97" fmla="*/ 57 h 155"/>
                  <a:gd name="T98" fmla="*/ 40 w 114"/>
                  <a:gd name="T99" fmla="*/ 65 h 155"/>
                  <a:gd name="T100" fmla="*/ 62 w 114"/>
                  <a:gd name="T101" fmla="*/ 91 h 155"/>
                  <a:gd name="T102" fmla="*/ 63 w 114"/>
                  <a:gd name="T103" fmla="*/ 126 h 155"/>
                  <a:gd name="T104" fmla="*/ 8 w 114"/>
                  <a:gd name="T105" fmla="*/ 71 h 155"/>
                  <a:gd name="T106" fmla="*/ 59 w 114"/>
                  <a:gd name="T107" fmla="*/ 120 h 155"/>
                  <a:gd name="T108" fmla="*/ 60 w 114"/>
                  <a:gd name="T109" fmla="*/ 128 h 155"/>
                  <a:gd name="T110" fmla="*/ 62 w 114"/>
                  <a:gd name="T111" fmla="*/ 138 h 155"/>
                  <a:gd name="T112" fmla="*/ 64 w 114"/>
                  <a:gd name="T113" fmla="*/ 143 h 155"/>
                  <a:gd name="T114" fmla="*/ 87 w 114"/>
                  <a:gd name="T115" fmla="*/ 155 h 155"/>
                  <a:gd name="T116" fmla="*/ 105 w 114"/>
                  <a:gd name="T117" fmla="*/ 134 h 155"/>
                  <a:gd name="T118" fmla="*/ 103 w 114"/>
                  <a:gd name="T119" fmla="*/ 119 h 155"/>
                  <a:gd name="T120" fmla="*/ 102 w 114"/>
                  <a:gd name="T121" fmla="*/ 114 h 155"/>
                  <a:gd name="T122" fmla="*/ 112 w 114"/>
                  <a:gd name="T123" fmla="*/ 58 h 155"/>
                  <a:gd name="T124" fmla="*/ 59 w 114"/>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55">
                    <a:moveTo>
                      <a:pt x="72" y="132"/>
                    </a:moveTo>
                    <a:cubicBezTo>
                      <a:pt x="70" y="132"/>
                      <a:pt x="67" y="132"/>
                      <a:pt x="66" y="131"/>
                    </a:cubicBezTo>
                    <a:cubicBezTo>
                      <a:pt x="65" y="131"/>
                      <a:pt x="64" y="130"/>
                      <a:pt x="63" y="129"/>
                    </a:cubicBezTo>
                    <a:cubicBezTo>
                      <a:pt x="66" y="129"/>
                      <a:pt x="70" y="129"/>
                      <a:pt x="74" y="128"/>
                    </a:cubicBezTo>
                    <a:cubicBezTo>
                      <a:pt x="77" y="127"/>
                      <a:pt x="80" y="126"/>
                      <a:pt x="84" y="125"/>
                    </a:cubicBezTo>
                    <a:cubicBezTo>
                      <a:pt x="87" y="124"/>
                      <a:pt x="90" y="123"/>
                      <a:pt x="93" y="122"/>
                    </a:cubicBezTo>
                    <a:cubicBezTo>
                      <a:pt x="95" y="121"/>
                      <a:pt x="98" y="120"/>
                      <a:pt x="100" y="118"/>
                    </a:cubicBezTo>
                    <a:cubicBezTo>
                      <a:pt x="100" y="120"/>
                      <a:pt x="100" y="120"/>
                      <a:pt x="99" y="122"/>
                    </a:cubicBezTo>
                    <a:cubicBezTo>
                      <a:pt x="98" y="126"/>
                      <a:pt x="104" y="128"/>
                      <a:pt x="103" y="130"/>
                    </a:cubicBezTo>
                    <a:cubicBezTo>
                      <a:pt x="102" y="130"/>
                      <a:pt x="102" y="130"/>
                      <a:pt x="102" y="130"/>
                    </a:cubicBezTo>
                    <a:cubicBezTo>
                      <a:pt x="102" y="130"/>
                      <a:pt x="102" y="130"/>
                      <a:pt x="102" y="130"/>
                    </a:cubicBezTo>
                    <a:cubicBezTo>
                      <a:pt x="102" y="130"/>
                      <a:pt x="101" y="131"/>
                      <a:pt x="101" y="131"/>
                    </a:cubicBezTo>
                    <a:cubicBezTo>
                      <a:pt x="99" y="135"/>
                      <a:pt x="92" y="137"/>
                      <a:pt x="88" y="138"/>
                    </a:cubicBezTo>
                    <a:cubicBezTo>
                      <a:pt x="87" y="138"/>
                      <a:pt x="78" y="141"/>
                      <a:pt x="76" y="141"/>
                    </a:cubicBezTo>
                    <a:cubicBezTo>
                      <a:pt x="76" y="141"/>
                      <a:pt x="76" y="141"/>
                      <a:pt x="76" y="141"/>
                    </a:cubicBezTo>
                    <a:cubicBezTo>
                      <a:pt x="76" y="141"/>
                      <a:pt x="75" y="141"/>
                      <a:pt x="75" y="141"/>
                    </a:cubicBezTo>
                    <a:cubicBezTo>
                      <a:pt x="74" y="141"/>
                      <a:pt x="73" y="142"/>
                      <a:pt x="74" y="143"/>
                    </a:cubicBezTo>
                    <a:cubicBezTo>
                      <a:pt x="74" y="144"/>
                      <a:pt x="75" y="144"/>
                      <a:pt x="77" y="144"/>
                    </a:cubicBezTo>
                    <a:cubicBezTo>
                      <a:pt x="81" y="144"/>
                      <a:pt x="86" y="142"/>
                      <a:pt x="89" y="141"/>
                    </a:cubicBezTo>
                    <a:cubicBezTo>
                      <a:pt x="92" y="140"/>
                      <a:pt x="99" y="138"/>
                      <a:pt x="102" y="135"/>
                    </a:cubicBezTo>
                    <a:cubicBezTo>
                      <a:pt x="102" y="135"/>
                      <a:pt x="102" y="135"/>
                      <a:pt x="103" y="136"/>
                    </a:cubicBezTo>
                    <a:cubicBezTo>
                      <a:pt x="104" y="136"/>
                      <a:pt x="101" y="140"/>
                      <a:pt x="100" y="140"/>
                    </a:cubicBezTo>
                    <a:cubicBezTo>
                      <a:pt x="100" y="144"/>
                      <a:pt x="99" y="147"/>
                      <a:pt x="96" y="149"/>
                    </a:cubicBezTo>
                    <a:cubicBezTo>
                      <a:pt x="93" y="151"/>
                      <a:pt x="90" y="152"/>
                      <a:pt x="86" y="152"/>
                    </a:cubicBezTo>
                    <a:cubicBezTo>
                      <a:pt x="81" y="152"/>
                      <a:pt x="76" y="149"/>
                      <a:pt x="72" y="144"/>
                    </a:cubicBezTo>
                    <a:cubicBezTo>
                      <a:pt x="71" y="143"/>
                      <a:pt x="70" y="143"/>
                      <a:pt x="69" y="142"/>
                    </a:cubicBezTo>
                    <a:cubicBezTo>
                      <a:pt x="67" y="142"/>
                      <a:pt x="68" y="141"/>
                      <a:pt x="69" y="140"/>
                    </a:cubicBezTo>
                    <a:cubicBezTo>
                      <a:pt x="69" y="137"/>
                      <a:pt x="63" y="139"/>
                      <a:pt x="66" y="134"/>
                    </a:cubicBezTo>
                    <a:cubicBezTo>
                      <a:pt x="66" y="134"/>
                      <a:pt x="67" y="134"/>
                      <a:pt x="67" y="135"/>
                    </a:cubicBezTo>
                    <a:cubicBezTo>
                      <a:pt x="69" y="135"/>
                      <a:pt x="71" y="135"/>
                      <a:pt x="73" y="135"/>
                    </a:cubicBezTo>
                    <a:cubicBezTo>
                      <a:pt x="75" y="135"/>
                      <a:pt x="76" y="135"/>
                      <a:pt x="77" y="135"/>
                    </a:cubicBezTo>
                    <a:cubicBezTo>
                      <a:pt x="81" y="134"/>
                      <a:pt x="92" y="132"/>
                      <a:pt x="95" y="128"/>
                    </a:cubicBezTo>
                    <a:cubicBezTo>
                      <a:pt x="95" y="127"/>
                      <a:pt x="94" y="126"/>
                      <a:pt x="93" y="126"/>
                    </a:cubicBezTo>
                    <a:cubicBezTo>
                      <a:pt x="93" y="126"/>
                      <a:pt x="92" y="126"/>
                      <a:pt x="92" y="126"/>
                    </a:cubicBezTo>
                    <a:cubicBezTo>
                      <a:pt x="91" y="129"/>
                      <a:pt x="78" y="132"/>
                      <a:pt x="75" y="132"/>
                    </a:cubicBezTo>
                    <a:cubicBezTo>
                      <a:pt x="74" y="132"/>
                      <a:pt x="73" y="132"/>
                      <a:pt x="72" y="132"/>
                    </a:cubicBezTo>
                    <a:moveTo>
                      <a:pt x="37" y="56"/>
                    </a:moveTo>
                    <a:cubicBezTo>
                      <a:pt x="37" y="56"/>
                      <a:pt x="38" y="56"/>
                      <a:pt x="38" y="55"/>
                    </a:cubicBezTo>
                    <a:cubicBezTo>
                      <a:pt x="39" y="56"/>
                      <a:pt x="41" y="58"/>
                      <a:pt x="40" y="59"/>
                    </a:cubicBezTo>
                    <a:cubicBezTo>
                      <a:pt x="40" y="60"/>
                      <a:pt x="40" y="61"/>
                      <a:pt x="41" y="61"/>
                    </a:cubicBezTo>
                    <a:cubicBezTo>
                      <a:pt x="41" y="61"/>
                      <a:pt x="40" y="62"/>
                      <a:pt x="40" y="62"/>
                    </a:cubicBezTo>
                    <a:cubicBezTo>
                      <a:pt x="40" y="62"/>
                      <a:pt x="40" y="62"/>
                      <a:pt x="40" y="62"/>
                    </a:cubicBezTo>
                    <a:cubicBezTo>
                      <a:pt x="37" y="62"/>
                      <a:pt x="35" y="60"/>
                      <a:pt x="35" y="58"/>
                    </a:cubicBezTo>
                    <a:cubicBezTo>
                      <a:pt x="35" y="57"/>
                      <a:pt x="35" y="56"/>
                      <a:pt x="35" y="55"/>
                    </a:cubicBezTo>
                    <a:cubicBezTo>
                      <a:pt x="35" y="55"/>
                      <a:pt x="35" y="55"/>
                      <a:pt x="35" y="55"/>
                    </a:cubicBezTo>
                    <a:cubicBezTo>
                      <a:pt x="35" y="55"/>
                      <a:pt x="35" y="55"/>
                      <a:pt x="35" y="55"/>
                    </a:cubicBezTo>
                    <a:cubicBezTo>
                      <a:pt x="35" y="56"/>
                      <a:pt x="36" y="56"/>
                      <a:pt x="37" y="56"/>
                    </a:cubicBezTo>
                    <a:moveTo>
                      <a:pt x="75" y="54"/>
                    </a:moveTo>
                    <a:cubicBezTo>
                      <a:pt x="76" y="54"/>
                      <a:pt x="76" y="54"/>
                      <a:pt x="76" y="54"/>
                    </a:cubicBezTo>
                    <a:cubicBezTo>
                      <a:pt x="78" y="53"/>
                      <a:pt x="79" y="52"/>
                      <a:pt x="79" y="50"/>
                    </a:cubicBezTo>
                    <a:cubicBezTo>
                      <a:pt x="80" y="50"/>
                      <a:pt x="81" y="50"/>
                      <a:pt x="82" y="50"/>
                    </a:cubicBezTo>
                    <a:cubicBezTo>
                      <a:pt x="82" y="50"/>
                      <a:pt x="82" y="50"/>
                      <a:pt x="82" y="50"/>
                    </a:cubicBezTo>
                    <a:cubicBezTo>
                      <a:pt x="81" y="54"/>
                      <a:pt x="82" y="57"/>
                      <a:pt x="82" y="61"/>
                    </a:cubicBezTo>
                    <a:cubicBezTo>
                      <a:pt x="82" y="67"/>
                      <a:pt x="83" y="74"/>
                      <a:pt x="84" y="81"/>
                    </a:cubicBezTo>
                    <a:cubicBezTo>
                      <a:pt x="85" y="94"/>
                      <a:pt x="88" y="107"/>
                      <a:pt x="89" y="121"/>
                    </a:cubicBezTo>
                    <a:cubicBezTo>
                      <a:pt x="89" y="121"/>
                      <a:pt x="89" y="121"/>
                      <a:pt x="89" y="121"/>
                    </a:cubicBezTo>
                    <a:cubicBezTo>
                      <a:pt x="87" y="122"/>
                      <a:pt x="84" y="123"/>
                      <a:pt x="81" y="123"/>
                    </a:cubicBezTo>
                    <a:cubicBezTo>
                      <a:pt x="81" y="123"/>
                      <a:pt x="81" y="122"/>
                      <a:pt x="80" y="122"/>
                    </a:cubicBezTo>
                    <a:cubicBezTo>
                      <a:pt x="76" y="110"/>
                      <a:pt x="71" y="100"/>
                      <a:pt x="64" y="89"/>
                    </a:cubicBezTo>
                    <a:cubicBezTo>
                      <a:pt x="61" y="84"/>
                      <a:pt x="57" y="79"/>
                      <a:pt x="53" y="74"/>
                    </a:cubicBezTo>
                    <a:cubicBezTo>
                      <a:pt x="50" y="71"/>
                      <a:pt x="47" y="67"/>
                      <a:pt x="44" y="63"/>
                    </a:cubicBezTo>
                    <a:cubicBezTo>
                      <a:pt x="44" y="63"/>
                      <a:pt x="44" y="63"/>
                      <a:pt x="44" y="63"/>
                    </a:cubicBezTo>
                    <a:cubicBezTo>
                      <a:pt x="45" y="62"/>
                      <a:pt x="45" y="61"/>
                      <a:pt x="45" y="60"/>
                    </a:cubicBezTo>
                    <a:cubicBezTo>
                      <a:pt x="46" y="60"/>
                      <a:pt x="46" y="60"/>
                      <a:pt x="47" y="60"/>
                    </a:cubicBezTo>
                    <a:cubicBezTo>
                      <a:pt x="48" y="60"/>
                      <a:pt x="49" y="60"/>
                      <a:pt x="49" y="60"/>
                    </a:cubicBezTo>
                    <a:cubicBezTo>
                      <a:pt x="50" y="59"/>
                      <a:pt x="50" y="59"/>
                      <a:pt x="50" y="58"/>
                    </a:cubicBezTo>
                    <a:cubicBezTo>
                      <a:pt x="51" y="59"/>
                      <a:pt x="52" y="59"/>
                      <a:pt x="54" y="59"/>
                    </a:cubicBezTo>
                    <a:cubicBezTo>
                      <a:pt x="54" y="59"/>
                      <a:pt x="55" y="59"/>
                      <a:pt x="56" y="59"/>
                    </a:cubicBezTo>
                    <a:cubicBezTo>
                      <a:pt x="57" y="59"/>
                      <a:pt x="58" y="58"/>
                      <a:pt x="58" y="56"/>
                    </a:cubicBezTo>
                    <a:cubicBezTo>
                      <a:pt x="59" y="57"/>
                      <a:pt x="60" y="57"/>
                      <a:pt x="61" y="57"/>
                    </a:cubicBezTo>
                    <a:cubicBezTo>
                      <a:pt x="61" y="57"/>
                      <a:pt x="62" y="57"/>
                      <a:pt x="62" y="57"/>
                    </a:cubicBezTo>
                    <a:cubicBezTo>
                      <a:pt x="63" y="57"/>
                      <a:pt x="64" y="56"/>
                      <a:pt x="64" y="55"/>
                    </a:cubicBezTo>
                    <a:cubicBezTo>
                      <a:pt x="65" y="55"/>
                      <a:pt x="66" y="55"/>
                      <a:pt x="66" y="55"/>
                    </a:cubicBezTo>
                    <a:cubicBezTo>
                      <a:pt x="66" y="55"/>
                      <a:pt x="67" y="55"/>
                      <a:pt x="67" y="55"/>
                    </a:cubicBezTo>
                    <a:cubicBezTo>
                      <a:pt x="69" y="55"/>
                      <a:pt x="71" y="53"/>
                      <a:pt x="72" y="51"/>
                    </a:cubicBezTo>
                    <a:cubicBezTo>
                      <a:pt x="73" y="52"/>
                      <a:pt x="74" y="54"/>
                      <a:pt x="75" y="54"/>
                    </a:cubicBezTo>
                    <a:moveTo>
                      <a:pt x="84" y="46"/>
                    </a:moveTo>
                    <a:cubicBezTo>
                      <a:pt x="83" y="46"/>
                      <a:pt x="82" y="45"/>
                      <a:pt x="82" y="43"/>
                    </a:cubicBezTo>
                    <a:cubicBezTo>
                      <a:pt x="82" y="43"/>
                      <a:pt x="83" y="42"/>
                      <a:pt x="83" y="42"/>
                    </a:cubicBezTo>
                    <a:cubicBezTo>
                      <a:pt x="84" y="42"/>
                      <a:pt x="84" y="43"/>
                      <a:pt x="85" y="44"/>
                    </a:cubicBezTo>
                    <a:cubicBezTo>
                      <a:pt x="85" y="45"/>
                      <a:pt x="85" y="45"/>
                      <a:pt x="85" y="45"/>
                    </a:cubicBezTo>
                    <a:cubicBezTo>
                      <a:pt x="85" y="45"/>
                      <a:pt x="85" y="45"/>
                      <a:pt x="85" y="45"/>
                    </a:cubicBezTo>
                    <a:cubicBezTo>
                      <a:pt x="85" y="46"/>
                      <a:pt x="84" y="46"/>
                      <a:pt x="84" y="46"/>
                    </a:cubicBezTo>
                    <a:moveTo>
                      <a:pt x="63" y="126"/>
                    </a:moveTo>
                    <a:cubicBezTo>
                      <a:pt x="62" y="123"/>
                      <a:pt x="62" y="118"/>
                      <a:pt x="60" y="115"/>
                    </a:cubicBezTo>
                    <a:cubicBezTo>
                      <a:pt x="58" y="112"/>
                      <a:pt x="54" y="112"/>
                      <a:pt x="51" y="111"/>
                    </a:cubicBezTo>
                    <a:cubicBezTo>
                      <a:pt x="38" y="108"/>
                      <a:pt x="25" y="98"/>
                      <a:pt x="17" y="87"/>
                    </a:cubicBezTo>
                    <a:cubicBezTo>
                      <a:pt x="1" y="60"/>
                      <a:pt x="5" y="15"/>
                      <a:pt x="40" y="6"/>
                    </a:cubicBezTo>
                    <a:cubicBezTo>
                      <a:pt x="47" y="4"/>
                      <a:pt x="53" y="3"/>
                      <a:pt x="59" y="3"/>
                    </a:cubicBezTo>
                    <a:cubicBezTo>
                      <a:pt x="69" y="3"/>
                      <a:pt x="77" y="5"/>
                      <a:pt x="85" y="13"/>
                    </a:cubicBezTo>
                    <a:cubicBezTo>
                      <a:pt x="91" y="18"/>
                      <a:pt x="97" y="24"/>
                      <a:pt x="101" y="31"/>
                    </a:cubicBezTo>
                    <a:cubicBezTo>
                      <a:pt x="104" y="37"/>
                      <a:pt x="108" y="47"/>
                      <a:pt x="108" y="54"/>
                    </a:cubicBezTo>
                    <a:cubicBezTo>
                      <a:pt x="108" y="60"/>
                      <a:pt x="110" y="66"/>
                      <a:pt x="107" y="72"/>
                    </a:cubicBezTo>
                    <a:cubicBezTo>
                      <a:pt x="105" y="79"/>
                      <a:pt x="104" y="87"/>
                      <a:pt x="100" y="94"/>
                    </a:cubicBezTo>
                    <a:cubicBezTo>
                      <a:pt x="96" y="102"/>
                      <a:pt x="96" y="105"/>
                      <a:pt x="99" y="114"/>
                    </a:cubicBezTo>
                    <a:cubicBezTo>
                      <a:pt x="99" y="114"/>
                      <a:pt x="99" y="114"/>
                      <a:pt x="99" y="114"/>
                    </a:cubicBezTo>
                    <a:cubicBezTo>
                      <a:pt x="99" y="114"/>
                      <a:pt x="99" y="115"/>
                      <a:pt x="99" y="115"/>
                    </a:cubicBezTo>
                    <a:cubicBezTo>
                      <a:pt x="97" y="117"/>
                      <a:pt x="94" y="118"/>
                      <a:pt x="91" y="119"/>
                    </a:cubicBezTo>
                    <a:cubicBezTo>
                      <a:pt x="91" y="119"/>
                      <a:pt x="91" y="119"/>
                      <a:pt x="91" y="119"/>
                    </a:cubicBezTo>
                    <a:cubicBezTo>
                      <a:pt x="91" y="106"/>
                      <a:pt x="88" y="94"/>
                      <a:pt x="86" y="81"/>
                    </a:cubicBezTo>
                    <a:cubicBezTo>
                      <a:pt x="86" y="74"/>
                      <a:pt x="85" y="67"/>
                      <a:pt x="85" y="61"/>
                    </a:cubicBezTo>
                    <a:cubicBezTo>
                      <a:pt x="85" y="57"/>
                      <a:pt x="84" y="53"/>
                      <a:pt x="85" y="50"/>
                    </a:cubicBezTo>
                    <a:cubicBezTo>
                      <a:pt x="87" y="49"/>
                      <a:pt x="89" y="47"/>
                      <a:pt x="88" y="45"/>
                    </a:cubicBezTo>
                    <a:cubicBezTo>
                      <a:pt x="88" y="43"/>
                      <a:pt x="88" y="42"/>
                      <a:pt x="88" y="40"/>
                    </a:cubicBezTo>
                    <a:cubicBezTo>
                      <a:pt x="87" y="39"/>
                      <a:pt x="86" y="37"/>
                      <a:pt x="84" y="37"/>
                    </a:cubicBezTo>
                    <a:cubicBezTo>
                      <a:pt x="84" y="37"/>
                      <a:pt x="84" y="37"/>
                      <a:pt x="84" y="37"/>
                    </a:cubicBezTo>
                    <a:cubicBezTo>
                      <a:pt x="83" y="37"/>
                      <a:pt x="83" y="38"/>
                      <a:pt x="82" y="38"/>
                    </a:cubicBezTo>
                    <a:cubicBezTo>
                      <a:pt x="82" y="38"/>
                      <a:pt x="82" y="38"/>
                      <a:pt x="82" y="38"/>
                    </a:cubicBezTo>
                    <a:cubicBezTo>
                      <a:pt x="81" y="38"/>
                      <a:pt x="81" y="38"/>
                      <a:pt x="81" y="38"/>
                    </a:cubicBezTo>
                    <a:cubicBezTo>
                      <a:pt x="80" y="39"/>
                      <a:pt x="80" y="39"/>
                      <a:pt x="80" y="39"/>
                    </a:cubicBezTo>
                    <a:cubicBezTo>
                      <a:pt x="78" y="40"/>
                      <a:pt x="77" y="42"/>
                      <a:pt x="76" y="44"/>
                    </a:cubicBezTo>
                    <a:cubicBezTo>
                      <a:pt x="76" y="44"/>
                      <a:pt x="76" y="44"/>
                      <a:pt x="76" y="45"/>
                    </a:cubicBezTo>
                    <a:cubicBezTo>
                      <a:pt x="76" y="45"/>
                      <a:pt x="76" y="45"/>
                      <a:pt x="76" y="45"/>
                    </a:cubicBezTo>
                    <a:cubicBezTo>
                      <a:pt x="76" y="46"/>
                      <a:pt x="76" y="46"/>
                      <a:pt x="76" y="46"/>
                    </a:cubicBezTo>
                    <a:cubicBezTo>
                      <a:pt x="77" y="48"/>
                      <a:pt x="76" y="50"/>
                      <a:pt x="75" y="50"/>
                    </a:cubicBezTo>
                    <a:cubicBezTo>
                      <a:pt x="75" y="50"/>
                      <a:pt x="74" y="49"/>
                      <a:pt x="74" y="47"/>
                    </a:cubicBezTo>
                    <a:cubicBezTo>
                      <a:pt x="73" y="46"/>
                      <a:pt x="73" y="45"/>
                      <a:pt x="72" y="44"/>
                    </a:cubicBezTo>
                    <a:cubicBezTo>
                      <a:pt x="72" y="43"/>
                      <a:pt x="72" y="43"/>
                      <a:pt x="71" y="43"/>
                    </a:cubicBezTo>
                    <a:cubicBezTo>
                      <a:pt x="70" y="43"/>
                      <a:pt x="69" y="44"/>
                      <a:pt x="70" y="45"/>
                    </a:cubicBezTo>
                    <a:cubicBezTo>
                      <a:pt x="71" y="49"/>
                      <a:pt x="69" y="51"/>
                      <a:pt x="68" y="51"/>
                    </a:cubicBezTo>
                    <a:cubicBezTo>
                      <a:pt x="67" y="51"/>
                      <a:pt x="66" y="50"/>
                      <a:pt x="65" y="49"/>
                    </a:cubicBezTo>
                    <a:cubicBezTo>
                      <a:pt x="65" y="47"/>
                      <a:pt x="65" y="45"/>
                      <a:pt x="64" y="44"/>
                    </a:cubicBezTo>
                    <a:cubicBezTo>
                      <a:pt x="64" y="43"/>
                      <a:pt x="63" y="43"/>
                      <a:pt x="63" y="43"/>
                    </a:cubicBezTo>
                    <a:cubicBezTo>
                      <a:pt x="62" y="43"/>
                      <a:pt x="62" y="43"/>
                      <a:pt x="61" y="44"/>
                    </a:cubicBezTo>
                    <a:cubicBezTo>
                      <a:pt x="61" y="45"/>
                      <a:pt x="61" y="48"/>
                      <a:pt x="62" y="51"/>
                    </a:cubicBezTo>
                    <a:cubicBezTo>
                      <a:pt x="62" y="52"/>
                      <a:pt x="62" y="52"/>
                      <a:pt x="62" y="52"/>
                    </a:cubicBezTo>
                    <a:cubicBezTo>
                      <a:pt x="60" y="52"/>
                      <a:pt x="59" y="52"/>
                      <a:pt x="59" y="51"/>
                    </a:cubicBezTo>
                    <a:cubicBezTo>
                      <a:pt x="58" y="49"/>
                      <a:pt x="58" y="47"/>
                      <a:pt x="58" y="46"/>
                    </a:cubicBezTo>
                    <a:cubicBezTo>
                      <a:pt x="57" y="46"/>
                      <a:pt x="57" y="45"/>
                      <a:pt x="56" y="45"/>
                    </a:cubicBezTo>
                    <a:cubicBezTo>
                      <a:pt x="56" y="45"/>
                      <a:pt x="55" y="46"/>
                      <a:pt x="55" y="47"/>
                    </a:cubicBezTo>
                    <a:cubicBezTo>
                      <a:pt x="55" y="48"/>
                      <a:pt x="55" y="50"/>
                      <a:pt x="56" y="52"/>
                    </a:cubicBezTo>
                    <a:cubicBezTo>
                      <a:pt x="56" y="53"/>
                      <a:pt x="56" y="54"/>
                      <a:pt x="55" y="55"/>
                    </a:cubicBezTo>
                    <a:cubicBezTo>
                      <a:pt x="52" y="55"/>
                      <a:pt x="50" y="54"/>
                      <a:pt x="49" y="52"/>
                    </a:cubicBezTo>
                    <a:cubicBezTo>
                      <a:pt x="49" y="51"/>
                      <a:pt x="48" y="50"/>
                      <a:pt x="48" y="49"/>
                    </a:cubicBezTo>
                    <a:cubicBezTo>
                      <a:pt x="48" y="48"/>
                      <a:pt x="47" y="48"/>
                      <a:pt x="47" y="48"/>
                    </a:cubicBezTo>
                    <a:cubicBezTo>
                      <a:pt x="46" y="48"/>
                      <a:pt x="45" y="49"/>
                      <a:pt x="45" y="50"/>
                    </a:cubicBezTo>
                    <a:cubicBezTo>
                      <a:pt x="47" y="54"/>
                      <a:pt x="47" y="54"/>
                      <a:pt x="47" y="54"/>
                    </a:cubicBezTo>
                    <a:cubicBezTo>
                      <a:pt x="47" y="55"/>
                      <a:pt x="47" y="56"/>
                      <a:pt x="47" y="58"/>
                    </a:cubicBezTo>
                    <a:cubicBezTo>
                      <a:pt x="46" y="57"/>
                      <a:pt x="46" y="57"/>
                      <a:pt x="45" y="57"/>
                    </a:cubicBezTo>
                    <a:cubicBezTo>
                      <a:pt x="45" y="57"/>
                      <a:pt x="45" y="57"/>
                      <a:pt x="45" y="57"/>
                    </a:cubicBezTo>
                    <a:cubicBezTo>
                      <a:pt x="44" y="55"/>
                      <a:pt x="42" y="53"/>
                      <a:pt x="41" y="52"/>
                    </a:cubicBezTo>
                    <a:cubicBezTo>
                      <a:pt x="40" y="52"/>
                      <a:pt x="40" y="52"/>
                      <a:pt x="39" y="52"/>
                    </a:cubicBezTo>
                    <a:cubicBezTo>
                      <a:pt x="38" y="51"/>
                      <a:pt x="38" y="50"/>
                      <a:pt x="37" y="50"/>
                    </a:cubicBezTo>
                    <a:cubicBezTo>
                      <a:pt x="37" y="50"/>
                      <a:pt x="36" y="50"/>
                      <a:pt x="36" y="50"/>
                    </a:cubicBezTo>
                    <a:cubicBezTo>
                      <a:pt x="34" y="50"/>
                      <a:pt x="33" y="52"/>
                      <a:pt x="33" y="53"/>
                    </a:cubicBezTo>
                    <a:cubicBezTo>
                      <a:pt x="32" y="53"/>
                      <a:pt x="32" y="54"/>
                      <a:pt x="32" y="54"/>
                    </a:cubicBezTo>
                    <a:cubicBezTo>
                      <a:pt x="32" y="55"/>
                      <a:pt x="32" y="56"/>
                      <a:pt x="31" y="57"/>
                    </a:cubicBezTo>
                    <a:cubicBezTo>
                      <a:pt x="31" y="60"/>
                      <a:pt x="31" y="62"/>
                      <a:pt x="33" y="64"/>
                    </a:cubicBezTo>
                    <a:cubicBezTo>
                      <a:pt x="35" y="65"/>
                      <a:pt x="36" y="66"/>
                      <a:pt x="38" y="66"/>
                    </a:cubicBezTo>
                    <a:cubicBezTo>
                      <a:pt x="39" y="66"/>
                      <a:pt x="39" y="65"/>
                      <a:pt x="40" y="65"/>
                    </a:cubicBezTo>
                    <a:cubicBezTo>
                      <a:pt x="40" y="65"/>
                      <a:pt x="41" y="65"/>
                      <a:pt x="41" y="65"/>
                    </a:cubicBezTo>
                    <a:cubicBezTo>
                      <a:pt x="41" y="65"/>
                      <a:pt x="41" y="65"/>
                      <a:pt x="41" y="65"/>
                    </a:cubicBezTo>
                    <a:cubicBezTo>
                      <a:pt x="47" y="74"/>
                      <a:pt x="56" y="81"/>
                      <a:pt x="62" y="91"/>
                    </a:cubicBezTo>
                    <a:cubicBezTo>
                      <a:pt x="68" y="101"/>
                      <a:pt x="74" y="112"/>
                      <a:pt x="78" y="124"/>
                    </a:cubicBezTo>
                    <a:cubicBezTo>
                      <a:pt x="78" y="124"/>
                      <a:pt x="78" y="124"/>
                      <a:pt x="78" y="124"/>
                    </a:cubicBezTo>
                    <a:cubicBezTo>
                      <a:pt x="73" y="126"/>
                      <a:pt x="68" y="126"/>
                      <a:pt x="63" y="126"/>
                    </a:cubicBezTo>
                    <a:moveTo>
                      <a:pt x="59" y="0"/>
                    </a:moveTo>
                    <a:cubicBezTo>
                      <a:pt x="52" y="0"/>
                      <a:pt x="46" y="1"/>
                      <a:pt x="39" y="3"/>
                    </a:cubicBezTo>
                    <a:cubicBezTo>
                      <a:pt x="9" y="11"/>
                      <a:pt x="0" y="43"/>
                      <a:pt x="8" y="71"/>
                    </a:cubicBezTo>
                    <a:cubicBezTo>
                      <a:pt x="12" y="84"/>
                      <a:pt x="19" y="98"/>
                      <a:pt x="31" y="105"/>
                    </a:cubicBezTo>
                    <a:cubicBezTo>
                      <a:pt x="38" y="108"/>
                      <a:pt x="43" y="112"/>
                      <a:pt x="50" y="114"/>
                    </a:cubicBezTo>
                    <a:cubicBezTo>
                      <a:pt x="54" y="114"/>
                      <a:pt x="57" y="115"/>
                      <a:pt x="59" y="120"/>
                    </a:cubicBezTo>
                    <a:cubicBezTo>
                      <a:pt x="59" y="122"/>
                      <a:pt x="60" y="124"/>
                      <a:pt x="60" y="127"/>
                    </a:cubicBezTo>
                    <a:cubicBezTo>
                      <a:pt x="60" y="127"/>
                      <a:pt x="59" y="128"/>
                      <a:pt x="60" y="128"/>
                    </a:cubicBezTo>
                    <a:cubicBezTo>
                      <a:pt x="60" y="128"/>
                      <a:pt x="60" y="128"/>
                      <a:pt x="60" y="128"/>
                    </a:cubicBezTo>
                    <a:cubicBezTo>
                      <a:pt x="59" y="129"/>
                      <a:pt x="59" y="129"/>
                      <a:pt x="59" y="130"/>
                    </a:cubicBezTo>
                    <a:cubicBezTo>
                      <a:pt x="59" y="131"/>
                      <a:pt x="63" y="133"/>
                      <a:pt x="62" y="134"/>
                    </a:cubicBezTo>
                    <a:cubicBezTo>
                      <a:pt x="62" y="135"/>
                      <a:pt x="61" y="136"/>
                      <a:pt x="62" y="138"/>
                    </a:cubicBezTo>
                    <a:cubicBezTo>
                      <a:pt x="62" y="139"/>
                      <a:pt x="65" y="140"/>
                      <a:pt x="66" y="141"/>
                    </a:cubicBezTo>
                    <a:cubicBezTo>
                      <a:pt x="66" y="141"/>
                      <a:pt x="66" y="141"/>
                      <a:pt x="66" y="141"/>
                    </a:cubicBezTo>
                    <a:cubicBezTo>
                      <a:pt x="64" y="141"/>
                      <a:pt x="64" y="142"/>
                      <a:pt x="64" y="143"/>
                    </a:cubicBezTo>
                    <a:cubicBezTo>
                      <a:pt x="65" y="145"/>
                      <a:pt x="66" y="145"/>
                      <a:pt x="67" y="145"/>
                    </a:cubicBezTo>
                    <a:cubicBezTo>
                      <a:pt x="71" y="146"/>
                      <a:pt x="73" y="150"/>
                      <a:pt x="76" y="152"/>
                    </a:cubicBezTo>
                    <a:cubicBezTo>
                      <a:pt x="80" y="154"/>
                      <a:pt x="83" y="155"/>
                      <a:pt x="87" y="155"/>
                    </a:cubicBezTo>
                    <a:cubicBezTo>
                      <a:pt x="89" y="155"/>
                      <a:pt x="91" y="155"/>
                      <a:pt x="93" y="154"/>
                    </a:cubicBezTo>
                    <a:cubicBezTo>
                      <a:pt x="97" y="152"/>
                      <a:pt x="101" y="149"/>
                      <a:pt x="103" y="144"/>
                    </a:cubicBezTo>
                    <a:cubicBezTo>
                      <a:pt x="103" y="142"/>
                      <a:pt x="109" y="136"/>
                      <a:pt x="105" y="134"/>
                    </a:cubicBezTo>
                    <a:cubicBezTo>
                      <a:pt x="104" y="133"/>
                      <a:pt x="106" y="130"/>
                      <a:pt x="105" y="128"/>
                    </a:cubicBezTo>
                    <a:cubicBezTo>
                      <a:pt x="105" y="127"/>
                      <a:pt x="104" y="125"/>
                      <a:pt x="102" y="124"/>
                    </a:cubicBezTo>
                    <a:cubicBezTo>
                      <a:pt x="101" y="123"/>
                      <a:pt x="103" y="121"/>
                      <a:pt x="103" y="119"/>
                    </a:cubicBezTo>
                    <a:cubicBezTo>
                      <a:pt x="103" y="118"/>
                      <a:pt x="103" y="117"/>
                      <a:pt x="102" y="116"/>
                    </a:cubicBezTo>
                    <a:cubicBezTo>
                      <a:pt x="102" y="116"/>
                      <a:pt x="102" y="116"/>
                      <a:pt x="102" y="116"/>
                    </a:cubicBezTo>
                    <a:cubicBezTo>
                      <a:pt x="103" y="115"/>
                      <a:pt x="102" y="114"/>
                      <a:pt x="102" y="114"/>
                    </a:cubicBezTo>
                    <a:cubicBezTo>
                      <a:pt x="100" y="109"/>
                      <a:pt x="99" y="104"/>
                      <a:pt x="101" y="99"/>
                    </a:cubicBezTo>
                    <a:cubicBezTo>
                      <a:pt x="104" y="92"/>
                      <a:pt x="107" y="85"/>
                      <a:pt x="109" y="77"/>
                    </a:cubicBezTo>
                    <a:cubicBezTo>
                      <a:pt x="110" y="72"/>
                      <a:pt x="114" y="63"/>
                      <a:pt x="112" y="58"/>
                    </a:cubicBezTo>
                    <a:cubicBezTo>
                      <a:pt x="110" y="51"/>
                      <a:pt x="109" y="45"/>
                      <a:pt x="107" y="38"/>
                    </a:cubicBezTo>
                    <a:cubicBezTo>
                      <a:pt x="102" y="26"/>
                      <a:pt x="92" y="11"/>
                      <a:pt x="80" y="5"/>
                    </a:cubicBezTo>
                    <a:cubicBezTo>
                      <a:pt x="72" y="1"/>
                      <a:pt x="65" y="0"/>
                      <a:pt x="5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5" name="Freeform 7"/>
              <p:cNvSpPr/>
              <p:nvPr/>
            </p:nvSpPr>
            <p:spPr bwMode="auto">
              <a:xfrm>
                <a:off x="5487656" y="1122289"/>
                <a:ext cx="122238" cy="114300"/>
              </a:xfrm>
              <a:custGeom>
                <a:avLst/>
                <a:gdLst>
                  <a:gd name="T0" fmla="*/ 27 w 29"/>
                  <a:gd name="T1" fmla="*/ 0 h 27"/>
                  <a:gd name="T2" fmla="*/ 27 w 29"/>
                  <a:gd name="T3" fmla="*/ 0 h 27"/>
                  <a:gd name="T4" fmla="*/ 23 w 29"/>
                  <a:gd name="T5" fmla="*/ 3 h 27"/>
                  <a:gd name="T6" fmla="*/ 15 w 29"/>
                  <a:gd name="T7" fmla="*/ 11 h 27"/>
                  <a:gd name="T8" fmla="*/ 6 w 29"/>
                  <a:gd name="T9" fmla="*/ 20 h 27"/>
                  <a:gd name="T10" fmla="*/ 1 w 29"/>
                  <a:gd name="T11" fmla="*/ 24 h 27"/>
                  <a:gd name="T12" fmla="*/ 2 w 29"/>
                  <a:gd name="T13" fmla="*/ 27 h 27"/>
                  <a:gd name="T14" fmla="*/ 2 w 29"/>
                  <a:gd name="T15" fmla="*/ 27 h 27"/>
                  <a:gd name="T16" fmla="*/ 3 w 29"/>
                  <a:gd name="T17" fmla="*/ 26 h 27"/>
                  <a:gd name="T18" fmla="*/ 4 w 29"/>
                  <a:gd name="T19" fmla="*/ 25 h 27"/>
                  <a:gd name="T20" fmla="*/ 16 w 29"/>
                  <a:gd name="T21" fmla="*/ 15 h 27"/>
                  <a:gd name="T22" fmla="*/ 22 w 29"/>
                  <a:gd name="T23" fmla="*/ 8 h 27"/>
                  <a:gd name="T24" fmla="*/ 28 w 29"/>
                  <a:gd name="T25" fmla="*/ 2 h 27"/>
                  <a:gd name="T26" fmla="*/ 27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27" y="0"/>
                    </a:moveTo>
                    <a:cubicBezTo>
                      <a:pt x="27" y="0"/>
                      <a:pt x="27" y="0"/>
                      <a:pt x="27" y="0"/>
                    </a:cubicBezTo>
                    <a:cubicBezTo>
                      <a:pt x="25" y="0"/>
                      <a:pt x="24" y="1"/>
                      <a:pt x="23" y="3"/>
                    </a:cubicBezTo>
                    <a:cubicBezTo>
                      <a:pt x="20" y="6"/>
                      <a:pt x="18" y="8"/>
                      <a:pt x="15" y="11"/>
                    </a:cubicBezTo>
                    <a:cubicBezTo>
                      <a:pt x="12" y="14"/>
                      <a:pt x="10" y="18"/>
                      <a:pt x="6" y="20"/>
                    </a:cubicBezTo>
                    <a:cubicBezTo>
                      <a:pt x="4" y="21"/>
                      <a:pt x="2" y="22"/>
                      <a:pt x="1" y="24"/>
                    </a:cubicBezTo>
                    <a:cubicBezTo>
                      <a:pt x="0" y="25"/>
                      <a:pt x="1" y="27"/>
                      <a:pt x="2" y="27"/>
                    </a:cubicBezTo>
                    <a:cubicBezTo>
                      <a:pt x="2" y="27"/>
                      <a:pt x="2" y="27"/>
                      <a:pt x="2" y="27"/>
                    </a:cubicBezTo>
                    <a:cubicBezTo>
                      <a:pt x="3" y="26"/>
                      <a:pt x="3" y="26"/>
                      <a:pt x="3" y="26"/>
                    </a:cubicBezTo>
                    <a:cubicBezTo>
                      <a:pt x="4" y="26"/>
                      <a:pt x="4" y="26"/>
                      <a:pt x="4" y="25"/>
                    </a:cubicBezTo>
                    <a:cubicBezTo>
                      <a:pt x="7" y="21"/>
                      <a:pt x="12" y="19"/>
                      <a:pt x="16" y="15"/>
                    </a:cubicBezTo>
                    <a:cubicBezTo>
                      <a:pt x="18" y="13"/>
                      <a:pt x="20" y="11"/>
                      <a:pt x="22" y="8"/>
                    </a:cubicBezTo>
                    <a:cubicBezTo>
                      <a:pt x="24" y="6"/>
                      <a:pt x="25" y="3"/>
                      <a:pt x="28" y="2"/>
                    </a:cubicBezTo>
                    <a:cubicBezTo>
                      <a:pt x="29" y="2"/>
                      <a:pt x="29" y="0"/>
                      <a:pt x="27"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6" name="Freeform 8"/>
              <p:cNvSpPr/>
              <p:nvPr/>
            </p:nvSpPr>
            <p:spPr bwMode="auto">
              <a:xfrm>
                <a:off x="5411456" y="947664"/>
                <a:ext cx="114300" cy="136525"/>
              </a:xfrm>
              <a:custGeom>
                <a:avLst/>
                <a:gdLst>
                  <a:gd name="T0" fmla="*/ 25 w 27"/>
                  <a:gd name="T1" fmla="*/ 0 h 32"/>
                  <a:gd name="T2" fmla="*/ 25 w 27"/>
                  <a:gd name="T3" fmla="*/ 0 h 32"/>
                  <a:gd name="T4" fmla="*/ 11 w 27"/>
                  <a:gd name="T5" fmla="*/ 14 h 32"/>
                  <a:gd name="T6" fmla="*/ 0 w 27"/>
                  <a:gd name="T7" fmla="*/ 30 h 32"/>
                  <a:gd name="T8" fmla="*/ 2 w 27"/>
                  <a:gd name="T9" fmla="*/ 32 h 32"/>
                  <a:gd name="T10" fmla="*/ 3 w 27"/>
                  <a:gd name="T11" fmla="*/ 31 h 32"/>
                  <a:gd name="T12" fmla="*/ 4 w 27"/>
                  <a:gd name="T13" fmla="*/ 29 h 32"/>
                  <a:gd name="T14" fmla="*/ 4 w 27"/>
                  <a:gd name="T15" fmla="*/ 28 h 32"/>
                  <a:gd name="T16" fmla="*/ 8 w 27"/>
                  <a:gd name="T17" fmla="*/ 22 h 32"/>
                  <a:gd name="T18" fmla="*/ 14 w 27"/>
                  <a:gd name="T19" fmla="*/ 15 h 32"/>
                  <a:gd name="T20" fmla="*/ 24 w 27"/>
                  <a:gd name="T21" fmla="*/ 3 h 32"/>
                  <a:gd name="T22" fmla="*/ 25 w 27"/>
                  <a:gd name="T23" fmla="*/ 4 h 32"/>
                  <a:gd name="T24" fmla="*/ 27 w 27"/>
                  <a:gd name="T25" fmla="*/ 2 h 32"/>
                  <a:gd name="T26" fmla="*/ 26 w 27"/>
                  <a:gd name="T27" fmla="*/ 1 h 32"/>
                  <a:gd name="T28" fmla="*/ 25 w 27"/>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2">
                    <a:moveTo>
                      <a:pt x="25" y="0"/>
                    </a:moveTo>
                    <a:cubicBezTo>
                      <a:pt x="25" y="0"/>
                      <a:pt x="25" y="0"/>
                      <a:pt x="25" y="0"/>
                    </a:cubicBezTo>
                    <a:cubicBezTo>
                      <a:pt x="18" y="3"/>
                      <a:pt x="15" y="9"/>
                      <a:pt x="11" y="14"/>
                    </a:cubicBezTo>
                    <a:cubicBezTo>
                      <a:pt x="7" y="19"/>
                      <a:pt x="2" y="24"/>
                      <a:pt x="0" y="30"/>
                    </a:cubicBezTo>
                    <a:cubicBezTo>
                      <a:pt x="0" y="31"/>
                      <a:pt x="1" y="32"/>
                      <a:pt x="2" y="32"/>
                    </a:cubicBezTo>
                    <a:cubicBezTo>
                      <a:pt x="2" y="32"/>
                      <a:pt x="3" y="31"/>
                      <a:pt x="3" y="31"/>
                    </a:cubicBezTo>
                    <a:cubicBezTo>
                      <a:pt x="4" y="30"/>
                      <a:pt x="4" y="30"/>
                      <a:pt x="4" y="29"/>
                    </a:cubicBezTo>
                    <a:cubicBezTo>
                      <a:pt x="4" y="28"/>
                      <a:pt x="4" y="28"/>
                      <a:pt x="4" y="28"/>
                    </a:cubicBezTo>
                    <a:cubicBezTo>
                      <a:pt x="5" y="26"/>
                      <a:pt x="7" y="24"/>
                      <a:pt x="8" y="22"/>
                    </a:cubicBezTo>
                    <a:cubicBezTo>
                      <a:pt x="10" y="20"/>
                      <a:pt x="12" y="17"/>
                      <a:pt x="14" y="15"/>
                    </a:cubicBezTo>
                    <a:cubicBezTo>
                      <a:pt x="17" y="11"/>
                      <a:pt x="20" y="6"/>
                      <a:pt x="24" y="3"/>
                    </a:cubicBezTo>
                    <a:cubicBezTo>
                      <a:pt x="25" y="3"/>
                      <a:pt x="25" y="4"/>
                      <a:pt x="25" y="4"/>
                    </a:cubicBezTo>
                    <a:cubicBezTo>
                      <a:pt x="26" y="4"/>
                      <a:pt x="27" y="3"/>
                      <a:pt x="27" y="2"/>
                    </a:cubicBezTo>
                    <a:cubicBezTo>
                      <a:pt x="26" y="1"/>
                      <a:pt x="26" y="1"/>
                      <a:pt x="26" y="1"/>
                    </a:cubicBezTo>
                    <a:cubicBezTo>
                      <a:pt x="26" y="0"/>
                      <a:pt x="26" y="0"/>
                      <a:pt x="2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7" name="Freeform 9"/>
              <p:cNvSpPr/>
              <p:nvPr/>
            </p:nvSpPr>
            <p:spPr bwMode="auto">
              <a:xfrm>
                <a:off x="5274931" y="876227"/>
                <a:ext cx="80963" cy="177800"/>
              </a:xfrm>
              <a:custGeom>
                <a:avLst/>
                <a:gdLst>
                  <a:gd name="T0" fmla="*/ 16 w 19"/>
                  <a:gd name="T1" fmla="*/ 0 h 42"/>
                  <a:gd name="T2" fmla="*/ 16 w 19"/>
                  <a:gd name="T3" fmla="*/ 0 h 42"/>
                  <a:gd name="T4" fmla="*/ 7 w 19"/>
                  <a:gd name="T5" fmla="*/ 15 h 42"/>
                  <a:gd name="T6" fmla="*/ 0 w 19"/>
                  <a:gd name="T7" fmla="*/ 38 h 42"/>
                  <a:gd name="T8" fmla="*/ 0 w 19"/>
                  <a:gd name="T9" fmla="*/ 38 h 42"/>
                  <a:gd name="T10" fmla="*/ 0 w 19"/>
                  <a:gd name="T11" fmla="*/ 41 h 42"/>
                  <a:gd name="T12" fmla="*/ 1 w 19"/>
                  <a:gd name="T13" fmla="*/ 42 h 42"/>
                  <a:gd name="T14" fmla="*/ 3 w 19"/>
                  <a:gd name="T15" fmla="*/ 41 h 42"/>
                  <a:gd name="T16" fmla="*/ 9 w 19"/>
                  <a:gd name="T17" fmla="*/ 20 h 42"/>
                  <a:gd name="T18" fmla="*/ 17 w 19"/>
                  <a:gd name="T19" fmla="*/ 2 h 42"/>
                  <a:gd name="T20" fmla="*/ 16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16" y="0"/>
                    </a:moveTo>
                    <a:cubicBezTo>
                      <a:pt x="16" y="0"/>
                      <a:pt x="16" y="0"/>
                      <a:pt x="16" y="0"/>
                    </a:cubicBezTo>
                    <a:cubicBezTo>
                      <a:pt x="11" y="3"/>
                      <a:pt x="9" y="10"/>
                      <a:pt x="7" y="15"/>
                    </a:cubicBezTo>
                    <a:cubicBezTo>
                      <a:pt x="5" y="22"/>
                      <a:pt x="2" y="30"/>
                      <a:pt x="0" y="38"/>
                    </a:cubicBezTo>
                    <a:cubicBezTo>
                      <a:pt x="0" y="38"/>
                      <a:pt x="0" y="38"/>
                      <a:pt x="0" y="38"/>
                    </a:cubicBezTo>
                    <a:cubicBezTo>
                      <a:pt x="0" y="40"/>
                      <a:pt x="0" y="40"/>
                      <a:pt x="0" y="41"/>
                    </a:cubicBezTo>
                    <a:cubicBezTo>
                      <a:pt x="0" y="42"/>
                      <a:pt x="1" y="42"/>
                      <a:pt x="1" y="42"/>
                    </a:cubicBezTo>
                    <a:cubicBezTo>
                      <a:pt x="2" y="42"/>
                      <a:pt x="2" y="42"/>
                      <a:pt x="3" y="41"/>
                    </a:cubicBezTo>
                    <a:cubicBezTo>
                      <a:pt x="4" y="34"/>
                      <a:pt x="6" y="27"/>
                      <a:pt x="9" y="20"/>
                    </a:cubicBezTo>
                    <a:cubicBezTo>
                      <a:pt x="11" y="15"/>
                      <a:pt x="12" y="5"/>
                      <a:pt x="17" y="2"/>
                    </a:cubicBezTo>
                    <a:cubicBezTo>
                      <a:pt x="19" y="2"/>
                      <a:pt x="18" y="0"/>
                      <a:pt x="1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8" name="Freeform 10"/>
              <p:cNvSpPr/>
              <p:nvPr/>
            </p:nvSpPr>
            <p:spPr bwMode="auto">
              <a:xfrm>
                <a:off x="5109831" y="842889"/>
                <a:ext cx="42863" cy="215900"/>
              </a:xfrm>
              <a:custGeom>
                <a:avLst/>
                <a:gdLst>
                  <a:gd name="T0" fmla="*/ 4 w 10"/>
                  <a:gd name="T1" fmla="*/ 0 h 51"/>
                  <a:gd name="T2" fmla="*/ 3 w 10"/>
                  <a:gd name="T3" fmla="*/ 1 h 51"/>
                  <a:gd name="T4" fmla="*/ 2 w 10"/>
                  <a:gd name="T5" fmla="*/ 26 h 51"/>
                  <a:gd name="T6" fmla="*/ 6 w 10"/>
                  <a:gd name="T7" fmla="*/ 49 h 51"/>
                  <a:gd name="T8" fmla="*/ 7 w 10"/>
                  <a:gd name="T9" fmla="*/ 51 h 51"/>
                  <a:gd name="T10" fmla="*/ 7 w 10"/>
                  <a:gd name="T11" fmla="*/ 50 h 51"/>
                  <a:gd name="T12" fmla="*/ 9 w 10"/>
                  <a:gd name="T13" fmla="*/ 50 h 51"/>
                  <a:gd name="T14" fmla="*/ 8 w 10"/>
                  <a:gd name="T15" fmla="*/ 47 h 51"/>
                  <a:gd name="T16" fmla="*/ 8 w 10"/>
                  <a:gd name="T17" fmla="*/ 47 h 51"/>
                  <a:gd name="T18" fmla="*/ 5 w 10"/>
                  <a:gd name="T19" fmla="*/ 24 h 51"/>
                  <a:gd name="T20" fmla="*/ 5 w 10"/>
                  <a:gd name="T21" fmla="*/ 1 h 51"/>
                  <a:gd name="T22" fmla="*/ 4 w 10"/>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51">
                    <a:moveTo>
                      <a:pt x="4" y="0"/>
                    </a:moveTo>
                    <a:cubicBezTo>
                      <a:pt x="4" y="0"/>
                      <a:pt x="3" y="0"/>
                      <a:pt x="3" y="1"/>
                    </a:cubicBezTo>
                    <a:cubicBezTo>
                      <a:pt x="0" y="9"/>
                      <a:pt x="1" y="18"/>
                      <a:pt x="2" y="26"/>
                    </a:cubicBezTo>
                    <a:cubicBezTo>
                      <a:pt x="3" y="34"/>
                      <a:pt x="4" y="42"/>
                      <a:pt x="6" y="49"/>
                    </a:cubicBezTo>
                    <a:cubicBezTo>
                      <a:pt x="6" y="50"/>
                      <a:pt x="6" y="51"/>
                      <a:pt x="7" y="51"/>
                    </a:cubicBezTo>
                    <a:cubicBezTo>
                      <a:pt x="7" y="51"/>
                      <a:pt x="7" y="50"/>
                      <a:pt x="7" y="50"/>
                    </a:cubicBezTo>
                    <a:cubicBezTo>
                      <a:pt x="9" y="50"/>
                      <a:pt x="9" y="50"/>
                      <a:pt x="9" y="50"/>
                    </a:cubicBezTo>
                    <a:cubicBezTo>
                      <a:pt x="10" y="50"/>
                      <a:pt x="10" y="47"/>
                      <a:pt x="8" y="47"/>
                    </a:cubicBezTo>
                    <a:cubicBezTo>
                      <a:pt x="8" y="47"/>
                      <a:pt x="8" y="47"/>
                      <a:pt x="8" y="47"/>
                    </a:cubicBezTo>
                    <a:cubicBezTo>
                      <a:pt x="7" y="40"/>
                      <a:pt x="6" y="32"/>
                      <a:pt x="5" y="24"/>
                    </a:cubicBezTo>
                    <a:cubicBezTo>
                      <a:pt x="4" y="16"/>
                      <a:pt x="3" y="8"/>
                      <a:pt x="5" y="1"/>
                    </a:cubicBezTo>
                    <a:cubicBezTo>
                      <a:pt x="6" y="0"/>
                      <a:pt x="5" y="0"/>
                      <a:pt x="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9" name="Freeform 11"/>
              <p:cNvSpPr/>
              <p:nvPr/>
            </p:nvSpPr>
            <p:spPr bwMode="auto">
              <a:xfrm>
                <a:off x="4932031" y="939727"/>
                <a:ext cx="114300" cy="173038"/>
              </a:xfrm>
              <a:custGeom>
                <a:avLst/>
                <a:gdLst>
                  <a:gd name="T0" fmla="*/ 1 w 27"/>
                  <a:gd name="T1" fmla="*/ 0 h 41"/>
                  <a:gd name="T2" fmla="*/ 0 w 27"/>
                  <a:gd name="T3" fmla="*/ 2 h 41"/>
                  <a:gd name="T4" fmla="*/ 14 w 27"/>
                  <a:gd name="T5" fmla="*/ 30 h 41"/>
                  <a:gd name="T6" fmla="*/ 25 w 27"/>
                  <a:gd name="T7" fmla="*/ 41 h 41"/>
                  <a:gd name="T8" fmla="*/ 26 w 27"/>
                  <a:gd name="T9" fmla="*/ 41 h 41"/>
                  <a:gd name="T10" fmla="*/ 25 w 27"/>
                  <a:gd name="T11" fmla="*/ 38 h 41"/>
                  <a:gd name="T12" fmla="*/ 25 w 27"/>
                  <a:gd name="T13" fmla="*/ 39 h 41"/>
                  <a:gd name="T14" fmla="*/ 25 w 27"/>
                  <a:gd name="T15" fmla="*/ 39 h 41"/>
                  <a:gd name="T16" fmla="*/ 11 w 27"/>
                  <a:gd name="T17" fmla="*/ 21 h 41"/>
                  <a:gd name="T18" fmla="*/ 3 w 27"/>
                  <a:gd name="T19" fmla="*/ 1 h 41"/>
                  <a:gd name="T20" fmla="*/ 1 w 27"/>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1">
                    <a:moveTo>
                      <a:pt x="1" y="0"/>
                    </a:moveTo>
                    <a:cubicBezTo>
                      <a:pt x="0" y="0"/>
                      <a:pt x="0" y="1"/>
                      <a:pt x="0" y="2"/>
                    </a:cubicBezTo>
                    <a:cubicBezTo>
                      <a:pt x="3" y="13"/>
                      <a:pt x="7" y="21"/>
                      <a:pt x="14" y="30"/>
                    </a:cubicBezTo>
                    <a:cubicBezTo>
                      <a:pt x="16" y="34"/>
                      <a:pt x="19" y="41"/>
                      <a:pt x="25" y="41"/>
                    </a:cubicBezTo>
                    <a:cubicBezTo>
                      <a:pt x="25" y="41"/>
                      <a:pt x="25" y="41"/>
                      <a:pt x="26" y="41"/>
                    </a:cubicBezTo>
                    <a:cubicBezTo>
                      <a:pt x="27" y="41"/>
                      <a:pt x="27" y="38"/>
                      <a:pt x="25" y="38"/>
                    </a:cubicBezTo>
                    <a:cubicBezTo>
                      <a:pt x="25" y="38"/>
                      <a:pt x="25" y="38"/>
                      <a:pt x="25" y="39"/>
                    </a:cubicBezTo>
                    <a:cubicBezTo>
                      <a:pt x="25" y="39"/>
                      <a:pt x="25" y="39"/>
                      <a:pt x="25" y="39"/>
                    </a:cubicBezTo>
                    <a:cubicBezTo>
                      <a:pt x="21" y="39"/>
                      <a:pt x="13" y="24"/>
                      <a:pt x="11" y="21"/>
                    </a:cubicBezTo>
                    <a:cubicBezTo>
                      <a:pt x="7" y="15"/>
                      <a:pt x="5" y="8"/>
                      <a:pt x="3" y="1"/>
                    </a:cubicBezTo>
                    <a:cubicBezTo>
                      <a:pt x="2" y="1"/>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0" name="Freeform 12"/>
              <p:cNvSpPr/>
              <p:nvPr/>
            </p:nvSpPr>
            <p:spPr bwMode="auto">
              <a:xfrm>
                <a:off x="4754231" y="1152452"/>
                <a:ext cx="220663" cy="58738"/>
              </a:xfrm>
              <a:custGeom>
                <a:avLst/>
                <a:gdLst>
                  <a:gd name="T0" fmla="*/ 2 w 52"/>
                  <a:gd name="T1" fmla="*/ 0 h 14"/>
                  <a:gd name="T2" fmla="*/ 1 w 52"/>
                  <a:gd name="T3" fmla="*/ 2 h 14"/>
                  <a:gd name="T4" fmla="*/ 5 w 52"/>
                  <a:gd name="T5" fmla="*/ 4 h 14"/>
                  <a:gd name="T6" fmla="*/ 22 w 52"/>
                  <a:gd name="T7" fmla="*/ 9 h 14"/>
                  <a:gd name="T8" fmla="*/ 43 w 52"/>
                  <a:gd name="T9" fmla="*/ 14 h 14"/>
                  <a:gd name="T10" fmla="*/ 50 w 52"/>
                  <a:gd name="T11" fmla="*/ 13 h 14"/>
                  <a:gd name="T12" fmla="*/ 50 w 52"/>
                  <a:gd name="T13" fmla="*/ 10 h 14"/>
                  <a:gd name="T14" fmla="*/ 49 w 52"/>
                  <a:gd name="T15" fmla="*/ 10 h 14"/>
                  <a:gd name="T16" fmla="*/ 43 w 52"/>
                  <a:gd name="T17" fmla="*/ 11 h 14"/>
                  <a:gd name="T18" fmla="*/ 23 w 52"/>
                  <a:gd name="T19" fmla="*/ 6 h 14"/>
                  <a:gd name="T20" fmla="*/ 11 w 52"/>
                  <a:gd name="T21" fmla="*/ 2 h 14"/>
                  <a:gd name="T22" fmla="*/ 3 w 52"/>
                  <a:gd name="T23" fmla="*/ 0 h 14"/>
                  <a:gd name="T24" fmla="*/ 2 w 52"/>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4">
                    <a:moveTo>
                      <a:pt x="2" y="0"/>
                    </a:moveTo>
                    <a:cubicBezTo>
                      <a:pt x="1" y="0"/>
                      <a:pt x="0" y="1"/>
                      <a:pt x="1" y="2"/>
                    </a:cubicBezTo>
                    <a:cubicBezTo>
                      <a:pt x="2" y="4"/>
                      <a:pt x="3" y="4"/>
                      <a:pt x="5" y="4"/>
                    </a:cubicBezTo>
                    <a:cubicBezTo>
                      <a:pt x="11" y="4"/>
                      <a:pt x="16" y="7"/>
                      <a:pt x="22" y="9"/>
                    </a:cubicBezTo>
                    <a:cubicBezTo>
                      <a:pt x="29" y="11"/>
                      <a:pt x="36" y="14"/>
                      <a:pt x="43" y="14"/>
                    </a:cubicBezTo>
                    <a:cubicBezTo>
                      <a:pt x="45" y="14"/>
                      <a:pt x="48" y="14"/>
                      <a:pt x="50" y="13"/>
                    </a:cubicBezTo>
                    <a:cubicBezTo>
                      <a:pt x="52" y="13"/>
                      <a:pt x="51" y="10"/>
                      <a:pt x="50" y="10"/>
                    </a:cubicBezTo>
                    <a:cubicBezTo>
                      <a:pt x="50" y="10"/>
                      <a:pt x="49" y="10"/>
                      <a:pt x="49" y="10"/>
                    </a:cubicBezTo>
                    <a:cubicBezTo>
                      <a:pt x="47" y="11"/>
                      <a:pt x="45" y="11"/>
                      <a:pt x="43" y="11"/>
                    </a:cubicBezTo>
                    <a:cubicBezTo>
                      <a:pt x="36" y="11"/>
                      <a:pt x="29" y="8"/>
                      <a:pt x="23" y="6"/>
                    </a:cubicBezTo>
                    <a:cubicBezTo>
                      <a:pt x="19" y="5"/>
                      <a:pt x="15" y="3"/>
                      <a:pt x="11" y="2"/>
                    </a:cubicBezTo>
                    <a:cubicBezTo>
                      <a:pt x="10" y="2"/>
                      <a:pt x="4" y="2"/>
                      <a:pt x="3" y="0"/>
                    </a:cubicBezTo>
                    <a:cubicBezTo>
                      <a:pt x="3" y="0"/>
                      <a:pt x="3" y="0"/>
                      <a:pt x="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1" name="Freeform 13"/>
              <p:cNvSpPr/>
              <p:nvPr/>
            </p:nvSpPr>
            <p:spPr bwMode="auto">
              <a:xfrm>
                <a:off x="4766931" y="1312789"/>
                <a:ext cx="200025" cy="25400"/>
              </a:xfrm>
              <a:custGeom>
                <a:avLst/>
                <a:gdLst>
                  <a:gd name="T0" fmla="*/ 44 w 47"/>
                  <a:gd name="T1" fmla="*/ 0 h 6"/>
                  <a:gd name="T2" fmla="*/ 44 w 47"/>
                  <a:gd name="T3" fmla="*/ 0 h 6"/>
                  <a:gd name="T4" fmla="*/ 30 w 47"/>
                  <a:gd name="T5" fmla="*/ 1 h 6"/>
                  <a:gd name="T6" fmla="*/ 24 w 47"/>
                  <a:gd name="T7" fmla="*/ 1 h 6"/>
                  <a:gd name="T8" fmla="*/ 19 w 47"/>
                  <a:gd name="T9" fmla="*/ 1 h 6"/>
                  <a:gd name="T10" fmla="*/ 2 w 47"/>
                  <a:gd name="T11" fmla="*/ 3 h 6"/>
                  <a:gd name="T12" fmla="*/ 2 w 47"/>
                  <a:gd name="T13" fmla="*/ 6 h 6"/>
                  <a:gd name="T14" fmla="*/ 3 w 47"/>
                  <a:gd name="T15" fmla="*/ 6 h 6"/>
                  <a:gd name="T16" fmla="*/ 20 w 47"/>
                  <a:gd name="T17" fmla="*/ 4 h 6"/>
                  <a:gd name="T18" fmla="*/ 25 w 47"/>
                  <a:gd name="T19" fmla="*/ 4 h 6"/>
                  <a:gd name="T20" fmla="*/ 30 w 47"/>
                  <a:gd name="T21" fmla="*/ 4 h 6"/>
                  <a:gd name="T22" fmla="*/ 45 w 47"/>
                  <a:gd name="T23" fmla="*/ 3 h 6"/>
                  <a:gd name="T24" fmla="*/ 44 w 47"/>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6">
                    <a:moveTo>
                      <a:pt x="44" y="0"/>
                    </a:moveTo>
                    <a:cubicBezTo>
                      <a:pt x="44" y="0"/>
                      <a:pt x="44" y="0"/>
                      <a:pt x="44" y="0"/>
                    </a:cubicBezTo>
                    <a:cubicBezTo>
                      <a:pt x="39" y="1"/>
                      <a:pt x="34" y="1"/>
                      <a:pt x="30" y="1"/>
                    </a:cubicBezTo>
                    <a:cubicBezTo>
                      <a:pt x="28" y="1"/>
                      <a:pt x="26" y="1"/>
                      <a:pt x="24" y="1"/>
                    </a:cubicBezTo>
                    <a:cubicBezTo>
                      <a:pt x="23" y="1"/>
                      <a:pt x="21" y="1"/>
                      <a:pt x="19" y="1"/>
                    </a:cubicBezTo>
                    <a:cubicBezTo>
                      <a:pt x="13" y="1"/>
                      <a:pt x="7" y="1"/>
                      <a:pt x="2" y="3"/>
                    </a:cubicBezTo>
                    <a:cubicBezTo>
                      <a:pt x="0" y="3"/>
                      <a:pt x="1" y="6"/>
                      <a:pt x="2" y="6"/>
                    </a:cubicBezTo>
                    <a:cubicBezTo>
                      <a:pt x="2" y="6"/>
                      <a:pt x="3" y="6"/>
                      <a:pt x="3" y="6"/>
                    </a:cubicBezTo>
                    <a:cubicBezTo>
                      <a:pt x="8" y="4"/>
                      <a:pt x="14" y="4"/>
                      <a:pt x="20" y="4"/>
                    </a:cubicBezTo>
                    <a:cubicBezTo>
                      <a:pt x="22" y="4"/>
                      <a:pt x="23" y="4"/>
                      <a:pt x="25" y="4"/>
                    </a:cubicBezTo>
                    <a:cubicBezTo>
                      <a:pt x="27" y="4"/>
                      <a:pt x="29" y="4"/>
                      <a:pt x="30" y="4"/>
                    </a:cubicBezTo>
                    <a:cubicBezTo>
                      <a:pt x="35" y="4"/>
                      <a:pt x="40" y="4"/>
                      <a:pt x="45" y="3"/>
                    </a:cubicBezTo>
                    <a:cubicBezTo>
                      <a:pt x="47" y="3"/>
                      <a:pt x="46" y="0"/>
                      <a:pt x="4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2" name="Freeform 14"/>
              <p:cNvSpPr/>
              <p:nvPr/>
            </p:nvSpPr>
            <p:spPr bwMode="auto">
              <a:xfrm>
                <a:off x="4838369" y="1457252"/>
                <a:ext cx="169863" cy="144463"/>
              </a:xfrm>
              <a:custGeom>
                <a:avLst/>
                <a:gdLst>
                  <a:gd name="T0" fmla="*/ 38 w 40"/>
                  <a:gd name="T1" fmla="*/ 0 h 34"/>
                  <a:gd name="T2" fmla="*/ 38 w 40"/>
                  <a:gd name="T3" fmla="*/ 0 h 34"/>
                  <a:gd name="T4" fmla="*/ 1 w 40"/>
                  <a:gd name="T5" fmla="*/ 31 h 34"/>
                  <a:gd name="T6" fmla="*/ 2 w 40"/>
                  <a:gd name="T7" fmla="*/ 34 h 34"/>
                  <a:gd name="T8" fmla="*/ 3 w 40"/>
                  <a:gd name="T9" fmla="*/ 33 h 34"/>
                  <a:gd name="T10" fmla="*/ 39 w 40"/>
                  <a:gd name="T11" fmla="*/ 3 h 34"/>
                  <a:gd name="T12" fmla="*/ 38 w 4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0" h="34">
                    <a:moveTo>
                      <a:pt x="38" y="0"/>
                    </a:moveTo>
                    <a:cubicBezTo>
                      <a:pt x="38" y="0"/>
                      <a:pt x="38" y="0"/>
                      <a:pt x="38" y="0"/>
                    </a:cubicBezTo>
                    <a:cubicBezTo>
                      <a:pt x="23" y="5"/>
                      <a:pt x="9" y="18"/>
                      <a:pt x="1" y="31"/>
                    </a:cubicBezTo>
                    <a:cubicBezTo>
                      <a:pt x="0" y="33"/>
                      <a:pt x="1" y="34"/>
                      <a:pt x="2" y="34"/>
                    </a:cubicBezTo>
                    <a:cubicBezTo>
                      <a:pt x="3" y="34"/>
                      <a:pt x="3" y="33"/>
                      <a:pt x="3" y="33"/>
                    </a:cubicBezTo>
                    <a:cubicBezTo>
                      <a:pt x="11" y="20"/>
                      <a:pt x="24" y="7"/>
                      <a:pt x="39" y="3"/>
                    </a:cubicBezTo>
                    <a:cubicBezTo>
                      <a:pt x="40" y="2"/>
                      <a:pt x="40" y="0"/>
                      <a:pt x="3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3" name="Freeform 15"/>
              <p:cNvSpPr/>
              <p:nvPr/>
            </p:nvSpPr>
            <p:spPr bwMode="auto">
              <a:xfrm>
                <a:off x="5525756" y="1355652"/>
                <a:ext cx="190500" cy="28575"/>
              </a:xfrm>
              <a:custGeom>
                <a:avLst/>
                <a:gdLst>
                  <a:gd name="T0" fmla="*/ 1 w 45"/>
                  <a:gd name="T1" fmla="*/ 0 h 7"/>
                  <a:gd name="T2" fmla="*/ 1 w 45"/>
                  <a:gd name="T3" fmla="*/ 3 h 7"/>
                  <a:gd name="T4" fmla="*/ 20 w 45"/>
                  <a:gd name="T5" fmla="*/ 5 h 7"/>
                  <a:gd name="T6" fmla="*/ 40 w 45"/>
                  <a:gd name="T7" fmla="*/ 7 h 7"/>
                  <a:gd name="T8" fmla="*/ 41 w 45"/>
                  <a:gd name="T9" fmla="*/ 7 h 7"/>
                  <a:gd name="T10" fmla="*/ 42 w 45"/>
                  <a:gd name="T11" fmla="*/ 7 h 7"/>
                  <a:gd name="T12" fmla="*/ 43 w 45"/>
                  <a:gd name="T13" fmla="*/ 7 h 7"/>
                  <a:gd name="T14" fmla="*/ 43 w 45"/>
                  <a:gd name="T15" fmla="*/ 7 h 7"/>
                  <a:gd name="T16" fmla="*/ 43 w 45"/>
                  <a:gd name="T17" fmla="*/ 4 h 7"/>
                  <a:gd name="T18" fmla="*/ 43 w 45"/>
                  <a:gd name="T19" fmla="*/ 4 h 7"/>
                  <a:gd name="T20" fmla="*/ 40 w 45"/>
                  <a:gd name="T21" fmla="*/ 5 h 7"/>
                  <a:gd name="T22" fmla="*/ 21 w 45"/>
                  <a:gd name="T23" fmla="*/ 2 h 7"/>
                  <a:gd name="T24" fmla="*/ 2 w 45"/>
                  <a:gd name="T25" fmla="*/ 0 h 7"/>
                  <a:gd name="T26" fmla="*/ 1 w 45"/>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
                    <a:moveTo>
                      <a:pt x="1" y="0"/>
                    </a:moveTo>
                    <a:cubicBezTo>
                      <a:pt x="0" y="0"/>
                      <a:pt x="0" y="2"/>
                      <a:pt x="1" y="3"/>
                    </a:cubicBezTo>
                    <a:cubicBezTo>
                      <a:pt x="8" y="5"/>
                      <a:pt x="13" y="4"/>
                      <a:pt x="20" y="5"/>
                    </a:cubicBezTo>
                    <a:cubicBezTo>
                      <a:pt x="26" y="6"/>
                      <a:pt x="33" y="7"/>
                      <a:pt x="40" y="7"/>
                    </a:cubicBezTo>
                    <a:cubicBezTo>
                      <a:pt x="40" y="7"/>
                      <a:pt x="41" y="7"/>
                      <a:pt x="41" y="7"/>
                    </a:cubicBezTo>
                    <a:cubicBezTo>
                      <a:pt x="42" y="7"/>
                      <a:pt x="42" y="7"/>
                      <a:pt x="42" y="7"/>
                    </a:cubicBezTo>
                    <a:cubicBezTo>
                      <a:pt x="42" y="7"/>
                      <a:pt x="42" y="7"/>
                      <a:pt x="43" y="7"/>
                    </a:cubicBezTo>
                    <a:cubicBezTo>
                      <a:pt x="43" y="7"/>
                      <a:pt x="43" y="7"/>
                      <a:pt x="43" y="7"/>
                    </a:cubicBezTo>
                    <a:cubicBezTo>
                      <a:pt x="45" y="7"/>
                      <a:pt x="44" y="4"/>
                      <a:pt x="43" y="4"/>
                    </a:cubicBezTo>
                    <a:cubicBezTo>
                      <a:pt x="43" y="4"/>
                      <a:pt x="43" y="4"/>
                      <a:pt x="43" y="4"/>
                    </a:cubicBezTo>
                    <a:cubicBezTo>
                      <a:pt x="42" y="4"/>
                      <a:pt x="41" y="5"/>
                      <a:pt x="40" y="5"/>
                    </a:cubicBezTo>
                    <a:cubicBezTo>
                      <a:pt x="34" y="5"/>
                      <a:pt x="28" y="3"/>
                      <a:pt x="21" y="2"/>
                    </a:cubicBezTo>
                    <a:cubicBezTo>
                      <a:pt x="15" y="2"/>
                      <a:pt x="8"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sp>
          <p:nvSpPr>
            <p:cNvPr id="22" name="Freeform 17"/>
            <p:cNvSpPr>
              <a:spLocks noEditPoints="1"/>
            </p:cNvSpPr>
            <p:nvPr/>
          </p:nvSpPr>
          <p:spPr bwMode="auto">
            <a:xfrm>
              <a:off x="1008322" y="4703689"/>
              <a:ext cx="830263" cy="568325"/>
            </a:xfrm>
            <a:custGeom>
              <a:avLst/>
              <a:gdLst>
                <a:gd name="T0" fmla="*/ 104 w 196"/>
                <a:gd name="T1" fmla="*/ 83 h 134"/>
                <a:gd name="T2" fmla="*/ 125 w 196"/>
                <a:gd name="T3" fmla="*/ 64 h 134"/>
                <a:gd name="T4" fmla="*/ 101 w 196"/>
                <a:gd name="T5" fmla="*/ 128 h 134"/>
                <a:gd name="T6" fmla="*/ 17 w 196"/>
                <a:gd name="T7" fmla="*/ 124 h 134"/>
                <a:gd name="T8" fmla="*/ 80 w 196"/>
                <a:gd name="T9" fmla="*/ 69 h 134"/>
                <a:gd name="T10" fmla="*/ 98 w 196"/>
                <a:gd name="T11" fmla="*/ 85 h 134"/>
                <a:gd name="T12" fmla="*/ 102 w 196"/>
                <a:gd name="T13" fmla="*/ 84 h 134"/>
                <a:gd name="T14" fmla="*/ 189 w 196"/>
                <a:gd name="T15" fmla="*/ 125 h 134"/>
                <a:gd name="T16" fmla="*/ 144 w 196"/>
                <a:gd name="T17" fmla="*/ 48 h 134"/>
                <a:gd name="T18" fmla="*/ 190 w 196"/>
                <a:gd name="T19" fmla="*/ 40 h 134"/>
                <a:gd name="T20" fmla="*/ 189 w 196"/>
                <a:gd name="T21" fmla="*/ 125 h 134"/>
                <a:gd name="T22" fmla="*/ 10 w 196"/>
                <a:gd name="T23" fmla="*/ 123 h 134"/>
                <a:gd name="T24" fmla="*/ 5 w 196"/>
                <a:gd name="T25" fmla="*/ 23 h 134"/>
                <a:gd name="T26" fmla="*/ 45 w 196"/>
                <a:gd name="T27" fmla="*/ 37 h 134"/>
                <a:gd name="T28" fmla="*/ 76 w 196"/>
                <a:gd name="T29" fmla="*/ 66 h 134"/>
                <a:gd name="T30" fmla="*/ 12 w 196"/>
                <a:gd name="T31" fmla="*/ 123 h 134"/>
                <a:gd name="T32" fmla="*/ 27 w 196"/>
                <a:gd name="T33" fmla="*/ 4 h 134"/>
                <a:gd name="T34" fmla="*/ 46 w 196"/>
                <a:gd name="T35" fmla="*/ 4 h 134"/>
                <a:gd name="T36" fmla="*/ 149 w 196"/>
                <a:gd name="T37" fmla="*/ 7 h 134"/>
                <a:gd name="T38" fmla="*/ 190 w 196"/>
                <a:gd name="T39" fmla="*/ 6 h 134"/>
                <a:gd name="T40" fmla="*/ 116 w 196"/>
                <a:gd name="T41" fmla="*/ 67 h 134"/>
                <a:gd name="T42" fmla="*/ 100 w 196"/>
                <a:gd name="T43" fmla="*/ 81 h 134"/>
                <a:gd name="T44" fmla="*/ 11 w 196"/>
                <a:gd name="T45" fmla="*/ 4 h 134"/>
                <a:gd name="T46" fmla="*/ 43 w 196"/>
                <a:gd name="T47" fmla="*/ 0 h 134"/>
                <a:gd name="T48" fmla="*/ 16 w 196"/>
                <a:gd name="T49" fmla="*/ 0 h 134"/>
                <a:gd name="T50" fmla="*/ 3 w 196"/>
                <a:gd name="T51" fmla="*/ 0 h 134"/>
                <a:gd name="T52" fmla="*/ 2 w 196"/>
                <a:gd name="T53" fmla="*/ 1 h 134"/>
                <a:gd name="T54" fmla="*/ 2 w 196"/>
                <a:gd name="T55" fmla="*/ 49 h 134"/>
                <a:gd name="T56" fmla="*/ 9 w 196"/>
                <a:gd name="T57" fmla="*/ 127 h 134"/>
                <a:gd name="T58" fmla="*/ 10 w 196"/>
                <a:gd name="T59" fmla="*/ 127 h 134"/>
                <a:gd name="T60" fmla="*/ 98 w 196"/>
                <a:gd name="T61" fmla="*/ 132 h 134"/>
                <a:gd name="T62" fmla="*/ 192 w 196"/>
                <a:gd name="T63" fmla="*/ 134 h 134"/>
                <a:gd name="T64" fmla="*/ 193 w 196"/>
                <a:gd name="T65" fmla="*/ 134 h 134"/>
                <a:gd name="T66" fmla="*/ 194 w 196"/>
                <a:gd name="T67" fmla="*/ 132 h 134"/>
                <a:gd name="T68" fmla="*/ 195 w 196"/>
                <a:gd name="T69" fmla="*/ 37 h 134"/>
                <a:gd name="T70" fmla="*/ 192 w 196"/>
                <a:gd name="T71" fmla="*/ 2 h 134"/>
                <a:gd name="T72" fmla="*/ 165 w 196"/>
                <a:gd name="T73" fmla="*/ 3 h 134"/>
                <a:gd name="T74" fmla="*/ 97 w 196"/>
                <a:gd name="T75" fmla="*/ 2 h 134"/>
                <a:gd name="T76" fmla="*/ 43 w 196"/>
                <a:gd name="T7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4">
                  <a:moveTo>
                    <a:pt x="102" y="84"/>
                  </a:moveTo>
                  <a:cubicBezTo>
                    <a:pt x="103" y="84"/>
                    <a:pt x="103" y="84"/>
                    <a:pt x="104" y="83"/>
                  </a:cubicBezTo>
                  <a:cubicBezTo>
                    <a:pt x="108" y="78"/>
                    <a:pt x="113" y="74"/>
                    <a:pt x="118" y="70"/>
                  </a:cubicBezTo>
                  <a:cubicBezTo>
                    <a:pt x="120" y="68"/>
                    <a:pt x="122" y="66"/>
                    <a:pt x="125" y="64"/>
                  </a:cubicBezTo>
                  <a:cubicBezTo>
                    <a:pt x="148" y="83"/>
                    <a:pt x="168" y="107"/>
                    <a:pt x="188" y="130"/>
                  </a:cubicBezTo>
                  <a:cubicBezTo>
                    <a:pt x="159" y="130"/>
                    <a:pt x="130" y="129"/>
                    <a:pt x="101" y="128"/>
                  </a:cubicBezTo>
                  <a:cubicBezTo>
                    <a:pt x="86" y="127"/>
                    <a:pt x="70" y="127"/>
                    <a:pt x="54" y="126"/>
                  </a:cubicBezTo>
                  <a:cubicBezTo>
                    <a:pt x="42" y="126"/>
                    <a:pt x="29" y="125"/>
                    <a:pt x="17" y="124"/>
                  </a:cubicBezTo>
                  <a:cubicBezTo>
                    <a:pt x="25" y="116"/>
                    <a:pt x="34" y="110"/>
                    <a:pt x="42" y="104"/>
                  </a:cubicBezTo>
                  <a:cubicBezTo>
                    <a:pt x="55" y="93"/>
                    <a:pt x="69" y="82"/>
                    <a:pt x="80" y="69"/>
                  </a:cubicBezTo>
                  <a:cubicBezTo>
                    <a:pt x="80" y="68"/>
                    <a:pt x="80" y="68"/>
                    <a:pt x="80" y="68"/>
                  </a:cubicBezTo>
                  <a:cubicBezTo>
                    <a:pt x="86" y="74"/>
                    <a:pt x="92" y="79"/>
                    <a:pt x="98" y="85"/>
                  </a:cubicBezTo>
                  <a:cubicBezTo>
                    <a:pt x="99" y="85"/>
                    <a:pt x="99" y="85"/>
                    <a:pt x="100" y="85"/>
                  </a:cubicBezTo>
                  <a:cubicBezTo>
                    <a:pt x="101" y="85"/>
                    <a:pt x="102" y="85"/>
                    <a:pt x="102" y="84"/>
                  </a:cubicBezTo>
                  <a:cubicBezTo>
                    <a:pt x="102" y="84"/>
                    <a:pt x="102" y="84"/>
                    <a:pt x="102" y="84"/>
                  </a:cubicBezTo>
                  <a:moveTo>
                    <a:pt x="189" y="125"/>
                  </a:moveTo>
                  <a:cubicBezTo>
                    <a:pt x="170" y="103"/>
                    <a:pt x="151" y="80"/>
                    <a:pt x="128" y="62"/>
                  </a:cubicBezTo>
                  <a:cubicBezTo>
                    <a:pt x="134" y="57"/>
                    <a:pt x="139" y="53"/>
                    <a:pt x="144" y="48"/>
                  </a:cubicBezTo>
                  <a:cubicBezTo>
                    <a:pt x="160" y="36"/>
                    <a:pt x="175" y="23"/>
                    <a:pt x="191" y="11"/>
                  </a:cubicBezTo>
                  <a:cubicBezTo>
                    <a:pt x="192" y="20"/>
                    <a:pt x="191" y="30"/>
                    <a:pt x="190" y="40"/>
                  </a:cubicBezTo>
                  <a:cubicBezTo>
                    <a:pt x="190" y="51"/>
                    <a:pt x="190" y="62"/>
                    <a:pt x="189" y="74"/>
                  </a:cubicBezTo>
                  <a:cubicBezTo>
                    <a:pt x="189" y="91"/>
                    <a:pt x="189" y="108"/>
                    <a:pt x="189" y="125"/>
                  </a:cubicBezTo>
                  <a:moveTo>
                    <a:pt x="12" y="123"/>
                  </a:moveTo>
                  <a:cubicBezTo>
                    <a:pt x="11" y="123"/>
                    <a:pt x="11" y="123"/>
                    <a:pt x="10" y="123"/>
                  </a:cubicBezTo>
                  <a:cubicBezTo>
                    <a:pt x="8" y="99"/>
                    <a:pt x="7" y="75"/>
                    <a:pt x="6" y="51"/>
                  </a:cubicBezTo>
                  <a:cubicBezTo>
                    <a:pt x="6" y="42"/>
                    <a:pt x="5" y="32"/>
                    <a:pt x="5" y="23"/>
                  </a:cubicBezTo>
                  <a:cubicBezTo>
                    <a:pt x="5" y="17"/>
                    <a:pt x="4" y="11"/>
                    <a:pt x="5" y="5"/>
                  </a:cubicBezTo>
                  <a:cubicBezTo>
                    <a:pt x="18" y="16"/>
                    <a:pt x="31" y="26"/>
                    <a:pt x="45" y="37"/>
                  </a:cubicBezTo>
                  <a:cubicBezTo>
                    <a:pt x="56" y="46"/>
                    <a:pt x="66" y="56"/>
                    <a:pt x="77" y="65"/>
                  </a:cubicBezTo>
                  <a:cubicBezTo>
                    <a:pt x="76" y="66"/>
                    <a:pt x="76" y="66"/>
                    <a:pt x="76" y="66"/>
                  </a:cubicBezTo>
                  <a:cubicBezTo>
                    <a:pt x="66" y="79"/>
                    <a:pt x="53" y="89"/>
                    <a:pt x="40" y="100"/>
                  </a:cubicBezTo>
                  <a:cubicBezTo>
                    <a:pt x="31" y="107"/>
                    <a:pt x="20" y="114"/>
                    <a:pt x="12" y="123"/>
                  </a:cubicBezTo>
                  <a:moveTo>
                    <a:pt x="14" y="4"/>
                  </a:moveTo>
                  <a:cubicBezTo>
                    <a:pt x="19" y="4"/>
                    <a:pt x="23" y="4"/>
                    <a:pt x="27" y="4"/>
                  </a:cubicBezTo>
                  <a:cubicBezTo>
                    <a:pt x="32" y="4"/>
                    <a:pt x="36" y="4"/>
                    <a:pt x="41" y="4"/>
                  </a:cubicBezTo>
                  <a:cubicBezTo>
                    <a:pt x="42" y="4"/>
                    <a:pt x="44" y="4"/>
                    <a:pt x="46" y="4"/>
                  </a:cubicBezTo>
                  <a:cubicBezTo>
                    <a:pt x="63" y="5"/>
                    <a:pt x="80" y="5"/>
                    <a:pt x="97" y="6"/>
                  </a:cubicBezTo>
                  <a:cubicBezTo>
                    <a:pt x="114" y="7"/>
                    <a:pt x="131" y="7"/>
                    <a:pt x="149" y="7"/>
                  </a:cubicBezTo>
                  <a:cubicBezTo>
                    <a:pt x="154" y="7"/>
                    <a:pt x="159" y="8"/>
                    <a:pt x="164" y="8"/>
                  </a:cubicBezTo>
                  <a:cubicBezTo>
                    <a:pt x="172" y="8"/>
                    <a:pt x="181" y="7"/>
                    <a:pt x="190" y="6"/>
                  </a:cubicBezTo>
                  <a:cubicBezTo>
                    <a:pt x="174" y="19"/>
                    <a:pt x="158" y="32"/>
                    <a:pt x="143" y="44"/>
                  </a:cubicBezTo>
                  <a:cubicBezTo>
                    <a:pt x="134" y="52"/>
                    <a:pt x="125" y="59"/>
                    <a:pt x="116" y="67"/>
                  </a:cubicBezTo>
                  <a:cubicBezTo>
                    <a:pt x="111" y="71"/>
                    <a:pt x="105" y="75"/>
                    <a:pt x="101" y="80"/>
                  </a:cubicBezTo>
                  <a:cubicBezTo>
                    <a:pt x="100" y="81"/>
                    <a:pt x="100" y="81"/>
                    <a:pt x="100" y="81"/>
                  </a:cubicBezTo>
                  <a:cubicBezTo>
                    <a:pt x="82" y="65"/>
                    <a:pt x="66" y="49"/>
                    <a:pt x="48" y="34"/>
                  </a:cubicBezTo>
                  <a:cubicBezTo>
                    <a:pt x="36" y="24"/>
                    <a:pt x="23" y="14"/>
                    <a:pt x="11" y="4"/>
                  </a:cubicBezTo>
                  <a:cubicBezTo>
                    <a:pt x="12" y="4"/>
                    <a:pt x="13" y="4"/>
                    <a:pt x="14" y="4"/>
                  </a:cubicBezTo>
                  <a:moveTo>
                    <a:pt x="43" y="0"/>
                  </a:moveTo>
                  <a:cubicBezTo>
                    <a:pt x="39" y="0"/>
                    <a:pt x="34" y="0"/>
                    <a:pt x="30" y="0"/>
                  </a:cubicBezTo>
                  <a:cubicBezTo>
                    <a:pt x="25" y="0"/>
                    <a:pt x="20" y="0"/>
                    <a:pt x="16" y="0"/>
                  </a:cubicBezTo>
                  <a:cubicBezTo>
                    <a:pt x="12" y="0"/>
                    <a:pt x="8" y="0"/>
                    <a:pt x="4" y="0"/>
                  </a:cubicBezTo>
                  <a:cubicBezTo>
                    <a:pt x="4" y="0"/>
                    <a:pt x="3" y="0"/>
                    <a:pt x="3" y="0"/>
                  </a:cubicBezTo>
                  <a:cubicBezTo>
                    <a:pt x="2" y="0"/>
                    <a:pt x="2" y="0"/>
                    <a:pt x="2" y="1"/>
                  </a:cubicBezTo>
                  <a:cubicBezTo>
                    <a:pt x="2" y="1"/>
                    <a:pt x="2" y="1"/>
                    <a:pt x="2" y="1"/>
                  </a:cubicBezTo>
                  <a:cubicBezTo>
                    <a:pt x="0" y="7"/>
                    <a:pt x="1" y="14"/>
                    <a:pt x="1" y="20"/>
                  </a:cubicBezTo>
                  <a:cubicBezTo>
                    <a:pt x="1" y="30"/>
                    <a:pt x="1" y="40"/>
                    <a:pt x="2" y="49"/>
                  </a:cubicBezTo>
                  <a:cubicBezTo>
                    <a:pt x="3" y="75"/>
                    <a:pt x="4" y="100"/>
                    <a:pt x="6" y="125"/>
                  </a:cubicBezTo>
                  <a:cubicBezTo>
                    <a:pt x="7" y="127"/>
                    <a:pt x="8" y="127"/>
                    <a:pt x="9" y="127"/>
                  </a:cubicBezTo>
                  <a:cubicBezTo>
                    <a:pt x="9" y="127"/>
                    <a:pt x="9" y="127"/>
                    <a:pt x="9" y="127"/>
                  </a:cubicBezTo>
                  <a:cubicBezTo>
                    <a:pt x="10" y="127"/>
                    <a:pt x="10" y="127"/>
                    <a:pt x="10" y="127"/>
                  </a:cubicBezTo>
                  <a:cubicBezTo>
                    <a:pt x="24" y="129"/>
                    <a:pt x="38" y="130"/>
                    <a:pt x="52" y="130"/>
                  </a:cubicBezTo>
                  <a:cubicBezTo>
                    <a:pt x="67" y="131"/>
                    <a:pt x="83" y="132"/>
                    <a:pt x="98" y="132"/>
                  </a:cubicBezTo>
                  <a:cubicBezTo>
                    <a:pt x="129" y="133"/>
                    <a:pt x="160" y="134"/>
                    <a:pt x="192" y="134"/>
                  </a:cubicBezTo>
                  <a:cubicBezTo>
                    <a:pt x="192" y="134"/>
                    <a:pt x="192" y="134"/>
                    <a:pt x="192" y="134"/>
                  </a:cubicBezTo>
                  <a:cubicBezTo>
                    <a:pt x="192" y="134"/>
                    <a:pt x="193" y="134"/>
                    <a:pt x="193" y="134"/>
                  </a:cubicBezTo>
                  <a:cubicBezTo>
                    <a:pt x="193" y="134"/>
                    <a:pt x="193" y="134"/>
                    <a:pt x="193" y="134"/>
                  </a:cubicBezTo>
                  <a:cubicBezTo>
                    <a:pt x="193" y="134"/>
                    <a:pt x="193" y="134"/>
                    <a:pt x="193" y="134"/>
                  </a:cubicBezTo>
                  <a:cubicBezTo>
                    <a:pt x="194" y="133"/>
                    <a:pt x="194" y="133"/>
                    <a:pt x="194" y="132"/>
                  </a:cubicBezTo>
                  <a:cubicBezTo>
                    <a:pt x="194" y="113"/>
                    <a:pt x="193" y="93"/>
                    <a:pt x="194" y="74"/>
                  </a:cubicBezTo>
                  <a:cubicBezTo>
                    <a:pt x="194" y="62"/>
                    <a:pt x="194" y="49"/>
                    <a:pt x="195" y="37"/>
                  </a:cubicBezTo>
                  <a:cubicBezTo>
                    <a:pt x="196" y="26"/>
                    <a:pt x="196" y="15"/>
                    <a:pt x="195" y="4"/>
                  </a:cubicBezTo>
                  <a:cubicBezTo>
                    <a:pt x="195" y="3"/>
                    <a:pt x="194" y="2"/>
                    <a:pt x="192" y="2"/>
                  </a:cubicBezTo>
                  <a:cubicBezTo>
                    <a:pt x="192" y="2"/>
                    <a:pt x="192" y="2"/>
                    <a:pt x="192" y="2"/>
                  </a:cubicBezTo>
                  <a:cubicBezTo>
                    <a:pt x="183" y="3"/>
                    <a:pt x="174" y="3"/>
                    <a:pt x="165" y="3"/>
                  </a:cubicBezTo>
                  <a:cubicBezTo>
                    <a:pt x="159" y="3"/>
                    <a:pt x="152" y="3"/>
                    <a:pt x="146" y="3"/>
                  </a:cubicBezTo>
                  <a:cubicBezTo>
                    <a:pt x="130" y="2"/>
                    <a:pt x="113" y="2"/>
                    <a:pt x="97" y="2"/>
                  </a:cubicBezTo>
                  <a:cubicBezTo>
                    <a:pt x="81" y="1"/>
                    <a:pt x="65" y="0"/>
                    <a:pt x="49" y="0"/>
                  </a:cubicBezTo>
                  <a:cubicBezTo>
                    <a:pt x="47" y="0"/>
                    <a:pt x="45" y="0"/>
                    <a:pt x="4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3" name="Freeform 18"/>
            <p:cNvSpPr>
              <a:spLocks noEditPoints="1"/>
            </p:cNvSpPr>
            <p:nvPr/>
          </p:nvSpPr>
          <p:spPr bwMode="auto">
            <a:xfrm>
              <a:off x="2992106" y="549202"/>
              <a:ext cx="630238" cy="1085850"/>
            </a:xfrm>
            <a:custGeom>
              <a:avLst/>
              <a:gdLst>
                <a:gd name="T0" fmla="*/ 79 w 149"/>
                <a:gd name="T1" fmla="*/ 242 h 256"/>
                <a:gd name="T2" fmla="*/ 77 w 149"/>
                <a:gd name="T3" fmla="*/ 251 h 256"/>
                <a:gd name="T4" fmla="*/ 67 w 149"/>
                <a:gd name="T5" fmla="*/ 243 h 256"/>
                <a:gd name="T6" fmla="*/ 88 w 149"/>
                <a:gd name="T7" fmla="*/ 232 h 256"/>
                <a:gd name="T8" fmla="*/ 87 w 149"/>
                <a:gd name="T9" fmla="*/ 239 h 256"/>
                <a:gd name="T10" fmla="*/ 68 w 149"/>
                <a:gd name="T11" fmla="*/ 239 h 256"/>
                <a:gd name="T12" fmla="*/ 62 w 149"/>
                <a:gd name="T13" fmla="*/ 239 h 256"/>
                <a:gd name="T14" fmla="*/ 89 w 149"/>
                <a:gd name="T15" fmla="*/ 229 h 256"/>
                <a:gd name="T16" fmla="*/ 60 w 149"/>
                <a:gd name="T17" fmla="*/ 219 h 256"/>
                <a:gd name="T18" fmla="*/ 103 w 149"/>
                <a:gd name="T19" fmla="*/ 101 h 256"/>
                <a:gd name="T20" fmla="*/ 69 w 149"/>
                <a:gd name="T21" fmla="*/ 215 h 256"/>
                <a:gd name="T22" fmla="*/ 53 w 149"/>
                <a:gd name="T23" fmla="*/ 98 h 256"/>
                <a:gd name="T24" fmla="*/ 71 w 149"/>
                <a:gd name="T25" fmla="*/ 95 h 256"/>
                <a:gd name="T26" fmla="*/ 91 w 149"/>
                <a:gd name="T27" fmla="*/ 99 h 256"/>
                <a:gd name="T28" fmla="*/ 86 w 149"/>
                <a:gd name="T29" fmla="*/ 148 h 256"/>
                <a:gd name="T30" fmla="*/ 45 w 149"/>
                <a:gd name="T31" fmla="*/ 93 h 256"/>
                <a:gd name="T32" fmla="*/ 37 w 149"/>
                <a:gd name="T33" fmla="*/ 90 h 256"/>
                <a:gd name="T34" fmla="*/ 96 w 149"/>
                <a:gd name="T35" fmla="*/ 92 h 256"/>
                <a:gd name="T36" fmla="*/ 103 w 149"/>
                <a:gd name="T37" fmla="*/ 86 h 256"/>
                <a:gd name="T38" fmla="*/ 57 w 149"/>
                <a:gd name="T39" fmla="*/ 80 h 256"/>
                <a:gd name="T40" fmla="*/ 59 w 149"/>
                <a:gd name="T41" fmla="*/ 79 h 256"/>
                <a:gd name="T42" fmla="*/ 81 w 149"/>
                <a:gd name="T43" fmla="*/ 82 h 256"/>
                <a:gd name="T44" fmla="*/ 84 w 149"/>
                <a:gd name="T45" fmla="*/ 77 h 256"/>
                <a:gd name="T46" fmla="*/ 65 w 149"/>
                <a:gd name="T47" fmla="*/ 215 h 256"/>
                <a:gd name="T48" fmla="*/ 13 w 149"/>
                <a:gd name="T49" fmla="*/ 118 h 256"/>
                <a:gd name="T50" fmla="*/ 111 w 149"/>
                <a:gd name="T51" fmla="*/ 13 h 256"/>
                <a:gd name="T52" fmla="*/ 90 w 149"/>
                <a:gd name="T53" fmla="*/ 212 h 256"/>
                <a:gd name="T54" fmla="*/ 86 w 149"/>
                <a:gd name="T55" fmla="*/ 214 h 256"/>
                <a:gd name="T56" fmla="*/ 98 w 149"/>
                <a:gd name="T57" fmla="*/ 106 h 256"/>
                <a:gd name="T58" fmla="*/ 106 w 149"/>
                <a:gd name="T59" fmla="*/ 96 h 256"/>
                <a:gd name="T60" fmla="*/ 95 w 149"/>
                <a:gd name="T61" fmla="*/ 97 h 256"/>
                <a:gd name="T62" fmla="*/ 104 w 149"/>
                <a:gd name="T63" fmla="*/ 77 h 256"/>
                <a:gd name="T64" fmla="*/ 89 w 149"/>
                <a:gd name="T65" fmla="*/ 75 h 256"/>
                <a:gd name="T66" fmla="*/ 77 w 149"/>
                <a:gd name="T67" fmla="*/ 75 h 256"/>
                <a:gd name="T68" fmla="*/ 73 w 149"/>
                <a:gd name="T69" fmla="*/ 91 h 256"/>
                <a:gd name="T70" fmla="*/ 59 w 149"/>
                <a:gd name="T71" fmla="*/ 70 h 256"/>
                <a:gd name="T72" fmla="*/ 55 w 149"/>
                <a:gd name="T73" fmla="*/ 84 h 256"/>
                <a:gd name="T74" fmla="*/ 51 w 149"/>
                <a:gd name="T75" fmla="*/ 94 h 256"/>
                <a:gd name="T76" fmla="*/ 31 w 149"/>
                <a:gd name="T77" fmla="*/ 89 h 256"/>
                <a:gd name="T78" fmla="*/ 49 w 149"/>
                <a:gd name="T79" fmla="*/ 101 h 256"/>
                <a:gd name="T80" fmla="*/ 65 w 149"/>
                <a:gd name="T81" fmla="*/ 215 h 256"/>
                <a:gd name="T82" fmla="*/ 2 w 149"/>
                <a:gd name="T83" fmla="*/ 74 h 256"/>
                <a:gd name="T84" fmla="*/ 57 w 149"/>
                <a:gd name="T85" fmla="*/ 215 h 256"/>
                <a:gd name="T86" fmla="*/ 76 w 149"/>
                <a:gd name="T87" fmla="*/ 256 h 256"/>
                <a:gd name="T88" fmla="*/ 111 w 149"/>
                <a:gd name="T89" fmla="*/ 154 h 256"/>
                <a:gd name="T90" fmla="*/ 78 w 149"/>
                <a:gd name="T9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56">
                  <a:moveTo>
                    <a:pt x="67" y="243"/>
                  </a:moveTo>
                  <a:cubicBezTo>
                    <a:pt x="69" y="243"/>
                    <a:pt x="71" y="243"/>
                    <a:pt x="73" y="242"/>
                  </a:cubicBezTo>
                  <a:cubicBezTo>
                    <a:pt x="75" y="242"/>
                    <a:pt x="77" y="242"/>
                    <a:pt x="79" y="242"/>
                  </a:cubicBezTo>
                  <a:cubicBezTo>
                    <a:pt x="82" y="242"/>
                    <a:pt x="84" y="242"/>
                    <a:pt x="86" y="243"/>
                  </a:cubicBezTo>
                  <a:cubicBezTo>
                    <a:pt x="87" y="243"/>
                    <a:pt x="87" y="243"/>
                    <a:pt x="87" y="243"/>
                  </a:cubicBezTo>
                  <a:cubicBezTo>
                    <a:pt x="85" y="248"/>
                    <a:pt x="82" y="251"/>
                    <a:pt x="77" y="251"/>
                  </a:cubicBezTo>
                  <a:cubicBezTo>
                    <a:pt x="76" y="252"/>
                    <a:pt x="75" y="252"/>
                    <a:pt x="75" y="252"/>
                  </a:cubicBezTo>
                  <a:cubicBezTo>
                    <a:pt x="69" y="252"/>
                    <a:pt x="65" y="248"/>
                    <a:pt x="63" y="243"/>
                  </a:cubicBezTo>
                  <a:cubicBezTo>
                    <a:pt x="65" y="243"/>
                    <a:pt x="66" y="243"/>
                    <a:pt x="67" y="243"/>
                  </a:cubicBezTo>
                  <a:moveTo>
                    <a:pt x="62" y="239"/>
                  </a:moveTo>
                  <a:cubicBezTo>
                    <a:pt x="61" y="236"/>
                    <a:pt x="61" y="234"/>
                    <a:pt x="60" y="231"/>
                  </a:cubicBezTo>
                  <a:cubicBezTo>
                    <a:pt x="70" y="231"/>
                    <a:pt x="79" y="232"/>
                    <a:pt x="88" y="232"/>
                  </a:cubicBezTo>
                  <a:cubicBezTo>
                    <a:pt x="88" y="232"/>
                    <a:pt x="89" y="232"/>
                    <a:pt x="89" y="232"/>
                  </a:cubicBezTo>
                  <a:cubicBezTo>
                    <a:pt x="89" y="235"/>
                    <a:pt x="88" y="237"/>
                    <a:pt x="88" y="239"/>
                  </a:cubicBezTo>
                  <a:cubicBezTo>
                    <a:pt x="87" y="239"/>
                    <a:pt x="87" y="239"/>
                    <a:pt x="87" y="239"/>
                  </a:cubicBezTo>
                  <a:cubicBezTo>
                    <a:pt x="85" y="238"/>
                    <a:pt x="83" y="238"/>
                    <a:pt x="81" y="238"/>
                  </a:cubicBezTo>
                  <a:cubicBezTo>
                    <a:pt x="79" y="238"/>
                    <a:pt x="77" y="238"/>
                    <a:pt x="74" y="238"/>
                  </a:cubicBezTo>
                  <a:cubicBezTo>
                    <a:pt x="72" y="239"/>
                    <a:pt x="70" y="239"/>
                    <a:pt x="68" y="239"/>
                  </a:cubicBezTo>
                  <a:cubicBezTo>
                    <a:pt x="67" y="239"/>
                    <a:pt x="65" y="239"/>
                    <a:pt x="63" y="238"/>
                  </a:cubicBezTo>
                  <a:cubicBezTo>
                    <a:pt x="63" y="238"/>
                    <a:pt x="63" y="238"/>
                    <a:pt x="63" y="238"/>
                  </a:cubicBezTo>
                  <a:cubicBezTo>
                    <a:pt x="62" y="238"/>
                    <a:pt x="62" y="238"/>
                    <a:pt x="62" y="239"/>
                  </a:cubicBezTo>
                  <a:moveTo>
                    <a:pt x="65" y="219"/>
                  </a:moveTo>
                  <a:cubicBezTo>
                    <a:pt x="73" y="219"/>
                    <a:pt x="81" y="219"/>
                    <a:pt x="89" y="219"/>
                  </a:cubicBezTo>
                  <a:cubicBezTo>
                    <a:pt x="89" y="222"/>
                    <a:pt x="89" y="225"/>
                    <a:pt x="89" y="229"/>
                  </a:cubicBezTo>
                  <a:cubicBezTo>
                    <a:pt x="89" y="228"/>
                    <a:pt x="88" y="228"/>
                    <a:pt x="88" y="228"/>
                  </a:cubicBezTo>
                  <a:cubicBezTo>
                    <a:pt x="79" y="228"/>
                    <a:pt x="69" y="227"/>
                    <a:pt x="60" y="227"/>
                  </a:cubicBezTo>
                  <a:cubicBezTo>
                    <a:pt x="60" y="224"/>
                    <a:pt x="60" y="221"/>
                    <a:pt x="60" y="219"/>
                  </a:cubicBezTo>
                  <a:cubicBezTo>
                    <a:pt x="62" y="219"/>
                    <a:pt x="63" y="219"/>
                    <a:pt x="65" y="219"/>
                  </a:cubicBezTo>
                  <a:moveTo>
                    <a:pt x="103" y="102"/>
                  </a:moveTo>
                  <a:cubicBezTo>
                    <a:pt x="103" y="101"/>
                    <a:pt x="103" y="101"/>
                    <a:pt x="103" y="101"/>
                  </a:cubicBezTo>
                  <a:cubicBezTo>
                    <a:pt x="104" y="101"/>
                    <a:pt x="104" y="101"/>
                    <a:pt x="105" y="101"/>
                  </a:cubicBezTo>
                  <a:cubicBezTo>
                    <a:pt x="105" y="101"/>
                    <a:pt x="105" y="101"/>
                    <a:pt x="103" y="102"/>
                  </a:cubicBezTo>
                  <a:moveTo>
                    <a:pt x="69" y="215"/>
                  </a:moveTo>
                  <a:cubicBezTo>
                    <a:pt x="73" y="196"/>
                    <a:pt x="74" y="176"/>
                    <a:pt x="71" y="157"/>
                  </a:cubicBezTo>
                  <a:cubicBezTo>
                    <a:pt x="69" y="139"/>
                    <a:pt x="64" y="118"/>
                    <a:pt x="55" y="102"/>
                  </a:cubicBezTo>
                  <a:cubicBezTo>
                    <a:pt x="54" y="101"/>
                    <a:pt x="54" y="99"/>
                    <a:pt x="53" y="98"/>
                  </a:cubicBezTo>
                  <a:cubicBezTo>
                    <a:pt x="56" y="97"/>
                    <a:pt x="60" y="94"/>
                    <a:pt x="61" y="91"/>
                  </a:cubicBezTo>
                  <a:cubicBezTo>
                    <a:pt x="64" y="93"/>
                    <a:pt x="67" y="94"/>
                    <a:pt x="69" y="95"/>
                  </a:cubicBezTo>
                  <a:cubicBezTo>
                    <a:pt x="70" y="95"/>
                    <a:pt x="71" y="95"/>
                    <a:pt x="71" y="95"/>
                  </a:cubicBezTo>
                  <a:cubicBezTo>
                    <a:pt x="75" y="95"/>
                    <a:pt x="78" y="94"/>
                    <a:pt x="80" y="91"/>
                  </a:cubicBezTo>
                  <a:cubicBezTo>
                    <a:pt x="83" y="94"/>
                    <a:pt x="87" y="96"/>
                    <a:pt x="91" y="97"/>
                  </a:cubicBezTo>
                  <a:cubicBezTo>
                    <a:pt x="91" y="98"/>
                    <a:pt x="91" y="99"/>
                    <a:pt x="91" y="99"/>
                  </a:cubicBezTo>
                  <a:cubicBezTo>
                    <a:pt x="91" y="101"/>
                    <a:pt x="92" y="103"/>
                    <a:pt x="94" y="104"/>
                  </a:cubicBezTo>
                  <a:cubicBezTo>
                    <a:pt x="91" y="108"/>
                    <a:pt x="90" y="112"/>
                    <a:pt x="89" y="116"/>
                  </a:cubicBezTo>
                  <a:cubicBezTo>
                    <a:pt x="87" y="127"/>
                    <a:pt x="86" y="137"/>
                    <a:pt x="86" y="148"/>
                  </a:cubicBezTo>
                  <a:cubicBezTo>
                    <a:pt x="85" y="170"/>
                    <a:pt x="82" y="192"/>
                    <a:pt x="82" y="215"/>
                  </a:cubicBezTo>
                  <a:cubicBezTo>
                    <a:pt x="78" y="215"/>
                    <a:pt x="73" y="215"/>
                    <a:pt x="69" y="215"/>
                  </a:cubicBezTo>
                  <a:moveTo>
                    <a:pt x="45" y="93"/>
                  </a:moveTo>
                  <a:cubicBezTo>
                    <a:pt x="45" y="93"/>
                    <a:pt x="45" y="93"/>
                    <a:pt x="44" y="93"/>
                  </a:cubicBezTo>
                  <a:cubicBezTo>
                    <a:pt x="42" y="93"/>
                    <a:pt x="40" y="92"/>
                    <a:pt x="39" y="91"/>
                  </a:cubicBezTo>
                  <a:cubicBezTo>
                    <a:pt x="38" y="90"/>
                    <a:pt x="38" y="90"/>
                    <a:pt x="37" y="90"/>
                  </a:cubicBezTo>
                  <a:cubicBezTo>
                    <a:pt x="35" y="89"/>
                    <a:pt x="35" y="87"/>
                    <a:pt x="36" y="85"/>
                  </a:cubicBezTo>
                  <a:cubicBezTo>
                    <a:pt x="40" y="85"/>
                    <a:pt x="43" y="89"/>
                    <a:pt x="45" y="93"/>
                  </a:cubicBezTo>
                  <a:moveTo>
                    <a:pt x="96" y="92"/>
                  </a:moveTo>
                  <a:cubicBezTo>
                    <a:pt x="97" y="89"/>
                    <a:pt x="100" y="85"/>
                    <a:pt x="102" y="83"/>
                  </a:cubicBezTo>
                  <a:cubicBezTo>
                    <a:pt x="103" y="83"/>
                    <a:pt x="103" y="82"/>
                    <a:pt x="104" y="82"/>
                  </a:cubicBezTo>
                  <a:cubicBezTo>
                    <a:pt x="105" y="82"/>
                    <a:pt x="103" y="86"/>
                    <a:pt x="103" y="86"/>
                  </a:cubicBezTo>
                  <a:cubicBezTo>
                    <a:pt x="101" y="89"/>
                    <a:pt x="99" y="91"/>
                    <a:pt x="96" y="92"/>
                  </a:cubicBezTo>
                  <a:moveTo>
                    <a:pt x="59" y="83"/>
                  </a:moveTo>
                  <a:cubicBezTo>
                    <a:pt x="59" y="82"/>
                    <a:pt x="58" y="81"/>
                    <a:pt x="57" y="80"/>
                  </a:cubicBezTo>
                  <a:cubicBezTo>
                    <a:pt x="57" y="80"/>
                    <a:pt x="56" y="79"/>
                    <a:pt x="56" y="78"/>
                  </a:cubicBezTo>
                  <a:cubicBezTo>
                    <a:pt x="55" y="77"/>
                    <a:pt x="55" y="76"/>
                    <a:pt x="58" y="75"/>
                  </a:cubicBezTo>
                  <a:cubicBezTo>
                    <a:pt x="58" y="76"/>
                    <a:pt x="59" y="78"/>
                    <a:pt x="59" y="79"/>
                  </a:cubicBezTo>
                  <a:cubicBezTo>
                    <a:pt x="59" y="80"/>
                    <a:pt x="59" y="82"/>
                    <a:pt x="59" y="83"/>
                  </a:cubicBezTo>
                  <a:moveTo>
                    <a:pt x="81" y="84"/>
                  </a:moveTo>
                  <a:cubicBezTo>
                    <a:pt x="81" y="83"/>
                    <a:pt x="81" y="83"/>
                    <a:pt x="81" y="82"/>
                  </a:cubicBezTo>
                  <a:cubicBezTo>
                    <a:pt x="80" y="80"/>
                    <a:pt x="81" y="77"/>
                    <a:pt x="82" y="75"/>
                  </a:cubicBezTo>
                  <a:cubicBezTo>
                    <a:pt x="82" y="74"/>
                    <a:pt x="83" y="73"/>
                    <a:pt x="83" y="73"/>
                  </a:cubicBezTo>
                  <a:cubicBezTo>
                    <a:pt x="84" y="73"/>
                    <a:pt x="84" y="76"/>
                    <a:pt x="84" y="77"/>
                  </a:cubicBezTo>
                  <a:cubicBezTo>
                    <a:pt x="84" y="79"/>
                    <a:pt x="83" y="80"/>
                    <a:pt x="82" y="82"/>
                  </a:cubicBezTo>
                  <a:cubicBezTo>
                    <a:pt x="82" y="83"/>
                    <a:pt x="81" y="83"/>
                    <a:pt x="81" y="84"/>
                  </a:cubicBezTo>
                  <a:moveTo>
                    <a:pt x="65" y="215"/>
                  </a:moveTo>
                  <a:cubicBezTo>
                    <a:pt x="64" y="215"/>
                    <a:pt x="62" y="215"/>
                    <a:pt x="61" y="215"/>
                  </a:cubicBezTo>
                  <a:cubicBezTo>
                    <a:pt x="61" y="197"/>
                    <a:pt x="58" y="181"/>
                    <a:pt x="47" y="165"/>
                  </a:cubicBezTo>
                  <a:cubicBezTo>
                    <a:pt x="36" y="149"/>
                    <a:pt x="21" y="136"/>
                    <a:pt x="13" y="118"/>
                  </a:cubicBezTo>
                  <a:cubicBezTo>
                    <a:pt x="0" y="90"/>
                    <a:pt x="4" y="53"/>
                    <a:pt x="24" y="29"/>
                  </a:cubicBezTo>
                  <a:cubicBezTo>
                    <a:pt x="37" y="13"/>
                    <a:pt x="57" y="4"/>
                    <a:pt x="77" y="4"/>
                  </a:cubicBezTo>
                  <a:cubicBezTo>
                    <a:pt x="89" y="4"/>
                    <a:pt x="101" y="7"/>
                    <a:pt x="111" y="13"/>
                  </a:cubicBezTo>
                  <a:cubicBezTo>
                    <a:pt x="144" y="31"/>
                    <a:pt x="145" y="79"/>
                    <a:pt x="133" y="111"/>
                  </a:cubicBezTo>
                  <a:cubicBezTo>
                    <a:pt x="127" y="129"/>
                    <a:pt x="112" y="143"/>
                    <a:pt x="103" y="160"/>
                  </a:cubicBezTo>
                  <a:cubicBezTo>
                    <a:pt x="94" y="176"/>
                    <a:pt x="92" y="194"/>
                    <a:pt x="90" y="212"/>
                  </a:cubicBezTo>
                  <a:cubicBezTo>
                    <a:pt x="89" y="212"/>
                    <a:pt x="89" y="213"/>
                    <a:pt x="89" y="214"/>
                  </a:cubicBezTo>
                  <a:cubicBezTo>
                    <a:pt x="89" y="214"/>
                    <a:pt x="89" y="214"/>
                    <a:pt x="89" y="214"/>
                  </a:cubicBezTo>
                  <a:cubicBezTo>
                    <a:pt x="88" y="214"/>
                    <a:pt x="87" y="214"/>
                    <a:pt x="86" y="214"/>
                  </a:cubicBezTo>
                  <a:cubicBezTo>
                    <a:pt x="86" y="194"/>
                    <a:pt x="89" y="174"/>
                    <a:pt x="90" y="153"/>
                  </a:cubicBezTo>
                  <a:cubicBezTo>
                    <a:pt x="91" y="143"/>
                    <a:pt x="91" y="133"/>
                    <a:pt x="93" y="122"/>
                  </a:cubicBezTo>
                  <a:cubicBezTo>
                    <a:pt x="94" y="116"/>
                    <a:pt x="95" y="110"/>
                    <a:pt x="98" y="106"/>
                  </a:cubicBezTo>
                  <a:cubicBezTo>
                    <a:pt x="100" y="106"/>
                    <a:pt x="101" y="106"/>
                    <a:pt x="102" y="106"/>
                  </a:cubicBezTo>
                  <a:cubicBezTo>
                    <a:pt x="105" y="106"/>
                    <a:pt x="108" y="105"/>
                    <a:pt x="109" y="102"/>
                  </a:cubicBezTo>
                  <a:cubicBezTo>
                    <a:pt x="110" y="100"/>
                    <a:pt x="109" y="96"/>
                    <a:pt x="106" y="96"/>
                  </a:cubicBezTo>
                  <a:cubicBezTo>
                    <a:pt x="106" y="96"/>
                    <a:pt x="106" y="96"/>
                    <a:pt x="106" y="96"/>
                  </a:cubicBezTo>
                  <a:cubicBezTo>
                    <a:pt x="103" y="96"/>
                    <a:pt x="100" y="98"/>
                    <a:pt x="97" y="101"/>
                  </a:cubicBezTo>
                  <a:cubicBezTo>
                    <a:pt x="96" y="100"/>
                    <a:pt x="95" y="98"/>
                    <a:pt x="95" y="97"/>
                  </a:cubicBezTo>
                  <a:cubicBezTo>
                    <a:pt x="100" y="96"/>
                    <a:pt x="105" y="92"/>
                    <a:pt x="107" y="87"/>
                  </a:cubicBezTo>
                  <a:cubicBezTo>
                    <a:pt x="109" y="85"/>
                    <a:pt x="110" y="79"/>
                    <a:pt x="107" y="78"/>
                  </a:cubicBezTo>
                  <a:cubicBezTo>
                    <a:pt x="106" y="77"/>
                    <a:pt x="105" y="77"/>
                    <a:pt x="104" y="77"/>
                  </a:cubicBezTo>
                  <a:cubicBezTo>
                    <a:pt x="98" y="77"/>
                    <a:pt x="93" y="86"/>
                    <a:pt x="92" y="93"/>
                  </a:cubicBezTo>
                  <a:cubicBezTo>
                    <a:pt x="88" y="93"/>
                    <a:pt x="85" y="91"/>
                    <a:pt x="83" y="89"/>
                  </a:cubicBezTo>
                  <a:cubicBezTo>
                    <a:pt x="87" y="85"/>
                    <a:pt x="89" y="79"/>
                    <a:pt x="89" y="75"/>
                  </a:cubicBezTo>
                  <a:cubicBezTo>
                    <a:pt x="89" y="72"/>
                    <a:pt x="87" y="68"/>
                    <a:pt x="84" y="68"/>
                  </a:cubicBezTo>
                  <a:cubicBezTo>
                    <a:pt x="84" y="68"/>
                    <a:pt x="84" y="68"/>
                    <a:pt x="84" y="68"/>
                  </a:cubicBezTo>
                  <a:cubicBezTo>
                    <a:pt x="80" y="68"/>
                    <a:pt x="78" y="72"/>
                    <a:pt x="77" y="75"/>
                  </a:cubicBezTo>
                  <a:cubicBezTo>
                    <a:pt x="76" y="79"/>
                    <a:pt x="76" y="84"/>
                    <a:pt x="78" y="88"/>
                  </a:cubicBezTo>
                  <a:cubicBezTo>
                    <a:pt x="78" y="88"/>
                    <a:pt x="77" y="89"/>
                    <a:pt x="77" y="89"/>
                  </a:cubicBezTo>
                  <a:cubicBezTo>
                    <a:pt x="76" y="90"/>
                    <a:pt x="74" y="91"/>
                    <a:pt x="73" y="91"/>
                  </a:cubicBezTo>
                  <a:cubicBezTo>
                    <a:pt x="70" y="91"/>
                    <a:pt x="66" y="89"/>
                    <a:pt x="63" y="86"/>
                  </a:cubicBezTo>
                  <a:cubicBezTo>
                    <a:pt x="64" y="84"/>
                    <a:pt x="64" y="82"/>
                    <a:pt x="63" y="80"/>
                  </a:cubicBezTo>
                  <a:cubicBezTo>
                    <a:pt x="63" y="76"/>
                    <a:pt x="62" y="72"/>
                    <a:pt x="59" y="70"/>
                  </a:cubicBezTo>
                  <a:cubicBezTo>
                    <a:pt x="58" y="69"/>
                    <a:pt x="57" y="69"/>
                    <a:pt x="56" y="69"/>
                  </a:cubicBezTo>
                  <a:cubicBezTo>
                    <a:pt x="54" y="69"/>
                    <a:pt x="51" y="71"/>
                    <a:pt x="51" y="73"/>
                  </a:cubicBezTo>
                  <a:cubicBezTo>
                    <a:pt x="50" y="78"/>
                    <a:pt x="52" y="81"/>
                    <a:pt x="55" y="84"/>
                  </a:cubicBezTo>
                  <a:cubicBezTo>
                    <a:pt x="56" y="85"/>
                    <a:pt x="57" y="87"/>
                    <a:pt x="58" y="88"/>
                  </a:cubicBezTo>
                  <a:cubicBezTo>
                    <a:pt x="58" y="88"/>
                    <a:pt x="58" y="88"/>
                    <a:pt x="58" y="88"/>
                  </a:cubicBezTo>
                  <a:cubicBezTo>
                    <a:pt x="57" y="92"/>
                    <a:pt x="54" y="93"/>
                    <a:pt x="51" y="94"/>
                  </a:cubicBezTo>
                  <a:cubicBezTo>
                    <a:pt x="47" y="87"/>
                    <a:pt x="42" y="80"/>
                    <a:pt x="36" y="80"/>
                  </a:cubicBezTo>
                  <a:cubicBezTo>
                    <a:pt x="36" y="80"/>
                    <a:pt x="35" y="81"/>
                    <a:pt x="34" y="81"/>
                  </a:cubicBezTo>
                  <a:cubicBezTo>
                    <a:pt x="31" y="82"/>
                    <a:pt x="29" y="86"/>
                    <a:pt x="31" y="89"/>
                  </a:cubicBezTo>
                  <a:cubicBezTo>
                    <a:pt x="33" y="94"/>
                    <a:pt x="39" y="96"/>
                    <a:pt x="44" y="98"/>
                  </a:cubicBezTo>
                  <a:cubicBezTo>
                    <a:pt x="46" y="98"/>
                    <a:pt x="47" y="98"/>
                    <a:pt x="48" y="98"/>
                  </a:cubicBezTo>
                  <a:cubicBezTo>
                    <a:pt x="49" y="99"/>
                    <a:pt x="49" y="100"/>
                    <a:pt x="49" y="101"/>
                  </a:cubicBezTo>
                  <a:cubicBezTo>
                    <a:pt x="58" y="116"/>
                    <a:pt x="63" y="134"/>
                    <a:pt x="66" y="151"/>
                  </a:cubicBezTo>
                  <a:cubicBezTo>
                    <a:pt x="70" y="172"/>
                    <a:pt x="70" y="194"/>
                    <a:pt x="65" y="214"/>
                  </a:cubicBezTo>
                  <a:cubicBezTo>
                    <a:pt x="65" y="214"/>
                    <a:pt x="65" y="215"/>
                    <a:pt x="65" y="215"/>
                  </a:cubicBezTo>
                  <a:moveTo>
                    <a:pt x="78" y="0"/>
                  </a:moveTo>
                  <a:cubicBezTo>
                    <a:pt x="67" y="0"/>
                    <a:pt x="55" y="2"/>
                    <a:pt x="45" y="7"/>
                  </a:cubicBezTo>
                  <a:cubicBezTo>
                    <a:pt x="19" y="19"/>
                    <a:pt x="4" y="47"/>
                    <a:pt x="2" y="74"/>
                  </a:cubicBezTo>
                  <a:cubicBezTo>
                    <a:pt x="0" y="97"/>
                    <a:pt x="6" y="119"/>
                    <a:pt x="20" y="137"/>
                  </a:cubicBezTo>
                  <a:cubicBezTo>
                    <a:pt x="28" y="149"/>
                    <a:pt x="38" y="159"/>
                    <a:pt x="46" y="172"/>
                  </a:cubicBezTo>
                  <a:cubicBezTo>
                    <a:pt x="55" y="185"/>
                    <a:pt x="57" y="200"/>
                    <a:pt x="57" y="215"/>
                  </a:cubicBezTo>
                  <a:cubicBezTo>
                    <a:pt x="56" y="215"/>
                    <a:pt x="56" y="216"/>
                    <a:pt x="56" y="217"/>
                  </a:cubicBezTo>
                  <a:cubicBezTo>
                    <a:pt x="56" y="231"/>
                    <a:pt x="56" y="255"/>
                    <a:pt x="75" y="256"/>
                  </a:cubicBezTo>
                  <a:cubicBezTo>
                    <a:pt x="75" y="256"/>
                    <a:pt x="75" y="256"/>
                    <a:pt x="76" y="256"/>
                  </a:cubicBezTo>
                  <a:cubicBezTo>
                    <a:pt x="94" y="256"/>
                    <a:pt x="93" y="231"/>
                    <a:pt x="93" y="217"/>
                  </a:cubicBezTo>
                  <a:cubicBezTo>
                    <a:pt x="94" y="217"/>
                    <a:pt x="94" y="216"/>
                    <a:pt x="94" y="216"/>
                  </a:cubicBezTo>
                  <a:cubicBezTo>
                    <a:pt x="96" y="194"/>
                    <a:pt x="99" y="173"/>
                    <a:pt x="111" y="154"/>
                  </a:cubicBezTo>
                  <a:cubicBezTo>
                    <a:pt x="121" y="139"/>
                    <a:pt x="133" y="126"/>
                    <a:pt x="139" y="108"/>
                  </a:cubicBezTo>
                  <a:cubicBezTo>
                    <a:pt x="149" y="79"/>
                    <a:pt x="147" y="39"/>
                    <a:pt x="123" y="17"/>
                  </a:cubicBezTo>
                  <a:cubicBezTo>
                    <a:pt x="111" y="5"/>
                    <a:pt x="95" y="0"/>
                    <a:pt x="7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4" name="Freeform 19"/>
            <p:cNvSpPr>
              <a:spLocks noEditPoints="1"/>
            </p:cNvSpPr>
            <p:nvPr/>
          </p:nvSpPr>
          <p:spPr bwMode="auto">
            <a:xfrm>
              <a:off x="3974769" y="3414639"/>
              <a:ext cx="533400" cy="768350"/>
            </a:xfrm>
            <a:custGeom>
              <a:avLst/>
              <a:gdLst>
                <a:gd name="T0" fmla="*/ 117 w 126"/>
                <a:gd name="T1" fmla="*/ 167 h 181"/>
                <a:gd name="T2" fmla="*/ 109 w 126"/>
                <a:gd name="T3" fmla="*/ 177 h 181"/>
                <a:gd name="T4" fmla="*/ 115 w 126"/>
                <a:gd name="T5" fmla="*/ 160 h 181"/>
                <a:gd name="T6" fmla="*/ 117 w 126"/>
                <a:gd name="T7" fmla="*/ 164 h 181"/>
                <a:gd name="T8" fmla="*/ 94 w 126"/>
                <a:gd name="T9" fmla="*/ 165 h 181"/>
                <a:gd name="T10" fmla="*/ 115 w 126"/>
                <a:gd name="T11" fmla="*/ 157 h 181"/>
                <a:gd name="T12" fmla="*/ 36 w 126"/>
                <a:gd name="T13" fmla="*/ 79 h 181"/>
                <a:gd name="T14" fmla="*/ 43 w 126"/>
                <a:gd name="T15" fmla="*/ 79 h 181"/>
                <a:gd name="T16" fmla="*/ 37 w 126"/>
                <a:gd name="T17" fmla="*/ 79 h 181"/>
                <a:gd name="T18" fmla="*/ 57 w 126"/>
                <a:gd name="T19" fmla="*/ 73 h 181"/>
                <a:gd name="T20" fmla="*/ 70 w 126"/>
                <a:gd name="T21" fmla="*/ 68 h 181"/>
                <a:gd name="T22" fmla="*/ 79 w 126"/>
                <a:gd name="T23" fmla="*/ 71 h 181"/>
                <a:gd name="T24" fmla="*/ 105 w 126"/>
                <a:gd name="T25" fmla="*/ 149 h 181"/>
                <a:gd name="T26" fmla="*/ 51 w 126"/>
                <a:gd name="T27" fmla="*/ 82 h 181"/>
                <a:gd name="T28" fmla="*/ 57 w 126"/>
                <a:gd name="T29" fmla="*/ 73 h 181"/>
                <a:gd name="T30" fmla="*/ 85 w 126"/>
                <a:gd name="T31" fmla="*/ 65 h 181"/>
                <a:gd name="T32" fmla="*/ 46 w 126"/>
                <a:gd name="T33" fmla="*/ 66 h 181"/>
                <a:gd name="T34" fmla="*/ 47 w 126"/>
                <a:gd name="T35" fmla="*/ 65 h 181"/>
                <a:gd name="T36" fmla="*/ 63 w 126"/>
                <a:gd name="T37" fmla="*/ 60 h 181"/>
                <a:gd name="T38" fmla="*/ 63 w 126"/>
                <a:gd name="T39" fmla="*/ 56 h 181"/>
                <a:gd name="T40" fmla="*/ 76 w 126"/>
                <a:gd name="T41" fmla="*/ 62 h 181"/>
                <a:gd name="T42" fmla="*/ 79 w 126"/>
                <a:gd name="T43" fmla="*/ 56 h 181"/>
                <a:gd name="T44" fmla="*/ 67 w 126"/>
                <a:gd name="T45" fmla="*/ 127 h 181"/>
                <a:gd name="T46" fmla="*/ 58 w 126"/>
                <a:gd name="T47" fmla="*/ 4 h 181"/>
                <a:gd name="T48" fmla="*/ 102 w 126"/>
                <a:gd name="T49" fmla="*/ 106 h 181"/>
                <a:gd name="T50" fmla="*/ 110 w 126"/>
                <a:gd name="T51" fmla="*/ 147 h 181"/>
                <a:gd name="T52" fmla="*/ 83 w 126"/>
                <a:gd name="T53" fmla="*/ 84 h 181"/>
                <a:gd name="T54" fmla="*/ 85 w 126"/>
                <a:gd name="T55" fmla="*/ 61 h 181"/>
                <a:gd name="T56" fmla="*/ 77 w 126"/>
                <a:gd name="T57" fmla="*/ 65 h 181"/>
                <a:gd name="T58" fmla="*/ 79 w 126"/>
                <a:gd name="T59" fmla="*/ 49 h 181"/>
                <a:gd name="T60" fmla="*/ 67 w 126"/>
                <a:gd name="T61" fmla="*/ 64 h 181"/>
                <a:gd name="T62" fmla="*/ 60 w 126"/>
                <a:gd name="T63" fmla="*/ 50 h 181"/>
                <a:gd name="T64" fmla="*/ 62 w 126"/>
                <a:gd name="T65" fmla="*/ 66 h 181"/>
                <a:gd name="T66" fmla="*/ 51 w 126"/>
                <a:gd name="T67" fmla="*/ 64 h 181"/>
                <a:gd name="T68" fmla="*/ 40 w 126"/>
                <a:gd name="T69" fmla="*/ 64 h 181"/>
                <a:gd name="T70" fmla="*/ 49 w 126"/>
                <a:gd name="T71" fmla="*/ 71 h 181"/>
                <a:gd name="T72" fmla="*/ 31 w 126"/>
                <a:gd name="T73" fmla="*/ 74 h 181"/>
                <a:gd name="T74" fmla="*/ 43 w 126"/>
                <a:gd name="T75" fmla="*/ 82 h 181"/>
                <a:gd name="T76" fmla="*/ 75 w 126"/>
                <a:gd name="T77" fmla="*/ 111 h 181"/>
                <a:gd name="T78" fmla="*/ 91 w 126"/>
                <a:gd name="T79" fmla="*/ 156 h 181"/>
                <a:gd name="T80" fmla="*/ 7 w 126"/>
                <a:gd name="T81" fmla="*/ 80 h 181"/>
                <a:gd name="T82" fmla="*/ 89 w 126"/>
                <a:gd name="T83" fmla="*/ 158 h 181"/>
                <a:gd name="T84" fmla="*/ 114 w 126"/>
                <a:gd name="T85" fmla="*/ 179 h 181"/>
                <a:gd name="T86" fmla="*/ 106 w 126"/>
                <a:gd name="T87" fmla="*/ 99 h 181"/>
                <a:gd name="T88" fmla="*/ 58 w 126"/>
                <a:gd name="T8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81">
                  <a:moveTo>
                    <a:pt x="109" y="177"/>
                  </a:moveTo>
                  <a:cubicBezTo>
                    <a:pt x="106" y="177"/>
                    <a:pt x="104" y="176"/>
                    <a:pt x="101" y="174"/>
                  </a:cubicBezTo>
                  <a:cubicBezTo>
                    <a:pt x="107" y="173"/>
                    <a:pt x="111" y="168"/>
                    <a:pt x="117" y="167"/>
                  </a:cubicBezTo>
                  <a:cubicBezTo>
                    <a:pt x="117" y="167"/>
                    <a:pt x="117" y="167"/>
                    <a:pt x="117" y="167"/>
                  </a:cubicBezTo>
                  <a:cubicBezTo>
                    <a:pt x="118" y="171"/>
                    <a:pt x="117" y="174"/>
                    <a:pt x="113" y="176"/>
                  </a:cubicBezTo>
                  <a:cubicBezTo>
                    <a:pt x="112" y="177"/>
                    <a:pt x="110" y="177"/>
                    <a:pt x="109" y="177"/>
                  </a:cubicBezTo>
                  <a:moveTo>
                    <a:pt x="99" y="172"/>
                  </a:moveTo>
                  <a:cubicBezTo>
                    <a:pt x="98" y="171"/>
                    <a:pt x="97" y="169"/>
                    <a:pt x="96" y="167"/>
                  </a:cubicBezTo>
                  <a:cubicBezTo>
                    <a:pt x="102" y="165"/>
                    <a:pt x="109" y="162"/>
                    <a:pt x="115" y="160"/>
                  </a:cubicBezTo>
                  <a:cubicBezTo>
                    <a:pt x="116" y="159"/>
                    <a:pt x="116" y="159"/>
                    <a:pt x="116" y="159"/>
                  </a:cubicBezTo>
                  <a:cubicBezTo>
                    <a:pt x="116" y="161"/>
                    <a:pt x="117" y="162"/>
                    <a:pt x="117" y="164"/>
                  </a:cubicBezTo>
                  <a:cubicBezTo>
                    <a:pt x="117" y="164"/>
                    <a:pt x="117" y="164"/>
                    <a:pt x="117" y="164"/>
                  </a:cubicBezTo>
                  <a:cubicBezTo>
                    <a:pt x="111" y="165"/>
                    <a:pt x="106" y="170"/>
                    <a:pt x="100" y="171"/>
                  </a:cubicBezTo>
                  <a:cubicBezTo>
                    <a:pt x="100" y="171"/>
                    <a:pt x="100" y="172"/>
                    <a:pt x="99" y="172"/>
                  </a:cubicBezTo>
                  <a:moveTo>
                    <a:pt x="94" y="165"/>
                  </a:moveTo>
                  <a:cubicBezTo>
                    <a:pt x="93" y="163"/>
                    <a:pt x="93" y="161"/>
                    <a:pt x="92" y="159"/>
                  </a:cubicBezTo>
                  <a:cubicBezTo>
                    <a:pt x="99" y="157"/>
                    <a:pt x="105" y="153"/>
                    <a:pt x="111" y="150"/>
                  </a:cubicBezTo>
                  <a:cubicBezTo>
                    <a:pt x="112" y="152"/>
                    <a:pt x="114" y="154"/>
                    <a:pt x="115" y="157"/>
                  </a:cubicBezTo>
                  <a:cubicBezTo>
                    <a:pt x="114" y="157"/>
                    <a:pt x="114" y="157"/>
                    <a:pt x="114" y="157"/>
                  </a:cubicBezTo>
                  <a:cubicBezTo>
                    <a:pt x="107" y="160"/>
                    <a:pt x="101" y="162"/>
                    <a:pt x="94" y="165"/>
                  </a:cubicBezTo>
                  <a:moveTo>
                    <a:pt x="36" y="79"/>
                  </a:moveTo>
                  <a:cubicBezTo>
                    <a:pt x="34" y="79"/>
                    <a:pt x="33" y="78"/>
                    <a:pt x="34" y="76"/>
                  </a:cubicBezTo>
                  <a:cubicBezTo>
                    <a:pt x="34" y="76"/>
                    <a:pt x="35" y="76"/>
                    <a:pt x="35" y="76"/>
                  </a:cubicBezTo>
                  <a:cubicBezTo>
                    <a:pt x="37" y="76"/>
                    <a:pt x="40" y="77"/>
                    <a:pt x="43" y="79"/>
                  </a:cubicBezTo>
                  <a:cubicBezTo>
                    <a:pt x="41" y="79"/>
                    <a:pt x="41" y="79"/>
                    <a:pt x="41" y="79"/>
                  </a:cubicBezTo>
                  <a:cubicBezTo>
                    <a:pt x="41" y="79"/>
                    <a:pt x="40" y="79"/>
                    <a:pt x="39" y="79"/>
                  </a:cubicBezTo>
                  <a:cubicBezTo>
                    <a:pt x="38" y="79"/>
                    <a:pt x="38" y="79"/>
                    <a:pt x="37" y="79"/>
                  </a:cubicBezTo>
                  <a:cubicBezTo>
                    <a:pt x="37" y="79"/>
                    <a:pt x="36" y="79"/>
                    <a:pt x="36" y="79"/>
                  </a:cubicBezTo>
                  <a:cubicBezTo>
                    <a:pt x="36" y="79"/>
                    <a:pt x="36" y="79"/>
                    <a:pt x="36" y="79"/>
                  </a:cubicBezTo>
                  <a:moveTo>
                    <a:pt x="57" y="73"/>
                  </a:moveTo>
                  <a:cubicBezTo>
                    <a:pt x="58" y="73"/>
                    <a:pt x="58" y="73"/>
                    <a:pt x="59" y="72"/>
                  </a:cubicBezTo>
                  <a:cubicBezTo>
                    <a:pt x="62" y="72"/>
                    <a:pt x="64" y="69"/>
                    <a:pt x="66" y="67"/>
                  </a:cubicBezTo>
                  <a:cubicBezTo>
                    <a:pt x="67" y="67"/>
                    <a:pt x="69" y="68"/>
                    <a:pt x="70" y="68"/>
                  </a:cubicBezTo>
                  <a:cubicBezTo>
                    <a:pt x="72" y="68"/>
                    <a:pt x="73" y="67"/>
                    <a:pt x="74" y="67"/>
                  </a:cubicBezTo>
                  <a:cubicBezTo>
                    <a:pt x="74" y="68"/>
                    <a:pt x="75" y="68"/>
                    <a:pt x="75" y="69"/>
                  </a:cubicBezTo>
                  <a:cubicBezTo>
                    <a:pt x="76" y="70"/>
                    <a:pt x="77" y="70"/>
                    <a:pt x="79" y="71"/>
                  </a:cubicBezTo>
                  <a:cubicBezTo>
                    <a:pt x="78" y="74"/>
                    <a:pt x="79" y="77"/>
                    <a:pt x="79" y="81"/>
                  </a:cubicBezTo>
                  <a:cubicBezTo>
                    <a:pt x="81" y="88"/>
                    <a:pt x="84" y="96"/>
                    <a:pt x="87" y="103"/>
                  </a:cubicBezTo>
                  <a:cubicBezTo>
                    <a:pt x="94" y="118"/>
                    <a:pt x="99" y="134"/>
                    <a:pt x="105" y="149"/>
                  </a:cubicBezTo>
                  <a:cubicBezTo>
                    <a:pt x="103" y="151"/>
                    <a:pt x="100" y="152"/>
                    <a:pt x="97" y="154"/>
                  </a:cubicBezTo>
                  <a:cubicBezTo>
                    <a:pt x="94" y="140"/>
                    <a:pt x="88" y="126"/>
                    <a:pt x="80" y="114"/>
                  </a:cubicBezTo>
                  <a:cubicBezTo>
                    <a:pt x="72" y="102"/>
                    <a:pt x="63" y="90"/>
                    <a:pt x="51" y="82"/>
                  </a:cubicBezTo>
                  <a:cubicBezTo>
                    <a:pt x="51" y="81"/>
                    <a:pt x="50" y="80"/>
                    <a:pt x="49" y="80"/>
                  </a:cubicBezTo>
                  <a:cubicBezTo>
                    <a:pt x="51" y="78"/>
                    <a:pt x="52" y="75"/>
                    <a:pt x="52" y="72"/>
                  </a:cubicBezTo>
                  <a:cubicBezTo>
                    <a:pt x="54" y="72"/>
                    <a:pt x="56" y="73"/>
                    <a:pt x="57" y="73"/>
                  </a:cubicBezTo>
                  <a:moveTo>
                    <a:pt x="84" y="67"/>
                  </a:moveTo>
                  <a:cubicBezTo>
                    <a:pt x="84" y="66"/>
                    <a:pt x="84" y="66"/>
                    <a:pt x="84" y="66"/>
                  </a:cubicBezTo>
                  <a:cubicBezTo>
                    <a:pt x="84" y="65"/>
                    <a:pt x="85" y="65"/>
                    <a:pt x="85" y="65"/>
                  </a:cubicBezTo>
                  <a:cubicBezTo>
                    <a:pt x="85" y="65"/>
                    <a:pt x="85" y="66"/>
                    <a:pt x="84" y="67"/>
                  </a:cubicBezTo>
                  <a:moveTo>
                    <a:pt x="49" y="67"/>
                  </a:moveTo>
                  <a:cubicBezTo>
                    <a:pt x="48" y="67"/>
                    <a:pt x="47" y="67"/>
                    <a:pt x="46" y="66"/>
                  </a:cubicBezTo>
                  <a:cubicBezTo>
                    <a:pt x="46" y="66"/>
                    <a:pt x="45" y="66"/>
                    <a:pt x="45" y="66"/>
                  </a:cubicBezTo>
                  <a:cubicBezTo>
                    <a:pt x="43" y="65"/>
                    <a:pt x="43" y="64"/>
                    <a:pt x="45" y="63"/>
                  </a:cubicBezTo>
                  <a:cubicBezTo>
                    <a:pt x="46" y="63"/>
                    <a:pt x="46" y="64"/>
                    <a:pt x="47" y="65"/>
                  </a:cubicBezTo>
                  <a:cubicBezTo>
                    <a:pt x="48" y="66"/>
                    <a:pt x="48" y="67"/>
                    <a:pt x="49" y="67"/>
                  </a:cubicBezTo>
                  <a:moveTo>
                    <a:pt x="63" y="61"/>
                  </a:moveTo>
                  <a:cubicBezTo>
                    <a:pt x="63" y="60"/>
                    <a:pt x="63" y="60"/>
                    <a:pt x="63" y="60"/>
                  </a:cubicBezTo>
                  <a:cubicBezTo>
                    <a:pt x="62" y="59"/>
                    <a:pt x="61" y="57"/>
                    <a:pt x="61" y="55"/>
                  </a:cubicBezTo>
                  <a:cubicBezTo>
                    <a:pt x="61" y="54"/>
                    <a:pt x="61" y="53"/>
                    <a:pt x="62" y="53"/>
                  </a:cubicBezTo>
                  <a:cubicBezTo>
                    <a:pt x="62" y="53"/>
                    <a:pt x="63" y="55"/>
                    <a:pt x="63" y="56"/>
                  </a:cubicBezTo>
                  <a:cubicBezTo>
                    <a:pt x="64" y="57"/>
                    <a:pt x="64" y="58"/>
                    <a:pt x="64" y="60"/>
                  </a:cubicBezTo>
                  <a:cubicBezTo>
                    <a:pt x="64" y="60"/>
                    <a:pt x="63" y="61"/>
                    <a:pt x="63" y="61"/>
                  </a:cubicBezTo>
                  <a:moveTo>
                    <a:pt x="76" y="62"/>
                  </a:moveTo>
                  <a:cubicBezTo>
                    <a:pt x="76" y="59"/>
                    <a:pt x="77" y="57"/>
                    <a:pt x="78" y="54"/>
                  </a:cubicBezTo>
                  <a:cubicBezTo>
                    <a:pt x="78" y="53"/>
                    <a:pt x="78" y="53"/>
                    <a:pt x="78" y="53"/>
                  </a:cubicBezTo>
                  <a:cubicBezTo>
                    <a:pt x="79" y="53"/>
                    <a:pt x="79" y="55"/>
                    <a:pt x="79" y="56"/>
                  </a:cubicBezTo>
                  <a:cubicBezTo>
                    <a:pt x="79" y="58"/>
                    <a:pt x="78" y="60"/>
                    <a:pt x="76" y="62"/>
                  </a:cubicBezTo>
                  <a:moveTo>
                    <a:pt x="91" y="156"/>
                  </a:moveTo>
                  <a:cubicBezTo>
                    <a:pt x="86" y="144"/>
                    <a:pt x="79" y="134"/>
                    <a:pt x="67" y="127"/>
                  </a:cubicBezTo>
                  <a:cubicBezTo>
                    <a:pt x="54" y="120"/>
                    <a:pt x="40" y="115"/>
                    <a:pt x="28" y="106"/>
                  </a:cubicBezTo>
                  <a:cubicBezTo>
                    <a:pt x="11" y="91"/>
                    <a:pt x="2" y="65"/>
                    <a:pt x="8" y="42"/>
                  </a:cubicBezTo>
                  <a:cubicBezTo>
                    <a:pt x="13" y="20"/>
                    <a:pt x="35" y="4"/>
                    <a:pt x="58" y="4"/>
                  </a:cubicBezTo>
                  <a:cubicBezTo>
                    <a:pt x="59" y="4"/>
                    <a:pt x="60" y="4"/>
                    <a:pt x="61" y="4"/>
                  </a:cubicBezTo>
                  <a:cubicBezTo>
                    <a:pt x="90" y="6"/>
                    <a:pt x="105" y="38"/>
                    <a:pt x="107" y="63"/>
                  </a:cubicBezTo>
                  <a:cubicBezTo>
                    <a:pt x="109" y="78"/>
                    <a:pt x="103" y="91"/>
                    <a:pt x="102" y="106"/>
                  </a:cubicBezTo>
                  <a:cubicBezTo>
                    <a:pt x="101" y="119"/>
                    <a:pt x="106" y="133"/>
                    <a:pt x="110" y="145"/>
                  </a:cubicBezTo>
                  <a:cubicBezTo>
                    <a:pt x="110" y="146"/>
                    <a:pt x="110" y="146"/>
                    <a:pt x="110" y="147"/>
                  </a:cubicBezTo>
                  <a:cubicBezTo>
                    <a:pt x="110" y="147"/>
                    <a:pt x="110" y="147"/>
                    <a:pt x="110" y="147"/>
                  </a:cubicBezTo>
                  <a:cubicBezTo>
                    <a:pt x="109" y="147"/>
                    <a:pt x="109" y="148"/>
                    <a:pt x="108" y="148"/>
                  </a:cubicBezTo>
                  <a:cubicBezTo>
                    <a:pt x="102" y="134"/>
                    <a:pt x="97" y="120"/>
                    <a:pt x="91" y="105"/>
                  </a:cubicBezTo>
                  <a:cubicBezTo>
                    <a:pt x="89" y="98"/>
                    <a:pt x="86" y="91"/>
                    <a:pt x="83" y="84"/>
                  </a:cubicBezTo>
                  <a:cubicBezTo>
                    <a:pt x="82" y="79"/>
                    <a:pt x="81" y="75"/>
                    <a:pt x="82" y="71"/>
                  </a:cubicBezTo>
                  <a:cubicBezTo>
                    <a:pt x="86" y="70"/>
                    <a:pt x="89" y="68"/>
                    <a:pt x="88" y="65"/>
                  </a:cubicBezTo>
                  <a:cubicBezTo>
                    <a:pt x="88" y="63"/>
                    <a:pt x="87" y="61"/>
                    <a:pt x="85" y="61"/>
                  </a:cubicBezTo>
                  <a:cubicBezTo>
                    <a:pt x="85" y="61"/>
                    <a:pt x="85" y="61"/>
                    <a:pt x="84" y="61"/>
                  </a:cubicBezTo>
                  <a:cubicBezTo>
                    <a:pt x="82" y="62"/>
                    <a:pt x="81" y="65"/>
                    <a:pt x="80" y="68"/>
                  </a:cubicBezTo>
                  <a:cubicBezTo>
                    <a:pt x="79" y="67"/>
                    <a:pt x="78" y="67"/>
                    <a:pt x="77" y="65"/>
                  </a:cubicBezTo>
                  <a:cubicBezTo>
                    <a:pt x="80" y="63"/>
                    <a:pt x="82" y="59"/>
                    <a:pt x="82" y="55"/>
                  </a:cubicBezTo>
                  <a:cubicBezTo>
                    <a:pt x="82" y="53"/>
                    <a:pt x="82" y="49"/>
                    <a:pt x="79" y="49"/>
                  </a:cubicBezTo>
                  <a:cubicBezTo>
                    <a:pt x="79" y="49"/>
                    <a:pt x="79" y="49"/>
                    <a:pt x="79" y="49"/>
                  </a:cubicBezTo>
                  <a:cubicBezTo>
                    <a:pt x="73" y="50"/>
                    <a:pt x="72" y="58"/>
                    <a:pt x="73" y="64"/>
                  </a:cubicBezTo>
                  <a:cubicBezTo>
                    <a:pt x="72" y="64"/>
                    <a:pt x="71" y="65"/>
                    <a:pt x="70" y="65"/>
                  </a:cubicBezTo>
                  <a:cubicBezTo>
                    <a:pt x="69" y="65"/>
                    <a:pt x="68" y="64"/>
                    <a:pt x="67" y="64"/>
                  </a:cubicBezTo>
                  <a:cubicBezTo>
                    <a:pt x="68" y="60"/>
                    <a:pt x="67" y="56"/>
                    <a:pt x="66" y="53"/>
                  </a:cubicBezTo>
                  <a:cubicBezTo>
                    <a:pt x="65" y="51"/>
                    <a:pt x="64" y="49"/>
                    <a:pt x="62" y="49"/>
                  </a:cubicBezTo>
                  <a:cubicBezTo>
                    <a:pt x="61" y="49"/>
                    <a:pt x="61" y="50"/>
                    <a:pt x="60" y="50"/>
                  </a:cubicBezTo>
                  <a:cubicBezTo>
                    <a:pt x="58" y="51"/>
                    <a:pt x="58" y="54"/>
                    <a:pt x="58" y="56"/>
                  </a:cubicBezTo>
                  <a:cubicBezTo>
                    <a:pt x="59" y="60"/>
                    <a:pt x="60" y="63"/>
                    <a:pt x="63" y="65"/>
                  </a:cubicBezTo>
                  <a:cubicBezTo>
                    <a:pt x="63" y="65"/>
                    <a:pt x="63" y="66"/>
                    <a:pt x="62" y="66"/>
                  </a:cubicBezTo>
                  <a:cubicBezTo>
                    <a:pt x="62" y="68"/>
                    <a:pt x="60" y="69"/>
                    <a:pt x="57" y="69"/>
                  </a:cubicBezTo>
                  <a:cubicBezTo>
                    <a:pt x="56" y="69"/>
                    <a:pt x="54" y="69"/>
                    <a:pt x="52" y="69"/>
                  </a:cubicBezTo>
                  <a:cubicBezTo>
                    <a:pt x="52" y="67"/>
                    <a:pt x="51" y="66"/>
                    <a:pt x="51" y="64"/>
                  </a:cubicBezTo>
                  <a:cubicBezTo>
                    <a:pt x="49" y="62"/>
                    <a:pt x="47" y="59"/>
                    <a:pt x="44" y="59"/>
                  </a:cubicBezTo>
                  <a:cubicBezTo>
                    <a:pt x="44" y="59"/>
                    <a:pt x="44" y="59"/>
                    <a:pt x="43" y="59"/>
                  </a:cubicBezTo>
                  <a:cubicBezTo>
                    <a:pt x="41" y="59"/>
                    <a:pt x="39" y="62"/>
                    <a:pt x="40" y="64"/>
                  </a:cubicBezTo>
                  <a:cubicBezTo>
                    <a:pt x="41" y="67"/>
                    <a:pt x="43" y="69"/>
                    <a:pt x="46" y="70"/>
                  </a:cubicBezTo>
                  <a:cubicBezTo>
                    <a:pt x="47" y="70"/>
                    <a:pt x="48" y="71"/>
                    <a:pt x="49" y="71"/>
                  </a:cubicBezTo>
                  <a:cubicBezTo>
                    <a:pt x="49" y="71"/>
                    <a:pt x="49" y="71"/>
                    <a:pt x="49" y="71"/>
                  </a:cubicBezTo>
                  <a:cubicBezTo>
                    <a:pt x="49" y="74"/>
                    <a:pt x="48" y="76"/>
                    <a:pt x="46" y="78"/>
                  </a:cubicBezTo>
                  <a:cubicBezTo>
                    <a:pt x="43" y="75"/>
                    <a:pt x="38" y="73"/>
                    <a:pt x="35" y="73"/>
                  </a:cubicBezTo>
                  <a:cubicBezTo>
                    <a:pt x="33" y="73"/>
                    <a:pt x="32" y="73"/>
                    <a:pt x="31" y="74"/>
                  </a:cubicBezTo>
                  <a:cubicBezTo>
                    <a:pt x="29" y="75"/>
                    <a:pt x="29" y="79"/>
                    <a:pt x="31" y="81"/>
                  </a:cubicBezTo>
                  <a:cubicBezTo>
                    <a:pt x="33" y="82"/>
                    <a:pt x="36" y="83"/>
                    <a:pt x="38" y="83"/>
                  </a:cubicBezTo>
                  <a:cubicBezTo>
                    <a:pt x="40" y="83"/>
                    <a:pt x="42" y="82"/>
                    <a:pt x="43" y="82"/>
                  </a:cubicBezTo>
                  <a:cubicBezTo>
                    <a:pt x="44" y="82"/>
                    <a:pt x="45" y="82"/>
                    <a:pt x="46" y="81"/>
                  </a:cubicBezTo>
                  <a:cubicBezTo>
                    <a:pt x="46" y="82"/>
                    <a:pt x="47" y="82"/>
                    <a:pt x="47" y="83"/>
                  </a:cubicBezTo>
                  <a:cubicBezTo>
                    <a:pt x="58" y="90"/>
                    <a:pt x="67" y="101"/>
                    <a:pt x="75" y="111"/>
                  </a:cubicBezTo>
                  <a:cubicBezTo>
                    <a:pt x="84" y="124"/>
                    <a:pt x="90" y="139"/>
                    <a:pt x="94" y="154"/>
                  </a:cubicBezTo>
                  <a:cubicBezTo>
                    <a:pt x="94" y="155"/>
                    <a:pt x="94" y="155"/>
                    <a:pt x="94" y="155"/>
                  </a:cubicBezTo>
                  <a:cubicBezTo>
                    <a:pt x="93" y="155"/>
                    <a:pt x="92" y="156"/>
                    <a:pt x="91" y="156"/>
                  </a:cubicBezTo>
                  <a:moveTo>
                    <a:pt x="58" y="0"/>
                  </a:moveTo>
                  <a:cubicBezTo>
                    <a:pt x="41" y="0"/>
                    <a:pt x="25" y="9"/>
                    <a:pt x="15" y="21"/>
                  </a:cubicBezTo>
                  <a:cubicBezTo>
                    <a:pt x="1" y="37"/>
                    <a:pt x="0" y="60"/>
                    <a:pt x="7" y="80"/>
                  </a:cubicBezTo>
                  <a:cubicBezTo>
                    <a:pt x="13" y="96"/>
                    <a:pt x="24" y="108"/>
                    <a:pt x="39" y="117"/>
                  </a:cubicBezTo>
                  <a:cubicBezTo>
                    <a:pt x="48" y="122"/>
                    <a:pt x="59" y="126"/>
                    <a:pt x="68" y="131"/>
                  </a:cubicBezTo>
                  <a:cubicBezTo>
                    <a:pt x="78" y="138"/>
                    <a:pt x="84" y="147"/>
                    <a:pt x="89" y="158"/>
                  </a:cubicBezTo>
                  <a:cubicBezTo>
                    <a:pt x="88" y="158"/>
                    <a:pt x="88" y="159"/>
                    <a:pt x="88" y="159"/>
                  </a:cubicBezTo>
                  <a:cubicBezTo>
                    <a:pt x="92" y="167"/>
                    <a:pt x="99" y="181"/>
                    <a:pt x="109" y="181"/>
                  </a:cubicBezTo>
                  <a:cubicBezTo>
                    <a:pt x="110" y="181"/>
                    <a:pt x="112" y="180"/>
                    <a:pt x="114" y="179"/>
                  </a:cubicBezTo>
                  <a:cubicBezTo>
                    <a:pt x="126" y="174"/>
                    <a:pt x="118" y="157"/>
                    <a:pt x="114" y="148"/>
                  </a:cubicBezTo>
                  <a:cubicBezTo>
                    <a:pt x="114" y="147"/>
                    <a:pt x="114" y="147"/>
                    <a:pt x="114" y="146"/>
                  </a:cubicBezTo>
                  <a:cubicBezTo>
                    <a:pt x="108" y="131"/>
                    <a:pt x="104" y="116"/>
                    <a:pt x="106" y="99"/>
                  </a:cubicBezTo>
                  <a:cubicBezTo>
                    <a:pt x="108" y="86"/>
                    <a:pt x="112" y="73"/>
                    <a:pt x="110" y="59"/>
                  </a:cubicBezTo>
                  <a:cubicBezTo>
                    <a:pt x="108" y="37"/>
                    <a:pt x="94" y="10"/>
                    <a:pt x="71" y="2"/>
                  </a:cubicBezTo>
                  <a:cubicBezTo>
                    <a:pt x="67" y="1"/>
                    <a:pt x="62" y="0"/>
                    <a:pt x="5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5" name="Freeform 20"/>
            <p:cNvSpPr>
              <a:spLocks noEditPoints="1"/>
            </p:cNvSpPr>
            <p:nvPr/>
          </p:nvSpPr>
          <p:spPr bwMode="auto">
            <a:xfrm>
              <a:off x="10008856" y="2330377"/>
              <a:ext cx="322263" cy="457200"/>
            </a:xfrm>
            <a:custGeom>
              <a:avLst/>
              <a:gdLst>
                <a:gd name="T0" fmla="*/ 71 w 76"/>
                <a:gd name="T1" fmla="*/ 100 h 108"/>
                <a:gd name="T2" fmla="*/ 65 w 76"/>
                <a:gd name="T3" fmla="*/ 107 h 108"/>
                <a:gd name="T4" fmla="*/ 69 w 76"/>
                <a:gd name="T5" fmla="*/ 96 h 108"/>
                <a:gd name="T6" fmla="*/ 70 w 76"/>
                <a:gd name="T7" fmla="*/ 99 h 108"/>
                <a:gd name="T8" fmla="*/ 57 w 76"/>
                <a:gd name="T9" fmla="*/ 99 h 108"/>
                <a:gd name="T10" fmla="*/ 69 w 76"/>
                <a:gd name="T11" fmla="*/ 94 h 108"/>
                <a:gd name="T12" fmla="*/ 22 w 76"/>
                <a:gd name="T13" fmla="*/ 47 h 108"/>
                <a:gd name="T14" fmla="*/ 26 w 76"/>
                <a:gd name="T15" fmla="*/ 47 h 108"/>
                <a:gd name="T16" fmla="*/ 22 w 76"/>
                <a:gd name="T17" fmla="*/ 48 h 108"/>
                <a:gd name="T18" fmla="*/ 34 w 76"/>
                <a:gd name="T19" fmla="*/ 44 h 108"/>
                <a:gd name="T20" fmla="*/ 42 w 76"/>
                <a:gd name="T21" fmla="*/ 40 h 108"/>
                <a:gd name="T22" fmla="*/ 47 w 76"/>
                <a:gd name="T23" fmla="*/ 42 h 108"/>
                <a:gd name="T24" fmla="*/ 63 w 76"/>
                <a:gd name="T25" fmla="*/ 90 h 108"/>
                <a:gd name="T26" fmla="*/ 31 w 76"/>
                <a:gd name="T27" fmla="*/ 49 h 108"/>
                <a:gd name="T28" fmla="*/ 34 w 76"/>
                <a:gd name="T29" fmla="*/ 44 h 108"/>
                <a:gd name="T30" fmla="*/ 51 w 76"/>
                <a:gd name="T31" fmla="*/ 39 h 108"/>
                <a:gd name="T32" fmla="*/ 28 w 76"/>
                <a:gd name="T33" fmla="*/ 40 h 108"/>
                <a:gd name="T34" fmla="*/ 28 w 76"/>
                <a:gd name="T35" fmla="*/ 39 h 108"/>
                <a:gd name="T36" fmla="*/ 38 w 76"/>
                <a:gd name="T37" fmla="*/ 36 h 108"/>
                <a:gd name="T38" fmla="*/ 38 w 76"/>
                <a:gd name="T39" fmla="*/ 33 h 108"/>
                <a:gd name="T40" fmla="*/ 46 w 76"/>
                <a:gd name="T41" fmla="*/ 37 h 108"/>
                <a:gd name="T42" fmla="*/ 48 w 76"/>
                <a:gd name="T43" fmla="*/ 34 h 108"/>
                <a:gd name="T44" fmla="*/ 40 w 76"/>
                <a:gd name="T45" fmla="*/ 76 h 108"/>
                <a:gd name="T46" fmla="*/ 35 w 76"/>
                <a:gd name="T47" fmla="*/ 2 h 108"/>
                <a:gd name="T48" fmla="*/ 62 w 76"/>
                <a:gd name="T49" fmla="*/ 63 h 108"/>
                <a:gd name="T50" fmla="*/ 66 w 76"/>
                <a:gd name="T51" fmla="*/ 88 h 108"/>
                <a:gd name="T52" fmla="*/ 50 w 76"/>
                <a:gd name="T53" fmla="*/ 50 h 108"/>
                <a:gd name="T54" fmla="*/ 51 w 76"/>
                <a:gd name="T55" fmla="*/ 37 h 108"/>
                <a:gd name="T56" fmla="*/ 46 w 76"/>
                <a:gd name="T57" fmla="*/ 39 h 108"/>
                <a:gd name="T58" fmla="*/ 47 w 76"/>
                <a:gd name="T59" fmla="*/ 29 h 108"/>
                <a:gd name="T60" fmla="*/ 40 w 76"/>
                <a:gd name="T61" fmla="*/ 38 h 108"/>
                <a:gd name="T62" fmla="*/ 36 w 76"/>
                <a:gd name="T63" fmla="*/ 30 h 108"/>
                <a:gd name="T64" fmla="*/ 38 w 76"/>
                <a:gd name="T65" fmla="*/ 40 h 108"/>
                <a:gd name="T66" fmla="*/ 30 w 76"/>
                <a:gd name="T67" fmla="*/ 39 h 108"/>
                <a:gd name="T68" fmla="*/ 24 w 76"/>
                <a:gd name="T69" fmla="*/ 38 h 108"/>
                <a:gd name="T70" fmla="*/ 30 w 76"/>
                <a:gd name="T71" fmla="*/ 43 h 108"/>
                <a:gd name="T72" fmla="*/ 19 w 76"/>
                <a:gd name="T73" fmla="*/ 44 h 108"/>
                <a:gd name="T74" fmla="*/ 26 w 76"/>
                <a:gd name="T75" fmla="*/ 49 h 108"/>
                <a:gd name="T76" fmla="*/ 45 w 76"/>
                <a:gd name="T77" fmla="*/ 67 h 108"/>
                <a:gd name="T78" fmla="*/ 55 w 76"/>
                <a:gd name="T79" fmla="*/ 94 h 108"/>
                <a:gd name="T80" fmla="*/ 4 w 76"/>
                <a:gd name="T81" fmla="*/ 48 h 108"/>
                <a:gd name="T82" fmla="*/ 53 w 76"/>
                <a:gd name="T83" fmla="*/ 95 h 108"/>
                <a:gd name="T84" fmla="*/ 68 w 76"/>
                <a:gd name="T85" fmla="*/ 108 h 108"/>
                <a:gd name="T86" fmla="*/ 64 w 76"/>
                <a:gd name="T87" fmla="*/ 59 h 108"/>
                <a:gd name="T88" fmla="*/ 35 w 76"/>
                <a:gd name="T8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108">
                  <a:moveTo>
                    <a:pt x="65" y="107"/>
                  </a:moveTo>
                  <a:cubicBezTo>
                    <a:pt x="64" y="107"/>
                    <a:pt x="62" y="106"/>
                    <a:pt x="61" y="105"/>
                  </a:cubicBezTo>
                  <a:cubicBezTo>
                    <a:pt x="64" y="104"/>
                    <a:pt x="67" y="101"/>
                    <a:pt x="71" y="100"/>
                  </a:cubicBezTo>
                  <a:cubicBezTo>
                    <a:pt x="71" y="100"/>
                    <a:pt x="71" y="100"/>
                    <a:pt x="71" y="100"/>
                  </a:cubicBezTo>
                  <a:cubicBezTo>
                    <a:pt x="71" y="103"/>
                    <a:pt x="70" y="104"/>
                    <a:pt x="68" y="106"/>
                  </a:cubicBezTo>
                  <a:cubicBezTo>
                    <a:pt x="67" y="106"/>
                    <a:pt x="66" y="107"/>
                    <a:pt x="65" y="107"/>
                  </a:cubicBezTo>
                  <a:moveTo>
                    <a:pt x="60" y="103"/>
                  </a:moveTo>
                  <a:cubicBezTo>
                    <a:pt x="59" y="102"/>
                    <a:pt x="58" y="101"/>
                    <a:pt x="58" y="101"/>
                  </a:cubicBezTo>
                  <a:cubicBezTo>
                    <a:pt x="62" y="99"/>
                    <a:pt x="66" y="97"/>
                    <a:pt x="69" y="96"/>
                  </a:cubicBezTo>
                  <a:cubicBezTo>
                    <a:pt x="70" y="96"/>
                    <a:pt x="70" y="96"/>
                    <a:pt x="70" y="96"/>
                  </a:cubicBezTo>
                  <a:cubicBezTo>
                    <a:pt x="70" y="97"/>
                    <a:pt x="70" y="98"/>
                    <a:pt x="70" y="99"/>
                  </a:cubicBezTo>
                  <a:cubicBezTo>
                    <a:pt x="70" y="99"/>
                    <a:pt x="70" y="99"/>
                    <a:pt x="70" y="99"/>
                  </a:cubicBezTo>
                  <a:cubicBezTo>
                    <a:pt x="67" y="99"/>
                    <a:pt x="64" y="102"/>
                    <a:pt x="60" y="103"/>
                  </a:cubicBezTo>
                  <a:cubicBezTo>
                    <a:pt x="60" y="103"/>
                    <a:pt x="60" y="103"/>
                    <a:pt x="60" y="103"/>
                  </a:cubicBezTo>
                  <a:moveTo>
                    <a:pt x="57" y="99"/>
                  </a:moveTo>
                  <a:cubicBezTo>
                    <a:pt x="56" y="98"/>
                    <a:pt x="56" y="97"/>
                    <a:pt x="55" y="96"/>
                  </a:cubicBezTo>
                  <a:cubicBezTo>
                    <a:pt x="59" y="94"/>
                    <a:pt x="63" y="92"/>
                    <a:pt x="67" y="90"/>
                  </a:cubicBezTo>
                  <a:cubicBezTo>
                    <a:pt x="68" y="91"/>
                    <a:pt x="68" y="93"/>
                    <a:pt x="69" y="94"/>
                  </a:cubicBezTo>
                  <a:cubicBezTo>
                    <a:pt x="68" y="94"/>
                    <a:pt x="68" y="94"/>
                    <a:pt x="68" y="94"/>
                  </a:cubicBezTo>
                  <a:cubicBezTo>
                    <a:pt x="65" y="96"/>
                    <a:pt x="61" y="97"/>
                    <a:pt x="57" y="99"/>
                  </a:cubicBezTo>
                  <a:moveTo>
                    <a:pt x="22" y="47"/>
                  </a:moveTo>
                  <a:cubicBezTo>
                    <a:pt x="20" y="47"/>
                    <a:pt x="20" y="47"/>
                    <a:pt x="20" y="46"/>
                  </a:cubicBezTo>
                  <a:cubicBezTo>
                    <a:pt x="21" y="45"/>
                    <a:pt x="21" y="45"/>
                    <a:pt x="21" y="45"/>
                  </a:cubicBezTo>
                  <a:cubicBezTo>
                    <a:pt x="22" y="45"/>
                    <a:pt x="24" y="46"/>
                    <a:pt x="26" y="47"/>
                  </a:cubicBezTo>
                  <a:cubicBezTo>
                    <a:pt x="25" y="47"/>
                    <a:pt x="25" y="47"/>
                    <a:pt x="25" y="47"/>
                  </a:cubicBezTo>
                  <a:cubicBezTo>
                    <a:pt x="24" y="48"/>
                    <a:pt x="24" y="48"/>
                    <a:pt x="23" y="48"/>
                  </a:cubicBezTo>
                  <a:cubicBezTo>
                    <a:pt x="23" y="48"/>
                    <a:pt x="23" y="48"/>
                    <a:pt x="22" y="48"/>
                  </a:cubicBezTo>
                  <a:cubicBezTo>
                    <a:pt x="22" y="47"/>
                    <a:pt x="22" y="47"/>
                    <a:pt x="22" y="47"/>
                  </a:cubicBezTo>
                  <a:cubicBezTo>
                    <a:pt x="22" y="47"/>
                    <a:pt x="22" y="47"/>
                    <a:pt x="22" y="47"/>
                  </a:cubicBezTo>
                  <a:moveTo>
                    <a:pt x="34" y="44"/>
                  </a:moveTo>
                  <a:cubicBezTo>
                    <a:pt x="35" y="44"/>
                    <a:pt x="35" y="43"/>
                    <a:pt x="36" y="43"/>
                  </a:cubicBezTo>
                  <a:cubicBezTo>
                    <a:pt x="37" y="43"/>
                    <a:pt x="39" y="42"/>
                    <a:pt x="39" y="40"/>
                  </a:cubicBezTo>
                  <a:cubicBezTo>
                    <a:pt x="40" y="40"/>
                    <a:pt x="41" y="40"/>
                    <a:pt x="42" y="40"/>
                  </a:cubicBezTo>
                  <a:cubicBezTo>
                    <a:pt x="43" y="40"/>
                    <a:pt x="44" y="40"/>
                    <a:pt x="45" y="40"/>
                  </a:cubicBezTo>
                  <a:cubicBezTo>
                    <a:pt x="45" y="40"/>
                    <a:pt x="45" y="41"/>
                    <a:pt x="45" y="41"/>
                  </a:cubicBezTo>
                  <a:cubicBezTo>
                    <a:pt x="46" y="42"/>
                    <a:pt x="46" y="42"/>
                    <a:pt x="47" y="42"/>
                  </a:cubicBezTo>
                  <a:cubicBezTo>
                    <a:pt x="47" y="44"/>
                    <a:pt x="47" y="46"/>
                    <a:pt x="48" y="48"/>
                  </a:cubicBezTo>
                  <a:cubicBezTo>
                    <a:pt x="49" y="53"/>
                    <a:pt x="50" y="57"/>
                    <a:pt x="52" y="62"/>
                  </a:cubicBezTo>
                  <a:cubicBezTo>
                    <a:pt x="56" y="71"/>
                    <a:pt x="59" y="81"/>
                    <a:pt x="63" y="90"/>
                  </a:cubicBezTo>
                  <a:cubicBezTo>
                    <a:pt x="62" y="91"/>
                    <a:pt x="60" y="91"/>
                    <a:pt x="58" y="92"/>
                  </a:cubicBezTo>
                  <a:cubicBezTo>
                    <a:pt x="56" y="84"/>
                    <a:pt x="53" y="76"/>
                    <a:pt x="48" y="68"/>
                  </a:cubicBezTo>
                  <a:cubicBezTo>
                    <a:pt x="44" y="61"/>
                    <a:pt x="38" y="54"/>
                    <a:pt x="31" y="49"/>
                  </a:cubicBezTo>
                  <a:cubicBezTo>
                    <a:pt x="31" y="49"/>
                    <a:pt x="30" y="48"/>
                    <a:pt x="29" y="48"/>
                  </a:cubicBezTo>
                  <a:cubicBezTo>
                    <a:pt x="31" y="47"/>
                    <a:pt x="31" y="45"/>
                    <a:pt x="32" y="43"/>
                  </a:cubicBezTo>
                  <a:cubicBezTo>
                    <a:pt x="33" y="43"/>
                    <a:pt x="34" y="44"/>
                    <a:pt x="34" y="44"/>
                  </a:cubicBezTo>
                  <a:moveTo>
                    <a:pt x="50" y="40"/>
                  </a:moveTo>
                  <a:cubicBezTo>
                    <a:pt x="51" y="40"/>
                    <a:pt x="51" y="40"/>
                    <a:pt x="51" y="40"/>
                  </a:cubicBezTo>
                  <a:cubicBezTo>
                    <a:pt x="51" y="39"/>
                    <a:pt x="51" y="39"/>
                    <a:pt x="51" y="39"/>
                  </a:cubicBezTo>
                  <a:cubicBezTo>
                    <a:pt x="51" y="39"/>
                    <a:pt x="51" y="39"/>
                    <a:pt x="50" y="40"/>
                  </a:cubicBezTo>
                  <a:moveTo>
                    <a:pt x="29" y="40"/>
                  </a:moveTo>
                  <a:cubicBezTo>
                    <a:pt x="29" y="40"/>
                    <a:pt x="28" y="40"/>
                    <a:pt x="28" y="40"/>
                  </a:cubicBezTo>
                  <a:cubicBezTo>
                    <a:pt x="27" y="39"/>
                    <a:pt x="27" y="39"/>
                    <a:pt x="27" y="39"/>
                  </a:cubicBezTo>
                  <a:cubicBezTo>
                    <a:pt x="26" y="39"/>
                    <a:pt x="26" y="38"/>
                    <a:pt x="27" y="37"/>
                  </a:cubicBezTo>
                  <a:cubicBezTo>
                    <a:pt x="28" y="38"/>
                    <a:pt x="28" y="38"/>
                    <a:pt x="28" y="39"/>
                  </a:cubicBezTo>
                  <a:cubicBezTo>
                    <a:pt x="29" y="39"/>
                    <a:pt x="29" y="40"/>
                    <a:pt x="29" y="40"/>
                  </a:cubicBezTo>
                  <a:moveTo>
                    <a:pt x="38" y="37"/>
                  </a:moveTo>
                  <a:cubicBezTo>
                    <a:pt x="38" y="36"/>
                    <a:pt x="38" y="36"/>
                    <a:pt x="38" y="36"/>
                  </a:cubicBezTo>
                  <a:cubicBezTo>
                    <a:pt x="37" y="35"/>
                    <a:pt x="37" y="34"/>
                    <a:pt x="37" y="33"/>
                  </a:cubicBezTo>
                  <a:cubicBezTo>
                    <a:pt x="37" y="32"/>
                    <a:pt x="37" y="32"/>
                    <a:pt x="37" y="32"/>
                  </a:cubicBezTo>
                  <a:cubicBezTo>
                    <a:pt x="37" y="32"/>
                    <a:pt x="38" y="33"/>
                    <a:pt x="38" y="33"/>
                  </a:cubicBezTo>
                  <a:cubicBezTo>
                    <a:pt x="38" y="34"/>
                    <a:pt x="38" y="35"/>
                    <a:pt x="38" y="36"/>
                  </a:cubicBezTo>
                  <a:cubicBezTo>
                    <a:pt x="38" y="37"/>
                    <a:pt x="38" y="37"/>
                    <a:pt x="38" y="37"/>
                  </a:cubicBezTo>
                  <a:moveTo>
                    <a:pt x="46" y="37"/>
                  </a:moveTo>
                  <a:cubicBezTo>
                    <a:pt x="46" y="36"/>
                    <a:pt x="46" y="34"/>
                    <a:pt x="47" y="32"/>
                  </a:cubicBezTo>
                  <a:cubicBezTo>
                    <a:pt x="47" y="32"/>
                    <a:pt x="47" y="32"/>
                    <a:pt x="47" y="32"/>
                  </a:cubicBezTo>
                  <a:cubicBezTo>
                    <a:pt x="48" y="32"/>
                    <a:pt x="48" y="33"/>
                    <a:pt x="48" y="34"/>
                  </a:cubicBezTo>
                  <a:cubicBezTo>
                    <a:pt x="48" y="35"/>
                    <a:pt x="47" y="36"/>
                    <a:pt x="46" y="37"/>
                  </a:cubicBezTo>
                  <a:moveTo>
                    <a:pt x="55" y="94"/>
                  </a:moveTo>
                  <a:cubicBezTo>
                    <a:pt x="51" y="86"/>
                    <a:pt x="47" y="80"/>
                    <a:pt x="40" y="76"/>
                  </a:cubicBezTo>
                  <a:cubicBezTo>
                    <a:pt x="32" y="72"/>
                    <a:pt x="24" y="69"/>
                    <a:pt x="17" y="63"/>
                  </a:cubicBezTo>
                  <a:cubicBezTo>
                    <a:pt x="6" y="54"/>
                    <a:pt x="1" y="39"/>
                    <a:pt x="5" y="25"/>
                  </a:cubicBezTo>
                  <a:cubicBezTo>
                    <a:pt x="8" y="12"/>
                    <a:pt x="21" y="2"/>
                    <a:pt x="35" y="2"/>
                  </a:cubicBezTo>
                  <a:cubicBezTo>
                    <a:pt x="36" y="2"/>
                    <a:pt x="36" y="2"/>
                    <a:pt x="37" y="2"/>
                  </a:cubicBezTo>
                  <a:cubicBezTo>
                    <a:pt x="54" y="3"/>
                    <a:pt x="63" y="23"/>
                    <a:pt x="65" y="38"/>
                  </a:cubicBezTo>
                  <a:cubicBezTo>
                    <a:pt x="66" y="46"/>
                    <a:pt x="62" y="55"/>
                    <a:pt x="62" y="63"/>
                  </a:cubicBezTo>
                  <a:cubicBezTo>
                    <a:pt x="61" y="72"/>
                    <a:pt x="64" y="80"/>
                    <a:pt x="66" y="87"/>
                  </a:cubicBezTo>
                  <a:cubicBezTo>
                    <a:pt x="66" y="88"/>
                    <a:pt x="66" y="88"/>
                    <a:pt x="66" y="88"/>
                  </a:cubicBezTo>
                  <a:cubicBezTo>
                    <a:pt x="66" y="88"/>
                    <a:pt x="66" y="88"/>
                    <a:pt x="66" y="88"/>
                  </a:cubicBezTo>
                  <a:cubicBezTo>
                    <a:pt x="66" y="88"/>
                    <a:pt x="66" y="89"/>
                    <a:pt x="65" y="89"/>
                  </a:cubicBezTo>
                  <a:cubicBezTo>
                    <a:pt x="61" y="80"/>
                    <a:pt x="58" y="72"/>
                    <a:pt x="55" y="63"/>
                  </a:cubicBezTo>
                  <a:cubicBezTo>
                    <a:pt x="53" y="59"/>
                    <a:pt x="52" y="55"/>
                    <a:pt x="50" y="50"/>
                  </a:cubicBezTo>
                  <a:cubicBezTo>
                    <a:pt x="49" y="47"/>
                    <a:pt x="49" y="45"/>
                    <a:pt x="50" y="42"/>
                  </a:cubicBezTo>
                  <a:cubicBezTo>
                    <a:pt x="52" y="42"/>
                    <a:pt x="53" y="40"/>
                    <a:pt x="53" y="39"/>
                  </a:cubicBezTo>
                  <a:cubicBezTo>
                    <a:pt x="53" y="38"/>
                    <a:pt x="52" y="37"/>
                    <a:pt x="51" y="37"/>
                  </a:cubicBezTo>
                  <a:cubicBezTo>
                    <a:pt x="51" y="37"/>
                    <a:pt x="51" y="37"/>
                    <a:pt x="51" y="37"/>
                  </a:cubicBezTo>
                  <a:cubicBezTo>
                    <a:pt x="49" y="37"/>
                    <a:pt x="49" y="39"/>
                    <a:pt x="48" y="40"/>
                  </a:cubicBezTo>
                  <a:cubicBezTo>
                    <a:pt x="47" y="40"/>
                    <a:pt x="47" y="40"/>
                    <a:pt x="46" y="39"/>
                  </a:cubicBezTo>
                  <a:cubicBezTo>
                    <a:pt x="48" y="38"/>
                    <a:pt x="49" y="35"/>
                    <a:pt x="50" y="33"/>
                  </a:cubicBezTo>
                  <a:cubicBezTo>
                    <a:pt x="50" y="32"/>
                    <a:pt x="49" y="29"/>
                    <a:pt x="48" y="29"/>
                  </a:cubicBezTo>
                  <a:cubicBezTo>
                    <a:pt x="48" y="29"/>
                    <a:pt x="48" y="29"/>
                    <a:pt x="47" y="29"/>
                  </a:cubicBezTo>
                  <a:cubicBezTo>
                    <a:pt x="44" y="30"/>
                    <a:pt x="44" y="35"/>
                    <a:pt x="44" y="38"/>
                  </a:cubicBezTo>
                  <a:cubicBezTo>
                    <a:pt x="44" y="38"/>
                    <a:pt x="43" y="39"/>
                    <a:pt x="42" y="39"/>
                  </a:cubicBezTo>
                  <a:cubicBezTo>
                    <a:pt x="42" y="39"/>
                    <a:pt x="41" y="38"/>
                    <a:pt x="40" y="38"/>
                  </a:cubicBezTo>
                  <a:cubicBezTo>
                    <a:pt x="41" y="36"/>
                    <a:pt x="41" y="33"/>
                    <a:pt x="40" y="32"/>
                  </a:cubicBezTo>
                  <a:cubicBezTo>
                    <a:pt x="39" y="31"/>
                    <a:pt x="38" y="29"/>
                    <a:pt x="37" y="29"/>
                  </a:cubicBezTo>
                  <a:cubicBezTo>
                    <a:pt x="37" y="29"/>
                    <a:pt x="37" y="30"/>
                    <a:pt x="36" y="30"/>
                  </a:cubicBezTo>
                  <a:cubicBezTo>
                    <a:pt x="35" y="31"/>
                    <a:pt x="35" y="32"/>
                    <a:pt x="35" y="34"/>
                  </a:cubicBezTo>
                  <a:cubicBezTo>
                    <a:pt x="35" y="36"/>
                    <a:pt x="36" y="38"/>
                    <a:pt x="38" y="39"/>
                  </a:cubicBezTo>
                  <a:cubicBezTo>
                    <a:pt x="38" y="40"/>
                    <a:pt x="38" y="40"/>
                    <a:pt x="38" y="40"/>
                  </a:cubicBezTo>
                  <a:cubicBezTo>
                    <a:pt x="37" y="41"/>
                    <a:pt x="36" y="41"/>
                    <a:pt x="34" y="41"/>
                  </a:cubicBezTo>
                  <a:cubicBezTo>
                    <a:pt x="33" y="41"/>
                    <a:pt x="32" y="41"/>
                    <a:pt x="31" y="41"/>
                  </a:cubicBezTo>
                  <a:cubicBezTo>
                    <a:pt x="31" y="40"/>
                    <a:pt x="31" y="39"/>
                    <a:pt x="30" y="39"/>
                  </a:cubicBezTo>
                  <a:cubicBezTo>
                    <a:pt x="29" y="37"/>
                    <a:pt x="28" y="36"/>
                    <a:pt x="26" y="35"/>
                  </a:cubicBezTo>
                  <a:cubicBezTo>
                    <a:pt x="26" y="35"/>
                    <a:pt x="26" y="35"/>
                    <a:pt x="26" y="35"/>
                  </a:cubicBezTo>
                  <a:cubicBezTo>
                    <a:pt x="25" y="35"/>
                    <a:pt x="24" y="37"/>
                    <a:pt x="24" y="38"/>
                  </a:cubicBezTo>
                  <a:cubicBezTo>
                    <a:pt x="24" y="40"/>
                    <a:pt x="26" y="41"/>
                    <a:pt x="28" y="42"/>
                  </a:cubicBezTo>
                  <a:cubicBezTo>
                    <a:pt x="28" y="42"/>
                    <a:pt x="29" y="42"/>
                    <a:pt x="30" y="43"/>
                  </a:cubicBezTo>
                  <a:cubicBezTo>
                    <a:pt x="30" y="43"/>
                    <a:pt x="30" y="43"/>
                    <a:pt x="30" y="43"/>
                  </a:cubicBezTo>
                  <a:cubicBezTo>
                    <a:pt x="30" y="44"/>
                    <a:pt x="29" y="46"/>
                    <a:pt x="28" y="46"/>
                  </a:cubicBezTo>
                  <a:cubicBezTo>
                    <a:pt x="26" y="45"/>
                    <a:pt x="23" y="43"/>
                    <a:pt x="21" y="43"/>
                  </a:cubicBezTo>
                  <a:cubicBezTo>
                    <a:pt x="20" y="43"/>
                    <a:pt x="19" y="44"/>
                    <a:pt x="19" y="44"/>
                  </a:cubicBezTo>
                  <a:cubicBezTo>
                    <a:pt x="17" y="45"/>
                    <a:pt x="18" y="47"/>
                    <a:pt x="19" y="48"/>
                  </a:cubicBezTo>
                  <a:cubicBezTo>
                    <a:pt x="20" y="49"/>
                    <a:pt x="21" y="49"/>
                    <a:pt x="23" y="49"/>
                  </a:cubicBezTo>
                  <a:cubicBezTo>
                    <a:pt x="24" y="49"/>
                    <a:pt x="25" y="49"/>
                    <a:pt x="26" y="49"/>
                  </a:cubicBezTo>
                  <a:cubicBezTo>
                    <a:pt x="27" y="49"/>
                    <a:pt x="27" y="49"/>
                    <a:pt x="28" y="49"/>
                  </a:cubicBezTo>
                  <a:cubicBezTo>
                    <a:pt x="28" y="49"/>
                    <a:pt x="28" y="49"/>
                    <a:pt x="28" y="49"/>
                  </a:cubicBezTo>
                  <a:cubicBezTo>
                    <a:pt x="35" y="54"/>
                    <a:pt x="40" y="60"/>
                    <a:pt x="45" y="67"/>
                  </a:cubicBezTo>
                  <a:cubicBezTo>
                    <a:pt x="51" y="74"/>
                    <a:pt x="54" y="83"/>
                    <a:pt x="56" y="93"/>
                  </a:cubicBezTo>
                  <a:cubicBezTo>
                    <a:pt x="57" y="93"/>
                    <a:pt x="57" y="93"/>
                    <a:pt x="57" y="93"/>
                  </a:cubicBezTo>
                  <a:cubicBezTo>
                    <a:pt x="56" y="93"/>
                    <a:pt x="56" y="94"/>
                    <a:pt x="55" y="94"/>
                  </a:cubicBezTo>
                  <a:moveTo>
                    <a:pt x="35" y="0"/>
                  </a:moveTo>
                  <a:cubicBezTo>
                    <a:pt x="25" y="0"/>
                    <a:pt x="15" y="5"/>
                    <a:pt x="9" y="12"/>
                  </a:cubicBezTo>
                  <a:cubicBezTo>
                    <a:pt x="1" y="22"/>
                    <a:pt x="0" y="36"/>
                    <a:pt x="4" y="48"/>
                  </a:cubicBezTo>
                  <a:cubicBezTo>
                    <a:pt x="8" y="57"/>
                    <a:pt x="15" y="65"/>
                    <a:pt x="23" y="70"/>
                  </a:cubicBezTo>
                  <a:cubicBezTo>
                    <a:pt x="29" y="73"/>
                    <a:pt x="35" y="76"/>
                    <a:pt x="41" y="79"/>
                  </a:cubicBezTo>
                  <a:cubicBezTo>
                    <a:pt x="47" y="83"/>
                    <a:pt x="50" y="88"/>
                    <a:pt x="53" y="95"/>
                  </a:cubicBezTo>
                  <a:cubicBezTo>
                    <a:pt x="53" y="95"/>
                    <a:pt x="53" y="95"/>
                    <a:pt x="53" y="96"/>
                  </a:cubicBezTo>
                  <a:cubicBezTo>
                    <a:pt x="55" y="101"/>
                    <a:pt x="59" y="108"/>
                    <a:pt x="65" y="108"/>
                  </a:cubicBezTo>
                  <a:cubicBezTo>
                    <a:pt x="66" y="108"/>
                    <a:pt x="67" y="108"/>
                    <a:pt x="68" y="108"/>
                  </a:cubicBezTo>
                  <a:cubicBezTo>
                    <a:pt x="76" y="104"/>
                    <a:pt x="71" y="94"/>
                    <a:pt x="69" y="89"/>
                  </a:cubicBezTo>
                  <a:cubicBezTo>
                    <a:pt x="68" y="88"/>
                    <a:pt x="68" y="88"/>
                    <a:pt x="68" y="88"/>
                  </a:cubicBezTo>
                  <a:cubicBezTo>
                    <a:pt x="65" y="79"/>
                    <a:pt x="62" y="69"/>
                    <a:pt x="64" y="59"/>
                  </a:cubicBezTo>
                  <a:cubicBezTo>
                    <a:pt x="65" y="51"/>
                    <a:pt x="67" y="44"/>
                    <a:pt x="66" y="35"/>
                  </a:cubicBezTo>
                  <a:cubicBezTo>
                    <a:pt x="65" y="22"/>
                    <a:pt x="57" y="6"/>
                    <a:pt x="43" y="1"/>
                  </a:cubicBezTo>
                  <a:cubicBezTo>
                    <a:pt x="40" y="0"/>
                    <a:pt x="37" y="0"/>
                    <a:pt x="3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6" name="Freeform 21"/>
            <p:cNvSpPr>
              <a:spLocks noEditPoints="1"/>
            </p:cNvSpPr>
            <p:nvPr/>
          </p:nvSpPr>
          <p:spPr bwMode="auto">
            <a:xfrm>
              <a:off x="11358232" y="1328905"/>
              <a:ext cx="631825" cy="933450"/>
            </a:xfrm>
            <a:custGeom>
              <a:avLst/>
              <a:gdLst>
                <a:gd name="T0" fmla="*/ 10 w 149"/>
                <a:gd name="T1" fmla="*/ 204 h 220"/>
                <a:gd name="T2" fmla="*/ 21 w 149"/>
                <a:gd name="T3" fmla="*/ 216 h 220"/>
                <a:gd name="T4" fmla="*/ 34 w 149"/>
                <a:gd name="T5" fmla="*/ 204 h 220"/>
                <a:gd name="T6" fmla="*/ 31 w 149"/>
                <a:gd name="T7" fmla="*/ 209 h 220"/>
                <a:gd name="T8" fmla="*/ 10 w 149"/>
                <a:gd name="T9" fmla="*/ 200 h 220"/>
                <a:gd name="T10" fmla="*/ 12 w 149"/>
                <a:gd name="T11" fmla="*/ 190 h 220"/>
                <a:gd name="T12" fmla="*/ 36 w 149"/>
                <a:gd name="T13" fmla="*/ 201 h 220"/>
                <a:gd name="T14" fmla="*/ 91 w 149"/>
                <a:gd name="T15" fmla="*/ 99 h 220"/>
                <a:gd name="T16" fmla="*/ 91 w 149"/>
                <a:gd name="T17" fmla="*/ 99 h 220"/>
                <a:gd name="T18" fmla="*/ 96 w 149"/>
                <a:gd name="T19" fmla="*/ 83 h 220"/>
                <a:gd name="T20" fmla="*/ 88 w 149"/>
                <a:gd name="T21" fmla="*/ 88 h 220"/>
                <a:gd name="T22" fmla="*/ 64 w 149"/>
                <a:gd name="T23" fmla="*/ 82 h 220"/>
                <a:gd name="T24" fmla="*/ 82 w 149"/>
                <a:gd name="T25" fmla="*/ 90 h 220"/>
                <a:gd name="T26" fmla="*/ 74 w 149"/>
                <a:gd name="T27" fmla="*/ 107 h 220"/>
                <a:gd name="T28" fmla="*/ 24 w 149"/>
                <a:gd name="T29" fmla="*/ 183 h 220"/>
                <a:gd name="T30" fmla="*/ 49 w 149"/>
                <a:gd name="T31" fmla="*/ 79 h 220"/>
                <a:gd name="T32" fmla="*/ 78 w 149"/>
                <a:gd name="T33" fmla="*/ 75 h 220"/>
                <a:gd name="T34" fmla="*/ 83 w 149"/>
                <a:gd name="T35" fmla="*/ 72 h 220"/>
                <a:gd name="T36" fmla="*/ 45 w 149"/>
                <a:gd name="T37" fmla="*/ 73 h 220"/>
                <a:gd name="T38" fmla="*/ 39 w 149"/>
                <a:gd name="T39" fmla="*/ 67 h 220"/>
                <a:gd name="T40" fmla="*/ 60 w 149"/>
                <a:gd name="T41" fmla="*/ 68 h 220"/>
                <a:gd name="T42" fmla="*/ 61 w 149"/>
                <a:gd name="T43" fmla="*/ 61 h 220"/>
                <a:gd name="T44" fmla="*/ 60 w 149"/>
                <a:gd name="T45" fmla="*/ 68 h 220"/>
                <a:gd name="T46" fmla="*/ 22 w 149"/>
                <a:gd name="T47" fmla="*/ 134 h 220"/>
                <a:gd name="T48" fmla="*/ 78 w 149"/>
                <a:gd name="T49" fmla="*/ 4 h 220"/>
                <a:gd name="T50" fmla="*/ 71 w 149"/>
                <a:gd name="T51" fmla="*/ 148 h 220"/>
                <a:gd name="T52" fmla="*/ 41 w 149"/>
                <a:gd name="T53" fmla="*/ 189 h 220"/>
                <a:gd name="T54" fmla="*/ 75 w 149"/>
                <a:gd name="T55" fmla="*/ 113 h 220"/>
                <a:gd name="T56" fmla="*/ 96 w 149"/>
                <a:gd name="T57" fmla="*/ 101 h 220"/>
                <a:gd name="T58" fmla="*/ 86 w 149"/>
                <a:gd name="T59" fmla="*/ 96 h 220"/>
                <a:gd name="T60" fmla="*/ 99 w 149"/>
                <a:gd name="T61" fmla="*/ 88 h 220"/>
                <a:gd name="T62" fmla="*/ 84 w 149"/>
                <a:gd name="T63" fmla="*/ 87 h 220"/>
                <a:gd name="T64" fmla="*/ 86 w 149"/>
                <a:gd name="T65" fmla="*/ 64 h 220"/>
                <a:gd name="T66" fmla="*/ 74 w 149"/>
                <a:gd name="T67" fmla="*/ 79 h 220"/>
                <a:gd name="T68" fmla="*/ 62 w 149"/>
                <a:gd name="T69" fmla="*/ 72 h 220"/>
                <a:gd name="T70" fmla="*/ 60 w 149"/>
                <a:gd name="T71" fmla="*/ 55 h 220"/>
                <a:gd name="T72" fmla="*/ 58 w 149"/>
                <a:gd name="T73" fmla="*/ 72 h 220"/>
                <a:gd name="T74" fmla="*/ 49 w 149"/>
                <a:gd name="T75" fmla="*/ 74 h 220"/>
                <a:gd name="T76" fmla="*/ 34 w 149"/>
                <a:gd name="T77" fmla="*/ 64 h 220"/>
                <a:gd name="T78" fmla="*/ 46 w 149"/>
                <a:gd name="T79" fmla="*/ 80 h 220"/>
                <a:gd name="T80" fmla="*/ 21 w 149"/>
                <a:gd name="T81" fmla="*/ 182 h 220"/>
                <a:gd name="T82" fmla="*/ 15 w 149"/>
                <a:gd name="T83" fmla="*/ 42 h 220"/>
                <a:gd name="T84" fmla="*/ 13 w 149"/>
                <a:gd name="T85" fmla="*/ 179 h 220"/>
                <a:gd name="T86" fmla="*/ 15 w 149"/>
                <a:gd name="T87" fmla="*/ 219 h 220"/>
                <a:gd name="T88" fmla="*/ 44 w 149"/>
                <a:gd name="T89" fmla="*/ 192 h 220"/>
                <a:gd name="T90" fmla="*/ 136 w 149"/>
                <a:gd name="T91"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20">
                  <a:moveTo>
                    <a:pt x="21" y="216"/>
                  </a:moveTo>
                  <a:cubicBezTo>
                    <a:pt x="20" y="216"/>
                    <a:pt x="19" y="216"/>
                    <a:pt x="18" y="216"/>
                  </a:cubicBezTo>
                  <a:cubicBezTo>
                    <a:pt x="12" y="214"/>
                    <a:pt x="10" y="210"/>
                    <a:pt x="10" y="204"/>
                  </a:cubicBezTo>
                  <a:cubicBezTo>
                    <a:pt x="16" y="208"/>
                    <a:pt x="23" y="208"/>
                    <a:pt x="29" y="212"/>
                  </a:cubicBezTo>
                  <a:cubicBezTo>
                    <a:pt x="29" y="212"/>
                    <a:pt x="29" y="212"/>
                    <a:pt x="29" y="212"/>
                  </a:cubicBezTo>
                  <a:cubicBezTo>
                    <a:pt x="27" y="215"/>
                    <a:pt x="24" y="216"/>
                    <a:pt x="21" y="216"/>
                  </a:cubicBezTo>
                  <a:moveTo>
                    <a:pt x="10" y="200"/>
                  </a:moveTo>
                  <a:cubicBezTo>
                    <a:pt x="10" y="198"/>
                    <a:pt x="11" y="196"/>
                    <a:pt x="11" y="194"/>
                  </a:cubicBezTo>
                  <a:cubicBezTo>
                    <a:pt x="19" y="197"/>
                    <a:pt x="26" y="201"/>
                    <a:pt x="34" y="204"/>
                  </a:cubicBezTo>
                  <a:cubicBezTo>
                    <a:pt x="35" y="204"/>
                    <a:pt x="35" y="204"/>
                    <a:pt x="35" y="204"/>
                  </a:cubicBezTo>
                  <a:cubicBezTo>
                    <a:pt x="34" y="206"/>
                    <a:pt x="33" y="208"/>
                    <a:pt x="31" y="210"/>
                  </a:cubicBezTo>
                  <a:cubicBezTo>
                    <a:pt x="31" y="209"/>
                    <a:pt x="31" y="209"/>
                    <a:pt x="31" y="209"/>
                  </a:cubicBezTo>
                  <a:cubicBezTo>
                    <a:pt x="25" y="204"/>
                    <a:pt x="17" y="205"/>
                    <a:pt x="11" y="201"/>
                  </a:cubicBezTo>
                  <a:cubicBezTo>
                    <a:pt x="11" y="200"/>
                    <a:pt x="10" y="200"/>
                    <a:pt x="10" y="200"/>
                  </a:cubicBezTo>
                  <a:cubicBezTo>
                    <a:pt x="10" y="200"/>
                    <a:pt x="10" y="200"/>
                    <a:pt x="10" y="200"/>
                  </a:cubicBezTo>
                  <a:moveTo>
                    <a:pt x="36" y="201"/>
                  </a:moveTo>
                  <a:cubicBezTo>
                    <a:pt x="36" y="201"/>
                    <a:pt x="36" y="200"/>
                    <a:pt x="35" y="200"/>
                  </a:cubicBezTo>
                  <a:cubicBezTo>
                    <a:pt x="27" y="197"/>
                    <a:pt x="20" y="193"/>
                    <a:pt x="12" y="190"/>
                  </a:cubicBezTo>
                  <a:cubicBezTo>
                    <a:pt x="13" y="187"/>
                    <a:pt x="14" y="185"/>
                    <a:pt x="15" y="183"/>
                  </a:cubicBezTo>
                  <a:cubicBezTo>
                    <a:pt x="23" y="187"/>
                    <a:pt x="31" y="189"/>
                    <a:pt x="39" y="193"/>
                  </a:cubicBezTo>
                  <a:cubicBezTo>
                    <a:pt x="39" y="195"/>
                    <a:pt x="37" y="198"/>
                    <a:pt x="36" y="201"/>
                  </a:cubicBezTo>
                  <a:moveTo>
                    <a:pt x="91" y="99"/>
                  </a:moveTo>
                  <a:cubicBezTo>
                    <a:pt x="91" y="99"/>
                    <a:pt x="91" y="99"/>
                    <a:pt x="90" y="99"/>
                  </a:cubicBezTo>
                  <a:cubicBezTo>
                    <a:pt x="91" y="99"/>
                    <a:pt x="91" y="99"/>
                    <a:pt x="91" y="99"/>
                  </a:cubicBezTo>
                  <a:cubicBezTo>
                    <a:pt x="91" y="98"/>
                    <a:pt x="92" y="98"/>
                    <a:pt x="92" y="98"/>
                  </a:cubicBezTo>
                  <a:cubicBezTo>
                    <a:pt x="92" y="98"/>
                    <a:pt x="93" y="98"/>
                    <a:pt x="92" y="99"/>
                  </a:cubicBezTo>
                  <a:cubicBezTo>
                    <a:pt x="92" y="99"/>
                    <a:pt x="92" y="99"/>
                    <a:pt x="91" y="99"/>
                  </a:cubicBezTo>
                  <a:moveTo>
                    <a:pt x="88" y="88"/>
                  </a:moveTo>
                  <a:cubicBezTo>
                    <a:pt x="88" y="88"/>
                    <a:pt x="88" y="88"/>
                    <a:pt x="88" y="88"/>
                  </a:cubicBezTo>
                  <a:cubicBezTo>
                    <a:pt x="90" y="86"/>
                    <a:pt x="93" y="84"/>
                    <a:pt x="96" y="83"/>
                  </a:cubicBezTo>
                  <a:cubicBezTo>
                    <a:pt x="97" y="83"/>
                    <a:pt x="97" y="83"/>
                    <a:pt x="97" y="83"/>
                  </a:cubicBezTo>
                  <a:cubicBezTo>
                    <a:pt x="99" y="83"/>
                    <a:pt x="96" y="85"/>
                    <a:pt x="96" y="86"/>
                  </a:cubicBezTo>
                  <a:cubicBezTo>
                    <a:pt x="94" y="88"/>
                    <a:pt x="91" y="88"/>
                    <a:pt x="88" y="88"/>
                  </a:cubicBezTo>
                  <a:moveTo>
                    <a:pt x="51" y="79"/>
                  </a:moveTo>
                  <a:cubicBezTo>
                    <a:pt x="54" y="79"/>
                    <a:pt x="57" y="77"/>
                    <a:pt x="59" y="75"/>
                  </a:cubicBezTo>
                  <a:cubicBezTo>
                    <a:pt x="61" y="78"/>
                    <a:pt x="62" y="80"/>
                    <a:pt x="64" y="82"/>
                  </a:cubicBezTo>
                  <a:cubicBezTo>
                    <a:pt x="66" y="83"/>
                    <a:pt x="68" y="83"/>
                    <a:pt x="70" y="83"/>
                  </a:cubicBezTo>
                  <a:cubicBezTo>
                    <a:pt x="72" y="83"/>
                    <a:pt x="73" y="83"/>
                    <a:pt x="75" y="83"/>
                  </a:cubicBezTo>
                  <a:cubicBezTo>
                    <a:pt x="76" y="86"/>
                    <a:pt x="78" y="89"/>
                    <a:pt x="82" y="90"/>
                  </a:cubicBezTo>
                  <a:cubicBezTo>
                    <a:pt x="82" y="91"/>
                    <a:pt x="81" y="92"/>
                    <a:pt x="81" y="93"/>
                  </a:cubicBezTo>
                  <a:cubicBezTo>
                    <a:pt x="81" y="94"/>
                    <a:pt x="81" y="96"/>
                    <a:pt x="82" y="98"/>
                  </a:cubicBezTo>
                  <a:cubicBezTo>
                    <a:pt x="79" y="100"/>
                    <a:pt x="76" y="103"/>
                    <a:pt x="74" y="107"/>
                  </a:cubicBezTo>
                  <a:cubicBezTo>
                    <a:pt x="69" y="115"/>
                    <a:pt x="64" y="123"/>
                    <a:pt x="61" y="132"/>
                  </a:cubicBezTo>
                  <a:cubicBezTo>
                    <a:pt x="53" y="150"/>
                    <a:pt x="43" y="168"/>
                    <a:pt x="35" y="187"/>
                  </a:cubicBezTo>
                  <a:cubicBezTo>
                    <a:pt x="31" y="186"/>
                    <a:pt x="28" y="184"/>
                    <a:pt x="24" y="183"/>
                  </a:cubicBezTo>
                  <a:cubicBezTo>
                    <a:pt x="34" y="168"/>
                    <a:pt x="41" y="152"/>
                    <a:pt x="45" y="135"/>
                  </a:cubicBezTo>
                  <a:cubicBezTo>
                    <a:pt x="49" y="118"/>
                    <a:pt x="52" y="100"/>
                    <a:pt x="50" y="83"/>
                  </a:cubicBezTo>
                  <a:cubicBezTo>
                    <a:pt x="50" y="82"/>
                    <a:pt x="50" y="80"/>
                    <a:pt x="49" y="79"/>
                  </a:cubicBezTo>
                  <a:cubicBezTo>
                    <a:pt x="50" y="79"/>
                    <a:pt x="50" y="79"/>
                    <a:pt x="51" y="79"/>
                  </a:cubicBezTo>
                  <a:moveTo>
                    <a:pt x="78" y="76"/>
                  </a:moveTo>
                  <a:cubicBezTo>
                    <a:pt x="78" y="76"/>
                    <a:pt x="78" y="75"/>
                    <a:pt x="78" y="75"/>
                  </a:cubicBezTo>
                  <a:cubicBezTo>
                    <a:pt x="79" y="73"/>
                    <a:pt x="80" y="71"/>
                    <a:pt x="82" y="69"/>
                  </a:cubicBezTo>
                  <a:cubicBezTo>
                    <a:pt x="82" y="68"/>
                    <a:pt x="83" y="68"/>
                    <a:pt x="83" y="68"/>
                  </a:cubicBezTo>
                  <a:cubicBezTo>
                    <a:pt x="84" y="68"/>
                    <a:pt x="84" y="71"/>
                    <a:pt x="83" y="72"/>
                  </a:cubicBezTo>
                  <a:cubicBezTo>
                    <a:pt x="82" y="73"/>
                    <a:pt x="81" y="74"/>
                    <a:pt x="79" y="75"/>
                  </a:cubicBezTo>
                  <a:cubicBezTo>
                    <a:pt x="79" y="76"/>
                    <a:pt x="78" y="76"/>
                    <a:pt x="78" y="76"/>
                  </a:cubicBezTo>
                  <a:moveTo>
                    <a:pt x="45" y="73"/>
                  </a:moveTo>
                  <a:cubicBezTo>
                    <a:pt x="44" y="72"/>
                    <a:pt x="44" y="72"/>
                    <a:pt x="44" y="72"/>
                  </a:cubicBezTo>
                  <a:cubicBezTo>
                    <a:pt x="42" y="71"/>
                    <a:pt x="41" y="69"/>
                    <a:pt x="40" y="68"/>
                  </a:cubicBezTo>
                  <a:cubicBezTo>
                    <a:pt x="40" y="68"/>
                    <a:pt x="39" y="67"/>
                    <a:pt x="39" y="67"/>
                  </a:cubicBezTo>
                  <a:cubicBezTo>
                    <a:pt x="38" y="65"/>
                    <a:pt x="38" y="64"/>
                    <a:pt x="40" y="62"/>
                  </a:cubicBezTo>
                  <a:cubicBezTo>
                    <a:pt x="43" y="64"/>
                    <a:pt x="44" y="68"/>
                    <a:pt x="45" y="73"/>
                  </a:cubicBezTo>
                  <a:moveTo>
                    <a:pt x="60" y="68"/>
                  </a:moveTo>
                  <a:cubicBezTo>
                    <a:pt x="60" y="67"/>
                    <a:pt x="59" y="66"/>
                    <a:pt x="59" y="65"/>
                  </a:cubicBezTo>
                  <a:cubicBezTo>
                    <a:pt x="59" y="65"/>
                    <a:pt x="59" y="64"/>
                    <a:pt x="59" y="63"/>
                  </a:cubicBezTo>
                  <a:cubicBezTo>
                    <a:pt x="58" y="62"/>
                    <a:pt x="59" y="61"/>
                    <a:pt x="61" y="61"/>
                  </a:cubicBezTo>
                  <a:cubicBezTo>
                    <a:pt x="61" y="61"/>
                    <a:pt x="61" y="61"/>
                    <a:pt x="61" y="61"/>
                  </a:cubicBezTo>
                  <a:cubicBezTo>
                    <a:pt x="62" y="62"/>
                    <a:pt x="61" y="64"/>
                    <a:pt x="61" y="65"/>
                  </a:cubicBezTo>
                  <a:cubicBezTo>
                    <a:pt x="61" y="66"/>
                    <a:pt x="61" y="67"/>
                    <a:pt x="60" y="68"/>
                  </a:cubicBezTo>
                  <a:moveTo>
                    <a:pt x="21" y="182"/>
                  </a:moveTo>
                  <a:cubicBezTo>
                    <a:pt x="19" y="181"/>
                    <a:pt x="18" y="181"/>
                    <a:pt x="17" y="180"/>
                  </a:cubicBezTo>
                  <a:cubicBezTo>
                    <a:pt x="23" y="165"/>
                    <a:pt x="26" y="150"/>
                    <a:pt x="22" y="134"/>
                  </a:cubicBezTo>
                  <a:cubicBezTo>
                    <a:pt x="18" y="117"/>
                    <a:pt x="10" y="100"/>
                    <a:pt x="9" y="82"/>
                  </a:cubicBezTo>
                  <a:cubicBezTo>
                    <a:pt x="8" y="54"/>
                    <a:pt x="24" y="25"/>
                    <a:pt x="48" y="11"/>
                  </a:cubicBezTo>
                  <a:cubicBezTo>
                    <a:pt x="58" y="6"/>
                    <a:pt x="68" y="4"/>
                    <a:pt x="78" y="4"/>
                  </a:cubicBezTo>
                  <a:cubicBezTo>
                    <a:pt x="96" y="4"/>
                    <a:pt x="115" y="12"/>
                    <a:pt x="127" y="27"/>
                  </a:cubicBezTo>
                  <a:cubicBezTo>
                    <a:pt x="149" y="53"/>
                    <a:pt x="133" y="94"/>
                    <a:pt x="113" y="117"/>
                  </a:cubicBezTo>
                  <a:cubicBezTo>
                    <a:pt x="101" y="130"/>
                    <a:pt x="84" y="137"/>
                    <a:pt x="71" y="148"/>
                  </a:cubicBezTo>
                  <a:cubicBezTo>
                    <a:pt x="58" y="158"/>
                    <a:pt x="50" y="173"/>
                    <a:pt x="42" y="187"/>
                  </a:cubicBezTo>
                  <a:cubicBezTo>
                    <a:pt x="42" y="188"/>
                    <a:pt x="41" y="188"/>
                    <a:pt x="41" y="189"/>
                  </a:cubicBezTo>
                  <a:cubicBezTo>
                    <a:pt x="41" y="189"/>
                    <a:pt x="41" y="189"/>
                    <a:pt x="41" y="189"/>
                  </a:cubicBezTo>
                  <a:cubicBezTo>
                    <a:pt x="40" y="189"/>
                    <a:pt x="39" y="188"/>
                    <a:pt x="39" y="188"/>
                  </a:cubicBezTo>
                  <a:cubicBezTo>
                    <a:pt x="46" y="171"/>
                    <a:pt x="54" y="154"/>
                    <a:pt x="62" y="138"/>
                  </a:cubicBezTo>
                  <a:cubicBezTo>
                    <a:pt x="66" y="129"/>
                    <a:pt x="70" y="121"/>
                    <a:pt x="75" y="113"/>
                  </a:cubicBezTo>
                  <a:cubicBezTo>
                    <a:pt x="78" y="108"/>
                    <a:pt x="81" y="103"/>
                    <a:pt x="85" y="101"/>
                  </a:cubicBezTo>
                  <a:cubicBezTo>
                    <a:pt x="87" y="102"/>
                    <a:pt x="90" y="103"/>
                    <a:pt x="92" y="103"/>
                  </a:cubicBezTo>
                  <a:cubicBezTo>
                    <a:pt x="93" y="103"/>
                    <a:pt x="95" y="102"/>
                    <a:pt x="96" y="101"/>
                  </a:cubicBezTo>
                  <a:cubicBezTo>
                    <a:pt x="97" y="99"/>
                    <a:pt x="98" y="96"/>
                    <a:pt x="95" y="95"/>
                  </a:cubicBezTo>
                  <a:cubicBezTo>
                    <a:pt x="94" y="94"/>
                    <a:pt x="94" y="94"/>
                    <a:pt x="93" y="94"/>
                  </a:cubicBezTo>
                  <a:cubicBezTo>
                    <a:pt x="90" y="94"/>
                    <a:pt x="88" y="95"/>
                    <a:pt x="86" y="96"/>
                  </a:cubicBezTo>
                  <a:cubicBezTo>
                    <a:pt x="85" y="95"/>
                    <a:pt x="85" y="93"/>
                    <a:pt x="85" y="92"/>
                  </a:cubicBezTo>
                  <a:cubicBezTo>
                    <a:pt x="86" y="92"/>
                    <a:pt x="87" y="92"/>
                    <a:pt x="88" y="92"/>
                  </a:cubicBezTo>
                  <a:cubicBezTo>
                    <a:pt x="92" y="92"/>
                    <a:pt x="96" y="90"/>
                    <a:pt x="99" y="88"/>
                  </a:cubicBezTo>
                  <a:cubicBezTo>
                    <a:pt x="101" y="86"/>
                    <a:pt x="104" y="82"/>
                    <a:pt x="102" y="80"/>
                  </a:cubicBezTo>
                  <a:cubicBezTo>
                    <a:pt x="100" y="79"/>
                    <a:pt x="99" y="78"/>
                    <a:pt x="98" y="78"/>
                  </a:cubicBezTo>
                  <a:cubicBezTo>
                    <a:pt x="93" y="78"/>
                    <a:pt x="87" y="83"/>
                    <a:pt x="84" y="87"/>
                  </a:cubicBezTo>
                  <a:cubicBezTo>
                    <a:pt x="81" y="86"/>
                    <a:pt x="79" y="84"/>
                    <a:pt x="78" y="81"/>
                  </a:cubicBezTo>
                  <a:cubicBezTo>
                    <a:pt x="82" y="79"/>
                    <a:pt x="86" y="75"/>
                    <a:pt x="88" y="71"/>
                  </a:cubicBezTo>
                  <a:cubicBezTo>
                    <a:pt x="88" y="69"/>
                    <a:pt x="89" y="65"/>
                    <a:pt x="86" y="64"/>
                  </a:cubicBezTo>
                  <a:cubicBezTo>
                    <a:pt x="85" y="64"/>
                    <a:pt x="84" y="64"/>
                    <a:pt x="84" y="64"/>
                  </a:cubicBezTo>
                  <a:cubicBezTo>
                    <a:pt x="82" y="64"/>
                    <a:pt x="80" y="66"/>
                    <a:pt x="78" y="68"/>
                  </a:cubicBezTo>
                  <a:cubicBezTo>
                    <a:pt x="75" y="71"/>
                    <a:pt x="74" y="75"/>
                    <a:pt x="74" y="79"/>
                  </a:cubicBezTo>
                  <a:cubicBezTo>
                    <a:pt x="74" y="79"/>
                    <a:pt x="73" y="79"/>
                    <a:pt x="73" y="80"/>
                  </a:cubicBezTo>
                  <a:cubicBezTo>
                    <a:pt x="72" y="80"/>
                    <a:pt x="71" y="80"/>
                    <a:pt x="71" y="80"/>
                  </a:cubicBezTo>
                  <a:cubicBezTo>
                    <a:pt x="67" y="80"/>
                    <a:pt x="64" y="76"/>
                    <a:pt x="62" y="72"/>
                  </a:cubicBezTo>
                  <a:cubicBezTo>
                    <a:pt x="63" y="71"/>
                    <a:pt x="64" y="69"/>
                    <a:pt x="64" y="67"/>
                  </a:cubicBezTo>
                  <a:cubicBezTo>
                    <a:pt x="65" y="64"/>
                    <a:pt x="66" y="60"/>
                    <a:pt x="64" y="57"/>
                  </a:cubicBezTo>
                  <a:cubicBezTo>
                    <a:pt x="63" y="56"/>
                    <a:pt x="62" y="55"/>
                    <a:pt x="60" y="55"/>
                  </a:cubicBezTo>
                  <a:cubicBezTo>
                    <a:pt x="59" y="55"/>
                    <a:pt x="57" y="56"/>
                    <a:pt x="56" y="57"/>
                  </a:cubicBezTo>
                  <a:cubicBezTo>
                    <a:pt x="54" y="61"/>
                    <a:pt x="55" y="65"/>
                    <a:pt x="56" y="68"/>
                  </a:cubicBezTo>
                  <a:cubicBezTo>
                    <a:pt x="56" y="69"/>
                    <a:pt x="57" y="71"/>
                    <a:pt x="58" y="72"/>
                  </a:cubicBezTo>
                  <a:cubicBezTo>
                    <a:pt x="58" y="72"/>
                    <a:pt x="58" y="72"/>
                    <a:pt x="58" y="72"/>
                  </a:cubicBezTo>
                  <a:cubicBezTo>
                    <a:pt x="56" y="74"/>
                    <a:pt x="53" y="75"/>
                    <a:pt x="51" y="75"/>
                  </a:cubicBezTo>
                  <a:cubicBezTo>
                    <a:pt x="51" y="75"/>
                    <a:pt x="50" y="75"/>
                    <a:pt x="49" y="74"/>
                  </a:cubicBezTo>
                  <a:cubicBezTo>
                    <a:pt x="48" y="67"/>
                    <a:pt x="46" y="59"/>
                    <a:pt x="40" y="58"/>
                  </a:cubicBezTo>
                  <a:cubicBezTo>
                    <a:pt x="40" y="58"/>
                    <a:pt x="39" y="58"/>
                    <a:pt x="39" y="58"/>
                  </a:cubicBezTo>
                  <a:cubicBezTo>
                    <a:pt x="36" y="58"/>
                    <a:pt x="34" y="61"/>
                    <a:pt x="34" y="64"/>
                  </a:cubicBezTo>
                  <a:cubicBezTo>
                    <a:pt x="34" y="69"/>
                    <a:pt x="39" y="73"/>
                    <a:pt x="43" y="76"/>
                  </a:cubicBezTo>
                  <a:cubicBezTo>
                    <a:pt x="43" y="76"/>
                    <a:pt x="44" y="77"/>
                    <a:pt x="45" y="77"/>
                  </a:cubicBezTo>
                  <a:cubicBezTo>
                    <a:pt x="46" y="78"/>
                    <a:pt x="46" y="79"/>
                    <a:pt x="46" y="80"/>
                  </a:cubicBezTo>
                  <a:cubicBezTo>
                    <a:pt x="48" y="96"/>
                    <a:pt x="46" y="112"/>
                    <a:pt x="43" y="128"/>
                  </a:cubicBezTo>
                  <a:cubicBezTo>
                    <a:pt x="39" y="147"/>
                    <a:pt x="32" y="165"/>
                    <a:pt x="21" y="181"/>
                  </a:cubicBezTo>
                  <a:cubicBezTo>
                    <a:pt x="21" y="182"/>
                    <a:pt x="21" y="182"/>
                    <a:pt x="21" y="182"/>
                  </a:cubicBezTo>
                  <a:moveTo>
                    <a:pt x="77" y="0"/>
                  </a:moveTo>
                  <a:cubicBezTo>
                    <a:pt x="76" y="0"/>
                    <a:pt x="75" y="0"/>
                    <a:pt x="74" y="0"/>
                  </a:cubicBezTo>
                  <a:cubicBezTo>
                    <a:pt x="48" y="1"/>
                    <a:pt x="26" y="19"/>
                    <a:pt x="15" y="42"/>
                  </a:cubicBezTo>
                  <a:cubicBezTo>
                    <a:pt x="5" y="60"/>
                    <a:pt x="3" y="81"/>
                    <a:pt x="8" y="101"/>
                  </a:cubicBezTo>
                  <a:cubicBezTo>
                    <a:pt x="12" y="113"/>
                    <a:pt x="17" y="126"/>
                    <a:pt x="19" y="139"/>
                  </a:cubicBezTo>
                  <a:cubicBezTo>
                    <a:pt x="22" y="153"/>
                    <a:pt x="19" y="166"/>
                    <a:pt x="13" y="179"/>
                  </a:cubicBezTo>
                  <a:cubicBezTo>
                    <a:pt x="13" y="179"/>
                    <a:pt x="13" y="179"/>
                    <a:pt x="13" y="179"/>
                  </a:cubicBezTo>
                  <a:cubicBezTo>
                    <a:pt x="13" y="179"/>
                    <a:pt x="12" y="179"/>
                    <a:pt x="12" y="180"/>
                  </a:cubicBezTo>
                  <a:cubicBezTo>
                    <a:pt x="7" y="192"/>
                    <a:pt x="0" y="212"/>
                    <a:pt x="15" y="219"/>
                  </a:cubicBezTo>
                  <a:cubicBezTo>
                    <a:pt x="17" y="220"/>
                    <a:pt x="19" y="220"/>
                    <a:pt x="21" y="220"/>
                  </a:cubicBezTo>
                  <a:cubicBezTo>
                    <a:pt x="33" y="220"/>
                    <a:pt x="39" y="203"/>
                    <a:pt x="43" y="193"/>
                  </a:cubicBezTo>
                  <a:cubicBezTo>
                    <a:pt x="44" y="193"/>
                    <a:pt x="44" y="192"/>
                    <a:pt x="44" y="192"/>
                  </a:cubicBezTo>
                  <a:cubicBezTo>
                    <a:pt x="54" y="174"/>
                    <a:pt x="63" y="157"/>
                    <a:pt x="80" y="146"/>
                  </a:cubicBezTo>
                  <a:cubicBezTo>
                    <a:pt x="94" y="136"/>
                    <a:pt x="108" y="129"/>
                    <a:pt x="119" y="116"/>
                  </a:cubicBezTo>
                  <a:cubicBezTo>
                    <a:pt x="137" y="95"/>
                    <a:pt x="149" y="61"/>
                    <a:pt x="136" y="34"/>
                  </a:cubicBezTo>
                  <a:cubicBezTo>
                    <a:pt x="126" y="12"/>
                    <a:pt x="100" y="0"/>
                    <a:pt x="77"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355268" y="3054277"/>
              <a:ext cx="984250" cy="1238250"/>
              <a:chOff x="312737" y="5584826"/>
              <a:chExt cx="984250" cy="1238250"/>
            </a:xfrm>
            <a:solidFill>
              <a:schemeClr val="bg1">
                <a:alpha val="20000"/>
              </a:schemeClr>
            </a:solidFill>
          </p:grpSpPr>
          <p:sp>
            <p:nvSpPr>
              <p:cNvPr id="92" name="Freeform 22"/>
              <p:cNvSpPr>
                <a:spLocks noEditPoints="1"/>
              </p:cNvSpPr>
              <p:nvPr/>
            </p:nvSpPr>
            <p:spPr bwMode="auto">
              <a:xfrm>
                <a:off x="312737" y="5584826"/>
                <a:ext cx="984250" cy="1238250"/>
              </a:xfrm>
              <a:custGeom>
                <a:avLst/>
                <a:gdLst>
                  <a:gd name="T0" fmla="*/ 11 w 232"/>
                  <a:gd name="T1" fmla="*/ 270 h 292"/>
                  <a:gd name="T2" fmla="*/ 11 w 232"/>
                  <a:gd name="T3" fmla="*/ 252 h 292"/>
                  <a:gd name="T4" fmla="*/ 8 w 232"/>
                  <a:gd name="T5" fmla="*/ 238 h 292"/>
                  <a:gd name="T6" fmla="*/ 8 w 232"/>
                  <a:gd name="T7" fmla="*/ 221 h 292"/>
                  <a:gd name="T8" fmla="*/ 10 w 232"/>
                  <a:gd name="T9" fmla="*/ 208 h 292"/>
                  <a:gd name="T10" fmla="*/ 9 w 232"/>
                  <a:gd name="T11" fmla="*/ 207 h 292"/>
                  <a:gd name="T12" fmla="*/ 9 w 232"/>
                  <a:gd name="T13" fmla="*/ 191 h 292"/>
                  <a:gd name="T14" fmla="*/ 9 w 232"/>
                  <a:gd name="T15" fmla="*/ 177 h 292"/>
                  <a:gd name="T16" fmla="*/ 10 w 232"/>
                  <a:gd name="T17" fmla="*/ 164 h 292"/>
                  <a:gd name="T18" fmla="*/ 9 w 232"/>
                  <a:gd name="T19" fmla="*/ 153 h 292"/>
                  <a:gd name="T20" fmla="*/ 10 w 232"/>
                  <a:gd name="T21" fmla="*/ 138 h 292"/>
                  <a:gd name="T22" fmla="*/ 8 w 232"/>
                  <a:gd name="T23" fmla="*/ 126 h 292"/>
                  <a:gd name="T24" fmla="*/ 11 w 232"/>
                  <a:gd name="T25" fmla="*/ 113 h 292"/>
                  <a:gd name="T26" fmla="*/ 11 w 232"/>
                  <a:gd name="T27" fmla="*/ 110 h 292"/>
                  <a:gd name="T28" fmla="*/ 11 w 232"/>
                  <a:gd name="T29" fmla="*/ 100 h 292"/>
                  <a:gd name="T30" fmla="*/ 8 w 232"/>
                  <a:gd name="T31" fmla="*/ 73 h 292"/>
                  <a:gd name="T32" fmla="*/ 11 w 232"/>
                  <a:gd name="T33" fmla="*/ 55 h 292"/>
                  <a:gd name="T34" fmla="*/ 11 w 232"/>
                  <a:gd name="T35" fmla="*/ 40 h 292"/>
                  <a:gd name="T36" fmla="*/ 9 w 232"/>
                  <a:gd name="T37" fmla="*/ 21 h 292"/>
                  <a:gd name="T38" fmla="*/ 80 w 232"/>
                  <a:gd name="T39" fmla="*/ 4 h 292"/>
                  <a:gd name="T40" fmla="*/ 227 w 232"/>
                  <a:gd name="T41" fmla="*/ 265 h 292"/>
                  <a:gd name="T42" fmla="*/ 31 w 232"/>
                  <a:gd name="T43" fmla="*/ 288 h 292"/>
                  <a:gd name="T44" fmla="*/ 18 w 232"/>
                  <a:gd name="T45" fmla="*/ 269 h 292"/>
                  <a:gd name="T46" fmla="*/ 19 w 232"/>
                  <a:gd name="T47" fmla="*/ 254 h 292"/>
                  <a:gd name="T48" fmla="*/ 19 w 232"/>
                  <a:gd name="T49" fmla="*/ 239 h 292"/>
                  <a:gd name="T50" fmla="*/ 19 w 232"/>
                  <a:gd name="T51" fmla="*/ 222 h 292"/>
                  <a:gd name="T52" fmla="*/ 19 w 232"/>
                  <a:gd name="T53" fmla="*/ 208 h 292"/>
                  <a:gd name="T54" fmla="*/ 19 w 232"/>
                  <a:gd name="T55" fmla="*/ 194 h 292"/>
                  <a:gd name="T56" fmla="*/ 18 w 232"/>
                  <a:gd name="T57" fmla="*/ 180 h 292"/>
                  <a:gd name="T58" fmla="*/ 19 w 232"/>
                  <a:gd name="T59" fmla="*/ 167 h 292"/>
                  <a:gd name="T60" fmla="*/ 18 w 232"/>
                  <a:gd name="T61" fmla="*/ 154 h 292"/>
                  <a:gd name="T62" fmla="*/ 19 w 232"/>
                  <a:gd name="T63" fmla="*/ 139 h 292"/>
                  <a:gd name="T64" fmla="*/ 18 w 232"/>
                  <a:gd name="T65" fmla="*/ 126 h 292"/>
                  <a:gd name="T66" fmla="*/ 17 w 232"/>
                  <a:gd name="T67" fmla="*/ 113 h 292"/>
                  <a:gd name="T68" fmla="*/ 18 w 232"/>
                  <a:gd name="T69" fmla="*/ 97 h 292"/>
                  <a:gd name="T70" fmla="*/ 18 w 232"/>
                  <a:gd name="T71" fmla="*/ 85 h 292"/>
                  <a:gd name="T72" fmla="*/ 18 w 232"/>
                  <a:gd name="T73" fmla="*/ 71 h 292"/>
                  <a:gd name="T74" fmla="*/ 19 w 232"/>
                  <a:gd name="T75" fmla="*/ 52 h 292"/>
                  <a:gd name="T76" fmla="*/ 19 w 232"/>
                  <a:gd name="T77" fmla="*/ 33 h 292"/>
                  <a:gd name="T78" fmla="*/ 19 w 232"/>
                  <a:gd name="T79" fmla="*/ 18 h 292"/>
                  <a:gd name="T80" fmla="*/ 29 w 232"/>
                  <a:gd name="T81" fmla="*/ 4 h 292"/>
                  <a:gd name="T82" fmla="*/ 34 w 232"/>
                  <a:gd name="T83" fmla="*/ 0 h 292"/>
                  <a:gd name="T84" fmla="*/ 11 w 232"/>
                  <a:gd name="T85" fmla="*/ 27 h 292"/>
                  <a:gd name="T86" fmla="*/ 11 w 232"/>
                  <a:gd name="T87" fmla="*/ 46 h 292"/>
                  <a:gd name="T88" fmla="*/ 4 w 232"/>
                  <a:gd name="T89" fmla="*/ 75 h 292"/>
                  <a:gd name="T90" fmla="*/ 11 w 232"/>
                  <a:gd name="T91" fmla="*/ 92 h 292"/>
                  <a:gd name="T92" fmla="*/ 4 w 232"/>
                  <a:gd name="T93" fmla="*/ 108 h 292"/>
                  <a:gd name="T94" fmla="*/ 4 w 232"/>
                  <a:gd name="T95" fmla="*/ 125 h 292"/>
                  <a:gd name="T96" fmla="*/ 11 w 232"/>
                  <a:gd name="T97" fmla="*/ 148 h 292"/>
                  <a:gd name="T98" fmla="*/ 10 w 232"/>
                  <a:gd name="T99" fmla="*/ 160 h 292"/>
                  <a:gd name="T100" fmla="*/ 5 w 232"/>
                  <a:gd name="T101" fmla="*/ 175 h 292"/>
                  <a:gd name="T102" fmla="*/ 11 w 232"/>
                  <a:gd name="T103" fmla="*/ 198 h 292"/>
                  <a:gd name="T104" fmla="*/ 11 w 232"/>
                  <a:gd name="T105" fmla="*/ 216 h 292"/>
                  <a:gd name="T106" fmla="*/ 5 w 232"/>
                  <a:gd name="T107" fmla="*/ 236 h 292"/>
                  <a:gd name="T108" fmla="*/ 11 w 232"/>
                  <a:gd name="T109" fmla="*/ 263 h 292"/>
                  <a:gd name="T110" fmla="*/ 31 w 232"/>
                  <a:gd name="T111" fmla="*/ 292 h 292"/>
                  <a:gd name="T112" fmla="*/ 231 w 232"/>
                  <a:gd name="T113" fmla="*/ 2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 h="292">
                    <a:moveTo>
                      <a:pt x="11" y="270"/>
                    </a:moveTo>
                    <a:cubicBezTo>
                      <a:pt x="10" y="269"/>
                      <a:pt x="10" y="269"/>
                      <a:pt x="10" y="269"/>
                    </a:cubicBezTo>
                    <a:cubicBezTo>
                      <a:pt x="9" y="268"/>
                      <a:pt x="9" y="268"/>
                      <a:pt x="10" y="267"/>
                    </a:cubicBezTo>
                    <a:cubicBezTo>
                      <a:pt x="11" y="267"/>
                      <a:pt x="11" y="267"/>
                      <a:pt x="11" y="267"/>
                    </a:cubicBezTo>
                    <a:cubicBezTo>
                      <a:pt x="11" y="268"/>
                      <a:pt x="11" y="269"/>
                      <a:pt x="11" y="270"/>
                    </a:cubicBezTo>
                    <a:moveTo>
                      <a:pt x="11" y="255"/>
                    </a:moveTo>
                    <a:cubicBezTo>
                      <a:pt x="10" y="254"/>
                      <a:pt x="10" y="254"/>
                      <a:pt x="10" y="254"/>
                    </a:cubicBezTo>
                    <a:cubicBezTo>
                      <a:pt x="10" y="253"/>
                      <a:pt x="10" y="253"/>
                      <a:pt x="10" y="253"/>
                    </a:cubicBezTo>
                    <a:cubicBezTo>
                      <a:pt x="10" y="253"/>
                      <a:pt x="10" y="253"/>
                      <a:pt x="10" y="253"/>
                    </a:cubicBezTo>
                    <a:cubicBezTo>
                      <a:pt x="10" y="253"/>
                      <a:pt x="11" y="252"/>
                      <a:pt x="11" y="252"/>
                    </a:cubicBezTo>
                    <a:cubicBezTo>
                      <a:pt x="11" y="253"/>
                      <a:pt x="11" y="254"/>
                      <a:pt x="11" y="255"/>
                    </a:cubicBezTo>
                    <a:moveTo>
                      <a:pt x="11" y="240"/>
                    </a:moveTo>
                    <a:cubicBezTo>
                      <a:pt x="11" y="240"/>
                      <a:pt x="10" y="239"/>
                      <a:pt x="10" y="239"/>
                    </a:cubicBezTo>
                    <a:cubicBezTo>
                      <a:pt x="9" y="239"/>
                      <a:pt x="9" y="239"/>
                      <a:pt x="8" y="238"/>
                    </a:cubicBezTo>
                    <a:cubicBezTo>
                      <a:pt x="8" y="238"/>
                      <a:pt x="8" y="238"/>
                      <a:pt x="8" y="238"/>
                    </a:cubicBezTo>
                    <a:cubicBezTo>
                      <a:pt x="9" y="237"/>
                      <a:pt x="9" y="237"/>
                      <a:pt x="9" y="237"/>
                    </a:cubicBezTo>
                    <a:cubicBezTo>
                      <a:pt x="10" y="237"/>
                      <a:pt x="10" y="237"/>
                      <a:pt x="11" y="237"/>
                    </a:cubicBezTo>
                    <a:cubicBezTo>
                      <a:pt x="11" y="238"/>
                      <a:pt x="11" y="239"/>
                      <a:pt x="11" y="240"/>
                    </a:cubicBezTo>
                    <a:moveTo>
                      <a:pt x="11" y="224"/>
                    </a:moveTo>
                    <a:cubicBezTo>
                      <a:pt x="9" y="224"/>
                      <a:pt x="7" y="223"/>
                      <a:pt x="8" y="221"/>
                    </a:cubicBezTo>
                    <a:cubicBezTo>
                      <a:pt x="9" y="220"/>
                      <a:pt x="10" y="219"/>
                      <a:pt x="11" y="219"/>
                    </a:cubicBezTo>
                    <a:cubicBezTo>
                      <a:pt x="11" y="219"/>
                      <a:pt x="11" y="219"/>
                      <a:pt x="11" y="219"/>
                    </a:cubicBezTo>
                    <a:cubicBezTo>
                      <a:pt x="11" y="221"/>
                      <a:pt x="11" y="223"/>
                      <a:pt x="11" y="224"/>
                    </a:cubicBezTo>
                    <a:moveTo>
                      <a:pt x="11" y="209"/>
                    </a:moveTo>
                    <a:cubicBezTo>
                      <a:pt x="11" y="209"/>
                      <a:pt x="10" y="208"/>
                      <a:pt x="10" y="208"/>
                    </a:cubicBezTo>
                    <a:cubicBezTo>
                      <a:pt x="9" y="208"/>
                      <a:pt x="9" y="208"/>
                      <a:pt x="9" y="208"/>
                    </a:cubicBezTo>
                    <a:cubicBezTo>
                      <a:pt x="9" y="207"/>
                      <a:pt x="9" y="207"/>
                      <a:pt x="9" y="207"/>
                    </a:cubicBezTo>
                    <a:cubicBezTo>
                      <a:pt x="9" y="207"/>
                      <a:pt x="9" y="207"/>
                      <a:pt x="9" y="207"/>
                    </a:cubicBezTo>
                    <a:cubicBezTo>
                      <a:pt x="9" y="207"/>
                      <a:pt x="9" y="207"/>
                      <a:pt x="9" y="207"/>
                    </a:cubicBezTo>
                    <a:cubicBezTo>
                      <a:pt x="9" y="207"/>
                      <a:pt x="9" y="207"/>
                      <a:pt x="9" y="207"/>
                    </a:cubicBezTo>
                    <a:cubicBezTo>
                      <a:pt x="9" y="207"/>
                      <a:pt x="9" y="206"/>
                      <a:pt x="10" y="206"/>
                    </a:cubicBezTo>
                    <a:cubicBezTo>
                      <a:pt x="10" y="206"/>
                      <a:pt x="11" y="206"/>
                      <a:pt x="11" y="206"/>
                    </a:cubicBezTo>
                    <a:cubicBezTo>
                      <a:pt x="11" y="207"/>
                      <a:pt x="11" y="208"/>
                      <a:pt x="11" y="209"/>
                    </a:cubicBezTo>
                    <a:moveTo>
                      <a:pt x="11" y="194"/>
                    </a:moveTo>
                    <a:cubicBezTo>
                      <a:pt x="9" y="193"/>
                      <a:pt x="6" y="192"/>
                      <a:pt x="9" y="191"/>
                    </a:cubicBezTo>
                    <a:cubicBezTo>
                      <a:pt x="10" y="191"/>
                      <a:pt x="10" y="191"/>
                      <a:pt x="11" y="191"/>
                    </a:cubicBezTo>
                    <a:cubicBezTo>
                      <a:pt x="11" y="191"/>
                      <a:pt x="11" y="191"/>
                      <a:pt x="11" y="191"/>
                    </a:cubicBezTo>
                    <a:cubicBezTo>
                      <a:pt x="11" y="192"/>
                      <a:pt x="11" y="193"/>
                      <a:pt x="11" y="194"/>
                    </a:cubicBezTo>
                    <a:moveTo>
                      <a:pt x="11" y="180"/>
                    </a:moveTo>
                    <a:cubicBezTo>
                      <a:pt x="9" y="179"/>
                      <a:pt x="7" y="178"/>
                      <a:pt x="9" y="177"/>
                    </a:cubicBezTo>
                    <a:cubicBezTo>
                      <a:pt x="9" y="177"/>
                      <a:pt x="10" y="177"/>
                      <a:pt x="10" y="177"/>
                    </a:cubicBezTo>
                    <a:cubicBezTo>
                      <a:pt x="10" y="177"/>
                      <a:pt x="11" y="177"/>
                      <a:pt x="11" y="177"/>
                    </a:cubicBezTo>
                    <a:cubicBezTo>
                      <a:pt x="11" y="178"/>
                      <a:pt x="11" y="179"/>
                      <a:pt x="11" y="180"/>
                    </a:cubicBezTo>
                    <a:moveTo>
                      <a:pt x="11" y="167"/>
                    </a:moveTo>
                    <a:cubicBezTo>
                      <a:pt x="10" y="166"/>
                      <a:pt x="8" y="165"/>
                      <a:pt x="10" y="164"/>
                    </a:cubicBezTo>
                    <a:cubicBezTo>
                      <a:pt x="10" y="164"/>
                      <a:pt x="10" y="164"/>
                      <a:pt x="11" y="164"/>
                    </a:cubicBezTo>
                    <a:cubicBezTo>
                      <a:pt x="11" y="164"/>
                      <a:pt x="11" y="164"/>
                      <a:pt x="11" y="164"/>
                    </a:cubicBezTo>
                    <a:cubicBezTo>
                      <a:pt x="11" y="165"/>
                      <a:pt x="11" y="166"/>
                      <a:pt x="11" y="167"/>
                    </a:cubicBezTo>
                    <a:moveTo>
                      <a:pt x="11" y="155"/>
                    </a:moveTo>
                    <a:cubicBezTo>
                      <a:pt x="10" y="154"/>
                      <a:pt x="9" y="153"/>
                      <a:pt x="9" y="153"/>
                    </a:cubicBezTo>
                    <a:cubicBezTo>
                      <a:pt x="9" y="152"/>
                      <a:pt x="10" y="152"/>
                      <a:pt x="11" y="152"/>
                    </a:cubicBezTo>
                    <a:cubicBezTo>
                      <a:pt x="11" y="153"/>
                      <a:pt x="11" y="154"/>
                      <a:pt x="11" y="155"/>
                    </a:cubicBezTo>
                    <a:moveTo>
                      <a:pt x="11" y="140"/>
                    </a:moveTo>
                    <a:cubicBezTo>
                      <a:pt x="11" y="140"/>
                      <a:pt x="10" y="140"/>
                      <a:pt x="9" y="140"/>
                    </a:cubicBezTo>
                    <a:cubicBezTo>
                      <a:pt x="8" y="139"/>
                      <a:pt x="8" y="139"/>
                      <a:pt x="10" y="138"/>
                    </a:cubicBezTo>
                    <a:cubicBezTo>
                      <a:pt x="10" y="138"/>
                      <a:pt x="11" y="138"/>
                      <a:pt x="11" y="138"/>
                    </a:cubicBezTo>
                    <a:cubicBezTo>
                      <a:pt x="11" y="138"/>
                      <a:pt x="11" y="139"/>
                      <a:pt x="11" y="140"/>
                    </a:cubicBezTo>
                    <a:moveTo>
                      <a:pt x="11" y="127"/>
                    </a:moveTo>
                    <a:cubicBezTo>
                      <a:pt x="11" y="127"/>
                      <a:pt x="10" y="127"/>
                      <a:pt x="9" y="127"/>
                    </a:cubicBezTo>
                    <a:cubicBezTo>
                      <a:pt x="9" y="126"/>
                      <a:pt x="9" y="126"/>
                      <a:pt x="8" y="126"/>
                    </a:cubicBezTo>
                    <a:cubicBezTo>
                      <a:pt x="8" y="125"/>
                      <a:pt x="8" y="125"/>
                      <a:pt x="8" y="125"/>
                    </a:cubicBezTo>
                    <a:cubicBezTo>
                      <a:pt x="8" y="125"/>
                      <a:pt x="10" y="124"/>
                      <a:pt x="11" y="124"/>
                    </a:cubicBezTo>
                    <a:cubicBezTo>
                      <a:pt x="11" y="124"/>
                      <a:pt x="11" y="124"/>
                      <a:pt x="11" y="124"/>
                    </a:cubicBezTo>
                    <a:cubicBezTo>
                      <a:pt x="11" y="125"/>
                      <a:pt x="11" y="126"/>
                      <a:pt x="11" y="127"/>
                    </a:cubicBezTo>
                    <a:moveTo>
                      <a:pt x="11" y="113"/>
                    </a:moveTo>
                    <a:cubicBezTo>
                      <a:pt x="10" y="112"/>
                      <a:pt x="10" y="112"/>
                      <a:pt x="9" y="112"/>
                    </a:cubicBezTo>
                    <a:cubicBezTo>
                      <a:pt x="8" y="111"/>
                      <a:pt x="8" y="111"/>
                      <a:pt x="8" y="111"/>
                    </a:cubicBezTo>
                    <a:cubicBezTo>
                      <a:pt x="7" y="110"/>
                      <a:pt x="7" y="110"/>
                      <a:pt x="7" y="110"/>
                    </a:cubicBezTo>
                    <a:cubicBezTo>
                      <a:pt x="8" y="110"/>
                      <a:pt x="9" y="110"/>
                      <a:pt x="10" y="110"/>
                    </a:cubicBezTo>
                    <a:cubicBezTo>
                      <a:pt x="10" y="110"/>
                      <a:pt x="11" y="110"/>
                      <a:pt x="11" y="110"/>
                    </a:cubicBezTo>
                    <a:cubicBezTo>
                      <a:pt x="11" y="111"/>
                      <a:pt x="11" y="112"/>
                      <a:pt x="11" y="113"/>
                    </a:cubicBezTo>
                    <a:moveTo>
                      <a:pt x="11" y="100"/>
                    </a:moveTo>
                    <a:cubicBezTo>
                      <a:pt x="9" y="100"/>
                      <a:pt x="6" y="98"/>
                      <a:pt x="9" y="96"/>
                    </a:cubicBezTo>
                    <a:cubicBezTo>
                      <a:pt x="10" y="96"/>
                      <a:pt x="10" y="96"/>
                      <a:pt x="11" y="95"/>
                    </a:cubicBezTo>
                    <a:cubicBezTo>
                      <a:pt x="11" y="97"/>
                      <a:pt x="11" y="99"/>
                      <a:pt x="11" y="100"/>
                    </a:cubicBezTo>
                    <a:moveTo>
                      <a:pt x="11" y="86"/>
                    </a:moveTo>
                    <a:cubicBezTo>
                      <a:pt x="10" y="85"/>
                      <a:pt x="9" y="84"/>
                      <a:pt x="11" y="83"/>
                    </a:cubicBezTo>
                    <a:cubicBezTo>
                      <a:pt x="11" y="84"/>
                      <a:pt x="11" y="85"/>
                      <a:pt x="11" y="86"/>
                    </a:cubicBezTo>
                    <a:moveTo>
                      <a:pt x="11" y="74"/>
                    </a:moveTo>
                    <a:cubicBezTo>
                      <a:pt x="10" y="74"/>
                      <a:pt x="9" y="74"/>
                      <a:pt x="8" y="73"/>
                    </a:cubicBezTo>
                    <a:cubicBezTo>
                      <a:pt x="8" y="72"/>
                      <a:pt x="8" y="72"/>
                      <a:pt x="8" y="72"/>
                    </a:cubicBezTo>
                    <a:cubicBezTo>
                      <a:pt x="8" y="71"/>
                      <a:pt x="8" y="71"/>
                      <a:pt x="9" y="71"/>
                    </a:cubicBezTo>
                    <a:cubicBezTo>
                      <a:pt x="9" y="70"/>
                      <a:pt x="10" y="69"/>
                      <a:pt x="11" y="69"/>
                    </a:cubicBezTo>
                    <a:cubicBezTo>
                      <a:pt x="11" y="71"/>
                      <a:pt x="11" y="73"/>
                      <a:pt x="11" y="74"/>
                    </a:cubicBezTo>
                    <a:moveTo>
                      <a:pt x="11" y="55"/>
                    </a:moveTo>
                    <a:cubicBezTo>
                      <a:pt x="10" y="55"/>
                      <a:pt x="10" y="54"/>
                      <a:pt x="9" y="54"/>
                    </a:cubicBezTo>
                    <a:cubicBezTo>
                      <a:pt x="7" y="53"/>
                      <a:pt x="7" y="52"/>
                      <a:pt x="9" y="51"/>
                    </a:cubicBezTo>
                    <a:cubicBezTo>
                      <a:pt x="9" y="51"/>
                      <a:pt x="10" y="50"/>
                      <a:pt x="11" y="50"/>
                    </a:cubicBezTo>
                    <a:cubicBezTo>
                      <a:pt x="11" y="52"/>
                      <a:pt x="11" y="53"/>
                      <a:pt x="11" y="55"/>
                    </a:cubicBezTo>
                    <a:moveTo>
                      <a:pt x="11" y="40"/>
                    </a:moveTo>
                    <a:cubicBezTo>
                      <a:pt x="9" y="38"/>
                      <a:pt x="6" y="35"/>
                      <a:pt x="10" y="33"/>
                    </a:cubicBezTo>
                    <a:cubicBezTo>
                      <a:pt x="10" y="33"/>
                      <a:pt x="11" y="33"/>
                      <a:pt x="11" y="33"/>
                    </a:cubicBezTo>
                    <a:cubicBezTo>
                      <a:pt x="11" y="35"/>
                      <a:pt x="11" y="38"/>
                      <a:pt x="11" y="40"/>
                    </a:cubicBezTo>
                    <a:moveTo>
                      <a:pt x="11" y="22"/>
                    </a:moveTo>
                    <a:cubicBezTo>
                      <a:pt x="10" y="22"/>
                      <a:pt x="9" y="21"/>
                      <a:pt x="9" y="21"/>
                    </a:cubicBezTo>
                    <a:cubicBezTo>
                      <a:pt x="9" y="20"/>
                      <a:pt x="9" y="19"/>
                      <a:pt x="10" y="19"/>
                    </a:cubicBezTo>
                    <a:cubicBezTo>
                      <a:pt x="10" y="18"/>
                      <a:pt x="11" y="18"/>
                      <a:pt x="11" y="18"/>
                    </a:cubicBezTo>
                    <a:cubicBezTo>
                      <a:pt x="11" y="19"/>
                      <a:pt x="11" y="21"/>
                      <a:pt x="11" y="22"/>
                    </a:cubicBezTo>
                    <a:moveTo>
                      <a:pt x="34" y="4"/>
                    </a:moveTo>
                    <a:cubicBezTo>
                      <a:pt x="49" y="4"/>
                      <a:pt x="65" y="4"/>
                      <a:pt x="80" y="4"/>
                    </a:cubicBezTo>
                    <a:cubicBezTo>
                      <a:pt x="120" y="4"/>
                      <a:pt x="160" y="4"/>
                      <a:pt x="200" y="4"/>
                    </a:cubicBezTo>
                    <a:cubicBezTo>
                      <a:pt x="202" y="4"/>
                      <a:pt x="206" y="4"/>
                      <a:pt x="209" y="4"/>
                    </a:cubicBezTo>
                    <a:cubicBezTo>
                      <a:pt x="218" y="4"/>
                      <a:pt x="227" y="5"/>
                      <a:pt x="227" y="16"/>
                    </a:cubicBezTo>
                    <a:cubicBezTo>
                      <a:pt x="227" y="24"/>
                      <a:pt x="227" y="32"/>
                      <a:pt x="227" y="40"/>
                    </a:cubicBezTo>
                    <a:cubicBezTo>
                      <a:pt x="227" y="115"/>
                      <a:pt x="227" y="190"/>
                      <a:pt x="227" y="265"/>
                    </a:cubicBezTo>
                    <a:cubicBezTo>
                      <a:pt x="227" y="269"/>
                      <a:pt x="227" y="273"/>
                      <a:pt x="227" y="277"/>
                    </a:cubicBezTo>
                    <a:cubicBezTo>
                      <a:pt x="226" y="287"/>
                      <a:pt x="217" y="288"/>
                      <a:pt x="207" y="288"/>
                    </a:cubicBezTo>
                    <a:cubicBezTo>
                      <a:pt x="203" y="288"/>
                      <a:pt x="198" y="288"/>
                      <a:pt x="195" y="288"/>
                    </a:cubicBezTo>
                    <a:cubicBezTo>
                      <a:pt x="176" y="288"/>
                      <a:pt x="157" y="288"/>
                      <a:pt x="138" y="288"/>
                    </a:cubicBezTo>
                    <a:cubicBezTo>
                      <a:pt x="102" y="288"/>
                      <a:pt x="66" y="288"/>
                      <a:pt x="31" y="288"/>
                    </a:cubicBezTo>
                    <a:cubicBezTo>
                      <a:pt x="23" y="288"/>
                      <a:pt x="16" y="286"/>
                      <a:pt x="15" y="277"/>
                    </a:cubicBezTo>
                    <a:cubicBezTo>
                      <a:pt x="15" y="275"/>
                      <a:pt x="15" y="273"/>
                      <a:pt x="15" y="271"/>
                    </a:cubicBezTo>
                    <a:cubicBezTo>
                      <a:pt x="15" y="270"/>
                      <a:pt x="15" y="269"/>
                      <a:pt x="15" y="267"/>
                    </a:cubicBezTo>
                    <a:cubicBezTo>
                      <a:pt x="16" y="268"/>
                      <a:pt x="17" y="268"/>
                      <a:pt x="17" y="269"/>
                    </a:cubicBezTo>
                    <a:cubicBezTo>
                      <a:pt x="18" y="269"/>
                      <a:pt x="18" y="269"/>
                      <a:pt x="18" y="269"/>
                    </a:cubicBezTo>
                    <a:cubicBezTo>
                      <a:pt x="20" y="269"/>
                      <a:pt x="21" y="266"/>
                      <a:pt x="19" y="265"/>
                    </a:cubicBezTo>
                    <a:cubicBezTo>
                      <a:pt x="18" y="264"/>
                      <a:pt x="17" y="263"/>
                      <a:pt x="15" y="263"/>
                    </a:cubicBezTo>
                    <a:cubicBezTo>
                      <a:pt x="15" y="260"/>
                      <a:pt x="15" y="256"/>
                      <a:pt x="15" y="253"/>
                    </a:cubicBezTo>
                    <a:cubicBezTo>
                      <a:pt x="16" y="253"/>
                      <a:pt x="18" y="254"/>
                      <a:pt x="19" y="254"/>
                    </a:cubicBezTo>
                    <a:cubicBezTo>
                      <a:pt x="19" y="254"/>
                      <a:pt x="19" y="254"/>
                      <a:pt x="19" y="254"/>
                    </a:cubicBezTo>
                    <a:cubicBezTo>
                      <a:pt x="21" y="254"/>
                      <a:pt x="22" y="251"/>
                      <a:pt x="20" y="250"/>
                    </a:cubicBezTo>
                    <a:cubicBezTo>
                      <a:pt x="18" y="250"/>
                      <a:pt x="17" y="249"/>
                      <a:pt x="15" y="249"/>
                    </a:cubicBezTo>
                    <a:cubicBezTo>
                      <a:pt x="15" y="245"/>
                      <a:pt x="15" y="242"/>
                      <a:pt x="15" y="238"/>
                    </a:cubicBezTo>
                    <a:cubicBezTo>
                      <a:pt x="16" y="238"/>
                      <a:pt x="17" y="239"/>
                      <a:pt x="18" y="239"/>
                    </a:cubicBezTo>
                    <a:cubicBezTo>
                      <a:pt x="18" y="239"/>
                      <a:pt x="18" y="239"/>
                      <a:pt x="19" y="239"/>
                    </a:cubicBezTo>
                    <a:cubicBezTo>
                      <a:pt x="20" y="239"/>
                      <a:pt x="21" y="236"/>
                      <a:pt x="19" y="235"/>
                    </a:cubicBezTo>
                    <a:cubicBezTo>
                      <a:pt x="18" y="235"/>
                      <a:pt x="16" y="234"/>
                      <a:pt x="15" y="234"/>
                    </a:cubicBezTo>
                    <a:cubicBezTo>
                      <a:pt x="15" y="229"/>
                      <a:pt x="15" y="225"/>
                      <a:pt x="15" y="220"/>
                    </a:cubicBezTo>
                    <a:cubicBezTo>
                      <a:pt x="17" y="221"/>
                      <a:pt x="18" y="222"/>
                      <a:pt x="19" y="222"/>
                    </a:cubicBezTo>
                    <a:cubicBezTo>
                      <a:pt x="19" y="222"/>
                      <a:pt x="19" y="222"/>
                      <a:pt x="19" y="222"/>
                    </a:cubicBezTo>
                    <a:cubicBezTo>
                      <a:pt x="21" y="222"/>
                      <a:pt x="22" y="219"/>
                      <a:pt x="20" y="218"/>
                    </a:cubicBezTo>
                    <a:cubicBezTo>
                      <a:pt x="18" y="218"/>
                      <a:pt x="17" y="217"/>
                      <a:pt x="15" y="216"/>
                    </a:cubicBezTo>
                    <a:cubicBezTo>
                      <a:pt x="15" y="213"/>
                      <a:pt x="15" y="209"/>
                      <a:pt x="15" y="206"/>
                    </a:cubicBezTo>
                    <a:cubicBezTo>
                      <a:pt x="16" y="206"/>
                      <a:pt x="17" y="207"/>
                      <a:pt x="18" y="207"/>
                    </a:cubicBezTo>
                    <a:cubicBezTo>
                      <a:pt x="18" y="208"/>
                      <a:pt x="19" y="208"/>
                      <a:pt x="19" y="208"/>
                    </a:cubicBezTo>
                    <a:cubicBezTo>
                      <a:pt x="21" y="208"/>
                      <a:pt x="22" y="207"/>
                      <a:pt x="21" y="205"/>
                    </a:cubicBezTo>
                    <a:cubicBezTo>
                      <a:pt x="20" y="203"/>
                      <a:pt x="17" y="202"/>
                      <a:pt x="15" y="201"/>
                    </a:cubicBezTo>
                    <a:cubicBezTo>
                      <a:pt x="15" y="198"/>
                      <a:pt x="15" y="195"/>
                      <a:pt x="15" y="192"/>
                    </a:cubicBezTo>
                    <a:cubicBezTo>
                      <a:pt x="16" y="192"/>
                      <a:pt x="17" y="193"/>
                      <a:pt x="18" y="193"/>
                    </a:cubicBezTo>
                    <a:cubicBezTo>
                      <a:pt x="18" y="194"/>
                      <a:pt x="19" y="194"/>
                      <a:pt x="19" y="194"/>
                    </a:cubicBezTo>
                    <a:cubicBezTo>
                      <a:pt x="20" y="194"/>
                      <a:pt x="22" y="191"/>
                      <a:pt x="20" y="190"/>
                    </a:cubicBezTo>
                    <a:cubicBezTo>
                      <a:pt x="19" y="189"/>
                      <a:pt x="17" y="188"/>
                      <a:pt x="15" y="188"/>
                    </a:cubicBezTo>
                    <a:cubicBezTo>
                      <a:pt x="15" y="185"/>
                      <a:pt x="15" y="182"/>
                      <a:pt x="15" y="178"/>
                    </a:cubicBezTo>
                    <a:cubicBezTo>
                      <a:pt x="16" y="179"/>
                      <a:pt x="17" y="179"/>
                      <a:pt x="17" y="180"/>
                    </a:cubicBezTo>
                    <a:cubicBezTo>
                      <a:pt x="18" y="180"/>
                      <a:pt x="18" y="180"/>
                      <a:pt x="18" y="180"/>
                    </a:cubicBezTo>
                    <a:cubicBezTo>
                      <a:pt x="20" y="180"/>
                      <a:pt x="21" y="177"/>
                      <a:pt x="19" y="176"/>
                    </a:cubicBezTo>
                    <a:cubicBezTo>
                      <a:pt x="18" y="175"/>
                      <a:pt x="17" y="175"/>
                      <a:pt x="15" y="174"/>
                    </a:cubicBezTo>
                    <a:cubicBezTo>
                      <a:pt x="15" y="171"/>
                      <a:pt x="15" y="168"/>
                      <a:pt x="15" y="165"/>
                    </a:cubicBezTo>
                    <a:cubicBezTo>
                      <a:pt x="16" y="166"/>
                      <a:pt x="17" y="166"/>
                      <a:pt x="18" y="167"/>
                    </a:cubicBezTo>
                    <a:cubicBezTo>
                      <a:pt x="19" y="167"/>
                      <a:pt x="19" y="167"/>
                      <a:pt x="19" y="167"/>
                    </a:cubicBezTo>
                    <a:cubicBezTo>
                      <a:pt x="21" y="167"/>
                      <a:pt x="22" y="163"/>
                      <a:pt x="19" y="163"/>
                    </a:cubicBezTo>
                    <a:cubicBezTo>
                      <a:pt x="18" y="162"/>
                      <a:pt x="17" y="162"/>
                      <a:pt x="15" y="161"/>
                    </a:cubicBezTo>
                    <a:cubicBezTo>
                      <a:pt x="15" y="158"/>
                      <a:pt x="15" y="156"/>
                      <a:pt x="15" y="153"/>
                    </a:cubicBezTo>
                    <a:cubicBezTo>
                      <a:pt x="16" y="153"/>
                      <a:pt x="17" y="153"/>
                      <a:pt x="17" y="154"/>
                    </a:cubicBezTo>
                    <a:cubicBezTo>
                      <a:pt x="18" y="154"/>
                      <a:pt x="18" y="154"/>
                      <a:pt x="18" y="154"/>
                    </a:cubicBezTo>
                    <a:cubicBezTo>
                      <a:pt x="20" y="154"/>
                      <a:pt x="21" y="151"/>
                      <a:pt x="19" y="150"/>
                    </a:cubicBezTo>
                    <a:cubicBezTo>
                      <a:pt x="17" y="149"/>
                      <a:pt x="16" y="149"/>
                      <a:pt x="15" y="149"/>
                    </a:cubicBezTo>
                    <a:cubicBezTo>
                      <a:pt x="15" y="145"/>
                      <a:pt x="15" y="142"/>
                      <a:pt x="15" y="138"/>
                    </a:cubicBezTo>
                    <a:cubicBezTo>
                      <a:pt x="16" y="138"/>
                      <a:pt x="17" y="139"/>
                      <a:pt x="18" y="139"/>
                    </a:cubicBezTo>
                    <a:cubicBezTo>
                      <a:pt x="18" y="139"/>
                      <a:pt x="18" y="139"/>
                      <a:pt x="19" y="139"/>
                    </a:cubicBezTo>
                    <a:cubicBezTo>
                      <a:pt x="20" y="139"/>
                      <a:pt x="21" y="136"/>
                      <a:pt x="19" y="135"/>
                    </a:cubicBezTo>
                    <a:cubicBezTo>
                      <a:pt x="18" y="135"/>
                      <a:pt x="16" y="134"/>
                      <a:pt x="15" y="134"/>
                    </a:cubicBezTo>
                    <a:cubicBezTo>
                      <a:pt x="15" y="131"/>
                      <a:pt x="15" y="128"/>
                      <a:pt x="15" y="125"/>
                    </a:cubicBezTo>
                    <a:cubicBezTo>
                      <a:pt x="16" y="125"/>
                      <a:pt x="16" y="125"/>
                      <a:pt x="17" y="126"/>
                    </a:cubicBezTo>
                    <a:cubicBezTo>
                      <a:pt x="17" y="126"/>
                      <a:pt x="17" y="126"/>
                      <a:pt x="18" y="126"/>
                    </a:cubicBezTo>
                    <a:cubicBezTo>
                      <a:pt x="20" y="126"/>
                      <a:pt x="20" y="123"/>
                      <a:pt x="18" y="122"/>
                    </a:cubicBezTo>
                    <a:cubicBezTo>
                      <a:pt x="17" y="122"/>
                      <a:pt x="16" y="121"/>
                      <a:pt x="15" y="121"/>
                    </a:cubicBezTo>
                    <a:cubicBezTo>
                      <a:pt x="15" y="118"/>
                      <a:pt x="15" y="115"/>
                      <a:pt x="15" y="111"/>
                    </a:cubicBezTo>
                    <a:cubicBezTo>
                      <a:pt x="15" y="112"/>
                      <a:pt x="16" y="112"/>
                      <a:pt x="16" y="112"/>
                    </a:cubicBezTo>
                    <a:cubicBezTo>
                      <a:pt x="17" y="113"/>
                      <a:pt x="17" y="113"/>
                      <a:pt x="17" y="113"/>
                    </a:cubicBezTo>
                    <a:cubicBezTo>
                      <a:pt x="19" y="113"/>
                      <a:pt x="20" y="111"/>
                      <a:pt x="19" y="109"/>
                    </a:cubicBezTo>
                    <a:cubicBezTo>
                      <a:pt x="18" y="109"/>
                      <a:pt x="17" y="108"/>
                      <a:pt x="15" y="107"/>
                    </a:cubicBezTo>
                    <a:cubicBezTo>
                      <a:pt x="15" y="103"/>
                      <a:pt x="15" y="100"/>
                      <a:pt x="15" y="96"/>
                    </a:cubicBezTo>
                    <a:cubicBezTo>
                      <a:pt x="16" y="96"/>
                      <a:pt x="17" y="97"/>
                      <a:pt x="17" y="97"/>
                    </a:cubicBezTo>
                    <a:cubicBezTo>
                      <a:pt x="18" y="97"/>
                      <a:pt x="18" y="97"/>
                      <a:pt x="18" y="97"/>
                    </a:cubicBezTo>
                    <a:cubicBezTo>
                      <a:pt x="20" y="97"/>
                      <a:pt x="21" y="95"/>
                      <a:pt x="19" y="94"/>
                    </a:cubicBezTo>
                    <a:cubicBezTo>
                      <a:pt x="18" y="93"/>
                      <a:pt x="17" y="92"/>
                      <a:pt x="15" y="92"/>
                    </a:cubicBezTo>
                    <a:cubicBezTo>
                      <a:pt x="15" y="89"/>
                      <a:pt x="15" y="86"/>
                      <a:pt x="15" y="84"/>
                    </a:cubicBezTo>
                    <a:cubicBezTo>
                      <a:pt x="16" y="84"/>
                      <a:pt x="16" y="84"/>
                      <a:pt x="17" y="85"/>
                    </a:cubicBezTo>
                    <a:cubicBezTo>
                      <a:pt x="17" y="85"/>
                      <a:pt x="18" y="85"/>
                      <a:pt x="18" y="85"/>
                    </a:cubicBezTo>
                    <a:cubicBezTo>
                      <a:pt x="20" y="85"/>
                      <a:pt x="21" y="82"/>
                      <a:pt x="19" y="81"/>
                    </a:cubicBezTo>
                    <a:cubicBezTo>
                      <a:pt x="18" y="80"/>
                      <a:pt x="17" y="80"/>
                      <a:pt x="15" y="79"/>
                    </a:cubicBezTo>
                    <a:cubicBezTo>
                      <a:pt x="15" y="76"/>
                      <a:pt x="15" y="73"/>
                      <a:pt x="15" y="69"/>
                    </a:cubicBezTo>
                    <a:cubicBezTo>
                      <a:pt x="16" y="69"/>
                      <a:pt x="17" y="70"/>
                      <a:pt x="17" y="70"/>
                    </a:cubicBezTo>
                    <a:cubicBezTo>
                      <a:pt x="18" y="71"/>
                      <a:pt x="18" y="71"/>
                      <a:pt x="18" y="71"/>
                    </a:cubicBezTo>
                    <a:cubicBezTo>
                      <a:pt x="20" y="71"/>
                      <a:pt x="21" y="68"/>
                      <a:pt x="19" y="67"/>
                    </a:cubicBezTo>
                    <a:cubicBezTo>
                      <a:pt x="18" y="66"/>
                      <a:pt x="17" y="65"/>
                      <a:pt x="15" y="65"/>
                    </a:cubicBezTo>
                    <a:cubicBezTo>
                      <a:pt x="15" y="60"/>
                      <a:pt x="15" y="55"/>
                      <a:pt x="15" y="50"/>
                    </a:cubicBezTo>
                    <a:cubicBezTo>
                      <a:pt x="16" y="51"/>
                      <a:pt x="17" y="51"/>
                      <a:pt x="18" y="52"/>
                    </a:cubicBezTo>
                    <a:cubicBezTo>
                      <a:pt x="18" y="52"/>
                      <a:pt x="19" y="52"/>
                      <a:pt x="19" y="52"/>
                    </a:cubicBezTo>
                    <a:cubicBezTo>
                      <a:pt x="21" y="52"/>
                      <a:pt x="22" y="49"/>
                      <a:pt x="20" y="48"/>
                    </a:cubicBezTo>
                    <a:cubicBezTo>
                      <a:pt x="19" y="47"/>
                      <a:pt x="17" y="47"/>
                      <a:pt x="15" y="46"/>
                    </a:cubicBezTo>
                    <a:cubicBezTo>
                      <a:pt x="15" y="42"/>
                      <a:pt x="15" y="37"/>
                      <a:pt x="15" y="33"/>
                    </a:cubicBezTo>
                    <a:cubicBezTo>
                      <a:pt x="16" y="33"/>
                      <a:pt x="17" y="33"/>
                      <a:pt x="19" y="33"/>
                    </a:cubicBezTo>
                    <a:cubicBezTo>
                      <a:pt x="19" y="33"/>
                      <a:pt x="19" y="33"/>
                      <a:pt x="19" y="33"/>
                    </a:cubicBezTo>
                    <a:cubicBezTo>
                      <a:pt x="21" y="33"/>
                      <a:pt x="22" y="30"/>
                      <a:pt x="20" y="29"/>
                    </a:cubicBezTo>
                    <a:cubicBezTo>
                      <a:pt x="18" y="29"/>
                      <a:pt x="17" y="29"/>
                      <a:pt x="15" y="29"/>
                    </a:cubicBezTo>
                    <a:cubicBezTo>
                      <a:pt x="15" y="25"/>
                      <a:pt x="15" y="22"/>
                      <a:pt x="15" y="18"/>
                    </a:cubicBezTo>
                    <a:cubicBezTo>
                      <a:pt x="15" y="18"/>
                      <a:pt x="15" y="17"/>
                      <a:pt x="15" y="17"/>
                    </a:cubicBezTo>
                    <a:cubicBezTo>
                      <a:pt x="16" y="17"/>
                      <a:pt x="18" y="17"/>
                      <a:pt x="19" y="18"/>
                    </a:cubicBezTo>
                    <a:cubicBezTo>
                      <a:pt x="19" y="18"/>
                      <a:pt x="19" y="18"/>
                      <a:pt x="20" y="18"/>
                    </a:cubicBezTo>
                    <a:cubicBezTo>
                      <a:pt x="22" y="18"/>
                      <a:pt x="23" y="15"/>
                      <a:pt x="21" y="14"/>
                    </a:cubicBezTo>
                    <a:cubicBezTo>
                      <a:pt x="19" y="14"/>
                      <a:pt x="17" y="13"/>
                      <a:pt x="16" y="13"/>
                    </a:cubicBezTo>
                    <a:cubicBezTo>
                      <a:pt x="17" y="8"/>
                      <a:pt x="20" y="4"/>
                      <a:pt x="26" y="4"/>
                    </a:cubicBezTo>
                    <a:cubicBezTo>
                      <a:pt x="27" y="4"/>
                      <a:pt x="28" y="4"/>
                      <a:pt x="29" y="4"/>
                    </a:cubicBezTo>
                    <a:cubicBezTo>
                      <a:pt x="30" y="4"/>
                      <a:pt x="32" y="4"/>
                      <a:pt x="34" y="4"/>
                    </a:cubicBezTo>
                    <a:moveTo>
                      <a:pt x="210" y="0"/>
                    </a:moveTo>
                    <a:cubicBezTo>
                      <a:pt x="206" y="0"/>
                      <a:pt x="203" y="0"/>
                      <a:pt x="200" y="0"/>
                    </a:cubicBezTo>
                    <a:cubicBezTo>
                      <a:pt x="182" y="0"/>
                      <a:pt x="163" y="0"/>
                      <a:pt x="145" y="0"/>
                    </a:cubicBezTo>
                    <a:cubicBezTo>
                      <a:pt x="108" y="0"/>
                      <a:pt x="71" y="0"/>
                      <a:pt x="34" y="0"/>
                    </a:cubicBezTo>
                    <a:cubicBezTo>
                      <a:pt x="31" y="0"/>
                      <a:pt x="29" y="0"/>
                      <a:pt x="26" y="0"/>
                    </a:cubicBezTo>
                    <a:cubicBezTo>
                      <a:pt x="19" y="0"/>
                      <a:pt x="12" y="6"/>
                      <a:pt x="11" y="13"/>
                    </a:cubicBezTo>
                    <a:cubicBezTo>
                      <a:pt x="10" y="14"/>
                      <a:pt x="8" y="15"/>
                      <a:pt x="7" y="16"/>
                    </a:cubicBezTo>
                    <a:cubicBezTo>
                      <a:pt x="5" y="18"/>
                      <a:pt x="4" y="20"/>
                      <a:pt x="5" y="22"/>
                    </a:cubicBezTo>
                    <a:cubicBezTo>
                      <a:pt x="6" y="25"/>
                      <a:pt x="9" y="26"/>
                      <a:pt x="11" y="27"/>
                    </a:cubicBezTo>
                    <a:cubicBezTo>
                      <a:pt x="11" y="27"/>
                      <a:pt x="11" y="28"/>
                      <a:pt x="11" y="29"/>
                    </a:cubicBezTo>
                    <a:cubicBezTo>
                      <a:pt x="9" y="29"/>
                      <a:pt x="7" y="30"/>
                      <a:pt x="6" y="31"/>
                    </a:cubicBezTo>
                    <a:cubicBezTo>
                      <a:pt x="4" y="33"/>
                      <a:pt x="3" y="37"/>
                      <a:pt x="5" y="39"/>
                    </a:cubicBezTo>
                    <a:cubicBezTo>
                      <a:pt x="6" y="42"/>
                      <a:pt x="8" y="44"/>
                      <a:pt x="11" y="45"/>
                    </a:cubicBezTo>
                    <a:cubicBezTo>
                      <a:pt x="11" y="45"/>
                      <a:pt x="11" y="46"/>
                      <a:pt x="11" y="46"/>
                    </a:cubicBezTo>
                    <a:cubicBezTo>
                      <a:pt x="8" y="46"/>
                      <a:pt x="6" y="47"/>
                      <a:pt x="4" y="50"/>
                    </a:cubicBezTo>
                    <a:cubicBezTo>
                      <a:pt x="1" y="55"/>
                      <a:pt x="7" y="58"/>
                      <a:pt x="11" y="59"/>
                    </a:cubicBezTo>
                    <a:cubicBezTo>
                      <a:pt x="11" y="61"/>
                      <a:pt x="11" y="63"/>
                      <a:pt x="11" y="65"/>
                    </a:cubicBezTo>
                    <a:cubicBezTo>
                      <a:pt x="9" y="65"/>
                      <a:pt x="7" y="66"/>
                      <a:pt x="5" y="68"/>
                    </a:cubicBezTo>
                    <a:cubicBezTo>
                      <a:pt x="4" y="70"/>
                      <a:pt x="3" y="72"/>
                      <a:pt x="4" y="75"/>
                    </a:cubicBezTo>
                    <a:cubicBezTo>
                      <a:pt x="6" y="77"/>
                      <a:pt x="9" y="78"/>
                      <a:pt x="11" y="78"/>
                    </a:cubicBezTo>
                    <a:cubicBezTo>
                      <a:pt x="11" y="79"/>
                      <a:pt x="11" y="79"/>
                      <a:pt x="11" y="79"/>
                    </a:cubicBezTo>
                    <a:cubicBezTo>
                      <a:pt x="10" y="79"/>
                      <a:pt x="9" y="80"/>
                      <a:pt x="8" y="80"/>
                    </a:cubicBezTo>
                    <a:cubicBezTo>
                      <a:pt x="4" y="84"/>
                      <a:pt x="7" y="89"/>
                      <a:pt x="11" y="91"/>
                    </a:cubicBezTo>
                    <a:cubicBezTo>
                      <a:pt x="11" y="92"/>
                      <a:pt x="11" y="92"/>
                      <a:pt x="11" y="92"/>
                    </a:cubicBezTo>
                    <a:cubicBezTo>
                      <a:pt x="9" y="92"/>
                      <a:pt x="7" y="92"/>
                      <a:pt x="5" y="94"/>
                    </a:cubicBezTo>
                    <a:cubicBezTo>
                      <a:pt x="2" y="99"/>
                      <a:pt x="6" y="104"/>
                      <a:pt x="11" y="104"/>
                    </a:cubicBezTo>
                    <a:cubicBezTo>
                      <a:pt x="11" y="105"/>
                      <a:pt x="11" y="105"/>
                      <a:pt x="11" y="106"/>
                    </a:cubicBezTo>
                    <a:cubicBezTo>
                      <a:pt x="11" y="106"/>
                      <a:pt x="10" y="106"/>
                      <a:pt x="10" y="106"/>
                    </a:cubicBezTo>
                    <a:cubicBezTo>
                      <a:pt x="7" y="106"/>
                      <a:pt x="5" y="106"/>
                      <a:pt x="4" y="108"/>
                    </a:cubicBezTo>
                    <a:cubicBezTo>
                      <a:pt x="1" y="112"/>
                      <a:pt x="7" y="116"/>
                      <a:pt x="11" y="117"/>
                    </a:cubicBezTo>
                    <a:cubicBezTo>
                      <a:pt x="11" y="118"/>
                      <a:pt x="11" y="119"/>
                      <a:pt x="11" y="120"/>
                    </a:cubicBezTo>
                    <a:cubicBezTo>
                      <a:pt x="11" y="120"/>
                      <a:pt x="11" y="120"/>
                      <a:pt x="11" y="120"/>
                    </a:cubicBezTo>
                    <a:cubicBezTo>
                      <a:pt x="10" y="120"/>
                      <a:pt x="9" y="120"/>
                      <a:pt x="9" y="121"/>
                    </a:cubicBezTo>
                    <a:cubicBezTo>
                      <a:pt x="7" y="121"/>
                      <a:pt x="5" y="123"/>
                      <a:pt x="4" y="125"/>
                    </a:cubicBezTo>
                    <a:cubicBezTo>
                      <a:pt x="4" y="128"/>
                      <a:pt x="8" y="131"/>
                      <a:pt x="11" y="131"/>
                    </a:cubicBezTo>
                    <a:cubicBezTo>
                      <a:pt x="11" y="132"/>
                      <a:pt x="11" y="133"/>
                      <a:pt x="11" y="134"/>
                    </a:cubicBezTo>
                    <a:cubicBezTo>
                      <a:pt x="9" y="134"/>
                      <a:pt x="7" y="135"/>
                      <a:pt x="5" y="137"/>
                    </a:cubicBezTo>
                    <a:cubicBezTo>
                      <a:pt x="2" y="141"/>
                      <a:pt x="8" y="143"/>
                      <a:pt x="11" y="145"/>
                    </a:cubicBezTo>
                    <a:cubicBezTo>
                      <a:pt x="11" y="146"/>
                      <a:pt x="11" y="147"/>
                      <a:pt x="11" y="148"/>
                    </a:cubicBezTo>
                    <a:cubicBezTo>
                      <a:pt x="11" y="148"/>
                      <a:pt x="10" y="148"/>
                      <a:pt x="9" y="148"/>
                    </a:cubicBezTo>
                    <a:cubicBezTo>
                      <a:pt x="7" y="149"/>
                      <a:pt x="5" y="150"/>
                      <a:pt x="5" y="152"/>
                    </a:cubicBezTo>
                    <a:cubicBezTo>
                      <a:pt x="4" y="155"/>
                      <a:pt x="8" y="158"/>
                      <a:pt x="11" y="159"/>
                    </a:cubicBezTo>
                    <a:cubicBezTo>
                      <a:pt x="11" y="159"/>
                      <a:pt x="11" y="160"/>
                      <a:pt x="11" y="160"/>
                    </a:cubicBezTo>
                    <a:cubicBezTo>
                      <a:pt x="11" y="160"/>
                      <a:pt x="11" y="160"/>
                      <a:pt x="10" y="160"/>
                    </a:cubicBezTo>
                    <a:cubicBezTo>
                      <a:pt x="9" y="160"/>
                      <a:pt x="7" y="160"/>
                      <a:pt x="6" y="162"/>
                    </a:cubicBezTo>
                    <a:cubicBezTo>
                      <a:pt x="3" y="166"/>
                      <a:pt x="7" y="170"/>
                      <a:pt x="11" y="171"/>
                    </a:cubicBezTo>
                    <a:cubicBezTo>
                      <a:pt x="11" y="172"/>
                      <a:pt x="11" y="173"/>
                      <a:pt x="11" y="173"/>
                    </a:cubicBezTo>
                    <a:cubicBezTo>
                      <a:pt x="11" y="173"/>
                      <a:pt x="10" y="173"/>
                      <a:pt x="10" y="173"/>
                    </a:cubicBezTo>
                    <a:cubicBezTo>
                      <a:pt x="8" y="173"/>
                      <a:pt x="7" y="174"/>
                      <a:pt x="5" y="175"/>
                    </a:cubicBezTo>
                    <a:cubicBezTo>
                      <a:pt x="0" y="179"/>
                      <a:pt x="7" y="184"/>
                      <a:pt x="11" y="185"/>
                    </a:cubicBezTo>
                    <a:cubicBezTo>
                      <a:pt x="11" y="185"/>
                      <a:pt x="11" y="186"/>
                      <a:pt x="11" y="187"/>
                    </a:cubicBezTo>
                    <a:cubicBezTo>
                      <a:pt x="11" y="187"/>
                      <a:pt x="11" y="187"/>
                      <a:pt x="11" y="187"/>
                    </a:cubicBezTo>
                    <a:cubicBezTo>
                      <a:pt x="9" y="187"/>
                      <a:pt x="7" y="188"/>
                      <a:pt x="5" y="189"/>
                    </a:cubicBezTo>
                    <a:cubicBezTo>
                      <a:pt x="1" y="193"/>
                      <a:pt x="7" y="197"/>
                      <a:pt x="11" y="198"/>
                    </a:cubicBezTo>
                    <a:cubicBezTo>
                      <a:pt x="11" y="199"/>
                      <a:pt x="11" y="200"/>
                      <a:pt x="11" y="201"/>
                    </a:cubicBezTo>
                    <a:cubicBezTo>
                      <a:pt x="10" y="202"/>
                      <a:pt x="9" y="202"/>
                      <a:pt x="8" y="203"/>
                    </a:cubicBezTo>
                    <a:cubicBezTo>
                      <a:pt x="6" y="204"/>
                      <a:pt x="4" y="206"/>
                      <a:pt x="5" y="208"/>
                    </a:cubicBezTo>
                    <a:cubicBezTo>
                      <a:pt x="6" y="211"/>
                      <a:pt x="9" y="212"/>
                      <a:pt x="11" y="213"/>
                    </a:cubicBezTo>
                    <a:cubicBezTo>
                      <a:pt x="11" y="214"/>
                      <a:pt x="11" y="215"/>
                      <a:pt x="11" y="216"/>
                    </a:cubicBezTo>
                    <a:cubicBezTo>
                      <a:pt x="11" y="216"/>
                      <a:pt x="11" y="216"/>
                      <a:pt x="11" y="216"/>
                    </a:cubicBezTo>
                    <a:cubicBezTo>
                      <a:pt x="8" y="216"/>
                      <a:pt x="6" y="217"/>
                      <a:pt x="4" y="219"/>
                    </a:cubicBezTo>
                    <a:cubicBezTo>
                      <a:pt x="1" y="224"/>
                      <a:pt x="7" y="227"/>
                      <a:pt x="11" y="228"/>
                    </a:cubicBezTo>
                    <a:cubicBezTo>
                      <a:pt x="11" y="230"/>
                      <a:pt x="11" y="231"/>
                      <a:pt x="11" y="233"/>
                    </a:cubicBezTo>
                    <a:cubicBezTo>
                      <a:pt x="9" y="233"/>
                      <a:pt x="6" y="234"/>
                      <a:pt x="5" y="236"/>
                    </a:cubicBezTo>
                    <a:cubicBezTo>
                      <a:pt x="2" y="240"/>
                      <a:pt x="8" y="243"/>
                      <a:pt x="11" y="244"/>
                    </a:cubicBezTo>
                    <a:cubicBezTo>
                      <a:pt x="11" y="245"/>
                      <a:pt x="11" y="247"/>
                      <a:pt x="11" y="248"/>
                    </a:cubicBezTo>
                    <a:cubicBezTo>
                      <a:pt x="9" y="249"/>
                      <a:pt x="8" y="249"/>
                      <a:pt x="6" y="251"/>
                    </a:cubicBezTo>
                    <a:cubicBezTo>
                      <a:pt x="4" y="254"/>
                      <a:pt x="8" y="258"/>
                      <a:pt x="11" y="259"/>
                    </a:cubicBezTo>
                    <a:cubicBezTo>
                      <a:pt x="11" y="260"/>
                      <a:pt x="11" y="262"/>
                      <a:pt x="11" y="263"/>
                    </a:cubicBezTo>
                    <a:cubicBezTo>
                      <a:pt x="10" y="263"/>
                      <a:pt x="8" y="264"/>
                      <a:pt x="7" y="265"/>
                    </a:cubicBezTo>
                    <a:cubicBezTo>
                      <a:pt x="3" y="268"/>
                      <a:pt x="7" y="273"/>
                      <a:pt x="11" y="274"/>
                    </a:cubicBezTo>
                    <a:cubicBezTo>
                      <a:pt x="11" y="281"/>
                      <a:pt x="13" y="287"/>
                      <a:pt x="20" y="291"/>
                    </a:cubicBezTo>
                    <a:cubicBezTo>
                      <a:pt x="23" y="292"/>
                      <a:pt x="25" y="292"/>
                      <a:pt x="28" y="292"/>
                    </a:cubicBezTo>
                    <a:cubicBezTo>
                      <a:pt x="29" y="292"/>
                      <a:pt x="30" y="292"/>
                      <a:pt x="31" y="292"/>
                    </a:cubicBezTo>
                    <a:cubicBezTo>
                      <a:pt x="37" y="292"/>
                      <a:pt x="42" y="292"/>
                      <a:pt x="48" y="292"/>
                    </a:cubicBezTo>
                    <a:cubicBezTo>
                      <a:pt x="89" y="292"/>
                      <a:pt x="129" y="292"/>
                      <a:pt x="170" y="292"/>
                    </a:cubicBezTo>
                    <a:cubicBezTo>
                      <a:pt x="183" y="292"/>
                      <a:pt x="196" y="292"/>
                      <a:pt x="208" y="292"/>
                    </a:cubicBezTo>
                    <a:cubicBezTo>
                      <a:pt x="219" y="292"/>
                      <a:pt x="230" y="290"/>
                      <a:pt x="231" y="277"/>
                    </a:cubicBezTo>
                    <a:cubicBezTo>
                      <a:pt x="231" y="277"/>
                      <a:pt x="231" y="277"/>
                      <a:pt x="231" y="277"/>
                    </a:cubicBezTo>
                    <a:cubicBezTo>
                      <a:pt x="231" y="211"/>
                      <a:pt x="231" y="144"/>
                      <a:pt x="231" y="78"/>
                    </a:cubicBezTo>
                    <a:cubicBezTo>
                      <a:pt x="231" y="63"/>
                      <a:pt x="231" y="47"/>
                      <a:pt x="231" y="31"/>
                    </a:cubicBezTo>
                    <a:cubicBezTo>
                      <a:pt x="231" y="24"/>
                      <a:pt x="232" y="14"/>
                      <a:pt x="229" y="8"/>
                    </a:cubicBezTo>
                    <a:cubicBezTo>
                      <a:pt x="225" y="1"/>
                      <a:pt x="218" y="0"/>
                      <a:pt x="2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3"/>
              <p:cNvSpPr>
                <a:spLocks noEditPoints="1"/>
              </p:cNvSpPr>
              <p:nvPr/>
            </p:nvSpPr>
            <p:spPr bwMode="auto">
              <a:xfrm>
                <a:off x="576263" y="5810251"/>
                <a:ext cx="495300" cy="160338"/>
              </a:xfrm>
              <a:custGeom>
                <a:avLst/>
                <a:gdLst>
                  <a:gd name="T0" fmla="*/ 11 w 117"/>
                  <a:gd name="T1" fmla="*/ 34 h 38"/>
                  <a:gd name="T2" fmla="*/ 11 w 117"/>
                  <a:gd name="T3" fmla="*/ 35 h 38"/>
                  <a:gd name="T4" fmla="*/ 44 w 117"/>
                  <a:gd name="T5" fmla="*/ 26 h 38"/>
                  <a:gd name="T6" fmla="*/ 49 w 117"/>
                  <a:gd name="T7" fmla="*/ 17 h 38"/>
                  <a:gd name="T8" fmla="*/ 53 w 117"/>
                  <a:gd name="T9" fmla="*/ 20 h 38"/>
                  <a:gd name="T10" fmla="*/ 53 w 117"/>
                  <a:gd name="T11" fmla="*/ 24 h 38"/>
                  <a:gd name="T12" fmla="*/ 84 w 117"/>
                  <a:gd name="T13" fmla="*/ 23 h 38"/>
                  <a:gd name="T14" fmla="*/ 85 w 117"/>
                  <a:gd name="T15" fmla="*/ 19 h 38"/>
                  <a:gd name="T16" fmla="*/ 87 w 117"/>
                  <a:gd name="T17" fmla="*/ 18 h 38"/>
                  <a:gd name="T18" fmla="*/ 84 w 117"/>
                  <a:gd name="T19" fmla="*/ 23 h 38"/>
                  <a:gd name="T20" fmla="*/ 19 w 117"/>
                  <a:gd name="T21" fmla="*/ 12 h 38"/>
                  <a:gd name="T22" fmla="*/ 14 w 117"/>
                  <a:gd name="T23" fmla="*/ 1 h 38"/>
                  <a:gd name="T24" fmla="*/ 2 w 117"/>
                  <a:gd name="T25" fmla="*/ 18 h 38"/>
                  <a:gd name="T26" fmla="*/ 14 w 117"/>
                  <a:gd name="T27" fmla="*/ 5 h 38"/>
                  <a:gd name="T28" fmla="*/ 15 w 117"/>
                  <a:gd name="T29" fmla="*/ 19 h 38"/>
                  <a:gd name="T30" fmla="*/ 10 w 117"/>
                  <a:gd name="T31" fmla="*/ 38 h 38"/>
                  <a:gd name="T32" fmla="*/ 18 w 117"/>
                  <a:gd name="T33" fmla="*/ 20 h 38"/>
                  <a:gd name="T34" fmla="*/ 26 w 117"/>
                  <a:gd name="T35" fmla="*/ 8 h 38"/>
                  <a:gd name="T36" fmla="*/ 31 w 117"/>
                  <a:gd name="T37" fmla="*/ 6 h 38"/>
                  <a:gd name="T38" fmla="*/ 30 w 117"/>
                  <a:gd name="T39" fmla="*/ 35 h 38"/>
                  <a:gd name="T40" fmla="*/ 40 w 117"/>
                  <a:gd name="T41" fmla="*/ 28 h 38"/>
                  <a:gd name="T42" fmla="*/ 46 w 117"/>
                  <a:gd name="T43" fmla="*/ 33 h 38"/>
                  <a:gd name="T44" fmla="*/ 64 w 117"/>
                  <a:gd name="T45" fmla="*/ 15 h 38"/>
                  <a:gd name="T46" fmla="*/ 69 w 117"/>
                  <a:gd name="T47" fmla="*/ 34 h 38"/>
                  <a:gd name="T48" fmla="*/ 82 w 117"/>
                  <a:gd name="T49" fmla="*/ 28 h 38"/>
                  <a:gd name="T50" fmla="*/ 91 w 117"/>
                  <a:gd name="T51" fmla="*/ 28 h 38"/>
                  <a:gd name="T52" fmla="*/ 110 w 117"/>
                  <a:gd name="T53" fmla="*/ 23 h 38"/>
                  <a:gd name="T54" fmla="*/ 108 w 117"/>
                  <a:gd name="T55" fmla="*/ 32 h 38"/>
                  <a:gd name="T56" fmla="*/ 97 w 117"/>
                  <a:gd name="T57" fmla="*/ 29 h 38"/>
                  <a:gd name="T58" fmla="*/ 96 w 117"/>
                  <a:gd name="T59" fmla="*/ 32 h 38"/>
                  <a:gd name="T60" fmla="*/ 113 w 117"/>
                  <a:gd name="T61" fmla="*/ 34 h 38"/>
                  <a:gd name="T62" fmla="*/ 105 w 117"/>
                  <a:gd name="T63" fmla="*/ 17 h 38"/>
                  <a:gd name="T64" fmla="*/ 106 w 117"/>
                  <a:gd name="T65" fmla="*/ 8 h 38"/>
                  <a:gd name="T66" fmla="*/ 101 w 117"/>
                  <a:gd name="T67" fmla="*/ 17 h 38"/>
                  <a:gd name="T68" fmla="*/ 92 w 117"/>
                  <a:gd name="T69" fmla="*/ 24 h 38"/>
                  <a:gd name="T70" fmla="*/ 84 w 117"/>
                  <a:gd name="T71" fmla="*/ 26 h 38"/>
                  <a:gd name="T72" fmla="*/ 87 w 117"/>
                  <a:gd name="T73" fmla="*/ 13 h 38"/>
                  <a:gd name="T74" fmla="*/ 81 w 117"/>
                  <a:gd name="T75" fmla="*/ 26 h 38"/>
                  <a:gd name="T76" fmla="*/ 66 w 117"/>
                  <a:gd name="T77" fmla="*/ 28 h 38"/>
                  <a:gd name="T78" fmla="*/ 70 w 117"/>
                  <a:gd name="T79" fmla="*/ 11 h 38"/>
                  <a:gd name="T80" fmla="*/ 83 w 117"/>
                  <a:gd name="T81" fmla="*/ 6 h 38"/>
                  <a:gd name="T82" fmla="*/ 73 w 117"/>
                  <a:gd name="T83" fmla="*/ 8 h 38"/>
                  <a:gd name="T84" fmla="*/ 71 w 117"/>
                  <a:gd name="T85" fmla="*/ 2 h 38"/>
                  <a:gd name="T86" fmla="*/ 66 w 117"/>
                  <a:gd name="T87" fmla="*/ 8 h 38"/>
                  <a:gd name="T88" fmla="*/ 59 w 117"/>
                  <a:gd name="T89" fmla="*/ 12 h 38"/>
                  <a:gd name="T90" fmla="*/ 64 w 117"/>
                  <a:gd name="T91" fmla="*/ 11 h 38"/>
                  <a:gd name="T92" fmla="*/ 58 w 117"/>
                  <a:gd name="T93" fmla="*/ 15 h 38"/>
                  <a:gd name="T94" fmla="*/ 50 w 117"/>
                  <a:gd name="T95" fmla="*/ 13 h 38"/>
                  <a:gd name="T96" fmla="*/ 48 w 117"/>
                  <a:gd name="T97" fmla="*/ 13 h 38"/>
                  <a:gd name="T98" fmla="*/ 38 w 117"/>
                  <a:gd name="T99" fmla="*/ 26 h 38"/>
                  <a:gd name="T100" fmla="*/ 30 w 117"/>
                  <a:gd name="T101" fmla="*/ 32 h 38"/>
                  <a:gd name="T102" fmla="*/ 32 w 117"/>
                  <a:gd name="T10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38">
                    <a:moveTo>
                      <a:pt x="11" y="35"/>
                    </a:moveTo>
                    <a:cubicBezTo>
                      <a:pt x="11" y="35"/>
                      <a:pt x="11" y="35"/>
                      <a:pt x="11" y="34"/>
                    </a:cubicBezTo>
                    <a:cubicBezTo>
                      <a:pt x="11" y="33"/>
                      <a:pt x="12" y="31"/>
                      <a:pt x="13" y="29"/>
                    </a:cubicBezTo>
                    <a:cubicBezTo>
                      <a:pt x="12" y="31"/>
                      <a:pt x="11" y="35"/>
                      <a:pt x="11" y="35"/>
                    </a:cubicBezTo>
                    <a:moveTo>
                      <a:pt x="45" y="30"/>
                    </a:moveTo>
                    <a:cubicBezTo>
                      <a:pt x="44" y="30"/>
                      <a:pt x="43" y="29"/>
                      <a:pt x="44" y="26"/>
                    </a:cubicBezTo>
                    <a:cubicBezTo>
                      <a:pt x="44" y="25"/>
                      <a:pt x="44" y="24"/>
                      <a:pt x="44" y="24"/>
                    </a:cubicBezTo>
                    <a:cubicBezTo>
                      <a:pt x="46" y="22"/>
                      <a:pt x="48" y="20"/>
                      <a:pt x="49" y="17"/>
                    </a:cubicBezTo>
                    <a:cubicBezTo>
                      <a:pt x="49" y="18"/>
                      <a:pt x="49" y="18"/>
                      <a:pt x="49" y="18"/>
                    </a:cubicBezTo>
                    <a:cubicBezTo>
                      <a:pt x="50" y="19"/>
                      <a:pt x="51" y="20"/>
                      <a:pt x="53" y="20"/>
                    </a:cubicBezTo>
                    <a:cubicBezTo>
                      <a:pt x="53" y="20"/>
                      <a:pt x="54" y="20"/>
                      <a:pt x="54" y="20"/>
                    </a:cubicBezTo>
                    <a:cubicBezTo>
                      <a:pt x="53" y="21"/>
                      <a:pt x="53" y="23"/>
                      <a:pt x="53" y="24"/>
                    </a:cubicBezTo>
                    <a:cubicBezTo>
                      <a:pt x="51" y="25"/>
                      <a:pt x="47" y="30"/>
                      <a:pt x="45" y="30"/>
                    </a:cubicBezTo>
                    <a:moveTo>
                      <a:pt x="84" y="23"/>
                    </a:moveTo>
                    <a:cubicBezTo>
                      <a:pt x="84" y="23"/>
                      <a:pt x="84" y="22"/>
                      <a:pt x="84" y="22"/>
                    </a:cubicBezTo>
                    <a:cubicBezTo>
                      <a:pt x="84" y="21"/>
                      <a:pt x="84" y="20"/>
                      <a:pt x="85" y="19"/>
                    </a:cubicBezTo>
                    <a:cubicBezTo>
                      <a:pt x="85" y="18"/>
                      <a:pt x="85" y="17"/>
                      <a:pt x="86" y="17"/>
                    </a:cubicBezTo>
                    <a:cubicBezTo>
                      <a:pt x="86" y="17"/>
                      <a:pt x="86" y="17"/>
                      <a:pt x="87" y="18"/>
                    </a:cubicBezTo>
                    <a:cubicBezTo>
                      <a:pt x="86" y="19"/>
                      <a:pt x="85" y="21"/>
                      <a:pt x="84" y="23"/>
                    </a:cubicBezTo>
                    <a:cubicBezTo>
                      <a:pt x="84" y="23"/>
                      <a:pt x="84" y="23"/>
                      <a:pt x="84" y="23"/>
                    </a:cubicBezTo>
                    <a:moveTo>
                      <a:pt x="31" y="0"/>
                    </a:moveTo>
                    <a:cubicBezTo>
                      <a:pt x="27" y="0"/>
                      <a:pt x="22" y="7"/>
                      <a:pt x="19" y="12"/>
                    </a:cubicBezTo>
                    <a:cubicBezTo>
                      <a:pt x="19" y="8"/>
                      <a:pt x="19" y="5"/>
                      <a:pt x="17" y="2"/>
                    </a:cubicBezTo>
                    <a:cubicBezTo>
                      <a:pt x="16" y="1"/>
                      <a:pt x="15" y="1"/>
                      <a:pt x="14" y="1"/>
                    </a:cubicBezTo>
                    <a:cubicBezTo>
                      <a:pt x="9" y="1"/>
                      <a:pt x="2" y="13"/>
                      <a:pt x="1" y="15"/>
                    </a:cubicBezTo>
                    <a:cubicBezTo>
                      <a:pt x="0" y="17"/>
                      <a:pt x="1" y="18"/>
                      <a:pt x="2" y="18"/>
                    </a:cubicBezTo>
                    <a:cubicBezTo>
                      <a:pt x="3" y="18"/>
                      <a:pt x="3" y="18"/>
                      <a:pt x="3" y="17"/>
                    </a:cubicBezTo>
                    <a:cubicBezTo>
                      <a:pt x="4" y="15"/>
                      <a:pt x="11" y="5"/>
                      <a:pt x="14" y="5"/>
                    </a:cubicBezTo>
                    <a:cubicBezTo>
                      <a:pt x="15" y="5"/>
                      <a:pt x="15" y="5"/>
                      <a:pt x="16" y="6"/>
                    </a:cubicBezTo>
                    <a:cubicBezTo>
                      <a:pt x="17" y="10"/>
                      <a:pt x="16" y="15"/>
                      <a:pt x="15" y="19"/>
                    </a:cubicBezTo>
                    <a:cubicBezTo>
                      <a:pt x="12" y="24"/>
                      <a:pt x="5" y="36"/>
                      <a:pt x="9" y="38"/>
                    </a:cubicBezTo>
                    <a:cubicBezTo>
                      <a:pt x="10" y="38"/>
                      <a:pt x="10" y="38"/>
                      <a:pt x="10" y="38"/>
                    </a:cubicBezTo>
                    <a:cubicBezTo>
                      <a:pt x="11" y="38"/>
                      <a:pt x="11" y="38"/>
                      <a:pt x="11" y="38"/>
                    </a:cubicBezTo>
                    <a:cubicBezTo>
                      <a:pt x="16" y="34"/>
                      <a:pt x="17" y="26"/>
                      <a:pt x="18" y="20"/>
                    </a:cubicBezTo>
                    <a:cubicBezTo>
                      <a:pt x="19" y="19"/>
                      <a:pt x="20" y="17"/>
                      <a:pt x="20" y="16"/>
                    </a:cubicBezTo>
                    <a:cubicBezTo>
                      <a:pt x="22" y="13"/>
                      <a:pt x="24" y="10"/>
                      <a:pt x="26" y="8"/>
                    </a:cubicBezTo>
                    <a:cubicBezTo>
                      <a:pt x="26" y="7"/>
                      <a:pt x="29" y="4"/>
                      <a:pt x="30" y="4"/>
                    </a:cubicBezTo>
                    <a:cubicBezTo>
                      <a:pt x="31" y="4"/>
                      <a:pt x="31" y="4"/>
                      <a:pt x="31" y="6"/>
                    </a:cubicBezTo>
                    <a:cubicBezTo>
                      <a:pt x="31" y="8"/>
                      <a:pt x="31" y="10"/>
                      <a:pt x="30" y="12"/>
                    </a:cubicBezTo>
                    <a:cubicBezTo>
                      <a:pt x="29" y="16"/>
                      <a:pt x="21" y="34"/>
                      <a:pt x="30" y="35"/>
                    </a:cubicBezTo>
                    <a:cubicBezTo>
                      <a:pt x="30" y="35"/>
                      <a:pt x="30" y="35"/>
                      <a:pt x="30" y="35"/>
                    </a:cubicBezTo>
                    <a:cubicBezTo>
                      <a:pt x="34" y="35"/>
                      <a:pt x="38" y="30"/>
                      <a:pt x="40" y="28"/>
                    </a:cubicBezTo>
                    <a:cubicBezTo>
                      <a:pt x="41" y="30"/>
                      <a:pt x="41" y="31"/>
                      <a:pt x="43" y="32"/>
                    </a:cubicBezTo>
                    <a:cubicBezTo>
                      <a:pt x="44" y="33"/>
                      <a:pt x="45" y="33"/>
                      <a:pt x="46" y="33"/>
                    </a:cubicBezTo>
                    <a:cubicBezTo>
                      <a:pt x="52" y="33"/>
                      <a:pt x="56" y="24"/>
                      <a:pt x="58" y="19"/>
                    </a:cubicBezTo>
                    <a:cubicBezTo>
                      <a:pt x="60" y="18"/>
                      <a:pt x="62" y="17"/>
                      <a:pt x="64" y="15"/>
                    </a:cubicBezTo>
                    <a:cubicBezTo>
                      <a:pt x="62" y="22"/>
                      <a:pt x="61" y="29"/>
                      <a:pt x="67" y="33"/>
                    </a:cubicBezTo>
                    <a:cubicBezTo>
                      <a:pt x="67" y="33"/>
                      <a:pt x="68" y="34"/>
                      <a:pt x="69" y="34"/>
                    </a:cubicBezTo>
                    <a:cubicBezTo>
                      <a:pt x="73" y="34"/>
                      <a:pt x="77" y="31"/>
                      <a:pt x="79" y="30"/>
                    </a:cubicBezTo>
                    <a:cubicBezTo>
                      <a:pt x="80" y="29"/>
                      <a:pt x="81" y="29"/>
                      <a:pt x="82" y="28"/>
                    </a:cubicBezTo>
                    <a:cubicBezTo>
                      <a:pt x="83" y="29"/>
                      <a:pt x="84" y="30"/>
                      <a:pt x="85" y="30"/>
                    </a:cubicBezTo>
                    <a:cubicBezTo>
                      <a:pt x="87" y="30"/>
                      <a:pt x="89" y="29"/>
                      <a:pt x="91" y="28"/>
                    </a:cubicBezTo>
                    <a:cubicBezTo>
                      <a:pt x="95" y="26"/>
                      <a:pt x="99" y="23"/>
                      <a:pt x="103" y="19"/>
                    </a:cubicBezTo>
                    <a:cubicBezTo>
                      <a:pt x="104" y="21"/>
                      <a:pt x="107" y="22"/>
                      <a:pt x="110" y="23"/>
                    </a:cubicBezTo>
                    <a:cubicBezTo>
                      <a:pt x="113" y="25"/>
                      <a:pt x="114" y="31"/>
                      <a:pt x="110" y="32"/>
                    </a:cubicBezTo>
                    <a:cubicBezTo>
                      <a:pt x="109" y="32"/>
                      <a:pt x="109" y="32"/>
                      <a:pt x="108" y="32"/>
                    </a:cubicBezTo>
                    <a:cubicBezTo>
                      <a:pt x="107" y="32"/>
                      <a:pt x="106" y="32"/>
                      <a:pt x="104" y="32"/>
                    </a:cubicBezTo>
                    <a:cubicBezTo>
                      <a:pt x="102" y="31"/>
                      <a:pt x="100" y="30"/>
                      <a:pt x="97" y="29"/>
                    </a:cubicBezTo>
                    <a:cubicBezTo>
                      <a:pt x="97" y="29"/>
                      <a:pt x="97" y="29"/>
                      <a:pt x="97" y="29"/>
                    </a:cubicBezTo>
                    <a:cubicBezTo>
                      <a:pt x="95" y="29"/>
                      <a:pt x="95" y="31"/>
                      <a:pt x="96" y="32"/>
                    </a:cubicBezTo>
                    <a:cubicBezTo>
                      <a:pt x="100" y="33"/>
                      <a:pt x="104" y="35"/>
                      <a:pt x="108" y="35"/>
                    </a:cubicBezTo>
                    <a:cubicBezTo>
                      <a:pt x="110" y="35"/>
                      <a:pt x="111" y="35"/>
                      <a:pt x="113" y="34"/>
                    </a:cubicBezTo>
                    <a:cubicBezTo>
                      <a:pt x="117" y="31"/>
                      <a:pt x="116" y="24"/>
                      <a:pt x="112" y="21"/>
                    </a:cubicBezTo>
                    <a:cubicBezTo>
                      <a:pt x="110" y="20"/>
                      <a:pt x="106" y="19"/>
                      <a:pt x="105" y="17"/>
                    </a:cubicBezTo>
                    <a:cubicBezTo>
                      <a:pt x="106" y="15"/>
                      <a:pt x="107" y="13"/>
                      <a:pt x="108" y="11"/>
                    </a:cubicBezTo>
                    <a:cubicBezTo>
                      <a:pt x="109" y="9"/>
                      <a:pt x="108" y="8"/>
                      <a:pt x="106" y="8"/>
                    </a:cubicBezTo>
                    <a:cubicBezTo>
                      <a:pt x="104" y="8"/>
                      <a:pt x="99" y="12"/>
                      <a:pt x="100" y="16"/>
                    </a:cubicBezTo>
                    <a:cubicBezTo>
                      <a:pt x="100" y="16"/>
                      <a:pt x="100" y="16"/>
                      <a:pt x="101" y="17"/>
                    </a:cubicBezTo>
                    <a:cubicBezTo>
                      <a:pt x="99" y="18"/>
                      <a:pt x="99" y="18"/>
                      <a:pt x="99" y="18"/>
                    </a:cubicBezTo>
                    <a:cubicBezTo>
                      <a:pt x="97" y="20"/>
                      <a:pt x="95" y="22"/>
                      <a:pt x="92" y="24"/>
                    </a:cubicBezTo>
                    <a:cubicBezTo>
                      <a:pt x="90" y="25"/>
                      <a:pt x="87" y="27"/>
                      <a:pt x="86" y="27"/>
                    </a:cubicBezTo>
                    <a:cubicBezTo>
                      <a:pt x="85" y="27"/>
                      <a:pt x="85" y="27"/>
                      <a:pt x="84" y="26"/>
                    </a:cubicBezTo>
                    <a:cubicBezTo>
                      <a:pt x="87" y="24"/>
                      <a:pt x="88" y="21"/>
                      <a:pt x="90" y="18"/>
                    </a:cubicBezTo>
                    <a:cubicBezTo>
                      <a:pt x="91" y="15"/>
                      <a:pt x="90" y="13"/>
                      <a:pt x="87" y="13"/>
                    </a:cubicBezTo>
                    <a:cubicBezTo>
                      <a:pt x="83" y="13"/>
                      <a:pt x="81" y="19"/>
                      <a:pt x="81" y="22"/>
                    </a:cubicBezTo>
                    <a:cubicBezTo>
                      <a:pt x="81" y="23"/>
                      <a:pt x="81" y="25"/>
                      <a:pt x="81" y="26"/>
                    </a:cubicBezTo>
                    <a:cubicBezTo>
                      <a:pt x="78" y="28"/>
                      <a:pt x="73" y="30"/>
                      <a:pt x="70" y="30"/>
                    </a:cubicBezTo>
                    <a:cubicBezTo>
                      <a:pt x="68" y="30"/>
                      <a:pt x="67" y="30"/>
                      <a:pt x="66" y="28"/>
                    </a:cubicBezTo>
                    <a:cubicBezTo>
                      <a:pt x="65" y="24"/>
                      <a:pt x="66" y="18"/>
                      <a:pt x="68" y="12"/>
                    </a:cubicBezTo>
                    <a:cubicBezTo>
                      <a:pt x="68" y="12"/>
                      <a:pt x="69" y="11"/>
                      <a:pt x="70" y="11"/>
                    </a:cubicBezTo>
                    <a:cubicBezTo>
                      <a:pt x="74" y="11"/>
                      <a:pt x="79" y="10"/>
                      <a:pt x="83" y="9"/>
                    </a:cubicBezTo>
                    <a:cubicBezTo>
                      <a:pt x="85" y="9"/>
                      <a:pt x="84" y="6"/>
                      <a:pt x="83" y="6"/>
                    </a:cubicBezTo>
                    <a:cubicBezTo>
                      <a:pt x="82" y="6"/>
                      <a:pt x="82" y="6"/>
                      <a:pt x="82" y="6"/>
                    </a:cubicBezTo>
                    <a:cubicBezTo>
                      <a:pt x="79" y="7"/>
                      <a:pt x="76" y="7"/>
                      <a:pt x="73" y="8"/>
                    </a:cubicBezTo>
                    <a:cubicBezTo>
                      <a:pt x="74" y="6"/>
                      <a:pt x="74" y="3"/>
                      <a:pt x="72" y="2"/>
                    </a:cubicBezTo>
                    <a:cubicBezTo>
                      <a:pt x="72" y="2"/>
                      <a:pt x="71" y="2"/>
                      <a:pt x="71" y="2"/>
                    </a:cubicBezTo>
                    <a:cubicBezTo>
                      <a:pt x="69" y="2"/>
                      <a:pt x="67" y="6"/>
                      <a:pt x="66" y="7"/>
                    </a:cubicBezTo>
                    <a:cubicBezTo>
                      <a:pt x="66" y="8"/>
                      <a:pt x="66" y="8"/>
                      <a:pt x="66" y="8"/>
                    </a:cubicBezTo>
                    <a:cubicBezTo>
                      <a:pt x="64" y="8"/>
                      <a:pt x="61" y="9"/>
                      <a:pt x="59" y="9"/>
                    </a:cubicBezTo>
                    <a:cubicBezTo>
                      <a:pt x="57" y="9"/>
                      <a:pt x="58" y="12"/>
                      <a:pt x="59" y="12"/>
                    </a:cubicBezTo>
                    <a:cubicBezTo>
                      <a:pt x="59" y="12"/>
                      <a:pt x="60" y="12"/>
                      <a:pt x="60" y="12"/>
                    </a:cubicBezTo>
                    <a:cubicBezTo>
                      <a:pt x="61" y="12"/>
                      <a:pt x="63" y="11"/>
                      <a:pt x="64" y="11"/>
                    </a:cubicBezTo>
                    <a:cubicBezTo>
                      <a:pt x="63" y="12"/>
                      <a:pt x="62" y="13"/>
                      <a:pt x="61" y="13"/>
                    </a:cubicBezTo>
                    <a:cubicBezTo>
                      <a:pt x="60" y="14"/>
                      <a:pt x="59" y="15"/>
                      <a:pt x="58" y="15"/>
                    </a:cubicBezTo>
                    <a:cubicBezTo>
                      <a:pt x="57" y="13"/>
                      <a:pt x="55" y="12"/>
                      <a:pt x="53" y="12"/>
                    </a:cubicBezTo>
                    <a:cubicBezTo>
                      <a:pt x="52" y="12"/>
                      <a:pt x="51" y="12"/>
                      <a:pt x="50" y="13"/>
                    </a:cubicBezTo>
                    <a:cubicBezTo>
                      <a:pt x="49" y="13"/>
                      <a:pt x="49" y="13"/>
                      <a:pt x="49" y="13"/>
                    </a:cubicBezTo>
                    <a:cubicBezTo>
                      <a:pt x="48" y="13"/>
                      <a:pt x="48" y="13"/>
                      <a:pt x="48" y="13"/>
                    </a:cubicBezTo>
                    <a:cubicBezTo>
                      <a:pt x="46" y="15"/>
                      <a:pt x="43" y="18"/>
                      <a:pt x="42" y="22"/>
                    </a:cubicBezTo>
                    <a:cubicBezTo>
                      <a:pt x="40" y="24"/>
                      <a:pt x="39" y="25"/>
                      <a:pt x="38" y="26"/>
                    </a:cubicBezTo>
                    <a:cubicBezTo>
                      <a:pt x="36" y="28"/>
                      <a:pt x="34" y="30"/>
                      <a:pt x="31" y="31"/>
                    </a:cubicBezTo>
                    <a:cubicBezTo>
                      <a:pt x="31" y="32"/>
                      <a:pt x="30" y="32"/>
                      <a:pt x="30" y="32"/>
                    </a:cubicBezTo>
                    <a:cubicBezTo>
                      <a:pt x="28" y="32"/>
                      <a:pt x="29" y="26"/>
                      <a:pt x="30" y="24"/>
                    </a:cubicBezTo>
                    <a:cubicBezTo>
                      <a:pt x="31" y="19"/>
                      <a:pt x="38" y="5"/>
                      <a:pt x="32" y="0"/>
                    </a:cubicBezTo>
                    <a:cubicBezTo>
                      <a:pt x="32" y="0"/>
                      <a:pt x="31" y="0"/>
                      <a:pt x="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Freeform 24"/>
            <p:cNvSpPr>
              <a:spLocks noEditPoints="1"/>
            </p:cNvSpPr>
            <p:nvPr/>
          </p:nvSpPr>
          <p:spPr bwMode="auto">
            <a:xfrm>
              <a:off x="7170406" y="558727"/>
              <a:ext cx="850900" cy="923925"/>
            </a:xfrm>
            <a:custGeom>
              <a:avLst/>
              <a:gdLst>
                <a:gd name="T0" fmla="*/ 187 w 201"/>
                <a:gd name="T1" fmla="*/ 202 h 218"/>
                <a:gd name="T2" fmla="*/ 177 w 201"/>
                <a:gd name="T3" fmla="*/ 202 h 218"/>
                <a:gd name="T4" fmla="*/ 187 w 201"/>
                <a:gd name="T5" fmla="*/ 198 h 218"/>
                <a:gd name="T6" fmla="*/ 187 w 201"/>
                <a:gd name="T7" fmla="*/ 195 h 218"/>
                <a:gd name="T8" fmla="*/ 152 w 201"/>
                <a:gd name="T9" fmla="*/ 203 h 218"/>
                <a:gd name="T10" fmla="*/ 142 w 201"/>
                <a:gd name="T11" fmla="*/ 207 h 218"/>
                <a:gd name="T12" fmla="*/ 184 w 201"/>
                <a:gd name="T13" fmla="*/ 174 h 218"/>
                <a:gd name="T14" fmla="*/ 174 w 201"/>
                <a:gd name="T15" fmla="*/ 188 h 218"/>
                <a:gd name="T16" fmla="*/ 124 w 201"/>
                <a:gd name="T17" fmla="*/ 199 h 218"/>
                <a:gd name="T18" fmla="*/ 189 w 201"/>
                <a:gd name="T19" fmla="*/ 201 h 218"/>
                <a:gd name="T20" fmla="*/ 190 w 201"/>
                <a:gd name="T21" fmla="*/ 194 h 218"/>
                <a:gd name="T22" fmla="*/ 189 w 201"/>
                <a:gd name="T23" fmla="*/ 187 h 218"/>
                <a:gd name="T24" fmla="*/ 190 w 201"/>
                <a:gd name="T25" fmla="*/ 178 h 218"/>
                <a:gd name="T26" fmla="*/ 140 w 201"/>
                <a:gd name="T27" fmla="*/ 190 h 218"/>
                <a:gd name="T28" fmla="*/ 174 w 201"/>
                <a:gd name="T29" fmla="*/ 162 h 218"/>
                <a:gd name="T30" fmla="*/ 185 w 201"/>
                <a:gd name="T31" fmla="*/ 162 h 218"/>
                <a:gd name="T32" fmla="*/ 101 w 201"/>
                <a:gd name="T33" fmla="*/ 190 h 218"/>
                <a:gd name="T34" fmla="*/ 155 w 201"/>
                <a:gd name="T35" fmla="*/ 162 h 218"/>
                <a:gd name="T36" fmla="*/ 56 w 201"/>
                <a:gd name="T37" fmla="*/ 158 h 218"/>
                <a:gd name="T38" fmla="*/ 188 w 201"/>
                <a:gd name="T39" fmla="*/ 161 h 218"/>
                <a:gd name="T40" fmla="*/ 148 w 201"/>
                <a:gd name="T41" fmla="*/ 167 h 218"/>
                <a:gd name="T42" fmla="*/ 123 w 201"/>
                <a:gd name="T43" fmla="*/ 159 h 218"/>
                <a:gd name="T44" fmla="*/ 129 w 201"/>
                <a:gd name="T45" fmla="*/ 157 h 218"/>
                <a:gd name="T46" fmla="*/ 118 w 201"/>
                <a:gd name="T47" fmla="*/ 160 h 218"/>
                <a:gd name="T48" fmla="*/ 127 w 201"/>
                <a:gd name="T49" fmla="*/ 159 h 218"/>
                <a:gd name="T50" fmla="*/ 66 w 201"/>
                <a:gd name="T51" fmla="*/ 174 h 218"/>
                <a:gd name="T52" fmla="*/ 138 w 201"/>
                <a:gd name="T53" fmla="*/ 135 h 218"/>
                <a:gd name="T54" fmla="*/ 89 w 201"/>
                <a:gd name="T55" fmla="*/ 164 h 218"/>
                <a:gd name="T56" fmla="*/ 137 w 201"/>
                <a:gd name="T57" fmla="*/ 146 h 218"/>
                <a:gd name="T58" fmla="*/ 97 w 201"/>
                <a:gd name="T59" fmla="*/ 129 h 218"/>
                <a:gd name="T60" fmla="*/ 112 w 201"/>
                <a:gd name="T61" fmla="*/ 133 h 218"/>
                <a:gd name="T62" fmla="*/ 42 w 201"/>
                <a:gd name="T63" fmla="*/ 163 h 218"/>
                <a:gd name="T64" fmla="*/ 50 w 201"/>
                <a:gd name="T65" fmla="*/ 168 h 218"/>
                <a:gd name="T66" fmla="*/ 99 w 201"/>
                <a:gd name="T67" fmla="*/ 140 h 218"/>
                <a:gd name="T68" fmla="*/ 107 w 201"/>
                <a:gd name="T69" fmla="*/ 147 h 218"/>
                <a:gd name="T70" fmla="*/ 89 w 201"/>
                <a:gd name="T71" fmla="*/ 124 h 218"/>
                <a:gd name="T72" fmla="*/ 19 w 201"/>
                <a:gd name="T73" fmla="*/ 153 h 218"/>
                <a:gd name="T74" fmla="*/ 81 w 201"/>
                <a:gd name="T75" fmla="*/ 141 h 218"/>
                <a:gd name="T76" fmla="*/ 100 w 201"/>
                <a:gd name="T77" fmla="*/ 128 h 218"/>
                <a:gd name="T78" fmla="*/ 10 w 201"/>
                <a:gd name="T79" fmla="*/ 146 h 218"/>
                <a:gd name="T80" fmla="*/ 12 w 201"/>
                <a:gd name="T81" fmla="*/ 146 h 218"/>
                <a:gd name="T82" fmla="*/ 12 w 201"/>
                <a:gd name="T83" fmla="*/ 146 h 218"/>
                <a:gd name="T84" fmla="*/ 88 w 201"/>
                <a:gd name="T85" fmla="*/ 106 h 218"/>
                <a:gd name="T86" fmla="*/ 90 w 201"/>
                <a:gd name="T87" fmla="*/ 106 h 218"/>
                <a:gd name="T88" fmla="*/ 21 w 201"/>
                <a:gd name="T89" fmla="*/ 135 h 218"/>
                <a:gd name="T90" fmla="*/ 29 w 201"/>
                <a:gd name="T91" fmla="*/ 123 h 218"/>
                <a:gd name="T92" fmla="*/ 85 w 201"/>
                <a:gd name="T93" fmla="*/ 99 h 218"/>
                <a:gd name="T94" fmla="*/ 82 w 201"/>
                <a:gd name="T95" fmla="*/ 96 h 218"/>
                <a:gd name="T96" fmla="*/ 71 w 201"/>
                <a:gd name="T97" fmla="*/ 95 h 218"/>
                <a:gd name="T98" fmla="*/ 58 w 201"/>
                <a:gd name="T99" fmla="*/ 97 h 218"/>
                <a:gd name="T100" fmla="*/ 67 w 201"/>
                <a:gd name="T101" fmla="*/ 92 h 218"/>
                <a:gd name="T102" fmla="*/ 174 w 201"/>
                <a:gd name="T103" fmla="*/ 132 h 218"/>
                <a:gd name="T104" fmla="*/ 116 w 201"/>
                <a:gd name="T105" fmla="*/ 127 h 218"/>
                <a:gd name="T106" fmla="*/ 110 w 201"/>
                <a:gd name="T107" fmla="*/ 5 h 218"/>
                <a:gd name="T108" fmla="*/ 95 w 201"/>
                <a:gd name="T109" fmla="*/ 192 h 218"/>
                <a:gd name="T110" fmla="*/ 173 w 201"/>
                <a:gd name="T111" fmla="*/ 2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218">
                  <a:moveTo>
                    <a:pt x="168" y="213"/>
                  </a:moveTo>
                  <a:cubicBezTo>
                    <a:pt x="167" y="213"/>
                    <a:pt x="166" y="213"/>
                    <a:pt x="164" y="213"/>
                  </a:cubicBezTo>
                  <a:cubicBezTo>
                    <a:pt x="165" y="213"/>
                    <a:pt x="165" y="213"/>
                    <a:pt x="165" y="213"/>
                  </a:cubicBezTo>
                  <a:cubicBezTo>
                    <a:pt x="165" y="213"/>
                    <a:pt x="165" y="213"/>
                    <a:pt x="165" y="213"/>
                  </a:cubicBezTo>
                  <a:cubicBezTo>
                    <a:pt x="166" y="212"/>
                    <a:pt x="166" y="212"/>
                    <a:pt x="166" y="212"/>
                  </a:cubicBezTo>
                  <a:cubicBezTo>
                    <a:pt x="171" y="210"/>
                    <a:pt x="176" y="208"/>
                    <a:pt x="181" y="205"/>
                  </a:cubicBezTo>
                  <a:cubicBezTo>
                    <a:pt x="183" y="205"/>
                    <a:pt x="186" y="202"/>
                    <a:pt x="187" y="202"/>
                  </a:cubicBezTo>
                  <a:cubicBezTo>
                    <a:pt x="187" y="202"/>
                    <a:pt x="187" y="203"/>
                    <a:pt x="184" y="206"/>
                  </a:cubicBezTo>
                  <a:cubicBezTo>
                    <a:pt x="180" y="210"/>
                    <a:pt x="175" y="212"/>
                    <a:pt x="170" y="213"/>
                  </a:cubicBezTo>
                  <a:cubicBezTo>
                    <a:pt x="170" y="213"/>
                    <a:pt x="170" y="213"/>
                    <a:pt x="170" y="213"/>
                  </a:cubicBezTo>
                  <a:cubicBezTo>
                    <a:pt x="169" y="213"/>
                    <a:pt x="169" y="213"/>
                    <a:pt x="168" y="213"/>
                  </a:cubicBezTo>
                  <a:moveTo>
                    <a:pt x="159" y="211"/>
                  </a:moveTo>
                  <a:cubicBezTo>
                    <a:pt x="158" y="211"/>
                    <a:pt x="167" y="207"/>
                    <a:pt x="169" y="206"/>
                  </a:cubicBezTo>
                  <a:cubicBezTo>
                    <a:pt x="172" y="205"/>
                    <a:pt x="174" y="204"/>
                    <a:pt x="177" y="202"/>
                  </a:cubicBezTo>
                  <a:cubicBezTo>
                    <a:pt x="173" y="205"/>
                    <a:pt x="168" y="208"/>
                    <a:pt x="162" y="209"/>
                  </a:cubicBezTo>
                  <a:cubicBezTo>
                    <a:pt x="160" y="210"/>
                    <a:pt x="159" y="211"/>
                    <a:pt x="159" y="211"/>
                  </a:cubicBezTo>
                  <a:moveTo>
                    <a:pt x="162" y="213"/>
                  </a:moveTo>
                  <a:cubicBezTo>
                    <a:pt x="161" y="212"/>
                    <a:pt x="159" y="212"/>
                    <a:pt x="158" y="212"/>
                  </a:cubicBezTo>
                  <a:cubicBezTo>
                    <a:pt x="167" y="210"/>
                    <a:pt x="176" y="206"/>
                    <a:pt x="183" y="200"/>
                  </a:cubicBezTo>
                  <a:cubicBezTo>
                    <a:pt x="184" y="200"/>
                    <a:pt x="184" y="199"/>
                    <a:pt x="185" y="199"/>
                  </a:cubicBezTo>
                  <a:cubicBezTo>
                    <a:pt x="186" y="199"/>
                    <a:pt x="187" y="198"/>
                    <a:pt x="187" y="198"/>
                  </a:cubicBezTo>
                  <a:cubicBezTo>
                    <a:pt x="187" y="198"/>
                    <a:pt x="186" y="199"/>
                    <a:pt x="185" y="199"/>
                  </a:cubicBezTo>
                  <a:cubicBezTo>
                    <a:pt x="183" y="201"/>
                    <a:pt x="181" y="203"/>
                    <a:pt x="179" y="204"/>
                  </a:cubicBezTo>
                  <a:cubicBezTo>
                    <a:pt x="174" y="208"/>
                    <a:pt x="168" y="210"/>
                    <a:pt x="162" y="213"/>
                  </a:cubicBezTo>
                  <a:moveTo>
                    <a:pt x="156" y="212"/>
                  </a:moveTo>
                  <a:cubicBezTo>
                    <a:pt x="154" y="211"/>
                    <a:pt x="153" y="211"/>
                    <a:pt x="152" y="211"/>
                  </a:cubicBezTo>
                  <a:cubicBezTo>
                    <a:pt x="162" y="207"/>
                    <a:pt x="172" y="202"/>
                    <a:pt x="182" y="197"/>
                  </a:cubicBezTo>
                  <a:cubicBezTo>
                    <a:pt x="182" y="197"/>
                    <a:pt x="186" y="195"/>
                    <a:pt x="187" y="195"/>
                  </a:cubicBezTo>
                  <a:cubicBezTo>
                    <a:pt x="187" y="195"/>
                    <a:pt x="187" y="195"/>
                    <a:pt x="186" y="196"/>
                  </a:cubicBezTo>
                  <a:cubicBezTo>
                    <a:pt x="185" y="197"/>
                    <a:pt x="184" y="198"/>
                    <a:pt x="182" y="199"/>
                  </a:cubicBezTo>
                  <a:cubicBezTo>
                    <a:pt x="173" y="203"/>
                    <a:pt x="165" y="207"/>
                    <a:pt x="156" y="211"/>
                  </a:cubicBezTo>
                  <a:cubicBezTo>
                    <a:pt x="156" y="212"/>
                    <a:pt x="156" y="212"/>
                    <a:pt x="156" y="212"/>
                  </a:cubicBezTo>
                  <a:moveTo>
                    <a:pt x="143" y="207"/>
                  </a:moveTo>
                  <a:cubicBezTo>
                    <a:pt x="143" y="207"/>
                    <a:pt x="144" y="207"/>
                    <a:pt x="145" y="206"/>
                  </a:cubicBezTo>
                  <a:cubicBezTo>
                    <a:pt x="147" y="205"/>
                    <a:pt x="150" y="204"/>
                    <a:pt x="152" y="203"/>
                  </a:cubicBezTo>
                  <a:cubicBezTo>
                    <a:pt x="160" y="199"/>
                    <a:pt x="168" y="195"/>
                    <a:pt x="176" y="192"/>
                  </a:cubicBezTo>
                  <a:cubicBezTo>
                    <a:pt x="178" y="191"/>
                    <a:pt x="185" y="188"/>
                    <a:pt x="186" y="188"/>
                  </a:cubicBezTo>
                  <a:cubicBezTo>
                    <a:pt x="187" y="188"/>
                    <a:pt x="187" y="188"/>
                    <a:pt x="185" y="189"/>
                  </a:cubicBezTo>
                  <a:cubicBezTo>
                    <a:pt x="181" y="192"/>
                    <a:pt x="176" y="194"/>
                    <a:pt x="172" y="196"/>
                  </a:cubicBezTo>
                  <a:cubicBezTo>
                    <a:pt x="164" y="200"/>
                    <a:pt x="157" y="206"/>
                    <a:pt x="150" y="210"/>
                  </a:cubicBezTo>
                  <a:cubicBezTo>
                    <a:pt x="147" y="209"/>
                    <a:pt x="144" y="208"/>
                    <a:pt x="141" y="207"/>
                  </a:cubicBezTo>
                  <a:cubicBezTo>
                    <a:pt x="141" y="207"/>
                    <a:pt x="142" y="207"/>
                    <a:pt x="142" y="207"/>
                  </a:cubicBezTo>
                  <a:cubicBezTo>
                    <a:pt x="142" y="207"/>
                    <a:pt x="142" y="207"/>
                    <a:pt x="143" y="207"/>
                  </a:cubicBezTo>
                  <a:moveTo>
                    <a:pt x="124" y="199"/>
                  </a:moveTo>
                  <a:cubicBezTo>
                    <a:pt x="129" y="196"/>
                    <a:pt x="135" y="194"/>
                    <a:pt x="141" y="191"/>
                  </a:cubicBezTo>
                  <a:cubicBezTo>
                    <a:pt x="152" y="186"/>
                    <a:pt x="163" y="183"/>
                    <a:pt x="174" y="177"/>
                  </a:cubicBezTo>
                  <a:cubicBezTo>
                    <a:pt x="177" y="176"/>
                    <a:pt x="179" y="175"/>
                    <a:pt x="182" y="174"/>
                  </a:cubicBezTo>
                  <a:cubicBezTo>
                    <a:pt x="182" y="173"/>
                    <a:pt x="186" y="172"/>
                    <a:pt x="186" y="172"/>
                  </a:cubicBezTo>
                  <a:cubicBezTo>
                    <a:pt x="186" y="172"/>
                    <a:pt x="186" y="172"/>
                    <a:pt x="184" y="174"/>
                  </a:cubicBezTo>
                  <a:cubicBezTo>
                    <a:pt x="179" y="178"/>
                    <a:pt x="173" y="181"/>
                    <a:pt x="167" y="184"/>
                  </a:cubicBezTo>
                  <a:cubicBezTo>
                    <a:pt x="156" y="190"/>
                    <a:pt x="145" y="195"/>
                    <a:pt x="134" y="201"/>
                  </a:cubicBezTo>
                  <a:cubicBezTo>
                    <a:pt x="133" y="201"/>
                    <a:pt x="134" y="202"/>
                    <a:pt x="134" y="202"/>
                  </a:cubicBezTo>
                  <a:cubicBezTo>
                    <a:pt x="134" y="202"/>
                    <a:pt x="134" y="202"/>
                    <a:pt x="134" y="202"/>
                  </a:cubicBezTo>
                  <a:cubicBezTo>
                    <a:pt x="150" y="198"/>
                    <a:pt x="165" y="190"/>
                    <a:pt x="181" y="183"/>
                  </a:cubicBezTo>
                  <a:cubicBezTo>
                    <a:pt x="183" y="182"/>
                    <a:pt x="187" y="181"/>
                    <a:pt x="188" y="180"/>
                  </a:cubicBezTo>
                  <a:cubicBezTo>
                    <a:pt x="184" y="183"/>
                    <a:pt x="179" y="186"/>
                    <a:pt x="174" y="188"/>
                  </a:cubicBezTo>
                  <a:cubicBezTo>
                    <a:pt x="166" y="193"/>
                    <a:pt x="159" y="198"/>
                    <a:pt x="151" y="202"/>
                  </a:cubicBezTo>
                  <a:cubicBezTo>
                    <a:pt x="150" y="202"/>
                    <a:pt x="149" y="203"/>
                    <a:pt x="148" y="203"/>
                  </a:cubicBezTo>
                  <a:cubicBezTo>
                    <a:pt x="145" y="205"/>
                    <a:pt x="142" y="206"/>
                    <a:pt x="139" y="207"/>
                  </a:cubicBezTo>
                  <a:cubicBezTo>
                    <a:pt x="135" y="205"/>
                    <a:pt x="131" y="204"/>
                    <a:pt x="128" y="202"/>
                  </a:cubicBezTo>
                  <a:cubicBezTo>
                    <a:pt x="126" y="201"/>
                    <a:pt x="125" y="201"/>
                    <a:pt x="123" y="200"/>
                  </a:cubicBezTo>
                  <a:cubicBezTo>
                    <a:pt x="123" y="199"/>
                    <a:pt x="123" y="199"/>
                    <a:pt x="124" y="199"/>
                  </a:cubicBezTo>
                  <a:cubicBezTo>
                    <a:pt x="124" y="199"/>
                    <a:pt x="124" y="199"/>
                    <a:pt x="124" y="199"/>
                  </a:cubicBezTo>
                  <a:moveTo>
                    <a:pt x="140" y="190"/>
                  </a:moveTo>
                  <a:cubicBezTo>
                    <a:pt x="156" y="181"/>
                    <a:pt x="172" y="171"/>
                    <a:pt x="188" y="162"/>
                  </a:cubicBezTo>
                  <a:cubicBezTo>
                    <a:pt x="188" y="162"/>
                    <a:pt x="188" y="162"/>
                    <a:pt x="188" y="162"/>
                  </a:cubicBezTo>
                  <a:cubicBezTo>
                    <a:pt x="192" y="174"/>
                    <a:pt x="195" y="186"/>
                    <a:pt x="191" y="197"/>
                  </a:cubicBezTo>
                  <a:cubicBezTo>
                    <a:pt x="189" y="206"/>
                    <a:pt x="183" y="210"/>
                    <a:pt x="177" y="212"/>
                  </a:cubicBezTo>
                  <a:cubicBezTo>
                    <a:pt x="182" y="210"/>
                    <a:pt x="186" y="206"/>
                    <a:pt x="189" y="202"/>
                  </a:cubicBezTo>
                  <a:cubicBezTo>
                    <a:pt x="190" y="201"/>
                    <a:pt x="189" y="201"/>
                    <a:pt x="189" y="201"/>
                  </a:cubicBezTo>
                  <a:cubicBezTo>
                    <a:pt x="189" y="201"/>
                    <a:pt x="189" y="201"/>
                    <a:pt x="189" y="201"/>
                  </a:cubicBezTo>
                  <a:cubicBezTo>
                    <a:pt x="186" y="202"/>
                    <a:pt x="184" y="203"/>
                    <a:pt x="181" y="204"/>
                  </a:cubicBezTo>
                  <a:cubicBezTo>
                    <a:pt x="184" y="202"/>
                    <a:pt x="187" y="199"/>
                    <a:pt x="190" y="197"/>
                  </a:cubicBezTo>
                  <a:cubicBezTo>
                    <a:pt x="191" y="196"/>
                    <a:pt x="190" y="196"/>
                    <a:pt x="190" y="196"/>
                  </a:cubicBezTo>
                  <a:cubicBezTo>
                    <a:pt x="190" y="196"/>
                    <a:pt x="190" y="196"/>
                    <a:pt x="190" y="196"/>
                  </a:cubicBezTo>
                  <a:cubicBezTo>
                    <a:pt x="189" y="196"/>
                    <a:pt x="188" y="197"/>
                    <a:pt x="186" y="197"/>
                  </a:cubicBezTo>
                  <a:cubicBezTo>
                    <a:pt x="188" y="196"/>
                    <a:pt x="189" y="195"/>
                    <a:pt x="190" y="194"/>
                  </a:cubicBezTo>
                  <a:cubicBezTo>
                    <a:pt x="190" y="193"/>
                    <a:pt x="190" y="193"/>
                    <a:pt x="189" y="193"/>
                  </a:cubicBezTo>
                  <a:cubicBezTo>
                    <a:pt x="189" y="193"/>
                    <a:pt x="189" y="193"/>
                    <a:pt x="189" y="193"/>
                  </a:cubicBezTo>
                  <a:cubicBezTo>
                    <a:pt x="182" y="196"/>
                    <a:pt x="175" y="199"/>
                    <a:pt x="168" y="202"/>
                  </a:cubicBezTo>
                  <a:cubicBezTo>
                    <a:pt x="164" y="204"/>
                    <a:pt x="161" y="206"/>
                    <a:pt x="157" y="207"/>
                  </a:cubicBezTo>
                  <a:cubicBezTo>
                    <a:pt x="157" y="208"/>
                    <a:pt x="156" y="208"/>
                    <a:pt x="155" y="209"/>
                  </a:cubicBezTo>
                  <a:cubicBezTo>
                    <a:pt x="161" y="205"/>
                    <a:pt x="166" y="201"/>
                    <a:pt x="173" y="198"/>
                  </a:cubicBezTo>
                  <a:cubicBezTo>
                    <a:pt x="179" y="195"/>
                    <a:pt x="184" y="192"/>
                    <a:pt x="189" y="187"/>
                  </a:cubicBezTo>
                  <a:cubicBezTo>
                    <a:pt x="190" y="187"/>
                    <a:pt x="190" y="186"/>
                    <a:pt x="189" y="186"/>
                  </a:cubicBezTo>
                  <a:cubicBezTo>
                    <a:pt x="189" y="186"/>
                    <a:pt x="189" y="186"/>
                    <a:pt x="189" y="186"/>
                  </a:cubicBezTo>
                  <a:cubicBezTo>
                    <a:pt x="179" y="189"/>
                    <a:pt x="170" y="193"/>
                    <a:pt x="161" y="198"/>
                  </a:cubicBezTo>
                  <a:cubicBezTo>
                    <a:pt x="161" y="197"/>
                    <a:pt x="162" y="197"/>
                    <a:pt x="163" y="196"/>
                  </a:cubicBezTo>
                  <a:cubicBezTo>
                    <a:pt x="172" y="190"/>
                    <a:pt x="182" y="186"/>
                    <a:pt x="191" y="179"/>
                  </a:cubicBezTo>
                  <a:cubicBezTo>
                    <a:pt x="191" y="179"/>
                    <a:pt x="191" y="178"/>
                    <a:pt x="190" y="178"/>
                  </a:cubicBezTo>
                  <a:cubicBezTo>
                    <a:pt x="190" y="178"/>
                    <a:pt x="190" y="178"/>
                    <a:pt x="190" y="178"/>
                  </a:cubicBezTo>
                  <a:cubicBezTo>
                    <a:pt x="182" y="181"/>
                    <a:pt x="173" y="185"/>
                    <a:pt x="165" y="189"/>
                  </a:cubicBezTo>
                  <a:cubicBezTo>
                    <a:pt x="156" y="193"/>
                    <a:pt x="146" y="196"/>
                    <a:pt x="137" y="201"/>
                  </a:cubicBezTo>
                  <a:cubicBezTo>
                    <a:pt x="155" y="192"/>
                    <a:pt x="173" y="183"/>
                    <a:pt x="189" y="171"/>
                  </a:cubicBezTo>
                  <a:cubicBezTo>
                    <a:pt x="190" y="171"/>
                    <a:pt x="190" y="170"/>
                    <a:pt x="189" y="170"/>
                  </a:cubicBezTo>
                  <a:cubicBezTo>
                    <a:pt x="189" y="170"/>
                    <a:pt x="189" y="170"/>
                    <a:pt x="189" y="170"/>
                  </a:cubicBezTo>
                  <a:cubicBezTo>
                    <a:pt x="178" y="173"/>
                    <a:pt x="168" y="179"/>
                    <a:pt x="158" y="183"/>
                  </a:cubicBezTo>
                  <a:cubicBezTo>
                    <a:pt x="152" y="185"/>
                    <a:pt x="146" y="187"/>
                    <a:pt x="140" y="190"/>
                  </a:cubicBezTo>
                  <a:moveTo>
                    <a:pt x="121" y="199"/>
                  </a:moveTo>
                  <a:cubicBezTo>
                    <a:pt x="115" y="196"/>
                    <a:pt x="109" y="193"/>
                    <a:pt x="103" y="190"/>
                  </a:cubicBezTo>
                  <a:cubicBezTo>
                    <a:pt x="112" y="186"/>
                    <a:pt x="122" y="181"/>
                    <a:pt x="132" y="176"/>
                  </a:cubicBezTo>
                  <a:cubicBezTo>
                    <a:pt x="144" y="171"/>
                    <a:pt x="157" y="166"/>
                    <a:pt x="170" y="162"/>
                  </a:cubicBezTo>
                  <a:cubicBezTo>
                    <a:pt x="172" y="161"/>
                    <a:pt x="175" y="160"/>
                    <a:pt x="178" y="160"/>
                  </a:cubicBezTo>
                  <a:cubicBezTo>
                    <a:pt x="179" y="159"/>
                    <a:pt x="180" y="159"/>
                    <a:pt x="180" y="159"/>
                  </a:cubicBezTo>
                  <a:cubicBezTo>
                    <a:pt x="181" y="159"/>
                    <a:pt x="176" y="161"/>
                    <a:pt x="174" y="162"/>
                  </a:cubicBezTo>
                  <a:cubicBezTo>
                    <a:pt x="167" y="165"/>
                    <a:pt x="159" y="169"/>
                    <a:pt x="152" y="173"/>
                  </a:cubicBezTo>
                  <a:cubicBezTo>
                    <a:pt x="146" y="176"/>
                    <a:pt x="141" y="179"/>
                    <a:pt x="135" y="182"/>
                  </a:cubicBezTo>
                  <a:cubicBezTo>
                    <a:pt x="128" y="187"/>
                    <a:pt x="121" y="189"/>
                    <a:pt x="113" y="193"/>
                  </a:cubicBezTo>
                  <a:cubicBezTo>
                    <a:pt x="112" y="193"/>
                    <a:pt x="113" y="194"/>
                    <a:pt x="113" y="194"/>
                  </a:cubicBezTo>
                  <a:cubicBezTo>
                    <a:pt x="113" y="194"/>
                    <a:pt x="113" y="194"/>
                    <a:pt x="113" y="194"/>
                  </a:cubicBezTo>
                  <a:cubicBezTo>
                    <a:pt x="133" y="189"/>
                    <a:pt x="152" y="177"/>
                    <a:pt x="171" y="169"/>
                  </a:cubicBezTo>
                  <a:cubicBezTo>
                    <a:pt x="176" y="167"/>
                    <a:pt x="180" y="165"/>
                    <a:pt x="185" y="162"/>
                  </a:cubicBezTo>
                  <a:cubicBezTo>
                    <a:pt x="180" y="165"/>
                    <a:pt x="175" y="168"/>
                    <a:pt x="169" y="171"/>
                  </a:cubicBezTo>
                  <a:cubicBezTo>
                    <a:pt x="158" y="177"/>
                    <a:pt x="147" y="184"/>
                    <a:pt x="136" y="191"/>
                  </a:cubicBezTo>
                  <a:cubicBezTo>
                    <a:pt x="134" y="192"/>
                    <a:pt x="131" y="194"/>
                    <a:pt x="128" y="195"/>
                  </a:cubicBezTo>
                  <a:cubicBezTo>
                    <a:pt x="127" y="196"/>
                    <a:pt x="127" y="196"/>
                    <a:pt x="126" y="197"/>
                  </a:cubicBezTo>
                  <a:cubicBezTo>
                    <a:pt x="124" y="197"/>
                    <a:pt x="123" y="197"/>
                    <a:pt x="123" y="198"/>
                  </a:cubicBezTo>
                  <a:cubicBezTo>
                    <a:pt x="122" y="198"/>
                    <a:pt x="122" y="199"/>
                    <a:pt x="121" y="199"/>
                  </a:cubicBezTo>
                  <a:moveTo>
                    <a:pt x="101" y="190"/>
                  </a:moveTo>
                  <a:cubicBezTo>
                    <a:pt x="97" y="188"/>
                    <a:pt x="93" y="186"/>
                    <a:pt x="90" y="184"/>
                  </a:cubicBezTo>
                  <a:cubicBezTo>
                    <a:pt x="102" y="181"/>
                    <a:pt x="113" y="175"/>
                    <a:pt x="125" y="171"/>
                  </a:cubicBezTo>
                  <a:cubicBezTo>
                    <a:pt x="138" y="166"/>
                    <a:pt x="152" y="160"/>
                    <a:pt x="165" y="155"/>
                  </a:cubicBezTo>
                  <a:cubicBezTo>
                    <a:pt x="168" y="154"/>
                    <a:pt x="171" y="153"/>
                    <a:pt x="173" y="152"/>
                  </a:cubicBezTo>
                  <a:cubicBezTo>
                    <a:pt x="175" y="151"/>
                    <a:pt x="177" y="150"/>
                    <a:pt x="178" y="150"/>
                  </a:cubicBezTo>
                  <a:cubicBezTo>
                    <a:pt x="177" y="151"/>
                    <a:pt x="175" y="152"/>
                    <a:pt x="173" y="153"/>
                  </a:cubicBezTo>
                  <a:cubicBezTo>
                    <a:pt x="167" y="156"/>
                    <a:pt x="161" y="159"/>
                    <a:pt x="155" y="162"/>
                  </a:cubicBezTo>
                  <a:cubicBezTo>
                    <a:pt x="144" y="167"/>
                    <a:pt x="134" y="173"/>
                    <a:pt x="123" y="179"/>
                  </a:cubicBezTo>
                  <a:cubicBezTo>
                    <a:pt x="116" y="182"/>
                    <a:pt x="109" y="186"/>
                    <a:pt x="101" y="190"/>
                  </a:cubicBezTo>
                  <a:moveTo>
                    <a:pt x="48" y="160"/>
                  </a:moveTo>
                  <a:cubicBezTo>
                    <a:pt x="49" y="160"/>
                    <a:pt x="49" y="160"/>
                    <a:pt x="50" y="159"/>
                  </a:cubicBezTo>
                  <a:cubicBezTo>
                    <a:pt x="58" y="156"/>
                    <a:pt x="66" y="153"/>
                    <a:pt x="74" y="150"/>
                  </a:cubicBezTo>
                  <a:cubicBezTo>
                    <a:pt x="76" y="150"/>
                    <a:pt x="77" y="149"/>
                    <a:pt x="79" y="149"/>
                  </a:cubicBezTo>
                  <a:cubicBezTo>
                    <a:pt x="72" y="152"/>
                    <a:pt x="64" y="155"/>
                    <a:pt x="56" y="158"/>
                  </a:cubicBezTo>
                  <a:cubicBezTo>
                    <a:pt x="53" y="159"/>
                    <a:pt x="51" y="159"/>
                    <a:pt x="48" y="160"/>
                  </a:cubicBezTo>
                  <a:moveTo>
                    <a:pt x="114" y="174"/>
                  </a:moveTo>
                  <a:cubicBezTo>
                    <a:pt x="115" y="173"/>
                    <a:pt x="115" y="173"/>
                    <a:pt x="115" y="173"/>
                  </a:cubicBezTo>
                  <a:cubicBezTo>
                    <a:pt x="122" y="169"/>
                    <a:pt x="130" y="166"/>
                    <a:pt x="138" y="161"/>
                  </a:cubicBezTo>
                  <a:cubicBezTo>
                    <a:pt x="151" y="154"/>
                    <a:pt x="166" y="149"/>
                    <a:pt x="178" y="141"/>
                  </a:cubicBezTo>
                  <a:cubicBezTo>
                    <a:pt x="179" y="140"/>
                    <a:pt x="179" y="140"/>
                    <a:pt x="179" y="140"/>
                  </a:cubicBezTo>
                  <a:cubicBezTo>
                    <a:pt x="182" y="147"/>
                    <a:pt x="185" y="154"/>
                    <a:pt x="188" y="161"/>
                  </a:cubicBezTo>
                  <a:cubicBezTo>
                    <a:pt x="169" y="166"/>
                    <a:pt x="151" y="177"/>
                    <a:pt x="133" y="185"/>
                  </a:cubicBezTo>
                  <a:cubicBezTo>
                    <a:pt x="137" y="183"/>
                    <a:pt x="140" y="180"/>
                    <a:pt x="144" y="178"/>
                  </a:cubicBezTo>
                  <a:cubicBezTo>
                    <a:pt x="157" y="171"/>
                    <a:pt x="170" y="165"/>
                    <a:pt x="183" y="159"/>
                  </a:cubicBezTo>
                  <a:cubicBezTo>
                    <a:pt x="184" y="158"/>
                    <a:pt x="184" y="157"/>
                    <a:pt x="183" y="157"/>
                  </a:cubicBezTo>
                  <a:cubicBezTo>
                    <a:pt x="183" y="157"/>
                    <a:pt x="183" y="157"/>
                    <a:pt x="183" y="157"/>
                  </a:cubicBezTo>
                  <a:cubicBezTo>
                    <a:pt x="170" y="160"/>
                    <a:pt x="157" y="164"/>
                    <a:pt x="144" y="169"/>
                  </a:cubicBezTo>
                  <a:cubicBezTo>
                    <a:pt x="145" y="169"/>
                    <a:pt x="147" y="168"/>
                    <a:pt x="148" y="167"/>
                  </a:cubicBezTo>
                  <a:cubicBezTo>
                    <a:pt x="158" y="161"/>
                    <a:pt x="173" y="157"/>
                    <a:pt x="181" y="148"/>
                  </a:cubicBezTo>
                  <a:cubicBezTo>
                    <a:pt x="182" y="148"/>
                    <a:pt x="181" y="147"/>
                    <a:pt x="181" y="147"/>
                  </a:cubicBezTo>
                  <a:cubicBezTo>
                    <a:pt x="181" y="147"/>
                    <a:pt x="181" y="147"/>
                    <a:pt x="180" y="147"/>
                  </a:cubicBezTo>
                  <a:cubicBezTo>
                    <a:pt x="166" y="154"/>
                    <a:pt x="150" y="160"/>
                    <a:pt x="135" y="166"/>
                  </a:cubicBezTo>
                  <a:cubicBezTo>
                    <a:pt x="128" y="169"/>
                    <a:pt x="121" y="171"/>
                    <a:pt x="114" y="174"/>
                  </a:cubicBezTo>
                  <a:moveTo>
                    <a:pt x="104" y="167"/>
                  </a:moveTo>
                  <a:cubicBezTo>
                    <a:pt x="111" y="164"/>
                    <a:pt x="117" y="161"/>
                    <a:pt x="123" y="159"/>
                  </a:cubicBezTo>
                  <a:cubicBezTo>
                    <a:pt x="136" y="153"/>
                    <a:pt x="148" y="147"/>
                    <a:pt x="159" y="138"/>
                  </a:cubicBezTo>
                  <a:cubicBezTo>
                    <a:pt x="159" y="139"/>
                    <a:pt x="160" y="139"/>
                    <a:pt x="160" y="139"/>
                  </a:cubicBezTo>
                  <a:cubicBezTo>
                    <a:pt x="162" y="140"/>
                    <a:pt x="164" y="141"/>
                    <a:pt x="166" y="141"/>
                  </a:cubicBezTo>
                  <a:cubicBezTo>
                    <a:pt x="166" y="141"/>
                    <a:pt x="166" y="141"/>
                    <a:pt x="166" y="141"/>
                  </a:cubicBezTo>
                  <a:cubicBezTo>
                    <a:pt x="168" y="141"/>
                    <a:pt x="172" y="139"/>
                    <a:pt x="174" y="139"/>
                  </a:cubicBezTo>
                  <a:cubicBezTo>
                    <a:pt x="175" y="139"/>
                    <a:pt x="175" y="139"/>
                    <a:pt x="176" y="140"/>
                  </a:cubicBezTo>
                  <a:cubicBezTo>
                    <a:pt x="160" y="145"/>
                    <a:pt x="145" y="151"/>
                    <a:pt x="129" y="157"/>
                  </a:cubicBezTo>
                  <a:cubicBezTo>
                    <a:pt x="121" y="161"/>
                    <a:pt x="113" y="164"/>
                    <a:pt x="104" y="167"/>
                  </a:cubicBezTo>
                  <a:moveTo>
                    <a:pt x="66" y="174"/>
                  </a:moveTo>
                  <a:cubicBezTo>
                    <a:pt x="73" y="173"/>
                    <a:pt x="79" y="170"/>
                    <a:pt x="85" y="168"/>
                  </a:cubicBezTo>
                  <a:cubicBezTo>
                    <a:pt x="93" y="164"/>
                    <a:pt x="101" y="161"/>
                    <a:pt x="109" y="158"/>
                  </a:cubicBezTo>
                  <a:cubicBezTo>
                    <a:pt x="125" y="151"/>
                    <a:pt x="142" y="145"/>
                    <a:pt x="158" y="138"/>
                  </a:cubicBezTo>
                  <a:cubicBezTo>
                    <a:pt x="152" y="141"/>
                    <a:pt x="145" y="147"/>
                    <a:pt x="139" y="150"/>
                  </a:cubicBezTo>
                  <a:cubicBezTo>
                    <a:pt x="132" y="153"/>
                    <a:pt x="125" y="156"/>
                    <a:pt x="118" y="160"/>
                  </a:cubicBezTo>
                  <a:cubicBezTo>
                    <a:pt x="105" y="165"/>
                    <a:pt x="92" y="171"/>
                    <a:pt x="80" y="179"/>
                  </a:cubicBezTo>
                  <a:cubicBezTo>
                    <a:pt x="80" y="179"/>
                    <a:pt x="80" y="180"/>
                    <a:pt x="80" y="180"/>
                  </a:cubicBezTo>
                  <a:cubicBezTo>
                    <a:pt x="80" y="180"/>
                    <a:pt x="81" y="180"/>
                    <a:pt x="81" y="180"/>
                  </a:cubicBezTo>
                  <a:cubicBezTo>
                    <a:pt x="81" y="179"/>
                    <a:pt x="82" y="179"/>
                    <a:pt x="83" y="178"/>
                  </a:cubicBezTo>
                  <a:cubicBezTo>
                    <a:pt x="83" y="179"/>
                    <a:pt x="83" y="179"/>
                    <a:pt x="83" y="179"/>
                  </a:cubicBezTo>
                  <a:cubicBezTo>
                    <a:pt x="84" y="179"/>
                    <a:pt x="85" y="178"/>
                    <a:pt x="86" y="177"/>
                  </a:cubicBezTo>
                  <a:cubicBezTo>
                    <a:pt x="99" y="170"/>
                    <a:pt x="113" y="165"/>
                    <a:pt x="127" y="159"/>
                  </a:cubicBezTo>
                  <a:cubicBezTo>
                    <a:pt x="144" y="153"/>
                    <a:pt x="160" y="146"/>
                    <a:pt x="176" y="141"/>
                  </a:cubicBezTo>
                  <a:cubicBezTo>
                    <a:pt x="170" y="143"/>
                    <a:pt x="162" y="148"/>
                    <a:pt x="155" y="151"/>
                  </a:cubicBezTo>
                  <a:cubicBezTo>
                    <a:pt x="147" y="155"/>
                    <a:pt x="140" y="159"/>
                    <a:pt x="132" y="163"/>
                  </a:cubicBezTo>
                  <a:cubicBezTo>
                    <a:pt x="125" y="167"/>
                    <a:pt x="117" y="171"/>
                    <a:pt x="109" y="175"/>
                  </a:cubicBezTo>
                  <a:cubicBezTo>
                    <a:pt x="103" y="179"/>
                    <a:pt x="95" y="181"/>
                    <a:pt x="88" y="183"/>
                  </a:cubicBezTo>
                  <a:cubicBezTo>
                    <a:pt x="88" y="184"/>
                    <a:pt x="88" y="184"/>
                    <a:pt x="88" y="184"/>
                  </a:cubicBezTo>
                  <a:cubicBezTo>
                    <a:pt x="81" y="180"/>
                    <a:pt x="74" y="177"/>
                    <a:pt x="66" y="174"/>
                  </a:cubicBezTo>
                  <a:cubicBezTo>
                    <a:pt x="66" y="174"/>
                    <a:pt x="66" y="174"/>
                    <a:pt x="66" y="174"/>
                  </a:cubicBezTo>
                  <a:moveTo>
                    <a:pt x="66" y="174"/>
                  </a:moveTo>
                  <a:cubicBezTo>
                    <a:pt x="63" y="173"/>
                    <a:pt x="60" y="172"/>
                    <a:pt x="56" y="171"/>
                  </a:cubicBezTo>
                  <a:cubicBezTo>
                    <a:pt x="55" y="170"/>
                    <a:pt x="53" y="170"/>
                    <a:pt x="51" y="169"/>
                  </a:cubicBezTo>
                  <a:cubicBezTo>
                    <a:pt x="57" y="169"/>
                    <a:pt x="62" y="166"/>
                    <a:pt x="68" y="163"/>
                  </a:cubicBezTo>
                  <a:cubicBezTo>
                    <a:pt x="75" y="160"/>
                    <a:pt x="83" y="157"/>
                    <a:pt x="91" y="154"/>
                  </a:cubicBezTo>
                  <a:cubicBezTo>
                    <a:pt x="107" y="148"/>
                    <a:pt x="122" y="141"/>
                    <a:pt x="138" y="135"/>
                  </a:cubicBezTo>
                  <a:cubicBezTo>
                    <a:pt x="140" y="134"/>
                    <a:pt x="147" y="132"/>
                    <a:pt x="148" y="131"/>
                  </a:cubicBezTo>
                  <a:cubicBezTo>
                    <a:pt x="144" y="135"/>
                    <a:pt x="139" y="137"/>
                    <a:pt x="134" y="139"/>
                  </a:cubicBezTo>
                  <a:cubicBezTo>
                    <a:pt x="127" y="142"/>
                    <a:pt x="121" y="147"/>
                    <a:pt x="114" y="151"/>
                  </a:cubicBezTo>
                  <a:cubicBezTo>
                    <a:pt x="107" y="155"/>
                    <a:pt x="99" y="157"/>
                    <a:pt x="92" y="161"/>
                  </a:cubicBezTo>
                  <a:cubicBezTo>
                    <a:pt x="84" y="166"/>
                    <a:pt x="76" y="171"/>
                    <a:pt x="66" y="173"/>
                  </a:cubicBezTo>
                  <a:cubicBezTo>
                    <a:pt x="66" y="173"/>
                    <a:pt x="66" y="174"/>
                    <a:pt x="66" y="174"/>
                  </a:cubicBezTo>
                  <a:moveTo>
                    <a:pt x="89" y="164"/>
                  </a:moveTo>
                  <a:cubicBezTo>
                    <a:pt x="89" y="164"/>
                    <a:pt x="90" y="164"/>
                    <a:pt x="90" y="164"/>
                  </a:cubicBezTo>
                  <a:cubicBezTo>
                    <a:pt x="97" y="160"/>
                    <a:pt x="105" y="157"/>
                    <a:pt x="112" y="153"/>
                  </a:cubicBezTo>
                  <a:cubicBezTo>
                    <a:pt x="119" y="150"/>
                    <a:pt x="125" y="144"/>
                    <a:pt x="132" y="141"/>
                  </a:cubicBezTo>
                  <a:cubicBezTo>
                    <a:pt x="139" y="138"/>
                    <a:pt x="145" y="135"/>
                    <a:pt x="151" y="131"/>
                  </a:cubicBezTo>
                  <a:cubicBezTo>
                    <a:pt x="151" y="130"/>
                    <a:pt x="151" y="130"/>
                    <a:pt x="151" y="130"/>
                  </a:cubicBezTo>
                  <a:cubicBezTo>
                    <a:pt x="153" y="132"/>
                    <a:pt x="155" y="135"/>
                    <a:pt x="157" y="137"/>
                  </a:cubicBezTo>
                  <a:cubicBezTo>
                    <a:pt x="150" y="140"/>
                    <a:pt x="144" y="143"/>
                    <a:pt x="137" y="146"/>
                  </a:cubicBezTo>
                  <a:cubicBezTo>
                    <a:pt x="128" y="149"/>
                    <a:pt x="120" y="152"/>
                    <a:pt x="111" y="155"/>
                  </a:cubicBezTo>
                  <a:cubicBezTo>
                    <a:pt x="104" y="158"/>
                    <a:pt x="96" y="161"/>
                    <a:pt x="89" y="164"/>
                  </a:cubicBezTo>
                  <a:moveTo>
                    <a:pt x="50" y="169"/>
                  </a:moveTo>
                  <a:cubicBezTo>
                    <a:pt x="38" y="165"/>
                    <a:pt x="26" y="162"/>
                    <a:pt x="17" y="154"/>
                  </a:cubicBezTo>
                  <a:cubicBezTo>
                    <a:pt x="29" y="153"/>
                    <a:pt x="41" y="146"/>
                    <a:pt x="53" y="142"/>
                  </a:cubicBezTo>
                  <a:cubicBezTo>
                    <a:pt x="66" y="139"/>
                    <a:pt x="78" y="134"/>
                    <a:pt x="91" y="130"/>
                  </a:cubicBezTo>
                  <a:cubicBezTo>
                    <a:pt x="92" y="130"/>
                    <a:pt x="97" y="129"/>
                    <a:pt x="97" y="129"/>
                  </a:cubicBezTo>
                  <a:cubicBezTo>
                    <a:pt x="94" y="131"/>
                    <a:pt x="89" y="133"/>
                    <a:pt x="85" y="135"/>
                  </a:cubicBezTo>
                  <a:cubicBezTo>
                    <a:pt x="79" y="137"/>
                    <a:pt x="73" y="140"/>
                    <a:pt x="67" y="143"/>
                  </a:cubicBezTo>
                  <a:cubicBezTo>
                    <a:pt x="54" y="149"/>
                    <a:pt x="41" y="152"/>
                    <a:pt x="30" y="159"/>
                  </a:cubicBezTo>
                  <a:cubicBezTo>
                    <a:pt x="29" y="159"/>
                    <a:pt x="29" y="160"/>
                    <a:pt x="30" y="160"/>
                  </a:cubicBezTo>
                  <a:cubicBezTo>
                    <a:pt x="30" y="160"/>
                    <a:pt x="30" y="160"/>
                    <a:pt x="30" y="160"/>
                  </a:cubicBezTo>
                  <a:cubicBezTo>
                    <a:pt x="42" y="158"/>
                    <a:pt x="55" y="152"/>
                    <a:pt x="66" y="147"/>
                  </a:cubicBezTo>
                  <a:cubicBezTo>
                    <a:pt x="82" y="142"/>
                    <a:pt x="97" y="137"/>
                    <a:pt x="112" y="133"/>
                  </a:cubicBezTo>
                  <a:cubicBezTo>
                    <a:pt x="112" y="133"/>
                    <a:pt x="112" y="133"/>
                    <a:pt x="112" y="133"/>
                  </a:cubicBezTo>
                  <a:cubicBezTo>
                    <a:pt x="110" y="134"/>
                    <a:pt x="107" y="135"/>
                    <a:pt x="105" y="136"/>
                  </a:cubicBezTo>
                  <a:cubicBezTo>
                    <a:pt x="97" y="140"/>
                    <a:pt x="90" y="143"/>
                    <a:pt x="82" y="146"/>
                  </a:cubicBezTo>
                  <a:cubicBezTo>
                    <a:pt x="68" y="152"/>
                    <a:pt x="53" y="156"/>
                    <a:pt x="39" y="163"/>
                  </a:cubicBezTo>
                  <a:cubicBezTo>
                    <a:pt x="38" y="163"/>
                    <a:pt x="39" y="164"/>
                    <a:pt x="39" y="164"/>
                  </a:cubicBezTo>
                  <a:cubicBezTo>
                    <a:pt x="39" y="164"/>
                    <a:pt x="39" y="164"/>
                    <a:pt x="39" y="164"/>
                  </a:cubicBezTo>
                  <a:cubicBezTo>
                    <a:pt x="40" y="164"/>
                    <a:pt x="41" y="163"/>
                    <a:pt x="42" y="163"/>
                  </a:cubicBezTo>
                  <a:cubicBezTo>
                    <a:pt x="43" y="163"/>
                    <a:pt x="43" y="163"/>
                    <a:pt x="43" y="163"/>
                  </a:cubicBezTo>
                  <a:cubicBezTo>
                    <a:pt x="57" y="159"/>
                    <a:pt x="71" y="154"/>
                    <a:pt x="85" y="148"/>
                  </a:cubicBezTo>
                  <a:cubicBezTo>
                    <a:pt x="93" y="145"/>
                    <a:pt x="102" y="140"/>
                    <a:pt x="111" y="138"/>
                  </a:cubicBezTo>
                  <a:cubicBezTo>
                    <a:pt x="117" y="136"/>
                    <a:pt x="122" y="134"/>
                    <a:pt x="128" y="132"/>
                  </a:cubicBezTo>
                  <a:cubicBezTo>
                    <a:pt x="127" y="132"/>
                    <a:pt x="126" y="133"/>
                    <a:pt x="125" y="133"/>
                  </a:cubicBezTo>
                  <a:cubicBezTo>
                    <a:pt x="117" y="138"/>
                    <a:pt x="109" y="142"/>
                    <a:pt x="100" y="147"/>
                  </a:cubicBezTo>
                  <a:cubicBezTo>
                    <a:pt x="84" y="155"/>
                    <a:pt x="67" y="160"/>
                    <a:pt x="50" y="168"/>
                  </a:cubicBezTo>
                  <a:cubicBezTo>
                    <a:pt x="50" y="169"/>
                    <a:pt x="50" y="169"/>
                    <a:pt x="50" y="169"/>
                  </a:cubicBezTo>
                  <a:moveTo>
                    <a:pt x="99" y="140"/>
                  </a:moveTo>
                  <a:cubicBezTo>
                    <a:pt x="104" y="138"/>
                    <a:pt x="110" y="135"/>
                    <a:pt x="116" y="133"/>
                  </a:cubicBezTo>
                  <a:cubicBezTo>
                    <a:pt x="122" y="132"/>
                    <a:pt x="128" y="128"/>
                    <a:pt x="135" y="127"/>
                  </a:cubicBezTo>
                  <a:cubicBezTo>
                    <a:pt x="131" y="129"/>
                    <a:pt x="128" y="131"/>
                    <a:pt x="124" y="132"/>
                  </a:cubicBezTo>
                  <a:cubicBezTo>
                    <a:pt x="117" y="135"/>
                    <a:pt x="110" y="136"/>
                    <a:pt x="103" y="139"/>
                  </a:cubicBezTo>
                  <a:cubicBezTo>
                    <a:pt x="102" y="139"/>
                    <a:pt x="100" y="140"/>
                    <a:pt x="99" y="140"/>
                  </a:cubicBezTo>
                  <a:moveTo>
                    <a:pt x="54" y="168"/>
                  </a:moveTo>
                  <a:cubicBezTo>
                    <a:pt x="58" y="166"/>
                    <a:pt x="63" y="164"/>
                    <a:pt x="67" y="162"/>
                  </a:cubicBezTo>
                  <a:cubicBezTo>
                    <a:pt x="76" y="159"/>
                    <a:pt x="84" y="155"/>
                    <a:pt x="93" y="152"/>
                  </a:cubicBezTo>
                  <a:cubicBezTo>
                    <a:pt x="109" y="145"/>
                    <a:pt x="124" y="135"/>
                    <a:pt x="140" y="126"/>
                  </a:cubicBezTo>
                  <a:cubicBezTo>
                    <a:pt x="143" y="126"/>
                    <a:pt x="145" y="127"/>
                    <a:pt x="148" y="128"/>
                  </a:cubicBezTo>
                  <a:cubicBezTo>
                    <a:pt x="148" y="129"/>
                    <a:pt x="149" y="129"/>
                    <a:pt x="150" y="130"/>
                  </a:cubicBezTo>
                  <a:cubicBezTo>
                    <a:pt x="135" y="133"/>
                    <a:pt x="121" y="141"/>
                    <a:pt x="107" y="147"/>
                  </a:cubicBezTo>
                  <a:cubicBezTo>
                    <a:pt x="92" y="153"/>
                    <a:pt x="76" y="158"/>
                    <a:pt x="61" y="165"/>
                  </a:cubicBezTo>
                  <a:cubicBezTo>
                    <a:pt x="59" y="166"/>
                    <a:pt x="57" y="167"/>
                    <a:pt x="55" y="168"/>
                  </a:cubicBezTo>
                  <a:cubicBezTo>
                    <a:pt x="54" y="168"/>
                    <a:pt x="54" y="168"/>
                    <a:pt x="54" y="168"/>
                  </a:cubicBezTo>
                  <a:moveTo>
                    <a:pt x="16" y="153"/>
                  </a:moveTo>
                  <a:cubicBezTo>
                    <a:pt x="14" y="152"/>
                    <a:pt x="13" y="150"/>
                    <a:pt x="12" y="149"/>
                  </a:cubicBezTo>
                  <a:cubicBezTo>
                    <a:pt x="11" y="148"/>
                    <a:pt x="11" y="148"/>
                    <a:pt x="11" y="148"/>
                  </a:cubicBezTo>
                  <a:cubicBezTo>
                    <a:pt x="37" y="142"/>
                    <a:pt x="62" y="129"/>
                    <a:pt x="89" y="124"/>
                  </a:cubicBezTo>
                  <a:cubicBezTo>
                    <a:pt x="89" y="124"/>
                    <a:pt x="93" y="123"/>
                    <a:pt x="94" y="123"/>
                  </a:cubicBezTo>
                  <a:cubicBezTo>
                    <a:pt x="94" y="123"/>
                    <a:pt x="94" y="123"/>
                    <a:pt x="94" y="123"/>
                  </a:cubicBezTo>
                  <a:cubicBezTo>
                    <a:pt x="90" y="125"/>
                    <a:pt x="86" y="127"/>
                    <a:pt x="83" y="128"/>
                  </a:cubicBezTo>
                  <a:cubicBezTo>
                    <a:pt x="75" y="131"/>
                    <a:pt x="68" y="134"/>
                    <a:pt x="61" y="137"/>
                  </a:cubicBezTo>
                  <a:cubicBezTo>
                    <a:pt x="46" y="142"/>
                    <a:pt x="30" y="146"/>
                    <a:pt x="16" y="153"/>
                  </a:cubicBezTo>
                  <a:cubicBezTo>
                    <a:pt x="16" y="153"/>
                    <a:pt x="16" y="153"/>
                    <a:pt x="16" y="153"/>
                  </a:cubicBezTo>
                  <a:moveTo>
                    <a:pt x="19" y="153"/>
                  </a:moveTo>
                  <a:cubicBezTo>
                    <a:pt x="18" y="153"/>
                    <a:pt x="21" y="152"/>
                    <a:pt x="22" y="152"/>
                  </a:cubicBezTo>
                  <a:cubicBezTo>
                    <a:pt x="25" y="150"/>
                    <a:pt x="29" y="148"/>
                    <a:pt x="33" y="147"/>
                  </a:cubicBezTo>
                  <a:cubicBezTo>
                    <a:pt x="40" y="144"/>
                    <a:pt x="48" y="142"/>
                    <a:pt x="56" y="140"/>
                  </a:cubicBezTo>
                  <a:cubicBezTo>
                    <a:pt x="70" y="135"/>
                    <a:pt x="83" y="129"/>
                    <a:pt x="97" y="123"/>
                  </a:cubicBezTo>
                  <a:cubicBezTo>
                    <a:pt x="97" y="123"/>
                    <a:pt x="97" y="123"/>
                    <a:pt x="97" y="123"/>
                  </a:cubicBezTo>
                  <a:cubicBezTo>
                    <a:pt x="100" y="128"/>
                    <a:pt x="104" y="131"/>
                    <a:pt x="109" y="132"/>
                  </a:cubicBezTo>
                  <a:cubicBezTo>
                    <a:pt x="100" y="135"/>
                    <a:pt x="90" y="137"/>
                    <a:pt x="81" y="141"/>
                  </a:cubicBezTo>
                  <a:cubicBezTo>
                    <a:pt x="67" y="146"/>
                    <a:pt x="53" y="151"/>
                    <a:pt x="40" y="156"/>
                  </a:cubicBezTo>
                  <a:cubicBezTo>
                    <a:pt x="39" y="157"/>
                    <a:pt x="33" y="159"/>
                    <a:pt x="32" y="159"/>
                  </a:cubicBezTo>
                  <a:cubicBezTo>
                    <a:pt x="32" y="159"/>
                    <a:pt x="32" y="159"/>
                    <a:pt x="33" y="159"/>
                  </a:cubicBezTo>
                  <a:cubicBezTo>
                    <a:pt x="36" y="157"/>
                    <a:pt x="40" y="155"/>
                    <a:pt x="43" y="154"/>
                  </a:cubicBezTo>
                  <a:cubicBezTo>
                    <a:pt x="50" y="151"/>
                    <a:pt x="57" y="148"/>
                    <a:pt x="65" y="145"/>
                  </a:cubicBezTo>
                  <a:cubicBezTo>
                    <a:pt x="71" y="143"/>
                    <a:pt x="77" y="139"/>
                    <a:pt x="83" y="137"/>
                  </a:cubicBezTo>
                  <a:cubicBezTo>
                    <a:pt x="89" y="134"/>
                    <a:pt x="95" y="132"/>
                    <a:pt x="100" y="128"/>
                  </a:cubicBezTo>
                  <a:cubicBezTo>
                    <a:pt x="100" y="128"/>
                    <a:pt x="100" y="127"/>
                    <a:pt x="99" y="127"/>
                  </a:cubicBezTo>
                  <a:cubicBezTo>
                    <a:pt x="99" y="127"/>
                    <a:pt x="99" y="127"/>
                    <a:pt x="99" y="127"/>
                  </a:cubicBezTo>
                  <a:cubicBezTo>
                    <a:pt x="87" y="129"/>
                    <a:pt x="75" y="134"/>
                    <a:pt x="63" y="138"/>
                  </a:cubicBezTo>
                  <a:cubicBezTo>
                    <a:pt x="57" y="140"/>
                    <a:pt x="50" y="142"/>
                    <a:pt x="44" y="144"/>
                  </a:cubicBezTo>
                  <a:cubicBezTo>
                    <a:pt x="36" y="146"/>
                    <a:pt x="29" y="150"/>
                    <a:pt x="21" y="152"/>
                  </a:cubicBezTo>
                  <a:cubicBezTo>
                    <a:pt x="20" y="153"/>
                    <a:pt x="19" y="153"/>
                    <a:pt x="19" y="153"/>
                  </a:cubicBezTo>
                  <a:moveTo>
                    <a:pt x="10" y="146"/>
                  </a:moveTo>
                  <a:cubicBezTo>
                    <a:pt x="9" y="144"/>
                    <a:pt x="8" y="142"/>
                    <a:pt x="8" y="140"/>
                  </a:cubicBezTo>
                  <a:cubicBezTo>
                    <a:pt x="22" y="135"/>
                    <a:pt x="37" y="131"/>
                    <a:pt x="51" y="127"/>
                  </a:cubicBezTo>
                  <a:cubicBezTo>
                    <a:pt x="58" y="125"/>
                    <a:pt x="65" y="122"/>
                    <a:pt x="72" y="120"/>
                  </a:cubicBezTo>
                  <a:cubicBezTo>
                    <a:pt x="73" y="120"/>
                    <a:pt x="75" y="119"/>
                    <a:pt x="76" y="119"/>
                  </a:cubicBezTo>
                  <a:cubicBezTo>
                    <a:pt x="66" y="123"/>
                    <a:pt x="57" y="128"/>
                    <a:pt x="47" y="131"/>
                  </a:cubicBezTo>
                  <a:cubicBezTo>
                    <a:pt x="35" y="136"/>
                    <a:pt x="21" y="139"/>
                    <a:pt x="10" y="146"/>
                  </a:cubicBezTo>
                  <a:moveTo>
                    <a:pt x="12" y="146"/>
                  </a:moveTo>
                  <a:cubicBezTo>
                    <a:pt x="11" y="146"/>
                    <a:pt x="18" y="143"/>
                    <a:pt x="19" y="143"/>
                  </a:cubicBezTo>
                  <a:cubicBezTo>
                    <a:pt x="22" y="141"/>
                    <a:pt x="26" y="140"/>
                    <a:pt x="29" y="139"/>
                  </a:cubicBezTo>
                  <a:cubicBezTo>
                    <a:pt x="36" y="137"/>
                    <a:pt x="43" y="134"/>
                    <a:pt x="50" y="131"/>
                  </a:cubicBezTo>
                  <a:cubicBezTo>
                    <a:pt x="64" y="126"/>
                    <a:pt x="78" y="119"/>
                    <a:pt x="92" y="113"/>
                  </a:cubicBezTo>
                  <a:cubicBezTo>
                    <a:pt x="94" y="116"/>
                    <a:pt x="95" y="120"/>
                    <a:pt x="96" y="122"/>
                  </a:cubicBezTo>
                  <a:cubicBezTo>
                    <a:pt x="68" y="125"/>
                    <a:pt x="42" y="139"/>
                    <a:pt x="15" y="146"/>
                  </a:cubicBezTo>
                  <a:cubicBezTo>
                    <a:pt x="13" y="146"/>
                    <a:pt x="13" y="146"/>
                    <a:pt x="12" y="146"/>
                  </a:cubicBezTo>
                  <a:moveTo>
                    <a:pt x="8" y="138"/>
                  </a:moveTo>
                  <a:cubicBezTo>
                    <a:pt x="8" y="135"/>
                    <a:pt x="9" y="132"/>
                    <a:pt x="10" y="129"/>
                  </a:cubicBezTo>
                  <a:cubicBezTo>
                    <a:pt x="22" y="128"/>
                    <a:pt x="34" y="123"/>
                    <a:pt x="45" y="118"/>
                  </a:cubicBezTo>
                  <a:cubicBezTo>
                    <a:pt x="53" y="115"/>
                    <a:pt x="61" y="113"/>
                    <a:pt x="69" y="111"/>
                  </a:cubicBezTo>
                  <a:cubicBezTo>
                    <a:pt x="73" y="110"/>
                    <a:pt x="77" y="109"/>
                    <a:pt x="81" y="108"/>
                  </a:cubicBezTo>
                  <a:cubicBezTo>
                    <a:pt x="83" y="107"/>
                    <a:pt x="85" y="106"/>
                    <a:pt x="87" y="106"/>
                  </a:cubicBezTo>
                  <a:cubicBezTo>
                    <a:pt x="88" y="106"/>
                    <a:pt x="88" y="106"/>
                    <a:pt x="88" y="106"/>
                  </a:cubicBezTo>
                  <a:cubicBezTo>
                    <a:pt x="88" y="106"/>
                    <a:pt x="87" y="107"/>
                    <a:pt x="85" y="108"/>
                  </a:cubicBezTo>
                  <a:cubicBezTo>
                    <a:pt x="83" y="108"/>
                    <a:pt x="82" y="109"/>
                    <a:pt x="82" y="109"/>
                  </a:cubicBezTo>
                  <a:cubicBezTo>
                    <a:pt x="82" y="109"/>
                    <a:pt x="82" y="109"/>
                    <a:pt x="82" y="109"/>
                  </a:cubicBezTo>
                  <a:cubicBezTo>
                    <a:pt x="58" y="122"/>
                    <a:pt x="31" y="124"/>
                    <a:pt x="8" y="138"/>
                  </a:cubicBezTo>
                  <a:moveTo>
                    <a:pt x="9" y="138"/>
                  </a:moveTo>
                  <a:cubicBezTo>
                    <a:pt x="12" y="137"/>
                    <a:pt x="14" y="136"/>
                    <a:pt x="17" y="134"/>
                  </a:cubicBezTo>
                  <a:cubicBezTo>
                    <a:pt x="41" y="123"/>
                    <a:pt x="68" y="121"/>
                    <a:pt x="90" y="106"/>
                  </a:cubicBezTo>
                  <a:cubicBezTo>
                    <a:pt x="90" y="108"/>
                    <a:pt x="91" y="110"/>
                    <a:pt x="92" y="112"/>
                  </a:cubicBezTo>
                  <a:cubicBezTo>
                    <a:pt x="92" y="112"/>
                    <a:pt x="92" y="112"/>
                    <a:pt x="92" y="112"/>
                  </a:cubicBezTo>
                  <a:cubicBezTo>
                    <a:pt x="91" y="112"/>
                    <a:pt x="90" y="113"/>
                    <a:pt x="90" y="113"/>
                  </a:cubicBezTo>
                  <a:cubicBezTo>
                    <a:pt x="89" y="113"/>
                    <a:pt x="89" y="113"/>
                    <a:pt x="89" y="113"/>
                  </a:cubicBezTo>
                  <a:cubicBezTo>
                    <a:pt x="89" y="113"/>
                    <a:pt x="88" y="113"/>
                    <a:pt x="88" y="114"/>
                  </a:cubicBezTo>
                  <a:cubicBezTo>
                    <a:pt x="73" y="119"/>
                    <a:pt x="57" y="124"/>
                    <a:pt x="42" y="128"/>
                  </a:cubicBezTo>
                  <a:cubicBezTo>
                    <a:pt x="35" y="130"/>
                    <a:pt x="28" y="132"/>
                    <a:pt x="21" y="135"/>
                  </a:cubicBezTo>
                  <a:cubicBezTo>
                    <a:pt x="17" y="136"/>
                    <a:pt x="13" y="137"/>
                    <a:pt x="9" y="138"/>
                  </a:cubicBezTo>
                  <a:moveTo>
                    <a:pt x="11" y="128"/>
                  </a:moveTo>
                  <a:cubicBezTo>
                    <a:pt x="11" y="128"/>
                    <a:pt x="11" y="128"/>
                    <a:pt x="11" y="128"/>
                  </a:cubicBezTo>
                  <a:cubicBezTo>
                    <a:pt x="35" y="117"/>
                    <a:pt x="62" y="112"/>
                    <a:pt x="87" y="100"/>
                  </a:cubicBezTo>
                  <a:cubicBezTo>
                    <a:pt x="88" y="102"/>
                    <a:pt x="88" y="103"/>
                    <a:pt x="89" y="104"/>
                  </a:cubicBezTo>
                  <a:cubicBezTo>
                    <a:pt x="76" y="108"/>
                    <a:pt x="62" y="111"/>
                    <a:pt x="49" y="116"/>
                  </a:cubicBezTo>
                  <a:cubicBezTo>
                    <a:pt x="42" y="118"/>
                    <a:pt x="36" y="120"/>
                    <a:pt x="29" y="123"/>
                  </a:cubicBezTo>
                  <a:cubicBezTo>
                    <a:pt x="24" y="125"/>
                    <a:pt x="15" y="126"/>
                    <a:pt x="11" y="128"/>
                  </a:cubicBezTo>
                  <a:moveTo>
                    <a:pt x="12" y="126"/>
                  </a:moveTo>
                  <a:cubicBezTo>
                    <a:pt x="14" y="124"/>
                    <a:pt x="16" y="122"/>
                    <a:pt x="18" y="119"/>
                  </a:cubicBezTo>
                  <a:cubicBezTo>
                    <a:pt x="30" y="115"/>
                    <a:pt x="43" y="111"/>
                    <a:pt x="55" y="107"/>
                  </a:cubicBezTo>
                  <a:cubicBezTo>
                    <a:pt x="62" y="105"/>
                    <a:pt x="68" y="103"/>
                    <a:pt x="75" y="101"/>
                  </a:cubicBezTo>
                  <a:cubicBezTo>
                    <a:pt x="77" y="100"/>
                    <a:pt x="80" y="100"/>
                    <a:pt x="83" y="99"/>
                  </a:cubicBezTo>
                  <a:cubicBezTo>
                    <a:pt x="84" y="99"/>
                    <a:pt x="84" y="99"/>
                    <a:pt x="85" y="99"/>
                  </a:cubicBezTo>
                  <a:cubicBezTo>
                    <a:pt x="86" y="99"/>
                    <a:pt x="86" y="99"/>
                    <a:pt x="86" y="99"/>
                  </a:cubicBezTo>
                  <a:cubicBezTo>
                    <a:pt x="85" y="100"/>
                    <a:pt x="84" y="101"/>
                    <a:pt x="82" y="101"/>
                  </a:cubicBezTo>
                  <a:cubicBezTo>
                    <a:pt x="60" y="112"/>
                    <a:pt x="35" y="117"/>
                    <a:pt x="12" y="126"/>
                  </a:cubicBezTo>
                  <a:moveTo>
                    <a:pt x="24" y="116"/>
                  </a:moveTo>
                  <a:cubicBezTo>
                    <a:pt x="25" y="115"/>
                    <a:pt x="25" y="115"/>
                    <a:pt x="26" y="115"/>
                  </a:cubicBezTo>
                  <a:cubicBezTo>
                    <a:pt x="32" y="111"/>
                    <a:pt x="39" y="109"/>
                    <a:pt x="46" y="107"/>
                  </a:cubicBezTo>
                  <a:cubicBezTo>
                    <a:pt x="58" y="104"/>
                    <a:pt x="70" y="101"/>
                    <a:pt x="82" y="96"/>
                  </a:cubicBezTo>
                  <a:cubicBezTo>
                    <a:pt x="83" y="96"/>
                    <a:pt x="84" y="97"/>
                    <a:pt x="84" y="98"/>
                  </a:cubicBezTo>
                  <a:cubicBezTo>
                    <a:pt x="77" y="99"/>
                    <a:pt x="69" y="101"/>
                    <a:pt x="62" y="103"/>
                  </a:cubicBezTo>
                  <a:cubicBezTo>
                    <a:pt x="49" y="107"/>
                    <a:pt x="37" y="111"/>
                    <a:pt x="24" y="116"/>
                  </a:cubicBezTo>
                  <a:moveTo>
                    <a:pt x="24" y="115"/>
                  </a:moveTo>
                  <a:cubicBezTo>
                    <a:pt x="29" y="111"/>
                    <a:pt x="34" y="107"/>
                    <a:pt x="38" y="104"/>
                  </a:cubicBezTo>
                  <a:cubicBezTo>
                    <a:pt x="45" y="102"/>
                    <a:pt x="51" y="100"/>
                    <a:pt x="58" y="98"/>
                  </a:cubicBezTo>
                  <a:cubicBezTo>
                    <a:pt x="63" y="97"/>
                    <a:pt x="67" y="96"/>
                    <a:pt x="71" y="95"/>
                  </a:cubicBezTo>
                  <a:cubicBezTo>
                    <a:pt x="73" y="95"/>
                    <a:pt x="75" y="95"/>
                    <a:pt x="77" y="95"/>
                  </a:cubicBezTo>
                  <a:cubicBezTo>
                    <a:pt x="78" y="95"/>
                    <a:pt x="79" y="95"/>
                    <a:pt x="80" y="95"/>
                  </a:cubicBezTo>
                  <a:cubicBezTo>
                    <a:pt x="80" y="95"/>
                    <a:pt x="80" y="95"/>
                    <a:pt x="80" y="95"/>
                  </a:cubicBezTo>
                  <a:cubicBezTo>
                    <a:pt x="79" y="95"/>
                    <a:pt x="76" y="97"/>
                    <a:pt x="75" y="97"/>
                  </a:cubicBezTo>
                  <a:cubicBezTo>
                    <a:pt x="64" y="102"/>
                    <a:pt x="52" y="105"/>
                    <a:pt x="40" y="108"/>
                  </a:cubicBezTo>
                  <a:cubicBezTo>
                    <a:pt x="34" y="109"/>
                    <a:pt x="29" y="112"/>
                    <a:pt x="24" y="115"/>
                  </a:cubicBezTo>
                  <a:moveTo>
                    <a:pt x="58" y="97"/>
                  </a:moveTo>
                  <a:cubicBezTo>
                    <a:pt x="62" y="95"/>
                    <a:pt x="67" y="94"/>
                    <a:pt x="71" y="93"/>
                  </a:cubicBezTo>
                  <a:cubicBezTo>
                    <a:pt x="73" y="93"/>
                    <a:pt x="75" y="93"/>
                    <a:pt x="77" y="94"/>
                  </a:cubicBezTo>
                  <a:cubicBezTo>
                    <a:pt x="71" y="94"/>
                    <a:pt x="64" y="95"/>
                    <a:pt x="58" y="97"/>
                  </a:cubicBezTo>
                  <a:moveTo>
                    <a:pt x="47" y="99"/>
                  </a:moveTo>
                  <a:cubicBezTo>
                    <a:pt x="49" y="97"/>
                    <a:pt x="52" y="96"/>
                    <a:pt x="54" y="94"/>
                  </a:cubicBezTo>
                  <a:cubicBezTo>
                    <a:pt x="55" y="94"/>
                    <a:pt x="56" y="93"/>
                    <a:pt x="57" y="93"/>
                  </a:cubicBezTo>
                  <a:cubicBezTo>
                    <a:pt x="60" y="93"/>
                    <a:pt x="64" y="92"/>
                    <a:pt x="67" y="92"/>
                  </a:cubicBezTo>
                  <a:cubicBezTo>
                    <a:pt x="60" y="95"/>
                    <a:pt x="53" y="97"/>
                    <a:pt x="47" y="99"/>
                  </a:cubicBezTo>
                  <a:moveTo>
                    <a:pt x="64" y="88"/>
                  </a:moveTo>
                  <a:cubicBezTo>
                    <a:pt x="75" y="81"/>
                    <a:pt x="86" y="74"/>
                    <a:pt x="97" y="66"/>
                  </a:cubicBezTo>
                  <a:cubicBezTo>
                    <a:pt x="117" y="51"/>
                    <a:pt x="119" y="28"/>
                    <a:pt x="115" y="6"/>
                  </a:cubicBezTo>
                  <a:cubicBezTo>
                    <a:pt x="133" y="9"/>
                    <a:pt x="150" y="18"/>
                    <a:pt x="168" y="24"/>
                  </a:cubicBezTo>
                  <a:cubicBezTo>
                    <a:pt x="153" y="36"/>
                    <a:pt x="143" y="50"/>
                    <a:pt x="146" y="69"/>
                  </a:cubicBezTo>
                  <a:cubicBezTo>
                    <a:pt x="148" y="91"/>
                    <a:pt x="164" y="113"/>
                    <a:pt x="174" y="132"/>
                  </a:cubicBezTo>
                  <a:cubicBezTo>
                    <a:pt x="175" y="133"/>
                    <a:pt x="175" y="133"/>
                    <a:pt x="175" y="134"/>
                  </a:cubicBezTo>
                  <a:cubicBezTo>
                    <a:pt x="175" y="134"/>
                    <a:pt x="174" y="134"/>
                    <a:pt x="174" y="134"/>
                  </a:cubicBezTo>
                  <a:cubicBezTo>
                    <a:pt x="173" y="134"/>
                    <a:pt x="171" y="134"/>
                    <a:pt x="169" y="135"/>
                  </a:cubicBezTo>
                  <a:cubicBezTo>
                    <a:pt x="169" y="135"/>
                    <a:pt x="168" y="136"/>
                    <a:pt x="167" y="136"/>
                  </a:cubicBezTo>
                  <a:cubicBezTo>
                    <a:pt x="161" y="136"/>
                    <a:pt x="155" y="127"/>
                    <a:pt x="151" y="124"/>
                  </a:cubicBezTo>
                  <a:cubicBezTo>
                    <a:pt x="147" y="122"/>
                    <a:pt x="144" y="121"/>
                    <a:pt x="140" y="121"/>
                  </a:cubicBezTo>
                  <a:cubicBezTo>
                    <a:pt x="132" y="121"/>
                    <a:pt x="125" y="126"/>
                    <a:pt x="116" y="127"/>
                  </a:cubicBezTo>
                  <a:cubicBezTo>
                    <a:pt x="115" y="128"/>
                    <a:pt x="114" y="128"/>
                    <a:pt x="113" y="128"/>
                  </a:cubicBezTo>
                  <a:cubicBezTo>
                    <a:pt x="99" y="128"/>
                    <a:pt x="98" y="108"/>
                    <a:pt x="92" y="99"/>
                  </a:cubicBezTo>
                  <a:cubicBezTo>
                    <a:pt x="85" y="90"/>
                    <a:pt x="77" y="88"/>
                    <a:pt x="67" y="88"/>
                  </a:cubicBezTo>
                  <a:cubicBezTo>
                    <a:pt x="66" y="88"/>
                    <a:pt x="65" y="88"/>
                    <a:pt x="64" y="88"/>
                  </a:cubicBezTo>
                  <a:moveTo>
                    <a:pt x="113" y="0"/>
                  </a:moveTo>
                  <a:cubicBezTo>
                    <a:pt x="111" y="0"/>
                    <a:pt x="111" y="2"/>
                    <a:pt x="111" y="3"/>
                  </a:cubicBezTo>
                  <a:cubicBezTo>
                    <a:pt x="110" y="3"/>
                    <a:pt x="110" y="4"/>
                    <a:pt x="110" y="5"/>
                  </a:cubicBezTo>
                  <a:cubicBezTo>
                    <a:pt x="112" y="17"/>
                    <a:pt x="113" y="29"/>
                    <a:pt x="110" y="41"/>
                  </a:cubicBezTo>
                  <a:cubicBezTo>
                    <a:pt x="105" y="55"/>
                    <a:pt x="93" y="63"/>
                    <a:pt x="81" y="70"/>
                  </a:cubicBezTo>
                  <a:cubicBezTo>
                    <a:pt x="63" y="82"/>
                    <a:pt x="45" y="93"/>
                    <a:pt x="27" y="106"/>
                  </a:cubicBezTo>
                  <a:cubicBezTo>
                    <a:pt x="15" y="114"/>
                    <a:pt x="0" y="127"/>
                    <a:pt x="3" y="143"/>
                  </a:cubicBezTo>
                  <a:cubicBezTo>
                    <a:pt x="6" y="157"/>
                    <a:pt x="22" y="164"/>
                    <a:pt x="34" y="169"/>
                  </a:cubicBezTo>
                  <a:cubicBezTo>
                    <a:pt x="42" y="172"/>
                    <a:pt x="50" y="174"/>
                    <a:pt x="58" y="176"/>
                  </a:cubicBezTo>
                  <a:cubicBezTo>
                    <a:pt x="70" y="181"/>
                    <a:pt x="83" y="187"/>
                    <a:pt x="95" y="192"/>
                  </a:cubicBezTo>
                  <a:cubicBezTo>
                    <a:pt x="115" y="202"/>
                    <a:pt x="136" y="214"/>
                    <a:pt x="158" y="217"/>
                  </a:cubicBezTo>
                  <a:cubicBezTo>
                    <a:pt x="160" y="218"/>
                    <a:pt x="163" y="218"/>
                    <a:pt x="165" y="218"/>
                  </a:cubicBezTo>
                  <a:cubicBezTo>
                    <a:pt x="180" y="218"/>
                    <a:pt x="193" y="211"/>
                    <a:pt x="197" y="196"/>
                  </a:cubicBezTo>
                  <a:cubicBezTo>
                    <a:pt x="201" y="177"/>
                    <a:pt x="192" y="157"/>
                    <a:pt x="184" y="140"/>
                  </a:cubicBezTo>
                  <a:cubicBezTo>
                    <a:pt x="175" y="121"/>
                    <a:pt x="164" y="104"/>
                    <a:pt x="156" y="85"/>
                  </a:cubicBezTo>
                  <a:cubicBezTo>
                    <a:pt x="151" y="74"/>
                    <a:pt x="148" y="62"/>
                    <a:pt x="152" y="50"/>
                  </a:cubicBezTo>
                  <a:cubicBezTo>
                    <a:pt x="156" y="40"/>
                    <a:pt x="165" y="32"/>
                    <a:pt x="173" y="26"/>
                  </a:cubicBezTo>
                  <a:cubicBezTo>
                    <a:pt x="175" y="25"/>
                    <a:pt x="174" y="23"/>
                    <a:pt x="173" y="22"/>
                  </a:cubicBezTo>
                  <a:cubicBezTo>
                    <a:pt x="173" y="22"/>
                    <a:pt x="173" y="21"/>
                    <a:pt x="172" y="20"/>
                  </a:cubicBezTo>
                  <a:cubicBezTo>
                    <a:pt x="152" y="14"/>
                    <a:pt x="134" y="4"/>
                    <a:pt x="113" y="0"/>
                  </a:cubicBezTo>
                  <a:cubicBezTo>
                    <a:pt x="113" y="0"/>
                    <a:pt x="113" y="0"/>
                    <a:pt x="11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9" name="Freeform 25"/>
            <p:cNvSpPr>
              <a:spLocks noEditPoints="1"/>
            </p:cNvSpPr>
            <p:nvPr/>
          </p:nvSpPr>
          <p:spPr bwMode="auto">
            <a:xfrm>
              <a:off x="7835569" y="4886252"/>
              <a:ext cx="482600" cy="127000"/>
            </a:xfrm>
            <a:custGeom>
              <a:avLst/>
              <a:gdLst>
                <a:gd name="T0" fmla="*/ 67 w 114"/>
                <a:gd name="T1" fmla="*/ 20 h 30"/>
                <a:gd name="T2" fmla="*/ 24 w 114"/>
                <a:gd name="T3" fmla="*/ 18 h 30"/>
                <a:gd name="T4" fmla="*/ 25 w 114"/>
                <a:gd name="T5" fmla="*/ 16 h 30"/>
                <a:gd name="T6" fmla="*/ 24 w 114"/>
                <a:gd name="T7" fmla="*/ 19 h 30"/>
                <a:gd name="T8" fmla="*/ 24 w 114"/>
                <a:gd name="T9" fmla="*/ 16 h 30"/>
                <a:gd name="T10" fmla="*/ 27 w 114"/>
                <a:gd name="T11" fmla="*/ 15 h 30"/>
                <a:gd name="T12" fmla="*/ 30 w 114"/>
                <a:gd name="T13" fmla="*/ 14 h 30"/>
                <a:gd name="T14" fmla="*/ 66 w 114"/>
                <a:gd name="T15" fmla="*/ 14 h 30"/>
                <a:gd name="T16" fmla="*/ 65 w 114"/>
                <a:gd name="T17" fmla="*/ 14 h 30"/>
                <a:gd name="T18" fmla="*/ 65 w 114"/>
                <a:gd name="T19" fmla="*/ 19 h 30"/>
                <a:gd name="T20" fmla="*/ 40 w 114"/>
                <a:gd name="T21" fmla="*/ 20 h 30"/>
                <a:gd name="T22" fmla="*/ 34 w 114"/>
                <a:gd name="T23" fmla="*/ 20 h 30"/>
                <a:gd name="T24" fmla="*/ 34 w 114"/>
                <a:gd name="T25" fmla="*/ 13 h 30"/>
                <a:gd name="T26" fmla="*/ 37 w 114"/>
                <a:gd name="T27" fmla="*/ 15 h 30"/>
                <a:gd name="T28" fmla="*/ 41 w 114"/>
                <a:gd name="T29" fmla="*/ 19 h 30"/>
                <a:gd name="T30" fmla="*/ 44 w 114"/>
                <a:gd name="T31" fmla="*/ 11 h 30"/>
                <a:gd name="T32" fmla="*/ 42 w 114"/>
                <a:gd name="T33" fmla="*/ 14 h 30"/>
                <a:gd name="T34" fmla="*/ 46 w 114"/>
                <a:gd name="T35" fmla="*/ 16 h 30"/>
                <a:gd name="T36" fmla="*/ 52 w 114"/>
                <a:gd name="T37" fmla="*/ 20 h 30"/>
                <a:gd name="T38" fmla="*/ 50 w 114"/>
                <a:gd name="T39" fmla="*/ 20 h 30"/>
                <a:gd name="T40" fmla="*/ 52 w 114"/>
                <a:gd name="T41" fmla="*/ 20 h 30"/>
                <a:gd name="T42" fmla="*/ 66 w 114"/>
                <a:gd name="T43" fmla="*/ 9 h 30"/>
                <a:gd name="T44" fmla="*/ 66 w 114"/>
                <a:gd name="T45" fmla="*/ 12 h 30"/>
                <a:gd name="T46" fmla="*/ 48 w 114"/>
                <a:gd name="T47" fmla="*/ 9 h 30"/>
                <a:gd name="T48" fmla="*/ 96 w 114"/>
                <a:gd name="T49" fmla="*/ 15 h 30"/>
                <a:gd name="T50" fmla="*/ 58 w 114"/>
                <a:gd name="T51" fmla="*/ 20 h 30"/>
                <a:gd name="T52" fmla="*/ 57 w 114"/>
                <a:gd name="T53" fmla="*/ 18 h 30"/>
                <a:gd name="T54" fmla="*/ 57 w 114"/>
                <a:gd name="T55" fmla="*/ 11 h 30"/>
                <a:gd name="T56" fmla="*/ 79 w 114"/>
                <a:gd name="T57" fmla="*/ 20 h 30"/>
                <a:gd name="T58" fmla="*/ 58 w 114"/>
                <a:gd name="T59" fmla="*/ 13 h 30"/>
                <a:gd name="T60" fmla="*/ 56 w 114"/>
                <a:gd name="T61" fmla="*/ 7 h 30"/>
                <a:gd name="T62" fmla="*/ 76 w 114"/>
                <a:gd name="T63" fmla="*/ 20 h 30"/>
                <a:gd name="T64" fmla="*/ 65 w 114"/>
                <a:gd name="T65" fmla="*/ 6 h 30"/>
                <a:gd name="T66" fmla="*/ 68 w 114"/>
                <a:gd name="T67" fmla="*/ 13 h 30"/>
                <a:gd name="T68" fmla="*/ 65 w 114"/>
                <a:gd name="T69" fmla="*/ 13 h 30"/>
                <a:gd name="T70" fmla="*/ 68 w 114"/>
                <a:gd name="T71" fmla="*/ 5 h 30"/>
                <a:gd name="T72" fmla="*/ 81 w 114"/>
                <a:gd name="T73" fmla="*/ 12 h 30"/>
                <a:gd name="T74" fmla="*/ 81 w 114"/>
                <a:gd name="T75" fmla="*/ 19 h 30"/>
                <a:gd name="T76" fmla="*/ 73 w 114"/>
                <a:gd name="T77" fmla="*/ 4 h 30"/>
                <a:gd name="T78" fmla="*/ 76 w 114"/>
                <a:gd name="T79" fmla="*/ 4 h 30"/>
                <a:gd name="T80" fmla="*/ 91 w 114"/>
                <a:gd name="T81" fmla="*/ 18 h 30"/>
                <a:gd name="T82" fmla="*/ 86 w 114"/>
                <a:gd name="T83" fmla="*/ 12 h 30"/>
                <a:gd name="T84" fmla="*/ 89 w 114"/>
                <a:gd name="T85" fmla="*/ 12 h 30"/>
                <a:gd name="T86" fmla="*/ 105 w 114"/>
                <a:gd name="T87" fmla="*/ 3 h 30"/>
                <a:gd name="T88" fmla="*/ 93 w 114"/>
                <a:gd name="T89" fmla="*/ 16 h 30"/>
                <a:gd name="T90" fmla="*/ 90 w 114"/>
                <a:gd name="T91" fmla="*/ 10 h 30"/>
                <a:gd name="T92" fmla="*/ 86 w 114"/>
                <a:gd name="T93" fmla="*/ 2 h 30"/>
                <a:gd name="T94" fmla="*/ 104 w 114"/>
                <a:gd name="T95" fmla="*/ 5 h 30"/>
                <a:gd name="T96" fmla="*/ 110 w 114"/>
                <a:gd name="T97" fmla="*/ 13 h 30"/>
                <a:gd name="T98" fmla="*/ 111 w 114"/>
                <a:gd name="T99" fmla="*/ 14 h 30"/>
                <a:gd name="T100" fmla="*/ 109 w 114"/>
                <a:gd name="T101" fmla="*/ 14 h 30"/>
                <a:gd name="T102" fmla="*/ 108 w 114"/>
                <a:gd name="T103" fmla="*/ 16 h 30"/>
                <a:gd name="T104" fmla="*/ 94 w 114"/>
                <a:gd name="T105" fmla="*/ 10 h 30"/>
                <a:gd name="T106" fmla="*/ 98 w 114"/>
                <a:gd name="T107" fmla="*/ 10 h 30"/>
                <a:gd name="T108" fmla="*/ 104 w 114"/>
                <a:gd name="T109" fmla="*/ 7 h 30"/>
                <a:gd name="T110" fmla="*/ 106 w 114"/>
                <a:gd name="T111" fmla="*/ 18 h 30"/>
                <a:gd name="T112" fmla="*/ 93 w 114"/>
                <a:gd name="T113" fmla="*/ 6 h 30"/>
                <a:gd name="T114" fmla="*/ 94 w 114"/>
                <a:gd name="T115" fmla="*/ 4 h 30"/>
                <a:gd name="T116" fmla="*/ 98 w 114"/>
                <a:gd name="T117" fmla="*/ 2 h 30"/>
                <a:gd name="T118" fmla="*/ 8 w 114"/>
                <a:gd name="T119" fmla="*/ 16 h 30"/>
                <a:gd name="T120" fmla="*/ 3 w 114"/>
                <a:gd name="T121" fmla="*/ 26 h 30"/>
                <a:gd name="T122" fmla="*/ 91 w 114"/>
                <a:gd name="T12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30">
                  <a:moveTo>
                    <a:pt x="10" y="28"/>
                  </a:moveTo>
                  <a:cubicBezTo>
                    <a:pt x="9" y="26"/>
                    <a:pt x="7" y="25"/>
                    <a:pt x="4" y="25"/>
                  </a:cubicBezTo>
                  <a:cubicBezTo>
                    <a:pt x="5" y="24"/>
                    <a:pt x="5" y="24"/>
                    <a:pt x="6" y="23"/>
                  </a:cubicBezTo>
                  <a:cubicBezTo>
                    <a:pt x="7" y="21"/>
                    <a:pt x="8" y="20"/>
                    <a:pt x="8" y="18"/>
                  </a:cubicBezTo>
                  <a:cubicBezTo>
                    <a:pt x="12" y="17"/>
                    <a:pt x="15" y="17"/>
                    <a:pt x="19" y="17"/>
                  </a:cubicBezTo>
                  <a:cubicBezTo>
                    <a:pt x="20" y="17"/>
                    <a:pt x="21" y="17"/>
                    <a:pt x="22" y="17"/>
                  </a:cubicBezTo>
                  <a:cubicBezTo>
                    <a:pt x="22" y="18"/>
                    <a:pt x="23" y="20"/>
                    <a:pt x="23" y="22"/>
                  </a:cubicBezTo>
                  <a:cubicBezTo>
                    <a:pt x="19" y="23"/>
                    <a:pt x="15" y="26"/>
                    <a:pt x="10" y="28"/>
                  </a:cubicBezTo>
                  <a:moveTo>
                    <a:pt x="67" y="20"/>
                  </a:moveTo>
                  <a:cubicBezTo>
                    <a:pt x="67" y="20"/>
                    <a:pt x="67" y="20"/>
                    <a:pt x="67" y="20"/>
                  </a:cubicBezTo>
                  <a:cubicBezTo>
                    <a:pt x="67" y="19"/>
                    <a:pt x="66" y="17"/>
                    <a:pt x="66" y="17"/>
                  </a:cubicBezTo>
                  <a:cubicBezTo>
                    <a:pt x="67" y="18"/>
                    <a:pt x="68" y="19"/>
                    <a:pt x="69" y="20"/>
                  </a:cubicBezTo>
                  <a:cubicBezTo>
                    <a:pt x="68" y="20"/>
                    <a:pt x="67" y="20"/>
                    <a:pt x="65" y="20"/>
                  </a:cubicBezTo>
                  <a:cubicBezTo>
                    <a:pt x="65" y="20"/>
                    <a:pt x="65" y="20"/>
                    <a:pt x="65" y="20"/>
                  </a:cubicBezTo>
                  <a:cubicBezTo>
                    <a:pt x="65" y="19"/>
                    <a:pt x="65" y="19"/>
                    <a:pt x="65" y="18"/>
                  </a:cubicBezTo>
                  <a:cubicBezTo>
                    <a:pt x="67" y="20"/>
                    <a:pt x="67" y="20"/>
                    <a:pt x="67" y="20"/>
                  </a:cubicBezTo>
                  <a:moveTo>
                    <a:pt x="25" y="20"/>
                  </a:moveTo>
                  <a:cubicBezTo>
                    <a:pt x="25" y="20"/>
                    <a:pt x="24" y="19"/>
                    <a:pt x="24" y="18"/>
                  </a:cubicBezTo>
                  <a:cubicBezTo>
                    <a:pt x="24" y="18"/>
                    <a:pt x="24" y="18"/>
                    <a:pt x="24" y="18"/>
                  </a:cubicBezTo>
                  <a:cubicBezTo>
                    <a:pt x="23" y="18"/>
                    <a:pt x="23" y="17"/>
                    <a:pt x="23" y="17"/>
                  </a:cubicBezTo>
                  <a:cubicBezTo>
                    <a:pt x="24" y="16"/>
                    <a:pt x="24" y="16"/>
                    <a:pt x="24" y="16"/>
                  </a:cubicBezTo>
                  <a:cubicBezTo>
                    <a:pt x="24" y="17"/>
                    <a:pt x="24" y="18"/>
                    <a:pt x="25" y="19"/>
                  </a:cubicBezTo>
                  <a:cubicBezTo>
                    <a:pt x="25" y="20"/>
                    <a:pt x="25" y="20"/>
                    <a:pt x="25" y="20"/>
                  </a:cubicBezTo>
                  <a:moveTo>
                    <a:pt x="27" y="21"/>
                  </a:moveTo>
                  <a:cubicBezTo>
                    <a:pt x="27" y="21"/>
                    <a:pt x="27" y="21"/>
                    <a:pt x="27" y="21"/>
                  </a:cubicBezTo>
                  <a:cubicBezTo>
                    <a:pt x="27" y="20"/>
                    <a:pt x="27" y="19"/>
                    <a:pt x="26" y="18"/>
                  </a:cubicBezTo>
                  <a:cubicBezTo>
                    <a:pt x="26" y="17"/>
                    <a:pt x="25" y="16"/>
                    <a:pt x="25" y="16"/>
                  </a:cubicBezTo>
                  <a:cubicBezTo>
                    <a:pt x="26" y="16"/>
                    <a:pt x="26" y="16"/>
                    <a:pt x="26" y="17"/>
                  </a:cubicBezTo>
                  <a:cubicBezTo>
                    <a:pt x="27" y="19"/>
                    <a:pt x="28" y="20"/>
                    <a:pt x="29" y="21"/>
                  </a:cubicBezTo>
                  <a:cubicBezTo>
                    <a:pt x="29" y="21"/>
                    <a:pt x="29" y="21"/>
                    <a:pt x="29" y="21"/>
                  </a:cubicBezTo>
                  <a:cubicBezTo>
                    <a:pt x="29" y="19"/>
                    <a:pt x="28" y="17"/>
                    <a:pt x="27" y="16"/>
                  </a:cubicBezTo>
                  <a:cubicBezTo>
                    <a:pt x="29" y="18"/>
                    <a:pt x="29" y="19"/>
                    <a:pt x="31" y="21"/>
                  </a:cubicBezTo>
                  <a:cubicBezTo>
                    <a:pt x="29" y="21"/>
                    <a:pt x="27" y="21"/>
                    <a:pt x="24" y="21"/>
                  </a:cubicBezTo>
                  <a:cubicBezTo>
                    <a:pt x="24" y="21"/>
                    <a:pt x="24" y="21"/>
                    <a:pt x="24" y="21"/>
                  </a:cubicBezTo>
                  <a:cubicBezTo>
                    <a:pt x="25" y="21"/>
                    <a:pt x="25" y="21"/>
                    <a:pt x="25" y="21"/>
                  </a:cubicBezTo>
                  <a:cubicBezTo>
                    <a:pt x="25" y="21"/>
                    <a:pt x="24" y="20"/>
                    <a:pt x="24" y="19"/>
                  </a:cubicBezTo>
                  <a:cubicBezTo>
                    <a:pt x="24" y="19"/>
                    <a:pt x="24" y="19"/>
                    <a:pt x="24" y="19"/>
                  </a:cubicBezTo>
                  <a:cubicBezTo>
                    <a:pt x="24" y="19"/>
                    <a:pt x="24" y="19"/>
                    <a:pt x="24" y="19"/>
                  </a:cubicBezTo>
                  <a:cubicBezTo>
                    <a:pt x="24" y="20"/>
                    <a:pt x="25" y="20"/>
                    <a:pt x="25" y="21"/>
                  </a:cubicBezTo>
                  <a:cubicBezTo>
                    <a:pt x="26" y="21"/>
                    <a:pt x="26" y="21"/>
                    <a:pt x="26" y="21"/>
                  </a:cubicBezTo>
                  <a:cubicBezTo>
                    <a:pt x="25" y="20"/>
                    <a:pt x="25" y="17"/>
                    <a:pt x="24" y="17"/>
                  </a:cubicBezTo>
                  <a:cubicBezTo>
                    <a:pt x="25" y="18"/>
                    <a:pt x="26" y="19"/>
                    <a:pt x="27" y="21"/>
                  </a:cubicBezTo>
                  <a:moveTo>
                    <a:pt x="27" y="20"/>
                  </a:moveTo>
                  <a:cubicBezTo>
                    <a:pt x="27" y="20"/>
                    <a:pt x="27" y="20"/>
                    <a:pt x="27" y="19"/>
                  </a:cubicBezTo>
                  <a:cubicBezTo>
                    <a:pt x="26" y="18"/>
                    <a:pt x="25" y="17"/>
                    <a:pt x="24" y="16"/>
                  </a:cubicBezTo>
                  <a:cubicBezTo>
                    <a:pt x="25" y="16"/>
                    <a:pt x="25" y="16"/>
                    <a:pt x="25" y="16"/>
                  </a:cubicBezTo>
                  <a:cubicBezTo>
                    <a:pt x="25" y="17"/>
                    <a:pt x="26" y="17"/>
                    <a:pt x="26" y="18"/>
                  </a:cubicBezTo>
                  <a:cubicBezTo>
                    <a:pt x="26" y="18"/>
                    <a:pt x="27" y="20"/>
                    <a:pt x="27" y="20"/>
                  </a:cubicBezTo>
                  <a:moveTo>
                    <a:pt x="29" y="20"/>
                  </a:moveTo>
                  <a:cubicBezTo>
                    <a:pt x="27" y="19"/>
                    <a:pt x="27" y="17"/>
                    <a:pt x="26" y="16"/>
                  </a:cubicBezTo>
                  <a:cubicBezTo>
                    <a:pt x="26" y="15"/>
                    <a:pt x="27" y="15"/>
                    <a:pt x="28" y="15"/>
                  </a:cubicBezTo>
                  <a:cubicBezTo>
                    <a:pt x="28" y="15"/>
                    <a:pt x="28" y="15"/>
                    <a:pt x="28" y="15"/>
                  </a:cubicBezTo>
                  <a:cubicBezTo>
                    <a:pt x="29" y="17"/>
                    <a:pt x="30" y="18"/>
                    <a:pt x="31" y="20"/>
                  </a:cubicBezTo>
                  <a:cubicBezTo>
                    <a:pt x="30" y="19"/>
                    <a:pt x="28" y="17"/>
                    <a:pt x="27" y="15"/>
                  </a:cubicBezTo>
                  <a:cubicBezTo>
                    <a:pt x="27" y="16"/>
                    <a:pt x="27" y="16"/>
                    <a:pt x="27" y="16"/>
                  </a:cubicBezTo>
                  <a:cubicBezTo>
                    <a:pt x="27" y="17"/>
                    <a:pt x="28" y="19"/>
                    <a:pt x="29" y="20"/>
                  </a:cubicBezTo>
                  <a:moveTo>
                    <a:pt x="32" y="20"/>
                  </a:moveTo>
                  <a:cubicBezTo>
                    <a:pt x="32" y="19"/>
                    <a:pt x="29" y="16"/>
                    <a:pt x="28" y="15"/>
                  </a:cubicBezTo>
                  <a:cubicBezTo>
                    <a:pt x="28" y="15"/>
                    <a:pt x="28" y="15"/>
                    <a:pt x="28" y="15"/>
                  </a:cubicBezTo>
                  <a:cubicBezTo>
                    <a:pt x="29" y="14"/>
                    <a:pt x="29" y="14"/>
                    <a:pt x="30" y="14"/>
                  </a:cubicBezTo>
                  <a:cubicBezTo>
                    <a:pt x="31" y="16"/>
                    <a:pt x="31" y="18"/>
                    <a:pt x="32" y="20"/>
                  </a:cubicBezTo>
                  <a:moveTo>
                    <a:pt x="34" y="18"/>
                  </a:moveTo>
                  <a:cubicBezTo>
                    <a:pt x="33" y="17"/>
                    <a:pt x="32" y="15"/>
                    <a:pt x="30" y="14"/>
                  </a:cubicBezTo>
                  <a:cubicBezTo>
                    <a:pt x="31" y="14"/>
                    <a:pt x="31" y="14"/>
                    <a:pt x="31" y="14"/>
                  </a:cubicBezTo>
                  <a:cubicBezTo>
                    <a:pt x="32" y="15"/>
                    <a:pt x="32" y="15"/>
                    <a:pt x="33" y="16"/>
                  </a:cubicBezTo>
                  <a:cubicBezTo>
                    <a:pt x="33" y="17"/>
                    <a:pt x="33" y="18"/>
                    <a:pt x="34" y="18"/>
                  </a:cubicBezTo>
                  <a:moveTo>
                    <a:pt x="69" y="20"/>
                  </a:moveTo>
                  <a:cubicBezTo>
                    <a:pt x="69" y="20"/>
                    <a:pt x="69" y="20"/>
                    <a:pt x="69" y="20"/>
                  </a:cubicBezTo>
                  <a:cubicBezTo>
                    <a:pt x="68" y="19"/>
                    <a:pt x="68" y="17"/>
                    <a:pt x="67" y="16"/>
                  </a:cubicBezTo>
                  <a:cubicBezTo>
                    <a:pt x="66" y="16"/>
                    <a:pt x="66" y="15"/>
                    <a:pt x="65" y="14"/>
                  </a:cubicBezTo>
                  <a:cubicBezTo>
                    <a:pt x="65" y="14"/>
                    <a:pt x="65" y="14"/>
                    <a:pt x="65" y="14"/>
                  </a:cubicBezTo>
                  <a:cubicBezTo>
                    <a:pt x="65" y="14"/>
                    <a:pt x="65" y="14"/>
                    <a:pt x="66" y="14"/>
                  </a:cubicBezTo>
                  <a:cubicBezTo>
                    <a:pt x="67" y="15"/>
                    <a:pt x="68" y="16"/>
                    <a:pt x="70" y="18"/>
                  </a:cubicBezTo>
                  <a:cubicBezTo>
                    <a:pt x="70" y="18"/>
                    <a:pt x="70" y="18"/>
                    <a:pt x="70" y="18"/>
                  </a:cubicBezTo>
                  <a:cubicBezTo>
                    <a:pt x="70" y="19"/>
                    <a:pt x="70" y="19"/>
                    <a:pt x="70" y="19"/>
                  </a:cubicBezTo>
                  <a:cubicBezTo>
                    <a:pt x="70" y="19"/>
                    <a:pt x="71" y="20"/>
                    <a:pt x="71" y="20"/>
                  </a:cubicBezTo>
                  <a:cubicBezTo>
                    <a:pt x="71" y="20"/>
                    <a:pt x="71" y="20"/>
                    <a:pt x="71" y="20"/>
                  </a:cubicBezTo>
                  <a:cubicBezTo>
                    <a:pt x="71" y="20"/>
                    <a:pt x="71" y="20"/>
                    <a:pt x="71" y="20"/>
                  </a:cubicBezTo>
                  <a:cubicBezTo>
                    <a:pt x="70" y="20"/>
                    <a:pt x="70" y="20"/>
                    <a:pt x="69" y="20"/>
                  </a:cubicBezTo>
                  <a:moveTo>
                    <a:pt x="63" y="20"/>
                  </a:moveTo>
                  <a:cubicBezTo>
                    <a:pt x="64" y="18"/>
                    <a:pt x="65" y="16"/>
                    <a:pt x="65" y="14"/>
                  </a:cubicBezTo>
                  <a:cubicBezTo>
                    <a:pt x="65" y="15"/>
                    <a:pt x="66" y="16"/>
                    <a:pt x="67" y="18"/>
                  </a:cubicBezTo>
                  <a:cubicBezTo>
                    <a:pt x="68" y="18"/>
                    <a:pt x="68" y="19"/>
                    <a:pt x="68" y="19"/>
                  </a:cubicBezTo>
                  <a:cubicBezTo>
                    <a:pt x="68" y="19"/>
                    <a:pt x="68" y="19"/>
                    <a:pt x="68" y="18"/>
                  </a:cubicBezTo>
                  <a:cubicBezTo>
                    <a:pt x="67" y="18"/>
                    <a:pt x="66" y="17"/>
                    <a:pt x="65" y="16"/>
                  </a:cubicBezTo>
                  <a:cubicBezTo>
                    <a:pt x="65" y="16"/>
                    <a:pt x="65" y="16"/>
                    <a:pt x="65" y="16"/>
                  </a:cubicBezTo>
                  <a:cubicBezTo>
                    <a:pt x="65" y="17"/>
                    <a:pt x="66" y="18"/>
                    <a:pt x="66" y="19"/>
                  </a:cubicBezTo>
                  <a:cubicBezTo>
                    <a:pt x="66" y="19"/>
                    <a:pt x="65" y="18"/>
                    <a:pt x="65" y="18"/>
                  </a:cubicBezTo>
                  <a:cubicBezTo>
                    <a:pt x="64" y="18"/>
                    <a:pt x="64" y="18"/>
                    <a:pt x="64" y="18"/>
                  </a:cubicBezTo>
                  <a:cubicBezTo>
                    <a:pt x="65" y="19"/>
                    <a:pt x="65" y="19"/>
                    <a:pt x="65" y="19"/>
                  </a:cubicBezTo>
                  <a:cubicBezTo>
                    <a:pt x="65" y="19"/>
                    <a:pt x="65" y="19"/>
                    <a:pt x="64" y="19"/>
                  </a:cubicBezTo>
                  <a:cubicBezTo>
                    <a:pt x="64" y="20"/>
                    <a:pt x="64" y="20"/>
                    <a:pt x="64" y="20"/>
                  </a:cubicBezTo>
                  <a:cubicBezTo>
                    <a:pt x="64" y="20"/>
                    <a:pt x="65" y="20"/>
                    <a:pt x="65" y="20"/>
                  </a:cubicBezTo>
                  <a:cubicBezTo>
                    <a:pt x="65" y="20"/>
                    <a:pt x="64" y="20"/>
                    <a:pt x="63" y="20"/>
                  </a:cubicBezTo>
                  <a:moveTo>
                    <a:pt x="37" y="20"/>
                  </a:moveTo>
                  <a:cubicBezTo>
                    <a:pt x="37" y="20"/>
                    <a:pt x="37" y="20"/>
                    <a:pt x="37" y="20"/>
                  </a:cubicBezTo>
                  <a:cubicBezTo>
                    <a:pt x="36" y="19"/>
                    <a:pt x="36" y="18"/>
                    <a:pt x="35" y="16"/>
                  </a:cubicBezTo>
                  <a:cubicBezTo>
                    <a:pt x="35" y="16"/>
                    <a:pt x="34" y="14"/>
                    <a:pt x="34" y="13"/>
                  </a:cubicBezTo>
                  <a:cubicBezTo>
                    <a:pt x="36" y="16"/>
                    <a:pt x="38" y="18"/>
                    <a:pt x="40" y="20"/>
                  </a:cubicBezTo>
                  <a:cubicBezTo>
                    <a:pt x="37" y="21"/>
                    <a:pt x="34" y="21"/>
                    <a:pt x="31" y="21"/>
                  </a:cubicBezTo>
                  <a:cubicBezTo>
                    <a:pt x="31" y="21"/>
                    <a:pt x="31" y="21"/>
                    <a:pt x="31" y="21"/>
                  </a:cubicBezTo>
                  <a:cubicBezTo>
                    <a:pt x="31" y="20"/>
                    <a:pt x="30" y="19"/>
                    <a:pt x="30" y="18"/>
                  </a:cubicBezTo>
                  <a:cubicBezTo>
                    <a:pt x="29" y="17"/>
                    <a:pt x="28" y="16"/>
                    <a:pt x="28" y="16"/>
                  </a:cubicBezTo>
                  <a:cubicBezTo>
                    <a:pt x="28" y="16"/>
                    <a:pt x="29" y="16"/>
                    <a:pt x="29" y="16"/>
                  </a:cubicBezTo>
                  <a:cubicBezTo>
                    <a:pt x="30" y="18"/>
                    <a:pt x="32" y="19"/>
                    <a:pt x="33" y="21"/>
                  </a:cubicBezTo>
                  <a:cubicBezTo>
                    <a:pt x="33" y="20"/>
                    <a:pt x="33" y="20"/>
                    <a:pt x="33" y="20"/>
                  </a:cubicBezTo>
                  <a:cubicBezTo>
                    <a:pt x="32" y="19"/>
                    <a:pt x="32" y="16"/>
                    <a:pt x="30" y="14"/>
                  </a:cubicBezTo>
                  <a:cubicBezTo>
                    <a:pt x="32" y="16"/>
                    <a:pt x="33" y="18"/>
                    <a:pt x="34" y="20"/>
                  </a:cubicBezTo>
                  <a:cubicBezTo>
                    <a:pt x="35" y="20"/>
                    <a:pt x="35" y="20"/>
                    <a:pt x="35" y="20"/>
                  </a:cubicBezTo>
                  <a:cubicBezTo>
                    <a:pt x="34" y="18"/>
                    <a:pt x="33" y="16"/>
                    <a:pt x="32" y="14"/>
                  </a:cubicBezTo>
                  <a:cubicBezTo>
                    <a:pt x="33" y="16"/>
                    <a:pt x="35" y="19"/>
                    <a:pt x="37" y="20"/>
                  </a:cubicBezTo>
                  <a:moveTo>
                    <a:pt x="36" y="20"/>
                  </a:moveTo>
                  <a:cubicBezTo>
                    <a:pt x="35" y="18"/>
                    <a:pt x="33" y="15"/>
                    <a:pt x="32" y="14"/>
                  </a:cubicBezTo>
                  <a:cubicBezTo>
                    <a:pt x="32" y="13"/>
                    <a:pt x="33" y="13"/>
                    <a:pt x="33" y="13"/>
                  </a:cubicBezTo>
                  <a:cubicBezTo>
                    <a:pt x="34" y="15"/>
                    <a:pt x="35" y="17"/>
                    <a:pt x="36" y="20"/>
                  </a:cubicBezTo>
                  <a:moveTo>
                    <a:pt x="40" y="20"/>
                  </a:moveTo>
                  <a:cubicBezTo>
                    <a:pt x="38" y="17"/>
                    <a:pt x="36" y="15"/>
                    <a:pt x="34" y="13"/>
                  </a:cubicBezTo>
                  <a:cubicBezTo>
                    <a:pt x="34" y="13"/>
                    <a:pt x="35" y="13"/>
                    <a:pt x="35" y="12"/>
                  </a:cubicBezTo>
                  <a:cubicBezTo>
                    <a:pt x="36" y="15"/>
                    <a:pt x="38" y="18"/>
                    <a:pt x="40" y="20"/>
                  </a:cubicBezTo>
                  <a:moveTo>
                    <a:pt x="42" y="20"/>
                  </a:moveTo>
                  <a:cubicBezTo>
                    <a:pt x="42" y="20"/>
                    <a:pt x="42" y="20"/>
                    <a:pt x="42" y="20"/>
                  </a:cubicBezTo>
                  <a:cubicBezTo>
                    <a:pt x="41" y="17"/>
                    <a:pt x="39" y="15"/>
                    <a:pt x="38" y="12"/>
                  </a:cubicBezTo>
                  <a:cubicBezTo>
                    <a:pt x="39" y="15"/>
                    <a:pt x="42" y="17"/>
                    <a:pt x="43" y="20"/>
                  </a:cubicBezTo>
                  <a:cubicBezTo>
                    <a:pt x="42" y="20"/>
                    <a:pt x="41" y="20"/>
                    <a:pt x="40" y="20"/>
                  </a:cubicBezTo>
                  <a:cubicBezTo>
                    <a:pt x="40" y="20"/>
                    <a:pt x="40" y="20"/>
                    <a:pt x="40" y="20"/>
                  </a:cubicBezTo>
                  <a:cubicBezTo>
                    <a:pt x="39" y="18"/>
                    <a:pt x="38" y="17"/>
                    <a:pt x="37" y="15"/>
                  </a:cubicBezTo>
                  <a:cubicBezTo>
                    <a:pt x="38" y="16"/>
                    <a:pt x="38" y="16"/>
                    <a:pt x="38" y="16"/>
                  </a:cubicBezTo>
                  <a:cubicBezTo>
                    <a:pt x="39" y="17"/>
                    <a:pt x="40" y="19"/>
                    <a:pt x="42" y="20"/>
                  </a:cubicBezTo>
                  <a:moveTo>
                    <a:pt x="41" y="19"/>
                  </a:moveTo>
                  <a:cubicBezTo>
                    <a:pt x="41" y="19"/>
                    <a:pt x="41" y="19"/>
                    <a:pt x="41" y="19"/>
                  </a:cubicBezTo>
                  <a:cubicBezTo>
                    <a:pt x="40" y="18"/>
                    <a:pt x="40" y="17"/>
                    <a:pt x="39" y="17"/>
                  </a:cubicBezTo>
                  <a:cubicBezTo>
                    <a:pt x="38" y="15"/>
                    <a:pt x="37" y="14"/>
                    <a:pt x="36" y="12"/>
                  </a:cubicBezTo>
                  <a:cubicBezTo>
                    <a:pt x="36" y="12"/>
                    <a:pt x="37" y="12"/>
                    <a:pt x="37" y="12"/>
                  </a:cubicBezTo>
                  <a:cubicBezTo>
                    <a:pt x="38" y="14"/>
                    <a:pt x="40" y="16"/>
                    <a:pt x="41" y="18"/>
                  </a:cubicBezTo>
                  <a:cubicBezTo>
                    <a:pt x="41" y="19"/>
                    <a:pt x="41" y="19"/>
                    <a:pt x="41" y="19"/>
                  </a:cubicBezTo>
                  <a:moveTo>
                    <a:pt x="42" y="18"/>
                  </a:moveTo>
                  <a:cubicBezTo>
                    <a:pt x="41" y="16"/>
                    <a:pt x="39" y="14"/>
                    <a:pt x="38" y="12"/>
                  </a:cubicBezTo>
                  <a:cubicBezTo>
                    <a:pt x="38" y="12"/>
                    <a:pt x="39" y="11"/>
                    <a:pt x="40" y="11"/>
                  </a:cubicBezTo>
                  <a:cubicBezTo>
                    <a:pt x="40" y="13"/>
                    <a:pt x="41" y="14"/>
                    <a:pt x="41" y="15"/>
                  </a:cubicBezTo>
                  <a:cubicBezTo>
                    <a:pt x="41" y="16"/>
                    <a:pt x="42" y="17"/>
                    <a:pt x="42" y="17"/>
                  </a:cubicBezTo>
                  <a:cubicBezTo>
                    <a:pt x="42" y="18"/>
                    <a:pt x="42" y="18"/>
                    <a:pt x="42" y="18"/>
                  </a:cubicBezTo>
                  <a:moveTo>
                    <a:pt x="48" y="20"/>
                  </a:moveTo>
                  <a:cubicBezTo>
                    <a:pt x="48" y="20"/>
                    <a:pt x="48" y="20"/>
                    <a:pt x="48" y="20"/>
                  </a:cubicBezTo>
                  <a:cubicBezTo>
                    <a:pt x="47" y="17"/>
                    <a:pt x="45" y="14"/>
                    <a:pt x="44" y="11"/>
                  </a:cubicBezTo>
                  <a:cubicBezTo>
                    <a:pt x="45" y="13"/>
                    <a:pt x="48" y="16"/>
                    <a:pt x="49" y="19"/>
                  </a:cubicBezTo>
                  <a:cubicBezTo>
                    <a:pt x="50" y="20"/>
                    <a:pt x="50" y="20"/>
                    <a:pt x="50" y="20"/>
                  </a:cubicBezTo>
                  <a:cubicBezTo>
                    <a:pt x="50" y="20"/>
                    <a:pt x="50" y="20"/>
                    <a:pt x="50" y="20"/>
                  </a:cubicBezTo>
                  <a:cubicBezTo>
                    <a:pt x="48" y="20"/>
                    <a:pt x="46" y="20"/>
                    <a:pt x="44" y="20"/>
                  </a:cubicBezTo>
                  <a:cubicBezTo>
                    <a:pt x="43" y="18"/>
                    <a:pt x="42" y="14"/>
                    <a:pt x="40" y="12"/>
                  </a:cubicBezTo>
                  <a:cubicBezTo>
                    <a:pt x="42" y="15"/>
                    <a:pt x="43" y="18"/>
                    <a:pt x="45" y="20"/>
                  </a:cubicBezTo>
                  <a:cubicBezTo>
                    <a:pt x="46" y="20"/>
                    <a:pt x="46" y="20"/>
                    <a:pt x="46" y="20"/>
                  </a:cubicBezTo>
                  <a:cubicBezTo>
                    <a:pt x="45" y="19"/>
                    <a:pt x="44" y="17"/>
                    <a:pt x="44" y="16"/>
                  </a:cubicBezTo>
                  <a:cubicBezTo>
                    <a:pt x="43" y="15"/>
                    <a:pt x="43" y="14"/>
                    <a:pt x="42" y="14"/>
                  </a:cubicBezTo>
                  <a:cubicBezTo>
                    <a:pt x="42" y="14"/>
                    <a:pt x="41" y="12"/>
                    <a:pt x="42" y="12"/>
                  </a:cubicBezTo>
                  <a:cubicBezTo>
                    <a:pt x="42" y="12"/>
                    <a:pt x="42" y="12"/>
                    <a:pt x="42" y="12"/>
                  </a:cubicBezTo>
                  <a:cubicBezTo>
                    <a:pt x="44" y="15"/>
                    <a:pt x="45" y="18"/>
                    <a:pt x="48" y="20"/>
                  </a:cubicBezTo>
                  <a:moveTo>
                    <a:pt x="44" y="17"/>
                  </a:moveTo>
                  <a:cubicBezTo>
                    <a:pt x="43" y="16"/>
                    <a:pt x="43" y="16"/>
                    <a:pt x="43" y="16"/>
                  </a:cubicBezTo>
                  <a:cubicBezTo>
                    <a:pt x="42" y="14"/>
                    <a:pt x="41" y="13"/>
                    <a:pt x="40" y="11"/>
                  </a:cubicBezTo>
                  <a:cubicBezTo>
                    <a:pt x="41" y="11"/>
                    <a:pt x="42" y="11"/>
                    <a:pt x="43" y="10"/>
                  </a:cubicBezTo>
                  <a:cubicBezTo>
                    <a:pt x="44" y="12"/>
                    <a:pt x="44" y="13"/>
                    <a:pt x="45" y="14"/>
                  </a:cubicBezTo>
                  <a:cubicBezTo>
                    <a:pt x="45" y="15"/>
                    <a:pt x="45" y="16"/>
                    <a:pt x="46" y="16"/>
                  </a:cubicBezTo>
                  <a:cubicBezTo>
                    <a:pt x="46" y="17"/>
                    <a:pt x="47" y="19"/>
                    <a:pt x="47" y="19"/>
                  </a:cubicBezTo>
                  <a:cubicBezTo>
                    <a:pt x="45" y="17"/>
                    <a:pt x="43" y="14"/>
                    <a:pt x="42" y="11"/>
                  </a:cubicBezTo>
                  <a:cubicBezTo>
                    <a:pt x="41" y="11"/>
                    <a:pt x="41" y="11"/>
                    <a:pt x="41" y="11"/>
                  </a:cubicBezTo>
                  <a:cubicBezTo>
                    <a:pt x="42" y="13"/>
                    <a:pt x="43" y="15"/>
                    <a:pt x="44" y="17"/>
                  </a:cubicBezTo>
                  <a:moveTo>
                    <a:pt x="48" y="16"/>
                  </a:moveTo>
                  <a:cubicBezTo>
                    <a:pt x="46" y="14"/>
                    <a:pt x="45" y="12"/>
                    <a:pt x="44" y="10"/>
                  </a:cubicBezTo>
                  <a:cubicBezTo>
                    <a:pt x="44" y="10"/>
                    <a:pt x="44" y="10"/>
                    <a:pt x="45" y="10"/>
                  </a:cubicBezTo>
                  <a:cubicBezTo>
                    <a:pt x="46" y="12"/>
                    <a:pt x="47" y="14"/>
                    <a:pt x="48" y="16"/>
                  </a:cubicBezTo>
                  <a:moveTo>
                    <a:pt x="52" y="20"/>
                  </a:moveTo>
                  <a:cubicBezTo>
                    <a:pt x="52" y="20"/>
                    <a:pt x="52" y="20"/>
                    <a:pt x="52" y="20"/>
                  </a:cubicBezTo>
                  <a:cubicBezTo>
                    <a:pt x="52" y="18"/>
                    <a:pt x="51" y="17"/>
                    <a:pt x="50" y="15"/>
                  </a:cubicBezTo>
                  <a:cubicBezTo>
                    <a:pt x="50" y="14"/>
                    <a:pt x="49" y="13"/>
                    <a:pt x="49" y="12"/>
                  </a:cubicBezTo>
                  <a:cubicBezTo>
                    <a:pt x="48" y="11"/>
                    <a:pt x="47" y="9"/>
                    <a:pt x="48" y="9"/>
                  </a:cubicBezTo>
                  <a:cubicBezTo>
                    <a:pt x="48" y="9"/>
                    <a:pt x="48" y="9"/>
                    <a:pt x="48" y="10"/>
                  </a:cubicBezTo>
                  <a:cubicBezTo>
                    <a:pt x="50" y="11"/>
                    <a:pt x="50" y="14"/>
                    <a:pt x="52" y="16"/>
                  </a:cubicBezTo>
                  <a:cubicBezTo>
                    <a:pt x="53" y="17"/>
                    <a:pt x="54" y="19"/>
                    <a:pt x="55" y="20"/>
                  </a:cubicBezTo>
                  <a:cubicBezTo>
                    <a:pt x="54" y="20"/>
                    <a:pt x="53" y="20"/>
                    <a:pt x="53" y="20"/>
                  </a:cubicBezTo>
                  <a:cubicBezTo>
                    <a:pt x="52" y="20"/>
                    <a:pt x="51" y="20"/>
                    <a:pt x="50" y="20"/>
                  </a:cubicBezTo>
                  <a:cubicBezTo>
                    <a:pt x="50" y="20"/>
                    <a:pt x="50" y="20"/>
                    <a:pt x="50" y="20"/>
                  </a:cubicBezTo>
                  <a:cubicBezTo>
                    <a:pt x="50" y="19"/>
                    <a:pt x="50" y="19"/>
                    <a:pt x="50" y="19"/>
                  </a:cubicBezTo>
                  <a:cubicBezTo>
                    <a:pt x="50" y="19"/>
                    <a:pt x="50" y="19"/>
                    <a:pt x="50" y="19"/>
                  </a:cubicBezTo>
                  <a:cubicBezTo>
                    <a:pt x="49" y="19"/>
                    <a:pt x="49" y="18"/>
                    <a:pt x="49" y="18"/>
                  </a:cubicBezTo>
                  <a:cubicBezTo>
                    <a:pt x="48" y="17"/>
                    <a:pt x="48" y="16"/>
                    <a:pt x="48" y="15"/>
                  </a:cubicBezTo>
                  <a:cubicBezTo>
                    <a:pt x="47" y="14"/>
                    <a:pt x="47" y="13"/>
                    <a:pt x="46" y="13"/>
                  </a:cubicBezTo>
                  <a:cubicBezTo>
                    <a:pt x="46" y="12"/>
                    <a:pt x="45" y="10"/>
                    <a:pt x="45" y="10"/>
                  </a:cubicBezTo>
                  <a:cubicBezTo>
                    <a:pt x="45" y="10"/>
                    <a:pt x="45" y="10"/>
                    <a:pt x="46" y="11"/>
                  </a:cubicBezTo>
                  <a:cubicBezTo>
                    <a:pt x="47" y="14"/>
                    <a:pt x="50" y="17"/>
                    <a:pt x="52" y="20"/>
                  </a:cubicBezTo>
                  <a:moveTo>
                    <a:pt x="52" y="19"/>
                  </a:moveTo>
                  <a:cubicBezTo>
                    <a:pt x="50" y="16"/>
                    <a:pt x="47" y="13"/>
                    <a:pt x="45" y="10"/>
                  </a:cubicBezTo>
                  <a:cubicBezTo>
                    <a:pt x="46" y="10"/>
                    <a:pt x="47" y="9"/>
                    <a:pt x="47" y="9"/>
                  </a:cubicBezTo>
                  <a:cubicBezTo>
                    <a:pt x="49" y="13"/>
                    <a:pt x="50" y="16"/>
                    <a:pt x="52" y="19"/>
                  </a:cubicBezTo>
                  <a:moveTo>
                    <a:pt x="74" y="20"/>
                  </a:moveTo>
                  <a:cubicBezTo>
                    <a:pt x="74" y="20"/>
                    <a:pt x="74" y="20"/>
                    <a:pt x="74" y="20"/>
                  </a:cubicBezTo>
                  <a:cubicBezTo>
                    <a:pt x="73" y="17"/>
                    <a:pt x="70" y="16"/>
                    <a:pt x="69" y="13"/>
                  </a:cubicBezTo>
                  <a:cubicBezTo>
                    <a:pt x="68" y="12"/>
                    <a:pt x="67" y="11"/>
                    <a:pt x="66" y="9"/>
                  </a:cubicBezTo>
                  <a:cubicBezTo>
                    <a:pt x="66" y="9"/>
                    <a:pt x="66" y="9"/>
                    <a:pt x="66" y="9"/>
                  </a:cubicBezTo>
                  <a:cubicBezTo>
                    <a:pt x="67" y="11"/>
                    <a:pt x="68" y="12"/>
                    <a:pt x="69" y="13"/>
                  </a:cubicBezTo>
                  <a:cubicBezTo>
                    <a:pt x="71" y="16"/>
                    <a:pt x="74" y="18"/>
                    <a:pt x="76" y="20"/>
                  </a:cubicBezTo>
                  <a:cubicBezTo>
                    <a:pt x="76" y="20"/>
                    <a:pt x="76" y="20"/>
                    <a:pt x="76" y="20"/>
                  </a:cubicBezTo>
                  <a:cubicBezTo>
                    <a:pt x="75" y="20"/>
                    <a:pt x="73" y="20"/>
                    <a:pt x="72" y="20"/>
                  </a:cubicBezTo>
                  <a:cubicBezTo>
                    <a:pt x="72" y="20"/>
                    <a:pt x="72" y="20"/>
                    <a:pt x="72" y="20"/>
                  </a:cubicBezTo>
                  <a:cubicBezTo>
                    <a:pt x="71" y="19"/>
                    <a:pt x="71" y="18"/>
                    <a:pt x="70" y="18"/>
                  </a:cubicBezTo>
                  <a:cubicBezTo>
                    <a:pt x="70" y="17"/>
                    <a:pt x="69" y="17"/>
                    <a:pt x="69" y="16"/>
                  </a:cubicBezTo>
                  <a:cubicBezTo>
                    <a:pt x="68" y="15"/>
                    <a:pt x="67" y="13"/>
                    <a:pt x="66" y="12"/>
                  </a:cubicBezTo>
                  <a:cubicBezTo>
                    <a:pt x="66" y="12"/>
                    <a:pt x="66" y="12"/>
                    <a:pt x="66" y="12"/>
                  </a:cubicBezTo>
                  <a:cubicBezTo>
                    <a:pt x="66" y="12"/>
                    <a:pt x="66" y="11"/>
                    <a:pt x="65" y="11"/>
                  </a:cubicBezTo>
                  <a:cubicBezTo>
                    <a:pt x="65" y="11"/>
                    <a:pt x="65" y="10"/>
                    <a:pt x="65" y="10"/>
                  </a:cubicBezTo>
                  <a:cubicBezTo>
                    <a:pt x="65" y="10"/>
                    <a:pt x="65" y="10"/>
                    <a:pt x="65" y="11"/>
                  </a:cubicBezTo>
                  <a:cubicBezTo>
                    <a:pt x="66" y="11"/>
                    <a:pt x="66" y="12"/>
                    <a:pt x="67" y="13"/>
                  </a:cubicBezTo>
                  <a:cubicBezTo>
                    <a:pt x="69" y="16"/>
                    <a:pt x="71" y="18"/>
                    <a:pt x="74" y="20"/>
                  </a:cubicBezTo>
                  <a:moveTo>
                    <a:pt x="55" y="20"/>
                  </a:moveTo>
                  <a:cubicBezTo>
                    <a:pt x="55" y="20"/>
                    <a:pt x="53" y="17"/>
                    <a:pt x="53" y="17"/>
                  </a:cubicBezTo>
                  <a:cubicBezTo>
                    <a:pt x="52" y="16"/>
                    <a:pt x="51" y="15"/>
                    <a:pt x="51" y="13"/>
                  </a:cubicBezTo>
                  <a:cubicBezTo>
                    <a:pt x="50" y="12"/>
                    <a:pt x="49" y="10"/>
                    <a:pt x="48" y="9"/>
                  </a:cubicBezTo>
                  <a:cubicBezTo>
                    <a:pt x="48" y="9"/>
                    <a:pt x="49" y="9"/>
                    <a:pt x="49" y="9"/>
                  </a:cubicBezTo>
                  <a:cubicBezTo>
                    <a:pt x="50" y="13"/>
                    <a:pt x="53" y="16"/>
                    <a:pt x="55" y="19"/>
                  </a:cubicBezTo>
                  <a:cubicBezTo>
                    <a:pt x="55" y="20"/>
                    <a:pt x="55" y="20"/>
                    <a:pt x="55" y="20"/>
                  </a:cubicBezTo>
                  <a:moveTo>
                    <a:pt x="98" y="20"/>
                  </a:moveTo>
                  <a:cubicBezTo>
                    <a:pt x="99" y="20"/>
                    <a:pt x="99" y="20"/>
                    <a:pt x="99" y="20"/>
                  </a:cubicBezTo>
                  <a:cubicBezTo>
                    <a:pt x="97" y="17"/>
                    <a:pt x="94" y="14"/>
                    <a:pt x="92" y="12"/>
                  </a:cubicBezTo>
                  <a:cubicBezTo>
                    <a:pt x="91" y="10"/>
                    <a:pt x="90" y="9"/>
                    <a:pt x="89" y="8"/>
                  </a:cubicBezTo>
                  <a:cubicBezTo>
                    <a:pt x="90" y="9"/>
                    <a:pt x="91" y="9"/>
                    <a:pt x="91" y="10"/>
                  </a:cubicBezTo>
                  <a:cubicBezTo>
                    <a:pt x="93" y="11"/>
                    <a:pt x="94" y="13"/>
                    <a:pt x="96" y="15"/>
                  </a:cubicBezTo>
                  <a:cubicBezTo>
                    <a:pt x="97" y="16"/>
                    <a:pt x="99" y="18"/>
                    <a:pt x="100" y="20"/>
                  </a:cubicBezTo>
                  <a:cubicBezTo>
                    <a:pt x="100" y="20"/>
                    <a:pt x="99" y="20"/>
                    <a:pt x="98" y="20"/>
                  </a:cubicBezTo>
                  <a:moveTo>
                    <a:pt x="57" y="19"/>
                  </a:moveTo>
                  <a:cubicBezTo>
                    <a:pt x="58" y="19"/>
                    <a:pt x="58" y="19"/>
                    <a:pt x="58" y="19"/>
                  </a:cubicBezTo>
                  <a:cubicBezTo>
                    <a:pt x="56" y="15"/>
                    <a:pt x="54" y="12"/>
                    <a:pt x="52" y="8"/>
                  </a:cubicBezTo>
                  <a:cubicBezTo>
                    <a:pt x="53" y="10"/>
                    <a:pt x="54" y="12"/>
                    <a:pt x="55" y="13"/>
                  </a:cubicBezTo>
                  <a:cubicBezTo>
                    <a:pt x="57" y="15"/>
                    <a:pt x="58" y="16"/>
                    <a:pt x="59" y="18"/>
                  </a:cubicBezTo>
                  <a:cubicBezTo>
                    <a:pt x="59" y="18"/>
                    <a:pt x="59" y="18"/>
                    <a:pt x="59" y="18"/>
                  </a:cubicBezTo>
                  <a:cubicBezTo>
                    <a:pt x="59" y="19"/>
                    <a:pt x="58" y="19"/>
                    <a:pt x="58" y="20"/>
                  </a:cubicBezTo>
                  <a:cubicBezTo>
                    <a:pt x="57" y="20"/>
                    <a:pt x="56" y="20"/>
                    <a:pt x="56" y="20"/>
                  </a:cubicBezTo>
                  <a:cubicBezTo>
                    <a:pt x="54" y="16"/>
                    <a:pt x="51" y="13"/>
                    <a:pt x="50" y="10"/>
                  </a:cubicBezTo>
                  <a:cubicBezTo>
                    <a:pt x="50" y="9"/>
                    <a:pt x="50" y="9"/>
                    <a:pt x="50" y="9"/>
                  </a:cubicBezTo>
                  <a:cubicBezTo>
                    <a:pt x="50" y="9"/>
                    <a:pt x="50" y="10"/>
                    <a:pt x="51" y="10"/>
                  </a:cubicBezTo>
                  <a:cubicBezTo>
                    <a:pt x="51" y="11"/>
                    <a:pt x="51" y="11"/>
                    <a:pt x="51" y="11"/>
                  </a:cubicBezTo>
                  <a:cubicBezTo>
                    <a:pt x="51" y="11"/>
                    <a:pt x="51" y="11"/>
                    <a:pt x="51" y="11"/>
                  </a:cubicBezTo>
                  <a:cubicBezTo>
                    <a:pt x="52" y="12"/>
                    <a:pt x="53" y="13"/>
                    <a:pt x="53" y="14"/>
                  </a:cubicBezTo>
                  <a:cubicBezTo>
                    <a:pt x="55" y="16"/>
                    <a:pt x="56" y="17"/>
                    <a:pt x="57" y="19"/>
                  </a:cubicBezTo>
                  <a:moveTo>
                    <a:pt x="57" y="18"/>
                  </a:moveTo>
                  <a:cubicBezTo>
                    <a:pt x="56" y="16"/>
                    <a:pt x="54" y="15"/>
                    <a:pt x="53" y="13"/>
                  </a:cubicBezTo>
                  <a:cubicBezTo>
                    <a:pt x="52" y="11"/>
                    <a:pt x="51" y="10"/>
                    <a:pt x="50" y="9"/>
                  </a:cubicBezTo>
                  <a:cubicBezTo>
                    <a:pt x="50" y="8"/>
                    <a:pt x="51" y="8"/>
                    <a:pt x="52" y="8"/>
                  </a:cubicBezTo>
                  <a:cubicBezTo>
                    <a:pt x="53" y="12"/>
                    <a:pt x="55" y="15"/>
                    <a:pt x="57" y="18"/>
                  </a:cubicBezTo>
                  <a:moveTo>
                    <a:pt x="59" y="18"/>
                  </a:moveTo>
                  <a:cubicBezTo>
                    <a:pt x="58" y="14"/>
                    <a:pt x="56" y="12"/>
                    <a:pt x="54" y="9"/>
                  </a:cubicBezTo>
                  <a:cubicBezTo>
                    <a:pt x="54" y="8"/>
                    <a:pt x="54" y="8"/>
                    <a:pt x="54" y="8"/>
                  </a:cubicBezTo>
                  <a:cubicBezTo>
                    <a:pt x="54" y="8"/>
                    <a:pt x="54" y="8"/>
                    <a:pt x="54" y="9"/>
                  </a:cubicBezTo>
                  <a:cubicBezTo>
                    <a:pt x="55" y="9"/>
                    <a:pt x="56" y="10"/>
                    <a:pt x="57" y="11"/>
                  </a:cubicBezTo>
                  <a:cubicBezTo>
                    <a:pt x="58" y="13"/>
                    <a:pt x="58" y="14"/>
                    <a:pt x="60" y="15"/>
                  </a:cubicBezTo>
                  <a:cubicBezTo>
                    <a:pt x="60" y="16"/>
                    <a:pt x="59" y="17"/>
                    <a:pt x="59" y="18"/>
                  </a:cubicBezTo>
                  <a:moveTo>
                    <a:pt x="59" y="17"/>
                  </a:moveTo>
                  <a:cubicBezTo>
                    <a:pt x="57" y="14"/>
                    <a:pt x="55" y="11"/>
                    <a:pt x="52" y="8"/>
                  </a:cubicBezTo>
                  <a:cubicBezTo>
                    <a:pt x="53" y="8"/>
                    <a:pt x="53" y="8"/>
                    <a:pt x="53" y="8"/>
                  </a:cubicBezTo>
                  <a:cubicBezTo>
                    <a:pt x="54" y="9"/>
                    <a:pt x="55" y="11"/>
                    <a:pt x="56" y="12"/>
                  </a:cubicBezTo>
                  <a:cubicBezTo>
                    <a:pt x="57" y="14"/>
                    <a:pt x="58" y="16"/>
                    <a:pt x="59" y="17"/>
                  </a:cubicBezTo>
                  <a:moveTo>
                    <a:pt x="81" y="20"/>
                  </a:moveTo>
                  <a:cubicBezTo>
                    <a:pt x="80" y="20"/>
                    <a:pt x="80" y="20"/>
                    <a:pt x="79" y="20"/>
                  </a:cubicBezTo>
                  <a:cubicBezTo>
                    <a:pt x="79" y="20"/>
                    <a:pt x="79" y="20"/>
                    <a:pt x="79" y="20"/>
                  </a:cubicBezTo>
                  <a:cubicBezTo>
                    <a:pt x="77" y="17"/>
                    <a:pt x="75" y="15"/>
                    <a:pt x="74" y="13"/>
                  </a:cubicBezTo>
                  <a:cubicBezTo>
                    <a:pt x="73" y="12"/>
                    <a:pt x="72" y="10"/>
                    <a:pt x="71" y="9"/>
                  </a:cubicBezTo>
                  <a:cubicBezTo>
                    <a:pt x="70" y="8"/>
                    <a:pt x="70" y="8"/>
                    <a:pt x="70" y="7"/>
                  </a:cubicBezTo>
                  <a:cubicBezTo>
                    <a:pt x="71" y="9"/>
                    <a:pt x="73" y="11"/>
                    <a:pt x="75" y="13"/>
                  </a:cubicBezTo>
                  <a:cubicBezTo>
                    <a:pt x="77" y="16"/>
                    <a:pt x="79" y="18"/>
                    <a:pt x="81" y="20"/>
                  </a:cubicBezTo>
                  <a:cubicBezTo>
                    <a:pt x="81" y="20"/>
                    <a:pt x="81" y="20"/>
                    <a:pt x="81" y="20"/>
                  </a:cubicBezTo>
                  <a:moveTo>
                    <a:pt x="59" y="14"/>
                  </a:moveTo>
                  <a:cubicBezTo>
                    <a:pt x="59" y="14"/>
                    <a:pt x="59" y="14"/>
                    <a:pt x="58" y="13"/>
                  </a:cubicBezTo>
                  <a:cubicBezTo>
                    <a:pt x="58" y="12"/>
                    <a:pt x="57" y="11"/>
                    <a:pt x="57" y="10"/>
                  </a:cubicBezTo>
                  <a:cubicBezTo>
                    <a:pt x="56" y="10"/>
                    <a:pt x="55" y="9"/>
                    <a:pt x="54" y="8"/>
                  </a:cubicBezTo>
                  <a:cubicBezTo>
                    <a:pt x="54" y="8"/>
                    <a:pt x="55" y="8"/>
                    <a:pt x="55" y="7"/>
                  </a:cubicBezTo>
                  <a:cubicBezTo>
                    <a:pt x="55" y="8"/>
                    <a:pt x="55" y="8"/>
                    <a:pt x="55" y="8"/>
                  </a:cubicBezTo>
                  <a:cubicBezTo>
                    <a:pt x="56" y="9"/>
                    <a:pt x="57" y="10"/>
                    <a:pt x="58" y="12"/>
                  </a:cubicBezTo>
                  <a:cubicBezTo>
                    <a:pt x="58" y="12"/>
                    <a:pt x="60" y="14"/>
                    <a:pt x="59" y="14"/>
                  </a:cubicBezTo>
                  <a:moveTo>
                    <a:pt x="60" y="14"/>
                  </a:moveTo>
                  <a:cubicBezTo>
                    <a:pt x="59" y="12"/>
                    <a:pt x="57" y="9"/>
                    <a:pt x="56" y="7"/>
                  </a:cubicBezTo>
                  <a:cubicBezTo>
                    <a:pt x="56" y="7"/>
                    <a:pt x="56" y="7"/>
                    <a:pt x="56" y="7"/>
                  </a:cubicBezTo>
                  <a:cubicBezTo>
                    <a:pt x="57" y="7"/>
                    <a:pt x="57" y="7"/>
                    <a:pt x="57" y="7"/>
                  </a:cubicBezTo>
                  <a:cubicBezTo>
                    <a:pt x="58" y="9"/>
                    <a:pt x="59" y="12"/>
                    <a:pt x="60" y="14"/>
                  </a:cubicBezTo>
                  <a:moveTo>
                    <a:pt x="60" y="20"/>
                  </a:moveTo>
                  <a:cubicBezTo>
                    <a:pt x="62" y="16"/>
                    <a:pt x="61" y="11"/>
                    <a:pt x="59" y="7"/>
                  </a:cubicBezTo>
                  <a:cubicBezTo>
                    <a:pt x="59" y="7"/>
                    <a:pt x="60" y="6"/>
                    <a:pt x="61" y="6"/>
                  </a:cubicBezTo>
                  <a:cubicBezTo>
                    <a:pt x="63" y="10"/>
                    <a:pt x="64" y="16"/>
                    <a:pt x="62" y="20"/>
                  </a:cubicBezTo>
                  <a:cubicBezTo>
                    <a:pt x="61" y="20"/>
                    <a:pt x="60" y="20"/>
                    <a:pt x="60" y="20"/>
                  </a:cubicBezTo>
                  <a:moveTo>
                    <a:pt x="79" y="20"/>
                  </a:moveTo>
                  <a:cubicBezTo>
                    <a:pt x="78" y="20"/>
                    <a:pt x="77" y="20"/>
                    <a:pt x="76" y="20"/>
                  </a:cubicBezTo>
                  <a:cubicBezTo>
                    <a:pt x="76" y="20"/>
                    <a:pt x="76" y="20"/>
                    <a:pt x="76" y="20"/>
                  </a:cubicBezTo>
                  <a:cubicBezTo>
                    <a:pt x="73" y="15"/>
                    <a:pt x="69" y="11"/>
                    <a:pt x="65" y="6"/>
                  </a:cubicBezTo>
                  <a:cubicBezTo>
                    <a:pt x="66" y="7"/>
                    <a:pt x="67" y="8"/>
                    <a:pt x="68" y="9"/>
                  </a:cubicBezTo>
                  <a:cubicBezTo>
                    <a:pt x="69" y="10"/>
                    <a:pt x="70" y="11"/>
                    <a:pt x="72" y="13"/>
                  </a:cubicBezTo>
                  <a:cubicBezTo>
                    <a:pt x="74" y="15"/>
                    <a:pt x="76" y="18"/>
                    <a:pt x="78" y="20"/>
                  </a:cubicBezTo>
                  <a:cubicBezTo>
                    <a:pt x="79" y="20"/>
                    <a:pt x="79" y="20"/>
                    <a:pt x="79" y="20"/>
                  </a:cubicBezTo>
                  <a:moveTo>
                    <a:pt x="65" y="13"/>
                  </a:moveTo>
                  <a:cubicBezTo>
                    <a:pt x="64" y="10"/>
                    <a:pt x="64" y="8"/>
                    <a:pt x="62" y="6"/>
                  </a:cubicBezTo>
                  <a:cubicBezTo>
                    <a:pt x="63" y="6"/>
                    <a:pt x="64" y="6"/>
                    <a:pt x="65" y="6"/>
                  </a:cubicBezTo>
                  <a:cubicBezTo>
                    <a:pt x="65" y="6"/>
                    <a:pt x="65" y="6"/>
                    <a:pt x="65" y="6"/>
                  </a:cubicBezTo>
                  <a:cubicBezTo>
                    <a:pt x="66" y="8"/>
                    <a:pt x="68" y="10"/>
                    <a:pt x="70" y="12"/>
                  </a:cubicBezTo>
                  <a:cubicBezTo>
                    <a:pt x="72" y="14"/>
                    <a:pt x="74" y="17"/>
                    <a:pt x="76" y="19"/>
                  </a:cubicBezTo>
                  <a:cubicBezTo>
                    <a:pt x="74" y="17"/>
                    <a:pt x="72" y="15"/>
                    <a:pt x="70" y="13"/>
                  </a:cubicBezTo>
                  <a:cubicBezTo>
                    <a:pt x="68" y="11"/>
                    <a:pt x="66" y="8"/>
                    <a:pt x="63" y="6"/>
                  </a:cubicBezTo>
                  <a:cubicBezTo>
                    <a:pt x="63" y="6"/>
                    <a:pt x="63" y="6"/>
                    <a:pt x="63" y="6"/>
                  </a:cubicBezTo>
                  <a:cubicBezTo>
                    <a:pt x="64" y="7"/>
                    <a:pt x="64" y="7"/>
                    <a:pt x="64" y="7"/>
                  </a:cubicBezTo>
                  <a:cubicBezTo>
                    <a:pt x="64" y="7"/>
                    <a:pt x="64" y="7"/>
                    <a:pt x="64" y="7"/>
                  </a:cubicBezTo>
                  <a:cubicBezTo>
                    <a:pt x="65" y="9"/>
                    <a:pt x="67" y="11"/>
                    <a:pt x="68" y="13"/>
                  </a:cubicBezTo>
                  <a:cubicBezTo>
                    <a:pt x="70" y="15"/>
                    <a:pt x="71" y="17"/>
                    <a:pt x="73" y="19"/>
                  </a:cubicBezTo>
                  <a:cubicBezTo>
                    <a:pt x="73" y="19"/>
                    <a:pt x="73" y="19"/>
                    <a:pt x="73" y="19"/>
                  </a:cubicBezTo>
                  <a:cubicBezTo>
                    <a:pt x="73" y="19"/>
                    <a:pt x="72" y="18"/>
                    <a:pt x="72" y="18"/>
                  </a:cubicBezTo>
                  <a:cubicBezTo>
                    <a:pt x="71" y="17"/>
                    <a:pt x="69" y="16"/>
                    <a:pt x="68" y="14"/>
                  </a:cubicBezTo>
                  <a:cubicBezTo>
                    <a:pt x="67" y="13"/>
                    <a:pt x="66" y="11"/>
                    <a:pt x="64" y="9"/>
                  </a:cubicBezTo>
                  <a:cubicBezTo>
                    <a:pt x="64" y="10"/>
                    <a:pt x="64" y="10"/>
                    <a:pt x="64" y="10"/>
                  </a:cubicBezTo>
                  <a:cubicBezTo>
                    <a:pt x="66" y="12"/>
                    <a:pt x="67" y="14"/>
                    <a:pt x="68" y="16"/>
                  </a:cubicBezTo>
                  <a:cubicBezTo>
                    <a:pt x="67" y="15"/>
                    <a:pt x="66" y="14"/>
                    <a:pt x="65" y="13"/>
                  </a:cubicBezTo>
                  <a:cubicBezTo>
                    <a:pt x="65" y="13"/>
                    <a:pt x="65" y="13"/>
                    <a:pt x="65" y="13"/>
                  </a:cubicBezTo>
                  <a:moveTo>
                    <a:pt x="77" y="18"/>
                  </a:moveTo>
                  <a:cubicBezTo>
                    <a:pt x="75" y="15"/>
                    <a:pt x="73" y="13"/>
                    <a:pt x="71" y="11"/>
                  </a:cubicBezTo>
                  <a:cubicBezTo>
                    <a:pt x="69" y="9"/>
                    <a:pt x="67" y="7"/>
                    <a:pt x="65" y="5"/>
                  </a:cubicBezTo>
                  <a:cubicBezTo>
                    <a:pt x="67" y="5"/>
                    <a:pt x="68" y="5"/>
                    <a:pt x="70" y="5"/>
                  </a:cubicBezTo>
                  <a:cubicBezTo>
                    <a:pt x="71" y="7"/>
                    <a:pt x="73" y="9"/>
                    <a:pt x="75" y="11"/>
                  </a:cubicBezTo>
                  <a:cubicBezTo>
                    <a:pt x="76" y="13"/>
                    <a:pt x="78" y="15"/>
                    <a:pt x="79" y="17"/>
                  </a:cubicBezTo>
                  <a:cubicBezTo>
                    <a:pt x="79" y="17"/>
                    <a:pt x="79" y="17"/>
                    <a:pt x="79" y="17"/>
                  </a:cubicBezTo>
                  <a:cubicBezTo>
                    <a:pt x="77" y="15"/>
                    <a:pt x="76" y="14"/>
                    <a:pt x="75" y="13"/>
                  </a:cubicBezTo>
                  <a:cubicBezTo>
                    <a:pt x="72" y="10"/>
                    <a:pt x="70" y="8"/>
                    <a:pt x="68" y="5"/>
                  </a:cubicBezTo>
                  <a:cubicBezTo>
                    <a:pt x="68" y="5"/>
                    <a:pt x="68" y="5"/>
                    <a:pt x="68" y="5"/>
                  </a:cubicBezTo>
                  <a:cubicBezTo>
                    <a:pt x="70" y="8"/>
                    <a:pt x="71" y="11"/>
                    <a:pt x="73" y="13"/>
                  </a:cubicBezTo>
                  <a:cubicBezTo>
                    <a:pt x="75" y="15"/>
                    <a:pt x="76" y="16"/>
                    <a:pt x="77" y="18"/>
                  </a:cubicBezTo>
                  <a:moveTo>
                    <a:pt x="84" y="20"/>
                  </a:moveTo>
                  <a:cubicBezTo>
                    <a:pt x="84" y="20"/>
                    <a:pt x="84" y="20"/>
                    <a:pt x="84" y="20"/>
                  </a:cubicBezTo>
                  <a:cubicBezTo>
                    <a:pt x="83" y="17"/>
                    <a:pt x="80" y="15"/>
                    <a:pt x="79" y="12"/>
                  </a:cubicBezTo>
                  <a:cubicBezTo>
                    <a:pt x="78" y="11"/>
                    <a:pt x="77" y="10"/>
                    <a:pt x="76" y="9"/>
                  </a:cubicBezTo>
                  <a:cubicBezTo>
                    <a:pt x="75" y="8"/>
                    <a:pt x="74" y="5"/>
                    <a:pt x="73" y="5"/>
                  </a:cubicBezTo>
                  <a:cubicBezTo>
                    <a:pt x="76" y="7"/>
                    <a:pt x="78" y="10"/>
                    <a:pt x="81" y="12"/>
                  </a:cubicBezTo>
                  <a:cubicBezTo>
                    <a:pt x="82" y="14"/>
                    <a:pt x="83" y="15"/>
                    <a:pt x="84" y="17"/>
                  </a:cubicBezTo>
                  <a:cubicBezTo>
                    <a:pt x="85" y="17"/>
                    <a:pt x="85" y="18"/>
                    <a:pt x="86" y="19"/>
                  </a:cubicBezTo>
                  <a:cubicBezTo>
                    <a:pt x="86" y="19"/>
                    <a:pt x="87" y="19"/>
                    <a:pt x="87" y="20"/>
                  </a:cubicBezTo>
                  <a:cubicBezTo>
                    <a:pt x="87" y="20"/>
                    <a:pt x="87" y="20"/>
                    <a:pt x="87" y="20"/>
                  </a:cubicBezTo>
                  <a:cubicBezTo>
                    <a:pt x="87" y="20"/>
                    <a:pt x="87" y="20"/>
                    <a:pt x="87" y="20"/>
                  </a:cubicBezTo>
                  <a:cubicBezTo>
                    <a:pt x="87" y="20"/>
                    <a:pt x="86" y="20"/>
                    <a:pt x="85" y="20"/>
                  </a:cubicBezTo>
                  <a:cubicBezTo>
                    <a:pt x="84" y="20"/>
                    <a:pt x="83" y="20"/>
                    <a:pt x="82" y="20"/>
                  </a:cubicBezTo>
                  <a:cubicBezTo>
                    <a:pt x="82" y="20"/>
                    <a:pt x="82" y="20"/>
                    <a:pt x="82" y="20"/>
                  </a:cubicBezTo>
                  <a:cubicBezTo>
                    <a:pt x="81" y="19"/>
                    <a:pt x="81" y="19"/>
                    <a:pt x="81" y="19"/>
                  </a:cubicBezTo>
                  <a:cubicBezTo>
                    <a:pt x="81" y="19"/>
                    <a:pt x="81" y="19"/>
                    <a:pt x="81" y="19"/>
                  </a:cubicBezTo>
                  <a:cubicBezTo>
                    <a:pt x="79" y="16"/>
                    <a:pt x="77" y="14"/>
                    <a:pt x="76" y="12"/>
                  </a:cubicBezTo>
                  <a:cubicBezTo>
                    <a:pt x="75" y="10"/>
                    <a:pt x="74" y="9"/>
                    <a:pt x="73" y="8"/>
                  </a:cubicBezTo>
                  <a:cubicBezTo>
                    <a:pt x="75" y="10"/>
                    <a:pt x="76" y="11"/>
                    <a:pt x="77" y="12"/>
                  </a:cubicBezTo>
                  <a:cubicBezTo>
                    <a:pt x="79" y="15"/>
                    <a:pt x="82" y="17"/>
                    <a:pt x="84" y="20"/>
                  </a:cubicBezTo>
                  <a:moveTo>
                    <a:pt x="80" y="15"/>
                  </a:moveTo>
                  <a:cubicBezTo>
                    <a:pt x="79" y="14"/>
                    <a:pt x="78" y="13"/>
                    <a:pt x="77" y="12"/>
                  </a:cubicBezTo>
                  <a:cubicBezTo>
                    <a:pt x="75" y="9"/>
                    <a:pt x="72" y="7"/>
                    <a:pt x="70" y="5"/>
                  </a:cubicBezTo>
                  <a:cubicBezTo>
                    <a:pt x="71" y="4"/>
                    <a:pt x="72" y="4"/>
                    <a:pt x="73" y="4"/>
                  </a:cubicBezTo>
                  <a:cubicBezTo>
                    <a:pt x="74" y="7"/>
                    <a:pt x="77" y="10"/>
                    <a:pt x="79" y="13"/>
                  </a:cubicBezTo>
                  <a:cubicBezTo>
                    <a:pt x="79" y="13"/>
                    <a:pt x="80" y="14"/>
                    <a:pt x="80" y="15"/>
                  </a:cubicBezTo>
                  <a:moveTo>
                    <a:pt x="92" y="21"/>
                  </a:moveTo>
                  <a:cubicBezTo>
                    <a:pt x="91" y="21"/>
                    <a:pt x="89" y="20"/>
                    <a:pt x="88" y="20"/>
                  </a:cubicBezTo>
                  <a:cubicBezTo>
                    <a:pt x="87" y="20"/>
                    <a:pt x="87" y="19"/>
                    <a:pt x="86" y="18"/>
                  </a:cubicBezTo>
                  <a:cubicBezTo>
                    <a:pt x="85" y="16"/>
                    <a:pt x="84" y="14"/>
                    <a:pt x="82" y="12"/>
                  </a:cubicBezTo>
                  <a:cubicBezTo>
                    <a:pt x="81" y="11"/>
                    <a:pt x="80" y="9"/>
                    <a:pt x="79" y="8"/>
                  </a:cubicBezTo>
                  <a:cubicBezTo>
                    <a:pt x="78" y="7"/>
                    <a:pt x="78" y="6"/>
                    <a:pt x="77" y="5"/>
                  </a:cubicBezTo>
                  <a:cubicBezTo>
                    <a:pt x="77" y="5"/>
                    <a:pt x="76" y="4"/>
                    <a:pt x="76" y="4"/>
                  </a:cubicBezTo>
                  <a:cubicBezTo>
                    <a:pt x="77" y="4"/>
                    <a:pt x="77" y="5"/>
                    <a:pt x="77" y="5"/>
                  </a:cubicBezTo>
                  <a:cubicBezTo>
                    <a:pt x="80" y="7"/>
                    <a:pt x="82" y="9"/>
                    <a:pt x="84" y="12"/>
                  </a:cubicBezTo>
                  <a:cubicBezTo>
                    <a:pt x="87" y="15"/>
                    <a:pt x="90" y="17"/>
                    <a:pt x="92" y="21"/>
                  </a:cubicBezTo>
                  <a:moveTo>
                    <a:pt x="84" y="16"/>
                  </a:moveTo>
                  <a:cubicBezTo>
                    <a:pt x="81" y="12"/>
                    <a:pt x="77" y="8"/>
                    <a:pt x="73" y="4"/>
                  </a:cubicBezTo>
                  <a:cubicBezTo>
                    <a:pt x="74" y="4"/>
                    <a:pt x="75" y="4"/>
                    <a:pt x="76" y="4"/>
                  </a:cubicBezTo>
                  <a:cubicBezTo>
                    <a:pt x="77" y="7"/>
                    <a:pt x="79" y="9"/>
                    <a:pt x="81" y="12"/>
                  </a:cubicBezTo>
                  <a:cubicBezTo>
                    <a:pt x="82" y="13"/>
                    <a:pt x="83" y="15"/>
                    <a:pt x="84" y="16"/>
                  </a:cubicBezTo>
                  <a:moveTo>
                    <a:pt x="91" y="18"/>
                  </a:moveTo>
                  <a:cubicBezTo>
                    <a:pt x="88" y="16"/>
                    <a:pt x="86" y="14"/>
                    <a:pt x="84" y="11"/>
                  </a:cubicBezTo>
                  <a:cubicBezTo>
                    <a:pt x="83" y="10"/>
                    <a:pt x="81" y="8"/>
                    <a:pt x="80" y="7"/>
                  </a:cubicBezTo>
                  <a:cubicBezTo>
                    <a:pt x="79" y="6"/>
                    <a:pt x="78" y="5"/>
                    <a:pt x="76" y="4"/>
                  </a:cubicBezTo>
                  <a:cubicBezTo>
                    <a:pt x="77" y="3"/>
                    <a:pt x="78" y="3"/>
                    <a:pt x="79" y="3"/>
                  </a:cubicBezTo>
                  <a:cubicBezTo>
                    <a:pt x="80" y="6"/>
                    <a:pt x="83" y="9"/>
                    <a:pt x="85" y="11"/>
                  </a:cubicBezTo>
                  <a:cubicBezTo>
                    <a:pt x="86" y="12"/>
                    <a:pt x="87" y="14"/>
                    <a:pt x="89" y="15"/>
                  </a:cubicBezTo>
                  <a:cubicBezTo>
                    <a:pt x="89" y="16"/>
                    <a:pt x="90" y="17"/>
                    <a:pt x="91" y="18"/>
                  </a:cubicBezTo>
                  <a:moveTo>
                    <a:pt x="93" y="21"/>
                  </a:moveTo>
                  <a:cubicBezTo>
                    <a:pt x="91" y="17"/>
                    <a:pt x="89" y="15"/>
                    <a:pt x="86" y="12"/>
                  </a:cubicBezTo>
                  <a:cubicBezTo>
                    <a:pt x="85" y="11"/>
                    <a:pt x="84" y="9"/>
                    <a:pt x="82" y="8"/>
                  </a:cubicBezTo>
                  <a:cubicBezTo>
                    <a:pt x="81" y="6"/>
                    <a:pt x="80" y="4"/>
                    <a:pt x="79" y="3"/>
                  </a:cubicBezTo>
                  <a:cubicBezTo>
                    <a:pt x="79" y="3"/>
                    <a:pt x="79" y="3"/>
                    <a:pt x="79" y="3"/>
                  </a:cubicBezTo>
                  <a:cubicBezTo>
                    <a:pt x="85" y="8"/>
                    <a:pt x="89" y="15"/>
                    <a:pt x="96" y="20"/>
                  </a:cubicBezTo>
                  <a:cubicBezTo>
                    <a:pt x="95" y="20"/>
                    <a:pt x="95" y="20"/>
                    <a:pt x="95" y="20"/>
                  </a:cubicBezTo>
                  <a:cubicBezTo>
                    <a:pt x="94" y="20"/>
                    <a:pt x="93" y="21"/>
                    <a:pt x="93" y="21"/>
                  </a:cubicBezTo>
                  <a:moveTo>
                    <a:pt x="96" y="20"/>
                  </a:moveTo>
                  <a:cubicBezTo>
                    <a:pt x="96" y="20"/>
                    <a:pt x="96" y="20"/>
                    <a:pt x="96" y="20"/>
                  </a:cubicBezTo>
                  <a:cubicBezTo>
                    <a:pt x="94" y="17"/>
                    <a:pt x="92" y="15"/>
                    <a:pt x="89" y="12"/>
                  </a:cubicBezTo>
                  <a:cubicBezTo>
                    <a:pt x="87" y="9"/>
                    <a:pt x="84" y="5"/>
                    <a:pt x="82" y="3"/>
                  </a:cubicBezTo>
                  <a:cubicBezTo>
                    <a:pt x="85" y="6"/>
                    <a:pt x="88" y="9"/>
                    <a:pt x="91" y="12"/>
                  </a:cubicBezTo>
                  <a:cubicBezTo>
                    <a:pt x="93" y="14"/>
                    <a:pt x="95" y="17"/>
                    <a:pt x="98" y="20"/>
                  </a:cubicBezTo>
                  <a:cubicBezTo>
                    <a:pt x="98" y="20"/>
                    <a:pt x="98" y="20"/>
                    <a:pt x="98" y="20"/>
                  </a:cubicBezTo>
                  <a:cubicBezTo>
                    <a:pt x="98" y="20"/>
                    <a:pt x="97" y="20"/>
                    <a:pt x="96" y="20"/>
                  </a:cubicBezTo>
                  <a:moveTo>
                    <a:pt x="111" y="10"/>
                  </a:moveTo>
                  <a:cubicBezTo>
                    <a:pt x="111" y="10"/>
                    <a:pt x="111" y="9"/>
                    <a:pt x="110" y="9"/>
                  </a:cubicBezTo>
                  <a:cubicBezTo>
                    <a:pt x="108" y="7"/>
                    <a:pt x="106" y="5"/>
                    <a:pt x="104" y="3"/>
                  </a:cubicBezTo>
                  <a:cubicBezTo>
                    <a:pt x="105" y="3"/>
                    <a:pt x="105" y="3"/>
                    <a:pt x="105" y="3"/>
                  </a:cubicBezTo>
                  <a:cubicBezTo>
                    <a:pt x="106" y="4"/>
                    <a:pt x="107" y="5"/>
                    <a:pt x="108" y="6"/>
                  </a:cubicBezTo>
                  <a:cubicBezTo>
                    <a:pt x="109" y="7"/>
                    <a:pt x="109" y="8"/>
                    <a:pt x="110" y="8"/>
                  </a:cubicBezTo>
                  <a:cubicBezTo>
                    <a:pt x="110" y="9"/>
                    <a:pt x="111" y="10"/>
                    <a:pt x="111" y="10"/>
                  </a:cubicBezTo>
                  <a:moveTo>
                    <a:pt x="95" y="20"/>
                  </a:moveTo>
                  <a:cubicBezTo>
                    <a:pt x="95" y="20"/>
                    <a:pt x="94" y="19"/>
                    <a:pt x="94" y="19"/>
                  </a:cubicBezTo>
                  <a:cubicBezTo>
                    <a:pt x="89" y="14"/>
                    <a:pt x="85" y="8"/>
                    <a:pt x="80" y="3"/>
                  </a:cubicBezTo>
                  <a:cubicBezTo>
                    <a:pt x="80" y="3"/>
                    <a:pt x="81" y="3"/>
                    <a:pt x="82" y="3"/>
                  </a:cubicBezTo>
                  <a:cubicBezTo>
                    <a:pt x="84" y="6"/>
                    <a:pt x="86" y="9"/>
                    <a:pt x="88" y="11"/>
                  </a:cubicBezTo>
                  <a:cubicBezTo>
                    <a:pt x="90" y="13"/>
                    <a:pt x="91" y="15"/>
                    <a:pt x="93" y="16"/>
                  </a:cubicBezTo>
                  <a:cubicBezTo>
                    <a:pt x="93" y="17"/>
                    <a:pt x="94" y="18"/>
                    <a:pt x="95" y="19"/>
                  </a:cubicBezTo>
                  <a:cubicBezTo>
                    <a:pt x="95" y="20"/>
                    <a:pt x="95" y="20"/>
                    <a:pt x="95" y="20"/>
                  </a:cubicBezTo>
                  <a:moveTo>
                    <a:pt x="98" y="19"/>
                  </a:moveTo>
                  <a:cubicBezTo>
                    <a:pt x="98" y="19"/>
                    <a:pt x="97" y="19"/>
                    <a:pt x="97" y="19"/>
                  </a:cubicBezTo>
                  <a:cubicBezTo>
                    <a:pt x="96" y="18"/>
                    <a:pt x="96" y="17"/>
                    <a:pt x="95" y="16"/>
                  </a:cubicBezTo>
                  <a:cubicBezTo>
                    <a:pt x="94" y="14"/>
                    <a:pt x="92" y="13"/>
                    <a:pt x="91" y="11"/>
                  </a:cubicBezTo>
                  <a:cubicBezTo>
                    <a:pt x="89" y="8"/>
                    <a:pt x="85" y="6"/>
                    <a:pt x="82" y="3"/>
                  </a:cubicBezTo>
                  <a:cubicBezTo>
                    <a:pt x="83" y="3"/>
                    <a:pt x="83" y="3"/>
                    <a:pt x="84" y="3"/>
                  </a:cubicBezTo>
                  <a:cubicBezTo>
                    <a:pt x="86" y="5"/>
                    <a:pt x="88" y="8"/>
                    <a:pt x="90" y="10"/>
                  </a:cubicBezTo>
                  <a:cubicBezTo>
                    <a:pt x="91" y="11"/>
                    <a:pt x="92" y="13"/>
                    <a:pt x="94" y="14"/>
                  </a:cubicBezTo>
                  <a:cubicBezTo>
                    <a:pt x="95" y="16"/>
                    <a:pt x="96" y="17"/>
                    <a:pt x="98" y="19"/>
                  </a:cubicBezTo>
                  <a:cubicBezTo>
                    <a:pt x="98" y="19"/>
                    <a:pt x="98" y="19"/>
                    <a:pt x="98" y="19"/>
                  </a:cubicBezTo>
                  <a:moveTo>
                    <a:pt x="100" y="19"/>
                  </a:moveTo>
                  <a:cubicBezTo>
                    <a:pt x="100" y="19"/>
                    <a:pt x="100" y="19"/>
                    <a:pt x="100" y="18"/>
                  </a:cubicBezTo>
                  <a:cubicBezTo>
                    <a:pt x="97" y="16"/>
                    <a:pt x="94" y="12"/>
                    <a:pt x="92" y="10"/>
                  </a:cubicBezTo>
                  <a:cubicBezTo>
                    <a:pt x="90" y="8"/>
                    <a:pt x="89" y="7"/>
                    <a:pt x="87" y="6"/>
                  </a:cubicBezTo>
                  <a:cubicBezTo>
                    <a:pt x="86" y="5"/>
                    <a:pt x="86" y="4"/>
                    <a:pt x="85" y="3"/>
                  </a:cubicBezTo>
                  <a:cubicBezTo>
                    <a:pt x="85" y="3"/>
                    <a:pt x="86" y="3"/>
                    <a:pt x="86" y="2"/>
                  </a:cubicBezTo>
                  <a:cubicBezTo>
                    <a:pt x="89" y="5"/>
                    <a:pt x="92" y="9"/>
                    <a:pt x="94" y="12"/>
                  </a:cubicBezTo>
                  <a:cubicBezTo>
                    <a:pt x="95" y="13"/>
                    <a:pt x="96" y="14"/>
                    <a:pt x="97" y="16"/>
                  </a:cubicBezTo>
                  <a:cubicBezTo>
                    <a:pt x="98" y="16"/>
                    <a:pt x="98" y="17"/>
                    <a:pt x="99" y="17"/>
                  </a:cubicBezTo>
                  <a:cubicBezTo>
                    <a:pt x="99" y="17"/>
                    <a:pt x="100" y="19"/>
                    <a:pt x="100" y="19"/>
                  </a:cubicBezTo>
                  <a:moveTo>
                    <a:pt x="104" y="5"/>
                  </a:moveTo>
                  <a:cubicBezTo>
                    <a:pt x="104" y="4"/>
                    <a:pt x="103" y="3"/>
                    <a:pt x="101" y="2"/>
                  </a:cubicBezTo>
                  <a:cubicBezTo>
                    <a:pt x="102" y="3"/>
                    <a:pt x="102" y="3"/>
                    <a:pt x="102" y="3"/>
                  </a:cubicBezTo>
                  <a:cubicBezTo>
                    <a:pt x="103" y="3"/>
                    <a:pt x="103" y="3"/>
                    <a:pt x="103" y="3"/>
                  </a:cubicBezTo>
                  <a:cubicBezTo>
                    <a:pt x="103" y="4"/>
                    <a:pt x="104" y="4"/>
                    <a:pt x="104" y="5"/>
                  </a:cubicBezTo>
                  <a:moveTo>
                    <a:pt x="109" y="14"/>
                  </a:moveTo>
                  <a:cubicBezTo>
                    <a:pt x="109" y="14"/>
                    <a:pt x="109" y="14"/>
                    <a:pt x="109" y="14"/>
                  </a:cubicBezTo>
                  <a:cubicBezTo>
                    <a:pt x="107" y="10"/>
                    <a:pt x="104" y="6"/>
                    <a:pt x="101" y="2"/>
                  </a:cubicBezTo>
                  <a:cubicBezTo>
                    <a:pt x="101" y="2"/>
                    <a:pt x="101" y="2"/>
                    <a:pt x="101" y="2"/>
                  </a:cubicBezTo>
                  <a:cubicBezTo>
                    <a:pt x="102" y="4"/>
                    <a:pt x="104" y="5"/>
                    <a:pt x="105" y="7"/>
                  </a:cubicBezTo>
                  <a:cubicBezTo>
                    <a:pt x="107" y="8"/>
                    <a:pt x="108" y="9"/>
                    <a:pt x="109" y="11"/>
                  </a:cubicBezTo>
                  <a:cubicBezTo>
                    <a:pt x="109" y="11"/>
                    <a:pt x="109" y="12"/>
                    <a:pt x="110" y="12"/>
                  </a:cubicBezTo>
                  <a:cubicBezTo>
                    <a:pt x="110" y="12"/>
                    <a:pt x="110" y="12"/>
                    <a:pt x="110" y="12"/>
                  </a:cubicBezTo>
                  <a:cubicBezTo>
                    <a:pt x="110" y="13"/>
                    <a:pt x="110" y="13"/>
                    <a:pt x="110" y="13"/>
                  </a:cubicBezTo>
                  <a:cubicBezTo>
                    <a:pt x="111" y="12"/>
                    <a:pt x="111" y="12"/>
                    <a:pt x="111" y="12"/>
                  </a:cubicBezTo>
                  <a:cubicBezTo>
                    <a:pt x="108" y="9"/>
                    <a:pt x="105" y="6"/>
                    <a:pt x="103" y="3"/>
                  </a:cubicBezTo>
                  <a:cubicBezTo>
                    <a:pt x="103" y="3"/>
                    <a:pt x="103" y="3"/>
                    <a:pt x="103" y="3"/>
                  </a:cubicBezTo>
                  <a:cubicBezTo>
                    <a:pt x="104" y="3"/>
                    <a:pt x="105" y="4"/>
                    <a:pt x="105" y="4"/>
                  </a:cubicBezTo>
                  <a:cubicBezTo>
                    <a:pt x="106" y="5"/>
                    <a:pt x="106" y="6"/>
                    <a:pt x="107" y="7"/>
                  </a:cubicBezTo>
                  <a:cubicBezTo>
                    <a:pt x="108" y="8"/>
                    <a:pt x="110" y="9"/>
                    <a:pt x="111" y="10"/>
                  </a:cubicBezTo>
                  <a:cubicBezTo>
                    <a:pt x="112" y="10"/>
                    <a:pt x="112" y="10"/>
                    <a:pt x="112" y="10"/>
                  </a:cubicBezTo>
                  <a:cubicBezTo>
                    <a:pt x="110" y="8"/>
                    <a:pt x="108" y="6"/>
                    <a:pt x="106" y="4"/>
                  </a:cubicBezTo>
                  <a:cubicBezTo>
                    <a:pt x="110" y="6"/>
                    <a:pt x="113" y="9"/>
                    <a:pt x="111" y="14"/>
                  </a:cubicBezTo>
                  <a:cubicBezTo>
                    <a:pt x="110" y="15"/>
                    <a:pt x="109" y="16"/>
                    <a:pt x="109" y="16"/>
                  </a:cubicBezTo>
                  <a:cubicBezTo>
                    <a:pt x="109" y="16"/>
                    <a:pt x="109" y="16"/>
                    <a:pt x="109" y="16"/>
                  </a:cubicBezTo>
                  <a:cubicBezTo>
                    <a:pt x="107" y="14"/>
                    <a:pt x="105" y="11"/>
                    <a:pt x="103" y="9"/>
                  </a:cubicBezTo>
                  <a:cubicBezTo>
                    <a:pt x="102" y="8"/>
                    <a:pt x="101" y="7"/>
                    <a:pt x="101" y="5"/>
                  </a:cubicBezTo>
                  <a:cubicBezTo>
                    <a:pt x="100" y="5"/>
                    <a:pt x="100" y="4"/>
                    <a:pt x="99" y="4"/>
                  </a:cubicBezTo>
                  <a:cubicBezTo>
                    <a:pt x="99" y="4"/>
                    <a:pt x="98" y="2"/>
                    <a:pt x="98" y="2"/>
                  </a:cubicBezTo>
                  <a:cubicBezTo>
                    <a:pt x="98" y="2"/>
                    <a:pt x="99" y="2"/>
                    <a:pt x="99" y="3"/>
                  </a:cubicBezTo>
                  <a:cubicBezTo>
                    <a:pt x="100" y="4"/>
                    <a:pt x="101" y="6"/>
                    <a:pt x="103" y="8"/>
                  </a:cubicBezTo>
                  <a:cubicBezTo>
                    <a:pt x="105" y="10"/>
                    <a:pt x="107" y="12"/>
                    <a:pt x="109" y="14"/>
                  </a:cubicBezTo>
                  <a:moveTo>
                    <a:pt x="107" y="18"/>
                  </a:moveTo>
                  <a:cubicBezTo>
                    <a:pt x="107" y="17"/>
                    <a:pt x="107" y="17"/>
                    <a:pt x="107" y="17"/>
                  </a:cubicBezTo>
                  <a:cubicBezTo>
                    <a:pt x="105" y="15"/>
                    <a:pt x="103" y="12"/>
                    <a:pt x="101" y="10"/>
                  </a:cubicBezTo>
                  <a:cubicBezTo>
                    <a:pt x="100" y="8"/>
                    <a:pt x="99" y="7"/>
                    <a:pt x="97" y="5"/>
                  </a:cubicBezTo>
                  <a:cubicBezTo>
                    <a:pt x="97" y="5"/>
                    <a:pt x="96" y="4"/>
                    <a:pt x="96" y="3"/>
                  </a:cubicBezTo>
                  <a:cubicBezTo>
                    <a:pt x="96" y="3"/>
                    <a:pt x="95" y="2"/>
                    <a:pt x="95" y="2"/>
                  </a:cubicBezTo>
                  <a:cubicBezTo>
                    <a:pt x="95" y="2"/>
                    <a:pt x="95" y="2"/>
                    <a:pt x="96" y="3"/>
                  </a:cubicBezTo>
                  <a:cubicBezTo>
                    <a:pt x="100" y="6"/>
                    <a:pt x="103" y="11"/>
                    <a:pt x="107" y="15"/>
                  </a:cubicBezTo>
                  <a:cubicBezTo>
                    <a:pt x="108" y="16"/>
                    <a:pt x="108" y="16"/>
                    <a:pt x="108" y="16"/>
                  </a:cubicBezTo>
                  <a:cubicBezTo>
                    <a:pt x="108" y="16"/>
                    <a:pt x="108" y="16"/>
                    <a:pt x="108" y="16"/>
                  </a:cubicBezTo>
                  <a:cubicBezTo>
                    <a:pt x="108" y="16"/>
                    <a:pt x="108" y="16"/>
                    <a:pt x="108" y="16"/>
                  </a:cubicBezTo>
                  <a:cubicBezTo>
                    <a:pt x="108" y="17"/>
                    <a:pt x="107" y="17"/>
                    <a:pt x="107" y="18"/>
                  </a:cubicBezTo>
                  <a:moveTo>
                    <a:pt x="87" y="3"/>
                  </a:moveTo>
                  <a:cubicBezTo>
                    <a:pt x="87" y="2"/>
                    <a:pt x="87" y="2"/>
                    <a:pt x="87" y="2"/>
                  </a:cubicBezTo>
                  <a:cubicBezTo>
                    <a:pt x="88" y="2"/>
                    <a:pt x="89" y="2"/>
                    <a:pt x="90" y="2"/>
                  </a:cubicBezTo>
                  <a:cubicBezTo>
                    <a:pt x="94" y="7"/>
                    <a:pt x="98" y="12"/>
                    <a:pt x="101" y="17"/>
                  </a:cubicBezTo>
                  <a:cubicBezTo>
                    <a:pt x="101" y="16"/>
                    <a:pt x="99" y="15"/>
                    <a:pt x="98" y="14"/>
                  </a:cubicBezTo>
                  <a:cubicBezTo>
                    <a:pt x="97" y="13"/>
                    <a:pt x="95" y="11"/>
                    <a:pt x="94" y="10"/>
                  </a:cubicBezTo>
                  <a:cubicBezTo>
                    <a:pt x="92" y="8"/>
                    <a:pt x="90" y="5"/>
                    <a:pt x="88" y="3"/>
                  </a:cubicBezTo>
                  <a:cubicBezTo>
                    <a:pt x="88" y="3"/>
                    <a:pt x="88" y="3"/>
                    <a:pt x="87" y="3"/>
                  </a:cubicBezTo>
                  <a:cubicBezTo>
                    <a:pt x="87" y="3"/>
                    <a:pt x="87" y="3"/>
                    <a:pt x="87" y="3"/>
                  </a:cubicBezTo>
                  <a:moveTo>
                    <a:pt x="103" y="17"/>
                  </a:moveTo>
                  <a:cubicBezTo>
                    <a:pt x="103" y="17"/>
                    <a:pt x="103" y="17"/>
                    <a:pt x="103" y="17"/>
                  </a:cubicBezTo>
                  <a:cubicBezTo>
                    <a:pt x="100" y="15"/>
                    <a:pt x="99" y="12"/>
                    <a:pt x="97" y="9"/>
                  </a:cubicBezTo>
                  <a:cubicBezTo>
                    <a:pt x="95" y="7"/>
                    <a:pt x="93" y="4"/>
                    <a:pt x="91" y="2"/>
                  </a:cubicBezTo>
                  <a:cubicBezTo>
                    <a:pt x="91" y="2"/>
                    <a:pt x="92" y="2"/>
                    <a:pt x="92" y="2"/>
                  </a:cubicBezTo>
                  <a:cubicBezTo>
                    <a:pt x="94" y="5"/>
                    <a:pt x="96" y="7"/>
                    <a:pt x="98" y="10"/>
                  </a:cubicBezTo>
                  <a:cubicBezTo>
                    <a:pt x="100" y="11"/>
                    <a:pt x="101" y="13"/>
                    <a:pt x="101" y="15"/>
                  </a:cubicBezTo>
                  <a:cubicBezTo>
                    <a:pt x="102" y="15"/>
                    <a:pt x="102" y="16"/>
                    <a:pt x="103" y="17"/>
                  </a:cubicBezTo>
                  <a:cubicBezTo>
                    <a:pt x="103" y="17"/>
                    <a:pt x="103" y="17"/>
                    <a:pt x="103" y="17"/>
                  </a:cubicBezTo>
                  <a:moveTo>
                    <a:pt x="109" y="13"/>
                  </a:moveTo>
                  <a:cubicBezTo>
                    <a:pt x="108" y="13"/>
                    <a:pt x="108" y="13"/>
                    <a:pt x="108" y="13"/>
                  </a:cubicBezTo>
                  <a:cubicBezTo>
                    <a:pt x="106" y="11"/>
                    <a:pt x="104" y="8"/>
                    <a:pt x="102" y="6"/>
                  </a:cubicBezTo>
                  <a:cubicBezTo>
                    <a:pt x="101" y="5"/>
                    <a:pt x="100" y="3"/>
                    <a:pt x="99" y="2"/>
                  </a:cubicBezTo>
                  <a:cubicBezTo>
                    <a:pt x="99" y="2"/>
                    <a:pt x="100" y="2"/>
                    <a:pt x="100" y="2"/>
                  </a:cubicBezTo>
                  <a:cubicBezTo>
                    <a:pt x="102" y="4"/>
                    <a:pt x="103" y="6"/>
                    <a:pt x="104" y="7"/>
                  </a:cubicBezTo>
                  <a:cubicBezTo>
                    <a:pt x="105" y="9"/>
                    <a:pt x="106" y="10"/>
                    <a:pt x="107" y="11"/>
                  </a:cubicBezTo>
                  <a:cubicBezTo>
                    <a:pt x="108" y="12"/>
                    <a:pt x="108" y="12"/>
                    <a:pt x="108" y="13"/>
                  </a:cubicBezTo>
                  <a:cubicBezTo>
                    <a:pt x="109" y="13"/>
                    <a:pt x="109" y="13"/>
                    <a:pt x="109" y="13"/>
                  </a:cubicBezTo>
                  <a:moveTo>
                    <a:pt x="94" y="4"/>
                  </a:moveTo>
                  <a:cubicBezTo>
                    <a:pt x="94" y="4"/>
                    <a:pt x="93" y="2"/>
                    <a:pt x="92" y="2"/>
                  </a:cubicBezTo>
                  <a:cubicBezTo>
                    <a:pt x="93" y="2"/>
                    <a:pt x="93" y="2"/>
                    <a:pt x="93" y="2"/>
                  </a:cubicBezTo>
                  <a:cubicBezTo>
                    <a:pt x="93" y="2"/>
                    <a:pt x="93" y="2"/>
                    <a:pt x="93" y="2"/>
                  </a:cubicBezTo>
                  <a:cubicBezTo>
                    <a:pt x="95" y="4"/>
                    <a:pt x="97" y="7"/>
                    <a:pt x="99" y="9"/>
                  </a:cubicBezTo>
                  <a:cubicBezTo>
                    <a:pt x="102" y="12"/>
                    <a:pt x="104" y="15"/>
                    <a:pt x="106" y="18"/>
                  </a:cubicBezTo>
                  <a:cubicBezTo>
                    <a:pt x="106" y="18"/>
                    <a:pt x="106" y="18"/>
                    <a:pt x="106" y="18"/>
                  </a:cubicBezTo>
                  <a:cubicBezTo>
                    <a:pt x="105" y="19"/>
                    <a:pt x="103" y="19"/>
                    <a:pt x="101" y="20"/>
                  </a:cubicBezTo>
                  <a:cubicBezTo>
                    <a:pt x="100" y="17"/>
                    <a:pt x="98" y="16"/>
                    <a:pt x="96" y="14"/>
                  </a:cubicBezTo>
                  <a:cubicBezTo>
                    <a:pt x="94" y="12"/>
                    <a:pt x="92" y="9"/>
                    <a:pt x="91" y="7"/>
                  </a:cubicBezTo>
                  <a:cubicBezTo>
                    <a:pt x="91" y="8"/>
                    <a:pt x="92" y="9"/>
                    <a:pt x="93" y="10"/>
                  </a:cubicBezTo>
                  <a:cubicBezTo>
                    <a:pt x="96" y="12"/>
                    <a:pt x="99" y="15"/>
                    <a:pt x="102" y="18"/>
                  </a:cubicBezTo>
                  <a:cubicBezTo>
                    <a:pt x="102" y="18"/>
                    <a:pt x="102" y="18"/>
                    <a:pt x="102" y="18"/>
                  </a:cubicBezTo>
                  <a:cubicBezTo>
                    <a:pt x="100" y="15"/>
                    <a:pt x="98" y="12"/>
                    <a:pt x="96" y="9"/>
                  </a:cubicBezTo>
                  <a:cubicBezTo>
                    <a:pt x="95" y="8"/>
                    <a:pt x="94" y="7"/>
                    <a:pt x="93" y="6"/>
                  </a:cubicBezTo>
                  <a:cubicBezTo>
                    <a:pt x="93" y="5"/>
                    <a:pt x="92" y="4"/>
                    <a:pt x="91" y="3"/>
                  </a:cubicBezTo>
                  <a:cubicBezTo>
                    <a:pt x="91" y="3"/>
                    <a:pt x="91" y="2"/>
                    <a:pt x="91" y="2"/>
                  </a:cubicBezTo>
                  <a:cubicBezTo>
                    <a:pt x="91" y="2"/>
                    <a:pt x="92" y="3"/>
                    <a:pt x="92" y="4"/>
                  </a:cubicBezTo>
                  <a:cubicBezTo>
                    <a:pt x="94" y="6"/>
                    <a:pt x="97" y="9"/>
                    <a:pt x="98" y="12"/>
                  </a:cubicBezTo>
                  <a:cubicBezTo>
                    <a:pt x="100" y="14"/>
                    <a:pt x="102" y="17"/>
                    <a:pt x="104" y="18"/>
                  </a:cubicBezTo>
                  <a:cubicBezTo>
                    <a:pt x="104" y="18"/>
                    <a:pt x="104" y="18"/>
                    <a:pt x="104" y="18"/>
                  </a:cubicBezTo>
                  <a:cubicBezTo>
                    <a:pt x="102" y="16"/>
                    <a:pt x="101" y="13"/>
                    <a:pt x="99" y="10"/>
                  </a:cubicBezTo>
                  <a:cubicBezTo>
                    <a:pt x="98" y="9"/>
                    <a:pt x="97" y="8"/>
                    <a:pt x="96" y="6"/>
                  </a:cubicBezTo>
                  <a:cubicBezTo>
                    <a:pt x="95" y="5"/>
                    <a:pt x="95" y="5"/>
                    <a:pt x="94" y="4"/>
                  </a:cubicBezTo>
                  <a:cubicBezTo>
                    <a:pt x="94" y="4"/>
                    <a:pt x="94" y="4"/>
                    <a:pt x="94" y="4"/>
                  </a:cubicBezTo>
                  <a:moveTo>
                    <a:pt x="100" y="9"/>
                  </a:moveTo>
                  <a:cubicBezTo>
                    <a:pt x="99" y="8"/>
                    <a:pt x="99" y="8"/>
                    <a:pt x="98" y="7"/>
                  </a:cubicBezTo>
                  <a:cubicBezTo>
                    <a:pt x="96" y="6"/>
                    <a:pt x="95" y="4"/>
                    <a:pt x="93" y="2"/>
                  </a:cubicBezTo>
                  <a:cubicBezTo>
                    <a:pt x="94" y="2"/>
                    <a:pt x="94" y="2"/>
                    <a:pt x="95" y="2"/>
                  </a:cubicBezTo>
                  <a:cubicBezTo>
                    <a:pt x="96" y="4"/>
                    <a:pt x="98" y="7"/>
                    <a:pt x="100" y="9"/>
                  </a:cubicBezTo>
                  <a:moveTo>
                    <a:pt x="105" y="12"/>
                  </a:moveTo>
                  <a:cubicBezTo>
                    <a:pt x="102" y="8"/>
                    <a:pt x="99" y="5"/>
                    <a:pt x="96" y="2"/>
                  </a:cubicBezTo>
                  <a:cubicBezTo>
                    <a:pt x="96" y="2"/>
                    <a:pt x="97" y="2"/>
                    <a:pt x="98" y="2"/>
                  </a:cubicBezTo>
                  <a:cubicBezTo>
                    <a:pt x="99" y="5"/>
                    <a:pt x="101" y="7"/>
                    <a:pt x="103" y="10"/>
                  </a:cubicBezTo>
                  <a:cubicBezTo>
                    <a:pt x="104" y="10"/>
                    <a:pt x="104" y="11"/>
                    <a:pt x="105" y="12"/>
                  </a:cubicBezTo>
                  <a:moveTo>
                    <a:pt x="96" y="0"/>
                  </a:moveTo>
                  <a:cubicBezTo>
                    <a:pt x="95" y="0"/>
                    <a:pt x="94" y="1"/>
                    <a:pt x="93" y="1"/>
                  </a:cubicBezTo>
                  <a:cubicBezTo>
                    <a:pt x="85" y="1"/>
                    <a:pt x="78" y="2"/>
                    <a:pt x="71" y="3"/>
                  </a:cubicBezTo>
                  <a:cubicBezTo>
                    <a:pt x="55" y="5"/>
                    <a:pt x="38" y="9"/>
                    <a:pt x="22" y="15"/>
                  </a:cubicBezTo>
                  <a:cubicBezTo>
                    <a:pt x="22" y="15"/>
                    <a:pt x="22" y="15"/>
                    <a:pt x="22" y="15"/>
                  </a:cubicBezTo>
                  <a:cubicBezTo>
                    <a:pt x="21" y="15"/>
                    <a:pt x="20" y="15"/>
                    <a:pt x="19" y="15"/>
                  </a:cubicBezTo>
                  <a:cubicBezTo>
                    <a:pt x="15" y="15"/>
                    <a:pt x="12" y="16"/>
                    <a:pt x="8" y="16"/>
                  </a:cubicBezTo>
                  <a:cubicBezTo>
                    <a:pt x="8" y="16"/>
                    <a:pt x="8" y="16"/>
                    <a:pt x="8" y="16"/>
                  </a:cubicBezTo>
                  <a:cubicBezTo>
                    <a:pt x="8" y="16"/>
                    <a:pt x="8" y="16"/>
                    <a:pt x="7" y="16"/>
                  </a:cubicBezTo>
                  <a:cubicBezTo>
                    <a:pt x="7" y="16"/>
                    <a:pt x="7" y="16"/>
                    <a:pt x="7" y="17"/>
                  </a:cubicBezTo>
                  <a:cubicBezTo>
                    <a:pt x="6" y="18"/>
                    <a:pt x="6" y="20"/>
                    <a:pt x="5" y="21"/>
                  </a:cubicBezTo>
                  <a:cubicBezTo>
                    <a:pt x="4" y="23"/>
                    <a:pt x="3" y="24"/>
                    <a:pt x="1" y="25"/>
                  </a:cubicBezTo>
                  <a:cubicBezTo>
                    <a:pt x="0" y="25"/>
                    <a:pt x="0" y="25"/>
                    <a:pt x="0" y="25"/>
                  </a:cubicBezTo>
                  <a:cubicBezTo>
                    <a:pt x="0" y="26"/>
                    <a:pt x="0" y="26"/>
                    <a:pt x="1" y="26"/>
                  </a:cubicBezTo>
                  <a:cubicBezTo>
                    <a:pt x="1" y="26"/>
                    <a:pt x="1" y="26"/>
                    <a:pt x="1" y="26"/>
                  </a:cubicBezTo>
                  <a:cubicBezTo>
                    <a:pt x="2" y="26"/>
                    <a:pt x="3" y="26"/>
                    <a:pt x="3" y="26"/>
                  </a:cubicBezTo>
                  <a:cubicBezTo>
                    <a:pt x="6" y="26"/>
                    <a:pt x="8" y="27"/>
                    <a:pt x="9" y="29"/>
                  </a:cubicBezTo>
                  <a:cubicBezTo>
                    <a:pt x="9" y="29"/>
                    <a:pt x="9" y="30"/>
                    <a:pt x="10" y="30"/>
                  </a:cubicBezTo>
                  <a:cubicBezTo>
                    <a:pt x="10" y="30"/>
                    <a:pt x="10" y="29"/>
                    <a:pt x="10" y="29"/>
                  </a:cubicBezTo>
                  <a:cubicBezTo>
                    <a:pt x="15" y="28"/>
                    <a:pt x="19" y="25"/>
                    <a:pt x="23" y="23"/>
                  </a:cubicBezTo>
                  <a:cubicBezTo>
                    <a:pt x="24" y="23"/>
                    <a:pt x="24" y="23"/>
                    <a:pt x="24" y="23"/>
                  </a:cubicBezTo>
                  <a:cubicBezTo>
                    <a:pt x="32" y="22"/>
                    <a:pt x="40" y="22"/>
                    <a:pt x="48" y="22"/>
                  </a:cubicBezTo>
                  <a:cubicBezTo>
                    <a:pt x="55" y="22"/>
                    <a:pt x="62" y="22"/>
                    <a:pt x="69" y="22"/>
                  </a:cubicBezTo>
                  <a:cubicBezTo>
                    <a:pt x="72" y="22"/>
                    <a:pt x="75" y="22"/>
                    <a:pt x="78" y="22"/>
                  </a:cubicBezTo>
                  <a:cubicBezTo>
                    <a:pt x="82" y="22"/>
                    <a:pt x="86" y="22"/>
                    <a:pt x="91" y="22"/>
                  </a:cubicBezTo>
                  <a:cubicBezTo>
                    <a:pt x="94" y="22"/>
                    <a:pt x="98" y="22"/>
                    <a:pt x="101" y="21"/>
                  </a:cubicBezTo>
                  <a:cubicBezTo>
                    <a:pt x="106" y="20"/>
                    <a:pt x="110" y="18"/>
                    <a:pt x="112" y="14"/>
                  </a:cubicBezTo>
                  <a:cubicBezTo>
                    <a:pt x="114" y="10"/>
                    <a:pt x="113" y="6"/>
                    <a:pt x="109" y="3"/>
                  </a:cubicBezTo>
                  <a:cubicBezTo>
                    <a:pt x="105" y="1"/>
                    <a:pt x="100" y="0"/>
                    <a:pt x="9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0" name="Freeform 26"/>
            <p:cNvSpPr/>
            <p:nvPr/>
          </p:nvSpPr>
          <p:spPr bwMode="auto">
            <a:xfrm>
              <a:off x="7876844" y="4975152"/>
              <a:ext cx="22225" cy="12700"/>
            </a:xfrm>
            <a:custGeom>
              <a:avLst/>
              <a:gdLst>
                <a:gd name="T0" fmla="*/ 4 w 5"/>
                <a:gd name="T1" fmla="*/ 0 h 3"/>
                <a:gd name="T2" fmla="*/ 4 w 5"/>
                <a:gd name="T3" fmla="*/ 0 h 3"/>
                <a:gd name="T4" fmla="*/ 0 w 5"/>
                <a:gd name="T5" fmla="*/ 1 h 3"/>
                <a:gd name="T6" fmla="*/ 1 w 5"/>
                <a:gd name="T7" fmla="*/ 3 h 3"/>
                <a:gd name="T8" fmla="*/ 1 w 5"/>
                <a:gd name="T9" fmla="*/ 3 h 3"/>
                <a:gd name="T10" fmla="*/ 4 w 5"/>
                <a:gd name="T11" fmla="*/ 2 h 3"/>
                <a:gd name="T12" fmla="*/ 4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0"/>
                  </a:moveTo>
                  <a:cubicBezTo>
                    <a:pt x="4" y="0"/>
                    <a:pt x="4" y="0"/>
                    <a:pt x="4" y="0"/>
                  </a:cubicBezTo>
                  <a:cubicBezTo>
                    <a:pt x="3" y="1"/>
                    <a:pt x="1" y="1"/>
                    <a:pt x="0" y="1"/>
                  </a:cubicBezTo>
                  <a:cubicBezTo>
                    <a:pt x="0" y="2"/>
                    <a:pt x="0" y="3"/>
                    <a:pt x="1" y="3"/>
                  </a:cubicBezTo>
                  <a:cubicBezTo>
                    <a:pt x="1" y="3"/>
                    <a:pt x="1" y="3"/>
                    <a:pt x="1" y="3"/>
                  </a:cubicBezTo>
                  <a:cubicBezTo>
                    <a:pt x="2" y="2"/>
                    <a:pt x="3" y="2"/>
                    <a:pt x="4" y="2"/>
                  </a:cubicBezTo>
                  <a:cubicBezTo>
                    <a:pt x="5" y="2"/>
                    <a:pt x="5" y="0"/>
                    <a:pt x="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1" name="Freeform 27"/>
            <p:cNvSpPr>
              <a:spLocks noEditPoints="1"/>
            </p:cNvSpPr>
            <p:nvPr/>
          </p:nvSpPr>
          <p:spPr bwMode="auto">
            <a:xfrm>
              <a:off x="5373356" y="4013127"/>
              <a:ext cx="76200" cy="55563"/>
            </a:xfrm>
            <a:custGeom>
              <a:avLst/>
              <a:gdLst>
                <a:gd name="T0" fmla="*/ 8 w 18"/>
                <a:gd name="T1" fmla="*/ 11 h 13"/>
                <a:gd name="T2" fmla="*/ 7 w 18"/>
                <a:gd name="T3" fmla="*/ 10 h 13"/>
                <a:gd name="T4" fmla="*/ 12 w 18"/>
                <a:gd name="T5" fmla="*/ 7 h 13"/>
                <a:gd name="T6" fmla="*/ 8 w 18"/>
                <a:gd name="T7" fmla="*/ 11 h 13"/>
                <a:gd name="T8" fmla="*/ 8 w 18"/>
                <a:gd name="T9" fmla="*/ 11 h 13"/>
                <a:gd name="T10" fmla="*/ 6 w 18"/>
                <a:gd name="T11" fmla="*/ 10 h 13"/>
                <a:gd name="T12" fmla="*/ 6 w 18"/>
                <a:gd name="T13" fmla="*/ 8 h 13"/>
                <a:gd name="T14" fmla="*/ 12 w 18"/>
                <a:gd name="T15" fmla="*/ 4 h 13"/>
                <a:gd name="T16" fmla="*/ 6 w 18"/>
                <a:gd name="T17" fmla="*/ 10 h 13"/>
                <a:gd name="T18" fmla="*/ 7 w 18"/>
                <a:gd name="T19" fmla="*/ 9 h 13"/>
                <a:gd name="T20" fmla="*/ 14 w 18"/>
                <a:gd name="T21" fmla="*/ 3 h 13"/>
                <a:gd name="T22" fmla="*/ 14 w 18"/>
                <a:gd name="T23" fmla="*/ 3 h 13"/>
                <a:gd name="T24" fmla="*/ 15 w 18"/>
                <a:gd name="T25" fmla="*/ 7 h 13"/>
                <a:gd name="T26" fmla="*/ 9 w 18"/>
                <a:gd name="T27" fmla="*/ 11 h 13"/>
                <a:gd name="T28" fmla="*/ 9 w 18"/>
                <a:gd name="T29" fmla="*/ 11 h 13"/>
                <a:gd name="T30" fmla="*/ 13 w 18"/>
                <a:gd name="T31" fmla="*/ 8 h 13"/>
                <a:gd name="T32" fmla="*/ 12 w 18"/>
                <a:gd name="T33" fmla="*/ 10 h 13"/>
                <a:gd name="T34" fmla="*/ 12 w 18"/>
                <a:gd name="T35" fmla="*/ 10 h 13"/>
                <a:gd name="T36" fmla="*/ 14 w 18"/>
                <a:gd name="T37" fmla="*/ 8 h 13"/>
                <a:gd name="T38" fmla="*/ 14 w 18"/>
                <a:gd name="T39" fmla="*/ 7 h 13"/>
                <a:gd name="T40" fmla="*/ 9 w 18"/>
                <a:gd name="T41" fmla="*/ 10 h 13"/>
                <a:gd name="T42" fmla="*/ 14 w 18"/>
                <a:gd name="T43" fmla="*/ 6 h 13"/>
                <a:gd name="T44" fmla="*/ 14 w 18"/>
                <a:gd name="T45" fmla="*/ 6 h 13"/>
                <a:gd name="T46" fmla="*/ 7 w 18"/>
                <a:gd name="T47" fmla="*/ 9 h 13"/>
                <a:gd name="T48" fmla="*/ 5 w 18"/>
                <a:gd name="T49" fmla="*/ 7 h 13"/>
                <a:gd name="T50" fmla="*/ 5 w 18"/>
                <a:gd name="T51" fmla="*/ 6 h 13"/>
                <a:gd name="T52" fmla="*/ 5 w 18"/>
                <a:gd name="T53" fmla="*/ 6 h 13"/>
                <a:gd name="T54" fmla="*/ 10 w 18"/>
                <a:gd name="T55" fmla="*/ 3 h 13"/>
                <a:gd name="T56" fmla="*/ 5 w 18"/>
                <a:gd name="T57" fmla="*/ 7 h 13"/>
                <a:gd name="T58" fmla="*/ 5 w 18"/>
                <a:gd name="T59" fmla="*/ 8 h 13"/>
                <a:gd name="T60" fmla="*/ 5 w 18"/>
                <a:gd name="T61" fmla="*/ 7 h 13"/>
                <a:gd name="T62" fmla="*/ 11 w 18"/>
                <a:gd name="T63" fmla="*/ 2 h 13"/>
                <a:gd name="T64" fmla="*/ 11 w 18"/>
                <a:gd name="T65" fmla="*/ 2 h 13"/>
                <a:gd name="T66" fmla="*/ 14 w 18"/>
                <a:gd name="T67" fmla="*/ 3 h 13"/>
                <a:gd name="T68" fmla="*/ 14 w 18"/>
                <a:gd name="T69" fmla="*/ 3 h 13"/>
                <a:gd name="T70" fmla="*/ 5 w 18"/>
                <a:gd name="T71" fmla="*/ 8 h 13"/>
                <a:gd name="T72" fmla="*/ 5 w 18"/>
                <a:gd name="T73" fmla="*/ 5 h 13"/>
                <a:gd name="T74" fmla="*/ 10 w 18"/>
                <a:gd name="T75" fmla="*/ 2 h 13"/>
                <a:gd name="T76" fmla="*/ 10 w 18"/>
                <a:gd name="T77" fmla="*/ 2 h 13"/>
                <a:gd name="T78" fmla="*/ 11 w 18"/>
                <a:gd name="T79" fmla="*/ 2 h 13"/>
                <a:gd name="T80" fmla="*/ 5 w 18"/>
                <a:gd name="T81" fmla="*/ 5 h 13"/>
                <a:gd name="T82" fmla="*/ 10 w 18"/>
                <a:gd name="T83" fmla="*/ 0 h 13"/>
                <a:gd name="T84" fmla="*/ 9 w 18"/>
                <a:gd name="T85" fmla="*/ 13 h 13"/>
                <a:gd name="T86" fmla="*/ 9 w 18"/>
                <a:gd name="T87" fmla="*/ 13 h 13"/>
                <a:gd name="T88" fmla="*/ 17 w 18"/>
                <a:gd name="T89" fmla="*/ 7 h 13"/>
                <a:gd name="T90" fmla="*/ 11 w 18"/>
                <a:gd name="T91" fmla="*/ 0 h 13"/>
                <a:gd name="T92" fmla="*/ 10 w 18"/>
                <a:gd name="T9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13">
                  <a:moveTo>
                    <a:pt x="8" y="11"/>
                  </a:moveTo>
                  <a:cubicBezTo>
                    <a:pt x="8" y="11"/>
                    <a:pt x="7" y="10"/>
                    <a:pt x="7" y="10"/>
                  </a:cubicBezTo>
                  <a:cubicBezTo>
                    <a:pt x="9" y="9"/>
                    <a:pt x="10" y="8"/>
                    <a:pt x="12" y="7"/>
                  </a:cubicBezTo>
                  <a:cubicBezTo>
                    <a:pt x="11" y="8"/>
                    <a:pt x="9" y="9"/>
                    <a:pt x="8" y="11"/>
                  </a:cubicBezTo>
                  <a:cubicBezTo>
                    <a:pt x="8" y="11"/>
                    <a:pt x="8" y="11"/>
                    <a:pt x="8" y="11"/>
                  </a:cubicBezTo>
                  <a:moveTo>
                    <a:pt x="6" y="10"/>
                  </a:moveTo>
                  <a:cubicBezTo>
                    <a:pt x="6" y="9"/>
                    <a:pt x="6" y="9"/>
                    <a:pt x="6" y="8"/>
                  </a:cubicBezTo>
                  <a:cubicBezTo>
                    <a:pt x="8" y="7"/>
                    <a:pt x="10" y="6"/>
                    <a:pt x="12" y="4"/>
                  </a:cubicBezTo>
                  <a:cubicBezTo>
                    <a:pt x="10" y="6"/>
                    <a:pt x="8" y="8"/>
                    <a:pt x="6" y="10"/>
                  </a:cubicBezTo>
                  <a:moveTo>
                    <a:pt x="7" y="9"/>
                  </a:moveTo>
                  <a:cubicBezTo>
                    <a:pt x="10" y="7"/>
                    <a:pt x="12" y="5"/>
                    <a:pt x="14" y="3"/>
                  </a:cubicBezTo>
                  <a:cubicBezTo>
                    <a:pt x="14" y="3"/>
                    <a:pt x="14" y="3"/>
                    <a:pt x="14" y="3"/>
                  </a:cubicBezTo>
                  <a:cubicBezTo>
                    <a:pt x="15" y="4"/>
                    <a:pt x="15" y="5"/>
                    <a:pt x="15" y="7"/>
                  </a:cubicBezTo>
                  <a:cubicBezTo>
                    <a:pt x="15" y="10"/>
                    <a:pt x="12" y="11"/>
                    <a:pt x="9" y="11"/>
                  </a:cubicBezTo>
                  <a:cubicBezTo>
                    <a:pt x="9" y="11"/>
                    <a:pt x="9" y="11"/>
                    <a:pt x="9" y="11"/>
                  </a:cubicBezTo>
                  <a:cubicBezTo>
                    <a:pt x="10" y="10"/>
                    <a:pt x="12" y="9"/>
                    <a:pt x="13" y="8"/>
                  </a:cubicBezTo>
                  <a:cubicBezTo>
                    <a:pt x="13" y="9"/>
                    <a:pt x="12" y="9"/>
                    <a:pt x="12" y="10"/>
                  </a:cubicBezTo>
                  <a:cubicBezTo>
                    <a:pt x="12" y="10"/>
                    <a:pt x="12" y="10"/>
                    <a:pt x="12" y="10"/>
                  </a:cubicBezTo>
                  <a:cubicBezTo>
                    <a:pt x="13" y="10"/>
                    <a:pt x="14" y="9"/>
                    <a:pt x="14" y="8"/>
                  </a:cubicBezTo>
                  <a:cubicBezTo>
                    <a:pt x="14" y="7"/>
                    <a:pt x="14" y="7"/>
                    <a:pt x="14" y="7"/>
                  </a:cubicBezTo>
                  <a:cubicBezTo>
                    <a:pt x="12" y="8"/>
                    <a:pt x="11" y="9"/>
                    <a:pt x="9" y="10"/>
                  </a:cubicBezTo>
                  <a:cubicBezTo>
                    <a:pt x="11" y="9"/>
                    <a:pt x="13" y="7"/>
                    <a:pt x="14" y="6"/>
                  </a:cubicBezTo>
                  <a:cubicBezTo>
                    <a:pt x="14" y="6"/>
                    <a:pt x="14" y="6"/>
                    <a:pt x="14" y="6"/>
                  </a:cubicBezTo>
                  <a:cubicBezTo>
                    <a:pt x="12" y="7"/>
                    <a:pt x="10" y="8"/>
                    <a:pt x="7" y="9"/>
                  </a:cubicBezTo>
                  <a:moveTo>
                    <a:pt x="5" y="7"/>
                  </a:moveTo>
                  <a:cubicBezTo>
                    <a:pt x="5" y="6"/>
                    <a:pt x="5" y="6"/>
                    <a:pt x="5" y="6"/>
                  </a:cubicBezTo>
                  <a:cubicBezTo>
                    <a:pt x="5" y="6"/>
                    <a:pt x="5" y="6"/>
                    <a:pt x="5" y="6"/>
                  </a:cubicBezTo>
                  <a:cubicBezTo>
                    <a:pt x="7" y="5"/>
                    <a:pt x="9" y="4"/>
                    <a:pt x="10" y="3"/>
                  </a:cubicBezTo>
                  <a:cubicBezTo>
                    <a:pt x="9" y="4"/>
                    <a:pt x="7" y="5"/>
                    <a:pt x="5" y="7"/>
                  </a:cubicBezTo>
                  <a:moveTo>
                    <a:pt x="5" y="8"/>
                  </a:moveTo>
                  <a:cubicBezTo>
                    <a:pt x="5" y="7"/>
                    <a:pt x="5" y="7"/>
                    <a:pt x="5" y="7"/>
                  </a:cubicBezTo>
                  <a:cubicBezTo>
                    <a:pt x="7" y="6"/>
                    <a:pt x="10" y="5"/>
                    <a:pt x="11" y="2"/>
                  </a:cubicBezTo>
                  <a:cubicBezTo>
                    <a:pt x="11" y="2"/>
                    <a:pt x="11" y="2"/>
                    <a:pt x="11" y="2"/>
                  </a:cubicBezTo>
                  <a:cubicBezTo>
                    <a:pt x="12" y="2"/>
                    <a:pt x="13" y="2"/>
                    <a:pt x="14" y="3"/>
                  </a:cubicBezTo>
                  <a:cubicBezTo>
                    <a:pt x="14" y="3"/>
                    <a:pt x="14" y="3"/>
                    <a:pt x="14" y="3"/>
                  </a:cubicBezTo>
                  <a:cubicBezTo>
                    <a:pt x="11" y="4"/>
                    <a:pt x="8" y="7"/>
                    <a:pt x="5" y="8"/>
                  </a:cubicBezTo>
                  <a:moveTo>
                    <a:pt x="5" y="5"/>
                  </a:moveTo>
                  <a:cubicBezTo>
                    <a:pt x="6" y="3"/>
                    <a:pt x="7" y="2"/>
                    <a:pt x="10" y="2"/>
                  </a:cubicBezTo>
                  <a:cubicBezTo>
                    <a:pt x="10" y="2"/>
                    <a:pt x="10" y="2"/>
                    <a:pt x="10" y="2"/>
                  </a:cubicBezTo>
                  <a:cubicBezTo>
                    <a:pt x="11" y="2"/>
                    <a:pt x="11" y="2"/>
                    <a:pt x="11" y="2"/>
                  </a:cubicBezTo>
                  <a:cubicBezTo>
                    <a:pt x="9" y="3"/>
                    <a:pt x="7" y="4"/>
                    <a:pt x="5" y="5"/>
                  </a:cubicBezTo>
                  <a:moveTo>
                    <a:pt x="10" y="0"/>
                  </a:moveTo>
                  <a:cubicBezTo>
                    <a:pt x="2" y="0"/>
                    <a:pt x="0" y="12"/>
                    <a:pt x="9" y="13"/>
                  </a:cubicBezTo>
                  <a:cubicBezTo>
                    <a:pt x="9" y="13"/>
                    <a:pt x="9" y="13"/>
                    <a:pt x="9" y="13"/>
                  </a:cubicBezTo>
                  <a:cubicBezTo>
                    <a:pt x="13" y="13"/>
                    <a:pt x="17" y="11"/>
                    <a:pt x="17" y="7"/>
                  </a:cubicBezTo>
                  <a:cubicBezTo>
                    <a:pt x="18" y="3"/>
                    <a:pt x="15" y="0"/>
                    <a:pt x="11" y="0"/>
                  </a:cubicBezTo>
                  <a:cubicBezTo>
                    <a:pt x="11" y="0"/>
                    <a:pt x="10" y="0"/>
                    <a:pt x="1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2" name="Freeform 28"/>
            <p:cNvSpPr>
              <a:spLocks noEditPoints="1"/>
            </p:cNvSpPr>
            <p:nvPr/>
          </p:nvSpPr>
          <p:spPr bwMode="auto">
            <a:xfrm>
              <a:off x="5313031" y="4084564"/>
              <a:ext cx="207963" cy="55563"/>
            </a:xfrm>
            <a:custGeom>
              <a:avLst/>
              <a:gdLst>
                <a:gd name="T0" fmla="*/ 43 w 49"/>
                <a:gd name="T1" fmla="*/ 4 h 13"/>
                <a:gd name="T2" fmla="*/ 35 w 49"/>
                <a:gd name="T3" fmla="*/ 11 h 13"/>
                <a:gd name="T4" fmla="*/ 37 w 49"/>
                <a:gd name="T5" fmla="*/ 5 h 13"/>
                <a:gd name="T6" fmla="*/ 41 w 49"/>
                <a:gd name="T7" fmla="*/ 3 h 13"/>
                <a:gd name="T8" fmla="*/ 35 w 49"/>
                <a:gd name="T9" fmla="*/ 11 h 13"/>
                <a:gd name="T10" fmla="*/ 32 w 49"/>
                <a:gd name="T11" fmla="*/ 3 h 13"/>
                <a:gd name="T12" fmla="*/ 43 w 49"/>
                <a:gd name="T13" fmla="*/ 9 h 13"/>
                <a:gd name="T14" fmla="*/ 47 w 49"/>
                <a:gd name="T15" fmla="*/ 11 h 13"/>
                <a:gd name="T16" fmla="*/ 45 w 49"/>
                <a:gd name="T17" fmla="*/ 5 h 13"/>
                <a:gd name="T18" fmla="*/ 45 w 49"/>
                <a:gd name="T19" fmla="*/ 8 h 13"/>
                <a:gd name="T20" fmla="*/ 46 w 49"/>
                <a:gd name="T21" fmla="*/ 10 h 13"/>
                <a:gd name="T22" fmla="*/ 47 w 49"/>
                <a:gd name="T23" fmla="*/ 7 h 13"/>
                <a:gd name="T24" fmla="*/ 20 w 49"/>
                <a:gd name="T25" fmla="*/ 10 h 13"/>
                <a:gd name="T26" fmla="*/ 26 w 49"/>
                <a:gd name="T27" fmla="*/ 3 h 13"/>
                <a:gd name="T28" fmla="*/ 23 w 49"/>
                <a:gd name="T29" fmla="*/ 10 h 13"/>
                <a:gd name="T30" fmla="*/ 27 w 49"/>
                <a:gd name="T31" fmla="*/ 5 h 13"/>
                <a:gd name="T32" fmla="*/ 15 w 49"/>
                <a:gd name="T33" fmla="*/ 10 h 13"/>
                <a:gd name="T34" fmla="*/ 16 w 49"/>
                <a:gd name="T35" fmla="*/ 10 h 13"/>
                <a:gd name="T36" fmla="*/ 35 w 49"/>
                <a:gd name="T37" fmla="*/ 3 h 13"/>
                <a:gd name="T38" fmla="*/ 12 w 49"/>
                <a:gd name="T39" fmla="*/ 10 h 13"/>
                <a:gd name="T40" fmla="*/ 14 w 49"/>
                <a:gd name="T41" fmla="*/ 10 h 13"/>
                <a:gd name="T42" fmla="*/ 11 w 49"/>
                <a:gd name="T43" fmla="*/ 3 h 13"/>
                <a:gd name="T44" fmla="*/ 2 w 49"/>
                <a:gd name="T45" fmla="*/ 9 h 13"/>
                <a:gd name="T46" fmla="*/ 8 w 49"/>
                <a:gd name="T47" fmla="*/ 3 h 13"/>
                <a:gd name="T48" fmla="*/ 42 w 49"/>
                <a:gd name="T49" fmla="*/ 3 h 13"/>
                <a:gd name="T50" fmla="*/ 41 w 49"/>
                <a:gd name="T51" fmla="*/ 8 h 13"/>
                <a:gd name="T52" fmla="*/ 37 w 49"/>
                <a:gd name="T53" fmla="*/ 10 h 13"/>
                <a:gd name="T54" fmla="*/ 13 w 49"/>
                <a:gd name="T55" fmla="*/ 4 h 13"/>
                <a:gd name="T56" fmla="*/ 10 w 49"/>
                <a:gd name="T57" fmla="*/ 10 h 13"/>
                <a:gd name="T58" fmla="*/ 16 w 49"/>
                <a:gd name="T59" fmla="*/ 3 h 13"/>
                <a:gd name="T60" fmla="*/ 11 w 49"/>
                <a:gd name="T61" fmla="*/ 10 h 13"/>
                <a:gd name="T62" fmla="*/ 5 w 49"/>
                <a:gd name="T63" fmla="*/ 2 h 13"/>
                <a:gd name="T64" fmla="*/ 36 w 49"/>
                <a:gd name="T65" fmla="*/ 2 h 13"/>
                <a:gd name="T66" fmla="*/ 36 w 49"/>
                <a:gd name="T67" fmla="*/ 7 h 13"/>
                <a:gd name="T68" fmla="*/ 34 w 49"/>
                <a:gd name="T69" fmla="*/ 7 h 13"/>
                <a:gd name="T70" fmla="*/ 2 w 49"/>
                <a:gd name="T71" fmla="*/ 4 h 13"/>
                <a:gd name="T72" fmla="*/ 6 w 49"/>
                <a:gd name="T73" fmla="*/ 2 h 13"/>
                <a:gd name="T74" fmla="*/ 3 w 49"/>
                <a:gd name="T75" fmla="*/ 9 h 13"/>
                <a:gd name="T76" fmla="*/ 3 w 49"/>
                <a:gd name="T77" fmla="*/ 9 h 13"/>
                <a:gd name="T78" fmla="*/ 13 w 49"/>
                <a:gd name="T79" fmla="*/ 2 h 13"/>
                <a:gd name="T80" fmla="*/ 6 w 49"/>
                <a:gd name="T81" fmla="*/ 9 h 13"/>
                <a:gd name="T82" fmla="*/ 18 w 49"/>
                <a:gd name="T83" fmla="*/ 2 h 13"/>
                <a:gd name="T84" fmla="*/ 18 w 49"/>
                <a:gd name="T85" fmla="*/ 2 h 13"/>
                <a:gd name="T86" fmla="*/ 31 w 49"/>
                <a:gd name="T87" fmla="*/ 5 h 13"/>
                <a:gd name="T88" fmla="*/ 26 w 49"/>
                <a:gd name="T89" fmla="*/ 7 h 13"/>
                <a:gd name="T90" fmla="*/ 22 w 49"/>
                <a:gd name="T91" fmla="*/ 9 h 13"/>
                <a:gd name="T92" fmla="*/ 20 w 49"/>
                <a:gd name="T93" fmla="*/ 7 h 13"/>
                <a:gd name="T94" fmla="*/ 23 w 49"/>
                <a:gd name="T95" fmla="*/ 2 h 13"/>
                <a:gd name="T96" fmla="*/ 17 w 49"/>
                <a:gd name="T97" fmla="*/ 6 h 13"/>
                <a:gd name="T98" fmla="*/ 12 w 49"/>
                <a:gd name="T99" fmla="*/ 9 h 13"/>
                <a:gd name="T100" fmla="*/ 0 w 49"/>
                <a:gd name="T101" fmla="*/ 1 h 13"/>
                <a:gd name="T102" fmla="*/ 47 w 49"/>
                <a:gd name="T103" fmla="*/ 13 h 13"/>
                <a:gd name="T104" fmla="*/ 49 w 49"/>
                <a:gd name="T105" fmla="*/ 2 h 13"/>
                <a:gd name="T106" fmla="*/ 19 w 49"/>
                <a:gd name="T10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13">
                  <a:moveTo>
                    <a:pt x="38" y="11"/>
                  </a:moveTo>
                  <a:cubicBezTo>
                    <a:pt x="37" y="11"/>
                    <a:pt x="37" y="11"/>
                    <a:pt x="36" y="11"/>
                  </a:cubicBezTo>
                  <a:cubicBezTo>
                    <a:pt x="38" y="9"/>
                    <a:pt x="40" y="7"/>
                    <a:pt x="41" y="5"/>
                  </a:cubicBezTo>
                  <a:cubicBezTo>
                    <a:pt x="42" y="5"/>
                    <a:pt x="42" y="4"/>
                    <a:pt x="43" y="4"/>
                  </a:cubicBezTo>
                  <a:cubicBezTo>
                    <a:pt x="43" y="5"/>
                    <a:pt x="42" y="5"/>
                    <a:pt x="42" y="6"/>
                  </a:cubicBezTo>
                  <a:cubicBezTo>
                    <a:pt x="41" y="8"/>
                    <a:pt x="39" y="9"/>
                    <a:pt x="38" y="10"/>
                  </a:cubicBezTo>
                  <a:cubicBezTo>
                    <a:pt x="38" y="11"/>
                    <a:pt x="38" y="11"/>
                    <a:pt x="38" y="11"/>
                  </a:cubicBezTo>
                  <a:moveTo>
                    <a:pt x="35" y="11"/>
                  </a:moveTo>
                  <a:cubicBezTo>
                    <a:pt x="34" y="10"/>
                    <a:pt x="32" y="10"/>
                    <a:pt x="30" y="10"/>
                  </a:cubicBezTo>
                  <a:cubicBezTo>
                    <a:pt x="32" y="9"/>
                    <a:pt x="34" y="7"/>
                    <a:pt x="36" y="5"/>
                  </a:cubicBezTo>
                  <a:cubicBezTo>
                    <a:pt x="36" y="5"/>
                    <a:pt x="37" y="4"/>
                    <a:pt x="38" y="3"/>
                  </a:cubicBezTo>
                  <a:cubicBezTo>
                    <a:pt x="37" y="4"/>
                    <a:pt x="37" y="5"/>
                    <a:pt x="37" y="5"/>
                  </a:cubicBezTo>
                  <a:cubicBezTo>
                    <a:pt x="35" y="7"/>
                    <a:pt x="34" y="8"/>
                    <a:pt x="33" y="10"/>
                  </a:cubicBezTo>
                  <a:cubicBezTo>
                    <a:pt x="34" y="10"/>
                    <a:pt x="34" y="10"/>
                    <a:pt x="34" y="10"/>
                  </a:cubicBezTo>
                  <a:cubicBezTo>
                    <a:pt x="36" y="8"/>
                    <a:pt x="38" y="6"/>
                    <a:pt x="40" y="4"/>
                  </a:cubicBezTo>
                  <a:cubicBezTo>
                    <a:pt x="41" y="4"/>
                    <a:pt x="41" y="3"/>
                    <a:pt x="41" y="3"/>
                  </a:cubicBezTo>
                  <a:cubicBezTo>
                    <a:pt x="41" y="3"/>
                    <a:pt x="41" y="4"/>
                    <a:pt x="40" y="4"/>
                  </a:cubicBezTo>
                  <a:cubicBezTo>
                    <a:pt x="40" y="5"/>
                    <a:pt x="39" y="6"/>
                    <a:pt x="38" y="7"/>
                  </a:cubicBezTo>
                  <a:cubicBezTo>
                    <a:pt x="37" y="8"/>
                    <a:pt x="36" y="9"/>
                    <a:pt x="35" y="10"/>
                  </a:cubicBezTo>
                  <a:cubicBezTo>
                    <a:pt x="35" y="11"/>
                    <a:pt x="35" y="11"/>
                    <a:pt x="35" y="11"/>
                  </a:cubicBezTo>
                  <a:moveTo>
                    <a:pt x="26" y="10"/>
                  </a:moveTo>
                  <a:cubicBezTo>
                    <a:pt x="25" y="10"/>
                    <a:pt x="24" y="10"/>
                    <a:pt x="24" y="10"/>
                  </a:cubicBezTo>
                  <a:cubicBezTo>
                    <a:pt x="26" y="9"/>
                    <a:pt x="28" y="7"/>
                    <a:pt x="30" y="5"/>
                  </a:cubicBezTo>
                  <a:cubicBezTo>
                    <a:pt x="30" y="4"/>
                    <a:pt x="31" y="4"/>
                    <a:pt x="32" y="3"/>
                  </a:cubicBezTo>
                  <a:cubicBezTo>
                    <a:pt x="31" y="4"/>
                    <a:pt x="30" y="5"/>
                    <a:pt x="30" y="6"/>
                  </a:cubicBezTo>
                  <a:cubicBezTo>
                    <a:pt x="28" y="7"/>
                    <a:pt x="27" y="9"/>
                    <a:pt x="26" y="10"/>
                  </a:cubicBezTo>
                  <a:moveTo>
                    <a:pt x="43" y="10"/>
                  </a:moveTo>
                  <a:cubicBezTo>
                    <a:pt x="43" y="10"/>
                    <a:pt x="43" y="9"/>
                    <a:pt x="43" y="9"/>
                  </a:cubicBezTo>
                  <a:cubicBezTo>
                    <a:pt x="45" y="7"/>
                    <a:pt x="46" y="5"/>
                    <a:pt x="46" y="3"/>
                  </a:cubicBezTo>
                  <a:cubicBezTo>
                    <a:pt x="46" y="3"/>
                    <a:pt x="46" y="3"/>
                    <a:pt x="46" y="3"/>
                  </a:cubicBezTo>
                  <a:cubicBezTo>
                    <a:pt x="47" y="3"/>
                    <a:pt x="47" y="3"/>
                    <a:pt x="47" y="3"/>
                  </a:cubicBezTo>
                  <a:cubicBezTo>
                    <a:pt x="47" y="6"/>
                    <a:pt x="47" y="8"/>
                    <a:pt x="47" y="11"/>
                  </a:cubicBezTo>
                  <a:cubicBezTo>
                    <a:pt x="44" y="11"/>
                    <a:pt x="41" y="11"/>
                    <a:pt x="39" y="11"/>
                  </a:cubicBezTo>
                  <a:cubicBezTo>
                    <a:pt x="41" y="9"/>
                    <a:pt x="42" y="7"/>
                    <a:pt x="44" y="5"/>
                  </a:cubicBezTo>
                  <a:cubicBezTo>
                    <a:pt x="44" y="5"/>
                    <a:pt x="45" y="4"/>
                    <a:pt x="45" y="4"/>
                  </a:cubicBezTo>
                  <a:cubicBezTo>
                    <a:pt x="46" y="4"/>
                    <a:pt x="45" y="4"/>
                    <a:pt x="45" y="5"/>
                  </a:cubicBezTo>
                  <a:cubicBezTo>
                    <a:pt x="44" y="7"/>
                    <a:pt x="43" y="9"/>
                    <a:pt x="42" y="10"/>
                  </a:cubicBezTo>
                  <a:cubicBezTo>
                    <a:pt x="42" y="11"/>
                    <a:pt x="42" y="11"/>
                    <a:pt x="42" y="11"/>
                  </a:cubicBezTo>
                  <a:cubicBezTo>
                    <a:pt x="43" y="10"/>
                    <a:pt x="43" y="10"/>
                    <a:pt x="44" y="9"/>
                  </a:cubicBezTo>
                  <a:cubicBezTo>
                    <a:pt x="44" y="9"/>
                    <a:pt x="45" y="8"/>
                    <a:pt x="45" y="8"/>
                  </a:cubicBezTo>
                  <a:cubicBezTo>
                    <a:pt x="46" y="8"/>
                    <a:pt x="45" y="9"/>
                    <a:pt x="44" y="10"/>
                  </a:cubicBezTo>
                  <a:cubicBezTo>
                    <a:pt x="44" y="11"/>
                    <a:pt x="44" y="11"/>
                    <a:pt x="44" y="11"/>
                  </a:cubicBezTo>
                  <a:cubicBezTo>
                    <a:pt x="45" y="10"/>
                    <a:pt x="45" y="10"/>
                    <a:pt x="46" y="10"/>
                  </a:cubicBezTo>
                  <a:cubicBezTo>
                    <a:pt x="46" y="10"/>
                    <a:pt x="46" y="10"/>
                    <a:pt x="46" y="10"/>
                  </a:cubicBezTo>
                  <a:cubicBezTo>
                    <a:pt x="46" y="10"/>
                    <a:pt x="46" y="10"/>
                    <a:pt x="46" y="10"/>
                  </a:cubicBezTo>
                  <a:cubicBezTo>
                    <a:pt x="46" y="10"/>
                    <a:pt x="45" y="10"/>
                    <a:pt x="45" y="10"/>
                  </a:cubicBezTo>
                  <a:cubicBezTo>
                    <a:pt x="45" y="10"/>
                    <a:pt x="45" y="10"/>
                    <a:pt x="45" y="10"/>
                  </a:cubicBezTo>
                  <a:cubicBezTo>
                    <a:pt x="46" y="9"/>
                    <a:pt x="46" y="8"/>
                    <a:pt x="47" y="7"/>
                  </a:cubicBezTo>
                  <a:cubicBezTo>
                    <a:pt x="46" y="6"/>
                    <a:pt x="46" y="6"/>
                    <a:pt x="46" y="6"/>
                  </a:cubicBezTo>
                  <a:cubicBezTo>
                    <a:pt x="45" y="7"/>
                    <a:pt x="46" y="7"/>
                    <a:pt x="45" y="8"/>
                  </a:cubicBezTo>
                  <a:cubicBezTo>
                    <a:pt x="44" y="8"/>
                    <a:pt x="43" y="10"/>
                    <a:pt x="43" y="10"/>
                  </a:cubicBezTo>
                  <a:moveTo>
                    <a:pt x="20" y="10"/>
                  </a:moveTo>
                  <a:cubicBezTo>
                    <a:pt x="19" y="10"/>
                    <a:pt x="18" y="10"/>
                    <a:pt x="17" y="10"/>
                  </a:cubicBezTo>
                  <a:cubicBezTo>
                    <a:pt x="19" y="9"/>
                    <a:pt x="21" y="7"/>
                    <a:pt x="23" y="6"/>
                  </a:cubicBezTo>
                  <a:cubicBezTo>
                    <a:pt x="23" y="5"/>
                    <a:pt x="24" y="4"/>
                    <a:pt x="25" y="3"/>
                  </a:cubicBezTo>
                  <a:cubicBezTo>
                    <a:pt x="26" y="3"/>
                    <a:pt x="26" y="3"/>
                    <a:pt x="26" y="3"/>
                  </a:cubicBezTo>
                  <a:cubicBezTo>
                    <a:pt x="26" y="3"/>
                    <a:pt x="25" y="4"/>
                    <a:pt x="25" y="4"/>
                  </a:cubicBezTo>
                  <a:cubicBezTo>
                    <a:pt x="23" y="6"/>
                    <a:pt x="22" y="8"/>
                    <a:pt x="20" y="10"/>
                  </a:cubicBezTo>
                  <a:cubicBezTo>
                    <a:pt x="20" y="10"/>
                    <a:pt x="20" y="10"/>
                    <a:pt x="20" y="10"/>
                  </a:cubicBezTo>
                  <a:moveTo>
                    <a:pt x="23" y="10"/>
                  </a:moveTo>
                  <a:cubicBezTo>
                    <a:pt x="22" y="10"/>
                    <a:pt x="22" y="10"/>
                    <a:pt x="21" y="10"/>
                  </a:cubicBezTo>
                  <a:cubicBezTo>
                    <a:pt x="24" y="8"/>
                    <a:pt x="26" y="5"/>
                    <a:pt x="29" y="3"/>
                  </a:cubicBezTo>
                  <a:cubicBezTo>
                    <a:pt x="29" y="3"/>
                    <a:pt x="29" y="3"/>
                    <a:pt x="29" y="3"/>
                  </a:cubicBezTo>
                  <a:cubicBezTo>
                    <a:pt x="30" y="3"/>
                    <a:pt x="28" y="5"/>
                    <a:pt x="27" y="5"/>
                  </a:cubicBezTo>
                  <a:cubicBezTo>
                    <a:pt x="26" y="7"/>
                    <a:pt x="25" y="8"/>
                    <a:pt x="23" y="10"/>
                  </a:cubicBezTo>
                  <a:cubicBezTo>
                    <a:pt x="23" y="10"/>
                    <a:pt x="23" y="10"/>
                    <a:pt x="23" y="10"/>
                  </a:cubicBezTo>
                  <a:moveTo>
                    <a:pt x="16" y="10"/>
                  </a:moveTo>
                  <a:cubicBezTo>
                    <a:pt x="16" y="10"/>
                    <a:pt x="15" y="10"/>
                    <a:pt x="15" y="10"/>
                  </a:cubicBezTo>
                  <a:cubicBezTo>
                    <a:pt x="17" y="8"/>
                    <a:pt x="18" y="6"/>
                    <a:pt x="20" y="5"/>
                  </a:cubicBezTo>
                  <a:cubicBezTo>
                    <a:pt x="21" y="4"/>
                    <a:pt x="22" y="3"/>
                    <a:pt x="22" y="3"/>
                  </a:cubicBezTo>
                  <a:cubicBezTo>
                    <a:pt x="22" y="3"/>
                    <a:pt x="21" y="4"/>
                    <a:pt x="20" y="5"/>
                  </a:cubicBezTo>
                  <a:cubicBezTo>
                    <a:pt x="19" y="7"/>
                    <a:pt x="18" y="8"/>
                    <a:pt x="16" y="10"/>
                  </a:cubicBezTo>
                  <a:moveTo>
                    <a:pt x="30" y="10"/>
                  </a:moveTo>
                  <a:cubicBezTo>
                    <a:pt x="28" y="10"/>
                    <a:pt x="27" y="10"/>
                    <a:pt x="26" y="10"/>
                  </a:cubicBezTo>
                  <a:cubicBezTo>
                    <a:pt x="29" y="8"/>
                    <a:pt x="30" y="6"/>
                    <a:pt x="33" y="4"/>
                  </a:cubicBezTo>
                  <a:cubicBezTo>
                    <a:pt x="33" y="4"/>
                    <a:pt x="34" y="3"/>
                    <a:pt x="35" y="3"/>
                  </a:cubicBezTo>
                  <a:cubicBezTo>
                    <a:pt x="34" y="5"/>
                    <a:pt x="34" y="5"/>
                    <a:pt x="34" y="5"/>
                  </a:cubicBezTo>
                  <a:cubicBezTo>
                    <a:pt x="33" y="7"/>
                    <a:pt x="31" y="9"/>
                    <a:pt x="30" y="10"/>
                  </a:cubicBezTo>
                  <a:moveTo>
                    <a:pt x="14" y="10"/>
                  </a:moveTo>
                  <a:cubicBezTo>
                    <a:pt x="13" y="10"/>
                    <a:pt x="13" y="10"/>
                    <a:pt x="12" y="10"/>
                  </a:cubicBezTo>
                  <a:cubicBezTo>
                    <a:pt x="14" y="8"/>
                    <a:pt x="16" y="6"/>
                    <a:pt x="18" y="4"/>
                  </a:cubicBezTo>
                  <a:cubicBezTo>
                    <a:pt x="19" y="3"/>
                    <a:pt x="20" y="3"/>
                    <a:pt x="20" y="3"/>
                  </a:cubicBezTo>
                  <a:cubicBezTo>
                    <a:pt x="20" y="3"/>
                    <a:pt x="18" y="5"/>
                    <a:pt x="17" y="5"/>
                  </a:cubicBezTo>
                  <a:cubicBezTo>
                    <a:pt x="16" y="6"/>
                    <a:pt x="15" y="8"/>
                    <a:pt x="14" y="10"/>
                  </a:cubicBezTo>
                  <a:cubicBezTo>
                    <a:pt x="14" y="10"/>
                    <a:pt x="14" y="10"/>
                    <a:pt x="14" y="10"/>
                  </a:cubicBezTo>
                  <a:moveTo>
                    <a:pt x="5" y="9"/>
                  </a:moveTo>
                  <a:cubicBezTo>
                    <a:pt x="4" y="9"/>
                    <a:pt x="3" y="9"/>
                    <a:pt x="3" y="9"/>
                  </a:cubicBezTo>
                  <a:cubicBezTo>
                    <a:pt x="6" y="8"/>
                    <a:pt x="8" y="5"/>
                    <a:pt x="11" y="3"/>
                  </a:cubicBezTo>
                  <a:cubicBezTo>
                    <a:pt x="11" y="3"/>
                    <a:pt x="12" y="3"/>
                    <a:pt x="12" y="3"/>
                  </a:cubicBezTo>
                  <a:cubicBezTo>
                    <a:pt x="12" y="3"/>
                    <a:pt x="9" y="5"/>
                    <a:pt x="9" y="6"/>
                  </a:cubicBezTo>
                  <a:cubicBezTo>
                    <a:pt x="8" y="7"/>
                    <a:pt x="6" y="8"/>
                    <a:pt x="5" y="9"/>
                  </a:cubicBezTo>
                  <a:moveTo>
                    <a:pt x="2" y="9"/>
                  </a:moveTo>
                  <a:cubicBezTo>
                    <a:pt x="2" y="8"/>
                    <a:pt x="2" y="8"/>
                    <a:pt x="2" y="7"/>
                  </a:cubicBezTo>
                  <a:cubicBezTo>
                    <a:pt x="3" y="7"/>
                    <a:pt x="4" y="6"/>
                    <a:pt x="5" y="5"/>
                  </a:cubicBezTo>
                  <a:cubicBezTo>
                    <a:pt x="6" y="4"/>
                    <a:pt x="6" y="4"/>
                    <a:pt x="7" y="3"/>
                  </a:cubicBezTo>
                  <a:cubicBezTo>
                    <a:pt x="8" y="3"/>
                    <a:pt x="8" y="3"/>
                    <a:pt x="8" y="3"/>
                  </a:cubicBezTo>
                  <a:cubicBezTo>
                    <a:pt x="8" y="3"/>
                    <a:pt x="8" y="3"/>
                    <a:pt x="8" y="3"/>
                  </a:cubicBezTo>
                  <a:cubicBezTo>
                    <a:pt x="6" y="5"/>
                    <a:pt x="4" y="7"/>
                    <a:pt x="2" y="9"/>
                  </a:cubicBezTo>
                  <a:moveTo>
                    <a:pt x="37" y="10"/>
                  </a:moveTo>
                  <a:cubicBezTo>
                    <a:pt x="38" y="7"/>
                    <a:pt x="41" y="5"/>
                    <a:pt x="42" y="3"/>
                  </a:cubicBezTo>
                  <a:cubicBezTo>
                    <a:pt x="42" y="2"/>
                    <a:pt x="42" y="2"/>
                    <a:pt x="42" y="2"/>
                  </a:cubicBezTo>
                  <a:cubicBezTo>
                    <a:pt x="43" y="3"/>
                    <a:pt x="45" y="3"/>
                    <a:pt x="46" y="3"/>
                  </a:cubicBezTo>
                  <a:cubicBezTo>
                    <a:pt x="46" y="3"/>
                    <a:pt x="46" y="3"/>
                    <a:pt x="46" y="3"/>
                  </a:cubicBezTo>
                  <a:cubicBezTo>
                    <a:pt x="44" y="5"/>
                    <a:pt x="43" y="6"/>
                    <a:pt x="41" y="8"/>
                  </a:cubicBezTo>
                  <a:cubicBezTo>
                    <a:pt x="42" y="7"/>
                    <a:pt x="42" y="7"/>
                    <a:pt x="42" y="7"/>
                  </a:cubicBezTo>
                  <a:cubicBezTo>
                    <a:pt x="43" y="6"/>
                    <a:pt x="43" y="5"/>
                    <a:pt x="44" y="3"/>
                  </a:cubicBezTo>
                  <a:cubicBezTo>
                    <a:pt x="43" y="3"/>
                    <a:pt x="43" y="3"/>
                    <a:pt x="43" y="3"/>
                  </a:cubicBezTo>
                  <a:cubicBezTo>
                    <a:pt x="41" y="5"/>
                    <a:pt x="39" y="7"/>
                    <a:pt x="37" y="10"/>
                  </a:cubicBezTo>
                  <a:moveTo>
                    <a:pt x="10" y="10"/>
                  </a:moveTo>
                  <a:cubicBezTo>
                    <a:pt x="9" y="10"/>
                    <a:pt x="7" y="9"/>
                    <a:pt x="6" y="9"/>
                  </a:cubicBezTo>
                  <a:cubicBezTo>
                    <a:pt x="8" y="8"/>
                    <a:pt x="10" y="7"/>
                    <a:pt x="11" y="6"/>
                  </a:cubicBezTo>
                  <a:cubicBezTo>
                    <a:pt x="12" y="5"/>
                    <a:pt x="12" y="5"/>
                    <a:pt x="13" y="4"/>
                  </a:cubicBezTo>
                  <a:cubicBezTo>
                    <a:pt x="13" y="4"/>
                    <a:pt x="15" y="2"/>
                    <a:pt x="15" y="2"/>
                  </a:cubicBezTo>
                  <a:cubicBezTo>
                    <a:pt x="15" y="2"/>
                    <a:pt x="15" y="2"/>
                    <a:pt x="15" y="3"/>
                  </a:cubicBezTo>
                  <a:cubicBezTo>
                    <a:pt x="13" y="5"/>
                    <a:pt x="11" y="7"/>
                    <a:pt x="10" y="9"/>
                  </a:cubicBezTo>
                  <a:cubicBezTo>
                    <a:pt x="10" y="10"/>
                    <a:pt x="10" y="10"/>
                    <a:pt x="10" y="10"/>
                  </a:cubicBezTo>
                  <a:moveTo>
                    <a:pt x="11" y="10"/>
                  </a:moveTo>
                  <a:cubicBezTo>
                    <a:pt x="11" y="10"/>
                    <a:pt x="10" y="10"/>
                    <a:pt x="10" y="10"/>
                  </a:cubicBezTo>
                  <a:cubicBezTo>
                    <a:pt x="10" y="9"/>
                    <a:pt x="10" y="9"/>
                    <a:pt x="10" y="9"/>
                  </a:cubicBezTo>
                  <a:cubicBezTo>
                    <a:pt x="12" y="7"/>
                    <a:pt x="14" y="5"/>
                    <a:pt x="16" y="3"/>
                  </a:cubicBezTo>
                  <a:cubicBezTo>
                    <a:pt x="17" y="3"/>
                    <a:pt x="17" y="2"/>
                    <a:pt x="17" y="2"/>
                  </a:cubicBezTo>
                  <a:cubicBezTo>
                    <a:pt x="17" y="2"/>
                    <a:pt x="17" y="3"/>
                    <a:pt x="16" y="3"/>
                  </a:cubicBezTo>
                  <a:cubicBezTo>
                    <a:pt x="15" y="4"/>
                    <a:pt x="15" y="5"/>
                    <a:pt x="14" y="6"/>
                  </a:cubicBezTo>
                  <a:cubicBezTo>
                    <a:pt x="13" y="7"/>
                    <a:pt x="12" y="8"/>
                    <a:pt x="11" y="10"/>
                  </a:cubicBezTo>
                  <a:cubicBezTo>
                    <a:pt x="11" y="10"/>
                    <a:pt x="11" y="10"/>
                    <a:pt x="11" y="10"/>
                  </a:cubicBezTo>
                  <a:moveTo>
                    <a:pt x="2" y="6"/>
                  </a:moveTo>
                  <a:cubicBezTo>
                    <a:pt x="2" y="5"/>
                    <a:pt x="2" y="5"/>
                    <a:pt x="2" y="5"/>
                  </a:cubicBezTo>
                  <a:cubicBezTo>
                    <a:pt x="3" y="4"/>
                    <a:pt x="5" y="2"/>
                    <a:pt x="5" y="2"/>
                  </a:cubicBezTo>
                  <a:cubicBezTo>
                    <a:pt x="5" y="2"/>
                    <a:pt x="5" y="2"/>
                    <a:pt x="4" y="3"/>
                  </a:cubicBezTo>
                  <a:cubicBezTo>
                    <a:pt x="4" y="4"/>
                    <a:pt x="3" y="5"/>
                    <a:pt x="2" y="6"/>
                  </a:cubicBezTo>
                  <a:moveTo>
                    <a:pt x="34" y="7"/>
                  </a:moveTo>
                  <a:cubicBezTo>
                    <a:pt x="35" y="5"/>
                    <a:pt x="35" y="4"/>
                    <a:pt x="36" y="2"/>
                  </a:cubicBezTo>
                  <a:cubicBezTo>
                    <a:pt x="36" y="2"/>
                    <a:pt x="36" y="2"/>
                    <a:pt x="36" y="2"/>
                  </a:cubicBezTo>
                  <a:cubicBezTo>
                    <a:pt x="38" y="2"/>
                    <a:pt x="40" y="2"/>
                    <a:pt x="41" y="2"/>
                  </a:cubicBezTo>
                  <a:cubicBezTo>
                    <a:pt x="39" y="4"/>
                    <a:pt x="37" y="6"/>
                    <a:pt x="35" y="8"/>
                  </a:cubicBezTo>
                  <a:cubicBezTo>
                    <a:pt x="36" y="7"/>
                    <a:pt x="36" y="7"/>
                    <a:pt x="36" y="7"/>
                  </a:cubicBezTo>
                  <a:cubicBezTo>
                    <a:pt x="37" y="6"/>
                    <a:pt x="38" y="4"/>
                    <a:pt x="39" y="3"/>
                  </a:cubicBezTo>
                  <a:cubicBezTo>
                    <a:pt x="39" y="2"/>
                    <a:pt x="39" y="2"/>
                    <a:pt x="39" y="2"/>
                  </a:cubicBezTo>
                  <a:cubicBezTo>
                    <a:pt x="37" y="3"/>
                    <a:pt x="36" y="4"/>
                    <a:pt x="35" y="6"/>
                  </a:cubicBezTo>
                  <a:cubicBezTo>
                    <a:pt x="34" y="6"/>
                    <a:pt x="34" y="6"/>
                    <a:pt x="34" y="7"/>
                  </a:cubicBezTo>
                  <a:moveTo>
                    <a:pt x="2" y="4"/>
                  </a:moveTo>
                  <a:cubicBezTo>
                    <a:pt x="2" y="4"/>
                    <a:pt x="2" y="3"/>
                    <a:pt x="2" y="2"/>
                  </a:cubicBezTo>
                  <a:cubicBezTo>
                    <a:pt x="3" y="2"/>
                    <a:pt x="4" y="2"/>
                    <a:pt x="5" y="2"/>
                  </a:cubicBezTo>
                  <a:cubicBezTo>
                    <a:pt x="4" y="3"/>
                    <a:pt x="3" y="3"/>
                    <a:pt x="2" y="4"/>
                  </a:cubicBezTo>
                  <a:moveTo>
                    <a:pt x="2" y="7"/>
                  </a:moveTo>
                  <a:cubicBezTo>
                    <a:pt x="2" y="6"/>
                    <a:pt x="2" y="6"/>
                    <a:pt x="2" y="6"/>
                  </a:cubicBezTo>
                  <a:cubicBezTo>
                    <a:pt x="3" y="6"/>
                    <a:pt x="3" y="5"/>
                    <a:pt x="3" y="5"/>
                  </a:cubicBezTo>
                  <a:cubicBezTo>
                    <a:pt x="4" y="4"/>
                    <a:pt x="5" y="3"/>
                    <a:pt x="6" y="2"/>
                  </a:cubicBezTo>
                  <a:cubicBezTo>
                    <a:pt x="7" y="2"/>
                    <a:pt x="8" y="2"/>
                    <a:pt x="9" y="2"/>
                  </a:cubicBezTo>
                  <a:cubicBezTo>
                    <a:pt x="6" y="3"/>
                    <a:pt x="5" y="4"/>
                    <a:pt x="3" y="6"/>
                  </a:cubicBezTo>
                  <a:cubicBezTo>
                    <a:pt x="2" y="7"/>
                    <a:pt x="2" y="7"/>
                    <a:pt x="2" y="7"/>
                  </a:cubicBezTo>
                  <a:moveTo>
                    <a:pt x="3" y="9"/>
                  </a:moveTo>
                  <a:cubicBezTo>
                    <a:pt x="5" y="7"/>
                    <a:pt x="8" y="4"/>
                    <a:pt x="9" y="2"/>
                  </a:cubicBezTo>
                  <a:cubicBezTo>
                    <a:pt x="9" y="2"/>
                    <a:pt x="9" y="2"/>
                    <a:pt x="9" y="2"/>
                  </a:cubicBezTo>
                  <a:cubicBezTo>
                    <a:pt x="10" y="2"/>
                    <a:pt x="11" y="2"/>
                    <a:pt x="12" y="2"/>
                  </a:cubicBezTo>
                  <a:cubicBezTo>
                    <a:pt x="9" y="4"/>
                    <a:pt x="6" y="7"/>
                    <a:pt x="3" y="9"/>
                  </a:cubicBezTo>
                  <a:moveTo>
                    <a:pt x="6" y="9"/>
                  </a:moveTo>
                  <a:cubicBezTo>
                    <a:pt x="6" y="9"/>
                    <a:pt x="6" y="9"/>
                    <a:pt x="7" y="8"/>
                  </a:cubicBezTo>
                  <a:cubicBezTo>
                    <a:pt x="8" y="8"/>
                    <a:pt x="8" y="7"/>
                    <a:pt x="9" y="6"/>
                  </a:cubicBezTo>
                  <a:cubicBezTo>
                    <a:pt x="11" y="5"/>
                    <a:pt x="12" y="4"/>
                    <a:pt x="13" y="2"/>
                  </a:cubicBezTo>
                  <a:cubicBezTo>
                    <a:pt x="13" y="2"/>
                    <a:pt x="13" y="2"/>
                    <a:pt x="13" y="2"/>
                  </a:cubicBezTo>
                  <a:cubicBezTo>
                    <a:pt x="14" y="2"/>
                    <a:pt x="14" y="2"/>
                    <a:pt x="15" y="2"/>
                  </a:cubicBezTo>
                  <a:cubicBezTo>
                    <a:pt x="12" y="4"/>
                    <a:pt x="10" y="6"/>
                    <a:pt x="8" y="8"/>
                  </a:cubicBezTo>
                  <a:cubicBezTo>
                    <a:pt x="7" y="8"/>
                    <a:pt x="6" y="9"/>
                    <a:pt x="6" y="9"/>
                  </a:cubicBezTo>
                  <a:moveTo>
                    <a:pt x="14" y="4"/>
                  </a:moveTo>
                  <a:cubicBezTo>
                    <a:pt x="15" y="3"/>
                    <a:pt x="15" y="3"/>
                    <a:pt x="16" y="2"/>
                  </a:cubicBezTo>
                  <a:cubicBezTo>
                    <a:pt x="16" y="2"/>
                    <a:pt x="16" y="2"/>
                    <a:pt x="16" y="2"/>
                  </a:cubicBezTo>
                  <a:cubicBezTo>
                    <a:pt x="16" y="2"/>
                    <a:pt x="17" y="2"/>
                    <a:pt x="18" y="2"/>
                  </a:cubicBezTo>
                  <a:cubicBezTo>
                    <a:pt x="16" y="2"/>
                    <a:pt x="15" y="3"/>
                    <a:pt x="14" y="4"/>
                  </a:cubicBezTo>
                  <a:moveTo>
                    <a:pt x="12" y="9"/>
                  </a:moveTo>
                  <a:cubicBezTo>
                    <a:pt x="13" y="9"/>
                    <a:pt x="13" y="7"/>
                    <a:pt x="14" y="7"/>
                  </a:cubicBezTo>
                  <a:cubicBezTo>
                    <a:pt x="15" y="5"/>
                    <a:pt x="16" y="4"/>
                    <a:pt x="18" y="2"/>
                  </a:cubicBezTo>
                  <a:cubicBezTo>
                    <a:pt x="18" y="2"/>
                    <a:pt x="18" y="2"/>
                    <a:pt x="18" y="2"/>
                  </a:cubicBezTo>
                  <a:cubicBezTo>
                    <a:pt x="21" y="2"/>
                    <a:pt x="23" y="2"/>
                    <a:pt x="26" y="2"/>
                  </a:cubicBezTo>
                  <a:cubicBezTo>
                    <a:pt x="29" y="2"/>
                    <a:pt x="32" y="2"/>
                    <a:pt x="35" y="2"/>
                  </a:cubicBezTo>
                  <a:cubicBezTo>
                    <a:pt x="34" y="3"/>
                    <a:pt x="32" y="4"/>
                    <a:pt x="31" y="5"/>
                  </a:cubicBezTo>
                  <a:cubicBezTo>
                    <a:pt x="32" y="4"/>
                    <a:pt x="33" y="3"/>
                    <a:pt x="33" y="3"/>
                  </a:cubicBezTo>
                  <a:cubicBezTo>
                    <a:pt x="33" y="2"/>
                    <a:pt x="33" y="2"/>
                    <a:pt x="33" y="2"/>
                  </a:cubicBezTo>
                  <a:cubicBezTo>
                    <a:pt x="30" y="4"/>
                    <a:pt x="28" y="6"/>
                    <a:pt x="26" y="8"/>
                  </a:cubicBezTo>
                  <a:cubicBezTo>
                    <a:pt x="26" y="7"/>
                    <a:pt x="26" y="7"/>
                    <a:pt x="26" y="7"/>
                  </a:cubicBezTo>
                  <a:cubicBezTo>
                    <a:pt x="28" y="6"/>
                    <a:pt x="29" y="4"/>
                    <a:pt x="30" y="2"/>
                  </a:cubicBezTo>
                  <a:cubicBezTo>
                    <a:pt x="30" y="2"/>
                    <a:pt x="30" y="2"/>
                    <a:pt x="30" y="2"/>
                  </a:cubicBezTo>
                  <a:cubicBezTo>
                    <a:pt x="27" y="3"/>
                    <a:pt x="25" y="5"/>
                    <a:pt x="23" y="7"/>
                  </a:cubicBezTo>
                  <a:cubicBezTo>
                    <a:pt x="23" y="8"/>
                    <a:pt x="22" y="9"/>
                    <a:pt x="22" y="9"/>
                  </a:cubicBezTo>
                  <a:cubicBezTo>
                    <a:pt x="22" y="9"/>
                    <a:pt x="22" y="9"/>
                    <a:pt x="22" y="8"/>
                  </a:cubicBezTo>
                  <a:cubicBezTo>
                    <a:pt x="24" y="6"/>
                    <a:pt x="25" y="5"/>
                    <a:pt x="27" y="3"/>
                  </a:cubicBezTo>
                  <a:cubicBezTo>
                    <a:pt x="26" y="2"/>
                    <a:pt x="26" y="2"/>
                    <a:pt x="26" y="2"/>
                  </a:cubicBezTo>
                  <a:cubicBezTo>
                    <a:pt x="24" y="3"/>
                    <a:pt x="22" y="5"/>
                    <a:pt x="20" y="7"/>
                  </a:cubicBezTo>
                  <a:cubicBezTo>
                    <a:pt x="20" y="7"/>
                    <a:pt x="18" y="9"/>
                    <a:pt x="18" y="9"/>
                  </a:cubicBezTo>
                  <a:cubicBezTo>
                    <a:pt x="17" y="9"/>
                    <a:pt x="18" y="9"/>
                    <a:pt x="18" y="8"/>
                  </a:cubicBezTo>
                  <a:cubicBezTo>
                    <a:pt x="20" y="6"/>
                    <a:pt x="22" y="4"/>
                    <a:pt x="23" y="2"/>
                  </a:cubicBezTo>
                  <a:cubicBezTo>
                    <a:pt x="23" y="2"/>
                    <a:pt x="23" y="2"/>
                    <a:pt x="23" y="2"/>
                  </a:cubicBezTo>
                  <a:cubicBezTo>
                    <a:pt x="21" y="3"/>
                    <a:pt x="19" y="5"/>
                    <a:pt x="17" y="7"/>
                  </a:cubicBezTo>
                  <a:cubicBezTo>
                    <a:pt x="17" y="7"/>
                    <a:pt x="16" y="8"/>
                    <a:pt x="16" y="8"/>
                  </a:cubicBezTo>
                  <a:cubicBezTo>
                    <a:pt x="15" y="9"/>
                    <a:pt x="15" y="9"/>
                    <a:pt x="15" y="9"/>
                  </a:cubicBezTo>
                  <a:cubicBezTo>
                    <a:pt x="15" y="9"/>
                    <a:pt x="17" y="7"/>
                    <a:pt x="17" y="6"/>
                  </a:cubicBezTo>
                  <a:cubicBezTo>
                    <a:pt x="18" y="5"/>
                    <a:pt x="20" y="4"/>
                    <a:pt x="21" y="2"/>
                  </a:cubicBezTo>
                  <a:cubicBezTo>
                    <a:pt x="21" y="2"/>
                    <a:pt x="21" y="2"/>
                    <a:pt x="21" y="2"/>
                  </a:cubicBezTo>
                  <a:cubicBezTo>
                    <a:pt x="18" y="3"/>
                    <a:pt x="16" y="5"/>
                    <a:pt x="14" y="7"/>
                  </a:cubicBezTo>
                  <a:cubicBezTo>
                    <a:pt x="14" y="8"/>
                    <a:pt x="13" y="8"/>
                    <a:pt x="12" y="9"/>
                  </a:cubicBezTo>
                  <a:moveTo>
                    <a:pt x="19" y="0"/>
                  </a:moveTo>
                  <a:cubicBezTo>
                    <a:pt x="13" y="0"/>
                    <a:pt x="7" y="0"/>
                    <a:pt x="1" y="0"/>
                  </a:cubicBezTo>
                  <a:cubicBezTo>
                    <a:pt x="0" y="0"/>
                    <a:pt x="0" y="0"/>
                    <a:pt x="0" y="0"/>
                  </a:cubicBezTo>
                  <a:cubicBezTo>
                    <a:pt x="0" y="1"/>
                    <a:pt x="0" y="1"/>
                    <a:pt x="0" y="1"/>
                  </a:cubicBezTo>
                  <a:cubicBezTo>
                    <a:pt x="0" y="4"/>
                    <a:pt x="0" y="7"/>
                    <a:pt x="0" y="10"/>
                  </a:cubicBezTo>
                  <a:cubicBezTo>
                    <a:pt x="1" y="11"/>
                    <a:pt x="1" y="11"/>
                    <a:pt x="1" y="11"/>
                  </a:cubicBezTo>
                  <a:cubicBezTo>
                    <a:pt x="1" y="11"/>
                    <a:pt x="1" y="11"/>
                    <a:pt x="1" y="11"/>
                  </a:cubicBezTo>
                  <a:cubicBezTo>
                    <a:pt x="17" y="11"/>
                    <a:pt x="32" y="13"/>
                    <a:pt x="47" y="13"/>
                  </a:cubicBezTo>
                  <a:cubicBezTo>
                    <a:pt x="47" y="13"/>
                    <a:pt x="47" y="13"/>
                    <a:pt x="47" y="13"/>
                  </a:cubicBezTo>
                  <a:cubicBezTo>
                    <a:pt x="47" y="13"/>
                    <a:pt x="48" y="13"/>
                    <a:pt x="48" y="13"/>
                  </a:cubicBezTo>
                  <a:cubicBezTo>
                    <a:pt x="48" y="13"/>
                    <a:pt x="49" y="12"/>
                    <a:pt x="49" y="12"/>
                  </a:cubicBezTo>
                  <a:cubicBezTo>
                    <a:pt x="49" y="9"/>
                    <a:pt x="49" y="5"/>
                    <a:pt x="49" y="2"/>
                  </a:cubicBezTo>
                  <a:cubicBezTo>
                    <a:pt x="49" y="2"/>
                    <a:pt x="49" y="2"/>
                    <a:pt x="49" y="2"/>
                  </a:cubicBezTo>
                  <a:cubicBezTo>
                    <a:pt x="49" y="2"/>
                    <a:pt x="49" y="1"/>
                    <a:pt x="48" y="1"/>
                  </a:cubicBezTo>
                  <a:cubicBezTo>
                    <a:pt x="41" y="0"/>
                    <a:pt x="35" y="0"/>
                    <a:pt x="28" y="0"/>
                  </a:cubicBezTo>
                  <a:cubicBezTo>
                    <a:pt x="25" y="0"/>
                    <a:pt x="22" y="0"/>
                    <a:pt x="1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3" name="Freeform 29"/>
            <p:cNvSpPr>
              <a:spLocks noEditPoints="1"/>
            </p:cNvSpPr>
            <p:nvPr/>
          </p:nvSpPr>
          <p:spPr bwMode="auto">
            <a:xfrm>
              <a:off x="5386056" y="4157589"/>
              <a:ext cx="50800" cy="46038"/>
            </a:xfrm>
            <a:custGeom>
              <a:avLst/>
              <a:gdLst>
                <a:gd name="T0" fmla="*/ 2 w 12"/>
                <a:gd name="T1" fmla="*/ 5 h 11"/>
                <a:gd name="T2" fmla="*/ 6 w 12"/>
                <a:gd name="T3" fmla="*/ 3 h 11"/>
                <a:gd name="T4" fmla="*/ 3 w 12"/>
                <a:gd name="T5" fmla="*/ 7 h 11"/>
                <a:gd name="T6" fmla="*/ 3 w 12"/>
                <a:gd name="T7" fmla="*/ 7 h 11"/>
                <a:gd name="T8" fmla="*/ 7 w 12"/>
                <a:gd name="T9" fmla="*/ 5 h 11"/>
                <a:gd name="T10" fmla="*/ 4 w 12"/>
                <a:gd name="T11" fmla="*/ 8 h 11"/>
                <a:gd name="T12" fmla="*/ 5 w 12"/>
                <a:gd name="T13" fmla="*/ 8 h 11"/>
                <a:gd name="T14" fmla="*/ 9 w 12"/>
                <a:gd name="T15" fmla="*/ 6 h 11"/>
                <a:gd name="T16" fmla="*/ 7 w 12"/>
                <a:gd name="T17" fmla="*/ 8 h 11"/>
                <a:gd name="T18" fmla="*/ 7 w 12"/>
                <a:gd name="T19" fmla="*/ 9 h 11"/>
                <a:gd name="T20" fmla="*/ 7 w 12"/>
                <a:gd name="T21" fmla="*/ 9 h 11"/>
                <a:gd name="T22" fmla="*/ 6 w 12"/>
                <a:gd name="T23" fmla="*/ 9 h 11"/>
                <a:gd name="T24" fmla="*/ 2 w 12"/>
                <a:gd name="T25" fmla="*/ 5 h 11"/>
                <a:gd name="T26" fmla="*/ 2 w 12"/>
                <a:gd name="T27" fmla="*/ 5 h 11"/>
                <a:gd name="T28" fmla="*/ 3 w 12"/>
                <a:gd name="T29" fmla="*/ 3 h 11"/>
                <a:gd name="T30" fmla="*/ 4 w 12"/>
                <a:gd name="T31" fmla="*/ 2 h 11"/>
                <a:gd name="T32" fmla="*/ 3 w 12"/>
                <a:gd name="T33" fmla="*/ 3 h 11"/>
                <a:gd name="T34" fmla="*/ 3 w 12"/>
                <a:gd name="T35" fmla="*/ 3 h 11"/>
                <a:gd name="T36" fmla="*/ 6 w 12"/>
                <a:gd name="T37" fmla="*/ 2 h 11"/>
                <a:gd name="T38" fmla="*/ 2 w 12"/>
                <a:gd name="T39" fmla="*/ 5 h 11"/>
                <a:gd name="T40" fmla="*/ 2 w 12"/>
                <a:gd name="T41" fmla="*/ 5 h 11"/>
                <a:gd name="T42" fmla="*/ 2 w 12"/>
                <a:gd name="T43" fmla="*/ 3 h 11"/>
                <a:gd name="T44" fmla="*/ 3 w 12"/>
                <a:gd name="T45" fmla="*/ 3 h 11"/>
                <a:gd name="T46" fmla="*/ 4 w 12"/>
                <a:gd name="T47" fmla="*/ 4 h 11"/>
                <a:gd name="T48" fmla="*/ 6 w 12"/>
                <a:gd name="T49" fmla="*/ 2 h 11"/>
                <a:gd name="T50" fmla="*/ 8 w 12"/>
                <a:gd name="T51" fmla="*/ 8 h 11"/>
                <a:gd name="T52" fmla="*/ 9 w 12"/>
                <a:gd name="T53" fmla="*/ 6 h 11"/>
                <a:gd name="T54" fmla="*/ 9 w 12"/>
                <a:gd name="T55" fmla="*/ 6 h 11"/>
                <a:gd name="T56" fmla="*/ 5 w 12"/>
                <a:gd name="T57" fmla="*/ 7 h 11"/>
                <a:gd name="T58" fmla="*/ 8 w 12"/>
                <a:gd name="T59" fmla="*/ 4 h 11"/>
                <a:gd name="T60" fmla="*/ 8 w 12"/>
                <a:gd name="T61" fmla="*/ 4 h 11"/>
                <a:gd name="T62" fmla="*/ 5 w 12"/>
                <a:gd name="T63" fmla="*/ 5 h 11"/>
                <a:gd name="T64" fmla="*/ 8 w 12"/>
                <a:gd name="T65" fmla="*/ 3 h 11"/>
                <a:gd name="T66" fmla="*/ 7 w 12"/>
                <a:gd name="T67" fmla="*/ 2 h 11"/>
                <a:gd name="T68" fmla="*/ 4 w 12"/>
                <a:gd name="T69" fmla="*/ 4 h 11"/>
                <a:gd name="T70" fmla="*/ 6 w 12"/>
                <a:gd name="T71" fmla="*/ 0 h 11"/>
                <a:gd name="T72" fmla="*/ 5 w 12"/>
                <a:gd name="T73" fmla="*/ 0 h 11"/>
                <a:gd name="T74" fmla="*/ 5 w 12"/>
                <a:gd name="T75" fmla="*/ 0 h 11"/>
                <a:gd name="T76" fmla="*/ 5 w 12"/>
                <a:gd name="T77" fmla="*/ 0 h 11"/>
                <a:gd name="T78" fmla="*/ 0 w 12"/>
                <a:gd name="T79" fmla="*/ 5 h 11"/>
                <a:gd name="T80" fmla="*/ 6 w 12"/>
                <a:gd name="T81" fmla="*/ 11 h 11"/>
                <a:gd name="T82" fmla="*/ 7 w 12"/>
                <a:gd name="T83" fmla="*/ 11 h 11"/>
                <a:gd name="T84" fmla="*/ 12 w 12"/>
                <a:gd name="T85" fmla="*/ 4 h 11"/>
                <a:gd name="T86" fmla="*/ 6 w 12"/>
                <a:gd name="T8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 h="11">
                  <a:moveTo>
                    <a:pt x="2" y="5"/>
                  </a:moveTo>
                  <a:cubicBezTo>
                    <a:pt x="4" y="5"/>
                    <a:pt x="5" y="4"/>
                    <a:pt x="6" y="3"/>
                  </a:cubicBezTo>
                  <a:cubicBezTo>
                    <a:pt x="5" y="4"/>
                    <a:pt x="4" y="5"/>
                    <a:pt x="3" y="7"/>
                  </a:cubicBezTo>
                  <a:cubicBezTo>
                    <a:pt x="3" y="7"/>
                    <a:pt x="3" y="7"/>
                    <a:pt x="3" y="7"/>
                  </a:cubicBezTo>
                  <a:cubicBezTo>
                    <a:pt x="4" y="6"/>
                    <a:pt x="6" y="5"/>
                    <a:pt x="7" y="5"/>
                  </a:cubicBezTo>
                  <a:cubicBezTo>
                    <a:pt x="6" y="6"/>
                    <a:pt x="5" y="7"/>
                    <a:pt x="4" y="8"/>
                  </a:cubicBezTo>
                  <a:cubicBezTo>
                    <a:pt x="5" y="8"/>
                    <a:pt x="5" y="8"/>
                    <a:pt x="5" y="8"/>
                  </a:cubicBezTo>
                  <a:cubicBezTo>
                    <a:pt x="6" y="8"/>
                    <a:pt x="7" y="7"/>
                    <a:pt x="9" y="6"/>
                  </a:cubicBezTo>
                  <a:cubicBezTo>
                    <a:pt x="8" y="7"/>
                    <a:pt x="8" y="8"/>
                    <a:pt x="7" y="8"/>
                  </a:cubicBezTo>
                  <a:cubicBezTo>
                    <a:pt x="7" y="9"/>
                    <a:pt x="7" y="9"/>
                    <a:pt x="7" y="9"/>
                  </a:cubicBezTo>
                  <a:cubicBezTo>
                    <a:pt x="7" y="9"/>
                    <a:pt x="7" y="9"/>
                    <a:pt x="7" y="9"/>
                  </a:cubicBezTo>
                  <a:cubicBezTo>
                    <a:pt x="6" y="9"/>
                    <a:pt x="6" y="9"/>
                    <a:pt x="6" y="9"/>
                  </a:cubicBezTo>
                  <a:cubicBezTo>
                    <a:pt x="4" y="9"/>
                    <a:pt x="2" y="7"/>
                    <a:pt x="2" y="5"/>
                  </a:cubicBezTo>
                  <a:cubicBezTo>
                    <a:pt x="2" y="5"/>
                    <a:pt x="2" y="5"/>
                    <a:pt x="2" y="5"/>
                  </a:cubicBezTo>
                  <a:moveTo>
                    <a:pt x="3" y="3"/>
                  </a:moveTo>
                  <a:cubicBezTo>
                    <a:pt x="3" y="2"/>
                    <a:pt x="4" y="2"/>
                    <a:pt x="4" y="2"/>
                  </a:cubicBezTo>
                  <a:cubicBezTo>
                    <a:pt x="4" y="2"/>
                    <a:pt x="3" y="2"/>
                    <a:pt x="3" y="3"/>
                  </a:cubicBezTo>
                  <a:moveTo>
                    <a:pt x="3" y="3"/>
                  </a:moveTo>
                  <a:cubicBezTo>
                    <a:pt x="4" y="3"/>
                    <a:pt x="5" y="2"/>
                    <a:pt x="6" y="2"/>
                  </a:cubicBezTo>
                  <a:cubicBezTo>
                    <a:pt x="4" y="3"/>
                    <a:pt x="3" y="4"/>
                    <a:pt x="2" y="5"/>
                  </a:cubicBezTo>
                  <a:cubicBezTo>
                    <a:pt x="2" y="5"/>
                    <a:pt x="2" y="5"/>
                    <a:pt x="2" y="5"/>
                  </a:cubicBezTo>
                  <a:cubicBezTo>
                    <a:pt x="2" y="4"/>
                    <a:pt x="2" y="3"/>
                    <a:pt x="2" y="3"/>
                  </a:cubicBezTo>
                  <a:cubicBezTo>
                    <a:pt x="3" y="3"/>
                    <a:pt x="3" y="3"/>
                    <a:pt x="3" y="3"/>
                  </a:cubicBezTo>
                  <a:moveTo>
                    <a:pt x="4" y="4"/>
                  </a:moveTo>
                  <a:cubicBezTo>
                    <a:pt x="5" y="3"/>
                    <a:pt x="6" y="2"/>
                    <a:pt x="6" y="2"/>
                  </a:cubicBezTo>
                  <a:cubicBezTo>
                    <a:pt x="10" y="2"/>
                    <a:pt x="11" y="7"/>
                    <a:pt x="8" y="8"/>
                  </a:cubicBezTo>
                  <a:cubicBezTo>
                    <a:pt x="8" y="8"/>
                    <a:pt x="9" y="7"/>
                    <a:pt x="9" y="6"/>
                  </a:cubicBezTo>
                  <a:cubicBezTo>
                    <a:pt x="9" y="6"/>
                    <a:pt x="9" y="6"/>
                    <a:pt x="9" y="6"/>
                  </a:cubicBezTo>
                  <a:cubicBezTo>
                    <a:pt x="8" y="6"/>
                    <a:pt x="7" y="7"/>
                    <a:pt x="5" y="7"/>
                  </a:cubicBezTo>
                  <a:cubicBezTo>
                    <a:pt x="6" y="6"/>
                    <a:pt x="8" y="5"/>
                    <a:pt x="8" y="4"/>
                  </a:cubicBezTo>
                  <a:cubicBezTo>
                    <a:pt x="8" y="4"/>
                    <a:pt x="8" y="4"/>
                    <a:pt x="8" y="4"/>
                  </a:cubicBezTo>
                  <a:cubicBezTo>
                    <a:pt x="7" y="4"/>
                    <a:pt x="6" y="5"/>
                    <a:pt x="5" y="5"/>
                  </a:cubicBezTo>
                  <a:cubicBezTo>
                    <a:pt x="6" y="5"/>
                    <a:pt x="7" y="4"/>
                    <a:pt x="8" y="3"/>
                  </a:cubicBezTo>
                  <a:cubicBezTo>
                    <a:pt x="7" y="2"/>
                    <a:pt x="7" y="2"/>
                    <a:pt x="7" y="2"/>
                  </a:cubicBezTo>
                  <a:cubicBezTo>
                    <a:pt x="6" y="3"/>
                    <a:pt x="5" y="3"/>
                    <a:pt x="4" y="4"/>
                  </a:cubicBezTo>
                  <a:moveTo>
                    <a:pt x="6" y="0"/>
                  </a:moveTo>
                  <a:cubicBezTo>
                    <a:pt x="6" y="0"/>
                    <a:pt x="5" y="0"/>
                    <a:pt x="5" y="0"/>
                  </a:cubicBezTo>
                  <a:cubicBezTo>
                    <a:pt x="5" y="0"/>
                    <a:pt x="5" y="0"/>
                    <a:pt x="5" y="0"/>
                  </a:cubicBezTo>
                  <a:cubicBezTo>
                    <a:pt x="5" y="0"/>
                    <a:pt x="5" y="0"/>
                    <a:pt x="5" y="0"/>
                  </a:cubicBezTo>
                  <a:cubicBezTo>
                    <a:pt x="2" y="0"/>
                    <a:pt x="0" y="2"/>
                    <a:pt x="0" y="5"/>
                  </a:cubicBezTo>
                  <a:cubicBezTo>
                    <a:pt x="0" y="9"/>
                    <a:pt x="3" y="11"/>
                    <a:pt x="6" y="11"/>
                  </a:cubicBezTo>
                  <a:cubicBezTo>
                    <a:pt x="6" y="11"/>
                    <a:pt x="7" y="11"/>
                    <a:pt x="7" y="11"/>
                  </a:cubicBezTo>
                  <a:cubicBezTo>
                    <a:pt x="10" y="10"/>
                    <a:pt x="12" y="7"/>
                    <a:pt x="12" y="4"/>
                  </a:cubicBezTo>
                  <a:cubicBezTo>
                    <a:pt x="11" y="1"/>
                    <a:pt x="9" y="0"/>
                    <a:pt x="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5875007" y="1355652"/>
              <a:ext cx="1266825" cy="1492250"/>
              <a:chOff x="4800600" y="566738"/>
              <a:chExt cx="1266825" cy="1492250"/>
            </a:xfrm>
            <a:solidFill>
              <a:schemeClr val="bg1">
                <a:alpha val="20000"/>
              </a:schemeClr>
            </a:solidFill>
          </p:grpSpPr>
          <p:sp>
            <p:nvSpPr>
              <p:cNvPr id="90" name="Freeform 30"/>
              <p:cNvSpPr>
                <a:spLocks noEditPoints="1"/>
              </p:cNvSpPr>
              <p:nvPr/>
            </p:nvSpPr>
            <p:spPr bwMode="auto">
              <a:xfrm>
                <a:off x="5546725" y="1435101"/>
                <a:ext cx="119063" cy="98425"/>
              </a:xfrm>
              <a:custGeom>
                <a:avLst/>
                <a:gdLst>
                  <a:gd name="T0" fmla="*/ 8 w 28"/>
                  <a:gd name="T1" fmla="*/ 20 h 23"/>
                  <a:gd name="T2" fmla="*/ 8 w 28"/>
                  <a:gd name="T3" fmla="*/ 15 h 23"/>
                  <a:gd name="T4" fmla="*/ 8 w 28"/>
                  <a:gd name="T5" fmla="*/ 15 h 23"/>
                  <a:gd name="T6" fmla="*/ 14 w 28"/>
                  <a:gd name="T7" fmla="*/ 16 h 23"/>
                  <a:gd name="T8" fmla="*/ 12 w 28"/>
                  <a:gd name="T9" fmla="*/ 18 h 23"/>
                  <a:gd name="T10" fmla="*/ 8 w 28"/>
                  <a:gd name="T11" fmla="*/ 20 h 23"/>
                  <a:gd name="T12" fmla="*/ 8 w 28"/>
                  <a:gd name="T13" fmla="*/ 20 h 23"/>
                  <a:gd name="T14" fmla="*/ 8 w 28"/>
                  <a:gd name="T15" fmla="*/ 20 h 23"/>
                  <a:gd name="T16" fmla="*/ 12 w 28"/>
                  <a:gd name="T17" fmla="*/ 11 h 23"/>
                  <a:gd name="T18" fmla="*/ 17 w 28"/>
                  <a:gd name="T19" fmla="*/ 11 h 23"/>
                  <a:gd name="T20" fmla="*/ 9 w 28"/>
                  <a:gd name="T21" fmla="*/ 14 h 23"/>
                  <a:gd name="T22" fmla="*/ 11 w 28"/>
                  <a:gd name="T23" fmla="*/ 11 h 23"/>
                  <a:gd name="T24" fmla="*/ 12 w 28"/>
                  <a:gd name="T25" fmla="*/ 11 h 23"/>
                  <a:gd name="T26" fmla="*/ 12 w 28"/>
                  <a:gd name="T27" fmla="*/ 10 h 23"/>
                  <a:gd name="T28" fmla="*/ 12 w 28"/>
                  <a:gd name="T29" fmla="*/ 10 h 23"/>
                  <a:gd name="T30" fmla="*/ 12 w 28"/>
                  <a:gd name="T31" fmla="*/ 10 h 23"/>
                  <a:gd name="T32" fmla="*/ 22 w 28"/>
                  <a:gd name="T33" fmla="*/ 7 h 23"/>
                  <a:gd name="T34" fmla="*/ 18 w 28"/>
                  <a:gd name="T35" fmla="*/ 12 h 23"/>
                  <a:gd name="T36" fmla="*/ 15 w 28"/>
                  <a:gd name="T37" fmla="*/ 15 h 23"/>
                  <a:gd name="T38" fmla="*/ 10 w 28"/>
                  <a:gd name="T39" fmla="*/ 15 h 23"/>
                  <a:gd name="T40" fmla="*/ 19 w 28"/>
                  <a:gd name="T41" fmla="*/ 11 h 23"/>
                  <a:gd name="T42" fmla="*/ 19 w 28"/>
                  <a:gd name="T43" fmla="*/ 10 h 23"/>
                  <a:gd name="T44" fmla="*/ 18 w 28"/>
                  <a:gd name="T45" fmla="*/ 10 h 23"/>
                  <a:gd name="T46" fmla="*/ 15 w 28"/>
                  <a:gd name="T47" fmla="*/ 10 h 23"/>
                  <a:gd name="T48" fmla="*/ 12 w 28"/>
                  <a:gd name="T49" fmla="*/ 10 h 23"/>
                  <a:gd name="T50" fmla="*/ 13 w 28"/>
                  <a:gd name="T51" fmla="*/ 9 h 23"/>
                  <a:gd name="T52" fmla="*/ 14 w 28"/>
                  <a:gd name="T53" fmla="*/ 8 h 23"/>
                  <a:gd name="T54" fmla="*/ 21 w 28"/>
                  <a:gd name="T55" fmla="*/ 7 h 23"/>
                  <a:gd name="T56" fmla="*/ 13 w 28"/>
                  <a:gd name="T57" fmla="*/ 9 h 23"/>
                  <a:gd name="T58" fmla="*/ 22 w 28"/>
                  <a:gd name="T59" fmla="*/ 5 h 23"/>
                  <a:gd name="T60" fmla="*/ 23 w 28"/>
                  <a:gd name="T61" fmla="*/ 5 h 23"/>
                  <a:gd name="T62" fmla="*/ 23 w 28"/>
                  <a:gd name="T63" fmla="*/ 5 h 23"/>
                  <a:gd name="T64" fmla="*/ 23 w 28"/>
                  <a:gd name="T65" fmla="*/ 5 h 23"/>
                  <a:gd name="T66" fmla="*/ 22 w 28"/>
                  <a:gd name="T67" fmla="*/ 5 h 23"/>
                  <a:gd name="T68" fmla="*/ 24 w 28"/>
                  <a:gd name="T69" fmla="*/ 0 h 23"/>
                  <a:gd name="T70" fmla="*/ 23 w 28"/>
                  <a:gd name="T71" fmla="*/ 1 h 23"/>
                  <a:gd name="T72" fmla="*/ 13 w 28"/>
                  <a:gd name="T73" fmla="*/ 3 h 23"/>
                  <a:gd name="T74" fmla="*/ 7 w 28"/>
                  <a:gd name="T75" fmla="*/ 11 h 23"/>
                  <a:gd name="T76" fmla="*/ 6 w 28"/>
                  <a:gd name="T77" fmla="*/ 23 h 23"/>
                  <a:gd name="T78" fmla="*/ 8 w 28"/>
                  <a:gd name="T79" fmla="*/ 23 h 23"/>
                  <a:gd name="T80" fmla="*/ 20 w 28"/>
                  <a:gd name="T81" fmla="*/ 16 h 23"/>
                  <a:gd name="T82" fmla="*/ 28 w 28"/>
                  <a:gd name="T83" fmla="*/ 2 h 23"/>
                  <a:gd name="T84" fmla="*/ 26 w 28"/>
                  <a:gd name="T85" fmla="*/ 1 h 23"/>
                  <a:gd name="T86" fmla="*/ 24 w 28"/>
                  <a:gd name="T8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3">
                    <a:moveTo>
                      <a:pt x="8" y="20"/>
                    </a:moveTo>
                    <a:cubicBezTo>
                      <a:pt x="6" y="20"/>
                      <a:pt x="7" y="18"/>
                      <a:pt x="8" y="15"/>
                    </a:cubicBezTo>
                    <a:cubicBezTo>
                      <a:pt x="8" y="15"/>
                      <a:pt x="8" y="15"/>
                      <a:pt x="8" y="15"/>
                    </a:cubicBezTo>
                    <a:cubicBezTo>
                      <a:pt x="10" y="16"/>
                      <a:pt x="12" y="16"/>
                      <a:pt x="14" y="16"/>
                    </a:cubicBezTo>
                    <a:cubicBezTo>
                      <a:pt x="13" y="17"/>
                      <a:pt x="13" y="17"/>
                      <a:pt x="12" y="18"/>
                    </a:cubicBezTo>
                    <a:cubicBezTo>
                      <a:pt x="11" y="18"/>
                      <a:pt x="9" y="19"/>
                      <a:pt x="8" y="20"/>
                    </a:cubicBezTo>
                    <a:cubicBezTo>
                      <a:pt x="8" y="20"/>
                      <a:pt x="8" y="20"/>
                      <a:pt x="8" y="20"/>
                    </a:cubicBezTo>
                    <a:cubicBezTo>
                      <a:pt x="8" y="20"/>
                      <a:pt x="8" y="20"/>
                      <a:pt x="8" y="20"/>
                    </a:cubicBezTo>
                    <a:moveTo>
                      <a:pt x="12" y="11"/>
                    </a:moveTo>
                    <a:cubicBezTo>
                      <a:pt x="14" y="11"/>
                      <a:pt x="16" y="11"/>
                      <a:pt x="17" y="11"/>
                    </a:cubicBezTo>
                    <a:cubicBezTo>
                      <a:pt x="15" y="13"/>
                      <a:pt x="12" y="13"/>
                      <a:pt x="9" y="14"/>
                    </a:cubicBezTo>
                    <a:cubicBezTo>
                      <a:pt x="10" y="13"/>
                      <a:pt x="10" y="12"/>
                      <a:pt x="11" y="11"/>
                    </a:cubicBezTo>
                    <a:cubicBezTo>
                      <a:pt x="11" y="11"/>
                      <a:pt x="12" y="11"/>
                      <a:pt x="12" y="11"/>
                    </a:cubicBezTo>
                    <a:moveTo>
                      <a:pt x="12" y="10"/>
                    </a:moveTo>
                    <a:cubicBezTo>
                      <a:pt x="12" y="10"/>
                      <a:pt x="12" y="10"/>
                      <a:pt x="12" y="10"/>
                    </a:cubicBezTo>
                    <a:cubicBezTo>
                      <a:pt x="12" y="10"/>
                      <a:pt x="12" y="10"/>
                      <a:pt x="12" y="10"/>
                    </a:cubicBezTo>
                    <a:cubicBezTo>
                      <a:pt x="15" y="9"/>
                      <a:pt x="19" y="9"/>
                      <a:pt x="22" y="7"/>
                    </a:cubicBezTo>
                    <a:cubicBezTo>
                      <a:pt x="21" y="9"/>
                      <a:pt x="19" y="10"/>
                      <a:pt x="18" y="12"/>
                    </a:cubicBezTo>
                    <a:cubicBezTo>
                      <a:pt x="17" y="13"/>
                      <a:pt x="16" y="14"/>
                      <a:pt x="15" y="15"/>
                    </a:cubicBezTo>
                    <a:cubicBezTo>
                      <a:pt x="13" y="15"/>
                      <a:pt x="11" y="15"/>
                      <a:pt x="10" y="15"/>
                    </a:cubicBezTo>
                    <a:cubicBezTo>
                      <a:pt x="13" y="14"/>
                      <a:pt x="17" y="13"/>
                      <a:pt x="19" y="11"/>
                    </a:cubicBezTo>
                    <a:cubicBezTo>
                      <a:pt x="19" y="10"/>
                      <a:pt x="19" y="10"/>
                      <a:pt x="19" y="10"/>
                    </a:cubicBezTo>
                    <a:cubicBezTo>
                      <a:pt x="18" y="10"/>
                      <a:pt x="18" y="10"/>
                      <a:pt x="18" y="10"/>
                    </a:cubicBezTo>
                    <a:cubicBezTo>
                      <a:pt x="17" y="10"/>
                      <a:pt x="16" y="10"/>
                      <a:pt x="15" y="10"/>
                    </a:cubicBezTo>
                    <a:cubicBezTo>
                      <a:pt x="14" y="10"/>
                      <a:pt x="13" y="10"/>
                      <a:pt x="12" y="10"/>
                    </a:cubicBezTo>
                    <a:moveTo>
                      <a:pt x="13" y="9"/>
                    </a:moveTo>
                    <a:cubicBezTo>
                      <a:pt x="13" y="8"/>
                      <a:pt x="14" y="8"/>
                      <a:pt x="14" y="8"/>
                    </a:cubicBezTo>
                    <a:cubicBezTo>
                      <a:pt x="16" y="7"/>
                      <a:pt x="18" y="7"/>
                      <a:pt x="21" y="7"/>
                    </a:cubicBezTo>
                    <a:cubicBezTo>
                      <a:pt x="18" y="8"/>
                      <a:pt x="16" y="8"/>
                      <a:pt x="13" y="9"/>
                    </a:cubicBezTo>
                    <a:moveTo>
                      <a:pt x="22" y="5"/>
                    </a:moveTo>
                    <a:cubicBezTo>
                      <a:pt x="22" y="5"/>
                      <a:pt x="23" y="5"/>
                      <a:pt x="23" y="5"/>
                    </a:cubicBezTo>
                    <a:cubicBezTo>
                      <a:pt x="23" y="5"/>
                      <a:pt x="23" y="5"/>
                      <a:pt x="23" y="5"/>
                    </a:cubicBezTo>
                    <a:cubicBezTo>
                      <a:pt x="23" y="5"/>
                      <a:pt x="23" y="5"/>
                      <a:pt x="23" y="5"/>
                    </a:cubicBezTo>
                    <a:cubicBezTo>
                      <a:pt x="22" y="5"/>
                      <a:pt x="22" y="5"/>
                      <a:pt x="22" y="5"/>
                    </a:cubicBezTo>
                    <a:moveTo>
                      <a:pt x="24" y="0"/>
                    </a:moveTo>
                    <a:cubicBezTo>
                      <a:pt x="24" y="0"/>
                      <a:pt x="24" y="0"/>
                      <a:pt x="23" y="1"/>
                    </a:cubicBezTo>
                    <a:cubicBezTo>
                      <a:pt x="20" y="3"/>
                      <a:pt x="16" y="2"/>
                      <a:pt x="13" y="3"/>
                    </a:cubicBezTo>
                    <a:cubicBezTo>
                      <a:pt x="10" y="5"/>
                      <a:pt x="9" y="8"/>
                      <a:pt x="7" y="11"/>
                    </a:cubicBezTo>
                    <a:cubicBezTo>
                      <a:pt x="4" y="14"/>
                      <a:pt x="0" y="21"/>
                      <a:pt x="6" y="23"/>
                    </a:cubicBezTo>
                    <a:cubicBezTo>
                      <a:pt x="7" y="23"/>
                      <a:pt x="7" y="23"/>
                      <a:pt x="8" y="23"/>
                    </a:cubicBezTo>
                    <a:cubicBezTo>
                      <a:pt x="12" y="23"/>
                      <a:pt x="17" y="18"/>
                      <a:pt x="20" y="16"/>
                    </a:cubicBezTo>
                    <a:cubicBezTo>
                      <a:pt x="23" y="12"/>
                      <a:pt x="27" y="7"/>
                      <a:pt x="28" y="2"/>
                    </a:cubicBezTo>
                    <a:cubicBezTo>
                      <a:pt x="28" y="1"/>
                      <a:pt x="27" y="1"/>
                      <a:pt x="26" y="1"/>
                    </a:cubicBezTo>
                    <a:cubicBezTo>
                      <a:pt x="25" y="0"/>
                      <a:pt x="25" y="0"/>
                      <a:pt x="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1"/>
              <p:cNvSpPr>
                <a:spLocks noEditPoints="1"/>
              </p:cNvSpPr>
              <p:nvPr/>
            </p:nvSpPr>
            <p:spPr bwMode="auto">
              <a:xfrm>
                <a:off x="4800600" y="566738"/>
                <a:ext cx="1266825" cy="1492250"/>
              </a:xfrm>
              <a:custGeom>
                <a:avLst/>
                <a:gdLst>
                  <a:gd name="T0" fmla="*/ 217 w 299"/>
                  <a:gd name="T1" fmla="*/ 334 h 352"/>
                  <a:gd name="T2" fmla="*/ 217 w 299"/>
                  <a:gd name="T3" fmla="*/ 327 h 352"/>
                  <a:gd name="T4" fmla="*/ 161 w 299"/>
                  <a:gd name="T5" fmla="*/ 341 h 352"/>
                  <a:gd name="T6" fmla="*/ 125 w 299"/>
                  <a:gd name="T7" fmla="*/ 347 h 352"/>
                  <a:gd name="T8" fmla="*/ 149 w 299"/>
                  <a:gd name="T9" fmla="*/ 330 h 352"/>
                  <a:gd name="T10" fmla="*/ 92 w 299"/>
                  <a:gd name="T11" fmla="*/ 334 h 352"/>
                  <a:gd name="T12" fmla="*/ 104 w 299"/>
                  <a:gd name="T13" fmla="*/ 314 h 352"/>
                  <a:gd name="T14" fmla="*/ 130 w 299"/>
                  <a:gd name="T15" fmla="*/ 301 h 352"/>
                  <a:gd name="T16" fmla="*/ 131 w 299"/>
                  <a:gd name="T17" fmla="*/ 294 h 352"/>
                  <a:gd name="T18" fmla="*/ 136 w 299"/>
                  <a:gd name="T19" fmla="*/ 280 h 352"/>
                  <a:gd name="T20" fmla="*/ 184 w 299"/>
                  <a:gd name="T21" fmla="*/ 198 h 352"/>
                  <a:gd name="T22" fmla="*/ 130 w 299"/>
                  <a:gd name="T23" fmla="*/ 205 h 352"/>
                  <a:gd name="T24" fmla="*/ 162 w 299"/>
                  <a:gd name="T25" fmla="*/ 198 h 352"/>
                  <a:gd name="T26" fmla="*/ 18 w 299"/>
                  <a:gd name="T27" fmla="*/ 169 h 352"/>
                  <a:gd name="T28" fmla="*/ 141 w 299"/>
                  <a:gd name="T29" fmla="*/ 166 h 352"/>
                  <a:gd name="T30" fmla="*/ 21 w 299"/>
                  <a:gd name="T31" fmla="*/ 159 h 352"/>
                  <a:gd name="T32" fmla="*/ 227 w 299"/>
                  <a:gd name="T33" fmla="*/ 153 h 352"/>
                  <a:gd name="T34" fmla="*/ 134 w 299"/>
                  <a:gd name="T35" fmla="*/ 184 h 352"/>
                  <a:gd name="T36" fmla="*/ 188 w 299"/>
                  <a:gd name="T37" fmla="*/ 148 h 352"/>
                  <a:gd name="T38" fmla="*/ 14 w 299"/>
                  <a:gd name="T39" fmla="*/ 152 h 352"/>
                  <a:gd name="T40" fmla="*/ 37 w 299"/>
                  <a:gd name="T41" fmla="*/ 135 h 352"/>
                  <a:gd name="T42" fmla="*/ 208 w 299"/>
                  <a:gd name="T43" fmla="*/ 136 h 352"/>
                  <a:gd name="T44" fmla="*/ 15 w 299"/>
                  <a:gd name="T45" fmla="*/ 142 h 352"/>
                  <a:gd name="T46" fmla="*/ 219 w 299"/>
                  <a:gd name="T47" fmla="*/ 132 h 352"/>
                  <a:gd name="T48" fmla="*/ 216 w 299"/>
                  <a:gd name="T49" fmla="*/ 123 h 352"/>
                  <a:gd name="T50" fmla="*/ 243 w 299"/>
                  <a:gd name="T51" fmla="*/ 120 h 352"/>
                  <a:gd name="T52" fmla="*/ 259 w 299"/>
                  <a:gd name="T53" fmla="*/ 121 h 352"/>
                  <a:gd name="T54" fmla="*/ 227 w 299"/>
                  <a:gd name="T55" fmla="*/ 122 h 352"/>
                  <a:gd name="T56" fmla="*/ 256 w 299"/>
                  <a:gd name="T57" fmla="*/ 117 h 352"/>
                  <a:gd name="T58" fmla="*/ 269 w 299"/>
                  <a:gd name="T59" fmla="*/ 118 h 352"/>
                  <a:gd name="T60" fmla="*/ 233 w 299"/>
                  <a:gd name="T61" fmla="*/ 110 h 352"/>
                  <a:gd name="T62" fmla="*/ 214 w 299"/>
                  <a:gd name="T63" fmla="*/ 112 h 352"/>
                  <a:gd name="T64" fmla="*/ 41 w 299"/>
                  <a:gd name="T65" fmla="*/ 110 h 352"/>
                  <a:gd name="T66" fmla="*/ 209 w 299"/>
                  <a:gd name="T67" fmla="*/ 103 h 352"/>
                  <a:gd name="T68" fmla="*/ 248 w 299"/>
                  <a:gd name="T69" fmla="*/ 103 h 352"/>
                  <a:gd name="T70" fmla="*/ 175 w 299"/>
                  <a:gd name="T71" fmla="*/ 112 h 352"/>
                  <a:gd name="T72" fmla="*/ 236 w 299"/>
                  <a:gd name="T73" fmla="*/ 101 h 352"/>
                  <a:gd name="T74" fmla="*/ 241 w 299"/>
                  <a:gd name="T75" fmla="*/ 95 h 352"/>
                  <a:gd name="T76" fmla="*/ 132 w 299"/>
                  <a:gd name="T77" fmla="*/ 112 h 352"/>
                  <a:gd name="T78" fmla="*/ 203 w 299"/>
                  <a:gd name="T79" fmla="*/ 83 h 352"/>
                  <a:gd name="T80" fmla="*/ 116 w 299"/>
                  <a:gd name="T81" fmla="*/ 109 h 352"/>
                  <a:gd name="T82" fmla="*/ 219 w 299"/>
                  <a:gd name="T83" fmla="*/ 97 h 352"/>
                  <a:gd name="T84" fmla="*/ 220 w 299"/>
                  <a:gd name="T85" fmla="*/ 76 h 352"/>
                  <a:gd name="T86" fmla="*/ 30 w 299"/>
                  <a:gd name="T87" fmla="*/ 77 h 352"/>
                  <a:gd name="T88" fmla="*/ 219 w 299"/>
                  <a:gd name="T89" fmla="*/ 74 h 352"/>
                  <a:gd name="T90" fmla="*/ 215 w 299"/>
                  <a:gd name="T91" fmla="*/ 71 h 352"/>
                  <a:gd name="T92" fmla="*/ 250 w 299"/>
                  <a:gd name="T93" fmla="*/ 67 h 352"/>
                  <a:gd name="T94" fmla="*/ 230 w 299"/>
                  <a:gd name="T95" fmla="*/ 69 h 352"/>
                  <a:gd name="T96" fmla="*/ 169 w 299"/>
                  <a:gd name="T97" fmla="*/ 61 h 352"/>
                  <a:gd name="T98" fmla="*/ 114 w 299"/>
                  <a:gd name="T99" fmla="*/ 73 h 352"/>
                  <a:gd name="T100" fmla="*/ 156 w 299"/>
                  <a:gd name="T101" fmla="*/ 52 h 352"/>
                  <a:gd name="T102" fmla="*/ 224 w 299"/>
                  <a:gd name="T103" fmla="*/ 47 h 352"/>
                  <a:gd name="T104" fmla="*/ 232 w 299"/>
                  <a:gd name="T105" fmla="*/ 47 h 352"/>
                  <a:gd name="T106" fmla="*/ 208 w 299"/>
                  <a:gd name="T107" fmla="*/ 47 h 352"/>
                  <a:gd name="T108" fmla="*/ 210 w 299"/>
                  <a:gd name="T109" fmla="*/ 48 h 352"/>
                  <a:gd name="T110" fmla="*/ 184 w 299"/>
                  <a:gd name="T111" fmla="*/ 41 h 352"/>
                  <a:gd name="T112" fmla="*/ 175 w 299"/>
                  <a:gd name="T113" fmla="*/ 32 h 352"/>
                  <a:gd name="T114" fmla="*/ 217 w 299"/>
                  <a:gd name="T115" fmla="*/ 36 h 352"/>
                  <a:gd name="T116" fmla="*/ 201 w 299"/>
                  <a:gd name="T117" fmla="*/ 29 h 352"/>
                  <a:gd name="T118" fmla="*/ 158 w 299"/>
                  <a:gd name="T119" fmla="*/ 35 h 352"/>
                  <a:gd name="T120" fmla="*/ 138 w 299"/>
                  <a:gd name="T121" fmla="*/ 161 h 352"/>
                  <a:gd name="T122" fmla="*/ 271 w 299"/>
                  <a:gd name="T123" fmla="*/ 149 h 352"/>
                  <a:gd name="T124" fmla="*/ 187 w 299"/>
                  <a:gd name="T125" fmla="*/ 1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 h="352">
                    <a:moveTo>
                      <a:pt x="147" y="300"/>
                    </a:moveTo>
                    <a:cubicBezTo>
                      <a:pt x="147" y="300"/>
                      <a:pt x="147" y="300"/>
                      <a:pt x="147" y="300"/>
                    </a:cubicBezTo>
                    <a:cubicBezTo>
                      <a:pt x="147" y="300"/>
                      <a:pt x="147" y="300"/>
                      <a:pt x="147" y="300"/>
                    </a:cubicBezTo>
                    <a:cubicBezTo>
                      <a:pt x="147" y="300"/>
                      <a:pt x="147" y="300"/>
                      <a:pt x="147" y="300"/>
                    </a:cubicBezTo>
                    <a:moveTo>
                      <a:pt x="217" y="343"/>
                    </a:moveTo>
                    <a:cubicBezTo>
                      <a:pt x="221" y="342"/>
                      <a:pt x="225" y="340"/>
                      <a:pt x="229" y="339"/>
                    </a:cubicBezTo>
                    <a:cubicBezTo>
                      <a:pt x="227" y="341"/>
                      <a:pt x="222" y="342"/>
                      <a:pt x="217" y="343"/>
                    </a:cubicBezTo>
                    <a:moveTo>
                      <a:pt x="181" y="347"/>
                    </a:moveTo>
                    <a:cubicBezTo>
                      <a:pt x="189" y="345"/>
                      <a:pt x="196" y="341"/>
                      <a:pt x="204" y="338"/>
                    </a:cubicBezTo>
                    <a:cubicBezTo>
                      <a:pt x="206" y="338"/>
                      <a:pt x="208" y="337"/>
                      <a:pt x="211" y="336"/>
                    </a:cubicBezTo>
                    <a:cubicBezTo>
                      <a:pt x="205" y="339"/>
                      <a:pt x="199" y="342"/>
                      <a:pt x="193" y="346"/>
                    </a:cubicBezTo>
                    <a:cubicBezTo>
                      <a:pt x="193" y="346"/>
                      <a:pt x="192" y="346"/>
                      <a:pt x="192" y="346"/>
                    </a:cubicBezTo>
                    <a:cubicBezTo>
                      <a:pt x="192" y="346"/>
                      <a:pt x="192" y="346"/>
                      <a:pt x="192" y="346"/>
                    </a:cubicBezTo>
                    <a:cubicBezTo>
                      <a:pt x="188" y="347"/>
                      <a:pt x="185" y="347"/>
                      <a:pt x="181" y="347"/>
                    </a:cubicBezTo>
                    <a:moveTo>
                      <a:pt x="195" y="346"/>
                    </a:moveTo>
                    <a:cubicBezTo>
                      <a:pt x="204" y="342"/>
                      <a:pt x="213" y="340"/>
                      <a:pt x="222" y="337"/>
                    </a:cubicBezTo>
                    <a:cubicBezTo>
                      <a:pt x="223" y="336"/>
                      <a:pt x="225" y="336"/>
                      <a:pt x="227" y="335"/>
                    </a:cubicBezTo>
                    <a:cubicBezTo>
                      <a:pt x="226" y="335"/>
                      <a:pt x="226" y="336"/>
                      <a:pt x="226" y="336"/>
                    </a:cubicBezTo>
                    <a:cubicBezTo>
                      <a:pt x="225" y="337"/>
                      <a:pt x="224" y="337"/>
                      <a:pt x="223" y="338"/>
                    </a:cubicBezTo>
                    <a:cubicBezTo>
                      <a:pt x="219" y="340"/>
                      <a:pt x="214" y="342"/>
                      <a:pt x="210" y="344"/>
                    </a:cubicBezTo>
                    <a:cubicBezTo>
                      <a:pt x="210" y="344"/>
                      <a:pt x="210" y="344"/>
                      <a:pt x="210" y="344"/>
                    </a:cubicBezTo>
                    <a:cubicBezTo>
                      <a:pt x="205" y="345"/>
                      <a:pt x="200" y="346"/>
                      <a:pt x="195" y="346"/>
                    </a:cubicBezTo>
                    <a:moveTo>
                      <a:pt x="214" y="343"/>
                    </a:moveTo>
                    <a:cubicBezTo>
                      <a:pt x="219" y="341"/>
                      <a:pt x="225" y="338"/>
                      <a:pt x="229" y="335"/>
                    </a:cubicBezTo>
                    <a:cubicBezTo>
                      <a:pt x="230" y="335"/>
                      <a:pt x="230" y="335"/>
                      <a:pt x="230" y="335"/>
                    </a:cubicBezTo>
                    <a:cubicBezTo>
                      <a:pt x="230" y="336"/>
                      <a:pt x="230" y="337"/>
                      <a:pt x="230" y="338"/>
                    </a:cubicBezTo>
                    <a:cubicBezTo>
                      <a:pt x="229" y="338"/>
                      <a:pt x="229" y="338"/>
                      <a:pt x="229" y="338"/>
                    </a:cubicBezTo>
                    <a:cubicBezTo>
                      <a:pt x="226" y="339"/>
                      <a:pt x="223" y="340"/>
                      <a:pt x="220" y="341"/>
                    </a:cubicBezTo>
                    <a:cubicBezTo>
                      <a:pt x="218" y="342"/>
                      <a:pt x="216" y="343"/>
                      <a:pt x="214" y="343"/>
                    </a:cubicBezTo>
                    <a:cubicBezTo>
                      <a:pt x="214" y="343"/>
                      <a:pt x="214" y="343"/>
                      <a:pt x="214" y="343"/>
                    </a:cubicBezTo>
                    <a:moveTo>
                      <a:pt x="197" y="344"/>
                    </a:moveTo>
                    <a:cubicBezTo>
                      <a:pt x="202" y="341"/>
                      <a:pt x="207" y="339"/>
                      <a:pt x="212" y="337"/>
                    </a:cubicBezTo>
                    <a:cubicBezTo>
                      <a:pt x="214" y="336"/>
                      <a:pt x="216" y="335"/>
                      <a:pt x="217" y="334"/>
                    </a:cubicBezTo>
                    <a:cubicBezTo>
                      <a:pt x="220" y="333"/>
                      <a:pt x="222" y="332"/>
                      <a:pt x="224" y="330"/>
                    </a:cubicBezTo>
                    <a:cubicBezTo>
                      <a:pt x="224" y="330"/>
                      <a:pt x="224" y="330"/>
                      <a:pt x="224" y="330"/>
                    </a:cubicBezTo>
                    <a:cubicBezTo>
                      <a:pt x="226" y="331"/>
                      <a:pt x="227" y="332"/>
                      <a:pt x="228" y="334"/>
                    </a:cubicBezTo>
                    <a:cubicBezTo>
                      <a:pt x="222" y="336"/>
                      <a:pt x="216" y="338"/>
                      <a:pt x="209" y="340"/>
                    </a:cubicBezTo>
                    <a:cubicBezTo>
                      <a:pt x="206" y="341"/>
                      <a:pt x="203" y="342"/>
                      <a:pt x="200" y="343"/>
                    </a:cubicBezTo>
                    <a:cubicBezTo>
                      <a:pt x="199" y="343"/>
                      <a:pt x="198" y="344"/>
                      <a:pt x="197" y="344"/>
                    </a:cubicBezTo>
                    <a:moveTo>
                      <a:pt x="113" y="347"/>
                    </a:moveTo>
                    <a:cubicBezTo>
                      <a:pt x="125" y="340"/>
                      <a:pt x="140" y="337"/>
                      <a:pt x="153" y="333"/>
                    </a:cubicBezTo>
                    <a:cubicBezTo>
                      <a:pt x="158" y="331"/>
                      <a:pt x="163" y="329"/>
                      <a:pt x="168" y="327"/>
                    </a:cubicBezTo>
                    <a:cubicBezTo>
                      <a:pt x="165" y="329"/>
                      <a:pt x="162" y="330"/>
                      <a:pt x="158" y="331"/>
                    </a:cubicBezTo>
                    <a:cubicBezTo>
                      <a:pt x="151" y="334"/>
                      <a:pt x="143" y="337"/>
                      <a:pt x="135" y="339"/>
                    </a:cubicBezTo>
                    <a:cubicBezTo>
                      <a:pt x="128" y="341"/>
                      <a:pt x="120" y="343"/>
                      <a:pt x="113" y="347"/>
                    </a:cubicBezTo>
                    <a:cubicBezTo>
                      <a:pt x="113" y="347"/>
                      <a:pt x="113" y="347"/>
                      <a:pt x="113" y="347"/>
                    </a:cubicBezTo>
                    <a:moveTo>
                      <a:pt x="151" y="348"/>
                    </a:moveTo>
                    <a:cubicBezTo>
                      <a:pt x="149" y="348"/>
                      <a:pt x="146" y="348"/>
                      <a:pt x="144" y="348"/>
                    </a:cubicBezTo>
                    <a:cubicBezTo>
                      <a:pt x="154" y="344"/>
                      <a:pt x="165" y="341"/>
                      <a:pt x="175" y="338"/>
                    </a:cubicBezTo>
                    <a:cubicBezTo>
                      <a:pt x="186" y="335"/>
                      <a:pt x="196" y="331"/>
                      <a:pt x="206" y="327"/>
                    </a:cubicBezTo>
                    <a:cubicBezTo>
                      <a:pt x="205" y="328"/>
                      <a:pt x="204" y="328"/>
                      <a:pt x="203" y="329"/>
                    </a:cubicBezTo>
                    <a:cubicBezTo>
                      <a:pt x="196" y="332"/>
                      <a:pt x="190" y="334"/>
                      <a:pt x="183" y="337"/>
                    </a:cubicBezTo>
                    <a:cubicBezTo>
                      <a:pt x="175" y="340"/>
                      <a:pt x="166" y="343"/>
                      <a:pt x="158" y="348"/>
                    </a:cubicBezTo>
                    <a:cubicBezTo>
                      <a:pt x="155" y="348"/>
                      <a:pt x="153" y="348"/>
                      <a:pt x="151" y="348"/>
                    </a:cubicBezTo>
                    <a:moveTo>
                      <a:pt x="163" y="348"/>
                    </a:moveTo>
                    <a:cubicBezTo>
                      <a:pt x="171" y="346"/>
                      <a:pt x="179" y="343"/>
                      <a:pt x="186" y="340"/>
                    </a:cubicBezTo>
                    <a:cubicBezTo>
                      <a:pt x="195" y="337"/>
                      <a:pt x="203" y="334"/>
                      <a:pt x="212" y="330"/>
                    </a:cubicBezTo>
                    <a:cubicBezTo>
                      <a:pt x="213" y="329"/>
                      <a:pt x="215" y="328"/>
                      <a:pt x="217" y="327"/>
                    </a:cubicBezTo>
                    <a:cubicBezTo>
                      <a:pt x="215" y="328"/>
                      <a:pt x="213" y="329"/>
                      <a:pt x="211" y="331"/>
                    </a:cubicBezTo>
                    <a:cubicBezTo>
                      <a:pt x="207" y="333"/>
                      <a:pt x="202" y="335"/>
                      <a:pt x="197" y="336"/>
                    </a:cubicBezTo>
                    <a:cubicBezTo>
                      <a:pt x="190" y="339"/>
                      <a:pt x="183" y="342"/>
                      <a:pt x="176" y="347"/>
                    </a:cubicBezTo>
                    <a:cubicBezTo>
                      <a:pt x="176" y="347"/>
                      <a:pt x="175" y="347"/>
                      <a:pt x="174" y="347"/>
                    </a:cubicBezTo>
                    <a:cubicBezTo>
                      <a:pt x="170" y="347"/>
                      <a:pt x="167" y="348"/>
                      <a:pt x="163" y="348"/>
                    </a:cubicBezTo>
                    <a:moveTo>
                      <a:pt x="217" y="327"/>
                    </a:moveTo>
                    <a:cubicBezTo>
                      <a:pt x="217" y="327"/>
                      <a:pt x="217" y="327"/>
                      <a:pt x="217" y="327"/>
                    </a:cubicBezTo>
                    <a:cubicBezTo>
                      <a:pt x="217" y="327"/>
                      <a:pt x="217" y="327"/>
                      <a:pt x="217" y="327"/>
                    </a:cubicBezTo>
                    <a:moveTo>
                      <a:pt x="178" y="347"/>
                    </a:moveTo>
                    <a:cubicBezTo>
                      <a:pt x="180" y="347"/>
                      <a:pt x="181" y="345"/>
                      <a:pt x="182" y="344"/>
                    </a:cubicBezTo>
                    <a:cubicBezTo>
                      <a:pt x="194" y="337"/>
                      <a:pt x="208" y="335"/>
                      <a:pt x="219" y="327"/>
                    </a:cubicBezTo>
                    <a:cubicBezTo>
                      <a:pt x="221" y="328"/>
                      <a:pt x="222" y="328"/>
                      <a:pt x="224" y="330"/>
                    </a:cubicBezTo>
                    <a:cubicBezTo>
                      <a:pt x="224" y="330"/>
                      <a:pt x="224" y="330"/>
                      <a:pt x="224" y="330"/>
                    </a:cubicBezTo>
                    <a:cubicBezTo>
                      <a:pt x="221" y="331"/>
                      <a:pt x="218" y="333"/>
                      <a:pt x="215" y="334"/>
                    </a:cubicBezTo>
                    <a:cubicBezTo>
                      <a:pt x="214" y="334"/>
                      <a:pt x="214" y="334"/>
                      <a:pt x="214" y="334"/>
                    </a:cubicBezTo>
                    <a:cubicBezTo>
                      <a:pt x="208" y="337"/>
                      <a:pt x="201" y="338"/>
                      <a:pt x="195" y="341"/>
                    </a:cubicBezTo>
                    <a:cubicBezTo>
                      <a:pt x="192" y="342"/>
                      <a:pt x="188" y="344"/>
                      <a:pt x="185" y="345"/>
                    </a:cubicBezTo>
                    <a:cubicBezTo>
                      <a:pt x="183" y="346"/>
                      <a:pt x="181" y="346"/>
                      <a:pt x="178" y="347"/>
                    </a:cubicBezTo>
                    <a:moveTo>
                      <a:pt x="141" y="348"/>
                    </a:moveTo>
                    <a:cubicBezTo>
                      <a:pt x="137" y="348"/>
                      <a:pt x="133" y="348"/>
                      <a:pt x="129" y="347"/>
                    </a:cubicBezTo>
                    <a:cubicBezTo>
                      <a:pt x="131" y="347"/>
                      <a:pt x="134" y="346"/>
                      <a:pt x="136" y="345"/>
                    </a:cubicBezTo>
                    <a:cubicBezTo>
                      <a:pt x="143" y="342"/>
                      <a:pt x="150" y="340"/>
                      <a:pt x="157" y="338"/>
                    </a:cubicBezTo>
                    <a:cubicBezTo>
                      <a:pt x="169" y="335"/>
                      <a:pt x="181" y="331"/>
                      <a:pt x="193" y="326"/>
                    </a:cubicBezTo>
                    <a:cubicBezTo>
                      <a:pt x="189" y="328"/>
                      <a:pt x="186" y="330"/>
                      <a:pt x="182" y="332"/>
                    </a:cubicBezTo>
                    <a:cubicBezTo>
                      <a:pt x="169" y="338"/>
                      <a:pt x="155" y="343"/>
                      <a:pt x="141" y="348"/>
                    </a:cubicBezTo>
                    <a:moveTo>
                      <a:pt x="63" y="336"/>
                    </a:moveTo>
                    <a:cubicBezTo>
                      <a:pt x="65" y="336"/>
                      <a:pt x="66" y="335"/>
                      <a:pt x="67" y="335"/>
                    </a:cubicBezTo>
                    <a:cubicBezTo>
                      <a:pt x="71" y="333"/>
                      <a:pt x="75" y="331"/>
                      <a:pt x="79" y="330"/>
                    </a:cubicBezTo>
                    <a:cubicBezTo>
                      <a:pt x="84" y="328"/>
                      <a:pt x="90" y="326"/>
                      <a:pt x="95" y="324"/>
                    </a:cubicBezTo>
                    <a:cubicBezTo>
                      <a:pt x="85" y="328"/>
                      <a:pt x="74" y="333"/>
                      <a:pt x="63" y="336"/>
                    </a:cubicBezTo>
                    <a:moveTo>
                      <a:pt x="159" y="348"/>
                    </a:moveTo>
                    <a:cubicBezTo>
                      <a:pt x="160" y="348"/>
                      <a:pt x="160" y="347"/>
                      <a:pt x="161" y="347"/>
                    </a:cubicBezTo>
                    <a:cubicBezTo>
                      <a:pt x="164" y="345"/>
                      <a:pt x="167" y="344"/>
                      <a:pt x="170" y="343"/>
                    </a:cubicBezTo>
                    <a:cubicBezTo>
                      <a:pt x="175" y="341"/>
                      <a:pt x="179" y="339"/>
                      <a:pt x="184" y="338"/>
                    </a:cubicBezTo>
                    <a:cubicBezTo>
                      <a:pt x="194" y="334"/>
                      <a:pt x="204" y="329"/>
                      <a:pt x="214" y="325"/>
                    </a:cubicBezTo>
                    <a:cubicBezTo>
                      <a:pt x="214" y="324"/>
                      <a:pt x="214" y="324"/>
                      <a:pt x="214" y="324"/>
                    </a:cubicBezTo>
                    <a:cubicBezTo>
                      <a:pt x="215" y="325"/>
                      <a:pt x="217" y="325"/>
                      <a:pt x="218" y="326"/>
                    </a:cubicBezTo>
                    <a:cubicBezTo>
                      <a:pt x="199" y="334"/>
                      <a:pt x="181" y="343"/>
                      <a:pt x="161" y="347"/>
                    </a:cubicBezTo>
                    <a:cubicBezTo>
                      <a:pt x="160" y="347"/>
                      <a:pt x="160" y="348"/>
                      <a:pt x="159" y="348"/>
                    </a:cubicBezTo>
                    <a:cubicBezTo>
                      <a:pt x="159" y="348"/>
                      <a:pt x="159" y="348"/>
                      <a:pt x="159" y="348"/>
                    </a:cubicBezTo>
                    <a:moveTo>
                      <a:pt x="161" y="341"/>
                    </a:moveTo>
                    <a:cubicBezTo>
                      <a:pt x="167" y="339"/>
                      <a:pt x="173" y="337"/>
                      <a:pt x="179" y="334"/>
                    </a:cubicBezTo>
                    <a:cubicBezTo>
                      <a:pt x="184" y="332"/>
                      <a:pt x="190" y="328"/>
                      <a:pt x="195" y="326"/>
                    </a:cubicBezTo>
                    <a:cubicBezTo>
                      <a:pt x="199" y="325"/>
                      <a:pt x="203" y="324"/>
                      <a:pt x="207" y="322"/>
                    </a:cubicBezTo>
                    <a:cubicBezTo>
                      <a:pt x="209" y="322"/>
                      <a:pt x="211" y="323"/>
                      <a:pt x="213" y="324"/>
                    </a:cubicBezTo>
                    <a:cubicBezTo>
                      <a:pt x="201" y="327"/>
                      <a:pt x="189" y="333"/>
                      <a:pt x="177" y="336"/>
                    </a:cubicBezTo>
                    <a:cubicBezTo>
                      <a:pt x="172" y="338"/>
                      <a:pt x="166" y="340"/>
                      <a:pt x="161" y="341"/>
                    </a:cubicBezTo>
                    <a:moveTo>
                      <a:pt x="81" y="344"/>
                    </a:moveTo>
                    <a:cubicBezTo>
                      <a:pt x="78" y="343"/>
                      <a:pt x="76" y="343"/>
                      <a:pt x="73" y="343"/>
                    </a:cubicBezTo>
                    <a:cubicBezTo>
                      <a:pt x="91" y="339"/>
                      <a:pt x="109" y="332"/>
                      <a:pt x="126" y="327"/>
                    </a:cubicBezTo>
                    <a:cubicBezTo>
                      <a:pt x="135" y="324"/>
                      <a:pt x="143" y="321"/>
                      <a:pt x="152" y="319"/>
                    </a:cubicBezTo>
                    <a:cubicBezTo>
                      <a:pt x="144" y="322"/>
                      <a:pt x="135" y="325"/>
                      <a:pt x="127" y="328"/>
                    </a:cubicBezTo>
                    <a:cubicBezTo>
                      <a:pt x="112" y="333"/>
                      <a:pt x="96" y="338"/>
                      <a:pt x="81" y="344"/>
                    </a:cubicBezTo>
                    <a:cubicBezTo>
                      <a:pt x="81" y="344"/>
                      <a:pt x="81" y="344"/>
                      <a:pt x="81" y="344"/>
                    </a:cubicBezTo>
                    <a:moveTo>
                      <a:pt x="121" y="347"/>
                    </a:moveTo>
                    <a:cubicBezTo>
                      <a:pt x="119" y="347"/>
                      <a:pt x="117" y="347"/>
                      <a:pt x="114" y="347"/>
                    </a:cubicBezTo>
                    <a:cubicBezTo>
                      <a:pt x="128" y="342"/>
                      <a:pt x="142" y="338"/>
                      <a:pt x="156" y="333"/>
                    </a:cubicBezTo>
                    <a:cubicBezTo>
                      <a:pt x="169" y="329"/>
                      <a:pt x="182" y="322"/>
                      <a:pt x="196" y="319"/>
                    </a:cubicBezTo>
                    <a:cubicBezTo>
                      <a:pt x="194" y="319"/>
                      <a:pt x="191" y="321"/>
                      <a:pt x="188" y="322"/>
                    </a:cubicBezTo>
                    <a:cubicBezTo>
                      <a:pt x="184" y="324"/>
                      <a:pt x="180" y="326"/>
                      <a:pt x="176" y="327"/>
                    </a:cubicBezTo>
                    <a:cubicBezTo>
                      <a:pt x="169" y="330"/>
                      <a:pt x="162" y="332"/>
                      <a:pt x="155" y="334"/>
                    </a:cubicBezTo>
                    <a:cubicBezTo>
                      <a:pt x="144" y="338"/>
                      <a:pt x="131" y="340"/>
                      <a:pt x="121" y="347"/>
                    </a:cubicBezTo>
                    <a:moveTo>
                      <a:pt x="125" y="347"/>
                    </a:moveTo>
                    <a:cubicBezTo>
                      <a:pt x="124" y="347"/>
                      <a:pt x="124" y="347"/>
                      <a:pt x="123" y="347"/>
                    </a:cubicBezTo>
                    <a:cubicBezTo>
                      <a:pt x="125" y="346"/>
                      <a:pt x="128" y="344"/>
                      <a:pt x="129" y="344"/>
                    </a:cubicBezTo>
                    <a:cubicBezTo>
                      <a:pt x="132" y="342"/>
                      <a:pt x="136" y="341"/>
                      <a:pt x="139" y="340"/>
                    </a:cubicBezTo>
                    <a:cubicBezTo>
                      <a:pt x="145" y="338"/>
                      <a:pt x="151" y="336"/>
                      <a:pt x="157" y="335"/>
                    </a:cubicBezTo>
                    <a:cubicBezTo>
                      <a:pt x="171" y="330"/>
                      <a:pt x="185" y="326"/>
                      <a:pt x="198" y="319"/>
                    </a:cubicBezTo>
                    <a:cubicBezTo>
                      <a:pt x="198" y="319"/>
                      <a:pt x="198" y="319"/>
                      <a:pt x="198" y="319"/>
                    </a:cubicBezTo>
                    <a:cubicBezTo>
                      <a:pt x="199" y="319"/>
                      <a:pt x="201" y="319"/>
                      <a:pt x="202" y="320"/>
                    </a:cubicBezTo>
                    <a:cubicBezTo>
                      <a:pt x="203" y="320"/>
                      <a:pt x="204" y="321"/>
                      <a:pt x="205" y="321"/>
                    </a:cubicBezTo>
                    <a:cubicBezTo>
                      <a:pt x="192" y="326"/>
                      <a:pt x="179" y="331"/>
                      <a:pt x="165" y="335"/>
                    </a:cubicBezTo>
                    <a:cubicBezTo>
                      <a:pt x="158" y="337"/>
                      <a:pt x="151" y="339"/>
                      <a:pt x="144" y="341"/>
                    </a:cubicBezTo>
                    <a:cubicBezTo>
                      <a:pt x="137" y="343"/>
                      <a:pt x="131" y="346"/>
                      <a:pt x="125" y="347"/>
                    </a:cubicBezTo>
                    <a:moveTo>
                      <a:pt x="111" y="346"/>
                    </a:moveTo>
                    <a:cubicBezTo>
                      <a:pt x="108" y="346"/>
                      <a:pt x="104" y="346"/>
                      <a:pt x="100" y="346"/>
                    </a:cubicBezTo>
                    <a:cubicBezTo>
                      <a:pt x="106" y="345"/>
                      <a:pt x="111" y="343"/>
                      <a:pt x="117" y="341"/>
                    </a:cubicBezTo>
                    <a:cubicBezTo>
                      <a:pt x="124" y="338"/>
                      <a:pt x="132" y="337"/>
                      <a:pt x="140" y="334"/>
                    </a:cubicBezTo>
                    <a:cubicBezTo>
                      <a:pt x="156" y="329"/>
                      <a:pt x="171" y="323"/>
                      <a:pt x="187" y="319"/>
                    </a:cubicBezTo>
                    <a:cubicBezTo>
                      <a:pt x="189" y="319"/>
                      <a:pt x="190" y="318"/>
                      <a:pt x="192" y="318"/>
                    </a:cubicBezTo>
                    <a:cubicBezTo>
                      <a:pt x="192" y="318"/>
                      <a:pt x="192" y="318"/>
                      <a:pt x="192" y="318"/>
                    </a:cubicBezTo>
                    <a:cubicBezTo>
                      <a:pt x="192" y="318"/>
                      <a:pt x="187" y="319"/>
                      <a:pt x="186" y="320"/>
                    </a:cubicBezTo>
                    <a:cubicBezTo>
                      <a:pt x="182" y="321"/>
                      <a:pt x="178" y="323"/>
                      <a:pt x="174" y="324"/>
                    </a:cubicBezTo>
                    <a:cubicBezTo>
                      <a:pt x="166" y="327"/>
                      <a:pt x="158" y="330"/>
                      <a:pt x="151" y="333"/>
                    </a:cubicBezTo>
                    <a:cubicBezTo>
                      <a:pt x="138" y="337"/>
                      <a:pt x="124" y="340"/>
                      <a:pt x="111" y="346"/>
                    </a:cubicBezTo>
                    <a:moveTo>
                      <a:pt x="97" y="345"/>
                    </a:moveTo>
                    <a:cubicBezTo>
                      <a:pt x="97" y="345"/>
                      <a:pt x="96" y="345"/>
                      <a:pt x="95" y="345"/>
                    </a:cubicBezTo>
                    <a:cubicBezTo>
                      <a:pt x="92" y="345"/>
                      <a:pt x="88" y="345"/>
                      <a:pt x="85" y="344"/>
                    </a:cubicBezTo>
                    <a:cubicBezTo>
                      <a:pt x="99" y="342"/>
                      <a:pt x="113" y="337"/>
                      <a:pt x="127" y="332"/>
                    </a:cubicBezTo>
                    <a:cubicBezTo>
                      <a:pt x="143" y="327"/>
                      <a:pt x="159" y="322"/>
                      <a:pt x="175" y="318"/>
                    </a:cubicBezTo>
                    <a:cubicBezTo>
                      <a:pt x="173" y="318"/>
                      <a:pt x="170" y="319"/>
                      <a:pt x="168" y="320"/>
                    </a:cubicBezTo>
                    <a:cubicBezTo>
                      <a:pt x="160" y="323"/>
                      <a:pt x="151" y="327"/>
                      <a:pt x="143" y="330"/>
                    </a:cubicBezTo>
                    <a:cubicBezTo>
                      <a:pt x="128" y="336"/>
                      <a:pt x="112" y="338"/>
                      <a:pt x="98" y="345"/>
                    </a:cubicBezTo>
                    <a:cubicBezTo>
                      <a:pt x="97" y="345"/>
                      <a:pt x="97" y="345"/>
                      <a:pt x="97" y="345"/>
                    </a:cubicBezTo>
                    <a:moveTo>
                      <a:pt x="189" y="320"/>
                    </a:moveTo>
                    <a:cubicBezTo>
                      <a:pt x="191" y="319"/>
                      <a:pt x="192" y="318"/>
                      <a:pt x="194" y="317"/>
                    </a:cubicBezTo>
                    <a:cubicBezTo>
                      <a:pt x="194" y="317"/>
                      <a:pt x="194" y="317"/>
                      <a:pt x="194" y="317"/>
                    </a:cubicBezTo>
                    <a:cubicBezTo>
                      <a:pt x="195" y="317"/>
                      <a:pt x="196" y="318"/>
                      <a:pt x="197" y="318"/>
                    </a:cubicBezTo>
                    <a:cubicBezTo>
                      <a:pt x="194" y="318"/>
                      <a:pt x="191" y="319"/>
                      <a:pt x="189" y="320"/>
                    </a:cubicBezTo>
                    <a:moveTo>
                      <a:pt x="102" y="344"/>
                    </a:moveTo>
                    <a:cubicBezTo>
                      <a:pt x="101" y="344"/>
                      <a:pt x="107" y="342"/>
                      <a:pt x="108" y="342"/>
                    </a:cubicBezTo>
                    <a:cubicBezTo>
                      <a:pt x="111" y="341"/>
                      <a:pt x="115" y="340"/>
                      <a:pt x="118" y="339"/>
                    </a:cubicBezTo>
                    <a:cubicBezTo>
                      <a:pt x="126" y="337"/>
                      <a:pt x="133" y="335"/>
                      <a:pt x="141" y="332"/>
                    </a:cubicBezTo>
                    <a:cubicBezTo>
                      <a:pt x="156" y="326"/>
                      <a:pt x="170" y="320"/>
                      <a:pt x="186" y="315"/>
                    </a:cubicBezTo>
                    <a:cubicBezTo>
                      <a:pt x="186" y="315"/>
                      <a:pt x="186" y="315"/>
                      <a:pt x="186" y="315"/>
                    </a:cubicBezTo>
                    <a:cubicBezTo>
                      <a:pt x="188" y="315"/>
                      <a:pt x="190" y="316"/>
                      <a:pt x="193" y="317"/>
                    </a:cubicBezTo>
                    <a:cubicBezTo>
                      <a:pt x="178" y="320"/>
                      <a:pt x="163" y="325"/>
                      <a:pt x="149" y="330"/>
                    </a:cubicBezTo>
                    <a:cubicBezTo>
                      <a:pt x="141" y="333"/>
                      <a:pt x="134" y="335"/>
                      <a:pt x="127" y="337"/>
                    </a:cubicBezTo>
                    <a:cubicBezTo>
                      <a:pt x="119" y="339"/>
                      <a:pt x="112" y="342"/>
                      <a:pt x="104" y="344"/>
                    </a:cubicBezTo>
                    <a:cubicBezTo>
                      <a:pt x="103" y="344"/>
                      <a:pt x="102" y="344"/>
                      <a:pt x="102" y="344"/>
                    </a:cubicBezTo>
                    <a:moveTo>
                      <a:pt x="63" y="340"/>
                    </a:moveTo>
                    <a:cubicBezTo>
                      <a:pt x="62" y="340"/>
                      <a:pt x="62" y="339"/>
                      <a:pt x="61" y="339"/>
                    </a:cubicBezTo>
                    <a:cubicBezTo>
                      <a:pt x="60" y="339"/>
                      <a:pt x="60" y="338"/>
                      <a:pt x="60" y="338"/>
                    </a:cubicBezTo>
                    <a:cubicBezTo>
                      <a:pt x="75" y="334"/>
                      <a:pt x="89" y="327"/>
                      <a:pt x="104" y="322"/>
                    </a:cubicBezTo>
                    <a:cubicBezTo>
                      <a:pt x="112" y="320"/>
                      <a:pt x="120" y="318"/>
                      <a:pt x="128" y="316"/>
                    </a:cubicBezTo>
                    <a:cubicBezTo>
                      <a:pt x="131" y="315"/>
                      <a:pt x="135" y="314"/>
                      <a:pt x="139" y="313"/>
                    </a:cubicBezTo>
                    <a:cubicBezTo>
                      <a:pt x="140" y="313"/>
                      <a:pt x="141" y="313"/>
                      <a:pt x="142" y="312"/>
                    </a:cubicBezTo>
                    <a:cubicBezTo>
                      <a:pt x="129" y="318"/>
                      <a:pt x="115" y="322"/>
                      <a:pt x="102" y="327"/>
                    </a:cubicBezTo>
                    <a:cubicBezTo>
                      <a:pt x="97" y="328"/>
                      <a:pt x="93" y="329"/>
                      <a:pt x="89" y="331"/>
                    </a:cubicBezTo>
                    <a:cubicBezTo>
                      <a:pt x="80" y="334"/>
                      <a:pt x="72" y="337"/>
                      <a:pt x="63" y="340"/>
                    </a:cubicBezTo>
                    <a:moveTo>
                      <a:pt x="83" y="344"/>
                    </a:moveTo>
                    <a:cubicBezTo>
                      <a:pt x="85" y="343"/>
                      <a:pt x="88" y="342"/>
                      <a:pt x="90" y="341"/>
                    </a:cubicBezTo>
                    <a:cubicBezTo>
                      <a:pt x="94" y="340"/>
                      <a:pt x="98" y="339"/>
                      <a:pt x="102" y="337"/>
                    </a:cubicBezTo>
                    <a:cubicBezTo>
                      <a:pt x="111" y="335"/>
                      <a:pt x="119" y="332"/>
                      <a:pt x="128" y="329"/>
                    </a:cubicBezTo>
                    <a:cubicBezTo>
                      <a:pt x="135" y="326"/>
                      <a:pt x="143" y="323"/>
                      <a:pt x="151" y="321"/>
                    </a:cubicBezTo>
                    <a:cubicBezTo>
                      <a:pt x="154" y="320"/>
                      <a:pt x="157" y="319"/>
                      <a:pt x="160" y="318"/>
                    </a:cubicBezTo>
                    <a:cubicBezTo>
                      <a:pt x="165" y="316"/>
                      <a:pt x="170" y="315"/>
                      <a:pt x="174" y="312"/>
                    </a:cubicBezTo>
                    <a:cubicBezTo>
                      <a:pt x="177" y="313"/>
                      <a:pt x="181" y="314"/>
                      <a:pt x="184" y="314"/>
                    </a:cubicBezTo>
                    <a:cubicBezTo>
                      <a:pt x="168" y="318"/>
                      <a:pt x="153" y="323"/>
                      <a:pt x="137" y="328"/>
                    </a:cubicBezTo>
                    <a:cubicBezTo>
                      <a:pt x="121" y="333"/>
                      <a:pt x="105" y="340"/>
                      <a:pt x="88" y="343"/>
                    </a:cubicBezTo>
                    <a:cubicBezTo>
                      <a:pt x="86" y="343"/>
                      <a:pt x="85" y="343"/>
                      <a:pt x="83" y="344"/>
                    </a:cubicBezTo>
                    <a:moveTo>
                      <a:pt x="70" y="342"/>
                    </a:moveTo>
                    <a:cubicBezTo>
                      <a:pt x="69" y="342"/>
                      <a:pt x="66" y="341"/>
                      <a:pt x="65" y="341"/>
                    </a:cubicBezTo>
                    <a:cubicBezTo>
                      <a:pt x="74" y="337"/>
                      <a:pt x="84" y="333"/>
                      <a:pt x="94" y="330"/>
                    </a:cubicBezTo>
                    <a:cubicBezTo>
                      <a:pt x="102" y="328"/>
                      <a:pt x="109" y="326"/>
                      <a:pt x="117" y="324"/>
                    </a:cubicBezTo>
                    <a:cubicBezTo>
                      <a:pt x="124" y="322"/>
                      <a:pt x="132" y="319"/>
                      <a:pt x="140" y="317"/>
                    </a:cubicBezTo>
                    <a:cubicBezTo>
                      <a:pt x="143" y="316"/>
                      <a:pt x="146" y="315"/>
                      <a:pt x="150" y="313"/>
                    </a:cubicBezTo>
                    <a:cubicBezTo>
                      <a:pt x="151" y="313"/>
                      <a:pt x="152" y="313"/>
                      <a:pt x="153" y="312"/>
                    </a:cubicBezTo>
                    <a:cubicBezTo>
                      <a:pt x="141" y="318"/>
                      <a:pt x="127" y="321"/>
                      <a:pt x="114" y="326"/>
                    </a:cubicBezTo>
                    <a:cubicBezTo>
                      <a:pt x="107" y="328"/>
                      <a:pt x="100" y="332"/>
                      <a:pt x="92" y="334"/>
                    </a:cubicBezTo>
                    <a:cubicBezTo>
                      <a:pt x="85" y="336"/>
                      <a:pt x="77" y="339"/>
                      <a:pt x="70" y="342"/>
                    </a:cubicBezTo>
                    <a:moveTo>
                      <a:pt x="72" y="342"/>
                    </a:moveTo>
                    <a:cubicBezTo>
                      <a:pt x="79" y="341"/>
                      <a:pt x="87" y="337"/>
                      <a:pt x="94" y="334"/>
                    </a:cubicBezTo>
                    <a:cubicBezTo>
                      <a:pt x="102" y="332"/>
                      <a:pt x="110" y="328"/>
                      <a:pt x="118" y="325"/>
                    </a:cubicBezTo>
                    <a:cubicBezTo>
                      <a:pt x="132" y="321"/>
                      <a:pt x="147" y="317"/>
                      <a:pt x="160" y="309"/>
                    </a:cubicBezTo>
                    <a:cubicBezTo>
                      <a:pt x="164" y="310"/>
                      <a:pt x="168" y="311"/>
                      <a:pt x="172" y="312"/>
                    </a:cubicBezTo>
                    <a:cubicBezTo>
                      <a:pt x="168" y="314"/>
                      <a:pt x="163" y="315"/>
                      <a:pt x="158" y="317"/>
                    </a:cubicBezTo>
                    <a:cubicBezTo>
                      <a:pt x="155" y="318"/>
                      <a:pt x="152" y="318"/>
                      <a:pt x="149" y="319"/>
                    </a:cubicBezTo>
                    <a:cubicBezTo>
                      <a:pt x="141" y="321"/>
                      <a:pt x="132" y="324"/>
                      <a:pt x="124" y="326"/>
                    </a:cubicBezTo>
                    <a:cubicBezTo>
                      <a:pt x="107" y="332"/>
                      <a:pt x="90" y="338"/>
                      <a:pt x="72" y="342"/>
                    </a:cubicBezTo>
                    <a:moveTo>
                      <a:pt x="113" y="319"/>
                    </a:moveTo>
                    <a:cubicBezTo>
                      <a:pt x="121" y="316"/>
                      <a:pt x="129" y="313"/>
                      <a:pt x="137" y="309"/>
                    </a:cubicBezTo>
                    <a:cubicBezTo>
                      <a:pt x="140" y="310"/>
                      <a:pt x="143" y="310"/>
                      <a:pt x="146" y="310"/>
                    </a:cubicBezTo>
                    <a:cubicBezTo>
                      <a:pt x="135" y="314"/>
                      <a:pt x="124" y="316"/>
                      <a:pt x="113" y="319"/>
                    </a:cubicBezTo>
                    <a:moveTo>
                      <a:pt x="71" y="328"/>
                    </a:moveTo>
                    <a:cubicBezTo>
                      <a:pt x="84" y="323"/>
                      <a:pt x="98" y="320"/>
                      <a:pt x="111" y="316"/>
                    </a:cubicBezTo>
                    <a:cubicBezTo>
                      <a:pt x="118" y="314"/>
                      <a:pt x="124" y="312"/>
                      <a:pt x="130" y="310"/>
                    </a:cubicBezTo>
                    <a:cubicBezTo>
                      <a:pt x="131" y="310"/>
                      <a:pt x="132" y="309"/>
                      <a:pt x="133" y="309"/>
                    </a:cubicBezTo>
                    <a:cubicBezTo>
                      <a:pt x="134" y="309"/>
                      <a:pt x="134" y="309"/>
                      <a:pt x="135" y="309"/>
                    </a:cubicBezTo>
                    <a:cubicBezTo>
                      <a:pt x="133" y="310"/>
                      <a:pt x="132" y="311"/>
                      <a:pt x="131" y="311"/>
                    </a:cubicBezTo>
                    <a:cubicBezTo>
                      <a:pt x="108" y="321"/>
                      <a:pt x="83" y="326"/>
                      <a:pt x="61" y="336"/>
                    </a:cubicBezTo>
                    <a:cubicBezTo>
                      <a:pt x="63" y="334"/>
                      <a:pt x="68" y="329"/>
                      <a:pt x="69" y="329"/>
                    </a:cubicBezTo>
                    <a:cubicBezTo>
                      <a:pt x="70" y="328"/>
                      <a:pt x="70" y="328"/>
                      <a:pt x="71" y="328"/>
                    </a:cubicBezTo>
                    <a:cubicBezTo>
                      <a:pt x="71" y="328"/>
                      <a:pt x="71" y="328"/>
                      <a:pt x="71" y="328"/>
                    </a:cubicBezTo>
                    <a:moveTo>
                      <a:pt x="115" y="323"/>
                    </a:moveTo>
                    <a:cubicBezTo>
                      <a:pt x="126" y="320"/>
                      <a:pt x="137" y="315"/>
                      <a:pt x="148" y="310"/>
                    </a:cubicBezTo>
                    <a:cubicBezTo>
                      <a:pt x="148" y="310"/>
                      <a:pt x="149" y="310"/>
                      <a:pt x="149" y="310"/>
                    </a:cubicBezTo>
                    <a:cubicBezTo>
                      <a:pt x="151" y="310"/>
                      <a:pt x="154" y="310"/>
                      <a:pt x="156" y="309"/>
                    </a:cubicBezTo>
                    <a:cubicBezTo>
                      <a:pt x="157" y="309"/>
                      <a:pt x="157" y="309"/>
                      <a:pt x="157" y="309"/>
                    </a:cubicBezTo>
                    <a:cubicBezTo>
                      <a:pt x="158" y="309"/>
                      <a:pt x="158" y="309"/>
                      <a:pt x="158" y="309"/>
                    </a:cubicBezTo>
                    <a:cubicBezTo>
                      <a:pt x="144" y="315"/>
                      <a:pt x="129" y="319"/>
                      <a:pt x="115" y="323"/>
                    </a:cubicBezTo>
                    <a:moveTo>
                      <a:pt x="72" y="327"/>
                    </a:moveTo>
                    <a:cubicBezTo>
                      <a:pt x="82" y="320"/>
                      <a:pt x="93" y="317"/>
                      <a:pt x="104" y="314"/>
                    </a:cubicBezTo>
                    <a:cubicBezTo>
                      <a:pt x="112" y="312"/>
                      <a:pt x="121" y="311"/>
                      <a:pt x="129" y="309"/>
                    </a:cubicBezTo>
                    <a:cubicBezTo>
                      <a:pt x="130" y="309"/>
                      <a:pt x="130" y="309"/>
                      <a:pt x="130" y="309"/>
                    </a:cubicBezTo>
                    <a:cubicBezTo>
                      <a:pt x="122" y="311"/>
                      <a:pt x="115" y="314"/>
                      <a:pt x="107" y="316"/>
                    </a:cubicBezTo>
                    <a:cubicBezTo>
                      <a:pt x="95" y="319"/>
                      <a:pt x="84" y="322"/>
                      <a:pt x="72" y="327"/>
                    </a:cubicBezTo>
                    <a:moveTo>
                      <a:pt x="148" y="305"/>
                    </a:moveTo>
                    <a:cubicBezTo>
                      <a:pt x="150" y="304"/>
                      <a:pt x="153" y="303"/>
                      <a:pt x="155" y="302"/>
                    </a:cubicBezTo>
                    <a:cubicBezTo>
                      <a:pt x="155" y="303"/>
                      <a:pt x="154" y="305"/>
                      <a:pt x="154" y="306"/>
                    </a:cubicBezTo>
                    <a:cubicBezTo>
                      <a:pt x="153" y="306"/>
                      <a:pt x="153" y="306"/>
                      <a:pt x="153" y="306"/>
                    </a:cubicBezTo>
                    <a:cubicBezTo>
                      <a:pt x="153" y="306"/>
                      <a:pt x="153" y="305"/>
                      <a:pt x="153" y="305"/>
                    </a:cubicBezTo>
                    <a:cubicBezTo>
                      <a:pt x="153" y="305"/>
                      <a:pt x="153" y="305"/>
                      <a:pt x="153" y="305"/>
                    </a:cubicBezTo>
                    <a:cubicBezTo>
                      <a:pt x="153" y="305"/>
                      <a:pt x="153" y="305"/>
                      <a:pt x="153" y="305"/>
                    </a:cubicBezTo>
                    <a:cubicBezTo>
                      <a:pt x="152" y="305"/>
                      <a:pt x="152" y="305"/>
                      <a:pt x="151" y="305"/>
                    </a:cubicBezTo>
                    <a:cubicBezTo>
                      <a:pt x="150" y="305"/>
                      <a:pt x="149" y="305"/>
                      <a:pt x="149" y="305"/>
                    </a:cubicBezTo>
                    <a:cubicBezTo>
                      <a:pt x="149" y="305"/>
                      <a:pt x="148" y="305"/>
                      <a:pt x="148" y="305"/>
                    </a:cubicBezTo>
                    <a:moveTo>
                      <a:pt x="146" y="306"/>
                    </a:moveTo>
                    <a:cubicBezTo>
                      <a:pt x="142" y="306"/>
                      <a:pt x="138" y="306"/>
                      <a:pt x="135" y="306"/>
                    </a:cubicBezTo>
                    <a:cubicBezTo>
                      <a:pt x="138" y="305"/>
                      <a:pt x="141" y="304"/>
                      <a:pt x="143" y="304"/>
                    </a:cubicBezTo>
                    <a:cubicBezTo>
                      <a:pt x="147" y="303"/>
                      <a:pt x="150" y="302"/>
                      <a:pt x="153" y="302"/>
                    </a:cubicBezTo>
                    <a:cubicBezTo>
                      <a:pt x="151" y="302"/>
                      <a:pt x="148" y="304"/>
                      <a:pt x="146" y="305"/>
                    </a:cubicBezTo>
                    <a:cubicBezTo>
                      <a:pt x="146" y="306"/>
                      <a:pt x="146" y="306"/>
                      <a:pt x="146" y="306"/>
                    </a:cubicBezTo>
                    <a:moveTo>
                      <a:pt x="131" y="305"/>
                    </a:moveTo>
                    <a:cubicBezTo>
                      <a:pt x="131" y="304"/>
                      <a:pt x="131" y="304"/>
                      <a:pt x="131" y="304"/>
                    </a:cubicBezTo>
                    <a:cubicBezTo>
                      <a:pt x="131" y="304"/>
                      <a:pt x="131" y="304"/>
                      <a:pt x="130" y="303"/>
                    </a:cubicBezTo>
                    <a:cubicBezTo>
                      <a:pt x="137" y="303"/>
                      <a:pt x="143" y="300"/>
                      <a:pt x="150" y="299"/>
                    </a:cubicBezTo>
                    <a:cubicBezTo>
                      <a:pt x="151" y="299"/>
                      <a:pt x="151" y="298"/>
                      <a:pt x="151" y="298"/>
                    </a:cubicBezTo>
                    <a:cubicBezTo>
                      <a:pt x="152" y="298"/>
                      <a:pt x="151" y="299"/>
                      <a:pt x="150" y="299"/>
                    </a:cubicBezTo>
                    <a:cubicBezTo>
                      <a:pt x="148" y="300"/>
                      <a:pt x="147" y="300"/>
                      <a:pt x="147" y="300"/>
                    </a:cubicBezTo>
                    <a:cubicBezTo>
                      <a:pt x="145" y="301"/>
                      <a:pt x="143" y="301"/>
                      <a:pt x="141" y="302"/>
                    </a:cubicBezTo>
                    <a:cubicBezTo>
                      <a:pt x="137" y="303"/>
                      <a:pt x="134" y="304"/>
                      <a:pt x="131" y="305"/>
                    </a:cubicBezTo>
                    <a:moveTo>
                      <a:pt x="130" y="301"/>
                    </a:moveTo>
                    <a:cubicBezTo>
                      <a:pt x="130" y="301"/>
                      <a:pt x="130" y="300"/>
                      <a:pt x="130" y="299"/>
                    </a:cubicBezTo>
                    <a:cubicBezTo>
                      <a:pt x="133" y="299"/>
                      <a:pt x="137" y="299"/>
                      <a:pt x="140" y="298"/>
                    </a:cubicBezTo>
                    <a:cubicBezTo>
                      <a:pt x="137" y="299"/>
                      <a:pt x="133" y="300"/>
                      <a:pt x="130" y="301"/>
                    </a:cubicBezTo>
                    <a:moveTo>
                      <a:pt x="130" y="302"/>
                    </a:moveTo>
                    <a:cubicBezTo>
                      <a:pt x="130" y="302"/>
                      <a:pt x="130" y="302"/>
                      <a:pt x="130" y="302"/>
                    </a:cubicBezTo>
                    <a:cubicBezTo>
                      <a:pt x="134" y="302"/>
                      <a:pt x="139" y="299"/>
                      <a:pt x="142" y="298"/>
                    </a:cubicBezTo>
                    <a:cubicBezTo>
                      <a:pt x="146" y="297"/>
                      <a:pt x="150" y="296"/>
                      <a:pt x="154" y="294"/>
                    </a:cubicBezTo>
                    <a:cubicBezTo>
                      <a:pt x="155" y="296"/>
                      <a:pt x="155" y="299"/>
                      <a:pt x="155" y="301"/>
                    </a:cubicBezTo>
                    <a:cubicBezTo>
                      <a:pt x="151" y="301"/>
                      <a:pt x="147" y="302"/>
                      <a:pt x="143" y="303"/>
                    </a:cubicBezTo>
                    <a:cubicBezTo>
                      <a:pt x="141" y="303"/>
                      <a:pt x="139" y="304"/>
                      <a:pt x="137" y="304"/>
                    </a:cubicBezTo>
                    <a:cubicBezTo>
                      <a:pt x="137" y="304"/>
                      <a:pt x="134" y="305"/>
                      <a:pt x="133" y="305"/>
                    </a:cubicBezTo>
                    <a:cubicBezTo>
                      <a:pt x="132" y="305"/>
                      <a:pt x="132" y="305"/>
                      <a:pt x="132" y="305"/>
                    </a:cubicBezTo>
                    <a:cubicBezTo>
                      <a:pt x="133" y="305"/>
                      <a:pt x="133" y="305"/>
                      <a:pt x="133" y="305"/>
                    </a:cubicBezTo>
                    <a:cubicBezTo>
                      <a:pt x="140" y="303"/>
                      <a:pt x="147" y="302"/>
                      <a:pt x="153" y="298"/>
                    </a:cubicBezTo>
                    <a:cubicBezTo>
                      <a:pt x="153" y="298"/>
                      <a:pt x="153" y="297"/>
                      <a:pt x="153" y="297"/>
                    </a:cubicBezTo>
                    <a:cubicBezTo>
                      <a:pt x="153" y="297"/>
                      <a:pt x="153" y="297"/>
                      <a:pt x="153" y="297"/>
                    </a:cubicBezTo>
                    <a:cubicBezTo>
                      <a:pt x="145" y="298"/>
                      <a:pt x="138" y="302"/>
                      <a:pt x="130" y="302"/>
                    </a:cubicBezTo>
                    <a:moveTo>
                      <a:pt x="130" y="297"/>
                    </a:moveTo>
                    <a:cubicBezTo>
                      <a:pt x="130" y="297"/>
                      <a:pt x="130" y="296"/>
                      <a:pt x="131" y="295"/>
                    </a:cubicBezTo>
                    <a:cubicBezTo>
                      <a:pt x="136" y="294"/>
                      <a:pt x="141" y="292"/>
                      <a:pt x="147" y="291"/>
                    </a:cubicBezTo>
                    <a:cubicBezTo>
                      <a:pt x="145" y="292"/>
                      <a:pt x="143" y="292"/>
                      <a:pt x="141" y="293"/>
                    </a:cubicBezTo>
                    <a:cubicBezTo>
                      <a:pt x="137" y="295"/>
                      <a:pt x="134" y="296"/>
                      <a:pt x="130" y="297"/>
                    </a:cubicBezTo>
                    <a:moveTo>
                      <a:pt x="130" y="299"/>
                    </a:moveTo>
                    <a:cubicBezTo>
                      <a:pt x="130" y="298"/>
                      <a:pt x="130" y="298"/>
                      <a:pt x="130" y="298"/>
                    </a:cubicBezTo>
                    <a:cubicBezTo>
                      <a:pt x="134" y="298"/>
                      <a:pt x="138" y="295"/>
                      <a:pt x="141" y="294"/>
                    </a:cubicBezTo>
                    <a:cubicBezTo>
                      <a:pt x="145" y="292"/>
                      <a:pt x="149" y="291"/>
                      <a:pt x="153" y="289"/>
                    </a:cubicBezTo>
                    <a:cubicBezTo>
                      <a:pt x="154" y="290"/>
                      <a:pt x="154" y="292"/>
                      <a:pt x="154" y="293"/>
                    </a:cubicBezTo>
                    <a:cubicBezTo>
                      <a:pt x="154" y="293"/>
                      <a:pt x="154" y="293"/>
                      <a:pt x="154" y="293"/>
                    </a:cubicBezTo>
                    <a:cubicBezTo>
                      <a:pt x="146" y="295"/>
                      <a:pt x="138" y="298"/>
                      <a:pt x="130" y="299"/>
                    </a:cubicBezTo>
                    <a:moveTo>
                      <a:pt x="131" y="294"/>
                    </a:moveTo>
                    <a:cubicBezTo>
                      <a:pt x="131" y="293"/>
                      <a:pt x="132" y="291"/>
                      <a:pt x="132" y="290"/>
                    </a:cubicBezTo>
                    <a:cubicBezTo>
                      <a:pt x="135" y="289"/>
                      <a:pt x="138" y="289"/>
                      <a:pt x="141" y="288"/>
                    </a:cubicBezTo>
                    <a:cubicBezTo>
                      <a:pt x="143" y="287"/>
                      <a:pt x="144" y="287"/>
                      <a:pt x="146" y="286"/>
                    </a:cubicBezTo>
                    <a:cubicBezTo>
                      <a:pt x="147" y="286"/>
                      <a:pt x="149" y="285"/>
                      <a:pt x="150" y="285"/>
                    </a:cubicBezTo>
                    <a:cubicBezTo>
                      <a:pt x="150" y="285"/>
                      <a:pt x="149" y="285"/>
                      <a:pt x="148" y="286"/>
                    </a:cubicBezTo>
                    <a:cubicBezTo>
                      <a:pt x="142" y="288"/>
                      <a:pt x="136" y="291"/>
                      <a:pt x="131" y="294"/>
                    </a:cubicBezTo>
                    <a:moveTo>
                      <a:pt x="132" y="294"/>
                    </a:moveTo>
                    <a:cubicBezTo>
                      <a:pt x="132" y="294"/>
                      <a:pt x="132" y="294"/>
                      <a:pt x="133" y="294"/>
                    </a:cubicBezTo>
                    <a:cubicBezTo>
                      <a:pt x="135" y="293"/>
                      <a:pt x="136" y="292"/>
                      <a:pt x="138" y="291"/>
                    </a:cubicBezTo>
                    <a:cubicBezTo>
                      <a:pt x="143" y="289"/>
                      <a:pt x="147" y="287"/>
                      <a:pt x="152" y="285"/>
                    </a:cubicBezTo>
                    <a:cubicBezTo>
                      <a:pt x="152" y="285"/>
                      <a:pt x="152" y="285"/>
                      <a:pt x="152" y="285"/>
                    </a:cubicBezTo>
                    <a:cubicBezTo>
                      <a:pt x="152" y="286"/>
                      <a:pt x="153" y="287"/>
                      <a:pt x="153" y="288"/>
                    </a:cubicBezTo>
                    <a:cubicBezTo>
                      <a:pt x="146" y="290"/>
                      <a:pt x="139" y="292"/>
                      <a:pt x="132" y="294"/>
                    </a:cubicBezTo>
                    <a:cubicBezTo>
                      <a:pt x="132" y="294"/>
                      <a:pt x="132" y="294"/>
                      <a:pt x="132" y="294"/>
                    </a:cubicBezTo>
                    <a:moveTo>
                      <a:pt x="133" y="288"/>
                    </a:moveTo>
                    <a:cubicBezTo>
                      <a:pt x="133" y="287"/>
                      <a:pt x="133" y="286"/>
                      <a:pt x="134" y="286"/>
                    </a:cubicBezTo>
                    <a:cubicBezTo>
                      <a:pt x="138" y="285"/>
                      <a:pt x="144" y="284"/>
                      <a:pt x="147" y="282"/>
                    </a:cubicBezTo>
                    <a:cubicBezTo>
                      <a:pt x="143" y="285"/>
                      <a:pt x="137" y="286"/>
                      <a:pt x="133" y="288"/>
                    </a:cubicBezTo>
                    <a:moveTo>
                      <a:pt x="135" y="283"/>
                    </a:moveTo>
                    <a:cubicBezTo>
                      <a:pt x="135" y="283"/>
                      <a:pt x="135" y="282"/>
                      <a:pt x="135" y="281"/>
                    </a:cubicBezTo>
                    <a:cubicBezTo>
                      <a:pt x="138" y="281"/>
                      <a:pt x="140" y="281"/>
                      <a:pt x="143" y="280"/>
                    </a:cubicBezTo>
                    <a:cubicBezTo>
                      <a:pt x="143" y="280"/>
                      <a:pt x="144" y="280"/>
                      <a:pt x="145" y="279"/>
                    </a:cubicBezTo>
                    <a:cubicBezTo>
                      <a:pt x="144" y="280"/>
                      <a:pt x="144" y="280"/>
                      <a:pt x="144" y="280"/>
                    </a:cubicBezTo>
                    <a:cubicBezTo>
                      <a:pt x="141" y="281"/>
                      <a:pt x="138" y="282"/>
                      <a:pt x="135" y="283"/>
                    </a:cubicBezTo>
                    <a:moveTo>
                      <a:pt x="134" y="285"/>
                    </a:moveTo>
                    <a:cubicBezTo>
                      <a:pt x="134" y="284"/>
                      <a:pt x="134" y="284"/>
                      <a:pt x="134" y="284"/>
                    </a:cubicBezTo>
                    <a:cubicBezTo>
                      <a:pt x="139" y="282"/>
                      <a:pt x="145" y="281"/>
                      <a:pt x="149" y="278"/>
                    </a:cubicBezTo>
                    <a:cubicBezTo>
                      <a:pt x="150" y="278"/>
                      <a:pt x="150" y="278"/>
                      <a:pt x="150" y="278"/>
                    </a:cubicBezTo>
                    <a:cubicBezTo>
                      <a:pt x="150" y="278"/>
                      <a:pt x="150" y="278"/>
                      <a:pt x="150" y="278"/>
                    </a:cubicBezTo>
                    <a:cubicBezTo>
                      <a:pt x="150" y="280"/>
                      <a:pt x="151" y="282"/>
                      <a:pt x="152" y="284"/>
                    </a:cubicBezTo>
                    <a:cubicBezTo>
                      <a:pt x="152" y="284"/>
                      <a:pt x="152" y="284"/>
                      <a:pt x="152" y="284"/>
                    </a:cubicBezTo>
                    <a:cubicBezTo>
                      <a:pt x="145" y="285"/>
                      <a:pt x="139" y="287"/>
                      <a:pt x="133" y="289"/>
                    </a:cubicBezTo>
                    <a:cubicBezTo>
                      <a:pt x="135" y="288"/>
                      <a:pt x="139" y="286"/>
                      <a:pt x="141" y="285"/>
                    </a:cubicBezTo>
                    <a:cubicBezTo>
                      <a:pt x="144" y="284"/>
                      <a:pt x="147" y="283"/>
                      <a:pt x="149" y="282"/>
                    </a:cubicBezTo>
                    <a:cubicBezTo>
                      <a:pt x="150" y="282"/>
                      <a:pt x="150" y="281"/>
                      <a:pt x="149" y="281"/>
                    </a:cubicBezTo>
                    <a:cubicBezTo>
                      <a:pt x="149" y="281"/>
                      <a:pt x="149" y="281"/>
                      <a:pt x="149" y="281"/>
                    </a:cubicBezTo>
                    <a:cubicBezTo>
                      <a:pt x="146" y="282"/>
                      <a:pt x="144" y="282"/>
                      <a:pt x="141" y="283"/>
                    </a:cubicBezTo>
                    <a:cubicBezTo>
                      <a:pt x="139" y="283"/>
                      <a:pt x="136" y="284"/>
                      <a:pt x="134" y="285"/>
                    </a:cubicBezTo>
                    <a:moveTo>
                      <a:pt x="136" y="280"/>
                    </a:moveTo>
                    <a:cubicBezTo>
                      <a:pt x="136" y="280"/>
                      <a:pt x="136" y="279"/>
                      <a:pt x="136" y="278"/>
                    </a:cubicBezTo>
                    <a:cubicBezTo>
                      <a:pt x="137" y="278"/>
                      <a:pt x="137" y="278"/>
                      <a:pt x="138" y="278"/>
                    </a:cubicBezTo>
                    <a:cubicBezTo>
                      <a:pt x="140" y="278"/>
                      <a:pt x="142" y="278"/>
                      <a:pt x="145" y="278"/>
                    </a:cubicBezTo>
                    <a:cubicBezTo>
                      <a:pt x="146" y="278"/>
                      <a:pt x="147" y="278"/>
                      <a:pt x="148" y="278"/>
                    </a:cubicBezTo>
                    <a:cubicBezTo>
                      <a:pt x="144" y="279"/>
                      <a:pt x="140" y="280"/>
                      <a:pt x="136" y="280"/>
                    </a:cubicBezTo>
                    <a:moveTo>
                      <a:pt x="81" y="275"/>
                    </a:moveTo>
                    <a:cubicBezTo>
                      <a:pt x="81" y="275"/>
                      <a:pt x="80" y="275"/>
                      <a:pt x="79" y="274"/>
                    </a:cubicBezTo>
                    <a:cubicBezTo>
                      <a:pt x="77" y="271"/>
                      <a:pt x="83" y="264"/>
                      <a:pt x="84" y="262"/>
                    </a:cubicBezTo>
                    <a:cubicBezTo>
                      <a:pt x="86" y="260"/>
                      <a:pt x="88" y="257"/>
                      <a:pt x="89" y="254"/>
                    </a:cubicBezTo>
                    <a:cubicBezTo>
                      <a:pt x="91" y="255"/>
                      <a:pt x="92" y="255"/>
                      <a:pt x="94" y="256"/>
                    </a:cubicBezTo>
                    <a:cubicBezTo>
                      <a:pt x="92" y="261"/>
                      <a:pt x="86" y="275"/>
                      <a:pt x="81" y="275"/>
                    </a:cubicBezTo>
                    <a:moveTo>
                      <a:pt x="132" y="204"/>
                    </a:moveTo>
                    <a:cubicBezTo>
                      <a:pt x="133" y="203"/>
                      <a:pt x="133" y="203"/>
                      <a:pt x="133" y="203"/>
                    </a:cubicBezTo>
                    <a:cubicBezTo>
                      <a:pt x="132" y="204"/>
                      <a:pt x="132" y="204"/>
                      <a:pt x="132" y="204"/>
                    </a:cubicBezTo>
                    <a:moveTo>
                      <a:pt x="134" y="203"/>
                    </a:moveTo>
                    <a:cubicBezTo>
                      <a:pt x="135" y="202"/>
                      <a:pt x="135" y="202"/>
                      <a:pt x="135" y="202"/>
                    </a:cubicBezTo>
                    <a:cubicBezTo>
                      <a:pt x="134" y="203"/>
                      <a:pt x="134" y="203"/>
                      <a:pt x="134" y="203"/>
                    </a:cubicBezTo>
                    <a:moveTo>
                      <a:pt x="139" y="218"/>
                    </a:moveTo>
                    <a:cubicBezTo>
                      <a:pt x="138" y="218"/>
                      <a:pt x="138" y="217"/>
                      <a:pt x="141" y="216"/>
                    </a:cubicBezTo>
                    <a:cubicBezTo>
                      <a:pt x="144" y="215"/>
                      <a:pt x="147" y="214"/>
                      <a:pt x="150" y="212"/>
                    </a:cubicBezTo>
                    <a:cubicBezTo>
                      <a:pt x="157" y="209"/>
                      <a:pt x="164" y="206"/>
                      <a:pt x="172" y="203"/>
                    </a:cubicBezTo>
                    <a:cubicBezTo>
                      <a:pt x="173" y="203"/>
                      <a:pt x="175" y="202"/>
                      <a:pt x="176" y="202"/>
                    </a:cubicBezTo>
                    <a:cubicBezTo>
                      <a:pt x="172" y="204"/>
                      <a:pt x="167" y="207"/>
                      <a:pt x="163" y="210"/>
                    </a:cubicBezTo>
                    <a:cubicBezTo>
                      <a:pt x="162" y="210"/>
                      <a:pt x="162" y="210"/>
                      <a:pt x="162" y="210"/>
                    </a:cubicBezTo>
                    <a:cubicBezTo>
                      <a:pt x="157" y="211"/>
                      <a:pt x="151" y="213"/>
                      <a:pt x="146" y="215"/>
                    </a:cubicBezTo>
                    <a:cubicBezTo>
                      <a:pt x="144" y="216"/>
                      <a:pt x="143" y="217"/>
                      <a:pt x="142" y="217"/>
                    </a:cubicBezTo>
                    <a:cubicBezTo>
                      <a:pt x="141" y="217"/>
                      <a:pt x="140" y="218"/>
                      <a:pt x="139" y="218"/>
                    </a:cubicBezTo>
                    <a:moveTo>
                      <a:pt x="141" y="220"/>
                    </a:moveTo>
                    <a:cubicBezTo>
                      <a:pt x="140" y="220"/>
                      <a:pt x="139" y="220"/>
                      <a:pt x="138" y="220"/>
                    </a:cubicBezTo>
                    <a:cubicBezTo>
                      <a:pt x="135" y="220"/>
                      <a:pt x="133" y="218"/>
                      <a:pt x="132" y="216"/>
                    </a:cubicBezTo>
                    <a:cubicBezTo>
                      <a:pt x="141" y="215"/>
                      <a:pt x="149" y="211"/>
                      <a:pt x="158" y="207"/>
                    </a:cubicBezTo>
                    <a:cubicBezTo>
                      <a:pt x="163" y="205"/>
                      <a:pt x="168" y="203"/>
                      <a:pt x="174" y="201"/>
                    </a:cubicBezTo>
                    <a:cubicBezTo>
                      <a:pt x="177" y="200"/>
                      <a:pt x="181" y="199"/>
                      <a:pt x="184" y="198"/>
                    </a:cubicBezTo>
                    <a:cubicBezTo>
                      <a:pt x="183" y="199"/>
                      <a:pt x="182" y="199"/>
                      <a:pt x="182" y="199"/>
                    </a:cubicBezTo>
                    <a:cubicBezTo>
                      <a:pt x="179" y="200"/>
                      <a:pt x="176" y="201"/>
                      <a:pt x="174" y="202"/>
                    </a:cubicBezTo>
                    <a:cubicBezTo>
                      <a:pt x="168" y="204"/>
                      <a:pt x="163" y="206"/>
                      <a:pt x="157" y="208"/>
                    </a:cubicBezTo>
                    <a:cubicBezTo>
                      <a:pt x="153" y="210"/>
                      <a:pt x="149" y="212"/>
                      <a:pt x="146" y="213"/>
                    </a:cubicBezTo>
                    <a:cubicBezTo>
                      <a:pt x="142" y="215"/>
                      <a:pt x="139" y="216"/>
                      <a:pt x="136" y="218"/>
                    </a:cubicBezTo>
                    <a:cubicBezTo>
                      <a:pt x="136" y="219"/>
                      <a:pt x="136" y="219"/>
                      <a:pt x="136" y="219"/>
                    </a:cubicBezTo>
                    <a:cubicBezTo>
                      <a:pt x="137" y="219"/>
                      <a:pt x="137" y="219"/>
                      <a:pt x="138" y="219"/>
                    </a:cubicBezTo>
                    <a:cubicBezTo>
                      <a:pt x="140" y="219"/>
                      <a:pt x="141" y="218"/>
                      <a:pt x="143" y="218"/>
                    </a:cubicBezTo>
                    <a:cubicBezTo>
                      <a:pt x="148" y="216"/>
                      <a:pt x="152" y="214"/>
                      <a:pt x="157" y="212"/>
                    </a:cubicBezTo>
                    <a:cubicBezTo>
                      <a:pt x="156" y="212"/>
                      <a:pt x="156" y="212"/>
                      <a:pt x="156" y="212"/>
                    </a:cubicBezTo>
                    <a:cubicBezTo>
                      <a:pt x="156" y="212"/>
                      <a:pt x="157" y="212"/>
                      <a:pt x="158" y="212"/>
                    </a:cubicBezTo>
                    <a:cubicBezTo>
                      <a:pt x="159" y="211"/>
                      <a:pt x="160" y="211"/>
                      <a:pt x="160" y="211"/>
                    </a:cubicBezTo>
                    <a:cubicBezTo>
                      <a:pt x="161" y="211"/>
                      <a:pt x="160" y="211"/>
                      <a:pt x="160" y="211"/>
                    </a:cubicBezTo>
                    <a:cubicBezTo>
                      <a:pt x="158" y="213"/>
                      <a:pt x="155" y="213"/>
                      <a:pt x="153" y="214"/>
                    </a:cubicBezTo>
                    <a:cubicBezTo>
                      <a:pt x="150" y="215"/>
                      <a:pt x="147" y="216"/>
                      <a:pt x="146" y="218"/>
                    </a:cubicBezTo>
                    <a:cubicBezTo>
                      <a:pt x="145" y="219"/>
                      <a:pt x="145" y="219"/>
                      <a:pt x="146" y="219"/>
                    </a:cubicBezTo>
                    <a:cubicBezTo>
                      <a:pt x="147" y="219"/>
                      <a:pt x="147" y="219"/>
                      <a:pt x="147" y="219"/>
                    </a:cubicBezTo>
                    <a:cubicBezTo>
                      <a:pt x="147" y="219"/>
                      <a:pt x="147" y="218"/>
                      <a:pt x="147" y="218"/>
                    </a:cubicBezTo>
                    <a:cubicBezTo>
                      <a:pt x="152" y="216"/>
                      <a:pt x="152" y="216"/>
                      <a:pt x="152" y="216"/>
                    </a:cubicBezTo>
                    <a:cubicBezTo>
                      <a:pt x="153" y="215"/>
                      <a:pt x="155" y="215"/>
                      <a:pt x="156" y="214"/>
                    </a:cubicBezTo>
                    <a:cubicBezTo>
                      <a:pt x="157" y="214"/>
                      <a:pt x="158" y="213"/>
                      <a:pt x="159" y="213"/>
                    </a:cubicBezTo>
                    <a:cubicBezTo>
                      <a:pt x="154" y="217"/>
                      <a:pt x="147" y="220"/>
                      <a:pt x="141" y="220"/>
                    </a:cubicBezTo>
                    <a:moveTo>
                      <a:pt x="131" y="214"/>
                    </a:moveTo>
                    <a:cubicBezTo>
                      <a:pt x="131" y="213"/>
                      <a:pt x="131" y="212"/>
                      <a:pt x="130" y="211"/>
                    </a:cubicBezTo>
                    <a:cubicBezTo>
                      <a:pt x="135" y="209"/>
                      <a:pt x="140" y="207"/>
                      <a:pt x="144" y="205"/>
                    </a:cubicBezTo>
                    <a:cubicBezTo>
                      <a:pt x="151" y="202"/>
                      <a:pt x="158" y="201"/>
                      <a:pt x="164" y="199"/>
                    </a:cubicBezTo>
                    <a:cubicBezTo>
                      <a:pt x="170" y="197"/>
                      <a:pt x="175" y="195"/>
                      <a:pt x="180" y="193"/>
                    </a:cubicBezTo>
                    <a:cubicBezTo>
                      <a:pt x="179" y="194"/>
                      <a:pt x="178" y="194"/>
                      <a:pt x="177" y="194"/>
                    </a:cubicBezTo>
                    <a:cubicBezTo>
                      <a:pt x="171" y="197"/>
                      <a:pt x="165" y="199"/>
                      <a:pt x="159" y="201"/>
                    </a:cubicBezTo>
                    <a:cubicBezTo>
                      <a:pt x="153" y="204"/>
                      <a:pt x="147" y="207"/>
                      <a:pt x="141" y="210"/>
                    </a:cubicBezTo>
                    <a:cubicBezTo>
                      <a:pt x="138" y="211"/>
                      <a:pt x="134" y="212"/>
                      <a:pt x="131" y="214"/>
                    </a:cubicBezTo>
                    <a:moveTo>
                      <a:pt x="130" y="209"/>
                    </a:moveTo>
                    <a:cubicBezTo>
                      <a:pt x="130" y="208"/>
                      <a:pt x="130" y="206"/>
                      <a:pt x="130" y="205"/>
                    </a:cubicBezTo>
                    <a:cubicBezTo>
                      <a:pt x="142" y="201"/>
                      <a:pt x="154" y="196"/>
                      <a:pt x="166" y="192"/>
                    </a:cubicBezTo>
                    <a:cubicBezTo>
                      <a:pt x="169" y="191"/>
                      <a:pt x="172" y="190"/>
                      <a:pt x="175" y="189"/>
                    </a:cubicBezTo>
                    <a:cubicBezTo>
                      <a:pt x="170" y="191"/>
                      <a:pt x="165" y="193"/>
                      <a:pt x="160" y="195"/>
                    </a:cubicBezTo>
                    <a:cubicBezTo>
                      <a:pt x="152" y="198"/>
                      <a:pt x="145" y="201"/>
                      <a:pt x="138" y="204"/>
                    </a:cubicBezTo>
                    <a:cubicBezTo>
                      <a:pt x="135" y="205"/>
                      <a:pt x="132" y="207"/>
                      <a:pt x="130" y="209"/>
                    </a:cubicBezTo>
                    <a:moveTo>
                      <a:pt x="135" y="215"/>
                    </a:moveTo>
                    <a:cubicBezTo>
                      <a:pt x="134" y="215"/>
                      <a:pt x="134" y="214"/>
                      <a:pt x="133" y="214"/>
                    </a:cubicBezTo>
                    <a:cubicBezTo>
                      <a:pt x="134" y="214"/>
                      <a:pt x="135" y="213"/>
                      <a:pt x="137" y="213"/>
                    </a:cubicBezTo>
                    <a:cubicBezTo>
                      <a:pt x="147" y="209"/>
                      <a:pt x="156" y="204"/>
                      <a:pt x="166" y="200"/>
                    </a:cubicBezTo>
                    <a:cubicBezTo>
                      <a:pt x="177" y="196"/>
                      <a:pt x="188" y="193"/>
                      <a:pt x="198" y="187"/>
                    </a:cubicBezTo>
                    <a:cubicBezTo>
                      <a:pt x="196" y="191"/>
                      <a:pt x="193" y="194"/>
                      <a:pt x="189" y="196"/>
                    </a:cubicBezTo>
                    <a:cubicBezTo>
                      <a:pt x="179" y="198"/>
                      <a:pt x="169" y="201"/>
                      <a:pt x="159" y="205"/>
                    </a:cubicBezTo>
                    <a:cubicBezTo>
                      <a:pt x="155" y="207"/>
                      <a:pt x="150" y="210"/>
                      <a:pt x="145" y="211"/>
                    </a:cubicBezTo>
                    <a:cubicBezTo>
                      <a:pt x="143" y="213"/>
                      <a:pt x="140" y="213"/>
                      <a:pt x="137" y="214"/>
                    </a:cubicBezTo>
                    <a:cubicBezTo>
                      <a:pt x="136" y="214"/>
                      <a:pt x="136" y="215"/>
                      <a:pt x="135" y="215"/>
                    </a:cubicBezTo>
                    <a:moveTo>
                      <a:pt x="130" y="204"/>
                    </a:moveTo>
                    <a:cubicBezTo>
                      <a:pt x="130" y="202"/>
                      <a:pt x="130" y="200"/>
                      <a:pt x="130" y="199"/>
                    </a:cubicBezTo>
                    <a:cubicBezTo>
                      <a:pt x="137" y="197"/>
                      <a:pt x="143" y="194"/>
                      <a:pt x="150" y="191"/>
                    </a:cubicBezTo>
                    <a:cubicBezTo>
                      <a:pt x="159" y="188"/>
                      <a:pt x="168" y="185"/>
                      <a:pt x="177" y="182"/>
                    </a:cubicBezTo>
                    <a:cubicBezTo>
                      <a:pt x="179" y="181"/>
                      <a:pt x="181" y="181"/>
                      <a:pt x="184" y="180"/>
                    </a:cubicBezTo>
                    <a:cubicBezTo>
                      <a:pt x="181" y="181"/>
                      <a:pt x="178" y="183"/>
                      <a:pt x="175" y="184"/>
                    </a:cubicBezTo>
                    <a:cubicBezTo>
                      <a:pt x="167" y="188"/>
                      <a:pt x="159" y="192"/>
                      <a:pt x="150" y="195"/>
                    </a:cubicBezTo>
                    <a:cubicBezTo>
                      <a:pt x="144" y="198"/>
                      <a:pt x="136" y="200"/>
                      <a:pt x="130" y="204"/>
                    </a:cubicBezTo>
                    <a:moveTo>
                      <a:pt x="131" y="210"/>
                    </a:moveTo>
                    <a:cubicBezTo>
                      <a:pt x="132" y="209"/>
                      <a:pt x="133" y="207"/>
                      <a:pt x="134" y="207"/>
                    </a:cubicBezTo>
                    <a:cubicBezTo>
                      <a:pt x="147" y="201"/>
                      <a:pt x="160" y="196"/>
                      <a:pt x="173" y="191"/>
                    </a:cubicBezTo>
                    <a:cubicBezTo>
                      <a:pt x="178" y="189"/>
                      <a:pt x="184" y="186"/>
                      <a:pt x="190" y="184"/>
                    </a:cubicBezTo>
                    <a:cubicBezTo>
                      <a:pt x="190" y="184"/>
                      <a:pt x="191" y="183"/>
                      <a:pt x="192" y="183"/>
                    </a:cubicBezTo>
                    <a:cubicBezTo>
                      <a:pt x="195" y="182"/>
                      <a:pt x="197" y="181"/>
                      <a:pt x="199" y="180"/>
                    </a:cubicBezTo>
                    <a:cubicBezTo>
                      <a:pt x="199" y="180"/>
                      <a:pt x="199" y="181"/>
                      <a:pt x="199" y="181"/>
                    </a:cubicBezTo>
                    <a:cubicBezTo>
                      <a:pt x="199" y="183"/>
                      <a:pt x="198" y="185"/>
                      <a:pt x="198" y="187"/>
                    </a:cubicBezTo>
                    <a:cubicBezTo>
                      <a:pt x="197" y="187"/>
                      <a:pt x="197" y="187"/>
                      <a:pt x="197" y="187"/>
                    </a:cubicBezTo>
                    <a:cubicBezTo>
                      <a:pt x="186" y="192"/>
                      <a:pt x="173" y="195"/>
                      <a:pt x="162" y="198"/>
                    </a:cubicBezTo>
                    <a:cubicBezTo>
                      <a:pt x="155" y="200"/>
                      <a:pt x="148" y="202"/>
                      <a:pt x="142" y="205"/>
                    </a:cubicBezTo>
                    <a:cubicBezTo>
                      <a:pt x="140" y="205"/>
                      <a:pt x="138" y="206"/>
                      <a:pt x="136" y="207"/>
                    </a:cubicBezTo>
                    <a:cubicBezTo>
                      <a:pt x="135" y="208"/>
                      <a:pt x="133" y="209"/>
                      <a:pt x="131" y="210"/>
                    </a:cubicBezTo>
                    <a:moveTo>
                      <a:pt x="149" y="197"/>
                    </a:moveTo>
                    <a:cubicBezTo>
                      <a:pt x="161" y="192"/>
                      <a:pt x="173" y="187"/>
                      <a:pt x="184" y="181"/>
                    </a:cubicBezTo>
                    <a:cubicBezTo>
                      <a:pt x="186" y="180"/>
                      <a:pt x="188" y="179"/>
                      <a:pt x="189" y="178"/>
                    </a:cubicBezTo>
                    <a:cubicBezTo>
                      <a:pt x="193" y="177"/>
                      <a:pt x="196" y="176"/>
                      <a:pt x="199" y="175"/>
                    </a:cubicBezTo>
                    <a:cubicBezTo>
                      <a:pt x="200" y="175"/>
                      <a:pt x="200" y="175"/>
                      <a:pt x="200" y="175"/>
                    </a:cubicBezTo>
                    <a:cubicBezTo>
                      <a:pt x="199" y="176"/>
                      <a:pt x="199" y="177"/>
                      <a:pt x="199" y="179"/>
                    </a:cubicBezTo>
                    <a:cubicBezTo>
                      <a:pt x="198" y="179"/>
                      <a:pt x="198" y="179"/>
                      <a:pt x="197" y="179"/>
                    </a:cubicBezTo>
                    <a:cubicBezTo>
                      <a:pt x="197" y="179"/>
                      <a:pt x="197" y="179"/>
                      <a:pt x="197" y="179"/>
                    </a:cubicBezTo>
                    <a:cubicBezTo>
                      <a:pt x="196" y="179"/>
                      <a:pt x="196" y="180"/>
                      <a:pt x="195" y="180"/>
                    </a:cubicBezTo>
                    <a:cubicBezTo>
                      <a:pt x="193" y="182"/>
                      <a:pt x="190" y="183"/>
                      <a:pt x="187" y="184"/>
                    </a:cubicBezTo>
                    <a:cubicBezTo>
                      <a:pt x="175" y="189"/>
                      <a:pt x="162" y="192"/>
                      <a:pt x="149" y="197"/>
                    </a:cubicBezTo>
                    <a:moveTo>
                      <a:pt x="19" y="174"/>
                    </a:moveTo>
                    <a:cubicBezTo>
                      <a:pt x="18" y="173"/>
                      <a:pt x="18" y="173"/>
                      <a:pt x="18" y="173"/>
                    </a:cubicBezTo>
                    <a:cubicBezTo>
                      <a:pt x="19" y="174"/>
                      <a:pt x="19" y="174"/>
                      <a:pt x="19" y="174"/>
                    </a:cubicBezTo>
                    <a:cubicBezTo>
                      <a:pt x="19" y="174"/>
                      <a:pt x="19" y="174"/>
                      <a:pt x="19" y="174"/>
                    </a:cubicBezTo>
                    <a:cubicBezTo>
                      <a:pt x="19" y="174"/>
                      <a:pt x="19" y="174"/>
                      <a:pt x="19" y="174"/>
                    </a:cubicBezTo>
                    <a:moveTo>
                      <a:pt x="193" y="176"/>
                    </a:moveTo>
                    <a:cubicBezTo>
                      <a:pt x="196" y="175"/>
                      <a:pt x="198" y="174"/>
                      <a:pt x="201" y="172"/>
                    </a:cubicBezTo>
                    <a:cubicBezTo>
                      <a:pt x="201" y="173"/>
                      <a:pt x="200" y="173"/>
                      <a:pt x="200" y="174"/>
                    </a:cubicBezTo>
                    <a:cubicBezTo>
                      <a:pt x="198" y="175"/>
                      <a:pt x="195" y="176"/>
                      <a:pt x="193" y="176"/>
                    </a:cubicBezTo>
                    <a:moveTo>
                      <a:pt x="19" y="172"/>
                    </a:moveTo>
                    <a:cubicBezTo>
                      <a:pt x="18" y="170"/>
                      <a:pt x="20" y="169"/>
                      <a:pt x="21" y="168"/>
                    </a:cubicBezTo>
                    <a:cubicBezTo>
                      <a:pt x="21" y="168"/>
                      <a:pt x="20" y="169"/>
                      <a:pt x="20" y="169"/>
                    </a:cubicBezTo>
                    <a:cubicBezTo>
                      <a:pt x="20" y="170"/>
                      <a:pt x="19" y="171"/>
                      <a:pt x="19" y="172"/>
                    </a:cubicBezTo>
                    <a:moveTo>
                      <a:pt x="18" y="172"/>
                    </a:moveTo>
                    <a:cubicBezTo>
                      <a:pt x="17" y="170"/>
                      <a:pt x="17" y="168"/>
                      <a:pt x="17" y="167"/>
                    </a:cubicBezTo>
                    <a:cubicBezTo>
                      <a:pt x="17" y="167"/>
                      <a:pt x="17" y="167"/>
                      <a:pt x="17" y="167"/>
                    </a:cubicBezTo>
                    <a:cubicBezTo>
                      <a:pt x="17" y="167"/>
                      <a:pt x="19" y="165"/>
                      <a:pt x="20" y="165"/>
                    </a:cubicBezTo>
                    <a:cubicBezTo>
                      <a:pt x="21" y="165"/>
                      <a:pt x="21" y="166"/>
                      <a:pt x="20" y="167"/>
                    </a:cubicBezTo>
                    <a:cubicBezTo>
                      <a:pt x="20" y="168"/>
                      <a:pt x="19" y="168"/>
                      <a:pt x="18" y="169"/>
                    </a:cubicBezTo>
                    <a:cubicBezTo>
                      <a:pt x="18" y="170"/>
                      <a:pt x="18" y="171"/>
                      <a:pt x="18" y="172"/>
                    </a:cubicBezTo>
                    <a:moveTo>
                      <a:pt x="134" y="183"/>
                    </a:moveTo>
                    <a:cubicBezTo>
                      <a:pt x="135" y="181"/>
                      <a:pt x="135" y="179"/>
                      <a:pt x="136" y="178"/>
                    </a:cubicBezTo>
                    <a:cubicBezTo>
                      <a:pt x="142" y="177"/>
                      <a:pt x="148" y="175"/>
                      <a:pt x="155" y="173"/>
                    </a:cubicBezTo>
                    <a:cubicBezTo>
                      <a:pt x="162" y="170"/>
                      <a:pt x="170" y="168"/>
                      <a:pt x="178" y="165"/>
                    </a:cubicBezTo>
                    <a:cubicBezTo>
                      <a:pt x="177" y="166"/>
                      <a:pt x="177" y="166"/>
                      <a:pt x="176" y="166"/>
                    </a:cubicBezTo>
                    <a:cubicBezTo>
                      <a:pt x="167" y="169"/>
                      <a:pt x="159" y="173"/>
                      <a:pt x="151" y="176"/>
                    </a:cubicBezTo>
                    <a:cubicBezTo>
                      <a:pt x="145" y="178"/>
                      <a:pt x="139" y="180"/>
                      <a:pt x="134" y="183"/>
                    </a:cubicBezTo>
                    <a:moveTo>
                      <a:pt x="132" y="190"/>
                    </a:moveTo>
                    <a:cubicBezTo>
                      <a:pt x="132" y="188"/>
                      <a:pt x="133" y="186"/>
                      <a:pt x="133" y="185"/>
                    </a:cubicBezTo>
                    <a:cubicBezTo>
                      <a:pt x="135" y="184"/>
                      <a:pt x="137" y="183"/>
                      <a:pt x="139" y="182"/>
                    </a:cubicBezTo>
                    <a:cubicBezTo>
                      <a:pt x="143" y="180"/>
                      <a:pt x="148" y="179"/>
                      <a:pt x="152" y="177"/>
                    </a:cubicBezTo>
                    <a:cubicBezTo>
                      <a:pt x="161" y="175"/>
                      <a:pt x="169" y="172"/>
                      <a:pt x="178" y="169"/>
                    </a:cubicBezTo>
                    <a:cubicBezTo>
                      <a:pt x="183" y="167"/>
                      <a:pt x="189" y="165"/>
                      <a:pt x="194" y="164"/>
                    </a:cubicBezTo>
                    <a:cubicBezTo>
                      <a:pt x="188" y="166"/>
                      <a:pt x="183" y="168"/>
                      <a:pt x="177" y="170"/>
                    </a:cubicBezTo>
                    <a:cubicBezTo>
                      <a:pt x="162" y="176"/>
                      <a:pt x="146" y="182"/>
                      <a:pt x="132" y="190"/>
                    </a:cubicBezTo>
                    <a:moveTo>
                      <a:pt x="16" y="162"/>
                    </a:moveTo>
                    <a:cubicBezTo>
                      <a:pt x="17" y="162"/>
                      <a:pt x="19" y="161"/>
                      <a:pt x="20" y="161"/>
                    </a:cubicBezTo>
                    <a:cubicBezTo>
                      <a:pt x="20" y="161"/>
                      <a:pt x="20" y="161"/>
                      <a:pt x="19" y="162"/>
                    </a:cubicBezTo>
                    <a:cubicBezTo>
                      <a:pt x="18" y="164"/>
                      <a:pt x="17" y="165"/>
                      <a:pt x="16" y="166"/>
                    </a:cubicBezTo>
                    <a:cubicBezTo>
                      <a:pt x="16" y="165"/>
                      <a:pt x="16" y="163"/>
                      <a:pt x="15" y="162"/>
                    </a:cubicBezTo>
                    <a:cubicBezTo>
                      <a:pt x="16" y="162"/>
                      <a:pt x="16" y="162"/>
                      <a:pt x="16" y="162"/>
                    </a:cubicBezTo>
                    <a:moveTo>
                      <a:pt x="19" y="165"/>
                    </a:moveTo>
                    <a:cubicBezTo>
                      <a:pt x="18" y="165"/>
                      <a:pt x="18" y="165"/>
                      <a:pt x="19" y="164"/>
                    </a:cubicBezTo>
                    <a:cubicBezTo>
                      <a:pt x="20" y="163"/>
                      <a:pt x="21" y="162"/>
                      <a:pt x="22" y="161"/>
                    </a:cubicBezTo>
                    <a:cubicBezTo>
                      <a:pt x="22" y="162"/>
                      <a:pt x="22" y="163"/>
                      <a:pt x="21" y="164"/>
                    </a:cubicBezTo>
                    <a:cubicBezTo>
                      <a:pt x="21" y="164"/>
                      <a:pt x="21" y="164"/>
                      <a:pt x="21" y="164"/>
                    </a:cubicBezTo>
                    <a:cubicBezTo>
                      <a:pt x="21" y="164"/>
                      <a:pt x="19" y="165"/>
                      <a:pt x="19" y="165"/>
                    </a:cubicBezTo>
                    <a:moveTo>
                      <a:pt x="141" y="166"/>
                    </a:moveTo>
                    <a:cubicBezTo>
                      <a:pt x="141" y="165"/>
                      <a:pt x="142" y="164"/>
                      <a:pt x="142" y="163"/>
                    </a:cubicBezTo>
                    <a:cubicBezTo>
                      <a:pt x="142" y="162"/>
                      <a:pt x="142" y="162"/>
                      <a:pt x="142" y="162"/>
                    </a:cubicBezTo>
                    <a:cubicBezTo>
                      <a:pt x="145" y="162"/>
                      <a:pt x="149" y="161"/>
                      <a:pt x="152" y="160"/>
                    </a:cubicBezTo>
                    <a:cubicBezTo>
                      <a:pt x="148" y="161"/>
                      <a:pt x="145" y="163"/>
                      <a:pt x="141" y="166"/>
                    </a:cubicBezTo>
                    <a:moveTo>
                      <a:pt x="139" y="172"/>
                    </a:moveTo>
                    <a:cubicBezTo>
                      <a:pt x="139" y="172"/>
                      <a:pt x="139" y="172"/>
                      <a:pt x="139" y="172"/>
                    </a:cubicBezTo>
                    <a:cubicBezTo>
                      <a:pt x="139" y="171"/>
                      <a:pt x="140" y="170"/>
                      <a:pt x="140" y="169"/>
                    </a:cubicBezTo>
                    <a:cubicBezTo>
                      <a:pt x="145" y="167"/>
                      <a:pt x="150" y="165"/>
                      <a:pt x="155" y="163"/>
                    </a:cubicBezTo>
                    <a:cubicBezTo>
                      <a:pt x="160" y="161"/>
                      <a:pt x="166" y="159"/>
                      <a:pt x="171" y="158"/>
                    </a:cubicBezTo>
                    <a:cubicBezTo>
                      <a:pt x="160" y="162"/>
                      <a:pt x="149" y="166"/>
                      <a:pt x="139" y="172"/>
                    </a:cubicBezTo>
                    <a:moveTo>
                      <a:pt x="131" y="198"/>
                    </a:moveTo>
                    <a:cubicBezTo>
                      <a:pt x="131" y="198"/>
                      <a:pt x="132" y="197"/>
                      <a:pt x="133" y="197"/>
                    </a:cubicBezTo>
                    <a:cubicBezTo>
                      <a:pt x="149" y="188"/>
                      <a:pt x="167" y="182"/>
                      <a:pt x="184" y="174"/>
                    </a:cubicBezTo>
                    <a:cubicBezTo>
                      <a:pt x="192" y="171"/>
                      <a:pt x="201" y="167"/>
                      <a:pt x="209" y="165"/>
                    </a:cubicBezTo>
                    <a:cubicBezTo>
                      <a:pt x="215" y="163"/>
                      <a:pt x="220" y="161"/>
                      <a:pt x="225" y="158"/>
                    </a:cubicBezTo>
                    <a:cubicBezTo>
                      <a:pt x="220" y="163"/>
                      <a:pt x="209" y="165"/>
                      <a:pt x="204" y="170"/>
                    </a:cubicBezTo>
                    <a:cubicBezTo>
                      <a:pt x="203" y="170"/>
                      <a:pt x="203" y="170"/>
                      <a:pt x="203" y="170"/>
                    </a:cubicBezTo>
                    <a:cubicBezTo>
                      <a:pt x="202" y="171"/>
                      <a:pt x="201" y="171"/>
                      <a:pt x="200" y="172"/>
                    </a:cubicBezTo>
                    <a:cubicBezTo>
                      <a:pt x="196" y="174"/>
                      <a:pt x="191" y="176"/>
                      <a:pt x="187" y="178"/>
                    </a:cubicBezTo>
                    <a:cubicBezTo>
                      <a:pt x="184" y="179"/>
                      <a:pt x="180" y="180"/>
                      <a:pt x="176" y="181"/>
                    </a:cubicBezTo>
                    <a:cubicBezTo>
                      <a:pt x="168" y="184"/>
                      <a:pt x="159" y="187"/>
                      <a:pt x="150" y="190"/>
                    </a:cubicBezTo>
                    <a:cubicBezTo>
                      <a:pt x="146" y="192"/>
                      <a:pt x="142" y="193"/>
                      <a:pt x="138" y="195"/>
                    </a:cubicBezTo>
                    <a:cubicBezTo>
                      <a:pt x="136" y="196"/>
                      <a:pt x="134" y="196"/>
                      <a:pt x="132" y="197"/>
                    </a:cubicBezTo>
                    <a:cubicBezTo>
                      <a:pt x="131" y="197"/>
                      <a:pt x="131" y="198"/>
                      <a:pt x="131" y="198"/>
                    </a:cubicBezTo>
                    <a:moveTo>
                      <a:pt x="137" y="175"/>
                    </a:moveTo>
                    <a:cubicBezTo>
                      <a:pt x="137" y="174"/>
                      <a:pt x="137" y="174"/>
                      <a:pt x="137" y="174"/>
                    </a:cubicBezTo>
                    <a:cubicBezTo>
                      <a:pt x="143" y="173"/>
                      <a:pt x="147" y="171"/>
                      <a:pt x="152" y="168"/>
                    </a:cubicBezTo>
                    <a:cubicBezTo>
                      <a:pt x="161" y="164"/>
                      <a:pt x="170" y="162"/>
                      <a:pt x="180" y="159"/>
                    </a:cubicBezTo>
                    <a:cubicBezTo>
                      <a:pt x="182" y="158"/>
                      <a:pt x="184" y="158"/>
                      <a:pt x="187" y="157"/>
                    </a:cubicBezTo>
                    <a:cubicBezTo>
                      <a:pt x="183" y="159"/>
                      <a:pt x="179" y="160"/>
                      <a:pt x="175" y="161"/>
                    </a:cubicBezTo>
                    <a:cubicBezTo>
                      <a:pt x="167" y="164"/>
                      <a:pt x="160" y="167"/>
                      <a:pt x="153" y="170"/>
                    </a:cubicBezTo>
                    <a:cubicBezTo>
                      <a:pt x="148" y="172"/>
                      <a:pt x="142" y="173"/>
                      <a:pt x="137" y="175"/>
                    </a:cubicBezTo>
                    <a:moveTo>
                      <a:pt x="17" y="161"/>
                    </a:moveTo>
                    <a:cubicBezTo>
                      <a:pt x="16" y="161"/>
                      <a:pt x="18" y="159"/>
                      <a:pt x="19" y="159"/>
                    </a:cubicBezTo>
                    <a:cubicBezTo>
                      <a:pt x="20" y="158"/>
                      <a:pt x="21" y="157"/>
                      <a:pt x="21" y="156"/>
                    </a:cubicBezTo>
                    <a:cubicBezTo>
                      <a:pt x="21" y="157"/>
                      <a:pt x="21" y="157"/>
                      <a:pt x="21" y="157"/>
                    </a:cubicBezTo>
                    <a:cubicBezTo>
                      <a:pt x="21" y="158"/>
                      <a:pt x="21" y="159"/>
                      <a:pt x="21" y="159"/>
                    </a:cubicBezTo>
                    <a:cubicBezTo>
                      <a:pt x="21" y="159"/>
                      <a:pt x="21" y="159"/>
                      <a:pt x="21" y="159"/>
                    </a:cubicBezTo>
                    <a:cubicBezTo>
                      <a:pt x="20" y="160"/>
                      <a:pt x="20" y="160"/>
                      <a:pt x="19" y="160"/>
                    </a:cubicBezTo>
                    <a:cubicBezTo>
                      <a:pt x="18" y="161"/>
                      <a:pt x="17" y="161"/>
                      <a:pt x="17" y="161"/>
                    </a:cubicBezTo>
                    <a:moveTo>
                      <a:pt x="15" y="161"/>
                    </a:moveTo>
                    <a:cubicBezTo>
                      <a:pt x="15" y="160"/>
                      <a:pt x="15" y="159"/>
                      <a:pt x="15" y="158"/>
                    </a:cubicBezTo>
                    <a:cubicBezTo>
                      <a:pt x="15" y="158"/>
                      <a:pt x="15" y="158"/>
                      <a:pt x="15" y="158"/>
                    </a:cubicBezTo>
                    <a:cubicBezTo>
                      <a:pt x="16" y="158"/>
                      <a:pt x="16" y="157"/>
                      <a:pt x="17" y="157"/>
                    </a:cubicBezTo>
                    <a:cubicBezTo>
                      <a:pt x="18" y="156"/>
                      <a:pt x="18" y="156"/>
                      <a:pt x="19" y="156"/>
                    </a:cubicBezTo>
                    <a:cubicBezTo>
                      <a:pt x="19" y="156"/>
                      <a:pt x="20" y="156"/>
                      <a:pt x="20" y="156"/>
                    </a:cubicBezTo>
                    <a:cubicBezTo>
                      <a:pt x="19" y="158"/>
                      <a:pt x="17" y="159"/>
                      <a:pt x="15" y="161"/>
                    </a:cubicBezTo>
                    <a:cubicBezTo>
                      <a:pt x="15" y="161"/>
                      <a:pt x="15" y="161"/>
                      <a:pt x="15" y="161"/>
                    </a:cubicBezTo>
                    <a:moveTo>
                      <a:pt x="131" y="197"/>
                    </a:moveTo>
                    <a:cubicBezTo>
                      <a:pt x="131" y="196"/>
                      <a:pt x="131" y="194"/>
                      <a:pt x="131" y="193"/>
                    </a:cubicBezTo>
                    <a:cubicBezTo>
                      <a:pt x="139" y="189"/>
                      <a:pt x="146" y="187"/>
                      <a:pt x="154" y="184"/>
                    </a:cubicBezTo>
                    <a:cubicBezTo>
                      <a:pt x="163" y="181"/>
                      <a:pt x="171" y="177"/>
                      <a:pt x="180" y="174"/>
                    </a:cubicBezTo>
                    <a:cubicBezTo>
                      <a:pt x="188" y="170"/>
                      <a:pt x="197" y="167"/>
                      <a:pt x="206" y="164"/>
                    </a:cubicBezTo>
                    <a:cubicBezTo>
                      <a:pt x="210" y="163"/>
                      <a:pt x="214" y="161"/>
                      <a:pt x="219" y="160"/>
                    </a:cubicBezTo>
                    <a:cubicBezTo>
                      <a:pt x="220" y="159"/>
                      <a:pt x="226" y="156"/>
                      <a:pt x="226" y="156"/>
                    </a:cubicBezTo>
                    <a:cubicBezTo>
                      <a:pt x="226" y="156"/>
                      <a:pt x="226" y="156"/>
                      <a:pt x="225" y="157"/>
                    </a:cubicBezTo>
                    <a:cubicBezTo>
                      <a:pt x="218" y="162"/>
                      <a:pt x="209" y="164"/>
                      <a:pt x="201" y="167"/>
                    </a:cubicBezTo>
                    <a:cubicBezTo>
                      <a:pt x="192" y="170"/>
                      <a:pt x="184" y="174"/>
                      <a:pt x="175" y="177"/>
                    </a:cubicBezTo>
                    <a:cubicBezTo>
                      <a:pt x="160" y="183"/>
                      <a:pt x="145" y="189"/>
                      <a:pt x="131" y="197"/>
                    </a:cubicBezTo>
                    <a:moveTo>
                      <a:pt x="202" y="161"/>
                    </a:moveTo>
                    <a:cubicBezTo>
                      <a:pt x="203" y="161"/>
                      <a:pt x="203" y="161"/>
                      <a:pt x="204" y="160"/>
                    </a:cubicBezTo>
                    <a:cubicBezTo>
                      <a:pt x="208" y="159"/>
                      <a:pt x="212" y="157"/>
                      <a:pt x="216" y="156"/>
                    </a:cubicBezTo>
                    <a:cubicBezTo>
                      <a:pt x="212" y="158"/>
                      <a:pt x="207" y="160"/>
                      <a:pt x="203" y="161"/>
                    </a:cubicBezTo>
                    <a:cubicBezTo>
                      <a:pt x="202" y="161"/>
                      <a:pt x="202" y="161"/>
                      <a:pt x="202" y="161"/>
                    </a:cubicBezTo>
                    <a:moveTo>
                      <a:pt x="131" y="192"/>
                    </a:moveTo>
                    <a:cubicBezTo>
                      <a:pt x="132" y="191"/>
                      <a:pt x="132" y="191"/>
                      <a:pt x="132" y="191"/>
                    </a:cubicBezTo>
                    <a:cubicBezTo>
                      <a:pt x="147" y="182"/>
                      <a:pt x="164" y="177"/>
                      <a:pt x="180" y="170"/>
                    </a:cubicBezTo>
                    <a:cubicBezTo>
                      <a:pt x="188" y="167"/>
                      <a:pt x="197" y="164"/>
                      <a:pt x="205" y="161"/>
                    </a:cubicBezTo>
                    <a:cubicBezTo>
                      <a:pt x="212" y="159"/>
                      <a:pt x="219" y="156"/>
                      <a:pt x="226" y="153"/>
                    </a:cubicBezTo>
                    <a:cubicBezTo>
                      <a:pt x="226" y="153"/>
                      <a:pt x="227" y="153"/>
                      <a:pt x="227" y="153"/>
                    </a:cubicBezTo>
                    <a:cubicBezTo>
                      <a:pt x="228" y="153"/>
                      <a:pt x="228" y="153"/>
                      <a:pt x="228" y="153"/>
                    </a:cubicBezTo>
                    <a:cubicBezTo>
                      <a:pt x="228" y="153"/>
                      <a:pt x="227" y="154"/>
                      <a:pt x="227" y="155"/>
                    </a:cubicBezTo>
                    <a:cubicBezTo>
                      <a:pt x="219" y="158"/>
                      <a:pt x="211" y="161"/>
                      <a:pt x="203" y="164"/>
                    </a:cubicBezTo>
                    <a:cubicBezTo>
                      <a:pt x="194" y="166"/>
                      <a:pt x="186" y="170"/>
                      <a:pt x="178" y="174"/>
                    </a:cubicBezTo>
                    <a:cubicBezTo>
                      <a:pt x="169" y="177"/>
                      <a:pt x="161" y="181"/>
                      <a:pt x="152" y="184"/>
                    </a:cubicBezTo>
                    <a:cubicBezTo>
                      <a:pt x="145" y="186"/>
                      <a:pt x="138" y="189"/>
                      <a:pt x="131" y="192"/>
                    </a:cubicBezTo>
                    <a:moveTo>
                      <a:pt x="15" y="157"/>
                    </a:moveTo>
                    <a:cubicBezTo>
                      <a:pt x="15" y="157"/>
                      <a:pt x="16" y="157"/>
                      <a:pt x="16" y="156"/>
                    </a:cubicBezTo>
                    <a:cubicBezTo>
                      <a:pt x="18" y="155"/>
                      <a:pt x="20" y="154"/>
                      <a:pt x="21" y="152"/>
                    </a:cubicBezTo>
                    <a:cubicBezTo>
                      <a:pt x="21" y="153"/>
                      <a:pt x="21" y="154"/>
                      <a:pt x="21" y="154"/>
                    </a:cubicBezTo>
                    <a:cubicBezTo>
                      <a:pt x="21" y="154"/>
                      <a:pt x="20" y="154"/>
                      <a:pt x="19" y="155"/>
                    </a:cubicBezTo>
                    <a:cubicBezTo>
                      <a:pt x="18" y="155"/>
                      <a:pt x="18" y="156"/>
                      <a:pt x="17" y="156"/>
                    </a:cubicBezTo>
                    <a:cubicBezTo>
                      <a:pt x="16" y="157"/>
                      <a:pt x="16" y="157"/>
                      <a:pt x="15" y="157"/>
                    </a:cubicBezTo>
                    <a:moveTo>
                      <a:pt x="15" y="157"/>
                    </a:moveTo>
                    <a:cubicBezTo>
                      <a:pt x="14" y="156"/>
                      <a:pt x="14" y="155"/>
                      <a:pt x="14" y="153"/>
                    </a:cubicBezTo>
                    <a:cubicBezTo>
                      <a:pt x="16" y="152"/>
                      <a:pt x="18" y="152"/>
                      <a:pt x="20" y="151"/>
                    </a:cubicBezTo>
                    <a:cubicBezTo>
                      <a:pt x="20" y="151"/>
                      <a:pt x="21" y="151"/>
                      <a:pt x="22" y="150"/>
                    </a:cubicBezTo>
                    <a:cubicBezTo>
                      <a:pt x="22" y="151"/>
                      <a:pt x="22" y="151"/>
                      <a:pt x="22" y="151"/>
                    </a:cubicBezTo>
                    <a:cubicBezTo>
                      <a:pt x="21" y="152"/>
                      <a:pt x="20" y="152"/>
                      <a:pt x="20" y="152"/>
                    </a:cubicBezTo>
                    <a:cubicBezTo>
                      <a:pt x="18" y="154"/>
                      <a:pt x="16" y="155"/>
                      <a:pt x="15" y="157"/>
                    </a:cubicBezTo>
                    <a:moveTo>
                      <a:pt x="134" y="184"/>
                    </a:moveTo>
                    <a:cubicBezTo>
                      <a:pt x="140" y="180"/>
                      <a:pt x="148" y="178"/>
                      <a:pt x="155" y="175"/>
                    </a:cubicBezTo>
                    <a:cubicBezTo>
                      <a:pt x="164" y="172"/>
                      <a:pt x="172" y="168"/>
                      <a:pt x="181" y="165"/>
                    </a:cubicBezTo>
                    <a:cubicBezTo>
                      <a:pt x="186" y="164"/>
                      <a:pt x="191" y="162"/>
                      <a:pt x="196" y="160"/>
                    </a:cubicBezTo>
                    <a:cubicBezTo>
                      <a:pt x="199" y="159"/>
                      <a:pt x="203" y="158"/>
                      <a:pt x="206" y="156"/>
                    </a:cubicBezTo>
                    <a:cubicBezTo>
                      <a:pt x="210" y="155"/>
                      <a:pt x="214" y="153"/>
                      <a:pt x="218" y="152"/>
                    </a:cubicBezTo>
                    <a:cubicBezTo>
                      <a:pt x="219" y="152"/>
                      <a:pt x="219" y="151"/>
                      <a:pt x="220" y="151"/>
                    </a:cubicBezTo>
                    <a:cubicBezTo>
                      <a:pt x="222" y="150"/>
                      <a:pt x="225" y="150"/>
                      <a:pt x="227" y="149"/>
                    </a:cubicBezTo>
                    <a:cubicBezTo>
                      <a:pt x="228" y="150"/>
                      <a:pt x="228" y="151"/>
                      <a:pt x="228" y="151"/>
                    </a:cubicBezTo>
                    <a:cubicBezTo>
                      <a:pt x="220" y="153"/>
                      <a:pt x="213" y="156"/>
                      <a:pt x="206" y="159"/>
                    </a:cubicBezTo>
                    <a:cubicBezTo>
                      <a:pt x="197" y="162"/>
                      <a:pt x="189" y="164"/>
                      <a:pt x="180" y="167"/>
                    </a:cubicBezTo>
                    <a:cubicBezTo>
                      <a:pt x="172" y="170"/>
                      <a:pt x="164" y="172"/>
                      <a:pt x="156" y="175"/>
                    </a:cubicBezTo>
                    <a:cubicBezTo>
                      <a:pt x="148" y="178"/>
                      <a:pt x="140" y="180"/>
                      <a:pt x="134" y="184"/>
                    </a:cubicBezTo>
                    <a:moveTo>
                      <a:pt x="33" y="149"/>
                    </a:moveTo>
                    <a:cubicBezTo>
                      <a:pt x="33" y="149"/>
                      <a:pt x="32" y="148"/>
                      <a:pt x="32" y="148"/>
                    </a:cubicBezTo>
                    <a:cubicBezTo>
                      <a:pt x="31" y="147"/>
                      <a:pt x="31" y="147"/>
                      <a:pt x="30" y="146"/>
                    </a:cubicBezTo>
                    <a:cubicBezTo>
                      <a:pt x="30" y="146"/>
                      <a:pt x="31" y="146"/>
                      <a:pt x="31" y="146"/>
                    </a:cubicBezTo>
                    <a:cubicBezTo>
                      <a:pt x="32" y="146"/>
                      <a:pt x="33" y="146"/>
                      <a:pt x="32" y="147"/>
                    </a:cubicBezTo>
                    <a:cubicBezTo>
                      <a:pt x="32" y="147"/>
                      <a:pt x="32" y="148"/>
                      <a:pt x="33" y="148"/>
                    </a:cubicBezTo>
                    <a:cubicBezTo>
                      <a:pt x="33" y="148"/>
                      <a:pt x="33" y="148"/>
                      <a:pt x="33" y="148"/>
                    </a:cubicBezTo>
                    <a:cubicBezTo>
                      <a:pt x="33" y="148"/>
                      <a:pt x="34" y="148"/>
                      <a:pt x="35" y="147"/>
                    </a:cubicBezTo>
                    <a:cubicBezTo>
                      <a:pt x="35" y="148"/>
                      <a:pt x="34" y="149"/>
                      <a:pt x="33" y="149"/>
                    </a:cubicBezTo>
                    <a:moveTo>
                      <a:pt x="138" y="177"/>
                    </a:moveTo>
                    <a:cubicBezTo>
                      <a:pt x="138" y="177"/>
                      <a:pt x="137" y="177"/>
                      <a:pt x="137" y="176"/>
                    </a:cubicBezTo>
                    <a:cubicBezTo>
                      <a:pt x="141" y="174"/>
                      <a:pt x="146" y="174"/>
                      <a:pt x="150" y="172"/>
                    </a:cubicBezTo>
                    <a:cubicBezTo>
                      <a:pt x="158" y="170"/>
                      <a:pt x="165" y="166"/>
                      <a:pt x="173" y="163"/>
                    </a:cubicBezTo>
                    <a:cubicBezTo>
                      <a:pt x="183" y="160"/>
                      <a:pt x="192" y="156"/>
                      <a:pt x="201" y="153"/>
                    </a:cubicBezTo>
                    <a:cubicBezTo>
                      <a:pt x="202" y="153"/>
                      <a:pt x="203" y="153"/>
                      <a:pt x="203" y="152"/>
                    </a:cubicBezTo>
                    <a:cubicBezTo>
                      <a:pt x="204" y="152"/>
                      <a:pt x="204" y="152"/>
                      <a:pt x="205" y="152"/>
                    </a:cubicBezTo>
                    <a:cubicBezTo>
                      <a:pt x="212" y="150"/>
                      <a:pt x="219" y="149"/>
                      <a:pt x="226" y="146"/>
                    </a:cubicBezTo>
                    <a:cubicBezTo>
                      <a:pt x="226" y="147"/>
                      <a:pt x="227" y="147"/>
                      <a:pt x="227" y="148"/>
                    </a:cubicBezTo>
                    <a:cubicBezTo>
                      <a:pt x="226" y="148"/>
                      <a:pt x="226" y="149"/>
                      <a:pt x="225" y="149"/>
                    </a:cubicBezTo>
                    <a:cubicBezTo>
                      <a:pt x="224" y="149"/>
                      <a:pt x="224" y="149"/>
                      <a:pt x="224" y="149"/>
                    </a:cubicBezTo>
                    <a:cubicBezTo>
                      <a:pt x="213" y="152"/>
                      <a:pt x="202" y="156"/>
                      <a:pt x="190" y="161"/>
                    </a:cubicBezTo>
                    <a:cubicBezTo>
                      <a:pt x="185" y="162"/>
                      <a:pt x="180" y="164"/>
                      <a:pt x="175" y="165"/>
                    </a:cubicBezTo>
                    <a:cubicBezTo>
                      <a:pt x="166" y="168"/>
                      <a:pt x="157" y="171"/>
                      <a:pt x="148" y="174"/>
                    </a:cubicBezTo>
                    <a:cubicBezTo>
                      <a:pt x="146" y="175"/>
                      <a:pt x="144" y="175"/>
                      <a:pt x="142" y="176"/>
                    </a:cubicBezTo>
                    <a:cubicBezTo>
                      <a:pt x="141" y="176"/>
                      <a:pt x="141" y="176"/>
                      <a:pt x="140" y="176"/>
                    </a:cubicBezTo>
                    <a:cubicBezTo>
                      <a:pt x="139" y="177"/>
                      <a:pt x="139" y="177"/>
                      <a:pt x="138" y="177"/>
                    </a:cubicBezTo>
                    <a:moveTo>
                      <a:pt x="210" y="150"/>
                    </a:moveTo>
                    <a:cubicBezTo>
                      <a:pt x="211" y="150"/>
                      <a:pt x="212" y="149"/>
                      <a:pt x="214" y="149"/>
                    </a:cubicBezTo>
                    <a:cubicBezTo>
                      <a:pt x="216" y="148"/>
                      <a:pt x="218" y="148"/>
                      <a:pt x="220" y="147"/>
                    </a:cubicBezTo>
                    <a:cubicBezTo>
                      <a:pt x="220" y="147"/>
                      <a:pt x="224" y="146"/>
                      <a:pt x="224" y="146"/>
                    </a:cubicBezTo>
                    <a:cubicBezTo>
                      <a:pt x="224" y="146"/>
                      <a:pt x="223" y="146"/>
                      <a:pt x="222" y="146"/>
                    </a:cubicBezTo>
                    <a:cubicBezTo>
                      <a:pt x="218" y="148"/>
                      <a:pt x="214" y="149"/>
                      <a:pt x="210" y="150"/>
                    </a:cubicBezTo>
                    <a:moveTo>
                      <a:pt x="188" y="148"/>
                    </a:moveTo>
                    <a:cubicBezTo>
                      <a:pt x="193" y="147"/>
                      <a:pt x="197" y="146"/>
                      <a:pt x="202" y="144"/>
                    </a:cubicBezTo>
                    <a:cubicBezTo>
                      <a:pt x="203" y="144"/>
                      <a:pt x="204" y="144"/>
                      <a:pt x="205" y="143"/>
                    </a:cubicBezTo>
                    <a:cubicBezTo>
                      <a:pt x="200" y="145"/>
                      <a:pt x="194" y="147"/>
                      <a:pt x="188" y="148"/>
                    </a:cubicBezTo>
                    <a:moveTo>
                      <a:pt x="215" y="145"/>
                    </a:moveTo>
                    <a:cubicBezTo>
                      <a:pt x="217" y="144"/>
                      <a:pt x="219" y="143"/>
                      <a:pt x="222" y="143"/>
                    </a:cubicBezTo>
                    <a:cubicBezTo>
                      <a:pt x="219" y="143"/>
                      <a:pt x="217" y="144"/>
                      <a:pt x="215" y="145"/>
                    </a:cubicBezTo>
                    <a:moveTo>
                      <a:pt x="222" y="143"/>
                    </a:moveTo>
                    <a:cubicBezTo>
                      <a:pt x="222" y="143"/>
                      <a:pt x="222" y="143"/>
                      <a:pt x="222" y="143"/>
                    </a:cubicBezTo>
                    <a:cubicBezTo>
                      <a:pt x="222" y="143"/>
                      <a:pt x="222" y="143"/>
                      <a:pt x="222" y="143"/>
                    </a:cubicBezTo>
                    <a:moveTo>
                      <a:pt x="138" y="173"/>
                    </a:moveTo>
                    <a:cubicBezTo>
                      <a:pt x="138" y="173"/>
                      <a:pt x="138" y="173"/>
                      <a:pt x="138" y="173"/>
                    </a:cubicBezTo>
                    <a:cubicBezTo>
                      <a:pt x="139" y="172"/>
                      <a:pt x="141" y="171"/>
                      <a:pt x="141" y="171"/>
                    </a:cubicBezTo>
                    <a:cubicBezTo>
                      <a:pt x="146" y="169"/>
                      <a:pt x="151" y="167"/>
                      <a:pt x="155" y="165"/>
                    </a:cubicBezTo>
                    <a:cubicBezTo>
                      <a:pt x="164" y="161"/>
                      <a:pt x="173" y="158"/>
                      <a:pt x="183" y="155"/>
                    </a:cubicBezTo>
                    <a:cubicBezTo>
                      <a:pt x="186" y="153"/>
                      <a:pt x="189" y="152"/>
                      <a:pt x="192" y="152"/>
                    </a:cubicBezTo>
                    <a:cubicBezTo>
                      <a:pt x="203" y="149"/>
                      <a:pt x="214" y="147"/>
                      <a:pt x="224" y="143"/>
                    </a:cubicBezTo>
                    <a:cubicBezTo>
                      <a:pt x="224" y="143"/>
                      <a:pt x="225" y="144"/>
                      <a:pt x="225" y="145"/>
                    </a:cubicBezTo>
                    <a:cubicBezTo>
                      <a:pt x="216" y="146"/>
                      <a:pt x="207" y="149"/>
                      <a:pt x="198" y="153"/>
                    </a:cubicBezTo>
                    <a:cubicBezTo>
                      <a:pt x="198" y="153"/>
                      <a:pt x="197" y="153"/>
                      <a:pt x="197" y="153"/>
                    </a:cubicBezTo>
                    <a:cubicBezTo>
                      <a:pt x="180" y="158"/>
                      <a:pt x="162" y="162"/>
                      <a:pt x="146" y="170"/>
                    </a:cubicBezTo>
                    <a:cubicBezTo>
                      <a:pt x="144" y="172"/>
                      <a:pt x="142" y="172"/>
                      <a:pt x="139" y="173"/>
                    </a:cubicBezTo>
                    <a:cubicBezTo>
                      <a:pt x="138" y="173"/>
                      <a:pt x="138" y="173"/>
                      <a:pt x="138" y="173"/>
                    </a:cubicBezTo>
                    <a:moveTo>
                      <a:pt x="30" y="145"/>
                    </a:moveTo>
                    <a:cubicBezTo>
                      <a:pt x="30" y="145"/>
                      <a:pt x="30" y="145"/>
                      <a:pt x="31" y="144"/>
                    </a:cubicBezTo>
                    <a:cubicBezTo>
                      <a:pt x="33" y="143"/>
                      <a:pt x="35" y="142"/>
                      <a:pt x="36" y="140"/>
                    </a:cubicBezTo>
                    <a:cubicBezTo>
                      <a:pt x="36" y="142"/>
                      <a:pt x="36" y="144"/>
                      <a:pt x="35" y="146"/>
                    </a:cubicBezTo>
                    <a:cubicBezTo>
                      <a:pt x="35" y="146"/>
                      <a:pt x="34" y="147"/>
                      <a:pt x="34" y="147"/>
                    </a:cubicBezTo>
                    <a:cubicBezTo>
                      <a:pt x="34" y="147"/>
                      <a:pt x="34" y="146"/>
                      <a:pt x="35" y="145"/>
                    </a:cubicBezTo>
                    <a:cubicBezTo>
                      <a:pt x="35" y="144"/>
                      <a:pt x="35" y="144"/>
                      <a:pt x="35" y="144"/>
                    </a:cubicBezTo>
                    <a:cubicBezTo>
                      <a:pt x="35" y="144"/>
                      <a:pt x="34" y="144"/>
                      <a:pt x="34" y="144"/>
                    </a:cubicBezTo>
                    <a:cubicBezTo>
                      <a:pt x="34" y="144"/>
                      <a:pt x="33" y="145"/>
                      <a:pt x="32" y="145"/>
                    </a:cubicBezTo>
                    <a:cubicBezTo>
                      <a:pt x="31" y="145"/>
                      <a:pt x="30" y="145"/>
                      <a:pt x="30" y="145"/>
                    </a:cubicBezTo>
                    <a:moveTo>
                      <a:pt x="14" y="152"/>
                    </a:moveTo>
                    <a:cubicBezTo>
                      <a:pt x="14" y="151"/>
                      <a:pt x="14" y="151"/>
                      <a:pt x="14" y="150"/>
                    </a:cubicBezTo>
                    <a:cubicBezTo>
                      <a:pt x="19" y="148"/>
                      <a:pt x="23" y="146"/>
                      <a:pt x="28" y="143"/>
                    </a:cubicBezTo>
                    <a:cubicBezTo>
                      <a:pt x="30" y="142"/>
                      <a:pt x="32" y="142"/>
                      <a:pt x="33" y="141"/>
                    </a:cubicBezTo>
                    <a:cubicBezTo>
                      <a:pt x="34" y="140"/>
                      <a:pt x="35" y="140"/>
                      <a:pt x="35" y="140"/>
                    </a:cubicBezTo>
                    <a:cubicBezTo>
                      <a:pt x="35" y="140"/>
                      <a:pt x="35" y="141"/>
                      <a:pt x="34" y="141"/>
                    </a:cubicBezTo>
                    <a:cubicBezTo>
                      <a:pt x="32" y="143"/>
                      <a:pt x="30" y="144"/>
                      <a:pt x="28" y="145"/>
                    </a:cubicBezTo>
                    <a:cubicBezTo>
                      <a:pt x="28" y="145"/>
                      <a:pt x="27" y="145"/>
                      <a:pt x="27" y="145"/>
                    </a:cubicBezTo>
                    <a:cubicBezTo>
                      <a:pt x="26" y="145"/>
                      <a:pt x="26" y="145"/>
                      <a:pt x="25" y="145"/>
                    </a:cubicBezTo>
                    <a:cubicBezTo>
                      <a:pt x="24" y="146"/>
                      <a:pt x="23" y="148"/>
                      <a:pt x="22" y="149"/>
                    </a:cubicBezTo>
                    <a:cubicBezTo>
                      <a:pt x="19" y="150"/>
                      <a:pt x="16" y="151"/>
                      <a:pt x="14" y="152"/>
                    </a:cubicBezTo>
                    <a:moveTo>
                      <a:pt x="140" y="168"/>
                    </a:moveTo>
                    <a:cubicBezTo>
                      <a:pt x="141" y="168"/>
                      <a:pt x="141" y="167"/>
                      <a:pt x="141" y="167"/>
                    </a:cubicBezTo>
                    <a:cubicBezTo>
                      <a:pt x="142" y="166"/>
                      <a:pt x="144" y="165"/>
                      <a:pt x="145" y="164"/>
                    </a:cubicBezTo>
                    <a:cubicBezTo>
                      <a:pt x="153" y="160"/>
                      <a:pt x="162" y="157"/>
                      <a:pt x="171" y="154"/>
                    </a:cubicBezTo>
                    <a:cubicBezTo>
                      <a:pt x="188" y="149"/>
                      <a:pt x="205" y="146"/>
                      <a:pt x="221" y="139"/>
                    </a:cubicBezTo>
                    <a:cubicBezTo>
                      <a:pt x="222" y="140"/>
                      <a:pt x="222" y="141"/>
                      <a:pt x="223" y="142"/>
                    </a:cubicBezTo>
                    <a:cubicBezTo>
                      <a:pt x="216" y="143"/>
                      <a:pt x="209" y="146"/>
                      <a:pt x="202" y="148"/>
                    </a:cubicBezTo>
                    <a:cubicBezTo>
                      <a:pt x="202" y="148"/>
                      <a:pt x="201" y="148"/>
                      <a:pt x="201" y="148"/>
                    </a:cubicBezTo>
                    <a:cubicBezTo>
                      <a:pt x="185" y="152"/>
                      <a:pt x="169" y="157"/>
                      <a:pt x="153" y="163"/>
                    </a:cubicBezTo>
                    <a:cubicBezTo>
                      <a:pt x="150" y="164"/>
                      <a:pt x="146" y="166"/>
                      <a:pt x="142" y="167"/>
                    </a:cubicBezTo>
                    <a:cubicBezTo>
                      <a:pt x="142" y="167"/>
                      <a:pt x="141" y="168"/>
                      <a:pt x="140" y="168"/>
                    </a:cubicBezTo>
                    <a:moveTo>
                      <a:pt x="143" y="161"/>
                    </a:moveTo>
                    <a:cubicBezTo>
                      <a:pt x="156" y="155"/>
                      <a:pt x="170" y="151"/>
                      <a:pt x="184" y="147"/>
                    </a:cubicBezTo>
                    <a:cubicBezTo>
                      <a:pt x="190" y="145"/>
                      <a:pt x="197" y="143"/>
                      <a:pt x="203" y="141"/>
                    </a:cubicBezTo>
                    <a:cubicBezTo>
                      <a:pt x="209" y="139"/>
                      <a:pt x="214" y="138"/>
                      <a:pt x="220" y="136"/>
                    </a:cubicBezTo>
                    <a:cubicBezTo>
                      <a:pt x="220" y="136"/>
                      <a:pt x="220" y="137"/>
                      <a:pt x="221" y="138"/>
                    </a:cubicBezTo>
                    <a:cubicBezTo>
                      <a:pt x="208" y="142"/>
                      <a:pt x="195" y="146"/>
                      <a:pt x="182" y="149"/>
                    </a:cubicBezTo>
                    <a:cubicBezTo>
                      <a:pt x="175" y="151"/>
                      <a:pt x="168" y="153"/>
                      <a:pt x="162" y="155"/>
                    </a:cubicBezTo>
                    <a:cubicBezTo>
                      <a:pt x="158" y="156"/>
                      <a:pt x="155" y="158"/>
                      <a:pt x="152" y="159"/>
                    </a:cubicBezTo>
                    <a:cubicBezTo>
                      <a:pt x="149" y="160"/>
                      <a:pt x="146" y="160"/>
                      <a:pt x="143" y="161"/>
                    </a:cubicBezTo>
                    <a:moveTo>
                      <a:pt x="15" y="149"/>
                    </a:moveTo>
                    <a:cubicBezTo>
                      <a:pt x="15" y="149"/>
                      <a:pt x="15" y="149"/>
                      <a:pt x="16" y="148"/>
                    </a:cubicBezTo>
                    <a:cubicBezTo>
                      <a:pt x="23" y="144"/>
                      <a:pt x="30" y="140"/>
                      <a:pt x="37" y="135"/>
                    </a:cubicBezTo>
                    <a:cubicBezTo>
                      <a:pt x="37" y="136"/>
                      <a:pt x="36" y="138"/>
                      <a:pt x="36" y="139"/>
                    </a:cubicBezTo>
                    <a:cubicBezTo>
                      <a:pt x="33" y="140"/>
                      <a:pt x="29" y="142"/>
                      <a:pt x="26" y="143"/>
                    </a:cubicBezTo>
                    <a:cubicBezTo>
                      <a:pt x="24" y="144"/>
                      <a:pt x="22" y="145"/>
                      <a:pt x="20" y="146"/>
                    </a:cubicBezTo>
                    <a:cubicBezTo>
                      <a:pt x="20" y="146"/>
                      <a:pt x="20" y="146"/>
                      <a:pt x="20" y="146"/>
                    </a:cubicBezTo>
                    <a:cubicBezTo>
                      <a:pt x="20" y="146"/>
                      <a:pt x="19" y="147"/>
                      <a:pt x="18" y="148"/>
                    </a:cubicBezTo>
                    <a:cubicBezTo>
                      <a:pt x="16" y="148"/>
                      <a:pt x="15" y="149"/>
                      <a:pt x="15" y="149"/>
                    </a:cubicBezTo>
                    <a:moveTo>
                      <a:pt x="273" y="139"/>
                    </a:moveTo>
                    <a:cubicBezTo>
                      <a:pt x="272" y="138"/>
                      <a:pt x="272" y="138"/>
                      <a:pt x="272" y="137"/>
                    </a:cubicBezTo>
                    <a:cubicBezTo>
                      <a:pt x="272" y="137"/>
                      <a:pt x="272" y="136"/>
                      <a:pt x="273" y="135"/>
                    </a:cubicBezTo>
                    <a:cubicBezTo>
                      <a:pt x="273" y="136"/>
                      <a:pt x="273" y="137"/>
                      <a:pt x="273" y="138"/>
                    </a:cubicBezTo>
                    <a:cubicBezTo>
                      <a:pt x="273" y="138"/>
                      <a:pt x="273" y="138"/>
                      <a:pt x="273" y="139"/>
                    </a:cubicBezTo>
                    <a:moveTo>
                      <a:pt x="13" y="144"/>
                    </a:moveTo>
                    <a:cubicBezTo>
                      <a:pt x="17" y="143"/>
                      <a:pt x="20" y="142"/>
                      <a:pt x="23" y="140"/>
                    </a:cubicBezTo>
                    <a:cubicBezTo>
                      <a:pt x="27" y="138"/>
                      <a:pt x="32" y="137"/>
                      <a:pt x="37" y="134"/>
                    </a:cubicBezTo>
                    <a:cubicBezTo>
                      <a:pt x="37" y="134"/>
                      <a:pt x="37" y="134"/>
                      <a:pt x="37" y="134"/>
                    </a:cubicBezTo>
                    <a:cubicBezTo>
                      <a:pt x="29" y="138"/>
                      <a:pt x="21" y="144"/>
                      <a:pt x="13" y="149"/>
                    </a:cubicBezTo>
                    <a:cubicBezTo>
                      <a:pt x="13" y="147"/>
                      <a:pt x="13" y="145"/>
                      <a:pt x="13" y="144"/>
                    </a:cubicBezTo>
                    <a:cubicBezTo>
                      <a:pt x="13" y="144"/>
                      <a:pt x="13" y="144"/>
                      <a:pt x="13" y="144"/>
                    </a:cubicBezTo>
                    <a:moveTo>
                      <a:pt x="141" y="155"/>
                    </a:moveTo>
                    <a:cubicBezTo>
                      <a:pt x="141" y="154"/>
                      <a:pt x="141" y="152"/>
                      <a:pt x="141" y="151"/>
                    </a:cubicBezTo>
                    <a:cubicBezTo>
                      <a:pt x="154" y="148"/>
                      <a:pt x="166" y="143"/>
                      <a:pt x="179" y="139"/>
                    </a:cubicBezTo>
                    <a:cubicBezTo>
                      <a:pt x="186" y="137"/>
                      <a:pt x="193" y="136"/>
                      <a:pt x="199" y="134"/>
                    </a:cubicBezTo>
                    <a:cubicBezTo>
                      <a:pt x="200" y="134"/>
                      <a:pt x="200" y="134"/>
                      <a:pt x="200" y="134"/>
                    </a:cubicBezTo>
                    <a:cubicBezTo>
                      <a:pt x="199" y="134"/>
                      <a:pt x="198" y="134"/>
                      <a:pt x="197" y="135"/>
                    </a:cubicBezTo>
                    <a:cubicBezTo>
                      <a:pt x="190" y="137"/>
                      <a:pt x="183" y="139"/>
                      <a:pt x="176" y="141"/>
                    </a:cubicBezTo>
                    <a:cubicBezTo>
                      <a:pt x="170" y="143"/>
                      <a:pt x="163" y="146"/>
                      <a:pt x="157" y="148"/>
                    </a:cubicBezTo>
                    <a:cubicBezTo>
                      <a:pt x="152" y="150"/>
                      <a:pt x="146" y="152"/>
                      <a:pt x="141" y="155"/>
                    </a:cubicBezTo>
                    <a:moveTo>
                      <a:pt x="142" y="161"/>
                    </a:moveTo>
                    <a:cubicBezTo>
                      <a:pt x="142" y="159"/>
                      <a:pt x="141" y="158"/>
                      <a:pt x="141" y="156"/>
                    </a:cubicBezTo>
                    <a:cubicBezTo>
                      <a:pt x="144" y="156"/>
                      <a:pt x="146" y="155"/>
                      <a:pt x="148" y="154"/>
                    </a:cubicBezTo>
                    <a:cubicBezTo>
                      <a:pt x="152" y="152"/>
                      <a:pt x="156" y="151"/>
                      <a:pt x="160" y="150"/>
                    </a:cubicBezTo>
                    <a:cubicBezTo>
                      <a:pt x="168" y="148"/>
                      <a:pt x="176" y="145"/>
                      <a:pt x="184" y="143"/>
                    </a:cubicBezTo>
                    <a:cubicBezTo>
                      <a:pt x="192" y="141"/>
                      <a:pt x="200" y="139"/>
                      <a:pt x="208" y="136"/>
                    </a:cubicBezTo>
                    <a:cubicBezTo>
                      <a:pt x="212" y="135"/>
                      <a:pt x="216" y="135"/>
                      <a:pt x="219" y="133"/>
                    </a:cubicBezTo>
                    <a:cubicBezTo>
                      <a:pt x="219" y="134"/>
                      <a:pt x="219" y="134"/>
                      <a:pt x="219" y="135"/>
                    </a:cubicBezTo>
                    <a:cubicBezTo>
                      <a:pt x="214" y="138"/>
                      <a:pt x="207" y="139"/>
                      <a:pt x="201" y="141"/>
                    </a:cubicBezTo>
                    <a:cubicBezTo>
                      <a:pt x="194" y="143"/>
                      <a:pt x="186" y="145"/>
                      <a:pt x="179" y="148"/>
                    </a:cubicBezTo>
                    <a:cubicBezTo>
                      <a:pt x="166" y="151"/>
                      <a:pt x="154" y="155"/>
                      <a:pt x="142" y="161"/>
                    </a:cubicBezTo>
                    <a:moveTo>
                      <a:pt x="271" y="136"/>
                    </a:moveTo>
                    <a:cubicBezTo>
                      <a:pt x="271" y="135"/>
                      <a:pt x="270" y="134"/>
                      <a:pt x="270" y="133"/>
                    </a:cubicBezTo>
                    <a:cubicBezTo>
                      <a:pt x="270" y="133"/>
                      <a:pt x="271" y="133"/>
                      <a:pt x="272" y="133"/>
                    </a:cubicBezTo>
                    <a:cubicBezTo>
                      <a:pt x="272" y="133"/>
                      <a:pt x="272" y="133"/>
                      <a:pt x="272" y="133"/>
                    </a:cubicBezTo>
                    <a:cubicBezTo>
                      <a:pt x="272" y="133"/>
                      <a:pt x="272" y="135"/>
                      <a:pt x="271" y="136"/>
                    </a:cubicBezTo>
                    <a:moveTo>
                      <a:pt x="229" y="133"/>
                    </a:moveTo>
                    <a:cubicBezTo>
                      <a:pt x="232" y="133"/>
                      <a:pt x="234" y="133"/>
                      <a:pt x="237" y="132"/>
                    </a:cubicBezTo>
                    <a:cubicBezTo>
                      <a:pt x="238" y="132"/>
                      <a:pt x="239" y="132"/>
                      <a:pt x="240" y="131"/>
                    </a:cubicBezTo>
                    <a:cubicBezTo>
                      <a:pt x="240" y="131"/>
                      <a:pt x="243" y="131"/>
                      <a:pt x="244" y="131"/>
                    </a:cubicBezTo>
                    <a:cubicBezTo>
                      <a:pt x="245" y="131"/>
                      <a:pt x="245" y="131"/>
                      <a:pt x="244" y="132"/>
                    </a:cubicBezTo>
                    <a:cubicBezTo>
                      <a:pt x="243" y="133"/>
                      <a:pt x="241" y="133"/>
                      <a:pt x="239" y="134"/>
                    </a:cubicBezTo>
                    <a:cubicBezTo>
                      <a:pt x="237" y="134"/>
                      <a:pt x="235" y="134"/>
                      <a:pt x="234" y="134"/>
                    </a:cubicBezTo>
                    <a:cubicBezTo>
                      <a:pt x="234" y="134"/>
                      <a:pt x="234" y="134"/>
                      <a:pt x="234" y="134"/>
                    </a:cubicBezTo>
                    <a:cubicBezTo>
                      <a:pt x="232" y="134"/>
                      <a:pt x="230" y="134"/>
                      <a:pt x="229" y="133"/>
                    </a:cubicBezTo>
                    <a:cubicBezTo>
                      <a:pt x="229" y="133"/>
                      <a:pt x="229" y="133"/>
                      <a:pt x="229" y="133"/>
                    </a:cubicBezTo>
                    <a:moveTo>
                      <a:pt x="269" y="132"/>
                    </a:moveTo>
                    <a:cubicBezTo>
                      <a:pt x="269" y="132"/>
                      <a:pt x="268" y="131"/>
                      <a:pt x="268" y="130"/>
                    </a:cubicBezTo>
                    <a:cubicBezTo>
                      <a:pt x="267" y="130"/>
                      <a:pt x="267" y="130"/>
                      <a:pt x="267" y="130"/>
                    </a:cubicBezTo>
                    <a:cubicBezTo>
                      <a:pt x="268" y="130"/>
                      <a:pt x="268" y="130"/>
                      <a:pt x="269" y="130"/>
                    </a:cubicBezTo>
                    <a:cubicBezTo>
                      <a:pt x="270" y="130"/>
                      <a:pt x="270" y="130"/>
                      <a:pt x="269" y="132"/>
                    </a:cubicBezTo>
                    <a:moveTo>
                      <a:pt x="144" y="139"/>
                    </a:moveTo>
                    <a:cubicBezTo>
                      <a:pt x="144" y="138"/>
                      <a:pt x="145" y="137"/>
                      <a:pt x="145" y="136"/>
                    </a:cubicBezTo>
                    <a:cubicBezTo>
                      <a:pt x="150" y="136"/>
                      <a:pt x="154" y="135"/>
                      <a:pt x="159" y="133"/>
                    </a:cubicBezTo>
                    <a:cubicBezTo>
                      <a:pt x="164" y="132"/>
                      <a:pt x="169" y="130"/>
                      <a:pt x="173" y="129"/>
                    </a:cubicBezTo>
                    <a:cubicBezTo>
                      <a:pt x="169" y="131"/>
                      <a:pt x="164" y="133"/>
                      <a:pt x="159" y="135"/>
                    </a:cubicBezTo>
                    <a:cubicBezTo>
                      <a:pt x="154" y="137"/>
                      <a:pt x="149" y="137"/>
                      <a:pt x="144" y="139"/>
                    </a:cubicBezTo>
                    <a:moveTo>
                      <a:pt x="15" y="142"/>
                    </a:moveTo>
                    <a:cubicBezTo>
                      <a:pt x="15" y="142"/>
                      <a:pt x="15" y="142"/>
                      <a:pt x="15" y="142"/>
                    </a:cubicBezTo>
                    <a:cubicBezTo>
                      <a:pt x="18" y="139"/>
                      <a:pt x="24" y="137"/>
                      <a:pt x="28" y="135"/>
                    </a:cubicBezTo>
                    <a:cubicBezTo>
                      <a:pt x="32" y="133"/>
                      <a:pt x="35" y="131"/>
                      <a:pt x="39" y="128"/>
                    </a:cubicBezTo>
                    <a:cubicBezTo>
                      <a:pt x="38" y="129"/>
                      <a:pt x="38" y="130"/>
                      <a:pt x="37" y="131"/>
                    </a:cubicBezTo>
                    <a:cubicBezTo>
                      <a:pt x="37" y="132"/>
                      <a:pt x="37" y="133"/>
                      <a:pt x="37" y="133"/>
                    </a:cubicBezTo>
                    <a:cubicBezTo>
                      <a:pt x="33" y="135"/>
                      <a:pt x="29" y="136"/>
                      <a:pt x="26" y="138"/>
                    </a:cubicBezTo>
                    <a:cubicBezTo>
                      <a:pt x="24" y="139"/>
                      <a:pt x="22" y="140"/>
                      <a:pt x="21" y="140"/>
                    </a:cubicBezTo>
                    <a:cubicBezTo>
                      <a:pt x="21" y="140"/>
                      <a:pt x="19" y="141"/>
                      <a:pt x="18" y="141"/>
                    </a:cubicBezTo>
                    <a:cubicBezTo>
                      <a:pt x="17" y="142"/>
                      <a:pt x="15" y="142"/>
                      <a:pt x="15" y="142"/>
                    </a:cubicBezTo>
                    <a:moveTo>
                      <a:pt x="13" y="139"/>
                    </a:moveTo>
                    <a:cubicBezTo>
                      <a:pt x="22" y="137"/>
                      <a:pt x="30" y="133"/>
                      <a:pt x="38" y="128"/>
                    </a:cubicBezTo>
                    <a:cubicBezTo>
                      <a:pt x="33" y="131"/>
                      <a:pt x="29" y="134"/>
                      <a:pt x="24" y="136"/>
                    </a:cubicBezTo>
                    <a:cubicBezTo>
                      <a:pt x="20" y="138"/>
                      <a:pt x="16" y="140"/>
                      <a:pt x="13" y="143"/>
                    </a:cubicBezTo>
                    <a:cubicBezTo>
                      <a:pt x="13" y="141"/>
                      <a:pt x="13" y="140"/>
                      <a:pt x="13" y="139"/>
                    </a:cubicBezTo>
                    <a:cubicBezTo>
                      <a:pt x="13" y="139"/>
                      <a:pt x="13" y="139"/>
                      <a:pt x="13" y="139"/>
                    </a:cubicBezTo>
                    <a:moveTo>
                      <a:pt x="141" y="149"/>
                    </a:moveTo>
                    <a:cubicBezTo>
                      <a:pt x="141" y="148"/>
                      <a:pt x="141" y="147"/>
                      <a:pt x="142" y="145"/>
                    </a:cubicBezTo>
                    <a:cubicBezTo>
                      <a:pt x="154" y="140"/>
                      <a:pt x="167" y="137"/>
                      <a:pt x="180" y="133"/>
                    </a:cubicBezTo>
                    <a:cubicBezTo>
                      <a:pt x="186" y="132"/>
                      <a:pt x="192" y="130"/>
                      <a:pt x="198" y="128"/>
                    </a:cubicBezTo>
                    <a:cubicBezTo>
                      <a:pt x="200" y="128"/>
                      <a:pt x="201" y="127"/>
                      <a:pt x="202" y="127"/>
                    </a:cubicBezTo>
                    <a:cubicBezTo>
                      <a:pt x="193" y="130"/>
                      <a:pt x="183" y="133"/>
                      <a:pt x="174" y="136"/>
                    </a:cubicBezTo>
                    <a:cubicBezTo>
                      <a:pt x="163" y="140"/>
                      <a:pt x="151" y="144"/>
                      <a:pt x="141" y="149"/>
                    </a:cubicBezTo>
                    <a:moveTo>
                      <a:pt x="40" y="127"/>
                    </a:moveTo>
                    <a:cubicBezTo>
                      <a:pt x="40" y="127"/>
                      <a:pt x="40" y="127"/>
                      <a:pt x="40" y="127"/>
                    </a:cubicBezTo>
                    <a:cubicBezTo>
                      <a:pt x="40" y="127"/>
                      <a:pt x="40" y="127"/>
                      <a:pt x="40" y="127"/>
                    </a:cubicBezTo>
                    <a:moveTo>
                      <a:pt x="141" y="156"/>
                    </a:moveTo>
                    <a:cubicBezTo>
                      <a:pt x="141" y="156"/>
                      <a:pt x="141" y="156"/>
                      <a:pt x="141" y="156"/>
                    </a:cubicBezTo>
                    <a:cubicBezTo>
                      <a:pt x="142" y="155"/>
                      <a:pt x="144" y="154"/>
                      <a:pt x="145" y="154"/>
                    </a:cubicBezTo>
                    <a:cubicBezTo>
                      <a:pt x="149" y="152"/>
                      <a:pt x="153" y="151"/>
                      <a:pt x="157" y="149"/>
                    </a:cubicBezTo>
                    <a:cubicBezTo>
                      <a:pt x="164" y="147"/>
                      <a:pt x="171" y="144"/>
                      <a:pt x="179" y="141"/>
                    </a:cubicBezTo>
                    <a:cubicBezTo>
                      <a:pt x="185" y="139"/>
                      <a:pt x="192" y="137"/>
                      <a:pt x="199" y="135"/>
                    </a:cubicBezTo>
                    <a:cubicBezTo>
                      <a:pt x="206" y="133"/>
                      <a:pt x="212" y="129"/>
                      <a:pt x="219" y="127"/>
                    </a:cubicBezTo>
                    <a:cubicBezTo>
                      <a:pt x="219" y="127"/>
                      <a:pt x="219" y="127"/>
                      <a:pt x="219" y="127"/>
                    </a:cubicBezTo>
                    <a:cubicBezTo>
                      <a:pt x="219" y="128"/>
                      <a:pt x="219" y="130"/>
                      <a:pt x="219" y="132"/>
                    </a:cubicBezTo>
                    <a:cubicBezTo>
                      <a:pt x="218" y="132"/>
                      <a:pt x="218" y="132"/>
                      <a:pt x="217" y="132"/>
                    </a:cubicBezTo>
                    <a:cubicBezTo>
                      <a:pt x="217" y="132"/>
                      <a:pt x="217" y="133"/>
                      <a:pt x="217" y="133"/>
                    </a:cubicBezTo>
                    <a:cubicBezTo>
                      <a:pt x="216" y="133"/>
                      <a:pt x="214" y="134"/>
                      <a:pt x="214" y="134"/>
                    </a:cubicBezTo>
                    <a:cubicBezTo>
                      <a:pt x="211" y="135"/>
                      <a:pt x="208" y="135"/>
                      <a:pt x="206" y="136"/>
                    </a:cubicBezTo>
                    <a:cubicBezTo>
                      <a:pt x="198" y="138"/>
                      <a:pt x="191" y="140"/>
                      <a:pt x="183" y="142"/>
                    </a:cubicBezTo>
                    <a:cubicBezTo>
                      <a:pt x="171" y="146"/>
                      <a:pt x="156" y="149"/>
                      <a:pt x="144" y="154"/>
                    </a:cubicBezTo>
                    <a:cubicBezTo>
                      <a:pt x="142" y="155"/>
                      <a:pt x="142" y="156"/>
                      <a:pt x="141" y="156"/>
                    </a:cubicBezTo>
                    <a:moveTo>
                      <a:pt x="266" y="129"/>
                    </a:moveTo>
                    <a:cubicBezTo>
                      <a:pt x="265" y="128"/>
                      <a:pt x="265" y="127"/>
                      <a:pt x="264" y="127"/>
                    </a:cubicBezTo>
                    <a:cubicBezTo>
                      <a:pt x="265" y="126"/>
                      <a:pt x="267" y="126"/>
                      <a:pt x="268" y="126"/>
                    </a:cubicBezTo>
                    <a:cubicBezTo>
                      <a:pt x="268" y="126"/>
                      <a:pt x="269" y="126"/>
                      <a:pt x="269" y="126"/>
                    </a:cubicBezTo>
                    <a:cubicBezTo>
                      <a:pt x="268" y="127"/>
                      <a:pt x="267" y="128"/>
                      <a:pt x="266" y="129"/>
                    </a:cubicBezTo>
                    <a:moveTo>
                      <a:pt x="229" y="128"/>
                    </a:moveTo>
                    <a:cubicBezTo>
                      <a:pt x="233" y="128"/>
                      <a:pt x="238" y="126"/>
                      <a:pt x="242" y="126"/>
                    </a:cubicBezTo>
                    <a:cubicBezTo>
                      <a:pt x="243" y="125"/>
                      <a:pt x="244" y="125"/>
                      <a:pt x="245" y="125"/>
                    </a:cubicBezTo>
                    <a:cubicBezTo>
                      <a:pt x="246" y="125"/>
                      <a:pt x="244" y="126"/>
                      <a:pt x="242" y="127"/>
                    </a:cubicBezTo>
                    <a:cubicBezTo>
                      <a:pt x="240" y="128"/>
                      <a:pt x="238" y="129"/>
                      <a:pt x="236" y="129"/>
                    </a:cubicBezTo>
                    <a:cubicBezTo>
                      <a:pt x="233" y="130"/>
                      <a:pt x="230" y="131"/>
                      <a:pt x="228" y="131"/>
                    </a:cubicBezTo>
                    <a:cubicBezTo>
                      <a:pt x="227" y="130"/>
                      <a:pt x="227" y="129"/>
                      <a:pt x="227" y="127"/>
                    </a:cubicBezTo>
                    <a:cubicBezTo>
                      <a:pt x="228" y="128"/>
                      <a:pt x="228" y="128"/>
                      <a:pt x="229" y="128"/>
                    </a:cubicBezTo>
                    <a:moveTo>
                      <a:pt x="228" y="132"/>
                    </a:moveTo>
                    <a:cubicBezTo>
                      <a:pt x="228" y="132"/>
                      <a:pt x="228" y="132"/>
                      <a:pt x="228" y="132"/>
                    </a:cubicBezTo>
                    <a:cubicBezTo>
                      <a:pt x="229" y="132"/>
                      <a:pt x="231" y="131"/>
                      <a:pt x="231" y="131"/>
                    </a:cubicBezTo>
                    <a:cubicBezTo>
                      <a:pt x="236" y="130"/>
                      <a:pt x="242" y="129"/>
                      <a:pt x="247" y="125"/>
                    </a:cubicBezTo>
                    <a:cubicBezTo>
                      <a:pt x="247" y="125"/>
                      <a:pt x="247" y="125"/>
                      <a:pt x="247" y="125"/>
                    </a:cubicBezTo>
                    <a:cubicBezTo>
                      <a:pt x="247" y="126"/>
                      <a:pt x="247" y="126"/>
                      <a:pt x="247" y="126"/>
                    </a:cubicBezTo>
                    <a:cubicBezTo>
                      <a:pt x="248" y="128"/>
                      <a:pt x="248" y="129"/>
                      <a:pt x="247" y="130"/>
                    </a:cubicBezTo>
                    <a:cubicBezTo>
                      <a:pt x="247" y="130"/>
                      <a:pt x="247" y="130"/>
                      <a:pt x="247" y="130"/>
                    </a:cubicBezTo>
                    <a:cubicBezTo>
                      <a:pt x="243" y="130"/>
                      <a:pt x="239" y="131"/>
                      <a:pt x="235" y="131"/>
                    </a:cubicBezTo>
                    <a:cubicBezTo>
                      <a:pt x="233" y="132"/>
                      <a:pt x="231" y="132"/>
                      <a:pt x="229" y="132"/>
                    </a:cubicBezTo>
                    <a:cubicBezTo>
                      <a:pt x="228" y="132"/>
                      <a:pt x="228" y="132"/>
                      <a:pt x="228" y="132"/>
                    </a:cubicBezTo>
                    <a:moveTo>
                      <a:pt x="214" y="124"/>
                    </a:moveTo>
                    <a:cubicBezTo>
                      <a:pt x="215" y="124"/>
                      <a:pt x="216" y="124"/>
                      <a:pt x="216" y="123"/>
                    </a:cubicBezTo>
                    <a:cubicBezTo>
                      <a:pt x="217" y="123"/>
                      <a:pt x="217" y="123"/>
                      <a:pt x="218" y="123"/>
                    </a:cubicBezTo>
                    <a:cubicBezTo>
                      <a:pt x="218" y="123"/>
                      <a:pt x="218" y="123"/>
                      <a:pt x="218" y="123"/>
                    </a:cubicBezTo>
                    <a:cubicBezTo>
                      <a:pt x="219" y="124"/>
                      <a:pt x="219" y="125"/>
                      <a:pt x="219" y="126"/>
                    </a:cubicBezTo>
                    <a:cubicBezTo>
                      <a:pt x="218" y="126"/>
                      <a:pt x="218" y="126"/>
                      <a:pt x="218" y="126"/>
                    </a:cubicBezTo>
                    <a:cubicBezTo>
                      <a:pt x="213" y="128"/>
                      <a:pt x="207" y="130"/>
                      <a:pt x="201" y="132"/>
                    </a:cubicBezTo>
                    <a:cubicBezTo>
                      <a:pt x="195" y="135"/>
                      <a:pt x="188" y="136"/>
                      <a:pt x="181" y="138"/>
                    </a:cubicBezTo>
                    <a:cubicBezTo>
                      <a:pt x="168" y="141"/>
                      <a:pt x="156" y="146"/>
                      <a:pt x="143" y="149"/>
                    </a:cubicBezTo>
                    <a:cubicBezTo>
                      <a:pt x="142" y="150"/>
                      <a:pt x="142" y="150"/>
                      <a:pt x="141" y="150"/>
                    </a:cubicBezTo>
                    <a:cubicBezTo>
                      <a:pt x="141" y="150"/>
                      <a:pt x="144" y="148"/>
                      <a:pt x="145" y="148"/>
                    </a:cubicBezTo>
                    <a:cubicBezTo>
                      <a:pt x="149" y="146"/>
                      <a:pt x="153" y="144"/>
                      <a:pt x="157" y="143"/>
                    </a:cubicBezTo>
                    <a:cubicBezTo>
                      <a:pt x="164" y="140"/>
                      <a:pt x="170" y="138"/>
                      <a:pt x="177" y="136"/>
                    </a:cubicBezTo>
                    <a:cubicBezTo>
                      <a:pt x="189" y="132"/>
                      <a:pt x="202" y="128"/>
                      <a:pt x="214" y="124"/>
                    </a:cubicBezTo>
                    <a:cubicBezTo>
                      <a:pt x="214" y="124"/>
                      <a:pt x="214" y="124"/>
                      <a:pt x="214" y="124"/>
                    </a:cubicBezTo>
                    <a:moveTo>
                      <a:pt x="263" y="126"/>
                    </a:moveTo>
                    <a:cubicBezTo>
                      <a:pt x="262" y="125"/>
                      <a:pt x="261" y="124"/>
                      <a:pt x="261" y="124"/>
                    </a:cubicBezTo>
                    <a:cubicBezTo>
                      <a:pt x="263" y="123"/>
                      <a:pt x="264" y="123"/>
                      <a:pt x="266" y="123"/>
                    </a:cubicBezTo>
                    <a:cubicBezTo>
                      <a:pt x="268" y="123"/>
                      <a:pt x="268" y="124"/>
                      <a:pt x="266" y="124"/>
                    </a:cubicBezTo>
                    <a:cubicBezTo>
                      <a:pt x="265" y="125"/>
                      <a:pt x="264" y="125"/>
                      <a:pt x="263" y="126"/>
                    </a:cubicBezTo>
                    <a:moveTo>
                      <a:pt x="228" y="127"/>
                    </a:moveTo>
                    <a:cubicBezTo>
                      <a:pt x="227" y="127"/>
                      <a:pt x="227" y="127"/>
                      <a:pt x="227" y="127"/>
                    </a:cubicBezTo>
                    <a:cubicBezTo>
                      <a:pt x="227" y="126"/>
                      <a:pt x="227" y="126"/>
                      <a:pt x="227" y="126"/>
                    </a:cubicBezTo>
                    <a:cubicBezTo>
                      <a:pt x="228" y="125"/>
                      <a:pt x="229" y="124"/>
                      <a:pt x="230" y="124"/>
                    </a:cubicBezTo>
                    <a:cubicBezTo>
                      <a:pt x="235" y="123"/>
                      <a:pt x="241" y="124"/>
                      <a:pt x="245" y="121"/>
                    </a:cubicBezTo>
                    <a:cubicBezTo>
                      <a:pt x="245" y="122"/>
                      <a:pt x="246" y="123"/>
                      <a:pt x="247" y="124"/>
                    </a:cubicBezTo>
                    <a:cubicBezTo>
                      <a:pt x="246" y="124"/>
                      <a:pt x="246" y="124"/>
                      <a:pt x="246" y="124"/>
                    </a:cubicBezTo>
                    <a:cubicBezTo>
                      <a:pt x="246" y="124"/>
                      <a:pt x="246" y="124"/>
                      <a:pt x="246" y="124"/>
                    </a:cubicBezTo>
                    <a:cubicBezTo>
                      <a:pt x="243" y="124"/>
                      <a:pt x="239" y="125"/>
                      <a:pt x="236" y="126"/>
                    </a:cubicBezTo>
                    <a:cubicBezTo>
                      <a:pt x="234" y="126"/>
                      <a:pt x="231" y="127"/>
                      <a:pt x="229" y="127"/>
                    </a:cubicBezTo>
                    <a:cubicBezTo>
                      <a:pt x="229" y="127"/>
                      <a:pt x="228" y="127"/>
                      <a:pt x="228" y="127"/>
                    </a:cubicBezTo>
                    <a:moveTo>
                      <a:pt x="228" y="123"/>
                    </a:moveTo>
                    <a:cubicBezTo>
                      <a:pt x="230" y="123"/>
                      <a:pt x="232" y="122"/>
                      <a:pt x="233" y="122"/>
                    </a:cubicBezTo>
                    <a:cubicBezTo>
                      <a:pt x="235" y="122"/>
                      <a:pt x="237" y="121"/>
                      <a:pt x="239" y="121"/>
                    </a:cubicBezTo>
                    <a:cubicBezTo>
                      <a:pt x="240" y="121"/>
                      <a:pt x="242" y="120"/>
                      <a:pt x="243" y="120"/>
                    </a:cubicBezTo>
                    <a:cubicBezTo>
                      <a:pt x="244" y="120"/>
                      <a:pt x="244" y="121"/>
                      <a:pt x="241" y="122"/>
                    </a:cubicBezTo>
                    <a:cubicBezTo>
                      <a:pt x="237" y="123"/>
                      <a:pt x="231" y="122"/>
                      <a:pt x="227" y="124"/>
                    </a:cubicBezTo>
                    <a:cubicBezTo>
                      <a:pt x="227" y="124"/>
                      <a:pt x="227" y="123"/>
                      <a:pt x="227" y="123"/>
                    </a:cubicBezTo>
                    <a:cubicBezTo>
                      <a:pt x="227" y="123"/>
                      <a:pt x="228" y="123"/>
                      <a:pt x="228" y="123"/>
                    </a:cubicBezTo>
                    <a:moveTo>
                      <a:pt x="13" y="138"/>
                    </a:moveTo>
                    <a:cubicBezTo>
                      <a:pt x="13" y="136"/>
                      <a:pt x="13" y="134"/>
                      <a:pt x="13" y="132"/>
                    </a:cubicBezTo>
                    <a:cubicBezTo>
                      <a:pt x="19" y="131"/>
                      <a:pt x="25" y="127"/>
                      <a:pt x="31" y="125"/>
                    </a:cubicBezTo>
                    <a:cubicBezTo>
                      <a:pt x="33" y="124"/>
                      <a:pt x="35" y="124"/>
                      <a:pt x="36" y="123"/>
                    </a:cubicBezTo>
                    <a:cubicBezTo>
                      <a:pt x="38" y="122"/>
                      <a:pt x="40" y="121"/>
                      <a:pt x="42" y="121"/>
                    </a:cubicBezTo>
                    <a:cubicBezTo>
                      <a:pt x="42" y="121"/>
                      <a:pt x="42" y="120"/>
                      <a:pt x="43" y="120"/>
                    </a:cubicBezTo>
                    <a:cubicBezTo>
                      <a:pt x="42" y="121"/>
                      <a:pt x="42" y="121"/>
                      <a:pt x="42" y="121"/>
                    </a:cubicBezTo>
                    <a:cubicBezTo>
                      <a:pt x="37" y="124"/>
                      <a:pt x="32" y="125"/>
                      <a:pt x="27" y="128"/>
                    </a:cubicBezTo>
                    <a:cubicBezTo>
                      <a:pt x="22" y="131"/>
                      <a:pt x="17" y="134"/>
                      <a:pt x="13" y="138"/>
                    </a:cubicBezTo>
                    <a:moveTo>
                      <a:pt x="142" y="144"/>
                    </a:moveTo>
                    <a:cubicBezTo>
                      <a:pt x="142" y="143"/>
                      <a:pt x="143" y="142"/>
                      <a:pt x="143" y="142"/>
                    </a:cubicBezTo>
                    <a:cubicBezTo>
                      <a:pt x="148" y="141"/>
                      <a:pt x="152" y="140"/>
                      <a:pt x="157" y="138"/>
                    </a:cubicBezTo>
                    <a:cubicBezTo>
                      <a:pt x="163" y="136"/>
                      <a:pt x="170" y="135"/>
                      <a:pt x="176" y="133"/>
                    </a:cubicBezTo>
                    <a:cubicBezTo>
                      <a:pt x="190" y="129"/>
                      <a:pt x="204" y="125"/>
                      <a:pt x="218" y="120"/>
                    </a:cubicBezTo>
                    <a:cubicBezTo>
                      <a:pt x="218" y="121"/>
                      <a:pt x="218" y="121"/>
                      <a:pt x="218" y="122"/>
                    </a:cubicBezTo>
                    <a:cubicBezTo>
                      <a:pt x="218" y="122"/>
                      <a:pt x="218" y="122"/>
                      <a:pt x="218" y="122"/>
                    </a:cubicBezTo>
                    <a:cubicBezTo>
                      <a:pt x="205" y="126"/>
                      <a:pt x="191" y="129"/>
                      <a:pt x="177" y="133"/>
                    </a:cubicBezTo>
                    <a:cubicBezTo>
                      <a:pt x="165" y="136"/>
                      <a:pt x="153" y="139"/>
                      <a:pt x="142" y="144"/>
                    </a:cubicBezTo>
                    <a:moveTo>
                      <a:pt x="15" y="138"/>
                    </a:moveTo>
                    <a:cubicBezTo>
                      <a:pt x="15" y="138"/>
                      <a:pt x="16" y="137"/>
                      <a:pt x="18" y="135"/>
                    </a:cubicBezTo>
                    <a:cubicBezTo>
                      <a:pt x="27" y="129"/>
                      <a:pt x="37" y="126"/>
                      <a:pt x="45" y="120"/>
                    </a:cubicBezTo>
                    <a:cubicBezTo>
                      <a:pt x="45" y="122"/>
                      <a:pt x="44" y="124"/>
                      <a:pt x="42" y="126"/>
                    </a:cubicBezTo>
                    <a:cubicBezTo>
                      <a:pt x="42" y="126"/>
                      <a:pt x="42" y="126"/>
                      <a:pt x="42" y="126"/>
                    </a:cubicBezTo>
                    <a:cubicBezTo>
                      <a:pt x="37" y="127"/>
                      <a:pt x="33" y="130"/>
                      <a:pt x="29" y="132"/>
                    </a:cubicBezTo>
                    <a:cubicBezTo>
                      <a:pt x="26" y="134"/>
                      <a:pt x="22" y="135"/>
                      <a:pt x="19" y="136"/>
                    </a:cubicBezTo>
                    <a:cubicBezTo>
                      <a:pt x="18" y="137"/>
                      <a:pt x="16" y="138"/>
                      <a:pt x="15" y="138"/>
                    </a:cubicBezTo>
                    <a:moveTo>
                      <a:pt x="260" y="123"/>
                    </a:moveTo>
                    <a:cubicBezTo>
                      <a:pt x="260" y="122"/>
                      <a:pt x="259" y="122"/>
                      <a:pt x="259" y="121"/>
                    </a:cubicBezTo>
                    <a:cubicBezTo>
                      <a:pt x="259" y="121"/>
                      <a:pt x="259" y="121"/>
                      <a:pt x="259" y="121"/>
                    </a:cubicBezTo>
                    <a:cubicBezTo>
                      <a:pt x="261" y="121"/>
                      <a:pt x="263" y="120"/>
                      <a:pt x="266" y="120"/>
                    </a:cubicBezTo>
                    <a:cubicBezTo>
                      <a:pt x="267" y="119"/>
                      <a:pt x="267" y="119"/>
                      <a:pt x="267" y="119"/>
                    </a:cubicBezTo>
                    <a:cubicBezTo>
                      <a:pt x="268" y="119"/>
                      <a:pt x="265" y="120"/>
                      <a:pt x="264" y="120"/>
                    </a:cubicBezTo>
                    <a:cubicBezTo>
                      <a:pt x="263" y="121"/>
                      <a:pt x="262" y="122"/>
                      <a:pt x="260" y="123"/>
                    </a:cubicBezTo>
                    <a:cubicBezTo>
                      <a:pt x="260" y="123"/>
                      <a:pt x="260" y="123"/>
                      <a:pt x="260" y="123"/>
                    </a:cubicBezTo>
                    <a:moveTo>
                      <a:pt x="147" y="130"/>
                    </a:moveTo>
                    <a:cubicBezTo>
                      <a:pt x="147" y="128"/>
                      <a:pt x="147" y="127"/>
                      <a:pt x="147" y="126"/>
                    </a:cubicBezTo>
                    <a:cubicBezTo>
                      <a:pt x="157" y="126"/>
                      <a:pt x="167" y="122"/>
                      <a:pt x="177" y="120"/>
                    </a:cubicBezTo>
                    <a:cubicBezTo>
                      <a:pt x="179" y="119"/>
                      <a:pt x="181" y="118"/>
                      <a:pt x="184" y="118"/>
                    </a:cubicBezTo>
                    <a:cubicBezTo>
                      <a:pt x="181" y="119"/>
                      <a:pt x="179" y="119"/>
                      <a:pt x="177" y="120"/>
                    </a:cubicBezTo>
                    <a:cubicBezTo>
                      <a:pt x="170" y="122"/>
                      <a:pt x="164" y="124"/>
                      <a:pt x="157" y="126"/>
                    </a:cubicBezTo>
                    <a:cubicBezTo>
                      <a:pt x="154" y="128"/>
                      <a:pt x="150" y="128"/>
                      <a:pt x="147" y="130"/>
                    </a:cubicBezTo>
                    <a:moveTo>
                      <a:pt x="147" y="132"/>
                    </a:moveTo>
                    <a:cubicBezTo>
                      <a:pt x="151" y="132"/>
                      <a:pt x="154" y="130"/>
                      <a:pt x="158" y="129"/>
                    </a:cubicBezTo>
                    <a:cubicBezTo>
                      <a:pt x="163" y="127"/>
                      <a:pt x="168" y="126"/>
                      <a:pt x="174" y="124"/>
                    </a:cubicBezTo>
                    <a:cubicBezTo>
                      <a:pt x="183" y="122"/>
                      <a:pt x="192" y="120"/>
                      <a:pt x="202" y="117"/>
                    </a:cubicBezTo>
                    <a:cubicBezTo>
                      <a:pt x="195" y="120"/>
                      <a:pt x="187" y="121"/>
                      <a:pt x="180" y="123"/>
                    </a:cubicBezTo>
                    <a:cubicBezTo>
                      <a:pt x="173" y="125"/>
                      <a:pt x="167" y="128"/>
                      <a:pt x="161" y="130"/>
                    </a:cubicBezTo>
                    <a:cubicBezTo>
                      <a:pt x="156" y="132"/>
                      <a:pt x="151" y="133"/>
                      <a:pt x="146" y="134"/>
                    </a:cubicBezTo>
                    <a:cubicBezTo>
                      <a:pt x="146" y="134"/>
                      <a:pt x="146" y="133"/>
                      <a:pt x="146" y="132"/>
                    </a:cubicBezTo>
                    <a:cubicBezTo>
                      <a:pt x="147" y="132"/>
                      <a:pt x="147" y="132"/>
                      <a:pt x="147" y="132"/>
                    </a:cubicBezTo>
                    <a:moveTo>
                      <a:pt x="144" y="140"/>
                    </a:moveTo>
                    <a:cubicBezTo>
                      <a:pt x="144" y="140"/>
                      <a:pt x="143" y="140"/>
                      <a:pt x="143" y="140"/>
                    </a:cubicBezTo>
                    <a:cubicBezTo>
                      <a:pt x="143" y="140"/>
                      <a:pt x="143" y="140"/>
                      <a:pt x="143" y="140"/>
                    </a:cubicBezTo>
                    <a:cubicBezTo>
                      <a:pt x="144" y="140"/>
                      <a:pt x="145" y="140"/>
                      <a:pt x="148" y="139"/>
                    </a:cubicBezTo>
                    <a:cubicBezTo>
                      <a:pt x="156" y="136"/>
                      <a:pt x="164" y="134"/>
                      <a:pt x="172" y="131"/>
                    </a:cubicBezTo>
                    <a:cubicBezTo>
                      <a:pt x="177" y="129"/>
                      <a:pt x="181" y="127"/>
                      <a:pt x="186" y="126"/>
                    </a:cubicBezTo>
                    <a:cubicBezTo>
                      <a:pt x="196" y="123"/>
                      <a:pt x="206" y="120"/>
                      <a:pt x="216" y="117"/>
                    </a:cubicBezTo>
                    <a:cubicBezTo>
                      <a:pt x="216" y="117"/>
                      <a:pt x="217" y="118"/>
                      <a:pt x="217" y="119"/>
                    </a:cubicBezTo>
                    <a:cubicBezTo>
                      <a:pt x="199" y="126"/>
                      <a:pt x="181" y="131"/>
                      <a:pt x="162" y="136"/>
                    </a:cubicBezTo>
                    <a:cubicBezTo>
                      <a:pt x="158" y="137"/>
                      <a:pt x="155" y="138"/>
                      <a:pt x="151" y="139"/>
                    </a:cubicBezTo>
                    <a:cubicBezTo>
                      <a:pt x="148" y="140"/>
                      <a:pt x="145" y="140"/>
                      <a:pt x="144" y="140"/>
                    </a:cubicBezTo>
                    <a:moveTo>
                      <a:pt x="227" y="122"/>
                    </a:moveTo>
                    <a:cubicBezTo>
                      <a:pt x="227" y="122"/>
                      <a:pt x="227" y="122"/>
                      <a:pt x="229" y="121"/>
                    </a:cubicBezTo>
                    <a:cubicBezTo>
                      <a:pt x="231" y="121"/>
                      <a:pt x="233" y="120"/>
                      <a:pt x="235" y="120"/>
                    </a:cubicBezTo>
                    <a:cubicBezTo>
                      <a:pt x="237" y="119"/>
                      <a:pt x="239" y="118"/>
                      <a:pt x="242" y="116"/>
                    </a:cubicBezTo>
                    <a:cubicBezTo>
                      <a:pt x="242" y="117"/>
                      <a:pt x="242" y="117"/>
                      <a:pt x="242" y="117"/>
                    </a:cubicBezTo>
                    <a:cubicBezTo>
                      <a:pt x="243" y="118"/>
                      <a:pt x="243" y="118"/>
                      <a:pt x="244" y="119"/>
                    </a:cubicBezTo>
                    <a:cubicBezTo>
                      <a:pt x="238" y="120"/>
                      <a:pt x="233" y="121"/>
                      <a:pt x="228" y="122"/>
                    </a:cubicBezTo>
                    <a:cubicBezTo>
                      <a:pt x="228" y="122"/>
                      <a:pt x="227" y="122"/>
                      <a:pt x="227" y="122"/>
                    </a:cubicBezTo>
                    <a:moveTo>
                      <a:pt x="207" y="119"/>
                    </a:moveTo>
                    <a:cubicBezTo>
                      <a:pt x="208" y="118"/>
                      <a:pt x="209" y="118"/>
                      <a:pt x="210" y="118"/>
                    </a:cubicBezTo>
                    <a:cubicBezTo>
                      <a:pt x="211" y="117"/>
                      <a:pt x="212" y="117"/>
                      <a:pt x="214" y="116"/>
                    </a:cubicBezTo>
                    <a:cubicBezTo>
                      <a:pt x="212" y="117"/>
                      <a:pt x="209" y="118"/>
                      <a:pt x="207" y="119"/>
                    </a:cubicBezTo>
                    <a:moveTo>
                      <a:pt x="227" y="121"/>
                    </a:moveTo>
                    <a:cubicBezTo>
                      <a:pt x="227" y="120"/>
                      <a:pt x="227" y="120"/>
                      <a:pt x="227" y="120"/>
                    </a:cubicBezTo>
                    <a:cubicBezTo>
                      <a:pt x="227" y="119"/>
                      <a:pt x="227" y="119"/>
                      <a:pt x="227" y="119"/>
                    </a:cubicBezTo>
                    <a:cubicBezTo>
                      <a:pt x="228" y="119"/>
                      <a:pt x="230" y="118"/>
                      <a:pt x="232" y="118"/>
                    </a:cubicBezTo>
                    <a:cubicBezTo>
                      <a:pt x="234" y="117"/>
                      <a:pt x="238" y="117"/>
                      <a:pt x="240" y="116"/>
                    </a:cubicBezTo>
                    <a:cubicBezTo>
                      <a:pt x="236" y="119"/>
                      <a:pt x="231" y="120"/>
                      <a:pt x="227" y="121"/>
                    </a:cubicBezTo>
                    <a:moveTo>
                      <a:pt x="15" y="131"/>
                    </a:moveTo>
                    <a:cubicBezTo>
                      <a:pt x="17" y="130"/>
                      <a:pt x="19" y="128"/>
                      <a:pt x="21" y="127"/>
                    </a:cubicBezTo>
                    <a:cubicBezTo>
                      <a:pt x="24" y="125"/>
                      <a:pt x="26" y="124"/>
                      <a:pt x="29" y="123"/>
                    </a:cubicBezTo>
                    <a:cubicBezTo>
                      <a:pt x="33" y="121"/>
                      <a:pt x="38" y="118"/>
                      <a:pt x="43" y="115"/>
                    </a:cubicBezTo>
                    <a:cubicBezTo>
                      <a:pt x="43" y="116"/>
                      <a:pt x="44" y="117"/>
                      <a:pt x="44" y="117"/>
                    </a:cubicBezTo>
                    <a:cubicBezTo>
                      <a:pt x="45" y="118"/>
                      <a:pt x="45" y="118"/>
                      <a:pt x="45" y="119"/>
                    </a:cubicBezTo>
                    <a:cubicBezTo>
                      <a:pt x="35" y="122"/>
                      <a:pt x="25" y="128"/>
                      <a:pt x="15" y="131"/>
                    </a:cubicBezTo>
                    <a:moveTo>
                      <a:pt x="13" y="131"/>
                    </a:moveTo>
                    <a:cubicBezTo>
                      <a:pt x="13" y="129"/>
                      <a:pt x="14" y="128"/>
                      <a:pt x="14" y="126"/>
                    </a:cubicBezTo>
                    <a:cubicBezTo>
                      <a:pt x="14" y="126"/>
                      <a:pt x="14" y="126"/>
                      <a:pt x="14" y="126"/>
                    </a:cubicBezTo>
                    <a:cubicBezTo>
                      <a:pt x="19" y="124"/>
                      <a:pt x="24" y="122"/>
                      <a:pt x="29" y="120"/>
                    </a:cubicBezTo>
                    <a:cubicBezTo>
                      <a:pt x="31" y="119"/>
                      <a:pt x="34" y="118"/>
                      <a:pt x="36" y="117"/>
                    </a:cubicBezTo>
                    <a:cubicBezTo>
                      <a:pt x="37" y="117"/>
                      <a:pt x="41" y="115"/>
                      <a:pt x="41" y="115"/>
                    </a:cubicBezTo>
                    <a:cubicBezTo>
                      <a:pt x="41" y="115"/>
                      <a:pt x="41" y="115"/>
                      <a:pt x="39" y="116"/>
                    </a:cubicBezTo>
                    <a:cubicBezTo>
                      <a:pt x="31" y="121"/>
                      <a:pt x="21" y="125"/>
                      <a:pt x="13" y="131"/>
                    </a:cubicBezTo>
                    <a:moveTo>
                      <a:pt x="256" y="117"/>
                    </a:moveTo>
                    <a:cubicBezTo>
                      <a:pt x="260" y="117"/>
                      <a:pt x="263" y="115"/>
                      <a:pt x="267" y="114"/>
                    </a:cubicBezTo>
                    <a:cubicBezTo>
                      <a:pt x="267" y="114"/>
                      <a:pt x="268" y="114"/>
                      <a:pt x="268" y="114"/>
                    </a:cubicBezTo>
                    <a:cubicBezTo>
                      <a:pt x="269" y="114"/>
                      <a:pt x="265" y="116"/>
                      <a:pt x="264" y="117"/>
                    </a:cubicBezTo>
                    <a:cubicBezTo>
                      <a:pt x="262" y="118"/>
                      <a:pt x="260" y="119"/>
                      <a:pt x="258" y="120"/>
                    </a:cubicBezTo>
                    <a:cubicBezTo>
                      <a:pt x="257" y="119"/>
                      <a:pt x="257" y="118"/>
                      <a:pt x="256" y="117"/>
                    </a:cubicBezTo>
                    <a:cubicBezTo>
                      <a:pt x="256" y="117"/>
                      <a:pt x="256" y="117"/>
                      <a:pt x="256" y="117"/>
                    </a:cubicBezTo>
                    <a:moveTo>
                      <a:pt x="227" y="118"/>
                    </a:moveTo>
                    <a:cubicBezTo>
                      <a:pt x="227" y="118"/>
                      <a:pt x="230" y="117"/>
                      <a:pt x="231" y="116"/>
                    </a:cubicBezTo>
                    <a:cubicBezTo>
                      <a:pt x="234" y="115"/>
                      <a:pt x="236" y="114"/>
                      <a:pt x="239" y="113"/>
                    </a:cubicBezTo>
                    <a:cubicBezTo>
                      <a:pt x="240" y="114"/>
                      <a:pt x="240" y="115"/>
                      <a:pt x="241" y="115"/>
                    </a:cubicBezTo>
                    <a:cubicBezTo>
                      <a:pt x="237" y="116"/>
                      <a:pt x="233" y="117"/>
                      <a:pt x="229" y="118"/>
                    </a:cubicBezTo>
                    <a:cubicBezTo>
                      <a:pt x="228" y="118"/>
                      <a:pt x="228" y="118"/>
                      <a:pt x="227" y="118"/>
                    </a:cubicBezTo>
                    <a:moveTo>
                      <a:pt x="259" y="120"/>
                    </a:moveTo>
                    <a:cubicBezTo>
                      <a:pt x="259" y="120"/>
                      <a:pt x="259" y="120"/>
                      <a:pt x="261" y="119"/>
                    </a:cubicBezTo>
                    <a:cubicBezTo>
                      <a:pt x="264" y="118"/>
                      <a:pt x="267" y="116"/>
                      <a:pt x="270" y="113"/>
                    </a:cubicBezTo>
                    <a:cubicBezTo>
                      <a:pt x="270" y="113"/>
                      <a:pt x="270" y="113"/>
                      <a:pt x="270" y="113"/>
                    </a:cubicBezTo>
                    <a:cubicBezTo>
                      <a:pt x="271" y="119"/>
                      <a:pt x="272" y="125"/>
                      <a:pt x="272" y="132"/>
                    </a:cubicBezTo>
                    <a:cubicBezTo>
                      <a:pt x="272" y="132"/>
                      <a:pt x="272" y="132"/>
                      <a:pt x="271" y="132"/>
                    </a:cubicBezTo>
                    <a:cubicBezTo>
                      <a:pt x="270" y="132"/>
                      <a:pt x="271" y="131"/>
                      <a:pt x="272" y="129"/>
                    </a:cubicBezTo>
                    <a:cubicBezTo>
                      <a:pt x="272" y="128"/>
                      <a:pt x="271" y="128"/>
                      <a:pt x="271" y="128"/>
                    </a:cubicBezTo>
                    <a:cubicBezTo>
                      <a:pt x="271" y="128"/>
                      <a:pt x="271" y="128"/>
                      <a:pt x="271" y="128"/>
                    </a:cubicBezTo>
                    <a:cubicBezTo>
                      <a:pt x="271" y="128"/>
                      <a:pt x="269" y="129"/>
                      <a:pt x="268" y="129"/>
                    </a:cubicBezTo>
                    <a:cubicBezTo>
                      <a:pt x="268" y="129"/>
                      <a:pt x="268" y="129"/>
                      <a:pt x="268" y="128"/>
                    </a:cubicBezTo>
                    <a:cubicBezTo>
                      <a:pt x="270" y="127"/>
                      <a:pt x="270" y="126"/>
                      <a:pt x="271" y="125"/>
                    </a:cubicBezTo>
                    <a:cubicBezTo>
                      <a:pt x="270" y="124"/>
                      <a:pt x="270" y="124"/>
                      <a:pt x="270" y="124"/>
                    </a:cubicBezTo>
                    <a:cubicBezTo>
                      <a:pt x="268" y="125"/>
                      <a:pt x="269" y="124"/>
                      <a:pt x="266" y="125"/>
                    </a:cubicBezTo>
                    <a:cubicBezTo>
                      <a:pt x="266" y="125"/>
                      <a:pt x="266" y="125"/>
                      <a:pt x="266" y="125"/>
                    </a:cubicBezTo>
                    <a:cubicBezTo>
                      <a:pt x="268" y="124"/>
                      <a:pt x="269" y="124"/>
                      <a:pt x="270" y="122"/>
                    </a:cubicBezTo>
                    <a:cubicBezTo>
                      <a:pt x="269" y="121"/>
                      <a:pt x="269" y="121"/>
                      <a:pt x="269" y="121"/>
                    </a:cubicBezTo>
                    <a:cubicBezTo>
                      <a:pt x="269" y="121"/>
                      <a:pt x="269" y="121"/>
                      <a:pt x="269" y="121"/>
                    </a:cubicBezTo>
                    <a:cubicBezTo>
                      <a:pt x="266" y="121"/>
                      <a:pt x="263" y="122"/>
                      <a:pt x="262" y="123"/>
                    </a:cubicBezTo>
                    <a:cubicBezTo>
                      <a:pt x="264" y="121"/>
                      <a:pt x="267" y="121"/>
                      <a:pt x="269" y="119"/>
                    </a:cubicBezTo>
                    <a:cubicBezTo>
                      <a:pt x="269" y="119"/>
                      <a:pt x="269" y="118"/>
                      <a:pt x="269" y="118"/>
                    </a:cubicBezTo>
                    <a:cubicBezTo>
                      <a:pt x="269" y="118"/>
                      <a:pt x="269" y="118"/>
                      <a:pt x="269" y="118"/>
                    </a:cubicBezTo>
                    <a:cubicBezTo>
                      <a:pt x="267" y="118"/>
                      <a:pt x="265" y="119"/>
                      <a:pt x="264" y="119"/>
                    </a:cubicBezTo>
                    <a:cubicBezTo>
                      <a:pt x="263" y="120"/>
                      <a:pt x="260" y="120"/>
                      <a:pt x="259" y="120"/>
                    </a:cubicBezTo>
                    <a:moveTo>
                      <a:pt x="227" y="114"/>
                    </a:moveTo>
                    <a:cubicBezTo>
                      <a:pt x="231" y="114"/>
                      <a:pt x="235" y="114"/>
                      <a:pt x="238" y="113"/>
                    </a:cubicBezTo>
                    <a:cubicBezTo>
                      <a:pt x="234" y="114"/>
                      <a:pt x="230" y="116"/>
                      <a:pt x="227" y="118"/>
                    </a:cubicBezTo>
                    <a:cubicBezTo>
                      <a:pt x="227" y="117"/>
                      <a:pt x="227" y="115"/>
                      <a:pt x="227" y="114"/>
                    </a:cubicBezTo>
                    <a:cubicBezTo>
                      <a:pt x="227" y="114"/>
                      <a:pt x="227" y="114"/>
                      <a:pt x="227" y="114"/>
                    </a:cubicBezTo>
                    <a:moveTo>
                      <a:pt x="145" y="136"/>
                    </a:moveTo>
                    <a:cubicBezTo>
                      <a:pt x="145" y="135"/>
                      <a:pt x="145" y="135"/>
                      <a:pt x="145" y="135"/>
                    </a:cubicBezTo>
                    <a:cubicBezTo>
                      <a:pt x="147" y="135"/>
                      <a:pt x="149" y="134"/>
                      <a:pt x="151" y="134"/>
                    </a:cubicBezTo>
                    <a:cubicBezTo>
                      <a:pt x="155" y="133"/>
                      <a:pt x="159" y="131"/>
                      <a:pt x="163" y="130"/>
                    </a:cubicBezTo>
                    <a:cubicBezTo>
                      <a:pt x="172" y="127"/>
                      <a:pt x="182" y="124"/>
                      <a:pt x="191" y="121"/>
                    </a:cubicBezTo>
                    <a:cubicBezTo>
                      <a:pt x="195" y="120"/>
                      <a:pt x="198" y="120"/>
                      <a:pt x="202" y="118"/>
                    </a:cubicBezTo>
                    <a:cubicBezTo>
                      <a:pt x="203" y="117"/>
                      <a:pt x="204" y="116"/>
                      <a:pt x="206" y="115"/>
                    </a:cubicBezTo>
                    <a:cubicBezTo>
                      <a:pt x="209" y="114"/>
                      <a:pt x="212" y="114"/>
                      <a:pt x="214" y="113"/>
                    </a:cubicBezTo>
                    <a:cubicBezTo>
                      <a:pt x="215" y="114"/>
                      <a:pt x="215" y="115"/>
                      <a:pt x="216" y="116"/>
                    </a:cubicBezTo>
                    <a:cubicBezTo>
                      <a:pt x="210" y="116"/>
                      <a:pt x="206" y="118"/>
                      <a:pt x="201" y="120"/>
                    </a:cubicBezTo>
                    <a:cubicBezTo>
                      <a:pt x="195" y="123"/>
                      <a:pt x="188" y="124"/>
                      <a:pt x="182" y="126"/>
                    </a:cubicBezTo>
                    <a:cubicBezTo>
                      <a:pt x="181" y="126"/>
                      <a:pt x="180" y="126"/>
                      <a:pt x="180" y="126"/>
                    </a:cubicBezTo>
                    <a:cubicBezTo>
                      <a:pt x="171" y="129"/>
                      <a:pt x="162" y="132"/>
                      <a:pt x="153" y="134"/>
                    </a:cubicBezTo>
                    <a:cubicBezTo>
                      <a:pt x="150" y="135"/>
                      <a:pt x="148" y="135"/>
                      <a:pt x="145" y="136"/>
                    </a:cubicBezTo>
                    <a:moveTo>
                      <a:pt x="14" y="125"/>
                    </a:moveTo>
                    <a:cubicBezTo>
                      <a:pt x="14" y="124"/>
                      <a:pt x="14" y="122"/>
                      <a:pt x="14" y="121"/>
                    </a:cubicBezTo>
                    <a:cubicBezTo>
                      <a:pt x="18" y="120"/>
                      <a:pt x="22" y="118"/>
                      <a:pt x="25" y="116"/>
                    </a:cubicBezTo>
                    <a:cubicBezTo>
                      <a:pt x="28" y="115"/>
                      <a:pt x="31" y="114"/>
                      <a:pt x="35" y="113"/>
                    </a:cubicBezTo>
                    <a:cubicBezTo>
                      <a:pt x="36" y="112"/>
                      <a:pt x="38" y="112"/>
                      <a:pt x="39" y="111"/>
                    </a:cubicBezTo>
                    <a:cubicBezTo>
                      <a:pt x="38" y="112"/>
                      <a:pt x="37" y="112"/>
                      <a:pt x="36" y="113"/>
                    </a:cubicBezTo>
                    <a:cubicBezTo>
                      <a:pt x="32" y="115"/>
                      <a:pt x="28" y="117"/>
                      <a:pt x="24" y="119"/>
                    </a:cubicBezTo>
                    <a:cubicBezTo>
                      <a:pt x="21" y="122"/>
                      <a:pt x="17" y="123"/>
                      <a:pt x="14" y="125"/>
                    </a:cubicBezTo>
                    <a:moveTo>
                      <a:pt x="230" y="110"/>
                    </a:moveTo>
                    <a:cubicBezTo>
                      <a:pt x="230" y="110"/>
                      <a:pt x="230" y="110"/>
                      <a:pt x="231" y="110"/>
                    </a:cubicBezTo>
                    <a:cubicBezTo>
                      <a:pt x="232" y="110"/>
                      <a:pt x="233" y="110"/>
                      <a:pt x="233" y="110"/>
                    </a:cubicBezTo>
                    <a:cubicBezTo>
                      <a:pt x="234" y="110"/>
                      <a:pt x="234" y="110"/>
                      <a:pt x="233" y="110"/>
                    </a:cubicBezTo>
                    <a:cubicBezTo>
                      <a:pt x="231" y="111"/>
                      <a:pt x="229" y="111"/>
                      <a:pt x="226" y="112"/>
                    </a:cubicBezTo>
                    <a:cubicBezTo>
                      <a:pt x="226" y="112"/>
                      <a:pt x="226" y="111"/>
                      <a:pt x="226" y="110"/>
                    </a:cubicBezTo>
                    <a:cubicBezTo>
                      <a:pt x="226" y="110"/>
                      <a:pt x="227" y="110"/>
                      <a:pt x="227" y="110"/>
                    </a:cubicBezTo>
                    <a:cubicBezTo>
                      <a:pt x="228" y="110"/>
                      <a:pt x="229" y="110"/>
                      <a:pt x="230" y="110"/>
                    </a:cubicBezTo>
                    <a:cubicBezTo>
                      <a:pt x="230" y="110"/>
                      <a:pt x="230" y="110"/>
                      <a:pt x="230" y="110"/>
                    </a:cubicBezTo>
                    <a:moveTo>
                      <a:pt x="228" y="113"/>
                    </a:moveTo>
                    <a:cubicBezTo>
                      <a:pt x="227" y="113"/>
                      <a:pt x="227" y="113"/>
                      <a:pt x="229" y="112"/>
                    </a:cubicBezTo>
                    <a:cubicBezTo>
                      <a:pt x="232" y="111"/>
                      <a:pt x="234" y="111"/>
                      <a:pt x="237" y="109"/>
                    </a:cubicBezTo>
                    <a:cubicBezTo>
                      <a:pt x="237" y="110"/>
                      <a:pt x="238" y="111"/>
                      <a:pt x="239" y="112"/>
                    </a:cubicBezTo>
                    <a:cubicBezTo>
                      <a:pt x="236" y="113"/>
                      <a:pt x="234" y="113"/>
                      <a:pt x="231" y="113"/>
                    </a:cubicBezTo>
                    <a:cubicBezTo>
                      <a:pt x="231" y="113"/>
                      <a:pt x="229" y="113"/>
                      <a:pt x="228" y="113"/>
                    </a:cubicBezTo>
                    <a:moveTo>
                      <a:pt x="255" y="116"/>
                    </a:moveTo>
                    <a:cubicBezTo>
                      <a:pt x="254" y="115"/>
                      <a:pt x="254" y="113"/>
                      <a:pt x="253" y="112"/>
                    </a:cubicBezTo>
                    <a:cubicBezTo>
                      <a:pt x="254" y="112"/>
                      <a:pt x="256" y="112"/>
                      <a:pt x="257" y="111"/>
                    </a:cubicBezTo>
                    <a:cubicBezTo>
                      <a:pt x="259" y="111"/>
                      <a:pt x="266" y="110"/>
                      <a:pt x="267" y="109"/>
                    </a:cubicBezTo>
                    <a:cubicBezTo>
                      <a:pt x="263" y="112"/>
                      <a:pt x="259" y="113"/>
                      <a:pt x="255" y="116"/>
                    </a:cubicBezTo>
                    <a:moveTo>
                      <a:pt x="257" y="116"/>
                    </a:moveTo>
                    <a:cubicBezTo>
                      <a:pt x="258" y="116"/>
                      <a:pt x="261" y="113"/>
                      <a:pt x="263" y="112"/>
                    </a:cubicBezTo>
                    <a:cubicBezTo>
                      <a:pt x="265" y="111"/>
                      <a:pt x="267" y="110"/>
                      <a:pt x="269" y="109"/>
                    </a:cubicBezTo>
                    <a:cubicBezTo>
                      <a:pt x="269" y="109"/>
                      <a:pt x="269" y="109"/>
                      <a:pt x="269" y="109"/>
                    </a:cubicBezTo>
                    <a:cubicBezTo>
                      <a:pt x="269" y="110"/>
                      <a:pt x="270" y="111"/>
                      <a:pt x="270" y="113"/>
                    </a:cubicBezTo>
                    <a:cubicBezTo>
                      <a:pt x="269" y="112"/>
                      <a:pt x="269" y="112"/>
                      <a:pt x="269" y="112"/>
                    </a:cubicBezTo>
                    <a:cubicBezTo>
                      <a:pt x="265" y="113"/>
                      <a:pt x="261" y="116"/>
                      <a:pt x="257" y="116"/>
                    </a:cubicBezTo>
                    <a:moveTo>
                      <a:pt x="147" y="131"/>
                    </a:moveTo>
                    <a:cubicBezTo>
                      <a:pt x="147" y="131"/>
                      <a:pt x="147" y="131"/>
                      <a:pt x="147" y="131"/>
                    </a:cubicBezTo>
                    <a:cubicBezTo>
                      <a:pt x="147" y="131"/>
                      <a:pt x="147" y="131"/>
                      <a:pt x="147" y="131"/>
                    </a:cubicBezTo>
                    <a:cubicBezTo>
                      <a:pt x="149" y="129"/>
                      <a:pt x="152" y="129"/>
                      <a:pt x="154" y="128"/>
                    </a:cubicBezTo>
                    <a:cubicBezTo>
                      <a:pt x="166" y="125"/>
                      <a:pt x="178" y="120"/>
                      <a:pt x="190" y="116"/>
                    </a:cubicBezTo>
                    <a:cubicBezTo>
                      <a:pt x="197" y="114"/>
                      <a:pt x="205" y="112"/>
                      <a:pt x="213" y="109"/>
                    </a:cubicBezTo>
                    <a:cubicBezTo>
                      <a:pt x="213" y="109"/>
                      <a:pt x="213" y="109"/>
                      <a:pt x="213" y="109"/>
                    </a:cubicBezTo>
                    <a:cubicBezTo>
                      <a:pt x="213" y="109"/>
                      <a:pt x="213" y="110"/>
                      <a:pt x="213" y="110"/>
                    </a:cubicBezTo>
                    <a:cubicBezTo>
                      <a:pt x="214" y="111"/>
                      <a:pt x="214" y="111"/>
                      <a:pt x="214" y="112"/>
                    </a:cubicBezTo>
                    <a:cubicBezTo>
                      <a:pt x="211" y="112"/>
                      <a:pt x="209" y="113"/>
                      <a:pt x="206" y="114"/>
                    </a:cubicBezTo>
                    <a:cubicBezTo>
                      <a:pt x="199" y="117"/>
                      <a:pt x="192" y="119"/>
                      <a:pt x="185" y="121"/>
                    </a:cubicBezTo>
                    <a:cubicBezTo>
                      <a:pt x="177" y="123"/>
                      <a:pt x="168" y="124"/>
                      <a:pt x="161" y="127"/>
                    </a:cubicBezTo>
                    <a:cubicBezTo>
                      <a:pt x="157" y="128"/>
                      <a:pt x="154" y="130"/>
                      <a:pt x="151" y="130"/>
                    </a:cubicBezTo>
                    <a:cubicBezTo>
                      <a:pt x="151" y="131"/>
                      <a:pt x="148" y="131"/>
                      <a:pt x="147" y="131"/>
                    </a:cubicBezTo>
                    <a:moveTo>
                      <a:pt x="226" y="109"/>
                    </a:moveTo>
                    <a:cubicBezTo>
                      <a:pt x="229" y="109"/>
                      <a:pt x="233" y="107"/>
                      <a:pt x="235" y="106"/>
                    </a:cubicBezTo>
                    <a:cubicBezTo>
                      <a:pt x="236" y="107"/>
                      <a:pt x="236" y="107"/>
                      <a:pt x="236" y="108"/>
                    </a:cubicBezTo>
                    <a:cubicBezTo>
                      <a:pt x="233" y="109"/>
                      <a:pt x="229" y="109"/>
                      <a:pt x="226" y="109"/>
                    </a:cubicBezTo>
                    <a:moveTo>
                      <a:pt x="226" y="107"/>
                    </a:moveTo>
                    <a:cubicBezTo>
                      <a:pt x="227" y="107"/>
                      <a:pt x="229" y="106"/>
                      <a:pt x="231" y="106"/>
                    </a:cubicBezTo>
                    <a:cubicBezTo>
                      <a:pt x="232" y="106"/>
                      <a:pt x="232" y="106"/>
                      <a:pt x="232" y="106"/>
                    </a:cubicBezTo>
                    <a:cubicBezTo>
                      <a:pt x="233" y="106"/>
                      <a:pt x="229" y="107"/>
                      <a:pt x="229" y="107"/>
                    </a:cubicBezTo>
                    <a:cubicBezTo>
                      <a:pt x="228" y="108"/>
                      <a:pt x="227" y="108"/>
                      <a:pt x="226" y="108"/>
                    </a:cubicBezTo>
                    <a:cubicBezTo>
                      <a:pt x="226" y="108"/>
                      <a:pt x="226" y="107"/>
                      <a:pt x="225" y="107"/>
                    </a:cubicBezTo>
                    <a:cubicBezTo>
                      <a:pt x="225" y="107"/>
                      <a:pt x="226" y="107"/>
                      <a:pt x="226" y="107"/>
                    </a:cubicBezTo>
                    <a:moveTo>
                      <a:pt x="15" y="119"/>
                    </a:moveTo>
                    <a:cubicBezTo>
                      <a:pt x="15" y="118"/>
                      <a:pt x="15" y="116"/>
                      <a:pt x="15" y="115"/>
                    </a:cubicBezTo>
                    <a:cubicBezTo>
                      <a:pt x="20" y="114"/>
                      <a:pt x="24" y="112"/>
                      <a:pt x="28" y="110"/>
                    </a:cubicBezTo>
                    <a:cubicBezTo>
                      <a:pt x="31" y="109"/>
                      <a:pt x="34" y="107"/>
                      <a:pt x="38" y="106"/>
                    </a:cubicBezTo>
                    <a:cubicBezTo>
                      <a:pt x="39" y="106"/>
                      <a:pt x="40" y="105"/>
                      <a:pt x="40" y="105"/>
                    </a:cubicBezTo>
                    <a:cubicBezTo>
                      <a:pt x="40" y="105"/>
                      <a:pt x="37" y="107"/>
                      <a:pt x="36" y="108"/>
                    </a:cubicBezTo>
                    <a:cubicBezTo>
                      <a:pt x="29" y="112"/>
                      <a:pt x="21" y="114"/>
                      <a:pt x="15" y="119"/>
                    </a:cubicBezTo>
                    <a:moveTo>
                      <a:pt x="15" y="120"/>
                    </a:moveTo>
                    <a:cubicBezTo>
                      <a:pt x="15" y="120"/>
                      <a:pt x="16" y="119"/>
                      <a:pt x="18" y="118"/>
                    </a:cubicBezTo>
                    <a:cubicBezTo>
                      <a:pt x="26" y="112"/>
                      <a:pt x="35" y="110"/>
                      <a:pt x="42" y="105"/>
                    </a:cubicBezTo>
                    <a:cubicBezTo>
                      <a:pt x="42" y="107"/>
                      <a:pt x="42" y="108"/>
                      <a:pt x="42" y="110"/>
                    </a:cubicBezTo>
                    <a:cubicBezTo>
                      <a:pt x="41" y="112"/>
                      <a:pt x="41" y="113"/>
                      <a:pt x="42" y="114"/>
                    </a:cubicBezTo>
                    <a:cubicBezTo>
                      <a:pt x="38" y="115"/>
                      <a:pt x="34" y="117"/>
                      <a:pt x="30" y="119"/>
                    </a:cubicBezTo>
                    <a:cubicBezTo>
                      <a:pt x="27" y="120"/>
                      <a:pt x="23" y="122"/>
                      <a:pt x="20" y="123"/>
                    </a:cubicBezTo>
                    <a:cubicBezTo>
                      <a:pt x="20" y="123"/>
                      <a:pt x="16" y="125"/>
                      <a:pt x="16" y="125"/>
                    </a:cubicBezTo>
                    <a:cubicBezTo>
                      <a:pt x="16" y="125"/>
                      <a:pt x="16" y="125"/>
                      <a:pt x="17" y="124"/>
                    </a:cubicBezTo>
                    <a:cubicBezTo>
                      <a:pt x="24" y="119"/>
                      <a:pt x="34" y="116"/>
                      <a:pt x="41" y="110"/>
                    </a:cubicBezTo>
                    <a:cubicBezTo>
                      <a:pt x="41" y="110"/>
                      <a:pt x="41" y="109"/>
                      <a:pt x="41" y="109"/>
                    </a:cubicBezTo>
                    <a:cubicBezTo>
                      <a:pt x="41" y="109"/>
                      <a:pt x="41" y="109"/>
                      <a:pt x="41" y="109"/>
                    </a:cubicBezTo>
                    <a:cubicBezTo>
                      <a:pt x="37" y="111"/>
                      <a:pt x="32" y="112"/>
                      <a:pt x="28" y="114"/>
                    </a:cubicBezTo>
                    <a:cubicBezTo>
                      <a:pt x="26" y="115"/>
                      <a:pt x="23" y="116"/>
                      <a:pt x="21" y="117"/>
                    </a:cubicBezTo>
                    <a:cubicBezTo>
                      <a:pt x="20" y="118"/>
                      <a:pt x="16" y="120"/>
                      <a:pt x="15" y="120"/>
                    </a:cubicBezTo>
                    <a:moveTo>
                      <a:pt x="135" y="114"/>
                    </a:moveTo>
                    <a:cubicBezTo>
                      <a:pt x="134" y="114"/>
                      <a:pt x="133" y="113"/>
                      <a:pt x="132" y="113"/>
                    </a:cubicBezTo>
                    <a:cubicBezTo>
                      <a:pt x="142" y="110"/>
                      <a:pt x="153" y="107"/>
                      <a:pt x="163" y="104"/>
                    </a:cubicBezTo>
                    <a:cubicBezTo>
                      <a:pt x="157" y="106"/>
                      <a:pt x="151" y="108"/>
                      <a:pt x="145" y="110"/>
                    </a:cubicBezTo>
                    <a:cubicBezTo>
                      <a:pt x="142" y="111"/>
                      <a:pt x="138" y="112"/>
                      <a:pt x="135" y="114"/>
                    </a:cubicBezTo>
                    <a:moveTo>
                      <a:pt x="252" y="111"/>
                    </a:moveTo>
                    <a:cubicBezTo>
                      <a:pt x="252" y="110"/>
                      <a:pt x="252" y="109"/>
                      <a:pt x="251" y="109"/>
                    </a:cubicBezTo>
                    <a:cubicBezTo>
                      <a:pt x="251" y="108"/>
                      <a:pt x="251" y="108"/>
                      <a:pt x="251" y="108"/>
                    </a:cubicBezTo>
                    <a:cubicBezTo>
                      <a:pt x="255" y="107"/>
                      <a:pt x="259" y="106"/>
                      <a:pt x="263" y="105"/>
                    </a:cubicBezTo>
                    <a:cubicBezTo>
                      <a:pt x="265" y="104"/>
                      <a:pt x="265" y="104"/>
                      <a:pt x="265" y="104"/>
                    </a:cubicBezTo>
                    <a:cubicBezTo>
                      <a:pt x="266" y="104"/>
                      <a:pt x="262" y="106"/>
                      <a:pt x="261" y="106"/>
                    </a:cubicBezTo>
                    <a:cubicBezTo>
                      <a:pt x="258" y="108"/>
                      <a:pt x="255" y="109"/>
                      <a:pt x="252" y="111"/>
                    </a:cubicBezTo>
                    <a:moveTo>
                      <a:pt x="253" y="111"/>
                    </a:moveTo>
                    <a:cubicBezTo>
                      <a:pt x="255" y="111"/>
                      <a:pt x="258" y="109"/>
                      <a:pt x="259" y="108"/>
                    </a:cubicBezTo>
                    <a:cubicBezTo>
                      <a:pt x="262" y="107"/>
                      <a:pt x="265" y="105"/>
                      <a:pt x="268" y="104"/>
                    </a:cubicBezTo>
                    <a:cubicBezTo>
                      <a:pt x="268" y="105"/>
                      <a:pt x="268" y="107"/>
                      <a:pt x="269" y="108"/>
                    </a:cubicBezTo>
                    <a:cubicBezTo>
                      <a:pt x="269" y="108"/>
                      <a:pt x="269" y="108"/>
                      <a:pt x="269" y="108"/>
                    </a:cubicBezTo>
                    <a:cubicBezTo>
                      <a:pt x="263" y="108"/>
                      <a:pt x="259" y="110"/>
                      <a:pt x="253" y="111"/>
                    </a:cubicBezTo>
                    <a:moveTo>
                      <a:pt x="130" y="112"/>
                    </a:moveTo>
                    <a:cubicBezTo>
                      <a:pt x="129" y="112"/>
                      <a:pt x="128" y="112"/>
                      <a:pt x="126" y="112"/>
                    </a:cubicBezTo>
                    <a:cubicBezTo>
                      <a:pt x="131" y="111"/>
                      <a:pt x="136" y="108"/>
                      <a:pt x="141" y="107"/>
                    </a:cubicBezTo>
                    <a:cubicBezTo>
                      <a:pt x="145" y="106"/>
                      <a:pt x="149" y="104"/>
                      <a:pt x="154" y="103"/>
                    </a:cubicBezTo>
                    <a:cubicBezTo>
                      <a:pt x="150" y="104"/>
                      <a:pt x="146" y="106"/>
                      <a:pt x="143" y="107"/>
                    </a:cubicBezTo>
                    <a:cubicBezTo>
                      <a:pt x="139" y="109"/>
                      <a:pt x="134" y="110"/>
                      <a:pt x="130" y="112"/>
                    </a:cubicBezTo>
                    <a:moveTo>
                      <a:pt x="147" y="125"/>
                    </a:moveTo>
                    <a:cubicBezTo>
                      <a:pt x="146" y="124"/>
                      <a:pt x="146" y="123"/>
                      <a:pt x="145" y="122"/>
                    </a:cubicBezTo>
                    <a:cubicBezTo>
                      <a:pt x="155" y="117"/>
                      <a:pt x="167" y="115"/>
                      <a:pt x="178" y="113"/>
                    </a:cubicBezTo>
                    <a:cubicBezTo>
                      <a:pt x="188" y="110"/>
                      <a:pt x="201" y="108"/>
                      <a:pt x="209" y="103"/>
                    </a:cubicBezTo>
                    <a:cubicBezTo>
                      <a:pt x="199" y="110"/>
                      <a:pt x="186" y="112"/>
                      <a:pt x="174" y="116"/>
                    </a:cubicBezTo>
                    <a:cubicBezTo>
                      <a:pt x="168" y="119"/>
                      <a:pt x="162" y="121"/>
                      <a:pt x="156" y="122"/>
                    </a:cubicBezTo>
                    <a:cubicBezTo>
                      <a:pt x="153" y="123"/>
                      <a:pt x="150" y="123"/>
                      <a:pt x="147" y="125"/>
                    </a:cubicBezTo>
                    <a:moveTo>
                      <a:pt x="16" y="114"/>
                    </a:moveTo>
                    <a:cubicBezTo>
                      <a:pt x="16" y="112"/>
                      <a:pt x="16" y="111"/>
                      <a:pt x="17" y="109"/>
                    </a:cubicBezTo>
                    <a:cubicBezTo>
                      <a:pt x="20" y="108"/>
                      <a:pt x="22" y="107"/>
                      <a:pt x="25" y="106"/>
                    </a:cubicBezTo>
                    <a:cubicBezTo>
                      <a:pt x="27" y="105"/>
                      <a:pt x="30" y="104"/>
                      <a:pt x="32" y="103"/>
                    </a:cubicBezTo>
                    <a:cubicBezTo>
                      <a:pt x="33" y="103"/>
                      <a:pt x="35" y="102"/>
                      <a:pt x="36" y="102"/>
                    </a:cubicBezTo>
                    <a:cubicBezTo>
                      <a:pt x="36" y="102"/>
                      <a:pt x="36" y="102"/>
                      <a:pt x="35" y="103"/>
                    </a:cubicBezTo>
                    <a:cubicBezTo>
                      <a:pt x="29" y="107"/>
                      <a:pt x="21" y="109"/>
                      <a:pt x="16" y="114"/>
                    </a:cubicBezTo>
                    <a:moveTo>
                      <a:pt x="225" y="105"/>
                    </a:moveTo>
                    <a:cubicBezTo>
                      <a:pt x="225" y="104"/>
                      <a:pt x="225" y="104"/>
                      <a:pt x="224" y="103"/>
                    </a:cubicBezTo>
                    <a:cubicBezTo>
                      <a:pt x="226" y="103"/>
                      <a:pt x="231" y="102"/>
                      <a:pt x="232" y="102"/>
                    </a:cubicBezTo>
                    <a:cubicBezTo>
                      <a:pt x="233" y="102"/>
                      <a:pt x="233" y="102"/>
                      <a:pt x="232" y="102"/>
                    </a:cubicBezTo>
                    <a:cubicBezTo>
                      <a:pt x="229" y="103"/>
                      <a:pt x="227" y="104"/>
                      <a:pt x="225" y="105"/>
                    </a:cubicBezTo>
                    <a:moveTo>
                      <a:pt x="226" y="106"/>
                    </a:moveTo>
                    <a:cubicBezTo>
                      <a:pt x="224" y="106"/>
                      <a:pt x="229" y="104"/>
                      <a:pt x="230" y="104"/>
                    </a:cubicBezTo>
                    <a:cubicBezTo>
                      <a:pt x="232" y="103"/>
                      <a:pt x="234" y="103"/>
                      <a:pt x="236" y="102"/>
                    </a:cubicBezTo>
                    <a:cubicBezTo>
                      <a:pt x="236" y="102"/>
                      <a:pt x="236" y="102"/>
                      <a:pt x="236" y="102"/>
                    </a:cubicBezTo>
                    <a:cubicBezTo>
                      <a:pt x="235" y="102"/>
                      <a:pt x="235" y="103"/>
                      <a:pt x="235" y="104"/>
                    </a:cubicBezTo>
                    <a:cubicBezTo>
                      <a:pt x="235" y="104"/>
                      <a:pt x="235" y="105"/>
                      <a:pt x="235" y="105"/>
                    </a:cubicBezTo>
                    <a:cubicBezTo>
                      <a:pt x="235" y="105"/>
                      <a:pt x="234" y="105"/>
                      <a:pt x="233" y="105"/>
                    </a:cubicBezTo>
                    <a:cubicBezTo>
                      <a:pt x="232" y="105"/>
                      <a:pt x="230" y="105"/>
                      <a:pt x="228" y="106"/>
                    </a:cubicBezTo>
                    <a:cubicBezTo>
                      <a:pt x="227" y="106"/>
                      <a:pt x="226" y="106"/>
                      <a:pt x="226" y="106"/>
                    </a:cubicBezTo>
                    <a:moveTo>
                      <a:pt x="17" y="114"/>
                    </a:moveTo>
                    <a:cubicBezTo>
                      <a:pt x="16" y="114"/>
                      <a:pt x="17" y="114"/>
                      <a:pt x="19" y="112"/>
                    </a:cubicBezTo>
                    <a:cubicBezTo>
                      <a:pt x="26" y="108"/>
                      <a:pt x="33" y="106"/>
                      <a:pt x="39" y="101"/>
                    </a:cubicBezTo>
                    <a:cubicBezTo>
                      <a:pt x="40" y="102"/>
                      <a:pt x="41" y="103"/>
                      <a:pt x="41" y="104"/>
                    </a:cubicBezTo>
                    <a:cubicBezTo>
                      <a:pt x="37" y="105"/>
                      <a:pt x="33" y="107"/>
                      <a:pt x="29" y="109"/>
                    </a:cubicBezTo>
                    <a:cubicBezTo>
                      <a:pt x="26" y="110"/>
                      <a:pt x="24" y="111"/>
                      <a:pt x="21" y="112"/>
                    </a:cubicBezTo>
                    <a:cubicBezTo>
                      <a:pt x="20" y="113"/>
                      <a:pt x="17" y="114"/>
                      <a:pt x="17" y="114"/>
                    </a:cubicBezTo>
                    <a:moveTo>
                      <a:pt x="250" y="106"/>
                    </a:moveTo>
                    <a:cubicBezTo>
                      <a:pt x="249" y="105"/>
                      <a:pt x="248" y="104"/>
                      <a:pt x="248" y="103"/>
                    </a:cubicBezTo>
                    <a:cubicBezTo>
                      <a:pt x="252" y="102"/>
                      <a:pt x="257" y="100"/>
                      <a:pt x="261" y="99"/>
                    </a:cubicBezTo>
                    <a:cubicBezTo>
                      <a:pt x="262" y="99"/>
                      <a:pt x="262" y="99"/>
                      <a:pt x="262" y="99"/>
                    </a:cubicBezTo>
                    <a:cubicBezTo>
                      <a:pt x="264" y="99"/>
                      <a:pt x="258" y="102"/>
                      <a:pt x="258" y="102"/>
                    </a:cubicBezTo>
                    <a:cubicBezTo>
                      <a:pt x="255" y="104"/>
                      <a:pt x="252" y="105"/>
                      <a:pt x="250" y="106"/>
                    </a:cubicBezTo>
                    <a:moveTo>
                      <a:pt x="17" y="108"/>
                    </a:moveTo>
                    <a:cubicBezTo>
                      <a:pt x="17" y="108"/>
                      <a:pt x="20" y="106"/>
                      <a:pt x="21" y="106"/>
                    </a:cubicBezTo>
                    <a:cubicBezTo>
                      <a:pt x="22" y="105"/>
                      <a:pt x="24" y="104"/>
                      <a:pt x="26" y="103"/>
                    </a:cubicBezTo>
                    <a:cubicBezTo>
                      <a:pt x="29" y="102"/>
                      <a:pt x="31" y="100"/>
                      <a:pt x="34" y="98"/>
                    </a:cubicBezTo>
                    <a:cubicBezTo>
                      <a:pt x="35" y="99"/>
                      <a:pt x="36" y="100"/>
                      <a:pt x="37" y="100"/>
                    </a:cubicBezTo>
                    <a:cubicBezTo>
                      <a:pt x="37" y="100"/>
                      <a:pt x="37" y="100"/>
                      <a:pt x="38" y="101"/>
                    </a:cubicBezTo>
                    <a:cubicBezTo>
                      <a:pt x="31" y="102"/>
                      <a:pt x="26" y="105"/>
                      <a:pt x="19" y="107"/>
                    </a:cubicBezTo>
                    <a:cubicBezTo>
                      <a:pt x="18" y="108"/>
                      <a:pt x="18" y="108"/>
                      <a:pt x="17" y="108"/>
                    </a:cubicBezTo>
                    <a:moveTo>
                      <a:pt x="17" y="107"/>
                    </a:moveTo>
                    <a:cubicBezTo>
                      <a:pt x="18" y="106"/>
                      <a:pt x="18" y="105"/>
                      <a:pt x="18" y="104"/>
                    </a:cubicBezTo>
                    <a:cubicBezTo>
                      <a:pt x="20" y="103"/>
                      <a:pt x="22" y="102"/>
                      <a:pt x="24" y="101"/>
                    </a:cubicBezTo>
                    <a:cubicBezTo>
                      <a:pt x="27" y="100"/>
                      <a:pt x="29" y="99"/>
                      <a:pt x="32" y="98"/>
                    </a:cubicBezTo>
                    <a:cubicBezTo>
                      <a:pt x="33" y="98"/>
                      <a:pt x="33" y="98"/>
                      <a:pt x="33" y="98"/>
                    </a:cubicBezTo>
                    <a:cubicBezTo>
                      <a:pt x="34" y="98"/>
                      <a:pt x="33" y="98"/>
                      <a:pt x="32" y="99"/>
                    </a:cubicBezTo>
                    <a:cubicBezTo>
                      <a:pt x="27" y="102"/>
                      <a:pt x="22" y="104"/>
                      <a:pt x="17" y="107"/>
                    </a:cubicBezTo>
                    <a:moveTo>
                      <a:pt x="145" y="121"/>
                    </a:moveTo>
                    <a:cubicBezTo>
                      <a:pt x="144" y="120"/>
                      <a:pt x="144" y="119"/>
                      <a:pt x="143" y="118"/>
                    </a:cubicBezTo>
                    <a:cubicBezTo>
                      <a:pt x="163" y="113"/>
                      <a:pt x="184" y="106"/>
                      <a:pt x="204" y="100"/>
                    </a:cubicBezTo>
                    <a:cubicBezTo>
                      <a:pt x="207" y="99"/>
                      <a:pt x="211" y="98"/>
                      <a:pt x="214" y="97"/>
                    </a:cubicBezTo>
                    <a:cubicBezTo>
                      <a:pt x="211" y="100"/>
                      <a:pt x="212" y="104"/>
                      <a:pt x="213" y="108"/>
                    </a:cubicBezTo>
                    <a:cubicBezTo>
                      <a:pt x="213" y="108"/>
                      <a:pt x="213" y="108"/>
                      <a:pt x="213" y="108"/>
                    </a:cubicBezTo>
                    <a:cubicBezTo>
                      <a:pt x="207" y="109"/>
                      <a:pt x="201" y="111"/>
                      <a:pt x="195" y="113"/>
                    </a:cubicBezTo>
                    <a:cubicBezTo>
                      <a:pt x="191" y="115"/>
                      <a:pt x="187" y="116"/>
                      <a:pt x="183" y="117"/>
                    </a:cubicBezTo>
                    <a:cubicBezTo>
                      <a:pt x="172" y="120"/>
                      <a:pt x="159" y="124"/>
                      <a:pt x="147" y="125"/>
                    </a:cubicBezTo>
                    <a:cubicBezTo>
                      <a:pt x="158" y="125"/>
                      <a:pt x="169" y="119"/>
                      <a:pt x="179" y="116"/>
                    </a:cubicBezTo>
                    <a:cubicBezTo>
                      <a:pt x="190" y="112"/>
                      <a:pt x="202" y="109"/>
                      <a:pt x="212" y="103"/>
                    </a:cubicBezTo>
                    <a:cubicBezTo>
                      <a:pt x="212" y="102"/>
                      <a:pt x="212" y="102"/>
                      <a:pt x="211" y="102"/>
                    </a:cubicBezTo>
                    <a:cubicBezTo>
                      <a:pt x="211" y="102"/>
                      <a:pt x="211" y="102"/>
                      <a:pt x="211" y="102"/>
                    </a:cubicBezTo>
                    <a:cubicBezTo>
                      <a:pt x="200" y="106"/>
                      <a:pt x="187" y="110"/>
                      <a:pt x="175" y="112"/>
                    </a:cubicBezTo>
                    <a:cubicBezTo>
                      <a:pt x="165" y="115"/>
                      <a:pt x="154" y="117"/>
                      <a:pt x="145" y="121"/>
                    </a:cubicBezTo>
                    <a:moveTo>
                      <a:pt x="247" y="102"/>
                    </a:moveTo>
                    <a:cubicBezTo>
                      <a:pt x="246" y="101"/>
                      <a:pt x="245" y="100"/>
                      <a:pt x="245" y="100"/>
                    </a:cubicBezTo>
                    <a:cubicBezTo>
                      <a:pt x="250" y="99"/>
                      <a:pt x="254" y="98"/>
                      <a:pt x="259" y="97"/>
                    </a:cubicBezTo>
                    <a:cubicBezTo>
                      <a:pt x="260" y="96"/>
                      <a:pt x="261" y="96"/>
                      <a:pt x="261" y="96"/>
                    </a:cubicBezTo>
                    <a:cubicBezTo>
                      <a:pt x="262" y="96"/>
                      <a:pt x="255" y="99"/>
                      <a:pt x="254" y="99"/>
                    </a:cubicBezTo>
                    <a:cubicBezTo>
                      <a:pt x="252" y="100"/>
                      <a:pt x="249" y="101"/>
                      <a:pt x="247" y="102"/>
                    </a:cubicBezTo>
                    <a:moveTo>
                      <a:pt x="19" y="103"/>
                    </a:moveTo>
                    <a:cubicBezTo>
                      <a:pt x="19" y="103"/>
                      <a:pt x="19" y="103"/>
                      <a:pt x="20" y="102"/>
                    </a:cubicBezTo>
                    <a:cubicBezTo>
                      <a:pt x="24" y="99"/>
                      <a:pt x="29" y="98"/>
                      <a:pt x="33" y="94"/>
                    </a:cubicBezTo>
                    <a:cubicBezTo>
                      <a:pt x="33" y="95"/>
                      <a:pt x="33" y="96"/>
                      <a:pt x="33" y="97"/>
                    </a:cubicBezTo>
                    <a:cubicBezTo>
                      <a:pt x="31" y="98"/>
                      <a:pt x="29" y="98"/>
                      <a:pt x="28" y="99"/>
                    </a:cubicBezTo>
                    <a:cubicBezTo>
                      <a:pt x="26" y="99"/>
                      <a:pt x="25" y="100"/>
                      <a:pt x="24" y="101"/>
                    </a:cubicBezTo>
                    <a:cubicBezTo>
                      <a:pt x="24" y="101"/>
                      <a:pt x="24" y="100"/>
                      <a:pt x="24" y="100"/>
                    </a:cubicBezTo>
                    <a:cubicBezTo>
                      <a:pt x="24" y="100"/>
                      <a:pt x="23" y="101"/>
                      <a:pt x="22" y="102"/>
                    </a:cubicBezTo>
                    <a:cubicBezTo>
                      <a:pt x="21" y="102"/>
                      <a:pt x="19" y="103"/>
                      <a:pt x="19" y="103"/>
                    </a:cubicBezTo>
                    <a:moveTo>
                      <a:pt x="19" y="102"/>
                    </a:moveTo>
                    <a:cubicBezTo>
                      <a:pt x="19" y="100"/>
                      <a:pt x="20" y="99"/>
                      <a:pt x="20" y="98"/>
                    </a:cubicBezTo>
                    <a:cubicBezTo>
                      <a:pt x="22" y="97"/>
                      <a:pt x="24" y="97"/>
                      <a:pt x="25" y="96"/>
                    </a:cubicBezTo>
                    <a:cubicBezTo>
                      <a:pt x="26" y="96"/>
                      <a:pt x="30" y="94"/>
                      <a:pt x="31" y="94"/>
                    </a:cubicBezTo>
                    <a:cubicBezTo>
                      <a:pt x="31" y="94"/>
                      <a:pt x="31" y="95"/>
                      <a:pt x="29" y="96"/>
                    </a:cubicBezTo>
                    <a:cubicBezTo>
                      <a:pt x="26" y="98"/>
                      <a:pt x="22" y="99"/>
                      <a:pt x="19" y="102"/>
                    </a:cubicBezTo>
                    <a:moveTo>
                      <a:pt x="224" y="102"/>
                    </a:moveTo>
                    <a:cubicBezTo>
                      <a:pt x="224" y="102"/>
                      <a:pt x="224" y="102"/>
                      <a:pt x="224" y="102"/>
                    </a:cubicBezTo>
                    <a:cubicBezTo>
                      <a:pt x="223" y="101"/>
                      <a:pt x="223" y="101"/>
                      <a:pt x="223" y="100"/>
                    </a:cubicBezTo>
                    <a:cubicBezTo>
                      <a:pt x="233" y="100"/>
                      <a:pt x="242" y="96"/>
                      <a:pt x="252" y="95"/>
                    </a:cubicBezTo>
                    <a:cubicBezTo>
                      <a:pt x="253" y="95"/>
                      <a:pt x="255" y="95"/>
                      <a:pt x="257" y="94"/>
                    </a:cubicBezTo>
                    <a:cubicBezTo>
                      <a:pt x="258" y="94"/>
                      <a:pt x="261" y="93"/>
                      <a:pt x="261" y="93"/>
                    </a:cubicBezTo>
                    <a:cubicBezTo>
                      <a:pt x="261" y="93"/>
                      <a:pt x="261" y="93"/>
                      <a:pt x="259" y="94"/>
                    </a:cubicBezTo>
                    <a:cubicBezTo>
                      <a:pt x="254" y="96"/>
                      <a:pt x="249" y="97"/>
                      <a:pt x="243" y="99"/>
                    </a:cubicBezTo>
                    <a:cubicBezTo>
                      <a:pt x="243" y="99"/>
                      <a:pt x="242" y="98"/>
                      <a:pt x="242" y="98"/>
                    </a:cubicBezTo>
                    <a:cubicBezTo>
                      <a:pt x="241" y="98"/>
                      <a:pt x="240" y="98"/>
                      <a:pt x="240" y="98"/>
                    </a:cubicBezTo>
                    <a:cubicBezTo>
                      <a:pt x="238" y="98"/>
                      <a:pt x="236" y="99"/>
                      <a:pt x="236" y="101"/>
                    </a:cubicBezTo>
                    <a:cubicBezTo>
                      <a:pt x="235" y="101"/>
                      <a:pt x="235" y="101"/>
                      <a:pt x="235" y="101"/>
                    </a:cubicBezTo>
                    <a:cubicBezTo>
                      <a:pt x="232" y="101"/>
                      <a:pt x="228" y="102"/>
                      <a:pt x="224" y="102"/>
                    </a:cubicBezTo>
                    <a:cubicBezTo>
                      <a:pt x="224" y="102"/>
                      <a:pt x="224" y="102"/>
                      <a:pt x="224" y="102"/>
                    </a:cubicBezTo>
                    <a:moveTo>
                      <a:pt x="245" y="99"/>
                    </a:moveTo>
                    <a:cubicBezTo>
                      <a:pt x="251" y="97"/>
                      <a:pt x="257" y="96"/>
                      <a:pt x="263" y="93"/>
                    </a:cubicBezTo>
                    <a:cubicBezTo>
                      <a:pt x="264" y="93"/>
                      <a:pt x="264" y="93"/>
                      <a:pt x="264" y="93"/>
                    </a:cubicBezTo>
                    <a:cubicBezTo>
                      <a:pt x="265" y="96"/>
                      <a:pt x="266" y="99"/>
                      <a:pt x="267" y="103"/>
                    </a:cubicBezTo>
                    <a:cubicBezTo>
                      <a:pt x="264" y="104"/>
                      <a:pt x="262" y="104"/>
                      <a:pt x="259" y="105"/>
                    </a:cubicBezTo>
                    <a:cubicBezTo>
                      <a:pt x="257" y="106"/>
                      <a:pt x="252" y="106"/>
                      <a:pt x="251" y="107"/>
                    </a:cubicBezTo>
                    <a:cubicBezTo>
                      <a:pt x="256" y="104"/>
                      <a:pt x="261" y="102"/>
                      <a:pt x="265" y="99"/>
                    </a:cubicBezTo>
                    <a:cubicBezTo>
                      <a:pt x="266" y="99"/>
                      <a:pt x="265" y="98"/>
                      <a:pt x="265" y="98"/>
                    </a:cubicBezTo>
                    <a:cubicBezTo>
                      <a:pt x="265" y="98"/>
                      <a:pt x="265" y="98"/>
                      <a:pt x="265" y="98"/>
                    </a:cubicBezTo>
                    <a:cubicBezTo>
                      <a:pt x="260" y="98"/>
                      <a:pt x="255" y="100"/>
                      <a:pt x="250" y="102"/>
                    </a:cubicBezTo>
                    <a:cubicBezTo>
                      <a:pt x="249" y="102"/>
                      <a:pt x="249" y="102"/>
                      <a:pt x="249" y="102"/>
                    </a:cubicBezTo>
                    <a:cubicBezTo>
                      <a:pt x="248" y="102"/>
                      <a:pt x="255" y="100"/>
                      <a:pt x="256" y="99"/>
                    </a:cubicBezTo>
                    <a:cubicBezTo>
                      <a:pt x="259" y="98"/>
                      <a:pt x="261" y="97"/>
                      <a:pt x="264" y="96"/>
                    </a:cubicBezTo>
                    <a:cubicBezTo>
                      <a:pt x="264" y="96"/>
                      <a:pt x="264" y="95"/>
                      <a:pt x="263" y="95"/>
                    </a:cubicBezTo>
                    <a:cubicBezTo>
                      <a:pt x="263" y="95"/>
                      <a:pt x="263" y="95"/>
                      <a:pt x="263" y="95"/>
                    </a:cubicBezTo>
                    <a:cubicBezTo>
                      <a:pt x="257" y="96"/>
                      <a:pt x="251" y="97"/>
                      <a:pt x="245" y="99"/>
                    </a:cubicBezTo>
                    <a:moveTo>
                      <a:pt x="22" y="95"/>
                    </a:moveTo>
                    <a:cubicBezTo>
                      <a:pt x="22" y="94"/>
                      <a:pt x="22" y="93"/>
                      <a:pt x="22" y="93"/>
                    </a:cubicBezTo>
                    <a:cubicBezTo>
                      <a:pt x="24" y="93"/>
                      <a:pt x="25" y="92"/>
                      <a:pt x="26" y="91"/>
                    </a:cubicBezTo>
                    <a:cubicBezTo>
                      <a:pt x="27" y="91"/>
                      <a:pt x="30" y="89"/>
                      <a:pt x="30" y="89"/>
                    </a:cubicBezTo>
                    <a:cubicBezTo>
                      <a:pt x="30" y="89"/>
                      <a:pt x="30" y="89"/>
                      <a:pt x="29" y="90"/>
                    </a:cubicBezTo>
                    <a:cubicBezTo>
                      <a:pt x="26" y="92"/>
                      <a:pt x="24" y="93"/>
                      <a:pt x="22" y="95"/>
                    </a:cubicBezTo>
                    <a:moveTo>
                      <a:pt x="222" y="99"/>
                    </a:moveTo>
                    <a:cubicBezTo>
                      <a:pt x="222" y="99"/>
                      <a:pt x="221" y="98"/>
                      <a:pt x="221" y="98"/>
                    </a:cubicBezTo>
                    <a:cubicBezTo>
                      <a:pt x="226" y="96"/>
                      <a:pt x="232" y="95"/>
                      <a:pt x="238" y="94"/>
                    </a:cubicBezTo>
                    <a:cubicBezTo>
                      <a:pt x="245" y="93"/>
                      <a:pt x="251" y="90"/>
                      <a:pt x="257" y="89"/>
                    </a:cubicBezTo>
                    <a:cubicBezTo>
                      <a:pt x="258" y="88"/>
                      <a:pt x="259" y="88"/>
                      <a:pt x="259" y="88"/>
                    </a:cubicBezTo>
                    <a:cubicBezTo>
                      <a:pt x="259" y="88"/>
                      <a:pt x="258" y="88"/>
                      <a:pt x="257" y="89"/>
                    </a:cubicBezTo>
                    <a:cubicBezTo>
                      <a:pt x="255" y="90"/>
                      <a:pt x="253" y="91"/>
                      <a:pt x="251" y="91"/>
                    </a:cubicBezTo>
                    <a:cubicBezTo>
                      <a:pt x="248" y="93"/>
                      <a:pt x="245" y="94"/>
                      <a:pt x="241" y="95"/>
                    </a:cubicBezTo>
                    <a:cubicBezTo>
                      <a:pt x="235" y="96"/>
                      <a:pt x="229" y="98"/>
                      <a:pt x="222" y="99"/>
                    </a:cubicBezTo>
                    <a:moveTo>
                      <a:pt x="183" y="98"/>
                    </a:moveTo>
                    <a:cubicBezTo>
                      <a:pt x="188" y="96"/>
                      <a:pt x="193" y="95"/>
                      <a:pt x="197" y="93"/>
                    </a:cubicBezTo>
                    <a:cubicBezTo>
                      <a:pt x="200" y="92"/>
                      <a:pt x="203" y="91"/>
                      <a:pt x="206" y="90"/>
                    </a:cubicBezTo>
                    <a:cubicBezTo>
                      <a:pt x="208" y="89"/>
                      <a:pt x="210" y="88"/>
                      <a:pt x="212" y="88"/>
                    </a:cubicBezTo>
                    <a:cubicBezTo>
                      <a:pt x="213" y="88"/>
                      <a:pt x="213" y="88"/>
                      <a:pt x="213" y="88"/>
                    </a:cubicBezTo>
                    <a:cubicBezTo>
                      <a:pt x="214" y="88"/>
                      <a:pt x="214" y="88"/>
                      <a:pt x="214" y="88"/>
                    </a:cubicBezTo>
                    <a:cubicBezTo>
                      <a:pt x="204" y="92"/>
                      <a:pt x="193" y="95"/>
                      <a:pt x="183" y="98"/>
                    </a:cubicBezTo>
                    <a:moveTo>
                      <a:pt x="122" y="111"/>
                    </a:moveTo>
                    <a:cubicBezTo>
                      <a:pt x="120" y="110"/>
                      <a:pt x="119" y="110"/>
                      <a:pt x="117" y="109"/>
                    </a:cubicBezTo>
                    <a:cubicBezTo>
                      <a:pt x="120" y="108"/>
                      <a:pt x="123" y="107"/>
                      <a:pt x="126" y="106"/>
                    </a:cubicBezTo>
                    <a:cubicBezTo>
                      <a:pt x="129" y="105"/>
                      <a:pt x="132" y="104"/>
                      <a:pt x="135" y="103"/>
                    </a:cubicBezTo>
                    <a:cubicBezTo>
                      <a:pt x="146" y="100"/>
                      <a:pt x="157" y="96"/>
                      <a:pt x="168" y="93"/>
                    </a:cubicBezTo>
                    <a:cubicBezTo>
                      <a:pt x="175" y="91"/>
                      <a:pt x="182" y="88"/>
                      <a:pt x="189" y="86"/>
                    </a:cubicBezTo>
                    <a:cubicBezTo>
                      <a:pt x="188" y="87"/>
                      <a:pt x="187" y="87"/>
                      <a:pt x="186" y="87"/>
                    </a:cubicBezTo>
                    <a:cubicBezTo>
                      <a:pt x="178" y="90"/>
                      <a:pt x="170" y="94"/>
                      <a:pt x="163" y="96"/>
                    </a:cubicBezTo>
                    <a:cubicBezTo>
                      <a:pt x="155" y="99"/>
                      <a:pt x="147" y="101"/>
                      <a:pt x="139" y="104"/>
                    </a:cubicBezTo>
                    <a:cubicBezTo>
                      <a:pt x="134" y="107"/>
                      <a:pt x="128" y="108"/>
                      <a:pt x="122" y="111"/>
                    </a:cubicBezTo>
                    <a:moveTo>
                      <a:pt x="179" y="95"/>
                    </a:moveTo>
                    <a:cubicBezTo>
                      <a:pt x="184" y="93"/>
                      <a:pt x="189" y="92"/>
                      <a:pt x="194" y="90"/>
                    </a:cubicBezTo>
                    <a:cubicBezTo>
                      <a:pt x="198" y="88"/>
                      <a:pt x="202" y="87"/>
                      <a:pt x="206" y="86"/>
                    </a:cubicBezTo>
                    <a:cubicBezTo>
                      <a:pt x="202" y="87"/>
                      <a:pt x="198" y="89"/>
                      <a:pt x="194" y="90"/>
                    </a:cubicBezTo>
                    <a:cubicBezTo>
                      <a:pt x="189" y="92"/>
                      <a:pt x="184" y="94"/>
                      <a:pt x="179" y="95"/>
                    </a:cubicBezTo>
                    <a:moveTo>
                      <a:pt x="132" y="112"/>
                    </a:moveTo>
                    <a:cubicBezTo>
                      <a:pt x="136" y="110"/>
                      <a:pt x="141" y="109"/>
                      <a:pt x="145" y="107"/>
                    </a:cubicBezTo>
                    <a:cubicBezTo>
                      <a:pt x="152" y="105"/>
                      <a:pt x="158" y="102"/>
                      <a:pt x="165" y="100"/>
                    </a:cubicBezTo>
                    <a:cubicBezTo>
                      <a:pt x="180" y="96"/>
                      <a:pt x="194" y="91"/>
                      <a:pt x="209" y="86"/>
                    </a:cubicBezTo>
                    <a:cubicBezTo>
                      <a:pt x="209" y="86"/>
                      <a:pt x="209" y="86"/>
                      <a:pt x="209" y="86"/>
                    </a:cubicBezTo>
                    <a:cubicBezTo>
                      <a:pt x="210" y="86"/>
                      <a:pt x="211" y="87"/>
                      <a:pt x="212" y="87"/>
                    </a:cubicBezTo>
                    <a:cubicBezTo>
                      <a:pt x="207" y="88"/>
                      <a:pt x="202" y="90"/>
                      <a:pt x="197" y="92"/>
                    </a:cubicBezTo>
                    <a:cubicBezTo>
                      <a:pt x="188" y="96"/>
                      <a:pt x="179" y="98"/>
                      <a:pt x="171" y="101"/>
                    </a:cubicBezTo>
                    <a:cubicBezTo>
                      <a:pt x="162" y="104"/>
                      <a:pt x="152" y="107"/>
                      <a:pt x="143" y="109"/>
                    </a:cubicBezTo>
                    <a:cubicBezTo>
                      <a:pt x="140" y="110"/>
                      <a:pt x="135" y="111"/>
                      <a:pt x="132" y="112"/>
                    </a:cubicBezTo>
                    <a:moveTo>
                      <a:pt x="206" y="86"/>
                    </a:moveTo>
                    <a:cubicBezTo>
                      <a:pt x="206" y="86"/>
                      <a:pt x="206" y="86"/>
                      <a:pt x="206" y="86"/>
                    </a:cubicBezTo>
                    <a:cubicBezTo>
                      <a:pt x="206" y="86"/>
                      <a:pt x="206" y="86"/>
                      <a:pt x="206" y="86"/>
                    </a:cubicBezTo>
                    <a:moveTo>
                      <a:pt x="144" y="117"/>
                    </a:moveTo>
                    <a:cubicBezTo>
                      <a:pt x="149" y="113"/>
                      <a:pt x="156" y="113"/>
                      <a:pt x="162" y="111"/>
                    </a:cubicBezTo>
                    <a:cubicBezTo>
                      <a:pt x="173" y="109"/>
                      <a:pt x="183" y="105"/>
                      <a:pt x="193" y="102"/>
                    </a:cubicBezTo>
                    <a:cubicBezTo>
                      <a:pt x="213" y="95"/>
                      <a:pt x="234" y="86"/>
                      <a:pt x="255" y="84"/>
                    </a:cubicBezTo>
                    <a:cubicBezTo>
                      <a:pt x="256" y="84"/>
                      <a:pt x="256" y="84"/>
                      <a:pt x="256" y="84"/>
                    </a:cubicBezTo>
                    <a:cubicBezTo>
                      <a:pt x="260" y="84"/>
                      <a:pt x="250" y="87"/>
                      <a:pt x="249" y="87"/>
                    </a:cubicBezTo>
                    <a:cubicBezTo>
                      <a:pt x="244" y="88"/>
                      <a:pt x="239" y="90"/>
                      <a:pt x="235" y="91"/>
                    </a:cubicBezTo>
                    <a:cubicBezTo>
                      <a:pt x="224" y="94"/>
                      <a:pt x="214" y="96"/>
                      <a:pt x="204" y="99"/>
                    </a:cubicBezTo>
                    <a:cubicBezTo>
                      <a:pt x="184" y="105"/>
                      <a:pt x="164" y="112"/>
                      <a:pt x="144" y="117"/>
                    </a:cubicBezTo>
                    <a:moveTo>
                      <a:pt x="23" y="92"/>
                    </a:moveTo>
                    <a:cubicBezTo>
                      <a:pt x="23" y="91"/>
                      <a:pt x="23" y="91"/>
                      <a:pt x="23" y="90"/>
                    </a:cubicBezTo>
                    <a:cubicBezTo>
                      <a:pt x="25" y="89"/>
                      <a:pt x="26" y="89"/>
                      <a:pt x="27" y="88"/>
                    </a:cubicBezTo>
                    <a:cubicBezTo>
                      <a:pt x="30" y="86"/>
                      <a:pt x="33" y="85"/>
                      <a:pt x="35" y="84"/>
                    </a:cubicBezTo>
                    <a:cubicBezTo>
                      <a:pt x="35" y="85"/>
                      <a:pt x="34" y="87"/>
                      <a:pt x="33" y="89"/>
                    </a:cubicBezTo>
                    <a:cubicBezTo>
                      <a:pt x="33" y="90"/>
                      <a:pt x="32" y="91"/>
                      <a:pt x="32" y="93"/>
                    </a:cubicBezTo>
                    <a:cubicBezTo>
                      <a:pt x="28" y="94"/>
                      <a:pt x="25" y="95"/>
                      <a:pt x="21" y="97"/>
                    </a:cubicBezTo>
                    <a:cubicBezTo>
                      <a:pt x="21" y="97"/>
                      <a:pt x="21" y="97"/>
                      <a:pt x="21" y="97"/>
                    </a:cubicBezTo>
                    <a:cubicBezTo>
                      <a:pt x="25" y="95"/>
                      <a:pt x="29" y="91"/>
                      <a:pt x="33" y="88"/>
                    </a:cubicBezTo>
                    <a:cubicBezTo>
                      <a:pt x="33" y="88"/>
                      <a:pt x="33" y="88"/>
                      <a:pt x="33" y="88"/>
                    </a:cubicBezTo>
                    <a:cubicBezTo>
                      <a:pt x="33" y="88"/>
                      <a:pt x="33" y="88"/>
                      <a:pt x="32" y="88"/>
                    </a:cubicBezTo>
                    <a:cubicBezTo>
                      <a:pt x="31" y="88"/>
                      <a:pt x="29" y="89"/>
                      <a:pt x="27" y="90"/>
                    </a:cubicBezTo>
                    <a:cubicBezTo>
                      <a:pt x="26" y="91"/>
                      <a:pt x="24" y="91"/>
                      <a:pt x="23" y="92"/>
                    </a:cubicBezTo>
                    <a:moveTo>
                      <a:pt x="128" y="110"/>
                    </a:moveTo>
                    <a:cubicBezTo>
                      <a:pt x="130" y="109"/>
                      <a:pt x="132" y="109"/>
                      <a:pt x="134" y="108"/>
                    </a:cubicBezTo>
                    <a:cubicBezTo>
                      <a:pt x="151" y="102"/>
                      <a:pt x="169" y="95"/>
                      <a:pt x="186" y="88"/>
                    </a:cubicBezTo>
                    <a:cubicBezTo>
                      <a:pt x="190" y="87"/>
                      <a:pt x="193" y="86"/>
                      <a:pt x="197" y="84"/>
                    </a:cubicBezTo>
                    <a:cubicBezTo>
                      <a:pt x="197" y="84"/>
                      <a:pt x="197" y="84"/>
                      <a:pt x="198" y="84"/>
                    </a:cubicBezTo>
                    <a:cubicBezTo>
                      <a:pt x="199" y="84"/>
                      <a:pt x="199" y="84"/>
                      <a:pt x="199" y="84"/>
                    </a:cubicBezTo>
                    <a:cubicBezTo>
                      <a:pt x="200" y="84"/>
                      <a:pt x="200" y="84"/>
                      <a:pt x="200" y="84"/>
                    </a:cubicBezTo>
                    <a:cubicBezTo>
                      <a:pt x="201" y="84"/>
                      <a:pt x="202" y="83"/>
                      <a:pt x="203" y="83"/>
                    </a:cubicBezTo>
                    <a:cubicBezTo>
                      <a:pt x="205" y="84"/>
                      <a:pt x="206" y="84"/>
                      <a:pt x="207" y="85"/>
                    </a:cubicBezTo>
                    <a:cubicBezTo>
                      <a:pt x="200" y="86"/>
                      <a:pt x="194" y="89"/>
                      <a:pt x="188" y="91"/>
                    </a:cubicBezTo>
                    <a:cubicBezTo>
                      <a:pt x="181" y="94"/>
                      <a:pt x="173" y="96"/>
                      <a:pt x="165" y="99"/>
                    </a:cubicBezTo>
                    <a:cubicBezTo>
                      <a:pt x="164" y="99"/>
                      <a:pt x="164" y="99"/>
                      <a:pt x="163" y="99"/>
                    </a:cubicBezTo>
                    <a:cubicBezTo>
                      <a:pt x="155" y="102"/>
                      <a:pt x="147" y="104"/>
                      <a:pt x="138" y="107"/>
                    </a:cubicBezTo>
                    <a:cubicBezTo>
                      <a:pt x="134" y="108"/>
                      <a:pt x="130" y="109"/>
                      <a:pt x="125" y="111"/>
                    </a:cubicBezTo>
                    <a:cubicBezTo>
                      <a:pt x="125" y="111"/>
                      <a:pt x="125" y="111"/>
                      <a:pt x="125" y="111"/>
                    </a:cubicBezTo>
                    <a:cubicBezTo>
                      <a:pt x="125" y="111"/>
                      <a:pt x="126" y="111"/>
                      <a:pt x="126" y="110"/>
                    </a:cubicBezTo>
                    <a:cubicBezTo>
                      <a:pt x="127" y="110"/>
                      <a:pt x="128" y="110"/>
                      <a:pt x="128" y="110"/>
                    </a:cubicBezTo>
                    <a:cubicBezTo>
                      <a:pt x="128" y="110"/>
                      <a:pt x="128" y="110"/>
                      <a:pt x="128" y="110"/>
                    </a:cubicBezTo>
                    <a:moveTo>
                      <a:pt x="24" y="89"/>
                    </a:moveTo>
                    <a:cubicBezTo>
                      <a:pt x="24" y="88"/>
                      <a:pt x="24" y="88"/>
                      <a:pt x="25" y="87"/>
                    </a:cubicBezTo>
                    <a:cubicBezTo>
                      <a:pt x="26" y="87"/>
                      <a:pt x="28" y="86"/>
                      <a:pt x="29" y="86"/>
                    </a:cubicBezTo>
                    <a:cubicBezTo>
                      <a:pt x="31" y="85"/>
                      <a:pt x="33" y="84"/>
                      <a:pt x="36" y="83"/>
                    </a:cubicBezTo>
                    <a:cubicBezTo>
                      <a:pt x="34" y="83"/>
                      <a:pt x="33" y="84"/>
                      <a:pt x="32" y="85"/>
                    </a:cubicBezTo>
                    <a:cubicBezTo>
                      <a:pt x="29" y="86"/>
                      <a:pt x="26" y="87"/>
                      <a:pt x="24" y="89"/>
                    </a:cubicBezTo>
                    <a:moveTo>
                      <a:pt x="36" y="83"/>
                    </a:moveTo>
                    <a:cubicBezTo>
                      <a:pt x="36" y="83"/>
                      <a:pt x="36" y="83"/>
                      <a:pt x="36" y="83"/>
                    </a:cubicBezTo>
                    <a:cubicBezTo>
                      <a:pt x="36" y="83"/>
                      <a:pt x="36" y="83"/>
                      <a:pt x="36" y="83"/>
                    </a:cubicBezTo>
                    <a:moveTo>
                      <a:pt x="116" y="109"/>
                    </a:moveTo>
                    <a:cubicBezTo>
                      <a:pt x="114" y="108"/>
                      <a:pt x="112" y="107"/>
                      <a:pt x="110" y="106"/>
                    </a:cubicBezTo>
                    <a:cubicBezTo>
                      <a:pt x="119" y="105"/>
                      <a:pt x="128" y="100"/>
                      <a:pt x="136" y="98"/>
                    </a:cubicBezTo>
                    <a:cubicBezTo>
                      <a:pt x="147" y="95"/>
                      <a:pt x="158" y="91"/>
                      <a:pt x="169" y="88"/>
                    </a:cubicBezTo>
                    <a:cubicBezTo>
                      <a:pt x="174" y="86"/>
                      <a:pt x="179" y="85"/>
                      <a:pt x="184" y="84"/>
                    </a:cubicBezTo>
                    <a:cubicBezTo>
                      <a:pt x="185" y="84"/>
                      <a:pt x="187" y="83"/>
                      <a:pt x="188" y="83"/>
                    </a:cubicBezTo>
                    <a:cubicBezTo>
                      <a:pt x="179" y="87"/>
                      <a:pt x="170" y="90"/>
                      <a:pt x="160" y="93"/>
                    </a:cubicBezTo>
                    <a:cubicBezTo>
                      <a:pt x="150" y="97"/>
                      <a:pt x="140" y="100"/>
                      <a:pt x="130" y="104"/>
                    </a:cubicBezTo>
                    <a:cubicBezTo>
                      <a:pt x="128" y="104"/>
                      <a:pt x="126" y="105"/>
                      <a:pt x="124" y="106"/>
                    </a:cubicBezTo>
                    <a:cubicBezTo>
                      <a:pt x="123" y="106"/>
                      <a:pt x="122" y="107"/>
                      <a:pt x="121" y="107"/>
                    </a:cubicBezTo>
                    <a:cubicBezTo>
                      <a:pt x="120" y="107"/>
                      <a:pt x="120" y="107"/>
                      <a:pt x="120" y="108"/>
                    </a:cubicBezTo>
                    <a:cubicBezTo>
                      <a:pt x="119" y="108"/>
                      <a:pt x="119" y="108"/>
                      <a:pt x="119" y="108"/>
                    </a:cubicBezTo>
                    <a:cubicBezTo>
                      <a:pt x="118" y="108"/>
                      <a:pt x="118" y="108"/>
                      <a:pt x="117" y="108"/>
                    </a:cubicBezTo>
                    <a:cubicBezTo>
                      <a:pt x="117" y="109"/>
                      <a:pt x="116" y="109"/>
                      <a:pt x="116" y="109"/>
                    </a:cubicBezTo>
                    <a:moveTo>
                      <a:pt x="109" y="105"/>
                    </a:moveTo>
                    <a:cubicBezTo>
                      <a:pt x="108" y="104"/>
                      <a:pt x="107" y="103"/>
                      <a:pt x="106" y="101"/>
                    </a:cubicBezTo>
                    <a:cubicBezTo>
                      <a:pt x="111" y="101"/>
                      <a:pt x="116" y="99"/>
                      <a:pt x="120" y="98"/>
                    </a:cubicBezTo>
                    <a:cubicBezTo>
                      <a:pt x="127" y="95"/>
                      <a:pt x="133" y="93"/>
                      <a:pt x="140" y="91"/>
                    </a:cubicBezTo>
                    <a:cubicBezTo>
                      <a:pt x="152" y="87"/>
                      <a:pt x="163" y="84"/>
                      <a:pt x="175" y="81"/>
                    </a:cubicBezTo>
                    <a:cubicBezTo>
                      <a:pt x="174" y="81"/>
                      <a:pt x="173" y="81"/>
                      <a:pt x="172" y="82"/>
                    </a:cubicBezTo>
                    <a:cubicBezTo>
                      <a:pt x="165" y="85"/>
                      <a:pt x="158" y="88"/>
                      <a:pt x="150" y="90"/>
                    </a:cubicBezTo>
                    <a:cubicBezTo>
                      <a:pt x="137" y="96"/>
                      <a:pt x="123" y="100"/>
                      <a:pt x="109" y="105"/>
                    </a:cubicBezTo>
                    <a:moveTo>
                      <a:pt x="148" y="98"/>
                    </a:moveTo>
                    <a:cubicBezTo>
                      <a:pt x="152" y="97"/>
                      <a:pt x="155" y="96"/>
                      <a:pt x="158" y="95"/>
                    </a:cubicBezTo>
                    <a:cubicBezTo>
                      <a:pt x="171" y="91"/>
                      <a:pt x="184" y="86"/>
                      <a:pt x="196" y="80"/>
                    </a:cubicBezTo>
                    <a:cubicBezTo>
                      <a:pt x="198" y="81"/>
                      <a:pt x="200" y="82"/>
                      <a:pt x="202" y="82"/>
                    </a:cubicBezTo>
                    <a:cubicBezTo>
                      <a:pt x="201" y="83"/>
                      <a:pt x="201" y="83"/>
                      <a:pt x="200" y="83"/>
                    </a:cubicBezTo>
                    <a:cubicBezTo>
                      <a:pt x="199" y="83"/>
                      <a:pt x="198" y="83"/>
                      <a:pt x="197" y="83"/>
                    </a:cubicBezTo>
                    <a:cubicBezTo>
                      <a:pt x="188" y="85"/>
                      <a:pt x="179" y="88"/>
                      <a:pt x="170" y="91"/>
                    </a:cubicBezTo>
                    <a:cubicBezTo>
                      <a:pt x="163" y="94"/>
                      <a:pt x="156" y="96"/>
                      <a:pt x="148" y="98"/>
                    </a:cubicBezTo>
                    <a:moveTo>
                      <a:pt x="142" y="117"/>
                    </a:moveTo>
                    <a:cubicBezTo>
                      <a:pt x="141" y="117"/>
                      <a:pt x="139" y="116"/>
                      <a:pt x="138" y="115"/>
                    </a:cubicBezTo>
                    <a:cubicBezTo>
                      <a:pt x="141" y="115"/>
                      <a:pt x="143" y="114"/>
                      <a:pt x="146" y="113"/>
                    </a:cubicBezTo>
                    <a:cubicBezTo>
                      <a:pt x="152" y="111"/>
                      <a:pt x="158" y="110"/>
                      <a:pt x="163" y="108"/>
                    </a:cubicBezTo>
                    <a:cubicBezTo>
                      <a:pt x="175" y="106"/>
                      <a:pt x="185" y="102"/>
                      <a:pt x="196" y="98"/>
                    </a:cubicBezTo>
                    <a:cubicBezTo>
                      <a:pt x="207" y="95"/>
                      <a:pt x="217" y="91"/>
                      <a:pt x="228" y="88"/>
                    </a:cubicBezTo>
                    <a:cubicBezTo>
                      <a:pt x="238" y="85"/>
                      <a:pt x="248" y="83"/>
                      <a:pt x="257" y="79"/>
                    </a:cubicBezTo>
                    <a:cubicBezTo>
                      <a:pt x="259" y="83"/>
                      <a:pt x="262" y="88"/>
                      <a:pt x="263" y="92"/>
                    </a:cubicBezTo>
                    <a:cubicBezTo>
                      <a:pt x="263" y="92"/>
                      <a:pt x="263" y="92"/>
                      <a:pt x="263" y="92"/>
                    </a:cubicBezTo>
                    <a:cubicBezTo>
                      <a:pt x="256" y="94"/>
                      <a:pt x="250" y="94"/>
                      <a:pt x="243" y="96"/>
                    </a:cubicBezTo>
                    <a:cubicBezTo>
                      <a:pt x="239" y="96"/>
                      <a:pt x="235" y="97"/>
                      <a:pt x="232" y="98"/>
                    </a:cubicBezTo>
                    <a:cubicBezTo>
                      <a:pt x="230" y="99"/>
                      <a:pt x="229" y="99"/>
                      <a:pt x="228" y="99"/>
                    </a:cubicBezTo>
                    <a:cubicBezTo>
                      <a:pt x="239" y="96"/>
                      <a:pt x="251" y="93"/>
                      <a:pt x="261" y="88"/>
                    </a:cubicBezTo>
                    <a:cubicBezTo>
                      <a:pt x="261" y="88"/>
                      <a:pt x="261" y="87"/>
                      <a:pt x="261" y="87"/>
                    </a:cubicBezTo>
                    <a:cubicBezTo>
                      <a:pt x="261" y="87"/>
                      <a:pt x="261" y="87"/>
                      <a:pt x="261" y="87"/>
                    </a:cubicBezTo>
                    <a:cubicBezTo>
                      <a:pt x="254" y="88"/>
                      <a:pt x="248" y="90"/>
                      <a:pt x="242" y="92"/>
                    </a:cubicBezTo>
                    <a:cubicBezTo>
                      <a:pt x="235" y="94"/>
                      <a:pt x="227" y="95"/>
                      <a:pt x="219" y="97"/>
                    </a:cubicBezTo>
                    <a:cubicBezTo>
                      <a:pt x="219" y="97"/>
                      <a:pt x="219" y="96"/>
                      <a:pt x="218" y="96"/>
                    </a:cubicBezTo>
                    <a:cubicBezTo>
                      <a:pt x="224" y="95"/>
                      <a:pt x="229" y="93"/>
                      <a:pt x="235" y="92"/>
                    </a:cubicBezTo>
                    <a:cubicBezTo>
                      <a:pt x="243" y="90"/>
                      <a:pt x="252" y="88"/>
                      <a:pt x="259" y="84"/>
                    </a:cubicBezTo>
                    <a:cubicBezTo>
                      <a:pt x="260" y="84"/>
                      <a:pt x="260" y="84"/>
                      <a:pt x="259" y="84"/>
                    </a:cubicBezTo>
                    <a:cubicBezTo>
                      <a:pt x="259" y="84"/>
                      <a:pt x="259" y="84"/>
                      <a:pt x="258" y="84"/>
                    </a:cubicBezTo>
                    <a:cubicBezTo>
                      <a:pt x="249" y="84"/>
                      <a:pt x="240" y="86"/>
                      <a:pt x="230" y="89"/>
                    </a:cubicBezTo>
                    <a:cubicBezTo>
                      <a:pt x="218" y="92"/>
                      <a:pt x="207" y="96"/>
                      <a:pt x="195" y="100"/>
                    </a:cubicBezTo>
                    <a:cubicBezTo>
                      <a:pt x="183" y="104"/>
                      <a:pt x="172" y="108"/>
                      <a:pt x="161" y="111"/>
                    </a:cubicBezTo>
                    <a:cubicBezTo>
                      <a:pt x="154" y="112"/>
                      <a:pt x="147" y="113"/>
                      <a:pt x="142" y="117"/>
                    </a:cubicBezTo>
                    <a:moveTo>
                      <a:pt x="26" y="84"/>
                    </a:moveTo>
                    <a:cubicBezTo>
                      <a:pt x="27" y="83"/>
                      <a:pt x="27" y="82"/>
                      <a:pt x="28" y="81"/>
                    </a:cubicBezTo>
                    <a:cubicBezTo>
                      <a:pt x="29" y="81"/>
                      <a:pt x="30" y="80"/>
                      <a:pt x="30" y="80"/>
                    </a:cubicBezTo>
                    <a:cubicBezTo>
                      <a:pt x="32" y="79"/>
                      <a:pt x="35" y="78"/>
                      <a:pt x="36" y="78"/>
                    </a:cubicBezTo>
                    <a:cubicBezTo>
                      <a:pt x="36" y="78"/>
                      <a:pt x="36" y="78"/>
                      <a:pt x="34" y="80"/>
                    </a:cubicBezTo>
                    <a:cubicBezTo>
                      <a:pt x="31" y="82"/>
                      <a:pt x="29" y="83"/>
                      <a:pt x="26" y="84"/>
                    </a:cubicBezTo>
                    <a:moveTo>
                      <a:pt x="27" y="85"/>
                    </a:moveTo>
                    <a:cubicBezTo>
                      <a:pt x="26" y="85"/>
                      <a:pt x="27" y="85"/>
                      <a:pt x="29" y="84"/>
                    </a:cubicBezTo>
                    <a:cubicBezTo>
                      <a:pt x="32" y="82"/>
                      <a:pt x="35" y="80"/>
                      <a:pt x="37" y="78"/>
                    </a:cubicBezTo>
                    <a:cubicBezTo>
                      <a:pt x="37" y="79"/>
                      <a:pt x="37" y="80"/>
                      <a:pt x="36" y="82"/>
                    </a:cubicBezTo>
                    <a:cubicBezTo>
                      <a:pt x="35" y="82"/>
                      <a:pt x="33" y="83"/>
                      <a:pt x="32" y="83"/>
                    </a:cubicBezTo>
                    <a:cubicBezTo>
                      <a:pt x="30" y="84"/>
                      <a:pt x="27" y="85"/>
                      <a:pt x="27" y="85"/>
                    </a:cubicBezTo>
                    <a:moveTo>
                      <a:pt x="110" y="106"/>
                    </a:moveTo>
                    <a:cubicBezTo>
                      <a:pt x="110" y="106"/>
                      <a:pt x="111" y="105"/>
                      <a:pt x="115" y="104"/>
                    </a:cubicBezTo>
                    <a:cubicBezTo>
                      <a:pt x="118" y="103"/>
                      <a:pt x="121" y="102"/>
                      <a:pt x="125" y="100"/>
                    </a:cubicBezTo>
                    <a:cubicBezTo>
                      <a:pt x="132" y="98"/>
                      <a:pt x="139" y="96"/>
                      <a:pt x="146" y="93"/>
                    </a:cubicBezTo>
                    <a:cubicBezTo>
                      <a:pt x="161" y="88"/>
                      <a:pt x="175" y="82"/>
                      <a:pt x="189" y="76"/>
                    </a:cubicBezTo>
                    <a:cubicBezTo>
                      <a:pt x="191" y="77"/>
                      <a:pt x="193" y="78"/>
                      <a:pt x="195" y="79"/>
                    </a:cubicBezTo>
                    <a:cubicBezTo>
                      <a:pt x="182" y="84"/>
                      <a:pt x="169" y="87"/>
                      <a:pt x="156" y="91"/>
                    </a:cubicBezTo>
                    <a:cubicBezTo>
                      <a:pt x="149" y="93"/>
                      <a:pt x="141" y="95"/>
                      <a:pt x="134" y="98"/>
                    </a:cubicBezTo>
                    <a:cubicBezTo>
                      <a:pt x="127" y="99"/>
                      <a:pt x="121" y="102"/>
                      <a:pt x="114" y="104"/>
                    </a:cubicBezTo>
                    <a:cubicBezTo>
                      <a:pt x="112" y="105"/>
                      <a:pt x="110" y="106"/>
                      <a:pt x="110" y="106"/>
                    </a:cubicBezTo>
                    <a:moveTo>
                      <a:pt x="221" y="76"/>
                    </a:moveTo>
                    <a:cubicBezTo>
                      <a:pt x="220" y="76"/>
                      <a:pt x="220" y="76"/>
                      <a:pt x="220" y="76"/>
                    </a:cubicBezTo>
                    <a:cubicBezTo>
                      <a:pt x="221" y="75"/>
                      <a:pt x="221" y="75"/>
                      <a:pt x="221" y="75"/>
                    </a:cubicBezTo>
                    <a:cubicBezTo>
                      <a:pt x="221" y="75"/>
                      <a:pt x="222" y="75"/>
                      <a:pt x="222" y="76"/>
                    </a:cubicBezTo>
                    <a:cubicBezTo>
                      <a:pt x="222" y="76"/>
                      <a:pt x="221" y="76"/>
                      <a:pt x="221" y="76"/>
                    </a:cubicBezTo>
                    <a:moveTo>
                      <a:pt x="216" y="89"/>
                    </a:moveTo>
                    <a:cubicBezTo>
                      <a:pt x="217" y="89"/>
                      <a:pt x="217" y="89"/>
                      <a:pt x="218" y="89"/>
                    </a:cubicBezTo>
                    <a:cubicBezTo>
                      <a:pt x="219" y="89"/>
                      <a:pt x="220" y="88"/>
                      <a:pt x="221" y="88"/>
                    </a:cubicBezTo>
                    <a:cubicBezTo>
                      <a:pt x="233" y="85"/>
                      <a:pt x="244" y="79"/>
                      <a:pt x="255" y="75"/>
                    </a:cubicBezTo>
                    <a:cubicBezTo>
                      <a:pt x="255" y="76"/>
                      <a:pt x="256" y="77"/>
                      <a:pt x="256" y="78"/>
                    </a:cubicBezTo>
                    <a:cubicBezTo>
                      <a:pt x="240" y="85"/>
                      <a:pt x="222" y="88"/>
                      <a:pt x="205" y="94"/>
                    </a:cubicBezTo>
                    <a:cubicBezTo>
                      <a:pt x="187" y="100"/>
                      <a:pt x="169" y="106"/>
                      <a:pt x="152" y="110"/>
                    </a:cubicBezTo>
                    <a:cubicBezTo>
                      <a:pt x="148" y="111"/>
                      <a:pt x="144" y="113"/>
                      <a:pt x="140" y="114"/>
                    </a:cubicBezTo>
                    <a:cubicBezTo>
                      <a:pt x="138" y="114"/>
                      <a:pt x="137" y="115"/>
                      <a:pt x="137" y="115"/>
                    </a:cubicBezTo>
                    <a:cubicBezTo>
                      <a:pt x="136" y="114"/>
                      <a:pt x="136" y="114"/>
                      <a:pt x="136" y="114"/>
                    </a:cubicBezTo>
                    <a:cubicBezTo>
                      <a:pt x="137" y="114"/>
                      <a:pt x="142" y="112"/>
                      <a:pt x="143" y="111"/>
                    </a:cubicBezTo>
                    <a:cubicBezTo>
                      <a:pt x="151" y="109"/>
                      <a:pt x="160" y="106"/>
                      <a:pt x="168" y="104"/>
                    </a:cubicBezTo>
                    <a:cubicBezTo>
                      <a:pt x="176" y="101"/>
                      <a:pt x="184" y="99"/>
                      <a:pt x="193" y="96"/>
                    </a:cubicBezTo>
                    <a:cubicBezTo>
                      <a:pt x="200" y="95"/>
                      <a:pt x="208" y="92"/>
                      <a:pt x="215" y="88"/>
                    </a:cubicBezTo>
                    <a:cubicBezTo>
                      <a:pt x="215" y="89"/>
                      <a:pt x="215" y="89"/>
                      <a:pt x="215" y="89"/>
                    </a:cubicBezTo>
                    <a:cubicBezTo>
                      <a:pt x="216" y="89"/>
                      <a:pt x="216" y="89"/>
                      <a:pt x="216" y="89"/>
                    </a:cubicBezTo>
                    <a:moveTo>
                      <a:pt x="219" y="76"/>
                    </a:moveTo>
                    <a:cubicBezTo>
                      <a:pt x="218" y="75"/>
                      <a:pt x="218" y="75"/>
                      <a:pt x="217" y="75"/>
                    </a:cubicBezTo>
                    <a:cubicBezTo>
                      <a:pt x="218" y="75"/>
                      <a:pt x="219" y="74"/>
                      <a:pt x="219" y="74"/>
                    </a:cubicBezTo>
                    <a:cubicBezTo>
                      <a:pt x="220" y="74"/>
                      <a:pt x="220" y="75"/>
                      <a:pt x="219" y="76"/>
                    </a:cubicBezTo>
                    <a:moveTo>
                      <a:pt x="106" y="100"/>
                    </a:moveTo>
                    <a:cubicBezTo>
                      <a:pt x="105" y="99"/>
                      <a:pt x="105" y="99"/>
                      <a:pt x="105" y="99"/>
                    </a:cubicBezTo>
                    <a:cubicBezTo>
                      <a:pt x="105" y="98"/>
                      <a:pt x="105" y="98"/>
                      <a:pt x="105" y="97"/>
                    </a:cubicBezTo>
                    <a:cubicBezTo>
                      <a:pt x="117" y="93"/>
                      <a:pt x="130" y="89"/>
                      <a:pt x="143" y="85"/>
                    </a:cubicBezTo>
                    <a:cubicBezTo>
                      <a:pt x="150" y="84"/>
                      <a:pt x="156" y="82"/>
                      <a:pt x="163" y="80"/>
                    </a:cubicBezTo>
                    <a:cubicBezTo>
                      <a:pt x="169" y="78"/>
                      <a:pt x="177" y="76"/>
                      <a:pt x="182" y="74"/>
                    </a:cubicBezTo>
                    <a:cubicBezTo>
                      <a:pt x="169" y="80"/>
                      <a:pt x="155" y="84"/>
                      <a:pt x="141" y="88"/>
                    </a:cubicBezTo>
                    <a:cubicBezTo>
                      <a:pt x="135" y="90"/>
                      <a:pt x="129" y="93"/>
                      <a:pt x="123" y="95"/>
                    </a:cubicBezTo>
                    <a:cubicBezTo>
                      <a:pt x="117" y="96"/>
                      <a:pt x="111" y="98"/>
                      <a:pt x="106" y="100"/>
                    </a:cubicBezTo>
                    <a:moveTo>
                      <a:pt x="30" y="77"/>
                    </a:moveTo>
                    <a:cubicBezTo>
                      <a:pt x="30" y="76"/>
                      <a:pt x="31" y="76"/>
                      <a:pt x="31" y="75"/>
                    </a:cubicBezTo>
                    <a:cubicBezTo>
                      <a:pt x="33" y="74"/>
                      <a:pt x="34" y="74"/>
                      <a:pt x="36" y="73"/>
                    </a:cubicBezTo>
                    <a:cubicBezTo>
                      <a:pt x="35" y="74"/>
                      <a:pt x="33" y="75"/>
                      <a:pt x="32" y="76"/>
                    </a:cubicBezTo>
                    <a:cubicBezTo>
                      <a:pt x="31" y="76"/>
                      <a:pt x="31" y="76"/>
                      <a:pt x="30" y="77"/>
                    </a:cubicBezTo>
                    <a:moveTo>
                      <a:pt x="29" y="80"/>
                    </a:moveTo>
                    <a:cubicBezTo>
                      <a:pt x="29" y="79"/>
                      <a:pt x="29" y="79"/>
                      <a:pt x="29" y="78"/>
                    </a:cubicBezTo>
                    <a:cubicBezTo>
                      <a:pt x="32" y="77"/>
                      <a:pt x="35" y="75"/>
                      <a:pt x="38" y="73"/>
                    </a:cubicBezTo>
                    <a:cubicBezTo>
                      <a:pt x="38" y="74"/>
                      <a:pt x="38" y="74"/>
                      <a:pt x="38" y="75"/>
                    </a:cubicBezTo>
                    <a:cubicBezTo>
                      <a:pt x="38" y="75"/>
                      <a:pt x="38" y="76"/>
                      <a:pt x="38" y="76"/>
                    </a:cubicBezTo>
                    <a:cubicBezTo>
                      <a:pt x="37" y="76"/>
                      <a:pt x="37" y="76"/>
                      <a:pt x="37" y="76"/>
                    </a:cubicBezTo>
                    <a:cubicBezTo>
                      <a:pt x="36" y="76"/>
                      <a:pt x="35" y="77"/>
                      <a:pt x="34" y="77"/>
                    </a:cubicBezTo>
                    <a:cubicBezTo>
                      <a:pt x="32" y="78"/>
                      <a:pt x="30" y="79"/>
                      <a:pt x="29" y="80"/>
                    </a:cubicBezTo>
                    <a:moveTo>
                      <a:pt x="107" y="101"/>
                    </a:moveTo>
                    <a:cubicBezTo>
                      <a:pt x="106" y="101"/>
                      <a:pt x="114" y="98"/>
                      <a:pt x="115" y="98"/>
                    </a:cubicBezTo>
                    <a:cubicBezTo>
                      <a:pt x="118" y="97"/>
                      <a:pt x="122" y="96"/>
                      <a:pt x="125" y="95"/>
                    </a:cubicBezTo>
                    <a:cubicBezTo>
                      <a:pt x="132" y="93"/>
                      <a:pt x="139" y="90"/>
                      <a:pt x="145" y="88"/>
                    </a:cubicBezTo>
                    <a:cubicBezTo>
                      <a:pt x="159" y="84"/>
                      <a:pt x="172" y="80"/>
                      <a:pt x="185" y="74"/>
                    </a:cubicBezTo>
                    <a:cubicBezTo>
                      <a:pt x="185" y="73"/>
                      <a:pt x="185" y="73"/>
                      <a:pt x="185" y="73"/>
                    </a:cubicBezTo>
                    <a:cubicBezTo>
                      <a:pt x="186" y="74"/>
                      <a:pt x="187" y="74"/>
                      <a:pt x="187" y="75"/>
                    </a:cubicBezTo>
                    <a:cubicBezTo>
                      <a:pt x="188" y="76"/>
                      <a:pt x="188" y="76"/>
                      <a:pt x="188" y="76"/>
                    </a:cubicBezTo>
                    <a:cubicBezTo>
                      <a:pt x="175" y="80"/>
                      <a:pt x="162" y="83"/>
                      <a:pt x="149" y="87"/>
                    </a:cubicBezTo>
                    <a:cubicBezTo>
                      <a:pt x="136" y="91"/>
                      <a:pt x="123" y="97"/>
                      <a:pt x="110" y="100"/>
                    </a:cubicBezTo>
                    <a:cubicBezTo>
                      <a:pt x="108" y="100"/>
                      <a:pt x="107" y="101"/>
                      <a:pt x="107" y="101"/>
                    </a:cubicBezTo>
                    <a:moveTo>
                      <a:pt x="216" y="74"/>
                    </a:moveTo>
                    <a:cubicBezTo>
                      <a:pt x="216" y="74"/>
                      <a:pt x="216" y="74"/>
                      <a:pt x="216" y="74"/>
                    </a:cubicBezTo>
                    <a:cubicBezTo>
                      <a:pt x="215" y="74"/>
                      <a:pt x="214" y="74"/>
                      <a:pt x="213" y="73"/>
                    </a:cubicBezTo>
                    <a:cubicBezTo>
                      <a:pt x="214" y="73"/>
                      <a:pt x="214" y="73"/>
                      <a:pt x="215" y="73"/>
                    </a:cubicBezTo>
                    <a:cubicBezTo>
                      <a:pt x="216" y="73"/>
                      <a:pt x="217" y="73"/>
                      <a:pt x="216" y="74"/>
                    </a:cubicBezTo>
                    <a:cubicBezTo>
                      <a:pt x="216" y="74"/>
                      <a:pt x="216" y="74"/>
                      <a:pt x="216" y="74"/>
                    </a:cubicBezTo>
                    <a:moveTo>
                      <a:pt x="219" y="74"/>
                    </a:moveTo>
                    <a:cubicBezTo>
                      <a:pt x="218" y="74"/>
                      <a:pt x="218" y="74"/>
                      <a:pt x="218" y="73"/>
                    </a:cubicBezTo>
                    <a:cubicBezTo>
                      <a:pt x="219" y="74"/>
                      <a:pt x="219" y="74"/>
                      <a:pt x="219" y="74"/>
                    </a:cubicBezTo>
                    <a:cubicBezTo>
                      <a:pt x="219" y="74"/>
                      <a:pt x="219" y="74"/>
                      <a:pt x="219" y="74"/>
                    </a:cubicBezTo>
                    <a:moveTo>
                      <a:pt x="224" y="83"/>
                    </a:moveTo>
                    <a:cubicBezTo>
                      <a:pt x="224" y="83"/>
                      <a:pt x="224" y="83"/>
                      <a:pt x="224" y="83"/>
                    </a:cubicBezTo>
                    <a:cubicBezTo>
                      <a:pt x="224" y="83"/>
                      <a:pt x="224" y="82"/>
                      <a:pt x="224" y="81"/>
                    </a:cubicBezTo>
                    <a:cubicBezTo>
                      <a:pt x="229" y="79"/>
                      <a:pt x="234" y="77"/>
                      <a:pt x="240" y="75"/>
                    </a:cubicBezTo>
                    <a:cubicBezTo>
                      <a:pt x="243" y="74"/>
                      <a:pt x="245" y="73"/>
                      <a:pt x="248" y="72"/>
                    </a:cubicBezTo>
                    <a:cubicBezTo>
                      <a:pt x="246" y="72"/>
                      <a:pt x="243" y="75"/>
                      <a:pt x="241" y="76"/>
                    </a:cubicBezTo>
                    <a:cubicBezTo>
                      <a:pt x="236" y="78"/>
                      <a:pt x="231" y="81"/>
                      <a:pt x="226" y="83"/>
                    </a:cubicBezTo>
                    <a:cubicBezTo>
                      <a:pt x="225" y="83"/>
                      <a:pt x="224" y="83"/>
                      <a:pt x="224" y="83"/>
                    </a:cubicBezTo>
                    <a:moveTo>
                      <a:pt x="33" y="73"/>
                    </a:moveTo>
                    <a:cubicBezTo>
                      <a:pt x="33" y="72"/>
                      <a:pt x="33" y="72"/>
                      <a:pt x="33" y="72"/>
                    </a:cubicBezTo>
                    <a:cubicBezTo>
                      <a:pt x="34" y="72"/>
                      <a:pt x="35" y="72"/>
                      <a:pt x="35" y="72"/>
                    </a:cubicBezTo>
                    <a:cubicBezTo>
                      <a:pt x="35" y="72"/>
                      <a:pt x="34" y="72"/>
                      <a:pt x="33" y="73"/>
                    </a:cubicBezTo>
                    <a:moveTo>
                      <a:pt x="212" y="72"/>
                    </a:moveTo>
                    <a:cubicBezTo>
                      <a:pt x="212" y="72"/>
                      <a:pt x="212" y="72"/>
                      <a:pt x="212" y="72"/>
                    </a:cubicBezTo>
                    <a:cubicBezTo>
                      <a:pt x="212" y="72"/>
                      <a:pt x="212" y="72"/>
                      <a:pt x="212" y="72"/>
                    </a:cubicBezTo>
                    <a:cubicBezTo>
                      <a:pt x="212" y="72"/>
                      <a:pt x="213" y="71"/>
                      <a:pt x="213" y="71"/>
                    </a:cubicBezTo>
                    <a:cubicBezTo>
                      <a:pt x="214" y="71"/>
                      <a:pt x="213" y="72"/>
                      <a:pt x="212" y="72"/>
                    </a:cubicBezTo>
                    <a:cubicBezTo>
                      <a:pt x="212" y="72"/>
                      <a:pt x="212" y="72"/>
                      <a:pt x="212" y="72"/>
                    </a:cubicBezTo>
                    <a:moveTo>
                      <a:pt x="104" y="96"/>
                    </a:moveTo>
                    <a:cubicBezTo>
                      <a:pt x="104" y="94"/>
                      <a:pt x="104" y="93"/>
                      <a:pt x="105" y="92"/>
                    </a:cubicBezTo>
                    <a:cubicBezTo>
                      <a:pt x="117" y="88"/>
                      <a:pt x="130" y="85"/>
                      <a:pt x="142" y="81"/>
                    </a:cubicBezTo>
                    <a:cubicBezTo>
                      <a:pt x="149" y="79"/>
                      <a:pt x="156" y="77"/>
                      <a:pt x="162" y="75"/>
                    </a:cubicBezTo>
                    <a:cubicBezTo>
                      <a:pt x="167" y="74"/>
                      <a:pt x="175" y="73"/>
                      <a:pt x="179" y="71"/>
                    </a:cubicBezTo>
                    <a:cubicBezTo>
                      <a:pt x="167" y="76"/>
                      <a:pt x="154" y="80"/>
                      <a:pt x="141" y="84"/>
                    </a:cubicBezTo>
                    <a:cubicBezTo>
                      <a:pt x="129" y="88"/>
                      <a:pt x="118" y="92"/>
                      <a:pt x="106" y="95"/>
                    </a:cubicBezTo>
                    <a:cubicBezTo>
                      <a:pt x="106" y="95"/>
                      <a:pt x="106" y="95"/>
                      <a:pt x="106" y="95"/>
                    </a:cubicBezTo>
                    <a:cubicBezTo>
                      <a:pt x="105" y="95"/>
                      <a:pt x="105" y="95"/>
                      <a:pt x="104" y="96"/>
                    </a:cubicBezTo>
                    <a:cubicBezTo>
                      <a:pt x="104" y="96"/>
                      <a:pt x="104" y="96"/>
                      <a:pt x="104" y="96"/>
                    </a:cubicBezTo>
                    <a:moveTo>
                      <a:pt x="179" y="71"/>
                    </a:moveTo>
                    <a:cubicBezTo>
                      <a:pt x="179" y="71"/>
                      <a:pt x="179" y="71"/>
                      <a:pt x="179" y="71"/>
                    </a:cubicBezTo>
                    <a:cubicBezTo>
                      <a:pt x="179" y="71"/>
                      <a:pt x="179" y="71"/>
                      <a:pt x="179" y="71"/>
                    </a:cubicBezTo>
                    <a:moveTo>
                      <a:pt x="215" y="73"/>
                    </a:moveTo>
                    <a:cubicBezTo>
                      <a:pt x="214" y="73"/>
                      <a:pt x="214" y="72"/>
                      <a:pt x="215" y="71"/>
                    </a:cubicBezTo>
                    <a:cubicBezTo>
                      <a:pt x="215" y="70"/>
                      <a:pt x="215" y="70"/>
                      <a:pt x="215" y="70"/>
                    </a:cubicBezTo>
                    <a:cubicBezTo>
                      <a:pt x="216" y="71"/>
                      <a:pt x="217" y="71"/>
                      <a:pt x="217" y="72"/>
                    </a:cubicBezTo>
                    <a:cubicBezTo>
                      <a:pt x="216" y="72"/>
                      <a:pt x="215" y="73"/>
                      <a:pt x="215" y="73"/>
                    </a:cubicBezTo>
                    <a:moveTo>
                      <a:pt x="139" y="86"/>
                    </a:moveTo>
                    <a:cubicBezTo>
                      <a:pt x="140" y="85"/>
                      <a:pt x="142" y="85"/>
                      <a:pt x="143" y="84"/>
                    </a:cubicBezTo>
                    <a:cubicBezTo>
                      <a:pt x="156" y="80"/>
                      <a:pt x="169" y="76"/>
                      <a:pt x="182" y="71"/>
                    </a:cubicBezTo>
                    <a:cubicBezTo>
                      <a:pt x="182" y="71"/>
                      <a:pt x="182" y="70"/>
                      <a:pt x="182" y="70"/>
                    </a:cubicBezTo>
                    <a:cubicBezTo>
                      <a:pt x="183" y="71"/>
                      <a:pt x="184" y="72"/>
                      <a:pt x="185" y="73"/>
                    </a:cubicBezTo>
                    <a:cubicBezTo>
                      <a:pt x="184" y="73"/>
                      <a:pt x="184" y="73"/>
                      <a:pt x="184" y="73"/>
                    </a:cubicBezTo>
                    <a:cubicBezTo>
                      <a:pt x="171" y="75"/>
                      <a:pt x="158" y="80"/>
                      <a:pt x="145" y="84"/>
                    </a:cubicBezTo>
                    <a:cubicBezTo>
                      <a:pt x="143" y="84"/>
                      <a:pt x="141" y="85"/>
                      <a:pt x="139" y="86"/>
                    </a:cubicBezTo>
                    <a:moveTo>
                      <a:pt x="105" y="90"/>
                    </a:moveTo>
                    <a:cubicBezTo>
                      <a:pt x="105" y="88"/>
                      <a:pt x="106" y="86"/>
                      <a:pt x="107" y="84"/>
                    </a:cubicBezTo>
                    <a:cubicBezTo>
                      <a:pt x="119" y="82"/>
                      <a:pt x="131" y="79"/>
                      <a:pt x="143" y="76"/>
                    </a:cubicBezTo>
                    <a:cubicBezTo>
                      <a:pt x="149" y="74"/>
                      <a:pt x="156" y="72"/>
                      <a:pt x="163" y="71"/>
                    </a:cubicBezTo>
                    <a:cubicBezTo>
                      <a:pt x="165" y="70"/>
                      <a:pt x="167" y="70"/>
                      <a:pt x="169" y="69"/>
                    </a:cubicBezTo>
                    <a:cubicBezTo>
                      <a:pt x="164" y="71"/>
                      <a:pt x="159" y="72"/>
                      <a:pt x="154" y="73"/>
                    </a:cubicBezTo>
                    <a:cubicBezTo>
                      <a:pt x="147" y="76"/>
                      <a:pt x="141" y="78"/>
                      <a:pt x="134" y="80"/>
                    </a:cubicBezTo>
                    <a:cubicBezTo>
                      <a:pt x="124" y="84"/>
                      <a:pt x="114" y="85"/>
                      <a:pt x="105" y="90"/>
                    </a:cubicBezTo>
                    <a:moveTo>
                      <a:pt x="212" y="71"/>
                    </a:moveTo>
                    <a:cubicBezTo>
                      <a:pt x="212" y="70"/>
                      <a:pt x="212" y="70"/>
                      <a:pt x="212" y="69"/>
                    </a:cubicBezTo>
                    <a:cubicBezTo>
                      <a:pt x="213" y="69"/>
                      <a:pt x="214" y="70"/>
                      <a:pt x="215" y="70"/>
                    </a:cubicBezTo>
                    <a:cubicBezTo>
                      <a:pt x="215" y="70"/>
                      <a:pt x="215" y="70"/>
                      <a:pt x="215" y="70"/>
                    </a:cubicBezTo>
                    <a:cubicBezTo>
                      <a:pt x="215" y="70"/>
                      <a:pt x="215" y="70"/>
                      <a:pt x="215" y="70"/>
                    </a:cubicBezTo>
                    <a:cubicBezTo>
                      <a:pt x="214" y="71"/>
                      <a:pt x="213" y="71"/>
                      <a:pt x="212" y="71"/>
                    </a:cubicBezTo>
                    <a:moveTo>
                      <a:pt x="223" y="80"/>
                    </a:moveTo>
                    <a:cubicBezTo>
                      <a:pt x="223" y="79"/>
                      <a:pt x="222" y="78"/>
                      <a:pt x="220" y="77"/>
                    </a:cubicBezTo>
                    <a:cubicBezTo>
                      <a:pt x="230" y="76"/>
                      <a:pt x="239" y="70"/>
                      <a:pt x="248" y="68"/>
                    </a:cubicBezTo>
                    <a:cubicBezTo>
                      <a:pt x="244" y="69"/>
                      <a:pt x="239" y="72"/>
                      <a:pt x="235" y="74"/>
                    </a:cubicBezTo>
                    <a:cubicBezTo>
                      <a:pt x="231" y="76"/>
                      <a:pt x="227" y="78"/>
                      <a:pt x="223" y="80"/>
                    </a:cubicBezTo>
                    <a:moveTo>
                      <a:pt x="225" y="80"/>
                    </a:moveTo>
                    <a:cubicBezTo>
                      <a:pt x="233" y="75"/>
                      <a:pt x="242" y="73"/>
                      <a:pt x="250" y="67"/>
                    </a:cubicBezTo>
                    <a:cubicBezTo>
                      <a:pt x="250" y="67"/>
                      <a:pt x="250" y="67"/>
                      <a:pt x="250" y="67"/>
                    </a:cubicBezTo>
                    <a:cubicBezTo>
                      <a:pt x="251" y="70"/>
                      <a:pt x="253" y="72"/>
                      <a:pt x="254" y="74"/>
                    </a:cubicBezTo>
                    <a:cubicBezTo>
                      <a:pt x="248" y="76"/>
                      <a:pt x="241" y="79"/>
                      <a:pt x="235" y="81"/>
                    </a:cubicBezTo>
                    <a:cubicBezTo>
                      <a:pt x="232" y="83"/>
                      <a:pt x="229" y="84"/>
                      <a:pt x="225" y="85"/>
                    </a:cubicBezTo>
                    <a:cubicBezTo>
                      <a:pt x="225" y="85"/>
                      <a:pt x="224" y="86"/>
                      <a:pt x="223" y="86"/>
                    </a:cubicBezTo>
                    <a:cubicBezTo>
                      <a:pt x="223" y="85"/>
                      <a:pt x="224" y="85"/>
                      <a:pt x="224" y="84"/>
                    </a:cubicBezTo>
                    <a:cubicBezTo>
                      <a:pt x="233" y="80"/>
                      <a:pt x="243" y="78"/>
                      <a:pt x="250" y="71"/>
                    </a:cubicBezTo>
                    <a:cubicBezTo>
                      <a:pt x="251" y="71"/>
                      <a:pt x="250" y="70"/>
                      <a:pt x="250" y="70"/>
                    </a:cubicBezTo>
                    <a:cubicBezTo>
                      <a:pt x="250" y="70"/>
                      <a:pt x="250" y="70"/>
                      <a:pt x="250" y="70"/>
                    </a:cubicBezTo>
                    <a:cubicBezTo>
                      <a:pt x="242" y="73"/>
                      <a:pt x="232" y="76"/>
                      <a:pt x="225" y="80"/>
                    </a:cubicBezTo>
                    <a:moveTo>
                      <a:pt x="105" y="91"/>
                    </a:moveTo>
                    <a:cubicBezTo>
                      <a:pt x="105" y="91"/>
                      <a:pt x="105" y="91"/>
                      <a:pt x="105" y="91"/>
                    </a:cubicBezTo>
                    <a:cubicBezTo>
                      <a:pt x="115" y="85"/>
                      <a:pt x="129" y="83"/>
                      <a:pt x="141" y="79"/>
                    </a:cubicBezTo>
                    <a:cubicBezTo>
                      <a:pt x="148" y="77"/>
                      <a:pt x="154" y="74"/>
                      <a:pt x="161" y="72"/>
                    </a:cubicBezTo>
                    <a:cubicBezTo>
                      <a:pt x="167" y="71"/>
                      <a:pt x="173" y="70"/>
                      <a:pt x="179" y="68"/>
                    </a:cubicBezTo>
                    <a:cubicBezTo>
                      <a:pt x="179" y="67"/>
                      <a:pt x="179" y="67"/>
                      <a:pt x="179" y="67"/>
                    </a:cubicBezTo>
                    <a:cubicBezTo>
                      <a:pt x="180" y="68"/>
                      <a:pt x="181" y="69"/>
                      <a:pt x="182" y="70"/>
                    </a:cubicBezTo>
                    <a:cubicBezTo>
                      <a:pt x="182" y="70"/>
                      <a:pt x="181" y="70"/>
                      <a:pt x="181" y="70"/>
                    </a:cubicBezTo>
                    <a:cubicBezTo>
                      <a:pt x="181" y="70"/>
                      <a:pt x="181" y="70"/>
                      <a:pt x="181" y="70"/>
                    </a:cubicBezTo>
                    <a:cubicBezTo>
                      <a:pt x="169" y="72"/>
                      <a:pt x="157" y="76"/>
                      <a:pt x="144" y="80"/>
                    </a:cubicBezTo>
                    <a:cubicBezTo>
                      <a:pt x="137" y="82"/>
                      <a:pt x="130" y="84"/>
                      <a:pt x="123" y="86"/>
                    </a:cubicBezTo>
                    <a:cubicBezTo>
                      <a:pt x="118" y="87"/>
                      <a:pt x="110" y="88"/>
                      <a:pt x="105" y="91"/>
                    </a:cubicBezTo>
                    <a:moveTo>
                      <a:pt x="34" y="71"/>
                    </a:moveTo>
                    <a:cubicBezTo>
                      <a:pt x="35" y="70"/>
                      <a:pt x="36" y="68"/>
                      <a:pt x="37" y="67"/>
                    </a:cubicBezTo>
                    <a:cubicBezTo>
                      <a:pt x="37" y="68"/>
                      <a:pt x="37" y="70"/>
                      <a:pt x="37" y="72"/>
                    </a:cubicBezTo>
                    <a:cubicBezTo>
                      <a:pt x="36" y="72"/>
                      <a:pt x="35" y="73"/>
                      <a:pt x="34" y="73"/>
                    </a:cubicBezTo>
                    <a:cubicBezTo>
                      <a:pt x="35" y="73"/>
                      <a:pt x="36" y="72"/>
                      <a:pt x="37" y="71"/>
                    </a:cubicBezTo>
                    <a:cubicBezTo>
                      <a:pt x="37" y="71"/>
                      <a:pt x="37" y="70"/>
                      <a:pt x="37" y="70"/>
                    </a:cubicBezTo>
                    <a:cubicBezTo>
                      <a:pt x="37" y="70"/>
                      <a:pt x="37" y="70"/>
                      <a:pt x="37" y="70"/>
                    </a:cubicBezTo>
                    <a:cubicBezTo>
                      <a:pt x="36" y="71"/>
                      <a:pt x="35" y="71"/>
                      <a:pt x="34" y="71"/>
                    </a:cubicBezTo>
                    <a:moveTo>
                      <a:pt x="230" y="69"/>
                    </a:moveTo>
                    <a:cubicBezTo>
                      <a:pt x="230" y="69"/>
                      <a:pt x="229" y="68"/>
                      <a:pt x="229" y="68"/>
                    </a:cubicBezTo>
                    <a:cubicBezTo>
                      <a:pt x="232" y="67"/>
                      <a:pt x="235" y="66"/>
                      <a:pt x="237" y="65"/>
                    </a:cubicBezTo>
                    <a:cubicBezTo>
                      <a:pt x="235" y="67"/>
                      <a:pt x="232" y="68"/>
                      <a:pt x="230" y="69"/>
                    </a:cubicBezTo>
                    <a:moveTo>
                      <a:pt x="107" y="83"/>
                    </a:moveTo>
                    <a:cubicBezTo>
                      <a:pt x="108" y="82"/>
                      <a:pt x="109" y="81"/>
                      <a:pt x="109" y="80"/>
                    </a:cubicBezTo>
                    <a:cubicBezTo>
                      <a:pt x="112" y="80"/>
                      <a:pt x="115" y="79"/>
                      <a:pt x="118" y="78"/>
                    </a:cubicBezTo>
                    <a:cubicBezTo>
                      <a:pt x="123" y="76"/>
                      <a:pt x="129" y="75"/>
                      <a:pt x="134" y="74"/>
                    </a:cubicBezTo>
                    <a:cubicBezTo>
                      <a:pt x="148" y="71"/>
                      <a:pt x="162" y="66"/>
                      <a:pt x="176" y="64"/>
                    </a:cubicBezTo>
                    <a:cubicBezTo>
                      <a:pt x="177" y="65"/>
                      <a:pt x="178" y="66"/>
                      <a:pt x="178" y="67"/>
                    </a:cubicBezTo>
                    <a:cubicBezTo>
                      <a:pt x="178" y="67"/>
                      <a:pt x="178" y="67"/>
                      <a:pt x="178" y="67"/>
                    </a:cubicBezTo>
                    <a:cubicBezTo>
                      <a:pt x="166" y="69"/>
                      <a:pt x="154" y="72"/>
                      <a:pt x="142" y="75"/>
                    </a:cubicBezTo>
                    <a:cubicBezTo>
                      <a:pt x="131" y="78"/>
                      <a:pt x="119" y="81"/>
                      <a:pt x="107" y="83"/>
                    </a:cubicBezTo>
                    <a:moveTo>
                      <a:pt x="228" y="74"/>
                    </a:moveTo>
                    <a:cubicBezTo>
                      <a:pt x="228" y="73"/>
                      <a:pt x="229" y="73"/>
                      <a:pt x="229" y="72"/>
                    </a:cubicBezTo>
                    <a:cubicBezTo>
                      <a:pt x="229" y="71"/>
                      <a:pt x="229" y="71"/>
                      <a:pt x="229" y="71"/>
                    </a:cubicBezTo>
                    <a:cubicBezTo>
                      <a:pt x="235" y="70"/>
                      <a:pt x="241" y="67"/>
                      <a:pt x="247" y="65"/>
                    </a:cubicBezTo>
                    <a:cubicBezTo>
                      <a:pt x="247" y="64"/>
                      <a:pt x="247" y="64"/>
                      <a:pt x="247" y="64"/>
                    </a:cubicBezTo>
                    <a:cubicBezTo>
                      <a:pt x="248" y="65"/>
                      <a:pt x="249" y="66"/>
                      <a:pt x="249" y="67"/>
                    </a:cubicBezTo>
                    <a:cubicBezTo>
                      <a:pt x="243" y="68"/>
                      <a:pt x="237" y="70"/>
                      <a:pt x="232" y="72"/>
                    </a:cubicBezTo>
                    <a:cubicBezTo>
                      <a:pt x="231" y="73"/>
                      <a:pt x="229" y="73"/>
                      <a:pt x="228" y="74"/>
                    </a:cubicBezTo>
                    <a:moveTo>
                      <a:pt x="230" y="70"/>
                    </a:moveTo>
                    <a:cubicBezTo>
                      <a:pt x="230" y="70"/>
                      <a:pt x="230" y="70"/>
                      <a:pt x="230" y="70"/>
                    </a:cubicBezTo>
                    <a:cubicBezTo>
                      <a:pt x="235" y="68"/>
                      <a:pt x="240" y="65"/>
                      <a:pt x="246" y="62"/>
                    </a:cubicBezTo>
                    <a:cubicBezTo>
                      <a:pt x="246" y="63"/>
                      <a:pt x="247" y="63"/>
                      <a:pt x="247" y="64"/>
                    </a:cubicBezTo>
                    <a:cubicBezTo>
                      <a:pt x="247" y="64"/>
                      <a:pt x="247" y="64"/>
                      <a:pt x="247" y="64"/>
                    </a:cubicBezTo>
                    <a:cubicBezTo>
                      <a:pt x="241" y="66"/>
                      <a:pt x="236" y="69"/>
                      <a:pt x="230" y="70"/>
                    </a:cubicBezTo>
                    <a:moveTo>
                      <a:pt x="112" y="77"/>
                    </a:moveTo>
                    <a:cubicBezTo>
                      <a:pt x="112" y="76"/>
                      <a:pt x="112" y="76"/>
                      <a:pt x="112" y="76"/>
                    </a:cubicBezTo>
                    <a:cubicBezTo>
                      <a:pt x="113" y="75"/>
                      <a:pt x="113" y="75"/>
                      <a:pt x="114" y="74"/>
                    </a:cubicBezTo>
                    <a:cubicBezTo>
                      <a:pt x="116" y="74"/>
                      <a:pt x="118" y="74"/>
                      <a:pt x="120" y="73"/>
                    </a:cubicBezTo>
                    <a:cubicBezTo>
                      <a:pt x="125" y="71"/>
                      <a:pt x="131" y="70"/>
                      <a:pt x="136" y="69"/>
                    </a:cubicBezTo>
                    <a:cubicBezTo>
                      <a:pt x="142" y="67"/>
                      <a:pt x="148" y="66"/>
                      <a:pt x="154" y="64"/>
                    </a:cubicBezTo>
                    <a:cubicBezTo>
                      <a:pt x="159" y="63"/>
                      <a:pt x="165" y="63"/>
                      <a:pt x="169" y="61"/>
                    </a:cubicBezTo>
                    <a:cubicBezTo>
                      <a:pt x="151" y="69"/>
                      <a:pt x="130" y="69"/>
                      <a:pt x="112" y="77"/>
                    </a:cubicBezTo>
                    <a:moveTo>
                      <a:pt x="169" y="61"/>
                    </a:moveTo>
                    <a:cubicBezTo>
                      <a:pt x="169" y="61"/>
                      <a:pt x="169" y="61"/>
                      <a:pt x="169" y="61"/>
                    </a:cubicBezTo>
                    <a:cubicBezTo>
                      <a:pt x="169" y="61"/>
                      <a:pt x="169" y="61"/>
                      <a:pt x="169" y="61"/>
                    </a:cubicBezTo>
                    <a:moveTo>
                      <a:pt x="229" y="67"/>
                    </a:moveTo>
                    <a:cubicBezTo>
                      <a:pt x="229" y="66"/>
                      <a:pt x="228" y="66"/>
                      <a:pt x="228" y="65"/>
                    </a:cubicBezTo>
                    <a:cubicBezTo>
                      <a:pt x="233" y="64"/>
                      <a:pt x="238" y="61"/>
                      <a:pt x="243" y="59"/>
                    </a:cubicBezTo>
                    <a:cubicBezTo>
                      <a:pt x="243" y="59"/>
                      <a:pt x="243" y="59"/>
                      <a:pt x="243" y="59"/>
                    </a:cubicBezTo>
                    <a:cubicBezTo>
                      <a:pt x="244" y="60"/>
                      <a:pt x="244" y="61"/>
                      <a:pt x="245" y="61"/>
                    </a:cubicBezTo>
                    <a:cubicBezTo>
                      <a:pt x="240" y="64"/>
                      <a:pt x="235" y="65"/>
                      <a:pt x="229" y="67"/>
                    </a:cubicBezTo>
                    <a:moveTo>
                      <a:pt x="116" y="71"/>
                    </a:moveTo>
                    <a:cubicBezTo>
                      <a:pt x="117" y="70"/>
                      <a:pt x="118" y="69"/>
                      <a:pt x="119" y="69"/>
                    </a:cubicBezTo>
                    <a:cubicBezTo>
                      <a:pt x="128" y="67"/>
                      <a:pt x="136" y="64"/>
                      <a:pt x="144" y="62"/>
                    </a:cubicBezTo>
                    <a:cubicBezTo>
                      <a:pt x="149" y="61"/>
                      <a:pt x="153" y="60"/>
                      <a:pt x="158" y="59"/>
                    </a:cubicBezTo>
                    <a:cubicBezTo>
                      <a:pt x="159" y="59"/>
                      <a:pt x="160" y="59"/>
                      <a:pt x="161" y="59"/>
                    </a:cubicBezTo>
                    <a:cubicBezTo>
                      <a:pt x="153" y="61"/>
                      <a:pt x="145" y="62"/>
                      <a:pt x="138" y="64"/>
                    </a:cubicBezTo>
                    <a:cubicBezTo>
                      <a:pt x="131" y="66"/>
                      <a:pt x="124" y="69"/>
                      <a:pt x="116" y="71"/>
                    </a:cubicBezTo>
                    <a:moveTo>
                      <a:pt x="117" y="72"/>
                    </a:moveTo>
                    <a:cubicBezTo>
                      <a:pt x="120" y="71"/>
                      <a:pt x="122" y="70"/>
                      <a:pt x="125" y="69"/>
                    </a:cubicBezTo>
                    <a:cubicBezTo>
                      <a:pt x="130" y="67"/>
                      <a:pt x="135" y="66"/>
                      <a:pt x="140" y="64"/>
                    </a:cubicBezTo>
                    <a:cubicBezTo>
                      <a:pt x="150" y="62"/>
                      <a:pt x="160" y="61"/>
                      <a:pt x="169" y="57"/>
                    </a:cubicBezTo>
                    <a:cubicBezTo>
                      <a:pt x="171" y="59"/>
                      <a:pt x="173" y="61"/>
                      <a:pt x="175" y="64"/>
                    </a:cubicBezTo>
                    <a:cubicBezTo>
                      <a:pt x="165" y="65"/>
                      <a:pt x="154" y="68"/>
                      <a:pt x="143" y="71"/>
                    </a:cubicBezTo>
                    <a:cubicBezTo>
                      <a:pt x="137" y="72"/>
                      <a:pt x="131" y="73"/>
                      <a:pt x="125" y="74"/>
                    </a:cubicBezTo>
                    <a:cubicBezTo>
                      <a:pt x="120" y="75"/>
                      <a:pt x="116" y="78"/>
                      <a:pt x="111" y="79"/>
                    </a:cubicBezTo>
                    <a:cubicBezTo>
                      <a:pt x="111" y="79"/>
                      <a:pt x="110" y="79"/>
                      <a:pt x="110" y="79"/>
                    </a:cubicBezTo>
                    <a:cubicBezTo>
                      <a:pt x="110" y="79"/>
                      <a:pt x="110" y="78"/>
                      <a:pt x="111" y="78"/>
                    </a:cubicBezTo>
                    <a:cubicBezTo>
                      <a:pt x="112" y="77"/>
                      <a:pt x="114" y="76"/>
                      <a:pt x="114" y="76"/>
                    </a:cubicBezTo>
                    <a:cubicBezTo>
                      <a:pt x="117" y="75"/>
                      <a:pt x="119" y="75"/>
                      <a:pt x="122" y="74"/>
                    </a:cubicBezTo>
                    <a:cubicBezTo>
                      <a:pt x="128" y="72"/>
                      <a:pt x="134" y="71"/>
                      <a:pt x="140" y="70"/>
                    </a:cubicBezTo>
                    <a:cubicBezTo>
                      <a:pt x="151" y="68"/>
                      <a:pt x="162" y="65"/>
                      <a:pt x="172" y="60"/>
                    </a:cubicBezTo>
                    <a:cubicBezTo>
                      <a:pt x="172" y="60"/>
                      <a:pt x="172" y="60"/>
                      <a:pt x="171" y="60"/>
                    </a:cubicBezTo>
                    <a:cubicBezTo>
                      <a:pt x="171" y="60"/>
                      <a:pt x="171" y="60"/>
                      <a:pt x="171" y="60"/>
                    </a:cubicBezTo>
                    <a:cubicBezTo>
                      <a:pt x="162" y="61"/>
                      <a:pt x="152" y="64"/>
                      <a:pt x="143" y="66"/>
                    </a:cubicBezTo>
                    <a:cubicBezTo>
                      <a:pt x="137" y="67"/>
                      <a:pt x="132" y="69"/>
                      <a:pt x="127" y="70"/>
                    </a:cubicBezTo>
                    <a:cubicBezTo>
                      <a:pt x="122" y="71"/>
                      <a:pt x="119" y="73"/>
                      <a:pt x="114" y="73"/>
                    </a:cubicBezTo>
                    <a:cubicBezTo>
                      <a:pt x="115" y="72"/>
                      <a:pt x="115" y="72"/>
                      <a:pt x="115" y="72"/>
                    </a:cubicBezTo>
                    <a:cubicBezTo>
                      <a:pt x="116" y="72"/>
                      <a:pt x="117" y="72"/>
                      <a:pt x="117" y="72"/>
                    </a:cubicBezTo>
                    <a:cubicBezTo>
                      <a:pt x="117" y="72"/>
                      <a:pt x="117" y="72"/>
                      <a:pt x="117" y="72"/>
                    </a:cubicBezTo>
                    <a:moveTo>
                      <a:pt x="227" y="64"/>
                    </a:moveTo>
                    <a:cubicBezTo>
                      <a:pt x="226" y="63"/>
                      <a:pt x="225" y="62"/>
                      <a:pt x="224" y="62"/>
                    </a:cubicBezTo>
                    <a:cubicBezTo>
                      <a:pt x="228" y="61"/>
                      <a:pt x="234" y="59"/>
                      <a:pt x="237" y="57"/>
                    </a:cubicBezTo>
                    <a:cubicBezTo>
                      <a:pt x="234" y="59"/>
                      <a:pt x="230" y="61"/>
                      <a:pt x="227" y="64"/>
                    </a:cubicBezTo>
                    <a:moveTo>
                      <a:pt x="122" y="66"/>
                    </a:moveTo>
                    <a:cubicBezTo>
                      <a:pt x="125" y="64"/>
                      <a:pt x="128" y="62"/>
                      <a:pt x="131" y="60"/>
                    </a:cubicBezTo>
                    <a:cubicBezTo>
                      <a:pt x="137" y="59"/>
                      <a:pt x="142" y="58"/>
                      <a:pt x="148" y="57"/>
                    </a:cubicBezTo>
                    <a:cubicBezTo>
                      <a:pt x="151" y="56"/>
                      <a:pt x="154" y="56"/>
                      <a:pt x="156" y="55"/>
                    </a:cubicBezTo>
                    <a:cubicBezTo>
                      <a:pt x="158" y="55"/>
                      <a:pt x="159" y="55"/>
                      <a:pt x="160" y="54"/>
                    </a:cubicBezTo>
                    <a:cubicBezTo>
                      <a:pt x="158" y="55"/>
                      <a:pt x="156" y="56"/>
                      <a:pt x="154" y="56"/>
                    </a:cubicBezTo>
                    <a:cubicBezTo>
                      <a:pt x="147" y="58"/>
                      <a:pt x="141" y="59"/>
                      <a:pt x="135" y="61"/>
                    </a:cubicBezTo>
                    <a:cubicBezTo>
                      <a:pt x="130" y="62"/>
                      <a:pt x="126" y="64"/>
                      <a:pt x="122" y="66"/>
                    </a:cubicBezTo>
                    <a:moveTo>
                      <a:pt x="121" y="67"/>
                    </a:moveTo>
                    <a:cubicBezTo>
                      <a:pt x="119" y="67"/>
                      <a:pt x="128" y="64"/>
                      <a:pt x="129" y="64"/>
                    </a:cubicBezTo>
                    <a:cubicBezTo>
                      <a:pt x="132" y="63"/>
                      <a:pt x="135" y="62"/>
                      <a:pt x="139" y="61"/>
                    </a:cubicBezTo>
                    <a:cubicBezTo>
                      <a:pt x="147" y="58"/>
                      <a:pt x="155" y="57"/>
                      <a:pt x="162" y="54"/>
                    </a:cubicBezTo>
                    <a:cubicBezTo>
                      <a:pt x="163" y="54"/>
                      <a:pt x="163" y="54"/>
                      <a:pt x="163" y="54"/>
                    </a:cubicBezTo>
                    <a:cubicBezTo>
                      <a:pt x="164" y="54"/>
                      <a:pt x="166" y="55"/>
                      <a:pt x="168" y="56"/>
                    </a:cubicBezTo>
                    <a:cubicBezTo>
                      <a:pt x="160" y="58"/>
                      <a:pt x="153" y="59"/>
                      <a:pt x="146" y="61"/>
                    </a:cubicBezTo>
                    <a:cubicBezTo>
                      <a:pt x="138" y="62"/>
                      <a:pt x="130" y="65"/>
                      <a:pt x="122" y="67"/>
                    </a:cubicBezTo>
                    <a:cubicBezTo>
                      <a:pt x="122" y="67"/>
                      <a:pt x="121" y="67"/>
                      <a:pt x="121" y="67"/>
                    </a:cubicBezTo>
                    <a:moveTo>
                      <a:pt x="223" y="61"/>
                    </a:moveTo>
                    <a:cubicBezTo>
                      <a:pt x="222" y="60"/>
                      <a:pt x="221" y="60"/>
                      <a:pt x="220" y="59"/>
                    </a:cubicBezTo>
                    <a:cubicBezTo>
                      <a:pt x="224" y="58"/>
                      <a:pt x="227" y="56"/>
                      <a:pt x="231" y="54"/>
                    </a:cubicBezTo>
                    <a:cubicBezTo>
                      <a:pt x="232" y="54"/>
                      <a:pt x="233" y="53"/>
                      <a:pt x="233" y="53"/>
                    </a:cubicBezTo>
                    <a:cubicBezTo>
                      <a:pt x="234" y="53"/>
                      <a:pt x="231" y="56"/>
                      <a:pt x="230" y="57"/>
                    </a:cubicBezTo>
                    <a:cubicBezTo>
                      <a:pt x="227" y="58"/>
                      <a:pt x="225" y="59"/>
                      <a:pt x="223" y="61"/>
                    </a:cubicBezTo>
                    <a:moveTo>
                      <a:pt x="134" y="58"/>
                    </a:moveTo>
                    <a:cubicBezTo>
                      <a:pt x="140" y="55"/>
                      <a:pt x="147" y="53"/>
                      <a:pt x="153" y="52"/>
                    </a:cubicBezTo>
                    <a:cubicBezTo>
                      <a:pt x="154" y="52"/>
                      <a:pt x="155" y="52"/>
                      <a:pt x="156" y="52"/>
                    </a:cubicBezTo>
                    <a:cubicBezTo>
                      <a:pt x="158" y="52"/>
                      <a:pt x="160" y="53"/>
                      <a:pt x="162" y="53"/>
                    </a:cubicBezTo>
                    <a:cubicBezTo>
                      <a:pt x="162" y="53"/>
                      <a:pt x="162" y="53"/>
                      <a:pt x="162" y="53"/>
                    </a:cubicBezTo>
                    <a:cubicBezTo>
                      <a:pt x="153" y="54"/>
                      <a:pt x="143" y="56"/>
                      <a:pt x="134" y="58"/>
                    </a:cubicBezTo>
                    <a:moveTo>
                      <a:pt x="224" y="61"/>
                    </a:moveTo>
                    <a:cubicBezTo>
                      <a:pt x="224" y="61"/>
                      <a:pt x="224" y="61"/>
                      <a:pt x="225" y="60"/>
                    </a:cubicBezTo>
                    <a:cubicBezTo>
                      <a:pt x="229" y="58"/>
                      <a:pt x="233" y="56"/>
                      <a:pt x="236" y="52"/>
                    </a:cubicBezTo>
                    <a:cubicBezTo>
                      <a:pt x="238" y="54"/>
                      <a:pt x="240" y="56"/>
                      <a:pt x="242" y="58"/>
                    </a:cubicBezTo>
                    <a:cubicBezTo>
                      <a:pt x="237" y="60"/>
                      <a:pt x="233" y="63"/>
                      <a:pt x="228" y="64"/>
                    </a:cubicBezTo>
                    <a:cubicBezTo>
                      <a:pt x="231" y="63"/>
                      <a:pt x="236" y="59"/>
                      <a:pt x="239" y="56"/>
                    </a:cubicBezTo>
                    <a:cubicBezTo>
                      <a:pt x="239" y="56"/>
                      <a:pt x="239" y="55"/>
                      <a:pt x="239" y="55"/>
                    </a:cubicBezTo>
                    <a:cubicBezTo>
                      <a:pt x="239" y="55"/>
                      <a:pt x="239" y="55"/>
                      <a:pt x="238" y="55"/>
                    </a:cubicBezTo>
                    <a:cubicBezTo>
                      <a:pt x="236" y="56"/>
                      <a:pt x="234" y="57"/>
                      <a:pt x="232" y="58"/>
                    </a:cubicBezTo>
                    <a:cubicBezTo>
                      <a:pt x="230" y="59"/>
                      <a:pt x="228" y="59"/>
                      <a:pt x="226" y="60"/>
                    </a:cubicBezTo>
                    <a:cubicBezTo>
                      <a:pt x="226" y="60"/>
                      <a:pt x="224" y="61"/>
                      <a:pt x="224" y="61"/>
                    </a:cubicBezTo>
                    <a:moveTo>
                      <a:pt x="218" y="59"/>
                    </a:moveTo>
                    <a:cubicBezTo>
                      <a:pt x="216" y="58"/>
                      <a:pt x="214" y="57"/>
                      <a:pt x="213" y="57"/>
                    </a:cubicBezTo>
                    <a:cubicBezTo>
                      <a:pt x="213" y="56"/>
                      <a:pt x="213" y="56"/>
                      <a:pt x="213" y="56"/>
                    </a:cubicBezTo>
                    <a:cubicBezTo>
                      <a:pt x="213" y="56"/>
                      <a:pt x="213" y="56"/>
                      <a:pt x="213" y="56"/>
                    </a:cubicBezTo>
                    <a:cubicBezTo>
                      <a:pt x="214" y="56"/>
                      <a:pt x="216" y="55"/>
                      <a:pt x="217" y="55"/>
                    </a:cubicBezTo>
                    <a:cubicBezTo>
                      <a:pt x="219" y="54"/>
                      <a:pt x="221" y="53"/>
                      <a:pt x="224" y="51"/>
                    </a:cubicBezTo>
                    <a:cubicBezTo>
                      <a:pt x="224" y="51"/>
                      <a:pt x="229" y="49"/>
                      <a:pt x="230" y="49"/>
                    </a:cubicBezTo>
                    <a:cubicBezTo>
                      <a:pt x="231" y="49"/>
                      <a:pt x="231" y="49"/>
                      <a:pt x="229" y="51"/>
                    </a:cubicBezTo>
                    <a:cubicBezTo>
                      <a:pt x="226" y="54"/>
                      <a:pt x="222" y="56"/>
                      <a:pt x="218" y="59"/>
                    </a:cubicBezTo>
                    <a:moveTo>
                      <a:pt x="221" y="58"/>
                    </a:moveTo>
                    <a:cubicBezTo>
                      <a:pt x="225" y="55"/>
                      <a:pt x="230" y="52"/>
                      <a:pt x="232" y="48"/>
                    </a:cubicBezTo>
                    <a:cubicBezTo>
                      <a:pt x="234" y="49"/>
                      <a:pt x="235" y="50"/>
                      <a:pt x="236" y="51"/>
                    </a:cubicBezTo>
                    <a:cubicBezTo>
                      <a:pt x="233" y="52"/>
                      <a:pt x="229" y="54"/>
                      <a:pt x="226" y="55"/>
                    </a:cubicBezTo>
                    <a:cubicBezTo>
                      <a:pt x="225" y="56"/>
                      <a:pt x="223" y="57"/>
                      <a:pt x="221" y="58"/>
                    </a:cubicBezTo>
                    <a:moveTo>
                      <a:pt x="202" y="59"/>
                    </a:moveTo>
                    <a:cubicBezTo>
                      <a:pt x="202" y="59"/>
                      <a:pt x="202" y="58"/>
                      <a:pt x="203" y="58"/>
                    </a:cubicBezTo>
                    <a:cubicBezTo>
                      <a:pt x="204" y="57"/>
                      <a:pt x="206" y="56"/>
                      <a:pt x="207" y="55"/>
                    </a:cubicBezTo>
                    <a:cubicBezTo>
                      <a:pt x="210" y="54"/>
                      <a:pt x="213" y="52"/>
                      <a:pt x="216" y="51"/>
                    </a:cubicBezTo>
                    <a:cubicBezTo>
                      <a:pt x="219" y="49"/>
                      <a:pt x="221" y="48"/>
                      <a:pt x="224" y="47"/>
                    </a:cubicBezTo>
                    <a:cubicBezTo>
                      <a:pt x="224" y="47"/>
                      <a:pt x="225" y="46"/>
                      <a:pt x="225" y="46"/>
                    </a:cubicBezTo>
                    <a:cubicBezTo>
                      <a:pt x="225" y="46"/>
                      <a:pt x="225" y="47"/>
                      <a:pt x="223" y="48"/>
                    </a:cubicBezTo>
                    <a:cubicBezTo>
                      <a:pt x="222" y="49"/>
                      <a:pt x="220" y="50"/>
                      <a:pt x="218" y="52"/>
                    </a:cubicBezTo>
                    <a:cubicBezTo>
                      <a:pt x="217" y="53"/>
                      <a:pt x="215" y="54"/>
                      <a:pt x="214" y="55"/>
                    </a:cubicBezTo>
                    <a:cubicBezTo>
                      <a:pt x="213" y="56"/>
                      <a:pt x="212" y="56"/>
                      <a:pt x="211" y="57"/>
                    </a:cubicBezTo>
                    <a:cubicBezTo>
                      <a:pt x="210" y="57"/>
                      <a:pt x="209" y="57"/>
                      <a:pt x="209" y="57"/>
                    </a:cubicBezTo>
                    <a:cubicBezTo>
                      <a:pt x="206" y="58"/>
                      <a:pt x="205" y="60"/>
                      <a:pt x="203" y="60"/>
                    </a:cubicBezTo>
                    <a:cubicBezTo>
                      <a:pt x="202" y="60"/>
                      <a:pt x="202" y="60"/>
                      <a:pt x="201" y="59"/>
                    </a:cubicBezTo>
                    <a:cubicBezTo>
                      <a:pt x="201" y="59"/>
                      <a:pt x="201" y="59"/>
                      <a:pt x="201" y="59"/>
                    </a:cubicBezTo>
                    <a:cubicBezTo>
                      <a:pt x="201" y="59"/>
                      <a:pt x="202" y="59"/>
                      <a:pt x="202" y="59"/>
                    </a:cubicBezTo>
                    <a:moveTo>
                      <a:pt x="200" y="58"/>
                    </a:moveTo>
                    <a:cubicBezTo>
                      <a:pt x="200" y="57"/>
                      <a:pt x="200" y="57"/>
                      <a:pt x="200" y="57"/>
                    </a:cubicBezTo>
                    <a:cubicBezTo>
                      <a:pt x="199" y="57"/>
                      <a:pt x="199" y="56"/>
                      <a:pt x="199" y="56"/>
                    </a:cubicBezTo>
                    <a:cubicBezTo>
                      <a:pt x="199" y="56"/>
                      <a:pt x="199" y="56"/>
                      <a:pt x="199" y="56"/>
                    </a:cubicBezTo>
                    <a:cubicBezTo>
                      <a:pt x="204" y="53"/>
                      <a:pt x="209" y="50"/>
                      <a:pt x="215" y="47"/>
                    </a:cubicBezTo>
                    <a:cubicBezTo>
                      <a:pt x="217" y="46"/>
                      <a:pt x="220" y="44"/>
                      <a:pt x="223" y="43"/>
                    </a:cubicBezTo>
                    <a:cubicBezTo>
                      <a:pt x="221" y="44"/>
                      <a:pt x="218" y="47"/>
                      <a:pt x="216" y="48"/>
                    </a:cubicBezTo>
                    <a:cubicBezTo>
                      <a:pt x="213" y="51"/>
                      <a:pt x="210" y="53"/>
                      <a:pt x="206" y="55"/>
                    </a:cubicBezTo>
                    <a:cubicBezTo>
                      <a:pt x="204" y="56"/>
                      <a:pt x="202" y="57"/>
                      <a:pt x="200" y="58"/>
                    </a:cubicBezTo>
                    <a:moveTo>
                      <a:pt x="196" y="51"/>
                    </a:moveTo>
                    <a:cubicBezTo>
                      <a:pt x="196" y="50"/>
                      <a:pt x="196" y="49"/>
                      <a:pt x="195" y="49"/>
                    </a:cubicBezTo>
                    <a:cubicBezTo>
                      <a:pt x="196" y="49"/>
                      <a:pt x="196" y="49"/>
                      <a:pt x="196" y="49"/>
                    </a:cubicBezTo>
                    <a:cubicBezTo>
                      <a:pt x="199" y="47"/>
                      <a:pt x="203" y="45"/>
                      <a:pt x="206" y="43"/>
                    </a:cubicBezTo>
                    <a:cubicBezTo>
                      <a:pt x="203" y="45"/>
                      <a:pt x="199" y="48"/>
                      <a:pt x="196" y="51"/>
                    </a:cubicBezTo>
                    <a:moveTo>
                      <a:pt x="159" y="44"/>
                    </a:moveTo>
                    <a:cubicBezTo>
                      <a:pt x="159" y="43"/>
                      <a:pt x="158" y="43"/>
                      <a:pt x="158" y="43"/>
                    </a:cubicBezTo>
                    <a:cubicBezTo>
                      <a:pt x="159" y="43"/>
                      <a:pt x="160" y="42"/>
                      <a:pt x="160" y="42"/>
                    </a:cubicBezTo>
                    <a:cubicBezTo>
                      <a:pt x="160" y="42"/>
                      <a:pt x="160" y="43"/>
                      <a:pt x="159" y="44"/>
                    </a:cubicBezTo>
                    <a:moveTo>
                      <a:pt x="214" y="50"/>
                    </a:moveTo>
                    <a:cubicBezTo>
                      <a:pt x="218" y="48"/>
                      <a:pt x="222" y="45"/>
                      <a:pt x="225" y="42"/>
                    </a:cubicBezTo>
                    <a:cubicBezTo>
                      <a:pt x="225" y="42"/>
                      <a:pt x="225" y="42"/>
                      <a:pt x="225" y="42"/>
                    </a:cubicBezTo>
                    <a:cubicBezTo>
                      <a:pt x="226" y="42"/>
                      <a:pt x="227" y="43"/>
                      <a:pt x="227" y="44"/>
                    </a:cubicBezTo>
                    <a:cubicBezTo>
                      <a:pt x="229" y="45"/>
                      <a:pt x="230" y="46"/>
                      <a:pt x="232" y="47"/>
                    </a:cubicBezTo>
                    <a:cubicBezTo>
                      <a:pt x="228" y="49"/>
                      <a:pt x="224" y="50"/>
                      <a:pt x="220" y="52"/>
                    </a:cubicBezTo>
                    <a:cubicBezTo>
                      <a:pt x="222" y="50"/>
                      <a:pt x="225" y="48"/>
                      <a:pt x="227" y="46"/>
                    </a:cubicBezTo>
                    <a:cubicBezTo>
                      <a:pt x="228" y="45"/>
                      <a:pt x="227" y="45"/>
                      <a:pt x="227" y="45"/>
                    </a:cubicBezTo>
                    <a:cubicBezTo>
                      <a:pt x="227" y="45"/>
                      <a:pt x="227" y="45"/>
                      <a:pt x="227" y="45"/>
                    </a:cubicBezTo>
                    <a:cubicBezTo>
                      <a:pt x="223" y="47"/>
                      <a:pt x="218" y="48"/>
                      <a:pt x="214" y="50"/>
                    </a:cubicBezTo>
                    <a:moveTo>
                      <a:pt x="164" y="45"/>
                    </a:moveTo>
                    <a:cubicBezTo>
                      <a:pt x="163" y="44"/>
                      <a:pt x="162" y="44"/>
                      <a:pt x="161" y="44"/>
                    </a:cubicBezTo>
                    <a:cubicBezTo>
                      <a:pt x="163" y="43"/>
                      <a:pt x="165" y="43"/>
                      <a:pt x="167" y="42"/>
                    </a:cubicBezTo>
                    <a:cubicBezTo>
                      <a:pt x="167" y="42"/>
                      <a:pt x="165" y="44"/>
                      <a:pt x="164" y="45"/>
                    </a:cubicBezTo>
                    <a:moveTo>
                      <a:pt x="157" y="42"/>
                    </a:moveTo>
                    <a:cubicBezTo>
                      <a:pt x="156" y="42"/>
                      <a:pt x="156" y="42"/>
                      <a:pt x="156" y="42"/>
                    </a:cubicBezTo>
                    <a:cubicBezTo>
                      <a:pt x="157" y="41"/>
                      <a:pt x="157" y="41"/>
                      <a:pt x="157" y="41"/>
                    </a:cubicBezTo>
                    <a:cubicBezTo>
                      <a:pt x="158" y="41"/>
                      <a:pt x="157" y="41"/>
                      <a:pt x="157" y="42"/>
                    </a:cubicBezTo>
                    <a:moveTo>
                      <a:pt x="161" y="43"/>
                    </a:moveTo>
                    <a:cubicBezTo>
                      <a:pt x="162" y="43"/>
                      <a:pt x="163" y="41"/>
                      <a:pt x="164" y="41"/>
                    </a:cubicBezTo>
                    <a:cubicBezTo>
                      <a:pt x="164" y="40"/>
                      <a:pt x="164" y="40"/>
                      <a:pt x="164" y="40"/>
                    </a:cubicBezTo>
                    <a:cubicBezTo>
                      <a:pt x="165" y="40"/>
                      <a:pt x="166" y="41"/>
                      <a:pt x="167" y="41"/>
                    </a:cubicBezTo>
                    <a:cubicBezTo>
                      <a:pt x="165" y="42"/>
                      <a:pt x="163" y="42"/>
                      <a:pt x="161" y="43"/>
                    </a:cubicBezTo>
                    <a:moveTo>
                      <a:pt x="177" y="40"/>
                    </a:moveTo>
                    <a:cubicBezTo>
                      <a:pt x="177" y="40"/>
                      <a:pt x="177" y="40"/>
                      <a:pt x="178" y="40"/>
                    </a:cubicBezTo>
                    <a:cubicBezTo>
                      <a:pt x="177" y="41"/>
                      <a:pt x="175" y="42"/>
                      <a:pt x="175" y="42"/>
                    </a:cubicBezTo>
                    <a:cubicBezTo>
                      <a:pt x="173" y="43"/>
                      <a:pt x="172" y="44"/>
                      <a:pt x="170" y="45"/>
                    </a:cubicBezTo>
                    <a:cubicBezTo>
                      <a:pt x="170" y="45"/>
                      <a:pt x="169" y="45"/>
                      <a:pt x="169" y="45"/>
                    </a:cubicBezTo>
                    <a:cubicBezTo>
                      <a:pt x="168" y="45"/>
                      <a:pt x="167" y="45"/>
                      <a:pt x="167" y="45"/>
                    </a:cubicBezTo>
                    <a:cubicBezTo>
                      <a:pt x="170" y="44"/>
                      <a:pt x="173" y="42"/>
                      <a:pt x="177" y="40"/>
                    </a:cubicBezTo>
                    <a:cubicBezTo>
                      <a:pt x="177" y="40"/>
                      <a:pt x="177" y="40"/>
                      <a:pt x="177" y="40"/>
                    </a:cubicBezTo>
                    <a:moveTo>
                      <a:pt x="198" y="55"/>
                    </a:moveTo>
                    <a:cubicBezTo>
                      <a:pt x="198" y="54"/>
                      <a:pt x="197" y="53"/>
                      <a:pt x="197" y="51"/>
                    </a:cubicBezTo>
                    <a:cubicBezTo>
                      <a:pt x="200" y="49"/>
                      <a:pt x="204" y="47"/>
                      <a:pt x="207" y="45"/>
                    </a:cubicBezTo>
                    <a:cubicBezTo>
                      <a:pt x="209" y="44"/>
                      <a:pt x="211" y="43"/>
                      <a:pt x="213" y="42"/>
                    </a:cubicBezTo>
                    <a:cubicBezTo>
                      <a:pt x="213" y="42"/>
                      <a:pt x="217" y="40"/>
                      <a:pt x="218" y="40"/>
                    </a:cubicBezTo>
                    <a:cubicBezTo>
                      <a:pt x="219" y="40"/>
                      <a:pt x="218" y="40"/>
                      <a:pt x="218" y="41"/>
                    </a:cubicBezTo>
                    <a:cubicBezTo>
                      <a:pt x="215" y="43"/>
                      <a:pt x="211" y="45"/>
                      <a:pt x="208" y="47"/>
                    </a:cubicBezTo>
                    <a:cubicBezTo>
                      <a:pt x="205" y="49"/>
                      <a:pt x="201" y="52"/>
                      <a:pt x="198" y="55"/>
                    </a:cubicBezTo>
                    <a:moveTo>
                      <a:pt x="195" y="48"/>
                    </a:moveTo>
                    <a:cubicBezTo>
                      <a:pt x="195" y="47"/>
                      <a:pt x="195" y="47"/>
                      <a:pt x="194" y="47"/>
                    </a:cubicBezTo>
                    <a:cubicBezTo>
                      <a:pt x="194" y="46"/>
                      <a:pt x="194" y="46"/>
                      <a:pt x="194" y="46"/>
                    </a:cubicBezTo>
                    <a:cubicBezTo>
                      <a:pt x="198" y="44"/>
                      <a:pt x="202" y="42"/>
                      <a:pt x="206" y="39"/>
                    </a:cubicBezTo>
                    <a:cubicBezTo>
                      <a:pt x="205" y="40"/>
                      <a:pt x="205" y="40"/>
                      <a:pt x="204" y="41"/>
                    </a:cubicBezTo>
                    <a:cubicBezTo>
                      <a:pt x="201" y="43"/>
                      <a:pt x="198" y="45"/>
                      <a:pt x="195" y="48"/>
                    </a:cubicBezTo>
                    <a:cubicBezTo>
                      <a:pt x="195" y="48"/>
                      <a:pt x="195" y="48"/>
                      <a:pt x="195" y="48"/>
                    </a:cubicBezTo>
                    <a:moveTo>
                      <a:pt x="158" y="42"/>
                    </a:moveTo>
                    <a:cubicBezTo>
                      <a:pt x="157" y="42"/>
                      <a:pt x="159" y="41"/>
                      <a:pt x="159" y="40"/>
                    </a:cubicBezTo>
                    <a:cubicBezTo>
                      <a:pt x="160" y="39"/>
                      <a:pt x="160" y="39"/>
                      <a:pt x="160" y="39"/>
                    </a:cubicBezTo>
                    <a:cubicBezTo>
                      <a:pt x="161" y="40"/>
                      <a:pt x="162" y="40"/>
                      <a:pt x="163" y="40"/>
                    </a:cubicBezTo>
                    <a:cubicBezTo>
                      <a:pt x="161" y="41"/>
                      <a:pt x="161" y="41"/>
                      <a:pt x="159" y="42"/>
                    </a:cubicBezTo>
                    <a:cubicBezTo>
                      <a:pt x="159" y="42"/>
                      <a:pt x="158" y="42"/>
                      <a:pt x="158" y="42"/>
                    </a:cubicBezTo>
                    <a:moveTo>
                      <a:pt x="155" y="41"/>
                    </a:moveTo>
                    <a:cubicBezTo>
                      <a:pt x="155" y="40"/>
                      <a:pt x="155" y="40"/>
                      <a:pt x="155" y="40"/>
                    </a:cubicBezTo>
                    <a:cubicBezTo>
                      <a:pt x="155" y="40"/>
                      <a:pt x="156" y="39"/>
                      <a:pt x="157" y="39"/>
                    </a:cubicBezTo>
                    <a:cubicBezTo>
                      <a:pt x="158" y="39"/>
                      <a:pt x="158" y="39"/>
                      <a:pt x="158" y="39"/>
                    </a:cubicBezTo>
                    <a:cubicBezTo>
                      <a:pt x="157" y="40"/>
                      <a:pt x="156" y="40"/>
                      <a:pt x="155" y="41"/>
                    </a:cubicBezTo>
                    <a:moveTo>
                      <a:pt x="191" y="43"/>
                    </a:moveTo>
                    <a:cubicBezTo>
                      <a:pt x="190" y="43"/>
                      <a:pt x="190" y="42"/>
                      <a:pt x="189" y="42"/>
                    </a:cubicBezTo>
                    <a:cubicBezTo>
                      <a:pt x="191" y="41"/>
                      <a:pt x="192" y="40"/>
                      <a:pt x="194" y="39"/>
                    </a:cubicBezTo>
                    <a:cubicBezTo>
                      <a:pt x="194" y="39"/>
                      <a:pt x="195" y="39"/>
                      <a:pt x="195" y="39"/>
                    </a:cubicBezTo>
                    <a:cubicBezTo>
                      <a:pt x="196" y="39"/>
                      <a:pt x="196" y="39"/>
                      <a:pt x="196" y="39"/>
                    </a:cubicBezTo>
                    <a:cubicBezTo>
                      <a:pt x="196" y="39"/>
                      <a:pt x="196" y="39"/>
                      <a:pt x="196" y="39"/>
                    </a:cubicBezTo>
                    <a:cubicBezTo>
                      <a:pt x="194" y="41"/>
                      <a:pt x="193" y="42"/>
                      <a:pt x="191" y="43"/>
                    </a:cubicBezTo>
                    <a:moveTo>
                      <a:pt x="201" y="54"/>
                    </a:moveTo>
                    <a:cubicBezTo>
                      <a:pt x="200" y="54"/>
                      <a:pt x="201" y="54"/>
                      <a:pt x="202" y="53"/>
                    </a:cubicBezTo>
                    <a:cubicBezTo>
                      <a:pt x="208" y="48"/>
                      <a:pt x="216" y="45"/>
                      <a:pt x="220" y="39"/>
                    </a:cubicBezTo>
                    <a:cubicBezTo>
                      <a:pt x="220" y="38"/>
                      <a:pt x="220" y="38"/>
                      <a:pt x="220" y="38"/>
                    </a:cubicBezTo>
                    <a:cubicBezTo>
                      <a:pt x="222" y="39"/>
                      <a:pt x="223" y="40"/>
                      <a:pt x="225" y="42"/>
                    </a:cubicBezTo>
                    <a:cubicBezTo>
                      <a:pt x="224" y="42"/>
                      <a:pt x="224" y="42"/>
                      <a:pt x="224" y="42"/>
                    </a:cubicBezTo>
                    <a:cubicBezTo>
                      <a:pt x="220" y="44"/>
                      <a:pt x="215" y="46"/>
                      <a:pt x="210" y="48"/>
                    </a:cubicBezTo>
                    <a:cubicBezTo>
                      <a:pt x="208" y="49"/>
                      <a:pt x="206" y="50"/>
                      <a:pt x="204" y="52"/>
                    </a:cubicBezTo>
                    <a:cubicBezTo>
                      <a:pt x="203" y="52"/>
                      <a:pt x="201" y="54"/>
                      <a:pt x="201" y="54"/>
                    </a:cubicBezTo>
                    <a:moveTo>
                      <a:pt x="179" y="38"/>
                    </a:moveTo>
                    <a:cubicBezTo>
                      <a:pt x="180" y="38"/>
                      <a:pt x="180" y="38"/>
                      <a:pt x="180" y="38"/>
                    </a:cubicBezTo>
                    <a:cubicBezTo>
                      <a:pt x="179" y="38"/>
                      <a:pt x="179" y="38"/>
                      <a:pt x="179" y="38"/>
                    </a:cubicBezTo>
                    <a:moveTo>
                      <a:pt x="187" y="41"/>
                    </a:moveTo>
                    <a:cubicBezTo>
                      <a:pt x="186" y="41"/>
                      <a:pt x="186" y="41"/>
                      <a:pt x="185" y="41"/>
                    </a:cubicBezTo>
                    <a:cubicBezTo>
                      <a:pt x="187" y="40"/>
                      <a:pt x="189" y="39"/>
                      <a:pt x="190" y="38"/>
                    </a:cubicBezTo>
                    <a:cubicBezTo>
                      <a:pt x="189" y="39"/>
                      <a:pt x="188" y="40"/>
                      <a:pt x="187" y="41"/>
                    </a:cubicBezTo>
                    <a:moveTo>
                      <a:pt x="190" y="38"/>
                    </a:moveTo>
                    <a:cubicBezTo>
                      <a:pt x="190" y="38"/>
                      <a:pt x="190" y="38"/>
                      <a:pt x="190" y="38"/>
                    </a:cubicBezTo>
                    <a:cubicBezTo>
                      <a:pt x="190" y="38"/>
                      <a:pt x="190" y="38"/>
                      <a:pt x="190" y="38"/>
                    </a:cubicBezTo>
                    <a:moveTo>
                      <a:pt x="188" y="41"/>
                    </a:moveTo>
                    <a:cubicBezTo>
                      <a:pt x="188" y="41"/>
                      <a:pt x="188" y="41"/>
                      <a:pt x="188" y="41"/>
                    </a:cubicBezTo>
                    <a:cubicBezTo>
                      <a:pt x="188" y="41"/>
                      <a:pt x="188" y="41"/>
                      <a:pt x="188" y="41"/>
                    </a:cubicBezTo>
                    <a:cubicBezTo>
                      <a:pt x="189" y="40"/>
                      <a:pt x="190" y="39"/>
                      <a:pt x="191" y="38"/>
                    </a:cubicBezTo>
                    <a:cubicBezTo>
                      <a:pt x="192" y="38"/>
                      <a:pt x="193" y="38"/>
                      <a:pt x="194" y="38"/>
                    </a:cubicBezTo>
                    <a:cubicBezTo>
                      <a:pt x="193" y="39"/>
                      <a:pt x="193" y="39"/>
                      <a:pt x="192" y="39"/>
                    </a:cubicBezTo>
                    <a:cubicBezTo>
                      <a:pt x="192" y="40"/>
                      <a:pt x="189" y="41"/>
                      <a:pt x="188" y="41"/>
                    </a:cubicBezTo>
                    <a:moveTo>
                      <a:pt x="174" y="44"/>
                    </a:moveTo>
                    <a:cubicBezTo>
                      <a:pt x="176" y="42"/>
                      <a:pt x="179" y="41"/>
                      <a:pt x="180" y="39"/>
                    </a:cubicBezTo>
                    <a:cubicBezTo>
                      <a:pt x="181" y="38"/>
                      <a:pt x="181" y="38"/>
                      <a:pt x="181" y="38"/>
                    </a:cubicBezTo>
                    <a:cubicBezTo>
                      <a:pt x="182" y="38"/>
                      <a:pt x="185" y="37"/>
                      <a:pt x="185" y="37"/>
                    </a:cubicBezTo>
                    <a:cubicBezTo>
                      <a:pt x="186" y="37"/>
                      <a:pt x="186" y="37"/>
                      <a:pt x="183" y="39"/>
                    </a:cubicBezTo>
                    <a:cubicBezTo>
                      <a:pt x="182" y="40"/>
                      <a:pt x="181" y="41"/>
                      <a:pt x="180" y="41"/>
                    </a:cubicBezTo>
                    <a:cubicBezTo>
                      <a:pt x="178" y="42"/>
                      <a:pt x="176" y="43"/>
                      <a:pt x="175" y="43"/>
                    </a:cubicBezTo>
                    <a:cubicBezTo>
                      <a:pt x="174" y="44"/>
                      <a:pt x="174" y="44"/>
                      <a:pt x="174" y="44"/>
                    </a:cubicBezTo>
                    <a:cubicBezTo>
                      <a:pt x="174" y="44"/>
                      <a:pt x="174" y="44"/>
                      <a:pt x="174" y="44"/>
                    </a:cubicBezTo>
                    <a:moveTo>
                      <a:pt x="183" y="41"/>
                    </a:moveTo>
                    <a:cubicBezTo>
                      <a:pt x="184" y="40"/>
                      <a:pt x="186" y="38"/>
                      <a:pt x="187" y="37"/>
                    </a:cubicBezTo>
                    <a:cubicBezTo>
                      <a:pt x="188" y="37"/>
                      <a:pt x="189" y="37"/>
                      <a:pt x="190" y="37"/>
                    </a:cubicBezTo>
                    <a:cubicBezTo>
                      <a:pt x="188" y="38"/>
                      <a:pt x="186" y="39"/>
                      <a:pt x="184" y="40"/>
                    </a:cubicBezTo>
                    <a:cubicBezTo>
                      <a:pt x="184" y="41"/>
                      <a:pt x="184" y="41"/>
                      <a:pt x="184" y="41"/>
                    </a:cubicBezTo>
                    <a:cubicBezTo>
                      <a:pt x="183" y="41"/>
                      <a:pt x="183" y="41"/>
                      <a:pt x="183" y="41"/>
                    </a:cubicBezTo>
                    <a:moveTo>
                      <a:pt x="209" y="43"/>
                    </a:moveTo>
                    <a:cubicBezTo>
                      <a:pt x="212" y="41"/>
                      <a:pt x="214" y="39"/>
                      <a:pt x="217" y="37"/>
                    </a:cubicBezTo>
                    <a:cubicBezTo>
                      <a:pt x="218" y="36"/>
                      <a:pt x="218" y="36"/>
                      <a:pt x="218" y="36"/>
                    </a:cubicBezTo>
                    <a:cubicBezTo>
                      <a:pt x="218" y="37"/>
                      <a:pt x="219" y="38"/>
                      <a:pt x="220" y="38"/>
                    </a:cubicBezTo>
                    <a:cubicBezTo>
                      <a:pt x="220" y="38"/>
                      <a:pt x="220" y="38"/>
                      <a:pt x="220" y="38"/>
                    </a:cubicBezTo>
                    <a:cubicBezTo>
                      <a:pt x="216" y="40"/>
                      <a:pt x="212" y="41"/>
                      <a:pt x="209" y="43"/>
                    </a:cubicBezTo>
                    <a:moveTo>
                      <a:pt x="169" y="41"/>
                    </a:moveTo>
                    <a:cubicBezTo>
                      <a:pt x="172" y="41"/>
                      <a:pt x="174" y="40"/>
                      <a:pt x="175" y="38"/>
                    </a:cubicBezTo>
                    <a:cubicBezTo>
                      <a:pt x="176" y="37"/>
                      <a:pt x="176" y="36"/>
                      <a:pt x="176" y="36"/>
                    </a:cubicBezTo>
                    <a:cubicBezTo>
                      <a:pt x="177" y="35"/>
                      <a:pt x="178" y="35"/>
                      <a:pt x="179" y="35"/>
                    </a:cubicBezTo>
                    <a:cubicBezTo>
                      <a:pt x="179" y="35"/>
                      <a:pt x="179" y="35"/>
                      <a:pt x="179" y="36"/>
                    </a:cubicBezTo>
                    <a:cubicBezTo>
                      <a:pt x="177" y="37"/>
                      <a:pt x="176" y="38"/>
                      <a:pt x="175" y="39"/>
                    </a:cubicBezTo>
                    <a:cubicBezTo>
                      <a:pt x="175" y="40"/>
                      <a:pt x="175" y="40"/>
                      <a:pt x="175" y="40"/>
                    </a:cubicBezTo>
                    <a:cubicBezTo>
                      <a:pt x="172" y="42"/>
                      <a:pt x="169" y="44"/>
                      <a:pt x="165" y="45"/>
                    </a:cubicBezTo>
                    <a:cubicBezTo>
                      <a:pt x="165" y="45"/>
                      <a:pt x="165" y="45"/>
                      <a:pt x="165" y="45"/>
                    </a:cubicBezTo>
                    <a:cubicBezTo>
                      <a:pt x="165" y="45"/>
                      <a:pt x="165" y="45"/>
                      <a:pt x="165" y="45"/>
                    </a:cubicBezTo>
                    <a:cubicBezTo>
                      <a:pt x="165" y="44"/>
                      <a:pt x="167" y="43"/>
                      <a:pt x="168" y="43"/>
                    </a:cubicBezTo>
                    <a:cubicBezTo>
                      <a:pt x="168" y="42"/>
                      <a:pt x="169" y="42"/>
                      <a:pt x="169" y="41"/>
                    </a:cubicBezTo>
                    <a:cubicBezTo>
                      <a:pt x="169" y="41"/>
                      <a:pt x="169" y="41"/>
                      <a:pt x="169" y="41"/>
                    </a:cubicBezTo>
                    <a:moveTo>
                      <a:pt x="178" y="38"/>
                    </a:moveTo>
                    <a:cubicBezTo>
                      <a:pt x="178" y="37"/>
                      <a:pt x="178" y="37"/>
                      <a:pt x="178" y="37"/>
                    </a:cubicBezTo>
                    <a:cubicBezTo>
                      <a:pt x="179" y="36"/>
                      <a:pt x="180" y="35"/>
                      <a:pt x="181" y="34"/>
                    </a:cubicBezTo>
                    <a:cubicBezTo>
                      <a:pt x="181" y="33"/>
                      <a:pt x="181" y="33"/>
                      <a:pt x="181" y="33"/>
                    </a:cubicBezTo>
                    <a:cubicBezTo>
                      <a:pt x="182" y="34"/>
                      <a:pt x="184" y="35"/>
                      <a:pt x="185" y="35"/>
                    </a:cubicBezTo>
                    <a:cubicBezTo>
                      <a:pt x="184" y="36"/>
                      <a:pt x="184" y="36"/>
                      <a:pt x="183" y="36"/>
                    </a:cubicBezTo>
                    <a:cubicBezTo>
                      <a:pt x="182" y="36"/>
                      <a:pt x="182" y="37"/>
                      <a:pt x="182" y="37"/>
                    </a:cubicBezTo>
                    <a:cubicBezTo>
                      <a:pt x="182" y="37"/>
                      <a:pt x="182" y="37"/>
                      <a:pt x="182" y="37"/>
                    </a:cubicBezTo>
                    <a:cubicBezTo>
                      <a:pt x="182" y="37"/>
                      <a:pt x="182" y="36"/>
                      <a:pt x="181" y="36"/>
                    </a:cubicBezTo>
                    <a:cubicBezTo>
                      <a:pt x="181" y="36"/>
                      <a:pt x="181" y="36"/>
                      <a:pt x="181" y="36"/>
                    </a:cubicBezTo>
                    <a:cubicBezTo>
                      <a:pt x="180" y="37"/>
                      <a:pt x="179" y="37"/>
                      <a:pt x="178" y="38"/>
                    </a:cubicBezTo>
                    <a:moveTo>
                      <a:pt x="175" y="34"/>
                    </a:moveTo>
                    <a:cubicBezTo>
                      <a:pt x="175" y="33"/>
                      <a:pt x="175" y="33"/>
                      <a:pt x="175" y="32"/>
                    </a:cubicBezTo>
                    <a:cubicBezTo>
                      <a:pt x="175" y="32"/>
                      <a:pt x="175" y="32"/>
                      <a:pt x="176" y="32"/>
                    </a:cubicBezTo>
                    <a:cubicBezTo>
                      <a:pt x="176" y="32"/>
                      <a:pt x="176" y="33"/>
                      <a:pt x="175" y="34"/>
                    </a:cubicBezTo>
                    <a:moveTo>
                      <a:pt x="177" y="34"/>
                    </a:moveTo>
                    <a:cubicBezTo>
                      <a:pt x="176" y="34"/>
                      <a:pt x="178" y="33"/>
                      <a:pt x="179" y="32"/>
                    </a:cubicBezTo>
                    <a:cubicBezTo>
                      <a:pt x="179" y="31"/>
                      <a:pt x="179" y="31"/>
                      <a:pt x="179" y="31"/>
                    </a:cubicBezTo>
                    <a:cubicBezTo>
                      <a:pt x="180" y="32"/>
                      <a:pt x="180" y="32"/>
                      <a:pt x="181" y="33"/>
                    </a:cubicBezTo>
                    <a:cubicBezTo>
                      <a:pt x="181" y="33"/>
                      <a:pt x="181" y="33"/>
                      <a:pt x="181" y="33"/>
                    </a:cubicBezTo>
                    <a:cubicBezTo>
                      <a:pt x="181" y="33"/>
                      <a:pt x="181" y="33"/>
                      <a:pt x="181" y="33"/>
                    </a:cubicBezTo>
                    <a:cubicBezTo>
                      <a:pt x="178" y="34"/>
                      <a:pt x="177" y="34"/>
                      <a:pt x="177" y="34"/>
                    </a:cubicBezTo>
                    <a:moveTo>
                      <a:pt x="202" y="32"/>
                    </a:moveTo>
                    <a:cubicBezTo>
                      <a:pt x="201" y="31"/>
                      <a:pt x="201" y="31"/>
                      <a:pt x="201" y="31"/>
                    </a:cubicBezTo>
                    <a:cubicBezTo>
                      <a:pt x="202" y="31"/>
                      <a:pt x="203" y="31"/>
                      <a:pt x="204" y="30"/>
                    </a:cubicBezTo>
                    <a:cubicBezTo>
                      <a:pt x="203" y="31"/>
                      <a:pt x="203" y="31"/>
                      <a:pt x="202" y="32"/>
                    </a:cubicBezTo>
                    <a:moveTo>
                      <a:pt x="175" y="31"/>
                    </a:moveTo>
                    <a:cubicBezTo>
                      <a:pt x="175" y="30"/>
                      <a:pt x="175" y="30"/>
                      <a:pt x="176" y="30"/>
                    </a:cubicBezTo>
                    <a:cubicBezTo>
                      <a:pt x="176" y="30"/>
                      <a:pt x="177" y="30"/>
                      <a:pt x="177" y="30"/>
                    </a:cubicBezTo>
                    <a:cubicBezTo>
                      <a:pt x="177" y="30"/>
                      <a:pt x="178" y="30"/>
                      <a:pt x="179" y="31"/>
                    </a:cubicBezTo>
                    <a:cubicBezTo>
                      <a:pt x="178" y="31"/>
                      <a:pt x="178" y="31"/>
                      <a:pt x="178" y="31"/>
                    </a:cubicBezTo>
                    <a:cubicBezTo>
                      <a:pt x="178" y="31"/>
                      <a:pt x="178" y="31"/>
                      <a:pt x="178" y="31"/>
                    </a:cubicBezTo>
                    <a:cubicBezTo>
                      <a:pt x="177" y="31"/>
                      <a:pt x="176" y="31"/>
                      <a:pt x="175" y="31"/>
                    </a:cubicBezTo>
                    <a:moveTo>
                      <a:pt x="199" y="30"/>
                    </a:moveTo>
                    <a:cubicBezTo>
                      <a:pt x="198" y="29"/>
                      <a:pt x="198" y="29"/>
                      <a:pt x="198" y="29"/>
                    </a:cubicBezTo>
                    <a:cubicBezTo>
                      <a:pt x="199" y="29"/>
                      <a:pt x="199" y="29"/>
                      <a:pt x="199" y="29"/>
                    </a:cubicBezTo>
                    <a:cubicBezTo>
                      <a:pt x="199" y="30"/>
                      <a:pt x="199" y="30"/>
                      <a:pt x="199" y="30"/>
                    </a:cubicBezTo>
                    <a:moveTo>
                      <a:pt x="195" y="29"/>
                    </a:moveTo>
                    <a:cubicBezTo>
                      <a:pt x="193" y="29"/>
                      <a:pt x="192" y="29"/>
                      <a:pt x="192" y="29"/>
                    </a:cubicBezTo>
                    <a:cubicBezTo>
                      <a:pt x="194" y="28"/>
                      <a:pt x="196" y="27"/>
                      <a:pt x="199" y="27"/>
                    </a:cubicBezTo>
                    <a:cubicBezTo>
                      <a:pt x="197" y="28"/>
                      <a:pt x="196" y="28"/>
                      <a:pt x="195" y="29"/>
                    </a:cubicBezTo>
                    <a:moveTo>
                      <a:pt x="197" y="29"/>
                    </a:moveTo>
                    <a:cubicBezTo>
                      <a:pt x="198" y="28"/>
                      <a:pt x="199" y="28"/>
                      <a:pt x="200" y="28"/>
                    </a:cubicBezTo>
                    <a:cubicBezTo>
                      <a:pt x="200" y="27"/>
                      <a:pt x="200" y="27"/>
                      <a:pt x="200" y="27"/>
                    </a:cubicBezTo>
                    <a:cubicBezTo>
                      <a:pt x="200" y="27"/>
                      <a:pt x="200" y="27"/>
                      <a:pt x="200" y="27"/>
                    </a:cubicBezTo>
                    <a:cubicBezTo>
                      <a:pt x="206" y="29"/>
                      <a:pt x="212" y="33"/>
                      <a:pt x="217" y="36"/>
                    </a:cubicBezTo>
                    <a:cubicBezTo>
                      <a:pt x="217" y="36"/>
                      <a:pt x="217" y="36"/>
                      <a:pt x="217" y="36"/>
                    </a:cubicBezTo>
                    <a:cubicBezTo>
                      <a:pt x="210" y="40"/>
                      <a:pt x="204" y="44"/>
                      <a:pt x="197" y="47"/>
                    </a:cubicBezTo>
                    <a:cubicBezTo>
                      <a:pt x="202" y="44"/>
                      <a:pt x="208" y="39"/>
                      <a:pt x="214" y="35"/>
                    </a:cubicBezTo>
                    <a:cubicBezTo>
                      <a:pt x="214" y="35"/>
                      <a:pt x="214" y="34"/>
                      <a:pt x="213" y="34"/>
                    </a:cubicBezTo>
                    <a:cubicBezTo>
                      <a:pt x="213" y="34"/>
                      <a:pt x="213" y="34"/>
                      <a:pt x="213" y="34"/>
                    </a:cubicBezTo>
                    <a:cubicBezTo>
                      <a:pt x="212" y="35"/>
                      <a:pt x="212" y="35"/>
                      <a:pt x="211" y="35"/>
                    </a:cubicBezTo>
                    <a:cubicBezTo>
                      <a:pt x="210" y="36"/>
                      <a:pt x="210" y="36"/>
                      <a:pt x="210" y="36"/>
                    </a:cubicBezTo>
                    <a:cubicBezTo>
                      <a:pt x="208" y="37"/>
                      <a:pt x="207" y="38"/>
                      <a:pt x="205" y="39"/>
                    </a:cubicBezTo>
                    <a:cubicBezTo>
                      <a:pt x="201" y="41"/>
                      <a:pt x="197" y="43"/>
                      <a:pt x="194" y="46"/>
                    </a:cubicBezTo>
                    <a:cubicBezTo>
                      <a:pt x="194" y="46"/>
                      <a:pt x="194" y="46"/>
                      <a:pt x="194" y="46"/>
                    </a:cubicBezTo>
                    <a:cubicBezTo>
                      <a:pt x="193" y="45"/>
                      <a:pt x="193" y="45"/>
                      <a:pt x="192" y="44"/>
                    </a:cubicBezTo>
                    <a:cubicBezTo>
                      <a:pt x="199" y="42"/>
                      <a:pt x="205" y="36"/>
                      <a:pt x="212" y="34"/>
                    </a:cubicBezTo>
                    <a:cubicBezTo>
                      <a:pt x="212" y="34"/>
                      <a:pt x="212" y="33"/>
                      <a:pt x="211" y="33"/>
                    </a:cubicBezTo>
                    <a:cubicBezTo>
                      <a:pt x="211" y="33"/>
                      <a:pt x="211" y="33"/>
                      <a:pt x="211" y="33"/>
                    </a:cubicBezTo>
                    <a:cubicBezTo>
                      <a:pt x="206" y="35"/>
                      <a:pt x="202" y="38"/>
                      <a:pt x="197" y="41"/>
                    </a:cubicBezTo>
                    <a:cubicBezTo>
                      <a:pt x="196" y="42"/>
                      <a:pt x="194" y="43"/>
                      <a:pt x="193" y="43"/>
                    </a:cubicBezTo>
                    <a:cubicBezTo>
                      <a:pt x="192" y="43"/>
                      <a:pt x="192" y="44"/>
                      <a:pt x="192" y="44"/>
                    </a:cubicBezTo>
                    <a:cubicBezTo>
                      <a:pt x="192" y="44"/>
                      <a:pt x="192" y="44"/>
                      <a:pt x="192" y="44"/>
                    </a:cubicBezTo>
                    <a:cubicBezTo>
                      <a:pt x="192" y="44"/>
                      <a:pt x="192" y="43"/>
                      <a:pt x="193" y="43"/>
                    </a:cubicBezTo>
                    <a:cubicBezTo>
                      <a:pt x="194" y="42"/>
                      <a:pt x="196" y="40"/>
                      <a:pt x="197" y="39"/>
                    </a:cubicBezTo>
                    <a:cubicBezTo>
                      <a:pt x="198" y="39"/>
                      <a:pt x="198" y="39"/>
                      <a:pt x="199" y="39"/>
                    </a:cubicBezTo>
                    <a:cubicBezTo>
                      <a:pt x="199" y="39"/>
                      <a:pt x="199" y="39"/>
                      <a:pt x="199" y="39"/>
                    </a:cubicBezTo>
                    <a:cubicBezTo>
                      <a:pt x="202" y="39"/>
                      <a:pt x="203" y="37"/>
                      <a:pt x="203" y="34"/>
                    </a:cubicBezTo>
                    <a:cubicBezTo>
                      <a:pt x="205" y="33"/>
                      <a:pt x="206" y="33"/>
                      <a:pt x="208" y="32"/>
                    </a:cubicBezTo>
                    <a:cubicBezTo>
                      <a:pt x="208" y="32"/>
                      <a:pt x="208" y="31"/>
                      <a:pt x="208" y="31"/>
                    </a:cubicBezTo>
                    <a:cubicBezTo>
                      <a:pt x="208" y="31"/>
                      <a:pt x="208" y="31"/>
                      <a:pt x="208" y="31"/>
                    </a:cubicBezTo>
                    <a:cubicBezTo>
                      <a:pt x="206" y="32"/>
                      <a:pt x="204" y="32"/>
                      <a:pt x="203" y="32"/>
                    </a:cubicBezTo>
                    <a:cubicBezTo>
                      <a:pt x="204" y="32"/>
                      <a:pt x="205" y="31"/>
                      <a:pt x="206" y="30"/>
                    </a:cubicBezTo>
                    <a:cubicBezTo>
                      <a:pt x="206" y="30"/>
                      <a:pt x="206" y="30"/>
                      <a:pt x="206" y="30"/>
                    </a:cubicBezTo>
                    <a:cubicBezTo>
                      <a:pt x="205" y="30"/>
                      <a:pt x="205" y="30"/>
                      <a:pt x="205" y="30"/>
                    </a:cubicBezTo>
                    <a:cubicBezTo>
                      <a:pt x="203" y="30"/>
                      <a:pt x="202" y="30"/>
                      <a:pt x="200" y="30"/>
                    </a:cubicBezTo>
                    <a:cubicBezTo>
                      <a:pt x="200" y="30"/>
                      <a:pt x="200" y="30"/>
                      <a:pt x="200" y="30"/>
                    </a:cubicBezTo>
                    <a:cubicBezTo>
                      <a:pt x="200" y="30"/>
                      <a:pt x="201" y="29"/>
                      <a:pt x="201" y="29"/>
                    </a:cubicBezTo>
                    <a:cubicBezTo>
                      <a:pt x="201" y="28"/>
                      <a:pt x="201" y="28"/>
                      <a:pt x="201" y="28"/>
                    </a:cubicBezTo>
                    <a:cubicBezTo>
                      <a:pt x="201" y="28"/>
                      <a:pt x="201" y="28"/>
                      <a:pt x="201" y="28"/>
                    </a:cubicBezTo>
                    <a:cubicBezTo>
                      <a:pt x="199" y="28"/>
                      <a:pt x="198" y="29"/>
                      <a:pt x="197" y="29"/>
                    </a:cubicBezTo>
                    <a:moveTo>
                      <a:pt x="33" y="153"/>
                    </a:moveTo>
                    <a:cubicBezTo>
                      <a:pt x="36" y="153"/>
                      <a:pt x="38" y="151"/>
                      <a:pt x="39" y="149"/>
                    </a:cubicBezTo>
                    <a:cubicBezTo>
                      <a:pt x="40" y="146"/>
                      <a:pt x="40" y="144"/>
                      <a:pt x="40" y="141"/>
                    </a:cubicBezTo>
                    <a:cubicBezTo>
                      <a:pt x="40" y="136"/>
                      <a:pt x="41" y="132"/>
                      <a:pt x="45" y="128"/>
                    </a:cubicBezTo>
                    <a:cubicBezTo>
                      <a:pt x="48" y="125"/>
                      <a:pt x="51" y="120"/>
                      <a:pt x="48" y="116"/>
                    </a:cubicBezTo>
                    <a:cubicBezTo>
                      <a:pt x="47" y="114"/>
                      <a:pt x="45" y="113"/>
                      <a:pt x="45" y="110"/>
                    </a:cubicBezTo>
                    <a:cubicBezTo>
                      <a:pt x="46" y="108"/>
                      <a:pt x="47" y="106"/>
                      <a:pt x="46" y="104"/>
                    </a:cubicBezTo>
                    <a:cubicBezTo>
                      <a:pt x="45" y="101"/>
                      <a:pt x="44" y="100"/>
                      <a:pt x="42" y="98"/>
                    </a:cubicBezTo>
                    <a:cubicBezTo>
                      <a:pt x="41" y="98"/>
                      <a:pt x="41" y="97"/>
                      <a:pt x="40" y="97"/>
                    </a:cubicBezTo>
                    <a:cubicBezTo>
                      <a:pt x="35" y="95"/>
                      <a:pt x="37" y="89"/>
                      <a:pt x="38" y="86"/>
                    </a:cubicBezTo>
                    <a:cubicBezTo>
                      <a:pt x="40" y="83"/>
                      <a:pt x="41" y="80"/>
                      <a:pt x="41" y="77"/>
                    </a:cubicBezTo>
                    <a:cubicBezTo>
                      <a:pt x="41" y="72"/>
                      <a:pt x="40" y="67"/>
                      <a:pt x="40" y="62"/>
                    </a:cubicBezTo>
                    <a:cubicBezTo>
                      <a:pt x="47" y="53"/>
                      <a:pt x="55" y="46"/>
                      <a:pt x="64" y="39"/>
                    </a:cubicBezTo>
                    <a:cubicBezTo>
                      <a:pt x="87" y="22"/>
                      <a:pt x="115" y="14"/>
                      <a:pt x="142" y="14"/>
                    </a:cubicBezTo>
                    <a:cubicBezTo>
                      <a:pt x="160" y="14"/>
                      <a:pt x="178" y="17"/>
                      <a:pt x="194" y="24"/>
                    </a:cubicBezTo>
                    <a:cubicBezTo>
                      <a:pt x="192" y="25"/>
                      <a:pt x="190" y="25"/>
                      <a:pt x="189" y="27"/>
                    </a:cubicBezTo>
                    <a:cubicBezTo>
                      <a:pt x="186" y="29"/>
                      <a:pt x="189" y="32"/>
                      <a:pt x="191" y="33"/>
                    </a:cubicBezTo>
                    <a:cubicBezTo>
                      <a:pt x="192" y="33"/>
                      <a:pt x="192" y="33"/>
                      <a:pt x="193" y="33"/>
                    </a:cubicBezTo>
                    <a:cubicBezTo>
                      <a:pt x="193" y="33"/>
                      <a:pt x="194" y="33"/>
                      <a:pt x="194" y="33"/>
                    </a:cubicBezTo>
                    <a:cubicBezTo>
                      <a:pt x="195" y="33"/>
                      <a:pt x="195" y="33"/>
                      <a:pt x="196" y="33"/>
                    </a:cubicBezTo>
                    <a:cubicBezTo>
                      <a:pt x="196" y="33"/>
                      <a:pt x="196" y="33"/>
                      <a:pt x="197" y="33"/>
                    </a:cubicBezTo>
                    <a:cubicBezTo>
                      <a:pt x="197" y="33"/>
                      <a:pt x="198" y="34"/>
                      <a:pt x="198" y="35"/>
                    </a:cubicBezTo>
                    <a:cubicBezTo>
                      <a:pt x="198" y="35"/>
                      <a:pt x="197" y="35"/>
                      <a:pt x="197" y="35"/>
                    </a:cubicBezTo>
                    <a:cubicBezTo>
                      <a:pt x="193" y="35"/>
                      <a:pt x="188" y="33"/>
                      <a:pt x="185" y="31"/>
                    </a:cubicBezTo>
                    <a:cubicBezTo>
                      <a:pt x="183" y="30"/>
                      <a:pt x="179" y="25"/>
                      <a:pt x="176" y="25"/>
                    </a:cubicBezTo>
                    <a:cubicBezTo>
                      <a:pt x="175" y="25"/>
                      <a:pt x="174" y="26"/>
                      <a:pt x="173" y="26"/>
                    </a:cubicBezTo>
                    <a:cubicBezTo>
                      <a:pt x="172" y="28"/>
                      <a:pt x="171" y="29"/>
                      <a:pt x="171" y="31"/>
                    </a:cubicBezTo>
                    <a:cubicBezTo>
                      <a:pt x="171" y="33"/>
                      <a:pt x="174" y="37"/>
                      <a:pt x="170" y="38"/>
                    </a:cubicBezTo>
                    <a:cubicBezTo>
                      <a:pt x="169" y="38"/>
                      <a:pt x="169" y="38"/>
                      <a:pt x="169" y="38"/>
                    </a:cubicBezTo>
                    <a:cubicBezTo>
                      <a:pt x="165" y="38"/>
                      <a:pt x="161" y="36"/>
                      <a:pt x="158" y="35"/>
                    </a:cubicBezTo>
                    <a:cubicBezTo>
                      <a:pt x="157" y="35"/>
                      <a:pt x="157" y="35"/>
                      <a:pt x="157" y="35"/>
                    </a:cubicBezTo>
                    <a:cubicBezTo>
                      <a:pt x="150" y="35"/>
                      <a:pt x="150" y="43"/>
                      <a:pt x="156" y="46"/>
                    </a:cubicBezTo>
                    <a:cubicBezTo>
                      <a:pt x="160" y="48"/>
                      <a:pt x="165" y="49"/>
                      <a:pt x="170" y="50"/>
                    </a:cubicBezTo>
                    <a:cubicBezTo>
                      <a:pt x="170" y="50"/>
                      <a:pt x="170" y="50"/>
                      <a:pt x="170" y="50"/>
                    </a:cubicBezTo>
                    <a:cubicBezTo>
                      <a:pt x="172" y="50"/>
                      <a:pt x="174" y="48"/>
                      <a:pt x="175" y="47"/>
                    </a:cubicBezTo>
                    <a:cubicBezTo>
                      <a:pt x="178" y="46"/>
                      <a:pt x="181" y="45"/>
                      <a:pt x="184" y="45"/>
                    </a:cubicBezTo>
                    <a:cubicBezTo>
                      <a:pt x="186" y="45"/>
                      <a:pt x="188" y="45"/>
                      <a:pt x="191" y="48"/>
                    </a:cubicBezTo>
                    <a:cubicBezTo>
                      <a:pt x="196" y="52"/>
                      <a:pt x="195" y="59"/>
                      <a:pt x="201" y="64"/>
                    </a:cubicBezTo>
                    <a:cubicBezTo>
                      <a:pt x="201" y="64"/>
                      <a:pt x="202" y="65"/>
                      <a:pt x="203" y="65"/>
                    </a:cubicBezTo>
                    <a:cubicBezTo>
                      <a:pt x="205" y="65"/>
                      <a:pt x="206" y="64"/>
                      <a:pt x="208" y="63"/>
                    </a:cubicBezTo>
                    <a:cubicBezTo>
                      <a:pt x="209" y="62"/>
                      <a:pt x="211" y="61"/>
                      <a:pt x="212" y="61"/>
                    </a:cubicBezTo>
                    <a:cubicBezTo>
                      <a:pt x="212" y="61"/>
                      <a:pt x="212" y="61"/>
                      <a:pt x="213" y="61"/>
                    </a:cubicBezTo>
                    <a:cubicBezTo>
                      <a:pt x="215" y="61"/>
                      <a:pt x="218" y="62"/>
                      <a:pt x="221" y="64"/>
                    </a:cubicBezTo>
                    <a:cubicBezTo>
                      <a:pt x="222" y="65"/>
                      <a:pt x="223" y="66"/>
                      <a:pt x="224" y="67"/>
                    </a:cubicBezTo>
                    <a:cubicBezTo>
                      <a:pt x="225" y="67"/>
                      <a:pt x="227" y="72"/>
                      <a:pt x="225" y="72"/>
                    </a:cubicBezTo>
                    <a:cubicBezTo>
                      <a:pt x="224" y="72"/>
                      <a:pt x="224" y="72"/>
                      <a:pt x="223" y="72"/>
                    </a:cubicBezTo>
                    <a:cubicBezTo>
                      <a:pt x="219" y="70"/>
                      <a:pt x="217" y="65"/>
                      <a:pt x="212" y="65"/>
                    </a:cubicBezTo>
                    <a:cubicBezTo>
                      <a:pt x="212" y="65"/>
                      <a:pt x="212" y="65"/>
                      <a:pt x="212" y="65"/>
                    </a:cubicBezTo>
                    <a:cubicBezTo>
                      <a:pt x="208" y="65"/>
                      <a:pt x="207" y="67"/>
                      <a:pt x="207" y="70"/>
                    </a:cubicBezTo>
                    <a:cubicBezTo>
                      <a:pt x="207" y="75"/>
                      <a:pt x="213" y="77"/>
                      <a:pt x="216" y="78"/>
                    </a:cubicBezTo>
                    <a:cubicBezTo>
                      <a:pt x="216" y="79"/>
                      <a:pt x="217" y="79"/>
                      <a:pt x="217" y="79"/>
                    </a:cubicBezTo>
                    <a:cubicBezTo>
                      <a:pt x="220" y="80"/>
                      <a:pt x="220" y="82"/>
                      <a:pt x="216" y="85"/>
                    </a:cubicBezTo>
                    <a:cubicBezTo>
                      <a:pt x="216" y="85"/>
                      <a:pt x="216" y="85"/>
                      <a:pt x="216" y="85"/>
                    </a:cubicBezTo>
                    <a:cubicBezTo>
                      <a:pt x="209" y="82"/>
                      <a:pt x="202" y="79"/>
                      <a:pt x="196" y="76"/>
                    </a:cubicBezTo>
                    <a:cubicBezTo>
                      <a:pt x="188" y="72"/>
                      <a:pt x="183" y="67"/>
                      <a:pt x="178" y="60"/>
                    </a:cubicBezTo>
                    <a:cubicBezTo>
                      <a:pt x="174" y="56"/>
                      <a:pt x="170" y="52"/>
                      <a:pt x="165" y="50"/>
                    </a:cubicBezTo>
                    <a:cubicBezTo>
                      <a:pt x="162" y="49"/>
                      <a:pt x="159" y="49"/>
                      <a:pt x="156" y="49"/>
                    </a:cubicBezTo>
                    <a:cubicBezTo>
                      <a:pt x="153" y="49"/>
                      <a:pt x="149" y="49"/>
                      <a:pt x="146" y="50"/>
                    </a:cubicBezTo>
                    <a:cubicBezTo>
                      <a:pt x="126" y="54"/>
                      <a:pt x="91" y="79"/>
                      <a:pt x="103" y="104"/>
                    </a:cubicBezTo>
                    <a:cubicBezTo>
                      <a:pt x="109" y="116"/>
                      <a:pt x="128" y="113"/>
                      <a:pt x="138" y="119"/>
                    </a:cubicBezTo>
                    <a:cubicBezTo>
                      <a:pt x="146" y="124"/>
                      <a:pt x="142" y="133"/>
                      <a:pt x="140" y="140"/>
                    </a:cubicBezTo>
                    <a:cubicBezTo>
                      <a:pt x="139" y="143"/>
                      <a:pt x="138" y="146"/>
                      <a:pt x="137" y="149"/>
                    </a:cubicBezTo>
                    <a:cubicBezTo>
                      <a:pt x="137" y="153"/>
                      <a:pt x="138" y="157"/>
                      <a:pt x="138" y="161"/>
                    </a:cubicBezTo>
                    <a:cubicBezTo>
                      <a:pt x="139" y="167"/>
                      <a:pt x="134" y="173"/>
                      <a:pt x="132" y="178"/>
                    </a:cubicBezTo>
                    <a:cubicBezTo>
                      <a:pt x="130" y="183"/>
                      <a:pt x="129" y="187"/>
                      <a:pt x="128" y="191"/>
                    </a:cubicBezTo>
                    <a:cubicBezTo>
                      <a:pt x="126" y="199"/>
                      <a:pt x="125" y="208"/>
                      <a:pt x="128" y="216"/>
                    </a:cubicBezTo>
                    <a:cubicBezTo>
                      <a:pt x="130" y="222"/>
                      <a:pt x="135" y="224"/>
                      <a:pt x="141" y="224"/>
                    </a:cubicBezTo>
                    <a:cubicBezTo>
                      <a:pt x="142" y="224"/>
                      <a:pt x="144" y="224"/>
                      <a:pt x="145" y="223"/>
                    </a:cubicBezTo>
                    <a:cubicBezTo>
                      <a:pt x="152" y="222"/>
                      <a:pt x="157" y="219"/>
                      <a:pt x="163" y="215"/>
                    </a:cubicBezTo>
                    <a:cubicBezTo>
                      <a:pt x="170" y="209"/>
                      <a:pt x="178" y="205"/>
                      <a:pt x="186" y="201"/>
                    </a:cubicBezTo>
                    <a:cubicBezTo>
                      <a:pt x="192" y="199"/>
                      <a:pt x="197" y="196"/>
                      <a:pt x="200" y="191"/>
                    </a:cubicBezTo>
                    <a:cubicBezTo>
                      <a:pt x="205" y="185"/>
                      <a:pt x="200" y="177"/>
                      <a:pt x="207" y="172"/>
                    </a:cubicBezTo>
                    <a:cubicBezTo>
                      <a:pt x="214" y="167"/>
                      <a:pt x="226" y="166"/>
                      <a:pt x="230" y="157"/>
                    </a:cubicBezTo>
                    <a:cubicBezTo>
                      <a:pt x="232" y="153"/>
                      <a:pt x="232" y="148"/>
                      <a:pt x="230" y="145"/>
                    </a:cubicBezTo>
                    <a:cubicBezTo>
                      <a:pt x="228" y="141"/>
                      <a:pt x="225" y="139"/>
                      <a:pt x="223" y="135"/>
                    </a:cubicBezTo>
                    <a:cubicBezTo>
                      <a:pt x="221" y="131"/>
                      <a:pt x="223" y="126"/>
                      <a:pt x="222" y="122"/>
                    </a:cubicBezTo>
                    <a:cubicBezTo>
                      <a:pt x="222" y="119"/>
                      <a:pt x="220" y="116"/>
                      <a:pt x="219" y="114"/>
                    </a:cubicBezTo>
                    <a:cubicBezTo>
                      <a:pt x="218" y="112"/>
                      <a:pt x="217" y="110"/>
                      <a:pt x="216" y="108"/>
                    </a:cubicBezTo>
                    <a:cubicBezTo>
                      <a:pt x="216" y="107"/>
                      <a:pt x="216" y="107"/>
                      <a:pt x="216" y="106"/>
                    </a:cubicBezTo>
                    <a:cubicBezTo>
                      <a:pt x="215" y="104"/>
                      <a:pt x="216" y="102"/>
                      <a:pt x="220" y="102"/>
                    </a:cubicBezTo>
                    <a:cubicBezTo>
                      <a:pt x="220" y="102"/>
                      <a:pt x="220" y="102"/>
                      <a:pt x="220" y="102"/>
                    </a:cubicBezTo>
                    <a:cubicBezTo>
                      <a:pt x="224" y="108"/>
                      <a:pt x="223" y="117"/>
                      <a:pt x="223" y="124"/>
                    </a:cubicBezTo>
                    <a:cubicBezTo>
                      <a:pt x="223" y="128"/>
                      <a:pt x="223" y="132"/>
                      <a:pt x="226" y="136"/>
                    </a:cubicBezTo>
                    <a:cubicBezTo>
                      <a:pt x="228" y="138"/>
                      <a:pt x="230" y="138"/>
                      <a:pt x="233" y="138"/>
                    </a:cubicBezTo>
                    <a:cubicBezTo>
                      <a:pt x="235" y="138"/>
                      <a:pt x="237" y="138"/>
                      <a:pt x="239" y="138"/>
                    </a:cubicBezTo>
                    <a:cubicBezTo>
                      <a:pt x="243" y="137"/>
                      <a:pt x="249" y="135"/>
                      <a:pt x="251" y="131"/>
                    </a:cubicBezTo>
                    <a:cubicBezTo>
                      <a:pt x="252" y="125"/>
                      <a:pt x="248" y="120"/>
                      <a:pt x="245" y="115"/>
                    </a:cubicBezTo>
                    <a:cubicBezTo>
                      <a:pt x="244" y="114"/>
                      <a:pt x="243" y="112"/>
                      <a:pt x="242" y="111"/>
                    </a:cubicBezTo>
                    <a:cubicBezTo>
                      <a:pt x="241" y="110"/>
                      <a:pt x="241" y="109"/>
                      <a:pt x="240" y="108"/>
                    </a:cubicBezTo>
                    <a:cubicBezTo>
                      <a:pt x="240" y="108"/>
                      <a:pt x="240" y="108"/>
                      <a:pt x="240" y="108"/>
                    </a:cubicBezTo>
                    <a:cubicBezTo>
                      <a:pt x="240" y="108"/>
                      <a:pt x="240" y="106"/>
                      <a:pt x="239" y="105"/>
                    </a:cubicBezTo>
                    <a:cubicBezTo>
                      <a:pt x="239" y="103"/>
                      <a:pt x="239" y="102"/>
                      <a:pt x="240" y="102"/>
                    </a:cubicBezTo>
                    <a:cubicBezTo>
                      <a:pt x="240" y="102"/>
                      <a:pt x="241" y="102"/>
                      <a:pt x="241" y="102"/>
                    </a:cubicBezTo>
                    <a:cubicBezTo>
                      <a:pt x="247" y="105"/>
                      <a:pt x="249" y="113"/>
                      <a:pt x="252" y="118"/>
                    </a:cubicBezTo>
                    <a:cubicBezTo>
                      <a:pt x="255" y="123"/>
                      <a:pt x="258" y="127"/>
                      <a:pt x="262" y="130"/>
                    </a:cubicBezTo>
                    <a:cubicBezTo>
                      <a:pt x="268" y="136"/>
                      <a:pt x="270" y="142"/>
                      <a:pt x="271" y="149"/>
                    </a:cubicBezTo>
                    <a:cubicBezTo>
                      <a:pt x="272" y="150"/>
                      <a:pt x="272" y="150"/>
                      <a:pt x="272" y="150"/>
                    </a:cubicBezTo>
                    <a:cubicBezTo>
                      <a:pt x="266" y="203"/>
                      <a:pt x="224" y="246"/>
                      <a:pt x="172" y="258"/>
                    </a:cubicBezTo>
                    <a:cubicBezTo>
                      <a:pt x="162" y="260"/>
                      <a:pt x="153" y="261"/>
                      <a:pt x="143" y="261"/>
                    </a:cubicBezTo>
                    <a:cubicBezTo>
                      <a:pt x="95" y="261"/>
                      <a:pt x="48" y="235"/>
                      <a:pt x="25" y="191"/>
                    </a:cubicBezTo>
                    <a:cubicBezTo>
                      <a:pt x="24" y="187"/>
                      <a:pt x="22" y="184"/>
                      <a:pt x="21" y="180"/>
                    </a:cubicBezTo>
                    <a:cubicBezTo>
                      <a:pt x="21" y="180"/>
                      <a:pt x="21" y="179"/>
                      <a:pt x="21" y="179"/>
                    </a:cubicBezTo>
                    <a:cubicBezTo>
                      <a:pt x="22" y="175"/>
                      <a:pt x="24" y="171"/>
                      <a:pt x="25" y="167"/>
                    </a:cubicBezTo>
                    <a:cubicBezTo>
                      <a:pt x="26" y="164"/>
                      <a:pt x="25" y="160"/>
                      <a:pt x="25" y="157"/>
                    </a:cubicBezTo>
                    <a:cubicBezTo>
                      <a:pt x="25" y="155"/>
                      <a:pt x="25" y="149"/>
                      <a:pt x="27" y="149"/>
                    </a:cubicBezTo>
                    <a:cubicBezTo>
                      <a:pt x="27" y="149"/>
                      <a:pt x="28" y="149"/>
                      <a:pt x="29" y="150"/>
                    </a:cubicBezTo>
                    <a:cubicBezTo>
                      <a:pt x="30" y="151"/>
                      <a:pt x="31" y="152"/>
                      <a:pt x="32" y="152"/>
                    </a:cubicBezTo>
                    <a:cubicBezTo>
                      <a:pt x="33" y="153"/>
                      <a:pt x="33" y="153"/>
                      <a:pt x="33" y="153"/>
                    </a:cubicBezTo>
                    <a:moveTo>
                      <a:pt x="144" y="265"/>
                    </a:moveTo>
                    <a:cubicBezTo>
                      <a:pt x="152" y="265"/>
                      <a:pt x="161" y="264"/>
                      <a:pt x="169" y="262"/>
                    </a:cubicBezTo>
                    <a:cubicBezTo>
                      <a:pt x="229" y="251"/>
                      <a:pt x="276" y="199"/>
                      <a:pt x="276" y="138"/>
                    </a:cubicBezTo>
                    <a:cubicBezTo>
                      <a:pt x="276" y="87"/>
                      <a:pt x="245" y="43"/>
                      <a:pt x="200" y="22"/>
                    </a:cubicBezTo>
                    <a:cubicBezTo>
                      <a:pt x="201" y="20"/>
                      <a:pt x="205" y="16"/>
                      <a:pt x="206" y="12"/>
                    </a:cubicBezTo>
                    <a:cubicBezTo>
                      <a:pt x="222" y="20"/>
                      <a:pt x="237" y="28"/>
                      <a:pt x="250" y="42"/>
                    </a:cubicBezTo>
                    <a:cubicBezTo>
                      <a:pt x="262" y="55"/>
                      <a:pt x="271" y="72"/>
                      <a:pt x="278" y="89"/>
                    </a:cubicBezTo>
                    <a:cubicBezTo>
                      <a:pt x="293" y="125"/>
                      <a:pt x="291" y="163"/>
                      <a:pt x="275" y="197"/>
                    </a:cubicBezTo>
                    <a:cubicBezTo>
                      <a:pt x="258" y="236"/>
                      <a:pt x="221" y="261"/>
                      <a:pt x="180" y="270"/>
                    </a:cubicBezTo>
                    <a:cubicBezTo>
                      <a:pt x="168" y="273"/>
                      <a:pt x="156" y="274"/>
                      <a:pt x="144" y="274"/>
                    </a:cubicBezTo>
                    <a:cubicBezTo>
                      <a:pt x="143" y="274"/>
                      <a:pt x="143" y="274"/>
                      <a:pt x="142" y="274"/>
                    </a:cubicBezTo>
                    <a:cubicBezTo>
                      <a:pt x="126" y="274"/>
                      <a:pt x="108" y="273"/>
                      <a:pt x="94" y="266"/>
                    </a:cubicBezTo>
                    <a:cubicBezTo>
                      <a:pt x="95" y="263"/>
                      <a:pt x="97" y="259"/>
                      <a:pt x="98" y="257"/>
                    </a:cubicBezTo>
                    <a:cubicBezTo>
                      <a:pt x="112" y="262"/>
                      <a:pt x="128" y="265"/>
                      <a:pt x="144" y="265"/>
                    </a:cubicBezTo>
                    <a:moveTo>
                      <a:pt x="196" y="21"/>
                    </a:moveTo>
                    <a:cubicBezTo>
                      <a:pt x="194" y="20"/>
                      <a:pt x="192" y="19"/>
                      <a:pt x="191" y="19"/>
                    </a:cubicBezTo>
                    <a:cubicBezTo>
                      <a:pt x="193" y="15"/>
                      <a:pt x="194" y="4"/>
                      <a:pt x="199" y="4"/>
                    </a:cubicBezTo>
                    <a:cubicBezTo>
                      <a:pt x="199" y="4"/>
                      <a:pt x="200" y="4"/>
                      <a:pt x="200" y="4"/>
                    </a:cubicBezTo>
                    <a:cubicBezTo>
                      <a:pt x="209" y="5"/>
                      <a:pt x="199" y="17"/>
                      <a:pt x="196" y="21"/>
                    </a:cubicBezTo>
                    <a:moveTo>
                      <a:pt x="199" y="0"/>
                    </a:moveTo>
                    <a:cubicBezTo>
                      <a:pt x="192" y="0"/>
                      <a:pt x="190" y="11"/>
                      <a:pt x="187" y="17"/>
                    </a:cubicBezTo>
                    <a:cubicBezTo>
                      <a:pt x="187" y="17"/>
                      <a:pt x="187" y="17"/>
                      <a:pt x="187" y="17"/>
                    </a:cubicBezTo>
                    <a:cubicBezTo>
                      <a:pt x="173" y="12"/>
                      <a:pt x="158" y="10"/>
                      <a:pt x="143" y="10"/>
                    </a:cubicBezTo>
                    <a:cubicBezTo>
                      <a:pt x="104" y="10"/>
                      <a:pt x="66" y="27"/>
                      <a:pt x="39" y="57"/>
                    </a:cubicBezTo>
                    <a:cubicBezTo>
                      <a:pt x="4" y="98"/>
                      <a:pt x="0" y="158"/>
                      <a:pt x="29" y="204"/>
                    </a:cubicBezTo>
                    <a:cubicBezTo>
                      <a:pt x="43" y="226"/>
                      <a:pt x="63" y="242"/>
                      <a:pt x="86" y="253"/>
                    </a:cubicBezTo>
                    <a:cubicBezTo>
                      <a:pt x="84" y="259"/>
                      <a:pt x="70" y="272"/>
                      <a:pt x="77" y="277"/>
                    </a:cubicBezTo>
                    <a:cubicBezTo>
                      <a:pt x="79" y="279"/>
                      <a:pt x="80" y="279"/>
                      <a:pt x="82" y="279"/>
                    </a:cubicBezTo>
                    <a:cubicBezTo>
                      <a:pt x="86" y="279"/>
                      <a:pt x="89" y="275"/>
                      <a:pt x="92" y="270"/>
                    </a:cubicBezTo>
                    <a:cubicBezTo>
                      <a:pt x="105" y="275"/>
                      <a:pt x="119" y="277"/>
                      <a:pt x="133" y="277"/>
                    </a:cubicBezTo>
                    <a:cubicBezTo>
                      <a:pt x="130" y="286"/>
                      <a:pt x="124" y="296"/>
                      <a:pt x="127" y="305"/>
                    </a:cubicBezTo>
                    <a:cubicBezTo>
                      <a:pt x="127" y="306"/>
                      <a:pt x="127" y="306"/>
                      <a:pt x="127" y="306"/>
                    </a:cubicBezTo>
                    <a:cubicBezTo>
                      <a:pt x="119" y="308"/>
                      <a:pt x="111" y="309"/>
                      <a:pt x="103" y="311"/>
                    </a:cubicBezTo>
                    <a:cubicBezTo>
                      <a:pt x="91" y="314"/>
                      <a:pt x="79" y="318"/>
                      <a:pt x="69" y="325"/>
                    </a:cubicBezTo>
                    <a:cubicBezTo>
                      <a:pt x="65" y="327"/>
                      <a:pt x="53" y="335"/>
                      <a:pt x="57" y="340"/>
                    </a:cubicBezTo>
                    <a:cubicBezTo>
                      <a:pt x="61" y="346"/>
                      <a:pt x="72" y="346"/>
                      <a:pt x="77" y="347"/>
                    </a:cubicBezTo>
                    <a:cubicBezTo>
                      <a:pt x="99" y="350"/>
                      <a:pt x="122" y="351"/>
                      <a:pt x="145" y="351"/>
                    </a:cubicBezTo>
                    <a:cubicBezTo>
                      <a:pt x="148" y="352"/>
                      <a:pt x="152" y="352"/>
                      <a:pt x="156" y="352"/>
                    </a:cubicBezTo>
                    <a:cubicBezTo>
                      <a:pt x="175" y="352"/>
                      <a:pt x="195" y="351"/>
                      <a:pt x="214" y="347"/>
                    </a:cubicBezTo>
                    <a:cubicBezTo>
                      <a:pt x="220" y="346"/>
                      <a:pt x="227" y="345"/>
                      <a:pt x="231" y="341"/>
                    </a:cubicBezTo>
                    <a:cubicBezTo>
                      <a:pt x="236" y="337"/>
                      <a:pt x="232" y="331"/>
                      <a:pt x="228" y="328"/>
                    </a:cubicBezTo>
                    <a:cubicBezTo>
                      <a:pt x="208" y="314"/>
                      <a:pt x="181" y="309"/>
                      <a:pt x="158" y="305"/>
                    </a:cubicBezTo>
                    <a:cubicBezTo>
                      <a:pt x="160" y="296"/>
                      <a:pt x="157" y="287"/>
                      <a:pt x="154" y="278"/>
                    </a:cubicBezTo>
                    <a:cubicBezTo>
                      <a:pt x="162" y="277"/>
                      <a:pt x="171" y="276"/>
                      <a:pt x="180" y="274"/>
                    </a:cubicBezTo>
                    <a:cubicBezTo>
                      <a:pt x="201" y="270"/>
                      <a:pt x="221" y="261"/>
                      <a:pt x="238" y="249"/>
                    </a:cubicBezTo>
                    <a:cubicBezTo>
                      <a:pt x="279" y="219"/>
                      <a:pt x="299" y="165"/>
                      <a:pt x="290" y="115"/>
                    </a:cubicBezTo>
                    <a:cubicBezTo>
                      <a:pt x="286" y="92"/>
                      <a:pt x="275" y="69"/>
                      <a:pt x="262" y="50"/>
                    </a:cubicBezTo>
                    <a:cubicBezTo>
                      <a:pt x="248" y="31"/>
                      <a:pt x="229" y="19"/>
                      <a:pt x="208" y="8"/>
                    </a:cubicBezTo>
                    <a:cubicBezTo>
                      <a:pt x="207" y="8"/>
                      <a:pt x="207" y="8"/>
                      <a:pt x="207" y="8"/>
                    </a:cubicBezTo>
                    <a:cubicBezTo>
                      <a:pt x="208" y="5"/>
                      <a:pt x="207" y="3"/>
                      <a:pt x="203" y="1"/>
                    </a:cubicBezTo>
                    <a:cubicBezTo>
                      <a:pt x="202" y="0"/>
                      <a:pt x="200" y="0"/>
                      <a:pt x="19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5" name="Freeform 32"/>
            <p:cNvSpPr>
              <a:spLocks noEditPoints="1"/>
            </p:cNvSpPr>
            <p:nvPr/>
          </p:nvSpPr>
          <p:spPr bwMode="auto">
            <a:xfrm>
              <a:off x="3812844" y="2571677"/>
              <a:ext cx="411163" cy="428625"/>
            </a:xfrm>
            <a:custGeom>
              <a:avLst/>
              <a:gdLst>
                <a:gd name="T0" fmla="*/ 72 w 97"/>
                <a:gd name="T1" fmla="*/ 95 h 101"/>
                <a:gd name="T2" fmla="*/ 75 w 97"/>
                <a:gd name="T3" fmla="*/ 90 h 101"/>
                <a:gd name="T4" fmla="*/ 84 w 97"/>
                <a:gd name="T5" fmla="*/ 86 h 101"/>
                <a:gd name="T6" fmla="*/ 26 w 97"/>
                <a:gd name="T7" fmla="*/ 92 h 101"/>
                <a:gd name="T8" fmla="*/ 27 w 97"/>
                <a:gd name="T9" fmla="*/ 93 h 101"/>
                <a:gd name="T10" fmla="*/ 85 w 97"/>
                <a:gd name="T11" fmla="*/ 80 h 101"/>
                <a:gd name="T12" fmla="*/ 88 w 97"/>
                <a:gd name="T13" fmla="*/ 78 h 101"/>
                <a:gd name="T14" fmla="*/ 17 w 97"/>
                <a:gd name="T15" fmla="*/ 84 h 101"/>
                <a:gd name="T16" fmla="*/ 91 w 97"/>
                <a:gd name="T17" fmla="*/ 71 h 101"/>
                <a:gd name="T18" fmla="*/ 48 w 97"/>
                <a:gd name="T19" fmla="*/ 92 h 101"/>
                <a:gd name="T20" fmla="*/ 91 w 97"/>
                <a:gd name="T21" fmla="*/ 69 h 101"/>
                <a:gd name="T22" fmla="*/ 32 w 97"/>
                <a:gd name="T23" fmla="*/ 75 h 101"/>
                <a:gd name="T24" fmla="*/ 90 w 97"/>
                <a:gd name="T25" fmla="*/ 69 h 101"/>
                <a:gd name="T26" fmla="*/ 33 w 97"/>
                <a:gd name="T27" fmla="*/ 94 h 101"/>
                <a:gd name="T28" fmla="*/ 29 w 97"/>
                <a:gd name="T29" fmla="*/ 90 h 101"/>
                <a:gd name="T30" fmla="*/ 38 w 97"/>
                <a:gd name="T31" fmla="*/ 87 h 101"/>
                <a:gd name="T32" fmla="*/ 25 w 97"/>
                <a:gd name="T33" fmla="*/ 67 h 101"/>
                <a:gd name="T34" fmla="*/ 77 w 97"/>
                <a:gd name="T35" fmla="*/ 64 h 101"/>
                <a:gd name="T36" fmla="*/ 48 w 97"/>
                <a:gd name="T37" fmla="*/ 79 h 101"/>
                <a:gd name="T38" fmla="*/ 50 w 97"/>
                <a:gd name="T39" fmla="*/ 53 h 101"/>
                <a:gd name="T40" fmla="*/ 56 w 97"/>
                <a:gd name="T41" fmla="*/ 68 h 101"/>
                <a:gd name="T42" fmla="*/ 23 w 97"/>
                <a:gd name="T43" fmla="*/ 85 h 101"/>
                <a:gd name="T44" fmla="*/ 57 w 97"/>
                <a:gd name="T45" fmla="*/ 63 h 101"/>
                <a:gd name="T46" fmla="*/ 7 w 97"/>
                <a:gd name="T47" fmla="*/ 67 h 101"/>
                <a:gd name="T48" fmla="*/ 73 w 97"/>
                <a:gd name="T49" fmla="*/ 52 h 101"/>
                <a:gd name="T50" fmla="*/ 66 w 97"/>
                <a:gd name="T51" fmla="*/ 56 h 101"/>
                <a:gd name="T52" fmla="*/ 14 w 97"/>
                <a:gd name="T53" fmla="*/ 80 h 101"/>
                <a:gd name="T54" fmla="*/ 88 w 97"/>
                <a:gd name="T55" fmla="*/ 46 h 101"/>
                <a:gd name="T56" fmla="*/ 46 w 97"/>
                <a:gd name="T57" fmla="*/ 41 h 101"/>
                <a:gd name="T58" fmla="*/ 48 w 97"/>
                <a:gd name="T59" fmla="*/ 52 h 101"/>
                <a:gd name="T60" fmla="*/ 5 w 97"/>
                <a:gd name="T61" fmla="*/ 58 h 101"/>
                <a:gd name="T62" fmla="*/ 91 w 97"/>
                <a:gd name="T63" fmla="*/ 43 h 101"/>
                <a:gd name="T64" fmla="*/ 85 w 97"/>
                <a:gd name="T65" fmla="*/ 36 h 101"/>
                <a:gd name="T66" fmla="*/ 89 w 97"/>
                <a:gd name="T67" fmla="*/ 34 h 101"/>
                <a:gd name="T68" fmla="*/ 68 w 97"/>
                <a:gd name="T69" fmla="*/ 39 h 101"/>
                <a:gd name="T70" fmla="*/ 85 w 97"/>
                <a:gd name="T71" fmla="*/ 32 h 101"/>
                <a:gd name="T72" fmla="*/ 6 w 97"/>
                <a:gd name="T73" fmla="*/ 64 h 101"/>
                <a:gd name="T74" fmla="*/ 5 w 97"/>
                <a:gd name="T75" fmla="*/ 51 h 101"/>
                <a:gd name="T76" fmla="*/ 19 w 97"/>
                <a:gd name="T77" fmla="*/ 54 h 101"/>
                <a:gd name="T78" fmla="*/ 23 w 97"/>
                <a:gd name="T79" fmla="*/ 39 h 101"/>
                <a:gd name="T80" fmla="*/ 34 w 97"/>
                <a:gd name="T81" fmla="*/ 33 h 101"/>
                <a:gd name="T82" fmla="*/ 72 w 97"/>
                <a:gd name="T83" fmla="*/ 31 h 101"/>
                <a:gd name="T84" fmla="*/ 35 w 97"/>
                <a:gd name="T85" fmla="*/ 30 h 101"/>
                <a:gd name="T86" fmla="*/ 52 w 97"/>
                <a:gd name="T87" fmla="*/ 22 h 101"/>
                <a:gd name="T88" fmla="*/ 81 w 97"/>
                <a:gd name="T89" fmla="*/ 24 h 101"/>
                <a:gd name="T90" fmla="*/ 76 w 97"/>
                <a:gd name="T91" fmla="*/ 21 h 101"/>
                <a:gd name="T92" fmla="*/ 10 w 97"/>
                <a:gd name="T93" fmla="*/ 37 h 101"/>
                <a:gd name="T94" fmla="*/ 45 w 97"/>
                <a:gd name="T95" fmla="*/ 23 h 101"/>
                <a:gd name="T96" fmla="*/ 12 w 97"/>
                <a:gd name="T97" fmla="*/ 47 h 101"/>
                <a:gd name="T98" fmla="*/ 42 w 97"/>
                <a:gd name="T99" fmla="*/ 17 h 101"/>
                <a:gd name="T100" fmla="*/ 64 w 97"/>
                <a:gd name="T101" fmla="*/ 21 h 101"/>
                <a:gd name="T102" fmla="*/ 16 w 97"/>
                <a:gd name="T103" fmla="*/ 26 h 101"/>
                <a:gd name="T104" fmla="*/ 32 w 97"/>
                <a:gd name="T105" fmla="*/ 19 h 101"/>
                <a:gd name="T106" fmla="*/ 15 w 97"/>
                <a:gd name="T107" fmla="*/ 35 h 101"/>
                <a:gd name="T108" fmla="*/ 21 w 97"/>
                <a:gd name="T109" fmla="*/ 32 h 101"/>
                <a:gd name="T110" fmla="*/ 43 w 97"/>
                <a:gd name="T111" fmla="*/ 15 h 101"/>
                <a:gd name="T112" fmla="*/ 52 w 97"/>
                <a:gd name="T113" fmla="*/ 15 h 101"/>
                <a:gd name="T114" fmla="*/ 23 w 97"/>
                <a:gd name="T115" fmla="*/ 92 h 101"/>
                <a:gd name="T116" fmla="*/ 50 w 97"/>
                <a:gd name="T117"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4" y="95"/>
                  </a:moveTo>
                  <a:cubicBezTo>
                    <a:pt x="76" y="94"/>
                    <a:pt x="77" y="93"/>
                    <a:pt x="79" y="91"/>
                  </a:cubicBezTo>
                  <a:cubicBezTo>
                    <a:pt x="79" y="92"/>
                    <a:pt x="78" y="92"/>
                    <a:pt x="77" y="93"/>
                  </a:cubicBezTo>
                  <a:cubicBezTo>
                    <a:pt x="76" y="94"/>
                    <a:pt x="75" y="94"/>
                    <a:pt x="74" y="95"/>
                  </a:cubicBezTo>
                  <a:moveTo>
                    <a:pt x="66" y="97"/>
                  </a:moveTo>
                  <a:cubicBezTo>
                    <a:pt x="71" y="95"/>
                    <a:pt x="75" y="92"/>
                    <a:pt x="80" y="89"/>
                  </a:cubicBezTo>
                  <a:cubicBezTo>
                    <a:pt x="80" y="88"/>
                    <a:pt x="81" y="88"/>
                    <a:pt x="82" y="88"/>
                  </a:cubicBezTo>
                  <a:cubicBezTo>
                    <a:pt x="82" y="87"/>
                    <a:pt x="83" y="87"/>
                    <a:pt x="83" y="87"/>
                  </a:cubicBezTo>
                  <a:cubicBezTo>
                    <a:pt x="83" y="87"/>
                    <a:pt x="83" y="87"/>
                    <a:pt x="83" y="88"/>
                  </a:cubicBezTo>
                  <a:cubicBezTo>
                    <a:pt x="82" y="88"/>
                    <a:pt x="81" y="89"/>
                    <a:pt x="80" y="90"/>
                  </a:cubicBezTo>
                  <a:cubicBezTo>
                    <a:pt x="77" y="92"/>
                    <a:pt x="75" y="94"/>
                    <a:pt x="72" y="95"/>
                  </a:cubicBezTo>
                  <a:cubicBezTo>
                    <a:pt x="72" y="96"/>
                    <a:pt x="72" y="96"/>
                    <a:pt x="72" y="96"/>
                  </a:cubicBezTo>
                  <a:cubicBezTo>
                    <a:pt x="70" y="96"/>
                    <a:pt x="68" y="97"/>
                    <a:pt x="66" y="97"/>
                  </a:cubicBezTo>
                  <a:moveTo>
                    <a:pt x="54" y="94"/>
                  </a:moveTo>
                  <a:cubicBezTo>
                    <a:pt x="53" y="93"/>
                    <a:pt x="52" y="93"/>
                    <a:pt x="51" y="92"/>
                  </a:cubicBezTo>
                  <a:cubicBezTo>
                    <a:pt x="56" y="91"/>
                    <a:pt x="61" y="88"/>
                    <a:pt x="66" y="86"/>
                  </a:cubicBezTo>
                  <a:cubicBezTo>
                    <a:pt x="62" y="89"/>
                    <a:pt x="58" y="91"/>
                    <a:pt x="54" y="94"/>
                  </a:cubicBezTo>
                  <a:moveTo>
                    <a:pt x="64" y="97"/>
                  </a:moveTo>
                  <a:cubicBezTo>
                    <a:pt x="62" y="96"/>
                    <a:pt x="61" y="96"/>
                    <a:pt x="60" y="96"/>
                  </a:cubicBezTo>
                  <a:cubicBezTo>
                    <a:pt x="64" y="95"/>
                    <a:pt x="67" y="93"/>
                    <a:pt x="71" y="91"/>
                  </a:cubicBezTo>
                  <a:cubicBezTo>
                    <a:pt x="74" y="89"/>
                    <a:pt x="77" y="87"/>
                    <a:pt x="81" y="86"/>
                  </a:cubicBezTo>
                  <a:cubicBezTo>
                    <a:pt x="79" y="87"/>
                    <a:pt x="77" y="88"/>
                    <a:pt x="75" y="90"/>
                  </a:cubicBezTo>
                  <a:cubicBezTo>
                    <a:pt x="71" y="92"/>
                    <a:pt x="67" y="94"/>
                    <a:pt x="64" y="97"/>
                  </a:cubicBezTo>
                  <a:moveTo>
                    <a:pt x="58" y="96"/>
                  </a:moveTo>
                  <a:cubicBezTo>
                    <a:pt x="57" y="95"/>
                    <a:pt x="56" y="95"/>
                    <a:pt x="55" y="94"/>
                  </a:cubicBezTo>
                  <a:cubicBezTo>
                    <a:pt x="63" y="91"/>
                    <a:pt x="71" y="87"/>
                    <a:pt x="79" y="83"/>
                  </a:cubicBezTo>
                  <a:cubicBezTo>
                    <a:pt x="78" y="84"/>
                    <a:pt x="77" y="85"/>
                    <a:pt x="75" y="85"/>
                  </a:cubicBezTo>
                  <a:cubicBezTo>
                    <a:pt x="70" y="89"/>
                    <a:pt x="64" y="92"/>
                    <a:pt x="58" y="96"/>
                  </a:cubicBezTo>
                  <a:moveTo>
                    <a:pt x="64" y="97"/>
                  </a:moveTo>
                  <a:cubicBezTo>
                    <a:pt x="64" y="97"/>
                    <a:pt x="64" y="97"/>
                    <a:pt x="64" y="97"/>
                  </a:cubicBezTo>
                  <a:cubicBezTo>
                    <a:pt x="67" y="95"/>
                    <a:pt x="67" y="95"/>
                    <a:pt x="67" y="95"/>
                  </a:cubicBezTo>
                  <a:cubicBezTo>
                    <a:pt x="74" y="91"/>
                    <a:pt x="80" y="87"/>
                    <a:pt x="86" y="82"/>
                  </a:cubicBezTo>
                  <a:cubicBezTo>
                    <a:pt x="86" y="83"/>
                    <a:pt x="85" y="85"/>
                    <a:pt x="84" y="86"/>
                  </a:cubicBezTo>
                  <a:cubicBezTo>
                    <a:pt x="84" y="86"/>
                    <a:pt x="84" y="86"/>
                    <a:pt x="84" y="86"/>
                  </a:cubicBezTo>
                  <a:cubicBezTo>
                    <a:pt x="80" y="88"/>
                    <a:pt x="77" y="90"/>
                    <a:pt x="73" y="92"/>
                  </a:cubicBezTo>
                  <a:cubicBezTo>
                    <a:pt x="71" y="93"/>
                    <a:pt x="70" y="94"/>
                    <a:pt x="68" y="95"/>
                  </a:cubicBezTo>
                  <a:cubicBezTo>
                    <a:pt x="67" y="96"/>
                    <a:pt x="65" y="96"/>
                    <a:pt x="64" y="97"/>
                  </a:cubicBezTo>
                  <a:cubicBezTo>
                    <a:pt x="64" y="97"/>
                    <a:pt x="64" y="97"/>
                    <a:pt x="64" y="97"/>
                  </a:cubicBezTo>
                  <a:moveTo>
                    <a:pt x="26" y="92"/>
                  </a:moveTo>
                  <a:cubicBezTo>
                    <a:pt x="25" y="91"/>
                    <a:pt x="24" y="91"/>
                    <a:pt x="23" y="90"/>
                  </a:cubicBezTo>
                  <a:cubicBezTo>
                    <a:pt x="30" y="87"/>
                    <a:pt x="37" y="84"/>
                    <a:pt x="44" y="81"/>
                  </a:cubicBezTo>
                  <a:cubicBezTo>
                    <a:pt x="43" y="82"/>
                    <a:pt x="41" y="83"/>
                    <a:pt x="40" y="83"/>
                  </a:cubicBezTo>
                  <a:cubicBezTo>
                    <a:pt x="37" y="85"/>
                    <a:pt x="35" y="86"/>
                    <a:pt x="32" y="87"/>
                  </a:cubicBezTo>
                  <a:cubicBezTo>
                    <a:pt x="29" y="88"/>
                    <a:pt x="28" y="90"/>
                    <a:pt x="26" y="92"/>
                  </a:cubicBezTo>
                  <a:moveTo>
                    <a:pt x="36" y="94"/>
                  </a:moveTo>
                  <a:cubicBezTo>
                    <a:pt x="35" y="94"/>
                    <a:pt x="34" y="94"/>
                    <a:pt x="33" y="94"/>
                  </a:cubicBezTo>
                  <a:cubicBezTo>
                    <a:pt x="39" y="93"/>
                    <a:pt x="44" y="90"/>
                    <a:pt x="50" y="87"/>
                  </a:cubicBezTo>
                  <a:cubicBezTo>
                    <a:pt x="55" y="85"/>
                    <a:pt x="60" y="83"/>
                    <a:pt x="64" y="81"/>
                  </a:cubicBezTo>
                  <a:cubicBezTo>
                    <a:pt x="60" y="83"/>
                    <a:pt x="57" y="85"/>
                    <a:pt x="53" y="87"/>
                  </a:cubicBezTo>
                  <a:cubicBezTo>
                    <a:pt x="51" y="89"/>
                    <a:pt x="49" y="90"/>
                    <a:pt x="47" y="91"/>
                  </a:cubicBezTo>
                  <a:cubicBezTo>
                    <a:pt x="46" y="92"/>
                    <a:pt x="45" y="93"/>
                    <a:pt x="43" y="93"/>
                  </a:cubicBezTo>
                  <a:cubicBezTo>
                    <a:pt x="41" y="94"/>
                    <a:pt x="38" y="94"/>
                    <a:pt x="36" y="94"/>
                  </a:cubicBezTo>
                  <a:moveTo>
                    <a:pt x="32" y="94"/>
                  </a:moveTo>
                  <a:cubicBezTo>
                    <a:pt x="31" y="94"/>
                    <a:pt x="31" y="94"/>
                    <a:pt x="31" y="94"/>
                  </a:cubicBezTo>
                  <a:cubicBezTo>
                    <a:pt x="30" y="94"/>
                    <a:pt x="28" y="93"/>
                    <a:pt x="27" y="93"/>
                  </a:cubicBezTo>
                  <a:cubicBezTo>
                    <a:pt x="31" y="91"/>
                    <a:pt x="36" y="88"/>
                    <a:pt x="40" y="87"/>
                  </a:cubicBezTo>
                  <a:cubicBezTo>
                    <a:pt x="46" y="84"/>
                    <a:pt x="52" y="81"/>
                    <a:pt x="59" y="79"/>
                  </a:cubicBezTo>
                  <a:cubicBezTo>
                    <a:pt x="54" y="81"/>
                    <a:pt x="50" y="83"/>
                    <a:pt x="46" y="85"/>
                  </a:cubicBezTo>
                  <a:cubicBezTo>
                    <a:pt x="44" y="86"/>
                    <a:pt x="42" y="88"/>
                    <a:pt x="40" y="89"/>
                  </a:cubicBezTo>
                  <a:cubicBezTo>
                    <a:pt x="37" y="91"/>
                    <a:pt x="35" y="92"/>
                    <a:pt x="32" y="94"/>
                  </a:cubicBezTo>
                  <a:cubicBezTo>
                    <a:pt x="32" y="94"/>
                    <a:pt x="32" y="94"/>
                    <a:pt x="32" y="94"/>
                  </a:cubicBezTo>
                  <a:moveTo>
                    <a:pt x="60" y="95"/>
                  </a:moveTo>
                  <a:cubicBezTo>
                    <a:pt x="63" y="93"/>
                    <a:pt x="67" y="91"/>
                    <a:pt x="71" y="89"/>
                  </a:cubicBezTo>
                  <a:cubicBezTo>
                    <a:pt x="74" y="87"/>
                    <a:pt x="77" y="85"/>
                    <a:pt x="80" y="83"/>
                  </a:cubicBezTo>
                  <a:cubicBezTo>
                    <a:pt x="82" y="82"/>
                    <a:pt x="83" y="81"/>
                    <a:pt x="84" y="81"/>
                  </a:cubicBezTo>
                  <a:cubicBezTo>
                    <a:pt x="85" y="80"/>
                    <a:pt x="85" y="80"/>
                    <a:pt x="85" y="80"/>
                  </a:cubicBezTo>
                  <a:cubicBezTo>
                    <a:pt x="86" y="80"/>
                    <a:pt x="87" y="79"/>
                    <a:pt x="88" y="79"/>
                  </a:cubicBezTo>
                  <a:cubicBezTo>
                    <a:pt x="88" y="80"/>
                    <a:pt x="87" y="81"/>
                    <a:pt x="87" y="82"/>
                  </a:cubicBezTo>
                  <a:cubicBezTo>
                    <a:pt x="86" y="81"/>
                    <a:pt x="86" y="81"/>
                    <a:pt x="86" y="81"/>
                  </a:cubicBezTo>
                  <a:cubicBezTo>
                    <a:pt x="81" y="86"/>
                    <a:pt x="74" y="88"/>
                    <a:pt x="68" y="92"/>
                  </a:cubicBezTo>
                  <a:cubicBezTo>
                    <a:pt x="66" y="93"/>
                    <a:pt x="61" y="95"/>
                    <a:pt x="60" y="95"/>
                  </a:cubicBezTo>
                  <a:moveTo>
                    <a:pt x="55" y="93"/>
                  </a:moveTo>
                  <a:cubicBezTo>
                    <a:pt x="55" y="93"/>
                    <a:pt x="58" y="92"/>
                    <a:pt x="58" y="92"/>
                  </a:cubicBezTo>
                  <a:cubicBezTo>
                    <a:pt x="60" y="91"/>
                    <a:pt x="61" y="90"/>
                    <a:pt x="63" y="89"/>
                  </a:cubicBezTo>
                  <a:cubicBezTo>
                    <a:pt x="67" y="87"/>
                    <a:pt x="71" y="84"/>
                    <a:pt x="76" y="82"/>
                  </a:cubicBezTo>
                  <a:cubicBezTo>
                    <a:pt x="81" y="80"/>
                    <a:pt x="85" y="78"/>
                    <a:pt x="90" y="75"/>
                  </a:cubicBezTo>
                  <a:cubicBezTo>
                    <a:pt x="89" y="76"/>
                    <a:pt x="89" y="77"/>
                    <a:pt x="88" y="78"/>
                  </a:cubicBezTo>
                  <a:cubicBezTo>
                    <a:pt x="87" y="78"/>
                    <a:pt x="85" y="79"/>
                    <a:pt x="83" y="80"/>
                  </a:cubicBezTo>
                  <a:cubicBezTo>
                    <a:pt x="78" y="83"/>
                    <a:pt x="72" y="85"/>
                    <a:pt x="66" y="88"/>
                  </a:cubicBezTo>
                  <a:cubicBezTo>
                    <a:pt x="63" y="90"/>
                    <a:pt x="60" y="91"/>
                    <a:pt x="56" y="93"/>
                  </a:cubicBezTo>
                  <a:cubicBezTo>
                    <a:pt x="56" y="93"/>
                    <a:pt x="55" y="93"/>
                    <a:pt x="55" y="93"/>
                  </a:cubicBezTo>
                  <a:moveTo>
                    <a:pt x="74" y="77"/>
                  </a:moveTo>
                  <a:cubicBezTo>
                    <a:pt x="76" y="76"/>
                    <a:pt x="78" y="75"/>
                    <a:pt x="79" y="74"/>
                  </a:cubicBezTo>
                  <a:cubicBezTo>
                    <a:pt x="81" y="73"/>
                    <a:pt x="82" y="73"/>
                    <a:pt x="84" y="72"/>
                  </a:cubicBezTo>
                  <a:cubicBezTo>
                    <a:pt x="81" y="74"/>
                    <a:pt x="77" y="75"/>
                    <a:pt x="74" y="77"/>
                  </a:cubicBezTo>
                  <a:moveTo>
                    <a:pt x="19" y="87"/>
                  </a:moveTo>
                  <a:cubicBezTo>
                    <a:pt x="18" y="86"/>
                    <a:pt x="18" y="85"/>
                    <a:pt x="17" y="84"/>
                  </a:cubicBezTo>
                  <a:cubicBezTo>
                    <a:pt x="17" y="84"/>
                    <a:pt x="17" y="84"/>
                    <a:pt x="17" y="84"/>
                  </a:cubicBezTo>
                  <a:cubicBezTo>
                    <a:pt x="23" y="82"/>
                    <a:pt x="29" y="79"/>
                    <a:pt x="35" y="76"/>
                  </a:cubicBezTo>
                  <a:cubicBezTo>
                    <a:pt x="39" y="74"/>
                    <a:pt x="44" y="73"/>
                    <a:pt x="48" y="71"/>
                  </a:cubicBezTo>
                  <a:cubicBezTo>
                    <a:pt x="44" y="73"/>
                    <a:pt x="39" y="75"/>
                    <a:pt x="35" y="77"/>
                  </a:cubicBezTo>
                  <a:cubicBezTo>
                    <a:pt x="30" y="80"/>
                    <a:pt x="24" y="83"/>
                    <a:pt x="19" y="87"/>
                  </a:cubicBezTo>
                  <a:moveTo>
                    <a:pt x="46" y="93"/>
                  </a:moveTo>
                  <a:cubicBezTo>
                    <a:pt x="46" y="93"/>
                    <a:pt x="46" y="93"/>
                    <a:pt x="46" y="93"/>
                  </a:cubicBezTo>
                  <a:cubicBezTo>
                    <a:pt x="46" y="93"/>
                    <a:pt x="46" y="93"/>
                    <a:pt x="46" y="93"/>
                  </a:cubicBezTo>
                  <a:cubicBezTo>
                    <a:pt x="48" y="92"/>
                    <a:pt x="50" y="91"/>
                    <a:pt x="52" y="89"/>
                  </a:cubicBezTo>
                  <a:cubicBezTo>
                    <a:pt x="55" y="88"/>
                    <a:pt x="59" y="86"/>
                    <a:pt x="62" y="85"/>
                  </a:cubicBezTo>
                  <a:cubicBezTo>
                    <a:pt x="65" y="83"/>
                    <a:pt x="69" y="81"/>
                    <a:pt x="72" y="80"/>
                  </a:cubicBezTo>
                  <a:cubicBezTo>
                    <a:pt x="78" y="76"/>
                    <a:pt x="84" y="73"/>
                    <a:pt x="91" y="71"/>
                  </a:cubicBezTo>
                  <a:cubicBezTo>
                    <a:pt x="91" y="71"/>
                    <a:pt x="91" y="71"/>
                    <a:pt x="90" y="72"/>
                  </a:cubicBezTo>
                  <a:cubicBezTo>
                    <a:pt x="90" y="73"/>
                    <a:pt x="90" y="73"/>
                    <a:pt x="90" y="74"/>
                  </a:cubicBezTo>
                  <a:cubicBezTo>
                    <a:pt x="89" y="74"/>
                    <a:pt x="89" y="74"/>
                    <a:pt x="89" y="74"/>
                  </a:cubicBezTo>
                  <a:cubicBezTo>
                    <a:pt x="89" y="74"/>
                    <a:pt x="89" y="75"/>
                    <a:pt x="88" y="75"/>
                  </a:cubicBezTo>
                  <a:cubicBezTo>
                    <a:pt x="88" y="75"/>
                    <a:pt x="88" y="75"/>
                    <a:pt x="88" y="75"/>
                  </a:cubicBezTo>
                  <a:cubicBezTo>
                    <a:pt x="83" y="78"/>
                    <a:pt x="77" y="80"/>
                    <a:pt x="72" y="83"/>
                  </a:cubicBezTo>
                  <a:cubicBezTo>
                    <a:pt x="65" y="86"/>
                    <a:pt x="58" y="89"/>
                    <a:pt x="51" y="92"/>
                  </a:cubicBezTo>
                  <a:cubicBezTo>
                    <a:pt x="50" y="92"/>
                    <a:pt x="50" y="92"/>
                    <a:pt x="50" y="92"/>
                  </a:cubicBezTo>
                  <a:cubicBezTo>
                    <a:pt x="50" y="92"/>
                    <a:pt x="50" y="92"/>
                    <a:pt x="50" y="92"/>
                  </a:cubicBezTo>
                  <a:cubicBezTo>
                    <a:pt x="49" y="92"/>
                    <a:pt x="49" y="92"/>
                    <a:pt x="49" y="92"/>
                  </a:cubicBezTo>
                  <a:cubicBezTo>
                    <a:pt x="48" y="92"/>
                    <a:pt x="48" y="92"/>
                    <a:pt x="48" y="92"/>
                  </a:cubicBezTo>
                  <a:cubicBezTo>
                    <a:pt x="48" y="92"/>
                    <a:pt x="48" y="92"/>
                    <a:pt x="48" y="92"/>
                  </a:cubicBezTo>
                  <a:cubicBezTo>
                    <a:pt x="48" y="92"/>
                    <a:pt x="48" y="92"/>
                    <a:pt x="47" y="92"/>
                  </a:cubicBezTo>
                  <a:cubicBezTo>
                    <a:pt x="47" y="93"/>
                    <a:pt x="47" y="93"/>
                    <a:pt x="47" y="93"/>
                  </a:cubicBezTo>
                  <a:cubicBezTo>
                    <a:pt x="47" y="93"/>
                    <a:pt x="46" y="93"/>
                    <a:pt x="46" y="93"/>
                  </a:cubicBezTo>
                  <a:moveTo>
                    <a:pt x="51" y="89"/>
                  </a:moveTo>
                  <a:cubicBezTo>
                    <a:pt x="52" y="89"/>
                    <a:pt x="53" y="88"/>
                    <a:pt x="53" y="88"/>
                  </a:cubicBezTo>
                  <a:cubicBezTo>
                    <a:pt x="57" y="85"/>
                    <a:pt x="62" y="83"/>
                    <a:pt x="66" y="80"/>
                  </a:cubicBezTo>
                  <a:cubicBezTo>
                    <a:pt x="68" y="80"/>
                    <a:pt x="69" y="79"/>
                    <a:pt x="70" y="79"/>
                  </a:cubicBezTo>
                  <a:cubicBezTo>
                    <a:pt x="71" y="78"/>
                    <a:pt x="71" y="78"/>
                    <a:pt x="72" y="78"/>
                  </a:cubicBezTo>
                  <a:cubicBezTo>
                    <a:pt x="78" y="75"/>
                    <a:pt x="84" y="73"/>
                    <a:pt x="90" y="70"/>
                  </a:cubicBezTo>
                  <a:cubicBezTo>
                    <a:pt x="90" y="70"/>
                    <a:pt x="91" y="70"/>
                    <a:pt x="91" y="69"/>
                  </a:cubicBezTo>
                  <a:cubicBezTo>
                    <a:pt x="91" y="70"/>
                    <a:pt x="91" y="70"/>
                    <a:pt x="91" y="70"/>
                  </a:cubicBezTo>
                  <a:cubicBezTo>
                    <a:pt x="83" y="73"/>
                    <a:pt x="75" y="77"/>
                    <a:pt x="67" y="82"/>
                  </a:cubicBezTo>
                  <a:cubicBezTo>
                    <a:pt x="62" y="84"/>
                    <a:pt x="57" y="87"/>
                    <a:pt x="51" y="89"/>
                  </a:cubicBezTo>
                  <a:moveTo>
                    <a:pt x="71" y="70"/>
                  </a:moveTo>
                  <a:cubicBezTo>
                    <a:pt x="72" y="70"/>
                    <a:pt x="73" y="70"/>
                    <a:pt x="74" y="69"/>
                  </a:cubicBezTo>
                  <a:cubicBezTo>
                    <a:pt x="73" y="70"/>
                    <a:pt x="72" y="70"/>
                    <a:pt x="71" y="70"/>
                  </a:cubicBezTo>
                  <a:moveTo>
                    <a:pt x="16" y="84"/>
                  </a:moveTo>
                  <a:cubicBezTo>
                    <a:pt x="16" y="83"/>
                    <a:pt x="15" y="82"/>
                    <a:pt x="14" y="81"/>
                  </a:cubicBezTo>
                  <a:cubicBezTo>
                    <a:pt x="20" y="79"/>
                    <a:pt x="25" y="76"/>
                    <a:pt x="31" y="74"/>
                  </a:cubicBezTo>
                  <a:cubicBezTo>
                    <a:pt x="37" y="71"/>
                    <a:pt x="43" y="69"/>
                    <a:pt x="48" y="67"/>
                  </a:cubicBezTo>
                  <a:cubicBezTo>
                    <a:pt x="43" y="69"/>
                    <a:pt x="38" y="72"/>
                    <a:pt x="32" y="75"/>
                  </a:cubicBezTo>
                  <a:cubicBezTo>
                    <a:pt x="27" y="77"/>
                    <a:pt x="21" y="79"/>
                    <a:pt x="16" y="84"/>
                  </a:cubicBezTo>
                  <a:moveTo>
                    <a:pt x="33" y="94"/>
                  </a:moveTo>
                  <a:cubicBezTo>
                    <a:pt x="33" y="94"/>
                    <a:pt x="35" y="93"/>
                    <a:pt x="35" y="93"/>
                  </a:cubicBezTo>
                  <a:cubicBezTo>
                    <a:pt x="38" y="92"/>
                    <a:pt x="39" y="90"/>
                    <a:pt x="42" y="89"/>
                  </a:cubicBezTo>
                  <a:cubicBezTo>
                    <a:pt x="44" y="87"/>
                    <a:pt x="46" y="86"/>
                    <a:pt x="49" y="85"/>
                  </a:cubicBezTo>
                  <a:cubicBezTo>
                    <a:pt x="54" y="82"/>
                    <a:pt x="59" y="79"/>
                    <a:pt x="64" y="77"/>
                  </a:cubicBezTo>
                  <a:cubicBezTo>
                    <a:pt x="65" y="77"/>
                    <a:pt x="65" y="77"/>
                    <a:pt x="66" y="76"/>
                  </a:cubicBezTo>
                  <a:cubicBezTo>
                    <a:pt x="75" y="73"/>
                    <a:pt x="83" y="70"/>
                    <a:pt x="92" y="66"/>
                  </a:cubicBezTo>
                  <a:cubicBezTo>
                    <a:pt x="92" y="67"/>
                    <a:pt x="92" y="68"/>
                    <a:pt x="91" y="69"/>
                  </a:cubicBezTo>
                  <a:cubicBezTo>
                    <a:pt x="91" y="69"/>
                    <a:pt x="91" y="69"/>
                    <a:pt x="91" y="69"/>
                  </a:cubicBezTo>
                  <a:cubicBezTo>
                    <a:pt x="91" y="69"/>
                    <a:pt x="91" y="69"/>
                    <a:pt x="90" y="69"/>
                  </a:cubicBezTo>
                  <a:cubicBezTo>
                    <a:pt x="90" y="69"/>
                    <a:pt x="90" y="69"/>
                    <a:pt x="90" y="69"/>
                  </a:cubicBezTo>
                  <a:cubicBezTo>
                    <a:pt x="89" y="70"/>
                    <a:pt x="89" y="70"/>
                    <a:pt x="89" y="70"/>
                  </a:cubicBezTo>
                  <a:cubicBezTo>
                    <a:pt x="88" y="70"/>
                    <a:pt x="87" y="71"/>
                    <a:pt x="86" y="71"/>
                  </a:cubicBezTo>
                  <a:cubicBezTo>
                    <a:pt x="85" y="72"/>
                    <a:pt x="83" y="72"/>
                    <a:pt x="81" y="73"/>
                  </a:cubicBezTo>
                  <a:cubicBezTo>
                    <a:pt x="78" y="74"/>
                    <a:pt x="75" y="75"/>
                    <a:pt x="72" y="77"/>
                  </a:cubicBezTo>
                  <a:cubicBezTo>
                    <a:pt x="71" y="78"/>
                    <a:pt x="70" y="78"/>
                    <a:pt x="68" y="79"/>
                  </a:cubicBezTo>
                  <a:cubicBezTo>
                    <a:pt x="66" y="80"/>
                    <a:pt x="64" y="81"/>
                    <a:pt x="61" y="82"/>
                  </a:cubicBezTo>
                  <a:cubicBezTo>
                    <a:pt x="56" y="84"/>
                    <a:pt x="51" y="86"/>
                    <a:pt x="46" y="88"/>
                  </a:cubicBezTo>
                  <a:cubicBezTo>
                    <a:pt x="44" y="89"/>
                    <a:pt x="41" y="90"/>
                    <a:pt x="39" y="91"/>
                  </a:cubicBezTo>
                  <a:cubicBezTo>
                    <a:pt x="37" y="92"/>
                    <a:pt x="36" y="93"/>
                    <a:pt x="34" y="93"/>
                  </a:cubicBezTo>
                  <a:cubicBezTo>
                    <a:pt x="33" y="94"/>
                    <a:pt x="33" y="94"/>
                    <a:pt x="33" y="94"/>
                  </a:cubicBezTo>
                  <a:moveTo>
                    <a:pt x="23" y="90"/>
                  </a:moveTo>
                  <a:cubicBezTo>
                    <a:pt x="22" y="89"/>
                    <a:pt x="21" y="88"/>
                    <a:pt x="20" y="87"/>
                  </a:cubicBezTo>
                  <a:cubicBezTo>
                    <a:pt x="25" y="86"/>
                    <a:pt x="30" y="82"/>
                    <a:pt x="35" y="80"/>
                  </a:cubicBezTo>
                  <a:cubicBezTo>
                    <a:pt x="42" y="77"/>
                    <a:pt x="49" y="74"/>
                    <a:pt x="56" y="72"/>
                  </a:cubicBezTo>
                  <a:cubicBezTo>
                    <a:pt x="62" y="69"/>
                    <a:pt x="69" y="67"/>
                    <a:pt x="75" y="64"/>
                  </a:cubicBezTo>
                  <a:cubicBezTo>
                    <a:pt x="72" y="66"/>
                    <a:pt x="70" y="67"/>
                    <a:pt x="67" y="68"/>
                  </a:cubicBezTo>
                  <a:cubicBezTo>
                    <a:pt x="63" y="70"/>
                    <a:pt x="59" y="71"/>
                    <a:pt x="54" y="73"/>
                  </a:cubicBezTo>
                  <a:cubicBezTo>
                    <a:pt x="48" y="75"/>
                    <a:pt x="42" y="78"/>
                    <a:pt x="36" y="81"/>
                  </a:cubicBezTo>
                  <a:cubicBezTo>
                    <a:pt x="32" y="84"/>
                    <a:pt x="26" y="86"/>
                    <a:pt x="23" y="90"/>
                  </a:cubicBezTo>
                  <a:moveTo>
                    <a:pt x="26" y="92"/>
                  </a:moveTo>
                  <a:cubicBezTo>
                    <a:pt x="27" y="92"/>
                    <a:pt x="28" y="90"/>
                    <a:pt x="29" y="90"/>
                  </a:cubicBezTo>
                  <a:cubicBezTo>
                    <a:pt x="33" y="86"/>
                    <a:pt x="39" y="85"/>
                    <a:pt x="44" y="82"/>
                  </a:cubicBezTo>
                  <a:cubicBezTo>
                    <a:pt x="45" y="81"/>
                    <a:pt x="47" y="80"/>
                    <a:pt x="49" y="79"/>
                  </a:cubicBezTo>
                  <a:cubicBezTo>
                    <a:pt x="53" y="78"/>
                    <a:pt x="57" y="76"/>
                    <a:pt x="61" y="74"/>
                  </a:cubicBezTo>
                  <a:cubicBezTo>
                    <a:pt x="62" y="74"/>
                    <a:pt x="62" y="74"/>
                    <a:pt x="62" y="74"/>
                  </a:cubicBezTo>
                  <a:cubicBezTo>
                    <a:pt x="69" y="72"/>
                    <a:pt x="75" y="69"/>
                    <a:pt x="82" y="66"/>
                  </a:cubicBezTo>
                  <a:cubicBezTo>
                    <a:pt x="84" y="65"/>
                    <a:pt x="86" y="64"/>
                    <a:pt x="88" y="64"/>
                  </a:cubicBezTo>
                  <a:cubicBezTo>
                    <a:pt x="90" y="63"/>
                    <a:pt x="91" y="62"/>
                    <a:pt x="93" y="61"/>
                  </a:cubicBezTo>
                  <a:cubicBezTo>
                    <a:pt x="92" y="63"/>
                    <a:pt x="92" y="64"/>
                    <a:pt x="92" y="65"/>
                  </a:cubicBezTo>
                  <a:cubicBezTo>
                    <a:pt x="84" y="68"/>
                    <a:pt x="76" y="71"/>
                    <a:pt x="68" y="75"/>
                  </a:cubicBezTo>
                  <a:cubicBezTo>
                    <a:pt x="63" y="77"/>
                    <a:pt x="58" y="79"/>
                    <a:pt x="52" y="81"/>
                  </a:cubicBezTo>
                  <a:cubicBezTo>
                    <a:pt x="48" y="82"/>
                    <a:pt x="43" y="85"/>
                    <a:pt x="38" y="87"/>
                  </a:cubicBezTo>
                  <a:cubicBezTo>
                    <a:pt x="36" y="88"/>
                    <a:pt x="33" y="89"/>
                    <a:pt x="31" y="90"/>
                  </a:cubicBezTo>
                  <a:cubicBezTo>
                    <a:pt x="29" y="91"/>
                    <a:pt x="28" y="92"/>
                    <a:pt x="26" y="92"/>
                  </a:cubicBezTo>
                  <a:moveTo>
                    <a:pt x="88" y="63"/>
                  </a:moveTo>
                  <a:cubicBezTo>
                    <a:pt x="89" y="63"/>
                    <a:pt x="89" y="62"/>
                    <a:pt x="90" y="62"/>
                  </a:cubicBezTo>
                  <a:cubicBezTo>
                    <a:pt x="91" y="61"/>
                    <a:pt x="92" y="61"/>
                    <a:pt x="92" y="61"/>
                  </a:cubicBezTo>
                  <a:cubicBezTo>
                    <a:pt x="92" y="61"/>
                    <a:pt x="90" y="62"/>
                    <a:pt x="89" y="63"/>
                  </a:cubicBezTo>
                  <a:cubicBezTo>
                    <a:pt x="88" y="63"/>
                    <a:pt x="88" y="63"/>
                    <a:pt x="88" y="63"/>
                  </a:cubicBezTo>
                  <a:moveTo>
                    <a:pt x="11" y="76"/>
                  </a:moveTo>
                  <a:cubicBezTo>
                    <a:pt x="10" y="75"/>
                    <a:pt x="10" y="74"/>
                    <a:pt x="10" y="73"/>
                  </a:cubicBezTo>
                  <a:cubicBezTo>
                    <a:pt x="12" y="73"/>
                    <a:pt x="14" y="72"/>
                    <a:pt x="16" y="71"/>
                  </a:cubicBezTo>
                  <a:cubicBezTo>
                    <a:pt x="19" y="70"/>
                    <a:pt x="22" y="69"/>
                    <a:pt x="25" y="67"/>
                  </a:cubicBezTo>
                  <a:cubicBezTo>
                    <a:pt x="33" y="64"/>
                    <a:pt x="41" y="61"/>
                    <a:pt x="49" y="58"/>
                  </a:cubicBezTo>
                  <a:cubicBezTo>
                    <a:pt x="51" y="58"/>
                    <a:pt x="52" y="58"/>
                    <a:pt x="53" y="57"/>
                  </a:cubicBezTo>
                  <a:cubicBezTo>
                    <a:pt x="52" y="57"/>
                    <a:pt x="51" y="58"/>
                    <a:pt x="51" y="58"/>
                  </a:cubicBezTo>
                  <a:cubicBezTo>
                    <a:pt x="44" y="61"/>
                    <a:pt x="37" y="63"/>
                    <a:pt x="30" y="66"/>
                  </a:cubicBezTo>
                  <a:cubicBezTo>
                    <a:pt x="24" y="69"/>
                    <a:pt x="17" y="72"/>
                    <a:pt x="11" y="76"/>
                  </a:cubicBezTo>
                  <a:moveTo>
                    <a:pt x="24" y="89"/>
                  </a:moveTo>
                  <a:cubicBezTo>
                    <a:pt x="23" y="89"/>
                    <a:pt x="25" y="88"/>
                    <a:pt x="25" y="88"/>
                  </a:cubicBezTo>
                  <a:cubicBezTo>
                    <a:pt x="27" y="87"/>
                    <a:pt x="29" y="86"/>
                    <a:pt x="31" y="85"/>
                  </a:cubicBezTo>
                  <a:cubicBezTo>
                    <a:pt x="36" y="82"/>
                    <a:pt x="40" y="79"/>
                    <a:pt x="46" y="77"/>
                  </a:cubicBezTo>
                  <a:cubicBezTo>
                    <a:pt x="51" y="75"/>
                    <a:pt x="57" y="73"/>
                    <a:pt x="63" y="71"/>
                  </a:cubicBezTo>
                  <a:cubicBezTo>
                    <a:pt x="68" y="69"/>
                    <a:pt x="72" y="66"/>
                    <a:pt x="77" y="64"/>
                  </a:cubicBezTo>
                  <a:cubicBezTo>
                    <a:pt x="79" y="64"/>
                    <a:pt x="81" y="63"/>
                    <a:pt x="82" y="62"/>
                  </a:cubicBezTo>
                  <a:cubicBezTo>
                    <a:pt x="86" y="60"/>
                    <a:pt x="89" y="59"/>
                    <a:pt x="93" y="57"/>
                  </a:cubicBezTo>
                  <a:cubicBezTo>
                    <a:pt x="93" y="57"/>
                    <a:pt x="93" y="57"/>
                    <a:pt x="93" y="57"/>
                  </a:cubicBezTo>
                  <a:cubicBezTo>
                    <a:pt x="93" y="58"/>
                    <a:pt x="93" y="59"/>
                    <a:pt x="93" y="60"/>
                  </a:cubicBezTo>
                  <a:cubicBezTo>
                    <a:pt x="90" y="61"/>
                    <a:pt x="89" y="62"/>
                    <a:pt x="87" y="63"/>
                  </a:cubicBezTo>
                  <a:cubicBezTo>
                    <a:pt x="85" y="64"/>
                    <a:pt x="84" y="64"/>
                    <a:pt x="83" y="65"/>
                  </a:cubicBezTo>
                  <a:cubicBezTo>
                    <a:pt x="81" y="66"/>
                    <a:pt x="80" y="66"/>
                    <a:pt x="79" y="67"/>
                  </a:cubicBezTo>
                  <a:cubicBezTo>
                    <a:pt x="73" y="69"/>
                    <a:pt x="67" y="71"/>
                    <a:pt x="61" y="74"/>
                  </a:cubicBezTo>
                  <a:cubicBezTo>
                    <a:pt x="60" y="74"/>
                    <a:pt x="59" y="74"/>
                    <a:pt x="58" y="75"/>
                  </a:cubicBezTo>
                  <a:cubicBezTo>
                    <a:pt x="55" y="76"/>
                    <a:pt x="52" y="77"/>
                    <a:pt x="49" y="78"/>
                  </a:cubicBezTo>
                  <a:cubicBezTo>
                    <a:pt x="49" y="79"/>
                    <a:pt x="48" y="79"/>
                    <a:pt x="48" y="79"/>
                  </a:cubicBezTo>
                  <a:cubicBezTo>
                    <a:pt x="42" y="82"/>
                    <a:pt x="35" y="84"/>
                    <a:pt x="29" y="87"/>
                  </a:cubicBezTo>
                  <a:cubicBezTo>
                    <a:pt x="28" y="88"/>
                    <a:pt x="26" y="88"/>
                    <a:pt x="25" y="89"/>
                  </a:cubicBezTo>
                  <a:cubicBezTo>
                    <a:pt x="24" y="89"/>
                    <a:pt x="24" y="89"/>
                    <a:pt x="24" y="89"/>
                  </a:cubicBezTo>
                  <a:moveTo>
                    <a:pt x="73" y="60"/>
                  </a:moveTo>
                  <a:cubicBezTo>
                    <a:pt x="77" y="59"/>
                    <a:pt x="81" y="57"/>
                    <a:pt x="84" y="56"/>
                  </a:cubicBezTo>
                  <a:cubicBezTo>
                    <a:pt x="84" y="56"/>
                    <a:pt x="84" y="56"/>
                    <a:pt x="84" y="56"/>
                  </a:cubicBezTo>
                  <a:cubicBezTo>
                    <a:pt x="80" y="57"/>
                    <a:pt x="77" y="59"/>
                    <a:pt x="73" y="60"/>
                  </a:cubicBezTo>
                  <a:moveTo>
                    <a:pt x="8" y="70"/>
                  </a:moveTo>
                  <a:cubicBezTo>
                    <a:pt x="11" y="70"/>
                    <a:pt x="14" y="68"/>
                    <a:pt x="17" y="67"/>
                  </a:cubicBezTo>
                  <a:cubicBezTo>
                    <a:pt x="20" y="65"/>
                    <a:pt x="24" y="63"/>
                    <a:pt x="28" y="62"/>
                  </a:cubicBezTo>
                  <a:cubicBezTo>
                    <a:pt x="36" y="59"/>
                    <a:pt x="43" y="56"/>
                    <a:pt x="50" y="53"/>
                  </a:cubicBezTo>
                  <a:cubicBezTo>
                    <a:pt x="51" y="53"/>
                    <a:pt x="52" y="52"/>
                    <a:pt x="53" y="52"/>
                  </a:cubicBezTo>
                  <a:cubicBezTo>
                    <a:pt x="51" y="53"/>
                    <a:pt x="49" y="54"/>
                    <a:pt x="47" y="55"/>
                  </a:cubicBezTo>
                  <a:cubicBezTo>
                    <a:pt x="40" y="58"/>
                    <a:pt x="33" y="60"/>
                    <a:pt x="26" y="63"/>
                  </a:cubicBezTo>
                  <a:cubicBezTo>
                    <a:pt x="23" y="65"/>
                    <a:pt x="20" y="66"/>
                    <a:pt x="17" y="68"/>
                  </a:cubicBezTo>
                  <a:cubicBezTo>
                    <a:pt x="15" y="70"/>
                    <a:pt x="12" y="71"/>
                    <a:pt x="9" y="73"/>
                  </a:cubicBezTo>
                  <a:cubicBezTo>
                    <a:pt x="9" y="72"/>
                    <a:pt x="8" y="71"/>
                    <a:pt x="8" y="70"/>
                  </a:cubicBezTo>
                  <a:cubicBezTo>
                    <a:pt x="8" y="70"/>
                    <a:pt x="8" y="70"/>
                    <a:pt x="8" y="70"/>
                  </a:cubicBezTo>
                  <a:moveTo>
                    <a:pt x="20" y="87"/>
                  </a:moveTo>
                  <a:cubicBezTo>
                    <a:pt x="20" y="87"/>
                    <a:pt x="20" y="86"/>
                    <a:pt x="21" y="86"/>
                  </a:cubicBezTo>
                  <a:cubicBezTo>
                    <a:pt x="22" y="85"/>
                    <a:pt x="24" y="84"/>
                    <a:pt x="25" y="84"/>
                  </a:cubicBezTo>
                  <a:cubicBezTo>
                    <a:pt x="35" y="78"/>
                    <a:pt x="45" y="73"/>
                    <a:pt x="56" y="68"/>
                  </a:cubicBezTo>
                  <a:cubicBezTo>
                    <a:pt x="58" y="67"/>
                    <a:pt x="60" y="67"/>
                    <a:pt x="62" y="66"/>
                  </a:cubicBezTo>
                  <a:cubicBezTo>
                    <a:pt x="66" y="64"/>
                    <a:pt x="70" y="62"/>
                    <a:pt x="74" y="60"/>
                  </a:cubicBezTo>
                  <a:cubicBezTo>
                    <a:pt x="81" y="58"/>
                    <a:pt x="87" y="56"/>
                    <a:pt x="93" y="52"/>
                  </a:cubicBezTo>
                  <a:cubicBezTo>
                    <a:pt x="93" y="53"/>
                    <a:pt x="93" y="55"/>
                    <a:pt x="93" y="56"/>
                  </a:cubicBezTo>
                  <a:cubicBezTo>
                    <a:pt x="93" y="56"/>
                    <a:pt x="93" y="56"/>
                    <a:pt x="93" y="56"/>
                  </a:cubicBezTo>
                  <a:cubicBezTo>
                    <a:pt x="90" y="57"/>
                    <a:pt x="88" y="58"/>
                    <a:pt x="85" y="60"/>
                  </a:cubicBezTo>
                  <a:cubicBezTo>
                    <a:pt x="85" y="60"/>
                    <a:pt x="84" y="60"/>
                    <a:pt x="83" y="61"/>
                  </a:cubicBezTo>
                  <a:cubicBezTo>
                    <a:pt x="81" y="62"/>
                    <a:pt x="79" y="62"/>
                    <a:pt x="77" y="63"/>
                  </a:cubicBezTo>
                  <a:cubicBezTo>
                    <a:pt x="66" y="67"/>
                    <a:pt x="55" y="72"/>
                    <a:pt x="44" y="76"/>
                  </a:cubicBezTo>
                  <a:cubicBezTo>
                    <a:pt x="39" y="78"/>
                    <a:pt x="35" y="80"/>
                    <a:pt x="30" y="82"/>
                  </a:cubicBezTo>
                  <a:cubicBezTo>
                    <a:pt x="28" y="83"/>
                    <a:pt x="25" y="84"/>
                    <a:pt x="23" y="85"/>
                  </a:cubicBezTo>
                  <a:cubicBezTo>
                    <a:pt x="23" y="85"/>
                    <a:pt x="20" y="87"/>
                    <a:pt x="20" y="87"/>
                  </a:cubicBezTo>
                  <a:moveTo>
                    <a:pt x="67" y="59"/>
                  </a:moveTo>
                  <a:cubicBezTo>
                    <a:pt x="70" y="58"/>
                    <a:pt x="72" y="57"/>
                    <a:pt x="74" y="56"/>
                  </a:cubicBezTo>
                  <a:cubicBezTo>
                    <a:pt x="77" y="54"/>
                    <a:pt x="80" y="53"/>
                    <a:pt x="83" y="52"/>
                  </a:cubicBezTo>
                  <a:cubicBezTo>
                    <a:pt x="85" y="51"/>
                    <a:pt x="86" y="51"/>
                    <a:pt x="87" y="50"/>
                  </a:cubicBezTo>
                  <a:cubicBezTo>
                    <a:pt x="88" y="50"/>
                    <a:pt x="88" y="50"/>
                    <a:pt x="88" y="50"/>
                  </a:cubicBezTo>
                  <a:cubicBezTo>
                    <a:pt x="81" y="53"/>
                    <a:pt x="74" y="56"/>
                    <a:pt x="67" y="59"/>
                  </a:cubicBezTo>
                  <a:moveTo>
                    <a:pt x="17" y="84"/>
                  </a:moveTo>
                  <a:cubicBezTo>
                    <a:pt x="18" y="83"/>
                    <a:pt x="19" y="82"/>
                    <a:pt x="21" y="81"/>
                  </a:cubicBezTo>
                  <a:cubicBezTo>
                    <a:pt x="23" y="80"/>
                    <a:pt x="25" y="79"/>
                    <a:pt x="28" y="78"/>
                  </a:cubicBezTo>
                  <a:cubicBezTo>
                    <a:pt x="38" y="73"/>
                    <a:pt x="47" y="68"/>
                    <a:pt x="57" y="63"/>
                  </a:cubicBezTo>
                  <a:cubicBezTo>
                    <a:pt x="69" y="59"/>
                    <a:pt x="80" y="55"/>
                    <a:pt x="91" y="49"/>
                  </a:cubicBezTo>
                  <a:cubicBezTo>
                    <a:pt x="91" y="49"/>
                    <a:pt x="91" y="49"/>
                    <a:pt x="91" y="49"/>
                  </a:cubicBezTo>
                  <a:cubicBezTo>
                    <a:pt x="92" y="49"/>
                    <a:pt x="92" y="49"/>
                    <a:pt x="93" y="49"/>
                  </a:cubicBezTo>
                  <a:cubicBezTo>
                    <a:pt x="93" y="50"/>
                    <a:pt x="93" y="50"/>
                    <a:pt x="93" y="51"/>
                  </a:cubicBezTo>
                  <a:cubicBezTo>
                    <a:pt x="93" y="51"/>
                    <a:pt x="93" y="51"/>
                    <a:pt x="93" y="51"/>
                  </a:cubicBezTo>
                  <a:cubicBezTo>
                    <a:pt x="87" y="54"/>
                    <a:pt x="81" y="56"/>
                    <a:pt x="75" y="59"/>
                  </a:cubicBezTo>
                  <a:cubicBezTo>
                    <a:pt x="69" y="61"/>
                    <a:pt x="64" y="64"/>
                    <a:pt x="59" y="66"/>
                  </a:cubicBezTo>
                  <a:cubicBezTo>
                    <a:pt x="51" y="69"/>
                    <a:pt x="43" y="72"/>
                    <a:pt x="35" y="76"/>
                  </a:cubicBezTo>
                  <a:cubicBezTo>
                    <a:pt x="30" y="78"/>
                    <a:pt x="25" y="80"/>
                    <a:pt x="20" y="82"/>
                  </a:cubicBezTo>
                  <a:cubicBezTo>
                    <a:pt x="19" y="83"/>
                    <a:pt x="18" y="83"/>
                    <a:pt x="17" y="84"/>
                  </a:cubicBezTo>
                  <a:moveTo>
                    <a:pt x="7" y="67"/>
                  </a:moveTo>
                  <a:cubicBezTo>
                    <a:pt x="7" y="66"/>
                    <a:pt x="6" y="65"/>
                    <a:pt x="6" y="64"/>
                  </a:cubicBezTo>
                  <a:cubicBezTo>
                    <a:pt x="15" y="59"/>
                    <a:pt x="25" y="57"/>
                    <a:pt x="34" y="53"/>
                  </a:cubicBezTo>
                  <a:cubicBezTo>
                    <a:pt x="38" y="51"/>
                    <a:pt x="42" y="49"/>
                    <a:pt x="47" y="48"/>
                  </a:cubicBezTo>
                  <a:cubicBezTo>
                    <a:pt x="36" y="53"/>
                    <a:pt x="26" y="58"/>
                    <a:pt x="16" y="63"/>
                  </a:cubicBezTo>
                  <a:cubicBezTo>
                    <a:pt x="15" y="63"/>
                    <a:pt x="14" y="63"/>
                    <a:pt x="14" y="64"/>
                  </a:cubicBezTo>
                  <a:cubicBezTo>
                    <a:pt x="11" y="65"/>
                    <a:pt x="9" y="66"/>
                    <a:pt x="7" y="67"/>
                  </a:cubicBezTo>
                  <a:moveTo>
                    <a:pt x="14" y="80"/>
                  </a:moveTo>
                  <a:cubicBezTo>
                    <a:pt x="13" y="79"/>
                    <a:pt x="12" y="78"/>
                    <a:pt x="11" y="77"/>
                  </a:cubicBezTo>
                  <a:cubicBezTo>
                    <a:pt x="17" y="76"/>
                    <a:pt x="24" y="72"/>
                    <a:pt x="29" y="70"/>
                  </a:cubicBezTo>
                  <a:cubicBezTo>
                    <a:pt x="36" y="67"/>
                    <a:pt x="43" y="64"/>
                    <a:pt x="50" y="61"/>
                  </a:cubicBezTo>
                  <a:cubicBezTo>
                    <a:pt x="57" y="58"/>
                    <a:pt x="65" y="55"/>
                    <a:pt x="73" y="52"/>
                  </a:cubicBezTo>
                  <a:cubicBezTo>
                    <a:pt x="76" y="50"/>
                    <a:pt x="81" y="49"/>
                    <a:pt x="85" y="48"/>
                  </a:cubicBezTo>
                  <a:cubicBezTo>
                    <a:pt x="84" y="48"/>
                    <a:pt x="84" y="48"/>
                    <a:pt x="84" y="48"/>
                  </a:cubicBezTo>
                  <a:cubicBezTo>
                    <a:pt x="80" y="49"/>
                    <a:pt x="76" y="51"/>
                    <a:pt x="73" y="53"/>
                  </a:cubicBezTo>
                  <a:cubicBezTo>
                    <a:pt x="66" y="55"/>
                    <a:pt x="59" y="58"/>
                    <a:pt x="53" y="60"/>
                  </a:cubicBezTo>
                  <a:cubicBezTo>
                    <a:pt x="46" y="63"/>
                    <a:pt x="39" y="66"/>
                    <a:pt x="32" y="70"/>
                  </a:cubicBezTo>
                  <a:cubicBezTo>
                    <a:pt x="29" y="71"/>
                    <a:pt x="26" y="73"/>
                    <a:pt x="23" y="75"/>
                  </a:cubicBezTo>
                  <a:cubicBezTo>
                    <a:pt x="20" y="77"/>
                    <a:pt x="17" y="78"/>
                    <a:pt x="14" y="80"/>
                  </a:cubicBezTo>
                  <a:moveTo>
                    <a:pt x="14" y="80"/>
                  </a:moveTo>
                  <a:cubicBezTo>
                    <a:pt x="15" y="80"/>
                    <a:pt x="16" y="79"/>
                    <a:pt x="18" y="78"/>
                  </a:cubicBezTo>
                  <a:cubicBezTo>
                    <a:pt x="23" y="76"/>
                    <a:pt x="28" y="73"/>
                    <a:pt x="33" y="70"/>
                  </a:cubicBezTo>
                  <a:cubicBezTo>
                    <a:pt x="43" y="65"/>
                    <a:pt x="55" y="60"/>
                    <a:pt x="66" y="56"/>
                  </a:cubicBezTo>
                  <a:cubicBezTo>
                    <a:pt x="71" y="54"/>
                    <a:pt x="76" y="52"/>
                    <a:pt x="81" y="50"/>
                  </a:cubicBezTo>
                  <a:cubicBezTo>
                    <a:pt x="83" y="49"/>
                    <a:pt x="86" y="48"/>
                    <a:pt x="88" y="47"/>
                  </a:cubicBezTo>
                  <a:cubicBezTo>
                    <a:pt x="89" y="46"/>
                    <a:pt x="89" y="46"/>
                    <a:pt x="89" y="46"/>
                  </a:cubicBezTo>
                  <a:cubicBezTo>
                    <a:pt x="90" y="46"/>
                    <a:pt x="91" y="45"/>
                    <a:pt x="92" y="45"/>
                  </a:cubicBezTo>
                  <a:cubicBezTo>
                    <a:pt x="92" y="45"/>
                    <a:pt x="92" y="45"/>
                    <a:pt x="92" y="45"/>
                  </a:cubicBezTo>
                  <a:cubicBezTo>
                    <a:pt x="92" y="46"/>
                    <a:pt x="92" y="47"/>
                    <a:pt x="93" y="48"/>
                  </a:cubicBezTo>
                  <a:cubicBezTo>
                    <a:pt x="80" y="52"/>
                    <a:pt x="69" y="57"/>
                    <a:pt x="57" y="63"/>
                  </a:cubicBezTo>
                  <a:cubicBezTo>
                    <a:pt x="57" y="63"/>
                    <a:pt x="57" y="63"/>
                    <a:pt x="57" y="63"/>
                  </a:cubicBezTo>
                  <a:cubicBezTo>
                    <a:pt x="46" y="67"/>
                    <a:pt x="36" y="71"/>
                    <a:pt x="25" y="76"/>
                  </a:cubicBezTo>
                  <a:cubicBezTo>
                    <a:pt x="23" y="77"/>
                    <a:pt x="20" y="78"/>
                    <a:pt x="17" y="79"/>
                  </a:cubicBezTo>
                  <a:cubicBezTo>
                    <a:pt x="16" y="79"/>
                    <a:pt x="15" y="80"/>
                    <a:pt x="14" y="80"/>
                  </a:cubicBezTo>
                  <a:moveTo>
                    <a:pt x="11" y="76"/>
                  </a:moveTo>
                  <a:cubicBezTo>
                    <a:pt x="12" y="75"/>
                    <a:pt x="13" y="75"/>
                    <a:pt x="14" y="74"/>
                  </a:cubicBezTo>
                  <a:cubicBezTo>
                    <a:pt x="20" y="71"/>
                    <a:pt x="25" y="69"/>
                    <a:pt x="31" y="67"/>
                  </a:cubicBezTo>
                  <a:cubicBezTo>
                    <a:pt x="42" y="62"/>
                    <a:pt x="54" y="57"/>
                    <a:pt x="66" y="53"/>
                  </a:cubicBezTo>
                  <a:cubicBezTo>
                    <a:pt x="71" y="51"/>
                    <a:pt x="76" y="49"/>
                    <a:pt x="81" y="47"/>
                  </a:cubicBezTo>
                  <a:cubicBezTo>
                    <a:pt x="83" y="47"/>
                    <a:pt x="85" y="46"/>
                    <a:pt x="87" y="45"/>
                  </a:cubicBezTo>
                  <a:cubicBezTo>
                    <a:pt x="88" y="45"/>
                    <a:pt x="89" y="44"/>
                    <a:pt x="90" y="44"/>
                  </a:cubicBezTo>
                  <a:cubicBezTo>
                    <a:pt x="90" y="43"/>
                    <a:pt x="91" y="43"/>
                    <a:pt x="92" y="43"/>
                  </a:cubicBezTo>
                  <a:cubicBezTo>
                    <a:pt x="92" y="43"/>
                    <a:pt x="92" y="44"/>
                    <a:pt x="92" y="44"/>
                  </a:cubicBezTo>
                  <a:cubicBezTo>
                    <a:pt x="92" y="44"/>
                    <a:pt x="92" y="44"/>
                    <a:pt x="92" y="44"/>
                  </a:cubicBezTo>
                  <a:cubicBezTo>
                    <a:pt x="91" y="44"/>
                    <a:pt x="90" y="45"/>
                    <a:pt x="88" y="46"/>
                  </a:cubicBezTo>
                  <a:cubicBezTo>
                    <a:pt x="87" y="46"/>
                    <a:pt x="86" y="46"/>
                    <a:pt x="85" y="47"/>
                  </a:cubicBezTo>
                  <a:cubicBezTo>
                    <a:pt x="75" y="50"/>
                    <a:pt x="64" y="54"/>
                    <a:pt x="54" y="59"/>
                  </a:cubicBezTo>
                  <a:cubicBezTo>
                    <a:pt x="44" y="63"/>
                    <a:pt x="33" y="67"/>
                    <a:pt x="23" y="72"/>
                  </a:cubicBezTo>
                  <a:cubicBezTo>
                    <a:pt x="20" y="73"/>
                    <a:pt x="17" y="74"/>
                    <a:pt x="14" y="75"/>
                  </a:cubicBezTo>
                  <a:cubicBezTo>
                    <a:pt x="14" y="76"/>
                    <a:pt x="12" y="76"/>
                    <a:pt x="11" y="76"/>
                  </a:cubicBezTo>
                  <a:moveTo>
                    <a:pt x="5" y="61"/>
                  </a:moveTo>
                  <a:cubicBezTo>
                    <a:pt x="5" y="60"/>
                    <a:pt x="5" y="60"/>
                    <a:pt x="5" y="59"/>
                  </a:cubicBezTo>
                  <a:cubicBezTo>
                    <a:pt x="7" y="58"/>
                    <a:pt x="9" y="57"/>
                    <a:pt x="11" y="56"/>
                  </a:cubicBezTo>
                  <a:cubicBezTo>
                    <a:pt x="14" y="54"/>
                    <a:pt x="17" y="53"/>
                    <a:pt x="20" y="51"/>
                  </a:cubicBezTo>
                  <a:cubicBezTo>
                    <a:pt x="28" y="48"/>
                    <a:pt x="35" y="45"/>
                    <a:pt x="43" y="42"/>
                  </a:cubicBezTo>
                  <a:cubicBezTo>
                    <a:pt x="44" y="42"/>
                    <a:pt x="45" y="42"/>
                    <a:pt x="46" y="41"/>
                  </a:cubicBezTo>
                  <a:cubicBezTo>
                    <a:pt x="45" y="42"/>
                    <a:pt x="44" y="42"/>
                    <a:pt x="43" y="43"/>
                  </a:cubicBezTo>
                  <a:cubicBezTo>
                    <a:pt x="36" y="46"/>
                    <a:pt x="29" y="49"/>
                    <a:pt x="22" y="53"/>
                  </a:cubicBezTo>
                  <a:cubicBezTo>
                    <a:pt x="16" y="55"/>
                    <a:pt x="10" y="58"/>
                    <a:pt x="5" y="61"/>
                  </a:cubicBezTo>
                  <a:moveTo>
                    <a:pt x="8" y="70"/>
                  </a:moveTo>
                  <a:cubicBezTo>
                    <a:pt x="8" y="69"/>
                    <a:pt x="7" y="69"/>
                    <a:pt x="7" y="68"/>
                  </a:cubicBezTo>
                  <a:cubicBezTo>
                    <a:pt x="10" y="67"/>
                    <a:pt x="12" y="65"/>
                    <a:pt x="14" y="64"/>
                  </a:cubicBezTo>
                  <a:cubicBezTo>
                    <a:pt x="19" y="62"/>
                    <a:pt x="23" y="61"/>
                    <a:pt x="28" y="59"/>
                  </a:cubicBezTo>
                  <a:cubicBezTo>
                    <a:pt x="39" y="55"/>
                    <a:pt x="50" y="50"/>
                    <a:pt x="61" y="45"/>
                  </a:cubicBezTo>
                  <a:cubicBezTo>
                    <a:pt x="66" y="44"/>
                    <a:pt x="70" y="42"/>
                    <a:pt x="75" y="41"/>
                  </a:cubicBezTo>
                  <a:cubicBezTo>
                    <a:pt x="73" y="41"/>
                    <a:pt x="72" y="42"/>
                    <a:pt x="71" y="42"/>
                  </a:cubicBezTo>
                  <a:cubicBezTo>
                    <a:pt x="63" y="46"/>
                    <a:pt x="55" y="49"/>
                    <a:pt x="48" y="52"/>
                  </a:cubicBezTo>
                  <a:cubicBezTo>
                    <a:pt x="41" y="55"/>
                    <a:pt x="35" y="57"/>
                    <a:pt x="28" y="61"/>
                  </a:cubicBezTo>
                  <a:cubicBezTo>
                    <a:pt x="25" y="62"/>
                    <a:pt x="22" y="63"/>
                    <a:pt x="19" y="64"/>
                  </a:cubicBezTo>
                  <a:cubicBezTo>
                    <a:pt x="15" y="66"/>
                    <a:pt x="12" y="68"/>
                    <a:pt x="8" y="70"/>
                  </a:cubicBezTo>
                  <a:cubicBezTo>
                    <a:pt x="8" y="70"/>
                    <a:pt x="8" y="70"/>
                    <a:pt x="8" y="70"/>
                  </a:cubicBezTo>
                  <a:moveTo>
                    <a:pt x="5" y="58"/>
                  </a:moveTo>
                  <a:cubicBezTo>
                    <a:pt x="5" y="57"/>
                    <a:pt x="5" y="56"/>
                    <a:pt x="5" y="56"/>
                  </a:cubicBezTo>
                  <a:cubicBezTo>
                    <a:pt x="10" y="54"/>
                    <a:pt x="15" y="51"/>
                    <a:pt x="19" y="49"/>
                  </a:cubicBezTo>
                  <a:cubicBezTo>
                    <a:pt x="26" y="45"/>
                    <a:pt x="34" y="43"/>
                    <a:pt x="41" y="40"/>
                  </a:cubicBezTo>
                  <a:cubicBezTo>
                    <a:pt x="42" y="40"/>
                    <a:pt x="42" y="40"/>
                    <a:pt x="42" y="40"/>
                  </a:cubicBezTo>
                  <a:cubicBezTo>
                    <a:pt x="35" y="42"/>
                    <a:pt x="29" y="46"/>
                    <a:pt x="23" y="49"/>
                  </a:cubicBezTo>
                  <a:cubicBezTo>
                    <a:pt x="17" y="51"/>
                    <a:pt x="11" y="54"/>
                    <a:pt x="5" y="58"/>
                  </a:cubicBezTo>
                  <a:moveTo>
                    <a:pt x="11" y="72"/>
                  </a:moveTo>
                  <a:cubicBezTo>
                    <a:pt x="11" y="72"/>
                    <a:pt x="11" y="72"/>
                    <a:pt x="12" y="71"/>
                  </a:cubicBezTo>
                  <a:cubicBezTo>
                    <a:pt x="13" y="71"/>
                    <a:pt x="14" y="70"/>
                    <a:pt x="15" y="70"/>
                  </a:cubicBezTo>
                  <a:cubicBezTo>
                    <a:pt x="21" y="67"/>
                    <a:pt x="25" y="64"/>
                    <a:pt x="31" y="62"/>
                  </a:cubicBezTo>
                  <a:cubicBezTo>
                    <a:pt x="41" y="58"/>
                    <a:pt x="51" y="53"/>
                    <a:pt x="61" y="49"/>
                  </a:cubicBezTo>
                  <a:cubicBezTo>
                    <a:pt x="71" y="46"/>
                    <a:pt x="80" y="44"/>
                    <a:pt x="88" y="39"/>
                  </a:cubicBezTo>
                  <a:cubicBezTo>
                    <a:pt x="89" y="39"/>
                    <a:pt x="89" y="39"/>
                    <a:pt x="89" y="39"/>
                  </a:cubicBezTo>
                  <a:cubicBezTo>
                    <a:pt x="90" y="38"/>
                    <a:pt x="90" y="38"/>
                    <a:pt x="90" y="38"/>
                  </a:cubicBezTo>
                  <a:cubicBezTo>
                    <a:pt x="91" y="40"/>
                    <a:pt x="91" y="41"/>
                    <a:pt x="92" y="42"/>
                  </a:cubicBezTo>
                  <a:cubicBezTo>
                    <a:pt x="91" y="43"/>
                    <a:pt x="91" y="43"/>
                    <a:pt x="91" y="43"/>
                  </a:cubicBezTo>
                  <a:cubicBezTo>
                    <a:pt x="91" y="43"/>
                    <a:pt x="91" y="43"/>
                    <a:pt x="91" y="43"/>
                  </a:cubicBezTo>
                  <a:cubicBezTo>
                    <a:pt x="91" y="43"/>
                    <a:pt x="90" y="43"/>
                    <a:pt x="90" y="43"/>
                  </a:cubicBezTo>
                  <a:cubicBezTo>
                    <a:pt x="89" y="43"/>
                    <a:pt x="89" y="43"/>
                    <a:pt x="89" y="43"/>
                  </a:cubicBezTo>
                  <a:cubicBezTo>
                    <a:pt x="88" y="44"/>
                    <a:pt x="87" y="44"/>
                    <a:pt x="86" y="45"/>
                  </a:cubicBezTo>
                  <a:cubicBezTo>
                    <a:pt x="83" y="46"/>
                    <a:pt x="80" y="47"/>
                    <a:pt x="77" y="48"/>
                  </a:cubicBezTo>
                  <a:cubicBezTo>
                    <a:pt x="76" y="49"/>
                    <a:pt x="75" y="49"/>
                    <a:pt x="74" y="49"/>
                  </a:cubicBezTo>
                  <a:cubicBezTo>
                    <a:pt x="73" y="49"/>
                    <a:pt x="73" y="50"/>
                    <a:pt x="73" y="50"/>
                  </a:cubicBezTo>
                  <a:cubicBezTo>
                    <a:pt x="66" y="52"/>
                    <a:pt x="59" y="55"/>
                    <a:pt x="52" y="57"/>
                  </a:cubicBezTo>
                  <a:cubicBezTo>
                    <a:pt x="41" y="61"/>
                    <a:pt x="30" y="65"/>
                    <a:pt x="19" y="69"/>
                  </a:cubicBezTo>
                  <a:cubicBezTo>
                    <a:pt x="17" y="70"/>
                    <a:pt x="15" y="71"/>
                    <a:pt x="13" y="72"/>
                  </a:cubicBezTo>
                  <a:cubicBezTo>
                    <a:pt x="12" y="72"/>
                    <a:pt x="12" y="72"/>
                    <a:pt x="11" y="72"/>
                  </a:cubicBezTo>
                  <a:moveTo>
                    <a:pt x="85" y="36"/>
                  </a:moveTo>
                  <a:cubicBezTo>
                    <a:pt x="85" y="36"/>
                    <a:pt x="85" y="36"/>
                    <a:pt x="86" y="35"/>
                  </a:cubicBezTo>
                  <a:cubicBezTo>
                    <a:pt x="87" y="35"/>
                    <a:pt x="87" y="35"/>
                    <a:pt x="87" y="35"/>
                  </a:cubicBezTo>
                  <a:cubicBezTo>
                    <a:pt x="87" y="35"/>
                    <a:pt x="85" y="36"/>
                    <a:pt x="85" y="36"/>
                  </a:cubicBezTo>
                  <a:cubicBezTo>
                    <a:pt x="85" y="36"/>
                    <a:pt x="85" y="36"/>
                    <a:pt x="85" y="36"/>
                  </a:cubicBezTo>
                  <a:moveTo>
                    <a:pt x="9" y="69"/>
                  </a:moveTo>
                  <a:cubicBezTo>
                    <a:pt x="15" y="66"/>
                    <a:pt x="20" y="64"/>
                    <a:pt x="26" y="62"/>
                  </a:cubicBezTo>
                  <a:cubicBezTo>
                    <a:pt x="32" y="60"/>
                    <a:pt x="37" y="57"/>
                    <a:pt x="43" y="54"/>
                  </a:cubicBezTo>
                  <a:cubicBezTo>
                    <a:pt x="49" y="52"/>
                    <a:pt x="55" y="50"/>
                    <a:pt x="61" y="47"/>
                  </a:cubicBezTo>
                  <a:cubicBezTo>
                    <a:pt x="67" y="45"/>
                    <a:pt x="73" y="42"/>
                    <a:pt x="78" y="39"/>
                  </a:cubicBezTo>
                  <a:cubicBezTo>
                    <a:pt x="79" y="39"/>
                    <a:pt x="80" y="39"/>
                    <a:pt x="81" y="38"/>
                  </a:cubicBezTo>
                  <a:cubicBezTo>
                    <a:pt x="83" y="37"/>
                    <a:pt x="86" y="36"/>
                    <a:pt x="89" y="34"/>
                  </a:cubicBezTo>
                  <a:cubicBezTo>
                    <a:pt x="89" y="35"/>
                    <a:pt x="90" y="36"/>
                    <a:pt x="90" y="38"/>
                  </a:cubicBezTo>
                  <a:cubicBezTo>
                    <a:pt x="83" y="41"/>
                    <a:pt x="76" y="44"/>
                    <a:pt x="68" y="46"/>
                  </a:cubicBezTo>
                  <a:cubicBezTo>
                    <a:pt x="66" y="47"/>
                    <a:pt x="64" y="48"/>
                    <a:pt x="62" y="48"/>
                  </a:cubicBezTo>
                  <a:cubicBezTo>
                    <a:pt x="60" y="49"/>
                    <a:pt x="57" y="50"/>
                    <a:pt x="55" y="51"/>
                  </a:cubicBezTo>
                  <a:cubicBezTo>
                    <a:pt x="45" y="54"/>
                    <a:pt x="34" y="59"/>
                    <a:pt x="24" y="63"/>
                  </a:cubicBezTo>
                  <a:cubicBezTo>
                    <a:pt x="19" y="65"/>
                    <a:pt x="14" y="67"/>
                    <a:pt x="9" y="69"/>
                  </a:cubicBezTo>
                  <a:moveTo>
                    <a:pt x="68" y="39"/>
                  </a:moveTo>
                  <a:cubicBezTo>
                    <a:pt x="72" y="37"/>
                    <a:pt x="75" y="36"/>
                    <a:pt x="79" y="34"/>
                  </a:cubicBezTo>
                  <a:cubicBezTo>
                    <a:pt x="80" y="34"/>
                    <a:pt x="80" y="34"/>
                    <a:pt x="81" y="34"/>
                  </a:cubicBezTo>
                  <a:cubicBezTo>
                    <a:pt x="80" y="34"/>
                    <a:pt x="79" y="34"/>
                    <a:pt x="78" y="35"/>
                  </a:cubicBezTo>
                  <a:cubicBezTo>
                    <a:pt x="75" y="36"/>
                    <a:pt x="72" y="38"/>
                    <a:pt x="68" y="39"/>
                  </a:cubicBezTo>
                  <a:moveTo>
                    <a:pt x="5" y="55"/>
                  </a:moveTo>
                  <a:cubicBezTo>
                    <a:pt x="5" y="54"/>
                    <a:pt x="5" y="53"/>
                    <a:pt x="5" y="52"/>
                  </a:cubicBezTo>
                  <a:cubicBezTo>
                    <a:pt x="10" y="50"/>
                    <a:pt x="15" y="48"/>
                    <a:pt x="20" y="45"/>
                  </a:cubicBezTo>
                  <a:cubicBezTo>
                    <a:pt x="26" y="42"/>
                    <a:pt x="32" y="39"/>
                    <a:pt x="39" y="36"/>
                  </a:cubicBezTo>
                  <a:cubicBezTo>
                    <a:pt x="42" y="35"/>
                    <a:pt x="44" y="34"/>
                    <a:pt x="47" y="33"/>
                  </a:cubicBezTo>
                  <a:cubicBezTo>
                    <a:pt x="44" y="34"/>
                    <a:pt x="42" y="35"/>
                    <a:pt x="39" y="37"/>
                  </a:cubicBezTo>
                  <a:cubicBezTo>
                    <a:pt x="33" y="39"/>
                    <a:pt x="27" y="42"/>
                    <a:pt x="21" y="46"/>
                  </a:cubicBezTo>
                  <a:cubicBezTo>
                    <a:pt x="15" y="48"/>
                    <a:pt x="10" y="52"/>
                    <a:pt x="5" y="55"/>
                  </a:cubicBezTo>
                  <a:moveTo>
                    <a:pt x="19" y="62"/>
                  </a:moveTo>
                  <a:cubicBezTo>
                    <a:pt x="28" y="57"/>
                    <a:pt x="38" y="53"/>
                    <a:pt x="47" y="48"/>
                  </a:cubicBezTo>
                  <a:cubicBezTo>
                    <a:pt x="59" y="42"/>
                    <a:pt x="73" y="39"/>
                    <a:pt x="85" y="32"/>
                  </a:cubicBezTo>
                  <a:cubicBezTo>
                    <a:pt x="85" y="32"/>
                    <a:pt x="85" y="32"/>
                    <a:pt x="85" y="32"/>
                  </a:cubicBezTo>
                  <a:cubicBezTo>
                    <a:pt x="86" y="31"/>
                    <a:pt x="86" y="31"/>
                    <a:pt x="87" y="31"/>
                  </a:cubicBezTo>
                  <a:cubicBezTo>
                    <a:pt x="87" y="31"/>
                    <a:pt x="87" y="31"/>
                    <a:pt x="87" y="31"/>
                  </a:cubicBezTo>
                  <a:cubicBezTo>
                    <a:pt x="87" y="32"/>
                    <a:pt x="88" y="33"/>
                    <a:pt x="88" y="34"/>
                  </a:cubicBezTo>
                  <a:cubicBezTo>
                    <a:pt x="86" y="34"/>
                    <a:pt x="84" y="36"/>
                    <a:pt x="82" y="37"/>
                  </a:cubicBezTo>
                  <a:cubicBezTo>
                    <a:pt x="81" y="38"/>
                    <a:pt x="81" y="38"/>
                    <a:pt x="81" y="38"/>
                  </a:cubicBezTo>
                  <a:cubicBezTo>
                    <a:pt x="80" y="38"/>
                    <a:pt x="80" y="38"/>
                    <a:pt x="80" y="38"/>
                  </a:cubicBezTo>
                  <a:cubicBezTo>
                    <a:pt x="67" y="43"/>
                    <a:pt x="55" y="47"/>
                    <a:pt x="42" y="53"/>
                  </a:cubicBezTo>
                  <a:cubicBezTo>
                    <a:pt x="36" y="55"/>
                    <a:pt x="29" y="58"/>
                    <a:pt x="23" y="60"/>
                  </a:cubicBezTo>
                  <a:cubicBezTo>
                    <a:pt x="22" y="61"/>
                    <a:pt x="20" y="61"/>
                    <a:pt x="19" y="62"/>
                  </a:cubicBezTo>
                  <a:moveTo>
                    <a:pt x="6" y="64"/>
                  </a:moveTo>
                  <a:cubicBezTo>
                    <a:pt x="6" y="63"/>
                    <a:pt x="6" y="63"/>
                    <a:pt x="6" y="63"/>
                  </a:cubicBezTo>
                  <a:cubicBezTo>
                    <a:pt x="11" y="61"/>
                    <a:pt x="16" y="58"/>
                    <a:pt x="20" y="56"/>
                  </a:cubicBezTo>
                  <a:cubicBezTo>
                    <a:pt x="27" y="53"/>
                    <a:pt x="35" y="50"/>
                    <a:pt x="42" y="47"/>
                  </a:cubicBezTo>
                  <a:cubicBezTo>
                    <a:pt x="56" y="41"/>
                    <a:pt x="71" y="35"/>
                    <a:pt x="85" y="29"/>
                  </a:cubicBezTo>
                  <a:cubicBezTo>
                    <a:pt x="86" y="29"/>
                    <a:pt x="86" y="30"/>
                    <a:pt x="87" y="30"/>
                  </a:cubicBezTo>
                  <a:cubicBezTo>
                    <a:pt x="86" y="30"/>
                    <a:pt x="86" y="30"/>
                    <a:pt x="86" y="30"/>
                  </a:cubicBezTo>
                  <a:cubicBezTo>
                    <a:pt x="72" y="37"/>
                    <a:pt x="58" y="43"/>
                    <a:pt x="43" y="48"/>
                  </a:cubicBezTo>
                  <a:cubicBezTo>
                    <a:pt x="40" y="49"/>
                    <a:pt x="38" y="51"/>
                    <a:pt x="35" y="52"/>
                  </a:cubicBezTo>
                  <a:cubicBezTo>
                    <a:pt x="31" y="54"/>
                    <a:pt x="28" y="55"/>
                    <a:pt x="24" y="56"/>
                  </a:cubicBezTo>
                  <a:cubicBezTo>
                    <a:pt x="18" y="58"/>
                    <a:pt x="12" y="60"/>
                    <a:pt x="6" y="64"/>
                  </a:cubicBezTo>
                  <a:moveTo>
                    <a:pt x="5" y="51"/>
                  </a:moveTo>
                  <a:cubicBezTo>
                    <a:pt x="5" y="50"/>
                    <a:pt x="5" y="50"/>
                    <a:pt x="5" y="49"/>
                  </a:cubicBezTo>
                  <a:cubicBezTo>
                    <a:pt x="7" y="48"/>
                    <a:pt x="8" y="47"/>
                    <a:pt x="10" y="46"/>
                  </a:cubicBezTo>
                  <a:cubicBezTo>
                    <a:pt x="12" y="45"/>
                    <a:pt x="15" y="43"/>
                    <a:pt x="18" y="42"/>
                  </a:cubicBezTo>
                  <a:cubicBezTo>
                    <a:pt x="24" y="39"/>
                    <a:pt x="30" y="36"/>
                    <a:pt x="36" y="34"/>
                  </a:cubicBezTo>
                  <a:cubicBezTo>
                    <a:pt x="41" y="32"/>
                    <a:pt x="45" y="30"/>
                    <a:pt x="50" y="28"/>
                  </a:cubicBezTo>
                  <a:cubicBezTo>
                    <a:pt x="34" y="35"/>
                    <a:pt x="19" y="42"/>
                    <a:pt x="5" y="51"/>
                  </a:cubicBezTo>
                  <a:moveTo>
                    <a:pt x="5" y="62"/>
                  </a:moveTo>
                  <a:cubicBezTo>
                    <a:pt x="5" y="62"/>
                    <a:pt x="5" y="62"/>
                    <a:pt x="5" y="62"/>
                  </a:cubicBezTo>
                  <a:cubicBezTo>
                    <a:pt x="6" y="62"/>
                    <a:pt x="7" y="61"/>
                    <a:pt x="8" y="60"/>
                  </a:cubicBezTo>
                  <a:cubicBezTo>
                    <a:pt x="9" y="59"/>
                    <a:pt x="10" y="59"/>
                    <a:pt x="11" y="58"/>
                  </a:cubicBezTo>
                  <a:cubicBezTo>
                    <a:pt x="14" y="57"/>
                    <a:pt x="17" y="56"/>
                    <a:pt x="19" y="54"/>
                  </a:cubicBezTo>
                  <a:cubicBezTo>
                    <a:pt x="30" y="49"/>
                    <a:pt x="41" y="44"/>
                    <a:pt x="52" y="39"/>
                  </a:cubicBezTo>
                  <a:cubicBezTo>
                    <a:pt x="53" y="39"/>
                    <a:pt x="53" y="39"/>
                    <a:pt x="54" y="38"/>
                  </a:cubicBezTo>
                  <a:cubicBezTo>
                    <a:pt x="60" y="36"/>
                    <a:pt x="67" y="33"/>
                    <a:pt x="73" y="31"/>
                  </a:cubicBezTo>
                  <a:cubicBezTo>
                    <a:pt x="75" y="30"/>
                    <a:pt x="76" y="30"/>
                    <a:pt x="77" y="30"/>
                  </a:cubicBezTo>
                  <a:cubicBezTo>
                    <a:pt x="78" y="29"/>
                    <a:pt x="78" y="29"/>
                    <a:pt x="79" y="28"/>
                  </a:cubicBezTo>
                  <a:cubicBezTo>
                    <a:pt x="80" y="28"/>
                    <a:pt x="80" y="28"/>
                    <a:pt x="80" y="28"/>
                  </a:cubicBezTo>
                  <a:cubicBezTo>
                    <a:pt x="81" y="28"/>
                    <a:pt x="82" y="27"/>
                    <a:pt x="83" y="27"/>
                  </a:cubicBezTo>
                  <a:cubicBezTo>
                    <a:pt x="84" y="27"/>
                    <a:pt x="84" y="28"/>
                    <a:pt x="85" y="28"/>
                  </a:cubicBezTo>
                  <a:cubicBezTo>
                    <a:pt x="63" y="37"/>
                    <a:pt x="42" y="46"/>
                    <a:pt x="20" y="56"/>
                  </a:cubicBezTo>
                  <a:cubicBezTo>
                    <a:pt x="15" y="58"/>
                    <a:pt x="11" y="61"/>
                    <a:pt x="5" y="62"/>
                  </a:cubicBezTo>
                  <a:moveTo>
                    <a:pt x="23" y="39"/>
                  </a:moveTo>
                  <a:cubicBezTo>
                    <a:pt x="32" y="35"/>
                    <a:pt x="40" y="31"/>
                    <a:pt x="48" y="26"/>
                  </a:cubicBezTo>
                  <a:cubicBezTo>
                    <a:pt x="49" y="26"/>
                    <a:pt x="49" y="26"/>
                    <a:pt x="49" y="26"/>
                  </a:cubicBezTo>
                  <a:cubicBezTo>
                    <a:pt x="50" y="26"/>
                    <a:pt x="52" y="26"/>
                    <a:pt x="53" y="26"/>
                  </a:cubicBezTo>
                  <a:cubicBezTo>
                    <a:pt x="43" y="31"/>
                    <a:pt x="33" y="34"/>
                    <a:pt x="23" y="39"/>
                  </a:cubicBezTo>
                  <a:moveTo>
                    <a:pt x="5" y="48"/>
                  </a:moveTo>
                  <a:cubicBezTo>
                    <a:pt x="5" y="47"/>
                    <a:pt x="5" y="46"/>
                    <a:pt x="6" y="45"/>
                  </a:cubicBezTo>
                  <a:cubicBezTo>
                    <a:pt x="9" y="43"/>
                    <a:pt x="13" y="41"/>
                    <a:pt x="16" y="39"/>
                  </a:cubicBezTo>
                  <a:cubicBezTo>
                    <a:pt x="21" y="37"/>
                    <a:pt x="26" y="34"/>
                    <a:pt x="31" y="32"/>
                  </a:cubicBezTo>
                  <a:cubicBezTo>
                    <a:pt x="36" y="30"/>
                    <a:pt x="41" y="27"/>
                    <a:pt x="46" y="25"/>
                  </a:cubicBezTo>
                  <a:cubicBezTo>
                    <a:pt x="47" y="25"/>
                    <a:pt x="48" y="25"/>
                    <a:pt x="48" y="26"/>
                  </a:cubicBezTo>
                  <a:cubicBezTo>
                    <a:pt x="44" y="28"/>
                    <a:pt x="39" y="30"/>
                    <a:pt x="34" y="33"/>
                  </a:cubicBezTo>
                  <a:cubicBezTo>
                    <a:pt x="27" y="36"/>
                    <a:pt x="20" y="40"/>
                    <a:pt x="13" y="44"/>
                  </a:cubicBezTo>
                  <a:cubicBezTo>
                    <a:pt x="12" y="44"/>
                    <a:pt x="10" y="45"/>
                    <a:pt x="9" y="46"/>
                  </a:cubicBezTo>
                  <a:cubicBezTo>
                    <a:pt x="8" y="47"/>
                    <a:pt x="6" y="47"/>
                    <a:pt x="5" y="48"/>
                  </a:cubicBezTo>
                  <a:moveTo>
                    <a:pt x="14" y="54"/>
                  </a:moveTo>
                  <a:cubicBezTo>
                    <a:pt x="17" y="52"/>
                    <a:pt x="21" y="50"/>
                    <a:pt x="25" y="48"/>
                  </a:cubicBezTo>
                  <a:cubicBezTo>
                    <a:pt x="33" y="44"/>
                    <a:pt x="41" y="40"/>
                    <a:pt x="50" y="37"/>
                  </a:cubicBezTo>
                  <a:cubicBezTo>
                    <a:pt x="58" y="34"/>
                    <a:pt x="66" y="31"/>
                    <a:pt x="74" y="28"/>
                  </a:cubicBezTo>
                  <a:cubicBezTo>
                    <a:pt x="76" y="27"/>
                    <a:pt x="79" y="26"/>
                    <a:pt x="81" y="24"/>
                  </a:cubicBezTo>
                  <a:cubicBezTo>
                    <a:pt x="82" y="25"/>
                    <a:pt x="82" y="26"/>
                    <a:pt x="83" y="26"/>
                  </a:cubicBezTo>
                  <a:cubicBezTo>
                    <a:pt x="82" y="27"/>
                    <a:pt x="80" y="27"/>
                    <a:pt x="79" y="28"/>
                  </a:cubicBezTo>
                  <a:cubicBezTo>
                    <a:pt x="77" y="29"/>
                    <a:pt x="74" y="30"/>
                    <a:pt x="72" y="31"/>
                  </a:cubicBezTo>
                  <a:cubicBezTo>
                    <a:pt x="69" y="32"/>
                    <a:pt x="67" y="32"/>
                    <a:pt x="64" y="33"/>
                  </a:cubicBezTo>
                  <a:cubicBezTo>
                    <a:pt x="61" y="35"/>
                    <a:pt x="58" y="36"/>
                    <a:pt x="55" y="37"/>
                  </a:cubicBezTo>
                  <a:cubicBezTo>
                    <a:pt x="52" y="38"/>
                    <a:pt x="50" y="39"/>
                    <a:pt x="47" y="40"/>
                  </a:cubicBezTo>
                  <a:cubicBezTo>
                    <a:pt x="36" y="45"/>
                    <a:pt x="25" y="48"/>
                    <a:pt x="15" y="53"/>
                  </a:cubicBezTo>
                  <a:cubicBezTo>
                    <a:pt x="14" y="54"/>
                    <a:pt x="14" y="54"/>
                    <a:pt x="14" y="54"/>
                  </a:cubicBezTo>
                  <a:moveTo>
                    <a:pt x="9" y="42"/>
                  </a:moveTo>
                  <a:cubicBezTo>
                    <a:pt x="11" y="41"/>
                    <a:pt x="14" y="40"/>
                    <a:pt x="16" y="38"/>
                  </a:cubicBezTo>
                  <a:cubicBezTo>
                    <a:pt x="21" y="36"/>
                    <a:pt x="26" y="33"/>
                    <a:pt x="31" y="31"/>
                  </a:cubicBezTo>
                  <a:cubicBezTo>
                    <a:pt x="35" y="29"/>
                    <a:pt x="39" y="26"/>
                    <a:pt x="43" y="24"/>
                  </a:cubicBezTo>
                  <a:cubicBezTo>
                    <a:pt x="44" y="24"/>
                    <a:pt x="45" y="25"/>
                    <a:pt x="45" y="25"/>
                  </a:cubicBezTo>
                  <a:cubicBezTo>
                    <a:pt x="42" y="27"/>
                    <a:pt x="38" y="28"/>
                    <a:pt x="35" y="30"/>
                  </a:cubicBezTo>
                  <a:cubicBezTo>
                    <a:pt x="26" y="34"/>
                    <a:pt x="17" y="38"/>
                    <a:pt x="9" y="42"/>
                  </a:cubicBezTo>
                  <a:moveTo>
                    <a:pt x="6" y="43"/>
                  </a:moveTo>
                  <a:cubicBezTo>
                    <a:pt x="7" y="42"/>
                    <a:pt x="7" y="40"/>
                    <a:pt x="8" y="38"/>
                  </a:cubicBezTo>
                  <a:cubicBezTo>
                    <a:pt x="11" y="38"/>
                    <a:pt x="13" y="37"/>
                    <a:pt x="15" y="35"/>
                  </a:cubicBezTo>
                  <a:cubicBezTo>
                    <a:pt x="20" y="33"/>
                    <a:pt x="25" y="31"/>
                    <a:pt x="29" y="29"/>
                  </a:cubicBezTo>
                  <a:cubicBezTo>
                    <a:pt x="33" y="27"/>
                    <a:pt x="38" y="25"/>
                    <a:pt x="42" y="24"/>
                  </a:cubicBezTo>
                  <a:cubicBezTo>
                    <a:pt x="43" y="24"/>
                    <a:pt x="43" y="24"/>
                    <a:pt x="43" y="24"/>
                  </a:cubicBezTo>
                  <a:cubicBezTo>
                    <a:pt x="31" y="30"/>
                    <a:pt x="18" y="37"/>
                    <a:pt x="6" y="43"/>
                  </a:cubicBezTo>
                  <a:moveTo>
                    <a:pt x="52" y="24"/>
                  </a:moveTo>
                  <a:cubicBezTo>
                    <a:pt x="51" y="24"/>
                    <a:pt x="50" y="24"/>
                    <a:pt x="49" y="24"/>
                  </a:cubicBezTo>
                  <a:cubicBezTo>
                    <a:pt x="50" y="23"/>
                    <a:pt x="51" y="23"/>
                    <a:pt x="52" y="22"/>
                  </a:cubicBezTo>
                  <a:cubicBezTo>
                    <a:pt x="52" y="23"/>
                    <a:pt x="52" y="23"/>
                    <a:pt x="52" y="23"/>
                  </a:cubicBezTo>
                  <a:cubicBezTo>
                    <a:pt x="52" y="24"/>
                    <a:pt x="52" y="24"/>
                    <a:pt x="52" y="24"/>
                  </a:cubicBezTo>
                  <a:moveTo>
                    <a:pt x="5" y="55"/>
                  </a:moveTo>
                  <a:cubicBezTo>
                    <a:pt x="5" y="55"/>
                    <a:pt x="8" y="54"/>
                    <a:pt x="9" y="53"/>
                  </a:cubicBezTo>
                  <a:cubicBezTo>
                    <a:pt x="10" y="52"/>
                    <a:pt x="12" y="51"/>
                    <a:pt x="14" y="50"/>
                  </a:cubicBezTo>
                  <a:cubicBezTo>
                    <a:pt x="18" y="47"/>
                    <a:pt x="23" y="45"/>
                    <a:pt x="27" y="43"/>
                  </a:cubicBezTo>
                  <a:cubicBezTo>
                    <a:pt x="36" y="39"/>
                    <a:pt x="44" y="35"/>
                    <a:pt x="53" y="31"/>
                  </a:cubicBezTo>
                  <a:cubicBezTo>
                    <a:pt x="57" y="29"/>
                    <a:pt x="62" y="27"/>
                    <a:pt x="67" y="26"/>
                  </a:cubicBezTo>
                  <a:cubicBezTo>
                    <a:pt x="70" y="24"/>
                    <a:pt x="73" y="23"/>
                    <a:pt x="77" y="21"/>
                  </a:cubicBezTo>
                  <a:cubicBezTo>
                    <a:pt x="77" y="21"/>
                    <a:pt x="78" y="22"/>
                    <a:pt x="78" y="22"/>
                  </a:cubicBezTo>
                  <a:cubicBezTo>
                    <a:pt x="79" y="23"/>
                    <a:pt x="80" y="23"/>
                    <a:pt x="81" y="24"/>
                  </a:cubicBezTo>
                  <a:cubicBezTo>
                    <a:pt x="78" y="25"/>
                    <a:pt x="75" y="26"/>
                    <a:pt x="72" y="27"/>
                  </a:cubicBezTo>
                  <a:cubicBezTo>
                    <a:pt x="71" y="28"/>
                    <a:pt x="71" y="28"/>
                    <a:pt x="70" y="28"/>
                  </a:cubicBezTo>
                  <a:cubicBezTo>
                    <a:pt x="65" y="30"/>
                    <a:pt x="61" y="31"/>
                    <a:pt x="57" y="33"/>
                  </a:cubicBezTo>
                  <a:cubicBezTo>
                    <a:pt x="48" y="36"/>
                    <a:pt x="38" y="40"/>
                    <a:pt x="29" y="44"/>
                  </a:cubicBezTo>
                  <a:cubicBezTo>
                    <a:pt x="25" y="45"/>
                    <a:pt x="22" y="47"/>
                    <a:pt x="18" y="49"/>
                  </a:cubicBezTo>
                  <a:cubicBezTo>
                    <a:pt x="14" y="51"/>
                    <a:pt x="10" y="53"/>
                    <a:pt x="6" y="55"/>
                  </a:cubicBezTo>
                  <a:cubicBezTo>
                    <a:pt x="5" y="55"/>
                    <a:pt x="5" y="55"/>
                    <a:pt x="5" y="55"/>
                  </a:cubicBezTo>
                  <a:moveTo>
                    <a:pt x="64" y="26"/>
                  </a:moveTo>
                  <a:cubicBezTo>
                    <a:pt x="65" y="26"/>
                    <a:pt x="67" y="25"/>
                    <a:pt x="68" y="24"/>
                  </a:cubicBezTo>
                  <a:cubicBezTo>
                    <a:pt x="70" y="24"/>
                    <a:pt x="72" y="23"/>
                    <a:pt x="73" y="22"/>
                  </a:cubicBezTo>
                  <a:cubicBezTo>
                    <a:pt x="74" y="22"/>
                    <a:pt x="76" y="21"/>
                    <a:pt x="76" y="21"/>
                  </a:cubicBezTo>
                  <a:cubicBezTo>
                    <a:pt x="76" y="21"/>
                    <a:pt x="76" y="21"/>
                    <a:pt x="76" y="21"/>
                  </a:cubicBezTo>
                  <a:cubicBezTo>
                    <a:pt x="76" y="21"/>
                    <a:pt x="76" y="21"/>
                    <a:pt x="75" y="21"/>
                  </a:cubicBezTo>
                  <a:cubicBezTo>
                    <a:pt x="72" y="24"/>
                    <a:pt x="68" y="25"/>
                    <a:pt x="64" y="26"/>
                  </a:cubicBezTo>
                  <a:moveTo>
                    <a:pt x="9" y="37"/>
                  </a:moveTo>
                  <a:cubicBezTo>
                    <a:pt x="9" y="37"/>
                    <a:pt x="9" y="37"/>
                    <a:pt x="9" y="37"/>
                  </a:cubicBezTo>
                  <a:cubicBezTo>
                    <a:pt x="11" y="36"/>
                    <a:pt x="14" y="34"/>
                    <a:pt x="16" y="33"/>
                  </a:cubicBezTo>
                  <a:cubicBezTo>
                    <a:pt x="20" y="30"/>
                    <a:pt x="24" y="29"/>
                    <a:pt x="28" y="27"/>
                  </a:cubicBezTo>
                  <a:cubicBezTo>
                    <a:pt x="32" y="25"/>
                    <a:pt x="36" y="22"/>
                    <a:pt x="41" y="20"/>
                  </a:cubicBezTo>
                  <a:cubicBezTo>
                    <a:pt x="37" y="22"/>
                    <a:pt x="33" y="24"/>
                    <a:pt x="29" y="26"/>
                  </a:cubicBezTo>
                  <a:cubicBezTo>
                    <a:pt x="25" y="29"/>
                    <a:pt x="21" y="31"/>
                    <a:pt x="17" y="33"/>
                  </a:cubicBezTo>
                  <a:cubicBezTo>
                    <a:pt x="15" y="34"/>
                    <a:pt x="12" y="36"/>
                    <a:pt x="10" y="37"/>
                  </a:cubicBezTo>
                  <a:cubicBezTo>
                    <a:pt x="9" y="37"/>
                    <a:pt x="9" y="37"/>
                    <a:pt x="9" y="37"/>
                  </a:cubicBezTo>
                  <a:moveTo>
                    <a:pt x="49" y="23"/>
                  </a:moveTo>
                  <a:cubicBezTo>
                    <a:pt x="48" y="23"/>
                    <a:pt x="47" y="23"/>
                    <a:pt x="46" y="23"/>
                  </a:cubicBezTo>
                  <a:cubicBezTo>
                    <a:pt x="48" y="22"/>
                    <a:pt x="50" y="20"/>
                    <a:pt x="52" y="19"/>
                  </a:cubicBezTo>
                  <a:cubicBezTo>
                    <a:pt x="52" y="20"/>
                    <a:pt x="52" y="21"/>
                    <a:pt x="52" y="22"/>
                  </a:cubicBezTo>
                  <a:cubicBezTo>
                    <a:pt x="51" y="22"/>
                    <a:pt x="50" y="23"/>
                    <a:pt x="49" y="23"/>
                  </a:cubicBezTo>
                  <a:moveTo>
                    <a:pt x="45" y="23"/>
                  </a:moveTo>
                  <a:cubicBezTo>
                    <a:pt x="45" y="22"/>
                    <a:pt x="45" y="22"/>
                    <a:pt x="45" y="22"/>
                  </a:cubicBezTo>
                  <a:cubicBezTo>
                    <a:pt x="47" y="21"/>
                    <a:pt x="50" y="20"/>
                    <a:pt x="53" y="18"/>
                  </a:cubicBezTo>
                  <a:cubicBezTo>
                    <a:pt x="53" y="19"/>
                    <a:pt x="53" y="19"/>
                    <a:pt x="53" y="19"/>
                  </a:cubicBezTo>
                  <a:cubicBezTo>
                    <a:pt x="50" y="20"/>
                    <a:pt x="48" y="21"/>
                    <a:pt x="45" y="23"/>
                  </a:cubicBezTo>
                  <a:moveTo>
                    <a:pt x="63" y="22"/>
                  </a:moveTo>
                  <a:cubicBezTo>
                    <a:pt x="63" y="22"/>
                    <a:pt x="64" y="22"/>
                    <a:pt x="64" y="22"/>
                  </a:cubicBezTo>
                  <a:cubicBezTo>
                    <a:pt x="65" y="21"/>
                    <a:pt x="65" y="21"/>
                    <a:pt x="65" y="21"/>
                  </a:cubicBezTo>
                  <a:cubicBezTo>
                    <a:pt x="66" y="21"/>
                    <a:pt x="68" y="20"/>
                    <a:pt x="69" y="19"/>
                  </a:cubicBezTo>
                  <a:cubicBezTo>
                    <a:pt x="70" y="19"/>
                    <a:pt x="70" y="19"/>
                    <a:pt x="70" y="18"/>
                  </a:cubicBezTo>
                  <a:cubicBezTo>
                    <a:pt x="70" y="18"/>
                    <a:pt x="70" y="18"/>
                    <a:pt x="70" y="18"/>
                  </a:cubicBezTo>
                  <a:cubicBezTo>
                    <a:pt x="72" y="19"/>
                    <a:pt x="74" y="20"/>
                    <a:pt x="76" y="21"/>
                  </a:cubicBezTo>
                  <a:cubicBezTo>
                    <a:pt x="65" y="25"/>
                    <a:pt x="54" y="30"/>
                    <a:pt x="43" y="34"/>
                  </a:cubicBezTo>
                  <a:cubicBezTo>
                    <a:pt x="32" y="38"/>
                    <a:pt x="22" y="43"/>
                    <a:pt x="12" y="48"/>
                  </a:cubicBezTo>
                  <a:cubicBezTo>
                    <a:pt x="10" y="49"/>
                    <a:pt x="7" y="50"/>
                    <a:pt x="5" y="52"/>
                  </a:cubicBezTo>
                  <a:cubicBezTo>
                    <a:pt x="7" y="50"/>
                    <a:pt x="9" y="49"/>
                    <a:pt x="12" y="47"/>
                  </a:cubicBezTo>
                  <a:cubicBezTo>
                    <a:pt x="17" y="44"/>
                    <a:pt x="22" y="42"/>
                    <a:pt x="27" y="39"/>
                  </a:cubicBezTo>
                  <a:cubicBezTo>
                    <a:pt x="36" y="35"/>
                    <a:pt x="46" y="31"/>
                    <a:pt x="56" y="26"/>
                  </a:cubicBezTo>
                  <a:cubicBezTo>
                    <a:pt x="59" y="26"/>
                    <a:pt x="63" y="25"/>
                    <a:pt x="67" y="23"/>
                  </a:cubicBezTo>
                  <a:cubicBezTo>
                    <a:pt x="68" y="23"/>
                    <a:pt x="68" y="21"/>
                    <a:pt x="67" y="21"/>
                  </a:cubicBezTo>
                  <a:cubicBezTo>
                    <a:pt x="67" y="21"/>
                    <a:pt x="67" y="21"/>
                    <a:pt x="67" y="21"/>
                  </a:cubicBezTo>
                  <a:cubicBezTo>
                    <a:pt x="65" y="22"/>
                    <a:pt x="64" y="22"/>
                    <a:pt x="63" y="22"/>
                  </a:cubicBezTo>
                  <a:moveTo>
                    <a:pt x="9" y="35"/>
                  </a:moveTo>
                  <a:cubicBezTo>
                    <a:pt x="10" y="34"/>
                    <a:pt x="11" y="33"/>
                    <a:pt x="11" y="32"/>
                  </a:cubicBezTo>
                  <a:cubicBezTo>
                    <a:pt x="17" y="30"/>
                    <a:pt x="23" y="27"/>
                    <a:pt x="28" y="24"/>
                  </a:cubicBezTo>
                  <a:cubicBezTo>
                    <a:pt x="32" y="22"/>
                    <a:pt x="35" y="21"/>
                    <a:pt x="38" y="19"/>
                  </a:cubicBezTo>
                  <a:cubicBezTo>
                    <a:pt x="40" y="19"/>
                    <a:pt x="41" y="18"/>
                    <a:pt x="42" y="17"/>
                  </a:cubicBezTo>
                  <a:cubicBezTo>
                    <a:pt x="31" y="23"/>
                    <a:pt x="20" y="29"/>
                    <a:pt x="9" y="35"/>
                  </a:cubicBezTo>
                  <a:moveTo>
                    <a:pt x="55" y="22"/>
                  </a:moveTo>
                  <a:cubicBezTo>
                    <a:pt x="55" y="21"/>
                    <a:pt x="55" y="21"/>
                    <a:pt x="55" y="21"/>
                  </a:cubicBezTo>
                  <a:cubicBezTo>
                    <a:pt x="58" y="20"/>
                    <a:pt x="60" y="19"/>
                    <a:pt x="63" y="17"/>
                  </a:cubicBezTo>
                  <a:cubicBezTo>
                    <a:pt x="60" y="19"/>
                    <a:pt x="58" y="20"/>
                    <a:pt x="55" y="22"/>
                  </a:cubicBezTo>
                  <a:moveTo>
                    <a:pt x="55" y="24"/>
                  </a:moveTo>
                  <a:cubicBezTo>
                    <a:pt x="55" y="23"/>
                    <a:pt x="55" y="23"/>
                    <a:pt x="55" y="23"/>
                  </a:cubicBezTo>
                  <a:cubicBezTo>
                    <a:pt x="58" y="21"/>
                    <a:pt x="62" y="19"/>
                    <a:pt x="65" y="17"/>
                  </a:cubicBezTo>
                  <a:cubicBezTo>
                    <a:pt x="65" y="16"/>
                    <a:pt x="65" y="16"/>
                    <a:pt x="65" y="16"/>
                  </a:cubicBezTo>
                  <a:cubicBezTo>
                    <a:pt x="67" y="17"/>
                    <a:pt x="68" y="17"/>
                    <a:pt x="70" y="18"/>
                  </a:cubicBezTo>
                  <a:cubicBezTo>
                    <a:pt x="68" y="19"/>
                    <a:pt x="66" y="20"/>
                    <a:pt x="64" y="21"/>
                  </a:cubicBezTo>
                  <a:cubicBezTo>
                    <a:pt x="63" y="22"/>
                    <a:pt x="61" y="23"/>
                    <a:pt x="59" y="23"/>
                  </a:cubicBezTo>
                  <a:cubicBezTo>
                    <a:pt x="58" y="24"/>
                    <a:pt x="56" y="24"/>
                    <a:pt x="55" y="24"/>
                  </a:cubicBezTo>
                  <a:moveTo>
                    <a:pt x="55" y="17"/>
                  </a:moveTo>
                  <a:cubicBezTo>
                    <a:pt x="55" y="17"/>
                    <a:pt x="55" y="17"/>
                    <a:pt x="55" y="17"/>
                  </a:cubicBezTo>
                  <a:cubicBezTo>
                    <a:pt x="55" y="17"/>
                    <a:pt x="56" y="16"/>
                    <a:pt x="57" y="16"/>
                  </a:cubicBezTo>
                  <a:cubicBezTo>
                    <a:pt x="56" y="16"/>
                    <a:pt x="55" y="17"/>
                    <a:pt x="55" y="17"/>
                  </a:cubicBezTo>
                  <a:moveTo>
                    <a:pt x="16" y="26"/>
                  </a:moveTo>
                  <a:cubicBezTo>
                    <a:pt x="20" y="23"/>
                    <a:pt x="25" y="20"/>
                    <a:pt x="30" y="18"/>
                  </a:cubicBezTo>
                  <a:cubicBezTo>
                    <a:pt x="33" y="17"/>
                    <a:pt x="35" y="16"/>
                    <a:pt x="38" y="16"/>
                  </a:cubicBezTo>
                  <a:cubicBezTo>
                    <a:pt x="36" y="17"/>
                    <a:pt x="34" y="18"/>
                    <a:pt x="32" y="19"/>
                  </a:cubicBezTo>
                  <a:cubicBezTo>
                    <a:pt x="27" y="21"/>
                    <a:pt x="22" y="24"/>
                    <a:pt x="16" y="26"/>
                  </a:cubicBezTo>
                  <a:moveTo>
                    <a:pt x="58" y="16"/>
                  </a:moveTo>
                  <a:cubicBezTo>
                    <a:pt x="58" y="16"/>
                    <a:pt x="58" y="16"/>
                    <a:pt x="58" y="16"/>
                  </a:cubicBezTo>
                  <a:cubicBezTo>
                    <a:pt x="58" y="16"/>
                    <a:pt x="58" y="16"/>
                    <a:pt x="58" y="16"/>
                  </a:cubicBezTo>
                  <a:moveTo>
                    <a:pt x="55" y="21"/>
                  </a:moveTo>
                  <a:cubicBezTo>
                    <a:pt x="55" y="20"/>
                    <a:pt x="55" y="19"/>
                    <a:pt x="55" y="18"/>
                  </a:cubicBezTo>
                  <a:cubicBezTo>
                    <a:pt x="56" y="17"/>
                    <a:pt x="58" y="16"/>
                    <a:pt x="59" y="15"/>
                  </a:cubicBezTo>
                  <a:cubicBezTo>
                    <a:pt x="59" y="15"/>
                    <a:pt x="59" y="15"/>
                    <a:pt x="59" y="15"/>
                  </a:cubicBezTo>
                  <a:cubicBezTo>
                    <a:pt x="61" y="15"/>
                    <a:pt x="63" y="16"/>
                    <a:pt x="64" y="16"/>
                  </a:cubicBezTo>
                  <a:cubicBezTo>
                    <a:pt x="61" y="18"/>
                    <a:pt x="58" y="19"/>
                    <a:pt x="55" y="21"/>
                  </a:cubicBezTo>
                  <a:moveTo>
                    <a:pt x="16" y="27"/>
                  </a:moveTo>
                  <a:cubicBezTo>
                    <a:pt x="21" y="24"/>
                    <a:pt x="27" y="22"/>
                    <a:pt x="32" y="19"/>
                  </a:cubicBezTo>
                  <a:cubicBezTo>
                    <a:pt x="34" y="18"/>
                    <a:pt x="37" y="17"/>
                    <a:pt x="39" y="16"/>
                  </a:cubicBezTo>
                  <a:cubicBezTo>
                    <a:pt x="40" y="16"/>
                    <a:pt x="41" y="15"/>
                    <a:pt x="41" y="15"/>
                  </a:cubicBezTo>
                  <a:cubicBezTo>
                    <a:pt x="42" y="15"/>
                    <a:pt x="42" y="15"/>
                    <a:pt x="42" y="15"/>
                  </a:cubicBezTo>
                  <a:cubicBezTo>
                    <a:pt x="40" y="16"/>
                    <a:pt x="39" y="16"/>
                    <a:pt x="38" y="17"/>
                  </a:cubicBezTo>
                  <a:cubicBezTo>
                    <a:pt x="29" y="21"/>
                    <a:pt x="21" y="24"/>
                    <a:pt x="14" y="29"/>
                  </a:cubicBezTo>
                  <a:cubicBezTo>
                    <a:pt x="14" y="29"/>
                    <a:pt x="15" y="28"/>
                    <a:pt x="16" y="27"/>
                  </a:cubicBezTo>
                  <a:cubicBezTo>
                    <a:pt x="16" y="27"/>
                    <a:pt x="16" y="27"/>
                    <a:pt x="16" y="27"/>
                  </a:cubicBezTo>
                  <a:moveTo>
                    <a:pt x="8" y="38"/>
                  </a:moveTo>
                  <a:cubicBezTo>
                    <a:pt x="8" y="38"/>
                    <a:pt x="8" y="38"/>
                    <a:pt x="8" y="38"/>
                  </a:cubicBezTo>
                  <a:cubicBezTo>
                    <a:pt x="9" y="37"/>
                    <a:pt x="10" y="37"/>
                    <a:pt x="10" y="37"/>
                  </a:cubicBezTo>
                  <a:cubicBezTo>
                    <a:pt x="12" y="37"/>
                    <a:pt x="13" y="36"/>
                    <a:pt x="15" y="35"/>
                  </a:cubicBezTo>
                  <a:cubicBezTo>
                    <a:pt x="19" y="32"/>
                    <a:pt x="24" y="30"/>
                    <a:pt x="28" y="28"/>
                  </a:cubicBezTo>
                  <a:cubicBezTo>
                    <a:pt x="37" y="23"/>
                    <a:pt x="45" y="19"/>
                    <a:pt x="53" y="15"/>
                  </a:cubicBezTo>
                  <a:cubicBezTo>
                    <a:pt x="53" y="16"/>
                    <a:pt x="53" y="17"/>
                    <a:pt x="53" y="17"/>
                  </a:cubicBezTo>
                  <a:cubicBezTo>
                    <a:pt x="51" y="18"/>
                    <a:pt x="49" y="19"/>
                    <a:pt x="48" y="20"/>
                  </a:cubicBezTo>
                  <a:cubicBezTo>
                    <a:pt x="46" y="21"/>
                    <a:pt x="45" y="21"/>
                    <a:pt x="44" y="22"/>
                  </a:cubicBezTo>
                  <a:cubicBezTo>
                    <a:pt x="43" y="22"/>
                    <a:pt x="43" y="21"/>
                    <a:pt x="42" y="21"/>
                  </a:cubicBezTo>
                  <a:cubicBezTo>
                    <a:pt x="42" y="21"/>
                    <a:pt x="42" y="21"/>
                    <a:pt x="42" y="21"/>
                  </a:cubicBezTo>
                  <a:cubicBezTo>
                    <a:pt x="41" y="21"/>
                    <a:pt x="40" y="23"/>
                    <a:pt x="41" y="23"/>
                  </a:cubicBezTo>
                  <a:cubicBezTo>
                    <a:pt x="41" y="23"/>
                    <a:pt x="41" y="23"/>
                    <a:pt x="41" y="23"/>
                  </a:cubicBezTo>
                  <a:cubicBezTo>
                    <a:pt x="39" y="24"/>
                    <a:pt x="37" y="25"/>
                    <a:pt x="34" y="26"/>
                  </a:cubicBezTo>
                  <a:cubicBezTo>
                    <a:pt x="30" y="28"/>
                    <a:pt x="26" y="30"/>
                    <a:pt x="21" y="32"/>
                  </a:cubicBezTo>
                  <a:cubicBezTo>
                    <a:pt x="17" y="34"/>
                    <a:pt x="13" y="37"/>
                    <a:pt x="8" y="38"/>
                  </a:cubicBezTo>
                  <a:cubicBezTo>
                    <a:pt x="8" y="38"/>
                    <a:pt x="8" y="38"/>
                    <a:pt x="8" y="38"/>
                  </a:cubicBezTo>
                  <a:moveTo>
                    <a:pt x="55" y="16"/>
                  </a:moveTo>
                  <a:cubicBezTo>
                    <a:pt x="55" y="16"/>
                    <a:pt x="55" y="15"/>
                    <a:pt x="55" y="15"/>
                  </a:cubicBezTo>
                  <a:cubicBezTo>
                    <a:pt x="56" y="15"/>
                    <a:pt x="57" y="15"/>
                    <a:pt x="58" y="15"/>
                  </a:cubicBezTo>
                  <a:cubicBezTo>
                    <a:pt x="57" y="15"/>
                    <a:pt x="56" y="16"/>
                    <a:pt x="55" y="16"/>
                  </a:cubicBezTo>
                  <a:moveTo>
                    <a:pt x="12" y="31"/>
                  </a:moveTo>
                  <a:cubicBezTo>
                    <a:pt x="12" y="31"/>
                    <a:pt x="12" y="31"/>
                    <a:pt x="12" y="31"/>
                  </a:cubicBezTo>
                  <a:cubicBezTo>
                    <a:pt x="14" y="30"/>
                    <a:pt x="15" y="29"/>
                    <a:pt x="16" y="28"/>
                  </a:cubicBezTo>
                  <a:cubicBezTo>
                    <a:pt x="19" y="27"/>
                    <a:pt x="22" y="25"/>
                    <a:pt x="25" y="23"/>
                  </a:cubicBezTo>
                  <a:cubicBezTo>
                    <a:pt x="31" y="20"/>
                    <a:pt x="37" y="18"/>
                    <a:pt x="43" y="15"/>
                  </a:cubicBezTo>
                  <a:cubicBezTo>
                    <a:pt x="45" y="15"/>
                    <a:pt x="46" y="15"/>
                    <a:pt x="47" y="15"/>
                  </a:cubicBezTo>
                  <a:cubicBezTo>
                    <a:pt x="36" y="19"/>
                    <a:pt x="24" y="26"/>
                    <a:pt x="13" y="31"/>
                  </a:cubicBezTo>
                  <a:cubicBezTo>
                    <a:pt x="13" y="31"/>
                    <a:pt x="12" y="31"/>
                    <a:pt x="12" y="31"/>
                  </a:cubicBezTo>
                  <a:moveTo>
                    <a:pt x="9" y="37"/>
                  </a:moveTo>
                  <a:cubicBezTo>
                    <a:pt x="9" y="36"/>
                    <a:pt x="9" y="36"/>
                    <a:pt x="9" y="36"/>
                  </a:cubicBezTo>
                  <a:cubicBezTo>
                    <a:pt x="10" y="36"/>
                    <a:pt x="10" y="36"/>
                    <a:pt x="10" y="36"/>
                  </a:cubicBezTo>
                  <a:cubicBezTo>
                    <a:pt x="11" y="35"/>
                    <a:pt x="13" y="34"/>
                    <a:pt x="15" y="33"/>
                  </a:cubicBezTo>
                  <a:cubicBezTo>
                    <a:pt x="18" y="30"/>
                    <a:pt x="22" y="29"/>
                    <a:pt x="26" y="27"/>
                  </a:cubicBezTo>
                  <a:cubicBezTo>
                    <a:pt x="33" y="22"/>
                    <a:pt x="41" y="18"/>
                    <a:pt x="49" y="15"/>
                  </a:cubicBezTo>
                  <a:cubicBezTo>
                    <a:pt x="50" y="15"/>
                    <a:pt x="50" y="15"/>
                    <a:pt x="51" y="15"/>
                  </a:cubicBezTo>
                  <a:cubicBezTo>
                    <a:pt x="51" y="15"/>
                    <a:pt x="52" y="15"/>
                    <a:pt x="52" y="15"/>
                  </a:cubicBezTo>
                  <a:cubicBezTo>
                    <a:pt x="52" y="15"/>
                    <a:pt x="52" y="15"/>
                    <a:pt x="52" y="15"/>
                  </a:cubicBezTo>
                  <a:cubicBezTo>
                    <a:pt x="38" y="21"/>
                    <a:pt x="24" y="28"/>
                    <a:pt x="11" y="35"/>
                  </a:cubicBezTo>
                  <a:cubicBezTo>
                    <a:pt x="11" y="36"/>
                    <a:pt x="9" y="36"/>
                    <a:pt x="9" y="37"/>
                  </a:cubicBezTo>
                  <a:moveTo>
                    <a:pt x="63" y="0"/>
                  </a:moveTo>
                  <a:cubicBezTo>
                    <a:pt x="63" y="0"/>
                    <a:pt x="63" y="0"/>
                    <a:pt x="63" y="0"/>
                  </a:cubicBezTo>
                  <a:cubicBezTo>
                    <a:pt x="58" y="3"/>
                    <a:pt x="55" y="7"/>
                    <a:pt x="54" y="13"/>
                  </a:cubicBezTo>
                  <a:cubicBezTo>
                    <a:pt x="52" y="12"/>
                    <a:pt x="51" y="12"/>
                    <a:pt x="50" y="12"/>
                  </a:cubicBezTo>
                  <a:cubicBezTo>
                    <a:pt x="50" y="12"/>
                    <a:pt x="50" y="12"/>
                    <a:pt x="50" y="12"/>
                  </a:cubicBezTo>
                  <a:cubicBezTo>
                    <a:pt x="35" y="13"/>
                    <a:pt x="19" y="18"/>
                    <a:pt x="10" y="30"/>
                  </a:cubicBezTo>
                  <a:cubicBezTo>
                    <a:pt x="1" y="42"/>
                    <a:pt x="0" y="59"/>
                    <a:pt x="6" y="72"/>
                  </a:cubicBezTo>
                  <a:cubicBezTo>
                    <a:pt x="10" y="80"/>
                    <a:pt x="16" y="87"/>
                    <a:pt x="23" y="92"/>
                  </a:cubicBezTo>
                  <a:cubicBezTo>
                    <a:pt x="27" y="95"/>
                    <a:pt x="31" y="97"/>
                    <a:pt x="36" y="97"/>
                  </a:cubicBezTo>
                  <a:cubicBezTo>
                    <a:pt x="39" y="97"/>
                    <a:pt x="43" y="96"/>
                    <a:pt x="46" y="95"/>
                  </a:cubicBezTo>
                  <a:cubicBezTo>
                    <a:pt x="46" y="96"/>
                    <a:pt x="45" y="98"/>
                    <a:pt x="44" y="99"/>
                  </a:cubicBezTo>
                  <a:cubicBezTo>
                    <a:pt x="44" y="100"/>
                    <a:pt x="45" y="101"/>
                    <a:pt x="45" y="101"/>
                  </a:cubicBezTo>
                  <a:cubicBezTo>
                    <a:pt x="46" y="101"/>
                    <a:pt x="46" y="101"/>
                    <a:pt x="46" y="100"/>
                  </a:cubicBezTo>
                  <a:cubicBezTo>
                    <a:pt x="47" y="100"/>
                    <a:pt x="47" y="99"/>
                    <a:pt x="47" y="99"/>
                  </a:cubicBezTo>
                  <a:cubicBezTo>
                    <a:pt x="47" y="99"/>
                    <a:pt x="47" y="99"/>
                    <a:pt x="47" y="99"/>
                  </a:cubicBezTo>
                  <a:cubicBezTo>
                    <a:pt x="47" y="100"/>
                    <a:pt x="48" y="100"/>
                    <a:pt x="48" y="100"/>
                  </a:cubicBezTo>
                  <a:cubicBezTo>
                    <a:pt x="49" y="100"/>
                    <a:pt x="49" y="100"/>
                    <a:pt x="49" y="99"/>
                  </a:cubicBezTo>
                  <a:cubicBezTo>
                    <a:pt x="49" y="99"/>
                    <a:pt x="49" y="99"/>
                    <a:pt x="49" y="99"/>
                  </a:cubicBezTo>
                  <a:cubicBezTo>
                    <a:pt x="50" y="99"/>
                    <a:pt x="50" y="99"/>
                    <a:pt x="50" y="99"/>
                  </a:cubicBezTo>
                  <a:cubicBezTo>
                    <a:pt x="51" y="99"/>
                    <a:pt x="51" y="99"/>
                    <a:pt x="51" y="98"/>
                  </a:cubicBezTo>
                  <a:cubicBezTo>
                    <a:pt x="51" y="97"/>
                    <a:pt x="51" y="97"/>
                    <a:pt x="51" y="97"/>
                  </a:cubicBezTo>
                  <a:cubicBezTo>
                    <a:pt x="52" y="97"/>
                    <a:pt x="53" y="96"/>
                    <a:pt x="52" y="96"/>
                  </a:cubicBezTo>
                  <a:cubicBezTo>
                    <a:pt x="56" y="98"/>
                    <a:pt x="61" y="99"/>
                    <a:pt x="66" y="99"/>
                  </a:cubicBezTo>
                  <a:cubicBezTo>
                    <a:pt x="68" y="99"/>
                    <a:pt x="71" y="98"/>
                    <a:pt x="74" y="97"/>
                  </a:cubicBezTo>
                  <a:cubicBezTo>
                    <a:pt x="82" y="94"/>
                    <a:pt x="87" y="87"/>
                    <a:pt x="90" y="79"/>
                  </a:cubicBezTo>
                  <a:cubicBezTo>
                    <a:pt x="97" y="64"/>
                    <a:pt x="97" y="44"/>
                    <a:pt x="89" y="30"/>
                  </a:cubicBezTo>
                  <a:cubicBezTo>
                    <a:pt x="82" y="19"/>
                    <a:pt x="69" y="14"/>
                    <a:pt x="56" y="13"/>
                  </a:cubicBezTo>
                  <a:cubicBezTo>
                    <a:pt x="57" y="8"/>
                    <a:pt x="60" y="4"/>
                    <a:pt x="64" y="2"/>
                  </a:cubicBezTo>
                  <a:cubicBezTo>
                    <a:pt x="65" y="1"/>
                    <a:pt x="64" y="0"/>
                    <a:pt x="6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6" name="Freeform 33"/>
            <p:cNvSpPr>
              <a:spLocks noEditPoints="1"/>
            </p:cNvSpPr>
            <p:nvPr/>
          </p:nvSpPr>
          <p:spPr bwMode="auto">
            <a:xfrm>
              <a:off x="8427706" y="3338439"/>
              <a:ext cx="411163" cy="428625"/>
            </a:xfrm>
            <a:custGeom>
              <a:avLst/>
              <a:gdLst>
                <a:gd name="T0" fmla="*/ 71 w 97"/>
                <a:gd name="T1" fmla="*/ 96 h 101"/>
                <a:gd name="T2" fmla="*/ 74 w 97"/>
                <a:gd name="T3" fmla="*/ 90 h 101"/>
                <a:gd name="T4" fmla="*/ 83 w 97"/>
                <a:gd name="T5" fmla="*/ 87 h 101"/>
                <a:gd name="T6" fmla="*/ 25 w 97"/>
                <a:gd name="T7" fmla="*/ 92 h 101"/>
                <a:gd name="T8" fmla="*/ 26 w 97"/>
                <a:gd name="T9" fmla="*/ 93 h 101"/>
                <a:gd name="T10" fmla="*/ 84 w 97"/>
                <a:gd name="T11" fmla="*/ 81 h 101"/>
                <a:gd name="T12" fmla="*/ 88 w 97"/>
                <a:gd name="T13" fmla="*/ 78 h 101"/>
                <a:gd name="T14" fmla="*/ 16 w 97"/>
                <a:gd name="T15" fmla="*/ 85 h 101"/>
                <a:gd name="T16" fmla="*/ 90 w 97"/>
                <a:gd name="T17" fmla="*/ 71 h 101"/>
                <a:gd name="T18" fmla="*/ 48 w 97"/>
                <a:gd name="T19" fmla="*/ 92 h 101"/>
                <a:gd name="T20" fmla="*/ 90 w 97"/>
                <a:gd name="T21" fmla="*/ 70 h 101"/>
                <a:gd name="T22" fmla="*/ 31 w 97"/>
                <a:gd name="T23" fmla="*/ 75 h 101"/>
                <a:gd name="T24" fmla="*/ 90 w 97"/>
                <a:gd name="T25" fmla="*/ 69 h 101"/>
                <a:gd name="T26" fmla="*/ 32 w 97"/>
                <a:gd name="T27" fmla="*/ 94 h 101"/>
                <a:gd name="T28" fmla="*/ 28 w 97"/>
                <a:gd name="T29" fmla="*/ 90 h 101"/>
                <a:gd name="T30" fmla="*/ 37 w 97"/>
                <a:gd name="T31" fmla="*/ 87 h 101"/>
                <a:gd name="T32" fmla="*/ 25 w 97"/>
                <a:gd name="T33" fmla="*/ 68 h 101"/>
                <a:gd name="T34" fmla="*/ 76 w 97"/>
                <a:gd name="T35" fmla="*/ 65 h 101"/>
                <a:gd name="T36" fmla="*/ 47 w 97"/>
                <a:gd name="T37" fmla="*/ 79 h 101"/>
                <a:gd name="T38" fmla="*/ 49 w 97"/>
                <a:gd name="T39" fmla="*/ 54 h 101"/>
                <a:gd name="T40" fmla="*/ 55 w 97"/>
                <a:gd name="T41" fmla="*/ 69 h 101"/>
                <a:gd name="T42" fmla="*/ 22 w 97"/>
                <a:gd name="T43" fmla="*/ 86 h 101"/>
                <a:gd name="T44" fmla="*/ 57 w 97"/>
                <a:gd name="T45" fmla="*/ 64 h 101"/>
                <a:gd name="T46" fmla="*/ 6 w 97"/>
                <a:gd name="T47" fmla="*/ 68 h 101"/>
                <a:gd name="T48" fmla="*/ 72 w 97"/>
                <a:gd name="T49" fmla="*/ 52 h 101"/>
                <a:gd name="T50" fmla="*/ 65 w 97"/>
                <a:gd name="T51" fmla="*/ 56 h 101"/>
                <a:gd name="T52" fmla="*/ 13 w 97"/>
                <a:gd name="T53" fmla="*/ 81 h 101"/>
                <a:gd name="T54" fmla="*/ 88 w 97"/>
                <a:gd name="T55" fmla="*/ 46 h 101"/>
                <a:gd name="T56" fmla="*/ 45 w 97"/>
                <a:gd name="T57" fmla="*/ 42 h 101"/>
                <a:gd name="T58" fmla="*/ 47 w 97"/>
                <a:gd name="T59" fmla="*/ 52 h 101"/>
                <a:gd name="T60" fmla="*/ 4 w 97"/>
                <a:gd name="T61" fmla="*/ 58 h 101"/>
                <a:gd name="T62" fmla="*/ 90 w 97"/>
                <a:gd name="T63" fmla="*/ 43 h 101"/>
                <a:gd name="T64" fmla="*/ 84 w 97"/>
                <a:gd name="T65" fmla="*/ 37 h 101"/>
                <a:gd name="T66" fmla="*/ 88 w 97"/>
                <a:gd name="T67" fmla="*/ 35 h 101"/>
                <a:gd name="T68" fmla="*/ 67 w 97"/>
                <a:gd name="T69" fmla="*/ 39 h 101"/>
                <a:gd name="T70" fmla="*/ 84 w 97"/>
                <a:gd name="T71" fmla="*/ 32 h 101"/>
                <a:gd name="T72" fmla="*/ 5 w 97"/>
                <a:gd name="T73" fmla="*/ 64 h 101"/>
                <a:gd name="T74" fmla="*/ 4 w 97"/>
                <a:gd name="T75" fmla="*/ 52 h 101"/>
                <a:gd name="T76" fmla="*/ 18 w 97"/>
                <a:gd name="T77" fmla="*/ 55 h 101"/>
                <a:gd name="T78" fmla="*/ 23 w 97"/>
                <a:gd name="T79" fmla="*/ 39 h 101"/>
                <a:gd name="T80" fmla="*/ 33 w 97"/>
                <a:gd name="T81" fmla="*/ 33 h 101"/>
                <a:gd name="T82" fmla="*/ 71 w 97"/>
                <a:gd name="T83" fmla="*/ 31 h 101"/>
                <a:gd name="T84" fmla="*/ 45 w 97"/>
                <a:gd name="T85" fmla="*/ 25 h 101"/>
                <a:gd name="T86" fmla="*/ 49 w 97"/>
                <a:gd name="T87" fmla="*/ 24 h 101"/>
                <a:gd name="T88" fmla="*/ 77 w 97"/>
                <a:gd name="T89" fmla="*/ 23 h 101"/>
                <a:gd name="T90" fmla="*/ 73 w 97"/>
                <a:gd name="T91" fmla="*/ 23 h 101"/>
                <a:gd name="T92" fmla="*/ 16 w 97"/>
                <a:gd name="T93" fmla="*/ 33 h 101"/>
                <a:gd name="T94" fmla="*/ 52 w 97"/>
                <a:gd name="T95" fmla="*/ 19 h 101"/>
                <a:gd name="T96" fmla="*/ 4 w 97"/>
                <a:gd name="T97" fmla="*/ 52 h 101"/>
                <a:gd name="T98" fmla="*/ 38 w 97"/>
                <a:gd name="T99" fmla="*/ 20 h 101"/>
                <a:gd name="T100" fmla="*/ 69 w 97"/>
                <a:gd name="T101" fmla="*/ 18 h 101"/>
                <a:gd name="T102" fmla="*/ 57 w 97"/>
                <a:gd name="T103" fmla="*/ 16 h 101"/>
                <a:gd name="T104" fmla="*/ 41 w 97"/>
                <a:gd name="T105" fmla="*/ 16 h 101"/>
                <a:gd name="T106" fmla="*/ 52 w 97"/>
                <a:gd name="T107" fmla="*/ 15 h 101"/>
                <a:gd name="T108" fmla="*/ 7 w 97"/>
                <a:gd name="T109" fmla="*/ 38 h 101"/>
                <a:gd name="T110" fmla="*/ 12 w 97"/>
                <a:gd name="T111" fmla="*/ 31 h 101"/>
                <a:gd name="T112" fmla="*/ 10 w 97"/>
                <a:gd name="T113" fmla="*/ 36 h 101"/>
                <a:gd name="T114" fmla="*/ 45 w 97"/>
                <a:gd name="T115" fmla="*/ 96 h 101"/>
                <a:gd name="T116" fmla="*/ 50 w 97"/>
                <a:gd name="T117" fmla="*/ 9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3" y="95"/>
                  </a:moveTo>
                  <a:cubicBezTo>
                    <a:pt x="75" y="94"/>
                    <a:pt x="77" y="93"/>
                    <a:pt x="78" y="92"/>
                  </a:cubicBezTo>
                  <a:cubicBezTo>
                    <a:pt x="78" y="92"/>
                    <a:pt x="77" y="93"/>
                    <a:pt x="76" y="93"/>
                  </a:cubicBezTo>
                  <a:cubicBezTo>
                    <a:pt x="75" y="94"/>
                    <a:pt x="74" y="95"/>
                    <a:pt x="73" y="95"/>
                  </a:cubicBezTo>
                  <a:moveTo>
                    <a:pt x="65" y="97"/>
                  </a:moveTo>
                  <a:cubicBezTo>
                    <a:pt x="70" y="95"/>
                    <a:pt x="74" y="92"/>
                    <a:pt x="79" y="89"/>
                  </a:cubicBezTo>
                  <a:cubicBezTo>
                    <a:pt x="79" y="89"/>
                    <a:pt x="80" y="89"/>
                    <a:pt x="81" y="88"/>
                  </a:cubicBezTo>
                  <a:cubicBezTo>
                    <a:pt x="82" y="88"/>
                    <a:pt x="82" y="87"/>
                    <a:pt x="82" y="87"/>
                  </a:cubicBezTo>
                  <a:cubicBezTo>
                    <a:pt x="82" y="87"/>
                    <a:pt x="82" y="88"/>
                    <a:pt x="82" y="88"/>
                  </a:cubicBezTo>
                  <a:cubicBezTo>
                    <a:pt x="81" y="89"/>
                    <a:pt x="80" y="90"/>
                    <a:pt x="79" y="90"/>
                  </a:cubicBezTo>
                  <a:cubicBezTo>
                    <a:pt x="76" y="92"/>
                    <a:pt x="74" y="94"/>
                    <a:pt x="71" y="96"/>
                  </a:cubicBezTo>
                  <a:cubicBezTo>
                    <a:pt x="71" y="96"/>
                    <a:pt x="71" y="96"/>
                    <a:pt x="71" y="96"/>
                  </a:cubicBezTo>
                  <a:cubicBezTo>
                    <a:pt x="69" y="97"/>
                    <a:pt x="67" y="97"/>
                    <a:pt x="65" y="97"/>
                  </a:cubicBezTo>
                  <a:moveTo>
                    <a:pt x="53" y="94"/>
                  </a:moveTo>
                  <a:cubicBezTo>
                    <a:pt x="52" y="94"/>
                    <a:pt x="51" y="93"/>
                    <a:pt x="50" y="93"/>
                  </a:cubicBezTo>
                  <a:cubicBezTo>
                    <a:pt x="55" y="91"/>
                    <a:pt x="60" y="89"/>
                    <a:pt x="65" y="87"/>
                  </a:cubicBezTo>
                  <a:cubicBezTo>
                    <a:pt x="61" y="89"/>
                    <a:pt x="57" y="92"/>
                    <a:pt x="53" y="94"/>
                  </a:cubicBezTo>
                  <a:moveTo>
                    <a:pt x="63" y="97"/>
                  </a:moveTo>
                  <a:cubicBezTo>
                    <a:pt x="61" y="97"/>
                    <a:pt x="60" y="97"/>
                    <a:pt x="59" y="96"/>
                  </a:cubicBezTo>
                  <a:cubicBezTo>
                    <a:pt x="63" y="95"/>
                    <a:pt x="66" y="93"/>
                    <a:pt x="70" y="91"/>
                  </a:cubicBezTo>
                  <a:cubicBezTo>
                    <a:pt x="73" y="89"/>
                    <a:pt x="76" y="88"/>
                    <a:pt x="80" y="86"/>
                  </a:cubicBezTo>
                  <a:cubicBezTo>
                    <a:pt x="78" y="87"/>
                    <a:pt x="76" y="89"/>
                    <a:pt x="74" y="90"/>
                  </a:cubicBezTo>
                  <a:cubicBezTo>
                    <a:pt x="70" y="92"/>
                    <a:pt x="66" y="94"/>
                    <a:pt x="63" y="97"/>
                  </a:cubicBezTo>
                  <a:moveTo>
                    <a:pt x="57" y="96"/>
                  </a:moveTo>
                  <a:cubicBezTo>
                    <a:pt x="56" y="96"/>
                    <a:pt x="55" y="95"/>
                    <a:pt x="54" y="95"/>
                  </a:cubicBezTo>
                  <a:cubicBezTo>
                    <a:pt x="62" y="91"/>
                    <a:pt x="70" y="87"/>
                    <a:pt x="79" y="83"/>
                  </a:cubicBezTo>
                  <a:cubicBezTo>
                    <a:pt x="77" y="84"/>
                    <a:pt x="76" y="85"/>
                    <a:pt x="74" y="86"/>
                  </a:cubicBezTo>
                  <a:cubicBezTo>
                    <a:pt x="69" y="89"/>
                    <a:pt x="63" y="93"/>
                    <a:pt x="57" y="96"/>
                  </a:cubicBezTo>
                  <a:moveTo>
                    <a:pt x="63" y="97"/>
                  </a:moveTo>
                  <a:cubicBezTo>
                    <a:pt x="63" y="97"/>
                    <a:pt x="63" y="97"/>
                    <a:pt x="63" y="97"/>
                  </a:cubicBezTo>
                  <a:cubicBezTo>
                    <a:pt x="66" y="95"/>
                    <a:pt x="66" y="95"/>
                    <a:pt x="66" y="95"/>
                  </a:cubicBezTo>
                  <a:cubicBezTo>
                    <a:pt x="73" y="91"/>
                    <a:pt x="79" y="87"/>
                    <a:pt x="85" y="83"/>
                  </a:cubicBezTo>
                  <a:cubicBezTo>
                    <a:pt x="85" y="84"/>
                    <a:pt x="84" y="85"/>
                    <a:pt x="83" y="87"/>
                  </a:cubicBezTo>
                  <a:cubicBezTo>
                    <a:pt x="83" y="87"/>
                    <a:pt x="83" y="87"/>
                    <a:pt x="83" y="87"/>
                  </a:cubicBezTo>
                  <a:cubicBezTo>
                    <a:pt x="79" y="88"/>
                    <a:pt x="76" y="91"/>
                    <a:pt x="72" y="93"/>
                  </a:cubicBezTo>
                  <a:cubicBezTo>
                    <a:pt x="70" y="94"/>
                    <a:pt x="69" y="95"/>
                    <a:pt x="67" y="96"/>
                  </a:cubicBezTo>
                  <a:cubicBezTo>
                    <a:pt x="66" y="96"/>
                    <a:pt x="65" y="97"/>
                    <a:pt x="63" y="97"/>
                  </a:cubicBezTo>
                  <a:cubicBezTo>
                    <a:pt x="63" y="97"/>
                    <a:pt x="63" y="97"/>
                    <a:pt x="63" y="97"/>
                  </a:cubicBezTo>
                  <a:moveTo>
                    <a:pt x="25" y="92"/>
                  </a:moveTo>
                  <a:cubicBezTo>
                    <a:pt x="24" y="92"/>
                    <a:pt x="23" y="91"/>
                    <a:pt x="22" y="91"/>
                  </a:cubicBezTo>
                  <a:cubicBezTo>
                    <a:pt x="29" y="88"/>
                    <a:pt x="36" y="85"/>
                    <a:pt x="43" y="82"/>
                  </a:cubicBezTo>
                  <a:cubicBezTo>
                    <a:pt x="42" y="82"/>
                    <a:pt x="40" y="83"/>
                    <a:pt x="39" y="84"/>
                  </a:cubicBezTo>
                  <a:cubicBezTo>
                    <a:pt x="37" y="85"/>
                    <a:pt x="34" y="86"/>
                    <a:pt x="31" y="88"/>
                  </a:cubicBezTo>
                  <a:cubicBezTo>
                    <a:pt x="29" y="89"/>
                    <a:pt x="27" y="91"/>
                    <a:pt x="25" y="92"/>
                  </a:cubicBezTo>
                  <a:moveTo>
                    <a:pt x="35" y="95"/>
                  </a:moveTo>
                  <a:cubicBezTo>
                    <a:pt x="34" y="95"/>
                    <a:pt x="33" y="95"/>
                    <a:pt x="32" y="95"/>
                  </a:cubicBezTo>
                  <a:cubicBezTo>
                    <a:pt x="38" y="93"/>
                    <a:pt x="43" y="90"/>
                    <a:pt x="49" y="87"/>
                  </a:cubicBezTo>
                  <a:cubicBezTo>
                    <a:pt x="54" y="85"/>
                    <a:pt x="59" y="83"/>
                    <a:pt x="63" y="81"/>
                  </a:cubicBezTo>
                  <a:cubicBezTo>
                    <a:pt x="60" y="84"/>
                    <a:pt x="56" y="86"/>
                    <a:pt x="52" y="88"/>
                  </a:cubicBezTo>
                  <a:cubicBezTo>
                    <a:pt x="50" y="89"/>
                    <a:pt x="48" y="90"/>
                    <a:pt x="46" y="92"/>
                  </a:cubicBezTo>
                  <a:cubicBezTo>
                    <a:pt x="45" y="92"/>
                    <a:pt x="44" y="93"/>
                    <a:pt x="43" y="94"/>
                  </a:cubicBezTo>
                  <a:cubicBezTo>
                    <a:pt x="40" y="94"/>
                    <a:pt x="37" y="95"/>
                    <a:pt x="35" y="95"/>
                  </a:cubicBezTo>
                  <a:moveTo>
                    <a:pt x="31" y="94"/>
                  </a:moveTo>
                  <a:cubicBezTo>
                    <a:pt x="31" y="94"/>
                    <a:pt x="31" y="94"/>
                    <a:pt x="31" y="94"/>
                  </a:cubicBezTo>
                  <a:cubicBezTo>
                    <a:pt x="29" y="94"/>
                    <a:pt x="28" y="94"/>
                    <a:pt x="26" y="93"/>
                  </a:cubicBezTo>
                  <a:cubicBezTo>
                    <a:pt x="31" y="92"/>
                    <a:pt x="35" y="89"/>
                    <a:pt x="39" y="87"/>
                  </a:cubicBezTo>
                  <a:cubicBezTo>
                    <a:pt x="45" y="84"/>
                    <a:pt x="51" y="82"/>
                    <a:pt x="58" y="79"/>
                  </a:cubicBezTo>
                  <a:cubicBezTo>
                    <a:pt x="53" y="81"/>
                    <a:pt x="49" y="84"/>
                    <a:pt x="45" y="86"/>
                  </a:cubicBezTo>
                  <a:cubicBezTo>
                    <a:pt x="43" y="87"/>
                    <a:pt x="41" y="88"/>
                    <a:pt x="39" y="89"/>
                  </a:cubicBezTo>
                  <a:cubicBezTo>
                    <a:pt x="37" y="92"/>
                    <a:pt x="34" y="93"/>
                    <a:pt x="31" y="94"/>
                  </a:cubicBezTo>
                  <a:cubicBezTo>
                    <a:pt x="31" y="94"/>
                    <a:pt x="31" y="94"/>
                    <a:pt x="31" y="94"/>
                  </a:cubicBezTo>
                  <a:moveTo>
                    <a:pt x="59" y="96"/>
                  </a:moveTo>
                  <a:cubicBezTo>
                    <a:pt x="62" y="94"/>
                    <a:pt x="66" y="91"/>
                    <a:pt x="70" y="89"/>
                  </a:cubicBezTo>
                  <a:cubicBezTo>
                    <a:pt x="73" y="87"/>
                    <a:pt x="76" y="85"/>
                    <a:pt x="79" y="83"/>
                  </a:cubicBezTo>
                  <a:cubicBezTo>
                    <a:pt x="81" y="83"/>
                    <a:pt x="82" y="82"/>
                    <a:pt x="83" y="81"/>
                  </a:cubicBezTo>
                  <a:cubicBezTo>
                    <a:pt x="84" y="81"/>
                    <a:pt x="84" y="81"/>
                    <a:pt x="84" y="81"/>
                  </a:cubicBezTo>
                  <a:cubicBezTo>
                    <a:pt x="85" y="80"/>
                    <a:pt x="86" y="80"/>
                    <a:pt x="87" y="79"/>
                  </a:cubicBezTo>
                  <a:cubicBezTo>
                    <a:pt x="87" y="80"/>
                    <a:pt x="86" y="81"/>
                    <a:pt x="86" y="82"/>
                  </a:cubicBezTo>
                  <a:cubicBezTo>
                    <a:pt x="85" y="82"/>
                    <a:pt x="85" y="82"/>
                    <a:pt x="85" y="82"/>
                  </a:cubicBezTo>
                  <a:cubicBezTo>
                    <a:pt x="80" y="86"/>
                    <a:pt x="73" y="89"/>
                    <a:pt x="67" y="92"/>
                  </a:cubicBezTo>
                  <a:cubicBezTo>
                    <a:pt x="65" y="94"/>
                    <a:pt x="60" y="95"/>
                    <a:pt x="59" y="96"/>
                  </a:cubicBezTo>
                  <a:moveTo>
                    <a:pt x="54" y="94"/>
                  </a:moveTo>
                  <a:cubicBezTo>
                    <a:pt x="54" y="94"/>
                    <a:pt x="57" y="92"/>
                    <a:pt x="57" y="92"/>
                  </a:cubicBezTo>
                  <a:cubicBezTo>
                    <a:pt x="59" y="91"/>
                    <a:pt x="60" y="90"/>
                    <a:pt x="62" y="89"/>
                  </a:cubicBezTo>
                  <a:cubicBezTo>
                    <a:pt x="66" y="87"/>
                    <a:pt x="71" y="85"/>
                    <a:pt x="75" y="82"/>
                  </a:cubicBezTo>
                  <a:cubicBezTo>
                    <a:pt x="80" y="80"/>
                    <a:pt x="84" y="78"/>
                    <a:pt x="89" y="75"/>
                  </a:cubicBezTo>
                  <a:cubicBezTo>
                    <a:pt x="88" y="76"/>
                    <a:pt x="88" y="77"/>
                    <a:pt x="88" y="78"/>
                  </a:cubicBezTo>
                  <a:cubicBezTo>
                    <a:pt x="86" y="79"/>
                    <a:pt x="84" y="80"/>
                    <a:pt x="83" y="81"/>
                  </a:cubicBezTo>
                  <a:cubicBezTo>
                    <a:pt x="77" y="83"/>
                    <a:pt x="71" y="86"/>
                    <a:pt x="65" y="89"/>
                  </a:cubicBezTo>
                  <a:cubicBezTo>
                    <a:pt x="62" y="90"/>
                    <a:pt x="59" y="92"/>
                    <a:pt x="56" y="93"/>
                  </a:cubicBezTo>
                  <a:cubicBezTo>
                    <a:pt x="55" y="94"/>
                    <a:pt x="54" y="94"/>
                    <a:pt x="54" y="94"/>
                  </a:cubicBezTo>
                  <a:moveTo>
                    <a:pt x="73" y="77"/>
                  </a:moveTo>
                  <a:cubicBezTo>
                    <a:pt x="75" y="76"/>
                    <a:pt x="77" y="75"/>
                    <a:pt x="78" y="74"/>
                  </a:cubicBezTo>
                  <a:cubicBezTo>
                    <a:pt x="80" y="74"/>
                    <a:pt x="81" y="73"/>
                    <a:pt x="83" y="73"/>
                  </a:cubicBezTo>
                  <a:cubicBezTo>
                    <a:pt x="80" y="74"/>
                    <a:pt x="76" y="76"/>
                    <a:pt x="73" y="77"/>
                  </a:cubicBezTo>
                  <a:moveTo>
                    <a:pt x="18" y="87"/>
                  </a:moveTo>
                  <a:cubicBezTo>
                    <a:pt x="17" y="86"/>
                    <a:pt x="17" y="85"/>
                    <a:pt x="16" y="85"/>
                  </a:cubicBezTo>
                  <a:cubicBezTo>
                    <a:pt x="16" y="85"/>
                    <a:pt x="16" y="85"/>
                    <a:pt x="16" y="85"/>
                  </a:cubicBezTo>
                  <a:cubicBezTo>
                    <a:pt x="22" y="82"/>
                    <a:pt x="28" y="79"/>
                    <a:pt x="34" y="77"/>
                  </a:cubicBezTo>
                  <a:cubicBezTo>
                    <a:pt x="38" y="75"/>
                    <a:pt x="43" y="73"/>
                    <a:pt x="47" y="71"/>
                  </a:cubicBezTo>
                  <a:cubicBezTo>
                    <a:pt x="43" y="73"/>
                    <a:pt x="38" y="76"/>
                    <a:pt x="34" y="78"/>
                  </a:cubicBezTo>
                  <a:cubicBezTo>
                    <a:pt x="29" y="81"/>
                    <a:pt x="23" y="83"/>
                    <a:pt x="18" y="87"/>
                  </a:cubicBezTo>
                  <a:moveTo>
                    <a:pt x="45" y="93"/>
                  </a:moveTo>
                  <a:cubicBezTo>
                    <a:pt x="45" y="93"/>
                    <a:pt x="45" y="93"/>
                    <a:pt x="45" y="93"/>
                  </a:cubicBezTo>
                  <a:cubicBezTo>
                    <a:pt x="45" y="93"/>
                    <a:pt x="45" y="93"/>
                    <a:pt x="45" y="93"/>
                  </a:cubicBezTo>
                  <a:cubicBezTo>
                    <a:pt x="47" y="92"/>
                    <a:pt x="49" y="91"/>
                    <a:pt x="51" y="90"/>
                  </a:cubicBezTo>
                  <a:cubicBezTo>
                    <a:pt x="54" y="88"/>
                    <a:pt x="58" y="87"/>
                    <a:pt x="61" y="85"/>
                  </a:cubicBezTo>
                  <a:cubicBezTo>
                    <a:pt x="65" y="84"/>
                    <a:pt x="68" y="82"/>
                    <a:pt x="71" y="80"/>
                  </a:cubicBezTo>
                  <a:cubicBezTo>
                    <a:pt x="77" y="77"/>
                    <a:pt x="84" y="74"/>
                    <a:pt x="90" y="71"/>
                  </a:cubicBezTo>
                  <a:cubicBezTo>
                    <a:pt x="90" y="71"/>
                    <a:pt x="90" y="72"/>
                    <a:pt x="90" y="72"/>
                  </a:cubicBezTo>
                  <a:cubicBezTo>
                    <a:pt x="89" y="73"/>
                    <a:pt x="89" y="74"/>
                    <a:pt x="89" y="75"/>
                  </a:cubicBezTo>
                  <a:cubicBezTo>
                    <a:pt x="89" y="75"/>
                    <a:pt x="89" y="75"/>
                    <a:pt x="89" y="75"/>
                  </a:cubicBezTo>
                  <a:cubicBezTo>
                    <a:pt x="88" y="75"/>
                    <a:pt x="88" y="75"/>
                    <a:pt x="87" y="75"/>
                  </a:cubicBezTo>
                  <a:cubicBezTo>
                    <a:pt x="87" y="75"/>
                    <a:pt x="87" y="75"/>
                    <a:pt x="87" y="75"/>
                  </a:cubicBezTo>
                  <a:cubicBezTo>
                    <a:pt x="82" y="78"/>
                    <a:pt x="76" y="80"/>
                    <a:pt x="71" y="83"/>
                  </a:cubicBezTo>
                  <a:cubicBezTo>
                    <a:pt x="64" y="87"/>
                    <a:pt x="57" y="90"/>
                    <a:pt x="50" y="92"/>
                  </a:cubicBezTo>
                  <a:cubicBezTo>
                    <a:pt x="49" y="92"/>
                    <a:pt x="49" y="92"/>
                    <a:pt x="49" y="92"/>
                  </a:cubicBezTo>
                  <a:cubicBezTo>
                    <a:pt x="49" y="92"/>
                    <a:pt x="49" y="92"/>
                    <a:pt x="49" y="92"/>
                  </a:cubicBezTo>
                  <a:cubicBezTo>
                    <a:pt x="48" y="92"/>
                    <a:pt x="48" y="92"/>
                    <a:pt x="48" y="92"/>
                  </a:cubicBezTo>
                  <a:cubicBezTo>
                    <a:pt x="48" y="92"/>
                    <a:pt x="48" y="92"/>
                    <a:pt x="48" y="92"/>
                  </a:cubicBezTo>
                  <a:cubicBezTo>
                    <a:pt x="48" y="92"/>
                    <a:pt x="48" y="92"/>
                    <a:pt x="47" y="92"/>
                  </a:cubicBezTo>
                  <a:cubicBezTo>
                    <a:pt x="47" y="92"/>
                    <a:pt x="47" y="93"/>
                    <a:pt x="47" y="93"/>
                  </a:cubicBezTo>
                  <a:cubicBezTo>
                    <a:pt x="47" y="93"/>
                    <a:pt x="47" y="93"/>
                    <a:pt x="47" y="93"/>
                  </a:cubicBezTo>
                  <a:cubicBezTo>
                    <a:pt x="46" y="93"/>
                    <a:pt x="45" y="93"/>
                    <a:pt x="45" y="93"/>
                  </a:cubicBezTo>
                  <a:moveTo>
                    <a:pt x="50" y="90"/>
                  </a:moveTo>
                  <a:cubicBezTo>
                    <a:pt x="51" y="89"/>
                    <a:pt x="52" y="89"/>
                    <a:pt x="52" y="88"/>
                  </a:cubicBezTo>
                  <a:cubicBezTo>
                    <a:pt x="56" y="86"/>
                    <a:pt x="61" y="83"/>
                    <a:pt x="66" y="81"/>
                  </a:cubicBezTo>
                  <a:cubicBezTo>
                    <a:pt x="67" y="80"/>
                    <a:pt x="68" y="80"/>
                    <a:pt x="69" y="79"/>
                  </a:cubicBezTo>
                  <a:cubicBezTo>
                    <a:pt x="70" y="79"/>
                    <a:pt x="70" y="78"/>
                    <a:pt x="71" y="78"/>
                  </a:cubicBezTo>
                  <a:cubicBezTo>
                    <a:pt x="77" y="76"/>
                    <a:pt x="83" y="73"/>
                    <a:pt x="89" y="71"/>
                  </a:cubicBezTo>
                  <a:cubicBezTo>
                    <a:pt x="89" y="70"/>
                    <a:pt x="90" y="70"/>
                    <a:pt x="90" y="70"/>
                  </a:cubicBezTo>
                  <a:cubicBezTo>
                    <a:pt x="90" y="70"/>
                    <a:pt x="90" y="70"/>
                    <a:pt x="90" y="70"/>
                  </a:cubicBezTo>
                  <a:cubicBezTo>
                    <a:pt x="82" y="74"/>
                    <a:pt x="74" y="78"/>
                    <a:pt x="67" y="82"/>
                  </a:cubicBezTo>
                  <a:cubicBezTo>
                    <a:pt x="61" y="85"/>
                    <a:pt x="56" y="87"/>
                    <a:pt x="50" y="90"/>
                  </a:cubicBezTo>
                  <a:moveTo>
                    <a:pt x="70" y="71"/>
                  </a:moveTo>
                  <a:cubicBezTo>
                    <a:pt x="71" y="70"/>
                    <a:pt x="72" y="70"/>
                    <a:pt x="73" y="70"/>
                  </a:cubicBezTo>
                  <a:cubicBezTo>
                    <a:pt x="72" y="70"/>
                    <a:pt x="71" y="70"/>
                    <a:pt x="70" y="71"/>
                  </a:cubicBezTo>
                  <a:moveTo>
                    <a:pt x="16" y="84"/>
                  </a:moveTo>
                  <a:cubicBezTo>
                    <a:pt x="15" y="83"/>
                    <a:pt x="14" y="82"/>
                    <a:pt x="13" y="81"/>
                  </a:cubicBezTo>
                  <a:cubicBezTo>
                    <a:pt x="19" y="79"/>
                    <a:pt x="24" y="77"/>
                    <a:pt x="30" y="74"/>
                  </a:cubicBezTo>
                  <a:cubicBezTo>
                    <a:pt x="36" y="72"/>
                    <a:pt x="42" y="69"/>
                    <a:pt x="48" y="67"/>
                  </a:cubicBezTo>
                  <a:cubicBezTo>
                    <a:pt x="42" y="70"/>
                    <a:pt x="37" y="72"/>
                    <a:pt x="31" y="75"/>
                  </a:cubicBezTo>
                  <a:cubicBezTo>
                    <a:pt x="26" y="78"/>
                    <a:pt x="20" y="80"/>
                    <a:pt x="16" y="84"/>
                  </a:cubicBezTo>
                  <a:moveTo>
                    <a:pt x="32" y="94"/>
                  </a:moveTo>
                  <a:cubicBezTo>
                    <a:pt x="32" y="94"/>
                    <a:pt x="34" y="93"/>
                    <a:pt x="34" y="93"/>
                  </a:cubicBezTo>
                  <a:cubicBezTo>
                    <a:pt x="37" y="92"/>
                    <a:pt x="39" y="91"/>
                    <a:pt x="41" y="89"/>
                  </a:cubicBezTo>
                  <a:cubicBezTo>
                    <a:pt x="43" y="88"/>
                    <a:pt x="45" y="86"/>
                    <a:pt x="48" y="85"/>
                  </a:cubicBezTo>
                  <a:cubicBezTo>
                    <a:pt x="53" y="82"/>
                    <a:pt x="58" y="80"/>
                    <a:pt x="64" y="77"/>
                  </a:cubicBezTo>
                  <a:cubicBezTo>
                    <a:pt x="64" y="77"/>
                    <a:pt x="64" y="77"/>
                    <a:pt x="65" y="77"/>
                  </a:cubicBezTo>
                  <a:cubicBezTo>
                    <a:pt x="74" y="73"/>
                    <a:pt x="82" y="70"/>
                    <a:pt x="91" y="66"/>
                  </a:cubicBezTo>
                  <a:cubicBezTo>
                    <a:pt x="91" y="67"/>
                    <a:pt x="91" y="68"/>
                    <a:pt x="90" y="69"/>
                  </a:cubicBezTo>
                  <a:cubicBezTo>
                    <a:pt x="90" y="69"/>
                    <a:pt x="90" y="69"/>
                    <a:pt x="90" y="69"/>
                  </a:cubicBezTo>
                  <a:cubicBezTo>
                    <a:pt x="90" y="69"/>
                    <a:pt x="90" y="69"/>
                    <a:pt x="90" y="69"/>
                  </a:cubicBezTo>
                  <a:cubicBezTo>
                    <a:pt x="89" y="69"/>
                    <a:pt x="89" y="69"/>
                    <a:pt x="89" y="70"/>
                  </a:cubicBezTo>
                  <a:cubicBezTo>
                    <a:pt x="88" y="70"/>
                    <a:pt x="88" y="70"/>
                    <a:pt x="88" y="70"/>
                  </a:cubicBezTo>
                  <a:cubicBezTo>
                    <a:pt x="87" y="71"/>
                    <a:pt x="86" y="71"/>
                    <a:pt x="85" y="71"/>
                  </a:cubicBezTo>
                  <a:cubicBezTo>
                    <a:pt x="84" y="72"/>
                    <a:pt x="82" y="72"/>
                    <a:pt x="81" y="73"/>
                  </a:cubicBezTo>
                  <a:cubicBezTo>
                    <a:pt x="77" y="74"/>
                    <a:pt x="74" y="76"/>
                    <a:pt x="71" y="77"/>
                  </a:cubicBezTo>
                  <a:cubicBezTo>
                    <a:pt x="70" y="78"/>
                    <a:pt x="69" y="79"/>
                    <a:pt x="68" y="79"/>
                  </a:cubicBezTo>
                  <a:cubicBezTo>
                    <a:pt x="65" y="80"/>
                    <a:pt x="63" y="81"/>
                    <a:pt x="60" y="82"/>
                  </a:cubicBezTo>
                  <a:cubicBezTo>
                    <a:pt x="55" y="84"/>
                    <a:pt x="50" y="86"/>
                    <a:pt x="45" y="89"/>
                  </a:cubicBezTo>
                  <a:cubicBezTo>
                    <a:pt x="43" y="90"/>
                    <a:pt x="41" y="91"/>
                    <a:pt x="38" y="92"/>
                  </a:cubicBezTo>
                  <a:cubicBezTo>
                    <a:pt x="37" y="93"/>
                    <a:pt x="35" y="93"/>
                    <a:pt x="33" y="94"/>
                  </a:cubicBezTo>
                  <a:cubicBezTo>
                    <a:pt x="32" y="94"/>
                    <a:pt x="32" y="94"/>
                    <a:pt x="32" y="94"/>
                  </a:cubicBezTo>
                  <a:moveTo>
                    <a:pt x="22" y="90"/>
                  </a:moveTo>
                  <a:cubicBezTo>
                    <a:pt x="21" y="89"/>
                    <a:pt x="20" y="88"/>
                    <a:pt x="19" y="88"/>
                  </a:cubicBezTo>
                  <a:cubicBezTo>
                    <a:pt x="24" y="86"/>
                    <a:pt x="29" y="83"/>
                    <a:pt x="34" y="80"/>
                  </a:cubicBezTo>
                  <a:cubicBezTo>
                    <a:pt x="41" y="77"/>
                    <a:pt x="48" y="75"/>
                    <a:pt x="55" y="72"/>
                  </a:cubicBezTo>
                  <a:cubicBezTo>
                    <a:pt x="61" y="70"/>
                    <a:pt x="68" y="67"/>
                    <a:pt x="74" y="65"/>
                  </a:cubicBezTo>
                  <a:cubicBezTo>
                    <a:pt x="72" y="66"/>
                    <a:pt x="69" y="67"/>
                    <a:pt x="66" y="68"/>
                  </a:cubicBezTo>
                  <a:cubicBezTo>
                    <a:pt x="62" y="70"/>
                    <a:pt x="58" y="72"/>
                    <a:pt x="54" y="73"/>
                  </a:cubicBezTo>
                  <a:cubicBezTo>
                    <a:pt x="47" y="76"/>
                    <a:pt x="41" y="78"/>
                    <a:pt x="35" y="82"/>
                  </a:cubicBezTo>
                  <a:cubicBezTo>
                    <a:pt x="31" y="84"/>
                    <a:pt x="25" y="86"/>
                    <a:pt x="22" y="90"/>
                  </a:cubicBezTo>
                  <a:moveTo>
                    <a:pt x="26" y="93"/>
                  </a:moveTo>
                  <a:cubicBezTo>
                    <a:pt x="26" y="92"/>
                    <a:pt x="28" y="91"/>
                    <a:pt x="28" y="90"/>
                  </a:cubicBezTo>
                  <a:cubicBezTo>
                    <a:pt x="32" y="87"/>
                    <a:pt x="38" y="85"/>
                    <a:pt x="43" y="82"/>
                  </a:cubicBezTo>
                  <a:cubicBezTo>
                    <a:pt x="44" y="81"/>
                    <a:pt x="46" y="81"/>
                    <a:pt x="48" y="80"/>
                  </a:cubicBezTo>
                  <a:cubicBezTo>
                    <a:pt x="52" y="78"/>
                    <a:pt x="56" y="77"/>
                    <a:pt x="60" y="75"/>
                  </a:cubicBezTo>
                  <a:cubicBezTo>
                    <a:pt x="61" y="75"/>
                    <a:pt x="61" y="75"/>
                    <a:pt x="61" y="75"/>
                  </a:cubicBezTo>
                  <a:cubicBezTo>
                    <a:pt x="68" y="72"/>
                    <a:pt x="75" y="69"/>
                    <a:pt x="81" y="66"/>
                  </a:cubicBezTo>
                  <a:cubicBezTo>
                    <a:pt x="83" y="66"/>
                    <a:pt x="85" y="65"/>
                    <a:pt x="87" y="64"/>
                  </a:cubicBezTo>
                  <a:cubicBezTo>
                    <a:pt x="89" y="63"/>
                    <a:pt x="90" y="63"/>
                    <a:pt x="92" y="62"/>
                  </a:cubicBezTo>
                  <a:cubicBezTo>
                    <a:pt x="91" y="63"/>
                    <a:pt x="91" y="64"/>
                    <a:pt x="91" y="66"/>
                  </a:cubicBezTo>
                  <a:cubicBezTo>
                    <a:pt x="83" y="69"/>
                    <a:pt x="75" y="72"/>
                    <a:pt x="68" y="75"/>
                  </a:cubicBezTo>
                  <a:cubicBezTo>
                    <a:pt x="62" y="77"/>
                    <a:pt x="57" y="79"/>
                    <a:pt x="51" y="81"/>
                  </a:cubicBezTo>
                  <a:cubicBezTo>
                    <a:pt x="47" y="83"/>
                    <a:pt x="42" y="85"/>
                    <a:pt x="37" y="87"/>
                  </a:cubicBezTo>
                  <a:cubicBezTo>
                    <a:pt x="35" y="88"/>
                    <a:pt x="33" y="89"/>
                    <a:pt x="30" y="90"/>
                  </a:cubicBezTo>
                  <a:cubicBezTo>
                    <a:pt x="29" y="91"/>
                    <a:pt x="27" y="92"/>
                    <a:pt x="26" y="93"/>
                  </a:cubicBezTo>
                  <a:moveTo>
                    <a:pt x="88" y="63"/>
                  </a:moveTo>
                  <a:cubicBezTo>
                    <a:pt x="88" y="63"/>
                    <a:pt x="89" y="63"/>
                    <a:pt x="89" y="62"/>
                  </a:cubicBezTo>
                  <a:cubicBezTo>
                    <a:pt x="91" y="62"/>
                    <a:pt x="91" y="61"/>
                    <a:pt x="91" y="61"/>
                  </a:cubicBezTo>
                  <a:cubicBezTo>
                    <a:pt x="91" y="61"/>
                    <a:pt x="89" y="63"/>
                    <a:pt x="88" y="63"/>
                  </a:cubicBezTo>
                  <a:cubicBezTo>
                    <a:pt x="88" y="63"/>
                    <a:pt x="88" y="63"/>
                    <a:pt x="88" y="63"/>
                  </a:cubicBezTo>
                  <a:moveTo>
                    <a:pt x="10" y="76"/>
                  </a:moveTo>
                  <a:cubicBezTo>
                    <a:pt x="9" y="75"/>
                    <a:pt x="9" y="75"/>
                    <a:pt x="9" y="74"/>
                  </a:cubicBezTo>
                  <a:cubicBezTo>
                    <a:pt x="11" y="73"/>
                    <a:pt x="13" y="73"/>
                    <a:pt x="15" y="72"/>
                  </a:cubicBezTo>
                  <a:cubicBezTo>
                    <a:pt x="18" y="70"/>
                    <a:pt x="21" y="69"/>
                    <a:pt x="25" y="68"/>
                  </a:cubicBezTo>
                  <a:cubicBezTo>
                    <a:pt x="33" y="65"/>
                    <a:pt x="40" y="62"/>
                    <a:pt x="49" y="59"/>
                  </a:cubicBezTo>
                  <a:cubicBezTo>
                    <a:pt x="50" y="58"/>
                    <a:pt x="51" y="58"/>
                    <a:pt x="52" y="58"/>
                  </a:cubicBezTo>
                  <a:cubicBezTo>
                    <a:pt x="51" y="58"/>
                    <a:pt x="51" y="58"/>
                    <a:pt x="50" y="58"/>
                  </a:cubicBezTo>
                  <a:cubicBezTo>
                    <a:pt x="43" y="61"/>
                    <a:pt x="36" y="64"/>
                    <a:pt x="29" y="67"/>
                  </a:cubicBezTo>
                  <a:cubicBezTo>
                    <a:pt x="23" y="70"/>
                    <a:pt x="16" y="72"/>
                    <a:pt x="10" y="76"/>
                  </a:cubicBezTo>
                  <a:moveTo>
                    <a:pt x="23" y="90"/>
                  </a:moveTo>
                  <a:cubicBezTo>
                    <a:pt x="23" y="90"/>
                    <a:pt x="24" y="89"/>
                    <a:pt x="25" y="88"/>
                  </a:cubicBezTo>
                  <a:cubicBezTo>
                    <a:pt x="26" y="87"/>
                    <a:pt x="28" y="86"/>
                    <a:pt x="30" y="85"/>
                  </a:cubicBezTo>
                  <a:cubicBezTo>
                    <a:pt x="35" y="83"/>
                    <a:pt x="39" y="80"/>
                    <a:pt x="45" y="78"/>
                  </a:cubicBezTo>
                  <a:cubicBezTo>
                    <a:pt x="50" y="75"/>
                    <a:pt x="56" y="73"/>
                    <a:pt x="62" y="71"/>
                  </a:cubicBezTo>
                  <a:cubicBezTo>
                    <a:pt x="67" y="69"/>
                    <a:pt x="71" y="67"/>
                    <a:pt x="76" y="65"/>
                  </a:cubicBezTo>
                  <a:cubicBezTo>
                    <a:pt x="78" y="64"/>
                    <a:pt x="80" y="63"/>
                    <a:pt x="82" y="62"/>
                  </a:cubicBezTo>
                  <a:cubicBezTo>
                    <a:pt x="85" y="61"/>
                    <a:pt x="89" y="59"/>
                    <a:pt x="92" y="57"/>
                  </a:cubicBezTo>
                  <a:cubicBezTo>
                    <a:pt x="92" y="57"/>
                    <a:pt x="92" y="57"/>
                    <a:pt x="92" y="57"/>
                  </a:cubicBezTo>
                  <a:cubicBezTo>
                    <a:pt x="92" y="58"/>
                    <a:pt x="92" y="60"/>
                    <a:pt x="92" y="61"/>
                  </a:cubicBezTo>
                  <a:cubicBezTo>
                    <a:pt x="90" y="61"/>
                    <a:pt x="88" y="63"/>
                    <a:pt x="86" y="64"/>
                  </a:cubicBezTo>
                  <a:cubicBezTo>
                    <a:pt x="84" y="64"/>
                    <a:pt x="83" y="65"/>
                    <a:pt x="82" y="66"/>
                  </a:cubicBezTo>
                  <a:cubicBezTo>
                    <a:pt x="81" y="66"/>
                    <a:pt x="79" y="67"/>
                    <a:pt x="78" y="67"/>
                  </a:cubicBezTo>
                  <a:cubicBezTo>
                    <a:pt x="72" y="69"/>
                    <a:pt x="66" y="72"/>
                    <a:pt x="60" y="74"/>
                  </a:cubicBezTo>
                  <a:cubicBezTo>
                    <a:pt x="59" y="75"/>
                    <a:pt x="58" y="75"/>
                    <a:pt x="57" y="75"/>
                  </a:cubicBezTo>
                  <a:cubicBezTo>
                    <a:pt x="54" y="76"/>
                    <a:pt x="51" y="78"/>
                    <a:pt x="49" y="79"/>
                  </a:cubicBezTo>
                  <a:cubicBezTo>
                    <a:pt x="48" y="79"/>
                    <a:pt x="48" y="79"/>
                    <a:pt x="47" y="79"/>
                  </a:cubicBezTo>
                  <a:cubicBezTo>
                    <a:pt x="41" y="82"/>
                    <a:pt x="34" y="85"/>
                    <a:pt x="28" y="87"/>
                  </a:cubicBezTo>
                  <a:cubicBezTo>
                    <a:pt x="27" y="88"/>
                    <a:pt x="25" y="89"/>
                    <a:pt x="24" y="89"/>
                  </a:cubicBezTo>
                  <a:cubicBezTo>
                    <a:pt x="23" y="90"/>
                    <a:pt x="23" y="90"/>
                    <a:pt x="23" y="90"/>
                  </a:cubicBezTo>
                  <a:moveTo>
                    <a:pt x="72" y="61"/>
                  </a:moveTo>
                  <a:cubicBezTo>
                    <a:pt x="76" y="59"/>
                    <a:pt x="80" y="58"/>
                    <a:pt x="83" y="56"/>
                  </a:cubicBezTo>
                  <a:cubicBezTo>
                    <a:pt x="83" y="56"/>
                    <a:pt x="83" y="56"/>
                    <a:pt x="83" y="56"/>
                  </a:cubicBezTo>
                  <a:cubicBezTo>
                    <a:pt x="79" y="58"/>
                    <a:pt x="76" y="59"/>
                    <a:pt x="72" y="61"/>
                  </a:cubicBezTo>
                  <a:moveTo>
                    <a:pt x="7" y="71"/>
                  </a:moveTo>
                  <a:cubicBezTo>
                    <a:pt x="10" y="70"/>
                    <a:pt x="13" y="68"/>
                    <a:pt x="16" y="67"/>
                  </a:cubicBezTo>
                  <a:cubicBezTo>
                    <a:pt x="20" y="66"/>
                    <a:pt x="23" y="64"/>
                    <a:pt x="27" y="62"/>
                  </a:cubicBezTo>
                  <a:cubicBezTo>
                    <a:pt x="35" y="60"/>
                    <a:pt x="42" y="56"/>
                    <a:pt x="49" y="54"/>
                  </a:cubicBezTo>
                  <a:cubicBezTo>
                    <a:pt x="50" y="53"/>
                    <a:pt x="51" y="53"/>
                    <a:pt x="52" y="52"/>
                  </a:cubicBezTo>
                  <a:cubicBezTo>
                    <a:pt x="50" y="53"/>
                    <a:pt x="48" y="54"/>
                    <a:pt x="46" y="55"/>
                  </a:cubicBezTo>
                  <a:cubicBezTo>
                    <a:pt x="39" y="58"/>
                    <a:pt x="32" y="61"/>
                    <a:pt x="25" y="64"/>
                  </a:cubicBezTo>
                  <a:cubicBezTo>
                    <a:pt x="22" y="65"/>
                    <a:pt x="19" y="67"/>
                    <a:pt x="16" y="69"/>
                  </a:cubicBezTo>
                  <a:cubicBezTo>
                    <a:pt x="14" y="70"/>
                    <a:pt x="11" y="71"/>
                    <a:pt x="8" y="73"/>
                  </a:cubicBezTo>
                  <a:cubicBezTo>
                    <a:pt x="8" y="72"/>
                    <a:pt x="7" y="71"/>
                    <a:pt x="7" y="70"/>
                  </a:cubicBezTo>
                  <a:cubicBezTo>
                    <a:pt x="7" y="71"/>
                    <a:pt x="7" y="71"/>
                    <a:pt x="7" y="71"/>
                  </a:cubicBezTo>
                  <a:moveTo>
                    <a:pt x="19" y="87"/>
                  </a:moveTo>
                  <a:cubicBezTo>
                    <a:pt x="19" y="87"/>
                    <a:pt x="19" y="87"/>
                    <a:pt x="20" y="86"/>
                  </a:cubicBezTo>
                  <a:cubicBezTo>
                    <a:pt x="21" y="85"/>
                    <a:pt x="23" y="85"/>
                    <a:pt x="24" y="84"/>
                  </a:cubicBezTo>
                  <a:cubicBezTo>
                    <a:pt x="34" y="79"/>
                    <a:pt x="44" y="73"/>
                    <a:pt x="55" y="69"/>
                  </a:cubicBezTo>
                  <a:cubicBezTo>
                    <a:pt x="57" y="68"/>
                    <a:pt x="59" y="67"/>
                    <a:pt x="61" y="66"/>
                  </a:cubicBezTo>
                  <a:cubicBezTo>
                    <a:pt x="65" y="64"/>
                    <a:pt x="69" y="62"/>
                    <a:pt x="74" y="61"/>
                  </a:cubicBezTo>
                  <a:cubicBezTo>
                    <a:pt x="80" y="58"/>
                    <a:pt x="86" y="56"/>
                    <a:pt x="92" y="52"/>
                  </a:cubicBezTo>
                  <a:cubicBezTo>
                    <a:pt x="92" y="54"/>
                    <a:pt x="92" y="55"/>
                    <a:pt x="92" y="57"/>
                  </a:cubicBezTo>
                  <a:cubicBezTo>
                    <a:pt x="92" y="57"/>
                    <a:pt x="92" y="57"/>
                    <a:pt x="92" y="57"/>
                  </a:cubicBezTo>
                  <a:cubicBezTo>
                    <a:pt x="89" y="57"/>
                    <a:pt x="87" y="59"/>
                    <a:pt x="85" y="60"/>
                  </a:cubicBezTo>
                  <a:cubicBezTo>
                    <a:pt x="84" y="60"/>
                    <a:pt x="83" y="61"/>
                    <a:pt x="83" y="61"/>
                  </a:cubicBezTo>
                  <a:cubicBezTo>
                    <a:pt x="80" y="62"/>
                    <a:pt x="78" y="63"/>
                    <a:pt x="76" y="64"/>
                  </a:cubicBezTo>
                  <a:cubicBezTo>
                    <a:pt x="65" y="68"/>
                    <a:pt x="54" y="72"/>
                    <a:pt x="43" y="76"/>
                  </a:cubicBezTo>
                  <a:cubicBezTo>
                    <a:pt x="38" y="78"/>
                    <a:pt x="34" y="80"/>
                    <a:pt x="29" y="82"/>
                  </a:cubicBezTo>
                  <a:cubicBezTo>
                    <a:pt x="27" y="83"/>
                    <a:pt x="25" y="84"/>
                    <a:pt x="22" y="86"/>
                  </a:cubicBezTo>
                  <a:cubicBezTo>
                    <a:pt x="22" y="86"/>
                    <a:pt x="20" y="87"/>
                    <a:pt x="19" y="87"/>
                  </a:cubicBezTo>
                  <a:moveTo>
                    <a:pt x="66" y="59"/>
                  </a:moveTo>
                  <a:cubicBezTo>
                    <a:pt x="69" y="58"/>
                    <a:pt x="71" y="57"/>
                    <a:pt x="73" y="56"/>
                  </a:cubicBezTo>
                  <a:cubicBezTo>
                    <a:pt x="76" y="55"/>
                    <a:pt x="80" y="54"/>
                    <a:pt x="83" y="52"/>
                  </a:cubicBezTo>
                  <a:cubicBezTo>
                    <a:pt x="84" y="52"/>
                    <a:pt x="85" y="51"/>
                    <a:pt x="87" y="51"/>
                  </a:cubicBezTo>
                  <a:cubicBezTo>
                    <a:pt x="87" y="51"/>
                    <a:pt x="87" y="51"/>
                    <a:pt x="87" y="51"/>
                  </a:cubicBezTo>
                  <a:cubicBezTo>
                    <a:pt x="80" y="54"/>
                    <a:pt x="73" y="56"/>
                    <a:pt x="66" y="59"/>
                  </a:cubicBezTo>
                  <a:moveTo>
                    <a:pt x="16" y="84"/>
                  </a:moveTo>
                  <a:cubicBezTo>
                    <a:pt x="17" y="83"/>
                    <a:pt x="19" y="82"/>
                    <a:pt x="20" y="81"/>
                  </a:cubicBezTo>
                  <a:cubicBezTo>
                    <a:pt x="22" y="80"/>
                    <a:pt x="25" y="79"/>
                    <a:pt x="27" y="78"/>
                  </a:cubicBezTo>
                  <a:cubicBezTo>
                    <a:pt x="37" y="73"/>
                    <a:pt x="47" y="68"/>
                    <a:pt x="57" y="64"/>
                  </a:cubicBezTo>
                  <a:cubicBezTo>
                    <a:pt x="68" y="59"/>
                    <a:pt x="79" y="55"/>
                    <a:pt x="90" y="50"/>
                  </a:cubicBezTo>
                  <a:cubicBezTo>
                    <a:pt x="91" y="50"/>
                    <a:pt x="91" y="50"/>
                    <a:pt x="91" y="50"/>
                  </a:cubicBezTo>
                  <a:cubicBezTo>
                    <a:pt x="91" y="49"/>
                    <a:pt x="91" y="49"/>
                    <a:pt x="92" y="49"/>
                  </a:cubicBezTo>
                  <a:cubicBezTo>
                    <a:pt x="92" y="50"/>
                    <a:pt x="92" y="51"/>
                    <a:pt x="92" y="52"/>
                  </a:cubicBezTo>
                  <a:cubicBezTo>
                    <a:pt x="92" y="52"/>
                    <a:pt x="92" y="52"/>
                    <a:pt x="92" y="52"/>
                  </a:cubicBezTo>
                  <a:cubicBezTo>
                    <a:pt x="86" y="55"/>
                    <a:pt x="80" y="57"/>
                    <a:pt x="74" y="59"/>
                  </a:cubicBezTo>
                  <a:cubicBezTo>
                    <a:pt x="69" y="62"/>
                    <a:pt x="63" y="64"/>
                    <a:pt x="58" y="67"/>
                  </a:cubicBezTo>
                  <a:cubicBezTo>
                    <a:pt x="50" y="70"/>
                    <a:pt x="42" y="73"/>
                    <a:pt x="34" y="76"/>
                  </a:cubicBezTo>
                  <a:cubicBezTo>
                    <a:pt x="29" y="78"/>
                    <a:pt x="24" y="80"/>
                    <a:pt x="19" y="83"/>
                  </a:cubicBezTo>
                  <a:cubicBezTo>
                    <a:pt x="18" y="83"/>
                    <a:pt x="17" y="83"/>
                    <a:pt x="16" y="84"/>
                  </a:cubicBezTo>
                  <a:moveTo>
                    <a:pt x="6" y="68"/>
                  </a:moveTo>
                  <a:cubicBezTo>
                    <a:pt x="6" y="67"/>
                    <a:pt x="5" y="66"/>
                    <a:pt x="5" y="65"/>
                  </a:cubicBezTo>
                  <a:cubicBezTo>
                    <a:pt x="14" y="60"/>
                    <a:pt x="24" y="58"/>
                    <a:pt x="33" y="54"/>
                  </a:cubicBezTo>
                  <a:cubicBezTo>
                    <a:pt x="37" y="52"/>
                    <a:pt x="41" y="50"/>
                    <a:pt x="46" y="48"/>
                  </a:cubicBezTo>
                  <a:cubicBezTo>
                    <a:pt x="35" y="53"/>
                    <a:pt x="25" y="59"/>
                    <a:pt x="15" y="63"/>
                  </a:cubicBezTo>
                  <a:cubicBezTo>
                    <a:pt x="14" y="64"/>
                    <a:pt x="14" y="64"/>
                    <a:pt x="13" y="64"/>
                  </a:cubicBezTo>
                  <a:cubicBezTo>
                    <a:pt x="10" y="65"/>
                    <a:pt x="8" y="66"/>
                    <a:pt x="6" y="68"/>
                  </a:cubicBezTo>
                  <a:moveTo>
                    <a:pt x="13" y="80"/>
                  </a:moveTo>
                  <a:cubicBezTo>
                    <a:pt x="12" y="79"/>
                    <a:pt x="11" y="78"/>
                    <a:pt x="10" y="77"/>
                  </a:cubicBezTo>
                  <a:cubicBezTo>
                    <a:pt x="17" y="77"/>
                    <a:pt x="23" y="72"/>
                    <a:pt x="28" y="70"/>
                  </a:cubicBezTo>
                  <a:cubicBezTo>
                    <a:pt x="35" y="67"/>
                    <a:pt x="42" y="65"/>
                    <a:pt x="49" y="62"/>
                  </a:cubicBezTo>
                  <a:cubicBezTo>
                    <a:pt x="56" y="58"/>
                    <a:pt x="64" y="55"/>
                    <a:pt x="72" y="52"/>
                  </a:cubicBezTo>
                  <a:cubicBezTo>
                    <a:pt x="76" y="51"/>
                    <a:pt x="80" y="50"/>
                    <a:pt x="84" y="48"/>
                  </a:cubicBezTo>
                  <a:cubicBezTo>
                    <a:pt x="83" y="48"/>
                    <a:pt x="83" y="48"/>
                    <a:pt x="83" y="48"/>
                  </a:cubicBezTo>
                  <a:cubicBezTo>
                    <a:pt x="80" y="50"/>
                    <a:pt x="76" y="51"/>
                    <a:pt x="72" y="53"/>
                  </a:cubicBezTo>
                  <a:cubicBezTo>
                    <a:pt x="65" y="56"/>
                    <a:pt x="58" y="58"/>
                    <a:pt x="52" y="61"/>
                  </a:cubicBezTo>
                  <a:cubicBezTo>
                    <a:pt x="45" y="64"/>
                    <a:pt x="38" y="67"/>
                    <a:pt x="32" y="70"/>
                  </a:cubicBezTo>
                  <a:cubicBezTo>
                    <a:pt x="28" y="72"/>
                    <a:pt x="25" y="74"/>
                    <a:pt x="22" y="76"/>
                  </a:cubicBezTo>
                  <a:cubicBezTo>
                    <a:pt x="19" y="77"/>
                    <a:pt x="16" y="79"/>
                    <a:pt x="13" y="80"/>
                  </a:cubicBezTo>
                  <a:moveTo>
                    <a:pt x="13" y="81"/>
                  </a:moveTo>
                  <a:cubicBezTo>
                    <a:pt x="14" y="80"/>
                    <a:pt x="16" y="79"/>
                    <a:pt x="17" y="79"/>
                  </a:cubicBezTo>
                  <a:cubicBezTo>
                    <a:pt x="22" y="76"/>
                    <a:pt x="27" y="73"/>
                    <a:pt x="32" y="71"/>
                  </a:cubicBezTo>
                  <a:cubicBezTo>
                    <a:pt x="43" y="65"/>
                    <a:pt x="54" y="61"/>
                    <a:pt x="65" y="56"/>
                  </a:cubicBezTo>
                  <a:cubicBezTo>
                    <a:pt x="70" y="54"/>
                    <a:pt x="75" y="52"/>
                    <a:pt x="80" y="50"/>
                  </a:cubicBezTo>
                  <a:cubicBezTo>
                    <a:pt x="82" y="49"/>
                    <a:pt x="85" y="48"/>
                    <a:pt x="87" y="47"/>
                  </a:cubicBezTo>
                  <a:cubicBezTo>
                    <a:pt x="88" y="47"/>
                    <a:pt x="88" y="47"/>
                    <a:pt x="88" y="47"/>
                  </a:cubicBezTo>
                  <a:cubicBezTo>
                    <a:pt x="89" y="46"/>
                    <a:pt x="90" y="46"/>
                    <a:pt x="91" y="45"/>
                  </a:cubicBezTo>
                  <a:cubicBezTo>
                    <a:pt x="91" y="45"/>
                    <a:pt x="91" y="45"/>
                    <a:pt x="91" y="45"/>
                  </a:cubicBezTo>
                  <a:cubicBezTo>
                    <a:pt x="91" y="46"/>
                    <a:pt x="92" y="47"/>
                    <a:pt x="92" y="49"/>
                  </a:cubicBezTo>
                  <a:cubicBezTo>
                    <a:pt x="80" y="53"/>
                    <a:pt x="68" y="58"/>
                    <a:pt x="56" y="63"/>
                  </a:cubicBezTo>
                  <a:cubicBezTo>
                    <a:pt x="56" y="63"/>
                    <a:pt x="56" y="63"/>
                    <a:pt x="56" y="63"/>
                  </a:cubicBezTo>
                  <a:cubicBezTo>
                    <a:pt x="45" y="67"/>
                    <a:pt x="35" y="71"/>
                    <a:pt x="25" y="76"/>
                  </a:cubicBezTo>
                  <a:cubicBezTo>
                    <a:pt x="22" y="77"/>
                    <a:pt x="19" y="79"/>
                    <a:pt x="16" y="80"/>
                  </a:cubicBezTo>
                  <a:cubicBezTo>
                    <a:pt x="15" y="80"/>
                    <a:pt x="14" y="80"/>
                    <a:pt x="13" y="81"/>
                  </a:cubicBezTo>
                  <a:moveTo>
                    <a:pt x="10" y="76"/>
                  </a:moveTo>
                  <a:cubicBezTo>
                    <a:pt x="11" y="76"/>
                    <a:pt x="13" y="75"/>
                    <a:pt x="14" y="75"/>
                  </a:cubicBezTo>
                  <a:cubicBezTo>
                    <a:pt x="19" y="72"/>
                    <a:pt x="24" y="70"/>
                    <a:pt x="30" y="67"/>
                  </a:cubicBezTo>
                  <a:cubicBezTo>
                    <a:pt x="41" y="62"/>
                    <a:pt x="53" y="58"/>
                    <a:pt x="65" y="53"/>
                  </a:cubicBezTo>
                  <a:cubicBezTo>
                    <a:pt x="70" y="51"/>
                    <a:pt x="75" y="49"/>
                    <a:pt x="81" y="48"/>
                  </a:cubicBezTo>
                  <a:cubicBezTo>
                    <a:pt x="83" y="47"/>
                    <a:pt x="85" y="46"/>
                    <a:pt x="86" y="45"/>
                  </a:cubicBezTo>
                  <a:cubicBezTo>
                    <a:pt x="87" y="45"/>
                    <a:pt x="88" y="45"/>
                    <a:pt x="89" y="44"/>
                  </a:cubicBezTo>
                  <a:cubicBezTo>
                    <a:pt x="90" y="44"/>
                    <a:pt x="90" y="44"/>
                    <a:pt x="91" y="43"/>
                  </a:cubicBezTo>
                  <a:cubicBezTo>
                    <a:pt x="91" y="44"/>
                    <a:pt x="91" y="44"/>
                    <a:pt x="91" y="44"/>
                  </a:cubicBezTo>
                  <a:cubicBezTo>
                    <a:pt x="91" y="44"/>
                    <a:pt x="91" y="44"/>
                    <a:pt x="91" y="44"/>
                  </a:cubicBezTo>
                  <a:cubicBezTo>
                    <a:pt x="90" y="45"/>
                    <a:pt x="89" y="45"/>
                    <a:pt x="88" y="46"/>
                  </a:cubicBezTo>
                  <a:cubicBezTo>
                    <a:pt x="86" y="46"/>
                    <a:pt x="85" y="47"/>
                    <a:pt x="84" y="47"/>
                  </a:cubicBezTo>
                  <a:cubicBezTo>
                    <a:pt x="74" y="50"/>
                    <a:pt x="63" y="54"/>
                    <a:pt x="54" y="59"/>
                  </a:cubicBezTo>
                  <a:cubicBezTo>
                    <a:pt x="43" y="64"/>
                    <a:pt x="32" y="68"/>
                    <a:pt x="22" y="72"/>
                  </a:cubicBezTo>
                  <a:cubicBezTo>
                    <a:pt x="19" y="74"/>
                    <a:pt x="16" y="75"/>
                    <a:pt x="14" y="76"/>
                  </a:cubicBezTo>
                  <a:cubicBezTo>
                    <a:pt x="13" y="76"/>
                    <a:pt x="11" y="76"/>
                    <a:pt x="10" y="76"/>
                  </a:cubicBezTo>
                  <a:moveTo>
                    <a:pt x="4" y="62"/>
                  </a:moveTo>
                  <a:cubicBezTo>
                    <a:pt x="4" y="61"/>
                    <a:pt x="4" y="60"/>
                    <a:pt x="4" y="59"/>
                  </a:cubicBezTo>
                  <a:cubicBezTo>
                    <a:pt x="6" y="58"/>
                    <a:pt x="8" y="57"/>
                    <a:pt x="10" y="56"/>
                  </a:cubicBezTo>
                  <a:cubicBezTo>
                    <a:pt x="13" y="54"/>
                    <a:pt x="16" y="53"/>
                    <a:pt x="19" y="52"/>
                  </a:cubicBezTo>
                  <a:cubicBezTo>
                    <a:pt x="27" y="48"/>
                    <a:pt x="34" y="46"/>
                    <a:pt x="42" y="43"/>
                  </a:cubicBezTo>
                  <a:cubicBezTo>
                    <a:pt x="43" y="43"/>
                    <a:pt x="44" y="42"/>
                    <a:pt x="45" y="42"/>
                  </a:cubicBezTo>
                  <a:cubicBezTo>
                    <a:pt x="44" y="42"/>
                    <a:pt x="43" y="43"/>
                    <a:pt x="42" y="43"/>
                  </a:cubicBezTo>
                  <a:cubicBezTo>
                    <a:pt x="35" y="47"/>
                    <a:pt x="28" y="50"/>
                    <a:pt x="21" y="53"/>
                  </a:cubicBezTo>
                  <a:cubicBezTo>
                    <a:pt x="15" y="56"/>
                    <a:pt x="9" y="58"/>
                    <a:pt x="4" y="62"/>
                  </a:cubicBezTo>
                  <a:moveTo>
                    <a:pt x="7" y="70"/>
                  </a:moveTo>
                  <a:cubicBezTo>
                    <a:pt x="7" y="70"/>
                    <a:pt x="7" y="69"/>
                    <a:pt x="6" y="68"/>
                  </a:cubicBezTo>
                  <a:cubicBezTo>
                    <a:pt x="9" y="67"/>
                    <a:pt x="11" y="66"/>
                    <a:pt x="13" y="65"/>
                  </a:cubicBezTo>
                  <a:cubicBezTo>
                    <a:pt x="18" y="63"/>
                    <a:pt x="22" y="61"/>
                    <a:pt x="27" y="60"/>
                  </a:cubicBezTo>
                  <a:cubicBezTo>
                    <a:pt x="38" y="55"/>
                    <a:pt x="49" y="50"/>
                    <a:pt x="60" y="46"/>
                  </a:cubicBezTo>
                  <a:cubicBezTo>
                    <a:pt x="65" y="44"/>
                    <a:pt x="69" y="43"/>
                    <a:pt x="74" y="41"/>
                  </a:cubicBezTo>
                  <a:cubicBezTo>
                    <a:pt x="72" y="42"/>
                    <a:pt x="71" y="42"/>
                    <a:pt x="70" y="43"/>
                  </a:cubicBezTo>
                  <a:cubicBezTo>
                    <a:pt x="62" y="46"/>
                    <a:pt x="54" y="49"/>
                    <a:pt x="47" y="52"/>
                  </a:cubicBezTo>
                  <a:cubicBezTo>
                    <a:pt x="40" y="55"/>
                    <a:pt x="34" y="58"/>
                    <a:pt x="27" y="61"/>
                  </a:cubicBezTo>
                  <a:cubicBezTo>
                    <a:pt x="24" y="62"/>
                    <a:pt x="21" y="63"/>
                    <a:pt x="18" y="64"/>
                  </a:cubicBezTo>
                  <a:cubicBezTo>
                    <a:pt x="14" y="66"/>
                    <a:pt x="11" y="68"/>
                    <a:pt x="7" y="70"/>
                  </a:cubicBezTo>
                  <a:cubicBezTo>
                    <a:pt x="7" y="70"/>
                    <a:pt x="7" y="70"/>
                    <a:pt x="7" y="70"/>
                  </a:cubicBezTo>
                  <a:moveTo>
                    <a:pt x="4" y="58"/>
                  </a:moveTo>
                  <a:cubicBezTo>
                    <a:pt x="4" y="58"/>
                    <a:pt x="4" y="57"/>
                    <a:pt x="4" y="56"/>
                  </a:cubicBezTo>
                  <a:cubicBezTo>
                    <a:pt x="9" y="55"/>
                    <a:pt x="14" y="52"/>
                    <a:pt x="18" y="49"/>
                  </a:cubicBezTo>
                  <a:cubicBezTo>
                    <a:pt x="25" y="45"/>
                    <a:pt x="33" y="43"/>
                    <a:pt x="41" y="40"/>
                  </a:cubicBezTo>
                  <a:cubicBezTo>
                    <a:pt x="41" y="40"/>
                    <a:pt x="41" y="40"/>
                    <a:pt x="41" y="40"/>
                  </a:cubicBezTo>
                  <a:cubicBezTo>
                    <a:pt x="34" y="43"/>
                    <a:pt x="28" y="46"/>
                    <a:pt x="22" y="49"/>
                  </a:cubicBezTo>
                  <a:cubicBezTo>
                    <a:pt x="16" y="52"/>
                    <a:pt x="10" y="55"/>
                    <a:pt x="4" y="58"/>
                  </a:cubicBezTo>
                  <a:moveTo>
                    <a:pt x="10" y="73"/>
                  </a:moveTo>
                  <a:cubicBezTo>
                    <a:pt x="10" y="73"/>
                    <a:pt x="10" y="72"/>
                    <a:pt x="11" y="72"/>
                  </a:cubicBezTo>
                  <a:cubicBezTo>
                    <a:pt x="12" y="71"/>
                    <a:pt x="13" y="71"/>
                    <a:pt x="14" y="70"/>
                  </a:cubicBezTo>
                  <a:cubicBezTo>
                    <a:pt x="20" y="68"/>
                    <a:pt x="24" y="65"/>
                    <a:pt x="30" y="62"/>
                  </a:cubicBezTo>
                  <a:cubicBezTo>
                    <a:pt x="40" y="59"/>
                    <a:pt x="50" y="54"/>
                    <a:pt x="61" y="50"/>
                  </a:cubicBezTo>
                  <a:cubicBezTo>
                    <a:pt x="70" y="47"/>
                    <a:pt x="79" y="44"/>
                    <a:pt x="88" y="40"/>
                  </a:cubicBezTo>
                  <a:cubicBezTo>
                    <a:pt x="88" y="40"/>
                    <a:pt x="88" y="39"/>
                    <a:pt x="89" y="39"/>
                  </a:cubicBezTo>
                  <a:cubicBezTo>
                    <a:pt x="89" y="39"/>
                    <a:pt x="89" y="39"/>
                    <a:pt x="89" y="39"/>
                  </a:cubicBezTo>
                  <a:cubicBezTo>
                    <a:pt x="90" y="40"/>
                    <a:pt x="90" y="41"/>
                    <a:pt x="91" y="43"/>
                  </a:cubicBezTo>
                  <a:cubicBezTo>
                    <a:pt x="90" y="43"/>
                    <a:pt x="90" y="43"/>
                    <a:pt x="90" y="43"/>
                  </a:cubicBezTo>
                  <a:cubicBezTo>
                    <a:pt x="90" y="43"/>
                    <a:pt x="90" y="43"/>
                    <a:pt x="90" y="43"/>
                  </a:cubicBezTo>
                  <a:cubicBezTo>
                    <a:pt x="90" y="43"/>
                    <a:pt x="89" y="43"/>
                    <a:pt x="89" y="44"/>
                  </a:cubicBezTo>
                  <a:cubicBezTo>
                    <a:pt x="88" y="44"/>
                    <a:pt x="88" y="44"/>
                    <a:pt x="88" y="44"/>
                  </a:cubicBezTo>
                  <a:cubicBezTo>
                    <a:pt x="87" y="44"/>
                    <a:pt x="86" y="45"/>
                    <a:pt x="85" y="45"/>
                  </a:cubicBezTo>
                  <a:cubicBezTo>
                    <a:pt x="82" y="46"/>
                    <a:pt x="79" y="48"/>
                    <a:pt x="76" y="49"/>
                  </a:cubicBezTo>
                  <a:cubicBezTo>
                    <a:pt x="75" y="49"/>
                    <a:pt x="74" y="49"/>
                    <a:pt x="73" y="50"/>
                  </a:cubicBezTo>
                  <a:cubicBezTo>
                    <a:pt x="73" y="50"/>
                    <a:pt x="72" y="50"/>
                    <a:pt x="72" y="50"/>
                  </a:cubicBezTo>
                  <a:cubicBezTo>
                    <a:pt x="65" y="53"/>
                    <a:pt x="58" y="55"/>
                    <a:pt x="51" y="57"/>
                  </a:cubicBezTo>
                  <a:cubicBezTo>
                    <a:pt x="40" y="61"/>
                    <a:pt x="29" y="66"/>
                    <a:pt x="18" y="70"/>
                  </a:cubicBezTo>
                  <a:cubicBezTo>
                    <a:pt x="16" y="71"/>
                    <a:pt x="14" y="71"/>
                    <a:pt x="12" y="72"/>
                  </a:cubicBezTo>
                  <a:cubicBezTo>
                    <a:pt x="11" y="73"/>
                    <a:pt x="11" y="73"/>
                    <a:pt x="10" y="73"/>
                  </a:cubicBezTo>
                  <a:moveTo>
                    <a:pt x="84" y="37"/>
                  </a:moveTo>
                  <a:cubicBezTo>
                    <a:pt x="84" y="36"/>
                    <a:pt x="85" y="36"/>
                    <a:pt x="85" y="36"/>
                  </a:cubicBezTo>
                  <a:cubicBezTo>
                    <a:pt x="86" y="35"/>
                    <a:pt x="86" y="35"/>
                    <a:pt x="86" y="35"/>
                  </a:cubicBezTo>
                  <a:cubicBezTo>
                    <a:pt x="86" y="35"/>
                    <a:pt x="84" y="36"/>
                    <a:pt x="84" y="36"/>
                  </a:cubicBezTo>
                  <a:cubicBezTo>
                    <a:pt x="84" y="37"/>
                    <a:pt x="84" y="37"/>
                    <a:pt x="84" y="37"/>
                  </a:cubicBezTo>
                  <a:moveTo>
                    <a:pt x="9" y="70"/>
                  </a:moveTo>
                  <a:cubicBezTo>
                    <a:pt x="14" y="67"/>
                    <a:pt x="19" y="65"/>
                    <a:pt x="25" y="62"/>
                  </a:cubicBezTo>
                  <a:cubicBezTo>
                    <a:pt x="31" y="60"/>
                    <a:pt x="36" y="57"/>
                    <a:pt x="42" y="55"/>
                  </a:cubicBezTo>
                  <a:cubicBezTo>
                    <a:pt x="48" y="53"/>
                    <a:pt x="54" y="50"/>
                    <a:pt x="60" y="48"/>
                  </a:cubicBezTo>
                  <a:cubicBezTo>
                    <a:pt x="66" y="45"/>
                    <a:pt x="72" y="43"/>
                    <a:pt x="78" y="40"/>
                  </a:cubicBezTo>
                  <a:cubicBezTo>
                    <a:pt x="78" y="40"/>
                    <a:pt x="79" y="39"/>
                    <a:pt x="80" y="39"/>
                  </a:cubicBezTo>
                  <a:cubicBezTo>
                    <a:pt x="83" y="38"/>
                    <a:pt x="85" y="37"/>
                    <a:pt x="88" y="35"/>
                  </a:cubicBezTo>
                  <a:cubicBezTo>
                    <a:pt x="88" y="36"/>
                    <a:pt x="89" y="37"/>
                    <a:pt x="89" y="38"/>
                  </a:cubicBezTo>
                  <a:cubicBezTo>
                    <a:pt x="82" y="42"/>
                    <a:pt x="75" y="44"/>
                    <a:pt x="67" y="47"/>
                  </a:cubicBezTo>
                  <a:cubicBezTo>
                    <a:pt x="65" y="47"/>
                    <a:pt x="63" y="48"/>
                    <a:pt x="61" y="49"/>
                  </a:cubicBezTo>
                  <a:cubicBezTo>
                    <a:pt x="59" y="50"/>
                    <a:pt x="57" y="50"/>
                    <a:pt x="54" y="51"/>
                  </a:cubicBezTo>
                  <a:cubicBezTo>
                    <a:pt x="44" y="55"/>
                    <a:pt x="33" y="59"/>
                    <a:pt x="23" y="63"/>
                  </a:cubicBezTo>
                  <a:cubicBezTo>
                    <a:pt x="18" y="65"/>
                    <a:pt x="13" y="68"/>
                    <a:pt x="9" y="70"/>
                  </a:cubicBezTo>
                  <a:moveTo>
                    <a:pt x="67" y="39"/>
                  </a:moveTo>
                  <a:cubicBezTo>
                    <a:pt x="71" y="38"/>
                    <a:pt x="75" y="36"/>
                    <a:pt x="78" y="35"/>
                  </a:cubicBezTo>
                  <a:cubicBezTo>
                    <a:pt x="79" y="34"/>
                    <a:pt x="79" y="34"/>
                    <a:pt x="80" y="34"/>
                  </a:cubicBezTo>
                  <a:cubicBezTo>
                    <a:pt x="79" y="34"/>
                    <a:pt x="78" y="35"/>
                    <a:pt x="77" y="35"/>
                  </a:cubicBezTo>
                  <a:cubicBezTo>
                    <a:pt x="74" y="37"/>
                    <a:pt x="71" y="38"/>
                    <a:pt x="67" y="39"/>
                  </a:cubicBezTo>
                  <a:moveTo>
                    <a:pt x="4" y="55"/>
                  </a:moveTo>
                  <a:cubicBezTo>
                    <a:pt x="4" y="54"/>
                    <a:pt x="4" y="53"/>
                    <a:pt x="4" y="52"/>
                  </a:cubicBezTo>
                  <a:cubicBezTo>
                    <a:pt x="9" y="51"/>
                    <a:pt x="14" y="48"/>
                    <a:pt x="19" y="45"/>
                  </a:cubicBezTo>
                  <a:cubicBezTo>
                    <a:pt x="25" y="42"/>
                    <a:pt x="31" y="39"/>
                    <a:pt x="38" y="37"/>
                  </a:cubicBezTo>
                  <a:cubicBezTo>
                    <a:pt x="41" y="36"/>
                    <a:pt x="43" y="35"/>
                    <a:pt x="46" y="34"/>
                  </a:cubicBezTo>
                  <a:cubicBezTo>
                    <a:pt x="44" y="35"/>
                    <a:pt x="41" y="36"/>
                    <a:pt x="39" y="37"/>
                  </a:cubicBezTo>
                  <a:cubicBezTo>
                    <a:pt x="32" y="40"/>
                    <a:pt x="26" y="43"/>
                    <a:pt x="20" y="46"/>
                  </a:cubicBezTo>
                  <a:cubicBezTo>
                    <a:pt x="15" y="49"/>
                    <a:pt x="9" y="52"/>
                    <a:pt x="4" y="55"/>
                  </a:cubicBezTo>
                  <a:moveTo>
                    <a:pt x="18" y="62"/>
                  </a:moveTo>
                  <a:cubicBezTo>
                    <a:pt x="27" y="57"/>
                    <a:pt x="37" y="53"/>
                    <a:pt x="46" y="48"/>
                  </a:cubicBezTo>
                  <a:cubicBezTo>
                    <a:pt x="59" y="42"/>
                    <a:pt x="72" y="39"/>
                    <a:pt x="84" y="32"/>
                  </a:cubicBezTo>
                  <a:cubicBezTo>
                    <a:pt x="84" y="32"/>
                    <a:pt x="84" y="32"/>
                    <a:pt x="84" y="32"/>
                  </a:cubicBezTo>
                  <a:cubicBezTo>
                    <a:pt x="85" y="32"/>
                    <a:pt x="85" y="32"/>
                    <a:pt x="86" y="31"/>
                  </a:cubicBezTo>
                  <a:cubicBezTo>
                    <a:pt x="86" y="31"/>
                    <a:pt x="86" y="31"/>
                    <a:pt x="86" y="31"/>
                  </a:cubicBezTo>
                  <a:cubicBezTo>
                    <a:pt x="86" y="32"/>
                    <a:pt x="87" y="33"/>
                    <a:pt x="88" y="34"/>
                  </a:cubicBezTo>
                  <a:cubicBezTo>
                    <a:pt x="85" y="35"/>
                    <a:pt x="83" y="36"/>
                    <a:pt x="81" y="38"/>
                  </a:cubicBezTo>
                  <a:cubicBezTo>
                    <a:pt x="80" y="38"/>
                    <a:pt x="80" y="38"/>
                    <a:pt x="80" y="38"/>
                  </a:cubicBezTo>
                  <a:cubicBezTo>
                    <a:pt x="79" y="38"/>
                    <a:pt x="79" y="38"/>
                    <a:pt x="79" y="38"/>
                  </a:cubicBezTo>
                  <a:cubicBezTo>
                    <a:pt x="66" y="43"/>
                    <a:pt x="54" y="48"/>
                    <a:pt x="41" y="53"/>
                  </a:cubicBezTo>
                  <a:cubicBezTo>
                    <a:pt x="35" y="56"/>
                    <a:pt x="28" y="59"/>
                    <a:pt x="22" y="61"/>
                  </a:cubicBezTo>
                  <a:cubicBezTo>
                    <a:pt x="21" y="61"/>
                    <a:pt x="19" y="62"/>
                    <a:pt x="18" y="62"/>
                  </a:cubicBezTo>
                  <a:moveTo>
                    <a:pt x="5" y="64"/>
                  </a:moveTo>
                  <a:cubicBezTo>
                    <a:pt x="5" y="63"/>
                    <a:pt x="5" y="63"/>
                    <a:pt x="5" y="63"/>
                  </a:cubicBezTo>
                  <a:cubicBezTo>
                    <a:pt x="10" y="62"/>
                    <a:pt x="15" y="59"/>
                    <a:pt x="20" y="57"/>
                  </a:cubicBezTo>
                  <a:cubicBezTo>
                    <a:pt x="27" y="54"/>
                    <a:pt x="34" y="50"/>
                    <a:pt x="41" y="47"/>
                  </a:cubicBezTo>
                  <a:cubicBezTo>
                    <a:pt x="55" y="41"/>
                    <a:pt x="70" y="35"/>
                    <a:pt x="84" y="29"/>
                  </a:cubicBezTo>
                  <a:cubicBezTo>
                    <a:pt x="85" y="30"/>
                    <a:pt x="85" y="30"/>
                    <a:pt x="86" y="31"/>
                  </a:cubicBezTo>
                  <a:cubicBezTo>
                    <a:pt x="86" y="31"/>
                    <a:pt x="86" y="31"/>
                    <a:pt x="86" y="31"/>
                  </a:cubicBezTo>
                  <a:cubicBezTo>
                    <a:pt x="71" y="37"/>
                    <a:pt x="57" y="43"/>
                    <a:pt x="42" y="49"/>
                  </a:cubicBezTo>
                  <a:cubicBezTo>
                    <a:pt x="40" y="50"/>
                    <a:pt x="37" y="51"/>
                    <a:pt x="34" y="53"/>
                  </a:cubicBezTo>
                  <a:cubicBezTo>
                    <a:pt x="30" y="54"/>
                    <a:pt x="27" y="55"/>
                    <a:pt x="23" y="57"/>
                  </a:cubicBezTo>
                  <a:cubicBezTo>
                    <a:pt x="17" y="59"/>
                    <a:pt x="11" y="61"/>
                    <a:pt x="5" y="64"/>
                  </a:cubicBezTo>
                  <a:moveTo>
                    <a:pt x="4" y="52"/>
                  </a:moveTo>
                  <a:cubicBezTo>
                    <a:pt x="4" y="51"/>
                    <a:pt x="4" y="50"/>
                    <a:pt x="4" y="49"/>
                  </a:cubicBezTo>
                  <a:cubicBezTo>
                    <a:pt x="6" y="49"/>
                    <a:pt x="7" y="48"/>
                    <a:pt x="9" y="47"/>
                  </a:cubicBezTo>
                  <a:cubicBezTo>
                    <a:pt x="12" y="45"/>
                    <a:pt x="14" y="44"/>
                    <a:pt x="17" y="42"/>
                  </a:cubicBezTo>
                  <a:cubicBezTo>
                    <a:pt x="23" y="40"/>
                    <a:pt x="29" y="37"/>
                    <a:pt x="36" y="34"/>
                  </a:cubicBezTo>
                  <a:cubicBezTo>
                    <a:pt x="40" y="32"/>
                    <a:pt x="44" y="30"/>
                    <a:pt x="49" y="29"/>
                  </a:cubicBezTo>
                  <a:cubicBezTo>
                    <a:pt x="33" y="36"/>
                    <a:pt x="18" y="42"/>
                    <a:pt x="4" y="52"/>
                  </a:cubicBezTo>
                  <a:moveTo>
                    <a:pt x="5" y="62"/>
                  </a:moveTo>
                  <a:cubicBezTo>
                    <a:pt x="5" y="62"/>
                    <a:pt x="5" y="62"/>
                    <a:pt x="5" y="62"/>
                  </a:cubicBezTo>
                  <a:cubicBezTo>
                    <a:pt x="5" y="62"/>
                    <a:pt x="7" y="61"/>
                    <a:pt x="7" y="61"/>
                  </a:cubicBezTo>
                  <a:cubicBezTo>
                    <a:pt x="8" y="60"/>
                    <a:pt x="9" y="59"/>
                    <a:pt x="11" y="59"/>
                  </a:cubicBezTo>
                  <a:cubicBezTo>
                    <a:pt x="13" y="57"/>
                    <a:pt x="16" y="56"/>
                    <a:pt x="18" y="55"/>
                  </a:cubicBezTo>
                  <a:cubicBezTo>
                    <a:pt x="29" y="50"/>
                    <a:pt x="40" y="44"/>
                    <a:pt x="51" y="40"/>
                  </a:cubicBezTo>
                  <a:cubicBezTo>
                    <a:pt x="52" y="39"/>
                    <a:pt x="52" y="39"/>
                    <a:pt x="53" y="39"/>
                  </a:cubicBezTo>
                  <a:cubicBezTo>
                    <a:pt x="59" y="36"/>
                    <a:pt x="66" y="34"/>
                    <a:pt x="73" y="31"/>
                  </a:cubicBezTo>
                  <a:cubicBezTo>
                    <a:pt x="74" y="31"/>
                    <a:pt x="75" y="30"/>
                    <a:pt x="76" y="30"/>
                  </a:cubicBezTo>
                  <a:cubicBezTo>
                    <a:pt x="77" y="30"/>
                    <a:pt x="77" y="29"/>
                    <a:pt x="78" y="29"/>
                  </a:cubicBezTo>
                  <a:cubicBezTo>
                    <a:pt x="78" y="29"/>
                    <a:pt x="79" y="29"/>
                    <a:pt x="79" y="28"/>
                  </a:cubicBezTo>
                  <a:cubicBezTo>
                    <a:pt x="80" y="28"/>
                    <a:pt x="81" y="27"/>
                    <a:pt x="83" y="27"/>
                  </a:cubicBezTo>
                  <a:cubicBezTo>
                    <a:pt x="83" y="28"/>
                    <a:pt x="84" y="28"/>
                    <a:pt x="84" y="29"/>
                  </a:cubicBezTo>
                  <a:cubicBezTo>
                    <a:pt x="62" y="37"/>
                    <a:pt x="41" y="47"/>
                    <a:pt x="19" y="56"/>
                  </a:cubicBezTo>
                  <a:cubicBezTo>
                    <a:pt x="14" y="58"/>
                    <a:pt x="10" y="61"/>
                    <a:pt x="5" y="62"/>
                  </a:cubicBezTo>
                  <a:moveTo>
                    <a:pt x="23" y="39"/>
                  </a:moveTo>
                  <a:cubicBezTo>
                    <a:pt x="31" y="35"/>
                    <a:pt x="39" y="31"/>
                    <a:pt x="47" y="27"/>
                  </a:cubicBezTo>
                  <a:cubicBezTo>
                    <a:pt x="48" y="26"/>
                    <a:pt x="48" y="26"/>
                    <a:pt x="48" y="26"/>
                  </a:cubicBezTo>
                  <a:cubicBezTo>
                    <a:pt x="50" y="26"/>
                    <a:pt x="51" y="27"/>
                    <a:pt x="52" y="27"/>
                  </a:cubicBezTo>
                  <a:cubicBezTo>
                    <a:pt x="42" y="31"/>
                    <a:pt x="32" y="35"/>
                    <a:pt x="23" y="39"/>
                  </a:cubicBezTo>
                  <a:moveTo>
                    <a:pt x="4" y="48"/>
                  </a:moveTo>
                  <a:cubicBezTo>
                    <a:pt x="4" y="47"/>
                    <a:pt x="5" y="46"/>
                    <a:pt x="5" y="45"/>
                  </a:cubicBezTo>
                  <a:cubicBezTo>
                    <a:pt x="8" y="44"/>
                    <a:pt x="12" y="41"/>
                    <a:pt x="15" y="40"/>
                  </a:cubicBezTo>
                  <a:cubicBezTo>
                    <a:pt x="20" y="37"/>
                    <a:pt x="25" y="35"/>
                    <a:pt x="30" y="33"/>
                  </a:cubicBezTo>
                  <a:cubicBezTo>
                    <a:pt x="35" y="30"/>
                    <a:pt x="40" y="28"/>
                    <a:pt x="45" y="26"/>
                  </a:cubicBezTo>
                  <a:cubicBezTo>
                    <a:pt x="46" y="26"/>
                    <a:pt x="47" y="26"/>
                    <a:pt x="47" y="26"/>
                  </a:cubicBezTo>
                  <a:cubicBezTo>
                    <a:pt x="43" y="28"/>
                    <a:pt x="38" y="31"/>
                    <a:pt x="33" y="33"/>
                  </a:cubicBezTo>
                  <a:cubicBezTo>
                    <a:pt x="26" y="36"/>
                    <a:pt x="19" y="40"/>
                    <a:pt x="12" y="44"/>
                  </a:cubicBezTo>
                  <a:cubicBezTo>
                    <a:pt x="11" y="45"/>
                    <a:pt x="9" y="46"/>
                    <a:pt x="8" y="46"/>
                  </a:cubicBezTo>
                  <a:cubicBezTo>
                    <a:pt x="7" y="47"/>
                    <a:pt x="5" y="48"/>
                    <a:pt x="4" y="48"/>
                  </a:cubicBezTo>
                  <a:moveTo>
                    <a:pt x="13" y="54"/>
                  </a:moveTo>
                  <a:cubicBezTo>
                    <a:pt x="16" y="52"/>
                    <a:pt x="20" y="51"/>
                    <a:pt x="24" y="49"/>
                  </a:cubicBezTo>
                  <a:cubicBezTo>
                    <a:pt x="32" y="45"/>
                    <a:pt x="40" y="41"/>
                    <a:pt x="49" y="37"/>
                  </a:cubicBezTo>
                  <a:cubicBezTo>
                    <a:pt x="57" y="34"/>
                    <a:pt x="65" y="31"/>
                    <a:pt x="73" y="28"/>
                  </a:cubicBezTo>
                  <a:cubicBezTo>
                    <a:pt x="75" y="27"/>
                    <a:pt x="78" y="26"/>
                    <a:pt x="80" y="25"/>
                  </a:cubicBezTo>
                  <a:cubicBezTo>
                    <a:pt x="81" y="25"/>
                    <a:pt x="82" y="26"/>
                    <a:pt x="82" y="27"/>
                  </a:cubicBezTo>
                  <a:cubicBezTo>
                    <a:pt x="81" y="27"/>
                    <a:pt x="79" y="28"/>
                    <a:pt x="78" y="28"/>
                  </a:cubicBezTo>
                  <a:cubicBezTo>
                    <a:pt x="76" y="29"/>
                    <a:pt x="73" y="30"/>
                    <a:pt x="71" y="31"/>
                  </a:cubicBezTo>
                  <a:cubicBezTo>
                    <a:pt x="68" y="32"/>
                    <a:pt x="66" y="33"/>
                    <a:pt x="63" y="34"/>
                  </a:cubicBezTo>
                  <a:cubicBezTo>
                    <a:pt x="60" y="35"/>
                    <a:pt x="57" y="36"/>
                    <a:pt x="54" y="38"/>
                  </a:cubicBezTo>
                  <a:cubicBezTo>
                    <a:pt x="51" y="39"/>
                    <a:pt x="49" y="40"/>
                    <a:pt x="46" y="41"/>
                  </a:cubicBezTo>
                  <a:cubicBezTo>
                    <a:pt x="35" y="45"/>
                    <a:pt x="25" y="49"/>
                    <a:pt x="14" y="54"/>
                  </a:cubicBezTo>
                  <a:cubicBezTo>
                    <a:pt x="13" y="54"/>
                    <a:pt x="13" y="54"/>
                    <a:pt x="13" y="54"/>
                  </a:cubicBezTo>
                  <a:moveTo>
                    <a:pt x="8" y="43"/>
                  </a:moveTo>
                  <a:cubicBezTo>
                    <a:pt x="8" y="43"/>
                    <a:pt x="8" y="43"/>
                    <a:pt x="8" y="43"/>
                  </a:cubicBezTo>
                  <a:cubicBezTo>
                    <a:pt x="10" y="42"/>
                    <a:pt x="13" y="40"/>
                    <a:pt x="15" y="39"/>
                  </a:cubicBezTo>
                  <a:cubicBezTo>
                    <a:pt x="20" y="36"/>
                    <a:pt x="25" y="34"/>
                    <a:pt x="30" y="31"/>
                  </a:cubicBezTo>
                  <a:cubicBezTo>
                    <a:pt x="34" y="29"/>
                    <a:pt x="38" y="27"/>
                    <a:pt x="43" y="25"/>
                  </a:cubicBezTo>
                  <a:cubicBezTo>
                    <a:pt x="43" y="25"/>
                    <a:pt x="44" y="25"/>
                    <a:pt x="45" y="25"/>
                  </a:cubicBezTo>
                  <a:cubicBezTo>
                    <a:pt x="41" y="27"/>
                    <a:pt x="37" y="29"/>
                    <a:pt x="34" y="30"/>
                  </a:cubicBezTo>
                  <a:cubicBezTo>
                    <a:pt x="25" y="34"/>
                    <a:pt x="16" y="38"/>
                    <a:pt x="8" y="43"/>
                  </a:cubicBezTo>
                  <a:moveTo>
                    <a:pt x="5" y="44"/>
                  </a:moveTo>
                  <a:cubicBezTo>
                    <a:pt x="6" y="42"/>
                    <a:pt x="6" y="41"/>
                    <a:pt x="7" y="39"/>
                  </a:cubicBezTo>
                  <a:cubicBezTo>
                    <a:pt x="10" y="38"/>
                    <a:pt x="12" y="37"/>
                    <a:pt x="15" y="36"/>
                  </a:cubicBezTo>
                  <a:cubicBezTo>
                    <a:pt x="19" y="34"/>
                    <a:pt x="24" y="32"/>
                    <a:pt x="29" y="29"/>
                  </a:cubicBezTo>
                  <a:cubicBezTo>
                    <a:pt x="33" y="28"/>
                    <a:pt x="37" y="26"/>
                    <a:pt x="41" y="24"/>
                  </a:cubicBezTo>
                  <a:cubicBezTo>
                    <a:pt x="42" y="24"/>
                    <a:pt x="42" y="24"/>
                    <a:pt x="42" y="24"/>
                  </a:cubicBezTo>
                  <a:cubicBezTo>
                    <a:pt x="30" y="31"/>
                    <a:pt x="17" y="37"/>
                    <a:pt x="5" y="44"/>
                  </a:cubicBezTo>
                  <a:moveTo>
                    <a:pt x="51" y="24"/>
                  </a:moveTo>
                  <a:cubicBezTo>
                    <a:pt x="50" y="24"/>
                    <a:pt x="49" y="24"/>
                    <a:pt x="49" y="24"/>
                  </a:cubicBezTo>
                  <a:cubicBezTo>
                    <a:pt x="50" y="24"/>
                    <a:pt x="51" y="23"/>
                    <a:pt x="52" y="23"/>
                  </a:cubicBezTo>
                  <a:cubicBezTo>
                    <a:pt x="52" y="23"/>
                    <a:pt x="52" y="23"/>
                    <a:pt x="52" y="24"/>
                  </a:cubicBezTo>
                  <a:cubicBezTo>
                    <a:pt x="51" y="24"/>
                    <a:pt x="51" y="24"/>
                    <a:pt x="51" y="24"/>
                  </a:cubicBezTo>
                  <a:moveTo>
                    <a:pt x="4" y="55"/>
                  </a:moveTo>
                  <a:cubicBezTo>
                    <a:pt x="4" y="55"/>
                    <a:pt x="7" y="54"/>
                    <a:pt x="8" y="54"/>
                  </a:cubicBezTo>
                  <a:cubicBezTo>
                    <a:pt x="10" y="53"/>
                    <a:pt x="11" y="52"/>
                    <a:pt x="13" y="50"/>
                  </a:cubicBezTo>
                  <a:cubicBezTo>
                    <a:pt x="18" y="48"/>
                    <a:pt x="22" y="46"/>
                    <a:pt x="26" y="43"/>
                  </a:cubicBezTo>
                  <a:cubicBezTo>
                    <a:pt x="35" y="39"/>
                    <a:pt x="43" y="35"/>
                    <a:pt x="52" y="32"/>
                  </a:cubicBezTo>
                  <a:cubicBezTo>
                    <a:pt x="57" y="30"/>
                    <a:pt x="61" y="28"/>
                    <a:pt x="66" y="26"/>
                  </a:cubicBezTo>
                  <a:cubicBezTo>
                    <a:pt x="69" y="25"/>
                    <a:pt x="73" y="24"/>
                    <a:pt x="76" y="22"/>
                  </a:cubicBezTo>
                  <a:cubicBezTo>
                    <a:pt x="76" y="22"/>
                    <a:pt x="77" y="22"/>
                    <a:pt x="77" y="23"/>
                  </a:cubicBezTo>
                  <a:cubicBezTo>
                    <a:pt x="78" y="23"/>
                    <a:pt x="79" y="24"/>
                    <a:pt x="80" y="24"/>
                  </a:cubicBezTo>
                  <a:cubicBezTo>
                    <a:pt x="77" y="26"/>
                    <a:pt x="74" y="27"/>
                    <a:pt x="71" y="28"/>
                  </a:cubicBezTo>
                  <a:cubicBezTo>
                    <a:pt x="71" y="28"/>
                    <a:pt x="70" y="28"/>
                    <a:pt x="69" y="29"/>
                  </a:cubicBezTo>
                  <a:cubicBezTo>
                    <a:pt x="65" y="30"/>
                    <a:pt x="60" y="32"/>
                    <a:pt x="56" y="33"/>
                  </a:cubicBezTo>
                  <a:cubicBezTo>
                    <a:pt x="47" y="37"/>
                    <a:pt x="38" y="41"/>
                    <a:pt x="28" y="44"/>
                  </a:cubicBezTo>
                  <a:cubicBezTo>
                    <a:pt x="25" y="46"/>
                    <a:pt x="21" y="47"/>
                    <a:pt x="17" y="49"/>
                  </a:cubicBezTo>
                  <a:cubicBezTo>
                    <a:pt x="13" y="51"/>
                    <a:pt x="9" y="54"/>
                    <a:pt x="5" y="55"/>
                  </a:cubicBezTo>
                  <a:cubicBezTo>
                    <a:pt x="4" y="55"/>
                    <a:pt x="4" y="55"/>
                    <a:pt x="4" y="55"/>
                  </a:cubicBezTo>
                  <a:moveTo>
                    <a:pt x="63" y="27"/>
                  </a:moveTo>
                  <a:cubicBezTo>
                    <a:pt x="64" y="26"/>
                    <a:pt x="66" y="25"/>
                    <a:pt x="67" y="25"/>
                  </a:cubicBezTo>
                  <a:cubicBezTo>
                    <a:pt x="69" y="24"/>
                    <a:pt x="71" y="23"/>
                    <a:pt x="73" y="23"/>
                  </a:cubicBezTo>
                  <a:cubicBezTo>
                    <a:pt x="73" y="22"/>
                    <a:pt x="75" y="21"/>
                    <a:pt x="75" y="21"/>
                  </a:cubicBezTo>
                  <a:cubicBezTo>
                    <a:pt x="75" y="21"/>
                    <a:pt x="75" y="21"/>
                    <a:pt x="75" y="21"/>
                  </a:cubicBezTo>
                  <a:cubicBezTo>
                    <a:pt x="75" y="21"/>
                    <a:pt x="75" y="21"/>
                    <a:pt x="74" y="22"/>
                  </a:cubicBezTo>
                  <a:cubicBezTo>
                    <a:pt x="71" y="24"/>
                    <a:pt x="67" y="25"/>
                    <a:pt x="63" y="27"/>
                  </a:cubicBezTo>
                  <a:moveTo>
                    <a:pt x="8" y="37"/>
                  </a:moveTo>
                  <a:cubicBezTo>
                    <a:pt x="8" y="37"/>
                    <a:pt x="8" y="37"/>
                    <a:pt x="8" y="37"/>
                  </a:cubicBezTo>
                  <a:cubicBezTo>
                    <a:pt x="11" y="36"/>
                    <a:pt x="13" y="35"/>
                    <a:pt x="16" y="33"/>
                  </a:cubicBezTo>
                  <a:cubicBezTo>
                    <a:pt x="19" y="31"/>
                    <a:pt x="23" y="29"/>
                    <a:pt x="27" y="27"/>
                  </a:cubicBezTo>
                  <a:cubicBezTo>
                    <a:pt x="31" y="25"/>
                    <a:pt x="35" y="23"/>
                    <a:pt x="40" y="21"/>
                  </a:cubicBezTo>
                  <a:cubicBezTo>
                    <a:pt x="36" y="23"/>
                    <a:pt x="32" y="25"/>
                    <a:pt x="28" y="27"/>
                  </a:cubicBezTo>
                  <a:cubicBezTo>
                    <a:pt x="24" y="29"/>
                    <a:pt x="20" y="31"/>
                    <a:pt x="16" y="33"/>
                  </a:cubicBezTo>
                  <a:cubicBezTo>
                    <a:pt x="14" y="35"/>
                    <a:pt x="11" y="36"/>
                    <a:pt x="9" y="37"/>
                  </a:cubicBezTo>
                  <a:cubicBezTo>
                    <a:pt x="9" y="37"/>
                    <a:pt x="8" y="37"/>
                    <a:pt x="8" y="37"/>
                  </a:cubicBezTo>
                  <a:moveTo>
                    <a:pt x="48" y="24"/>
                  </a:moveTo>
                  <a:cubicBezTo>
                    <a:pt x="47" y="24"/>
                    <a:pt x="46" y="23"/>
                    <a:pt x="45" y="23"/>
                  </a:cubicBezTo>
                  <a:cubicBezTo>
                    <a:pt x="47" y="22"/>
                    <a:pt x="49" y="21"/>
                    <a:pt x="52" y="20"/>
                  </a:cubicBezTo>
                  <a:cubicBezTo>
                    <a:pt x="52" y="20"/>
                    <a:pt x="52" y="21"/>
                    <a:pt x="52" y="22"/>
                  </a:cubicBezTo>
                  <a:cubicBezTo>
                    <a:pt x="50" y="23"/>
                    <a:pt x="49" y="23"/>
                    <a:pt x="48" y="24"/>
                  </a:cubicBezTo>
                  <a:moveTo>
                    <a:pt x="44" y="23"/>
                  </a:moveTo>
                  <a:cubicBezTo>
                    <a:pt x="44" y="23"/>
                    <a:pt x="44" y="23"/>
                    <a:pt x="44" y="23"/>
                  </a:cubicBezTo>
                  <a:cubicBezTo>
                    <a:pt x="46" y="21"/>
                    <a:pt x="49" y="20"/>
                    <a:pt x="52" y="19"/>
                  </a:cubicBezTo>
                  <a:cubicBezTo>
                    <a:pt x="52" y="19"/>
                    <a:pt x="52" y="19"/>
                    <a:pt x="52" y="19"/>
                  </a:cubicBezTo>
                  <a:cubicBezTo>
                    <a:pt x="49" y="20"/>
                    <a:pt x="47" y="22"/>
                    <a:pt x="44" y="23"/>
                  </a:cubicBezTo>
                  <a:moveTo>
                    <a:pt x="62" y="23"/>
                  </a:moveTo>
                  <a:cubicBezTo>
                    <a:pt x="62" y="23"/>
                    <a:pt x="63" y="22"/>
                    <a:pt x="63" y="22"/>
                  </a:cubicBezTo>
                  <a:cubicBezTo>
                    <a:pt x="64" y="22"/>
                    <a:pt x="64" y="22"/>
                    <a:pt x="64" y="22"/>
                  </a:cubicBezTo>
                  <a:cubicBezTo>
                    <a:pt x="65" y="21"/>
                    <a:pt x="67" y="20"/>
                    <a:pt x="68" y="19"/>
                  </a:cubicBezTo>
                  <a:cubicBezTo>
                    <a:pt x="69" y="19"/>
                    <a:pt x="69" y="19"/>
                    <a:pt x="69" y="19"/>
                  </a:cubicBezTo>
                  <a:cubicBezTo>
                    <a:pt x="70" y="19"/>
                    <a:pt x="70" y="19"/>
                    <a:pt x="70" y="19"/>
                  </a:cubicBezTo>
                  <a:cubicBezTo>
                    <a:pt x="71" y="19"/>
                    <a:pt x="73" y="20"/>
                    <a:pt x="75" y="21"/>
                  </a:cubicBezTo>
                  <a:cubicBezTo>
                    <a:pt x="64" y="26"/>
                    <a:pt x="53" y="30"/>
                    <a:pt x="42" y="35"/>
                  </a:cubicBezTo>
                  <a:cubicBezTo>
                    <a:pt x="31" y="39"/>
                    <a:pt x="21" y="44"/>
                    <a:pt x="11" y="49"/>
                  </a:cubicBezTo>
                  <a:cubicBezTo>
                    <a:pt x="9" y="50"/>
                    <a:pt x="6" y="51"/>
                    <a:pt x="4" y="52"/>
                  </a:cubicBezTo>
                  <a:cubicBezTo>
                    <a:pt x="6" y="51"/>
                    <a:pt x="9" y="49"/>
                    <a:pt x="11" y="48"/>
                  </a:cubicBezTo>
                  <a:cubicBezTo>
                    <a:pt x="16" y="45"/>
                    <a:pt x="21" y="42"/>
                    <a:pt x="26" y="40"/>
                  </a:cubicBezTo>
                  <a:cubicBezTo>
                    <a:pt x="36" y="35"/>
                    <a:pt x="45" y="31"/>
                    <a:pt x="55" y="26"/>
                  </a:cubicBezTo>
                  <a:cubicBezTo>
                    <a:pt x="59" y="26"/>
                    <a:pt x="62" y="25"/>
                    <a:pt x="66" y="24"/>
                  </a:cubicBezTo>
                  <a:cubicBezTo>
                    <a:pt x="67" y="23"/>
                    <a:pt x="67" y="21"/>
                    <a:pt x="66" y="21"/>
                  </a:cubicBezTo>
                  <a:cubicBezTo>
                    <a:pt x="66" y="21"/>
                    <a:pt x="66" y="21"/>
                    <a:pt x="66" y="22"/>
                  </a:cubicBezTo>
                  <a:cubicBezTo>
                    <a:pt x="64" y="22"/>
                    <a:pt x="63" y="22"/>
                    <a:pt x="62" y="23"/>
                  </a:cubicBezTo>
                  <a:moveTo>
                    <a:pt x="9" y="36"/>
                  </a:moveTo>
                  <a:cubicBezTo>
                    <a:pt x="9" y="35"/>
                    <a:pt x="10" y="34"/>
                    <a:pt x="11" y="33"/>
                  </a:cubicBezTo>
                  <a:cubicBezTo>
                    <a:pt x="16" y="30"/>
                    <a:pt x="22" y="27"/>
                    <a:pt x="27" y="24"/>
                  </a:cubicBezTo>
                  <a:cubicBezTo>
                    <a:pt x="31" y="23"/>
                    <a:pt x="34" y="21"/>
                    <a:pt x="38" y="20"/>
                  </a:cubicBezTo>
                  <a:cubicBezTo>
                    <a:pt x="39" y="19"/>
                    <a:pt x="40" y="18"/>
                    <a:pt x="41" y="18"/>
                  </a:cubicBezTo>
                  <a:cubicBezTo>
                    <a:pt x="30" y="23"/>
                    <a:pt x="19" y="30"/>
                    <a:pt x="9" y="36"/>
                  </a:cubicBezTo>
                  <a:moveTo>
                    <a:pt x="54" y="22"/>
                  </a:moveTo>
                  <a:cubicBezTo>
                    <a:pt x="54" y="22"/>
                    <a:pt x="54" y="22"/>
                    <a:pt x="54" y="22"/>
                  </a:cubicBezTo>
                  <a:cubicBezTo>
                    <a:pt x="57" y="20"/>
                    <a:pt x="60" y="19"/>
                    <a:pt x="62" y="18"/>
                  </a:cubicBezTo>
                  <a:cubicBezTo>
                    <a:pt x="60" y="19"/>
                    <a:pt x="57" y="21"/>
                    <a:pt x="54" y="22"/>
                  </a:cubicBezTo>
                  <a:moveTo>
                    <a:pt x="54" y="24"/>
                  </a:moveTo>
                  <a:cubicBezTo>
                    <a:pt x="54" y="23"/>
                    <a:pt x="54" y="23"/>
                    <a:pt x="54" y="23"/>
                  </a:cubicBezTo>
                  <a:cubicBezTo>
                    <a:pt x="57" y="21"/>
                    <a:pt x="61" y="19"/>
                    <a:pt x="64" y="17"/>
                  </a:cubicBezTo>
                  <a:cubicBezTo>
                    <a:pt x="64" y="17"/>
                    <a:pt x="64" y="17"/>
                    <a:pt x="64" y="17"/>
                  </a:cubicBezTo>
                  <a:cubicBezTo>
                    <a:pt x="66" y="17"/>
                    <a:pt x="67" y="18"/>
                    <a:pt x="69" y="18"/>
                  </a:cubicBezTo>
                  <a:cubicBezTo>
                    <a:pt x="67" y="19"/>
                    <a:pt x="65" y="20"/>
                    <a:pt x="63" y="21"/>
                  </a:cubicBezTo>
                  <a:cubicBezTo>
                    <a:pt x="62" y="22"/>
                    <a:pt x="60" y="23"/>
                    <a:pt x="58" y="24"/>
                  </a:cubicBezTo>
                  <a:cubicBezTo>
                    <a:pt x="57" y="24"/>
                    <a:pt x="55" y="24"/>
                    <a:pt x="54" y="24"/>
                  </a:cubicBezTo>
                  <a:moveTo>
                    <a:pt x="16" y="27"/>
                  </a:moveTo>
                  <a:cubicBezTo>
                    <a:pt x="19" y="23"/>
                    <a:pt x="24" y="20"/>
                    <a:pt x="29" y="18"/>
                  </a:cubicBezTo>
                  <a:cubicBezTo>
                    <a:pt x="32" y="18"/>
                    <a:pt x="34" y="17"/>
                    <a:pt x="37" y="16"/>
                  </a:cubicBezTo>
                  <a:cubicBezTo>
                    <a:pt x="35" y="17"/>
                    <a:pt x="33" y="18"/>
                    <a:pt x="31" y="19"/>
                  </a:cubicBezTo>
                  <a:cubicBezTo>
                    <a:pt x="26" y="22"/>
                    <a:pt x="21" y="24"/>
                    <a:pt x="16" y="27"/>
                  </a:cubicBezTo>
                  <a:moveTo>
                    <a:pt x="54" y="18"/>
                  </a:moveTo>
                  <a:cubicBezTo>
                    <a:pt x="54" y="18"/>
                    <a:pt x="54" y="18"/>
                    <a:pt x="54" y="18"/>
                  </a:cubicBezTo>
                  <a:cubicBezTo>
                    <a:pt x="55" y="17"/>
                    <a:pt x="56" y="16"/>
                    <a:pt x="57" y="16"/>
                  </a:cubicBezTo>
                  <a:cubicBezTo>
                    <a:pt x="56" y="17"/>
                    <a:pt x="55" y="17"/>
                    <a:pt x="54" y="18"/>
                  </a:cubicBezTo>
                  <a:moveTo>
                    <a:pt x="54" y="21"/>
                  </a:moveTo>
                  <a:cubicBezTo>
                    <a:pt x="54" y="20"/>
                    <a:pt x="54" y="19"/>
                    <a:pt x="54" y="18"/>
                  </a:cubicBezTo>
                  <a:cubicBezTo>
                    <a:pt x="55" y="17"/>
                    <a:pt x="57" y="17"/>
                    <a:pt x="58" y="16"/>
                  </a:cubicBezTo>
                  <a:cubicBezTo>
                    <a:pt x="58" y="16"/>
                    <a:pt x="58" y="16"/>
                    <a:pt x="58" y="16"/>
                  </a:cubicBezTo>
                  <a:cubicBezTo>
                    <a:pt x="60" y="16"/>
                    <a:pt x="62" y="16"/>
                    <a:pt x="63" y="17"/>
                  </a:cubicBezTo>
                  <a:cubicBezTo>
                    <a:pt x="60" y="18"/>
                    <a:pt x="57" y="20"/>
                    <a:pt x="54" y="21"/>
                  </a:cubicBezTo>
                  <a:moveTo>
                    <a:pt x="15" y="28"/>
                  </a:moveTo>
                  <a:cubicBezTo>
                    <a:pt x="20" y="25"/>
                    <a:pt x="26" y="22"/>
                    <a:pt x="31" y="20"/>
                  </a:cubicBezTo>
                  <a:cubicBezTo>
                    <a:pt x="34" y="18"/>
                    <a:pt x="36" y="17"/>
                    <a:pt x="39" y="16"/>
                  </a:cubicBezTo>
                  <a:cubicBezTo>
                    <a:pt x="39" y="16"/>
                    <a:pt x="40" y="16"/>
                    <a:pt x="41" y="16"/>
                  </a:cubicBezTo>
                  <a:cubicBezTo>
                    <a:pt x="41" y="16"/>
                    <a:pt x="41" y="16"/>
                    <a:pt x="41" y="16"/>
                  </a:cubicBezTo>
                  <a:cubicBezTo>
                    <a:pt x="39" y="16"/>
                    <a:pt x="38" y="17"/>
                    <a:pt x="37" y="17"/>
                  </a:cubicBezTo>
                  <a:cubicBezTo>
                    <a:pt x="29" y="21"/>
                    <a:pt x="20" y="25"/>
                    <a:pt x="13" y="30"/>
                  </a:cubicBezTo>
                  <a:cubicBezTo>
                    <a:pt x="13" y="29"/>
                    <a:pt x="14" y="28"/>
                    <a:pt x="15" y="28"/>
                  </a:cubicBezTo>
                  <a:cubicBezTo>
                    <a:pt x="15" y="28"/>
                    <a:pt x="15" y="28"/>
                    <a:pt x="15" y="28"/>
                  </a:cubicBezTo>
                  <a:moveTo>
                    <a:pt x="7" y="38"/>
                  </a:moveTo>
                  <a:cubicBezTo>
                    <a:pt x="7" y="38"/>
                    <a:pt x="7" y="38"/>
                    <a:pt x="7" y="38"/>
                  </a:cubicBezTo>
                  <a:cubicBezTo>
                    <a:pt x="8" y="38"/>
                    <a:pt x="9" y="38"/>
                    <a:pt x="9" y="38"/>
                  </a:cubicBezTo>
                  <a:cubicBezTo>
                    <a:pt x="11" y="37"/>
                    <a:pt x="12" y="36"/>
                    <a:pt x="14" y="35"/>
                  </a:cubicBezTo>
                  <a:cubicBezTo>
                    <a:pt x="18" y="33"/>
                    <a:pt x="23" y="30"/>
                    <a:pt x="27" y="28"/>
                  </a:cubicBezTo>
                  <a:cubicBezTo>
                    <a:pt x="36" y="24"/>
                    <a:pt x="44" y="19"/>
                    <a:pt x="52" y="15"/>
                  </a:cubicBezTo>
                  <a:cubicBezTo>
                    <a:pt x="52" y="16"/>
                    <a:pt x="52" y="17"/>
                    <a:pt x="52" y="18"/>
                  </a:cubicBezTo>
                  <a:cubicBezTo>
                    <a:pt x="50" y="19"/>
                    <a:pt x="48" y="20"/>
                    <a:pt x="47" y="20"/>
                  </a:cubicBezTo>
                  <a:cubicBezTo>
                    <a:pt x="45" y="21"/>
                    <a:pt x="44" y="22"/>
                    <a:pt x="43" y="22"/>
                  </a:cubicBezTo>
                  <a:cubicBezTo>
                    <a:pt x="42" y="22"/>
                    <a:pt x="42" y="22"/>
                    <a:pt x="41" y="22"/>
                  </a:cubicBezTo>
                  <a:cubicBezTo>
                    <a:pt x="41" y="22"/>
                    <a:pt x="41" y="21"/>
                    <a:pt x="41" y="21"/>
                  </a:cubicBezTo>
                  <a:cubicBezTo>
                    <a:pt x="40" y="21"/>
                    <a:pt x="39" y="23"/>
                    <a:pt x="40" y="24"/>
                  </a:cubicBezTo>
                  <a:cubicBezTo>
                    <a:pt x="40" y="24"/>
                    <a:pt x="40" y="24"/>
                    <a:pt x="40" y="24"/>
                  </a:cubicBezTo>
                  <a:cubicBezTo>
                    <a:pt x="38" y="25"/>
                    <a:pt x="36" y="26"/>
                    <a:pt x="33" y="27"/>
                  </a:cubicBezTo>
                  <a:cubicBezTo>
                    <a:pt x="29" y="29"/>
                    <a:pt x="25" y="30"/>
                    <a:pt x="21" y="32"/>
                  </a:cubicBezTo>
                  <a:cubicBezTo>
                    <a:pt x="16" y="34"/>
                    <a:pt x="12" y="37"/>
                    <a:pt x="7" y="38"/>
                  </a:cubicBezTo>
                  <a:cubicBezTo>
                    <a:pt x="7" y="38"/>
                    <a:pt x="7" y="38"/>
                    <a:pt x="7" y="38"/>
                  </a:cubicBezTo>
                  <a:moveTo>
                    <a:pt x="54" y="17"/>
                  </a:moveTo>
                  <a:cubicBezTo>
                    <a:pt x="54" y="16"/>
                    <a:pt x="54" y="16"/>
                    <a:pt x="54" y="15"/>
                  </a:cubicBezTo>
                  <a:cubicBezTo>
                    <a:pt x="55" y="15"/>
                    <a:pt x="56" y="15"/>
                    <a:pt x="57" y="15"/>
                  </a:cubicBezTo>
                  <a:cubicBezTo>
                    <a:pt x="56" y="16"/>
                    <a:pt x="55" y="16"/>
                    <a:pt x="54" y="17"/>
                  </a:cubicBezTo>
                  <a:moveTo>
                    <a:pt x="11" y="32"/>
                  </a:moveTo>
                  <a:cubicBezTo>
                    <a:pt x="12" y="31"/>
                    <a:pt x="12" y="31"/>
                    <a:pt x="12" y="31"/>
                  </a:cubicBezTo>
                  <a:cubicBezTo>
                    <a:pt x="13" y="30"/>
                    <a:pt x="14" y="30"/>
                    <a:pt x="15" y="29"/>
                  </a:cubicBezTo>
                  <a:cubicBezTo>
                    <a:pt x="18" y="27"/>
                    <a:pt x="21" y="25"/>
                    <a:pt x="24" y="24"/>
                  </a:cubicBezTo>
                  <a:cubicBezTo>
                    <a:pt x="30" y="21"/>
                    <a:pt x="37" y="18"/>
                    <a:pt x="43" y="15"/>
                  </a:cubicBezTo>
                  <a:cubicBezTo>
                    <a:pt x="44" y="15"/>
                    <a:pt x="45" y="15"/>
                    <a:pt x="47" y="15"/>
                  </a:cubicBezTo>
                  <a:cubicBezTo>
                    <a:pt x="35" y="20"/>
                    <a:pt x="24" y="26"/>
                    <a:pt x="12" y="31"/>
                  </a:cubicBezTo>
                  <a:cubicBezTo>
                    <a:pt x="12" y="31"/>
                    <a:pt x="12" y="32"/>
                    <a:pt x="11" y="32"/>
                  </a:cubicBezTo>
                  <a:moveTo>
                    <a:pt x="8" y="37"/>
                  </a:moveTo>
                  <a:cubicBezTo>
                    <a:pt x="8" y="37"/>
                    <a:pt x="8" y="37"/>
                    <a:pt x="8" y="37"/>
                  </a:cubicBezTo>
                  <a:cubicBezTo>
                    <a:pt x="9" y="36"/>
                    <a:pt x="9" y="36"/>
                    <a:pt x="9" y="36"/>
                  </a:cubicBezTo>
                  <a:cubicBezTo>
                    <a:pt x="11" y="35"/>
                    <a:pt x="12" y="34"/>
                    <a:pt x="14" y="33"/>
                  </a:cubicBezTo>
                  <a:cubicBezTo>
                    <a:pt x="18" y="31"/>
                    <a:pt x="21" y="29"/>
                    <a:pt x="25" y="27"/>
                  </a:cubicBezTo>
                  <a:cubicBezTo>
                    <a:pt x="32" y="23"/>
                    <a:pt x="40" y="19"/>
                    <a:pt x="48" y="15"/>
                  </a:cubicBezTo>
                  <a:cubicBezTo>
                    <a:pt x="49" y="15"/>
                    <a:pt x="49" y="15"/>
                    <a:pt x="50" y="15"/>
                  </a:cubicBezTo>
                  <a:cubicBezTo>
                    <a:pt x="50" y="15"/>
                    <a:pt x="51" y="15"/>
                    <a:pt x="51" y="15"/>
                  </a:cubicBezTo>
                  <a:cubicBezTo>
                    <a:pt x="51" y="15"/>
                    <a:pt x="51" y="15"/>
                    <a:pt x="51" y="15"/>
                  </a:cubicBezTo>
                  <a:cubicBezTo>
                    <a:pt x="37" y="21"/>
                    <a:pt x="23" y="28"/>
                    <a:pt x="10" y="36"/>
                  </a:cubicBezTo>
                  <a:cubicBezTo>
                    <a:pt x="10" y="36"/>
                    <a:pt x="9" y="37"/>
                    <a:pt x="8" y="37"/>
                  </a:cubicBezTo>
                  <a:moveTo>
                    <a:pt x="62" y="0"/>
                  </a:moveTo>
                  <a:cubicBezTo>
                    <a:pt x="62" y="0"/>
                    <a:pt x="62" y="0"/>
                    <a:pt x="62" y="0"/>
                  </a:cubicBezTo>
                  <a:cubicBezTo>
                    <a:pt x="57" y="3"/>
                    <a:pt x="54" y="8"/>
                    <a:pt x="53" y="13"/>
                  </a:cubicBezTo>
                  <a:cubicBezTo>
                    <a:pt x="52" y="13"/>
                    <a:pt x="50" y="13"/>
                    <a:pt x="49" y="13"/>
                  </a:cubicBezTo>
                  <a:cubicBezTo>
                    <a:pt x="49" y="13"/>
                    <a:pt x="49" y="13"/>
                    <a:pt x="49" y="13"/>
                  </a:cubicBezTo>
                  <a:cubicBezTo>
                    <a:pt x="34" y="13"/>
                    <a:pt x="18" y="18"/>
                    <a:pt x="9" y="31"/>
                  </a:cubicBezTo>
                  <a:cubicBezTo>
                    <a:pt x="0" y="43"/>
                    <a:pt x="0" y="59"/>
                    <a:pt x="6" y="73"/>
                  </a:cubicBezTo>
                  <a:cubicBezTo>
                    <a:pt x="9" y="80"/>
                    <a:pt x="15" y="88"/>
                    <a:pt x="22" y="93"/>
                  </a:cubicBezTo>
                  <a:cubicBezTo>
                    <a:pt x="26" y="96"/>
                    <a:pt x="30" y="97"/>
                    <a:pt x="35" y="97"/>
                  </a:cubicBezTo>
                  <a:cubicBezTo>
                    <a:pt x="38" y="97"/>
                    <a:pt x="42" y="96"/>
                    <a:pt x="45" y="96"/>
                  </a:cubicBezTo>
                  <a:cubicBezTo>
                    <a:pt x="45" y="97"/>
                    <a:pt x="44" y="98"/>
                    <a:pt x="43" y="100"/>
                  </a:cubicBezTo>
                  <a:cubicBezTo>
                    <a:pt x="43" y="101"/>
                    <a:pt x="44" y="101"/>
                    <a:pt x="44" y="101"/>
                  </a:cubicBezTo>
                  <a:cubicBezTo>
                    <a:pt x="45" y="101"/>
                    <a:pt x="45" y="101"/>
                    <a:pt x="45" y="101"/>
                  </a:cubicBezTo>
                  <a:cubicBezTo>
                    <a:pt x="46" y="100"/>
                    <a:pt x="46" y="100"/>
                    <a:pt x="46" y="99"/>
                  </a:cubicBezTo>
                  <a:cubicBezTo>
                    <a:pt x="46" y="99"/>
                    <a:pt x="46" y="99"/>
                    <a:pt x="46" y="99"/>
                  </a:cubicBezTo>
                  <a:cubicBezTo>
                    <a:pt x="46" y="100"/>
                    <a:pt x="47" y="100"/>
                    <a:pt x="47" y="100"/>
                  </a:cubicBezTo>
                  <a:cubicBezTo>
                    <a:pt x="48" y="100"/>
                    <a:pt x="48" y="100"/>
                    <a:pt x="48" y="99"/>
                  </a:cubicBezTo>
                  <a:cubicBezTo>
                    <a:pt x="49" y="99"/>
                    <a:pt x="49" y="99"/>
                    <a:pt x="49" y="99"/>
                  </a:cubicBezTo>
                  <a:cubicBezTo>
                    <a:pt x="49" y="99"/>
                    <a:pt x="49" y="100"/>
                    <a:pt x="49" y="100"/>
                  </a:cubicBezTo>
                  <a:cubicBezTo>
                    <a:pt x="50" y="100"/>
                    <a:pt x="50" y="99"/>
                    <a:pt x="50" y="98"/>
                  </a:cubicBezTo>
                  <a:cubicBezTo>
                    <a:pt x="50" y="98"/>
                    <a:pt x="50" y="98"/>
                    <a:pt x="50" y="98"/>
                  </a:cubicBezTo>
                  <a:cubicBezTo>
                    <a:pt x="51" y="98"/>
                    <a:pt x="52" y="97"/>
                    <a:pt x="51" y="96"/>
                  </a:cubicBezTo>
                  <a:cubicBezTo>
                    <a:pt x="56" y="98"/>
                    <a:pt x="60" y="99"/>
                    <a:pt x="65" y="99"/>
                  </a:cubicBezTo>
                  <a:cubicBezTo>
                    <a:pt x="67" y="99"/>
                    <a:pt x="70" y="99"/>
                    <a:pt x="73" y="98"/>
                  </a:cubicBezTo>
                  <a:cubicBezTo>
                    <a:pt x="81" y="94"/>
                    <a:pt x="86" y="87"/>
                    <a:pt x="89" y="79"/>
                  </a:cubicBezTo>
                  <a:cubicBezTo>
                    <a:pt x="96" y="64"/>
                    <a:pt x="97" y="45"/>
                    <a:pt x="88" y="30"/>
                  </a:cubicBezTo>
                  <a:cubicBezTo>
                    <a:pt x="81" y="19"/>
                    <a:pt x="68" y="14"/>
                    <a:pt x="55" y="13"/>
                  </a:cubicBezTo>
                  <a:cubicBezTo>
                    <a:pt x="56" y="9"/>
                    <a:pt x="59" y="5"/>
                    <a:pt x="63" y="2"/>
                  </a:cubicBezTo>
                  <a:cubicBezTo>
                    <a:pt x="64" y="2"/>
                    <a:pt x="63" y="0"/>
                    <a:pt x="6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7" name="Freeform 34"/>
            <p:cNvSpPr>
              <a:spLocks noEditPoints="1"/>
            </p:cNvSpPr>
            <p:nvPr/>
          </p:nvSpPr>
          <p:spPr bwMode="auto">
            <a:xfrm>
              <a:off x="1076787" y="355824"/>
              <a:ext cx="969963" cy="822325"/>
            </a:xfrm>
            <a:custGeom>
              <a:avLst/>
              <a:gdLst>
                <a:gd name="T0" fmla="*/ 111 w 229"/>
                <a:gd name="T1" fmla="*/ 164 h 194"/>
                <a:gd name="T2" fmla="*/ 106 w 229"/>
                <a:gd name="T3" fmla="*/ 160 h 194"/>
                <a:gd name="T4" fmla="*/ 100 w 229"/>
                <a:gd name="T5" fmla="*/ 161 h 194"/>
                <a:gd name="T6" fmla="*/ 125 w 229"/>
                <a:gd name="T7" fmla="*/ 152 h 194"/>
                <a:gd name="T8" fmla="*/ 80 w 229"/>
                <a:gd name="T9" fmla="*/ 151 h 194"/>
                <a:gd name="T10" fmla="*/ 10 w 229"/>
                <a:gd name="T11" fmla="*/ 141 h 194"/>
                <a:gd name="T12" fmla="*/ 108 w 229"/>
                <a:gd name="T13" fmla="*/ 136 h 194"/>
                <a:gd name="T14" fmla="*/ 80 w 229"/>
                <a:gd name="T15" fmla="*/ 151 h 194"/>
                <a:gd name="T16" fmla="*/ 8 w 229"/>
                <a:gd name="T17" fmla="*/ 136 h 194"/>
                <a:gd name="T18" fmla="*/ 71 w 229"/>
                <a:gd name="T19" fmla="*/ 147 h 194"/>
                <a:gd name="T20" fmla="*/ 57 w 229"/>
                <a:gd name="T21" fmla="*/ 140 h 194"/>
                <a:gd name="T22" fmla="*/ 9 w 229"/>
                <a:gd name="T23" fmla="*/ 125 h 194"/>
                <a:gd name="T24" fmla="*/ 39 w 229"/>
                <a:gd name="T25" fmla="*/ 137 h 194"/>
                <a:gd name="T26" fmla="*/ 147 w 229"/>
                <a:gd name="T27" fmla="*/ 125 h 194"/>
                <a:gd name="T28" fmla="*/ 56 w 229"/>
                <a:gd name="T29" fmla="*/ 139 h 194"/>
                <a:gd name="T30" fmla="*/ 69 w 229"/>
                <a:gd name="T31" fmla="*/ 117 h 194"/>
                <a:gd name="T32" fmla="*/ 139 w 229"/>
                <a:gd name="T33" fmla="*/ 120 h 194"/>
                <a:gd name="T34" fmla="*/ 152 w 229"/>
                <a:gd name="T35" fmla="*/ 105 h 194"/>
                <a:gd name="T36" fmla="*/ 39 w 229"/>
                <a:gd name="T37" fmla="*/ 131 h 194"/>
                <a:gd name="T38" fmla="*/ 18 w 229"/>
                <a:gd name="T39" fmla="*/ 121 h 194"/>
                <a:gd name="T40" fmla="*/ 173 w 229"/>
                <a:gd name="T41" fmla="*/ 99 h 194"/>
                <a:gd name="T42" fmla="*/ 148 w 229"/>
                <a:gd name="T43" fmla="*/ 98 h 194"/>
                <a:gd name="T44" fmla="*/ 176 w 229"/>
                <a:gd name="T45" fmla="*/ 95 h 194"/>
                <a:gd name="T46" fmla="*/ 183 w 229"/>
                <a:gd name="T47" fmla="*/ 87 h 194"/>
                <a:gd name="T48" fmla="*/ 19 w 229"/>
                <a:gd name="T49" fmla="*/ 121 h 194"/>
                <a:gd name="T50" fmla="*/ 108 w 229"/>
                <a:gd name="T51" fmla="*/ 101 h 194"/>
                <a:gd name="T52" fmla="*/ 110 w 229"/>
                <a:gd name="T53" fmla="*/ 102 h 194"/>
                <a:gd name="T54" fmla="*/ 104 w 229"/>
                <a:gd name="T55" fmla="*/ 97 h 194"/>
                <a:gd name="T56" fmla="*/ 64 w 229"/>
                <a:gd name="T57" fmla="*/ 99 h 194"/>
                <a:gd name="T58" fmla="*/ 181 w 229"/>
                <a:gd name="T59" fmla="*/ 114 h 194"/>
                <a:gd name="T60" fmla="*/ 107 w 229"/>
                <a:gd name="T61" fmla="*/ 183 h 194"/>
                <a:gd name="T62" fmla="*/ 23 w 229"/>
                <a:gd name="T63" fmla="*/ 107 h 194"/>
                <a:gd name="T64" fmla="*/ 41 w 229"/>
                <a:gd name="T65" fmla="*/ 102 h 194"/>
                <a:gd name="T66" fmla="*/ 116 w 229"/>
                <a:gd name="T67" fmla="*/ 169 h 194"/>
                <a:gd name="T68" fmla="*/ 27 w 229"/>
                <a:gd name="T69" fmla="*/ 99 h 194"/>
                <a:gd name="T70" fmla="*/ 54 w 229"/>
                <a:gd name="T71" fmla="*/ 87 h 194"/>
                <a:gd name="T72" fmla="*/ 34 w 229"/>
                <a:gd name="T73" fmla="*/ 92 h 194"/>
                <a:gd name="T74" fmla="*/ 127 w 229"/>
                <a:gd name="T75" fmla="*/ 60 h 194"/>
                <a:gd name="T76" fmla="*/ 206 w 229"/>
                <a:gd name="T77" fmla="*/ 41 h 194"/>
                <a:gd name="T78" fmla="*/ 79 w 229"/>
                <a:gd name="T79" fmla="*/ 72 h 194"/>
                <a:gd name="T80" fmla="*/ 46 w 229"/>
                <a:gd name="T81" fmla="*/ 79 h 194"/>
                <a:gd name="T82" fmla="*/ 181 w 229"/>
                <a:gd name="T83" fmla="*/ 37 h 194"/>
                <a:gd name="T84" fmla="*/ 193 w 229"/>
                <a:gd name="T85" fmla="*/ 34 h 194"/>
                <a:gd name="T86" fmla="*/ 113 w 229"/>
                <a:gd name="T87" fmla="*/ 50 h 194"/>
                <a:gd name="T88" fmla="*/ 192 w 229"/>
                <a:gd name="T89" fmla="*/ 33 h 194"/>
                <a:gd name="T90" fmla="*/ 113 w 229"/>
                <a:gd name="T91" fmla="*/ 45 h 194"/>
                <a:gd name="T92" fmla="*/ 178 w 229"/>
                <a:gd name="T93" fmla="*/ 27 h 194"/>
                <a:gd name="T94" fmla="*/ 100 w 229"/>
                <a:gd name="T95" fmla="*/ 32 h 194"/>
                <a:gd name="T96" fmla="*/ 112 w 229"/>
                <a:gd name="T97" fmla="*/ 42 h 194"/>
                <a:gd name="T98" fmla="*/ 120 w 229"/>
                <a:gd name="T99" fmla="*/ 41 h 194"/>
                <a:gd name="T100" fmla="*/ 125 w 229"/>
                <a:gd name="T101" fmla="*/ 35 h 194"/>
                <a:gd name="T102" fmla="*/ 89 w 229"/>
                <a:gd name="T103" fmla="*/ 40 h 194"/>
                <a:gd name="T104" fmla="*/ 86 w 229"/>
                <a:gd name="T105" fmla="*/ 35 h 194"/>
                <a:gd name="T106" fmla="*/ 156 w 229"/>
                <a:gd name="T107" fmla="*/ 17 h 194"/>
                <a:gd name="T108" fmla="*/ 119 w 229"/>
                <a:gd name="T109" fmla="*/ 22 h 194"/>
                <a:gd name="T110" fmla="*/ 96 w 229"/>
                <a:gd name="T111" fmla="*/ 25 h 194"/>
                <a:gd name="T112" fmla="*/ 117 w 229"/>
                <a:gd name="T113" fmla="*/ 13 h 194"/>
                <a:gd name="T114" fmla="*/ 101 w 229"/>
                <a:gd name="T115" fmla="*/ 20 h 194"/>
                <a:gd name="T116" fmla="*/ 134 w 229"/>
                <a:gd name="T117" fmla="*/ 8 h 194"/>
                <a:gd name="T118" fmla="*/ 124 w 229"/>
                <a:gd name="T119" fmla="*/ 5 h 194"/>
                <a:gd name="T120" fmla="*/ 26 w 229"/>
                <a:gd name="T121" fmla="*/ 153 h 194"/>
                <a:gd name="T122" fmla="*/ 224 w 229"/>
                <a:gd name="T123" fmla="*/ 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 h="194">
                  <a:moveTo>
                    <a:pt x="109" y="167"/>
                  </a:moveTo>
                  <a:cubicBezTo>
                    <a:pt x="108" y="166"/>
                    <a:pt x="107" y="165"/>
                    <a:pt x="106" y="165"/>
                  </a:cubicBezTo>
                  <a:cubicBezTo>
                    <a:pt x="106" y="165"/>
                    <a:pt x="106" y="165"/>
                    <a:pt x="106" y="165"/>
                  </a:cubicBezTo>
                  <a:cubicBezTo>
                    <a:pt x="106" y="165"/>
                    <a:pt x="106" y="165"/>
                    <a:pt x="107" y="165"/>
                  </a:cubicBezTo>
                  <a:cubicBezTo>
                    <a:pt x="108" y="165"/>
                    <a:pt x="111" y="165"/>
                    <a:pt x="111" y="165"/>
                  </a:cubicBezTo>
                  <a:cubicBezTo>
                    <a:pt x="110" y="166"/>
                    <a:pt x="110" y="166"/>
                    <a:pt x="109" y="167"/>
                  </a:cubicBezTo>
                  <a:moveTo>
                    <a:pt x="109" y="164"/>
                  </a:moveTo>
                  <a:cubicBezTo>
                    <a:pt x="106" y="164"/>
                    <a:pt x="111" y="162"/>
                    <a:pt x="112" y="161"/>
                  </a:cubicBezTo>
                  <a:cubicBezTo>
                    <a:pt x="113" y="161"/>
                    <a:pt x="115" y="160"/>
                    <a:pt x="117" y="160"/>
                  </a:cubicBezTo>
                  <a:cubicBezTo>
                    <a:pt x="115" y="161"/>
                    <a:pt x="114" y="162"/>
                    <a:pt x="112" y="164"/>
                  </a:cubicBezTo>
                  <a:cubicBezTo>
                    <a:pt x="112" y="164"/>
                    <a:pt x="112" y="164"/>
                    <a:pt x="112" y="164"/>
                  </a:cubicBezTo>
                  <a:cubicBezTo>
                    <a:pt x="112" y="164"/>
                    <a:pt x="112" y="164"/>
                    <a:pt x="112" y="164"/>
                  </a:cubicBezTo>
                  <a:cubicBezTo>
                    <a:pt x="111" y="164"/>
                    <a:pt x="111" y="164"/>
                    <a:pt x="111" y="164"/>
                  </a:cubicBezTo>
                  <a:cubicBezTo>
                    <a:pt x="110" y="164"/>
                    <a:pt x="110" y="164"/>
                    <a:pt x="109" y="164"/>
                  </a:cubicBezTo>
                  <a:cubicBezTo>
                    <a:pt x="109" y="164"/>
                    <a:pt x="109" y="164"/>
                    <a:pt x="109" y="164"/>
                  </a:cubicBezTo>
                  <a:moveTo>
                    <a:pt x="102" y="162"/>
                  </a:moveTo>
                  <a:cubicBezTo>
                    <a:pt x="104" y="162"/>
                    <a:pt x="106" y="162"/>
                    <a:pt x="108" y="161"/>
                  </a:cubicBezTo>
                  <a:cubicBezTo>
                    <a:pt x="109" y="161"/>
                    <a:pt x="111" y="160"/>
                    <a:pt x="112" y="160"/>
                  </a:cubicBezTo>
                  <a:cubicBezTo>
                    <a:pt x="113" y="160"/>
                    <a:pt x="116" y="159"/>
                    <a:pt x="117" y="159"/>
                  </a:cubicBezTo>
                  <a:cubicBezTo>
                    <a:pt x="117" y="159"/>
                    <a:pt x="117" y="159"/>
                    <a:pt x="116" y="159"/>
                  </a:cubicBezTo>
                  <a:cubicBezTo>
                    <a:pt x="113" y="160"/>
                    <a:pt x="108" y="161"/>
                    <a:pt x="106" y="164"/>
                  </a:cubicBezTo>
                  <a:cubicBezTo>
                    <a:pt x="106" y="164"/>
                    <a:pt x="106" y="164"/>
                    <a:pt x="106" y="164"/>
                  </a:cubicBezTo>
                  <a:cubicBezTo>
                    <a:pt x="104" y="164"/>
                    <a:pt x="103" y="163"/>
                    <a:pt x="101" y="162"/>
                  </a:cubicBezTo>
                  <a:cubicBezTo>
                    <a:pt x="102" y="162"/>
                    <a:pt x="102" y="162"/>
                    <a:pt x="102" y="162"/>
                  </a:cubicBezTo>
                  <a:moveTo>
                    <a:pt x="102" y="162"/>
                  </a:moveTo>
                  <a:cubicBezTo>
                    <a:pt x="101" y="162"/>
                    <a:pt x="104" y="160"/>
                    <a:pt x="106" y="160"/>
                  </a:cubicBezTo>
                  <a:cubicBezTo>
                    <a:pt x="111" y="158"/>
                    <a:pt x="117" y="156"/>
                    <a:pt x="123" y="153"/>
                  </a:cubicBezTo>
                  <a:cubicBezTo>
                    <a:pt x="121" y="155"/>
                    <a:pt x="120" y="157"/>
                    <a:pt x="118" y="158"/>
                  </a:cubicBezTo>
                  <a:cubicBezTo>
                    <a:pt x="115" y="158"/>
                    <a:pt x="112" y="159"/>
                    <a:pt x="109" y="160"/>
                  </a:cubicBezTo>
                  <a:cubicBezTo>
                    <a:pt x="108" y="160"/>
                    <a:pt x="106" y="161"/>
                    <a:pt x="105" y="161"/>
                  </a:cubicBezTo>
                  <a:cubicBezTo>
                    <a:pt x="103" y="161"/>
                    <a:pt x="102" y="162"/>
                    <a:pt x="102" y="162"/>
                  </a:cubicBezTo>
                  <a:moveTo>
                    <a:pt x="100" y="161"/>
                  </a:moveTo>
                  <a:cubicBezTo>
                    <a:pt x="99" y="161"/>
                    <a:pt x="97" y="160"/>
                    <a:pt x="96" y="159"/>
                  </a:cubicBezTo>
                  <a:cubicBezTo>
                    <a:pt x="100" y="159"/>
                    <a:pt x="103" y="158"/>
                    <a:pt x="107" y="157"/>
                  </a:cubicBezTo>
                  <a:cubicBezTo>
                    <a:pt x="112" y="155"/>
                    <a:pt x="117" y="154"/>
                    <a:pt x="122" y="153"/>
                  </a:cubicBezTo>
                  <a:cubicBezTo>
                    <a:pt x="123" y="153"/>
                    <a:pt x="123" y="153"/>
                    <a:pt x="123" y="153"/>
                  </a:cubicBezTo>
                  <a:cubicBezTo>
                    <a:pt x="124" y="153"/>
                    <a:pt x="119" y="154"/>
                    <a:pt x="119" y="154"/>
                  </a:cubicBezTo>
                  <a:cubicBezTo>
                    <a:pt x="116" y="155"/>
                    <a:pt x="114" y="156"/>
                    <a:pt x="111" y="157"/>
                  </a:cubicBezTo>
                  <a:cubicBezTo>
                    <a:pt x="107" y="158"/>
                    <a:pt x="103" y="159"/>
                    <a:pt x="100" y="161"/>
                  </a:cubicBezTo>
                  <a:cubicBezTo>
                    <a:pt x="100" y="161"/>
                    <a:pt x="100" y="161"/>
                    <a:pt x="100" y="161"/>
                  </a:cubicBezTo>
                  <a:moveTo>
                    <a:pt x="94" y="159"/>
                  </a:moveTo>
                  <a:cubicBezTo>
                    <a:pt x="94" y="158"/>
                    <a:pt x="94" y="158"/>
                    <a:pt x="94" y="158"/>
                  </a:cubicBezTo>
                  <a:cubicBezTo>
                    <a:pt x="93" y="158"/>
                    <a:pt x="91" y="157"/>
                    <a:pt x="90" y="156"/>
                  </a:cubicBezTo>
                  <a:cubicBezTo>
                    <a:pt x="95" y="156"/>
                    <a:pt x="100" y="154"/>
                    <a:pt x="104" y="153"/>
                  </a:cubicBezTo>
                  <a:cubicBezTo>
                    <a:pt x="110" y="152"/>
                    <a:pt x="115" y="151"/>
                    <a:pt x="120" y="150"/>
                  </a:cubicBezTo>
                  <a:cubicBezTo>
                    <a:pt x="119" y="151"/>
                    <a:pt x="117" y="151"/>
                    <a:pt x="116" y="152"/>
                  </a:cubicBezTo>
                  <a:cubicBezTo>
                    <a:pt x="109" y="153"/>
                    <a:pt x="102" y="156"/>
                    <a:pt x="94" y="159"/>
                  </a:cubicBezTo>
                  <a:moveTo>
                    <a:pt x="95" y="159"/>
                  </a:moveTo>
                  <a:cubicBezTo>
                    <a:pt x="95" y="159"/>
                    <a:pt x="95" y="159"/>
                    <a:pt x="95" y="159"/>
                  </a:cubicBezTo>
                  <a:cubicBezTo>
                    <a:pt x="95" y="159"/>
                    <a:pt x="97" y="159"/>
                    <a:pt x="97" y="158"/>
                  </a:cubicBezTo>
                  <a:cubicBezTo>
                    <a:pt x="107" y="155"/>
                    <a:pt x="117" y="152"/>
                    <a:pt x="127" y="149"/>
                  </a:cubicBezTo>
                  <a:cubicBezTo>
                    <a:pt x="126" y="150"/>
                    <a:pt x="125" y="151"/>
                    <a:pt x="125" y="152"/>
                  </a:cubicBezTo>
                  <a:cubicBezTo>
                    <a:pt x="120" y="152"/>
                    <a:pt x="115" y="154"/>
                    <a:pt x="110" y="155"/>
                  </a:cubicBezTo>
                  <a:cubicBezTo>
                    <a:pt x="107" y="156"/>
                    <a:pt x="104" y="157"/>
                    <a:pt x="102" y="157"/>
                  </a:cubicBezTo>
                  <a:cubicBezTo>
                    <a:pt x="101" y="158"/>
                    <a:pt x="100" y="158"/>
                    <a:pt x="99" y="158"/>
                  </a:cubicBezTo>
                  <a:cubicBezTo>
                    <a:pt x="96" y="159"/>
                    <a:pt x="95" y="159"/>
                    <a:pt x="95" y="159"/>
                  </a:cubicBezTo>
                  <a:moveTo>
                    <a:pt x="81" y="151"/>
                  </a:moveTo>
                  <a:cubicBezTo>
                    <a:pt x="88" y="151"/>
                    <a:pt x="96" y="149"/>
                    <a:pt x="102" y="148"/>
                  </a:cubicBezTo>
                  <a:cubicBezTo>
                    <a:pt x="112" y="146"/>
                    <a:pt x="121" y="143"/>
                    <a:pt x="131" y="141"/>
                  </a:cubicBezTo>
                  <a:cubicBezTo>
                    <a:pt x="131" y="141"/>
                    <a:pt x="132" y="141"/>
                    <a:pt x="132" y="141"/>
                  </a:cubicBezTo>
                  <a:cubicBezTo>
                    <a:pt x="131" y="141"/>
                    <a:pt x="130" y="142"/>
                    <a:pt x="129" y="142"/>
                  </a:cubicBezTo>
                  <a:cubicBezTo>
                    <a:pt x="125" y="144"/>
                    <a:pt x="120" y="146"/>
                    <a:pt x="115" y="147"/>
                  </a:cubicBezTo>
                  <a:cubicBezTo>
                    <a:pt x="110" y="149"/>
                    <a:pt x="105" y="150"/>
                    <a:pt x="101" y="151"/>
                  </a:cubicBezTo>
                  <a:cubicBezTo>
                    <a:pt x="96" y="153"/>
                    <a:pt x="92" y="154"/>
                    <a:pt x="88" y="155"/>
                  </a:cubicBezTo>
                  <a:cubicBezTo>
                    <a:pt x="85" y="154"/>
                    <a:pt x="83" y="153"/>
                    <a:pt x="80" y="151"/>
                  </a:cubicBezTo>
                  <a:cubicBezTo>
                    <a:pt x="80" y="151"/>
                    <a:pt x="81" y="151"/>
                    <a:pt x="81" y="151"/>
                  </a:cubicBezTo>
                  <a:moveTo>
                    <a:pt x="89" y="156"/>
                  </a:moveTo>
                  <a:cubicBezTo>
                    <a:pt x="89" y="156"/>
                    <a:pt x="89" y="156"/>
                    <a:pt x="91" y="155"/>
                  </a:cubicBezTo>
                  <a:cubicBezTo>
                    <a:pt x="105" y="150"/>
                    <a:pt x="120" y="146"/>
                    <a:pt x="135" y="141"/>
                  </a:cubicBezTo>
                  <a:cubicBezTo>
                    <a:pt x="133" y="143"/>
                    <a:pt x="130" y="146"/>
                    <a:pt x="128" y="148"/>
                  </a:cubicBezTo>
                  <a:cubicBezTo>
                    <a:pt x="122" y="149"/>
                    <a:pt x="116" y="150"/>
                    <a:pt x="110" y="152"/>
                  </a:cubicBezTo>
                  <a:cubicBezTo>
                    <a:pt x="106" y="152"/>
                    <a:pt x="102" y="153"/>
                    <a:pt x="99" y="153"/>
                  </a:cubicBezTo>
                  <a:cubicBezTo>
                    <a:pt x="97" y="154"/>
                    <a:pt x="96" y="154"/>
                    <a:pt x="94" y="155"/>
                  </a:cubicBezTo>
                  <a:cubicBezTo>
                    <a:pt x="94" y="155"/>
                    <a:pt x="90" y="156"/>
                    <a:pt x="89" y="156"/>
                  </a:cubicBezTo>
                  <a:moveTo>
                    <a:pt x="107" y="190"/>
                  </a:moveTo>
                  <a:cubicBezTo>
                    <a:pt x="90" y="183"/>
                    <a:pt x="75" y="174"/>
                    <a:pt x="59" y="167"/>
                  </a:cubicBezTo>
                  <a:cubicBezTo>
                    <a:pt x="48" y="161"/>
                    <a:pt x="38" y="156"/>
                    <a:pt x="27" y="151"/>
                  </a:cubicBezTo>
                  <a:cubicBezTo>
                    <a:pt x="22" y="148"/>
                    <a:pt x="15" y="145"/>
                    <a:pt x="10" y="141"/>
                  </a:cubicBezTo>
                  <a:cubicBezTo>
                    <a:pt x="10" y="141"/>
                    <a:pt x="10" y="141"/>
                    <a:pt x="10" y="141"/>
                  </a:cubicBezTo>
                  <a:cubicBezTo>
                    <a:pt x="10" y="140"/>
                    <a:pt x="10" y="140"/>
                    <a:pt x="10" y="140"/>
                  </a:cubicBezTo>
                  <a:cubicBezTo>
                    <a:pt x="14" y="142"/>
                    <a:pt x="18" y="144"/>
                    <a:pt x="22" y="146"/>
                  </a:cubicBezTo>
                  <a:cubicBezTo>
                    <a:pt x="33" y="151"/>
                    <a:pt x="44" y="156"/>
                    <a:pt x="54" y="162"/>
                  </a:cubicBezTo>
                  <a:cubicBezTo>
                    <a:pt x="66" y="167"/>
                    <a:pt x="77" y="172"/>
                    <a:pt x="88" y="178"/>
                  </a:cubicBezTo>
                  <a:cubicBezTo>
                    <a:pt x="93" y="180"/>
                    <a:pt x="100" y="182"/>
                    <a:pt x="105" y="186"/>
                  </a:cubicBezTo>
                  <a:cubicBezTo>
                    <a:pt x="105" y="186"/>
                    <a:pt x="105" y="186"/>
                    <a:pt x="105" y="186"/>
                  </a:cubicBezTo>
                  <a:cubicBezTo>
                    <a:pt x="105" y="188"/>
                    <a:pt x="106" y="189"/>
                    <a:pt x="107" y="190"/>
                  </a:cubicBezTo>
                  <a:moveTo>
                    <a:pt x="70" y="146"/>
                  </a:moveTo>
                  <a:cubicBezTo>
                    <a:pt x="68" y="145"/>
                    <a:pt x="66" y="145"/>
                    <a:pt x="65" y="144"/>
                  </a:cubicBezTo>
                  <a:cubicBezTo>
                    <a:pt x="79" y="141"/>
                    <a:pt x="93" y="139"/>
                    <a:pt x="107" y="136"/>
                  </a:cubicBezTo>
                  <a:cubicBezTo>
                    <a:pt x="109" y="136"/>
                    <a:pt x="111" y="135"/>
                    <a:pt x="113" y="135"/>
                  </a:cubicBezTo>
                  <a:cubicBezTo>
                    <a:pt x="111" y="135"/>
                    <a:pt x="110" y="136"/>
                    <a:pt x="108" y="136"/>
                  </a:cubicBezTo>
                  <a:cubicBezTo>
                    <a:pt x="100" y="138"/>
                    <a:pt x="93" y="140"/>
                    <a:pt x="85" y="142"/>
                  </a:cubicBezTo>
                  <a:cubicBezTo>
                    <a:pt x="82" y="143"/>
                    <a:pt x="79" y="144"/>
                    <a:pt x="76" y="144"/>
                  </a:cubicBezTo>
                  <a:cubicBezTo>
                    <a:pt x="74" y="145"/>
                    <a:pt x="72" y="145"/>
                    <a:pt x="70" y="146"/>
                  </a:cubicBezTo>
                  <a:moveTo>
                    <a:pt x="78" y="151"/>
                  </a:moveTo>
                  <a:cubicBezTo>
                    <a:pt x="76" y="149"/>
                    <a:pt x="74" y="148"/>
                    <a:pt x="71" y="147"/>
                  </a:cubicBezTo>
                  <a:cubicBezTo>
                    <a:pt x="83" y="146"/>
                    <a:pt x="94" y="144"/>
                    <a:pt x="105" y="141"/>
                  </a:cubicBezTo>
                  <a:cubicBezTo>
                    <a:pt x="117" y="139"/>
                    <a:pt x="128" y="137"/>
                    <a:pt x="139" y="134"/>
                  </a:cubicBezTo>
                  <a:cubicBezTo>
                    <a:pt x="138" y="134"/>
                    <a:pt x="136" y="135"/>
                    <a:pt x="134" y="136"/>
                  </a:cubicBezTo>
                  <a:cubicBezTo>
                    <a:pt x="132" y="136"/>
                    <a:pt x="129" y="137"/>
                    <a:pt x="127" y="137"/>
                  </a:cubicBezTo>
                  <a:cubicBezTo>
                    <a:pt x="121" y="139"/>
                    <a:pt x="116" y="140"/>
                    <a:pt x="110" y="141"/>
                  </a:cubicBezTo>
                  <a:cubicBezTo>
                    <a:pt x="104" y="142"/>
                    <a:pt x="99" y="144"/>
                    <a:pt x="93" y="146"/>
                  </a:cubicBezTo>
                  <a:cubicBezTo>
                    <a:pt x="88" y="148"/>
                    <a:pt x="83" y="148"/>
                    <a:pt x="78" y="151"/>
                  </a:cubicBezTo>
                  <a:moveTo>
                    <a:pt x="80" y="151"/>
                  </a:moveTo>
                  <a:cubicBezTo>
                    <a:pt x="78" y="151"/>
                    <a:pt x="85" y="149"/>
                    <a:pt x="85" y="149"/>
                  </a:cubicBezTo>
                  <a:cubicBezTo>
                    <a:pt x="96" y="147"/>
                    <a:pt x="105" y="143"/>
                    <a:pt x="116" y="141"/>
                  </a:cubicBezTo>
                  <a:cubicBezTo>
                    <a:pt x="124" y="139"/>
                    <a:pt x="134" y="138"/>
                    <a:pt x="142" y="133"/>
                  </a:cubicBezTo>
                  <a:cubicBezTo>
                    <a:pt x="140" y="135"/>
                    <a:pt x="138" y="137"/>
                    <a:pt x="136" y="139"/>
                  </a:cubicBezTo>
                  <a:cubicBezTo>
                    <a:pt x="126" y="142"/>
                    <a:pt x="116" y="144"/>
                    <a:pt x="105" y="146"/>
                  </a:cubicBezTo>
                  <a:cubicBezTo>
                    <a:pt x="100" y="148"/>
                    <a:pt x="95" y="148"/>
                    <a:pt x="90" y="149"/>
                  </a:cubicBezTo>
                  <a:cubicBezTo>
                    <a:pt x="87" y="150"/>
                    <a:pt x="84" y="150"/>
                    <a:pt x="81" y="151"/>
                  </a:cubicBezTo>
                  <a:cubicBezTo>
                    <a:pt x="81" y="151"/>
                    <a:pt x="81" y="151"/>
                    <a:pt x="80" y="151"/>
                  </a:cubicBezTo>
                  <a:moveTo>
                    <a:pt x="105" y="183"/>
                  </a:moveTo>
                  <a:cubicBezTo>
                    <a:pt x="100" y="180"/>
                    <a:pt x="95" y="178"/>
                    <a:pt x="90" y="176"/>
                  </a:cubicBezTo>
                  <a:cubicBezTo>
                    <a:pt x="79" y="171"/>
                    <a:pt x="69" y="166"/>
                    <a:pt x="58" y="160"/>
                  </a:cubicBezTo>
                  <a:cubicBezTo>
                    <a:pt x="47" y="155"/>
                    <a:pt x="36" y="150"/>
                    <a:pt x="25" y="144"/>
                  </a:cubicBezTo>
                  <a:cubicBezTo>
                    <a:pt x="20" y="142"/>
                    <a:pt x="12" y="139"/>
                    <a:pt x="8" y="136"/>
                  </a:cubicBezTo>
                  <a:cubicBezTo>
                    <a:pt x="8" y="136"/>
                    <a:pt x="8" y="136"/>
                    <a:pt x="8" y="136"/>
                  </a:cubicBezTo>
                  <a:cubicBezTo>
                    <a:pt x="8" y="134"/>
                    <a:pt x="8" y="133"/>
                    <a:pt x="8" y="131"/>
                  </a:cubicBezTo>
                  <a:cubicBezTo>
                    <a:pt x="22" y="140"/>
                    <a:pt x="38" y="147"/>
                    <a:pt x="53" y="154"/>
                  </a:cubicBezTo>
                  <a:cubicBezTo>
                    <a:pt x="70" y="163"/>
                    <a:pt x="88" y="170"/>
                    <a:pt x="105" y="179"/>
                  </a:cubicBezTo>
                  <a:cubicBezTo>
                    <a:pt x="105" y="180"/>
                    <a:pt x="105" y="182"/>
                    <a:pt x="105" y="183"/>
                  </a:cubicBezTo>
                  <a:moveTo>
                    <a:pt x="48" y="136"/>
                  </a:moveTo>
                  <a:cubicBezTo>
                    <a:pt x="48" y="136"/>
                    <a:pt x="48" y="136"/>
                    <a:pt x="48" y="136"/>
                  </a:cubicBezTo>
                  <a:cubicBezTo>
                    <a:pt x="50" y="135"/>
                    <a:pt x="52" y="134"/>
                    <a:pt x="54" y="133"/>
                  </a:cubicBezTo>
                  <a:cubicBezTo>
                    <a:pt x="57" y="132"/>
                    <a:pt x="61" y="131"/>
                    <a:pt x="64" y="131"/>
                  </a:cubicBezTo>
                  <a:cubicBezTo>
                    <a:pt x="63" y="131"/>
                    <a:pt x="63" y="131"/>
                    <a:pt x="62" y="131"/>
                  </a:cubicBezTo>
                  <a:cubicBezTo>
                    <a:pt x="58" y="132"/>
                    <a:pt x="55" y="133"/>
                    <a:pt x="51" y="135"/>
                  </a:cubicBezTo>
                  <a:cubicBezTo>
                    <a:pt x="50" y="135"/>
                    <a:pt x="49" y="135"/>
                    <a:pt x="48" y="136"/>
                  </a:cubicBezTo>
                  <a:moveTo>
                    <a:pt x="71" y="147"/>
                  </a:moveTo>
                  <a:cubicBezTo>
                    <a:pt x="71" y="147"/>
                    <a:pt x="71" y="147"/>
                    <a:pt x="73" y="146"/>
                  </a:cubicBezTo>
                  <a:cubicBezTo>
                    <a:pt x="74" y="145"/>
                    <a:pt x="75" y="145"/>
                    <a:pt x="77" y="145"/>
                  </a:cubicBezTo>
                  <a:cubicBezTo>
                    <a:pt x="90" y="142"/>
                    <a:pt x="103" y="139"/>
                    <a:pt x="115" y="135"/>
                  </a:cubicBezTo>
                  <a:cubicBezTo>
                    <a:pt x="126" y="132"/>
                    <a:pt x="138" y="130"/>
                    <a:pt x="149" y="126"/>
                  </a:cubicBezTo>
                  <a:cubicBezTo>
                    <a:pt x="147" y="128"/>
                    <a:pt x="145" y="130"/>
                    <a:pt x="143" y="132"/>
                  </a:cubicBezTo>
                  <a:cubicBezTo>
                    <a:pt x="143" y="132"/>
                    <a:pt x="143" y="132"/>
                    <a:pt x="143" y="132"/>
                  </a:cubicBezTo>
                  <a:cubicBezTo>
                    <a:pt x="130" y="136"/>
                    <a:pt x="118" y="138"/>
                    <a:pt x="105" y="141"/>
                  </a:cubicBezTo>
                  <a:cubicBezTo>
                    <a:pt x="98" y="142"/>
                    <a:pt x="92" y="144"/>
                    <a:pt x="85" y="145"/>
                  </a:cubicBezTo>
                  <a:cubicBezTo>
                    <a:pt x="81" y="145"/>
                    <a:pt x="77" y="146"/>
                    <a:pt x="74" y="146"/>
                  </a:cubicBezTo>
                  <a:cubicBezTo>
                    <a:pt x="73" y="146"/>
                    <a:pt x="71" y="147"/>
                    <a:pt x="71" y="147"/>
                  </a:cubicBezTo>
                  <a:moveTo>
                    <a:pt x="63" y="143"/>
                  </a:moveTo>
                  <a:cubicBezTo>
                    <a:pt x="63" y="143"/>
                    <a:pt x="62" y="143"/>
                    <a:pt x="62" y="142"/>
                  </a:cubicBezTo>
                  <a:cubicBezTo>
                    <a:pt x="60" y="142"/>
                    <a:pt x="59" y="141"/>
                    <a:pt x="57" y="140"/>
                  </a:cubicBezTo>
                  <a:cubicBezTo>
                    <a:pt x="64" y="139"/>
                    <a:pt x="71" y="137"/>
                    <a:pt x="78" y="136"/>
                  </a:cubicBezTo>
                  <a:cubicBezTo>
                    <a:pt x="86" y="134"/>
                    <a:pt x="95" y="132"/>
                    <a:pt x="103" y="130"/>
                  </a:cubicBezTo>
                  <a:cubicBezTo>
                    <a:pt x="109" y="128"/>
                    <a:pt x="115" y="127"/>
                    <a:pt x="120" y="125"/>
                  </a:cubicBezTo>
                  <a:cubicBezTo>
                    <a:pt x="118" y="126"/>
                    <a:pt x="116" y="127"/>
                    <a:pt x="113" y="128"/>
                  </a:cubicBezTo>
                  <a:cubicBezTo>
                    <a:pt x="105" y="130"/>
                    <a:pt x="96" y="132"/>
                    <a:pt x="87" y="135"/>
                  </a:cubicBezTo>
                  <a:cubicBezTo>
                    <a:pt x="80" y="138"/>
                    <a:pt x="73" y="140"/>
                    <a:pt x="65" y="143"/>
                  </a:cubicBezTo>
                  <a:cubicBezTo>
                    <a:pt x="65" y="143"/>
                    <a:pt x="65" y="143"/>
                    <a:pt x="65" y="143"/>
                  </a:cubicBezTo>
                  <a:cubicBezTo>
                    <a:pt x="64" y="143"/>
                    <a:pt x="64" y="143"/>
                    <a:pt x="64" y="143"/>
                  </a:cubicBezTo>
                  <a:cubicBezTo>
                    <a:pt x="63" y="143"/>
                    <a:pt x="63" y="143"/>
                    <a:pt x="63" y="143"/>
                  </a:cubicBezTo>
                  <a:moveTo>
                    <a:pt x="106" y="176"/>
                  </a:moveTo>
                  <a:cubicBezTo>
                    <a:pt x="89" y="168"/>
                    <a:pt x="71" y="160"/>
                    <a:pt x="54" y="152"/>
                  </a:cubicBezTo>
                  <a:cubicBezTo>
                    <a:pt x="39" y="145"/>
                    <a:pt x="23" y="137"/>
                    <a:pt x="8" y="128"/>
                  </a:cubicBezTo>
                  <a:cubicBezTo>
                    <a:pt x="8" y="127"/>
                    <a:pt x="9" y="126"/>
                    <a:pt x="9" y="125"/>
                  </a:cubicBezTo>
                  <a:cubicBezTo>
                    <a:pt x="9" y="125"/>
                    <a:pt x="9" y="125"/>
                    <a:pt x="9" y="125"/>
                  </a:cubicBezTo>
                  <a:cubicBezTo>
                    <a:pt x="19" y="128"/>
                    <a:pt x="29" y="135"/>
                    <a:pt x="38" y="140"/>
                  </a:cubicBezTo>
                  <a:cubicBezTo>
                    <a:pt x="45" y="143"/>
                    <a:pt x="52" y="146"/>
                    <a:pt x="59" y="150"/>
                  </a:cubicBezTo>
                  <a:cubicBezTo>
                    <a:pt x="69" y="155"/>
                    <a:pt x="79" y="160"/>
                    <a:pt x="89" y="165"/>
                  </a:cubicBezTo>
                  <a:cubicBezTo>
                    <a:pt x="95" y="168"/>
                    <a:pt x="101" y="171"/>
                    <a:pt x="106" y="173"/>
                  </a:cubicBezTo>
                  <a:cubicBezTo>
                    <a:pt x="106" y="174"/>
                    <a:pt x="106" y="175"/>
                    <a:pt x="106" y="176"/>
                  </a:cubicBezTo>
                  <a:moveTo>
                    <a:pt x="5" y="134"/>
                  </a:moveTo>
                  <a:cubicBezTo>
                    <a:pt x="4" y="129"/>
                    <a:pt x="5" y="124"/>
                    <a:pt x="8" y="121"/>
                  </a:cubicBezTo>
                  <a:cubicBezTo>
                    <a:pt x="6" y="125"/>
                    <a:pt x="5" y="130"/>
                    <a:pt x="5" y="134"/>
                  </a:cubicBezTo>
                  <a:moveTo>
                    <a:pt x="107" y="171"/>
                  </a:moveTo>
                  <a:cubicBezTo>
                    <a:pt x="101" y="169"/>
                    <a:pt x="95" y="165"/>
                    <a:pt x="89" y="162"/>
                  </a:cubicBezTo>
                  <a:cubicBezTo>
                    <a:pt x="79" y="157"/>
                    <a:pt x="69" y="152"/>
                    <a:pt x="59" y="147"/>
                  </a:cubicBezTo>
                  <a:cubicBezTo>
                    <a:pt x="52" y="144"/>
                    <a:pt x="45" y="141"/>
                    <a:pt x="39" y="137"/>
                  </a:cubicBezTo>
                  <a:cubicBezTo>
                    <a:pt x="29" y="132"/>
                    <a:pt x="20" y="126"/>
                    <a:pt x="10" y="122"/>
                  </a:cubicBezTo>
                  <a:cubicBezTo>
                    <a:pt x="10" y="122"/>
                    <a:pt x="10" y="122"/>
                    <a:pt x="10" y="122"/>
                  </a:cubicBezTo>
                  <a:cubicBezTo>
                    <a:pt x="10" y="122"/>
                    <a:pt x="11" y="121"/>
                    <a:pt x="11" y="120"/>
                  </a:cubicBezTo>
                  <a:cubicBezTo>
                    <a:pt x="27" y="129"/>
                    <a:pt x="43" y="136"/>
                    <a:pt x="60" y="144"/>
                  </a:cubicBezTo>
                  <a:cubicBezTo>
                    <a:pt x="70" y="149"/>
                    <a:pt x="81" y="155"/>
                    <a:pt x="91" y="160"/>
                  </a:cubicBezTo>
                  <a:cubicBezTo>
                    <a:pt x="97" y="163"/>
                    <a:pt x="103" y="165"/>
                    <a:pt x="108" y="169"/>
                  </a:cubicBezTo>
                  <a:cubicBezTo>
                    <a:pt x="108" y="170"/>
                    <a:pt x="107" y="170"/>
                    <a:pt x="107" y="171"/>
                  </a:cubicBezTo>
                  <a:moveTo>
                    <a:pt x="157" y="116"/>
                  </a:moveTo>
                  <a:cubicBezTo>
                    <a:pt x="157" y="116"/>
                    <a:pt x="158" y="116"/>
                    <a:pt x="158" y="115"/>
                  </a:cubicBezTo>
                  <a:cubicBezTo>
                    <a:pt x="155" y="118"/>
                    <a:pt x="153" y="121"/>
                    <a:pt x="150" y="124"/>
                  </a:cubicBezTo>
                  <a:cubicBezTo>
                    <a:pt x="149" y="124"/>
                    <a:pt x="149" y="124"/>
                    <a:pt x="149" y="124"/>
                  </a:cubicBezTo>
                  <a:cubicBezTo>
                    <a:pt x="149" y="124"/>
                    <a:pt x="149" y="124"/>
                    <a:pt x="149" y="124"/>
                  </a:cubicBezTo>
                  <a:cubicBezTo>
                    <a:pt x="148" y="124"/>
                    <a:pt x="147" y="125"/>
                    <a:pt x="147" y="125"/>
                  </a:cubicBezTo>
                  <a:cubicBezTo>
                    <a:pt x="142" y="127"/>
                    <a:pt x="137" y="129"/>
                    <a:pt x="132" y="130"/>
                  </a:cubicBezTo>
                  <a:cubicBezTo>
                    <a:pt x="131" y="130"/>
                    <a:pt x="131" y="130"/>
                    <a:pt x="131" y="130"/>
                  </a:cubicBezTo>
                  <a:cubicBezTo>
                    <a:pt x="130" y="130"/>
                    <a:pt x="129" y="131"/>
                    <a:pt x="129" y="131"/>
                  </a:cubicBezTo>
                  <a:cubicBezTo>
                    <a:pt x="121" y="132"/>
                    <a:pt x="114" y="134"/>
                    <a:pt x="107" y="135"/>
                  </a:cubicBezTo>
                  <a:cubicBezTo>
                    <a:pt x="99" y="137"/>
                    <a:pt x="91" y="138"/>
                    <a:pt x="83" y="140"/>
                  </a:cubicBezTo>
                  <a:cubicBezTo>
                    <a:pt x="79" y="140"/>
                    <a:pt x="75" y="141"/>
                    <a:pt x="71" y="142"/>
                  </a:cubicBezTo>
                  <a:cubicBezTo>
                    <a:pt x="71" y="142"/>
                    <a:pt x="70" y="142"/>
                    <a:pt x="70" y="142"/>
                  </a:cubicBezTo>
                  <a:cubicBezTo>
                    <a:pt x="84" y="137"/>
                    <a:pt x="99" y="133"/>
                    <a:pt x="113" y="128"/>
                  </a:cubicBezTo>
                  <a:cubicBezTo>
                    <a:pt x="120" y="127"/>
                    <a:pt x="126" y="124"/>
                    <a:pt x="133" y="122"/>
                  </a:cubicBezTo>
                  <a:cubicBezTo>
                    <a:pt x="137" y="121"/>
                    <a:pt x="142" y="120"/>
                    <a:pt x="146" y="119"/>
                  </a:cubicBezTo>
                  <a:cubicBezTo>
                    <a:pt x="150" y="118"/>
                    <a:pt x="153" y="117"/>
                    <a:pt x="157" y="116"/>
                  </a:cubicBezTo>
                  <a:cubicBezTo>
                    <a:pt x="157" y="116"/>
                    <a:pt x="157" y="116"/>
                    <a:pt x="157" y="116"/>
                  </a:cubicBezTo>
                  <a:moveTo>
                    <a:pt x="56" y="139"/>
                  </a:moveTo>
                  <a:cubicBezTo>
                    <a:pt x="54" y="138"/>
                    <a:pt x="51" y="137"/>
                    <a:pt x="49" y="136"/>
                  </a:cubicBezTo>
                  <a:cubicBezTo>
                    <a:pt x="55" y="134"/>
                    <a:pt x="61" y="132"/>
                    <a:pt x="67" y="131"/>
                  </a:cubicBezTo>
                  <a:cubicBezTo>
                    <a:pt x="69" y="130"/>
                    <a:pt x="70" y="130"/>
                    <a:pt x="71" y="130"/>
                  </a:cubicBezTo>
                  <a:cubicBezTo>
                    <a:pt x="71" y="129"/>
                    <a:pt x="71" y="129"/>
                    <a:pt x="71" y="129"/>
                  </a:cubicBezTo>
                  <a:cubicBezTo>
                    <a:pt x="79" y="128"/>
                    <a:pt x="87" y="126"/>
                    <a:pt x="95" y="125"/>
                  </a:cubicBezTo>
                  <a:cubicBezTo>
                    <a:pt x="110" y="121"/>
                    <a:pt x="126" y="118"/>
                    <a:pt x="141" y="115"/>
                  </a:cubicBezTo>
                  <a:cubicBezTo>
                    <a:pt x="142" y="114"/>
                    <a:pt x="142" y="114"/>
                    <a:pt x="143" y="114"/>
                  </a:cubicBezTo>
                  <a:cubicBezTo>
                    <a:pt x="115" y="123"/>
                    <a:pt x="85" y="129"/>
                    <a:pt x="57" y="139"/>
                  </a:cubicBezTo>
                  <a:cubicBezTo>
                    <a:pt x="57" y="139"/>
                    <a:pt x="56" y="139"/>
                    <a:pt x="56" y="139"/>
                  </a:cubicBezTo>
                  <a:moveTo>
                    <a:pt x="32" y="128"/>
                  </a:moveTo>
                  <a:cubicBezTo>
                    <a:pt x="30" y="127"/>
                    <a:pt x="28" y="126"/>
                    <a:pt x="27" y="125"/>
                  </a:cubicBezTo>
                  <a:cubicBezTo>
                    <a:pt x="49" y="123"/>
                    <a:pt x="70" y="116"/>
                    <a:pt x="92" y="111"/>
                  </a:cubicBezTo>
                  <a:cubicBezTo>
                    <a:pt x="84" y="113"/>
                    <a:pt x="77" y="115"/>
                    <a:pt x="69" y="117"/>
                  </a:cubicBezTo>
                  <a:cubicBezTo>
                    <a:pt x="58" y="120"/>
                    <a:pt x="46" y="124"/>
                    <a:pt x="35" y="127"/>
                  </a:cubicBezTo>
                  <a:cubicBezTo>
                    <a:pt x="35" y="127"/>
                    <a:pt x="34" y="127"/>
                    <a:pt x="34" y="127"/>
                  </a:cubicBezTo>
                  <a:cubicBezTo>
                    <a:pt x="33" y="127"/>
                    <a:pt x="33" y="127"/>
                    <a:pt x="33" y="128"/>
                  </a:cubicBezTo>
                  <a:cubicBezTo>
                    <a:pt x="32" y="128"/>
                    <a:pt x="32" y="128"/>
                    <a:pt x="32" y="128"/>
                  </a:cubicBezTo>
                  <a:moveTo>
                    <a:pt x="58" y="139"/>
                  </a:moveTo>
                  <a:cubicBezTo>
                    <a:pt x="57" y="139"/>
                    <a:pt x="62" y="138"/>
                    <a:pt x="62" y="138"/>
                  </a:cubicBezTo>
                  <a:cubicBezTo>
                    <a:pt x="80" y="133"/>
                    <a:pt x="98" y="128"/>
                    <a:pt x="116" y="123"/>
                  </a:cubicBezTo>
                  <a:cubicBezTo>
                    <a:pt x="126" y="120"/>
                    <a:pt x="135" y="118"/>
                    <a:pt x="144" y="115"/>
                  </a:cubicBezTo>
                  <a:cubicBezTo>
                    <a:pt x="151" y="112"/>
                    <a:pt x="158" y="111"/>
                    <a:pt x="164" y="108"/>
                  </a:cubicBezTo>
                  <a:cubicBezTo>
                    <a:pt x="165" y="108"/>
                    <a:pt x="165" y="108"/>
                    <a:pt x="165" y="108"/>
                  </a:cubicBezTo>
                  <a:cubicBezTo>
                    <a:pt x="163" y="110"/>
                    <a:pt x="161" y="112"/>
                    <a:pt x="159" y="114"/>
                  </a:cubicBezTo>
                  <a:cubicBezTo>
                    <a:pt x="154" y="115"/>
                    <a:pt x="149" y="117"/>
                    <a:pt x="144" y="118"/>
                  </a:cubicBezTo>
                  <a:cubicBezTo>
                    <a:pt x="142" y="119"/>
                    <a:pt x="140" y="119"/>
                    <a:pt x="139" y="120"/>
                  </a:cubicBezTo>
                  <a:cubicBezTo>
                    <a:pt x="137" y="120"/>
                    <a:pt x="135" y="121"/>
                    <a:pt x="133" y="121"/>
                  </a:cubicBezTo>
                  <a:cubicBezTo>
                    <a:pt x="124" y="124"/>
                    <a:pt x="115" y="126"/>
                    <a:pt x="107" y="128"/>
                  </a:cubicBezTo>
                  <a:cubicBezTo>
                    <a:pt x="98" y="130"/>
                    <a:pt x="88" y="133"/>
                    <a:pt x="79" y="134"/>
                  </a:cubicBezTo>
                  <a:cubicBezTo>
                    <a:pt x="75" y="135"/>
                    <a:pt x="71" y="137"/>
                    <a:pt x="67" y="138"/>
                  </a:cubicBezTo>
                  <a:cubicBezTo>
                    <a:pt x="64" y="138"/>
                    <a:pt x="62" y="139"/>
                    <a:pt x="59" y="139"/>
                  </a:cubicBezTo>
                  <a:cubicBezTo>
                    <a:pt x="58" y="139"/>
                    <a:pt x="58" y="139"/>
                    <a:pt x="58" y="139"/>
                  </a:cubicBezTo>
                  <a:moveTo>
                    <a:pt x="47" y="135"/>
                  </a:moveTo>
                  <a:cubicBezTo>
                    <a:pt x="45" y="134"/>
                    <a:pt x="43" y="133"/>
                    <a:pt x="41" y="132"/>
                  </a:cubicBezTo>
                  <a:cubicBezTo>
                    <a:pt x="44" y="132"/>
                    <a:pt x="48" y="130"/>
                    <a:pt x="51" y="129"/>
                  </a:cubicBezTo>
                  <a:cubicBezTo>
                    <a:pt x="57" y="128"/>
                    <a:pt x="62" y="127"/>
                    <a:pt x="68" y="126"/>
                  </a:cubicBezTo>
                  <a:cubicBezTo>
                    <a:pt x="79" y="123"/>
                    <a:pt x="91" y="119"/>
                    <a:pt x="102" y="116"/>
                  </a:cubicBezTo>
                  <a:cubicBezTo>
                    <a:pt x="121" y="110"/>
                    <a:pt x="140" y="107"/>
                    <a:pt x="159" y="103"/>
                  </a:cubicBezTo>
                  <a:cubicBezTo>
                    <a:pt x="157" y="104"/>
                    <a:pt x="155" y="105"/>
                    <a:pt x="152" y="105"/>
                  </a:cubicBezTo>
                  <a:cubicBezTo>
                    <a:pt x="144" y="108"/>
                    <a:pt x="136" y="110"/>
                    <a:pt x="129" y="112"/>
                  </a:cubicBezTo>
                  <a:cubicBezTo>
                    <a:pt x="114" y="116"/>
                    <a:pt x="98" y="120"/>
                    <a:pt x="83" y="125"/>
                  </a:cubicBezTo>
                  <a:cubicBezTo>
                    <a:pt x="79" y="126"/>
                    <a:pt x="75" y="128"/>
                    <a:pt x="70" y="129"/>
                  </a:cubicBezTo>
                  <a:cubicBezTo>
                    <a:pt x="70" y="129"/>
                    <a:pt x="70" y="129"/>
                    <a:pt x="70" y="129"/>
                  </a:cubicBezTo>
                  <a:cubicBezTo>
                    <a:pt x="62" y="130"/>
                    <a:pt x="54" y="131"/>
                    <a:pt x="47" y="135"/>
                  </a:cubicBezTo>
                  <a:moveTo>
                    <a:pt x="39" y="131"/>
                  </a:moveTo>
                  <a:cubicBezTo>
                    <a:pt x="37" y="131"/>
                    <a:pt x="36" y="130"/>
                    <a:pt x="34" y="129"/>
                  </a:cubicBezTo>
                  <a:cubicBezTo>
                    <a:pt x="44" y="127"/>
                    <a:pt x="54" y="124"/>
                    <a:pt x="64" y="122"/>
                  </a:cubicBezTo>
                  <a:cubicBezTo>
                    <a:pt x="76" y="119"/>
                    <a:pt x="87" y="116"/>
                    <a:pt x="99" y="113"/>
                  </a:cubicBezTo>
                  <a:cubicBezTo>
                    <a:pt x="117" y="107"/>
                    <a:pt x="136" y="104"/>
                    <a:pt x="154" y="101"/>
                  </a:cubicBezTo>
                  <a:cubicBezTo>
                    <a:pt x="152" y="101"/>
                    <a:pt x="149" y="102"/>
                    <a:pt x="147" y="103"/>
                  </a:cubicBezTo>
                  <a:cubicBezTo>
                    <a:pt x="135" y="106"/>
                    <a:pt x="123" y="107"/>
                    <a:pt x="112" y="110"/>
                  </a:cubicBezTo>
                  <a:cubicBezTo>
                    <a:pt x="87" y="116"/>
                    <a:pt x="63" y="125"/>
                    <a:pt x="39" y="131"/>
                  </a:cubicBezTo>
                  <a:moveTo>
                    <a:pt x="170" y="100"/>
                  </a:moveTo>
                  <a:cubicBezTo>
                    <a:pt x="171" y="100"/>
                    <a:pt x="171" y="100"/>
                    <a:pt x="171" y="100"/>
                  </a:cubicBezTo>
                  <a:cubicBezTo>
                    <a:pt x="172" y="100"/>
                    <a:pt x="172" y="100"/>
                    <a:pt x="172" y="100"/>
                  </a:cubicBezTo>
                  <a:cubicBezTo>
                    <a:pt x="170" y="102"/>
                    <a:pt x="168" y="104"/>
                    <a:pt x="166" y="106"/>
                  </a:cubicBezTo>
                  <a:cubicBezTo>
                    <a:pt x="146" y="114"/>
                    <a:pt x="123" y="117"/>
                    <a:pt x="102" y="122"/>
                  </a:cubicBezTo>
                  <a:cubicBezTo>
                    <a:pt x="94" y="124"/>
                    <a:pt x="85" y="126"/>
                    <a:pt x="77" y="128"/>
                  </a:cubicBezTo>
                  <a:cubicBezTo>
                    <a:pt x="82" y="126"/>
                    <a:pt x="86" y="125"/>
                    <a:pt x="91" y="123"/>
                  </a:cubicBezTo>
                  <a:cubicBezTo>
                    <a:pt x="106" y="119"/>
                    <a:pt x="121" y="114"/>
                    <a:pt x="136" y="111"/>
                  </a:cubicBezTo>
                  <a:cubicBezTo>
                    <a:pt x="143" y="109"/>
                    <a:pt x="151" y="107"/>
                    <a:pt x="158" y="105"/>
                  </a:cubicBezTo>
                  <a:cubicBezTo>
                    <a:pt x="161" y="104"/>
                    <a:pt x="164" y="102"/>
                    <a:pt x="167" y="101"/>
                  </a:cubicBezTo>
                  <a:cubicBezTo>
                    <a:pt x="168" y="101"/>
                    <a:pt x="169" y="101"/>
                    <a:pt x="170" y="100"/>
                  </a:cubicBezTo>
                  <a:cubicBezTo>
                    <a:pt x="170" y="100"/>
                    <a:pt x="170" y="100"/>
                    <a:pt x="170" y="100"/>
                  </a:cubicBezTo>
                  <a:moveTo>
                    <a:pt x="18" y="121"/>
                  </a:moveTo>
                  <a:cubicBezTo>
                    <a:pt x="16" y="120"/>
                    <a:pt x="14" y="119"/>
                    <a:pt x="12" y="118"/>
                  </a:cubicBezTo>
                  <a:cubicBezTo>
                    <a:pt x="18" y="117"/>
                    <a:pt x="23" y="115"/>
                    <a:pt x="29" y="113"/>
                  </a:cubicBezTo>
                  <a:cubicBezTo>
                    <a:pt x="37" y="111"/>
                    <a:pt x="44" y="109"/>
                    <a:pt x="52" y="107"/>
                  </a:cubicBezTo>
                  <a:cubicBezTo>
                    <a:pt x="67" y="104"/>
                    <a:pt x="81" y="102"/>
                    <a:pt x="96" y="99"/>
                  </a:cubicBezTo>
                  <a:cubicBezTo>
                    <a:pt x="85" y="102"/>
                    <a:pt x="74" y="106"/>
                    <a:pt x="62" y="109"/>
                  </a:cubicBezTo>
                  <a:cubicBezTo>
                    <a:pt x="55" y="111"/>
                    <a:pt x="48" y="112"/>
                    <a:pt x="41" y="115"/>
                  </a:cubicBezTo>
                  <a:cubicBezTo>
                    <a:pt x="34" y="117"/>
                    <a:pt x="26" y="117"/>
                    <a:pt x="20" y="120"/>
                  </a:cubicBezTo>
                  <a:cubicBezTo>
                    <a:pt x="19" y="121"/>
                    <a:pt x="19" y="121"/>
                    <a:pt x="18" y="121"/>
                  </a:cubicBezTo>
                  <a:moveTo>
                    <a:pt x="174" y="97"/>
                  </a:moveTo>
                  <a:cubicBezTo>
                    <a:pt x="174" y="97"/>
                    <a:pt x="175" y="96"/>
                    <a:pt x="175" y="96"/>
                  </a:cubicBezTo>
                  <a:cubicBezTo>
                    <a:pt x="176" y="96"/>
                    <a:pt x="176" y="96"/>
                    <a:pt x="176" y="96"/>
                  </a:cubicBezTo>
                  <a:cubicBezTo>
                    <a:pt x="175" y="97"/>
                    <a:pt x="174" y="98"/>
                    <a:pt x="173" y="99"/>
                  </a:cubicBezTo>
                  <a:cubicBezTo>
                    <a:pt x="173" y="99"/>
                    <a:pt x="173" y="99"/>
                    <a:pt x="173" y="99"/>
                  </a:cubicBezTo>
                  <a:cubicBezTo>
                    <a:pt x="171" y="99"/>
                    <a:pt x="169" y="100"/>
                    <a:pt x="167" y="101"/>
                  </a:cubicBezTo>
                  <a:cubicBezTo>
                    <a:pt x="166" y="101"/>
                    <a:pt x="165" y="101"/>
                    <a:pt x="164" y="101"/>
                  </a:cubicBezTo>
                  <a:cubicBezTo>
                    <a:pt x="148" y="105"/>
                    <a:pt x="132" y="107"/>
                    <a:pt x="117" y="111"/>
                  </a:cubicBezTo>
                  <a:cubicBezTo>
                    <a:pt x="101" y="115"/>
                    <a:pt x="86" y="120"/>
                    <a:pt x="71" y="124"/>
                  </a:cubicBezTo>
                  <a:cubicBezTo>
                    <a:pt x="66" y="126"/>
                    <a:pt x="61" y="127"/>
                    <a:pt x="56" y="128"/>
                  </a:cubicBezTo>
                  <a:cubicBezTo>
                    <a:pt x="71" y="123"/>
                    <a:pt x="86" y="119"/>
                    <a:pt x="101" y="114"/>
                  </a:cubicBezTo>
                  <a:cubicBezTo>
                    <a:pt x="116" y="110"/>
                    <a:pt x="132" y="107"/>
                    <a:pt x="147" y="103"/>
                  </a:cubicBezTo>
                  <a:cubicBezTo>
                    <a:pt x="156" y="101"/>
                    <a:pt x="164" y="99"/>
                    <a:pt x="173" y="97"/>
                  </a:cubicBezTo>
                  <a:cubicBezTo>
                    <a:pt x="173" y="97"/>
                    <a:pt x="174" y="97"/>
                    <a:pt x="174" y="97"/>
                  </a:cubicBezTo>
                  <a:moveTo>
                    <a:pt x="111" y="106"/>
                  </a:moveTo>
                  <a:cubicBezTo>
                    <a:pt x="122" y="103"/>
                    <a:pt x="133" y="100"/>
                    <a:pt x="144" y="98"/>
                  </a:cubicBezTo>
                  <a:cubicBezTo>
                    <a:pt x="149" y="97"/>
                    <a:pt x="153" y="97"/>
                    <a:pt x="158" y="95"/>
                  </a:cubicBezTo>
                  <a:cubicBezTo>
                    <a:pt x="155" y="96"/>
                    <a:pt x="151" y="97"/>
                    <a:pt x="148" y="98"/>
                  </a:cubicBezTo>
                  <a:cubicBezTo>
                    <a:pt x="135" y="101"/>
                    <a:pt x="123" y="103"/>
                    <a:pt x="111" y="106"/>
                  </a:cubicBezTo>
                  <a:moveTo>
                    <a:pt x="36" y="128"/>
                  </a:moveTo>
                  <a:cubicBezTo>
                    <a:pt x="36" y="128"/>
                    <a:pt x="36" y="128"/>
                    <a:pt x="36" y="128"/>
                  </a:cubicBezTo>
                  <a:cubicBezTo>
                    <a:pt x="37" y="127"/>
                    <a:pt x="38" y="127"/>
                    <a:pt x="38" y="127"/>
                  </a:cubicBezTo>
                  <a:cubicBezTo>
                    <a:pt x="42" y="126"/>
                    <a:pt x="45" y="125"/>
                    <a:pt x="49" y="123"/>
                  </a:cubicBezTo>
                  <a:cubicBezTo>
                    <a:pt x="57" y="121"/>
                    <a:pt x="65" y="119"/>
                    <a:pt x="73" y="117"/>
                  </a:cubicBezTo>
                  <a:cubicBezTo>
                    <a:pt x="89" y="113"/>
                    <a:pt x="104" y="108"/>
                    <a:pt x="119" y="105"/>
                  </a:cubicBezTo>
                  <a:cubicBezTo>
                    <a:pt x="135" y="102"/>
                    <a:pt x="151" y="99"/>
                    <a:pt x="166" y="94"/>
                  </a:cubicBezTo>
                  <a:cubicBezTo>
                    <a:pt x="170" y="93"/>
                    <a:pt x="173" y="91"/>
                    <a:pt x="177" y="90"/>
                  </a:cubicBezTo>
                  <a:cubicBezTo>
                    <a:pt x="177" y="90"/>
                    <a:pt x="177" y="90"/>
                    <a:pt x="177" y="90"/>
                  </a:cubicBezTo>
                  <a:cubicBezTo>
                    <a:pt x="179" y="89"/>
                    <a:pt x="181" y="89"/>
                    <a:pt x="183" y="88"/>
                  </a:cubicBezTo>
                  <a:cubicBezTo>
                    <a:pt x="181" y="90"/>
                    <a:pt x="179" y="93"/>
                    <a:pt x="177" y="95"/>
                  </a:cubicBezTo>
                  <a:cubicBezTo>
                    <a:pt x="176" y="95"/>
                    <a:pt x="176" y="95"/>
                    <a:pt x="176" y="95"/>
                  </a:cubicBezTo>
                  <a:cubicBezTo>
                    <a:pt x="161" y="99"/>
                    <a:pt x="146" y="102"/>
                    <a:pt x="130" y="105"/>
                  </a:cubicBezTo>
                  <a:cubicBezTo>
                    <a:pt x="114" y="108"/>
                    <a:pt x="99" y="112"/>
                    <a:pt x="84" y="116"/>
                  </a:cubicBezTo>
                  <a:cubicBezTo>
                    <a:pt x="69" y="120"/>
                    <a:pt x="54" y="125"/>
                    <a:pt x="38" y="127"/>
                  </a:cubicBezTo>
                  <a:cubicBezTo>
                    <a:pt x="38" y="127"/>
                    <a:pt x="37" y="128"/>
                    <a:pt x="36" y="128"/>
                  </a:cubicBezTo>
                  <a:moveTo>
                    <a:pt x="27" y="125"/>
                  </a:moveTo>
                  <a:cubicBezTo>
                    <a:pt x="26" y="125"/>
                    <a:pt x="27" y="125"/>
                    <a:pt x="28" y="124"/>
                  </a:cubicBezTo>
                  <a:cubicBezTo>
                    <a:pt x="31" y="123"/>
                    <a:pt x="33" y="122"/>
                    <a:pt x="35" y="122"/>
                  </a:cubicBezTo>
                  <a:cubicBezTo>
                    <a:pt x="46" y="119"/>
                    <a:pt x="56" y="116"/>
                    <a:pt x="67" y="113"/>
                  </a:cubicBezTo>
                  <a:cubicBezTo>
                    <a:pt x="88" y="108"/>
                    <a:pt x="109" y="103"/>
                    <a:pt x="129" y="98"/>
                  </a:cubicBezTo>
                  <a:cubicBezTo>
                    <a:pt x="140" y="95"/>
                    <a:pt x="151" y="93"/>
                    <a:pt x="162" y="90"/>
                  </a:cubicBezTo>
                  <a:cubicBezTo>
                    <a:pt x="172" y="87"/>
                    <a:pt x="181" y="83"/>
                    <a:pt x="190" y="80"/>
                  </a:cubicBezTo>
                  <a:cubicBezTo>
                    <a:pt x="188" y="82"/>
                    <a:pt x="186" y="85"/>
                    <a:pt x="184" y="87"/>
                  </a:cubicBezTo>
                  <a:cubicBezTo>
                    <a:pt x="183" y="87"/>
                    <a:pt x="183" y="87"/>
                    <a:pt x="183" y="87"/>
                  </a:cubicBezTo>
                  <a:cubicBezTo>
                    <a:pt x="182" y="87"/>
                    <a:pt x="180" y="88"/>
                    <a:pt x="179" y="88"/>
                  </a:cubicBezTo>
                  <a:cubicBezTo>
                    <a:pt x="178" y="89"/>
                    <a:pt x="178" y="89"/>
                    <a:pt x="178" y="89"/>
                  </a:cubicBezTo>
                  <a:cubicBezTo>
                    <a:pt x="170" y="91"/>
                    <a:pt x="162" y="94"/>
                    <a:pt x="154" y="96"/>
                  </a:cubicBezTo>
                  <a:cubicBezTo>
                    <a:pt x="139" y="99"/>
                    <a:pt x="123" y="102"/>
                    <a:pt x="107" y="106"/>
                  </a:cubicBezTo>
                  <a:cubicBezTo>
                    <a:pt x="97" y="109"/>
                    <a:pt x="88" y="111"/>
                    <a:pt x="78" y="114"/>
                  </a:cubicBezTo>
                  <a:cubicBezTo>
                    <a:pt x="67" y="117"/>
                    <a:pt x="57" y="119"/>
                    <a:pt x="47" y="121"/>
                  </a:cubicBezTo>
                  <a:cubicBezTo>
                    <a:pt x="42" y="122"/>
                    <a:pt x="37" y="123"/>
                    <a:pt x="32" y="124"/>
                  </a:cubicBezTo>
                  <a:cubicBezTo>
                    <a:pt x="31" y="124"/>
                    <a:pt x="27" y="125"/>
                    <a:pt x="27" y="125"/>
                  </a:cubicBezTo>
                  <a:moveTo>
                    <a:pt x="47" y="78"/>
                  </a:moveTo>
                  <a:cubicBezTo>
                    <a:pt x="47" y="78"/>
                    <a:pt x="47" y="78"/>
                    <a:pt x="47" y="78"/>
                  </a:cubicBezTo>
                  <a:cubicBezTo>
                    <a:pt x="47" y="78"/>
                    <a:pt x="47" y="78"/>
                    <a:pt x="47" y="78"/>
                  </a:cubicBezTo>
                  <a:moveTo>
                    <a:pt x="25" y="125"/>
                  </a:moveTo>
                  <a:cubicBezTo>
                    <a:pt x="23" y="124"/>
                    <a:pt x="21" y="122"/>
                    <a:pt x="19" y="121"/>
                  </a:cubicBezTo>
                  <a:cubicBezTo>
                    <a:pt x="26" y="118"/>
                    <a:pt x="34" y="117"/>
                    <a:pt x="41" y="115"/>
                  </a:cubicBezTo>
                  <a:cubicBezTo>
                    <a:pt x="49" y="113"/>
                    <a:pt x="57" y="111"/>
                    <a:pt x="64" y="109"/>
                  </a:cubicBezTo>
                  <a:cubicBezTo>
                    <a:pt x="80" y="105"/>
                    <a:pt x="94" y="100"/>
                    <a:pt x="110" y="96"/>
                  </a:cubicBezTo>
                  <a:cubicBezTo>
                    <a:pt x="113" y="96"/>
                    <a:pt x="116" y="95"/>
                    <a:pt x="120" y="94"/>
                  </a:cubicBezTo>
                  <a:cubicBezTo>
                    <a:pt x="131" y="91"/>
                    <a:pt x="141" y="89"/>
                    <a:pt x="152" y="86"/>
                  </a:cubicBezTo>
                  <a:cubicBezTo>
                    <a:pt x="153" y="86"/>
                    <a:pt x="154" y="85"/>
                    <a:pt x="155" y="85"/>
                  </a:cubicBezTo>
                  <a:cubicBezTo>
                    <a:pt x="163" y="83"/>
                    <a:pt x="170" y="81"/>
                    <a:pt x="178" y="79"/>
                  </a:cubicBezTo>
                  <a:cubicBezTo>
                    <a:pt x="183" y="78"/>
                    <a:pt x="190" y="77"/>
                    <a:pt x="195" y="74"/>
                  </a:cubicBezTo>
                  <a:cubicBezTo>
                    <a:pt x="194" y="76"/>
                    <a:pt x="193" y="77"/>
                    <a:pt x="192" y="78"/>
                  </a:cubicBezTo>
                  <a:cubicBezTo>
                    <a:pt x="185" y="80"/>
                    <a:pt x="179" y="82"/>
                    <a:pt x="172" y="84"/>
                  </a:cubicBezTo>
                  <a:cubicBezTo>
                    <a:pt x="165" y="86"/>
                    <a:pt x="158" y="88"/>
                    <a:pt x="151" y="89"/>
                  </a:cubicBezTo>
                  <a:cubicBezTo>
                    <a:pt x="144" y="91"/>
                    <a:pt x="138" y="94"/>
                    <a:pt x="131" y="95"/>
                  </a:cubicBezTo>
                  <a:cubicBezTo>
                    <a:pt x="123" y="97"/>
                    <a:pt x="115" y="99"/>
                    <a:pt x="108" y="101"/>
                  </a:cubicBezTo>
                  <a:cubicBezTo>
                    <a:pt x="93" y="104"/>
                    <a:pt x="79" y="108"/>
                    <a:pt x="65" y="112"/>
                  </a:cubicBezTo>
                  <a:cubicBezTo>
                    <a:pt x="58" y="114"/>
                    <a:pt x="51" y="116"/>
                    <a:pt x="44" y="117"/>
                  </a:cubicBezTo>
                  <a:cubicBezTo>
                    <a:pt x="37" y="118"/>
                    <a:pt x="29" y="119"/>
                    <a:pt x="22" y="121"/>
                  </a:cubicBezTo>
                  <a:cubicBezTo>
                    <a:pt x="22" y="121"/>
                    <a:pt x="22" y="121"/>
                    <a:pt x="22" y="121"/>
                  </a:cubicBezTo>
                  <a:cubicBezTo>
                    <a:pt x="22" y="121"/>
                    <a:pt x="22" y="121"/>
                    <a:pt x="22" y="121"/>
                  </a:cubicBezTo>
                  <a:cubicBezTo>
                    <a:pt x="36" y="118"/>
                    <a:pt x="49" y="117"/>
                    <a:pt x="62" y="113"/>
                  </a:cubicBezTo>
                  <a:cubicBezTo>
                    <a:pt x="76" y="109"/>
                    <a:pt x="90" y="106"/>
                    <a:pt x="104" y="102"/>
                  </a:cubicBezTo>
                  <a:cubicBezTo>
                    <a:pt x="118" y="99"/>
                    <a:pt x="132" y="96"/>
                    <a:pt x="146" y="91"/>
                  </a:cubicBezTo>
                  <a:cubicBezTo>
                    <a:pt x="153" y="90"/>
                    <a:pt x="159" y="88"/>
                    <a:pt x="166" y="87"/>
                  </a:cubicBezTo>
                  <a:cubicBezTo>
                    <a:pt x="171" y="85"/>
                    <a:pt x="177" y="84"/>
                    <a:pt x="183" y="82"/>
                  </a:cubicBezTo>
                  <a:cubicBezTo>
                    <a:pt x="180" y="83"/>
                    <a:pt x="178" y="83"/>
                    <a:pt x="176" y="84"/>
                  </a:cubicBezTo>
                  <a:cubicBezTo>
                    <a:pt x="169" y="87"/>
                    <a:pt x="162" y="89"/>
                    <a:pt x="154" y="91"/>
                  </a:cubicBezTo>
                  <a:cubicBezTo>
                    <a:pt x="140" y="95"/>
                    <a:pt x="125" y="98"/>
                    <a:pt x="110" y="102"/>
                  </a:cubicBezTo>
                  <a:cubicBezTo>
                    <a:pt x="96" y="105"/>
                    <a:pt x="81" y="108"/>
                    <a:pt x="67" y="112"/>
                  </a:cubicBezTo>
                  <a:cubicBezTo>
                    <a:pt x="53" y="116"/>
                    <a:pt x="38" y="119"/>
                    <a:pt x="25" y="125"/>
                  </a:cubicBezTo>
                  <a:moveTo>
                    <a:pt x="12" y="117"/>
                  </a:moveTo>
                  <a:cubicBezTo>
                    <a:pt x="19" y="114"/>
                    <a:pt x="25" y="111"/>
                    <a:pt x="32" y="109"/>
                  </a:cubicBezTo>
                  <a:cubicBezTo>
                    <a:pt x="41" y="107"/>
                    <a:pt x="49" y="104"/>
                    <a:pt x="57" y="102"/>
                  </a:cubicBezTo>
                  <a:cubicBezTo>
                    <a:pt x="73" y="98"/>
                    <a:pt x="88" y="94"/>
                    <a:pt x="104" y="90"/>
                  </a:cubicBezTo>
                  <a:cubicBezTo>
                    <a:pt x="135" y="82"/>
                    <a:pt x="166" y="77"/>
                    <a:pt x="196" y="68"/>
                  </a:cubicBezTo>
                  <a:cubicBezTo>
                    <a:pt x="199" y="67"/>
                    <a:pt x="201" y="66"/>
                    <a:pt x="203" y="65"/>
                  </a:cubicBezTo>
                  <a:cubicBezTo>
                    <a:pt x="201" y="68"/>
                    <a:pt x="199" y="70"/>
                    <a:pt x="197" y="72"/>
                  </a:cubicBezTo>
                  <a:cubicBezTo>
                    <a:pt x="184" y="76"/>
                    <a:pt x="172" y="80"/>
                    <a:pt x="159" y="83"/>
                  </a:cubicBezTo>
                  <a:cubicBezTo>
                    <a:pt x="157" y="84"/>
                    <a:pt x="155" y="84"/>
                    <a:pt x="153" y="85"/>
                  </a:cubicBezTo>
                  <a:cubicBezTo>
                    <a:pt x="141" y="87"/>
                    <a:pt x="128" y="91"/>
                    <a:pt x="116" y="94"/>
                  </a:cubicBezTo>
                  <a:cubicBezTo>
                    <a:pt x="112" y="95"/>
                    <a:pt x="108" y="96"/>
                    <a:pt x="104" y="97"/>
                  </a:cubicBezTo>
                  <a:cubicBezTo>
                    <a:pt x="88" y="100"/>
                    <a:pt x="72" y="102"/>
                    <a:pt x="56" y="106"/>
                  </a:cubicBezTo>
                  <a:cubicBezTo>
                    <a:pt x="49" y="107"/>
                    <a:pt x="41" y="108"/>
                    <a:pt x="34" y="111"/>
                  </a:cubicBezTo>
                  <a:cubicBezTo>
                    <a:pt x="30" y="112"/>
                    <a:pt x="27" y="113"/>
                    <a:pt x="24" y="114"/>
                  </a:cubicBezTo>
                  <a:cubicBezTo>
                    <a:pt x="22" y="115"/>
                    <a:pt x="20" y="115"/>
                    <a:pt x="18" y="116"/>
                  </a:cubicBezTo>
                  <a:cubicBezTo>
                    <a:pt x="16" y="117"/>
                    <a:pt x="13" y="116"/>
                    <a:pt x="12" y="117"/>
                  </a:cubicBezTo>
                  <a:moveTo>
                    <a:pt x="13" y="116"/>
                  </a:moveTo>
                  <a:cubicBezTo>
                    <a:pt x="15" y="114"/>
                    <a:pt x="16" y="111"/>
                    <a:pt x="18" y="109"/>
                  </a:cubicBezTo>
                  <a:cubicBezTo>
                    <a:pt x="49" y="100"/>
                    <a:pt x="80" y="91"/>
                    <a:pt x="111" y="84"/>
                  </a:cubicBezTo>
                  <a:cubicBezTo>
                    <a:pt x="127" y="80"/>
                    <a:pt x="143" y="77"/>
                    <a:pt x="158" y="74"/>
                  </a:cubicBezTo>
                  <a:cubicBezTo>
                    <a:pt x="166" y="72"/>
                    <a:pt x="174" y="71"/>
                    <a:pt x="181" y="69"/>
                  </a:cubicBezTo>
                  <a:cubicBezTo>
                    <a:pt x="189" y="68"/>
                    <a:pt x="197" y="67"/>
                    <a:pt x="203" y="65"/>
                  </a:cubicBezTo>
                  <a:cubicBezTo>
                    <a:pt x="174" y="75"/>
                    <a:pt x="142" y="80"/>
                    <a:pt x="112" y="87"/>
                  </a:cubicBezTo>
                  <a:cubicBezTo>
                    <a:pt x="96" y="91"/>
                    <a:pt x="80" y="95"/>
                    <a:pt x="64" y="99"/>
                  </a:cubicBezTo>
                  <a:cubicBezTo>
                    <a:pt x="50" y="103"/>
                    <a:pt x="34" y="107"/>
                    <a:pt x="20" y="113"/>
                  </a:cubicBezTo>
                  <a:cubicBezTo>
                    <a:pt x="17" y="114"/>
                    <a:pt x="15" y="115"/>
                    <a:pt x="13" y="116"/>
                  </a:cubicBezTo>
                  <a:moveTo>
                    <a:pt x="110" y="190"/>
                  </a:moveTo>
                  <a:cubicBezTo>
                    <a:pt x="109" y="189"/>
                    <a:pt x="108" y="187"/>
                    <a:pt x="108" y="186"/>
                  </a:cubicBezTo>
                  <a:cubicBezTo>
                    <a:pt x="108" y="186"/>
                    <a:pt x="108" y="186"/>
                    <a:pt x="108" y="186"/>
                  </a:cubicBezTo>
                  <a:cubicBezTo>
                    <a:pt x="116" y="177"/>
                    <a:pt x="124" y="169"/>
                    <a:pt x="132" y="161"/>
                  </a:cubicBezTo>
                  <a:cubicBezTo>
                    <a:pt x="143" y="149"/>
                    <a:pt x="155" y="136"/>
                    <a:pt x="167" y="124"/>
                  </a:cubicBezTo>
                  <a:cubicBezTo>
                    <a:pt x="186" y="105"/>
                    <a:pt x="203" y="83"/>
                    <a:pt x="223" y="64"/>
                  </a:cubicBezTo>
                  <a:cubicBezTo>
                    <a:pt x="223" y="64"/>
                    <a:pt x="223" y="64"/>
                    <a:pt x="223" y="64"/>
                  </a:cubicBezTo>
                  <a:cubicBezTo>
                    <a:pt x="224" y="65"/>
                    <a:pt x="225" y="66"/>
                    <a:pt x="226" y="66"/>
                  </a:cubicBezTo>
                  <a:cubicBezTo>
                    <a:pt x="225" y="68"/>
                    <a:pt x="223" y="69"/>
                    <a:pt x="222" y="70"/>
                  </a:cubicBezTo>
                  <a:cubicBezTo>
                    <a:pt x="219" y="74"/>
                    <a:pt x="216" y="78"/>
                    <a:pt x="212" y="81"/>
                  </a:cubicBezTo>
                  <a:cubicBezTo>
                    <a:pt x="202" y="92"/>
                    <a:pt x="192" y="103"/>
                    <a:pt x="181" y="114"/>
                  </a:cubicBezTo>
                  <a:cubicBezTo>
                    <a:pt x="160" y="137"/>
                    <a:pt x="139" y="159"/>
                    <a:pt x="118" y="181"/>
                  </a:cubicBezTo>
                  <a:cubicBezTo>
                    <a:pt x="115" y="184"/>
                    <a:pt x="112" y="187"/>
                    <a:pt x="110" y="190"/>
                  </a:cubicBezTo>
                  <a:moveTo>
                    <a:pt x="107" y="183"/>
                  </a:moveTo>
                  <a:cubicBezTo>
                    <a:pt x="107" y="183"/>
                    <a:pt x="107" y="182"/>
                    <a:pt x="107" y="181"/>
                  </a:cubicBezTo>
                  <a:cubicBezTo>
                    <a:pt x="108" y="181"/>
                    <a:pt x="108" y="181"/>
                    <a:pt x="108" y="181"/>
                  </a:cubicBezTo>
                  <a:cubicBezTo>
                    <a:pt x="142" y="144"/>
                    <a:pt x="177" y="108"/>
                    <a:pt x="212" y="71"/>
                  </a:cubicBezTo>
                  <a:cubicBezTo>
                    <a:pt x="215" y="68"/>
                    <a:pt x="218" y="64"/>
                    <a:pt x="222" y="61"/>
                  </a:cubicBezTo>
                  <a:cubicBezTo>
                    <a:pt x="222" y="62"/>
                    <a:pt x="222" y="62"/>
                    <a:pt x="222" y="62"/>
                  </a:cubicBezTo>
                  <a:cubicBezTo>
                    <a:pt x="218" y="64"/>
                    <a:pt x="215" y="68"/>
                    <a:pt x="213" y="71"/>
                  </a:cubicBezTo>
                  <a:cubicBezTo>
                    <a:pt x="206" y="78"/>
                    <a:pt x="200" y="84"/>
                    <a:pt x="194" y="91"/>
                  </a:cubicBezTo>
                  <a:cubicBezTo>
                    <a:pt x="186" y="100"/>
                    <a:pt x="178" y="110"/>
                    <a:pt x="169" y="119"/>
                  </a:cubicBezTo>
                  <a:cubicBezTo>
                    <a:pt x="148" y="140"/>
                    <a:pt x="128" y="161"/>
                    <a:pt x="107" y="183"/>
                  </a:cubicBezTo>
                  <a:cubicBezTo>
                    <a:pt x="107" y="183"/>
                    <a:pt x="107" y="183"/>
                    <a:pt x="107" y="183"/>
                  </a:cubicBezTo>
                  <a:moveTo>
                    <a:pt x="20" y="108"/>
                  </a:moveTo>
                  <a:cubicBezTo>
                    <a:pt x="20" y="108"/>
                    <a:pt x="20" y="108"/>
                    <a:pt x="20" y="108"/>
                  </a:cubicBezTo>
                  <a:cubicBezTo>
                    <a:pt x="22" y="105"/>
                    <a:pt x="24" y="103"/>
                    <a:pt x="26" y="100"/>
                  </a:cubicBezTo>
                  <a:cubicBezTo>
                    <a:pt x="58" y="92"/>
                    <a:pt x="89" y="82"/>
                    <a:pt x="121" y="76"/>
                  </a:cubicBezTo>
                  <a:cubicBezTo>
                    <a:pt x="137" y="73"/>
                    <a:pt x="153" y="70"/>
                    <a:pt x="169" y="67"/>
                  </a:cubicBezTo>
                  <a:cubicBezTo>
                    <a:pt x="177" y="65"/>
                    <a:pt x="185" y="64"/>
                    <a:pt x="193" y="62"/>
                  </a:cubicBezTo>
                  <a:cubicBezTo>
                    <a:pt x="196" y="62"/>
                    <a:pt x="200" y="61"/>
                    <a:pt x="204" y="60"/>
                  </a:cubicBezTo>
                  <a:cubicBezTo>
                    <a:pt x="205" y="60"/>
                    <a:pt x="206" y="59"/>
                    <a:pt x="207" y="59"/>
                  </a:cubicBezTo>
                  <a:cubicBezTo>
                    <a:pt x="206" y="59"/>
                    <a:pt x="206" y="59"/>
                    <a:pt x="206" y="59"/>
                  </a:cubicBezTo>
                  <a:cubicBezTo>
                    <a:pt x="205" y="60"/>
                    <a:pt x="204" y="60"/>
                    <a:pt x="203" y="61"/>
                  </a:cubicBezTo>
                  <a:cubicBezTo>
                    <a:pt x="190" y="65"/>
                    <a:pt x="175" y="67"/>
                    <a:pt x="161" y="69"/>
                  </a:cubicBezTo>
                  <a:cubicBezTo>
                    <a:pt x="145" y="72"/>
                    <a:pt x="129" y="75"/>
                    <a:pt x="114" y="79"/>
                  </a:cubicBezTo>
                  <a:cubicBezTo>
                    <a:pt x="83" y="87"/>
                    <a:pt x="53" y="96"/>
                    <a:pt x="23" y="107"/>
                  </a:cubicBezTo>
                  <a:cubicBezTo>
                    <a:pt x="22" y="107"/>
                    <a:pt x="21" y="107"/>
                    <a:pt x="20" y="108"/>
                  </a:cubicBezTo>
                  <a:moveTo>
                    <a:pt x="33" y="104"/>
                  </a:moveTo>
                  <a:cubicBezTo>
                    <a:pt x="43" y="101"/>
                    <a:pt x="52" y="97"/>
                    <a:pt x="63" y="94"/>
                  </a:cubicBezTo>
                  <a:cubicBezTo>
                    <a:pt x="78" y="89"/>
                    <a:pt x="93" y="85"/>
                    <a:pt x="108" y="81"/>
                  </a:cubicBezTo>
                  <a:cubicBezTo>
                    <a:pt x="124" y="77"/>
                    <a:pt x="139" y="74"/>
                    <a:pt x="155" y="71"/>
                  </a:cubicBezTo>
                  <a:cubicBezTo>
                    <a:pt x="170" y="68"/>
                    <a:pt x="184" y="66"/>
                    <a:pt x="199" y="63"/>
                  </a:cubicBezTo>
                  <a:cubicBezTo>
                    <a:pt x="202" y="62"/>
                    <a:pt x="206" y="60"/>
                    <a:pt x="209" y="59"/>
                  </a:cubicBezTo>
                  <a:cubicBezTo>
                    <a:pt x="208" y="60"/>
                    <a:pt x="207" y="62"/>
                    <a:pt x="205" y="63"/>
                  </a:cubicBezTo>
                  <a:cubicBezTo>
                    <a:pt x="205" y="64"/>
                    <a:pt x="205" y="64"/>
                    <a:pt x="205" y="64"/>
                  </a:cubicBezTo>
                  <a:cubicBezTo>
                    <a:pt x="189" y="67"/>
                    <a:pt x="174" y="70"/>
                    <a:pt x="158" y="73"/>
                  </a:cubicBezTo>
                  <a:cubicBezTo>
                    <a:pt x="142" y="76"/>
                    <a:pt x="126" y="79"/>
                    <a:pt x="111" y="83"/>
                  </a:cubicBezTo>
                  <a:cubicBezTo>
                    <a:pt x="95" y="87"/>
                    <a:pt x="79" y="91"/>
                    <a:pt x="63" y="95"/>
                  </a:cubicBezTo>
                  <a:cubicBezTo>
                    <a:pt x="56" y="97"/>
                    <a:pt x="48" y="100"/>
                    <a:pt x="41" y="102"/>
                  </a:cubicBezTo>
                  <a:cubicBezTo>
                    <a:pt x="38" y="103"/>
                    <a:pt x="35" y="103"/>
                    <a:pt x="33" y="104"/>
                  </a:cubicBezTo>
                  <a:moveTo>
                    <a:pt x="108" y="177"/>
                  </a:moveTo>
                  <a:cubicBezTo>
                    <a:pt x="108" y="176"/>
                    <a:pt x="109" y="174"/>
                    <a:pt x="109" y="173"/>
                  </a:cubicBezTo>
                  <a:cubicBezTo>
                    <a:pt x="110" y="173"/>
                    <a:pt x="110" y="173"/>
                    <a:pt x="110" y="173"/>
                  </a:cubicBezTo>
                  <a:cubicBezTo>
                    <a:pt x="115" y="168"/>
                    <a:pt x="119" y="163"/>
                    <a:pt x="124" y="158"/>
                  </a:cubicBezTo>
                  <a:cubicBezTo>
                    <a:pt x="134" y="147"/>
                    <a:pt x="145" y="136"/>
                    <a:pt x="155" y="125"/>
                  </a:cubicBezTo>
                  <a:cubicBezTo>
                    <a:pt x="175" y="104"/>
                    <a:pt x="195" y="82"/>
                    <a:pt x="216" y="61"/>
                  </a:cubicBezTo>
                  <a:cubicBezTo>
                    <a:pt x="217" y="59"/>
                    <a:pt x="219" y="57"/>
                    <a:pt x="221" y="56"/>
                  </a:cubicBezTo>
                  <a:cubicBezTo>
                    <a:pt x="221" y="56"/>
                    <a:pt x="221" y="57"/>
                    <a:pt x="221" y="58"/>
                  </a:cubicBezTo>
                  <a:cubicBezTo>
                    <a:pt x="221" y="58"/>
                    <a:pt x="221" y="58"/>
                    <a:pt x="221" y="58"/>
                  </a:cubicBezTo>
                  <a:cubicBezTo>
                    <a:pt x="212" y="66"/>
                    <a:pt x="204" y="76"/>
                    <a:pt x="196" y="85"/>
                  </a:cubicBezTo>
                  <a:cubicBezTo>
                    <a:pt x="188" y="93"/>
                    <a:pt x="180" y="102"/>
                    <a:pt x="172" y="111"/>
                  </a:cubicBezTo>
                  <a:cubicBezTo>
                    <a:pt x="153" y="130"/>
                    <a:pt x="134" y="149"/>
                    <a:pt x="116" y="169"/>
                  </a:cubicBezTo>
                  <a:cubicBezTo>
                    <a:pt x="113" y="172"/>
                    <a:pt x="110" y="174"/>
                    <a:pt x="108" y="177"/>
                  </a:cubicBezTo>
                  <a:moveTo>
                    <a:pt x="30" y="96"/>
                  </a:moveTo>
                  <a:cubicBezTo>
                    <a:pt x="45" y="91"/>
                    <a:pt x="61" y="88"/>
                    <a:pt x="77" y="84"/>
                  </a:cubicBezTo>
                  <a:cubicBezTo>
                    <a:pt x="92" y="81"/>
                    <a:pt x="108" y="77"/>
                    <a:pt x="123" y="73"/>
                  </a:cubicBezTo>
                  <a:cubicBezTo>
                    <a:pt x="139" y="69"/>
                    <a:pt x="154" y="66"/>
                    <a:pt x="170" y="63"/>
                  </a:cubicBezTo>
                  <a:cubicBezTo>
                    <a:pt x="178" y="60"/>
                    <a:pt x="186" y="58"/>
                    <a:pt x="194" y="57"/>
                  </a:cubicBezTo>
                  <a:cubicBezTo>
                    <a:pt x="201" y="55"/>
                    <a:pt x="208" y="54"/>
                    <a:pt x="215" y="52"/>
                  </a:cubicBezTo>
                  <a:cubicBezTo>
                    <a:pt x="214" y="54"/>
                    <a:pt x="212" y="56"/>
                    <a:pt x="211" y="57"/>
                  </a:cubicBezTo>
                  <a:cubicBezTo>
                    <a:pt x="210" y="57"/>
                    <a:pt x="210" y="58"/>
                    <a:pt x="209" y="58"/>
                  </a:cubicBezTo>
                  <a:cubicBezTo>
                    <a:pt x="209" y="58"/>
                    <a:pt x="209" y="58"/>
                    <a:pt x="209" y="58"/>
                  </a:cubicBezTo>
                  <a:cubicBezTo>
                    <a:pt x="209" y="58"/>
                    <a:pt x="209" y="58"/>
                    <a:pt x="208" y="58"/>
                  </a:cubicBezTo>
                  <a:cubicBezTo>
                    <a:pt x="179" y="65"/>
                    <a:pt x="148" y="69"/>
                    <a:pt x="119" y="76"/>
                  </a:cubicBezTo>
                  <a:cubicBezTo>
                    <a:pt x="88" y="82"/>
                    <a:pt x="58" y="91"/>
                    <a:pt x="27" y="99"/>
                  </a:cubicBezTo>
                  <a:cubicBezTo>
                    <a:pt x="28" y="98"/>
                    <a:pt x="29" y="97"/>
                    <a:pt x="30" y="96"/>
                  </a:cubicBezTo>
                  <a:cubicBezTo>
                    <a:pt x="30" y="96"/>
                    <a:pt x="30" y="96"/>
                    <a:pt x="30" y="96"/>
                  </a:cubicBezTo>
                  <a:moveTo>
                    <a:pt x="173" y="103"/>
                  </a:moveTo>
                  <a:cubicBezTo>
                    <a:pt x="188" y="85"/>
                    <a:pt x="204" y="68"/>
                    <a:pt x="221" y="51"/>
                  </a:cubicBezTo>
                  <a:cubicBezTo>
                    <a:pt x="221" y="50"/>
                    <a:pt x="221" y="50"/>
                    <a:pt x="221" y="50"/>
                  </a:cubicBezTo>
                  <a:cubicBezTo>
                    <a:pt x="221" y="51"/>
                    <a:pt x="221" y="52"/>
                    <a:pt x="221" y="52"/>
                  </a:cubicBezTo>
                  <a:cubicBezTo>
                    <a:pt x="220" y="52"/>
                    <a:pt x="220" y="52"/>
                    <a:pt x="220" y="52"/>
                  </a:cubicBezTo>
                  <a:cubicBezTo>
                    <a:pt x="216" y="57"/>
                    <a:pt x="211" y="62"/>
                    <a:pt x="207" y="67"/>
                  </a:cubicBezTo>
                  <a:cubicBezTo>
                    <a:pt x="197" y="77"/>
                    <a:pt x="186" y="88"/>
                    <a:pt x="176" y="99"/>
                  </a:cubicBezTo>
                  <a:cubicBezTo>
                    <a:pt x="175" y="100"/>
                    <a:pt x="174" y="102"/>
                    <a:pt x="173" y="103"/>
                  </a:cubicBezTo>
                  <a:moveTo>
                    <a:pt x="31" y="95"/>
                  </a:moveTo>
                  <a:cubicBezTo>
                    <a:pt x="31" y="95"/>
                    <a:pt x="32" y="94"/>
                    <a:pt x="33" y="93"/>
                  </a:cubicBezTo>
                  <a:cubicBezTo>
                    <a:pt x="40" y="91"/>
                    <a:pt x="47" y="89"/>
                    <a:pt x="54" y="87"/>
                  </a:cubicBezTo>
                  <a:cubicBezTo>
                    <a:pt x="62" y="85"/>
                    <a:pt x="69" y="83"/>
                    <a:pt x="77" y="81"/>
                  </a:cubicBezTo>
                  <a:cubicBezTo>
                    <a:pt x="93" y="76"/>
                    <a:pt x="109" y="72"/>
                    <a:pt x="125" y="68"/>
                  </a:cubicBezTo>
                  <a:cubicBezTo>
                    <a:pt x="142" y="64"/>
                    <a:pt x="158" y="61"/>
                    <a:pt x="175" y="57"/>
                  </a:cubicBezTo>
                  <a:cubicBezTo>
                    <a:pt x="183" y="56"/>
                    <a:pt x="191" y="54"/>
                    <a:pt x="199" y="52"/>
                  </a:cubicBezTo>
                  <a:cubicBezTo>
                    <a:pt x="206" y="51"/>
                    <a:pt x="213" y="48"/>
                    <a:pt x="221" y="47"/>
                  </a:cubicBezTo>
                  <a:cubicBezTo>
                    <a:pt x="221" y="46"/>
                    <a:pt x="221" y="46"/>
                    <a:pt x="221" y="46"/>
                  </a:cubicBezTo>
                  <a:cubicBezTo>
                    <a:pt x="221" y="46"/>
                    <a:pt x="221" y="46"/>
                    <a:pt x="221" y="46"/>
                  </a:cubicBezTo>
                  <a:cubicBezTo>
                    <a:pt x="220" y="48"/>
                    <a:pt x="218" y="50"/>
                    <a:pt x="216" y="51"/>
                  </a:cubicBezTo>
                  <a:cubicBezTo>
                    <a:pt x="201" y="55"/>
                    <a:pt x="186" y="58"/>
                    <a:pt x="171" y="61"/>
                  </a:cubicBezTo>
                  <a:cubicBezTo>
                    <a:pt x="156" y="65"/>
                    <a:pt x="140" y="68"/>
                    <a:pt x="125" y="72"/>
                  </a:cubicBezTo>
                  <a:cubicBezTo>
                    <a:pt x="109" y="75"/>
                    <a:pt x="94" y="79"/>
                    <a:pt x="78" y="83"/>
                  </a:cubicBezTo>
                  <a:cubicBezTo>
                    <a:pt x="62" y="87"/>
                    <a:pt x="46" y="90"/>
                    <a:pt x="31" y="95"/>
                  </a:cubicBezTo>
                  <a:moveTo>
                    <a:pt x="34" y="92"/>
                  </a:moveTo>
                  <a:cubicBezTo>
                    <a:pt x="34" y="91"/>
                    <a:pt x="35" y="91"/>
                    <a:pt x="36" y="90"/>
                  </a:cubicBezTo>
                  <a:cubicBezTo>
                    <a:pt x="66" y="82"/>
                    <a:pt x="95" y="74"/>
                    <a:pt x="125" y="66"/>
                  </a:cubicBezTo>
                  <a:cubicBezTo>
                    <a:pt x="156" y="59"/>
                    <a:pt x="186" y="50"/>
                    <a:pt x="217" y="44"/>
                  </a:cubicBezTo>
                  <a:cubicBezTo>
                    <a:pt x="218" y="45"/>
                    <a:pt x="219" y="45"/>
                    <a:pt x="220" y="46"/>
                  </a:cubicBezTo>
                  <a:cubicBezTo>
                    <a:pt x="214" y="47"/>
                    <a:pt x="207" y="50"/>
                    <a:pt x="201" y="51"/>
                  </a:cubicBezTo>
                  <a:cubicBezTo>
                    <a:pt x="193" y="53"/>
                    <a:pt x="184" y="55"/>
                    <a:pt x="176" y="56"/>
                  </a:cubicBezTo>
                  <a:cubicBezTo>
                    <a:pt x="160" y="59"/>
                    <a:pt x="143" y="63"/>
                    <a:pt x="127" y="67"/>
                  </a:cubicBezTo>
                  <a:cubicBezTo>
                    <a:pt x="111" y="71"/>
                    <a:pt x="95" y="75"/>
                    <a:pt x="79" y="80"/>
                  </a:cubicBezTo>
                  <a:cubicBezTo>
                    <a:pt x="71" y="82"/>
                    <a:pt x="63" y="84"/>
                    <a:pt x="55" y="86"/>
                  </a:cubicBezTo>
                  <a:cubicBezTo>
                    <a:pt x="48" y="88"/>
                    <a:pt x="41" y="89"/>
                    <a:pt x="34" y="92"/>
                  </a:cubicBezTo>
                  <a:moveTo>
                    <a:pt x="37" y="88"/>
                  </a:moveTo>
                  <a:cubicBezTo>
                    <a:pt x="38" y="87"/>
                    <a:pt x="39" y="86"/>
                    <a:pt x="40" y="85"/>
                  </a:cubicBezTo>
                  <a:cubicBezTo>
                    <a:pt x="69" y="76"/>
                    <a:pt x="98" y="67"/>
                    <a:pt x="127" y="60"/>
                  </a:cubicBezTo>
                  <a:cubicBezTo>
                    <a:pt x="141" y="56"/>
                    <a:pt x="156" y="52"/>
                    <a:pt x="170" y="48"/>
                  </a:cubicBezTo>
                  <a:cubicBezTo>
                    <a:pt x="177" y="47"/>
                    <a:pt x="183" y="45"/>
                    <a:pt x="190" y="44"/>
                  </a:cubicBezTo>
                  <a:cubicBezTo>
                    <a:pt x="194" y="43"/>
                    <a:pt x="197" y="42"/>
                    <a:pt x="201" y="42"/>
                  </a:cubicBezTo>
                  <a:cubicBezTo>
                    <a:pt x="202" y="41"/>
                    <a:pt x="204" y="41"/>
                    <a:pt x="206" y="41"/>
                  </a:cubicBezTo>
                  <a:cubicBezTo>
                    <a:pt x="206" y="41"/>
                    <a:pt x="203" y="41"/>
                    <a:pt x="202" y="42"/>
                  </a:cubicBezTo>
                  <a:cubicBezTo>
                    <a:pt x="196" y="44"/>
                    <a:pt x="189" y="45"/>
                    <a:pt x="183" y="47"/>
                  </a:cubicBezTo>
                  <a:cubicBezTo>
                    <a:pt x="175" y="48"/>
                    <a:pt x="168" y="50"/>
                    <a:pt x="160" y="52"/>
                  </a:cubicBezTo>
                  <a:cubicBezTo>
                    <a:pt x="146" y="56"/>
                    <a:pt x="132" y="60"/>
                    <a:pt x="117" y="65"/>
                  </a:cubicBezTo>
                  <a:cubicBezTo>
                    <a:pt x="103" y="69"/>
                    <a:pt x="88" y="73"/>
                    <a:pt x="74" y="78"/>
                  </a:cubicBezTo>
                  <a:cubicBezTo>
                    <a:pt x="67" y="80"/>
                    <a:pt x="60" y="82"/>
                    <a:pt x="53" y="84"/>
                  </a:cubicBezTo>
                  <a:cubicBezTo>
                    <a:pt x="48" y="85"/>
                    <a:pt x="42" y="86"/>
                    <a:pt x="37" y="88"/>
                  </a:cubicBezTo>
                  <a:moveTo>
                    <a:pt x="206" y="41"/>
                  </a:moveTo>
                  <a:cubicBezTo>
                    <a:pt x="206" y="41"/>
                    <a:pt x="206" y="41"/>
                    <a:pt x="206" y="41"/>
                  </a:cubicBezTo>
                  <a:cubicBezTo>
                    <a:pt x="206" y="41"/>
                    <a:pt x="206" y="41"/>
                    <a:pt x="206" y="41"/>
                  </a:cubicBezTo>
                  <a:moveTo>
                    <a:pt x="46" y="86"/>
                  </a:moveTo>
                  <a:cubicBezTo>
                    <a:pt x="48" y="86"/>
                    <a:pt x="50" y="85"/>
                    <a:pt x="51" y="85"/>
                  </a:cubicBezTo>
                  <a:cubicBezTo>
                    <a:pt x="59" y="83"/>
                    <a:pt x="66" y="81"/>
                    <a:pt x="74" y="78"/>
                  </a:cubicBezTo>
                  <a:cubicBezTo>
                    <a:pt x="89" y="74"/>
                    <a:pt x="104" y="69"/>
                    <a:pt x="119" y="65"/>
                  </a:cubicBezTo>
                  <a:cubicBezTo>
                    <a:pt x="134" y="60"/>
                    <a:pt x="149" y="56"/>
                    <a:pt x="164" y="52"/>
                  </a:cubicBezTo>
                  <a:cubicBezTo>
                    <a:pt x="179" y="48"/>
                    <a:pt x="194" y="46"/>
                    <a:pt x="208" y="40"/>
                  </a:cubicBezTo>
                  <a:cubicBezTo>
                    <a:pt x="210" y="42"/>
                    <a:pt x="213" y="43"/>
                    <a:pt x="215" y="44"/>
                  </a:cubicBezTo>
                  <a:cubicBezTo>
                    <a:pt x="186" y="49"/>
                    <a:pt x="158" y="58"/>
                    <a:pt x="129" y="65"/>
                  </a:cubicBezTo>
                  <a:cubicBezTo>
                    <a:pt x="101" y="72"/>
                    <a:pt x="74" y="79"/>
                    <a:pt x="46" y="86"/>
                  </a:cubicBezTo>
                  <a:moveTo>
                    <a:pt x="41" y="84"/>
                  </a:moveTo>
                  <a:cubicBezTo>
                    <a:pt x="42" y="84"/>
                    <a:pt x="42" y="83"/>
                    <a:pt x="42" y="83"/>
                  </a:cubicBezTo>
                  <a:cubicBezTo>
                    <a:pt x="54" y="78"/>
                    <a:pt x="67" y="76"/>
                    <a:pt x="79" y="72"/>
                  </a:cubicBezTo>
                  <a:cubicBezTo>
                    <a:pt x="93" y="68"/>
                    <a:pt x="107" y="64"/>
                    <a:pt x="121" y="60"/>
                  </a:cubicBezTo>
                  <a:cubicBezTo>
                    <a:pt x="148" y="52"/>
                    <a:pt x="175" y="44"/>
                    <a:pt x="202" y="38"/>
                  </a:cubicBezTo>
                  <a:cubicBezTo>
                    <a:pt x="202" y="38"/>
                    <a:pt x="202" y="38"/>
                    <a:pt x="202" y="38"/>
                  </a:cubicBezTo>
                  <a:cubicBezTo>
                    <a:pt x="204" y="39"/>
                    <a:pt x="205" y="39"/>
                    <a:pt x="206" y="40"/>
                  </a:cubicBezTo>
                  <a:cubicBezTo>
                    <a:pt x="193" y="42"/>
                    <a:pt x="181" y="45"/>
                    <a:pt x="168" y="48"/>
                  </a:cubicBezTo>
                  <a:cubicBezTo>
                    <a:pt x="154" y="52"/>
                    <a:pt x="139" y="56"/>
                    <a:pt x="125" y="60"/>
                  </a:cubicBezTo>
                  <a:cubicBezTo>
                    <a:pt x="97" y="67"/>
                    <a:pt x="69" y="75"/>
                    <a:pt x="41" y="84"/>
                  </a:cubicBezTo>
                  <a:moveTo>
                    <a:pt x="82" y="40"/>
                  </a:moveTo>
                  <a:cubicBezTo>
                    <a:pt x="83" y="39"/>
                    <a:pt x="83" y="39"/>
                    <a:pt x="84" y="38"/>
                  </a:cubicBezTo>
                  <a:cubicBezTo>
                    <a:pt x="86" y="38"/>
                    <a:pt x="88" y="37"/>
                    <a:pt x="91" y="36"/>
                  </a:cubicBezTo>
                  <a:cubicBezTo>
                    <a:pt x="88" y="37"/>
                    <a:pt x="85" y="39"/>
                    <a:pt x="82" y="40"/>
                  </a:cubicBezTo>
                  <a:moveTo>
                    <a:pt x="44" y="82"/>
                  </a:moveTo>
                  <a:cubicBezTo>
                    <a:pt x="44" y="81"/>
                    <a:pt x="45" y="80"/>
                    <a:pt x="46" y="79"/>
                  </a:cubicBezTo>
                  <a:cubicBezTo>
                    <a:pt x="58" y="75"/>
                    <a:pt x="69" y="73"/>
                    <a:pt x="81" y="69"/>
                  </a:cubicBezTo>
                  <a:cubicBezTo>
                    <a:pt x="94" y="65"/>
                    <a:pt x="106" y="61"/>
                    <a:pt x="119" y="57"/>
                  </a:cubicBezTo>
                  <a:cubicBezTo>
                    <a:pt x="145" y="50"/>
                    <a:pt x="171" y="42"/>
                    <a:pt x="196" y="35"/>
                  </a:cubicBezTo>
                  <a:cubicBezTo>
                    <a:pt x="198" y="36"/>
                    <a:pt x="200" y="37"/>
                    <a:pt x="202" y="38"/>
                  </a:cubicBezTo>
                  <a:cubicBezTo>
                    <a:pt x="174" y="44"/>
                    <a:pt x="147" y="51"/>
                    <a:pt x="120" y="59"/>
                  </a:cubicBezTo>
                  <a:cubicBezTo>
                    <a:pt x="107" y="63"/>
                    <a:pt x="94" y="67"/>
                    <a:pt x="80" y="71"/>
                  </a:cubicBezTo>
                  <a:cubicBezTo>
                    <a:pt x="68" y="75"/>
                    <a:pt x="55" y="77"/>
                    <a:pt x="44" y="82"/>
                  </a:cubicBezTo>
                  <a:moveTo>
                    <a:pt x="48" y="77"/>
                  </a:moveTo>
                  <a:cubicBezTo>
                    <a:pt x="50" y="75"/>
                    <a:pt x="52" y="73"/>
                    <a:pt x="54" y="71"/>
                  </a:cubicBezTo>
                  <a:cubicBezTo>
                    <a:pt x="65" y="69"/>
                    <a:pt x="76" y="64"/>
                    <a:pt x="87" y="61"/>
                  </a:cubicBezTo>
                  <a:cubicBezTo>
                    <a:pt x="100" y="58"/>
                    <a:pt x="112" y="54"/>
                    <a:pt x="125" y="51"/>
                  </a:cubicBezTo>
                  <a:cubicBezTo>
                    <a:pt x="137" y="47"/>
                    <a:pt x="150" y="44"/>
                    <a:pt x="162" y="41"/>
                  </a:cubicBezTo>
                  <a:cubicBezTo>
                    <a:pt x="168" y="39"/>
                    <a:pt x="175" y="38"/>
                    <a:pt x="181" y="37"/>
                  </a:cubicBezTo>
                  <a:cubicBezTo>
                    <a:pt x="183" y="36"/>
                    <a:pt x="185" y="36"/>
                    <a:pt x="188" y="35"/>
                  </a:cubicBezTo>
                  <a:cubicBezTo>
                    <a:pt x="187" y="35"/>
                    <a:pt x="186" y="36"/>
                    <a:pt x="185" y="36"/>
                  </a:cubicBezTo>
                  <a:cubicBezTo>
                    <a:pt x="173" y="39"/>
                    <a:pt x="162" y="41"/>
                    <a:pt x="150" y="44"/>
                  </a:cubicBezTo>
                  <a:cubicBezTo>
                    <a:pt x="138" y="48"/>
                    <a:pt x="126" y="51"/>
                    <a:pt x="113" y="55"/>
                  </a:cubicBezTo>
                  <a:cubicBezTo>
                    <a:pt x="101" y="58"/>
                    <a:pt x="89" y="62"/>
                    <a:pt x="77" y="66"/>
                  </a:cubicBezTo>
                  <a:cubicBezTo>
                    <a:pt x="71" y="68"/>
                    <a:pt x="65" y="71"/>
                    <a:pt x="59" y="73"/>
                  </a:cubicBezTo>
                  <a:cubicBezTo>
                    <a:pt x="55" y="75"/>
                    <a:pt x="51" y="76"/>
                    <a:pt x="48" y="77"/>
                  </a:cubicBezTo>
                  <a:moveTo>
                    <a:pt x="53" y="76"/>
                  </a:moveTo>
                  <a:cubicBezTo>
                    <a:pt x="56" y="75"/>
                    <a:pt x="58" y="74"/>
                    <a:pt x="61" y="73"/>
                  </a:cubicBezTo>
                  <a:cubicBezTo>
                    <a:pt x="68" y="71"/>
                    <a:pt x="74" y="68"/>
                    <a:pt x="81" y="66"/>
                  </a:cubicBezTo>
                  <a:cubicBezTo>
                    <a:pt x="93" y="61"/>
                    <a:pt x="106" y="58"/>
                    <a:pt x="119" y="54"/>
                  </a:cubicBezTo>
                  <a:cubicBezTo>
                    <a:pt x="132" y="50"/>
                    <a:pt x="145" y="46"/>
                    <a:pt x="158" y="43"/>
                  </a:cubicBezTo>
                  <a:cubicBezTo>
                    <a:pt x="169" y="40"/>
                    <a:pt x="182" y="39"/>
                    <a:pt x="193" y="34"/>
                  </a:cubicBezTo>
                  <a:cubicBezTo>
                    <a:pt x="193" y="34"/>
                    <a:pt x="193" y="34"/>
                    <a:pt x="193" y="34"/>
                  </a:cubicBezTo>
                  <a:cubicBezTo>
                    <a:pt x="194" y="34"/>
                    <a:pt x="195" y="34"/>
                    <a:pt x="195" y="35"/>
                  </a:cubicBezTo>
                  <a:cubicBezTo>
                    <a:pt x="170" y="42"/>
                    <a:pt x="146" y="48"/>
                    <a:pt x="121" y="56"/>
                  </a:cubicBezTo>
                  <a:cubicBezTo>
                    <a:pt x="108" y="60"/>
                    <a:pt x="95" y="64"/>
                    <a:pt x="82" y="68"/>
                  </a:cubicBezTo>
                  <a:cubicBezTo>
                    <a:pt x="73" y="71"/>
                    <a:pt x="63" y="73"/>
                    <a:pt x="53" y="76"/>
                  </a:cubicBezTo>
                  <a:moveTo>
                    <a:pt x="56" y="68"/>
                  </a:moveTo>
                  <a:cubicBezTo>
                    <a:pt x="57" y="67"/>
                    <a:pt x="59" y="65"/>
                    <a:pt x="60" y="64"/>
                  </a:cubicBezTo>
                  <a:cubicBezTo>
                    <a:pt x="70" y="61"/>
                    <a:pt x="80" y="58"/>
                    <a:pt x="90" y="55"/>
                  </a:cubicBezTo>
                  <a:cubicBezTo>
                    <a:pt x="101" y="52"/>
                    <a:pt x="112" y="49"/>
                    <a:pt x="123" y="47"/>
                  </a:cubicBezTo>
                  <a:cubicBezTo>
                    <a:pt x="134" y="44"/>
                    <a:pt x="145" y="41"/>
                    <a:pt x="156" y="39"/>
                  </a:cubicBezTo>
                  <a:cubicBezTo>
                    <a:pt x="162" y="37"/>
                    <a:pt x="167" y="36"/>
                    <a:pt x="173" y="35"/>
                  </a:cubicBezTo>
                  <a:cubicBezTo>
                    <a:pt x="174" y="34"/>
                    <a:pt x="176" y="34"/>
                    <a:pt x="177" y="34"/>
                  </a:cubicBezTo>
                  <a:cubicBezTo>
                    <a:pt x="156" y="40"/>
                    <a:pt x="134" y="44"/>
                    <a:pt x="113" y="50"/>
                  </a:cubicBezTo>
                  <a:cubicBezTo>
                    <a:pt x="102" y="54"/>
                    <a:pt x="91" y="58"/>
                    <a:pt x="80" y="61"/>
                  </a:cubicBezTo>
                  <a:cubicBezTo>
                    <a:pt x="75" y="63"/>
                    <a:pt x="70" y="64"/>
                    <a:pt x="64" y="66"/>
                  </a:cubicBezTo>
                  <a:cubicBezTo>
                    <a:pt x="61" y="66"/>
                    <a:pt x="59" y="67"/>
                    <a:pt x="56" y="68"/>
                  </a:cubicBezTo>
                  <a:moveTo>
                    <a:pt x="55" y="70"/>
                  </a:moveTo>
                  <a:cubicBezTo>
                    <a:pt x="55" y="69"/>
                    <a:pt x="55" y="69"/>
                    <a:pt x="55" y="69"/>
                  </a:cubicBezTo>
                  <a:cubicBezTo>
                    <a:pt x="56" y="69"/>
                    <a:pt x="57" y="69"/>
                    <a:pt x="57" y="69"/>
                  </a:cubicBezTo>
                  <a:cubicBezTo>
                    <a:pt x="59" y="68"/>
                    <a:pt x="62" y="67"/>
                    <a:pt x="64" y="66"/>
                  </a:cubicBezTo>
                  <a:cubicBezTo>
                    <a:pt x="70" y="65"/>
                    <a:pt x="76" y="63"/>
                    <a:pt x="82" y="61"/>
                  </a:cubicBezTo>
                  <a:cubicBezTo>
                    <a:pt x="94" y="58"/>
                    <a:pt x="105" y="53"/>
                    <a:pt x="117" y="50"/>
                  </a:cubicBezTo>
                  <a:cubicBezTo>
                    <a:pt x="129" y="46"/>
                    <a:pt x="141" y="44"/>
                    <a:pt x="152" y="41"/>
                  </a:cubicBezTo>
                  <a:cubicBezTo>
                    <a:pt x="164" y="38"/>
                    <a:pt x="175" y="36"/>
                    <a:pt x="186" y="32"/>
                  </a:cubicBezTo>
                  <a:cubicBezTo>
                    <a:pt x="186" y="31"/>
                    <a:pt x="186" y="31"/>
                    <a:pt x="186" y="31"/>
                  </a:cubicBezTo>
                  <a:cubicBezTo>
                    <a:pt x="188" y="32"/>
                    <a:pt x="190" y="33"/>
                    <a:pt x="192" y="33"/>
                  </a:cubicBezTo>
                  <a:cubicBezTo>
                    <a:pt x="169" y="38"/>
                    <a:pt x="147" y="43"/>
                    <a:pt x="124" y="50"/>
                  </a:cubicBezTo>
                  <a:cubicBezTo>
                    <a:pt x="113" y="53"/>
                    <a:pt x="101" y="57"/>
                    <a:pt x="89" y="60"/>
                  </a:cubicBezTo>
                  <a:cubicBezTo>
                    <a:pt x="77" y="63"/>
                    <a:pt x="66" y="67"/>
                    <a:pt x="55" y="70"/>
                  </a:cubicBezTo>
                  <a:cubicBezTo>
                    <a:pt x="55" y="70"/>
                    <a:pt x="55" y="70"/>
                    <a:pt x="55" y="70"/>
                  </a:cubicBezTo>
                  <a:moveTo>
                    <a:pt x="68" y="56"/>
                  </a:moveTo>
                  <a:cubicBezTo>
                    <a:pt x="75" y="56"/>
                    <a:pt x="81" y="54"/>
                    <a:pt x="87" y="52"/>
                  </a:cubicBezTo>
                  <a:cubicBezTo>
                    <a:pt x="97" y="49"/>
                    <a:pt x="108" y="46"/>
                    <a:pt x="118" y="42"/>
                  </a:cubicBezTo>
                  <a:cubicBezTo>
                    <a:pt x="128" y="40"/>
                    <a:pt x="138" y="37"/>
                    <a:pt x="148" y="35"/>
                  </a:cubicBezTo>
                  <a:cubicBezTo>
                    <a:pt x="153" y="33"/>
                    <a:pt x="158" y="32"/>
                    <a:pt x="163" y="31"/>
                  </a:cubicBezTo>
                  <a:cubicBezTo>
                    <a:pt x="165" y="30"/>
                    <a:pt x="168" y="29"/>
                    <a:pt x="170" y="29"/>
                  </a:cubicBezTo>
                  <a:cubicBezTo>
                    <a:pt x="171" y="29"/>
                    <a:pt x="171" y="29"/>
                    <a:pt x="171" y="29"/>
                  </a:cubicBezTo>
                  <a:cubicBezTo>
                    <a:pt x="163" y="32"/>
                    <a:pt x="154" y="34"/>
                    <a:pt x="145" y="36"/>
                  </a:cubicBezTo>
                  <a:cubicBezTo>
                    <a:pt x="134" y="38"/>
                    <a:pt x="124" y="42"/>
                    <a:pt x="113" y="45"/>
                  </a:cubicBezTo>
                  <a:cubicBezTo>
                    <a:pt x="103" y="48"/>
                    <a:pt x="93" y="51"/>
                    <a:pt x="83" y="54"/>
                  </a:cubicBezTo>
                  <a:cubicBezTo>
                    <a:pt x="76" y="56"/>
                    <a:pt x="69" y="58"/>
                    <a:pt x="62" y="61"/>
                  </a:cubicBezTo>
                  <a:cubicBezTo>
                    <a:pt x="64" y="60"/>
                    <a:pt x="66" y="58"/>
                    <a:pt x="67" y="56"/>
                  </a:cubicBezTo>
                  <a:cubicBezTo>
                    <a:pt x="67" y="56"/>
                    <a:pt x="68" y="56"/>
                    <a:pt x="68" y="56"/>
                  </a:cubicBezTo>
                  <a:moveTo>
                    <a:pt x="61" y="63"/>
                  </a:moveTo>
                  <a:cubicBezTo>
                    <a:pt x="61" y="63"/>
                    <a:pt x="61" y="63"/>
                    <a:pt x="61" y="63"/>
                  </a:cubicBezTo>
                  <a:cubicBezTo>
                    <a:pt x="61" y="63"/>
                    <a:pt x="61" y="63"/>
                    <a:pt x="61" y="63"/>
                  </a:cubicBezTo>
                  <a:cubicBezTo>
                    <a:pt x="61" y="63"/>
                    <a:pt x="61" y="63"/>
                    <a:pt x="61" y="63"/>
                  </a:cubicBezTo>
                  <a:cubicBezTo>
                    <a:pt x="63" y="61"/>
                    <a:pt x="66" y="60"/>
                    <a:pt x="68" y="59"/>
                  </a:cubicBezTo>
                  <a:cubicBezTo>
                    <a:pt x="73" y="57"/>
                    <a:pt x="78" y="56"/>
                    <a:pt x="83" y="54"/>
                  </a:cubicBezTo>
                  <a:cubicBezTo>
                    <a:pt x="94" y="51"/>
                    <a:pt x="105" y="48"/>
                    <a:pt x="115" y="45"/>
                  </a:cubicBezTo>
                  <a:cubicBezTo>
                    <a:pt x="126" y="42"/>
                    <a:pt x="136" y="38"/>
                    <a:pt x="147" y="36"/>
                  </a:cubicBezTo>
                  <a:cubicBezTo>
                    <a:pt x="157" y="34"/>
                    <a:pt x="168" y="31"/>
                    <a:pt x="178" y="27"/>
                  </a:cubicBezTo>
                  <a:cubicBezTo>
                    <a:pt x="180" y="28"/>
                    <a:pt x="183" y="30"/>
                    <a:pt x="186" y="31"/>
                  </a:cubicBezTo>
                  <a:cubicBezTo>
                    <a:pt x="186" y="31"/>
                    <a:pt x="186" y="31"/>
                    <a:pt x="186" y="31"/>
                  </a:cubicBezTo>
                  <a:cubicBezTo>
                    <a:pt x="176" y="34"/>
                    <a:pt x="166" y="35"/>
                    <a:pt x="156" y="38"/>
                  </a:cubicBezTo>
                  <a:cubicBezTo>
                    <a:pt x="146" y="41"/>
                    <a:pt x="135" y="43"/>
                    <a:pt x="124" y="45"/>
                  </a:cubicBezTo>
                  <a:cubicBezTo>
                    <a:pt x="104" y="50"/>
                    <a:pt x="83" y="56"/>
                    <a:pt x="63" y="62"/>
                  </a:cubicBezTo>
                  <a:cubicBezTo>
                    <a:pt x="63" y="62"/>
                    <a:pt x="61" y="63"/>
                    <a:pt x="61" y="63"/>
                  </a:cubicBezTo>
                  <a:moveTo>
                    <a:pt x="84" y="37"/>
                  </a:moveTo>
                  <a:cubicBezTo>
                    <a:pt x="85" y="36"/>
                    <a:pt x="85" y="36"/>
                    <a:pt x="85" y="36"/>
                  </a:cubicBezTo>
                  <a:cubicBezTo>
                    <a:pt x="90" y="34"/>
                    <a:pt x="95" y="33"/>
                    <a:pt x="100" y="32"/>
                  </a:cubicBezTo>
                  <a:cubicBezTo>
                    <a:pt x="106" y="30"/>
                    <a:pt x="112" y="28"/>
                    <a:pt x="118" y="26"/>
                  </a:cubicBezTo>
                  <a:cubicBezTo>
                    <a:pt x="119" y="26"/>
                    <a:pt x="120" y="26"/>
                    <a:pt x="121" y="25"/>
                  </a:cubicBezTo>
                  <a:cubicBezTo>
                    <a:pt x="120" y="26"/>
                    <a:pt x="119" y="26"/>
                    <a:pt x="118" y="26"/>
                  </a:cubicBezTo>
                  <a:cubicBezTo>
                    <a:pt x="112" y="28"/>
                    <a:pt x="106" y="31"/>
                    <a:pt x="100" y="32"/>
                  </a:cubicBezTo>
                  <a:cubicBezTo>
                    <a:pt x="97" y="33"/>
                    <a:pt x="95" y="34"/>
                    <a:pt x="92" y="35"/>
                  </a:cubicBezTo>
                  <a:cubicBezTo>
                    <a:pt x="90" y="36"/>
                    <a:pt x="88" y="36"/>
                    <a:pt x="87" y="37"/>
                  </a:cubicBezTo>
                  <a:cubicBezTo>
                    <a:pt x="86" y="37"/>
                    <a:pt x="85" y="37"/>
                    <a:pt x="84" y="37"/>
                  </a:cubicBezTo>
                  <a:moveTo>
                    <a:pt x="70" y="53"/>
                  </a:moveTo>
                  <a:cubicBezTo>
                    <a:pt x="71" y="52"/>
                    <a:pt x="73" y="50"/>
                    <a:pt x="74" y="48"/>
                  </a:cubicBezTo>
                  <a:cubicBezTo>
                    <a:pt x="82" y="46"/>
                    <a:pt x="91" y="45"/>
                    <a:pt x="99" y="43"/>
                  </a:cubicBezTo>
                  <a:cubicBezTo>
                    <a:pt x="108" y="41"/>
                    <a:pt x="117" y="38"/>
                    <a:pt x="127" y="35"/>
                  </a:cubicBezTo>
                  <a:cubicBezTo>
                    <a:pt x="135" y="33"/>
                    <a:pt x="144" y="31"/>
                    <a:pt x="152" y="29"/>
                  </a:cubicBezTo>
                  <a:cubicBezTo>
                    <a:pt x="156" y="28"/>
                    <a:pt x="160" y="26"/>
                    <a:pt x="164" y="25"/>
                  </a:cubicBezTo>
                  <a:cubicBezTo>
                    <a:pt x="165" y="25"/>
                    <a:pt x="169" y="25"/>
                    <a:pt x="169" y="25"/>
                  </a:cubicBezTo>
                  <a:cubicBezTo>
                    <a:pt x="167" y="26"/>
                    <a:pt x="165" y="27"/>
                    <a:pt x="162" y="27"/>
                  </a:cubicBezTo>
                  <a:cubicBezTo>
                    <a:pt x="155" y="30"/>
                    <a:pt x="147" y="31"/>
                    <a:pt x="140" y="34"/>
                  </a:cubicBezTo>
                  <a:cubicBezTo>
                    <a:pt x="130" y="37"/>
                    <a:pt x="121" y="40"/>
                    <a:pt x="112" y="42"/>
                  </a:cubicBezTo>
                  <a:cubicBezTo>
                    <a:pt x="103" y="45"/>
                    <a:pt x="94" y="47"/>
                    <a:pt x="85" y="49"/>
                  </a:cubicBezTo>
                  <a:cubicBezTo>
                    <a:pt x="80" y="51"/>
                    <a:pt x="75" y="51"/>
                    <a:pt x="70" y="53"/>
                  </a:cubicBezTo>
                  <a:moveTo>
                    <a:pt x="68" y="56"/>
                  </a:moveTo>
                  <a:cubicBezTo>
                    <a:pt x="68" y="56"/>
                    <a:pt x="68" y="56"/>
                    <a:pt x="68" y="56"/>
                  </a:cubicBezTo>
                  <a:cubicBezTo>
                    <a:pt x="68" y="55"/>
                    <a:pt x="68" y="55"/>
                    <a:pt x="69" y="55"/>
                  </a:cubicBezTo>
                  <a:cubicBezTo>
                    <a:pt x="71" y="53"/>
                    <a:pt x="75" y="53"/>
                    <a:pt x="78" y="52"/>
                  </a:cubicBezTo>
                  <a:cubicBezTo>
                    <a:pt x="83" y="51"/>
                    <a:pt x="87" y="49"/>
                    <a:pt x="92" y="48"/>
                  </a:cubicBezTo>
                  <a:cubicBezTo>
                    <a:pt x="102" y="45"/>
                    <a:pt x="112" y="43"/>
                    <a:pt x="121" y="40"/>
                  </a:cubicBezTo>
                  <a:cubicBezTo>
                    <a:pt x="130" y="38"/>
                    <a:pt x="139" y="34"/>
                    <a:pt x="148" y="32"/>
                  </a:cubicBezTo>
                  <a:cubicBezTo>
                    <a:pt x="156" y="30"/>
                    <a:pt x="164" y="28"/>
                    <a:pt x="171" y="24"/>
                  </a:cubicBezTo>
                  <a:cubicBezTo>
                    <a:pt x="171" y="24"/>
                    <a:pt x="171" y="24"/>
                    <a:pt x="171" y="24"/>
                  </a:cubicBezTo>
                  <a:cubicBezTo>
                    <a:pt x="173" y="25"/>
                    <a:pt x="175" y="26"/>
                    <a:pt x="176" y="26"/>
                  </a:cubicBezTo>
                  <a:cubicBezTo>
                    <a:pt x="157" y="31"/>
                    <a:pt x="138" y="36"/>
                    <a:pt x="120" y="41"/>
                  </a:cubicBezTo>
                  <a:cubicBezTo>
                    <a:pt x="110" y="44"/>
                    <a:pt x="101" y="47"/>
                    <a:pt x="92" y="50"/>
                  </a:cubicBezTo>
                  <a:cubicBezTo>
                    <a:pt x="87" y="51"/>
                    <a:pt x="83" y="52"/>
                    <a:pt x="78" y="54"/>
                  </a:cubicBezTo>
                  <a:cubicBezTo>
                    <a:pt x="76" y="54"/>
                    <a:pt x="73" y="55"/>
                    <a:pt x="71" y="55"/>
                  </a:cubicBezTo>
                  <a:cubicBezTo>
                    <a:pt x="70" y="55"/>
                    <a:pt x="69" y="56"/>
                    <a:pt x="68" y="56"/>
                  </a:cubicBezTo>
                  <a:moveTo>
                    <a:pt x="75" y="47"/>
                  </a:moveTo>
                  <a:cubicBezTo>
                    <a:pt x="76" y="46"/>
                    <a:pt x="78" y="45"/>
                    <a:pt x="79" y="43"/>
                  </a:cubicBezTo>
                  <a:cubicBezTo>
                    <a:pt x="93" y="41"/>
                    <a:pt x="107" y="36"/>
                    <a:pt x="121" y="32"/>
                  </a:cubicBezTo>
                  <a:cubicBezTo>
                    <a:pt x="129" y="30"/>
                    <a:pt x="136" y="28"/>
                    <a:pt x="143" y="27"/>
                  </a:cubicBezTo>
                  <a:cubicBezTo>
                    <a:pt x="150" y="25"/>
                    <a:pt x="157" y="24"/>
                    <a:pt x="164" y="21"/>
                  </a:cubicBezTo>
                  <a:cubicBezTo>
                    <a:pt x="166" y="22"/>
                    <a:pt x="168" y="23"/>
                    <a:pt x="170" y="24"/>
                  </a:cubicBezTo>
                  <a:cubicBezTo>
                    <a:pt x="170" y="24"/>
                    <a:pt x="170" y="24"/>
                    <a:pt x="169" y="24"/>
                  </a:cubicBezTo>
                  <a:cubicBezTo>
                    <a:pt x="163" y="24"/>
                    <a:pt x="156" y="27"/>
                    <a:pt x="150" y="28"/>
                  </a:cubicBezTo>
                  <a:cubicBezTo>
                    <a:pt x="142" y="31"/>
                    <a:pt x="133" y="33"/>
                    <a:pt x="125" y="35"/>
                  </a:cubicBezTo>
                  <a:cubicBezTo>
                    <a:pt x="116" y="37"/>
                    <a:pt x="107" y="40"/>
                    <a:pt x="99" y="42"/>
                  </a:cubicBezTo>
                  <a:cubicBezTo>
                    <a:pt x="91" y="44"/>
                    <a:pt x="83" y="45"/>
                    <a:pt x="75" y="47"/>
                  </a:cubicBezTo>
                  <a:moveTo>
                    <a:pt x="80" y="42"/>
                  </a:moveTo>
                  <a:cubicBezTo>
                    <a:pt x="81" y="41"/>
                    <a:pt x="81" y="41"/>
                    <a:pt x="81" y="41"/>
                  </a:cubicBezTo>
                  <a:cubicBezTo>
                    <a:pt x="86" y="39"/>
                    <a:pt x="92" y="37"/>
                    <a:pt x="97" y="35"/>
                  </a:cubicBezTo>
                  <a:cubicBezTo>
                    <a:pt x="104" y="34"/>
                    <a:pt x="111" y="32"/>
                    <a:pt x="118" y="30"/>
                  </a:cubicBezTo>
                  <a:cubicBezTo>
                    <a:pt x="125" y="28"/>
                    <a:pt x="133" y="26"/>
                    <a:pt x="140" y="24"/>
                  </a:cubicBezTo>
                  <a:cubicBezTo>
                    <a:pt x="146" y="22"/>
                    <a:pt x="152" y="21"/>
                    <a:pt x="158" y="18"/>
                  </a:cubicBezTo>
                  <a:cubicBezTo>
                    <a:pt x="159" y="19"/>
                    <a:pt x="161" y="20"/>
                    <a:pt x="163" y="21"/>
                  </a:cubicBezTo>
                  <a:cubicBezTo>
                    <a:pt x="157" y="23"/>
                    <a:pt x="151" y="24"/>
                    <a:pt x="144" y="26"/>
                  </a:cubicBezTo>
                  <a:cubicBezTo>
                    <a:pt x="137" y="27"/>
                    <a:pt x="129" y="30"/>
                    <a:pt x="121" y="32"/>
                  </a:cubicBezTo>
                  <a:cubicBezTo>
                    <a:pt x="114" y="33"/>
                    <a:pt x="107" y="35"/>
                    <a:pt x="99" y="37"/>
                  </a:cubicBezTo>
                  <a:cubicBezTo>
                    <a:pt x="96" y="38"/>
                    <a:pt x="92" y="39"/>
                    <a:pt x="89" y="40"/>
                  </a:cubicBezTo>
                  <a:cubicBezTo>
                    <a:pt x="87" y="41"/>
                    <a:pt x="83" y="41"/>
                    <a:pt x="80" y="42"/>
                  </a:cubicBezTo>
                  <a:moveTo>
                    <a:pt x="98" y="34"/>
                  </a:moveTo>
                  <a:cubicBezTo>
                    <a:pt x="106" y="32"/>
                    <a:pt x="113" y="29"/>
                    <a:pt x="120" y="27"/>
                  </a:cubicBezTo>
                  <a:cubicBezTo>
                    <a:pt x="127" y="24"/>
                    <a:pt x="134" y="23"/>
                    <a:pt x="141" y="22"/>
                  </a:cubicBezTo>
                  <a:cubicBezTo>
                    <a:pt x="145" y="21"/>
                    <a:pt x="148" y="20"/>
                    <a:pt x="152" y="19"/>
                  </a:cubicBezTo>
                  <a:cubicBezTo>
                    <a:pt x="154" y="19"/>
                    <a:pt x="155" y="19"/>
                    <a:pt x="156" y="18"/>
                  </a:cubicBezTo>
                  <a:cubicBezTo>
                    <a:pt x="154" y="19"/>
                    <a:pt x="152" y="20"/>
                    <a:pt x="150" y="20"/>
                  </a:cubicBezTo>
                  <a:cubicBezTo>
                    <a:pt x="137" y="24"/>
                    <a:pt x="124" y="27"/>
                    <a:pt x="111" y="31"/>
                  </a:cubicBezTo>
                  <a:cubicBezTo>
                    <a:pt x="106" y="32"/>
                    <a:pt x="102" y="33"/>
                    <a:pt x="98" y="34"/>
                  </a:cubicBezTo>
                  <a:moveTo>
                    <a:pt x="156" y="18"/>
                  </a:moveTo>
                  <a:cubicBezTo>
                    <a:pt x="156" y="18"/>
                    <a:pt x="156" y="18"/>
                    <a:pt x="156" y="18"/>
                  </a:cubicBezTo>
                  <a:cubicBezTo>
                    <a:pt x="156" y="18"/>
                    <a:pt x="156" y="18"/>
                    <a:pt x="156" y="18"/>
                  </a:cubicBezTo>
                  <a:moveTo>
                    <a:pt x="86" y="35"/>
                  </a:moveTo>
                  <a:cubicBezTo>
                    <a:pt x="88" y="34"/>
                    <a:pt x="89" y="33"/>
                    <a:pt x="90" y="31"/>
                  </a:cubicBezTo>
                  <a:cubicBezTo>
                    <a:pt x="95" y="31"/>
                    <a:pt x="99" y="29"/>
                    <a:pt x="103" y="27"/>
                  </a:cubicBezTo>
                  <a:cubicBezTo>
                    <a:pt x="109" y="25"/>
                    <a:pt x="114" y="24"/>
                    <a:pt x="120" y="22"/>
                  </a:cubicBezTo>
                  <a:cubicBezTo>
                    <a:pt x="126" y="21"/>
                    <a:pt x="133" y="20"/>
                    <a:pt x="139" y="18"/>
                  </a:cubicBezTo>
                  <a:cubicBezTo>
                    <a:pt x="142" y="18"/>
                    <a:pt x="145" y="17"/>
                    <a:pt x="148" y="16"/>
                  </a:cubicBezTo>
                  <a:cubicBezTo>
                    <a:pt x="149" y="16"/>
                    <a:pt x="149" y="16"/>
                    <a:pt x="149" y="16"/>
                  </a:cubicBezTo>
                  <a:cubicBezTo>
                    <a:pt x="147" y="17"/>
                    <a:pt x="146" y="17"/>
                    <a:pt x="144" y="18"/>
                  </a:cubicBezTo>
                  <a:cubicBezTo>
                    <a:pt x="134" y="22"/>
                    <a:pt x="122" y="24"/>
                    <a:pt x="111" y="28"/>
                  </a:cubicBezTo>
                  <a:cubicBezTo>
                    <a:pt x="106" y="29"/>
                    <a:pt x="100" y="31"/>
                    <a:pt x="95" y="33"/>
                  </a:cubicBezTo>
                  <a:cubicBezTo>
                    <a:pt x="92" y="34"/>
                    <a:pt x="89" y="34"/>
                    <a:pt x="86" y="35"/>
                  </a:cubicBezTo>
                  <a:moveTo>
                    <a:pt x="130" y="23"/>
                  </a:moveTo>
                  <a:cubicBezTo>
                    <a:pt x="137" y="21"/>
                    <a:pt x="145" y="19"/>
                    <a:pt x="152" y="15"/>
                  </a:cubicBezTo>
                  <a:cubicBezTo>
                    <a:pt x="153" y="16"/>
                    <a:pt x="155" y="17"/>
                    <a:pt x="156" y="17"/>
                  </a:cubicBezTo>
                  <a:cubicBezTo>
                    <a:pt x="147" y="19"/>
                    <a:pt x="139" y="21"/>
                    <a:pt x="130" y="23"/>
                  </a:cubicBezTo>
                  <a:moveTo>
                    <a:pt x="92" y="29"/>
                  </a:moveTo>
                  <a:cubicBezTo>
                    <a:pt x="93" y="28"/>
                    <a:pt x="94" y="27"/>
                    <a:pt x="95" y="26"/>
                  </a:cubicBezTo>
                  <a:cubicBezTo>
                    <a:pt x="103" y="25"/>
                    <a:pt x="111" y="22"/>
                    <a:pt x="119" y="19"/>
                  </a:cubicBezTo>
                  <a:cubicBezTo>
                    <a:pt x="123" y="18"/>
                    <a:pt x="128" y="17"/>
                    <a:pt x="132" y="16"/>
                  </a:cubicBezTo>
                  <a:cubicBezTo>
                    <a:pt x="136" y="15"/>
                    <a:pt x="141" y="15"/>
                    <a:pt x="144" y="13"/>
                  </a:cubicBezTo>
                  <a:cubicBezTo>
                    <a:pt x="140" y="15"/>
                    <a:pt x="135" y="16"/>
                    <a:pt x="130" y="18"/>
                  </a:cubicBezTo>
                  <a:cubicBezTo>
                    <a:pt x="125" y="19"/>
                    <a:pt x="120" y="21"/>
                    <a:pt x="115" y="22"/>
                  </a:cubicBezTo>
                  <a:cubicBezTo>
                    <a:pt x="107" y="24"/>
                    <a:pt x="99" y="26"/>
                    <a:pt x="92" y="29"/>
                  </a:cubicBezTo>
                  <a:moveTo>
                    <a:pt x="91" y="31"/>
                  </a:moveTo>
                  <a:cubicBezTo>
                    <a:pt x="92" y="30"/>
                    <a:pt x="94" y="29"/>
                    <a:pt x="96" y="28"/>
                  </a:cubicBezTo>
                  <a:cubicBezTo>
                    <a:pt x="98" y="28"/>
                    <a:pt x="100" y="27"/>
                    <a:pt x="103" y="26"/>
                  </a:cubicBezTo>
                  <a:cubicBezTo>
                    <a:pt x="108" y="24"/>
                    <a:pt x="113" y="23"/>
                    <a:pt x="119" y="22"/>
                  </a:cubicBezTo>
                  <a:cubicBezTo>
                    <a:pt x="128" y="19"/>
                    <a:pt x="138" y="17"/>
                    <a:pt x="146" y="13"/>
                  </a:cubicBezTo>
                  <a:cubicBezTo>
                    <a:pt x="146" y="13"/>
                    <a:pt x="146" y="13"/>
                    <a:pt x="146" y="13"/>
                  </a:cubicBezTo>
                  <a:cubicBezTo>
                    <a:pt x="147" y="14"/>
                    <a:pt x="149" y="14"/>
                    <a:pt x="150" y="15"/>
                  </a:cubicBezTo>
                  <a:cubicBezTo>
                    <a:pt x="141" y="17"/>
                    <a:pt x="131" y="19"/>
                    <a:pt x="122" y="21"/>
                  </a:cubicBezTo>
                  <a:cubicBezTo>
                    <a:pt x="112" y="23"/>
                    <a:pt x="103" y="27"/>
                    <a:pt x="94" y="30"/>
                  </a:cubicBezTo>
                  <a:cubicBezTo>
                    <a:pt x="93" y="30"/>
                    <a:pt x="92" y="30"/>
                    <a:pt x="91" y="31"/>
                  </a:cubicBezTo>
                  <a:moveTo>
                    <a:pt x="96" y="25"/>
                  </a:moveTo>
                  <a:cubicBezTo>
                    <a:pt x="98" y="23"/>
                    <a:pt x="99" y="22"/>
                    <a:pt x="100" y="21"/>
                  </a:cubicBezTo>
                  <a:cubicBezTo>
                    <a:pt x="107" y="19"/>
                    <a:pt x="114" y="17"/>
                    <a:pt x="121" y="15"/>
                  </a:cubicBezTo>
                  <a:cubicBezTo>
                    <a:pt x="125" y="14"/>
                    <a:pt x="129" y="13"/>
                    <a:pt x="132" y="13"/>
                  </a:cubicBezTo>
                  <a:cubicBezTo>
                    <a:pt x="134" y="12"/>
                    <a:pt x="136" y="12"/>
                    <a:pt x="137" y="12"/>
                  </a:cubicBezTo>
                  <a:cubicBezTo>
                    <a:pt x="124" y="17"/>
                    <a:pt x="110" y="20"/>
                    <a:pt x="96" y="25"/>
                  </a:cubicBezTo>
                  <a:moveTo>
                    <a:pt x="96" y="25"/>
                  </a:moveTo>
                  <a:cubicBezTo>
                    <a:pt x="96" y="25"/>
                    <a:pt x="96" y="25"/>
                    <a:pt x="96" y="25"/>
                  </a:cubicBezTo>
                  <a:cubicBezTo>
                    <a:pt x="97" y="25"/>
                    <a:pt x="99" y="24"/>
                    <a:pt x="100" y="24"/>
                  </a:cubicBezTo>
                  <a:cubicBezTo>
                    <a:pt x="105" y="22"/>
                    <a:pt x="110" y="21"/>
                    <a:pt x="115" y="19"/>
                  </a:cubicBezTo>
                  <a:cubicBezTo>
                    <a:pt x="124" y="16"/>
                    <a:pt x="133" y="14"/>
                    <a:pt x="141" y="11"/>
                  </a:cubicBezTo>
                  <a:cubicBezTo>
                    <a:pt x="141" y="11"/>
                    <a:pt x="141" y="11"/>
                    <a:pt x="141" y="11"/>
                  </a:cubicBezTo>
                  <a:cubicBezTo>
                    <a:pt x="143" y="12"/>
                    <a:pt x="144" y="12"/>
                    <a:pt x="145" y="12"/>
                  </a:cubicBezTo>
                  <a:cubicBezTo>
                    <a:pt x="142" y="13"/>
                    <a:pt x="140" y="14"/>
                    <a:pt x="137" y="14"/>
                  </a:cubicBezTo>
                  <a:cubicBezTo>
                    <a:pt x="133" y="15"/>
                    <a:pt x="129" y="16"/>
                    <a:pt x="125" y="17"/>
                  </a:cubicBezTo>
                  <a:cubicBezTo>
                    <a:pt x="117" y="19"/>
                    <a:pt x="109" y="22"/>
                    <a:pt x="100" y="24"/>
                  </a:cubicBezTo>
                  <a:cubicBezTo>
                    <a:pt x="99" y="25"/>
                    <a:pt x="97" y="25"/>
                    <a:pt x="96" y="25"/>
                  </a:cubicBezTo>
                  <a:moveTo>
                    <a:pt x="102" y="19"/>
                  </a:moveTo>
                  <a:cubicBezTo>
                    <a:pt x="103" y="18"/>
                    <a:pt x="104" y="17"/>
                    <a:pt x="105" y="16"/>
                  </a:cubicBezTo>
                  <a:cubicBezTo>
                    <a:pt x="109" y="15"/>
                    <a:pt x="113" y="14"/>
                    <a:pt x="117" y="13"/>
                  </a:cubicBezTo>
                  <a:cubicBezTo>
                    <a:pt x="120" y="12"/>
                    <a:pt x="123" y="12"/>
                    <a:pt x="125" y="11"/>
                  </a:cubicBezTo>
                  <a:cubicBezTo>
                    <a:pt x="127" y="10"/>
                    <a:pt x="129" y="10"/>
                    <a:pt x="130" y="9"/>
                  </a:cubicBezTo>
                  <a:cubicBezTo>
                    <a:pt x="130" y="9"/>
                    <a:pt x="133" y="8"/>
                    <a:pt x="133" y="8"/>
                  </a:cubicBezTo>
                  <a:cubicBezTo>
                    <a:pt x="133" y="8"/>
                    <a:pt x="133" y="9"/>
                    <a:pt x="132" y="9"/>
                  </a:cubicBezTo>
                  <a:cubicBezTo>
                    <a:pt x="127" y="12"/>
                    <a:pt x="121" y="13"/>
                    <a:pt x="115" y="14"/>
                  </a:cubicBezTo>
                  <a:cubicBezTo>
                    <a:pt x="111" y="15"/>
                    <a:pt x="106" y="17"/>
                    <a:pt x="102" y="19"/>
                  </a:cubicBezTo>
                  <a:moveTo>
                    <a:pt x="101" y="20"/>
                  </a:moveTo>
                  <a:cubicBezTo>
                    <a:pt x="107" y="17"/>
                    <a:pt x="113" y="15"/>
                    <a:pt x="120" y="14"/>
                  </a:cubicBezTo>
                  <a:cubicBezTo>
                    <a:pt x="125" y="13"/>
                    <a:pt x="130" y="12"/>
                    <a:pt x="135" y="8"/>
                  </a:cubicBezTo>
                  <a:cubicBezTo>
                    <a:pt x="135" y="8"/>
                    <a:pt x="135" y="8"/>
                    <a:pt x="135" y="8"/>
                  </a:cubicBezTo>
                  <a:cubicBezTo>
                    <a:pt x="137" y="9"/>
                    <a:pt x="138" y="10"/>
                    <a:pt x="140" y="11"/>
                  </a:cubicBezTo>
                  <a:cubicBezTo>
                    <a:pt x="134" y="12"/>
                    <a:pt x="127" y="13"/>
                    <a:pt x="121" y="14"/>
                  </a:cubicBezTo>
                  <a:cubicBezTo>
                    <a:pt x="115" y="16"/>
                    <a:pt x="107" y="17"/>
                    <a:pt x="101" y="20"/>
                  </a:cubicBezTo>
                  <a:moveTo>
                    <a:pt x="108" y="13"/>
                  </a:moveTo>
                  <a:cubicBezTo>
                    <a:pt x="109" y="12"/>
                    <a:pt x="109" y="12"/>
                    <a:pt x="109" y="12"/>
                  </a:cubicBezTo>
                  <a:cubicBezTo>
                    <a:pt x="113" y="11"/>
                    <a:pt x="117" y="10"/>
                    <a:pt x="121" y="8"/>
                  </a:cubicBezTo>
                  <a:cubicBezTo>
                    <a:pt x="123" y="8"/>
                    <a:pt x="125" y="7"/>
                    <a:pt x="128" y="7"/>
                  </a:cubicBezTo>
                  <a:cubicBezTo>
                    <a:pt x="127" y="7"/>
                    <a:pt x="127" y="7"/>
                    <a:pt x="127" y="7"/>
                  </a:cubicBezTo>
                  <a:cubicBezTo>
                    <a:pt x="126" y="8"/>
                    <a:pt x="124" y="8"/>
                    <a:pt x="123" y="9"/>
                  </a:cubicBezTo>
                  <a:cubicBezTo>
                    <a:pt x="118" y="11"/>
                    <a:pt x="113" y="11"/>
                    <a:pt x="108" y="13"/>
                  </a:cubicBezTo>
                  <a:moveTo>
                    <a:pt x="106" y="15"/>
                  </a:moveTo>
                  <a:cubicBezTo>
                    <a:pt x="106" y="14"/>
                    <a:pt x="106" y="14"/>
                    <a:pt x="106" y="14"/>
                  </a:cubicBezTo>
                  <a:cubicBezTo>
                    <a:pt x="108" y="14"/>
                    <a:pt x="109" y="13"/>
                    <a:pt x="110" y="13"/>
                  </a:cubicBezTo>
                  <a:cubicBezTo>
                    <a:pt x="113" y="12"/>
                    <a:pt x="115" y="12"/>
                    <a:pt x="118" y="11"/>
                  </a:cubicBezTo>
                  <a:cubicBezTo>
                    <a:pt x="122" y="10"/>
                    <a:pt x="126" y="9"/>
                    <a:pt x="130" y="6"/>
                  </a:cubicBezTo>
                  <a:cubicBezTo>
                    <a:pt x="131" y="7"/>
                    <a:pt x="132" y="7"/>
                    <a:pt x="134" y="8"/>
                  </a:cubicBezTo>
                  <a:cubicBezTo>
                    <a:pt x="130" y="9"/>
                    <a:pt x="126" y="10"/>
                    <a:pt x="122" y="11"/>
                  </a:cubicBezTo>
                  <a:cubicBezTo>
                    <a:pt x="117" y="13"/>
                    <a:pt x="111" y="14"/>
                    <a:pt x="106" y="15"/>
                  </a:cubicBezTo>
                  <a:moveTo>
                    <a:pt x="113" y="10"/>
                  </a:moveTo>
                  <a:cubicBezTo>
                    <a:pt x="114" y="9"/>
                    <a:pt x="115" y="9"/>
                    <a:pt x="117" y="8"/>
                  </a:cubicBezTo>
                  <a:cubicBezTo>
                    <a:pt x="120" y="7"/>
                    <a:pt x="123" y="6"/>
                    <a:pt x="125" y="5"/>
                  </a:cubicBezTo>
                  <a:cubicBezTo>
                    <a:pt x="126" y="5"/>
                    <a:pt x="127" y="5"/>
                    <a:pt x="128" y="6"/>
                  </a:cubicBezTo>
                  <a:cubicBezTo>
                    <a:pt x="125" y="7"/>
                    <a:pt x="122" y="7"/>
                    <a:pt x="119" y="8"/>
                  </a:cubicBezTo>
                  <a:cubicBezTo>
                    <a:pt x="117" y="9"/>
                    <a:pt x="115" y="9"/>
                    <a:pt x="114" y="10"/>
                  </a:cubicBezTo>
                  <a:cubicBezTo>
                    <a:pt x="113" y="10"/>
                    <a:pt x="113" y="10"/>
                    <a:pt x="113" y="10"/>
                  </a:cubicBezTo>
                  <a:moveTo>
                    <a:pt x="110" y="10"/>
                  </a:moveTo>
                  <a:cubicBezTo>
                    <a:pt x="111" y="9"/>
                    <a:pt x="113" y="8"/>
                    <a:pt x="114" y="7"/>
                  </a:cubicBezTo>
                  <a:cubicBezTo>
                    <a:pt x="116" y="6"/>
                    <a:pt x="117" y="6"/>
                    <a:pt x="119" y="5"/>
                  </a:cubicBezTo>
                  <a:cubicBezTo>
                    <a:pt x="120" y="5"/>
                    <a:pt x="122" y="5"/>
                    <a:pt x="124" y="5"/>
                  </a:cubicBezTo>
                  <a:cubicBezTo>
                    <a:pt x="124" y="5"/>
                    <a:pt x="124" y="5"/>
                    <a:pt x="124" y="5"/>
                  </a:cubicBezTo>
                  <a:cubicBezTo>
                    <a:pt x="125" y="5"/>
                    <a:pt x="120" y="6"/>
                    <a:pt x="120" y="6"/>
                  </a:cubicBezTo>
                  <a:cubicBezTo>
                    <a:pt x="116" y="8"/>
                    <a:pt x="113" y="9"/>
                    <a:pt x="110" y="10"/>
                  </a:cubicBezTo>
                  <a:moveTo>
                    <a:pt x="115" y="6"/>
                  </a:moveTo>
                  <a:cubicBezTo>
                    <a:pt x="116" y="5"/>
                    <a:pt x="117" y="3"/>
                    <a:pt x="119" y="2"/>
                  </a:cubicBezTo>
                  <a:cubicBezTo>
                    <a:pt x="120" y="3"/>
                    <a:pt x="122" y="3"/>
                    <a:pt x="123" y="4"/>
                  </a:cubicBezTo>
                  <a:cubicBezTo>
                    <a:pt x="120" y="4"/>
                    <a:pt x="118" y="5"/>
                    <a:pt x="115" y="6"/>
                  </a:cubicBezTo>
                  <a:moveTo>
                    <a:pt x="118" y="0"/>
                  </a:moveTo>
                  <a:cubicBezTo>
                    <a:pt x="118" y="0"/>
                    <a:pt x="118" y="0"/>
                    <a:pt x="117" y="0"/>
                  </a:cubicBezTo>
                  <a:cubicBezTo>
                    <a:pt x="97" y="19"/>
                    <a:pt x="78" y="40"/>
                    <a:pt x="60" y="61"/>
                  </a:cubicBezTo>
                  <a:cubicBezTo>
                    <a:pt x="42" y="79"/>
                    <a:pt x="24" y="98"/>
                    <a:pt x="8" y="117"/>
                  </a:cubicBezTo>
                  <a:cubicBezTo>
                    <a:pt x="1" y="122"/>
                    <a:pt x="0" y="139"/>
                    <a:pt x="8" y="143"/>
                  </a:cubicBezTo>
                  <a:cubicBezTo>
                    <a:pt x="14" y="147"/>
                    <a:pt x="20" y="150"/>
                    <a:pt x="26" y="153"/>
                  </a:cubicBezTo>
                  <a:cubicBezTo>
                    <a:pt x="37" y="158"/>
                    <a:pt x="47" y="164"/>
                    <a:pt x="58" y="169"/>
                  </a:cubicBezTo>
                  <a:cubicBezTo>
                    <a:pt x="75" y="177"/>
                    <a:pt x="91" y="187"/>
                    <a:pt x="109" y="193"/>
                  </a:cubicBezTo>
                  <a:cubicBezTo>
                    <a:pt x="109" y="193"/>
                    <a:pt x="109" y="194"/>
                    <a:pt x="109" y="194"/>
                  </a:cubicBezTo>
                  <a:cubicBezTo>
                    <a:pt x="110" y="194"/>
                    <a:pt x="110" y="193"/>
                    <a:pt x="110" y="193"/>
                  </a:cubicBezTo>
                  <a:cubicBezTo>
                    <a:pt x="111" y="193"/>
                    <a:pt x="111" y="193"/>
                    <a:pt x="111" y="193"/>
                  </a:cubicBezTo>
                  <a:cubicBezTo>
                    <a:pt x="126" y="175"/>
                    <a:pt x="143" y="159"/>
                    <a:pt x="159" y="142"/>
                  </a:cubicBezTo>
                  <a:cubicBezTo>
                    <a:pt x="180" y="120"/>
                    <a:pt x="201" y="98"/>
                    <a:pt x="221" y="75"/>
                  </a:cubicBezTo>
                  <a:cubicBezTo>
                    <a:pt x="223" y="73"/>
                    <a:pt x="228" y="69"/>
                    <a:pt x="229" y="66"/>
                  </a:cubicBezTo>
                  <a:cubicBezTo>
                    <a:pt x="229" y="65"/>
                    <a:pt x="229" y="65"/>
                    <a:pt x="229" y="65"/>
                  </a:cubicBezTo>
                  <a:cubicBezTo>
                    <a:pt x="228" y="64"/>
                    <a:pt x="228" y="64"/>
                    <a:pt x="228" y="64"/>
                  </a:cubicBezTo>
                  <a:cubicBezTo>
                    <a:pt x="228" y="64"/>
                    <a:pt x="228" y="64"/>
                    <a:pt x="228" y="64"/>
                  </a:cubicBezTo>
                  <a:cubicBezTo>
                    <a:pt x="228" y="64"/>
                    <a:pt x="228" y="64"/>
                    <a:pt x="228" y="64"/>
                  </a:cubicBezTo>
                  <a:cubicBezTo>
                    <a:pt x="225" y="64"/>
                    <a:pt x="224" y="60"/>
                    <a:pt x="224" y="59"/>
                  </a:cubicBezTo>
                  <a:cubicBezTo>
                    <a:pt x="223" y="55"/>
                    <a:pt x="223" y="51"/>
                    <a:pt x="225" y="47"/>
                  </a:cubicBezTo>
                  <a:cubicBezTo>
                    <a:pt x="225" y="46"/>
                    <a:pt x="225" y="46"/>
                    <a:pt x="225" y="46"/>
                  </a:cubicBezTo>
                  <a:cubicBezTo>
                    <a:pt x="225" y="46"/>
                    <a:pt x="225" y="45"/>
                    <a:pt x="224" y="45"/>
                  </a:cubicBezTo>
                  <a:cubicBezTo>
                    <a:pt x="209" y="38"/>
                    <a:pt x="193" y="31"/>
                    <a:pt x="177" y="24"/>
                  </a:cubicBezTo>
                  <a:cubicBezTo>
                    <a:pt x="158" y="16"/>
                    <a:pt x="139" y="6"/>
                    <a:pt x="119" y="0"/>
                  </a:cubicBezTo>
                  <a:cubicBezTo>
                    <a:pt x="118" y="0"/>
                    <a:pt x="118" y="0"/>
                    <a:pt x="11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8" name="Freeform 35"/>
            <p:cNvSpPr>
              <a:spLocks noEditPoints="1"/>
            </p:cNvSpPr>
            <p:nvPr/>
          </p:nvSpPr>
          <p:spPr bwMode="auto">
            <a:xfrm>
              <a:off x="8737269" y="507927"/>
              <a:ext cx="885825" cy="923925"/>
            </a:xfrm>
            <a:custGeom>
              <a:avLst/>
              <a:gdLst>
                <a:gd name="T0" fmla="*/ 95 w 209"/>
                <a:gd name="T1" fmla="*/ 202 h 218"/>
                <a:gd name="T2" fmla="*/ 82 w 209"/>
                <a:gd name="T3" fmla="*/ 161 h 218"/>
                <a:gd name="T4" fmla="*/ 137 w 209"/>
                <a:gd name="T5" fmla="*/ 160 h 218"/>
                <a:gd name="T6" fmla="*/ 117 w 209"/>
                <a:gd name="T7" fmla="*/ 210 h 218"/>
                <a:gd name="T8" fmla="*/ 81 w 209"/>
                <a:gd name="T9" fmla="*/ 156 h 218"/>
                <a:gd name="T10" fmla="*/ 92 w 209"/>
                <a:gd name="T11" fmla="*/ 140 h 218"/>
                <a:gd name="T12" fmla="*/ 81 w 209"/>
                <a:gd name="T13" fmla="*/ 156 h 218"/>
                <a:gd name="T14" fmla="*/ 114 w 209"/>
                <a:gd name="T15" fmla="*/ 147 h 218"/>
                <a:gd name="T16" fmla="*/ 140 w 209"/>
                <a:gd name="T17" fmla="*/ 132 h 218"/>
                <a:gd name="T18" fmla="*/ 37 w 209"/>
                <a:gd name="T19" fmla="*/ 166 h 218"/>
                <a:gd name="T20" fmla="*/ 48 w 209"/>
                <a:gd name="T21" fmla="*/ 112 h 218"/>
                <a:gd name="T22" fmla="*/ 77 w 209"/>
                <a:gd name="T23" fmla="*/ 157 h 218"/>
                <a:gd name="T24" fmla="*/ 37 w 209"/>
                <a:gd name="T25" fmla="*/ 166 h 218"/>
                <a:gd name="T26" fmla="*/ 181 w 209"/>
                <a:gd name="T27" fmla="*/ 165 h 218"/>
                <a:gd name="T28" fmla="*/ 141 w 209"/>
                <a:gd name="T29" fmla="*/ 157 h 218"/>
                <a:gd name="T30" fmla="*/ 171 w 209"/>
                <a:gd name="T31" fmla="*/ 112 h 218"/>
                <a:gd name="T32" fmla="*/ 202 w 209"/>
                <a:gd name="T33" fmla="*/ 152 h 218"/>
                <a:gd name="T34" fmla="*/ 74 w 209"/>
                <a:gd name="T35" fmla="*/ 125 h 218"/>
                <a:gd name="T36" fmla="*/ 54 w 209"/>
                <a:gd name="T37" fmla="*/ 107 h 218"/>
                <a:gd name="T38" fmla="*/ 73 w 209"/>
                <a:gd name="T39" fmla="*/ 109 h 218"/>
                <a:gd name="T40" fmla="*/ 145 w 209"/>
                <a:gd name="T41" fmla="*/ 125 h 218"/>
                <a:gd name="T42" fmla="*/ 145 w 209"/>
                <a:gd name="T43" fmla="*/ 93 h 218"/>
                <a:gd name="T44" fmla="*/ 145 w 209"/>
                <a:gd name="T45" fmla="*/ 125 h 218"/>
                <a:gd name="T46" fmla="*/ 94 w 209"/>
                <a:gd name="T47" fmla="*/ 137 h 218"/>
                <a:gd name="T48" fmla="*/ 78 w 209"/>
                <a:gd name="T49" fmla="*/ 109 h 218"/>
                <a:gd name="T50" fmla="*/ 109 w 209"/>
                <a:gd name="T51" fmla="*/ 73 h 218"/>
                <a:gd name="T52" fmla="*/ 141 w 209"/>
                <a:gd name="T53" fmla="*/ 127 h 218"/>
                <a:gd name="T54" fmla="*/ 109 w 209"/>
                <a:gd name="T55" fmla="*/ 144 h 218"/>
                <a:gd name="T56" fmla="*/ 81 w 209"/>
                <a:gd name="T57" fmla="*/ 62 h 218"/>
                <a:gd name="T58" fmla="*/ 79 w 209"/>
                <a:gd name="T59" fmla="*/ 85 h 218"/>
                <a:gd name="T60" fmla="*/ 140 w 209"/>
                <a:gd name="T61" fmla="*/ 85 h 218"/>
                <a:gd name="T62" fmla="*/ 137 w 209"/>
                <a:gd name="T63" fmla="*/ 62 h 218"/>
                <a:gd name="T64" fmla="*/ 48 w 209"/>
                <a:gd name="T65" fmla="*/ 106 h 218"/>
                <a:gd name="T66" fmla="*/ 17 w 209"/>
                <a:gd name="T67" fmla="*/ 71 h 218"/>
                <a:gd name="T68" fmla="*/ 76 w 209"/>
                <a:gd name="T69" fmla="*/ 60 h 218"/>
                <a:gd name="T70" fmla="*/ 74 w 209"/>
                <a:gd name="T71" fmla="*/ 88 h 218"/>
                <a:gd name="T72" fmla="*/ 171 w 209"/>
                <a:gd name="T73" fmla="*/ 106 h 218"/>
                <a:gd name="T74" fmla="*/ 141 w 209"/>
                <a:gd name="T75" fmla="*/ 60 h 218"/>
                <a:gd name="T76" fmla="*/ 183 w 209"/>
                <a:gd name="T77" fmla="*/ 52 h 218"/>
                <a:gd name="T78" fmla="*/ 193 w 209"/>
                <a:gd name="T79" fmla="*/ 84 h 218"/>
                <a:gd name="T80" fmla="*/ 109 w 209"/>
                <a:gd name="T81" fmla="*/ 69 h 218"/>
                <a:gd name="T82" fmla="*/ 84 w 209"/>
                <a:gd name="T83" fmla="*/ 48 h 218"/>
                <a:gd name="T84" fmla="*/ 109 w 209"/>
                <a:gd name="T85" fmla="*/ 4 h 218"/>
                <a:gd name="T86" fmla="*/ 137 w 209"/>
                <a:gd name="T87" fmla="*/ 58 h 218"/>
                <a:gd name="T88" fmla="*/ 109 w 209"/>
                <a:gd name="T89" fmla="*/ 69 h 218"/>
                <a:gd name="T90" fmla="*/ 106 w 209"/>
                <a:gd name="T91" fmla="*/ 0 h 218"/>
                <a:gd name="T92" fmla="*/ 77 w 209"/>
                <a:gd name="T93" fmla="*/ 56 h 218"/>
                <a:gd name="T94" fmla="*/ 37 w 209"/>
                <a:gd name="T95" fmla="*/ 48 h 218"/>
                <a:gd name="T96" fmla="*/ 21 w 209"/>
                <a:gd name="T97" fmla="*/ 85 h 218"/>
                <a:gd name="T98" fmla="*/ 35 w 209"/>
                <a:gd name="T99" fmla="*/ 117 h 218"/>
                <a:gd name="T100" fmla="*/ 15 w 209"/>
                <a:gd name="T101" fmla="*/ 163 h 218"/>
                <a:gd name="T102" fmla="*/ 37 w 209"/>
                <a:gd name="T103" fmla="*/ 170 h 218"/>
                <a:gd name="T104" fmla="*/ 79 w 209"/>
                <a:gd name="T105" fmla="*/ 167 h 218"/>
                <a:gd name="T106" fmla="*/ 109 w 209"/>
                <a:gd name="T107" fmla="*/ 218 h 218"/>
                <a:gd name="T108" fmla="*/ 128 w 209"/>
                <a:gd name="T109" fmla="*/ 201 h 218"/>
                <a:gd name="T110" fmla="*/ 148 w 209"/>
                <a:gd name="T111" fmla="*/ 164 h 218"/>
                <a:gd name="T112" fmla="*/ 190 w 209"/>
                <a:gd name="T113" fmla="*/ 169 h 218"/>
                <a:gd name="T114" fmla="*/ 197 w 209"/>
                <a:gd name="T115" fmla="*/ 133 h 218"/>
                <a:gd name="T116" fmla="*/ 202 w 209"/>
                <a:gd name="T117" fmla="*/ 78 h 218"/>
                <a:gd name="T118" fmla="*/ 182 w 209"/>
                <a:gd name="T119" fmla="*/ 48 h 218"/>
                <a:gd name="T120" fmla="*/ 141 w 209"/>
                <a:gd name="T121" fmla="*/ 56 h 218"/>
                <a:gd name="T122" fmla="*/ 123 w 209"/>
                <a:gd name="T123" fmla="*/ 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 h="218">
                  <a:moveTo>
                    <a:pt x="110" y="213"/>
                  </a:moveTo>
                  <a:cubicBezTo>
                    <a:pt x="104" y="213"/>
                    <a:pt x="98" y="207"/>
                    <a:pt x="95" y="202"/>
                  </a:cubicBezTo>
                  <a:cubicBezTo>
                    <a:pt x="88" y="190"/>
                    <a:pt x="85" y="177"/>
                    <a:pt x="82" y="164"/>
                  </a:cubicBezTo>
                  <a:cubicBezTo>
                    <a:pt x="82" y="163"/>
                    <a:pt x="82" y="162"/>
                    <a:pt x="82" y="161"/>
                  </a:cubicBezTo>
                  <a:cubicBezTo>
                    <a:pt x="91" y="157"/>
                    <a:pt x="101" y="153"/>
                    <a:pt x="109" y="149"/>
                  </a:cubicBezTo>
                  <a:cubicBezTo>
                    <a:pt x="118" y="153"/>
                    <a:pt x="127" y="157"/>
                    <a:pt x="137" y="160"/>
                  </a:cubicBezTo>
                  <a:cubicBezTo>
                    <a:pt x="136" y="165"/>
                    <a:pt x="135" y="171"/>
                    <a:pt x="133" y="176"/>
                  </a:cubicBezTo>
                  <a:cubicBezTo>
                    <a:pt x="130" y="188"/>
                    <a:pt x="126" y="202"/>
                    <a:pt x="117" y="210"/>
                  </a:cubicBezTo>
                  <a:cubicBezTo>
                    <a:pt x="114" y="213"/>
                    <a:pt x="112" y="213"/>
                    <a:pt x="110" y="213"/>
                  </a:cubicBezTo>
                  <a:moveTo>
                    <a:pt x="81" y="156"/>
                  </a:moveTo>
                  <a:cubicBezTo>
                    <a:pt x="80" y="148"/>
                    <a:pt x="79" y="140"/>
                    <a:pt x="78" y="133"/>
                  </a:cubicBezTo>
                  <a:cubicBezTo>
                    <a:pt x="83" y="135"/>
                    <a:pt x="88" y="138"/>
                    <a:pt x="92" y="140"/>
                  </a:cubicBezTo>
                  <a:cubicBezTo>
                    <a:pt x="96" y="142"/>
                    <a:pt x="100" y="145"/>
                    <a:pt x="104" y="146"/>
                  </a:cubicBezTo>
                  <a:cubicBezTo>
                    <a:pt x="97" y="150"/>
                    <a:pt x="89" y="153"/>
                    <a:pt x="81" y="156"/>
                  </a:cubicBezTo>
                  <a:moveTo>
                    <a:pt x="137" y="156"/>
                  </a:moveTo>
                  <a:cubicBezTo>
                    <a:pt x="130" y="153"/>
                    <a:pt x="122" y="150"/>
                    <a:pt x="114" y="147"/>
                  </a:cubicBezTo>
                  <a:cubicBezTo>
                    <a:pt x="118" y="145"/>
                    <a:pt x="122" y="142"/>
                    <a:pt x="126" y="140"/>
                  </a:cubicBezTo>
                  <a:cubicBezTo>
                    <a:pt x="131" y="138"/>
                    <a:pt x="136" y="135"/>
                    <a:pt x="140" y="132"/>
                  </a:cubicBezTo>
                  <a:cubicBezTo>
                    <a:pt x="140" y="140"/>
                    <a:pt x="139" y="148"/>
                    <a:pt x="137" y="156"/>
                  </a:cubicBezTo>
                  <a:moveTo>
                    <a:pt x="37" y="166"/>
                  </a:moveTo>
                  <a:cubicBezTo>
                    <a:pt x="32" y="166"/>
                    <a:pt x="28" y="165"/>
                    <a:pt x="24" y="164"/>
                  </a:cubicBezTo>
                  <a:cubicBezTo>
                    <a:pt x="0" y="156"/>
                    <a:pt x="33" y="125"/>
                    <a:pt x="48" y="112"/>
                  </a:cubicBezTo>
                  <a:cubicBezTo>
                    <a:pt x="56" y="119"/>
                    <a:pt x="65" y="125"/>
                    <a:pt x="74" y="130"/>
                  </a:cubicBezTo>
                  <a:cubicBezTo>
                    <a:pt x="75" y="139"/>
                    <a:pt x="76" y="148"/>
                    <a:pt x="77" y="157"/>
                  </a:cubicBezTo>
                  <a:cubicBezTo>
                    <a:pt x="73" y="159"/>
                    <a:pt x="69" y="160"/>
                    <a:pt x="65" y="161"/>
                  </a:cubicBezTo>
                  <a:cubicBezTo>
                    <a:pt x="57" y="163"/>
                    <a:pt x="47" y="166"/>
                    <a:pt x="37" y="166"/>
                  </a:cubicBezTo>
                  <a:moveTo>
                    <a:pt x="182" y="165"/>
                  </a:moveTo>
                  <a:cubicBezTo>
                    <a:pt x="182" y="165"/>
                    <a:pt x="181" y="165"/>
                    <a:pt x="181" y="165"/>
                  </a:cubicBezTo>
                  <a:cubicBezTo>
                    <a:pt x="168" y="165"/>
                    <a:pt x="155" y="162"/>
                    <a:pt x="143" y="158"/>
                  </a:cubicBezTo>
                  <a:cubicBezTo>
                    <a:pt x="142" y="158"/>
                    <a:pt x="142" y="157"/>
                    <a:pt x="141" y="157"/>
                  </a:cubicBezTo>
                  <a:cubicBezTo>
                    <a:pt x="143" y="148"/>
                    <a:pt x="144" y="139"/>
                    <a:pt x="144" y="130"/>
                  </a:cubicBezTo>
                  <a:cubicBezTo>
                    <a:pt x="153" y="124"/>
                    <a:pt x="162" y="118"/>
                    <a:pt x="171" y="112"/>
                  </a:cubicBezTo>
                  <a:cubicBezTo>
                    <a:pt x="174" y="115"/>
                    <a:pt x="178" y="118"/>
                    <a:pt x="182" y="121"/>
                  </a:cubicBezTo>
                  <a:cubicBezTo>
                    <a:pt x="190" y="129"/>
                    <a:pt x="200" y="140"/>
                    <a:pt x="202" y="152"/>
                  </a:cubicBezTo>
                  <a:cubicBezTo>
                    <a:pt x="205" y="164"/>
                    <a:pt x="190" y="165"/>
                    <a:pt x="182" y="165"/>
                  </a:cubicBezTo>
                  <a:moveTo>
                    <a:pt x="74" y="125"/>
                  </a:moveTo>
                  <a:cubicBezTo>
                    <a:pt x="66" y="120"/>
                    <a:pt x="59" y="115"/>
                    <a:pt x="51" y="109"/>
                  </a:cubicBezTo>
                  <a:cubicBezTo>
                    <a:pt x="52" y="108"/>
                    <a:pt x="53" y="108"/>
                    <a:pt x="54" y="107"/>
                  </a:cubicBezTo>
                  <a:cubicBezTo>
                    <a:pt x="60" y="102"/>
                    <a:pt x="67" y="97"/>
                    <a:pt x="74" y="93"/>
                  </a:cubicBezTo>
                  <a:cubicBezTo>
                    <a:pt x="74" y="98"/>
                    <a:pt x="73" y="104"/>
                    <a:pt x="73" y="109"/>
                  </a:cubicBezTo>
                  <a:cubicBezTo>
                    <a:pt x="73" y="114"/>
                    <a:pt x="74" y="119"/>
                    <a:pt x="74" y="125"/>
                  </a:cubicBezTo>
                  <a:moveTo>
                    <a:pt x="145" y="125"/>
                  </a:moveTo>
                  <a:cubicBezTo>
                    <a:pt x="145" y="116"/>
                    <a:pt x="145" y="107"/>
                    <a:pt x="145" y="98"/>
                  </a:cubicBezTo>
                  <a:cubicBezTo>
                    <a:pt x="145" y="96"/>
                    <a:pt x="145" y="95"/>
                    <a:pt x="145" y="93"/>
                  </a:cubicBezTo>
                  <a:cubicBezTo>
                    <a:pt x="153" y="98"/>
                    <a:pt x="160" y="103"/>
                    <a:pt x="168" y="109"/>
                  </a:cubicBezTo>
                  <a:cubicBezTo>
                    <a:pt x="160" y="115"/>
                    <a:pt x="152" y="120"/>
                    <a:pt x="145" y="125"/>
                  </a:cubicBezTo>
                  <a:moveTo>
                    <a:pt x="109" y="144"/>
                  </a:moveTo>
                  <a:cubicBezTo>
                    <a:pt x="104" y="142"/>
                    <a:pt x="99" y="139"/>
                    <a:pt x="94" y="137"/>
                  </a:cubicBezTo>
                  <a:cubicBezTo>
                    <a:pt x="89" y="134"/>
                    <a:pt x="83" y="131"/>
                    <a:pt x="78" y="127"/>
                  </a:cubicBezTo>
                  <a:cubicBezTo>
                    <a:pt x="78" y="121"/>
                    <a:pt x="78" y="115"/>
                    <a:pt x="78" y="109"/>
                  </a:cubicBezTo>
                  <a:cubicBezTo>
                    <a:pt x="78" y="103"/>
                    <a:pt x="78" y="96"/>
                    <a:pt x="78" y="90"/>
                  </a:cubicBezTo>
                  <a:cubicBezTo>
                    <a:pt x="88" y="84"/>
                    <a:pt x="98" y="78"/>
                    <a:pt x="109" y="73"/>
                  </a:cubicBezTo>
                  <a:cubicBezTo>
                    <a:pt x="120" y="78"/>
                    <a:pt x="130" y="84"/>
                    <a:pt x="141" y="90"/>
                  </a:cubicBezTo>
                  <a:cubicBezTo>
                    <a:pt x="141" y="102"/>
                    <a:pt x="141" y="115"/>
                    <a:pt x="141" y="127"/>
                  </a:cubicBezTo>
                  <a:cubicBezTo>
                    <a:pt x="135" y="131"/>
                    <a:pt x="130" y="134"/>
                    <a:pt x="124" y="137"/>
                  </a:cubicBezTo>
                  <a:cubicBezTo>
                    <a:pt x="119" y="139"/>
                    <a:pt x="114" y="142"/>
                    <a:pt x="109" y="144"/>
                  </a:cubicBezTo>
                  <a:moveTo>
                    <a:pt x="79" y="85"/>
                  </a:moveTo>
                  <a:cubicBezTo>
                    <a:pt x="79" y="77"/>
                    <a:pt x="80" y="70"/>
                    <a:pt x="81" y="62"/>
                  </a:cubicBezTo>
                  <a:cubicBezTo>
                    <a:pt x="89" y="65"/>
                    <a:pt x="97" y="68"/>
                    <a:pt x="105" y="71"/>
                  </a:cubicBezTo>
                  <a:cubicBezTo>
                    <a:pt x="96" y="75"/>
                    <a:pt x="87" y="80"/>
                    <a:pt x="79" y="85"/>
                  </a:cubicBezTo>
                  <a:cubicBezTo>
                    <a:pt x="79" y="85"/>
                    <a:pt x="79" y="85"/>
                    <a:pt x="79" y="85"/>
                  </a:cubicBezTo>
                  <a:moveTo>
                    <a:pt x="140" y="85"/>
                  </a:moveTo>
                  <a:cubicBezTo>
                    <a:pt x="131" y="80"/>
                    <a:pt x="122" y="75"/>
                    <a:pt x="114" y="71"/>
                  </a:cubicBezTo>
                  <a:cubicBezTo>
                    <a:pt x="121" y="68"/>
                    <a:pt x="129" y="64"/>
                    <a:pt x="137" y="62"/>
                  </a:cubicBezTo>
                  <a:cubicBezTo>
                    <a:pt x="139" y="69"/>
                    <a:pt x="140" y="77"/>
                    <a:pt x="140" y="85"/>
                  </a:cubicBezTo>
                  <a:moveTo>
                    <a:pt x="48" y="106"/>
                  </a:moveTo>
                  <a:cubicBezTo>
                    <a:pt x="47" y="105"/>
                    <a:pt x="45" y="104"/>
                    <a:pt x="44" y="103"/>
                  </a:cubicBezTo>
                  <a:cubicBezTo>
                    <a:pt x="34" y="94"/>
                    <a:pt x="23" y="84"/>
                    <a:pt x="17" y="71"/>
                  </a:cubicBezTo>
                  <a:cubicBezTo>
                    <a:pt x="12" y="57"/>
                    <a:pt x="22" y="53"/>
                    <a:pt x="35" y="53"/>
                  </a:cubicBezTo>
                  <a:cubicBezTo>
                    <a:pt x="50" y="53"/>
                    <a:pt x="70" y="58"/>
                    <a:pt x="76" y="60"/>
                  </a:cubicBezTo>
                  <a:cubicBezTo>
                    <a:pt x="77" y="60"/>
                    <a:pt x="77" y="60"/>
                    <a:pt x="77" y="60"/>
                  </a:cubicBezTo>
                  <a:cubicBezTo>
                    <a:pt x="75" y="70"/>
                    <a:pt x="74" y="79"/>
                    <a:pt x="74" y="88"/>
                  </a:cubicBezTo>
                  <a:cubicBezTo>
                    <a:pt x="65" y="94"/>
                    <a:pt x="56" y="100"/>
                    <a:pt x="48" y="106"/>
                  </a:cubicBezTo>
                  <a:moveTo>
                    <a:pt x="171" y="106"/>
                  </a:moveTo>
                  <a:cubicBezTo>
                    <a:pt x="163" y="99"/>
                    <a:pt x="154" y="93"/>
                    <a:pt x="144" y="87"/>
                  </a:cubicBezTo>
                  <a:cubicBezTo>
                    <a:pt x="144" y="78"/>
                    <a:pt x="143" y="69"/>
                    <a:pt x="141" y="60"/>
                  </a:cubicBezTo>
                  <a:cubicBezTo>
                    <a:pt x="149" y="58"/>
                    <a:pt x="156" y="56"/>
                    <a:pt x="163" y="55"/>
                  </a:cubicBezTo>
                  <a:cubicBezTo>
                    <a:pt x="169" y="53"/>
                    <a:pt x="176" y="52"/>
                    <a:pt x="183" y="52"/>
                  </a:cubicBezTo>
                  <a:cubicBezTo>
                    <a:pt x="189" y="52"/>
                    <a:pt x="195" y="53"/>
                    <a:pt x="200" y="57"/>
                  </a:cubicBezTo>
                  <a:cubicBezTo>
                    <a:pt x="208" y="64"/>
                    <a:pt x="198" y="78"/>
                    <a:pt x="193" y="84"/>
                  </a:cubicBezTo>
                  <a:cubicBezTo>
                    <a:pt x="187" y="92"/>
                    <a:pt x="179" y="99"/>
                    <a:pt x="171" y="106"/>
                  </a:cubicBezTo>
                  <a:moveTo>
                    <a:pt x="109" y="69"/>
                  </a:moveTo>
                  <a:cubicBezTo>
                    <a:pt x="100" y="65"/>
                    <a:pt x="91" y="61"/>
                    <a:pt x="82" y="58"/>
                  </a:cubicBezTo>
                  <a:cubicBezTo>
                    <a:pt x="82" y="54"/>
                    <a:pt x="83" y="51"/>
                    <a:pt x="84" y="48"/>
                  </a:cubicBezTo>
                  <a:cubicBezTo>
                    <a:pt x="87" y="35"/>
                    <a:pt x="91" y="20"/>
                    <a:pt x="100" y="10"/>
                  </a:cubicBezTo>
                  <a:cubicBezTo>
                    <a:pt x="103" y="6"/>
                    <a:pt x="106" y="4"/>
                    <a:pt x="109" y="4"/>
                  </a:cubicBezTo>
                  <a:cubicBezTo>
                    <a:pt x="124" y="4"/>
                    <a:pt x="134" y="45"/>
                    <a:pt x="136" y="54"/>
                  </a:cubicBezTo>
                  <a:cubicBezTo>
                    <a:pt x="136" y="55"/>
                    <a:pt x="136" y="56"/>
                    <a:pt x="137" y="58"/>
                  </a:cubicBezTo>
                  <a:cubicBezTo>
                    <a:pt x="136" y="58"/>
                    <a:pt x="136" y="58"/>
                    <a:pt x="135" y="58"/>
                  </a:cubicBezTo>
                  <a:cubicBezTo>
                    <a:pt x="126" y="61"/>
                    <a:pt x="118" y="65"/>
                    <a:pt x="109" y="69"/>
                  </a:cubicBezTo>
                  <a:moveTo>
                    <a:pt x="109" y="0"/>
                  </a:moveTo>
                  <a:cubicBezTo>
                    <a:pt x="108" y="0"/>
                    <a:pt x="107" y="0"/>
                    <a:pt x="106" y="0"/>
                  </a:cubicBezTo>
                  <a:cubicBezTo>
                    <a:pt x="99" y="2"/>
                    <a:pt x="93" y="10"/>
                    <a:pt x="90" y="16"/>
                  </a:cubicBezTo>
                  <a:cubicBezTo>
                    <a:pt x="84" y="29"/>
                    <a:pt x="80" y="42"/>
                    <a:pt x="77" y="56"/>
                  </a:cubicBezTo>
                  <a:cubicBezTo>
                    <a:pt x="71" y="54"/>
                    <a:pt x="65" y="52"/>
                    <a:pt x="58" y="51"/>
                  </a:cubicBezTo>
                  <a:cubicBezTo>
                    <a:pt x="51" y="49"/>
                    <a:pt x="44" y="48"/>
                    <a:pt x="37" y="48"/>
                  </a:cubicBezTo>
                  <a:cubicBezTo>
                    <a:pt x="32" y="48"/>
                    <a:pt x="27" y="49"/>
                    <a:pt x="23" y="50"/>
                  </a:cubicBezTo>
                  <a:cubicBezTo>
                    <a:pt x="5" y="56"/>
                    <a:pt x="13" y="75"/>
                    <a:pt x="21" y="85"/>
                  </a:cubicBezTo>
                  <a:cubicBezTo>
                    <a:pt x="28" y="94"/>
                    <a:pt x="36" y="102"/>
                    <a:pt x="44" y="109"/>
                  </a:cubicBezTo>
                  <a:cubicBezTo>
                    <a:pt x="41" y="112"/>
                    <a:pt x="38" y="114"/>
                    <a:pt x="35" y="117"/>
                  </a:cubicBezTo>
                  <a:cubicBezTo>
                    <a:pt x="27" y="125"/>
                    <a:pt x="18" y="134"/>
                    <a:pt x="13" y="146"/>
                  </a:cubicBezTo>
                  <a:cubicBezTo>
                    <a:pt x="11" y="151"/>
                    <a:pt x="11" y="158"/>
                    <a:pt x="15" y="163"/>
                  </a:cubicBezTo>
                  <a:cubicBezTo>
                    <a:pt x="20" y="169"/>
                    <a:pt x="29" y="170"/>
                    <a:pt x="37" y="170"/>
                  </a:cubicBezTo>
                  <a:cubicBezTo>
                    <a:pt x="37" y="170"/>
                    <a:pt x="37" y="170"/>
                    <a:pt x="37" y="170"/>
                  </a:cubicBezTo>
                  <a:cubicBezTo>
                    <a:pt x="51" y="170"/>
                    <a:pt x="64" y="167"/>
                    <a:pt x="78" y="162"/>
                  </a:cubicBezTo>
                  <a:cubicBezTo>
                    <a:pt x="78" y="164"/>
                    <a:pt x="78" y="165"/>
                    <a:pt x="79" y="167"/>
                  </a:cubicBezTo>
                  <a:cubicBezTo>
                    <a:pt x="81" y="180"/>
                    <a:pt x="85" y="194"/>
                    <a:pt x="93" y="206"/>
                  </a:cubicBezTo>
                  <a:cubicBezTo>
                    <a:pt x="96" y="212"/>
                    <a:pt x="102" y="218"/>
                    <a:pt x="109" y="218"/>
                  </a:cubicBezTo>
                  <a:cubicBezTo>
                    <a:pt x="110" y="218"/>
                    <a:pt x="110" y="218"/>
                    <a:pt x="111" y="218"/>
                  </a:cubicBezTo>
                  <a:cubicBezTo>
                    <a:pt x="119" y="217"/>
                    <a:pt x="125" y="208"/>
                    <a:pt x="128" y="201"/>
                  </a:cubicBezTo>
                  <a:cubicBezTo>
                    <a:pt x="135" y="189"/>
                    <a:pt x="138" y="175"/>
                    <a:pt x="141" y="161"/>
                  </a:cubicBezTo>
                  <a:cubicBezTo>
                    <a:pt x="143" y="162"/>
                    <a:pt x="146" y="163"/>
                    <a:pt x="148" y="164"/>
                  </a:cubicBezTo>
                  <a:cubicBezTo>
                    <a:pt x="159" y="167"/>
                    <a:pt x="170" y="170"/>
                    <a:pt x="181" y="170"/>
                  </a:cubicBezTo>
                  <a:cubicBezTo>
                    <a:pt x="184" y="170"/>
                    <a:pt x="187" y="170"/>
                    <a:pt x="190" y="169"/>
                  </a:cubicBezTo>
                  <a:cubicBezTo>
                    <a:pt x="197" y="168"/>
                    <a:pt x="205" y="165"/>
                    <a:pt x="206" y="157"/>
                  </a:cubicBezTo>
                  <a:cubicBezTo>
                    <a:pt x="208" y="148"/>
                    <a:pt x="202" y="139"/>
                    <a:pt x="197" y="133"/>
                  </a:cubicBezTo>
                  <a:cubicBezTo>
                    <a:pt x="191" y="124"/>
                    <a:pt x="183" y="116"/>
                    <a:pt x="174" y="109"/>
                  </a:cubicBezTo>
                  <a:cubicBezTo>
                    <a:pt x="185" y="100"/>
                    <a:pt x="195" y="90"/>
                    <a:pt x="202" y="78"/>
                  </a:cubicBezTo>
                  <a:cubicBezTo>
                    <a:pt x="206" y="72"/>
                    <a:pt x="209" y="63"/>
                    <a:pt x="205" y="56"/>
                  </a:cubicBezTo>
                  <a:cubicBezTo>
                    <a:pt x="200" y="49"/>
                    <a:pt x="189" y="48"/>
                    <a:pt x="182" y="48"/>
                  </a:cubicBezTo>
                  <a:cubicBezTo>
                    <a:pt x="182" y="48"/>
                    <a:pt x="181" y="48"/>
                    <a:pt x="181" y="48"/>
                  </a:cubicBezTo>
                  <a:cubicBezTo>
                    <a:pt x="168" y="48"/>
                    <a:pt x="154" y="52"/>
                    <a:pt x="141" y="56"/>
                  </a:cubicBezTo>
                  <a:cubicBezTo>
                    <a:pt x="140" y="52"/>
                    <a:pt x="139" y="47"/>
                    <a:pt x="138" y="43"/>
                  </a:cubicBezTo>
                  <a:cubicBezTo>
                    <a:pt x="135" y="31"/>
                    <a:pt x="131" y="18"/>
                    <a:pt x="123" y="8"/>
                  </a:cubicBezTo>
                  <a:cubicBezTo>
                    <a:pt x="120" y="4"/>
                    <a:pt x="115" y="0"/>
                    <a:pt x="10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9" name="Freeform 36"/>
            <p:cNvSpPr/>
            <p:nvPr/>
          </p:nvSpPr>
          <p:spPr bwMode="auto">
            <a:xfrm>
              <a:off x="8234031" y="4127427"/>
              <a:ext cx="749300" cy="546100"/>
            </a:xfrm>
            <a:custGeom>
              <a:avLst/>
              <a:gdLst>
                <a:gd name="T0" fmla="*/ 141 w 177"/>
                <a:gd name="T1" fmla="*/ 0 h 129"/>
                <a:gd name="T2" fmla="*/ 138 w 177"/>
                <a:gd name="T3" fmla="*/ 0 h 129"/>
                <a:gd name="T4" fmla="*/ 103 w 177"/>
                <a:gd name="T5" fmla="*/ 12 h 129"/>
                <a:gd name="T6" fmla="*/ 60 w 177"/>
                <a:gd name="T7" fmla="*/ 36 h 129"/>
                <a:gd name="T8" fmla="*/ 62 w 177"/>
                <a:gd name="T9" fmla="*/ 41 h 129"/>
                <a:gd name="T10" fmla="*/ 63 w 177"/>
                <a:gd name="T11" fmla="*/ 41 h 129"/>
                <a:gd name="T12" fmla="*/ 138 w 177"/>
                <a:gd name="T13" fmla="*/ 6 h 129"/>
                <a:gd name="T14" fmla="*/ 143 w 177"/>
                <a:gd name="T15" fmla="*/ 6 h 129"/>
                <a:gd name="T16" fmla="*/ 169 w 177"/>
                <a:gd name="T17" fmla="*/ 17 h 129"/>
                <a:gd name="T18" fmla="*/ 156 w 177"/>
                <a:gd name="T19" fmla="*/ 51 h 129"/>
                <a:gd name="T20" fmla="*/ 96 w 177"/>
                <a:gd name="T21" fmla="*/ 92 h 129"/>
                <a:gd name="T22" fmla="*/ 63 w 177"/>
                <a:gd name="T23" fmla="*/ 111 h 129"/>
                <a:gd name="T24" fmla="*/ 32 w 177"/>
                <a:gd name="T25" fmla="*/ 123 h 129"/>
                <a:gd name="T26" fmla="*/ 23 w 177"/>
                <a:gd name="T27" fmla="*/ 121 h 129"/>
                <a:gd name="T28" fmla="*/ 29 w 177"/>
                <a:gd name="T29" fmla="*/ 90 h 129"/>
                <a:gd name="T30" fmla="*/ 59 w 177"/>
                <a:gd name="T31" fmla="*/ 66 h 129"/>
                <a:gd name="T32" fmla="*/ 104 w 177"/>
                <a:gd name="T33" fmla="*/ 40 h 129"/>
                <a:gd name="T34" fmla="*/ 113 w 177"/>
                <a:gd name="T35" fmla="*/ 38 h 129"/>
                <a:gd name="T36" fmla="*/ 114 w 177"/>
                <a:gd name="T37" fmla="*/ 38 h 129"/>
                <a:gd name="T38" fmla="*/ 115 w 177"/>
                <a:gd name="T39" fmla="*/ 60 h 129"/>
                <a:gd name="T40" fmla="*/ 101 w 177"/>
                <a:gd name="T41" fmla="*/ 70 h 129"/>
                <a:gd name="T42" fmla="*/ 57 w 177"/>
                <a:gd name="T43" fmla="*/ 94 h 129"/>
                <a:gd name="T44" fmla="*/ 58 w 177"/>
                <a:gd name="T45" fmla="*/ 100 h 129"/>
                <a:gd name="T46" fmla="*/ 59 w 177"/>
                <a:gd name="T47" fmla="*/ 100 h 129"/>
                <a:gd name="T48" fmla="*/ 104 w 177"/>
                <a:gd name="T49" fmla="*/ 75 h 129"/>
                <a:gd name="T50" fmla="*/ 126 w 177"/>
                <a:gd name="T51" fmla="*/ 43 h 129"/>
                <a:gd name="T52" fmla="*/ 113 w 177"/>
                <a:gd name="T53" fmla="*/ 32 h 129"/>
                <a:gd name="T54" fmla="*/ 89 w 177"/>
                <a:gd name="T55" fmla="*/ 40 h 129"/>
                <a:gd name="T56" fmla="*/ 34 w 177"/>
                <a:gd name="T57" fmla="*/ 79 h 129"/>
                <a:gd name="T58" fmla="*/ 11 w 177"/>
                <a:gd name="T59" fmla="*/ 118 h 129"/>
                <a:gd name="T60" fmla="*/ 31 w 177"/>
                <a:gd name="T61" fmla="*/ 129 h 129"/>
                <a:gd name="T62" fmla="*/ 66 w 177"/>
                <a:gd name="T63" fmla="*/ 117 h 129"/>
                <a:gd name="T64" fmla="*/ 140 w 177"/>
                <a:gd name="T65" fmla="*/ 72 h 129"/>
                <a:gd name="T66" fmla="*/ 177 w 177"/>
                <a:gd name="T67" fmla="*/ 23 h 129"/>
                <a:gd name="T68" fmla="*/ 141 w 177"/>
                <a:gd name="T6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29">
                  <a:moveTo>
                    <a:pt x="141" y="0"/>
                  </a:moveTo>
                  <a:cubicBezTo>
                    <a:pt x="140" y="0"/>
                    <a:pt x="139" y="0"/>
                    <a:pt x="138" y="0"/>
                  </a:cubicBezTo>
                  <a:cubicBezTo>
                    <a:pt x="126" y="1"/>
                    <a:pt x="114" y="7"/>
                    <a:pt x="103" y="12"/>
                  </a:cubicBezTo>
                  <a:cubicBezTo>
                    <a:pt x="89" y="20"/>
                    <a:pt x="74" y="28"/>
                    <a:pt x="60" y="36"/>
                  </a:cubicBezTo>
                  <a:cubicBezTo>
                    <a:pt x="57" y="37"/>
                    <a:pt x="59" y="41"/>
                    <a:pt x="62" y="41"/>
                  </a:cubicBezTo>
                  <a:cubicBezTo>
                    <a:pt x="62" y="41"/>
                    <a:pt x="63" y="41"/>
                    <a:pt x="63" y="41"/>
                  </a:cubicBezTo>
                  <a:cubicBezTo>
                    <a:pt x="87" y="29"/>
                    <a:pt x="112" y="9"/>
                    <a:pt x="138" y="6"/>
                  </a:cubicBezTo>
                  <a:cubicBezTo>
                    <a:pt x="140" y="6"/>
                    <a:pt x="142" y="6"/>
                    <a:pt x="143" y="6"/>
                  </a:cubicBezTo>
                  <a:cubicBezTo>
                    <a:pt x="153" y="6"/>
                    <a:pt x="163" y="9"/>
                    <a:pt x="169" y="17"/>
                  </a:cubicBezTo>
                  <a:cubicBezTo>
                    <a:pt x="177" y="28"/>
                    <a:pt x="164" y="43"/>
                    <a:pt x="156" y="51"/>
                  </a:cubicBezTo>
                  <a:cubicBezTo>
                    <a:pt x="139" y="68"/>
                    <a:pt x="117" y="80"/>
                    <a:pt x="96" y="92"/>
                  </a:cubicBezTo>
                  <a:cubicBezTo>
                    <a:pt x="85" y="99"/>
                    <a:pt x="74" y="105"/>
                    <a:pt x="63" y="111"/>
                  </a:cubicBezTo>
                  <a:cubicBezTo>
                    <a:pt x="53" y="117"/>
                    <a:pt x="43" y="123"/>
                    <a:pt x="32" y="123"/>
                  </a:cubicBezTo>
                  <a:cubicBezTo>
                    <a:pt x="29" y="123"/>
                    <a:pt x="26" y="122"/>
                    <a:pt x="23" y="121"/>
                  </a:cubicBezTo>
                  <a:cubicBezTo>
                    <a:pt x="4" y="114"/>
                    <a:pt x="21" y="97"/>
                    <a:pt x="29" y="90"/>
                  </a:cubicBezTo>
                  <a:cubicBezTo>
                    <a:pt x="39" y="82"/>
                    <a:pt x="49" y="74"/>
                    <a:pt x="59" y="66"/>
                  </a:cubicBezTo>
                  <a:cubicBezTo>
                    <a:pt x="73" y="56"/>
                    <a:pt x="87" y="47"/>
                    <a:pt x="104" y="40"/>
                  </a:cubicBezTo>
                  <a:cubicBezTo>
                    <a:pt x="107" y="39"/>
                    <a:pt x="110" y="38"/>
                    <a:pt x="113" y="38"/>
                  </a:cubicBezTo>
                  <a:cubicBezTo>
                    <a:pt x="113" y="38"/>
                    <a:pt x="114" y="38"/>
                    <a:pt x="114" y="38"/>
                  </a:cubicBezTo>
                  <a:cubicBezTo>
                    <a:pt x="125" y="38"/>
                    <a:pt x="120" y="56"/>
                    <a:pt x="115" y="60"/>
                  </a:cubicBezTo>
                  <a:cubicBezTo>
                    <a:pt x="111" y="64"/>
                    <a:pt x="106" y="67"/>
                    <a:pt x="101" y="70"/>
                  </a:cubicBezTo>
                  <a:cubicBezTo>
                    <a:pt x="87" y="79"/>
                    <a:pt x="72" y="89"/>
                    <a:pt x="57" y="94"/>
                  </a:cubicBezTo>
                  <a:cubicBezTo>
                    <a:pt x="53" y="95"/>
                    <a:pt x="54" y="100"/>
                    <a:pt x="58" y="100"/>
                  </a:cubicBezTo>
                  <a:cubicBezTo>
                    <a:pt x="58" y="100"/>
                    <a:pt x="58" y="100"/>
                    <a:pt x="59" y="100"/>
                  </a:cubicBezTo>
                  <a:cubicBezTo>
                    <a:pt x="75" y="94"/>
                    <a:pt x="90" y="84"/>
                    <a:pt x="104" y="75"/>
                  </a:cubicBezTo>
                  <a:cubicBezTo>
                    <a:pt x="115" y="68"/>
                    <a:pt x="132" y="59"/>
                    <a:pt x="126" y="43"/>
                  </a:cubicBezTo>
                  <a:cubicBezTo>
                    <a:pt x="124" y="35"/>
                    <a:pt x="119" y="32"/>
                    <a:pt x="113" y="32"/>
                  </a:cubicBezTo>
                  <a:cubicBezTo>
                    <a:pt x="105" y="32"/>
                    <a:pt x="96" y="37"/>
                    <a:pt x="89" y="40"/>
                  </a:cubicBezTo>
                  <a:cubicBezTo>
                    <a:pt x="69" y="50"/>
                    <a:pt x="51" y="64"/>
                    <a:pt x="34" y="79"/>
                  </a:cubicBezTo>
                  <a:cubicBezTo>
                    <a:pt x="24" y="87"/>
                    <a:pt x="0" y="102"/>
                    <a:pt x="11" y="118"/>
                  </a:cubicBezTo>
                  <a:cubicBezTo>
                    <a:pt x="16" y="126"/>
                    <a:pt x="23" y="129"/>
                    <a:pt x="31" y="129"/>
                  </a:cubicBezTo>
                  <a:cubicBezTo>
                    <a:pt x="43" y="129"/>
                    <a:pt x="56" y="122"/>
                    <a:pt x="66" y="117"/>
                  </a:cubicBezTo>
                  <a:cubicBezTo>
                    <a:pt x="91" y="103"/>
                    <a:pt x="116" y="88"/>
                    <a:pt x="140" y="72"/>
                  </a:cubicBezTo>
                  <a:cubicBezTo>
                    <a:pt x="156" y="60"/>
                    <a:pt x="177" y="46"/>
                    <a:pt x="177" y="23"/>
                  </a:cubicBezTo>
                  <a:cubicBezTo>
                    <a:pt x="177" y="6"/>
                    <a:pt x="156" y="0"/>
                    <a:pt x="1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0" name="Freeform 37"/>
            <p:cNvSpPr>
              <a:spLocks noEditPoints="1"/>
            </p:cNvSpPr>
            <p:nvPr/>
          </p:nvSpPr>
          <p:spPr bwMode="auto">
            <a:xfrm>
              <a:off x="5546394" y="3178102"/>
              <a:ext cx="547688" cy="741363"/>
            </a:xfrm>
            <a:custGeom>
              <a:avLst/>
              <a:gdLst>
                <a:gd name="T0" fmla="*/ 26 w 129"/>
                <a:gd name="T1" fmla="*/ 118 h 175"/>
                <a:gd name="T2" fmla="*/ 99 w 129"/>
                <a:gd name="T3" fmla="*/ 2 h 175"/>
                <a:gd name="T4" fmla="*/ 124 w 129"/>
                <a:gd name="T5" fmla="*/ 23 h 175"/>
                <a:gd name="T6" fmla="*/ 113 w 129"/>
                <a:gd name="T7" fmla="*/ 19 h 175"/>
                <a:gd name="T8" fmla="*/ 122 w 129"/>
                <a:gd name="T9" fmla="*/ 27 h 175"/>
                <a:gd name="T10" fmla="*/ 106 w 129"/>
                <a:gd name="T11" fmla="*/ 21 h 175"/>
                <a:gd name="T12" fmla="*/ 119 w 129"/>
                <a:gd name="T13" fmla="*/ 31 h 175"/>
                <a:gd name="T14" fmla="*/ 106 w 129"/>
                <a:gd name="T15" fmla="*/ 28 h 175"/>
                <a:gd name="T16" fmla="*/ 116 w 129"/>
                <a:gd name="T17" fmla="*/ 38 h 175"/>
                <a:gd name="T18" fmla="*/ 99 w 129"/>
                <a:gd name="T19" fmla="*/ 33 h 175"/>
                <a:gd name="T20" fmla="*/ 111 w 129"/>
                <a:gd name="T21" fmla="*/ 45 h 175"/>
                <a:gd name="T22" fmla="*/ 93 w 129"/>
                <a:gd name="T23" fmla="*/ 43 h 175"/>
                <a:gd name="T24" fmla="*/ 105 w 129"/>
                <a:gd name="T25" fmla="*/ 54 h 175"/>
                <a:gd name="T26" fmla="*/ 102 w 129"/>
                <a:gd name="T27" fmla="*/ 59 h 175"/>
                <a:gd name="T28" fmla="*/ 91 w 129"/>
                <a:gd name="T29" fmla="*/ 55 h 175"/>
                <a:gd name="T30" fmla="*/ 99 w 129"/>
                <a:gd name="T31" fmla="*/ 64 h 175"/>
                <a:gd name="T32" fmla="*/ 83 w 129"/>
                <a:gd name="T33" fmla="*/ 55 h 175"/>
                <a:gd name="T34" fmla="*/ 98 w 129"/>
                <a:gd name="T35" fmla="*/ 66 h 175"/>
                <a:gd name="T36" fmla="*/ 81 w 129"/>
                <a:gd name="T37" fmla="*/ 63 h 175"/>
                <a:gd name="T38" fmla="*/ 92 w 129"/>
                <a:gd name="T39" fmla="*/ 76 h 175"/>
                <a:gd name="T40" fmla="*/ 76 w 129"/>
                <a:gd name="T41" fmla="*/ 67 h 175"/>
                <a:gd name="T42" fmla="*/ 83 w 129"/>
                <a:gd name="T43" fmla="*/ 74 h 175"/>
                <a:gd name="T44" fmla="*/ 88 w 129"/>
                <a:gd name="T45" fmla="*/ 82 h 175"/>
                <a:gd name="T46" fmla="*/ 75 w 129"/>
                <a:gd name="T47" fmla="*/ 77 h 175"/>
                <a:gd name="T48" fmla="*/ 78 w 129"/>
                <a:gd name="T49" fmla="*/ 84 h 175"/>
                <a:gd name="T50" fmla="*/ 69 w 129"/>
                <a:gd name="T51" fmla="*/ 81 h 175"/>
                <a:gd name="T52" fmla="*/ 78 w 129"/>
                <a:gd name="T53" fmla="*/ 98 h 175"/>
                <a:gd name="T54" fmla="*/ 66 w 129"/>
                <a:gd name="T55" fmla="*/ 88 h 175"/>
                <a:gd name="T56" fmla="*/ 77 w 129"/>
                <a:gd name="T57" fmla="*/ 99 h 175"/>
                <a:gd name="T58" fmla="*/ 74 w 129"/>
                <a:gd name="T59" fmla="*/ 103 h 175"/>
                <a:gd name="T60" fmla="*/ 58 w 129"/>
                <a:gd name="T61" fmla="*/ 95 h 175"/>
                <a:gd name="T62" fmla="*/ 71 w 129"/>
                <a:gd name="T63" fmla="*/ 109 h 175"/>
                <a:gd name="T64" fmla="*/ 58 w 129"/>
                <a:gd name="T65" fmla="*/ 101 h 175"/>
                <a:gd name="T66" fmla="*/ 70 w 129"/>
                <a:gd name="T67" fmla="*/ 111 h 175"/>
                <a:gd name="T68" fmla="*/ 53 w 129"/>
                <a:gd name="T69" fmla="*/ 107 h 175"/>
                <a:gd name="T70" fmla="*/ 65 w 129"/>
                <a:gd name="T71" fmla="*/ 118 h 175"/>
                <a:gd name="T72" fmla="*/ 63 w 129"/>
                <a:gd name="T73" fmla="*/ 121 h 175"/>
                <a:gd name="T74" fmla="*/ 49 w 129"/>
                <a:gd name="T75" fmla="*/ 115 h 175"/>
                <a:gd name="T76" fmla="*/ 58 w 129"/>
                <a:gd name="T77" fmla="*/ 129 h 175"/>
                <a:gd name="T78" fmla="*/ 46 w 129"/>
                <a:gd name="T79" fmla="*/ 120 h 175"/>
                <a:gd name="T80" fmla="*/ 57 w 129"/>
                <a:gd name="T81" fmla="*/ 130 h 175"/>
                <a:gd name="T82" fmla="*/ 54 w 129"/>
                <a:gd name="T83" fmla="*/ 135 h 175"/>
                <a:gd name="T84" fmla="*/ 38 w 129"/>
                <a:gd name="T85" fmla="*/ 127 h 175"/>
                <a:gd name="T86" fmla="*/ 37 w 129"/>
                <a:gd name="T87" fmla="*/ 135 h 175"/>
                <a:gd name="T88" fmla="*/ 48 w 129"/>
                <a:gd name="T89" fmla="*/ 144 h 175"/>
                <a:gd name="T90" fmla="*/ 32 w 129"/>
                <a:gd name="T91" fmla="*/ 142 h 175"/>
                <a:gd name="T92" fmla="*/ 43 w 129"/>
                <a:gd name="T93" fmla="*/ 152 h 175"/>
                <a:gd name="T94" fmla="*/ 28 w 129"/>
                <a:gd name="T95" fmla="*/ 150 h 175"/>
                <a:gd name="T96" fmla="*/ 35 w 129"/>
                <a:gd name="T97" fmla="*/ 164 h 175"/>
                <a:gd name="T98" fmla="*/ 21 w 129"/>
                <a:gd name="T99" fmla="*/ 160 h 175"/>
                <a:gd name="T100" fmla="*/ 99 w 129"/>
                <a:gd name="T101" fmla="*/ 0 h 175"/>
                <a:gd name="T102" fmla="*/ 50 w 129"/>
                <a:gd name="T103" fmla="*/ 77 h 175"/>
                <a:gd name="T104" fmla="*/ 0 w 129"/>
                <a:gd name="T105" fmla="*/ 157 h 175"/>
                <a:gd name="T106" fmla="*/ 31 w 129"/>
                <a:gd name="T107" fmla="*/ 175 h 175"/>
                <a:gd name="T108" fmla="*/ 33 w 129"/>
                <a:gd name="T109" fmla="*/ 174 h 175"/>
                <a:gd name="T110" fmla="*/ 112 w 129"/>
                <a:gd name="T111" fmla="*/ 48 h 175"/>
                <a:gd name="T112" fmla="*/ 128 w 129"/>
                <a:gd name="T113" fmla="*/ 19 h 175"/>
                <a:gd name="T114" fmla="*/ 100 w 129"/>
                <a:gd name="T11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75">
                  <a:moveTo>
                    <a:pt x="31" y="173"/>
                  </a:moveTo>
                  <a:cubicBezTo>
                    <a:pt x="22" y="167"/>
                    <a:pt x="12" y="162"/>
                    <a:pt x="3" y="156"/>
                  </a:cubicBezTo>
                  <a:cubicBezTo>
                    <a:pt x="11" y="144"/>
                    <a:pt x="18" y="131"/>
                    <a:pt x="26" y="118"/>
                  </a:cubicBezTo>
                  <a:cubicBezTo>
                    <a:pt x="34" y="105"/>
                    <a:pt x="43" y="93"/>
                    <a:pt x="51" y="80"/>
                  </a:cubicBezTo>
                  <a:cubicBezTo>
                    <a:pt x="60" y="68"/>
                    <a:pt x="67" y="54"/>
                    <a:pt x="75" y="41"/>
                  </a:cubicBezTo>
                  <a:cubicBezTo>
                    <a:pt x="83" y="28"/>
                    <a:pt x="91" y="15"/>
                    <a:pt x="99" y="2"/>
                  </a:cubicBezTo>
                  <a:cubicBezTo>
                    <a:pt x="108" y="8"/>
                    <a:pt x="116" y="15"/>
                    <a:pt x="125" y="20"/>
                  </a:cubicBezTo>
                  <a:cubicBezTo>
                    <a:pt x="125" y="21"/>
                    <a:pt x="124" y="22"/>
                    <a:pt x="124" y="23"/>
                  </a:cubicBezTo>
                  <a:cubicBezTo>
                    <a:pt x="124" y="23"/>
                    <a:pt x="124" y="23"/>
                    <a:pt x="124" y="23"/>
                  </a:cubicBezTo>
                  <a:cubicBezTo>
                    <a:pt x="120" y="21"/>
                    <a:pt x="117" y="18"/>
                    <a:pt x="113" y="17"/>
                  </a:cubicBezTo>
                  <a:cubicBezTo>
                    <a:pt x="113" y="17"/>
                    <a:pt x="113" y="17"/>
                    <a:pt x="113" y="17"/>
                  </a:cubicBezTo>
                  <a:cubicBezTo>
                    <a:pt x="112" y="17"/>
                    <a:pt x="111" y="18"/>
                    <a:pt x="113" y="19"/>
                  </a:cubicBezTo>
                  <a:cubicBezTo>
                    <a:pt x="116" y="21"/>
                    <a:pt x="119" y="23"/>
                    <a:pt x="122" y="25"/>
                  </a:cubicBezTo>
                  <a:cubicBezTo>
                    <a:pt x="123" y="25"/>
                    <a:pt x="123" y="25"/>
                    <a:pt x="123" y="25"/>
                  </a:cubicBezTo>
                  <a:cubicBezTo>
                    <a:pt x="122" y="26"/>
                    <a:pt x="122" y="26"/>
                    <a:pt x="122" y="27"/>
                  </a:cubicBezTo>
                  <a:cubicBezTo>
                    <a:pt x="121" y="28"/>
                    <a:pt x="121" y="28"/>
                    <a:pt x="121" y="29"/>
                  </a:cubicBezTo>
                  <a:cubicBezTo>
                    <a:pt x="120" y="29"/>
                    <a:pt x="120" y="29"/>
                    <a:pt x="120" y="29"/>
                  </a:cubicBezTo>
                  <a:cubicBezTo>
                    <a:pt x="116" y="26"/>
                    <a:pt x="111" y="23"/>
                    <a:pt x="106" y="21"/>
                  </a:cubicBezTo>
                  <a:cubicBezTo>
                    <a:pt x="106" y="21"/>
                    <a:pt x="106" y="21"/>
                    <a:pt x="106" y="21"/>
                  </a:cubicBezTo>
                  <a:cubicBezTo>
                    <a:pt x="105" y="21"/>
                    <a:pt x="104" y="23"/>
                    <a:pt x="106" y="23"/>
                  </a:cubicBezTo>
                  <a:cubicBezTo>
                    <a:pt x="110" y="25"/>
                    <a:pt x="115" y="28"/>
                    <a:pt x="119" y="31"/>
                  </a:cubicBezTo>
                  <a:cubicBezTo>
                    <a:pt x="120" y="31"/>
                    <a:pt x="120" y="31"/>
                    <a:pt x="120" y="31"/>
                  </a:cubicBezTo>
                  <a:cubicBezTo>
                    <a:pt x="119" y="32"/>
                    <a:pt x="118" y="34"/>
                    <a:pt x="117" y="36"/>
                  </a:cubicBezTo>
                  <a:cubicBezTo>
                    <a:pt x="113" y="33"/>
                    <a:pt x="110" y="29"/>
                    <a:pt x="106" y="28"/>
                  </a:cubicBezTo>
                  <a:cubicBezTo>
                    <a:pt x="106" y="28"/>
                    <a:pt x="106" y="28"/>
                    <a:pt x="105" y="28"/>
                  </a:cubicBezTo>
                  <a:cubicBezTo>
                    <a:pt x="104" y="28"/>
                    <a:pt x="104" y="30"/>
                    <a:pt x="105" y="30"/>
                  </a:cubicBezTo>
                  <a:cubicBezTo>
                    <a:pt x="109" y="31"/>
                    <a:pt x="112" y="35"/>
                    <a:pt x="116" y="38"/>
                  </a:cubicBezTo>
                  <a:cubicBezTo>
                    <a:pt x="115" y="39"/>
                    <a:pt x="114" y="40"/>
                    <a:pt x="113" y="41"/>
                  </a:cubicBezTo>
                  <a:cubicBezTo>
                    <a:pt x="113" y="42"/>
                    <a:pt x="113" y="42"/>
                    <a:pt x="113" y="42"/>
                  </a:cubicBezTo>
                  <a:cubicBezTo>
                    <a:pt x="109" y="38"/>
                    <a:pt x="104" y="36"/>
                    <a:pt x="99" y="33"/>
                  </a:cubicBezTo>
                  <a:cubicBezTo>
                    <a:pt x="99" y="33"/>
                    <a:pt x="98" y="33"/>
                    <a:pt x="98" y="33"/>
                  </a:cubicBezTo>
                  <a:cubicBezTo>
                    <a:pt x="97" y="33"/>
                    <a:pt x="96" y="35"/>
                    <a:pt x="98" y="35"/>
                  </a:cubicBezTo>
                  <a:cubicBezTo>
                    <a:pt x="102" y="38"/>
                    <a:pt x="108" y="40"/>
                    <a:pt x="111" y="45"/>
                  </a:cubicBezTo>
                  <a:cubicBezTo>
                    <a:pt x="110" y="47"/>
                    <a:pt x="108" y="50"/>
                    <a:pt x="106" y="53"/>
                  </a:cubicBezTo>
                  <a:cubicBezTo>
                    <a:pt x="106" y="52"/>
                    <a:pt x="106" y="52"/>
                    <a:pt x="106" y="52"/>
                  </a:cubicBezTo>
                  <a:cubicBezTo>
                    <a:pt x="101" y="49"/>
                    <a:pt x="97" y="46"/>
                    <a:pt x="93" y="43"/>
                  </a:cubicBezTo>
                  <a:cubicBezTo>
                    <a:pt x="92" y="43"/>
                    <a:pt x="92" y="43"/>
                    <a:pt x="92" y="43"/>
                  </a:cubicBezTo>
                  <a:cubicBezTo>
                    <a:pt x="91" y="43"/>
                    <a:pt x="90" y="45"/>
                    <a:pt x="91" y="45"/>
                  </a:cubicBezTo>
                  <a:cubicBezTo>
                    <a:pt x="96" y="48"/>
                    <a:pt x="100" y="51"/>
                    <a:pt x="105" y="54"/>
                  </a:cubicBezTo>
                  <a:cubicBezTo>
                    <a:pt x="106" y="54"/>
                    <a:pt x="106" y="54"/>
                    <a:pt x="106" y="54"/>
                  </a:cubicBezTo>
                  <a:cubicBezTo>
                    <a:pt x="104" y="56"/>
                    <a:pt x="103" y="57"/>
                    <a:pt x="102" y="59"/>
                  </a:cubicBezTo>
                  <a:cubicBezTo>
                    <a:pt x="102" y="59"/>
                    <a:pt x="102" y="59"/>
                    <a:pt x="102" y="59"/>
                  </a:cubicBezTo>
                  <a:cubicBezTo>
                    <a:pt x="98" y="57"/>
                    <a:pt x="95" y="54"/>
                    <a:pt x="91" y="52"/>
                  </a:cubicBezTo>
                  <a:cubicBezTo>
                    <a:pt x="91" y="52"/>
                    <a:pt x="91" y="52"/>
                    <a:pt x="91" y="52"/>
                  </a:cubicBezTo>
                  <a:cubicBezTo>
                    <a:pt x="90" y="52"/>
                    <a:pt x="89" y="54"/>
                    <a:pt x="91" y="55"/>
                  </a:cubicBezTo>
                  <a:cubicBezTo>
                    <a:pt x="94" y="56"/>
                    <a:pt x="97" y="59"/>
                    <a:pt x="101" y="61"/>
                  </a:cubicBezTo>
                  <a:cubicBezTo>
                    <a:pt x="101" y="61"/>
                    <a:pt x="101" y="61"/>
                    <a:pt x="101" y="61"/>
                  </a:cubicBezTo>
                  <a:cubicBezTo>
                    <a:pt x="100" y="62"/>
                    <a:pt x="100" y="63"/>
                    <a:pt x="99" y="64"/>
                  </a:cubicBezTo>
                  <a:cubicBezTo>
                    <a:pt x="99" y="64"/>
                    <a:pt x="99" y="64"/>
                    <a:pt x="99" y="64"/>
                  </a:cubicBezTo>
                  <a:cubicBezTo>
                    <a:pt x="94" y="61"/>
                    <a:pt x="89" y="57"/>
                    <a:pt x="84" y="55"/>
                  </a:cubicBezTo>
                  <a:cubicBezTo>
                    <a:pt x="84" y="55"/>
                    <a:pt x="83" y="55"/>
                    <a:pt x="83" y="55"/>
                  </a:cubicBezTo>
                  <a:cubicBezTo>
                    <a:pt x="82" y="55"/>
                    <a:pt x="82" y="57"/>
                    <a:pt x="83" y="57"/>
                  </a:cubicBezTo>
                  <a:cubicBezTo>
                    <a:pt x="88" y="60"/>
                    <a:pt x="93" y="63"/>
                    <a:pt x="98" y="66"/>
                  </a:cubicBezTo>
                  <a:cubicBezTo>
                    <a:pt x="98" y="66"/>
                    <a:pt x="98" y="66"/>
                    <a:pt x="98" y="66"/>
                  </a:cubicBezTo>
                  <a:cubicBezTo>
                    <a:pt x="97" y="68"/>
                    <a:pt x="96" y="70"/>
                    <a:pt x="94" y="72"/>
                  </a:cubicBezTo>
                  <a:cubicBezTo>
                    <a:pt x="90" y="69"/>
                    <a:pt x="87" y="65"/>
                    <a:pt x="82" y="63"/>
                  </a:cubicBezTo>
                  <a:cubicBezTo>
                    <a:pt x="82" y="63"/>
                    <a:pt x="81" y="63"/>
                    <a:pt x="81" y="63"/>
                  </a:cubicBezTo>
                  <a:cubicBezTo>
                    <a:pt x="80" y="63"/>
                    <a:pt x="80" y="65"/>
                    <a:pt x="81" y="66"/>
                  </a:cubicBezTo>
                  <a:cubicBezTo>
                    <a:pt x="86" y="68"/>
                    <a:pt x="89" y="71"/>
                    <a:pt x="93" y="74"/>
                  </a:cubicBezTo>
                  <a:cubicBezTo>
                    <a:pt x="93" y="75"/>
                    <a:pt x="92" y="75"/>
                    <a:pt x="92" y="76"/>
                  </a:cubicBezTo>
                  <a:cubicBezTo>
                    <a:pt x="91" y="76"/>
                    <a:pt x="91" y="76"/>
                    <a:pt x="91" y="76"/>
                  </a:cubicBezTo>
                  <a:cubicBezTo>
                    <a:pt x="88" y="75"/>
                    <a:pt x="86" y="73"/>
                    <a:pt x="84" y="72"/>
                  </a:cubicBezTo>
                  <a:cubicBezTo>
                    <a:pt x="82" y="70"/>
                    <a:pt x="79" y="69"/>
                    <a:pt x="76" y="67"/>
                  </a:cubicBezTo>
                  <a:cubicBezTo>
                    <a:pt x="76" y="67"/>
                    <a:pt x="76" y="67"/>
                    <a:pt x="75" y="67"/>
                  </a:cubicBezTo>
                  <a:cubicBezTo>
                    <a:pt x="74" y="67"/>
                    <a:pt x="74" y="68"/>
                    <a:pt x="75" y="69"/>
                  </a:cubicBezTo>
                  <a:cubicBezTo>
                    <a:pt x="77" y="71"/>
                    <a:pt x="80" y="72"/>
                    <a:pt x="83" y="74"/>
                  </a:cubicBezTo>
                  <a:cubicBezTo>
                    <a:pt x="85" y="75"/>
                    <a:pt x="87" y="77"/>
                    <a:pt x="90" y="78"/>
                  </a:cubicBezTo>
                  <a:cubicBezTo>
                    <a:pt x="90" y="78"/>
                    <a:pt x="90" y="78"/>
                    <a:pt x="90" y="78"/>
                  </a:cubicBezTo>
                  <a:cubicBezTo>
                    <a:pt x="90" y="79"/>
                    <a:pt x="89" y="81"/>
                    <a:pt x="88" y="82"/>
                  </a:cubicBezTo>
                  <a:cubicBezTo>
                    <a:pt x="84" y="80"/>
                    <a:pt x="80" y="77"/>
                    <a:pt x="76" y="75"/>
                  </a:cubicBezTo>
                  <a:cubicBezTo>
                    <a:pt x="76" y="75"/>
                    <a:pt x="76" y="75"/>
                    <a:pt x="76" y="75"/>
                  </a:cubicBezTo>
                  <a:cubicBezTo>
                    <a:pt x="75" y="75"/>
                    <a:pt x="74" y="76"/>
                    <a:pt x="75" y="77"/>
                  </a:cubicBezTo>
                  <a:cubicBezTo>
                    <a:pt x="79" y="79"/>
                    <a:pt x="82" y="82"/>
                    <a:pt x="86" y="85"/>
                  </a:cubicBezTo>
                  <a:cubicBezTo>
                    <a:pt x="85" y="86"/>
                    <a:pt x="85" y="87"/>
                    <a:pt x="84" y="88"/>
                  </a:cubicBezTo>
                  <a:cubicBezTo>
                    <a:pt x="82" y="87"/>
                    <a:pt x="80" y="85"/>
                    <a:pt x="78" y="84"/>
                  </a:cubicBezTo>
                  <a:cubicBezTo>
                    <a:pt x="76" y="82"/>
                    <a:pt x="73" y="81"/>
                    <a:pt x="70" y="79"/>
                  </a:cubicBezTo>
                  <a:cubicBezTo>
                    <a:pt x="70" y="79"/>
                    <a:pt x="70" y="79"/>
                    <a:pt x="70" y="79"/>
                  </a:cubicBezTo>
                  <a:cubicBezTo>
                    <a:pt x="69" y="79"/>
                    <a:pt x="68" y="81"/>
                    <a:pt x="69" y="81"/>
                  </a:cubicBezTo>
                  <a:cubicBezTo>
                    <a:pt x="71" y="83"/>
                    <a:pt x="73" y="84"/>
                    <a:pt x="76" y="85"/>
                  </a:cubicBezTo>
                  <a:cubicBezTo>
                    <a:pt x="78" y="87"/>
                    <a:pt x="80" y="89"/>
                    <a:pt x="83" y="90"/>
                  </a:cubicBezTo>
                  <a:cubicBezTo>
                    <a:pt x="81" y="93"/>
                    <a:pt x="80" y="95"/>
                    <a:pt x="78" y="98"/>
                  </a:cubicBezTo>
                  <a:cubicBezTo>
                    <a:pt x="78" y="97"/>
                    <a:pt x="78" y="97"/>
                    <a:pt x="77" y="97"/>
                  </a:cubicBezTo>
                  <a:cubicBezTo>
                    <a:pt x="74" y="94"/>
                    <a:pt x="70" y="91"/>
                    <a:pt x="67" y="88"/>
                  </a:cubicBezTo>
                  <a:cubicBezTo>
                    <a:pt x="67" y="88"/>
                    <a:pt x="66" y="88"/>
                    <a:pt x="66" y="88"/>
                  </a:cubicBezTo>
                  <a:cubicBezTo>
                    <a:pt x="65" y="88"/>
                    <a:pt x="64" y="89"/>
                    <a:pt x="65" y="90"/>
                  </a:cubicBezTo>
                  <a:cubicBezTo>
                    <a:pt x="69" y="93"/>
                    <a:pt x="72" y="96"/>
                    <a:pt x="76" y="99"/>
                  </a:cubicBezTo>
                  <a:cubicBezTo>
                    <a:pt x="76" y="99"/>
                    <a:pt x="77" y="99"/>
                    <a:pt x="77" y="99"/>
                  </a:cubicBezTo>
                  <a:cubicBezTo>
                    <a:pt x="77" y="99"/>
                    <a:pt x="77" y="99"/>
                    <a:pt x="77" y="99"/>
                  </a:cubicBezTo>
                  <a:cubicBezTo>
                    <a:pt x="76" y="100"/>
                    <a:pt x="75" y="102"/>
                    <a:pt x="74" y="103"/>
                  </a:cubicBezTo>
                  <a:cubicBezTo>
                    <a:pt x="74" y="103"/>
                    <a:pt x="74" y="103"/>
                    <a:pt x="74" y="103"/>
                  </a:cubicBezTo>
                  <a:cubicBezTo>
                    <a:pt x="69" y="100"/>
                    <a:pt x="64" y="97"/>
                    <a:pt x="60" y="93"/>
                  </a:cubicBezTo>
                  <a:cubicBezTo>
                    <a:pt x="60" y="93"/>
                    <a:pt x="59" y="92"/>
                    <a:pt x="59" y="92"/>
                  </a:cubicBezTo>
                  <a:cubicBezTo>
                    <a:pt x="58" y="92"/>
                    <a:pt x="57" y="94"/>
                    <a:pt x="58" y="95"/>
                  </a:cubicBezTo>
                  <a:cubicBezTo>
                    <a:pt x="63" y="99"/>
                    <a:pt x="68" y="102"/>
                    <a:pt x="73" y="105"/>
                  </a:cubicBezTo>
                  <a:cubicBezTo>
                    <a:pt x="73" y="105"/>
                    <a:pt x="73" y="105"/>
                    <a:pt x="73" y="105"/>
                  </a:cubicBezTo>
                  <a:cubicBezTo>
                    <a:pt x="73" y="106"/>
                    <a:pt x="72" y="107"/>
                    <a:pt x="71" y="109"/>
                  </a:cubicBezTo>
                  <a:cubicBezTo>
                    <a:pt x="71" y="109"/>
                    <a:pt x="71" y="109"/>
                    <a:pt x="71" y="109"/>
                  </a:cubicBezTo>
                  <a:cubicBezTo>
                    <a:pt x="67" y="106"/>
                    <a:pt x="63" y="103"/>
                    <a:pt x="58" y="101"/>
                  </a:cubicBezTo>
                  <a:cubicBezTo>
                    <a:pt x="58" y="101"/>
                    <a:pt x="58" y="101"/>
                    <a:pt x="58" y="101"/>
                  </a:cubicBezTo>
                  <a:cubicBezTo>
                    <a:pt x="57" y="101"/>
                    <a:pt x="56" y="103"/>
                    <a:pt x="58" y="103"/>
                  </a:cubicBezTo>
                  <a:cubicBezTo>
                    <a:pt x="62" y="105"/>
                    <a:pt x="66" y="108"/>
                    <a:pt x="70" y="111"/>
                  </a:cubicBezTo>
                  <a:cubicBezTo>
                    <a:pt x="70" y="111"/>
                    <a:pt x="70" y="111"/>
                    <a:pt x="70" y="111"/>
                  </a:cubicBezTo>
                  <a:cubicBezTo>
                    <a:pt x="69" y="112"/>
                    <a:pt x="67" y="114"/>
                    <a:pt x="66" y="116"/>
                  </a:cubicBezTo>
                  <a:cubicBezTo>
                    <a:pt x="66" y="116"/>
                    <a:pt x="66" y="116"/>
                    <a:pt x="66" y="116"/>
                  </a:cubicBezTo>
                  <a:cubicBezTo>
                    <a:pt x="61" y="113"/>
                    <a:pt x="57" y="110"/>
                    <a:pt x="53" y="107"/>
                  </a:cubicBezTo>
                  <a:cubicBezTo>
                    <a:pt x="53" y="106"/>
                    <a:pt x="53" y="106"/>
                    <a:pt x="53" y="106"/>
                  </a:cubicBezTo>
                  <a:cubicBezTo>
                    <a:pt x="52" y="106"/>
                    <a:pt x="51" y="107"/>
                    <a:pt x="52" y="108"/>
                  </a:cubicBezTo>
                  <a:cubicBezTo>
                    <a:pt x="56" y="112"/>
                    <a:pt x="60" y="115"/>
                    <a:pt x="65" y="118"/>
                  </a:cubicBezTo>
                  <a:cubicBezTo>
                    <a:pt x="65" y="118"/>
                    <a:pt x="65" y="118"/>
                    <a:pt x="65" y="118"/>
                  </a:cubicBezTo>
                  <a:cubicBezTo>
                    <a:pt x="64" y="119"/>
                    <a:pt x="64" y="120"/>
                    <a:pt x="63" y="121"/>
                  </a:cubicBezTo>
                  <a:cubicBezTo>
                    <a:pt x="63" y="121"/>
                    <a:pt x="63" y="121"/>
                    <a:pt x="63" y="121"/>
                  </a:cubicBezTo>
                  <a:cubicBezTo>
                    <a:pt x="59" y="118"/>
                    <a:pt x="55" y="116"/>
                    <a:pt x="51" y="113"/>
                  </a:cubicBezTo>
                  <a:cubicBezTo>
                    <a:pt x="51" y="113"/>
                    <a:pt x="50" y="113"/>
                    <a:pt x="50" y="113"/>
                  </a:cubicBezTo>
                  <a:cubicBezTo>
                    <a:pt x="49" y="113"/>
                    <a:pt x="48" y="114"/>
                    <a:pt x="49" y="115"/>
                  </a:cubicBezTo>
                  <a:cubicBezTo>
                    <a:pt x="53" y="118"/>
                    <a:pt x="57" y="120"/>
                    <a:pt x="61" y="123"/>
                  </a:cubicBezTo>
                  <a:cubicBezTo>
                    <a:pt x="62" y="123"/>
                    <a:pt x="62" y="123"/>
                    <a:pt x="62" y="123"/>
                  </a:cubicBezTo>
                  <a:cubicBezTo>
                    <a:pt x="61" y="125"/>
                    <a:pt x="59" y="127"/>
                    <a:pt x="58" y="129"/>
                  </a:cubicBezTo>
                  <a:cubicBezTo>
                    <a:pt x="58" y="128"/>
                    <a:pt x="58" y="128"/>
                    <a:pt x="58" y="128"/>
                  </a:cubicBezTo>
                  <a:cubicBezTo>
                    <a:pt x="54" y="125"/>
                    <a:pt x="50" y="123"/>
                    <a:pt x="46" y="120"/>
                  </a:cubicBezTo>
                  <a:cubicBezTo>
                    <a:pt x="46" y="120"/>
                    <a:pt x="46" y="120"/>
                    <a:pt x="46" y="120"/>
                  </a:cubicBezTo>
                  <a:cubicBezTo>
                    <a:pt x="45" y="120"/>
                    <a:pt x="44" y="122"/>
                    <a:pt x="45" y="122"/>
                  </a:cubicBezTo>
                  <a:cubicBezTo>
                    <a:pt x="49" y="125"/>
                    <a:pt x="53" y="127"/>
                    <a:pt x="56" y="130"/>
                  </a:cubicBezTo>
                  <a:cubicBezTo>
                    <a:pt x="56" y="130"/>
                    <a:pt x="57" y="130"/>
                    <a:pt x="57" y="130"/>
                  </a:cubicBezTo>
                  <a:cubicBezTo>
                    <a:pt x="57" y="130"/>
                    <a:pt x="57" y="130"/>
                    <a:pt x="57" y="130"/>
                  </a:cubicBezTo>
                  <a:cubicBezTo>
                    <a:pt x="57" y="131"/>
                    <a:pt x="56" y="132"/>
                    <a:pt x="55" y="134"/>
                  </a:cubicBezTo>
                  <a:cubicBezTo>
                    <a:pt x="55" y="134"/>
                    <a:pt x="54" y="135"/>
                    <a:pt x="54" y="135"/>
                  </a:cubicBezTo>
                  <a:cubicBezTo>
                    <a:pt x="49" y="132"/>
                    <a:pt x="45" y="128"/>
                    <a:pt x="39" y="125"/>
                  </a:cubicBezTo>
                  <a:cubicBezTo>
                    <a:pt x="39" y="125"/>
                    <a:pt x="39" y="125"/>
                    <a:pt x="39" y="125"/>
                  </a:cubicBezTo>
                  <a:cubicBezTo>
                    <a:pt x="38" y="125"/>
                    <a:pt x="37" y="126"/>
                    <a:pt x="38" y="127"/>
                  </a:cubicBezTo>
                  <a:cubicBezTo>
                    <a:pt x="43" y="130"/>
                    <a:pt x="48" y="134"/>
                    <a:pt x="53" y="137"/>
                  </a:cubicBezTo>
                  <a:cubicBezTo>
                    <a:pt x="52" y="139"/>
                    <a:pt x="50" y="141"/>
                    <a:pt x="49" y="142"/>
                  </a:cubicBezTo>
                  <a:cubicBezTo>
                    <a:pt x="45" y="140"/>
                    <a:pt x="42" y="136"/>
                    <a:pt x="37" y="135"/>
                  </a:cubicBezTo>
                  <a:cubicBezTo>
                    <a:pt x="37" y="134"/>
                    <a:pt x="37" y="134"/>
                    <a:pt x="36" y="134"/>
                  </a:cubicBezTo>
                  <a:cubicBezTo>
                    <a:pt x="35" y="134"/>
                    <a:pt x="35" y="136"/>
                    <a:pt x="36" y="137"/>
                  </a:cubicBezTo>
                  <a:cubicBezTo>
                    <a:pt x="41" y="138"/>
                    <a:pt x="44" y="142"/>
                    <a:pt x="48" y="144"/>
                  </a:cubicBezTo>
                  <a:cubicBezTo>
                    <a:pt x="47" y="146"/>
                    <a:pt x="46" y="148"/>
                    <a:pt x="44" y="150"/>
                  </a:cubicBezTo>
                  <a:cubicBezTo>
                    <a:pt x="44" y="150"/>
                    <a:pt x="44" y="150"/>
                    <a:pt x="44" y="150"/>
                  </a:cubicBezTo>
                  <a:cubicBezTo>
                    <a:pt x="40" y="148"/>
                    <a:pt x="36" y="145"/>
                    <a:pt x="32" y="142"/>
                  </a:cubicBezTo>
                  <a:cubicBezTo>
                    <a:pt x="32" y="142"/>
                    <a:pt x="32" y="142"/>
                    <a:pt x="31" y="142"/>
                  </a:cubicBezTo>
                  <a:cubicBezTo>
                    <a:pt x="30" y="142"/>
                    <a:pt x="29" y="143"/>
                    <a:pt x="30" y="144"/>
                  </a:cubicBezTo>
                  <a:cubicBezTo>
                    <a:pt x="34" y="147"/>
                    <a:pt x="38" y="150"/>
                    <a:pt x="43" y="152"/>
                  </a:cubicBezTo>
                  <a:cubicBezTo>
                    <a:pt x="42" y="154"/>
                    <a:pt x="41" y="156"/>
                    <a:pt x="40" y="157"/>
                  </a:cubicBezTo>
                  <a:cubicBezTo>
                    <a:pt x="36" y="155"/>
                    <a:pt x="32" y="153"/>
                    <a:pt x="28" y="150"/>
                  </a:cubicBezTo>
                  <a:cubicBezTo>
                    <a:pt x="28" y="150"/>
                    <a:pt x="28" y="150"/>
                    <a:pt x="28" y="150"/>
                  </a:cubicBezTo>
                  <a:cubicBezTo>
                    <a:pt x="26" y="150"/>
                    <a:pt x="26" y="152"/>
                    <a:pt x="27" y="152"/>
                  </a:cubicBezTo>
                  <a:cubicBezTo>
                    <a:pt x="31" y="155"/>
                    <a:pt x="35" y="157"/>
                    <a:pt x="39" y="159"/>
                  </a:cubicBezTo>
                  <a:cubicBezTo>
                    <a:pt x="38" y="161"/>
                    <a:pt x="36" y="163"/>
                    <a:pt x="35" y="164"/>
                  </a:cubicBezTo>
                  <a:cubicBezTo>
                    <a:pt x="31" y="162"/>
                    <a:pt x="27" y="159"/>
                    <a:pt x="22" y="157"/>
                  </a:cubicBezTo>
                  <a:cubicBezTo>
                    <a:pt x="22" y="157"/>
                    <a:pt x="22" y="157"/>
                    <a:pt x="22" y="157"/>
                  </a:cubicBezTo>
                  <a:cubicBezTo>
                    <a:pt x="20" y="157"/>
                    <a:pt x="20" y="159"/>
                    <a:pt x="21" y="160"/>
                  </a:cubicBezTo>
                  <a:cubicBezTo>
                    <a:pt x="26" y="161"/>
                    <a:pt x="30" y="164"/>
                    <a:pt x="34" y="166"/>
                  </a:cubicBezTo>
                  <a:cubicBezTo>
                    <a:pt x="33" y="168"/>
                    <a:pt x="32" y="170"/>
                    <a:pt x="31" y="173"/>
                  </a:cubicBezTo>
                  <a:moveTo>
                    <a:pt x="99" y="0"/>
                  </a:moveTo>
                  <a:cubicBezTo>
                    <a:pt x="98" y="0"/>
                    <a:pt x="98" y="0"/>
                    <a:pt x="98" y="0"/>
                  </a:cubicBezTo>
                  <a:cubicBezTo>
                    <a:pt x="90" y="13"/>
                    <a:pt x="81" y="26"/>
                    <a:pt x="73" y="39"/>
                  </a:cubicBezTo>
                  <a:cubicBezTo>
                    <a:pt x="66" y="52"/>
                    <a:pt x="59" y="65"/>
                    <a:pt x="50" y="77"/>
                  </a:cubicBezTo>
                  <a:cubicBezTo>
                    <a:pt x="42" y="90"/>
                    <a:pt x="33" y="102"/>
                    <a:pt x="25" y="115"/>
                  </a:cubicBezTo>
                  <a:cubicBezTo>
                    <a:pt x="16" y="129"/>
                    <a:pt x="8" y="143"/>
                    <a:pt x="0" y="156"/>
                  </a:cubicBezTo>
                  <a:cubicBezTo>
                    <a:pt x="0" y="157"/>
                    <a:pt x="0" y="157"/>
                    <a:pt x="0" y="157"/>
                  </a:cubicBezTo>
                  <a:cubicBezTo>
                    <a:pt x="0" y="157"/>
                    <a:pt x="0" y="157"/>
                    <a:pt x="0" y="158"/>
                  </a:cubicBezTo>
                  <a:cubicBezTo>
                    <a:pt x="10" y="163"/>
                    <a:pt x="20" y="169"/>
                    <a:pt x="30" y="175"/>
                  </a:cubicBezTo>
                  <a:cubicBezTo>
                    <a:pt x="30" y="175"/>
                    <a:pt x="31" y="175"/>
                    <a:pt x="31" y="175"/>
                  </a:cubicBezTo>
                  <a:cubicBezTo>
                    <a:pt x="31" y="175"/>
                    <a:pt x="32" y="175"/>
                    <a:pt x="32" y="175"/>
                  </a:cubicBezTo>
                  <a:cubicBezTo>
                    <a:pt x="32" y="175"/>
                    <a:pt x="32" y="175"/>
                    <a:pt x="32" y="175"/>
                  </a:cubicBezTo>
                  <a:cubicBezTo>
                    <a:pt x="32" y="175"/>
                    <a:pt x="32" y="175"/>
                    <a:pt x="33" y="174"/>
                  </a:cubicBezTo>
                  <a:cubicBezTo>
                    <a:pt x="38" y="163"/>
                    <a:pt x="46" y="152"/>
                    <a:pt x="53" y="142"/>
                  </a:cubicBezTo>
                  <a:cubicBezTo>
                    <a:pt x="60" y="130"/>
                    <a:pt x="67" y="119"/>
                    <a:pt x="75" y="107"/>
                  </a:cubicBezTo>
                  <a:cubicBezTo>
                    <a:pt x="87" y="88"/>
                    <a:pt x="100" y="68"/>
                    <a:pt x="112" y="48"/>
                  </a:cubicBezTo>
                  <a:cubicBezTo>
                    <a:pt x="116" y="42"/>
                    <a:pt x="120" y="36"/>
                    <a:pt x="123" y="30"/>
                  </a:cubicBezTo>
                  <a:cubicBezTo>
                    <a:pt x="125" y="27"/>
                    <a:pt x="127" y="24"/>
                    <a:pt x="128" y="21"/>
                  </a:cubicBezTo>
                  <a:cubicBezTo>
                    <a:pt x="128" y="21"/>
                    <a:pt x="129" y="20"/>
                    <a:pt x="128" y="19"/>
                  </a:cubicBezTo>
                  <a:cubicBezTo>
                    <a:pt x="118" y="13"/>
                    <a:pt x="110" y="6"/>
                    <a:pt x="101" y="0"/>
                  </a:cubicBezTo>
                  <a:cubicBezTo>
                    <a:pt x="100" y="0"/>
                    <a:pt x="100" y="0"/>
                    <a:pt x="100" y="0"/>
                  </a:cubicBezTo>
                  <a:cubicBezTo>
                    <a:pt x="100" y="0"/>
                    <a:pt x="100" y="0"/>
                    <a:pt x="100" y="0"/>
                  </a:cubicBezTo>
                  <a:cubicBezTo>
                    <a:pt x="99" y="0"/>
                    <a:pt x="99" y="0"/>
                    <a:pt x="9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1" name="Freeform 38"/>
            <p:cNvSpPr/>
            <p:nvPr/>
          </p:nvSpPr>
          <p:spPr bwMode="auto">
            <a:xfrm>
              <a:off x="5952794" y="3347964"/>
              <a:ext cx="60325" cy="38100"/>
            </a:xfrm>
            <a:custGeom>
              <a:avLst/>
              <a:gdLst>
                <a:gd name="T0" fmla="*/ 1 w 14"/>
                <a:gd name="T1" fmla="*/ 0 h 9"/>
                <a:gd name="T2" fmla="*/ 1 w 14"/>
                <a:gd name="T3" fmla="*/ 2 h 9"/>
                <a:gd name="T4" fmla="*/ 11 w 14"/>
                <a:gd name="T5" fmla="*/ 9 h 9"/>
                <a:gd name="T6" fmla="*/ 12 w 14"/>
                <a:gd name="T7" fmla="*/ 9 h 9"/>
                <a:gd name="T8" fmla="*/ 12 w 14"/>
                <a:gd name="T9" fmla="*/ 7 h 9"/>
                <a:gd name="T10" fmla="*/ 2 w 14"/>
                <a:gd name="T11" fmla="*/ 0 h 9"/>
                <a:gd name="T12" fmla="*/ 1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 y="0"/>
                  </a:moveTo>
                  <a:cubicBezTo>
                    <a:pt x="0" y="0"/>
                    <a:pt x="0" y="1"/>
                    <a:pt x="1" y="2"/>
                  </a:cubicBezTo>
                  <a:cubicBezTo>
                    <a:pt x="4" y="4"/>
                    <a:pt x="8" y="7"/>
                    <a:pt x="11" y="9"/>
                  </a:cubicBezTo>
                  <a:cubicBezTo>
                    <a:pt x="11" y="9"/>
                    <a:pt x="12" y="9"/>
                    <a:pt x="12" y="9"/>
                  </a:cubicBezTo>
                  <a:cubicBezTo>
                    <a:pt x="13" y="9"/>
                    <a:pt x="14" y="8"/>
                    <a:pt x="12" y="7"/>
                  </a:cubicBezTo>
                  <a:cubicBezTo>
                    <a:pt x="9" y="5"/>
                    <a:pt x="6"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2" name="Freeform 39"/>
            <p:cNvSpPr>
              <a:spLocks noEditPoints="1"/>
            </p:cNvSpPr>
            <p:nvPr/>
          </p:nvSpPr>
          <p:spPr bwMode="auto">
            <a:xfrm>
              <a:off x="3112756" y="1781102"/>
              <a:ext cx="1085850" cy="728663"/>
            </a:xfrm>
            <a:custGeom>
              <a:avLst/>
              <a:gdLst>
                <a:gd name="T0" fmla="*/ 220 w 256"/>
                <a:gd name="T1" fmla="*/ 9 h 172"/>
                <a:gd name="T2" fmla="*/ 197 w 256"/>
                <a:gd name="T3" fmla="*/ 74 h 172"/>
                <a:gd name="T4" fmla="*/ 25 w 256"/>
                <a:gd name="T5" fmla="*/ 168 h 172"/>
                <a:gd name="T6" fmla="*/ 9 w 256"/>
                <a:gd name="T7" fmla="*/ 125 h 172"/>
                <a:gd name="T8" fmla="*/ 18 w 256"/>
                <a:gd name="T9" fmla="*/ 141 h 172"/>
                <a:gd name="T10" fmla="*/ 12 w 256"/>
                <a:gd name="T11" fmla="*/ 123 h 172"/>
                <a:gd name="T12" fmla="*/ 17 w 256"/>
                <a:gd name="T13" fmla="*/ 121 h 172"/>
                <a:gd name="T14" fmla="*/ 31 w 256"/>
                <a:gd name="T15" fmla="*/ 138 h 172"/>
                <a:gd name="T16" fmla="*/ 26 w 256"/>
                <a:gd name="T17" fmla="*/ 115 h 172"/>
                <a:gd name="T18" fmla="*/ 37 w 256"/>
                <a:gd name="T19" fmla="*/ 130 h 172"/>
                <a:gd name="T20" fmla="*/ 36 w 256"/>
                <a:gd name="T21" fmla="*/ 109 h 172"/>
                <a:gd name="T22" fmla="*/ 50 w 256"/>
                <a:gd name="T23" fmla="*/ 128 h 172"/>
                <a:gd name="T24" fmla="*/ 51 w 256"/>
                <a:gd name="T25" fmla="*/ 102 h 172"/>
                <a:gd name="T26" fmla="*/ 65 w 256"/>
                <a:gd name="T27" fmla="*/ 120 h 172"/>
                <a:gd name="T28" fmla="*/ 61 w 256"/>
                <a:gd name="T29" fmla="*/ 95 h 172"/>
                <a:gd name="T30" fmla="*/ 71 w 256"/>
                <a:gd name="T31" fmla="*/ 112 h 172"/>
                <a:gd name="T32" fmla="*/ 64 w 256"/>
                <a:gd name="T33" fmla="*/ 94 h 172"/>
                <a:gd name="T34" fmla="*/ 81 w 256"/>
                <a:gd name="T35" fmla="*/ 113 h 172"/>
                <a:gd name="T36" fmla="*/ 71 w 256"/>
                <a:gd name="T37" fmla="*/ 90 h 172"/>
                <a:gd name="T38" fmla="*/ 89 w 256"/>
                <a:gd name="T39" fmla="*/ 104 h 172"/>
                <a:gd name="T40" fmla="*/ 82 w 256"/>
                <a:gd name="T41" fmla="*/ 83 h 172"/>
                <a:gd name="T42" fmla="*/ 92 w 256"/>
                <a:gd name="T43" fmla="*/ 92 h 172"/>
                <a:gd name="T44" fmla="*/ 102 w 256"/>
                <a:gd name="T45" fmla="*/ 102 h 172"/>
                <a:gd name="T46" fmla="*/ 88 w 256"/>
                <a:gd name="T47" fmla="*/ 80 h 172"/>
                <a:gd name="T48" fmla="*/ 105 w 256"/>
                <a:gd name="T49" fmla="*/ 94 h 172"/>
                <a:gd name="T50" fmla="*/ 104 w 256"/>
                <a:gd name="T51" fmla="*/ 72 h 172"/>
                <a:gd name="T52" fmla="*/ 116 w 256"/>
                <a:gd name="T53" fmla="*/ 93 h 172"/>
                <a:gd name="T54" fmla="*/ 107 w 256"/>
                <a:gd name="T55" fmla="*/ 70 h 172"/>
                <a:gd name="T56" fmla="*/ 125 w 256"/>
                <a:gd name="T57" fmla="*/ 83 h 172"/>
                <a:gd name="T58" fmla="*/ 121 w 256"/>
                <a:gd name="T59" fmla="*/ 64 h 172"/>
                <a:gd name="T60" fmla="*/ 126 w 256"/>
                <a:gd name="T61" fmla="*/ 60 h 172"/>
                <a:gd name="T62" fmla="*/ 140 w 256"/>
                <a:gd name="T63" fmla="*/ 81 h 172"/>
                <a:gd name="T64" fmla="*/ 134 w 256"/>
                <a:gd name="T65" fmla="*/ 55 h 172"/>
                <a:gd name="T66" fmla="*/ 145 w 256"/>
                <a:gd name="T67" fmla="*/ 74 h 172"/>
                <a:gd name="T68" fmla="*/ 137 w 256"/>
                <a:gd name="T69" fmla="*/ 54 h 172"/>
                <a:gd name="T70" fmla="*/ 154 w 256"/>
                <a:gd name="T71" fmla="*/ 70 h 172"/>
                <a:gd name="T72" fmla="*/ 148 w 256"/>
                <a:gd name="T73" fmla="*/ 48 h 172"/>
                <a:gd name="T74" fmla="*/ 153 w 256"/>
                <a:gd name="T75" fmla="*/ 46 h 172"/>
                <a:gd name="T76" fmla="*/ 165 w 256"/>
                <a:gd name="T77" fmla="*/ 62 h 172"/>
                <a:gd name="T78" fmla="*/ 164 w 256"/>
                <a:gd name="T79" fmla="*/ 39 h 172"/>
                <a:gd name="T80" fmla="*/ 174 w 256"/>
                <a:gd name="T81" fmla="*/ 59 h 172"/>
                <a:gd name="T82" fmla="*/ 166 w 256"/>
                <a:gd name="T83" fmla="*/ 38 h 172"/>
                <a:gd name="T84" fmla="*/ 185 w 256"/>
                <a:gd name="T85" fmla="*/ 57 h 172"/>
                <a:gd name="T86" fmla="*/ 177 w 256"/>
                <a:gd name="T87" fmla="*/ 32 h 172"/>
                <a:gd name="T88" fmla="*/ 196 w 256"/>
                <a:gd name="T89" fmla="*/ 47 h 172"/>
                <a:gd name="T90" fmla="*/ 196 w 256"/>
                <a:gd name="T91" fmla="*/ 22 h 172"/>
                <a:gd name="T92" fmla="*/ 207 w 256"/>
                <a:gd name="T93" fmla="*/ 41 h 172"/>
                <a:gd name="T94" fmla="*/ 206 w 256"/>
                <a:gd name="T95" fmla="*/ 16 h 172"/>
                <a:gd name="T96" fmla="*/ 219 w 256"/>
                <a:gd name="T97" fmla="*/ 31 h 172"/>
                <a:gd name="T98" fmla="*/ 229 w 256"/>
                <a:gd name="T99" fmla="*/ 28 h 172"/>
                <a:gd name="T100" fmla="*/ 227 w 256"/>
                <a:gd name="T101" fmla="*/ 0 h 172"/>
                <a:gd name="T102" fmla="*/ 40 w 256"/>
                <a:gd name="T103" fmla="*/ 103 h 172"/>
                <a:gd name="T104" fmla="*/ 1 w 256"/>
                <a:gd name="T105" fmla="*/ 128 h 172"/>
                <a:gd name="T106" fmla="*/ 25 w 256"/>
                <a:gd name="T107" fmla="*/ 172 h 172"/>
                <a:gd name="T108" fmla="*/ 138 w 256"/>
                <a:gd name="T109" fmla="*/ 108 h 172"/>
                <a:gd name="T110" fmla="*/ 256 w 256"/>
                <a:gd name="T111" fmla="*/ 45 h 172"/>
                <a:gd name="T112" fmla="*/ 229 w 256"/>
                <a:gd name="T11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172">
                  <a:moveTo>
                    <a:pt x="230" y="29"/>
                  </a:moveTo>
                  <a:cubicBezTo>
                    <a:pt x="231" y="29"/>
                    <a:pt x="233" y="27"/>
                    <a:pt x="231" y="26"/>
                  </a:cubicBezTo>
                  <a:cubicBezTo>
                    <a:pt x="226" y="21"/>
                    <a:pt x="224" y="14"/>
                    <a:pt x="220" y="9"/>
                  </a:cubicBezTo>
                  <a:cubicBezTo>
                    <a:pt x="223" y="7"/>
                    <a:pt x="226" y="5"/>
                    <a:pt x="228" y="3"/>
                  </a:cubicBezTo>
                  <a:cubicBezTo>
                    <a:pt x="236" y="17"/>
                    <a:pt x="244" y="30"/>
                    <a:pt x="252" y="43"/>
                  </a:cubicBezTo>
                  <a:cubicBezTo>
                    <a:pt x="233" y="53"/>
                    <a:pt x="215" y="64"/>
                    <a:pt x="197" y="74"/>
                  </a:cubicBezTo>
                  <a:cubicBezTo>
                    <a:pt x="178" y="85"/>
                    <a:pt x="158" y="95"/>
                    <a:pt x="139" y="104"/>
                  </a:cubicBezTo>
                  <a:cubicBezTo>
                    <a:pt x="119" y="114"/>
                    <a:pt x="101" y="126"/>
                    <a:pt x="83" y="137"/>
                  </a:cubicBezTo>
                  <a:cubicBezTo>
                    <a:pt x="64" y="148"/>
                    <a:pt x="44" y="158"/>
                    <a:pt x="25" y="168"/>
                  </a:cubicBezTo>
                  <a:cubicBezTo>
                    <a:pt x="25" y="168"/>
                    <a:pt x="25" y="168"/>
                    <a:pt x="25" y="168"/>
                  </a:cubicBezTo>
                  <a:cubicBezTo>
                    <a:pt x="18" y="155"/>
                    <a:pt x="12" y="141"/>
                    <a:pt x="5" y="128"/>
                  </a:cubicBezTo>
                  <a:cubicBezTo>
                    <a:pt x="6" y="127"/>
                    <a:pt x="7" y="126"/>
                    <a:pt x="9" y="125"/>
                  </a:cubicBezTo>
                  <a:cubicBezTo>
                    <a:pt x="9" y="125"/>
                    <a:pt x="9" y="125"/>
                    <a:pt x="9" y="125"/>
                  </a:cubicBezTo>
                  <a:cubicBezTo>
                    <a:pt x="12" y="130"/>
                    <a:pt x="14" y="136"/>
                    <a:pt x="17" y="141"/>
                  </a:cubicBezTo>
                  <a:cubicBezTo>
                    <a:pt x="18" y="141"/>
                    <a:pt x="18" y="141"/>
                    <a:pt x="18" y="141"/>
                  </a:cubicBezTo>
                  <a:cubicBezTo>
                    <a:pt x="20" y="141"/>
                    <a:pt x="21" y="139"/>
                    <a:pt x="20" y="138"/>
                  </a:cubicBezTo>
                  <a:cubicBezTo>
                    <a:pt x="16" y="134"/>
                    <a:pt x="15" y="128"/>
                    <a:pt x="12" y="124"/>
                  </a:cubicBezTo>
                  <a:cubicBezTo>
                    <a:pt x="12" y="123"/>
                    <a:pt x="12" y="123"/>
                    <a:pt x="12" y="123"/>
                  </a:cubicBezTo>
                  <a:cubicBezTo>
                    <a:pt x="12" y="123"/>
                    <a:pt x="13" y="122"/>
                    <a:pt x="14" y="122"/>
                  </a:cubicBezTo>
                  <a:cubicBezTo>
                    <a:pt x="15" y="121"/>
                    <a:pt x="16" y="121"/>
                    <a:pt x="17" y="120"/>
                  </a:cubicBezTo>
                  <a:cubicBezTo>
                    <a:pt x="17" y="121"/>
                    <a:pt x="17" y="121"/>
                    <a:pt x="17" y="121"/>
                  </a:cubicBezTo>
                  <a:cubicBezTo>
                    <a:pt x="21" y="128"/>
                    <a:pt x="24" y="134"/>
                    <a:pt x="29" y="140"/>
                  </a:cubicBezTo>
                  <a:cubicBezTo>
                    <a:pt x="29" y="141"/>
                    <a:pt x="30" y="141"/>
                    <a:pt x="30" y="141"/>
                  </a:cubicBezTo>
                  <a:cubicBezTo>
                    <a:pt x="31" y="141"/>
                    <a:pt x="33" y="139"/>
                    <a:pt x="31" y="138"/>
                  </a:cubicBezTo>
                  <a:cubicBezTo>
                    <a:pt x="27" y="132"/>
                    <a:pt x="24" y="126"/>
                    <a:pt x="20" y="119"/>
                  </a:cubicBezTo>
                  <a:cubicBezTo>
                    <a:pt x="20" y="119"/>
                    <a:pt x="20" y="119"/>
                    <a:pt x="19" y="119"/>
                  </a:cubicBezTo>
                  <a:cubicBezTo>
                    <a:pt x="22" y="117"/>
                    <a:pt x="24" y="116"/>
                    <a:pt x="26" y="115"/>
                  </a:cubicBezTo>
                  <a:cubicBezTo>
                    <a:pt x="28" y="121"/>
                    <a:pt x="30" y="127"/>
                    <a:pt x="34" y="132"/>
                  </a:cubicBezTo>
                  <a:cubicBezTo>
                    <a:pt x="35" y="132"/>
                    <a:pt x="35" y="132"/>
                    <a:pt x="36" y="132"/>
                  </a:cubicBezTo>
                  <a:cubicBezTo>
                    <a:pt x="37" y="132"/>
                    <a:pt x="38" y="131"/>
                    <a:pt x="37" y="130"/>
                  </a:cubicBezTo>
                  <a:cubicBezTo>
                    <a:pt x="33" y="125"/>
                    <a:pt x="31" y="119"/>
                    <a:pt x="29" y="113"/>
                  </a:cubicBezTo>
                  <a:cubicBezTo>
                    <a:pt x="31" y="112"/>
                    <a:pt x="32" y="111"/>
                    <a:pt x="34" y="110"/>
                  </a:cubicBezTo>
                  <a:cubicBezTo>
                    <a:pt x="35" y="110"/>
                    <a:pt x="35" y="109"/>
                    <a:pt x="36" y="109"/>
                  </a:cubicBezTo>
                  <a:cubicBezTo>
                    <a:pt x="38" y="117"/>
                    <a:pt x="43" y="123"/>
                    <a:pt x="47" y="130"/>
                  </a:cubicBezTo>
                  <a:cubicBezTo>
                    <a:pt x="47" y="130"/>
                    <a:pt x="48" y="131"/>
                    <a:pt x="48" y="131"/>
                  </a:cubicBezTo>
                  <a:cubicBezTo>
                    <a:pt x="50" y="131"/>
                    <a:pt x="51" y="129"/>
                    <a:pt x="50" y="128"/>
                  </a:cubicBezTo>
                  <a:cubicBezTo>
                    <a:pt x="46" y="121"/>
                    <a:pt x="41" y="115"/>
                    <a:pt x="39" y="107"/>
                  </a:cubicBezTo>
                  <a:cubicBezTo>
                    <a:pt x="43" y="105"/>
                    <a:pt x="47" y="103"/>
                    <a:pt x="51" y="101"/>
                  </a:cubicBezTo>
                  <a:cubicBezTo>
                    <a:pt x="51" y="101"/>
                    <a:pt x="51" y="101"/>
                    <a:pt x="51" y="102"/>
                  </a:cubicBezTo>
                  <a:cubicBezTo>
                    <a:pt x="55" y="108"/>
                    <a:pt x="59" y="115"/>
                    <a:pt x="62" y="122"/>
                  </a:cubicBezTo>
                  <a:cubicBezTo>
                    <a:pt x="62" y="122"/>
                    <a:pt x="63" y="123"/>
                    <a:pt x="63" y="123"/>
                  </a:cubicBezTo>
                  <a:cubicBezTo>
                    <a:pt x="64" y="123"/>
                    <a:pt x="65" y="121"/>
                    <a:pt x="65" y="120"/>
                  </a:cubicBezTo>
                  <a:cubicBezTo>
                    <a:pt x="62" y="113"/>
                    <a:pt x="58" y="107"/>
                    <a:pt x="54" y="100"/>
                  </a:cubicBezTo>
                  <a:cubicBezTo>
                    <a:pt x="54" y="100"/>
                    <a:pt x="53" y="100"/>
                    <a:pt x="53" y="99"/>
                  </a:cubicBezTo>
                  <a:cubicBezTo>
                    <a:pt x="55" y="98"/>
                    <a:pt x="58" y="97"/>
                    <a:pt x="61" y="95"/>
                  </a:cubicBezTo>
                  <a:cubicBezTo>
                    <a:pt x="61" y="95"/>
                    <a:pt x="61" y="95"/>
                    <a:pt x="61" y="95"/>
                  </a:cubicBezTo>
                  <a:cubicBezTo>
                    <a:pt x="64" y="101"/>
                    <a:pt x="66" y="107"/>
                    <a:pt x="69" y="111"/>
                  </a:cubicBezTo>
                  <a:cubicBezTo>
                    <a:pt x="70" y="112"/>
                    <a:pt x="70" y="112"/>
                    <a:pt x="71" y="112"/>
                  </a:cubicBezTo>
                  <a:cubicBezTo>
                    <a:pt x="72" y="112"/>
                    <a:pt x="73" y="110"/>
                    <a:pt x="72" y="109"/>
                  </a:cubicBezTo>
                  <a:cubicBezTo>
                    <a:pt x="68" y="104"/>
                    <a:pt x="67" y="99"/>
                    <a:pt x="64" y="94"/>
                  </a:cubicBezTo>
                  <a:cubicBezTo>
                    <a:pt x="64" y="94"/>
                    <a:pt x="64" y="94"/>
                    <a:pt x="64" y="94"/>
                  </a:cubicBezTo>
                  <a:cubicBezTo>
                    <a:pt x="65" y="93"/>
                    <a:pt x="66" y="92"/>
                    <a:pt x="68" y="91"/>
                  </a:cubicBezTo>
                  <a:cubicBezTo>
                    <a:pt x="68" y="92"/>
                    <a:pt x="68" y="92"/>
                    <a:pt x="68" y="92"/>
                  </a:cubicBezTo>
                  <a:cubicBezTo>
                    <a:pt x="72" y="99"/>
                    <a:pt x="76" y="107"/>
                    <a:pt x="81" y="113"/>
                  </a:cubicBezTo>
                  <a:cubicBezTo>
                    <a:pt x="81" y="114"/>
                    <a:pt x="82" y="114"/>
                    <a:pt x="82" y="114"/>
                  </a:cubicBezTo>
                  <a:cubicBezTo>
                    <a:pt x="83" y="114"/>
                    <a:pt x="85" y="112"/>
                    <a:pt x="83" y="111"/>
                  </a:cubicBezTo>
                  <a:cubicBezTo>
                    <a:pt x="78" y="105"/>
                    <a:pt x="75" y="97"/>
                    <a:pt x="71" y="90"/>
                  </a:cubicBezTo>
                  <a:cubicBezTo>
                    <a:pt x="71" y="90"/>
                    <a:pt x="71" y="90"/>
                    <a:pt x="71" y="90"/>
                  </a:cubicBezTo>
                  <a:cubicBezTo>
                    <a:pt x="73" y="88"/>
                    <a:pt x="76" y="86"/>
                    <a:pt x="79" y="85"/>
                  </a:cubicBezTo>
                  <a:cubicBezTo>
                    <a:pt x="82" y="91"/>
                    <a:pt x="84" y="98"/>
                    <a:pt x="89" y="104"/>
                  </a:cubicBezTo>
                  <a:cubicBezTo>
                    <a:pt x="89" y="104"/>
                    <a:pt x="90" y="105"/>
                    <a:pt x="90" y="105"/>
                  </a:cubicBezTo>
                  <a:cubicBezTo>
                    <a:pt x="92" y="105"/>
                    <a:pt x="93" y="103"/>
                    <a:pt x="92" y="102"/>
                  </a:cubicBezTo>
                  <a:cubicBezTo>
                    <a:pt x="87" y="96"/>
                    <a:pt x="85" y="89"/>
                    <a:pt x="82" y="83"/>
                  </a:cubicBezTo>
                  <a:cubicBezTo>
                    <a:pt x="83" y="83"/>
                    <a:pt x="84" y="82"/>
                    <a:pt x="86" y="81"/>
                  </a:cubicBezTo>
                  <a:cubicBezTo>
                    <a:pt x="86" y="82"/>
                    <a:pt x="86" y="82"/>
                    <a:pt x="86" y="83"/>
                  </a:cubicBezTo>
                  <a:cubicBezTo>
                    <a:pt x="89" y="85"/>
                    <a:pt x="90" y="89"/>
                    <a:pt x="92" y="92"/>
                  </a:cubicBezTo>
                  <a:cubicBezTo>
                    <a:pt x="94" y="96"/>
                    <a:pt x="97" y="100"/>
                    <a:pt x="99" y="104"/>
                  </a:cubicBezTo>
                  <a:cubicBezTo>
                    <a:pt x="99" y="104"/>
                    <a:pt x="100" y="104"/>
                    <a:pt x="100" y="104"/>
                  </a:cubicBezTo>
                  <a:cubicBezTo>
                    <a:pt x="101" y="104"/>
                    <a:pt x="103" y="103"/>
                    <a:pt x="102" y="102"/>
                  </a:cubicBezTo>
                  <a:cubicBezTo>
                    <a:pt x="100" y="98"/>
                    <a:pt x="97" y="94"/>
                    <a:pt x="95" y="90"/>
                  </a:cubicBezTo>
                  <a:cubicBezTo>
                    <a:pt x="93" y="87"/>
                    <a:pt x="91" y="83"/>
                    <a:pt x="89" y="80"/>
                  </a:cubicBezTo>
                  <a:cubicBezTo>
                    <a:pt x="88" y="80"/>
                    <a:pt x="88" y="80"/>
                    <a:pt x="88" y="80"/>
                  </a:cubicBezTo>
                  <a:cubicBezTo>
                    <a:pt x="91" y="79"/>
                    <a:pt x="93" y="78"/>
                    <a:pt x="95" y="76"/>
                  </a:cubicBezTo>
                  <a:cubicBezTo>
                    <a:pt x="98" y="82"/>
                    <a:pt x="101" y="88"/>
                    <a:pt x="104" y="94"/>
                  </a:cubicBezTo>
                  <a:cubicBezTo>
                    <a:pt x="104" y="94"/>
                    <a:pt x="105" y="94"/>
                    <a:pt x="105" y="94"/>
                  </a:cubicBezTo>
                  <a:cubicBezTo>
                    <a:pt x="106" y="94"/>
                    <a:pt x="108" y="93"/>
                    <a:pt x="107" y="92"/>
                  </a:cubicBezTo>
                  <a:cubicBezTo>
                    <a:pt x="104" y="86"/>
                    <a:pt x="101" y="80"/>
                    <a:pt x="98" y="75"/>
                  </a:cubicBezTo>
                  <a:cubicBezTo>
                    <a:pt x="100" y="74"/>
                    <a:pt x="102" y="73"/>
                    <a:pt x="104" y="72"/>
                  </a:cubicBezTo>
                  <a:cubicBezTo>
                    <a:pt x="106" y="75"/>
                    <a:pt x="107" y="78"/>
                    <a:pt x="108" y="82"/>
                  </a:cubicBezTo>
                  <a:cubicBezTo>
                    <a:pt x="109" y="85"/>
                    <a:pt x="112" y="89"/>
                    <a:pt x="114" y="92"/>
                  </a:cubicBezTo>
                  <a:cubicBezTo>
                    <a:pt x="115" y="93"/>
                    <a:pt x="115" y="93"/>
                    <a:pt x="116" y="93"/>
                  </a:cubicBezTo>
                  <a:cubicBezTo>
                    <a:pt x="117" y="93"/>
                    <a:pt x="118" y="92"/>
                    <a:pt x="117" y="91"/>
                  </a:cubicBezTo>
                  <a:cubicBezTo>
                    <a:pt x="116" y="87"/>
                    <a:pt x="114" y="84"/>
                    <a:pt x="112" y="81"/>
                  </a:cubicBezTo>
                  <a:cubicBezTo>
                    <a:pt x="110" y="78"/>
                    <a:pt x="109" y="73"/>
                    <a:pt x="107" y="70"/>
                  </a:cubicBezTo>
                  <a:cubicBezTo>
                    <a:pt x="110" y="68"/>
                    <a:pt x="114" y="66"/>
                    <a:pt x="118" y="64"/>
                  </a:cubicBezTo>
                  <a:cubicBezTo>
                    <a:pt x="117" y="64"/>
                    <a:pt x="117" y="65"/>
                    <a:pt x="118" y="66"/>
                  </a:cubicBezTo>
                  <a:cubicBezTo>
                    <a:pt x="121" y="71"/>
                    <a:pt x="123" y="77"/>
                    <a:pt x="125" y="83"/>
                  </a:cubicBezTo>
                  <a:cubicBezTo>
                    <a:pt x="125" y="84"/>
                    <a:pt x="126" y="85"/>
                    <a:pt x="127" y="85"/>
                  </a:cubicBezTo>
                  <a:cubicBezTo>
                    <a:pt x="128" y="85"/>
                    <a:pt x="129" y="84"/>
                    <a:pt x="128" y="83"/>
                  </a:cubicBezTo>
                  <a:cubicBezTo>
                    <a:pt x="126" y="76"/>
                    <a:pt x="124" y="70"/>
                    <a:pt x="121" y="64"/>
                  </a:cubicBezTo>
                  <a:cubicBezTo>
                    <a:pt x="120" y="63"/>
                    <a:pt x="120" y="63"/>
                    <a:pt x="119" y="63"/>
                  </a:cubicBezTo>
                  <a:cubicBezTo>
                    <a:pt x="122" y="62"/>
                    <a:pt x="124" y="61"/>
                    <a:pt x="126" y="60"/>
                  </a:cubicBezTo>
                  <a:cubicBezTo>
                    <a:pt x="126" y="60"/>
                    <a:pt x="126" y="60"/>
                    <a:pt x="126" y="60"/>
                  </a:cubicBezTo>
                  <a:cubicBezTo>
                    <a:pt x="130" y="68"/>
                    <a:pt x="134" y="75"/>
                    <a:pt x="137" y="83"/>
                  </a:cubicBezTo>
                  <a:cubicBezTo>
                    <a:pt x="137" y="83"/>
                    <a:pt x="138" y="84"/>
                    <a:pt x="138" y="84"/>
                  </a:cubicBezTo>
                  <a:cubicBezTo>
                    <a:pt x="139" y="84"/>
                    <a:pt x="140" y="82"/>
                    <a:pt x="140" y="81"/>
                  </a:cubicBezTo>
                  <a:cubicBezTo>
                    <a:pt x="137" y="73"/>
                    <a:pt x="133" y="66"/>
                    <a:pt x="129" y="59"/>
                  </a:cubicBezTo>
                  <a:cubicBezTo>
                    <a:pt x="129" y="58"/>
                    <a:pt x="129" y="58"/>
                    <a:pt x="129" y="58"/>
                  </a:cubicBezTo>
                  <a:cubicBezTo>
                    <a:pt x="130" y="57"/>
                    <a:pt x="132" y="56"/>
                    <a:pt x="134" y="55"/>
                  </a:cubicBezTo>
                  <a:cubicBezTo>
                    <a:pt x="134" y="55"/>
                    <a:pt x="134" y="55"/>
                    <a:pt x="134" y="55"/>
                  </a:cubicBezTo>
                  <a:cubicBezTo>
                    <a:pt x="137" y="61"/>
                    <a:pt x="140" y="68"/>
                    <a:pt x="144" y="73"/>
                  </a:cubicBezTo>
                  <a:cubicBezTo>
                    <a:pt x="145" y="74"/>
                    <a:pt x="145" y="74"/>
                    <a:pt x="145" y="74"/>
                  </a:cubicBezTo>
                  <a:cubicBezTo>
                    <a:pt x="147" y="74"/>
                    <a:pt x="148" y="72"/>
                    <a:pt x="147" y="71"/>
                  </a:cubicBezTo>
                  <a:cubicBezTo>
                    <a:pt x="142" y="66"/>
                    <a:pt x="140" y="60"/>
                    <a:pt x="137" y="54"/>
                  </a:cubicBezTo>
                  <a:cubicBezTo>
                    <a:pt x="137" y="54"/>
                    <a:pt x="137" y="54"/>
                    <a:pt x="137" y="54"/>
                  </a:cubicBezTo>
                  <a:cubicBezTo>
                    <a:pt x="140" y="52"/>
                    <a:pt x="142" y="51"/>
                    <a:pt x="145" y="49"/>
                  </a:cubicBezTo>
                  <a:cubicBezTo>
                    <a:pt x="145" y="50"/>
                    <a:pt x="145" y="50"/>
                    <a:pt x="145" y="50"/>
                  </a:cubicBezTo>
                  <a:cubicBezTo>
                    <a:pt x="149" y="56"/>
                    <a:pt x="152" y="63"/>
                    <a:pt x="154" y="70"/>
                  </a:cubicBezTo>
                  <a:cubicBezTo>
                    <a:pt x="155" y="71"/>
                    <a:pt x="155" y="71"/>
                    <a:pt x="156" y="71"/>
                  </a:cubicBezTo>
                  <a:cubicBezTo>
                    <a:pt x="157" y="71"/>
                    <a:pt x="158" y="70"/>
                    <a:pt x="158" y="69"/>
                  </a:cubicBezTo>
                  <a:cubicBezTo>
                    <a:pt x="155" y="62"/>
                    <a:pt x="152" y="55"/>
                    <a:pt x="148" y="48"/>
                  </a:cubicBezTo>
                  <a:cubicBezTo>
                    <a:pt x="148" y="48"/>
                    <a:pt x="148" y="48"/>
                    <a:pt x="148" y="48"/>
                  </a:cubicBezTo>
                  <a:cubicBezTo>
                    <a:pt x="150" y="47"/>
                    <a:pt x="151" y="46"/>
                    <a:pt x="153" y="45"/>
                  </a:cubicBezTo>
                  <a:cubicBezTo>
                    <a:pt x="153" y="46"/>
                    <a:pt x="153" y="46"/>
                    <a:pt x="153" y="46"/>
                  </a:cubicBezTo>
                  <a:cubicBezTo>
                    <a:pt x="156" y="52"/>
                    <a:pt x="159" y="58"/>
                    <a:pt x="162" y="64"/>
                  </a:cubicBezTo>
                  <a:cubicBezTo>
                    <a:pt x="162" y="64"/>
                    <a:pt x="163" y="65"/>
                    <a:pt x="164" y="65"/>
                  </a:cubicBezTo>
                  <a:cubicBezTo>
                    <a:pt x="165" y="65"/>
                    <a:pt x="166" y="63"/>
                    <a:pt x="165" y="62"/>
                  </a:cubicBezTo>
                  <a:cubicBezTo>
                    <a:pt x="162" y="56"/>
                    <a:pt x="159" y="50"/>
                    <a:pt x="156" y="44"/>
                  </a:cubicBezTo>
                  <a:cubicBezTo>
                    <a:pt x="156" y="43"/>
                    <a:pt x="156" y="43"/>
                    <a:pt x="156" y="43"/>
                  </a:cubicBezTo>
                  <a:cubicBezTo>
                    <a:pt x="158" y="42"/>
                    <a:pt x="161" y="40"/>
                    <a:pt x="164" y="39"/>
                  </a:cubicBezTo>
                  <a:cubicBezTo>
                    <a:pt x="164" y="40"/>
                    <a:pt x="164" y="40"/>
                    <a:pt x="164" y="40"/>
                  </a:cubicBezTo>
                  <a:cubicBezTo>
                    <a:pt x="166" y="46"/>
                    <a:pt x="170" y="52"/>
                    <a:pt x="173" y="58"/>
                  </a:cubicBezTo>
                  <a:cubicBezTo>
                    <a:pt x="173" y="58"/>
                    <a:pt x="174" y="59"/>
                    <a:pt x="174" y="59"/>
                  </a:cubicBezTo>
                  <a:cubicBezTo>
                    <a:pt x="175" y="59"/>
                    <a:pt x="177" y="57"/>
                    <a:pt x="176" y="56"/>
                  </a:cubicBezTo>
                  <a:cubicBezTo>
                    <a:pt x="173" y="51"/>
                    <a:pt x="169" y="45"/>
                    <a:pt x="167" y="39"/>
                  </a:cubicBezTo>
                  <a:cubicBezTo>
                    <a:pt x="167" y="38"/>
                    <a:pt x="166" y="38"/>
                    <a:pt x="166" y="38"/>
                  </a:cubicBezTo>
                  <a:cubicBezTo>
                    <a:pt x="168" y="37"/>
                    <a:pt x="169" y="36"/>
                    <a:pt x="171" y="35"/>
                  </a:cubicBezTo>
                  <a:cubicBezTo>
                    <a:pt x="172" y="35"/>
                    <a:pt x="173" y="34"/>
                    <a:pt x="174" y="34"/>
                  </a:cubicBezTo>
                  <a:cubicBezTo>
                    <a:pt x="177" y="41"/>
                    <a:pt x="180" y="49"/>
                    <a:pt x="185" y="57"/>
                  </a:cubicBezTo>
                  <a:cubicBezTo>
                    <a:pt x="185" y="57"/>
                    <a:pt x="186" y="57"/>
                    <a:pt x="186" y="57"/>
                  </a:cubicBezTo>
                  <a:cubicBezTo>
                    <a:pt x="187" y="57"/>
                    <a:pt x="189" y="56"/>
                    <a:pt x="188" y="55"/>
                  </a:cubicBezTo>
                  <a:cubicBezTo>
                    <a:pt x="183" y="48"/>
                    <a:pt x="181" y="40"/>
                    <a:pt x="177" y="32"/>
                  </a:cubicBezTo>
                  <a:cubicBezTo>
                    <a:pt x="179" y="31"/>
                    <a:pt x="182" y="29"/>
                    <a:pt x="184" y="28"/>
                  </a:cubicBezTo>
                  <a:cubicBezTo>
                    <a:pt x="187" y="34"/>
                    <a:pt x="189" y="42"/>
                    <a:pt x="194" y="47"/>
                  </a:cubicBezTo>
                  <a:cubicBezTo>
                    <a:pt x="195" y="47"/>
                    <a:pt x="195" y="47"/>
                    <a:pt x="196" y="47"/>
                  </a:cubicBezTo>
                  <a:cubicBezTo>
                    <a:pt x="197" y="47"/>
                    <a:pt x="198" y="45"/>
                    <a:pt x="197" y="44"/>
                  </a:cubicBezTo>
                  <a:cubicBezTo>
                    <a:pt x="192" y="40"/>
                    <a:pt x="190" y="32"/>
                    <a:pt x="187" y="26"/>
                  </a:cubicBezTo>
                  <a:cubicBezTo>
                    <a:pt x="190" y="25"/>
                    <a:pt x="193" y="23"/>
                    <a:pt x="196" y="22"/>
                  </a:cubicBezTo>
                  <a:cubicBezTo>
                    <a:pt x="196" y="22"/>
                    <a:pt x="196" y="22"/>
                    <a:pt x="196" y="22"/>
                  </a:cubicBezTo>
                  <a:cubicBezTo>
                    <a:pt x="200" y="27"/>
                    <a:pt x="203" y="34"/>
                    <a:pt x="205" y="40"/>
                  </a:cubicBezTo>
                  <a:cubicBezTo>
                    <a:pt x="206" y="41"/>
                    <a:pt x="207" y="41"/>
                    <a:pt x="207" y="41"/>
                  </a:cubicBezTo>
                  <a:cubicBezTo>
                    <a:pt x="208" y="41"/>
                    <a:pt x="209" y="41"/>
                    <a:pt x="209" y="39"/>
                  </a:cubicBezTo>
                  <a:cubicBezTo>
                    <a:pt x="207" y="32"/>
                    <a:pt x="203" y="26"/>
                    <a:pt x="199" y="20"/>
                  </a:cubicBezTo>
                  <a:cubicBezTo>
                    <a:pt x="201" y="19"/>
                    <a:pt x="204" y="17"/>
                    <a:pt x="206" y="16"/>
                  </a:cubicBezTo>
                  <a:cubicBezTo>
                    <a:pt x="209" y="22"/>
                    <a:pt x="213" y="27"/>
                    <a:pt x="216" y="33"/>
                  </a:cubicBezTo>
                  <a:cubicBezTo>
                    <a:pt x="216" y="34"/>
                    <a:pt x="217" y="34"/>
                    <a:pt x="217" y="34"/>
                  </a:cubicBezTo>
                  <a:cubicBezTo>
                    <a:pt x="219" y="34"/>
                    <a:pt x="220" y="33"/>
                    <a:pt x="219" y="31"/>
                  </a:cubicBezTo>
                  <a:cubicBezTo>
                    <a:pt x="216" y="26"/>
                    <a:pt x="212" y="20"/>
                    <a:pt x="209" y="14"/>
                  </a:cubicBezTo>
                  <a:cubicBezTo>
                    <a:pt x="212" y="13"/>
                    <a:pt x="214" y="12"/>
                    <a:pt x="217" y="10"/>
                  </a:cubicBezTo>
                  <a:cubicBezTo>
                    <a:pt x="221" y="16"/>
                    <a:pt x="224" y="23"/>
                    <a:pt x="229" y="28"/>
                  </a:cubicBezTo>
                  <a:cubicBezTo>
                    <a:pt x="229" y="29"/>
                    <a:pt x="230" y="29"/>
                    <a:pt x="230" y="29"/>
                  </a:cubicBezTo>
                  <a:moveTo>
                    <a:pt x="228" y="0"/>
                  </a:moveTo>
                  <a:cubicBezTo>
                    <a:pt x="228" y="0"/>
                    <a:pt x="227" y="0"/>
                    <a:pt x="227" y="0"/>
                  </a:cubicBezTo>
                  <a:cubicBezTo>
                    <a:pt x="212" y="10"/>
                    <a:pt x="195" y="18"/>
                    <a:pt x="180" y="27"/>
                  </a:cubicBezTo>
                  <a:cubicBezTo>
                    <a:pt x="163" y="36"/>
                    <a:pt x="146" y="45"/>
                    <a:pt x="129" y="54"/>
                  </a:cubicBezTo>
                  <a:cubicBezTo>
                    <a:pt x="99" y="70"/>
                    <a:pt x="69" y="86"/>
                    <a:pt x="40" y="103"/>
                  </a:cubicBezTo>
                  <a:cubicBezTo>
                    <a:pt x="31" y="107"/>
                    <a:pt x="23" y="112"/>
                    <a:pt x="14" y="118"/>
                  </a:cubicBezTo>
                  <a:cubicBezTo>
                    <a:pt x="10" y="120"/>
                    <a:pt x="6" y="122"/>
                    <a:pt x="3" y="125"/>
                  </a:cubicBezTo>
                  <a:cubicBezTo>
                    <a:pt x="1" y="125"/>
                    <a:pt x="0" y="126"/>
                    <a:pt x="1" y="128"/>
                  </a:cubicBezTo>
                  <a:cubicBezTo>
                    <a:pt x="8" y="142"/>
                    <a:pt x="15" y="156"/>
                    <a:pt x="22" y="170"/>
                  </a:cubicBezTo>
                  <a:cubicBezTo>
                    <a:pt x="22" y="170"/>
                    <a:pt x="23" y="171"/>
                    <a:pt x="23" y="171"/>
                  </a:cubicBezTo>
                  <a:cubicBezTo>
                    <a:pt x="23" y="171"/>
                    <a:pt x="24" y="172"/>
                    <a:pt x="25" y="172"/>
                  </a:cubicBezTo>
                  <a:cubicBezTo>
                    <a:pt x="25" y="172"/>
                    <a:pt x="25" y="172"/>
                    <a:pt x="26" y="172"/>
                  </a:cubicBezTo>
                  <a:cubicBezTo>
                    <a:pt x="45" y="161"/>
                    <a:pt x="64" y="152"/>
                    <a:pt x="82" y="141"/>
                  </a:cubicBezTo>
                  <a:cubicBezTo>
                    <a:pt x="101" y="130"/>
                    <a:pt x="119" y="118"/>
                    <a:pt x="138" y="108"/>
                  </a:cubicBezTo>
                  <a:cubicBezTo>
                    <a:pt x="158" y="99"/>
                    <a:pt x="177" y="89"/>
                    <a:pt x="196" y="79"/>
                  </a:cubicBezTo>
                  <a:cubicBezTo>
                    <a:pt x="216" y="68"/>
                    <a:pt x="235" y="56"/>
                    <a:pt x="255" y="45"/>
                  </a:cubicBezTo>
                  <a:cubicBezTo>
                    <a:pt x="256" y="45"/>
                    <a:pt x="256" y="45"/>
                    <a:pt x="256" y="45"/>
                  </a:cubicBezTo>
                  <a:cubicBezTo>
                    <a:pt x="256" y="44"/>
                    <a:pt x="256" y="44"/>
                    <a:pt x="256" y="43"/>
                  </a:cubicBezTo>
                  <a:cubicBezTo>
                    <a:pt x="247" y="29"/>
                    <a:pt x="239" y="15"/>
                    <a:pt x="231" y="0"/>
                  </a:cubicBezTo>
                  <a:cubicBezTo>
                    <a:pt x="230" y="0"/>
                    <a:pt x="230" y="0"/>
                    <a:pt x="229" y="0"/>
                  </a:cubicBezTo>
                  <a:cubicBezTo>
                    <a:pt x="229" y="0"/>
                    <a:pt x="229" y="0"/>
                    <a:pt x="229" y="0"/>
                  </a:cubicBezTo>
                  <a:cubicBezTo>
                    <a:pt x="228" y="0"/>
                    <a:pt x="228" y="0"/>
                    <a:pt x="22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3" name="Freeform 40"/>
            <p:cNvSpPr/>
            <p:nvPr/>
          </p:nvSpPr>
          <p:spPr bwMode="auto">
            <a:xfrm>
              <a:off x="3538206" y="2389114"/>
              <a:ext cx="50800" cy="85725"/>
            </a:xfrm>
            <a:custGeom>
              <a:avLst/>
              <a:gdLst>
                <a:gd name="T0" fmla="*/ 2 w 12"/>
                <a:gd name="T1" fmla="*/ 0 h 20"/>
                <a:gd name="T2" fmla="*/ 1 w 12"/>
                <a:gd name="T3" fmla="*/ 3 h 20"/>
                <a:gd name="T4" fmla="*/ 9 w 12"/>
                <a:gd name="T5" fmla="*/ 19 h 20"/>
                <a:gd name="T6" fmla="*/ 10 w 12"/>
                <a:gd name="T7" fmla="*/ 20 h 20"/>
                <a:gd name="T8" fmla="*/ 12 w 12"/>
                <a:gd name="T9" fmla="*/ 17 h 20"/>
                <a:gd name="T10" fmla="*/ 4 w 12"/>
                <a:gd name="T11" fmla="*/ 1 h 20"/>
                <a:gd name="T12" fmla="*/ 2 w 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2" y="0"/>
                  </a:moveTo>
                  <a:cubicBezTo>
                    <a:pt x="1" y="0"/>
                    <a:pt x="0" y="2"/>
                    <a:pt x="1" y="3"/>
                  </a:cubicBezTo>
                  <a:cubicBezTo>
                    <a:pt x="3" y="8"/>
                    <a:pt x="6" y="14"/>
                    <a:pt x="9" y="19"/>
                  </a:cubicBezTo>
                  <a:cubicBezTo>
                    <a:pt x="9" y="20"/>
                    <a:pt x="10" y="20"/>
                    <a:pt x="10" y="20"/>
                  </a:cubicBezTo>
                  <a:cubicBezTo>
                    <a:pt x="11" y="20"/>
                    <a:pt x="12" y="19"/>
                    <a:pt x="12" y="17"/>
                  </a:cubicBezTo>
                  <a:cubicBezTo>
                    <a:pt x="9" y="12"/>
                    <a:pt x="6" y="7"/>
                    <a:pt x="4" y="1"/>
                  </a:cubicBezTo>
                  <a:cubicBezTo>
                    <a:pt x="3" y="1"/>
                    <a:pt x="3" y="0"/>
                    <a:pt x="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4" name="Freeform 42"/>
            <p:cNvSpPr>
              <a:spLocks noEditPoints="1"/>
            </p:cNvSpPr>
            <p:nvPr/>
          </p:nvSpPr>
          <p:spPr bwMode="auto">
            <a:xfrm>
              <a:off x="5821420" y="4269803"/>
              <a:ext cx="660400" cy="309563"/>
            </a:xfrm>
            <a:custGeom>
              <a:avLst/>
              <a:gdLst>
                <a:gd name="T0" fmla="*/ 6 w 156"/>
                <a:gd name="T1" fmla="*/ 66 h 73"/>
                <a:gd name="T2" fmla="*/ 18 w 156"/>
                <a:gd name="T3" fmla="*/ 67 h 73"/>
                <a:gd name="T4" fmla="*/ 25 w 156"/>
                <a:gd name="T5" fmla="*/ 62 h 73"/>
                <a:gd name="T6" fmla="*/ 7 w 156"/>
                <a:gd name="T7" fmla="*/ 63 h 73"/>
                <a:gd name="T8" fmla="*/ 10 w 156"/>
                <a:gd name="T9" fmla="*/ 61 h 73"/>
                <a:gd name="T10" fmla="*/ 10 w 156"/>
                <a:gd name="T11" fmla="*/ 59 h 73"/>
                <a:gd name="T12" fmla="*/ 16 w 156"/>
                <a:gd name="T13" fmla="*/ 61 h 73"/>
                <a:gd name="T14" fmla="*/ 29 w 156"/>
                <a:gd name="T15" fmla="*/ 57 h 73"/>
                <a:gd name="T16" fmla="*/ 66 w 156"/>
                <a:gd name="T17" fmla="*/ 55 h 73"/>
                <a:gd name="T18" fmla="*/ 92 w 156"/>
                <a:gd name="T19" fmla="*/ 31 h 73"/>
                <a:gd name="T20" fmla="*/ 89 w 156"/>
                <a:gd name="T21" fmla="*/ 33 h 73"/>
                <a:gd name="T22" fmla="*/ 83 w 156"/>
                <a:gd name="T23" fmla="*/ 36 h 73"/>
                <a:gd name="T24" fmla="*/ 86 w 156"/>
                <a:gd name="T25" fmla="*/ 42 h 73"/>
                <a:gd name="T26" fmla="*/ 83 w 156"/>
                <a:gd name="T27" fmla="*/ 45 h 73"/>
                <a:gd name="T28" fmla="*/ 65 w 156"/>
                <a:gd name="T29" fmla="*/ 42 h 73"/>
                <a:gd name="T30" fmla="*/ 58 w 156"/>
                <a:gd name="T31" fmla="*/ 42 h 73"/>
                <a:gd name="T32" fmla="*/ 47 w 156"/>
                <a:gd name="T33" fmla="*/ 43 h 73"/>
                <a:gd name="T34" fmla="*/ 40 w 156"/>
                <a:gd name="T35" fmla="*/ 45 h 73"/>
                <a:gd name="T36" fmla="*/ 33 w 156"/>
                <a:gd name="T37" fmla="*/ 51 h 73"/>
                <a:gd name="T38" fmla="*/ 25 w 156"/>
                <a:gd name="T39" fmla="*/ 54 h 73"/>
                <a:gd name="T40" fmla="*/ 17 w 156"/>
                <a:gd name="T41" fmla="*/ 58 h 73"/>
                <a:gd name="T42" fmla="*/ 9 w 156"/>
                <a:gd name="T43" fmla="*/ 59 h 73"/>
                <a:gd name="T44" fmla="*/ 10 w 156"/>
                <a:gd name="T45" fmla="*/ 67 h 73"/>
                <a:gd name="T46" fmla="*/ 106 w 156"/>
                <a:gd name="T47" fmla="*/ 34 h 73"/>
                <a:gd name="T48" fmla="*/ 113 w 156"/>
                <a:gd name="T49" fmla="*/ 29 h 73"/>
                <a:gd name="T50" fmla="*/ 23 w 156"/>
                <a:gd name="T51" fmla="*/ 57 h 73"/>
                <a:gd name="T52" fmla="*/ 21 w 156"/>
                <a:gd name="T53" fmla="*/ 53 h 73"/>
                <a:gd name="T54" fmla="*/ 24 w 156"/>
                <a:gd name="T55" fmla="*/ 52 h 73"/>
                <a:gd name="T56" fmla="*/ 43 w 156"/>
                <a:gd name="T57" fmla="*/ 62 h 73"/>
                <a:gd name="T58" fmla="*/ 50 w 156"/>
                <a:gd name="T59" fmla="*/ 62 h 73"/>
                <a:gd name="T60" fmla="*/ 48 w 156"/>
                <a:gd name="T61" fmla="*/ 58 h 73"/>
                <a:gd name="T62" fmla="*/ 39 w 156"/>
                <a:gd name="T63" fmla="*/ 49 h 73"/>
                <a:gd name="T64" fmla="*/ 58 w 156"/>
                <a:gd name="T65" fmla="*/ 58 h 73"/>
                <a:gd name="T66" fmla="*/ 45 w 156"/>
                <a:gd name="T67" fmla="*/ 44 h 73"/>
                <a:gd name="T68" fmla="*/ 49 w 156"/>
                <a:gd name="T69" fmla="*/ 44 h 73"/>
                <a:gd name="T70" fmla="*/ 65 w 156"/>
                <a:gd name="T71" fmla="*/ 50 h 73"/>
                <a:gd name="T72" fmla="*/ 61 w 156"/>
                <a:gd name="T73" fmla="*/ 42 h 73"/>
                <a:gd name="T74" fmla="*/ 67 w 156"/>
                <a:gd name="T75" fmla="*/ 42 h 73"/>
                <a:gd name="T76" fmla="*/ 86 w 156"/>
                <a:gd name="T77" fmla="*/ 47 h 73"/>
                <a:gd name="T78" fmla="*/ 90 w 156"/>
                <a:gd name="T79" fmla="*/ 45 h 73"/>
                <a:gd name="T80" fmla="*/ 100 w 156"/>
                <a:gd name="T81" fmla="*/ 43 h 73"/>
                <a:gd name="T82" fmla="*/ 101 w 156"/>
                <a:gd name="T83" fmla="*/ 40 h 73"/>
                <a:gd name="T84" fmla="*/ 106 w 156"/>
                <a:gd name="T85" fmla="*/ 36 h 73"/>
                <a:gd name="T86" fmla="*/ 110 w 156"/>
                <a:gd name="T87" fmla="*/ 34 h 73"/>
                <a:gd name="T88" fmla="*/ 109 w 156"/>
                <a:gd name="T89" fmla="*/ 33 h 73"/>
                <a:gd name="T90" fmla="*/ 111 w 156"/>
                <a:gd name="T91" fmla="*/ 29 h 73"/>
                <a:gd name="T92" fmla="*/ 106 w 156"/>
                <a:gd name="T93" fmla="*/ 28 h 73"/>
                <a:gd name="T94" fmla="*/ 109 w 156"/>
                <a:gd name="T95" fmla="*/ 33 h 73"/>
                <a:gd name="T96" fmla="*/ 117 w 156"/>
                <a:gd name="T97" fmla="*/ 30 h 73"/>
                <a:gd name="T98" fmla="*/ 133 w 156"/>
                <a:gd name="T99" fmla="*/ 28 h 73"/>
                <a:gd name="T100" fmla="*/ 120 w 156"/>
                <a:gd name="T101" fmla="*/ 24 h 73"/>
                <a:gd name="T102" fmla="*/ 129 w 156"/>
                <a:gd name="T103" fmla="*/ 23 h 73"/>
                <a:gd name="T104" fmla="*/ 127 w 156"/>
                <a:gd name="T105" fmla="*/ 5 h 73"/>
                <a:gd name="T106" fmla="*/ 141 w 156"/>
                <a:gd name="T107" fmla="*/ 1 h 73"/>
                <a:gd name="T108" fmla="*/ 2 w 156"/>
                <a:gd name="T109" fmla="*/ 64 h 73"/>
                <a:gd name="T110" fmla="*/ 147 w 156"/>
                <a:gd name="T111" fmla="*/ 25 h 73"/>
                <a:gd name="T112" fmla="*/ 154 w 156"/>
                <a:gd name="T11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73">
                  <a:moveTo>
                    <a:pt x="12" y="69"/>
                  </a:moveTo>
                  <a:cubicBezTo>
                    <a:pt x="11" y="69"/>
                    <a:pt x="11" y="69"/>
                    <a:pt x="11" y="69"/>
                  </a:cubicBezTo>
                  <a:cubicBezTo>
                    <a:pt x="11" y="69"/>
                    <a:pt x="11" y="69"/>
                    <a:pt x="11" y="69"/>
                  </a:cubicBezTo>
                  <a:cubicBezTo>
                    <a:pt x="12" y="69"/>
                    <a:pt x="12" y="69"/>
                    <a:pt x="12" y="69"/>
                  </a:cubicBezTo>
                  <a:moveTo>
                    <a:pt x="10" y="68"/>
                  </a:moveTo>
                  <a:cubicBezTo>
                    <a:pt x="9" y="68"/>
                    <a:pt x="9" y="68"/>
                    <a:pt x="8" y="68"/>
                  </a:cubicBezTo>
                  <a:cubicBezTo>
                    <a:pt x="8" y="67"/>
                    <a:pt x="7" y="67"/>
                    <a:pt x="6" y="66"/>
                  </a:cubicBezTo>
                  <a:cubicBezTo>
                    <a:pt x="5" y="66"/>
                    <a:pt x="5" y="65"/>
                    <a:pt x="5" y="64"/>
                  </a:cubicBezTo>
                  <a:cubicBezTo>
                    <a:pt x="6" y="66"/>
                    <a:pt x="8" y="67"/>
                    <a:pt x="10" y="68"/>
                  </a:cubicBezTo>
                  <a:moveTo>
                    <a:pt x="18" y="67"/>
                  </a:moveTo>
                  <a:cubicBezTo>
                    <a:pt x="16" y="66"/>
                    <a:pt x="15" y="65"/>
                    <a:pt x="13" y="63"/>
                  </a:cubicBezTo>
                  <a:cubicBezTo>
                    <a:pt x="13" y="63"/>
                    <a:pt x="13" y="63"/>
                    <a:pt x="13" y="63"/>
                  </a:cubicBezTo>
                  <a:cubicBezTo>
                    <a:pt x="14" y="64"/>
                    <a:pt x="16" y="65"/>
                    <a:pt x="17" y="66"/>
                  </a:cubicBezTo>
                  <a:cubicBezTo>
                    <a:pt x="18" y="67"/>
                    <a:pt x="18" y="67"/>
                    <a:pt x="18" y="67"/>
                  </a:cubicBezTo>
                  <a:moveTo>
                    <a:pt x="30" y="69"/>
                  </a:moveTo>
                  <a:cubicBezTo>
                    <a:pt x="30" y="69"/>
                    <a:pt x="30" y="69"/>
                    <a:pt x="30" y="69"/>
                  </a:cubicBezTo>
                  <a:cubicBezTo>
                    <a:pt x="28" y="67"/>
                    <a:pt x="25" y="65"/>
                    <a:pt x="23" y="63"/>
                  </a:cubicBezTo>
                  <a:cubicBezTo>
                    <a:pt x="22" y="63"/>
                    <a:pt x="22" y="63"/>
                    <a:pt x="22" y="63"/>
                  </a:cubicBezTo>
                  <a:cubicBezTo>
                    <a:pt x="22" y="62"/>
                    <a:pt x="18" y="59"/>
                    <a:pt x="19" y="59"/>
                  </a:cubicBezTo>
                  <a:cubicBezTo>
                    <a:pt x="19" y="59"/>
                    <a:pt x="19" y="59"/>
                    <a:pt x="19" y="59"/>
                  </a:cubicBezTo>
                  <a:cubicBezTo>
                    <a:pt x="21" y="59"/>
                    <a:pt x="23" y="61"/>
                    <a:pt x="25" y="62"/>
                  </a:cubicBezTo>
                  <a:cubicBezTo>
                    <a:pt x="28" y="64"/>
                    <a:pt x="31" y="67"/>
                    <a:pt x="34" y="69"/>
                  </a:cubicBezTo>
                  <a:cubicBezTo>
                    <a:pt x="34" y="69"/>
                    <a:pt x="33" y="69"/>
                    <a:pt x="32" y="69"/>
                  </a:cubicBezTo>
                  <a:cubicBezTo>
                    <a:pt x="29" y="70"/>
                    <a:pt x="26" y="70"/>
                    <a:pt x="22" y="70"/>
                  </a:cubicBezTo>
                  <a:cubicBezTo>
                    <a:pt x="20" y="70"/>
                    <a:pt x="18" y="70"/>
                    <a:pt x="16" y="70"/>
                  </a:cubicBezTo>
                  <a:cubicBezTo>
                    <a:pt x="15" y="69"/>
                    <a:pt x="15" y="69"/>
                    <a:pt x="14" y="69"/>
                  </a:cubicBezTo>
                  <a:cubicBezTo>
                    <a:pt x="13" y="68"/>
                    <a:pt x="11" y="67"/>
                    <a:pt x="10" y="66"/>
                  </a:cubicBezTo>
                  <a:cubicBezTo>
                    <a:pt x="9" y="66"/>
                    <a:pt x="7" y="63"/>
                    <a:pt x="7" y="63"/>
                  </a:cubicBezTo>
                  <a:cubicBezTo>
                    <a:pt x="10" y="64"/>
                    <a:pt x="13" y="67"/>
                    <a:pt x="16" y="69"/>
                  </a:cubicBezTo>
                  <a:cubicBezTo>
                    <a:pt x="17" y="69"/>
                    <a:pt x="17" y="69"/>
                    <a:pt x="17" y="69"/>
                  </a:cubicBezTo>
                  <a:cubicBezTo>
                    <a:pt x="16" y="68"/>
                    <a:pt x="16" y="68"/>
                    <a:pt x="16" y="68"/>
                  </a:cubicBezTo>
                  <a:cubicBezTo>
                    <a:pt x="15" y="68"/>
                    <a:pt x="15" y="68"/>
                    <a:pt x="15" y="68"/>
                  </a:cubicBezTo>
                  <a:cubicBezTo>
                    <a:pt x="14" y="67"/>
                    <a:pt x="13" y="66"/>
                    <a:pt x="12" y="65"/>
                  </a:cubicBezTo>
                  <a:cubicBezTo>
                    <a:pt x="11" y="64"/>
                    <a:pt x="7" y="60"/>
                    <a:pt x="8" y="60"/>
                  </a:cubicBezTo>
                  <a:cubicBezTo>
                    <a:pt x="8" y="60"/>
                    <a:pt x="9" y="61"/>
                    <a:pt x="10" y="61"/>
                  </a:cubicBezTo>
                  <a:cubicBezTo>
                    <a:pt x="10" y="61"/>
                    <a:pt x="10" y="61"/>
                    <a:pt x="11" y="62"/>
                  </a:cubicBezTo>
                  <a:cubicBezTo>
                    <a:pt x="14" y="65"/>
                    <a:pt x="17" y="68"/>
                    <a:pt x="21" y="69"/>
                  </a:cubicBezTo>
                  <a:cubicBezTo>
                    <a:pt x="21" y="69"/>
                    <a:pt x="21" y="69"/>
                    <a:pt x="21" y="69"/>
                  </a:cubicBezTo>
                  <a:cubicBezTo>
                    <a:pt x="22" y="69"/>
                    <a:pt x="22" y="69"/>
                    <a:pt x="21" y="69"/>
                  </a:cubicBezTo>
                  <a:cubicBezTo>
                    <a:pt x="18" y="66"/>
                    <a:pt x="15" y="63"/>
                    <a:pt x="11" y="61"/>
                  </a:cubicBezTo>
                  <a:cubicBezTo>
                    <a:pt x="11" y="61"/>
                    <a:pt x="10" y="60"/>
                    <a:pt x="10" y="59"/>
                  </a:cubicBezTo>
                  <a:cubicBezTo>
                    <a:pt x="10" y="59"/>
                    <a:pt x="10" y="59"/>
                    <a:pt x="10" y="59"/>
                  </a:cubicBezTo>
                  <a:cubicBezTo>
                    <a:pt x="10" y="59"/>
                    <a:pt x="13" y="61"/>
                    <a:pt x="13" y="61"/>
                  </a:cubicBezTo>
                  <a:cubicBezTo>
                    <a:pt x="15" y="62"/>
                    <a:pt x="17" y="63"/>
                    <a:pt x="19" y="65"/>
                  </a:cubicBezTo>
                  <a:cubicBezTo>
                    <a:pt x="21" y="66"/>
                    <a:pt x="23" y="67"/>
                    <a:pt x="25" y="69"/>
                  </a:cubicBezTo>
                  <a:cubicBezTo>
                    <a:pt x="25" y="69"/>
                    <a:pt x="25" y="69"/>
                    <a:pt x="25" y="69"/>
                  </a:cubicBezTo>
                  <a:cubicBezTo>
                    <a:pt x="25" y="69"/>
                    <a:pt x="25" y="68"/>
                    <a:pt x="25" y="68"/>
                  </a:cubicBezTo>
                  <a:cubicBezTo>
                    <a:pt x="23" y="67"/>
                    <a:pt x="21" y="65"/>
                    <a:pt x="19" y="64"/>
                  </a:cubicBezTo>
                  <a:cubicBezTo>
                    <a:pt x="18" y="63"/>
                    <a:pt x="17" y="62"/>
                    <a:pt x="16" y="61"/>
                  </a:cubicBezTo>
                  <a:cubicBezTo>
                    <a:pt x="16" y="60"/>
                    <a:pt x="16" y="60"/>
                    <a:pt x="16" y="60"/>
                  </a:cubicBezTo>
                  <a:cubicBezTo>
                    <a:pt x="16" y="60"/>
                    <a:pt x="20" y="62"/>
                    <a:pt x="20" y="63"/>
                  </a:cubicBezTo>
                  <a:cubicBezTo>
                    <a:pt x="21" y="63"/>
                    <a:pt x="22" y="63"/>
                    <a:pt x="22" y="64"/>
                  </a:cubicBezTo>
                  <a:cubicBezTo>
                    <a:pt x="25" y="66"/>
                    <a:pt x="27" y="68"/>
                    <a:pt x="30" y="69"/>
                  </a:cubicBezTo>
                  <a:moveTo>
                    <a:pt x="38" y="63"/>
                  </a:moveTo>
                  <a:cubicBezTo>
                    <a:pt x="38" y="63"/>
                    <a:pt x="37" y="62"/>
                    <a:pt x="37" y="62"/>
                  </a:cubicBezTo>
                  <a:cubicBezTo>
                    <a:pt x="34" y="61"/>
                    <a:pt x="31" y="59"/>
                    <a:pt x="29" y="57"/>
                  </a:cubicBezTo>
                  <a:cubicBezTo>
                    <a:pt x="29" y="57"/>
                    <a:pt x="29" y="57"/>
                    <a:pt x="29" y="57"/>
                  </a:cubicBezTo>
                  <a:cubicBezTo>
                    <a:pt x="30" y="57"/>
                    <a:pt x="31" y="58"/>
                    <a:pt x="31" y="58"/>
                  </a:cubicBezTo>
                  <a:cubicBezTo>
                    <a:pt x="33" y="59"/>
                    <a:pt x="35" y="61"/>
                    <a:pt x="37" y="62"/>
                  </a:cubicBezTo>
                  <a:cubicBezTo>
                    <a:pt x="38" y="63"/>
                    <a:pt x="38" y="63"/>
                    <a:pt x="38" y="63"/>
                  </a:cubicBezTo>
                  <a:moveTo>
                    <a:pt x="66" y="55"/>
                  </a:moveTo>
                  <a:cubicBezTo>
                    <a:pt x="63" y="54"/>
                    <a:pt x="60" y="52"/>
                    <a:pt x="58" y="51"/>
                  </a:cubicBezTo>
                  <a:cubicBezTo>
                    <a:pt x="61" y="52"/>
                    <a:pt x="64" y="54"/>
                    <a:pt x="66" y="55"/>
                  </a:cubicBezTo>
                  <a:moveTo>
                    <a:pt x="4" y="64"/>
                  </a:moveTo>
                  <a:cubicBezTo>
                    <a:pt x="2" y="57"/>
                    <a:pt x="15" y="52"/>
                    <a:pt x="20" y="50"/>
                  </a:cubicBezTo>
                  <a:cubicBezTo>
                    <a:pt x="28" y="47"/>
                    <a:pt x="36" y="45"/>
                    <a:pt x="44" y="43"/>
                  </a:cubicBezTo>
                  <a:cubicBezTo>
                    <a:pt x="61" y="37"/>
                    <a:pt x="78" y="34"/>
                    <a:pt x="95" y="30"/>
                  </a:cubicBezTo>
                  <a:cubicBezTo>
                    <a:pt x="95" y="30"/>
                    <a:pt x="95" y="30"/>
                    <a:pt x="95" y="30"/>
                  </a:cubicBezTo>
                  <a:cubicBezTo>
                    <a:pt x="98" y="32"/>
                    <a:pt x="101" y="35"/>
                    <a:pt x="104" y="35"/>
                  </a:cubicBezTo>
                  <a:cubicBezTo>
                    <a:pt x="100" y="35"/>
                    <a:pt x="97" y="32"/>
                    <a:pt x="92" y="31"/>
                  </a:cubicBezTo>
                  <a:cubicBezTo>
                    <a:pt x="92" y="31"/>
                    <a:pt x="92" y="31"/>
                    <a:pt x="92" y="31"/>
                  </a:cubicBezTo>
                  <a:cubicBezTo>
                    <a:pt x="92" y="31"/>
                    <a:pt x="92" y="32"/>
                    <a:pt x="92" y="32"/>
                  </a:cubicBezTo>
                  <a:cubicBezTo>
                    <a:pt x="94" y="33"/>
                    <a:pt x="95" y="34"/>
                    <a:pt x="97" y="35"/>
                  </a:cubicBezTo>
                  <a:cubicBezTo>
                    <a:pt x="98" y="36"/>
                    <a:pt x="101" y="37"/>
                    <a:pt x="101" y="37"/>
                  </a:cubicBezTo>
                  <a:cubicBezTo>
                    <a:pt x="100" y="37"/>
                    <a:pt x="100" y="37"/>
                    <a:pt x="98" y="36"/>
                  </a:cubicBezTo>
                  <a:cubicBezTo>
                    <a:pt x="95" y="35"/>
                    <a:pt x="92" y="34"/>
                    <a:pt x="89" y="33"/>
                  </a:cubicBezTo>
                  <a:cubicBezTo>
                    <a:pt x="89" y="33"/>
                    <a:pt x="89" y="33"/>
                    <a:pt x="89" y="33"/>
                  </a:cubicBezTo>
                  <a:cubicBezTo>
                    <a:pt x="88" y="33"/>
                    <a:pt x="88" y="33"/>
                    <a:pt x="89" y="33"/>
                  </a:cubicBezTo>
                  <a:cubicBezTo>
                    <a:pt x="90" y="34"/>
                    <a:pt x="92" y="35"/>
                    <a:pt x="93" y="36"/>
                  </a:cubicBezTo>
                  <a:cubicBezTo>
                    <a:pt x="91" y="35"/>
                    <a:pt x="88" y="34"/>
                    <a:pt x="85" y="33"/>
                  </a:cubicBezTo>
                  <a:cubicBezTo>
                    <a:pt x="84" y="34"/>
                    <a:pt x="84" y="34"/>
                    <a:pt x="84" y="34"/>
                  </a:cubicBezTo>
                  <a:cubicBezTo>
                    <a:pt x="89" y="37"/>
                    <a:pt x="94" y="39"/>
                    <a:pt x="98" y="42"/>
                  </a:cubicBezTo>
                  <a:cubicBezTo>
                    <a:pt x="94" y="39"/>
                    <a:pt x="88" y="37"/>
                    <a:pt x="83" y="36"/>
                  </a:cubicBezTo>
                  <a:cubicBezTo>
                    <a:pt x="83" y="36"/>
                    <a:pt x="83" y="36"/>
                    <a:pt x="83" y="36"/>
                  </a:cubicBezTo>
                  <a:cubicBezTo>
                    <a:pt x="83" y="36"/>
                    <a:pt x="82" y="36"/>
                    <a:pt x="83" y="36"/>
                  </a:cubicBezTo>
                  <a:cubicBezTo>
                    <a:pt x="85" y="38"/>
                    <a:pt x="87" y="39"/>
                    <a:pt x="89" y="40"/>
                  </a:cubicBezTo>
                  <a:cubicBezTo>
                    <a:pt x="90" y="41"/>
                    <a:pt x="90" y="41"/>
                    <a:pt x="90" y="41"/>
                  </a:cubicBezTo>
                  <a:cubicBezTo>
                    <a:pt x="86" y="39"/>
                    <a:pt x="82" y="37"/>
                    <a:pt x="77" y="36"/>
                  </a:cubicBezTo>
                  <a:cubicBezTo>
                    <a:pt x="77" y="37"/>
                    <a:pt x="77" y="37"/>
                    <a:pt x="77" y="37"/>
                  </a:cubicBezTo>
                  <a:cubicBezTo>
                    <a:pt x="79" y="38"/>
                    <a:pt x="80" y="39"/>
                    <a:pt x="82" y="40"/>
                  </a:cubicBezTo>
                  <a:cubicBezTo>
                    <a:pt x="84" y="41"/>
                    <a:pt x="85" y="42"/>
                    <a:pt x="86" y="42"/>
                  </a:cubicBezTo>
                  <a:cubicBezTo>
                    <a:pt x="86" y="42"/>
                    <a:pt x="89" y="44"/>
                    <a:pt x="89" y="44"/>
                  </a:cubicBezTo>
                  <a:cubicBezTo>
                    <a:pt x="89" y="44"/>
                    <a:pt x="88" y="44"/>
                    <a:pt x="88" y="44"/>
                  </a:cubicBezTo>
                  <a:cubicBezTo>
                    <a:pt x="82" y="41"/>
                    <a:pt x="77" y="38"/>
                    <a:pt x="71" y="36"/>
                  </a:cubicBezTo>
                  <a:cubicBezTo>
                    <a:pt x="71" y="37"/>
                    <a:pt x="71" y="37"/>
                    <a:pt x="71" y="37"/>
                  </a:cubicBezTo>
                  <a:cubicBezTo>
                    <a:pt x="74" y="41"/>
                    <a:pt x="79" y="42"/>
                    <a:pt x="84" y="45"/>
                  </a:cubicBezTo>
                  <a:cubicBezTo>
                    <a:pt x="85" y="46"/>
                    <a:pt x="86" y="46"/>
                    <a:pt x="86" y="46"/>
                  </a:cubicBezTo>
                  <a:cubicBezTo>
                    <a:pt x="85" y="46"/>
                    <a:pt x="83" y="45"/>
                    <a:pt x="83" y="45"/>
                  </a:cubicBezTo>
                  <a:cubicBezTo>
                    <a:pt x="81" y="44"/>
                    <a:pt x="79" y="43"/>
                    <a:pt x="78" y="42"/>
                  </a:cubicBezTo>
                  <a:cubicBezTo>
                    <a:pt x="75" y="41"/>
                    <a:pt x="72" y="39"/>
                    <a:pt x="68" y="38"/>
                  </a:cubicBezTo>
                  <a:cubicBezTo>
                    <a:pt x="68" y="39"/>
                    <a:pt x="68" y="39"/>
                    <a:pt x="68" y="39"/>
                  </a:cubicBezTo>
                  <a:cubicBezTo>
                    <a:pt x="70" y="41"/>
                    <a:pt x="73" y="43"/>
                    <a:pt x="76" y="45"/>
                  </a:cubicBezTo>
                  <a:cubicBezTo>
                    <a:pt x="72" y="43"/>
                    <a:pt x="69" y="42"/>
                    <a:pt x="65" y="41"/>
                  </a:cubicBezTo>
                  <a:cubicBezTo>
                    <a:pt x="65" y="41"/>
                    <a:pt x="65" y="41"/>
                    <a:pt x="65" y="41"/>
                  </a:cubicBezTo>
                  <a:cubicBezTo>
                    <a:pt x="65" y="41"/>
                    <a:pt x="65" y="41"/>
                    <a:pt x="65" y="42"/>
                  </a:cubicBezTo>
                  <a:cubicBezTo>
                    <a:pt x="68" y="44"/>
                    <a:pt x="72" y="46"/>
                    <a:pt x="75" y="48"/>
                  </a:cubicBezTo>
                  <a:cubicBezTo>
                    <a:pt x="76" y="48"/>
                    <a:pt x="76" y="49"/>
                    <a:pt x="77" y="49"/>
                  </a:cubicBezTo>
                  <a:cubicBezTo>
                    <a:pt x="78" y="50"/>
                    <a:pt x="78" y="50"/>
                    <a:pt x="78" y="50"/>
                  </a:cubicBezTo>
                  <a:cubicBezTo>
                    <a:pt x="76" y="49"/>
                    <a:pt x="75" y="48"/>
                    <a:pt x="74" y="48"/>
                  </a:cubicBezTo>
                  <a:cubicBezTo>
                    <a:pt x="69" y="45"/>
                    <a:pt x="64" y="41"/>
                    <a:pt x="58" y="41"/>
                  </a:cubicBezTo>
                  <a:cubicBezTo>
                    <a:pt x="58" y="41"/>
                    <a:pt x="58" y="41"/>
                    <a:pt x="58" y="41"/>
                  </a:cubicBezTo>
                  <a:cubicBezTo>
                    <a:pt x="58" y="42"/>
                    <a:pt x="58" y="42"/>
                    <a:pt x="58" y="42"/>
                  </a:cubicBezTo>
                  <a:cubicBezTo>
                    <a:pt x="60" y="44"/>
                    <a:pt x="62" y="45"/>
                    <a:pt x="64" y="47"/>
                  </a:cubicBezTo>
                  <a:cubicBezTo>
                    <a:pt x="61" y="45"/>
                    <a:pt x="58" y="43"/>
                    <a:pt x="54" y="42"/>
                  </a:cubicBezTo>
                  <a:cubicBezTo>
                    <a:pt x="54" y="43"/>
                    <a:pt x="54" y="43"/>
                    <a:pt x="54" y="43"/>
                  </a:cubicBezTo>
                  <a:cubicBezTo>
                    <a:pt x="56" y="45"/>
                    <a:pt x="58" y="47"/>
                    <a:pt x="61" y="48"/>
                  </a:cubicBezTo>
                  <a:cubicBezTo>
                    <a:pt x="59" y="48"/>
                    <a:pt x="58" y="47"/>
                    <a:pt x="57" y="47"/>
                  </a:cubicBezTo>
                  <a:cubicBezTo>
                    <a:pt x="54" y="45"/>
                    <a:pt x="51" y="43"/>
                    <a:pt x="47" y="43"/>
                  </a:cubicBezTo>
                  <a:cubicBezTo>
                    <a:pt x="47" y="43"/>
                    <a:pt x="47" y="43"/>
                    <a:pt x="47" y="43"/>
                  </a:cubicBezTo>
                  <a:cubicBezTo>
                    <a:pt x="48" y="45"/>
                    <a:pt x="49" y="46"/>
                    <a:pt x="51" y="47"/>
                  </a:cubicBezTo>
                  <a:cubicBezTo>
                    <a:pt x="49" y="45"/>
                    <a:pt x="47" y="44"/>
                    <a:pt x="44" y="43"/>
                  </a:cubicBezTo>
                  <a:cubicBezTo>
                    <a:pt x="44" y="44"/>
                    <a:pt x="44" y="44"/>
                    <a:pt x="44" y="44"/>
                  </a:cubicBezTo>
                  <a:cubicBezTo>
                    <a:pt x="50" y="50"/>
                    <a:pt x="58" y="53"/>
                    <a:pt x="65" y="58"/>
                  </a:cubicBezTo>
                  <a:cubicBezTo>
                    <a:pt x="63" y="57"/>
                    <a:pt x="61" y="56"/>
                    <a:pt x="59" y="55"/>
                  </a:cubicBezTo>
                  <a:cubicBezTo>
                    <a:pt x="57" y="54"/>
                    <a:pt x="55" y="53"/>
                    <a:pt x="53" y="52"/>
                  </a:cubicBezTo>
                  <a:cubicBezTo>
                    <a:pt x="48" y="50"/>
                    <a:pt x="44" y="47"/>
                    <a:pt x="40" y="45"/>
                  </a:cubicBezTo>
                  <a:cubicBezTo>
                    <a:pt x="39" y="46"/>
                    <a:pt x="39" y="46"/>
                    <a:pt x="39" y="46"/>
                  </a:cubicBezTo>
                  <a:cubicBezTo>
                    <a:pt x="40" y="47"/>
                    <a:pt x="42" y="49"/>
                    <a:pt x="43" y="50"/>
                  </a:cubicBezTo>
                  <a:cubicBezTo>
                    <a:pt x="41" y="49"/>
                    <a:pt x="38" y="48"/>
                    <a:pt x="36" y="47"/>
                  </a:cubicBezTo>
                  <a:cubicBezTo>
                    <a:pt x="35" y="48"/>
                    <a:pt x="35" y="48"/>
                    <a:pt x="35" y="48"/>
                  </a:cubicBezTo>
                  <a:cubicBezTo>
                    <a:pt x="37" y="50"/>
                    <a:pt x="38" y="51"/>
                    <a:pt x="39" y="52"/>
                  </a:cubicBezTo>
                  <a:cubicBezTo>
                    <a:pt x="37" y="51"/>
                    <a:pt x="35" y="51"/>
                    <a:pt x="33" y="50"/>
                  </a:cubicBezTo>
                  <a:cubicBezTo>
                    <a:pt x="33" y="51"/>
                    <a:pt x="33" y="51"/>
                    <a:pt x="33" y="51"/>
                  </a:cubicBezTo>
                  <a:cubicBezTo>
                    <a:pt x="33" y="51"/>
                    <a:pt x="34" y="52"/>
                    <a:pt x="34" y="52"/>
                  </a:cubicBezTo>
                  <a:cubicBezTo>
                    <a:pt x="33" y="52"/>
                    <a:pt x="31" y="51"/>
                    <a:pt x="29" y="51"/>
                  </a:cubicBezTo>
                  <a:cubicBezTo>
                    <a:pt x="29" y="52"/>
                    <a:pt x="29" y="52"/>
                    <a:pt x="29" y="52"/>
                  </a:cubicBezTo>
                  <a:cubicBezTo>
                    <a:pt x="30" y="53"/>
                    <a:pt x="31" y="54"/>
                    <a:pt x="32" y="55"/>
                  </a:cubicBezTo>
                  <a:cubicBezTo>
                    <a:pt x="29" y="53"/>
                    <a:pt x="26" y="52"/>
                    <a:pt x="24" y="51"/>
                  </a:cubicBezTo>
                  <a:cubicBezTo>
                    <a:pt x="23" y="52"/>
                    <a:pt x="23" y="52"/>
                    <a:pt x="23" y="52"/>
                  </a:cubicBezTo>
                  <a:cubicBezTo>
                    <a:pt x="24" y="52"/>
                    <a:pt x="24" y="53"/>
                    <a:pt x="25" y="54"/>
                  </a:cubicBezTo>
                  <a:cubicBezTo>
                    <a:pt x="23" y="53"/>
                    <a:pt x="22" y="52"/>
                    <a:pt x="20" y="52"/>
                  </a:cubicBezTo>
                  <a:cubicBezTo>
                    <a:pt x="20" y="52"/>
                    <a:pt x="20" y="52"/>
                    <a:pt x="20" y="52"/>
                  </a:cubicBezTo>
                  <a:cubicBezTo>
                    <a:pt x="21" y="54"/>
                    <a:pt x="23" y="56"/>
                    <a:pt x="25" y="58"/>
                  </a:cubicBezTo>
                  <a:cubicBezTo>
                    <a:pt x="24" y="57"/>
                    <a:pt x="22" y="56"/>
                    <a:pt x="20" y="55"/>
                  </a:cubicBezTo>
                  <a:cubicBezTo>
                    <a:pt x="19" y="56"/>
                    <a:pt x="19" y="56"/>
                    <a:pt x="19" y="56"/>
                  </a:cubicBezTo>
                  <a:cubicBezTo>
                    <a:pt x="21" y="57"/>
                    <a:pt x="22" y="59"/>
                    <a:pt x="23" y="60"/>
                  </a:cubicBezTo>
                  <a:cubicBezTo>
                    <a:pt x="21" y="59"/>
                    <a:pt x="19" y="58"/>
                    <a:pt x="17" y="58"/>
                  </a:cubicBezTo>
                  <a:cubicBezTo>
                    <a:pt x="17" y="59"/>
                    <a:pt x="17" y="59"/>
                    <a:pt x="17" y="59"/>
                  </a:cubicBezTo>
                  <a:cubicBezTo>
                    <a:pt x="18" y="60"/>
                    <a:pt x="19" y="61"/>
                    <a:pt x="20" y="62"/>
                  </a:cubicBezTo>
                  <a:cubicBezTo>
                    <a:pt x="18" y="61"/>
                    <a:pt x="16" y="60"/>
                    <a:pt x="14" y="59"/>
                  </a:cubicBezTo>
                  <a:cubicBezTo>
                    <a:pt x="14" y="60"/>
                    <a:pt x="14" y="60"/>
                    <a:pt x="14" y="60"/>
                  </a:cubicBezTo>
                  <a:cubicBezTo>
                    <a:pt x="15" y="60"/>
                    <a:pt x="15" y="61"/>
                    <a:pt x="16" y="61"/>
                  </a:cubicBezTo>
                  <a:cubicBezTo>
                    <a:pt x="14" y="60"/>
                    <a:pt x="12" y="59"/>
                    <a:pt x="9" y="58"/>
                  </a:cubicBezTo>
                  <a:cubicBezTo>
                    <a:pt x="9" y="59"/>
                    <a:pt x="9" y="59"/>
                    <a:pt x="9" y="59"/>
                  </a:cubicBezTo>
                  <a:cubicBezTo>
                    <a:pt x="9" y="59"/>
                    <a:pt x="10" y="60"/>
                    <a:pt x="10" y="60"/>
                  </a:cubicBezTo>
                  <a:cubicBezTo>
                    <a:pt x="9" y="60"/>
                    <a:pt x="8" y="60"/>
                    <a:pt x="7" y="59"/>
                  </a:cubicBezTo>
                  <a:cubicBezTo>
                    <a:pt x="6" y="60"/>
                    <a:pt x="6" y="60"/>
                    <a:pt x="6" y="60"/>
                  </a:cubicBezTo>
                  <a:cubicBezTo>
                    <a:pt x="7" y="61"/>
                    <a:pt x="8" y="62"/>
                    <a:pt x="10" y="63"/>
                  </a:cubicBezTo>
                  <a:cubicBezTo>
                    <a:pt x="8" y="63"/>
                    <a:pt x="7" y="62"/>
                    <a:pt x="6" y="62"/>
                  </a:cubicBezTo>
                  <a:cubicBezTo>
                    <a:pt x="5" y="62"/>
                    <a:pt x="5" y="62"/>
                    <a:pt x="5" y="62"/>
                  </a:cubicBezTo>
                  <a:cubicBezTo>
                    <a:pt x="7" y="64"/>
                    <a:pt x="8" y="66"/>
                    <a:pt x="10" y="67"/>
                  </a:cubicBezTo>
                  <a:cubicBezTo>
                    <a:pt x="8" y="66"/>
                    <a:pt x="6" y="65"/>
                    <a:pt x="5" y="63"/>
                  </a:cubicBezTo>
                  <a:cubicBezTo>
                    <a:pt x="4" y="64"/>
                    <a:pt x="4" y="64"/>
                    <a:pt x="4" y="64"/>
                  </a:cubicBezTo>
                  <a:moveTo>
                    <a:pt x="107" y="35"/>
                  </a:moveTo>
                  <a:cubicBezTo>
                    <a:pt x="107" y="35"/>
                    <a:pt x="103" y="33"/>
                    <a:pt x="102" y="33"/>
                  </a:cubicBezTo>
                  <a:cubicBezTo>
                    <a:pt x="100" y="32"/>
                    <a:pt x="98" y="31"/>
                    <a:pt x="96" y="30"/>
                  </a:cubicBezTo>
                  <a:cubicBezTo>
                    <a:pt x="97" y="30"/>
                    <a:pt x="98" y="30"/>
                    <a:pt x="99" y="29"/>
                  </a:cubicBezTo>
                  <a:cubicBezTo>
                    <a:pt x="101" y="32"/>
                    <a:pt x="104" y="33"/>
                    <a:pt x="106" y="34"/>
                  </a:cubicBezTo>
                  <a:cubicBezTo>
                    <a:pt x="107" y="35"/>
                    <a:pt x="107" y="35"/>
                    <a:pt x="107" y="35"/>
                  </a:cubicBezTo>
                  <a:moveTo>
                    <a:pt x="111" y="32"/>
                  </a:moveTo>
                  <a:cubicBezTo>
                    <a:pt x="112" y="32"/>
                    <a:pt x="112" y="32"/>
                    <a:pt x="112" y="32"/>
                  </a:cubicBezTo>
                  <a:cubicBezTo>
                    <a:pt x="112" y="31"/>
                    <a:pt x="112" y="31"/>
                    <a:pt x="112" y="30"/>
                  </a:cubicBezTo>
                  <a:cubicBezTo>
                    <a:pt x="112" y="30"/>
                    <a:pt x="112" y="30"/>
                    <a:pt x="112" y="30"/>
                  </a:cubicBezTo>
                  <a:cubicBezTo>
                    <a:pt x="112" y="29"/>
                    <a:pt x="111" y="29"/>
                    <a:pt x="112" y="29"/>
                  </a:cubicBezTo>
                  <a:cubicBezTo>
                    <a:pt x="112" y="29"/>
                    <a:pt x="112" y="29"/>
                    <a:pt x="113" y="29"/>
                  </a:cubicBezTo>
                  <a:cubicBezTo>
                    <a:pt x="113" y="29"/>
                    <a:pt x="113" y="29"/>
                    <a:pt x="113" y="29"/>
                  </a:cubicBezTo>
                  <a:cubicBezTo>
                    <a:pt x="114" y="30"/>
                    <a:pt x="115" y="31"/>
                    <a:pt x="116" y="32"/>
                  </a:cubicBezTo>
                  <a:cubicBezTo>
                    <a:pt x="102" y="45"/>
                    <a:pt x="85" y="54"/>
                    <a:pt x="67" y="61"/>
                  </a:cubicBezTo>
                  <a:cubicBezTo>
                    <a:pt x="56" y="64"/>
                    <a:pt x="46" y="67"/>
                    <a:pt x="35" y="69"/>
                  </a:cubicBezTo>
                  <a:cubicBezTo>
                    <a:pt x="31" y="65"/>
                    <a:pt x="26" y="62"/>
                    <a:pt x="22" y="58"/>
                  </a:cubicBezTo>
                  <a:cubicBezTo>
                    <a:pt x="21" y="57"/>
                    <a:pt x="21" y="57"/>
                    <a:pt x="22" y="57"/>
                  </a:cubicBezTo>
                  <a:cubicBezTo>
                    <a:pt x="22" y="57"/>
                    <a:pt x="23" y="57"/>
                    <a:pt x="23" y="57"/>
                  </a:cubicBezTo>
                  <a:cubicBezTo>
                    <a:pt x="24" y="58"/>
                    <a:pt x="24" y="58"/>
                    <a:pt x="24" y="58"/>
                  </a:cubicBezTo>
                  <a:cubicBezTo>
                    <a:pt x="26" y="59"/>
                    <a:pt x="28" y="60"/>
                    <a:pt x="29" y="61"/>
                  </a:cubicBezTo>
                  <a:cubicBezTo>
                    <a:pt x="32" y="62"/>
                    <a:pt x="34" y="64"/>
                    <a:pt x="36" y="66"/>
                  </a:cubicBezTo>
                  <a:cubicBezTo>
                    <a:pt x="37" y="65"/>
                    <a:pt x="37" y="65"/>
                    <a:pt x="37" y="65"/>
                  </a:cubicBezTo>
                  <a:cubicBezTo>
                    <a:pt x="34" y="63"/>
                    <a:pt x="31" y="61"/>
                    <a:pt x="28" y="59"/>
                  </a:cubicBezTo>
                  <a:cubicBezTo>
                    <a:pt x="27" y="58"/>
                    <a:pt x="25" y="57"/>
                    <a:pt x="24" y="56"/>
                  </a:cubicBezTo>
                  <a:cubicBezTo>
                    <a:pt x="23" y="55"/>
                    <a:pt x="20" y="53"/>
                    <a:pt x="21" y="53"/>
                  </a:cubicBezTo>
                  <a:cubicBezTo>
                    <a:pt x="21" y="53"/>
                    <a:pt x="22" y="53"/>
                    <a:pt x="22" y="53"/>
                  </a:cubicBezTo>
                  <a:cubicBezTo>
                    <a:pt x="24" y="54"/>
                    <a:pt x="25" y="54"/>
                    <a:pt x="26" y="55"/>
                  </a:cubicBezTo>
                  <a:cubicBezTo>
                    <a:pt x="30" y="59"/>
                    <a:pt x="35" y="63"/>
                    <a:pt x="40" y="64"/>
                  </a:cubicBezTo>
                  <a:cubicBezTo>
                    <a:pt x="40" y="63"/>
                    <a:pt x="40" y="63"/>
                    <a:pt x="40" y="63"/>
                  </a:cubicBezTo>
                  <a:cubicBezTo>
                    <a:pt x="36" y="60"/>
                    <a:pt x="32" y="57"/>
                    <a:pt x="27" y="55"/>
                  </a:cubicBezTo>
                  <a:cubicBezTo>
                    <a:pt x="26" y="54"/>
                    <a:pt x="26" y="54"/>
                    <a:pt x="26" y="54"/>
                  </a:cubicBezTo>
                  <a:cubicBezTo>
                    <a:pt x="25" y="53"/>
                    <a:pt x="24" y="52"/>
                    <a:pt x="24" y="52"/>
                  </a:cubicBezTo>
                  <a:cubicBezTo>
                    <a:pt x="24" y="52"/>
                    <a:pt x="25" y="52"/>
                    <a:pt x="26" y="53"/>
                  </a:cubicBezTo>
                  <a:cubicBezTo>
                    <a:pt x="29" y="54"/>
                    <a:pt x="32" y="56"/>
                    <a:pt x="35" y="58"/>
                  </a:cubicBezTo>
                  <a:cubicBezTo>
                    <a:pt x="36" y="58"/>
                    <a:pt x="37" y="59"/>
                    <a:pt x="38" y="60"/>
                  </a:cubicBezTo>
                  <a:cubicBezTo>
                    <a:pt x="41" y="61"/>
                    <a:pt x="43" y="62"/>
                    <a:pt x="45" y="64"/>
                  </a:cubicBezTo>
                  <a:cubicBezTo>
                    <a:pt x="45" y="63"/>
                    <a:pt x="45" y="63"/>
                    <a:pt x="45" y="63"/>
                  </a:cubicBezTo>
                  <a:cubicBezTo>
                    <a:pt x="45" y="63"/>
                    <a:pt x="44" y="62"/>
                    <a:pt x="44" y="62"/>
                  </a:cubicBezTo>
                  <a:cubicBezTo>
                    <a:pt x="43" y="62"/>
                    <a:pt x="43" y="62"/>
                    <a:pt x="43" y="62"/>
                  </a:cubicBezTo>
                  <a:cubicBezTo>
                    <a:pt x="39" y="59"/>
                    <a:pt x="34" y="57"/>
                    <a:pt x="31" y="53"/>
                  </a:cubicBezTo>
                  <a:cubicBezTo>
                    <a:pt x="30" y="53"/>
                    <a:pt x="30" y="52"/>
                    <a:pt x="31" y="52"/>
                  </a:cubicBezTo>
                  <a:cubicBezTo>
                    <a:pt x="32" y="52"/>
                    <a:pt x="34" y="53"/>
                    <a:pt x="34" y="53"/>
                  </a:cubicBezTo>
                  <a:cubicBezTo>
                    <a:pt x="35" y="53"/>
                    <a:pt x="35" y="54"/>
                    <a:pt x="36" y="54"/>
                  </a:cubicBezTo>
                  <a:cubicBezTo>
                    <a:pt x="40" y="57"/>
                    <a:pt x="45" y="60"/>
                    <a:pt x="49" y="63"/>
                  </a:cubicBezTo>
                  <a:cubicBezTo>
                    <a:pt x="50" y="63"/>
                    <a:pt x="50" y="63"/>
                    <a:pt x="50" y="63"/>
                  </a:cubicBezTo>
                  <a:cubicBezTo>
                    <a:pt x="50" y="63"/>
                    <a:pt x="50" y="62"/>
                    <a:pt x="50" y="62"/>
                  </a:cubicBezTo>
                  <a:cubicBezTo>
                    <a:pt x="45" y="59"/>
                    <a:pt x="41" y="55"/>
                    <a:pt x="36" y="53"/>
                  </a:cubicBezTo>
                  <a:cubicBezTo>
                    <a:pt x="35" y="52"/>
                    <a:pt x="35" y="52"/>
                    <a:pt x="34" y="51"/>
                  </a:cubicBezTo>
                  <a:cubicBezTo>
                    <a:pt x="34" y="51"/>
                    <a:pt x="34" y="51"/>
                    <a:pt x="34" y="51"/>
                  </a:cubicBezTo>
                  <a:cubicBezTo>
                    <a:pt x="35" y="51"/>
                    <a:pt x="37" y="52"/>
                    <a:pt x="38" y="52"/>
                  </a:cubicBezTo>
                  <a:cubicBezTo>
                    <a:pt x="39" y="53"/>
                    <a:pt x="41" y="54"/>
                    <a:pt x="43" y="55"/>
                  </a:cubicBezTo>
                  <a:cubicBezTo>
                    <a:pt x="43" y="55"/>
                    <a:pt x="43" y="55"/>
                    <a:pt x="43" y="55"/>
                  </a:cubicBezTo>
                  <a:cubicBezTo>
                    <a:pt x="45" y="56"/>
                    <a:pt x="46" y="57"/>
                    <a:pt x="48" y="58"/>
                  </a:cubicBezTo>
                  <a:cubicBezTo>
                    <a:pt x="50" y="59"/>
                    <a:pt x="51" y="59"/>
                    <a:pt x="52" y="60"/>
                  </a:cubicBezTo>
                  <a:cubicBezTo>
                    <a:pt x="52" y="60"/>
                    <a:pt x="52" y="60"/>
                    <a:pt x="52" y="60"/>
                  </a:cubicBezTo>
                  <a:cubicBezTo>
                    <a:pt x="53" y="60"/>
                    <a:pt x="53" y="60"/>
                    <a:pt x="53" y="60"/>
                  </a:cubicBezTo>
                  <a:cubicBezTo>
                    <a:pt x="50" y="58"/>
                    <a:pt x="47" y="56"/>
                    <a:pt x="44" y="55"/>
                  </a:cubicBezTo>
                  <a:cubicBezTo>
                    <a:pt x="42" y="54"/>
                    <a:pt x="40" y="52"/>
                    <a:pt x="39" y="51"/>
                  </a:cubicBezTo>
                  <a:cubicBezTo>
                    <a:pt x="37" y="50"/>
                    <a:pt x="36" y="49"/>
                    <a:pt x="37" y="49"/>
                  </a:cubicBezTo>
                  <a:cubicBezTo>
                    <a:pt x="37" y="49"/>
                    <a:pt x="38" y="49"/>
                    <a:pt x="39" y="49"/>
                  </a:cubicBezTo>
                  <a:cubicBezTo>
                    <a:pt x="42" y="50"/>
                    <a:pt x="44" y="51"/>
                    <a:pt x="45" y="52"/>
                  </a:cubicBezTo>
                  <a:cubicBezTo>
                    <a:pt x="49" y="54"/>
                    <a:pt x="52" y="56"/>
                    <a:pt x="55" y="58"/>
                  </a:cubicBezTo>
                  <a:cubicBezTo>
                    <a:pt x="56" y="58"/>
                    <a:pt x="56" y="58"/>
                    <a:pt x="56" y="58"/>
                  </a:cubicBezTo>
                  <a:cubicBezTo>
                    <a:pt x="56" y="58"/>
                    <a:pt x="56" y="58"/>
                    <a:pt x="56" y="58"/>
                  </a:cubicBezTo>
                  <a:cubicBezTo>
                    <a:pt x="57" y="58"/>
                    <a:pt x="57" y="59"/>
                    <a:pt x="57" y="59"/>
                  </a:cubicBezTo>
                  <a:cubicBezTo>
                    <a:pt x="58" y="59"/>
                    <a:pt x="58" y="59"/>
                    <a:pt x="58" y="59"/>
                  </a:cubicBezTo>
                  <a:cubicBezTo>
                    <a:pt x="58" y="59"/>
                    <a:pt x="58" y="59"/>
                    <a:pt x="58" y="58"/>
                  </a:cubicBezTo>
                  <a:cubicBezTo>
                    <a:pt x="54" y="56"/>
                    <a:pt x="50" y="54"/>
                    <a:pt x="47" y="52"/>
                  </a:cubicBezTo>
                  <a:cubicBezTo>
                    <a:pt x="46" y="51"/>
                    <a:pt x="45" y="51"/>
                    <a:pt x="44" y="50"/>
                  </a:cubicBezTo>
                  <a:cubicBezTo>
                    <a:pt x="43" y="49"/>
                    <a:pt x="42" y="48"/>
                    <a:pt x="40" y="46"/>
                  </a:cubicBezTo>
                  <a:cubicBezTo>
                    <a:pt x="41" y="47"/>
                    <a:pt x="44" y="48"/>
                    <a:pt x="45" y="48"/>
                  </a:cubicBezTo>
                  <a:cubicBezTo>
                    <a:pt x="52" y="52"/>
                    <a:pt x="58" y="56"/>
                    <a:pt x="66" y="59"/>
                  </a:cubicBezTo>
                  <a:cubicBezTo>
                    <a:pt x="66" y="58"/>
                    <a:pt x="66" y="58"/>
                    <a:pt x="66" y="58"/>
                  </a:cubicBezTo>
                  <a:cubicBezTo>
                    <a:pt x="59" y="53"/>
                    <a:pt x="51" y="50"/>
                    <a:pt x="45" y="44"/>
                  </a:cubicBezTo>
                  <a:cubicBezTo>
                    <a:pt x="47" y="46"/>
                    <a:pt x="49" y="46"/>
                    <a:pt x="51" y="47"/>
                  </a:cubicBezTo>
                  <a:cubicBezTo>
                    <a:pt x="53" y="48"/>
                    <a:pt x="55" y="50"/>
                    <a:pt x="57" y="51"/>
                  </a:cubicBezTo>
                  <a:cubicBezTo>
                    <a:pt x="60" y="53"/>
                    <a:pt x="64" y="55"/>
                    <a:pt x="67" y="56"/>
                  </a:cubicBezTo>
                  <a:cubicBezTo>
                    <a:pt x="67" y="56"/>
                    <a:pt x="67" y="56"/>
                    <a:pt x="67" y="56"/>
                  </a:cubicBezTo>
                  <a:cubicBezTo>
                    <a:pt x="68" y="56"/>
                    <a:pt x="68" y="55"/>
                    <a:pt x="68" y="55"/>
                  </a:cubicBezTo>
                  <a:cubicBezTo>
                    <a:pt x="61" y="52"/>
                    <a:pt x="55" y="49"/>
                    <a:pt x="49" y="45"/>
                  </a:cubicBezTo>
                  <a:cubicBezTo>
                    <a:pt x="48" y="44"/>
                    <a:pt x="48" y="44"/>
                    <a:pt x="49" y="44"/>
                  </a:cubicBezTo>
                  <a:cubicBezTo>
                    <a:pt x="49" y="44"/>
                    <a:pt x="51" y="44"/>
                    <a:pt x="52" y="44"/>
                  </a:cubicBezTo>
                  <a:cubicBezTo>
                    <a:pt x="53" y="45"/>
                    <a:pt x="55" y="46"/>
                    <a:pt x="56" y="47"/>
                  </a:cubicBezTo>
                  <a:cubicBezTo>
                    <a:pt x="59" y="48"/>
                    <a:pt x="62" y="50"/>
                    <a:pt x="66" y="51"/>
                  </a:cubicBezTo>
                  <a:cubicBezTo>
                    <a:pt x="67" y="52"/>
                    <a:pt x="69" y="53"/>
                    <a:pt x="71" y="54"/>
                  </a:cubicBezTo>
                  <a:cubicBezTo>
                    <a:pt x="71" y="53"/>
                    <a:pt x="71" y="53"/>
                    <a:pt x="71" y="53"/>
                  </a:cubicBezTo>
                  <a:cubicBezTo>
                    <a:pt x="70" y="52"/>
                    <a:pt x="68" y="52"/>
                    <a:pt x="66" y="51"/>
                  </a:cubicBezTo>
                  <a:cubicBezTo>
                    <a:pt x="66" y="51"/>
                    <a:pt x="65" y="51"/>
                    <a:pt x="65" y="50"/>
                  </a:cubicBezTo>
                  <a:cubicBezTo>
                    <a:pt x="63" y="49"/>
                    <a:pt x="61" y="48"/>
                    <a:pt x="59" y="46"/>
                  </a:cubicBezTo>
                  <a:cubicBezTo>
                    <a:pt x="58" y="46"/>
                    <a:pt x="56" y="44"/>
                    <a:pt x="55" y="43"/>
                  </a:cubicBezTo>
                  <a:cubicBezTo>
                    <a:pt x="63" y="45"/>
                    <a:pt x="69" y="50"/>
                    <a:pt x="76" y="54"/>
                  </a:cubicBezTo>
                  <a:cubicBezTo>
                    <a:pt x="76" y="53"/>
                    <a:pt x="76" y="53"/>
                    <a:pt x="76" y="53"/>
                  </a:cubicBezTo>
                  <a:cubicBezTo>
                    <a:pt x="74" y="51"/>
                    <a:pt x="71" y="50"/>
                    <a:pt x="68" y="48"/>
                  </a:cubicBezTo>
                  <a:cubicBezTo>
                    <a:pt x="66" y="47"/>
                    <a:pt x="64" y="45"/>
                    <a:pt x="62" y="44"/>
                  </a:cubicBezTo>
                  <a:cubicBezTo>
                    <a:pt x="61" y="43"/>
                    <a:pt x="59" y="42"/>
                    <a:pt x="61" y="42"/>
                  </a:cubicBezTo>
                  <a:cubicBezTo>
                    <a:pt x="61" y="42"/>
                    <a:pt x="61" y="42"/>
                    <a:pt x="62" y="42"/>
                  </a:cubicBezTo>
                  <a:cubicBezTo>
                    <a:pt x="68" y="44"/>
                    <a:pt x="74" y="49"/>
                    <a:pt x="80" y="51"/>
                  </a:cubicBezTo>
                  <a:cubicBezTo>
                    <a:pt x="80" y="51"/>
                    <a:pt x="80" y="51"/>
                    <a:pt x="80" y="51"/>
                  </a:cubicBezTo>
                  <a:cubicBezTo>
                    <a:pt x="81" y="51"/>
                    <a:pt x="81" y="51"/>
                    <a:pt x="80" y="51"/>
                  </a:cubicBezTo>
                  <a:cubicBezTo>
                    <a:pt x="78" y="49"/>
                    <a:pt x="75" y="47"/>
                    <a:pt x="72" y="45"/>
                  </a:cubicBezTo>
                  <a:cubicBezTo>
                    <a:pt x="71" y="44"/>
                    <a:pt x="70" y="44"/>
                    <a:pt x="68" y="43"/>
                  </a:cubicBezTo>
                  <a:cubicBezTo>
                    <a:pt x="67" y="42"/>
                    <a:pt x="67" y="42"/>
                    <a:pt x="67" y="42"/>
                  </a:cubicBezTo>
                  <a:cubicBezTo>
                    <a:pt x="67" y="42"/>
                    <a:pt x="67" y="42"/>
                    <a:pt x="68" y="42"/>
                  </a:cubicBezTo>
                  <a:cubicBezTo>
                    <a:pt x="74" y="44"/>
                    <a:pt x="79" y="48"/>
                    <a:pt x="84" y="50"/>
                  </a:cubicBezTo>
                  <a:cubicBezTo>
                    <a:pt x="84" y="50"/>
                    <a:pt x="84" y="50"/>
                    <a:pt x="84" y="50"/>
                  </a:cubicBezTo>
                  <a:cubicBezTo>
                    <a:pt x="79" y="46"/>
                    <a:pt x="74" y="44"/>
                    <a:pt x="69" y="39"/>
                  </a:cubicBezTo>
                  <a:cubicBezTo>
                    <a:pt x="70" y="40"/>
                    <a:pt x="72" y="40"/>
                    <a:pt x="73" y="41"/>
                  </a:cubicBezTo>
                  <a:cubicBezTo>
                    <a:pt x="75" y="42"/>
                    <a:pt x="77" y="42"/>
                    <a:pt x="79" y="43"/>
                  </a:cubicBezTo>
                  <a:cubicBezTo>
                    <a:pt x="81" y="45"/>
                    <a:pt x="84" y="46"/>
                    <a:pt x="86" y="47"/>
                  </a:cubicBezTo>
                  <a:cubicBezTo>
                    <a:pt x="87" y="46"/>
                    <a:pt x="87" y="46"/>
                    <a:pt x="87" y="46"/>
                  </a:cubicBezTo>
                  <a:cubicBezTo>
                    <a:pt x="83" y="43"/>
                    <a:pt x="77" y="41"/>
                    <a:pt x="73" y="38"/>
                  </a:cubicBezTo>
                  <a:cubicBezTo>
                    <a:pt x="72" y="37"/>
                    <a:pt x="72" y="37"/>
                    <a:pt x="72" y="37"/>
                  </a:cubicBezTo>
                  <a:cubicBezTo>
                    <a:pt x="72" y="37"/>
                    <a:pt x="73" y="38"/>
                    <a:pt x="73" y="38"/>
                  </a:cubicBezTo>
                  <a:cubicBezTo>
                    <a:pt x="76" y="38"/>
                    <a:pt x="78" y="39"/>
                    <a:pt x="80" y="41"/>
                  </a:cubicBezTo>
                  <a:cubicBezTo>
                    <a:pt x="83" y="42"/>
                    <a:pt x="86" y="44"/>
                    <a:pt x="90" y="45"/>
                  </a:cubicBezTo>
                  <a:cubicBezTo>
                    <a:pt x="90" y="45"/>
                    <a:pt x="90" y="45"/>
                    <a:pt x="90" y="45"/>
                  </a:cubicBezTo>
                  <a:cubicBezTo>
                    <a:pt x="89" y="43"/>
                    <a:pt x="87" y="42"/>
                    <a:pt x="85" y="41"/>
                  </a:cubicBezTo>
                  <a:cubicBezTo>
                    <a:pt x="84" y="40"/>
                    <a:pt x="80" y="37"/>
                    <a:pt x="78" y="37"/>
                  </a:cubicBezTo>
                  <a:cubicBezTo>
                    <a:pt x="84" y="38"/>
                    <a:pt x="90" y="41"/>
                    <a:pt x="95" y="43"/>
                  </a:cubicBezTo>
                  <a:cubicBezTo>
                    <a:pt x="96" y="43"/>
                    <a:pt x="96" y="43"/>
                    <a:pt x="96" y="43"/>
                  </a:cubicBezTo>
                  <a:cubicBezTo>
                    <a:pt x="93" y="42"/>
                    <a:pt x="91" y="41"/>
                    <a:pt x="89" y="39"/>
                  </a:cubicBezTo>
                  <a:cubicBezTo>
                    <a:pt x="88" y="39"/>
                    <a:pt x="86" y="37"/>
                    <a:pt x="84" y="37"/>
                  </a:cubicBezTo>
                  <a:cubicBezTo>
                    <a:pt x="90" y="38"/>
                    <a:pt x="95" y="41"/>
                    <a:pt x="100" y="43"/>
                  </a:cubicBezTo>
                  <a:cubicBezTo>
                    <a:pt x="100" y="43"/>
                    <a:pt x="100" y="43"/>
                    <a:pt x="100" y="43"/>
                  </a:cubicBezTo>
                  <a:cubicBezTo>
                    <a:pt x="100" y="43"/>
                    <a:pt x="100" y="42"/>
                    <a:pt x="100" y="42"/>
                  </a:cubicBezTo>
                  <a:cubicBezTo>
                    <a:pt x="95" y="39"/>
                    <a:pt x="90" y="37"/>
                    <a:pt x="86" y="34"/>
                  </a:cubicBezTo>
                  <a:cubicBezTo>
                    <a:pt x="88" y="35"/>
                    <a:pt x="91" y="36"/>
                    <a:pt x="93" y="37"/>
                  </a:cubicBezTo>
                  <a:cubicBezTo>
                    <a:pt x="96" y="38"/>
                    <a:pt x="98" y="39"/>
                    <a:pt x="101" y="40"/>
                  </a:cubicBezTo>
                  <a:cubicBezTo>
                    <a:pt x="101" y="40"/>
                    <a:pt x="101" y="40"/>
                    <a:pt x="101" y="40"/>
                  </a:cubicBezTo>
                  <a:cubicBezTo>
                    <a:pt x="102" y="40"/>
                    <a:pt x="102" y="40"/>
                    <a:pt x="101" y="40"/>
                  </a:cubicBezTo>
                  <a:cubicBezTo>
                    <a:pt x="98" y="38"/>
                    <a:pt x="94" y="36"/>
                    <a:pt x="90" y="34"/>
                  </a:cubicBezTo>
                  <a:cubicBezTo>
                    <a:pt x="93" y="35"/>
                    <a:pt x="98" y="37"/>
                    <a:pt x="102" y="38"/>
                  </a:cubicBezTo>
                  <a:cubicBezTo>
                    <a:pt x="102" y="38"/>
                    <a:pt x="102" y="38"/>
                    <a:pt x="102" y="38"/>
                  </a:cubicBezTo>
                  <a:cubicBezTo>
                    <a:pt x="100" y="36"/>
                    <a:pt x="96" y="32"/>
                    <a:pt x="93" y="32"/>
                  </a:cubicBezTo>
                  <a:cubicBezTo>
                    <a:pt x="97" y="33"/>
                    <a:pt x="101" y="36"/>
                    <a:pt x="105" y="36"/>
                  </a:cubicBezTo>
                  <a:cubicBezTo>
                    <a:pt x="105" y="36"/>
                    <a:pt x="105" y="36"/>
                    <a:pt x="105" y="36"/>
                  </a:cubicBezTo>
                  <a:cubicBezTo>
                    <a:pt x="106" y="36"/>
                    <a:pt x="106" y="36"/>
                    <a:pt x="106" y="36"/>
                  </a:cubicBezTo>
                  <a:cubicBezTo>
                    <a:pt x="104" y="35"/>
                    <a:pt x="102" y="34"/>
                    <a:pt x="101" y="33"/>
                  </a:cubicBezTo>
                  <a:cubicBezTo>
                    <a:pt x="100" y="33"/>
                    <a:pt x="97" y="31"/>
                    <a:pt x="97" y="31"/>
                  </a:cubicBezTo>
                  <a:cubicBezTo>
                    <a:pt x="97" y="31"/>
                    <a:pt x="97" y="31"/>
                    <a:pt x="98" y="31"/>
                  </a:cubicBezTo>
                  <a:cubicBezTo>
                    <a:pt x="101" y="33"/>
                    <a:pt x="105" y="35"/>
                    <a:pt x="108" y="36"/>
                  </a:cubicBezTo>
                  <a:cubicBezTo>
                    <a:pt x="109" y="35"/>
                    <a:pt x="109" y="35"/>
                    <a:pt x="109" y="35"/>
                  </a:cubicBezTo>
                  <a:cubicBezTo>
                    <a:pt x="107" y="34"/>
                    <a:pt x="105" y="33"/>
                    <a:pt x="103" y="32"/>
                  </a:cubicBezTo>
                  <a:cubicBezTo>
                    <a:pt x="105" y="33"/>
                    <a:pt x="107" y="34"/>
                    <a:pt x="110" y="34"/>
                  </a:cubicBezTo>
                  <a:cubicBezTo>
                    <a:pt x="110" y="34"/>
                    <a:pt x="110" y="34"/>
                    <a:pt x="110" y="34"/>
                  </a:cubicBezTo>
                  <a:cubicBezTo>
                    <a:pt x="108" y="32"/>
                    <a:pt x="107" y="31"/>
                    <a:pt x="105" y="30"/>
                  </a:cubicBezTo>
                  <a:cubicBezTo>
                    <a:pt x="107" y="31"/>
                    <a:pt x="109" y="32"/>
                    <a:pt x="111" y="33"/>
                  </a:cubicBezTo>
                  <a:cubicBezTo>
                    <a:pt x="112" y="33"/>
                    <a:pt x="112" y="33"/>
                    <a:pt x="112" y="33"/>
                  </a:cubicBezTo>
                  <a:cubicBezTo>
                    <a:pt x="111" y="32"/>
                    <a:pt x="111" y="32"/>
                    <a:pt x="111" y="32"/>
                  </a:cubicBezTo>
                  <a:cubicBezTo>
                    <a:pt x="111" y="32"/>
                    <a:pt x="111" y="32"/>
                    <a:pt x="111" y="32"/>
                  </a:cubicBezTo>
                  <a:moveTo>
                    <a:pt x="109" y="33"/>
                  </a:moveTo>
                  <a:cubicBezTo>
                    <a:pt x="109" y="33"/>
                    <a:pt x="108" y="33"/>
                    <a:pt x="107" y="33"/>
                  </a:cubicBezTo>
                  <a:cubicBezTo>
                    <a:pt x="105" y="32"/>
                    <a:pt x="102" y="30"/>
                    <a:pt x="100" y="29"/>
                  </a:cubicBezTo>
                  <a:cubicBezTo>
                    <a:pt x="104" y="28"/>
                    <a:pt x="108" y="27"/>
                    <a:pt x="112" y="26"/>
                  </a:cubicBezTo>
                  <a:cubicBezTo>
                    <a:pt x="112" y="27"/>
                    <a:pt x="112" y="28"/>
                    <a:pt x="113" y="28"/>
                  </a:cubicBezTo>
                  <a:cubicBezTo>
                    <a:pt x="112" y="28"/>
                    <a:pt x="112" y="28"/>
                    <a:pt x="111" y="28"/>
                  </a:cubicBezTo>
                  <a:cubicBezTo>
                    <a:pt x="111" y="28"/>
                    <a:pt x="111" y="28"/>
                    <a:pt x="111" y="28"/>
                  </a:cubicBezTo>
                  <a:cubicBezTo>
                    <a:pt x="111" y="29"/>
                    <a:pt x="111" y="29"/>
                    <a:pt x="111" y="29"/>
                  </a:cubicBezTo>
                  <a:cubicBezTo>
                    <a:pt x="110" y="29"/>
                    <a:pt x="110" y="28"/>
                    <a:pt x="109" y="27"/>
                  </a:cubicBezTo>
                  <a:cubicBezTo>
                    <a:pt x="109" y="28"/>
                    <a:pt x="109" y="28"/>
                    <a:pt x="109" y="28"/>
                  </a:cubicBezTo>
                  <a:cubicBezTo>
                    <a:pt x="109" y="29"/>
                    <a:pt x="110" y="30"/>
                    <a:pt x="111" y="31"/>
                  </a:cubicBezTo>
                  <a:cubicBezTo>
                    <a:pt x="110" y="30"/>
                    <a:pt x="109" y="30"/>
                    <a:pt x="108" y="29"/>
                  </a:cubicBezTo>
                  <a:cubicBezTo>
                    <a:pt x="108" y="29"/>
                    <a:pt x="108" y="29"/>
                    <a:pt x="108" y="29"/>
                  </a:cubicBezTo>
                  <a:cubicBezTo>
                    <a:pt x="107" y="29"/>
                    <a:pt x="107" y="29"/>
                    <a:pt x="106" y="28"/>
                  </a:cubicBezTo>
                  <a:cubicBezTo>
                    <a:pt x="106" y="28"/>
                    <a:pt x="106" y="28"/>
                    <a:pt x="106" y="28"/>
                  </a:cubicBezTo>
                  <a:cubicBezTo>
                    <a:pt x="106" y="28"/>
                    <a:pt x="106" y="29"/>
                    <a:pt x="106" y="29"/>
                  </a:cubicBezTo>
                  <a:cubicBezTo>
                    <a:pt x="107" y="29"/>
                    <a:pt x="110" y="32"/>
                    <a:pt x="110" y="32"/>
                  </a:cubicBezTo>
                  <a:cubicBezTo>
                    <a:pt x="110" y="32"/>
                    <a:pt x="110" y="31"/>
                    <a:pt x="109" y="31"/>
                  </a:cubicBezTo>
                  <a:cubicBezTo>
                    <a:pt x="108" y="30"/>
                    <a:pt x="106" y="30"/>
                    <a:pt x="104" y="29"/>
                  </a:cubicBezTo>
                  <a:cubicBezTo>
                    <a:pt x="104" y="30"/>
                    <a:pt x="104" y="30"/>
                    <a:pt x="104" y="30"/>
                  </a:cubicBezTo>
                  <a:cubicBezTo>
                    <a:pt x="105" y="31"/>
                    <a:pt x="106" y="31"/>
                    <a:pt x="107" y="32"/>
                  </a:cubicBezTo>
                  <a:cubicBezTo>
                    <a:pt x="107" y="32"/>
                    <a:pt x="109" y="33"/>
                    <a:pt x="109" y="33"/>
                  </a:cubicBezTo>
                  <a:moveTo>
                    <a:pt x="117" y="30"/>
                  </a:moveTo>
                  <a:cubicBezTo>
                    <a:pt x="117" y="30"/>
                    <a:pt x="117" y="30"/>
                    <a:pt x="117" y="30"/>
                  </a:cubicBezTo>
                  <a:cubicBezTo>
                    <a:pt x="116" y="29"/>
                    <a:pt x="115" y="27"/>
                    <a:pt x="114" y="26"/>
                  </a:cubicBezTo>
                  <a:cubicBezTo>
                    <a:pt x="115" y="25"/>
                    <a:pt x="116" y="25"/>
                    <a:pt x="117" y="25"/>
                  </a:cubicBezTo>
                  <a:cubicBezTo>
                    <a:pt x="117" y="25"/>
                    <a:pt x="117" y="25"/>
                    <a:pt x="117" y="25"/>
                  </a:cubicBezTo>
                  <a:cubicBezTo>
                    <a:pt x="118" y="26"/>
                    <a:pt x="119" y="27"/>
                    <a:pt x="119" y="28"/>
                  </a:cubicBezTo>
                  <a:cubicBezTo>
                    <a:pt x="119" y="29"/>
                    <a:pt x="118" y="29"/>
                    <a:pt x="117" y="30"/>
                  </a:cubicBezTo>
                  <a:moveTo>
                    <a:pt x="130" y="25"/>
                  </a:moveTo>
                  <a:cubicBezTo>
                    <a:pt x="131" y="25"/>
                    <a:pt x="131" y="25"/>
                    <a:pt x="132" y="25"/>
                  </a:cubicBezTo>
                  <a:cubicBezTo>
                    <a:pt x="135" y="24"/>
                    <a:pt x="138" y="22"/>
                    <a:pt x="140" y="20"/>
                  </a:cubicBezTo>
                  <a:cubicBezTo>
                    <a:pt x="142" y="18"/>
                    <a:pt x="144" y="15"/>
                    <a:pt x="146" y="13"/>
                  </a:cubicBezTo>
                  <a:cubicBezTo>
                    <a:pt x="145" y="14"/>
                    <a:pt x="145" y="16"/>
                    <a:pt x="144" y="17"/>
                  </a:cubicBezTo>
                  <a:cubicBezTo>
                    <a:pt x="142" y="22"/>
                    <a:pt x="136" y="24"/>
                    <a:pt x="130" y="25"/>
                  </a:cubicBezTo>
                  <a:moveTo>
                    <a:pt x="133" y="28"/>
                  </a:moveTo>
                  <a:cubicBezTo>
                    <a:pt x="132" y="28"/>
                    <a:pt x="131" y="28"/>
                    <a:pt x="130" y="28"/>
                  </a:cubicBezTo>
                  <a:cubicBezTo>
                    <a:pt x="134" y="27"/>
                    <a:pt x="138" y="26"/>
                    <a:pt x="142" y="23"/>
                  </a:cubicBezTo>
                  <a:cubicBezTo>
                    <a:pt x="145" y="21"/>
                    <a:pt x="146" y="19"/>
                    <a:pt x="148" y="16"/>
                  </a:cubicBezTo>
                  <a:cubicBezTo>
                    <a:pt x="148" y="14"/>
                    <a:pt x="148" y="12"/>
                    <a:pt x="149" y="10"/>
                  </a:cubicBezTo>
                  <a:cubicBezTo>
                    <a:pt x="149" y="13"/>
                    <a:pt x="149" y="15"/>
                    <a:pt x="148" y="18"/>
                  </a:cubicBezTo>
                  <a:cubicBezTo>
                    <a:pt x="147" y="26"/>
                    <a:pt x="140" y="28"/>
                    <a:pt x="133" y="28"/>
                  </a:cubicBezTo>
                  <a:moveTo>
                    <a:pt x="120" y="24"/>
                  </a:moveTo>
                  <a:cubicBezTo>
                    <a:pt x="120" y="24"/>
                    <a:pt x="120" y="24"/>
                    <a:pt x="120" y="24"/>
                  </a:cubicBezTo>
                  <a:cubicBezTo>
                    <a:pt x="120" y="24"/>
                    <a:pt x="120" y="24"/>
                    <a:pt x="120" y="23"/>
                  </a:cubicBezTo>
                  <a:cubicBezTo>
                    <a:pt x="120" y="17"/>
                    <a:pt x="129" y="16"/>
                    <a:pt x="133" y="14"/>
                  </a:cubicBezTo>
                  <a:cubicBezTo>
                    <a:pt x="139" y="12"/>
                    <a:pt x="143" y="8"/>
                    <a:pt x="148" y="5"/>
                  </a:cubicBezTo>
                  <a:cubicBezTo>
                    <a:pt x="148" y="6"/>
                    <a:pt x="148" y="6"/>
                    <a:pt x="148" y="6"/>
                  </a:cubicBezTo>
                  <a:cubicBezTo>
                    <a:pt x="145" y="10"/>
                    <a:pt x="143" y="14"/>
                    <a:pt x="139" y="17"/>
                  </a:cubicBezTo>
                  <a:cubicBezTo>
                    <a:pt x="136" y="20"/>
                    <a:pt x="133" y="22"/>
                    <a:pt x="129" y="23"/>
                  </a:cubicBezTo>
                  <a:cubicBezTo>
                    <a:pt x="125" y="23"/>
                    <a:pt x="123" y="23"/>
                    <a:pt x="120" y="24"/>
                  </a:cubicBezTo>
                  <a:moveTo>
                    <a:pt x="120" y="17"/>
                  </a:moveTo>
                  <a:cubicBezTo>
                    <a:pt x="122" y="13"/>
                    <a:pt x="125" y="9"/>
                    <a:pt x="130" y="7"/>
                  </a:cubicBezTo>
                  <a:cubicBezTo>
                    <a:pt x="134" y="5"/>
                    <a:pt x="139" y="5"/>
                    <a:pt x="144" y="5"/>
                  </a:cubicBezTo>
                  <a:cubicBezTo>
                    <a:pt x="139" y="8"/>
                    <a:pt x="134" y="11"/>
                    <a:pt x="128" y="13"/>
                  </a:cubicBezTo>
                  <a:cubicBezTo>
                    <a:pt x="126" y="14"/>
                    <a:pt x="122" y="15"/>
                    <a:pt x="120" y="17"/>
                  </a:cubicBezTo>
                  <a:moveTo>
                    <a:pt x="127" y="5"/>
                  </a:moveTo>
                  <a:cubicBezTo>
                    <a:pt x="128" y="5"/>
                    <a:pt x="129" y="4"/>
                    <a:pt x="130" y="4"/>
                  </a:cubicBezTo>
                  <a:cubicBezTo>
                    <a:pt x="133" y="3"/>
                    <a:pt x="135" y="3"/>
                    <a:pt x="137" y="3"/>
                  </a:cubicBezTo>
                  <a:cubicBezTo>
                    <a:pt x="134" y="3"/>
                    <a:pt x="130" y="4"/>
                    <a:pt x="127" y="5"/>
                  </a:cubicBezTo>
                  <a:moveTo>
                    <a:pt x="154" y="0"/>
                  </a:moveTo>
                  <a:cubicBezTo>
                    <a:pt x="154" y="0"/>
                    <a:pt x="154" y="0"/>
                    <a:pt x="154" y="0"/>
                  </a:cubicBezTo>
                  <a:cubicBezTo>
                    <a:pt x="151" y="1"/>
                    <a:pt x="148" y="1"/>
                    <a:pt x="146" y="1"/>
                  </a:cubicBezTo>
                  <a:cubicBezTo>
                    <a:pt x="144" y="1"/>
                    <a:pt x="143" y="1"/>
                    <a:pt x="141" y="1"/>
                  </a:cubicBezTo>
                  <a:cubicBezTo>
                    <a:pt x="139" y="1"/>
                    <a:pt x="138" y="1"/>
                    <a:pt x="136" y="1"/>
                  </a:cubicBezTo>
                  <a:cubicBezTo>
                    <a:pt x="132" y="1"/>
                    <a:pt x="128" y="1"/>
                    <a:pt x="125" y="4"/>
                  </a:cubicBezTo>
                  <a:cubicBezTo>
                    <a:pt x="119" y="7"/>
                    <a:pt x="114" y="16"/>
                    <a:pt x="116" y="23"/>
                  </a:cubicBezTo>
                  <a:cubicBezTo>
                    <a:pt x="116" y="23"/>
                    <a:pt x="116" y="23"/>
                    <a:pt x="116" y="23"/>
                  </a:cubicBezTo>
                  <a:cubicBezTo>
                    <a:pt x="89" y="29"/>
                    <a:pt x="62" y="34"/>
                    <a:pt x="36" y="43"/>
                  </a:cubicBezTo>
                  <a:cubicBezTo>
                    <a:pt x="28" y="45"/>
                    <a:pt x="20" y="47"/>
                    <a:pt x="12" y="51"/>
                  </a:cubicBezTo>
                  <a:cubicBezTo>
                    <a:pt x="8" y="53"/>
                    <a:pt x="0" y="58"/>
                    <a:pt x="2" y="64"/>
                  </a:cubicBezTo>
                  <a:cubicBezTo>
                    <a:pt x="4" y="71"/>
                    <a:pt x="13" y="72"/>
                    <a:pt x="19" y="72"/>
                  </a:cubicBezTo>
                  <a:cubicBezTo>
                    <a:pt x="21" y="73"/>
                    <a:pt x="22" y="73"/>
                    <a:pt x="24" y="73"/>
                  </a:cubicBezTo>
                  <a:cubicBezTo>
                    <a:pt x="35" y="73"/>
                    <a:pt x="46" y="69"/>
                    <a:pt x="56" y="67"/>
                  </a:cubicBezTo>
                  <a:cubicBezTo>
                    <a:pt x="78" y="60"/>
                    <a:pt x="99" y="51"/>
                    <a:pt x="116" y="35"/>
                  </a:cubicBezTo>
                  <a:cubicBezTo>
                    <a:pt x="118" y="33"/>
                    <a:pt x="120" y="31"/>
                    <a:pt x="122" y="29"/>
                  </a:cubicBezTo>
                  <a:cubicBezTo>
                    <a:pt x="125" y="30"/>
                    <a:pt x="129" y="30"/>
                    <a:pt x="132" y="30"/>
                  </a:cubicBezTo>
                  <a:cubicBezTo>
                    <a:pt x="138" y="30"/>
                    <a:pt x="143" y="29"/>
                    <a:pt x="147" y="25"/>
                  </a:cubicBezTo>
                  <a:cubicBezTo>
                    <a:pt x="153" y="20"/>
                    <a:pt x="150" y="11"/>
                    <a:pt x="153" y="4"/>
                  </a:cubicBezTo>
                  <a:cubicBezTo>
                    <a:pt x="154" y="4"/>
                    <a:pt x="154" y="4"/>
                    <a:pt x="154" y="4"/>
                  </a:cubicBezTo>
                  <a:cubicBezTo>
                    <a:pt x="154" y="4"/>
                    <a:pt x="154" y="3"/>
                    <a:pt x="154" y="3"/>
                  </a:cubicBezTo>
                  <a:cubicBezTo>
                    <a:pt x="155" y="2"/>
                    <a:pt x="155" y="2"/>
                    <a:pt x="155" y="2"/>
                  </a:cubicBezTo>
                  <a:cubicBezTo>
                    <a:pt x="155" y="2"/>
                    <a:pt x="155" y="2"/>
                    <a:pt x="155" y="2"/>
                  </a:cubicBezTo>
                  <a:cubicBezTo>
                    <a:pt x="156" y="1"/>
                    <a:pt x="155" y="1"/>
                    <a:pt x="155" y="0"/>
                  </a:cubicBezTo>
                  <a:cubicBezTo>
                    <a:pt x="155" y="0"/>
                    <a:pt x="154" y="0"/>
                    <a:pt x="15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5" name="Freeform 43"/>
            <p:cNvSpPr>
              <a:spLocks noEditPoints="1"/>
            </p:cNvSpPr>
            <p:nvPr/>
          </p:nvSpPr>
          <p:spPr bwMode="auto">
            <a:xfrm>
              <a:off x="7695869" y="3924227"/>
              <a:ext cx="436563" cy="114300"/>
            </a:xfrm>
            <a:custGeom>
              <a:avLst/>
              <a:gdLst>
                <a:gd name="T0" fmla="*/ 62 w 103"/>
                <a:gd name="T1" fmla="*/ 17 h 27"/>
                <a:gd name="T2" fmla="*/ 62 w 103"/>
                <a:gd name="T3" fmla="*/ 17 h 27"/>
                <a:gd name="T4" fmla="*/ 60 w 103"/>
                <a:gd name="T5" fmla="*/ 18 h 27"/>
                <a:gd name="T6" fmla="*/ 43 w 103"/>
                <a:gd name="T7" fmla="*/ 21 h 27"/>
                <a:gd name="T8" fmla="*/ 85 w 103"/>
                <a:gd name="T9" fmla="*/ 14 h 27"/>
                <a:gd name="T10" fmla="*/ 94 w 103"/>
                <a:gd name="T11" fmla="*/ 22 h 27"/>
                <a:gd name="T12" fmla="*/ 81 w 103"/>
                <a:gd name="T13" fmla="*/ 21 h 27"/>
                <a:gd name="T14" fmla="*/ 84 w 103"/>
                <a:gd name="T15" fmla="*/ 22 h 27"/>
                <a:gd name="T16" fmla="*/ 83 w 103"/>
                <a:gd name="T17" fmla="*/ 16 h 27"/>
                <a:gd name="T18" fmla="*/ 22 w 103"/>
                <a:gd name="T19" fmla="*/ 12 h 27"/>
                <a:gd name="T20" fmla="*/ 79 w 103"/>
                <a:gd name="T21" fmla="*/ 15 h 27"/>
                <a:gd name="T22" fmla="*/ 61 w 103"/>
                <a:gd name="T23" fmla="*/ 14 h 27"/>
                <a:gd name="T24" fmla="*/ 68 w 103"/>
                <a:gd name="T25" fmla="*/ 17 h 27"/>
                <a:gd name="T26" fmla="*/ 71 w 103"/>
                <a:gd name="T27" fmla="*/ 18 h 27"/>
                <a:gd name="T28" fmla="*/ 75 w 103"/>
                <a:gd name="T29" fmla="*/ 18 h 27"/>
                <a:gd name="T30" fmla="*/ 77 w 103"/>
                <a:gd name="T31" fmla="*/ 19 h 27"/>
                <a:gd name="T32" fmla="*/ 77 w 103"/>
                <a:gd name="T33" fmla="*/ 16 h 27"/>
                <a:gd name="T34" fmla="*/ 76 w 103"/>
                <a:gd name="T35" fmla="*/ 18 h 27"/>
                <a:gd name="T36" fmla="*/ 74 w 103"/>
                <a:gd name="T37" fmla="*/ 17 h 27"/>
                <a:gd name="T38" fmla="*/ 71 w 103"/>
                <a:gd name="T39" fmla="*/ 17 h 27"/>
                <a:gd name="T40" fmla="*/ 66 w 103"/>
                <a:gd name="T41" fmla="*/ 16 h 27"/>
                <a:gd name="T42" fmla="*/ 61 w 103"/>
                <a:gd name="T43" fmla="*/ 16 h 27"/>
                <a:gd name="T44" fmla="*/ 57 w 103"/>
                <a:gd name="T45" fmla="*/ 15 h 27"/>
                <a:gd name="T46" fmla="*/ 52 w 103"/>
                <a:gd name="T47" fmla="*/ 14 h 27"/>
                <a:gd name="T48" fmla="*/ 46 w 103"/>
                <a:gd name="T49" fmla="*/ 11 h 27"/>
                <a:gd name="T50" fmla="*/ 43 w 103"/>
                <a:gd name="T51" fmla="*/ 11 h 27"/>
                <a:gd name="T52" fmla="*/ 40 w 103"/>
                <a:gd name="T53" fmla="*/ 11 h 27"/>
                <a:gd name="T54" fmla="*/ 37 w 103"/>
                <a:gd name="T55" fmla="*/ 12 h 27"/>
                <a:gd name="T56" fmla="*/ 34 w 103"/>
                <a:gd name="T57" fmla="*/ 12 h 27"/>
                <a:gd name="T58" fmla="*/ 29 w 103"/>
                <a:gd name="T59" fmla="*/ 10 h 27"/>
                <a:gd name="T60" fmla="*/ 24 w 103"/>
                <a:gd name="T61" fmla="*/ 9 h 27"/>
                <a:gd name="T62" fmla="*/ 21 w 103"/>
                <a:gd name="T63" fmla="*/ 11 h 27"/>
                <a:gd name="T64" fmla="*/ 18 w 103"/>
                <a:gd name="T65" fmla="*/ 10 h 27"/>
                <a:gd name="T66" fmla="*/ 12 w 103"/>
                <a:gd name="T67" fmla="*/ 8 h 27"/>
                <a:gd name="T68" fmla="*/ 10 w 103"/>
                <a:gd name="T69" fmla="*/ 9 h 27"/>
                <a:gd name="T70" fmla="*/ 5 w 103"/>
                <a:gd name="T71" fmla="*/ 7 h 27"/>
                <a:gd name="T72" fmla="*/ 4 w 103"/>
                <a:gd name="T73" fmla="*/ 9 h 27"/>
                <a:gd name="T74" fmla="*/ 5 w 103"/>
                <a:gd name="T75" fmla="*/ 10 h 27"/>
                <a:gd name="T76" fmla="*/ 6 w 103"/>
                <a:gd name="T77" fmla="*/ 7 h 27"/>
                <a:gd name="T78" fmla="*/ 11 w 103"/>
                <a:gd name="T79" fmla="*/ 10 h 27"/>
                <a:gd name="T80" fmla="*/ 13 w 103"/>
                <a:gd name="T81" fmla="*/ 9 h 27"/>
                <a:gd name="T82" fmla="*/ 16 w 103"/>
                <a:gd name="T83" fmla="*/ 9 h 27"/>
                <a:gd name="T84" fmla="*/ 18 w 103"/>
                <a:gd name="T85" fmla="*/ 9 h 27"/>
                <a:gd name="T86" fmla="*/ 25 w 103"/>
                <a:gd name="T87" fmla="*/ 11 h 27"/>
                <a:gd name="T88" fmla="*/ 27 w 103"/>
                <a:gd name="T89" fmla="*/ 11 h 27"/>
                <a:gd name="T90" fmla="*/ 30 w 103"/>
                <a:gd name="T91" fmla="*/ 10 h 27"/>
                <a:gd name="T92" fmla="*/ 34 w 103"/>
                <a:gd name="T93" fmla="*/ 11 h 27"/>
                <a:gd name="T94" fmla="*/ 41 w 103"/>
                <a:gd name="T95" fmla="*/ 13 h 27"/>
                <a:gd name="T96" fmla="*/ 44 w 103"/>
                <a:gd name="T97" fmla="*/ 13 h 27"/>
                <a:gd name="T98" fmla="*/ 46 w 103"/>
                <a:gd name="T99" fmla="*/ 12 h 27"/>
                <a:gd name="T100" fmla="*/ 51 w 103"/>
                <a:gd name="T101" fmla="*/ 13 h 27"/>
                <a:gd name="T102" fmla="*/ 80 w 103"/>
                <a:gd name="T103" fmla="*/ 14 h 27"/>
                <a:gd name="T104" fmla="*/ 8 w 103"/>
                <a:gd name="T105" fmla="*/ 2 h 27"/>
                <a:gd name="T106" fmla="*/ 80 w 103"/>
                <a:gd name="T107" fmla="*/ 12 h 27"/>
                <a:gd name="T108" fmla="*/ 3 w 103"/>
                <a:gd name="T109" fmla="*/ 1 h 27"/>
                <a:gd name="T110" fmla="*/ 3 w 103"/>
                <a:gd name="T111" fmla="*/ 16 h 27"/>
                <a:gd name="T112" fmla="*/ 81 w 103"/>
                <a:gd name="T113" fmla="*/ 27 h 27"/>
                <a:gd name="T114" fmla="*/ 83 w 103"/>
                <a:gd name="T115" fmla="*/ 10 h 27"/>
                <a:gd name="T116" fmla="*/ 40 w 103"/>
                <a:gd name="T117"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 h="27">
                  <a:moveTo>
                    <a:pt x="96" y="21"/>
                  </a:moveTo>
                  <a:cubicBezTo>
                    <a:pt x="96" y="20"/>
                    <a:pt x="96" y="19"/>
                    <a:pt x="96" y="18"/>
                  </a:cubicBezTo>
                  <a:cubicBezTo>
                    <a:pt x="98" y="19"/>
                    <a:pt x="99" y="19"/>
                    <a:pt x="100" y="20"/>
                  </a:cubicBezTo>
                  <a:cubicBezTo>
                    <a:pt x="99" y="21"/>
                    <a:pt x="97" y="21"/>
                    <a:pt x="96" y="21"/>
                  </a:cubicBezTo>
                  <a:moveTo>
                    <a:pt x="62" y="17"/>
                  </a:moveTo>
                  <a:cubicBezTo>
                    <a:pt x="60" y="16"/>
                    <a:pt x="59" y="16"/>
                    <a:pt x="58" y="16"/>
                  </a:cubicBezTo>
                  <a:cubicBezTo>
                    <a:pt x="58" y="16"/>
                    <a:pt x="58" y="16"/>
                    <a:pt x="58" y="16"/>
                  </a:cubicBezTo>
                  <a:cubicBezTo>
                    <a:pt x="58" y="15"/>
                    <a:pt x="57" y="14"/>
                    <a:pt x="57" y="14"/>
                  </a:cubicBezTo>
                  <a:cubicBezTo>
                    <a:pt x="57" y="14"/>
                    <a:pt x="58" y="14"/>
                    <a:pt x="59" y="15"/>
                  </a:cubicBezTo>
                  <a:cubicBezTo>
                    <a:pt x="60" y="15"/>
                    <a:pt x="61" y="16"/>
                    <a:pt x="62" y="17"/>
                  </a:cubicBezTo>
                  <a:moveTo>
                    <a:pt x="3" y="15"/>
                  </a:moveTo>
                  <a:cubicBezTo>
                    <a:pt x="2" y="14"/>
                    <a:pt x="2" y="13"/>
                    <a:pt x="2" y="11"/>
                  </a:cubicBezTo>
                  <a:cubicBezTo>
                    <a:pt x="8" y="13"/>
                    <a:pt x="14" y="14"/>
                    <a:pt x="20" y="14"/>
                  </a:cubicBezTo>
                  <a:cubicBezTo>
                    <a:pt x="27" y="14"/>
                    <a:pt x="33" y="15"/>
                    <a:pt x="40" y="16"/>
                  </a:cubicBezTo>
                  <a:cubicBezTo>
                    <a:pt x="47" y="16"/>
                    <a:pt x="53" y="17"/>
                    <a:pt x="60" y="18"/>
                  </a:cubicBezTo>
                  <a:cubicBezTo>
                    <a:pt x="66" y="19"/>
                    <a:pt x="72" y="20"/>
                    <a:pt x="78" y="21"/>
                  </a:cubicBezTo>
                  <a:cubicBezTo>
                    <a:pt x="77" y="22"/>
                    <a:pt x="77" y="22"/>
                    <a:pt x="77" y="22"/>
                  </a:cubicBezTo>
                  <a:cubicBezTo>
                    <a:pt x="76" y="23"/>
                    <a:pt x="77" y="24"/>
                    <a:pt x="77" y="25"/>
                  </a:cubicBezTo>
                  <a:cubicBezTo>
                    <a:pt x="72" y="24"/>
                    <a:pt x="67" y="24"/>
                    <a:pt x="62" y="23"/>
                  </a:cubicBezTo>
                  <a:cubicBezTo>
                    <a:pt x="56" y="22"/>
                    <a:pt x="49" y="22"/>
                    <a:pt x="43" y="21"/>
                  </a:cubicBezTo>
                  <a:cubicBezTo>
                    <a:pt x="29" y="19"/>
                    <a:pt x="16" y="17"/>
                    <a:pt x="3" y="15"/>
                  </a:cubicBezTo>
                  <a:cubicBezTo>
                    <a:pt x="3" y="15"/>
                    <a:pt x="3" y="15"/>
                    <a:pt x="3" y="15"/>
                  </a:cubicBezTo>
                  <a:moveTo>
                    <a:pt x="85" y="16"/>
                  </a:moveTo>
                  <a:cubicBezTo>
                    <a:pt x="85" y="16"/>
                    <a:pt x="85" y="16"/>
                    <a:pt x="85" y="16"/>
                  </a:cubicBezTo>
                  <a:cubicBezTo>
                    <a:pt x="86" y="16"/>
                    <a:pt x="86" y="14"/>
                    <a:pt x="85" y="14"/>
                  </a:cubicBezTo>
                  <a:cubicBezTo>
                    <a:pt x="84" y="14"/>
                    <a:pt x="84" y="14"/>
                    <a:pt x="83" y="14"/>
                  </a:cubicBezTo>
                  <a:cubicBezTo>
                    <a:pt x="82" y="14"/>
                    <a:pt x="80" y="11"/>
                    <a:pt x="82" y="11"/>
                  </a:cubicBezTo>
                  <a:cubicBezTo>
                    <a:pt x="86" y="14"/>
                    <a:pt x="90" y="15"/>
                    <a:pt x="95" y="17"/>
                  </a:cubicBezTo>
                  <a:cubicBezTo>
                    <a:pt x="94" y="17"/>
                    <a:pt x="94" y="17"/>
                    <a:pt x="94" y="17"/>
                  </a:cubicBezTo>
                  <a:cubicBezTo>
                    <a:pt x="94" y="19"/>
                    <a:pt x="94" y="20"/>
                    <a:pt x="94" y="22"/>
                  </a:cubicBezTo>
                  <a:cubicBezTo>
                    <a:pt x="93" y="22"/>
                    <a:pt x="92" y="22"/>
                    <a:pt x="91" y="22"/>
                  </a:cubicBezTo>
                  <a:cubicBezTo>
                    <a:pt x="87" y="23"/>
                    <a:pt x="84" y="25"/>
                    <a:pt x="81" y="25"/>
                  </a:cubicBezTo>
                  <a:cubicBezTo>
                    <a:pt x="80" y="25"/>
                    <a:pt x="80" y="25"/>
                    <a:pt x="80" y="25"/>
                  </a:cubicBezTo>
                  <a:cubicBezTo>
                    <a:pt x="80" y="25"/>
                    <a:pt x="79" y="24"/>
                    <a:pt x="79" y="24"/>
                  </a:cubicBezTo>
                  <a:cubicBezTo>
                    <a:pt x="76" y="22"/>
                    <a:pt x="80" y="21"/>
                    <a:pt x="81" y="21"/>
                  </a:cubicBezTo>
                  <a:cubicBezTo>
                    <a:pt x="81" y="21"/>
                    <a:pt x="81" y="21"/>
                    <a:pt x="81" y="21"/>
                  </a:cubicBezTo>
                  <a:cubicBezTo>
                    <a:pt x="81" y="21"/>
                    <a:pt x="81" y="21"/>
                    <a:pt x="81" y="21"/>
                  </a:cubicBezTo>
                  <a:cubicBezTo>
                    <a:pt x="82" y="21"/>
                    <a:pt x="82" y="21"/>
                    <a:pt x="82" y="21"/>
                  </a:cubicBezTo>
                  <a:cubicBezTo>
                    <a:pt x="82" y="21"/>
                    <a:pt x="83" y="22"/>
                    <a:pt x="84" y="22"/>
                  </a:cubicBezTo>
                  <a:cubicBezTo>
                    <a:pt x="84" y="22"/>
                    <a:pt x="84" y="22"/>
                    <a:pt x="84" y="22"/>
                  </a:cubicBezTo>
                  <a:cubicBezTo>
                    <a:pt x="84" y="22"/>
                    <a:pt x="84" y="22"/>
                    <a:pt x="84" y="22"/>
                  </a:cubicBezTo>
                  <a:cubicBezTo>
                    <a:pt x="85" y="22"/>
                    <a:pt x="85" y="20"/>
                    <a:pt x="84" y="20"/>
                  </a:cubicBezTo>
                  <a:cubicBezTo>
                    <a:pt x="83" y="20"/>
                    <a:pt x="80" y="19"/>
                    <a:pt x="79" y="18"/>
                  </a:cubicBezTo>
                  <a:cubicBezTo>
                    <a:pt x="78" y="16"/>
                    <a:pt x="82" y="16"/>
                    <a:pt x="82" y="16"/>
                  </a:cubicBezTo>
                  <a:cubicBezTo>
                    <a:pt x="83" y="16"/>
                    <a:pt x="83" y="16"/>
                    <a:pt x="83" y="16"/>
                  </a:cubicBezTo>
                  <a:cubicBezTo>
                    <a:pt x="84" y="16"/>
                    <a:pt x="84" y="16"/>
                    <a:pt x="84" y="16"/>
                  </a:cubicBezTo>
                  <a:cubicBezTo>
                    <a:pt x="84" y="16"/>
                    <a:pt x="84" y="16"/>
                    <a:pt x="85" y="16"/>
                  </a:cubicBezTo>
                  <a:moveTo>
                    <a:pt x="58" y="16"/>
                  </a:moveTo>
                  <a:cubicBezTo>
                    <a:pt x="52" y="15"/>
                    <a:pt x="47" y="15"/>
                    <a:pt x="42" y="14"/>
                  </a:cubicBezTo>
                  <a:cubicBezTo>
                    <a:pt x="35" y="14"/>
                    <a:pt x="29" y="13"/>
                    <a:pt x="22" y="12"/>
                  </a:cubicBezTo>
                  <a:cubicBezTo>
                    <a:pt x="16" y="12"/>
                    <a:pt x="9" y="12"/>
                    <a:pt x="3" y="10"/>
                  </a:cubicBezTo>
                  <a:cubicBezTo>
                    <a:pt x="3" y="8"/>
                    <a:pt x="3" y="7"/>
                    <a:pt x="3" y="6"/>
                  </a:cubicBezTo>
                  <a:cubicBezTo>
                    <a:pt x="17" y="7"/>
                    <a:pt x="30" y="9"/>
                    <a:pt x="43" y="11"/>
                  </a:cubicBezTo>
                  <a:cubicBezTo>
                    <a:pt x="50" y="11"/>
                    <a:pt x="56" y="12"/>
                    <a:pt x="63" y="14"/>
                  </a:cubicBezTo>
                  <a:cubicBezTo>
                    <a:pt x="68" y="15"/>
                    <a:pt x="74" y="14"/>
                    <a:pt x="79" y="15"/>
                  </a:cubicBezTo>
                  <a:cubicBezTo>
                    <a:pt x="78" y="15"/>
                    <a:pt x="78" y="16"/>
                    <a:pt x="78" y="17"/>
                  </a:cubicBezTo>
                  <a:cubicBezTo>
                    <a:pt x="77" y="18"/>
                    <a:pt x="78" y="19"/>
                    <a:pt x="78" y="19"/>
                  </a:cubicBezTo>
                  <a:cubicBezTo>
                    <a:pt x="73" y="19"/>
                    <a:pt x="68" y="17"/>
                    <a:pt x="62" y="17"/>
                  </a:cubicBezTo>
                  <a:cubicBezTo>
                    <a:pt x="62" y="16"/>
                    <a:pt x="62" y="16"/>
                    <a:pt x="62" y="16"/>
                  </a:cubicBezTo>
                  <a:cubicBezTo>
                    <a:pt x="62" y="16"/>
                    <a:pt x="62" y="15"/>
                    <a:pt x="61" y="14"/>
                  </a:cubicBezTo>
                  <a:cubicBezTo>
                    <a:pt x="61" y="14"/>
                    <a:pt x="62" y="14"/>
                    <a:pt x="62" y="14"/>
                  </a:cubicBezTo>
                  <a:cubicBezTo>
                    <a:pt x="62" y="14"/>
                    <a:pt x="63" y="14"/>
                    <a:pt x="63" y="15"/>
                  </a:cubicBezTo>
                  <a:cubicBezTo>
                    <a:pt x="63" y="15"/>
                    <a:pt x="64" y="15"/>
                    <a:pt x="64" y="16"/>
                  </a:cubicBezTo>
                  <a:cubicBezTo>
                    <a:pt x="65" y="16"/>
                    <a:pt x="66" y="17"/>
                    <a:pt x="67" y="17"/>
                  </a:cubicBezTo>
                  <a:cubicBezTo>
                    <a:pt x="68" y="17"/>
                    <a:pt x="68" y="17"/>
                    <a:pt x="68" y="17"/>
                  </a:cubicBezTo>
                  <a:cubicBezTo>
                    <a:pt x="67" y="16"/>
                    <a:pt x="67" y="16"/>
                    <a:pt x="67" y="16"/>
                  </a:cubicBezTo>
                  <a:cubicBezTo>
                    <a:pt x="67" y="15"/>
                    <a:pt x="67" y="15"/>
                    <a:pt x="67" y="15"/>
                  </a:cubicBezTo>
                  <a:cubicBezTo>
                    <a:pt x="67" y="15"/>
                    <a:pt x="68" y="16"/>
                    <a:pt x="68" y="16"/>
                  </a:cubicBezTo>
                  <a:cubicBezTo>
                    <a:pt x="69" y="17"/>
                    <a:pt x="70" y="17"/>
                    <a:pt x="71" y="18"/>
                  </a:cubicBezTo>
                  <a:cubicBezTo>
                    <a:pt x="71" y="18"/>
                    <a:pt x="71" y="18"/>
                    <a:pt x="71" y="18"/>
                  </a:cubicBezTo>
                  <a:cubicBezTo>
                    <a:pt x="71" y="17"/>
                    <a:pt x="71" y="17"/>
                    <a:pt x="71" y="17"/>
                  </a:cubicBezTo>
                  <a:cubicBezTo>
                    <a:pt x="71" y="16"/>
                    <a:pt x="69" y="15"/>
                    <a:pt x="70" y="15"/>
                  </a:cubicBezTo>
                  <a:cubicBezTo>
                    <a:pt x="70" y="15"/>
                    <a:pt x="70" y="15"/>
                    <a:pt x="70" y="15"/>
                  </a:cubicBezTo>
                  <a:cubicBezTo>
                    <a:pt x="72" y="16"/>
                    <a:pt x="73" y="18"/>
                    <a:pt x="74" y="18"/>
                  </a:cubicBezTo>
                  <a:cubicBezTo>
                    <a:pt x="75" y="18"/>
                    <a:pt x="75" y="18"/>
                    <a:pt x="75" y="18"/>
                  </a:cubicBezTo>
                  <a:cubicBezTo>
                    <a:pt x="74" y="18"/>
                    <a:pt x="74" y="17"/>
                    <a:pt x="74" y="17"/>
                  </a:cubicBezTo>
                  <a:cubicBezTo>
                    <a:pt x="74" y="16"/>
                    <a:pt x="73" y="16"/>
                    <a:pt x="73" y="16"/>
                  </a:cubicBezTo>
                  <a:cubicBezTo>
                    <a:pt x="74" y="16"/>
                    <a:pt x="74" y="16"/>
                    <a:pt x="74" y="16"/>
                  </a:cubicBezTo>
                  <a:cubicBezTo>
                    <a:pt x="75" y="17"/>
                    <a:pt x="76" y="18"/>
                    <a:pt x="77" y="19"/>
                  </a:cubicBezTo>
                  <a:cubicBezTo>
                    <a:pt x="77" y="19"/>
                    <a:pt x="77" y="19"/>
                    <a:pt x="77" y="19"/>
                  </a:cubicBezTo>
                  <a:cubicBezTo>
                    <a:pt x="77" y="18"/>
                    <a:pt x="77" y="18"/>
                    <a:pt x="77" y="17"/>
                  </a:cubicBezTo>
                  <a:cubicBezTo>
                    <a:pt x="76" y="17"/>
                    <a:pt x="76" y="16"/>
                    <a:pt x="76" y="16"/>
                  </a:cubicBezTo>
                  <a:cubicBezTo>
                    <a:pt x="76" y="16"/>
                    <a:pt x="76" y="17"/>
                    <a:pt x="77" y="17"/>
                  </a:cubicBezTo>
                  <a:cubicBezTo>
                    <a:pt x="77" y="17"/>
                    <a:pt x="77" y="17"/>
                    <a:pt x="77" y="17"/>
                  </a:cubicBezTo>
                  <a:cubicBezTo>
                    <a:pt x="77" y="16"/>
                    <a:pt x="77" y="16"/>
                    <a:pt x="77" y="16"/>
                  </a:cubicBezTo>
                  <a:cubicBezTo>
                    <a:pt x="76" y="16"/>
                    <a:pt x="76" y="16"/>
                    <a:pt x="76" y="16"/>
                  </a:cubicBezTo>
                  <a:cubicBezTo>
                    <a:pt x="77" y="16"/>
                    <a:pt x="76" y="16"/>
                    <a:pt x="76" y="16"/>
                  </a:cubicBezTo>
                  <a:cubicBezTo>
                    <a:pt x="76" y="16"/>
                    <a:pt x="76" y="15"/>
                    <a:pt x="75" y="15"/>
                  </a:cubicBezTo>
                  <a:cubicBezTo>
                    <a:pt x="75" y="15"/>
                    <a:pt x="75" y="15"/>
                    <a:pt x="75" y="15"/>
                  </a:cubicBezTo>
                  <a:cubicBezTo>
                    <a:pt x="75" y="16"/>
                    <a:pt x="77" y="18"/>
                    <a:pt x="76" y="18"/>
                  </a:cubicBezTo>
                  <a:cubicBezTo>
                    <a:pt x="76" y="18"/>
                    <a:pt x="76" y="18"/>
                    <a:pt x="75" y="17"/>
                  </a:cubicBezTo>
                  <a:cubicBezTo>
                    <a:pt x="75" y="16"/>
                    <a:pt x="74" y="15"/>
                    <a:pt x="73" y="15"/>
                  </a:cubicBezTo>
                  <a:cubicBezTo>
                    <a:pt x="73" y="15"/>
                    <a:pt x="73" y="15"/>
                    <a:pt x="73" y="15"/>
                  </a:cubicBezTo>
                  <a:cubicBezTo>
                    <a:pt x="73" y="15"/>
                    <a:pt x="74" y="18"/>
                    <a:pt x="74" y="18"/>
                  </a:cubicBezTo>
                  <a:cubicBezTo>
                    <a:pt x="74" y="18"/>
                    <a:pt x="74" y="18"/>
                    <a:pt x="74" y="17"/>
                  </a:cubicBezTo>
                  <a:cubicBezTo>
                    <a:pt x="73" y="17"/>
                    <a:pt x="73" y="16"/>
                    <a:pt x="72" y="16"/>
                  </a:cubicBezTo>
                  <a:cubicBezTo>
                    <a:pt x="71" y="15"/>
                    <a:pt x="70" y="15"/>
                    <a:pt x="69" y="14"/>
                  </a:cubicBezTo>
                  <a:cubicBezTo>
                    <a:pt x="69" y="15"/>
                    <a:pt x="69" y="15"/>
                    <a:pt x="69" y="15"/>
                  </a:cubicBezTo>
                  <a:cubicBezTo>
                    <a:pt x="69" y="15"/>
                    <a:pt x="70" y="16"/>
                    <a:pt x="70" y="16"/>
                  </a:cubicBezTo>
                  <a:cubicBezTo>
                    <a:pt x="71" y="17"/>
                    <a:pt x="71" y="17"/>
                    <a:pt x="71" y="17"/>
                  </a:cubicBezTo>
                  <a:cubicBezTo>
                    <a:pt x="71" y="17"/>
                    <a:pt x="70" y="17"/>
                    <a:pt x="69" y="16"/>
                  </a:cubicBezTo>
                  <a:cubicBezTo>
                    <a:pt x="68" y="16"/>
                    <a:pt x="67" y="15"/>
                    <a:pt x="66" y="14"/>
                  </a:cubicBezTo>
                  <a:cubicBezTo>
                    <a:pt x="66" y="15"/>
                    <a:pt x="66" y="15"/>
                    <a:pt x="66" y="15"/>
                  </a:cubicBezTo>
                  <a:cubicBezTo>
                    <a:pt x="66" y="15"/>
                    <a:pt x="67" y="16"/>
                    <a:pt x="67" y="16"/>
                  </a:cubicBezTo>
                  <a:cubicBezTo>
                    <a:pt x="67" y="16"/>
                    <a:pt x="66" y="16"/>
                    <a:pt x="66" y="16"/>
                  </a:cubicBezTo>
                  <a:cubicBezTo>
                    <a:pt x="65" y="16"/>
                    <a:pt x="64" y="15"/>
                    <a:pt x="64" y="15"/>
                  </a:cubicBezTo>
                  <a:cubicBezTo>
                    <a:pt x="63" y="14"/>
                    <a:pt x="62" y="14"/>
                    <a:pt x="61" y="14"/>
                  </a:cubicBezTo>
                  <a:cubicBezTo>
                    <a:pt x="61" y="14"/>
                    <a:pt x="61" y="14"/>
                    <a:pt x="61" y="14"/>
                  </a:cubicBezTo>
                  <a:cubicBezTo>
                    <a:pt x="60" y="14"/>
                    <a:pt x="60" y="14"/>
                    <a:pt x="60" y="14"/>
                  </a:cubicBezTo>
                  <a:cubicBezTo>
                    <a:pt x="61" y="15"/>
                    <a:pt x="62" y="16"/>
                    <a:pt x="61" y="16"/>
                  </a:cubicBezTo>
                  <a:cubicBezTo>
                    <a:pt x="61" y="16"/>
                    <a:pt x="61" y="16"/>
                    <a:pt x="60" y="15"/>
                  </a:cubicBezTo>
                  <a:cubicBezTo>
                    <a:pt x="59" y="14"/>
                    <a:pt x="58" y="13"/>
                    <a:pt x="57" y="13"/>
                  </a:cubicBezTo>
                  <a:cubicBezTo>
                    <a:pt x="56" y="13"/>
                    <a:pt x="56" y="13"/>
                    <a:pt x="56" y="13"/>
                  </a:cubicBezTo>
                  <a:cubicBezTo>
                    <a:pt x="57" y="14"/>
                    <a:pt x="57" y="14"/>
                    <a:pt x="57" y="15"/>
                  </a:cubicBezTo>
                  <a:cubicBezTo>
                    <a:pt x="57" y="15"/>
                    <a:pt x="57" y="15"/>
                    <a:pt x="57" y="15"/>
                  </a:cubicBezTo>
                  <a:cubicBezTo>
                    <a:pt x="57" y="15"/>
                    <a:pt x="56" y="14"/>
                    <a:pt x="56" y="14"/>
                  </a:cubicBezTo>
                  <a:cubicBezTo>
                    <a:pt x="55" y="13"/>
                    <a:pt x="54" y="13"/>
                    <a:pt x="52" y="12"/>
                  </a:cubicBezTo>
                  <a:cubicBezTo>
                    <a:pt x="52" y="12"/>
                    <a:pt x="52" y="12"/>
                    <a:pt x="52" y="12"/>
                  </a:cubicBezTo>
                  <a:cubicBezTo>
                    <a:pt x="53" y="13"/>
                    <a:pt x="53" y="14"/>
                    <a:pt x="53" y="14"/>
                  </a:cubicBezTo>
                  <a:cubicBezTo>
                    <a:pt x="53" y="14"/>
                    <a:pt x="53" y="14"/>
                    <a:pt x="52" y="14"/>
                  </a:cubicBezTo>
                  <a:cubicBezTo>
                    <a:pt x="51" y="13"/>
                    <a:pt x="50" y="12"/>
                    <a:pt x="49" y="12"/>
                  </a:cubicBezTo>
                  <a:cubicBezTo>
                    <a:pt x="49" y="12"/>
                    <a:pt x="49" y="12"/>
                    <a:pt x="49" y="12"/>
                  </a:cubicBezTo>
                  <a:cubicBezTo>
                    <a:pt x="49" y="13"/>
                    <a:pt x="50" y="13"/>
                    <a:pt x="50" y="14"/>
                  </a:cubicBezTo>
                  <a:cubicBezTo>
                    <a:pt x="48" y="13"/>
                    <a:pt x="48" y="13"/>
                    <a:pt x="48" y="13"/>
                  </a:cubicBezTo>
                  <a:cubicBezTo>
                    <a:pt x="47" y="12"/>
                    <a:pt x="47" y="12"/>
                    <a:pt x="46" y="11"/>
                  </a:cubicBezTo>
                  <a:cubicBezTo>
                    <a:pt x="45" y="12"/>
                    <a:pt x="45" y="12"/>
                    <a:pt x="45" y="12"/>
                  </a:cubicBezTo>
                  <a:cubicBezTo>
                    <a:pt x="46" y="13"/>
                    <a:pt x="46" y="13"/>
                    <a:pt x="46" y="13"/>
                  </a:cubicBezTo>
                  <a:cubicBezTo>
                    <a:pt x="46" y="13"/>
                    <a:pt x="45" y="13"/>
                    <a:pt x="45" y="12"/>
                  </a:cubicBezTo>
                  <a:cubicBezTo>
                    <a:pt x="44" y="12"/>
                    <a:pt x="44" y="11"/>
                    <a:pt x="43" y="11"/>
                  </a:cubicBezTo>
                  <a:cubicBezTo>
                    <a:pt x="43" y="11"/>
                    <a:pt x="43" y="11"/>
                    <a:pt x="43" y="11"/>
                  </a:cubicBezTo>
                  <a:cubicBezTo>
                    <a:pt x="43" y="12"/>
                    <a:pt x="43" y="12"/>
                    <a:pt x="43" y="12"/>
                  </a:cubicBezTo>
                  <a:cubicBezTo>
                    <a:pt x="43" y="13"/>
                    <a:pt x="43" y="13"/>
                    <a:pt x="43" y="13"/>
                  </a:cubicBezTo>
                  <a:cubicBezTo>
                    <a:pt x="43" y="13"/>
                    <a:pt x="43" y="12"/>
                    <a:pt x="42" y="12"/>
                  </a:cubicBezTo>
                  <a:cubicBezTo>
                    <a:pt x="41" y="12"/>
                    <a:pt x="41" y="11"/>
                    <a:pt x="40" y="11"/>
                  </a:cubicBezTo>
                  <a:cubicBezTo>
                    <a:pt x="40" y="11"/>
                    <a:pt x="40" y="11"/>
                    <a:pt x="40" y="11"/>
                  </a:cubicBezTo>
                  <a:cubicBezTo>
                    <a:pt x="40" y="11"/>
                    <a:pt x="40" y="12"/>
                    <a:pt x="40" y="12"/>
                  </a:cubicBezTo>
                  <a:cubicBezTo>
                    <a:pt x="40" y="12"/>
                    <a:pt x="39" y="12"/>
                    <a:pt x="39" y="11"/>
                  </a:cubicBezTo>
                  <a:cubicBezTo>
                    <a:pt x="38" y="11"/>
                    <a:pt x="37" y="11"/>
                    <a:pt x="37" y="10"/>
                  </a:cubicBezTo>
                  <a:cubicBezTo>
                    <a:pt x="36" y="10"/>
                    <a:pt x="36" y="10"/>
                    <a:pt x="36" y="10"/>
                  </a:cubicBezTo>
                  <a:cubicBezTo>
                    <a:pt x="36" y="11"/>
                    <a:pt x="37" y="12"/>
                    <a:pt x="37" y="12"/>
                  </a:cubicBezTo>
                  <a:cubicBezTo>
                    <a:pt x="37" y="12"/>
                    <a:pt x="37" y="12"/>
                    <a:pt x="36" y="12"/>
                  </a:cubicBezTo>
                  <a:cubicBezTo>
                    <a:pt x="35" y="11"/>
                    <a:pt x="34" y="10"/>
                    <a:pt x="33" y="10"/>
                  </a:cubicBezTo>
                  <a:cubicBezTo>
                    <a:pt x="33" y="10"/>
                    <a:pt x="33" y="10"/>
                    <a:pt x="33" y="10"/>
                  </a:cubicBezTo>
                  <a:cubicBezTo>
                    <a:pt x="33" y="11"/>
                    <a:pt x="33" y="11"/>
                    <a:pt x="34" y="12"/>
                  </a:cubicBezTo>
                  <a:cubicBezTo>
                    <a:pt x="34" y="12"/>
                    <a:pt x="34" y="12"/>
                    <a:pt x="34" y="12"/>
                  </a:cubicBezTo>
                  <a:cubicBezTo>
                    <a:pt x="33" y="12"/>
                    <a:pt x="33" y="11"/>
                    <a:pt x="32" y="11"/>
                  </a:cubicBezTo>
                  <a:cubicBezTo>
                    <a:pt x="32" y="10"/>
                    <a:pt x="31" y="10"/>
                    <a:pt x="29" y="9"/>
                  </a:cubicBezTo>
                  <a:cubicBezTo>
                    <a:pt x="29" y="9"/>
                    <a:pt x="29" y="9"/>
                    <a:pt x="29" y="9"/>
                  </a:cubicBezTo>
                  <a:cubicBezTo>
                    <a:pt x="30" y="10"/>
                    <a:pt x="30" y="12"/>
                    <a:pt x="31" y="12"/>
                  </a:cubicBezTo>
                  <a:cubicBezTo>
                    <a:pt x="30" y="12"/>
                    <a:pt x="29" y="11"/>
                    <a:pt x="29" y="10"/>
                  </a:cubicBezTo>
                  <a:cubicBezTo>
                    <a:pt x="28" y="10"/>
                    <a:pt x="27" y="9"/>
                    <a:pt x="26" y="9"/>
                  </a:cubicBezTo>
                  <a:cubicBezTo>
                    <a:pt x="26" y="9"/>
                    <a:pt x="26" y="9"/>
                    <a:pt x="26" y="9"/>
                  </a:cubicBezTo>
                  <a:cubicBezTo>
                    <a:pt x="26" y="9"/>
                    <a:pt x="27" y="11"/>
                    <a:pt x="27" y="11"/>
                  </a:cubicBezTo>
                  <a:cubicBezTo>
                    <a:pt x="26" y="11"/>
                    <a:pt x="25" y="9"/>
                    <a:pt x="24" y="9"/>
                  </a:cubicBezTo>
                  <a:cubicBezTo>
                    <a:pt x="24" y="9"/>
                    <a:pt x="24" y="9"/>
                    <a:pt x="24" y="9"/>
                  </a:cubicBezTo>
                  <a:cubicBezTo>
                    <a:pt x="24" y="10"/>
                    <a:pt x="24" y="11"/>
                    <a:pt x="24" y="11"/>
                  </a:cubicBezTo>
                  <a:cubicBezTo>
                    <a:pt x="24" y="11"/>
                    <a:pt x="24" y="10"/>
                    <a:pt x="24" y="10"/>
                  </a:cubicBezTo>
                  <a:cubicBezTo>
                    <a:pt x="23" y="9"/>
                    <a:pt x="22" y="9"/>
                    <a:pt x="21" y="8"/>
                  </a:cubicBezTo>
                  <a:cubicBezTo>
                    <a:pt x="21" y="8"/>
                    <a:pt x="21" y="8"/>
                    <a:pt x="21" y="8"/>
                  </a:cubicBezTo>
                  <a:cubicBezTo>
                    <a:pt x="21" y="8"/>
                    <a:pt x="22" y="11"/>
                    <a:pt x="21" y="11"/>
                  </a:cubicBezTo>
                  <a:cubicBezTo>
                    <a:pt x="21" y="11"/>
                    <a:pt x="21" y="10"/>
                    <a:pt x="21" y="10"/>
                  </a:cubicBezTo>
                  <a:cubicBezTo>
                    <a:pt x="20" y="10"/>
                    <a:pt x="19" y="9"/>
                    <a:pt x="18" y="8"/>
                  </a:cubicBezTo>
                  <a:cubicBezTo>
                    <a:pt x="18" y="8"/>
                    <a:pt x="18" y="8"/>
                    <a:pt x="18" y="8"/>
                  </a:cubicBezTo>
                  <a:cubicBezTo>
                    <a:pt x="18" y="9"/>
                    <a:pt x="19" y="11"/>
                    <a:pt x="19" y="11"/>
                  </a:cubicBezTo>
                  <a:cubicBezTo>
                    <a:pt x="18" y="11"/>
                    <a:pt x="18" y="11"/>
                    <a:pt x="18" y="10"/>
                  </a:cubicBezTo>
                  <a:cubicBezTo>
                    <a:pt x="17" y="9"/>
                    <a:pt x="16" y="8"/>
                    <a:pt x="15" y="8"/>
                  </a:cubicBezTo>
                  <a:cubicBezTo>
                    <a:pt x="15" y="8"/>
                    <a:pt x="15" y="8"/>
                    <a:pt x="15" y="8"/>
                  </a:cubicBezTo>
                  <a:cubicBezTo>
                    <a:pt x="15" y="9"/>
                    <a:pt x="16" y="10"/>
                    <a:pt x="16" y="10"/>
                  </a:cubicBezTo>
                  <a:cubicBezTo>
                    <a:pt x="15" y="10"/>
                    <a:pt x="15" y="10"/>
                    <a:pt x="15" y="10"/>
                  </a:cubicBezTo>
                  <a:cubicBezTo>
                    <a:pt x="14" y="9"/>
                    <a:pt x="13" y="8"/>
                    <a:pt x="12" y="8"/>
                  </a:cubicBezTo>
                  <a:cubicBezTo>
                    <a:pt x="12" y="8"/>
                    <a:pt x="12" y="8"/>
                    <a:pt x="12" y="8"/>
                  </a:cubicBezTo>
                  <a:cubicBezTo>
                    <a:pt x="12" y="9"/>
                    <a:pt x="12" y="9"/>
                    <a:pt x="12" y="9"/>
                  </a:cubicBezTo>
                  <a:cubicBezTo>
                    <a:pt x="12" y="9"/>
                    <a:pt x="10" y="8"/>
                    <a:pt x="10" y="8"/>
                  </a:cubicBezTo>
                  <a:cubicBezTo>
                    <a:pt x="10" y="8"/>
                    <a:pt x="10" y="8"/>
                    <a:pt x="10" y="8"/>
                  </a:cubicBezTo>
                  <a:cubicBezTo>
                    <a:pt x="10" y="9"/>
                    <a:pt x="10" y="9"/>
                    <a:pt x="10" y="9"/>
                  </a:cubicBezTo>
                  <a:cubicBezTo>
                    <a:pt x="10" y="9"/>
                    <a:pt x="8" y="8"/>
                    <a:pt x="8" y="7"/>
                  </a:cubicBezTo>
                  <a:cubicBezTo>
                    <a:pt x="8" y="8"/>
                    <a:pt x="8" y="8"/>
                    <a:pt x="8" y="8"/>
                  </a:cubicBezTo>
                  <a:cubicBezTo>
                    <a:pt x="8" y="8"/>
                    <a:pt x="8" y="9"/>
                    <a:pt x="8" y="9"/>
                  </a:cubicBezTo>
                  <a:cubicBezTo>
                    <a:pt x="8" y="9"/>
                    <a:pt x="6" y="7"/>
                    <a:pt x="6" y="6"/>
                  </a:cubicBezTo>
                  <a:cubicBezTo>
                    <a:pt x="5" y="7"/>
                    <a:pt x="5" y="7"/>
                    <a:pt x="5" y="7"/>
                  </a:cubicBezTo>
                  <a:cubicBezTo>
                    <a:pt x="5" y="7"/>
                    <a:pt x="6" y="8"/>
                    <a:pt x="6" y="9"/>
                  </a:cubicBezTo>
                  <a:cubicBezTo>
                    <a:pt x="6" y="8"/>
                    <a:pt x="5" y="7"/>
                    <a:pt x="4" y="7"/>
                  </a:cubicBezTo>
                  <a:cubicBezTo>
                    <a:pt x="4" y="7"/>
                    <a:pt x="4" y="7"/>
                    <a:pt x="4" y="7"/>
                  </a:cubicBezTo>
                  <a:cubicBezTo>
                    <a:pt x="4" y="7"/>
                    <a:pt x="5" y="9"/>
                    <a:pt x="5" y="9"/>
                  </a:cubicBezTo>
                  <a:cubicBezTo>
                    <a:pt x="5" y="9"/>
                    <a:pt x="4" y="9"/>
                    <a:pt x="4" y="9"/>
                  </a:cubicBezTo>
                  <a:cubicBezTo>
                    <a:pt x="4" y="9"/>
                    <a:pt x="4" y="9"/>
                    <a:pt x="4" y="9"/>
                  </a:cubicBezTo>
                  <a:cubicBezTo>
                    <a:pt x="4" y="10"/>
                    <a:pt x="4" y="10"/>
                    <a:pt x="4" y="10"/>
                  </a:cubicBezTo>
                  <a:cubicBezTo>
                    <a:pt x="4" y="10"/>
                    <a:pt x="4" y="10"/>
                    <a:pt x="4" y="10"/>
                  </a:cubicBezTo>
                  <a:cubicBezTo>
                    <a:pt x="5" y="10"/>
                    <a:pt x="5" y="10"/>
                    <a:pt x="5" y="10"/>
                  </a:cubicBezTo>
                  <a:cubicBezTo>
                    <a:pt x="5" y="10"/>
                    <a:pt x="5" y="10"/>
                    <a:pt x="5" y="10"/>
                  </a:cubicBezTo>
                  <a:cubicBezTo>
                    <a:pt x="5" y="9"/>
                    <a:pt x="5" y="9"/>
                    <a:pt x="5" y="8"/>
                  </a:cubicBezTo>
                  <a:cubicBezTo>
                    <a:pt x="5" y="8"/>
                    <a:pt x="5" y="8"/>
                    <a:pt x="5" y="8"/>
                  </a:cubicBezTo>
                  <a:cubicBezTo>
                    <a:pt x="5" y="8"/>
                    <a:pt x="6" y="9"/>
                    <a:pt x="6" y="9"/>
                  </a:cubicBezTo>
                  <a:cubicBezTo>
                    <a:pt x="7" y="9"/>
                    <a:pt x="7" y="9"/>
                    <a:pt x="7" y="9"/>
                  </a:cubicBezTo>
                  <a:cubicBezTo>
                    <a:pt x="6" y="7"/>
                    <a:pt x="6" y="7"/>
                    <a:pt x="6" y="7"/>
                  </a:cubicBezTo>
                  <a:cubicBezTo>
                    <a:pt x="7" y="8"/>
                    <a:pt x="8" y="9"/>
                    <a:pt x="8" y="9"/>
                  </a:cubicBezTo>
                  <a:cubicBezTo>
                    <a:pt x="9" y="9"/>
                    <a:pt x="9" y="9"/>
                    <a:pt x="9" y="9"/>
                  </a:cubicBezTo>
                  <a:cubicBezTo>
                    <a:pt x="9" y="9"/>
                    <a:pt x="9" y="8"/>
                    <a:pt x="8" y="8"/>
                  </a:cubicBezTo>
                  <a:cubicBezTo>
                    <a:pt x="9" y="9"/>
                    <a:pt x="10" y="9"/>
                    <a:pt x="10" y="10"/>
                  </a:cubicBezTo>
                  <a:cubicBezTo>
                    <a:pt x="11" y="10"/>
                    <a:pt x="11" y="10"/>
                    <a:pt x="11" y="10"/>
                  </a:cubicBezTo>
                  <a:cubicBezTo>
                    <a:pt x="11" y="9"/>
                    <a:pt x="11" y="9"/>
                    <a:pt x="10" y="8"/>
                  </a:cubicBezTo>
                  <a:cubicBezTo>
                    <a:pt x="11" y="9"/>
                    <a:pt x="12" y="10"/>
                    <a:pt x="12" y="10"/>
                  </a:cubicBezTo>
                  <a:cubicBezTo>
                    <a:pt x="13" y="10"/>
                    <a:pt x="13" y="10"/>
                    <a:pt x="13" y="10"/>
                  </a:cubicBezTo>
                  <a:cubicBezTo>
                    <a:pt x="13" y="9"/>
                    <a:pt x="12" y="8"/>
                    <a:pt x="12" y="8"/>
                  </a:cubicBezTo>
                  <a:cubicBezTo>
                    <a:pt x="12" y="8"/>
                    <a:pt x="13" y="8"/>
                    <a:pt x="13" y="9"/>
                  </a:cubicBezTo>
                  <a:cubicBezTo>
                    <a:pt x="14" y="9"/>
                    <a:pt x="15" y="11"/>
                    <a:pt x="16" y="11"/>
                  </a:cubicBezTo>
                  <a:cubicBezTo>
                    <a:pt x="16" y="11"/>
                    <a:pt x="16" y="11"/>
                    <a:pt x="16" y="11"/>
                  </a:cubicBezTo>
                  <a:cubicBezTo>
                    <a:pt x="16" y="10"/>
                    <a:pt x="16" y="11"/>
                    <a:pt x="16" y="10"/>
                  </a:cubicBezTo>
                  <a:cubicBezTo>
                    <a:pt x="16" y="10"/>
                    <a:pt x="16" y="10"/>
                    <a:pt x="16" y="10"/>
                  </a:cubicBezTo>
                  <a:cubicBezTo>
                    <a:pt x="16" y="10"/>
                    <a:pt x="16" y="10"/>
                    <a:pt x="16" y="9"/>
                  </a:cubicBezTo>
                  <a:cubicBezTo>
                    <a:pt x="15" y="9"/>
                    <a:pt x="15" y="9"/>
                    <a:pt x="15" y="9"/>
                  </a:cubicBezTo>
                  <a:cubicBezTo>
                    <a:pt x="16" y="9"/>
                    <a:pt x="16" y="9"/>
                    <a:pt x="16" y="9"/>
                  </a:cubicBezTo>
                  <a:cubicBezTo>
                    <a:pt x="17" y="9"/>
                    <a:pt x="18" y="11"/>
                    <a:pt x="19" y="12"/>
                  </a:cubicBezTo>
                  <a:cubicBezTo>
                    <a:pt x="19" y="12"/>
                    <a:pt x="19" y="12"/>
                    <a:pt x="19" y="12"/>
                  </a:cubicBezTo>
                  <a:cubicBezTo>
                    <a:pt x="19" y="11"/>
                    <a:pt x="19" y="9"/>
                    <a:pt x="18" y="9"/>
                  </a:cubicBezTo>
                  <a:cubicBezTo>
                    <a:pt x="20" y="10"/>
                    <a:pt x="20" y="11"/>
                    <a:pt x="22" y="11"/>
                  </a:cubicBezTo>
                  <a:cubicBezTo>
                    <a:pt x="22" y="11"/>
                    <a:pt x="22" y="11"/>
                    <a:pt x="22" y="11"/>
                  </a:cubicBezTo>
                  <a:cubicBezTo>
                    <a:pt x="22" y="10"/>
                    <a:pt x="22" y="10"/>
                    <a:pt x="21" y="9"/>
                  </a:cubicBezTo>
                  <a:cubicBezTo>
                    <a:pt x="22" y="9"/>
                    <a:pt x="22" y="9"/>
                    <a:pt x="23" y="10"/>
                  </a:cubicBezTo>
                  <a:cubicBezTo>
                    <a:pt x="23" y="10"/>
                    <a:pt x="24" y="11"/>
                    <a:pt x="25" y="11"/>
                  </a:cubicBezTo>
                  <a:cubicBezTo>
                    <a:pt x="25" y="11"/>
                    <a:pt x="25" y="11"/>
                    <a:pt x="25" y="11"/>
                  </a:cubicBezTo>
                  <a:cubicBezTo>
                    <a:pt x="25" y="11"/>
                    <a:pt x="24" y="9"/>
                    <a:pt x="24" y="9"/>
                  </a:cubicBezTo>
                  <a:cubicBezTo>
                    <a:pt x="25" y="10"/>
                    <a:pt x="26" y="11"/>
                    <a:pt x="27" y="12"/>
                  </a:cubicBezTo>
                  <a:cubicBezTo>
                    <a:pt x="27" y="12"/>
                    <a:pt x="27" y="12"/>
                    <a:pt x="27" y="12"/>
                  </a:cubicBezTo>
                  <a:cubicBezTo>
                    <a:pt x="27" y="11"/>
                    <a:pt x="27" y="11"/>
                    <a:pt x="27" y="11"/>
                  </a:cubicBezTo>
                  <a:cubicBezTo>
                    <a:pt x="27" y="10"/>
                    <a:pt x="27" y="10"/>
                    <a:pt x="27" y="10"/>
                  </a:cubicBezTo>
                  <a:cubicBezTo>
                    <a:pt x="27" y="10"/>
                    <a:pt x="27" y="10"/>
                    <a:pt x="28" y="10"/>
                  </a:cubicBezTo>
                  <a:cubicBezTo>
                    <a:pt x="29" y="11"/>
                    <a:pt x="30" y="12"/>
                    <a:pt x="31" y="12"/>
                  </a:cubicBezTo>
                  <a:cubicBezTo>
                    <a:pt x="31" y="12"/>
                    <a:pt x="31" y="12"/>
                    <a:pt x="31" y="12"/>
                  </a:cubicBezTo>
                  <a:cubicBezTo>
                    <a:pt x="31" y="12"/>
                    <a:pt x="30" y="10"/>
                    <a:pt x="30" y="10"/>
                  </a:cubicBezTo>
                  <a:cubicBezTo>
                    <a:pt x="30" y="10"/>
                    <a:pt x="31" y="10"/>
                    <a:pt x="31" y="10"/>
                  </a:cubicBezTo>
                  <a:cubicBezTo>
                    <a:pt x="32" y="11"/>
                    <a:pt x="33" y="12"/>
                    <a:pt x="34" y="13"/>
                  </a:cubicBezTo>
                  <a:cubicBezTo>
                    <a:pt x="34" y="13"/>
                    <a:pt x="34" y="13"/>
                    <a:pt x="34" y="13"/>
                  </a:cubicBezTo>
                  <a:cubicBezTo>
                    <a:pt x="34" y="12"/>
                    <a:pt x="33" y="10"/>
                    <a:pt x="34" y="10"/>
                  </a:cubicBezTo>
                  <a:cubicBezTo>
                    <a:pt x="34" y="10"/>
                    <a:pt x="34" y="11"/>
                    <a:pt x="34" y="11"/>
                  </a:cubicBezTo>
                  <a:cubicBezTo>
                    <a:pt x="36" y="12"/>
                    <a:pt x="36" y="13"/>
                    <a:pt x="38" y="13"/>
                  </a:cubicBezTo>
                  <a:cubicBezTo>
                    <a:pt x="38" y="13"/>
                    <a:pt x="38" y="13"/>
                    <a:pt x="38" y="13"/>
                  </a:cubicBezTo>
                  <a:cubicBezTo>
                    <a:pt x="38" y="13"/>
                    <a:pt x="37" y="11"/>
                    <a:pt x="38" y="11"/>
                  </a:cubicBezTo>
                  <a:cubicBezTo>
                    <a:pt x="38" y="11"/>
                    <a:pt x="38" y="11"/>
                    <a:pt x="38" y="11"/>
                  </a:cubicBezTo>
                  <a:cubicBezTo>
                    <a:pt x="39" y="12"/>
                    <a:pt x="40" y="13"/>
                    <a:pt x="41" y="13"/>
                  </a:cubicBezTo>
                  <a:cubicBezTo>
                    <a:pt x="41" y="13"/>
                    <a:pt x="41" y="13"/>
                    <a:pt x="41" y="13"/>
                  </a:cubicBezTo>
                  <a:cubicBezTo>
                    <a:pt x="41" y="12"/>
                    <a:pt x="40" y="12"/>
                    <a:pt x="41" y="12"/>
                  </a:cubicBezTo>
                  <a:cubicBezTo>
                    <a:pt x="41" y="12"/>
                    <a:pt x="41" y="12"/>
                    <a:pt x="42" y="12"/>
                  </a:cubicBezTo>
                  <a:cubicBezTo>
                    <a:pt x="42" y="13"/>
                    <a:pt x="43" y="13"/>
                    <a:pt x="44" y="14"/>
                  </a:cubicBezTo>
                  <a:cubicBezTo>
                    <a:pt x="44" y="13"/>
                    <a:pt x="44" y="13"/>
                    <a:pt x="44" y="13"/>
                  </a:cubicBezTo>
                  <a:cubicBezTo>
                    <a:pt x="44" y="13"/>
                    <a:pt x="43" y="12"/>
                    <a:pt x="43" y="12"/>
                  </a:cubicBezTo>
                  <a:cubicBezTo>
                    <a:pt x="43" y="12"/>
                    <a:pt x="44" y="12"/>
                    <a:pt x="44" y="12"/>
                  </a:cubicBezTo>
                  <a:cubicBezTo>
                    <a:pt x="45" y="13"/>
                    <a:pt x="46" y="14"/>
                    <a:pt x="47" y="14"/>
                  </a:cubicBezTo>
                  <a:cubicBezTo>
                    <a:pt x="47" y="14"/>
                    <a:pt x="47" y="14"/>
                    <a:pt x="47" y="14"/>
                  </a:cubicBezTo>
                  <a:cubicBezTo>
                    <a:pt x="47" y="13"/>
                    <a:pt x="47" y="13"/>
                    <a:pt x="46" y="12"/>
                  </a:cubicBezTo>
                  <a:cubicBezTo>
                    <a:pt x="47" y="13"/>
                    <a:pt x="49" y="14"/>
                    <a:pt x="50" y="15"/>
                  </a:cubicBezTo>
                  <a:cubicBezTo>
                    <a:pt x="51" y="14"/>
                    <a:pt x="51" y="14"/>
                    <a:pt x="51" y="14"/>
                  </a:cubicBezTo>
                  <a:cubicBezTo>
                    <a:pt x="50" y="14"/>
                    <a:pt x="50" y="13"/>
                    <a:pt x="50" y="13"/>
                  </a:cubicBezTo>
                  <a:cubicBezTo>
                    <a:pt x="50" y="13"/>
                    <a:pt x="50" y="12"/>
                    <a:pt x="50" y="12"/>
                  </a:cubicBezTo>
                  <a:cubicBezTo>
                    <a:pt x="50" y="12"/>
                    <a:pt x="51" y="13"/>
                    <a:pt x="51" y="13"/>
                  </a:cubicBezTo>
                  <a:cubicBezTo>
                    <a:pt x="52" y="14"/>
                    <a:pt x="53" y="15"/>
                    <a:pt x="54" y="15"/>
                  </a:cubicBezTo>
                  <a:cubicBezTo>
                    <a:pt x="54" y="15"/>
                    <a:pt x="54" y="15"/>
                    <a:pt x="54" y="15"/>
                  </a:cubicBezTo>
                  <a:cubicBezTo>
                    <a:pt x="54" y="14"/>
                    <a:pt x="53" y="13"/>
                    <a:pt x="53" y="13"/>
                  </a:cubicBezTo>
                  <a:cubicBezTo>
                    <a:pt x="55" y="13"/>
                    <a:pt x="56" y="15"/>
                    <a:pt x="58" y="16"/>
                  </a:cubicBezTo>
                  <a:moveTo>
                    <a:pt x="80" y="14"/>
                  </a:moveTo>
                  <a:cubicBezTo>
                    <a:pt x="75" y="13"/>
                    <a:pt x="69" y="13"/>
                    <a:pt x="63" y="12"/>
                  </a:cubicBezTo>
                  <a:cubicBezTo>
                    <a:pt x="57" y="11"/>
                    <a:pt x="50" y="10"/>
                    <a:pt x="43" y="9"/>
                  </a:cubicBezTo>
                  <a:cubicBezTo>
                    <a:pt x="30" y="7"/>
                    <a:pt x="17" y="6"/>
                    <a:pt x="4" y="4"/>
                  </a:cubicBezTo>
                  <a:cubicBezTo>
                    <a:pt x="4" y="3"/>
                    <a:pt x="4" y="3"/>
                    <a:pt x="4" y="2"/>
                  </a:cubicBezTo>
                  <a:cubicBezTo>
                    <a:pt x="5" y="2"/>
                    <a:pt x="7" y="2"/>
                    <a:pt x="8" y="2"/>
                  </a:cubicBezTo>
                  <a:cubicBezTo>
                    <a:pt x="13" y="2"/>
                    <a:pt x="17" y="3"/>
                    <a:pt x="22" y="4"/>
                  </a:cubicBezTo>
                  <a:cubicBezTo>
                    <a:pt x="28" y="5"/>
                    <a:pt x="35" y="5"/>
                    <a:pt x="41" y="6"/>
                  </a:cubicBezTo>
                  <a:cubicBezTo>
                    <a:pt x="48" y="7"/>
                    <a:pt x="55" y="7"/>
                    <a:pt x="62" y="8"/>
                  </a:cubicBezTo>
                  <a:cubicBezTo>
                    <a:pt x="68" y="9"/>
                    <a:pt x="74" y="10"/>
                    <a:pt x="79" y="11"/>
                  </a:cubicBezTo>
                  <a:cubicBezTo>
                    <a:pt x="79" y="11"/>
                    <a:pt x="79" y="12"/>
                    <a:pt x="80" y="12"/>
                  </a:cubicBezTo>
                  <a:cubicBezTo>
                    <a:pt x="80" y="13"/>
                    <a:pt x="80" y="13"/>
                    <a:pt x="80" y="14"/>
                  </a:cubicBezTo>
                  <a:moveTo>
                    <a:pt x="8" y="0"/>
                  </a:moveTo>
                  <a:cubicBezTo>
                    <a:pt x="6" y="0"/>
                    <a:pt x="5" y="0"/>
                    <a:pt x="4" y="1"/>
                  </a:cubicBezTo>
                  <a:cubicBezTo>
                    <a:pt x="4" y="1"/>
                    <a:pt x="4" y="1"/>
                    <a:pt x="4" y="1"/>
                  </a:cubicBezTo>
                  <a:cubicBezTo>
                    <a:pt x="3" y="1"/>
                    <a:pt x="3" y="1"/>
                    <a:pt x="3" y="1"/>
                  </a:cubicBezTo>
                  <a:cubicBezTo>
                    <a:pt x="3" y="1"/>
                    <a:pt x="3" y="1"/>
                    <a:pt x="3" y="1"/>
                  </a:cubicBezTo>
                  <a:cubicBezTo>
                    <a:pt x="3" y="2"/>
                    <a:pt x="3" y="2"/>
                    <a:pt x="3" y="2"/>
                  </a:cubicBezTo>
                  <a:cubicBezTo>
                    <a:pt x="2" y="6"/>
                    <a:pt x="0" y="11"/>
                    <a:pt x="1" y="15"/>
                  </a:cubicBezTo>
                  <a:cubicBezTo>
                    <a:pt x="1" y="16"/>
                    <a:pt x="2" y="16"/>
                    <a:pt x="2" y="16"/>
                  </a:cubicBezTo>
                  <a:cubicBezTo>
                    <a:pt x="3" y="16"/>
                    <a:pt x="3" y="16"/>
                    <a:pt x="3" y="16"/>
                  </a:cubicBezTo>
                  <a:cubicBezTo>
                    <a:pt x="15" y="18"/>
                    <a:pt x="28" y="20"/>
                    <a:pt x="41" y="22"/>
                  </a:cubicBezTo>
                  <a:cubicBezTo>
                    <a:pt x="48" y="23"/>
                    <a:pt x="55" y="24"/>
                    <a:pt x="61" y="25"/>
                  </a:cubicBezTo>
                  <a:cubicBezTo>
                    <a:pt x="68" y="25"/>
                    <a:pt x="74" y="26"/>
                    <a:pt x="80" y="27"/>
                  </a:cubicBezTo>
                  <a:cubicBezTo>
                    <a:pt x="80" y="27"/>
                    <a:pt x="80" y="27"/>
                    <a:pt x="80" y="27"/>
                  </a:cubicBezTo>
                  <a:cubicBezTo>
                    <a:pt x="81" y="27"/>
                    <a:pt x="81" y="27"/>
                    <a:pt x="81" y="27"/>
                  </a:cubicBezTo>
                  <a:cubicBezTo>
                    <a:pt x="84" y="26"/>
                    <a:pt x="87" y="25"/>
                    <a:pt x="91" y="24"/>
                  </a:cubicBezTo>
                  <a:cubicBezTo>
                    <a:pt x="95" y="23"/>
                    <a:pt x="99" y="23"/>
                    <a:pt x="102" y="22"/>
                  </a:cubicBezTo>
                  <a:cubicBezTo>
                    <a:pt x="103" y="21"/>
                    <a:pt x="103" y="21"/>
                    <a:pt x="102" y="20"/>
                  </a:cubicBezTo>
                  <a:cubicBezTo>
                    <a:pt x="102" y="20"/>
                    <a:pt x="102" y="20"/>
                    <a:pt x="102" y="20"/>
                  </a:cubicBezTo>
                  <a:cubicBezTo>
                    <a:pt x="96" y="15"/>
                    <a:pt x="89" y="14"/>
                    <a:pt x="83" y="10"/>
                  </a:cubicBezTo>
                  <a:cubicBezTo>
                    <a:pt x="82" y="10"/>
                    <a:pt x="82" y="10"/>
                    <a:pt x="82" y="10"/>
                  </a:cubicBezTo>
                  <a:cubicBezTo>
                    <a:pt x="82" y="10"/>
                    <a:pt x="82" y="10"/>
                    <a:pt x="82" y="10"/>
                  </a:cubicBezTo>
                  <a:cubicBezTo>
                    <a:pt x="81" y="10"/>
                    <a:pt x="81" y="10"/>
                    <a:pt x="81" y="10"/>
                  </a:cubicBezTo>
                  <a:cubicBezTo>
                    <a:pt x="75" y="9"/>
                    <a:pt x="68" y="7"/>
                    <a:pt x="61" y="7"/>
                  </a:cubicBezTo>
                  <a:cubicBezTo>
                    <a:pt x="54" y="6"/>
                    <a:pt x="47" y="5"/>
                    <a:pt x="40" y="4"/>
                  </a:cubicBezTo>
                  <a:cubicBezTo>
                    <a:pt x="33" y="4"/>
                    <a:pt x="26" y="3"/>
                    <a:pt x="19" y="2"/>
                  </a:cubicBezTo>
                  <a:cubicBezTo>
                    <a:pt x="15" y="2"/>
                    <a:pt x="11" y="0"/>
                    <a:pt x="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6" name="Freeform 44"/>
            <p:cNvSpPr>
              <a:spLocks noEditPoints="1"/>
            </p:cNvSpPr>
            <p:nvPr/>
          </p:nvSpPr>
          <p:spPr bwMode="auto">
            <a:xfrm>
              <a:off x="6503656" y="619641"/>
              <a:ext cx="334963" cy="317500"/>
            </a:xfrm>
            <a:custGeom>
              <a:avLst/>
              <a:gdLst>
                <a:gd name="T0" fmla="*/ 68 w 79"/>
                <a:gd name="T1" fmla="*/ 61 h 75"/>
                <a:gd name="T2" fmla="*/ 75 w 79"/>
                <a:gd name="T3" fmla="*/ 67 h 75"/>
                <a:gd name="T4" fmla="*/ 59 w 79"/>
                <a:gd name="T5" fmla="*/ 65 h 75"/>
                <a:gd name="T6" fmla="*/ 61 w 79"/>
                <a:gd name="T7" fmla="*/ 63 h 75"/>
                <a:gd name="T8" fmla="*/ 64 w 79"/>
                <a:gd name="T9" fmla="*/ 65 h 75"/>
                <a:gd name="T10" fmla="*/ 68 w 79"/>
                <a:gd name="T11" fmla="*/ 61 h 75"/>
                <a:gd name="T12" fmla="*/ 46 w 79"/>
                <a:gd name="T13" fmla="*/ 42 h 75"/>
                <a:gd name="T14" fmla="*/ 31 w 79"/>
                <a:gd name="T15" fmla="*/ 39 h 75"/>
                <a:gd name="T16" fmla="*/ 31 w 79"/>
                <a:gd name="T17" fmla="*/ 34 h 75"/>
                <a:gd name="T18" fmla="*/ 45 w 79"/>
                <a:gd name="T19" fmla="*/ 44 h 75"/>
                <a:gd name="T20" fmla="*/ 37 w 79"/>
                <a:gd name="T21" fmla="*/ 32 h 75"/>
                <a:gd name="T22" fmla="*/ 60 w 79"/>
                <a:gd name="T23" fmla="*/ 60 h 75"/>
                <a:gd name="T24" fmla="*/ 51 w 79"/>
                <a:gd name="T25" fmla="*/ 48 h 75"/>
                <a:gd name="T26" fmla="*/ 54 w 79"/>
                <a:gd name="T27" fmla="*/ 50 h 75"/>
                <a:gd name="T28" fmla="*/ 56 w 79"/>
                <a:gd name="T29" fmla="*/ 51 h 75"/>
                <a:gd name="T30" fmla="*/ 59 w 79"/>
                <a:gd name="T31" fmla="*/ 54 h 75"/>
                <a:gd name="T32" fmla="*/ 60 w 79"/>
                <a:gd name="T33" fmla="*/ 57 h 75"/>
                <a:gd name="T34" fmla="*/ 60 w 79"/>
                <a:gd name="T35" fmla="*/ 54 h 75"/>
                <a:gd name="T36" fmla="*/ 58 w 79"/>
                <a:gd name="T37" fmla="*/ 53 h 75"/>
                <a:gd name="T38" fmla="*/ 55 w 79"/>
                <a:gd name="T39" fmla="*/ 50 h 75"/>
                <a:gd name="T40" fmla="*/ 53 w 79"/>
                <a:gd name="T41" fmla="*/ 48 h 75"/>
                <a:gd name="T42" fmla="*/ 49 w 79"/>
                <a:gd name="T43" fmla="*/ 45 h 75"/>
                <a:gd name="T44" fmla="*/ 46 w 79"/>
                <a:gd name="T45" fmla="*/ 43 h 75"/>
                <a:gd name="T46" fmla="*/ 43 w 79"/>
                <a:gd name="T47" fmla="*/ 40 h 75"/>
                <a:gd name="T48" fmla="*/ 40 w 79"/>
                <a:gd name="T49" fmla="*/ 36 h 75"/>
                <a:gd name="T50" fmla="*/ 37 w 79"/>
                <a:gd name="T51" fmla="*/ 32 h 75"/>
                <a:gd name="T52" fmla="*/ 34 w 79"/>
                <a:gd name="T53" fmla="*/ 30 h 75"/>
                <a:gd name="T54" fmla="*/ 31 w 79"/>
                <a:gd name="T55" fmla="*/ 27 h 75"/>
                <a:gd name="T56" fmla="*/ 29 w 79"/>
                <a:gd name="T57" fmla="*/ 27 h 75"/>
                <a:gd name="T58" fmla="*/ 26 w 79"/>
                <a:gd name="T59" fmla="*/ 25 h 75"/>
                <a:gd name="T60" fmla="*/ 22 w 79"/>
                <a:gd name="T61" fmla="*/ 19 h 75"/>
                <a:gd name="T62" fmla="*/ 20 w 79"/>
                <a:gd name="T63" fmla="*/ 16 h 75"/>
                <a:gd name="T64" fmla="*/ 17 w 79"/>
                <a:gd name="T65" fmla="*/ 17 h 75"/>
                <a:gd name="T66" fmla="*/ 14 w 79"/>
                <a:gd name="T67" fmla="*/ 15 h 75"/>
                <a:gd name="T68" fmla="*/ 11 w 79"/>
                <a:gd name="T69" fmla="*/ 10 h 75"/>
                <a:gd name="T70" fmla="*/ 9 w 79"/>
                <a:gd name="T71" fmla="*/ 6 h 75"/>
                <a:gd name="T72" fmla="*/ 7 w 79"/>
                <a:gd name="T73" fmla="*/ 8 h 75"/>
                <a:gd name="T74" fmla="*/ 6 w 79"/>
                <a:gd name="T75" fmla="*/ 8 h 75"/>
                <a:gd name="T76" fmla="*/ 8 w 79"/>
                <a:gd name="T77" fmla="*/ 9 h 75"/>
                <a:gd name="T78" fmla="*/ 11 w 79"/>
                <a:gd name="T79" fmla="*/ 12 h 75"/>
                <a:gd name="T80" fmla="*/ 13 w 79"/>
                <a:gd name="T81" fmla="*/ 12 h 75"/>
                <a:gd name="T82" fmla="*/ 15 w 79"/>
                <a:gd name="T83" fmla="*/ 15 h 75"/>
                <a:gd name="T84" fmla="*/ 17 w 79"/>
                <a:gd name="T85" fmla="*/ 18 h 75"/>
                <a:gd name="T86" fmla="*/ 21 w 79"/>
                <a:gd name="T87" fmla="*/ 19 h 75"/>
                <a:gd name="T88" fmla="*/ 23 w 79"/>
                <a:gd name="T89" fmla="*/ 23 h 75"/>
                <a:gd name="T90" fmla="*/ 26 w 79"/>
                <a:gd name="T91" fmla="*/ 26 h 75"/>
                <a:gd name="T92" fmla="*/ 29 w 79"/>
                <a:gd name="T93" fmla="*/ 26 h 75"/>
                <a:gd name="T94" fmla="*/ 32 w 79"/>
                <a:gd name="T95" fmla="*/ 29 h 75"/>
                <a:gd name="T96" fmla="*/ 36 w 79"/>
                <a:gd name="T97" fmla="*/ 35 h 75"/>
                <a:gd name="T98" fmla="*/ 38 w 79"/>
                <a:gd name="T99" fmla="*/ 37 h 75"/>
                <a:gd name="T100" fmla="*/ 41 w 79"/>
                <a:gd name="T101" fmla="*/ 37 h 75"/>
                <a:gd name="T102" fmla="*/ 45 w 79"/>
                <a:gd name="T103" fmla="*/ 44 h 75"/>
                <a:gd name="T104" fmla="*/ 10 w 79"/>
                <a:gd name="T105" fmla="*/ 2 h 75"/>
                <a:gd name="T106" fmla="*/ 65 w 79"/>
                <a:gd name="T107" fmla="*/ 55 h 75"/>
                <a:gd name="T108" fmla="*/ 10 w 79"/>
                <a:gd name="T109" fmla="*/ 1 h 75"/>
                <a:gd name="T110" fmla="*/ 43 w 79"/>
                <a:gd name="T111" fmla="*/ 54 h 75"/>
                <a:gd name="T112" fmla="*/ 78 w 79"/>
                <a:gd name="T113" fmla="*/ 75 h 75"/>
                <a:gd name="T114" fmla="*/ 69 w 79"/>
                <a:gd name="T115" fmla="*/ 54 h 75"/>
                <a:gd name="T116" fmla="*/ 23 w 79"/>
                <a:gd name="T1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 h="75">
                  <a:moveTo>
                    <a:pt x="77" y="73"/>
                  </a:moveTo>
                  <a:cubicBezTo>
                    <a:pt x="76" y="73"/>
                    <a:pt x="74" y="72"/>
                    <a:pt x="73" y="71"/>
                  </a:cubicBezTo>
                  <a:cubicBezTo>
                    <a:pt x="74" y="70"/>
                    <a:pt x="74" y="69"/>
                    <a:pt x="75" y="69"/>
                  </a:cubicBezTo>
                  <a:cubicBezTo>
                    <a:pt x="76" y="70"/>
                    <a:pt x="77" y="72"/>
                    <a:pt x="77" y="73"/>
                  </a:cubicBezTo>
                  <a:moveTo>
                    <a:pt x="68" y="61"/>
                  </a:moveTo>
                  <a:cubicBezTo>
                    <a:pt x="69" y="61"/>
                    <a:pt x="69" y="60"/>
                    <a:pt x="69" y="59"/>
                  </a:cubicBezTo>
                  <a:cubicBezTo>
                    <a:pt x="68" y="59"/>
                    <a:pt x="68" y="58"/>
                    <a:pt x="67" y="58"/>
                  </a:cubicBezTo>
                  <a:cubicBezTo>
                    <a:pt x="67" y="57"/>
                    <a:pt x="66" y="55"/>
                    <a:pt x="67" y="55"/>
                  </a:cubicBezTo>
                  <a:cubicBezTo>
                    <a:pt x="67" y="55"/>
                    <a:pt x="67" y="55"/>
                    <a:pt x="68" y="55"/>
                  </a:cubicBezTo>
                  <a:cubicBezTo>
                    <a:pt x="69" y="59"/>
                    <a:pt x="72" y="63"/>
                    <a:pt x="75" y="67"/>
                  </a:cubicBezTo>
                  <a:cubicBezTo>
                    <a:pt x="74" y="67"/>
                    <a:pt x="74" y="67"/>
                    <a:pt x="74" y="67"/>
                  </a:cubicBezTo>
                  <a:cubicBezTo>
                    <a:pt x="73" y="68"/>
                    <a:pt x="72" y="69"/>
                    <a:pt x="72" y="71"/>
                  </a:cubicBezTo>
                  <a:cubicBezTo>
                    <a:pt x="70" y="70"/>
                    <a:pt x="69" y="69"/>
                    <a:pt x="68" y="69"/>
                  </a:cubicBezTo>
                  <a:cubicBezTo>
                    <a:pt x="65" y="68"/>
                    <a:pt x="62" y="67"/>
                    <a:pt x="59" y="65"/>
                  </a:cubicBezTo>
                  <a:cubicBezTo>
                    <a:pt x="59" y="65"/>
                    <a:pt x="59" y="65"/>
                    <a:pt x="59" y="65"/>
                  </a:cubicBezTo>
                  <a:cubicBezTo>
                    <a:pt x="58" y="64"/>
                    <a:pt x="58" y="64"/>
                    <a:pt x="58" y="63"/>
                  </a:cubicBezTo>
                  <a:cubicBezTo>
                    <a:pt x="57" y="62"/>
                    <a:pt x="58" y="62"/>
                    <a:pt x="58" y="62"/>
                  </a:cubicBezTo>
                  <a:cubicBezTo>
                    <a:pt x="59" y="62"/>
                    <a:pt x="61" y="62"/>
                    <a:pt x="61" y="62"/>
                  </a:cubicBezTo>
                  <a:cubicBezTo>
                    <a:pt x="61" y="63"/>
                    <a:pt x="61" y="63"/>
                    <a:pt x="61" y="63"/>
                  </a:cubicBezTo>
                  <a:cubicBezTo>
                    <a:pt x="61" y="63"/>
                    <a:pt x="61" y="63"/>
                    <a:pt x="61" y="63"/>
                  </a:cubicBezTo>
                  <a:cubicBezTo>
                    <a:pt x="62" y="63"/>
                    <a:pt x="62" y="63"/>
                    <a:pt x="62" y="63"/>
                  </a:cubicBezTo>
                  <a:cubicBezTo>
                    <a:pt x="62" y="63"/>
                    <a:pt x="63" y="64"/>
                    <a:pt x="63" y="64"/>
                  </a:cubicBezTo>
                  <a:cubicBezTo>
                    <a:pt x="63" y="64"/>
                    <a:pt x="63" y="64"/>
                    <a:pt x="63" y="64"/>
                  </a:cubicBezTo>
                  <a:cubicBezTo>
                    <a:pt x="64" y="65"/>
                    <a:pt x="64" y="65"/>
                    <a:pt x="64" y="65"/>
                  </a:cubicBezTo>
                  <a:cubicBezTo>
                    <a:pt x="64" y="65"/>
                    <a:pt x="64" y="65"/>
                    <a:pt x="64" y="65"/>
                  </a:cubicBezTo>
                  <a:cubicBezTo>
                    <a:pt x="65" y="65"/>
                    <a:pt x="65" y="64"/>
                    <a:pt x="64" y="63"/>
                  </a:cubicBezTo>
                  <a:cubicBezTo>
                    <a:pt x="63" y="62"/>
                    <a:pt x="62" y="61"/>
                    <a:pt x="62" y="59"/>
                  </a:cubicBezTo>
                  <a:cubicBezTo>
                    <a:pt x="62" y="58"/>
                    <a:pt x="62" y="58"/>
                    <a:pt x="63" y="58"/>
                  </a:cubicBezTo>
                  <a:cubicBezTo>
                    <a:pt x="64" y="58"/>
                    <a:pt x="65" y="59"/>
                    <a:pt x="65" y="59"/>
                  </a:cubicBezTo>
                  <a:cubicBezTo>
                    <a:pt x="66" y="59"/>
                    <a:pt x="67" y="60"/>
                    <a:pt x="68" y="61"/>
                  </a:cubicBezTo>
                  <a:cubicBezTo>
                    <a:pt x="68" y="61"/>
                    <a:pt x="68" y="61"/>
                    <a:pt x="68" y="61"/>
                  </a:cubicBezTo>
                  <a:moveTo>
                    <a:pt x="48" y="47"/>
                  </a:moveTo>
                  <a:cubicBezTo>
                    <a:pt x="47" y="47"/>
                    <a:pt x="46" y="46"/>
                    <a:pt x="45" y="45"/>
                  </a:cubicBezTo>
                  <a:cubicBezTo>
                    <a:pt x="46" y="45"/>
                    <a:pt x="46" y="45"/>
                    <a:pt x="46" y="45"/>
                  </a:cubicBezTo>
                  <a:cubicBezTo>
                    <a:pt x="46" y="44"/>
                    <a:pt x="46" y="42"/>
                    <a:pt x="46" y="42"/>
                  </a:cubicBezTo>
                  <a:cubicBezTo>
                    <a:pt x="46" y="42"/>
                    <a:pt x="47" y="43"/>
                    <a:pt x="47" y="44"/>
                  </a:cubicBezTo>
                  <a:cubicBezTo>
                    <a:pt x="47" y="45"/>
                    <a:pt x="48" y="46"/>
                    <a:pt x="48" y="47"/>
                  </a:cubicBezTo>
                  <a:moveTo>
                    <a:pt x="56" y="63"/>
                  </a:moveTo>
                  <a:cubicBezTo>
                    <a:pt x="52" y="60"/>
                    <a:pt x="49" y="57"/>
                    <a:pt x="45" y="53"/>
                  </a:cubicBezTo>
                  <a:cubicBezTo>
                    <a:pt x="40" y="49"/>
                    <a:pt x="35" y="44"/>
                    <a:pt x="31" y="39"/>
                  </a:cubicBezTo>
                  <a:cubicBezTo>
                    <a:pt x="21" y="30"/>
                    <a:pt x="11" y="21"/>
                    <a:pt x="2" y="11"/>
                  </a:cubicBezTo>
                  <a:cubicBezTo>
                    <a:pt x="2" y="11"/>
                    <a:pt x="2" y="11"/>
                    <a:pt x="2" y="11"/>
                  </a:cubicBezTo>
                  <a:cubicBezTo>
                    <a:pt x="2" y="10"/>
                    <a:pt x="3" y="9"/>
                    <a:pt x="4" y="8"/>
                  </a:cubicBezTo>
                  <a:cubicBezTo>
                    <a:pt x="7" y="13"/>
                    <a:pt x="12" y="17"/>
                    <a:pt x="16" y="21"/>
                  </a:cubicBezTo>
                  <a:cubicBezTo>
                    <a:pt x="22" y="25"/>
                    <a:pt x="26" y="29"/>
                    <a:pt x="31" y="34"/>
                  </a:cubicBezTo>
                  <a:cubicBezTo>
                    <a:pt x="36" y="38"/>
                    <a:pt x="41" y="43"/>
                    <a:pt x="46" y="48"/>
                  </a:cubicBezTo>
                  <a:cubicBezTo>
                    <a:pt x="51" y="52"/>
                    <a:pt x="55" y="56"/>
                    <a:pt x="59" y="60"/>
                  </a:cubicBezTo>
                  <a:cubicBezTo>
                    <a:pt x="58" y="60"/>
                    <a:pt x="58" y="60"/>
                    <a:pt x="58" y="61"/>
                  </a:cubicBezTo>
                  <a:cubicBezTo>
                    <a:pt x="56" y="61"/>
                    <a:pt x="56" y="62"/>
                    <a:pt x="56" y="63"/>
                  </a:cubicBezTo>
                  <a:moveTo>
                    <a:pt x="45" y="44"/>
                  </a:moveTo>
                  <a:cubicBezTo>
                    <a:pt x="41" y="41"/>
                    <a:pt x="38" y="37"/>
                    <a:pt x="34" y="34"/>
                  </a:cubicBezTo>
                  <a:cubicBezTo>
                    <a:pt x="29" y="30"/>
                    <a:pt x="24" y="25"/>
                    <a:pt x="19" y="21"/>
                  </a:cubicBezTo>
                  <a:cubicBezTo>
                    <a:pt x="14" y="17"/>
                    <a:pt x="8" y="13"/>
                    <a:pt x="5" y="7"/>
                  </a:cubicBezTo>
                  <a:cubicBezTo>
                    <a:pt x="6" y="6"/>
                    <a:pt x="7" y="5"/>
                    <a:pt x="8" y="4"/>
                  </a:cubicBezTo>
                  <a:cubicBezTo>
                    <a:pt x="17" y="13"/>
                    <a:pt x="27" y="22"/>
                    <a:pt x="37" y="32"/>
                  </a:cubicBezTo>
                  <a:cubicBezTo>
                    <a:pt x="42" y="36"/>
                    <a:pt x="46" y="41"/>
                    <a:pt x="51" y="46"/>
                  </a:cubicBezTo>
                  <a:cubicBezTo>
                    <a:pt x="55" y="50"/>
                    <a:pt x="59" y="53"/>
                    <a:pt x="63" y="56"/>
                  </a:cubicBezTo>
                  <a:cubicBezTo>
                    <a:pt x="63" y="56"/>
                    <a:pt x="63" y="56"/>
                    <a:pt x="63" y="56"/>
                  </a:cubicBezTo>
                  <a:cubicBezTo>
                    <a:pt x="62" y="56"/>
                    <a:pt x="61" y="57"/>
                    <a:pt x="61" y="57"/>
                  </a:cubicBezTo>
                  <a:cubicBezTo>
                    <a:pt x="60" y="58"/>
                    <a:pt x="60" y="59"/>
                    <a:pt x="60" y="60"/>
                  </a:cubicBezTo>
                  <a:cubicBezTo>
                    <a:pt x="56" y="56"/>
                    <a:pt x="53" y="52"/>
                    <a:pt x="49" y="48"/>
                  </a:cubicBezTo>
                  <a:cubicBezTo>
                    <a:pt x="49" y="48"/>
                    <a:pt x="49" y="48"/>
                    <a:pt x="49" y="48"/>
                  </a:cubicBezTo>
                  <a:cubicBezTo>
                    <a:pt x="49" y="47"/>
                    <a:pt x="49" y="46"/>
                    <a:pt x="49" y="45"/>
                  </a:cubicBezTo>
                  <a:cubicBezTo>
                    <a:pt x="50" y="45"/>
                    <a:pt x="50" y="46"/>
                    <a:pt x="50" y="46"/>
                  </a:cubicBezTo>
                  <a:cubicBezTo>
                    <a:pt x="51" y="47"/>
                    <a:pt x="51" y="48"/>
                    <a:pt x="51" y="48"/>
                  </a:cubicBezTo>
                  <a:cubicBezTo>
                    <a:pt x="51" y="49"/>
                    <a:pt x="52" y="50"/>
                    <a:pt x="53" y="51"/>
                  </a:cubicBezTo>
                  <a:cubicBezTo>
                    <a:pt x="53" y="51"/>
                    <a:pt x="53" y="51"/>
                    <a:pt x="53" y="51"/>
                  </a:cubicBezTo>
                  <a:cubicBezTo>
                    <a:pt x="53" y="51"/>
                    <a:pt x="53" y="50"/>
                    <a:pt x="53" y="50"/>
                  </a:cubicBezTo>
                  <a:cubicBezTo>
                    <a:pt x="53" y="49"/>
                    <a:pt x="53" y="49"/>
                    <a:pt x="53" y="49"/>
                  </a:cubicBezTo>
                  <a:cubicBezTo>
                    <a:pt x="53" y="49"/>
                    <a:pt x="54" y="50"/>
                    <a:pt x="54" y="50"/>
                  </a:cubicBezTo>
                  <a:cubicBezTo>
                    <a:pt x="54" y="52"/>
                    <a:pt x="54" y="53"/>
                    <a:pt x="55" y="54"/>
                  </a:cubicBezTo>
                  <a:cubicBezTo>
                    <a:pt x="55" y="54"/>
                    <a:pt x="55" y="54"/>
                    <a:pt x="55" y="54"/>
                  </a:cubicBezTo>
                  <a:cubicBezTo>
                    <a:pt x="56" y="53"/>
                    <a:pt x="56" y="53"/>
                    <a:pt x="56" y="53"/>
                  </a:cubicBezTo>
                  <a:cubicBezTo>
                    <a:pt x="56" y="52"/>
                    <a:pt x="55" y="51"/>
                    <a:pt x="56" y="51"/>
                  </a:cubicBezTo>
                  <a:cubicBezTo>
                    <a:pt x="56" y="51"/>
                    <a:pt x="56" y="51"/>
                    <a:pt x="56" y="51"/>
                  </a:cubicBezTo>
                  <a:cubicBezTo>
                    <a:pt x="57" y="53"/>
                    <a:pt x="57" y="55"/>
                    <a:pt x="57" y="56"/>
                  </a:cubicBezTo>
                  <a:cubicBezTo>
                    <a:pt x="58" y="56"/>
                    <a:pt x="58" y="56"/>
                    <a:pt x="58" y="56"/>
                  </a:cubicBezTo>
                  <a:cubicBezTo>
                    <a:pt x="58" y="56"/>
                    <a:pt x="58" y="55"/>
                    <a:pt x="58" y="55"/>
                  </a:cubicBezTo>
                  <a:cubicBezTo>
                    <a:pt x="58" y="54"/>
                    <a:pt x="58" y="54"/>
                    <a:pt x="58" y="54"/>
                  </a:cubicBezTo>
                  <a:cubicBezTo>
                    <a:pt x="58" y="54"/>
                    <a:pt x="58" y="54"/>
                    <a:pt x="59" y="54"/>
                  </a:cubicBezTo>
                  <a:cubicBezTo>
                    <a:pt x="59" y="55"/>
                    <a:pt x="59" y="57"/>
                    <a:pt x="59" y="58"/>
                  </a:cubicBezTo>
                  <a:cubicBezTo>
                    <a:pt x="59" y="58"/>
                    <a:pt x="59" y="58"/>
                    <a:pt x="59" y="58"/>
                  </a:cubicBezTo>
                  <a:cubicBezTo>
                    <a:pt x="60" y="57"/>
                    <a:pt x="60" y="57"/>
                    <a:pt x="60" y="57"/>
                  </a:cubicBezTo>
                  <a:cubicBezTo>
                    <a:pt x="60" y="56"/>
                    <a:pt x="60" y="55"/>
                    <a:pt x="60" y="55"/>
                  </a:cubicBezTo>
                  <a:cubicBezTo>
                    <a:pt x="60" y="55"/>
                    <a:pt x="60" y="56"/>
                    <a:pt x="60" y="57"/>
                  </a:cubicBezTo>
                  <a:cubicBezTo>
                    <a:pt x="60" y="57"/>
                    <a:pt x="60" y="57"/>
                    <a:pt x="60" y="57"/>
                  </a:cubicBezTo>
                  <a:cubicBezTo>
                    <a:pt x="61" y="56"/>
                    <a:pt x="61" y="56"/>
                    <a:pt x="61" y="56"/>
                  </a:cubicBezTo>
                  <a:cubicBezTo>
                    <a:pt x="61" y="55"/>
                    <a:pt x="61" y="55"/>
                    <a:pt x="61" y="55"/>
                  </a:cubicBezTo>
                  <a:cubicBezTo>
                    <a:pt x="61" y="56"/>
                    <a:pt x="60" y="56"/>
                    <a:pt x="60" y="56"/>
                  </a:cubicBezTo>
                  <a:cubicBezTo>
                    <a:pt x="60" y="56"/>
                    <a:pt x="60" y="55"/>
                    <a:pt x="60" y="54"/>
                  </a:cubicBezTo>
                  <a:cubicBezTo>
                    <a:pt x="60" y="54"/>
                    <a:pt x="60" y="54"/>
                    <a:pt x="60" y="54"/>
                  </a:cubicBezTo>
                  <a:cubicBezTo>
                    <a:pt x="60" y="55"/>
                    <a:pt x="60" y="57"/>
                    <a:pt x="59" y="57"/>
                  </a:cubicBezTo>
                  <a:cubicBezTo>
                    <a:pt x="59" y="57"/>
                    <a:pt x="59" y="57"/>
                    <a:pt x="59" y="56"/>
                  </a:cubicBezTo>
                  <a:cubicBezTo>
                    <a:pt x="59" y="55"/>
                    <a:pt x="59" y="54"/>
                    <a:pt x="58" y="53"/>
                  </a:cubicBezTo>
                  <a:cubicBezTo>
                    <a:pt x="58" y="53"/>
                    <a:pt x="58" y="53"/>
                    <a:pt x="58" y="53"/>
                  </a:cubicBezTo>
                  <a:cubicBezTo>
                    <a:pt x="58" y="53"/>
                    <a:pt x="58" y="55"/>
                    <a:pt x="58" y="55"/>
                  </a:cubicBezTo>
                  <a:cubicBezTo>
                    <a:pt x="58" y="55"/>
                    <a:pt x="57" y="55"/>
                    <a:pt x="57" y="55"/>
                  </a:cubicBezTo>
                  <a:cubicBezTo>
                    <a:pt x="57" y="54"/>
                    <a:pt x="57" y="54"/>
                    <a:pt x="57" y="53"/>
                  </a:cubicBezTo>
                  <a:cubicBezTo>
                    <a:pt x="57" y="52"/>
                    <a:pt x="56" y="51"/>
                    <a:pt x="56" y="50"/>
                  </a:cubicBezTo>
                  <a:cubicBezTo>
                    <a:pt x="55" y="50"/>
                    <a:pt x="55" y="50"/>
                    <a:pt x="55" y="50"/>
                  </a:cubicBezTo>
                  <a:cubicBezTo>
                    <a:pt x="55" y="51"/>
                    <a:pt x="55" y="51"/>
                    <a:pt x="55" y="52"/>
                  </a:cubicBezTo>
                  <a:cubicBezTo>
                    <a:pt x="55" y="53"/>
                    <a:pt x="55" y="53"/>
                    <a:pt x="55" y="53"/>
                  </a:cubicBezTo>
                  <a:cubicBezTo>
                    <a:pt x="55" y="53"/>
                    <a:pt x="55" y="52"/>
                    <a:pt x="55" y="52"/>
                  </a:cubicBezTo>
                  <a:cubicBezTo>
                    <a:pt x="54" y="51"/>
                    <a:pt x="54" y="49"/>
                    <a:pt x="53" y="48"/>
                  </a:cubicBezTo>
                  <a:cubicBezTo>
                    <a:pt x="53" y="48"/>
                    <a:pt x="53" y="48"/>
                    <a:pt x="53" y="48"/>
                  </a:cubicBezTo>
                  <a:cubicBezTo>
                    <a:pt x="53" y="49"/>
                    <a:pt x="53" y="50"/>
                    <a:pt x="52" y="50"/>
                  </a:cubicBezTo>
                  <a:cubicBezTo>
                    <a:pt x="52" y="50"/>
                    <a:pt x="52" y="50"/>
                    <a:pt x="52" y="50"/>
                  </a:cubicBezTo>
                  <a:cubicBezTo>
                    <a:pt x="52" y="49"/>
                    <a:pt x="51" y="48"/>
                    <a:pt x="51" y="47"/>
                  </a:cubicBezTo>
                  <a:cubicBezTo>
                    <a:pt x="51" y="46"/>
                    <a:pt x="50" y="45"/>
                    <a:pt x="49" y="44"/>
                  </a:cubicBezTo>
                  <a:cubicBezTo>
                    <a:pt x="49" y="45"/>
                    <a:pt x="49" y="45"/>
                    <a:pt x="49" y="45"/>
                  </a:cubicBezTo>
                  <a:cubicBezTo>
                    <a:pt x="49" y="46"/>
                    <a:pt x="49" y="47"/>
                    <a:pt x="48" y="47"/>
                  </a:cubicBezTo>
                  <a:cubicBezTo>
                    <a:pt x="48" y="47"/>
                    <a:pt x="48" y="46"/>
                    <a:pt x="48" y="45"/>
                  </a:cubicBezTo>
                  <a:cubicBezTo>
                    <a:pt x="47" y="44"/>
                    <a:pt x="47" y="43"/>
                    <a:pt x="46" y="41"/>
                  </a:cubicBezTo>
                  <a:cubicBezTo>
                    <a:pt x="46" y="41"/>
                    <a:pt x="46" y="41"/>
                    <a:pt x="46" y="41"/>
                  </a:cubicBezTo>
                  <a:cubicBezTo>
                    <a:pt x="46" y="42"/>
                    <a:pt x="46" y="42"/>
                    <a:pt x="46" y="43"/>
                  </a:cubicBezTo>
                  <a:cubicBezTo>
                    <a:pt x="46" y="43"/>
                    <a:pt x="46" y="44"/>
                    <a:pt x="46" y="44"/>
                  </a:cubicBezTo>
                  <a:cubicBezTo>
                    <a:pt x="45" y="44"/>
                    <a:pt x="45" y="42"/>
                    <a:pt x="45" y="42"/>
                  </a:cubicBezTo>
                  <a:cubicBezTo>
                    <a:pt x="45" y="41"/>
                    <a:pt x="44" y="39"/>
                    <a:pt x="43" y="38"/>
                  </a:cubicBezTo>
                  <a:cubicBezTo>
                    <a:pt x="43" y="38"/>
                    <a:pt x="43" y="38"/>
                    <a:pt x="43" y="38"/>
                  </a:cubicBezTo>
                  <a:cubicBezTo>
                    <a:pt x="43" y="39"/>
                    <a:pt x="43" y="40"/>
                    <a:pt x="43" y="40"/>
                  </a:cubicBezTo>
                  <a:cubicBezTo>
                    <a:pt x="43" y="40"/>
                    <a:pt x="43" y="40"/>
                    <a:pt x="42" y="39"/>
                  </a:cubicBezTo>
                  <a:cubicBezTo>
                    <a:pt x="42" y="38"/>
                    <a:pt x="42" y="37"/>
                    <a:pt x="41" y="36"/>
                  </a:cubicBezTo>
                  <a:cubicBezTo>
                    <a:pt x="41" y="36"/>
                    <a:pt x="41" y="36"/>
                    <a:pt x="41" y="36"/>
                  </a:cubicBezTo>
                  <a:cubicBezTo>
                    <a:pt x="41" y="37"/>
                    <a:pt x="41" y="38"/>
                    <a:pt x="40" y="38"/>
                  </a:cubicBezTo>
                  <a:cubicBezTo>
                    <a:pt x="40" y="36"/>
                    <a:pt x="40" y="36"/>
                    <a:pt x="40" y="36"/>
                  </a:cubicBezTo>
                  <a:cubicBezTo>
                    <a:pt x="39" y="35"/>
                    <a:pt x="39" y="35"/>
                    <a:pt x="38" y="34"/>
                  </a:cubicBezTo>
                  <a:cubicBezTo>
                    <a:pt x="38" y="34"/>
                    <a:pt x="38" y="34"/>
                    <a:pt x="38" y="34"/>
                  </a:cubicBezTo>
                  <a:cubicBezTo>
                    <a:pt x="38" y="35"/>
                    <a:pt x="38" y="35"/>
                    <a:pt x="38" y="35"/>
                  </a:cubicBezTo>
                  <a:cubicBezTo>
                    <a:pt x="38" y="35"/>
                    <a:pt x="38" y="35"/>
                    <a:pt x="37" y="34"/>
                  </a:cubicBezTo>
                  <a:cubicBezTo>
                    <a:pt x="37" y="33"/>
                    <a:pt x="37" y="33"/>
                    <a:pt x="37" y="32"/>
                  </a:cubicBezTo>
                  <a:cubicBezTo>
                    <a:pt x="36" y="32"/>
                    <a:pt x="36" y="32"/>
                    <a:pt x="36" y="32"/>
                  </a:cubicBezTo>
                  <a:cubicBezTo>
                    <a:pt x="36" y="32"/>
                    <a:pt x="36" y="33"/>
                    <a:pt x="36" y="33"/>
                  </a:cubicBezTo>
                  <a:cubicBezTo>
                    <a:pt x="36" y="33"/>
                    <a:pt x="36" y="34"/>
                    <a:pt x="36" y="34"/>
                  </a:cubicBezTo>
                  <a:cubicBezTo>
                    <a:pt x="35" y="34"/>
                    <a:pt x="35" y="33"/>
                    <a:pt x="35" y="32"/>
                  </a:cubicBezTo>
                  <a:cubicBezTo>
                    <a:pt x="35" y="31"/>
                    <a:pt x="35" y="31"/>
                    <a:pt x="34" y="30"/>
                  </a:cubicBezTo>
                  <a:cubicBezTo>
                    <a:pt x="34" y="30"/>
                    <a:pt x="34" y="30"/>
                    <a:pt x="34" y="30"/>
                  </a:cubicBezTo>
                  <a:cubicBezTo>
                    <a:pt x="34" y="30"/>
                    <a:pt x="34" y="31"/>
                    <a:pt x="34" y="31"/>
                  </a:cubicBezTo>
                  <a:cubicBezTo>
                    <a:pt x="33" y="31"/>
                    <a:pt x="33" y="30"/>
                    <a:pt x="33" y="30"/>
                  </a:cubicBezTo>
                  <a:cubicBezTo>
                    <a:pt x="33" y="29"/>
                    <a:pt x="32" y="28"/>
                    <a:pt x="32" y="27"/>
                  </a:cubicBezTo>
                  <a:cubicBezTo>
                    <a:pt x="31" y="27"/>
                    <a:pt x="31" y="27"/>
                    <a:pt x="31" y="27"/>
                  </a:cubicBezTo>
                  <a:cubicBezTo>
                    <a:pt x="31" y="28"/>
                    <a:pt x="31" y="29"/>
                    <a:pt x="31" y="29"/>
                  </a:cubicBezTo>
                  <a:cubicBezTo>
                    <a:pt x="31" y="29"/>
                    <a:pt x="31" y="29"/>
                    <a:pt x="30" y="29"/>
                  </a:cubicBezTo>
                  <a:cubicBezTo>
                    <a:pt x="30" y="27"/>
                    <a:pt x="30" y="26"/>
                    <a:pt x="29" y="25"/>
                  </a:cubicBezTo>
                  <a:cubicBezTo>
                    <a:pt x="29" y="25"/>
                    <a:pt x="29" y="25"/>
                    <a:pt x="29" y="25"/>
                  </a:cubicBezTo>
                  <a:cubicBezTo>
                    <a:pt x="29" y="26"/>
                    <a:pt x="29" y="26"/>
                    <a:pt x="29" y="27"/>
                  </a:cubicBezTo>
                  <a:cubicBezTo>
                    <a:pt x="29" y="27"/>
                    <a:pt x="29" y="27"/>
                    <a:pt x="28" y="27"/>
                  </a:cubicBezTo>
                  <a:cubicBezTo>
                    <a:pt x="28" y="27"/>
                    <a:pt x="28" y="26"/>
                    <a:pt x="28" y="26"/>
                  </a:cubicBezTo>
                  <a:cubicBezTo>
                    <a:pt x="28" y="24"/>
                    <a:pt x="27" y="23"/>
                    <a:pt x="27" y="22"/>
                  </a:cubicBezTo>
                  <a:cubicBezTo>
                    <a:pt x="26" y="23"/>
                    <a:pt x="26" y="23"/>
                    <a:pt x="26" y="23"/>
                  </a:cubicBezTo>
                  <a:cubicBezTo>
                    <a:pt x="26" y="23"/>
                    <a:pt x="26" y="25"/>
                    <a:pt x="26" y="25"/>
                  </a:cubicBezTo>
                  <a:cubicBezTo>
                    <a:pt x="25" y="25"/>
                    <a:pt x="25" y="24"/>
                    <a:pt x="25" y="23"/>
                  </a:cubicBezTo>
                  <a:cubicBezTo>
                    <a:pt x="25" y="22"/>
                    <a:pt x="25" y="21"/>
                    <a:pt x="24" y="20"/>
                  </a:cubicBezTo>
                  <a:cubicBezTo>
                    <a:pt x="24" y="20"/>
                    <a:pt x="24" y="20"/>
                    <a:pt x="24" y="20"/>
                  </a:cubicBezTo>
                  <a:cubicBezTo>
                    <a:pt x="24" y="20"/>
                    <a:pt x="23" y="22"/>
                    <a:pt x="23" y="23"/>
                  </a:cubicBezTo>
                  <a:cubicBezTo>
                    <a:pt x="23" y="21"/>
                    <a:pt x="23" y="20"/>
                    <a:pt x="22" y="19"/>
                  </a:cubicBezTo>
                  <a:cubicBezTo>
                    <a:pt x="22" y="19"/>
                    <a:pt x="22" y="19"/>
                    <a:pt x="22" y="19"/>
                  </a:cubicBezTo>
                  <a:cubicBezTo>
                    <a:pt x="22" y="19"/>
                    <a:pt x="22" y="21"/>
                    <a:pt x="22" y="21"/>
                  </a:cubicBezTo>
                  <a:cubicBezTo>
                    <a:pt x="22" y="21"/>
                    <a:pt x="21" y="20"/>
                    <a:pt x="21" y="20"/>
                  </a:cubicBezTo>
                  <a:cubicBezTo>
                    <a:pt x="21" y="19"/>
                    <a:pt x="21" y="17"/>
                    <a:pt x="20" y="16"/>
                  </a:cubicBezTo>
                  <a:cubicBezTo>
                    <a:pt x="20" y="16"/>
                    <a:pt x="20" y="16"/>
                    <a:pt x="20" y="16"/>
                  </a:cubicBezTo>
                  <a:cubicBezTo>
                    <a:pt x="20" y="16"/>
                    <a:pt x="20" y="19"/>
                    <a:pt x="19" y="19"/>
                  </a:cubicBezTo>
                  <a:cubicBezTo>
                    <a:pt x="19" y="19"/>
                    <a:pt x="19" y="19"/>
                    <a:pt x="19" y="18"/>
                  </a:cubicBezTo>
                  <a:cubicBezTo>
                    <a:pt x="18" y="17"/>
                    <a:pt x="18" y="16"/>
                    <a:pt x="18" y="15"/>
                  </a:cubicBezTo>
                  <a:cubicBezTo>
                    <a:pt x="18" y="15"/>
                    <a:pt x="18" y="15"/>
                    <a:pt x="18" y="15"/>
                  </a:cubicBezTo>
                  <a:cubicBezTo>
                    <a:pt x="17" y="15"/>
                    <a:pt x="17" y="17"/>
                    <a:pt x="17" y="17"/>
                  </a:cubicBezTo>
                  <a:cubicBezTo>
                    <a:pt x="17" y="17"/>
                    <a:pt x="17" y="17"/>
                    <a:pt x="17" y="16"/>
                  </a:cubicBezTo>
                  <a:cubicBezTo>
                    <a:pt x="16" y="15"/>
                    <a:pt x="16" y="14"/>
                    <a:pt x="16" y="13"/>
                  </a:cubicBezTo>
                  <a:cubicBezTo>
                    <a:pt x="15" y="13"/>
                    <a:pt x="15" y="13"/>
                    <a:pt x="15" y="13"/>
                  </a:cubicBezTo>
                  <a:cubicBezTo>
                    <a:pt x="15" y="13"/>
                    <a:pt x="15" y="15"/>
                    <a:pt x="15" y="15"/>
                  </a:cubicBezTo>
                  <a:cubicBezTo>
                    <a:pt x="15" y="15"/>
                    <a:pt x="15" y="15"/>
                    <a:pt x="14" y="15"/>
                  </a:cubicBezTo>
                  <a:cubicBezTo>
                    <a:pt x="14" y="13"/>
                    <a:pt x="14" y="12"/>
                    <a:pt x="13" y="11"/>
                  </a:cubicBezTo>
                  <a:cubicBezTo>
                    <a:pt x="13" y="11"/>
                    <a:pt x="13" y="11"/>
                    <a:pt x="13" y="11"/>
                  </a:cubicBezTo>
                  <a:cubicBezTo>
                    <a:pt x="13" y="12"/>
                    <a:pt x="13" y="12"/>
                    <a:pt x="13" y="12"/>
                  </a:cubicBezTo>
                  <a:cubicBezTo>
                    <a:pt x="12" y="12"/>
                    <a:pt x="12" y="10"/>
                    <a:pt x="12" y="10"/>
                  </a:cubicBezTo>
                  <a:cubicBezTo>
                    <a:pt x="11" y="10"/>
                    <a:pt x="11" y="10"/>
                    <a:pt x="11" y="10"/>
                  </a:cubicBezTo>
                  <a:cubicBezTo>
                    <a:pt x="11" y="10"/>
                    <a:pt x="11" y="11"/>
                    <a:pt x="11" y="11"/>
                  </a:cubicBezTo>
                  <a:cubicBezTo>
                    <a:pt x="11" y="11"/>
                    <a:pt x="11" y="9"/>
                    <a:pt x="10" y="8"/>
                  </a:cubicBezTo>
                  <a:cubicBezTo>
                    <a:pt x="10" y="8"/>
                    <a:pt x="10" y="8"/>
                    <a:pt x="10" y="8"/>
                  </a:cubicBezTo>
                  <a:cubicBezTo>
                    <a:pt x="10" y="9"/>
                    <a:pt x="10" y="9"/>
                    <a:pt x="10" y="9"/>
                  </a:cubicBezTo>
                  <a:cubicBezTo>
                    <a:pt x="9" y="9"/>
                    <a:pt x="9" y="7"/>
                    <a:pt x="9" y="6"/>
                  </a:cubicBezTo>
                  <a:cubicBezTo>
                    <a:pt x="9" y="6"/>
                    <a:pt x="9" y="6"/>
                    <a:pt x="9" y="6"/>
                  </a:cubicBezTo>
                  <a:cubicBezTo>
                    <a:pt x="8" y="7"/>
                    <a:pt x="8" y="8"/>
                    <a:pt x="8" y="8"/>
                  </a:cubicBezTo>
                  <a:cubicBezTo>
                    <a:pt x="8" y="7"/>
                    <a:pt x="8" y="7"/>
                    <a:pt x="8" y="6"/>
                  </a:cubicBezTo>
                  <a:cubicBezTo>
                    <a:pt x="7" y="6"/>
                    <a:pt x="7" y="6"/>
                    <a:pt x="7" y="6"/>
                  </a:cubicBezTo>
                  <a:cubicBezTo>
                    <a:pt x="7" y="6"/>
                    <a:pt x="7" y="8"/>
                    <a:pt x="7" y="8"/>
                  </a:cubicBezTo>
                  <a:cubicBezTo>
                    <a:pt x="7" y="8"/>
                    <a:pt x="6" y="8"/>
                    <a:pt x="6" y="8"/>
                  </a:cubicBezTo>
                  <a:cubicBezTo>
                    <a:pt x="6" y="7"/>
                    <a:pt x="6" y="7"/>
                    <a:pt x="6" y="7"/>
                  </a:cubicBezTo>
                  <a:cubicBezTo>
                    <a:pt x="6" y="8"/>
                    <a:pt x="6" y="8"/>
                    <a:pt x="5" y="8"/>
                  </a:cubicBezTo>
                  <a:cubicBezTo>
                    <a:pt x="6" y="8"/>
                    <a:pt x="6" y="8"/>
                    <a:pt x="6" y="8"/>
                  </a:cubicBezTo>
                  <a:cubicBezTo>
                    <a:pt x="6" y="8"/>
                    <a:pt x="6" y="8"/>
                    <a:pt x="6" y="8"/>
                  </a:cubicBezTo>
                  <a:cubicBezTo>
                    <a:pt x="7" y="8"/>
                    <a:pt x="7" y="8"/>
                    <a:pt x="7" y="8"/>
                  </a:cubicBezTo>
                  <a:cubicBezTo>
                    <a:pt x="7" y="8"/>
                    <a:pt x="7" y="8"/>
                    <a:pt x="7" y="7"/>
                  </a:cubicBezTo>
                  <a:cubicBezTo>
                    <a:pt x="7" y="7"/>
                    <a:pt x="7" y="6"/>
                    <a:pt x="8" y="6"/>
                  </a:cubicBezTo>
                  <a:cubicBezTo>
                    <a:pt x="8" y="6"/>
                    <a:pt x="8" y="9"/>
                    <a:pt x="8" y="9"/>
                  </a:cubicBezTo>
                  <a:cubicBezTo>
                    <a:pt x="8" y="9"/>
                    <a:pt x="8" y="9"/>
                    <a:pt x="8" y="9"/>
                  </a:cubicBezTo>
                  <a:cubicBezTo>
                    <a:pt x="9" y="7"/>
                    <a:pt x="9" y="7"/>
                    <a:pt x="9" y="7"/>
                  </a:cubicBezTo>
                  <a:cubicBezTo>
                    <a:pt x="9" y="8"/>
                    <a:pt x="9" y="9"/>
                    <a:pt x="9" y="10"/>
                  </a:cubicBezTo>
                  <a:cubicBezTo>
                    <a:pt x="10" y="10"/>
                    <a:pt x="10" y="10"/>
                    <a:pt x="10" y="10"/>
                  </a:cubicBezTo>
                  <a:cubicBezTo>
                    <a:pt x="10" y="10"/>
                    <a:pt x="10" y="9"/>
                    <a:pt x="10" y="9"/>
                  </a:cubicBezTo>
                  <a:cubicBezTo>
                    <a:pt x="10" y="10"/>
                    <a:pt x="11" y="11"/>
                    <a:pt x="11" y="12"/>
                  </a:cubicBezTo>
                  <a:cubicBezTo>
                    <a:pt x="11" y="12"/>
                    <a:pt x="11" y="12"/>
                    <a:pt x="11" y="12"/>
                  </a:cubicBezTo>
                  <a:cubicBezTo>
                    <a:pt x="11" y="11"/>
                    <a:pt x="12" y="11"/>
                    <a:pt x="12" y="11"/>
                  </a:cubicBezTo>
                  <a:cubicBezTo>
                    <a:pt x="12" y="11"/>
                    <a:pt x="12" y="12"/>
                    <a:pt x="12" y="13"/>
                  </a:cubicBezTo>
                  <a:cubicBezTo>
                    <a:pt x="13" y="13"/>
                    <a:pt x="13" y="13"/>
                    <a:pt x="13" y="13"/>
                  </a:cubicBezTo>
                  <a:cubicBezTo>
                    <a:pt x="13" y="13"/>
                    <a:pt x="13" y="12"/>
                    <a:pt x="13" y="12"/>
                  </a:cubicBezTo>
                  <a:cubicBezTo>
                    <a:pt x="13" y="12"/>
                    <a:pt x="13" y="12"/>
                    <a:pt x="14" y="12"/>
                  </a:cubicBezTo>
                  <a:cubicBezTo>
                    <a:pt x="14" y="14"/>
                    <a:pt x="14" y="15"/>
                    <a:pt x="14" y="16"/>
                  </a:cubicBezTo>
                  <a:cubicBezTo>
                    <a:pt x="15" y="16"/>
                    <a:pt x="15" y="16"/>
                    <a:pt x="15" y="16"/>
                  </a:cubicBezTo>
                  <a:cubicBezTo>
                    <a:pt x="15" y="16"/>
                    <a:pt x="15" y="16"/>
                    <a:pt x="15" y="15"/>
                  </a:cubicBezTo>
                  <a:cubicBezTo>
                    <a:pt x="15" y="15"/>
                    <a:pt x="15" y="15"/>
                    <a:pt x="15" y="15"/>
                  </a:cubicBezTo>
                  <a:cubicBezTo>
                    <a:pt x="15" y="15"/>
                    <a:pt x="15" y="15"/>
                    <a:pt x="15" y="14"/>
                  </a:cubicBezTo>
                  <a:cubicBezTo>
                    <a:pt x="15" y="14"/>
                    <a:pt x="15" y="14"/>
                    <a:pt x="16" y="14"/>
                  </a:cubicBezTo>
                  <a:cubicBezTo>
                    <a:pt x="16" y="14"/>
                    <a:pt x="16" y="14"/>
                    <a:pt x="16" y="14"/>
                  </a:cubicBezTo>
                  <a:cubicBezTo>
                    <a:pt x="16" y="15"/>
                    <a:pt x="16" y="17"/>
                    <a:pt x="17" y="18"/>
                  </a:cubicBezTo>
                  <a:cubicBezTo>
                    <a:pt x="17" y="18"/>
                    <a:pt x="17" y="18"/>
                    <a:pt x="17" y="18"/>
                  </a:cubicBezTo>
                  <a:cubicBezTo>
                    <a:pt x="17" y="18"/>
                    <a:pt x="18" y="16"/>
                    <a:pt x="18" y="16"/>
                  </a:cubicBezTo>
                  <a:cubicBezTo>
                    <a:pt x="18" y="17"/>
                    <a:pt x="18" y="18"/>
                    <a:pt x="19" y="20"/>
                  </a:cubicBezTo>
                  <a:cubicBezTo>
                    <a:pt x="19" y="20"/>
                    <a:pt x="19" y="20"/>
                    <a:pt x="19" y="20"/>
                  </a:cubicBezTo>
                  <a:cubicBezTo>
                    <a:pt x="20" y="19"/>
                    <a:pt x="20" y="18"/>
                    <a:pt x="20" y="17"/>
                  </a:cubicBezTo>
                  <a:cubicBezTo>
                    <a:pt x="20" y="18"/>
                    <a:pt x="21" y="18"/>
                    <a:pt x="21" y="19"/>
                  </a:cubicBezTo>
                  <a:cubicBezTo>
                    <a:pt x="21" y="20"/>
                    <a:pt x="21" y="21"/>
                    <a:pt x="21" y="21"/>
                  </a:cubicBezTo>
                  <a:cubicBezTo>
                    <a:pt x="22" y="21"/>
                    <a:pt x="22" y="21"/>
                    <a:pt x="22" y="21"/>
                  </a:cubicBezTo>
                  <a:cubicBezTo>
                    <a:pt x="22" y="21"/>
                    <a:pt x="22" y="20"/>
                    <a:pt x="22" y="20"/>
                  </a:cubicBezTo>
                  <a:cubicBezTo>
                    <a:pt x="23" y="21"/>
                    <a:pt x="23" y="22"/>
                    <a:pt x="23" y="23"/>
                  </a:cubicBezTo>
                  <a:cubicBezTo>
                    <a:pt x="23" y="23"/>
                    <a:pt x="23" y="23"/>
                    <a:pt x="23" y="23"/>
                  </a:cubicBezTo>
                  <a:cubicBezTo>
                    <a:pt x="24" y="23"/>
                    <a:pt x="24" y="23"/>
                    <a:pt x="24" y="22"/>
                  </a:cubicBezTo>
                  <a:cubicBezTo>
                    <a:pt x="24" y="22"/>
                    <a:pt x="24" y="21"/>
                    <a:pt x="24" y="21"/>
                  </a:cubicBezTo>
                  <a:cubicBezTo>
                    <a:pt x="24" y="21"/>
                    <a:pt x="25" y="22"/>
                    <a:pt x="25" y="22"/>
                  </a:cubicBezTo>
                  <a:cubicBezTo>
                    <a:pt x="25" y="24"/>
                    <a:pt x="25" y="25"/>
                    <a:pt x="26" y="26"/>
                  </a:cubicBezTo>
                  <a:cubicBezTo>
                    <a:pt x="26" y="26"/>
                    <a:pt x="26" y="26"/>
                    <a:pt x="26" y="26"/>
                  </a:cubicBezTo>
                  <a:cubicBezTo>
                    <a:pt x="26" y="25"/>
                    <a:pt x="26" y="23"/>
                    <a:pt x="27" y="23"/>
                  </a:cubicBezTo>
                  <a:cubicBezTo>
                    <a:pt x="27" y="23"/>
                    <a:pt x="27" y="24"/>
                    <a:pt x="27" y="24"/>
                  </a:cubicBezTo>
                  <a:cubicBezTo>
                    <a:pt x="28" y="25"/>
                    <a:pt x="28" y="27"/>
                    <a:pt x="28" y="28"/>
                  </a:cubicBezTo>
                  <a:cubicBezTo>
                    <a:pt x="28" y="28"/>
                    <a:pt x="28" y="28"/>
                    <a:pt x="28" y="28"/>
                  </a:cubicBezTo>
                  <a:cubicBezTo>
                    <a:pt x="29" y="27"/>
                    <a:pt x="29" y="26"/>
                    <a:pt x="29" y="26"/>
                  </a:cubicBezTo>
                  <a:cubicBezTo>
                    <a:pt x="29" y="26"/>
                    <a:pt x="29" y="26"/>
                    <a:pt x="30" y="26"/>
                  </a:cubicBezTo>
                  <a:cubicBezTo>
                    <a:pt x="30" y="28"/>
                    <a:pt x="30" y="29"/>
                    <a:pt x="31" y="31"/>
                  </a:cubicBezTo>
                  <a:cubicBezTo>
                    <a:pt x="31" y="31"/>
                    <a:pt x="31" y="31"/>
                    <a:pt x="31" y="31"/>
                  </a:cubicBezTo>
                  <a:cubicBezTo>
                    <a:pt x="31" y="31"/>
                    <a:pt x="32" y="29"/>
                    <a:pt x="32" y="29"/>
                  </a:cubicBezTo>
                  <a:cubicBezTo>
                    <a:pt x="32" y="29"/>
                    <a:pt x="32" y="29"/>
                    <a:pt x="32" y="29"/>
                  </a:cubicBezTo>
                  <a:cubicBezTo>
                    <a:pt x="33" y="30"/>
                    <a:pt x="33" y="31"/>
                    <a:pt x="33" y="32"/>
                  </a:cubicBezTo>
                  <a:cubicBezTo>
                    <a:pt x="34" y="32"/>
                    <a:pt x="34" y="32"/>
                    <a:pt x="34" y="32"/>
                  </a:cubicBezTo>
                  <a:cubicBezTo>
                    <a:pt x="34" y="32"/>
                    <a:pt x="34" y="31"/>
                    <a:pt x="34" y="31"/>
                  </a:cubicBezTo>
                  <a:cubicBezTo>
                    <a:pt x="34" y="31"/>
                    <a:pt x="34" y="31"/>
                    <a:pt x="35" y="32"/>
                  </a:cubicBezTo>
                  <a:cubicBezTo>
                    <a:pt x="35" y="33"/>
                    <a:pt x="35" y="34"/>
                    <a:pt x="36" y="35"/>
                  </a:cubicBezTo>
                  <a:cubicBezTo>
                    <a:pt x="36" y="35"/>
                    <a:pt x="36" y="35"/>
                    <a:pt x="36" y="35"/>
                  </a:cubicBezTo>
                  <a:cubicBezTo>
                    <a:pt x="36" y="34"/>
                    <a:pt x="36" y="33"/>
                    <a:pt x="36" y="33"/>
                  </a:cubicBezTo>
                  <a:cubicBezTo>
                    <a:pt x="36" y="33"/>
                    <a:pt x="37" y="33"/>
                    <a:pt x="37" y="33"/>
                  </a:cubicBezTo>
                  <a:cubicBezTo>
                    <a:pt x="37" y="35"/>
                    <a:pt x="37" y="36"/>
                    <a:pt x="38" y="37"/>
                  </a:cubicBezTo>
                  <a:cubicBezTo>
                    <a:pt x="38" y="37"/>
                    <a:pt x="38" y="37"/>
                    <a:pt x="38" y="37"/>
                  </a:cubicBezTo>
                  <a:cubicBezTo>
                    <a:pt x="39" y="36"/>
                    <a:pt x="39" y="35"/>
                    <a:pt x="39" y="35"/>
                  </a:cubicBezTo>
                  <a:cubicBezTo>
                    <a:pt x="39" y="36"/>
                    <a:pt x="40" y="38"/>
                    <a:pt x="40" y="39"/>
                  </a:cubicBezTo>
                  <a:cubicBezTo>
                    <a:pt x="41" y="39"/>
                    <a:pt x="41" y="39"/>
                    <a:pt x="41" y="39"/>
                  </a:cubicBezTo>
                  <a:cubicBezTo>
                    <a:pt x="41" y="39"/>
                    <a:pt x="41" y="38"/>
                    <a:pt x="41" y="38"/>
                  </a:cubicBezTo>
                  <a:cubicBezTo>
                    <a:pt x="41" y="37"/>
                    <a:pt x="41" y="37"/>
                    <a:pt x="41" y="37"/>
                  </a:cubicBezTo>
                  <a:cubicBezTo>
                    <a:pt x="41" y="37"/>
                    <a:pt x="42" y="38"/>
                    <a:pt x="42" y="39"/>
                  </a:cubicBezTo>
                  <a:cubicBezTo>
                    <a:pt x="42" y="40"/>
                    <a:pt x="42" y="41"/>
                    <a:pt x="43" y="42"/>
                  </a:cubicBezTo>
                  <a:cubicBezTo>
                    <a:pt x="43" y="42"/>
                    <a:pt x="43" y="42"/>
                    <a:pt x="43" y="42"/>
                  </a:cubicBezTo>
                  <a:cubicBezTo>
                    <a:pt x="43" y="41"/>
                    <a:pt x="44" y="39"/>
                    <a:pt x="43" y="39"/>
                  </a:cubicBezTo>
                  <a:cubicBezTo>
                    <a:pt x="44" y="41"/>
                    <a:pt x="45" y="43"/>
                    <a:pt x="45" y="44"/>
                  </a:cubicBezTo>
                  <a:moveTo>
                    <a:pt x="65" y="56"/>
                  </a:moveTo>
                  <a:cubicBezTo>
                    <a:pt x="61" y="52"/>
                    <a:pt x="56" y="49"/>
                    <a:pt x="52" y="45"/>
                  </a:cubicBezTo>
                  <a:cubicBezTo>
                    <a:pt x="48" y="40"/>
                    <a:pt x="43" y="35"/>
                    <a:pt x="38" y="30"/>
                  </a:cubicBezTo>
                  <a:cubicBezTo>
                    <a:pt x="28" y="21"/>
                    <a:pt x="18" y="12"/>
                    <a:pt x="9" y="3"/>
                  </a:cubicBezTo>
                  <a:cubicBezTo>
                    <a:pt x="9" y="3"/>
                    <a:pt x="10" y="2"/>
                    <a:pt x="10" y="2"/>
                  </a:cubicBezTo>
                  <a:cubicBezTo>
                    <a:pt x="16" y="4"/>
                    <a:pt x="19" y="10"/>
                    <a:pt x="23" y="14"/>
                  </a:cubicBezTo>
                  <a:cubicBezTo>
                    <a:pt x="28" y="18"/>
                    <a:pt x="33" y="23"/>
                    <a:pt x="38" y="27"/>
                  </a:cubicBezTo>
                  <a:cubicBezTo>
                    <a:pt x="43" y="32"/>
                    <a:pt x="48" y="36"/>
                    <a:pt x="53" y="41"/>
                  </a:cubicBezTo>
                  <a:cubicBezTo>
                    <a:pt x="58" y="45"/>
                    <a:pt x="62" y="49"/>
                    <a:pt x="66" y="53"/>
                  </a:cubicBezTo>
                  <a:cubicBezTo>
                    <a:pt x="66" y="53"/>
                    <a:pt x="65" y="54"/>
                    <a:pt x="65" y="55"/>
                  </a:cubicBezTo>
                  <a:cubicBezTo>
                    <a:pt x="65" y="55"/>
                    <a:pt x="65" y="55"/>
                    <a:pt x="65" y="56"/>
                  </a:cubicBezTo>
                  <a:moveTo>
                    <a:pt x="10" y="0"/>
                  </a:moveTo>
                  <a:cubicBezTo>
                    <a:pt x="10" y="0"/>
                    <a:pt x="10" y="0"/>
                    <a:pt x="10" y="0"/>
                  </a:cubicBezTo>
                  <a:cubicBezTo>
                    <a:pt x="10" y="0"/>
                    <a:pt x="10" y="0"/>
                    <a:pt x="10" y="0"/>
                  </a:cubicBezTo>
                  <a:cubicBezTo>
                    <a:pt x="10" y="1"/>
                    <a:pt x="10" y="1"/>
                    <a:pt x="10" y="1"/>
                  </a:cubicBezTo>
                  <a:cubicBezTo>
                    <a:pt x="6" y="4"/>
                    <a:pt x="2" y="6"/>
                    <a:pt x="0" y="11"/>
                  </a:cubicBezTo>
                  <a:cubicBezTo>
                    <a:pt x="0" y="12"/>
                    <a:pt x="0" y="12"/>
                    <a:pt x="0" y="12"/>
                  </a:cubicBezTo>
                  <a:cubicBezTo>
                    <a:pt x="1" y="12"/>
                    <a:pt x="1" y="12"/>
                    <a:pt x="1" y="12"/>
                  </a:cubicBezTo>
                  <a:cubicBezTo>
                    <a:pt x="10" y="22"/>
                    <a:pt x="19" y="31"/>
                    <a:pt x="29" y="40"/>
                  </a:cubicBezTo>
                  <a:cubicBezTo>
                    <a:pt x="34" y="44"/>
                    <a:pt x="38" y="49"/>
                    <a:pt x="43" y="54"/>
                  </a:cubicBezTo>
                  <a:cubicBezTo>
                    <a:pt x="48" y="58"/>
                    <a:pt x="53" y="62"/>
                    <a:pt x="57" y="66"/>
                  </a:cubicBezTo>
                  <a:cubicBezTo>
                    <a:pt x="58" y="66"/>
                    <a:pt x="58" y="66"/>
                    <a:pt x="58" y="66"/>
                  </a:cubicBezTo>
                  <a:cubicBezTo>
                    <a:pt x="58" y="67"/>
                    <a:pt x="58" y="67"/>
                    <a:pt x="58" y="67"/>
                  </a:cubicBezTo>
                  <a:cubicBezTo>
                    <a:pt x="61" y="68"/>
                    <a:pt x="64" y="69"/>
                    <a:pt x="68" y="70"/>
                  </a:cubicBezTo>
                  <a:cubicBezTo>
                    <a:pt x="71" y="72"/>
                    <a:pt x="74" y="74"/>
                    <a:pt x="78" y="75"/>
                  </a:cubicBezTo>
                  <a:cubicBezTo>
                    <a:pt x="78" y="75"/>
                    <a:pt x="78" y="75"/>
                    <a:pt x="78" y="75"/>
                  </a:cubicBezTo>
                  <a:cubicBezTo>
                    <a:pt x="79" y="75"/>
                    <a:pt x="79" y="75"/>
                    <a:pt x="79" y="74"/>
                  </a:cubicBezTo>
                  <a:cubicBezTo>
                    <a:pt x="79" y="74"/>
                    <a:pt x="79" y="74"/>
                    <a:pt x="79" y="74"/>
                  </a:cubicBezTo>
                  <a:cubicBezTo>
                    <a:pt x="77" y="67"/>
                    <a:pt x="72" y="61"/>
                    <a:pt x="69" y="54"/>
                  </a:cubicBezTo>
                  <a:cubicBezTo>
                    <a:pt x="69" y="54"/>
                    <a:pt x="69" y="54"/>
                    <a:pt x="69" y="54"/>
                  </a:cubicBezTo>
                  <a:cubicBezTo>
                    <a:pt x="68" y="54"/>
                    <a:pt x="68" y="54"/>
                    <a:pt x="68" y="54"/>
                  </a:cubicBezTo>
                  <a:cubicBezTo>
                    <a:pt x="68" y="53"/>
                    <a:pt x="68" y="53"/>
                    <a:pt x="68" y="53"/>
                  </a:cubicBezTo>
                  <a:cubicBezTo>
                    <a:pt x="63" y="49"/>
                    <a:pt x="59" y="44"/>
                    <a:pt x="54" y="39"/>
                  </a:cubicBezTo>
                  <a:cubicBezTo>
                    <a:pt x="49" y="34"/>
                    <a:pt x="43" y="29"/>
                    <a:pt x="38" y="25"/>
                  </a:cubicBezTo>
                  <a:cubicBezTo>
                    <a:pt x="33" y="20"/>
                    <a:pt x="28" y="15"/>
                    <a:pt x="23" y="11"/>
                  </a:cubicBezTo>
                  <a:cubicBezTo>
                    <a:pt x="19" y="7"/>
                    <a:pt x="16" y="3"/>
                    <a:pt x="11" y="1"/>
                  </a:cubicBezTo>
                  <a:cubicBezTo>
                    <a:pt x="11" y="0"/>
                    <a:pt x="11" y="0"/>
                    <a:pt x="1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7" name="Freeform 45"/>
            <p:cNvSpPr>
              <a:spLocks noEditPoints="1"/>
            </p:cNvSpPr>
            <p:nvPr/>
          </p:nvSpPr>
          <p:spPr bwMode="auto">
            <a:xfrm>
              <a:off x="11195886" y="4451925"/>
              <a:ext cx="855663" cy="774700"/>
            </a:xfrm>
            <a:custGeom>
              <a:avLst/>
              <a:gdLst>
                <a:gd name="T0" fmla="*/ 173 w 202"/>
                <a:gd name="T1" fmla="*/ 172 h 183"/>
                <a:gd name="T2" fmla="*/ 193 w 202"/>
                <a:gd name="T3" fmla="*/ 158 h 183"/>
                <a:gd name="T4" fmla="*/ 190 w 202"/>
                <a:gd name="T5" fmla="*/ 155 h 183"/>
                <a:gd name="T6" fmla="*/ 186 w 202"/>
                <a:gd name="T7" fmla="*/ 155 h 183"/>
                <a:gd name="T8" fmla="*/ 54 w 202"/>
                <a:gd name="T9" fmla="*/ 167 h 183"/>
                <a:gd name="T10" fmla="*/ 156 w 202"/>
                <a:gd name="T11" fmla="*/ 175 h 183"/>
                <a:gd name="T12" fmla="*/ 153 w 202"/>
                <a:gd name="T13" fmla="*/ 178 h 183"/>
                <a:gd name="T14" fmla="*/ 147 w 202"/>
                <a:gd name="T15" fmla="*/ 163 h 183"/>
                <a:gd name="T16" fmla="*/ 145 w 202"/>
                <a:gd name="T17" fmla="*/ 175 h 183"/>
                <a:gd name="T18" fmla="*/ 151 w 202"/>
                <a:gd name="T19" fmla="*/ 178 h 183"/>
                <a:gd name="T20" fmla="*/ 170 w 202"/>
                <a:gd name="T21" fmla="*/ 122 h 183"/>
                <a:gd name="T22" fmla="*/ 124 w 202"/>
                <a:gd name="T23" fmla="*/ 175 h 183"/>
                <a:gd name="T24" fmla="*/ 134 w 202"/>
                <a:gd name="T25" fmla="*/ 175 h 183"/>
                <a:gd name="T26" fmla="*/ 43 w 202"/>
                <a:gd name="T27" fmla="*/ 142 h 183"/>
                <a:gd name="T28" fmla="*/ 194 w 202"/>
                <a:gd name="T29" fmla="*/ 156 h 183"/>
                <a:gd name="T30" fmla="*/ 190 w 202"/>
                <a:gd name="T31" fmla="*/ 153 h 183"/>
                <a:gd name="T32" fmla="*/ 178 w 202"/>
                <a:gd name="T33" fmla="*/ 158 h 183"/>
                <a:gd name="T34" fmla="*/ 187 w 202"/>
                <a:gd name="T35" fmla="*/ 134 h 183"/>
                <a:gd name="T36" fmla="*/ 160 w 202"/>
                <a:gd name="T37" fmla="*/ 150 h 183"/>
                <a:gd name="T38" fmla="*/ 82 w 202"/>
                <a:gd name="T39" fmla="*/ 119 h 183"/>
                <a:gd name="T40" fmla="*/ 36 w 202"/>
                <a:gd name="T41" fmla="*/ 161 h 183"/>
                <a:gd name="T42" fmla="*/ 45 w 202"/>
                <a:gd name="T43" fmla="*/ 167 h 183"/>
                <a:gd name="T44" fmla="*/ 89 w 202"/>
                <a:gd name="T45" fmla="*/ 120 h 183"/>
                <a:gd name="T46" fmla="*/ 48 w 202"/>
                <a:gd name="T47" fmla="*/ 174 h 183"/>
                <a:gd name="T48" fmla="*/ 96 w 202"/>
                <a:gd name="T49" fmla="*/ 137 h 183"/>
                <a:gd name="T50" fmla="*/ 87 w 202"/>
                <a:gd name="T51" fmla="*/ 122 h 183"/>
                <a:gd name="T52" fmla="*/ 102 w 202"/>
                <a:gd name="T53" fmla="*/ 121 h 183"/>
                <a:gd name="T54" fmla="*/ 100 w 202"/>
                <a:gd name="T55" fmla="*/ 175 h 183"/>
                <a:gd name="T56" fmla="*/ 128 w 202"/>
                <a:gd name="T57" fmla="*/ 158 h 183"/>
                <a:gd name="T58" fmla="*/ 84 w 202"/>
                <a:gd name="T59" fmla="*/ 117 h 183"/>
                <a:gd name="T60" fmla="*/ 96 w 202"/>
                <a:gd name="T61" fmla="*/ 130 h 183"/>
                <a:gd name="T62" fmla="*/ 124 w 202"/>
                <a:gd name="T63" fmla="*/ 119 h 183"/>
                <a:gd name="T64" fmla="*/ 60 w 202"/>
                <a:gd name="T65" fmla="*/ 174 h 183"/>
                <a:gd name="T66" fmla="*/ 114 w 202"/>
                <a:gd name="T67" fmla="*/ 160 h 183"/>
                <a:gd name="T68" fmla="*/ 145 w 202"/>
                <a:gd name="T69" fmla="*/ 110 h 183"/>
                <a:gd name="T70" fmla="*/ 92 w 202"/>
                <a:gd name="T71" fmla="*/ 172 h 183"/>
                <a:gd name="T72" fmla="*/ 144 w 202"/>
                <a:gd name="T73" fmla="*/ 109 h 183"/>
                <a:gd name="T74" fmla="*/ 161 w 202"/>
                <a:gd name="T75" fmla="*/ 105 h 183"/>
                <a:gd name="T76" fmla="*/ 11 w 202"/>
                <a:gd name="T77" fmla="*/ 162 h 183"/>
                <a:gd name="T78" fmla="*/ 69 w 202"/>
                <a:gd name="T79" fmla="*/ 108 h 183"/>
                <a:gd name="T80" fmla="*/ 163 w 202"/>
                <a:gd name="T81" fmla="*/ 105 h 183"/>
                <a:gd name="T82" fmla="*/ 174 w 202"/>
                <a:gd name="T83" fmla="*/ 119 h 183"/>
                <a:gd name="T84" fmla="*/ 118 w 202"/>
                <a:gd name="T85" fmla="*/ 157 h 183"/>
                <a:gd name="T86" fmla="*/ 134 w 202"/>
                <a:gd name="T87" fmla="*/ 105 h 183"/>
                <a:gd name="T88" fmla="*/ 73 w 202"/>
                <a:gd name="T89" fmla="*/ 105 h 183"/>
                <a:gd name="T90" fmla="*/ 21 w 202"/>
                <a:gd name="T91" fmla="*/ 154 h 183"/>
                <a:gd name="T92" fmla="*/ 25 w 202"/>
                <a:gd name="T93" fmla="*/ 141 h 183"/>
                <a:gd name="T94" fmla="*/ 11 w 202"/>
                <a:gd name="T95" fmla="*/ 150 h 183"/>
                <a:gd name="T96" fmla="*/ 65 w 202"/>
                <a:gd name="T97" fmla="*/ 103 h 183"/>
                <a:gd name="T98" fmla="*/ 47 w 202"/>
                <a:gd name="T99" fmla="*/ 112 h 183"/>
                <a:gd name="T100" fmla="*/ 61 w 202"/>
                <a:gd name="T101" fmla="*/ 98 h 183"/>
                <a:gd name="T102" fmla="*/ 41 w 202"/>
                <a:gd name="T103" fmla="*/ 108 h 183"/>
                <a:gd name="T104" fmla="*/ 114 w 202"/>
                <a:gd name="T105" fmla="*/ 5 h 183"/>
                <a:gd name="T106" fmla="*/ 129 w 202"/>
                <a:gd name="T107" fmla="*/ 100 h 183"/>
                <a:gd name="T108" fmla="*/ 58 w 202"/>
                <a:gd name="T109" fmla="*/ 2 h 183"/>
                <a:gd name="T110" fmla="*/ 45 w 202"/>
                <a:gd name="T111" fmla="*/ 180 h 183"/>
                <a:gd name="T112" fmla="*/ 199 w 202"/>
                <a:gd name="T113" fmla="*/ 149 h 183"/>
                <a:gd name="T114" fmla="*/ 117 w 202"/>
                <a:gd name="T11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 h="183">
                  <a:moveTo>
                    <a:pt x="67" y="110"/>
                  </a:moveTo>
                  <a:cubicBezTo>
                    <a:pt x="67" y="110"/>
                    <a:pt x="67" y="110"/>
                    <a:pt x="67" y="110"/>
                  </a:cubicBezTo>
                  <a:cubicBezTo>
                    <a:pt x="67" y="110"/>
                    <a:pt x="67" y="110"/>
                    <a:pt x="67" y="110"/>
                  </a:cubicBezTo>
                  <a:moveTo>
                    <a:pt x="170" y="175"/>
                  </a:moveTo>
                  <a:cubicBezTo>
                    <a:pt x="170" y="175"/>
                    <a:pt x="177" y="168"/>
                    <a:pt x="178" y="167"/>
                  </a:cubicBezTo>
                  <a:cubicBezTo>
                    <a:pt x="180" y="165"/>
                    <a:pt x="182" y="163"/>
                    <a:pt x="184" y="161"/>
                  </a:cubicBezTo>
                  <a:cubicBezTo>
                    <a:pt x="181" y="165"/>
                    <a:pt x="177" y="169"/>
                    <a:pt x="173" y="172"/>
                  </a:cubicBezTo>
                  <a:cubicBezTo>
                    <a:pt x="171" y="174"/>
                    <a:pt x="170" y="175"/>
                    <a:pt x="170" y="175"/>
                  </a:cubicBezTo>
                  <a:moveTo>
                    <a:pt x="176" y="175"/>
                  </a:moveTo>
                  <a:cubicBezTo>
                    <a:pt x="176" y="174"/>
                    <a:pt x="176" y="174"/>
                    <a:pt x="176" y="174"/>
                  </a:cubicBezTo>
                  <a:cubicBezTo>
                    <a:pt x="177" y="174"/>
                    <a:pt x="177" y="174"/>
                    <a:pt x="177" y="174"/>
                  </a:cubicBezTo>
                  <a:cubicBezTo>
                    <a:pt x="177" y="174"/>
                    <a:pt x="177" y="174"/>
                    <a:pt x="177" y="174"/>
                  </a:cubicBezTo>
                  <a:cubicBezTo>
                    <a:pt x="181" y="170"/>
                    <a:pt x="185" y="166"/>
                    <a:pt x="189" y="162"/>
                  </a:cubicBezTo>
                  <a:cubicBezTo>
                    <a:pt x="190" y="161"/>
                    <a:pt x="192" y="158"/>
                    <a:pt x="193" y="158"/>
                  </a:cubicBezTo>
                  <a:cubicBezTo>
                    <a:pt x="193" y="158"/>
                    <a:pt x="193" y="159"/>
                    <a:pt x="191" y="161"/>
                  </a:cubicBezTo>
                  <a:cubicBezTo>
                    <a:pt x="189" y="166"/>
                    <a:pt x="185" y="170"/>
                    <a:pt x="181" y="173"/>
                  </a:cubicBezTo>
                  <a:cubicBezTo>
                    <a:pt x="181" y="173"/>
                    <a:pt x="181" y="173"/>
                    <a:pt x="181" y="173"/>
                  </a:cubicBezTo>
                  <a:cubicBezTo>
                    <a:pt x="179" y="174"/>
                    <a:pt x="178" y="174"/>
                    <a:pt x="176" y="175"/>
                  </a:cubicBezTo>
                  <a:moveTo>
                    <a:pt x="170" y="176"/>
                  </a:moveTo>
                  <a:cubicBezTo>
                    <a:pt x="177" y="171"/>
                    <a:pt x="184" y="164"/>
                    <a:pt x="188" y="157"/>
                  </a:cubicBezTo>
                  <a:cubicBezTo>
                    <a:pt x="189" y="156"/>
                    <a:pt x="189" y="156"/>
                    <a:pt x="190" y="155"/>
                  </a:cubicBezTo>
                  <a:cubicBezTo>
                    <a:pt x="191" y="154"/>
                    <a:pt x="191" y="154"/>
                    <a:pt x="191" y="153"/>
                  </a:cubicBezTo>
                  <a:cubicBezTo>
                    <a:pt x="191" y="154"/>
                    <a:pt x="191" y="154"/>
                    <a:pt x="190" y="155"/>
                  </a:cubicBezTo>
                  <a:cubicBezTo>
                    <a:pt x="189" y="157"/>
                    <a:pt x="188" y="160"/>
                    <a:pt x="186" y="162"/>
                  </a:cubicBezTo>
                  <a:cubicBezTo>
                    <a:pt x="182" y="167"/>
                    <a:pt x="178" y="171"/>
                    <a:pt x="174" y="175"/>
                  </a:cubicBezTo>
                  <a:cubicBezTo>
                    <a:pt x="172" y="175"/>
                    <a:pt x="171" y="176"/>
                    <a:pt x="170" y="176"/>
                  </a:cubicBezTo>
                  <a:moveTo>
                    <a:pt x="164" y="177"/>
                  </a:moveTo>
                  <a:cubicBezTo>
                    <a:pt x="172" y="170"/>
                    <a:pt x="179" y="162"/>
                    <a:pt x="186" y="155"/>
                  </a:cubicBezTo>
                  <a:cubicBezTo>
                    <a:pt x="186" y="154"/>
                    <a:pt x="189" y="151"/>
                    <a:pt x="190" y="151"/>
                  </a:cubicBezTo>
                  <a:cubicBezTo>
                    <a:pt x="190" y="151"/>
                    <a:pt x="190" y="151"/>
                    <a:pt x="189" y="152"/>
                  </a:cubicBezTo>
                  <a:cubicBezTo>
                    <a:pt x="189" y="153"/>
                    <a:pt x="188" y="155"/>
                    <a:pt x="187" y="156"/>
                  </a:cubicBezTo>
                  <a:cubicBezTo>
                    <a:pt x="181" y="162"/>
                    <a:pt x="174" y="169"/>
                    <a:pt x="168" y="176"/>
                  </a:cubicBezTo>
                  <a:cubicBezTo>
                    <a:pt x="168" y="176"/>
                    <a:pt x="168" y="176"/>
                    <a:pt x="168" y="176"/>
                  </a:cubicBezTo>
                  <a:cubicBezTo>
                    <a:pt x="167" y="177"/>
                    <a:pt x="165" y="177"/>
                    <a:pt x="164" y="177"/>
                  </a:cubicBezTo>
                  <a:moveTo>
                    <a:pt x="54" y="167"/>
                  </a:moveTo>
                  <a:cubicBezTo>
                    <a:pt x="55" y="167"/>
                    <a:pt x="55" y="167"/>
                    <a:pt x="55" y="166"/>
                  </a:cubicBezTo>
                  <a:cubicBezTo>
                    <a:pt x="61" y="160"/>
                    <a:pt x="68" y="155"/>
                    <a:pt x="74" y="150"/>
                  </a:cubicBezTo>
                  <a:cubicBezTo>
                    <a:pt x="75" y="149"/>
                    <a:pt x="77" y="148"/>
                    <a:pt x="78" y="146"/>
                  </a:cubicBezTo>
                  <a:cubicBezTo>
                    <a:pt x="72" y="152"/>
                    <a:pt x="67" y="157"/>
                    <a:pt x="60" y="163"/>
                  </a:cubicBezTo>
                  <a:cubicBezTo>
                    <a:pt x="58" y="164"/>
                    <a:pt x="56" y="166"/>
                    <a:pt x="54" y="167"/>
                  </a:cubicBezTo>
                  <a:moveTo>
                    <a:pt x="154" y="177"/>
                  </a:moveTo>
                  <a:cubicBezTo>
                    <a:pt x="155" y="177"/>
                    <a:pt x="155" y="176"/>
                    <a:pt x="156" y="175"/>
                  </a:cubicBezTo>
                  <a:cubicBezTo>
                    <a:pt x="158" y="174"/>
                    <a:pt x="160" y="172"/>
                    <a:pt x="162" y="170"/>
                  </a:cubicBezTo>
                  <a:cubicBezTo>
                    <a:pt x="168" y="164"/>
                    <a:pt x="173" y="157"/>
                    <a:pt x="180" y="151"/>
                  </a:cubicBezTo>
                  <a:cubicBezTo>
                    <a:pt x="181" y="151"/>
                    <a:pt x="186" y="145"/>
                    <a:pt x="187" y="145"/>
                  </a:cubicBezTo>
                  <a:cubicBezTo>
                    <a:pt x="187" y="145"/>
                    <a:pt x="187" y="145"/>
                    <a:pt x="186" y="147"/>
                  </a:cubicBezTo>
                  <a:cubicBezTo>
                    <a:pt x="184" y="150"/>
                    <a:pt x="180" y="154"/>
                    <a:pt x="177" y="157"/>
                  </a:cubicBezTo>
                  <a:cubicBezTo>
                    <a:pt x="172" y="163"/>
                    <a:pt x="167" y="171"/>
                    <a:pt x="162" y="177"/>
                  </a:cubicBezTo>
                  <a:cubicBezTo>
                    <a:pt x="159" y="177"/>
                    <a:pt x="156" y="178"/>
                    <a:pt x="153" y="178"/>
                  </a:cubicBezTo>
                  <a:cubicBezTo>
                    <a:pt x="154" y="177"/>
                    <a:pt x="154" y="177"/>
                    <a:pt x="154" y="177"/>
                  </a:cubicBezTo>
                  <a:cubicBezTo>
                    <a:pt x="154" y="177"/>
                    <a:pt x="154" y="177"/>
                    <a:pt x="154" y="177"/>
                  </a:cubicBezTo>
                  <a:moveTo>
                    <a:pt x="150" y="178"/>
                  </a:moveTo>
                  <a:cubicBezTo>
                    <a:pt x="146" y="178"/>
                    <a:pt x="143" y="177"/>
                    <a:pt x="140" y="177"/>
                  </a:cubicBezTo>
                  <a:cubicBezTo>
                    <a:pt x="138" y="177"/>
                    <a:pt x="136" y="177"/>
                    <a:pt x="134" y="177"/>
                  </a:cubicBezTo>
                  <a:cubicBezTo>
                    <a:pt x="135" y="176"/>
                    <a:pt x="135" y="176"/>
                    <a:pt x="135" y="176"/>
                  </a:cubicBezTo>
                  <a:cubicBezTo>
                    <a:pt x="139" y="172"/>
                    <a:pt x="143" y="167"/>
                    <a:pt x="147" y="163"/>
                  </a:cubicBezTo>
                  <a:cubicBezTo>
                    <a:pt x="156" y="155"/>
                    <a:pt x="165" y="148"/>
                    <a:pt x="173" y="139"/>
                  </a:cubicBezTo>
                  <a:cubicBezTo>
                    <a:pt x="174" y="137"/>
                    <a:pt x="176" y="136"/>
                    <a:pt x="178" y="134"/>
                  </a:cubicBezTo>
                  <a:cubicBezTo>
                    <a:pt x="179" y="133"/>
                    <a:pt x="181" y="130"/>
                    <a:pt x="181" y="130"/>
                  </a:cubicBezTo>
                  <a:cubicBezTo>
                    <a:pt x="182" y="130"/>
                    <a:pt x="181" y="131"/>
                    <a:pt x="180" y="133"/>
                  </a:cubicBezTo>
                  <a:cubicBezTo>
                    <a:pt x="177" y="138"/>
                    <a:pt x="173" y="143"/>
                    <a:pt x="168" y="148"/>
                  </a:cubicBezTo>
                  <a:cubicBezTo>
                    <a:pt x="161" y="157"/>
                    <a:pt x="153" y="166"/>
                    <a:pt x="145" y="174"/>
                  </a:cubicBezTo>
                  <a:cubicBezTo>
                    <a:pt x="145" y="175"/>
                    <a:pt x="145" y="175"/>
                    <a:pt x="145" y="175"/>
                  </a:cubicBezTo>
                  <a:cubicBezTo>
                    <a:pt x="145" y="175"/>
                    <a:pt x="145" y="175"/>
                    <a:pt x="146" y="175"/>
                  </a:cubicBezTo>
                  <a:cubicBezTo>
                    <a:pt x="158" y="166"/>
                    <a:pt x="169" y="153"/>
                    <a:pt x="180" y="142"/>
                  </a:cubicBezTo>
                  <a:cubicBezTo>
                    <a:pt x="182" y="141"/>
                    <a:pt x="185" y="139"/>
                    <a:pt x="186" y="137"/>
                  </a:cubicBezTo>
                  <a:cubicBezTo>
                    <a:pt x="183" y="141"/>
                    <a:pt x="180" y="145"/>
                    <a:pt x="176" y="149"/>
                  </a:cubicBezTo>
                  <a:cubicBezTo>
                    <a:pt x="171" y="156"/>
                    <a:pt x="166" y="163"/>
                    <a:pt x="160" y="169"/>
                  </a:cubicBezTo>
                  <a:cubicBezTo>
                    <a:pt x="159" y="170"/>
                    <a:pt x="159" y="171"/>
                    <a:pt x="158" y="172"/>
                  </a:cubicBezTo>
                  <a:cubicBezTo>
                    <a:pt x="156" y="174"/>
                    <a:pt x="154" y="176"/>
                    <a:pt x="151" y="178"/>
                  </a:cubicBezTo>
                  <a:cubicBezTo>
                    <a:pt x="151" y="178"/>
                    <a:pt x="151" y="178"/>
                    <a:pt x="151" y="178"/>
                  </a:cubicBezTo>
                  <a:cubicBezTo>
                    <a:pt x="151" y="178"/>
                    <a:pt x="150" y="178"/>
                    <a:pt x="150" y="178"/>
                  </a:cubicBezTo>
                  <a:moveTo>
                    <a:pt x="133" y="177"/>
                  </a:moveTo>
                  <a:cubicBezTo>
                    <a:pt x="126" y="177"/>
                    <a:pt x="120" y="176"/>
                    <a:pt x="113" y="176"/>
                  </a:cubicBezTo>
                  <a:cubicBezTo>
                    <a:pt x="120" y="168"/>
                    <a:pt x="127" y="161"/>
                    <a:pt x="134" y="153"/>
                  </a:cubicBezTo>
                  <a:cubicBezTo>
                    <a:pt x="143" y="144"/>
                    <a:pt x="153" y="135"/>
                    <a:pt x="163" y="127"/>
                  </a:cubicBezTo>
                  <a:cubicBezTo>
                    <a:pt x="165" y="126"/>
                    <a:pt x="168" y="124"/>
                    <a:pt x="170" y="122"/>
                  </a:cubicBezTo>
                  <a:cubicBezTo>
                    <a:pt x="171" y="122"/>
                    <a:pt x="172" y="121"/>
                    <a:pt x="172" y="121"/>
                  </a:cubicBezTo>
                  <a:cubicBezTo>
                    <a:pt x="172" y="121"/>
                    <a:pt x="168" y="124"/>
                    <a:pt x="167" y="125"/>
                  </a:cubicBezTo>
                  <a:cubicBezTo>
                    <a:pt x="162" y="131"/>
                    <a:pt x="156" y="137"/>
                    <a:pt x="151" y="143"/>
                  </a:cubicBezTo>
                  <a:cubicBezTo>
                    <a:pt x="147" y="148"/>
                    <a:pt x="143" y="152"/>
                    <a:pt x="140" y="157"/>
                  </a:cubicBezTo>
                  <a:cubicBezTo>
                    <a:pt x="135" y="164"/>
                    <a:pt x="129" y="168"/>
                    <a:pt x="123" y="174"/>
                  </a:cubicBezTo>
                  <a:cubicBezTo>
                    <a:pt x="123" y="175"/>
                    <a:pt x="123" y="175"/>
                    <a:pt x="124" y="175"/>
                  </a:cubicBezTo>
                  <a:cubicBezTo>
                    <a:pt x="124" y="175"/>
                    <a:pt x="124" y="175"/>
                    <a:pt x="124" y="175"/>
                  </a:cubicBezTo>
                  <a:cubicBezTo>
                    <a:pt x="140" y="164"/>
                    <a:pt x="153" y="147"/>
                    <a:pt x="167" y="133"/>
                  </a:cubicBezTo>
                  <a:cubicBezTo>
                    <a:pt x="170" y="129"/>
                    <a:pt x="174" y="126"/>
                    <a:pt x="177" y="122"/>
                  </a:cubicBezTo>
                  <a:cubicBezTo>
                    <a:pt x="173" y="127"/>
                    <a:pt x="170" y="131"/>
                    <a:pt x="166" y="135"/>
                  </a:cubicBezTo>
                  <a:cubicBezTo>
                    <a:pt x="158" y="145"/>
                    <a:pt x="151" y="155"/>
                    <a:pt x="143" y="165"/>
                  </a:cubicBezTo>
                  <a:cubicBezTo>
                    <a:pt x="141" y="167"/>
                    <a:pt x="140" y="169"/>
                    <a:pt x="138" y="171"/>
                  </a:cubicBezTo>
                  <a:cubicBezTo>
                    <a:pt x="137" y="172"/>
                    <a:pt x="137" y="173"/>
                    <a:pt x="136" y="173"/>
                  </a:cubicBezTo>
                  <a:cubicBezTo>
                    <a:pt x="134" y="174"/>
                    <a:pt x="134" y="175"/>
                    <a:pt x="134" y="175"/>
                  </a:cubicBezTo>
                  <a:cubicBezTo>
                    <a:pt x="134" y="176"/>
                    <a:pt x="133" y="176"/>
                    <a:pt x="133" y="177"/>
                  </a:cubicBezTo>
                  <a:moveTo>
                    <a:pt x="16" y="168"/>
                  </a:moveTo>
                  <a:cubicBezTo>
                    <a:pt x="14" y="167"/>
                    <a:pt x="12" y="165"/>
                    <a:pt x="11" y="163"/>
                  </a:cubicBezTo>
                  <a:cubicBezTo>
                    <a:pt x="23" y="154"/>
                    <a:pt x="34" y="145"/>
                    <a:pt x="46" y="136"/>
                  </a:cubicBezTo>
                  <a:cubicBezTo>
                    <a:pt x="51" y="132"/>
                    <a:pt x="57" y="128"/>
                    <a:pt x="62" y="123"/>
                  </a:cubicBezTo>
                  <a:cubicBezTo>
                    <a:pt x="63" y="123"/>
                    <a:pt x="64" y="122"/>
                    <a:pt x="65" y="121"/>
                  </a:cubicBezTo>
                  <a:cubicBezTo>
                    <a:pt x="58" y="128"/>
                    <a:pt x="51" y="135"/>
                    <a:pt x="43" y="142"/>
                  </a:cubicBezTo>
                  <a:cubicBezTo>
                    <a:pt x="34" y="150"/>
                    <a:pt x="23" y="158"/>
                    <a:pt x="16" y="168"/>
                  </a:cubicBezTo>
                  <a:moveTo>
                    <a:pt x="146" y="162"/>
                  </a:moveTo>
                  <a:cubicBezTo>
                    <a:pt x="158" y="149"/>
                    <a:pt x="168" y="134"/>
                    <a:pt x="180" y="121"/>
                  </a:cubicBezTo>
                  <a:cubicBezTo>
                    <a:pt x="180" y="121"/>
                    <a:pt x="180" y="121"/>
                    <a:pt x="180" y="121"/>
                  </a:cubicBezTo>
                  <a:cubicBezTo>
                    <a:pt x="188" y="130"/>
                    <a:pt x="194" y="140"/>
                    <a:pt x="195" y="151"/>
                  </a:cubicBezTo>
                  <a:cubicBezTo>
                    <a:pt x="195" y="160"/>
                    <a:pt x="192" y="166"/>
                    <a:pt x="187" y="170"/>
                  </a:cubicBezTo>
                  <a:cubicBezTo>
                    <a:pt x="190" y="166"/>
                    <a:pt x="193" y="161"/>
                    <a:pt x="194" y="156"/>
                  </a:cubicBezTo>
                  <a:cubicBezTo>
                    <a:pt x="195" y="155"/>
                    <a:pt x="194" y="155"/>
                    <a:pt x="194" y="155"/>
                  </a:cubicBezTo>
                  <a:cubicBezTo>
                    <a:pt x="194" y="155"/>
                    <a:pt x="194" y="155"/>
                    <a:pt x="193" y="155"/>
                  </a:cubicBezTo>
                  <a:cubicBezTo>
                    <a:pt x="192" y="157"/>
                    <a:pt x="190" y="159"/>
                    <a:pt x="188" y="161"/>
                  </a:cubicBezTo>
                  <a:cubicBezTo>
                    <a:pt x="190" y="158"/>
                    <a:pt x="192" y="155"/>
                    <a:pt x="194" y="151"/>
                  </a:cubicBezTo>
                  <a:cubicBezTo>
                    <a:pt x="194" y="151"/>
                    <a:pt x="193" y="150"/>
                    <a:pt x="193" y="150"/>
                  </a:cubicBezTo>
                  <a:cubicBezTo>
                    <a:pt x="193" y="150"/>
                    <a:pt x="193" y="150"/>
                    <a:pt x="193" y="151"/>
                  </a:cubicBezTo>
                  <a:cubicBezTo>
                    <a:pt x="192" y="151"/>
                    <a:pt x="191" y="152"/>
                    <a:pt x="190" y="153"/>
                  </a:cubicBezTo>
                  <a:cubicBezTo>
                    <a:pt x="191" y="152"/>
                    <a:pt x="192" y="150"/>
                    <a:pt x="192" y="149"/>
                  </a:cubicBezTo>
                  <a:cubicBezTo>
                    <a:pt x="192" y="148"/>
                    <a:pt x="192" y="148"/>
                    <a:pt x="191" y="148"/>
                  </a:cubicBezTo>
                  <a:cubicBezTo>
                    <a:pt x="191" y="148"/>
                    <a:pt x="191" y="148"/>
                    <a:pt x="191" y="148"/>
                  </a:cubicBezTo>
                  <a:cubicBezTo>
                    <a:pt x="186" y="153"/>
                    <a:pt x="181" y="159"/>
                    <a:pt x="176" y="164"/>
                  </a:cubicBezTo>
                  <a:cubicBezTo>
                    <a:pt x="173" y="167"/>
                    <a:pt x="170" y="169"/>
                    <a:pt x="168" y="172"/>
                  </a:cubicBezTo>
                  <a:cubicBezTo>
                    <a:pt x="167" y="172"/>
                    <a:pt x="167" y="173"/>
                    <a:pt x="166" y="174"/>
                  </a:cubicBezTo>
                  <a:cubicBezTo>
                    <a:pt x="170" y="169"/>
                    <a:pt x="174" y="163"/>
                    <a:pt x="178" y="158"/>
                  </a:cubicBezTo>
                  <a:cubicBezTo>
                    <a:pt x="182" y="153"/>
                    <a:pt x="187" y="149"/>
                    <a:pt x="190" y="143"/>
                  </a:cubicBezTo>
                  <a:cubicBezTo>
                    <a:pt x="190" y="143"/>
                    <a:pt x="189" y="142"/>
                    <a:pt x="189" y="142"/>
                  </a:cubicBezTo>
                  <a:cubicBezTo>
                    <a:pt x="189" y="142"/>
                    <a:pt x="189" y="142"/>
                    <a:pt x="189" y="142"/>
                  </a:cubicBezTo>
                  <a:cubicBezTo>
                    <a:pt x="181" y="148"/>
                    <a:pt x="174" y="155"/>
                    <a:pt x="167" y="162"/>
                  </a:cubicBezTo>
                  <a:cubicBezTo>
                    <a:pt x="168" y="162"/>
                    <a:pt x="168" y="161"/>
                    <a:pt x="169" y="160"/>
                  </a:cubicBezTo>
                  <a:cubicBezTo>
                    <a:pt x="175" y="152"/>
                    <a:pt x="183" y="145"/>
                    <a:pt x="188" y="135"/>
                  </a:cubicBezTo>
                  <a:cubicBezTo>
                    <a:pt x="188" y="135"/>
                    <a:pt x="188" y="134"/>
                    <a:pt x="187" y="134"/>
                  </a:cubicBezTo>
                  <a:cubicBezTo>
                    <a:pt x="187" y="134"/>
                    <a:pt x="187" y="134"/>
                    <a:pt x="187" y="135"/>
                  </a:cubicBezTo>
                  <a:cubicBezTo>
                    <a:pt x="180" y="140"/>
                    <a:pt x="174" y="147"/>
                    <a:pt x="168" y="153"/>
                  </a:cubicBezTo>
                  <a:cubicBezTo>
                    <a:pt x="161" y="160"/>
                    <a:pt x="154" y="166"/>
                    <a:pt x="147" y="173"/>
                  </a:cubicBezTo>
                  <a:cubicBezTo>
                    <a:pt x="160" y="159"/>
                    <a:pt x="174" y="145"/>
                    <a:pt x="184" y="129"/>
                  </a:cubicBezTo>
                  <a:cubicBezTo>
                    <a:pt x="184" y="129"/>
                    <a:pt x="184" y="128"/>
                    <a:pt x="184" y="128"/>
                  </a:cubicBezTo>
                  <a:cubicBezTo>
                    <a:pt x="183" y="128"/>
                    <a:pt x="183" y="128"/>
                    <a:pt x="183" y="128"/>
                  </a:cubicBezTo>
                  <a:cubicBezTo>
                    <a:pt x="174" y="134"/>
                    <a:pt x="168" y="143"/>
                    <a:pt x="160" y="150"/>
                  </a:cubicBezTo>
                  <a:cubicBezTo>
                    <a:pt x="155" y="154"/>
                    <a:pt x="151" y="158"/>
                    <a:pt x="146" y="162"/>
                  </a:cubicBezTo>
                  <a:moveTo>
                    <a:pt x="23" y="172"/>
                  </a:moveTo>
                  <a:cubicBezTo>
                    <a:pt x="21" y="171"/>
                    <a:pt x="19" y="171"/>
                    <a:pt x="18" y="170"/>
                  </a:cubicBezTo>
                  <a:cubicBezTo>
                    <a:pt x="17" y="169"/>
                    <a:pt x="17" y="169"/>
                    <a:pt x="17" y="169"/>
                  </a:cubicBezTo>
                  <a:cubicBezTo>
                    <a:pt x="38" y="155"/>
                    <a:pt x="56" y="135"/>
                    <a:pt x="78" y="122"/>
                  </a:cubicBezTo>
                  <a:cubicBezTo>
                    <a:pt x="78" y="122"/>
                    <a:pt x="82" y="119"/>
                    <a:pt x="82" y="119"/>
                  </a:cubicBezTo>
                  <a:cubicBezTo>
                    <a:pt x="82" y="119"/>
                    <a:pt x="82" y="119"/>
                    <a:pt x="82" y="119"/>
                  </a:cubicBezTo>
                  <a:cubicBezTo>
                    <a:pt x="80" y="122"/>
                    <a:pt x="77" y="124"/>
                    <a:pt x="74" y="127"/>
                  </a:cubicBezTo>
                  <a:cubicBezTo>
                    <a:pt x="69" y="132"/>
                    <a:pt x="63" y="137"/>
                    <a:pt x="57" y="142"/>
                  </a:cubicBezTo>
                  <a:cubicBezTo>
                    <a:pt x="46" y="152"/>
                    <a:pt x="34" y="161"/>
                    <a:pt x="23" y="172"/>
                  </a:cubicBezTo>
                  <a:cubicBezTo>
                    <a:pt x="23" y="172"/>
                    <a:pt x="23" y="172"/>
                    <a:pt x="23" y="172"/>
                  </a:cubicBezTo>
                  <a:moveTo>
                    <a:pt x="25" y="171"/>
                  </a:moveTo>
                  <a:cubicBezTo>
                    <a:pt x="25" y="171"/>
                    <a:pt x="27" y="170"/>
                    <a:pt x="28" y="169"/>
                  </a:cubicBezTo>
                  <a:cubicBezTo>
                    <a:pt x="30" y="166"/>
                    <a:pt x="33" y="163"/>
                    <a:pt x="36" y="161"/>
                  </a:cubicBezTo>
                  <a:cubicBezTo>
                    <a:pt x="42" y="156"/>
                    <a:pt x="48" y="151"/>
                    <a:pt x="54" y="147"/>
                  </a:cubicBezTo>
                  <a:cubicBezTo>
                    <a:pt x="65" y="138"/>
                    <a:pt x="75" y="128"/>
                    <a:pt x="85" y="118"/>
                  </a:cubicBezTo>
                  <a:cubicBezTo>
                    <a:pt x="85" y="118"/>
                    <a:pt x="85" y="118"/>
                    <a:pt x="85" y="118"/>
                  </a:cubicBezTo>
                  <a:cubicBezTo>
                    <a:pt x="89" y="120"/>
                    <a:pt x="92" y="122"/>
                    <a:pt x="97" y="122"/>
                  </a:cubicBezTo>
                  <a:cubicBezTo>
                    <a:pt x="97" y="122"/>
                    <a:pt x="98" y="122"/>
                    <a:pt x="99" y="121"/>
                  </a:cubicBezTo>
                  <a:cubicBezTo>
                    <a:pt x="92" y="127"/>
                    <a:pt x="84" y="133"/>
                    <a:pt x="77" y="139"/>
                  </a:cubicBezTo>
                  <a:cubicBezTo>
                    <a:pt x="66" y="148"/>
                    <a:pt x="56" y="157"/>
                    <a:pt x="45" y="167"/>
                  </a:cubicBezTo>
                  <a:cubicBezTo>
                    <a:pt x="45" y="167"/>
                    <a:pt x="40" y="172"/>
                    <a:pt x="40" y="172"/>
                  </a:cubicBezTo>
                  <a:cubicBezTo>
                    <a:pt x="40" y="172"/>
                    <a:pt x="40" y="172"/>
                    <a:pt x="40" y="172"/>
                  </a:cubicBezTo>
                  <a:cubicBezTo>
                    <a:pt x="42" y="169"/>
                    <a:pt x="45" y="166"/>
                    <a:pt x="48" y="163"/>
                  </a:cubicBezTo>
                  <a:cubicBezTo>
                    <a:pt x="53" y="158"/>
                    <a:pt x="58" y="153"/>
                    <a:pt x="64" y="148"/>
                  </a:cubicBezTo>
                  <a:cubicBezTo>
                    <a:pt x="69" y="144"/>
                    <a:pt x="73" y="139"/>
                    <a:pt x="77" y="134"/>
                  </a:cubicBezTo>
                  <a:cubicBezTo>
                    <a:pt x="82" y="130"/>
                    <a:pt x="86" y="126"/>
                    <a:pt x="89" y="121"/>
                  </a:cubicBezTo>
                  <a:cubicBezTo>
                    <a:pt x="89" y="121"/>
                    <a:pt x="89" y="120"/>
                    <a:pt x="89" y="120"/>
                  </a:cubicBezTo>
                  <a:cubicBezTo>
                    <a:pt x="89" y="120"/>
                    <a:pt x="89" y="120"/>
                    <a:pt x="88" y="120"/>
                  </a:cubicBezTo>
                  <a:cubicBezTo>
                    <a:pt x="78" y="126"/>
                    <a:pt x="69" y="135"/>
                    <a:pt x="60" y="143"/>
                  </a:cubicBezTo>
                  <a:cubicBezTo>
                    <a:pt x="55" y="147"/>
                    <a:pt x="50" y="150"/>
                    <a:pt x="45" y="154"/>
                  </a:cubicBezTo>
                  <a:cubicBezTo>
                    <a:pt x="39" y="159"/>
                    <a:pt x="34" y="165"/>
                    <a:pt x="28" y="170"/>
                  </a:cubicBezTo>
                  <a:cubicBezTo>
                    <a:pt x="26" y="171"/>
                    <a:pt x="26" y="171"/>
                    <a:pt x="25" y="171"/>
                  </a:cubicBezTo>
                  <a:moveTo>
                    <a:pt x="47" y="174"/>
                  </a:moveTo>
                  <a:cubicBezTo>
                    <a:pt x="47" y="174"/>
                    <a:pt x="48" y="174"/>
                    <a:pt x="48" y="174"/>
                  </a:cubicBezTo>
                  <a:cubicBezTo>
                    <a:pt x="48" y="173"/>
                    <a:pt x="49" y="173"/>
                    <a:pt x="50" y="172"/>
                  </a:cubicBezTo>
                  <a:cubicBezTo>
                    <a:pt x="51" y="172"/>
                    <a:pt x="51" y="172"/>
                    <a:pt x="51" y="172"/>
                  </a:cubicBezTo>
                  <a:cubicBezTo>
                    <a:pt x="62" y="163"/>
                    <a:pt x="72" y="154"/>
                    <a:pt x="83" y="144"/>
                  </a:cubicBezTo>
                  <a:cubicBezTo>
                    <a:pt x="89" y="138"/>
                    <a:pt x="95" y="131"/>
                    <a:pt x="103" y="126"/>
                  </a:cubicBezTo>
                  <a:cubicBezTo>
                    <a:pt x="107" y="122"/>
                    <a:pt x="111" y="119"/>
                    <a:pt x="115" y="115"/>
                  </a:cubicBezTo>
                  <a:cubicBezTo>
                    <a:pt x="115" y="116"/>
                    <a:pt x="114" y="116"/>
                    <a:pt x="113" y="117"/>
                  </a:cubicBezTo>
                  <a:cubicBezTo>
                    <a:pt x="108" y="124"/>
                    <a:pt x="102" y="131"/>
                    <a:pt x="96" y="137"/>
                  </a:cubicBezTo>
                  <a:cubicBezTo>
                    <a:pt x="85" y="150"/>
                    <a:pt x="71" y="161"/>
                    <a:pt x="59" y="174"/>
                  </a:cubicBezTo>
                  <a:cubicBezTo>
                    <a:pt x="59" y="174"/>
                    <a:pt x="59" y="174"/>
                    <a:pt x="59" y="174"/>
                  </a:cubicBezTo>
                  <a:cubicBezTo>
                    <a:pt x="53" y="175"/>
                    <a:pt x="48" y="175"/>
                    <a:pt x="43" y="175"/>
                  </a:cubicBezTo>
                  <a:cubicBezTo>
                    <a:pt x="36" y="175"/>
                    <a:pt x="30" y="175"/>
                    <a:pt x="24" y="173"/>
                  </a:cubicBezTo>
                  <a:cubicBezTo>
                    <a:pt x="35" y="168"/>
                    <a:pt x="43" y="157"/>
                    <a:pt x="52" y="150"/>
                  </a:cubicBezTo>
                  <a:cubicBezTo>
                    <a:pt x="63" y="142"/>
                    <a:pt x="72" y="134"/>
                    <a:pt x="82" y="126"/>
                  </a:cubicBezTo>
                  <a:cubicBezTo>
                    <a:pt x="83" y="125"/>
                    <a:pt x="87" y="123"/>
                    <a:pt x="87" y="122"/>
                  </a:cubicBezTo>
                  <a:cubicBezTo>
                    <a:pt x="85" y="126"/>
                    <a:pt x="82" y="129"/>
                    <a:pt x="79" y="132"/>
                  </a:cubicBezTo>
                  <a:cubicBezTo>
                    <a:pt x="74" y="136"/>
                    <a:pt x="69" y="141"/>
                    <a:pt x="65" y="146"/>
                  </a:cubicBezTo>
                  <a:cubicBezTo>
                    <a:pt x="56" y="155"/>
                    <a:pt x="46" y="163"/>
                    <a:pt x="37" y="173"/>
                  </a:cubicBezTo>
                  <a:cubicBezTo>
                    <a:pt x="37" y="173"/>
                    <a:pt x="37" y="174"/>
                    <a:pt x="38" y="174"/>
                  </a:cubicBezTo>
                  <a:cubicBezTo>
                    <a:pt x="38" y="174"/>
                    <a:pt x="38" y="174"/>
                    <a:pt x="38" y="174"/>
                  </a:cubicBezTo>
                  <a:cubicBezTo>
                    <a:pt x="48" y="167"/>
                    <a:pt x="57" y="158"/>
                    <a:pt x="66" y="150"/>
                  </a:cubicBezTo>
                  <a:cubicBezTo>
                    <a:pt x="78" y="140"/>
                    <a:pt x="90" y="130"/>
                    <a:pt x="102" y="121"/>
                  </a:cubicBezTo>
                  <a:cubicBezTo>
                    <a:pt x="102" y="121"/>
                    <a:pt x="102" y="121"/>
                    <a:pt x="102" y="121"/>
                  </a:cubicBezTo>
                  <a:cubicBezTo>
                    <a:pt x="100" y="123"/>
                    <a:pt x="98" y="125"/>
                    <a:pt x="97" y="127"/>
                  </a:cubicBezTo>
                  <a:cubicBezTo>
                    <a:pt x="91" y="132"/>
                    <a:pt x="86" y="138"/>
                    <a:pt x="80" y="143"/>
                  </a:cubicBezTo>
                  <a:cubicBezTo>
                    <a:pt x="69" y="153"/>
                    <a:pt x="57" y="162"/>
                    <a:pt x="47" y="173"/>
                  </a:cubicBezTo>
                  <a:cubicBezTo>
                    <a:pt x="47" y="173"/>
                    <a:pt x="47" y="174"/>
                    <a:pt x="47" y="174"/>
                  </a:cubicBezTo>
                  <a:moveTo>
                    <a:pt x="112" y="176"/>
                  </a:moveTo>
                  <a:cubicBezTo>
                    <a:pt x="108" y="175"/>
                    <a:pt x="104" y="175"/>
                    <a:pt x="100" y="175"/>
                  </a:cubicBezTo>
                  <a:cubicBezTo>
                    <a:pt x="109" y="168"/>
                    <a:pt x="117" y="159"/>
                    <a:pt x="126" y="151"/>
                  </a:cubicBezTo>
                  <a:cubicBezTo>
                    <a:pt x="137" y="142"/>
                    <a:pt x="147" y="132"/>
                    <a:pt x="157" y="123"/>
                  </a:cubicBezTo>
                  <a:cubicBezTo>
                    <a:pt x="159" y="121"/>
                    <a:pt x="161" y="119"/>
                    <a:pt x="163" y="117"/>
                  </a:cubicBezTo>
                  <a:cubicBezTo>
                    <a:pt x="164" y="116"/>
                    <a:pt x="166" y="115"/>
                    <a:pt x="167" y="113"/>
                  </a:cubicBezTo>
                  <a:cubicBezTo>
                    <a:pt x="166" y="115"/>
                    <a:pt x="165" y="117"/>
                    <a:pt x="163" y="118"/>
                  </a:cubicBezTo>
                  <a:cubicBezTo>
                    <a:pt x="159" y="123"/>
                    <a:pt x="154" y="127"/>
                    <a:pt x="150" y="132"/>
                  </a:cubicBezTo>
                  <a:cubicBezTo>
                    <a:pt x="142" y="141"/>
                    <a:pt x="135" y="150"/>
                    <a:pt x="128" y="158"/>
                  </a:cubicBezTo>
                  <a:cubicBezTo>
                    <a:pt x="122" y="164"/>
                    <a:pt x="117" y="170"/>
                    <a:pt x="112" y="176"/>
                  </a:cubicBezTo>
                  <a:moveTo>
                    <a:pt x="18" y="167"/>
                  </a:moveTo>
                  <a:cubicBezTo>
                    <a:pt x="17" y="167"/>
                    <a:pt x="22" y="163"/>
                    <a:pt x="23" y="162"/>
                  </a:cubicBezTo>
                  <a:cubicBezTo>
                    <a:pt x="25" y="159"/>
                    <a:pt x="28" y="157"/>
                    <a:pt x="30" y="155"/>
                  </a:cubicBezTo>
                  <a:cubicBezTo>
                    <a:pt x="36" y="151"/>
                    <a:pt x="41" y="146"/>
                    <a:pt x="46" y="141"/>
                  </a:cubicBezTo>
                  <a:cubicBezTo>
                    <a:pt x="57" y="131"/>
                    <a:pt x="67" y="120"/>
                    <a:pt x="78" y="110"/>
                  </a:cubicBezTo>
                  <a:cubicBezTo>
                    <a:pt x="80" y="113"/>
                    <a:pt x="82" y="115"/>
                    <a:pt x="84" y="117"/>
                  </a:cubicBezTo>
                  <a:cubicBezTo>
                    <a:pt x="60" y="129"/>
                    <a:pt x="42" y="150"/>
                    <a:pt x="19" y="166"/>
                  </a:cubicBezTo>
                  <a:cubicBezTo>
                    <a:pt x="18" y="167"/>
                    <a:pt x="18" y="167"/>
                    <a:pt x="18" y="167"/>
                  </a:cubicBezTo>
                  <a:moveTo>
                    <a:pt x="93" y="132"/>
                  </a:moveTo>
                  <a:cubicBezTo>
                    <a:pt x="97" y="128"/>
                    <a:pt x="101" y="124"/>
                    <a:pt x="105" y="120"/>
                  </a:cubicBezTo>
                  <a:cubicBezTo>
                    <a:pt x="111" y="117"/>
                    <a:pt x="115" y="111"/>
                    <a:pt x="120" y="108"/>
                  </a:cubicBezTo>
                  <a:cubicBezTo>
                    <a:pt x="118" y="111"/>
                    <a:pt x="115" y="114"/>
                    <a:pt x="112" y="116"/>
                  </a:cubicBezTo>
                  <a:cubicBezTo>
                    <a:pt x="107" y="121"/>
                    <a:pt x="101" y="125"/>
                    <a:pt x="96" y="130"/>
                  </a:cubicBezTo>
                  <a:cubicBezTo>
                    <a:pt x="95" y="131"/>
                    <a:pt x="94" y="131"/>
                    <a:pt x="93" y="132"/>
                  </a:cubicBezTo>
                  <a:moveTo>
                    <a:pt x="60" y="174"/>
                  </a:moveTo>
                  <a:cubicBezTo>
                    <a:pt x="65" y="172"/>
                    <a:pt x="69" y="168"/>
                    <a:pt x="73" y="163"/>
                  </a:cubicBezTo>
                  <a:cubicBezTo>
                    <a:pt x="78" y="158"/>
                    <a:pt x="85" y="153"/>
                    <a:pt x="90" y="148"/>
                  </a:cubicBezTo>
                  <a:cubicBezTo>
                    <a:pt x="103" y="137"/>
                    <a:pt x="114" y="125"/>
                    <a:pt x="125" y="114"/>
                  </a:cubicBezTo>
                  <a:cubicBezTo>
                    <a:pt x="127" y="112"/>
                    <a:pt x="133" y="109"/>
                    <a:pt x="133" y="107"/>
                  </a:cubicBezTo>
                  <a:cubicBezTo>
                    <a:pt x="131" y="112"/>
                    <a:pt x="127" y="115"/>
                    <a:pt x="124" y="119"/>
                  </a:cubicBezTo>
                  <a:cubicBezTo>
                    <a:pt x="118" y="124"/>
                    <a:pt x="114" y="130"/>
                    <a:pt x="110" y="137"/>
                  </a:cubicBezTo>
                  <a:cubicBezTo>
                    <a:pt x="105" y="143"/>
                    <a:pt x="99" y="147"/>
                    <a:pt x="94" y="153"/>
                  </a:cubicBezTo>
                  <a:cubicBezTo>
                    <a:pt x="88" y="160"/>
                    <a:pt x="82" y="167"/>
                    <a:pt x="75" y="173"/>
                  </a:cubicBezTo>
                  <a:cubicBezTo>
                    <a:pt x="74" y="173"/>
                    <a:pt x="75" y="174"/>
                    <a:pt x="75" y="174"/>
                  </a:cubicBezTo>
                  <a:cubicBezTo>
                    <a:pt x="75" y="174"/>
                    <a:pt x="75" y="174"/>
                    <a:pt x="74" y="174"/>
                  </a:cubicBezTo>
                  <a:cubicBezTo>
                    <a:pt x="71" y="174"/>
                    <a:pt x="68" y="174"/>
                    <a:pt x="65" y="174"/>
                  </a:cubicBezTo>
                  <a:cubicBezTo>
                    <a:pt x="64" y="174"/>
                    <a:pt x="62" y="174"/>
                    <a:pt x="60" y="174"/>
                  </a:cubicBezTo>
                  <a:moveTo>
                    <a:pt x="92" y="172"/>
                  </a:moveTo>
                  <a:cubicBezTo>
                    <a:pt x="93" y="172"/>
                    <a:pt x="93" y="171"/>
                    <a:pt x="94" y="169"/>
                  </a:cubicBezTo>
                  <a:cubicBezTo>
                    <a:pt x="103" y="158"/>
                    <a:pt x="114" y="149"/>
                    <a:pt x="125" y="140"/>
                  </a:cubicBezTo>
                  <a:cubicBezTo>
                    <a:pt x="137" y="129"/>
                    <a:pt x="149" y="117"/>
                    <a:pt x="162" y="106"/>
                  </a:cubicBezTo>
                  <a:cubicBezTo>
                    <a:pt x="157" y="110"/>
                    <a:pt x="151" y="117"/>
                    <a:pt x="146" y="123"/>
                  </a:cubicBezTo>
                  <a:cubicBezTo>
                    <a:pt x="141" y="129"/>
                    <a:pt x="136" y="135"/>
                    <a:pt x="130" y="141"/>
                  </a:cubicBezTo>
                  <a:cubicBezTo>
                    <a:pt x="125" y="147"/>
                    <a:pt x="119" y="153"/>
                    <a:pt x="114" y="160"/>
                  </a:cubicBezTo>
                  <a:cubicBezTo>
                    <a:pt x="109" y="165"/>
                    <a:pt x="103" y="169"/>
                    <a:pt x="98" y="174"/>
                  </a:cubicBezTo>
                  <a:cubicBezTo>
                    <a:pt x="98" y="175"/>
                    <a:pt x="98" y="175"/>
                    <a:pt x="98" y="175"/>
                  </a:cubicBezTo>
                  <a:cubicBezTo>
                    <a:pt x="90" y="174"/>
                    <a:pt x="83" y="174"/>
                    <a:pt x="75" y="174"/>
                  </a:cubicBezTo>
                  <a:cubicBezTo>
                    <a:pt x="76" y="174"/>
                    <a:pt x="76" y="174"/>
                    <a:pt x="76" y="174"/>
                  </a:cubicBezTo>
                  <a:cubicBezTo>
                    <a:pt x="81" y="171"/>
                    <a:pt x="85" y="166"/>
                    <a:pt x="90" y="161"/>
                  </a:cubicBezTo>
                  <a:cubicBezTo>
                    <a:pt x="95" y="155"/>
                    <a:pt x="102" y="150"/>
                    <a:pt x="108" y="144"/>
                  </a:cubicBezTo>
                  <a:cubicBezTo>
                    <a:pt x="120" y="133"/>
                    <a:pt x="133" y="122"/>
                    <a:pt x="145" y="110"/>
                  </a:cubicBezTo>
                  <a:cubicBezTo>
                    <a:pt x="141" y="114"/>
                    <a:pt x="136" y="122"/>
                    <a:pt x="132" y="127"/>
                  </a:cubicBezTo>
                  <a:cubicBezTo>
                    <a:pt x="127" y="133"/>
                    <a:pt x="122" y="138"/>
                    <a:pt x="117" y="143"/>
                  </a:cubicBezTo>
                  <a:cubicBezTo>
                    <a:pt x="107" y="152"/>
                    <a:pt x="97" y="162"/>
                    <a:pt x="89" y="173"/>
                  </a:cubicBezTo>
                  <a:cubicBezTo>
                    <a:pt x="89" y="173"/>
                    <a:pt x="89" y="174"/>
                    <a:pt x="90" y="174"/>
                  </a:cubicBezTo>
                  <a:cubicBezTo>
                    <a:pt x="90" y="174"/>
                    <a:pt x="90" y="174"/>
                    <a:pt x="90" y="174"/>
                  </a:cubicBezTo>
                  <a:cubicBezTo>
                    <a:pt x="90" y="173"/>
                    <a:pt x="91" y="172"/>
                    <a:pt x="92" y="172"/>
                  </a:cubicBezTo>
                  <a:cubicBezTo>
                    <a:pt x="92" y="172"/>
                    <a:pt x="92" y="172"/>
                    <a:pt x="92" y="172"/>
                  </a:cubicBezTo>
                  <a:moveTo>
                    <a:pt x="92" y="157"/>
                  </a:moveTo>
                  <a:cubicBezTo>
                    <a:pt x="92" y="157"/>
                    <a:pt x="93" y="156"/>
                    <a:pt x="93" y="156"/>
                  </a:cubicBezTo>
                  <a:cubicBezTo>
                    <a:pt x="98" y="150"/>
                    <a:pt x="104" y="145"/>
                    <a:pt x="109" y="139"/>
                  </a:cubicBezTo>
                  <a:cubicBezTo>
                    <a:pt x="114" y="134"/>
                    <a:pt x="118" y="127"/>
                    <a:pt x="123" y="121"/>
                  </a:cubicBezTo>
                  <a:cubicBezTo>
                    <a:pt x="128" y="116"/>
                    <a:pt x="132" y="112"/>
                    <a:pt x="135" y="106"/>
                  </a:cubicBezTo>
                  <a:cubicBezTo>
                    <a:pt x="136" y="106"/>
                    <a:pt x="136" y="106"/>
                    <a:pt x="136" y="106"/>
                  </a:cubicBezTo>
                  <a:cubicBezTo>
                    <a:pt x="138" y="107"/>
                    <a:pt x="141" y="108"/>
                    <a:pt x="144" y="109"/>
                  </a:cubicBezTo>
                  <a:cubicBezTo>
                    <a:pt x="138" y="114"/>
                    <a:pt x="134" y="120"/>
                    <a:pt x="128" y="124"/>
                  </a:cubicBezTo>
                  <a:cubicBezTo>
                    <a:pt x="121" y="130"/>
                    <a:pt x="115" y="136"/>
                    <a:pt x="109" y="142"/>
                  </a:cubicBezTo>
                  <a:cubicBezTo>
                    <a:pt x="103" y="147"/>
                    <a:pt x="97" y="152"/>
                    <a:pt x="92" y="157"/>
                  </a:cubicBezTo>
                  <a:moveTo>
                    <a:pt x="149" y="110"/>
                  </a:moveTo>
                  <a:cubicBezTo>
                    <a:pt x="150" y="110"/>
                    <a:pt x="152" y="110"/>
                    <a:pt x="153" y="110"/>
                  </a:cubicBezTo>
                  <a:cubicBezTo>
                    <a:pt x="155" y="109"/>
                    <a:pt x="158" y="105"/>
                    <a:pt x="160" y="105"/>
                  </a:cubicBezTo>
                  <a:cubicBezTo>
                    <a:pt x="161" y="105"/>
                    <a:pt x="161" y="105"/>
                    <a:pt x="161" y="105"/>
                  </a:cubicBezTo>
                  <a:cubicBezTo>
                    <a:pt x="149" y="116"/>
                    <a:pt x="138" y="126"/>
                    <a:pt x="126" y="137"/>
                  </a:cubicBezTo>
                  <a:cubicBezTo>
                    <a:pt x="119" y="143"/>
                    <a:pt x="113" y="148"/>
                    <a:pt x="107" y="154"/>
                  </a:cubicBezTo>
                  <a:cubicBezTo>
                    <a:pt x="111" y="149"/>
                    <a:pt x="116" y="145"/>
                    <a:pt x="121" y="140"/>
                  </a:cubicBezTo>
                  <a:cubicBezTo>
                    <a:pt x="130" y="131"/>
                    <a:pt x="139" y="121"/>
                    <a:pt x="146" y="110"/>
                  </a:cubicBezTo>
                  <a:cubicBezTo>
                    <a:pt x="146" y="110"/>
                    <a:pt x="147" y="110"/>
                    <a:pt x="147" y="110"/>
                  </a:cubicBezTo>
                  <a:cubicBezTo>
                    <a:pt x="148" y="110"/>
                    <a:pt x="148" y="110"/>
                    <a:pt x="149" y="110"/>
                  </a:cubicBezTo>
                  <a:moveTo>
                    <a:pt x="11" y="162"/>
                  </a:moveTo>
                  <a:cubicBezTo>
                    <a:pt x="10" y="159"/>
                    <a:pt x="9" y="156"/>
                    <a:pt x="10" y="153"/>
                  </a:cubicBezTo>
                  <a:cubicBezTo>
                    <a:pt x="20" y="147"/>
                    <a:pt x="28" y="139"/>
                    <a:pt x="37" y="131"/>
                  </a:cubicBezTo>
                  <a:cubicBezTo>
                    <a:pt x="43" y="126"/>
                    <a:pt x="50" y="121"/>
                    <a:pt x="56" y="116"/>
                  </a:cubicBezTo>
                  <a:cubicBezTo>
                    <a:pt x="60" y="114"/>
                    <a:pt x="63" y="111"/>
                    <a:pt x="66" y="109"/>
                  </a:cubicBezTo>
                  <a:cubicBezTo>
                    <a:pt x="68" y="108"/>
                    <a:pt x="69" y="107"/>
                    <a:pt x="71" y="105"/>
                  </a:cubicBezTo>
                  <a:cubicBezTo>
                    <a:pt x="71" y="105"/>
                    <a:pt x="71" y="105"/>
                    <a:pt x="71" y="105"/>
                  </a:cubicBezTo>
                  <a:cubicBezTo>
                    <a:pt x="71" y="105"/>
                    <a:pt x="70" y="107"/>
                    <a:pt x="69" y="108"/>
                  </a:cubicBezTo>
                  <a:cubicBezTo>
                    <a:pt x="68" y="109"/>
                    <a:pt x="67" y="111"/>
                    <a:pt x="67" y="111"/>
                  </a:cubicBezTo>
                  <a:cubicBezTo>
                    <a:pt x="67" y="111"/>
                    <a:pt x="67" y="110"/>
                    <a:pt x="67" y="110"/>
                  </a:cubicBezTo>
                  <a:cubicBezTo>
                    <a:pt x="51" y="130"/>
                    <a:pt x="26" y="141"/>
                    <a:pt x="11" y="162"/>
                  </a:cubicBezTo>
                  <a:moveTo>
                    <a:pt x="118" y="157"/>
                  </a:moveTo>
                  <a:cubicBezTo>
                    <a:pt x="118" y="156"/>
                    <a:pt x="118" y="156"/>
                    <a:pt x="118" y="156"/>
                  </a:cubicBezTo>
                  <a:cubicBezTo>
                    <a:pt x="123" y="150"/>
                    <a:pt x="129" y="144"/>
                    <a:pt x="135" y="138"/>
                  </a:cubicBezTo>
                  <a:cubicBezTo>
                    <a:pt x="144" y="127"/>
                    <a:pt x="156" y="117"/>
                    <a:pt x="163" y="105"/>
                  </a:cubicBezTo>
                  <a:cubicBezTo>
                    <a:pt x="164" y="105"/>
                    <a:pt x="164" y="105"/>
                    <a:pt x="164" y="105"/>
                  </a:cubicBezTo>
                  <a:cubicBezTo>
                    <a:pt x="169" y="110"/>
                    <a:pt x="174" y="115"/>
                    <a:pt x="179" y="120"/>
                  </a:cubicBezTo>
                  <a:cubicBezTo>
                    <a:pt x="164" y="131"/>
                    <a:pt x="152" y="147"/>
                    <a:pt x="139" y="161"/>
                  </a:cubicBezTo>
                  <a:cubicBezTo>
                    <a:pt x="141" y="157"/>
                    <a:pt x="143" y="154"/>
                    <a:pt x="146" y="151"/>
                  </a:cubicBezTo>
                  <a:cubicBezTo>
                    <a:pt x="155" y="140"/>
                    <a:pt x="165" y="130"/>
                    <a:pt x="174" y="120"/>
                  </a:cubicBezTo>
                  <a:cubicBezTo>
                    <a:pt x="175" y="119"/>
                    <a:pt x="174" y="118"/>
                    <a:pt x="174" y="118"/>
                  </a:cubicBezTo>
                  <a:cubicBezTo>
                    <a:pt x="174" y="118"/>
                    <a:pt x="174" y="119"/>
                    <a:pt x="174" y="119"/>
                  </a:cubicBezTo>
                  <a:cubicBezTo>
                    <a:pt x="163" y="126"/>
                    <a:pt x="152" y="134"/>
                    <a:pt x="143" y="143"/>
                  </a:cubicBezTo>
                  <a:cubicBezTo>
                    <a:pt x="144" y="142"/>
                    <a:pt x="145" y="141"/>
                    <a:pt x="146" y="139"/>
                  </a:cubicBezTo>
                  <a:cubicBezTo>
                    <a:pt x="153" y="130"/>
                    <a:pt x="164" y="122"/>
                    <a:pt x="169" y="111"/>
                  </a:cubicBezTo>
                  <a:cubicBezTo>
                    <a:pt x="169" y="111"/>
                    <a:pt x="169" y="111"/>
                    <a:pt x="168" y="111"/>
                  </a:cubicBezTo>
                  <a:cubicBezTo>
                    <a:pt x="168" y="111"/>
                    <a:pt x="168" y="111"/>
                    <a:pt x="168" y="111"/>
                  </a:cubicBezTo>
                  <a:cubicBezTo>
                    <a:pt x="157" y="122"/>
                    <a:pt x="145" y="132"/>
                    <a:pt x="134" y="143"/>
                  </a:cubicBezTo>
                  <a:cubicBezTo>
                    <a:pt x="128" y="148"/>
                    <a:pt x="123" y="152"/>
                    <a:pt x="118" y="157"/>
                  </a:cubicBezTo>
                  <a:moveTo>
                    <a:pt x="62" y="172"/>
                  </a:moveTo>
                  <a:cubicBezTo>
                    <a:pt x="65" y="169"/>
                    <a:pt x="69" y="166"/>
                    <a:pt x="72" y="162"/>
                  </a:cubicBezTo>
                  <a:cubicBezTo>
                    <a:pt x="78" y="156"/>
                    <a:pt x="85" y="151"/>
                    <a:pt x="91" y="145"/>
                  </a:cubicBezTo>
                  <a:cubicBezTo>
                    <a:pt x="103" y="133"/>
                    <a:pt x="114" y="119"/>
                    <a:pt x="125" y="106"/>
                  </a:cubicBezTo>
                  <a:cubicBezTo>
                    <a:pt x="126" y="105"/>
                    <a:pt x="128" y="105"/>
                    <a:pt x="130" y="105"/>
                  </a:cubicBezTo>
                  <a:cubicBezTo>
                    <a:pt x="131" y="105"/>
                    <a:pt x="131" y="105"/>
                    <a:pt x="132" y="105"/>
                  </a:cubicBezTo>
                  <a:cubicBezTo>
                    <a:pt x="133" y="105"/>
                    <a:pt x="134" y="105"/>
                    <a:pt x="134" y="105"/>
                  </a:cubicBezTo>
                  <a:cubicBezTo>
                    <a:pt x="122" y="113"/>
                    <a:pt x="112" y="125"/>
                    <a:pt x="102" y="135"/>
                  </a:cubicBezTo>
                  <a:cubicBezTo>
                    <a:pt x="91" y="146"/>
                    <a:pt x="78" y="156"/>
                    <a:pt x="67" y="167"/>
                  </a:cubicBezTo>
                  <a:cubicBezTo>
                    <a:pt x="66" y="169"/>
                    <a:pt x="64" y="170"/>
                    <a:pt x="63" y="172"/>
                  </a:cubicBezTo>
                  <a:cubicBezTo>
                    <a:pt x="62" y="172"/>
                    <a:pt x="62" y="172"/>
                    <a:pt x="62" y="172"/>
                  </a:cubicBezTo>
                  <a:moveTo>
                    <a:pt x="12" y="161"/>
                  </a:moveTo>
                  <a:cubicBezTo>
                    <a:pt x="14" y="160"/>
                    <a:pt x="16" y="157"/>
                    <a:pt x="18" y="155"/>
                  </a:cubicBezTo>
                  <a:cubicBezTo>
                    <a:pt x="35" y="137"/>
                    <a:pt x="58" y="125"/>
                    <a:pt x="73" y="105"/>
                  </a:cubicBezTo>
                  <a:cubicBezTo>
                    <a:pt x="74" y="106"/>
                    <a:pt x="75" y="108"/>
                    <a:pt x="77" y="109"/>
                  </a:cubicBezTo>
                  <a:cubicBezTo>
                    <a:pt x="77" y="109"/>
                    <a:pt x="77" y="109"/>
                    <a:pt x="77" y="109"/>
                  </a:cubicBezTo>
                  <a:cubicBezTo>
                    <a:pt x="76" y="110"/>
                    <a:pt x="76" y="110"/>
                    <a:pt x="75" y="111"/>
                  </a:cubicBezTo>
                  <a:cubicBezTo>
                    <a:pt x="75" y="111"/>
                    <a:pt x="75" y="111"/>
                    <a:pt x="75" y="111"/>
                  </a:cubicBezTo>
                  <a:cubicBezTo>
                    <a:pt x="74" y="111"/>
                    <a:pt x="74" y="111"/>
                    <a:pt x="74" y="112"/>
                  </a:cubicBezTo>
                  <a:cubicBezTo>
                    <a:pt x="62" y="122"/>
                    <a:pt x="50" y="132"/>
                    <a:pt x="38" y="141"/>
                  </a:cubicBezTo>
                  <a:cubicBezTo>
                    <a:pt x="32" y="145"/>
                    <a:pt x="27" y="150"/>
                    <a:pt x="21" y="154"/>
                  </a:cubicBezTo>
                  <a:cubicBezTo>
                    <a:pt x="18" y="156"/>
                    <a:pt x="15" y="159"/>
                    <a:pt x="12" y="161"/>
                  </a:cubicBezTo>
                  <a:moveTo>
                    <a:pt x="10" y="152"/>
                  </a:moveTo>
                  <a:cubicBezTo>
                    <a:pt x="10" y="152"/>
                    <a:pt x="10" y="152"/>
                    <a:pt x="10" y="152"/>
                  </a:cubicBezTo>
                  <a:cubicBezTo>
                    <a:pt x="28" y="133"/>
                    <a:pt x="51" y="120"/>
                    <a:pt x="68" y="101"/>
                  </a:cubicBezTo>
                  <a:cubicBezTo>
                    <a:pt x="69" y="102"/>
                    <a:pt x="70" y="103"/>
                    <a:pt x="71" y="103"/>
                  </a:cubicBezTo>
                  <a:cubicBezTo>
                    <a:pt x="61" y="111"/>
                    <a:pt x="50" y="119"/>
                    <a:pt x="40" y="127"/>
                  </a:cubicBezTo>
                  <a:cubicBezTo>
                    <a:pt x="35" y="131"/>
                    <a:pt x="30" y="136"/>
                    <a:pt x="25" y="141"/>
                  </a:cubicBezTo>
                  <a:cubicBezTo>
                    <a:pt x="21" y="144"/>
                    <a:pt x="13" y="149"/>
                    <a:pt x="10" y="152"/>
                  </a:cubicBezTo>
                  <a:moveTo>
                    <a:pt x="32" y="113"/>
                  </a:moveTo>
                  <a:cubicBezTo>
                    <a:pt x="34" y="111"/>
                    <a:pt x="35" y="109"/>
                    <a:pt x="37" y="106"/>
                  </a:cubicBezTo>
                  <a:cubicBezTo>
                    <a:pt x="38" y="106"/>
                    <a:pt x="38" y="105"/>
                    <a:pt x="39" y="105"/>
                  </a:cubicBezTo>
                  <a:cubicBezTo>
                    <a:pt x="42" y="103"/>
                    <a:pt x="45" y="102"/>
                    <a:pt x="48" y="100"/>
                  </a:cubicBezTo>
                  <a:cubicBezTo>
                    <a:pt x="43" y="105"/>
                    <a:pt x="37" y="109"/>
                    <a:pt x="32" y="113"/>
                  </a:cubicBezTo>
                  <a:moveTo>
                    <a:pt x="11" y="150"/>
                  </a:moveTo>
                  <a:cubicBezTo>
                    <a:pt x="11" y="147"/>
                    <a:pt x="12" y="144"/>
                    <a:pt x="14" y="141"/>
                  </a:cubicBezTo>
                  <a:cubicBezTo>
                    <a:pt x="23" y="133"/>
                    <a:pt x="32" y="125"/>
                    <a:pt x="42" y="117"/>
                  </a:cubicBezTo>
                  <a:cubicBezTo>
                    <a:pt x="47" y="113"/>
                    <a:pt x="52" y="109"/>
                    <a:pt x="58" y="105"/>
                  </a:cubicBezTo>
                  <a:cubicBezTo>
                    <a:pt x="60" y="104"/>
                    <a:pt x="62" y="102"/>
                    <a:pt x="64" y="101"/>
                  </a:cubicBezTo>
                  <a:cubicBezTo>
                    <a:pt x="65" y="101"/>
                    <a:pt x="66" y="100"/>
                    <a:pt x="66" y="100"/>
                  </a:cubicBezTo>
                  <a:cubicBezTo>
                    <a:pt x="67" y="100"/>
                    <a:pt x="67" y="100"/>
                    <a:pt x="67" y="100"/>
                  </a:cubicBezTo>
                  <a:cubicBezTo>
                    <a:pt x="66" y="101"/>
                    <a:pt x="66" y="102"/>
                    <a:pt x="65" y="103"/>
                  </a:cubicBezTo>
                  <a:cubicBezTo>
                    <a:pt x="48" y="120"/>
                    <a:pt x="28" y="133"/>
                    <a:pt x="11" y="150"/>
                  </a:cubicBezTo>
                  <a:moveTo>
                    <a:pt x="18" y="136"/>
                  </a:moveTo>
                  <a:cubicBezTo>
                    <a:pt x="18" y="135"/>
                    <a:pt x="19" y="135"/>
                    <a:pt x="19" y="134"/>
                  </a:cubicBezTo>
                  <a:cubicBezTo>
                    <a:pt x="23" y="129"/>
                    <a:pt x="28" y="125"/>
                    <a:pt x="34" y="121"/>
                  </a:cubicBezTo>
                  <a:cubicBezTo>
                    <a:pt x="44" y="114"/>
                    <a:pt x="54" y="107"/>
                    <a:pt x="62" y="98"/>
                  </a:cubicBezTo>
                  <a:cubicBezTo>
                    <a:pt x="63" y="99"/>
                    <a:pt x="64" y="99"/>
                    <a:pt x="65" y="99"/>
                  </a:cubicBezTo>
                  <a:cubicBezTo>
                    <a:pt x="59" y="103"/>
                    <a:pt x="53" y="107"/>
                    <a:pt x="47" y="112"/>
                  </a:cubicBezTo>
                  <a:cubicBezTo>
                    <a:pt x="37" y="120"/>
                    <a:pt x="27" y="128"/>
                    <a:pt x="18" y="136"/>
                  </a:cubicBezTo>
                  <a:moveTo>
                    <a:pt x="17" y="135"/>
                  </a:moveTo>
                  <a:cubicBezTo>
                    <a:pt x="20" y="130"/>
                    <a:pt x="23" y="125"/>
                    <a:pt x="26" y="121"/>
                  </a:cubicBezTo>
                  <a:cubicBezTo>
                    <a:pt x="31" y="117"/>
                    <a:pt x="37" y="113"/>
                    <a:pt x="42" y="108"/>
                  </a:cubicBezTo>
                  <a:cubicBezTo>
                    <a:pt x="45" y="106"/>
                    <a:pt x="49" y="104"/>
                    <a:pt x="52" y="102"/>
                  </a:cubicBezTo>
                  <a:cubicBezTo>
                    <a:pt x="55" y="100"/>
                    <a:pt x="58" y="99"/>
                    <a:pt x="61" y="98"/>
                  </a:cubicBezTo>
                  <a:cubicBezTo>
                    <a:pt x="61" y="98"/>
                    <a:pt x="61" y="98"/>
                    <a:pt x="61" y="98"/>
                  </a:cubicBezTo>
                  <a:cubicBezTo>
                    <a:pt x="60" y="99"/>
                    <a:pt x="57" y="102"/>
                    <a:pt x="57" y="102"/>
                  </a:cubicBezTo>
                  <a:cubicBezTo>
                    <a:pt x="48" y="110"/>
                    <a:pt x="38" y="117"/>
                    <a:pt x="29" y="123"/>
                  </a:cubicBezTo>
                  <a:cubicBezTo>
                    <a:pt x="24" y="126"/>
                    <a:pt x="20" y="131"/>
                    <a:pt x="17" y="135"/>
                  </a:cubicBezTo>
                  <a:moveTo>
                    <a:pt x="41" y="108"/>
                  </a:moveTo>
                  <a:cubicBezTo>
                    <a:pt x="45" y="105"/>
                    <a:pt x="48" y="102"/>
                    <a:pt x="52" y="99"/>
                  </a:cubicBezTo>
                  <a:cubicBezTo>
                    <a:pt x="54" y="99"/>
                    <a:pt x="55" y="98"/>
                    <a:pt x="57" y="98"/>
                  </a:cubicBezTo>
                  <a:cubicBezTo>
                    <a:pt x="52" y="101"/>
                    <a:pt x="46" y="104"/>
                    <a:pt x="41" y="108"/>
                  </a:cubicBezTo>
                  <a:moveTo>
                    <a:pt x="44" y="97"/>
                  </a:moveTo>
                  <a:cubicBezTo>
                    <a:pt x="51" y="87"/>
                    <a:pt x="59" y="77"/>
                    <a:pt x="66" y="66"/>
                  </a:cubicBezTo>
                  <a:cubicBezTo>
                    <a:pt x="79" y="47"/>
                    <a:pt x="72" y="25"/>
                    <a:pt x="61" y="7"/>
                  </a:cubicBezTo>
                  <a:cubicBezTo>
                    <a:pt x="69" y="5"/>
                    <a:pt x="78" y="5"/>
                    <a:pt x="86" y="5"/>
                  </a:cubicBezTo>
                  <a:cubicBezTo>
                    <a:pt x="89" y="5"/>
                    <a:pt x="93" y="5"/>
                    <a:pt x="97" y="5"/>
                  </a:cubicBezTo>
                  <a:cubicBezTo>
                    <a:pt x="100" y="5"/>
                    <a:pt x="104" y="5"/>
                    <a:pt x="107" y="5"/>
                  </a:cubicBezTo>
                  <a:cubicBezTo>
                    <a:pt x="110" y="5"/>
                    <a:pt x="112" y="5"/>
                    <a:pt x="114" y="5"/>
                  </a:cubicBezTo>
                  <a:cubicBezTo>
                    <a:pt x="105" y="20"/>
                    <a:pt x="101" y="36"/>
                    <a:pt x="110" y="53"/>
                  </a:cubicBezTo>
                  <a:cubicBezTo>
                    <a:pt x="120" y="72"/>
                    <a:pt x="141" y="85"/>
                    <a:pt x="157" y="99"/>
                  </a:cubicBezTo>
                  <a:cubicBezTo>
                    <a:pt x="158" y="100"/>
                    <a:pt x="158" y="100"/>
                    <a:pt x="159" y="101"/>
                  </a:cubicBezTo>
                  <a:cubicBezTo>
                    <a:pt x="157" y="101"/>
                    <a:pt x="156" y="102"/>
                    <a:pt x="154" y="103"/>
                  </a:cubicBezTo>
                  <a:cubicBezTo>
                    <a:pt x="152" y="105"/>
                    <a:pt x="151" y="105"/>
                    <a:pt x="149" y="105"/>
                  </a:cubicBezTo>
                  <a:cubicBezTo>
                    <a:pt x="144" y="105"/>
                    <a:pt x="138" y="101"/>
                    <a:pt x="133" y="100"/>
                  </a:cubicBezTo>
                  <a:cubicBezTo>
                    <a:pt x="132" y="100"/>
                    <a:pt x="131" y="100"/>
                    <a:pt x="129" y="100"/>
                  </a:cubicBezTo>
                  <a:cubicBezTo>
                    <a:pt x="119" y="100"/>
                    <a:pt x="113" y="109"/>
                    <a:pt x="104" y="115"/>
                  </a:cubicBezTo>
                  <a:cubicBezTo>
                    <a:pt x="101" y="116"/>
                    <a:pt x="99" y="117"/>
                    <a:pt x="96" y="117"/>
                  </a:cubicBezTo>
                  <a:cubicBezTo>
                    <a:pt x="86" y="117"/>
                    <a:pt x="80" y="103"/>
                    <a:pt x="72" y="98"/>
                  </a:cubicBezTo>
                  <a:cubicBezTo>
                    <a:pt x="68" y="95"/>
                    <a:pt x="63" y="93"/>
                    <a:pt x="59" y="93"/>
                  </a:cubicBezTo>
                  <a:cubicBezTo>
                    <a:pt x="54" y="93"/>
                    <a:pt x="49" y="95"/>
                    <a:pt x="44" y="97"/>
                  </a:cubicBezTo>
                  <a:moveTo>
                    <a:pt x="86" y="0"/>
                  </a:moveTo>
                  <a:cubicBezTo>
                    <a:pt x="77" y="0"/>
                    <a:pt x="67" y="1"/>
                    <a:pt x="58" y="2"/>
                  </a:cubicBezTo>
                  <a:cubicBezTo>
                    <a:pt x="56" y="3"/>
                    <a:pt x="56" y="4"/>
                    <a:pt x="56" y="6"/>
                  </a:cubicBezTo>
                  <a:cubicBezTo>
                    <a:pt x="56" y="6"/>
                    <a:pt x="56" y="7"/>
                    <a:pt x="56" y="8"/>
                  </a:cubicBezTo>
                  <a:cubicBezTo>
                    <a:pt x="62" y="18"/>
                    <a:pt x="67" y="28"/>
                    <a:pt x="68" y="40"/>
                  </a:cubicBezTo>
                  <a:cubicBezTo>
                    <a:pt x="69" y="54"/>
                    <a:pt x="61" y="65"/>
                    <a:pt x="53" y="76"/>
                  </a:cubicBezTo>
                  <a:cubicBezTo>
                    <a:pt x="41" y="93"/>
                    <a:pt x="28" y="109"/>
                    <a:pt x="17" y="126"/>
                  </a:cubicBezTo>
                  <a:cubicBezTo>
                    <a:pt x="9" y="137"/>
                    <a:pt x="0" y="154"/>
                    <a:pt x="9" y="167"/>
                  </a:cubicBezTo>
                  <a:cubicBezTo>
                    <a:pt x="16" y="179"/>
                    <a:pt x="33" y="180"/>
                    <a:pt x="45" y="180"/>
                  </a:cubicBezTo>
                  <a:cubicBezTo>
                    <a:pt x="45" y="180"/>
                    <a:pt x="45" y="180"/>
                    <a:pt x="45" y="180"/>
                  </a:cubicBezTo>
                  <a:cubicBezTo>
                    <a:pt x="53" y="180"/>
                    <a:pt x="61" y="179"/>
                    <a:pt x="68" y="179"/>
                  </a:cubicBezTo>
                  <a:cubicBezTo>
                    <a:pt x="71" y="179"/>
                    <a:pt x="73" y="178"/>
                    <a:pt x="76" y="178"/>
                  </a:cubicBezTo>
                  <a:cubicBezTo>
                    <a:pt x="86" y="178"/>
                    <a:pt x="97" y="179"/>
                    <a:pt x="107" y="180"/>
                  </a:cubicBezTo>
                  <a:cubicBezTo>
                    <a:pt x="121" y="181"/>
                    <a:pt x="135" y="183"/>
                    <a:pt x="149" y="183"/>
                  </a:cubicBezTo>
                  <a:cubicBezTo>
                    <a:pt x="157" y="183"/>
                    <a:pt x="164" y="182"/>
                    <a:pt x="172" y="181"/>
                  </a:cubicBezTo>
                  <a:cubicBezTo>
                    <a:pt x="187" y="177"/>
                    <a:pt x="202" y="166"/>
                    <a:pt x="199" y="149"/>
                  </a:cubicBezTo>
                  <a:cubicBezTo>
                    <a:pt x="196" y="130"/>
                    <a:pt x="182" y="115"/>
                    <a:pt x="169" y="103"/>
                  </a:cubicBezTo>
                  <a:cubicBezTo>
                    <a:pt x="154" y="89"/>
                    <a:pt x="138" y="78"/>
                    <a:pt x="124" y="63"/>
                  </a:cubicBezTo>
                  <a:cubicBezTo>
                    <a:pt x="116" y="55"/>
                    <a:pt x="110" y="45"/>
                    <a:pt x="109" y="33"/>
                  </a:cubicBezTo>
                  <a:cubicBezTo>
                    <a:pt x="109" y="23"/>
                    <a:pt x="115" y="13"/>
                    <a:pt x="120" y="5"/>
                  </a:cubicBezTo>
                  <a:cubicBezTo>
                    <a:pt x="121" y="3"/>
                    <a:pt x="120" y="2"/>
                    <a:pt x="119" y="2"/>
                  </a:cubicBezTo>
                  <a:cubicBezTo>
                    <a:pt x="119" y="1"/>
                    <a:pt x="118" y="0"/>
                    <a:pt x="117" y="0"/>
                  </a:cubicBezTo>
                  <a:cubicBezTo>
                    <a:pt x="117" y="0"/>
                    <a:pt x="117" y="0"/>
                    <a:pt x="117" y="0"/>
                  </a:cubicBezTo>
                  <a:cubicBezTo>
                    <a:pt x="113" y="0"/>
                    <a:pt x="110" y="0"/>
                    <a:pt x="107" y="0"/>
                  </a:cubicBezTo>
                  <a:cubicBezTo>
                    <a:pt x="103" y="0"/>
                    <a:pt x="100" y="0"/>
                    <a:pt x="96" y="0"/>
                  </a:cubicBezTo>
                  <a:cubicBezTo>
                    <a:pt x="93" y="0"/>
                    <a:pt x="89" y="0"/>
                    <a:pt x="8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8" name="Freeform 46"/>
            <p:cNvSpPr>
              <a:spLocks noEditPoints="1"/>
            </p:cNvSpPr>
            <p:nvPr/>
          </p:nvSpPr>
          <p:spPr bwMode="auto">
            <a:xfrm>
              <a:off x="347230" y="1352255"/>
              <a:ext cx="839788" cy="758825"/>
            </a:xfrm>
            <a:custGeom>
              <a:avLst/>
              <a:gdLst>
                <a:gd name="T0" fmla="*/ 173 w 198"/>
                <a:gd name="T1" fmla="*/ 171 h 179"/>
                <a:gd name="T2" fmla="*/ 177 w 198"/>
                <a:gd name="T3" fmla="*/ 170 h 179"/>
                <a:gd name="T4" fmla="*/ 182 w 198"/>
                <a:gd name="T5" fmla="*/ 158 h 179"/>
                <a:gd name="T6" fmla="*/ 184 w 198"/>
                <a:gd name="T7" fmla="*/ 153 h 179"/>
                <a:gd name="T8" fmla="*/ 77 w 198"/>
                <a:gd name="T9" fmla="*/ 144 h 179"/>
                <a:gd name="T10" fmla="*/ 184 w 198"/>
                <a:gd name="T11" fmla="*/ 142 h 179"/>
                <a:gd name="T12" fmla="*/ 147 w 198"/>
                <a:gd name="T13" fmla="*/ 174 h 179"/>
                <a:gd name="T14" fmla="*/ 178 w 198"/>
                <a:gd name="T15" fmla="*/ 128 h 179"/>
                <a:gd name="T16" fmla="*/ 182 w 198"/>
                <a:gd name="T17" fmla="*/ 134 h 179"/>
                <a:gd name="T18" fmla="*/ 111 w 198"/>
                <a:gd name="T19" fmla="*/ 172 h 179"/>
                <a:gd name="T20" fmla="*/ 137 w 198"/>
                <a:gd name="T21" fmla="*/ 154 h 179"/>
                <a:gd name="T22" fmla="*/ 141 w 198"/>
                <a:gd name="T23" fmla="*/ 161 h 179"/>
                <a:gd name="T24" fmla="*/ 45 w 198"/>
                <a:gd name="T25" fmla="*/ 134 h 179"/>
                <a:gd name="T26" fmla="*/ 177 w 198"/>
                <a:gd name="T27" fmla="*/ 119 h 179"/>
                <a:gd name="T28" fmla="*/ 190 w 198"/>
                <a:gd name="T29" fmla="*/ 148 h 179"/>
                <a:gd name="T30" fmla="*/ 172 w 198"/>
                <a:gd name="T31" fmla="*/ 161 h 179"/>
                <a:gd name="T32" fmla="*/ 164 w 198"/>
                <a:gd name="T33" fmla="*/ 159 h 179"/>
                <a:gd name="T34" fmla="*/ 181 w 198"/>
                <a:gd name="T35" fmla="*/ 126 h 179"/>
                <a:gd name="T36" fmla="*/ 17 w 198"/>
                <a:gd name="T37" fmla="*/ 166 h 179"/>
                <a:gd name="T38" fmla="*/ 23 w 198"/>
                <a:gd name="T39" fmla="*/ 169 h 179"/>
                <a:gd name="T40" fmla="*/ 95 w 198"/>
                <a:gd name="T41" fmla="*/ 119 h 179"/>
                <a:gd name="T42" fmla="*/ 63 w 198"/>
                <a:gd name="T43" fmla="*/ 146 h 179"/>
                <a:gd name="T44" fmla="*/ 27 w 198"/>
                <a:gd name="T45" fmla="*/ 166 h 179"/>
                <a:gd name="T46" fmla="*/ 101 w 198"/>
                <a:gd name="T47" fmla="*/ 123 h 179"/>
                <a:gd name="T48" fmla="*/ 24 w 198"/>
                <a:gd name="T49" fmla="*/ 169 h 179"/>
                <a:gd name="T50" fmla="*/ 37 w 198"/>
                <a:gd name="T51" fmla="*/ 170 h 179"/>
                <a:gd name="T52" fmla="*/ 46 w 198"/>
                <a:gd name="T53" fmla="*/ 169 h 179"/>
                <a:gd name="T54" fmla="*/ 164 w 198"/>
                <a:gd name="T55" fmla="*/ 111 h 179"/>
                <a:gd name="T56" fmla="*/ 30 w 198"/>
                <a:gd name="T57" fmla="*/ 152 h 179"/>
                <a:gd name="T58" fmla="*/ 103 w 198"/>
                <a:gd name="T59" fmla="*/ 117 h 179"/>
                <a:gd name="T60" fmla="*/ 89 w 198"/>
                <a:gd name="T61" fmla="*/ 145 h 179"/>
                <a:gd name="T62" fmla="*/ 74 w 198"/>
                <a:gd name="T63" fmla="*/ 170 h 179"/>
                <a:gd name="T64" fmla="*/ 159 w 198"/>
                <a:gd name="T65" fmla="*/ 104 h 179"/>
                <a:gd name="T66" fmla="*/ 74 w 198"/>
                <a:gd name="T67" fmla="*/ 170 h 179"/>
                <a:gd name="T68" fmla="*/ 88 w 198"/>
                <a:gd name="T69" fmla="*/ 170 h 179"/>
                <a:gd name="T70" fmla="*/ 121 w 198"/>
                <a:gd name="T71" fmla="*/ 119 h 179"/>
                <a:gd name="T72" fmla="*/ 146 w 198"/>
                <a:gd name="T73" fmla="*/ 108 h 179"/>
                <a:gd name="T74" fmla="*/ 143 w 198"/>
                <a:gd name="T75" fmla="*/ 108 h 179"/>
                <a:gd name="T76" fmla="*/ 65 w 198"/>
                <a:gd name="T77" fmla="*/ 107 h 179"/>
                <a:gd name="T78" fmla="*/ 115 w 198"/>
                <a:gd name="T79" fmla="*/ 154 h 179"/>
                <a:gd name="T80" fmla="*/ 143 w 198"/>
                <a:gd name="T81" fmla="*/ 148 h 179"/>
                <a:gd name="T82" fmla="*/ 165 w 198"/>
                <a:gd name="T83" fmla="*/ 108 h 179"/>
                <a:gd name="T84" fmla="*/ 122 w 198"/>
                <a:gd name="T85" fmla="*/ 103 h 179"/>
                <a:gd name="T86" fmla="*/ 61 w 198"/>
                <a:gd name="T87" fmla="*/ 169 h 179"/>
                <a:gd name="T88" fmla="*/ 73 w 198"/>
                <a:gd name="T89" fmla="*/ 109 h 179"/>
                <a:gd name="T90" fmla="*/ 67 w 198"/>
                <a:gd name="T91" fmla="*/ 99 h 179"/>
                <a:gd name="T92" fmla="*/ 38 w 198"/>
                <a:gd name="T93" fmla="*/ 102 h 179"/>
                <a:gd name="T94" fmla="*/ 63 w 198"/>
                <a:gd name="T95" fmla="*/ 99 h 179"/>
                <a:gd name="T96" fmla="*/ 34 w 198"/>
                <a:gd name="T97" fmla="*/ 119 h 179"/>
                <a:gd name="T98" fmla="*/ 41 w 198"/>
                <a:gd name="T99" fmla="*/ 106 h 179"/>
                <a:gd name="T100" fmla="*/ 40 w 198"/>
                <a:gd name="T101" fmla="*/ 106 h 179"/>
                <a:gd name="T102" fmla="*/ 84 w 198"/>
                <a:gd name="T103" fmla="*/ 5 h 179"/>
                <a:gd name="T104" fmla="*/ 151 w 198"/>
                <a:gd name="T105" fmla="*/ 101 h 179"/>
                <a:gd name="T106" fmla="*/ 58 w 198"/>
                <a:gd name="T107" fmla="*/ 92 h 179"/>
                <a:gd name="T108" fmla="*/ 52 w 198"/>
                <a:gd name="T109" fmla="*/ 74 h 179"/>
                <a:gd name="T110" fmla="*/ 105 w 198"/>
                <a:gd name="T111" fmla="*/ 176 h 179"/>
                <a:gd name="T112" fmla="*/ 118 w 198"/>
                <a:gd name="T113" fmla="*/ 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79">
                  <a:moveTo>
                    <a:pt x="167" y="171"/>
                  </a:moveTo>
                  <a:cubicBezTo>
                    <a:pt x="167" y="171"/>
                    <a:pt x="173" y="165"/>
                    <a:pt x="175" y="163"/>
                  </a:cubicBezTo>
                  <a:cubicBezTo>
                    <a:pt x="176" y="162"/>
                    <a:pt x="178" y="160"/>
                    <a:pt x="180" y="158"/>
                  </a:cubicBezTo>
                  <a:cubicBezTo>
                    <a:pt x="177" y="162"/>
                    <a:pt x="174" y="165"/>
                    <a:pt x="170" y="169"/>
                  </a:cubicBezTo>
                  <a:cubicBezTo>
                    <a:pt x="168" y="170"/>
                    <a:pt x="167" y="171"/>
                    <a:pt x="167" y="171"/>
                  </a:cubicBezTo>
                  <a:moveTo>
                    <a:pt x="173" y="171"/>
                  </a:moveTo>
                  <a:cubicBezTo>
                    <a:pt x="173" y="171"/>
                    <a:pt x="173" y="171"/>
                    <a:pt x="173" y="171"/>
                  </a:cubicBezTo>
                  <a:cubicBezTo>
                    <a:pt x="173" y="171"/>
                    <a:pt x="173" y="171"/>
                    <a:pt x="173" y="171"/>
                  </a:cubicBezTo>
                  <a:cubicBezTo>
                    <a:pt x="174" y="170"/>
                    <a:pt x="174" y="170"/>
                    <a:pt x="174" y="170"/>
                  </a:cubicBezTo>
                  <a:cubicBezTo>
                    <a:pt x="178" y="167"/>
                    <a:pt x="181" y="163"/>
                    <a:pt x="185" y="159"/>
                  </a:cubicBezTo>
                  <a:cubicBezTo>
                    <a:pt x="186" y="158"/>
                    <a:pt x="188" y="154"/>
                    <a:pt x="189" y="154"/>
                  </a:cubicBezTo>
                  <a:cubicBezTo>
                    <a:pt x="189" y="154"/>
                    <a:pt x="189" y="155"/>
                    <a:pt x="188" y="158"/>
                  </a:cubicBezTo>
                  <a:cubicBezTo>
                    <a:pt x="186" y="163"/>
                    <a:pt x="182" y="167"/>
                    <a:pt x="177" y="169"/>
                  </a:cubicBezTo>
                  <a:cubicBezTo>
                    <a:pt x="177" y="170"/>
                    <a:pt x="177" y="170"/>
                    <a:pt x="177" y="170"/>
                  </a:cubicBezTo>
                  <a:cubicBezTo>
                    <a:pt x="176" y="170"/>
                    <a:pt x="174" y="171"/>
                    <a:pt x="173" y="171"/>
                  </a:cubicBezTo>
                  <a:moveTo>
                    <a:pt x="167" y="173"/>
                  </a:moveTo>
                  <a:cubicBezTo>
                    <a:pt x="174" y="168"/>
                    <a:pt x="180" y="161"/>
                    <a:pt x="185" y="153"/>
                  </a:cubicBezTo>
                  <a:cubicBezTo>
                    <a:pt x="185" y="153"/>
                    <a:pt x="186" y="152"/>
                    <a:pt x="186" y="152"/>
                  </a:cubicBezTo>
                  <a:cubicBezTo>
                    <a:pt x="187" y="151"/>
                    <a:pt x="187" y="151"/>
                    <a:pt x="188" y="150"/>
                  </a:cubicBezTo>
                  <a:cubicBezTo>
                    <a:pt x="187" y="151"/>
                    <a:pt x="187" y="151"/>
                    <a:pt x="187" y="152"/>
                  </a:cubicBezTo>
                  <a:cubicBezTo>
                    <a:pt x="185" y="154"/>
                    <a:pt x="184" y="156"/>
                    <a:pt x="182" y="158"/>
                  </a:cubicBezTo>
                  <a:cubicBezTo>
                    <a:pt x="179" y="163"/>
                    <a:pt x="175" y="168"/>
                    <a:pt x="170" y="172"/>
                  </a:cubicBezTo>
                  <a:cubicBezTo>
                    <a:pt x="169" y="172"/>
                    <a:pt x="168" y="172"/>
                    <a:pt x="167" y="173"/>
                  </a:cubicBezTo>
                  <a:moveTo>
                    <a:pt x="161" y="173"/>
                  </a:moveTo>
                  <a:cubicBezTo>
                    <a:pt x="169" y="167"/>
                    <a:pt x="176" y="159"/>
                    <a:pt x="183" y="152"/>
                  </a:cubicBezTo>
                  <a:cubicBezTo>
                    <a:pt x="183" y="151"/>
                    <a:pt x="186" y="148"/>
                    <a:pt x="186" y="148"/>
                  </a:cubicBezTo>
                  <a:cubicBezTo>
                    <a:pt x="186" y="148"/>
                    <a:pt x="186" y="148"/>
                    <a:pt x="186" y="149"/>
                  </a:cubicBezTo>
                  <a:cubicBezTo>
                    <a:pt x="185" y="150"/>
                    <a:pt x="184" y="152"/>
                    <a:pt x="184" y="153"/>
                  </a:cubicBezTo>
                  <a:cubicBezTo>
                    <a:pt x="177" y="159"/>
                    <a:pt x="171" y="166"/>
                    <a:pt x="165" y="173"/>
                  </a:cubicBezTo>
                  <a:cubicBezTo>
                    <a:pt x="165" y="173"/>
                    <a:pt x="165" y="173"/>
                    <a:pt x="165" y="173"/>
                  </a:cubicBezTo>
                  <a:cubicBezTo>
                    <a:pt x="163" y="173"/>
                    <a:pt x="162" y="173"/>
                    <a:pt x="161" y="173"/>
                  </a:cubicBezTo>
                  <a:moveTo>
                    <a:pt x="53" y="164"/>
                  </a:moveTo>
                  <a:cubicBezTo>
                    <a:pt x="54" y="164"/>
                    <a:pt x="54" y="163"/>
                    <a:pt x="54" y="163"/>
                  </a:cubicBezTo>
                  <a:cubicBezTo>
                    <a:pt x="60" y="157"/>
                    <a:pt x="66" y="152"/>
                    <a:pt x="73" y="147"/>
                  </a:cubicBezTo>
                  <a:cubicBezTo>
                    <a:pt x="74" y="146"/>
                    <a:pt x="75" y="145"/>
                    <a:pt x="77" y="144"/>
                  </a:cubicBezTo>
                  <a:cubicBezTo>
                    <a:pt x="71" y="149"/>
                    <a:pt x="65" y="154"/>
                    <a:pt x="59" y="159"/>
                  </a:cubicBezTo>
                  <a:cubicBezTo>
                    <a:pt x="57" y="161"/>
                    <a:pt x="55" y="163"/>
                    <a:pt x="53" y="164"/>
                  </a:cubicBezTo>
                  <a:moveTo>
                    <a:pt x="151" y="173"/>
                  </a:moveTo>
                  <a:cubicBezTo>
                    <a:pt x="152" y="173"/>
                    <a:pt x="153" y="173"/>
                    <a:pt x="153" y="172"/>
                  </a:cubicBezTo>
                  <a:cubicBezTo>
                    <a:pt x="155" y="170"/>
                    <a:pt x="157" y="168"/>
                    <a:pt x="159" y="167"/>
                  </a:cubicBezTo>
                  <a:cubicBezTo>
                    <a:pt x="165" y="161"/>
                    <a:pt x="170" y="154"/>
                    <a:pt x="176" y="148"/>
                  </a:cubicBezTo>
                  <a:cubicBezTo>
                    <a:pt x="177" y="148"/>
                    <a:pt x="183" y="142"/>
                    <a:pt x="184" y="142"/>
                  </a:cubicBezTo>
                  <a:cubicBezTo>
                    <a:pt x="184" y="142"/>
                    <a:pt x="184" y="142"/>
                    <a:pt x="183" y="144"/>
                  </a:cubicBezTo>
                  <a:cubicBezTo>
                    <a:pt x="180" y="147"/>
                    <a:pt x="177" y="151"/>
                    <a:pt x="174" y="154"/>
                  </a:cubicBezTo>
                  <a:cubicBezTo>
                    <a:pt x="168" y="160"/>
                    <a:pt x="164" y="167"/>
                    <a:pt x="159" y="174"/>
                  </a:cubicBezTo>
                  <a:cubicBezTo>
                    <a:pt x="156" y="174"/>
                    <a:pt x="153" y="174"/>
                    <a:pt x="150" y="174"/>
                  </a:cubicBezTo>
                  <a:cubicBezTo>
                    <a:pt x="151" y="173"/>
                    <a:pt x="151" y="173"/>
                    <a:pt x="151" y="173"/>
                  </a:cubicBezTo>
                  <a:cubicBezTo>
                    <a:pt x="151" y="173"/>
                    <a:pt x="151" y="173"/>
                    <a:pt x="151" y="173"/>
                  </a:cubicBezTo>
                  <a:moveTo>
                    <a:pt x="147" y="174"/>
                  </a:moveTo>
                  <a:cubicBezTo>
                    <a:pt x="143" y="174"/>
                    <a:pt x="140" y="174"/>
                    <a:pt x="138" y="174"/>
                  </a:cubicBezTo>
                  <a:cubicBezTo>
                    <a:pt x="136" y="174"/>
                    <a:pt x="134" y="174"/>
                    <a:pt x="132" y="174"/>
                  </a:cubicBezTo>
                  <a:cubicBezTo>
                    <a:pt x="132" y="173"/>
                    <a:pt x="132" y="173"/>
                    <a:pt x="132" y="173"/>
                  </a:cubicBezTo>
                  <a:cubicBezTo>
                    <a:pt x="136" y="168"/>
                    <a:pt x="140" y="164"/>
                    <a:pt x="145" y="160"/>
                  </a:cubicBezTo>
                  <a:cubicBezTo>
                    <a:pt x="153" y="152"/>
                    <a:pt x="162" y="145"/>
                    <a:pt x="169" y="137"/>
                  </a:cubicBezTo>
                  <a:cubicBezTo>
                    <a:pt x="171" y="135"/>
                    <a:pt x="173" y="133"/>
                    <a:pt x="175" y="131"/>
                  </a:cubicBezTo>
                  <a:cubicBezTo>
                    <a:pt x="175" y="130"/>
                    <a:pt x="178" y="128"/>
                    <a:pt x="178" y="128"/>
                  </a:cubicBezTo>
                  <a:cubicBezTo>
                    <a:pt x="178" y="128"/>
                    <a:pt x="178" y="128"/>
                    <a:pt x="177" y="130"/>
                  </a:cubicBezTo>
                  <a:cubicBezTo>
                    <a:pt x="173" y="135"/>
                    <a:pt x="169" y="140"/>
                    <a:pt x="165" y="145"/>
                  </a:cubicBezTo>
                  <a:cubicBezTo>
                    <a:pt x="158" y="154"/>
                    <a:pt x="150" y="162"/>
                    <a:pt x="142" y="171"/>
                  </a:cubicBezTo>
                  <a:cubicBezTo>
                    <a:pt x="142" y="171"/>
                    <a:pt x="142" y="172"/>
                    <a:pt x="143" y="172"/>
                  </a:cubicBezTo>
                  <a:cubicBezTo>
                    <a:pt x="143" y="172"/>
                    <a:pt x="143" y="172"/>
                    <a:pt x="143" y="172"/>
                  </a:cubicBezTo>
                  <a:cubicBezTo>
                    <a:pt x="155" y="162"/>
                    <a:pt x="166" y="150"/>
                    <a:pt x="177" y="140"/>
                  </a:cubicBezTo>
                  <a:cubicBezTo>
                    <a:pt x="178" y="138"/>
                    <a:pt x="181" y="136"/>
                    <a:pt x="182" y="134"/>
                  </a:cubicBezTo>
                  <a:cubicBezTo>
                    <a:pt x="180" y="139"/>
                    <a:pt x="176" y="142"/>
                    <a:pt x="173" y="146"/>
                  </a:cubicBezTo>
                  <a:cubicBezTo>
                    <a:pt x="168" y="153"/>
                    <a:pt x="163" y="160"/>
                    <a:pt x="157" y="166"/>
                  </a:cubicBezTo>
                  <a:cubicBezTo>
                    <a:pt x="156" y="167"/>
                    <a:pt x="156" y="168"/>
                    <a:pt x="155" y="168"/>
                  </a:cubicBezTo>
                  <a:cubicBezTo>
                    <a:pt x="153" y="170"/>
                    <a:pt x="151" y="172"/>
                    <a:pt x="148" y="174"/>
                  </a:cubicBezTo>
                  <a:cubicBezTo>
                    <a:pt x="148" y="174"/>
                    <a:pt x="147" y="174"/>
                    <a:pt x="147" y="174"/>
                  </a:cubicBezTo>
                  <a:moveTo>
                    <a:pt x="130" y="174"/>
                  </a:moveTo>
                  <a:cubicBezTo>
                    <a:pt x="124" y="173"/>
                    <a:pt x="118" y="173"/>
                    <a:pt x="111" y="172"/>
                  </a:cubicBezTo>
                  <a:cubicBezTo>
                    <a:pt x="118" y="165"/>
                    <a:pt x="125" y="158"/>
                    <a:pt x="132" y="150"/>
                  </a:cubicBezTo>
                  <a:cubicBezTo>
                    <a:pt x="141" y="141"/>
                    <a:pt x="150" y="132"/>
                    <a:pt x="160" y="125"/>
                  </a:cubicBezTo>
                  <a:cubicBezTo>
                    <a:pt x="162" y="123"/>
                    <a:pt x="164" y="122"/>
                    <a:pt x="167" y="120"/>
                  </a:cubicBezTo>
                  <a:cubicBezTo>
                    <a:pt x="168" y="119"/>
                    <a:pt x="169" y="119"/>
                    <a:pt x="169" y="119"/>
                  </a:cubicBezTo>
                  <a:cubicBezTo>
                    <a:pt x="169" y="119"/>
                    <a:pt x="165" y="122"/>
                    <a:pt x="164" y="123"/>
                  </a:cubicBezTo>
                  <a:cubicBezTo>
                    <a:pt x="159" y="129"/>
                    <a:pt x="153" y="134"/>
                    <a:pt x="148" y="140"/>
                  </a:cubicBezTo>
                  <a:cubicBezTo>
                    <a:pt x="144" y="145"/>
                    <a:pt x="140" y="149"/>
                    <a:pt x="137" y="154"/>
                  </a:cubicBezTo>
                  <a:cubicBezTo>
                    <a:pt x="132" y="161"/>
                    <a:pt x="126" y="165"/>
                    <a:pt x="121" y="171"/>
                  </a:cubicBezTo>
                  <a:cubicBezTo>
                    <a:pt x="121" y="171"/>
                    <a:pt x="121" y="172"/>
                    <a:pt x="121" y="172"/>
                  </a:cubicBezTo>
                  <a:cubicBezTo>
                    <a:pt x="122" y="172"/>
                    <a:pt x="122" y="172"/>
                    <a:pt x="122" y="172"/>
                  </a:cubicBezTo>
                  <a:cubicBezTo>
                    <a:pt x="138" y="161"/>
                    <a:pt x="150" y="144"/>
                    <a:pt x="163" y="130"/>
                  </a:cubicBezTo>
                  <a:cubicBezTo>
                    <a:pt x="167" y="127"/>
                    <a:pt x="171" y="124"/>
                    <a:pt x="174" y="120"/>
                  </a:cubicBezTo>
                  <a:cubicBezTo>
                    <a:pt x="170" y="124"/>
                    <a:pt x="167" y="128"/>
                    <a:pt x="163" y="133"/>
                  </a:cubicBezTo>
                  <a:cubicBezTo>
                    <a:pt x="155" y="142"/>
                    <a:pt x="148" y="152"/>
                    <a:pt x="141" y="161"/>
                  </a:cubicBezTo>
                  <a:cubicBezTo>
                    <a:pt x="139" y="164"/>
                    <a:pt x="137" y="166"/>
                    <a:pt x="135" y="168"/>
                  </a:cubicBezTo>
                  <a:cubicBezTo>
                    <a:pt x="135" y="169"/>
                    <a:pt x="134" y="169"/>
                    <a:pt x="133" y="170"/>
                  </a:cubicBezTo>
                  <a:cubicBezTo>
                    <a:pt x="132" y="171"/>
                    <a:pt x="131" y="171"/>
                    <a:pt x="132" y="172"/>
                  </a:cubicBezTo>
                  <a:cubicBezTo>
                    <a:pt x="131" y="173"/>
                    <a:pt x="131" y="173"/>
                    <a:pt x="130" y="174"/>
                  </a:cubicBezTo>
                  <a:moveTo>
                    <a:pt x="15" y="165"/>
                  </a:moveTo>
                  <a:cubicBezTo>
                    <a:pt x="14" y="163"/>
                    <a:pt x="12" y="162"/>
                    <a:pt x="11" y="160"/>
                  </a:cubicBezTo>
                  <a:cubicBezTo>
                    <a:pt x="22" y="151"/>
                    <a:pt x="34" y="142"/>
                    <a:pt x="45" y="134"/>
                  </a:cubicBezTo>
                  <a:cubicBezTo>
                    <a:pt x="50" y="130"/>
                    <a:pt x="56" y="125"/>
                    <a:pt x="61" y="121"/>
                  </a:cubicBezTo>
                  <a:cubicBezTo>
                    <a:pt x="62" y="120"/>
                    <a:pt x="63" y="119"/>
                    <a:pt x="64" y="119"/>
                  </a:cubicBezTo>
                  <a:cubicBezTo>
                    <a:pt x="57" y="126"/>
                    <a:pt x="50" y="133"/>
                    <a:pt x="42" y="139"/>
                  </a:cubicBezTo>
                  <a:cubicBezTo>
                    <a:pt x="33" y="147"/>
                    <a:pt x="23" y="155"/>
                    <a:pt x="15" y="165"/>
                  </a:cubicBezTo>
                  <a:moveTo>
                    <a:pt x="144" y="159"/>
                  </a:moveTo>
                  <a:cubicBezTo>
                    <a:pt x="155" y="146"/>
                    <a:pt x="165" y="132"/>
                    <a:pt x="177" y="119"/>
                  </a:cubicBezTo>
                  <a:cubicBezTo>
                    <a:pt x="177" y="119"/>
                    <a:pt x="177" y="119"/>
                    <a:pt x="177" y="119"/>
                  </a:cubicBezTo>
                  <a:cubicBezTo>
                    <a:pt x="184" y="128"/>
                    <a:pt x="190" y="138"/>
                    <a:pt x="191" y="148"/>
                  </a:cubicBezTo>
                  <a:cubicBezTo>
                    <a:pt x="192" y="157"/>
                    <a:pt x="188" y="162"/>
                    <a:pt x="183" y="166"/>
                  </a:cubicBezTo>
                  <a:cubicBezTo>
                    <a:pt x="187" y="163"/>
                    <a:pt x="190" y="158"/>
                    <a:pt x="191" y="153"/>
                  </a:cubicBezTo>
                  <a:cubicBezTo>
                    <a:pt x="191" y="152"/>
                    <a:pt x="191" y="152"/>
                    <a:pt x="190" y="152"/>
                  </a:cubicBezTo>
                  <a:cubicBezTo>
                    <a:pt x="190" y="152"/>
                    <a:pt x="190" y="152"/>
                    <a:pt x="190" y="152"/>
                  </a:cubicBezTo>
                  <a:cubicBezTo>
                    <a:pt x="188" y="154"/>
                    <a:pt x="186" y="156"/>
                    <a:pt x="184" y="158"/>
                  </a:cubicBezTo>
                  <a:cubicBezTo>
                    <a:pt x="186" y="155"/>
                    <a:pt x="188" y="152"/>
                    <a:pt x="190" y="148"/>
                  </a:cubicBezTo>
                  <a:cubicBezTo>
                    <a:pt x="190" y="148"/>
                    <a:pt x="190" y="147"/>
                    <a:pt x="189" y="147"/>
                  </a:cubicBezTo>
                  <a:cubicBezTo>
                    <a:pt x="189" y="147"/>
                    <a:pt x="189" y="147"/>
                    <a:pt x="189" y="148"/>
                  </a:cubicBezTo>
                  <a:cubicBezTo>
                    <a:pt x="188" y="148"/>
                    <a:pt x="187" y="149"/>
                    <a:pt x="187" y="150"/>
                  </a:cubicBezTo>
                  <a:cubicBezTo>
                    <a:pt x="187" y="149"/>
                    <a:pt x="188" y="147"/>
                    <a:pt x="188" y="146"/>
                  </a:cubicBezTo>
                  <a:cubicBezTo>
                    <a:pt x="189" y="145"/>
                    <a:pt x="188" y="145"/>
                    <a:pt x="188" y="145"/>
                  </a:cubicBezTo>
                  <a:cubicBezTo>
                    <a:pt x="188" y="145"/>
                    <a:pt x="188" y="145"/>
                    <a:pt x="187" y="145"/>
                  </a:cubicBezTo>
                  <a:cubicBezTo>
                    <a:pt x="182" y="150"/>
                    <a:pt x="177" y="155"/>
                    <a:pt x="172" y="161"/>
                  </a:cubicBezTo>
                  <a:cubicBezTo>
                    <a:pt x="170" y="163"/>
                    <a:pt x="167" y="166"/>
                    <a:pt x="165" y="169"/>
                  </a:cubicBezTo>
                  <a:cubicBezTo>
                    <a:pt x="164" y="169"/>
                    <a:pt x="163" y="170"/>
                    <a:pt x="163" y="171"/>
                  </a:cubicBezTo>
                  <a:cubicBezTo>
                    <a:pt x="167" y="165"/>
                    <a:pt x="170" y="160"/>
                    <a:pt x="175" y="155"/>
                  </a:cubicBezTo>
                  <a:cubicBezTo>
                    <a:pt x="179" y="150"/>
                    <a:pt x="183" y="146"/>
                    <a:pt x="186" y="140"/>
                  </a:cubicBezTo>
                  <a:cubicBezTo>
                    <a:pt x="186" y="140"/>
                    <a:pt x="186" y="140"/>
                    <a:pt x="186" y="140"/>
                  </a:cubicBezTo>
                  <a:cubicBezTo>
                    <a:pt x="185" y="140"/>
                    <a:pt x="185" y="140"/>
                    <a:pt x="185" y="140"/>
                  </a:cubicBezTo>
                  <a:cubicBezTo>
                    <a:pt x="177" y="145"/>
                    <a:pt x="171" y="152"/>
                    <a:pt x="164" y="159"/>
                  </a:cubicBezTo>
                  <a:cubicBezTo>
                    <a:pt x="165" y="158"/>
                    <a:pt x="165" y="158"/>
                    <a:pt x="166" y="157"/>
                  </a:cubicBezTo>
                  <a:cubicBezTo>
                    <a:pt x="172" y="149"/>
                    <a:pt x="179" y="142"/>
                    <a:pt x="184" y="133"/>
                  </a:cubicBezTo>
                  <a:cubicBezTo>
                    <a:pt x="185" y="132"/>
                    <a:pt x="184" y="132"/>
                    <a:pt x="184" y="132"/>
                  </a:cubicBezTo>
                  <a:cubicBezTo>
                    <a:pt x="184" y="132"/>
                    <a:pt x="184" y="132"/>
                    <a:pt x="184" y="132"/>
                  </a:cubicBezTo>
                  <a:cubicBezTo>
                    <a:pt x="177" y="138"/>
                    <a:pt x="171" y="144"/>
                    <a:pt x="165" y="150"/>
                  </a:cubicBezTo>
                  <a:cubicBezTo>
                    <a:pt x="158" y="157"/>
                    <a:pt x="151" y="163"/>
                    <a:pt x="145" y="170"/>
                  </a:cubicBezTo>
                  <a:cubicBezTo>
                    <a:pt x="157" y="156"/>
                    <a:pt x="170" y="142"/>
                    <a:pt x="181" y="126"/>
                  </a:cubicBezTo>
                  <a:cubicBezTo>
                    <a:pt x="181" y="126"/>
                    <a:pt x="180" y="125"/>
                    <a:pt x="180" y="125"/>
                  </a:cubicBezTo>
                  <a:cubicBezTo>
                    <a:pt x="180" y="125"/>
                    <a:pt x="180" y="126"/>
                    <a:pt x="180" y="126"/>
                  </a:cubicBezTo>
                  <a:cubicBezTo>
                    <a:pt x="171" y="131"/>
                    <a:pt x="164" y="140"/>
                    <a:pt x="157" y="147"/>
                  </a:cubicBezTo>
                  <a:cubicBezTo>
                    <a:pt x="152" y="151"/>
                    <a:pt x="148" y="155"/>
                    <a:pt x="144" y="159"/>
                  </a:cubicBezTo>
                  <a:moveTo>
                    <a:pt x="23" y="169"/>
                  </a:moveTo>
                  <a:cubicBezTo>
                    <a:pt x="21" y="168"/>
                    <a:pt x="19" y="167"/>
                    <a:pt x="18" y="166"/>
                  </a:cubicBezTo>
                  <a:cubicBezTo>
                    <a:pt x="17" y="166"/>
                    <a:pt x="17" y="166"/>
                    <a:pt x="17" y="166"/>
                  </a:cubicBezTo>
                  <a:cubicBezTo>
                    <a:pt x="38" y="152"/>
                    <a:pt x="55" y="132"/>
                    <a:pt x="77" y="119"/>
                  </a:cubicBezTo>
                  <a:cubicBezTo>
                    <a:pt x="77" y="119"/>
                    <a:pt x="81" y="117"/>
                    <a:pt x="81" y="117"/>
                  </a:cubicBezTo>
                  <a:cubicBezTo>
                    <a:pt x="81" y="117"/>
                    <a:pt x="81" y="117"/>
                    <a:pt x="81" y="117"/>
                  </a:cubicBezTo>
                  <a:cubicBezTo>
                    <a:pt x="78" y="119"/>
                    <a:pt x="75" y="122"/>
                    <a:pt x="73" y="124"/>
                  </a:cubicBezTo>
                  <a:cubicBezTo>
                    <a:pt x="67" y="130"/>
                    <a:pt x="62" y="135"/>
                    <a:pt x="56" y="139"/>
                  </a:cubicBezTo>
                  <a:cubicBezTo>
                    <a:pt x="45" y="149"/>
                    <a:pt x="33" y="158"/>
                    <a:pt x="23" y="169"/>
                  </a:cubicBezTo>
                  <a:cubicBezTo>
                    <a:pt x="23" y="169"/>
                    <a:pt x="23" y="169"/>
                    <a:pt x="23" y="169"/>
                  </a:cubicBezTo>
                  <a:moveTo>
                    <a:pt x="25" y="168"/>
                  </a:moveTo>
                  <a:cubicBezTo>
                    <a:pt x="25" y="168"/>
                    <a:pt x="27" y="166"/>
                    <a:pt x="27" y="166"/>
                  </a:cubicBezTo>
                  <a:cubicBezTo>
                    <a:pt x="30" y="163"/>
                    <a:pt x="33" y="160"/>
                    <a:pt x="35" y="158"/>
                  </a:cubicBezTo>
                  <a:cubicBezTo>
                    <a:pt x="41" y="153"/>
                    <a:pt x="47" y="148"/>
                    <a:pt x="53" y="144"/>
                  </a:cubicBezTo>
                  <a:cubicBezTo>
                    <a:pt x="64" y="135"/>
                    <a:pt x="74" y="125"/>
                    <a:pt x="84" y="116"/>
                  </a:cubicBezTo>
                  <a:cubicBezTo>
                    <a:pt x="84" y="115"/>
                    <a:pt x="84" y="115"/>
                    <a:pt x="84" y="115"/>
                  </a:cubicBezTo>
                  <a:cubicBezTo>
                    <a:pt x="87" y="118"/>
                    <a:pt x="91" y="119"/>
                    <a:pt x="95" y="119"/>
                  </a:cubicBezTo>
                  <a:cubicBezTo>
                    <a:pt x="96" y="119"/>
                    <a:pt x="97" y="119"/>
                    <a:pt x="97" y="119"/>
                  </a:cubicBezTo>
                  <a:cubicBezTo>
                    <a:pt x="90" y="125"/>
                    <a:pt x="82" y="130"/>
                    <a:pt x="75" y="136"/>
                  </a:cubicBezTo>
                  <a:cubicBezTo>
                    <a:pt x="65" y="145"/>
                    <a:pt x="55" y="154"/>
                    <a:pt x="45" y="164"/>
                  </a:cubicBezTo>
                  <a:cubicBezTo>
                    <a:pt x="44" y="164"/>
                    <a:pt x="39" y="168"/>
                    <a:pt x="39" y="168"/>
                  </a:cubicBezTo>
                  <a:cubicBezTo>
                    <a:pt x="39" y="168"/>
                    <a:pt x="39" y="168"/>
                    <a:pt x="39" y="168"/>
                  </a:cubicBezTo>
                  <a:cubicBezTo>
                    <a:pt x="42" y="165"/>
                    <a:pt x="44" y="163"/>
                    <a:pt x="47" y="160"/>
                  </a:cubicBezTo>
                  <a:cubicBezTo>
                    <a:pt x="52" y="155"/>
                    <a:pt x="57" y="150"/>
                    <a:pt x="63" y="146"/>
                  </a:cubicBezTo>
                  <a:cubicBezTo>
                    <a:pt x="67" y="141"/>
                    <a:pt x="71" y="136"/>
                    <a:pt x="76" y="132"/>
                  </a:cubicBezTo>
                  <a:cubicBezTo>
                    <a:pt x="80" y="128"/>
                    <a:pt x="85" y="124"/>
                    <a:pt x="88" y="119"/>
                  </a:cubicBezTo>
                  <a:cubicBezTo>
                    <a:pt x="88" y="118"/>
                    <a:pt x="88" y="118"/>
                    <a:pt x="87" y="118"/>
                  </a:cubicBezTo>
                  <a:cubicBezTo>
                    <a:pt x="87" y="118"/>
                    <a:pt x="87" y="118"/>
                    <a:pt x="87" y="118"/>
                  </a:cubicBezTo>
                  <a:cubicBezTo>
                    <a:pt x="77" y="124"/>
                    <a:pt x="68" y="132"/>
                    <a:pt x="59" y="140"/>
                  </a:cubicBezTo>
                  <a:cubicBezTo>
                    <a:pt x="54" y="144"/>
                    <a:pt x="49" y="147"/>
                    <a:pt x="44" y="151"/>
                  </a:cubicBezTo>
                  <a:cubicBezTo>
                    <a:pt x="38" y="156"/>
                    <a:pt x="33" y="162"/>
                    <a:pt x="27" y="166"/>
                  </a:cubicBezTo>
                  <a:cubicBezTo>
                    <a:pt x="26" y="167"/>
                    <a:pt x="25" y="168"/>
                    <a:pt x="25" y="168"/>
                  </a:cubicBezTo>
                  <a:moveTo>
                    <a:pt x="46" y="170"/>
                  </a:moveTo>
                  <a:cubicBezTo>
                    <a:pt x="47" y="170"/>
                    <a:pt x="47" y="170"/>
                    <a:pt x="47" y="170"/>
                  </a:cubicBezTo>
                  <a:cubicBezTo>
                    <a:pt x="48" y="170"/>
                    <a:pt x="48" y="169"/>
                    <a:pt x="49" y="169"/>
                  </a:cubicBezTo>
                  <a:cubicBezTo>
                    <a:pt x="50" y="168"/>
                    <a:pt x="50" y="168"/>
                    <a:pt x="50" y="168"/>
                  </a:cubicBezTo>
                  <a:cubicBezTo>
                    <a:pt x="61" y="160"/>
                    <a:pt x="71" y="151"/>
                    <a:pt x="81" y="142"/>
                  </a:cubicBezTo>
                  <a:cubicBezTo>
                    <a:pt x="88" y="135"/>
                    <a:pt x="94" y="129"/>
                    <a:pt x="101" y="123"/>
                  </a:cubicBezTo>
                  <a:cubicBezTo>
                    <a:pt x="105" y="120"/>
                    <a:pt x="109" y="116"/>
                    <a:pt x="113" y="112"/>
                  </a:cubicBezTo>
                  <a:cubicBezTo>
                    <a:pt x="113" y="113"/>
                    <a:pt x="112" y="114"/>
                    <a:pt x="111" y="115"/>
                  </a:cubicBezTo>
                  <a:cubicBezTo>
                    <a:pt x="106" y="122"/>
                    <a:pt x="100" y="128"/>
                    <a:pt x="94" y="135"/>
                  </a:cubicBezTo>
                  <a:cubicBezTo>
                    <a:pt x="83" y="147"/>
                    <a:pt x="69" y="158"/>
                    <a:pt x="58" y="170"/>
                  </a:cubicBezTo>
                  <a:cubicBezTo>
                    <a:pt x="58" y="171"/>
                    <a:pt x="58" y="171"/>
                    <a:pt x="58" y="171"/>
                  </a:cubicBezTo>
                  <a:cubicBezTo>
                    <a:pt x="53" y="171"/>
                    <a:pt x="47" y="172"/>
                    <a:pt x="42" y="172"/>
                  </a:cubicBezTo>
                  <a:cubicBezTo>
                    <a:pt x="36" y="172"/>
                    <a:pt x="30" y="171"/>
                    <a:pt x="24" y="169"/>
                  </a:cubicBezTo>
                  <a:cubicBezTo>
                    <a:pt x="35" y="164"/>
                    <a:pt x="42" y="154"/>
                    <a:pt x="51" y="147"/>
                  </a:cubicBezTo>
                  <a:cubicBezTo>
                    <a:pt x="62" y="140"/>
                    <a:pt x="71" y="131"/>
                    <a:pt x="81" y="123"/>
                  </a:cubicBezTo>
                  <a:cubicBezTo>
                    <a:pt x="81" y="123"/>
                    <a:pt x="85" y="121"/>
                    <a:pt x="86" y="120"/>
                  </a:cubicBezTo>
                  <a:cubicBezTo>
                    <a:pt x="84" y="124"/>
                    <a:pt x="80" y="126"/>
                    <a:pt x="77" y="129"/>
                  </a:cubicBezTo>
                  <a:cubicBezTo>
                    <a:pt x="72" y="134"/>
                    <a:pt x="68" y="138"/>
                    <a:pt x="64" y="143"/>
                  </a:cubicBezTo>
                  <a:cubicBezTo>
                    <a:pt x="55" y="152"/>
                    <a:pt x="45" y="160"/>
                    <a:pt x="37" y="169"/>
                  </a:cubicBezTo>
                  <a:cubicBezTo>
                    <a:pt x="36" y="170"/>
                    <a:pt x="37" y="170"/>
                    <a:pt x="37" y="170"/>
                  </a:cubicBezTo>
                  <a:cubicBezTo>
                    <a:pt x="37" y="170"/>
                    <a:pt x="37" y="170"/>
                    <a:pt x="37" y="170"/>
                  </a:cubicBezTo>
                  <a:cubicBezTo>
                    <a:pt x="48" y="164"/>
                    <a:pt x="56" y="155"/>
                    <a:pt x="65" y="147"/>
                  </a:cubicBezTo>
                  <a:cubicBezTo>
                    <a:pt x="76" y="137"/>
                    <a:pt x="88" y="128"/>
                    <a:pt x="100" y="118"/>
                  </a:cubicBezTo>
                  <a:cubicBezTo>
                    <a:pt x="100" y="118"/>
                    <a:pt x="100" y="118"/>
                    <a:pt x="100" y="118"/>
                  </a:cubicBezTo>
                  <a:cubicBezTo>
                    <a:pt x="98" y="120"/>
                    <a:pt x="97" y="122"/>
                    <a:pt x="95" y="124"/>
                  </a:cubicBezTo>
                  <a:cubicBezTo>
                    <a:pt x="89" y="129"/>
                    <a:pt x="84" y="135"/>
                    <a:pt x="78" y="140"/>
                  </a:cubicBezTo>
                  <a:cubicBezTo>
                    <a:pt x="68" y="150"/>
                    <a:pt x="56" y="159"/>
                    <a:pt x="46" y="169"/>
                  </a:cubicBezTo>
                  <a:cubicBezTo>
                    <a:pt x="46" y="170"/>
                    <a:pt x="46" y="170"/>
                    <a:pt x="46" y="170"/>
                  </a:cubicBezTo>
                  <a:moveTo>
                    <a:pt x="110" y="172"/>
                  </a:moveTo>
                  <a:cubicBezTo>
                    <a:pt x="106" y="172"/>
                    <a:pt x="102" y="172"/>
                    <a:pt x="98" y="171"/>
                  </a:cubicBezTo>
                  <a:cubicBezTo>
                    <a:pt x="107" y="165"/>
                    <a:pt x="115" y="155"/>
                    <a:pt x="124" y="148"/>
                  </a:cubicBezTo>
                  <a:cubicBezTo>
                    <a:pt x="134" y="139"/>
                    <a:pt x="144" y="129"/>
                    <a:pt x="154" y="120"/>
                  </a:cubicBezTo>
                  <a:cubicBezTo>
                    <a:pt x="156" y="118"/>
                    <a:pt x="158" y="117"/>
                    <a:pt x="160" y="115"/>
                  </a:cubicBezTo>
                  <a:cubicBezTo>
                    <a:pt x="161" y="114"/>
                    <a:pt x="162" y="112"/>
                    <a:pt x="164" y="111"/>
                  </a:cubicBezTo>
                  <a:cubicBezTo>
                    <a:pt x="163" y="113"/>
                    <a:pt x="161" y="114"/>
                    <a:pt x="160" y="116"/>
                  </a:cubicBezTo>
                  <a:cubicBezTo>
                    <a:pt x="156" y="121"/>
                    <a:pt x="151" y="125"/>
                    <a:pt x="147" y="130"/>
                  </a:cubicBezTo>
                  <a:cubicBezTo>
                    <a:pt x="140" y="138"/>
                    <a:pt x="133" y="147"/>
                    <a:pt x="125" y="155"/>
                  </a:cubicBezTo>
                  <a:cubicBezTo>
                    <a:pt x="120" y="161"/>
                    <a:pt x="115" y="166"/>
                    <a:pt x="110" y="172"/>
                  </a:cubicBezTo>
                  <a:moveTo>
                    <a:pt x="17" y="164"/>
                  </a:moveTo>
                  <a:cubicBezTo>
                    <a:pt x="17" y="164"/>
                    <a:pt x="21" y="159"/>
                    <a:pt x="22" y="159"/>
                  </a:cubicBezTo>
                  <a:cubicBezTo>
                    <a:pt x="24" y="156"/>
                    <a:pt x="27" y="154"/>
                    <a:pt x="30" y="152"/>
                  </a:cubicBezTo>
                  <a:cubicBezTo>
                    <a:pt x="35" y="148"/>
                    <a:pt x="40" y="143"/>
                    <a:pt x="45" y="138"/>
                  </a:cubicBezTo>
                  <a:cubicBezTo>
                    <a:pt x="56" y="129"/>
                    <a:pt x="66" y="118"/>
                    <a:pt x="76" y="108"/>
                  </a:cubicBezTo>
                  <a:cubicBezTo>
                    <a:pt x="78" y="111"/>
                    <a:pt x="81" y="113"/>
                    <a:pt x="83" y="115"/>
                  </a:cubicBezTo>
                  <a:cubicBezTo>
                    <a:pt x="59" y="127"/>
                    <a:pt x="41" y="147"/>
                    <a:pt x="19" y="163"/>
                  </a:cubicBezTo>
                  <a:cubicBezTo>
                    <a:pt x="18" y="163"/>
                    <a:pt x="17" y="164"/>
                    <a:pt x="17" y="164"/>
                  </a:cubicBezTo>
                  <a:moveTo>
                    <a:pt x="91" y="130"/>
                  </a:moveTo>
                  <a:cubicBezTo>
                    <a:pt x="95" y="126"/>
                    <a:pt x="99" y="121"/>
                    <a:pt x="103" y="117"/>
                  </a:cubicBezTo>
                  <a:cubicBezTo>
                    <a:pt x="109" y="115"/>
                    <a:pt x="113" y="109"/>
                    <a:pt x="118" y="106"/>
                  </a:cubicBezTo>
                  <a:cubicBezTo>
                    <a:pt x="115" y="109"/>
                    <a:pt x="113" y="111"/>
                    <a:pt x="110" y="114"/>
                  </a:cubicBezTo>
                  <a:cubicBezTo>
                    <a:pt x="105" y="119"/>
                    <a:pt x="99" y="123"/>
                    <a:pt x="94" y="127"/>
                  </a:cubicBezTo>
                  <a:cubicBezTo>
                    <a:pt x="93" y="128"/>
                    <a:pt x="92" y="129"/>
                    <a:pt x="91" y="130"/>
                  </a:cubicBezTo>
                  <a:moveTo>
                    <a:pt x="59" y="171"/>
                  </a:moveTo>
                  <a:cubicBezTo>
                    <a:pt x="64" y="168"/>
                    <a:pt x="68" y="164"/>
                    <a:pt x="71" y="160"/>
                  </a:cubicBezTo>
                  <a:cubicBezTo>
                    <a:pt x="77" y="155"/>
                    <a:pt x="83" y="150"/>
                    <a:pt x="89" y="145"/>
                  </a:cubicBezTo>
                  <a:cubicBezTo>
                    <a:pt x="101" y="134"/>
                    <a:pt x="112" y="123"/>
                    <a:pt x="123" y="112"/>
                  </a:cubicBezTo>
                  <a:cubicBezTo>
                    <a:pt x="125" y="110"/>
                    <a:pt x="130" y="107"/>
                    <a:pt x="131" y="105"/>
                  </a:cubicBezTo>
                  <a:cubicBezTo>
                    <a:pt x="129" y="109"/>
                    <a:pt x="125" y="113"/>
                    <a:pt x="122" y="116"/>
                  </a:cubicBezTo>
                  <a:cubicBezTo>
                    <a:pt x="116" y="122"/>
                    <a:pt x="112" y="128"/>
                    <a:pt x="108" y="134"/>
                  </a:cubicBezTo>
                  <a:cubicBezTo>
                    <a:pt x="103" y="140"/>
                    <a:pt x="97" y="145"/>
                    <a:pt x="92" y="150"/>
                  </a:cubicBezTo>
                  <a:cubicBezTo>
                    <a:pt x="86" y="157"/>
                    <a:pt x="81" y="164"/>
                    <a:pt x="74" y="169"/>
                  </a:cubicBezTo>
                  <a:cubicBezTo>
                    <a:pt x="73" y="170"/>
                    <a:pt x="73" y="170"/>
                    <a:pt x="74" y="170"/>
                  </a:cubicBezTo>
                  <a:cubicBezTo>
                    <a:pt x="73" y="170"/>
                    <a:pt x="73" y="170"/>
                    <a:pt x="73" y="170"/>
                  </a:cubicBezTo>
                  <a:cubicBezTo>
                    <a:pt x="70" y="170"/>
                    <a:pt x="67" y="170"/>
                    <a:pt x="64" y="171"/>
                  </a:cubicBezTo>
                  <a:cubicBezTo>
                    <a:pt x="62" y="171"/>
                    <a:pt x="61" y="171"/>
                    <a:pt x="59" y="171"/>
                  </a:cubicBezTo>
                  <a:moveTo>
                    <a:pt x="90" y="168"/>
                  </a:moveTo>
                  <a:cubicBezTo>
                    <a:pt x="91" y="168"/>
                    <a:pt x="91" y="168"/>
                    <a:pt x="92" y="166"/>
                  </a:cubicBezTo>
                  <a:cubicBezTo>
                    <a:pt x="101" y="155"/>
                    <a:pt x="112" y="146"/>
                    <a:pt x="122" y="137"/>
                  </a:cubicBezTo>
                  <a:cubicBezTo>
                    <a:pt x="135" y="126"/>
                    <a:pt x="146" y="114"/>
                    <a:pt x="159" y="104"/>
                  </a:cubicBezTo>
                  <a:cubicBezTo>
                    <a:pt x="154" y="108"/>
                    <a:pt x="148" y="115"/>
                    <a:pt x="144" y="120"/>
                  </a:cubicBezTo>
                  <a:cubicBezTo>
                    <a:pt x="138" y="126"/>
                    <a:pt x="133" y="132"/>
                    <a:pt x="128" y="138"/>
                  </a:cubicBezTo>
                  <a:cubicBezTo>
                    <a:pt x="122" y="144"/>
                    <a:pt x="117" y="150"/>
                    <a:pt x="112" y="156"/>
                  </a:cubicBezTo>
                  <a:cubicBezTo>
                    <a:pt x="107" y="162"/>
                    <a:pt x="101" y="166"/>
                    <a:pt x="96" y="171"/>
                  </a:cubicBezTo>
                  <a:cubicBezTo>
                    <a:pt x="96" y="171"/>
                    <a:pt x="96" y="171"/>
                    <a:pt x="96" y="171"/>
                  </a:cubicBezTo>
                  <a:cubicBezTo>
                    <a:pt x="89" y="171"/>
                    <a:pt x="81" y="170"/>
                    <a:pt x="74" y="170"/>
                  </a:cubicBezTo>
                  <a:cubicBezTo>
                    <a:pt x="74" y="170"/>
                    <a:pt x="74" y="170"/>
                    <a:pt x="74" y="170"/>
                  </a:cubicBezTo>
                  <a:cubicBezTo>
                    <a:pt x="80" y="167"/>
                    <a:pt x="84" y="163"/>
                    <a:pt x="88" y="158"/>
                  </a:cubicBezTo>
                  <a:cubicBezTo>
                    <a:pt x="94" y="152"/>
                    <a:pt x="100" y="147"/>
                    <a:pt x="106" y="141"/>
                  </a:cubicBezTo>
                  <a:cubicBezTo>
                    <a:pt x="118" y="130"/>
                    <a:pt x="130" y="120"/>
                    <a:pt x="142" y="108"/>
                  </a:cubicBezTo>
                  <a:cubicBezTo>
                    <a:pt x="138" y="112"/>
                    <a:pt x="134" y="120"/>
                    <a:pt x="129" y="125"/>
                  </a:cubicBezTo>
                  <a:cubicBezTo>
                    <a:pt x="125" y="130"/>
                    <a:pt x="119" y="135"/>
                    <a:pt x="114" y="140"/>
                  </a:cubicBezTo>
                  <a:cubicBezTo>
                    <a:pt x="105" y="149"/>
                    <a:pt x="95" y="159"/>
                    <a:pt x="87" y="170"/>
                  </a:cubicBezTo>
                  <a:cubicBezTo>
                    <a:pt x="87" y="170"/>
                    <a:pt x="88" y="170"/>
                    <a:pt x="88" y="170"/>
                  </a:cubicBezTo>
                  <a:cubicBezTo>
                    <a:pt x="88" y="170"/>
                    <a:pt x="88" y="170"/>
                    <a:pt x="88" y="170"/>
                  </a:cubicBezTo>
                  <a:cubicBezTo>
                    <a:pt x="89" y="170"/>
                    <a:pt x="89" y="169"/>
                    <a:pt x="90" y="168"/>
                  </a:cubicBezTo>
                  <a:cubicBezTo>
                    <a:pt x="90" y="168"/>
                    <a:pt x="90" y="168"/>
                    <a:pt x="90" y="168"/>
                  </a:cubicBezTo>
                  <a:moveTo>
                    <a:pt x="90" y="154"/>
                  </a:moveTo>
                  <a:cubicBezTo>
                    <a:pt x="91" y="154"/>
                    <a:pt x="91" y="153"/>
                    <a:pt x="91" y="153"/>
                  </a:cubicBezTo>
                  <a:cubicBezTo>
                    <a:pt x="96" y="147"/>
                    <a:pt x="102" y="142"/>
                    <a:pt x="107" y="137"/>
                  </a:cubicBezTo>
                  <a:cubicBezTo>
                    <a:pt x="112" y="131"/>
                    <a:pt x="115" y="124"/>
                    <a:pt x="121" y="119"/>
                  </a:cubicBezTo>
                  <a:cubicBezTo>
                    <a:pt x="125" y="114"/>
                    <a:pt x="130" y="110"/>
                    <a:pt x="133" y="104"/>
                  </a:cubicBezTo>
                  <a:cubicBezTo>
                    <a:pt x="133" y="104"/>
                    <a:pt x="133" y="104"/>
                    <a:pt x="133" y="104"/>
                  </a:cubicBezTo>
                  <a:cubicBezTo>
                    <a:pt x="136" y="105"/>
                    <a:pt x="138" y="106"/>
                    <a:pt x="141" y="107"/>
                  </a:cubicBezTo>
                  <a:cubicBezTo>
                    <a:pt x="136" y="112"/>
                    <a:pt x="131" y="117"/>
                    <a:pt x="126" y="122"/>
                  </a:cubicBezTo>
                  <a:cubicBezTo>
                    <a:pt x="119" y="127"/>
                    <a:pt x="113" y="133"/>
                    <a:pt x="107" y="139"/>
                  </a:cubicBezTo>
                  <a:cubicBezTo>
                    <a:pt x="101" y="144"/>
                    <a:pt x="96" y="149"/>
                    <a:pt x="90" y="154"/>
                  </a:cubicBezTo>
                  <a:moveTo>
                    <a:pt x="146" y="108"/>
                  </a:moveTo>
                  <a:cubicBezTo>
                    <a:pt x="147" y="108"/>
                    <a:pt x="149" y="108"/>
                    <a:pt x="150" y="108"/>
                  </a:cubicBezTo>
                  <a:cubicBezTo>
                    <a:pt x="152" y="107"/>
                    <a:pt x="155" y="103"/>
                    <a:pt x="157" y="103"/>
                  </a:cubicBezTo>
                  <a:cubicBezTo>
                    <a:pt x="158" y="103"/>
                    <a:pt x="158" y="103"/>
                    <a:pt x="158" y="103"/>
                  </a:cubicBezTo>
                  <a:cubicBezTo>
                    <a:pt x="146" y="113"/>
                    <a:pt x="135" y="124"/>
                    <a:pt x="123" y="134"/>
                  </a:cubicBezTo>
                  <a:cubicBezTo>
                    <a:pt x="117" y="140"/>
                    <a:pt x="111" y="145"/>
                    <a:pt x="105" y="151"/>
                  </a:cubicBezTo>
                  <a:cubicBezTo>
                    <a:pt x="109" y="146"/>
                    <a:pt x="114" y="142"/>
                    <a:pt x="119" y="137"/>
                  </a:cubicBezTo>
                  <a:cubicBezTo>
                    <a:pt x="128" y="128"/>
                    <a:pt x="136" y="119"/>
                    <a:pt x="143" y="108"/>
                  </a:cubicBezTo>
                  <a:cubicBezTo>
                    <a:pt x="143" y="108"/>
                    <a:pt x="144" y="108"/>
                    <a:pt x="145" y="108"/>
                  </a:cubicBezTo>
                  <a:cubicBezTo>
                    <a:pt x="145" y="108"/>
                    <a:pt x="145" y="108"/>
                    <a:pt x="146" y="108"/>
                  </a:cubicBezTo>
                  <a:moveTo>
                    <a:pt x="11" y="159"/>
                  </a:moveTo>
                  <a:cubicBezTo>
                    <a:pt x="9" y="156"/>
                    <a:pt x="9" y="153"/>
                    <a:pt x="10" y="150"/>
                  </a:cubicBezTo>
                  <a:cubicBezTo>
                    <a:pt x="20" y="144"/>
                    <a:pt x="28" y="136"/>
                    <a:pt x="36" y="129"/>
                  </a:cubicBezTo>
                  <a:cubicBezTo>
                    <a:pt x="42" y="123"/>
                    <a:pt x="49" y="119"/>
                    <a:pt x="55" y="114"/>
                  </a:cubicBezTo>
                  <a:cubicBezTo>
                    <a:pt x="58" y="112"/>
                    <a:pt x="62" y="109"/>
                    <a:pt x="65" y="107"/>
                  </a:cubicBezTo>
                  <a:cubicBezTo>
                    <a:pt x="66" y="106"/>
                    <a:pt x="68" y="105"/>
                    <a:pt x="69" y="103"/>
                  </a:cubicBezTo>
                  <a:cubicBezTo>
                    <a:pt x="70" y="103"/>
                    <a:pt x="70" y="103"/>
                    <a:pt x="70" y="103"/>
                  </a:cubicBezTo>
                  <a:cubicBezTo>
                    <a:pt x="70" y="103"/>
                    <a:pt x="69" y="104"/>
                    <a:pt x="68" y="106"/>
                  </a:cubicBezTo>
                  <a:cubicBezTo>
                    <a:pt x="67" y="107"/>
                    <a:pt x="65" y="108"/>
                    <a:pt x="65" y="108"/>
                  </a:cubicBezTo>
                  <a:cubicBezTo>
                    <a:pt x="65" y="108"/>
                    <a:pt x="65" y="108"/>
                    <a:pt x="66" y="108"/>
                  </a:cubicBezTo>
                  <a:cubicBezTo>
                    <a:pt x="50" y="128"/>
                    <a:pt x="26" y="139"/>
                    <a:pt x="11" y="159"/>
                  </a:cubicBezTo>
                  <a:moveTo>
                    <a:pt x="115" y="154"/>
                  </a:moveTo>
                  <a:cubicBezTo>
                    <a:pt x="116" y="153"/>
                    <a:pt x="116" y="153"/>
                    <a:pt x="116" y="153"/>
                  </a:cubicBezTo>
                  <a:cubicBezTo>
                    <a:pt x="121" y="147"/>
                    <a:pt x="127" y="141"/>
                    <a:pt x="132" y="135"/>
                  </a:cubicBezTo>
                  <a:cubicBezTo>
                    <a:pt x="141" y="125"/>
                    <a:pt x="153" y="115"/>
                    <a:pt x="160" y="103"/>
                  </a:cubicBezTo>
                  <a:cubicBezTo>
                    <a:pt x="161" y="103"/>
                    <a:pt x="161" y="103"/>
                    <a:pt x="161" y="103"/>
                  </a:cubicBezTo>
                  <a:cubicBezTo>
                    <a:pt x="166" y="107"/>
                    <a:pt x="171" y="112"/>
                    <a:pt x="176" y="118"/>
                  </a:cubicBezTo>
                  <a:cubicBezTo>
                    <a:pt x="161" y="129"/>
                    <a:pt x="149" y="144"/>
                    <a:pt x="136" y="157"/>
                  </a:cubicBezTo>
                  <a:cubicBezTo>
                    <a:pt x="139" y="154"/>
                    <a:pt x="141" y="151"/>
                    <a:pt x="143" y="148"/>
                  </a:cubicBezTo>
                  <a:cubicBezTo>
                    <a:pt x="152" y="137"/>
                    <a:pt x="162" y="127"/>
                    <a:pt x="171" y="117"/>
                  </a:cubicBezTo>
                  <a:cubicBezTo>
                    <a:pt x="171" y="117"/>
                    <a:pt x="171" y="116"/>
                    <a:pt x="171" y="116"/>
                  </a:cubicBezTo>
                  <a:cubicBezTo>
                    <a:pt x="171" y="116"/>
                    <a:pt x="170" y="116"/>
                    <a:pt x="170" y="116"/>
                  </a:cubicBezTo>
                  <a:cubicBezTo>
                    <a:pt x="159" y="123"/>
                    <a:pt x="150" y="131"/>
                    <a:pt x="140" y="140"/>
                  </a:cubicBezTo>
                  <a:cubicBezTo>
                    <a:pt x="141" y="139"/>
                    <a:pt x="142" y="138"/>
                    <a:pt x="143" y="137"/>
                  </a:cubicBezTo>
                  <a:cubicBezTo>
                    <a:pt x="150" y="128"/>
                    <a:pt x="161" y="120"/>
                    <a:pt x="166" y="109"/>
                  </a:cubicBezTo>
                  <a:cubicBezTo>
                    <a:pt x="166" y="109"/>
                    <a:pt x="166" y="108"/>
                    <a:pt x="165" y="108"/>
                  </a:cubicBezTo>
                  <a:cubicBezTo>
                    <a:pt x="165" y="108"/>
                    <a:pt x="165" y="108"/>
                    <a:pt x="165" y="108"/>
                  </a:cubicBezTo>
                  <a:cubicBezTo>
                    <a:pt x="154" y="119"/>
                    <a:pt x="143" y="130"/>
                    <a:pt x="131" y="140"/>
                  </a:cubicBezTo>
                  <a:cubicBezTo>
                    <a:pt x="126" y="145"/>
                    <a:pt x="120" y="149"/>
                    <a:pt x="115" y="154"/>
                  </a:cubicBezTo>
                  <a:moveTo>
                    <a:pt x="61" y="169"/>
                  </a:moveTo>
                  <a:cubicBezTo>
                    <a:pt x="64" y="165"/>
                    <a:pt x="67" y="162"/>
                    <a:pt x="71" y="159"/>
                  </a:cubicBezTo>
                  <a:cubicBezTo>
                    <a:pt x="77" y="153"/>
                    <a:pt x="83" y="148"/>
                    <a:pt x="89" y="142"/>
                  </a:cubicBezTo>
                  <a:cubicBezTo>
                    <a:pt x="101" y="130"/>
                    <a:pt x="112" y="116"/>
                    <a:pt x="122" y="103"/>
                  </a:cubicBezTo>
                  <a:cubicBezTo>
                    <a:pt x="124" y="103"/>
                    <a:pt x="126" y="103"/>
                    <a:pt x="128" y="103"/>
                  </a:cubicBezTo>
                  <a:cubicBezTo>
                    <a:pt x="128" y="103"/>
                    <a:pt x="129" y="103"/>
                    <a:pt x="130" y="103"/>
                  </a:cubicBezTo>
                  <a:cubicBezTo>
                    <a:pt x="130" y="103"/>
                    <a:pt x="131" y="103"/>
                    <a:pt x="132" y="103"/>
                  </a:cubicBezTo>
                  <a:cubicBezTo>
                    <a:pt x="120" y="111"/>
                    <a:pt x="110" y="122"/>
                    <a:pt x="100" y="132"/>
                  </a:cubicBezTo>
                  <a:cubicBezTo>
                    <a:pt x="89" y="143"/>
                    <a:pt x="77" y="153"/>
                    <a:pt x="66" y="164"/>
                  </a:cubicBezTo>
                  <a:cubicBezTo>
                    <a:pt x="65" y="166"/>
                    <a:pt x="63" y="167"/>
                    <a:pt x="62" y="168"/>
                  </a:cubicBezTo>
                  <a:cubicBezTo>
                    <a:pt x="61" y="169"/>
                    <a:pt x="61" y="169"/>
                    <a:pt x="61" y="169"/>
                  </a:cubicBezTo>
                  <a:moveTo>
                    <a:pt x="12" y="158"/>
                  </a:moveTo>
                  <a:cubicBezTo>
                    <a:pt x="14" y="156"/>
                    <a:pt x="16" y="154"/>
                    <a:pt x="18" y="152"/>
                  </a:cubicBezTo>
                  <a:cubicBezTo>
                    <a:pt x="34" y="134"/>
                    <a:pt x="57" y="123"/>
                    <a:pt x="71" y="102"/>
                  </a:cubicBezTo>
                  <a:cubicBezTo>
                    <a:pt x="73" y="104"/>
                    <a:pt x="74" y="105"/>
                    <a:pt x="75" y="107"/>
                  </a:cubicBezTo>
                  <a:cubicBezTo>
                    <a:pt x="75" y="107"/>
                    <a:pt x="75" y="107"/>
                    <a:pt x="75" y="107"/>
                  </a:cubicBezTo>
                  <a:cubicBezTo>
                    <a:pt x="75" y="108"/>
                    <a:pt x="74" y="108"/>
                    <a:pt x="74" y="109"/>
                  </a:cubicBezTo>
                  <a:cubicBezTo>
                    <a:pt x="74" y="109"/>
                    <a:pt x="74" y="109"/>
                    <a:pt x="73" y="109"/>
                  </a:cubicBezTo>
                  <a:cubicBezTo>
                    <a:pt x="73" y="109"/>
                    <a:pt x="73" y="109"/>
                    <a:pt x="72" y="110"/>
                  </a:cubicBezTo>
                  <a:cubicBezTo>
                    <a:pt x="61" y="120"/>
                    <a:pt x="49" y="129"/>
                    <a:pt x="37" y="138"/>
                  </a:cubicBezTo>
                  <a:cubicBezTo>
                    <a:pt x="32" y="142"/>
                    <a:pt x="26" y="147"/>
                    <a:pt x="21" y="151"/>
                  </a:cubicBezTo>
                  <a:cubicBezTo>
                    <a:pt x="18" y="153"/>
                    <a:pt x="15" y="156"/>
                    <a:pt x="12" y="158"/>
                  </a:cubicBezTo>
                  <a:moveTo>
                    <a:pt x="10" y="149"/>
                  </a:moveTo>
                  <a:cubicBezTo>
                    <a:pt x="10" y="149"/>
                    <a:pt x="10" y="149"/>
                    <a:pt x="10" y="149"/>
                  </a:cubicBezTo>
                  <a:cubicBezTo>
                    <a:pt x="28" y="131"/>
                    <a:pt x="50" y="117"/>
                    <a:pt x="67" y="99"/>
                  </a:cubicBezTo>
                  <a:cubicBezTo>
                    <a:pt x="68" y="100"/>
                    <a:pt x="69" y="100"/>
                    <a:pt x="70" y="101"/>
                  </a:cubicBezTo>
                  <a:cubicBezTo>
                    <a:pt x="60" y="109"/>
                    <a:pt x="49" y="117"/>
                    <a:pt x="39" y="125"/>
                  </a:cubicBezTo>
                  <a:cubicBezTo>
                    <a:pt x="34" y="129"/>
                    <a:pt x="29" y="133"/>
                    <a:pt x="24" y="138"/>
                  </a:cubicBezTo>
                  <a:cubicBezTo>
                    <a:pt x="20" y="141"/>
                    <a:pt x="13" y="146"/>
                    <a:pt x="10" y="149"/>
                  </a:cubicBezTo>
                  <a:moveTo>
                    <a:pt x="31" y="111"/>
                  </a:moveTo>
                  <a:cubicBezTo>
                    <a:pt x="33" y="109"/>
                    <a:pt x="35" y="106"/>
                    <a:pt x="36" y="104"/>
                  </a:cubicBezTo>
                  <a:cubicBezTo>
                    <a:pt x="37" y="104"/>
                    <a:pt x="38" y="103"/>
                    <a:pt x="38" y="102"/>
                  </a:cubicBezTo>
                  <a:cubicBezTo>
                    <a:pt x="41" y="101"/>
                    <a:pt x="44" y="100"/>
                    <a:pt x="47" y="98"/>
                  </a:cubicBezTo>
                  <a:cubicBezTo>
                    <a:pt x="42" y="103"/>
                    <a:pt x="36" y="107"/>
                    <a:pt x="31" y="111"/>
                  </a:cubicBezTo>
                  <a:moveTo>
                    <a:pt x="10" y="147"/>
                  </a:moveTo>
                  <a:cubicBezTo>
                    <a:pt x="11" y="144"/>
                    <a:pt x="12" y="141"/>
                    <a:pt x="13" y="138"/>
                  </a:cubicBezTo>
                  <a:cubicBezTo>
                    <a:pt x="22" y="130"/>
                    <a:pt x="32" y="123"/>
                    <a:pt x="41" y="115"/>
                  </a:cubicBezTo>
                  <a:cubicBezTo>
                    <a:pt x="46" y="111"/>
                    <a:pt x="51" y="107"/>
                    <a:pt x="57" y="103"/>
                  </a:cubicBezTo>
                  <a:cubicBezTo>
                    <a:pt x="59" y="102"/>
                    <a:pt x="61" y="100"/>
                    <a:pt x="63" y="99"/>
                  </a:cubicBezTo>
                  <a:cubicBezTo>
                    <a:pt x="64" y="99"/>
                    <a:pt x="64" y="98"/>
                    <a:pt x="65" y="98"/>
                  </a:cubicBezTo>
                  <a:cubicBezTo>
                    <a:pt x="66" y="98"/>
                    <a:pt x="66" y="98"/>
                    <a:pt x="66" y="98"/>
                  </a:cubicBezTo>
                  <a:cubicBezTo>
                    <a:pt x="65" y="99"/>
                    <a:pt x="64" y="100"/>
                    <a:pt x="63" y="101"/>
                  </a:cubicBezTo>
                  <a:cubicBezTo>
                    <a:pt x="47" y="118"/>
                    <a:pt x="27" y="130"/>
                    <a:pt x="10" y="147"/>
                  </a:cubicBezTo>
                  <a:moveTo>
                    <a:pt x="17" y="133"/>
                  </a:moveTo>
                  <a:cubicBezTo>
                    <a:pt x="18" y="133"/>
                    <a:pt x="18" y="132"/>
                    <a:pt x="19" y="132"/>
                  </a:cubicBezTo>
                  <a:cubicBezTo>
                    <a:pt x="23" y="127"/>
                    <a:pt x="28" y="123"/>
                    <a:pt x="34" y="119"/>
                  </a:cubicBezTo>
                  <a:cubicBezTo>
                    <a:pt x="43" y="112"/>
                    <a:pt x="53" y="105"/>
                    <a:pt x="61" y="96"/>
                  </a:cubicBezTo>
                  <a:cubicBezTo>
                    <a:pt x="62" y="97"/>
                    <a:pt x="63" y="97"/>
                    <a:pt x="64" y="97"/>
                  </a:cubicBezTo>
                  <a:cubicBezTo>
                    <a:pt x="58" y="101"/>
                    <a:pt x="52" y="105"/>
                    <a:pt x="46" y="110"/>
                  </a:cubicBezTo>
                  <a:cubicBezTo>
                    <a:pt x="37" y="118"/>
                    <a:pt x="27" y="125"/>
                    <a:pt x="17" y="133"/>
                  </a:cubicBezTo>
                  <a:moveTo>
                    <a:pt x="17" y="132"/>
                  </a:moveTo>
                  <a:cubicBezTo>
                    <a:pt x="19" y="127"/>
                    <a:pt x="23" y="122"/>
                    <a:pt x="26" y="119"/>
                  </a:cubicBezTo>
                  <a:cubicBezTo>
                    <a:pt x="31" y="115"/>
                    <a:pt x="36" y="110"/>
                    <a:pt x="41" y="106"/>
                  </a:cubicBezTo>
                  <a:cubicBezTo>
                    <a:pt x="45" y="104"/>
                    <a:pt x="48" y="102"/>
                    <a:pt x="51" y="100"/>
                  </a:cubicBezTo>
                  <a:cubicBezTo>
                    <a:pt x="54" y="98"/>
                    <a:pt x="57" y="97"/>
                    <a:pt x="59" y="96"/>
                  </a:cubicBezTo>
                  <a:cubicBezTo>
                    <a:pt x="60" y="96"/>
                    <a:pt x="60" y="96"/>
                    <a:pt x="60" y="96"/>
                  </a:cubicBezTo>
                  <a:cubicBezTo>
                    <a:pt x="59" y="97"/>
                    <a:pt x="56" y="100"/>
                    <a:pt x="56" y="100"/>
                  </a:cubicBezTo>
                  <a:cubicBezTo>
                    <a:pt x="47" y="108"/>
                    <a:pt x="38" y="114"/>
                    <a:pt x="28" y="121"/>
                  </a:cubicBezTo>
                  <a:cubicBezTo>
                    <a:pt x="24" y="124"/>
                    <a:pt x="20" y="128"/>
                    <a:pt x="17" y="132"/>
                  </a:cubicBezTo>
                  <a:moveTo>
                    <a:pt x="40" y="106"/>
                  </a:moveTo>
                  <a:cubicBezTo>
                    <a:pt x="44" y="103"/>
                    <a:pt x="47" y="100"/>
                    <a:pt x="51" y="97"/>
                  </a:cubicBezTo>
                  <a:cubicBezTo>
                    <a:pt x="53" y="97"/>
                    <a:pt x="54" y="96"/>
                    <a:pt x="56" y="96"/>
                  </a:cubicBezTo>
                  <a:cubicBezTo>
                    <a:pt x="51" y="99"/>
                    <a:pt x="45" y="102"/>
                    <a:pt x="40" y="106"/>
                  </a:cubicBezTo>
                  <a:moveTo>
                    <a:pt x="43" y="95"/>
                  </a:moveTo>
                  <a:cubicBezTo>
                    <a:pt x="50" y="85"/>
                    <a:pt x="58" y="75"/>
                    <a:pt x="64" y="65"/>
                  </a:cubicBezTo>
                  <a:cubicBezTo>
                    <a:pt x="77" y="46"/>
                    <a:pt x="71" y="25"/>
                    <a:pt x="60" y="6"/>
                  </a:cubicBezTo>
                  <a:cubicBezTo>
                    <a:pt x="68" y="5"/>
                    <a:pt x="76" y="5"/>
                    <a:pt x="84" y="5"/>
                  </a:cubicBezTo>
                  <a:cubicBezTo>
                    <a:pt x="88" y="5"/>
                    <a:pt x="91" y="5"/>
                    <a:pt x="95" y="5"/>
                  </a:cubicBezTo>
                  <a:cubicBezTo>
                    <a:pt x="98" y="5"/>
                    <a:pt x="102" y="5"/>
                    <a:pt x="105" y="5"/>
                  </a:cubicBezTo>
                  <a:cubicBezTo>
                    <a:pt x="107" y="5"/>
                    <a:pt x="110" y="5"/>
                    <a:pt x="112" y="5"/>
                  </a:cubicBezTo>
                  <a:cubicBezTo>
                    <a:pt x="103" y="20"/>
                    <a:pt x="99" y="35"/>
                    <a:pt x="108" y="52"/>
                  </a:cubicBezTo>
                  <a:cubicBezTo>
                    <a:pt x="118" y="70"/>
                    <a:pt x="139" y="84"/>
                    <a:pt x="154" y="97"/>
                  </a:cubicBezTo>
                  <a:cubicBezTo>
                    <a:pt x="155" y="98"/>
                    <a:pt x="155" y="98"/>
                    <a:pt x="156" y="99"/>
                  </a:cubicBezTo>
                  <a:cubicBezTo>
                    <a:pt x="154" y="99"/>
                    <a:pt x="153" y="100"/>
                    <a:pt x="151" y="101"/>
                  </a:cubicBezTo>
                  <a:cubicBezTo>
                    <a:pt x="150" y="103"/>
                    <a:pt x="148" y="103"/>
                    <a:pt x="146" y="103"/>
                  </a:cubicBezTo>
                  <a:cubicBezTo>
                    <a:pt x="141" y="103"/>
                    <a:pt x="135" y="99"/>
                    <a:pt x="131" y="98"/>
                  </a:cubicBezTo>
                  <a:cubicBezTo>
                    <a:pt x="130" y="98"/>
                    <a:pt x="128" y="98"/>
                    <a:pt x="127" y="98"/>
                  </a:cubicBezTo>
                  <a:cubicBezTo>
                    <a:pt x="117" y="98"/>
                    <a:pt x="110" y="107"/>
                    <a:pt x="102" y="112"/>
                  </a:cubicBezTo>
                  <a:cubicBezTo>
                    <a:pt x="99" y="114"/>
                    <a:pt x="97" y="115"/>
                    <a:pt x="95" y="115"/>
                  </a:cubicBezTo>
                  <a:cubicBezTo>
                    <a:pt x="85" y="115"/>
                    <a:pt x="78" y="101"/>
                    <a:pt x="71" y="96"/>
                  </a:cubicBezTo>
                  <a:cubicBezTo>
                    <a:pt x="66" y="93"/>
                    <a:pt x="62" y="92"/>
                    <a:pt x="58" y="92"/>
                  </a:cubicBezTo>
                  <a:cubicBezTo>
                    <a:pt x="53" y="92"/>
                    <a:pt x="48" y="93"/>
                    <a:pt x="43" y="95"/>
                  </a:cubicBezTo>
                  <a:moveTo>
                    <a:pt x="84" y="0"/>
                  </a:moveTo>
                  <a:cubicBezTo>
                    <a:pt x="75" y="0"/>
                    <a:pt x="66" y="0"/>
                    <a:pt x="57" y="2"/>
                  </a:cubicBezTo>
                  <a:cubicBezTo>
                    <a:pt x="55" y="3"/>
                    <a:pt x="55" y="4"/>
                    <a:pt x="55" y="5"/>
                  </a:cubicBezTo>
                  <a:cubicBezTo>
                    <a:pt x="55" y="6"/>
                    <a:pt x="55" y="7"/>
                    <a:pt x="55" y="8"/>
                  </a:cubicBezTo>
                  <a:cubicBezTo>
                    <a:pt x="61" y="18"/>
                    <a:pt x="66" y="28"/>
                    <a:pt x="67" y="39"/>
                  </a:cubicBezTo>
                  <a:cubicBezTo>
                    <a:pt x="68" y="53"/>
                    <a:pt x="60" y="64"/>
                    <a:pt x="52" y="74"/>
                  </a:cubicBezTo>
                  <a:cubicBezTo>
                    <a:pt x="40" y="91"/>
                    <a:pt x="28" y="107"/>
                    <a:pt x="17" y="123"/>
                  </a:cubicBezTo>
                  <a:cubicBezTo>
                    <a:pt x="9" y="135"/>
                    <a:pt x="0" y="151"/>
                    <a:pt x="9" y="164"/>
                  </a:cubicBezTo>
                  <a:cubicBezTo>
                    <a:pt x="16" y="175"/>
                    <a:pt x="32" y="176"/>
                    <a:pt x="44" y="176"/>
                  </a:cubicBezTo>
                  <a:cubicBezTo>
                    <a:pt x="44" y="176"/>
                    <a:pt x="44" y="176"/>
                    <a:pt x="44" y="176"/>
                  </a:cubicBezTo>
                  <a:cubicBezTo>
                    <a:pt x="52" y="176"/>
                    <a:pt x="59" y="175"/>
                    <a:pt x="67" y="175"/>
                  </a:cubicBezTo>
                  <a:cubicBezTo>
                    <a:pt x="70" y="175"/>
                    <a:pt x="72" y="175"/>
                    <a:pt x="75" y="175"/>
                  </a:cubicBezTo>
                  <a:cubicBezTo>
                    <a:pt x="85" y="175"/>
                    <a:pt x="95" y="176"/>
                    <a:pt x="105" y="176"/>
                  </a:cubicBezTo>
                  <a:cubicBezTo>
                    <a:pt x="119" y="177"/>
                    <a:pt x="133" y="179"/>
                    <a:pt x="146" y="179"/>
                  </a:cubicBezTo>
                  <a:cubicBezTo>
                    <a:pt x="154" y="179"/>
                    <a:pt x="161" y="179"/>
                    <a:pt x="168" y="177"/>
                  </a:cubicBezTo>
                  <a:cubicBezTo>
                    <a:pt x="184" y="174"/>
                    <a:pt x="198" y="163"/>
                    <a:pt x="195" y="146"/>
                  </a:cubicBezTo>
                  <a:cubicBezTo>
                    <a:pt x="193" y="128"/>
                    <a:pt x="178" y="113"/>
                    <a:pt x="165" y="101"/>
                  </a:cubicBezTo>
                  <a:cubicBezTo>
                    <a:pt x="151" y="87"/>
                    <a:pt x="135" y="76"/>
                    <a:pt x="122" y="62"/>
                  </a:cubicBezTo>
                  <a:cubicBezTo>
                    <a:pt x="114" y="54"/>
                    <a:pt x="108" y="44"/>
                    <a:pt x="107" y="33"/>
                  </a:cubicBezTo>
                  <a:cubicBezTo>
                    <a:pt x="107" y="23"/>
                    <a:pt x="112" y="13"/>
                    <a:pt x="118" y="5"/>
                  </a:cubicBezTo>
                  <a:cubicBezTo>
                    <a:pt x="118" y="3"/>
                    <a:pt x="118" y="2"/>
                    <a:pt x="117" y="2"/>
                  </a:cubicBezTo>
                  <a:cubicBezTo>
                    <a:pt x="116" y="1"/>
                    <a:pt x="116" y="0"/>
                    <a:pt x="115" y="0"/>
                  </a:cubicBezTo>
                  <a:cubicBezTo>
                    <a:pt x="115" y="0"/>
                    <a:pt x="115" y="0"/>
                    <a:pt x="115" y="0"/>
                  </a:cubicBezTo>
                  <a:cubicBezTo>
                    <a:pt x="111" y="0"/>
                    <a:pt x="108" y="0"/>
                    <a:pt x="105" y="0"/>
                  </a:cubicBezTo>
                  <a:cubicBezTo>
                    <a:pt x="101" y="0"/>
                    <a:pt x="98" y="0"/>
                    <a:pt x="94" y="0"/>
                  </a:cubicBezTo>
                  <a:cubicBezTo>
                    <a:pt x="91" y="0"/>
                    <a:pt x="88" y="0"/>
                    <a:pt x="8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9" name="Freeform 48"/>
            <p:cNvSpPr>
              <a:spLocks noEditPoints="1"/>
            </p:cNvSpPr>
            <p:nvPr/>
          </p:nvSpPr>
          <p:spPr bwMode="auto">
            <a:xfrm>
              <a:off x="2415844" y="3452739"/>
              <a:ext cx="312738" cy="360363"/>
            </a:xfrm>
            <a:custGeom>
              <a:avLst/>
              <a:gdLst>
                <a:gd name="T0" fmla="*/ 34 w 74"/>
                <a:gd name="T1" fmla="*/ 75 h 85"/>
                <a:gd name="T2" fmla="*/ 48 w 74"/>
                <a:gd name="T3" fmla="*/ 63 h 85"/>
                <a:gd name="T4" fmla="*/ 48 w 74"/>
                <a:gd name="T5" fmla="*/ 60 h 85"/>
                <a:gd name="T6" fmla="*/ 32 w 74"/>
                <a:gd name="T7" fmla="*/ 76 h 85"/>
                <a:gd name="T8" fmla="*/ 28 w 74"/>
                <a:gd name="T9" fmla="*/ 80 h 85"/>
                <a:gd name="T10" fmla="*/ 60 w 74"/>
                <a:gd name="T11" fmla="*/ 54 h 85"/>
                <a:gd name="T12" fmla="*/ 59 w 74"/>
                <a:gd name="T13" fmla="*/ 59 h 85"/>
                <a:gd name="T14" fmla="*/ 64 w 74"/>
                <a:gd name="T15" fmla="*/ 59 h 85"/>
                <a:gd name="T16" fmla="*/ 67 w 74"/>
                <a:gd name="T17" fmla="*/ 60 h 85"/>
                <a:gd name="T18" fmla="*/ 64 w 74"/>
                <a:gd name="T19" fmla="*/ 67 h 85"/>
                <a:gd name="T20" fmla="*/ 54 w 74"/>
                <a:gd name="T21" fmla="*/ 78 h 85"/>
                <a:gd name="T22" fmla="*/ 27 w 74"/>
                <a:gd name="T23" fmla="*/ 81 h 85"/>
                <a:gd name="T24" fmla="*/ 29 w 74"/>
                <a:gd name="T25" fmla="*/ 52 h 85"/>
                <a:gd name="T26" fmla="*/ 7 w 74"/>
                <a:gd name="T27" fmla="*/ 68 h 85"/>
                <a:gd name="T28" fmla="*/ 20 w 74"/>
                <a:gd name="T29" fmla="*/ 54 h 85"/>
                <a:gd name="T30" fmla="*/ 49 w 74"/>
                <a:gd name="T31" fmla="*/ 66 h 85"/>
                <a:gd name="T32" fmla="*/ 69 w 74"/>
                <a:gd name="T33" fmla="*/ 54 h 85"/>
                <a:gd name="T34" fmla="*/ 50 w 74"/>
                <a:gd name="T35" fmla="*/ 77 h 85"/>
                <a:gd name="T36" fmla="*/ 49 w 74"/>
                <a:gd name="T37" fmla="*/ 75 h 85"/>
                <a:gd name="T38" fmla="*/ 69 w 74"/>
                <a:gd name="T39" fmla="*/ 54 h 85"/>
                <a:gd name="T40" fmla="*/ 67 w 74"/>
                <a:gd name="T41" fmla="*/ 53 h 85"/>
                <a:gd name="T42" fmla="*/ 32 w 74"/>
                <a:gd name="T43" fmla="*/ 81 h 85"/>
                <a:gd name="T44" fmla="*/ 24 w 74"/>
                <a:gd name="T45" fmla="*/ 51 h 85"/>
                <a:gd name="T46" fmla="*/ 12 w 74"/>
                <a:gd name="T47" fmla="*/ 75 h 85"/>
                <a:gd name="T48" fmla="*/ 38 w 74"/>
                <a:gd name="T49" fmla="*/ 51 h 85"/>
                <a:gd name="T50" fmla="*/ 15 w 74"/>
                <a:gd name="T51" fmla="*/ 77 h 85"/>
                <a:gd name="T52" fmla="*/ 30 w 74"/>
                <a:gd name="T53" fmla="*/ 65 h 85"/>
                <a:gd name="T54" fmla="*/ 43 w 74"/>
                <a:gd name="T55" fmla="*/ 59 h 85"/>
                <a:gd name="T56" fmla="*/ 47 w 74"/>
                <a:gd name="T57" fmla="*/ 50 h 85"/>
                <a:gd name="T58" fmla="*/ 12 w 74"/>
                <a:gd name="T59" fmla="*/ 54 h 85"/>
                <a:gd name="T60" fmla="*/ 16 w 74"/>
                <a:gd name="T61" fmla="*/ 53 h 85"/>
                <a:gd name="T62" fmla="*/ 13 w 74"/>
                <a:gd name="T63" fmla="*/ 76 h 85"/>
                <a:gd name="T64" fmla="*/ 42 w 74"/>
                <a:gd name="T65" fmla="*/ 52 h 85"/>
                <a:gd name="T66" fmla="*/ 14 w 74"/>
                <a:gd name="T67" fmla="*/ 58 h 85"/>
                <a:gd name="T68" fmla="*/ 6 w 74"/>
                <a:gd name="T69" fmla="*/ 66 h 85"/>
                <a:gd name="T70" fmla="*/ 49 w 74"/>
                <a:gd name="T71" fmla="*/ 50 h 85"/>
                <a:gd name="T72" fmla="*/ 34 w 74"/>
                <a:gd name="T73" fmla="*/ 67 h 85"/>
                <a:gd name="T74" fmla="*/ 18 w 74"/>
                <a:gd name="T75" fmla="*/ 77 h 85"/>
                <a:gd name="T76" fmla="*/ 11 w 74"/>
                <a:gd name="T77" fmla="*/ 49 h 85"/>
                <a:gd name="T78" fmla="*/ 46 w 74"/>
                <a:gd name="T79" fmla="*/ 49 h 85"/>
                <a:gd name="T80" fmla="*/ 10 w 74"/>
                <a:gd name="T81" fmla="*/ 72 h 85"/>
                <a:gd name="T82" fmla="*/ 44 w 74"/>
                <a:gd name="T83" fmla="*/ 49 h 85"/>
                <a:gd name="T84" fmla="*/ 24 w 74"/>
                <a:gd name="T85" fmla="*/ 64 h 85"/>
                <a:gd name="T86" fmla="*/ 3 w 74"/>
                <a:gd name="T87" fmla="*/ 53 h 85"/>
                <a:gd name="T88" fmla="*/ 3 w 74"/>
                <a:gd name="T89" fmla="*/ 55 h 85"/>
                <a:gd name="T90" fmla="*/ 3 w 74"/>
                <a:gd name="T91" fmla="*/ 53 h 85"/>
                <a:gd name="T92" fmla="*/ 12 w 74"/>
                <a:gd name="T93" fmla="*/ 48 h 85"/>
                <a:gd name="T94" fmla="*/ 6 w 74"/>
                <a:gd name="T95" fmla="*/ 62 h 85"/>
                <a:gd name="T96" fmla="*/ 4 w 74"/>
                <a:gd name="T97" fmla="*/ 58 h 85"/>
                <a:gd name="T98" fmla="*/ 12 w 74"/>
                <a:gd name="T99" fmla="*/ 48 h 85"/>
                <a:gd name="T100" fmla="*/ 43 w 74"/>
                <a:gd name="T101" fmla="*/ 23 h 85"/>
                <a:gd name="T102" fmla="*/ 68 w 74"/>
                <a:gd name="T103" fmla="*/ 49 h 85"/>
                <a:gd name="T104" fmla="*/ 34 w 74"/>
                <a:gd name="T105" fmla="*/ 48 h 85"/>
                <a:gd name="T106" fmla="*/ 3 w 74"/>
                <a:gd name="T107" fmla="*/ 47 h 85"/>
                <a:gd name="T108" fmla="*/ 32 w 74"/>
                <a:gd name="T109" fmla="*/ 23 h 85"/>
                <a:gd name="T110" fmla="*/ 28 w 74"/>
                <a:gd name="T111" fmla="*/ 21 h 85"/>
                <a:gd name="T112" fmla="*/ 37 w 74"/>
                <a:gd name="T113" fmla="*/ 85 h 85"/>
                <a:gd name="T114" fmla="*/ 45 w 74"/>
                <a:gd name="T115" fmla="*/ 2 h 85"/>
                <a:gd name="T116" fmla="*/ 31 w 74"/>
                <a:gd name="T117" fmla="*/ 0 h 85"/>
                <a:gd name="T118" fmla="*/ 31 w 74"/>
                <a:gd name="T1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85">
                  <a:moveTo>
                    <a:pt x="56" y="77"/>
                  </a:moveTo>
                  <a:cubicBezTo>
                    <a:pt x="58" y="75"/>
                    <a:pt x="60" y="73"/>
                    <a:pt x="62" y="70"/>
                  </a:cubicBezTo>
                  <a:cubicBezTo>
                    <a:pt x="63" y="69"/>
                    <a:pt x="64" y="68"/>
                    <a:pt x="66" y="67"/>
                  </a:cubicBezTo>
                  <a:cubicBezTo>
                    <a:pt x="63" y="71"/>
                    <a:pt x="60" y="74"/>
                    <a:pt x="56" y="77"/>
                  </a:cubicBezTo>
                  <a:moveTo>
                    <a:pt x="34" y="75"/>
                  </a:moveTo>
                  <a:cubicBezTo>
                    <a:pt x="36" y="72"/>
                    <a:pt x="39" y="69"/>
                    <a:pt x="42" y="67"/>
                  </a:cubicBezTo>
                  <a:cubicBezTo>
                    <a:pt x="47" y="63"/>
                    <a:pt x="53" y="59"/>
                    <a:pt x="57" y="54"/>
                  </a:cubicBezTo>
                  <a:cubicBezTo>
                    <a:pt x="57" y="54"/>
                    <a:pt x="58" y="54"/>
                    <a:pt x="58" y="54"/>
                  </a:cubicBezTo>
                  <a:cubicBezTo>
                    <a:pt x="58" y="54"/>
                    <a:pt x="58" y="54"/>
                    <a:pt x="58" y="54"/>
                  </a:cubicBezTo>
                  <a:cubicBezTo>
                    <a:pt x="55" y="57"/>
                    <a:pt x="52" y="60"/>
                    <a:pt x="48" y="63"/>
                  </a:cubicBezTo>
                  <a:cubicBezTo>
                    <a:pt x="43" y="67"/>
                    <a:pt x="39" y="71"/>
                    <a:pt x="34" y="75"/>
                  </a:cubicBezTo>
                  <a:moveTo>
                    <a:pt x="25" y="81"/>
                  </a:moveTo>
                  <a:cubicBezTo>
                    <a:pt x="24" y="81"/>
                    <a:pt x="22" y="80"/>
                    <a:pt x="20" y="80"/>
                  </a:cubicBezTo>
                  <a:cubicBezTo>
                    <a:pt x="27" y="75"/>
                    <a:pt x="34" y="70"/>
                    <a:pt x="41" y="65"/>
                  </a:cubicBezTo>
                  <a:cubicBezTo>
                    <a:pt x="43" y="63"/>
                    <a:pt x="46" y="62"/>
                    <a:pt x="48" y="60"/>
                  </a:cubicBezTo>
                  <a:cubicBezTo>
                    <a:pt x="50" y="58"/>
                    <a:pt x="52" y="57"/>
                    <a:pt x="54" y="55"/>
                  </a:cubicBezTo>
                  <a:cubicBezTo>
                    <a:pt x="55" y="54"/>
                    <a:pt x="56" y="54"/>
                    <a:pt x="56" y="54"/>
                  </a:cubicBezTo>
                  <a:cubicBezTo>
                    <a:pt x="56" y="54"/>
                    <a:pt x="56" y="54"/>
                    <a:pt x="55" y="55"/>
                  </a:cubicBezTo>
                  <a:cubicBezTo>
                    <a:pt x="51" y="60"/>
                    <a:pt x="45" y="64"/>
                    <a:pt x="40" y="68"/>
                  </a:cubicBezTo>
                  <a:cubicBezTo>
                    <a:pt x="37" y="70"/>
                    <a:pt x="34" y="73"/>
                    <a:pt x="32" y="76"/>
                  </a:cubicBezTo>
                  <a:cubicBezTo>
                    <a:pt x="30" y="77"/>
                    <a:pt x="29" y="78"/>
                    <a:pt x="28" y="79"/>
                  </a:cubicBezTo>
                  <a:cubicBezTo>
                    <a:pt x="27" y="80"/>
                    <a:pt x="26" y="81"/>
                    <a:pt x="25" y="81"/>
                  </a:cubicBezTo>
                  <a:cubicBezTo>
                    <a:pt x="25" y="81"/>
                    <a:pt x="25" y="81"/>
                    <a:pt x="25" y="81"/>
                  </a:cubicBezTo>
                  <a:moveTo>
                    <a:pt x="27" y="81"/>
                  </a:moveTo>
                  <a:cubicBezTo>
                    <a:pt x="27" y="81"/>
                    <a:pt x="28" y="81"/>
                    <a:pt x="28" y="80"/>
                  </a:cubicBezTo>
                  <a:cubicBezTo>
                    <a:pt x="29" y="79"/>
                    <a:pt x="30" y="79"/>
                    <a:pt x="30" y="78"/>
                  </a:cubicBezTo>
                  <a:cubicBezTo>
                    <a:pt x="36" y="74"/>
                    <a:pt x="41" y="69"/>
                    <a:pt x="46" y="65"/>
                  </a:cubicBezTo>
                  <a:cubicBezTo>
                    <a:pt x="49" y="63"/>
                    <a:pt x="52" y="61"/>
                    <a:pt x="54" y="58"/>
                  </a:cubicBezTo>
                  <a:cubicBezTo>
                    <a:pt x="55" y="57"/>
                    <a:pt x="57" y="56"/>
                    <a:pt x="58" y="55"/>
                  </a:cubicBezTo>
                  <a:cubicBezTo>
                    <a:pt x="59" y="55"/>
                    <a:pt x="59" y="54"/>
                    <a:pt x="60" y="54"/>
                  </a:cubicBezTo>
                  <a:cubicBezTo>
                    <a:pt x="61" y="53"/>
                    <a:pt x="61" y="53"/>
                    <a:pt x="62" y="53"/>
                  </a:cubicBezTo>
                  <a:cubicBezTo>
                    <a:pt x="53" y="64"/>
                    <a:pt x="40" y="71"/>
                    <a:pt x="30" y="81"/>
                  </a:cubicBezTo>
                  <a:cubicBezTo>
                    <a:pt x="31" y="82"/>
                    <a:pt x="31" y="82"/>
                    <a:pt x="31" y="82"/>
                  </a:cubicBezTo>
                  <a:cubicBezTo>
                    <a:pt x="41" y="74"/>
                    <a:pt x="52" y="66"/>
                    <a:pt x="62" y="57"/>
                  </a:cubicBezTo>
                  <a:cubicBezTo>
                    <a:pt x="61" y="58"/>
                    <a:pt x="60" y="59"/>
                    <a:pt x="59" y="59"/>
                  </a:cubicBezTo>
                  <a:cubicBezTo>
                    <a:pt x="57" y="62"/>
                    <a:pt x="54" y="65"/>
                    <a:pt x="51" y="67"/>
                  </a:cubicBezTo>
                  <a:cubicBezTo>
                    <a:pt x="46" y="72"/>
                    <a:pt x="40" y="77"/>
                    <a:pt x="35" y="82"/>
                  </a:cubicBezTo>
                  <a:cubicBezTo>
                    <a:pt x="35" y="82"/>
                    <a:pt x="35" y="82"/>
                    <a:pt x="35" y="82"/>
                  </a:cubicBezTo>
                  <a:cubicBezTo>
                    <a:pt x="46" y="75"/>
                    <a:pt x="55" y="67"/>
                    <a:pt x="64" y="59"/>
                  </a:cubicBezTo>
                  <a:cubicBezTo>
                    <a:pt x="64" y="59"/>
                    <a:pt x="64" y="59"/>
                    <a:pt x="64" y="59"/>
                  </a:cubicBezTo>
                  <a:cubicBezTo>
                    <a:pt x="62" y="61"/>
                    <a:pt x="59" y="64"/>
                    <a:pt x="56" y="67"/>
                  </a:cubicBezTo>
                  <a:cubicBezTo>
                    <a:pt x="51" y="72"/>
                    <a:pt x="46" y="76"/>
                    <a:pt x="41" y="81"/>
                  </a:cubicBezTo>
                  <a:cubicBezTo>
                    <a:pt x="42" y="82"/>
                    <a:pt x="42" y="82"/>
                    <a:pt x="42" y="82"/>
                  </a:cubicBezTo>
                  <a:cubicBezTo>
                    <a:pt x="50" y="76"/>
                    <a:pt x="57" y="68"/>
                    <a:pt x="65" y="61"/>
                  </a:cubicBezTo>
                  <a:cubicBezTo>
                    <a:pt x="66" y="61"/>
                    <a:pt x="67" y="60"/>
                    <a:pt x="67" y="60"/>
                  </a:cubicBezTo>
                  <a:cubicBezTo>
                    <a:pt x="67" y="60"/>
                    <a:pt x="66" y="62"/>
                    <a:pt x="65" y="62"/>
                  </a:cubicBezTo>
                  <a:cubicBezTo>
                    <a:pt x="64" y="64"/>
                    <a:pt x="62" y="65"/>
                    <a:pt x="60" y="67"/>
                  </a:cubicBezTo>
                  <a:cubicBezTo>
                    <a:pt x="56" y="70"/>
                    <a:pt x="52" y="75"/>
                    <a:pt x="48" y="79"/>
                  </a:cubicBezTo>
                  <a:cubicBezTo>
                    <a:pt x="48" y="79"/>
                    <a:pt x="48" y="79"/>
                    <a:pt x="48" y="79"/>
                  </a:cubicBezTo>
                  <a:cubicBezTo>
                    <a:pt x="54" y="77"/>
                    <a:pt x="59" y="72"/>
                    <a:pt x="64" y="67"/>
                  </a:cubicBezTo>
                  <a:cubicBezTo>
                    <a:pt x="64" y="67"/>
                    <a:pt x="66" y="65"/>
                    <a:pt x="67" y="65"/>
                  </a:cubicBezTo>
                  <a:cubicBezTo>
                    <a:pt x="66" y="66"/>
                    <a:pt x="66" y="66"/>
                    <a:pt x="66" y="66"/>
                  </a:cubicBezTo>
                  <a:cubicBezTo>
                    <a:pt x="65" y="67"/>
                    <a:pt x="64" y="68"/>
                    <a:pt x="62" y="69"/>
                  </a:cubicBezTo>
                  <a:cubicBezTo>
                    <a:pt x="59" y="72"/>
                    <a:pt x="57" y="75"/>
                    <a:pt x="54" y="78"/>
                  </a:cubicBezTo>
                  <a:cubicBezTo>
                    <a:pt x="54" y="78"/>
                    <a:pt x="54" y="78"/>
                    <a:pt x="54" y="78"/>
                  </a:cubicBezTo>
                  <a:cubicBezTo>
                    <a:pt x="49" y="81"/>
                    <a:pt x="43" y="82"/>
                    <a:pt x="37" y="82"/>
                  </a:cubicBezTo>
                  <a:cubicBezTo>
                    <a:pt x="37" y="82"/>
                    <a:pt x="36" y="82"/>
                    <a:pt x="36" y="82"/>
                  </a:cubicBezTo>
                  <a:cubicBezTo>
                    <a:pt x="32" y="82"/>
                    <a:pt x="29" y="82"/>
                    <a:pt x="26" y="81"/>
                  </a:cubicBezTo>
                  <a:cubicBezTo>
                    <a:pt x="27" y="81"/>
                    <a:pt x="27" y="81"/>
                    <a:pt x="27" y="81"/>
                  </a:cubicBezTo>
                  <a:cubicBezTo>
                    <a:pt x="27" y="81"/>
                    <a:pt x="27" y="81"/>
                    <a:pt x="27" y="81"/>
                  </a:cubicBezTo>
                  <a:moveTo>
                    <a:pt x="9" y="72"/>
                  </a:moveTo>
                  <a:cubicBezTo>
                    <a:pt x="8" y="71"/>
                    <a:pt x="8" y="70"/>
                    <a:pt x="7" y="69"/>
                  </a:cubicBezTo>
                  <a:cubicBezTo>
                    <a:pt x="11" y="67"/>
                    <a:pt x="15" y="64"/>
                    <a:pt x="18" y="61"/>
                  </a:cubicBezTo>
                  <a:cubicBezTo>
                    <a:pt x="20" y="59"/>
                    <a:pt x="22" y="57"/>
                    <a:pt x="24" y="55"/>
                  </a:cubicBezTo>
                  <a:cubicBezTo>
                    <a:pt x="26" y="54"/>
                    <a:pt x="27" y="53"/>
                    <a:pt x="29" y="52"/>
                  </a:cubicBezTo>
                  <a:cubicBezTo>
                    <a:pt x="29" y="52"/>
                    <a:pt x="29" y="52"/>
                    <a:pt x="29" y="52"/>
                  </a:cubicBezTo>
                  <a:cubicBezTo>
                    <a:pt x="30" y="52"/>
                    <a:pt x="30" y="52"/>
                    <a:pt x="30" y="52"/>
                  </a:cubicBezTo>
                  <a:cubicBezTo>
                    <a:pt x="30" y="52"/>
                    <a:pt x="30" y="52"/>
                    <a:pt x="30" y="52"/>
                  </a:cubicBezTo>
                  <a:cubicBezTo>
                    <a:pt x="23" y="59"/>
                    <a:pt x="14" y="63"/>
                    <a:pt x="9" y="72"/>
                  </a:cubicBezTo>
                  <a:moveTo>
                    <a:pt x="7" y="68"/>
                  </a:moveTo>
                  <a:cubicBezTo>
                    <a:pt x="6" y="68"/>
                    <a:pt x="6" y="67"/>
                    <a:pt x="6" y="67"/>
                  </a:cubicBezTo>
                  <a:cubicBezTo>
                    <a:pt x="9" y="64"/>
                    <a:pt x="11" y="62"/>
                    <a:pt x="14" y="60"/>
                  </a:cubicBezTo>
                  <a:cubicBezTo>
                    <a:pt x="15" y="58"/>
                    <a:pt x="16" y="57"/>
                    <a:pt x="18" y="56"/>
                  </a:cubicBezTo>
                  <a:cubicBezTo>
                    <a:pt x="19" y="55"/>
                    <a:pt x="22" y="52"/>
                    <a:pt x="22" y="52"/>
                  </a:cubicBezTo>
                  <a:cubicBezTo>
                    <a:pt x="22" y="52"/>
                    <a:pt x="22" y="53"/>
                    <a:pt x="20" y="54"/>
                  </a:cubicBezTo>
                  <a:cubicBezTo>
                    <a:pt x="18" y="57"/>
                    <a:pt x="16" y="60"/>
                    <a:pt x="13" y="63"/>
                  </a:cubicBezTo>
                  <a:cubicBezTo>
                    <a:pt x="11" y="64"/>
                    <a:pt x="8" y="66"/>
                    <a:pt x="7" y="68"/>
                  </a:cubicBezTo>
                  <a:moveTo>
                    <a:pt x="32" y="81"/>
                  </a:moveTo>
                  <a:cubicBezTo>
                    <a:pt x="33" y="80"/>
                    <a:pt x="33" y="80"/>
                    <a:pt x="33" y="80"/>
                  </a:cubicBezTo>
                  <a:cubicBezTo>
                    <a:pt x="38" y="75"/>
                    <a:pt x="44" y="71"/>
                    <a:pt x="49" y="66"/>
                  </a:cubicBezTo>
                  <a:cubicBezTo>
                    <a:pt x="54" y="61"/>
                    <a:pt x="59" y="57"/>
                    <a:pt x="63" y="53"/>
                  </a:cubicBezTo>
                  <a:cubicBezTo>
                    <a:pt x="64" y="52"/>
                    <a:pt x="66" y="51"/>
                    <a:pt x="68" y="51"/>
                  </a:cubicBezTo>
                  <a:cubicBezTo>
                    <a:pt x="68" y="51"/>
                    <a:pt x="69" y="51"/>
                    <a:pt x="69" y="51"/>
                  </a:cubicBezTo>
                  <a:cubicBezTo>
                    <a:pt x="70" y="51"/>
                    <a:pt x="70" y="51"/>
                    <a:pt x="70" y="51"/>
                  </a:cubicBezTo>
                  <a:cubicBezTo>
                    <a:pt x="70" y="52"/>
                    <a:pt x="69" y="53"/>
                    <a:pt x="69" y="54"/>
                  </a:cubicBezTo>
                  <a:cubicBezTo>
                    <a:pt x="69" y="58"/>
                    <a:pt x="68" y="61"/>
                    <a:pt x="67" y="64"/>
                  </a:cubicBezTo>
                  <a:cubicBezTo>
                    <a:pt x="64" y="66"/>
                    <a:pt x="62" y="68"/>
                    <a:pt x="59" y="71"/>
                  </a:cubicBezTo>
                  <a:cubicBezTo>
                    <a:pt x="57" y="73"/>
                    <a:pt x="55" y="74"/>
                    <a:pt x="53" y="76"/>
                  </a:cubicBezTo>
                  <a:cubicBezTo>
                    <a:pt x="53" y="76"/>
                    <a:pt x="50" y="78"/>
                    <a:pt x="49" y="78"/>
                  </a:cubicBezTo>
                  <a:cubicBezTo>
                    <a:pt x="49" y="78"/>
                    <a:pt x="49" y="78"/>
                    <a:pt x="50" y="77"/>
                  </a:cubicBezTo>
                  <a:cubicBezTo>
                    <a:pt x="54" y="74"/>
                    <a:pt x="57" y="70"/>
                    <a:pt x="61" y="67"/>
                  </a:cubicBezTo>
                  <a:cubicBezTo>
                    <a:pt x="64" y="64"/>
                    <a:pt x="67" y="62"/>
                    <a:pt x="69" y="58"/>
                  </a:cubicBezTo>
                  <a:cubicBezTo>
                    <a:pt x="68" y="58"/>
                    <a:pt x="68" y="58"/>
                    <a:pt x="68" y="58"/>
                  </a:cubicBezTo>
                  <a:cubicBezTo>
                    <a:pt x="64" y="62"/>
                    <a:pt x="60" y="65"/>
                    <a:pt x="56" y="68"/>
                  </a:cubicBezTo>
                  <a:cubicBezTo>
                    <a:pt x="54" y="71"/>
                    <a:pt x="52" y="73"/>
                    <a:pt x="49" y="75"/>
                  </a:cubicBezTo>
                  <a:cubicBezTo>
                    <a:pt x="48" y="76"/>
                    <a:pt x="44" y="79"/>
                    <a:pt x="43" y="80"/>
                  </a:cubicBezTo>
                  <a:cubicBezTo>
                    <a:pt x="51" y="73"/>
                    <a:pt x="59" y="65"/>
                    <a:pt x="67" y="56"/>
                  </a:cubicBezTo>
                  <a:cubicBezTo>
                    <a:pt x="68" y="56"/>
                    <a:pt x="68" y="56"/>
                    <a:pt x="68" y="56"/>
                  </a:cubicBezTo>
                  <a:cubicBezTo>
                    <a:pt x="68" y="55"/>
                    <a:pt x="69" y="55"/>
                    <a:pt x="69" y="55"/>
                  </a:cubicBezTo>
                  <a:cubicBezTo>
                    <a:pt x="69" y="54"/>
                    <a:pt x="69" y="54"/>
                    <a:pt x="69" y="54"/>
                  </a:cubicBezTo>
                  <a:cubicBezTo>
                    <a:pt x="63" y="59"/>
                    <a:pt x="57" y="64"/>
                    <a:pt x="52" y="69"/>
                  </a:cubicBezTo>
                  <a:cubicBezTo>
                    <a:pt x="49" y="71"/>
                    <a:pt x="46" y="73"/>
                    <a:pt x="44" y="75"/>
                  </a:cubicBezTo>
                  <a:cubicBezTo>
                    <a:pt x="42" y="77"/>
                    <a:pt x="41" y="78"/>
                    <a:pt x="39" y="79"/>
                  </a:cubicBezTo>
                  <a:cubicBezTo>
                    <a:pt x="43" y="75"/>
                    <a:pt x="48" y="71"/>
                    <a:pt x="52" y="67"/>
                  </a:cubicBezTo>
                  <a:cubicBezTo>
                    <a:pt x="57" y="62"/>
                    <a:pt x="63" y="58"/>
                    <a:pt x="67" y="53"/>
                  </a:cubicBezTo>
                  <a:cubicBezTo>
                    <a:pt x="67" y="52"/>
                    <a:pt x="67" y="52"/>
                    <a:pt x="67" y="52"/>
                  </a:cubicBezTo>
                  <a:cubicBezTo>
                    <a:pt x="61" y="57"/>
                    <a:pt x="55" y="62"/>
                    <a:pt x="50" y="67"/>
                  </a:cubicBezTo>
                  <a:cubicBezTo>
                    <a:pt x="46" y="69"/>
                    <a:pt x="43" y="72"/>
                    <a:pt x="39" y="75"/>
                  </a:cubicBezTo>
                  <a:cubicBezTo>
                    <a:pt x="38" y="76"/>
                    <a:pt x="36" y="77"/>
                    <a:pt x="34" y="79"/>
                  </a:cubicBezTo>
                  <a:cubicBezTo>
                    <a:pt x="34" y="79"/>
                    <a:pt x="33" y="80"/>
                    <a:pt x="32" y="81"/>
                  </a:cubicBezTo>
                  <a:moveTo>
                    <a:pt x="8" y="68"/>
                  </a:moveTo>
                  <a:cubicBezTo>
                    <a:pt x="8" y="68"/>
                    <a:pt x="9" y="66"/>
                    <a:pt x="10" y="66"/>
                  </a:cubicBezTo>
                  <a:cubicBezTo>
                    <a:pt x="11" y="65"/>
                    <a:pt x="13" y="64"/>
                    <a:pt x="14" y="62"/>
                  </a:cubicBezTo>
                  <a:cubicBezTo>
                    <a:pt x="18" y="59"/>
                    <a:pt x="21" y="55"/>
                    <a:pt x="24" y="51"/>
                  </a:cubicBezTo>
                  <a:cubicBezTo>
                    <a:pt x="24" y="51"/>
                    <a:pt x="24" y="51"/>
                    <a:pt x="24" y="51"/>
                  </a:cubicBezTo>
                  <a:cubicBezTo>
                    <a:pt x="25" y="51"/>
                    <a:pt x="26" y="52"/>
                    <a:pt x="27" y="52"/>
                  </a:cubicBezTo>
                  <a:cubicBezTo>
                    <a:pt x="28" y="52"/>
                    <a:pt x="28" y="52"/>
                    <a:pt x="28" y="52"/>
                  </a:cubicBezTo>
                  <a:cubicBezTo>
                    <a:pt x="21" y="57"/>
                    <a:pt x="16" y="62"/>
                    <a:pt x="10" y="67"/>
                  </a:cubicBezTo>
                  <a:cubicBezTo>
                    <a:pt x="9" y="67"/>
                    <a:pt x="8" y="68"/>
                    <a:pt x="8" y="68"/>
                  </a:cubicBezTo>
                  <a:moveTo>
                    <a:pt x="12" y="75"/>
                  </a:moveTo>
                  <a:cubicBezTo>
                    <a:pt x="12" y="75"/>
                    <a:pt x="12" y="75"/>
                    <a:pt x="12" y="75"/>
                  </a:cubicBezTo>
                  <a:cubicBezTo>
                    <a:pt x="11" y="74"/>
                    <a:pt x="10" y="73"/>
                    <a:pt x="10" y="73"/>
                  </a:cubicBezTo>
                  <a:cubicBezTo>
                    <a:pt x="19" y="67"/>
                    <a:pt x="26" y="57"/>
                    <a:pt x="35" y="52"/>
                  </a:cubicBezTo>
                  <a:cubicBezTo>
                    <a:pt x="35" y="52"/>
                    <a:pt x="38" y="50"/>
                    <a:pt x="38" y="50"/>
                  </a:cubicBezTo>
                  <a:cubicBezTo>
                    <a:pt x="38" y="50"/>
                    <a:pt x="38" y="50"/>
                    <a:pt x="38" y="51"/>
                  </a:cubicBezTo>
                  <a:cubicBezTo>
                    <a:pt x="37" y="51"/>
                    <a:pt x="36" y="52"/>
                    <a:pt x="35" y="53"/>
                  </a:cubicBezTo>
                  <a:cubicBezTo>
                    <a:pt x="32" y="56"/>
                    <a:pt x="29" y="58"/>
                    <a:pt x="27" y="60"/>
                  </a:cubicBezTo>
                  <a:cubicBezTo>
                    <a:pt x="21" y="65"/>
                    <a:pt x="17" y="70"/>
                    <a:pt x="12" y="75"/>
                  </a:cubicBezTo>
                  <a:moveTo>
                    <a:pt x="20" y="80"/>
                  </a:moveTo>
                  <a:cubicBezTo>
                    <a:pt x="18" y="79"/>
                    <a:pt x="16" y="78"/>
                    <a:pt x="15" y="77"/>
                  </a:cubicBezTo>
                  <a:cubicBezTo>
                    <a:pt x="15" y="77"/>
                    <a:pt x="15" y="77"/>
                    <a:pt x="15" y="77"/>
                  </a:cubicBezTo>
                  <a:cubicBezTo>
                    <a:pt x="20" y="72"/>
                    <a:pt x="25" y="67"/>
                    <a:pt x="30" y="63"/>
                  </a:cubicBezTo>
                  <a:cubicBezTo>
                    <a:pt x="33" y="60"/>
                    <a:pt x="37" y="58"/>
                    <a:pt x="40" y="55"/>
                  </a:cubicBezTo>
                  <a:cubicBezTo>
                    <a:pt x="42" y="54"/>
                    <a:pt x="46" y="52"/>
                    <a:pt x="47" y="50"/>
                  </a:cubicBezTo>
                  <a:cubicBezTo>
                    <a:pt x="41" y="55"/>
                    <a:pt x="35" y="60"/>
                    <a:pt x="30" y="65"/>
                  </a:cubicBezTo>
                  <a:cubicBezTo>
                    <a:pt x="25" y="69"/>
                    <a:pt x="20" y="73"/>
                    <a:pt x="17" y="78"/>
                  </a:cubicBezTo>
                  <a:cubicBezTo>
                    <a:pt x="17" y="78"/>
                    <a:pt x="17" y="78"/>
                    <a:pt x="17" y="78"/>
                  </a:cubicBezTo>
                  <a:cubicBezTo>
                    <a:pt x="23" y="74"/>
                    <a:pt x="28" y="70"/>
                    <a:pt x="33" y="66"/>
                  </a:cubicBezTo>
                  <a:cubicBezTo>
                    <a:pt x="39" y="62"/>
                    <a:pt x="45" y="56"/>
                    <a:pt x="51" y="53"/>
                  </a:cubicBezTo>
                  <a:cubicBezTo>
                    <a:pt x="49" y="54"/>
                    <a:pt x="46" y="57"/>
                    <a:pt x="43" y="59"/>
                  </a:cubicBezTo>
                  <a:cubicBezTo>
                    <a:pt x="40" y="62"/>
                    <a:pt x="37" y="64"/>
                    <a:pt x="34" y="67"/>
                  </a:cubicBezTo>
                  <a:cubicBezTo>
                    <a:pt x="31" y="70"/>
                    <a:pt x="28" y="73"/>
                    <a:pt x="25" y="75"/>
                  </a:cubicBezTo>
                  <a:cubicBezTo>
                    <a:pt x="23" y="77"/>
                    <a:pt x="21" y="78"/>
                    <a:pt x="20" y="80"/>
                  </a:cubicBezTo>
                  <a:moveTo>
                    <a:pt x="47" y="50"/>
                  </a:moveTo>
                  <a:cubicBezTo>
                    <a:pt x="47" y="50"/>
                    <a:pt x="47" y="50"/>
                    <a:pt x="47" y="50"/>
                  </a:cubicBezTo>
                  <a:cubicBezTo>
                    <a:pt x="47" y="50"/>
                    <a:pt x="47" y="50"/>
                    <a:pt x="47" y="50"/>
                  </a:cubicBezTo>
                  <a:moveTo>
                    <a:pt x="6" y="66"/>
                  </a:moveTo>
                  <a:cubicBezTo>
                    <a:pt x="5" y="64"/>
                    <a:pt x="4" y="62"/>
                    <a:pt x="4" y="60"/>
                  </a:cubicBezTo>
                  <a:cubicBezTo>
                    <a:pt x="8" y="57"/>
                    <a:pt x="11" y="53"/>
                    <a:pt x="15" y="50"/>
                  </a:cubicBezTo>
                  <a:cubicBezTo>
                    <a:pt x="15" y="50"/>
                    <a:pt x="13" y="53"/>
                    <a:pt x="12" y="54"/>
                  </a:cubicBezTo>
                  <a:cubicBezTo>
                    <a:pt x="11" y="55"/>
                    <a:pt x="10" y="56"/>
                    <a:pt x="9" y="57"/>
                  </a:cubicBezTo>
                  <a:cubicBezTo>
                    <a:pt x="7" y="59"/>
                    <a:pt x="6" y="61"/>
                    <a:pt x="5" y="63"/>
                  </a:cubicBezTo>
                  <a:cubicBezTo>
                    <a:pt x="5" y="63"/>
                    <a:pt x="5" y="63"/>
                    <a:pt x="5" y="63"/>
                  </a:cubicBezTo>
                  <a:cubicBezTo>
                    <a:pt x="8" y="62"/>
                    <a:pt x="10" y="59"/>
                    <a:pt x="12" y="57"/>
                  </a:cubicBezTo>
                  <a:cubicBezTo>
                    <a:pt x="13" y="56"/>
                    <a:pt x="15" y="55"/>
                    <a:pt x="16" y="53"/>
                  </a:cubicBezTo>
                  <a:cubicBezTo>
                    <a:pt x="16" y="53"/>
                    <a:pt x="18" y="51"/>
                    <a:pt x="19" y="51"/>
                  </a:cubicBezTo>
                  <a:cubicBezTo>
                    <a:pt x="19" y="51"/>
                    <a:pt x="19" y="51"/>
                    <a:pt x="18" y="52"/>
                  </a:cubicBezTo>
                  <a:cubicBezTo>
                    <a:pt x="15" y="57"/>
                    <a:pt x="9" y="61"/>
                    <a:pt x="6" y="66"/>
                  </a:cubicBezTo>
                  <a:moveTo>
                    <a:pt x="14" y="77"/>
                  </a:moveTo>
                  <a:cubicBezTo>
                    <a:pt x="14" y="77"/>
                    <a:pt x="13" y="76"/>
                    <a:pt x="13" y="76"/>
                  </a:cubicBezTo>
                  <a:cubicBezTo>
                    <a:pt x="18" y="71"/>
                    <a:pt x="23" y="66"/>
                    <a:pt x="29" y="62"/>
                  </a:cubicBezTo>
                  <a:cubicBezTo>
                    <a:pt x="32" y="59"/>
                    <a:pt x="35" y="57"/>
                    <a:pt x="38" y="54"/>
                  </a:cubicBezTo>
                  <a:cubicBezTo>
                    <a:pt x="40" y="53"/>
                    <a:pt x="41" y="52"/>
                    <a:pt x="43" y="51"/>
                  </a:cubicBezTo>
                  <a:cubicBezTo>
                    <a:pt x="44" y="50"/>
                    <a:pt x="44" y="50"/>
                    <a:pt x="44" y="50"/>
                  </a:cubicBezTo>
                  <a:cubicBezTo>
                    <a:pt x="45" y="50"/>
                    <a:pt x="42" y="52"/>
                    <a:pt x="42" y="52"/>
                  </a:cubicBezTo>
                  <a:cubicBezTo>
                    <a:pt x="37" y="56"/>
                    <a:pt x="33" y="59"/>
                    <a:pt x="28" y="63"/>
                  </a:cubicBezTo>
                  <a:cubicBezTo>
                    <a:pt x="24" y="68"/>
                    <a:pt x="19" y="72"/>
                    <a:pt x="14" y="77"/>
                  </a:cubicBezTo>
                  <a:cubicBezTo>
                    <a:pt x="14" y="77"/>
                    <a:pt x="14" y="77"/>
                    <a:pt x="14" y="77"/>
                  </a:cubicBezTo>
                  <a:moveTo>
                    <a:pt x="6" y="66"/>
                  </a:moveTo>
                  <a:cubicBezTo>
                    <a:pt x="8" y="64"/>
                    <a:pt x="11" y="60"/>
                    <a:pt x="14" y="58"/>
                  </a:cubicBezTo>
                  <a:cubicBezTo>
                    <a:pt x="16" y="56"/>
                    <a:pt x="18" y="53"/>
                    <a:pt x="20" y="50"/>
                  </a:cubicBezTo>
                  <a:cubicBezTo>
                    <a:pt x="20" y="50"/>
                    <a:pt x="20" y="50"/>
                    <a:pt x="20" y="50"/>
                  </a:cubicBezTo>
                  <a:cubicBezTo>
                    <a:pt x="21" y="50"/>
                    <a:pt x="22" y="50"/>
                    <a:pt x="23" y="51"/>
                  </a:cubicBezTo>
                  <a:cubicBezTo>
                    <a:pt x="23" y="51"/>
                    <a:pt x="23" y="51"/>
                    <a:pt x="23" y="51"/>
                  </a:cubicBezTo>
                  <a:cubicBezTo>
                    <a:pt x="17" y="55"/>
                    <a:pt x="12" y="61"/>
                    <a:pt x="6" y="66"/>
                  </a:cubicBezTo>
                  <a:moveTo>
                    <a:pt x="18" y="77"/>
                  </a:moveTo>
                  <a:cubicBezTo>
                    <a:pt x="18" y="77"/>
                    <a:pt x="19" y="75"/>
                    <a:pt x="20" y="75"/>
                  </a:cubicBezTo>
                  <a:cubicBezTo>
                    <a:pt x="21" y="74"/>
                    <a:pt x="22" y="72"/>
                    <a:pt x="24" y="71"/>
                  </a:cubicBezTo>
                  <a:cubicBezTo>
                    <a:pt x="26" y="69"/>
                    <a:pt x="29" y="67"/>
                    <a:pt x="31" y="65"/>
                  </a:cubicBezTo>
                  <a:cubicBezTo>
                    <a:pt x="37" y="60"/>
                    <a:pt x="43" y="55"/>
                    <a:pt x="49" y="50"/>
                  </a:cubicBezTo>
                  <a:cubicBezTo>
                    <a:pt x="49" y="49"/>
                    <a:pt x="49" y="49"/>
                    <a:pt x="49" y="49"/>
                  </a:cubicBezTo>
                  <a:cubicBezTo>
                    <a:pt x="51" y="50"/>
                    <a:pt x="53" y="52"/>
                    <a:pt x="55" y="53"/>
                  </a:cubicBezTo>
                  <a:cubicBezTo>
                    <a:pt x="50" y="57"/>
                    <a:pt x="46" y="61"/>
                    <a:pt x="40" y="65"/>
                  </a:cubicBezTo>
                  <a:cubicBezTo>
                    <a:pt x="37" y="67"/>
                    <a:pt x="33" y="70"/>
                    <a:pt x="29" y="73"/>
                  </a:cubicBezTo>
                  <a:cubicBezTo>
                    <a:pt x="31" y="71"/>
                    <a:pt x="32" y="69"/>
                    <a:pt x="34" y="67"/>
                  </a:cubicBezTo>
                  <a:cubicBezTo>
                    <a:pt x="40" y="62"/>
                    <a:pt x="46" y="57"/>
                    <a:pt x="52" y="52"/>
                  </a:cubicBezTo>
                  <a:cubicBezTo>
                    <a:pt x="52" y="52"/>
                    <a:pt x="52" y="52"/>
                    <a:pt x="52" y="52"/>
                  </a:cubicBezTo>
                  <a:cubicBezTo>
                    <a:pt x="47" y="54"/>
                    <a:pt x="42" y="58"/>
                    <a:pt x="38" y="62"/>
                  </a:cubicBezTo>
                  <a:cubicBezTo>
                    <a:pt x="32" y="67"/>
                    <a:pt x="26" y="71"/>
                    <a:pt x="19" y="76"/>
                  </a:cubicBezTo>
                  <a:cubicBezTo>
                    <a:pt x="18" y="76"/>
                    <a:pt x="18" y="77"/>
                    <a:pt x="18" y="77"/>
                  </a:cubicBezTo>
                  <a:moveTo>
                    <a:pt x="3" y="58"/>
                  </a:moveTo>
                  <a:cubicBezTo>
                    <a:pt x="3" y="57"/>
                    <a:pt x="3" y="57"/>
                    <a:pt x="3" y="56"/>
                  </a:cubicBezTo>
                  <a:cubicBezTo>
                    <a:pt x="4" y="55"/>
                    <a:pt x="5" y="54"/>
                    <a:pt x="7" y="53"/>
                  </a:cubicBezTo>
                  <a:cubicBezTo>
                    <a:pt x="8" y="52"/>
                    <a:pt x="9" y="51"/>
                    <a:pt x="10" y="50"/>
                  </a:cubicBezTo>
                  <a:cubicBezTo>
                    <a:pt x="11" y="49"/>
                    <a:pt x="11" y="49"/>
                    <a:pt x="11" y="49"/>
                  </a:cubicBezTo>
                  <a:cubicBezTo>
                    <a:pt x="12" y="49"/>
                    <a:pt x="10" y="51"/>
                    <a:pt x="10" y="51"/>
                  </a:cubicBezTo>
                  <a:cubicBezTo>
                    <a:pt x="8" y="53"/>
                    <a:pt x="5" y="55"/>
                    <a:pt x="3" y="58"/>
                  </a:cubicBezTo>
                  <a:moveTo>
                    <a:pt x="35" y="58"/>
                  </a:moveTo>
                  <a:cubicBezTo>
                    <a:pt x="36" y="57"/>
                    <a:pt x="37" y="56"/>
                    <a:pt x="39" y="55"/>
                  </a:cubicBezTo>
                  <a:cubicBezTo>
                    <a:pt x="41" y="53"/>
                    <a:pt x="44" y="52"/>
                    <a:pt x="46" y="49"/>
                  </a:cubicBezTo>
                  <a:cubicBezTo>
                    <a:pt x="46" y="49"/>
                    <a:pt x="46" y="49"/>
                    <a:pt x="46" y="49"/>
                  </a:cubicBezTo>
                  <a:cubicBezTo>
                    <a:pt x="47" y="49"/>
                    <a:pt x="47" y="49"/>
                    <a:pt x="47" y="49"/>
                  </a:cubicBezTo>
                  <a:cubicBezTo>
                    <a:pt x="47" y="49"/>
                    <a:pt x="48" y="49"/>
                    <a:pt x="48" y="49"/>
                  </a:cubicBezTo>
                  <a:cubicBezTo>
                    <a:pt x="43" y="52"/>
                    <a:pt x="39" y="55"/>
                    <a:pt x="35" y="58"/>
                  </a:cubicBezTo>
                  <a:moveTo>
                    <a:pt x="10" y="72"/>
                  </a:moveTo>
                  <a:cubicBezTo>
                    <a:pt x="10" y="70"/>
                    <a:pt x="12" y="69"/>
                    <a:pt x="13" y="67"/>
                  </a:cubicBezTo>
                  <a:cubicBezTo>
                    <a:pt x="15" y="65"/>
                    <a:pt x="18" y="63"/>
                    <a:pt x="20" y="61"/>
                  </a:cubicBezTo>
                  <a:cubicBezTo>
                    <a:pt x="24" y="58"/>
                    <a:pt x="28" y="55"/>
                    <a:pt x="31" y="52"/>
                  </a:cubicBezTo>
                  <a:cubicBezTo>
                    <a:pt x="32" y="52"/>
                    <a:pt x="33" y="51"/>
                    <a:pt x="35" y="51"/>
                  </a:cubicBezTo>
                  <a:cubicBezTo>
                    <a:pt x="38" y="50"/>
                    <a:pt x="41" y="49"/>
                    <a:pt x="44" y="49"/>
                  </a:cubicBezTo>
                  <a:cubicBezTo>
                    <a:pt x="44" y="49"/>
                    <a:pt x="45" y="49"/>
                    <a:pt x="45" y="49"/>
                  </a:cubicBezTo>
                  <a:cubicBezTo>
                    <a:pt x="34" y="56"/>
                    <a:pt x="25" y="64"/>
                    <a:pt x="15" y="73"/>
                  </a:cubicBezTo>
                  <a:cubicBezTo>
                    <a:pt x="15" y="73"/>
                    <a:pt x="15" y="73"/>
                    <a:pt x="14" y="74"/>
                  </a:cubicBezTo>
                  <a:cubicBezTo>
                    <a:pt x="15" y="73"/>
                    <a:pt x="16" y="72"/>
                    <a:pt x="16" y="71"/>
                  </a:cubicBezTo>
                  <a:cubicBezTo>
                    <a:pt x="19" y="69"/>
                    <a:pt x="21" y="66"/>
                    <a:pt x="24" y="64"/>
                  </a:cubicBezTo>
                  <a:cubicBezTo>
                    <a:pt x="29" y="59"/>
                    <a:pt x="34" y="54"/>
                    <a:pt x="40" y="50"/>
                  </a:cubicBezTo>
                  <a:cubicBezTo>
                    <a:pt x="39" y="49"/>
                    <a:pt x="39" y="49"/>
                    <a:pt x="39" y="49"/>
                  </a:cubicBezTo>
                  <a:cubicBezTo>
                    <a:pt x="28" y="53"/>
                    <a:pt x="21" y="64"/>
                    <a:pt x="12" y="70"/>
                  </a:cubicBezTo>
                  <a:cubicBezTo>
                    <a:pt x="10" y="72"/>
                    <a:pt x="10" y="72"/>
                    <a:pt x="10" y="72"/>
                  </a:cubicBezTo>
                  <a:moveTo>
                    <a:pt x="3" y="53"/>
                  </a:moveTo>
                  <a:cubicBezTo>
                    <a:pt x="4" y="52"/>
                    <a:pt x="5" y="51"/>
                    <a:pt x="7" y="50"/>
                  </a:cubicBezTo>
                  <a:cubicBezTo>
                    <a:pt x="7" y="49"/>
                    <a:pt x="7" y="49"/>
                    <a:pt x="8" y="49"/>
                  </a:cubicBezTo>
                  <a:cubicBezTo>
                    <a:pt x="8" y="48"/>
                    <a:pt x="8" y="48"/>
                    <a:pt x="8" y="48"/>
                  </a:cubicBezTo>
                  <a:cubicBezTo>
                    <a:pt x="8" y="49"/>
                    <a:pt x="7" y="50"/>
                    <a:pt x="7" y="51"/>
                  </a:cubicBezTo>
                  <a:cubicBezTo>
                    <a:pt x="5" y="52"/>
                    <a:pt x="4" y="54"/>
                    <a:pt x="3" y="55"/>
                  </a:cubicBezTo>
                  <a:cubicBezTo>
                    <a:pt x="3" y="55"/>
                    <a:pt x="3" y="54"/>
                    <a:pt x="3" y="54"/>
                  </a:cubicBezTo>
                  <a:cubicBezTo>
                    <a:pt x="3" y="53"/>
                    <a:pt x="3" y="52"/>
                    <a:pt x="3" y="51"/>
                  </a:cubicBezTo>
                  <a:cubicBezTo>
                    <a:pt x="4" y="50"/>
                    <a:pt x="5" y="49"/>
                    <a:pt x="7" y="49"/>
                  </a:cubicBezTo>
                  <a:cubicBezTo>
                    <a:pt x="5" y="50"/>
                    <a:pt x="4" y="51"/>
                    <a:pt x="3" y="52"/>
                  </a:cubicBezTo>
                  <a:cubicBezTo>
                    <a:pt x="3" y="53"/>
                    <a:pt x="3" y="53"/>
                    <a:pt x="3" y="53"/>
                  </a:cubicBezTo>
                  <a:moveTo>
                    <a:pt x="4" y="58"/>
                  </a:moveTo>
                  <a:cubicBezTo>
                    <a:pt x="4" y="58"/>
                    <a:pt x="4" y="57"/>
                    <a:pt x="5" y="56"/>
                  </a:cubicBezTo>
                  <a:cubicBezTo>
                    <a:pt x="6" y="55"/>
                    <a:pt x="7" y="55"/>
                    <a:pt x="8" y="54"/>
                  </a:cubicBezTo>
                  <a:cubicBezTo>
                    <a:pt x="9" y="52"/>
                    <a:pt x="11" y="51"/>
                    <a:pt x="12" y="49"/>
                  </a:cubicBezTo>
                  <a:cubicBezTo>
                    <a:pt x="12" y="48"/>
                    <a:pt x="12" y="48"/>
                    <a:pt x="12" y="48"/>
                  </a:cubicBezTo>
                  <a:cubicBezTo>
                    <a:pt x="15" y="49"/>
                    <a:pt x="17" y="49"/>
                    <a:pt x="19" y="49"/>
                  </a:cubicBezTo>
                  <a:cubicBezTo>
                    <a:pt x="20" y="50"/>
                    <a:pt x="20" y="50"/>
                    <a:pt x="20" y="50"/>
                  </a:cubicBezTo>
                  <a:cubicBezTo>
                    <a:pt x="17" y="51"/>
                    <a:pt x="16" y="53"/>
                    <a:pt x="14" y="55"/>
                  </a:cubicBezTo>
                  <a:cubicBezTo>
                    <a:pt x="12" y="56"/>
                    <a:pt x="11" y="57"/>
                    <a:pt x="10" y="59"/>
                  </a:cubicBezTo>
                  <a:cubicBezTo>
                    <a:pt x="9" y="60"/>
                    <a:pt x="7" y="61"/>
                    <a:pt x="6" y="62"/>
                  </a:cubicBezTo>
                  <a:cubicBezTo>
                    <a:pt x="8" y="59"/>
                    <a:pt x="10" y="57"/>
                    <a:pt x="12" y="55"/>
                  </a:cubicBezTo>
                  <a:cubicBezTo>
                    <a:pt x="14" y="53"/>
                    <a:pt x="15" y="52"/>
                    <a:pt x="16" y="49"/>
                  </a:cubicBezTo>
                  <a:cubicBezTo>
                    <a:pt x="16" y="49"/>
                    <a:pt x="16" y="49"/>
                    <a:pt x="16" y="49"/>
                  </a:cubicBezTo>
                  <a:cubicBezTo>
                    <a:pt x="12" y="51"/>
                    <a:pt x="9" y="54"/>
                    <a:pt x="5" y="58"/>
                  </a:cubicBezTo>
                  <a:cubicBezTo>
                    <a:pt x="5" y="58"/>
                    <a:pt x="4" y="58"/>
                    <a:pt x="4" y="58"/>
                  </a:cubicBezTo>
                  <a:moveTo>
                    <a:pt x="4" y="54"/>
                  </a:moveTo>
                  <a:cubicBezTo>
                    <a:pt x="5" y="53"/>
                    <a:pt x="6" y="53"/>
                    <a:pt x="6" y="52"/>
                  </a:cubicBezTo>
                  <a:cubicBezTo>
                    <a:pt x="7" y="51"/>
                    <a:pt x="8" y="50"/>
                    <a:pt x="9" y="48"/>
                  </a:cubicBezTo>
                  <a:cubicBezTo>
                    <a:pt x="10" y="48"/>
                    <a:pt x="10" y="48"/>
                    <a:pt x="11" y="48"/>
                  </a:cubicBezTo>
                  <a:cubicBezTo>
                    <a:pt x="11" y="48"/>
                    <a:pt x="12" y="48"/>
                    <a:pt x="12" y="48"/>
                  </a:cubicBezTo>
                  <a:cubicBezTo>
                    <a:pt x="9" y="50"/>
                    <a:pt x="7" y="52"/>
                    <a:pt x="4" y="54"/>
                  </a:cubicBezTo>
                  <a:moveTo>
                    <a:pt x="45" y="2"/>
                  </a:moveTo>
                  <a:cubicBezTo>
                    <a:pt x="44" y="2"/>
                    <a:pt x="43" y="3"/>
                    <a:pt x="43" y="3"/>
                  </a:cubicBezTo>
                  <a:cubicBezTo>
                    <a:pt x="44" y="10"/>
                    <a:pt x="43" y="16"/>
                    <a:pt x="43" y="22"/>
                  </a:cubicBezTo>
                  <a:cubicBezTo>
                    <a:pt x="43" y="23"/>
                    <a:pt x="43" y="23"/>
                    <a:pt x="43" y="23"/>
                  </a:cubicBezTo>
                  <a:cubicBezTo>
                    <a:pt x="43" y="23"/>
                    <a:pt x="44" y="24"/>
                    <a:pt x="44" y="24"/>
                  </a:cubicBezTo>
                  <a:cubicBezTo>
                    <a:pt x="44" y="24"/>
                    <a:pt x="44" y="24"/>
                    <a:pt x="44" y="24"/>
                  </a:cubicBezTo>
                  <a:cubicBezTo>
                    <a:pt x="45" y="24"/>
                    <a:pt x="45" y="24"/>
                    <a:pt x="45" y="24"/>
                  </a:cubicBezTo>
                  <a:cubicBezTo>
                    <a:pt x="60" y="24"/>
                    <a:pt x="68" y="36"/>
                    <a:pt x="69" y="49"/>
                  </a:cubicBezTo>
                  <a:cubicBezTo>
                    <a:pt x="69" y="49"/>
                    <a:pt x="68" y="49"/>
                    <a:pt x="68" y="49"/>
                  </a:cubicBezTo>
                  <a:cubicBezTo>
                    <a:pt x="67" y="49"/>
                    <a:pt x="65" y="49"/>
                    <a:pt x="64" y="50"/>
                  </a:cubicBezTo>
                  <a:cubicBezTo>
                    <a:pt x="62" y="51"/>
                    <a:pt x="60" y="51"/>
                    <a:pt x="59" y="51"/>
                  </a:cubicBezTo>
                  <a:cubicBezTo>
                    <a:pt x="57" y="51"/>
                    <a:pt x="55" y="50"/>
                    <a:pt x="53" y="49"/>
                  </a:cubicBezTo>
                  <a:cubicBezTo>
                    <a:pt x="50" y="47"/>
                    <a:pt x="47" y="46"/>
                    <a:pt x="44" y="46"/>
                  </a:cubicBezTo>
                  <a:cubicBezTo>
                    <a:pt x="41" y="46"/>
                    <a:pt x="37" y="47"/>
                    <a:pt x="34" y="48"/>
                  </a:cubicBezTo>
                  <a:cubicBezTo>
                    <a:pt x="32" y="49"/>
                    <a:pt x="30" y="49"/>
                    <a:pt x="29" y="49"/>
                  </a:cubicBezTo>
                  <a:cubicBezTo>
                    <a:pt x="27" y="49"/>
                    <a:pt x="25" y="49"/>
                    <a:pt x="22" y="48"/>
                  </a:cubicBezTo>
                  <a:cubicBezTo>
                    <a:pt x="20" y="47"/>
                    <a:pt x="17" y="46"/>
                    <a:pt x="15" y="46"/>
                  </a:cubicBezTo>
                  <a:cubicBezTo>
                    <a:pt x="13" y="46"/>
                    <a:pt x="12" y="46"/>
                    <a:pt x="11" y="46"/>
                  </a:cubicBezTo>
                  <a:cubicBezTo>
                    <a:pt x="8" y="46"/>
                    <a:pt x="6" y="46"/>
                    <a:pt x="3" y="47"/>
                  </a:cubicBezTo>
                  <a:cubicBezTo>
                    <a:pt x="6" y="35"/>
                    <a:pt x="16" y="24"/>
                    <a:pt x="28" y="24"/>
                  </a:cubicBezTo>
                  <a:cubicBezTo>
                    <a:pt x="29" y="24"/>
                    <a:pt x="29" y="24"/>
                    <a:pt x="30" y="24"/>
                  </a:cubicBezTo>
                  <a:cubicBezTo>
                    <a:pt x="30" y="24"/>
                    <a:pt x="30" y="24"/>
                    <a:pt x="30" y="24"/>
                  </a:cubicBezTo>
                  <a:cubicBezTo>
                    <a:pt x="30" y="24"/>
                    <a:pt x="31" y="24"/>
                    <a:pt x="31" y="24"/>
                  </a:cubicBezTo>
                  <a:cubicBezTo>
                    <a:pt x="31" y="24"/>
                    <a:pt x="32" y="23"/>
                    <a:pt x="32" y="23"/>
                  </a:cubicBezTo>
                  <a:cubicBezTo>
                    <a:pt x="33" y="18"/>
                    <a:pt x="32" y="13"/>
                    <a:pt x="32" y="8"/>
                  </a:cubicBezTo>
                  <a:cubicBezTo>
                    <a:pt x="32" y="8"/>
                    <a:pt x="31" y="8"/>
                    <a:pt x="31" y="8"/>
                  </a:cubicBezTo>
                  <a:cubicBezTo>
                    <a:pt x="30" y="8"/>
                    <a:pt x="30" y="8"/>
                    <a:pt x="29" y="7"/>
                  </a:cubicBezTo>
                  <a:cubicBezTo>
                    <a:pt x="30" y="12"/>
                    <a:pt x="30" y="17"/>
                    <a:pt x="29" y="21"/>
                  </a:cubicBezTo>
                  <a:cubicBezTo>
                    <a:pt x="29" y="21"/>
                    <a:pt x="29" y="21"/>
                    <a:pt x="28" y="21"/>
                  </a:cubicBezTo>
                  <a:cubicBezTo>
                    <a:pt x="14" y="21"/>
                    <a:pt x="2" y="36"/>
                    <a:pt x="0" y="50"/>
                  </a:cubicBezTo>
                  <a:cubicBezTo>
                    <a:pt x="0" y="51"/>
                    <a:pt x="0" y="51"/>
                    <a:pt x="0" y="51"/>
                  </a:cubicBezTo>
                  <a:cubicBezTo>
                    <a:pt x="0" y="51"/>
                    <a:pt x="0" y="52"/>
                    <a:pt x="0" y="53"/>
                  </a:cubicBezTo>
                  <a:cubicBezTo>
                    <a:pt x="0" y="61"/>
                    <a:pt x="3" y="70"/>
                    <a:pt x="9" y="76"/>
                  </a:cubicBezTo>
                  <a:cubicBezTo>
                    <a:pt x="16" y="83"/>
                    <a:pt x="28" y="85"/>
                    <a:pt x="37" y="85"/>
                  </a:cubicBezTo>
                  <a:cubicBezTo>
                    <a:pt x="37" y="85"/>
                    <a:pt x="37" y="85"/>
                    <a:pt x="37" y="85"/>
                  </a:cubicBezTo>
                  <a:cubicBezTo>
                    <a:pt x="46" y="85"/>
                    <a:pt x="56" y="81"/>
                    <a:pt x="63" y="75"/>
                  </a:cubicBezTo>
                  <a:cubicBezTo>
                    <a:pt x="68" y="70"/>
                    <a:pt x="71" y="63"/>
                    <a:pt x="72" y="55"/>
                  </a:cubicBezTo>
                  <a:cubicBezTo>
                    <a:pt x="74" y="39"/>
                    <a:pt x="63" y="21"/>
                    <a:pt x="45" y="21"/>
                  </a:cubicBezTo>
                  <a:cubicBezTo>
                    <a:pt x="46" y="15"/>
                    <a:pt x="46" y="8"/>
                    <a:pt x="45" y="2"/>
                  </a:cubicBezTo>
                  <a:cubicBezTo>
                    <a:pt x="45" y="2"/>
                    <a:pt x="45" y="2"/>
                    <a:pt x="45" y="2"/>
                  </a:cubicBezTo>
                  <a:moveTo>
                    <a:pt x="38" y="1"/>
                  </a:moveTo>
                  <a:cubicBezTo>
                    <a:pt x="36" y="1"/>
                    <a:pt x="33" y="2"/>
                    <a:pt x="31" y="3"/>
                  </a:cubicBezTo>
                  <a:cubicBezTo>
                    <a:pt x="33" y="3"/>
                    <a:pt x="36" y="2"/>
                    <a:pt x="38" y="1"/>
                  </a:cubicBezTo>
                  <a:moveTo>
                    <a:pt x="31" y="0"/>
                  </a:moveTo>
                  <a:cubicBezTo>
                    <a:pt x="31" y="0"/>
                    <a:pt x="30" y="0"/>
                    <a:pt x="30" y="1"/>
                  </a:cubicBezTo>
                  <a:cubicBezTo>
                    <a:pt x="30" y="1"/>
                    <a:pt x="29" y="1"/>
                    <a:pt x="29" y="2"/>
                  </a:cubicBezTo>
                  <a:cubicBezTo>
                    <a:pt x="31" y="2"/>
                    <a:pt x="33" y="1"/>
                    <a:pt x="34" y="1"/>
                  </a:cubicBezTo>
                  <a:cubicBezTo>
                    <a:pt x="33" y="1"/>
                    <a:pt x="32" y="0"/>
                    <a:pt x="31" y="0"/>
                  </a:cubicBezTo>
                  <a:cubicBezTo>
                    <a:pt x="31" y="0"/>
                    <a:pt x="31" y="0"/>
                    <a:pt x="3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0" name="Freeform 49"/>
            <p:cNvSpPr>
              <a:spLocks noEditPoints="1"/>
            </p:cNvSpPr>
            <p:nvPr/>
          </p:nvSpPr>
          <p:spPr bwMode="auto">
            <a:xfrm>
              <a:off x="7178344" y="3220964"/>
              <a:ext cx="474663" cy="546100"/>
            </a:xfrm>
            <a:custGeom>
              <a:avLst/>
              <a:gdLst>
                <a:gd name="T0" fmla="*/ 51 w 112"/>
                <a:gd name="T1" fmla="*/ 114 h 129"/>
                <a:gd name="T2" fmla="*/ 73 w 112"/>
                <a:gd name="T3" fmla="*/ 95 h 129"/>
                <a:gd name="T4" fmla="*/ 73 w 112"/>
                <a:gd name="T5" fmla="*/ 91 h 129"/>
                <a:gd name="T6" fmla="*/ 48 w 112"/>
                <a:gd name="T7" fmla="*/ 115 h 129"/>
                <a:gd name="T8" fmla="*/ 42 w 112"/>
                <a:gd name="T9" fmla="*/ 122 h 129"/>
                <a:gd name="T10" fmla="*/ 92 w 112"/>
                <a:gd name="T11" fmla="*/ 81 h 129"/>
                <a:gd name="T12" fmla="*/ 94 w 112"/>
                <a:gd name="T13" fmla="*/ 87 h 129"/>
                <a:gd name="T14" fmla="*/ 53 w 112"/>
                <a:gd name="T15" fmla="*/ 125 h 129"/>
                <a:gd name="T16" fmla="*/ 63 w 112"/>
                <a:gd name="T17" fmla="*/ 124 h 129"/>
                <a:gd name="T18" fmla="*/ 91 w 112"/>
                <a:gd name="T19" fmla="*/ 102 h 129"/>
                <a:gd name="T20" fmla="*/ 101 w 112"/>
                <a:gd name="T21" fmla="*/ 98 h 129"/>
                <a:gd name="T22" fmla="*/ 56 w 112"/>
                <a:gd name="T23" fmla="*/ 126 h 129"/>
                <a:gd name="T24" fmla="*/ 13 w 112"/>
                <a:gd name="T25" fmla="*/ 109 h 129"/>
                <a:gd name="T26" fmla="*/ 43 w 112"/>
                <a:gd name="T27" fmla="*/ 79 h 129"/>
                <a:gd name="T28" fmla="*/ 9 w 112"/>
                <a:gd name="T29" fmla="*/ 102 h 129"/>
                <a:gd name="T30" fmla="*/ 19 w 112"/>
                <a:gd name="T31" fmla="*/ 95 h 129"/>
                <a:gd name="T32" fmla="*/ 95 w 112"/>
                <a:gd name="T33" fmla="*/ 80 h 129"/>
                <a:gd name="T34" fmla="*/ 102 w 112"/>
                <a:gd name="T35" fmla="*/ 97 h 129"/>
                <a:gd name="T36" fmla="*/ 93 w 112"/>
                <a:gd name="T37" fmla="*/ 101 h 129"/>
                <a:gd name="T38" fmla="*/ 75 w 112"/>
                <a:gd name="T39" fmla="*/ 114 h 129"/>
                <a:gd name="T40" fmla="*/ 105 w 112"/>
                <a:gd name="T41" fmla="*/ 82 h 129"/>
                <a:gd name="T42" fmla="*/ 79 w 112"/>
                <a:gd name="T43" fmla="*/ 102 h 129"/>
                <a:gd name="T44" fmla="*/ 59 w 112"/>
                <a:gd name="T45" fmla="*/ 114 h 129"/>
                <a:gd name="T46" fmla="*/ 21 w 112"/>
                <a:gd name="T47" fmla="*/ 95 h 129"/>
                <a:gd name="T48" fmla="*/ 14 w 112"/>
                <a:gd name="T49" fmla="*/ 101 h 129"/>
                <a:gd name="T50" fmla="*/ 53 w 112"/>
                <a:gd name="T51" fmla="*/ 79 h 129"/>
                <a:gd name="T52" fmla="*/ 18 w 112"/>
                <a:gd name="T53" fmla="*/ 115 h 129"/>
                <a:gd name="T54" fmla="*/ 60 w 112"/>
                <a:gd name="T55" fmla="*/ 84 h 129"/>
                <a:gd name="T56" fmla="*/ 25 w 112"/>
                <a:gd name="T57" fmla="*/ 119 h 129"/>
                <a:gd name="T58" fmla="*/ 38 w 112"/>
                <a:gd name="T59" fmla="*/ 115 h 129"/>
                <a:gd name="T60" fmla="*/ 8 w 112"/>
                <a:gd name="T61" fmla="*/ 100 h 129"/>
                <a:gd name="T62" fmla="*/ 7 w 112"/>
                <a:gd name="T63" fmla="*/ 96 h 129"/>
                <a:gd name="T64" fmla="*/ 28 w 112"/>
                <a:gd name="T65" fmla="*/ 77 h 129"/>
                <a:gd name="T66" fmla="*/ 22 w 112"/>
                <a:gd name="T67" fmla="*/ 76 h 129"/>
                <a:gd name="T68" fmla="*/ 65 w 112"/>
                <a:gd name="T69" fmla="*/ 77 h 129"/>
                <a:gd name="T70" fmla="*/ 21 w 112"/>
                <a:gd name="T71" fmla="*/ 117 h 129"/>
                <a:gd name="T72" fmla="*/ 35 w 112"/>
                <a:gd name="T73" fmla="*/ 77 h 129"/>
                <a:gd name="T74" fmla="*/ 36 w 112"/>
                <a:gd name="T75" fmla="*/ 108 h 129"/>
                <a:gd name="T76" fmla="*/ 61 w 112"/>
                <a:gd name="T77" fmla="*/ 98 h 129"/>
                <a:gd name="T78" fmla="*/ 79 w 112"/>
                <a:gd name="T79" fmla="*/ 78 h 129"/>
                <a:gd name="T80" fmla="*/ 4 w 112"/>
                <a:gd name="T81" fmla="*/ 86 h 129"/>
                <a:gd name="T82" fmla="*/ 5 w 112"/>
                <a:gd name="T83" fmla="*/ 88 h 129"/>
                <a:gd name="T84" fmla="*/ 71 w 112"/>
                <a:gd name="T85" fmla="*/ 74 h 129"/>
                <a:gd name="T86" fmla="*/ 30 w 112"/>
                <a:gd name="T87" fmla="*/ 93 h 129"/>
                <a:gd name="T88" fmla="*/ 23 w 112"/>
                <a:gd name="T89" fmla="*/ 110 h 129"/>
                <a:gd name="T90" fmla="*/ 60 w 112"/>
                <a:gd name="T91" fmla="*/ 75 h 129"/>
                <a:gd name="T92" fmla="*/ 5 w 112"/>
                <a:gd name="T93" fmla="*/ 80 h 129"/>
                <a:gd name="T94" fmla="*/ 4 w 112"/>
                <a:gd name="T95" fmla="*/ 84 h 129"/>
                <a:gd name="T96" fmla="*/ 4 w 112"/>
                <a:gd name="T97" fmla="*/ 80 h 129"/>
                <a:gd name="T98" fmla="*/ 18 w 112"/>
                <a:gd name="T99" fmla="*/ 73 h 129"/>
                <a:gd name="T100" fmla="*/ 8 w 112"/>
                <a:gd name="T101" fmla="*/ 95 h 129"/>
                <a:gd name="T102" fmla="*/ 7 w 112"/>
                <a:gd name="T103" fmla="*/ 87 h 129"/>
                <a:gd name="T104" fmla="*/ 16 w 112"/>
                <a:gd name="T105" fmla="*/ 73 h 129"/>
                <a:gd name="T106" fmla="*/ 65 w 112"/>
                <a:gd name="T107" fmla="*/ 34 h 129"/>
                <a:gd name="T108" fmla="*/ 105 w 112"/>
                <a:gd name="T109" fmla="*/ 74 h 129"/>
                <a:gd name="T110" fmla="*/ 67 w 112"/>
                <a:gd name="T111" fmla="*/ 70 h 129"/>
                <a:gd name="T112" fmla="*/ 16 w 112"/>
                <a:gd name="T113" fmla="*/ 70 h 129"/>
                <a:gd name="T114" fmla="*/ 46 w 112"/>
                <a:gd name="T115" fmla="*/ 36 h 129"/>
                <a:gd name="T116" fmla="*/ 65 w 112"/>
                <a:gd name="T117" fmla="*/ 0 h 129"/>
                <a:gd name="T118" fmla="*/ 44 w 112"/>
                <a:gd name="T119" fmla="*/ 3 h 129"/>
                <a:gd name="T120" fmla="*/ 0 w 112"/>
                <a:gd name="T121" fmla="*/ 80 h 129"/>
                <a:gd name="T122" fmla="*/ 109 w 112"/>
                <a:gd name="T123"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29">
                  <a:moveTo>
                    <a:pt x="85" y="117"/>
                  </a:moveTo>
                  <a:cubicBezTo>
                    <a:pt x="88" y="114"/>
                    <a:pt x="91" y="111"/>
                    <a:pt x="94" y="107"/>
                  </a:cubicBezTo>
                  <a:cubicBezTo>
                    <a:pt x="96" y="105"/>
                    <a:pt x="98" y="103"/>
                    <a:pt x="100" y="102"/>
                  </a:cubicBezTo>
                  <a:cubicBezTo>
                    <a:pt x="96" y="108"/>
                    <a:pt x="91" y="113"/>
                    <a:pt x="85" y="117"/>
                  </a:cubicBezTo>
                  <a:moveTo>
                    <a:pt x="51" y="114"/>
                  </a:moveTo>
                  <a:cubicBezTo>
                    <a:pt x="55" y="110"/>
                    <a:pt x="59" y="105"/>
                    <a:pt x="64" y="102"/>
                  </a:cubicBezTo>
                  <a:cubicBezTo>
                    <a:pt x="72" y="95"/>
                    <a:pt x="80" y="89"/>
                    <a:pt x="86" y="82"/>
                  </a:cubicBezTo>
                  <a:cubicBezTo>
                    <a:pt x="87" y="82"/>
                    <a:pt x="88" y="82"/>
                    <a:pt x="88" y="82"/>
                  </a:cubicBezTo>
                  <a:cubicBezTo>
                    <a:pt x="88" y="82"/>
                    <a:pt x="88" y="82"/>
                    <a:pt x="88" y="82"/>
                  </a:cubicBezTo>
                  <a:cubicBezTo>
                    <a:pt x="83" y="86"/>
                    <a:pt x="78" y="91"/>
                    <a:pt x="73" y="95"/>
                  </a:cubicBezTo>
                  <a:cubicBezTo>
                    <a:pt x="65" y="101"/>
                    <a:pt x="58" y="108"/>
                    <a:pt x="51" y="114"/>
                  </a:cubicBezTo>
                  <a:moveTo>
                    <a:pt x="38" y="124"/>
                  </a:moveTo>
                  <a:cubicBezTo>
                    <a:pt x="35" y="123"/>
                    <a:pt x="33" y="123"/>
                    <a:pt x="31" y="122"/>
                  </a:cubicBezTo>
                  <a:cubicBezTo>
                    <a:pt x="41" y="114"/>
                    <a:pt x="51" y="106"/>
                    <a:pt x="62" y="99"/>
                  </a:cubicBezTo>
                  <a:cubicBezTo>
                    <a:pt x="66" y="96"/>
                    <a:pt x="69" y="94"/>
                    <a:pt x="73" y="91"/>
                  </a:cubicBezTo>
                  <a:cubicBezTo>
                    <a:pt x="76" y="88"/>
                    <a:pt x="79" y="86"/>
                    <a:pt x="82" y="84"/>
                  </a:cubicBezTo>
                  <a:cubicBezTo>
                    <a:pt x="83" y="83"/>
                    <a:pt x="84" y="81"/>
                    <a:pt x="85" y="81"/>
                  </a:cubicBezTo>
                  <a:cubicBezTo>
                    <a:pt x="85" y="81"/>
                    <a:pt x="85" y="82"/>
                    <a:pt x="83" y="84"/>
                  </a:cubicBezTo>
                  <a:cubicBezTo>
                    <a:pt x="77" y="91"/>
                    <a:pt x="68" y="97"/>
                    <a:pt x="60" y="103"/>
                  </a:cubicBezTo>
                  <a:cubicBezTo>
                    <a:pt x="56" y="107"/>
                    <a:pt x="52" y="111"/>
                    <a:pt x="48" y="115"/>
                  </a:cubicBezTo>
                  <a:cubicBezTo>
                    <a:pt x="46" y="117"/>
                    <a:pt x="44" y="119"/>
                    <a:pt x="41" y="121"/>
                  </a:cubicBezTo>
                  <a:cubicBezTo>
                    <a:pt x="40" y="122"/>
                    <a:pt x="39" y="123"/>
                    <a:pt x="38" y="123"/>
                  </a:cubicBezTo>
                  <a:cubicBezTo>
                    <a:pt x="38" y="124"/>
                    <a:pt x="38" y="124"/>
                    <a:pt x="38" y="124"/>
                  </a:cubicBezTo>
                  <a:moveTo>
                    <a:pt x="41" y="123"/>
                  </a:moveTo>
                  <a:cubicBezTo>
                    <a:pt x="41" y="123"/>
                    <a:pt x="42" y="123"/>
                    <a:pt x="42" y="122"/>
                  </a:cubicBezTo>
                  <a:cubicBezTo>
                    <a:pt x="43" y="121"/>
                    <a:pt x="45" y="120"/>
                    <a:pt x="46" y="119"/>
                  </a:cubicBezTo>
                  <a:cubicBezTo>
                    <a:pt x="54" y="113"/>
                    <a:pt x="62" y="106"/>
                    <a:pt x="70" y="99"/>
                  </a:cubicBezTo>
                  <a:cubicBezTo>
                    <a:pt x="74" y="96"/>
                    <a:pt x="78" y="92"/>
                    <a:pt x="82" y="89"/>
                  </a:cubicBezTo>
                  <a:cubicBezTo>
                    <a:pt x="84" y="87"/>
                    <a:pt x="86" y="85"/>
                    <a:pt x="88" y="83"/>
                  </a:cubicBezTo>
                  <a:cubicBezTo>
                    <a:pt x="89" y="83"/>
                    <a:pt x="90" y="82"/>
                    <a:pt x="92" y="81"/>
                  </a:cubicBezTo>
                  <a:cubicBezTo>
                    <a:pt x="92" y="81"/>
                    <a:pt x="93" y="81"/>
                    <a:pt x="94" y="81"/>
                  </a:cubicBezTo>
                  <a:cubicBezTo>
                    <a:pt x="80" y="97"/>
                    <a:pt x="60" y="109"/>
                    <a:pt x="46" y="124"/>
                  </a:cubicBezTo>
                  <a:cubicBezTo>
                    <a:pt x="45" y="124"/>
                    <a:pt x="46" y="125"/>
                    <a:pt x="46" y="125"/>
                  </a:cubicBezTo>
                  <a:cubicBezTo>
                    <a:pt x="46" y="125"/>
                    <a:pt x="46" y="125"/>
                    <a:pt x="46" y="125"/>
                  </a:cubicBezTo>
                  <a:cubicBezTo>
                    <a:pt x="63" y="113"/>
                    <a:pt x="79" y="100"/>
                    <a:pt x="94" y="87"/>
                  </a:cubicBezTo>
                  <a:cubicBezTo>
                    <a:pt x="93" y="88"/>
                    <a:pt x="91" y="89"/>
                    <a:pt x="90" y="90"/>
                  </a:cubicBezTo>
                  <a:cubicBezTo>
                    <a:pt x="86" y="94"/>
                    <a:pt x="81" y="98"/>
                    <a:pt x="77" y="102"/>
                  </a:cubicBezTo>
                  <a:cubicBezTo>
                    <a:pt x="69" y="110"/>
                    <a:pt x="61" y="117"/>
                    <a:pt x="53" y="125"/>
                  </a:cubicBezTo>
                  <a:cubicBezTo>
                    <a:pt x="52" y="125"/>
                    <a:pt x="53" y="126"/>
                    <a:pt x="53" y="126"/>
                  </a:cubicBezTo>
                  <a:cubicBezTo>
                    <a:pt x="53" y="126"/>
                    <a:pt x="53" y="126"/>
                    <a:pt x="53" y="125"/>
                  </a:cubicBezTo>
                  <a:cubicBezTo>
                    <a:pt x="69" y="115"/>
                    <a:pt x="83" y="102"/>
                    <a:pt x="98" y="89"/>
                  </a:cubicBezTo>
                  <a:cubicBezTo>
                    <a:pt x="97" y="89"/>
                    <a:pt x="97" y="89"/>
                    <a:pt x="97" y="89"/>
                  </a:cubicBezTo>
                  <a:cubicBezTo>
                    <a:pt x="93" y="94"/>
                    <a:pt x="89" y="97"/>
                    <a:pt x="85" y="101"/>
                  </a:cubicBezTo>
                  <a:cubicBezTo>
                    <a:pt x="78" y="109"/>
                    <a:pt x="70" y="116"/>
                    <a:pt x="63" y="123"/>
                  </a:cubicBezTo>
                  <a:cubicBezTo>
                    <a:pt x="62" y="124"/>
                    <a:pt x="63" y="124"/>
                    <a:pt x="63" y="124"/>
                  </a:cubicBezTo>
                  <a:cubicBezTo>
                    <a:pt x="63" y="124"/>
                    <a:pt x="63" y="124"/>
                    <a:pt x="63" y="124"/>
                  </a:cubicBezTo>
                  <a:cubicBezTo>
                    <a:pt x="76" y="116"/>
                    <a:pt x="87" y="103"/>
                    <a:pt x="99" y="93"/>
                  </a:cubicBezTo>
                  <a:cubicBezTo>
                    <a:pt x="100" y="92"/>
                    <a:pt x="101" y="92"/>
                    <a:pt x="102" y="91"/>
                  </a:cubicBezTo>
                  <a:cubicBezTo>
                    <a:pt x="101" y="92"/>
                    <a:pt x="100" y="94"/>
                    <a:pt x="99" y="95"/>
                  </a:cubicBezTo>
                  <a:cubicBezTo>
                    <a:pt x="97" y="98"/>
                    <a:pt x="94" y="100"/>
                    <a:pt x="91" y="102"/>
                  </a:cubicBezTo>
                  <a:cubicBezTo>
                    <a:pt x="84" y="107"/>
                    <a:pt x="78" y="114"/>
                    <a:pt x="72" y="120"/>
                  </a:cubicBezTo>
                  <a:cubicBezTo>
                    <a:pt x="72" y="121"/>
                    <a:pt x="72" y="121"/>
                    <a:pt x="73" y="121"/>
                  </a:cubicBezTo>
                  <a:cubicBezTo>
                    <a:pt x="73" y="121"/>
                    <a:pt x="73" y="121"/>
                    <a:pt x="73" y="121"/>
                  </a:cubicBezTo>
                  <a:cubicBezTo>
                    <a:pt x="83" y="117"/>
                    <a:pt x="90" y="109"/>
                    <a:pt x="97" y="102"/>
                  </a:cubicBezTo>
                  <a:cubicBezTo>
                    <a:pt x="98" y="102"/>
                    <a:pt x="100" y="100"/>
                    <a:pt x="101" y="98"/>
                  </a:cubicBezTo>
                  <a:cubicBezTo>
                    <a:pt x="101" y="99"/>
                    <a:pt x="101" y="99"/>
                    <a:pt x="101" y="100"/>
                  </a:cubicBezTo>
                  <a:cubicBezTo>
                    <a:pt x="99" y="102"/>
                    <a:pt x="96" y="103"/>
                    <a:pt x="94" y="105"/>
                  </a:cubicBezTo>
                  <a:cubicBezTo>
                    <a:pt x="90" y="109"/>
                    <a:pt x="86" y="115"/>
                    <a:pt x="81" y="119"/>
                  </a:cubicBezTo>
                  <a:cubicBezTo>
                    <a:pt x="81" y="119"/>
                    <a:pt x="81" y="119"/>
                    <a:pt x="81" y="119"/>
                  </a:cubicBezTo>
                  <a:cubicBezTo>
                    <a:pt x="74" y="123"/>
                    <a:pt x="65" y="125"/>
                    <a:pt x="56" y="126"/>
                  </a:cubicBezTo>
                  <a:cubicBezTo>
                    <a:pt x="56" y="126"/>
                    <a:pt x="55" y="126"/>
                    <a:pt x="54" y="126"/>
                  </a:cubicBezTo>
                  <a:cubicBezTo>
                    <a:pt x="49" y="126"/>
                    <a:pt x="44" y="125"/>
                    <a:pt x="39" y="124"/>
                  </a:cubicBezTo>
                  <a:cubicBezTo>
                    <a:pt x="39" y="124"/>
                    <a:pt x="40" y="123"/>
                    <a:pt x="40" y="123"/>
                  </a:cubicBezTo>
                  <a:cubicBezTo>
                    <a:pt x="40" y="123"/>
                    <a:pt x="40" y="123"/>
                    <a:pt x="41" y="123"/>
                  </a:cubicBezTo>
                  <a:moveTo>
                    <a:pt x="13" y="109"/>
                  </a:moveTo>
                  <a:cubicBezTo>
                    <a:pt x="12" y="108"/>
                    <a:pt x="11" y="107"/>
                    <a:pt x="10" y="105"/>
                  </a:cubicBezTo>
                  <a:cubicBezTo>
                    <a:pt x="17" y="102"/>
                    <a:pt x="22" y="97"/>
                    <a:pt x="28" y="92"/>
                  </a:cubicBezTo>
                  <a:cubicBezTo>
                    <a:pt x="31" y="89"/>
                    <a:pt x="34" y="87"/>
                    <a:pt x="37" y="84"/>
                  </a:cubicBezTo>
                  <a:cubicBezTo>
                    <a:pt x="39" y="82"/>
                    <a:pt x="41" y="81"/>
                    <a:pt x="43" y="79"/>
                  </a:cubicBezTo>
                  <a:cubicBezTo>
                    <a:pt x="43" y="79"/>
                    <a:pt x="43" y="79"/>
                    <a:pt x="43" y="79"/>
                  </a:cubicBezTo>
                  <a:cubicBezTo>
                    <a:pt x="44" y="79"/>
                    <a:pt x="44" y="79"/>
                    <a:pt x="45" y="79"/>
                  </a:cubicBezTo>
                  <a:cubicBezTo>
                    <a:pt x="45" y="79"/>
                    <a:pt x="45" y="79"/>
                    <a:pt x="45" y="79"/>
                  </a:cubicBezTo>
                  <a:cubicBezTo>
                    <a:pt x="35" y="90"/>
                    <a:pt x="21" y="96"/>
                    <a:pt x="13" y="109"/>
                  </a:cubicBezTo>
                  <a:moveTo>
                    <a:pt x="10" y="104"/>
                  </a:moveTo>
                  <a:cubicBezTo>
                    <a:pt x="9" y="103"/>
                    <a:pt x="9" y="102"/>
                    <a:pt x="9" y="102"/>
                  </a:cubicBezTo>
                  <a:cubicBezTo>
                    <a:pt x="13" y="98"/>
                    <a:pt x="16" y="94"/>
                    <a:pt x="20" y="91"/>
                  </a:cubicBezTo>
                  <a:cubicBezTo>
                    <a:pt x="22" y="88"/>
                    <a:pt x="24" y="86"/>
                    <a:pt x="27" y="84"/>
                  </a:cubicBezTo>
                  <a:cubicBezTo>
                    <a:pt x="28" y="83"/>
                    <a:pt x="32" y="79"/>
                    <a:pt x="33" y="79"/>
                  </a:cubicBezTo>
                  <a:cubicBezTo>
                    <a:pt x="33" y="79"/>
                    <a:pt x="33" y="80"/>
                    <a:pt x="30" y="83"/>
                  </a:cubicBezTo>
                  <a:cubicBezTo>
                    <a:pt x="27" y="87"/>
                    <a:pt x="23" y="91"/>
                    <a:pt x="19" y="95"/>
                  </a:cubicBezTo>
                  <a:cubicBezTo>
                    <a:pt x="16" y="98"/>
                    <a:pt x="12" y="100"/>
                    <a:pt x="10" y="104"/>
                  </a:cubicBezTo>
                  <a:moveTo>
                    <a:pt x="48" y="123"/>
                  </a:moveTo>
                  <a:cubicBezTo>
                    <a:pt x="49" y="122"/>
                    <a:pt x="49" y="122"/>
                    <a:pt x="49" y="122"/>
                  </a:cubicBezTo>
                  <a:cubicBezTo>
                    <a:pt x="57" y="114"/>
                    <a:pt x="66" y="107"/>
                    <a:pt x="74" y="100"/>
                  </a:cubicBezTo>
                  <a:cubicBezTo>
                    <a:pt x="82" y="93"/>
                    <a:pt x="89" y="87"/>
                    <a:pt x="95" y="80"/>
                  </a:cubicBezTo>
                  <a:cubicBezTo>
                    <a:pt x="98" y="79"/>
                    <a:pt x="100" y="78"/>
                    <a:pt x="103" y="78"/>
                  </a:cubicBezTo>
                  <a:cubicBezTo>
                    <a:pt x="104" y="78"/>
                    <a:pt x="104" y="78"/>
                    <a:pt x="105" y="78"/>
                  </a:cubicBezTo>
                  <a:cubicBezTo>
                    <a:pt x="106" y="78"/>
                    <a:pt x="106" y="78"/>
                    <a:pt x="106" y="78"/>
                  </a:cubicBezTo>
                  <a:cubicBezTo>
                    <a:pt x="106" y="80"/>
                    <a:pt x="106" y="81"/>
                    <a:pt x="105" y="83"/>
                  </a:cubicBezTo>
                  <a:cubicBezTo>
                    <a:pt x="105" y="88"/>
                    <a:pt x="104" y="93"/>
                    <a:pt x="102" y="97"/>
                  </a:cubicBezTo>
                  <a:cubicBezTo>
                    <a:pt x="98" y="100"/>
                    <a:pt x="94" y="104"/>
                    <a:pt x="89" y="108"/>
                  </a:cubicBezTo>
                  <a:cubicBezTo>
                    <a:pt x="87" y="110"/>
                    <a:pt x="84" y="113"/>
                    <a:pt x="81" y="115"/>
                  </a:cubicBezTo>
                  <a:cubicBezTo>
                    <a:pt x="80" y="116"/>
                    <a:pt x="75" y="119"/>
                    <a:pt x="75" y="119"/>
                  </a:cubicBezTo>
                  <a:cubicBezTo>
                    <a:pt x="75" y="119"/>
                    <a:pt x="75" y="119"/>
                    <a:pt x="76" y="117"/>
                  </a:cubicBezTo>
                  <a:cubicBezTo>
                    <a:pt x="82" y="112"/>
                    <a:pt x="87" y="106"/>
                    <a:pt x="93" y="101"/>
                  </a:cubicBezTo>
                  <a:cubicBezTo>
                    <a:pt x="97" y="98"/>
                    <a:pt x="102" y="94"/>
                    <a:pt x="104" y="89"/>
                  </a:cubicBezTo>
                  <a:cubicBezTo>
                    <a:pt x="105" y="88"/>
                    <a:pt x="104" y="88"/>
                    <a:pt x="104" y="88"/>
                  </a:cubicBezTo>
                  <a:cubicBezTo>
                    <a:pt x="104" y="88"/>
                    <a:pt x="104" y="88"/>
                    <a:pt x="104" y="88"/>
                  </a:cubicBezTo>
                  <a:cubicBezTo>
                    <a:pt x="98" y="94"/>
                    <a:pt x="91" y="99"/>
                    <a:pt x="85" y="104"/>
                  </a:cubicBezTo>
                  <a:cubicBezTo>
                    <a:pt x="82" y="107"/>
                    <a:pt x="78" y="111"/>
                    <a:pt x="75" y="114"/>
                  </a:cubicBezTo>
                  <a:cubicBezTo>
                    <a:pt x="72" y="116"/>
                    <a:pt x="67" y="121"/>
                    <a:pt x="65" y="122"/>
                  </a:cubicBezTo>
                  <a:cubicBezTo>
                    <a:pt x="78" y="110"/>
                    <a:pt x="90" y="98"/>
                    <a:pt x="102" y="86"/>
                  </a:cubicBezTo>
                  <a:cubicBezTo>
                    <a:pt x="103" y="85"/>
                    <a:pt x="103" y="85"/>
                    <a:pt x="103" y="85"/>
                  </a:cubicBezTo>
                  <a:cubicBezTo>
                    <a:pt x="104" y="84"/>
                    <a:pt x="104" y="84"/>
                    <a:pt x="105" y="83"/>
                  </a:cubicBezTo>
                  <a:cubicBezTo>
                    <a:pt x="105" y="83"/>
                    <a:pt x="105" y="82"/>
                    <a:pt x="105" y="82"/>
                  </a:cubicBezTo>
                  <a:cubicBezTo>
                    <a:pt x="104" y="82"/>
                    <a:pt x="104" y="82"/>
                    <a:pt x="104" y="82"/>
                  </a:cubicBezTo>
                  <a:cubicBezTo>
                    <a:pt x="96" y="89"/>
                    <a:pt x="87" y="97"/>
                    <a:pt x="79" y="104"/>
                  </a:cubicBezTo>
                  <a:cubicBezTo>
                    <a:pt x="75" y="108"/>
                    <a:pt x="70" y="111"/>
                    <a:pt x="66" y="115"/>
                  </a:cubicBezTo>
                  <a:cubicBezTo>
                    <a:pt x="64" y="117"/>
                    <a:pt x="61" y="119"/>
                    <a:pt x="59" y="120"/>
                  </a:cubicBezTo>
                  <a:cubicBezTo>
                    <a:pt x="66" y="114"/>
                    <a:pt x="73" y="108"/>
                    <a:pt x="79" y="102"/>
                  </a:cubicBezTo>
                  <a:cubicBezTo>
                    <a:pt x="87" y="94"/>
                    <a:pt x="95" y="88"/>
                    <a:pt x="102" y="80"/>
                  </a:cubicBezTo>
                  <a:cubicBezTo>
                    <a:pt x="102" y="79"/>
                    <a:pt x="102" y="79"/>
                    <a:pt x="101" y="79"/>
                  </a:cubicBezTo>
                  <a:cubicBezTo>
                    <a:pt x="101" y="79"/>
                    <a:pt x="101" y="79"/>
                    <a:pt x="101" y="79"/>
                  </a:cubicBezTo>
                  <a:cubicBezTo>
                    <a:pt x="93" y="87"/>
                    <a:pt x="84" y="94"/>
                    <a:pt x="75" y="102"/>
                  </a:cubicBezTo>
                  <a:cubicBezTo>
                    <a:pt x="70" y="106"/>
                    <a:pt x="65" y="110"/>
                    <a:pt x="59" y="114"/>
                  </a:cubicBezTo>
                  <a:cubicBezTo>
                    <a:pt x="57" y="116"/>
                    <a:pt x="54" y="118"/>
                    <a:pt x="52" y="120"/>
                  </a:cubicBezTo>
                  <a:cubicBezTo>
                    <a:pt x="51" y="120"/>
                    <a:pt x="49" y="122"/>
                    <a:pt x="48" y="123"/>
                  </a:cubicBezTo>
                  <a:moveTo>
                    <a:pt x="11" y="104"/>
                  </a:moveTo>
                  <a:cubicBezTo>
                    <a:pt x="12" y="103"/>
                    <a:pt x="13" y="101"/>
                    <a:pt x="14" y="100"/>
                  </a:cubicBezTo>
                  <a:cubicBezTo>
                    <a:pt x="17" y="98"/>
                    <a:pt x="19" y="97"/>
                    <a:pt x="21" y="95"/>
                  </a:cubicBezTo>
                  <a:cubicBezTo>
                    <a:pt x="27" y="90"/>
                    <a:pt x="31" y="84"/>
                    <a:pt x="35" y="78"/>
                  </a:cubicBezTo>
                  <a:cubicBezTo>
                    <a:pt x="35" y="77"/>
                    <a:pt x="35" y="77"/>
                    <a:pt x="35" y="77"/>
                  </a:cubicBezTo>
                  <a:cubicBezTo>
                    <a:pt x="37" y="78"/>
                    <a:pt x="39" y="79"/>
                    <a:pt x="41" y="79"/>
                  </a:cubicBezTo>
                  <a:cubicBezTo>
                    <a:pt x="42" y="79"/>
                    <a:pt x="42" y="79"/>
                    <a:pt x="42" y="79"/>
                  </a:cubicBezTo>
                  <a:cubicBezTo>
                    <a:pt x="32" y="86"/>
                    <a:pt x="24" y="95"/>
                    <a:pt x="14" y="101"/>
                  </a:cubicBezTo>
                  <a:cubicBezTo>
                    <a:pt x="13" y="102"/>
                    <a:pt x="12" y="103"/>
                    <a:pt x="11" y="104"/>
                  </a:cubicBezTo>
                  <a:moveTo>
                    <a:pt x="18" y="115"/>
                  </a:moveTo>
                  <a:cubicBezTo>
                    <a:pt x="18" y="114"/>
                    <a:pt x="18" y="114"/>
                    <a:pt x="18" y="114"/>
                  </a:cubicBezTo>
                  <a:cubicBezTo>
                    <a:pt x="16" y="113"/>
                    <a:pt x="15" y="112"/>
                    <a:pt x="14" y="111"/>
                  </a:cubicBezTo>
                  <a:cubicBezTo>
                    <a:pt x="28" y="101"/>
                    <a:pt x="38" y="87"/>
                    <a:pt x="53" y="79"/>
                  </a:cubicBezTo>
                  <a:cubicBezTo>
                    <a:pt x="54" y="79"/>
                    <a:pt x="57" y="76"/>
                    <a:pt x="58" y="76"/>
                  </a:cubicBezTo>
                  <a:cubicBezTo>
                    <a:pt x="58" y="76"/>
                    <a:pt x="58" y="76"/>
                    <a:pt x="58" y="77"/>
                  </a:cubicBezTo>
                  <a:cubicBezTo>
                    <a:pt x="56" y="78"/>
                    <a:pt x="54" y="80"/>
                    <a:pt x="52" y="81"/>
                  </a:cubicBezTo>
                  <a:cubicBezTo>
                    <a:pt x="48" y="85"/>
                    <a:pt x="44" y="88"/>
                    <a:pt x="40" y="92"/>
                  </a:cubicBezTo>
                  <a:cubicBezTo>
                    <a:pt x="32" y="99"/>
                    <a:pt x="25" y="106"/>
                    <a:pt x="18" y="115"/>
                  </a:cubicBezTo>
                  <a:moveTo>
                    <a:pt x="30" y="121"/>
                  </a:moveTo>
                  <a:cubicBezTo>
                    <a:pt x="27" y="120"/>
                    <a:pt x="25" y="119"/>
                    <a:pt x="22" y="118"/>
                  </a:cubicBezTo>
                  <a:cubicBezTo>
                    <a:pt x="22" y="118"/>
                    <a:pt x="22" y="118"/>
                    <a:pt x="22" y="118"/>
                  </a:cubicBezTo>
                  <a:cubicBezTo>
                    <a:pt x="30" y="110"/>
                    <a:pt x="38" y="102"/>
                    <a:pt x="46" y="95"/>
                  </a:cubicBezTo>
                  <a:cubicBezTo>
                    <a:pt x="50" y="91"/>
                    <a:pt x="55" y="87"/>
                    <a:pt x="60" y="84"/>
                  </a:cubicBezTo>
                  <a:cubicBezTo>
                    <a:pt x="64" y="81"/>
                    <a:pt x="69" y="78"/>
                    <a:pt x="71" y="76"/>
                  </a:cubicBezTo>
                  <a:cubicBezTo>
                    <a:pt x="63" y="84"/>
                    <a:pt x="53" y="92"/>
                    <a:pt x="45" y="99"/>
                  </a:cubicBezTo>
                  <a:cubicBezTo>
                    <a:pt x="38" y="106"/>
                    <a:pt x="30" y="111"/>
                    <a:pt x="25" y="118"/>
                  </a:cubicBezTo>
                  <a:cubicBezTo>
                    <a:pt x="25" y="119"/>
                    <a:pt x="25" y="119"/>
                    <a:pt x="25" y="119"/>
                  </a:cubicBezTo>
                  <a:cubicBezTo>
                    <a:pt x="25" y="119"/>
                    <a:pt x="25" y="119"/>
                    <a:pt x="25" y="119"/>
                  </a:cubicBezTo>
                  <a:cubicBezTo>
                    <a:pt x="34" y="113"/>
                    <a:pt x="42" y="107"/>
                    <a:pt x="50" y="101"/>
                  </a:cubicBezTo>
                  <a:cubicBezTo>
                    <a:pt x="59" y="94"/>
                    <a:pt x="68" y="85"/>
                    <a:pt x="78" y="80"/>
                  </a:cubicBezTo>
                  <a:cubicBezTo>
                    <a:pt x="73" y="82"/>
                    <a:pt x="70" y="86"/>
                    <a:pt x="66" y="89"/>
                  </a:cubicBezTo>
                  <a:cubicBezTo>
                    <a:pt x="61" y="94"/>
                    <a:pt x="56" y="98"/>
                    <a:pt x="51" y="102"/>
                  </a:cubicBezTo>
                  <a:cubicBezTo>
                    <a:pt x="46" y="106"/>
                    <a:pt x="43" y="111"/>
                    <a:pt x="38" y="115"/>
                  </a:cubicBezTo>
                  <a:cubicBezTo>
                    <a:pt x="35" y="117"/>
                    <a:pt x="32" y="118"/>
                    <a:pt x="30" y="121"/>
                  </a:cubicBezTo>
                  <a:moveTo>
                    <a:pt x="71" y="76"/>
                  </a:moveTo>
                  <a:cubicBezTo>
                    <a:pt x="71" y="76"/>
                    <a:pt x="71" y="76"/>
                    <a:pt x="71" y="76"/>
                  </a:cubicBezTo>
                  <a:cubicBezTo>
                    <a:pt x="71" y="76"/>
                    <a:pt x="71" y="76"/>
                    <a:pt x="71" y="76"/>
                  </a:cubicBezTo>
                  <a:moveTo>
                    <a:pt x="8" y="100"/>
                  </a:moveTo>
                  <a:cubicBezTo>
                    <a:pt x="7" y="97"/>
                    <a:pt x="6" y="94"/>
                    <a:pt x="5" y="91"/>
                  </a:cubicBezTo>
                  <a:cubicBezTo>
                    <a:pt x="11" y="86"/>
                    <a:pt x="16" y="80"/>
                    <a:pt x="22" y="76"/>
                  </a:cubicBezTo>
                  <a:cubicBezTo>
                    <a:pt x="22" y="77"/>
                    <a:pt x="19" y="81"/>
                    <a:pt x="18" y="81"/>
                  </a:cubicBezTo>
                  <a:cubicBezTo>
                    <a:pt x="16" y="83"/>
                    <a:pt x="15" y="85"/>
                    <a:pt x="13" y="86"/>
                  </a:cubicBezTo>
                  <a:cubicBezTo>
                    <a:pt x="11" y="89"/>
                    <a:pt x="9" y="92"/>
                    <a:pt x="7" y="96"/>
                  </a:cubicBezTo>
                  <a:cubicBezTo>
                    <a:pt x="6" y="96"/>
                    <a:pt x="7" y="96"/>
                    <a:pt x="7" y="96"/>
                  </a:cubicBezTo>
                  <a:cubicBezTo>
                    <a:pt x="7" y="96"/>
                    <a:pt x="7" y="96"/>
                    <a:pt x="7" y="96"/>
                  </a:cubicBezTo>
                  <a:cubicBezTo>
                    <a:pt x="11" y="94"/>
                    <a:pt x="15" y="90"/>
                    <a:pt x="18" y="87"/>
                  </a:cubicBezTo>
                  <a:cubicBezTo>
                    <a:pt x="20" y="85"/>
                    <a:pt x="22" y="83"/>
                    <a:pt x="24" y="81"/>
                  </a:cubicBezTo>
                  <a:cubicBezTo>
                    <a:pt x="24" y="81"/>
                    <a:pt x="28" y="77"/>
                    <a:pt x="28" y="77"/>
                  </a:cubicBezTo>
                  <a:cubicBezTo>
                    <a:pt x="28" y="77"/>
                    <a:pt x="28" y="78"/>
                    <a:pt x="27" y="79"/>
                  </a:cubicBezTo>
                  <a:cubicBezTo>
                    <a:pt x="22" y="87"/>
                    <a:pt x="14" y="92"/>
                    <a:pt x="8" y="100"/>
                  </a:cubicBezTo>
                  <a:moveTo>
                    <a:pt x="22" y="76"/>
                  </a:moveTo>
                  <a:cubicBezTo>
                    <a:pt x="22" y="76"/>
                    <a:pt x="22" y="76"/>
                    <a:pt x="22" y="76"/>
                  </a:cubicBezTo>
                  <a:cubicBezTo>
                    <a:pt x="22" y="76"/>
                    <a:pt x="22" y="76"/>
                    <a:pt x="22" y="76"/>
                  </a:cubicBezTo>
                  <a:moveTo>
                    <a:pt x="21" y="117"/>
                  </a:moveTo>
                  <a:cubicBezTo>
                    <a:pt x="21" y="117"/>
                    <a:pt x="20" y="116"/>
                    <a:pt x="19" y="115"/>
                  </a:cubicBezTo>
                  <a:cubicBezTo>
                    <a:pt x="27" y="108"/>
                    <a:pt x="35" y="101"/>
                    <a:pt x="43" y="94"/>
                  </a:cubicBezTo>
                  <a:cubicBezTo>
                    <a:pt x="48" y="90"/>
                    <a:pt x="52" y="86"/>
                    <a:pt x="57" y="83"/>
                  </a:cubicBezTo>
                  <a:cubicBezTo>
                    <a:pt x="60" y="81"/>
                    <a:pt x="62" y="79"/>
                    <a:pt x="65" y="77"/>
                  </a:cubicBezTo>
                  <a:cubicBezTo>
                    <a:pt x="67" y="76"/>
                    <a:pt x="67" y="76"/>
                    <a:pt x="67" y="76"/>
                  </a:cubicBezTo>
                  <a:cubicBezTo>
                    <a:pt x="67" y="76"/>
                    <a:pt x="64" y="78"/>
                    <a:pt x="63" y="79"/>
                  </a:cubicBezTo>
                  <a:cubicBezTo>
                    <a:pt x="56" y="84"/>
                    <a:pt x="49" y="90"/>
                    <a:pt x="43" y="96"/>
                  </a:cubicBezTo>
                  <a:cubicBezTo>
                    <a:pt x="36" y="103"/>
                    <a:pt x="28" y="109"/>
                    <a:pt x="21" y="117"/>
                  </a:cubicBezTo>
                  <a:cubicBezTo>
                    <a:pt x="21" y="117"/>
                    <a:pt x="21" y="117"/>
                    <a:pt x="21" y="117"/>
                  </a:cubicBezTo>
                  <a:moveTo>
                    <a:pt x="8" y="100"/>
                  </a:moveTo>
                  <a:cubicBezTo>
                    <a:pt x="12" y="98"/>
                    <a:pt x="16" y="92"/>
                    <a:pt x="20" y="88"/>
                  </a:cubicBezTo>
                  <a:cubicBezTo>
                    <a:pt x="24" y="84"/>
                    <a:pt x="27" y="80"/>
                    <a:pt x="30" y="76"/>
                  </a:cubicBezTo>
                  <a:cubicBezTo>
                    <a:pt x="30" y="75"/>
                    <a:pt x="30" y="75"/>
                    <a:pt x="30" y="75"/>
                  </a:cubicBezTo>
                  <a:cubicBezTo>
                    <a:pt x="32" y="76"/>
                    <a:pt x="33" y="76"/>
                    <a:pt x="35" y="77"/>
                  </a:cubicBezTo>
                  <a:cubicBezTo>
                    <a:pt x="35" y="77"/>
                    <a:pt x="35" y="77"/>
                    <a:pt x="35" y="77"/>
                  </a:cubicBezTo>
                  <a:cubicBezTo>
                    <a:pt x="25" y="84"/>
                    <a:pt x="17" y="93"/>
                    <a:pt x="8" y="100"/>
                  </a:cubicBezTo>
                  <a:moveTo>
                    <a:pt x="27" y="117"/>
                  </a:moveTo>
                  <a:cubicBezTo>
                    <a:pt x="26" y="117"/>
                    <a:pt x="29" y="115"/>
                    <a:pt x="29" y="114"/>
                  </a:cubicBezTo>
                  <a:cubicBezTo>
                    <a:pt x="31" y="112"/>
                    <a:pt x="33" y="110"/>
                    <a:pt x="36" y="108"/>
                  </a:cubicBezTo>
                  <a:cubicBezTo>
                    <a:pt x="39" y="105"/>
                    <a:pt x="43" y="102"/>
                    <a:pt x="47" y="99"/>
                  </a:cubicBezTo>
                  <a:cubicBezTo>
                    <a:pt x="56" y="91"/>
                    <a:pt x="65" y="83"/>
                    <a:pt x="74" y="75"/>
                  </a:cubicBezTo>
                  <a:cubicBezTo>
                    <a:pt x="74" y="75"/>
                    <a:pt x="74" y="75"/>
                    <a:pt x="74" y="75"/>
                  </a:cubicBezTo>
                  <a:cubicBezTo>
                    <a:pt x="77" y="77"/>
                    <a:pt x="81" y="79"/>
                    <a:pt x="84" y="81"/>
                  </a:cubicBezTo>
                  <a:cubicBezTo>
                    <a:pt x="76" y="86"/>
                    <a:pt x="69" y="93"/>
                    <a:pt x="61" y="98"/>
                  </a:cubicBezTo>
                  <a:cubicBezTo>
                    <a:pt x="55" y="102"/>
                    <a:pt x="49" y="106"/>
                    <a:pt x="44" y="110"/>
                  </a:cubicBezTo>
                  <a:cubicBezTo>
                    <a:pt x="46" y="108"/>
                    <a:pt x="49" y="105"/>
                    <a:pt x="52" y="103"/>
                  </a:cubicBezTo>
                  <a:cubicBezTo>
                    <a:pt x="60" y="94"/>
                    <a:pt x="70" y="87"/>
                    <a:pt x="80" y="79"/>
                  </a:cubicBezTo>
                  <a:cubicBezTo>
                    <a:pt x="80" y="79"/>
                    <a:pt x="80" y="78"/>
                    <a:pt x="79" y="78"/>
                  </a:cubicBezTo>
                  <a:cubicBezTo>
                    <a:pt x="79" y="78"/>
                    <a:pt x="79" y="78"/>
                    <a:pt x="79" y="78"/>
                  </a:cubicBezTo>
                  <a:cubicBezTo>
                    <a:pt x="71" y="82"/>
                    <a:pt x="64" y="89"/>
                    <a:pt x="57" y="94"/>
                  </a:cubicBezTo>
                  <a:cubicBezTo>
                    <a:pt x="48" y="101"/>
                    <a:pt x="38" y="109"/>
                    <a:pt x="29" y="115"/>
                  </a:cubicBezTo>
                  <a:cubicBezTo>
                    <a:pt x="27" y="116"/>
                    <a:pt x="27" y="117"/>
                    <a:pt x="27" y="117"/>
                  </a:cubicBezTo>
                  <a:moveTo>
                    <a:pt x="5" y="88"/>
                  </a:moveTo>
                  <a:cubicBezTo>
                    <a:pt x="4" y="87"/>
                    <a:pt x="4" y="86"/>
                    <a:pt x="4" y="86"/>
                  </a:cubicBezTo>
                  <a:cubicBezTo>
                    <a:pt x="6" y="84"/>
                    <a:pt x="8" y="82"/>
                    <a:pt x="9" y="80"/>
                  </a:cubicBezTo>
                  <a:cubicBezTo>
                    <a:pt x="11" y="79"/>
                    <a:pt x="13" y="77"/>
                    <a:pt x="15" y="76"/>
                  </a:cubicBezTo>
                  <a:cubicBezTo>
                    <a:pt x="16" y="75"/>
                    <a:pt x="16" y="75"/>
                    <a:pt x="17" y="75"/>
                  </a:cubicBezTo>
                  <a:cubicBezTo>
                    <a:pt x="17" y="75"/>
                    <a:pt x="15" y="77"/>
                    <a:pt x="14" y="77"/>
                  </a:cubicBezTo>
                  <a:cubicBezTo>
                    <a:pt x="11" y="81"/>
                    <a:pt x="7" y="84"/>
                    <a:pt x="5" y="88"/>
                  </a:cubicBezTo>
                  <a:moveTo>
                    <a:pt x="53" y="88"/>
                  </a:moveTo>
                  <a:cubicBezTo>
                    <a:pt x="55" y="86"/>
                    <a:pt x="57" y="85"/>
                    <a:pt x="59" y="83"/>
                  </a:cubicBezTo>
                  <a:cubicBezTo>
                    <a:pt x="62" y="81"/>
                    <a:pt x="66" y="78"/>
                    <a:pt x="69" y="75"/>
                  </a:cubicBezTo>
                  <a:cubicBezTo>
                    <a:pt x="69" y="74"/>
                    <a:pt x="69" y="74"/>
                    <a:pt x="69" y="74"/>
                  </a:cubicBezTo>
                  <a:cubicBezTo>
                    <a:pt x="70" y="74"/>
                    <a:pt x="70" y="74"/>
                    <a:pt x="71" y="74"/>
                  </a:cubicBezTo>
                  <a:cubicBezTo>
                    <a:pt x="71" y="74"/>
                    <a:pt x="72" y="75"/>
                    <a:pt x="73" y="75"/>
                  </a:cubicBezTo>
                  <a:cubicBezTo>
                    <a:pt x="66" y="79"/>
                    <a:pt x="59" y="83"/>
                    <a:pt x="53" y="88"/>
                  </a:cubicBezTo>
                  <a:moveTo>
                    <a:pt x="14" y="109"/>
                  </a:moveTo>
                  <a:cubicBezTo>
                    <a:pt x="15" y="107"/>
                    <a:pt x="17" y="105"/>
                    <a:pt x="19" y="103"/>
                  </a:cubicBezTo>
                  <a:cubicBezTo>
                    <a:pt x="22" y="99"/>
                    <a:pt x="26" y="96"/>
                    <a:pt x="30" y="93"/>
                  </a:cubicBezTo>
                  <a:cubicBezTo>
                    <a:pt x="36" y="89"/>
                    <a:pt x="42" y="84"/>
                    <a:pt x="46" y="79"/>
                  </a:cubicBezTo>
                  <a:cubicBezTo>
                    <a:pt x="48" y="78"/>
                    <a:pt x="50" y="78"/>
                    <a:pt x="53" y="77"/>
                  </a:cubicBezTo>
                  <a:cubicBezTo>
                    <a:pt x="57" y="75"/>
                    <a:pt x="62" y="74"/>
                    <a:pt x="67" y="74"/>
                  </a:cubicBezTo>
                  <a:cubicBezTo>
                    <a:pt x="67" y="74"/>
                    <a:pt x="68" y="74"/>
                    <a:pt x="68" y="74"/>
                  </a:cubicBezTo>
                  <a:cubicBezTo>
                    <a:pt x="52" y="84"/>
                    <a:pt x="38" y="98"/>
                    <a:pt x="23" y="110"/>
                  </a:cubicBezTo>
                  <a:cubicBezTo>
                    <a:pt x="23" y="111"/>
                    <a:pt x="22" y="112"/>
                    <a:pt x="21" y="112"/>
                  </a:cubicBezTo>
                  <a:cubicBezTo>
                    <a:pt x="22" y="111"/>
                    <a:pt x="23" y="110"/>
                    <a:pt x="24" y="109"/>
                  </a:cubicBezTo>
                  <a:cubicBezTo>
                    <a:pt x="28" y="105"/>
                    <a:pt x="32" y="101"/>
                    <a:pt x="36" y="97"/>
                  </a:cubicBezTo>
                  <a:cubicBezTo>
                    <a:pt x="43" y="90"/>
                    <a:pt x="52" y="83"/>
                    <a:pt x="60" y="76"/>
                  </a:cubicBezTo>
                  <a:cubicBezTo>
                    <a:pt x="60" y="76"/>
                    <a:pt x="60" y="75"/>
                    <a:pt x="60" y="75"/>
                  </a:cubicBezTo>
                  <a:cubicBezTo>
                    <a:pt x="60" y="75"/>
                    <a:pt x="60" y="75"/>
                    <a:pt x="60" y="75"/>
                  </a:cubicBezTo>
                  <a:cubicBezTo>
                    <a:pt x="42" y="81"/>
                    <a:pt x="31" y="97"/>
                    <a:pt x="17" y="107"/>
                  </a:cubicBezTo>
                  <a:cubicBezTo>
                    <a:pt x="17" y="108"/>
                    <a:pt x="14" y="109"/>
                    <a:pt x="14" y="109"/>
                  </a:cubicBezTo>
                  <a:moveTo>
                    <a:pt x="4" y="80"/>
                  </a:moveTo>
                  <a:cubicBezTo>
                    <a:pt x="4" y="80"/>
                    <a:pt x="5" y="80"/>
                    <a:pt x="5" y="80"/>
                  </a:cubicBezTo>
                  <a:cubicBezTo>
                    <a:pt x="6" y="78"/>
                    <a:pt x="8" y="77"/>
                    <a:pt x="9" y="75"/>
                  </a:cubicBezTo>
                  <a:cubicBezTo>
                    <a:pt x="10" y="75"/>
                    <a:pt x="11" y="74"/>
                    <a:pt x="11" y="74"/>
                  </a:cubicBezTo>
                  <a:cubicBezTo>
                    <a:pt x="12" y="74"/>
                    <a:pt x="12" y="74"/>
                    <a:pt x="12" y="74"/>
                  </a:cubicBezTo>
                  <a:cubicBezTo>
                    <a:pt x="11" y="75"/>
                    <a:pt x="10" y="76"/>
                    <a:pt x="9" y="77"/>
                  </a:cubicBezTo>
                  <a:cubicBezTo>
                    <a:pt x="8" y="79"/>
                    <a:pt x="6" y="81"/>
                    <a:pt x="4" y="84"/>
                  </a:cubicBezTo>
                  <a:cubicBezTo>
                    <a:pt x="4" y="83"/>
                    <a:pt x="4" y="82"/>
                    <a:pt x="4" y="82"/>
                  </a:cubicBezTo>
                  <a:cubicBezTo>
                    <a:pt x="4" y="80"/>
                    <a:pt x="4" y="79"/>
                    <a:pt x="4" y="77"/>
                  </a:cubicBezTo>
                  <a:cubicBezTo>
                    <a:pt x="5" y="76"/>
                    <a:pt x="7" y="75"/>
                    <a:pt x="9" y="74"/>
                  </a:cubicBezTo>
                  <a:cubicBezTo>
                    <a:pt x="8" y="76"/>
                    <a:pt x="6" y="77"/>
                    <a:pt x="4" y="79"/>
                  </a:cubicBezTo>
                  <a:cubicBezTo>
                    <a:pt x="4" y="79"/>
                    <a:pt x="4" y="80"/>
                    <a:pt x="4" y="80"/>
                  </a:cubicBezTo>
                  <a:moveTo>
                    <a:pt x="6" y="89"/>
                  </a:moveTo>
                  <a:cubicBezTo>
                    <a:pt x="5" y="89"/>
                    <a:pt x="6" y="87"/>
                    <a:pt x="7" y="86"/>
                  </a:cubicBezTo>
                  <a:cubicBezTo>
                    <a:pt x="8" y="84"/>
                    <a:pt x="10" y="83"/>
                    <a:pt x="11" y="82"/>
                  </a:cubicBezTo>
                  <a:cubicBezTo>
                    <a:pt x="14" y="79"/>
                    <a:pt x="16" y="77"/>
                    <a:pt x="18" y="74"/>
                  </a:cubicBezTo>
                  <a:cubicBezTo>
                    <a:pt x="18" y="73"/>
                    <a:pt x="18" y="73"/>
                    <a:pt x="18" y="73"/>
                  </a:cubicBezTo>
                  <a:cubicBezTo>
                    <a:pt x="22" y="74"/>
                    <a:pt x="26" y="74"/>
                    <a:pt x="29" y="75"/>
                  </a:cubicBezTo>
                  <a:cubicBezTo>
                    <a:pt x="29" y="75"/>
                    <a:pt x="29" y="75"/>
                    <a:pt x="29" y="75"/>
                  </a:cubicBezTo>
                  <a:cubicBezTo>
                    <a:pt x="26" y="78"/>
                    <a:pt x="23" y="80"/>
                    <a:pt x="20" y="83"/>
                  </a:cubicBezTo>
                  <a:cubicBezTo>
                    <a:pt x="18" y="85"/>
                    <a:pt x="16" y="87"/>
                    <a:pt x="14" y="89"/>
                  </a:cubicBezTo>
                  <a:cubicBezTo>
                    <a:pt x="13" y="91"/>
                    <a:pt x="9" y="93"/>
                    <a:pt x="8" y="95"/>
                  </a:cubicBezTo>
                  <a:cubicBezTo>
                    <a:pt x="11" y="90"/>
                    <a:pt x="14" y="87"/>
                    <a:pt x="17" y="83"/>
                  </a:cubicBezTo>
                  <a:cubicBezTo>
                    <a:pt x="20" y="81"/>
                    <a:pt x="23" y="79"/>
                    <a:pt x="24" y="75"/>
                  </a:cubicBezTo>
                  <a:cubicBezTo>
                    <a:pt x="24" y="75"/>
                    <a:pt x="24" y="74"/>
                    <a:pt x="24" y="74"/>
                  </a:cubicBezTo>
                  <a:cubicBezTo>
                    <a:pt x="24" y="74"/>
                    <a:pt x="24" y="74"/>
                    <a:pt x="24" y="75"/>
                  </a:cubicBezTo>
                  <a:cubicBezTo>
                    <a:pt x="17" y="78"/>
                    <a:pt x="13" y="83"/>
                    <a:pt x="7" y="87"/>
                  </a:cubicBezTo>
                  <a:cubicBezTo>
                    <a:pt x="7" y="88"/>
                    <a:pt x="6" y="89"/>
                    <a:pt x="6" y="89"/>
                  </a:cubicBezTo>
                  <a:moveTo>
                    <a:pt x="6" y="82"/>
                  </a:moveTo>
                  <a:cubicBezTo>
                    <a:pt x="7" y="81"/>
                    <a:pt x="8" y="80"/>
                    <a:pt x="9" y="79"/>
                  </a:cubicBezTo>
                  <a:cubicBezTo>
                    <a:pt x="10" y="77"/>
                    <a:pt x="12" y="75"/>
                    <a:pt x="13" y="73"/>
                  </a:cubicBezTo>
                  <a:cubicBezTo>
                    <a:pt x="14" y="73"/>
                    <a:pt x="15" y="73"/>
                    <a:pt x="16" y="73"/>
                  </a:cubicBezTo>
                  <a:cubicBezTo>
                    <a:pt x="17" y="73"/>
                    <a:pt x="17" y="73"/>
                    <a:pt x="17" y="73"/>
                  </a:cubicBezTo>
                  <a:cubicBezTo>
                    <a:pt x="13" y="76"/>
                    <a:pt x="10" y="79"/>
                    <a:pt x="6" y="82"/>
                  </a:cubicBezTo>
                  <a:moveTo>
                    <a:pt x="53" y="4"/>
                  </a:moveTo>
                  <a:cubicBezTo>
                    <a:pt x="57" y="4"/>
                    <a:pt x="60" y="4"/>
                    <a:pt x="64" y="4"/>
                  </a:cubicBezTo>
                  <a:cubicBezTo>
                    <a:pt x="66" y="14"/>
                    <a:pt x="65" y="24"/>
                    <a:pt x="65" y="34"/>
                  </a:cubicBezTo>
                  <a:cubicBezTo>
                    <a:pt x="65" y="34"/>
                    <a:pt x="65" y="35"/>
                    <a:pt x="65" y="35"/>
                  </a:cubicBezTo>
                  <a:cubicBezTo>
                    <a:pt x="66" y="35"/>
                    <a:pt x="66" y="36"/>
                    <a:pt x="67" y="36"/>
                  </a:cubicBezTo>
                  <a:cubicBezTo>
                    <a:pt x="67" y="36"/>
                    <a:pt x="67" y="36"/>
                    <a:pt x="67" y="36"/>
                  </a:cubicBezTo>
                  <a:cubicBezTo>
                    <a:pt x="67" y="36"/>
                    <a:pt x="68" y="36"/>
                    <a:pt x="69" y="36"/>
                  </a:cubicBezTo>
                  <a:cubicBezTo>
                    <a:pt x="90" y="36"/>
                    <a:pt x="104" y="54"/>
                    <a:pt x="105" y="74"/>
                  </a:cubicBezTo>
                  <a:cubicBezTo>
                    <a:pt x="104" y="74"/>
                    <a:pt x="104" y="74"/>
                    <a:pt x="103" y="74"/>
                  </a:cubicBezTo>
                  <a:cubicBezTo>
                    <a:pt x="101" y="74"/>
                    <a:pt x="99" y="74"/>
                    <a:pt x="97" y="75"/>
                  </a:cubicBezTo>
                  <a:cubicBezTo>
                    <a:pt x="94" y="77"/>
                    <a:pt x="92" y="77"/>
                    <a:pt x="89" y="77"/>
                  </a:cubicBezTo>
                  <a:cubicBezTo>
                    <a:pt x="86" y="77"/>
                    <a:pt x="84" y="76"/>
                    <a:pt x="80" y="74"/>
                  </a:cubicBezTo>
                  <a:cubicBezTo>
                    <a:pt x="76" y="71"/>
                    <a:pt x="71" y="70"/>
                    <a:pt x="67" y="70"/>
                  </a:cubicBezTo>
                  <a:cubicBezTo>
                    <a:pt x="62" y="70"/>
                    <a:pt x="56" y="71"/>
                    <a:pt x="52" y="73"/>
                  </a:cubicBezTo>
                  <a:cubicBezTo>
                    <a:pt x="48" y="74"/>
                    <a:pt x="46" y="75"/>
                    <a:pt x="43" y="75"/>
                  </a:cubicBezTo>
                  <a:cubicBezTo>
                    <a:pt x="40" y="75"/>
                    <a:pt x="37" y="74"/>
                    <a:pt x="33" y="72"/>
                  </a:cubicBezTo>
                  <a:cubicBezTo>
                    <a:pt x="30" y="71"/>
                    <a:pt x="26" y="70"/>
                    <a:pt x="22" y="70"/>
                  </a:cubicBezTo>
                  <a:cubicBezTo>
                    <a:pt x="20" y="70"/>
                    <a:pt x="18" y="70"/>
                    <a:pt x="16" y="70"/>
                  </a:cubicBezTo>
                  <a:cubicBezTo>
                    <a:pt x="12" y="70"/>
                    <a:pt x="8" y="70"/>
                    <a:pt x="4" y="72"/>
                  </a:cubicBezTo>
                  <a:cubicBezTo>
                    <a:pt x="8" y="54"/>
                    <a:pt x="24" y="36"/>
                    <a:pt x="43" y="36"/>
                  </a:cubicBezTo>
                  <a:cubicBezTo>
                    <a:pt x="43" y="36"/>
                    <a:pt x="44" y="36"/>
                    <a:pt x="45" y="36"/>
                  </a:cubicBezTo>
                  <a:cubicBezTo>
                    <a:pt x="46" y="36"/>
                    <a:pt x="46" y="36"/>
                    <a:pt x="46" y="36"/>
                  </a:cubicBezTo>
                  <a:cubicBezTo>
                    <a:pt x="46" y="36"/>
                    <a:pt x="46" y="36"/>
                    <a:pt x="46" y="36"/>
                  </a:cubicBezTo>
                  <a:cubicBezTo>
                    <a:pt x="47" y="36"/>
                    <a:pt x="48" y="35"/>
                    <a:pt x="48" y="34"/>
                  </a:cubicBezTo>
                  <a:cubicBezTo>
                    <a:pt x="50" y="24"/>
                    <a:pt x="48" y="14"/>
                    <a:pt x="48" y="4"/>
                  </a:cubicBezTo>
                  <a:cubicBezTo>
                    <a:pt x="50" y="4"/>
                    <a:pt x="51" y="4"/>
                    <a:pt x="53" y="4"/>
                  </a:cubicBezTo>
                  <a:moveTo>
                    <a:pt x="65" y="0"/>
                  </a:moveTo>
                  <a:cubicBezTo>
                    <a:pt x="65" y="0"/>
                    <a:pt x="65" y="0"/>
                    <a:pt x="65" y="0"/>
                  </a:cubicBezTo>
                  <a:cubicBezTo>
                    <a:pt x="61" y="0"/>
                    <a:pt x="57" y="0"/>
                    <a:pt x="53" y="0"/>
                  </a:cubicBezTo>
                  <a:cubicBezTo>
                    <a:pt x="51" y="0"/>
                    <a:pt x="49" y="0"/>
                    <a:pt x="47" y="0"/>
                  </a:cubicBezTo>
                  <a:cubicBezTo>
                    <a:pt x="47" y="0"/>
                    <a:pt x="47" y="0"/>
                    <a:pt x="47" y="0"/>
                  </a:cubicBezTo>
                  <a:cubicBezTo>
                    <a:pt x="46" y="0"/>
                    <a:pt x="45" y="0"/>
                    <a:pt x="45" y="1"/>
                  </a:cubicBezTo>
                  <a:cubicBezTo>
                    <a:pt x="45" y="1"/>
                    <a:pt x="44" y="2"/>
                    <a:pt x="44" y="3"/>
                  </a:cubicBezTo>
                  <a:cubicBezTo>
                    <a:pt x="43" y="12"/>
                    <a:pt x="46" y="22"/>
                    <a:pt x="44" y="32"/>
                  </a:cubicBezTo>
                  <a:cubicBezTo>
                    <a:pt x="44" y="32"/>
                    <a:pt x="43" y="32"/>
                    <a:pt x="42" y="32"/>
                  </a:cubicBezTo>
                  <a:cubicBezTo>
                    <a:pt x="20" y="32"/>
                    <a:pt x="2" y="54"/>
                    <a:pt x="0" y="75"/>
                  </a:cubicBezTo>
                  <a:cubicBezTo>
                    <a:pt x="0" y="76"/>
                    <a:pt x="0" y="76"/>
                    <a:pt x="0" y="77"/>
                  </a:cubicBezTo>
                  <a:cubicBezTo>
                    <a:pt x="0" y="78"/>
                    <a:pt x="0" y="79"/>
                    <a:pt x="0" y="80"/>
                  </a:cubicBezTo>
                  <a:cubicBezTo>
                    <a:pt x="0" y="93"/>
                    <a:pt x="5" y="106"/>
                    <a:pt x="14" y="116"/>
                  </a:cubicBezTo>
                  <a:cubicBezTo>
                    <a:pt x="24" y="127"/>
                    <a:pt x="41" y="129"/>
                    <a:pt x="56" y="129"/>
                  </a:cubicBezTo>
                  <a:cubicBezTo>
                    <a:pt x="56" y="129"/>
                    <a:pt x="56" y="129"/>
                    <a:pt x="56" y="129"/>
                  </a:cubicBezTo>
                  <a:cubicBezTo>
                    <a:pt x="70" y="129"/>
                    <a:pt x="84" y="124"/>
                    <a:pt x="95" y="115"/>
                  </a:cubicBezTo>
                  <a:cubicBezTo>
                    <a:pt x="104" y="107"/>
                    <a:pt x="108" y="96"/>
                    <a:pt x="109" y="84"/>
                  </a:cubicBezTo>
                  <a:cubicBezTo>
                    <a:pt x="112" y="59"/>
                    <a:pt x="96" y="32"/>
                    <a:pt x="69" y="32"/>
                  </a:cubicBezTo>
                  <a:cubicBezTo>
                    <a:pt x="69" y="22"/>
                    <a:pt x="70" y="12"/>
                    <a:pt x="68" y="2"/>
                  </a:cubicBezTo>
                  <a:cubicBezTo>
                    <a:pt x="68" y="1"/>
                    <a:pt x="67" y="1"/>
                    <a:pt x="67" y="1"/>
                  </a:cubicBezTo>
                  <a:cubicBezTo>
                    <a:pt x="67" y="0"/>
                    <a:pt x="66" y="0"/>
                    <a:pt x="6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1" name="Freeform 50"/>
            <p:cNvSpPr>
              <a:spLocks noEditPoints="1"/>
            </p:cNvSpPr>
            <p:nvPr/>
          </p:nvSpPr>
          <p:spPr bwMode="auto">
            <a:xfrm>
              <a:off x="9254794" y="4597327"/>
              <a:ext cx="431800" cy="644525"/>
            </a:xfrm>
            <a:custGeom>
              <a:avLst/>
              <a:gdLst>
                <a:gd name="T0" fmla="*/ 36 w 102"/>
                <a:gd name="T1" fmla="*/ 148 h 152"/>
                <a:gd name="T2" fmla="*/ 44 w 102"/>
                <a:gd name="T3" fmla="*/ 145 h 152"/>
                <a:gd name="T4" fmla="*/ 39 w 102"/>
                <a:gd name="T5" fmla="*/ 147 h 152"/>
                <a:gd name="T6" fmla="*/ 34 w 102"/>
                <a:gd name="T7" fmla="*/ 148 h 152"/>
                <a:gd name="T8" fmla="*/ 54 w 102"/>
                <a:gd name="T9" fmla="*/ 139 h 152"/>
                <a:gd name="T10" fmla="*/ 54 w 102"/>
                <a:gd name="T11" fmla="*/ 133 h 152"/>
                <a:gd name="T12" fmla="*/ 52 w 102"/>
                <a:gd name="T13" fmla="*/ 131 h 152"/>
                <a:gd name="T14" fmla="*/ 35 w 102"/>
                <a:gd name="T15" fmla="*/ 148 h 152"/>
                <a:gd name="T16" fmla="*/ 54 w 102"/>
                <a:gd name="T17" fmla="*/ 123 h 152"/>
                <a:gd name="T18" fmla="*/ 37 w 102"/>
                <a:gd name="T19" fmla="*/ 133 h 152"/>
                <a:gd name="T20" fmla="*/ 39 w 102"/>
                <a:gd name="T21" fmla="*/ 131 h 152"/>
                <a:gd name="T22" fmla="*/ 21 w 102"/>
                <a:gd name="T23" fmla="*/ 116 h 152"/>
                <a:gd name="T24" fmla="*/ 42 w 102"/>
                <a:gd name="T25" fmla="*/ 115 h 152"/>
                <a:gd name="T26" fmla="*/ 28 w 102"/>
                <a:gd name="T27" fmla="*/ 147 h 152"/>
                <a:gd name="T28" fmla="*/ 28 w 102"/>
                <a:gd name="T29" fmla="*/ 116 h 152"/>
                <a:gd name="T30" fmla="*/ 11 w 102"/>
                <a:gd name="T31" fmla="*/ 140 h 152"/>
                <a:gd name="T32" fmla="*/ 21 w 102"/>
                <a:gd name="T33" fmla="*/ 129 h 152"/>
                <a:gd name="T34" fmla="*/ 37 w 102"/>
                <a:gd name="T35" fmla="*/ 119 h 152"/>
                <a:gd name="T36" fmla="*/ 19 w 102"/>
                <a:gd name="T37" fmla="*/ 144 h 152"/>
                <a:gd name="T38" fmla="*/ 37 w 102"/>
                <a:gd name="T39" fmla="*/ 130 h 152"/>
                <a:gd name="T40" fmla="*/ 49 w 102"/>
                <a:gd name="T41" fmla="*/ 120 h 152"/>
                <a:gd name="T42" fmla="*/ 21 w 102"/>
                <a:gd name="T43" fmla="*/ 117 h 152"/>
                <a:gd name="T44" fmla="*/ 14 w 102"/>
                <a:gd name="T45" fmla="*/ 123 h 152"/>
                <a:gd name="T46" fmla="*/ 29 w 102"/>
                <a:gd name="T47" fmla="*/ 114 h 152"/>
                <a:gd name="T48" fmla="*/ 35 w 102"/>
                <a:gd name="T49" fmla="*/ 115 h 152"/>
                <a:gd name="T50" fmla="*/ 24 w 102"/>
                <a:gd name="T51" fmla="*/ 124 h 152"/>
                <a:gd name="T52" fmla="*/ 24 w 102"/>
                <a:gd name="T53" fmla="*/ 124 h 152"/>
                <a:gd name="T54" fmla="*/ 87 w 102"/>
                <a:gd name="T55" fmla="*/ 27 h 152"/>
                <a:gd name="T56" fmla="*/ 87 w 102"/>
                <a:gd name="T57" fmla="*/ 27 h 152"/>
                <a:gd name="T58" fmla="*/ 81 w 102"/>
                <a:gd name="T59" fmla="*/ 26 h 152"/>
                <a:gd name="T60" fmla="*/ 80 w 102"/>
                <a:gd name="T61" fmla="*/ 11 h 152"/>
                <a:gd name="T62" fmla="*/ 61 w 102"/>
                <a:gd name="T63" fmla="*/ 11 h 152"/>
                <a:gd name="T64" fmla="*/ 89 w 102"/>
                <a:gd name="T65" fmla="*/ 8 h 152"/>
                <a:gd name="T66" fmla="*/ 58 w 102"/>
                <a:gd name="T67" fmla="*/ 25 h 152"/>
                <a:gd name="T68" fmla="*/ 62 w 102"/>
                <a:gd name="T69" fmla="*/ 26 h 152"/>
                <a:gd name="T70" fmla="*/ 94 w 102"/>
                <a:gd name="T71" fmla="*/ 25 h 152"/>
                <a:gd name="T72" fmla="*/ 89 w 102"/>
                <a:gd name="T73" fmla="*/ 25 h 152"/>
                <a:gd name="T74" fmla="*/ 58 w 102"/>
                <a:gd name="T75" fmla="*/ 9 h 152"/>
                <a:gd name="T76" fmla="*/ 58 w 102"/>
                <a:gd name="T77" fmla="*/ 19 h 152"/>
                <a:gd name="T78" fmla="*/ 58 w 102"/>
                <a:gd name="T79" fmla="*/ 23 h 152"/>
                <a:gd name="T80" fmla="*/ 58 w 102"/>
                <a:gd name="T81" fmla="*/ 12 h 152"/>
                <a:gd name="T82" fmla="*/ 75 w 102"/>
                <a:gd name="T83" fmla="*/ 4 h 152"/>
                <a:gd name="T84" fmla="*/ 90 w 102"/>
                <a:gd name="T85" fmla="*/ 6 h 152"/>
                <a:gd name="T86" fmla="*/ 85 w 102"/>
                <a:gd name="T87" fmla="*/ 6 h 152"/>
                <a:gd name="T88" fmla="*/ 79 w 102"/>
                <a:gd name="T89" fmla="*/ 5 h 152"/>
                <a:gd name="T90" fmla="*/ 73 w 102"/>
                <a:gd name="T91" fmla="*/ 4 h 152"/>
                <a:gd name="T92" fmla="*/ 60 w 102"/>
                <a:gd name="T93" fmla="*/ 15 h 152"/>
                <a:gd name="T94" fmla="*/ 58 w 102"/>
                <a:gd name="T95" fmla="*/ 12 h 152"/>
                <a:gd name="T96" fmla="*/ 54 w 102"/>
                <a:gd name="T97" fmla="*/ 27 h 152"/>
                <a:gd name="T98" fmla="*/ 9 w 102"/>
                <a:gd name="T99" fmla="*/ 119 h 152"/>
                <a:gd name="T100" fmla="*/ 58 w 102"/>
                <a:gd name="T101" fmla="*/ 122 h 152"/>
                <a:gd name="T102" fmla="*/ 95 w 102"/>
                <a:gd name="T103" fmla="*/ 32 h 152"/>
                <a:gd name="T104" fmla="*/ 100 w 102"/>
                <a:gd name="T105"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 h="152">
                  <a:moveTo>
                    <a:pt x="36" y="148"/>
                  </a:moveTo>
                  <a:cubicBezTo>
                    <a:pt x="37" y="147"/>
                    <a:pt x="38" y="146"/>
                    <a:pt x="39" y="145"/>
                  </a:cubicBezTo>
                  <a:cubicBezTo>
                    <a:pt x="39" y="145"/>
                    <a:pt x="38" y="146"/>
                    <a:pt x="38" y="147"/>
                  </a:cubicBezTo>
                  <a:cubicBezTo>
                    <a:pt x="38" y="147"/>
                    <a:pt x="38" y="147"/>
                    <a:pt x="38" y="147"/>
                  </a:cubicBezTo>
                  <a:cubicBezTo>
                    <a:pt x="37" y="148"/>
                    <a:pt x="37" y="148"/>
                    <a:pt x="36" y="148"/>
                  </a:cubicBezTo>
                  <a:moveTo>
                    <a:pt x="39" y="147"/>
                  </a:moveTo>
                  <a:cubicBezTo>
                    <a:pt x="42" y="144"/>
                    <a:pt x="46" y="141"/>
                    <a:pt x="49" y="138"/>
                  </a:cubicBezTo>
                  <a:cubicBezTo>
                    <a:pt x="50" y="137"/>
                    <a:pt x="52" y="135"/>
                    <a:pt x="53" y="135"/>
                  </a:cubicBezTo>
                  <a:cubicBezTo>
                    <a:pt x="53" y="135"/>
                    <a:pt x="52" y="136"/>
                    <a:pt x="50" y="138"/>
                  </a:cubicBezTo>
                  <a:cubicBezTo>
                    <a:pt x="48" y="141"/>
                    <a:pt x="46" y="142"/>
                    <a:pt x="44" y="145"/>
                  </a:cubicBezTo>
                  <a:cubicBezTo>
                    <a:pt x="44" y="145"/>
                    <a:pt x="44" y="145"/>
                    <a:pt x="45" y="145"/>
                  </a:cubicBezTo>
                  <a:cubicBezTo>
                    <a:pt x="45" y="145"/>
                    <a:pt x="45" y="145"/>
                    <a:pt x="45" y="145"/>
                  </a:cubicBezTo>
                  <a:cubicBezTo>
                    <a:pt x="48" y="143"/>
                    <a:pt x="51" y="141"/>
                    <a:pt x="54" y="139"/>
                  </a:cubicBezTo>
                  <a:cubicBezTo>
                    <a:pt x="51" y="143"/>
                    <a:pt x="46" y="146"/>
                    <a:pt x="41" y="147"/>
                  </a:cubicBezTo>
                  <a:cubicBezTo>
                    <a:pt x="41" y="147"/>
                    <a:pt x="40" y="147"/>
                    <a:pt x="39" y="147"/>
                  </a:cubicBezTo>
                  <a:moveTo>
                    <a:pt x="33" y="148"/>
                  </a:moveTo>
                  <a:cubicBezTo>
                    <a:pt x="32" y="148"/>
                    <a:pt x="30" y="148"/>
                    <a:pt x="28" y="147"/>
                  </a:cubicBezTo>
                  <a:cubicBezTo>
                    <a:pt x="34" y="143"/>
                    <a:pt x="39" y="139"/>
                    <a:pt x="44" y="134"/>
                  </a:cubicBezTo>
                  <a:cubicBezTo>
                    <a:pt x="44" y="134"/>
                    <a:pt x="43" y="135"/>
                    <a:pt x="43" y="135"/>
                  </a:cubicBezTo>
                  <a:cubicBezTo>
                    <a:pt x="39" y="139"/>
                    <a:pt x="36" y="143"/>
                    <a:pt x="34" y="148"/>
                  </a:cubicBezTo>
                  <a:cubicBezTo>
                    <a:pt x="34" y="148"/>
                    <a:pt x="33" y="148"/>
                    <a:pt x="33" y="148"/>
                  </a:cubicBezTo>
                  <a:moveTo>
                    <a:pt x="35" y="148"/>
                  </a:moveTo>
                  <a:cubicBezTo>
                    <a:pt x="41" y="139"/>
                    <a:pt x="47" y="131"/>
                    <a:pt x="54" y="124"/>
                  </a:cubicBezTo>
                  <a:cubicBezTo>
                    <a:pt x="56" y="127"/>
                    <a:pt x="57" y="131"/>
                    <a:pt x="56" y="135"/>
                  </a:cubicBezTo>
                  <a:cubicBezTo>
                    <a:pt x="56" y="136"/>
                    <a:pt x="55" y="137"/>
                    <a:pt x="54" y="139"/>
                  </a:cubicBezTo>
                  <a:cubicBezTo>
                    <a:pt x="54" y="138"/>
                    <a:pt x="54" y="138"/>
                    <a:pt x="54" y="138"/>
                  </a:cubicBezTo>
                  <a:cubicBezTo>
                    <a:pt x="54" y="138"/>
                    <a:pt x="54" y="138"/>
                    <a:pt x="54" y="138"/>
                  </a:cubicBezTo>
                  <a:cubicBezTo>
                    <a:pt x="52" y="139"/>
                    <a:pt x="50" y="141"/>
                    <a:pt x="48" y="142"/>
                  </a:cubicBezTo>
                  <a:cubicBezTo>
                    <a:pt x="51" y="139"/>
                    <a:pt x="53" y="137"/>
                    <a:pt x="54" y="134"/>
                  </a:cubicBezTo>
                  <a:cubicBezTo>
                    <a:pt x="54" y="134"/>
                    <a:pt x="54" y="133"/>
                    <a:pt x="54" y="133"/>
                  </a:cubicBezTo>
                  <a:cubicBezTo>
                    <a:pt x="54" y="133"/>
                    <a:pt x="54" y="133"/>
                    <a:pt x="54" y="133"/>
                  </a:cubicBezTo>
                  <a:cubicBezTo>
                    <a:pt x="49" y="137"/>
                    <a:pt x="44" y="141"/>
                    <a:pt x="40" y="145"/>
                  </a:cubicBezTo>
                  <a:cubicBezTo>
                    <a:pt x="44" y="142"/>
                    <a:pt x="49" y="136"/>
                    <a:pt x="53" y="131"/>
                  </a:cubicBezTo>
                  <a:cubicBezTo>
                    <a:pt x="53" y="131"/>
                    <a:pt x="53" y="130"/>
                    <a:pt x="52" y="130"/>
                  </a:cubicBezTo>
                  <a:cubicBezTo>
                    <a:pt x="52" y="130"/>
                    <a:pt x="52" y="130"/>
                    <a:pt x="52" y="131"/>
                  </a:cubicBezTo>
                  <a:cubicBezTo>
                    <a:pt x="52" y="131"/>
                    <a:pt x="51" y="132"/>
                    <a:pt x="51" y="132"/>
                  </a:cubicBezTo>
                  <a:cubicBezTo>
                    <a:pt x="51" y="132"/>
                    <a:pt x="51" y="132"/>
                    <a:pt x="51" y="132"/>
                  </a:cubicBezTo>
                  <a:cubicBezTo>
                    <a:pt x="50" y="132"/>
                    <a:pt x="50" y="132"/>
                    <a:pt x="49" y="133"/>
                  </a:cubicBezTo>
                  <a:cubicBezTo>
                    <a:pt x="44" y="138"/>
                    <a:pt x="38" y="144"/>
                    <a:pt x="35" y="148"/>
                  </a:cubicBezTo>
                  <a:cubicBezTo>
                    <a:pt x="35" y="148"/>
                    <a:pt x="35" y="148"/>
                    <a:pt x="35" y="148"/>
                  </a:cubicBezTo>
                  <a:moveTo>
                    <a:pt x="30" y="145"/>
                  </a:moveTo>
                  <a:cubicBezTo>
                    <a:pt x="30" y="145"/>
                    <a:pt x="30" y="145"/>
                    <a:pt x="31" y="144"/>
                  </a:cubicBezTo>
                  <a:cubicBezTo>
                    <a:pt x="38" y="135"/>
                    <a:pt x="46" y="129"/>
                    <a:pt x="51" y="119"/>
                  </a:cubicBezTo>
                  <a:cubicBezTo>
                    <a:pt x="51" y="119"/>
                    <a:pt x="51" y="119"/>
                    <a:pt x="51" y="119"/>
                  </a:cubicBezTo>
                  <a:cubicBezTo>
                    <a:pt x="52" y="120"/>
                    <a:pt x="53" y="121"/>
                    <a:pt x="54" y="123"/>
                  </a:cubicBezTo>
                  <a:cubicBezTo>
                    <a:pt x="50" y="126"/>
                    <a:pt x="47" y="130"/>
                    <a:pt x="43" y="133"/>
                  </a:cubicBezTo>
                  <a:cubicBezTo>
                    <a:pt x="41" y="135"/>
                    <a:pt x="39" y="138"/>
                    <a:pt x="36" y="140"/>
                  </a:cubicBezTo>
                  <a:cubicBezTo>
                    <a:pt x="36" y="140"/>
                    <a:pt x="31" y="145"/>
                    <a:pt x="30" y="145"/>
                  </a:cubicBezTo>
                  <a:moveTo>
                    <a:pt x="25" y="144"/>
                  </a:moveTo>
                  <a:cubicBezTo>
                    <a:pt x="28" y="140"/>
                    <a:pt x="33" y="137"/>
                    <a:pt x="37" y="133"/>
                  </a:cubicBezTo>
                  <a:cubicBezTo>
                    <a:pt x="41" y="128"/>
                    <a:pt x="45" y="122"/>
                    <a:pt x="48" y="117"/>
                  </a:cubicBezTo>
                  <a:cubicBezTo>
                    <a:pt x="48" y="117"/>
                    <a:pt x="49" y="117"/>
                    <a:pt x="49" y="117"/>
                  </a:cubicBezTo>
                  <a:cubicBezTo>
                    <a:pt x="50" y="118"/>
                    <a:pt x="50" y="118"/>
                    <a:pt x="50" y="118"/>
                  </a:cubicBezTo>
                  <a:cubicBezTo>
                    <a:pt x="50" y="118"/>
                    <a:pt x="50" y="118"/>
                    <a:pt x="50" y="118"/>
                  </a:cubicBezTo>
                  <a:cubicBezTo>
                    <a:pt x="46" y="122"/>
                    <a:pt x="43" y="127"/>
                    <a:pt x="39" y="131"/>
                  </a:cubicBezTo>
                  <a:cubicBezTo>
                    <a:pt x="37" y="133"/>
                    <a:pt x="35" y="135"/>
                    <a:pt x="33" y="137"/>
                  </a:cubicBezTo>
                  <a:cubicBezTo>
                    <a:pt x="30" y="140"/>
                    <a:pt x="27" y="142"/>
                    <a:pt x="25" y="144"/>
                  </a:cubicBezTo>
                  <a:moveTo>
                    <a:pt x="9" y="127"/>
                  </a:moveTo>
                  <a:cubicBezTo>
                    <a:pt x="10" y="124"/>
                    <a:pt x="12" y="121"/>
                    <a:pt x="16" y="119"/>
                  </a:cubicBezTo>
                  <a:cubicBezTo>
                    <a:pt x="17" y="118"/>
                    <a:pt x="19" y="117"/>
                    <a:pt x="21" y="116"/>
                  </a:cubicBezTo>
                  <a:cubicBezTo>
                    <a:pt x="16" y="119"/>
                    <a:pt x="12" y="123"/>
                    <a:pt x="9" y="127"/>
                  </a:cubicBezTo>
                  <a:moveTo>
                    <a:pt x="20" y="142"/>
                  </a:moveTo>
                  <a:cubicBezTo>
                    <a:pt x="20" y="142"/>
                    <a:pt x="20" y="142"/>
                    <a:pt x="21" y="142"/>
                  </a:cubicBezTo>
                  <a:cubicBezTo>
                    <a:pt x="23" y="138"/>
                    <a:pt x="26" y="135"/>
                    <a:pt x="29" y="131"/>
                  </a:cubicBezTo>
                  <a:cubicBezTo>
                    <a:pt x="33" y="126"/>
                    <a:pt x="38" y="121"/>
                    <a:pt x="42" y="115"/>
                  </a:cubicBezTo>
                  <a:cubicBezTo>
                    <a:pt x="43" y="115"/>
                    <a:pt x="45" y="116"/>
                    <a:pt x="47" y="116"/>
                  </a:cubicBezTo>
                  <a:cubicBezTo>
                    <a:pt x="39" y="122"/>
                    <a:pt x="33" y="131"/>
                    <a:pt x="26" y="138"/>
                  </a:cubicBezTo>
                  <a:cubicBezTo>
                    <a:pt x="25" y="139"/>
                    <a:pt x="23" y="140"/>
                    <a:pt x="22" y="141"/>
                  </a:cubicBezTo>
                  <a:cubicBezTo>
                    <a:pt x="21" y="142"/>
                    <a:pt x="20" y="142"/>
                    <a:pt x="20" y="142"/>
                  </a:cubicBezTo>
                  <a:moveTo>
                    <a:pt x="28" y="147"/>
                  </a:moveTo>
                  <a:cubicBezTo>
                    <a:pt x="23" y="147"/>
                    <a:pt x="18" y="145"/>
                    <a:pt x="14" y="143"/>
                  </a:cubicBezTo>
                  <a:cubicBezTo>
                    <a:pt x="10" y="141"/>
                    <a:pt x="8" y="138"/>
                    <a:pt x="8" y="136"/>
                  </a:cubicBezTo>
                  <a:cubicBezTo>
                    <a:pt x="15" y="130"/>
                    <a:pt x="21" y="122"/>
                    <a:pt x="28" y="116"/>
                  </a:cubicBezTo>
                  <a:cubicBezTo>
                    <a:pt x="29" y="116"/>
                    <a:pt x="29" y="115"/>
                    <a:pt x="29" y="115"/>
                  </a:cubicBezTo>
                  <a:cubicBezTo>
                    <a:pt x="29" y="115"/>
                    <a:pt x="29" y="116"/>
                    <a:pt x="28" y="116"/>
                  </a:cubicBezTo>
                  <a:cubicBezTo>
                    <a:pt x="27" y="118"/>
                    <a:pt x="26" y="120"/>
                    <a:pt x="24" y="122"/>
                  </a:cubicBezTo>
                  <a:cubicBezTo>
                    <a:pt x="22" y="125"/>
                    <a:pt x="19" y="129"/>
                    <a:pt x="16" y="133"/>
                  </a:cubicBezTo>
                  <a:cubicBezTo>
                    <a:pt x="14" y="135"/>
                    <a:pt x="13" y="137"/>
                    <a:pt x="11" y="139"/>
                  </a:cubicBezTo>
                  <a:cubicBezTo>
                    <a:pt x="10" y="139"/>
                    <a:pt x="11" y="140"/>
                    <a:pt x="11" y="140"/>
                  </a:cubicBezTo>
                  <a:cubicBezTo>
                    <a:pt x="11" y="140"/>
                    <a:pt x="11" y="140"/>
                    <a:pt x="11" y="140"/>
                  </a:cubicBezTo>
                  <a:cubicBezTo>
                    <a:pt x="12" y="139"/>
                    <a:pt x="12" y="139"/>
                    <a:pt x="13" y="138"/>
                  </a:cubicBezTo>
                  <a:cubicBezTo>
                    <a:pt x="13" y="138"/>
                    <a:pt x="13" y="138"/>
                    <a:pt x="13" y="138"/>
                  </a:cubicBezTo>
                  <a:cubicBezTo>
                    <a:pt x="13" y="138"/>
                    <a:pt x="13" y="138"/>
                    <a:pt x="13" y="138"/>
                  </a:cubicBezTo>
                  <a:cubicBezTo>
                    <a:pt x="14" y="137"/>
                    <a:pt x="16" y="135"/>
                    <a:pt x="17" y="134"/>
                  </a:cubicBezTo>
                  <a:cubicBezTo>
                    <a:pt x="18" y="132"/>
                    <a:pt x="20" y="130"/>
                    <a:pt x="21" y="129"/>
                  </a:cubicBezTo>
                  <a:cubicBezTo>
                    <a:pt x="25" y="124"/>
                    <a:pt x="30" y="120"/>
                    <a:pt x="33" y="116"/>
                  </a:cubicBezTo>
                  <a:cubicBezTo>
                    <a:pt x="26" y="125"/>
                    <a:pt x="19" y="132"/>
                    <a:pt x="13" y="141"/>
                  </a:cubicBezTo>
                  <a:cubicBezTo>
                    <a:pt x="13" y="142"/>
                    <a:pt x="14" y="142"/>
                    <a:pt x="14" y="142"/>
                  </a:cubicBezTo>
                  <a:cubicBezTo>
                    <a:pt x="14" y="142"/>
                    <a:pt x="14" y="142"/>
                    <a:pt x="14" y="142"/>
                  </a:cubicBezTo>
                  <a:cubicBezTo>
                    <a:pt x="23" y="135"/>
                    <a:pt x="29" y="126"/>
                    <a:pt x="37" y="119"/>
                  </a:cubicBezTo>
                  <a:cubicBezTo>
                    <a:pt x="38" y="118"/>
                    <a:pt x="38" y="118"/>
                    <a:pt x="38" y="118"/>
                  </a:cubicBezTo>
                  <a:cubicBezTo>
                    <a:pt x="38" y="118"/>
                    <a:pt x="37" y="119"/>
                    <a:pt x="37" y="120"/>
                  </a:cubicBezTo>
                  <a:cubicBezTo>
                    <a:pt x="34" y="123"/>
                    <a:pt x="32" y="126"/>
                    <a:pt x="30" y="128"/>
                  </a:cubicBezTo>
                  <a:cubicBezTo>
                    <a:pt x="26" y="133"/>
                    <a:pt x="22" y="138"/>
                    <a:pt x="18" y="143"/>
                  </a:cubicBezTo>
                  <a:cubicBezTo>
                    <a:pt x="18" y="144"/>
                    <a:pt x="18" y="144"/>
                    <a:pt x="19" y="144"/>
                  </a:cubicBezTo>
                  <a:cubicBezTo>
                    <a:pt x="19" y="144"/>
                    <a:pt x="19" y="144"/>
                    <a:pt x="19" y="144"/>
                  </a:cubicBezTo>
                  <a:cubicBezTo>
                    <a:pt x="29" y="138"/>
                    <a:pt x="35" y="128"/>
                    <a:pt x="43" y="120"/>
                  </a:cubicBezTo>
                  <a:cubicBezTo>
                    <a:pt x="44" y="119"/>
                    <a:pt x="46" y="118"/>
                    <a:pt x="46" y="118"/>
                  </a:cubicBezTo>
                  <a:cubicBezTo>
                    <a:pt x="46" y="118"/>
                    <a:pt x="46" y="118"/>
                    <a:pt x="45" y="120"/>
                  </a:cubicBezTo>
                  <a:cubicBezTo>
                    <a:pt x="42" y="124"/>
                    <a:pt x="40" y="127"/>
                    <a:pt x="37" y="130"/>
                  </a:cubicBezTo>
                  <a:cubicBezTo>
                    <a:pt x="33" y="136"/>
                    <a:pt x="27" y="140"/>
                    <a:pt x="23" y="145"/>
                  </a:cubicBezTo>
                  <a:cubicBezTo>
                    <a:pt x="22" y="146"/>
                    <a:pt x="23" y="146"/>
                    <a:pt x="23" y="146"/>
                  </a:cubicBezTo>
                  <a:cubicBezTo>
                    <a:pt x="23" y="146"/>
                    <a:pt x="23" y="146"/>
                    <a:pt x="23" y="146"/>
                  </a:cubicBezTo>
                  <a:cubicBezTo>
                    <a:pt x="33" y="140"/>
                    <a:pt x="40" y="131"/>
                    <a:pt x="48" y="122"/>
                  </a:cubicBezTo>
                  <a:cubicBezTo>
                    <a:pt x="49" y="121"/>
                    <a:pt x="49" y="120"/>
                    <a:pt x="49" y="120"/>
                  </a:cubicBezTo>
                  <a:cubicBezTo>
                    <a:pt x="49" y="120"/>
                    <a:pt x="47" y="123"/>
                    <a:pt x="47" y="124"/>
                  </a:cubicBezTo>
                  <a:cubicBezTo>
                    <a:pt x="45" y="127"/>
                    <a:pt x="42" y="130"/>
                    <a:pt x="39" y="134"/>
                  </a:cubicBezTo>
                  <a:cubicBezTo>
                    <a:pt x="35" y="138"/>
                    <a:pt x="31" y="142"/>
                    <a:pt x="27" y="147"/>
                  </a:cubicBezTo>
                  <a:cubicBezTo>
                    <a:pt x="28" y="147"/>
                    <a:pt x="28" y="147"/>
                    <a:pt x="28" y="147"/>
                  </a:cubicBezTo>
                  <a:moveTo>
                    <a:pt x="21" y="117"/>
                  </a:moveTo>
                  <a:cubicBezTo>
                    <a:pt x="21" y="117"/>
                    <a:pt x="23" y="116"/>
                    <a:pt x="24" y="115"/>
                  </a:cubicBezTo>
                  <a:cubicBezTo>
                    <a:pt x="25" y="115"/>
                    <a:pt x="25" y="115"/>
                    <a:pt x="25" y="115"/>
                  </a:cubicBezTo>
                  <a:cubicBezTo>
                    <a:pt x="20" y="122"/>
                    <a:pt x="14" y="128"/>
                    <a:pt x="7" y="134"/>
                  </a:cubicBezTo>
                  <a:cubicBezTo>
                    <a:pt x="7" y="133"/>
                    <a:pt x="7" y="131"/>
                    <a:pt x="8" y="129"/>
                  </a:cubicBezTo>
                  <a:cubicBezTo>
                    <a:pt x="10" y="127"/>
                    <a:pt x="12" y="125"/>
                    <a:pt x="14" y="123"/>
                  </a:cubicBezTo>
                  <a:cubicBezTo>
                    <a:pt x="16" y="121"/>
                    <a:pt x="19" y="119"/>
                    <a:pt x="21" y="117"/>
                  </a:cubicBezTo>
                  <a:cubicBezTo>
                    <a:pt x="21" y="117"/>
                    <a:pt x="21" y="117"/>
                    <a:pt x="21" y="117"/>
                  </a:cubicBezTo>
                  <a:moveTo>
                    <a:pt x="23" y="119"/>
                  </a:moveTo>
                  <a:cubicBezTo>
                    <a:pt x="24" y="118"/>
                    <a:pt x="25" y="116"/>
                    <a:pt x="26" y="115"/>
                  </a:cubicBezTo>
                  <a:cubicBezTo>
                    <a:pt x="27" y="115"/>
                    <a:pt x="28" y="114"/>
                    <a:pt x="29" y="114"/>
                  </a:cubicBezTo>
                  <a:cubicBezTo>
                    <a:pt x="27" y="116"/>
                    <a:pt x="25" y="118"/>
                    <a:pt x="23" y="119"/>
                  </a:cubicBezTo>
                  <a:moveTo>
                    <a:pt x="16" y="140"/>
                  </a:moveTo>
                  <a:cubicBezTo>
                    <a:pt x="16" y="140"/>
                    <a:pt x="16" y="139"/>
                    <a:pt x="17" y="138"/>
                  </a:cubicBezTo>
                  <a:cubicBezTo>
                    <a:pt x="18" y="135"/>
                    <a:pt x="21" y="132"/>
                    <a:pt x="23" y="129"/>
                  </a:cubicBezTo>
                  <a:cubicBezTo>
                    <a:pt x="27" y="124"/>
                    <a:pt x="31" y="120"/>
                    <a:pt x="35" y="115"/>
                  </a:cubicBezTo>
                  <a:cubicBezTo>
                    <a:pt x="35" y="114"/>
                    <a:pt x="35" y="114"/>
                    <a:pt x="35" y="114"/>
                  </a:cubicBezTo>
                  <a:cubicBezTo>
                    <a:pt x="37" y="114"/>
                    <a:pt x="39" y="115"/>
                    <a:pt x="40" y="115"/>
                  </a:cubicBezTo>
                  <a:cubicBezTo>
                    <a:pt x="33" y="121"/>
                    <a:pt x="27" y="129"/>
                    <a:pt x="20" y="135"/>
                  </a:cubicBezTo>
                  <a:cubicBezTo>
                    <a:pt x="19" y="136"/>
                    <a:pt x="16" y="140"/>
                    <a:pt x="16" y="140"/>
                  </a:cubicBezTo>
                  <a:moveTo>
                    <a:pt x="24" y="124"/>
                  </a:moveTo>
                  <a:cubicBezTo>
                    <a:pt x="27" y="120"/>
                    <a:pt x="29" y="117"/>
                    <a:pt x="31" y="114"/>
                  </a:cubicBezTo>
                  <a:cubicBezTo>
                    <a:pt x="32" y="114"/>
                    <a:pt x="32" y="114"/>
                    <a:pt x="33" y="114"/>
                  </a:cubicBezTo>
                  <a:cubicBezTo>
                    <a:pt x="33" y="114"/>
                    <a:pt x="34" y="114"/>
                    <a:pt x="35" y="114"/>
                  </a:cubicBezTo>
                  <a:cubicBezTo>
                    <a:pt x="35" y="114"/>
                    <a:pt x="35" y="114"/>
                    <a:pt x="35" y="114"/>
                  </a:cubicBezTo>
                  <a:cubicBezTo>
                    <a:pt x="31" y="117"/>
                    <a:pt x="27" y="120"/>
                    <a:pt x="24" y="124"/>
                  </a:cubicBezTo>
                  <a:moveTo>
                    <a:pt x="92" y="27"/>
                  </a:moveTo>
                  <a:cubicBezTo>
                    <a:pt x="91" y="27"/>
                    <a:pt x="90" y="27"/>
                    <a:pt x="90" y="27"/>
                  </a:cubicBezTo>
                  <a:cubicBezTo>
                    <a:pt x="90" y="26"/>
                    <a:pt x="91" y="26"/>
                    <a:pt x="91" y="26"/>
                  </a:cubicBezTo>
                  <a:cubicBezTo>
                    <a:pt x="92" y="26"/>
                    <a:pt x="92" y="26"/>
                    <a:pt x="92" y="27"/>
                  </a:cubicBezTo>
                  <a:moveTo>
                    <a:pt x="87" y="27"/>
                  </a:moveTo>
                  <a:cubicBezTo>
                    <a:pt x="85" y="27"/>
                    <a:pt x="84" y="27"/>
                    <a:pt x="83" y="26"/>
                  </a:cubicBezTo>
                  <a:cubicBezTo>
                    <a:pt x="86" y="24"/>
                    <a:pt x="89" y="21"/>
                    <a:pt x="93" y="18"/>
                  </a:cubicBezTo>
                  <a:cubicBezTo>
                    <a:pt x="94" y="17"/>
                    <a:pt x="94" y="17"/>
                    <a:pt x="94" y="17"/>
                  </a:cubicBezTo>
                  <a:cubicBezTo>
                    <a:pt x="95" y="17"/>
                    <a:pt x="90" y="22"/>
                    <a:pt x="89" y="23"/>
                  </a:cubicBezTo>
                  <a:cubicBezTo>
                    <a:pt x="88" y="24"/>
                    <a:pt x="87" y="25"/>
                    <a:pt x="87" y="27"/>
                  </a:cubicBezTo>
                  <a:moveTo>
                    <a:pt x="77" y="26"/>
                  </a:moveTo>
                  <a:cubicBezTo>
                    <a:pt x="82" y="22"/>
                    <a:pt x="87" y="16"/>
                    <a:pt x="92" y="11"/>
                  </a:cubicBezTo>
                  <a:cubicBezTo>
                    <a:pt x="91" y="12"/>
                    <a:pt x="90" y="13"/>
                    <a:pt x="89" y="14"/>
                  </a:cubicBezTo>
                  <a:cubicBezTo>
                    <a:pt x="86" y="18"/>
                    <a:pt x="84" y="22"/>
                    <a:pt x="81" y="26"/>
                  </a:cubicBezTo>
                  <a:cubicBezTo>
                    <a:pt x="81" y="26"/>
                    <a:pt x="81" y="26"/>
                    <a:pt x="81" y="26"/>
                  </a:cubicBezTo>
                  <a:cubicBezTo>
                    <a:pt x="80" y="26"/>
                    <a:pt x="80" y="26"/>
                    <a:pt x="79" y="26"/>
                  </a:cubicBezTo>
                  <a:cubicBezTo>
                    <a:pt x="78" y="26"/>
                    <a:pt x="77" y="26"/>
                    <a:pt x="77" y="26"/>
                  </a:cubicBezTo>
                  <a:moveTo>
                    <a:pt x="67" y="26"/>
                  </a:moveTo>
                  <a:cubicBezTo>
                    <a:pt x="66" y="26"/>
                    <a:pt x="65" y="26"/>
                    <a:pt x="64" y="26"/>
                  </a:cubicBezTo>
                  <a:cubicBezTo>
                    <a:pt x="69" y="21"/>
                    <a:pt x="75" y="16"/>
                    <a:pt x="80" y="11"/>
                  </a:cubicBezTo>
                  <a:cubicBezTo>
                    <a:pt x="79" y="13"/>
                    <a:pt x="77" y="15"/>
                    <a:pt x="76" y="16"/>
                  </a:cubicBezTo>
                  <a:cubicBezTo>
                    <a:pt x="73" y="20"/>
                    <a:pt x="70" y="23"/>
                    <a:pt x="67" y="26"/>
                  </a:cubicBezTo>
                  <a:moveTo>
                    <a:pt x="58" y="16"/>
                  </a:moveTo>
                  <a:cubicBezTo>
                    <a:pt x="58" y="15"/>
                    <a:pt x="58" y="14"/>
                    <a:pt x="58" y="13"/>
                  </a:cubicBezTo>
                  <a:cubicBezTo>
                    <a:pt x="59" y="13"/>
                    <a:pt x="60" y="12"/>
                    <a:pt x="61" y="11"/>
                  </a:cubicBezTo>
                  <a:cubicBezTo>
                    <a:pt x="61" y="11"/>
                    <a:pt x="62" y="10"/>
                    <a:pt x="63" y="9"/>
                  </a:cubicBezTo>
                  <a:cubicBezTo>
                    <a:pt x="61" y="11"/>
                    <a:pt x="60" y="13"/>
                    <a:pt x="58" y="16"/>
                  </a:cubicBezTo>
                  <a:moveTo>
                    <a:pt x="74" y="26"/>
                  </a:moveTo>
                  <a:cubicBezTo>
                    <a:pt x="72" y="26"/>
                    <a:pt x="71" y="26"/>
                    <a:pt x="69" y="26"/>
                  </a:cubicBezTo>
                  <a:cubicBezTo>
                    <a:pt x="76" y="21"/>
                    <a:pt x="82" y="14"/>
                    <a:pt x="89" y="8"/>
                  </a:cubicBezTo>
                  <a:cubicBezTo>
                    <a:pt x="84" y="12"/>
                    <a:pt x="80" y="21"/>
                    <a:pt x="75" y="26"/>
                  </a:cubicBezTo>
                  <a:cubicBezTo>
                    <a:pt x="75" y="26"/>
                    <a:pt x="74" y="26"/>
                    <a:pt x="74" y="26"/>
                  </a:cubicBezTo>
                  <a:moveTo>
                    <a:pt x="62" y="26"/>
                  </a:moveTo>
                  <a:cubicBezTo>
                    <a:pt x="61" y="26"/>
                    <a:pt x="60" y="26"/>
                    <a:pt x="58" y="26"/>
                  </a:cubicBezTo>
                  <a:cubicBezTo>
                    <a:pt x="58" y="25"/>
                    <a:pt x="58" y="25"/>
                    <a:pt x="58" y="25"/>
                  </a:cubicBezTo>
                  <a:cubicBezTo>
                    <a:pt x="64" y="21"/>
                    <a:pt x="69" y="16"/>
                    <a:pt x="74" y="11"/>
                  </a:cubicBezTo>
                  <a:cubicBezTo>
                    <a:pt x="74" y="11"/>
                    <a:pt x="78" y="7"/>
                    <a:pt x="78" y="7"/>
                  </a:cubicBezTo>
                  <a:cubicBezTo>
                    <a:pt x="78" y="7"/>
                    <a:pt x="78" y="7"/>
                    <a:pt x="78" y="7"/>
                  </a:cubicBezTo>
                  <a:cubicBezTo>
                    <a:pt x="76" y="10"/>
                    <a:pt x="74" y="13"/>
                    <a:pt x="71" y="16"/>
                  </a:cubicBezTo>
                  <a:cubicBezTo>
                    <a:pt x="68" y="19"/>
                    <a:pt x="65" y="23"/>
                    <a:pt x="62" y="26"/>
                  </a:cubicBezTo>
                  <a:moveTo>
                    <a:pt x="83" y="25"/>
                  </a:moveTo>
                  <a:cubicBezTo>
                    <a:pt x="87" y="18"/>
                    <a:pt x="92" y="12"/>
                    <a:pt x="98" y="6"/>
                  </a:cubicBezTo>
                  <a:cubicBezTo>
                    <a:pt x="97" y="13"/>
                    <a:pt x="95" y="20"/>
                    <a:pt x="94" y="27"/>
                  </a:cubicBezTo>
                  <a:cubicBezTo>
                    <a:pt x="94" y="27"/>
                    <a:pt x="93" y="27"/>
                    <a:pt x="93" y="27"/>
                  </a:cubicBezTo>
                  <a:cubicBezTo>
                    <a:pt x="93" y="27"/>
                    <a:pt x="93" y="26"/>
                    <a:pt x="94" y="25"/>
                  </a:cubicBezTo>
                  <a:cubicBezTo>
                    <a:pt x="94" y="25"/>
                    <a:pt x="93" y="25"/>
                    <a:pt x="93" y="25"/>
                  </a:cubicBezTo>
                  <a:cubicBezTo>
                    <a:pt x="93" y="25"/>
                    <a:pt x="93" y="25"/>
                    <a:pt x="93" y="25"/>
                  </a:cubicBezTo>
                  <a:cubicBezTo>
                    <a:pt x="91" y="25"/>
                    <a:pt x="90" y="26"/>
                    <a:pt x="89" y="27"/>
                  </a:cubicBezTo>
                  <a:cubicBezTo>
                    <a:pt x="88" y="27"/>
                    <a:pt x="88" y="27"/>
                    <a:pt x="88" y="27"/>
                  </a:cubicBezTo>
                  <a:cubicBezTo>
                    <a:pt x="88" y="26"/>
                    <a:pt x="88" y="26"/>
                    <a:pt x="89" y="25"/>
                  </a:cubicBezTo>
                  <a:cubicBezTo>
                    <a:pt x="91" y="22"/>
                    <a:pt x="94" y="19"/>
                    <a:pt x="96" y="15"/>
                  </a:cubicBezTo>
                  <a:cubicBezTo>
                    <a:pt x="97" y="15"/>
                    <a:pt x="96" y="14"/>
                    <a:pt x="96" y="14"/>
                  </a:cubicBezTo>
                  <a:cubicBezTo>
                    <a:pt x="96" y="14"/>
                    <a:pt x="96" y="14"/>
                    <a:pt x="96" y="14"/>
                  </a:cubicBezTo>
                  <a:cubicBezTo>
                    <a:pt x="92" y="17"/>
                    <a:pt x="86" y="21"/>
                    <a:pt x="83" y="25"/>
                  </a:cubicBezTo>
                  <a:moveTo>
                    <a:pt x="58" y="9"/>
                  </a:moveTo>
                  <a:cubicBezTo>
                    <a:pt x="58" y="9"/>
                    <a:pt x="58" y="8"/>
                    <a:pt x="58" y="7"/>
                  </a:cubicBezTo>
                  <a:cubicBezTo>
                    <a:pt x="59" y="7"/>
                    <a:pt x="60" y="7"/>
                    <a:pt x="60" y="6"/>
                  </a:cubicBezTo>
                  <a:cubicBezTo>
                    <a:pt x="60" y="7"/>
                    <a:pt x="59" y="8"/>
                    <a:pt x="58" y="9"/>
                  </a:cubicBezTo>
                  <a:moveTo>
                    <a:pt x="58" y="23"/>
                  </a:moveTo>
                  <a:cubicBezTo>
                    <a:pt x="58" y="22"/>
                    <a:pt x="58" y="21"/>
                    <a:pt x="58" y="19"/>
                  </a:cubicBezTo>
                  <a:cubicBezTo>
                    <a:pt x="60" y="17"/>
                    <a:pt x="62" y="15"/>
                    <a:pt x="64" y="14"/>
                  </a:cubicBezTo>
                  <a:cubicBezTo>
                    <a:pt x="65" y="13"/>
                    <a:pt x="66" y="12"/>
                    <a:pt x="67" y="11"/>
                  </a:cubicBezTo>
                  <a:cubicBezTo>
                    <a:pt x="68" y="10"/>
                    <a:pt x="71" y="6"/>
                    <a:pt x="72" y="6"/>
                  </a:cubicBezTo>
                  <a:cubicBezTo>
                    <a:pt x="72" y="6"/>
                    <a:pt x="71" y="7"/>
                    <a:pt x="70" y="8"/>
                  </a:cubicBezTo>
                  <a:cubicBezTo>
                    <a:pt x="66" y="13"/>
                    <a:pt x="62" y="18"/>
                    <a:pt x="58" y="23"/>
                  </a:cubicBezTo>
                  <a:moveTo>
                    <a:pt x="58" y="6"/>
                  </a:moveTo>
                  <a:cubicBezTo>
                    <a:pt x="58" y="5"/>
                    <a:pt x="58" y="5"/>
                    <a:pt x="58" y="5"/>
                  </a:cubicBezTo>
                  <a:cubicBezTo>
                    <a:pt x="60" y="4"/>
                    <a:pt x="61" y="4"/>
                    <a:pt x="63" y="4"/>
                  </a:cubicBezTo>
                  <a:cubicBezTo>
                    <a:pt x="62" y="5"/>
                    <a:pt x="60" y="5"/>
                    <a:pt x="58" y="6"/>
                  </a:cubicBezTo>
                  <a:moveTo>
                    <a:pt x="58" y="12"/>
                  </a:moveTo>
                  <a:cubicBezTo>
                    <a:pt x="58" y="12"/>
                    <a:pt x="58" y="11"/>
                    <a:pt x="58" y="11"/>
                  </a:cubicBezTo>
                  <a:cubicBezTo>
                    <a:pt x="60" y="9"/>
                    <a:pt x="62" y="7"/>
                    <a:pt x="64" y="5"/>
                  </a:cubicBezTo>
                  <a:cubicBezTo>
                    <a:pt x="64" y="4"/>
                    <a:pt x="64" y="4"/>
                    <a:pt x="64" y="4"/>
                  </a:cubicBezTo>
                  <a:cubicBezTo>
                    <a:pt x="64" y="4"/>
                    <a:pt x="65" y="4"/>
                    <a:pt x="65" y="4"/>
                  </a:cubicBezTo>
                  <a:cubicBezTo>
                    <a:pt x="68" y="4"/>
                    <a:pt x="72" y="4"/>
                    <a:pt x="75" y="4"/>
                  </a:cubicBezTo>
                  <a:cubicBezTo>
                    <a:pt x="82" y="5"/>
                    <a:pt x="90" y="5"/>
                    <a:pt x="98" y="5"/>
                  </a:cubicBezTo>
                  <a:cubicBezTo>
                    <a:pt x="92" y="10"/>
                    <a:pt x="87" y="15"/>
                    <a:pt x="82" y="20"/>
                  </a:cubicBezTo>
                  <a:cubicBezTo>
                    <a:pt x="85" y="16"/>
                    <a:pt x="88" y="11"/>
                    <a:pt x="91" y="7"/>
                  </a:cubicBezTo>
                  <a:cubicBezTo>
                    <a:pt x="91" y="6"/>
                    <a:pt x="91" y="6"/>
                    <a:pt x="90" y="6"/>
                  </a:cubicBezTo>
                  <a:cubicBezTo>
                    <a:pt x="90" y="6"/>
                    <a:pt x="90" y="6"/>
                    <a:pt x="90" y="6"/>
                  </a:cubicBezTo>
                  <a:cubicBezTo>
                    <a:pt x="84" y="11"/>
                    <a:pt x="79" y="16"/>
                    <a:pt x="73" y="21"/>
                  </a:cubicBezTo>
                  <a:cubicBezTo>
                    <a:pt x="74" y="20"/>
                    <a:pt x="75" y="19"/>
                    <a:pt x="77" y="17"/>
                  </a:cubicBezTo>
                  <a:cubicBezTo>
                    <a:pt x="80" y="14"/>
                    <a:pt x="82" y="10"/>
                    <a:pt x="86" y="7"/>
                  </a:cubicBezTo>
                  <a:cubicBezTo>
                    <a:pt x="86" y="6"/>
                    <a:pt x="86" y="6"/>
                    <a:pt x="85" y="6"/>
                  </a:cubicBezTo>
                  <a:cubicBezTo>
                    <a:pt x="85" y="6"/>
                    <a:pt x="85" y="6"/>
                    <a:pt x="85" y="6"/>
                  </a:cubicBezTo>
                  <a:cubicBezTo>
                    <a:pt x="80" y="10"/>
                    <a:pt x="75" y="14"/>
                    <a:pt x="70" y="19"/>
                  </a:cubicBezTo>
                  <a:cubicBezTo>
                    <a:pt x="70" y="18"/>
                    <a:pt x="70" y="18"/>
                    <a:pt x="70" y="18"/>
                  </a:cubicBezTo>
                  <a:cubicBezTo>
                    <a:pt x="74" y="14"/>
                    <a:pt x="77" y="10"/>
                    <a:pt x="80" y="6"/>
                  </a:cubicBezTo>
                  <a:cubicBezTo>
                    <a:pt x="80" y="6"/>
                    <a:pt x="80" y="5"/>
                    <a:pt x="80" y="5"/>
                  </a:cubicBezTo>
                  <a:cubicBezTo>
                    <a:pt x="80" y="5"/>
                    <a:pt x="80" y="5"/>
                    <a:pt x="79" y="5"/>
                  </a:cubicBezTo>
                  <a:cubicBezTo>
                    <a:pt x="73" y="9"/>
                    <a:pt x="68" y="15"/>
                    <a:pt x="63" y="20"/>
                  </a:cubicBezTo>
                  <a:cubicBezTo>
                    <a:pt x="61" y="22"/>
                    <a:pt x="60" y="23"/>
                    <a:pt x="60" y="23"/>
                  </a:cubicBezTo>
                  <a:cubicBezTo>
                    <a:pt x="59" y="23"/>
                    <a:pt x="65" y="16"/>
                    <a:pt x="67" y="14"/>
                  </a:cubicBezTo>
                  <a:cubicBezTo>
                    <a:pt x="69" y="11"/>
                    <a:pt x="72" y="8"/>
                    <a:pt x="74" y="5"/>
                  </a:cubicBezTo>
                  <a:cubicBezTo>
                    <a:pt x="74" y="5"/>
                    <a:pt x="74" y="4"/>
                    <a:pt x="73" y="4"/>
                  </a:cubicBezTo>
                  <a:cubicBezTo>
                    <a:pt x="73" y="4"/>
                    <a:pt x="73" y="4"/>
                    <a:pt x="73" y="4"/>
                  </a:cubicBezTo>
                  <a:cubicBezTo>
                    <a:pt x="68" y="8"/>
                    <a:pt x="64" y="12"/>
                    <a:pt x="60" y="16"/>
                  </a:cubicBezTo>
                  <a:cubicBezTo>
                    <a:pt x="59" y="17"/>
                    <a:pt x="59" y="17"/>
                    <a:pt x="58" y="18"/>
                  </a:cubicBezTo>
                  <a:cubicBezTo>
                    <a:pt x="58" y="17"/>
                    <a:pt x="58" y="17"/>
                    <a:pt x="58" y="17"/>
                  </a:cubicBezTo>
                  <a:cubicBezTo>
                    <a:pt x="59" y="17"/>
                    <a:pt x="59" y="16"/>
                    <a:pt x="60" y="15"/>
                  </a:cubicBezTo>
                  <a:cubicBezTo>
                    <a:pt x="62" y="12"/>
                    <a:pt x="65" y="8"/>
                    <a:pt x="68" y="5"/>
                  </a:cubicBezTo>
                  <a:cubicBezTo>
                    <a:pt x="68" y="5"/>
                    <a:pt x="68" y="4"/>
                    <a:pt x="67" y="4"/>
                  </a:cubicBezTo>
                  <a:cubicBezTo>
                    <a:pt x="67" y="4"/>
                    <a:pt x="67" y="4"/>
                    <a:pt x="67" y="4"/>
                  </a:cubicBezTo>
                  <a:cubicBezTo>
                    <a:pt x="65" y="6"/>
                    <a:pt x="62" y="8"/>
                    <a:pt x="60" y="10"/>
                  </a:cubicBezTo>
                  <a:cubicBezTo>
                    <a:pt x="60" y="10"/>
                    <a:pt x="59" y="12"/>
                    <a:pt x="58" y="12"/>
                  </a:cubicBezTo>
                  <a:moveTo>
                    <a:pt x="65" y="0"/>
                  </a:moveTo>
                  <a:cubicBezTo>
                    <a:pt x="61" y="0"/>
                    <a:pt x="58" y="0"/>
                    <a:pt x="55" y="2"/>
                  </a:cubicBezTo>
                  <a:cubicBezTo>
                    <a:pt x="54" y="2"/>
                    <a:pt x="54" y="3"/>
                    <a:pt x="54" y="4"/>
                  </a:cubicBezTo>
                  <a:cubicBezTo>
                    <a:pt x="54" y="5"/>
                    <a:pt x="54" y="5"/>
                    <a:pt x="54" y="5"/>
                  </a:cubicBezTo>
                  <a:cubicBezTo>
                    <a:pt x="54" y="12"/>
                    <a:pt x="54" y="19"/>
                    <a:pt x="54" y="27"/>
                  </a:cubicBezTo>
                  <a:cubicBezTo>
                    <a:pt x="54" y="28"/>
                    <a:pt x="54" y="28"/>
                    <a:pt x="54" y="29"/>
                  </a:cubicBezTo>
                  <a:cubicBezTo>
                    <a:pt x="55" y="58"/>
                    <a:pt x="57" y="87"/>
                    <a:pt x="55" y="116"/>
                  </a:cubicBezTo>
                  <a:cubicBezTo>
                    <a:pt x="54" y="115"/>
                    <a:pt x="54" y="114"/>
                    <a:pt x="53" y="114"/>
                  </a:cubicBezTo>
                  <a:cubicBezTo>
                    <a:pt x="47" y="112"/>
                    <a:pt x="40" y="110"/>
                    <a:pt x="33" y="110"/>
                  </a:cubicBezTo>
                  <a:cubicBezTo>
                    <a:pt x="24" y="110"/>
                    <a:pt x="16" y="113"/>
                    <a:pt x="9" y="119"/>
                  </a:cubicBezTo>
                  <a:cubicBezTo>
                    <a:pt x="0" y="127"/>
                    <a:pt x="1" y="140"/>
                    <a:pt x="12" y="146"/>
                  </a:cubicBezTo>
                  <a:cubicBezTo>
                    <a:pt x="18" y="150"/>
                    <a:pt x="25" y="152"/>
                    <a:pt x="33" y="152"/>
                  </a:cubicBezTo>
                  <a:cubicBezTo>
                    <a:pt x="38" y="152"/>
                    <a:pt x="43" y="151"/>
                    <a:pt x="47" y="150"/>
                  </a:cubicBezTo>
                  <a:cubicBezTo>
                    <a:pt x="60" y="145"/>
                    <a:pt x="63" y="133"/>
                    <a:pt x="58" y="123"/>
                  </a:cubicBezTo>
                  <a:cubicBezTo>
                    <a:pt x="58" y="122"/>
                    <a:pt x="58" y="122"/>
                    <a:pt x="58" y="122"/>
                  </a:cubicBezTo>
                  <a:cubicBezTo>
                    <a:pt x="61" y="92"/>
                    <a:pt x="59" y="61"/>
                    <a:pt x="59" y="30"/>
                  </a:cubicBezTo>
                  <a:cubicBezTo>
                    <a:pt x="63" y="30"/>
                    <a:pt x="67" y="30"/>
                    <a:pt x="72" y="30"/>
                  </a:cubicBezTo>
                  <a:cubicBezTo>
                    <a:pt x="72" y="30"/>
                    <a:pt x="73" y="30"/>
                    <a:pt x="74" y="30"/>
                  </a:cubicBezTo>
                  <a:cubicBezTo>
                    <a:pt x="75" y="30"/>
                    <a:pt x="76" y="30"/>
                    <a:pt x="77" y="30"/>
                  </a:cubicBezTo>
                  <a:cubicBezTo>
                    <a:pt x="83" y="30"/>
                    <a:pt x="89" y="31"/>
                    <a:pt x="95" y="32"/>
                  </a:cubicBezTo>
                  <a:cubicBezTo>
                    <a:pt x="96" y="32"/>
                    <a:pt x="96" y="32"/>
                    <a:pt x="96" y="32"/>
                  </a:cubicBezTo>
                  <a:cubicBezTo>
                    <a:pt x="97" y="32"/>
                    <a:pt x="98" y="30"/>
                    <a:pt x="98" y="29"/>
                  </a:cubicBezTo>
                  <a:cubicBezTo>
                    <a:pt x="98" y="29"/>
                    <a:pt x="98" y="29"/>
                    <a:pt x="98" y="29"/>
                  </a:cubicBezTo>
                  <a:cubicBezTo>
                    <a:pt x="99" y="20"/>
                    <a:pt x="102" y="12"/>
                    <a:pt x="102" y="3"/>
                  </a:cubicBezTo>
                  <a:cubicBezTo>
                    <a:pt x="102" y="2"/>
                    <a:pt x="101" y="1"/>
                    <a:pt x="100" y="1"/>
                  </a:cubicBezTo>
                  <a:cubicBezTo>
                    <a:pt x="100" y="1"/>
                    <a:pt x="100" y="1"/>
                    <a:pt x="100" y="1"/>
                  </a:cubicBezTo>
                  <a:cubicBezTo>
                    <a:pt x="99" y="1"/>
                    <a:pt x="99" y="1"/>
                    <a:pt x="99" y="1"/>
                  </a:cubicBezTo>
                  <a:cubicBezTo>
                    <a:pt x="90" y="1"/>
                    <a:pt x="82" y="1"/>
                    <a:pt x="73" y="0"/>
                  </a:cubicBezTo>
                  <a:cubicBezTo>
                    <a:pt x="70" y="0"/>
                    <a:pt x="67" y="0"/>
                    <a:pt x="6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52" name="组合 51"/>
            <p:cNvGrpSpPr/>
            <p:nvPr/>
          </p:nvGrpSpPr>
          <p:grpSpPr>
            <a:xfrm>
              <a:off x="4687557" y="2290893"/>
              <a:ext cx="863600" cy="1319213"/>
              <a:chOff x="3784269" y="6437239"/>
              <a:chExt cx="863600" cy="1319213"/>
            </a:xfrm>
            <a:solidFill>
              <a:schemeClr val="bg1">
                <a:alpha val="20000"/>
              </a:schemeClr>
            </a:solidFill>
          </p:grpSpPr>
          <p:sp>
            <p:nvSpPr>
              <p:cNvPr id="85" name="Freeform 41"/>
              <p:cNvSpPr>
                <a:spLocks noEditPoints="1"/>
              </p:cNvSpPr>
              <p:nvPr/>
            </p:nvSpPr>
            <p:spPr bwMode="auto">
              <a:xfrm>
                <a:off x="3784269" y="6437239"/>
                <a:ext cx="863600" cy="585788"/>
              </a:xfrm>
              <a:custGeom>
                <a:avLst/>
                <a:gdLst>
                  <a:gd name="T0" fmla="*/ 95 w 204"/>
                  <a:gd name="T1" fmla="*/ 137 h 138"/>
                  <a:gd name="T2" fmla="*/ 96 w 204"/>
                  <a:gd name="T3" fmla="*/ 137 h 138"/>
                  <a:gd name="T4" fmla="*/ 96 w 204"/>
                  <a:gd name="T5" fmla="*/ 132 h 138"/>
                  <a:gd name="T6" fmla="*/ 97 w 204"/>
                  <a:gd name="T7" fmla="*/ 135 h 138"/>
                  <a:gd name="T8" fmla="*/ 95 w 204"/>
                  <a:gd name="T9" fmla="*/ 132 h 138"/>
                  <a:gd name="T10" fmla="*/ 95 w 204"/>
                  <a:gd name="T11" fmla="*/ 132 h 138"/>
                  <a:gd name="T12" fmla="*/ 86 w 204"/>
                  <a:gd name="T13" fmla="*/ 136 h 138"/>
                  <a:gd name="T14" fmla="*/ 90 w 204"/>
                  <a:gd name="T15" fmla="*/ 132 h 138"/>
                  <a:gd name="T16" fmla="*/ 81 w 204"/>
                  <a:gd name="T17" fmla="*/ 136 h 138"/>
                  <a:gd name="T18" fmla="*/ 88 w 204"/>
                  <a:gd name="T19" fmla="*/ 132 h 138"/>
                  <a:gd name="T20" fmla="*/ 83 w 204"/>
                  <a:gd name="T21" fmla="*/ 134 h 138"/>
                  <a:gd name="T22" fmla="*/ 81 w 204"/>
                  <a:gd name="T23" fmla="*/ 132 h 138"/>
                  <a:gd name="T24" fmla="*/ 81 w 204"/>
                  <a:gd name="T25" fmla="*/ 132 h 138"/>
                  <a:gd name="T26" fmla="*/ 62 w 204"/>
                  <a:gd name="T27" fmla="*/ 87 h 138"/>
                  <a:gd name="T28" fmla="*/ 62 w 204"/>
                  <a:gd name="T29" fmla="*/ 91 h 138"/>
                  <a:gd name="T30" fmla="*/ 72 w 204"/>
                  <a:gd name="T31" fmla="*/ 81 h 138"/>
                  <a:gd name="T32" fmla="*/ 133 w 204"/>
                  <a:gd name="T33" fmla="*/ 64 h 138"/>
                  <a:gd name="T34" fmla="*/ 198 w 204"/>
                  <a:gd name="T35" fmla="*/ 40 h 138"/>
                  <a:gd name="T36" fmla="*/ 14 w 204"/>
                  <a:gd name="T37" fmla="*/ 5 h 138"/>
                  <a:gd name="T38" fmla="*/ 48 w 204"/>
                  <a:gd name="T39" fmla="*/ 4 h 138"/>
                  <a:gd name="T40" fmla="*/ 168 w 204"/>
                  <a:gd name="T41" fmla="*/ 7 h 138"/>
                  <a:gd name="T42" fmla="*/ 120 w 204"/>
                  <a:gd name="T43" fmla="*/ 69 h 138"/>
                  <a:gd name="T44" fmla="*/ 50 w 204"/>
                  <a:gd name="T45" fmla="*/ 35 h 138"/>
                  <a:gd name="T46" fmla="*/ 46 w 204"/>
                  <a:gd name="T47" fmla="*/ 0 h 138"/>
                  <a:gd name="T48" fmla="*/ 4 w 204"/>
                  <a:gd name="T49" fmla="*/ 0 h 138"/>
                  <a:gd name="T50" fmla="*/ 1 w 204"/>
                  <a:gd name="T51" fmla="*/ 2 h 138"/>
                  <a:gd name="T52" fmla="*/ 7 w 204"/>
                  <a:gd name="T53" fmla="*/ 130 h 138"/>
                  <a:gd name="T54" fmla="*/ 11 w 204"/>
                  <a:gd name="T55" fmla="*/ 133 h 138"/>
                  <a:gd name="T56" fmla="*/ 77 w 204"/>
                  <a:gd name="T57" fmla="*/ 132 h 138"/>
                  <a:gd name="T58" fmla="*/ 44 w 204"/>
                  <a:gd name="T59" fmla="*/ 108 h 138"/>
                  <a:gd name="T60" fmla="*/ 58 w 204"/>
                  <a:gd name="T61" fmla="*/ 90 h 138"/>
                  <a:gd name="T62" fmla="*/ 11 w 204"/>
                  <a:gd name="T63" fmla="*/ 128 h 138"/>
                  <a:gd name="T64" fmla="*/ 5 w 204"/>
                  <a:gd name="T65" fmla="*/ 5 h 138"/>
                  <a:gd name="T66" fmla="*/ 80 w 204"/>
                  <a:gd name="T67" fmla="*/ 68 h 138"/>
                  <a:gd name="T68" fmla="*/ 75 w 204"/>
                  <a:gd name="T69" fmla="*/ 80 h 138"/>
                  <a:gd name="T70" fmla="*/ 103 w 204"/>
                  <a:gd name="T71" fmla="*/ 87 h 138"/>
                  <a:gd name="T72" fmla="*/ 107 w 204"/>
                  <a:gd name="T73" fmla="*/ 87 h 138"/>
                  <a:gd name="T74" fmla="*/ 130 w 204"/>
                  <a:gd name="T75" fmla="*/ 66 h 138"/>
                  <a:gd name="T76" fmla="*/ 100 w 204"/>
                  <a:gd name="T77" fmla="*/ 132 h 138"/>
                  <a:gd name="T78" fmla="*/ 200 w 204"/>
                  <a:gd name="T79" fmla="*/ 138 h 138"/>
                  <a:gd name="T80" fmla="*/ 202 w 204"/>
                  <a:gd name="T81" fmla="*/ 136 h 138"/>
                  <a:gd name="T82" fmla="*/ 202 w 204"/>
                  <a:gd name="T83" fmla="*/ 3 h 138"/>
                  <a:gd name="T84" fmla="*/ 169 w 204"/>
                  <a:gd name="T85" fmla="*/ 3 h 138"/>
                  <a:gd name="T86" fmla="*/ 50 w 204"/>
                  <a:gd name="T8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138">
                    <a:moveTo>
                      <a:pt x="96" y="136"/>
                    </a:moveTo>
                    <a:cubicBezTo>
                      <a:pt x="96" y="136"/>
                      <a:pt x="96" y="137"/>
                      <a:pt x="95" y="137"/>
                    </a:cubicBezTo>
                    <a:cubicBezTo>
                      <a:pt x="95" y="137"/>
                      <a:pt x="95" y="137"/>
                      <a:pt x="95" y="137"/>
                    </a:cubicBezTo>
                    <a:cubicBezTo>
                      <a:pt x="96" y="137"/>
                      <a:pt x="96" y="136"/>
                      <a:pt x="96" y="136"/>
                    </a:cubicBezTo>
                    <a:moveTo>
                      <a:pt x="97" y="135"/>
                    </a:moveTo>
                    <a:cubicBezTo>
                      <a:pt x="97" y="136"/>
                      <a:pt x="96" y="136"/>
                      <a:pt x="96" y="137"/>
                    </a:cubicBezTo>
                    <a:cubicBezTo>
                      <a:pt x="97" y="137"/>
                      <a:pt x="97" y="137"/>
                      <a:pt x="98" y="137"/>
                    </a:cubicBezTo>
                    <a:cubicBezTo>
                      <a:pt x="98" y="136"/>
                      <a:pt x="97" y="136"/>
                      <a:pt x="97" y="135"/>
                    </a:cubicBezTo>
                    <a:moveTo>
                      <a:pt x="96" y="132"/>
                    </a:moveTo>
                    <a:cubicBezTo>
                      <a:pt x="95" y="134"/>
                      <a:pt x="93" y="135"/>
                      <a:pt x="92" y="137"/>
                    </a:cubicBezTo>
                    <a:cubicBezTo>
                      <a:pt x="92" y="137"/>
                      <a:pt x="93" y="137"/>
                      <a:pt x="94" y="137"/>
                    </a:cubicBezTo>
                    <a:cubicBezTo>
                      <a:pt x="95" y="136"/>
                      <a:pt x="96" y="135"/>
                      <a:pt x="97" y="135"/>
                    </a:cubicBezTo>
                    <a:cubicBezTo>
                      <a:pt x="97" y="134"/>
                      <a:pt x="96" y="133"/>
                      <a:pt x="96" y="132"/>
                    </a:cubicBezTo>
                    <a:cubicBezTo>
                      <a:pt x="96" y="132"/>
                      <a:pt x="96" y="132"/>
                      <a:pt x="96" y="132"/>
                    </a:cubicBezTo>
                    <a:moveTo>
                      <a:pt x="95" y="132"/>
                    </a:moveTo>
                    <a:cubicBezTo>
                      <a:pt x="94" y="134"/>
                      <a:pt x="91" y="135"/>
                      <a:pt x="89" y="137"/>
                    </a:cubicBezTo>
                    <a:cubicBezTo>
                      <a:pt x="89" y="137"/>
                      <a:pt x="90" y="137"/>
                      <a:pt x="91" y="137"/>
                    </a:cubicBezTo>
                    <a:cubicBezTo>
                      <a:pt x="92" y="135"/>
                      <a:pt x="94" y="134"/>
                      <a:pt x="95" y="132"/>
                    </a:cubicBezTo>
                    <a:cubicBezTo>
                      <a:pt x="95" y="132"/>
                      <a:pt x="95" y="132"/>
                      <a:pt x="95" y="132"/>
                    </a:cubicBezTo>
                    <a:moveTo>
                      <a:pt x="90" y="132"/>
                    </a:moveTo>
                    <a:cubicBezTo>
                      <a:pt x="88" y="134"/>
                      <a:pt x="87" y="135"/>
                      <a:pt x="86" y="136"/>
                    </a:cubicBezTo>
                    <a:cubicBezTo>
                      <a:pt x="86" y="136"/>
                      <a:pt x="86" y="136"/>
                      <a:pt x="86" y="137"/>
                    </a:cubicBezTo>
                    <a:cubicBezTo>
                      <a:pt x="89" y="135"/>
                      <a:pt x="91" y="134"/>
                      <a:pt x="94" y="132"/>
                    </a:cubicBezTo>
                    <a:cubicBezTo>
                      <a:pt x="92" y="132"/>
                      <a:pt x="91" y="132"/>
                      <a:pt x="90" y="132"/>
                    </a:cubicBezTo>
                    <a:moveTo>
                      <a:pt x="87" y="132"/>
                    </a:moveTo>
                    <a:cubicBezTo>
                      <a:pt x="85" y="133"/>
                      <a:pt x="83" y="135"/>
                      <a:pt x="82" y="136"/>
                    </a:cubicBezTo>
                    <a:cubicBezTo>
                      <a:pt x="81" y="136"/>
                      <a:pt x="81" y="136"/>
                      <a:pt x="81" y="136"/>
                    </a:cubicBezTo>
                    <a:cubicBezTo>
                      <a:pt x="81" y="136"/>
                      <a:pt x="81" y="136"/>
                      <a:pt x="81" y="136"/>
                    </a:cubicBezTo>
                    <a:cubicBezTo>
                      <a:pt x="82" y="136"/>
                      <a:pt x="83" y="136"/>
                      <a:pt x="84" y="136"/>
                    </a:cubicBezTo>
                    <a:cubicBezTo>
                      <a:pt x="86" y="135"/>
                      <a:pt x="87" y="134"/>
                      <a:pt x="88" y="132"/>
                    </a:cubicBezTo>
                    <a:cubicBezTo>
                      <a:pt x="88" y="132"/>
                      <a:pt x="87" y="132"/>
                      <a:pt x="87" y="132"/>
                    </a:cubicBezTo>
                    <a:moveTo>
                      <a:pt x="85" y="132"/>
                    </a:moveTo>
                    <a:cubicBezTo>
                      <a:pt x="84" y="133"/>
                      <a:pt x="83" y="134"/>
                      <a:pt x="83" y="134"/>
                    </a:cubicBezTo>
                    <a:cubicBezTo>
                      <a:pt x="84" y="133"/>
                      <a:pt x="85" y="133"/>
                      <a:pt x="86" y="132"/>
                    </a:cubicBezTo>
                    <a:cubicBezTo>
                      <a:pt x="86" y="132"/>
                      <a:pt x="85" y="132"/>
                      <a:pt x="85" y="132"/>
                    </a:cubicBezTo>
                    <a:moveTo>
                      <a:pt x="81" y="132"/>
                    </a:moveTo>
                    <a:cubicBezTo>
                      <a:pt x="81" y="133"/>
                      <a:pt x="81" y="134"/>
                      <a:pt x="81" y="135"/>
                    </a:cubicBezTo>
                    <a:cubicBezTo>
                      <a:pt x="82" y="134"/>
                      <a:pt x="83" y="133"/>
                      <a:pt x="84" y="132"/>
                    </a:cubicBezTo>
                    <a:cubicBezTo>
                      <a:pt x="83" y="132"/>
                      <a:pt x="82" y="132"/>
                      <a:pt x="81" y="132"/>
                    </a:cubicBezTo>
                    <a:moveTo>
                      <a:pt x="62" y="87"/>
                    </a:moveTo>
                    <a:cubicBezTo>
                      <a:pt x="61" y="87"/>
                      <a:pt x="60" y="88"/>
                      <a:pt x="59" y="89"/>
                    </a:cubicBezTo>
                    <a:cubicBezTo>
                      <a:pt x="60" y="88"/>
                      <a:pt x="61" y="88"/>
                      <a:pt x="62" y="87"/>
                    </a:cubicBezTo>
                    <a:moveTo>
                      <a:pt x="69" y="80"/>
                    </a:moveTo>
                    <a:cubicBezTo>
                      <a:pt x="69" y="80"/>
                      <a:pt x="68" y="81"/>
                      <a:pt x="67" y="82"/>
                    </a:cubicBezTo>
                    <a:cubicBezTo>
                      <a:pt x="67" y="86"/>
                      <a:pt x="65" y="89"/>
                      <a:pt x="62" y="91"/>
                    </a:cubicBezTo>
                    <a:cubicBezTo>
                      <a:pt x="62" y="91"/>
                      <a:pt x="62" y="92"/>
                      <a:pt x="63" y="92"/>
                    </a:cubicBezTo>
                    <a:cubicBezTo>
                      <a:pt x="66" y="89"/>
                      <a:pt x="70" y="86"/>
                      <a:pt x="73" y="82"/>
                    </a:cubicBezTo>
                    <a:cubicBezTo>
                      <a:pt x="73" y="82"/>
                      <a:pt x="72" y="82"/>
                      <a:pt x="72" y="81"/>
                    </a:cubicBezTo>
                    <a:cubicBezTo>
                      <a:pt x="71" y="81"/>
                      <a:pt x="70" y="80"/>
                      <a:pt x="69" y="80"/>
                    </a:cubicBezTo>
                    <a:moveTo>
                      <a:pt x="198" y="129"/>
                    </a:moveTo>
                    <a:cubicBezTo>
                      <a:pt x="178" y="106"/>
                      <a:pt x="157" y="83"/>
                      <a:pt x="133" y="64"/>
                    </a:cubicBezTo>
                    <a:cubicBezTo>
                      <a:pt x="139" y="59"/>
                      <a:pt x="145" y="54"/>
                      <a:pt x="150" y="50"/>
                    </a:cubicBezTo>
                    <a:cubicBezTo>
                      <a:pt x="166" y="36"/>
                      <a:pt x="182" y="23"/>
                      <a:pt x="198" y="10"/>
                    </a:cubicBezTo>
                    <a:cubicBezTo>
                      <a:pt x="199" y="20"/>
                      <a:pt x="199" y="30"/>
                      <a:pt x="198" y="40"/>
                    </a:cubicBezTo>
                    <a:cubicBezTo>
                      <a:pt x="197" y="52"/>
                      <a:pt x="197" y="64"/>
                      <a:pt x="197" y="76"/>
                    </a:cubicBezTo>
                    <a:cubicBezTo>
                      <a:pt x="197" y="94"/>
                      <a:pt x="197" y="111"/>
                      <a:pt x="198" y="129"/>
                    </a:cubicBezTo>
                    <a:moveTo>
                      <a:pt x="14" y="5"/>
                    </a:moveTo>
                    <a:cubicBezTo>
                      <a:pt x="19" y="5"/>
                      <a:pt x="23" y="5"/>
                      <a:pt x="28" y="4"/>
                    </a:cubicBezTo>
                    <a:cubicBezTo>
                      <a:pt x="33" y="4"/>
                      <a:pt x="38" y="4"/>
                      <a:pt x="43" y="4"/>
                    </a:cubicBezTo>
                    <a:cubicBezTo>
                      <a:pt x="44" y="4"/>
                      <a:pt x="46" y="4"/>
                      <a:pt x="48" y="4"/>
                    </a:cubicBezTo>
                    <a:cubicBezTo>
                      <a:pt x="65" y="5"/>
                      <a:pt x="83" y="5"/>
                      <a:pt x="101" y="6"/>
                    </a:cubicBezTo>
                    <a:cubicBezTo>
                      <a:pt x="119" y="6"/>
                      <a:pt x="136" y="6"/>
                      <a:pt x="154" y="7"/>
                    </a:cubicBezTo>
                    <a:cubicBezTo>
                      <a:pt x="159" y="7"/>
                      <a:pt x="164" y="7"/>
                      <a:pt x="168" y="7"/>
                    </a:cubicBezTo>
                    <a:cubicBezTo>
                      <a:pt x="178" y="7"/>
                      <a:pt x="187" y="7"/>
                      <a:pt x="197" y="6"/>
                    </a:cubicBezTo>
                    <a:cubicBezTo>
                      <a:pt x="181" y="19"/>
                      <a:pt x="164" y="32"/>
                      <a:pt x="148" y="45"/>
                    </a:cubicBezTo>
                    <a:cubicBezTo>
                      <a:pt x="139" y="53"/>
                      <a:pt x="130" y="61"/>
                      <a:pt x="120" y="69"/>
                    </a:cubicBezTo>
                    <a:cubicBezTo>
                      <a:pt x="115" y="73"/>
                      <a:pt x="109" y="78"/>
                      <a:pt x="105" y="83"/>
                    </a:cubicBezTo>
                    <a:cubicBezTo>
                      <a:pt x="105" y="83"/>
                      <a:pt x="105" y="83"/>
                      <a:pt x="105" y="83"/>
                    </a:cubicBezTo>
                    <a:cubicBezTo>
                      <a:pt x="86" y="68"/>
                      <a:pt x="69" y="51"/>
                      <a:pt x="50" y="35"/>
                    </a:cubicBezTo>
                    <a:cubicBezTo>
                      <a:pt x="37" y="25"/>
                      <a:pt x="24" y="15"/>
                      <a:pt x="12" y="5"/>
                    </a:cubicBezTo>
                    <a:cubicBezTo>
                      <a:pt x="12" y="5"/>
                      <a:pt x="13" y="5"/>
                      <a:pt x="14" y="5"/>
                    </a:cubicBezTo>
                    <a:moveTo>
                      <a:pt x="46" y="0"/>
                    </a:moveTo>
                    <a:cubicBezTo>
                      <a:pt x="41" y="0"/>
                      <a:pt x="36" y="0"/>
                      <a:pt x="30" y="0"/>
                    </a:cubicBezTo>
                    <a:cubicBezTo>
                      <a:pt x="25" y="0"/>
                      <a:pt x="20" y="1"/>
                      <a:pt x="15" y="1"/>
                    </a:cubicBezTo>
                    <a:cubicBezTo>
                      <a:pt x="11" y="1"/>
                      <a:pt x="7" y="0"/>
                      <a:pt x="4" y="0"/>
                    </a:cubicBezTo>
                    <a:cubicBezTo>
                      <a:pt x="3" y="0"/>
                      <a:pt x="3" y="0"/>
                      <a:pt x="3" y="0"/>
                    </a:cubicBezTo>
                    <a:cubicBezTo>
                      <a:pt x="2" y="0"/>
                      <a:pt x="2" y="1"/>
                      <a:pt x="2" y="1"/>
                    </a:cubicBezTo>
                    <a:cubicBezTo>
                      <a:pt x="1" y="2"/>
                      <a:pt x="1" y="2"/>
                      <a:pt x="1" y="2"/>
                    </a:cubicBezTo>
                    <a:cubicBezTo>
                      <a:pt x="0" y="8"/>
                      <a:pt x="1" y="15"/>
                      <a:pt x="1" y="21"/>
                    </a:cubicBezTo>
                    <a:cubicBezTo>
                      <a:pt x="1" y="31"/>
                      <a:pt x="1" y="41"/>
                      <a:pt x="2" y="52"/>
                    </a:cubicBezTo>
                    <a:cubicBezTo>
                      <a:pt x="3" y="78"/>
                      <a:pt x="4" y="104"/>
                      <a:pt x="7" y="130"/>
                    </a:cubicBezTo>
                    <a:cubicBezTo>
                      <a:pt x="7" y="132"/>
                      <a:pt x="9" y="132"/>
                      <a:pt x="10" y="132"/>
                    </a:cubicBezTo>
                    <a:cubicBezTo>
                      <a:pt x="10" y="132"/>
                      <a:pt x="10" y="132"/>
                      <a:pt x="10" y="132"/>
                    </a:cubicBezTo>
                    <a:cubicBezTo>
                      <a:pt x="11" y="133"/>
                      <a:pt x="11" y="133"/>
                      <a:pt x="11" y="133"/>
                    </a:cubicBezTo>
                    <a:cubicBezTo>
                      <a:pt x="25" y="134"/>
                      <a:pt x="40" y="135"/>
                      <a:pt x="54" y="135"/>
                    </a:cubicBezTo>
                    <a:cubicBezTo>
                      <a:pt x="62" y="136"/>
                      <a:pt x="70" y="136"/>
                      <a:pt x="78" y="136"/>
                    </a:cubicBezTo>
                    <a:cubicBezTo>
                      <a:pt x="78" y="135"/>
                      <a:pt x="77" y="133"/>
                      <a:pt x="77" y="132"/>
                    </a:cubicBezTo>
                    <a:cubicBezTo>
                      <a:pt x="71" y="132"/>
                      <a:pt x="64" y="131"/>
                      <a:pt x="57" y="131"/>
                    </a:cubicBezTo>
                    <a:cubicBezTo>
                      <a:pt x="44" y="131"/>
                      <a:pt x="31" y="130"/>
                      <a:pt x="18" y="129"/>
                    </a:cubicBezTo>
                    <a:cubicBezTo>
                      <a:pt x="26" y="121"/>
                      <a:pt x="35" y="115"/>
                      <a:pt x="44" y="108"/>
                    </a:cubicBezTo>
                    <a:cubicBezTo>
                      <a:pt x="49" y="103"/>
                      <a:pt x="55" y="99"/>
                      <a:pt x="60" y="94"/>
                    </a:cubicBezTo>
                    <a:cubicBezTo>
                      <a:pt x="60" y="94"/>
                      <a:pt x="59" y="93"/>
                      <a:pt x="59" y="92"/>
                    </a:cubicBezTo>
                    <a:cubicBezTo>
                      <a:pt x="58" y="91"/>
                      <a:pt x="58" y="91"/>
                      <a:pt x="58" y="90"/>
                    </a:cubicBezTo>
                    <a:cubicBezTo>
                      <a:pt x="53" y="95"/>
                      <a:pt x="47" y="99"/>
                      <a:pt x="42" y="104"/>
                    </a:cubicBezTo>
                    <a:cubicBezTo>
                      <a:pt x="32" y="112"/>
                      <a:pt x="21" y="119"/>
                      <a:pt x="13" y="128"/>
                    </a:cubicBezTo>
                    <a:cubicBezTo>
                      <a:pt x="12" y="128"/>
                      <a:pt x="12" y="128"/>
                      <a:pt x="11" y="128"/>
                    </a:cubicBezTo>
                    <a:cubicBezTo>
                      <a:pt x="9" y="103"/>
                      <a:pt x="8" y="78"/>
                      <a:pt x="7" y="53"/>
                    </a:cubicBezTo>
                    <a:cubicBezTo>
                      <a:pt x="6" y="43"/>
                      <a:pt x="6" y="34"/>
                      <a:pt x="5" y="24"/>
                    </a:cubicBezTo>
                    <a:cubicBezTo>
                      <a:pt x="5" y="18"/>
                      <a:pt x="4" y="11"/>
                      <a:pt x="5" y="5"/>
                    </a:cubicBezTo>
                    <a:cubicBezTo>
                      <a:pt x="19" y="16"/>
                      <a:pt x="33" y="28"/>
                      <a:pt x="47" y="39"/>
                    </a:cubicBezTo>
                    <a:cubicBezTo>
                      <a:pt x="58" y="48"/>
                      <a:pt x="69" y="58"/>
                      <a:pt x="80" y="68"/>
                    </a:cubicBezTo>
                    <a:cubicBezTo>
                      <a:pt x="80" y="68"/>
                      <a:pt x="80" y="68"/>
                      <a:pt x="80" y="68"/>
                    </a:cubicBezTo>
                    <a:cubicBezTo>
                      <a:pt x="77" y="71"/>
                      <a:pt x="75" y="74"/>
                      <a:pt x="72" y="77"/>
                    </a:cubicBezTo>
                    <a:cubicBezTo>
                      <a:pt x="73" y="78"/>
                      <a:pt x="74" y="79"/>
                      <a:pt x="75" y="80"/>
                    </a:cubicBezTo>
                    <a:cubicBezTo>
                      <a:pt x="75" y="80"/>
                      <a:pt x="75" y="80"/>
                      <a:pt x="75" y="80"/>
                    </a:cubicBezTo>
                    <a:cubicBezTo>
                      <a:pt x="78" y="77"/>
                      <a:pt x="81" y="74"/>
                      <a:pt x="83" y="71"/>
                    </a:cubicBezTo>
                    <a:cubicBezTo>
                      <a:pt x="83" y="71"/>
                      <a:pt x="83" y="71"/>
                      <a:pt x="83" y="71"/>
                    </a:cubicBezTo>
                    <a:cubicBezTo>
                      <a:pt x="90" y="76"/>
                      <a:pt x="96" y="82"/>
                      <a:pt x="103" y="87"/>
                    </a:cubicBezTo>
                    <a:cubicBezTo>
                      <a:pt x="103" y="88"/>
                      <a:pt x="104" y="88"/>
                      <a:pt x="104" y="88"/>
                    </a:cubicBezTo>
                    <a:cubicBezTo>
                      <a:pt x="105" y="88"/>
                      <a:pt x="106" y="87"/>
                      <a:pt x="106" y="87"/>
                    </a:cubicBezTo>
                    <a:cubicBezTo>
                      <a:pt x="106" y="87"/>
                      <a:pt x="107" y="87"/>
                      <a:pt x="107" y="87"/>
                    </a:cubicBezTo>
                    <a:cubicBezTo>
                      <a:pt x="107" y="87"/>
                      <a:pt x="108" y="87"/>
                      <a:pt x="108" y="86"/>
                    </a:cubicBezTo>
                    <a:cubicBezTo>
                      <a:pt x="112" y="81"/>
                      <a:pt x="118" y="77"/>
                      <a:pt x="123" y="73"/>
                    </a:cubicBezTo>
                    <a:cubicBezTo>
                      <a:pt x="125" y="71"/>
                      <a:pt x="128" y="69"/>
                      <a:pt x="130" y="66"/>
                    </a:cubicBezTo>
                    <a:cubicBezTo>
                      <a:pt x="154" y="86"/>
                      <a:pt x="175" y="111"/>
                      <a:pt x="196" y="134"/>
                    </a:cubicBezTo>
                    <a:cubicBezTo>
                      <a:pt x="166" y="134"/>
                      <a:pt x="136" y="133"/>
                      <a:pt x="106" y="133"/>
                    </a:cubicBezTo>
                    <a:cubicBezTo>
                      <a:pt x="104" y="133"/>
                      <a:pt x="102" y="132"/>
                      <a:pt x="100" y="132"/>
                    </a:cubicBezTo>
                    <a:cubicBezTo>
                      <a:pt x="100" y="134"/>
                      <a:pt x="101" y="135"/>
                      <a:pt x="102" y="137"/>
                    </a:cubicBezTo>
                    <a:cubicBezTo>
                      <a:pt x="102" y="137"/>
                      <a:pt x="102" y="137"/>
                      <a:pt x="103" y="137"/>
                    </a:cubicBezTo>
                    <a:cubicBezTo>
                      <a:pt x="135" y="138"/>
                      <a:pt x="167" y="138"/>
                      <a:pt x="200" y="138"/>
                    </a:cubicBezTo>
                    <a:cubicBezTo>
                      <a:pt x="200" y="138"/>
                      <a:pt x="201" y="138"/>
                      <a:pt x="201" y="138"/>
                    </a:cubicBezTo>
                    <a:cubicBezTo>
                      <a:pt x="201" y="138"/>
                      <a:pt x="201" y="138"/>
                      <a:pt x="201" y="138"/>
                    </a:cubicBezTo>
                    <a:cubicBezTo>
                      <a:pt x="202" y="137"/>
                      <a:pt x="202" y="137"/>
                      <a:pt x="202" y="136"/>
                    </a:cubicBezTo>
                    <a:cubicBezTo>
                      <a:pt x="202" y="116"/>
                      <a:pt x="201" y="96"/>
                      <a:pt x="202" y="76"/>
                    </a:cubicBezTo>
                    <a:cubicBezTo>
                      <a:pt x="202" y="63"/>
                      <a:pt x="202" y="50"/>
                      <a:pt x="203" y="38"/>
                    </a:cubicBezTo>
                    <a:cubicBezTo>
                      <a:pt x="203" y="26"/>
                      <a:pt x="204" y="15"/>
                      <a:pt x="202" y="3"/>
                    </a:cubicBezTo>
                    <a:cubicBezTo>
                      <a:pt x="202" y="2"/>
                      <a:pt x="201" y="1"/>
                      <a:pt x="200" y="1"/>
                    </a:cubicBezTo>
                    <a:cubicBezTo>
                      <a:pt x="199" y="1"/>
                      <a:pt x="199" y="1"/>
                      <a:pt x="199" y="1"/>
                    </a:cubicBezTo>
                    <a:cubicBezTo>
                      <a:pt x="189" y="2"/>
                      <a:pt x="179" y="3"/>
                      <a:pt x="169" y="3"/>
                    </a:cubicBezTo>
                    <a:cubicBezTo>
                      <a:pt x="163" y="3"/>
                      <a:pt x="157" y="3"/>
                      <a:pt x="152" y="2"/>
                    </a:cubicBezTo>
                    <a:cubicBezTo>
                      <a:pt x="135" y="2"/>
                      <a:pt x="118" y="2"/>
                      <a:pt x="101" y="1"/>
                    </a:cubicBezTo>
                    <a:cubicBezTo>
                      <a:pt x="84" y="1"/>
                      <a:pt x="67" y="0"/>
                      <a:pt x="50" y="0"/>
                    </a:cubicBezTo>
                    <a:cubicBezTo>
                      <a:pt x="49" y="0"/>
                      <a:pt x="47" y="0"/>
                      <a:pt x="4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51"/>
              <p:cNvSpPr>
                <a:spLocks noEditPoints="1"/>
              </p:cNvSpPr>
              <p:nvPr/>
            </p:nvSpPr>
            <p:spPr bwMode="auto">
              <a:xfrm>
                <a:off x="4030331" y="6729339"/>
                <a:ext cx="346075" cy="1027113"/>
              </a:xfrm>
              <a:custGeom>
                <a:avLst/>
                <a:gdLst>
                  <a:gd name="T0" fmla="*/ 33 w 82"/>
                  <a:gd name="T1" fmla="*/ 68 h 242"/>
                  <a:gd name="T2" fmla="*/ 63 w 82"/>
                  <a:gd name="T3" fmla="*/ 237 h 242"/>
                  <a:gd name="T4" fmla="*/ 76 w 82"/>
                  <a:gd name="T5" fmla="*/ 218 h 242"/>
                  <a:gd name="T6" fmla="*/ 55 w 82"/>
                  <a:gd name="T7" fmla="*/ 233 h 242"/>
                  <a:gd name="T8" fmla="*/ 66 w 82"/>
                  <a:gd name="T9" fmla="*/ 219 h 242"/>
                  <a:gd name="T10" fmla="*/ 57 w 82"/>
                  <a:gd name="T11" fmla="*/ 237 h 242"/>
                  <a:gd name="T12" fmla="*/ 57 w 82"/>
                  <a:gd name="T13" fmla="*/ 224 h 242"/>
                  <a:gd name="T14" fmla="*/ 75 w 82"/>
                  <a:gd name="T15" fmla="*/ 203 h 242"/>
                  <a:gd name="T16" fmla="*/ 76 w 82"/>
                  <a:gd name="T17" fmla="*/ 201 h 242"/>
                  <a:gd name="T18" fmla="*/ 45 w 82"/>
                  <a:gd name="T19" fmla="*/ 221 h 242"/>
                  <a:gd name="T20" fmla="*/ 44 w 82"/>
                  <a:gd name="T21" fmla="*/ 224 h 242"/>
                  <a:gd name="T22" fmla="*/ 45 w 82"/>
                  <a:gd name="T23" fmla="*/ 229 h 242"/>
                  <a:gd name="T24" fmla="*/ 61 w 82"/>
                  <a:gd name="T25" fmla="*/ 190 h 242"/>
                  <a:gd name="T26" fmla="*/ 73 w 82"/>
                  <a:gd name="T27" fmla="*/ 185 h 242"/>
                  <a:gd name="T28" fmla="*/ 55 w 82"/>
                  <a:gd name="T29" fmla="*/ 201 h 242"/>
                  <a:gd name="T30" fmla="*/ 58 w 82"/>
                  <a:gd name="T31" fmla="*/ 192 h 242"/>
                  <a:gd name="T32" fmla="*/ 38 w 82"/>
                  <a:gd name="T33" fmla="*/ 212 h 242"/>
                  <a:gd name="T34" fmla="*/ 37 w 82"/>
                  <a:gd name="T35" fmla="*/ 206 h 242"/>
                  <a:gd name="T36" fmla="*/ 63 w 82"/>
                  <a:gd name="T37" fmla="*/ 169 h 242"/>
                  <a:gd name="T38" fmla="*/ 60 w 82"/>
                  <a:gd name="T39" fmla="*/ 168 h 242"/>
                  <a:gd name="T40" fmla="*/ 50 w 82"/>
                  <a:gd name="T41" fmla="*/ 165 h 242"/>
                  <a:gd name="T42" fmla="*/ 58 w 82"/>
                  <a:gd name="T43" fmla="*/ 161 h 242"/>
                  <a:gd name="T44" fmla="*/ 35 w 82"/>
                  <a:gd name="T45" fmla="*/ 182 h 242"/>
                  <a:gd name="T46" fmla="*/ 50 w 82"/>
                  <a:gd name="T47" fmla="*/ 168 h 242"/>
                  <a:gd name="T48" fmla="*/ 34 w 82"/>
                  <a:gd name="T49" fmla="*/ 170 h 242"/>
                  <a:gd name="T50" fmla="*/ 33 w 82"/>
                  <a:gd name="T51" fmla="*/ 153 h 242"/>
                  <a:gd name="T52" fmla="*/ 33 w 82"/>
                  <a:gd name="T53" fmla="*/ 152 h 242"/>
                  <a:gd name="T54" fmla="*/ 50 w 82"/>
                  <a:gd name="T55" fmla="*/ 140 h 242"/>
                  <a:gd name="T56" fmla="*/ 55 w 82"/>
                  <a:gd name="T57" fmla="*/ 140 h 242"/>
                  <a:gd name="T58" fmla="*/ 39 w 82"/>
                  <a:gd name="T59" fmla="*/ 165 h 242"/>
                  <a:gd name="T60" fmla="*/ 63 w 82"/>
                  <a:gd name="T61" fmla="*/ 142 h 242"/>
                  <a:gd name="T62" fmla="*/ 41 w 82"/>
                  <a:gd name="T63" fmla="*/ 139 h 242"/>
                  <a:gd name="T64" fmla="*/ 32 w 82"/>
                  <a:gd name="T65" fmla="*/ 137 h 242"/>
                  <a:gd name="T66" fmla="*/ 47 w 82"/>
                  <a:gd name="T67" fmla="*/ 148 h 242"/>
                  <a:gd name="T68" fmla="*/ 44 w 82"/>
                  <a:gd name="T69" fmla="*/ 146 h 242"/>
                  <a:gd name="T70" fmla="*/ 39 w 82"/>
                  <a:gd name="T71" fmla="*/ 130 h 242"/>
                  <a:gd name="T72" fmla="*/ 57 w 82"/>
                  <a:gd name="T73" fmla="*/ 116 h 242"/>
                  <a:gd name="T74" fmla="*/ 41 w 82"/>
                  <a:gd name="T75" fmla="*/ 127 h 242"/>
                  <a:gd name="T76" fmla="*/ 54 w 82"/>
                  <a:gd name="T77" fmla="*/ 108 h 242"/>
                  <a:gd name="T78" fmla="*/ 43 w 82"/>
                  <a:gd name="T79" fmla="*/ 113 h 242"/>
                  <a:gd name="T80" fmla="*/ 43 w 82"/>
                  <a:gd name="T81" fmla="*/ 107 h 242"/>
                  <a:gd name="T82" fmla="*/ 34 w 82"/>
                  <a:gd name="T83" fmla="*/ 104 h 242"/>
                  <a:gd name="T84" fmla="*/ 51 w 82"/>
                  <a:gd name="T85" fmla="*/ 100 h 242"/>
                  <a:gd name="T86" fmla="*/ 49 w 82"/>
                  <a:gd name="T87" fmla="*/ 91 h 242"/>
                  <a:gd name="T88" fmla="*/ 41 w 82"/>
                  <a:gd name="T89" fmla="*/ 90 h 242"/>
                  <a:gd name="T90" fmla="*/ 28 w 82"/>
                  <a:gd name="T91" fmla="*/ 107 h 242"/>
                  <a:gd name="T92" fmla="*/ 47 w 82"/>
                  <a:gd name="T93" fmla="*/ 86 h 242"/>
                  <a:gd name="T94" fmla="*/ 26 w 82"/>
                  <a:gd name="T95" fmla="*/ 93 h 242"/>
                  <a:gd name="T96" fmla="*/ 29 w 82"/>
                  <a:gd name="T97" fmla="*/ 88 h 242"/>
                  <a:gd name="T98" fmla="*/ 27 w 82"/>
                  <a:gd name="T99" fmla="*/ 84 h 242"/>
                  <a:gd name="T100" fmla="*/ 44 w 82"/>
                  <a:gd name="T101" fmla="*/ 68 h 242"/>
                  <a:gd name="T102" fmla="*/ 40 w 82"/>
                  <a:gd name="T103" fmla="*/ 70 h 242"/>
                  <a:gd name="T104" fmla="*/ 32 w 82"/>
                  <a:gd name="T105" fmla="*/ 50 h 242"/>
                  <a:gd name="T106" fmla="*/ 24 w 82"/>
                  <a:gd name="T107" fmla="*/ 53 h 242"/>
                  <a:gd name="T108" fmla="*/ 19 w 82"/>
                  <a:gd name="T109" fmla="*/ 63 h 242"/>
                  <a:gd name="T110" fmla="*/ 22 w 82"/>
                  <a:gd name="T111" fmla="*/ 55 h 242"/>
                  <a:gd name="T112" fmla="*/ 23 w 82"/>
                  <a:gd name="T113" fmla="*/ 62 h 242"/>
                  <a:gd name="T114" fmla="*/ 36 w 82"/>
                  <a:gd name="T115" fmla="*/ 58 h 242"/>
                  <a:gd name="T116" fmla="*/ 36 w 82"/>
                  <a:gd name="T117" fmla="*/ 59 h 242"/>
                  <a:gd name="T118" fmla="*/ 33 w 82"/>
                  <a:gd name="T119" fmla="*/ 46 h 242"/>
                  <a:gd name="T120" fmla="*/ 9 w 82"/>
                  <a:gd name="T121" fmla="*/ 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242">
                    <a:moveTo>
                      <a:pt x="33" y="68"/>
                    </a:moveTo>
                    <a:cubicBezTo>
                      <a:pt x="30" y="70"/>
                      <a:pt x="28" y="71"/>
                      <a:pt x="25" y="73"/>
                    </a:cubicBezTo>
                    <a:cubicBezTo>
                      <a:pt x="25" y="73"/>
                      <a:pt x="25" y="74"/>
                      <a:pt x="26" y="74"/>
                    </a:cubicBezTo>
                    <a:cubicBezTo>
                      <a:pt x="26" y="74"/>
                      <a:pt x="26" y="74"/>
                      <a:pt x="26" y="74"/>
                    </a:cubicBezTo>
                    <a:cubicBezTo>
                      <a:pt x="30" y="72"/>
                      <a:pt x="34" y="70"/>
                      <a:pt x="37" y="68"/>
                    </a:cubicBezTo>
                    <a:cubicBezTo>
                      <a:pt x="37" y="68"/>
                      <a:pt x="36" y="68"/>
                      <a:pt x="36" y="68"/>
                    </a:cubicBezTo>
                    <a:cubicBezTo>
                      <a:pt x="35" y="68"/>
                      <a:pt x="34" y="69"/>
                      <a:pt x="33" y="69"/>
                    </a:cubicBezTo>
                    <a:cubicBezTo>
                      <a:pt x="32" y="70"/>
                      <a:pt x="30" y="71"/>
                      <a:pt x="29" y="71"/>
                    </a:cubicBezTo>
                    <a:cubicBezTo>
                      <a:pt x="31" y="70"/>
                      <a:pt x="32" y="69"/>
                      <a:pt x="34" y="68"/>
                    </a:cubicBezTo>
                    <a:cubicBezTo>
                      <a:pt x="33" y="68"/>
                      <a:pt x="33" y="68"/>
                      <a:pt x="33" y="68"/>
                    </a:cubicBezTo>
                    <a:moveTo>
                      <a:pt x="26" y="67"/>
                    </a:moveTo>
                    <a:cubicBezTo>
                      <a:pt x="26" y="68"/>
                      <a:pt x="25" y="69"/>
                      <a:pt x="24" y="70"/>
                    </a:cubicBezTo>
                    <a:cubicBezTo>
                      <a:pt x="24" y="70"/>
                      <a:pt x="24" y="71"/>
                      <a:pt x="24" y="71"/>
                    </a:cubicBezTo>
                    <a:cubicBezTo>
                      <a:pt x="24" y="71"/>
                      <a:pt x="24" y="71"/>
                      <a:pt x="25" y="71"/>
                    </a:cubicBezTo>
                    <a:cubicBezTo>
                      <a:pt x="26" y="70"/>
                      <a:pt x="28" y="69"/>
                      <a:pt x="31" y="68"/>
                    </a:cubicBezTo>
                    <a:cubicBezTo>
                      <a:pt x="30" y="68"/>
                      <a:pt x="29" y="68"/>
                      <a:pt x="28" y="68"/>
                    </a:cubicBezTo>
                    <a:cubicBezTo>
                      <a:pt x="27" y="68"/>
                      <a:pt x="27" y="68"/>
                      <a:pt x="26" y="69"/>
                    </a:cubicBezTo>
                    <a:cubicBezTo>
                      <a:pt x="26" y="69"/>
                      <a:pt x="27" y="68"/>
                      <a:pt x="28" y="67"/>
                    </a:cubicBezTo>
                    <a:cubicBezTo>
                      <a:pt x="27" y="67"/>
                      <a:pt x="27" y="67"/>
                      <a:pt x="26" y="67"/>
                    </a:cubicBezTo>
                    <a:moveTo>
                      <a:pt x="63" y="237"/>
                    </a:moveTo>
                    <a:cubicBezTo>
                      <a:pt x="63" y="237"/>
                      <a:pt x="64" y="236"/>
                      <a:pt x="65" y="234"/>
                    </a:cubicBezTo>
                    <a:cubicBezTo>
                      <a:pt x="68" y="230"/>
                      <a:pt x="72" y="226"/>
                      <a:pt x="76" y="221"/>
                    </a:cubicBezTo>
                    <a:cubicBezTo>
                      <a:pt x="76" y="222"/>
                      <a:pt x="76" y="223"/>
                      <a:pt x="75" y="224"/>
                    </a:cubicBezTo>
                    <a:cubicBezTo>
                      <a:pt x="73" y="226"/>
                      <a:pt x="71" y="229"/>
                      <a:pt x="69" y="231"/>
                    </a:cubicBezTo>
                    <a:cubicBezTo>
                      <a:pt x="68" y="232"/>
                      <a:pt x="67" y="233"/>
                      <a:pt x="65" y="234"/>
                    </a:cubicBezTo>
                    <a:cubicBezTo>
                      <a:pt x="64" y="235"/>
                      <a:pt x="63" y="237"/>
                      <a:pt x="63" y="237"/>
                    </a:cubicBezTo>
                    <a:moveTo>
                      <a:pt x="71" y="222"/>
                    </a:moveTo>
                    <a:cubicBezTo>
                      <a:pt x="73" y="220"/>
                      <a:pt x="75" y="218"/>
                      <a:pt x="77" y="215"/>
                    </a:cubicBezTo>
                    <a:cubicBezTo>
                      <a:pt x="77" y="216"/>
                      <a:pt x="77" y="216"/>
                      <a:pt x="77" y="217"/>
                    </a:cubicBezTo>
                    <a:cubicBezTo>
                      <a:pt x="76" y="218"/>
                      <a:pt x="76" y="218"/>
                      <a:pt x="76" y="218"/>
                    </a:cubicBezTo>
                    <a:cubicBezTo>
                      <a:pt x="75" y="219"/>
                      <a:pt x="73" y="221"/>
                      <a:pt x="71" y="222"/>
                    </a:cubicBezTo>
                    <a:moveTo>
                      <a:pt x="55" y="233"/>
                    </a:moveTo>
                    <a:cubicBezTo>
                      <a:pt x="55" y="232"/>
                      <a:pt x="55" y="232"/>
                      <a:pt x="56" y="232"/>
                    </a:cubicBezTo>
                    <a:cubicBezTo>
                      <a:pt x="60" y="227"/>
                      <a:pt x="64" y="222"/>
                      <a:pt x="68" y="218"/>
                    </a:cubicBezTo>
                    <a:cubicBezTo>
                      <a:pt x="71" y="215"/>
                      <a:pt x="74" y="212"/>
                      <a:pt x="77" y="209"/>
                    </a:cubicBezTo>
                    <a:cubicBezTo>
                      <a:pt x="77" y="210"/>
                      <a:pt x="77" y="212"/>
                      <a:pt x="77" y="213"/>
                    </a:cubicBezTo>
                    <a:cubicBezTo>
                      <a:pt x="73" y="216"/>
                      <a:pt x="70" y="219"/>
                      <a:pt x="66" y="223"/>
                    </a:cubicBezTo>
                    <a:cubicBezTo>
                      <a:pt x="64" y="225"/>
                      <a:pt x="61" y="228"/>
                      <a:pt x="58" y="230"/>
                    </a:cubicBezTo>
                    <a:cubicBezTo>
                      <a:pt x="57" y="231"/>
                      <a:pt x="56" y="231"/>
                      <a:pt x="55" y="232"/>
                    </a:cubicBezTo>
                    <a:cubicBezTo>
                      <a:pt x="55" y="233"/>
                      <a:pt x="55" y="233"/>
                      <a:pt x="55" y="233"/>
                    </a:cubicBezTo>
                    <a:moveTo>
                      <a:pt x="61" y="239"/>
                    </a:moveTo>
                    <a:cubicBezTo>
                      <a:pt x="59" y="239"/>
                      <a:pt x="56" y="238"/>
                      <a:pt x="53" y="237"/>
                    </a:cubicBezTo>
                    <a:cubicBezTo>
                      <a:pt x="51" y="236"/>
                      <a:pt x="50" y="235"/>
                      <a:pt x="48" y="234"/>
                    </a:cubicBezTo>
                    <a:cubicBezTo>
                      <a:pt x="48" y="233"/>
                      <a:pt x="48" y="233"/>
                      <a:pt x="48" y="233"/>
                    </a:cubicBezTo>
                    <a:cubicBezTo>
                      <a:pt x="53" y="229"/>
                      <a:pt x="58" y="224"/>
                      <a:pt x="63" y="219"/>
                    </a:cubicBezTo>
                    <a:cubicBezTo>
                      <a:pt x="66" y="218"/>
                      <a:pt x="68" y="216"/>
                      <a:pt x="70" y="214"/>
                    </a:cubicBezTo>
                    <a:cubicBezTo>
                      <a:pt x="71" y="213"/>
                      <a:pt x="72" y="212"/>
                      <a:pt x="73" y="211"/>
                    </a:cubicBezTo>
                    <a:cubicBezTo>
                      <a:pt x="73" y="211"/>
                      <a:pt x="76" y="209"/>
                      <a:pt x="76" y="209"/>
                    </a:cubicBezTo>
                    <a:cubicBezTo>
                      <a:pt x="76" y="209"/>
                      <a:pt x="76" y="209"/>
                      <a:pt x="76" y="209"/>
                    </a:cubicBezTo>
                    <a:cubicBezTo>
                      <a:pt x="73" y="213"/>
                      <a:pt x="69" y="216"/>
                      <a:pt x="66" y="219"/>
                    </a:cubicBezTo>
                    <a:cubicBezTo>
                      <a:pt x="62" y="225"/>
                      <a:pt x="57" y="229"/>
                      <a:pt x="52" y="234"/>
                    </a:cubicBezTo>
                    <a:cubicBezTo>
                      <a:pt x="52" y="235"/>
                      <a:pt x="52" y="235"/>
                      <a:pt x="53" y="235"/>
                    </a:cubicBezTo>
                    <a:cubicBezTo>
                      <a:pt x="53" y="235"/>
                      <a:pt x="53" y="235"/>
                      <a:pt x="53" y="235"/>
                    </a:cubicBezTo>
                    <a:cubicBezTo>
                      <a:pt x="62" y="229"/>
                      <a:pt x="69" y="221"/>
                      <a:pt x="77" y="214"/>
                    </a:cubicBezTo>
                    <a:cubicBezTo>
                      <a:pt x="77" y="214"/>
                      <a:pt x="77" y="214"/>
                      <a:pt x="77" y="214"/>
                    </a:cubicBezTo>
                    <a:cubicBezTo>
                      <a:pt x="74" y="217"/>
                      <a:pt x="71" y="221"/>
                      <a:pt x="68" y="225"/>
                    </a:cubicBezTo>
                    <a:cubicBezTo>
                      <a:pt x="65" y="227"/>
                      <a:pt x="63" y="230"/>
                      <a:pt x="60" y="233"/>
                    </a:cubicBezTo>
                    <a:cubicBezTo>
                      <a:pt x="58" y="233"/>
                      <a:pt x="58" y="234"/>
                      <a:pt x="58" y="235"/>
                    </a:cubicBezTo>
                    <a:cubicBezTo>
                      <a:pt x="57" y="235"/>
                      <a:pt x="57" y="236"/>
                      <a:pt x="56" y="236"/>
                    </a:cubicBezTo>
                    <a:cubicBezTo>
                      <a:pt x="57" y="237"/>
                      <a:pt x="57" y="237"/>
                      <a:pt x="57" y="237"/>
                    </a:cubicBezTo>
                    <a:cubicBezTo>
                      <a:pt x="64" y="231"/>
                      <a:pt x="69" y="225"/>
                      <a:pt x="76" y="219"/>
                    </a:cubicBezTo>
                    <a:cubicBezTo>
                      <a:pt x="76" y="219"/>
                      <a:pt x="76" y="219"/>
                      <a:pt x="76" y="219"/>
                    </a:cubicBezTo>
                    <a:cubicBezTo>
                      <a:pt x="75" y="221"/>
                      <a:pt x="74" y="222"/>
                      <a:pt x="73" y="223"/>
                    </a:cubicBezTo>
                    <a:cubicBezTo>
                      <a:pt x="72" y="225"/>
                      <a:pt x="70" y="227"/>
                      <a:pt x="69" y="228"/>
                    </a:cubicBezTo>
                    <a:cubicBezTo>
                      <a:pt x="66" y="231"/>
                      <a:pt x="64" y="235"/>
                      <a:pt x="61" y="238"/>
                    </a:cubicBezTo>
                    <a:cubicBezTo>
                      <a:pt x="61" y="239"/>
                      <a:pt x="62" y="239"/>
                      <a:pt x="62" y="239"/>
                    </a:cubicBezTo>
                    <a:cubicBezTo>
                      <a:pt x="62" y="239"/>
                      <a:pt x="62" y="239"/>
                      <a:pt x="62" y="239"/>
                    </a:cubicBezTo>
                    <a:cubicBezTo>
                      <a:pt x="66" y="234"/>
                      <a:pt x="71" y="231"/>
                      <a:pt x="75" y="226"/>
                    </a:cubicBezTo>
                    <a:cubicBezTo>
                      <a:pt x="72" y="233"/>
                      <a:pt x="68" y="239"/>
                      <a:pt x="61" y="239"/>
                    </a:cubicBezTo>
                    <a:moveTo>
                      <a:pt x="57" y="224"/>
                    </a:moveTo>
                    <a:cubicBezTo>
                      <a:pt x="64" y="217"/>
                      <a:pt x="71" y="211"/>
                      <a:pt x="76" y="203"/>
                    </a:cubicBezTo>
                    <a:cubicBezTo>
                      <a:pt x="77" y="204"/>
                      <a:pt x="77" y="206"/>
                      <a:pt x="77" y="207"/>
                    </a:cubicBezTo>
                    <a:cubicBezTo>
                      <a:pt x="71" y="211"/>
                      <a:pt x="66" y="216"/>
                      <a:pt x="61" y="220"/>
                    </a:cubicBezTo>
                    <a:cubicBezTo>
                      <a:pt x="60" y="221"/>
                      <a:pt x="59" y="222"/>
                      <a:pt x="57" y="224"/>
                    </a:cubicBezTo>
                    <a:moveTo>
                      <a:pt x="45" y="229"/>
                    </a:moveTo>
                    <a:cubicBezTo>
                      <a:pt x="51" y="225"/>
                      <a:pt x="56" y="220"/>
                      <a:pt x="61" y="215"/>
                    </a:cubicBezTo>
                    <a:cubicBezTo>
                      <a:pt x="64" y="213"/>
                      <a:pt x="67" y="210"/>
                      <a:pt x="70" y="207"/>
                    </a:cubicBezTo>
                    <a:cubicBezTo>
                      <a:pt x="71" y="206"/>
                      <a:pt x="73" y="205"/>
                      <a:pt x="74" y="203"/>
                    </a:cubicBezTo>
                    <a:cubicBezTo>
                      <a:pt x="75" y="203"/>
                      <a:pt x="76" y="202"/>
                      <a:pt x="76" y="202"/>
                    </a:cubicBezTo>
                    <a:cubicBezTo>
                      <a:pt x="76" y="202"/>
                      <a:pt x="76" y="202"/>
                      <a:pt x="75" y="203"/>
                    </a:cubicBezTo>
                    <a:cubicBezTo>
                      <a:pt x="69" y="214"/>
                      <a:pt x="58" y="221"/>
                      <a:pt x="50" y="230"/>
                    </a:cubicBezTo>
                    <a:cubicBezTo>
                      <a:pt x="50" y="231"/>
                      <a:pt x="49" y="231"/>
                      <a:pt x="49" y="231"/>
                    </a:cubicBezTo>
                    <a:cubicBezTo>
                      <a:pt x="49" y="232"/>
                      <a:pt x="48" y="232"/>
                      <a:pt x="48" y="233"/>
                    </a:cubicBezTo>
                    <a:cubicBezTo>
                      <a:pt x="48" y="233"/>
                      <a:pt x="48" y="233"/>
                      <a:pt x="48" y="233"/>
                    </a:cubicBezTo>
                    <a:cubicBezTo>
                      <a:pt x="47" y="232"/>
                      <a:pt x="46" y="231"/>
                      <a:pt x="45" y="229"/>
                    </a:cubicBezTo>
                    <a:cubicBezTo>
                      <a:pt x="45" y="229"/>
                      <a:pt x="45" y="229"/>
                      <a:pt x="45" y="229"/>
                    </a:cubicBezTo>
                    <a:moveTo>
                      <a:pt x="62" y="213"/>
                    </a:moveTo>
                    <a:cubicBezTo>
                      <a:pt x="63" y="212"/>
                      <a:pt x="64" y="210"/>
                      <a:pt x="66" y="209"/>
                    </a:cubicBezTo>
                    <a:cubicBezTo>
                      <a:pt x="69" y="205"/>
                      <a:pt x="73" y="201"/>
                      <a:pt x="76" y="197"/>
                    </a:cubicBezTo>
                    <a:cubicBezTo>
                      <a:pt x="76" y="198"/>
                      <a:pt x="76" y="199"/>
                      <a:pt x="76" y="201"/>
                    </a:cubicBezTo>
                    <a:cubicBezTo>
                      <a:pt x="71" y="205"/>
                      <a:pt x="67" y="209"/>
                      <a:pt x="62" y="213"/>
                    </a:cubicBezTo>
                    <a:moveTo>
                      <a:pt x="45" y="221"/>
                    </a:moveTo>
                    <a:cubicBezTo>
                      <a:pt x="46" y="221"/>
                      <a:pt x="46" y="221"/>
                      <a:pt x="46" y="221"/>
                    </a:cubicBezTo>
                    <a:cubicBezTo>
                      <a:pt x="50" y="215"/>
                      <a:pt x="56" y="212"/>
                      <a:pt x="61" y="207"/>
                    </a:cubicBezTo>
                    <a:cubicBezTo>
                      <a:pt x="66" y="203"/>
                      <a:pt x="71" y="198"/>
                      <a:pt x="75" y="193"/>
                    </a:cubicBezTo>
                    <a:cubicBezTo>
                      <a:pt x="75" y="193"/>
                      <a:pt x="75" y="194"/>
                      <a:pt x="76" y="195"/>
                    </a:cubicBezTo>
                    <a:cubicBezTo>
                      <a:pt x="70" y="200"/>
                      <a:pt x="65" y="205"/>
                      <a:pt x="60" y="210"/>
                    </a:cubicBezTo>
                    <a:cubicBezTo>
                      <a:pt x="57" y="213"/>
                      <a:pt x="54" y="215"/>
                      <a:pt x="50" y="218"/>
                    </a:cubicBezTo>
                    <a:cubicBezTo>
                      <a:pt x="49" y="219"/>
                      <a:pt x="47" y="220"/>
                      <a:pt x="46" y="221"/>
                    </a:cubicBezTo>
                    <a:cubicBezTo>
                      <a:pt x="45" y="221"/>
                      <a:pt x="45" y="221"/>
                      <a:pt x="45" y="221"/>
                    </a:cubicBezTo>
                    <a:moveTo>
                      <a:pt x="44" y="219"/>
                    </a:moveTo>
                    <a:cubicBezTo>
                      <a:pt x="44" y="219"/>
                      <a:pt x="44" y="219"/>
                      <a:pt x="44" y="219"/>
                    </a:cubicBezTo>
                    <a:cubicBezTo>
                      <a:pt x="50" y="215"/>
                      <a:pt x="55" y="210"/>
                      <a:pt x="60" y="205"/>
                    </a:cubicBezTo>
                    <a:cubicBezTo>
                      <a:pt x="63" y="203"/>
                      <a:pt x="65" y="200"/>
                      <a:pt x="68" y="198"/>
                    </a:cubicBezTo>
                    <a:cubicBezTo>
                      <a:pt x="70" y="196"/>
                      <a:pt x="72" y="195"/>
                      <a:pt x="73" y="193"/>
                    </a:cubicBezTo>
                    <a:cubicBezTo>
                      <a:pt x="74" y="193"/>
                      <a:pt x="75" y="192"/>
                      <a:pt x="75" y="192"/>
                    </a:cubicBezTo>
                    <a:cubicBezTo>
                      <a:pt x="75" y="192"/>
                      <a:pt x="73" y="194"/>
                      <a:pt x="72" y="195"/>
                    </a:cubicBezTo>
                    <a:cubicBezTo>
                      <a:pt x="67" y="200"/>
                      <a:pt x="62" y="206"/>
                      <a:pt x="56" y="211"/>
                    </a:cubicBezTo>
                    <a:cubicBezTo>
                      <a:pt x="51" y="215"/>
                      <a:pt x="46" y="218"/>
                      <a:pt x="43" y="224"/>
                    </a:cubicBezTo>
                    <a:cubicBezTo>
                      <a:pt x="43" y="224"/>
                      <a:pt x="43" y="224"/>
                      <a:pt x="44" y="224"/>
                    </a:cubicBezTo>
                    <a:cubicBezTo>
                      <a:pt x="44" y="224"/>
                      <a:pt x="44" y="224"/>
                      <a:pt x="44" y="224"/>
                    </a:cubicBezTo>
                    <a:cubicBezTo>
                      <a:pt x="48" y="219"/>
                      <a:pt x="54" y="216"/>
                      <a:pt x="59" y="212"/>
                    </a:cubicBezTo>
                    <a:cubicBezTo>
                      <a:pt x="62" y="209"/>
                      <a:pt x="65" y="206"/>
                      <a:pt x="67" y="204"/>
                    </a:cubicBezTo>
                    <a:cubicBezTo>
                      <a:pt x="69" y="202"/>
                      <a:pt x="70" y="201"/>
                      <a:pt x="72" y="200"/>
                    </a:cubicBezTo>
                    <a:cubicBezTo>
                      <a:pt x="71" y="200"/>
                      <a:pt x="71" y="200"/>
                      <a:pt x="71" y="200"/>
                    </a:cubicBezTo>
                    <a:cubicBezTo>
                      <a:pt x="71" y="200"/>
                      <a:pt x="75" y="196"/>
                      <a:pt x="76" y="196"/>
                    </a:cubicBezTo>
                    <a:cubicBezTo>
                      <a:pt x="76" y="196"/>
                      <a:pt x="76" y="196"/>
                      <a:pt x="76" y="196"/>
                    </a:cubicBezTo>
                    <a:cubicBezTo>
                      <a:pt x="75" y="197"/>
                      <a:pt x="75" y="197"/>
                      <a:pt x="75" y="197"/>
                    </a:cubicBezTo>
                    <a:cubicBezTo>
                      <a:pt x="71" y="202"/>
                      <a:pt x="66" y="207"/>
                      <a:pt x="62" y="212"/>
                    </a:cubicBezTo>
                    <a:cubicBezTo>
                      <a:pt x="56" y="218"/>
                      <a:pt x="50" y="223"/>
                      <a:pt x="45" y="229"/>
                    </a:cubicBezTo>
                    <a:cubicBezTo>
                      <a:pt x="45" y="229"/>
                      <a:pt x="45" y="229"/>
                      <a:pt x="45" y="229"/>
                    </a:cubicBezTo>
                    <a:cubicBezTo>
                      <a:pt x="42" y="225"/>
                      <a:pt x="41" y="221"/>
                      <a:pt x="39" y="217"/>
                    </a:cubicBezTo>
                    <a:cubicBezTo>
                      <a:pt x="44" y="214"/>
                      <a:pt x="47" y="210"/>
                      <a:pt x="51" y="206"/>
                    </a:cubicBezTo>
                    <a:cubicBezTo>
                      <a:pt x="55" y="201"/>
                      <a:pt x="60" y="197"/>
                      <a:pt x="65" y="193"/>
                    </a:cubicBezTo>
                    <a:cubicBezTo>
                      <a:pt x="63" y="195"/>
                      <a:pt x="61" y="197"/>
                      <a:pt x="60" y="199"/>
                    </a:cubicBezTo>
                    <a:cubicBezTo>
                      <a:pt x="54" y="205"/>
                      <a:pt x="48" y="212"/>
                      <a:pt x="43" y="219"/>
                    </a:cubicBezTo>
                    <a:cubicBezTo>
                      <a:pt x="43" y="219"/>
                      <a:pt x="43" y="219"/>
                      <a:pt x="44" y="219"/>
                    </a:cubicBezTo>
                    <a:moveTo>
                      <a:pt x="38" y="212"/>
                    </a:moveTo>
                    <a:cubicBezTo>
                      <a:pt x="45" y="208"/>
                      <a:pt x="49" y="202"/>
                      <a:pt x="55" y="197"/>
                    </a:cubicBezTo>
                    <a:cubicBezTo>
                      <a:pt x="57" y="195"/>
                      <a:pt x="59" y="193"/>
                      <a:pt x="61" y="190"/>
                    </a:cubicBezTo>
                    <a:cubicBezTo>
                      <a:pt x="60" y="192"/>
                      <a:pt x="59" y="193"/>
                      <a:pt x="58" y="195"/>
                    </a:cubicBezTo>
                    <a:cubicBezTo>
                      <a:pt x="56" y="199"/>
                      <a:pt x="52" y="202"/>
                      <a:pt x="49" y="205"/>
                    </a:cubicBezTo>
                    <a:cubicBezTo>
                      <a:pt x="45" y="209"/>
                      <a:pt x="42" y="212"/>
                      <a:pt x="39" y="216"/>
                    </a:cubicBezTo>
                    <a:cubicBezTo>
                      <a:pt x="39" y="215"/>
                      <a:pt x="38" y="213"/>
                      <a:pt x="38" y="212"/>
                    </a:cubicBezTo>
                    <a:cubicBezTo>
                      <a:pt x="38" y="212"/>
                      <a:pt x="38" y="212"/>
                      <a:pt x="38" y="212"/>
                    </a:cubicBezTo>
                    <a:moveTo>
                      <a:pt x="45" y="218"/>
                    </a:moveTo>
                    <a:cubicBezTo>
                      <a:pt x="47" y="216"/>
                      <a:pt x="49" y="212"/>
                      <a:pt x="51" y="210"/>
                    </a:cubicBezTo>
                    <a:cubicBezTo>
                      <a:pt x="54" y="207"/>
                      <a:pt x="56" y="204"/>
                      <a:pt x="59" y="201"/>
                    </a:cubicBezTo>
                    <a:cubicBezTo>
                      <a:pt x="63" y="196"/>
                      <a:pt x="68" y="191"/>
                      <a:pt x="72" y="186"/>
                    </a:cubicBezTo>
                    <a:cubicBezTo>
                      <a:pt x="73" y="186"/>
                      <a:pt x="73" y="185"/>
                      <a:pt x="73" y="185"/>
                    </a:cubicBezTo>
                    <a:cubicBezTo>
                      <a:pt x="74" y="184"/>
                      <a:pt x="74" y="184"/>
                      <a:pt x="74" y="184"/>
                    </a:cubicBezTo>
                    <a:cubicBezTo>
                      <a:pt x="74" y="186"/>
                      <a:pt x="75" y="189"/>
                      <a:pt x="75" y="191"/>
                    </a:cubicBezTo>
                    <a:cubicBezTo>
                      <a:pt x="64" y="199"/>
                      <a:pt x="56" y="210"/>
                      <a:pt x="45" y="218"/>
                    </a:cubicBezTo>
                    <a:moveTo>
                      <a:pt x="40" y="216"/>
                    </a:moveTo>
                    <a:cubicBezTo>
                      <a:pt x="40" y="216"/>
                      <a:pt x="41" y="215"/>
                      <a:pt x="42" y="214"/>
                    </a:cubicBezTo>
                    <a:cubicBezTo>
                      <a:pt x="47" y="208"/>
                      <a:pt x="53" y="202"/>
                      <a:pt x="59" y="195"/>
                    </a:cubicBezTo>
                    <a:cubicBezTo>
                      <a:pt x="62" y="192"/>
                      <a:pt x="64" y="188"/>
                      <a:pt x="66" y="185"/>
                    </a:cubicBezTo>
                    <a:cubicBezTo>
                      <a:pt x="68" y="183"/>
                      <a:pt x="71" y="181"/>
                      <a:pt x="73" y="179"/>
                    </a:cubicBezTo>
                    <a:cubicBezTo>
                      <a:pt x="73" y="180"/>
                      <a:pt x="73" y="182"/>
                      <a:pt x="74" y="183"/>
                    </a:cubicBezTo>
                    <a:cubicBezTo>
                      <a:pt x="68" y="189"/>
                      <a:pt x="61" y="195"/>
                      <a:pt x="55" y="201"/>
                    </a:cubicBezTo>
                    <a:cubicBezTo>
                      <a:pt x="52" y="203"/>
                      <a:pt x="50" y="206"/>
                      <a:pt x="47" y="209"/>
                    </a:cubicBezTo>
                    <a:cubicBezTo>
                      <a:pt x="46" y="210"/>
                      <a:pt x="45" y="211"/>
                      <a:pt x="44" y="212"/>
                    </a:cubicBezTo>
                    <a:cubicBezTo>
                      <a:pt x="44" y="213"/>
                      <a:pt x="41" y="216"/>
                      <a:pt x="40" y="216"/>
                    </a:cubicBezTo>
                    <a:moveTo>
                      <a:pt x="39" y="211"/>
                    </a:moveTo>
                    <a:cubicBezTo>
                      <a:pt x="39" y="211"/>
                      <a:pt x="41" y="210"/>
                      <a:pt x="41" y="209"/>
                    </a:cubicBezTo>
                    <a:cubicBezTo>
                      <a:pt x="42" y="207"/>
                      <a:pt x="44" y="206"/>
                      <a:pt x="46" y="204"/>
                    </a:cubicBezTo>
                    <a:cubicBezTo>
                      <a:pt x="49" y="201"/>
                      <a:pt x="52" y="198"/>
                      <a:pt x="55" y="195"/>
                    </a:cubicBezTo>
                    <a:cubicBezTo>
                      <a:pt x="62" y="188"/>
                      <a:pt x="67" y="181"/>
                      <a:pt x="72" y="174"/>
                    </a:cubicBezTo>
                    <a:cubicBezTo>
                      <a:pt x="72" y="175"/>
                      <a:pt x="72" y="176"/>
                      <a:pt x="73" y="178"/>
                    </a:cubicBezTo>
                    <a:cubicBezTo>
                      <a:pt x="67" y="182"/>
                      <a:pt x="63" y="187"/>
                      <a:pt x="58" y="192"/>
                    </a:cubicBezTo>
                    <a:cubicBezTo>
                      <a:pt x="56" y="195"/>
                      <a:pt x="52" y="198"/>
                      <a:pt x="50" y="201"/>
                    </a:cubicBezTo>
                    <a:cubicBezTo>
                      <a:pt x="47" y="204"/>
                      <a:pt x="44" y="207"/>
                      <a:pt x="41" y="210"/>
                    </a:cubicBezTo>
                    <a:cubicBezTo>
                      <a:pt x="40" y="211"/>
                      <a:pt x="39" y="211"/>
                      <a:pt x="39" y="211"/>
                    </a:cubicBezTo>
                    <a:moveTo>
                      <a:pt x="38" y="212"/>
                    </a:moveTo>
                    <a:cubicBezTo>
                      <a:pt x="37" y="210"/>
                      <a:pt x="37" y="209"/>
                      <a:pt x="37" y="207"/>
                    </a:cubicBezTo>
                    <a:cubicBezTo>
                      <a:pt x="37" y="207"/>
                      <a:pt x="37" y="207"/>
                      <a:pt x="37" y="207"/>
                    </a:cubicBezTo>
                    <a:cubicBezTo>
                      <a:pt x="43" y="202"/>
                      <a:pt x="49" y="196"/>
                      <a:pt x="54" y="191"/>
                    </a:cubicBezTo>
                    <a:cubicBezTo>
                      <a:pt x="59" y="185"/>
                      <a:pt x="67" y="179"/>
                      <a:pt x="71" y="173"/>
                    </a:cubicBezTo>
                    <a:cubicBezTo>
                      <a:pt x="66" y="180"/>
                      <a:pt x="61" y="188"/>
                      <a:pt x="55" y="194"/>
                    </a:cubicBezTo>
                    <a:cubicBezTo>
                      <a:pt x="49" y="200"/>
                      <a:pt x="43" y="205"/>
                      <a:pt x="38" y="212"/>
                    </a:cubicBezTo>
                    <a:cubicBezTo>
                      <a:pt x="38" y="212"/>
                      <a:pt x="38" y="212"/>
                      <a:pt x="38" y="212"/>
                    </a:cubicBezTo>
                    <a:moveTo>
                      <a:pt x="38" y="205"/>
                    </a:moveTo>
                    <a:cubicBezTo>
                      <a:pt x="38" y="205"/>
                      <a:pt x="40" y="203"/>
                      <a:pt x="40" y="202"/>
                    </a:cubicBezTo>
                    <a:cubicBezTo>
                      <a:pt x="49" y="190"/>
                      <a:pt x="62" y="181"/>
                      <a:pt x="71" y="168"/>
                    </a:cubicBezTo>
                    <a:cubicBezTo>
                      <a:pt x="71" y="170"/>
                      <a:pt x="71" y="171"/>
                      <a:pt x="72" y="172"/>
                    </a:cubicBezTo>
                    <a:cubicBezTo>
                      <a:pt x="66" y="177"/>
                      <a:pt x="60" y="183"/>
                      <a:pt x="55" y="189"/>
                    </a:cubicBezTo>
                    <a:cubicBezTo>
                      <a:pt x="51" y="192"/>
                      <a:pt x="48" y="195"/>
                      <a:pt x="45" y="199"/>
                    </a:cubicBezTo>
                    <a:cubicBezTo>
                      <a:pt x="43" y="200"/>
                      <a:pt x="41" y="202"/>
                      <a:pt x="40" y="204"/>
                    </a:cubicBezTo>
                    <a:cubicBezTo>
                      <a:pt x="38" y="205"/>
                      <a:pt x="38" y="205"/>
                      <a:pt x="38" y="205"/>
                    </a:cubicBezTo>
                    <a:moveTo>
                      <a:pt x="37" y="206"/>
                    </a:moveTo>
                    <a:cubicBezTo>
                      <a:pt x="36" y="205"/>
                      <a:pt x="36" y="205"/>
                      <a:pt x="36" y="205"/>
                    </a:cubicBezTo>
                    <a:cubicBezTo>
                      <a:pt x="36" y="203"/>
                      <a:pt x="36" y="201"/>
                      <a:pt x="36" y="199"/>
                    </a:cubicBezTo>
                    <a:cubicBezTo>
                      <a:pt x="42" y="195"/>
                      <a:pt x="48" y="190"/>
                      <a:pt x="53" y="184"/>
                    </a:cubicBezTo>
                    <a:cubicBezTo>
                      <a:pt x="56" y="181"/>
                      <a:pt x="59" y="178"/>
                      <a:pt x="62" y="175"/>
                    </a:cubicBezTo>
                    <a:cubicBezTo>
                      <a:pt x="64" y="172"/>
                      <a:pt x="68" y="170"/>
                      <a:pt x="71" y="167"/>
                    </a:cubicBezTo>
                    <a:cubicBezTo>
                      <a:pt x="71" y="167"/>
                      <a:pt x="71" y="167"/>
                      <a:pt x="71" y="167"/>
                    </a:cubicBezTo>
                    <a:cubicBezTo>
                      <a:pt x="61" y="182"/>
                      <a:pt x="46" y="192"/>
                      <a:pt x="37" y="206"/>
                    </a:cubicBezTo>
                    <a:moveTo>
                      <a:pt x="40" y="195"/>
                    </a:moveTo>
                    <a:cubicBezTo>
                      <a:pt x="45" y="190"/>
                      <a:pt x="49" y="184"/>
                      <a:pt x="54" y="179"/>
                    </a:cubicBezTo>
                    <a:cubicBezTo>
                      <a:pt x="57" y="176"/>
                      <a:pt x="60" y="173"/>
                      <a:pt x="63" y="169"/>
                    </a:cubicBezTo>
                    <a:cubicBezTo>
                      <a:pt x="65" y="166"/>
                      <a:pt x="67" y="164"/>
                      <a:pt x="69" y="161"/>
                    </a:cubicBezTo>
                    <a:cubicBezTo>
                      <a:pt x="70" y="163"/>
                      <a:pt x="70" y="164"/>
                      <a:pt x="70" y="166"/>
                    </a:cubicBezTo>
                    <a:cubicBezTo>
                      <a:pt x="65" y="171"/>
                      <a:pt x="60" y="176"/>
                      <a:pt x="55" y="181"/>
                    </a:cubicBezTo>
                    <a:cubicBezTo>
                      <a:pt x="52" y="184"/>
                      <a:pt x="49" y="187"/>
                      <a:pt x="46" y="190"/>
                    </a:cubicBezTo>
                    <a:cubicBezTo>
                      <a:pt x="44" y="192"/>
                      <a:pt x="42" y="193"/>
                      <a:pt x="40" y="195"/>
                    </a:cubicBezTo>
                    <a:moveTo>
                      <a:pt x="36" y="198"/>
                    </a:moveTo>
                    <a:cubicBezTo>
                      <a:pt x="35" y="195"/>
                      <a:pt x="35" y="192"/>
                      <a:pt x="35" y="190"/>
                    </a:cubicBezTo>
                    <a:cubicBezTo>
                      <a:pt x="36" y="188"/>
                      <a:pt x="38" y="187"/>
                      <a:pt x="39" y="186"/>
                    </a:cubicBezTo>
                    <a:cubicBezTo>
                      <a:pt x="43" y="182"/>
                      <a:pt x="48" y="179"/>
                      <a:pt x="52" y="175"/>
                    </a:cubicBezTo>
                    <a:cubicBezTo>
                      <a:pt x="55" y="173"/>
                      <a:pt x="58" y="170"/>
                      <a:pt x="60" y="168"/>
                    </a:cubicBezTo>
                    <a:cubicBezTo>
                      <a:pt x="62" y="166"/>
                      <a:pt x="64" y="165"/>
                      <a:pt x="66" y="163"/>
                    </a:cubicBezTo>
                    <a:cubicBezTo>
                      <a:pt x="67" y="162"/>
                      <a:pt x="68" y="162"/>
                      <a:pt x="69" y="161"/>
                    </a:cubicBezTo>
                    <a:cubicBezTo>
                      <a:pt x="68" y="162"/>
                      <a:pt x="67" y="162"/>
                      <a:pt x="66" y="163"/>
                    </a:cubicBezTo>
                    <a:cubicBezTo>
                      <a:pt x="61" y="169"/>
                      <a:pt x="58" y="175"/>
                      <a:pt x="52" y="180"/>
                    </a:cubicBezTo>
                    <a:cubicBezTo>
                      <a:pt x="46" y="186"/>
                      <a:pt x="42" y="193"/>
                      <a:pt x="36" y="198"/>
                    </a:cubicBezTo>
                    <a:moveTo>
                      <a:pt x="37" y="174"/>
                    </a:moveTo>
                    <a:cubicBezTo>
                      <a:pt x="37" y="174"/>
                      <a:pt x="37" y="174"/>
                      <a:pt x="37" y="174"/>
                    </a:cubicBezTo>
                    <a:cubicBezTo>
                      <a:pt x="42" y="169"/>
                      <a:pt x="46" y="164"/>
                      <a:pt x="52" y="161"/>
                    </a:cubicBezTo>
                    <a:cubicBezTo>
                      <a:pt x="54" y="159"/>
                      <a:pt x="56" y="157"/>
                      <a:pt x="59" y="156"/>
                    </a:cubicBezTo>
                    <a:cubicBezTo>
                      <a:pt x="56" y="159"/>
                      <a:pt x="53" y="162"/>
                      <a:pt x="50" y="165"/>
                    </a:cubicBezTo>
                    <a:cubicBezTo>
                      <a:pt x="45" y="170"/>
                      <a:pt x="41" y="177"/>
                      <a:pt x="35" y="181"/>
                    </a:cubicBezTo>
                    <a:cubicBezTo>
                      <a:pt x="35" y="181"/>
                      <a:pt x="35" y="181"/>
                      <a:pt x="35" y="181"/>
                    </a:cubicBezTo>
                    <a:cubicBezTo>
                      <a:pt x="35" y="179"/>
                      <a:pt x="34" y="177"/>
                      <a:pt x="34" y="176"/>
                    </a:cubicBezTo>
                    <a:cubicBezTo>
                      <a:pt x="35" y="176"/>
                      <a:pt x="35" y="176"/>
                      <a:pt x="35" y="176"/>
                    </a:cubicBezTo>
                    <a:cubicBezTo>
                      <a:pt x="35" y="175"/>
                      <a:pt x="36" y="175"/>
                      <a:pt x="36" y="174"/>
                    </a:cubicBezTo>
                    <a:cubicBezTo>
                      <a:pt x="36" y="174"/>
                      <a:pt x="36" y="174"/>
                      <a:pt x="37" y="174"/>
                    </a:cubicBezTo>
                    <a:moveTo>
                      <a:pt x="35" y="182"/>
                    </a:moveTo>
                    <a:cubicBezTo>
                      <a:pt x="35" y="182"/>
                      <a:pt x="35" y="182"/>
                      <a:pt x="35" y="182"/>
                    </a:cubicBezTo>
                    <a:cubicBezTo>
                      <a:pt x="41" y="178"/>
                      <a:pt x="46" y="172"/>
                      <a:pt x="51" y="167"/>
                    </a:cubicBezTo>
                    <a:cubicBezTo>
                      <a:pt x="54" y="166"/>
                      <a:pt x="56" y="163"/>
                      <a:pt x="58" y="161"/>
                    </a:cubicBezTo>
                    <a:cubicBezTo>
                      <a:pt x="60" y="159"/>
                      <a:pt x="65" y="156"/>
                      <a:pt x="66" y="155"/>
                    </a:cubicBezTo>
                    <a:cubicBezTo>
                      <a:pt x="62" y="161"/>
                      <a:pt x="57" y="167"/>
                      <a:pt x="51" y="172"/>
                    </a:cubicBezTo>
                    <a:cubicBezTo>
                      <a:pt x="48" y="175"/>
                      <a:pt x="46" y="178"/>
                      <a:pt x="43" y="181"/>
                    </a:cubicBezTo>
                    <a:cubicBezTo>
                      <a:pt x="41" y="182"/>
                      <a:pt x="40" y="184"/>
                      <a:pt x="39" y="185"/>
                    </a:cubicBezTo>
                    <a:cubicBezTo>
                      <a:pt x="38" y="186"/>
                      <a:pt x="37" y="186"/>
                      <a:pt x="36" y="187"/>
                    </a:cubicBezTo>
                    <a:cubicBezTo>
                      <a:pt x="36" y="188"/>
                      <a:pt x="36" y="188"/>
                      <a:pt x="36" y="188"/>
                    </a:cubicBezTo>
                    <a:cubicBezTo>
                      <a:pt x="35" y="188"/>
                      <a:pt x="35" y="188"/>
                      <a:pt x="35" y="188"/>
                    </a:cubicBezTo>
                    <a:cubicBezTo>
                      <a:pt x="35" y="186"/>
                      <a:pt x="35" y="185"/>
                      <a:pt x="35" y="183"/>
                    </a:cubicBezTo>
                    <a:cubicBezTo>
                      <a:pt x="35" y="182"/>
                      <a:pt x="35" y="182"/>
                      <a:pt x="35" y="181"/>
                    </a:cubicBezTo>
                    <a:cubicBezTo>
                      <a:pt x="35" y="182"/>
                      <a:pt x="35" y="182"/>
                      <a:pt x="35" y="182"/>
                    </a:cubicBezTo>
                    <a:moveTo>
                      <a:pt x="44" y="181"/>
                    </a:moveTo>
                    <a:cubicBezTo>
                      <a:pt x="52" y="173"/>
                      <a:pt x="61" y="164"/>
                      <a:pt x="68" y="154"/>
                    </a:cubicBezTo>
                    <a:cubicBezTo>
                      <a:pt x="68" y="156"/>
                      <a:pt x="69" y="158"/>
                      <a:pt x="69" y="160"/>
                    </a:cubicBezTo>
                    <a:cubicBezTo>
                      <a:pt x="63" y="164"/>
                      <a:pt x="58" y="169"/>
                      <a:pt x="53" y="174"/>
                    </a:cubicBezTo>
                    <a:cubicBezTo>
                      <a:pt x="50" y="176"/>
                      <a:pt x="47" y="178"/>
                      <a:pt x="44" y="181"/>
                    </a:cubicBezTo>
                    <a:moveTo>
                      <a:pt x="46" y="171"/>
                    </a:moveTo>
                    <a:cubicBezTo>
                      <a:pt x="48" y="169"/>
                      <a:pt x="50" y="166"/>
                      <a:pt x="52" y="164"/>
                    </a:cubicBezTo>
                    <a:cubicBezTo>
                      <a:pt x="57" y="160"/>
                      <a:pt x="61" y="153"/>
                      <a:pt x="66" y="148"/>
                    </a:cubicBezTo>
                    <a:cubicBezTo>
                      <a:pt x="67" y="150"/>
                      <a:pt x="67" y="152"/>
                      <a:pt x="67" y="153"/>
                    </a:cubicBezTo>
                    <a:cubicBezTo>
                      <a:pt x="61" y="157"/>
                      <a:pt x="56" y="163"/>
                      <a:pt x="50" y="168"/>
                    </a:cubicBezTo>
                    <a:cubicBezTo>
                      <a:pt x="48" y="169"/>
                      <a:pt x="47" y="170"/>
                      <a:pt x="46" y="171"/>
                    </a:cubicBezTo>
                    <a:moveTo>
                      <a:pt x="34" y="170"/>
                    </a:moveTo>
                    <a:cubicBezTo>
                      <a:pt x="39" y="165"/>
                      <a:pt x="44" y="161"/>
                      <a:pt x="49" y="157"/>
                    </a:cubicBezTo>
                    <a:cubicBezTo>
                      <a:pt x="51" y="155"/>
                      <a:pt x="54" y="152"/>
                      <a:pt x="57" y="150"/>
                    </a:cubicBezTo>
                    <a:cubicBezTo>
                      <a:pt x="58" y="149"/>
                      <a:pt x="59" y="148"/>
                      <a:pt x="60" y="147"/>
                    </a:cubicBezTo>
                    <a:cubicBezTo>
                      <a:pt x="56" y="151"/>
                      <a:pt x="52" y="155"/>
                      <a:pt x="48" y="159"/>
                    </a:cubicBezTo>
                    <a:cubicBezTo>
                      <a:pt x="43" y="164"/>
                      <a:pt x="39" y="170"/>
                      <a:pt x="34" y="175"/>
                    </a:cubicBezTo>
                    <a:cubicBezTo>
                      <a:pt x="34" y="175"/>
                      <a:pt x="34" y="175"/>
                      <a:pt x="34" y="175"/>
                    </a:cubicBezTo>
                    <a:cubicBezTo>
                      <a:pt x="34" y="173"/>
                      <a:pt x="34" y="171"/>
                      <a:pt x="34" y="169"/>
                    </a:cubicBezTo>
                    <a:cubicBezTo>
                      <a:pt x="34" y="170"/>
                      <a:pt x="34" y="170"/>
                      <a:pt x="34" y="170"/>
                    </a:cubicBezTo>
                    <a:moveTo>
                      <a:pt x="32" y="141"/>
                    </a:moveTo>
                    <a:cubicBezTo>
                      <a:pt x="34" y="140"/>
                      <a:pt x="33" y="140"/>
                      <a:pt x="35" y="139"/>
                    </a:cubicBezTo>
                    <a:cubicBezTo>
                      <a:pt x="34" y="140"/>
                      <a:pt x="33" y="143"/>
                      <a:pt x="32" y="143"/>
                    </a:cubicBezTo>
                    <a:cubicBezTo>
                      <a:pt x="32" y="144"/>
                      <a:pt x="32" y="144"/>
                      <a:pt x="33" y="144"/>
                    </a:cubicBezTo>
                    <a:cubicBezTo>
                      <a:pt x="33" y="144"/>
                      <a:pt x="33" y="144"/>
                      <a:pt x="33" y="144"/>
                    </a:cubicBezTo>
                    <a:cubicBezTo>
                      <a:pt x="35" y="143"/>
                      <a:pt x="38" y="141"/>
                      <a:pt x="39" y="140"/>
                    </a:cubicBezTo>
                    <a:cubicBezTo>
                      <a:pt x="37" y="143"/>
                      <a:pt x="34" y="145"/>
                      <a:pt x="32" y="148"/>
                    </a:cubicBezTo>
                    <a:cubicBezTo>
                      <a:pt x="32" y="145"/>
                      <a:pt x="32" y="143"/>
                      <a:pt x="31" y="141"/>
                    </a:cubicBezTo>
                    <a:cubicBezTo>
                      <a:pt x="32" y="141"/>
                      <a:pt x="32" y="141"/>
                      <a:pt x="32" y="141"/>
                    </a:cubicBezTo>
                    <a:moveTo>
                      <a:pt x="33" y="153"/>
                    </a:moveTo>
                    <a:cubicBezTo>
                      <a:pt x="33" y="152"/>
                      <a:pt x="32" y="150"/>
                      <a:pt x="32" y="148"/>
                    </a:cubicBezTo>
                    <a:cubicBezTo>
                      <a:pt x="33" y="148"/>
                      <a:pt x="33" y="148"/>
                      <a:pt x="33" y="148"/>
                    </a:cubicBezTo>
                    <a:cubicBezTo>
                      <a:pt x="35" y="147"/>
                      <a:pt x="38" y="145"/>
                      <a:pt x="40" y="143"/>
                    </a:cubicBezTo>
                    <a:cubicBezTo>
                      <a:pt x="41" y="142"/>
                      <a:pt x="43" y="141"/>
                      <a:pt x="44" y="139"/>
                    </a:cubicBezTo>
                    <a:cubicBezTo>
                      <a:pt x="45" y="139"/>
                      <a:pt x="45" y="138"/>
                      <a:pt x="45" y="138"/>
                    </a:cubicBezTo>
                    <a:cubicBezTo>
                      <a:pt x="46" y="138"/>
                      <a:pt x="45" y="139"/>
                      <a:pt x="45" y="140"/>
                    </a:cubicBezTo>
                    <a:cubicBezTo>
                      <a:pt x="43" y="143"/>
                      <a:pt x="40" y="146"/>
                      <a:pt x="37" y="149"/>
                    </a:cubicBezTo>
                    <a:cubicBezTo>
                      <a:pt x="36" y="150"/>
                      <a:pt x="36" y="150"/>
                      <a:pt x="36" y="150"/>
                    </a:cubicBezTo>
                    <a:cubicBezTo>
                      <a:pt x="36" y="150"/>
                      <a:pt x="36" y="150"/>
                      <a:pt x="36" y="150"/>
                    </a:cubicBezTo>
                    <a:cubicBezTo>
                      <a:pt x="34" y="151"/>
                      <a:pt x="33" y="152"/>
                      <a:pt x="33" y="152"/>
                    </a:cubicBezTo>
                    <a:cubicBezTo>
                      <a:pt x="33" y="153"/>
                      <a:pt x="33" y="153"/>
                      <a:pt x="33" y="153"/>
                    </a:cubicBezTo>
                    <a:moveTo>
                      <a:pt x="34" y="164"/>
                    </a:moveTo>
                    <a:cubicBezTo>
                      <a:pt x="44" y="157"/>
                      <a:pt x="53" y="147"/>
                      <a:pt x="62" y="138"/>
                    </a:cubicBezTo>
                    <a:cubicBezTo>
                      <a:pt x="60" y="140"/>
                      <a:pt x="58" y="143"/>
                      <a:pt x="56" y="145"/>
                    </a:cubicBezTo>
                    <a:cubicBezTo>
                      <a:pt x="54" y="147"/>
                      <a:pt x="51" y="150"/>
                      <a:pt x="49" y="152"/>
                    </a:cubicBezTo>
                    <a:cubicBezTo>
                      <a:pt x="43" y="158"/>
                      <a:pt x="39" y="164"/>
                      <a:pt x="34" y="169"/>
                    </a:cubicBezTo>
                    <a:cubicBezTo>
                      <a:pt x="34" y="169"/>
                      <a:pt x="34" y="169"/>
                      <a:pt x="34" y="169"/>
                    </a:cubicBezTo>
                    <a:cubicBezTo>
                      <a:pt x="34" y="167"/>
                      <a:pt x="34" y="166"/>
                      <a:pt x="33" y="164"/>
                    </a:cubicBezTo>
                    <a:cubicBezTo>
                      <a:pt x="34" y="164"/>
                      <a:pt x="34" y="164"/>
                      <a:pt x="34" y="164"/>
                    </a:cubicBezTo>
                    <a:moveTo>
                      <a:pt x="50" y="140"/>
                    </a:moveTo>
                    <a:cubicBezTo>
                      <a:pt x="50" y="140"/>
                      <a:pt x="50" y="140"/>
                      <a:pt x="51" y="139"/>
                    </a:cubicBezTo>
                    <a:cubicBezTo>
                      <a:pt x="52" y="138"/>
                      <a:pt x="52" y="137"/>
                      <a:pt x="52" y="137"/>
                    </a:cubicBezTo>
                    <a:cubicBezTo>
                      <a:pt x="52" y="137"/>
                      <a:pt x="52" y="138"/>
                      <a:pt x="52" y="138"/>
                    </a:cubicBezTo>
                    <a:cubicBezTo>
                      <a:pt x="51" y="140"/>
                      <a:pt x="49" y="141"/>
                      <a:pt x="47" y="142"/>
                    </a:cubicBezTo>
                    <a:cubicBezTo>
                      <a:pt x="42" y="147"/>
                      <a:pt x="38" y="153"/>
                      <a:pt x="33" y="158"/>
                    </a:cubicBezTo>
                    <a:cubicBezTo>
                      <a:pt x="33" y="159"/>
                      <a:pt x="33" y="159"/>
                      <a:pt x="34" y="159"/>
                    </a:cubicBezTo>
                    <a:cubicBezTo>
                      <a:pt x="34" y="159"/>
                      <a:pt x="34" y="159"/>
                      <a:pt x="34" y="159"/>
                    </a:cubicBezTo>
                    <a:cubicBezTo>
                      <a:pt x="39" y="156"/>
                      <a:pt x="42" y="151"/>
                      <a:pt x="47" y="147"/>
                    </a:cubicBezTo>
                    <a:cubicBezTo>
                      <a:pt x="50" y="144"/>
                      <a:pt x="52" y="142"/>
                      <a:pt x="55" y="139"/>
                    </a:cubicBezTo>
                    <a:cubicBezTo>
                      <a:pt x="55" y="140"/>
                      <a:pt x="55" y="140"/>
                      <a:pt x="55" y="140"/>
                    </a:cubicBezTo>
                    <a:cubicBezTo>
                      <a:pt x="52" y="143"/>
                      <a:pt x="50" y="145"/>
                      <a:pt x="47" y="148"/>
                    </a:cubicBezTo>
                    <a:cubicBezTo>
                      <a:pt x="42" y="153"/>
                      <a:pt x="38" y="158"/>
                      <a:pt x="34" y="163"/>
                    </a:cubicBezTo>
                    <a:cubicBezTo>
                      <a:pt x="33" y="164"/>
                      <a:pt x="33" y="164"/>
                      <a:pt x="33" y="164"/>
                    </a:cubicBezTo>
                    <a:cubicBezTo>
                      <a:pt x="33" y="160"/>
                      <a:pt x="33" y="157"/>
                      <a:pt x="33" y="154"/>
                    </a:cubicBezTo>
                    <a:cubicBezTo>
                      <a:pt x="33" y="154"/>
                      <a:pt x="33" y="154"/>
                      <a:pt x="33" y="154"/>
                    </a:cubicBezTo>
                    <a:cubicBezTo>
                      <a:pt x="34" y="153"/>
                      <a:pt x="36" y="151"/>
                      <a:pt x="37" y="150"/>
                    </a:cubicBezTo>
                    <a:cubicBezTo>
                      <a:pt x="38" y="149"/>
                      <a:pt x="39" y="148"/>
                      <a:pt x="40" y="148"/>
                    </a:cubicBezTo>
                    <a:cubicBezTo>
                      <a:pt x="43" y="145"/>
                      <a:pt x="46" y="143"/>
                      <a:pt x="50" y="140"/>
                    </a:cubicBezTo>
                    <a:cubicBezTo>
                      <a:pt x="50" y="140"/>
                      <a:pt x="50" y="140"/>
                      <a:pt x="50" y="140"/>
                    </a:cubicBezTo>
                    <a:moveTo>
                      <a:pt x="39" y="165"/>
                    </a:moveTo>
                    <a:cubicBezTo>
                      <a:pt x="43" y="160"/>
                      <a:pt x="47" y="155"/>
                      <a:pt x="52" y="150"/>
                    </a:cubicBezTo>
                    <a:cubicBezTo>
                      <a:pt x="56" y="146"/>
                      <a:pt x="60" y="142"/>
                      <a:pt x="63" y="137"/>
                    </a:cubicBezTo>
                    <a:cubicBezTo>
                      <a:pt x="64" y="140"/>
                      <a:pt x="65" y="144"/>
                      <a:pt x="66" y="147"/>
                    </a:cubicBezTo>
                    <a:cubicBezTo>
                      <a:pt x="61" y="151"/>
                      <a:pt x="58" y="156"/>
                      <a:pt x="53" y="159"/>
                    </a:cubicBezTo>
                    <a:cubicBezTo>
                      <a:pt x="48" y="162"/>
                      <a:pt x="44" y="166"/>
                      <a:pt x="40" y="170"/>
                    </a:cubicBezTo>
                    <a:cubicBezTo>
                      <a:pt x="41" y="169"/>
                      <a:pt x="41" y="169"/>
                      <a:pt x="41" y="169"/>
                    </a:cubicBezTo>
                    <a:cubicBezTo>
                      <a:pt x="44" y="166"/>
                      <a:pt x="46" y="163"/>
                      <a:pt x="49" y="160"/>
                    </a:cubicBezTo>
                    <a:cubicBezTo>
                      <a:pt x="54" y="154"/>
                      <a:pt x="59" y="149"/>
                      <a:pt x="64" y="143"/>
                    </a:cubicBezTo>
                    <a:cubicBezTo>
                      <a:pt x="64" y="143"/>
                      <a:pt x="64" y="142"/>
                      <a:pt x="64" y="142"/>
                    </a:cubicBezTo>
                    <a:cubicBezTo>
                      <a:pt x="64" y="142"/>
                      <a:pt x="64" y="142"/>
                      <a:pt x="63" y="142"/>
                    </a:cubicBezTo>
                    <a:cubicBezTo>
                      <a:pt x="58" y="147"/>
                      <a:pt x="53" y="152"/>
                      <a:pt x="48" y="157"/>
                    </a:cubicBezTo>
                    <a:cubicBezTo>
                      <a:pt x="45" y="159"/>
                      <a:pt x="42" y="162"/>
                      <a:pt x="39" y="165"/>
                    </a:cubicBezTo>
                    <a:moveTo>
                      <a:pt x="31" y="140"/>
                    </a:moveTo>
                    <a:cubicBezTo>
                      <a:pt x="31" y="139"/>
                      <a:pt x="31" y="137"/>
                      <a:pt x="31" y="136"/>
                    </a:cubicBezTo>
                    <a:cubicBezTo>
                      <a:pt x="34" y="137"/>
                      <a:pt x="38" y="138"/>
                      <a:pt x="42" y="138"/>
                    </a:cubicBezTo>
                    <a:cubicBezTo>
                      <a:pt x="43" y="138"/>
                      <a:pt x="44" y="137"/>
                      <a:pt x="46" y="137"/>
                    </a:cubicBezTo>
                    <a:cubicBezTo>
                      <a:pt x="42" y="140"/>
                      <a:pt x="40" y="142"/>
                      <a:pt x="37" y="145"/>
                    </a:cubicBezTo>
                    <a:cubicBezTo>
                      <a:pt x="36" y="145"/>
                      <a:pt x="34" y="147"/>
                      <a:pt x="34" y="147"/>
                    </a:cubicBezTo>
                    <a:cubicBezTo>
                      <a:pt x="34" y="147"/>
                      <a:pt x="34" y="147"/>
                      <a:pt x="35" y="145"/>
                    </a:cubicBezTo>
                    <a:cubicBezTo>
                      <a:pt x="37" y="143"/>
                      <a:pt x="39" y="141"/>
                      <a:pt x="41" y="139"/>
                    </a:cubicBezTo>
                    <a:cubicBezTo>
                      <a:pt x="41" y="139"/>
                      <a:pt x="41" y="139"/>
                      <a:pt x="41" y="139"/>
                    </a:cubicBezTo>
                    <a:cubicBezTo>
                      <a:pt x="41" y="139"/>
                      <a:pt x="40" y="139"/>
                      <a:pt x="40" y="139"/>
                    </a:cubicBezTo>
                    <a:cubicBezTo>
                      <a:pt x="38" y="140"/>
                      <a:pt x="36" y="141"/>
                      <a:pt x="34" y="142"/>
                    </a:cubicBezTo>
                    <a:cubicBezTo>
                      <a:pt x="35" y="142"/>
                      <a:pt x="36" y="140"/>
                      <a:pt x="36" y="138"/>
                    </a:cubicBezTo>
                    <a:cubicBezTo>
                      <a:pt x="37" y="138"/>
                      <a:pt x="36" y="138"/>
                      <a:pt x="36" y="138"/>
                    </a:cubicBezTo>
                    <a:cubicBezTo>
                      <a:pt x="36" y="138"/>
                      <a:pt x="36" y="138"/>
                      <a:pt x="36" y="138"/>
                    </a:cubicBezTo>
                    <a:cubicBezTo>
                      <a:pt x="35" y="139"/>
                      <a:pt x="33" y="140"/>
                      <a:pt x="33" y="140"/>
                    </a:cubicBezTo>
                    <a:cubicBezTo>
                      <a:pt x="33" y="140"/>
                      <a:pt x="32" y="139"/>
                      <a:pt x="33" y="138"/>
                    </a:cubicBezTo>
                    <a:cubicBezTo>
                      <a:pt x="33" y="137"/>
                      <a:pt x="33" y="137"/>
                      <a:pt x="33" y="137"/>
                    </a:cubicBezTo>
                    <a:cubicBezTo>
                      <a:pt x="33" y="137"/>
                      <a:pt x="32" y="137"/>
                      <a:pt x="32" y="137"/>
                    </a:cubicBezTo>
                    <a:cubicBezTo>
                      <a:pt x="32" y="138"/>
                      <a:pt x="32" y="139"/>
                      <a:pt x="31" y="140"/>
                    </a:cubicBezTo>
                    <a:moveTo>
                      <a:pt x="41" y="146"/>
                    </a:moveTo>
                    <a:cubicBezTo>
                      <a:pt x="43" y="143"/>
                      <a:pt x="45" y="140"/>
                      <a:pt x="47" y="137"/>
                    </a:cubicBezTo>
                    <a:cubicBezTo>
                      <a:pt x="47" y="137"/>
                      <a:pt x="47" y="137"/>
                      <a:pt x="47" y="137"/>
                    </a:cubicBezTo>
                    <a:cubicBezTo>
                      <a:pt x="52" y="136"/>
                      <a:pt x="57" y="134"/>
                      <a:pt x="61" y="131"/>
                    </a:cubicBezTo>
                    <a:cubicBezTo>
                      <a:pt x="62" y="133"/>
                      <a:pt x="62" y="135"/>
                      <a:pt x="63" y="136"/>
                    </a:cubicBezTo>
                    <a:cubicBezTo>
                      <a:pt x="63" y="136"/>
                      <a:pt x="63" y="136"/>
                      <a:pt x="63" y="136"/>
                    </a:cubicBezTo>
                    <a:cubicBezTo>
                      <a:pt x="58" y="140"/>
                      <a:pt x="54" y="145"/>
                      <a:pt x="49" y="149"/>
                    </a:cubicBezTo>
                    <a:cubicBezTo>
                      <a:pt x="45" y="154"/>
                      <a:pt x="39" y="159"/>
                      <a:pt x="35" y="163"/>
                    </a:cubicBezTo>
                    <a:cubicBezTo>
                      <a:pt x="40" y="158"/>
                      <a:pt x="43" y="153"/>
                      <a:pt x="47" y="148"/>
                    </a:cubicBezTo>
                    <a:cubicBezTo>
                      <a:pt x="52" y="143"/>
                      <a:pt x="57" y="139"/>
                      <a:pt x="61" y="133"/>
                    </a:cubicBezTo>
                    <a:cubicBezTo>
                      <a:pt x="61" y="133"/>
                      <a:pt x="61" y="132"/>
                      <a:pt x="61" y="132"/>
                    </a:cubicBezTo>
                    <a:cubicBezTo>
                      <a:pt x="61" y="132"/>
                      <a:pt x="61" y="132"/>
                      <a:pt x="61" y="132"/>
                    </a:cubicBezTo>
                    <a:cubicBezTo>
                      <a:pt x="60" y="133"/>
                      <a:pt x="60" y="133"/>
                      <a:pt x="59" y="134"/>
                    </a:cubicBezTo>
                    <a:cubicBezTo>
                      <a:pt x="59" y="134"/>
                      <a:pt x="59" y="134"/>
                      <a:pt x="59" y="134"/>
                    </a:cubicBezTo>
                    <a:cubicBezTo>
                      <a:pt x="55" y="138"/>
                      <a:pt x="52" y="142"/>
                      <a:pt x="48" y="145"/>
                    </a:cubicBezTo>
                    <a:cubicBezTo>
                      <a:pt x="44" y="149"/>
                      <a:pt x="40" y="153"/>
                      <a:pt x="36" y="157"/>
                    </a:cubicBezTo>
                    <a:cubicBezTo>
                      <a:pt x="35" y="157"/>
                      <a:pt x="35" y="157"/>
                      <a:pt x="35" y="157"/>
                    </a:cubicBezTo>
                    <a:cubicBezTo>
                      <a:pt x="35" y="157"/>
                      <a:pt x="37" y="155"/>
                      <a:pt x="38" y="154"/>
                    </a:cubicBezTo>
                    <a:cubicBezTo>
                      <a:pt x="40" y="151"/>
                      <a:pt x="42" y="149"/>
                      <a:pt x="44" y="146"/>
                    </a:cubicBezTo>
                    <a:cubicBezTo>
                      <a:pt x="47" y="142"/>
                      <a:pt x="52" y="141"/>
                      <a:pt x="54" y="136"/>
                    </a:cubicBezTo>
                    <a:cubicBezTo>
                      <a:pt x="54" y="136"/>
                      <a:pt x="54" y="136"/>
                      <a:pt x="54" y="136"/>
                    </a:cubicBezTo>
                    <a:cubicBezTo>
                      <a:pt x="50" y="139"/>
                      <a:pt x="45" y="142"/>
                      <a:pt x="41" y="146"/>
                    </a:cubicBezTo>
                    <a:moveTo>
                      <a:pt x="39" y="130"/>
                    </a:moveTo>
                    <a:cubicBezTo>
                      <a:pt x="46" y="130"/>
                      <a:pt x="53" y="127"/>
                      <a:pt x="59" y="124"/>
                    </a:cubicBezTo>
                    <a:cubicBezTo>
                      <a:pt x="60" y="125"/>
                      <a:pt x="60" y="126"/>
                      <a:pt x="60" y="128"/>
                    </a:cubicBezTo>
                    <a:cubicBezTo>
                      <a:pt x="55" y="132"/>
                      <a:pt x="48" y="134"/>
                      <a:pt x="41" y="134"/>
                    </a:cubicBezTo>
                    <a:cubicBezTo>
                      <a:pt x="38" y="134"/>
                      <a:pt x="34" y="134"/>
                      <a:pt x="31" y="132"/>
                    </a:cubicBezTo>
                    <a:cubicBezTo>
                      <a:pt x="31" y="131"/>
                      <a:pt x="30" y="130"/>
                      <a:pt x="30" y="128"/>
                    </a:cubicBezTo>
                    <a:cubicBezTo>
                      <a:pt x="33" y="130"/>
                      <a:pt x="36" y="130"/>
                      <a:pt x="39" y="130"/>
                    </a:cubicBezTo>
                    <a:moveTo>
                      <a:pt x="43" y="127"/>
                    </a:moveTo>
                    <a:cubicBezTo>
                      <a:pt x="49" y="124"/>
                      <a:pt x="53" y="120"/>
                      <a:pt x="57" y="117"/>
                    </a:cubicBezTo>
                    <a:cubicBezTo>
                      <a:pt x="57" y="117"/>
                      <a:pt x="57" y="118"/>
                      <a:pt x="58" y="118"/>
                    </a:cubicBezTo>
                    <a:cubicBezTo>
                      <a:pt x="58" y="119"/>
                      <a:pt x="58" y="120"/>
                      <a:pt x="58" y="120"/>
                    </a:cubicBezTo>
                    <a:cubicBezTo>
                      <a:pt x="54" y="123"/>
                      <a:pt x="49" y="126"/>
                      <a:pt x="43" y="127"/>
                    </a:cubicBezTo>
                    <a:moveTo>
                      <a:pt x="43" y="126"/>
                    </a:moveTo>
                    <a:cubicBezTo>
                      <a:pt x="42" y="126"/>
                      <a:pt x="43" y="126"/>
                      <a:pt x="45" y="124"/>
                    </a:cubicBezTo>
                    <a:cubicBezTo>
                      <a:pt x="47" y="122"/>
                      <a:pt x="49" y="122"/>
                      <a:pt x="51" y="120"/>
                    </a:cubicBezTo>
                    <a:cubicBezTo>
                      <a:pt x="53" y="118"/>
                      <a:pt x="54" y="115"/>
                      <a:pt x="56" y="113"/>
                    </a:cubicBezTo>
                    <a:cubicBezTo>
                      <a:pt x="56" y="114"/>
                      <a:pt x="57" y="115"/>
                      <a:pt x="57" y="116"/>
                    </a:cubicBezTo>
                    <a:cubicBezTo>
                      <a:pt x="57" y="116"/>
                      <a:pt x="57" y="116"/>
                      <a:pt x="57" y="116"/>
                    </a:cubicBezTo>
                    <a:cubicBezTo>
                      <a:pt x="54" y="118"/>
                      <a:pt x="51" y="121"/>
                      <a:pt x="48" y="123"/>
                    </a:cubicBezTo>
                    <a:cubicBezTo>
                      <a:pt x="47" y="124"/>
                      <a:pt x="43" y="126"/>
                      <a:pt x="43" y="126"/>
                    </a:cubicBezTo>
                    <a:moveTo>
                      <a:pt x="39" y="127"/>
                    </a:moveTo>
                    <a:cubicBezTo>
                      <a:pt x="38" y="127"/>
                      <a:pt x="37" y="127"/>
                      <a:pt x="36" y="127"/>
                    </a:cubicBezTo>
                    <a:cubicBezTo>
                      <a:pt x="42" y="123"/>
                      <a:pt x="48" y="119"/>
                      <a:pt x="54" y="114"/>
                    </a:cubicBezTo>
                    <a:cubicBezTo>
                      <a:pt x="55" y="113"/>
                      <a:pt x="55" y="113"/>
                      <a:pt x="55" y="113"/>
                    </a:cubicBezTo>
                    <a:cubicBezTo>
                      <a:pt x="55" y="113"/>
                      <a:pt x="55" y="113"/>
                      <a:pt x="54" y="114"/>
                    </a:cubicBezTo>
                    <a:cubicBezTo>
                      <a:pt x="53" y="116"/>
                      <a:pt x="51" y="118"/>
                      <a:pt x="49" y="120"/>
                    </a:cubicBezTo>
                    <a:cubicBezTo>
                      <a:pt x="46" y="123"/>
                      <a:pt x="43" y="124"/>
                      <a:pt x="41" y="127"/>
                    </a:cubicBezTo>
                    <a:cubicBezTo>
                      <a:pt x="40" y="127"/>
                      <a:pt x="40" y="127"/>
                      <a:pt x="39" y="127"/>
                    </a:cubicBezTo>
                    <a:moveTo>
                      <a:pt x="36" y="125"/>
                    </a:moveTo>
                    <a:cubicBezTo>
                      <a:pt x="42" y="122"/>
                      <a:pt x="49" y="116"/>
                      <a:pt x="55" y="110"/>
                    </a:cubicBezTo>
                    <a:cubicBezTo>
                      <a:pt x="55" y="111"/>
                      <a:pt x="55" y="111"/>
                      <a:pt x="56" y="112"/>
                    </a:cubicBezTo>
                    <a:cubicBezTo>
                      <a:pt x="52" y="114"/>
                      <a:pt x="50" y="117"/>
                      <a:pt x="47" y="119"/>
                    </a:cubicBezTo>
                    <a:cubicBezTo>
                      <a:pt x="44" y="121"/>
                      <a:pt x="40" y="123"/>
                      <a:pt x="36" y="125"/>
                    </a:cubicBezTo>
                    <a:moveTo>
                      <a:pt x="34" y="122"/>
                    </a:moveTo>
                    <a:cubicBezTo>
                      <a:pt x="37" y="120"/>
                      <a:pt x="41" y="115"/>
                      <a:pt x="45" y="112"/>
                    </a:cubicBezTo>
                    <a:cubicBezTo>
                      <a:pt x="48" y="110"/>
                      <a:pt x="51" y="107"/>
                      <a:pt x="53" y="105"/>
                    </a:cubicBezTo>
                    <a:cubicBezTo>
                      <a:pt x="54" y="106"/>
                      <a:pt x="54" y="107"/>
                      <a:pt x="54" y="108"/>
                    </a:cubicBezTo>
                    <a:cubicBezTo>
                      <a:pt x="47" y="112"/>
                      <a:pt x="41" y="118"/>
                      <a:pt x="34" y="122"/>
                    </a:cubicBezTo>
                    <a:moveTo>
                      <a:pt x="34" y="126"/>
                    </a:moveTo>
                    <a:cubicBezTo>
                      <a:pt x="33" y="126"/>
                      <a:pt x="31" y="125"/>
                      <a:pt x="30" y="124"/>
                    </a:cubicBezTo>
                    <a:cubicBezTo>
                      <a:pt x="30" y="123"/>
                      <a:pt x="29" y="121"/>
                      <a:pt x="29" y="119"/>
                    </a:cubicBezTo>
                    <a:cubicBezTo>
                      <a:pt x="37" y="115"/>
                      <a:pt x="43" y="109"/>
                      <a:pt x="51" y="105"/>
                    </a:cubicBezTo>
                    <a:cubicBezTo>
                      <a:pt x="52" y="105"/>
                      <a:pt x="52" y="105"/>
                      <a:pt x="52" y="105"/>
                    </a:cubicBezTo>
                    <a:cubicBezTo>
                      <a:pt x="53" y="105"/>
                      <a:pt x="52" y="106"/>
                      <a:pt x="51" y="106"/>
                    </a:cubicBezTo>
                    <a:cubicBezTo>
                      <a:pt x="50" y="107"/>
                      <a:pt x="48" y="108"/>
                      <a:pt x="48" y="108"/>
                    </a:cubicBezTo>
                    <a:cubicBezTo>
                      <a:pt x="48" y="108"/>
                      <a:pt x="48" y="108"/>
                      <a:pt x="48" y="108"/>
                    </a:cubicBezTo>
                    <a:cubicBezTo>
                      <a:pt x="46" y="110"/>
                      <a:pt x="45" y="111"/>
                      <a:pt x="43" y="113"/>
                    </a:cubicBezTo>
                    <a:cubicBezTo>
                      <a:pt x="39" y="116"/>
                      <a:pt x="35" y="119"/>
                      <a:pt x="32" y="123"/>
                    </a:cubicBezTo>
                    <a:cubicBezTo>
                      <a:pt x="32" y="123"/>
                      <a:pt x="32" y="124"/>
                      <a:pt x="32" y="124"/>
                    </a:cubicBezTo>
                    <a:cubicBezTo>
                      <a:pt x="32" y="124"/>
                      <a:pt x="32" y="124"/>
                      <a:pt x="33" y="124"/>
                    </a:cubicBezTo>
                    <a:cubicBezTo>
                      <a:pt x="40" y="119"/>
                      <a:pt x="46" y="113"/>
                      <a:pt x="54" y="109"/>
                    </a:cubicBezTo>
                    <a:cubicBezTo>
                      <a:pt x="51" y="111"/>
                      <a:pt x="48" y="115"/>
                      <a:pt x="45" y="117"/>
                    </a:cubicBezTo>
                    <a:cubicBezTo>
                      <a:pt x="41" y="120"/>
                      <a:pt x="38" y="123"/>
                      <a:pt x="34" y="126"/>
                    </a:cubicBezTo>
                    <a:cubicBezTo>
                      <a:pt x="34" y="126"/>
                      <a:pt x="34" y="126"/>
                      <a:pt x="34" y="126"/>
                    </a:cubicBezTo>
                    <a:moveTo>
                      <a:pt x="30" y="118"/>
                    </a:moveTo>
                    <a:cubicBezTo>
                      <a:pt x="29" y="118"/>
                      <a:pt x="35" y="113"/>
                      <a:pt x="36" y="113"/>
                    </a:cubicBezTo>
                    <a:cubicBezTo>
                      <a:pt x="38" y="111"/>
                      <a:pt x="41" y="109"/>
                      <a:pt x="43" y="107"/>
                    </a:cubicBezTo>
                    <a:cubicBezTo>
                      <a:pt x="47" y="105"/>
                      <a:pt x="50" y="103"/>
                      <a:pt x="52" y="101"/>
                    </a:cubicBezTo>
                    <a:cubicBezTo>
                      <a:pt x="52" y="102"/>
                      <a:pt x="53" y="103"/>
                      <a:pt x="53" y="103"/>
                    </a:cubicBezTo>
                    <a:cubicBezTo>
                      <a:pt x="45" y="107"/>
                      <a:pt x="38" y="113"/>
                      <a:pt x="31" y="117"/>
                    </a:cubicBezTo>
                    <a:cubicBezTo>
                      <a:pt x="30" y="118"/>
                      <a:pt x="30" y="118"/>
                      <a:pt x="30" y="118"/>
                    </a:cubicBezTo>
                    <a:moveTo>
                      <a:pt x="31" y="111"/>
                    </a:moveTo>
                    <a:cubicBezTo>
                      <a:pt x="38" y="106"/>
                      <a:pt x="43" y="100"/>
                      <a:pt x="50" y="95"/>
                    </a:cubicBezTo>
                    <a:cubicBezTo>
                      <a:pt x="50" y="96"/>
                      <a:pt x="51" y="98"/>
                      <a:pt x="51" y="99"/>
                    </a:cubicBezTo>
                    <a:cubicBezTo>
                      <a:pt x="44" y="102"/>
                      <a:pt x="37" y="107"/>
                      <a:pt x="31" y="111"/>
                    </a:cubicBezTo>
                    <a:moveTo>
                      <a:pt x="30" y="106"/>
                    </a:moveTo>
                    <a:cubicBezTo>
                      <a:pt x="31" y="106"/>
                      <a:pt x="32" y="105"/>
                      <a:pt x="34" y="104"/>
                    </a:cubicBezTo>
                    <a:cubicBezTo>
                      <a:pt x="35" y="103"/>
                      <a:pt x="37" y="102"/>
                      <a:pt x="39" y="101"/>
                    </a:cubicBezTo>
                    <a:cubicBezTo>
                      <a:pt x="40" y="100"/>
                      <a:pt x="42" y="99"/>
                      <a:pt x="44" y="98"/>
                    </a:cubicBezTo>
                    <a:cubicBezTo>
                      <a:pt x="45" y="97"/>
                      <a:pt x="49" y="95"/>
                      <a:pt x="49" y="95"/>
                    </a:cubicBezTo>
                    <a:cubicBezTo>
                      <a:pt x="49" y="95"/>
                      <a:pt x="49" y="95"/>
                      <a:pt x="48" y="96"/>
                    </a:cubicBezTo>
                    <a:cubicBezTo>
                      <a:pt x="41" y="100"/>
                      <a:pt x="36" y="106"/>
                      <a:pt x="29" y="111"/>
                    </a:cubicBezTo>
                    <a:cubicBezTo>
                      <a:pt x="29" y="111"/>
                      <a:pt x="29" y="112"/>
                      <a:pt x="29" y="112"/>
                    </a:cubicBezTo>
                    <a:cubicBezTo>
                      <a:pt x="29" y="112"/>
                      <a:pt x="29" y="112"/>
                      <a:pt x="29" y="112"/>
                    </a:cubicBezTo>
                    <a:cubicBezTo>
                      <a:pt x="33" y="110"/>
                      <a:pt x="36" y="108"/>
                      <a:pt x="40" y="106"/>
                    </a:cubicBezTo>
                    <a:cubicBezTo>
                      <a:pt x="42" y="105"/>
                      <a:pt x="44" y="104"/>
                      <a:pt x="46" y="103"/>
                    </a:cubicBezTo>
                    <a:cubicBezTo>
                      <a:pt x="47" y="102"/>
                      <a:pt x="51" y="100"/>
                      <a:pt x="51" y="100"/>
                    </a:cubicBezTo>
                    <a:cubicBezTo>
                      <a:pt x="52" y="100"/>
                      <a:pt x="51" y="100"/>
                      <a:pt x="51" y="101"/>
                    </a:cubicBezTo>
                    <a:cubicBezTo>
                      <a:pt x="47" y="105"/>
                      <a:pt x="42" y="107"/>
                      <a:pt x="38" y="110"/>
                    </a:cubicBezTo>
                    <a:cubicBezTo>
                      <a:pt x="35" y="112"/>
                      <a:pt x="32" y="115"/>
                      <a:pt x="29" y="118"/>
                    </a:cubicBezTo>
                    <a:cubicBezTo>
                      <a:pt x="29" y="116"/>
                      <a:pt x="29" y="115"/>
                      <a:pt x="29" y="113"/>
                    </a:cubicBezTo>
                    <a:cubicBezTo>
                      <a:pt x="28" y="111"/>
                      <a:pt x="28" y="109"/>
                      <a:pt x="28" y="107"/>
                    </a:cubicBezTo>
                    <a:cubicBezTo>
                      <a:pt x="29" y="107"/>
                      <a:pt x="29" y="107"/>
                      <a:pt x="29" y="107"/>
                    </a:cubicBezTo>
                    <a:cubicBezTo>
                      <a:pt x="29" y="107"/>
                      <a:pt x="30" y="107"/>
                      <a:pt x="30" y="106"/>
                    </a:cubicBezTo>
                    <a:cubicBezTo>
                      <a:pt x="30" y="106"/>
                      <a:pt x="30" y="106"/>
                      <a:pt x="30" y="106"/>
                    </a:cubicBezTo>
                    <a:moveTo>
                      <a:pt x="37" y="101"/>
                    </a:moveTo>
                    <a:cubicBezTo>
                      <a:pt x="41" y="98"/>
                      <a:pt x="45" y="94"/>
                      <a:pt x="49" y="91"/>
                    </a:cubicBezTo>
                    <a:cubicBezTo>
                      <a:pt x="49" y="92"/>
                      <a:pt x="49" y="93"/>
                      <a:pt x="50" y="94"/>
                    </a:cubicBezTo>
                    <a:cubicBezTo>
                      <a:pt x="45" y="96"/>
                      <a:pt x="41" y="98"/>
                      <a:pt x="37" y="101"/>
                    </a:cubicBezTo>
                    <a:moveTo>
                      <a:pt x="28" y="107"/>
                    </a:moveTo>
                    <a:cubicBezTo>
                      <a:pt x="28" y="102"/>
                      <a:pt x="27" y="98"/>
                      <a:pt x="27" y="93"/>
                    </a:cubicBezTo>
                    <a:cubicBezTo>
                      <a:pt x="32" y="91"/>
                      <a:pt x="40" y="88"/>
                      <a:pt x="44" y="84"/>
                    </a:cubicBezTo>
                    <a:cubicBezTo>
                      <a:pt x="39" y="89"/>
                      <a:pt x="33" y="93"/>
                      <a:pt x="27" y="97"/>
                    </a:cubicBezTo>
                    <a:cubicBezTo>
                      <a:pt x="27" y="97"/>
                      <a:pt x="27" y="98"/>
                      <a:pt x="28" y="98"/>
                    </a:cubicBezTo>
                    <a:cubicBezTo>
                      <a:pt x="28" y="98"/>
                      <a:pt x="28" y="98"/>
                      <a:pt x="28" y="98"/>
                    </a:cubicBezTo>
                    <a:cubicBezTo>
                      <a:pt x="31" y="96"/>
                      <a:pt x="34" y="94"/>
                      <a:pt x="36" y="92"/>
                    </a:cubicBezTo>
                    <a:cubicBezTo>
                      <a:pt x="38" y="91"/>
                      <a:pt x="39" y="90"/>
                      <a:pt x="41" y="90"/>
                    </a:cubicBezTo>
                    <a:cubicBezTo>
                      <a:pt x="41" y="90"/>
                      <a:pt x="41" y="90"/>
                      <a:pt x="41" y="90"/>
                    </a:cubicBezTo>
                    <a:cubicBezTo>
                      <a:pt x="41" y="90"/>
                      <a:pt x="42" y="89"/>
                      <a:pt x="43" y="88"/>
                    </a:cubicBezTo>
                    <a:cubicBezTo>
                      <a:pt x="44" y="88"/>
                      <a:pt x="45" y="87"/>
                      <a:pt x="45" y="87"/>
                    </a:cubicBezTo>
                    <a:cubicBezTo>
                      <a:pt x="45" y="87"/>
                      <a:pt x="45" y="87"/>
                      <a:pt x="44" y="88"/>
                    </a:cubicBezTo>
                    <a:cubicBezTo>
                      <a:pt x="38" y="92"/>
                      <a:pt x="32" y="96"/>
                      <a:pt x="28" y="102"/>
                    </a:cubicBezTo>
                    <a:cubicBezTo>
                      <a:pt x="28" y="102"/>
                      <a:pt x="28" y="103"/>
                      <a:pt x="28" y="103"/>
                    </a:cubicBezTo>
                    <a:cubicBezTo>
                      <a:pt x="28" y="103"/>
                      <a:pt x="28" y="103"/>
                      <a:pt x="28" y="103"/>
                    </a:cubicBezTo>
                    <a:cubicBezTo>
                      <a:pt x="35" y="100"/>
                      <a:pt x="41" y="95"/>
                      <a:pt x="47" y="92"/>
                    </a:cubicBezTo>
                    <a:cubicBezTo>
                      <a:pt x="42" y="94"/>
                      <a:pt x="36" y="101"/>
                      <a:pt x="30" y="105"/>
                    </a:cubicBezTo>
                    <a:cubicBezTo>
                      <a:pt x="29" y="106"/>
                      <a:pt x="29" y="106"/>
                      <a:pt x="28" y="107"/>
                    </a:cubicBezTo>
                    <a:cubicBezTo>
                      <a:pt x="28" y="107"/>
                      <a:pt x="28" y="107"/>
                      <a:pt x="28" y="107"/>
                    </a:cubicBezTo>
                    <a:moveTo>
                      <a:pt x="34" y="93"/>
                    </a:moveTo>
                    <a:cubicBezTo>
                      <a:pt x="35" y="92"/>
                      <a:pt x="36" y="91"/>
                      <a:pt x="37" y="91"/>
                    </a:cubicBezTo>
                    <a:cubicBezTo>
                      <a:pt x="40" y="89"/>
                      <a:pt x="43" y="86"/>
                      <a:pt x="46" y="84"/>
                    </a:cubicBezTo>
                    <a:cubicBezTo>
                      <a:pt x="47" y="86"/>
                      <a:pt x="48" y="88"/>
                      <a:pt x="48" y="90"/>
                    </a:cubicBezTo>
                    <a:cubicBezTo>
                      <a:pt x="46" y="91"/>
                      <a:pt x="43" y="93"/>
                      <a:pt x="41" y="94"/>
                    </a:cubicBezTo>
                    <a:cubicBezTo>
                      <a:pt x="39" y="95"/>
                      <a:pt x="37" y="96"/>
                      <a:pt x="36" y="97"/>
                    </a:cubicBezTo>
                    <a:cubicBezTo>
                      <a:pt x="34" y="99"/>
                      <a:pt x="30" y="100"/>
                      <a:pt x="29" y="101"/>
                    </a:cubicBezTo>
                    <a:cubicBezTo>
                      <a:pt x="34" y="95"/>
                      <a:pt x="41" y="91"/>
                      <a:pt x="47" y="87"/>
                    </a:cubicBezTo>
                    <a:cubicBezTo>
                      <a:pt x="47" y="87"/>
                      <a:pt x="47" y="86"/>
                      <a:pt x="47" y="86"/>
                    </a:cubicBezTo>
                    <a:cubicBezTo>
                      <a:pt x="47" y="86"/>
                      <a:pt x="47" y="86"/>
                      <a:pt x="46" y="86"/>
                    </a:cubicBezTo>
                    <a:cubicBezTo>
                      <a:pt x="42" y="88"/>
                      <a:pt x="38" y="90"/>
                      <a:pt x="34" y="93"/>
                    </a:cubicBezTo>
                    <a:moveTo>
                      <a:pt x="32" y="90"/>
                    </a:moveTo>
                    <a:cubicBezTo>
                      <a:pt x="36" y="87"/>
                      <a:pt x="40" y="82"/>
                      <a:pt x="44" y="79"/>
                    </a:cubicBezTo>
                    <a:cubicBezTo>
                      <a:pt x="45" y="80"/>
                      <a:pt x="45" y="82"/>
                      <a:pt x="46" y="83"/>
                    </a:cubicBezTo>
                    <a:cubicBezTo>
                      <a:pt x="46" y="83"/>
                      <a:pt x="46" y="83"/>
                      <a:pt x="46" y="83"/>
                    </a:cubicBezTo>
                    <a:cubicBezTo>
                      <a:pt x="43" y="84"/>
                      <a:pt x="40" y="86"/>
                      <a:pt x="38" y="87"/>
                    </a:cubicBezTo>
                    <a:cubicBezTo>
                      <a:pt x="36" y="88"/>
                      <a:pt x="34" y="89"/>
                      <a:pt x="33" y="90"/>
                    </a:cubicBezTo>
                    <a:cubicBezTo>
                      <a:pt x="32" y="90"/>
                      <a:pt x="32" y="90"/>
                      <a:pt x="32" y="90"/>
                    </a:cubicBezTo>
                    <a:moveTo>
                      <a:pt x="26" y="93"/>
                    </a:moveTo>
                    <a:cubicBezTo>
                      <a:pt x="26" y="90"/>
                      <a:pt x="26" y="88"/>
                      <a:pt x="26" y="86"/>
                    </a:cubicBezTo>
                    <a:cubicBezTo>
                      <a:pt x="26" y="86"/>
                      <a:pt x="26" y="86"/>
                      <a:pt x="26" y="86"/>
                    </a:cubicBezTo>
                    <a:cubicBezTo>
                      <a:pt x="30" y="84"/>
                      <a:pt x="33" y="81"/>
                      <a:pt x="37" y="78"/>
                    </a:cubicBezTo>
                    <a:cubicBezTo>
                      <a:pt x="37" y="79"/>
                      <a:pt x="36" y="79"/>
                      <a:pt x="36" y="79"/>
                    </a:cubicBezTo>
                    <a:cubicBezTo>
                      <a:pt x="33" y="82"/>
                      <a:pt x="30" y="85"/>
                      <a:pt x="27" y="89"/>
                    </a:cubicBezTo>
                    <a:cubicBezTo>
                      <a:pt x="27" y="89"/>
                      <a:pt x="27" y="90"/>
                      <a:pt x="27" y="90"/>
                    </a:cubicBezTo>
                    <a:cubicBezTo>
                      <a:pt x="27" y="90"/>
                      <a:pt x="27" y="89"/>
                      <a:pt x="27" y="89"/>
                    </a:cubicBezTo>
                    <a:cubicBezTo>
                      <a:pt x="33" y="86"/>
                      <a:pt x="38" y="82"/>
                      <a:pt x="43" y="79"/>
                    </a:cubicBezTo>
                    <a:cubicBezTo>
                      <a:pt x="37" y="83"/>
                      <a:pt x="33" y="89"/>
                      <a:pt x="26" y="93"/>
                    </a:cubicBezTo>
                    <a:moveTo>
                      <a:pt x="29" y="88"/>
                    </a:moveTo>
                    <a:cubicBezTo>
                      <a:pt x="29" y="88"/>
                      <a:pt x="29" y="88"/>
                      <a:pt x="30" y="87"/>
                    </a:cubicBezTo>
                    <a:cubicBezTo>
                      <a:pt x="31" y="85"/>
                      <a:pt x="32" y="84"/>
                      <a:pt x="34" y="83"/>
                    </a:cubicBezTo>
                    <a:cubicBezTo>
                      <a:pt x="36" y="80"/>
                      <a:pt x="39" y="77"/>
                      <a:pt x="42" y="74"/>
                    </a:cubicBezTo>
                    <a:cubicBezTo>
                      <a:pt x="43" y="76"/>
                      <a:pt x="43" y="77"/>
                      <a:pt x="44" y="78"/>
                    </a:cubicBezTo>
                    <a:cubicBezTo>
                      <a:pt x="39" y="80"/>
                      <a:pt x="35" y="84"/>
                      <a:pt x="30" y="87"/>
                    </a:cubicBezTo>
                    <a:cubicBezTo>
                      <a:pt x="29" y="88"/>
                      <a:pt x="29" y="88"/>
                      <a:pt x="29" y="88"/>
                    </a:cubicBezTo>
                    <a:moveTo>
                      <a:pt x="27" y="84"/>
                    </a:moveTo>
                    <a:cubicBezTo>
                      <a:pt x="32" y="80"/>
                      <a:pt x="37" y="75"/>
                      <a:pt x="41" y="70"/>
                    </a:cubicBezTo>
                    <a:cubicBezTo>
                      <a:pt x="41" y="71"/>
                      <a:pt x="42" y="72"/>
                      <a:pt x="42" y="74"/>
                    </a:cubicBezTo>
                    <a:cubicBezTo>
                      <a:pt x="37" y="76"/>
                      <a:pt x="31" y="80"/>
                      <a:pt x="27" y="84"/>
                    </a:cubicBezTo>
                    <a:moveTo>
                      <a:pt x="20" y="67"/>
                    </a:moveTo>
                    <a:cubicBezTo>
                      <a:pt x="22" y="79"/>
                      <a:pt x="23" y="91"/>
                      <a:pt x="24" y="103"/>
                    </a:cubicBezTo>
                    <a:cubicBezTo>
                      <a:pt x="27" y="124"/>
                      <a:pt x="29" y="146"/>
                      <a:pt x="30" y="168"/>
                    </a:cubicBezTo>
                    <a:cubicBezTo>
                      <a:pt x="32" y="185"/>
                      <a:pt x="31" y="202"/>
                      <a:pt x="36" y="218"/>
                    </a:cubicBezTo>
                    <a:cubicBezTo>
                      <a:pt x="39" y="228"/>
                      <a:pt x="45" y="237"/>
                      <a:pt x="54" y="241"/>
                    </a:cubicBezTo>
                    <a:cubicBezTo>
                      <a:pt x="56" y="242"/>
                      <a:pt x="59" y="242"/>
                      <a:pt x="61" y="242"/>
                    </a:cubicBezTo>
                    <a:cubicBezTo>
                      <a:pt x="67" y="242"/>
                      <a:pt x="73" y="238"/>
                      <a:pt x="76" y="232"/>
                    </a:cubicBezTo>
                    <a:cubicBezTo>
                      <a:pt x="82" y="221"/>
                      <a:pt x="80" y="207"/>
                      <a:pt x="79" y="196"/>
                    </a:cubicBezTo>
                    <a:cubicBezTo>
                      <a:pt x="77" y="180"/>
                      <a:pt x="74" y="165"/>
                      <a:pt x="70" y="150"/>
                    </a:cubicBezTo>
                    <a:cubicBezTo>
                      <a:pt x="63" y="122"/>
                      <a:pt x="55" y="94"/>
                      <a:pt x="44" y="68"/>
                    </a:cubicBezTo>
                    <a:cubicBezTo>
                      <a:pt x="42" y="68"/>
                      <a:pt x="41" y="68"/>
                      <a:pt x="40" y="68"/>
                    </a:cubicBezTo>
                    <a:cubicBezTo>
                      <a:pt x="40" y="68"/>
                      <a:pt x="40" y="69"/>
                      <a:pt x="40" y="69"/>
                    </a:cubicBezTo>
                    <a:cubicBezTo>
                      <a:pt x="36" y="72"/>
                      <a:pt x="31" y="75"/>
                      <a:pt x="27" y="77"/>
                    </a:cubicBezTo>
                    <a:cubicBezTo>
                      <a:pt x="30" y="75"/>
                      <a:pt x="35" y="71"/>
                      <a:pt x="38" y="68"/>
                    </a:cubicBezTo>
                    <a:cubicBezTo>
                      <a:pt x="38" y="68"/>
                      <a:pt x="38" y="68"/>
                      <a:pt x="37" y="68"/>
                    </a:cubicBezTo>
                    <a:cubicBezTo>
                      <a:pt x="33" y="71"/>
                      <a:pt x="29" y="74"/>
                      <a:pt x="25" y="78"/>
                    </a:cubicBezTo>
                    <a:cubicBezTo>
                      <a:pt x="25" y="79"/>
                      <a:pt x="25" y="79"/>
                      <a:pt x="25" y="79"/>
                    </a:cubicBezTo>
                    <a:cubicBezTo>
                      <a:pt x="25" y="79"/>
                      <a:pt x="26" y="79"/>
                      <a:pt x="26" y="79"/>
                    </a:cubicBezTo>
                    <a:cubicBezTo>
                      <a:pt x="28" y="78"/>
                      <a:pt x="31" y="76"/>
                      <a:pt x="33" y="74"/>
                    </a:cubicBezTo>
                    <a:cubicBezTo>
                      <a:pt x="35" y="73"/>
                      <a:pt x="39" y="72"/>
                      <a:pt x="40" y="70"/>
                    </a:cubicBezTo>
                    <a:cubicBezTo>
                      <a:pt x="36" y="76"/>
                      <a:pt x="30" y="80"/>
                      <a:pt x="26" y="85"/>
                    </a:cubicBezTo>
                    <a:cubicBezTo>
                      <a:pt x="25" y="79"/>
                      <a:pt x="24" y="73"/>
                      <a:pt x="23" y="67"/>
                    </a:cubicBezTo>
                    <a:cubicBezTo>
                      <a:pt x="22" y="67"/>
                      <a:pt x="21" y="67"/>
                      <a:pt x="20" y="67"/>
                    </a:cubicBezTo>
                    <a:moveTo>
                      <a:pt x="1" y="20"/>
                    </a:moveTo>
                    <a:cubicBezTo>
                      <a:pt x="1" y="20"/>
                      <a:pt x="1" y="20"/>
                      <a:pt x="1" y="20"/>
                    </a:cubicBezTo>
                    <a:cubicBezTo>
                      <a:pt x="1" y="20"/>
                      <a:pt x="0" y="21"/>
                      <a:pt x="0" y="21"/>
                    </a:cubicBezTo>
                    <a:cubicBezTo>
                      <a:pt x="1" y="21"/>
                      <a:pt x="1" y="20"/>
                      <a:pt x="1" y="20"/>
                    </a:cubicBezTo>
                    <a:moveTo>
                      <a:pt x="25" y="57"/>
                    </a:moveTo>
                    <a:cubicBezTo>
                      <a:pt x="25" y="57"/>
                      <a:pt x="25" y="57"/>
                      <a:pt x="26" y="56"/>
                    </a:cubicBezTo>
                    <a:cubicBezTo>
                      <a:pt x="28" y="54"/>
                      <a:pt x="30" y="53"/>
                      <a:pt x="32" y="50"/>
                    </a:cubicBezTo>
                    <a:cubicBezTo>
                      <a:pt x="32" y="51"/>
                      <a:pt x="33" y="52"/>
                      <a:pt x="33" y="52"/>
                    </a:cubicBezTo>
                    <a:cubicBezTo>
                      <a:pt x="31" y="53"/>
                      <a:pt x="30" y="54"/>
                      <a:pt x="28" y="55"/>
                    </a:cubicBezTo>
                    <a:cubicBezTo>
                      <a:pt x="27" y="55"/>
                      <a:pt x="25" y="57"/>
                      <a:pt x="25" y="57"/>
                    </a:cubicBezTo>
                    <a:moveTo>
                      <a:pt x="24" y="53"/>
                    </a:moveTo>
                    <a:cubicBezTo>
                      <a:pt x="23" y="53"/>
                      <a:pt x="27" y="51"/>
                      <a:pt x="28" y="50"/>
                    </a:cubicBezTo>
                    <a:cubicBezTo>
                      <a:pt x="28" y="49"/>
                      <a:pt x="28" y="49"/>
                      <a:pt x="28" y="49"/>
                    </a:cubicBezTo>
                    <a:cubicBezTo>
                      <a:pt x="29" y="49"/>
                      <a:pt x="30" y="48"/>
                      <a:pt x="31" y="48"/>
                    </a:cubicBezTo>
                    <a:cubicBezTo>
                      <a:pt x="31" y="48"/>
                      <a:pt x="31" y="49"/>
                      <a:pt x="31" y="49"/>
                    </a:cubicBezTo>
                    <a:cubicBezTo>
                      <a:pt x="30" y="50"/>
                      <a:pt x="28" y="51"/>
                      <a:pt x="27" y="52"/>
                    </a:cubicBezTo>
                    <a:cubicBezTo>
                      <a:pt x="25" y="53"/>
                      <a:pt x="24" y="53"/>
                      <a:pt x="24" y="53"/>
                    </a:cubicBezTo>
                    <a:moveTo>
                      <a:pt x="17" y="11"/>
                    </a:moveTo>
                    <a:cubicBezTo>
                      <a:pt x="17" y="12"/>
                      <a:pt x="16" y="12"/>
                      <a:pt x="15" y="13"/>
                    </a:cubicBezTo>
                    <a:cubicBezTo>
                      <a:pt x="19" y="15"/>
                      <a:pt x="22" y="15"/>
                      <a:pt x="26" y="16"/>
                    </a:cubicBezTo>
                    <a:cubicBezTo>
                      <a:pt x="27" y="25"/>
                      <a:pt x="29" y="35"/>
                      <a:pt x="30" y="45"/>
                    </a:cubicBezTo>
                    <a:cubicBezTo>
                      <a:pt x="27" y="46"/>
                      <a:pt x="23" y="48"/>
                      <a:pt x="20" y="49"/>
                    </a:cubicBezTo>
                    <a:cubicBezTo>
                      <a:pt x="16" y="40"/>
                      <a:pt x="9" y="32"/>
                      <a:pt x="5" y="23"/>
                    </a:cubicBezTo>
                    <a:cubicBezTo>
                      <a:pt x="4" y="24"/>
                      <a:pt x="3" y="25"/>
                      <a:pt x="2" y="25"/>
                    </a:cubicBezTo>
                    <a:cubicBezTo>
                      <a:pt x="7" y="34"/>
                      <a:pt x="13" y="41"/>
                      <a:pt x="17" y="50"/>
                    </a:cubicBezTo>
                    <a:cubicBezTo>
                      <a:pt x="17" y="51"/>
                      <a:pt x="17" y="51"/>
                      <a:pt x="17" y="51"/>
                    </a:cubicBezTo>
                    <a:cubicBezTo>
                      <a:pt x="18" y="55"/>
                      <a:pt x="19" y="59"/>
                      <a:pt x="19" y="63"/>
                    </a:cubicBezTo>
                    <a:cubicBezTo>
                      <a:pt x="20" y="63"/>
                      <a:pt x="21" y="63"/>
                      <a:pt x="23" y="63"/>
                    </a:cubicBezTo>
                    <a:cubicBezTo>
                      <a:pt x="22" y="59"/>
                      <a:pt x="21" y="56"/>
                      <a:pt x="21" y="52"/>
                    </a:cubicBezTo>
                    <a:cubicBezTo>
                      <a:pt x="22" y="52"/>
                      <a:pt x="22" y="52"/>
                      <a:pt x="22" y="52"/>
                    </a:cubicBezTo>
                    <a:cubicBezTo>
                      <a:pt x="21" y="52"/>
                      <a:pt x="22" y="52"/>
                      <a:pt x="22" y="52"/>
                    </a:cubicBezTo>
                    <a:cubicBezTo>
                      <a:pt x="22" y="52"/>
                      <a:pt x="22" y="52"/>
                      <a:pt x="22" y="52"/>
                    </a:cubicBezTo>
                    <a:cubicBezTo>
                      <a:pt x="22" y="52"/>
                      <a:pt x="24" y="51"/>
                      <a:pt x="25" y="51"/>
                    </a:cubicBezTo>
                    <a:cubicBezTo>
                      <a:pt x="26" y="50"/>
                      <a:pt x="26" y="50"/>
                      <a:pt x="26" y="50"/>
                    </a:cubicBezTo>
                    <a:cubicBezTo>
                      <a:pt x="26" y="50"/>
                      <a:pt x="25" y="51"/>
                      <a:pt x="25" y="51"/>
                    </a:cubicBezTo>
                    <a:cubicBezTo>
                      <a:pt x="24" y="52"/>
                      <a:pt x="23" y="53"/>
                      <a:pt x="22" y="54"/>
                    </a:cubicBezTo>
                    <a:cubicBezTo>
                      <a:pt x="22" y="54"/>
                      <a:pt x="22" y="55"/>
                      <a:pt x="22" y="55"/>
                    </a:cubicBezTo>
                    <a:cubicBezTo>
                      <a:pt x="22" y="55"/>
                      <a:pt x="22" y="55"/>
                      <a:pt x="22" y="55"/>
                    </a:cubicBezTo>
                    <a:cubicBezTo>
                      <a:pt x="25" y="54"/>
                      <a:pt x="30" y="52"/>
                      <a:pt x="31" y="50"/>
                    </a:cubicBezTo>
                    <a:cubicBezTo>
                      <a:pt x="29" y="53"/>
                      <a:pt x="25" y="55"/>
                      <a:pt x="23" y="58"/>
                    </a:cubicBezTo>
                    <a:cubicBezTo>
                      <a:pt x="22" y="58"/>
                      <a:pt x="23" y="58"/>
                      <a:pt x="23" y="58"/>
                    </a:cubicBezTo>
                    <a:cubicBezTo>
                      <a:pt x="23" y="58"/>
                      <a:pt x="23" y="58"/>
                      <a:pt x="23" y="58"/>
                    </a:cubicBezTo>
                    <a:cubicBezTo>
                      <a:pt x="25" y="57"/>
                      <a:pt x="27" y="57"/>
                      <a:pt x="28" y="56"/>
                    </a:cubicBezTo>
                    <a:cubicBezTo>
                      <a:pt x="29" y="55"/>
                      <a:pt x="32" y="53"/>
                      <a:pt x="32" y="53"/>
                    </a:cubicBezTo>
                    <a:cubicBezTo>
                      <a:pt x="32" y="53"/>
                      <a:pt x="32" y="54"/>
                      <a:pt x="30" y="55"/>
                    </a:cubicBezTo>
                    <a:cubicBezTo>
                      <a:pt x="27" y="57"/>
                      <a:pt x="25" y="59"/>
                      <a:pt x="23" y="62"/>
                    </a:cubicBezTo>
                    <a:cubicBezTo>
                      <a:pt x="23" y="62"/>
                      <a:pt x="23" y="62"/>
                      <a:pt x="23" y="62"/>
                    </a:cubicBezTo>
                    <a:cubicBezTo>
                      <a:pt x="23" y="62"/>
                      <a:pt x="23" y="62"/>
                      <a:pt x="23" y="62"/>
                    </a:cubicBezTo>
                    <a:cubicBezTo>
                      <a:pt x="26" y="61"/>
                      <a:pt x="30" y="59"/>
                      <a:pt x="33" y="57"/>
                    </a:cubicBezTo>
                    <a:cubicBezTo>
                      <a:pt x="30" y="59"/>
                      <a:pt x="28" y="61"/>
                      <a:pt x="26" y="63"/>
                    </a:cubicBezTo>
                    <a:cubicBezTo>
                      <a:pt x="26" y="63"/>
                      <a:pt x="27" y="63"/>
                      <a:pt x="27" y="63"/>
                    </a:cubicBezTo>
                    <a:cubicBezTo>
                      <a:pt x="30" y="61"/>
                      <a:pt x="32" y="59"/>
                      <a:pt x="34" y="57"/>
                    </a:cubicBezTo>
                    <a:cubicBezTo>
                      <a:pt x="35" y="56"/>
                      <a:pt x="34" y="56"/>
                      <a:pt x="34" y="56"/>
                    </a:cubicBezTo>
                    <a:cubicBezTo>
                      <a:pt x="34" y="56"/>
                      <a:pt x="34" y="56"/>
                      <a:pt x="34" y="56"/>
                    </a:cubicBezTo>
                    <a:cubicBezTo>
                      <a:pt x="31" y="57"/>
                      <a:pt x="26" y="59"/>
                      <a:pt x="24" y="61"/>
                    </a:cubicBezTo>
                    <a:cubicBezTo>
                      <a:pt x="27" y="58"/>
                      <a:pt x="31" y="56"/>
                      <a:pt x="33" y="53"/>
                    </a:cubicBezTo>
                    <a:cubicBezTo>
                      <a:pt x="34" y="55"/>
                      <a:pt x="35" y="57"/>
                      <a:pt x="36" y="58"/>
                    </a:cubicBezTo>
                    <a:cubicBezTo>
                      <a:pt x="36" y="59"/>
                      <a:pt x="36" y="59"/>
                      <a:pt x="36" y="59"/>
                    </a:cubicBezTo>
                    <a:cubicBezTo>
                      <a:pt x="33" y="60"/>
                      <a:pt x="30" y="61"/>
                      <a:pt x="28" y="63"/>
                    </a:cubicBezTo>
                    <a:cubicBezTo>
                      <a:pt x="28" y="63"/>
                      <a:pt x="29" y="63"/>
                      <a:pt x="29" y="63"/>
                    </a:cubicBezTo>
                    <a:cubicBezTo>
                      <a:pt x="29" y="63"/>
                      <a:pt x="29" y="63"/>
                      <a:pt x="30" y="63"/>
                    </a:cubicBezTo>
                    <a:cubicBezTo>
                      <a:pt x="31" y="62"/>
                      <a:pt x="34" y="60"/>
                      <a:pt x="34" y="60"/>
                    </a:cubicBezTo>
                    <a:cubicBezTo>
                      <a:pt x="34" y="60"/>
                      <a:pt x="34" y="60"/>
                      <a:pt x="33" y="61"/>
                    </a:cubicBezTo>
                    <a:cubicBezTo>
                      <a:pt x="32" y="62"/>
                      <a:pt x="31" y="62"/>
                      <a:pt x="30" y="63"/>
                    </a:cubicBezTo>
                    <a:cubicBezTo>
                      <a:pt x="31" y="63"/>
                      <a:pt x="31" y="63"/>
                      <a:pt x="32" y="63"/>
                    </a:cubicBezTo>
                    <a:cubicBezTo>
                      <a:pt x="33" y="62"/>
                      <a:pt x="35" y="60"/>
                      <a:pt x="36" y="59"/>
                    </a:cubicBezTo>
                    <a:cubicBezTo>
                      <a:pt x="36" y="59"/>
                      <a:pt x="36" y="59"/>
                      <a:pt x="36" y="59"/>
                    </a:cubicBezTo>
                    <a:cubicBezTo>
                      <a:pt x="37" y="60"/>
                      <a:pt x="37" y="61"/>
                      <a:pt x="37" y="62"/>
                    </a:cubicBezTo>
                    <a:cubicBezTo>
                      <a:pt x="37" y="63"/>
                      <a:pt x="36" y="63"/>
                      <a:pt x="36" y="63"/>
                    </a:cubicBezTo>
                    <a:cubicBezTo>
                      <a:pt x="36" y="63"/>
                      <a:pt x="36" y="63"/>
                      <a:pt x="37" y="63"/>
                    </a:cubicBezTo>
                    <a:cubicBezTo>
                      <a:pt x="37" y="63"/>
                      <a:pt x="37" y="63"/>
                      <a:pt x="37" y="63"/>
                    </a:cubicBezTo>
                    <a:cubicBezTo>
                      <a:pt x="37" y="63"/>
                      <a:pt x="37" y="63"/>
                      <a:pt x="37" y="63"/>
                    </a:cubicBezTo>
                    <a:cubicBezTo>
                      <a:pt x="37" y="63"/>
                      <a:pt x="38" y="63"/>
                      <a:pt x="38" y="63"/>
                    </a:cubicBezTo>
                    <a:cubicBezTo>
                      <a:pt x="38" y="63"/>
                      <a:pt x="38" y="63"/>
                      <a:pt x="38" y="63"/>
                    </a:cubicBezTo>
                    <a:cubicBezTo>
                      <a:pt x="38" y="63"/>
                      <a:pt x="38" y="63"/>
                      <a:pt x="38" y="63"/>
                    </a:cubicBezTo>
                    <a:cubicBezTo>
                      <a:pt x="39" y="63"/>
                      <a:pt x="40" y="63"/>
                      <a:pt x="42" y="63"/>
                    </a:cubicBezTo>
                    <a:cubicBezTo>
                      <a:pt x="39" y="57"/>
                      <a:pt x="36" y="51"/>
                      <a:pt x="33" y="46"/>
                    </a:cubicBezTo>
                    <a:cubicBezTo>
                      <a:pt x="33" y="45"/>
                      <a:pt x="33" y="45"/>
                      <a:pt x="33" y="45"/>
                    </a:cubicBezTo>
                    <a:cubicBezTo>
                      <a:pt x="33" y="35"/>
                      <a:pt x="31" y="25"/>
                      <a:pt x="29" y="15"/>
                    </a:cubicBezTo>
                    <a:cubicBezTo>
                      <a:pt x="29" y="15"/>
                      <a:pt x="29" y="15"/>
                      <a:pt x="29" y="15"/>
                    </a:cubicBezTo>
                    <a:cubicBezTo>
                      <a:pt x="29" y="14"/>
                      <a:pt x="29" y="13"/>
                      <a:pt x="28" y="13"/>
                    </a:cubicBezTo>
                    <a:cubicBezTo>
                      <a:pt x="24" y="12"/>
                      <a:pt x="21" y="12"/>
                      <a:pt x="17" y="11"/>
                    </a:cubicBezTo>
                    <a:moveTo>
                      <a:pt x="7" y="0"/>
                    </a:moveTo>
                    <a:cubicBezTo>
                      <a:pt x="6" y="0"/>
                      <a:pt x="5" y="1"/>
                      <a:pt x="5" y="2"/>
                    </a:cubicBezTo>
                    <a:cubicBezTo>
                      <a:pt x="6" y="7"/>
                      <a:pt x="7" y="13"/>
                      <a:pt x="4" y="18"/>
                    </a:cubicBezTo>
                    <a:cubicBezTo>
                      <a:pt x="6" y="16"/>
                      <a:pt x="7" y="14"/>
                      <a:pt x="9" y="13"/>
                    </a:cubicBezTo>
                    <a:cubicBezTo>
                      <a:pt x="9" y="11"/>
                      <a:pt x="9" y="10"/>
                      <a:pt x="9" y="9"/>
                    </a:cubicBezTo>
                    <a:cubicBezTo>
                      <a:pt x="10" y="9"/>
                      <a:pt x="11" y="10"/>
                      <a:pt x="11" y="11"/>
                    </a:cubicBezTo>
                    <a:cubicBezTo>
                      <a:pt x="12" y="10"/>
                      <a:pt x="13" y="9"/>
                      <a:pt x="14" y="8"/>
                    </a:cubicBezTo>
                    <a:cubicBezTo>
                      <a:pt x="11" y="7"/>
                      <a:pt x="10" y="4"/>
                      <a:pt x="9" y="2"/>
                    </a:cubicBezTo>
                    <a:cubicBezTo>
                      <a:pt x="9" y="1"/>
                      <a:pt x="8" y="1"/>
                      <a:pt x="8" y="1"/>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2"/>
              <p:cNvSpPr>
                <a:spLocks noEditPoints="1"/>
              </p:cNvSpPr>
              <p:nvPr/>
            </p:nvSpPr>
            <p:spPr bwMode="auto">
              <a:xfrm>
                <a:off x="4030331" y="6764264"/>
                <a:ext cx="185738" cy="254000"/>
              </a:xfrm>
              <a:custGeom>
                <a:avLst/>
                <a:gdLst>
                  <a:gd name="T0" fmla="*/ 38 w 44"/>
                  <a:gd name="T1" fmla="*/ 55 h 60"/>
                  <a:gd name="T2" fmla="*/ 39 w 44"/>
                  <a:gd name="T3" fmla="*/ 58 h 60"/>
                  <a:gd name="T4" fmla="*/ 36 w 44"/>
                  <a:gd name="T5" fmla="*/ 60 h 60"/>
                  <a:gd name="T6" fmla="*/ 37 w 44"/>
                  <a:gd name="T7" fmla="*/ 60 h 60"/>
                  <a:gd name="T8" fmla="*/ 38 w 44"/>
                  <a:gd name="T9" fmla="*/ 59 h 60"/>
                  <a:gd name="T10" fmla="*/ 37 w 44"/>
                  <a:gd name="T11" fmla="*/ 60 h 60"/>
                  <a:gd name="T12" fmla="*/ 38 w 44"/>
                  <a:gd name="T13" fmla="*/ 60 h 60"/>
                  <a:gd name="T14" fmla="*/ 39 w 44"/>
                  <a:gd name="T15" fmla="*/ 58 h 60"/>
                  <a:gd name="T16" fmla="*/ 40 w 44"/>
                  <a:gd name="T17" fmla="*/ 60 h 60"/>
                  <a:gd name="T18" fmla="*/ 44 w 44"/>
                  <a:gd name="T19" fmla="*/ 60 h 60"/>
                  <a:gd name="T20" fmla="*/ 42 w 44"/>
                  <a:gd name="T21" fmla="*/ 55 h 60"/>
                  <a:gd name="T22" fmla="*/ 38 w 44"/>
                  <a:gd name="T23" fmla="*/ 55 h 60"/>
                  <a:gd name="T24" fmla="*/ 37 w 44"/>
                  <a:gd name="T25" fmla="*/ 55 h 60"/>
                  <a:gd name="T26" fmla="*/ 33 w 44"/>
                  <a:gd name="T27" fmla="*/ 60 h 60"/>
                  <a:gd name="T28" fmla="*/ 34 w 44"/>
                  <a:gd name="T29" fmla="*/ 60 h 60"/>
                  <a:gd name="T30" fmla="*/ 38 w 44"/>
                  <a:gd name="T31" fmla="*/ 55 h 60"/>
                  <a:gd name="T32" fmla="*/ 37 w 44"/>
                  <a:gd name="T33" fmla="*/ 55 h 60"/>
                  <a:gd name="T34" fmla="*/ 36 w 44"/>
                  <a:gd name="T35" fmla="*/ 55 h 60"/>
                  <a:gd name="T36" fmla="*/ 28 w 44"/>
                  <a:gd name="T37" fmla="*/ 60 h 60"/>
                  <a:gd name="T38" fmla="*/ 31 w 44"/>
                  <a:gd name="T39" fmla="*/ 60 h 60"/>
                  <a:gd name="T40" fmla="*/ 37 w 44"/>
                  <a:gd name="T41" fmla="*/ 55 h 60"/>
                  <a:gd name="T42" fmla="*/ 36 w 44"/>
                  <a:gd name="T43" fmla="*/ 55 h 60"/>
                  <a:gd name="T44" fmla="*/ 30 w 44"/>
                  <a:gd name="T45" fmla="*/ 55 h 60"/>
                  <a:gd name="T46" fmla="*/ 26 w 44"/>
                  <a:gd name="T47" fmla="*/ 59 h 60"/>
                  <a:gd name="T48" fmla="*/ 28 w 44"/>
                  <a:gd name="T49" fmla="*/ 59 h 60"/>
                  <a:gd name="T50" fmla="*/ 32 w 44"/>
                  <a:gd name="T51" fmla="*/ 55 h 60"/>
                  <a:gd name="T52" fmla="*/ 30 w 44"/>
                  <a:gd name="T53" fmla="*/ 55 h 60"/>
                  <a:gd name="T54" fmla="*/ 19 w 44"/>
                  <a:gd name="T55" fmla="*/ 55 h 60"/>
                  <a:gd name="T56" fmla="*/ 20 w 44"/>
                  <a:gd name="T57" fmla="*/ 59 h 60"/>
                  <a:gd name="T58" fmla="*/ 23 w 44"/>
                  <a:gd name="T59" fmla="*/ 59 h 60"/>
                  <a:gd name="T60" fmla="*/ 23 w 44"/>
                  <a:gd name="T61" fmla="*/ 59 h 60"/>
                  <a:gd name="T62" fmla="*/ 24 w 44"/>
                  <a:gd name="T63" fmla="*/ 59 h 60"/>
                  <a:gd name="T64" fmla="*/ 29 w 44"/>
                  <a:gd name="T65" fmla="*/ 55 h 60"/>
                  <a:gd name="T66" fmla="*/ 28 w 44"/>
                  <a:gd name="T67" fmla="*/ 55 h 60"/>
                  <a:gd name="T68" fmla="*/ 25 w 44"/>
                  <a:gd name="T69" fmla="*/ 57 h 60"/>
                  <a:gd name="T70" fmla="*/ 27 w 44"/>
                  <a:gd name="T71" fmla="*/ 55 h 60"/>
                  <a:gd name="T72" fmla="*/ 26 w 44"/>
                  <a:gd name="T73" fmla="*/ 55 h 60"/>
                  <a:gd name="T74" fmla="*/ 23 w 44"/>
                  <a:gd name="T75" fmla="*/ 58 h 60"/>
                  <a:gd name="T76" fmla="*/ 23 w 44"/>
                  <a:gd name="T77" fmla="*/ 55 h 60"/>
                  <a:gd name="T78" fmla="*/ 19 w 44"/>
                  <a:gd name="T79" fmla="*/ 55 h 60"/>
                  <a:gd name="T80" fmla="*/ 9 w 44"/>
                  <a:gd name="T81" fmla="*/ 5 h 60"/>
                  <a:gd name="T82" fmla="*/ 4 w 44"/>
                  <a:gd name="T83" fmla="*/ 10 h 60"/>
                  <a:gd name="T84" fmla="*/ 1 w 44"/>
                  <a:gd name="T85" fmla="*/ 12 h 60"/>
                  <a:gd name="T86" fmla="*/ 0 w 44"/>
                  <a:gd name="T87" fmla="*/ 13 h 60"/>
                  <a:gd name="T88" fmla="*/ 1 w 44"/>
                  <a:gd name="T89" fmla="*/ 15 h 60"/>
                  <a:gd name="T90" fmla="*/ 2 w 44"/>
                  <a:gd name="T91" fmla="*/ 17 h 60"/>
                  <a:gd name="T92" fmla="*/ 5 w 44"/>
                  <a:gd name="T93" fmla="*/ 15 h 60"/>
                  <a:gd name="T94" fmla="*/ 4 w 44"/>
                  <a:gd name="T95" fmla="*/ 14 h 60"/>
                  <a:gd name="T96" fmla="*/ 9 w 44"/>
                  <a:gd name="T97" fmla="*/ 5 h 60"/>
                  <a:gd name="T98" fmla="*/ 14 w 44"/>
                  <a:gd name="T99" fmla="*/ 0 h 60"/>
                  <a:gd name="T100" fmla="*/ 11 w 44"/>
                  <a:gd name="T101" fmla="*/ 3 h 60"/>
                  <a:gd name="T102" fmla="*/ 14 w 44"/>
                  <a:gd name="T103" fmla="*/ 4 h 60"/>
                  <a:gd name="T104" fmla="*/ 15 w 44"/>
                  <a:gd name="T105" fmla="*/ 5 h 60"/>
                  <a:gd name="T106" fmla="*/ 17 w 44"/>
                  <a:gd name="T107" fmla="*/ 3 h 60"/>
                  <a:gd name="T108" fmla="*/ 17 w 44"/>
                  <a:gd name="T109" fmla="*/ 3 h 60"/>
                  <a:gd name="T110" fmla="*/ 14 w 44"/>
                  <a:gd name="T11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 h="60">
                    <a:moveTo>
                      <a:pt x="38" y="55"/>
                    </a:moveTo>
                    <a:cubicBezTo>
                      <a:pt x="38" y="56"/>
                      <a:pt x="39" y="57"/>
                      <a:pt x="39" y="58"/>
                    </a:cubicBezTo>
                    <a:cubicBezTo>
                      <a:pt x="38" y="58"/>
                      <a:pt x="37" y="59"/>
                      <a:pt x="36" y="60"/>
                    </a:cubicBezTo>
                    <a:cubicBezTo>
                      <a:pt x="36" y="60"/>
                      <a:pt x="37" y="60"/>
                      <a:pt x="37" y="60"/>
                    </a:cubicBezTo>
                    <a:cubicBezTo>
                      <a:pt x="38" y="60"/>
                      <a:pt x="38" y="59"/>
                      <a:pt x="38" y="59"/>
                    </a:cubicBezTo>
                    <a:cubicBezTo>
                      <a:pt x="38" y="59"/>
                      <a:pt x="38" y="60"/>
                      <a:pt x="37" y="60"/>
                    </a:cubicBezTo>
                    <a:cubicBezTo>
                      <a:pt x="38" y="60"/>
                      <a:pt x="38" y="60"/>
                      <a:pt x="38" y="60"/>
                    </a:cubicBezTo>
                    <a:cubicBezTo>
                      <a:pt x="38" y="59"/>
                      <a:pt x="39" y="59"/>
                      <a:pt x="39" y="58"/>
                    </a:cubicBezTo>
                    <a:cubicBezTo>
                      <a:pt x="39" y="59"/>
                      <a:pt x="40" y="59"/>
                      <a:pt x="40" y="60"/>
                    </a:cubicBezTo>
                    <a:cubicBezTo>
                      <a:pt x="41" y="60"/>
                      <a:pt x="42" y="60"/>
                      <a:pt x="44" y="60"/>
                    </a:cubicBezTo>
                    <a:cubicBezTo>
                      <a:pt x="43" y="58"/>
                      <a:pt x="42" y="57"/>
                      <a:pt x="42" y="55"/>
                    </a:cubicBezTo>
                    <a:cubicBezTo>
                      <a:pt x="40" y="55"/>
                      <a:pt x="39" y="55"/>
                      <a:pt x="38" y="55"/>
                    </a:cubicBezTo>
                    <a:moveTo>
                      <a:pt x="37" y="55"/>
                    </a:moveTo>
                    <a:cubicBezTo>
                      <a:pt x="36" y="57"/>
                      <a:pt x="34" y="58"/>
                      <a:pt x="33" y="60"/>
                    </a:cubicBezTo>
                    <a:cubicBezTo>
                      <a:pt x="33" y="60"/>
                      <a:pt x="33" y="60"/>
                      <a:pt x="34" y="60"/>
                    </a:cubicBezTo>
                    <a:cubicBezTo>
                      <a:pt x="35" y="58"/>
                      <a:pt x="37" y="57"/>
                      <a:pt x="38" y="55"/>
                    </a:cubicBezTo>
                    <a:cubicBezTo>
                      <a:pt x="38" y="55"/>
                      <a:pt x="37" y="55"/>
                      <a:pt x="37" y="55"/>
                    </a:cubicBezTo>
                    <a:moveTo>
                      <a:pt x="36" y="55"/>
                    </a:moveTo>
                    <a:cubicBezTo>
                      <a:pt x="33" y="57"/>
                      <a:pt x="31" y="58"/>
                      <a:pt x="28" y="60"/>
                    </a:cubicBezTo>
                    <a:cubicBezTo>
                      <a:pt x="29" y="60"/>
                      <a:pt x="30" y="60"/>
                      <a:pt x="31" y="60"/>
                    </a:cubicBezTo>
                    <a:cubicBezTo>
                      <a:pt x="33" y="58"/>
                      <a:pt x="36" y="57"/>
                      <a:pt x="37" y="55"/>
                    </a:cubicBezTo>
                    <a:cubicBezTo>
                      <a:pt x="36" y="55"/>
                      <a:pt x="36" y="55"/>
                      <a:pt x="36" y="55"/>
                    </a:cubicBezTo>
                    <a:moveTo>
                      <a:pt x="30" y="55"/>
                    </a:moveTo>
                    <a:cubicBezTo>
                      <a:pt x="29" y="57"/>
                      <a:pt x="28" y="58"/>
                      <a:pt x="26" y="59"/>
                    </a:cubicBezTo>
                    <a:cubicBezTo>
                      <a:pt x="27" y="59"/>
                      <a:pt x="27" y="59"/>
                      <a:pt x="28" y="59"/>
                    </a:cubicBezTo>
                    <a:cubicBezTo>
                      <a:pt x="29" y="58"/>
                      <a:pt x="30" y="57"/>
                      <a:pt x="32" y="55"/>
                    </a:cubicBezTo>
                    <a:cubicBezTo>
                      <a:pt x="31" y="55"/>
                      <a:pt x="31" y="55"/>
                      <a:pt x="30" y="55"/>
                    </a:cubicBezTo>
                    <a:moveTo>
                      <a:pt x="19" y="55"/>
                    </a:moveTo>
                    <a:cubicBezTo>
                      <a:pt x="19" y="56"/>
                      <a:pt x="20" y="58"/>
                      <a:pt x="20" y="59"/>
                    </a:cubicBezTo>
                    <a:cubicBezTo>
                      <a:pt x="21" y="59"/>
                      <a:pt x="22" y="59"/>
                      <a:pt x="23" y="59"/>
                    </a:cubicBezTo>
                    <a:cubicBezTo>
                      <a:pt x="23" y="59"/>
                      <a:pt x="23" y="59"/>
                      <a:pt x="23" y="59"/>
                    </a:cubicBezTo>
                    <a:cubicBezTo>
                      <a:pt x="24" y="59"/>
                      <a:pt x="24" y="59"/>
                      <a:pt x="24" y="59"/>
                    </a:cubicBezTo>
                    <a:cubicBezTo>
                      <a:pt x="25" y="58"/>
                      <a:pt x="27" y="56"/>
                      <a:pt x="29" y="55"/>
                    </a:cubicBezTo>
                    <a:cubicBezTo>
                      <a:pt x="29" y="55"/>
                      <a:pt x="28" y="55"/>
                      <a:pt x="28" y="55"/>
                    </a:cubicBezTo>
                    <a:cubicBezTo>
                      <a:pt x="27" y="56"/>
                      <a:pt x="26" y="56"/>
                      <a:pt x="25" y="57"/>
                    </a:cubicBezTo>
                    <a:cubicBezTo>
                      <a:pt x="25" y="57"/>
                      <a:pt x="26" y="56"/>
                      <a:pt x="27" y="55"/>
                    </a:cubicBezTo>
                    <a:cubicBezTo>
                      <a:pt x="27" y="55"/>
                      <a:pt x="26" y="55"/>
                      <a:pt x="26" y="55"/>
                    </a:cubicBezTo>
                    <a:cubicBezTo>
                      <a:pt x="25" y="56"/>
                      <a:pt x="24" y="57"/>
                      <a:pt x="23" y="58"/>
                    </a:cubicBezTo>
                    <a:cubicBezTo>
                      <a:pt x="23" y="57"/>
                      <a:pt x="23" y="56"/>
                      <a:pt x="23" y="55"/>
                    </a:cubicBezTo>
                    <a:cubicBezTo>
                      <a:pt x="21" y="55"/>
                      <a:pt x="20" y="55"/>
                      <a:pt x="19" y="55"/>
                    </a:cubicBezTo>
                    <a:moveTo>
                      <a:pt x="9" y="5"/>
                    </a:moveTo>
                    <a:cubicBezTo>
                      <a:pt x="7" y="6"/>
                      <a:pt x="6" y="8"/>
                      <a:pt x="4" y="10"/>
                    </a:cubicBezTo>
                    <a:cubicBezTo>
                      <a:pt x="3" y="11"/>
                      <a:pt x="2" y="11"/>
                      <a:pt x="1" y="12"/>
                    </a:cubicBezTo>
                    <a:cubicBezTo>
                      <a:pt x="1" y="12"/>
                      <a:pt x="1" y="13"/>
                      <a:pt x="0" y="13"/>
                    </a:cubicBezTo>
                    <a:cubicBezTo>
                      <a:pt x="0" y="14"/>
                      <a:pt x="0" y="14"/>
                      <a:pt x="1" y="15"/>
                    </a:cubicBezTo>
                    <a:cubicBezTo>
                      <a:pt x="1" y="16"/>
                      <a:pt x="2" y="17"/>
                      <a:pt x="2" y="17"/>
                    </a:cubicBezTo>
                    <a:cubicBezTo>
                      <a:pt x="3" y="17"/>
                      <a:pt x="4" y="16"/>
                      <a:pt x="5" y="15"/>
                    </a:cubicBezTo>
                    <a:cubicBezTo>
                      <a:pt x="4" y="15"/>
                      <a:pt x="4" y="14"/>
                      <a:pt x="4" y="14"/>
                    </a:cubicBezTo>
                    <a:cubicBezTo>
                      <a:pt x="7" y="12"/>
                      <a:pt x="9" y="9"/>
                      <a:pt x="9" y="5"/>
                    </a:cubicBezTo>
                    <a:moveTo>
                      <a:pt x="14" y="0"/>
                    </a:moveTo>
                    <a:cubicBezTo>
                      <a:pt x="13" y="1"/>
                      <a:pt x="12" y="2"/>
                      <a:pt x="11" y="3"/>
                    </a:cubicBezTo>
                    <a:cubicBezTo>
                      <a:pt x="12" y="3"/>
                      <a:pt x="13" y="4"/>
                      <a:pt x="14" y="4"/>
                    </a:cubicBezTo>
                    <a:cubicBezTo>
                      <a:pt x="14" y="5"/>
                      <a:pt x="15" y="5"/>
                      <a:pt x="15" y="5"/>
                    </a:cubicBezTo>
                    <a:cubicBezTo>
                      <a:pt x="16" y="4"/>
                      <a:pt x="17" y="4"/>
                      <a:pt x="17" y="3"/>
                    </a:cubicBezTo>
                    <a:cubicBezTo>
                      <a:pt x="17" y="3"/>
                      <a:pt x="17" y="3"/>
                      <a:pt x="17" y="3"/>
                    </a:cubicBezTo>
                    <a:cubicBezTo>
                      <a:pt x="16" y="2"/>
                      <a:pt x="15" y="1"/>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3"/>
              <p:cNvSpPr>
                <a:spLocks noEditPoints="1"/>
              </p:cNvSpPr>
              <p:nvPr/>
            </p:nvSpPr>
            <p:spPr bwMode="auto">
              <a:xfrm>
                <a:off x="4233531" y="7188127"/>
                <a:ext cx="101600" cy="388938"/>
              </a:xfrm>
              <a:custGeom>
                <a:avLst/>
                <a:gdLst>
                  <a:gd name="T0" fmla="*/ 24 w 24"/>
                  <a:gd name="T1" fmla="*/ 92 h 92"/>
                  <a:gd name="T2" fmla="*/ 24 w 24"/>
                  <a:gd name="T3" fmla="*/ 92 h 92"/>
                  <a:gd name="T4" fmla="*/ 24 w 24"/>
                  <a:gd name="T5" fmla="*/ 92 h 92"/>
                  <a:gd name="T6" fmla="*/ 2 w 24"/>
                  <a:gd name="T7" fmla="*/ 32 h 92"/>
                  <a:gd name="T8" fmla="*/ 2 w 24"/>
                  <a:gd name="T9" fmla="*/ 32 h 92"/>
                  <a:gd name="T10" fmla="*/ 2 w 24"/>
                  <a:gd name="T11" fmla="*/ 32 h 92"/>
                  <a:gd name="T12" fmla="*/ 0 w 24"/>
                  <a:gd name="T13" fmla="*/ 0 h 92"/>
                  <a:gd name="T14" fmla="*/ 0 w 24"/>
                  <a:gd name="T15" fmla="*/ 0 h 92"/>
                  <a:gd name="T16" fmla="*/ 0 w 24"/>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92">
                    <a:moveTo>
                      <a:pt x="24" y="92"/>
                    </a:moveTo>
                    <a:cubicBezTo>
                      <a:pt x="24" y="92"/>
                      <a:pt x="24" y="92"/>
                      <a:pt x="24" y="92"/>
                    </a:cubicBezTo>
                    <a:cubicBezTo>
                      <a:pt x="24" y="92"/>
                      <a:pt x="24" y="92"/>
                      <a:pt x="24" y="92"/>
                    </a:cubicBezTo>
                    <a:moveTo>
                      <a:pt x="2" y="32"/>
                    </a:moveTo>
                    <a:cubicBezTo>
                      <a:pt x="2" y="32"/>
                      <a:pt x="2" y="32"/>
                      <a:pt x="2" y="32"/>
                    </a:cubicBezTo>
                    <a:cubicBezTo>
                      <a:pt x="2" y="32"/>
                      <a:pt x="2" y="32"/>
                      <a:pt x="2" y="32"/>
                    </a:cubicBezTo>
                    <a:moveTo>
                      <a:pt x="0" y="0"/>
                    </a:move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4"/>
              <p:cNvSpPr/>
              <p:nvPr/>
            </p:nvSpPr>
            <p:spPr bwMode="auto">
              <a:xfrm>
                <a:off x="4081131" y="6819827"/>
                <a:ext cx="28575" cy="41275"/>
              </a:xfrm>
              <a:custGeom>
                <a:avLst/>
                <a:gdLst>
                  <a:gd name="T0" fmla="*/ 3 w 7"/>
                  <a:gd name="T1" fmla="*/ 0 h 10"/>
                  <a:gd name="T2" fmla="*/ 1 w 7"/>
                  <a:gd name="T3" fmla="*/ 2 h 10"/>
                  <a:gd name="T4" fmla="*/ 4 w 7"/>
                  <a:gd name="T5" fmla="*/ 9 h 10"/>
                  <a:gd name="T6" fmla="*/ 5 w 7"/>
                  <a:gd name="T7" fmla="*/ 10 h 10"/>
                  <a:gd name="T8" fmla="*/ 7 w 7"/>
                  <a:gd name="T9" fmla="*/ 8 h 10"/>
                  <a:gd name="T10" fmla="*/ 4 w 7"/>
                  <a:gd name="T11" fmla="*/ 0 h 10"/>
                  <a:gd name="T12" fmla="*/ 3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0"/>
                    </a:moveTo>
                    <a:cubicBezTo>
                      <a:pt x="1" y="0"/>
                      <a:pt x="0" y="1"/>
                      <a:pt x="1" y="2"/>
                    </a:cubicBezTo>
                    <a:cubicBezTo>
                      <a:pt x="3" y="4"/>
                      <a:pt x="3" y="7"/>
                      <a:pt x="4" y="9"/>
                    </a:cubicBezTo>
                    <a:cubicBezTo>
                      <a:pt x="4" y="10"/>
                      <a:pt x="5" y="10"/>
                      <a:pt x="5" y="10"/>
                    </a:cubicBezTo>
                    <a:cubicBezTo>
                      <a:pt x="6" y="10"/>
                      <a:pt x="7" y="9"/>
                      <a:pt x="7" y="8"/>
                    </a:cubicBezTo>
                    <a:cubicBezTo>
                      <a:pt x="6" y="5"/>
                      <a:pt x="6" y="3"/>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Freeform 55"/>
            <p:cNvSpPr>
              <a:spLocks noEditPoints="1"/>
            </p:cNvSpPr>
            <p:nvPr/>
          </p:nvSpPr>
          <p:spPr bwMode="auto">
            <a:xfrm>
              <a:off x="6975144" y="3860727"/>
              <a:ext cx="122238" cy="139700"/>
            </a:xfrm>
            <a:custGeom>
              <a:avLst/>
              <a:gdLst>
                <a:gd name="T0" fmla="*/ 14 w 29"/>
                <a:gd name="T1" fmla="*/ 31 h 33"/>
                <a:gd name="T2" fmla="*/ 16 w 29"/>
                <a:gd name="T3" fmla="*/ 26 h 33"/>
                <a:gd name="T4" fmla="*/ 13 w 29"/>
                <a:gd name="T5" fmla="*/ 30 h 33"/>
                <a:gd name="T6" fmla="*/ 11 w 29"/>
                <a:gd name="T7" fmla="*/ 27 h 33"/>
                <a:gd name="T8" fmla="*/ 18 w 29"/>
                <a:gd name="T9" fmla="*/ 24 h 33"/>
                <a:gd name="T10" fmla="*/ 12 w 29"/>
                <a:gd name="T11" fmla="*/ 28 h 33"/>
                <a:gd name="T12" fmla="*/ 12 w 29"/>
                <a:gd name="T13" fmla="*/ 28 h 33"/>
                <a:gd name="T14" fmla="*/ 21 w 29"/>
                <a:gd name="T15" fmla="*/ 20 h 33"/>
                <a:gd name="T16" fmla="*/ 10 w 29"/>
                <a:gd name="T17" fmla="*/ 25 h 33"/>
                <a:gd name="T18" fmla="*/ 11 w 29"/>
                <a:gd name="T19" fmla="*/ 26 h 33"/>
                <a:gd name="T20" fmla="*/ 6 w 29"/>
                <a:gd name="T21" fmla="*/ 18 h 33"/>
                <a:gd name="T22" fmla="*/ 23 w 29"/>
                <a:gd name="T23" fmla="*/ 17 h 33"/>
                <a:gd name="T24" fmla="*/ 14 w 29"/>
                <a:gd name="T25" fmla="*/ 24 h 33"/>
                <a:gd name="T26" fmla="*/ 19 w 29"/>
                <a:gd name="T27" fmla="*/ 18 h 33"/>
                <a:gd name="T28" fmla="*/ 18 w 29"/>
                <a:gd name="T29" fmla="*/ 15 h 33"/>
                <a:gd name="T30" fmla="*/ 8 w 29"/>
                <a:gd name="T31" fmla="*/ 21 h 33"/>
                <a:gd name="T32" fmla="*/ 24 w 29"/>
                <a:gd name="T33" fmla="*/ 15 h 33"/>
                <a:gd name="T34" fmla="*/ 10 w 29"/>
                <a:gd name="T35" fmla="*/ 24 h 33"/>
                <a:gd name="T36" fmla="*/ 18 w 29"/>
                <a:gd name="T37" fmla="*/ 13 h 33"/>
                <a:gd name="T38" fmla="*/ 6 w 29"/>
                <a:gd name="T39" fmla="*/ 18 h 33"/>
                <a:gd name="T40" fmla="*/ 14 w 29"/>
                <a:gd name="T41" fmla="*/ 11 h 33"/>
                <a:gd name="T42" fmla="*/ 6 w 29"/>
                <a:gd name="T43" fmla="*/ 17 h 33"/>
                <a:gd name="T44" fmla="*/ 14 w 29"/>
                <a:gd name="T45" fmla="*/ 10 h 33"/>
                <a:gd name="T46" fmla="*/ 8 w 29"/>
                <a:gd name="T47" fmla="*/ 15 h 33"/>
                <a:gd name="T48" fmla="*/ 5 w 29"/>
                <a:gd name="T49" fmla="*/ 15 h 33"/>
                <a:gd name="T50" fmla="*/ 13 w 29"/>
                <a:gd name="T51" fmla="*/ 9 h 33"/>
                <a:gd name="T52" fmla="*/ 18 w 29"/>
                <a:gd name="T53" fmla="*/ 16 h 33"/>
                <a:gd name="T54" fmla="*/ 13 w 29"/>
                <a:gd name="T55" fmla="*/ 20 h 33"/>
                <a:gd name="T56" fmla="*/ 10 w 29"/>
                <a:gd name="T57" fmla="*/ 9 h 33"/>
                <a:gd name="T58" fmla="*/ 5 w 29"/>
                <a:gd name="T59" fmla="*/ 15 h 33"/>
                <a:gd name="T60" fmla="*/ 5 w 29"/>
                <a:gd name="T61" fmla="*/ 14 h 33"/>
                <a:gd name="T62" fmla="*/ 11 w 29"/>
                <a:gd name="T63" fmla="*/ 6 h 33"/>
                <a:gd name="T64" fmla="*/ 9 w 29"/>
                <a:gd name="T65" fmla="*/ 20 h 33"/>
                <a:gd name="T66" fmla="*/ 26 w 29"/>
                <a:gd name="T67" fmla="*/ 7 h 33"/>
                <a:gd name="T68" fmla="*/ 27 w 29"/>
                <a:gd name="T69" fmla="*/ 8 h 33"/>
                <a:gd name="T70" fmla="*/ 9 w 29"/>
                <a:gd name="T71" fmla="*/ 20 h 33"/>
                <a:gd name="T72" fmla="*/ 12 w 29"/>
                <a:gd name="T73" fmla="*/ 6 h 33"/>
                <a:gd name="T74" fmla="*/ 16 w 29"/>
                <a:gd name="T75" fmla="*/ 8 h 33"/>
                <a:gd name="T76" fmla="*/ 16 w 29"/>
                <a:gd name="T77" fmla="*/ 8 h 33"/>
                <a:gd name="T78" fmla="*/ 8 w 29"/>
                <a:gd name="T79" fmla="*/ 5 h 33"/>
                <a:gd name="T80" fmla="*/ 3 w 29"/>
                <a:gd name="T81" fmla="*/ 11 h 33"/>
                <a:gd name="T82" fmla="*/ 7 w 29"/>
                <a:gd name="T83" fmla="*/ 8 h 33"/>
                <a:gd name="T84" fmla="*/ 2 w 29"/>
                <a:gd name="T85" fmla="*/ 8 h 33"/>
                <a:gd name="T86" fmla="*/ 2 w 29"/>
                <a:gd name="T87" fmla="*/ 9 h 33"/>
                <a:gd name="T88" fmla="*/ 16 w 29"/>
                <a:gd name="T89" fmla="*/ 12 h 33"/>
                <a:gd name="T90" fmla="*/ 27 w 29"/>
                <a:gd name="T91" fmla="*/ 6 h 33"/>
                <a:gd name="T92" fmla="*/ 9 w 29"/>
                <a:gd name="T93" fmla="*/ 18 h 33"/>
                <a:gd name="T94" fmla="*/ 3 w 29"/>
                <a:gd name="T95" fmla="*/ 9 h 33"/>
                <a:gd name="T96" fmla="*/ 7 w 29"/>
                <a:gd name="T97" fmla="*/ 2 h 33"/>
                <a:gd name="T98" fmla="*/ 21 w 29"/>
                <a:gd name="T99" fmla="*/ 2 h 33"/>
                <a:gd name="T100" fmla="*/ 19 w 29"/>
                <a:gd name="T101" fmla="*/ 7 h 33"/>
                <a:gd name="T102" fmla="*/ 24 w 29"/>
                <a:gd name="T103" fmla="*/ 3 h 33"/>
                <a:gd name="T104" fmla="*/ 6 w 29"/>
                <a:gd name="T105" fmla="*/ 18 h 33"/>
                <a:gd name="T106" fmla="*/ 19 w 29"/>
                <a:gd name="T107" fmla="*/ 8 h 33"/>
                <a:gd name="T108" fmla="*/ 9 w 29"/>
                <a:gd name="T109" fmla="*/ 16 h 33"/>
                <a:gd name="T110" fmla="*/ 8 w 29"/>
                <a:gd name="T111" fmla="*/ 2 h 33"/>
                <a:gd name="T112" fmla="*/ 17 w 29"/>
                <a:gd name="T113" fmla="*/ 7 h 33"/>
                <a:gd name="T114" fmla="*/ 24 w 29"/>
                <a:gd name="T115" fmla="*/ 2 h 33"/>
                <a:gd name="T116" fmla="*/ 2 w 29"/>
                <a:gd name="T117" fmla="*/ 5 h 33"/>
                <a:gd name="T118" fmla="*/ 6 w 29"/>
                <a:gd name="T119" fmla="*/ 0 h 33"/>
                <a:gd name="T120" fmla="*/ 13 w 29"/>
                <a:gd name="T121" fmla="*/ 32 h 33"/>
                <a:gd name="T122" fmla="*/ 25 w 29"/>
                <a:gd name="T123" fmla="*/ 15 h 33"/>
                <a:gd name="T124" fmla="*/ 14 w 29"/>
                <a:gd name="T125"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33">
                  <a:moveTo>
                    <a:pt x="14" y="31"/>
                  </a:moveTo>
                  <a:cubicBezTo>
                    <a:pt x="14" y="30"/>
                    <a:pt x="14" y="30"/>
                    <a:pt x="14" y="30"/>
                  </a:cubicBezTo>
                  <a:cubicBezTo>
                    <a:pt x="14" y="30"/>
                    <a:pt x="15" y="29"/>
                    <a:pt x="15" y="28"/>
                  </a:cubicBezTo>
                  <a:cubicBezTo>
                    <a:pt x="15" y="29"/>
                    <a:pt x="14" y="30"/>
                    <a:pt x="14" y="31"/>
                  </a:cubicBezTo>
                  <a:moveTo>
                    <a:pt x="12" y="29"/>
                  </a:moveTo>
                  <a:cubicBezTo>
                    <a:pt x="12" y="29"/>
                    <a:pt x="12" y="29"/>
                    <a:pt x="12" y="29"/>
                  </a:cubicBezTo>
                  <a:cubicBezTo>
                    <a:pt x="14" y="28"/>
                    <a:pt x="14" y="28"/>
                    <a:pt x="14" y="28"/>
                  </a:cubicBezTo>
                  <a:cubicBezTo>
                    <a:pt x="14" y="27"/>
                    <a:pt x="15" y="26"/>
                    <a:pt x="16" y="26"/>
                  </a:cubicBezTo>
                  <a:cubicBezTo>
                    <a:pt x="16" y="26"/>
                    <a:pt x="16" y="26"/>
                    <a:pt x="16" y="26"/>
                  </a:cubicBezTo>
                  <a:cubicBezTo>
                    <a:pt x="15" y="27"/>
                    <a:pt x="14" y="28"/>
                    <a:pt x="13" y="28"/>
                  </a:cubicBezTo>
                  <a:cubicBezTo>
                    <a:pt x="12" y="29"/>
                    <a:pt x="12" y="29"/>
                    <a:pt x="12" y="29"/>
                  </a:cubicBezTo>
                  <a:moveTo>
                    <a:pt x="13" y="30"/>
                  </a:moveTo>
                  <a:cubicBezTo>
                    <a:pt x="13" y="29"/>
                    <a:pt x="13" y="29"/>
                    <a:pt x="13" y="29"/>
                  </a:cubicBezTo>
                  <a:cubicBezTo>
                    <a:pt x="15" y="28"/>
                    <a:pt x="16" y="26"/>
                    <a:pt x="18" y="24"/>
                  </a:cubicBezTo>
                  <a:cubicBezTo>
                    <a:pt x="16" y="26"/>
                    <a:pt x="15" y="28"/>
                    <a:pt x="13" y="30"/>
                  </a:cubicBezTo>
                  <a:moveTo>
                    <a:pt x="11" y="27"/>
                  </a:moveTo>
                  <a:cubicBezTo>
                    <a:pt x="11" y="26"/>
                    <a:pt x="11" y="26"/>
                    <a:pt x="11" y="26"/>
                  </a:cubicBezTo>
                  <a:cubicBezTo>
                    <a:pt x="12" y="25"/>
                    <a:pt x="14" y="25"/>
                    <a:pt x="15" y="24"/>
                  </a:cubicBezTo>
                  <a:cubicBezTo>
                    <a:pt x="14" y="25"/>
                    <a:pt x="13" y="26"/>
                    <a:pt x="11" y="27"/>
                  </a:cubicBezTo>
                  <a:moveTo>
                    <a:pt x="18" y="24"/>
                  </a:moveTo>
                  <a:cubicBezTo>
                    <a:pt x="19" y="23"/>
                    <a:pt x="19" y="23"/>
                    <a:pt x="19" y="22"/>
                  </a:cubicBezTo>
                  <a:cubicBezTo>
                    <a:pt x="19" y="23"/>
                    <a:pt x="19" y="23"/>
                    <a:pt x="19" y="23"/>
                  </a:cubicBezTo>
                  <a:cubicBezTo>
                    <a:pt x="18" y="24"/>
                    <a:pt x="18" y="24"/>
                    <a:pt x="18" y="24"/>
                  </a:cubicBezTo>
                  <a:moveTo>
                    <a:pt x="12" y="28"/>
                  </a:moveTo>
                  <a:cubicBezTo>
                    <a:pt x="12" y="28"/>
                    <a:pt x="12" y="28"/>
                    <a:pt x="12" y="27"/>
                  </a:cubicBezTo>
                  <a:cubicBezTo>
                    <a:pt x="15" y="25"/>
                    <a:pt x="18" y="23"/>
                    <a:pt x="20" y="21"/>
                  </a:cubicBezTo>
                  <a:cubicBezTo>
                    <a:pt x="20" y="21"/>
                    <a:pt x="20" y="21"/>
                    <a:pt x="20" y="21"/>
                  </a:cubicBezTo>
                  <a:cubicBezTo>
                    <a:pt x="18" y="23"/>
                    <a:pt x="15" y="26"/>
                    <a:pt x="12" y="28"/>
                  </a:cubicBezTo>
                  <a:moveTo>
                    <a:pt x="14" y="25"/>
                  </a:moveTo>
                  <a:cubicBezTo>
                    <a:pt x="16" y="24"/>
                    <a:pt x="17" y="23"/>
                    <a:pt x="18" y="22"/>
                  </a:cubicBezTo>
                  <a:cubicBezTo>
                    <a:pt x="19" y="21"/>
                    <a:pt x="21" y="20"/>
                    <a:pt x="22" y="19"/>
                  </a:cubicBezTo>
                  <a:cubicBezTo>
                    <a:pt x="22" y="19"/>
                    <a:pt x="21" y="19"/>
                    <a:pt x="21" y="20"/>
                  </a:cubicBezTo>
                  <a:cubicBezTo>
                    <a:pt x="19" y="21"/>
                    <a:pt x="18" y="23"/>
                    <a:pt x="16" y="24"/>
                  </a:cubicBezTo>
                  <a:cubicBezTo>
                    <a:pt x="15" y="24"/>
                    <a:pt x="15" y="25"/>
                    <a:pt x="14" y="25"/>
                  </a:cubicBezTo>
                  <a:moveTo>
                    <a:pt x="11" y="26"/>
                  </a:moveTo>
                  <a:cubicBezTo>
                    <a:pt x="10" y="25"/>
                    <a:pt x="10" y="25"/>
                    <a:pt x="10" y="25"/>
                  </a:cubicBezTo>
                  <a:cubicBezTo>
                    <a:pt x="15" y="23"/>
                    <a:pt x="18" y="20"/>
                    <a:pt x="22" y="17"/>
                  </a:cubicBezTo>
                  <a:cubicBezTo>
                    <a:pt x="22" y="17"/>
                    <a:pt x="22" y="17"/>
                    <a:pt x="22" y="17"/>
                  </a:cubicBezTo>
                  <a:cubicBezTo>
                    <a:pt x="21" y="18"/>
                    <a:pt x="19" y="19"/>
                    <a:pt x="18" y="21"/>
                  </a:cubicBezTo>
                  <a:cubicBezTo>
                    <a:pt x="15" y="22"/>
                    <a:pt x="13" y="24"/>
                    <a:pt x="11" y="26"/>
                  </a:cubicBezTo>
                  <a:moveTo>
                    <a:pt x="6" y="18"/>
                  </a:moveTo>
                  <a:cubicBezTo>
                    <a:pt x="6" y="17"/>
                    <a:pt x="6" y="17"/>
                    <a:pt x="6" y="17"/>
                  </a:cubicBezTo>
                  <a:cubicBezTo>
                    <a:pt x="6" y="17"/>
                    <a:pt x="7" y="17"/>
                    <a:pt x="7" y="17"/>
                  </a:cubicBezTo>
                  <a:cubicBezTo>
                    <a:pt x="6" y="18"/>
                    <a:pt x="6" y="18"/>
                    <a:pt x="6" y="18"/>
                  </a:cubicBezTo>
                  <a:moveTo>
                    <a:pt x="11" y="26"/>
                  </a:moveTo>
                  <a:cubicBezTo>
                    <a:pt x="12" y="25"/>
                    <a:pt x="13" y="25"/>
                    <a:pt x="14" y="24"/>
                  </a:cubicBezTo>
                  <a:cubicBezTo>
                    <a:pt x="17" y="22"/>
                    <a:pt x="21" y="19"/>
                    <a:pt x="23" y="16"/>
                  </a:cubicBezTo>
                  <a:cubicBezTo>
                    <a:pt x="23" y="16"/>
                    <a:pt x="23" y="17"/>
                    <a:pt x="23" y="17"/>
                  </a:cubicBezTo>
                  <a:cubicBezTo>
                    <a:pt x="22" y="18"/>
                    <a:pt x="22" y="18"/>
                    <a:pt x="22" y="18"/>
                  </a:cubicBezTo>
                  <a:cubicBezTo>
                    <a:pt x="22" y="18"/>
                    <a:pt x="22" y="18"/>
                    <a:pt x="22" y="18"/>
                  </a:cubicBezTo>
                  <a:cubicBezTo>
                    <a:pt x="21" y="19"/>
                    <a:pt x="19" y="20"/>
                    <a:pt x="18" y="21"/>
                  </a:cubicBezTo>
                  <a:cubicBezTo>
                    <a:pt x="17" y="22"/>
                    <a:pt x="15" y="23"/>
                    <a:pt x="14" y="24"/>
                  </a:cubicBezTo>
                  <a:cubicBezTo>
                    <a:pt x="13" y="25"/>
                    <a:pt x="12" y="25"/>
                    <a:pt x="11" y="26"/>
                  </a:cubicBezTo>
                  <a:moveTo>
                    <a:pt x="10" y="24"/>
                  </a:moveTo>
                  <a:cubicBezTo>
                    <a:pt x="9" y="23"/>
                    <a:pt x="9" y="23"/>
                    <a:pt x="9" y="23"/>
                  </a:cubicBezTo>
                  <a:cubicBezTo>
                    <a:pt x="12" y="22"/>
                    <a:pt x="16" y="20"/>
                    <a:pt x="19" y="18"/>
                  </a:cubicBezTo>
                  <a:cubicBezTo>
                    <a:pt x="20" y="17"/>
                    <a:pt x="21" y="16"/>
                    <a:pt x="22" y="16"/>
                  </a:cubicBezTo>
                  <a:cubicBezTo>
                    <a:pt x="18" y="19"/>
                    <a:pt x="13" y="21"/>
                    <a:pt x="10" y="24"/>
                  </a:cubicBezTo>
                  <a:moveTo>
                    <a:pt x="8" y="21"/>
                  </a:moveTo>
                  <a:cubicBezTo>
                    <a:pt x="11" y="19"/>
                    <a:pt x="15" y="17"/>
                    <a:pt x="18" y="15"/>
                  </a:cubicBezTo>
                  <a:cubicBezTo>
                    <a:pt x="17" y="16"/>
                    <a:pt x="17" y="16"/>
                    <a:pt x="17" y="16"/>
                  </a:cubicBezTo>
                  <a:cubicBezTo>
                    <a:pt x="14" y="18"/>
                    <a:pt x="12" y="20"/>
                    <a:pt x="9" y="23"/>
                  </a:cubicBezTo>
                  <a:cubicBezTo>
                    <a:pt x="8" y="22"/>
                    <a:pt x="8" y="22"/>
                    <a:pt x="8" y="21"/>
                  </a:cubicBezTo>
                  <a:cubicBezTo>
                    <a:pt x="8" y="21"/>
                    <a:pt x="8" y="21"/>
                    <a:pt x="8" y="21"/>
                  </a:cubicBezTo>
                  <a:moveTo>
                    <a:pt x="10" y="24"/>
                  </a:moveTo>
                  <a:cubicBezTo>
                    <a:pt x="10" y="24"/>
                    <a:pt x="11" y="23"/>
                    <a:pt x="12" y="22"/>
                  </a:cubicBezTo>
                  <a:cubicBezTo>
                    <a:pt x="16" y="19"/>
                    <a:pt x="21" y="17"/>
                    <a:pt x="24" y="14"/>
                  </a:cubicBezTo>
                  <a:cubicBezTo>
                    <a:pt x="24" y="15"/>
                    <a:pt x="24" y="15"/>
                    <a:pt x="24" y="15"/>
                  </a:cubicBezTo>
                  <a:cubicBezTo>
                    <a:pt x="24" y="15"/>
                    <a:pt x="24" y="15"/>
                    <a:pt x="24" y="15"/>
                  </a:cubicBezTo>
                  <a:cubicBezTo>
                    <a:pt x="21" y="17"/>
                    <a:pt x="19" y="19"/>
                    <a:pt x="16" y="21"/>
                  </a:cubicBezTo>
                  <a:cubicBezTo>
                    <a:pt x="15" y="22"/>
                    <a:pt x="14" y="23"/>
                    <a:pt x="12" y="23"/>
                  </a:cubicBezTo>
                  <a:cubicBezTo>
                    <a:pt x="10" y="24"/>
                    <a:pt x="10" y="24"/>
                    <a:pt x="10" y="24"/>
                  </a:cubicBezTo>
                  <a:moveTo>
                    <a:pt x="7" y="19"/>
                  </a:moveTo>
                  <a:cubicBezTo>
                    <a:pt x="11" y="17"/>
                    <a:pt x="14" y="15"/>
                    <a:pt x="18" y="13"/>
                  </a:cubicBezTo>
                  <a:cubicBezTo>
                    <a:pt x="18" y="13"/>
                    <a:pt x="18" y="13"/>
                    <a:pt x="18" y="13"/>
                  </a:cubicBezTo>
                  <a:cubicBezTo>
                    <a:pt x="18" y="13"/>
                    <a:pt x="18" y="13"/>
                    <a:pt x="18" y="13"/>
                  </a:cubicBezTo>
                  <a:cubicBezTo>
                    <a:pt x="15" y="16"/>
                    <a:pt x="11" y="18"/>
                    <a:pt x="8" y="21"/>
                  </a:cubicBezTo>
                  <a:cubicBezTo>
                    <a:pt x="8" y="21"/>
                    <a:pt x="8" y="21"/>
                    <a:pt x="8" y="21"/>
                  </a:cubicBezTo>
                  <a:cubicBezTo>
                    <a:pt x="7" y="20"/>
                    <a:pt x="7" y="20"/>
                    <a:pt x="7" y="20"/>
                  </a:cubicBezTo>
                  <a:cubicBezTo>
                    <a:pt x="7" y="19"/>
                    <a:pt x="7" y="19"/>
                    <a:pt x="6" y="18"/>
                  </a:cubicBezTo>
                  <a:cubicBezTo>
                    <a:pt x="8" y="18"/>
                    <a:pt x="9" y="17"/>
                    <a:pt x="10" y="16"/>
                  </a:cubicBezTo>
                  <a:cubicBezTo>
                    <a:pt x="9" y="17"/>
                    <a:pt x="8" y="18"/>
                    <a:pt x="7" y="19"/>
                  </a:cubicBezTo>
                  <a:cubicBezTo>
                    <a:pt x="7" y="19"/>
                    <a:pt x="7" y="19"/>
                    <a:pt x="7" y="19"/>
                  </a:cubicBezTo>
                  <a:moveTo>
                    <a:pt x="14" y="11"/>
                  </a:moveTo>
                  <a:cubicBezTo>
                    <a:pt x="14" y="11"/>
                    <a:pt x="14" y="11"/>
                    <a:pt x="14" y="11"/>
                  </a:cubicBezTo>
                  <a:cubicBezTo>
                    <a:pt x="14" y="11"/>
                    <a:pt x="14" y="11"/>
                    <a:pt x="14" y="11"/>
                  </a:cubicBezTo>
                  <a:cubicBezTo>
                    <a:pt x="14" y="11"/>
                    <a:pt x="14" y="11"/>
                    <a:pt x="14" y="11"/>
                  </a:cubicBezTo>
                  <a:moveTo>
                    <a:pt x="6" y="17"/>
                  </a:moveTo>
                  <a:cubicBezTo>
                    <a:pt x="6" y="17"/>
                    <a:pt x="6" y="17"/>
                    <a:pt x="7" y="16"/>
                  </a:cubicBezTo>
                  <a:cubicBezTo>
                    <a:pt x="9" y="14"/>
                    <a:pt x="11" y="12"/>
                    <a:pt x="13" y="10"/>
                  </a:cubicBezTo>
                  <a:cubicBezTo>
                    <a:pt x="13" y="10"/>
                    <a:pt x="13" y="10"/>
                    <a:pt x="13" y="10"/>
                  </a:cubicBezTo>
                  <a:cubicBezTo>
                    <a:pt x="14" y="10"/>
                    <a:pt x="14" y="10"/>
                    <a:pt x="14" y="10"/>
                  </a:cubicBezTo>
                  <a:cubicBezTo>
                    <a:pt x="14" y="10"/>
                    <a:pt x="14" y="10"/>
                    <a:pt x="14" y="10"/>
                  </a:cubicBezTo>
                  <a:cubicBezTo>
                    <a:pt x="13" y="11"/>
                    <a:pt x="13" y="11"/>
                    <a:pt x="12" y="12"/>
                  </a:cubicBezTo>
                  <a:cubicBezTo>
                    <a:pt x="12" y="12"/>
                    <a:pt x="12" y="12"/>
                    <a:pt x="11" y="13"/>
                  </a:cubicBezTo>
                  <a:cubicBezTo>
                    <a:pt x="10" y="14"/>
                    <a:pt x="9" y="15"/>
                    <a:pt x="8" y="15"/>
                  </a:cubicBezTo>
                  <a:cubicBezTo>
                    <a:pt x="7" y="16"/>
                    <a:pt x="7" y="16"/>
                    <a:pt x="7" y="16"/>
                  </a:cubicBezTo>
                  <a:cubicBezTo>
                    <a:pt x="7" y="16"/>
                    <a:pt x="6" y="17"/>
                    <a:pt x="6" y="17"/>
                  </a:cubicBezTo>
                  <a:moveTo>
                    <a:pt x="6" y="17"/>
                  </a:moveTo>
                  <a:cubicBezTo>
                    <a:pt x="5" y="16"/>
                    <a:pt x="5" y="16"/>
                    <a:pt x="5" y="15"/>
                  </a:cubicBezTo>
                  <a:cubicBezTo>
                    <a:pt x="6" y="14"/>
                    <a:pt x="7" y="13"/>
                    <a:pt x="9" y="12"/>
                  </a:cubicBezTo>
                  <a:cubicBezTo>
                    <a:pt x="10" y="11"/>
                    <a:pt x="12" y="11"/>
                    <a:pt x="13" y="10"/>
                  </a:cubicBezTo>
                  <a:cubicBezTo>
                    <a:pt x="10" y="12"/>
                    <a:pt x="8" y="14"/>
                    <a:pt x="6" y="17"/>
                  </a:cubicBezTo>
                  <a:moveTo>
                    <a:pt x="13" y="9"/>
                  </a:moveTo>
                  <a:cubicBezTo>
                    <a:pt x="13" y="9"/>
                    <a:pt x="13" y="9"/>
                    <a:pt x="13" y="9"/>
                  </a:cubicBezTo>
                  <a:cubicBezTo>
                    <a:pt x="13" y="9"/>
                    <a:pt x="13" y="9"/>
                    <a:pt x="13" y="9"/>
                  </a:cubicBezTo>
                  <a:moveTo>
                    <a:pt x="10" y="23"/>
                  </a:moveTo>
                  <a:cubicBezTo>
                    <a:pt x="12" y="20"/>
                    <a:pt x="15" y="18"/>
                    <a:pt x="18" y="16"/>
                  </a:cubicBezTo>
                  <a:cubicBezTo>
                    <a:pt x="21" y="14"/>
                    <a:pt x="24" y="11"/>
                    <a:pt x="27" y="9"/>
                  </a:cubicBezTo>
                  <a:cubicBezTo>
                    <a:pt x="26" y="10"/>
                    <a:pt x="26" y="12"/>
                    <a:pt x="25" y="13"/>
                  </a:cubicBezTo>
                  <a:cubicBezTo>
                    <a:pt x="23" y="15"/>
                    <a:pt x="20" y="16"/>
                    <a:pt x="18" y="18"/>
                  </a:cubicBezTo>
                  <a:cubicBezTo>
                    <a:pt x="16" y="19"/>
                    <a:pt x="15" y="20"/>
                    <a:pt x="13" y="20"/>
                  </a:cubicBezTo>
                  <a:cubicBezTo>
                    <a:pt x="12" y="21"/>
                    <a:pt x="10" y="22"/>
                    <a:pt x="10" y="23"/>
                  </a:cubicBezTo>
                  <a:moveTo>
                    <a:pt x="5" y="15"/>
                  </a:moveTo>
                  <a:cubicBezTo>
                    <a:pt x="4" y="14"/>
                    <a:pt x="4" y="14"/>
                    <a:pt x="4" y="13"/>
                  </a:cubicBezTo>
                  <a:cubicBezTo>
                    <a:pt x="6" y="12"/>
                    <a:pt x="8" y="10"/>
                    <a:pt x="10" y="9"/>
                  </a:cubicBezTo>
                  <a:cubicBezTo>
                    <a:pt x="11" y="8"/>
                    <a:pt x="11" y="8"/>
                    <a:pt x="12" y="8"/>
                  </a:cubicBezTo>
                  <a:cubicBezTo>
                    <a:pt x="12" y="8"/>
                    <a:pt x="11" y="8"/>
                    <a:pt x="11" y="9"/>
                  </a:cubicBezTo>
                  <a:cubicBezTo>
                    <a:pt x="10" y="9"/>
                    <a:pt x="10" y="10"/>
                    <a:pt x="9" y="10"/>
                  </a:cubicBezTo>
                  <a:cubicBezTo>
                    <a:pt x="8" y="12"/>
                    <a:pt x="6" y="13"/>
                    <a:pt x="5" y="15"/>
                  </a:cubicBezTo>
                  <a:moveTo>
                    <a:pt x="5" y="14"/>
                  </a:moveTo>
                  <a:cubicBezTo>
                    <a:pt x="8" y="13"/>
                    <a:pt x="10" y="10"/>
                    <a:pt x="12" y="8"/>
                  </a:cubicBezTo>
                  <a:cubicBezTo>
                    <a:pt x="13" y="8"/>
                    <a:pt x="13" y="9"/>
                    <a:pt x="13" y="9"/>
                  </a:cubicBezTo>
                  <a:cubicBezTo>
                    <a:pt x="10" y="11"/>
                    <a:pt x="8" y="13"/>
                    <a:pt x="5" y="14"/>
                  </a:cubicBezTo>
                  <a:moveTo>
                    <a:pt x="4" y="13"/>
                  </a:moveTo>
                  <a:cubicBezTo>
                    <a:pt x="3" y="12"/>
                    <a:pt x="3" y="12"/>
                    <a:pt x="3" y="11"/>
                  </a:cubicBezTo>
                  <a:cubicBezTo>
                    <a:pt x="6" y="10"/>
                    <a:pt x="8" y="8"/>
                    <a:pt x="10" y="7"/>
                  </a:cubicBezTo>
                  <a:cubicBezTo>
                    <a:pt x="11" y="6"/>
                    <a:pt x="11" y="6"/>
                    <a:pt x="11" y="6"/>
                  </a:cubicBezTo>
                  <a:cubicBezTo>
                    <a:pt x="11" y="6"/>
                    <a:pt x="10" y="7"/>
                    <a:pt x="10" y="7"/>
                  </a:cubicBezTo>
                  <a:cubicBezTo>
                    <a:pt x="9" y="8"/>
                    <a:pt x="8" y="9"/>
                    <a:pt x="8" y="9"/>
                  </a:cubicBezTo>
                  <a:cubicBezTo>
                    <a:pt x="6" y="10"/>
                    <a:pt x="5" y="12"/>
                    <a:pt x="4" y="13"/>
                  </a:cubicBezTo>
                  <a:moveTo>
                    <a:pt x="9" y="20"/>
                  </a:moveTo>
                  <a:cubicBezTo>
                    <a:pt x="8" y="20"/>
                    <a:pt x="10" y="20"/>
                    <a:pt x="10" y="19"/>
                  </a:cubicBezTo>
                  <a:cubicBezTo>
                    <a:pt x="13" y="17"/>
                    <a:pt x="16" y="15"/>
                    <a:pt x="19" y="12"/>
                  </a:cubicBezTo>
                  <a:cubicBezTo>
                    <a:pt x="20" y="11"/>
                    <a:pt x="20" y="11"/>
                    <a:pt x="20" y="11"/>
                  </a:cubicBezTo>
                  <a:cubicBezTo>
                    <a:pt x="22" y="10"/>
                    <a:pt x="24" y="8"/>
                    <a:pt x="26" y="7"/>
                  </a:cubicBezTo>
                  <a:cubicBezTo>
                    <a:pt x="27" y="7"/>
                    <a:pt x="27" y="7"/>
                    <a:pt x="27" y="7"/>
                  </a:cubicBezTo>
                  <a:cubicBezTo>
                    <a:pt x="27" y="6"/>
                    <a:pt x="27" y="6"/>
                    <a:pt x="27" y="6"/>
                  </a:cubicBezTo>
                  <a:cubicBezTo>
                    <a:pt x="27" y="7"/>
                    <a:pt x="27" y="7"/>
                    <a:pt x="27" y="8"/>
                  </a:cubicBezTo>
                  <a:cubicBezTo>
                    <a:pt x="27" y="8"/>
                    <a:pt x="27" y="8"/>
                    <a:pt x="27" y="8"/>
                  </a:cubicBezTo>
                  <a:cubicBezTo>
                    <a:pt x="23" y="10"/>
                    <a:pt x="21" y="13"/>
                    <a:pt x="18" y="15"/>
                  </a:cubicBezTo>
                  <a:cubicBezTo>
                    <a:pt x="16" y="16"/>
                    <a:pt x="14" y="17"/>
                    <a:pt x="12" y="18"/>
                  </a:cubicBezTo>
                  <a:cubicBezTo>
                    <a:pt x="11" y="19"/>
                    <a:pt x="10" y="19"/>
                    <a:pt x="9" y="20"/>
                  </a:cubicBezTo>
                  <a:cubicBezTo>
                    <a:pt x="9" y="20"/>
                    <a:pt x="9" y="20"/>
                    <a:pt x="9" y="20"/>
                  </a:cubicBezTo>
                  <a:moveTo>
                    <a:pt x="4" y="13"/>
                  </a:moveTo>
                  <a:cubicBezTo>
                    <a:pt x="4" y="13"/>
                    <a:pt x="4" y="13"/>
                    <a:pt x="5" y="12"/>
                  </a:cubicBezTo>
                  <a:cubicBezTo>
                    <a:pt x="6" y="11"/>
                    <a:pt x="6" y="11"/>
                    <a:pt x="7" y="10"/>
                  </a:cubicBezTo>
                  <a:cubicBezTo>
                    <a:pt x="9" y="9"/>
                    <a:pt x="10" y="8"/>
                    <a:pt x="12" y="6"/>
                  </a:cubicBezTo>
                  <a:cubicBezTo>
                    <a:pt x="12" y="7"/>
                    <a:pt x="12" y="7"/>
                    <a:pt x="12" y="7"/>
                  </a:cubicBezTo>
                  <a:cubicBezTo>
                    <a:pt x="9" y="8"/>
                    <a:pt x="8" y="11"/>
                    <a:pt x="5" y="12"/>
                  </a:cubicBezTo>
                  <a:cubicBezTo>
                    <a:pt x="5" y="12"/>
                    <a:pt x="4" y="13"/>
                    <a:pt x="4" y="13"/>
                  </a:cubicBezTo>
                  <a:moveTo>
                    <a:pt x="16" y="8"/>
                  </a:moveTo>
                  <a:cubicBezTo>
                    <a:pt x="16" y="8"/>
                    <a:pt x="16" y="8"/>
                    <a:pt x="16" y="8"/>
                  </a:cubicBezTo>
                  <a:cubicBezTo>
                    <a:pt x="18" y="7"/>
                    <a:pt x="19" y="6"/>
                    <a:pt x="21" y="5"/>
                  </a:cubicBezTo>
                  <a:cubicBezTo>
                    <a:pt x="20" y="5"/>
                    <a:pt x="19" y="6"/>
                    <a:pt x="18" y="7"/>
                  </a:cubicBezTo>
                  <a:cubicBezTo>
                    <a:pt x="17" y="7"/>
                    <a:pt x="17" y="8"/>
                    <a:pt x="16" y="8"/>
                  </a:cubicBezTo>
                  <a:moveTo>
                    <a:pt x="3" y="11"/>
                  </a:moveTo>
                  <a:cubicBezTo>
                    <a:pt x="3" y="10"/>
                    <a:pt x="3" y="10"/>
                    <a:pt x="3" y="9"/>
                  </a:cubicBezTo>
                  <a:cubicBezTo>
                    <a:pt x="4" y="9"/>
                    <a:pt x="5" y="8"/>
                    <a:pt x="6" y="7"/>
                  </a:cubicBezTo>
                  <a:cubicBezTo>
                    <a:pt x="7" y="6"/>
                    <a:pt x="8" y="6"/>
                    <a:pt x="8" y="5"/>
                  </a:cubicBezTo>
                  <a:cubicBezTo>
                    <a:pt x="9" y="5"/>
                    <a:pt x="10" y="4"/>
                    <a:pt x="10" y="4"/>
                  </a:cubicBezTo>
                  <a:cubicBezTo>
                    <a:pt x="10" y="4"/>
                    <a:pt x="10" y="5"/>
                    <a:pt x="9" y="5"/>
                  </a:cubicBezTo>
                  <a:cubicBezTo>
                    <a:pt x="7" y="8"/>
                    <a:pt x="5" y="9"/>
                    <a:pt x="3" y="11"/>
                  </a:cubicBezTo>
                  <a:moveTo>
                    <a:pt x="3" y="11"/>
                  </a:moveTo>
                  <a:cubicBezTo>
                    <a:pt x="3" y="11"/>
                    <a:pt x="3" y="11"/>
                    <a:pt x="3" y="11"/>
                  </a:cubicBezTo>
                  <a:cubicBezTo>
                    <a:pt x="5" y="9"/>
                    <a:pt x="9" y="7"/>
                    <a:pt x="11" y="4"/>
                  </a:cubicBezTo>
                  <a:cubicBezTo>
                    <a:pt x="11" y="5"/>
                    <a:pt x="11" y="5"/>
                    <a:pt x="11" y="6"/>
                  </a:cubicBezTo>
                  <a:cubicBezTo>
                    <a:pt x="10" y="6"/>
                    <a:pt x="9" y="7"/>
                    <a:pt x="7" y="8"/>
                  </a:cubicBezTo>
                  <a:cubicBezTo>
                    <a:pt x="6" y="9"/>
                    <a:pt x="4" y="10"/>
                    <a:pt x="3" y="11"/>
                  </a:cubicBezTo>
                  <a:moveTo>
                    <a:pt x="2" y="9"/>
                  </a:moveTo>
                  <a:cubicBezTo>
                    <a:pt x="2" y="8"/>
                    <a:pt x="2" y="8"/>
                    <a:pt x="2" y="8"/>
                  </a:cubicBezTo>
                  <a:cubicBezTo>
                    <a:pt x="2" y="8"/>
                    <a:pt x="2" y="8"/>
                    <a:pt x="2" y="8"/>
                  </a:cubicBezTo>
                  <a:cubicBezTo>
                    <a:pt x="4" y="7"/>
                    <a:pt x="6" y="5"/>
                    <a:pt x="8" y="3"/>
                  </a:cubicBezTo>
                  <a:cubicBezTo>
                    <a:pt x="8" y="3"/>
                    <a:pt x="8" y="3"/>
                    <a:pt x="9" y="3"/>
                  </a:cubicBezTo>
                  <a:cubicBezTo>
                    <a:pt x="9" y="3"/>
                    <a:pt x="7" y="5"/>
                    <a:pt x="6" y="6"/>
                  </a:cubicBezTo>
                  <a:cubicBezTo>
                    <a:pt x="5" y="7"/>
                    <a:pt x="4" y="8"/>
                    <a:pt x="2" y="9"/>
                  </a:cubicBezTo>
                  <a:moveTo>
                    <a:pt x="16" y="12"/>
                  </a:moveTo>
                  <a:cubicBezTo>
                    <a:pt x="18" y="10"/>
                    <a:pt x="20" y="9"/>
                    <a:pt x="21" y="7"/>
                  </a:cubicBezTo>
                  <a:cubicBezTo>
                    <a:pt x="23" y="6"/>
                    <a:pt x="25" y="5"/>
                    <a:pt x="26" y="3"/>
                  </a:cubicBezTo>
                  <a:cubicBezTo>
                    <a:pt x="23" y="7"/>
                    <a:pt x="20" y="9"/>
                    <a:pt x="16" y="12"/>
                  </a:cubicBezTo>
                  <a:moveTo>
                    <a:pt x="9" y="18"/>
                  </a:moveTo>
                  <a:cubicBezTo>
                    <a:pt x="10" y="17"/>
                    <a:pt x="10" y="17"/>
                    <a:pt x="11" y="16"/>
                  </a:cubicBezTo>
                  <a:cubicBezTo>
                    <a:pt x="16" y="12"/>
                    <a:pt x="22" y="9"/>
                    <a:pt x="26" y="3"/>
                  </a:cubicBezTo>
                  <a:cubicBezTo>
                    <a:pt x="27" y="4"/>
                    <a:pt x="27" y="5"/>
                    <a:pt x="27" y="6"/>
                  </a:cubicBezTo>
                  <a:cubicBezTo>
                    <a:pt x="27" y="6"/>
                    <a:pt x="27" y="6"/>
                    <a:pt x="27" y="6"/>
                  </a:cubicBezTo>
                  <a:cubicBezTo>
                    <a:pt x="25" y="7"/>
                    <a:pt x="23" y="8"/>
                    <a:pt x="21" y="10"/>
                  </a:cubicBezTo>
                  <a:cubicBezTo>
                    <a:pt x="19" y="12"/>
                    <a:pt x="16" y="13"/>
                    <a:pt x="14" y="15"/>
                  </a:cubicBezTo>
                  <a:cubicBezTo>
                    <a:pt x="12" y="16"/>
                    <a:pt x="11" y="17"/>
                    <a:pt x="9" y="18"/>
                  </a:cubicBezTo>
                  <a:moveTo>
                    <a:pt x="3" y="9"/>
                  </a:moveTo>
                  <a:cubicBezTo>
                    <a:pt x="5" y="7"/>
                    <a:pt x="8" y="5"/>
                    <a:pt x="9" y="3"/>
                  </a:cubicBezTo>
                  <a:cubicBezTo>
                    <a:pt x="10" y="3"/>
                    <a:pt x="10" y="3"/>
                    <a:pt x="10" y="4"/>
                  </a:cubicBezTo>
                  <a:cubicBezTo>
                    <a:pt x="8" y="5"/>
                    <a:pt x="5" y="7"/>
                    <a:pt x="3" y="9"/>
                  </a:cubicBezTo>
                  <a:moveTo>
                    <a:pt x="2" y="7"/>
                  </a:moveTo>
                  <a:cubicBezTo>
                    <a:pt x="2" y="7"/>
                    <a:pt x="2" y="6"/>
                    <a:pt x="2" y="6"/>
                  </a:cubicBezTo>
                  <a:cubicBezTo>
                    <a:pt x="3" y="5"/>
                    <a:pt x="4" y="4"/>
                    <a:pt x="5" y="4"/>
                  </a:cubicBezTo>
                  <a:cubicBezTo>
                    <a:pt x="5" y="3"/>
                    <a:pt x="6" y="2"/>
                    <a:pt x="7" y="2"/>
                  </a:cubicBezTo>
                  <a:cubicBezTo>
                    <a:pt x="7" y="2"/>
                    <a:pt x="7" y="3"/>
                    <a:pt x="6" y="4"/>
                  </a:cubicBezTo>
                  <a:cubicBezTo>
                    <a:pt x="5" y="5"/>
                    <a:pt x="3" y="6"/>
                    <a:pt x="2" y="7"/>
                  </a:cubicBezTo>
                  <a:moveTo>
                    <a:pt x="18" y="5"/>
                  </a:moveTo>
                  <a:cubicBezTo>
                    <a:pt x="18" y="4"/>
                    <a:pt x="20" y="3"/>
                    <a:pt x="21" y="2"/>
                  </a:cubicBezTo>
                  <a:cubicBezTo>
                    <a:pt x="20" y="3"/>
                    <a:pt x="18" y="4"/>
                    <a:pt x="18" y="5"/>
                  </a:cubicBezTo>
                  <a:moveTo>
                    <a:pt x="15" y="10"/>
                  </a:moveTo>
                  <a:cubicBezTo>
                    <a:pt x="15" y="9"/>
                    <a:pt x="15" y="9"/>
                    <a:pt x="15" y="9"/>
                  </a:cubicBezTo>
                  <a:cubicBezTo>
                    <a:pt x="16" y="9"/>
                    <a:pt x="17" y="8"/>
                    <a:pt x="19" y="7"/>
                  </a:cubicBezTo>
                  <a:cubicBezTo>
                    <a:pt x="20" y="6"/>
                    <a:pt x="21" y="6"/>
                    <a:pt x="22" y="4"/>
                  </a:cubicBezTo>
                  <a:cubicBezTo>
                    <a:pt x="22" y="4"/>
                    <a:pt x="23" y="3"/>
                    <a:pt x="24" y="2"/>
                  </a:cubicBezTo>
                  <a:cubicBezTo>
                    <a:pt x="24" y="2"/>
                    <a:pt x="24" y="2"/>
                    <a:pt x="24" y="2"/>
                  </a:cubicBezTo>
                  <a:cubicBezTo>
                    <a:pt x="24" y="3"/>
                    <a:pt x="24" y="3"/>
                    <a:pt x="24" y="3"/>
                  </a:cubicBezTo>
                  <a:cubicBezTo>
                    <a:pt x="24" y="3"/>
                    <a:pt x="23" y="4"/>
                    <a:pt x="22" y="5"/>
                  </a:cubicBezTo>
                  <a:cubicBezTo>
                    <a:pt x="21" y="6"/>
                    <a:pt x="20" y="7"/>
                    <a:pt x="18" y="8"/>
                  </a:cubicBezTo>
                  <a:cubicBezTo>
                    <a:pt x="17" y="8"/>
                    <a:pt x="16" y="9"/>
                    <a:pt x="15" y="10"/>
                  </a:cubicBezTo>
                  <a:moveTo>
                    <a:pt x="6" y="18"/>
                  </a:moveTo>
                  <a:cubicBezTo>
                    <a:pt x="7" y="17"/>
                    <a:pt x="8" y="16"/>
                    <a:pt x="8" y="16"/>
                  </a:cubicBezTo>
                  <a:cubicBezTo>
                    <a:pt x="9" y="16"/>
                    <a:pt x="9" y="16"/>
                    <a:pt x="9" y="16"/>
                  </a:cubicBezTo>
                  <a:cubicBezTo>
                    <a:pt x="10" y="15"/>
                    <a:pt x="11" y="14"/>
                    <a:pt x="11" y="13"/>
                  </a:cubicBezTo>
                  <a:cubicBezTo>
                    <a:pt x="14" y="11"/>
                    <a:pt x="16" y="10"/>
                    <a:pt x="19" y="8"/>
                  </a:cubicBezTo>
                  <a:cubicBezTo>
                    <a:pt x="21" y="6"/>
                    <a:pt x="24" y="5"/>
                    <a:pt x="25" y="2"/>
                  </a:cubicBezTo>
                  <a:cubicBezTo>
                    <a:pt x="25" y="2"/>
                    <a:pt x="26" y="2"/>
                    <a:pt x="26" y="3"/>
                  </a:cubicBezTo>
                  <a:cubicBezTo>
                    <a:pt x="23" y="6"/>
                    <a:pt x="19" y="9"/>
                    <a:pt x="16" y="12"/>
                  </a:cubicBezTo>
                  <a:cubicBezTo>
                    <a:pt x="14" y="13"/>
                    <a:pt x="12" y="15"/>
                    <a:pt x="9" y="16"/>
                  </a:cubicBezTo>
                  <a:cubicBezTo>
                    <a:pt x="8" y="17"/>
                    <a:pt x="7" y="17"/>
                    <a:pt x="6" y="18"/>
                  </a:cubicBezTo>
                  <a:moveTo>
                    <a:pt x="2" y="7"/>
                  </a:moveTo>
                  <a:cubicBezTo>
                    <a:pt x="3" y="7"/>
                    <a:pt x="4" y="6"/>
                    <a:pt x="5" y="5"/>
                  </a:cubicBezTo>
                  <a:cubicBezTo>
                    <a:pt x="6" y="4"/>
                    <a:pt x="7" y="3"/>
                    <a:pt x="8" y="2"/>
                  </a:cubicBezTo>
                  <a:cubicBezTo>
                    <a:pt x="8" y="2"/>
                    <a:pt x="8" y="2"/>
                    <a:pt x="8" y="2"/>
                  </a:cubicBezTo>
                  <a:cubicBezTo>
                    <a:pt x="8" y="2"/>
                    <a:pt x="9" y="2"/>
                    <a:pt x="9" y="2"/>
                  </a:cubicBezTo>
                  <a:cubicBezTo>
                    <a:pt x="6" y="4"/>
                    <a:pt x="5" y="6"/>
                    <a:pt x="2" y="7"/>
                  </a:cubicBezTo>
                  <a:moveTo>
                    <a:pt x="17" y="7"/>
                  </a:moveTo>
                  <a:cubicBezTo>
                    <a:pt x="17" y="6"/>
                    <a:pt x="17" y="6"/>
                    <a:pt x="17" y="6"/>
                  </a:cubicBezTo>
                  <a:cubicBezTo>
                    <a:pt x="19" y="5"/>
                    <a:pt x="21" y="3"/>
                    <a:pt x="22" y="2"/>
                  </a:cubicBezTo>
                  <a:cubicBezTo>
                    <a:pt x="23" y="2"/>
                    <a:pt x="23" y="2"/>
                    <a:pt x="24" y="2"/>
                  </a:cubicBezTo>
                  <a:cubicBezTo>
                    <a:pt x="24" y="2"/>
                    <a:pt x="24" y="2"/>
                    <a:pt x="24" y="2"/>
                  </a:cubicBezTo>
                  <a:cubicBezTo>
                    <a:pt x="23" y="2"/>
                    <a:pt x="23" y="2"/>
                    <a:pt x="22" y="3"/>
                  </a:cubicBezTo>
                  <a:cubicBezTo>
                    <a:pt x="21" y="4"/>
                    <a:pt x="20" y="5"/>
                    <a:pt x="18" y="6"/>
                  </a:cubicBezTo>
                  <a:cubicBezTo>
                    <a:pt x="18" y="6"/>
                    <a:pt x="17" y="7"/>
                    <a:pt x="17" y="7"/>
                  </a:cubicBezTo>
                  <a:moveTo>
                    <a:pt x="2" y="5"/>
                  </a:moveTo>
                  <a:cubicBezTo>
                    <a:pt x="3" y="3"/>
                    <a:pt x="4" y="1"/>
                    <a:pt x="6" y="1"/>
                  </a:cubicBezTo>
                  <a:cubicBezTo>
                    <a:pt x="6" y="1"/>
                    <a:pt x="7" y="1"/>
                    <a:pt x="7" y="1"/>
                  </a:cubicBezTo>
                  <a:cubicBezTo>
                    <a:pt x="5" y="2"/>
                    <a:pt x="4" y="4"/>
                    <a:pt x="2" y="5"/>
                  </a:cubicBezTo>
                  <a:moveTo>
                    <a:pt x="6" y="0"/>
                  </a:moveTo>
                  <a:cubicBezTo>
                    <a:pt x="4" y="0"/>
                    <a:pt x="2" y="1"/>
                    <a:pt x="1" y="3"/>
                  </a:cubicBezTo>
                  <a:cubicBezTo>
                    <a:pt x="0" y="7"/>
                    <a:pt x="1" y="12"/>
                    <a:pt x="3" y="15"/>
                  </a:cubicBezTo>
                  <a:cubicBezTo>
                    <a:pt x="6" y="21"/>
                    <a:pt x="9" y="27"/>
                    <a:pt x="13" y="32"/>
                  </a:cubicBezTo>
                  <a:cubicBezTo>
                    <a:pt x="13" y="32"/>
                    <a:pt x="13" y="32"/>
                    <a:pt x="13" y="32"/>
                  </a:cubicBezTo>
                  <a:cubicBezTo>
                    <a:pt x="13" y="33"/>
                    <a:pt x="13" y="33"/>
                    <a:pt x="14" y="33"/>
                  </a:cubicBezTo>
                  <a:cubicBezTo>
                    <a:pt x="14" y="33"/>
                    <a:pt x="14" y="33"/>
                    <a:pt x="14" y="32"/>
                  </a:cubicBezTo>
                  <a:cubicBezTo>
                    <a:pt x="14" y="32"/>
                    <a:pt x="14" y="32"/>
                    <a:pt x="14" y="32"/>
                  </a:cubicBezTo>
                  <a:cubicBezTo>
                    <a:pt x="18" y="27"/>
                    <a:pt x="22" y="21"/>
                    <a:pt x="25" y="15"/>
                  </a:cubicBezTo>
                  <a:cubicBezTo>
                    <a:pt x="27" y="12"/>
                    <a:pt x="29" y="8"/>
                    <a:pt x="29" y="4"/>
                  </a:cubicBezTo>
                  <a:cubicBezTo>
                    <a:pt x="28" y="2"/>
                    <a:pt x="26" y="0"/>
                    <a:pt x="24" y="0"/>
                  </a:cubicBezTo>
                  <a:cubicBezTo>
                    <a:pt x="23" y="0"/>
                    <a:pt x="23" y="0"/>
                    <a:pt x="22" y="0"/>
                  </a:cubicBezTo>
                  <a:cubicBezTo>
                    <a:pt x="18" y="1"/>
                    <a:pt x="16" y="5"/>
                    <a:pt x="14" y="8"/>
                  </a:cubicBezTo>
                  <a:cubicBezTo>
                    <a:pt x="13" y="5"/>
                    <a:pt x="11" y="2"/>
                    <a:pt x="8" y="0"/>
                  </a:cubicBezTo>
                  <a:cubicBezTo>
                    <a:pt x="8" y="0"/>
                    <a:pt x="7" y="0"/>
                    <a:pt x="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4" name="Freeform 56"/>
            <p:cNvSpPr>
              <a:spLocks noEditPoints="1"/>
            </p:cNvSpPr>
            <p:nvPr/>
          </p:nvSpPr>
          <p:spPr bwMode="auto">
            <a:xfrm>
              <a:off x="7367256" y="2145432"/>
              <a:ext cx="520700" cy="487363"/>
            </a:xfrm>
            <a:custGeom>
              <a:avLst/>
              <a:gdLst>
                <a:gd name="T0" fmla="*/ 12 w 123"/>
                <a:gd name="T1" fmla="*/ 84 h 115"/>
                <a:gd name="T2" fmla="*/ 11 w 123"/>
                <a:gd name="T3" fmla="*/ 84 h 115"/>
                <a:gd name="T4" fmla="*/ 21 w 123"/>
                <a:gd name="T5" fmla="*/ 93 h 115"/>
                <a:gd name="T6" fmla="*/ 14 w 123"/>
                <a:gd name="T7" fmla="*/ 85 h 115"/>
                <a:gd name="T8" fmla="*/ 18 w 123"/>
                <a:gd name="T9" fmla="*/ 79 h 115"/>
                <a:gd name="T10" fmla="*/ 26 w 123"/>
                <a:gd name="T11" fmla="*/ 72 h 115"/>
                <a:gd name="T12" fmla="*/ 29 w 123"/>
                <a:gd name="T13" fmla="*/ 72 h 115"/>
                <a:gd name="T14" fmla="*/ 32 w 123"/>
                <a:gd name="T15" fmla="*/ 66 h 115"/>
                <a:gd name="T16" fmla="*/ 54 w 123"/>
                <a:gd name="T17" fmla="*/ 63 h 115"/>
                <a:gd name="T18" fmla="*/ 34 w 123"/>
                <a:gd name="T19" fmla="*/ 68 h 115"/>
                <a:gd name="T20" fmla="*/ 27 w 123"/>
                <a:gd name="T21" fmla="*/ 98 h 115"/>
                <a:gd name="T22" fmla="*/ 72 w 123"/>
                <a:gd name="T23" fmla="*/ 73 h 115"/>
                <a:gd name="T24" fmla="*/ 50 w 123"/>
                <a:gd name="T25" fmla="*/ 59 h 115"/>
                <a:gd name="T26" fmla="*/ 41 w 123"/>
                <a:gd name="T27" fmla="*/ 58 h 115"/>
                <a:gd name="T28" fmla="*/ 44 w 123"/>
                <a:gd name="T29" fmla="*/ 56 h 115"/>
                <a:gd name="T30" fmla="*/ 47 w 123"/>
                <a:gd name="T31" fmla="*/ 52 h 115"/>
                <a:gd name="T32" fmla="*/ 87 w 123"/>
                <a:gd name="T33" fmla="*/ 58 h 115"/>
                <a:gd name="T34" fmla="*/ 40 w 123"/>
                <a:gd name="T35" fmla="*/ 84 h 115"/>
                <a:gd name="T36" fmla="*/ 61 w 123"/>
                <a:gd name="T37" fmla="*/ 38 h 115"/>
                <a:gd name="T38" fmla="*/ 103 w 123"/>
                <a:gd name="T39" fmla="*/ 46 h 115"/>
                <a:gd name="T40" fmla="*/ 93 w 123"/>
                <a:gd name="T41" fmla="*/ 53 h 115"/>
                <a:gd name="T42" fmla="*/ 85 w 123"/>
                <a:gd name="T43" fmla="*/ 53 h 115"/>
                <a:gd name="T44" fmla="*/ 47 w 123"/>
                <a:gd name="T45" fmla="*/ 94 h 115"/>
                <a:gd name="T46" fmla="*/ 56 w 123"/>
                <a:gd name="T47" fmla="*/ 70 h 115"/>
                <a:gd name="T48" fmla="*/ 72 w 123"/>
                <a:gd name="T49" fmla="*/ 29 h 115"/>
                <a:gd name="T50" fmla="*/ 77 w 123"/>
                <a:gd name="T51" fmla="*/ 27 h 115"/>
                <a:gd name="T52" fmla="*/ 55 w 123"/>
                <a:gd name="T53" fmla="*/ 92 h 115"/>
                <a:gd name="T54" fmla="*/ 115 w 123"/>
                <a:gd name="T55" fmla="*/ 39 h 115"/>
                <a:gd name="T56" fmla="*/ 75 w 123"/>
                <a:gd name="T57" fmla="*/ 21 h 115"/>
                <a:gd name="T58" fmla="*/ 82 w 123"/>
                <a:gd name="T59" fmla="*/ 63 h 115"/>
                <a:gd name="T60" fmla="*/ 108 w 123"/>
                <a:gd name="T61" fmla="*/ 51 h 115"/>
                <a:gd name="T62" fmla="*/ 100 w 123"/>
                <a:gd name="T63" fmla="*/ 46 h 115"/>
                <a:gd name="T64" fmla="*/ 68 w 123"/>
                <a:gd name="T65" fmla="*/ 12 h 115"/>
                <a:gd name="T66" fmla="*/ 65 w 123"/>
                <a:gd name="T67" fmla="*/ 8 h 115"/>
                <a:gd name="T68" fmla="*/ 98 w 123"/>
                <a:gd name="T69" fmla="*/ 25 h 115"/>
                <a:gd name="T70" fmla="*/ 79 w 123"/>
                <a:gd name="T71" fmla="*/ 40 h 115"/>
                <a:gd name="T72" fmla="*/ 80 w 123"/>
                <a:gd name="T73" fmla="*/ 18 h 115"/>
                <a:gd name="T74" fmla="*/ 74 w 123"/>
                <a:gd name="T75" fmla="*/ 26 h 115"/>
                <a:gd name="T76" fmla="*/ 77 w 123"/>
                <a:gd name="T77" fmla="*/ 23 h 115"/>
                <a:gd name="T78" fmla="*/ 84 w 123"/>
                <a:gd name="T79" fmla="*/ 15 h 115"/>
                <a:gd name="T80" fmla="*/ 98 w 123"/>
                <a:gd name="T81" fmla="*/ 6 h 115"/>
                <a:gd name="T82" fmla="*/ 66 w 123"/>
                <a:gd name="T83" fmla="*/ 8 h 115"/>
                <a:gd name="T84" fmla="*/ 78 w 123"/>
                <a:gd name="T85" fmla="*/ 20 h 115"/>
                <a:gd name="T86" fmla="*/ 76 w 123"/>
                <a:gd name="T87" fmla="*/ 16 h 115"/>
                <a:gd name="T88" fmla="*/ 73 w 123"/>
                <a:gd name="T89" fmla="*/ 10 h 115"/>
                <a:gd name="T90" fmla="*/ 69 w 123"/>
                <a:gd name="T91" fmla="*/ 68 h 115"/>
                <a:gd name="T92" fmla="*/ 73 w 123"/>
                <a:gd name="T93" fmla="*/ 71 h 115"/>
                <a:gd name="T94" fmla="*/ 95 w 123"/>
                <a:gd name="T95" fmla="*/ 5 h 115"/>
                <a:gd name="T96" fmla="*/ 81 w 123"/>
                <a:gd name="T97" fmla="*/ 44 h 115"/>
                <a:gd name="T98" fmla="*/ 94 w 123"/>
                <a:gd name="T99" fmla="*/ 38 h 115"/>
                <a:gd name="T100" fmla="*/ 102 w 123"/>
                <a:gd name="T101" fmla="*/ 7 h 115"/>
                <a:gd name="T102" fmla="*/ 96 w 123"/>
                <a:gd name="T103" fmla="*/ 33 h 115"/>
                <a:gd name="T104" fmla="*/ 97 w 123"/>
                <a:gd name="T105" fmla="*/ 49 h 115"/>
                <a:gd name="T106" fmla="*/ 118 w 123"/>
                <a:gd name="T107" fmla="*/ 9 h 115"/>
                <a:gd name="T108" fmla="*/ 114 w 123"/>
                <a:gd name="T109" fmla="*/ 25 h 115"/>
                <a:gd name="T110" fmla="*/ 106 w 123"/>
                <a:gd name="T111" fmla="*/ 45 h 115"/>
                <a:gd name="T112" fmla="*/ 116 w 123"/>
                <a:gd name="T113" fmla="*/ 5 h 115"/>
                <a:gd name="T114" fmla="*/ 104 w 123"/>
                <a:gd name="T115" fmla="*/ 37 h 115"/>
                <a:gd name="T116" fmla="*/ 97 w 123"/>
                <a:gd name="T117" fmla="*/ 49 h 115"/>
                <a:gd name="T118" fmla="*/ 1 w 123"/>
                <a:gd name="T119" fmla="*/ 86 h 115"/>
                <a:gd name="T120" fmla="*/ 37 w 123"/>
                <a:gd name="T121" fmla="*/ 115 h 115"/>
                <a:gd name="T122" fmla="*/ 122 w 123"/>
                <a:gd name="T123"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115">
                  <a:moveTo>
                    <a:pt x="33" y="105"/>
                  </a:moveTo>
                  <a:cubicBezTo>
                    <a:pt x="32" y="104"/>
                    <a:pt x="31" y="103"/>
                    <a:pt x="31" y="102"/>
                  </a:cubicBezTo>
                  <a:cubicBezTo>
                    <a:pt x="32" y="99"/>
                    <a:pt x="33" y="97"/>
                    <a:pt x="35" y="94"/>
                  </a:cubicBezTo>
                  <a:cubicBezTo>
                    <a:pt x="34" y="97"/>
                    <a:pt x="33" y="101"/>
                    <a:pt x="33" y="105"/>
                  </a:cubicBezTo>
                  <a:moveTo>
                    <a:pt x="10" y="88"/>
                  </a:moveTo>
                  <a:cubicBezTo>
                    <a:pt x="10" y="88"/>
                    <a:pt x="10" y="88"/>
                    <a:pt x="10" y="87"/>
                  </a:cubicBezTo>
                  <a:cubicBezTo>
                    <a:pt x="10" y="87"/>
                    <a:pt x="12" y="84"/>
                    <a:pt x="12" y="84"/>
                  </a:cubicBezTo>
                  <a:cubicBezTo>
                    <a:pt x="12" y="84"/>
                    <a:pt x="13" y="84"/>
                    <a:pt x="13" y="85"/>
                  </a:cubicBezTo>
                  <a:cubicBezTo>
                    <a:pt x="13" y="86"/>
                    <a:pt x="12" y="87"/>
                    <a:pt x="12" y="89"/>
                  </a:cubicBezTo>
                  <a:cubicBezTo>
                    <a:pt x="11" y="88"/>
                    <a:pt x="11" y="88"/>
                    <a:pt x="10" y="88"/>
                  </a:cubicBezTo>
                  <a:cubicBezTo>
                    <a:pt x="10" y="88"/>
                    <a:pt x="10" y="88"/>
                    <a:pt x="10" y="88"/>
                  </a:cubicBezTo>
                  <a:moveTo>
                    <a:pt x="10" y="88"/>
                  </a:moveTo>
                  <a:cubicBezTo>
                    <a:pt x="9" y="87"/>
                    <a:pt x="8" y="87"/>
                    <a:pt x="7" y="87"/>
                  </a:cubicBezTo>
                  <a:cubicBezTo>
                    <a:pt x="8" y="86"/>
                    <a:pt x="10" y="85"/>
                    <a:pt x="11" y="84"/>
                  </a:cubicBezTo>
                  <a:cubicBezTo>
                    <a:pt x="11" y="85"/>
                    <a:pt x="10" y="86"/>
                    <a:pt x="9" y="87"/>
                  </a:cubicBezTo>
                  <a:cubicBezTo>
                    <a:pt x="9" y="87"/>
                    <a:pt x="9" y="88"/>
                    <a:pt x="10" y="88"/>
                  </a:cubicBezTo>
                  <a:moveTo>
                    <a:pt x="17" y="91"/>
                  </a:moveTo>
                  <a:cubicBezTo>
                    <a:pt x="16" y="90"/>
                    <a:pt x="15" y="90"/>
                    <a:pt x="13" y="89"/>
                  </a:cubicBezTo>
                  <a:cubicBezTo>
                    <a:pt x="15" y="86"/>
                    <a:pt x="16" y="84"/>
                    <a:pt x="18" y="81"/>
                  </a:cubicBezTo>
                  <a:cubicBezTo>
                    <a:pt x="17" y="83"/>
                    <a:pt x="17" y="88"/>
                    <a:pt x="17" y="91"/>
                  </a:cubicBezTo>
                  <a:moveTo>
                    <a:pt x="21" y="93"/>
                  </a:moveTo>
                  <a:cubicBezTo>
                    <a:pt x="20" y="93"/>
                    <a:pt x="19" y="92"/>
                    <a:pt x="19" y="92"/>
                  </a:cubicBezTo>
                  <a:cubicBezTo>
                    <a:pt x="22" y="88"/>
                    <a:pt x="22" y="82"/>
                    <a:pt x="24" y="77"/>
                  </a:cubicBezTo>
                  <a:cubicBezTo>
                    <a:pt x="24" y="76"/>
                    <a:pt x="24" y="75"/>
                    <a:pt x="24" y="74"/>
                  </a:cubicBezTo>
                  <a:cubicBezTo>
                    <a:pt x="24" y="77"/>
                    <a:pt x="24" y="80"/>
                    <a:pt x="23" y="82"/>
                  </a:cubicBezTo>
                  <a:cubicBezTo>
                    <a:pt x="22" y="86"/>
                    <a:pt x="22" y="90"/>
                    <a:pt x="21" y="93"/>
                  </a:cubicBezTo>
                  <a:moveTo>
                    <a:pt x="13" y="88"/>
                  </a:moveTo>
                  <a:cubicBezTo>
                    <a:pt x="13" y="88"/>
                    <a:pt x="14" y="85"/>
                    <a:pt x="14" y="85"/>
                  </a:cubicBezTo>
                  <a:cubicBezTo>
                    <a:pt x="14" y="84"/>
                    <a:pt x="14" y="83"/>
                    <a:pt x="13" y="82"/>
                  </a:cubicBezTo>
                  <a:cubicBezTo>
                    <a:pt x="17" y="79"/>
                    <a:pt x="20" y="77"/>
                    <a:pt x="24" y="74"/>
                  </a:cubicBezTo>
                  <a:cubicBezTo>
                    <a:pt x="22" y="77"/>
                    <a:pt x="22" y="81"/>
                    <a:pt x="21" y="84"/>
                  </a:cubicBezTo>
                  <a:cubicBezTo>
                    <a:pt x="21" y="85"/>
                    <a:pt x="19" y="90"/>
                    <a:pt x="18" y="90"/>
                  </a:cubicBezTo>
                  <a:cubicBezTo>
                    <a:pt x="18" y="90"/>
                    <a:pt x="18" y="90"/>
                    <a:pt x="18" y="90"/>
                  </a:cubicBezTo>
                  <a:cubicBezTo>
                    <a:pt x="18" y="86"/>
                    <a:pt x="19" y="83"/>
                    <a:pt x="19" y="79"/>
                  </a:cubicBezTo>
                  <a:cubicBezTo>
                    <a:pt x="19" y="79"/>
                    <a:pt x="19" y="79"/>
                    <a:pt x="18" y="79"/>
                  </a:cubicBezTo>
                  <a:cubicBezTo>
                    <a:pt x="18" y="79"/>
                    <a:pt x="18" y="79"/>
                    <a:pt x="18" y="79"/>
                  </a:cubicBezTo>
                  <a:cubicBezTo>
                    <a:pt x="16" y="82"/>
                    <a:pt x="15" y="85"/>
                    <a:pt x="13" y="88"/>
                  </a:cubicBezTo>
                  <a:cubicBezTo>
                    <a:pt x="13" y="88"/>
                    <a:pt x="13" y="88"/>
                    <a:pt x="13" y="88"/>
                  </a:cubicBezTo>
                  <a:moveTo>
                    <a:pt x="22" y="93"/>
                  </a:moveTo>
                  <a:cubicBezTo>
                    <a:pt x="21" y="93"/>
                    <a:pt x="23" y="86"/>
                    <a:pt x="24" y="85"/>
                  </a:cubicBezTo>
                  <a:cubicBezTo>
                    <a:pt x="24" y="81"/>
                    <a:pt x="25" y="76"/>
                    <a:pt x="26" y="72"/>
                  </a:cubicBezTo>
                  <a:cubicBezTo>
                    <a:pt x="26" y="72"/>
                    <a:pt x="26" y="72"/>
                    <a:pt x="26" y="72"/>
                  </a:cubicBezTo>
                  <a:cubicBezTo>
                    <a:pt x="27" y="71"/>
                    <a:pt x="28" y="70"/>
                    <a:pt x="30" y="69"/>
                  </a:cubicBezTo>
                  <a:cubicBezTo>
                    <a:pt x="27" y="75"/>
                    <a:pt x="26" y="82"/>
                    <a:pt x="23" y="89"/>
                  </a:cubicBezTo>
                  <a:cubicBezTo>
                    <a:pt x="22" y="92"/>
                    <a:pt x="22" y="93"/>
                    <a:pt x="22" y="93"/>
                  </a:cubicBezTo>
                  <a:moveTo>
                    <a:pt x="23" y="95"/>
                  </a:moveTo>
                  <a:cubicBezTo>
                    <a:pt x="23" y="95"/>
                    <a:pt x="22" y="94"/>
                    <a:pt x="22" y="94"/>
                  </a:cubicBezTo>
                  <a:cubicBezTo>
                    <a:pt x="24" y="90"/>
                    <a:pt x="26" y="86"/>
                    <a:pt x="27" y="81"/>
                  </a:cubicBezTo>
                  <a:cubicBezTo>
                    <a:pt x="28" y="78"/>
                    <a:pt x="28" y="75"/>
                    <a:pt x="29" y="72"/>
                  </a:cubicBezTo>
                  <a:cubicBezTo>
                    <a:pt x="30" y="71"/>
                    <a:pt x="31" y="69"/>
                    <a:pt x="31" y="67"/>
                  </a:cubicBezTo>
                  <a:cubicBezTo>
                    <a:pt x="31" y="67"/>
                    <a:pt x="31" y="67"/>
                    <a:pt x="31" y="67"/>
                  </a:cubicBezTo>
                  <a:cubicBezTo>
                    <a:pt x="31" y="77"/>
                    <a:pt x="25" y="86"/>
                    <a:pt x="23" y="95"/>
                  </a:cubicBezTo>
                  <a:moveTo>
                    <a:pt x="24" y="94"/>
                  </a:moveTo>
                  <a:cubicBezTo>
                    <a:pt x="24" y="94"/>
                    <a:pt x="25" y="91"/>
                    <a:pt x="26" y="89"/>
                  </a:cubicBezTo>
                  <a:cubicBezTo>
                    <a:pt x="27" y="86"/>
                    <a:pt x="28" y="83"/>
                    <a:pt x="29" y="80"/>
                  </a:cubicBezTo>
                  <a:cubicBezTo>
                    <a:pt x="31" y="76"/>
                    <a:pt x="32" y="71"/>
                    <a:pt x="32" y="66"/>
                  </a:cubicBezTo>
                  <a:cubicBezTo>
                    <a:pt x="33" y="66"/>
                    <a:pt x="33" y="65"/>
                    <a:pt x="34" y="65"/>
                  </a:cubicBezTo>
                  <a:cubicBezTo>
                    <a:pt x="30" y="73"/>
                    <a:pt x="30" y="84"/>
                    <a:pt x="26" y="92"/>
                  </a:cubicBezTo>
                  <a:cubicBezTo>
                    <a:pt x="25" y="93"/>
                    <a:pt x="25" y="94"/>
                    <a:pt x="24" y="94"/>
                  </a:cubicBezTo>
                  <a:moveTo>
                    <a:pt x="37" y="110"/>
                  </a:moveTo>
                  <a:cubicBezTo>
                    <a:pt x="40" y="106"/>
                    <a:pt x="41" y="101"/>
                    <a:pt x="42" y="96"/>
                  </a:cubicBezTo>
                  <a:cubicBezTo>
                    <a:pt x="45" y="89"/>
                    <a:pt x="47" y="83"/>
                    <a:pt x="49" y="76"/>
                  </a:cubicBezTo>
                  <a:cubicBezTo>
                    <a:pt x="51" y="72"/>
                    <a:pt x="53" y="68"/>
                    <a:pt x="54" y="63"/>
                  </a:cubicBezTo>
                  <a:cubicBezTo>
                    <a:pt x="54" y="64"/>
                    <a:pt x="54" y="65"/>
                    <a:pt x="54" y="66"/>
                  </a:cubicBezTo>
                  <a:cubicBezTo>
                    <a:pt x="51" y="78"/>
                    <a:pt x="48" y="90"/>
                    <a:pt x="44" y="102"/>
                  </a:cubicBezTo>
                  <a:cubicBezTo>
                    <a:pt x="44" y="103"/>
                    <a:pt x="44" y="103"/>
                    <a:pt x="44" y="103"/>
                  </a:cubicBezTo>
                  <a:cubicBezTo>
                    <a:pt x="41" y="105"/>
                    <a:pt x="39" y="107"/>
                    <a:pt x="37" y="110"/>
                  </a:cubicBezTo>
                  <a:moveTo>
                    <a:pt x="26" y="97"/>
                  </a:moveTo>
                  <a:cubicBezTo>
                    <a:pt x="25" y="97"/>
                    <a:pt x="25" y="96"/>
                    <a:pt x="24" y="96"/>
                  </a:cubicBezTo>
                  <a:cubicBezTo>
                    <a:pt x="31" y="88"/>
                    <a:pt x="31" y="77"/>
                    <a:pt x="34" y="68"/>
                  </a:cubicBezTo>
                  <a:cubicBezTo>
                    <a:pt x="34" y="67"/>
                    <a:pt x="35" y="65"/>
                    <a:pt x="35" y="64"/>
                  </a:cubicBezTo>
                  <a:cubicBezTo>
                    <a:pt x="36" y="63"/>
                    <a:pt x="36" y="63"/>
                    <a:pt x="36" y="63"/>
                  </a:cubicBezTo>
                  <a:cubicBezTo>
                    <a:pt x="36" y="63"/>
                    <a:pt x="36" y="65"/>
                    <a:pt x="36" y="67"/>
                  </a:cubicBezTo>
                  <a:cubicBezTo>
                    <a:pt x="35" y="70"/>
                    <a:pt x="34" y="74"/>
                    <a:pt x="33" y="77"/>
                  </a:cubicBezTo>
                  <a:cubicBezTo>
                    <a:pt x="31" y="84"/>
                    <a:pt x="28" y="91"/>
                    <a:pt x="26" y="97"/>
                  </a:cubicBezTo>
                  <a:moveTo>
                    <a:pt x="29" y="101"/>
                  </a:moveTo>
                  <a:cubicBezTo>
                    <a:pt x="29" y="100"/>
                    <a:pt x="28" y="99"/>
                    <a:pt x="27" y="98"/>
                  </a:cubicBezTo>
                  <a:cubicBezTo>
                    <a:pt x="34" y="87"/>
                    <a:pt x="35" y="73"/>
                    <a:pt x="41" y="61"/>
                  </a:cubicBezTo>
                  <a:cubicBezTo>
                    <a:pt x="41" y="62"/>
                    <a:pt x="40" y="63"/>
                    <a:pt x="40" y="64"/>
                  </a:cubicBezTo>
                  <a:cubicBezTo>
                    <a:pt x="39" y="68"/>
                    <a:pt x="38" y="73"/>
                    <a:pt x="36" y="77"/>
                  </a:cubicBezTo>
                  <a:cubicBezTo>
                    <a:pt x="34" y="85"/>
                    <a:pt x="31" y="93"/>
                    <a:pt x="29" y="101"/>
                  </a:cubicBezTo>
                  <a:moveTo>
                    <a:pt x="68" y="78"/>
                  </a:moveTo>
                  <a:cubicBezTo>
                    <a:pt x="70" y="72"/>
                    <a:pt x="72" y="65"/>
                    <a:pt x="75" y="59"/>
                  </a:cubicBezTo>
                  <a:cubicBezTo>
                    <a:pt x="74" y="64"/>
                    <a:pt x="73" y="68"/>
                    <a:pt x="72" y="73"/>
                  </a:cubicBezTo>
                  <a:cubicBezTo>
                    <a:pt x="72" y="74"/>
                    <a:pt x="72" y="74"/>
                    <a:pt x="72" y="74"/>
                  </a:cubicBezTo>
                  <a:cubicBezTo>
                    <a:pt x="71" y="75"/>
                    <a:pt x="70" y="76"/>
                    <a:pt x="68" y="78"/>
                  </a:cubicBezTo>
                  <a:moveTo>
                    <a:pt x="36" y="109"/>
                  </a:moveTo>
                  <a:cubicBezTo>
                    <a:pt x="35" y="108"/>
                    <a:pt x="34" y="107"/>
                    <a:pt x="34" y="106"/>
                  </a:cubicBezTo>
                  <a:cubicBezTo>
                    <a:pt x="35" y="103"/>
                    <a:pt x="36" y="100"/>
                    <a:pt x="37" y="96"/>
                  </a:cubicBezTo>
                  <a:cubicBezTo>
                    <a:pt x="38" y="91"/>
                    <a:pt x="41" y="85"/>
                    <a:pt x="43" y="80"/>
                  </a:cubicBezTo>
                  <a:cubicBezTo>
                    <a:pt x="46" y="73"/>
                    <a:pt x="48" y="66"/>
                    <a:pt x="50" y="59"/>
                  </a:cubicBezTo>
                  <a:cubicBezTo>
                    <a:pt x="48" y="64"/>
                    <a:pt x="47" y="70"/>
                    <a:pt x="45" y="75"/>
                  </a:cubicBezTo>
                  <a:cubicBezTo>
                    <a:pt x="42" y="86"/>
                    <a:pt x="40" y="98"/>
                    <a:pt x="36" y="109"/>
                  </a:cubicBezTo>
                  <a:moveTo>
                    <a:pt x="27" y="97"/>
                  </a:moveTo>
                  <a:cubicBezTo>
                    <a:pt x="27" y="97"/>
                    <a:pt x="27" y="96"/>
                    <a:pt x="28" y="94"/>
                  </a:cubicBezTo>
                  <a:cubicBezTo>
                    <a:pt x="30" y="90"/>
                    <a:pt x="31" y="86"/>
                    <a:pt x="32" y="81"/>
                  </a:cubicBezTo>
                  <a:cubicBezTo>
                    <a:pt x="35" y="75"/>
                    <a:pt x="36" y="68"/>
                    <a:pt x="37" y="62"/>
                  </a:cubicBezTo>
                  <a:cubicBezTo>
                    <a:pt x="39" y="60"/>
                    <a:pt x="40" y="59"/>
                    <a:pt x="41" y="58"/>
                  </a:cubicBezTo>
                  <a:cubicBezTo>
                    <a:pt x="35" y="69"/>
                    <a:pt x="34" y="82"/>
                    <a:pt x="28" y="94"/>
                  </a:cubicBezTo>
                  <a:cubicBezTo>
                    <a:pt x="27" y="96"/>
                    <a:pt x="27" y="97"/>
                    <a:pt x="27" y="97"/>
                  </a:cubicBezTo>
                  <a:moveTo>
                    <a:pt x="30" y="101"/>
                  </a:moveTo>
                  <a:cubicBezTo>
                    <a:pt x="30" y="101"/>
                    <a:pt x="31" y="97"/>
                    <a:pt x="32" y="95"/>
                  </a:cubicBezTo>
                  <a:cubicBezTo>
                    <a:pt x="33" y="90"/>
                    <a:pt x="34" y="86"/>
                    <a:pt x="36" y="81"/>
                  </a:cubicBezTo>
                  <a:cubicBezTo>
                    <a:pt x="39" y="73"/>
                    <a:pt x="41" y="64"/>
                    <a:pt x="44" y="56"/>
                  </a:cubicBezTo>
                  <a:cubicBezTo>
                    <a:pt x="44" y="56"/>
                    <a:pt x="44" y="56"/>
                    <a:pt x="44" y="56"/>
                  </a:cubicBezTo>
                  <a:cubicBezTo>
                    <a:pt x="45" y="55"/>
                    <a:pt x="46" y="54"/>
                    <a:pt x="47" y="53"/>
                  </a:cubicBezTo>
                  <a:cubicBezTo>
                    <a:pt x="41" y="67"/>
                    <a:pt x="38" y="83"/>
                    <a:pt x="32" y="98"/>
                  </a:cubicBezTo>
                  <a:cubicBezTo>
                    <a:pt x="31" y="100"/>
                    <a:pt x="30" y="101"/>
                    <a:pt x="30" y="101"/>
                  </a:cubicBezTo>
                  <a:moveTo>
                    <a:pt x="43" y="66"/>
                  </a:moveTo>
                  <a:cubicBezTo>
                    <a:pt x="43" y="66"/>
                    <a:pt x="43" y="66"/>
                    <a:pt x="43" y="66"/>
                  </a:cubicBezTo>
                  <a:cubicBezTo>
                    <a:pt x="44" y="63"/>
                    <a:pt x="45" y="61"/>
                    <a:pt x="45" y="59"/>
                  </a:cubicBezTo>
                  <a:cubicBezTo>
                    <a:pt x="46" y="58"/>
                    <a:pt x="47" y="52"/>
                    <a:pt x="47" y="52"/>
                  </a:cubicBezTo>
                  <a:cubicBezTo>
                    <a:pt x="47" y="52"/>
                    <a:pt x="47" y="52"/>
                    <a:pt x="47" y="54"/>
                  </a:cubicBezTo>
                  <a:cubicBezTo>
                    <a:pt x="46" y="58"/>
                    <a:pt x="45" y="62"/>
                    <a:pt x="43" y="66"/>
                  </a:cubicBezTo>
                  <a:moveTo>
                    <a:pt x="87" y="58"/>
                  </a:moveTo>
                  <a:cubicBezTo>
                    <a:pt x="89" y="55"/>
                    <a:pt x="90" y="51"/>
                    <a:pt x="92" y="47"/>
                  </a:cubicBezTo>
                  <a:cubicBezTo>
                    <a:pt x="91" y="50"/>
                    <a:pt x="91" y="52"/>
                    <a:pt x="90" y="55"/>
                  </a:cubicBezTo>
                  <a:cubicBezTo>
                    <a:pt x="91" y="55"/>
                    <a:pt x="91" y="55"/>
                    <a:pt x="91" y="55"/>
                  </a:cubicBezTo>
                  <a:cubicBezTo>
                    <a:pt x="90" y="56"/>
                    <a:pt x="88" y="57"/>
                    <a:pt x="87" y="58"/>
                  </a:cubicBezTo>
                  <a:moveTo>
                    <a:pt x="33" y="105"/>
                  </a:moveTo>
                  <a:cubicBezTo>
                    <a:pt x="34" y="102"/>
                    <a:pt x="34" y="99"/>
                    <a:pt x="35" y="95"/>
                  </a:cubicBezTo>
                  <a:cubicBezTo>
                    <a:pt x="36" y="90"/>
                    <a:pt x="38" y="85"/>
                    <a:pt x="40" y="80"/>
                  </a:cubicBezTo>
                  <a:cubicBezTo>
                    <a:pt x="43" y="70"/>
                    <a:pt x="46" y="60"/>
                    <a:pt x="49" y="51"/>
                  </a:cubicBezTo>
                  <a:cubicBezTo>
                    <a:pt x="50" y="49"/>
                    <a:pt x="52" y="48"/>
                    <a:pt x="53" y="46"/>
                  </a:cubicBezTo>
                  <a:cubicBezTo>
                    <a:pt x="50" y="53"/>
                    <a:pt x="49" y="62"/>
                    <a:pt x="46" y="70"/>
                  </a:cubicBezTo>
                  <a:cubicBezTo>
                    <a:pt x="44" y="74"/>
                    <a:pt x="42" y="79"/>
                    <a:pt x="40" y="84"/>
                  </a:cubicBezTo>
                  <a:cubicBezTo>
                    <a:pt x="38" y="89"/>
                    <a:pt x="37" y="94"/>
                    <a:pt x="35" y="100"/>
                  </a:cubicBezTo>
                  <a:cubicBezTo>
                    <a:pt x="35" y="102"/>
                    <a:pt x="34" y="103"/>
                    <a:pt x="33" y="105"/>
                  </a:cubicBezTo>
                  <a:moveTo>
                    <a:pt x="38" y="105"/>
                  </a:moveTo>
                  <a:cubicBezTo>
                    <a:pt x="39" y="103"/>
                    <a:pt x="39" y="102"/>
                    <a:pt x="40" y="100"/>
                  </a:cubicBezTo>
                  <a:cubicBezTo>
                    <a:pt x="42" y="93"/>
                    <a:pt x="43" y="86"/>
                    <a:pt x="45" y="80"/>
                  </a:cubicBezTo>
                  <a:cubicBezTo>
                    <a:pt x="48" y="68"/>
                    <a:pt x="51" y="55"/>
                    <a:pt x="56" y="43"/>
                  </a:cubicBezTo>
                  <a:cubicBezTo>
                    <a:pt x="58" y="42"/>
                    <a:pt x="60" y="40"/>
                    <a:pt x="61" y="38"/>
                  </a:cubicBezTo>
                  <a:cubicBezTo>
                    <a:pt x="59" y="43"/>
                    <a:pt x="58" y="49"/>
                    <a:pt x="57" y="55"/>
                  </a:cubicBezTo>
                  <a:cubicBezTo>
                    <a:pt x="55" y="59"/>
                    <a:pt x="54" y="63"/>
                    <a:pt x="52" y="67"/>
                  </a:cubicBezTo>
                  <a:cubicBezTo>
                    <a:pt x="47" y="78"/>
                    <a:pt x="44" y="90"/>
                    <a:pt x="40" y="102"/>
                  </a:cubicBezTo>
                  <a:cubicBezTo>
                    <a:pt x="39" y="103"/>
                    <a:pt x="39" y="104"/>
                    <a:pt x="38" y="105"/>
                  </a:cubicBezTo>
                  <a:moveTo>
                    <a:pt x="104" y="47"/>
                  </a:moveTo>
                  <a:cubicBezTo>
                    <a:pt x="104" y="47"/>
                    <a:pt x="103" y="46"/>
                    <a:pt x="103" y="46"/>
                  </a:cubicBezTo>
                  <a:cubicBezTo>
                    <a:pt x="103" y="46"/>
                    <a:pt x="103" y="46"/>
                    <a:pt x="103" y="46"/>
                  </a:cubicBezTo>
                  <a:cubicBezTo>
                    <a:pt x="104" y="43"/>
                    <a:pt x="105" y="39"/>
                    <a:pt x="106" y="36"/>
                  </a:cubicBezTo>
                  <a:cubicBezTo>
                    <a:pt x="105" y="40"/>
                    <a:pt x="105" y="43"/>
                    <a:pt x="104" y="47"/>
                  </a:cubicBezTo>
                  <a:moveTo>
                    <a:pt x="93" y="53"/>
                  </a:moveTo>
                  <a:cubicBezTo>
                    <a:pt x="96" y="47"/>
                    <a:pt x="97" y="40"/>
                    <a:pt x="99" y="34"/>
                  </a:cubicBezTo>
                  <a:cubicBezTo>
                    <a:pt x="99" y="34"/>
                    <a:pt x="99" y="34"/>
                    <a:pt x="99" y="34"/>
                  </a:cubicBezTo>
                  <a:cubicBezTo>
                    <a:pt x="98" y="39"/>
                    <a:pt x="97" y="44"/>
                    <a:pt x="96" y="50"/>
                  </a:cubicBezTo>
                  <a:cubicBezTo>
                    <a:pt x="95" y="51"/>
                    <a:pt x="94" y="52"/>
                    <a:pt x="93" y="53"/>
                  </a:cubicBezTo>
                  <a:moveTo>
                    <a:pt x="85" y="53"/>
                  </a:moveTo>
                  <a:cubicBezTo>
                    <a:pt x="86" y="51"/>
                    <a:pt x="86" y="49"/>
                    <a:pt x="86" y="47"/>
                  </a:cubicBezTo>
                  <a:cubicBezTo>
                    <a:pt x="88" y="42"/>
                    <a:pt x="90" y="37"/>
                    <a:pt x="91" y="33"/>
                  </a:cubicBezTo>
                  <a:cubicBezTo>
                    <a:pt x="92" y="32"/>
                    <a:pt x="92" y="32"/>
                    <a:pt x="92" y="32"/>
                  </a:cubicBezTo>
                  <a:cubicBezTo>
                    <a:pt x="91" y="33"/>
                    <a:pt x="91" y="35"/>
                    <a:pt x="90" y="36"/>
                  </a:cubicBezTo>
                  <a:cubicBezTo>
                    <a:pt x="88" y="41"/>
                    <a:pt x="87" y="47"/>
                    <a:pt x="86" y="52"/>
                  </a:cubicBezTo>
                  <a:cubicBezTo>
                    <a:pt x="85" y="52"/>
                    <a:pt x="85" y="52"/>
                    <a:pt x="85" y="53"/>
                  </a:cubicBezTo>
                  <a:moveTo>
                    <a:pt x="112" y="55"/>
                  </a:moveTo>
                  <a:cubicBezTo>
                    <a:pt x="111" y="54"/>
                    <a:pt x="110" y="53"/>
                    <a:pt x="109" y="52"/>
                  </a:cubicBezTo>
                  <a:cubicBezTo>
                    <a:pt x="111" y="45"/>
                    <a:pt x="113" y="38"/>
                    <a:pt x="115" y="31"/>
                  </a:cubicBezTo>
                  <a:cubicBezTo>
                    <a:pt x="115" y="33"/>
                    <a:pt x="115" y="35"/>
                    <a:pt x="114" y="37"/>
                  </a:cubicBezTo>
                  <a:cubicBezTo>
                    <a:pt x="113" y="43"/>
                    <a:pt x="111" y="49"/>
                    <a:pt x="112" y="55"/>
                  </a:cubicBezTo>
                  <a:moveTo>
                    <a:pt x="45" y="100"/>
                  </a:moveTo>
                  <a:cubicBezTo>
                    <a:pt x="45" y="99"/>
                    <a:pt x="47" y="96"/>
                    <a:pt x="47" y="94"/>
                  </a:cubicBezTo>
                  <a:cubicBezTo>
                    <a:pt x="49" y="87"/>
                    <a:pt x="50" y="80"/>
                    <a:pt x="52" y="74"/>
                  </a:cubicBezTo>
                  <a:cubicBezTo>
                    <a:pt x="54" y="69"/>
                    <a:pt x="55" y="63"/>
                    <a:pt x="57" y="58"/>
                  </a:cubicBezTo>
                  <a:cubicBezTo>
                    <a:pt x="57" y="57"/>
                    <a:pt x="57" y="57"/>
                    <a:pt x="57" y="56"/>
                  </a:cubicBezTo>
                  <a:cubicBezTo>
                    <a:pt x="59" y="50"/>
                    <a:pt x="61" y="43"/>
                    <a:pt x="63" y="36"/>
                  </a:cubicBezTo>
                  <a:cubicBezTo>
                    <a:pt x="66" y="34"/>
                    <a:pt x="69" y="31"/>
                    <a:pt x="71" y="29"/>
                  </a:cubicBezTo>
                  <a:cubicBezTo>
                    <a:pt x="67" y="37"/>
                    <a:pt x="65" y="46"/>
                    <a:pt x="62" y="54"/>
                  </a:cubicBezTo>
                  <a:cubicBezTo>
                    <a:pt x="60" y="60"/>
                    <a:pt x="58" y="65"/>
                    <a:pt x="56" y="70"/>
                  </a:cubicBezTo>
                  <a:cubicBezTo>
                    <a:pt x="54" y="77"/>
                    <a:pt x="52" y="83"/>
                    <a:pt x="49" y="90"/>
                  </a:cubicBezTo>
                  <a:cubicBezTo>
                    <a:pt x="48" y="93"/>
                    <a:pt x="46" y="97"/>
                    <a:pt x="45" y="100"/>
                  </a:cubicBezTo>
                  <a:moveTo>
                    <a:pt x="45" y="102"/>
                  </a:moveTo>
                  <a:cubicBezTo>
                    <a:pt x="50" y="92"/>
                    <a:pt x="53" y="81"/>
                    <a:pt x="57" y="71"/>
                  </a:cubicBezTo>
                  <a:cubicBezTo>
                    <a:pt x="59" y="65"/>
                    <a:pt x="61" y="60"/>
                    <a:pt x="63" y="54"/>
                  </a:cubicBezTo>
                  <a:cubicBezTo>
                    <a:pt x="66" y="48"/>
                    <a:pt x="67" y="42"/>
                    <a:pt x="69" y="36"/>
                  </a:cubicBezTo>
                  <a:cubicBezTo>
                    <a:pt x="70" y="34"/>
                    <a:pt x="71" y="31"/>
                    <a:pt x="72" y="29"/>
                  </a:cubicBezTo>
                  <a:cubicBezTo>
                    <a:pt x="71" y="30"/>
                    <a:pt x="71" y="32"/>
                    <a:pt x="70" y="34"/>
                  </a:cubicBezTo>
                  <a:cubicBezTo>
                    <a:pt x="68" y="40"/>
                    <a:pt x="66" y="47"/>
                    <a:pt x="64" y="54"/>
                  </a:cubicBezTo>
                  <a:cubicBezTo>
                    <a:pt x="60" y="66"/>
                    <a:pt x="57" y="79"/>
                    <a:pt x="54" y="92"/>
                  </a:cubicBezTo>
                  <a:cubicBezTo>
                    <a:pt x="54" y="93"/>
                    <a:pt x="54" y="93"/>
                    <a:pt x="54" y="93"/>
                  </a:cubicBezTo>
                  <a:cubicBezTo>
                    <a:pt x="51" y="96"/>
                    <a:pt x="48" y="99"/>
                    <a:pt x="45" y="102"/>
                  </a:cubicBezTo>
                  <a:moveTo>
                    <a:pt x="55" y="92"/>
                  </a:moveTo>
                  <a:cubicBezTo>
                    <a:pt x="64" y="71"/>
                    <a:pt x="69" y="48"/>
                    <a:pt x="77" y="27"/>
                  </a:cubicBezTo>
                  <a:cubicBezTo>
                    <a:pt x="78" y="25"/>
                    <a:pt x="79" y="23"/>
                    <a:pt x="79" y="21"/>
                  </a:cubicBezTo>
                  <a:cubicBezTo>
                    <a:pt x="79" y="24"/>
                    <a:pt x="78" y="27"/>
                    <a:pt x="77" y="30"/>
                  </a:cubicBezTo>
                  <a:cubicBezTo>
                    <a:pt x="75" y="36"/>
                    <a:pt x="73" y="43"/>
                    <a:pt x="71" y="49"/>
                  </a:cubicBezTo>
                  <a:cubicBezTo>
                    <a:pt x="67" y="61"/>
                    <a:pt x="64" y="73"/>
                    <a:pt x="60" y="85"/>
                  </a:cubicBezTo>
                  <a:cubicBezTo>
                    <a:pt x="60" y="86"/>
                    <a:pt x="60" y="86"/>
                    <a:pt x="60" y="86"/>
                  </a:cubicBezTo>
                  <a:cubicBezTo>
                    <a:pt x="60" y="86"/>
                    <a:pt x="60" y="86"/>
                    <a:pt x="60" y="86"/>
                  </a:cubicBezTo>
                  <a:cubicBezTo>
                    <a:pt x="59" y="88"/>
                    <a:pt x="57" y="90"/>
                    <a:pt x="55" y="92"/>
                  </a:cubicBezTo>
                  <a:moveTo>
                    <a:pt x="107" y="31"/>
                  </a:moveTo>
                  <a:cubicBezTo>
                    <a:pt x="108" y="27"/>
                    <a:pt x="109" y="24"/>
                    <a:pt x="110" y="21"/>
                  </a:cubicBezTo>
                  <a:cubicBezTo>
                    <a:pt x="109" y="23"/>
                    <a:pt x="109" y="24"/>
                    <a:pt x="108" y="26"/>
                  </a:cubicBezTo>
                  <a:cubicBezTo>
                    <a:pt x="108" y="28"/>
                    <a:pt x="107" y="29"/>
                    <a:pt x="107" y="31"/>
                  </a:cubicBezTo>
                  <a:moveTo>
                    <a:pt x="114" y="57"/>
                  </a:moveTo>
                  <a:cubicBezTo>
                    <a:pt x="113" y="56"/>
                    <a:pt x="113" y="56"/>
                    <a:pt x="113" y="56"/>
                  </a:cubicBezTo>
                  <a:cubicBezTo>
                    <a:pt x="112" y="51"/>
                    <a:pt x="113" y="45"/>
                    <a:pt x="115" y="39"/>
                  </a:cubicBezTo>
                  <a:cubicBezTo>
                    <a:pt x="116" y="34"/>
                    <a:pt x="116" y="29"/>
                    <a:pt x="117" y="24"/>
                  </a:cubicBezTo>
                  <a:cubicBezTo>
                    <a:pt x="117" y="23"/>
                    <a:pt x="117" y="22"/>
                    <a:pt x="117" y="21"/>
                  </a:cubicBezTo>
                  <a:cubicBezTo>
                    <a:pt x="116" y="33"/>
                    <a:pt x="114" y="45"/>
                    <a:pt x="114" y="57"/>
                  </a:cubicBezTo>
                  <a:moveTo>
                    <a:pt x="75" y="21"/>
                  </a:moveTo>
                  <a:cubicBezTo>
                    <a:pt x="74" y="20"/>
                    <a:pt x="74" y="20"/>
                    <a:pt x="74" y="19"/>
                  </a:cubicBezTo>
                  <a:cubicBezTo>
                    <a:pt x="74" y="19"/>
                    <a:pt x="74" y="18"/>
                    <a:pt x="75" y="18"/>
                  </a:cubicBezTo>
                  <a:cubicBezTo>
                    <a:pt x="74" y="19"/>
                    <a:pt x="74" y="20"/>
                    <a:pt x="75" y="21"/>
                  </a:cubicBezTo>
                  <a:moveTo>
                    <a:pt x="82" y="63"/>
                  </a:moveTo>
                  <a:cubicBezTo>
                    <a:pt x="85" y="56"/>
                    <a:pt x="87" y="49"/>
                    <a:pt x="90" y="41"/>
                  </a:cubicBezTo>
                  <a:cubicBezTo>
                    <a:pt x="92" y="33"/>
                    <a:pt x="95" y="25"/>
                    <a:pt x="98" y="17"/>
                  </a:cubicBezTo>
                  <a:cubicBezTo>
                    <a:pt x="97" y="22"/>
                    <a:pt x="96" y="27"/>
                    <a:pt x="94" y="31"/>
                  </a:cubicBezTo>
                  <a:cubicBezTo>
                    <a:pt x="91" y="41"/>
                    <a:pt x="88" y="50"/>
                    <a:pt x="86" y="60"/>
                  </a:cubicBezTo>
                  <a:cubicBezTo>
                    <a:pt x="86" y="60"/>
                    <a:pt x="86" y="60"/>
                    <a:pt x="86" y="60"/>
                  </a:cubicBezTo>
                  <a:cubicBezTo>
                    <a:pt x="85" y="61"/>
                    <a:pt x="84" y="62"/>
                    <a:pt x="82" y="63"/>
                  </a:cubicBezTo>
                  <a:moveTo>
                    <a:pt x="108" y="51"/>
                  </a:moveTo>
                  <a:cubicBezTo>
                    <a:pt x="107" y="50"/>
                    <a:pt x="106" y="49"/>
                    <a:pt x="105" y="48"/>
                  </a:cubicBezTo>
                  <a:cubicBezTo>
                    <a:pt x="109" y="43"/>
                    <a:pt x="110" y="37"/>
                    <a:pt x="111" y="31"/>
                  </a:cubicBezTo>
                  <a:cubicBezTo>
                    <a:pt x="112" y="27"/>
                    <a:pt x="112" y="23"/>
                    <a:pt x="114" y="19"/>
                  </a:cubicBezTo>
                  <a:cubicBezTo>
                    <a:pt x="114" y="18"/>
                    <a:pt x="114" y="18"/>
                    <a:pt x="114" y="17"/>
                  </a:cubicBezTo>
                  <a:cubicBezTo>
                    <a:pt x="113" y="22"/>
                    <a:pt x="112" y="27"/>
                    <a:pt x="112" y="31"/>
                  </a:cubicBezTo>
                  <a:cubicBezTo>
                    <a:pt x="112" y="38"/>
                    <a:pt x="109" y="44"/>
                    <a:pt x="108" y="51"/>
                  </a:cubicBezTo>
                  <a:moveTo>
                    <a:pt x="99" y="47"/>
                  </a:moveTo>
                  <a:cubicBezTo>
                    <a:pt x="100" y="43"/>
                    <a:pt x="102" y="38"/>
                    <a:pt x="103" y="34"/>
                  </a:cubicBezTo>
                  <a:cubicBezTo>
                    <a:pt x="105" y="27"/>
                    <a:pt x="107" y="20"/>
                    <a:pt x="110" y="13"/>
                  </a:cubicBezTo>
                  <a:cubicBezTo>
                    <a:pt x="110" y="14"/>
                    <a:pt x="109" y="15"/>
                    <a:pt x="109" y="16"/>
                  </a:cubicBezTo>
                  <a:cubicBezTo>
                    <a:pt x="108" y="19"/>
                    <a:pt x="106" y="23"/>
                    <a:pt x="105" y="26"/>
                  </a:cubicBezTo>
                  <a:cubicBezTo>
                    <a:pt x="104" y="32"/>
                    <a:pt x="102" y="39"/>
                    <a:pt x="101" y="45"/>
                  </a:cubicBezTo>
                  <a:cubicBezTo>
                    <a:pt x="100" y="46"/>
                    <a:pt x="100" y="46"/>
                    <a:pt x="100" y="46"/>
                  </a:cubicBezTo>
                  <a:cubicBezTo>
                    <a:pt x="100" y="46"/>
                    <a:pt x="99" y="47"/>
                    <a:pt x="99" y="47"/>
                  </a:cubicBezTo>
                  <a:moveTo>
                    <a:pt x="73" y="18"/>
                  </a:moveTo>
                  <a:cubicBezTo>
                    <a:pt x="72" y="18"/>
                    <a:pt x="72" y="17"/>
                    <a:pt x="71" y="16"/>
                  </a:cubicBezTo>
                  <a:cubicBezTo>
                    <a:pt x="72" y="15"/>
                    <a:pt x="73" y="14"/>
                    <a:pt x="73" y="12"/>
                  </a:cubicBezTo>
                  <a:cubicBezTo>
                    <a:pt x="73" y="14"/>
                    <a:pt x="72" y="16"/>
                    <a:pt x="73" y="18"/>
                  </a:cubicBezTo>
                  <a:moveTo>
                    <a:pt x="70" y="14"/>
                  </a:moveTo>
                  <a:cubicBezTo>
                    <a:pt x="69" y="13"/>
                    <a:pt x="68" y="13"/>
                    <a:pt x="68" y="12"/>
                  </a:cubicBezTo>
                  <a:cubicBezTo>
                    <a:pt x="68" y="12"/>
                    <a:pt x="68" y="12"/>
                    <a:pt x="68" y="12"/>
                  </a:cubicBezTo>
                  <a:cubicBezTo>
                    <a:pt x="68" y="11"/>
                    <a:pt x="69" y="10"/>
                    <a:pt x="69" y="10"/>
                  </a:cubicBezTo>
                  <a:cubicBezTo>
                    <a:pt x="69" y="11"/>
                    <a:pt x="69" y="13"/>
                    <a:pt x="70" y="14"/>
                  </a:cubicBezTo>
                  <a:moveTo>
                    <a:pt x="65" y="9"/>
                  </a:moveTo>
                  <a:cubicBezTo>
                    <a:pt x="65" y="9"/>
                    <a:pt x="65" y="8"/>
                    <a:pt x="64" y="8"/>
                  </a:cubicBezTo>
                  <a:cubicBezTo>
                    <a:pt x="65" y="8"/>
                    <a:pt x="65" y="8"/>
                    <a:pt x="65" y="8"/>
                  </a:cubicBezTo>
                  <a:cubicBezTo>
                    <a:pt x="65" y="8"/>
                    <a:pt x="65" y="8"/>
                    <a:pt x="65" y="8"/>
                  </a:cubicBezTo>
                  <a:cubicBezTo>
                    <a:pt x="65" y="9"/>
                    <a:pt x="65" y="9"/>
                    <a:pt x="65" y="9"/>
                  </a:cubicBezTo>
                  <a:moveTo>
                    <a:pt x="98" y="25"/>
                  </a:moveTo>
                  <a:cubicBezTo>
                    <a:pt x="100" y="20"/>
                    <a:pt x="102" y="14"/>
                    <a:pt x="104" y="8"/>
                  </a:cubicBezTo>
                  <a:cubicBezTo>
                    <a:pt x="105" y="8"/>
                    <a:pt x="105" y="8"/>
                    <a:pt x="105" y="8"/>
                  </a:cubicBezTo>
                  <a:cubicBezTo>
                    <a:pt x="104" y="9"/>
                    <a:pt x="104" y="9"/>
                    <a:pt x="104" y="9"/>
                  </a:cubicBezTo>
                  <a:cubicBezTo>
                    <a:pt x="104" y="12"/>
                    <a:pt x="102" y="15"/>
                    <a:pt x="101" y="18"/>
                  </a:cubicBezTo>
                  <a:cubicBezTo>
                    <a:pt x="100" y="20"/>
                    <a:pt x="99" y="23"/>
                    <a:pt x="98" y="25"/>
                  </a:cubicBezTo>
                  <a:moveTo>
                    <a:pt x="80" y="25"/>
                  </a:moveTo>
                  <a:cubicBezTo>
                    <a:pt x="80" y="25"/>
                    <a:pt x="81" y="25"/>
                    <a:pt x="81" y="24"/>
                  </a:cubicBezTo>
                  <a:cubicBezTo>
                    <a:pt x="83" y="20"/>
                    <a:pt x="85" y="15"/>
                    <a:pt x="87" y="10"/>
                  </a:cubicBezTo>
                  <a:cubicBezTo>
                    <a:pt x="88" y="9"/>
                    <a:pt x="89" y="8"/>
                    <a:pt x="90" y="6"/>
                  </a:cubicBezTo>
                  <a:cubicBezTo>
                    <a:pt x="89" y="8"/>
                    <a:pt x="88" y="11"/>
                    <a:pt x="88" y="13"/>
                  </a:cubicBezTo>
                  <a:cubicBezTo>
                    <a:pt x="86" y="15"/>
                    <a:pt x="85" y="17"/>
                    <a:pt x="84" y="20"/>
                  </a:cubicBezTo>
                  <a:cubicBezTo>
                    <a:pt x="82" y="27"/>
                    <a:pt x="81" y="34"/>
                    <a:pt x="79" y="40"/>
                  </a:cubicBezTo>
                  <a:cubicBezTo>
                    <a:pt x="76" y="48"/>
                    <a:pt x="73" y="55"/>
                    <a:pt x="70" y="62"/>
                  </a:cubicBezTo>
                  <a:cubicBezTo>
                    <a:pt x="67" y="69"/>
                    <a:pt x="66" y="76"/>
                    <a:pt x="62" y="82"/>
                  </a:cubicBezTo>
                  <a:cubicBezTo>
                    <a:pt x="62" y="83"/>
                    <a:pt x="61" y="83"/>
                    <a:pt x="61" y="83"/>
                  </a:cubicBezTo>
                  <a:cubicBezTo>
                    <a:pt x="61" y="83"/>
                    <a:pt x="63" y="78"/>
                    <a:pt x="64" y="77"/>
                  </a:cubicBezTo>
                  <a:cubicBezTo>
                    <a:pt x="65" y="73"/>
                    <a:pt x="66" y="69"/>
                    <a:pt x="67" y="65"/>
                  </a:cubicBezTo>
                  <a:cubicBezTo>
                    <a:pt x="71" y="49"/>
                    <a:pt x="77" y="34"/>
                    <a:pt x="81" y="19"/>
                  </a:cubicBezTo>
                  <a:cubicBezTo>
                    <a:pt x="81" y="18"/>
                    <a:pt x="81" y="18"/>
                    <a:pt x="80" y="18"/>
                  </a:cubicBezTo>
                  <a:cubicBezTo>
                    <a:pt x="80" y="18"/>
                    <a:pt x="80" y="18"/>
                    <a:pt x="80" y="18"/>
                  </a:cubicBezTo>
                  <a:cubicBezTo>
                    <a:pt x="70" y="39"/>
                    <a:pt x="66" y="62"/>
                    <a:pt x="57" y="84"/>
                  </a:cubicBezTo>
                  <a:cubicBezTo>
                    <a:pt x="57" y="85"/>
                    <a:pt x="55" y="90"/>
                    <a:pt x="55" y="90"/>
                  </a:cubicBezTo>
                  <a:cubicBezTo>
                    <a:pt x="55" y="90"/>
                    <a:pt x="55" y="89"/>
                    <a:pt x="56" y="88"/>
                  </a:cubicBezTo>
                  <a:cubicBezTo>
                    <a:pt x="56" y="85"/>
                    <a:pt x="57" y="82"/>
                    <a:pt x="58" y="79"/>
                  </a:cubicBezTo>
                  <a:cubicBezTo>
                    <a:pt x="59" y="73"/>
                    <a:pt x="61" y="66"/>
                    <a:pt x="63" y="61"/>
                  </a:cubicBezTo>
                  <a:cubicBezTo>
                    <a:pt x="67" y="49"/>
                    <a:pt x="69" y="38"/>
                    <a:pt x="74" y="26"/>
                  </a:cubicBezTo>
                  <a:cubicBezTo>
                    <a:pt x="74" y="26"/>
                    <a:pt x="75" y="25"/>
                    <a:pt x="76" y="25"/>
                  </a:cubicBezTo>
                  <a:cubicBezTo>
                    <a:pt x="76" y="24"/>
                    <a:pt x="76" y="24"/>
                    <a:pt x="76" y="23"/>
                  </a:cubicBezTo>
                  <a:cubicBezTo>
                    <a:pt x="76" y="23"/>
                    <a:pt x="76" y="22"/>
                    <a:pt x="76" y="22"/>
                  </a:cubicBezTo>
                  <a:cubicBezTo>
                    <a:pt x="76" y="22"/>
                    <a:pt x="76" y="22"/>
                    <a:pt x="76" y="22"/>
                  </a:cubicBezTo>
                  <a:cubicBezTo>
                    <a:pt x="76" y="22"/>
                    <a:pt x="76" y="21"/>
                    <a:pt x="76" y="20"/>
                  </a:cubicBezTo>
                  <a:cubicBezTo>
                    <a:pt x="76" y="21"/>
                    <a:pt x="76" y="21"/>
                    <a:pt x="76" y="22"/>
                  </a:cubicBezTo>
                  <a:cubicBezTo>
                    <a:pt x="76" y="22"/>
                    <a:pt x="76" y="23"/>
                    <a:pt x="77" y="23"/>
                  </a:cubicBezTo>
                  <a:cubicBezTo>
                    <a:pt x="77" y="23"/>
                    <a:pt x="77" y="23"/>
                    <a:pt x="77" y="22"/>
                  </a:cubicBezTo>
                  <a:cubicBezTo>
                    <a:pt x="79" y="20"/>
                    <a:pt x="80" y="18"/>
                    <a:pt x="81" y="16"/>
                  </a:cubicBezTo>
                  <a:cubicBezTo>
                    <a:pt x="81" y="15"/>
                    <a:pt x="82" y="14"/>
                    <a:pt x="83" y="13"/>
                  </a:cubicBezTo>
                  <a:cubicBezTo>
                    <a:pt x="83" y="12"/>
                    <a:pt x="86" y="8"/>
                    <a:pt x="86" y="8"/>
                  </a:cubicBezTo>
                  <a:cubicBezTo>
                    <a:pt x="86" y="8"/>
                    <a:pt x="86" y="8"/>
                    <a:pt x="86" y="8"/>
                  </a:cubicBezTo>
                  <a:cubicBezTo>
                    <a:pt x="86" y="10"/>
                    <a:pt x="85" y="12"/>
                    <a:pt x="84" y="14"/>
                  </a:cubicBezTo>
                  <a:cubicBezTo>
                    <a:pt x="84" y="14"/>
                    <a:pt x="84" y="14"/>
                    <a:pt x="84" y="15"/>
                  </a:cubicBezTo>
                  <a:cubicBezTo>
                    <a:pt x="83" y="17"/>
                    <a:pt x="82" y="18"/>
                    <a:pt x="81" y="20"/>
                  </a:cubicBezTo>
                  <a:cubicBezTo>
                    <a:pt x="80" y="21"/>
                    <a:pt x="80" y="22"/>
                    <a:pt x="80" y="22"/>
                  </a:cubicBezTo>
                  <a:cubicBezTo>
                    <a:pt x="80" y="23"/>
                    <a:pt x="80" y="23"/>
                    <a:pt x="80" y="24"/>
                  </a:cubicBezTo>
                  <a:cubicBezTo>
                    <a:pt x="80" y="24"/>
                    <a:pt x="80" y="25"/>
                    <a:pt x="80" y="25"/>
                  </a:cubicBezTo>
                  <a:moveTo>
                    <a:pt x="74" y="72"/>
                  </a:moveTo>
                  <a:cubicBezTo>
                    <a:pt x="83" y="53"/>
                    <a:pt x="89" y="32"/>
                    <a:pt x="96" y="12"/>
                  </a:cubicBezTo>
                  <a:cubicBezTo>
                    <a:pt x="96" y="11"/>
                    <a:pt x="98" y="6"/>
                    <a:pt x="98" y="6"/>
                  </a:cubicBezTo>
                  <a:cubicBezTo>
                    <a:pt x="98" y="6"/>
                    <a:pt x="98" y="7"/>
                    <a:pt x="98" y="9"/>
                  </a:cubicBezTo>
                  <a:cubicBezTo>
                    <a:pt x="97" y="12"/>
                    <a:pt x="96" y="15"/>
                    <a:pt x="96" y="17"/>
                  </a:cubicBezTo>
                  <a:cubicBezTo>
                    <a:pt x="94" y="23"/>
                    <a:pt x="92" y="29"/>
                    <a:pt x="90" y="34"/>
                  </a:cubicBezTo>
                  <a:cubicBezTo>
                    <a:pt x="86" y="44"/>
                    <a:pt x="85" y="55"/>
                    <a:pt x="81" y="65"/>
                  </a:cubicBezTo>
                  <a:cubicBezTo>
                    <a:pt x="78" y="68"/>
                    <a:pt x="76" y="70"/>
                    <a:pt x="74" y="72"/>
                  </a:cubicBezTo>
                  <a:moveTo>
                    <a:pt x="68" y="10"/>
                  </a:moveTo>
                  <a:cubicBezTo>
                    <a:pt x="67" y="10"/>
                    <a:pt x="66" y="9"/>
                    <a:pt x="66" y="8"/>
                  </a:cubicBezTo>
                  <a:cubicBezTo>
                    <a:pt x="74" y="7"/>
                    <a:pt x="82" y="6"/>
                    <a:pt x="90" y="6"/>
                  </a:cubicBezTo>
                  <a:cubicBezTo>
                    <a:pt x="89" y="7"/>
                    <a:pt x="88" y="8"/>
                    <a:pt x="87" y="9"/>
                  </a:cubicBezTo>
                  <a:cubicBezTo>
                    <a:pt x="87" y="8"/>
                    <a:pt x="87" y="7"/>
                    <a:pt x="87" y="7"/>
                  </a:cubicBezTo>
                  <a:cubicBezTo>
                    <a:pt x="87" y="6"/>
                    <a:pt x="87" y="6"/>
                    <a:pt x="87" y="6"/>
                  </a:cubicBezTo>
                  <a:cubicBezTo>
                    <a:pt x="87" y="6"/>
                    <a:pt x="87" y="6"/>
                    <a:pt x="87" y="6"/>
                  </a:cubicBezTo>
                  <a:cubicBezTo>
                    <a:pt x="84" y="9"/>
                    <a:pt x="82" y="12"/>
                    <a:pt x="80" y="16"/>
                  </a:cubicBezTo>
                  <a:cubicBezTo>
                    <a:pt x="80" y="16"/>
                    <a:pt x="78" y="20"/>
                    <a:pt x="78" y="20"/>
                  </a:cubicBezTo>
                  <a:cubicBezTo>
                    <a:pt x="77" y="20"/>
                    <a:pt x="77" y="20"/>
                    <a:pt x="78" y="19"/>
                  </a:cubicBezTo>
                  <a:cubicBezTo>
                    <a:pt x="78" y="16"/>
                    <a:pt x="80" y="14"/>
                    <a:pt x="81" y="11"/>
                  </a:cubicBezTo>
                  <a:cubicBezTo>
                    <a:pt x="81" y="11"/>
                    <a:pt x="81" y="10"/>
                    <a:pt x="80" y="10"/>
                  </a:cubicBezTo>
                  <a:cubicBezTo>
                    <a:pt x="80" y="10"/>
                    <a:pt x="80" y="10"/>
                    <a:pt x="80" y="10"/>
                  </a:cubicBezTo>
                  <a:cubicBezTo>
                    <a:pt x="78" y="13"/>
                    <a:pt x="77" y="15"/>
                    <a:pt x="76" y="18"/>
                  </a:cubicBezTo>
                  <a:cubicBezTo>
                    <a:pt x="76" y="19"/>
                    <a:pt x="75" y="20"/>
                    <a:pt x="75" y="20"/>
                  </a:cubicBezTo>
                  <a:cubicBezTo>
                    <a:pt x="75" y="20"/>
                    <a:pt x="76" y="16"/>
                    <a:pt x="76" y="16"/>
                  </a:cubicBezTo>
                  <a:cubicBezTo>
                    <a:pt x="76" y="14"/>
                    <a:pt x="77" y="12"/>
                    <a:pt x="78" y="10"/>
                  </a:cubicBezTo>
                  <a:cubicBezTo>
                    <a:pt x="78" y="10"/>
                    <a:pt x="77" y="10"/>
                    <a:pt x="77" y="10"/>
                  </a:cubicBezTo>
                  <a:cubicBezTo>
                    <a:pt x="77" y="10"/>
                    <a:pt x="77" y="10"/>
                    <a:pt x="77" y="10"/>
                  </a:cubicBezTo>
                  <a:cubicBezTo>
                    <a:pt x="76" y="12"/>
                    <a:pt x="73" y="16"/>
                    <a:pt x="73" y="18"/>
                  </a:cubicBezTo>
                  <a:cubicBezTo>
                    <a:pt x="73" y="15"/>
                    <a:pt x="74" y="13"/>
                    <a:pt x="73" y="11"/>
                  </a:cubicBezTo>
                  <a:cubicBezTo>
                    <a:pt x="73" y="10"/>
                    <a:pt x="73" y="10"/>
                    <a:pt x="73" y="10"/>
                  </a:cubicBezTo>
                  <a:cubicBezTo>
                    <a:pt x="73" y="10"/>
                    <a:pt x="73" y="10"/>
                    <a:pt x="73" y="10"/>
                  </a:cubicBezTo>
                  <a:cubicBezTo>
                    <a:pt x="72" y="12"/>
                    <a:pt x="72" y="13"/>
                    <a:pt x="71" y="13"/>
                  </a:cubicBezTo>
                  <a:cubicBezTo>
                    <a:pt x="71" y="13"/>
                    <a:pt x="70" y="10"/>
                    <a:pt x="70" y="8"/>
                  </a:cubicBezTo>
                  <a:cubicBezTo>
                    <a:pt x="70" y="8"/>
                    <a:pt x="70" y="8"/>
                    <a:pt x="69" y="8"/>
                  </a:cubicBezTo>
                  <a:cubicBezTo>
                    <a:pt x="69" y="8"/>
                    <a:pt x="69" y="8"/>
                    <a:pt x="69" y="8"/>
                  </a:cubicBezTo>
                  <a:cubicBezTo>
                    <a:pt x="68" y="10"/>
                    <a:pt x="68" y="10"/>
                    <a:pt x="68" y="10"/>
                  </a:cubicBezTo>
                  <a:moveTo>
                    <a:pt x="61" y="85"/>
                  </a:moveTo>
                  <a:cubicBezTo>
                    <a:pt x="65" y="80"/>
                    <a:pt x="67" y="74"/>
                    <a:pt x="69" y="68"/>
                  </a:cubicBezTo>
                  <a:cubicBezTo>
                    <a:pt x="71" y="61"/>
                    <a:pt x="74" y="54"/>
                    <a:pt x="77" y="47"/>
                  </a:cubicBezTo>
                  <a:cubicBezTo>
                    <a:pt x="80" y="40"/>
                    <a:pt x="82" y="33"/>
                    <a:pt x="84" y="26"/>
                  </a:cubicBezTo>
                  <a:cubicBezTo>
                    <a:pt x="85" y="19"/>
                    <a:pt x="89" y="13"/>
                    <a:pt x="91" y="6"/>
                  </a:cubicBezTo>
                  <a:cubicBezTo>
                    <a:pt x="94" y="5"/>
                    <a:pt x="96" y="5"/>
                    <a:pt x="98" y="5"/>
                  </a:cubicBezTo>
                  <a:cubicBezTo>
                    <a:pt x="93" y="13"/>
                    <a:pt x="92" y="23"/>
                    <a:pt x="89" y="32"/>
                  </a:cubicBezTo>
                  <a:cubicBezTo>
                    <a:pt x="84" y="43"/>
                    <a:pt x="80" y="55"/>
                    <a:pt x="75" y="67"/>
                  </a:cubicBezTo>
                  <a:cubicBezTo>
                    <a:pt x="74" y="68"/>
                    <a:pt x="74" y="70"/>
                    <a:pt x="73" y="71"/>
                  </a:cubicBezTo>
                  <a:cubicBezTo>
                    <a:pt x="73" y="70"/>
                    <a:pt x="74" y="68"/>
                    <a:pt x="74" y="66"/>
                  </a:cubicBezTo>
                  <a:cubicBezTo>
                    <a:pt x="75" y="63"/>
                    <a:pt x="75" y="61"/>
                    <a:pt x="76" y="58"/>
                  </a:cubicBezTo>
                  <a:cubicBezTo>
                    <a:pt x="78" y="53"/>
                    <a:pt x="80" y="49"/>
                    <a:pt x="81" y="45"/>
                  </a:cubicBezTo>
                  <a:cubicBezTo>
                    <a:pt x="81" y="44"/>
                    <a:pt x="81" y="44"/>
                    <a:pt x="81" y="44"/>
                  </a:cubicBezTo>
                  <a:cubicBezTo>
                    <a:pt x="85" y="37"/>
                    <a:pt x="87" y="30"/>
                    <a:pt x="89" y="22"/>
                  </a:cubicBezTo>
                  <a:cubicBezTo>
                    <a:pt x="91" y="17"/>
                    <a:pt x="93" y="11"/>
                    <a:pt x="96" y="6"/>
                  </a:cubicBezTo>
                  <a:cubicBezTo>
                    <a:pt x="96" y="6"/>
                    <a:pt x="95" y="5"/>
                    <a:pt x="95" y="5"/>
                  </a:cubicBezTo>
                  <a:cubicBezTo>
                    <a:pt x="95" y="5"/>
                    <a:pt x="95" y="5"/>
                    <a:pt x="95" y="6"/>
                  </a:cubicBezTo>
                  <a:cubicBezTo>
                    <a:pt x="94" y="6"/>
                    <a:pt x="94" y="7"/>
                    <a:pt x="94" y="8"/>
                  </a:cubicBezTo>
                  <a:cubicBezTo>
                    <a:pt x="94" y="8"/>
                    <a:pt x="93" y="8"/>
                    <a:pt x="93" y="9"/>
                  </a:cubicBezTo>
                  <a:cubicBezTo>
                    <a:pt x="92" y="12"/>
                    <a:pt x="91" y="15"/>
                    <a:pt x="90" y="18"/>
                  </a:cubicBezTo>
                  <a:cubicBezTo>
                    <a:pt x="89" y="20"/>
                    <a:pt x="88" y="22"/>
                    <a:pt x="88" y="24"/>
                  </a:cubicBezTo>
                  <a:cubicBezTo>
                    <a:pt x="86" y="30"/>
                    <a:pt x="83" y="36"/>
                    <a:pt x="81" y="42"/>
                  </a:cubicBezTo>
                  <a:cubicBezTo>
                    <a:pt x="81" y="43"/>
                    <a:pt x="81" y="43"/>
                    <a:pt x="81" y="44"/>
                  </a:cubicBezTo>
                  <a:cubicBezTo>
                    <a:pt x="75" y="55"/>
                    <a:pt x="70" y="67"/>
                    <a:pt x="67" y="79"/>
                  </a:cubicBezTo>
                  <a:cubicBezTo>
                    <a:pt x="67" y="79"/>
                    <a:pt x="67" y="79"/>
                    <a:pt x="67" y="79"/>
                  </a:cubicBezTo>
                  <a:cubicBezTo>
                    <a:pt x="65" y="81"/>
                    <a:pt x="63" y="83"/>
                    <a:pt x="61" y="85"/>
                  </a:cubicBezTo>
                  <a:moveTo>
                    <a:pt x="94" y="25"/>
                  </a:moveTo>
                  <a:cubicBezTo>
                    <a:pt x="96" y="19"/>
                    <a:pt x="98" y="12"/>
                    <a:pt x="99" y="5"/>
                  </a:cubicBezTo>
                  <a:cubicBezTo>
                    <a:pt x="101" y="5"/>
                    <a:pt x="103" y="4"/>
                    <a:pt x="105" y="4"/>
                  </a:cubicBezTo>
                  <a:cubicBezTo>
                    <a:pt x="100" y="15"/>
                    <a:pt x="97" y="26"/>
                    <a:pt x="94" y="38"/>
                  </a:cubicBezTo>
                  <a:cubicBezTo>
                    <a:pt x="92" y="43"/>
                    <a:pt x="90" y="49"/>
                    <a:pt x="88" y="54"/>
                  </a:cubicBezTo>
                  <a:cubicBezTo>
                    <a:pt x="88" y="54"/>
                    <a:pt x="88" y="54"/>
                    <a:pt x="88" y="54"/>
                  </a:cubicBezTo>
                  <a:cubicBezTo>
                    <a:pt x="88" y="53"/>
                    <a:pt x="88" y="53"/>
                    <a:pt x="88" y="53"/>
                  </a:cubicBezTo>
                  <a:cubicBezTo>
                    <a:pt x="89" y="50"/>
                    <a:pt x="90" y="48"/>
                    <a:pt x="91" y="45"/>
                  </a:cubicBezTo>
                  <a:cubicBezTo>
                    <a:pt x="94" y="33"/>
                    <a:pt x="98" y="22"/>
                    <a:pt x="101" y="10"/>
                  </a:cubicBezTo>
                  <a:cubicBezTo>
                    <a:pt x="101" y="10"/>
                    <a:pt x="101" y="10"/>
                    <a:pt x="101" y="9"/>
                  </a:cubicBezTo>
                  <a:cubicBezTo>
                    <a:pt x="101" y="8"/>
                    <a:pt x="101" y="8"/>
                    <a:pt x="102" y="7"/>
                  </a:cubicBezTo>
                  <a:cubicBezTo>
                    <a:pt x="102" y="6"/>
                    <a:pt x="101" y="6"/>
                    <a:pt x="101" y="6"/>
                  </a:cubicBezTo>
                  <a:cubicBezTo>
                    <a:pt x="101" y="6"/>
                    <a:pt x="101" y="6"/>
                    <a:pt x="101" y="6"/>
                  </a:cubicBezTo>
                  <a:cubicBezTo>
                    <a:pt x="99" y="13"/>
                    <a:pt x="96" y="19"/>
                    <a:pt x="94" y="25"/>
                  </a:cubicBezTo>
                  <a:moveTo>
                    <a:pt x="92" y="52"/>
                  </a:moveTo>
                  <a:cubicBezTo>
                    <a:pt x="92" y="52"/>
                    <a:pt x="93" y="46"/>
                    <a:pt x="93" y="44"/>
                  </a:cubicBezTo>
                  <a:cubicBezTo>
                    <a:pt x="94" y="42"/>
                    <a:pt x="94" y="41"/>
                    <a:pt x="94" y="39"/>
                  </a:cubicBezTo>
                  <a:cubicBezTo>
                    <a:pt x="95" y="37"/>
                    <a:pt x="96" y="35"/>
                    <a:pt x="96" y="33"/>
                  </a:cubicBezTo>
                  <a:cubicBezTo>
                    <a:pt x="100" y="23"/>
                    <a:pt x="104" y="14"/>
                    <a:pt x="107" y="4"/>
                  </a:cubicBezTo>
                  <a:cubicBezTo>
                    <a:pt x="107" y="4"/>
                    <a:pt x="108" y="4"/>
                    <a:pt x="109" y="4"/>
                  </a:cubicBezTo>
                  <a:cubicBezTo>
                    <a:pt x="106" y="11"/>
                    <a:pt x="103" y="19"/>
                    <a:pt x="101" y="26"/>
                  </a:cubicBezTo>
                  <a:cubicBezTo>
                    <a:pt x="99" y="31"/>
                    <a:pt x="97" y="36"/>
                    <a:pt x="96" y="41"/>
                  </a:cubicBezTo>
                  <a:cubicBezTo>
                    <a:pt x="95" y="43"/>
                    <a:pt x="95" y="46"/>
                    <a:pt x="94" y="49"/>
                  </a:cubicBezTo>
                  <a:cubicBezTo>
                    <a:pt x="93" y="51"/>
                    <a:pt x="93" y="52"/>
                    <a:pt x="92" y="52"/>
                  </a:cubicBezTo>
                  <a:moveTo>
                    <a:pt x="97" y="49"/>
                  </a:moveTo>
                  <a:cubicBezTo>
                    <a:pt x="97" y="49"/>
                    <a:pt x="98" y="45"/>
                    <a:pt x="98" y="44"/>
                  </a:cubicBezTo>
                  <a:cubicBezTo>
                    <a:pt x="99" y="39"/>
                    <a:pt x="100" y="33"/>
                    <a:pt x="101" y="28"/>
                  </a:cubicBezTo>
                  <a:cubicBezTo>
                    <a:pt x="104" y="20"/>
                    <a:pt x="108" y="12"/>
                    <a:pt x="110" y="4"/>
                  </a:cubicBezTo>
                  <a:cubicBezTo>
                    <a:pt x="110" y="4"/>
                    <a:pt x="110" y="4"/>
                    <a:pt x="110" y="4"/>
                  </a:cubicBezTo>
                  <a:cubicBezTo>
                    <a:pt x="111" y="4"/>
                    <a:pt x="113" y="4"/>
                    <a:pt x="115" y="4"/>
                  </a:cubicBezTo>
                  <a:cubicBezTo>
                    <a:pt x="116" y="4"/>
                    <a:pt x="117" y="4"/>
                    <a:pt x="119" y="4"/>
                  </a:cubicBezTo>
                  <a:cubicBezTo>
                    <a:pt x="119" y="6"/>
                    <a:pt x="119" y="7"/>
                    <a:pt x="118" y="9"/>
                  </a:cubicBezTo>
                  <a:cubicBezTo>
                    <a:pt x="118" y="9"/>
                    <a:pt x="118" y="9"/>
                    <a:pt x="118" y="9"/>
                  </a:cubicBezTo>
                  <a:cubicBezTo>
                    <a:pt x="117" y="13"/>
                    <a:pt x="117" y="18"/>
                    <a:pt x="116" y="22"/>
                  </a:cubicBezTo>
                  <a:cubicBezTo>
                    <a:pt x="115" y="27"/>
                    <a:pt x="114" y="32"/>
                    <a:pt x="113" y="36"/>
                  </a:cubicBezTo>
                  <a:cubicBezTo>
                    <a:pt x="112" y="41"/>
                    <a:pt x="110" y="45"/>
                    <a:pt x="109" y="50"/>
                  </a:cubicBezTo>
                  <a:cubicBezTo>
                    <a:pt x="109" y="48"/>
                    <a:pt x="109" y="46"/>
                    <a:pt x="110" y="45"/>
                  </a:cubicBezTo>
                  <a:cubicBezTo>
                    <a:pt x="110" y="42"/>
                    <a:pt x="111" y="40"/>
                    <a:pt x="112" y="37"/>
                  </a:cubicBezTo>
                  <a:cubicBezTo>
                    <a:pt x="113" y="33"/>
                    <a:pt x="113" y="29"/>
                    <a:pt x="114" y="25"/>
                  </a:cubicBezTo>
                  <a:cubicBezTo>
                    <a:pt x="114" y="20"/>
                    <a:pt x="116" y="15"/>
                    <a:pt x="117" y="10"/>
                  </a:cubicBezTo>
                  <a:cubicBezTo>
                    <a:pt x="118" y="9"/>
                    <a:pt x="118" y="8"/>
                    <a:pt x="117" y="8"/>
                  </a:cubicBezTo>
                  <a:cubicBezTo>
                    <a:pt x="118" y="7"/>
                    <a:pt x="118" y="6"/>
                    <a:pt x="118" y="6"/>
                  </a:cubicBezTo>
                  <a:cubicBezTo>
                    <a:pt x="118" y="5"/>
                    <a:pt x="118" y="5"/>
                    <a:pt x="118" y="5"/>
                  </a:cubicBezTo>
                  <a:cubicBezTo>
                    <a:pt x="117" y="5"/>
                    <a:pt x="117" y="5"/>
                    <a:pt x="117" y="5"/>
                  </a:cubicBezTo>
                  <a:cubicBezTo>
                    <a:pt x="115" y="12"/>
                    <a:pt x="113" y="18"/>
                    <a:pt x="111" y="25"/>
                  </a:cubicBezTo>
                  <a:cubicBezTo>
                    <a:pt x="109" y="32"/>
                    <a:pt x="109" y="39"/>
                    <a:pt x="106" y="45"/>
                  </a:cubicBezTo>
                  <a:cubicBezTo>
                    <a:pt x="105" y="46"/>
                    <a:pt x="105" y="47"/>
                    <a:pt x="105" y="47"/>
                  </a:cubicBezTo>
                  <a:cubicBezTo>
                    <a:pt x="105" y="47"/>
                    <a:pt x="105" y="47"/>
                    <a:pt x="105" y="46"/>
                  </a:cubicBezTo>
                  <a:cubicBezTo>
                    <a:pt x="105" y="43"/>
                    <a:pt x="106" y="40"/>
                    <a:pt x="107" y="38"/>
                  </a:cubicBezTo>
                  <a:cubicBezTo>
                    <a:pt x="107" y="34"/>
                    <a:pt x="108" y="30"/>
                    <a:pt x="109" y="27"/>
                  </a:cubicBezTo>
                  <a:cubicBezTo>
                    <a:pt x="111" y="21"/>
                    <a:pt x="113" y="15"/>
                    <a:pt x="115" y="9"/>
                  </a:cubicBezTo>
                  <a:cubicBezTo>
                    <a:pt x="115" y="8"/>
                    <a:pt x="115" y="8"/>
                    <a:pt x="115" y="7"/>
                  </a:cubicBezTo>
                  <a:cubicBezTo>
                    <a:pt x="115" y="6"/>
                    <a:pt x="116" y="6"/>
                    <a:pt x="116" y="5"/>
                  </a:cubicBezTo>
                  <a:cubicBezTo>
                    <a:pt x="116" y="5"/>
                    <a:pt x="116" y="4"/>
                    <a:pt x="115" y="4"/>
                  </a:cubicBezTo>
                  <a:cubicBezTo>
                    <a:pt x="115" y="4"/>
                    <a:pt x="115" y="5"/>
                    <a:pt x="115" y="5"/>
                  </a:cubicBezTo>
                  <a:cubicBezTo>
                    <a:pt x="113" y="11"/>
                    <a:pt x="109" y="16"/>
                    <a:pt x="108" y="23"/>
                  </a:cubicBezTo>
                  <a:cubicBezTo>
                    <a:pt x="106" y="29"/>
                    <a:pt x="105" y="36"/>
                    <a:pt x="103" y="43"/>
                  </a:cubicBezTo>
                  <a:cubicBezTo>
                    <a:pt x="103" y="44"/>
                    <a:pt x="102" y="44"/>
                    <a:pt x="102" y="45"/>
                  </a:cubicBezTo>
                  <a:cubicBezTo>
                    <a:pt x="102" y="45"/>
                    <a:pt x="102" y="45"/>
                    <a:pt x="102" y="45"/>
                  </a:cubicBezTo>
                  <a:cubicBezTo>
                    <a:pt x="103" y="43"/>
                    <a:pt x="103" y="40"/>
                    <a:pt x="104" y="37"/>
                  </a:cubicBezTo>
                  <a:cubicBezTo>
                    <a:pt x="104" y="33"/>
                    <a:pt x="105" y="30"/>
                    <a:pt x="106" y="26"/>
                  </a:cubicBezTo>
                  <a:cubicBezTo>
                    <a:pt x="108" y="20"/>
                    <a:pt x="111" y="13"/>
                    <a:pt x="113" y="7"/>
                  </a:cubicBezTo>
                  <a:cubicBezTo>
                    <a:pt x="113" y="6"/>
                    <a:pt x="113" y="6"/>
                    <a:pt x="112" y="6"/>
                  </a:cubicBezTo>
                  <a:cubicBezTo>
                    <a:pt x="112" y="6"/>
                    <a:pt x="112" y="6"/>
                    <a:pt x="112" y="6"/>
                  </a:cubicBezTo>
                  <a:cubicBezTo>
                    <a:pt x="107" y="16"/>
                    <a:pt x="104" y="27"/>
                    <a:pt x="101" y="37"/>
                  </a:cubicBezTo>
                  <a:cubicBezTo>
                    <a:pt x="100" y="40"/>
                    <a:pt x="99" y="43"/>
                    <a:pt x="98" y="45"/>
                  </a:cubicBezTo>
                  <a:cubicBezTo>
                    <a:pt x="98" y="48"/>
                    <a:pt x="97" y="49"/>
                    <a:pt x="97" y="49"/>
                  </a:cubicBezTo>
                  <a:moveTo>
                    <a:pt x="115" y="0"/>
                  </a:moveTo>
                  <a:cubicBezTo>
                    <a:pt x="106" y="0"/>
                    <a:pt x="97" y="1"/>
                    <a:pt x="89" y="2"/>
                  </a:cubicBezTo>
                  <a:cubicBezTo>
                    <a:pt x="79" y="3"/>
                    <a:pt x="70" y="4"/>
                    <a:pt x="60" y="5"/>
                  </a:cubicBezTo>
                  <a:cubicBezTo>
                    <a:pt x="60" y="5"/>
                    <a:pt x="59" y="5"/>
                    <a:pt x="59" y="6"/>
                  </a:cubicBezTo>
                  <a:cubicBezTo>
                    <a:pt x="58" y="6"/>
                    <a:pt x="58" y="8"/>
                    <a:pt x="59" y="9"/>
                  </a:cubicBezTo>
                  <a:cubicBezTo>
                    <a:pt x="64" y="12"/>
                    <a:pt x="68" y="18"/>
                    <a:pt x="72" y="23"/>
                  </a:cubicBezTo>
                  <a:cubicBezTo>
                    <a:pt x="49" y="45"/>
                    <a:pt x="28" y="69"/>
                    <a:pt x="1" y="86"/>
                  </a:cubicBezTo>
                  <a:cubicBezTo>
                    <a:pt x="0" y="87"/>
                    <a:pt x="0" y="88"/>
                    <a:pt x="1" y="89"/>
                  </a:cubicBezTo>
                  <a:cubicBezTo>
                    <a:pt x="1" y="90"/>
                    <a:pt x="1" y="90"/>
                    <a:pt x="2" y="90"/>
                  </a:cubicBezTo>
                  <a:cubicBezTo>
                    <a:pt x="2" y="90"/>
                    <a:pt x="2" y="90"/>
                    <a:pt x="2" y="90"/>
                  </a:cubicBezTo>
                  <a:cubicBezTo>
                    <a:pt x="16" y="91"/>
                    <a:pt x="28" y="102"/>
                    <a:pt x="34" y="114"/>
                  </a:cubicBezTo>
                  <a:cubicBezTo>
                    <a:pt x="34" y="115"/>
                    <a:pt x="35" y="115"/>
                    <a:pt x="35" y="115"/>
                  </a:cubicBezTo>
                  <a:cubicBezTo>
                    <a:pt x="35" y="115"/>
                    <a:pt x="36" y="115"/>
                    <a:pt x="36" y="115"/>
                  </a:cubicBezTo>
                  <a:cubicBezTo>
                    <a:pt x="36" y="115"/>
                    <a:pt x="37" y="115"/>
                    <a:pt x="37" y="115"/>
                  </a:cubicBezTo>
                  <a:cubicBezTo>
                    <a:pt x="59" y="94"/>
                    <a:pt x="79" y="71"/>
                    <a:pt x="102" y="50"/>
                  </a:cubicBezTo>
                  <a:cubicBezTo>
                    <a:pt x="105" y="54"/>
                    <a:pt x="109" y="58"/>
                    <a:pt x="113" y="62"/>
                  </a:cubicBezTo>
                  <a:cubicBezTo>
                    <a:pt x="113" y="63"/>
                    <a:pt x="114" y="63"/>
                    <a:pt x="114" y="63"/>
                  </a:cubicBezTo>
                  <a:cubicBezTo>
                    <a:pt x="115" y="63"/>
                    <a:pt x="116" y="63"/>
                    <a:pt x="116" y="62"/>
                  </a:cubicBezTo>
                  <a:cubicBezTo>
                    <a:pt x="117" y="62"/>
                    <a:pt x="117" y="61"/>
                    <a:pt x="117" y="60"/>
                  </a:cubicBezTo>
                  <a:cubicBezTo>
                    <a:pt x="118" y="41"/>
                    <a:pt x="122" y="22"/>
                    <a:pt x="123" y="2"/>
                  </a:cubicBezTo>
                  <a:cubicBezTo>
                    <a:pt x="123" y="1"/>
                    <a:pt x="122" y="1"/>
                    <a:pt x="122" y="1"/>
                  </a:cubicBezTo>
                  <a:cubicBezTo>
                    <a:pt x="122" y="0"/>
                    <a:pt x="121" y="0"/>
                    <a:pt x="121" y="0"/>
                  </a:cubicBezTo>
                  <a:cubicBezTo>
                    <a:pt x="119" y="0"/>
                    <a:pt x="117" y="0"/>
                    <a:pt x="11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5" name="Freeform 57"/>
            <p:cNvSpPr>
              <a:spLocks noEditPoints="1"/>
            </p:cNvSpPr>
            <p:nvPr/>
          </p:nvSpPr>
          <p:spPr bwMode="auto">
            <a:xfrm>
              <a:off x="4106531" y="4646539"/>
              <a:ext cx="352425" cy="185738"/>
            </a:xfrm>
            <a:custGeom>
              <a:avLst/>
              <a:gdLst>
                <a:gd name="T0" fmla="*/ 59 w 83"/>
                <a:gd name="T1" fmla="*/ 33 h 44"/>
                <a:gd name="T2" fmla="*/ 50 w 83"/>
                <a:gd name="T3" fmla="*/ 32 h 44"/>
                <a:gd name="T4" fmla="*/ 8 w 83"/>
                <a:gd name="T5" fmla="*/ 32 h 44"/>
                <a:gd name="T6" fmla="*/ 72 w 83"/>
                <a:gd name="T7" fmla="*/ 29 h 44"/>
                <a:gd name="T8" fmla="*/ 52 w 83"/>
                <a:gd name="T9" fmla="*/ 32 h 44"/>
                <a:gd name="T10" fmla="*/ 59 w 83"/>
                <a:gd name="T11" fmla="*/ 37 h 44"/>
                <a:gd name="T12" fmla="*/ 26 w 83"/>
                <a:gd name="T13" fmla="*/ 26 h 44"/>
                <a:gd name="T14" fmla="*/ 51 w 83"/>
                <a:gd name="T15" fmla="*/ 27 h 44"/>
                <a:gd name="T16" fmla="*/ 63 w 83"/>
                <a:gd name="T17" fmla="*/ 28 h 44"/>
                <a:gd name="T18" fmla="*/ 8 w 83"/>
                <a:gd name="T19" fmla="*/ 35 h 44"/>
                <a:gd name="T20" fmla="*/ 44 w 83"/>
                <a:gd name="T21" fmla="*/ 33 h 44"/>
                <a:gd name="T22" fmla="*/ 55 w 83"/>
                <a:gd name="T23" fmla="*/ 32 h 44"/>
                <a:gd name="T24" fmla="*/ 78 w 83"/>
                <a:gd name="T25" fmla="*/ 23 h 44"/>
                <a:gd name="T26" fmla="*/ 78 w 83"/>
                <a:gd name="T27" fmla="*/ 23 h 44"/>
                <a:gd name="T28" fmla="*/ 60 w 83"/>
                <a:gd name="T29" fmla="*/ 34 h 44"/>
                <a:gd name="T30" fmla="*/ 69 w 83"/>
                <a:gd name="T31" fmla="*/ 25 h 44"/>
                <a:gd name="T32" fmla="*/ 77 w 83"/>
                <a:gd name="T33" fmla="*/ 20 h 44"/>
                <a:gd name="T34" fmla="*/ 73 w 83"/>
                <a:gd name="T35" fmla="*/ 18 h 44"/>
                <a:gd name="T36" fmla="*/ 8 w 83"/>
                <a:gd name="T37" fmla="*/ 30 h 44"/>
                <a:gd name="T38" fmla="*/ 56 w 83"/>
                <a:gd name="T39" fmla="*/ 29 h 44"/>
                <a:gd name="T40" fmla="*/ 54 w 83"/>
                <a:gd name="T41" fmla="*/ 31 h 44"/>
                <a:gd name="T42" fmla="*/ 8 w 83"/>
                <a:gd name="T43" fmla="*/ 23 h 44"/>
                <a:gd name="T44" fmla="*/ 8 w 83"/>
                <a:gd name="T45" fmla="*/ 23 h 44"/>
                <a:gd name="T46" fmla="*/ 8 w 83"/>
                <a:gd name="T47" fmla="*/ 25 h 44"/>
                <a:gd name="T48" fmla="*/ 9 w 83"/>
                <a:gd name="T49" fmla="*/ 25 h 44"/>
                <a:gd name="T50" fmla="*/ 8 w 83"/>
                <a:gd name="T51" fmla="*/ 21 h 44"/>
                <a:gd name="T52" fmla="*/ 22 w 83"/>
                <a:gd name="T53" fmla="*/ 17 h 44"/>
                <a:gd name="T54" fmla="*/ 11 w 83"/>
                <a:gd name="T55" fmla="*/ 26 h 44"/>
                <a:gd name="T56" fmla="*/ 4 w 83"/>
                <a:gd name="T57" fmla="*/ 16 h 44"/>
                <a:gd name="T58" fmla="*/ 9 w 83"/>
                <a:gd name="T59" fmla="*/ 30 h 44"/>
                <a:gd name="T60" fmla="*/ 9 w 83"/>
                <a:gd name="T61" fmla="*/ 30 h 44"/>
                <a:gd name="T62" fmla="*/ 9 w 83"/>
                <a:gd name="T63" fmla="*/ 33 h 44"/>
                <a:gd name="T64" fmla="*/ 11 w 83"/>
                <a:gd name="T65" fmla="*/ 31 h 44"/>
                <a:gd name="T66" fmla="*/ 36 w 83"/>
                <a:gd name="T67" fmla="*/ 20 h 44"/>
                <a:gd name="T68" fmla="*/ 48 w 83"/>
                <a:gd name="T69" fmla="*/ 17 h 44"/>
                <a:gd name="T70" fmla="*/ 37 w 83"/>
                <a:gd name="T71" fmla="*/ 33 h 44"/>
                <a:gd name="T72" fmla="*/ 37 w 83"/>
                <a:gd name="T73" fmla="*/ 33 h 44"/>
                <a:gd name="T74" fmla="*/ 52 w 83"/>
                <a:gd name="T75" fmla="*/ 14 h 44"/>
                <a:gd name="T76" fmla="*/ 75 w 83"/>
                <a:gd name="T77" fmla="*/ 16 h 44"/>
                <a:gd name="T78" fmla="*/ 71 w 83"/>
                <a:gd name="T79" fmla="*/ 17 h 44"/>
                <a:gd name="T80" fmla="*/ 53 w 83"/>
                <a:gd name="T81" fmla="*/ 17 h 44"/>
                <a:gd name="T82" fmla="*/ 47 w 83"/>
                <a:gd name="T83" fmla="*/ 24 h 44"/>
                <a:gd name="T84" fmla="*/ 40 w 83"/>
                <a:gd name="T85" fmla="*/ 31 h 44"/>
                <a:gd name="T86" fmla="*/ 68 w 83"/>
                <a:gd name="T87" fmla="*/ 14 h 44"/>
                <a:gd name="T88" fmla="*/ 32 w 83"/>
                <a:gd name="T89" fmla="*/ 34 h 44"/>
                <a:gd name="T90" fmla="*/ 65 w 83"/>
                <a:gd name="T91" fmla="*/ 11 h 44"/>
                <a:gd name="T92" fmla="*/ 65 w 83"/>
                <a:gd name="T93" fmla="*/ 12 h 44"/>
                <a:gd name="T94" fmla="*/ 28 w 83"/>
                <a:gd name="T95" fmla="*/ 34 h 44"/>
                <a:gd name="T96" fmla="*/ 24 w 83"/>
                <a:gd name="T97" fmla="*/ 33 h 44"/>
                <a:gd name="T98" fmla="*/ 56 w 83"/>
                <a:gd name="T99" fmla="*/ 13 h 44"/>
                <a:gd name="T100" fmla="*/ 56 w 83"/>
                <a:gd name="T101" fmla="*/ 12 h 44"/>
                <a:gd name="T102" fmla="*/ 56 w 83"/>
                <a:gd name="T103" fmla="*/ 8 h 44"/>
                <a:gd name="T104" fmla="*/ 66 w 83"/>
                <a:gd name="T105" fmla="*/ 11 h 44"/>
                <a:gd name="T106" fmla="*/ 58 w 83"/>
                <a:gd name="T107" fmla="*/ 11 h 44"/>
                <a:gd name="T108" fmla="*/ 59 w 83"/>
                <a:gd name="T109" fmla="*/ 7 h 44"/>
                <a:gd name="T110" fmla="*/ 56 w 83"/>
                <a:gd name="T111" fmla="*/ 3 h 44"/>
                <a:gd name="T112" fmla="*/ 2 w 83"/>
                <a:gd name="T113" fmla="*/ 13 h 44"/>
                <a:gd name="T114" fmla="*/ 7 w 83"/>
                <a:gd name="T115" fmla="*/ 38 h 44"/>
                <a:gd name="T116" fmla="*/ 83 w 83"/>
                <a:gd name="T1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44">
                  <a:moveTo>
                    <a:pt x="59" y="40"/>
                  </a:moveTo>
                  <a:cubicBezTo>
                    <a:pt x="59" y="39"/>
                    <a:pt x="59" y="38"/>
                    <a:pt x="59" y="38"/>
                  </a:cubicBezTo>
                  <a:cubicBezTo>
                    <a:pt x="63" y="35"/>
                    <a:pt x="66" y="33"/>
                    <a:pt x="69" y="31"/>
                  </a:cubicBezTo>
                  <a:cubicBezTo>
                    <a:pt x="69" y="32"/>
                    <a:pt x="68" y="32"/>
                    <a:pt x="67" y="33"/>
                  </a:cubicBezTo>
                  <a:cubicBezTo>
                    <a:pt x="64" y="35"/>
                    <a:pt x="61" y="37"/>
                    <a:pt x="59" y="40"/>
                  </a:cubicBezTo>
                  <a:moveTo>
                    <a:pt x="59" y="34"/>
                  </a:moveTo>
                  <a:cubicBezTo>
                    <a:pt x="59" y="33"/>
                    <a:pt x="59" y="33"/>
                    <a:pt x="59" y="33"/>
                  </a:cubicBezTo>
                  <a:cubicBezTo>
                    <a:pt x="59" y="33"/>
                    <a:pt x="59" y="33"/>
                    <a:pt x="59" y="33"/>
                  </a:cubicBezTo>
                  <a:cubicBezTo>
                    <a:pt x="61" y="32"/>
                    <a:pt x="62" y="31"/>
                    <a:pt x="64" y="30"/>
                  </a:cubicBezTo>
                  <a:cubicBezTo>
                    <a:pt x="62" y="31"/>
                    <a:pt x="60" y="32"/>
                    <a:pt x="59" y="34"/>
                  </a:cubicBezTo>
                  <a:moveTo>
                    <a:pt x="48" y="32"/>
                  </a:moveTo>
                  <a:cubicBezTo>
                    <a:pt x="50" y="31"/>
                    <a:pt x="52" y="30"/>
                    <a:pt x="54" y="29"/>
                  </a:cubicBezTo>
                  <a:cubicBezTo>
                    <a:pt x="53" y="30"/>
                    <a:pt x="51" y="31"/>
                    <a:pt x="50" y="32"/>
                  </a:cubicBezTo>
                  <a:cubicBezTo>
                    <a:pt x="50" y="32"/>
                    <a:pt x="50" y="32"/>
                    <a:pt x="50" y="32"/>
                  </a:cubicBezTo>
                  <a:cubicBezTo>
                    <a:pt x="50" y="32"/>
                    <a:pt x="49" y="32"/>
                    <a:pt x="48" y="32"/>
                  </a:cubicBezTo>
                  <a:moveTo>
                    <a:pt x="33" y="34"/>
                  </a:moveTo>
                  <a:cubicBezTo>
                    <a:pt x="36" y="32"/>
                    <a:pt x="39" y="30"/>
                    <a:pt x="42" y="28"/>
                  </a:cubicBezTo>
                  <a:cubicBezTo>
                    <a:pt x="40" y="30"/>
                    <a:pt x="38" y="31"/>
                    <a:pt x="36" y="33"/>
                  </a:cubicBezTo>
                  <a:cubicBezTo>
                    <a:pt x="36" y="33"/>
                    <a:pt x="36" y="33"/>
                    <a:pt x="36" y="33"/>
                  </a:cubicBezTo>
                  <a:cubicBezTo>
                    <a:pt x="35" y="34"/>
                    <a:pt x="34" y="34"/>
                    <a:pt x="33" y="34"/>
                  </a:cubicBezTo>
                  <a:moveTo>
                    <a:pt x="8" y="32"/>
                  </a:moveTo>
                  <a:cubicBezTo>
                    <a:pt x="8" y="32"/>
                    <a:pt x="8" y="31"/>
                    <a:pt x="8" y="31"/>
                  </a:cubicBezTo>
                  <a:cubicBezTo>
                    <a:pt x="10" y="30"/>
                    <a:pt x="12" y="29"/>
                    <a:pt x="13" y="28"/>
                  </a:cubicBezTo>
                  <a:cubicBezTo>
                    <a:pt x="12" y="30"/>
                    <a:pt x="10" y="31"/>
                    <a:pt x="8" y="32"/>
                  </a:cubicBezTo>
                  <a:moveTo>
                    <a:pt x="59" y="41"/>
                  </a:moveTo>
                  <a:cubicBezTo>
                    <a:pt x="59" y="41"/>
                    <a:pt x="59" y="41"/>
                    <a:pt x="59" y="41"/>
                  </a:cubicBezTo>
                  <a:cubicBezTo>
                    <a:pt x="61" y="38"/>
                    <a:pt x="64" y="36"/>
                    <a:pt x="66" y="34"/>
                  </a:cubicBezTo>
                  <a:cubicBezTo>
                    <a:pt x="68" y="33"/>
                    <a:pt x="70" y="30"/>
                    <a:pt x="72" y="29"/>
                  </a:cubicBezTo>
                  <a:cubicBezTo>
                    <a:pt x="73" y="28"/>
                    <a:pt x="73" y="28"/>
                    <a:pt x="74" y="27"/>
                  </a:cubicBezTo>
                  <a:cubicBezTo>
                    <a:pt x="69" y="32"/>
                    <a:pt x="64" y="36"/>
                    <a:pt x="59" y="41"/>
                  </a:cubicBezTo>
                  <a:moveTo>
                    <a:pt x="52" y="32"/>
                  </a:moveTo>
                  <a:cubicBezTo>
                    <a:pt x="55" y="31"/>
                    <a:pt x="58" y="28"/>
                    <a:pt x="61" y="27"/>
                  </a:cubicBezTo>
                  <a:cubicBezTo>
                    <a:pt x="61" y="26"/>
                    <a:pt x="61" y="26"/>
                    <a:pt x="61" y="26"/>
                  </a:cubicBezTo>
                  <a:cubicBezTo>
                    <a:pt x="59" y="28"/>
                    <a:pt x="57" y="30"/>
                    <a:pt x="55" y="32"/>
                  </a:cubicBezTo>
                  <a:cubicBezTo>
                    <a:pt x="54" y="32"/>
                    <a:pt x="53" y="32"/>
                    <a:pt x="52" y="32"/>
                  </a:cubicBezTo>
                  <a:moveTo>
                    <a:pt x="59" y="37"/>
                  </a:moveTo>
                  <a:cubicBezTo>
                    <a:pt x="59" y="36"/>
                    <a:pt x="59" y="35"/>
                    <a:pt x="59" y="35"/>
                  </a:cubicBezTo>
                  <a:cubicBezTo>
                    <a:pt x="62" y="34"/>
                    <a:pt x="65" y="31"/>
                    <a:pt x="68" y="29"/>
                  </a:cubicBezTo>
                  <a:cubicBezTo>
                    <a:pt x="69" y="28"/>
                    <a:pt x="71" y="26"/>
                    <a:pt x="73" y="25"/>
                  </a:cubicBezTo>
                  <a:cubicBezTo>
                    <a:pt x="74" y="25"/>
                    <a:pt x="74" y="25"/>
                    <a:pt x="74" y="25"/>
                  </a:cubicBezTo>
                  <a:cubicBezTo>
                    <a:pt x="72" y="26"/>
                    <a:pt x="70" y="28"/>
                    <a:pt x="68" y="30"/>
                  </a:cubicBezTo>
                  <a:cubicBezTo>
                    <a:pt x="65" y="33"/>
                    <a:pt x="62" y="34"/>
                    <a:pt x="59" y="37"/>
                  </a:cubicBezTo>
                  <a:moveTo>
                    <a:pt x="66" y="28"/>
                  </a:moveTo>
                  <a:cubicBezTo>
                    <a:pt x="68" y="27"/>
                    <a:pt x="69" y="26"/>
                    <a:pt x="71" y="25"/>
                  </a:cubicBezTo>
                  <a:cubicBezTo>
                    <a:pt x="70" y="25"/>
                    <a:pt x="69" y="26"/>
                    <a:pt x="68" y="26"/>
                  </a:cubicBezTo>
                  <a:cubicBezTo>
                    <a:pt x="67" y="27"/>
                    <a:pt x="67" y="27"/>
                    <a:pt x="66" y="28"/>
                  </a:cubicBezTo>
                  <a:moveTo>
                    <a:pt x="8" y="36"/>
                  </a:moveTo>
                  <a:cubicBezTo>
                    <a:pt x="11" y="35"/>
                    <a:pt x="13" y="34"/>
                    <a:pt x="16" y="32"/>
                  </a:cubicBezTo>
                  <a:cubicBezTo>
                    <a:pt x="19" y="30"/>
                    <a:pt x="22" y="28"/>
                    <a:pt x="26" y="26"/>
                  </a:cubicBezTo>
                  <a:cubicBezTo>
                    <a:pt x="28" y="25"/>
                    <a:pt x="30" y="24"/>
                    <a:pt x="32" y="23"/>
                  </a:cubicBezTo>
                  <a:cubicBezTo>
                    <a:pt x="31" y="24"/>
                    <a:pt x="31" y="24"/>
                    <a:pt x="31" y="24"/>
                  </a:cubicBezTo>
                  <a:cubicBezTo>
                    <a:pt x="26" y="28"/>
                    <a:pt x="20" y="32"/>
                    <a:pt x="14" y="35"/>
                  </a:cubicBezTo>
                  <a:cubicBezTo>
                    <a:pt x="14" y="36"/>
                    <a:pt x="14" y="36"/>
                    <a:pt x="14" y="36"/>
                  </a:cubicBezTo>
                  <a:cubicBezTo>
                    <a:pt x="12" y="36"/>
                    <a:pt x="10" y="36"/>
                    <a:pt x="8" y="36"/>
                  </a:cubicBezTo>
                  <a:moveTo>
                    <a:pt x="49" y="29"/>
                  </a:moveTo>
                  <a:cubicBezTo>
                    <a:pt x="50" y="29"/>
                    <a:pt x="51" y="28"/>
                    <a:pt x="51" y="27"/>
                  </a:cubicBezTo>
                  <a:cubicBezTo>
                    <a:pt x="54" y="26"/>
                    <a:pt x="56" y="24"/>
                    <a:pt x="59" y="23"/>
                  </a:cubicBezTo>
                  <a:cubicBezTo>
                    <a:pt x="59" y="23"/>
                    <a:pt x="59" y="23"/>
                    <a:pt x="59" y="23"/>
                  </a:cubicBezTo>
                  <a:cubicBezTo>
                    <a:pt x="58" y="23"/>
                    <a:pt x="58" y="24"/>
                    <a:pt x="57" y="24"/>
                  </a:cubicBezTo>
                  <a:cubicBezTo>
                    <a:pt x="54" y="26"/>
                    <a:pt x="52" y="27"/>
                    <a:pt x="50" y="29"/>
                  </a:cubicBezTo>
                  <a:cubicBezTo>
                    <a:pt x="49" y="29"/>
                    <a:pt x="49" y="29"/>
                    <a:pt x="49" y="29"/>
                  </a:cubicBezTo>
                  <a:moveTo>
                    <a:pt x="56" y="32"/>
                  </a:moveTo>
                  <a:cubicBezTo>
                    <a:pt x="59" y="31"/>
                    <a:pt x="61" y="29"/>
                    <a:pt x="63" y="28"/>
                  </a:cubicBezTo>
                  <a:cubicBezTo>
                    <a:pt x="66" y="25"/>
                    <a:pt x="70" y="23"/>
                    <a:pt x="74" y="22"/>
                  </a:cubicBezTo>
                  <a:cubicBezTo>
                    <a:pt x="73" y="22"/>
                    <a:pt x="73" y="22"/>
                    <a:pt x="72" y="22"/>
                  </a:cubicBezTo>
                  <a:cubicBezTo>
                    <a:pt x="70" y="23"/>
                    <a:pt x="69" y="24"/>
                    <a:pt x="67" y="25"/>
                  </a:cubicBezTo>
                  <a:cubicBezTo>
                    <a:pt x="64" y="27"/>
                    <a:pt x="61" y="30"/>
                    <a:pt x="58" y="32"/>
                  </a:cubicBezTo>
                  <a:cubicBezTo>
                    <a:pt x="58" y="32"/>
                    <a:pt x="58" y="32"/>
                    <a:pt x="58" y="32"/>
                  </a:cubicBezTo>
                  <a:cubicBezTo>
                    <a:pt x="57" y="32"/>
                    <a:pt x="57" y="32"/>
                    <a:pt x="56" y="32"/>
                  </a:cubicBezTo>
                  <a:moveTo>
                    <a:pt x="8" y="35"/>
                  </a:moveTo>
                  <a:cubicBezTo>
                    <a:pt x="8" y="35"/>
                    <a:pt x="8" y="34"/>
                    <a:pt x="8" y="33"/>
                  </a:cubicBezTo>
                  <a:cubicBezTo>
                    <a:pt x="10" y="33"/>
                    <a:pt x="12" y="32"/>
                    <a:pt x="13" y="30"/>
                  </a:cubicBezTo>
                  <a:cubicBezTo>
                    <a:pt x="16" y="29"/>
                    <a:pt x="19" y="27"/>
                    <a:pt x="22" y="26"/>
                  </a:cubicBezTo>
                  <a:cubicBezTo>
                    <a:pt x="25" y="24"/>
                    <a:pt x="29" y="21"/>
                    <a:pt x="32" y="19"/>
                  </a:cubicBezTo>
                  <a:cubicBezTo>
                    <a:pt x="29" y="21"/>
                    <a:pt x="27" y="23"/>
                    <a:pt x="24" y="24"/>
                  </a:cubicBezTo>
                  <a:cubicBezTo>
                    <a:pt x="19" y="28"/>
                    <a:pt x="14" y="32"/>
                    <a:pt x="8" y="35"/>
                  </a:cubicBezTo>
                  <a:moveTo>
                    <a:pt x="44" y="33"/>
                  </a:moveTo>
                  <a:cubicBezTo>
                    <a:pt x="48" y="31"/>
                    <a:pt x="51" y="28"/>
                    <a:pt x="55" y="26"/>
                  </a:cubicBezTo>
                  <a:cubicBezTo>
                    <a:pt x="59" y="24"/>
                    <a:pt x="63" y="22"/>
                    <a:pt x="67" y="19"/>
                  </a:cubicBezTo>
                  <a:cubicBezTo>
                    <a:pt x="65" y="21"/>
                    <a:pt x="63" y="22"/>
                    <a:pt x="60" y="23"/>
                  </a:cubicBezTo>
                  <a:cubicBezTo>
                    <a:pt x="56" y="26"/>
                    <a:pt x="51" y="29"/>
                    <a:pt x="47" y="32"/>
                  </a:cubicBezTo>
                  <a:cubicBezTo>
                    <a:pt x="47" y="33"/>
                    <a:pt x="47" y="33"/>
                    <a:pt x="47" y="33"/>
                  </a:cubicBezTo>
                  <a:cubicBezTo>
                    <a:pt x="46" y="33"/>
                    <a:pt x="45" y="33"/>
                    <a:pt x="44" y="33"/>
                  </a:cubicBezTo>
                  <a:moveTo>
                    <a:pt x="55" y="32"/>
                  </a:moveTo>
                  <a:cubicBezTo>
                    <a:pt x="55" y="32"/>
                    <a:pt x="57" y="31"/>
                    <a:pt x="57" y="30"/>
                  </a:cubicBezTo>
                  <a:cubicBezTo>
                    <a:pt x="60" y="28"/>
                    <a:pt x="62" y="26"/>
                    <a:pt x="65" y="25"/>
                  </a:cubicBezTo>
                  <a:cubicBezTo>
                    <a:pt x="69" y="23"/>
                    <a:pt x="73" y="20"/>
                    <a:pt x="77" y="18"/>
                  </a:cubicBezTo>
                  <a:cubicBezTo>
                    <a:pt x="77" y="18"/>
                    <a:pt x="77" y="18"/>
                    <a:pt x="77" y="18"/>
                  </a:cubicBezTo>
                  <a:cubicBezTo>
                    <a:pt x="78" y="19"/>
                    <a:pt x="79" y="20"/>
                    <a:pt x="80" y="21"/>
                  </a:cubicBezTo>
                  <a:cubicBezTo>
                    <a:pt x="80" y="22"/>
                    <a:pt x="79" y="22"/>
                    <a:pt x="79" y="23"/>
                  </a:cubicBezTo>
                  <a:cubicBezTo>
                    <a:pt x="78" y="23"/>
                    <a:pt x="78" y="23"/>
                    <a:pt x="78" y="23"/>
                  </a:cubicBezTo>
                  <a:cubicBezTo>
                    <a:pt x="76" y="24"/>
                    <a:pt x="75" y="26"/>
                    <a:pt x="73" y="28"/>
                  </a:cubicBezTo>
                  <a:cubicBezTo>
                    <a:pt x="71" y="29"/>
                    <a:pt x="69" y="31"/>
                    <a:pt x="66" y="32"/>
                  </a:cubicBezTo>
                  <a:cubicBezTo>
                    <a:pt x="64" y="34"/>
                    <a:pt x="62" y="35"/>
                    <a:pt x="60" y="37"/>
                  </a:cubicBezTo>
                  <a:cubicBezTo>
                    <a:pt x="60" y="36"/>
                    <a:pt x="61" y="35"/>
                    <a:pt x="62" y="35"/>
                  </a:cubicBezTo>
                  <a:cubicBezTo>
                    <a:pt x="63" y="34"/>
                    <a:pt x="64" y="33"/>
                    <a:pt x="66" y="32"/>
                  </a:cubicBezTo>
                  <a:cubicBezTo>
                    <a:pt x="68" y="31"/>
                    <a:pt x="69" y="29"/>
                    <a:pt x="71" y="28"/>
                  </a:cubicBezTo>
                  <a:cubicBezTo>
                    <a:pt x="73" y="26"/>
                    <a:pt x="75" y="24"/>
                    <a:pt x="78" y="23"/>
                  </a:cubicBezTo>
                  <a:cubicBezTo>
                    <a:pt x="78" y="22"/>
                    <a:pt x="78" y="22"/>
                    <a:pt x="78" y="22"/>
                  </a:cubicBezTo>
                  <a:cubicBezTo>
                    <a:pt x="80" y="21"/>
                    <a:pt x="80" y="21"/>
                    <a:pt x="80" y="21"/>
                  </a:cubicBezTo>
                  <a:cubicBezTo>
                    <a:pt x="79" y="21"/>
                    <a:pt x="79" y="21"/>
                    <a:pt x="79" y="21"/>
                  </a:cubicBezTo>
                  <a:cubicBezTo>
                    <a:pt x="76" y="23"/>
                    <a:pt x="73" y="25"/>
                    <a:pt x="70" y="27"/>
                  </a:cubicBezTo>
                  <a:cubicBezTo>
                    <a:pt x="67" y="29"/>
                    <a:pt x="64" y="32"/>
                    <a:pt x="60" y="34"/>
                  </a:cubicBezTo>
                  <a:cubicBezTo>
                    <a:pt x="60" y="34"/>
                    <a:pt x="60" y="34"/>
                    <a:pt x="59" y="34"/>
                  </a:cubicBezTo>
                  <a:cubicBezTo>
                    <a:pt x="59" y="34"/>
                    <a:pt x="59" y="34"/>
                    <a:pt x="60" y="34"/>
                  </a:cubicBezTo>
                  <a:cubicBezTo>
                    <a:pt x="61" y="33"/>
                    <a:pt x="62" y="32"/>
                    <a:pt x="63" y="31"/>
                  </a:cubicBezTo>
                  <a:cubicBezTo>
                    <a:pt x="65" y="29"/>
                    <a:pt x="67" y="28"/>
                    <a:pt x="68" y="27"/>
                  </a:cubicBezTo>
                  <a:cubicBezTo>
                    <a:pt x="71" y="25"/>
                    <a:pt x="74" y="23"/>
                    <a:pt x="77" y="21"/>
                  </a:cubicBezTo>
                  <a:cubicBezTo>
                    <a:pt x="77" y="21"/>
                    <a:pt x="78" y="21"/>
                    <a:pt x="78" y="21"/>
                  </a:cubicBezTo>
                  <a:cubicBezTo>
                    <a:pt x="78" y="21"/>
                    <a:pt x="78" y="20"/>
                    <a:pt x="79" y="20"/>
                  </a:cubicBezTo>
                  <a:cubicBezTo>
                    <a:pt x="78" y="20"/>
                    <a:pt x="78" y="20"/>
                    <a:pt x="78" y="20"/>
                  </a:cubicBezTo>
                  <a:cubicBezTo>
                    <a:pt x="75" y="22"/>
                    <a:pt x="72" y="23"/>
                    <a:pt x="69" y="25"/>
                  </a:cubicBezTo>
                  <a:cubicBezTo>
                    <a:pt x="66" y="27"/>
                    <a:pt x="63" y="30"/>
                    <a:pt x="60" y="31"/>
                  </a:cubicBezTo>
                  <a:cubicBezTo>
                    <a:pt x="60" y="32"/>
                    <a:pt x="59" y="32"/>
                    <a:pt x="59" y="32"/>
                  </a:cubicBezTo>
                  <a:cubicBezTo>
                    <a:pt x="59" y="32"/>
                    <a:pt x="59" y="32"/>
                    <a:pt x="59" y="32"/>
                  </a:cubicBezTo>
                  <a:cubicBezTo>
                    <a:pt x="60" y="31"/>
                    <a:pt x="61" y="30"/>
                    <a:pt x="62" y="29"/>
                  </a:cubicBezTo>
                  <a:cubicBezTo>
                    <a:pt x="64" y="28"/>
                    <a:pt x="66" y="27"/>
                    <a:pt x="67" y="26"/>
                  </a:cubicBezTo>
                  <a:cubicBezTo>
                    <a:pt x="70" y="24"/>
                    <a:pt x="74" y="22"/>
                    <a:pt x="77" y="20"/>
                  </a:cubicBezTo>
                  <a:cubicBezTo>
                    <a:pt x="77" y="20"/>
                    <a:pt x="77" y="20"/>
                    <a:pt x="77" y="20"/>
                  </a:cubicBezTo>
                  <a:cubicBezTo>
                    <a:pt x="71" y="22"/>
                    <a:pt x="66" y="25"/>
                    <a:pt x="61" y="28"/>
                  </a:cubicBezTo>
                  <a:cubicBezTo>
                    <a:pt x="60" y="29"/>
                    <a:pt x="58" y="30"/>
                    <a:pt x="57" y="31"/>
                  </a:cubicBezTo>
                  <a:cubicBezTo>
                    <a:pt x="56" y="32"/>
                    <a:pt x="55" y="32"/>
                    <a:pt x="55" y="32"/>
                  </a:cubicBezTo>
                  <a:moveTo>
                    <a:pt x="64" y="22"/>
                  </a:moveTo>
                  <a:cubicBezTo>
                    <a:pt x="67" y="21"/>
                    <a:pt x="70" y="19"/>
                    <a:pt x="73" y="18"/>
                  </a:cubicBezTo>
                  <a:cubicBezTo>
                    <a:pt x="73" y="18"/>
                    <a:pt x="73" y="18"/>
                    <a:pt x="73" y="18"/>
                  </a:cubicBezTo>
                  <a:cubicBezTo>
                    <a:pt x="73" y="18"/>
                    <a:pt x="73" y="18"/>
                    <a:pt x="73" y="18"/>
                  </a:cubicBezTo>
                  <a:cubicBezTo>
                    <a:pt x="71" y="19"/>
                    <a:pt x="70" y="20"/>
                    <a:pt x="68" y="20"/>
                  </a:cubicBezTo>
                  <a:cubicBezTo>
                    <a:pt x="67" y="21"/>
                    <a:pt x="66" y="22"/>
                    <a:pt x="64" y="22"/>
                  </a:cubicBezTo>
                  <a:moveTo>
                    <a:pt x="7" y="21"/>
                  </a:moveTo>
                  <a:cubicBezTo>
                    <a:pt x="7" y="20"/>
                    <a:pt x="6" y="20"/>
                    <a:pt x="6" y="19"/>
                  </a:cubicBezTo>
                  <a:cubicBezTo>
                    <a:pt x="8" y="18"/>
                    <a:pt x="9" y="18"/>
                    <a:pt x="11" y="17"/>
                  </a:cubicBezTo>
                  <a:cubicBezTo>
                    <a:pt x="10" y="17"/>
                    <a:pt x="8" y="20"/>
                    <a:pt x="7" y="21"/>
                  </a:cubicBezTo>
                  <a:moveTo>
                    <a:pt x="8" y="30"/>
                  </a:moveTo>
                  <a:cubicBezTo>
                    <a:pt x="8" y="29"/>
                    <a:pt x="8" y="28"/>
                    <a:pt x="8" y="28"/>
                  </a:cubicBezTo>
                  <a:cubicBezTo>
                    <a:pt x="15" y="25"/>
                    <a:pt x="21" y="20"/>
                    <a:pt x="28" y="17"/>
                  </a:cubicBezTo>
                  <a:cubicBezTo>
                    <a:pt x="27" y="17"/>
                    <a:pt x="27" y="18"/>
                    <a:pt x="26" y="18"/>
                  </a:cubicBezTo>
                  <a:cubicBezTo>
                    <a:pt x="24" y="19"/>
                    <a:pt x="22" y="21"/>
                    <a:pt x="20" y="22"/>
                  </a:cubicBezTo>
                  <a:cubicBezTo>
                    <a:pt x="16" y="25"/>
                    <a:pt x="12" y="27"/>
                    <a:pt x="8" y="30"/>
                  </a:cubicBezTo>
                  <a:moveTo>
                    <a:pt x="52" y="32"/>
                  </a:moveTo>
                  <a:cubicBezTo>
                    <a:pt x="52" y="32"/>
                    <a:pt x="55" y="29"/>
                    <a:pt x="56" y="29"/>
                  </a:cubicBezTo>
                  <a:cubicBezTo>
                    <a:pt x="56" y="28"/>
                    <a:pt x="57" y="27"/>
                    <a:pt x="58" y="27"/>
                  </a:cubicBezTo>
                  <a:cubicBezTo>
                    <a:pt x="59" y="26"/>
                    <a:pt x="60" y="26"/>
                    <a:pt x="61" y="25"/>
                  </a:cubicBezTo>
                  <a:cubicBezTo>
                    <a:pt x="66" y="22"/>
                    <a:pt x="71" y="20"/>
                    <a:pt x="75" y="17"/>
                  </a:cubicBezTo>
                  <a:cubicBezTo>
                    <a:pt x="76" y="17"/>
                    <a:pt x="76" y="17"/>
                    <a:pt x="76" y="17"/>
                  </a:cubicBezTo>
                  <a:cubicBezTo>
                    <a:pt x="72" y="19"/>
                    <a:pt x="68" y="21"/>
                    <a:pt x="65" y="24"/>
                  </a:cubicBezTo>
                  <a:cubicBezTo>
                    <a:pt x="62" y="25"/>
                    <a:pt x="60" y="26"/>
                    <a:pt x="58" y="28"/>
                  </a:cubicBezTo>
                  <a:cubicBezTo>
                    <a:pt x="57" y="29"/>
                    <a:pt x="55" y="30"/>
                    <a:pt x="54" y="31"/>
                  </a:cubicBezTo>
                  <a:cubicBezTo>
                    <a:pt x="53" y="31"/>
                    <a:pt x="52" y="32"/>
                    <a:pt x="52" y="32"/>
                  </a:cubicBezTo>
                  <a:moveTo>
                    <a:pt x="8" y="23"/>
                  </a:moveTo>
                  <a:cubicBezTo>
                    <a:pt x="7" y="23"/>
                    <a:pt x="7" y="22"/>
                    <a:pt x="7" y="22"/>
                  </a:cubicBezTo>
                  <a:cubicBezTo>
                    <a:pt x="10" y="21"/>
                    <a:pt x="12" y="19"/>
                    <a:pt x="14" y="18"/>
                  </a:cubicBezTo>
                  <a:cubicBezTo>
                    <a:pt x="15" y="17"/>
                    <a:pt x="15" y="17"/>
                    <a:pt x="16" y="17"/>
                  </a:cubicBezTo>
                  <a:cubicBezTo>
                    <a:pt x="15" y="18"/>
                    <a:pt x="14" y="19"/>
                    <a:pt x="12" y="20"/>
                  </a:cubicBezTo>
                  <a:cubicBezTo>
                    <a:pt x="11" y="21"/>
                    <a:pt x="9" y="22"/>
                    <a:pt x="8" y="23"/>
                  </a:cubicBezTo>
                  <a:moveTo>
                    <a:pt x="8" y="23"/>
                  </a:moveTo>
                  <a:cubicBezTo>
                    <a:pt x="8" y="23"/>
                    <a:pt x="11" y="21"/>
                    <a:pt x="12" y="21"/>
                  </a:cubicBezTo>
                  <a:cubicBezTo>
                    <a:pt x="14" y="19"/>
                    <a:pt x="15" y="18"/>
                    <a:pt x="17" y="16"/>
                  </a:cubicBezTo>
                  <a:cubicBezTo>
                    <a:pt x="17" y="16"/>
                    <a:pt x="17" y="16"/>
                    <a:pt x="17" y="16"/>
                  </a:cubicBezTo>
                  <a:cubicBezTo>
                    <a:pt x="18" y="16"/>
                    <a:pt x="19" y="16"/>
                    <a:pt x="20" y="16"/>
                  </a:cubicBezTo>
                  <a:cubicBezTo>
                    <a:pt x="17" y="18"/>
                    <a:pt x="14" y="21"/>
                    <a:pt x="10" y="22"/>
                  </a:cubicBezTo>
                  <a:cubicBezTo>
                    <a:pt x="9" y="23"/>
                    <a:pt x="8" y="23"/>
                    <a:pt x="8" y="23"/>
                  </a:cubicBezTo>
                  <a:moveTo>
                    <a:pt x="8" y="25"/>
                  </a:moveTo>
                  <a:cubicBezTo>
                    <a:pt x="8" y="24"/>
                    <a:pt x="8" y="24"/>
                    <a:pt x="8" y="24"/>
                  </a:cubicBezTo>
                  <a:cubicBezTo>
                    <a:pt x="10" y="23"/>
                    <a:pt x="12" y="22"/>
                    <a:pt x="15" y="20"/>
                  </a:cubicBezTo>
                  <a:cubicBezTo>
                    <a:pt x="16" y="19"/>
                    <a:pt x="17" y="19"/>
                    <a:pt x="19" y="18"/>
                  </a:cubicBezTo>
                  <a:cubicBezTo>
                    <a:pt x="19" y="17"/>
                    <a:pt x="20" y="17"/>
                    <a:pt x="21" y="16"/>
                  </a:cubicBezTo>
                  <a:cubicBezTo>
                    <a:pt x="21" y="16"/>
                    <a:pt x="21" y="16"/>
                    <a:pt x="21" y="16"/>
                  </a:cubicBezTo>
                  <a:cubicBezTo>
                    <a:pt x="18" y="20"/>
                    <a:pt x="12" y="22"/>
                    <a:pt x="8" y="25"/>
                  </a:cubicBezTo>
                  <a:moveTo>
                    <a:pt x="9" y="25"/>
                  </a:moveTo>
                  <a:cubicBezTo>
                    <a:pt x="8" y="25"/>
                    <a:pt x="10" y="24"/>
                    <a:pt x="11" y="23"/>
                  </a:cubicBezTo>
                  <a:cubicBezTo>
                    <a:pt x="13" y="23"/>
                    <a:pt x="14" y="22"/>
                    <a:pt x="16" y="21"/>
                  </a:cubicBezTo>
                  <a:cubicBezTo>
                    <a:pt x="18" y="20"/>
                    <a:pt x="20" y="18"/>
                    <a:pt x="22" y="16"/>
                  </a:cubicBezTo>
                  <a:cubicBezTo>
                    <a:pt x="22" y="16"/>
                    <a:pt x="23" y="16"/>
                    <a:pt x="23" y="16"/>
                  </a:cubicBezTo>
                  <a:cubicBezTo>
                    <a:pt x="19" y="18"/>
                    <a:pt x="15" y="23"/>
                    <a:pt x="10" y="25"/>
                  </a:cubicBezTo>
                  <a:cubicBezTo>
                    <a:pt x="9" y="25"/>
                    <a:pt x="9" y="25"/>
                    <a:pt x="9" y="25"/>
                  </a:cubicBezTo>
                  <a:moveTo>
                    <a:pt x="6" y="18"/>
                  </a:moveTo>
                  <a:cubicBezTo>
                    <a:pt x="6" y="18"/>
                    <a:pt x="7" y="17"/>
                    <a:pt x="7" y="17"/>
                  </a:cubicBezTo>
                  <a:cubicBezTo>
                    <a:pt x="8" y="17"/>
                    <a:pt x="8" y="17"/>
                    <a:pt x="8" y="16"/>
                  </a:cubicBezTo>
                  <a:cubicBezTo>
                    <a:pt x="11" y="16"/>
                    <a:pt x="13" y="16"/>
                    <a:pt x="16" y="16"/>
                  </a:cubicBezTo>
                  <a:cubicBezTo>
                    <a:pt x="14" y="17"/>
                    <a:pt x="12" y="18"/>
                    <a:pt x="11" y="20"/>
                  </a:cubicBezTo>
                  <a:cubicBezTo>
                    <a:pt x="11" y="20"/>
                    <a:pt x="8" y="21"/>
                    <a:pt x="8" y="21"/>
                  </a:cubicBezTo>
                  <a:cubicBezTo>
                    <a:pt x="8" y="21"/>
                    <a:pt x="8" y="21"/>
                    <a:pt x="8" y="21"/>
                  </a:cubicBezTo>
                  <a:cubicBezTo>
                    <a:pt x="9" y="20"/>
                    <a:pt x="11" y="18"/>
                    <a:pt x="12" y="17"/>
                  </a:cubicBezTo>
                  <a:cubicBezTo>
                    <a:pt x="11" y="16"/>
                    <a:pt x="11" y="16"/>
                    <a:pt x="11" y="16"/>
                  </a:cubicBezTo>
                  <a:cubicBezTo>
                    <a:pt x="10" y="17"/>
                    <a:pt x="8" y="18"/>
                    <a:pt x="6" y="18"/>
                  </a:cubicBezTo>
                  <a:cubicBezTo>
                    <a:pt x="6" y="18"/>
                    <a:pt x="6" y="18"/>
                    <a:pt x="6" y="18"/>
                  </a:cubicBezTo>
                  <a:moveTo>
                    <a:pt x="8" y="27"/>
                  </a:moveTo>
                  <a:cubicBezTo>
                    <a:pt x="8" y="26"/>
                    <a:pt x="8" y="26"/>
                    <a:pt x="8" y="26"/>
                  </a:cubicBezTo>
                  <a:cubicBezTo>
                    <a:pt x="14" y="25"/>
                    <a:pt x="18" y="20"/>
                    <a:pt x="22" y="17"/>
                  </a:cubicBezTo>
                  <a:cubicBezTo>
                    <a:pt x="23" y="17"/>
                    <a:pt x="24" y="16"/>
                    <a:pt x="24" y="16"/>
                  </a:cubicBezTo>
                  <a:cubicBezTo>
                    <a:pt x="25" y="16"/>
                    <a:pt x="25" y="16"/>
                    <a:pt x="25" y="16"/>
                  </a:cubicBezTo>
                  <a:cubicBezTo>
                    <a:pt x="25" y="16"/>
                    <a:pt x="24" y="17"/>
                    <a:pt x="23" y="17"/>
                  </a:cubicBezTo>
                  <a:cubicBezTo>
                    <a:pt x="22" y="19"/>
                    <a:pt x="20" y="20"/>
                    <a:pt x="18" y="21"/>
                  </a:cubicBezTo>
                  <a:cubicBezTo>
                    <a:pt x="15" y="23"/>
                    <a:pt x="12" y="25"/>
                    <a:pt x="8" y="27"/>
                  </a:cubicBezTo>
                  <a:moveTo>
                    <a:pt x="9" y="27"/>
                  </a:moveTo>
                  <a:cubicBezTo>
                    <a:pt x="9" y="27"/>
                    <a:pt x="9" y="27"/>
                    <a:pt x="11" y="26"/>
                  </a:cubicBezTo>
                  <a:cubicBezTo>
                    <a:pt x="13" y="25"/>
                    <a:pt x="15" y="24"/>
                    <a:pt x="17" y="23"/>
                  </a:cubicBezTo>
                  <a:cubicBezTo>
                    <a:pt x="20" y="21"/>
                    <a:pt x="23" y="18"/>
                    <a:pt x="26" y="16"/>
                  </a:cubicBezTo>
                  <a:cubicBezTo>
                    <a:pt x="27" y="16"/>
                    <a:pt x="28" y="16"/>
                    <a:pt x="29" y="16"/>
                  </a:cubicBezTo>
                  <a:cubicBezTo>
                    <a:pt x="22" y="18"/>
                    <a:pt x="17" y="23"/>
                    <a:pt x="10" y="26"/>
                  </a:cubicBezTo>
                  <a:cubicBezTo>
                    <a:pt x="9" y="27"/>
                    <a:pt x="9" y="27"/>
                    <a:pt x="9" y="27"/>
                  </a:cubicBezTo>
                  <a:moveTo>
                    <a:pt x="6" y="18"/>
                  </a:moveTo>
                  <a:cubicBezTo>
                    <a:pt x="5" y="17"/>
                    <a:pt x="5" y="17"/>
                    <a:pt x="4" y="16"/>
                  </a:cubicBezTo>
                  <a:cubicBezTo>
                    <a:pt x="5" y="16"/>
                    <a:pt x="6" y="16"/>
                    <a:pt x="7" y="16"/>
                  </a:cubicBezTo>
                  <a:cubicBezTo>
                    <a:pt x="6" y="16"/>
                    <a:pt x="6" y="16"/>
                    <a:pt x="5" y="17"/>
                  </a:cubicBezTo>
                  <a:cubicBezTo>
                    <a:pt x="5" y="17"/>
                    <a:pt x="5" y="17"/>
                    <a:pt x="5" y="17"/>
                  </a:cubicBezTo>
                  <a:cubicBezTo>
                    <a:pt x="5" y="17"/>
                    <a:pt x="7" y="16"/>
                    <a:pt x="7" y="16"/>
                  </a:cubicBezTo>
                  <a:cubicBezTo>
                    <a:pt x="7" y="16"/>
                    <a:pt x="7" y="17"/>
                    <a:pt x="7" y="17"/>
                  </a:cubicBezTo>
                  <a:cubicBezTo>
                    <a:pt x="7" y="17"/>
                    <a:pt x="6" y="18"/>
                    <a:pt x="6" y="18"/>
                  </a:cubicBezTo>
                  <a:moveTo>
                    <a:pt x="9" y="30"/>
                  </a:moveTo>
                  <a:cubicBezTo>
                    <a:pt x="8" y="30"/>
                    <a:pt x="10" y="29"/>
                    <a:pt x="12" y="28"/>
                  </a:cubicBezTo>
                  <a:cubicBezTo>
                    <a:pt x="14" y="26"/>
                    <a:pt x="16" y="25"/>
                    <a:pt x="18" y="24"/>
                  </a:cubicBezTo>
                  <a:cubicBezTo>
                    <a:pt x="22" y="21"/>
                    <a:pt x="26" y="18"/>
                    <a:pt x="31" y="16"/>
                  </a:cubicBezTo>
                  <a:cubicBezTo>
                    <a:pt x="31" y="16"/>
                    <a:pt x="31" y="16"/>
                    <a:pt x="31" y="16"/>
                  </a:cubicBezTo>
                  <a:cubicBezTo>
                    <a:pt x="31" y="16"/>
                    <a:pt x="32" y="16"/>
                    <a:pt x="33" y="16"/>
                  </a:cubicBezTo>
                  <a:cubicBezTo>
                    <a:pt x="25" y="20"/>
                    <a:pt x="18" y="25"/>
                    <a:pt x="10" y="29"/>
                  </a:cubicBezTo>
                  <a:cubicBezTo>
                    <a:pt x="9" y="30"/>
                    <a:pt x="9" y="30"/>
                    <a:pt x="9" y="30"/>
                  </a:cubicBezTo>
                  <a:moveTo>
                    <a:pt x="27" y="20"/>
                  </a:moveTo>
                  <a:cubicBezTo>
                    <a:pt x="27" y="20"/>
                    <a:pt x="27" y="20"/>
                    <a:pt x="27" y="20"/>
                  </a:cubicBezTo>
                  <a:cubicBezTo>
                    <a:pt x="28" y="19"/>
                    <a:pt x="29" y="18"/>
                    <a:pt x="30" y="18"/>
                  </a:cubicBezTo>
                  <a:cubicBezTo>
                    <a:pt x="31" y="17"/>
                    <a:pt x="33" y="16"/>
                    <a:pt x="33" y="16"/>
                  </a:cubicBezTo>
                  <a:cubicBezTo>
                    <a:pt x="33" y="16"/>
                    <a:pt x="33" y="16"/>
                    <a:pt x="33" y="16"/>
                  </a:cubicBezTo>
                  <a:cubicBezTo>
                    <a:pt x="31" y="17"/>
                    <a:pt x="29" y="19"/>
                    <a:pt x="27" y="20"/>
                  </a:cubicBezTo>
                  <a:moveTo>
                    <a:pt x="9" y="33"/>
                  </a:moveTo>
                  <a:cubicBezTo>
                    <a:pt x="10" y="32"/>
                    <a:pt x="11" y="30"/>
                    <a:pt x="13" y="29"/>
                  </a:cubicBezTo>
                  <a:cubicBezTo>
                    <a:pt x="15" y="27"/>
                    <a:pt x="18" y="26"/>
                    <a:pt x="20" y="24"/>
                  </a:cubicBezTo>
                  <a:cubicBezTo>
                    <a:pt x="25" y="21"/>
                    <a:pt x="30" y="19"/>
                    <a:pt x="34" y="15"/>
                  </a:cubicBezTo>
                  <a:cubicBezTo>
                    <a:pt x="36" y="15"/>
                    <a:pt x="37" y="15"/>
                    <a:pt x="38" y="15"/>
                  </a:cubicBezTo>
                  <a:cubicBezTo>
                    <a:pt x="34" y="17"/>
                    <a:pt x="30" y="20"/>
                    <a:pt x="27" y="22"/>
                  </a:cubicBezTo>
                  <a:cubicBezTo>
                    <a:pt x="24" y="24"/>
                    <a:pt x="22" y="25"/>
                    <a:pt x="19" y="26"/>
                  </a:cubicBezTo>
                  <a:cubicBezTo>
                    <a:pt x="16" y="28"/>
                    <a:pt x="14" y="29"/>
                    <a:pt x="11" y="31"/>
                  </a:cubicBezTo>
                  <a:cubicBezTo>
                    <a:pt x="11" y="32"/>
                    <a:pt x="9" y="32"/>
                    <a:pt x="9" y="33"/>
                  </a:cubicBezTo>
                  <a:moveTo>
                    <a:pt x="11" y="35"/>
                  </a:moveTo>
                  <a:cubicBezTo>
                    <a:pt x="12" y="34"/>
                    <a:pt x="12" y="33"/>
                    <a:pt x="13" y="33"/>
                  </a:cubicBezTo>
                  <a:cubicBezTo>
                    <a:pt x="16" y="31"/>
                    <a:pt x="19" y="28"/>
                    <a:pt x="22" y="26"/>
                  </a:cubicBezTo>
                  <a:cubicBezTo>
                    <a:pt x="28" y="22"/>
                    <a:pt x="34" y="18"/>
                    <a:pt x="40" y="15"/>
                  </a:cubicBezTo>
                  <a:cubicBezTo>
                    <a:pt x="41" y="15"/>
                    <a:pt x="43" y="15"/>
                    <a:pt x="44" y="15"/>
                  </a:cubicBezTo>
                  <a:cubicBezTo>
                    <a:pt x="41" y="16"/>
                    <a:pt x="39" y="18"/>
                    <a:pt x="36" y="20"/>
                  </a:cubicBezTo>
                  <a:cubicBezTo>
                    <a:pt x="34" y="21"/>
                    <a:pt x="32" y="22"/>
                    <a:pt x="30" y="23"/>
                  </a:cubicBezTo>
                  <a:cubicBezTo>
                    <a:pt x="24" y="27"/>
                    <a:pt x="18" y="30"/>
                    <a:pt x="13" y="34"/>
                  </a:cubicBezTo>
                  <a:cubicBezTo>
                    <a:pt x="12" y="34"/>
                    <a:pt x="11" y="34"/>
                    <a:pt x="11" y="35"/>
                  </a:cubicBezTo>
                  <a:moveTo>
                    <a:pt x="15" y="35"/>
                  </a:moveTo>
                  <a:cubicBezTo>
                    <a:pt x="20" y="33"/>
                    <a:pt x="25" y="30"/>
                    <a:pt x="31" y="27"/>
                  </a:cubicBezTo>
                  <a:cubicBezTo>
                    <a:pt x="34" y="25"/>
                    <a:pt x="36" y="24"/>
                    <a:pt x="39" y="22"/>
                  </a:cubicBezTo>
                  <a:cubicBezTo>
                    <a:pt x="42" y="21"/>
                    <a:pt x="45" y="18"/>
                    <a:pt x="48" y="17"/>
                  </a:cubicBezTo>
                  <a:cubicBezTo>
                    <a:pt x="49" y="16"/>
                    <a:pt x="51" y="15"/>
                    <a:pt x="52" y="15"/>
                  </a:cubicBezTo>
                  <a:cubicBezTo>
                    <a:pt x="51" y="15"/>
                    <a:pt x="50" y="15"/>
                    <a:pt x="49" y="16"/>
                  </a:cubicBezTo>
                  <a:cubicBezTo>
                    <a:pt x="46" y="18"/>
                    <a:pt x="43" y="20"/>
                    <a:pt x="40" y="22"/>
                  </a:cubicBezTo>
                  <a:cubicBezTo>
                    <a:pt x="34" y="26"/>
                    <a:pt x="28" y="30"/>
                    <a:pt x="22" y="35"/>
                  </a:cubicBezTo>
                  <a:cubicBezTo>
                    <a:pt x="22" y="35"/>
                    <a:pt x="22" y="35"/>
                    <a:pt x="22" y="35"/>
                  </a:cubicBezTo>
                  <a:cubicBezTo>
                    <a:pt x="19" y="35"/>
                    <a:pt x="17" y="35"/>
                    <a:pt x="15" y="35"/>
                  </a:cubicBezTo>
                  <a:moveTo>
                    <a:pt x="37" y="33"/>
                  </a:moveTo>
                  <a:cubicBezTo>
                    <a:pt x="48" y="28"/>
                    <a:pt x="58" y="22"/>
                    <a:pt x="68" y="16"/>
                  </a:cubicBezTo>
                  <a:cubicBezTo>
                    <a:pt x="69" y="16"/>
                    <a:pt x="71" y="14"/>
                    <a:pt x="71" y="14"/>
                  </a:cubicBezTo>
                  <a:cubicBezTo>
                    <a:pt x="71" y="14"/>
                    <a:pt x="71" y="15"/>
                    <a:pt x="70" y="15"/>
                  </a:cubicBezTo>
                  <a:cubicBezTo>
                    <a:pt x="69" y="16"/>
                    <a:pt x="67" y="17"/>
                    <a:pt x="66" y="18"/>
                  </a:cubicBezTo>
                  <a:cubicBezTo>
                    <a:pt x="63" y="20"/>
                    <a:pt x="60" y="22"/>
                    <a:pt x="57" y="23"/>
                  </a:cubicBezTo>
                  <a:cubicBezTo>
                    <a:pt x="52" y="26"/>
                    <a:pt x="48" y="30"/>
                    <a:pt x="43" y="33"/>
                  </a:cubicBezTo>
                  <a:cubicBezTo>
                    <a:pt x="41" y="33"/>
                    <a:pt x="39" y="33"/>
                    <a:pt x="37" y="33"/>
                  </a:cubicBezTo>
                  <a:moveTo>
                    <a:pt x="15" y="35"/>
                  </a:moveTo>
                  <a:cubicBezTo>
                    <a:pt x="16" y="34"/>
                    <a:pt x="17" y="34"/>
                    <a:pt x="18" y="33"/>
                  </a:cubicBezTo>
                  <a:cubicBezTo>
                    <a:pt x="22" y="31"/>
                    <a:pt x="25" y="28"/>
                    <a:pt x="28" y="26"/>
                  </a:cubicBezTo>
                  <a:cubicBezTo>
                    <a:pt x="30" y="25"/>
                    <a:pt x="33" y="23"/>
                    <a:pt x="35" y="21"/>
                  </a:cubicBezTo>
                  <a:cubicBezTo>
                    <a:pt x="36" y="21"/>
                    <a:pt x="36" y="21"/>
                    <a:pt x="36" y="21"/>
                  </a:cubicBezTo>
                  <a:cubicBezTo>
                    <a:pt x="39" y="19"/>
                    <a:pt x="42" y="17"/>
                    <a:pt x="46" y="15"/>
                  </a:cubicBezTo>
                  <a:cubicBezTo>
                    <a:pt x="48" y="14"/>
                    <a:pt x="50" y="14"/>
                    <a:pt x="52" y="14"/>
                  </a:cubicBezTo>
                  <a:cubicBezTo>
                    <a:pt x="47" y="16"/>
                    <a:pt x="43" y="19"/>
                    <a:pt x="39" y="22"/>
                  </a:cubicBezTo>
                  <a:cubicBezTo>
                    <a:pt x="36" y="23"/>
                    <a:pt x="33" y="25"/>
                    <a:pt x="30" y="26"/>
                  </a:cubicBezTo>
                  <a:cubicBezTo>
                    <a:pt x="27" y="28"/>
                    <a:pt x="24" y="30"/>
                    <a:pt x="21" y="32"/>
                  </a:cubicBezTo>
                  <a:cubicBezTo>
                    <a:pt x="19" y="33"/>
                    <a:pt x="17" y="34"/>
                    <a:pt x="15" y="35"/>
                  </a:cubicBezTo>
                  <a:moveTo>
                    <a:pt x="62" y="21"/>
                  </a:moveTo>
                  <a:cubicBezTo>
                    <a:pt x="66" y="19"/>
                    <a:pt x="69" y="17"/>
                    <a:pt x="72" y="14"/>
                  </a:cubicBezTo>
                  <a:cubicBezTo>
                    <a:pt x="73" y="15"/>
                    <a:pt x="74" y="16"/>
                    <a:pt x="75" y="16"/>
                  </a:cubicBezTo>
                  <a:cubicBezTo>
                    <a:pt x="69" y="19"/>
                    <a:pt x="63" y="22"/>
                    <a:pt x="58" y="26"/>
                  </a:cubicBezTo>
                  <a:cubicBezTo>
                    <a:pt x="55" y="28"/>
                    <a:pt x="53" y="29"/>
                    <a:pt x="50" y="31"/>
                  </a:cubicBezTo>
                  <a:cubicBezTo>
                    <a:pt x="50" y="31"/>
                    <a:pt x="50" y="31"/>
                    <a:pt x="50" y="31"/>
                  </a:cubicBezTo>
                  <a:cubicBezTo>
                    <a:pt x="50" y="31"/>
                    <a:pt x="50" y="31"/>
                    <a:pt x="50" y="31"/>
                  </a:cubicBezTo>
                  <a:cubicBezTo>
                    <a:pt x="51" y="30"/>
                    <a:pt x="53" y="29"/>
                    <a:pt x="54" y="28"/>
                  </a:cubicBezTo>
                  <a:cubicBezTo>
                    <a:pt x="60" y="24"/>
                    <a:pt x="65" y="21"/>
                    <a:pt x="71" y="17"/>
                  </a:cubicBezTo>
                  <a:cubicBezTo>
                    <a:pt x="71" y="17"/>
                    <a:pt x="71" y="17"/>
                    <a:pt x="71" y="17"/>
                  </a:cubicBezTo>
                  <a:cubicBezTo>
                    <a:pt x="71" y="16"/>
                    <a:pt x="72" y="16"/>
                    <a:pt x="72" y="16"/>
                  </a:cubicBezTo>
                  <a:cubicBezTo>
                    <a:pt x="72" y="15"/>
                    <a:pt x="72" y="15"/>
                    <a:pt x="72" y="15"/>
                  </a:cubicBezTo>
                  <a:cubicBezTo>
                    <a:pt x="69" y="17"/>
                    <a:pt x="66" y="19"/>
                    <a:pt x="62" y="21"/>
                  </a:cubicBezTo>
                  <a:moveTo>
                    <a:pt x="22" y="35"/>
                  </a:moveTo>
                  <a:cubicBezTo>
                    <a:pt x="34" y="30"/>
                    <a:pt x="44" y="22"/>
                    <a:pt x="55" y="16"/>
                  </a:cubicBezTo>
                  <a:cubicBezTo>
                    <a:pt x="56" y="15"/>
                    <a:pt x="57" y="15"/>
                    <a:pt x="58" y="14"/>
                  </a:cubicBezTo>
                  <a:cubicBezTo>
                    <a:pt x="56" y="15"/>
                    <a:pt x="55" y="16"/>
                    <a:pt x="53" y="17"/>
                  </a:cubicBezTo>
                  <a:cubicBezTo>
                    <a:pt x="50" y="19"/>
                    <a:pt x="47" y="21"/>
                    <a:pt x="44" y="22"/>
                  </a:cubicBezTo>
                  <a:cubicBezTo>
                    <a:pt x="38" y="26"/>
                    <a:pt x="33" y="30"/>
                    <a:pt x="27" y="34"/>
                  </a:cubicBezTo>
                  <a:cubicBezTo>
                    <a:pt x="27" y="34"/>
                    <a:pt x="27" y="34"/>
                    <a:pt x="27" y="34"/>
                  </a:cubicBezTo>
                  <a:cubicBezTo>
                    <a:pt x="25" y="35"/>
                    <a:pt x="24" y="35"/>
                    <a:pt x="22" y="35"/>
                  </a:cubicBezTo>
                  <a:moveTo>
                    <a:pt x="27" y="34"/>
                  </a:moveTo>
                  <a:cubicBezTo>
                    <a:pt x="31" y="34"/>
                    <a:pt x="34" y="32"/>
                    <a:pt x="37" y="30"/>
                  </a:cubicBezTo>
                  <a:cubicBezTo>
                    <a:pt x="40" y="28"/>
                    <a:pt x="44" y="26"/>
                    <a:pt x="47" y="24"/>
                  </a:cubicBezTo>
                  <a:cubicBezTo>
                    <a:pt x="51" y="22"/>
                    <a:pt x="55" y="20"/>
                    <a:pt x="58" y="18"/>
                  </a:cubicBezTo>
                  <a:cubicBezTo>
                    <a:pt x="61" y="15"/>
                    <a:pt x="65" y="14"/>
                    <a:pt x="68" y="12"/>
                  </a:cubicBezTo>
                  <a:cubicBezTo>
                    <a:pt x="69" y="13"/>
                    <a:pt x="70" y="13"/>
                    <a:pt x="71" y="14"/>
                  </a:cubicBezTo>
                  <a:cubicBezTo>
                    <a:pt x="66" y="16"/>
                    <a:pt x="62" y="19"/>
                    <a:pt x="58" y="22"/>
                  </a:cubicBezTo>
                  <a:cubicBezTo>
                    <a:pt x="52" y="25"/>
                    <a:pt x="46" y="29"/>
                    <a:pt x="40" y="32"/>
                  </a:cubicBezTo>
                  <a:cubicBezTo>
                    <a:pt x="39" y="32"/>
                    <a:pt x="38" y="32"/>
                    <a:pt x="37" y="33"/>
                  </a:cubicBezTo>
                  <a:cubicBezTo>
                    <a:pt x="38" y="32"/>
                    <a:pt x="39" y="32"/>
                    <a:pt x="40" y="31"/>
                  </a:cubicBezTo>
                  <a:cubicBezTo>
                    <a:pt x="41" y="30"/>
                    <a:pt x="42" y="29"/>
                    <a:pt x="43" y="28"/>
                  </a:cubicBezTo>
                  <a:cubicBezTo>
                    <a:pt x="46" y="27"/>
                    <a:pt x="48" y="26"/>
                    <a:pt x="50" y="25"/>
                  </a:cubicBezTo>
                  <a:cubicBezTo>
                    <a:pt x="50" y="25"/>
                    <a:pt x="50" y="25"/>
                    <a:pt x="50" y="25"/>
                  </a:cubicBezTo>
                  <a:cubicBezTo>
                    <a:pt x="54" y="23"/>
                    <a:pt x="58" y="20"/>
                    <a:pt x="62" y="18"/>
                  </a:cubicBezTo>
                  <a:cubicBezTo>
                    <a:pt x="64" y="16"/>
                    <a:pt x="67" y="15"/>
                    <a:pt x="70" y="13"/>
                  </a:cubicBezTo>
                  <a:cubicBezTo>
                    <a:pt x="70" y="13"/>
                    <a:pt x="70" y="13"/>
                    <a:pt x="70" y="13"/>
                  </a:cubicBezTo>
                  <a:cubicBezTo>
                    <a:pt x="69" y="13"/>
                    <a:pt x="69" y="13"/>
                    <a:pt x="68" y="14"/>
                  </a:cubicBezTo>
                  <a:cubicBezTo>
                    <a:pt x="68" y="14"/>
                    <a:pt x="68" y="14"/>
                    <a:pt x="68" y="14"/>
                  </a:cubicBezTo>
                  <a:cubicBezTo>
                    <a:pt x="68" y="14"/>
                    <a:pt x="68" y="14"/>
                    <a:pt x="68" y="14"/>
                  </a:cubicBezTo>
                  <a:cubicBezTo>
                    <a:pt x="66" y="15"/>
                    <a:pt x="65" y="16"/>
                    <a:pt x="63" y="17"/>
                  </a:cubicBezTo>
                  <a:cubicBezTo>
                    <a:pt x="62" y="17"/>
                    <a:pt x="61" y="18"/>
                    <a:pt x="60" y="18"/>
                  </a:cubicBezTo>
                  <a:cubicBezTo>
                    <a:pt x="57" y="20"/>
                    <a:pt x="54" y="22"/>
                    <a:pt x="51" y="24"/>
                  </a:cubicBezTo>
                  <a:cubicBezTo>
                    <a:pt x="50" y="24"/>
                    <a:pt x="50" y="24"/>
                    <a:pt x="50" y="24"/>
                  </a:cubicBezTo>
                  <a:cubicBezTo>
                    <a:pt x="44" y="27"/>
                    <a:pt x="38" y="30"/>
                    <a:pt x="32" y="34"/>
                  </a:cubicBezTo>
                  <a:cubicBezTo>
                    <a:pt x="32" y="34"/>
                    <a:pt x="32" y="34"/>
                    <a:pt x="32" y="34"/>
                  </a:cubicBezTo>
                  <a:cubicBezTo>
                    <a:pt x="30" y="34"/>
                    <a:pt x="29" y="34"/>
                    <a:pt x="27" y="34"/>
                  </a:cubicBezTo>
                  <a:moveTo>
                    <a:pt x="56" y="14"/>
                  </a:moveTo>
                  <a:cubicBezTo>
                    <a:pt x="58" y="13"/>
                    <a:pt x="59" y="13"/>
                    <a:pt x="60" y="12"/>
                  </a:cubicBezTo>
                  <a:cubicBezTo>
                    <a:pt x="61" y="12"/>
                    <a:pt x="61" y="12"/>
                    <a:pt x="62" y="12"/>
                  </a:cubicBezTo>
                  <a:cubicBezTo>
                    <a:pt x="63" y="11"/>
                    <a:pt x="65" y="11"/>
                    <a:pt x="65" y="11"/>
                  </a:cubicBezTo>
                  <a:cubicBezTo>
                    <a:pt x="65" y="11"/>
                    <a:pt x="65" y="11"/>
                    <a:pt x="65" y="11"/>
                  </a:cubicBezTo>
                  <a:cubicBezTo>
                    <a:pt x="64" y="12"/>
                    <a:pt x="64" y="12"/>
                    <a:pt x="63" y="13"/>
                  </a:cubicBezTo>
                  <a:cubicBezTo>
                    <a:pt x="62" y="13"/>
                    <a:pt x="62" y="13"/>
                    <a:pt x="62" y="13"/>
                  </a:cubicBezTo>
                  <a:cubicBezTo>
                    <a:pt x="61" y="13"/>
                    <a:pt x="60" y="14"/>
                    <a:pt x="59" y="14"/>
                  </a:cubicBezTo>
                  <a:cubicBezTo>
                    <a:pt x="58" y="14"/>
                    <a:pt x="58" y="15"/>
                    <a:pt x="58" y="15"/>
                  </a:cubicBezTo>
                  <a:cubicBezTo>
                    <a:pt x="57" y="15"/>
                    <a:pt x="57" y="15"/>
                    <a:pt x="57" y="15"/>
                  </a:cubicBezTo>
                  <a:cubicBezTo>
                    <a:pt x="57" y="16"/>
                    <a:pt x="57" y="16"/>
                    <a:pt x="57" y="16"/>
                  </a:cubicBezTo>
                  <a:cubicBezTo>
                    <a:pt x="60" y="15"/>
                    <a:pt x="62" y="13"/>
                    <a:pt x="65" y="12"/>
                  </a:cubicBezTo>
                  <a:cubicBezTo>
                    <a:pt x="66" y="12"/>
                    <a:pt x="67" y="12"/>
                    <a:pt x="68" y="12"/>
                  </a:cubicBezTo>
                  <a:cubicBezTo>
                    <a:pt x="67" y="12"/>
                    <a:pt x="65" y="13"/>
                    <a:pt x="64" y="13"/>
                  </a:cubicBezTo>
                  <a:cubicBezTo>
                    <a:pt x="63" y="14"/>
                    <a:pt x="61" y="14"/>
                    <a:pt x="60" y="15"/>
                  </a:cubicBezTo>
                  <a:cubicBezTo>
                    <a:pt x="57" y="17"/>
                    <a:pt x="54" y="20"/>
                    <a:pt x="51" y="22"/>
                  </a:cubicBezTo>
                  <a:cubicBezTo>
                    <a:pt x="47" y="24"/>
                    <a:pt x="43" y="26"/>
                    <a:pt x="39" y="28"/>
                  </a:cubicBezTo>
                  <a:cubicBezTo>
                    <a:pt x="36" y="30"/>
                    <a:pt x="33" y="32"/>
                    <a:pt x="29" y="33"/>
                  </a:cubicBezTo>
                  <a:cubicBezTo>
                    <a:pt x="28" y="34"/>
                    <a:pt x="28" y="34"/>
                    <a:pt x="28" y="34"/>
                  </a:cubicBezTo>
                  <a:cubicBezTo>
                    <a:pt x="28" y="34"/>
                    <a:pt x="31" y="32"/>
                    <a:pt x="31" y="32"/>
                  </a:cubicBezTo>
                  <a:cubicBezTo>
                    <a:pt x="33" y="30"/>
                    <a:pt x="35" y="29"/>
                    <a:pt x="37" y="28"/>
                  </a:cubicBezTo>
                  <a:cubicBezTo>
                    <a:pt x="44" y="23"/>
                    <a:pt x="52" y="19"/>
                    <a:pt x="59" y="14"/>
                  </a:cubicBezTo>
                  <a:cubicBezTo>
                    <a:pt x="59" y="13"/>
                    <a:pt x="59" y="13"/>
                    <a:pt x="59" y="13"/>
                  </a:cubicBezTo>
                  <a:cubicBezTo>
                    <a:pt x="48" y="18"/>
                    <a:pt x="37" y="26"/>
                    <a:pt x="26" y="32"/>
                  </a:cubicBezTo>
                  <a:cubicBezTo>
                    <a:pt x="26" y="33"/>
                    <a:pt x="23" y="34"/>
                    <a:pt x="23" y="34"/>
                  </a:cubicBezTo>
                  <a:cubicBezTo>
                    <a:pt x="23" y="34"/>
                    <a:pt x="23" y="34"/>
                    <a:pt x="24" y="33"/>
                  </a:cubicBezTo>
                  <a:cubicBezTo>
                    <a:pt x="25" y="32"/>
                    <a:pt x="27" y="31"/>
                    <a:pt x="28" y="30"/>
                  </a:cubicBezTo>
                  <a:cubicBezTo>
                    <a:pt x="31" y="28"/>
                    <a:pt x="34" y="26"/>
                    <a:pt x="37" y="25"/>
                  </a:cubicBezTo>
                  <a:cubicBezTo>
                    <a:pt x="43" y="21"/>
                    <a:pt x="48" y="17"/>
                    <a:pt x="54" y="14"/>
                  </a:cubicBezTo>
                  <a:cubicBezTo>
                    <a:pt x="54" y="14"/>
                    <a:pt x="54" y="14"/>
                    <a:pt x="55" y="14"/>
                  </a:cubicBezTo>
                  <a:cubicBezTo>
                    <a:pt x="55" y="14"/>
                    <a:pt x="56" y="14"/>
                    <a:pt x="56" y="14"/>
                  </a:cubicBezTo>
                  <a:cubicBezTo>
                    <a:pt x="56" y="13"/>
                    <a:pt x="56" y="13"/>
                    <a:pt x="56" y="13"/>
                  </a:cubicBezTo>
                  <a:cubicBezTo>
                    <a:pt x="56" y="13"/>
                    <a:pt x="56" y="13"/>
                    <a:pt x="56" y="13"/>
                  </a:cubicBezTo>
                  <a:cubicBezTo>
                    <a:pt x="56" y="13"/>
                    <a:pt x="57" y="13"/>
                    <a:pt x="57" y="12"/>
                  </a:cubicBezTo>
                  <a:cubicBezTo>
                    <a:pt x="56" y="13"/>
                    <a:pt x="56" y="13"/>
                    <a:pt x="56" y="13"/>
                  </a:cubicBezTo>
                  <a:cubicBezTo>
                    <a:pt x="56" y="14"/>
                    <a:pt x="56" y="14"/>
                    <a:pt x="56" y="14"/>
                  </a:cubicBezTo>
                  <a:moveTo>
                    <a:pt x="56" y="12"/>
                  </a:moveTo>
                  <a:cubicBezTo>
                    <a:pt x="56" y="11"/>
                    <a:pt x="56" y="11"/>
                    <a:pt x="56" y="11"/>
                  </a:cubicBezTo>
                  <a:cubicBezTo>
                    <a:pt x="56" y="11"/>
                    <a:pt x="57" y="11"/>
                    <a:pt x="57" y="11"/>
                  </a:cubicBezTo>
                  <a:cubicBezTo>
                    <a:pt x="57" y="11"/>
                    <a:pt x="56" y="12"/>
                    <a:pt x="56" y="12"/>
                  </a:cubicBezTo>
                  <a:moveTo>
                    <a:pt x="56" y="10"/>
                  </a:moveTo>
                  <a:cubicBezTo>
                    <a:pt x="56" y="10"/>
                    <a:pt x="56" y="9"/>
                    <a:pt x="56" y="9"/>
                  </a:cubicBezTo>
                  <a:cubicBezTo>
                    <a:pt x="57" y="9"/>
                    <a:pt x="58" y="9"/>
                    <a:pt x="58" y="8"/>
                  </a:cubicBezTo>
                  <a:cubicBezTo>
                    <a:pt x="58" y="9"/>
                    <a:pt x="57" y="9"/>
                    <a:pt x="56" y="10"/>
                  </a:cubicBezTo>
                  <a:moveTo>
                    <a:pt x="56" y="6"/>
                  </a:moveTo>
                  <a:cubicBezTo>
                    <a:pt x="57" y="6"/>
                    <a:pt x="57" y="6"/>
                    <a:pt x="58" y="6"/>
                  </a:cubicBezTo>
                  <a:cubicBezTo>
                    <a:pt x="57" y="6"/>
                    <a:pt x="57" y="7"/>
                    <a:pt x="56" y="8"/>
                  </a:cubicBezTo>
                  <a:cubicBezTo>
                    <a:pt x="56" y="7"/>
                    <a:pt x="56" y="6"/>
                    <a:pt x="56" y="6"/>
                  </a:cubicBezTo>
                  <a:cubicBezTo>
                    <a:pt x="56" y="6"/>
                    <a:pt x="56" y="6"/>
                    <a:pt x="56" y="6"/>
                  </a:cubicBezTo>
                  <a:moveTo>
                    <a:pt x="57" y="5"/>
                  </a:moveTo>
                  <a:cubicBezTo>
                    <a:pt x="56" y="5"/>
                    <a:pt x="57" y="5"/>
                    <a:pt x="57" y="4"/>
                  </a:cubicBezTo>
                  <a:cubicBezTo>
                    <a:pt x="60" y="6"/>
                    <a:pt x="64" y="9"/>
                    <a:pt x="68" y="11"/>
                  </a:cubicBezTo>
                  <a:cubicBezTo>
                    <a:pt x="67" y="11"/>
                    <a:pt x="66" y="11"/>
                    <a:pt x="65" y="12"/>
                  </a:cubicBezTo>
                  <a:cubicBezTo>
                    <a:pt x="66" y="11"/>
                    <a:pt x="66" y="11"/>
                    <a:pt x="66" y="11"/>
                  </a:cubicBezTo>
                  <a:cubicBezTo>
                    <a:pt x="66" y="10"/>
                    <a:pt x="66" y="10"/>
                    <a:pt x="66" y="10"/>
                  </a:cubicBezTo>
                  <a:cubicBezTo>
                    <a:pt x="64" y="10"/>
                    <a:pt x="62" y="11"/>
                    <a:pt x="60" y="12"/>
                  </a:cubicBezTo>
                  <a:cubicBezTo>
                    <a:pt x="60" y="12"/>
                    <a:pt x="58" y="13"/>
                    <a:pt x="57" y="13"/>
                  </a:cubicBezTo>
                  <a:cubicBezTo>
                    <a:pt x="57" y="13"/>
                    <a:pt x="57" y="13"/>
                    <a:pt x="58" y="12"/>
                  </a:cubicBezTo>
                  <a:cubicBezTo>
                    <a:pt x="59" y="12"/>
                    <a:pt x="61" y="11"/>
                    <a:pt x="62" y="10"/>
                  </a:cubicBezTo>
                  <a:cubicBezTo>
                    <a:pt x="62" y="10"/>
                    <a:pt x="62" y="10"/>
                    <a:pt x="62" y="10"/>
                  </a:cubicBezTo>
                  <a:cubicBezTo>
                    <a:pt x="60" y="10"/>
                    <a:pt x="59" y="11"/>
                    <a:pt x="58" y="11"/>
                  </a:cubicBezTo>
                  <a:cubicBezTo>
                    <a:pt x="57" y="12"/>
                    <a:pt x="57" y="12"/>
                    <a:pt x="57" y="12"/>
                  </a:cubicBezTo>
                  <a:cubicBezTo>
                    <a:pt x="56" y="12"/>
                    <a:pt x="58" y="11"/>
                    <a:pt x="58" y="11"/>
                  </a:cubicBezTo>
                  <a:cubicBezTo>
                    <a:pt x="59" y="10"/>
                    <a:pt x="60" y="9"/>
                    <a:pt x="61" y="9"/>
                  </a:cubicBezTo>
                  <a:cubicBezTo>
                    <a:pt x="61" y="8"/>
                    <a:pt x="61" y="8"/>
                    <a:pt x="61" y="8"/>
                  </a:cubicBezTo>
                  <a:cubicBezTo>
                    <a:pt x="60" y="9"/>
                    <a:pt x="57" y="10"/>
                    <a:pt x="57" y="10"/>
                  </a:cubicBezTo>
                  <a:cubicBezTo>
                    <a:pt x="57" y="9"/>
                    <a:pt x="58" y="9"/>
                    <a:pt x="59" y="7"/>
                  </a:cubicBezTo>
                  <a:cubicBezTo>
                    <a:pt x="59" y="7"/>
                    <a:pt x="59" y="7"/>
                    <a:pt x="59" y="7"/>
                  </a:cubicBezTo>
                  <a:cubicBezTo>
                    <a:pt x="58" y="8"/>
                    <a:pt x="58" y="8"/>
                    <a:pt x="58" y="8"/>
                  </a:cubicBezTo>
                  <a:cubicBezTo>
                    <a:pt x="57" y="8"/>
                    <a:pt x="58" y="6"/>
                    <a:pt x="58" y="5"/>
                  </a:cubicBezTo>
                  <a:cubicBezTo>
                    <a:pt x="58" y="5"/>
                    <a:pt x="58" y="5"/>
                    <a:pt x="58" y="5"/>
                  </a:cubicBezTo>
                  <a:cubicBezTo>
                    <a:pt x="58" y="5"/>
                    <a:pt x="57" y="5"/>
                    <a:pt x="57" y="5"/>
                  </a:cubicBezTo>
                  <a:moveTo>
                    <a:pt x="56" y="4"/>
                  </a:moveTo>
                  <a:cubicBezTo>
                    <a:pt x="56" y="3"/>
                    <a:pt x="56" y="3"/>
                    <a:pt x="56" y="3"/>
                  </a:cubicBezTo>
                  <a:cubicBezTo>
                    <a:pt x="56" y="3"/>
                    <a:pt x="56" y="3"/>
                    <a:pt x="56" y="3"/>
                  </a:cubicBezTo>
                  <a:cubicBezTo>
                    <a:pt x="56" y="3"/>
                    <a:pt x="56" y="3"/>
                    <a:pt x="56" y="3"/>
                  </a:cubicBezTo>
                  <a:cubicBezTo>
                    <a:pt x="56" y="4"/>
                    <a:pt x="56" y="4"/>
                    <a:pt x="56" y="4"/>
                  </a:cubicBezTo>
                  <a:moveTo>
                    <a:pt x="55" y="0"/>
                  </a:moveTo>
                  <a:cubicBezTo>
                    <a:pt x="54" y="0"/>
                    <a:pt x="54" y="1"/>
                    <a:pt x="54" y="2"/>
                  </a:cubicBezTo>
                  <a:cubicBezTo>
                    <a:pt x="55" y="5"/>
                    <a:pt x="54" y="9"/>
                    <a:pt x="54" y="12"/>
                  </a:cubicBezTo>
                  <a:cubicBezTo>
                    <a:pt x="41" y="13"/>
                    <a:pt x="29" y="14"/>
                    <a:pt x="16" y="14"/>
                  </a:cubicBezTo>
                  <a:cubicBezTo>
                    <a:pt x="11" y="14"/>
                    <a:pt x="7" y="14"/>
                    <a:pt x="2" y="13"/>
                  </a:cubicBezTo>
                  <a:cubicBezTo>
                    <a:pt x="2" y="13"/>
                    <a:pt x="2" y="13"/>
                    <a:pt x="2" y="13"/>
                  </a:cubicBezTo>
                  <a:cubicBezTo>
                    <a:pt x="1" y="13"/>
                    <a:pt x="0" y="14"/>
                    <a:pt x="0" y="14"/>
                  </a:cubicBezTo>
                  <a:cubicBezTo>
                    <a:pt x="0" y="15"/>
                    <a:pt x="1" y="15"/>
                    <a:pt x="1" y="15"/>
                  </a:cubicBezTo>
                  <a:cubicBezTo>
                    <a:pt x="6" y="21"/>
                    <a:pt x="7" y="30"/>
                    <a:pt x="6" y="37"/>
                  </a:cubicBezTo>
                  <a:cubicBezTo>
                    <a:pt x="6" y="37"/>
                    <a:pt x="6" y="37"/>
                    <a:pt x="6" y="38"/>
                  </a:cubicBezTo>
                  <a:cubicBezTo>
                    <a:pt x="6" y="38"/>
                    <a:pt x="6" y="38"/>
                    <a:pt x="7" y="38"/>
                  </a:cubicBezTo>
                  <a:cubicBezTo>
                    <a:pt x="7" y="38"/>
                    <a:pt x="7" y="38"/>
                    <a:pt x="7" y="38"/>
                  </a:cubicBezTo>
                  <a:cubicBezTo>
                    <a:pt x="23" y="37"/>
                    <a:pt x="40" y="35"/>
                    <a:pt x="57" y="34"/>
                  </a:cubicBezTo>
                  <a:cubicBezTo>
                    <a:pt x="57" y="37"/>
                    <a:pt x="57" y="40"/>
                    <a:pt x="57" y="43"/>
                  </a:cubicBezTo>
                  <a:cubicBezTo>
                    <a:pt x="57" y="44"/>
                    <a:pt x="58" y="44"/>
                    <a:pt x="58" y="44"/>
                  </a:cubicBezTo>
                  <a:cubicBezTo>
                    <a:pt x="58" y="44"/>
                    <a:pt x="58" y="44"/>
                    <a:pt x="59" y="44"/>
                  </a:cubicBezTo>
                  <a:cubicBezTo>
                    <a:pt x="60" y="44"/>
                    <a:pt x="60" y="44"/>
                    <a:pt x="60" y="44"/>
                  </a:cubicBezTo>
                  <a:cubicBezTo>
                    <a:pt x="67" y="36"/>
                    <a:pt x="75" y="29"/>
                    <a:pt x="83" y="22"/>
                  </a:cubicBezTo>
                  <a:cubicBezTo>
                    <a:pt x="83" y="21"/>
                    <a:pt x="83" y="21"/>
                    <a:pt x="83" y="21"/>
                  </a:cubicBezTo>
                  <a:cubicBezTo>
                    <a:pt x="83" y="20"/>
                    <a:pt x="83" y="20"/>
                    <a:pt x="83" y="20"/>
                  </a:cubicBezTo>
                  <a:cubicBezTo>
                    <a:pt x="78" y="16"/>
                    <a:pt x="73" y="13"/>
                    <a:pt x="68" y="9"/>
                  </a:cubicBezTo>
                  <a:cubicBezTo>
                    <a:pt x="64" y="6"/>
                    <a:pt x="60" y="3"/>
                    <a:pt x="56" y="0"/>
                  </a:cubicBezTo>
                  <a:cubicBezTo>
                    <a:pt x="55" y="0"/>
                    <a:pt x="55" y="0"/>
                    <a:pt x="5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6" name="Freeform 58"/>
            <p:cNvSpPr>
              <a:spLocks noEditPoints="1"/>
            </p:cNvSpPr>
            <p:nvPr/>
          </p:nvSpPr>
          <p:spPr bwMode="auto">
            <a:xfrm>
              <a:off x="4873294" y="4880454"/>
              <a:ext cx="433388" cy="230188"/>
            </a:xfrm>
            <a:custGeom>
              <a:avLst/>
              <a:gdLst>
                <a:gd name="T0" fmla="*/ 72 w 102"/>
                <a:gd name="T1" fmla="*/ 40 h 54"/>
                <a:gd name="T2" fmla="*/ 62 w 102"/>
                <a:gd name="T3" fmla="*/ 39 h 54"/>
                <a:gd name="T4" fmla="*/ 10 w 102"/>
                <a:gd name="T5" fmla="*/ 40 h 54"/>
                <a:gd name="T6" fmla="*/ 89 w 102"/>
                <a:gd name="T7" fmla="*/ 35 h 54"/>
                <a:gd name="T8" fmla="*/ 64 w 102"/>
                <a:gd name="T9" fmla="*/ 39 h 54"/>
                <a:gd name="T10" fmla="*/ 72 w 102"/>
                <a:gd name="T11" fmla="*/ 45 h 54"/>
                <a:gd name="T12" fmla="*/ 31 w 102"/>
                <a:gd name="T13" fmla="*/ 32 h 54"/>
                <a:gd name="T14" fmla="*/ 63 w 102"/>
                <a:gd name="T15" fmla="*/ 34 h 54"/>
                <a:gd name="T16" fmla="*/ 77 w 102"/>
                <a:gd name="T17" fmla="*/ 34 h 54"/>
                <a:gd name="T18" fmla="*/ 10 w 102"/>
                <a:gd name="T19" fmla="*/ 43 h 54"/>
                <a:gd name="T20" fmla="*/ 54 w 102"/>
                <a:gd name="T21" fmla="*/ 40 h 54"/>
                <a:gd name="T22" fmla="*/ 68 w 102"/>
                <a:gd name="T23" fmla="*/ 39 h 54"/>
                <a:gd name="T24" fmla="*/ 96 w 102"/>
                <a:gd name="T25" fmla="*/ 28 h 54"/>
                <a:gd name="T26" fmla="*/ 95 w 102"/>
                <a:gd name="T27" fmla="*/ 28 h 54"/>
                <a:gd name="T28" fmla="*/ 73 w 102"/>
                <a:gd name="T29" fmla="*/ 42 h 54"/>
                <a:gd name="T30" fmla="*/ 97 w 102"/>
                <a:gd name="T31" fmla="*/ 24 h 54"/>
                <a:gd name="T32" fmla="*/ 83 w 102"/>
                <a:gd name="T33" fmla="*/ 31 h 54"/>
                <a:gd name="T34" fmla="*/ 79 w 102"/>
                <a:gd name="T35" fmla="*/ 27 h 54"/>
                <a:gd name="T36" fmla="*/ 7 w 102"/>
                <a:gd name="T37" fmla="*/ 23 h 54"/>
                <a:gd name="T38" fmla="*/ 24 w 102"/>
                <a:gd name="T39" fmla="*/ 27 h 54"/>
                <a:gd name="T40" fmla="*/ 94 w 102"/>
                <a:gd name="T41" fmla="*/ 21 h 54"/>
                <a:gd name="T42" fmla="*/ 18 w 102"/>
                <a:gd name="T43" fmla="*/ 21 h 54"/>
                <a:gd name="T44" fmla="*/ 8 w 102"/>
                <a:gd name="T45" fmla="*/ 21 h 54"/>
                <a:gd name="T46" fmla="*/ 21 w 102"/>
                <a:gd name="T47" fmla="*/ 20 h 54"/>
                <a:gd name="T48" fmla="*/ 23 w 102"/>
                <a:gd name="T49" fmla="*/ 21 h 54"/>
                <a:gd name="T50" fmla="*/ 27 w 102"/>
                <a:gd name="T51" fmla="*/ 20 h 54"/>
                <a:gd name="T52" fmla="*/ 19 w 102"/>
                <a:gd name="T53" fmla="*/ 20 h 54"/>
                <a:gd name="T54" fmla="*/ 7 w 102"/>
                <a:gd name="T55" fmla="*/ 22 h 54"/>
                <a:gd name="T56" fmla="*/ 22 w 102"/>
                <a:gd name="T57" fmla="*/ 25 h 54"/>
                <a:gd name="T58" fmla="*/ 13 w 102"/>
                <a:gd name="T59" fmla="*/ 32 h 54"/>
                <a:gd name="T60" fmla="*/ 10 w 102"/>
                <a:gd name="T61" fmla="*/ 37 h 54"/>
                <a:gd name="T62" fmla="*/ 10 w 102"/>
                <a:gd name="T63" fmla="*/ 37 h 54"/>
                <a:gd name="T64" fmla="*/ 10 w 102"/>
                <a:gd name="T65" fmla="*/ 40 h 54"/>
                <a:gd name="T66" fmla="*/ 14 w 102"/>
                <a:gd name="T67" fmla="*/ 38 h 54"/>
                <a:gd name="T68" fmla="*/ 44 w 102"/>
                <a:gd name="T69" fmla="*/ 24 h 54"/>
                <a:gd name="T70" fmla="*/ 59 w 102"/>
                <a:gd name="T71" fmla="*/ 20 h 54"/>
                <a:gd name="T72" fmla="*/ 46 w 102"/>
                <a:gd name="T73" fmla="*/ 41 h 54"/>
                <a:gd name="T74" fmla="*/ 46 w 102"/>
                <a:gd name="T75" fmla="*/ 41 h 54"/>
                <a:gd name="T76" fmla="*/ 61 w 102"/>
                <a:gd name="T77" fmla="*/ 38 h 54"/>
                <a:gd name="T78" fmla="*/ 77 w 102"/>
                <a:gd name="T79" fmla="*/ 26 h 54"/>
                <a:gd name="T80" fmla="*/ 63 w 102"/>
                <a:gd name="T81" fmla="*/ 17 h 54"/>
                <a:gd name="T82" fmla="*/ 71 w 102"/>
                <a:gd name="T83" fmla="*/ 17 h 54"/>
                <a:gd name="T84" fmla="*/ 45 w 102"/>
                <a:gd name="T85" fmla="*/ 37 h 54"/>
                <a:gd name="T86" fmla="*/ 46 w 102"/>
                <a:gd name="T87" fmla="*/ 40 h 54"/>
                <a:gd name="T88" fmla="*/ 86 w 102"/>
                <a:gd name="T89" fmla="*/ 16 h 54"/>
                <a:gd name="T90" fmla="*/ 62 w 102"/>
                <a:gd name="T91" fmla="*/ 29 h 54"/>
                <a:gd name="T92" fmla="*/ 80 w 102"/>
                <a:gd name="T93" fmla="*/ 13 h 54"/>
                <a:gd name="T94" fmla="*/ 70 w 102"/>
                <a:gd name="T95" fmla="*/ 19 h 54"/>
                <a:gd name="T96" fmla="*/ 35 w 102"/>
                <a:gd name="T97" fmla="*/ 41 h 54"/>
                <a:gd name="T98" fmla="*/ 28 w 102"/>
                <a:gd name="T99" fmla="*/ 42 h 54"/>
                <a:gd name="T100" fmla="*/ 69 w 102"/>
                <a:gd name="T101" fmla="*/ 16 h 54"/>
                <a:gd name="T102" fmla="*/ 70 w 102"/>
                <a:gd name="T103" fmla="*/ 13 h 54"/>
                <a:gd name="T104" fmla="*/ 71 w 102"/>
                <a:gd name="T105" fmla="*/ 7 h 54"/>
                <a:gd name="T106" fmla="*/ 80 w 102"/>
                <a:gd name="T107" fmla="*/ 14 h 54"/>
                <a:gd name="T108" fmla="*/ 76 w 102"/>
                <a:gd name="T109" fmla="*/ 12 h 54"/>
                <a:gd name="T110" fmla="*/ 74 w 102"/>
                <a:gd name="T111" fmla="*/ 10 h 54"/>
                <a:gd name="T112" fmla="*/ 70 w 102"/>
                <a:gd name="T113" fmla="*/ 6 h 54"/>
                <a:gd name="T114" fmla="*/ 67 w 102"/>
                <a:gd name="T115" fmla="*/ 0 h 54"/>
                <a:gd name="T116" fmla="*/ 1 w 102"/>
                <a:gd name="T117" fmla="*/ 19 h 54"/>
                <a:gd name="T118" fmla="*/ 71 w 102"/>
                <a:gd name="T119" fmla="*/ 54 h 54"/>
                <a:gd name="T120" fmla="*/ 84 w 102"/>
                <a:gd name="T121"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54">
                  <a:moveTo>
                    <a:pt x="73" y="49"/>
                  </a:moveTo>
                  <a:cubicBezTo>
                    <a:pt x="73" y="48"/>
                    <a:pt x="73" y="47"/>
                    <a:pt x="73" y="46"/>
                  </a:cubicBezTo>
                  <a:cubicBezTo>
                    <a:pt x="77" y="43"/>
                    <a:pt x="81" y="41"/>
                    <a:pt x="85" y="38"/>
                  </a:cubicBezTo>
                  <a:cubicBezTo>
                    <a:pt x="84" y="39"/>
                    <a:pt x="83" y="40"/>
                    <a:pt x="82" y="40"/>
                  </a:cubicBezTo>
                  <a:cubicBezTo>
                    <a:pt x="79" y="43"/>
                    <a:pt x="75" y="45"/>
                    <a:pt x="73" y="49"/>
                  </a:cubicBezTo>
                  <a:moveTo>
                    <a:pt x="72" y="41"/>
                  </a:moveTo>
                  <a:cubicBezTo>
                    <a:pt x="72" y="41"/>
                    <a:pt x="72" y="41"/>
                    <a:pt x="72" y="40"/>
                  </a:cubicBezTo>
                  <a:cubicBezTo>
                    <a:pt x="72" y="40"/>
                    <a:pt x="72" y="40"/>
                    <a:pt x="72" y="40"/>
                  </a:cubicBezTo>
                  <a:cubicBezTo>
                    <a:pt x="74" y="39"/>
                    <a:pt x="76" y="38"/>
                    <a:pt x="78" y="36"/>
                  </a:cubicBezTo>
                  <a:cubicBezTo>
                    <a:pt x="76" y="38"/>
                    <a:pt x="74" y="40"/>
                    <a:pt x="72" y="41"/>
                  </a:cubicBezTo>
                  <a:moveTo>
                    <a:pt x="59" y="40"/>
                  </a:moveTo>
                  <a:cubicBezTo>
                    <a:pt x="61" y="38"/>
                    <a:pt x="64" y="37"/>
                    <a:pt x="66" y="36"/>
                  </a:cubicBezTo>
                  <a:cubicBezTo>
                    <a:pt x="65" y="37"/>
                    <a:pt x="63" y="38"/>
                    <a:pt x="62" y="39"/>
                  </a:cubicBezTo>
                  <a:cubicBezTo>
                    <a:pt x="62" y="39"/>
                    <a:pt x="62" y="39"/>
                    <a:pt x="62" y="39"/>
                  </a:cubicBezTo>
                  <a:cubicBezTo>
                    <a:pt x="61" y="40"/>
                    <a:pt x="60" y="40"/>
                    <a:pt x="59" y="40"/>
                  </a:cubicBezTo>
                  <a:moveTo>
                    <a:pt x="40" y="41"/>
                  </a:moveTo>
                  <a:cubicBezTo>
                    <a:pt x="44" y="39"/>
                    <a:pt x="48" y="37"/>
                    <a:pt x="52" y="35"/>
                  </a:cubicBezTo>
                  <a:cubicBezTo>
                    <a:pt x="49" y="37"/>
                    <a:pt x="47" y="38"/>
                    <a:pt x="44" y="41"/>
                  </a:cubicBezTo>
                  <a:cubicBezTo>
                    <a:pt x="44" y="41"/>
                    <a:pt x="44" y="41"/>
                    <a:pt x="44" y="41"/>
                  </a:cubicBezTo>
                  <a:cubicBezTo>
                    <a:pt x="43" y="41"/>
                    <a:pt x="42" y="41"/>
                    <a:pt x="40" y="41"/>
                  </a:cubicBezTo>
                  <a:moveTo>
                    <a:pt x="10" y="40"/>
                  </a:moveTo>
                  <a:cubicBezTo>
                    <a:pt x="10" y="39"/>
                    <a:pt x="10" y="38"/>
                    <a:pt x="10" y="37"/>
                  </a:cubicBezTo>
                  <a:cubicBezTo>
                    <a:pt x="12" y="37"/>
                    <a:pt x="14" y="36"/>
                    <a:pt x="16" y="35"/>
                  </a:cubicBezTo>
                  <a:cubicBezTo>
                    <a:pt x="14" y="36"/>
                    <a:pt x="12" y="38"/>
                    <a:pt x="10" y="40"/>
                  </a:cubicBezTo>
                  <a:moveTo>
                    <a:pt x="73" y="51"/>
                  </a:moveTo>
                  <a:cubicBezTo>
                    <a:pt x="73" y="50"/>
                    <a:pt x="73" y="50"/>
                    <a:pt x="73" y="50"/>
                  </a:cubicBezTo>
                  <a:cubicBezTo>
                    <a:pt x="75" y="47"/>
                    <a:pt x="78" y="44"/>
                    <a:pt x="81" y="42"/>
                  </a:cubicBezTo>
                  <a:cubicBezTo>
                    <a:pt x="84" y="40"/>
                    <a:pt x="86" y="37"/>
                    <a:pt x="89" y="35"/>
                  </a:cubicBezTo>
                  <a:cubicBezTo>
                    <a:pt x="89" y="34"/>
                    <a:pt x="90" y="34"/>
                    <a:pt x="91" y="33"/>
                  </a:cubicBezTo>
                  <a:cubicBezTo>
                    <a:pt x="85" y="39"/>
                    <a:pt x="78" y="45"/>
                    <a:pt x="73" y="51"/>
                  </a:cubicBezTo>
                  <a:moveTo>
                    <a:pt x="64" y="39"/>
                  </a:moveTo>
                  <a:cubicBezTo>
                    <a:pt x="68" y="38"/>
                    <a:pt x="71" y="34"/>
                    <a:pt x="75" y="32"/>
                  </a:cubicBezTo>
                  <a:cubicBezTo>
                    <a:pt x="75" y="32"/>
                    <a:pt x="75" y="32"/>
                    <a:pt x="75" y="32"/>
                  </a:cubicBezTo>
                  <a:cubicBezTo>
                    <a:pt x="72" y="34"/>
                    <a:pt x="70" y="37"/>
                    <a:pt x="67" y="39"/>
                  </a:cubicBezTo>
                  <a:cubicBezTo>
                    <a:pt x="66" y="39"/>
                    <a:pt x="65" y="39"/>
                    <a:pt x="64" y="39"/>
                  </a:cubicBezTo>
                  <a:moveTo>
                    <a:pt x="72" y="45"/>
                  </a:moveTo>
                  <a:cubicBezTo>
                    <a:pt x="72" y="44"/>
                    <a:pt x="72" y="43"/>
                    <a:pt x="72" y="42"/>
                  </a:cubicBezTo>
                  <a:cubicBezTo>
                    <a:pt x="77" y="41"/>
                    <a:pt x="80" y="38"/>
                    <a:pt x="83" y="36"/>
                  </a:cubicBezTo>
                  <a:cubicBezTo>
                    <a:pt x="85" y="34"/>
                    <a:pt x="87" y="32"/>
                    <a:pt x="90" y="31"/>
                  </a:cubicBezTo>
                  <a:cubicBezTo>
                    <a:pt x="91" y="30"/>
                    <a:pt x="91" y="30"/>
                    <a:pt x="91" y="30"/>
                  </a:cubicBezTo>
                  <a:cubicBezTo>
                    <a:pt x="88" y="32"/>
                    <a:pt x="86" y="34"/>
                    <a:pt x="83" y="37"/>
                  </a:cubicBezTo>
                  <a:cubicBezTo>
                    <a:pt x="80" y="40"/>
                    <a:pt x="76" y="42"/>
                    <a:pt x="72" y="45"/>
                  </a:cubicBezTo>
                  <a:moveTo>
                    <a:pt x="81" y="34"/>
                  </a:moveTo>
                  <a:cubicBezTo>
                    <a:pt x="83" y="33"/>
                    <a:pt x="85" y="31"/>
                    <a:pt x="87" y="30"/>
                  </a:cubicBezTo>
                  <a:cubicBezTo>
                    <a:pt x="86" y="31"/>
                    <a:pt x="85" y="32"/>
                    <a:pt x="84" y="32"/>
                  </a:cubicBezTo>
                  <a:cubicBezTo>
                    <a:pt x="83" y="33"/>
                    <a:pt x="82" y="33"/>
                    <a:pt x="81" y="34"/>
                  </a:cubicBezTo>
                  <a:moveTo>
                    <a:pt x="10" y="44"/>
                  </a:moveTo>
                  <a:cubicBezTo>
                    <a:pt x="13" y="43"/>
                    <a:pt x="16" y="41"/>
                    <a:pt x="19" y="40"/>
                  </a:cubicBezTo>
                  <a:cubicBezTo>
                    <a:pt x="23" y="37"/>
                    <a:pt x="27" y="35"/>
                    <a:pt x="31" y="32"/>
                  </a:cubicBezTo>
                  <a:cubicBezTo>
                    <a:pt x="34" y="31"/>
                    <a:pt x="37" y="29"/>
                    <a:pt x="40" y="28"/>
                  </a:cubicBezTo>
                  <a:cubicBezTo>
                    <a:pt x="39" y="28"/>
                    <a:pt x="39" y="28"/>
                    <a:pt x="38" y="29"/>
                  </a:cubicBezTo>
                  <a:cubicBezTo>
                    <a:pt x="31" y="34"/>
                    <a:pt x="24" y="39"/>
                    <a:pt x="17" y="43"/>
                  </a:cubicBezTo>
                  <a:cubicBezTo>
                    <a:pt x="17" y="44"/>
                    <a:pt x="17" y="44"/>
                    <a:pt x="17" y="44"/>
                  </a:cubicBezTo>
                  <a:cubicBezTo>
                    <a:pt x="15" y="44"/>
                    <a:pt x="12" y="44"/>
                    <a:pt x="10" y="44"/>
                  </a:cubicBezTo>
                  <a:moveTo>
                    <a:pt x="60" y="36"/>
                  </a:moveTo>
                  <a:cubicBezTo>
                    <a:pt x="61" y="35"/>
                    <a:pt x="62" y="34"/>
                    <a:pt x="63" y="34"/>
                  </a:cubicBezTo>
                  <a:cubicBezTo>
                    <a:pt x="66" y="31"/>
                    <a:pt x="69" y="30"/>
                    <a:pt x="72" y="28"/>
                  </a:cubicBezTo>
                  <a:cubicBezTo>
                    <a:pt x="73" y="28"/>
                    <a:pt x="73" y="28"/>
                    <a:pt x="73" y="28"/>
                  </a:cubicBezTo>
                  <a:cubicBezTo>
                    <a:pt x="72" y="28"/>
                    <a:pt x="71" y="29"/>
                    <a:pt x="70" y="30"/>
                  </a:cubicBezTo>
                  <a:cubicBezTo>
                    <a:pt x="67" y="31"/>
                    <a:pt x="64" y="33"/>
                    <a:pt x="61" y="35"/>
                  </a:cubicBezTo>
                  <a:cubicBezTo>
                    <a:pt x="60" y="36"/>
                    <a:pt x="60" y="36"/>
                    <a:pt x="60" y="36"/>
                  </a:cubicBezTo>
                  <a:moveTo>
                    <a:pt x="69" y="39"/>
                  </a:moveTo>
                  <a:cubicBezTo>
                    <a:pt x="72" y="38"/>
                    <a:pt x="75" y="36"/>
                    <a:pt x="77" y="34"/>
                  </a:cubicBezTo>
                  <a:cubicBezTo>
                    <a:pt x="82" y="31"/>
                    <a:pt x="86" y="28"/>
                    <a:pt x="90" y="26"/>
                  </a:cubicBezTo>
                  <a:cubicBezTo>
                    <a:pt x="90" y="27"/>
                    <a:pt x="89" y="27"/>
                    <a:pt x="88" y="27"/>
                  </a:cubicBezTo>
                  <a:cubicBezTo>
                    <a:pt x="86" y="28"/>
                    <a:pt x="84" y="30"/>
                    <a:pt x="82" y="31"/>
                  </a:cubicBezTo>
                  <a:cubicBezTo>
                    <a:pt x="79" y="33"/>
                    <a:pt x="75" y="36"/>
                    <a:pt x="72" y="39"/>
                  </a:cubicBezTo>
                  <a:cubicBezTo>
                    <a:pt x="71" y="39"/>
                    <a:pt x="71" y="39"/>
                    <a:pt x="71" y="39"/>
                  </a:cubicBezTo>
                  <a:cubicBezTo>
                    <a:pt x="70" y="39"/>
                    <a:pt x="70" y="39"/>
                    <a:pt x="69" y="39"/>
                  </a:cubicBezTo>
                  <a:moveTo>
                    <a:pt x="10" y="43"/>
                  </a:moveTo>
                  <a:cubicBezTo>
                    <a:pt x="10" y="42"/>
                    <a:pt x="10" y="42"/>
                    <a:pt x="10" y="41"/>
                  </a:cubicBezTo>
                  <a:cubicBezTo>
                    <a:pt x="12" y="40"/>
                    <a:pt x="14" y="39"/>
                    <a:pt x="16" y="37"/>
                  </a:cubicBezTo>
                  <a:cubicBezTo>
                    <a:pt x="19" y="35"/>
                    <a:pt x="23" y="33"/>
                    <a:pt x="26" y="31"/>
                  </a:cubicBezTo>
                  <a:cubicBezTo>
                    <a:pt x="31" y="29"/>
                    <a:pt x="35" y="26"/>
                    <a:pt x="39" y="23"/>
                  </a:cubicBezTo>
                  <a:cubicBezTo>
                    <a:pt x="36" y="26"/>
                    <a:pt x="33" y="28"/>
                    <a:pt x="30" y="30"/>
                  </a:cubicBezTo>
                  <a:cubicBezTo>
                    <a:pt x="23" y="34"/>
                    <a:pt x="17" y="40"/>
                    <a:pt x="10" y="43"/>
                  </a:cubicBezTo>
                  <a:moveTo>
                    <a:pt x="54" y="40"/>
                  </a:moveTo>
                  <a:cubicBezTo>
                    <a:pt x="59" y="38"/>
                    <a:pt x="63" y="35"/>
                    <a:pt x="67" y="32"/>
                  </a:cubicBezTo>
                  <a:cubicBezTo>
                    <a:pt x="72" y="29"/>
                    <a:pt x="77" y="26"/>
                    <a:pt x="82" y="23"/>
                  </a:cubicBezTo>
                  <a:cubicBezTo>
                    <a:pt x="80" y="25"/>
                    <a:pt x="77" y="27"/>
                    <a:pt x="74" y="29"/>
                  </a:cubicBezTo>
                  <a:cubicBezTo>
                    <a:pt x="68" y="32"/>
                    <a:pt x="63" y="36"/>
                    <a:pt x="57" y="40"/>
                  </a:cubicBezTo>
                  <a:cubicBezTo>
                    <a:pt x="57" y="40"/>
                    <a:pt x="57" y="40"/>
                    <a:pt x="57" y="40"/>
                  </a:cubicBezTo>
                  <a:cubicBezTo>
                    <a:pt x="56" y="40"/>
                    <a:pt x="55" y="40"/>
                    <a:pt x="54" y="40"/>
                  </a:cubicBezTo>
                  <a:moveTo>
                    <a:pt x="68" y="39"/>
                  </a:moveTo>
                  <a:cubicBezTo>
                    <a:pt x="68" y="39"/>
                    <a:pt x="70" y="38"/>
                    <a:pt x="71" y="37"/>
                  </a:cubicBezTo>
                  <a:cubicBezTo>
                    <a:pt x="73" y="34"/>
                    <a:pt x="76" y="32"/>
                    <a:pt x="79" y="30"/>
                  </a:cubicBezTo>
                  <a:cubicBezTo>
                    <a:pt x="84" y="27"/>
                    <a:pt x="89" y="25"/>
                    <a:pt x="94" y="22"/>
                  </a:cubicBezTo>
                  <a:cubicBezTo>
                    <a:pt x="94" y="22"/>
                    <a:pt x="94" y="22"/>
                    <a:pt x="94" y="22"/>
                  </a:cubicBezTo>
                  <a:cubicBezTo>
                    <a:pt x="96" y="23"/>
                    <a:pt x="97" y="24"/>
                    <a:pt x="99" y="25"/>
                  </a:cubicBezTo>
                  <a:cubicBezTo>
                    <a:pt x="98" y="26"/>
                    <a:pt x="97" y="27"/>
                    <a:pt x="97" y="28"/>
                  </a:cubicBezTo>
                  <a:cubicBezTo>
                    <a:pt x="96" y="28"/>
                    <a:pt x="96" y="28"/>
                    <a:pt x="96" y="28"/>
                  </a:cubicBezTo>
                  <a:cubicBezTo>
                    <a:pt x="94" y="30"/>
                    <a:pt x="92" y="32"/>
                    <a:pt x="89" y="34"/>
                  </a:cubicBezTo>
                  <a:cubicBezTo>
                    <a:pt x="87" y="36"/>
                    <a:pt x="84" y="38"/>
                    <a:pt x="82" y="39"/>
                  </a:cubicBezTo>
                  <a:cubicBezTo>
                    <a:pt x="79" y="41"/>
                    <a:pt x="76" y="43"/>
                    <a:pt x="73" y="45"/>
                  </a:cubicBezTo>
                  <a:cubicBezTo>
                    <a:pt x="74" y="44"/>
                    <a:pt x="75" y="43"/>
                    <a:pt x="76" y="42"/>
                  </a:cubicBezTo>
                  <a:cubicBezTo>
                    <a:pt x="78" y="41"/>
                    <a:pt x="79" y="41"/>
                    <a:pt x="81" y="40"/>
                  </a:cubicBezTo>
                  <a:cubicBezTo>
                    <a:pt x="83" y="38"/>
                    <a:pt x="85" y="36"/>
                    <a:pt x="87" y="34"/>
                  </a:cubicBezTo>
                  <a:cubicBezTo>
                    <a:pt x="90" y="32"/>
                    <a:pt x="93" y="30"/>
                    <a:pt x="95" y="28"/>
                  </a:cubicBezTo>
                  <a:cubicBezTo>
                    <a:pt x="96" y="27"/>
                    <a:pt x="96" y="27"/>
                    <a:pt x="96" y="27"/>
                  </a:cubicBezTo>
                  <a:cubicBezTo>
                    <a:pt x="97" y="27"/>
                    <a:pt x="97" y="26"/>
                    <a:pt x="98" y="26"/>
                  </a:cubicBezTo>
                  <a:cubicBezTo>
                    <a:pt x="98" y="26"/>
                    <a:pt x="98" y="25"/>
                    <a:pt x="98" y="25"/>
                  </a:cubicBezTo>
                  <a:cubicBezTo>
                    <a:pt x="98" y="25"/>
                    <a:pt x="97" y="25"/>
                    <a:pt x="97" y="25"/>
                  </a:cubicBezTo>
                  <a:cubicBezTo>
                    <a:pt x="94" y="28"/>
                    <a:pt x="89" y="30"/>
                    <a:pt x="86" y="33"/>
                  </a:cubicBezTo>
                  <a:cubicBezTo>
                    <a:pt x="82" y="36"/>
                    <a:pt x="79" y="39"/>
                    <a:pt x="74" y="41"/>
                  </a:cubicBezTo>
                  <a:cubicBezTo>
                    <a:pt x="73" y="41"/>
                    <a:pt x="73" y="42"/>
                    <a:pt x="73" y="42"/>
                  </a:cubicBezTo>
                  <a:cubicBezTo>
                    <a:pt x="73" y="42"/>
                    <a:pt x="73" y="41"/>
                    <a:pt x="73" y="41"/>
                  </a:cubicBezTo>
                  <a:cubicBezTo>
                    <a:pt x="75" y="40"/>
                    <a:pt x="76" y="39"/>
                    <a:pt x="78" y="37"/>
                  </a:cubicBezTo>
                  <a:cubicBezTo>
                    <a:pt x="80" y="36"/>
                    <a:pt x="82" y="34"/>
                    <a:pt x="84" y="33"/>
                  </a:cubicBezTo>
                  <a:cubicBezTo>
                    <a:pt x="87" y="30"/>
                    <a:pt x="91" y="28"/>
                    <a:pt x="95" y="26"/>
                  </a:cubicBezTo>
                  <a:cubicBezTo>
                    <a:pt x="95" y="26"/>
                    <a:pt x="96" y="26"/>
                    <a:pt x="95" y="26"/>
                  </a:cubicBezTo>
                  <a:cubicBezTo>
                    <a:pt x="96" y="25"/>
                    <a:pt x="96" y="25"/>
                    <a:pt x="97" y="25"/>
                  </a:cubicBezTo>
                  <a:cubicBezTo>
                    <a:pt x="97" y="25"/>
                    <a:pt x="97" y="24"/>
                    <a:pt x="97" y="24"/>
                  </a:cubicBezTo>
                  <a:cubicBezTo>
                    <a:pt x="97" y="24"/>
                    <a:pt x="97" y="24"/>
                    <a:pt x="96" y="24"/>
                  </a:cubicBezTo>
                  <a:cubicBezTo>
                    <a:pt x="93" y="26"/>
                    <a:pt x="89" y="28"/>
                    <a:pt x="85" y="30"/>
                  </a:cubicBezTo>
                  <a:cubicBezTo>
                    <a:pt x="81" y="33"/>
                    <a:pt x="78" y="36"/>
                    <a:pt x="74" y="38"/>
                  </a:cubicBezTo>
                  <a:cubicBezTo>
                    <a:pt x="73" y="39"/>
                    <a:pt x="73" y="39"/>
                    <a:pt x="72" y="39"/>
                  </a:cubicBezTo>
                  <a:cubicBezTo>
                    <a:pt x="72" y="39"/>
                    <a:pt x="72" y="39"/>
                    <a:pt x="72" y="39"/>
                  </a:cubicBezTo>
                  <a:cubicBezTo>
                    <a:pt x="74" y="38"/>
                    <a:pt x="75" y="37"/>
                    <a:pt x="76" y="36"/>
                  </a:cubicBezTo>
                  <a:cubicBezTo>
                    <a:pt x="78" y="34"/>
                    <a:pt x="80" y="33"/>
                    <a:pt x="83" y="31"/>
                  </a:cubicBezTo>
                  <a:cubicBezTo>
                    <a:pt x="86" y="29"/>
                    <a:pt x="91" y="27"/>
                    <a:pt x="95" y="24"/>
                  </a:cubicBezTo>
                  <a:cubicBezTo>
                    <a:pt x="95" y="24"/>
                    <a:pt x="95" y="24"/>
                    <a:pt x="94" y="24"/>
                  </a:cubicBezTo>
                  <a:cubicBezTo>
                    <a:pt x="94" y="24"/>
                    <a:pt x="94" y="24"/>
                    <a:pt x="94" y="24"/>
                  </a:cubicBezTo>
                  <a:cubicBezTo>
                    <a:pt x="87" y="27"/>
                    <a:pt x="81" y="30"/>
                    <a:pt x="75" y="35"/>
                  </a:cubicBezTo>
                  <a:cubicBezTo>
                    <a:pt x="73" y="36"/>
                    <a:pt x="72" y="37"/>
                    <a:pt x="70" y="38"/>
                  </a:cubicBezTo>
                  <a:cubicBezTo>
                    <a:pt x="69" y="39"/>
                    <a:pt x="68" y="39"/>
                    <a:pt x="68" y="39"/>
                  </a:cubicBezTo>
                  <a:moveTo>
                    <a:pt x="79" y="27"/>
                  </a:moveTo>
                  <a:cubicBezTo>
                    <a:pt x="82" y="25"/>
                    <a:pt x="86" y="23"/>
                    <a:pt x="89" y="21"/>
                  </a:cubicBezTo>
                  <a:cubicBezTo>
                    <a:pt x="90" y="21"/>
                    <a:pt x="90" y="21"/>
                    <a:pt x="90" y="21"/>
                  </a:cubicBezTo>
                  <a:cubicBezTo>
                    <a:pt x="89" y="22"/>
                    <a:pt x="89" y="22"/>
                    <a:pt x="89" y="22"/>
                  </a:cubicBezTo>
                  <a:cubicBezTo>
                    <a:pt x="87" y="23"/>
                    <a:pt x="86" y="24"/>
                    <a:pt x="84" y="25"/>
                  </a:cubicBezTo>
                  <a:cubicBezTo>
                    <a:pt x="82" y="26"/>
                    <a:pt x="81" y="27"/>
                    <a:pt x="79" y="27"/>
                  </a:cubicBezTo>
                  <a:moveTo>
                    <a:pt x="8" y="26"/>
                  </a:moveTo>
                  <a:cubicBezTo>
                    <a:pt x="8" y="25"/>
                    <a:pt x="8" y="24"/>
                    <a:pt x="7" y="23"/>
                  </a:cubicBezTo>
                  <a:cubicBezTo>
                    <a:pt x="9" y="22"/>
                    <a:pt x="11" y="22"/>
                    <a:pt x="13" y="21"/>
                  </a:cubicBezTo>
                  <a:cubicBezTo>
                    <a:pt x="12" y="21"/>
                    <a:pt x="9" y="24"/>
                    <a:pt x="8" y="26"/>
                  </a:cubicBezTo>
                  <a:moveTo>
                    <a:pt x="10" y="36"/>
                  </a:moveTo>
                  <a:cubicBezTo>
                    <a:pt x="10" y="35"/>
                    <a:pt x="10" y="35"/>
                    <a:pt x="10" y="34"/>
                  </a:cubicBezTo>
                  <a:cubicBezTo>
                    <a:pt x="19" y="31"/>
                    <a:pt x="25" y="24"/>
                    <a:pt x="34" y="21"/>
                  </a:cubicBezTo>
                  <a:cubicBezTo>
                    <a:pt x="33" y="21"/>
                    <a:pt x="33" y="21"/>
                    <a:pt x="32" y="22"/>
                  </a:cubicBezTo>
                  <a:cubicBezTo>
                    <a:pt x="29" y="23"/>
                    <a:pt x="27" y="25"/>
                    <a:pt x="24" y="27"/>
                  </a:cubicBezTo>
                  <a:cubicBezTo>
                    <a:pt x="19" y="30"/>
                    <a:pt x="15" y="33"/>
                    <a:pt x="10" y="36"/>
                  </a:cubicBezTo>
                  <a:moveTo>
                    <a:pt x="64" y="39"/>
                  </a:moveTo>
                  <a:cubicBezTo>
                    <a:pt x="63" y="39"/>
                    <a:pt x="67" y="36"/>
                    <a:pt x="68" y="35"/>
                  </a:cubicBezTo>
                  <a:cubicBezTo>
                    <a:pt x="69" y="34"/>
                    <a:pt x="70" y="33"/>
                    <a:pt x="71" y="33"/>
                  </a:cubicBezTo>
                  <a:cubicBezTo>
                    <a:pt x="72" y="32"/>
                    <a:pt x="73" y="31"/>
                    <a:pt x="75" y="30"/>
                  </a:cubicBezTo>
                  <a:cubicBezTo>
                    <a:pt x="81" y="27"/>
                    <a:pt x="87" y="24"/>
                    <a:pt x="93" y="20"/>
                  </a:cubicBezTo>
                  <a:cubicBezTo>
                    <a:pt x="93" y="21"/>
                    <a:pt x="93" y="21"/>
                    <a:pt x="94" y="21"/>
                  </a:cubicBezTo>
                  <a:cubicBezTo>
                    <a:pt x="89" y="23"/>
                    <a:pt x="84" y="26"/>
                    <a:pt x="80" y="29"/>
                  </a:cubicBezTo>
                  <a:cubicBezTo>
                    <a:pt x="77" y="31"/>
                    <a:pt x="73" y="32"/>
                    <a:pt x="71" y="34"/>
                  </a:cubicBezTo>
                  <a:cubicBezTo>
                    <a:pt x="69" y="35"/>
                    <a:pt x="68" y="36"/>
                    <a:pt x="66" y="37"/>
                  </a:cubicBezTo>
                  <a:cubicBezTo>
                    <a:pt x="65" y="38"/>
                    <a:pt x="64" y="39"/>
                    <a:pt x="64" y="39"/>
                  </a:cubicBezTo>
                  <a:moveTo>
                    <a:pt x="9" y="28"/>
                  </a:moveTo>
                  <a:cubicBezTo>
                    <a:pt x="9" y="28"/>
                    <a:pt x="9" y="27"/>
                    <a:pt x="9" y="27"/>
                  </a:cubicBezTo>
                  <a:cubicBezTo>
                    <a:pt x="12" y="26"/>
                    <a:pt x="15" y="23"/>
                    <a:pt x="18" y="21"/>
                  </a:cubicBezTo>
                  <a:cubicBezTo>
                    <a:pt x="18" y="21"/>
                    <a:pt x="19" y="21"/>
                    <a:pt x="19" y="20"/>
                  </a:cubicBezTo>
                  <a:cubicBezTo>
                    <a:pt x="18" y="21"/>
                    <a:pt x="17" y="23"/>
                    <a:pt x="15" y="24"/>
                  </a:cubicBezTo>
                  <a:cubicBezTo>
                    <a:pt x="13" y="25"/>
                    <a:pt x="11" y="27"/>
                    <a:pt x="9" y="28"/>
                  </a:cubicBezTo>
                  <a:moveTo>
                    <a:pt x="6" y="21"/>
                  </a:moveTo>
                  <a:cubicBezTo>
                    <a:pt x="6" y="21"/>
                    <a:pt x="6" y="21"/>
                    <a:pt x="6" y="21"/>
                  </a:cubicBezTo>
                  <a:cubicBezTo>
                    <a:pt x="6" y="21"/>
                    <a:pt x="8" y="20"/>
                    <a:pt x="9" y="20"/>
                  </a:cubicBezTo>
                  <a:cubicBezTo>
                    <a:pt x="9" y="20"/>
                    <a:pt x="9" y="20"/>
                    <a:pt x="8" y="21"/>
                  </a:cubicBezTo>
                  <a:cubicBezTo>
                    <a:pt x="8" y="21"/>
                    <a:pt x="7" y="22"/>
                    <a:pt x="7" y="22"/>
                  </a:cubicBezTo>
                  <a:cubicBezTo>
                    <a:pt x="6" y="22"/>
                    <a:pt x="6" y="21"/>
                    <a:pt x="6" y="21"/>
                  </a:cubicBezTo>
                  <a:cubicBezTo>
                    <a:pt x="6" y="21"/>
                    <a:pt x="6" y="21"/>
                    <a:pt x="6" y="21"/>
                  </a:cubicBezTo>
                  <a:moveTo>
                    <a:pt x="10" y="29"/>
                  </a:moveTo>
                  <a:cubicBezTo>
                    <a:pt x="10" y="29"/>
                    <a:pt x="13" y="26"/>
                    <a:pt x="14" y="25"/>
                  </a:cubicBezTo>
                  <a:cubicBezTo>
                    <a:pt x="17" y="24"/>
                    <a:pt x="19" y="22"/>
                    <a:pt x="21" y="20"/>
                  </a:cubicBezTo>
                  <a:cubicBezTo>
                    <a:pt x="21" y="20"/>
                    <a:pt x="21" y="20"/>
                    <a:pt x="21" y="20"/>
                  </a:cubicBezTo>
                  <a:cubicBezTo>
                    <a:pt x="22" y="20"/>
                    <a:pt x="23" y="20"/>
                    <a:pt x="24" y="20"/>
                  </a:cubicBezTo>
                  <a:cubicBezTo>
                    <a:pt x="20" y="22"/>
                    <a:pt x="16" y="25"/>
                    <a:pt x="12" y="27"/>
                  </a:cubicBezTo>
                  <a:cubicBezTo>
                    <a:pt x="11" y="28"/>
                    <a:pt x="10" y="29"/>
                    <a:pt x="10" y="29"/>
                  </a:cubicBezTo>
                  <a:moveTo>
                    <a:pt x="10" y="30"/>
                  </a:moveTo>
                  <a:cubicBezTo>
                    <a:pt x="9" y="29"/>
                    <a:pt x="9" y="29"/>
                    <a:pt x="9" y="29"/>
                  </a:cubicBezTo>
                  <a:cubicBezTo>
                    <a:pt x="12" y="28"/>
                    <a:pt x="15" y="27"/>
                    <a:pt x="18" y="25"/>
                  </a:cubicBezTo>
                  <a:cubicBezTo>
                    <a:pt x="19" y="24"/>
                    <a:pt x="21" y="23"/>
                    <a:pt x="23" y="21"/>
                  </a:cubicBezTo>
                  <a:cubicBezTo>
                    <a:pt x="24" y="21"/>
                    <a:pt x="25" y="20"/>
                    <a:pt x="26" y="20"/>
                  </a:cubicBezTo>
                  <a:cubicBezTo>
                    <a:pt x="26" y="20"/>
                    <a:pt x="26" y="20"/>
                    <a:pt x="26" y="20"/>
                  </a:cubicBezTo>
                  <a:cubicBezTo>
                    <a:pt x="22" y="24"/>
                    <a:pt x="15" y="27"/>
                    <a:pt x="10" y="30"/>
                  </a:cubicBezTo>
                  <a:moveTo>
                    <a:pt x="11" y="30"/>
                  </a:moveTo>
                  <a:cubicBezTo>
                    <a:pt x="10" y="30"/>
                    <a:pt x="12" y="29"/>
                    <a:pt x="13" y="29"/>
                  </a:cubicBezTo>
                  <a:cubicBezTo>
                    <a:pt x="15" y="27"/>
                    <a:pt x="17" y="26"/>
                    <a:pt x="19" y="25"/>
                  </a:cubicBezTo>
                  <a:cubicBezTo>
                    <a:pt x="22" y="24"/>
                    <a:pt x="25" y="22"/>
                    <a:pt x="27" y="20"/>
                  </a:cubicBezTo>
                  <a:cubicBezTo>
                    <a:pt x="27" y="20"/>
                    <a:pt x="28" y="20"/>
                    <a:pt x="28" y="20"/>
                  </a:cubicBezTo>
                  <a:cubicBezTo>
                    <a:pt x="23" y="22"/>
                    <a:pt x="18" y="28"/>
                    <a:pt x="12" y="30"/>
                  </a:cubicBezTo>
                  <a:cubicBezTo>
                    <a:pt x="11" y="30"/>
                    <a:pt x="11" y="30"/>
                    <a:pt x="11" y="30"/>
                  </a:cubicBezTo>
                  <a:moveTo>
                    <a:pt x="7" y="22"/>
                  </a:moveTo>
                  <a:cubicBezTo>
                    <a:pt x="7" y="22"/>
                    <a:pt x="9" y="21"/>
                    <a:pt x="9" y="21"/>
                  </a:cubicBezTo>
                  <a:cubicBezTo>
                    <a:pt x="10" y="21"/>
                    <a:pt x="10" y="20"/>
                    <a:pt x="10" y="20"/>
                  </a:cubicBezTo>
                  <a:cubicBezTo>
                    <a:pt x="13" y="20"/>
                    <a:pt x="16" y="20"/>
                    <a:pt x="19" y="20"/>
                  </a:cubicBezTo>
                  <a:cubicBezTo>
                    <a:pt x="17" y="21"/>
                    <a:pt x="15" y="22"/>
                    <a:pt x="13" y="24"/>
                  </a:cubicBezTo>
                  <a:cubicBezTo>
                    <a:pt x="13" y="24"/>
                    <a:pt x="10" y="26"/>
                    <a:pt x="9" y="26"/>
                  </a:cubicBezTo>
                  <a:cubicBezTo>
                    <a:pt x="9" y="26"/>
                    <a:pt x="9" y="26"/>
                    <a:pt x="9" y="26"/>
                  </a:cubicBezTo>
                  <a:cubicBezTo>
                    <a:pt x="11" y="24"/>
                    <a:pt x="13" y="22"/>
                    <a:pt x="14" y="20"/>
                  </a:cubicBezTo>
                  <a:cubicBezTo>
                    <a:pt x="14" y="20"/>
                    <a:pt x="14" y="20"/>
                    <a:pt x="14" y="20"/>
                  </a:cubicBezTo>
                  <a:cubicBezTo>
                    <a:pt x="12" y="21"/>
                    <a:pt x="10" y="21"/>
                    <a:pt x="7" y="22"/>
                  </a:cubicBezTo>
                  <a:cubicBezTo>
                    <a:pt x="7" y="22"/>
                    <a:pt x="7" y="22"/>
                    <a:pt x="7" y="22"/>
                  </a:cubicBezTo>
                  <a:moveTo>
                    <a:pt x="10" y="33"/>
                  </a:moveTo>
                  <a:cubicBezTo>
                    <a:pt x="10" y="32"/>
                    <a:pt x="10" y="32"/>
                    <a:pt x="10" y="31"/>
                  </a:cubicBezTo>
                  <a:cubicBezTo>
                    <a:pt x="17" y="30"/>
                    <a:pt x="21" y="25"/>
                    <a:pt x="27" y="21"/>
                  </a:cubicBezTo>
                  <a:cubicBezTo>
                    <a:pt x="28" y="21"/>
                    <a:pt x="29" y="20"/>
                    <a:pt x="30" y="20"/>
                  </a:cubicBezTo>
                  <a:cubicBezTo>
                    <a:pt x="30" y="19"/>
                    <a:pt x="30" y="19"/>
                    <a:pt x="30" y="19"/>
                  </a:cubicBezTo>
                  <a:cubicBezTo>
                    <a:pt x="30" y="20"/>
                    <a:pt x="29" y="20"/>
                    <a:pt x="28" y="21"/>
                  </a:cubicBezTo>
                  <a:cubicBezTo>
                    <a:pt x="26" y="23"/>
                    <a:pt x="24" y="24"/>
                    <a:pt x="22" y="25"/>
                  </a:cubicBezTo>
                  <a:cubicBezTo>
                    <a:pt x="18" y="28"/>
                    <a:pt x="14" y="30"/>
                    <a:pt x="10" y="33"/>
                  </a:cubicBezTo>
                  <a:moveTo>
                    <a:pt x="10" y="33"/>
                  </a:moveTo>
                  <a:cubicBezTo>
                    <a:pt x="10" y="33"/>
                    <a:pt x="11" y="33"/>
                    <a:pt x="13" y="32"/>
                  </a:cubicBezTo>
                  <a:cubicBezTo>
                    <a:pt x="15" y="30"/>
                    <a:pt x="18" y="29"/>
                    <a:pt x="20" y="27"/>
                  </a:cubicBezTo>
                  <a:cubicBezTo>
                    <a:pt x="24" y="25"/>
                    <a:pt x="28" y="23"/>
                    <a:pt x="32" y="19"/>
                  </a:cubicBezTo>
                  <a:cubicBezTo>
                    <a:pt x="33" y="19"/>
                    <a:pt x="34" y="19"/>
                    <a:pt x="35" y="19"/>
                  </a:cubicBezTo>
                  <a:cubicBezTo>
                    <a:pt x="27" y="22"/>
                    <a:pt x="20" y="29"/>
                    <a:pt x="13" y="32"/>
                  </a:cubicBezTo>
                  <a:cubicBezTo>
                    <a:pt x="11" y="33"/>
                    <a:pt x="10" y="33"/>
                    <a:pt x="10" y="33"/>
                  </a:cubicBezTo>
                  <a:moveTo>
                    <a:pt x="6" y="21"/>
                  </a:moveTo>
                  <a:cubicBezTo>
                    <a:pt x="5" y="20"/>
                    <a:pt x="5" y="20"/>
                    <a:pt x="5" y="19"/>
                  </a:cubicBezTo>
                  <a:cubicBezTo>
                    <a:pt x="6" y="19"/>
                    <a:pt x="7" y="19"/>
                    <a:pt x="8" y="19"/>
                  </a:cubicBezTo>
                  <a:cubicBezTo>
                    <a:pt x="7" y="20"/>
                    <a:pt x="7" y="20"/>
                    <a:pt x="6" y="20"/>
                  </a:cubicBezTo>
                  <a:cubicBezTo>
                    <a:pt x="6" y="20"/>
                    <a:pt x="6" y="21"/>
                    <a:pt x="6" y="21"/>
                  </a:cubicBezTo>
                  <a:moveTo>
                    <a:pt x="10" y="37"/>
                  </a:moveTo>
                  <a:cubicBezTo>
                    <a:pt x="10" y="37"/>
                    <a:pt x="13" y="35"/>
                    <a:pt x="14" y="34"/>
                  </a:cubicBezTo>
                  <a:cubicBezTo>
                    <a:pt x="16" y="32"/>
                    <a:pt x="19" y="30"/>
                    <a:pt x="22" y="29"/>
                  </a:cubicBezTo>
                  <a:cubicBezTo>
                    <a:pt x="27" y="26"/>
                    <a:pt x="32" y="22"/>
                    <a:pt x="37" y="19"/>
                  </a:cubicBezTo>
                  <a:cubicBezTo>
                    <a:pt x="37" y="19"/>
                    <a:pt x="37" y="19"/>
                    <a:pt x="37" y="19"/>
                  </a:cubicBezTo>
                  <a:cubicBezTo>
                    <a:pt x="38" y="19"/>
                    <a:pt x="39" y="19"/>
                    <a:pt x="40" y="19"/>
                  </a:cubicBezTo>
                  <a:cubicBezTo>
                    <a:pt x="31" y="24"/>
                    <a:pt x="22" y="31"/>
                    <a:pt x="13" y="36"/>
                  </a:cubicBezTo>
                  <a:cubicBezTo>
                    <a:pt x="11" y="36"/>
                    <a:pt x="11" y="37"/>
                    <a:pt x="10" y="37"/>
                  </a:cubicBezTo>
                  <a:moveTo>
                    <a:pt x="32" y="24"/>
                  </a:moveTo>
                  <a:cubicBezTo>
                    <a:pt x="33" y="24"/>
                    <a:pt x="33" y="24"/>
                    <a:pt x="33" y="24"/>
                  </a:cubicBezTo>
                  <a:cubicBezTo>
                    <a:pt x="34" y="23"/>
                    <a:pt x="36" y="22"/>
                    <a:pt x="37" y="22"/>
                  </a:cubicBezTo>
                  <a:cubicBezTo>
                    <a:pt x="37" y="21"/>
                    <a:pt x="41" y="19"/>
                    <a:pt x="41" y="19"/>
                  </a:cubicBezTo>
                  <a:cubicBezTo>
                    <a:pt x="41" y="19"/>
                    <a:pt x="41" y="19"/>
                    <a:pt x="40" y="20"/>
                  </a:cubicBezTo>
                  <a:cubicBezTo>
                    <a:pt x="38" y="21"/>
                    <a:pt x="35" y="23"/>
                    <a:pt x="32" y="24"/>
                  </a:cubicBezTo>
                  <a:moveTo>
                    <a:pt x="10" y="40"/>
                  </a:moveTo>
                  <a:cubicBezTo>
                    <a:pt x="12" y="39"/>
                    <a:pt x="14" y="37"/>
                    <a:pt x="15" y="36"/>
                  </a:cubicBezTo>
                  <a:cubicBezTo>
                    <a:pt x="18" y="34"/>
                    <a:pt x="22" y="32"/>
                    <a:pt x="25" y="30"/>
                  </a:cubicBezTo>
                  <a:cubicBezTo>
                    <a:pt x="31" y="26"/>
                    <a:pt x="37" y="23"/>
                    <a:pt x="42" y="19"/>
                  </a:cubicBezTo>
                  <a:cubicBezTo>
                    <a:pt x="44" y="19"/>
                    <a:pt x="45" y="19"/>
                    <a:pt x="47" y="18"/>
                  </a:cubicBezTo>
                  <a:cubicBezTo>
                    <a:pt x="42" y="21"/>
                    <a:pt x="37" y="24"/>
                    <a:pt x="32" y="27"/>
                  </a:cubicBezTo>
                  <a:cubicBezTo>
                    <a:pt x="29" y="29"/>
                    <a:pt x="26" y="31"/>
                    <a:pt x="23" y="32"/>
                  </a:cubicBezTo>
                  <a:cubicBezTo>
                    <a:pt x="20" y="34"/>
                    <a:pt x="17" y="36"/>
                    <a:pt x="14" y="38"/>
                  </a:cubicBezTo>
                  <a:cubicBezTo>
                    <a:pt x="13" y="39"/>
                    <a:pt x="11" y="39"/>
                    <a:pt x="10" y="40"/>
                  </a:cubicBezTo>
                  <a:moveTo>
                    <a:pt x="13" y="42"/>
                  </a:moveTo>
                  <a:cubicBezTo>
                    <a:pt x="14" y="42"/>
                    <a:pt x="15" y="41"/>
                    <a:pt x="16" y="40"/>
                  </a:cubicBezTo>
                  <a:cubicBezTo>
                    <a:pt x="20" y="38"/>
                    <a:pt x="24" y="35"/>
                    <a:pt x="27" y="32"/>
                  </a:cubicBezTo>
                  <a:cubicBezTo>
                    <a:pt x="34" y="27"/>
                    <a:pt x="42" y="22"/>
                    <a:pt x="49" y="18"/>
                  </a:cubicBezTo>
                  <a:cubicBezTo>
                    <a:pt x="51" y="18"/>
                    <a:pt x="53" y="18"/>
                    <a:pt x="54" y="18"/>
                  </a:cubicBezTo>
                  <a:cubicBezTo>
                    <a:pt x="51" y="20"/>
                    <a:pt x="48" y="22"/>
                    <a:pt x="44" y="24"/>
                  </a:cubicBezTo>
                  <a:cubicBezTo>
                    <a:pt x="42" y="26"/>
                    <a:pt x="39" y="27"/>
                    <a:pt x="37" y="29"/>
                  </a:cubicBezTo>
                  <a:cubicBezTo>
                    <a:pt x="29" y="32"/>
                    <a:pt x="22" y="37"/>
                    <a:pt x="15" y="41"/>
                  </a:cubicBezTo>
                  <a:cubicBezTo>
                    <a:pt x="14" y="42"/>
                    <a:pt x="14" y="42"/>
                    <a:pt x="13" y="42"/>
                  </a:cubicBezTo>
                  <a:moveTo>
                    <a:pt x="18" y="43"/>
                  </a:moveTo>
                  <a:cubicBezTo>
                    <a:pt x="25" y="41"/>
                    <a:pt x="31" y="36"/>
                    <a:pt x="38" y="33"/>
                  </a:cubicBezTo>
                  <a:cubicBezTo>
                    <a:pt x="41" y="31"/>
                    <a:pt x="45" y="29"/>
                    <a:pt x="48" y="27"/>
                  </a:cubicBezTo>
                  <a:cubicBezTo>
                    <a:pt x="52" y="25"/>
                    <a:pt x="55" y="22"/>
                    <a:pt x="59" y="20"/>
                  </a:cubicBezTo>
                  <a:cubicBezTo>
                    <a:pt x="61" y="19"/>
                    <a:pt x="62" y="18"/>
                    <a:pt x="64" y="18"/>
                  </a:cubicBezTo>
                  <a:cubicBezTo>
                    <a:pt x="63" y="18"/>
                    <a:pt x="62" y="19"/>
                    <a:pt x="61" y="19"/>
                  </a:cubicBezTo>
                  <a:cubicBezTo>
                    <a:pt x="57" y="22"/>
                    <a:pt x="53" y="24"/>
                    <a:pt x="49" y="27"/>
                  </a:cubicBezTo>
                  <a:cubicBezTo>
                    <a:pt x="41" y="32"/>
                    <a:pt x="34" y="37"/>
                    <a:pt x="27" y="42"/>
                  </a:cubicBezTo>
                  <a:cubicBezTo>
                    <a:pt x="26" y="43"/>
                    <a:pt x="26" y="43"/>
                    <a:pt x="26" y="43"/>
                  </a:cubicBezTo>
                  <a:cubicBezTo>
                    <a:pt x="24" y="43"/>
                    <a:pt x="21" y="43"/>
                    <a:pt x="18" y="43"/>
                  </a:cubicBezTo>
                  <a:moveTo>
                    <a:pt x="46" y="41"/>
                  </a:moveTo>
                  <a:cubicBezTo>
                    <a:pt x="59" y="35"/>
                    <a:pt x="71" y="27"/>
                    <a:pt x="83" y="19"/>
                  </a:cubicBezTo>
                  <a:cubicBezTo>
                    <a:pt x="84" y="19"/>
                    <a:pt x="87" y="17"/>
                    <a:pt x="87" y="17"/>
                  </a:cubicBezTo>
                  <a:cubicBezTo>
                    <a:pt x="87" y="17"/>
                    <a:pt x="87" y="18"/>
                    <a:pt x="86" y="19"/>
                  </a:cubicBezTo>
                  <a:cubicBezTo>
                    <a:pt x="84" y="20"/>
                    <a:pt x="83" y="21"/>
                    <a:pt x="81" y="22"/>
                  </a:cubicBezTo>
                  <a:cubicBezTo>
                    <a:pt x="78" y="24"/>
                    <a:pt x="74" y="26"/>
                    <a:pt x="70" y="28"/>
                  </a:cubicBezTo>
                  <a:cubicBezTo>
                    <a:pt x="64" y="32"/>
                    <a:pt x="59" y="37"/>
                    <a:pt x="52" y="40"/>
                  </a:cubicBezTo>
                  <a:cubicBezTo>
                    <a:pt x="50" y="40"/>
                    <a:pt x="48" y="41"/>
                    <a:pt x="46" y="41"/>
                  </a:cubicBezTo>
                  <a:moveTo>
                    <a:pt x="77" y="26"/>
                  </a:moveTo>
                  <a:cubicBezTo>
                    <a:pt x="81" y="23"/>
                    <a:pt x="85" y="20"/>
                    <a:pt x="88" y="17"/>
                  </a:cubicBezTo>
                  <a:cubicBezTo>
                    <a:pt x="90" y="18"/>
                    <a:pt x="91" y="19"/>
                    <a:pt x="92" y="20"/>
                  </a:cubicBezTo>
                  <a:cubicBezTo>
                    <a:pt x="84" y="23"/>
                    <a:pt x="78" y="27"/>
                    <a:pt x="71" y="32"/>
                  </a:cubicBezTo>
                  <a:cubicBezTo>
                    <a:pt x="68" y="34"/>
                    <a:pt x="65" y="36"/>
                    <a:pt x="61" y="38"/>
                  </a:cubicBezTo>
                  <a:cubicBezTo>
                    <a:pt x="61" y="38"/>
                    <a:pt x="61" y="38"/>
                    <a:pt x="61" y="38"/>
                  </a:cubicBezTo>
                  <a:cubicBezTo>
                    <a:pt x="61" y="38"/>
                    <a:pt x="61" y="38"/>
                    <a:pt x="61" y="38"/>
                  </a:cubicBezTo>
                  <a:cubicBezTo>
                    <a:pt x="63" y="36"/>
                    <a:pt x="65" y="35"/>
                    <a:pt x="67" y="34"/>
                  </a:cubicBezTo>
                  <a:cubicBezTo>
                    <a:pt x="73" y="30"/>
                    <a:pt x="80" y="26"/>
                    <a:pt x="87" y="21"/>
                  </a:cubicBezTo>
                  <a:cubicBezTo>
                    <a:pt x="87" y="20"/>
                    <a:pt x="87" y="20"/>
                    <a:pt x="87" y="20"/>
                  </a:cubicBezTo>
                  <a:cubicBezTo>
                    <a:pt x="88" y="20"/>
                    <a:pt x="88" y="20"/>
                    <a:pt x="89" y="19"/>
                  </a:cubicBezTo>
                  <a:cubicBezTo>
                    <a:pt x="89" y="19"/>
                    <a:pt x="89" y="19"/>
                    <a:pt x="89" y="19"/>
                  </a:cubicBezTo>
                  <a:cubicBezTo>
                    <a:pt x="88" y="19"/>
                    <a:pt x="88" y="19"/>
                    <a:pt x="88" y="19"/>
                  </a:cubicBezTo>
                  <a:cubicBezTo>
                    <a:pt x="84" y="21"/>
                    <a:pt x="81" y="23"/>
                    <a:pt x="77" y="26"/>
                  </a:cubicBezTo>
                  <a:moveTo>
                    <a:pt x="18" y="42"/>
                  </a:moveTo>
                  <a:cubicBezTo>
                    <a:pt x="19" y="42"/>
                    <a:pt x="21" y="41"/>
                    <a:pt x="23" y="40"/>
                  </a:cubicBezTo>
                  <a:cubicBezTo>
                    <a:pt x="26" y="38"/>
                    <a:pt x="30" y="35"/>
                    <a:pt x="34" y="32"/>
                  </a:cubicBezTo>
                  <a:cubicBezTo>
                    <a:pt x="37" y="30"/>
                    <a:pt x="40" y="28"/>
                    <a:pt x="43" y="26"/>
                  </a:cubicBezTo>
                  <a:cubicBezTo>
                    <a:pt x="44" y="25"/>
                    <a:pt x="44" y="25"/>
                    <a:pt x="44" y="25"/>
                  </a:cubicBezTo>
                  <a:cubicBezTo>
                    <a:pt x="48" y="23"/>
                    <a:pt x="52" y="20"/>
                    <a:pt x="56" y="18"/>
                  </a:cubicBezTo>
                  <a:cubicBezTo>
                    <a:pt x="59" y="18"/>
                    <a:pt x="61" y="17"/>
                    <a:pt x="63" y="17"/>
                  </a:cubicBezTo>
                  <a:cubicBezTo>
                    <a:pt x="58" y="20"/>
                    <a:pt x="53" y="23"/>
                    <a:pt x="48" y="27"/>
                  </a:cubicBezTo>
                  <a:cubicBezTo>
                    <a:pt x="44" y="28"/>
                    <a:pt x="41" y="30"/>
                    <a:pt x="37" y="32"/>
                  </a:cubicBezTo>
                  <a:cubicBezTo>
                    <a:pt x="33" y="34"/>
                    <a:pt x="29" y="37"/>
                    <a:pt x="25" y="39"/>
                  </a:cubicBezTo>
                  <a:cubicBezTo>
                    <a:pt x="23" y="40"/>
                    <a:pt x="21" y="42"/>
                    <a:pt x="18" y="42"/>
                  </a:cubicBezTo>
                  <a:moveTo>
                    <a:pt x="27" y="43"/>
                  </a:moveTo>
                  <a:cubicBezTo>
                    <a:pt x="41" y="36"/>
                    <a:pt x="54" y="26"/>
                    <a:pt x="67" y="19"/>
                  </a:cubicBezTo>
                  <a:cubicBezTo>
                    <a:pt x="69" y="18"/>
                    <a:pt x="70" y="18"/>
                    <a:pt x="71" y="17"/>
                  </a:cubicBezTo>
                  <a:cubicBezTo>
                    <a:pt x="69" y="18"/>
                    <a:pt x="67" y="19"/>
                    <a:pt x="66" y="21"/>
                  </a:cubicBezTo>
                  <a:cubicBezTo>
                    <a:pt x="62" y="23"/>
                    <a:pt x="58" y="25"/>
                    <a:pt x="54" y="27"/>
                  </a:cubicBezTo>
                  <a:cubicBezTo>
                    <a:pt x="47" y="32"/>
                    <a:pt x="40" y="37"/>
                    <a:pt x="33" y="42"/>
                  </a:cubicBezTo>
                  <a:cubicBezTo>
                    <a:pt x="33" y="42"/>
                    <a:pt x="33" y="42"/>
                    <a:pt x="33" y="42"/>
                  </a:cubicBezTo>
                  <a:cubicBezTo>
                    <a:pt x="31" y="42"/>
                    <a:pt x="29" y="42"/>
                    <a:pt x="27" y="43"/>
                  </a:cubicBezTo>
                  <a:moveTo>
                    <a:pt x="33" y="42"/>
                  </a:moveTo>
                  <a:cubicBezTo>
                    <a:pt x="38" y="41"/>
                    <a:pt x="41" y="39"/>
                    <a:pt x="45" y="37"/>
                  </a:cubicBezTo>
                  <a:cubicBezTo>
                    <a:pt x="49" y="34"/>
                    <a:pt x="54" y="32"/>
                    <a:pt x="58" y="30"/>
                  </a:cubicBezTo>
                  <a:cubicBezTo>
                    <a:pt x="63" y="27"/>
                    <a:pt x="67" y="25"/>
                    <a:pt x="71" y="21"/>
                  </a:cubicBezTo>
                  <a:cubicBezTo>
                    <a:pt x="75" y="18"/>
                    <a:pt x="80" y="17"/>
                    <a:pt x="84" y="14"/>
                  </a:cubicBezTo>
                  <a:cubicBezTo>
                    <a:pt x="85" y="15"/>
                    <a:pt x="86" y="16"/>
                    <a:pt x="88" y="17"/>
                  </a:cubicBezTo>
                  <a:cubicBezTo>
                    <a:pt x="82" y="19"/>
                    <a:pt x="77" y="23"/>
                    <a:pt x="71" y="26"/>
                  </a:cubicBezTo>
                  <a:cubicBezTo>
                    <a:pt x="64" y="31"/>
                    <a:pt x="56" y="35"/>
                    <a:pt x="49" y="39"/>
                  </a:cubicBezTo>
                  <a:cubicBezTo>
                    <a:pt x="48" y="39"/>
                    <a:pt x="47" y="40"/>
                    <a:pt x="46" y="40"/>
                  </a:cubicBezTo>
                  <a:cubicBezTo>
                    <a:pt x="47" y="39"/>
                    <a:pt x="48" y="39"/>
                    <a:pt x="49" y="38"/>
                  </a:cubicBezTo>
                  <a:cubicBezTo>
                    <a:pt x="50" y="37"/>
                    <a:pt x="52" y="36"/>
                    <a:pt x="53" y="35"/>
                  </a:cubicBezTo>
                  <a:cubicBezTo>
                    <a:pt x="56" y="33"/>
                    <a:pt x="59" y="31"/>
                    <a:pt x="62" y="30"/>
                  </a:cubicBezTo>
                  <a:cubicBezTo>
                    <a:pt x="62" y="30"/>
                    <a:pt x="62" y="30"/>
                    <a:pt x="62" y="30"/>
                  </a:cubicBezTo>
                  <a:cubicBezTo>
                    <a:pt x="67" y="28"/>
                    <a:pt x="71" y="25"/>
                    <a:pt x="76" y="22"/>
                  </a:cubicBezTo>
                  <a:cubicBezTo>
                    <a:pt x="79" y="20"/>
                    <a:pt x="82" y="18"/>
                    <a:pt x="86" y="16"/>
                  </a:cubicBezTo>
                  <a:cubicBezTo>
                    <a:pt x="86" y="16"/>
                    <a:pt x="86" y="16"/>
                    <a:pt x="86" y="16"/>
                  </a:cubicBezTo>
                  <a:cubicBezTo>
                    <a:pt x="85" y="16"/>
                    <a:pt x="85" y="16"/>
                    <a:pt x="84" y="16"/>
                  </a:cubicBezTo>
                  <a:cubicBezTo>
                    <a:pt x="84" y="16"/>
                    <a:pt x="84" y="16"/>
                    <a:pt x="84" y="16"/>
                  </a:cubicBezTo>
                  <a:cubicBezTo>
                    <a:pt x="84" y="16"/>
                    <a:pt x="84" y="17"/>
                    <a:pt x="83" y="17"/>
                  </a:cubicBezTo>
                  <a:cubicBezTo>
                    <a:pt x="81" y="18"/>
                    <a:pt x="79" y="19"/>
                    <a:pt x="78" y="20"/>
                  </a:cubicBezTo>
                  <a:cubicBezTo>
                    <a:pt x="76" y="21"/>
                    <a:pt x="75" y="21"/>
                    <a:pt x="74" y="22"/>
                  </a:cubicBezTo>
                  <a:cubicBezTo>
                    <a:pt x="70" y="24"/>
                    <a:pt x="66" y="27"/>
                    <a:pt x="63" y="29"/>
                  </a:cubicBezTo>
                  <a:cubicBezTo>
                    <a:pt x="62" y="29"/>
                    <a:pt x="62" y="29"/>
                    <a:pt x="62" y="29"/>
                  </a:cubicBezTo>
                  <a:cubicBezTo>
                    <a:pt x="54" y="33"/>
                    <a:pt x="46" y="37"/>
                    <a:pt x="39" y="41"/>
                  </a:cubicBezTo>
                  <a:cubicBezTo>
                    <a:pt x="39" y="41"/>
                    <a:pt x="39" y="41"/>
                    <a:pt x="39" y="41"/>
                  </a:cubicBezTo>
                  <a:cubicBezTo>
                    <a:pt x="37" y="42"/>
                    <a:pt x="35" y="42"/>
                    <a:pt x="33" y="42"/>
                  </a:cubicBezTo>
                  <a:moveTo>
                    <a:pt x="69" y="17"/>
                  </a:moveTo>
                  <a:cubicBezTo>
                    <a:pt x="71" y="16"/>
                    <a:pt x="72" y="16"/>
                    <a:pt x="74" y="15"/>
                  </a:cubicBezTo>
                  <a:cubicBezTo>
                    <a:pt x="75" y="15"/>
                    <a:pt x="75" y="14"/>
                    <a:pt x="76" y="14"/>
                  </a:cubicBezTo>
                  <a:cubicBezTo>
                    <a:pt x="77" y="14"/>
                    <a:pt x="80" y="13"/>
                    <a:pt x="80" y="13"/>
                  </a:cubicBezTo>
                  <a:cubicBezTo>
                    <a:pt x="80" y="13"/>
                    <a:pt x="80" y="13"/>
                    <a:pt x="80" y="13"/>
                  </a:cubicBezTo>
                  <a:cubicBezTo>
                    <a:pt x="79" y="14"/>
                    <a:pt x="78" y="15"/>
                    <a:pt x="77" y="15"/>
                  </a:cubicBezTo>
                  <a:cubicBezTo>
                    <a:pt x="76" y="16"/>
                    <a:pt x="76" y="16"/>
                    <a:pt x="76" y="16"/>
                  </a:cubicBezTo>
                  <a:cubicBezTo>
                    <a:pt x="75" y="16"/>
                    <a:pt x="74" y="17"/>
                    <a:pt x="72" y="17"/>
                  </a:cubicBezTo>
                  <a:cubicBezTo>
                    <a:pt x="71" y="18"/>
                    <a:pt x="71" y="18"/>
                    <a:pt x="71" y="18"/>
                  </a:cubicBezTo>
                  <a:cubicBezTo>
                    <a:pt x="70" y="19"/>
                    <a:pt x="70" y="19"/>
                    <a:pt x="70" y="19"/>
                  </a:cubicBezTo>
                  <a:cubicBezTo>
                    <a:pt x="70" y="19"/>
                    <a:pt x="70" y="19"/>
                    <a:pt x="70" y="19"/>
                  </a:cubicBezTo>
                  <a:cubicBezTo>
                    <a:pt x="73" y="18"/>
                    <a:pt x="77" y="16"/>
                    <a:pt x="80" y="15"/>
                  </a:cubicBezTo>
                  <a:cubicBezTo>
                    <a:pt x="81" y="14"/>
                    <a:pt x="82" y="14"/>
                    <a:pt x="83" y="14"/>
                  </a:cubicBezTo>
                  <a:cubicBezTo>
                    <a:pt x="82" y="14"/>
                    <a:pt x="80" y="16"/>
                    <a:pt x="79" y="16"/>
                  </a:cubicBezTo>
                  <a:cubicBezTo>
                    <a:pt x="77" y="17"/>
                    <a:pt x="75" y="18"/>
                    <a:pt x="74" y="18"/>
                  </a:cubicBezTo>
                  <a:cubicBezTo>
                    <a:pt x="70" y="21"/>
                    <a:pt x="66" y="24"/>
                    <a:pt x="62" y="27"/>
                  </a:cubicBezTo>
                  <a:cubicBezTo>
                    <a:pt x="58" y="29"/>
                    <a:pt x="53" y="32"/>
                    <a:pt x="48" y="34"/>
                  </a:cubicBezTo>
                  <a:cubicBezTo>
                    <a:pt x="44" y="36"/>
                    <a:pt x="40" y="39"/>
                    <a:pt x="35" y="41"/>
                  </a:cubicBezTo>
                  <a:cubicBezTo>
                    <a:pt x="35" y="41"/>
                    <a:pt x="34" y="41"/>
                    <a:pt x="34" y="41"/>
                  </a:cubicBezTo>
                  <a:cubicBezTo>
                    <a:pt x="34" y="41"/>
                    <a:pt x="38" y="39"/>
                    <a:pt x="38" y="39"/>
                  </a:cubicBezTo>
                  <a:cubicBezTo>
                    <a:pt x="41" y="37"/>
                    <a:pt x="43" y="36"/>
                    <a:pt x="45" y="34"/>
                  </a:cubicBezTo>
                  <a:cubicBezTo>
                    <a:pt x="54" y="28"/>
                    <a:pt x="64" y="23"/>
                    <a:pt x="73" y="16"/>
                  </a:cubicBezTo>
                  <a:cubicBezTo>
                    <a:pt x="73" y="16"/>
                    <a:pt x="73" y="16"/>
                    <a:pt x="73" y="16"/>
                  </a:cubicBezTo>
                  <a:cubicBezTo>
                    <a:pt x="58" y="22"/>
                    <a:pt x="46" y="32"/>
                    <a:pt x="32" y="40"/>
                  </a:cubicBezTo>
                  <a:cubicBezTo>
                    <a:pt x="32" y="40"/>
                    <a:pt x="29" y="42"/>
                    <a:pt x="28" y="42"/>
                  </a:cubicBezTo>
                  <a:cubicBezTo>
                    <a:pt x="28" y="42"/>
                    <a:pt x="29" y="42"/>
                    <a:pt x="29" y="41"/>
                  </a:cubicBezTo>
                  <a:cubicBezTo>
                    <a:pt x="31" y="40"/>
                    <a:pt x="33" y="38"/>
                    <a:pt x="35" y="37"/>
                  </a:cubicBezTo>
                  <a:cubicBezTo>
                    <a:pt x="38" y="35"/>
                    <a:pt x="42" y="32"/>
                    <a:pt x="45" y="30"/>
                  </a:cubicBezTo>
                  <a:cubicBezTo>
                    <a:pt x="52" y="26"/>
                    <a:pt x="59" y="21"/>
                    <a:pt x="66" y="17"/>
                  </a:cubicBezTo>
                  <a:cubicBezTo>
                    <a:pt x="66" y="17"/>
                    <a:pt x="67" y="17"/>
                    <a:pt x="67" y="17"/>
                  </a:cubicBezTo>
                  <a:cubicBezTo>
                    <a:pt x="68" y="17"/>
                    <a:pt x="68" y="17"/>
                    <a:pt x="68" y="17"/>
                  </a:cubicBezTo>
                  <a:cubicBezTo>
                    <a:pt x="69" y="16"/>
                    <a:pt x="69" y="16"/>
                    <a:pt x="69" y="16"/>
                  </a:cubicBezTo>
                  <a:cubicBezTo>
                    <a:pt x="69" y="16"/>
                    <a:pt x="69" y="16"/>
                    <a:pt x="69" y="16"/>
                  </a:cubicBezTo>
                  <a:cubicBezTo>
                    <a:pt x="69" y="16"/>
                    <a:pt x="69" y="15"/>
                    <a:pt x="70" y="15"/>
                  </a:cubicBezTo>
                  <a:cubicBezTo>
                    <a:pt x="70" y="15"/>
                    <a:pt x="69" y="16"/>
                    <a:pt x="69" y="16"/>
                  </a:cubicBezTo>
                  <a:cubicBezTo>
                    <a:pt x="69" y="17"/>
                    <a:pt x="69" y="17"/>
                    <a:pt x="69" y="17"/>
                  </a:cubicBezTo>
                  <a:moveTo>
                    <a:pt x="69" y="15"/>
                  </a:moveTo>
                  <a:cubicBezTo>
                    <a:pt x="69" y="14"/>
                    <a:pt x="69" y="14"/>
                    <a:pt x="69" y="14"/>
                  </a:cubicBezTo>
                  <a:cubicBezTo>
                    <a:pt x="69" y="13"/>
                    <a:pt x="70" y="13"/>
                    <a:pt x="70" y="13"/>
                  </a:cubicBezTo>
                  <a:cubicBezTo>
                    <a:pt x="69" y="14"/>
                    <a:pt x="69" y="14"/>
                    <a:pt x="69" y="15"/>
                  </a:cubicBezTo>
                  <a:moveTo>
                    <a:pt x="69" y="12"/>
                  </a:moveTo>
                  <a:cubicBezTo>
                    <a:pt x="69" y="12"/>
                    <a:pt x="69" y="11"/>
                    <a:pt x="69" y="11"/>
                  </a:cubicBezTo>
                  <a:cubicBezTo>
                    <a:pt x="70" y="11"/>
                    <a:pt x="71" y="10"/>
                    <a:pt x="72" y="10"/>
                  </a:cubicBezTo>
                  <a:cubicBezTo>
                    <a:pt x="71" y="10"/>
                    <a:pt x="70" y="11"/>
                    <a:pt x="69" y="12"/>
                  </a:cubicBezTo>
                  <a:moveTo>
                    <a:pt x="69" y="7"/>
                  </a:moveTo>
                  <a:cubicBezTo>
                    <a:pt x="70" y="7"/>
                    <a:pt x="70" y="7"/>
                    <a:pt x="71" y="7"/>
                  </a:cubicBezTo>
                  <a:cubicBezTo>
                    <a:pt x="70" y="7"/>
                    <a:pt x="69" y="8"/>
                    <a:pt x="69" y="9"/>
                  </a:cubicBezTo>
                  <a:cubicBezTo>
                    <a:pt x="69" y="8"/>
                    <a:pt x="69" y="8"/>
                    <a:pt x="69" y="7"/>
                  </a:cubicBezTo>
                  <a:cubicBezTo>
                    <a:pt x="69" y="7"/>
                    <a:pt x="69" y="7"/>
                    <a:pt x="69" y="7"/>
                  </a:cubicBezTo>
                  <a:moveTo>
                    <a:pt x="70" y="6"/>
                  </a:moveTo>
                  <a:cubicBezTo>
                    <a:pt x="69" y="6"/>
                    <a:pt x="69" y="5"/>
                    <a:pt x="70" y="4"/>
                  </a:cubicBezTo>
                  <a:cubicBezTo>
                    <a:pt x="74" y="7"/>
                    <a:pt x="79" y="10"/>
                    <a:pt x="83" y="14"/>
                  </a:cubicBezTo>
                  <a:cubicBezTo>
                    <a:pt x="82" y="14"/>
                    <a:pt x="81" y="14"/>
                    <a:pt x="80" y="14"/>
                  </a:cubicBezTo>
                  <a:cubicBezTo>
                    <a:pt x="81" y="14"/>
                    <a:pt x="81" y="13"/>
                    <a:pt x="81" y="13"/>
                  </a:cubicBezTo>
                  <a:cubicBezTo>
                    <a:pt x="81" y="12"/>
                    <a:pt x="81" y="12"/>
                    <a:pt x="81" y="12"/>
                  </a:cubicBezTo>
                  <a:cubicBezTo>
                    <a:pt x="79" y="12"/>
                    <a:pt x="76" y="13"/>
                    <a:pt x="74" y="14"/>
                  </a:cubicBezTo>
                  <a:cubicBezTo>
                    <a:pt x="73" y="15"/>
                    <a:pt x="71" y="16"/>
                    <a:pt x="70" y="16"/>
                  </a:cubicBezTo>
                  <a:cubicBezTo>
                    <a:pt x="70" y="16"/>
                    <a:pt x="70" y="16"/>
                    <a:pt x="71" y="15"/>
                  </a:cubicBezTo>
                  <a:cubicBezTo>
                    <a:pt x="72" y="14"/>
                    <a:pt x="74" y="13"/>
                    <a:pt x="76" y="12"/>
                  </a:cubicBezTo>
                  <a:cubicBezTo>
                    <a:pt x="76" y="12"/>
                    <a:pt x="76" y="12"/>
                    <a:pt x="76" y="12"/>
                  </a:cubicBezTo>
                  <a:cubicBezTo>
                    <a:pt x="76" y="12"/>
                    <a:pt x="76" y="12"/>
                    <a:pt x="76" y="12"/>
                  </a:cubicBezTo>
                  <a:cubicBezTo>
                    <a:pt x="74" y="12"/>
                    <a:pt x="72" y="13"/>
                    <a:pt x="71" y="14"/>
                  </a:cubicBezTo>
                  <a:cubicBezTo>
                    <a:pt x="70" y="14"/>
                    <a:pt x="70" y="14"/>
                    <a:pt x="70" y="14"/>
                  </a:cubicBezTo>
                  <a:cubicBezTo>
                    <a:pt x="69" y="14"/>
                    <a:pt x="71" y="13"/>
                    <a:pt x="71" y="13"/>
                  </a:cubicBezTo>
                  <a:cubicBezTo>
                    <a:pt x="72" y="12"/>
                    <a:pt x="74" y="11"/>
                    <a:pt x="75" y="11"/>
                  </a:cubicBezTo>
                  <a:cubicBezTo>
                    <a:pt x="75" y="10"/>
                    <a:pt x="75" y="10"/>
                    <a:pt x="75" y="10"/>
                  </a:cubicBezTo>
                  <a:cubicBezTo>
                    <a:pt x="75" y="10"/>
                    <a:pt x="74" y="10"/>
                    <a:pt x="74" y="10"/>
                  </a:cubicBezTo>
                  <a:cubicBezTo>
                    <a:pt x="73" y="11"/>
                    <a:pt x="70" y="12"/>
                    <a:pt x="69" y="13"/>
                  </a:cubicBezTo>
                  <a:cubicBezTo>
                    <a:pt x="70" y="11"/>
                    <a:pt x="72" y="10"/>
                    <a:pt x="73" y="9"/>
                  </a:cubicBezTo>
                  <a:cubicBezTo>
                    <a:pt x="72" y="8"/>
                    <a:pt x="72" y="8"/>
                    <a:pt x="72" y="8"/>
                  </a:cubicBezTo>
                  <a:cubicBezTo>
                    <a:pt x="71" y="9"/>
                    <a:pt x="71" y="9"/>
                    <a:pt x="71" y="9"/>
                  </a:cubicBezTo>
                  <a:cubicBezTo>
                    <a:pt x="70" y="9"/>
                    <a:pt x="71" y="7"/>
                    <a:pt x="72" y="6"/>
                  </a:cubicBezTo>
                  <a:cubicBezTo>
                    <a:pt x="71" y="6"/>
                    <a:pt x="71" y="6"/>
                    <a:pt x="71" y="6"/>
                  </a:cubicBezTo>
                  <a:cubicBezTo>
                    <a:pt x="71" y="6"/>
                    <a:pt x="70" y="6"/>
                    <a:pt x="70" y="6"/>
                  </a:cubicBezTo>
                  <a:moveTo>
                    <a:pt x="69" y="5"/>
                  </a:moveTo>
                  <a:cubicBezTo>
                    <a:pt x="69" y="4"/>
                    <a:pt x="69" y="4"/>
                    <a:pt x="69" y="4"/>
                  </a:cubicBezTo>
                  <a:cubicBezTo>
                    <a:pt x="69" y="4"/>
                    <a:pt x="69" y="4"/>
                    <a:pt x="69" y="4"/>
                  </a:cubicBezTo>
                  <a:cubicBezTo>
                    <a:pt x="69" y="4"/>
                    <a:pt x="69" y="4"/>
                    <a:pt x="69" y="4"/>
                  </a:cubicBezTo>
                  <a:cubicBezTo>
                    <a:pt x="69" y="5"/>
                    <a:pt x="69" y="5"/>
                    <a:pt x="69" y="5"/>
                  </a:cubicBezTo>
                  <a:moveTo>
                    <a:pt x="68" y="0"/>
                  </a:moveTo>
                  <a:cubicBezTo>
                    <a:pt x="67" y="0"/>
                    <a:pt x="67" y="0"/>
                    <a:pt x="67" y="0"/>
                  </a:cubicBezTo>
                  <a:cubicBezTo>
                    <a:pt x="66" y="0"/>
                    <a:pt x="66" y="1"/>
                    <a:pt x="66" y="2"/>
                  </a:cubicBezTo>
                  <a:cubicBezTo>
                    <a:pt x="67" y="6"/>
                    <a:pt x="66" y="10"/>
                    <a:pt x="66" y="15"/>
                  </a:cubicBezTo>
                  <a:cubicBezTo>
                    <a:pt x="51" y="15"/>
                    <a:pt x="35" y="17"/>
                    <a:pt x="19" y="17"/>
                  </a:cubicBezTo>
                  <a:cubicBezTo>
                    <a:pt x="14" y="17"/>
                    <a:pt x="8" y="17"/>
                    <a:pt x="2" y="16"/>
                  </a:cubicBezTo>
                  <a:cubicBezTo>
                    <a:pt x="2" y="16"/>
                    <a:pt x="2" y="16"/>
                    <a:pt x="2" y="16"/>
                  </a:cubicBezTo>
                  <a:cubicBezTo>
                    <a:pt x="1" y="16"/>
                    <a:pt x="0" y="17"/>
                    <a:pt x="0" y="18"/>
                  </a:cubicBezTo>
                  <a:cubicBezTo>
                    <a:pt x="0" y="18"/>
                    <a:pt x="0" y="18"/>
                    <a:pt x="1" y="19"/>
                  </a:cubicBezTo>
                  <a:cubicBezTo>
                    <a:pt x="7" y="25"/>
                    <a:pt x="9" y="36"/>
                    <a:pt x="7" y="45"/>
                  </a:cubicBezTo>
                  <a:cubicBezTo>
                    <a:pt x="7" y="46"/>
                    <a:pt x="7" y="46"/>
                    <a:pt x="7" y="46"/>
                  </a:cubicBezTo>
                  <a:cubicBezTo>
                    <a:pt x="7" y="46"/>
                    <a:pt x="8" y="47"/>
                    <a:pt x="8" y="47"/>
                  </a:cubicBezTo>
                  <a:cubicBezTo>
                    <a:pt x="8" y="47"/>
                    <a:pt x="8" y="47"/>
                    <a:pt x="8" y="47"/>
                  </a:cubicBezTo>
                  <a:cubicBezTo>
                    <a:pt x="29" y="46"/>
                    <a:pt x="49" y="43"/>
                    <a:pt x="70" y="42"/>
                  </a:cubicBezTo>
                  <a:cubicBezTo>
                    <a:pt x="70" y="45"/>
                    <a:pt x="70" y="49"/>
                    <a:pt x="70" y="53"/>
                  </a:cubicBezTo>
                  <a:cubicBezTo>
                    <a:pt x="70" y="54"/>
                    <a:pt x="71" y="54"/>
                    <a:pt x="71" y="54"/>
                  </a:cubicBezTo>
                  <a:cubicBezTo>
                    <a:pt x="72" y="54"/>
                    <a:pt x="72" y="54"/>
                    <a:pt x="72" y="54"/>
                  </a:cubicBezTo>
                  <a:cubicBezTo>
                    <a:pt x="72" y="54"/>
                    <a:pt x="72" y="54"/>
                    <a:pt x="72" y="54"/>
                  </a:cubicBezTo>
                  <a:cubicBezTo>
                    <a:pt x="73" y="54"/>
                    <a:pt x="73" y="54"/>
                    <a:pt x="73" y="54"/>
                  </a:cubicBezTo>
                  <a:cubicBezTo>
                    <a:pt x="82" y="44"/>
                    <a:pt x="93" y="36"/>
                    <a:pt x="102" y="26"/>
                  </a:cubicBezTo>
                  <a:cubicBezTo>
                    <a:pt x="102" y="26"/>
                    <a:pt x="102" y="25"/>
                    <a:pt x="102" y="25"/>
                  </a:cubicBezTo>
                  <a:cubicBezTo>
                    <a:pt x="102" y="24"/>
                    <a:pt x="102" y="24"/>
                    <a:pt x="102" y="24"/>
                  </a:cubicBezTo>
                  <a:cubicBezTo>
                    <a:pt x="96" y="19"/>
                    <a:pt x="90" y="15"/>
                    <a:pt x="84" y="11"/>
                  </a:cubicBezTo>
                  <a:cubicBezTo>
                    <a:pt x="79" y="7"/>
                    <a:pt x="74" y="4"/>
                    <a:pt x="68" y="0"/>
                  </a:cubicBezTo>
                  <a:cubicBezTo>
                    <a:pt x="68" y="0"/>
                    <a:pt x="68" y="0"/>
                    <a:pt x="6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7" name="Freeform 59"/>
            <p:cNvSpPr>
              <a:spLocks noEditPoints="1"/>
            </p:cNvSpPr>
            <p:nvPr/>
          </p:nvSpPr>
          <p:spPr bwMode="auto">
            <a:xfrm>
              <a:off x="8356269" y="2825677"/>
              <a:ext cx="84138" cy="73025"/>
            </a:xfrm>
            <a:custGeom>
              <a:avLst/>
              <a:gdLst>
                <a:gd name="T0" fmla="*/ 9 w 20"/>
                <a:gd name="T1" fmla="*/ 14 h 17"/>
                <a:gd name="T2" fmla="*/ 7 w 20"/>
                <a:gd name="T3" fmla="*/ 13 h 17"/>
                <a:gd name="T4" fmla="*/ 14 w 20"/>
                <a:gd name="T5" fmla="*/ 9 h 17"/>
                <a:gd name="T6" fmla="*/ 9 w 20"/>
                <a:gd name="T7" fmla="*/ 14 h 17"/>
                <a:gd name="T8" fmla="*/ 9 w 20"/>
                <a:gd name="T9" fmla="*/ 14 h 17"/>
                <a:gd name="T10" fmla="*/ 7 w 20"/>
                <a:gd name="T11" fmla="*/ 12 h 17"/>
                <a:gd name="T12" fmla="*/ 6 w 20"/>
                <a:gd name="T13" fmla="*/ 10 h 17"/>
                <a:gd name="T14" fmla="*/ 13 w 20"/>
                <a:gd name="T15" fmla="*/ 6 h 17"/>
                <a:gd name="T16" fmla="*/ 7 w 20"/>
                <a:gd name="T17" fmla="*/ 12 h 17"/>
                <a:gd name="T18" fmla="*/ 8 w 20"/>
                <a:gd name="T19" fmla="*/ 12 h 17"/>
                <a:gd name="T20" fmla="*/ 16 w 20"/>
                <a:gd name="T21" fmla="*/ 5 h 17"/>
                <a:gd name="T22" fmla="*/ 16 w 20"/>
                <a:gd name="T23" fmla="*/ 5 h 17"/>
                <a:gd name="T24" fmla="*/ 17 w 20"/>
                <a:gd name="T25" fmla="*/ 9 h 17"/>
                <a:gd name="T26" fmla="*/ 10 w 20"/>
                <a:gd name="T27" fmla="*/ 14 h 17"/>
                <a:gd name="T28" fmla="*/ 9 w 20"/>
                <a:gd name="T29" fmla="*/ 14 h 17"/>
                <a:gd name="T30" fmla="*/ 15 w 20"/>
                <a:gd name="T31" fmla="*/ 11 h 17"/>
                <a:gd name="T32" fmla="*/ 13 w 20"/>
                <a:gd name="T33" fmla="*/ 12 h 17"/>
                <a:gd name="T34" fmla="*/ 13 w 20"/>
                <a:gd name="T35" fmla="*/ 13 h 17"/>
                <a:gd name="T36" fmla="*/ 16 w 20"/>
                <a:gd name="T37" fmla="*/ 10 h 17"/>
                <a:gd name="T38" fmla="*/ 16 w 20"/>
                <a:gd name="T39" fmla="*/ 9 h 17"/>
                <a:gd name="T40" fmla="*/ 10 w 20"/>
                <a:gd name="T41" fmla="*/ 13 h 17"/>
                <a:gd name="T42" fmla="*/ 16 w 20"/>
                <a:gd name="T43" fmla="*/ 8 h 17"/>
                <a:gd name="T44" fmla="*/ 15 w 20"/>
                <a:gd name="T45" fmla="*/ 7 h 17"/>
                <a:gd name="T46" fmla="*/ 8 w 20"/>
                <a:gd name="T47" fmla="*/ 12 h 17"/>
                <a:gd name="T48" fmla="*/ 5 w 20"/>
                <a:gd name="T49" fmla="*/ 9 h 17"/>
                <a:gd name="T50" fmla="*/ 5 w 20"/>
                <a:gd name="T51" fmla="*/ 8 h 17"/>
                <a:gd name="T52" fmla="*/ 6 w 20"/>
                <a:gd name="T53" fmla="*/ 8 h 17"/>
                <a:gd name="T54" fmla="*/ 11 w 20"/>
                <a:gd name="T55" fmla="*/ 4 h 17"/>
                <a:gd name="T56" fmla="*/ 5 w 20"/>
                <a:gd name="T57" fmla="*/ 9 h 17"/>
                <a:gd name="T58" fmla="*/ 6 w 20"/>
                <a:gd name="T59" fmla="*/ 10 h 17"/>
                <a:gd name="T60" fmla="*/ 6 w 20"/>
                <a:gd name="T61" fmla="*/ 10 h 17"/>
                <a:gd name="T62" fmla="*/ 13 w 20"/>
                <a:gd name="T63" fmla="*/ 3 h 17"/>
                <a:gd name="T64" fmla="*/ 13 w 20"/>
                <a:gd name="T65" fmla="*/ 3 h 17"/>
                <a:gd name="T66" fmla="*/ 15 w 20"/>
                <a:gd name="T67" fmla="*/ 4 h 17"/>
                <a:gd name="T68" fmla="*/ 15 w 20"/>
                <a:gd name="T69" fmla="*/ 4 h 17"/>
                <a:gd name="T70" fmla="*/ 6 w 20"/>
                <a:gd name="T71" fmla="*/ 10 h 17"/>
                <a:gd name="T72" fmla="*/ 6 w 20"/>
                <a:gd name="T73" fmla="*/ 7 h 17"/>
                <a:gd name="T74" fmla="*/ 11 w 20"/>
                <a:gd name="T75" fmla="*/ 3 h 17"/>
                <a:gd name="T76" fmla="*/ 11 w 20"/>
                <a:gd name="T77" fmla="*/ 3 h 17"/>
                <a:gd name="T78" fmla="*/ 12 w 20"/>
                <a:gd name="T79" fmla="*/ 3 h 17"/>
                <a:gd name="T80" fmla="*/ 6 w 20"/>
                <a:gd name="T81" fmla="*/ 7 h 17"/>
                <a:gd name="T82" fmla="*/ 11 w 20"/>
                <a:gd name="T83" fmla="*/ 0 h 17"/>
                <a:gd name="T84" fmla="*/ 10 w 20"/>
                <a:gd name="T85" fmla="*/ 17 h 17"/>
                <a:gd name="T86" fmla="*/ 10 w 20"/>
                <a:gd name="T87" fmla="*/ 17 h 17"/>
                <a:gd name="T88" fmla="*/ 20 w 20"/>
                <a:gd name="T89" fmla="*/ 9 h 17"/>
                <a:gd name="T90" fmla="*/ 12 w 20"/>
                <a:gd name="T91" fmla="*/ 0 h 17"/>
                <a:gd name="T92" fmla="*/ 11 w 20"/>
                <a:gd name="T9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17">
                  <a:moveTo>
                    <a:pt x="9" y="14"/>
                  </a:moveTo>
                  <a:cubicBezTo>
                    <a:pt x="8" y="13"/>
                    <a:pt x="8" y="13"/>
                    <a:pt x="7" y="13"/>
                  </a:cubicBezTo>
                  <a:cubicBezTo>
                    <a:pt x="9" y="12"/>
                    <a:pt x="11" y="10"/>
                    <a:pt x="14" y="9"/>
                  </a:cubicBezTo>
                  <a:cubicBezTo>
                    <a:pt x="12" y="10"/>
                    <a:pt x="10" y="12"/>
                    <a:pt x="9" y="14"/>
                  </a:cubicBezTo>
                  <a:cubicBezTo>
                    <a:pt x="9" y="14"/>
                    <a:pt x="9" y="14"/>
                    <a:pt x="9" y="14"/>
                  </a:cubicBezTo>
                  <a:moveTo>
                    <a:pt x="7" y="12"/>
                  </a:moveTo>
                  <a:cubicBezTo>
                    <a:pt x="6" y="12"/>
                    <a:pt x="6" y="11"/>
                    <a:pt x="6" y="10"/>
                  </a:cubicBezTo>
                  <a:cubicBezTo>
                    <a:pt x="9" y="9"/>
                    <a:pt x="11" y="7"/>
                    <a:pt x="13" y="6"/>
                  </a:cubicBezTo>
                  <a:cubicBezTo>
                    <a:pt x="11" y="8"/>
                    <a:pt x="9" y="10"/>
                    <a:pt x="7" y="12"/>
                  </a:cubicBezTo>
                  <a:moveTo>
                    <a:pt x="8" y="12"/>
                  </a:moveTo>
                  <a:cubicBezTo>
                    <a:pt x="11" y="9"/>
                    <a:pt x="13" y="7"/>
                    <a:pt x="16" y="5"/>
                  </a:cubicBezTo>
                  <a:cubicBezTo>
                    <a:pt x="16" y="5"/>
                    <a:pt x="16" y="5"/>
                    <a:pt x="16" y="5"/>
                  </a:cubicBezTo>
                  <a:cubicBezTo>
                    <a:pt x="17" y="6"/>
                    <a:pt x="17" y="7"/>
                    <a:pt x="17" y="9"/>
                  </a:cubicBezTo>
                  <a:cubicBezTo>
                    <a:pt x="17" y="12"/>
                    <a:pt x="13" y="14"/>
                    <a:pt x="10" y="14"/>
                  </a:cubicBezTo>
                  <a:cubicBezTo>
                    <a:pt x="9" y="14"/>
                    <a:pt x="9" y="14"/>
                    <a:pt x="9" y="14"/>
                  </a:cubicBezTo>
                  <a:cubicBezTo>
                    <a:pt x="11" y="13"/>
                    <a:pt x="13" y="12"/>
                    <a:pt x="15" y="11"/>
                  </a:cubicBezTo>
                  <a:cubicBezTo>
                    <a:pt x="14" y="11"/>
                    <a:pt x="14" y="12"/>
                    <a:pt x="13" y="12"/>
                  </a:cubicBezTo>
                  <a:cubicBezTo>
                    <a:pt x="13" y="13"/>
                    <a:pt x="13" y="13"/>
                    <a:pt x="13" y="13"/>
                  </a:cubicBezTo>
                  <a:cubicBezTo>
                    <a:pt x="14" y="12"/>
                    <a:pt x="16" y="11"/>
                    <a:pt x="16" y="10"/>
                  </a:cubicBezTo>
                  <a:cubicBezTo>
                    <a:pt x="16" y="9"/>
                    <a:pt x="16" y="9"/>
                    <a:pt x="16" y="9"/>
                  </a:cubicBezTo>
                  <a:cubicBezTo>
                    <a:pt x="14" y="10"/>
                    <a:pt x="12" y="12"/>
                    <a:pt x="10" y="13"/>
                  </a:cubicBezTo>
                  <a:cubicBezTo>
                    <a:pt x="12" y="11"/>
                    <a:pt x="14" y="10"/>
                    <a:pt x="16" y="8"/>
                  </a:cubicBezTo>
                  <a:cubicBezTo>
                    <a:pt x="15" y="7"/>
                    <a:pt x="15" y="7"/>
                    <a:pt x="15" y="7"/>
                  </a:cubicBezTo>
                  <a:cubicBezTo>
                    <a:pt x="13" y="9"/>
                    <a:pt x="11" y="10"/>
                    <a:pt x="8" y="12"/>
                  </a:cubicBezTo>
                  <a:moveTo>
                    <a:pt x="5" y="9"/>
                  </a:moveTo>
                  <a:cubicBezTo>
                    <a:pt x="5" y="8"/>
                    <a:pt x="5" y="8"/>
                    <a:pt x="5" y="8"/>
                  </a:cubicBezTo>
                  <a:cubicBezTo>
                    <a:pt x="6" y="8"/>
                    <a:pt x="6" y="8"/>
                    <a:pt x="6" y="8"/>
                  </a:cubicBezTo>
                  <a:cubicBezTo>
                    <a:pt x="8" y="6"/>
                    <a:pt x="9" y="5"/>
                    <a:pt x="11" y="4"/>
                  </a:cubicBezTo>
                  <a:cubicBezTo>
                    <a:pt x="10" y="6"/>
                    <a:pt x="7" y="7"/>
                    <a:pt x="5" y="9"/>
                  </a:cubicBezTo>
                  <a:moveTo>
                    <a:pt x="6" y="10"/>
                  </a:moveTo>
                  <a:cubicBezTo>
                    <a:pt x="6" y="10"/>
                    <a:pt x="6" y="10"/>
                    <a:pt x="6" y="10"/>
                  </a:cubicBezTo>
                  <a:cubicBezTo>
                    <a:pt x="8" y="7"/>
                    <a:pt x="11" y="6"/>
                    <a:pt x="13" y="3"/>
                  </a:cubicBezTo>
                  <a:cubicBezTo>
                    <a:pt x="13" y="3"/>
                    <a:pt x="13" y="3"/>
                    <a:pt x="13" y="3"/>
                  </a:cubicBezTo>
                  <a:cubicBezTo>
                    <a:pt x="14" y="3"/>
                    <a:pt x="15" y="4"/>
                    <a:pt x="15" y="4"/>
                  </a:cubicBezTo>
                  <a:cubicBezTo>
                    <a:pt x="15" y="4"/>
                    <a:pt x="15" y="4"/>
                    <a:pt x="15" y="4"/>
                  </a:cubicBezTo>
                  <a:cubicBezTo>
                    <a:pt x="12" y="6"/>
                    <a:pt x="9" y="8"/>
                    <a:pt x="6" y="10"/>
                  </a:cubicBezTo>
                  <a:moveTo>
                    <a:pt x="6" y="7"/>
                  </a:moveTo>
                  <a:cubicBezTo>
                    <a:pt x="6" y="5"/>
                    <a:pt x="8" y="3"/>
                    <a:pt x="11" y="3"/>
                  </a:cubicBezTo>
                  <a:cubicBezTo>
                    <a:pt x="11" y="3"/>
                    <a:pt x="11" y="3"/>
                    <a:pt x="11" y="3"/>
                  </a:cubicBezTo>
                  <a:cubicBezTo>
                    <a:pt x="12" y="3"/>
                    <a:pt x="12" y="3"/>
                    <a:pt x="12" y="3"/>
                  </a:cubicBezTo>
                  <a:cubicBezTo>
                    <a:pt x="10" y="4"/>
                    <a:pt x="8" y="6"/>
                    <a:pt x="6" y="7"/>
                  </a:cubicBezTo>
                  <a:moveTo>
                    <a:pt x="11" y="0"/>
                  </a:moveTo>
                  <a:cubicBezTo>
                    <a:pt x="2" y="0"/>
                    <a:pt x="0" y="15"/>
                    <a:pt x="10" y="17"/>
                  </a:cubicBezTo>
                  <a:cubicBezTo>
                    <a:pt x="10" y="17"/>
                    <a:pt x="10" y="17"/>
                    <a:pt x="10" y="17"/>
                  </a:cubicBezTo>
                  <a:cubicBezTo>
                    <a:pt x="15" y="16"/>
                    <a:pt x="19" y="14"/>
                    <a:pt x="20" y="9"/>
                  </a:cubicBezTo>
                  <a:cubicBezTo>
                    <a:pt x="20" y="4"/>
                    <a:pt x="17" y="1"/>
                    <a:pt x="12" y="0"/>
                  </a:cubicBezTo>
                  <a:cubicBezTo>
                    <a:pt x="12" y="0"/>
                    <a:pt x="12" y="0"/>
                    <a:pt x="1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8" name="Freeform 60"/>
            <p:cNvSpPr>
              <a:spLocks noEditPoints="1"/>
            </p:cNvSpPr>
            <p:nvPr/>
          </p:nvSpPr>
          <p:spPr bwMode="auto">
            <a:xfrm>
              <a:off x="8284831" y="2911402"/>
              <a:ext cx="241300" cy="66675"/>
            </a:xfrm>
            <a:custGeom>
              <a:avLst/>
              <a:gdLst>
                <a:gd name="T0" fmla="*/ 50 w 57"/>
                <a:gd name="T1" fmla="*/ 6 h 16"/>
                <a:gd name="T2" fmla="*/ 42 w 57"/>
                <a:gd name="T3" fmla="*/ 13 h 16"/>
                <a:gd name="T4" fmla="*/ 43 w 57"/>
                <a:gd name="T5" fmla="*/ 7 h 16"/>
                <a:gd name="T6" fmla="*/ 48 w 57"/>
                <a:gd name="T7" fmla="*/ 5 h 16"/>
                <a:gd name="T8" fmla="*/ 42 w 57"/>
                <a:gd name="T9" fmla="*/ 13 h 16"/>
                <a:gd name="T10" fmla="*/ 38 w 57"/>
                <a:gd name="T11" fmla="*/ 5 h 16"/>
                <a:gd name="T12" fmla="*/ 20 w 57"/>
                <a:gd name="T13" fmla="*/ 12 h 16"/>
                <a:gd name="T14" fmla="*/ 29 w 57"/>
                <a:gd name="T15" fmla="*/ 6 h 16"/>
                <a:gd name="T16" fmla="*/ 51 w 57"/>
                <a:gd name="T17" fmla="*/ 11 h 16"/>
                <a:gd name="T18" fmla="*/ 55 w 57"/>
                <a:gd name="T19" fmla="*/ 13 h 16"/>
                <a:gd name="T20" fmla="*/ 53 w 57"/>
                <a:gd name="T21" fmla="*/ 7 h 16"/>
                <a:gd name="T22" fmla="*/ 53 w 57"/>
                <a:gd name="T23" fmla="*/ 10 h 16"/>
                <a:gd name="T24" fmla="*/ 54 w 57"/>
                <a:gd name="T25" fmla="*/ 13 h 16"/>
                <a:gd name="T26" fmla="*/ 53 w 57"/>
                <a:gd name="T27" fmla="*/ 12 h 16"/>
                <a:gd name="T28" fmla="*/ 50 w 57"/>
                <a:gd name="T29" fmla="*/ 12 h 16"/>
                <a:gd name="T30" fmla="*/ 34 w 57"/>
                <a:gd name="T31" fmla="*/ 4 h 16"/>
                <a:gd name="T32" fmla="*/ 19 w 57"/>
                <a:gd name="T33" fmla="*/ 12 h 16"/>
                <a:gd name="T34" fmla="*/ 24 w 57"/>
                <a:gd name="T35" fmla="*/ 7 h 16"/>
                <a:gd name="T36" fmla="*/ 38 w 57"/>
                <a:gd name="T37" fmla="*/ 6 h 16"/>
                <a:gd name="T38" fmla="*/ 16 w 57"/>
                <a:gd name="T39" fmla="*/ 12 h 16"/>
                <a:gd name="T40" fmla="*/ 20 w 57"/>
                <a:gd name="T41" fmla="*/ 7 h 16"/>
                <a:gd name="T42" fmla="*/ 3 w 57"/>
                <a:gd name="T43" fmla="*/ 12 h 16"/>
                <a:gd name="T44" fmla="*/ 6 w 57"/>
                <a:gd name="T45" fmla="*/ 12 h 16"/>
                <a:gd name="T46" fmla="*/ 8 w 57"/>
                <a:gd name="T47" fmla="*/ 4 h 16"/>
                <a:gd name="T48" fmla="*/ 43 w 57"/>
                <a:gd name="T49" fmla="*/ 12 h 16"/>
                <a:gd name="T50" fmla="*/ 54 w 57"/>
                <a:gd name="T51" fmla="*/ 4 h 16"/>
                <a:gd name="T52" fmla="*/ 51 w 57"/>
                <a:gd name="T53" fmla="*/ 4 h 16"/>
                <a:gd name="T54" fmla="*/ 13 w 57"/>
                <a:gd name="T55" fmla="*/ 7 h 16"/>
                <a:gd name="T56" fmla="*/ 11 w 57"/>
                <a:gd name="T57" fmla="*/ 12 h 16"/>
                <a:gd name="T58" fmla="*/ 11 w 57"/>
                <a:gd name="T59" fmla="*/ 12 h 16"/>
                <a:gd name="T60" fmla="*/ 16 w 57"/>
                <a:gd name="T61" fmla="*/ 8 h 16"/>
                <a:gd name="T62" fmla="*/ 2 w 57"/>
                <a:gd name="T63" fmla="*/ 7 h 16"/>
                <a:gd name="T64" fmla="*/ 39 w 57"/>
                <a:gd name="T65" fmla="*/ 9 h 16"/>
                <a:gd name="T66" fmla="*/ 41 w 57"/>
                <a:gd name="T67" fmla="*/ 10 h 16"/>
                <a:gd name="T68" fmla="*/ 41 w 57"/>
                <a:gd name="T69" fmla="*/ 7 h 16"/>
                <a:gd name="T70" fmla="*/ 5 w 57"/>
                <a:gd name="T71" fmla="*/ 3 h 16"/>
                <a:gd name="T72" fmla="*/ 4 w 57"/>
                <a:gd name="T73" fmla="*/ 7 h 16"/>
                <a:gd name="T74" fmla="*/ 3 w 57"/>
                <a:gd name="T75" fmla="*/ 9 h 16"/>
                <a:gd name="T76" fmla="*/ 14 w 57"/>
                <a:gd name="T77" fmla="*/ 3 h 16"/>
                <a:gd name="T78" fmla="*/ 11 w 57"/>
                <a:gd name="T79" fmla="*/ 8 h 16"/>
                <a:gd name="T80" fmla="*/ 9 w 57"/>
                <a:gd name="T81" fmla="*/ 10 h 16"/>
                <a:gd name="T82" fmla="*/ 18 w 57"/>
                <a:gd name="T83" fmla="*/ 3 h 16"/>
                <a:gd name="T84" fmla="*/ 16 w 57"/>
                <a:gd name="T85" fmla="*/ 9 h 16"/>
                <a:gd name="T86" fmla="*/ 41 w 57"/>
                <a:gd name="T87" fmla="*/ 3 h 16"/>
                <a:gd name="T88" fmla="*/ 30 w 57"/>
                <a:gd name="T89" fmla="*/ 10 h 16"/>
                <a:gd name="T90" fmla="*/ 27 w 57"/>
                <a:gd name="T91" fmla="*/ 9 h 16"/>
                <a:gd name="T92" fmla="*/ 31 w 57"/>
                <a:gd name="T93" fmla="*/ 3 h 16"/>
                <a:gd name="T94" fmla="*/ 27 w 57"/>
                <a:gd name="T95" fmla="*/ 4 h 16"/>
                <a:gd name="T96" fmla="*/ 17 w 57"/>
                <a:gd name="T97" fmla="*/ 11 h 16"/>
                <a:gd name="T98" fmla="*/ 17 w 57"/>
                <a:gd name="T99" fmla="*/ 9 h 16"/>
                <a:gd name="T100" fmla="*/ 0 w 57"/>
                <a:gd name="T101" fmla="*/ 1 h 16"/>
                <a:gd name="T102" fmla="*/ 2 w 57"/>
                <a:gd name="T103" fmla="*/ 14 h 16"/>
                <a:gd name="T104" fmla="*/ 57 w 57"/>
                <a:gd name="T105" fmla="*/ 15 h 16"/>
                <a:gd name="T106" fmla="*/ 33 w 57"/>
                <a:gd name="T10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 h="16">
                  <a:moveTo>
                    <a:pt x="45" y="13"/>
                  </a:moveTo>
                  <a:cubicBezTo>
                    <a:pt x="44" y="13"/>
                    <a:pt x="43" y="13"/>
                    <a:pt x="42" y="13"/>
                  </a:cubicBezTo>
                  <a:cubicBezTo>
                    <a:pt x="44" y="11"/>
                    <a:pt x="46" y="9"/>
                    <a:pt x="48" y="7"/>
                  </a:cubicBezTo>
                  <a:cubicBezTo>
                    <a:pt x="49" y="7"/>
                    <a:pt x="50" y="6"/>
                    <a:pt x="50" y="6"/>
                  </a:cubicBezTo>
                  <a:cubicBezTo>
                    <a:pt x="50" y="6"/>
                    <a:pt x="50" y="7"/>
                    <a:pt x="49" y="8"/>
                  </a:cubicBezTo>
                  <a:cubicBezTo>
                    <a:pt x="48" y="10"/>
                    <a:pt x="46" y="12"/>
                    <a:pt x="45" y="13"/>
                  </a:cubicBezTo>
                  <a:cubicBezTo>
                    <a:pt x="45" y="13"/>
                    <a:pt x="45" y="13"/>
                    <a:pt x="45" y="13"/>
                  </a:cubicBezTo>
                  <a:moveTo>
                    <a:pt x="42" y="13"/>
                  </a:moveTo>
                  <a:cubicBezTo>
                    <a:pt x="39" y="13"/>
                    <a:pt x="37" y="13"/>
                    <a:pt x="35" y="13"/>
                  </a:cubicBezTo>
                  <a:cubicBezTo>
                    <a:pt x="38" y="11"/>
                    <a:pt x="40" y="9"/>
                    <a:pt x="42" y="7"/>
                  </a:cubicBezTo>
                  <a:cubicBezTo>
                    <a:pt x="43" y="6"/>
                    <a:pt x="44" y="5"/>
                    <a:pt x="44" y="5"/>
                  </a:cubicBezTo>
                  <a:cubicBezTo>
                    <a:pt x="44" y="5"/>
                    <a:pt x="43" y="6"/>
                    <a:pt x="43" y="7"/>
                  </a:cubicBezTo>
                  <a:cubicBezTo>
                    <a:pt x="42" y="9"/>
                    <a:pt x="40" y="11"/>
                    <a:pt x="39" y="12"/>
                  </a:cubicBezTo>
                  <a:cubicBezTo>
                    <a:pt x="39" y="13"/>
                    <a:pt x="39" y="13"/>
                    <a:pt x="39" y="13"/>
                  </a:cubicBezTo>
                  <a:cubicBezTo>
                    <a:pt x="42" y="10"/>
                    <a:pt x="44" y="8"/>
                    <a:pt x="47" y="5"/>
                  </a:cubicBezTo>
                  <a:cubicBezTo>
                    <a:pt x="48" y="5"/>
                    <a:pt x="48" y="5"/>
                    <a:pt x="48" y="5"/>
                  </a:cubicBezTo>
                  <a:cubicBezTo>
                    <a:pt x="48" y="5"/>
                    <a:pt x="48" y="5"/>
                    <a:pt x="47" y="6"/>
                  </a:cubicBezTo>
                  <a:cubicBezTo>
                    <a:pt x="47" y="7"/>
                    <a:pt x="46" y="8"/>
                    <a:pt x="45" y="9"/>
                  </a:cubicBezTo>
                  <a:cubicBezTo>
                    <a:pt x="44" y="10"/>
                    <a:pt x="43" y="11"/>
                    <a:pt x="41" y="13"/>
                  </a:cubicBezTo>
                  <a:cubicBezTo>
                    <a:pt x="42" y="13"/>
                    <a:pt x="42" y="13"/>
                    <a:pt x="42" y="13"/>
                  </a:cubicBezTo>
                  <a:moveTo>
                    <a:pt x="30" y="13"/>
                  </a:moveTo>
                  <a:cubicBezTo>
                    <a:pt x="29" y="13"/>
                    <a:pt x="28" y="13"/>
                    <a:pt x="28" y="13"/>
                  </a:cubicBezTo>
                  <a:cubicBezTo>
                    <a:pt x="30" y="11"/>
                    <a:pt x="32" y="9"/>
                    <a:pt x="35" y="7"/>
                  </a:cubicBezTo>
                  <a:cubicBezTo>
                    <a:pt x="36" y="6"/>
                    <a:pt x="37" y="5"/>
                    <a:pt x="38" y="5"/>
                  </a:cubicBezTo>
                  <a:cubicBezTo>
                    <a:pt x="37" y="5"/>
                    <a:pt x="36" y="7"/>
                    <a:pt x="35" y="8"/>
                  </a:cubicBezTo>
                  <a:cubicBezTo>
                    <a:pt x="33" y="10"/>
                    <a:pt x="32" y="11"/>
                    <a:pt x="30" y="13"/>
                  </a:cubicBezTo>
                  <a:moveTo>
                    <a:pt x="24" y="12"/>
                  </a:moveTo>
                  <a:cubicBezTo>
                    <a:pt x="23" y="12"/>
                    <a:pt x="21" y="12"/>
                    <a:pt x="20" y="12"/>
                  </a:cubicBezTo>
                  <a:cubicBezTo>
                    <a:pt x="23" y="11"/>
                    <a:pt x="24" y="9"/>
                    <a:pt x="26" y="7"/>
                  </a:cubicBezTo>
                  <a:cubicBezTo>
                    <a:pt x="27" y="6"/>
                    <a:pt x="28" y="6"/>
                    <a:pt x="29" y="5"/>
                  </a:cubicBezTo>
                  <a:cubicBezTo>
                    <a:pt x="30" y="5"/>
                    <a:pt x="30" y="4"/>
                    <a:pt x="30" y="4"/>
                  </a:cubicBezTo>
                  <a:cubicBezTo>
                    <a:pt x="30" y="4"/>
                    <a:pt x="29" y="5"/>
                    <a:pt x="29" y="6"/>
                  </a:cubicBezTo>
                  <a:cubicBezTo>
                    <a:pt x="27" y="8"/>
                    <a:pt x="26" y="10"/>
                    <a:pt x="24" y="12"/>
                  </a:cubicBezTo>
                  <a:cubicBezTo>
                    <a:pt x="24" y="12"/>
                    <a:pt x="24" y="12"/>
                    <a:pt x="24" y="12"/>
                  </a:cubicBezTo>
                  <a:moveTo>
                    <a:pt x="50" y="12"/>
                  </a:moveTo>
                  <a:cubicBezTo>
                    <a:pt x="50" y="12"/>
                    <a:pt x="50" y="12"/>
                    <a:pt x="51" y="11"/>
                  </a:cubicBezTo>
                  <a:cubicBezTo>
                    <a:pt x="52" y="9"/>
                    <a:pt x="53" y="7"/>
                    <a:pt x="54" y="5"/>
                  </a:cubicBezTo>
                  <a:cubicBezTo>
                    <a:pt x="54" y="4"/>
                    <a:pt x="54" y="4"/>
                    <a:pt x="54" y="4"/>
                  </a:cubicBezTo>
                  <a:cubicBezTo>
                    <a:pt x="55" y="4"/>
                    <a:pt x="55" y="4"/>
                    <a:pt x="55" y="4"/>
                  </a:cubicBezTo>
                  <a:cubicBezTo>
                    <a:pt x="55" y="7"/>
                    <a:pt x="55" y="10"/>
                    <a:pt x="55" y="13"/>
                  </a:cubicBezTo>
                  <a:cubicBezTo>
                    <a:pt x="52" y="13"/>
                    <a:pt x="49" y="13"/>
                    <a:pt x="45" y="13"/>
                  </a:cubicBezTo>
                  <a:cubicBezTo>
                    <a:pt x="48" y="12"/>
                    <a:pt x="50" y="9"/>
                    <a:pt x="52" y="7"/>
                  </a:cubicBezTo>
                  <a:cubicBezTo>
                    <a:pt x="52" y="7"/>
                    <a:pt x="53" y="5"/>
                    <a:pt x="53" y="5"/>
                  </a:cubicBezTo>
                  <a:cubicBezTo>
                    <a:pt x="53" y="5"/>
                    <a:pt x="53" y="6"/>
                    <a:pt x="53" y="7"/>
                  </a:cubicBezTo>
                  <a:cubicBezTo>
                    <a:pt x="52" y="9"/>
                    <a:pt x="50" y="11"/>
                    <a:pt x="49" y="13"/>
                  </a:cubicBezTo>
                  <a:cubicBezTo>
                    <a:pt x="49" y="13"/>
                    <a:pt x="49" y="13"/>
                    <a:pt x="49" y="13"/>
                  </a:cubicBezTo>
                  <a:cubicBezTo>
                    <a:pt x="50" y="12"/>
                    <a:pt x="50" y="13"/>
                    <a:pt x="51" y="12"/>
                  </a:cubicBezTo>
                  <a:cubicBezTo>
                    <a:pt x="52" y="11"/>
                    <a:pt x="53" y="10"/>
                    <a:pt x="53" y="10"/>
                  </a:cubicBezTo>
                  <a:cubicBezTo>
                    <a:pt x="53" y="10"/>
                    <a:pt x="53" y="11"/>
                    <a:pt x="51" y="13"/>
                  </a:cubicBezTo>
                  <a:cubicBezTo>
                    <a:pt x="52" y="13"/>
                    <a:pt x="52" y="13"/>
                    <a:pt x="52" y="13"/>
                  </a:cubicBezTo>
                  <a:cubicBezTo>
                    <a:pt x="52" y="13"/>
                    <a:pt x="53" y="13"/>
                    <a:pt x="54" y="13"/>
                  </a:cubicBezTo>
                  <a:cubicBezTo>
                    <a:pt x="54" y="13"/>
                    <a:pt x="54" y="13"/>
                    <a:pt x="54" y="13"/>
                  </a:cubicBezTo>
                  <a:cubicBezTo>
                    <a:pt x="54" y="13"/>
                    <a:pt x="54" y="12"/>
                    <a:pt x="54" y="12"/>
                  </a:cubicBezTo>
                  <a:cubicBezTo>
                    <a:pt x="54" y="12"/>
                    <a:pt x="54" y="12"/>
                    <a:pt x="54" y="12"/>
                  </a:cubicBezTo>
                  <a:cubicBezTo>
                    <a:pt x="54" y="12"/>
                    <a:pt x="53" y="12"/>
                    <a:pt x="53" y="12"/>
                  </a:cubicBezTo>
                  <a:cubicBezTo>
                    <a:pt x="53" y="12"/>
                    <a:pt x="53" y="12"/>
                    <a:pt x="53" y="12"/>
                  </a:cubicBezTo>
                  <a:cubicBezTo>
                    <a:pt x="54" y="11"/>
                    <a:pt x="54" y="10"/>
                    <a:pt x="55" y="9"/>
                  </a:cubicBezTo>
                  <a:cubicBezTo>
                    <a:pt x="54" y="8"/>
                    <a:pt x="54" y="8"/>
                    <a:pt x="54" y="8"/>
                  </a:cubicBezTo>
                  <a:cubicBezTo>
                    <a:pt x="53" y="9"/>
                    <a:pt x="53" y="9"/>
                    <a:pt x="52" y="10"/>
                  </a:cubicBezTo>
                  <a:cubicBezTo>
                    <a:pt x="52" y="10"/>
                    <a:pt x="50" y="12"/>
                    <a:pt x="50" y="12"/>
                  </a:cubicBezTo>
                  <a:moveTo>
                    <a:pt x="27" y="13"/>
                  </a:moveTo>
                  <a:cubicBezTo>
                    <a:pt x="26" y="13"/>
                    <a:pt x="25" y="13"/>
                    <a:pt x="25" y="12"/>
                  </a:cubicBezTo>
                  <a:cubicBezTo>
                    <a:pt x="28" y="10"/>
                    <a:pt x="30" y="7"/>
                    <a:pt x="33" y="5"/>
                  </a:cubicBezTo>
                  <a:cubicBezTo>
                    <a:pt x="34" y="4"/>
                    <a:pt x="34" y="4"/>
                    <a:pt x="34" y="4"/>
                  </a:cubicBezTo>
                  <a:cubicBezTo>
                    <a:pt x="35" y="4"/>
                    <a:pt x="32" y="6"/>
                    <a:pt x="32" y="7"/>
                  </a:cubicBezTo>
                  <a:cubicBezTo>
                    <a:pt x="30" y="9"/>
                    <a:pt x="29" y="11"/>
                    <a:pt x="27" y="12"/>
                  </a:cubicBezTo>
                  <a:cubicBezTo>
                    <a:pt x="27" y="13"/>
                    <a:pt x="27" y="13"/>
                    <a:pt x="27" y="13"/>
                  </a:cubicBezTo>
                  <a:moveTo>
                    <a:pt x="19" y="12"/>
                  </a:moveTo>
                  <a:cubicBezTo>
                    <a:pt x="18" y="12"/>
                    <a:pt x="18" y="12"/>
                    <a:pt x="17" y="12"/>
                  </a:cubicBezTo>
                  <a:cubicBezTo>
                    <a:pt x="19" y="10"/>
                    <a:pt x="21" y="8"/>
                    <a:pt x="24" y="6"/>
                  </a:cubicBezTo>
                  <a:cubicBezTo>
                    <a:pt x="24" y="5"/>
                    <a:pt x="25" y="5"/>
                    <a:pt x="26" y="4"/>
                  </a:cubicBezTo>
                  <a:cubicBezTo>
                    <a:pt x="25" y="5"/>
                    <a:pt x="25" y="6"/>
                    <a:pt x="24" y="7"/>
                  </a:cubicBezTo>
                  <a:cubicBezTo>
                    <a:pt x="22" y="9"/>
                    <a:pt x="20" y="10"/>
                    <a:pt x="19" y="12"/>
                  </a:cubicBezTo>
                  <a:moveTo>
                    <a:pt x="34" y="13"/>
                  </a:moveTo>
                  <a:cubicBezTo>
                    <a:pt x="33" y="13"/>
                    <a:pt x="32" y="13"/>
                    <a:pt x="31" y="13"/>
                  </a:cubicBezTo>
                  <a:cubicBezTo>
                    <a:pt x="33" y="11"/>
                    <a:pt x="36" y="8"/>
                    <a:pt x="38" y="6"/>
                  </a:cubicBezTo>
                  <a:cubicBezTo>
                    <a:pt x="39" y="5"/>
                    <a:pt x="40" y="5"/>
                    <a:pt x="41" y="4"/>
                  </a:cubicBezTo>
                  <a:cubicBezTo>
                    <a:pt x="40" y="7"/>
                    <a:pt x="40" y="7"/>
                    <a:pt x="40" y="7"/>
                  </a:cubicBezTo>
                  <a:cubicBezTo>
                    <a:pt x="38" y="9"/>
                    <a:pt x="36" y="11"/>
                    <a:pt x="34" y="13"/>
                  </a:cubicBezTo>
                  <a:moveTo>
                    <a:pt x="16" y="12"/>
                  </a:moveTo>
                  <a:cubicBezTo>
                    <a:pt x="15" y="12"/>
                    <a:pt x="15" y="12"/>
                    <a:pt x="14" y="12"/>
                  </a:cubicBezTo>
                  <a:cubicBezTo>
                    <a:pt x="17" y="10"/>
                    <a:pt x="19" y="8"/>
                    <a:pt x="21" y="6"/>
                  </a:cubicBezTo>
                  <a:cubicBezTo>
                    <a:pt x="23" y="4"/>
                    <a:pt x="23" y="4"/>
                    <a:pt x="23" y="4"/>
                  </a:cubicBezTo>
                  <a:cubicBezTo>
                    <a:pt x="23" y="4"/>
                    <a:pt x="21" y="6"/>
                    <a:pt x="20" y="7"/>
                  </a:cubicBezTo>
                  <a:cubicBezTo>
                    <a:pt x="19" y="8"/>
                    <a:pt x="17" y="10"/>
                    <a:pt x="16" y="12"/>
                  </a:cubicBezTo>
                  <a:cubicBezTo>
                    <a:pt x="16" y="12"/>
                    <a:pt x="16" y="12"/>
                    <a:pt x="16" y="12"/>
                  </a:cubicBezTo>
                  <a:moveTo>
                    <a:pt x="6" y="12"/>
                  </a:moveTo>
                  <a:cubicBezTo>
                    <a:pt x="5" y="12"/>
                    <a:pt x="4" y="12"/>
                    <a:pt x="3" y="12"/>
                  </a:cubicBezTo>
                  <a:cubicBezTo>
                    <a:pt x="6" y="10"/>
                    <a:pt x="9" y="7"/>
                    <a:pt x="12" y="5"/>
                  </a:cubicBezTo>
                  <a:cubicBezTo>
                    <a:pt x="13" y="4"/>
                    <a:pt x="13" y="4"/>
                    <a:pt x="14" y="4"/>
                  </a:cubicBezTo>
                  <a:cubicBezTo>
                    <a:pt x="14" y="4"/>
                    <a:pt x="11" y="7"/>
                    <a:pt x="10" y="8"/>
                  </a:cubicBezTo>
                  <a:cubicBezTo>
                    <a:pt x="9" y="9"/>
                    <a:pt x="7" y="10"/>
                    <a:pt x="6" y="12"/>
                  </a:cubicBezTo>
                  <a:moveTo>
                    <a:pt x="3" y="11"/>
                  </a:moveTo>
                  <a:cubicBezTo>
                    <a:pt x="3" y="11"/>
                    <a:pt x="3" y="10"/>
                    <a:pt x="3" y="9"/>
                  </a:cubicBezTo>
                  <a:cubicBezTo>
                    <a:pt x="4" y="8"/>
                    <a:pt x="5" y="8"/>
                    <a:pt x="6" y="7"/>
                  </a:cubicBezTo>
                  <a:cubicBezTo>
                    <a:pt x="6" y="6"/>
                    <a:pt x="7" y="5"/>
                    <a:pt x="8" y="4"/>
                  </a:cubicBezTo>
                  <a:cubicBezTo>
                    <a:pt x="9" y="4"/>
                    <a:pt x="9" y="4"/>
                    <a:pt x="9" y="4"/>
                  </a:cubicBezTo>
                  <a:cubicBezTo>
                    <a:pt x="10" y="4"/>
                    <a:pt x="9" y="4"/>
                    <a:pt x="9" y="5"/>
                  </a:cubicBezTo>
                  <a:cubicBezTo>
                    <a:pt x="7" y="7"/>
                    <a:pt x="5" y="9"/>
                    <a:pt x="3" y="11"/>
                  </a:cubicBezTo>
                  <a:moveTo>
                    <a:pt x="43" y="12"/>
                  </a:moveTo>
                  <a:cubicBezTo>
                    <a:pt x="45" y="10"/>
                    <a:pt x="47" y="7"/>
                    <a:pt x="49" y="4"/>
                  </a:cubicBezTo>
                  <a:cubicBezTo>
                    <a:pt x="49" y="4"/>
                    <a:pt x="49" y="4"/>
                    <a:pt x="49" y="4"/>
                  </a:cubicBezTo>
                  <a:cubicBezTo>
                    <a:pt x="51" y="4"/>
                    <a:pt x="52" y="4"/>
                    <a:pt x="54" y="4"/>
                  </a:cubicBezTo>
                  <a:cubicBezTo>
                    <a:pt x="54" y="4"/>
                    <a:pt x="54" y="4"/>
                    <a:pt x="54" y="4"/>
                  </a:cubicBezTo>
                  <a:cubicBezTo>
                    <a:pt x="52" y="6"/>
                    <a:pt x="50" y="8"/>
                    <a:pt x="48" y="10"/>
                  </a:cubicBezTo>
                  <a:cubicBezTo>
                    <a:pt x="48" y="10"/>
                    <a:pt x="49" y="10"/>
                    <a:pt x="49" y="9"/>
                  </a:cubicBezTo>
                  <a:cubicBezTo>
                    <a:pt x="50" y="8"/>
                    <a:pt x="51" y="6"/>
                    <a:pt x="51" y="5"/>
                  </a:cubicBezTo>
                  <a:cubicBezTo>
                    <a:pt x="51" y="4"/>
                    <a:pt x="51" y="4"/>
                    <a:pt x="51" y="4"/>
                  </a:cubicBezTo>
                  <a:cubicBezTo>
                    <a:pt x="48" y="7"/>
                    <a:pt x="45" y="9"/>
                    <a:pt x="43" y="12"/>
                  </a:cubicBezTo>
                  <a:moveTo>
                    <a:pt x="11" y="12"/>
                  </a:moveTo>
                  <a:cubicBezTo>
                    <a:pt x="10" y="12"/>
                    <a:pt x="9" y="12"/>
                    <a:pt x="7" y="12"/>
                  </a:cubicBezTo>
                  <a:cubicBezTo>
                    <a:pt x="10" y="11"/>
                    <a:pt x="11" y="9"/>
                    <a:pt x="13" y="7"/>
                  </a:cubicBezTo>
                  <a:cubicBezTo>
                    <a:pt x="14" y="7"/>
                    <a:pt x="14" y="6"/>
                    <a:pt x="15" y="6"/>
                  </a:cubicBezTo>
                  <a:cubicBezTo>
                    <a:pt x="15" y="6"/>
                    <a:pt x="17" y="4"/>
                    <a:pt x="17" y="4"/>
                  </a:cubicBezTo>
                  <a:cubicBezTo>
                    <a:pt x="17" y="4"/>
                    <a:pt x="17" y="4"/>
                    <a:pt x="17" y="4"/>
                  </a:cubicBezTo>
                  <a:cubicBezTo>
                    <a:pt x="15" y="7"/>
                    <a:pt x="13" y="9"/>
                    <a:pt x="11" y="12"/>
                  </a:cubicBezTo>
                  <a:cubicBezTo>
                    <a:pt x="11" y="12"/>
                    <a:pt x="11" y="12"/>
                    <a:pt x="11" y="12"/>
                  </a:cubicBezTo>
                  <a:moveTo>
                    <a:pt x="13" y="12"/>
                  </a:moveTo>
                  <a:cubicBezTo>
                    <a:pt x="12" y="12"/>
                    <a:pt x="12" y="12"/>
                    <a:pt x="11" y="12"/>
                  </a:cubicBezTo>
                  <a:cubicBezTo>
                    <a:pt x="11" y="12"/>
                    <a:pt x="11" y="12"/>
                    <a:pt x="11" y="12"/>
                  </a:cubicBezTo>
                  <a:cubicBezTo>
                    <a:pt x="14" y="9"/>
                    <a:pt x="16" y="6"/>
                    <a:pt x="19" y="4"/>
                  </a:cubicBezTo>
                  <a:cubicBezTo>
                    <a:pt x="20" y="4"/>
                    <a:pt x="20" y="4"/>
                    <a:pt x="20" y="4"/>
                  </a:cubicBezTo>
                  <a:cubicBezTo>
                    <a:pt x="20" y="4"/>
                    <a:pt x="19" y="4"/>
                    <a:pt x="19" y="4"/>
                  </a:cubicBezTo>
                  <a:cubicBezTo>
                    <a:pt x="18" y="5"/>
                    <a:pt x="17" y="7"/>
                    <a:pt x="16" y="8"/>
                  </a:cubicBezTo>
                  <a:cubicBezTo>
                    <a:pt x="15" y="9"/>
                    <a:pt x="14" y="10"/>
                    <a:pt x="13" y="12"/>
                  </a:cubicBezTo>
                  <a:cubicBezTo>
                    <a:pt x="13" y="12"/>
                    <a:pt x="13" y="12"/>
                    <a:pt x="13" y="12"/>
                  </a:cubicBezTo>
                  <a:moveTo>
                    <a:pt x="2" y="8"/>
                  </a:moveTo>
                  <a:cubicBezTo>
                    <a:pt x="2" y="7"/>
                    <a:pt x="2" y="7"/>
                    <a:pt x="2" y="7"/>
                  </a:cubicBezTo>
                  <a:cubicBezTo>
                    <a:pt x="3" y="6"/>
                    <a:pt x="5" y="3"/>
                    <a:pt x="5" y="3"/>
                  </a:cubicBezTo>
                  <a:cubicBezTo>
                    <a:pt x="6" y="3"/>
                    <a:pt x="5" y="4"/>
                    <a:pt x="5" y="4"/>
                  </a:cubicBezTo>
                  <a:cubicBezTo>
                    <a:pt x="4" y="5"/>
                    <a:pt x="3" y="7"/>
                    <a:pt x="2" y="8"/>
                  </a:cubicBezTo>
                  <a:moveTo>
                    <a:pt x="39" y="9"/>
                  </a:moveTo>
                  <a:cubicBezTo>
                    <a:pt x="40" y="7"/>
                    <a:pt x="41" y="5"/>
                    <a:pt x="42" y="3"/>
                  </a:cubicBezTo>
                  <a:cubicBezTo>
                    <a:pt x="42" y="3"/>
                    <a:pt x="42" y="3"/>
                    <a:pt x="42" y="3"/>
                  </a:cubicBezTo>
                  <a:cubicBezTo>
                    <a:pt x="44" y="3"/>
                    <a:pt x="46" y="3"/>
                    <a:pt x="48" y="4"/>
                  </a:cubicBezTo>
                  <a:cubicBezTo>
                    <a:pt x="46" y="6"/>
                    <a:pt x="43" y="8"/>
                    <a:pt x="41" y="10"/>
                  </a:cubicBezTo>
                  <a:cubicBezTo>
                    <a:pt x="42" y="9"/>
                    <a:pt x="42" y="9"/>
                    <a:pt x="42" y="9"/>
                  </a:cubicBezTo>
                  <a:cubicBezTo>
                    <a:pt x="43" y="8"/>
                    <a:pt x="44" y="6"/>
                    <a:pt x="46" y="4"/>
                  </a:cubicBezTo>
                  <a:cubicBezTo>
                    <a:pt x="45" y="3"/>
                    <a:pt x="45" y="3"/>
                    <a:pt x="45" y="3"/>
                  </a:cubicBezTo>
                  <a:cubicBezTo>
                    <a:pt x="43" y="5"/>
                    <a:pt x="42" y="6"/>
                    <a:pt x="41" y="7"/>
                  </a:cubicBezTo>
                  <a:cubicBezTo>
                    <a:pt x="40" y="8"/>
                    <a:pt x="40" y="8"/>
                    <a:pt x="39" y="9"/>
                  </a:cubicBezTo>
                  <a:moveTo>
                    <a:pt x="2" y="6"/>
                  </a:moveTo>
                  <a:cubicBezTo>
                    <a:pt x="2" y="5"/>
                    <a:pt x="2" y="4"/>
                    <a:pt x="2" y="3"/>
                  </a:cubicBezTo>
                  <a:cubicBezTo>
                    <a:pt x="3" y="3"/>
                    <a:pt x="4" y="3"/>
                    <a:pt x="5" y="3"/>
                  </a:cubicBezTo>
                  <a:cubicBezTo>
                    <a:pt x="4" y="4"/>
                    <a:pt x="3" y="5"/>
                    <a:pt x="2" y="6"/>
                  </a:cubicBezTo>
                  <a:moveTo>
                    <a:pt x="3" y="9"/>
                  </a:moveTo>
                  <a:cubicBezTo>
                    <a:pt x="3" y="8"/>
                    <a:pt x="3" y="8"/>
                    <a:pt x="3" y="8"/>
                  </a:cubicBezTo>
                  <a:cubicBezTo>
                    <a:pt x="3" y="8"/>
                    <a:pt x="4" y="7"/>
                    <a:pt x="4" y="7"/>
                  </a:cubicBezTo>
                  <a:cubicBezTo>
                    <a:pt x="5" y="5"/>
                    <a:pt x="6" y="4"/>
                    <a:pt x="7" y="3"/>
                  </a:cubicBezTo>
                  <a:cubicBezTo>
                    <a:pt x="8" y="3"/>
                    <a:pt x="9" y="3"/>
                    <a:pt x="10" y="3"/>
                  </a:cubicBezTo>
                  <a:cubicBezTo>
                    <a:pt x="7" y="4"/>
                    <a:pt x="5" y="6"/>
                    <a:pt x="3" y="8"/>
                  </a:cubicBezTo>
                  <a:cubicBezTo>
                    <a:pt x="3" y="9"/>
                    <a:pt x="3" y="9"/>
                    <a:pt x="3" y="9"/>
                  </a:cubicBezTo>
                  <a:moveTo>
                    <a:pt x="3" y="11"/>
                  </a:moveTo>
                  <a:cubicBezTo>
                    <a:pt x="6" y="9"/>
                    <a:pt x="9" y="6"/>
                    <a:pt x="11" y="3"/>
                  </a:cubicBezTo>
                  <a:cubicBezTo>
                    <a:pt x="11" y="3"/>
                    <a:pt x="11" y="3"/>
                    <a:pt x="11" y="3"/>
                  </a:cubicBezTo>
                  <a:cubicBezTo>
                    <a:pt x="12" y="3"/>
                    <a:pt x="13" y="3"/>
                    <a:pt x="14" y="3"/>
                  </a:cubicBezTo>
                  <a:cubicBezTo>
                    <a:pt x="10" y="5"/>
                    <a:pt x="7" y="9"/>
                    <a:pt x="3" y="11"/>
                  </a:cubicBezTo>
                  <a:moveTo>
                    <a:pt x="7" y="12"/>
                  </a:moveTo>
                  <a:cubicBezTo>
                    <a:pt x="7" y="12"/>
                    <a:pt x="7" y="11"/>
                    <a:pt x="8" y="11"/>
                  </a:cubicBezTo>
                  <a:cubicBezTo>
                    <a:pt x="9" y="10"/>
                    <a:pt x="10" y="9"/>
                    <a:pt x="11" y="8"/>
                  </a:cubicBezTo>
                  <a:cubicBezTo>
                    <a:pt x="12" y="7"/>
                    <a:pt x="14" y="5"/>
                    <a:pt x="15" y="3"/>
                  </a:cubicBezTo>
                  <a:cubicBezTo>
                    <a:pt x="15" y="3"/>
                    <a:pt x="15" y="3"/>
                    <a:pt x="15" y="3"/>
                  </a:cubicBezTo>
                  <a:cubicBezTo>
                    <a:pt x="16" y="3"/>
                    <a:pt x="17" y="3"/>
                    <a:pt x="18" y="3"/>
                  </a:cubicBezTo>
                  <a:cubicBezTo>
                    <a:pt x="14" y="5"/>
                    <a:pt x="12" y="8"/>
                    <a:pt x="9" y="10"/>
                  </a:cubicBezTo>
                  <a:cubicBezTo>
                    <a:pt x="8" y="11"/>
                    <a:pt x="7" y="12"/>
                    <a:pt x="7" y="12"/>
                  </a:cubicBezTo>
                  <a:moveTo>
                    <a:pt x="17" y="5"/>
                  </a:moveTo>
                  <a:cubicBezTo>
                    <a:pt x="17" y="5"/>
                    <a:pt x="18" y="4"/>
                    <a:pt x="18" y="3"/>
                  </a:cubicBezTo>
                  <a:cubicBezTo>
                    <a:pt x="18" y="3"/>
                    <a:pt x="18" y="3"/>
                    <a:pt x="18" y="3"/>
                  </a:cubicBezTo>
                  <a:cubicBezTo>
                    <a:pt x="19" y="3"/>
                    <a:pt x="20" y="3"/>
                    <a:pt x="20" y="3"/>
                  </a:cubicBezTo>
                  <a:cubicBezTo>
                    <a:pt x="19" y="3"/>
                    <a:pt x="18" y="4"/>
                    <a:pt x="17" y="5"/>
                  </a:cubicBezTo>
                  <a:moveTo>
                    <a:pt x="14" y="11"/>
                  </a:moveTo>
                  <a:cubicBezTo>
                    <a:pt x="15" y="11"/>
                    <a:pt x="15" y="10"/>
                    <a:pt x="16" y="9"/>
                  </a:cubicBezTo>
                  <a:cubicBezTo>
                    <a:pt x="17" y="7"/>
                    <a:pt x="19" y="5"/>
                    <a:pt x="21" y="3"/>
                  </a:cubicBezTo>
                  <a:cubicBezTo>
                    <a:pt x="21" y="3"/>
                    <a:pt x="21" y="3"/>
                    <a:pt x="21" y="3"/>
                  </a:cubicBezTo>
                  <a:cubicBezTo>
                    <a:pt x="24" y="3"/>
                    <a:pt x="27" y="3"/>
                    <a:pt x="30" y="3"/>
                  </a:cubicBezTo>
                  <a:cubicBezTo>
                    <a:pt x="34" y="3"/>
                    <a:pt x="38" y="3"/>
                    <a:pt x="41" y="3"/>
                  </a:cubicBezTo>
                  <a:cubicBezTo>
                    <a:pt x="40" y="4"/>
                    <a:pt x="38" y="5"/>
                    <a:pt x="37" y="7"/>
                  </a:cubicBezTo>
                  <a:cubicBezTo>
                    <a:pt x="37" y="6"/>
                    <a:pt x="38" y="5"/>
                    <a:pt x="39" y="4"/>
                  </a:cubicBezTo>
                  <a:cubicBezTo>
                    <a:pt x="38" y="3"/>
                    <a:pt x="38" y="3"/>
                    <a:pt x="38" y="3"/>
                  </a:cubicBezTo>
                  <a:cubicBezTo>
                    <a:pt x="35" y="5"/>
                    <a:pt x="33" y="8"/>
                    <a:pt x="30" y="10"/>
                  </a:cubicBezTo>
                  <a:cubicBezTo>
                    <a:pt x="31" y="9"/>
                    <a:pt x="31" y="9"/>
                    <a:pt x="31" y="9"/>
                  </a:cubicBezTo>
                  <a:cubicBezTo>
                    <a:pt x="32" y="7"/>
                    <a:pt x="34" y="5"/>
                    <a:pt x="35" y="4"/>
                  </a:cubicBezTo>
                  <a:cubicBezTo>
                    <a:pt x="35" y="3"/>
                    <a:pt x="35" y="3"/>
                    <a:pt x="35" y="3"/>
                  </a:cubicBezTo>
                  <a:cubicBezTo>
                    <a:pt x="32" y="5"/>
                    <a:pt x="30" y="7"/>
                    <a:pt x="27" y="9"/>
                  </a:cubicBezTo>
                  <a:cubicBezTo>
                    <a:pt x="27" y="10"/>
                    <a:pt x="25" y="12"/>
                    <a:pt x="25" y="12"/>
                  </a:cubicBezTo>
                  <a:cubicBezTo>
                    <a:pt x="25" y="12"/>
                    <a:pt x="25" y="11"/>
                    <a:pt x="26" y="11"/>
                  </a:cubicBezTo>
                  <a:cubicBezTo>
                    <a:pt x="28" y="8"/>
                    <a:pt x="29" y="6"/>
                    <a:pt x="31" y="4"/>
                  </a:cubicBezTo>
                  <a:cubicBezTo>
                    <a:pt x="31" y="3"/>
                    <a:pt x="31" y="3"/>
                    <a:pt x="31" y="3"/>
                  </a:cubicBezTo>
                  <a:cubicBezTo>
                    <a:pt x="28" y="5"/>
                    <a:pt x="26" y="7"/>
                    <a:pt x="24" y="9"/>
                  </a:cubicBezTo>
                  <a:cubicBezTo>
                    <a:pt x="23" y="9"/>
                    <a:pt x="21" y="12"/>
                    <a:pt x="20" y="12"/>
                  </a:cubicBezTo>
                  <a:cubicBezTo>
                    <a:pt x="20" y="12"/>
                    <a:pt x="20" y="11"/>
                    <a:pt x="21" y="10"/>
                  </a:cubicBezTo>
                  <a:cubicBezTo>
                    <a:pt x="23" y="8"/>
                    <a:pt x="25" y="6"/>
                    <a:pt x="27" y="4"/>
                  </a:cubicBezTo>
                  <a:cubicBezTo>
                    <a:pt x="27" y="3"/>
                    <a:pt x="27" y="3"/>
                    <a:pt x="27" y="3"/>
                  </a:cubicBezTo>
                  <a:cubicBezTo>
                    <a:pt x="24" y="5"/>
                    <a:pt x="22" y="7"/>
                    <a:pt x="20" y="9"/>
                  </a:cubicBezTo>
                  <a:cubicBezTo>
                    <a:pt x="19" y="10"/>
                    <a:pt x="19" y="10"/>
                    <a:pt x="18" y="11"/>
                  </a:cubicBezTo>
                  <a:cubicBezTo>
                    <a:pt x="18" y="11"/>
                    <a:pt x="17" y="11"/>
                    <a:pt x="17" y="11"/>
                  </a:cubicBezTo>
                  <a:cubicBezTo>
                    <a:pt x="17" y="11"/>
                    <a:pt x="19" y="9"/>
                    <a:pt x="20" y="8"/>
                  </a:cubicBezTo>
                  <a:cubicBezTo>
                    <a:pt x="21" y="6"/>
                    <a:pt x="23" y="5"/>
                    <a:pt x="24" y="4"/>
                  </a:cubicBezTo>
                  <a:cubicBezTo>
                    <a:pt x="24" y="3"/>
                    <a:pt x="24" y="3"/>
                    <a:pt x="24" y="3"/>
                  </a:cubicBezTo>
                  <a:cubicBezTo>
                    <a:pt x="21" y="5"/>
                    <a:pt x="19" y="7"/>
                    <a:pt x="17" y="9"/>
                  </a:cubicBezTo>
                  <a:cubicBezTo>
                    <a:pt x="16" y="10"/>
                    <a:pt x="15" y="11"/>
                    <a:pt x="14" y="11"/>
                  </a:cubicBezTo>
                  <a:moveTo>
                    <a:pt x="22" y="0"/>
                  </a:moveTo>
                  <a:cubicBezTo>
                    <a:pt x="15" y="0"/>
                    <a:pt x="8" y="1"/>
                    <a:pt x="1" y="1"/>
                  </a:cubicBezTo>
                  <a:cubicBezTo>
                    <a:pt x="0" y="1"/>
                    <a:pt x="0" y="1"/>
                    <a:pt x="0" y="1"/>
                  </a:cubicBezTo>
                  <a:cubicBezTo>
                    <a:pt x="0" y="1"/>
                    <a:pt x="0" y="1"/>
                    <a:pt x="0" y="2"/>
                  </a:cubicBezTo>
                  <a:cubicBezTo>
                    <a:pt x="0" y="6"/>
                    <a:pt x="0" y="9"/>
                    <a:pt x="0" y="13"/>
                  </a:cubicBezTo>
                  <a:cubicBezTo>
                    <a:pt x="1" y="14"/>
                    <a:pt x="1" y="14"/>
                    <a:pt x="1" y="14"/>
                  </a:cubicBezTo>
                  <a:cubicBezTo>
                    <a:pt x="1" y="14"/>
                    <a:pt x="1" y="14"/>
                    <a:pt x="2" y="14"/>
                  </a:cubicBezTo>
                  <a:cubicBezTo>
                    <a:pt x="19" y="14"/>
                    <a:pt x="37" y="16"/>
                    <a:pt x="55" y="16"/>
                  </a:cubicBezTo>
                  <a:cubicBezTo>
                    <a:pt x="55" y="16"/>
                    <a:pt x="55" y="16"/>
                    <a:pt x="55" y="16"/>
                  </a:cubicBezTo>
                  <a:cubicBezTo>
                    <a:pt x="56" y="16"/>
                    <a:pt x="56" y="16"/>
                    <a:pt x="56" y="16"/>
                  </a:cubicBezTo>
                  <a:cubicBezTo>
                    <a:pt x="57" y="16"/>
                    <a:pt x="57" y="15"/>
                    <a:pt x="57" y="15"/>
                  </a:cubicBezTo>
                  <a:cubicBezTo>
                    <a:pt x="57" y="11"/>
                    <a:pt x="57" y="7"/>
                    <a:pt x="57" y="3"/>
                  </a:cubicBezTo>
                  <a:cubicBezTo>
                    <a:pt x="57" y="3"/>
                    <a:pt x="57" y="3"/>
                    <a:pt x="57" y="3"/>
                  </a:cubicBezTo>
                  <a:cubicBezTo>
                    <a:pt x="57" y="3"/>
                    <a:pt x="57" y="2"/>
                    <a:pt x="56" y="2"/>
                  </a:cubicBezTo>
                  <a:cubicBezTo>
                    <a:pt x="49" y="1"/>
                    <a:pt x="41" y="1"/>
                    <a:pt x="33" y="1"/>
                  </a:cubicBezTo>
                  <a:cubicBezTo>
                    <a:pt x="29" y="0"/>
                    <a:pt x="26" y="0"/>
                    <a:pt x="2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9" name="Freeform 61"/>
            <p:cNvSpPr>
              <a:spLocks noEditPoints="1"/>
            </p:cNvSpPr>
            <p:nvPr/>
          </p:nvSpPr>
          <p:spPr bwMode="auto">
            <a:xfrm>
              <a:off x="8364206" y="2995539"/>
              <a:ext cx="63500" cy="55563"/>
            </a:xfrm>
            <a:custGeom>
              <a:avLst/>
              <a:gdLst>
                <a:gd name="T0" fmla="*/ 3 w 15"/>
                <a:gd name="T1" fmla="*/ 7 h 13"/>
                <a:gd name="T2" fmla="*/ 8 w 15"/>
                <a:gd name="T3" fmla="*/ 5 h 13"/>
                <a:gd name="T4" fmla="*/ 4 w 15"/>
                <a:gd name="T5" fmla="*/ 9 h 13"/>
                <a:gd name="T6" fmla="*/ 4 w 15"/>
                <a:gd name="T7" fmla="*/ 9 h 13"/>
                <a:gd name="T8" fmla="*/ 9 w 15"/>
                <a:gd name="T9" fmla="*/ 6 h 13"/>
                <a:gd name="T10" fmla="*/ 6 w 15"/>
                <a:gd name="T11" fmla="*/ 10 h 13"/>
                <a:gd name="T12" fmla="*/ 6 w 15"/>
                <a:gd name="T13" fmla="*/ 10 h 13"/>
                <a:gd name="T14" fmla="*/ 11 w 15"/>
                <a:gd name="T15" fmla="*/ 8 h 13"/>
                <a:gd name="T16" fmla="*/ 9 w 15"/>
                <a:gd name="T17" fmla="*/ 10 h 13"/>
                <a:gd name="T18" fmla="*/ 9 w 15"/>
                <a:gd name="T19" fmla="*/ 11 h 13"/>
                <a:gd name="T20" fmla="*/ 9 w 15"/>
                <a:gd name="T21" fmla="*/ 11 h 13"/>
                <a:gd name="T22" fmla="*/ 8 w 15"/>
                <a:gd name="T23" fmla="*/ 11 h 13"/>
                <a:gd name="T24" fmla="*/ 3 w 15"/>
                <a:gd name="T25" fmla="*/ 7 h 13"/>
                <a:gd name="T26" fmla="*/ 3 w 15"/>
                <a:gd name="T27" fmla="*/ 7 h 13"/>
                <a:gd name="T28" fmla="*/ 4 w 15"/>
                <a:gd name="T29" fmla="*/ 4 h 13"/>
                <a:gd name="T30" fmla="*/ 6 w 15"/>
                <a:gd name="T31" fmla="*/ 3 h 13"/>
                <a:gd name="T32" fmla="*/ 4 w 15"/>
                <a:gd name="T33" fmla="*/ 4 h 13"/>
                <a:gd name="T34" fmla="*/ 4 w 15"/>
                <a:gd name="T35" fmla="*/ 4 h 13"/>
                <a:gd name="T36" fmla="*/ 7 w 15"/>
                <a:gd name="T37" fmla="*/ 3 h 13"/>
                <a:gd name="T38" fmla="*/ 3 w 15"/>
                <a:gd name="T39" fmla="*/ 7 h 13"/>
                <a:gd name="T40" fmla="*/ 3 w 15"/>
                <a:gd name="T41" fmla="*/ 7 h 13"/>
                <a:gd name="T42" fmla="*/ 4 w 15"/>
                <a:gd name="T43" fmla="*/ 4 h 13"/>
                <a:gd name="T44" fmla="*/ 4 w 15"/>
                <a:gd name="T45" fmla="*/ 4 h 13"/>
                <a:gd name="T46" fmla="*/ 5 w 15"/>
                <a:gd name="T47" fmla="*/ 5 h 13"/>
                <a:gd name="T48" fmla="*/ 8 w 15"/>
                <a:gd name="T49" fmla="*/ 3 h 13"/>
                <a:gd name="T50" fmla="*/ 10 w 15"/>
                <a:gd name="T51" fmla="*/ 11 h 13"/>
                <a:gd name="T52" fmla="*/ 12 w 15"/>
                <a:gd name="T53" fmla="*/ 8 h 13"/>
                <a:gd name="T54" fmla="*/ 11 w 15"/>
                <a:gd name="T55" fmla="*/ 7 h 13"/>
                <a:gd name="T56" fmla="*/ 7 w 15"/>
                <a:gd name="T57" fmla="*/ 9 h 13"/>
                <a:gd name="T58" fmla="*/ 11 w 15"/>
                <a:gd name="T59" fmla="*/ 5 h 13"/>
                <a:gd name="T60" fmla="*/ 10 w 15"/>
                <a:gd name="T61" fmla="*/ 5 h 13"/>
                <a:gd name="T62" fmla="*/ 6 w 15"/>
                <a:gd name="T63" fmla="*/ 7 h 13"/>
                <a:gd name="T64" fmla="*/ 10 w 15"/>
                <a:gd name="T65" fmla="*/ 4 h 13"/>
                <a:gd name="T66" fmla="*/ 9 w 15"/>
                <a:gd name="T67" fmla="*/ 3 h 13"/>
                <a:gd name="T68" fmla="*/ 5 w 15"/>
                <a:gd name="T69" fmla="*/ 5 h 13"/>
                <a:gd name="T70" fmla="*/ 8 w 15"/>
                <a:gd name="T71" fmla="*/ 0 h 13"/>
                <a:gd name="T72" fmla="*/ 7 w 15"/>
                <a:gd name="T73" fmla="*/ 0 h 13"/>
                <a:gd name="T74" fmla="*/ 7 w 15"/>
                <a:gd name="T75" fmla="*/ 0 h 13"/>
                <a:gd name="T76" fmla="*/ 6 w 15"/>
                <a:gd name="T77" fmla="*/ 0 h 13"/>
                <a:gd name="T78" fmla="*/ 0 w 15"/>
                <a:gd name="T79" fmla="*/ 7 h 13"/>
                <a:gd name="T80" fmla="*/ 8 w 15"/>
                <a:gd name="T81" fmla="*/ 13 h 13"/>
                <a:gd name="T82" fmla="*/ 9 w 15"/>
                <a:gd name="T83" fmla="*/ 13 h 13"/>
                <a:gd name="T84" fmla="*/ 14 w 15"/>
                <a:gd name="T85" fmla="*/ 6 h 13"/>
                <a:gd name="T86" fmla="*/ 8 w 15"/>
                <a:gd name="T8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 h="13">
                  <a:moveTo>
                    <a:pt x="3" y="7"/>
                  </a:moveTo>
                  <a:cubicBezTo>
                    <a:pt x="5" y="6"/>
                    <a:pt x="7" y="5"/>
                    <a:pt x="8" y="5"/>
                  </a:cubicBezTo>
                  <a:cubicBezTo>
                    <a:pt x="7" y="6"/>
                    <a:pt x="5" y="7"/>
                    <a:pt x="4" y="9"/>
                  </a:cubicBezTo>
                  <a:cubicBezTo>
                    <a:pt x="4" y="9"/>
                    <a:pt x="4" y="9"/>
                    <a:pt x="4" y="9"/>
                  </a:cubicBezTo>
                  <a:cubicBezTo>
                    <a:pt x="6" y="8"/>
                    <a:pt x="8" y="7"/>
                    <a:pt x="9" y="6"/>
                  </a:cubicBezTo>
                  <a:cubicBezTo>
                    <a:pt x="8" y="7"/>
                    <a:pt x="7" y="9"/>
                    <a:pt x="6" y="10"/>
                  </a:cubicBezTo>
                  <a:cubicBezTo>
                    <a:pt x="6" y="10"/>
                    <a:pt x="6" y="10"/>
                    <a:pt x="6" y="10"/>
                  </a:cubicBezTo>
                  <a:cubicBezTo>
                    <a:pt x="8" y="10"/>
                    <a:pt x="9" y="9"/>
                    <a:pt x="11" y="8"/>
                  </a:cubicBezTo>
                  <a:cubicBezTo>
                    <a:pt x="10" y="9"/>
                    <a:pt x="10" y="10"/>
                    <a:pt x="9" y="10"/>
                  </a:cubicBezTo>
                  <a:cubicBezTo>
                    <a:pt x="9" y="11"/>
                    <a:pt x="9" y="11"/>
                    <a:pt x="9" y="11"/>
                  </a:cubicBezTo>
                  <a:cubicBezTo>
                    <a:pt x="9" y="11"/>
                    <a:pt x="9" y="11"/>
                    <a:pt x="9" y="11"/>
                  </a:cubicBezTo>
                  <a:cubicBezTo>
                    <a:pt x="8" y="11"/>
                    <a:pt x="8" y="11"/>
                    <a:pt x="8" y="11"/>
                  </a:cubicBezTo>
                  <a:cubicBezTo>
                    <a:pt x="5" y="11"/>
                    <a:pt x="3" y="10"/>
                    <a:pt x="3" y="7"/>
                  </a:cubicBezTo>
                  <a:cubicBezTo>
                    <a:pt x="3" y="7"/>
                    <a:pt x="3" y="7"/>
                    <a:pt x="3" y="7"/>
                  </a:cubicBezTo>
                  <a:moveTo>
                    <a:pt x="4" y="4"/>
                  </a:moveTo>
                  <a:cubicBezTo>
                    <a:pt x="4" y="3"/>
                    <a:pt x="5" y="3"/>
                    <a:pt x="6" y="3"/>
                  </a:cubicBezTo>
                  <a:cubicBezTo>
                    <a:pt x="5" y="3"/>
                    <a:pt x="5" y="3"/>
                    <a:pt x="4" y="4"/>
                  </a:cubicBezTo>
                  <a:moveTo>
                    <a:pt x="4" y="4"/>
                  </a:moveTo>
                  <a:cubicBezTo>
                    <a:pt x="5" y="4"/>
                    <a:pt x="6" y="3"/>
                    <a:pt x="7" y="3"/>
                  </a:cubicBezTo>
                  <a:cubicBezTo>
                    <a:pt x="6" y="4"/>
                    <a:pt x="4" y="5"/>
                    <a:pt x="3" y="7"/>
                  </a:cubicBezTo>
                  <a:cubicBezTo>
                    <a:pt x="3" y="7"/>
                    <a:pt x="3" y="7"/>
                    <a:pt x="3" y="7"/>
                  </a:cubicBezTo>
                  <a:cubicBezTo>
                    <a:pt x="3" y="6"/>
                    <a:pt x="3" y="5"/>
                    <a:pt x="4" y="4"/>
                  </a:cubicBezTo>
                  <a:cubicBezTo>
                    <a:pt x="4" y="4"/>
                    <a:pt x="4" y="4"/>
                    <a:pt x="4" y="4"/>
                  </a:cubicBezTo>
                  <a:moveTo>
                    <a:pt x="5" y="5"/>
                  </a:moveTo>
                  <a:cubicBezTo>
                    <a:pt x="6" y="5"/>
                    <a:pt x="7" y="4"/>
                    <a:pt x="8" y="3"/>
                  </a:cubicBezTo>
                  <a:cubicBezTo>
                    <a:pt x="12" y="3"/>
                    <a:pt x="14" y="9"/>
                    <a:pt x="10" y="11"/>
                  </a:cubicBezTo>
                  <a:cubicBezTo>
                    <a:pt x="11" y="10"/>
                    <a:pt x="11" y="9"/>
                    <a:pt x="12" y="8"/>
                  </a:cubicBezTo>
                  <a:cubicBezTo>
                    <a:pt x="11" y="7"/>
                    <a:pt x="11" y="7"/>
                    <a:pt x="11" y="7"/>
                  </a:cubicBezTo>
                  <a:cubicBezTo>
                    <a:pt x="10" y="8"/>
                    <a:pt x="9" y="9"/>
                    <a:pt x="7" y="9"/>
                  </a:cubicBezTo>
                  <a:cubicBezTo>
                    <a:pt x="8" y="8"/>
                    <a:pt x="10" y="7"/>
                    <a:pt x="11" y="5"/>
                  </a:cubicBezTo>
                  <a:cubicBezTo>
                    <a:pt x="10" y="5"/>
                    <a:pt x="10" y="5"/>
                    <a:pt x="10" y="5"/>
                  </a:cubicBezTo>
                  <a:cubicBezTo>
                    <a:pt x="9" y="6"/>
                    <a:pt x="8" y="6"/>
                    <a:pt x="6" y="7"/>
                  </a:cubicBezTo>
                  <a:cubicBezTo>
                    <a:pt x="8" y="6"/>
                    <a:pt x="9" y="5"/>
                    <a:pt x="10" y="4"/>
                  </a:cubicBezTo>
                  <a:cubicBezTo>
                    <a:pt x="9" y="3"/>
                    <a:pt x="9" y="3"/>
                    <a:pt x="9" y="3"/>
                  </a:cubicBezTo>
                  <a:cubicBezTo>
                    <a:pt x="8" y="4"/>
                    <a:pt x="7" y="5"/>
                    <a:pt x="5" y="5"/>
                  </a:cubicBezTo>
                  <a:moveTo>
                    <a:pt x="8" y="0"/>
                  </a:moveTo>
                  <a:cubicBezTo>
                    <a:pt x="7" y="0"/>
                    <a:pt x="7" y="0"/>
                    <a:pt x="7" y="0"/>
                  </a:cubicBezTo>
                  <a:cubicBezTo>
                    <a:pt x="7" y="0"/>
                    <a:pt x="7" y="0"/>
                    <a:pt x="7" y="0"/>
                  </a:cubicBezTo>
                  <a:cubicBezTo>
                    <a:pt x="7" y="0"/>
                    <a:pt x="6" y="0"/>
                    <a:pt x="6" y="0"/>
                  </a:cubicBezTo>
                  <a:cubicBezTo>
                    <a:pt x="3" y="0"/>
                    <a:pt x="0" y="3"/>
                    <a:pt x="0" y="7"/>
                  </a:cubicBezTo>
                  <a:cubicBezTo>
                    <a:pt x="1" y="11"/>
                    <a:pt x="4" y="13"/>
                    <a:pt x="8" y="13"/>
                  </a:cubicBezTo>
                  <a:cubicBezTo>
                    <a:pt x="8" y="13"/>
                    <a:pt x="8" y="13"/>
                    <a:pt x="9" y="13"/>
                  </a:cubicBezTo>
                  <a:cubicBezTo>
                    <a:pt x="13" y="13"/>
                    <a:pt x="15" y="10"/>
                    <a:pt x="14" y="6"/>
                  </a:cubicBezTo>
                  <a:cubicBezTo>
                    <a:pt x="14" y="2"/>
                    <a:pt x="11" y="0"/>
                    <a:pt x="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0" name="Freeform 62"/>
            <p:cNvSpPr>
              <a:spLocks noEditPoints="1"/>
            </p:cNvSpPr>
            <p:nvPr/>
          </p:nvSpPr>
          <p:spPr bwMode="auto">
            <a:xfrm>
              <a:off x="9156369" y="4195689"/>
              <a:ext cx="220663" cy="203200"/>
            </a:xfrm>
            <a:custGeom>
              <a:avLst/>
              <a:gdLst>
                <a:gd name="T0" fmla="*/ 40 w 52"/>
                <a:gd name="T1" fmla="*/ 44 h 48"/>
                <a:gd name="T2" fmla="*/ 44 w 52"/>
                <a:gd name="T3" fmla="*/ 37 h 48"/>
                <a:gd name="T4" fmla="*/ 36 w 52"/>
                <a:gd name="T5" fmla="*/ 40 h 48"/>
                <a:gd name="T6" fmla="*/ 34 w 52"/>
                <a:gd name="T7" fmla="*/ 38 h 48"/>
                <a:gd name="T8" fmla="*/ 32 w 52"/>
                <a:gd name="T9" fmla="*/ 35 h 48"/>
                <a:gd name="T10" fmla="*/ 34 w 52"/>
                <a:gd name="T11" fmla="*/ 37 h 48"/>
                <a:gd name="T12" fmla="*/ 47 w 52"/>
                <a:gd name="T13" fmla="*/ 37 h 48"/>
                <a:gd name="T14" fmla="*/ 46 w 52"/>
                <a:gd name="T15" fmla="*/ 36 h 48"/>
                <a:gd name="T16" fmla="*/ 39 w 52"/>
                <a:gd name="T17" fmla="*/ 40 h 48"/>
                <a:gd name="T18" fmla="*/ 42 w 52"/>
                <a:gd name="T19" fmla="*/ 32 h 48"/>
                <a:gd name="T20" fmla="*/ 31 w 52"/>
                <a:gd name="T21" fmla="*/ 35 h 48"/>
                <a:gd name="T22" fmla="*/ 31 w 52"/>
                <a:gd name="T23" fmla="*/ 35 h 48"/>
                <a:gd name="T24" fmla="*/ 34 w 52"/>
                <a:gd name="T25" fmla="*/ 25 h 48"/>
                <a:gd name="T26" fmla="*/ 31 w 52"/>
                <a:gd name="T27" fmla="*/ 30 h 48"/>
                <a:gd name="T28" fmla="*/ 35 w 52"/>
                <a:gd name="T29" fmla="*/ 32 h 48"/>
                <a:gd name="T30" fmla="*/ 36 w 52"/>
                <a:gd name="T31" fmla="*/ 26 h 48"/>
                <a:gd name="T32" fmla="*/ 18 w 52"/>
                <a:gd name="T33" fmla="*/ 24 h 48"/>
                <a:gd name="T34" fmla="*/ 27 w 52"/>
                <a:gd name="T35" fmla="*/ 30 h 48"/>
                <a:gd name="T36" fmla="*/ 35 w 52"/>
                <a:gd name="T37" fmla="*/ 24 h 48"/>
                <a:gd name="T38" fmla="*/ 16 w 52"/>
                <a:gd name="T39" fmla="*/ 22 h 48"/>
                <a:gd name="T40" fmla="*/ 5 w 52"/>
                <a:gd name="T41" fmla="*/ 39 h 48"/>
                <a:gd name="T42" fmla="*/ 31 w 52"/>
                <a:gd name="T43" fmla="*/ 16 h 48"/>
                <a:gd name="T44" fmla="*/ 14 w 52"/>
                <a:gd name="T45" fmla="*/ 19 h 48"/>
                <a:gd name="T46" fmla="*/ 15 w 52"/>
                <a:gd name="T47" fmla="*/ 21 h 48"/>
                <a:gd name="T48" fmla="*/ 23 w 52"/>
                <a:gd name="T49" fmla="*/ 17 h 48"/>
                <a:gd name="T50" fmla="*/ 18 w 52"/>
                <a:gd name="T51" fmla="*/ 15 h 48"/>
                <a:gd name="T52" fmla="*/ 17 w 52"/>
                <a:gd name="T53" fmla="*/ 12 h 48"/>
                <a:gd name="T54" fmla="*/ 11 w 52"/>
                <a:gd name="T55" fmla="*/ 42 h 48"/>
                <a:gd name="T56" fmla="*/ 39 w 52"/>
                <a:gd name="T57" fmla="*/ 18 h 48"/>
                <a:gd name="T58" fmla="*/ 12 w 52"/>
                <a:gd name="T59" fmla="*/ 16 h 48"/>
                <a:gd name="T60" fmla="*/ 21 w 52"/>
                <a:gd name="T61" fmla="*/ 15 h 48"/>
                <a:gd name="T62" fmla="*/ 13 w 52"/>
                <a:gd name="T63" fmla="*/ 16 h 48"/>
                <a:gd name="T64" fmla="*/ 24 w 52"/>
                <a:gd name="T65" fmla="*/ 26 h 48"/>
                <a:gd name="T66" fmla="*/ 41 w 52"/>
                <a:gd name="T67" fmla="*/ 12 h 48"/>
                <a:gd name="T68" fmla="*/ 9 w 52"/>
                <a:gd name="T69" fmla="*/ 15 h 48"/>
                <a:gd name="T70" fmla="*/ 9 w 52"/>
                <a:gd name="T71" fmla="*/ 14 h 48"/>
                <a:gd name="T72" fmla="*/ 14 w 52"/>
                <a:gd name="T73" fmla="*/ 39 h 48"/>
                <a:gd name="T74" fmla="*/ 48 w 52"/>
                <a:gd name="T75" fmla="*/ 9 h 48"/>
                <a:gd name="T76" fmla="*/ 10 w 52"/>
                <a:gd name="T77" fmla="*/ 7 h 48"/>
                <a:gd name="T78" fmla="*/ 38 w 52"/>
                <a:gd name="T79" fmla="*/ 10 h 48"/>
                <a:gd name="T80" fmla="*/ 7 w 52"/>
                <a:gd name="T81" fmla="*/ 40 h 48"/>
                <a:gd name="T82" fmla="*/ 45 w 52"/>
                <a:gd name="T83" fmla="*/ 7 h 48"/>
                <a:gd name="T84" fmla="*/ 7 w 52"/>
                <a:gd name="T85" fmla="*/ 40 h 48"/>
                <a:gd name="T86" fmla="*/ 11 w 52"/>
                <a:gd name="T87" fmla="*/ 15 h 48"/>
                <a:gd name="T88" fmla="*/ 12 w 52"/>
                <a:gd name="T89" fmla="*/ 10 h 48"/>
                <a:gd name="T90" fmla="*/ 19 w 52"/>
                <a:gd name="T91" fmla="*/ 25 h 48"/>
                <a:gd name="T92" fmla="*/ 27 w 52"/>
                <a:gd name="T93" fmla="*/ 18 h 48"/>
                <a:gd name="T94" fmla="*/ 43 w 52"/>
                <a:gd name="T95" fmla="*/ 5 h 48"/>
                <a:gd name="T96" fmla="*/ 4 w 52"/>
                <a:gd name="T97" fmla="*/ 10 h 48"/>
                <a:gd name="T98" fmla="*/ 4 w 52"/>
                <a:gd name="T99" fmla="*/ 10 h 48"/>
                <a:gd name="T100" fmla="*/ 41 w 52"/>
                <a:gd name="T101" fmla="*/ 3 h 48"/>
                <a:gd name="T102" fmla="*/ 25 w 52"/>
                <a:gd name="T103" fmla="*/ 18 h 48"/>
                <a:gd name="T104" fmla="*/ 23 w 52"/>
                <a:gd name="T105" fmla="*/ 17 h 48"/>
                <a:gd name="T106" fmla="*/ 41 w 52"/>
                <a:gd name="T107" fmla="*/ 0 h 48"/>
                <a:gd name="T108" fmla="*/ 12 w 52"/>
                <a:gd name="T109" fmla="*/ 0 h 48"/>
                <a:gd name="T110" fmla="*/ 1 w 52"/>
                <a:gd name="T111" fmla="*/ 8 h 48"/>
                <a:gd name="T112" fmla="*/ 2 w 52"/>
                <a:gd name="T113" fmla="*/ 38 h 48"/>
                <a:gd name="T114" fmla="*/ 11 w 52"/>
                <a:gd name="T115" fmla="*/ 48 h 48"/>
                <a:gd name="T116" fmla="*/ 39 w 52"/>
                <a:gd name="T117" fmla="*/ 47 h 48"/>
                <a:gd name="T118" fmla="*/ 50 w 52"/>
                <a:gd name="T119" fmla="*/ 38 h 48"/>
                <a:gd name="T120" fmla="*/ 51 w 52"/>
                <a:gd name="T121" fmla="*/ 12 h 48"/>
                <a:gd name="T122" fmla="*/ 42 w 52"/>
                <a:gd name="T1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48">
                  <a:moveTo>
                    <a:pt x="40" y="44"/>
                  </a:moveTo>
                  <a:cubicBezTo>
                    <a:pt x="39" y="44"/>
                    <a:pt x="39" y="44"/>
                    <a:pt x="39" y="44"/>
                  </a:cubicBezTo>
                  <a:cubicBezTo>
                    <a:pt x="42" y="42"/>
                    <a:pt x="44" y="40"/>
                    <a:pt x="47" y="38"/>
                  </a:cubicBezTo>
                  <a:cubicBezTo>
                    <a:pt x="45" y="41"/>
                    <a:pt x="42" y="42"/>
                    <a:pt x="40" y="44"/>
                  </a:cubicBezTo>
                  <a:moveTo>
                    <a:pt x="39" y="43"/>
                  </a:moveTo>
                  <a:cubicBezTo>
                    <a:pt x="38" y="43"/>
                    <a:pt x="38" y="43"/>
                    <a:pt x="38" y="42"/>
                  </a:cubicBezTo>
                  <a:cubicBezTo>
                    <a:pt x="38" y="41"/>
                    <a:pt x="39" y="40"/>
                    <a:pt x="40" y="39"/>
                  </a:cubicBezTo>
                  <a:cubicBezTo>
                    <a:pt x="41" y="38"/>
                    <a:pt x="43" y="38"/>
                    <a:pt x="44" y="37"/>
                  </a:cubicBezTo>
                  <a:cubicBezTo>
                    <a:pt x="42" y="39"/>
                    <a:pt x="40" y="41"/>
                    <a:pt x="39" y="43"/>
                  </a:cubicBezTo>
                  <a:cubicBezTo>
                    <a:pt x="39" y="43"/>
                    <a:pt x="39" y="43"/>
                    <a:pt x="39" y="43"/>
                  </a:cubicBezTo>
                  <a:moveTo>
                    <a:pt x="37" y="42"/>
                  </a:moveTo>
                  <a:cubicBezTo>
                    <a:pt x="36" y="41"/>
                    <a:pt x="36" y="40"/>
                    <a:pt x="36" y="40"/>
                  </a:cubicBezTo>
                  <a:cubicBezTo>
                    <a:pt x="38" y="38"/>
                    <a:pt x="40" y="36"/>
                    <a:pt x="42" y="34"/>
                  </a:cubicBezTo>
                  <a:cubicBezTo>
                    <a:pt x="40" y="37"/>
                    <a:pt x="38" y="39"/>
                    <a:pt x="37" y="42"/>
                  </a:cubicBezTo>
                  <a:moveTo>
                    <a:pt x="35" y="39"/>
                  </a:moveTo>
                  <a:cubicBezTo>
                    <a:pt x="34" y="39"/>
                    <a:pt x="34" y="38"/>
                    <a:pt x="34" y="38"/>
                  </a:cubicBezTo>
                  <a:cubicBezTo>
                    <a:pt x="36" y="37"/>
                    <a:pt x="38" y="35"/>
                    <a:pt x="40" y="33"/>
                  </a:cubicBezTo>
                  <a:cubicBezTo>
                    <a:pt x="38" y="35"/>
                    <a:pt x="36" y="37"/>
                    <a:pt x="35" y="39"/>
                  </a:cubicBezTo>
                  <a:moveTo>
                    <a:pt x="33" y="37"/>
                  </a:moveTo>
                  <a:cubicBezTo>
                    <a:pt x="33" y="37"/>
                    <a:pt x="32" y="36"/>
                    <a:pt x="32" y="35"/>
                  </a:cubicBezTo>
                  <a:cubicBezTo>
                    <a:pt x="34" y="34"/>
                    <a:pt x="36" y="32"/>
                    <a:pt x="38" y="30"/>
                  </a:cubicBezTo>
                  <a:cubicBezTo>
                    <a:pt x="37" y="33"/>
                    <a:pt x="37" y="33"/>
                    <a:pt x="37" y="33"/>
                  </a:cubicBezTo>
                  <a:cubicBezTo>
                    <a:pt x="36" y="34"/>
                    <a:pt x="34" y="36"/>
                    <a:pt x="33" y="37"/>
                  </a:cubicBezTo>
                  <a:moveTo>
                    <a:pt x="34" y="37"/>
                  </a:moveTo>
                  <a:cubicBezTo>
                    <a:pt x="34" y="37"/>
                    <a:pt x="36" y="35"/>
                    <a:pt x="36" y="34"/>
                  </a:cubicBezTo>
                  <a:cubicBezTo>
                    <a:pt x="38" y="33"/>
                    <a:pt x="39" y="31"/>
                    <a:pt x="40" y="29"/>
                  </a:cubicBezTo>
                  <a:cubicBezTo>
                    <a:pt x="40" y="29"/>
                    <a:pt x="40" y="29"/>
                    <a:pt x="40" y="29"/>
                  </a:cubicBezTo>
                  <a:cubicBezTo>
                    <a:pt x="42" y="32"/>
                    <a:pt x="45" y="35"/>
                    <a:pt x="47" y="37"/>
                  </a:cubicBezTo>
                  <a:cubicBezTo>
                    <a:pt x="45" y="38"/>
                    <a:pt x="44" y="39"/>
                    <a:pt x="42" y="41"/>
                  </a:cubicBezTo>
                  <a:cubicBezTo>
                    <a:pt x="40" y="42"/>
                    <a:pt x="40" y="42"/>
                    <a:pt x="40" y="42"/>
                  </a:cubicBezTo>
                  <a:cubicBezTo>
                    <a:pt x="40" y="42"/>
                    <a:pt x="42" y="40"/>
                    <a:pt x="42" y="40"/>
                  </a:cubicBezTo>
                  <a:cubicBezTo>
                    <a:pt x="43" y="39"/>
                    <a:pt x="45" y="37"/>
                    <a:pt x="46" y="36"/>
                  </a:cubicBezTo>
                  <a:cubicBezTo>
                    <a:pt x="45" y="36"/>
                    <a:pt x="45" y="36"/>
                    <a:pt x="45" y="36"/>
                  </a:cubicBezTo>
                  <a:cubicBezTo>
                    <a:pt x="43" y="36"/>
                    <a:pt x="42" y="37"/>
                    <a:pt x="40" y="39"/>
                  </a:cubicBezTo>
                  <a:cubicBezTo>
                    <a:pt x="39" y="40"/>
                    <a:pt x="38" y="41"/>
                    <a:pt x="38" y="41"/>
                  </a:cubicBezTo>
                  <a:cubicBezTo>
                    <a:pt x="38" y="41"/>
                    <a:pt x="38" y="41"/>
                    <a:pt x="39" y="40"/>
                  </a:cubicBezTo>
                  <a:cubicBezTo>
                    <a:pt x="40" y="37"/>
                    <a:pt x="42" y="36"/>
                    <a:pt x="43" y="34"/>
                  </a:cubicBezTo>
                  <a:cubicBezTo>
                    <a:pt x="43" y="33"/>
                    <a:pt x="43" y="33"/>
                    <a:pt x="43" y="33"/>
                  </a:cubicBezTo>
                  <a:cubicBezTo>
                    <a:pt x="40" y="35"/>
                    <a:pt x="37" y="37"/>
                    <a:pt x="35" y="39"/>
                  </a:cubicBezTo>
                  <a:cubicBezTo>
                    <a:pt x="37" y="38"/>
                    <a:pt x="40" y="34"/>
                    <a:pt x="42" y="32"/>
                  </a:cubicBezTo>
                  <a:cubicBezTo>
                    <a:pt x="41" y="31"/>
                    <a:pt x="41" y="31"/>
                    <a:pt x="41" y="31"/>
                  </a:cubicBezTo>
                  <a:cubicBezTo>
                    <a:pt x="39" y="32"/>
                    <a:pt x="37" y="34"/>
                    <a:pt x="35" y="36"/>
                  </a:cubicBezTo>
                  <a:cubicBezTo>
                    <a:pt x="35" y="36"/>
                    <a:pt x="34" y="37"/>
                    <a:pt x="34" y="37"/>
                  </a:cubicBezTo>
                  <a:moveTo>
                    <a:pt x="31" y="35"/>
                  </a:moveTo>
                  <a:cubicBezTo>
                    <a:pt x="30" y="34"/>
                    <a:pt x="30" y="33"/>
                    <a:pt x="29" y="33"/>
                  </a:cubicBezTo>
                  <a:cubicBezTo>
                    <a:pt x="32" y="31"/>
                    <a:pt x="34" y="30"/>
                    <a:pt x="36" y="28"/>
                  </a:cubicBezTo>
                  <a:cubicBezTo>
                    <a:pt x="35" y="28"/>
                    <a:pt x="34" y="31"/>
                    <a:pt x="33" y="32"/>
                  </a:cubicBezTo>
                  <a:cubicBezTo>
                    <a:pt x="33" y="33"/>
                    <a:pt x="32" y="34"/>
                    <a:pt x="31" y="35"/>
                  </a:cubicBezTo>
                  <a:moveTo>
                    <a:pt x="28" y="32"/>
                  </a:moveTo>
                  <a:cubicBezTo>
                    <a:pt x="28" y="32"/>
                    <a:pt x="28" y="31"/>
                    <a:pt x="27" y="31"/>
                  </a:cubicBezTo>
                  <a:cubicBezTo>
                    <a:pt x="27" y="31"/>
                    <a:pt x="27" y="31"/>
                    <a:pt x="27" y="31"/>
                  </a:cubicBezTo>
                  <a:cubicBezTo>
                    <a:pt x="30" y="29"/>
                    <a:pt x="32" y="27"/>
                    <a:pt x="34" y="25"/>
                  </a:cubicBezTo>
                  <a:cubicBezTo>
                    <a:pt x="33" y="26"/>
                    <a:pt x="32" y="28"/>
                    <a:pt x="31" y="29"/>
                  </a:cubicBezTo>
                  <a:cubicBezTo>
                    <a:pt x="30" y="30"/>
                    <a:pt x="29" y="31"/>
                    <a:pt x="28" y="32"/>
                  </a:cubicBezTo>
                  <a:moveTo>
                    <a:pt x="29" y="32"/>
                  </a:moveTo>
                  <a:cubicBezTo>
                    <a:pt x="29" y="32"/>
                    <a:pt x="30" y="31"/>
                    <a:pt x="31" y="30"/>
                  </a:cubicBezTo>
                  <a:cubicBezTo>
                    <a:pt x="33" y="28"/>
                    <a:pt x="35" y="27"/>
                    <a:pt x="35" y="24"/>
                  </a:cubicBezTo>
                  <a:cubicBezTo>
                    <a:pt x="37" y="26"/>
                    <a:pt x="38" y="27"/>
                    <a:pt x="40" y="29"/>
                  </a:cubicBezTo>
                  <a:cubicBezTo>
                    <a:pt x="39" y="29"/>
                    <a:pt x="39" y="29"/>
                    <a:pt x="39" y="29"/>
                  </a:cubicBezTo>
                  <a:cubicBezTo>
                    <a:pt x="38" y="30"/>
                    <a:pt x="36" y="31"/>
                    <a:pt x="35" y="32"/>
                  </a:cubicBezTo>
                  <a:cubicBezTo>
                    <a:pt x="34" y="33"/>
                    <a:pt x="32" y="35"/>
                    <a:pt x="32" y="35"/>
                  </a:cubicBezTo>
                  <a:cubicBezTo>
                    <a:pt x="32" y="35"/>
                    <a:pt x="32" y="34"/>
                    <a:pt x="33" y="33"/>
                  </a:cubicBezTo>
                  <a:cubicBezTo>
                    <a:pt x="35" y="31"/>
                    <a:pt x="37" y="29"/>
                    <a:pt x="37" y="26"/>
                  </a:cubicBezTo>
                  <a:cubicBezTo>
                    <a:pt x="36" y="26"/>
                    <a:pt x="36" y="26"/>
                    <a:pt x="36" y="26"/>
                  </a:cubicBezTo>
                  <a:cubicBezTo>
                    <a:pt x="35" y="28"/>
                    <a:pt x="33" y="30"/>
                    <a:pt x="31" y="31"/>
                  </a:cubicBezTo>
                  <a:cubicBezTo>
                    <a:pt x="30" y="32"/>
                    <a:pt x="29" y="32"/>
                    <a:pt x="29" y="32"/>
                  </a:cubicBezTo>
                  <a:moveTo>
                    <a:pt x="18" y="24"/>
                  </a:moveTo>
                  <a:cubicBezTo>
                    <a:pt x="18" y="24"/>
                    <a:pt x="18" y="24"/>
                    <a:pt x="18" y="24"/>
                  </a:cubicBezTo>
                  <a:cubicBezTo>
                    <a:pt x="18" y="24"/>
                    <a:pt x="18" y="24"/>
                    <a:pt x="18" y="24"/>
                  </a:cubicBezTo>
                  <a:cubicBezTo>
                    <a:pt x="19" y="24"/>
                    <a:pt x="19" y="24"/>
                    <a:pt x="19" y="24"/>
                  </a:cubicBezTo>
                  <a:cubicBezTo>
                    <a:pt x="18" y="24"/>
                    <a:pt x="18" y="24"/>
                    <a:pt x="18" y="24"/>
                  </a:cubicBezTo>
                  <a:moveTo>
                    <a:pt x="27" y="30"/>
                  </a:moveTo>
                  <a:cubicBezTo>
                    <a:pt x="28" y="29"/>
                    <a:pt x="28" y="29"/>
                    <a:pt x="28" y="29"/>
                  </a:cubicBezTo>
                  <a:cubicBezTo>
                    <a:pt x="29" y="28"/>
                    <a:pt x="31" y="26"/>
                    <a:pt x="32" y="24"/>
                  </a:cubicBezTo>
                  <a:cubicBezTo>
                    <a:pt x="33" y="24"/>
                    <a:pt x="34" y="23"/>
                    <a:pt x="34" y="22"/>
                  </a:cubicBezTo>
                  <a:cubicBezTo>
                    <a:pt x="34" y="23"/>
                    <a:pt x="35" y="23"/>
                    <a:pt x="35" y="24"/>
                  </a:cubicBezTo>
                  <a:cubicBezTo>
                    <a:pt x="35" y="24"/>
                    <a:pt x="35" y="24"/>
                    <a:pt x="35" y="24"/>
                  </a:cubicBezTo>
                  <a:cubicBezTo>
                    <a:pt x="33" y="26"/>
                    <a:pt x="30" y="28"/>
                    <a:pt x="27" y="30"/>
                  </a:cubicBezTo>
                  <a:moveTo>
                    <a:pt x="17" y="23"/>
                  </a:moveTo>
                  <a:cubicBezTo>
                    <a:pt x="17" y="23"/>
                    <a:pt x="16" y="22"/>
                    <a:pt x="16" y="22"/>
                  </a:cubicBezTo>
                  <a:cubicBezTo>
                    <a:pt x="18" y="21"/>
                    <a:pt x="20" y="19"/>
                    <a:pt x="23" y="18"/>
                  </a:cubicBezTo>
                  <a:cubicBezTo>
                    <a:pt x="20" y="19"/>
                    <a:pt x="19" y="21"/>
                    <a:pt x="17" y="23"/>
                  </a:cubicBezTo>
                  <a:moveTo>
                    <a:pt x="7" y="40"/>
                  </a:moveTo>
                  <a:cubicBezTo>
                    <a:pt x="6" y="40"/>
                    <a:pt x="6" y="40"/>
                    <a:pt x="5" y="39"/>
                  </a:cubicBezTo>
                  <a:cubicBezTo>
                    <a:pt x="8" y="36"/>
                    <a:pt x="11" y="34"/>
                    <a:pt x="14" y="31"/>
                  </a:cubicBezTo>
                  <a:cubicBezTo>
                    <a:pt x="14" y="30"/>
                    <a:pt x="15" y="30"/>
                    <a:pt x="15" y="29"/>
                  </a:cubicBezTo>
                  <a:cubicBezTo>
                    <a:pt x="18" y="27"/>
                    <a:pt x="21" y="24"/>
                    <a:pt x="24" y="22"/>
                  </a:cubicBezTo>
                  <a:cubicBezTo>
                    <a:pt x="26" y="20"/>
                    <a:pt x="29" y="18"/>
                    <a:pt x="31" y="16"/>
                  </a:cubicBezTo>
                  <a:cubicBezTo>
                    <a:pt x="28" y="19"/>
                    <a:pt x="24" y="22"/>
                    <a:pt x="22" y="25"/>
                  </a:cubicBezTo>
                  <a:cubicBezTo>
                    <a:pt x="17" y="31"/>
                    <a:pt x="10" y="34"/>
                    <a:pt x="7" y="40"/>
                  </a:cubicBezTo>
                  <a:moveTo>
                    <a:pt x="15" y="21"/>
                  </a:moveTo>
                  <a:cubicBezTo>
                    <a:pt x="14" y="20"/>
                    <a:pt x="14" y="20"/>
                    <a:pt x="14" y="19"/>
                  </a:cubicBezTo>
                  <a:cubicBezTo>
                    <a:pt x="15" y="19"/>
                    <a:pt x="17" y="18"/>
                    <a:pt x="19" y="17"/>
                  </a:cubicBezTo>
                  <a:cubicBezTo>
                    <a:pt x="20" y="16"/>
                    <a:pt x="20" y="16"/>
                    <a:pt x="20" y="16"/>
                  </a:cubicBezTo>
                  <a:cubicBezTo>
                    <a:pt x="21" y="16"/>
                    <a:pt x="19" y="18"/>
                    <a:pt x="18" y="18"/>
                  </a:cubicBezTo>
                  <a:cubicBezTo>
                    <a:pt x="17" y="19"/>
                    <a:pt x="16" y="20"/>
                    <a:pt x="15" y="21"/>
                  </a:cubicBezTo>
                  <a:moveTo>
                    <a:pt x="16" y="21"/>
                  </a:moveTo>
                  <a:cubicBezTo>
                    <a:pt x="18" y="19"/>
                    <a:pt x="20" y="17"/>
                    <a:pt x="22" y="15"/>
                  </a:cubicBezTo>
                  <a:cubicBezTo>
                    <a:pt x="22" y="15"/>
                    <a:pt x="22" y="15"/>
                    <a:pt x="22" y="15"/>
                  </a:cubicBezTo>
                  <a:cubicBezTo>
                    <a:pt x="22" y="16"/>
                    <a:pt x="22" y="16"/>
                    <a:pt x="23" y="17"/>
                  </a:cubicBezTo>
                  <a:cubicBezTo>
                    <a:pt x="21" y="18"/>
                    <a:pt x="18" y="19"/>
                    <a:pt x="16" y="21"/>
                  </a:cubicBezTo>
                  <a:moveTo>
                    <a:pt x="13" y="18"/>
                  </a:moveTo>
                  <a:cubicBezTo>
                    <a:pt x="12" y="17"/>
                    <a:pt x="12" y="17"/>
                    <a:pt x="12" y="17"/>
                  </a:cubicBezTo>
                  <a:cubicBezTo>
                    <a:pt x="14" y="17"/>
                    <a:pt x="16" y="16"/>
                    <a:pt x="18" y="15"/>
                  </a:cubicBezTo>
                  <a:cubicBezTo>
                    <a:pt x="16" y="16"/>
                    <a:pt x="14" y="17"/>
                    <a:pt x="13" y="18"/>
                  </a:cubicBezTo>
                  <a:moveTo>
                    <a:pt x="11" y="17"/>
                  </a:moveTo>
                  <a:cubicBezTo>
                    <a:pt x="10" y="16"/>
                    <a:pt x="10" y="16"/>
                    <a:pt x="10" y="16"/>
                  </a:cubicBezTo>
                  <a:cubicBezTo>
                    <a:pt x="13" y="15"/>
                    <a:pt x="15" y="13"/>
                    <a:pt x="17" y="12"/>
                  </a:cubicBezTo>
                  <a:cubicBezTo>
                    <a:pt x="15" y="13"/>
                    <a:pt x="13" y="15"/>
                    <a:pt x="11" y="17"/>
                  </a:cubicBezTo>
                  <a:moveTo>
                    <a:pt x="11" y="44"/>
                  </a:moveTo>
                  <a:cubicBezTo>
                    <a:pt x="11" y="44"/>
                    <a:pt x="10" y="44"/>
                    <a:pt x="10" y="43"/>
                  </a:cubicBezTo>
                  <a:cubicBezTo>
                    <a:pt x="11" y="42"/>
                    <a:pt x="11" y="42"/>
                    <a:pt x="11" y="42"/>
                  </a:cubicBezTo>
                  <a:cubicBezTo>
                    <a:pt x="11" y="42"/>
                    <a:pt x="11" y="42"/>
                    <a:pt x="11" y="42"/>
                  </a:cubicBezTo>
                  <a:cubicBezTo>
                    <a:pt x="21" y="33"/>
                    <a:pt x="31" y="24"/>
                    <a:pt x="41" y="15"/>
                  </a:cubicBezTo>
                  <a:cubicBezTo>
                    <a:pt x="43" y="14"/>
                    <a:pt x="44" y="13"/>
                    <a:pt x="46" y="12"/>
                  </a:cubicBezTo>
                  <a:cubicBezTo>
                    <a:pt x="44" y="14"/>
                    <a:pt x="41" y="16"/>
                    <a:pt x="39" y="18"/>
                  </a:cubicBezTo>
                  <a:cubicBezTo>
                    <a:pt x="34" y="21"/>
                    <a:pt x="30" y="26"/>
                    <a:pt x="26" y="31"/>
                  </a:cubicBezTo>
                  <a:cubicBezTo>
                    <a:pt x="25" y="31"/>
                    <a:pt x="25" y="31"/>
                    <a:pt x="25" y="31"/>
                  </a:cubicBezTo>
                  <a:cubicBezTo>
                    <a:pt x="21" y="36"/>
                    <a:pt x="16" y="40"/>
                    <a:pt x="11" y="44"/>
                  </a:cubicBezTo>
                  <a:moveTo>
                    <a:pt x="12" y="16"/>
                  </a:moveTo>
                  <a:cubicBezTo>
                    <a:pt x="12" y="16"/>
                    <a:pt x="14" y="15"/>
                    <a:pt x="15" y="15"/>
                  </a:cubicBezTo>
                  <a:cubicBezTo>
                    <a:pt x="16" y="14"/>
                    <a:pt x="17" y="13"/>
                    <a:pt x="18" y="11"/>
                  </a:cubicBezTo>
                  <a:cubicBezTo>
                    <a:pt x="19" y="13"/>
                    <a:pt x="20" y="14"/>
                    <a:pt x="21" y="15"/>
                  </a:cubicBezTo>
                  <a:cubicBezTo>
                    <a:pt x="21" y="15"/>
                    <a:pt x="21" y="15"/>
                    <a:pt x="21" y="15"/>
                  </a:cubicBezTo>
                  <a:cubicBezTo>
                    <a:pt x="18" y="16"/>
                    <a:pt x="16" y="18"/>
                    <a:pt x="13" y="19"/>
                  </a:cubicBezTo>
                  <a:cubicBezTo>
                    <a:pt x="15" y="18"/>
                    <a:pt x="18" y="16"/>
                    <a:pt x="19" y="14"/>
                  </a:cubicBezTo>
                  <a:cubicBezTo>
                    <a:pt x="19" y="14"/>
                    <a:pt x="19" y="14"/>
                    <a:pt x="19" y="14"/>
                  </a:cubicBezTo>
                  <a:cubicBezTo>
                    <a:pt x="17" y="15"/>
                    <a:pt x="15" y="15"/>
                    <a:pt x="13" y="16"/>
                  </a:cubicBezTo>
                  <a:cubicBezTo>
                    <a:pt x="13" y="16"/>
                    <a:pt x="12" y="16"/>
                    <a:pt x="12" y="16"/>
                  </a:cubicBezTo>
                  <a:moveTo>
                    <a:pt x="9" y="43"/>
                  </a:moveTo>
                  <a:cubicBezTo>
                    <a:pt x="9" y="42"/>
                    <a:pt x="8" y="42"/>
                    <a:pt x="7" y="41"/>
                  </a:cubicBezTo>
                  <a:cubicBezTo>
                    <a:pt x="13" y="36"/>
                    <a:pt x="19" y="31"/>
                    <a:pt x="24" y="26"/>
                  </a:cubicBezTo>
                  <a:cubicBezTo>
                    <a:pt x="28" y="22"/>
                    <a:pt x="31" y="20"/>
                    <a:pt x="35" y="17"/>
                  </a:cubicBezTo>
                  <a:cubicBezTo>
                    <a:pt x="38" y="14"/>
                    <a:pt x="41" y="12"/>
                    <a:pt x="43" y="9"/>
                  </a:cubicBezTo>
                  <a:cubicBezTo>
                    <a:pt x="44" y="9"/>
                    <a:pt x="44" y="8"/>
                    <a:pt x="44" y="8"/>
                  </a:cubicBezTo>
                  <a:cubicBezTo>
                    <a:pt x="44" y="8"/>
                    <a:pt x="41" y="11"/>
                    <a:pt x="41" y="12"/>
                  </a:cubicBezTo>
                  <a:cubicBezTo>
                    <a:pt x="39" y="13"/>
                    <a:pt x="38" y="15"/>
                    <a:pt x="36" y="16"/>
                  </a:cubicBezTo>
                  <a:cubicBezTo>
                    <a:pt x="33" y="19"/>
                    <a:pt x="30" y="22"/>
                    <a:pt x="27" y="25"/>
                  </a:cubicBezTo>
                  <a:cubicBezTo>
                    <a:pt x="21" y="31"/>
                    <a:pt x="15" y="36"/>
                    <a:pt x="9" y="43"/>
                  </a:cubicBezTo>
                  <a:moveTo>
                    <a:pt x="9" y="15"/>
                  </a:moveTo>
                  <a:cubicBezTo>
                    <a:pt x="9" y="14"/>
                    <a:pt x="8" y="13"/>
                    <a:pt x="7" y="12"/>
                  </a:cubicBezTo>
                  <a:cubicBezTo>
                    <a:pt x="9" y="11"/>
                    <a:pt x="11" y="9"/>
                    <a:pt x="13" y="8"/>
                  </a:cubicBezTo>
                  <a:cubicBezTo>
                    <a:pt x="11" y="9"/>
                    <a:pt x="10" y="11"/>
                    <a:pt x="8" y="13"/>
                  </a:cubicBezTo>
                  <a:cubicBezTo>
                    <a:pt x="9" y="14"/>
                    <a:pt x="9" y="14"/>
                    <a:pt x="9" y="14"/>
                  </a:cubicBezTo>
                  <a:cubicBezTo>
                    <a:pt x="11" y="13"/>
                    <a:pt x="13" y="11"/>
                    <a:pt x="15" y="10"/>
                  </a:cubicBezTo>
                  <a:cubicBezTo>
                    <a:pt x="13" y="11"/>
                    <a:pt x="11" y="13"/>
                    <a:pt x="9" y="15"/>
                  </a:cubicBezTo>
                  <a:moveTo>
                    <a:pt x="13" y="39"/>
                  </a:moveTo>
                  <a:cubicBezTo>
                    <a:pt x="14" y="39"/>
                    <a:pt x="14" y="39"/>
                    <a:pt x="14" y="39"/>
                  </a:cubicBezTo>
                  <a:cubicBezTo>
                    <a:pt x="15" y="37"/>
                    <a:pt x="17" y="36"/>
                    <a:pt x="18" y="34"/>
                  </a:cubicBezTo>
                  <a:cubicBezTo>
                    <a:pt x="21" y="31"/>
                    <a:pt x="24" y="28"/>
                    <a:pt x="27" y="25"/>
                  </a:cubicBezTo>
                  <a:cubicBezTo>
                    <a:pt x="34" y="20"/>
                    <a:pt x="40" y="14"/>
                    <a:pt x="46" y="8"/>
                  </a:cubicBezTo>
                  <a:cubicBezTo>
                    <a:pt x="46" y="8"/>
                    <a:pt x="47" y="9"/>
                    <a:pt x="48" y="9"/>
                  </a:cubicBezTo>
                  <a:cubicBezTo>
                    <a:pt x="35" y="19"/>
                    <a:pt x="24" y="29"/>
                    <a:pt x="13" y="39"/>
                  </a:cubicBezTo>
                  <a:moveTo>
                    <a:pt x="6" y="11"/>
                  </a:moveTo>
                  <a:cubicBezTo>
                    <a:pt x="6" y="11"/>
                    <a:pt x="5" y="11"/>
                    <a:pt x="5" y="10"/>
                  </a:cubicBezTo>
                  <a:cubicBezTo>
                    <a:pt x="7" y="9"/>
                    <a:pt x="8" y="8"/>
                    <a:pt x="10" y="7"/>
                  </a:cubicBezTo>
                  <a:cubicBezTo>
                    <a:pt x="10" y="7"/>
                    <a:pt x="10" y="7"/>
                    <a:pt x="10" y="7"/>
                  </a:cubicBezTo>
                  <a:cubicBezTo>
                    <a:pt x="8" y="9"/>
                    <a:pt x="7" y="10"/>
                    <a:pt x="6" y="11"/>
                  </a:cubicBezTo>
                  <a:moveTo>
                    <a:pt x="37" y="11"/>
                  </a:moveTo>
                  <a:cubicBezTo>
                    <a:pt x="38" y="10"/>
                    <a:pt x="38" y="10"/>
                    <a:pt x="38" y="10"/>
                  </a:cubicBezTo>
                  <a:cubicBezTo>
                    <a:pt x="38" y="10"/>
                    <a:pt x="42" y="6"/>
                    <a:pt x="42" y="6"/>
                  </a:cubicBezTo>
                  <a:cubicBezTo>
                    <a:pt x="42" y="6"/>
                    <a:pt x="42" y="7"/>
                    <a:pt x="41" y="7"/>
                  </a:cubicBezTo>
                  <a:cubicBezTo>
                    <a:pt x="39" y="9"/>
                    <a:pt x="38" y="10"/>
                    <a:pt x="37" y="11"/>
                  </a:cubicBezTo>
                  <a:moveTo>
                    <a:pt x="7" y="40"/>
                  </a:moveTo>
                  <a:cubicBezTo>
                    <a:pt x="9" y="38"/>
                    <a:pt x="12" y="35"/>
                    <a:pt x="14" y="33"/>
                  </a:cubicBezTo>
                  <a:cubicBezTo>
                    <a:pt x="18" y="30"/>
                    <a:pt x="21" y="27"/>
                    <a:pt x="24" y="23"/>
                  </a:cubicBezTo>
                  <a:cubicBezTo>
                    <a:pt x="30" y="17"/>
                    <a:pt x="38" y="12"/>
                    <a:pt x="43" y="6"/>
                  </a:cubicBezTo>
                  <a:cubicBezTo>
                    <a:pt x="44" y="6"/>
                    <a:pt x="44" y="7"/>
                    <a:pt x="45" y="7"/>
                  </a:cubicBezTo>
                  <a:cubicBezTo>
                    <a:pt x="42" y="9"/>
                    <a:pt x="40" y="12"/>
                    <a:pt x="37" y="14"/>
                  </a:cubicBezTo>
                  <a:cubicBezTo>
                    <a:pt x="34" y="17"/>
                    <a:pt x="29" y="19"/>
                    <a:pt x="26" y="23"/>
                  </a:cubicBezTo>
                  <a:cubicBezTo>
                    <a:pt x="23" y="26"/>
                    <a:pt x="21" y="29"/>
                    <a:pt x="18" y="31"/>
                  </a:cubicBezTo>
                  <a:cubicBezTo>
                    <a:pt x="14" y="34"/>
                    <a:pt x="10" y="37"/>
                    <a:pt x="7" y="40"/>
                  </a:cubicBezTo>
                  <a:moveTo>
                    <a:pt x="7" y="11"/>
                  </a:moveTo>
                  <a:cubicBezTo>
                    <a:pt x="9" y="10"/>
                    <a:pt x="11" y="7"/>
                    <a:pt x="13" y="5"/>
                  </a:cubicBezTo>
                  <a:cubicBezTo>
                    <a:pt x="15" y="7"/>
                    <a:pt x="16" y="9"/>
                    <a:pt x="18" y="11"/>
                  </a:cubicBezTo>
                  <a:cubicBezTo>
                    <a:pt x="15" y="12"/>
                    <a:pt x="13" y="14"/>
                    <a:pt x="11" y="15"/>
                  </a:cubicBezTo>
                  <a:cubicBezTo>
                    <a:pt x="12" y="14"/>
                    <a:pt x="15" y="11"/>
                    <a:pt x="16" y="10"/>
                  </a:cubicBezTo>
                  <a:cubicBezTo>
                    <a:pt x="16" y="9"/>
                    <a:pt x="16" y="9"/>
                    <a:pt x="16" y="9"/>
                  </a:cubicBezTo>
                  <a:cubicBezTo>
                    <a:pt x="14" y="10"/>
                    <a:pt x="12" y="11"/>
                    <a:pt x="11" y="12"/>
                  </a:cubicBezTo>
                  <a:cubicBezTo>
                    <a:pt x="10" y="11"/>
                    <a:pt x="11" y="11"/>
                    <a:pt x="12" y="10"/>
                  </a:cubicBezTo>
                  <a:cubicBezTo>
                    <a:pt x="13" y="9"/>
                    <a:pt x="14" y="8"/>
                    <a:pt x="15" y="7"/>
                  </a:cubicBezTo>
                  <a:cubicBezTo>
                    <a:pt x="14" y="7"/>
                    <a:pt x="14" y="7"/>
                    <a:pt x="14" y="7"/>
                  </a:cubicBezTo>
                  <a:cubicBezTo>
                    <a:pt x="12" y="8"/>
                    <a:pt x="9" y="10"/>
                    <a:pt x="7" y="11"/>
                  </a:cubicBezTo>
                  <a:moveTo>
                    <a:pt x="19" y="25"/>
                  </a:moveTo>
                  <a:cubicBezTo>
                    <a:pt x="19" y="25"/>
                    <a:pt x="19" y="25"/>
                    <a:pt x="19" y="25"/>
                  </a:cubicBezTo>
                  <a:cubicBezTo>
                    <a:pt x="19" y="24"/>
                    <a:pt x="20" y="24"/>
                    <a:pt x="21" y="23"/>
                  </a:cubicBezTo>
                  <a:cubicBezTo>
                    <a:pt x="21" y="22"/>
                    <a:pt x="21" y="22"/>
                    <a:pt x="21" y="22"/>
                  </a:cubicBezTo>
                  <a:cubicBezTo>
                    <a:pt x="23" y="21"/>
                    <a:pt x="25" y="19"/>
                    <a:pt x="27" y="18"/>
                  </a:cubicBezTo>
                  <a:cubicBezTo>
                    <a:pt x="29" y="17"/>
                    <a:pt x="30" y="16"/>
                    <a:pt x="32" y="14"/>
                  </a:cubicBezTo>
                  <a:cubicBezTo>
                    <a:pt x="35" y="11"/>
                    <a:pt x="38" y="8"/>
                    <a:pt x="42" y="5"/>
                  </a:cubicBezTo>
                  <a:cubicBezTo>
                    <a:pt x="42" y="4"/>
                    <a:pt x="42" y="4"/>
                    <a:pt x="42" y="4"/>
                  </a:cubicBezTo>
                  <a:cubicBezTo>
                    <a:pt x="43" y="5"/>
                    <a:pt x="43" y="5"/>
                    <a:pt x="43" y="5"/>
                  </a:cubicBezTo>
                  <a:cubicBezTo>
                    <a:pt x="40" y="7"/>
                    <a:pt x="37" y="9"/>
                    <a:pt x="35" y="12"/>
                  </a:cubicBezTo>
                  <a:cubicBezTo>
                    <a:pt x="32" y="15"/>
                    <a:pt x="29" y="16"/>
                    <a:pt x="26" y="19"/>
                  </a:cubicBezTo>
                  <a:cubicBezTo>
                    <a:pt x="23" y="21"/>
                    <a:pt x="21" y="23"/>
                    <a:pt x="19" y="25"/>
                  </a:cubicBezTo>
                  <a:moveTo>
                    <a:pt x="4" y="10"/>
                  </a:moveTo>
                  <a:cubicBezTo>
                    <a:pt x="4" y="9"/>
                    <a:pt x="4" y="9"/>
                    <a:pt x="4" y="9"/>
                  </a:cubicBezTo>
                  <a:cubicBezTo>
                    <a:pt x="7" y="7"/>
                    <a:pt x="9" y="5"/>
                    <a:pt x="12" y="3"/>
                  </a:cubicBezTo>
                  <a:cubicBezTo>
                    <a:pt x="13" y="4"/>
                    <a:pt x="13" y="4"/>
                    <a:pt x="13" y="4"/>
                  </a:cubicBezTo>
                  <a:cubicBezTo>
                    <a:pt x="10" y="6"/>
                    <a:pt x="7" y="8"/>
                    <a:pt x="4" y="10"/>
                  </a:cubicBezTo>
                  <a:moveTo>
                    <a:pt x="25" y="18"/>
                  </a:moveTo>
                  <a:cubicBezTo>
                    <a:pt x="25" y="18"/>
                    <a:pt x="25" y="18"/>
                    <a:pt x="25" y="18"/>
                  </a:cubicBezTo>
                  <a:cubicBezTo>
                    <a:pt x="26" y="17"/>
                    <a:pt x="26" y="17"/>
                    <a:pt x="26" y="17"/>
                  </a:cubicBezTo>
                  <a:cubicBezTo>
                    <a:pt x="31" y="13"/>
                    <a:pt x="35" y="7"/>
                    <a:pt x="41" y="3"/>
                  </a:cubicBezTo>
                  <a:cubicBezTo>
                    <a:pt x="42" y="4"/>
                    <a:pt x="42" y="4"/>
                    <a:pt x="42" y="4"/>
                  </a:cubicBezTo>
                  <a:cubicBezTo>
                    <a:pt x="41" y="4"/>
                    <a:pt x="41" y="4"/>
                    <a:pt x="41" y="4"/>
                  </a:cubicBezTo>
                  <a:cubicBezTo>
                    <a:pt x="36" y="8"/>
                    <a:pt x="31" y="13"/>
                    <a:pt x="26" y="18"/>
                  </a:cubicBezTo>
                  <a:cubicBezTo>
                    <a:pt x="25" y="18"/>
                    <a:pt x="25" y="18"/>
                    <a:pt x="25" y="18"/>
                  </a:cubicBezTo>
                  <a:cubicBezTo>
                    <a:pt x="24" y="19"/>
                    <a:pt x="24" y="19"/>
                    <a:pt x="23" y="20"/>
                  </a:cubicBezTo>
                  <a:cubicBezTo>
                    <a:pt x="22" y="20"/>
                    <a:pt x="22" y="21"/>
                    <a:pt x="21" y="21"/>
                  </a:cubicBezTo>
                  <a:cubicBezTo>
                    <a:pt x="20" y="22"/>
                    <a:pt x="18" y="23"/>
                    <a:pt x="18" y="23"/>
                  </a:cubicBezTo>
                  <a:cubicBezTo>
                    <a:pt x="19" y="21"/>
                    <a:pt x="22" y="19"/>
                    <a:pt x="23" y="17"/>
                  </a:cubicBezTo>
                  <a:cubicBezTo>
                    <a:pt x="24" y="17"/>
                    <a:pt x="24" y="17"/>
                    <a:pt x="24" y="17"/>
                  </a:cubicBezTo>
                  <a:cubicBezTo>
                    <a:pt x="24" y="18"/>
                    <a:pt x="24" y="18"/>
                    <a:pt x="25" y="18"/>
                  </a:cubicBezTo>
                  <a:moveTo>
                    <a:pt x="41" y="0"/>
                  </a:moveTo>
                  <a:cubicBezTo>
                    <a:pt x="41" y="0"/>
                    <a:pt x="41" y="0"/>
                    <a:pt x="41" y="0"/>
                  </a:cubicBezTo>
                  <a:cubicBezTo>
                    <a:pt x="40" y="0"/>
                    <a:pt x="40" y="0"/>
                    <a:pt x="40" y="0"/>
                  </a:cubicBezTo>
                  <a:cubicBezTo>
                    <a:pt x="35" y="4"/>
                    <a:pt x="30" y="10"/>
                    <a:pt x="25" y="14"/>
                  </a:cubicBezTo>
                  <a:cubicBezTo>
                    <a:pt x="21" y="10"/>
                    <a:pt x="17" y="5"/>
                    <a:pt x="13" y="1"/>
                  </a:cubicBezTo>
                  <a:cubicBezTo>
                    <a:pt x="12" y="0"/>
                    <a:pt x="12" y="0"/>
                    <a:pt x="12" y="0"/>
                  </a:cubicBezTo>
                  <a:cubicBezTo>
                    <a:pt x="12" y="0"/>
                    <a:pt x="12" y="0"/>
                    <a:pt x="12" y="0"/>
                  </a:cubicBezTo>
                  <a:cubicBezTo>
                    <a:pt x="12" y="0"/>
                    <a:pt x="12" y="0"/>
                    <a:pt x="12" y="0"/>
                  </a:cubicBezTo>
                  <a:cubicBezTo>
                    <a:pt x="11" y="0"/>
                    <a:pt x="11" y="0"/>
                    <a:pt x="11" y="0"/>
                  </a:cubicBezTo>
                  <a:cubicBezTo>
                    <a:pt x="8" y="3"/>
                    <a:pt x="5" y="6"/>
                    <a:pt x="1" y="8"/>
                  </a:cubicBezTo>
                  <a:cubicBezTo>
                    <a:pt x="1" y="8"/>
                    <a:pt x="0" y="8"/>
                    <a:pt x="0" y="9"/>
                  </a:cubicBezTo>
                  <a:cubicBezTo>
                    <a:pt x="0" y="9"/>
                    <a:pt x="0" y="10"/>
                    <a:pt x="1" y="10"/>
                  </a:cubicBezTo>
                  <a:cubicBezTo>
                    <a:pt x="6" y="15"/>
                    <a:pt x="10" y="20"/>
                    <a:pt x="15" y="25"/>
                  </a:cubicBezTo>
                  <a:cubicBezTo>
                    <a:pt x="11" y="30"/>
                    <a:pt x="6" y="33"/>
                    <a:pt x="2" y="38"/>
                  </a:cubicBezTo>
                  <a:cubicBezTo>
                    <a:pt x="2" y="39"/>
                    <a:pt x="2" y="39"/>
                    <a:pt x="2" y="39"/>
                  </a:cubicBezTo>
                  <a:cubicBezTo>
                    <a:pt x="2" y="39"/>
                    <a:pt x="2" y="40"/>
                    <a:pt x="2" y="40"/>
                  </a:cubicBezTo>
                  <a:cubicBezTo>
                    <a:pt x="5" y="43"/>
                    <a:pt x="8" y="45"/>
                    <a:pt x="11" y="47"/>
                  </a:cubicBezTo>
                  <a:cubicBezTo>
                    <a:pt x="11" y="48"/>
                    <a:pt x="11" y="48"/>
                    <a:pt x="11" y="48"/>
                  </a:cubicBezTo>
                  <a:cubicBezTo>
                    <a:pt x="11" y="48"/>
                    <a:pt x="12" y="48"/>
                    <a:pt x="12" y="48"/>
                  </a:cubicBezTo>
                  <a:cubicBezTo>
                    <a:pt x="12" y="48"/>
                    <a:pt x="12" y="48"/>
                    <a:pt x="13" y="47"/>
                  </a:cubicBezTo>
                  <a:cubicBezTo>
                    <a:pt x="17" y="42"/>
                    <a:pt x="22" y="38"/>
                    <a:pt x="26" y="34"/>
                  </a:cubicBezTo>
                  <a:cubicBezTo>
                    <a:pt x="31" y="38"/>
                    <a:pt x="34" y="43"/>
                    <a:pt x="39" y="47"/>
                  </a:cubicBezTo>
                  <a:cubicBezTo>
                    <a:pt x="39" y="47"/>
                    <a:pt x="39" y="47"/>
                    <a:pt x="39" y="47"/>
                  </a:cubicBezTo>
                  <a:cubicBezTo>
                    <a:pt x="39" y="48"/>
                    <a:pt x="40" y="48"/>
                    <a:pt x="40" y="48"/>
                  </a:cubicBezTo>
                  <a:cubicBezTo>
                    <a:pt x="40" y="48"/>
                    <a:pt x="41" y="47"/>
                    <a:pt x="41" y="47"/>
                  </a:cubicBezTo>
                  <a:cubicBezTo>
                    <a:pt x="44" y="44"/>
                    <a:pt x="48" y="42"/>
                    <a:pt x="50" y="38"/>
                  </a:cubicBezTo>
                  <a:cubicBezTo>
                    <a:pt x="51" y="37"/>
                    <a:pt x="51" y="37"/>
                    <a:pt x="50" y="37"/>
                  </a:cubicBezTo>
                  <a:cubicBezTo>
                    <a:pt x="50" y="36"/>
                    <a:pt x="50" y="36"/>
                    <a:pt x="50" y="36"/>
                  </a:cubicBezTo>
                  <a:cubicBezTo>
                    <a:pt x="46" y="32"/>
                    <a:pt x="42" y="27"/>
                    <a:pt x="38" y="22"/>
                  </a:cubicBezTo>
                  <a:cubicBezTo>
                    <a:pt x="42" y="19"/>
                    <a:pt x="46" y="15"/>
                    <a:pt x="51" y="12"/>
                  </a:cubicBezTo>
                  <a:cubicBezTo>
                    <a:pt x="51" y="11"/>
                    <a:pt x="51" y="11"/>
                    <a:pt x="51" y="11"/>
                  </a:cubicBezTo>
                  <a:cubicBezTo>
                    <a:pt x="52" y="10"/>
                    <a:pt x="52" y="9"/>
                    <a:pt x="51" y="9"/>
                  </a:cubicBezTo>
                  <a:cubicBezTo>
                    <a:pt x="48" y="6"/>
                    <a:pt x="45" y="4"/>
                    <a:pt x="42" y="0"/>
                  </a:cubicBezTo>
                  <a:cubicBezTo>
                    <a:pt x="42" y="0"/>
                    <a:pt x="42" y="0"/>
                    <a:pt x="42"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1" name="Freeform 63"/>
            <p:cNvSpPr>
              <a:spLocks noEditPoints="1"/>
            </p:cNvSpPr>
            <p:nvPr/>
          </p:nvSpPr>
          <p:spPr bwMode="auto">
            <a:xfrm>
              <a:off x="9224631" y="3233664"/>
              <a:ext cx="215900" cy="203200"/>
            </a:xfrm>
            <a:custGeom>
              <a:avLst/>
              <a:gdLst>
                <a:gd name="T0" fmla="*/ 39 w 51"/>
                <a:gd name="T1" fmla="*/ 44 h 48"/>
                <a:gd name="T2" fmla="*/ 43 w 51"/>
                <a:gd name="T3" fmla="*/ 37 h 48"/>
                <a:gd name="T4" fmla="*/ 35 w 51"/>
                <a:gd name="T5" fmla="*/ 40 h 48"/>
                <a:gd name="T6" fmla="*/ 33 w 51"/>
                <a:gd name="T7" fmla="*/ 38 h 48"/>
                <a:gd name="T8" fmla="*/ 31 w 51"/>
                <a:gd name="T9" fmla="*/ 35 h 48"/>
                <a:gd name="T10" fmla="*/ 34 w 51"/>
                <a:gd name="T11" fmla="*/ 37 h 48"/>
                <a:gd name="T12" fmla="*/ 47 w 51"/>
                <a:gd name="T13" fmla="*/ 37 h 48"/>
                <a:gd name="T14" fmla="*/ 45 w 51"/>
                <a:gd name="T15" fmla="*/ 36 h 48"/>
                <a:gd name="T16" fmla="*/ 38 w 51"/>
                <a:gd name="T17" fmla="*/ 40 h 48"/>
                <a:gd name="T18" fmla="*/ 41 w 51"/>
                <a:gd name="T19" fmla="*/ 32 h 48"/>
                <a:gd name="T20" fmla="*/ 30 w 51"/>
                <a:gd name="T21" fmla="*/ 35 h 48"/>
                <a:gd name="T22" fmla="*/ 30 w 51"/>
                <a:gd name="T23" fmla="*/ 35 h 48"/>
                <a:gd name="T24" fmla="*/ 34 w 51"/>
                <a:gd name="T25" fmla="*/ 25 h 48"/>
                <a:gd name="T26" fmla="*/ 30 w 51"/>
                <a:gd name="T27" fmla="*/ 30 h 48"/>
                <a:gd name="T28" fmla="*/ 34 w 51"/>
                <a:gd name="T29" fmla="*/ 32 h 48"/>
                <a:gd name="T30" fmla="*/ 36 w 51"/>
                <a:gd name="T31" fmla="*/ 26 h 48"/>
                <a:gd name="T32" fmla="*/ 18 w 51"/>
                <a:gd name="T33" fmla="*/ 24 h 48"/>
                <a:gd name="T34" fmla="*/ 27 w 51"/>
                <a:gd name="T35" fmla="*/ 30 h 48"/>
                <a:gd name="T36" fmla="*/ 34 w 51"/>
                <a:gd name="T37" fmla="*/ 24 h 48"/>
                <a:gd name="T38" fmla="*/ 15 w 51"/>
                <a:gd name="T39" fmla="*/ 22 h 48"/>
                <a:gd name="T40" fmla="*/ 5 w 51"/>
                <a:gd name="T41" fmla="*/ 39 h 48"/>
                <a:gd name="T42" fmla="*/ 31 w 51"/>
                <a:gd name="T43" fmla="*/ 16 h 48"/>
                <a:gd name="T44" fmla="*/ 13 w 51"/>
                <a:gd name="T45" fmla="*/ 19 h 48"/>
                <a:gd name="T46" fmla="*/ 14 w 51"/>
                <a:gd name="T47" fmla="*/ 21 h 48"/>
                <a:gd name="T48" fmla="*/ 22 w 51"/>
                <a:gd name="T49" fmla="*/ 17 h 48"/>
                <a:gd name="T50" fmla="*/ 17 w 51"/>
                <a:gd name="T51" fmla="*/ 15 h 48"/>
                <a:gd name="T52" fmla="*/ 17 w 51"/>
                <a:gd name="T53" fmla="*/ 12 h 48"/>
                <a:gd name="T54" fmla="*/ 17 w 51"/>
                <a:gd name="T55" fmla="*/ 12 h 48"/>
                <a:gd name="T56" fmla="*/ 10 w 51"/>
                <a:gd name="T57" fmla="*/ 42 h 48"/>
                <a:gd name="T58" fmla="*/ 25 w 51"/>
                <a:gd name="T59" fmla="*/ 31 h 48"/>
                <a:gd name="T60" fmla="*/ 14 w 51"/>
                <a:gd name="T61" fmla="*/ 15 h 48"/>
                <a:gd name="T62" fmla="*/ 13 w 51"/>
                <a:gd name="T63" fmla="*/ 19 h 48"/>
                <a:gd name="T64" fmla="*/ 11 w 51"/>
                <a:gd name="T65" fmla="*/ 17 h 48"/>
                <a:gd name="T66" fmla="*/ 35 w 51"/>
                <a:gd name="T67" fmla="*/ 17 h 48"/>
                <a:gd name="T68" fmla="*/ 36 w 51"/>
                <a:gd name="T69" fmla="*/ 16 h 48"/>
                <a:gd name="T70" fmla="*/ 6 w 51"/>
                <a:gd name="T71" fmla="*/ 12 h 48"/>
                <a:gd name="T72" fmla="*/ 14 w 51"/>
                <a:gd name="T73" fmla="*/ 10 h 48"/>
                <a:gd name="T74" fmla="*/ 17 w 51"/>
                <a:gd name="T75" fmla="*/ 34 h 48"/>
                <a:gd name="T76" fmla="*/ 13 w 51"/>
                <a:gd name="T77" fmla="*/ 39 h 48"/>
                <a:gd name="T78" fmla="*/ 9 w 51"/>
                <a:gd name="T79" fmla="*/ 7 h 48"/>
                <a:gd name="T80" fmla="*/ 41 w 51"/>
                <a:gd name="T81" fmla="*/ 6 h 48"/>
                <a:gd name="T82" fmla="*/ 14 w 51"/>
                <a:gd name="T83" fmla="*/ 33 h 48"/>
                <a:gd name="T84" fmla="*/ 37 w 51"/>
                <a:gd name="T85" fmla="*/ 14 h 48"/>
                <a:gd name="T86" fmla="*/ 6 w 51"/>
                <a:gd name="T87" fmla="*/ 11 h 48"/>
                <a:gd name="T88" fmla="*/ 15 w 51"/>
                <a:gd name="T89" fmla="*/ 10 h 48"/>
                <a:gd name="T90" fmla="*/ 14 w 51"/>
                <a:gd name="T91" fmla="*/ 7 h 48"/>
                <a:gd name="T92" fmla="*/ 18 w 51"/>
                <a:gd name="T93" fmla="*/ 25 h 48"/>
                <a:gd name="T94" fmla="*/ 31 w 51"/>
                <a:gd name="T95" fmla="*/ 14 h 48"/>
                <a:gd name="T96" fmla="*/ 34 w 51"/>
                <a:gd name="T97" fmla="*/ 12 h 48"/>
                <a:gd name="T98" fmla="*/ 3 w 51"/>
                <a:gd name="T99" fmla="*/ 9 h 48"/>
                <a:gd name="T100" fmla="*/ 24 w 51"/>
                <a:gd name="T101" fmla="*/ 18 h 48"/>
                <a:gd name="T102" fmla="*/ 41 w 51"/>
                <a:gd name="T103" fmla="*/ 4 h 48"/>
                <a:gd name="T104" fmla="*/ 22 w 51"/>
                <a:gd name="T105" fmla="*/ 20 h 48"/>
                <a:gd name="T106" fmla="*/ 23 w 51"/>
                <a:gd name="T107" fmla="*/ 18 h 48"/>
                <a:gd name="T108" fmla="*/ 40 w 51"/>
                <a:gd name="T109" fmla="*/ 0 h 48"/>
                <a:gd name="T110" fmla="*/ 11 w 51"/>
                <a:gd name="T111" fmla="*/ 0 h 48"/>
                <a:gd name="T112" fmla="*/ 0 w 51"/>
                <a:gd name="T113" fmla="*/ 9 h 48"/>
                <a:gd name="T114" fmla="*/ 1 w 51"/>
                <a:gd name="T115" fmla="*/ 39 h 48"/>
                <a:gd name="T116" fmla="*/ 11 w 51"/>
                <a:gd name="T117" fmla="*/ 48 h 48"/>
                <a:gd name="T118" fmla="*/ 39 w 51"/>
                <a:gd name="T119" fmla="*/ 47 h 48"/>
                <a:gd name="T120" fmla="*/ 50 w 51"/>
                <a:gd name="T121" fmla="*/ 37 h 48"/>
                <a:gd name="T122" fmla="*/ 51 w 51"/>
                <a:gd name="T123" fmla="*/ 11 h 48"/>
                <a:gd name="T124" fmla="*/ 41 w 51"/>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48">
                  <a:moveTo>
                    <a:pt x="39" y="44"/>
                  </a:moveTo>
                  <a:cubicBezTo>
                    <a:pt x="38" y="44"/>
                    <a:pt x="38" y="44"/>
                    <a:pt x="38" y="44"/>
                  </a:cubicBezTo>
                  <a:cubicBezTo>
                    <a:pt x="41" y="42"/>
                    <a:pt x="43" y="40"/>
                    <a:pt x="46" y="38"/>
                  </a:cubicBezTo>
                  <a:cubicBezTo>
                    <a:pt x="44" y="41"/>
                    <a:pt x="41" y="42"/>
                    <a:pt x="39" y="44"/>
                  </a:cubicBezTo>
                  <a:moveTo>
                    <a:pt x="38" y="43"/>
                  </a:moveTo>
                  <a:cubicBezTo>
                    <a:pt x="38" y="43"/>
                    <a:pt x="37" y="43"/>
                    <a:pt x="37" y="42"/>
                  </a:cubicBezTo>
                  <a:cubicBezTo>
                    <a:pt x="38" y="41"/>
                    <a:pt x="39" y="40"/>
                    <a:pt x="40" y="40"/>
                  </a:cubicBezTo>
                  <a:cubicBezTo>
                    <a:pt x="41" y="38"/>
                    <a:pt x="43" y="38"/>
                    <a:pt x="43" y="37"/>
                  </a:cubicBezTo>
                  <a:cubicBezTo>
                    <a:pt x="41" y="39"/>
                    <a:pt x="40" y="41"/>
                    <a:pt x="38" y="43"/>
                  </a:cubicBezTo>
                  <a:cubicBezTo>
                    <a:pt x="38" y="43"/>
                    <a:pt x="38" y="43"/>
                    <a:pt x="38" y="43"/>
                  </a:cubicBezTo>
                  <a:moveTo>
                    <a:pt x="36" y="42"/>
                  </a:moveTo>
                  <a:cubicBezTo>
                    <a:pt x="36" y="41"/>
                    <a:pt x="35" y="41"/>
                    <a:pt x="35" y="40"/>
                  </a:cubicBezTo>
                  <a:cubicBezTo>
                    <a:pt x="37" y="38"/>
                    <a:pt x="40" y="36"/>
                    <a:pt x="41" y="34"/>
                  </a:cubicBezTo>
                  <a:cubicBezTo>
                    <a:pt x="39" y="37"/>
                    <a:pt x="38" y="39"/>
                    <a:pt x="36" y="42"/>
                  </a:cubicBezTo>
                  <a:moveTo>
                    <a:pt x="34" y="39"/>
                  </a:moveTo>
                  <a:cubicBezTo>
                    <a:pt x="34" y="39"/>
                    <a:pt x="34" y="38"/>
                    <a:pt x="33" y="38"/>
                  </a:cubicBezTo>
                  <a:cubicBezTo>
                    <a:pt x="35" y="37"/>
                    <a:pt x="38" y="35"/>
                    <a:pt x="39" y="33"/>
                  </a:cubicBezTo>
                  <a:cubicBezTo>
                    <a:pt x="37" y="35"/>
                    <a:pt x="35" y="37"/>
                    <a:pt x="34" y="39"/>
                  </a:cubicBezTo>
                  <a:moveTo>
                    <a:pt x="33" y="37"/>
                  </a:moveTo>
                  <a:cubicBezTo>
                    <a:pt x="32" y="37"/>
                    <a:pt x="32" y="36"/>
                    <a:pt x="31" y="35"/>
                  </a:cubicBezTo>
                  <a:cubicBezTo>
                    <a:pt x="33" y="34"/>
                    <a:pt x="35" y="32"/>
                    <a:pt x="38" y="30"/>
                  </a:cubicBezTo>
                  <a:cubicBezTo>
                    <a:pt x="36" y="33"/>
                    <a:pt x="36" y="33"/>
                    <a:pt x="36" y="33"/>
                  </a:cubicBezTo>
                  <a:cubicBezTo>
                    <a:pt x="35" y="34"/>
                    <a:pt x="34" y="36"/>
                    <a:pt x="33" y="37"/>
                  </a:cubicBezTo>
                  <a:moveTo>
                    <a:pt x="34" y="37"/>
                  </a:moveTo>
                  <a:cubicBezTo>
                    <a:pt x="34" y="37"/>
                    <a:pt x="35" y="35"/>
                    <a:pt x="36" y="34"/>
                  </a:cubicBezTo>
                  <a:cubicBezTo>
                    <a:pt x="37" y="33"/>
                    <a:pt x="38" y="31"/>
                    <a:pt x="39" y="29"/>
                  </a:cubicBezTo>
                  <a:cubicBezTo>
                    <a:pt x="39" y="29"/>
                    <a:pt x="39" y="29"/>
                    <a:pt x="39" y="29"/>
                  </a:cubicBezTo>
                  <a:cubicBezTo>
                    <a:pt x="42" y="32"/>
                    <a:pt x="44" y="35"/>
                    <a:pt x="47" y="37"/>
                  </a:cubicBezTo>
                  <a:cubicBezTo>
                    <a:pt x="45" y="38"/>
                    <a:pt x="43" y="39"/>
                    <a:pt x="41" y="41"/>
                  </a:cubicBezTo>
                  <a:cubicBezTo>
                    <a:pt x="40" y="42"/>
                    <a:pt x="39" y="42"/>
                    <a:pt x="39" y="42"/>
                  </a:cubicBezTo>
                  <a:cubicBezTo>
                    <a:pt x="39" y="42"/>
                    <a:pt x="41" y="41"/>
                    <a:pt x="42" y="40"/>
                  </a:cubicBezTo>
                  <a:cubicBezTo>
                    <a:pt x="43" y="39"/>
                    <a:pt x="44" y="37"/>
                    <a:pt x="45" y="36"/>
                  </a:cubicBezTo>
                  <a:cubicBezTo>
                    <a:pt x="45" y="36"/>
                    <a:pt x="45" y="36"/>
                    <a:pt x="45" y="36"/>
                  </a:cubicBezTo>
                  <a:cubicBezTo>
                    <a:pt x="42" y="36"/>
                    <a:pt x="41" y="37"/>
                    <a:pt x="39" y="39"/>
                  </a:cubicBezTo>
                  <a:cubicBezTo>
                    <a:pt x="39" y="40"/>
                    <a:pt x="38" y="41"/>
                    <a:pt x="37" y="41"/>
                  </a:cubicBezTo>
                  <a:cubicBezTo>
                    <a:pt x="37" y="41"/>
                    <a:pt x="38" y="41"/>
                    <a:pt x="38" y="40"/>
                  </a:cubicBezTo>
                  <a:cubicBezTo>
                    <a:pt x="39" y="37"/>
                    <a:pt x="41" y="36"/>
                    <a:pt x="43" y="34"/>
                  </a:cubicBezTo>
                  <a:cubicBezTo>
                    <a:pt x="42" y="33"/>
                    <a:pt x="42" y="33"/>
                    <a:pt x="42" y="33"/>
                  </a:cubicBezTo>
                  <a:cubicBezTo>
                    <a:pt x="39" y="35"/>
                    <a:pt x="37" y="37"/>
                    <a:pt x="34" y="39"/>
                  </a:cubicBezTo>
                  <a:cubicBezTo>
                    <a:pt x="36" y="38"/>
                    <a:pt x="39" y="34"/>
                    <a:pt x="41" y="32"/>
                  </a:cubicBezTo>
                  <a:cubicBezTo>
                    <a:pt x="40" y="31"/>
                    <a:pt x="40" y="31"/>
                    <a:pt x="40" y="31"/>
                  </a:cubicBezTo>
                  <a:cubicBezTo>
                    <a:pt x="38" y="32"/>
                    <a:pt x="37" y="34"/>
                    <a:pt x="35" y="36"/>
                  </a:cubicBezTo>
                  <a:cubicBezTo>
                    <a:pt x="34" y="36"/>
                    <a:pt x="34" y="37"/>
                    <a:pt x="34" y="37"/>
                  </a:cubicBezTo>
                  <a:moveTo>
                    <a:pt x="30" y="35"/>
                  </a:moveTo>
                  <a:cubicBezTo>
                    <a:pt x="30" y="34"/>
                    <a:pt x="29" y="33"/>
                    <a:pt x="28" y="33"/>
                  </a:cubicBezTo>
                  <a:cubicBezTo>
                    <a:pt x="31" y="31"/>
                    <a:pt x="33" y="30"/>
                    <a:pt x="35" y="28"/>
                  </a:cubicBezTo>
                  <a:cubicBezTo>
                    <a:pt x="34" y="28"/>
                    <a:pt x="33" y="31"/>
                    <a:pt x="33" y="32"/>
                  </a:cubicBezTo>
                  <a:cubicBezTo>
                    <a:pt x="32" y="33"/>
                    <a:pt x="31" y="34"/>
                    <a:pt x="30" y="35"/>
                  </a:cubicBezTo>
                  <a:moveTo>
                    <a:pt x="28" y="32"/>
                  </a:moveTo>
                  <a:cubicBezTo>
                    <a:pt x="27" y="32"/>
                    <a:pt x="27" y="31"/>
                    <a:pt x="27" y="31"/>
                  </a:cubicBezTo>
                  <a:cubicBezTo>
                    <a:pt x="27" y="31"/>
                    <a:pt x="27" y="31"/>
                    <a:pt x="27" y="31"/>
                  </a:cubicBezTo>
                  <a:cubicBezTo>
                    <a:pt x="29" y="29"/>
                    <a:pt x="31" y="27"/>
                    <a:pt x="34" y="25"/>
                  </a:cubicBezTo>
                  <a:cubicBezTo>
                    <a:pt x="33" y="26"/>
                    <a:pt x="32" y="28"/>
                    <a:pt x="31" y="29"/>
                  </a:cubicBezTo>
                  <a:cubicBezTo>
                    <a:pt x="30" y="30"/>
                    <a:pt x="29" y="31"/>
                    <a:pt x="28" y="32"/>
                  </a:cubicBezTo>
                  <a:moveTo>
                    <a:pt x="29" y="32"/>
                  </a:moveTo>
                  <a:cubicBezTo>
                    <a:pt x="29" y="32"/>
                    <a:pt x="30" y="31"/>
                    <a:pt x="30" y="30"/>
                  </a:cubicBezTo>
                  <a:cubicBezTo>
                    <a:pt x="32" y="29"/>
                    <a:pt x="34" y="27"/>
                    <a:pt x="35" y="24"/>
                  </a:cubicBezTo>
                  <a:cubicBezTo>
                    <a:pt x="36" y="26"/>
                    <a:pt x="38" y="27"/>
                    <a:pt x="39" y="29"/>
                  </a:cubicBezTo>
                  <a:cubicBezTo>
                    <a:pt x="39" y="29"/>
                    <a:pt x="39" y="29"/>
                    <a:pt x="39" y="29"/>
                  </a:cubicBezTo>
                  <a:cubicBezTo>
                    <a:pt x="37" y="30"/>
                    <a:pt x="36" y="31"/>
                    <a:pt x="34" y="32"/>
                  </a:cubicBezTo>
                  <a:cubicBezTo>
                    <a:pt x="33" y="33"/>
                    <a:pt x="31" y="35"/>
                    <a:pt x="31" y="35"/>
                  </a:cubicBezTo>
                  <a:cubicBezTo>
                    <a:pt x="31" y="35"/>
                    <a:pt x="31" y="34"/>
                    <a:pt x="32" y="33"/>
                  </a:cubicBezTo>
                  <a:cubicBezTo>
                    <a:pt x="34" y="31"/>
                    <a:pt x="36" y="29"/>
                    <a:pt x="36" y="26"/>
                  </a:cubicBezTo>
                  <a:cubicBezTo>
                    <a:pt x="36" y="26"/>
                    <a:pt x="36" y="26"/>
                    <a:pt x="36" y="26"/>
                  </a:cubicBezTo>
                  <a:cubicBezTo>
                    <a:pt x="34" y="28"/>
                    <a:pt x="32" y="30"/>
                    <a:pt x="30" y="31"/>
                  </a:cubicBezTo>
                  <a:cubicBezTo>
                    <a:pt x="29" y="32"/>
                    <a:pt x="29" y="32"/>
                    <a:pt x="29" y="32"/>
                  </a:cubicBezTo>
                  <a:moveTo>
                    <a:pt x="18" y="24"/>
                  </a:moveTo>
                  <a:cubicBezTo>
                    <a:pt x="18" y="24"/>
                    <a:pt x="18" y="24"/>
                    <a:pt x="18" y="24"/>
                  </a:cubicBezTo>
                  <a:cubicBezTo>
                    <a:pt x="17" y="24"/>
                    <a:pt x="17" y="24"/>
                    <a:pt x="17" y="24"/>
                  </a:cubicBezTo>
                  <a:cubicBezTo>
                    <a:pt x="18" y="24"/>
                    <a:pt x="18" y="24"/>
                    <a:pt x="18" y="24"/>
                  </a:cubicBezTo>
                  <a:cubicBezTo>
                    <a:pt x="18" y="24"/>
                    <a:pt x="18" y="24"/>
                    <a:pt x="18" y="24"/>
                  </a:cubicBezTo>
                  <a:moveTo>
                    <a:pt x="27" y="30"/>
                  </a:moveTo>
                  <a:cubicBezTo>
                    <a:pt x="27" y="29"/>
                    <a:pt x="27" y="29"/>
                    <a:pt x="27" y="29"/>
                  </a:cubicBezTo>
                  <a:cubicBezTo>
                    <a:pt x="29" y="28"/>
                    <a:pt x="30" y="26"/>
                    <a:pt x="32" y="24"/>
                  </a:cubicBezTo>
                  <a:cubicBezTo>
                    <a:pt x="32" y="24"/>
                    <a:pt x="33" y="23"/>
                    <a:pt x="34" y="22"/>
                  </a:cubicBezTo>
                  <a:cubicBezTo>
                    <a:pt x="34" y="23"/>
                    <a:pt x="34" y="23"/>
                    <a:pt x="34" y="24"/>
                  </a:cubicBezTo>
                  <a:cubicBezTo>
                    <a:pt x="34" y="24"/>
                    <a:pt x="34" y="24"/>
                    <a:pt x="34" y="24"/>
                  </a:cubicBezTo>
                  <a:cubicBezTo>
                    <a:pt x="32" y="26"/>
                    <a:pt x="29" y="28"/>
                    <a:pt x="27" y="30"/>
                  </a:cubicBezTo>
                  <a:moveTo>
                    <a:pt x="17" y="23"/>
                  </a:moveTo>
                  <a:cubicBezTo>
                    <a:pt x="16" y="23"/>
                    <a:pt x="16" y="22"/>
                    <a:pt x="15" y="22"/>
                  </a:cubicBezTo>
                  <a:cubicBezTo>
                    <a:pt x="18" y="21"/>
                    <a:pt x="20" y="19"/>
                    <a:pt x="22" y="18"/>
                  </a:cubicBezTo>
                  <a:cubicBezTo>
                    <a:pt x="20" y="19"/>
                    <a:pt x="18" y="21"/>
                    <a:pt x="17" y="23"/>
                  </a:cubicBezTo>
                  <a:moveTo>
                    <a:pt x="6" y="41"/>
                  </a:moveTo>
                  <a:cubicBezTo>
                    <a:pt x="6" y="40"/>
                    <a:pt x="5" y="40"/>
                    <a:pt x="5" y="39"/>
                  </a:cubicBezTo>
                  <a:cubicBezTo>
                    <a:pt x="7" y="36"/>
                    <a:pt x="10" y="34"/>
                    <a:pt x="13" y="31"/>
                  </a:cubicBezTo>
                  <a:cubicBezTo>
                    <a:pt x="14" y="30"/>
                    <a:pt x="14" y="30"/>
                    <a:pt x="15" y="29"/>
                  </a:cubicBezTo>
                  <a:cubicBezTo>
                    <a:pt x="17" y="27"/>
                    <a:pt x="20" y="24"/>
                    <a:pt x="23" y="22"/>
                  </a:cubicBezTo>
                  <a:cubicBezTo>
                    <a:pt x="25" y="20"/>
                    <a:pt x="28" y="18"/>
                    <a:pt x="31" y="16"/>
                  </a:cubicBezTo>
                  <a:cubicBezTo>
                    <a:pt x="27" y="19"/>
                    <a:pt x="24" y="22"/>
                    <a:pt x="21" y="25"/>
                  </a:cubicBezTo>
                  <a:cubicBezTo>
                    <a:pt x="16" y="31"/>
                    <a:pt x="9" y="34"/>
                    <a:pt x="6" y="41"/>
                  </a:cubicBezTo>
                  <a:moveTo>
                    <a:pt x="14" y="21"/>
                  </a:moveTo>
                  <a:cubicBezTo>
                    <a:pt x="14" y="20"/>
                    <a:pt x="13" y="20"/>
                    <a:pt x="13" y="19"/>
                  </a:cubicBezTo>
                  <a:cubicBezTo>
                    <a:pt x="15" y="19"/>
                    <a:pt x="17" y="18"/>
                    <a:pt x="18" y="17"/>
                  </a:cubicBezTo>
                  <a:cubicBezTo>
                    <a:pt x="19" y="16"/>
                    <a:pt x="19" y="16"/>
                    <a:pt x="20" y="16"/>
                  </a:cubicBezTo>
                  <a:cubicBezTo>
                    <a:pt x="20" y="16"/>
                    <a:pt x="18" y="18"/>
                    <a:pt x="17" y="18"/>
                  </a:cubicBezTo>
                  <a:cubicBezTo>
                    <a:pt x="16" y="19"/>
                    <a:pt x="15" y="20"/>
                    <a:pt x="14" y="21"/>
                  </a:cubicBezTo>
                  <a:moveTo>
                    <a:pt x="16" y="21"/>
                  </a:moveTo>
                  <a:cubicBezTo>
                    <a:pt x="17" y="19"/>
                    <a:pt x="19" y="17"/>
                    <a:pt x="21" y="15"/>
                  </a:cubicBezTo>
                  <a:cubicBezTo>
                    <a:pt x="21" y="15"/>
                    <a:pt x="21" y="15"/>
                    <a:pt x="21" y="15"/>
                  </a:cubicBezTo>
                  <a:cubicBezTo>
                    <a:pt x="21" y="16"/>
                    <a:pt x="22" y="16"/>
                    <a:pt x="22" y="17"/>
                  </a:cubicBezTo>
                  <a:cubicBezTo>
                    <a:pt x="20" y="18"/>
                    <a:pt x="17" y="19"/>
                    <a:pt x="16" y="21"/>
                  </a:cubicBezTo>
                  <a:moveTo>
                    <a:pt x="12" y="19"/>
                  </a:moveTo>
                  <a:cubicBezTo>
                    <a:pt x="11" y="17"/>
                    <a:pt x="11" y="17"/>
                    <a:pt x="11" y="17"/>
                  </a:cubicBezTo>
                  <a:cubicBezTo>
                    <a:pt x="13" y="17"/>
                    <a:pt x="15" y="16"/>
                    <a:pt x="17" y="15"/>
                  </a:cubicBezTo>
                  <a:cubicBezTo>
                    <a:pt x="15" y="16"/>
                    <a:pt x="14" y="17"/>
                    <a:pt x="12" y="19"/>
                  </a:cubicBezTo>
                  <a:moveTo>
                    <a:pt x="10" y="17"/>
                  </a:moveTo>
                  <a:cubicBezTo>
                    <a:pt x="10" y="16"/>
                    <a:pt x="10" y="16"/>
                    <a:pt x="10" y="16"/>
                  </a:cubicBezTo>
                  <a:cubicBezTo>
                    <a:pt x="12" y="15"/>
                    <a:pt x="14" y="13"/>
                    <a:pt x="17" y="12"/>
                  </a:cubicBezTo>
                  <a:cubicBezTo>
                    <a:pt x="15" y="13"/>
                    <a:pt x="12" y="15"/>
                    <a:pt x="10" y="17"/>
                  </a:cubicBezTo>
                  <a:moveTo>
                    <a:pt x="17" y="12"/>
                  </a:moveTo>
                  <a:cubicBezTo>
                    <a:pt x="17" y="12"/>
                    <a:pt x="17" y="12"/>
                    <a:pt x="17" y="12"/>
                  </a:cubicBezTo>
                  <a:cubicBezTo>
                    <a:pt x="17" y="12"/>
                    <a:pt x="17" y="12"/>
                    <a:pt x="17" y="12"/>
                  </a:cubicBezTo>
                  <a:moveTo>
                    <a:pt x="11" y="44"/>
                  </a:moveTo>
                  <a:cubicBezTo>
                    <a:pt x="10" y="44"/>
                    <a:pt x="10" y="44"/>
                    <a:pt x="9" y="43"/>
                  </a:cubicBezTo>
                  <a:cubicBezTo>
                    <a:pt x="10" y="42"/>
                    <a:pt x="10" y="42"/>
                    <a:pt x="10" y="42"/>
                  </a:cubicBezTo>
                  <a:cubicBezTo>
                    <a:pt x="10" y="42"/>
                    <a:pt x="10" y="42"/>
                    <a:pt x="10" y="42"/>
                  </a:cubicBezTo>
                  <a:cubicBezTo>
                    <a:pt x="20" y="33"/>
                    <a:pt x="30" y="24"/>
                    <a:pt x="40" y="15"/>
                  </a:cubicBezTo>
                  <a:cubicBezTo>
                    <a:pt x="42" y="14"/>
                    <a:pt x="44" y="13"/>
                    <a:pt x="45" y="12"/>
                  </a:cubicBezTo>
                  <a:cubicBezTo>
                    <a:pt x="43" y="14"/>
                    <a:pt x="40" y="16"/>
                    <a:pt x="38" y="18"/>
                  </a:cubicBezTo>
                  <a:cubicBezTo>
                    <a:pt x="33" y="21"/>
                    <a:pt x="29" y="26"/>
                    <a:pt x="25" y="31"/>
                  </a:cubicBezTo>
                  <a:cubicBezTo>
                    <a:pt x="25" y="31"/>
                    <a:pt x="25" y="31"/>
                    <a:pt x="25" y="31"/>
                  </a:cubicBezTo>
                  <a:cubicBezTo>
                    <a:pt x="20" y="36"/>
                    <a:pt x="15" y="40"/>
                    <a:pt x="11" y="44"/>
                  </a:cubicBezTo>
                  <a:moveTo>
                    <a:pt x="11" y="17"/>
                  </a:moveTo>
                  <a:cubicBezTo>
                    <a:pt x="11" y="17"/>
                    <a:pt x="13" y="15"/>
                    <a:pt x="14" y="15"/>
                  </a:cubicBezTo>
                  <a:cubicBezTo>
                    <a:pt x="15" y="14"/>
                    <a:pt x="17" y="13"/>
                    <a:pt x="18" y="12"/>
                  </a:cubicBezTo>
                  <a:cubicBezTo>
                    <a:pt x="19" y="13"/>
                    <a:pt x="20" y="14"/>
                    <a:pt x="21" y="15"/>
                  </a:cubicBezTo>
                  <a:cubicBezTo>
                    <a:pt x="20" y="15"/>
                    <a:pt x="20" y="15"/>
                    <a:pt x="20" y="15"/>
                  </a:cubicBezTo>
                  <a:cubicBezTo>
                    <a:pt x="18" y="16"/>
                    <a:pt x="15" y="18"/>
                    <a:pt x="13" y="19"/>
                  </a:cubicBezTo>
                  <a:cubicBezTo>
                    <a:pt x="14" y="18"/>
                    <a:pt x="17" y="16"/>
                    <a:pt x="19" y="14"/>
                  </a:cubicBezTo>
                  <a:cubicBezTo>
                    <a:pt x="18" y="14"/>
                    <a:pt x="18" y="14"/>
                    <a:pt x="18" y="14"/>
                  </a:cubicBezTo>
                  <a:cubicBezTo>
                    <a:pt x="16" y="15"/>
                    <a:pt x="15" y="16"/>
                    <a:pt x="13" y="16"/>
                  </a:cubicBezTo>
                  <a:cubicBezTo>
                    <a:pt x="12" y="16"/>
                    <a:pt x="12" y="17"/>
                    <a:pt x="11" y="17"/>
                  </a:cubicBezTo>
                  <a:moveTo>
                    <a:pt x="9" y="43"/>
                  </a:moveTo>
                  <a:cubicBezTo>
                    <a:pt x="8" y="42"/>
                    <a:pt x="7" y="42"/>
                    <a:pt x="7" y="41"/>
                  </a:cubicBezTo>
                  <a:cubicBezTo>
                    <a:pt x="12" y="36"/>
                    <a:pt x="19" y="31"/>
                    <a:pt x="24" y="26"/>
                  </a:cubicBezTo>
                  <a:cubicBezTo>
                    <a:pt x="27" y="22"/>
                    <a:pt x="31" y="20"/>
                    <a:pt x="35" y="17"/>
                  </a:cubicBezTo>
                  <a:cubicBezTo>
                    <a:pt x="38" y="14"/>
                    <a:pt x="40" y="12"/>
                    <a:pt x="43" y="9"/>
                  </a:cubicBezTo>
                  <a:cubicBezTo>
                    <a:pt x="43" y="9"/>
                    <a:pt x="43" y="8"/>
                    <a:pt x="43" y="8"/>
                  </a:cubicBezTo>
                  <a:cubicBezTo>
                    <a:pt x="44" y="8"/>
                    <a:pt x="41" y="11"/>
                    <a:pt x="40" y="12"/>
                  </a:cubicBezTo>
                  <a:cubicBezTo>
                    <a:pt x="39" y="13"/>
                    <a:pt x="37" y="15"/>
                    <a:pt x="36" y="16"/>
                  </a:cubicBezTo>
                  <a:cubicBezTo>
                    <a:pt x="33" y="19"/>
                    <a:pt x="29" y="22"/>
                    <a:pt x="26" y="25"/>
                  </a:cubicBezTo>
                  <a:cubicBezTo>
                    <a:pt x="20" y="31"/>
                    <a:pt x="14" y="36"/>
                    <a:pt x="9" y="43"/>
                  </a:cubicBezTo>
                  <a:moveTo>
                    <a:pt x="9" y="15"/>
                  </a:moveTo>
                  <a:cubicBezTo>
                    <a:pt x="8" y="14"/>
                    <a:pt x="7" y="13"/>
                    <a:pt x="6" y="12"/>
                  </a:cubicBezTo>
                  <a:cubicBezTo>
                    <a:pt x="8" y="11"/>
                    <a:pt x="11" y="10"/>
                    <a:pt x="12" y="8"/>
                  </a:cubicBezTo>
                  <a:cubicBezTo>
                    <a:pt x="11" y="10"/>
                    <a:pt x="9" y="11"/>
                    <a:pt x="8" y="13"/>
                  </a:cubicBezTo>
                  <a:cubicBezTo>
                    <a:pt x="8" y="14"/>
                    <a:pt x="8" y="14"/>
                    <a:pt x="8" y="14"/>
                  </a:cubicBezTo>
                  <a:cubicBezTo>
                    <a:pt x="10" y="13"/>
                    <a:pt x="12" y="12"/>
                    <a:pt x="14" y="10"/>
                  </a:cubicBezTo>
                  <a:cubicBezTo>
                    <a:pt x="12" y="11"/>
                    <a:pt x="10" y="13"/>
                    <a:pt x="9" y="15"/>
                  </a:cubicBezTo>
                  <a:moveTo>
                    <a:pt x="13" y="39"/>
                  </a:moveTo>
                  <a:cubicBezTo>
                    <a:pt x="13" y="39"/>
                    <a:pt x="13" y="39"/>
                    <a:pt x="13" y="39"/>
                  </a:cubicBezTo>
                  <a:cubicBezTo>
                    <a:pt x="14" y="37"/>
                    <a:pt x="16" y="36"/>
                    <a:pt x="17" y="34"/>
                  </a:cubicBezTo>
                  <a:cubicBezTo>
                    <a:pt x="20" y="31"/>
                    <a:pt x="24" y="28"/>
                    <a:pt x="27" y="25"/>
                  </a:cubicBezTo>
                  <a:cubicBezTo>
                    <a:pt x="33" y="20"/>
                    <a:pt x="39" y="14"/>
                    <a:pt x="45" y="8"/>
                  </a:cubicBezTo>
                  <a:cubicBezTo>
                    <a:pt x="46" y="8"/>
                    <a:pt x="46" y="9"/>
                    <a:pt x="47" y="9"/>
                  </a:cubicBezTo>
                  <a:cubicBezTo>
                    <a:pt x="35" y="19"/>
                    <a:pt x="24" y="29"/>
                    <a:pt x="13" y="39"/>
                  </a:cubicBezTo>
                  <a:moveTo>
                    <a:pt x="6" y="11"/>
                  </a:moveTo>
                  <a:cubicBezTo>
                    <a:pt x="5" y="11"/>
                    <a:pt x="5" y="11"/>
                    <a:pt x="4" y="10"/>
                  </a:cubicBezTo>
                  <a:cubicBezTo>
                    <a:pt x="6" y="9"/>
                    <a:pt x="8" y="8"/>
                    <a:pt x="10" y="7"/>
                  </a:cubicBezTo>
                  <a:cubicBezTo>
                    <a:pt x="9" y="7"/>
                    <a:pt x="9" y="7"/>
                    <a:pt x="9" y="7"/>
                  </a:cubicBezTo>
                  <a:cubicBezTo>
                    <a:pt x="8" y="9"/>
                    <a:pt x="7" y="10"/>
                    <a:pt x="6" y="11"/>
                  </a:cubicBezTo>
                  <a:moveTo>
                    <a:pt x="36" y="11"/>
                  </a:moveTo>
                  <a:cubicBezTo>
                    <a:pt x="37" y="10"/>
                    <a:pt x="37" y="10"/>
                    <a:pt x="37" y="10"/>
                  </a:cubicBezTo>
                  <a:cubicBezTo>
                    <a:pt x="38" y="10"/>
                    <a:pt x="41" y="6"/>
                    <a:pt x="41" y="6"/>
                  </a:cubicBezTo>
                  <a:cubicBezTo>
                    <a:pt x="41" y="6"/>
                    <a:pt x="41" y="7"/>
                    <a:pt x="40" y="7"/>
                  </a:cubicBezTo>
                  <a:cubicBezTo>
                    <a:pt x="39" y="9"/>
                    <a:pt x="37" y="10"/>
                    <a:pt x="36" y="11"/>
                  </a:cubicBezTo>
                  <a:moveTo>
                    <a:pt x="7" y="40"/>
                  </a:moveTo>
                  <a:cubicBezTo>
                    <a:pt x="8" y="39"/>
                    <a:pt x="11" y="35"/>
                    <a:pt x="14" y="33"/>
                  </a:cubicBezTo>
                  <a:cubicBezTo>
                    <a:pt x="17" y="30"/>
                    <a:pt x="20" y="27"/>
                    <a:pt x="23" y="24"/>
                  </a:cubicBezTo>
                  <a:cubicBezTo>
                    <a:pt x="29" y="17"/>
                    <a:pt x="37" y="12"/>
                    <a:pt x="43" y="6"/>
                  </a:cubicBezTo>
                  <a:cubicBezTo>
                    <a:pt x="43" y="6"/>
                    <a:pt x="44" y="7"/>
                    <a:pt x="44" y="7"/>
                  </a:cubicBezTo>
                  <a:cubicBezTo>
                    <a:pt x="41" y="9"/>
                    <a:pt x="39" y="12"/>
                    <a:pt x="37" y="14"/>
                  </a:cubicBezTo>
                  <a:cubicBezTo>
                    <a:pt x="33" y="17"/>
                    <a:pt x="29" y="20"/>
                    <a:pt x="25" y="23"/>
                  </a:cubicBezTo>
                  <a:cubicBezTo>
                    <a:pt x="22" y="26"/>
                    <a:pt x="20" y="29"/>
                    <a:pt x="17" y="31"/>
                  </a:cubicBezTo>
                  <a:cubicBezTo>
                    <a:pt x="14" y="34"/>
                    <a:pt x="10" y="37"/>
                    <a:pt x="7" y="40"/>
                  </a:cubicBezTo>
                  <a:moveTo>
                    <a:pt x="6" y="11"/>
                  </a:moveTo>
                  <a:cubicBezTo>
                    <a:pt x="9" y="10"/>
                    <a:pt x="10" y="7"/>
                    <a:pt x="13" y="5"/>
                  </a:cubicBezTo>
                  <a:cubicBezTo>
                    <a:pt x="14" y="7"/>
                    <a:pt x="16" y="9"/>
                    <a:pt x="17" y="11"/>
                  </a:cubicBezTo>
                  <a:cubicBezTo>
                    <a:pt x="15" y="12"/>
                    <a:pt x="13" y="14"/>
                    <a:pt x="10" y="15"/>
                  </a:cubicBezTo>
                  <a:cubicBezTo>
                    <a:pt x="11" y="14"/>
                    <a:pt x="14" y="11"/>
                    <a:pt x="15" y="10"/>
                  </a:cubicBezTo>
                  <a:cubicBezTo>
                    <a:pt x="15" y="9"/>
                    <a:pt x="15" y="9"/>
                    <a:pt x="15" y="9"/>
                  </a:cubicBezTo>
                  <a:cubicBezTo>
                    <a:pt x="13" y="10"/>
                    <a:pt x="12" y="11"/>
                    <a:pt x="10" y="12"/>
                  </a:cubicBezTo>
                  <a:cubicBezTo>
                    <a:pt x="10" y="11"/>
                    <a:pt x="10" y="11"/>
                    <a:pt x="11" y="10"/>
                  </a:cubicBezTo>
                  <a:cubicBezTo>
                    <a:pt x="12" y="9"/>
                    <a:pt x="13" y="8"/>
                    <a:pt x="14" y="7"/>
                  </a:cubicBezTo>
                  <a:cubicBezTo>
                    <a:pt x="14" y="7"/>
                    <a:pt x="14" y="7"/>
                    <a:pt x="14" y="7"/>
                  </a:cubicBezTo>
                  <a:cubicBezTo>
                    <a:pt x="11" y="8"/>
                    <a:pt x="9" y="10"/>
                    <a:pt x="6" y="11"/>
                  </a:cubicBezTo>
                  <a:moveTo>
                    <a:pt x="18" y="25"/>
                  </a:moveTo>
                  <a:cubicBezTo>
                    <a:pt x="18" y="25"/>
                    <a:pt x="18" y="25"/>
                    <a:pt x="18" y="25"/>
                  </a:cubicBezTo>
                  <a:cubicBezTo>
                    <a:pt x="19" y="24"/>
                    <a:pt x="19" y="24"/>
                    <a:pt x="20" y="23"/>
                  </a:cubicBezTo>
                  <a:cubicBezTo>
                    <a:pt x="21" y="22"/>
                    <a:pt x="21" y="22"/>
                    <a:pt x="21" y="22"/>
                  </a:cubicBezTo>
                  <a:cubicBezTo>
                    <a:pt x="23" y="21"/>
                    <a:pt x="25" y="19"/>
                    <a:pt x="26" y="18"/>
                  </a:cubicBezTo>
                  <a:cubicBezTo>
                    <a:pt x="28" y="17"/>
                    <a:pt x="30" y="16"/>
                    <a:pt x="31" y="14"/>
                  </a:cubicBezTo>
                  <a:cubicBezTo>
                    <a:pt x="35" y="11"/>
                    <a:pt x="38" y="8"/>
                    <a:pt x="41" y="5"/>
                  </a:cubicBezTo>
                  <a:cubicBezTo>
                    <a:pt x="41" y="4"/>
                    <a:pt x="41" y="4"/>
                    <a:pt x="41" y="4"/>
                  </a:cubicBezTo>
                  <a:cubicBezTo>
                    <a:pt x="42" y="5"/>
                    <a:pt x="42" y="5"/>
                    <a:pt x="42" y="5"/>
                  </a:cubicBezTo>
                  <a:cubicBezTo>
                    <a:pt x="39" y="7"/>
                    <a:pt x="37" y="10"/>
                    <a:pt x="34" y="12"/>
                  </a:cubicBezTo>
                  <a:cubicBezTo>
                    <a:pt x="32" y="15"/>
                    <a:pt x="28" y="16"/>
                    <a:pt x="25" y="19"/>
                  </a:cubicBezTo>
                  <a:cubicBezTo>
                    <a:pt x="23" y="21"/>
                    <a:pt x="20" y="23"/>
                    <a:pt x="18" y="25"/>
                  </a:cubicBezTo>
                  <a:moveTo>
                    <a:pt x="4" y="10"/>
                  </a:moveTo>
                  <a:cubicBezTo>
                    <a:pt x="3" y="9"/>
                    <a:pt x="3" y="9"/>
                    <a:pt x="3" y="9"/>
                  </a:cubicBezTo>
                  <a:cubicBezTo>
                    <a:pt x="6" y="8"/>
                    <a:pt x="8" y="5"/>
                    <a:pt x="11" y="3"/>
                  </a:cubicBezTo>
                  <a:cubicBezTo>
                    <a:pt x="12" y="4"/>
                    <a:pt x="12" y="4"/>
                    <a:pt x="12" y="4"/>
                  </a:cubicBezTo>
                  <a:cubicBezTo>
                    <a:pt x="9" y="6"/>
                    <a:pt x="6" y="8"/>
                    <a:pt x="4" y="10"/>
                  </a:cubicBezTo>
                  <a:moveTo>
                    <a:pt x="24" y="18"/>
                  </a:moveTo>
                  <a:cubicBezTo>
                    <a:pt x="24" y="18"/>
                    <a:pt x="24" y="18"/>
                    <a:pt x="25" y="18"/>
                  </a:cubicBezTo>
                  <a:cubicBezTo>
                    <a:pt x="25" y="18"/>
                    <a:pt x="25" y="18"/>
                    <a:pt x="25" y="18"/>
                  </a:cubicBezTo>
                  <a:cubicBezTo>
                    <a:pt x="30" y="13"/>
                    <a:pt x="35" y="7"/>
                    <a:pt x="40" y="3"/>
                  </a:cubicBezTo>
                  <a:cubicBezTo>
                    <a:pt x="41" y="4"/>
                    <a:pt x="41" y="4"/>
                    <a:pt x="41" y="4"/>
                  </a:cubicBezTo>
                  <a:cubicBezTo>
                    <a:pt x="41" y="4"/>
                    <a:pt x="41" y="4"/>
                    <a:pt x="41" y="4"/>
                  </a:cubicBezTo>
                  <a:cubicBezTo>
                    <a:pt x="35" y="9"/>
                    <a:pt x="30" y="13"/>
                    <a:pt x="25" y="18"/>
                  </a:cubicBezTo>
                  <a:cubicBezTo>
                    <a:pt x="24" y="18"/>
                    <a:pt x="24" y="18"/>
                    <a:pt x="24" y="18"/>
                  </a:cubicBezTo>
                  <a:cubicBezTo>
                    <a:pt x="24" y="19"/>
                    <a:pt x="23" y="19"/>
                    <a:pt x="22" y="20"/>
                  </a:cubicBezTo>
                  <a:cubicBezTo>
                    <a:pt x="22" y="20"/>
                    <a:pt x="21" y="21"/>
                    <a:pt x="20" y="21"/>
                  </a:cubicBezTo>
                  <a:cubicBezTo>
                    <a:pt x="19" y="22"/>
                    <a:pt x="17" y="23"/>
                    <a:pt x="17" y="23"/>
                  </a:cubicBezTo>
                  <a:cubicBezTo>
                    <a:pt x="19" y="21"/>
                    <a:pt x="21" y="19"/>
                    <a:pt x="23" y="17"/>
                  </a:cubicBezTo>
                  <a:cubicBezTo>
                    <a:pt x="23" y="18"/>
                    <a:pt x="23" y="18"/>
                    <a:pt x="23" y="18"/>
                  </a:cubicBezTo>
                  <a:cubicBezTo>
                    <a:pt x="23" y="18"/>
                    <a:pt x="24" y="18"/>
                    <a:pt x="24" y="18"/>
                  </a:cubicBezTo>
                  <a:moveTo>
                    <a:pt x="41" y="0"/>
                  </a:moveTo>
                  <a:cubicBezTo>
                    <a:pt x="41" y="0"/>
                    <a:pt x="41" y="0"/>
                    <a:pt x="41" y="0"/>
                  </a:cubicBezTo>
                  <a:cubicBezTo>
                    <a:pt x="40" y="0"/>
                    <a:pt x="40" y="0"/>
                    <a:pt x="40" y="0"/>
                  </a:cubicBezTo>
                  <a:cubicBezTo>
                    <a:pt x="34" y="4"/>
                    <a:pt x="29" y="10"/>
                    <a:pt x="24" y="15"/>
                  </a:cubicBezTo>
                  <a:cubicBezTo>
                    <a:pt x="20" y="10"/>
                    <a:pt x="16" y="5"/>
                    <a:pt x="12" y="1"/>
                  </a:cubicBezTo>
                  <a:cubicBezTo>
                    <a:pt x="11" y="0"/>
                    <a:pt x="11" y="0"/>
                    <a:pt x="11" y="0"/>
                  </a:cubicBezTo>
                  <a:cubicBezTo>
                    <a:pt x="11" y="0"/>
                    <a:pt x="11" y="0"/>
                    <a:pt x="11" y="0"/>
                  </a:cubicBezTo>
                  <a:cubicBezTo>
                    <a:pt x="11" y="0"/>
                    <a:pt x="11" y="0"/>
                    <a:pt x="11" y="0"/>
                  </a:cubicBezTo>
                  <a:cubicBezTo>
                    <a:pt x="11" y="0"/>
                    <a:pt x="11" y="0"/>
                    <a:pt x="11" y="0"/>
                  </a:cubicBezTo>
                  <a:cubicBezTo>
                    <a:pt x="7" y="3"/>
                    <a:pt x="4" y="6"/>
                    <a:pt x="0" y="8"/>
                  </a:cubicBezTo>
                  <a:cubicBezTo>
                    <a:pt x="0" y="8"/>
                    <a:pt x="0" y="8"/>
                    <a:pt x="0" y="9"/>
                  </a:cubicBezTo>
                  <a:cubicBezTo>
                    <a:pt x="0" y="9"/>
                    <a:pt x="0" y="10"/>
                    <a:pt x="0" y="10"/>
                  </a:cubicBezTo>
                  <a:cubicBezTo>
                    <a:pt x="5" y="15"/>
                    <a:pt x="10" y="20"/>
                    <a:pt x="15" y="25"/>
                  </a:cubicBezTo>
                  <a:cubicBezTo>
                    <a:pt x="11" y="30"/>
                    <a:pt x="5" y="33"/>
                    <a:pt x="2" y="38"/>
                  </a:cubicBezTo>
                  <a:cubicBezTo>
                    <a:pt x="1" y="39"/>
                    <a:pt x="1" y="39"/>
                    <a:pt x="1" y="39"/>
                  </a:cubicBezTo>
                  <a:cubicBezTo>
                    <a:pt x="1" y="39"/>
                    <a:pt x="1" y="40"/>
                    <a:pt x="2" y="40"/>
                  </a:cubicBezTo>
                  <a:cubicBezTo>
                    <a:pt x="4" y="43"/>
                    <a:pt x="7" y="45"/>
                    <a:pt x="10" y="47"/>
                  </a:cubicBezTo>
                  <a:cubicBezTo>
                    <a:pt x="11" y="48"/>
                    <a:pt x="11" y="48"/>
                    <a:pt x="11" y="48"/>
                  </a:cubicBezTo>
                  <a:cubicBezTo>
                    <a:pt x="11" y="48"/>
                    <a:pt x="11" y="48"/>
                    <a:pt x="11" y="48"/>
                  </a:cubicBezTo>
                  <a:cubicBezTo>
                    <a:pt x="11" y="48"/>
                    <a:pt x="12" y="48"/>
                    <a:pt x="12" y="47"/>
                  </a:cubicBezTo>
                  <a:cubicBezTo>
                    <a:pt x="16" y="43"/>
                    <a:pt x="21" y="38"/>
                    <a:pt x="26" y="34"/>
                  </a:cubicBezTo>
                  <a:cubicBezTo>
                    <a:pt x="30" y="38"/>
                    <a:pt x="33" y="43"/>
                    <a:pt x="38" y="47"/>
                  </a:cubicBezTo>
                  <a:cubicBezTo>
                    <a:pt x="39" y="47"/>
                    <a:pt x="39" y="47"/>
                    <a:pt x="39" y="47"/>
                  </a:cubicBezTo>
                  <a:cubicBezTo>
                    <a:pt x="39" y="48"/>
                    <a:pt x="39" y="48"/>
                    <a:pt x="39" y="48"/>
                  </a:cubicBezTo>
                  <a:cubicBezTo>
                    <a:pt x="40" y="48"/>
                    <a:pt x="40" y="48"/>
                    <a:pt x="40" y="47"/>
                  </a:cubicBezTo>
                  <a:cubicBezTo>
                    <a:pt x="43" y="44"/>
                    <a:pt x="47" y="42"/>
                    <a:pt x="50" y="38"/>
                  </a:cubicBezTo>
                  <a:cubicBezTo>
                    <a:pt x="50" y="37"/>
                    <a:pt x="50" y="37"/>
                    <a:pt x="50" y="37"/>
                  </a:cubicBezTo>
                  <a:cubicBezTo>
                    <a:pt x="50" y="36"/>
                    <a:pt x="50" y="36"/>
                    <a:pt x="50" y="36"/>
                  </a:cubicBezTo>
                  <a:cubicBezTo>
                    <a:pt x="45" y="32"/>
                    <a:pt x="41" y="27"/>
                    <a:pt x="37" y="23"/>
                  </a:cubicBezTo>
                  <a:cubicBezTo>
                    <a:pt x="41" y="19"/>
                    <a:pt x="46" y="15"/>
                    <a:pt x="50" y="12"/>
                  </a:cubicBezTo>
                  <a:cubicBezTo>
                    <a:pt x="51" y="11"/>
                    <a:pt x="51" y="11"/>
                    <a:pt x="51" y="11"/>
                  </a:cubicBezTo>
                  <a:cubicBezTo>
                    <a:pt x="51" y="10"/>
                    <a:pt x="51" y="10"/>
                    <a:pt x="50" y="9"/>
                  </a:cubicBezTo>
                  <a:cubicBezTo>
                    <a:pt x="48" y="6"/>
                    <a:pt x="44" y="4"/>
                    <a:pt x="41" y="0"/>
                  </a:cubicBezTo>
                  <a:cubicBezTo>
                    <a:pt x="41" y="0"/>
                    <a:pt x="41" y="0"/>
                    <a:pt x="41"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2" name="Freeform 64"/>
            <p:cNvSpPr>
              <a:spLocks noEditPoints="1"/>
            </p:cNvSpPr>
            <p:nvPr/>
          </p:nvSpPr>
          <p:spPr bwMode="auto">
            <a:xfrm>
              <a:off x="7198981" y="4373489"/>
              <a:ext cx="471488" cy="436563"/>
            </a:xfrm>
            <a:custGeom>
              <a:avLst/>
              <a:gdLst>
                <a:gd name="T0" fmla="*/ 86 w 111"/>
                <a:gd name="T1" fmla="*/ 96 h 103"/>
                <a:gd name="T2" fmla="*/ 83 w 111"/>
                <a:gd name="T3" fmla="*/ 94 h 103"/>
                <a:gd name="T4" fmla="*/ 79 w 111"/>
                <a:gd name="T5" fmla="*/ 90 h 103"/>
                <a:gd name="T6" fmla="*/ 72 w 111"/>
                <a:gd name="T7" fmla="*/ 81 h 103"/>
                <a:gd name="T8" fmla="*/ 79 w 111"/>
                <a:gd name="T9" fmla="*/ 71 h 103"/>
                <a:gd name="T10" fmla="*/ 85 w 111"/>
                <a:gd name="T11" fmla="*/ 64 h 103"/>
                <a:gd name="T12" fmla="*/ 91 w 111"/>
                <a:gd name="T13" fmla="*/ 86 h 103"/>
                <a:gd name="T14" fmla="*/ 82 w 111"/>
                <a:gd name="T15" fmla="*/ 89 h 103"/>
                <a:gd name="T16" fmla="*/ 75 w 111"/>
                <a:gd name="T17" fmla="*/ 85 h 103"/>
                <a:gd name="T18" fmla="*/ 74 w 111"/>
                <a:gd name="T19" fmla="*/ 80 h 103"/>
                <a:gd name="T20" fmla="*/ 67 w 111"/>
                <a:gd name="T21" fmla="*/ 75 h 103"/>
                <a:gd name="T22" fmla="*/ 67 w 111"/>
                <a:gd name="T23" fmla="*/ 63 h 103"/>
                <a:gd name="T24" fmla="*/ 85 w 111"/>
                <a:gd name="T25" fmla="*/ 63 h 103"/>
                <a:gd name="T26" fmla="*/ 80 w 111"/>
                <a:gd name="T27" fmla="*/ 57 h 103"/>
                <a:gd name="T28" fmla="*/ 39 w 111"/>
                <a:gd name="T29" fmla="*/ 53 h 103"/>
                <a:gd name="T30" fmla="*/ 59 w 111"/>
                <a:gd name="T31" fmla="*/ 65 h 103"/>
                <a:gd name="T32" fmla="*/ 75 w 111"/>
                <a:gd name="T33" fmla="*/ 52 h 103"/>
                <a:gd name="T34" fmla="*/ 37 w 111"/>
                <a:gd name="T35" fmla="*/ 51 h 103"/>
                <a:gd name="T36" fmla="*/ 51 w 111"/>
                <a:gd name="T37" fmla="*/ 47 h 103"/>
                <a:gd name="T38" fmla="*/ 29 w 111"/>
                <a:gd name="T39" fmla="*/ 42 h 103"/>
                <a:gd name="T40" fmla="*/ 35 w 111"/>
                <a:gd name="T41" fmla="*/ 45 h 103"/>
                <a:gd name="T42" fmla="*/ 27 w 111"/>
                <a:gd name="T43" fmla="*/ 40 h 103"/>
                <a:gd name="T44" fmla="*/ 22 w 111"/>
                <a:gd name="T45" fmla="*/ 34 h 103"/>
                <a:gd name="T46" fmla="*/ 23 w 111"/>
                <a:gd name="T47" fmla="*/ 92 h 103"/>
                <a:gd name="T48" fmla="*/ 56 w 111"/>
                <a:gd name="T49" fmla="*/ 67 h 103"/>
                <a:gd name="T50" fmla="*/ 40 w 111"/>
                <a:gd name="T51" fmla="*/ 25 h 103"/>
                <a:gd name="T52" fmla="*/ 41 w 111"/>
                <a:gd name="T53" fmla="*/ 30 h 103"/>
                <a:gd name="T54" fmla="*/ 16 w 111"/>
                <a:gd name="T55" fmla="*/ 89 h 103"/>
                <a:gd name="T56" fmla="*/ 88 w 111"/>
                <a:gd name="T57" fmla="*/ 26 h 103"/>
                <a:gd name="T58" fmla="*/ 15 w 111"/>
                <a:gd name="T59" fmla="*/ 27 h 103"/>
                <a:gd name="T60" fmla="*/ 31 w 111"/>
                <a:gd name="T61" fmla="*/ 23 h 103"/>
                <a:gd name="T62" fmla="*/ 59 w 111"/>
                <a:gd name="T63" fmla="*/ 55 h 103"/>
                <a:gd name="T64" fmla="*/ 11 w 111"/>
                <a:gd name="T65" fmla="*/ 22 h 103"/>
                <a:gd name="T66" fmla="*/ 81 w 111"/>
                <a:gd name="T67" fmla="*/ 23 h 103"/>
                <a:gd name="T68" fmla="*/ 31 w 111"/>
                <a:gd name="T69" fmla="*/ 71 h 103"/>
                <a:gd name="T70" fmla="*/ 56 w 111"/>
                <a:gd name="T71" fmla="*/ 50 h 103"/>
                <a:gd name="T72" fmla="*/ 39 w 111"/>
                <a:gd name="T73" fmla="*/ 24 h 103"/>
                <a:gd name="T74" fmla="*/ 23 w 111"/>
                <a:gd name="T75" fmla="*/ 26 h 103"/>
                <a:gd name="T76" fmla="*/ 15 w 111"/>
                <a:gd name="T77" fmla="*/ 25 h 103"/>
                <a:gd name="T78" fmla="*/ 58 w 111"/>
                <a:gd name="T79" fmla="*/ 39 h 103"/>
                <a:gd name="T80" fmla="*/ 75 w 111"/>
                <a:gd name="T81" fmla="*/ 27 h 103"/>
                <a:gd name="T82" fmla="*/ 25 w 111"/>
                <a:gd name="T83" fmla="*/ 8 h 103"/>
                <a:gd name="T84" fmla="*/ 55 w 111"/>
                <a:gd name="T85" fmla="*/ 38 h 103"/>
                <a:gd name="T86" fmla="*/ 53 w 111"/>
                <a:gd name="T87" fmla="*/ 40 h 103"/>
                <a:gd name="T88" fmla="*/ 51 w 111"/>
                <a:gd name="T89" fmla="*/ 38 h 103"/>
                <a:gd name="T90" fmla="*/ 28 w 111"/>
                <a:gd name="T91" fmla="*/ 2 h 103"/>
                <a:gd name="T92" fmla="*/ 2 w 111"/>
                <a:gd name="T93" fmla="*/ 18 h 103"/>
                <a:gd name="T94" fmla="*/ 4 w 111"/>
                <a:gd name="T95" fmla="*/ 84 h 103"/>
                <a:gd name="T96" fmla="*/ 27 w 111"/>
                <a:gd name="T97" fmla="*/ 102 h 103"/>
                <a:gd name="T98" fmla="*/ 88 w 111"/>
                <a:gd name="T99" fmla="*/ 102 h 103"/>
                <a:gd name="T100" fmla="*/ 109 w 111"/>
                <a:gd name="T101" fmla="*/ 26 h 103"/>
                <a:gd name="T102" fmla="*/ 89 w 111"/>
                <a:gd name="T10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 h="103">
                  <a:moveTo>
                    <a:pt x="86" y="96"/>
                  </a:moveTo>
                  <a:cubicBezTo>
                    <a:pt x="85" y="96"/>
                    <a:pt x="85" y="95"/>
                    <a:pt x="84" y="95"/>
                  </a:cubicBezTo>
                  <a:cubicBezTo>
                    <a:pt x="84" y="95"/>
                    <a:pt x="84" y="95"/>
                    <a:pt x="84" y="95"/>
                  </a:cubicBezTo>
                  <a:cubicBezTo>
                    <a:pt x="89" y="91"/>
                    <a:pt x="95" y="87"/>
                    <a:pt x="100" y="83"/>
                  </a:cubicBezTo>
                  <a:cubicBezTo>
                    <a:pt x="96" y="88"/>
                    <a:pt x="90" y="92"/>
                    <a:pt x="86" y="96"/>
                  </a:cubicBezTo>
                  <a:moveTo>
                    <a:pt x="83" y="94"/>
                  </a:moveTo>
                  <a:cubicBezTo>
                    <a:pt x="82" y="93"/>
                    <a:pt x="81" y="92"/>
                    <a:pt x="81" y="91"/>
                  </a:cubicBezTo>
                  <a:cubicBezTo>
                    <a:pt x="83" y="89"/>
                    <a:pt x="85" y="88"/>
                    <a:pt x="87" y="86"/>
                  </a:cubicBezTo>
                  <a:cubicBezTo>
                    <a:pt x="89" y="83"/>
                    <a:pt x="93" y="82"/>
                    <a:pt x="95" y="80"/>
                  </a:cubicBezTo>
                  <a:cubicBezTo>
                    <a:pt x="90" y="84"/>
                    <a:pt x="87" y="89"/>
                    <a:pt x="83" y="94"/>
                  </a:cubicBezTo>
                  <a:cubicBezTo>
                    <a:pt x="83" y="94"/>
                    <a:pt x="83" y="94"/>
                    <a:pt x="83" y="94"/>
                  </a:cubicBezTo>
                  <a:moveTo>
                    <a:pt x="79" y="90"/>
                  </a:moveTo>
                  <a:cubicBezTo>
                    <a:pt x="78" y="89"/>
                    <a:pt x="77" y="88"/>
                    <a:pt x="76" y="87"/>
                  </a:cubicBezTo>
                  <a:cubicBezTo>
                    <a:pt x="81" y="83"/>
                    <a:pt x="86" y="79"/>
                    <a:pt x="90" y="75"/>
                  </a:cubicBezTo>
                  <a:cubicBezTo>
                    <a:pt x="86" y="79"/>
                    <a:pt x="82" y="84"/>
                    <a:pt x="79" y="90"/>
                  </a:cubicBezTo>
                  <a:moveTo>
                    <a:pt x="75" y="85"/>
                  </a:moveTo>
                  <a:cubicBezTo>
                    <a:pt x="74" y="84"/>
                    <a:pt x="73" y="83"/>
                    <a:pt x="73" y="82"/>
                  </a:cubicBezTo>
                  <a:cubicBezTo>
                    <a:pt x="77" y="79"/>
                    <a:pt x="82" y="76"/>
                    <a:pt x="85" y="72"/>
                  </a:cubicBezTo>
                  <a:cubicBezTo>
                    <a:pt x="82" y="77"/>
                    <a:pt x="78" y="80"/>
                    <a:pt x="75" y="85"/>
                  </a:cubicBezTo>
                  <a:moveTo>
                    <a:pt x="72" y="81"/>
                  </a:moveTo>
                  <a:cubicBezTo>
                    <a:pt x="70" y="80"/>
                    <a:pt x="69" y="78"/>
                    <a:pt x="68" y="77"/>
                  </a:cubicBezTo>
                  <a:cubicBezTo>
                    <a:pt x="73" y="73"/>
                    <a:pt x="77" y="69"/>
                    <a:pt x="83" y="65"/>
                  </a:cubicBezTo>
                  <a:cubicBezTo>
                    <a:pt x="83" y="65"/>
                    <a:pt x="83" y="65"/>
                    <a:pt x="83" y="65"/>
                  </a:cubicBezTo>
                  <a:cubicBezTo>
                    <a:pt x="83" y="65"/>
                    <a:pt x="82" y="67"/>
                    <a:pt x="81" y="68"/>
                  </a:cubicBezTo>
                  <a:cubicBezTo>
                    <a:pt x="80" y="69"/>
                    <a:pt x="79" y="71"/>
                    <a:pt x="79" y="71"/>
                  </a:cubicBezTo>
                  <a:cubicBezTo>
                    <a:pt x="79" y="71"/>
                    <a:pt x="79" y="71"/>
                    <a:pt x="79" y="71"/>
                  </a:cubicBezTo>
                  <a:cubicBezTo>
                    <a:pt x="77" y="74"/>
                    <a:pt x="74" y="78"/>
                    <a:pt x="72" y="81"/>
                  </a:cubicBezTo>
                  <a:moveTo>
                    <a:pt x="74" y="80"/>
                  </a:moveTo>
                  <a:cubicBezTo>
                    <a:pt x="74" y="80"/>
                    <a:pt x="78" y="75"/>
                    <a:pt x="78" y="74"/>
                  </a:cubicBezTo>
                  <a:cubicBezTo>
                    <a:pt x="81" y="71"/>
                    <a:pt x="83" y="67"/>
                    <a:pt x="85" y="64"/>
                  </a:cubicBezTo>
                  <a:cubicBezTo>
                    <a:pt x="85" y="63"/>
                    <a:pt x="85" y="63"/>
                    <a:pt x="85" y="63"/>
                  </a:cubicBezTo>
                  <a:cubicBezTo>
                    <a:pt x="91" y="69"/>
                    <a:pt x="96" y="75"/>
                    <a:pt x="101" y="81"/>
                  </a:cubicBezTo>
                  <a:cubicBezTo>
                    <a:pt x="98" y="83"/>
                    <a:pt x="94" y="85"/>
                    <a:pt x="91" y="88"/>
                  </a:cubicBezTo>
                  <a:cubicBezTo>
                    <a:pt x="87" y="91"/>
                    <a:pt x="86" y="92"/>
                    <a:pt x="86" y="92"/>
                  </a:cubicBezTo>
                  <a:cubicBezTo>
                    <a:pt x="85" y="92"/>
                    <a:pt x="90" y="88"/>
                    <a:pt x="91" y="86"/>
                  </a:cubicBezTo>
                  <a:cubicBezTo>
                    <a:pt x="93" y="84"/>
                    <a:pt x="96" y="81"/>
                    <a:pt x="98" y="79"/>
                  </a:cubicBezTo>
                  <a:cubicBezTo>
                    <a:pt x="99" y="78"/>
                    <a:pt x="98" y="77"/>
                    <a:pt x="98" y="77"/>
                  </a:cubicBezTo>
                  <a:cubicBezTo>
                    <a:pt x="98" y="77"/>
                    <a:pt x="98" y="77"/>
                    <a:pt x="98" y="77"/>
                  </a:cubicBezTo>
                  <a:cubicBezTo>
                    <a:pt x="93" y="79"/>
                    <a:pt x="89" y="81"/>
                    <a:pt x="86" y="85"/>
                  </a:cubicBezTo>
                  <a:cubicBezTo>
                    <a:pt x="84" y="86"/>
                    <a:pt x="82" y="89"/>
                    <a:pt x="82" y="89"/>
                  </a:cubicBezTo>
                  <a:cubicBezTo>
                    <a:pt x="82" y="89"/>
                    <a:pt x="82" y="88"/>
                    <a:pt x="83" y="86"/>
                  </a:cubicBezTo>
                  <a:cubicBezTo>
                    <a:pt x="86" y="81"/>
                    <a:pt x="90" y="77"/>
                    <a:pt x="93" y="74"/>
                  </a:cubicBezTo>
                  <a:cubicBezTo>
                    <a:pt x="94" y="73"/>
                    <a:pt x="93" y="72"/>
                    <a:pt x="93" y="72"/>
                  </a:cubicBezTo>
                  <a:cubicBezTo>
                    <a:pt x="93" y="72"/>
                    <a:pt x="92" y="72"/>
                    <a:pt x="92" y="72"/>
                  </a:cubicBezTo>
                  <a:cubicBezTo>
                    <a:pt x="86" y="76"/>
                    <a:pt x="81" y="80"/>
                    <a:pt x="75" y="85"/>
                  </a:cubicBezTo>
                  <a:cubicBezTo>
                    <a:pt x="79" y="82"/>
                    <a:pt x="86" y="74"/>
                    <a:pt x="89" y="69"/>
                  </a:cubicBezTo>
                  <a:cubicBezTo>
                    <a:pt x="90" y="68"/>
                    <a:pt x="89" y="67"/>
                    <a:pt x="89" y="67"/>
                  </a:cubicBezTo>
                  <a:cubicBezTo>
                    <a:pt x="89" y="67"/>
                    <a:pt x="89" y="67"/>
                    <a:pt x="88" y="67"/>
                  </a:cubicBezTo>
                  <a:cubicBezTo>
                    <a:pt x="84" y="70"/>
                    <a:pt x="80" y="74"/>
                    <a:pt x="76" y="78"/>
                  </a:cubicBezTo>
                  <a:cubicBezTo>
                    <a:pt x="75" y="79"/>
                    <a:pt x="74" y="80"/>
                    <a:pt x="74" y="80"/>
                  </a:cubicBezTo>
                  <a:moveTo>
                    <a:pt x="67" y="75"/>
                  </a:moveTo>
                  <a:cubicBezTo>
                    <a:pt x="65" y="74"/>
                    <a:pt x="64" y="72"/>
                    <a:pt x="63" y="71"/>
                  </a:cubicBezTo>
                  <a:cubicBezTo>
                    <a:pt x="68" y="68"/>
                    <a:pt x="73" y="65"/>
                    <a:pt x="77" y="60"/>
                  </a:cubicBezTo>
                  <a:cubicBezTo>
                    <a:pt x="75" y="62"/>
                    <a:pt x="73" y="68"/>
                    <a:pt x="72" y="69"/>
                  </a:cubicBezTo>
                  <a:cubicBezTo>
                    <a:pt x="70" y="71"/>
                    <a:pt x="68" y="73"/>
                    <a:pt x="67" y="75"/>
                  </a:cubicBezTo>
                  <a:moveTo>
                    <a:pt x="61" y="70"/>
                  </a:moveTo>
                  <a:cubicBezTo>
                    <a:pt x="60" y="69"/>
                    <a:pt x="59" y="68"/>
                    <a:pt x="59" y="67"/>
                  </a:cubicBezTo>
                  <a:cubicBezTo>
                    <a:pt x="58" y="67"/>
                    <a:pt x="58" y="67"/>
                    <a:pt x="58" y="67"/>
                  </a:cubicBezTo>
                  <a:cubicBezTo>
                    <a:pt x="63" y="63"/>
                    <a:pt x="69" y="59"/>
                    <a:pt x="74" y="55"/>
                  </a:cubicBezTo>
                  <a:cubicBezTo>
                    <a:pt x="72" y="57"/>
                    <a:pt x="70" y="61"/>
                    <a:pt x="67" y="63"/>
                  </a:cubicBezTo>
                  <a:cubicBezTo>
                    <a:pt x="65" y="65"/>
                    <a:pt x="63" y="67"/>
                    <a:pt x="61" y="70"/>
                  </a:cubicBezTo>
                  <a:moveTo>
                    <a:pt x="63" y="69"/>
                  </a:moveTo>
                  <a:cubicBezTo>
                    <a:pt x="63" y="69"/>
                    <a:pt x="65" y="68"/>
                    <a:pt x="66" y="66"/>
                  </a:cubicBezTo>
                  <a:cubicBezTo>
                    <a:pt x="71" y="62"/>
                    <a:pt x="74" y="59"/>
                    <a:pt x="76" y="53"/>
                  </a:cubicBezTo>
                  <a:cubicBezTo>
                    <a:pt x="79" y="56"/>
                    <a:pt x="82" y="59"/>
                    <a:pt x="85" y="63"/>
                  </a:cubicBezTo>
                  <a:cubicBezTo>
                    <a:pt x="84" y="63"/>
                    <a:pt x="84" y="63"/>
                    <a:pt x="84" y="63"/>
                  </a:cubicBezTo>
                  <a:cubicBezTo>
                    <a:pt x="81" y="64"/>
                    <a:pt x="78" y="67"/>
                    <a:pt x="75" y="70"/>
                  </a:cubicBezTo>
                  <a:cubicBezTo>
                    <a:pt x="72" y="72"/>
                    <a:pt x="68" y="76"/>
                    <a:pt x="68" y="76"/>
                  </a:cubicBezTo>
                  <a:cubicBezTo>
                    <a:pt x="68" y="76"/>
                    <a:pt x="69" y="75"/>
                    <a:pt x="71" y="72"/>
                  </a:cubicBezTo>
                  <a:cubicBezTo>
                    <a:pt x="75" y="68"/>
                    <a:pt x="79" y="63"/>
                    <a:pt x="80" y="57"/>
                  </a:cubicBezTo>
                  <a:cubicBezTo>
                    <a:pt x="80" y="57"/>
                    <a:pt x="79" y="56"/>
                    <a:pt x="79" y="56"/>
                  </a:cubicBezTo>
                  <a:cubicBezTo>
                    <a:pt x="79" y="56"/>
                    <a:pt x="78" y="56"/>
                    <a:pt x="78" y="57"/>
                  </a:cubicBezTo>
                  <a:cubicBezTo>
                    <a:pt x="75" y="61"/>
                    <a:pt x="71" y="64"/>
                    <a:pt x="66" y="67"/>
                  </a:cubicBezTo>
                  <a:cubicBezTo>
                    <a:pt x="64" y="69"/>
                    <a:pt x="63" y="69"/>
                    <a:pt x="63" y="69"/>
                  </a:cubicBezTo>
                  <a:moveTo>
                    <a:pt x="39" y="53"/>
                  </a:moveTo>
                  <a:cubicBezTo>
                    <a:pt x="39" y="53"/>
                    <a:pt x="39" y="53"/>
                    <a:pt x="39" y="53"/>
                  </a:cubicBezTo>
                  <a:cubicBezTo>
                    <a:pt x="39" y="53"/>
                    <a:pt x="39" y="53"/>
                    <a:pt x="39" y="53"/>
                  </a:cubicBezTo>
                  <a:cubicBezTo>
                    <a:pt x="39" y="53"/>
                    <a:pt x="40" y="52"/>
                    <a:pt x="40" y="52"/>
                  </a:cubicBezTo>
                  <a:cubicBezTo>
                    <a:pt x="40" y="52"/>
                    <a:pt x="40" y="53"/>
                    <a:pt x="39" y="53"/>
                  </a:cubicBezTo>
                  <a:moveTo>
                    <a:pt x="59" y="65"/>
                  </a:moveTo>
                  <a:cubicBezTo>
                    <a:pt x="59" y="64"/>
                    <a:pt x="60" y="64"/>
                    <a:pt x="60" y="64"/>
                  </a:cubicBezTo>
                  <a:cubicBezTo>
                    <a:pt x="63" y="60"/>
                    <a:pt x="66" y="57"/>
                    <a:pt x="70" y="53"/>
                  </a:cubicBezTo>
                  <a:cubicBezTo>
                    <a:pt x="71" y="52"/>
                    <a:pt x="72" y="50"/>
                    <a:pt x="74" y="49"/>
                  </a:cubicBezTo>
                  <a:cubicBezTo>
                    <a:pt x="74" y="50"/>
                    <a:pt x="74" y="51"/>
                    <a:pt x="75" y="52"/>
                  </a:cubicBezTo>
                  <a:cubicBezTo>
                    <a:pt x="75" y="52"/>
                    <a:pt x="75" y="52"/>
                    <a:pt x="75" y="52"/>
                  </a:cubicBezTo>
                  <a:cubicBezTo>
                    <a:pt x="70" y="56"/>
                    <a:pt x="64" y="60"/>
                    <a:pt x="59" y="65"/>
                  </a:cubicBezTo>
                  <a:moveTo>
                    <a:pt x="37" y="51"/>
                  </a:moveTo>
                  <a:cubicBezTo>
                    <a:pt x="36" y="50"/>
                    <a:pt x="35" y="49"/>
                    <a:pt x="34" y="47"/>
                  </a:cubicBezTo>
                  <a:cubicBezTo>
                    <a:pt x="39" y="45"/>
                    <a:pt x="44" y="42"/>
                    <a:pt x="49" y="39"/>
                  </a:cubicBezTo>
                  <a:cubicBezTo>
                    <a:pt x="44" y="42"/>
                    <a:pt x="40" y="46"/>
                    <a:pt x="37" y="51"/>
                  </a:cubicBezTo>
                  <a:moveTo>
                    <a:pt x="14" y="88"/>
                  </a:moveTo>
                  <a:cubicBezTo>
                    <a:pt x="13" y="87"/>
                    <a:pt x="12" y="86"/>
                    <a:pt x="12" y="85"/>
                  </a:cubicBezTo>
                  <a:cubicBezTo>
                    <a:pt x="17" y="79"/>
                    <a:pt x="23" y="73"/>
                    <a:pt x="30" y="67"/>
                  </a:cubicBezTo>
                  <a:cubicBezTo>
                    <a:pt x="31" y="66"/>
                    <a:pt x="32" y="65"/>
                    <a:pt x="33" y="64"/>
                  </a:cubicBezTo>
                  <a:cubicBezTo>
                    <a:pt x="39" y="58"/>
                    <a:pt x="45" y="53"/>
                    <a:pt x="51" y="47"/>
                  </a:cubicBezTo>
                  <a:cubicBezTo>
                    <a:pt x="56" y="43"/>
                    <a:pt x="62" y="39"/>
                    <a:pt x="67" y="36"/>
                  </a:cubicBezTo>
                  <a:cubicBezTo>
                    <a:pt x="60" y="42"/>
                    <a:pt x="53" y="48"/>
                    <a:pt x="46" y="55"/>
                  </a:cubicBezTo>
                  <a:cubicBezTo>
                    <a:pt x="36" y="66"/>
                    <a:pt x="21" y="74"/>
                    <a:pt x="14" y="88"/>
                  </a:cubicBezTo>
                  <a:moveTo>
                    <a:pt x="32" y="46"/>
                  </a:moveTo>
                  <a:cubicBezTo>
                    <a:pt x="31" y="45"/>
                    <a:pt x="30" y="44"/>
                    <a:pt x="29" y="42"/>
                  </a:cubicBezTo>
                  <a:cubicBezTo>
                    <a:pt x="33" y="41"/>
                    <a:pt x="37" y="39"/>
                    <a:pt x="41" y="37"/>
                  </a:cubicBezTo>
                  <a:cubicBezTo>
                    <a:pt x="42" y="36"/>
                    <a:pt x="43" y="35"/>
                    <a:pt x="43" y="35"/>
                  </a:cubicBezTo>
                  <a:cubicBezTo>
                    <a:pt x="44" y="35"/>
                    <a:pt x="40" y="39"/>
                    <a:pt x="39" y="40"/>
                  </a:cubicBezTo>
                  <a:cubicBezTo>
                    <a:pt x="37" y="42"/>
                    <a:pt x="34" y="44"/>
                    <a:pt x="32" y="46"/>
                  </a:cubicBezTo>
                  <a:moveTo>
                    <a:pt x="35" y="45"/>
                  </a:moveTo>
                  <a:cubicBezTo>
                    <a:pt x="39" y="41"/>
                    <a:pt x="43" y="38"/>
                    <a:pt x="46" y="34"/>
                  </a:cubicBezTo>
                  <a:cubicBezTo>
                    <a:pt x="46" y="33"/>
                    <a:pt x="46" y="33"/>
                    <a:pt x="46" y="33"/>
                  </a:cubicBezTo>
                  <a:cubicBezTo>
                    <a:pt x="47" y="34"/>
                    <a:pt x="48" y="35"/>
                    <a:pt x="49" y="36"/>
                  </a:cubicBezTo>
                  <a:cubicBezTo>
                    <a:pt x="45" y="39"/>
                    <a:pt x="39" y="42"/>
                    <a:pt x="35" y="45"/>
                  </a:cubicBezTo>
                  <a:moveTo>
                    <a:pt x="27" y="40"/>
                  </a:moveTo>
                  <a:cubicBezTo>
                    <a:pt x="27" y="40"/>
                    <a:pt x="26" y="39"/>
                    <a:pt x="25" y="38"/>
                  </a:cubicBezTo>
                  <a:cubicBezTo>
                    <a:pt x="30" y="37"/>
                    <a:pt x="34" y="35"/>
                    <a:pt x="38" y="33"/>
                  </a:cubicBezTo>
                  <a:cubicBezTo>
                    <a:pt x="34" y="35"/>
                    <a:pt x="30" y="37"/>
                    <a:pt x="27" y="40"/>
                  </a:cubicBezTo>
                  <a:moveTo>
                    <a:pt x="24" y="36"/>
                  </a:moveTo>
                  <a:cubicBezTo>
                    <a:pt x="23" y="36"/>
                    <a:pt x="22" y="35"/>
                    <a:pt x="22" y="34"/>
                  </a:cubicBezTo>
                  <a:cubicBezTo>
                    <a:pt x="27" y="33"/>
                    <a:pt x="32" y="29"/>
                    <a:pt x="37" y="26"/>
                  </a:cubicBezTo>
                  <a:cubicBezTo>
                    <a:pt x="33" y="29"/>
                    <a:pt x="28" y="33"/>
                    <a:pt x="24" y="36"/>
                  </a:cubicBezTo>
                  <a:moveTo>
                    <a:pt x="25" y="96"/>
                  </a:moveTo>
                  <a:cubicBezTo>
                    <a:pt x="23" y="96"/>
                    <a:pt x="22" y="95"/>
                    <a:pt x="21" y="94"/>
                  </a:cubicBezTo>
                  <a:cubicBezTo>
                    <a:pt x="22" y="93"/>
                    <a:pt x="22" y="93"/>
                    <a:pt x="23" y="92"/>
                  </a:cubicBezTo>
                  <a:cubicBezTo>
                    <a:pt x="24" y="92"/>
                    <a:pt x="24" y="92"/>
                    <a:pt x="24" y="92"/>
                  </a:cubicBezTo>
                  <a:cubicBezTo>
                    <a:pt x="45" y="72"/>
                    <a:pt x="66" y="52"/>
                    <a:pt x="88" y="34"/>
                  </a:cubicBezTo>
                  <a:cubicBezTo>
                    <a:pt x="92" y="31"/>
                    <a:pt x="95" y="28"/>
                    <a:pt x="99" y="26"/>
                  </a:cubicBezTo>
                  <a:cubicBezTo>
                    <a:pt x="94" y="30"/>
                    <a:pt x="88" y="34"/>
                    <a:pt x="83" y="38"/>
                  </a:cubicBezTo>
                  <a:cubicBezTo>
                    <a:pt x="73" y="47"/>
                    <a:pt x="64" y="57"/>
                    <a:pt x="56" y="67"/>
                  </a:cubicBezTo>
                  <a:cubicBezTo>
                    <a:pt x="55" y="67"/>
                    <a:pt x="55" y="67"/>
                    <a:pt x="54" y="67"/>
                  </a:cubicBezTo>
                  <a:cubicBezTo>
                    <a:pt x="45" y="77"/>
                    <a:pt x="34" y="86"/>
                    <a:pt x="25" y="96"/>
                  </a:cubicBezTo>
                  <a:moveTo>
                    <a:pt x="26" y="36"/>
                  </a:moveTo>
                  <a:cubicBezTo>
                    <a:pt x="25" y="36"/>
                    <a:pt x="30" y="34"/>
                    <a:pt x="31" y="33"/>
                  </a:cubicBezTo>
                  <a:cubicBezTo>
                    <a:pt x="35" y="31"/>
                    <a:pt x="37" y="29"/>
                    <a:pt x="40" y="25"/>
                  </a:cubicBezTo>
                  <a:cubicBezTo>
                    <a:pt x="42" y="28"/>
                    <a:pt x="44" y="30"/>
                    <a:pt x="46" y="32"/>
                  </a:cubicBezTo>
                  <a:cubicBezTo>
                    <a:pt x="45" y="32"/>
                    <a:pt x="45" y="32"/>
                    <a:pt x="45" y="32"/>
                  </a:cubicBezTo>
                  <a:cubicBezTo>
                    <a:pt x="40" y="35"/>
                    <a:pt x="34" y="38"/>
                    <a:pt x="28" y="41"/>
                  </a:cubicBezTo>
                  <a:cubicBezTo>
                    <a:pt x="32" y="39"/>
                    <a:pt x="38" y="35"/>
                    <a:pt x="41" y="32"/>
                  </a:cubicBezTo>
                  <a:cubicBezTo>
                    <a:pt x="42" y="31"/>
                    <a:pt x="41" y="30"/>
                    <a:pt x="41" y="30"/>
                  </a:cubicBezTo>
                  <a:cubicBezTo>
                    <a:pt x="41" y="30"/>
                    <a:pt x="40" y="30"/>
                    <a:pt x="40" y="30"/>
                  </a:cubicBezTo>
                  <a:cubicBezTo>
                    <a:pt x="37" y="32"/>
                    <a:pt x="33" y="34"/>
                    <a:pt x="29" y="35"/>
                  </a:cubicBezTo>
                  <a:cubicBezTo>
                    <a:pt x="27" y="36"/>
                    <a:pt x="26" y="36"/>
                    <a:pt x="26" y="36"/>
                  </a:cubicBezTo>
                  <a:moveTo>
                    <a:pt x="20" y="93"/>
                  </a:moveTo>
                  <a:cubicBezTo>
                    <a:pt x="18" y="92"/>
                    <a:pt x="17" y="91"/>
                    <a:pt x="16" y="89"/>
                  </a:cubicBezTo>
                  <a:cubicBezTo>
                    <a:pt x="27" y="77"/>
                    <a:pt x="41" y="68"/>
                    <a:pt x="52" y="56"/>
                  </a:cubicBezTo>
                  <a:cubicBezTo>
                    <a:pt x="59" y="48"/>
                    <a:pt x="68" y="43"/>
                    <a:pt x="76" y="37"/>
                  </a:cubicBezTo>
                  <a:cubicBezTo>
                    <a:pt x="82" y="32"/>
                    <a:pt x="87" y="26"/>
                    <a:pt x="93" y="20"/>
                  </a:cubicBezTo>
                  <a:cubicBezTo>
                    <a:pt x="94" y="19"/>
                    <a:pt x="95" y="19"/>
                    <a:pt x="95" y="19"/>
                  </a:cubicBezTo>
                  <a:cubicBezTo>
                    <a:pt x="95" y="19"/>
                    <a:pt x="89" y="25"/>
                    <a:pt x="88" y="26"/>
                  </a:cubicBezTo>
                  <a:cubicBezTo>
                    <a:pt x="85" y="29"/>
                    <a:pt x="81" y="32"/>
                    <a:pt x="78" y="36"/>
                  </a:cubicBezTo>
                  <a:cubicBezTo>
                    <a:pt x="72" y="42"/>
                    <a:pt x="65" y="48"/>
                    <a:pt x="58" y="54"/>
                  </a:cubicBezTo>
                  <a:cubicBezTo>
                    <a:pt x="44" y="66"/>
                    <a:pt x="31" y="79"/>
                    <a:pt x="20" y="93"/>
                  </a:cubicBezTo>
                  <a:moveTo>
                    <a:pt x="20" y="33"/>
                  </a:moveTo>
                  <a:cubicBezTo>
                    <a:pt x="18" y="31"/>
                    <a:pt x="17" y="29"/>
                    <a:pt x="15" y="27"/>
                  </a:cubicBezTo>
                  <a:cubicBezTo>
                    <a:pt x="19" y="24"/>
                    <a:pt x="24" y="21"/>
                    <a:pt x="28" y="18"/>
                  </a:cubicBezTo>
                  <a:cubicBezTo>
                    <a:pt x="24" y="21"/>
                    <a:pt x="21" y="25"/>
                    <a:pt x="18" y="29"/>
                  </a:cubicBezTo>
                  <a:cubicBezTo>
                    <a:pt x="18" y="29"/>
                    <a:pt x="18" y="30"/>
                    <a:pt x="19" y="30"/>
                  </a:cubicBezTo>
                  <a:cubicBezTo>
                    <a:pt x="19" y="30"/>
                    <a:pt x="19" y="30"/>
                    <a:pt x="19" y="30"/>
                  </a:cubicBezTo>
                  <a:cubicBezTo>
                    <a:pt x="23" y="28"/>
                    <a:pt x="27" y="25"/>
                    <a:pt x="31" y="23"/>
                  </a:cubicBezTo>
                  <a:cubicBezTo>
                    <a:pt x="27" y="25"/>
                    <a:pt x="23" y="29"/>
                    <a:pt x="20" y="33"/>
                  </a:cubicBezTo>
                  <a:moveTo>
                    <a:pt x="29" y="85"/>
                  </a:moveTo>
                  <a:cubicBezTo>
                    <a:pt x="29" y="84"/>
                    <a:pt x="29" y="84"/>
                    <a:pt x="29" y="84"/>
                  </a:cubicBezTo>
                  <a:cubicBezTo>
                    <a:pt x="32" y="81"/>
                    <a:pt x="36" y="77"/>
                    <a:pt x="39" y="74"/>
                  </a:cubicBezTo>
                  <a:cubicBezTo>
                    <a:pt x="45" y="68"/>
                    <a:pt x="52" y="61"/>
                    <a:pt x="59" y="55"/>
                  </a:cubicBezTo>
                  <a:cubicBezTo>
                    <a:pt x="72" y="43"/>
                    <a:pt x="86" y="31"/>
                    <a:pt x="98" y="17"/>
                  </a:cubicBezTo>
                  <a:cubicBezTo>
                    <a:pt x="100" y="18"/>
                    <a:pt x="101" y="20"/>
                    <a:pt x="102" y="21"/>
                  </a:cubicBezTo>
                  <a:cubicBezTo>
                    <a:pt x="76" y="41"/>
                    <a:pt x="52" y="63"/>
                    <a:pt x="29" y="85"/>
                  </a:cubicBezTo>
                  <a:moveTo>
                    <a:pt x="13" y="25"/>
                  </a:moveTo>
                  <a:cubicBezTo>
                    <a:pt x="12" y="24"/>
                    <a:pt x="11" y="23"/>
                    <a:pt x="11" y="22"/>
                  </a:cubicBezTo>
                  <a:cubicBezTo>
                    <a:pt x="14" y="20"/>
                    <a:pt x="18" y="17"/>
                    <a:pt x="22" y="15"/>
                  </a:cubicBezTo>
                  <a:cubicBezTo>
                    <a:pt x="21" y="16"/>
                    <a:pt x="21" y="16"/>
                    <a:pt x="21" y="16"/>
                  </a:cubicBezTo>
                  <a:cubicBezTo>
                    <a:pt x="18" y="19"/>
                    <a:pt x="16" y="22"/>
                    <a:pt x="13" y="25"/>
                  </a:cubicBezTo>
                  <a:moveTo>
                    <a:pt x="79" y="25"/>
                  </a:moveTo>
                  <a:cubicBezTo>
                    <a:pt x="80" y="24"/>
                    <a:pt x="80" y="23"/>
                    <a:pt x="81" y="23"/>
                  </a:cubicBezTo>
                  <a:cubicBezTo>
                    <a:pt x="82" y="22"/>
                    <a:pt x="90" y="14"/>
                    <a:pt x="90" y="14"/>
                  </a:cubicBezTo>
                  <a:cubicBezTo>
                    <a:pt x="90" y="14"/>
                    <a:pt x="89" y="15"/>
                    <a:pt x="88" y="17"/>
                  </a:cubicBezTo>
                  <a:cubicBezTo>
                    <a:pt x="85" y="20"/>
                    <a:pt x="82" y="22"/>
                    <a:pt x="79" y="25"/>
                  </a:cubicBezTo>
                  <a:moveTo>
                    <a:pt x="15" y="87"/>
                  </a:moveTo>
                  <a:cubicBezTo>
                    <a:pt x="19" y="84"/>
                    <a:pt x="25" y="76"/>
                    <a:pt x="31" y="71"/>
                  </a:cubicBezTo>
                  <a:cubicBezTo>
                    <a:pt x="38" y="65"/>
                    <a:pt x="45" y="59"/>
                    <a:pt x="52" y="51"/>
                  </a:cubicBezTo>
                  <a:cubicBezTo>
                    <a:pt x="65" y="37"/>
                    <a:pt x="81" y="27"/>
                    <a:pt x="93" y="13"/>
                  </a:cubicBezTo>
                  <a:cubicBezTo>
                    <a:pt x="94" y="14"/>
                    <a:pt x="96" y="15"/>
                    <a:pt x="97" y="16"/>
                  </a:cubicBezTo>
                  <a:cubicBezTo>
                    <a:pt x="91" y="20"/>
                    <a:pt x="86" y="26"/>
                    <a:pt x="80" y="31"/>
                  </a:cubicBezTo>
                  <a:cubicBezTo>
                    <a:pt x="72" y="38"/>
                    <a:pt x="63" y="43"/>
                    <a:pt x="56" y="50"/>
                  </a:cubicBezTo>
                  <a:cubicBezTo>
                    <a:pt x="50" y="56"/>
                    <a:pt x="45" y="62"/>
                    <a:pt x="38" y="68"/>
                  </a:cubicBezTo>
                  <a:cubicBezTo>
                    <a:pt x="30" y="74"/>
                    <a:pt x="22" y="80"/>
                    <a:pt x="15" y="87"/>
                  </a:cubicBezTo>
                  <a:moveTo>
                    <a:pt x="15" y="25"/>
                  </a:moveTo>
                  <a:cubicBezTo>
                    <a:pt x="20" y="22"/>
                    <a:pt x="23" y="16"/>
                    <a:pt x="28" y="12"/>
                  </a:cubicBezTo>
                  <a:cubicBezTo>
                    <a:pt x="32" y="16"/>
                    <a:pt x="35" y="20"/>
                    <a:pt x="39" y="24"/>
                  </a:cubicBezTo>
                  <a:cubicBezTo>
                    <a:pt x="33" y="27"/>
                    <a:pt x="28" y="30"/>
                    <a:pt x="23" y="33"/>
                  </a:cubicBezTo>
                  <a:cubicBezTo>
                    <a:pt x="26" y="31"/>
                    <a:pt x="32" y="25"/>
                    <a:pt x="34" y="22"/>
                  </a:cubicBezTo>
                  <a:cubicBezTo>
                    <a:pt x="35" y="21"/>
                    <a:pt x="34" y="20"/>
                    <a:pt x="34" y="20"/>
                  </a:cubicBezTo>
                  <a:cubicBezTo>
                    <a:pt x="34" y="20"/>
                    <a:pt x="33" y="20"/>
                    <a:pt x="33" y="20"/>
                  </a:cubicBezTo>
                  <a:cubicBezTo>
                    <a:pt x="30" y="22"/>
                    <a:pt x="26" y="24"/>
                    <a:pt x="23" y="26"/>
                  </a:cubicBezTo>
                  <a:cubicBezTo>
                    <a:pt x="22" y="25"/>
                    <a:pt x="23" y="24"/>
                    <a:pt x="25" y="23"/>
                  </a:cubicBezTo>
                  <a:cubicBezTo>
                    <a:pt x="27" y="21"/>
                    <a:pt x="29" y="19"/>
                    <a:pt x="31" y="17"/>
                  </a:cubicBezTo>
                  <a:cubicBezTo>
                    <a:pt x="32" y="16"/>
                    <a:pt x="31" y="15"/>
                    <a:pt x="31" y="15"/>
                  </a:cubicBezTo>
                  <a:cubicBezTo>
                    <a:pt x="31" y="15"/>
                    <a:pt x="31" y="15"/>
                    <a:pt x="31" y="15"/>
                  </a:cubicBezTo>
                  <a:cubicBezTo>
                    <a:pt x="25" y="18"/>
                    <a:pt x="20" y="22"/>
                    <a:pt x="15" y="25"/>
                  </a:cubicBezTo>
                  <a:moveTo>
                    <a:pt x="40" y="55"/>
                  </a:moveTo>
                  <a:cubicBezTo>
                    <a:pt x="40" y="55"/>
                    <a:pt x="40" y="55"/>
                    <a:pt x="40" y="55"/>
                  </a:cubicBezTo>
                  <a:cubicBezTo>
                    <a:pt x="42" y="53"/>
                    <a:pt x="43" y="51"/>
                    <a:pt x="45" y="50"/>
                  </a:cubicBezTo>
                  <a:cubicBezTo>
                    <a:pt x="46" y="49"/>
                    <a:pt x="46" y="49"/>
                    <a:pt x="46" y="49"/>
                  </a:cubicBezTo>
                  <a:cubicBezTo>
                    <a:pt x="50" y="46"/>
                    <a:pt x="54" y="42"/>
                    <a:pt x="58" y="39"/>
                  </a:cubicBezTo>
                  <a:cubicBezTo>
                    <a:pt x="62" y="36"/>
                    <a:pt x="65" y="34"/>
                    <a:pt x="68" y="32"/>
                  </a:cubicBezTo>
                  <a:cubicBezTo>
                    <a:pt x="76" y="25"/>
                    <a:pt x="83" y="17"/>
                    <a:pt x="90" y="11"/>
                  </a:cubicBezTo>
                  <a:cubicBezTo>
                    <a:pt x="91" y="10"/>
                    <a:pt x="91" y="10"/>
                    <a:pt x="91" y="10"/>
                  </a:cubicBezTo>
                  <a:cubicBezTo>
                    <a:pt x="91" y="11"/>
                    <a:pt x="92" y="11"/>
                    <a:pt x="92" y="12"/>
                  </a:cubicBezTo>
                  <a:cubicBezTo>
                    <a:pt x="86" y="16"/>
                    <a:pt x="81" y="21"/>
                    <a:pt x="75" y="27"/>
                  </a:cubicBezTo>
                  <a:cubicBezTo>
                    <a:pt x="69" y="33"/>
                    <a:pt x="62" y="36"/>
                    <a:pt x="55" y="42"/>
                  </a:cubicBezTo>
                  <a:cubicBezTo>
                    <a:pt x="50" y="46"/>
                    <a:pt x="45" y="51"/>
                    <a:pt x="40" y="55"/>
                  </a:cubicBezTo>
                  <a:moveTo>
                    <a:pt x="9" y="21"/>
                  </a:moveTo>
                  <a:cubicBezTo>
                    <a:pt x="9" y="21"/>
                    <a:pt x="9" y="21"/>
                    <a:pt x="9" y="21"/>
                  </a:cubicBezTo>
                  <a:cubicBezTo>
                    <a:pt x="14" y="17"/>
                    <a:pt x="20" y="12"/>
                    <a:pt x="25" y="8"/>
                  </a:cubicBezTo>
                  <a:cubicBezTo>
                    <a:pt x="26" y="9"/>
                    <a:pt x="26" y="10"/>
                    <a:pt x="27" y="10"/>
                  </a:cubicBezTo>
                  <a:cubicBezTo>
                    <a:pt x="21" y="14"/>
                    <a:pt x="15" y="17"/>
                    <a:pt x="9" y="21"/>
                  </a:cubicBezTo>
                  <a:moveTo>
                    <a:pt x="53" y="39"/>
                  </a:moveTo>
                  <a:cubicBezTo>
                    <a:pt x="53" y="39"/>
                    <a:pt x="54" y="39"/>
                    <a:pt x="54" y="39"/>
                  </a:cubicBezTo>
                  <a:cubicBezTo>
                    <a:pt x="55" y="38"/>
                    <a:pt x="55" y="38"/>
                    <a:pt x="55" y="38"/>
                  </a:cubicBezTo>
                  <a:cubicBezTo>
                    <a:pt x="66" y="28"/>
                    <a:pt x="76" y="17"/>
                    <a:pt x="88" y="8"/>
                  </a:cubicBezTo>
                  <a:cubicBezTo>
                    <a:pt x="89" y="8"/>
                    <a:pt x="89" y="9"/>
                    <a:pt x="90" y="9"/>
                  </a:cubicBezTo>
                  <a:cubicBezTo>
                    <a:pt x="89" y="10"/>
                    <a:pt x="89" y="10"/>
                    <a:pt x="89" y="10"/>
                  </a:cubicBezTo>
                  <a:cubicBezTo>
                    <a:pt x="78" y="19"/>
                    <a:pt x="66" y="29"/>
                    <a:pt x="55" y="39"/>
                  </a:cubicBezTo>
                  <a:cubicBezTo>
                    <a:pt x="54" y="39"/>
                    <a:pt x="54" y="40"/>
                    <a:pt x="53" y="40"/>
                  </a:cubicBezTo>
                  <a:cubicBezTo>
                    <a:pt x="52" y="41"/>
                    <a:pt x="51" y="42"/>
                    <a:pt x="49" y="43"/>
                  </a:cubicBezTo>
                  <a:cubicBezTo>
                    <a:pt x="48" y="44"/>
                    <a:pt x="47" y="45"/>
                    <a:pt x="45" y="46"/>
                  </a:cubicBezTo>
                  <a:cubicBezTo>
                    <a:pt x="43" y="48"/>
                    <a:pt x="39" y="51"/>
                    <a:pt x="39" y="51"/>
                  </a:cubicBezTo>
                  <a:cubicBezTo>
                    <a:pt x="41" y="46"/>
                    <a:pt x="47" y="42"/>
                    <a:pt x="50" y="38"/>
                  </a:cubicBezTo>
                  <a:cubicBezTo>
                    <a:pt x="51" y="38"/>
                    <a:pt x="51" y="38"/>
                    <a:pt x="51" y="38"/>
                  </a:cubicBezTo>
                  <a:cubicBezTo>
                    <a:pt x="52" y="39"/>
                    <a:pt x="52" y="39"/>
                    <a:pt x="53" y="39"/>
                  </a:cubicBezTo>
                  <a:moveTo>
                    <a:pt x="88" y="0"/>
                  </a:moveTo>
                  <a:cubicBezTo>
                    <a:pt x="88" y="0"/>
                    <a:pt x="87" y="0"/>
                    <a:pt x="87" y="1"/>
                  </a:cubicBezTo>
                  <a:cubicBezTo>
                    <a:pt x="75" y="10"/>
                    <a:pt x="64" y="21"/>
                    <a:pt x="53" y="32"/>
                  </a:cubicBezTo>
                  <a:cubicBezTo>
                    <a:pt x="45" y="22"/>
                    <a:pt x="36" y="12"/>
                    <a:pt x="28" y="2"/>
                  </a:cubicBezTo>
                  <a:cubicBezTo>
                    <a:pt x="27" y="1"/>
                    <a:pt x="27" y="1"/>
                    <a:pt x="26" y="1"/>
                  </a:cubicBezTo>
                  <a:cubicBezTo>
                    <a:pt x="26" y="1"/>
                    <a:pt x="26" y="1"/>
                    <a:pt x="26" y="1"/>
                  </a:cubicBezTo>
                  <a:cubicBezTo>
                    <a:pt x="26" y="1"/>
                    <a:pt x="26" y="1"/>
                    <a:pt x="26" y="1"/>
                  </a:cubicBezTo>
                  <a:cubicBezTo>
                    <a:pt x="25" y="1"/>
                    <a:pt x="25" y="1"/>
                    <a:pt x="24" y="2"/>
                  </a:cubicBezTo>
                  <a:cubicBezTo>
                    <a:pt x="17" y="6"/>
                    <a:pt x="10" y="13"/>
                    <a:pt x="2" y="18"/>
                  </a:cubicBezTo>
                  <a:cubicBezTo>
                    <a:pt x="1" y="18"/>
                    <a:pt x="1" y="19"/>
                    <a:pt x="1" y="19"/>
                  </a:cubicBezTo>
                  <a:cubicBezTo>
                    <a:pt x="0" y="20"/>
                    <a:pt x="1" y="21"/>
                    <a:pt x="2" y="22"/>
                  </a:cubicBezTo>
                  <a:cubicBezTo>
                    <a:pt x="13" y="32"/>
                    <a:pt x="22" y="45"/>
                    <a:pt x="33" y="55"/>
                  </a:cubicBezTo>
                  <a:cubicBezTo>
                    <a:pt x="24" y="65"/>
                    <a:pt x="13" y="72"/>
                    <a:pt x="5" y="83"/>
                  </a:cubicBezTo>
                  <a:cubicBezTo>
                    <a:pt x="5" y="83"/>
                    <a:pt x="4" y="84"/>
                    <a:pt x="4" y="84"/>
                  </a:cubicBezTo>
                  <a:cubicBezTo>
                    <a:pt x="4" y="85"/>
                    <a:pt x="4" y="86"/>
                    <a:pt x="5" y="87"/>
                  </a:cubicBezTo>
                  <a:cubicBezTo>
                    <a:pt x="10" y="93"/>
                    <a:pt x="16" y="98"/>
                    <a:pt x="24" y="103"/>
                  </a:cubicBezTo>
                  <a:cubicBezTo>
                    <a:pt x="24" y="103"/>
                    <a:pt x="24" y="103"/>
                    <a:pt x="24" y="103"/>
                  </a:cubicBezTo>
                  <a:cubicBezTo>
                    <a:pt x="25" y="103"/>
                    <a:pt x="25" y="103"/>
                    <a:pt x="25" y="103"/>
                  </a:cubicBezTo>
                  <a:cubicBezTo>
                    <a:pt x="26" y="103"/>
                    <a:pt x="27" y="103"/>
                    <a:pt x="27" y="102"/>
                  </a:cubicBezTo>
                  <a:cubicBezTo>
                    <a:pt x="36" y="92"/>
                    <a:pt x="47" y="83"/>
                    <a:pt x="57" y="74"/>
                  </a:cubicBezTo>
                  <a:cubicBezTo>
                    <a:pt x="66" y="82"/>
                    <a:pt x="73" y="94"/>
                    <a:pt x="84" y="102"/>
                  </a:cubicBezTo>
                  <a:cubicBezTo>
                    <a:pt x="84" y="103"/>
                    <a:pt x="84" y="103"/>
                    <a:pt x="84" y="103"/>
                  </a:cubicBezTo>
                  <a:cubicBezTo>
                    <a:pt x="85" y="103"/>
                    <a:pt x="85" y="103"/>
                    <a:pt x="86" y="103"/>
                  </a:cubicBezTo>
                  <a:cubicBezTo>
                    <a:pt x="87" y="103"/>
                    <a:pt x="87" y="103"/>
                    <a:pt x="88" y="102"/>
                  </a:cubicBezTo>
                  <a:cubicBezTo>
                    <a:pt x="95" y="96"/>
                    <a:pt x="103" y="90"/>
                    <a:pt x="108" y="82"/>
                  </a:cubicBezTo>
                  <a:cubicBezTo>
                    <a:pt x="109" y="81"/>
                    <a:pt x="109" y="80"/>
                    <a:pt x="108" y="79"/>
                  </a:cubicBezTo>
                  <a:cubicBezTo>
                    <a:pt x="108" y="79"/>
                    <a:pt x="108" y="79"/>
                    <a:pt x="108" y="79"/>
                  </a:cubicBezTo>
                  <a:cubicBezTo>
                    <a:pt x="98" y="69"/>
                    <a:pt x="90" y="59"/>
                    <a:pt x="81" y="49"/>
                  </a:cubicBezTo>
                  <a:cubicBezTo>
                    <a:pt x="91" y="41"/>
                    <a:pt x="100" y="33"/>
                    <a:pt x="109" y="26"/>
                  </a:cubicBezTo>
                  <a:cubicBezTo>
                    <a:pt x="110" y="25"/>
                    <a:pt x="110" y="24"/>
                    <a:pt x="110" y="24"/>
                  </a:cubicBezTo>
                  <a:cubicBezTo>
                    <a:pt x="111" y="23"/>
                    <a:pt x="111" y="21"/>
                    <a:pt x="110" y="20"/>
                  </a:cubicBezTo>
                  <a:cubicBezTo>
                    <a:pt x="104" y="13"/>
                    <a:pt x="96" y="8"/>
                    <a:pt x="91" y="1"/>
                  </a:cubicBezTo>
                  <a:cubicBezTo>
                    <a:pt x="90" y="1"/>
                    <a:pt x="90" y="1"/>
                    <a:pt x="89" y="0"/>
                  </a:cubicBezTo>
                  <a:cubicBezTo>
                    <a:pt x="89" y="0"/>
                    <a:pt x="89" y="0"/>
                    <a:pt x="89" y="0"/>
                  </a:cubicBezTo>
                  <a:cubicBezTo>
                    <a:pt x="89" y="0"/>
                    <a:pt x="89" y="0"/>
                    <a:pt x="89" y="0"/>
                  </a:cubicBezTo>
                  <a:cubicBezTo>
                    <a:pt x="89" y="0"/>
                    <a:pt x="89" y="0"/>
                    <a:pt x="8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3" name="Freeform 65"/>
            <p:cNvSpPr>
              <a:spLocks noEditPoints="1"/>
            </p:cNvSpPr>
            <p:nvPr/>
          </p:nvSpPr>
          <p:spPr bwMode="auto">
            <a:xfrm>
              <a:off x="6620288" y="4928320"/>
              <a:ext cx="98425" cy="106363"/>
            </a:xfrm>
            <a:custGeom>
              <a:avLst/>
              <a:gdLst>
                <a:gd name="T0" fmla="*/ 11 w 23"/>
                <a:gd name="T1" fmla="*/ 23 h 25"/>
                <a:gd name="T2" fmla="*/ 14 w 23"/>
                <a:gd name="T3" fmla="*/ 23 h 25"/>
                <a:gd name="T4" fmla="*/ 9 w 23"/>
                <a:gd name="T5" fmla="*/ 21 h 25"/>
                <a:gd name="T6" fmla="*/ 14 w 23"/>
                <a:gd name="T7" fmla="*/ 22 h 25"/>
                <a:gd name="T8" fmla="*/ 9 w 23"/>
                <a:gd name="T9" fmla="*/ 20 h 25"/>
                <a:gd name="T10" fmla="*/ 14 w 23"/>
                <a:gd name="T11" fmla="*/ 17 h 25"/>
                <a:gd name="T12" fmla="*/ 14 w 23"/>
                <a:gd name="T13" fmla="*/ 16 h 25"/>
                <a:gd name="T14" fmla="*/ 2 w 23"/>
                <a:gd name="T15" fmla="*/ 15 h 25"/>
                <a:gd name="T16" fmla="*/ 3 w 23"/>
                <a:gd name="T17" fmla="*/ 15 h 25"/>
                <a:gd name="T18" fmla="*/ 16 w 23"/>
                <a:gd name="T19" fmla="*/ 15 h 25"/>
                <a:gd name="T20" fmla="*/ 18 w 23"/>
                <a:gd name="T21" fmla="*/ 15 h 25"/>
                <a:gd name="T22" fmla="*/ 21 w 23"/>
                <a:gd name="T23" fmla="*/ 15 h 25"/>
                <a:gd name="T24" fmla="*/ 3 w 23"/>
                <a:gd name="T25" fmla="*/ 15 h 25"/>
                <a:gd name="T26" fmla="*/ 4 w 23"/>
                <a:gd name="T27" fmla="*/ 15 h 25"/>
                <a:gd name="T28" fmla="*/ 20 w 23"/>
                <a:gd name="T29" fmla="*/ 15 h 25"/>
                <a:gd name="T30" fmla="*/ 21 w 23"/>
                <a:gd name="T31" fmla="*/ 14 h 25"/>
                <a:gd name="T32" fmla="*/ 4 w 23"/>
                <a:gd name="T33" fmla="*/ 11 h 25"/>
                <a:gd name="T34" fmla="*/ 21 w 23"/>
                <a:gd name="T35" fmla="*/ 11 h 25"/>
                <a:gd name="T36" fmla="*/ 19 w 23"/>
                <a:gd name="T37" fmla="*/ 11 h 25"/>
                <a:gd name="T38" fmla="*/ 14 w 23"/>
                <a:gd name="T39" fmla="*/ 13 h 25"/>
                <a:gd name="T40" fmla="*/ 13 w 23"/>
                <a:gd name="T41" fmla="*/ 17 h 25"/>
                <a:gd name="T42" fmla="*/ 2 w 23"/>
                <a:gd name="T43" fmla="*/ 11 h 25"/>
                <a:gd name="T44" fmla="*/ 15 w 23"/>
                <a:gd name="T45" fmla="*/ 11 h 25"/>
                <a:gd name="T46" fmla="*/ 9 w 23"/>
                <a:gd name="T47" fmla="*/ 17 h 25"/>
                <a:gd name="T48" fmla="*/ 9 w 23"/>
                <a:gd name="T49" fmla="*/ 17 h 25"/>
                <a:gd name="T50" fmla="*/ 7 w 23"/>
                <a:gd name="T51" fmla="*/ 11 h 25"/>
                <a:gd name="T52" fmla="*/ 2 w 23"/>
                <a:gd name="T53" fmla="*/ 11 h 25"/>
                <a:gd name="T54" fmla="*/ 6 w 23"/>
                <a:gd name="T55" fmla="*/ 11 h 25"/>
                <a:gd name="T56" fmla="*/ 3 w 23"/>
                <a:gd name="T57" fmla="*/ 12 h 25"/>
                <a:gd name="T58" fmla="*/ 2 w 23"/>
                <a:gd name="T59" fmla="*/ 12 h 25"/>
                <a:gd name="T60" fmla="*/ 15 w 23"/>
                <a:gd name="T61" fmla="*/ 11 h 25"/>
                <a:gd name="T62" fmla="*/ 7 w 23"/>
                <a:gd name="T63" fmla="*/ 15 h 25"/>
                <a:gd name="T64" fmla="*/ 10 w 23"/>
                <a:gd name="T65" fmla="*/ 10 h 25"/>
                <a:gd name="T66" fmla="*/ 8 w 23"/>
                <a:gd name="T67" fmla="*/ 11 h 25"/>
                <a:gd name="T68" fmla="*/ 13 w 23"/>
                <a:gd name="T69" fmla="*/ 9 h 25"/>
                <a:gd name="T70" fmla="*/ 14 w 23"/>
                <a:gd name="T71" fmla="*/ 9 h 25"/>
                <a:gd name="T72" fmla="*/ 13 w 23"/>
                <a:gd name="T73" fmla="*/ 11 h 25"/>
                <a:gd name="T74" fmla="*/ 10 w 23"/>
                <a:gd name="T75" fmla="*/ 9 h 25"/>
                <a:gd name="T76" fmla="*/ 10 w 23"/>
                <a:gd name="T77" fmla="*/ 9 h 25"/>
                <a:gd name="T78" fmla="*/ 12 w 23"/>
                <a:gd name="T79" fmla="*/ 6 h 25"/>
                <a:gd name="T80" fmla="*/ 12 w 23"/>
                <a:gd name="T81" fmla="*/ 2 h 25"/>
                <a:gd name="T82" fmla="*/ 11 w 23"/>
                <a:gd name="T83" fmla="*/ 4 h 25"/>
                <a:gd name="T84" fmla="*/ 11 w 23"/>
                <a:gd name="T85" fmla="*/ 9 h 25"/>
                <a:gd name="T86" fmla="*/ 12 w 23"/>
                <a:gd name="T87" fmla="*/ 6 h 25"/>
                <a:gd name="T88" fmla="*/ 10 w 23"/>
                <a:gd name="T89" fmla="*/ 6 h 25"/>
                <a:gd name="T90" fmla="*/ 10 w 23"/>
                <a:gd name="T91" fmla="*/ 3 h 25"/>
                <a:gd name="T92" fmla="*/ 8 w 23"/>
                <a:gd name="T93" fmla="*/ 9 h 25"/>
                <a:gd name="T94" fmla="*/ 0 w 23"/>
                <a:gd name="T95" fmla="*/ 16 h 25"/>
                <a:gd name="T96" fmla="*/ 8 w 23"/>
                <a:gd name="T97" fmla="*/ 16 h 25"/>
                <a:gd name="T98" fmla="*/ 15 w 23"/>
                <a:gd name="T99" fmla="*/ 25 h 25"/>
                <a:gd name="T100" fmla="*/ 22 w 23"/>
                <a:gd name="T101" fmla="*/ 17 h 25"/>
                <a:gd name="T102" fmla="*/ 23 w 23"/>
                <a:gd name="T103" fmla="*/ 11 h 25"/>
                <a:gd name="T104" fmla="*/ 15 w 23"/>
                <a:gd name="T10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 h="25">
                  <a:moveTo>
                    <a:pt x="9" y="23"/>
                  </a:moveTo>
                  <a:cubicBezTo>
                    <a:pt x="9" y="23"/>
                    <a:pt x="9" y="23"/>
                    <a:pt x="9" y="23"/>
                  </a:cubicBezTo>
                  <a:cubicBezTo>
                    <a:pt x="11" y="22"/>
                    <a:pt x="12" y="21"/>
                    <a:pt x="13" y="21"/>
                  </a:cubicBezTo>
                  <a:cubicBezTo>
                    <a:pt x="12" y="21"/>
                    <a:pt x="11" y="22"/>
                    <a:pt x="11" y="23"/>
                  </a:cubicBezTo>
                  <a:cubicBezTo>
                    <a:pt x="11" y="23"/>
                    <a:pt x="11" y="23"/>
                    <a:pt x="11" y="23"/>
                  </a:cubicBezTo>
                  <a:cubicBezTo>
                    <a:pt x="12" y="23"/>
                    <a:pt x="12" y="23"/>
                    <a:pt x="12" y="23"/>
                  </a:cubicBezTo>
                  <a:cubicBezTo>
                    <a:pt x="13" y="22"/>
                    <a:pt x="13" y="22"/>
                    <a:pt x="13" y="22"/>
                  </a:cubicBezTo>
                  <a:cubicBezTo>
                    <a:pt x="13" y="22"/>
                    <a:pt x="13" y="22"/>
                    <a:pt x="13" y="22"/>
                  </a:cubicBezTo>
                  <a:cubicBezTo>
                    <a:pt x="14" y="22"/>
                    <a:pt x="13" y="23"/>
                    <a:pt x="13" y="23"/>
                  </a:cubicBezTo>
                  <a:cubicBezTo>
                    <a:pt x="14" y="23"/>
                    <a:pt x="14" y="23"/>
                    <a:pt x="14" y="23"/>
                  </a:cubicBezTo>
                  <a:cubicBezTo>
                    <a:pt x="14" y="24"/>
                    <a:pt x="14" y="24"/>
                    <a:pt x="14" y="24"/>
                  </a:cubicBezTo>
                  <a:cubicBezTo>
                    <a:pt x="12" y="24"/>
                    <a:pt x="11" y="23"/>
                    <a:pt x="10" y="23"/>
                  </a:cubicBezTo>
                  <a:cubicBezTo>
                    <a:pt x="10" y="23"/>
                    <a:pt x="10" y="23"/>
                    <a:pt x="9" y="23"/>
                  </a:cubicBezTo>
                  <a:moveTo>
                    <a:pt x="9" y="22"/>
                  </a:moveTo>
                  <a:cubicBezTo>
                    <a:pt x="9" y="22"/>
                    <a:pt x="9" y="21"/>
                    <a:pt x="9" y="21"/>
                  </a:cubicBezTo>
                  <a:cubicBezTo>
                    <a:pt x="11" y="20"/>
                    <a:pt x="12" y="19"/>
                    <a:pt x="13" y="19"/>
                  </a:cubicBezTo>
                  <a:cubicBezTo>
                    <a:pt x="12" y="20"/>
                    <a:pt x="11" y="21"/>
                    <a:pt x="9" y="22"/>
                  </a:cubicBezTo>
                  <a:moveTo>
                    <a:pt x="11" y="22"/>
                  </a:moveTo>
                  <a:cubicBezTo>
                    <a:pt x="12" y="21"/>
                    <a:pt x="13" y="20"/>
                    <a:pt x="14" y="18"/>
                  </a:cubicBezTo>
                  <a:cubicBezTo>
                    <a:pt x="14" y="19"/>
                    <a:pt x="14" y="21"/>
                    <a:pt x="14" y="22"/>
                  </a:cubicBezTo>
                  <a:cubicBezTo>
                    <a:pt x="13" y="22"/>
                    <a:pt x="12" y="22"/>
                    <a:pt x="12" y="22"/>
                  </a:cubicBezTo>
                  <a:cubicBezTo>
                    <a:pt x="12" y="22"/>
                    <a:pt x="13" y="21"/>
                    <a:pt x="14" y="20"/>
                  </a:cubicBezTo>
                  <a:cubicBezTo>
                    <a:pt x="13" y="20"/>
                    <a:pt x="13" y="20"/>
                    <a:pt x="13" y="20"/>
                  </a:cubicBezTo>
                  <a:cubicBezTo>
                    <a:pt x="12" y="20"/>
                    <a:pt x="11" y="21"/>
                    <a:pt x="11" y="22"/>
                  </a:cubicBezTo>
                  <a:moveTo>
                    <a:pt x="9" y="20"/>
                  </a:moveTo>
                  <a:cubicBezTo>
                    <a:pt x="9" y="20"/>
                    <a:pt x="9" y="19"/>
                    <a:pt x="9" y="19"/>
                  </a:cubicBezTo>
                  <a:cubicBezTo>
                    <a:pt x="11" y="18"/>
                    <a:pt x="12" y="17"/>
                    <a:pt x="13" y="17"/>
                  </a:cubicBezTo>
                  <a:cubicBezTo>
                    <a:pt x="12" y="18"/>
                    <a:pt x="11" y="19"/>
                    <a:pt x="9" y="20"/>
                  </a:cubicBezTo>
                  <a:moveTo>
                    <a:pt x="10" y="20"/>
                  </a:moveTo>
                  <a:cubicBezTo>
                    <a:pt x="12" y="19"/>
                    <a:pt x="13" y="18"/>
                    <a:pt x="14" y="17"/>
                  </a:cubicBezTo>
                  <a:cubicBezTo>
                    <a:pt x="14" y="17"/>
                    <a:pt x="14" y="18"/>
                    <a:pt x="14" y="18"/>
                  </a:cubicBezTo>
                  <a:cubicBezTo>
                    <a:pt x="14" y="18"/>
                    <a:pt x="14" y="18"/>
                    <a:pt x="14" y="18"/>
                  </a:cubicBezTo>
                  <a:cubicBezTo>
                    <a:pt x="12" y="18"/>
                    <a:pt x="11" y="19"/>
                    <a:pt x="10" y="20"/>
                  </a:cubicBezTo>
                  <a:moveTo>
                    <a:pt x="14" y="16"/>
                  </a:moveTo>
                  <a:cubicBezTo>
                    <a:pt x="14" y="16"/>
                    <a:pt x="14" y="16"/>
                    <a:pt x="14" y="16"/>
                  </a:cubicBezTo>
                  <a:cubicBezTo>
                    <a:pt x="14" y="16"/>
                    <a:pt x="14" y="16"/>
                    <a:pt x="14" y="16"/>
                  </a:cubicBezTo>
                  <a:cubicBezTo>
                    <a:pt x="14" y="16"/>
                    <a:pt x="14" y="16"/>
                    <a:pt x="14" y="16"/>
                  </a:cubicBezTo>
                  <a:cubicBezTo>
                    <a:pt x="14" y="16"/>
                    <a:pt x="14" y="16"/>
                    <a:pt x="14" y="16"/>
                  </a:cubicBezTo>
                  <a:moveTo>
                    <a:pt x="3" y="15"/>
                  </a:moveTo>
                  <a:cubicBezTo>
                    <a:pt x="2" y="15"/>
                    <a:pt x="2" y="15"/>
                    <a:pt x="2" y="15"/>
                  </a:cubicBezTo>
                  <a:cubicBezTo>
                    <a:pt x="2" y="15"/>
                    <a:pt x="2" y="15"/>
                    <a:pt x="2" y="15"/>
                  </a:cubicBezTo>
                  <a:cubicBezTo>
                    <a:pt x="2" y="15"/>
                    <a:pt x="2" y="15"/>
                    <a:pt x="2" y="15"/>
                  </a:cubicBezTo>
                  <a:cubicBezTo>
                    <a:pt x="2" y="14"/>
                    <a:pt x="3" y="14"/>
                    <a:pt x="4" y="13"/>
                  </a:cubicBezTo>
                  <a:cubicBezTo>
                    <a:pt x="3" y="14"/>
                    <a:pt x="3" y="14"/>
                    <a:pt x="3" y="15"/>
                  </a:cubicBezTo>
                  <a:cubicBezTo>
                    <a:pt x="3" y="15"/>
                    <a:pt x="3" y="15"/>
                    <a:pt x="3" y="15"/>
                  </a:cubicBezTo>
                  <a:moveTo>
                    <a:pt x="14" y="16"/>
                  </a:moveTo>
                  <a:cubicBezTo>
                    <a:pt x="16" y="15"/>
                    <a:pt x="17" y="14"/>
                    <a:pt x="18" y="13"/>
                  </a:cubicBezTo>
                  <a:cubicBezTo>
                    <a:pt x="18" y="12"/>
                    <a:pt x="19" y="12"/>
                    <a:pt x="19" y="12"/>
                  </a:cubicBezTo>
                  <a:cubicBezTo>
                    <a:pt x="19" y="12"/>
                    <a:pt x="19" y="12"/>
                    <a:pt x="18" y="13"/>
                  </a:cubicBezTo>
                  <a:cubicBezTo>
                    <a:pt x="17" y="14"/>
                    <a:pt x="17" y="14"/>
                    <a:pt x="16" y="15"/>
                  </a:cubicBezTo>
                  <a:cubicBezTo>
                    <a:pt x="16" y="16"/>
                    <a:pt x="16" y="16"/>
                    <a:pt x="16" y="16"/>
                  </a:cubicBezTo>
                  <a:cubicBezTo>
                    <a:pt x="17" y="15"/>
                    <a:pt x="18" y="14"/>
                    <a:pt x="19" y="13"/>
                  </a:cubicBezTo>
                  <a:cubicBezTo>
                    <a:pt x="20" y="13"/>
                    <a:pt x="20" y="12"/>
                    <a:pt x="20" y="12"/>
                  </a:cubicBezTo>
                  <a:cubicBezTo>
                    <a:pt x="20" y="12"/>
                    <a:pt x="20" y="13"/>
                    <a:pt x="20" y="13"/>
                  </a:cubicBezTo>
                  <a:cubicBezTo>
                    <a:pt x="20" y="14"/>
                    <a:pt x="19" y="15"/>
                    <a:pt x="18" y="15"/>
                  </a:cubicBezTo>
                  <a:cubicBezTo>
                    <a:pt x="19" y="16"/>
                    <a:pt x="19" y="16"/>
                    <a:pt x="19" y="16"/>
                  </a:cubicBezTo>
                  <a:cubicBezTo>
                    <a:pt x="19" y="15"/>
                    <a:pt x="20" y="15"/>
                    <a:pt x="20" y="15"/>
                  </a:cubicBezTo>
                  <a:cubicBezTo>
                    <a:pt x="21" y="15"/>
                    <a:pt x="21" y="15"/>
                    <a:pt x="21" y="15"/>
                  </a:cubicBezTo>
                  <a:cubicBezTo>
                    <a:pt x="21" y="15"/>
                    <a:pt x="21" y="15"/>
                    <a:pt x="21" y="15"/>
                  </a:cubicBezTo>
                  <a:cubicBezTo>
                    <a:pt x="21" y="15"/>
                    <a:pt x="21" y="15"/>
                    <a:pt x="21" y="15"/>
                  </a:cubicBezTo>
                  <a:cubicBezTo>
                    <a:pt x="21" y="15"/>
                    <a:pt x="21" y="15"/>
                    <a:pt x="21" y="16"/>
                  </a:cubicBezTo>
                  <a:cubicBezTo>
                    <a:pt x="20" y="16"/>
                    <a:pt x="20" y="16"/>
                    <a:pt x="19" y="16"/>
                  </a:cubicBezTo>
                  <a:cubicBezTo>
                    <a:pt x="18" y="16"/>
                    <a:pt x="16" y="16"/>
                    <a:pt x="15" y="16"/>
                  </a:cubicBezTo>
                  <a:cubicBezTo>
                    <a:pt x="14" y="16"/>
                    <a:pt x="14" y="16"/>
                    <a:pt x="14" y="16"/>
                  </a:cubicBezTo>
                  <a:moveTo>
                    <a:pt x="3" y="15"/>
                  </a:moveTo>
                  <a:cubicBezTo>
                    <a:pt x="4" y="14"/>
                    <a:pt x="5" y="13"/>
                    <a:pt x="6" y="12"/>
                  </a:cubicBezTo>
                  <a:cubicBezTo>
                    <a:pt x="6" y="12"/>
                    <a:pt x="7" y="12"/>
                    <a:pt x="7" y="12"/>
                  </a:cubicBezTo>
                  <a:cubicBezTo>
                    <a:pt x="6" y="12"/>
                    <a:pt x="6" y="12"/>
                    <a:pt x="6" y="13"/>
                  </a:cubicBezTo>
                  <a:cubicBezTo>
                    <a:pt x="5" y="13"/>
                    <a:pt x="5" y="14"/>
                    <a:pt x="4" y="15"/>
                  </a:cubicBezTo>
                  <a:cubicBezTo>
                    <a:pt x="4" y="15"/>
                    <a:pt x="4" y="15"/>
                    <a:pt x="4" y="15"/>
                  </a:cubicBezTo>
                  <a:cubicBezTo>
                    <a:pt x="4" y="15"/>
                    <a:pt x="4" y="15"/>
                    <a:pt x="3" y="15"/>
                  </a:cubicBezTo>
                  <a:moveTo>
                    <a:pt x="7" y="11"/>
                  </a:moveTo>
                  <a:cubicBezTo>
                    <a:pt x="7" y="11"/>
                    <a:pt x="7" y="11"/>
                    <a:pt x="7" y="11"/>
                  </a:cubicBezTo>
                  <a:cubicBezTo>
                    <a:pt x="7" y="11"/>
                    <a:pt x="7" y="11"/>
                    <a:pt x="7" y="11"/>
                  </a:cubicBezTo>
                  <a:moveTo>
                    <a:pt x="20" y="15"/>
                  </a:moveTo>
                  <a:cubicBezTo>
                    <a:pt x="19" y="15"/>
                    <a:pt x="20" y="14"/>
                    <a:pt x="20" y="14"/>
                  </a:cubicBezTo>
                  <a:cubicBezTo>
                    <a:pt x="21" y="13"/>
                    <a:pt x="21" y="12"/>
                    <a:pt x="21" y="11"/>
                  </a:cubicBezTo>
                  <a:cubicBezTo>
                    <a:pt x="21" y="11"/>
                    <a:pt x="21" y="11"/>
                    <a:pt x="21" y="11"/>
                  </a:cubicBezTo>
                  <a:cubicBezTo>
                    <a:pt x="21" y="12"/>
                    <a:pt x="21" y="13"/>
                    <a:pt x="21" y="14"/>
                  </a:cubicBezTo>
                  <a:cubicBezTo>
                    <a:pt x="21" y="14"/>
                    <a:pt x="21" y="14"/>
                    <a:pt x="21" y="14"/>
                  </a:cubicBezTo>
                  <a:cubicBezTo>
                    <a:pt x="21" y="14"/>
                    <a:pt x="20" y="15"/>
                    <a:pt x="20" y="15"/>
                  </a:cubicBezTo>
                  <a:moveTo>
                    <a:pt x="2" y="14"/>
                  </a:moveTo>
                  <a:cubicBezTo>
                    <a:pt x="2" y="14"/>
                    <a:pt x="2" y="14"/>
                    <a:pt x="2" y="13"/>
                  </a:cubicBezTo>
                  <a:cubicBezTo>
                    <a:pt x="2" y="13"/>
                    <a:pt x="2" y="13"/>
                    <a:pt x="2" y="13"/>
                  </a:cubicBezTo>
                  <a:cubicBezTo>
                    <a:pt x="2" y="13"/>
                    <a:pt x="4" y="11"/>
                    <a:pt x="4" y="11"/>
                  </a:cubicBezTo>
                  <a:cubicBezTo>
                    <a:pt x="4" y="11"/>
                    <a:pt x="3" y="12"/>
                    <a:pt x="3" y="12"/>
                  </a:cubicBezTo>
                  <a:cubicBezTo>
                    <a:pt x="2" y="13"/>
                    <a:pt x="2" y="14"/>
                    <a:pt x="2" y="14"/>
                  </a:cubicBezTo>
                  <a:moveTo>
                    <a:pt x="17" y="14"/>
                  </a:moveTo>
                  <a:cubicBezTo>
                    <a:pt x="18" y="13"/>
                    <a:pt x="19" y="12"/>
                    <a:pt x="20" y="11"/>
                  </a:cubicBezTo>
                  <a:cubicBezTo>
                    <a:pt x="21" y="11"/>
                    <a:pt x="21" y="11"/>
                    <a:pt x="21" y="11"/>
                  </a:cubicBezTo>
                  <a:cubicBezTo>
                    <a:pt x="20" y="12"/>
                    <a:pt x="18" y="13"/>
                    <a:pt x="17" y="14"/>
                  </a:cubicBezTo>
                  <a:moveTo>
                    <a:pt x="14" y="16"/>
                  </a:moveTo>
                  <a:cubicBezTo>
                    <a:pt x="14" y="16"/>
                    <a:pt x="15" y="15"/>
                    <a:pt x="15" y="14"/>
                  </a:cubicBezTo>
                  <a:cubicBezTo>
                    <a:pt x="16" y="13"/>
                    <a:pt x="16" y="12"/>
                    <a:pt x="17" y="11"/>
                  </a:cubicBezTo>
                  <a:cubicBezTo>
                    <a:pt x="18" y="11"/>
                    <a:pt x="18" y="11"/>
                    <a:pt x="19" y="11"/>
                  </a:cubicBezTo>
                  <a:cubicBezTo>
                    <a:pt x="17" y="12"/>
                    <a:pt x="16" y="13"/>
                    <a:pt x="15" y="15"/>
                  </a:cubicBezTo>
                  <a:cubicBezTo>
                    <a:pt x="15" y="15"/>
                    <a:pt x="14" y="15"/>
                    <a:pt x="14" y="16"/>
                  </a:cubicBezTo>
                  <a:moveTo>
                    <a:pt x="9" y="19"/>
                  </a:moveTo>
                  <a:cubicBezTo>
                    <a:pt x="9" y="18"/>
                    <a:pt x="9" y="18"/>
                    <a:pt x="9" y="18"/>
                  </a:cubicBezTo>
                  <a:cubicBezTo>
                    <a:pt x="11" y="17"/>
                    <a:pt x="13" y="15"/>
                    <a:pt x="14" y="13"/>
                  </a:cubicBezTo>
                  <a:cubicBezTo>
                    <a:pt x="14" y="13"/>
                    <a:pt x="15" y="12"/>
                    <a:pt x="15" y="12"/>
                  </a:cubicBezTo>
                  <a:cubicBezTo>
                    <a:pt x="15" y="12"/>
                    <a:pt x="16" y="11"/>
                    <a:pt x="16" y="11"/>
                  </a:cubicBezTo>
                  <a:cubicBezTo>
                    <a:pt x="17" y="11"/>
                    <a:pt x="17" y="11"/>
                    <a:pt x="17" y="11"/>
                  </a:cubicBezTo>
                  <a:cubicBezTo>
                    <a:pt x="15" y="13"/>
                    <a:pt x="14" y="15"/>
                    <a:pt x="13" y="16"/>
                  </a:cubicBezTo>
                  <a:cubicBezTo>
                    <a:pt x="13" y="17"/>
                    <a:pt x="13" y="17"/>
                    <a:pt x="13" y="17"/>
                  </a:cubicBezTo>
                  <a:cubicBezTo>
                    <a:pt x="12" y="17"/>
                    <a:pt x="11" y="18"/>
                    <a:pt x="9" y="19"/>
                  </a:cubicBezTo>
                  <a:moveTo>
                    <a:pt x="2" y="13"/>
                  </a:moveTo>
                  <a:cubicBezTo>
                    <a:pt x="2" y="12"/>
                    <a:pt x="2" y="12"/>
                    <a:pt x="2" y="11"/>
                  </a:cubicBezTo>
                  <a:cubicBezTo>
                    <a:pt x="2" y="11"/>
                    <a:pt x="2" y="11"/>
                    <a:pt x="2" y="11"/>
                  </a:cubicBezTo>
                  <a:cubicBezTo>
                    <a:pt x="2" y="11"/>
                    <a:pt x="2" y="11"/>
                    <a:pt x="2" y="11"/>
                  </a:cubicBezTo>
                  <a:cubicBezTo>
                    <a:pt x="2" y="11"/>
                    <a:pt x="2" y="12"/>
                    <a:pt x="2" y="13"/>
                  </a:cubicBezTo>
                  <a:moveTo>
                    <a:pt x="10" y="17"/>
                  </a:moveTo>
                  <a:cubicBezTo>
                    <a:pt x="9" y="17"/>
                    <a:pt x="10" y="17"/>
                    <a:pt x="10" y="16"/>
                  </a:cubicBezTo>
                  <a:cubicBezTo>
                    <a:pt x="11" y="16"/>
                    <a:pt x="11" y="16"/>
                    <a:pt x="11" y="15"/>
                  </a:cubicBezTo>
                  <a:cubicBezTo>
                    <a:pt x="13" y="14"/>
                    <a:pt x="14" y="13"/>
                    <a:pt x="15" y="11"/>
                  </a:cubicBezTo>
                  <a:cubicBezTo>
                    <a:pt x="16" y="11"/>
                    <a:pt x="16" y="11"/>
                    <a:pt x="16" y="11"/>
                  </a:cubicBezTo>
                  <a:cubicBezTo>
                    <a:pt x="14" y="12"/>
                    <a:pt x="13" y="14"/>
                    <a:pt x="12" y="15"/>
                  </a:cubicBezTo>
                  <a:cubicBezTo>
                    <a:pt x="11" y="16"/>
                    <a:pt x="10" y="17"/>
                    <a:pt x="10" y="17"/>
                  </a:cubicBezTo>
                  <a:cubicBezTo>
                    <a:pt x="10" y="17"/>
                    <a:pt x="10" y="17"/>
                    <a:pt x="10" y="17"/>
                  </a:cubicBezTo>
                  <a:moveTo>
                    <a:pt x="9" y="17"/>
                  </a:moveTo>
                  <a:cubicBezTo>
                    <a:pt x="9" y="16"/>
                    <a:pt x="9" y="16"/>
                    <a:pt x="9" y="16"/>
                  </a:cubicBezTo>
                  <a:cubicBezTo>
                    <a:pt x="12" y="15"/>
                    <a:pt x="13" y="12"/>
                    <a:pt x="15" y="11"/>
                  </a:cubicBezTo>
                  <a:cubicBezTo>
                    <a:pt x="15" y="11"/>
                    <a:pt x="15" y="11"/>
                    <a:pt x="15" y="11"/>
                  </a:cubicBezTo>
                  <a:cubicBezTo>
                    <a:pt x="14" y="12"/>
                    <a:pt x="13" y="13"/>
                    <a:pt x="13" y="14"/>
                  </a:cubicBezTo>
                  <a:cubicBezTo>
                    <a:pt x="11" y="15"/>
                    <a:pt x="10" y="16"/>
                    <a:pt x="9" y="17"/>
                  </a:cubicBezTo>
                  <a:moveTo>
                    <a:pt x="3" y="14"/>
                  </a:moveTo>
                  <a:cubicBezTo>
                    <a:pt x="3" y="14"/>
                    <a:pt x="3" y="14"/>
                    <a:pt x="4" y="14"/>
                  </a:cubicBezTo>
                  <a:cubicBezTo>
                    <a:pt x="4" y="13"/>
                    <a:pt x="5" y="12"/>
                    <a:pt x="6" y="11"/>
                  </a:cubicBezTo>
                  <a:cubicBezTo>
                    <a:pt x="6" y="11"/>
                    <a:pt x="6" y="11"/>
                    <a:pt x="6" y="11"/>
                  </a:cubicBezTo>
                  <a:cubicBezTo>
                    <a:pt x="6" y="11"/>
                    <a:pt x="7" y="11"/>
                    <a:pt x="7" y="11"/>
                  </a:cubicBezTo>
                  <a:cubicBezTo>
                    <a:pt x="6" y="11"/>
                    <a:pt x="6" y="12"/>
                    <a:pt x="5" y="13"/>
                  </a:cubicBezTo>
                  <a:cubicBezTo>
                    <a:pt x="5" y="13"/>
                    <a:pt x="4" y="14"/>
                    <a:pt x="3" y="14"/>
                  </a:cubicBezTo>
                  <a:moveTo>
                    <a:pt x="2" y="11"/>
                  </a:moveTo>
                  <a:cubicBezTo>
                    <a:pt x="2" y="11"/>
                    <a:pt x="2" y="11"/>
                    <a:pt x="2" y="11"/>
                  </a:cubicBezTo>
                  <a:cubicBezTo>
                    <a:pt x="2" y="11"/>
                    <a:pt x="2" y="11"/>
                    <a:pt x="2" y="11"/>
                  </a:cubicBezTo>
                  <a:cubicBezTo>
                    <a:pt x="2" y="11"/>
                    <a:pt x="2" y="11"/>
                    <a:pt x="2" y="11"/>
                  </a:cubicBezTo>
                  <a:moveTo>
                    <a:pt x="2" y="12"/>
                  </a:moveTo>
                  <a:cubicBezTo>
                    <a:pt x="2" y="12"/>
                    <a:pt x="2" y="11"/>
                    <a:pt x="3" y="11"/>
                  </a:cubicBezTo>
                  <a:cubicBezTo>
                    <a:pt x="3" y="11"/>
                    <a:pt x="3" y="11"/>
                    <a:pt x="3" y="11"/>
                  </a:cubicBezTo>
                  <a:cubicBezTo>
                    <a:pt x="4" y="11"/>
                    <a:pt x="5" y="11"/>
                    <a:pt x="6" y="11"/>
                  </a:cubicBezTo>
                  <a:cubicBezTo>
                    <a:pt x="6" y="11"/>
                    <a:pt x="6" y="11"/>
                    <a:pt x="6" y="11"/>
                  </a:cubicBezTo>
                  <a:cubicBezTo>
                    <a:pt x="4" y="12"/>
                    <a:pt x="4" y="13"/>
                    <a:pt x="3" y="14"/>
                  </a:cubicBezTo>
                  <a:cubicBezTo>
                    <a:pt x="2" y="14"/>
                    <a:pt x="2" y="14"/>
                    <a:pt x="2" y="14"/>
                  </a:cubicBezTo>
                  <a:cubicBezTo>
                    <a:pt x="2" y="14"/>
                    <a:pt x="2" y="14"/>
                    <a:pt x="3" y="13"/>
                  </a:cubicBezTo>
                  <a:cubicBezTo>
                    <a:pt x="3" y="13"/>
                    <a:pt x="3" y="12"/>
                    <a:pt x="3" y="12"/>
                  </a:cubicBezTo>
                  <a:cubicBezTo>
                    <a:pt x="3" y="12"/>
                    <a:pt x="3" y="12"/>
                    <a:pt x="3" y="12"/>
                  </a:cubicBezTo>
                  <a:cubicBezTo>
                    <a:pt x="4" y="12"/>
                    <a:pt x="4" y="11"/>
                    <a:pt x="4" y="11"/>
                  </a:cubicBezTo>
                  <a:cubicBezTo>
                    <a:pt x="4" y="11"/>
                    <a:pt x="4" y="11"/>
                    <a:pt x="4" y="11"/>
                  </a:cubicBezTo>
                  <a:cubicBezTo>
                    <a:pt x="3" y="11"/>
                    <a:pt x="3" y="11"/>
                    <a:pt x="2" y="12"/>
                  </a:cubicBezTo>
                  <a:cubicBezTo>
                    <a:pt x="2" y="12"/>
                    <a:pt x="2" y="12"/>
                    <a:pt x="2" y="12"/>
                  </a:cubicBezTo>
                  <a:moveTo>
                    <a:pt x="10" y="15"/>
                  </a:moveTo>
                  <a:cubicBezTo>
                    <a:pt x="12" y="14"/>
                    <a:pt x="13" y="11"/>
                    <a:pt x="14" y="10"/>
                  </a:cubicBezTo>
                  <a:cubicBezTo>
                    <a:pt x="14" y="10"/>
                    <a:pt x="14" y="10"/>
                    <a:pt x="14" y="10"/>
                  </a:cubicBezTo>
                  <a:cubicBezTo>
                    <a:pt x="14" y="10"/>
                    <a:pt x="14" y="10"/>
                    <a:pt x="14" y="10"/>
                  </a:cubicBezTo>
                  <a:cubicBezTo>
                    <a:pt x="15" y="11"/>
                    <a:pt x="15" y="11"/>
                    <a:pt x="15" y="11"/>
                  </a:cubicBezTo>
                  <a:cubicBezTo>
                    <a:pt x="13" y="12"/>
                    <a:pt x="12" y="14"/>
                    <a:pt x="10" y="15"/>
                  </a:cubicBezTo>
                  <a:moveTo>
                    <a:pt x="5" y="15"/>
                  </a:moveTo>
                  <a:cubicBezTo>
                    <a:pt x="7" y="13"/>
                    <a:pt x="10" y="11"/>
                    <a:pt x="12" y="9"/>
                  </a:cubicBezTo>
                  <a:cubicBezTo>
                    <a:pt x="10" y="11"/>
                    <a:pt x="8" y="13"/>
                    <a:pt x="7" y="15"/>
                  </a:cubicBezTo>
                  <a:cubicBezTo>
                    <a:pt x="7" y="15"/>
                    <a:pt x="7" y="15"/>
                    <a:pt x="7" y="15"/>
                  </a:cubicBezTo>
                  <a:cubicBezTo>
                    <a:pt x="6" y="15"/>
                    <a:pt x="5" y="15"/>
                    <a:pt x="5" y="15"/>
                  </a:cubicBezTo>
                  <a:moveTo>
                    <a:pt x="9" y="11"/>
                  </a:moveTo>
                  <a:cubicBezTo>
                    <a:pt x="10" y="11"/>
                    <a:pt x="10" y="11"/>
                    <a:pt x="10" y="11"/>
                  </a:cubicBezTo>
                  <a:cubicBezTo>
                    <a:pt x="10" y="10"/>
                    <a:pt x="10" y="10"/>
                    <a:pt x="10" y="10"/>
                  </a:cubicBezTo>
                  <a:cubicBezTo>
                    <a:pt x="10" y="10"/>
                    <a:pt x="10" y="10"/>
                    <a:pt x="10" y="10"/>
                  </a:cubicBezTo>
                  <a:cubicBezTo>
                    <a:pt x="11" y="10"/>
                    <a:pt x="11" y="9"/>
                    <a:pt x="12" y="9"/>
                  </a:cubicBezTo>
                  <a:cubicBezTo>
                    <a:pt x="10" y="10"/>
                    <a:pt x="9" y="11"/>
                    <a:pt x="8" y="12"/>
                  </a:cubicBezTo>
                  <a:cubicBezTo>
                    <a:pt x="7" y="13"/>
                    <a:pt x="6" y="13"/>
                    <a:pt x="5" y="14"/>
                  </a:cubicBezTo>
                  <a:cubicBezTo>
                    <a:pt x="6" y="13"/>
                    <a:pt x="7" y="12"/>
                    <a:pt x="8" y="11"/>
                  </a:cubicBezTo>
                  <a:cubicBezTo>
                    <a:pt x="8" y="11"/>
                    <a:pt x="8" y="11"/>
                    <a:pt x="8" y="11"/>
                  </a:cubicBezTo>
                  <a:cubicBezTo>
                    <a:pt x="8" y="11"/>
                    <a:pt x="9" y="11"/>
                    <a:pt x="9" y="11"/>
                  </a:cubicBezTo>
                  <a:moveTo>
                    <a:pt x="13" y="9"/>
                  </a:moveTo>
                  <a:cubicBezTo>
                    <a:pt x="12" y="9"/>
                    <a:pt x="12" y="9"/>
                    <a:pt x="12" y="9"/>
                  </a:cubicBezTo>
                  <a:cubicBezTo>
                    <a:pt x="14" y="8"/>
                    <a:pt x="14" y="8"/>
                    <a:pt x="14" y="8"/>
                  </a:cubicBezTo>
                  <a:cubicBezTo>
                    <a:pt x="13" y="9"/>
                    <a:pt x="13" y="9"/>
                    <a:pt x="13" y="9"/>
                  </a:cubicBezTo>
                  <a:moveTo>
                    <a:pt x="7" y="15"/>
                  </a:moveTo>
                  <a:cubicBezTo>
                    <a:pt x="9" y="12"/>
                    <a:pt x="12" y="10"/>
                    <a:pt x="14" y="8"/>
                  </a:cubicBezTo>
                  <a:cubicBezTo>
                    <a:pt x="14" y="8"/>
                    <a:pt x="14" y="8"/>
                    <a:pt x="14" y="8"/>
                  </a:cubicBezTo>
                  <a:cubicBezTo>
                    <a:pt x="14" y="8"/>
                    <a:pt x="14" y="9"/>
                    <a:pt x="14" y="9"/>
                  </a:cubicBezTo>
                  <a:cubicBezTo>
                    <a:pt x="14" y="9"/>
                    <a:pt x="14" y="9"/>
                    <a:pt x="14" y="9"/>
                  </a:cubicBezTo>
                  <a:cubicBezTo>
                    <a:pt x="12" y="11"/>
                    <a:pt x="10" y="12"/>
                    <a:pt x="8" y="14"/>
                  </a:cubicBezTo>
                  <a:cubicBezTo>
                    <a:pt x="8" y="15"/>
                    <a:pt x="8" y="15"/>
                    <a:pt x="8" y="15"/>
                  </a:cubicBezTo>
                  <a:cubicBezTo>
                    <a:pt x="9" y="14"/>
                    <a:pt x="10" y="13"/>
                    <a:pt x="11" y="13"/>
                  </a:cubicBezTo>
                  <a:cubicBezTo>
                    <a:pt x="11" y="12"/>
                    <a:pt x="12" y="12"/>
                    <a:pt x="13" y="11"/>
                  </a:cubicBezTo>
                  <a:cubicBezTo>
                    <a:pt x="13" y="11"/>
                    <a:pt x="13" y="11"/>
                    <a:pt x="13" y="11"/>
                  </a:cubicBezTo>
                  <a:cubicBezTo>
                    <a:pt x="12" y="12"/>
                    <a:pt x="11" y="14"/>
                    <a:pt x="9" y="15"/>
                  </a:cubicBezTo>
                  <a:cubicBezTo>
                    <a:pt x="9" y="15"/>
                    <a:pt x="9" y="15"/>
                    <a:pt x="9" y="15"/>
                  </a:cubicBezTo>
                  <a:cubicBezTo>
                    <a:pt x="9" y="15"/>
                    <a:pt x="9" y="15"/>
                    <a:pt x="9" y="15"/>
                  </a:cubicBezTo>
                  <a:cubicBezTo>
                    <a:pt x="8" y="15"/>
                    <a:pt x="8" y="15"/>
                    <a:pt x="7" y="15"/>
                  </a:cubicBezTo>
                  <a:moveTo>
                    <a:pt x="10" y="9"/>
                  </a:moveTo>
                  <a:cubicBezTo>
                    <a:pt x="10" y="9"/>
                    <a:pt x="10" y="8"/>
                    <a:pt x="10" y="8"/>
                  </a:cubicBezTo>
                  <a:cubicBezTo>
                    <a:pt x="11" y="8"/>
                    <a:pt x="12" y="7"/>
                    <a:pt x="13" y="6"/>
                  </a:cubicBezTo>
                  <a:cubicBezTo>
                    <a:pt x="13" y="6"/>
                    <a:pt x="13" y="6"/>
                    <a:pt x="14" y="6"/>
                  </a:cubicBezTo>
                  <a:cubicBezTo>
                    <a:pt x="14" y="6"/>
                    <a:pt x="13" y="7"/>
                    <a:pt x="12" y="7"/>
                  </a:cubicBezTo>
                  <a:cubicBezTo>
                    <a:pt x="12" y="8"/>
                    <a:pt x="11" y="9"/>
                    <a:pt x="10" y="9"/>
                  </a:cubicBezTo>
                  <a:moveTo>
                    <a:pt x="10" y="7"/>
                  </a:moveTo>
                  <a:cubicBezTo>
                    <a:pt x="10" y="7"/>
                    <a:pt x="10" y="6"/>
                    <a:pt x="10" y="6"/>
                  </a:cubicBezTo>
                  <a:cubicBezTo>
                    <a:pt x="11" y="5"/>
                    <a:pt x="12" y="4"/>
                    <a:pt x="13" y="4"/>
                  </a:cubicBezTo>
                  <a:cubicBezTo>
                    <a:pt x="13" y="3"/>
                    <a:pt x="13" y="3"/>
                    <a:pt x="13" y="3"/>
                  </a:cubicBezTo>
                  <a:cubicBezTo>
                    <a:pt x="14" y="3"/>
                    <a:pt x="12" y="5"/>
                    <a:pt x="12" y="6"/>
                  </a:cubicBezTo>
                  <a:cubicBezTo>
                    <a:pt x="11" y="6"/>
                    <a:pt x="10" y="7"/>
                    <a:pt x="10" y="7"/>
                  </a:cubicBezTo>
                  <a:moveTo>
                    <a:pt x="10" y="5"/>
                  </a:moveTo>
                  <a:cubicBezTo>
                    <a:pt x="10" y="4"/>
                    <a:pt x="10" y="4"/>
                    <a:pt x="10" y="4"/>
                  </a:cubicBezTo>
                  <a:cubicBezTo>
                    <a:pt x="10" y="3"/>
                    <a:pt x="11" y="3"/>
                    <a:pt x="11" y="3"/>
                  </a:cubicBezTo>
                  <a:cubicBezTo>
                    <a:pt x="12" y="2"/>
                    <a:pt x="12" y="2"/>
                    <a:pt x="12" y="2"/>
                  </a:cubicBezTo>
                  <a:cubicBezTo>
                    <a:pt x="12" y="2"/>
                    <a:pt x="11" y="3"/>
                    <a:pt x="11" y="3"/>
                  </a:cubicBezTo>
                  <a:cubicBezTo>
                    <a:pt x="11" y="4"/>
                    <a:pt x="10" y="4"/>
                    <a:pt x="10" y="5"/>
                  </a:cubicBezTo>
                  <a:moveTo>
                    <a:pt x="10" y="6"/>
                  </a:moveTo>
                  <a:cubicBezTo>
                    <a:pt x="10" y="5"/>
                    <a:pt x="10" y="5"/>
                    <a:pt x="10" y="5"/>
                  </a:cubicBezTo>
                  <a:cubicBezTo>
                    <a:pt x="10" y="5"/>
                    <a:pt x="11" y="4"/>
                    <a:pt x="11" y="4"/>
                  </a:cubicBezTo>
                  <a:cubicBezTo>
                    <a:pt x="12" y="3"/>
                    <a:pt x="12" y="2"/>
                    <a:pt x="13" y="2"/>
                  </a:cubicBezTo>
                  <a:cubicBezTo>
                    <a:pt x="13" y="2"/>
                    <a:pt x="14" y="2"/>
                    <a:pt x="14" y="2"/>
                  </a:cubicBezTo>
                  <a:cubicBezTo>
                    <a:pt x="14" y="4"/>
                    <a:pt x="14" y="6"/>
                    <a:pt x="14" y="8"/>
                  </a:cubicBezTo>
                  <a:cubicBezTo>
                    <a:pt x="14" y="8"/>
                    <a:pt x="14" y="8"/>
                    <a:pt x="14" y="8"/>
                  </a:cubicBezTo>
                  <a:cubicBezTo>
                    <a:pt x="13" y="8"/>
                    <a:pt x="12" y="9"/>
                    <a:pt x="11" y="9"/>
                  </a:cubicBezTo>
                  <a:cubicBezTo>
                    <a:pt x="11" y="9"/>
                    <a:pt x="10" y="10"/>
                    <a:pt x="10" y="10"/>
                  </a:cubicBezTo>
                  <a:cubicBezTo>
                    <a:pt x="10" y="10"/>
                    <a:pt x="10" y="9"/>
                    <a:pt x="11" y="9"/>
                  </a:cubicBezTo>
                  <a:cubicBezTo>
                    <a:pt x="12" y="8"/>
                    <a:pt x="13" y="7"/>
                    <a:pt x="14" y="5"/>
                  </a:cubicBezTo>
                  <a:cubicBezTo>
                    <a:pt x="14" y="5"/>
                    <a:pt x="14" y="5"/>
                    <a:pt x="14" y="5"/>
                  </a:cubicBezTo>
                  <a:cubicBezTo>
                    <a:pt x="13" y="5"/>
                    <a:pt x="13" y="6"/>
                    <a:pt x="12" y="6"/>
                  </a:cubicBezTo>
                  <a:cubicBezTo>
                    <a:pt x="12" y="6"/>
                    <a:pt x="10" y="8"/>
                    <a:pt x="10" y="8"/>
                  </a:cubicBezTo>
                  <a:cubicBezTo>
                    <a:pt x="10" y="8"/>
                    <a:pt x="10" y="8"/>
                    <a:pt x="10" y="7"/>
                  </a:cubicBezTo>
                  <a:cubicBezTo>
                    <a:pt x="12" y="6"/>
                    <a:pt x="13" y="5"/>
                    <a:pt x="14" y="3"/>
                  </a:cubicBezTo>
                  <a:cubicBezTo>
                    <a:pt x="14" y="3"/>
                    <a:pt x="14" y="3"/>
                    <a:pt x="14" y="3"/>
                  </a:cubicBezTo>
                  <a:cubicBezTo>
                    <a:pt x="12" y="3"/>
                    <a:pt x="11" y="5"/>
                    <a:pt x="10" y="6"/>
                  </a:cubicBezTo>
                  <a:moveTo>
                    <a:pt x="10" y="3"/>
                  </a:moveTo>
                  <a:cubicBezTo>
                    <a:pt x="10" y="3"/>
                    <a:pt x="10" y="2"/>
                    <a:pt x="10" y="2"/>
                  </a:cubicBezTo>
                  <a:cubicBezTo>
                    <a:pt x="10" y="2"/>
                    <a:pt x="10" y="2"/>
                    <a:pt x="11" y="2"/>
                  </a:cubicBezTo>
                  <a:cubicBezTo>
                    <a:pt x="11" y="2"/>
                    <a:pt x="12" y="2"/>
                    <a:pt x="12" y="2"/>
                  </a:cubicBezTo>
                  <a:cubicBezTo>
                    <a:pt x="11" y="2"/>
                    <a:pt x="11" y="3"/>
                    <a:pt x="10" y="3"/>
                  </a:cubicBezTo>
                  <a:moveTo>
                    <a:pt x="11" y="0"/>
                  </a:moveTo>
                  <a:cubicBezTo>
                    <a:pt x="10" y="0"/>
                    <a:pt x="10" y="0"/>
                    <a:pt x="9" y="0"/>
                  </a:cubicBezTo>
                  <a:cubicBezTo>
                    <a:pt x="9" y="0"/>
                    <a:pt x="9" y="0"/>
                    <a:pt x="9" y="0"/>
                  </a:cubicBezTo>
                  <a:cubicBezTo>
                    <a:pt x="8" y="1"/>
                    <a:pt x="8" y="1"/>
                    <a:pt x="8" y="1"/>
                  </a:cubicBezTo>
                  <a:cubicBezTo>
                    <a:pt x="8" y="4"/>
                    <a:pt x="8" y="6"/>
                    <a:pt x="8" y="9"/>
                  </a:cubicBezTo>
                  <a:cubicBezTo>
                    <a:pt x="6" y="9"/>
                    <a:pt x="4" y="9"/>
                    <a:pt x="2" y="9"/>
                  </a:cubicBezTo>
                  <a:cubicBezTo>
                    <a:pt x="2" y="9"/>
                    <a:pt x="1" y="9"/>
                    <a:pt x="1" y="9"/>
                  </a:cubicBezTo>
                  <a:cubicBezTo>
                    <a:pt x="1" y="9"/>
                    <a:pt x="1" y="9"/>
                    <a:pt x="1" y="9"/>
                  </a:cubicBezTo>
                  <a:cubicBezTo>
                    <a:pt x="0" y="9"/>
                    <a:pt x="0" y="9"/>
                    <a:pt x="0" y="10"/>
                  </a:cubicBezTo>
                  <a:cubicBezTo>
                    <a:pt x="0" y="12"/>
                    <a:pt x="0" y="14"/>
                    <a:pt x="0" y="16"/>
                  </a:cubicBezTo>
                  <a:cubicBezTo>
                    <a:pt x="0" y="16"/>
                    <a:pt x="0" y="16"/>
                    <a:pt x="1" y="16"/>
                  </a:cubicBezTo>
                  <a:cubicBezTo>
                    <a:pt x="1" y="16"/>
                    <a:pt x="1" y="16"/>
                    <a:pt x="1" y="16"/>
                  </a:cubicBezTo>
                  <a:cubicBezTo>
                    <a:pt x="1" y="16"/>
                    <a:pt x="1" y="16"/>
                    <a:pt x="1" y="16"/>
                  </a:cubicBezTo>
                  <a:cubicBezTo>
                    <a:pt x="2" y="16"/>
                    <a:pt x="3" y="16"/>
                    <a:pt x="3" y="16"/>
                  </a:cubicBezTo>
                  <a:cubicBezTo>
                    <a:pt x="5" y="16"/>
                    <a:pt x="6" y="16"/>
                    <a:pt x="8" y="16"/>
                  </a:cubicBezTo>
                  <a:cubicBezTo>
                    <a:pt x="8" y="19"/>
                    <a:pt x="8" y="21"/>
                    <a:pt x="8" y="24"/>
                  </a:cubicBezTo>
                  <a:cubicBezTo>
                    <a:pt x="8" y="25"/>
                    <a:pt x="8" y="25"/>
                    <a:pt x="8" y="25"/>
                  </a:cubicBezTo>
                  <a:cubicBezTo>
                    <a:pt x="9" y="25"/>
                    <a:pt x="9" y="25"/>
                    <a:pt x="9" y="25"/>
                  </a:cubicBezTo>
                  <a:cubicBezTo>
                    <a:pt x="9" y="25"/>
                    <a:pt x="10" y="25"/>
                    <a:pt x="10" y="25"/>
                  </a:cubicBezTo>
                  <a:cubicBezTo>
                    <a:pt x="11" y="25"/>
                    <a:pt x="13" y="25"/>
                    <a:pt x="15" y="25"/>
                  </a:cubicBezTo>
                  <a:cubicBezTo>
                    <a:pt x="15" y="25"/>
                    <a:pt x="15" y="25"/>
                    <a:pt x="15" y="24"/>
                  </a:cubicBezTo>
                  <a:cubicBezTo>
                    <a:pt x="15" y="24"/>
                    <a:pt x="15" y="24"/>
                    <a:pt x="15" y="24"/>
                  </a:cubicBezTo>
                  <a:cubicBezTo>
                    <a:pt x="15" y="22"/>
                    <a:pt x="15" y="20"/>
                    <a:pt x="15" y="17"/>
                  </a:cubicBezTo>
                  <a:cubicBezTo>
                    <a:pt x="17" y="17"/>
                    <a:pt x="18" y="17"/>
                    <a:pt x="19" y="17"/>
                  </a:cubicBezTo>
                  <a:cubicBezTo>
                    <a:pt x="20" y="17"/>
                    <a:pt x="21" y="17"/>
                    <a:pt x="22" y="17"/>
                  </a:cubicBezTo>
                  <a:cubicBezTo>
                    <a:pt x="22" y="17"/>
                    <a:pt x="22" y="17"/>
                    <a:pt x="22" y="17"/>
                  </a:cubicBezTo>
                  <a:cubicBezTo>
                    <a:pt x="23" y="17"/>
                    <a:pt x="23" y="17"/>
                    <a:pt x="23" y="17"/>
                  </a:cubicBezTo>
                  <a:cubicBezTo>
                    <a:pt x="23" y="15"/>
                    <a:pt x="23" y="13"/>
                    <a:pt x="23" y="11"/>
                  </a:cubicBezTo>
                  <a:cubicBezTo>
                    <a:pt x="23" y="11"/>
                    <a:pt x="23" y="11"/>
                    <a:pt x="23" y="11"/>
                  </a:cubicBezTo>
                  <a:cubicBezTo>
                    <a:pt x="23" y="11"/>
                    <a:pt x="23" y="11"/>
                    <a:pt x="23" y="11"/>
                  </a:cubicBezTo>
                  <a:cubicBezTo>
                    <a:pt x="22" y="10"/>
                    <a:pt x="22" y="10"/>
                    <a:pt x="22" y="10"/>
                  </a:cubicBezTo>
                  <a:cubicBezTo>
                    <a:pt x="20" y="10"/>
                    <a:pt x="18" y="10"/>
                    <a:pt x="16" y="10"/>
                  </a:cubicBezTo>
                  <a:cubicBezTo>
                    <a:pt x="16" y="7"/>
                    <a:pt x="16" y="4"/>
                    <a:pt x="16" y="1"/>
                  </a:cubicBezTo>
                  <a:cubicBezTo>
                    <a:pt x="16" y="1"/>
                    <a:pt x="16" y="1"/>
                    <a:pt x="16" y="1"/>
                  </a:cubicBezTo>
                  <a:cubicBezTo>
                    <a:pt x="15" y="0"/>
                    <a:pt x="15" y="0"/>
                    <a:pt x="15" y="0"/>
                  </a:cubicBezTo>
                  <a:cubicBezTo>
                    <a:pt x="14" y="0"/>
                    <a:pt x="12" y="0"/>
                    <a:pt x="1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4" name="Freeform 66"/>
            <p:cNvSpPr>
              <a:spLocks noEditPoints="1"/>
            </p:cNvSpPr>
            <p:nvPr/>
          </p:nvSpPr>
          <p:spPr bwMode="auto">
            <a:xfrm>
              <a:off x="8105444" y="1508052"/>
              <a:ext cx="169863" cy="182563"/>
            </a:xfrm>
            <a:custGeom>
              <a:avLst/>
              <a:gdLst>
                <a:gd name="T0" fmla="*/ 30 w 40"/>
                <a:gd name="T1" fmla="*/ 40 h 43"/>
                <a:gd name="T2" fmla="*/ 31 w 40"/>
                <a:gd name="T3" fmla="*/ 38 h 43"/>
                <a:gd name="T4" fmla="*/ 35 w 40"/>
                <a:gd name="T5" fmla="*/ 36 h 43"/>
                <a:gd name="T6" fmla="*/ 10 w 40"/>
                <a:gd name="T7" fmla="*/ 39 h 43"/>
                <a:gd name="T8" fmla="*/ 11 w 40"/>
                <a:gd name="T9" fmla="*/ 40 h 43"/>
                <a:gd name="T10" fmla="*/ 35 w 40"/>
                <a:gd name="T11" fmla="*/ 34 h 43"/>
                <a:gd name="T12" fmla="*/ 37 w 40"/>
                <a:gd name="T13" fmla="*/ 33 h 43"/>
                <a:gd name="T14" fmla="*/ 7 w 40"/>
                <a:gd name="T15" fmla="*/ 36 h 43"/>
                <a:gd name="T16" fmla="*/ 38 w 40"/>
                <a:gd name="T17" fmla="*/ 30 h 43"/>
                <a:gd name="T18" fmla="*/ 20 w 40"/>
                <a:gd name="T19" fmla="*/ 39 h 43"/>
                <a:gd name="T20" fmla="*/ 38 w 40"/>
                <a:gd name="T21" fmla="*/ 29 h 43"/>
                <a:gd name="T22" fmla="*/ 14 w 40"/>
                <a:gd name="T23" fmla="*/ 40 h 43"/>
                <a:gd name="T24" fmla="*/ 34 w 40"/>
                <a:gd name="T25" fmla="*/ 31 h 43"/>
                <a:gd name="T26" fmla="*/ 23 w 40"/>
                <a:gd name="T27" fmla="*/ 31 h 43"/>
                <a:gd name="T28" fmla="*/ 25 w 40"/>
                <a:gd name="T29" fmla="*/ 32 h 43"/>
                <a:gd name="T30" fmla="*/ 37 w 40"/>
                <a:gd name="T31" fmla="*/ 26 h 43"/>
                <a:gd name="T32" fmla="*/ 12 w 40"/>
                <a:gd name="T33" fmla="*/ 29 h 43"/>
                <a:gd name="T34" fmla="*/ 38 w 40"/>
                <a:gd name="T35" fmla="*/ 26 h 43"/>
                <a:gd name="T36" fmla="*/ 30 w 40"/>
                <a:gd name="T37" fmla="*/ 26 h 43"/>
                <a:gd name="T38" fmla="*/ 7 w 40"/>
                <a:gd name="T39" fmla="*/ 29 h 43"/>
                <a:gd name="T40" fmla="*/ 38 w 40"/>
                <a:gd name="T41" fmla="*/ 24 h 43"/>
                <a:gd name="T42" fmla="*/ 34 w 40"/>
                <a:gd name="T43" fmla="*/ 22 h 43"/>
                <a:gd name="T44" fmla="*/ 38 w 40"/>
                <a:gd name="T45" fmla="*/ 22 h 43"/>
                <a:gd name="T46" fmla="*/ 6 w 40"/>
                <a:gd name="T47" fmla="*/ 27 h 43"/>
                <a:gd name="T48" fmla="*/ 21 w 40"/>
                <a:gd name="T49" fmla="*/ 26 h 43"/>
                <a:gd name="T50" fmla="*/ 38 w 40"/>
                <a:gd name="T51" fmla="*/ 19 h 43"/>
                <a:gd name="T52" fmla="*/ 27 w 40"/>
                <a:gd name="T53" fmla="*/ 23 h 43"/>
                <a:gd name="T54" fmla="*/ 6 w 40"/>
                <a:gd name="T55" fmla="*/ 32 h 43"/>
                <a:gd name="T56" fmla="*/ 3 w 40"/>
                <a:gd name="T57" fmla="*/ 30 h 43"/>
                <a:gd name="T58" fmla="*/ 3 w 40"/>
                <a:gd name="T59" fmla="*/ 30 h 43"/>
                <a:gd name="T60" fmla="*/ 5 w 40"/>
                <a:gd name="T61" fmla="*/ 31 h 43"/>
                <a:gd name="T62" fmla="*/ 35 w 40"/>
                <a:gd name="T63" fmla="*/ 19 h 43"/>
                <a:gd name="T64" fmla="*/ 35 w 40"/>
                <a:gd name="T65" fmla="*/ 15 h 43"/>
                <a:gd name="T66" fmla="*/ 25 w 40"/>
                <a:gd name="T67" fmla="*/ 21 h 43"/>
                <a:gd name="T68" fmla="*/ 1 w 40"/>
                <a:gd name="T69" fmla="*/ 24 h 43"/>
                <a:gd name="T70" fmla="*/ 36 w 40"/>
                <a:gd name="T71" fmla="*/ 13 h 43"/>
                <a:gd name="T72" fmla="*/ 7 w 40"/>
                <a:gd name="T73" fmla="*/ 18 h 43"/>
                <a:gd name="T74" fmla="*/ 18 w 40"/>
                <a:gd name="T75" fmla="*/ 21 h 43"/>
                <a:gd name="T76" fmla="*/ 30 w 40"/>
                <a:gd name="T77" fmla="*/ 13 h 43"/>
                <a:gd name="T78" fmla="*/ 21 w 40"/>
                <a:gd name="T79" fmla="*/ 12 h 43"/>
                <a:gd name="T80" fmla="*/ 3 w 40"/>
                <a:gd name="T81" fmla="*/ 20 h 43"/>
                <a:gd name="T82" fmla="*/ 20 w 40"/>
                <a:gd name="T83" fmla="*/ 16 h 43"/>
                <a:gd name="T84" fmla="*/ 2 w 40"/>
                <a:gd name="T85" fmla="*/ 19 h 43"/>
                <a:gd name="T86" fmla="*/ 21 w 40"/>
                <a:gd name="T87" fmla="*/ 11 h 43"/>
                <a:gd name="T88" fmla="*/ 28 w 40"/>
                <a:gd name="T89" fmla="*/ 12 h 43"/>
                <a:gd name="T90" fmla="*/ 11 w 40"/>
                <a:gd name="T91" fmla="*/ 12 h 43"/>
                <a:gd name="T92" fmla="*/ 18 w 40"/>
                <a:gd name="T93" fmla="*/ 10 h 43"/>
                <a:gd name="T94" fmla="*/ 26 w 40"/>
                <a:gd name="T95" fmla="*/ 9 h 43"/>
                <a:gd name="T96" fmla="*/ 27 w 40"/>
                <a:gd name="T97" fmla="*/ 10 h 43"/>
                <a:gd name="T98" fmla="*/ 22 w 40"/>
                <a:gd name="T99" fmla="*/ 9 h 43"/>
                <a:gd name="T100" fmla="*/ 6 w 40"/>
                <a:gd name="T101" fmla="*/ 12 h 43"/>
                <a:gd name="T102" fmla="*/ 23 w 40"/>
                <a:gd name="T103" fmla="*/ 7 h 43"/>
                <a:gd name="T104" fmla="*/ 22 w 40"/>
                <a:gd name="T105" fmla="*/ 8 h 43"/>
                <a:gd name="T106" fmla="*/ 21 w 40"/>
                <a:gd name="T107" fmla="*/ 8 h 43"/>
                <a:gd name="T108" fmla="*/ 4 w 40"/>
                <a:gd name="T109" fmla="*/ 14 h 43"/>
                <a:gd name="T110" fmla="*/ 22 w 40"/>
                <a:gd name="T111" fmla="*/ 7 h 43"/>
                <a:gd name="T112" fmla="*/ 3 w 40"/>
                <a:gd name="T113" fmla="*/ 16 h 43"/>
                <a:gd name="T114" fmla="*/ 18 w 40"/>
                <a:gd name="T115" fmla="*/ 42 h 43"/>
                <a:gd name="T116" fmla="*/ 22 w 40"/>
                <a:gd name="T1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43">
                  <a:moveTo>
                    <a:pt x="31" y="40"/>
                  </a:moveTo>
                  <a:cubicBezTo>
                    <a:pt x="31" y="40"/>
                    <a:pt x="32" y="39"/>
                    <a:pt x="33" y="39"/>
                  </a:cubicBezTo>
                  <a:cubicBezTo>
                    <a:pt x="32" y="39"/>
                    <a:pt x="32" y="39"/>
                    <a:pt x="32" y="39"/>
                  </a:cubicBezTo>
                  <a:cubicBezTo>
                    <a:pt x="32" y="40"/>
                    <a:pt x="31" y="40"/>
                    <a:pt x="31" y="40"/>
                  </a:cubicBezTo>
                  <a:moveTo>
                    <a:pt x="27" y="41"/>
                  </a:moveTo>
                  <a:cubicBezTo>
                    <a:pt x="29" y="40"/>
                    <a:pt x="31" y="39"/>
                    <a:pt x="33" y="38"/>
                  </a:cubicBezTo>
                  <a:cubicBezTo>
                    <a:pt x="34" y="37"/>
                    <a:pt x="34" y="37"/>
                    <a:pt x="34" y="37"/>
                  </a:cubicBezTo>
                  <a:cubicBezTo>
                    <a:pt x="34" y="37"/>
                    <a:pt x="34" y="37"/>
                    <a:pt x="34" y="37"/>
                  </a:cubicBezTo>
                  <a:cubicBezTo>
                    <a:pt x="34" y="37"/>
                    <a:pt x="34" y="37"/>
                    <a:pt x="34" y="37"/>
                  </a:cubicBezTo>
                  <a:cubicBezTo>
                    <a:pt x="34" y="37"/>
                    <a:pt x="33" y="38"/>
                    <a:pt x="33" y="38"/>
                  </a:cubicBezTo>
                  <a:cubicBezTo>
                    <a:pt x="32" y="39"/>
                    <a:pt x="31" y="40"/>
                    <a:pt x="30" y="40"/>
                  </a:cubicBezTo>
                  <a:cubicBezTo>
                    <a:pt x="30" y="41"/>
                    <a:pt x="30" y="41"/>
                    <a:pt x="30" y="41"/>
                  </a:cubicBezTo>
                  <a:cubicBezTo>
                    <a:pt x="29" y="41"/>
                    <a:pt x="28" y="41"/>
                    <a:pt x="27" y="41"/>
                  </a:cubicBezTo>
                  <a:moveTo>
                    <a:pt x="22" y="40"/>
                  </a:moveTo>
                  <a:cubicBezTo>
                    <a:pt x="22" y="40"/>
                    <a:pt x="21" y="40"/>
                    <a:pt x="21" y="39"/>
                  </a:cubicBezTo>
                  <a:cubicBezTo>
                    <a:pt x="23" y="38"/>
                    <a:pt x="25" y="38"/>
                    <a:pt x="27" y="37"/>
                  </a:cubicBezTo>
                  <a:cubicBezTo>
                    <a:pt x="26" y="38"/>
                    <a:pt x="24" y="39"/>
                    <a:pt x="22" y="40"/>
                  </a:cubicBezTo>
                  <a:moveTo>
                    <a:pt x="26" y="41"/>
                  </a:moveTo>
                  <a:cubicBezTo>
                    <a:pt x="26" y="41"/>
                    <a:pt x="25" y="41"/>
                    <a:pt x="25" y="41"/>
                  </a:cubicBezTo>
                  <a:cubicBezTo>
                    <a:pt x="26" y="40"/>
                    <a:pt x="28" y="39"/>
                    <a:pt x="29" y="39"/>
                  </a:cubicBezTo>
                  <a:cubicBezTo>
                    <a:pt x="31" y="38"/>
                    <a:pt x="32" y="37"/>
                    <a:pt x="33" y="36"/>
                  </a:cubicBezTo>
                  <a:cubicBezTo>
                    <a:pt x="33" y="37"/>
                    <a:pt x="32" y="37"/>
                    <a:pt x="31" y="38"/>
                  </a:cubicBezTo>
                  <a:cubicBezTo>
                    <a:pt x="29" y="39"/>
                    <a:pt x="28" y="40"/>
                    <a:pt x="26" y="41"/>
                  </a:cubicBezTo>
                  <a:moveTo>
                    <a:pt x="24" y="41"/>
                  </a:moveTo>
                  <a:cubicBezTo>
                    <a:pt x="24" y="40"/>
                    <a:pt x="23" y="40"/>
                    <a:pt x="23" y="40"/>
                  </a:cubicBezTo>
                  <a:cubicBezTo>
                    <a:pt x="26" y="38"/>
                    <a:pt x="29" y="37"/>
                    <a:pt x="33" y="35"/>
                  </a:cubicBezTo>
                  <a:cubicBezTo>
                    <a:pt x="32" y="35"/>
                    <a:pt x="32" y="36"/>
                    <a:pt x="31" y="36"/>
                  </a:cubicBezTo>
                  <a:cubicBezTo>
                    <a:pt x="29" y="38"/>
                    <a:pt x="26" y="39"/>
                    <a:pt x="24" y="41"/>
                  </a:cubicBezTo>
                  <a:moveTo>
                    <a:pt x="27" y="41"/>
                  </a:moveTo>
                  <a:cubicBezTo>
                    <a:pt x="28" y="40"/>
                    <a:pt x="28" y="40"/>
                    <a:pt x="28" y="40"/>
                  </a:cubicBezTo>
                  <a:cubicBezTo>
                    <a:pt x="30" y="38"/>
                    <a:pt x="33" y="37"/>
                    <a:pt x="36" y="35"/>
                  </a:cubicBezTo>
                  <a:cubicBezTo>
                    <a:pt x="35" y="35"/>
                    <a:pt x="35" y="36"/>
                    <a:pt x="35" y="36"/>
                  </a:cubicBezTo>
                  <a:cubicBezTo>
                    <a:pt x="35" y="36"/>
                    <a:pt x="35" y="36"/>
                    <a:pt x="35" y="36"/>
                  </a:cubicBezTo>
                  <a:cubicBezTo>
                    <a:pt x="33" y="37"/>
                    <a:pt x="32" y="38"/>
                    <a:pt x="30" y="39"/>
                  </a:cubicBezTo>
                  <a:cubicBezTo>
                    <a:pt x="30" y="40"/>
                    <a:pt x="29" y="40"/>
                    <a:pt x="28" y="40"/>
                  </a:cubicBezTo>
                  <a:cubicBezTo>
                    <a:pt x="28" y="41"/>
                    <a:pt x="27" y="41"/>
                    <a:pt x="27" y="41"/>
                  </a:cubicBezTo>
                  <a:cubicBezTo>
                    <a:pt x="27" y="41"/>
                    <a:pt x="27" y="41"/>
                    <a:pt x="27" y="41"/>
                  </a:cubicBezTo>
                  <a:cubicBezTo>
                    <a:pt x="27" y="41"/>
                    <a:pt x="27" y="41"/>
                    <a:pt x="27" y="41"/>
                  </a:cubicBezTo>
                  <a:moveTo>
                    <a:pt x="10" y="39"/>
                  </a:moveTo>
                  <a:cubicBezTo>
                    <a:pt x="9" y="39"/>
                    <a:pt x="9" y="39"/>
                    <a:pt x="9" y="39"/>
                  </a:cubicBezTo>
                  <a:cubicBezTo>
                    <a:pt x="12" y="37"/>
                    <a:pt x="15" y="36"/>
                    <a:pt x="18" y="35"/>
                  </a:cubicBezTo>
                  <a:cubicBezTo>
                    <a:pt x="17" y="35"/>
                    <a:pt x="17" y="35"/>
                    <a:pt x="16" y="36"/>
                  </a:cubicBezTo>
                  <a:cubicBezTo>
                    <a:pt x="15" y="36"/>
                    <a:pt x="14" y="37"/>
                    <a:pt x="13" y="37"/>
                  </a:cubicBezTo>
                  <a:cubicBezTo>
                    <a:pt x="12" y="38"/>
                    <a:pt x="11" y="39"/>
                    <a:pt x="10" y="39"/>
                  </a:cubicBezTo>
                  <a:moveTo>
                    <a:pt x="14" y="40"/>
                  </a:moveTo>
                  <a:cubicBezTo>
                    <a:pt x="14" y="40"/>
                    <a:pt x="14" y="40"/>
                    <a:pt x="13" y="40"/>
                  </a:cubicBezTo>
                  <a:cubicBezTo>
                    <a:pt x="16" y="39"/>
                    <a:pt x="18" y="38"/>
                    <a:pt x="21" y="37"/>
                  </a:cubicBezTo>
                  <a:cubicBezTo>
                    <a:pt x="23" y="36"/>
                    <a:pt x="25" y="35"/>
                    <a:pt x="27" y="34"/>
                  </a:cubicBezTo>
                  <a:cubicBezTo>
                    <a:pt x="25" y="35"/>
                    <a:pt x="23" y="36"/>
                    <a:pt x="22" y="37"/>
                  </a:cubicBezTo>
                  <a:cubicBezTo>
                    <a:pt x="21" y="38"/>
                    <a:pt x="20" y="38"/>
                    <a:pt x="19" y="39"/>
                  </a:cubicBezTo>
                  <a:cubicBezTo>
                    <a:pt x="19" y="39"/>
                    <a:pt x="18" y="40"/>
                    <a:pt x="18" y="40"/>
                  </a:cubicBezTo>
                  <a:cubicBezTo>
                    <a:pt x="17" y="40"/>
                    <a:pt x="16" y="40"/>
                    <a:pt x="14" y="40"/>
                  </a:cubicBezTo>
                  <a:moveTo>
                    <a:pt x="13" y="40"/>
                  </a:moveTo>
                  <a:cubicBezTo>
                    <a:pt x="13" y="40"/>
                    <a:pt x="13" y="40"/>
                    <a:pt x="13" y="40"/>
                  </a:cubicBezTo>
                  <a:cubicBezTo>
                    <a:pt x="12" y="40"/>
                    <a:pt x="12" y="40"/>
                    <a:pt x="11" y="40"/>
                  </a:cubicBezTo>
                  <a:cubicBezTo>
                    <a:pt x="13" y="39"/>
                    <a:pt x="15" y="38"/>
                    <a:pt x="16" y="37"/>
                  </a:cubicBezTo>
                  <a:cubicBezTo>
                    <a:pt x="19" y="36"/>
                    <a:pt x="21" y="35"/>
                    <a:pt x="24" y="34"/>
                  </a:cubicBezTo>
                  <a:cubicBezTo>
                    <a:pt x="22" y="35"/>
                    <a:pt x="21" y="35"/>
                    <a:pt x="19" y="36"/>
                  </a:cubicBezTo>
                  <a:cubicBezTo>
                    <a:pt x="18" y="37"/>
                    <a:pt x="17" y="37"/>
                    <a:pt x="16" y="38"/>
                  </a:cubicBezTo>
                  <a:cubicBezTo>
                    <a:pt x="15" y="39"/>
                    <a:pt x="14" y="39"/>
                    <a:pt x="13" y="40"/>
                  </a:cubicBezTo>
                  <a:cubicBezTo>
                    <a:pt x="13" y="40"/>
                    <a:pt x="13" y="40"/>
                    <a:pt x="13" y="40"/>
                  </a:cubicBezTo>
                  <a:moveTo>
                    <a:pt x="25" y="41"/>
                  </a:moveTo>
                  <a:cubicBezTo>
                    <a:pt x="26" y="40"/>
                    <a:pt x="28" y="39"/>
                    <a:pt x="29" y="38"/>
                  </a:cubicBezTo>
                  <a:cubicBezTo>
                    <a:pt x="31" y="37"/>
                    <a:pt x="32" y="36"/>
                    <a:pt x="33" y="35"/>
                  </a:cubicBezTo>
                  <a:cubicBezTo>
                    <a:pt x="34" y="35"/>
                    <a:pt x="34" y="35"/>
                    <a:pt x="35" y="34"/>
                  </a:cubicBezTo>
                  <a:cubicBezTo>
                    <a:pt x="35" y="34"/>
                    <a:pt x="35" y="34"/>
                    <a:pt x="35" y="34"/>
                  </a:cubicBezTo>
                  <a:cubicBezTo>
                    <a:pt x="36" y="34"/>
                    <a:pt x="36" y="34"/>
                    <a:pt x="36" y="33"/>
                  </a:cubicBezTo>
                  <a:cubicBezTo>
                    <a:pt x="36" y="34"/>
                    <a:pt x="36" y="34"/>
                    <a:pt x="36" y="35"/>
                  </a:cubicBezTo>
                  <a:cubicBezTo>
                    <a:pt x="36" y="34"/>
                    <a:pt x="36" y="34"/>
                    <a:pt x="36" y="34"/>
                  </a:cubicBezTo>
                  <a:cubicBezTo>
                    <a:pt x="33" y="36"/>
                    <a:pt x="31" y="37"/>
                    <a:pt x="28" y="39"/>
                  </a:cubicBezTo>
                  <a:cubicBezTo>
                    <a:pt x="27" y="39"/>
                    <a:pt x="25" y="40"/>
                    <a:pt x="25" y="41"/>
                  </a:cubicBezTo>
                  <a:moveTo>
                    <a:pt x="23" y="40"/>
                  </a:moveTo>
                  <a:cubicBezTo>
                    <a:pt x="23" y="40"/>
                    <a:pt x="24" y="39"/>
                    <a:pt x="24" y="39"/>
                  </a:cubicBezTo>
                  <a:cubicBezTo>
                    <a:pt x="25" y="39"/>
                    <a:pt x="25" y="38"/>
                    <a:pt x="26" y="38"/>
                  </a:cubicBezTo>
                  <a:cubicBezTo>
                    <a:pt x="28" y="37"/>
                    <a:pt x="30" y="36"/>
                    <a:pt x="31" y="35"/>
                  </a:cubicBezTo>
                  <a:cubicBezTo>
                    <a:pt x="33" y="34"/>
                    <a:pt x="35" y="33"/>
                    <a:pt x="37" y="32"/>
                  </a:cubicBezTo>
                  <a:cubicBezTo>
                    <a:pt x="37" y="32"/>
                    <a:pt x="37" y="33"/>
                    <a:pt x="37" y="33"/>
                  </a:cubicBezTo>
                  <a:cubicBezTo>
                    <a:pt x="36" y="33"/>
                    <a:pt x="35" y="34"/>
                    <a:pt x="35" y="34"/>
                  </a:cubicBezTo>
                  <a:cubicBezTo>
                    <a:pt x="32" y="35"/>
                    <a:pt x="30" y="36"/>
                    <a:pt x="27" y="37"/>
                  </a:cubicBezTo>
                  <a:cubicBezTo>
                    <a:pt x="26" y="38"/>
                    <a:pt x="25" y="39"/>
                    <a:pt x="23" y="40"/>
                  </a:cubicBezTo>
                  <a:cubicBezTo>
                    <a:pt x="23" y="40"/>
                    <a:pt x="23" y="40"/>
                    <a:pt x="23" y="40"/>
                  </a:cubicBezTo>
                  <a:moveTo>
                    <a:pt x="31" y="33"/>
                  </a:moveTo>
                  <a:cubicBezTo>
                    <a:pt x="31" y="32"/>
                    <a:pt x="32" y="32"/>
                    <a:pt x="33" y="31"/>
                  </a:cubicBezTo>
                  <a:cubicBezTo>
                    <a:pt x="33" y="31"/>
                    <a:pt x="34" y="31"/>
                    <a:pt x="35" y="31"/>
                  </a:cubicBezTo>
                  <a:cubicBezTo>
                    <a:pt x="33" y="31"/>
                    <a:pt x="32" y="32"/>
                    <a:pt x="31" y="33"/>
                  </a:cubicBezTo>
                  <a:moveTo>
                    <a:pt x="8" y="37"/>
                  </a:moveTo>
                  <a:cubicBezTo>
                    <a:pt x="7" y="36"/>
                    <a:pt x="7" y="36"/>
                    <a:pt x="7" y="36"/>
                  </a:cubicBezTo>
                  <a:cubicBezTo>
                    <a:pt x="7" y="36"/>
                    <a:pt x="7" y="36"/>
                    <a:pt x="7" y="36"/>
                  </a:cubicBezTo>
                  <a:cubicBezTo>
                    <a:pt x="9" y="35"/>
                    <a:pt x="12" y="34"/>
                    <a:pt x="14" y="33"/>
                  </a:cubicBezTo>
                  <a:cubicBezTo>
                    <a:pt x="16" y="32"/>
                    <a:pt x="18" y="31"/>
                    <a:pt x="20" y="30"/>
                  </a:cubicBezTo>
                  <a:cubicBezTo>
                    <a:pt x="18" y="31"/>
                    <a:pt x="16" y="32"/>
                    <a:pt x="14" y="33"/>
                  </a:cubicBezTo>
                  <a:cubicBezTo>
                    <a:pt x="12" y="34"/>
                    <a:pt x="10" y="36"/>
                    <a:pt x="8" y="37"/>
                  </a:cubicBezTo>
                  <a:moveTo>
                    <a:pt x="19" y="40"/>
                  </a:moveTo>
                  <a:cubicBezTo>
                    <a:pt x="19" y="39"/>
                    <a:pt x="19" y="39"/>
                    <a:pt x="19" y="39"/>
                  </a:cubicBezTo>
                  <a:cubicBezTo>
                    <a:pt x="19" y="39"/>
                    <a:pt x="19" y="39"/>
                    <a:pt x="19" y="39"/>
                  </a:cubicBezTo>
                  <a:cubicBezTo>
                    <a:pt x="20" y="39"/>
                    <a:pt x="21" y="39"/>
                    <a:pt x="21" y="38"/>
                  </a:cubicBezTo>
                  <a:cubicBezTo>
                    <a:pt x="23" y="37"/>
                    <a:pt x="24" y="37"/>
                    <a:pt x="26" y="36"/>
                  </a:cubicBezTo>
                  <a:cubicBezTo>
                    <a:pt x="27" y="35"/>
                    <a:pt x="28" y="35"/>
                    <a:pt x="30" y="34"/>
                  </a:cubicBezTo>
                  <a:cubicBezTo>
                    <a:pt x="32" y="32"/>
                    <a:pt x="35" y="31"/>
                    <a:pt x="38" y="30"/>
                  </a:cubicBezTo>
                  <a:cubicBezTo>
                    <a:pt x="37" y="30"/>
                    <a:pt x="37" y="30"/>
                    <a:pt x="37" y="30"/>
                  </a:cubicBezTo>
                  <a:cubicBezTo>
                    <a:pt x="37" y="31"/>
                    <a:pt x="37" y="31"/>
                    <a:pt x="37" y="31"/>
                  </a:cubicBezTo>
                  <a:cubicBezTo>
                    <a:pt x="37" y="31"/>
                    <a:pt x="37" y="31"/>
                    <a:pt x="37" y="31"/>
                  </a:cubicBezTo>
                  <a:cubicBezTo>
                    <a:pt x="36" y="32"/>
                    <a:pt x="36" y="32"/>
                    <a:pt x="36" y="32"/>
                  </a:cubicBezTo>
                  <a:cubicBezTo>
                    <a:pt x="36" y="32"/>
                    <a:pt x="36" y="32"/>
                    <a:pt x="36" y="32"/>
                  </a:cubicBezTo>
                  <a:cubicBezTo>
                    <a:pt x="34" y="33"/>
                    <a:pt x="32" y="34"/>
                    <a:pt x="30" y="35"/>
                  </a:cubicBezTo>
                  <a:cubicBezTo>
                    <a:pt x="27" y="37"/>
                    <a:pt x="24" y="38"/>
                    <a:pt x="21" y="39"/>
                  </a:cubicBezTo>
                  <a:cubicBezTo>
                    <a:pt x="21" y="39"/>
                    <a:pt x="21" y="39"/>
                    <a:pt x="21" y="39"/>
                  </a:cubicBezTo>
                  <a:cubicBezTo>
                    <a:pt x="20" y="39"/>
                    <a:pt x="20" y="39"/>
                    <a:pt x="20" y="39"/>
                  </a:cubicBezTo>
                  <a:cubicBezTo>
                    <a:pt x="20" y="39"/>
                    <a:pt x="20" y="39"/>
                    <a:pt x="20" y="39"/>
                  </a:cubicBezTo>
                  <a:cubicBezTo>
                    <a:pt x="20" y="39"/>
                    <a:pt x="20" y="39"/>
                    <a:pt x="20" y="39"/>
                  </a:cubicBezTo>
                  <a:cubicBezTo>
                    <a:pt x="19" y="40"/>
                    <a:pt x="19" y="40"/>
                    <a:pt x="19" y="40"/>
                  </a:cubicBezTo>
                  <a:moveTo>
                    <a:pt x="29" y="30"/>
                  </a:moveTo>
                  <a:cubicBezTo>
                    <a:pt x="30" y="30"/>
                    <a:pt x="30" y="30"/>
                    <a:pt x="31" y="29"/>
                  </a:cubicBezTo>
                  <a:cubicBezTo>
                    <a:pt x="30" y="30"/>
                    <a:pt x="30" y="30"/>
                    <a:pt x="29" y="30"/>
                  </a:cubicBezTo>
                  <a:moveTo>
                    <a:pt x="21" y="38"/>
                  </a:moveTo>
                  <a:cubicBezTo>
                    <a:pt x="22" y="37"/>
                    <a:pt x="22" y="37"/>
                    <a:pt x="22" y="37"/>
                  </a:cubicBezTo>
                  <a:cubicBezTo>
                    <a:pt x="24" y="36"/>
                    <a:pt x="26" y="35"/>
                    <a:pt x="27" y="34"/>
                  </a:cubicBezTo>
                  <a:cubicBezTo>
                    <a:pt x="28" y="34"/>
                    <a:pt x="28" y="34"/>
                    <a:pt x="29" y="33"/>
                  </a:cubicBezTo>
                  <a:cubicBezTo>
                    <a:pt x="30" y="33"/>
                    <a:pt x="30" y="33"/>
                    <a:pt x="30" y="33"/>
                  </a:cubicBezTo>
                  <a:cubicBezTo>
                    <a:pt x="32" y="32"/>
                    <a:pt x="35" y="31"/>
                    <a:pt x="37" y="30"/>
                  </a:cubicBezTo>
                  <a:cubicBezTo>
                    <a:pt x="38" y="29"/>
                    <a:pt x="38" y="29"/>
                    <a:pt x="38" y="29"/>
                  </a:cubicBezTo>
                  <a:cubicBezTo>
                    <a:pt x="38" y="30"/>
                    <a:pt x="38" y="30"/>
                    <a:pt x="38" y="30"/>
                  </a:cubicBezTo>
                  <a:cubicBezTo>
                    <a:pt x="34" y="31"/>
                    <a:pt x="31" y="33"/>
                    <a:pt x="28" y="35"/>
                  </a:cubicBezTo>
                  <a:cubicBezTo>
                    <a:pt x="26" y="36"/>
                    <a:pt x="23" y="37"/>
                    <a:pt x="21" y="38"/>
                  </a:cubicBezTo>
                  <a:moveTo>
                    <a:pt x="6" y="36"/>
                  </a:moveTo>
                  <a:cubicBezTo>
                    <a:pt x="6" y="35"/>
                    <a:pt x="6" y="35"/>
                    <a:pt x="5" y="35"/>
                  </a:cubicBezTo>
                  <a:cubicBezTo>
                    <a:pt x="8" y="34"/>
                    <a:pt x="10" y="33"/>
                    <a:pt x="12" y="32"/>
                  </a:cubicBezTo>
                  <a:cubicBezTo>
                    <a:pt x="15" y="31"/>
                    <a:pt x="17" y="30"/>
                    <a:pt x="20" y="29"/>
                  </a:cubicBezTo>
                  <a:cubicBezTo>
                    <a:pt x="18" y="30"/>
                    <a:pt x="15" y="31"/>
                    <a:pt x="13" y="32"/>
                  </a:cubicBezTo>
                  <a:cubicBezTo>
                    <a:pt x="11" y="33"/>
                    <a:pt x="8" y="34"/>
                    <a:pt x="6" y="36"/>
                  </a:cubicBezTo>
                  <a:moveTo>
                    <a:pt x="13" y="40"/>
                  </a:moveTo>
                  <a:cubicBezTo>
                    <a:pt x="13" y="40"/>
                    <a:pt x="14" y="40"/>
                    <a:pt x="14" y="40"/>
                  </a:cubicBezTo>
                  <a:cubicBezTo>
                    <a:pt x="15" y="39"/>
                    <a:pt x="16" y="38"/>
                    <a:pt x="17" y="38"/>
                  </a:cubicBezTo>
                  <a:cubicBezTo>
                    <a:pt x="18" y="37"/>
                    <a:pt x="19" y="37"/>
                    <a:pt x="20" y="36"/>
                  </a:cubicBezTo>
                  <a:cubicBezTo>
                    <a:pt x="22" y="35"/>
                    <a:pt x="24" y="34"/>
                    <a:pt x="27" y="33"/>
                  </a:cubicBezTo>
                  <a:cubicBezTo>
                    <a:pt x="27" y="32"/>
                    <a:pt x="27" y="32"/>
                    <a:pt x="27" y="32"/>
                  </a:cubicBezTo>
                  <a:cubicBezTo>
                    <a:pt x="31" y="31"/>
                    <a:pt x="34" y="30"/>
                    <a:pt x="38" y="28"/>
                  </a:cubicBezTo>
                  <a:cubicBezTo>
                    <a:pt x="38" y="28"/>
                    <a:pt x="38" y="29"/>
                    <a:pt x="38" y="29"/>
                  </a:cubicBezTo>
                  <a:cubicBezTo>
                    <a:pt x="37" y="29"/>
                    <a:pt x="37" y="29"/>
                    <a:pt x="37" y="29"/>
                  </a:cubicBezTo>
                  <a:cubicBezTo>
                    <a:pt x="37" y="29"/>
                    <a:pt x="37" y="29"/>
                    <a:pt x="37" y="29"/>
                  </a:cubicBezTo>
                  <a:cubicBezTo>
                    <a:pt x="37" y="30"/>
                    <a:pt x="37" y="30"/>
                    <a:pt x="37" y="30"/>
                  </a:cubicBezTo>
                  <a:cubicBezTo>
                    <a:pt x="36" y="30"/>
                    <a:pt x="36" y="30"/>
                    <a:pt x="36" y="30"/>
                  </a:cubicBezTo>
                  <a:cubicBezTo>
                    <a:pt x="35" y="30"/>
                    <a:pt x="34" y="31"/>
                    <a:pt x="34" y="31"/>
                  </a:cubicBezTo>
                  <a:cubicBezTo>
                    <a:pt x="32" y="31"/>
                    <a:pt x="31" y="32"/>
                    <a:pt x="30" y="33"/>
                  </a:cubicBezTo>
                  <a:cubicBezTo>
                    <a:pt x="29" y="33"/>
                    <a:pt x="29" y="33"/>
                    <a:pt x="28" y="33"/>
                  </a:cubicBezTo>
                  <a:cubicBezTo>
                    <a:pt x="27" y="34"/>
                    <a:pt x="26" y="34"/>
                    <a:pt x="25" y="35"/>
                  </a:cubicBezTo>
                  <a:cubicBezTo>
                    <a:pt x="23" y="36"/>
                    <a:pt x="21" y="37"/>
                    <a:pt x="19" y="38"/>
                  </a:cubicBezTo>
                  <a:cubicBezTo>
                    <a:pt x="18" y="38"/>
                    <a:pt x="17" y="39"/>
                    <a:pt x="16" y="39"/>
                  </a:cubicBezTo>
                  <a:cubicBezTo>
                    <a:pt x="15" y="39"/>
                    <a:pt x="15" y="40"/>
                    <a:pt x="14" y="40"/>
                  </a:cubicBezTo>
                  <a:cubicBezTo>
                    <a:pt x="14" y="40"/>
                    <a:pt x="13" y="40"/>
                    <a:pt x="13" y="40"/>
                  </a:cubicBezTo>
                  <a:moveTo>
                    <a:pt x="9" y="38"/>
                  </a:moveTo>
                  <a:cubicBezTo>
                    <a:pt x="9" y="38"/>
                    <a:pt x="8" y="38"/>
                    <a:pt x="8" y="37"/>
                  </a:cubicBezTo>
                  <a:cubicBezTo>
                    <a:pt x="10" y="37"/>
                    <a:pt x="12" y="35"/>
                    <a:pt x="14" y="34"/>
                  </a:cubicBezTo>
                  <a:cubicBezTo>
                    <a:pt x="17" y="33"/>
                    <a:pt x="20" y="32"/>
                    <a:pt x="23" y="31"/>
                  </a:cubicBezTo>
                  <a:cubicBezTo>
                    <a:pt x="26" y="30"/>
                    <a:pt x="28" y="28"/>
                    <a:pt x="31" y="27"/>
                  </a:cubicBezTo>
                  <a:cubicBezTo>
                    <a:pt x="30" y="28"/>
                    <a:pt x="29" y="28"/>
                    <a:pt x="28" y="29"/>
                  </a:cubicBezTo>
                  <a:cubicBezTo>
                    <a:pt x="26" y="30"/>
                    <a:pt x="24" y="30"/>
                    <a:pt x="22" y="31"/>
                  </a:cubicBezTo>
                  <a:cubicBezTo>
                    <a:pt x="20" y="32"/>
                    <a:pt x="17" y="33"/>
                    <a:pt x="15" y="35"/>
                  </a:cubicBezTo>
                  <a:cubicBezTo>
                    <a:pt x="13" y="36"/>
                    <a:pt x="10" y="37"/>
                    <a:pt x="9" y="38"/>
                  </a:cubicBezTo>
                  <a:moveTo>
                    <a:pt x="11" y="39"/>
                  </a:moveTo>
                  <a:cubicBezTo>
                    <a:pt x="12" y="38"/>
                    <a:pt x="12" y="38"/>
                    <a:pt x="12" y="38"/>
                  </a:cubicBezTo>
                  <a:cubicBezTo>
                    <a:pt x="14" y="37"/>
                    <a:pt x="16" y="36"/>
                    <a:pt x="18" y="35"/>
                  </a:cubicBezTo>
                  <a:cubicBezTo>
                    <a:pt x="19" y="35"/>
                    <a:pt x="19" y="34"/>
                    <a:pt x="20" y="34"/>
                  </a:cubicBezTo>
                  <a:cubicBezTo>
                    <a:pt x="22" y="33"/>
                    <a:pt x="23" y="32"/>
                    <a:pt x="25" y="32"/>
                  </a:cubicBezTo>
                  <a:cubicBezTo>
                    <a:pt x="25" y="32"/>
                    <a:pt x="25" y="32"/>
                    <a:pt x="25" y="32"/>
                  </a:cubicBezTo>
                  <a:cubicBezTo>
                    <a:pt x="28" y="30"/>
                    <a:pt x="31" y="29"/>
                    <a:pt x="34" y="28"/>
                  </a:cubicBezTo>
                  <a:cubicBezTo>
                    <a:pt x="35" y="28"/>
                    <a:pt x="36" y="27"/>
                    <a:pt x="36" y="27"/>
                  </a:cubicBezTo>
                  <a:cubicBezTo>
                    <a:pt x="37" y="27"/>
                    <a:pt x="38" y="26"/>
                    <a:pt x="38" y="26"/>
                  </a:cubicBezTo>
                  <a:cubicBezTo>
                    <a:pt x="38" y="27"/>
                    <a:pt x="38" y="27"/>
                    <a:pt x="38" y="28"/>
                  </a:cubicBezTo>
                  <a:cubicBezTo>
                    <a:pt x="35" y="29"/>
                    <a:pt x="31" y="30"/>
                    <a:pt x="28" y="32"/>
                  </a:cubicBezTo>
                  <a:cubicBezTo>
                    <a:pt x="26" y="33"/>
                    <a:pt x="24" y="34"/>
                    <a:pt x="22" y="34"/>
                  </a:cubicBezTo>
                  <a:cubicBezTo>
                    <a:pt x="20" y="35"/>
                    <a:pt x="18" y="36"/>
                    <a:pt x="16" y="37"/>
                  </a:cubicBezTo>
                  <a:cubicBezTo>
                    <a:pt x="15" y="37"/>
                    <a:pt x="14" y="38"/>
                    <a:pt x="13" y="38"/>
                  </a:cubicBezTo>
                  <a:cubicBezTo>
                    <a:pt x="12" y="39"/>
                    <a:pt x="11" y="39"/>
                    <a:pt x="11" y="39"/>
                  </a:cubicBezTo>
                  <a:moveTo>
                    <a:pt x="36" y="27"/>
                  </a:moveTo>
                  <a:cubicBezTo>
                    <a:pt x="37" y="26"/>
                    <a:pt x="37" y="26"/>
                    <a:pt x="37" y="26"/>
                  </a:cubicBezTo>
                  <a:cubicBezTo>
                    <a:pt x="38" y="26"/>
                    <a:pt x="38" y="26"/>
                    <a:pt x="38" y="26"/>
                  </a:cubicBezTo>
                  <a:cubicBezTo>
                    <a:pt x="38" y="26"/>
                    <a:pt x="37" y="26"/>
                    <a:pt x="37" y="27"/>
                  </a:cubicBezTo>
                  <a:cubicBezTo>
                    <a:pt x="36" y="27"/>
                    <a:pt x="36" y="27"/>
                    <a:pt x="36" y="27"/>
                  </a:cubicBezTo>
                  <a:moveTo>
                    <a:pt x="4" y="33"/>
                  </a:moveTo>
                  <a:cubicBezTo>
                    <a:pt x="4" y="32"/>
                    <a:pt x="4" y="32"/>
                    <a:pt x="4" y="32"/>
                  </a:cubicBezTo>
                  <a:cubicBezTo>
                    <a:pt x="4" y="31"/>
                    <a:pt x="5" y="31"/>
                    <a:pt x="6" y="31"/>
                  </a:cubicBezTo>
                  <a:cubicBezTo>
                    <a:pt x="7" y="30"/>
                    <a:pt x="9" y="30"/>
                    <a:pt x="10" y="29"/>
                  </a:cubicBezTo>
                  <a:cubicBezTo>
                    <a:pt x="13" y="28"/>
                    <a:pt x="17" y="26"/>
                    <a:pt x="20" y="25"/>
                  </a:cubicBezTo>
                  <a:cubicBezTo>
                    <a:pt x="21" y="25"/>
                    <a:pt x="21" y="25"/>
                    <a:pt x="22" y="25"/>
                  </a:cubicBezTo>
                  <a:cubicBezTo>
                    <a:pt x="21" y="25"/>
                    <a:pt x="21" y="25"/>
                    <a:pt x="21" y="25"/>
                  </a:cubicBezTo>
                  <a:cubicBezTo>
                    <a:pt x="18" y="26"/>
                    <a:pt x="15" y="27"/>
                    <a:pt x="12" y="29"/>
                  </a:cubicBezTo>
                  <a:cubicBezTo>
                    <a:pt x="9" y="30"/>
                    <a:pt x="7" y="31"/>
                    <a:pt x="4" y="33"/>
                  </a:cubicBezTo>
                  <a:moveTo>
                    <a:pt x="10" y="38"/>
                  </a:moveTo>
                  <a:cubicBezTo>
                    <a:pt x="9" y="38"/>
                    <a:pt x="10" y="38"/>
                    <a:pt x="10" y="38"/>
                  </a:cubicBezTo>
                  <a:cubicBezTo>
                    <a:pt x="11" y="37"/>
                    <a:pt x="12" y="37"/>
                    <a:pt x="13" y="36"/>
                  </a:cubicBezTo>
                  <a:cubicBezTo>
                    <a:pt x="15" y="35"/>
                    <a:pt x="16" y="34"/>
                    <a:pt x="19" y="33"/>
                  </a:cubicBezTo>
                  <a:cubicBezTo>
                    <a:pt x="21" y="32"/>
                    <a:pt x="23" y="31"/>
                    <a:pt x="26" y="30"/>
                  </a:cubicBezTo>
                  <a:cubicBezTo>
                    <a:pt x="28" y="29"/>
                    <a:pt x="30" y="28"/>
                    <a:pt x="32" y="27"/>
                  </a:cubicBezTo>
                  <a:cubicBezTo>
                    <a:pt x="32" y="27"/>
                    <a:pt x="33" y="27"/>
                    <a:pt x="34" y="26"/>
                  </a:cubicBezTo>
                  <a:cubicBezTo>
                    <a:pt x="35" y="26"/>
                    <a:pt x="37" y="25"/>
                    <a:pt x="38" y="24"/>
                  </a:cubicBezTo>
                  <a:cubicBezTo>
                    <a:pt x="38" y="24"/>
                    <a:pt x="38" y="24"/>
                    <a:pt x="38" y="24"/>
                  </a:cubicBezTo>
                  <a:cubicBezTo>
                    <a:pt x="38" y="25"/>
                    <a:pt x="38" y="25"/>
                    <a:pt x="38" y="26"/>
                  </a:cubicBezTo>
                  <a:cubicBezTo>
                    <a:pt x="37" y="26"/>
                    <a:pt x="37" y="26"/>
                    <a:pt x="36" y="27"/>
                  </a:cubicBezTo>
                  <a:cubicBezTo>
                    <a:pt x="35" y="27"/>
                    <a:pt x="35" y="27"/>
                    <a:pt x="34" y="28"/>
                  </a:cubicBezTo>
                  <a:cubicBezTo>
                    <a:pt x="34" y="28"/>
                    <a:pt x="33" y="28"/>
                    <a:pt x="33" y="28"/>
                  </a:cubicBezTo>
                  <a:cubicBezTo>
                    <a:pt x="30" y="29"/>
                    <a:pt x="28" y="30"/>
                    <a:pt x="25" y="31"/>
                  </a:cubicBezTo>
                  <a:cubicBezTo>
                    <a:pt x="25" y="32"/>
                    <a:pt x="24" y="32"/>
                    <a:pt x="24" y="32"/>
                  </a:cubicBezTo>
                  <a:cubicBezTo>
                    <a:pt x="23" y="32"/>
                    <a:pt x="21" y="33"/>
                    <a:pt x="20" y="33"/>
                  </a:cubicBezTo>
                  <a:cubicBezTo>
                    <a:pt x="20" y="34"/>
                    <a:pt x="20" y="34"/>
                    <a:pt x="20" y="34"/>
                  </a:cubicBezTo>
                  <a:cubicBezTo>
                    <a:pt x="17" y="35"/>
                    <a:pt x="14" y="36"/>
                    <a:pt x="12" y="37"/>
                  </a:cubicBezTo>
                  <a:cubicBezTo>
                    <a:pt x="11" y="37"/>
                    <a:pt x="11" y="38"/>
                    <a:pt x="10" y="38"/>
                  </a:cubicBezTo>
                  <a:cubicBezTo>
                    <a:pt x="10" y="38"/>
                    <a:pt x="10" y="38"/>
                    <a:pt x="10" y="38"/>
                  </a:cubicBezTo>
                  <a:moveTo>
                    <a:pt x="30" y="26"/>
                  </a:moveTo>
                  <a:cubicBezTo>
                    <a:pt x="32" y="25"/>
                    <a:pt x="33" y="24"/>
                    <a:pt x="35" y="24"/>
                  </a:cubicBezTo>
                  <a:cubicBezTo>
                    <a:pt x="34" y="24"/>
                    <a:pt x="34" y="24"/>
                    <a:pt x="34" y="24"/>
                  </a:cubicBezTo>
                  <a:cubicBezTo>
                    <a:pt x="33" y="24"/>
                    <a:pt x="32" y="25"/>
                    <a:pt x="30" y="26"/>
                  </a:cubicBezTo>
                  <a:moveTo>
                    <a:pt x="3" y="30"/>
                  </a:moveTo>
                  <a:cubicBezTo>
                    <a:pt x="4" y="30"/>
                    <a:pt x="5" y="29"/>
                    <a:pt x="6" y="29"/>
                  </a:cubicBezTo>
                  <a:cubicBezTo>
                    <a:pt x="8" y="28"/>
                    <a:pt x="10" y="27"/>
                    <a:pt x="11" y="27"/>
                  </a:cubicBezTo>
                  <a:cubicBezTo>
                    <a:pt x="14" y="26"/>
                    <a:pt x="17" y="24"/>
                    <a:pt x="20" y="23"/>
                  </a:cubicBezTo>
                  <a:cubicBezTo>
                    <a:pt x="21" y="23"/>
                    <a:pt x="21" y="23"/>
                    <a:pt x="22" y="22"/>
                  </a:cubicBezTo>
                  <a:cubicBezTo>
                    <a:pt x="21" y="23"/>
                    <a:pt x="20" y="23"/>
                    <a:pt x="19" y="24"/>
                  </a:cubicBezTo>
                  <a:cubicBezTo>
                    <a:pt x="16" y="25"/>
                    <a:pt x="13" y="26"/>
                    <a:pt x="10" y="27"/>
                  </a:cubicBezTo>
                  <a:cubicBezTo>
                    <a:pt x="9" y="28"/>
                    <a:pt x="8" y="29"/>
                    <a:pt x="7" y="29"/>
                  </a:cubicBezTo>
                  <a:cubicBezTo>
                    <a:pt x="6" y="30"/>
                    <a:pt x="4" y="30"/>
                    <a:pt x="3" y="31"/>
                  </a:cubicBezTo>
                  <a:cubicBezTo>
                    <a:pt x="3" y="30"/>
                    <a:pt x="3" y="30"/>
                    <a:pt x="3" y="30"/>
                  </a:cubicBezTo>
                  <a:cubicBezTo>
                    <a:pt x="3" y="30"/>
                    <a:pt x="3" y="30"/>
                    <a:pt x="3" y="30"/>
                  </a:cubicBezTo>
                  <a:moveTo>
                    <a:pt x="8" y="37"/>
                  </a:moveTo>
                  <a:cubicBezTo>
                    <a:pt x="8" y="37"/>
                    <a:pt x="8" y="37"/>
                    <a:pt x="8" y="37"/>
                  </a:cubicBezTo>
                  <a:cubicBezTo>
                    <a:pt x="9" y="36"/>
                    <a:pt x="9" y="36"/>
                    <a:pt x="10" y="36"/>
                  </a:cubicBezTo>
                  <a:cubicBezTo>
                    <a:pt x="14" y="33"/>
                    <a:pt x="18" y="31"/>
                    <a:pt x="23" y="29"/>
                  </a:cubicBezTo>
                  <a:cubicBezTo>
                    <a:pt x="24" y="29"/>
                    <a:pt x="24" y="28"/>
                    <a:pt x="25" y="28"/>
                  </a:cubicBezTo>
                  <a:cubicBezTo>
                    <a:pt x="27" y="27"/>
                    <a:pt x="29" y="26"/>
                    <a:pt x="31" y="26"/>
                  </a:cubicBezTo>
                  <a:cubicBezTo>
                    <a:pt x="33" y="25"/>
                    <a:pt x="36" y="24"/>
                    <a:pt x="38" y="22"/>
                  </a:cubicBezTo>
                  <a:cubicBezTo>
                    <a:pt x="38" y="23"/>
                    <a:pt x="38" y="23"/>
                    <a:pt x="38" y="24"/>
                  </a:cubicBezTo>
                  <a:cubicBezTo>
                    <a:pt x="38" y="24"/>
                    <a:pt x="38" y="24"/>
                    <a:pt x="38" y="24"/>
                  </a:cubicBezTo>
                  <a:cubicBezTo>
                    <a:pt x="37" y="24"/>
                    <a:pt x="36" y="25"/>
                    <a:pt x="35" y="25"/>
                  </a:cubicBezTo>
                  <a:cubicBezTo>
                    <a:pt x="34" y="26"/>
                    <a:pt x="34" y="26"/>
                    <a:pt x="34" y="26"/>
                  </a:cubicBezTo>
                  <a:cubicBezTo>
                    <a:pt x="33" y="26"/>
                    <a:pt x="33" y="27"/>
                    <a:pt x="32" y="27"/>
                  </a:cubicBezTo>
                  <a:cubicBezTo>
                    <a:pt x="27" y="29"/>
                    <a:pt x="22" y="31"/>
                    <a:pt x="18" y="32"/>
                  </a:cubicBezTo>
                  <a:cubicBezTo>
                    <a:pt x="16" y="33"/>
                    <a:pt x="14" y="34"/>
                    <a:pt x="12" y="35"/>
                  </a:cubicBezTo>
                  <a:cubicBezTo>
                    <a:pt x="11" y="36"/>
                    <a:pt x="10" y="36"/>
                    <a:pt x="9" y="37"/>
                  </a:cubicBezTo>
                  <a:cubicBezTo>
                    <a:pt x="9" y="37"/>
                    <a:pt x="8" y="37"/>
                    <a:pt x="8" y="37"/>
                  </a:cubicBezTo>
                  <a:moveTo>
                    <a:pt x="28" y="25"/>
                  </a:moveTo>
                  <a:cubicBezTo>
                    <a:pt x="29" y="25"/>
                    <a:pt x="30" y="24"/>
                    <a:pt x="31" y="24"/>
                  </a:cubicBezTo>
                  <a:cubicBezTo>
                    <a:pt x="32" y="23"/>
                    <a:pt x="33" y="23"/>
                    <a:pt x="34" y="22"/>
                  </a:cubicBezTo>
                  <a:cubicBezTo>
                    <a:pt x="35" y="22"/>
                    <a:pt x="35" y="22"/>
                    <a:pt x="36" y="21"/>
                  </a:cubicBezTo>
                  <a:cubicBezTo>
                    <a:pt x="36" y="21"/>
                    <a:pt x="36" y="21"/>
                    <a:pt x="36" y="21"/>
                  </a:cubicBezTo>
                  <a:cubicBezTo>
                    <a:pt x="33" y="23"/>
                    <a:pt x="30" y="24"/>
                    <a:pt x="28" y="25"/>
                  </a:cubicBezTo>
                  <a:moveTo>
                    <a:pt x="7" y="36"/>
                  </a:moveTo>
                  <a:cubicBezTo>
                    <a:pt x="7" y="35"/>
                    <a:pt x="8" y="35"/>
                    <a:pt x="8" y="35"/>
                  </a:cubicBezTo>
                  <a:cubicBezTo>
                    <a:pt x="9" y="34"/>
                    <a:pt x="10" y="34"/>
                    <a:pt x="11" y="33"/>
                  </a:cubicBezTo>
                  <a:cubicBezTo>
                    <a:pt x="15" y="31"/>
                    <a:pt x="19" y="29"/>
                    <a:pt x="24" y="27"/>
                  </a:cubicBezTo>
                  <a:cubicBezTo>
                    <a:pt x="28" y="25"/>
                    <a:pt x="33" y="23"/>
                    <a:pt x="37" y="21"/>
                  </a:cubicBezTo>
                  <a:cubicBezTo>
                    <a:pt x="38" y="21"/>
                    <a:pt x="38" y="21"/>
                    <a:pt x="38" y="21"/>
                  </a:cubicBezTo>
                  <a:cubicBezTo>
                    <a:pt x="38" y="21"/>
                    <a:pt x="38" y="21"/>
                    <a:pt x="38" y="21"/>
                  </a:cubicBezTo>
                  <a:cubicBezTo>
                    <a:pt x="38" y="21"/>
                    <a:pt x="38" y="21"/>
                    <a:pt x="38" y="22"/>
                  </a:cubicBezTo>
                  <a:cubicBezTo>
                    <a:pt x="38" y="22"/>
                    <a:pt x="38" y="22"/>
                    <a:pt x="38" y="22"/>
                  </a:cubicBezTo>
                  <a:cubicBezTo>
                    <a:pt x="36" y="23"/>
                    <a:pt x="33" y="24"/>
                    <a:pt x="31" y="25"/>
                  </a:cubicBezTo>
                  <a:cubicBezTo>
                    <a:pt x="29" y="26"/>
                    <a:pt x="26" y="27"/>
                    <a:pt x="24" y="28"/>
                  </a:cubicBezTo>
                  <a:cubicBezTo>
                    <a:pt x="21" y="30"/>
                    <a:pt x="17" y="31"/>
                    <a:pt x="14" y="32"/>
                  </a:cubicBezTo>
                  <a:cubicBezTo>
                    <a:pt x="12" y="33"/>
                    <a:pt x="10" y="34"/>
                    <a:pt x="8" y="35"/>
                  </a:cubicBezTo>
                  <a:cubicBezTo>
                    <a:pt x="7" y="36"/>
                    <a:pt x="7" y="36"/>
                    <a:pt x="7" y="36"/>
                  </a:cubicBezTo>
                  <a:moveTo>
                    <a:pt x="2" y="29"/>
                  </a:moveTo>
                  <a:cubicBezTo>
                    <a:pt x="2" y="29"/>
                    <a:pt x="2" y="28"/>
                    <a:pt x="2" y="28"/>
                  </a:cubicBezTo>
                  <a:cubicBezTo>
                    <a:pt x="6" y="26"/>
                    <a:pt x="10" y="25"/>
                    <a:pt x="14" y="23"/>
                  </a:cubicBezTo>
                  <a:cubicBezTo>
                    <a:pt x="15" y="22"/>
                    <a:pt x="17" y="21"/>
                    <a:pt x="19" y="21"/>
                  </a:cubicBezTo>
                  <a:cubicBezTo>
                    <a:pt x="15" y="23"/>
                    <a:pt x="10" y="25"/>
                    <a:pt x="6" y="27"/>
                  </a:cubicBezTo>
                  <a:cubicBezTo>
                    <a:pt x="5" y="28"/>
                    <a:pt x="5" y="28"/>
                    <a:pt x="5" y="28"/>
                  </a:cubicBezTo>
                  <a:cubicBezTo>
                    <a:pt x="4" y="28"/>
                    <a:pt x="3" y="29"/>
                    <a:pt x="2" y="29"/>
                  </a:cubicBezTo>
                  <a:moveTo>
                    <a:pt x="5" y="34"/>
                  </a:moveTo>
                  <a:cubicBezTo>
                    <a:pt x="5" y="34"/>
                    <a:pt x="5" y="33"/>
                    <a:pt x="4" y="33"/>
                  </a:cubicBezTo>
                  <a:cubicBezTo>
                    <a:pt x="7" y="33"/>
                    <a:pt x="10" y="31"/>
                    <a:pt x="12" y="30"/>
                  </a:cubicBezTo>
                  <a:cubicBezTo>
                    <a:pt x="15" y="29"/>
                    <a:pt x="17" y="28"/>
                    <a:pt x="20" y="26"/>
                  </a:cubicBezTo>
                  <a:cubicBezTo>
                    <a:pt x="23" y="25"/>
                    <a:pt x="27" y="23"/>
                    <a:pt x="30" y="22"/>
                  </a:cubicBezTo>
                  <a:cubicBezTo>
                    <a:pt x="31" y="21"/>
                    <a:pt x="33" y="21"/>
                    <a:pt x="35" y="20"/>
                  </a:cubicBezTo>
                  <a:cubicBezTo>
                    <a:pt x="35" y="20"/>
                    <a:pt x="35" y="20"/>
                    <a:pt x="35" y="20"/>
                  </a:cubicBezTo>
                  <a:cubicBezTo>
                    <a:pt x="33" y="21"/>
                    <a:pt x="31" y="22"/>
                    <a:pt x="30" y="22"/>
                  </a:cubicBezTo>
                  <a:cubicBezTo>
                    <a:pt x="27" y="24"/>
                    <a:pt x="24" y="25"/>
                    <a:pt x="21" y="26"/>
                  </a:cubicBezTo>
                  <a:cubicBezTo>
                    <a:pt x="19" y="27"/>
                    <a:pt x="16" y="29"/>
                    <a:pt x="13" y="30"/>
                  </a:cubicBezTo>
                  <a:cubicBezTo>
                    <a:pt x="12" y="31"/>
                    <a:pt x="10" y="31"/>
                    <a:pt x="9" y="32"/>
                  </a:cubicBezTo>
                  <a:cubicBezTo>
                    <a:pt x="8" y="33"/>
                    <a:pt x="7" y="34"/>
                    <a:pt x="5" y="34"/>
                  </a:cubicBezTo>
                  <a:moveTo>
                    <a:pt x="6" y="34"/>
                  </a:moveTo>
                  <a:cubicBezTo>
                    <a:pt x="6" y="34"/>
                    <a:pt x="6" y="34"/>
                    <a:pt x="7" y="34"/>
                  </a:cubicBezTo>
                  <a:cubicBezTo>
                    <a:pt x="9" y="33"/>
                    <a:pt x="11" y="31"/>
                    <a:pt x="13" y="30"/>
                  </a:cubicBezTo>
                  <a:cubicBezTo>
                    <a:pt x="18" y="28"/>
                    <a:pt x="22" y="26"/>
                    <a:pt x="27" y="24"/>
                  </a:cubicBezTo>
                  <a:cubicBezTo>
                    <a:pt x="29" y="23"/>
                    <a:pt x="31" y="22"/>
                    <a:pt x="33" y="21"/>
                  </a:cubicBezTo>
                  <a:cubicBezTo>
                    <a:pt x="34" y="21"/>
                    <a:pt x="35" y="20"/>
                    <a:pt x="36" y="20"/>
                  </a:cubicBezTo>
                  <a:cubicBezTo>
                    <a:pt x="36" y="20"/>
                    <a:pt x="36" y="20"/>
                    <a:pt x="36" y="20"/>
                  </a:cubicBezTo>
                  <a:cubicBezTo>
                    <a:pt x="37" y="19"/>
                    <a:pt x="37" y="19"/>
                    <a:pt x="38" y="19"/>
                  </a:cubicBezTo>
                  <a:cubicBezTo>
                    <a:pt x="38" y="19"/>
                    <a:pt x="38" y="19"/>
                    <a:pt x="38" y="19"/>
                  </a:cubicBezTo>
                  <a:cubicBezTo>
                    <a:pt x="38" y="19"/>
                    <a:pt x="38" y="20"/>
                    <a:pt x="38" y="20"/>
                  </a:cubicBezTo>
                  <a:cubicBezTo>
                    <a:pt x="33" y="22"/>
                    <a:pt x="28" y="24"/>
                    <a:pt x="23" y="27"/>
                  </a:cubicBezTo>
                  <a:cubicBezTo>
                    <a:pt x="23" y="27"/>
                    <a:pt x="23" y="27"/>
                    <a:pt x="23" y="27"/>
                  </a:cubicBezTo>
                  <a:cubicBezTo>
                    <a:pt x="19" y="29"/>
                    <a:pt x="14" y="30"/>
                    <a:pt x="10" y="32"/>
                  </a:cubicBezTo>
                  <a:cubicBezTo>
                    <a:pt x="9" y="33"/>
                    <a:pt x="8" y="34"/>
                    <a:pt x="7" y="34"/>
                  </a:cubicBezTo>
                  <a:cubicBezTo>
                    <a:pt x="6" y="34"/>
                    <a:pt x="6" y="34"/>
                    <a:pt x="6" y="34"/>
                  </a:cubicBezTo>
                  <a:moveTo>
                    <a:pt x="4" y="33"/>
                  </a:moveTo>
                  <a:cubicBezTo>
                    <a:pt x="5" y="32"/>
                    <a:pt x="5" y="32"/>
                    <a:pt x="6" y="32"/>
                  </a:cubicBezTo>
                  <a:cubicBezTo>
                    <a:pt x="8" y="31"/>
                    <a:pt x="10" y="30"/>
                    <a:pt x="12" y="29"/>
                  </a:cubicBezTo>
                  <a:cubicBezTo>
                    <a:pt x="17" y="26"/>
                    <a:pt x="22" y="25"/>
                    <a:pt x="27" y="23"/>
                  </a:cubicBezTo>
                  <a:cubicBezTo>
                    <a:pt x="29" y="22"/>
                    <a:pt x="31" y="21"/>
                    <a:pt x="33" y="20"/>
                  </a:cubicBezTo>
                  <a:cubicBezTo>
                    <a:pt x="34" y="20"/>
                    <a:pt x="35" y="20"/>
                    <a:pt x="36" y="19"/>
                  </a:cubicBezTo>
                  <a:cubicBezTo>
                    <a:pt x="37" y="19"/>
                    <a:pt x="37" y="19"/>
                    <a:pt x="37" y="19"/>
                  </a:cubicBezTo>
                  <a:cubicBezTo>
                    <a:pt x="38" y="18"/>
                    <a:pt x="38" y="18"/>
                    <a:pt x="38" y="18"/>
                  </a:cubicBezTo>
                  <a:cubicBezTo>
                    <a:pt x="38" y="19"/>
                    <a:pt x="38" y="19"/>
                    <a:pt x="38" y="19"/>
                  </a:cubicBezTo>
                  <a:cubicBezTo>
                    <a:pt x="38" y="19"/>
                    <a:pt x="38" y="19"/>
                    <a:pt x="38" y="19"/>
                  </a:cubicBezTo>
                  <a:cubicBezTo>
                    <a:pt x="37" y="19"/>
                    <a:pt x="37" y="19"/>
                    <a:pt x="36" y="19"/>
                  </a:cubicBezTo>
                  <a:cubicBezTo>
                    <a:pt x="36" y="20"/>
                    <a:pt x="35" y="20"/>
                    <a:pt x="35" y="20"/>
                  </a:cubicBezTo>
                  <a:cubicBezTo>
                    <a:pt x="31" y="21"/>
                    <a:pt x="26" y="23"/>
                    <a:pt x="22" y="25"/>
                  </a:cubicBezTo>
                  <a:cubicBezTo>
                    <a:pt x="18" y="27"/>
                    <a:pt x="13" y="29"/>
                    <a:pt x="9" y="31"/>
                  </a:cubicBezTo>
                  <a:cubicBezTo>
                    <a:pt x="8" y="31"/>
                    <a:pt x="7" y="32"/>
                    <a:pt x="6" y="32"/>
                  </a:cubicBezTo>
                  <a:cubicBezTo>
                    <a:pt x="4" y="33"/>
                    <a:pt x="4" y="33"/>
                    <a:pt x="4" y="33"/>
                  </a:cubicBezTo>
                  <a:moveTo>
                    <a:pt x="2" y="27"/>
                  </a:moveTo>
                  <a:cubicBezTo>
                    <a:pt x="2" y="26"/>
                    <a:pt x="2" y="26"/>
                    <a:pt x="2" y="26"/>
                  </a:cubicBezTo>
                  <a:cubicBezTo>
                    <a:pt x="2" y="25"/>
                    <a:pt x="3" y="25"/>
                    <a:pt x="4" y="24"/>
                  </a:cubicBezTo>
                  <a:cubicBezTo>
                    <a:pt x="5" y="23"/>
                    <a:pt x="7" y="23"/>
                    <a:pt x="8" y="22"/>
                  </a:cubicBezTo>
                  <a:cubicBezTo>
                    <a:pt x="11" y="21"/>
                    <a:pt x="14" y="20"/>
                    <a:pt x="17" y="18"/>
                  </a:cubicBezTo>
                  <a:cubicBezTo>
                    <a:pt x="18" y="18"/>
                    <a:pt x="18" y="18"/>
                    <a:pt x="18" y="18"/>
                  </a:cubicBezTo>
                  <a:cubicBezTo>
                    <a:pt x="18" y="18"/>
                    <a:pt x="18" y="18"/>
                    <a:pt x="17" y="19"/>
                  </a:cubicBezTo>
                  <a:cubicBezTo>
                    <a:pt x="14" y="20"/>
                    <a:pt x="11" y="21"/>
                    <a:pt x="8" y="23"/>
                  </a:cubicBezTo>
                  <a:cubicBezTo>
                    <a:pt x="6" y="24"/>
                    <a:pt x="4" y="25"/>
                    <a:pt x="2" y="27"/>
                  </a:cubicBezTo>
                  <a:moveTo>
                    <a:pt x="3" y="30"/>
                  </a:moveTo>
                  <a:cubicBezTo>
                    <a:pt x="2" y="29"/>
                    <a:pt x="2" y="29"/>
                    <a:pt x="2" y="29"/>
                  </a:cubicBezTo>
                  <a:cubicBezTo>
                    <a:pt x="3" y="29"/>
                    <a:pt x="4" y="28"/>
                    <a:pt x="5" y="28"/>
                  </a:cubicBezTo>
                  <a:cubicBezTo>
                    <a:pt x="7" y="27"/>
                    <a:pt x="9" y="26"/>
                    <a:pt x="11" y="26"/>
                  </a:cubicBezTo>
                  <a:cubicBezTo>
                    <a:pt x="16" y="24"/>
                    <a:pt x="20" y="21"/>
                    <a:pt x="25" y="20"/>
                  </a:cubicBezTo>
                  <a:cubicBezTo>
                    <a:pt x="27" y="19"/>
                    <a:pt x="29" y="18"/>
                    <a:pt x="31" y="17"/>
                  </a:cubicBezTo>
                  <a:cubicBezTo>
                    <a:pt x="30" y="18"/>
                    <a:pt x="29" y="18"/>
                    <a:pt x="29" y="18"/>
                  </a:cubicBezTo>
                  <a:cubicBezTo>
                    <a:pt x="26" y="20"/>
                    <a:pt x="23" y="21"/>
                    <a:pt x="19" y="22"/>
                  </a:cubicBezTo>
                  <a:cubicBezTo>
                    <a:pt x="17" y="24"/>
                    <a:pt x="14" y="25"/>
                    <a:pt x="11" y="26"/>
                  </a:cubicBezTo>
                  <a:cubicBezTo>
                    <a:pt x="10" y="27"/>
                    <a:pt x="9" y="27"/>
                    <a:pt x="7" y="28"/>
                  </a:cubicBezTo>
                  <a:cubicBezTo>
                    <a:pt x="6" y="28"/>
                    <a:pt x="4" y="29"/>
                    <a:pt x="3" y="30"/>
                  </a:cubicBezTo>
                  <a:cubicBezTo>
                    <a:pt x="3" y="30"/>
                    <a:pt x="3" y="30"/>
                    <a:pt x="3" y="30"/>
                  </a:cubicBezTo>
                  <a:moveTo>
                    <a:pt x="1" y="25"/>
                  </a:moveTo>
                  <a:cubicBezTo>
                    <a:pt x="1" y="24"/>
                    <a:pt x="1" y="24"/>
                    <a:pt x="1" y="24"/>
                  </a:cubicBezTo>
                  <a:cubicBezTo>
                    <a:pt x="4" y="24"/>
                    <a:pt x="5" y="22"/>
                    <a:pt x="7" y="21"/>
                  </a:cubicBezTo>
                  <a:cubicBezTo>
                    <a:pt x="10" y="20"/>
                    <a:pt x="14" y="19"/>
                    <a:pt x="17" y="17"/>
                  </a:cubicBezTo>
                  <a:cubicBezTo>
                    <a:pt x="14" y="19"/>
                    <a:pt x="12" y="20"/>
                    <a:pt x="9" y="21"/>
                  </a:cubicBezTo>
                  <a:cubicBezTo>
                    <a:pt x="6" y="22"/>
                    <a:pt x="4" y="24"/>
                    <a:pt x="1" y="25"/>
                  </a:cubicBezTo>
                  <a:moveTo>
                    <a:pt x="17" y="17"/>
                  </a:moveTo>
                  <a:cubicBezTo>
                    <a:pt x="17" y="17"/>
                    <a:pt x="17" y="17"/>
                    <a:pt x="17" y="17"/>
                  </a:cubicBezTo>
                  <a:cubicBezTo>
                    <a:pt x="17" y="17"/>
                    <a:pt x="17" y="17"/>
                    <a:pt x="17" y="17"/>
                  </a:cubicBezTo>
                  <a:moveTo>
                    <a:pt x="4" y="31"/>
                  </a:moveTo>
                  <a:cubicBezTo>
                    <a:pt x="4" y="31"/>
                    <a:pt x="4" y="31"/>
                    <a:pt x="5" y="31"/>
                  </a:cubicBezTo>
                  <a:cubicBezTo>
                    <a:pt x="5" y="30"/>
                    <a:pt x="5" y="30"/>
                    <a:pt x="6" y="30"/>
                  </a:cubicBezTo>
                  <a:cubicBezTo>
                    <a:pt x="8" y="29"/>
                    <a:pt x="10" y="28"/>
                    <a:pt x="12" y="27"/>
                  </a:cubicBezTo>
                  <a:cubicBezTo>
                    <a:pt x="17" y="25"/>
                    <a:pt x="21" y="23"/>
                    <a:pt x="25" y="21"/>
                  </a:cubicBezTo>
                  <a:cubicBezTo>
                    <a:pt x="29" y="20"/>
                    <a:pt x="33" y="19"/>
                    <a:pt x="36" y="17"/>
                  </a:cubicBezTo>
                  <a:cubicBezTo>
                    <a:pt x="37" y="17"/>
                    <a:pt x="37" y="17"/>
                    <a:pt x="37" y="17"/>
                  </a:cubicBezTo>
                  <a:cubicBezTo>
                    <a:pt x="37" y="16"/>
                    <a:pt x="37" y="16"/>
                    <a:pt x="37" y="16"/>
                  </a:cubicBezTo>
                  <a:cubicBezTo>
                    <a:pt x="37" y="17"/>
                    <a:pt x="38" y="17"/>
                    <a:pt x="38" y="18"/>
                  </a:cubicBezTo>
                  <a:cubicBezTo>
                    <a:pt x="37" y="18"/>
                    <a:pt x="37" y="18"/>
                    <a:pt x="37" y="18"/>
                  </a:cubicBezTo>
                  <a:cubicBezTo>
                    <a:pt x="37" y="18"/>
                    <a:pt x="37" y="18"/>
                    <a:pt x="37" y="18"/>
                  </a:cubicBezTo>
                  <a:cubicBezTo>
                    <a:pt x="37" y="18"/>
                    <a:pt x="37" y="18"/>
                    <a:pt x="37" y="18"/>
                  </a:cubicBezTo>
                  <a:cubicBezTo>
                    <a:pt x="36" y="19"/>
                    <a:pt x="36" y="19"/>
                    <a:pt x="35" y="19"/>
                  </a:cubicBezTo>
                  <a:cubicBezTo>
                    <a:pt x="34" y="20"/>
                    <a:pt x="33" y="20"/>
                    <a:pt x="32" y="21"/>
                  </a:cubicBezTo>
                  <a:cubicBezTo>
                    <a:pt x="31" y="21"/>
                    <a:pt x="31" y="21"/>
                    <a:pt x="30" y="21"/>
                  </a:cubicBezTo>
                  <a:cubicBezTo>
                    <a:pt x="30" y="21"/>
                    <a:pt x="30" y="21"/>
                    <a:pt x="30" y="21"/>
                  </a:cubicBezTo>
                  <a:cubicBezTo>
                    <a:pt x="27" y="22"/>
                    <a:pt x="24" y="23"/>
                    <a:pt x="21" y="24"/>
                  </a:cubicBezTo>
                  <a:cubicBezTo>
                    <a:pt x="17" y="26"/>
                    <a:pt x="12" y="28"/>
                    <a:pt x="7" y="30"/>
                  </a:cubicBezTo>
                  <a:cubicBezTo>
                    <a:pt x="7" y="30"/>
                    <a:pt x="6" y="31"/>
                    <a:pt x="5" y="31"/>
                  </a:cubicBezTo>
                  <a:cubicBezTo>
                    <a:pt x="5" y="31"/>
                    <a:pt x="4" y="31"/>
                    <a:pt x="4" y="31"/>
                  </a:cubicBezTo>
                  <a:moveTo>
                    <a:pt x="35" y="15"/>
                  </a:moveTo>
                  <a:cubicBezTo>
                    <a:pt x="35" y="15"/>
                    <a:pt x="35" y="15"/>
                    <a:pt x="35" y="15"/>
                  </a:cubicBezTo>
                  <a:cubicBezTo>
                    <a:pt x="36" y="15"/>
                    <a:pt x="36" y="15"/>
                    <a:pt x="36" y="15"/>
                  </a:cubicBezTo>
                  <a:cubicBezTo>
                    <a:pt x="36" y="15"/>
                    <a:pt x="35" y="15"/>
                    <a:pt x="35" y="15"/>
                  </a:cubicBezTo>
                  <a:cubicBezTo>
                    <a:pt x="35" y="15"/>
                    <a:pt x="35" y="15"/>
                    <a:pt x="35" y="15"/>
                  </a:cubicBezTo>
                  <a:moveTo>
                    <a:pt x="3" y="30"/>
                  </a:moveTo>
                  <a:cubicBezTo>
                    <a:pt x="6" y="29"/>
                    <a:pt x="8" y="28"/>
                    <a:pt x="10" y="27"/>
                  </a:cubicBezTo>
                  <a:cubicBezTo>
                    <a:pt x="13" y="26"/>
                    <a:pt x="15" y="24"/>
                    <a:pt x="17" y="23"/>
                  </a:cubicBezTo>
                  <a:cubicBezTo>
                    <a:pt x="20" y="22"/>
                    <a:pt x="22" y="21"/>
                    <a:pt x="25" y="20"/>
                  </a:cubicBezTo>
                  <a:cubicBezTo>
                    <a:pt x="27" y="19"/>
                    <a:pt x="30" y="18"/>
                    <a:pt x="32" y="17"/>
                  </a:cubicBezTo>
                  <a:cubicBezTo>
                    <a:pt x="33" y="16"/>
                    <a:pt x="33" y="16"/>
                    <a:pt x="33" y="16"/>
                  </a:cubicBezTo>
                  <a:cubicBezTo>
                    <a:pt x="34" y="16"/>
                    <a:pt x="35" y="16"/>
                    <a:pt x="36" y="15"/>
                  </a:cubicBezTo>
                  <a:cubicBezTo>
                    <a:pt x="37" y="15"/>
                    <a:pt x="37" y="16"/>
                    <a:pt x="37" y="16"/>
                  </a:cubicBezTo>
                  <a:cubicBezTo>
                    <a:pt x="34" y="18"/>
                    <a:pt x="31" y="19"/>
                    <a:pt x="28" y="20"/>
                  </a:cubicBezTo>
                  <a:cubicBezTo>
                    <a:pt x="27" y="20"/>
                    <a:pt x="26" y="20"/>
                    <a:pt x="25" y="21"/>
                  </a:cubicBezTo>
                  <a:cubicBezTo>
                    <a:pt x="24" y="21"/>
                    <a:pt x="23" y="21"/>
                    <a:pt x="22" y="22"/>
                  </a:cubicBezTo>
                  <a:cubicBezTo>
                    <a:pt x="18" y="23"/>
                    <a:pt x="14" y="25"/>
                    <a:pt x="10" y="27"/>
                  </a:cubicBezTo>
                  <a:cubicBezTo>
                    <a:pt x="8" y="28"/>
                    <a:pt x="5" y="29"/>
                    <a:pt x="3" y="30"/>
                  </a:cubicBezTo>
                  <a:moveTo>
                    <a:pt x="1" y="24"/>
                  </a:moveTo>
                  <a:cubicBezTo>
                    <a:pt x="1" y="23"/>
                    <a:pt x="1" y="23"/>
                    <a:pt x="1" y="23"/>
                  </a:cubicBezTo>
                  <a:cubicBezTo>
                    <a:pt x="4" y="22"/>
                    <a:pt x="6" y="21"/>
                    <a:pt x="8" y="20"/>
                  </a:cubicBezTo>
                  <a:cubicBezTo>
                    <a:pt x="10" y="18"/>
                    <a:pt x="13" y="17"/>
                    <a:pt x="16" y="16"/>
                  </a:cubicBezTo>
                  <a:cubicBezTo>
                    <a:pt x="17" y="15"/>
                    <a:pt x="18" y="15"/>
                    <a:pt x="19" y="15"/>
                  </a:cubicBezTo>
                  <a:cubicBezTo>
                    <a:pt x="18" y="15"/>
                    <a:pt x="17" y="15"/>
                    <a:pt x="16" y="16"/>
                  </a:cubicBezTo>
                  <a:cubicBezTo>
                    <a:pt x="13" y="17"/>
                    <a:pt x="11" y="18"/>
                    <a:pt x="8" y="20"/>
                  </a:cubicBezTo>
                  <a:cubicBezTo>
                    <a:pt x="6" y="21"/>
                    <a:pt x="4" y="23"/>
                    <a:pt x="1" y="24"/>
                  </a:cubicBezTo>
                  <a:moveTo>
                    <a:pt x="28" y="17"/>
                  </a:moveTo>
                  <a:cubicBezTo>
                    <a:pt x="29" y="16"/>
                    <a:pt x="31" y="15"/>
                    <a:pt x="32" y="15"/>
                  </a:cubicBezTo>
                  <a:cubicBezTo>
                    <a:pt x="33" y="14"/>
                    <a:pt x="33" y="14"/>
                    <a:pt x="33" y="14"/>
                  </a:cubicBezTo>
                  <a:cubicBezTo>
                    <a:pt x="33" y="15"/>
                    <a:pt x="32" y="15"/>
                    <a:pt x="32" y="15"/>
                  </a:cubicBezTo>
                  <a:cubicBezTo>
                    <a:pt x="31" y="16"/>
                    <a:pt x="29" y="16"/>
                    <a:pt x="28" y="17"/>
                  </a:cubicBezTo>
                  <a:moveTo>
                    <a:pt x="7" y="27"/>
                  </a:moveTo>
                  <a:cubicBezTo>
                    <a:pt x="11" y="25"/>
                    <a:pt x="15" y="23"/>
                    <a:pt x="19" y="21"/>
                  </a:cubicBezTo>
                  <a:cubicBezTo>
                    <a:pt x="24" y="18"/>
                    <a:pt x="30" y="17"/>
                    <a:pt x="35" y="14"/>
                  </a:cubicBezTo>
                  <a:cubicBezTo>
                    <a:pt x="35" y="14"/>
                    <a:pt x="35" y="14"/>
                    <a:pt x="35" y="14"/>
                  </a:cubicBezTo>
                  <a:cubicBezTo>
                    <a:pt x="36" y="13"/>
                    <a:pt x="36" y="13"/>
                    <a:pt x="36" y="13"/>
                  </a:cubicBezTo>
                  <a:cubicBezTo>
                    <a:pt x="36" y="13"/>
                    <a:pt x="36" y="13"/>
                    <a:pt x="36" y="13"/>
                  </a:cubicBezTo>
                  <a:cubicBezTo>
                    <a:pt x="36" y="14"/>
                    <a:pt x="36" y="14"/>
                    <a:pt x="36" y="14"/>
                  </a:cubicBezTo>
                  <a:cubicBezTo>
                    <a:pt x="35" y="15"/>
                    <a:pt x="34" y="15"/>
                    <a:pt x="34" y="16"/>
                  </a:cubicBezTo>
                  <a:cubicBezTo>
                    <a:pt x="33" y="16"/>
                    <a:pt x="33" y="16"/>
                    <a:pt x="33" y="16"/>
                  </a:cubicBezTo>
                  <a:cubicBezTo>
                    <a:pt x="33" y="16"/>
                    <a:pt x="33" y="16"/>
                    <a:pt x="33" y="16"/>
                  </a:cubicBezTo>
                  <a:cubicBezTo>
                    <a:pt x="28" y="18"/>
                    <a:pt x="22" y="20"/>
                    <a:pt x="17" y="23"/>
                  </a:cubicBezTo>
                  <a:cubicBezTo>
                    <a:pt x="14" y="24"/>
                    <a:pt x="12" y="25"/>
                    <a:pt x="9" y="26"/>
                  </a:cubicBezTo>
                  <a:cubicBezTo>
                    <a:pt x="8" y="26"/>
                    <a:pt x="8" y="26"/>
                    <a:pt x="7" y="27"/>
                  </a:cubicBezTo>
                  <a:moveTo>
                    <a:pt x="1" y="22"/>
                  </a:moveTo>
                  <a:cubicBezTo>
                    <a:pt x="1" y="21"/>
                    <a:pt x="1" y="21"/>
                    <a:pt x="1" y="21"/>
                  </a:cubicBezTo>
                  <a:cubicBezTo>
                    <a:pt x="2" y="21"/>
                    <a:pt x="3" y="21"/>
                    <a:pt x="3" y="20"/>
                  </a:cubicBezTo>
                  <a:cubicBezTo>
                    <a:pt x="5" y="20"/>
                    <a:pt x="6" y="19"/>
                    <a:pt x="7" y="18"/>
                  </a:cubicBezTo>
                  <a:cubicBezTo>
                    <a:pt x="9" y="17"/>
                    <a:pt x="12" y="16"/>
                    <a:pt x="15" y="15"/>
                  </a:cubicBezTo>
                  <a:cubicBezTo>
                    <a:pt x="16" y="14"/>
                    <a:pt x="18" y="13"/>
                    <a:pt x="20" y="12"/>
                  </a:cubicBezTo>
                  <a:cubicBezTo>
                    <a:pt x="14" y="16"/>
                    <a:pt x="7" y="18"/>
                    <a:pt x="1" y="22"/>
                  </a:cubicBezTo>
                  <a:moveTo>
                    <a:pt x="2" y="28"/>
                  </a:moveTo>
                  <a:cubicBezTo>
                    <a:pt x="2" y="27"/>
                    <a:pt x="2" y="27"/>
                    <a:pt x="2" y="27"/>
                  </a:cubicBezTo>
                  <a:cubicBezTo>
                    <a:pt x="4" y="27"/>
                    <a:pt x="6" y="25"/>
                    <a:pt x="8" y="24"/>
                  </a:cubicBezTo>
                  <a:cubicBezTo>
                    <a:pt x="11" y="23"/>
                    <a:pt x="14" y="22"/>
                    <a:pt x="17" y="20"/>
                  </a:cubicBezTo>
                  <a:cubicBezTo>
                    <a:pt x="23" y="18"/>
                    <a:pt x="29" y="15"/>
                    <a:pt x="35" y="12"/>
                  </a:cubicBezTo>
                  <a:cubicBezTo>
                    <a:pt x="35" y="13"/>
                    <a:pt x="35" y="13"/>
                    <a:pt x="35" y="13"/>
                  </a:cubicBezTo>
                  <a:cubicBezTo>
                    <a:pt x="35" y="13"/>
                    <a:pt x="35" y="13"/>
                    <a:pt x="35" y="13"/>
                  </a:cubicBezTo>
                  <a:cubicBezTo>
                    <a:pt x="30" y="16"/>
                    <a:pt x="24" y="18"/>
                    <a:pt x="18" y="21"/>
                  </a:cubicBezTo>
                  <a:cubicBezTo>
                    <a:pt x="16" y="21"/>
                    <a:pt x="15" y="22"/>
                    <a:pt x="14" y="23"/>
                  </a:cubicBezTo>
                  <a:cubicBezTo>
                    <a:pt x="13" y="23"/>
                    <a:pt x="11" y="24"/>
                    <a:pt x="9" y="24"/>
                  </a:cubicBezTo>
                  <a:cubicBezTo>
                    <a:pt x="7" y="25"/>
                    <a:pt x="4" y="26"/>
                    <a:pt x="2" y="28"/>
                  </a:cubicBezTo>
                  <a:moveTo>
                    <a:pt x="2" y="27"/>
                  </a:moveTo>
                  <a:cubicBezTo>
                    <a:pt x="2" y="27"/>
                    <a:pt x="2" y="27"/>
                    <a:pt x="2" y="27"/>
                  </a:cubicBezTo>
                  <a:cubicBezTo>
                    <a:pt x="3" y="26"/>
                    <a:pt x="3" y="26"/>
                    <a:pt x="3" y="26"/>
                  </a:cubicBezTo>
                  <a:cubicBezTo>
                    <a:pt x="3" y="26"/>
                    <a:pt x="4" y="26"/>
                    <a:pt x="4" y="25"/>
                  </a:cubicBezTo>
                  <a:cubicBezTo>
                    <a:pt x="5" y="25"/>
                    <a:pt x="6" y="24"/>
                    <a:pt x="8" y="24"/>
                  </a:cubicBezTo>
                  <a:cubicBezTo>
                    <a:pt x="12" y="21"/>
                    <a:pt x="17" y="19"/>
                    <a:pt x="21" y="17"/>
                  </a:cubicBezTo>
                  <a:cubicBezTo>
                    <a:pt x="22" y="17"/>
                    <a:pt x="22" y="17"/>
                    <a:pt x="22" y="17"/>
                  </a:cubicBezTo>
                  <a:cubicBezTo>
                    <a:pt x="24" y="16"/>
                    <a:pt x="27" y="14"/>
                    <a:pt x="30" y="13"/>
                  </a:cubicBezTo>
                  <a:cubicBezTo>
                    <a:pt x="30" y="13"/>
                    <a:pt x="31" y="13"/>
                    <a:pt x="31" y="13"/>
                  </a:cubicBezTo>
                  <a:cubicBezTo>
                    <a:pt x="32" y="12"/>
                    <a:pt x="32" y="12"/>
                    <a:pt x="32" y="12"/>
                  </a:cubicBezTo>
                  <a:cubicBezTo>
                    <a:pt x="33" y="12"/>
                    <a:pt x="33" y="12"/>
                    <a:pt x="33" y="12"/>
                  </a:cubicBezTo>
                  <a:cubicBezTo>
                    <a:pt x="33" y="12"/>
                    <a:pt x="34" y="12"/>
                    <a:pt x="34" y="12"/>
                  </a:cubicBezTo>
                  <a:cubicBezTo>
                    <a:pt x="35" y="12"/>
                    <a:pt x="35" y="12"/>
                    <a:pt x="35" y="12"/>
                  </a:cubicBezTo>
                  <a:cubicBezTo>
                    <a:pt x="26" y="16"/>
                    <a:pt x="17" y="20"/>
                    <a:pt x="8" y="24"/>
                  </a:cubicBezTo>
                  <a:cubicBezTo>
                    <a:pt x="6" y="25"/>
                    <a:pt x="4" y="26"/>
                    <a:pt x="2" y="27"/>
                  </a:cubicBezTo>
                  <a:moveTo>
                    <a:pt x="9" y="17"/>
                  </a:moveTo>
                  <a:cubicBezTo>
                    <a:pt x="13" y="15"/>
                    <a:pt x="16" y="13"/>
                    <a:pt x="19" y="12"/>
                  </a:cubicBezTo>
                  <a:cubicBezTo>
                    <a:pt x="20" y="11"/>
                    <a:pt x="20" y="11"/>
                    <a:pt x="20" y="11"/>
                  </a:cubicBezTo>
                  <a:cubicBezTo>
                    <a:pt x="20" y="11"/>
                    <a:pt x="21" y="12"/>
                    <a:pt x="21" y="12"/>
                  </a:cubicBezTo>
                  <a:cubicBezTo>
                    <a:pt x="21" y="12"/>
                    <a:pt x="21" y="12"/>
                    <a:pt x="21" y="12"/>
                  </a:cubicBezTo>
                  <a:cubicBezTo>
                    <a:pt x="17" y="13"/>
                    <a:pt x="13" y="15"/>
                    <a:pt x="9" y="17"/>
                  </a:cubicBezTo>
                  <a:moveTo>
                    <a:pt x="1" y="21"/>
                  </a:moveTo>
                  <a:cubicBezTo>
                    <a:pt x="2" y="21"/>
                    <a:pt x="2" y="20"/>
                    <a:pt x="2" y="20"/>
                  </a:cubicBezTo>
                  <a:cubicBezTo>
                    <a:pt x="3" y="19"/>
                    <a:pt x="5" y="18"/>
                    <a:pt x="6" y="17"/>
                  </a:cubicBezTo>
                  <a:cubicBezTo>
                    <a:pt x="8" y="16"/>
                    <a:pt x="10" y="15"/>
                    <a:pt x="12" y="14"/>
                  </a:cubicBezTo>
                  <a:cubicBezTo>
                    <a:pt x="14" y="13"/>
                    <a:pt x="16" y="12"/>
                    <a:pt x="19" y="11"/>
                  </a:cubicBezTo>
                  <a:cubicBezTo>
                    <a:pt x="19" y="11"/>
                    <a:pt x="19" y="11"/>
                    <a:pt x="19" y="11"/>
                  </a:cubicBezTo>
                  <a:cubicBezTo>
                    <a:pt x="17" y="12"/>
                    <a:pt x="16" y="13"/>
                    <a:pt x="14" y="14"/>
                  </a:cubicBezTo>
                  <a:cubicBezTo>
                    <a:pt x="11" y="16"/>
                    <a:pt x="8" y="17"/>
                    <a:pt x="5" y="19"/>
                  </a:cubicBezTo>
                  <a:cubicBezTo>
                    <a:pt x="4" y="19"/>
                    <a:pt x="4" y="20"/>
                    <a:pt x="3" y="20"/>
                  </a:cubicBezTo>
                  <a:cubicBezTo>
                    <a:pt x="3" y="20"/>
                    <a:pt x="2" y="21"/>
                    <a:pt x="1" y="21"/>
                  </a:cubicBezTo>
                  <a:moveTo>
                    <a:pt x="3" y="19"/>
                  </a:moveTo>
                  <a:cubicBezTo>
                    <a:pt x="4" y="18"/>
                    <a:pt x="5" y="18"/>
                    <a:pt x="6" y="17"/>
                  </a:cubicBezTo>
                  <a:cubicBezTo>
                    <a:pt x="8" y="16"/>
                    <a:pt x="10" y="15"/>
                    <a:pt x="12" y="14"/>
                  </a:cubicBezTo>
                  <a:cubicBezTo>
                    <a:pt x="14" y="13"/>
                    <a:pt x="16" y="12"/>
                    <a:pt x="17" y="11"/>
                  </a:cubicBezTo>
                  <a:cubicBezTo>
                    <a:pt x="18" y="11"/>
                    <a:pt x="18" y="11"/>
                    <a:pt x="18" y="11"/>
                  </a:cubicBezTo>
                  <a:cubicBezTo>
                    <a:pt x="17" y="12"/>
                    <a:pt x="15" y="13"/>
                    <a:pt x="14" y="13"/>
                  </a:cubicBezTo>
                  <a:cubicBezTo>
                    <a:pt x="10" y="15"/>
                    <a:pt x="7" y="17"/>
                    <a:pt x="3" y="19"/>
                  </a:cubicBezTo>
                  <a:moveTo>
                    <a:pt x="5" y="23"/>
                  </a:moveTo>
                  <a:cubicBezTo>
                    <a:pt x="7" y="23"/>
                    <a:pt x="8" y="22"/>
                    <a:pt x="10" y="21"/>
                  </a:cubicBezTo>
                  <a:cubicBezTo>
                    <a:pt x="13" y="19"/>
                    <a:pt x="17" y="18"/>
                    <a:pt x="20" y="16"/>
                  </a:cubicBezTo>
                  <a:cubicBezTo>
                    <a:pt x="23" y="15"/>
                    <a:pt x="27" y="13"/>
                    <a:pt x="30" y="12"/>
                  </a:cubicBezTo>
                  <a:cubicBezTo>
                    <a:pt x="31" y="12"/>
                    <a:pt x="32" y="11"/>
                    <a:pt x="33" y="11"/>
                  </a:cubicBezTo>
                  <a:cubicBezTo>
                    <a:pt x="34" y="11"/>
                    <a:pt x="34" y="11"/>
                    <a:pt x="34" y="11"/>
                  </a:cubicBezTo>
                  <a:cubicBezTo>
                    <a:pt x="33" y="12"/>
                    <a:pt x="33" y="12"/>
                    <a:pt x="32" y="12"/>
                  </a:cubicBezTo>
                  <a:cubicBezTo>
                    <a:pt x="31" y="12"/>
                    <a:pt x="30" y="13"/>
                    <a:pt x="29" y="13"/>
                  </a:cubicBezTo>
                  <a:cubicBezTo>
                    <a:pt x="28" y="14"/>
                    <a:pt x="27" y="14"/>
                    <a:pt x="26" y="15"/>
                  </a:cubicBezTo>
                  <a:cubicBezTo>
                    <a:pt x="25" y="15"/>
                    <a:pt x="24" y="16"/>
                    <a:pt x="22" y="16"/>
                  </a:cubicBezTo>
                  <a:cubicBezTo>
                    <a:pt x="21" y="17"/>
                    <a:pt x="20" y="17"/>
                    <a:pt x="19" y="18"/>
                  </a:cubicBezTo>
                  <a:cubicBezTo>
                    <a:pt x="14" y="19"/>
                    <a:pt x="10" y="21"/>
                    <a:pt x="6" y="23"/>
                  </a:cubicBezTo>
                  <a:cubicBezTo>
                    <a:pt x="5" y="23"/>
                    <a:pt x="5" y="23"/>
                    <a:pt x="5" y="23"/>
                  </a:cubicBezTo>
                  <a:moveTo>
                    <a:pt x="2" y="19"/>
                  </a:moveTo>
                  <a:cubicBezTo>
                    <a:pt x="2" y="18"/>
                    <a:pt x="2" y="18"/>
                    <a:pt x="3" y="17"/>
                  </a:cubicBezTo>
                  <a:cubicBezTo>
                    <a:pt x="4" y="17"/>
                    <a:pt x="5" y="16"/>
                    <a:pt x="6" y="16"/>
                  </a:cubicBezTo>
                  <a:cubicBezTo>
                    <a:pt x="8" y="15"/>
                    <a:pt x="10" y="14"/>
                    <a:pt x="12" y="13"/>
                  </a:cubicBezTo>
                  <a:cubicBezTo>
                    <a:pt x="13" y="12"/>
                    <a:pt x="15" y="11"/>
                    <a:pt x="17" y="11"/>
                  </a:cubicBezTo>
                  <a:cubicBezTo>
                    <a:pt x="17" y="11"/>
                    <a:pt x="17" y="11"/>
                    <a:pt x="17" y="11"/>
                  </a:cubicBezTo>
                  <a:cubicBezTo>
                    <a:pt x="12" y="14"/>
                    <a:pt x="7" y="16"/>
                    <a:pt x="2" y="19"/>
                  </a:cubicBezTo>
                  <a:moveTo>
                    <a:pt x="21" y="11"/>
                  </a:moveTo>
                  <a:cubicBezTo>
                    <a:pt x="20" y="11"/>
                    <a:pt x="20" y="11"/>
                    <a:pt x="20" y="11"/>
                  </a:cubicBezTo>
                  <a:cubicBezTo>
                    <a:pt x="20" y="10"/>
                    <a:pt x="21" y="10"/>
                    <a:pt x="21" y="10"/>
                  </a:cubicBezTo>
                  <a:cubicBezTo>
                    <a:pt x="21" y="10"/>
                    <a:pt x="21" y="10"/>
                    <a:pt x="21" y="10"/>
                  </a:cubicBezTo>
                  <a:cubicBezTo>
                    <a:pt x="21" y="11"/>
                    <a:pt x="21" y="11"/>
                    <a:pt x="21" y="11"/>
                  </a:cubicBezTo>
                  <a:moveTo>
                    <a:pt x="1" y="24"/>
                  </a:moveTo>
                  <a:cubicBezTo>
                    <a:pt x="1" y="24"/>
                    <a:pt x="3" y="23"/>
                    <a:pt x="3" y="23"/>
                  </a:cubicBezTo>
                  <a:cubicBezTo>
                    <a:pt x="4" y="23"/>
                    <a:pt x="5" y="22"/>
                    <a:pt x="5" y="22"/>
                  </a:cubicBezTo>
                  <a:cubicBezTo>
                    <a:pt x="7" y="21"/>
                    <a:pt x="9" y="20"/>
                    <a:pt x="11" y="19"/>
                  </a:cubicBezTo>
                  <a:cubicBezTo>
                    <a:pt x="14" y="17"/>
                    <a:pt x="18" y="15"/>
                    <a:pt x="21" y="14"/>
                  </a:cubicBezTo>
                  <a:cubicBezTo>
                    <a:pt x="23" y="13"/>
                    <a:pt x="25" y="12"/>
                    <a:pt x="27" y="11"/>
                  </a:cubicBezTo>
                  <a:cubicBezTo>
                    <a:pt x="29" y="11"/>
                    <a:pt x="30" y="10"/>
                    <a:pt x="31" y="9"/>
                  </a:cubicBezTo>
                  <a:cubicBezTo>
                    <a:pt x="32" y="10"/>
                    <a:pt x="32" y="10"/>
                    <a:pt x="32" y="10"/>
                  </a:cubicBezTo>
                  <a:cubicBezTo>
                    <a:pt x="33" y="10"/>
                    <a:pt x="33" y="10"/>
                    <a:pt x="33" y="10"/>
                  </a:cubicBezTo>
                  <a:cubicBezTo>
                    <a:pt x="32" y="11"/>
                    <a:pt x="31" y="11"/>
                    <a:pt x="30" y="12"/>
                  </a:cubicBezTo>
                  <a:cubicBezTo>
                    <a:pt x="29" y="12"/>
                    <a:pt x="29" y="12"/>
                    <a:pt x="28" y="12"/>
                  </a:cubicBezTo>
                  <a:cubicBezTo>
                    <a:pt x="27" y="13"/>
                    <a:pt x="25" y="14"/>
                    <a:pt x="23" y="14"/>
                  </a:cubicBezTo>
                  <a:cubicBezTo>
                    <a:pt x="19" y="16"/>
                    <a:pt x="15" y="18"/>
                    <a:pt x="12" y="19"/>
                  </a:cubicBezTo>
                  <a:cubicBezTo>
                    <a:pt x="10" y="20"/>
                    <a:pt x="8" y="20"/>
                    <a:pt x="7" y="21"/>
                  </a:cubicBezTo>
                  <a:cubicBezTo>
                    <a:pt x="5" y="22"/>
                    <a:pt x="4" y="23"/>
                    <a:pt x="2" y="24"/>
                  </a:cubicBezTo>
                  <a:cubicBezTo>
                    <a:pt x="2" y="24"/>
                    <a:pt x="2" y="24"/>
                    <a:pt x="1" y="24"/>
                  </a:cubicBezTo>
                  <a:moveTo>
                    <a:pt x="3" y="16"/>
                  </a:moveTo>
                  <a:cubicBezTo>
                    <a:pt x="3" y="16"/>
                    <a:pt x="3" y="16"/>
                    <a:pt x="3" y="16"/>
                  </a:cubicBezTo>
                  <a:cubicBezTo>
                    <a:pt x="4" y="16"/>
                    <a:pt x="5" y="15"/>
                    <a:pt x="6" y="15"/>
                  </a:cubicBezTo>
                  <a:cubicBezTo>
                    <a:pt x="8" y="14"/>
                    <a:pt x="9" y="13"/>
                    <a:pt x="11" y="12"/>
                  </a:cubicBezTo>
                  <a:cubicBezTo>
                    <a:pt x="13" y="11"/>
                    <a:pt x="14" y="10"/>
                    <a:pt x="16" y="9"/>
                  </a:cubicBezTo>
                  <a:cubicBezTo>
                    <a:pt x="15" y="10"/>
                    <a:pt x="13" y="11"/>
                    <a:pt x="11" y="12"/>
                  </a:cubicBezTo>
                  <a:cubicBezTo>
                    <a:pt x="10" y="13"/>
                    <a:pt x="8" y="14"/>
                    <a:pt x="6" y="15"/>
                  </a:cubicBezTo>
                  <a:cubicBezTo>
                    <a:pt x="5" y="15"/>
                    <a:pt x="4" y="16"/>
                    <a:pt x="3" y="16"/>
                  </a:cubicBezTo>
                  <a:cubicBezTo>
                    <a:pt x="3" y="16"/>
                    <a:pt x="3" y="16"/>
                    <a:pt x="3" y="16"/>
                  </a:cubicBezTo>
                  <a:moveTo>
                    <a:pt x="26" y="12"/>
                  </a:moveTo>
                  <a:cubicBezTo>
                    <a:pt x="26" y="11"/>
                    <a:pt x="27" y="11"/>
                    <a:pt x="28" y="11"/>
                  </a:cubicBezTo>
                  <a:cubicBezTo>
                    <a:pt x="28" y="10"/>
                    <a:pt x="29" y="10"/>
                    <a:pt x="30" y="10"/>
                  </a:cubicBezTo>
                  <a:cubicBezTo>
                    <a:pt x="31" y="9"/>
                    <a:pt x="31" y="9"/>
                    <a:pt x="31" y="9"/>
                  </a:cubicBezTo>
                  <a:cubicBezTo>
                    <a:pt x="31" y="9"/>
                    <a:pt x="31" y="9"/>
                    <a:pt x="31" y="9"/>
                  </a:cubicBezTo>
                  <a:cubicBezTo>
                    <a:pt x="29" y="10"/>
                    <a:pt x="27" y="11"/>
                    <a:pt x="26" y="12"/>
                  </a:cubicBezTo>
                  <a:moveTo>
                    <a:pt x="20" y="10"/>
                  </a:moveTo>
                  <a:cubicBezTo>
                    <a:pt x="18" y="10"/>
                    <a:pt x="18" y="10"/>
                    <a:pt x="18" y="10"/>
                  </a:cubicBezTo>
                  <a:cubicBezTo>
                    <a:pt x="19" y="10"/>
                    <a:pt x="20" y="9"/>
                    <a:pt x="21" y="9"/>
                  </a:cubicBezTo>
                  <a:cubicBezTo>
                    <a:pt x="21" y="10"/>
                    <a:pt x="21" y="10"/>
                    <a:pt x="21" y="10"/>
                  </a:cubicBezTo>
                  <a:cubicBezTo>
                    <a:pt x="21" y="10"/>
                    <a:pt x="20" y="10"/>
                    <a:pt x="20" y="10"/>
                  </a:cubicBezTo>
                  <a:moveTo>
                    <a:pt x="18" y="10"/>
                  </a:moveTo>
                  <a:cubicBezTo>
                    <a:pt x="18" y="10"/>
                    <a:pt x="18" y="10"/>
                    <a:pt x="18" y="10"/>
                  </a:cubicBezTo>
                  <a:cubicBezTo>
                    <a:pt x="19" y="9"/>
                    <a:pt x="20" y="9"/>
                    <a:pt x="21" y="8"/>
                  </a:cubicBezTo>
                  <a:cubicBezTo>
                    <a:pt x="21" y="8"/>
                    <a:pt x="21" y="8"/>
                    <a:pt x="21" y="8"/>
                  </a:cubicBezTo>
                  <a:cubicBezTo>
                    <a:pt x="20" y="9"/>
                    <a:pt x="19" y="10"/>
                    <a:pt x="18" y="10"/>
                  </a:cubicBezTo>
                  <a:moveTo>
                    <a:pt x="25" y="10"/>
                  </a:moveTo>
                  <a:cubicBezTo>
                    <a:pt x="26" y="10"/>
                    <a:pt x="26" y="10"/>
                    <a:pt x="26" y="10"/>
                  </a:cubicBezTo>
                  <a:cubicBezTo>
                    <a:pt x="26" y="9"/>
                    <a:pt x="26" y="9"/>
                    <a:pt x="26" y="9"/>
                  </a:cubicBezTo>
                  <a:cubicBezTo>
                    <a:pt x="27" y="9"/>
                    <a:pt x="27" y="9"/>
                    <a:pt x="28" y="8"/>
                  </a:cubicBezTo>
                  <a:cubicBezTo>
                    <a:pt x="28" y="8"/>
                    <a:pt x="28" y="8"/>
                    <a:pt x="28" y="8"/>
                  </a:cubicBezTo>
                  <a:cubicBezTo>
                    <a:pt x="29" y="8"/>
                    <a:pt x="29" y="8"/>
                    <a:pt x="29" y="8"/>
                  </a:cubicBezTo>
                  <a:cubicBezTo>
                    <a:pt x="29" y="8"/>
                    <a:pt x="30" y="9"/>
                    <a:pt x="31" y="9"/>
                  </a:cubicBezTo>
                  <a:cubicBezTo>
                    <a:pt x="26" y="11"/>
                    <a:pt x="22" y="13"/>
                    <a:pt x="17" y="15"/>
                  </a:cubicBezTo>
                  <a:cubicBezTo>
                    <a:pt x="13" y="17"/>
                    <a:pt x="9" y="19"/>
                    <a:pt x="4" y="21"/>
                  </a:cubicBezTo>
                  <a:cubicBezTo>
                    <a:pt x="4" y="22"/>
                    <a:pt x="2" y="22"/>
                    <a:pt x="1" y="23"/>
                  </a:cubicBezTo>
                  <a:cubicBezTo>
                    <a:pt x="2" y="22"/>
                    <a:pt x="3" y="21"/>
                    <a:pt x="4" y="21"/>
                  </a:cubicBezTo>
                  <a:cubicBezTo>
                    <a:pt x="6" y="19"/>
                    <a:pt x="8" y="18"/>
                    <a:pt x="11" y="17"/>
                  </a:cubicBezTo>
                  <a:cubicBezTo>
                    <a:pt x="15" y="15"/>
                    <a:pt x="19" y="13"/>
                    <a:pt x="22" y="11"/>
                  </a:cubicBezTo>
                  <a:cubicBezTo>
                    <a:pt x="24" y="11"/>
                    <a:pt x="26" y="11"/>
                    <a:pt x="27" y="10"/>
                  </a:cubicBezTo>
                  <a:cubicBezTo>
                    <a:pt x="28" y="10"/>
                    <a:pt x="28" y="9"/>
                    <a:pt x="27" y="9"/>
                  </a:cubicBezTo>
                  <a:cubicBezTo>
                    <a:pt x="27" y="9"/>
                    <a:pt x="27" y="9"/>
                    <a:pt x="27" y="9"/>
                  </a:cubicBezTo>
                  <a:cubicBezTo>
                    <a:pt x="27" y="10"/>
                    <a:pt x="26" y="10"/>
                    <a:pt x="25" y="10"/>
                  </a:cubicBezTo>
                  <a:moveTo>
                    <a:pt x="3" y="16"/>
                  </a:moveTo>
                  <a:cubicBezTo>
                    <a:pt x="3" y="15"/>
                    <a:pt x="4" y="15"/>
                    <a:pt x="4" y="14"/>
                  </a:cubicBezTo>
                  <a:cubicBezTo>
                    <a:pt x="6" y="13"/>
                    <a:pt x="9" y="12"/>
                    <a:pt x="11" y="11"/>
                  </a:cubicBezTo>
                  <a:cubicBezTo>
                    <a:pt x="12" y="10"/>
                    <a:pt x="14" y="9"/>
                    <a:pt x="15" y="9"/>
                  </a:cubicBezTo>
                  <a:cubicBezTo>
                    <a:pt x="16" y="8"/>
                    <a:pt x="16" y="8"/>
                    <a:pt x="17" y="8"/>
                  </a:cubicBezTo>
                  <a:cubicBezTo>
                    <a:pt x="12" y="10"/>
                    <a:pt x="8" y="13"/>
                    <a:pt x="3" y="16"/>
                  </a:cubicBezTo>
                  <a:moveTo>
                    <a:pt x="22" y="10"/>
                  </a:moveTo>
                  <a:cubicBezTo>
                    <a:pt x="22" y="9"/>
                    <a:pt x="22" y="9"/>
                    <a:pt x="22" y="9"/>
                  </a:cubicBezTo>
                  <a:cubicBezTo>
                    <a:pt x="23" y="9"/>
                    <a:pt x="24" y="8"/>
                    <a:pt x="26" y="8"/>
                  </a:cubicBezTo>
                  <a:cubicBezTo>
                    <a:pt x="24" y="8"/>
                    <a:pt x="23" y="9"/>
                    <a:pt x="22" y="10"/>
                  </a:cubicBezTo>
                  <a:moveTo>
                    <a:pt x="22" y="8"/>
                  </a:moveTo>
                  <a:cubicBezTo>
                    <a:pt x="22" y="8"/>
                    <a:pt x="22" y="8"/>
                    <a:pt x="22" y="8"/>
                  </a:cubicBezTo>
                  <a:cubicBezTo>
                    <a:pt x="22" y="8"/>
                    <a:pt x="23" y="8"/>
                    <a:pt x="23" y="7"/>
                  </a:cubicBezTo>
                  <a:cubicBezTo>
                    <a:pt x="23" y="8"/>
                    <a:pt x="22" y="8"/>
                    <a:pt x="22" y="8"/>
                  </a:cubicBezTo>
                  <a:moveTo>
                    <a:pt x="6" y="12"/>
                  </a:moveTo>
                  <a:cubicBezTo>
                    <a:pt x="8" y="10"/>
                    <a:pt x="10" y="9"/>
                    <a:pt x="12" y="8"/>
                  </a:cubicBezTo>
                  <a:cubicBezTo>
                    <a:pt x="13" y="8"/>
                    <a:pt x="14" y="8"/>
                    <a:pt x="15" y="7"/>
                  </a:cubicBezTo>
                  <a:cubicBezTo>
                    <a:pt x="14" y="8"/>
                    <a:pt x="13" y="8"/>
                    <a:pt x="12" y="9"/>
                  </a:cubicBezTo>
                  <a:cubicBezTo>
                    <a:pt x="10" y="10"/>
                    <a:pt x="8" y="11"/>
                    <a:pt x="6" y="12"/>
                  </a:cubicBezTo>
                  <a:moveTo>
                    <a:pt x="22" y="11"/>
                  </a:moveTo>
                  <a:cubicBezTo>
                    <a:pt x="22" y="10"/>
                    <a:pt x="22" y="10"/>
                    <a:pt x="22" y="10"/>
                  </a:cubicBezTo>
                  <a:cubicBezTo>
                    <a:pt x="24" y="9"/>
                    <a:pt x="25" y="9"/>
                    <a:pt x="26" y="7"/>
                  </a:cubicBezTo>
                  <a:cubicBezTo>
                    <a:pt x="26" y="7"/>
                    <a:pt x="26" y="7"/>
                    <a:pt x="26" y="7"/>
                  </a:cubicBezTo>
                  <a:cubicBezTo>
                    <a:pt x="27" y="8"/>
                    <a:pt x="28" y="8"/>
                    <a:pt x="28" y="8"/>
                  </a:cubicBezTo>
                  <a:cubicBezTo>
                    <a:pt x="28" y="8"/>
                    <a:pt x="27" y="9"/>
                    <a:pt x="26" y="9"/>
                  </a:cubicBezTo>
                  <a:cubicBezTo>
                    <a:pt x="25" y="10"/>
                    <a:pt x="25" y="10"/>
                    <a:pt x="24" y="10"/>
                  </a:cubicBezTo>
                  <a:cubicBezTo>
                    <a:pt x="23" y="10"/>
                    <a:pt x="23" y="11"/>
                    <a:pt x="22" y="11"/>
                  </a:cubicBezTo>
                  <a:moveTo>
                    <a:pt x="23" y="7"/>
                  </a:moveTo>
                  <a:cubicBezTo>
                    <a:pt x="23" y="7"/>
                    <a:pt x="23" y="7"/>
                    <a:pt x="23" y="7"/>
                  </a:cubicBezTo>
                  <a:cubicBezTo>
                    <a:pt x="23" y="7"/>
                    <a:pt x="23" y="7"/>
                    <a:pt x="23" y="7"/>
                  </a:cubicBezTo>
                  <a:moveTo>
                    <a:pt x="6" y="12"/>
                  </a:moveTo>
                  <a:cubicBezTo>
                    <a:pt x="8" y="11"/>
                    <a:pt x="10" y="10"/>
                    <a:pt x="13" y="9"/>
                  </a:cubicBezTo>
                  <a:cubicBezTo>
                    <a:pt x="14" y="8"/>
                    <a:pt x="15" y="8"/>
                    <a:pt x="16" y="7"/>
                  </a:cubicBezTo>
                  <a:cubicBezTo>
                    <a:pt x="16" y="7"/>
                    <a:pt x="16" y="7"/>
                    <a:pt x="16" y="7"/>
                  </a:cubicBezTo>
                  <a:cubicBezTo>
                    <a:pt x="17" y="7"/>
                    <a:pt x="17" y="7"/>
                    <a:pt x="17" y="7"/>
                  </a:cubicBezTo>
                  <a:cubicBezTo>
                    <a:pt x="16" y="7"/>
                    <a:pt x="15" y="8"/>
                    <a:pt x="15" y="8"/>
                  </a:cubicBezTo>
                  <a:cubicBezTo>
                    <a:pt x="11" y="9"/>
                    <a:pt x="8" y="11"/>
                    <a:pt x="5" y="13"/>
                  </a:cubicBezTo>
                  <a:cubicBezTo>
                    <a:pt x="6" y="12"/>
                    <a:pt x="6" y="12"/>
                    <a:pt x="6" y="12"/>
                  </a:cubicBezTo>
                  <a:cubicBezTo>
                    <a:pt x="6" y="12"/>
                    <a:pt x="6" y="12"/>
                    <a:pt x="6" y="12"/>
                  </a:cubicBezTo>
                  <a:moveTo>
                    <a:pt x="22" y="9"/>
                  </a:moveTo>
                  <a:cubicBezTo>
                    <a:pt x="22" y="9"/>
                    <a:pt x="22" y="8"/>
                    <a:pt x="22" y="8"/>
                  </a:cubicBezTo>
                  <a:cubicBezTo>
                    <a:pt x="23" y="8"/>
                    <a:pt x="23" y="7"/>
                    <a:pt x="24" y="7"/>
                  </a:cubicBezTo>
                  <a:cubicBezTo>
                    <a:pt x="24" y="7"/>
                    <a:pt x="24" y="7"/>
                    <a:pt x="24" y="7"/>
                  </a:cubicBezTo>
                  <a:cubicBezTo>
                    <a:pt x="25" y="7"/>
                    <a:pt x="25" y="7"/>
                    <a:pt x="26" y="7"/>
                  </a:cubicBezTo>
                  <a:cubicBezTo>
                    <a:pt x="25" y="8"/>
                    <a:pt x="23" y="9"/>
                    <a:pt x="22" y="9"/>
                  </a:cubicBezTo>
                  <a:moveTo>
                    <a:pt x="3" y="17"/>
                  </a:moveTo>
                  <a:cubicBezTo>
                    <a:pt x="3" y="17"/>
                    <a:pt x="3" y="17"/>
                    <a:pt x="3" y="17"/>
                  </a:cubicBezTo>
                  <a:cubicBezTo>
                    <a:pt x="3" y="16"/>
                    <a:pt x="3" y="16"/>
                    <a:pt x="3" y="16"/>
                  </a:cubicBezTo>
                  <a:cubicBezTo>
                    <a:pt x="4" y="16"/>
                    <a:pt x="5" y="16"/>
                    <a:pt x="5" y="15"/>
                  </a:cubicBezTo>
                  <a:cubicBezTo>
                    <a:pt x="7" y="14"/>
                    <a:pt x="9" y="13"/>
                    <a:pt x="11" y="12"/>
                  </a:cubicBezTo>
                  <a:cubicBezTo>
                    <a:pt x="15" y="11"/>
                    <a:pt x="18" y="9"/>
                    <a:pt x="21" y="7"/>
                  </a:cubicBezTo>
                  <a:cubicBezTo>
                    <a:pt x="21" y="8"/>
                    <a:pt x="21" y="8"/>
                    <a:pt x="21" y="8"/>
                  </a:cubicBezTo>
                  <a:cubicBezTo>
                    <a:pt x="21" y="8"/>
                    <a:pt x="20" y="9"/>
                    <a:pt x="19" y="9"/>
                  </a:cubicBezTo>
                  <a:cubicBezTo>
                    <a:pt x="19" y="9"/>
                    <a:pt x="18" y="10"/>
                    <a:pt x="17" y="10"/>
                  </a:cubicBezTo>
                  <a:cubicBezTo>
                    <a:pt x="17" y="10"/>
                    <a:pt x="17" y="10"/>
                    <a:pt x="17" y="10"/>
                  </a:cubicBezTo>
                  <a:cubicBezTo>
                    <a:pt x="17" y="10"/>
                    <a:pt x="17" y="9"/>
                    <a:pt x="17" y="9"/>
                  </a:cubicBezTo>
                  <a:cubicBezTo>
                    <a:pt x="16" y="9"/>
                    <a:pt x="16" y="10"/>
                    <a:pt x="16" y="10"/>
                  </a:cubicBezTo>
                  <a:cubicBezTo>
                    <a:pt x="16" y="10"/>
                    <a:pt x="16" y="10"/>
                    <a:pt x="16" y="10"/>
                  </a:cubicBezTo>
                  <a:cubicBezTo>
                    <a:pt x="15" y="11"/>
                    <a:pt x="15" y="11"/>
                    <a:pt x="14" y="12"/>
                  </a:cubicBezTo>
                  <a:cubicBezTo>
                    <a:pt x="12" y="13"/>
                    <a:pt x="10" y="13"/>
                    <a:pt x="8" y="14"/>
                  </a:cubicBezTo>
                  <a:cubicBezTo>
                    <a:pt x="6" y="15"/>
                    <a:pt x="5" y="16"/>
                    <a:pt x="3" y="17"/>
                  </a:cubicBezTo>
                  <a:cubicBezTo>
                    <a:pt x="3" y="17"/>
                    <a:pt x="3" y="17"/>
                    <a:pt x="3" y="17"/>
                  </a:cubicBezTo>
                  <a:moveTo>
                    <a:pt x="4" y="14"/>
                  </a:moveTo>
                  <a:cubicBezTo>
                    <a:pt x="4" y="14"/>
                    <a:pt x="4" y="14"/>
                    <a:pt x="4" y="14"/>
                  </a:cubicBezTo>
                  <a:cubicBezTo>
                    <a:pt x="5" y="13"/>
                    <a:pt x="5" y="13"/>
                    <a:pt x="6" y="13"/>
                  </a:cubicBezTo>
                  <a:cubicBezTo>
                    <a:pt x="7" y="12"/>
                    <a:pt x="8" y="11"/>
                    <a:pt x="10" y="11"/>
                  </a:cubicBezTo>
                  <a:cubicBezTo>
                    <a:pt x="12" y="9"/>
                    <a:pt x="15" y="8"/>
                    <a:pt x="17" y="7"/>
                  </a:cubicBezTo>
                  <a:cubicBezTo>
                    <a:pt x="18" y="7"/>
                    <a:pt x="18" y="7"/>
                    <a:pt x="19" y="7"/>
                  </a:cubicBezTo>
                  <a:cubicBezTo>
                    <a:pt x="14" y="9"/>
                    <a:pt x="9" y="11"/>
                    <a:pt x="5" y="14"/>
                  </a:cubicBezTo>
                  <a:cubicBezTo>
                    <a:pt x="4" y="14"/>
                    <a:pt x="4" y="14"/>
                    <a:pt x="4" y="14"/>
                  </a:cubicBezTo>
                  <a:moveTo>
                    <a:pt x="22" y="7"/>
                  </a:moveTo>
                  <a:cubicBezTo>
                    <a:pt x="22" y="7"/>
                    <a:pt x="22" y="7"/>
                    <a:pt x="22" y="7"/>
                  </a:cubicBezTo>
                  <a:cubicBezTo>
                    <a:pt x="23" y="7"/>
                    <a:pt x="23" y="7"/>
                    <a:pt x="24" y="7"/>
                  </a:cubicBezTo>
                  <a:cubicBezTo>
                    <a:pt x="23" y="7"/>
                    <a:pt x="23" y="7"/>
                    <a:pt x="22" y="7"/>
                  </a:cubicBezTo>
                  <a:moveTo>
                    <a:pt x="3" y="16"/>
                  </a:moveTo>
                  <a:cubicBezTo>
                    <a:pt x="3" y="16"/>
                    <a:pt x="3" y="16"/>
                    <a:pt x="3" y="16"/>
                  </a:cubicBezTo>
                  <a:cubicBezTo>
                    <a:pt x="3" y="16"/>
                    <a:pt x="3" y="16"/>
                    <a:pt x="3" y="16"/>
                  </a:cubicBezTo>
                  <a:cubicBezTo>
                    <a:pt x="4" y="15"/>
                    <a:pt x="5" y="15"/>
                    <a:pt x="6" y="15"/>
                  </a:cubicBezTo>
                  <a:cubicBezTo>
                    <a:pt x="7" y="14"/>
                    <a:pt x="8" y="13"/>
                    <a:pt x="10" y="12"/>
                  </a:cubicBezTo>
                  <a:cubicBezTo>
                    <a:pt x="13" y="10"/>
                    <a:pt x="16" y="8"/>
                    <a:pt x="20" y="7"/>
                  </a:cubicBezTo>
                  <a:cubicBezTo>
                    <a:pt x="20" y="7"/>
                    <a:pt x="20" y="7"/>
                    <a:pt x="21" y="7"/>
                  </a:cubicBezTo>
                  <a:cubicBezTo>
                    <a:pt x="21" y="7"/>
                    <a:pt x="21" y="7"/>
                    <a:pt x="21" y="7"/>
                  </a:cubicBezTo>
                  <a:cubicBezTo>
                    <a:pt x="21" y="7"/>
                    <a:pt x="21" y="7"/>
                    <a:pt x="21" y="7"/>
                  </a:cubicBezTo>
                  <a:cubicBezTo>
                    <a:pt x="15" y="9"/>
                    <a:pt x="9" y="12"/>
                    <a:pt x="4" y="16"/>
                  </a:cubicBezTo>
                  <a:cubicBezTo>
                    <a:pt x="3" y="16"/>
                    <a:pt x="3" y="16"/>
                    <a:pt x="3" y="16"/>
                  </a:cubicBezTo>
                  <a:moveTo>
                    <a:pt x="25" y="0"/>
                  </a:moveTo>
                  <a:cubicBezTo>
                    <a:pt x="25" y="0"/>
                    <a:pt x="25" y="0"/>
                    <a:pt x="25" y="1"/>
                  </a:cubicBezTo>
                  <a:cubicBezTo>
                    <a:pt x="23" y="2"/>
                    <a:pt x="22" y="4"/>
                    <a:pt x="22" y="6"/>
                  </a:cubicBezTo>
                  <a:cubicBezTo>
                    <a:pt x="21" y="6"/>
                    <a:pt x="21" y="6"/>
                    <a:pt x="21" y="6"/>
                  </a:cubicBezTo>
                  <a:cubicBezTo>
                    <a:pt x="20" y="6"/>
                    <a:pt x="20" y="6"/>
                    <a:pt x="20" y="6"/>
                  </a:cubicBezTo>
                  <a:cubicBezTo>
                    <a:pt x="14" y="6"/>
                    <a:pt x="7" y="8"/>
                    <a:pt x="3" y="13"/>
                  </a:cubicBezTo>
                  <a:cubicBezTo>
                    <a:pt x="0" y="19"/>
                    <a:pt x="0" y="26"/>
                    <a:pt x="2" y="31"/>
                  </a:cubicBezTo>
                  <a:cubicBezTo>
                    <a:pt x="4" y="34"/>
                    <a:pt x="6" y="37"/>
                    <a:pt x="9" y="40"/>
                  </a:cubicBezTo>
                  <a:cubicBezTo>
                    <a:pt x="11" y="41"/>
                    <a:pt x="13" y="41"/>
                    <a:pt x="15" y="41"/>
                  </a:cubicBezTo>
                  <a:cubicBezTo>
                    <a:pt x="16" y="41"/>
                    <a:pt x="18" y="41"/>
                    <a:pt x="19" y="40"/>
                  </a:cubicBezTo>
                  <a:cubicBezTo>
                    <a:pt x="19" y="41"/>
                    <a:pt x="19" y="42"/>
                    <a:pt x="18" y="42"/>
                  </a:cubicBezTo>
                  <a:cubicBezTo>
                    <a:pt x="18" y="43"/>
                    <a:pt x="18" y="43"/>
                    <a:pt x="19" y="43"/>
                  </a:cubicBezTo>
                  <a:cubicBezTo>
                    <a:pt x="19" y="43"/>
                    <a:pt x="19" y="43"/>
                    <a:pt x="19" y="43"/>
                  </a:cubicBezTo>
                  <a:cubicBezTo>
                    <a:pt x="19" y="42"/>
                    <a:pt x="19" y="42"/>
                    <a:pt x="19" y="42"/>
                  </a:cubicBezTo>
                  <a:cubicBezTo>
                    <a:pt x="19" y="42"/>
                    <a:pt x="19" y="42"/>
                    <a:pt x="19" y="42"/>
                  </a:cubicBezTo>
                  <a:cubicBezTo>
                    <a:pt x="20" y="42"/>
                    <a:pt x="20" y="42"/>
                    <a:pt x="20" y="42"/>
                  </a:cubicBezTo>
                  <a:cubicBezTo>
                    <a:pt x="20" y="42"/>
                    <a:pt x="20" y="42"/>
                    <a:pt x="20" y="42"/>
                  </a:cubicBezTo>
                  <a:cubicBezTo>
                    <a:pt x="20" y="42"/>
                    <a:pt x="20" y="42"/>
                    <a:pt x="20" y="42"/>
                  </a:cubicBezTo>
                  <a:cubicBezTo>
                    <a:pt x="21" y="42"/>
                    <a:pt x="21" y="42"/>
                    <a:pt x="21" y="42"/>
                  </a:cubicBezTo>
                  <a:cubicBezTo>
                    <a:pt x="21" y="42"/>
                    <a:pt x="21" y="42"/>
                    <a:pt x="21" y="42"/>
                  </a:cubicBezTo>
                  <a:cubicBezTo>
                    <a:pt x="21" y="41"/>
                    <a:pt x="21" y="41"/>
                    <a:pt x="21" y="41"/>
                  </a:cubicBezTo>
                  <a:cubicBezTo>
                    <a:pt x="21" y="41"/>
                    <a:pt x="22" y="41"/>
                    <a:pt x="22" y="41"/>
                  </a:cubicBezTo>
                  <a:cubicBezTo>
                    <a:pt x="23" y="41"/>
                    <a:pt x="25" y="42"/>
                    <a:pt x="27" y="42"/>
                  </a:cubicBezTo>
                  <a:cubicBezTo>
                    <a:pt x="28" y="42"/>
                    <a:pt x="29" y="42"/>
                    <a:pt x="31" y="41"/>
                  </a:cubicBezTo>
                  <a:cubicBezTo>
                    <a:pt x="34" y="40"/>
                    <a:pt x="36" y="37"/>
                    <a:pt x="37" y="33"/>
                  </a:cubicBezTo>
                  <a:cubicBezTo>
                    <a:pt x="40" y="27"/>
                    <a:pt x="40" y="19"/>
                    <a:pt x="36" y="13"/>
                  </a:cubicBezTo>
                  <a:cubicBezTo>
                    <a:pt x="34" y="8"/>
                    <a:pt x="28" y="6"/>
                    <a:pt x="23" y="6"/>
                  </a:cubicBezTo>
                  <a:cubicBezTo>
                    <a:pt x="23" y="4"/>
                    <a:pt x="24" y="2"/>
                    <a:pt x="26" y="1"/>
                  </a:cubicBezTo>
                  <a:cubicBezTo>
                    <a:pt x="26" y="1"/>
                    <a:pt x="26" y="0"/>
                    <a:pt x="2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5" name="Freeform 67"/>
            <p:cNvSpPr>
              <a:spLocks noEditPoints="1"/>
            </p:cNvSpPr>
            <p:nvPr/>
          </p:nvSpPr>
          <p:spPr bwMode="auto">
            <a:xfrm>
              <a:off x="2377744" y="4754489"/>
              <a:ext cx="779463" cy="547688"/>
            </a:xfrm>
            <a:custGeom>
              <a:avLst/>
              <a:gdLst>
                <a:gd name="T0" fmla="*/ 42 w 184"/>
                <a:gd name="T1" fmla="*/ 112 h 129"/>
                <a:gd name="T2" fmla="*/ 81 w 184"/>
                <a:gd name="T3" fmla="*/ 108 h 129"/>
                <a:gd name="T4" fmla="*/ 145 w 184"/>
                <a:gd name="T5" fmla="*/ 98 h 129"/>
                <a:gd name="T6" fmla="*/ 142 w 184"/>
                <a:gd name="T7" fmla="*/ 94 h 129"/>
                <a:gd name="T8" fmla="*/ 164 w 184"/>
                <a:gd name="T9" fmla="*/ 91 h 129"/>
                <a:gd name="T10" fmla="*/ 103 w 184"/>
                <a:gd name="T11" fmla="*/ 102 h 129"/>
                <a:gd name="T12" fmla="*/ 150 w 184"/>
                <a:gd name="T13" fmla="*/ 89 h 129"/>
                <a:gd name="T14" fmla="*/ 148 w 184"/>
                <a:gd name="T15" fmla="*/ 91 h 129"/>
                <a:gd name="T16" fmla="*/ 170 w 184"/>
                <a:gd name="T17" fmla="*/ 72 h 129"/>
                <a:gd name="T18" fmla="*/ 75 w 184"/>
                <a:gd name="T19" fmla="*/ 105 h 129"/>
                <a:gd name="T20" fmla="*/ 166 w 184"/>
                <a:gd name="T21" fmla="*/ 67 h 129"/>
                <a:gd name="T22" fmla="*/ 166 w 184"/>
                <a:gd name="T23" fmla="*/ 64 h 129"/>
                <a:gd name="T24" fmla="*/ 173 w 184"/>
                <a:gd name="T25" fmla="*/ 58 h 129"/>
                <a:gd name="T26" fmla="*/ 110 w 184"/>
                <a:gd name="T27" fmla="*/ 83 h 129"/>
                <a:gd name="T28" fmla="*/ 175 w 184"/>
                <a:gd name="T29" fmla="*/ 52 h 129"/>
                <a:gd name="T30" fmla="*/ 66 w 184"/>
                <a:gd name="T31" fmla="*/ 99 h 129"/>
                <a:gd name="T32" fmla="*/ 97 w 184"/>
                <a:gd name="T33" fmla="*/ 87 h 129"/>
                <a:gd name="T34" fmla="*/ 62 w 184"/>
                <a:gd name="T35" fmla="*/ 50 h 129"/>
                <a:gd name="T36" fmla="*/ 110 w 184"/>
                <a:gd name="T37" fmla="*/ 74 h 129"/>
                <a:gd name="T38" fmla="*/ 50 w 184"/>
                <a:gd name="T39" fmla="*/ 97 h 129"/>
                <a:gd name="T40" fmla="*/ 49 w 184"/>
                <a:gd name="T41" fmla="*/ 99 h 129"/>
                <a:gd name="T42" fmla="*/ 149 w 184"/>
                <a:gd name="T43" fmla="*/ 46 h 129"/>
                <a:gd name="T44" fmla="*/ 161 w 184"/>
                <a:gd name="T45" fmla="*/ 40 h 129"/>
                <a:gd name="T46" fmla="*/ 23 w 184"/>
                <a:gd name="T47" fmla="*/ 44 h 129"/>
                <a:gd name="T48" fmla="*/ 119 w 184"/>
                <a:gd name="T49" fmla="*/ 51 h 129"/>
                <a:gd name="T50" fmla="*/ 51 w 184"/>
                <a:gd name="T51" fmla="*/ 90 h 129"/>
                <a:gd name="T52" fmla="*/ 49 w 184"/>
                <a:gd name="T53" fmla="*/ 94 h 129"/>
                <a:gd name="T54" fmla="*/ 69 w 184"/>
                <a:gd name="T55" fmla="*/ 54 h 129"/>
                <a:gd name="T56" fmla="*/ 31 w 184"/>
                <a:gd name="T57" fmla="*/ 32 h 129"/>
                <a:gd name="T58" fmla="*/ 32 w 184"/>
                <a:gd name="T59" fmla="*/ 32 h 129"/>
                <a:gd name="T60" fmla="*/ 15 w 184"/>
                <a:gd name="T61" fmla="*/ 40 h 129"/>
                <a:gd name="T62" fmla="*/ 11 w 184"/>
                <a:gd name="T63" fmla="*/ 36 h 129"/>
                <a:gd name="T64" fmla="*/ 121 w 184"/>
                <a:gd name="T65" fmla="*/ 42 h 129"/>
                <a:gd name="T66" fmla="*/ 157 w 184"/>
                <a:gd name="T67" fmla="*/ 34 h 129"/>
                <a:gd name="T68" fmla="*/ 28 w 184"/>
                <a:gd name="T69" fmla="*/ 26 h 129"/>
                <a:gd name="T70" fmla="*/ 20 w 184"/>
                <a:gd name="T71" fmla="*/ 23 h 129"/>
                <a:gd name="T72" fmla="*/ 38 w 184"/>
                <a:gd name="T73" fmla="*/ 33 h 129"/>
                <a:gd name="T74" fmla="*/ 84 w 184"/>
                <a:gd name="T75" fmla="*/ 53 h 129"/>
                <a:gd name="T76" fmla="*/ 45 w 184"/>
                <a:gd name="T77" fmla="*/ 35 h 129"/>
                <a:gd name="T78" fmla="*/ 61 w 184"/>
                <a:gd name="T79" fmla="*/ 20 h 129"/>
                <a:gd name="T80" fmla="*/ 151 w 184"/>
                <a:gd name="T81" fmla="*/ 17 h 129"/>
                <a:gd name="T82" fmla="*/ 150 w 184"/>
                <a:gd name="T83" fmla="*/ 17 h 129"/>
                <a:gd name="T84" fmla="*/ 129 w 184"/>
                <a:gd name="T85" fmla="*/ 21 h 129"/>
                <a:gd name="T86" fmla="*/ 126 w 184"/>
                <a:gd name="T87" fmla="*/ 22 h 129"/>
                <a:gd name="T88" fmla="*/ 110 w 184"/>
                <a:gd name="T89" fmla="*/ 25 h 129"/>
                <a:gd name="T90" fmla="*/ 95 w 184"/>
                <a:gd name="T91" fmla="*/ 14 h 129"/>
                <a:gd name="T92" fmla="*/ 49 w 184"/>
                <a:gd name="T93" fmla="*/ 19 h 129"/>
                <a:gd name="T94" fmla="*/ 42 w 184"/>
                <a:gd name="T95" fmla="*/ 17 h 129"/>
                <a:gd name="T96" fmla="*/ 57 w 184"/>
                <a:gd name="T97" fmla="*/ 13 h 129"/>
                <a:gd name="T98" fmla="*/ 17 w 184"/>
                <a:gd name="T99" fmla="*/ 57 h 129"/>
                <a:gd name="T100" fmla="*/ 70 w 184"/>
                <a:gd name="T101" fmla="*/ 19 h 129"/>
                <a:gd name="T102" fmla="*/ 92 w 184"/>
                <a:gd name="T103" fmla="*/ 9 h 129"/>
                <a:gd name="T104" fmla="*/ 6 w 184"/>
                <a:gd name="T105" fmla="*/ 64 h 129"/>
                <a:gd name="T106" fmla="*/ 67 w 184"/>
                <a:gd name="T107" fmla="*/ 37 h 129"/>
                <a:gd name="T108" fmla="*/ 74 w 184"/>
                <a:gd name="T109" fmla="*/ 39 h 129"/>
                <a:gd name="T110" fmla="*/ 71 w 184"/>
                <a:gd name="T111" fmla="*/ 15 h 129"/>
                <a:gd name="T112" fmla="*/ 48 w 184"/>
                <a:gd name="T113" fmla="*/ 7 h 129"/>
                <a:gd name="T114" fmla="*/ 23 w 184"/>
                <a:gd name="T115" fmla="*/ 128 h 129"/>
                <a:gd name="T116" fmla="*/ 156 w 184"/>
                <a:gd name="T117" fmla="*/ 9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 h="129">
                  <a:moveTo>
                    <a:pt x="34" y="121"/>
                  </a:moveTo>
                  <a:cubicBezTo>
                    <a:pt x="35" y="121"/>
                    <a:pt x="35" y="121"/>
                    <a:pt x="35" y="121"/>
                  </a:cubicBezTo>
                  <a:cubicBezTo>
                    <a:pt x="36" y="120"/>
                    <a:pt x="36" y="120"/>
                    <a:pt x="36" y="120"/>
                  </a:cubicBezTo>
                  <a:cubicBezTo>
                    <a:pt x="36" y="121"/>
                    <a:pt x="35" y="121"/>
                    <a:pt x="34" y="121"/>
                  </a:cubicBezTo>
                  <a:moveTo>
                    <a:pt x="36" y="119"/>
                  </a:moveTo>
                  <a:cubicBezTo>
                    <a:pt x="38" y="118"/>
                    <a:pt x="39" y="117"/>
                    <a:pt x="40" y="116"/>
                  </a:cubicBezTo>
                  <a:cubicBezTo>
                    <a:pt x="44" y="114"/>
                    <a:pt x="49" y="113"/>
                    <a:pt x="53" y="111"/>
                  </a:cubicBezTo>
                  <a:cubicBezTo>
                    <a:pt x="49" y="114"/>
                    <a:pt x="46" y="116"/>
                    <a:pt x="42" y="118"/>
                  </a:cubicBezTo>
                  <a:cubicBezTo>
                    <a:pt x="40" y="119"/>
                    <a:pt x="38" y="119"/>
                    <a:pt x="36" y="119"/>
                  </a:cubicBezTo>
                  <a:moveTo>
                    <a:pt x="41" y="114"/>
                  </a:moveTo>
                  <a:cubicBezTo>
                    <a:pt x="41" y="114"/>
                    <a:pt x="42" y="113"/>
                    <a:pt x="42" y="112"/>
                  </a:cubicBezTo>
                  <a:cubicBezTo>
                    <a:pt x="46" y="112"/>
                    <a:pt x="48" y="110"/>
                    <a:pt x="51" y="109"/>
                  </a:cubicBezTo>
                  <a:cubicBezTo>
                    <a:pt x="53" y="108"/>
                    <a:pt x="55" y="107"/>
                    <a:pt x="57" y="106"/>
                  </a:cubicBezTo>
                  <a:cubicBezTo>
                    <a:pt x="58" y="105"/>
                    <a:pt x="61" y="104"/>
                    <a:pt x="63" y="103"/>
                  </a:cubicBezTo>
                  <a:cubicBezTo>
                    <a:pt x="61" y="105"/>
                    <a:pt x="58" y="107"/>
                    <a:pt x="56" y="109"/>
                  </a:cubicBezTo>
                  <a:cubicBezTo>
                    <a:pt x="51" y="111"/>
                    <a:pt x="46" y="113"/>
                    <a:pt x="41" y="114"/>
                  </a:cubicBezTo>
                  <a:moveTo>
                    <a:pt x="113" y="108"/>
                  </a:moveTo>
                  <a:cubicBezTo>
                    <a:pt x="112" y="108"/>
                    <a:pt x="110" y="108"/>
                    <a:pt x="109" y="107"/>
                  </a:cubicBezTo>
                  <a:cubicBezTo>
                    <a:pt x="114" y="105"/>
                    <a:pt x="119" y="103"/>
                    <a:pt x="124" y="101"/>
                  </a:cubicBezTo>
                  <a:cubicBezTo>
                    <a:pt x="122" y="105"/>
                    <a:pt x="118" y="108"/>
                    <a:pt x="113" y="108"/>
                  </a:cubicBezTo>
                  <a:cubicBezTo>
                    <a:pt x="113" y="108"/>
                    <a:pt x="113" y="108"/>
                    <a:pt x="113" y="108"/>
                  </a:cubicBezTo>
                  <a:moveTo>
                    <a:pt x="81" y="108"/>
                  </a:moveTo>
                  <a:cubicBezTo>
                    <a:pt x="80" y="108"/>
                    <a:pt x="78" y="107"/>
                    <a:pt x="76" y="106"/>
                  </a:cubicBezTo>
                  <a:cubicBezTo>
                    <a:pt x="82" y="105"/>
                    <a:pt x="88" y="102"/>
                    <a:pt x="93" y="100"/>
                  </a:cubicBezTo>
                  <a:cubicBezTo>
                    <a:pt x="94" y="100"/>
                    <a:pt x="94" y="100"/>
                    <a:pt x="94" y="100"/>
                  </a:cubicBezTo>
                  <a:cubicBezTo>
                    <a:pt x="91" y="105"/>
                    <a:pt x="86" y="108"/>
                    <a:pt x="81" y="108"/>
                  </a:cubicBezTo>
                  <a:moveTo>
                    <a:pt x="75" y="106"/>
                  </a:moveTo>
                  <a:cubicBezTo>
                    <a:pt x="82" y="104"/>
                    <a:pt x="88" y="101"/>
                    <a:pt x="95" y="98"/>
                  </a:cubicBezTo>
                  <a:cubicBezTo>
                    <a:pt x="95" y="99"/>
                    <a:pt x="95" y="99"/>
                    <a:pt x="95" y="99"/>
                  </a:cubicBezTo>
                  <a:cubicBezTo>
                    <a:pt x="88" y="101"/>
                    <a:pt x="82" y="104"/>
                    <a:pt x="75" y="106"/>
                  </a:cubicBezTo>
                  <a:moveTo>
                    <a:pt x="139" y="101"/>
                  </a:moveTo>
                  <a:cubicBezTo>
                    <a:pt x="138" y="101"/>
                    <a:pt x="137" y="100"/>
                    <a:pt x="136" y="100"/>
                  </a:cubicBezTo>
                  <a:cubicBezTo>
                    <a:pt x="139" y="100"/>
                    <a:pt x="142" y="99"/>
                    <a:pt x="145" y="98"/>
                  </a:cubicBezTo>
                  <a:cubicBezTo>
                    <a:pt x="144" y="100"/>
                    <a:pt x="142" y="101"/>
                    <a:pt x="139" y="101"/>
                  </a:cubicBezTo>
                  <a:moveTo>
                    <a:pt x="137" y="99"/>
                  </a:moveTo>
                  <a:cubicBezTo>
                    <a:pt x="137" y="99"/>
                    <a:pt x="137" y="99"/>
                    <a:pt x="139" y="98"/>
                  </a:cubicBezTo>
                  <a:cubicBezTo>
                    <a:pt x="141" y="96"/>
                    <a:pt x="144" y="96"/>
                    <a:pt x="146" y="94"/>
                  </a:cubicBezTo>
                  <a:cubicBezTo>
                    <a:pt x="146" y="95"/>
                    <a:pt x="146" y="96"/>
                    <a:pt x="146" y="97"/>
                  </a:cubicBezTo>
                  <a:cubicBezTo>
                    <a:pt x="144" y="97"/>
                    <a:pt x="142" y="98"/>
                    <a:pt x="141" y="98"/>
                  </a:cubicBezTo>
                  <a:cubicBezTo>
                    <a:pt x="139" y="99"/>
                    <a:pt x="138" y="99"/>
                    <a:pt x="137" y="99"/>
                  </a:cubicBezTo>
                  <a:moveTo>
                    <a:pt x="134" y="100"/>
                  </a:moveTo>
                  <a:cubicBezTo>
                    <a:pt x="133" y="99"/>
                    <a:pt x="132" y="99"/>
                    <a:pt x="131" y="98"/>
                  </a:cubicBezTo>
                  <a:cubicBezTo>
                    <a:pt x="132" y="98"/>
                    <a:pt x="133" y="97"/>
                    <a:pt x="135" y="97"/>
                  </a:cubicBezTo>
                  <a:cubicBezTo>
                    <a:pt x="137" y="96"/>
                    <a:pt x="140" y="94"/>
                    <a:pt x="142" y="94"/>
                  </a:cubicBezTo>
                  <a:cubicBezTo>
                    <a:pt x="143" y="93"/>
                    <a:pt x="143" y="93"/>
                    <a:pt x="144" y="93"/>
                  </a:cubicBezTo>
                  <a:cubicBezTo>
                    <a:pt x="145" y="93"/>
                    <a:pt x="145" y="94"/>
                    <a:pt x="143" y="95"/>
                  </a:cubicBezTo>
                  <a:cubicBezTo>
                    <a:pt x="140" y="96"/>
                    <a:pt x="137" y="97"/>
                    <a:pt x="134" y="100"/>
                  </a:cubicBezTo>
                  <a:cubicBezTo>
                    <a:pt x="134" y="100"/>
                    <a:pt x="134" y="100"/>
                    <a:pt x="134" y="100"/>
                  </a:cubicBezTo>
                  <a:moveTo>
                    <a:pt x="157" y="94"/>
                  </a:moveTo>
                  <a:cubicBezTo>
                    <a:pt x="158" y="94"/>
                    <a:pt x="160" y="93"/>
                    <a:pt x="162" y="93"/>
                  </a:cubicBezTo>
                  <a:cubicBezTo>
                    <a:pt x="160" y="94"/>
                    <a:pt x="158" y="94"/>
                    <a:pt x="157" y="94"/>
                  </a:cubicBezTo>
                  <a:moveTo>
                    <a:pt x="154" y="94"/>
                  </a:moveTo>
                  <a:cubicBezTo>
                    <a:pt x="158" y="90"/>
                    <a:pt x="165" y="91"/>
                    <a:pt x="169" y="86"/>
                  </a:cubicBezTo>
                  <a:cubicBezTo>
                    <a:pt x="168" y="88"/>
                    <a:pt x="166" y="90"/>
                    <a:pt x="164" y="91"/>
                  </a:cubicBezTo>
                  <a:cubicBezTo>
                    <a:pt x="164" y="91"/>
                    <a:pt x="164" y="91"/>
                    <a:pt x="164" y="91"/>
                  </a:cubicBezTo>
                  <a:cubicBezTo>
                    <a:pt x="161" y="92"/>
                    <a:pt x="157" y="94"/>
                    <a:pt x="154" y="94"/>
                  </a:cubicBezTo>
                  <a:moveTo>
                    <a:pt x="153" y="94"/>
                  </a:moveTo>
                  <a:cubicBezTo>
                    <a:pt x="152" y="93"/>
                    <a:pt x="151" y="93"/>
                    <a:pt x="151" y="92"/>
                  </a:cubicBezTo>
                  <a:cubicBezTo>
                    <a:pt x="151" y="92"/>
                    <a:pt x="151" y="92"/>
                    <a:pt x="151" y="92"/>
                  </a:cubicBezTo>
                  <a:cubicBezTo>
                    <a:pt x="155" y="91"/>
                    <a:pt x="159" y="89"/>
                    <a:pt x="163" y="88"/>
                  </a:cubicBezTo>
                  <a:cubicBezTo>
                    <a:pt x="164" y="87"/>
                    <a:pt x="166" y="86"/>
                    <a:pt x="167" y="86"/>
                  </a:cubicBezTo>
                  <a:cubicBezTo>
                    <a:pt x="168" y="85"/>
                    <a:pt x="169" y="85"/>
                    <a:pt x="169" y="85"/>
                  </a:cubicBezTo>
                  <a:cubicBezTo>
                    <a:pt x="170" y="85"/>
                    <a:pt x="167" y="87"/>
                    <a:pt x="166" y="87"/>
                  </a:cubicBezTo>
                  <a:cubicBezTo>
                    <a:pt x="162" y="90"/>
                    <a:pt x="156" y="90"/>
                    <a:pt x="153" y="94"/>
                  </a:cubicBezTo>
                  <a:moveTo>
                    <a:pt x="108" y="107"/>
                  </a:moveTo>
                  <a:cubicBezTo>
                    <a:pt x="106" y="105"/>
                    <a:pt x="104" y="104"/>
                    <a:pt x="103" y="102"/>
                  </a:cubicBezTo>
                  <a:cubicBezTo>
                    <a:pt x="115" y="98"/>
                    <a:pt x="127" y="94"/>
                    <a:pt x="139" y="90"/>
                  </a:cubicBezTo>
                  <a:cubicBezTo>
                    <a:pt x="145" y="88"/>
                    <a:pt x="150" y="86"/>
                    <a:pt x="156" y="84"/>
                  </a:cubicBezTo>
                  <a:cubicBezTo>
                    <a:pt x="159" y="83"/>
                    <a:pt x="162" y="82"/>
                    <a:pt x="166" y="80"/>
                  </a:cubicBezTo>
                  <a:cubicBezTo>
                    <a:pt x="166" y="80"/>
                    <a:pt x="170" y="79"/>
                    <a:pt x="170" y="79"/>
                  </a:cubicBezTo>
                  <a:cubicBezTo>
                    <a:pt x="170" y="79"/>
                    <a:pt x="170" y="79"/>
                    <a:pt x="169" y="80"/>
                  </a:cubicBezTo>
                  <a:cubicBezTo>
                    <a:pt x="156" y="87"/>
                    <a:pt x="142" y="91"/>
                    <a:pt x="128" y="97"/>
                  </a:cubicBezTo>
                  <a:cubicBezTo>
                    <a:pt x="128" y="97"/>
                    <a:pt x="128" y="97"/>
                    <a:pt x="128" y="97"/>
                  </a:cubicBezTo>
                  <a:cubicBezTo>
                    <a:pt x="127" y="97"/>
                    <a:pt x="127" y="97"/>
                    <a:pt x="127" y="97"/>
                  </a:cubicBezTo>
                  <a:cubicBezTo>
                    <a:pt x="120" y="100"/>
                    <a:pt x="114" y="103"/>
                    <a:pt x="108" y="107"/>
                  </a:cubicBezTo>
                  <a:moveTo>
                    <a:pt x="144" y="92"/>
                  </a:moveTo>
                  <a:cubicBezTo>
                    <a:pt x="146" y="91"/>
                    <a:pt x="148" y="90"/>
                    <a:pt x="150" y="89"/>
                  </a:cubicBezTo>
                  <a:cubicBezTo>
                    <a:pt x="155" y="87"/>
                    <a:pt x="160" y="85"/>
                    <a:pt x="165" y="83"/>
                  </a:cubicBezTo>
                  <a:cubicBezTo>
                    <a:pt x="167" y="81"/>
                    <a:pt x="170" y="80"/>
                    <a:pt x="172" y="79"/>
                  </a:cubicBezTo>
                  <a:cubicBezTo>
                    <a:pt x="172" y="80"/>
                    <a:pt x="171" y="82"/>
                    <a:pt x="171" y="84"/>
                  </a:cubicBezTo>
                  <a:cubicBezTo>
                    <a:pt x="170" y="83"/>
                    <a:pt x="170" y="83"/>
                    <a:pt x="170" y="83"/>
                  </a:cubicBezTo>
                  <a:cubicBezTo>
                    <a:pt x="167" y="84"/>
                    <a:pt x="164" y="86"/>
                    <a:pt x="162" y="87"/>
                  </a:cubicBezTo>
                  <a:cubicBezTo>
                    <a:pt x="158" y="89"/>
                    <a:pt x="154" y="90"/>
                    <a:pt x="151" y="91"/>
                  </a:cubicBezTo>
                  <a:cubicBezTo>
                    <a:pt x="151" y="92"/>
                    <a:pt x="151" y="92"/>
                    <a:pt x="151" y="92"/>
                  </a:cubicBezTo>
                  <a:cubicBezTo>
                    <a:pt x="150" y="92"/>
                    <a:pt x="150" y="92"/>
                    <a:pt x="150" y="92"/>
                  </a:cubicBezTo>
                  <a:cubicBezTo>
                    <a:pt x="149" y="91"/>
                    <a:pt x="149" y="91"/>
                    <a:pt x="148" y="91"/>
                  </a:cubicBezTo>
                  <a:cubicBezTo>
                    <a:pt x="148" y="91"/>
                    <a:pt x="148" y="91"/>
                    <a:pt x="148" y="91"/>
                  </a:cubicBezTo>
                  <a:cubicBezTo>
                    <a:pt x="148" y="91"/>
                    <a:pt x="148" y="91"/>
                    <a:pt x="148" y="91"/>
                  </a:cubicBezTo>
                  <a:cubicBezTo>
                    <a:pt x="147" y="91"/>
                    <a:pt x="146" y="91"/>
                    <a:pt x="146" y="92"/>
                  </a:cubicBezTo>
                  <a:cubicBezTo>
                    <a:pt x="145" y="92"/>
                    <a:pt x="145" y="92"/>
                    <a:pt x="144" y="92"/>
                  </a:cubicBezTo>
                  <a:moveTo>
                    <a:pt x="15" y="84"/>
                  </a:moveTo>
                  <a:cubicBezTo>
                    <a:pt x="16" y="83"/>
                    <a:pt x="16" y="83"/>
                    <a:pt x="16" y="82"/>
                  </a:cubicBezTo>
                  <a:cubicBezTo>
                    <a:pt x="17" y="80"/>
                    <a:pt x="19" y="78"/>
                    <a:pt x="21" y="77"/>
                  </a:cubicBezTo>
                  <a:cubicBezTo>
                    <a:pt x="19" y="79"/>
                    <a:pt x="17" y="81"/>
                    <a:pt x="15" y="84"/>
                  </a:cubicBezTo>
                  <a:moveTo>
                    <a:pt x="102" y="101"/>
                  </a:moveTo>
                  <a:cubicBezTo>
                    <a:pt x="101" y="100"/>
                    <a:pt x="100" y="99"/>
                    <a:pt x="99" y="98"/>
                  </a:cubicBezTo>
                  <a:cubicBezTo>
                    <a:pt x="105" y="96"/>
                    <a:pt x="111" y="94"/>
                    <a:pt x="116" y="92"/>
                  </a:cubicBezTo>
                  <a:cubicBezTo>
                    <a:pt x="130" y="87"/>
                    <a:pt x="145" y="83"/>
                    <a:pt x="159" y="77"/>
                  </a:cubicBezTo>
                  <a:cubicBezTo>
                    <a:pt x="163" y="76"/>
                    <a:pt x="166" y="74"/>
                    <a:pt x="170" y="72"/>
                  </a:cubicBezTo>
                  <a:cubicBezTo>
                    <a:pt x="167" y="73"/>
                    <a:pt x="164" y="76"/>
                    <a:pt x="160" y="77"/>
                  </a:cubicBezTo>
                  <a:cubicBezTo>
                    <a:pt x="154" y="79"/>
                    <a:pt x="148" y="81"/>
                    <a:pt x="142" y="84"/>
                  </a:cubicBezTo>
                  <a:cubicBezTo>
                    <a:pt x="135" y="87"/>
                    <a:pt x="128" y="90"/>
                    <a:pt x="120" y="94"/>
                  </a:cubicBezTo>
                  <a:cubicBezTo>
                    <a:pt x="114" y="96"/>
                    <a:pt x="108" y="98"/>
                    <a:pt x="102" y="101"/>
                  </a:cubicBezTo>
                  <a:moveTo>
                    <a:pt x="119" y="96"/>
                  </a:moveTo>
                  <a:cubicBezTo>
                    <a:pt x="127" y="92"/>
                    <a:pt x="135" y="89"/>
                    <a:pt x="143" y="85"/>
                  </a:cubicBezTo>
                  <a:cubicBezTo>
                    <a:pt x="152" y="81"/>
                    <a:pt x="164" y="79"/>
                    <a:pt x="171" y="72"/>
                  </a:cubicBezTo>
                  <a:cubicBezTo>
                    <a:pt x="172" y="74"/>
                    <a:pt x="172" y="75"/>
                    <a:pt x="172" y="77"/>
                  </a:cubicBezTo>
                  <a:cubicBezTo>
                    <a:pt x="159" y="81"/>
                    <a:pt x="147" y="87"/>
                    <a:pt x="134" y="91"/>
                  </a:cubicBezTo>
                  <a:cubicBezTo>
                    <a:pt x="129" y="92"/>
                    <a:pt x="124" y="94"/>
                    <a:pt x="119" y="96"/>
                  </a:cubicBezTo>
                  <a:moveTo>
                    <a:pt x="75" y="105"/>
                  </a:moveTo>
                  <a:cubicBezTo>
                    <a:pt x="74" y="105"/>
                    <a:pt x="72" y="103"/>
                    <a:pt x="71" y="102"/>
                  </a:cubicBezTo>
                  <a:cubicBezTo>
                    <a:pt x="76" y="102"/>
                    <a:pt x="81" y="100"/>
                    <a:pt x="86" y="98"/>
                  </a:cubicBezTo>
                  <a:cubicBezTo>
                    <a:pt x="94" y="94"/>
                    <a:pt x="102" y="91"/>
                    <a:pt x="111" y="87"/>
                  </a:cubicBezTo>
                  <a:cubicBezTo>
                    <a:pt x="128" y="81"/>
                    <a:pt x="146" y="74"/>
                    <a:pt x="163" y="68"/>
                  </a:cubicBezTo>
                  <a:cubicBezTo>
                    <a:pt x="149" y="73"/>
                    <a:pt x="135" y="80"/>
                    <a:pt x="121" y="86"/>
                  </a:cubicBezTo>
                  <a:cubicBezTo>
                    <a:pt x="106" y="93"/>
                    <a:pt x="89" y="98"/>
                    <a:pt x="75" y="105"/>
                  </a:cubicBezTo>
                  <a:moveTo>
                    <a:pt x="99" y="97"/>
                  </a:moveTo>
                  <a:cubicBezTo>
                    <a:pt x="98" y="97"/>
                    <a:pt x="98" y="97"/>
                    <a:pt x="98" y="97"/>
                  </a:cubicBezTo>
                  <a:cubicBezTo>
                    <a:pt x="106" y="94"/>
                    <a:pt x="114" y="90"/>
                    <a:pt x="121" y="87"/>
                  </a:cubicBezTo>
                  <a:cubicBezTo>
                    <a:pt x="129" y="84"/>
                    <a:pt x="138" y="80"/>
                    <a:pt x="146" y="77"/>
                  </a:cubicBezTo>
                  <a:cubicBezTo>
                    <a:pt x="152" y="74"/>
                    <a:pt x="161" y="72"/>
                    <a:pt x="166" y="67"/>
                  </a:cubicBezTo>
                  <a:cubicBezTo>
                    <a:pt x="166" y="67"/>
                    <a:pt x="166" y="67"/>
                    <a:pt x="166" y="67"/>
                  </a:cubicBezTo>
                  <a:cubicBezTo>
                    <a:pt x="167" y="67"/>
                    <a:pt x="167" y="67"/>
                    <a:pt x="167" y="67"/>
                  </a:cubicBezTo>
                  <a:cubicBezTo>
                    <a:pt x="169" y="68"/>
                    <a:pt x="170" y="69"/>
                    <a:pt x="171" y="71"/>
                  </a:cubicBezTo>
                  <a:cubicBezTo>
                    <a:pt x="164" y="73"/>
                    <a:pt x="157" y="77"/>
                    <a:pt x="149" y="79"/>
                  </a:cubicBezTo>
                  <a:cubicBezTo>
                    <a:pt x="141" y="82"/>
                    <a:pt x="133" y="85"/>
                    <a:pt x="125" y="88"/>
                  </a:cubicBezTo>
                  <a:cubicBezTo>
                    <a:pt x="116" y="91"/>
                    <a:pt x="107" y="94"/>
                    <a:pt x="99" y="97"/>
                  </a:cubicBezTo>
                  <a:moveTo>
                    <a:pt x="73" y="101"/>
                  </a:moveTo>
                  <a:cubicBezTo>
                    <a:pt x="72" y="101"/>
                    <a:pt x="72" y="101"/>
                    <a:pt x="73" y="101"/>
                  </a:cubicBezTo>
                  <a:cubicBezTo>
                    <a:pt x="75" y="100"/>
                    <a:pt x="78" y="99"/>
                    <a:pt x="81" y="97"/>
                  </a:cubicBezTo>
                  <a:cubicBezTo>
                    <a:pt x="98" y="90"/>
                    <a:pt x="116" y="84"/>
                    <a:pt x="133" y="77"/>
                  </a:cubicBezTo>
                  <a:cubicBezTo>
                    <a:pt x="144" y="72"/>
                    <a:pt x="156" y="69"/>
                    <a:pt x="166" y="64"/>
                  </a:cubicBezTo>
                  <a:cubicBezTo>
                    <a:pt x="166" y="64"/>
                    <a:pt x="166" y="64"/>
                    <a:pt x="166" y="64"/>
                  </a:cubicBezTo>
                  <a:cubicBezTo>
                    <a:pt x="166" y="65"/>
                    <a:pt x="166" y="66"/>
                    <a:pt x="166" y="66"/>
                  </a:cubicBezTo>
                  <a:cubicBezTo>
                    <a:pt x="166" y="66"/>
                    <a:pt x="166" y="66"/>
                    <a:pt x="166" y="66"/>
                  </a:cubicBezTo>
                  <a:cubicBezTo>
                    <a:pt x="148" y="73"/>
                    <a:pt x="130" y="79"/>
                    <a:pt x="113" y="85"/>
                  </a:cubicBezTo>
                  <a:cubicBezTo>
                    <a:pt x="105" y="88"/>
                    <a:pt x="97" y="91"/>
                    <a:pt x="90" y="95"/>
                  </a:cubicBezTo>
                  <a:cubicBezTo>
                    <a:pt x="86" y="97"/>
                    <a:pt x="82" y="99"/>
                    <a:pt x="78" y="100"/>
                  </a:cubicBezTo>
                  <a:cubicBezTo>
                    <a:pt x="78" y="100"/>
                    <a:pt x="73" y="101"/>
                    <a:pt x="73" y="101"/>
                  </a:cubicBezTo>
                  <a:moveTo>
                    <a:pt x="166" y="61"/>
                  </a:moveTo>
                  <a:cubicBezTo>
                    <a:pt x="166" y="61"/>
                    <a:pt x="168" y="60"/>
                    <a:pt x="169" y="59"/>
                  </a:cubicBezTo>
                  <a:cubicBezTo>
                    <a:pt x="171" y="59"/>
                    <a:pt x="173" y="58"/>
                    <a:pt x="173" y="58"/>
                  </a:cubicBezTo>
                  <a:cubicBezTo>
                    <a:pt x="173" y="58"/>
                    <a:pt x="173" y="58"/>
                    <a:pt x="173" y="58"/>
                  </a:cubicBezTo>
                  <a:cubicBezTo>
                    <a:pt x="173" y="58"/>
                    <a:pt x="173" y="58"/>
                    <a:pt x="173" y="58"/>
                  </a:cubicBezTo>
                  <a:cubicBezTo>
                    <a:pt x="173" y="59"/>
                    <a:pt x="172" y="59"/>
                    <a:pt x="172" y="59"/>
                  </a:cubicBezTo>
                  <a:cubicBezTo>
                    <a:pt x="170" y="60"/>
                    <a:pt x="168" y="61"/>
                    <a:pt x="166" y="62"/>
                  </a:cubicBezTo>
                  <a:cubicBezTo>
                    <a:pt x="162" y="65"/>
                    <a:pt x="157" y="67"/>
                    <a:pt x="153" y="68"/>
                  </a:cubicBezTo>
                  <a:cubicBezTo>
                    <a:pt x="143" y="72"/>
                    <a:pt x="133" y="76"/>
                    <a:pt x="123" y="79"/>
                  </a:cubicBezTo>
                  <a:cubicBezTo>
                    <a:pt x="106" y="86"/>
                    <a:pt x="88" y="92"/>
                    <a:pt x="71" y="101"/>
                  </a:cubicBezTo>
                  <a:cubicBezTo>
                    <a:pt x="71" y="100"/>
                    <a:pt x="70" y="100"/>
                    <a:pt x="70" y="99"/>
                  </a:cubicBezTo>
                  <a:cubicBezTo>
                    <a:pt x="70" y="99"/>
                    <a:pt x="70" y="99"/>
                    <a:pt x="70" y="99"/>
                  </a:cubicBezTo>
                  <a:cubicBezTo>
                    <a:pt x="74" y="98"/>
                    <a:pt x="77" y="96"/>
                    <a:pt x="80" y="94"/>
                  </a:cubicBezTo>
                  <a:cubicBezTo>
                    <a:pt x="81" y="94"/>
                    <a:pt x="81" y="94"/>
                    <a:pt x="82" y="94"/>
                  </a:cubicBezTo>
                  <a:cubicBezTo>
                    <a:pt x="91" y="90"/>
                    <a:pt x="100" y="87"/>
                    <a:pt x="110" y="83"/>
                  </a:cubicBezTo>
                  <a:cubicBezTo>
                    <a:pt x="119" y="79"/>
                    <a:pt x="128" y="75"/>
                    <a:pt x="138" y="72"/>
                  </a:cubicBezTo>
                  <a:cubicBezTo>
                    <a:pt x="148" y="68"/>
                    <a:pt x="157" y="65"/>
                    <a:pt x="166" y="61"/>
                  </a:cubicBezTo>
                  <a:cubicBezTo>
                    <a:pt x="166" y="61"/>
                    <a:pt x="166" y="61"/>
                    <a:pt x="166" y="61"/>
                  </a:cubicBezTo>
                  <a:moveTo>
                    <a:pt x="43" y="111"/>
                  </a:moveTo>
                  <a:cubicBezTo>
                    <a:pt x="44" y="110"/>
                    <a:pt x="45" y="109"/>
                    <a:pt x="45" y="108"/>
                  </a:cubicBezTo>
                  <a:cubicBezTo>
                    <a:pt x="53" y="104"/>
                    <a:pt x="60" y="100"/>
                    <a:pt x="67" y="97"/>
                  </a:cubicBezTo>
                  <a:cubicBezTo>
                    <a:pt x="77" y="93"/>
                    <a:pt x="86" y="88"/>
                    <a:pt x="95" y="84"/>
                  </a:cubicBezTo>
                  <a:cubicBezTo>
                    <a:pt x="115" y="75"/>
                    <a:pt x="135" y="67"/>
                    <a:pt x="155" y="60"/>
                  </a:cubicBezTo>
                  <a:cubicBezTo>
                    <a:pt x="159" y="58"/>
                    <a:pt x="163" y="57"/>
                    <a:pt x="167" y="55"/>
                  </a:cubicBezTo>
                  <a:cubicBezTo>
                    <a:pt x="169" y="54"/>
                    <a:pt x="172" y="53"/>
                    <a:pt x="174" y="52"/>
                  </a:cubicBezTo>
                  <a:cubicBezTo>
                    <a:pt x="175" y="52"/>
                    <a:pt x="175" y="52"/>
                    <a:pt x="175" y="52"/>
                  </a:cubicBezTo>
                  <a:cubicBezTo>
                    <a:pt x="175" y="52"/>
                    <a:pt x="173" y="53"/>
                    <a:pt x="172" y="53"/>
                  </a:cubicBezTo>
                  <a:cubicBezTo>
                    <a:pt x="170" y="54"/>
                    <a:pt x="168" y="55"/>
                    <a:pt x="169" y="55"/>
                  </a:cubicBezTo>
                  <a:cubicBezTo>
                    <a:pt x="169" y="55"/>
                    <a:pt x="169" y="55"/>
                    <a:pt x="169" y="55"/>
                  </a:cubicBezTo>
                  <a:cubicBezTo>
                    <a:pt x="159" y="59"/>
                    <a:pt x="149" y="63"/>
                    <a:pt x="140" y="67"/>
                  </a:cubicBezTo>
                  <a:cubicBezTo>
                    <a:pt x="121" y="75"/>
                    <a:pt x="102" y="83"/>
                    <a:pt x="83" y="92"/>
                  </a:cubicBezTo>
                  <a:cubicBezTo>
                    <a:pt x="83" y="92"/>
                    <a:pt x="82" y="92"/>
                    <a:pt x="82" y="93"/>
                  </a:cubicBezTo>
                  <a:cubicBezTo>
                    <a:pt x="77" y="94"/>
                    <a:pt x="73" y="96"/>
                    <a:pt x="69" y="98"/>
                  </a:cubicBezTo>
                  <a:cubicBezTo>
                    <a:pt x="69" y="98"/>
                    <a:pt x="69" y="98"/>
                    <a:pt x="69" y="98"/>
                  </a:cubicBezTo>
                  <a:cubicBezTo>
                    <a:pt x="68" y="98"/>
                    <a:pt x="68" y="98"/>
                    <a:pt x="68" y="98"/>
                  </a:cubicBezTo>
                  <a:cubicBezTo>
                    <a:pt x="68" y="98"/>
                    <a:pt x="68" y="98"/>
                    <a:pt x="68" y="98"/>
                  </a:cubicBezTo>
                  <a:cubicBezTo>
                    <a:pt x="67" y="98"/>
                    <a:pt x="67" y="98"/>
                    <a:pt x="66" y="99"/>
                  </a:cubicBezTo>
                  <a:cubicBezTo>
                    <a:pt x="66" y="100"/>
                    <a:pt x="65" y="100"/>
                    <a:pt x="64" y="101"/>
                  </a:cubicBezTo>
                  <a:cubicBezTo>
                    <a:pt x="64" y="101"/>
                    <a:pt x="64" y="101"/>
                    <a:pt x="64" y="101"/>
                  </a:cubicBezTo>
                  <a:cubicBezTo>
                    <a:pt x="57" y="104"/>
                    <a:pt x="51" y="109"/>
                    <a:pt x="43" y="111"/>
                  </a:cubicBezTo>
                  <a:moveTo>
                    <a:pt x="97" y="87"/>
                  </a:moveTo>
                  <a:cubicBezTo>
                    <a:pt x="107" y="82"/>
                    <a:pt x="117" y="77"/>
                    <a:pt x="128" y="73"/>
                  </a:cubicBezTo>
                  <a:cubicBezTo>
                    <a:pt x="137" y="70"/>
                    <a:pt x="145" y="66"/>
                    <a:pt x="154" y="62"/>
                  </a:cubicBezTo>
                  <a:cubicBezTo>
                    <a:pt x="161" y="59"/>
                    <a:pt x="170" y="57"/>
                    <a:pt x="176" y="52"/>
                  </a:cubicBezTo>
                  <a:cubicBezTo>
                    <a:pt x="176" y="54"/>
                    <a:pt x="175" y="55"/>
                    <a:pt x="174" y="57"/>
                  </a:cubicBezTo>
                  <a:cubicBezTo>
                    <a:pt x="165" y="60"/>
                    <a:pt x="156" y="64"/>
                    <a:pt x="147" y="67"/>
                  </a:cubicBezTo>
                  <a:cubicBezTo>
                    <a:pt x="138" y="70"/>
                    <a:pt x="130" y="74"/>
                    <a:pt x="121" y="77"/>
                  </a:cubicBezTo>
                  <a:cubicBezTo>
                    <a:pt x="113" y="81"/>
                    <a:pt x="105" y="84"/>
                    <a:pt x="97" y="87"/>
                  </a:cubicBezTo>
                  <a:moveTo>
                    <a:pt x="47" y="106"/>
                  </a:moveTo>
                  <a:cubicBezTo>
                    <a:pt x="47" y="104"/>
                    <a:pt x="48" y="103"/>
                    <a:pt x="49" y="101"/>
                  </a:cubicBezTo>
                  <a:cubicBezTo>
                    <a:pt x="70" y="90"/>
                    <a:pt x="93" y="80"/>
                    <a:pt x="115" y="71"/>
                  </a:cubicBezTo>
                  <a:cubicBezTo>
                    <a:pt x="127" y="66"/>
                    <a:pt x="138" y="62"/>
                    <a:pt x="149" y="57"/>
                  </a:cubicBezTo>
                  <a:cubicBezTo>
                    <a:pt x="154" y="55"/>
                    <a:pt x="159" y="53"/>
                    <a:pt x="164" y="51"/>
                  </a:cubicBezTo>
                  <a:cubicBezTo>
                    <a:pt x="165" y="51"/>
                    <a:pt x="165" y="51"/>
                    <a:pt x="166" y="50"/>
                  </a:cubicBezTo>
                  <a:cubicBezTo>
                    <a:pt x="146" y="60"/>
                    <a:pt x="125" y="66"/>
                    <a:pt x="105" y="75"/>
                  </a:cubicBezTo>
                  <a:cubicBezTo>
                    <a:pt x="85" y="84"/>
                    <a:pt x="66" y="95"/>
                    <a:pt x="47" y="106"/>
                  </a:cubicBezTo>
                  <a:moveTo>
                    <a:pt x="24" y="71"/>
                  </a:moveTo>
                  <a:cubicBezTo>
                    <a:pt x="30" y="68"/>
                    <a:pt x="37" y="63"/>
                    <a:pt x="44" y="60"/>
                  </a:cubicBezTo>
                  <a:cubicBezTo>
                    <a:pt x="50" y="56"/>
                    <a:pt x="56" y="53"/>
                    <a:pt x="62" y="50"/>
                  </a:cubicBezTo>
                  <a:cubicBezTo>
                    <a:pt x="50" y="57"/>
                    <a:pt x="37" y="64"/>
                    <a:pt x="26" y="73"/>
                  </a:cubicBezTo>
                  <a:cubicBezTo>
                    <a:pt x="26" y="73"/>
                    <a:pt x="26" y="73"/>
                    <a:pt x="26" y="73"/>
                  </a:cubicBezTo>
                  <a:cubicBezTo>
                    <a:pt x="26" y="72"/>
                    <a:pt x="25" y="71"/>
                    <a:pt x="24" y="71"/>
                  </a:cubicBezTo>
                  <a:cubicBezTo>
                    <a:pt x="24" y="71"/>
                    <a:pt x="24" y="71"/>
                    <a:pt x="24" y="71"/>
                  </a:cubicBezTo>
                  <a:cubicBezTo>
                    <a:pt x="24" y="71"/>
                    <a:pt x="24" y="71"/>
                    <a:pt x="24" y="71"/>
                  </a:cubicBezTo>
                  <a:moveTo>
                    <a:pt x="21" y="71"/>
                  </a:moveTo>
                  <a:cubicBezTo>
                    <a:pt x="19" y="71"/>
                    <a:pt x="16" y="71"/>
                    <a:pt x="14" y="70"/>
                  </a:cubicBezTo>
                  <a:cubicBezTo>
                    <a:pt x="29" y="63"/>
                    <a:pt x="43" y="56"/>
                    <a:pt x="57" y="48"/>
                  </a:cubicBezTo>
                  <a:cubicBezTo>
                    <a:pt x="45" y="56"/>
                    <a:pt x="33" y="63"/>
                    <a:pt x="21" y="71"/>
                  </a:cubicBezTo>
                  <a:moveTo>
                    <a:pt x="58" y="100"/>
                  </a:moveTo>
                  <a:cubicBezTo>
                    <a:pt x="75" y="91"/>
                    <a:pt x="93" y="82"/>
                    <a:pt x="110" y="74"/>
                  </a:cubicBezTo>
                  <a:cubicBezTo>
                    <a:pt x="131" y="64"/>
                    <a:pt x="154" y="58"/>
                    <a:pt x="175" y="47"/>
                  </a:cubicBezTo>
                  <a:cubicBezTo>
                    <a:pt x="175" y="48"/>
                    <a:pt x="176" y="49"/>
                    <a:pt x="176" y="50"/>
                  </a:cubicBezTo>
                  <a:cubicBezTo>
                    <a:pt x="154" y="60"/>
                    <a:pt x="130" y="67"/>
                    <a:pt x="108" y="77"/>
                  </a:cubicBezTo>
                  <a:cubicBezTo>
                    <a:pt x="97" y="82"/>
                    <a:pt x="85" y="88"/>
                    <a:pt x="74" y="93"/>
                  </a:cubicBezTo>
                  <a:cubicBezTo>
                    <a:pt x="68" y="95"/>
                    <a:pt x="63" y="98"/>
                    <a:pt x="58" y="100"/>
                  </a:cubicBezTo>
                  <a:moveTo>
                    <a:pt x="4" y="56"/>
                  </a:moveTo>
                  <a:cubicBezTo>
                    <a:pt x="5" y="50"/>
                    <a:pt x="12" y="46"/>
                    <a:pt x="18" y="46"/>
                  </a:cubicBezTo>
                  <a:cubicBezTo>
                    <a:pt x="18" y="46"/>
                    <a:pt x="18" y="46"/>
                    <a:pt x="18" y="46"/>
                  </a:cubicBezTo>
                  <a:cubicBezTo>
                    <a:pt x="13" y="49"/>
                    <a:pt x="9" y="53"/>
                    <a:pt x="4" y="56"/>
                  </a:cubicBezTo>
                  <a:moveTo>
                    <a:pt x="49" y="99"/>
                  </a:moveTo>
                  <a:cubicBezTo>
                    <a:pt x="49" y="99"/>
                    <a:pt x="49" y="98"/>
                    <a:pt x="50" y="97"/>
                  </a:cubicBezTo>
                  <a:cubicBezTo>
                    <a:pt x="50" y="97"/>
                    <a:pt x="50" y="97"/>
                    <a:pt x="50" y="97"/>
                  </a:cubicBezTo>
                  <a:cubicBezTo>
                    <a:pt x="50" y="97"/>
                    <a:pt x="50" y="97"/>
                    <a:pt x="50" y="97"/>
                  </a:cubicBezTo>
                  <a:cubicBezTo>
                    <a:pt x="58" y="94"/>
                    <a:pt x="65" y="89"/>
                    <a:pt x="73" y="85"/>
                  </a:cubicBezTo>
                  <a:cubicBezTo>
                    <a:pt x="78" y="83"/>
                    <a:pt x="84" y="80"/>
                    <a:pt x="89" y="78"/>
                  </a:cubicBezTo>
                  <a:cubicBezTo>
                    <a:pt x="109" y="69"/>
                    <a:pt x="129" y="61"/>
                    <a:pt x="148" y="52"/>
                  </a:cubicBezTo>
                  <a:cubicBezTo>
                    <a:pt x="153" y="50"/>
                    <a:pt x="157" y="47"/>
                    <a:pt x="162" y="45"/>
                  </a:cubicBezTo>
                  <a:cubicBezTo>
                    <a:pt x="162" y="44"/>
                    <a:pt x="162" y="44"/>
                    <a:pt x="162" y="44"/>
                  </a:cubicBezTo>
                  <a:cubicBezTo>
                    <a:pt x="154" y="50"/>
                    <a:pt x="145" y="54"/>
                    <a:pt x="137" y="58"/>
                  </a:cubicBezTo>
                  <a:cubicBezTo>
                    <a:pt x="118" y="67"/>
                    <a:pt x="100" y="74"/>
                    <a:pt x="82" y="83"/>
                  </a:cubicBezTo>
                  <a:cubicBezTo>
                    <a:pt x="71" y="88"/>
                    <a:pt x="61" y="94"/>
                    <a:pt x="50" y="99"/>
                  </a:cubicBezTo>
                  <a:cubicBezTo>
                    <a:pt x="49" y="99"/>
                    <a:pt x="49" y="99"/>
                    <a:pt x="49" y="99"/>
                  </a:cubicBezTo>
                  <a:moveTo>
                    <a:pt x="85" y="82"/>
                  </a:moveTo>
                  <a:cubicBezTo>
                    <a:pt x="94" y="78"/>
                    <a:pt x="102" y="74"/>
                    <a:pt x="111" y="71"/>
                  </a:cubicBezTo>
                  <a:cubicBezTo>
                    <a:pt x="131" y="62"/>
                    <a:pt x="151" y="53"/>
                    <a:pt x="169" y="41"/>
                  </a:cubicBezTo>
                  <a:cubicBezTo>
                    <a:pt x="171" y="42"/>
                    <a:pt x="173" y="44"/>
                    <a:pt x="174" y="46"/>
                  </a:cubicBezTo>
                  <a:cubicBezTo>
                    <a:pt x="153" y="56"/>
                    <a:pt x="130" y="63"/>
                    <a:pt x="108" y="73"/>
                  </a:cubicBezTo>
                  <a:cubicBezTo>
                    <a:pt x="101" y="76"/>
                    <a:pt x="93" y="79"/>
                    <a:pt x="85" y="82"/>
                  </a:cubicBezTo>
                  <a:moveTo>
                    <a:pt x="50" y="96"/>
                  </a:moveTo>
                  <a:cubicBezTo>
                    <a:pt x="50" y="95"/>
                    <a:pt x="50" y="95"/>
                    <a:pt x="50" y="94"/>
                  </a:cubicBezTo>
                  <a:cubicBezTo>
                    <a:pt x="54" y="93"/>
                    <a:pt x="58" y="91"/>
                    <a:pt x="62" y="89"/>
                  </a:cubicBezTo>
                  <a:cubicBezTo>
                    <a:pt x="72" y="84"/>
                    <a:pt x="81" y="79"/>
                    <a:pt x="91" y="75"/>
                  </a:cubicBezTo>
                  <a:cubicBezTo>
                    <a:pt x="111" y="66"/>
                    <a:pt x="130" y="56"/>
                    <a:pt x="149" y="46"/>
                  </a:cubicBezTo>
                  <a:cubicBezTo>
                    <a:pt x="152" y="45"/>
                    <a:pt x="155" y="42"/>
                    <a:pt x="159" y="40"/>
                  </a:cubicBezTo>
                  <a:cubicBezTo>
                    <a:pt x="159" y="40"/>
                    <a:pt x="159" y="40"/>
                    <a:pt x="159" y="40"/>
                  </a:cubicBezTo>
                  <a:cubicBezTo>
                    <a:pt x="155" y="43"/>
                    <a:pt x="152" y="45"/>
                    <a:pt x="148" y="47"/>
                  </a:cubicBezTo>
                  <a:cubicBezTo>
                    <a:pt x="139" y="53"/>
                    <a:pt x="130" y="58"/>
                    <a:pt x="120" y="62"/>
                  </a:cubicBezTo>
                  <a:cubicBezTo>
                    <a:pt x="101" y="71"/>
                    <a:pt x="83" y="80"/>
                    <a:pt x="65" y="88"/>
                  </a:cubicBezTo>
                  <a:cubicBezTo>
                    <a:pt x="62" y="89"/>
                    <a:pt x="60" y="90"/>
                    <a:pt x="58" y="92"/>
                  </a:cubicBezTo>
                  <a:cubicBezTo>
                    <a:pt x="55" y="93"/>
                    <a:pt x="53" y="94"/>
                    <a:pt x="50" y="96"/>
                  </a:cubicBezTo>
                  <a:moveTo>
                    <a:pt x="100" y="72"/>
                  </a:moveTo>
                  <a:cubicBezTo>
                    <a:pt x="102" y="71"/>
                    <a:pt x="103" y="71"/>
                    <a:pt x="105" y="70"/>
                  </a:cubicBezTo>
                  <a:cubicBezTo>
                    <a:pt x="115" y="66"/>
                    <a:pt x="124" y="62"/>
                    <a:pt x="134" y="57"/>
                  </a:cubicBezTo>
                  <a:cubicBezTo>
                    <a:pt x="144" y="52"/>
                    <a:pt x="152" y="46"/>
                    <a:pt x="161" y="40"/>
                  </a:cubicBezTo>
                  <a:cubicBezTo>
                    <a:pt x="162" y="40"/>
                    <a:pt x="162" y="40"/>
                    <a:pt x="163" y="40"/>
                  </a:cubicBezTo>
                  <a:cubicBezTo>
                    <a:pt x="165" y="40"/>
                    <a:pt x="166" y="40"/>
                    <a:pt x="168" y="41"/>
                  </a:cubicBezTo>
                  <a:cubicBezTo>
                    <a:pt x="159" y="45"/>
                    <a:pt x="150" y="50"/>
                    <a:pt x="141" y="54"/>
                  </a:cubicBezTo>
                  <a:cubicBezTo>
                    <a:pt x="130" y="59"/>
                    <a:pt x="119" y="64"/>
                    <a:pt x="108" y="69"/>
                  </a:cubicBezTo>
                  <a:cubicBezTo>
                    <a:pt x="105" y="70"/>
                    <a:pt x="103" y="71"/>
                    <a:pt x="100" y="72"/>
                  </a:cubicBezTo>
                  <a:moveTo>
                    <a:pt x="23" y="44"/>
                  </a:moveTo>
                  <a:cubicBezTo>
                    <a:pt x="22" y="43"/>
                    <a:pt x="22" y="43"/>
                    <a:pt x="22" y="43"/>
                  </a:cubicBezTo>
                  <a:cubicBezTo>
                    <a:pt x="24" y="43"/>
                    <a:pt x="25" y="42"/>
                    <a:pt x="26" y="41"/>
                  </a:cubicBezTo>
                  <a:cubicBezTo>
                    <a:pt x="27" y="40"/>
                    <a:pt x="29" y="39"/>
                    <a:pt x="30" y="38"/>
                  </a:cubicBezTo>
                  <a:cubicBezTo>
                    <a:pt x="31" y="38"/>
                    <a:pt x="31" y="37"/>
                    <a:pt x="32" y="37"/>
                  </a:cubicBezTo>
                  <a:cubicBezTo>
                    <a:pt x="29" y="39"/>
                    <a:pt x="26" y="42"/>
                    <a:pt x="23" y="44"/>
                  </a:cubicBezTo>
                  <a:moveTo>
                    <a:pt x="8" y="67"/>
                  </a:moveTo>
                  <a:cubicBezTo>
                    <a:pt x="8" y="66"/>
                    <a:pt x="7" y="65"/>
                    <a:pt x="7" y="65"/>
                  </a:cubicBezTo>
                  <a:cubicBezTo>
                    <a:pt x="21" y="55"/>
                    <a:pt x="37" y="47"/>
                    <a:pt x="53" y="38"/>
                  </a:cubicBezTo>
                  <a:cubicBezTo>
                    <a:pt x="53" y="38"/>
                    <a:pt x="54" y="38"/>
                    <a:pt x="55" y="37"/>
                  </a:cubicBezTo>
                  <a:cubicBezTo>
                    <a:pt x="53" y="38"/>
                    <a:pt x="51" y="39"/>
                    <a:pt x="49" y="40"/>
                  </a:cubicBezTo>
                  <a:cubicBezTo>
                    <a:pt x="35" y="48"/>
                    <a:pt x="21" y="57"/>
                    <a:pt x="8" y="67"/>
                  </a:cubicBezTo>
                  <a:moveTo>
                    <a:pt x="33" y="97"/>
                  </a:moveTo>
                  <a:cubicBezTo>
                    <a:pt x="31" y="97"/>
                    <a:pt x="28" y="97"/>
                    <a:pt x="26" y="96"/>
                  </a:cubicBezTo>
                  <a:cubicBezTo>
                    <a:pt x="34" y="90"/>
                    <a:pt x="45" y="87"/>
                    <a:pt x="54" y="83"/>
                  </a:cubicBezTo>
                  <a:cubicBezTo>
                    <a:pt x="65" y="77"/>
                    <a:pt x="75" y="72"/>
                    <a:pt x="86" y="66"/>
                  </a:cubicBezTo>
                  <a:cubicBezTo>
                    <a:pt x="97" y="61"/>
                    <a:pt x="108" y="56"/>
                    <a:pt x="119" y="51"/>
                  </a:cubicBezTo>
                  <a:cubicBezTo>
                    <a:pt x="130" y="47"/>
                    <a:pt x="141" y="41"/>
                    <a:pt x="152" y="37"/>
                  </a:cubicBezTo>
                  <a:cubicBezTo>
                    <a:pt x="153" y="36"/>
                    <a:pt x="154" y="35"/>
                    <a:pt x="154" y="35"/>
                  </a:cubicBezTo>
                  <a:cubicBezTo>
                    <a:pt x="154" y="35"/>
                    <a:pt x="154" y="36"/>
                    <a:pt x="152" y="37"/>
                  </a:cubicBezTo>
                  <a:cubicBezTo>
                    <a:pt x="150" y="38"/>
                    <a:pt x="147" y="39"/>
                    <a:pt x="145" y="41"/>
                  </a:cubicBezTo>
                  <a:cubicBezTo>
                    <a:pt x="140" y="43"/>
                    <a:pt x="135" y="46"/>
                    <a:pt x="130" y="49"/>
                  </a:cubicBezTo>
                  <a:cubicBezTo>
                    <a:pt x="120" y="54"/>
                    <a:pt x="109" y="58"/>
                    <a:pt x="99" y="64"/>
                  </a:cubicBezTo>
                  <a:cubicBezTo>
                    <a:pt x="89" y="70"/>
                    <a:pt x="79" y="74"/>
                    <a:pt x="69" y="80"/>
                  </a:cubicBezTo>
                  <a:cubicBezTo>
                    <a:pt x="58" y="85"/>
                    <a:pt x="47" y="90"/>
                    <a:pt x="38" y="97"/>
                  </a:cubicBezTo>
                  <a:cubicBezTo>
                    <a:pt x="36" y="97"/>
                    <a:pt x="34" y="97"/>
                    <a:pt x="33" y="97"/>
                  </a:cubicBezTo>
                  <a:moveTo>
                    <a:pt x="41" y="96"/>
                  </a:moveTo>
                  <a:cubicBezTo>
                    <a:pt x="45" y="94"/>
                    <a:pt x="48" y="91"/>
                    <a:pt x="51" y="90"/>
                  </a:cubicBezTo>
                  <a:cubicBezTo>
                    <a:pt x="56" y="87"/>
                    <a:pt x="62" y="85"/>
                    <a:pt x="67" y="82"/>
                  </a:cubicBezTo>
                  <a:cubicBezTo>
                    <a:pt x="77" y="76"/>
                    <a:pt x="88" y="71"/>
                    <a:pt x="98" y="66"/>
                  </a:cubicBezTo>
                  <a:cubicBezTo>
                    <a:pt x="108" y="60"/>
                    <a:pt x="118" y="55"/>
                    <a:pt x="128" y="51"/>
                  </a:cubicBezTo>
                  <a:cubicBezTo>
                    <a:pt x="138" y="46"/>
                    <a:pt x="148" y="41"/>
                    <a:pt x="156" y="35"/>
                  </a:cubicBezTo>
                  <a:cubicBezTo>
                    <a:pt x="156" y="36"/>
                    <a:pt x="156" y="37"/>
                    <a:pt x="155" y="38"/>
                  </a:cubicBezTo>
                  <a:cubicBezTo>
                    <a:pt x="155" y="38"/>
                    <a:pt x="155" y="39"/>
                    <a:pt x="155" y="40"/>
                  </a:cubicBezTo>
                  <a:cubicBezTo>
                    <a:pt x="156" y="40"/>
                    <a:pt x="156" y="40"/>
                    <a:pt x="156" y="41"/>
                  </a:cubicBezTo>
                  <a:cubicBezTo>
                    <a:pt x="150" y="44"/>
                    <a:pt x="144" y="48"/>
                    <a:pt x="137" y="51"/>
                  </a:cubicBezTo>
                  <a:cubicBezTo>
                    <a:pt x="127" y="57"/>
                    <a:pt x="116" y="62"/>
                    <a:pt x="105" y="67"/>
                  </a:cubicBezTo>
                  <a:cubicBezTo>
                    <a:pt x="94" y="72"/>
                    <a:pt x="83" y="77"/>
                    <a:pt x="72" y="82"/>
                  </a:cubicBezTo>
                  <a:cubicBezTo>
                    <a:pt x="64" y="86"/>
                    <a:pt x="57" y="90"/>
                    <a:pt x="49" y="94"/>
                  </a:cubicBezTo>
                  <a:cubicBezTo>
                    <a:pt x="48" y="94"/>
                    <a:pt x="48" y="94"/>
                    <a:pt x="48" y="94"/>
                  </a:cubicBezTo>
                  <a:cubicBezTo>
                    <a:pt x="48" y="94"/>
                    <a:pt x="48" y="94"/>
                    <a:pt x="47" y="94"/>
                  </a:cubicBezTo>
                  <a:cubicBezTo>
                    <a:pt x="45" y="95"/>
                    <a:pt x="43" y="96"/>
                    <a:pt x="41" y="96"/>
                  </a:cubicBezTo>
                  <a:moveTo>
                    <a:pt x="15" y="89"/>
                  </a:moveTo>
                  <a:cubicBezTo>
                    <a:pt x="15" y="88"/>
                    <a:pt x="15" y="87"/>
                    <a:pt x="15" y="86"/>
                  </a:cubicBezTo>
                  <a:cubicBezTo>
                    <a:pt x="22" y="79"/>
                    <a:pt x="31" y="73"/>
                    <a:pt x="40" y="68"/>
                  </a:cubicBezTo>
                  <a:cubicBezTo>
                    <a:pt x="51" y="62"/>
                    <a:pt x="62" y="56"/>
                    <a:pt x="73" y="51"/>
                  </a:cubicBezTo>
                  <a:cubicBezTo>
                    <a:pt x="83" y="46"/>
                    <a:pt x="94" y="41"/>
                    <a:pt x="104" y="35"/>
                  </a:cubicBezTo>
                  <a:cubicBezTo>
                    <a:pt x="104" y="35"/>
                    <a:pt x="105" y="34"/>
                    <a:pt x="106" y="34"/>
                  </a:cubicBezTo>
                  <a:cubicBezTo>
                    <a:pt x="105" y="35"/>
                    <a:pt x="103" y="36"/>
                    <a:pt x="102" y="36"/>
                  </a:cubicBezTo>
                  <a:cubicBezTo>
                    <a:pt x="91" y="43"/>
                    <a:pt x="80" y="49"/>
                    <a:pt x="69" y="54"/>
                  </a:cubicBezTo>
                  <a:cubicBezTo>
                    <a:pt x="58" y="60"/>
                    <a:pt x="48" y="66"/>
                    <a:pt x="38" y="73"/>
                  </a:cubicBezTo>
                  <a:cubicBezTo>
                    <a:pt x="33" y="76"/>
                    <a:pt x="29" y="79"/>
                    <a:pt x="24" y="82"/>
                  </a:cubicBezTo>
                  <a:cubicBezTo>
                    <a:pt x="22" y="84"/>
                    <a:pt x="20" y="85"/>
                    <a:pt x="18" y="87"/>
                  </a:cubicBezTo>
                  <a:cubicBezTo>
                    <a:pt x="17" y="87"/>
                    <a:pt x="16" y="88"/>
                    <a:pt x="17" y="88"/>
                  </a:cubicBezTo>
                  <a:cubicBezTo>
                    <a:pt x="15" y="89"/>
                    <a:pt x="15" y="89"/>
                    <a:pt x="15" y="89"/>
                  </a:cubicBezTo>
                  <a:moveTo>
                    <a:pt x="62" y="34"/>
                  </a:moveTo>
                  <a:cubicBezTo>
                    <a:pt x="62" y="34"/>
                    <a:pt x="62" y="34"/>
                    <a:pt x="62" y="34"/>
                  </a:cubicBezTo>
                  <a:cubicBezTo>
                    <a:pt x="62" y="34"/>
                    <a:pt x="62" y="34"/>
                    <a:pt x="62" y="34"/>
                  </a:cubicBezTo>
                  <a:moveTo>
                    <a:pt x="27" y="34"/>
                  </a:moveTo>
                  <a:cubicBezTo>
                    <a:pt x="27" y="34"/>
                    <a:pt x="28" y="34"/>
                    <a:pt x="29" y="33"/>
                  </a:cubicBezTo>
                  <a:cubicBezTo>
                    <a:pt x="29" y="33"/>
                    <a:pt x="30" y="32"/>
                    <a:pt x="31" y="32"/>
                  </a:cubicBezTo>
                  <a:cubicBezTo>
                    <a:pt x="31" y="32"/>
                    <a:pt x="31" y="32"/>
                    <a:pt x="31" y="33"/>
                  </a:cubicBezTo>
                  <a:cubicBezTo>
                    <a:pt x="28" y="36"/>
                    <a:pt x="23" y="39"/>
                    <a:pt x="20" y="42"/>
                  </a:cubicBezTo>
                  <a:cubicBezTo>
                    <a:pt x="18" y="42"/>
                    <a:pt x="17" y="41"/>
                    <a:pt x="15" y="40"/>
                  </a:cubicBezTo>
                  <a:cubicBezTo>
                    <a:pt x="18" y="39"/>
                    <a:pt x="20" y="38"/>
                    <a:pt x="23" y="36"/>
                  </a:cubicBezTo>
                  <a:cubicBezTo>
                    <a:pt x="24" y="36"/>
                    <a:pt x="26" y="35"/>
                    <a:pt x="27" y="34"/>
                  </a:cubicBezTo>
                  <a:cubicBezTo>
                    <a:pt x="27" y="34"/>
                    <a:pt x="27" y="34"/>
                    <a:pt x="27" y="34"/>
                  </a:cubicBezTo>
                  <a:moveTo>
                    <a:pt x="21" y="43"/>
                  </a:moveTo>
                  <a:cubicBezTo>
                    <a:pt x="21" y="43"/>
                    <a:pt x="21" y="43"/>
                    <a:pt x="21" y="43"/>
                  </a:cubicBezTo>
                  <a:cubicBezTo>
                    <a:pt x="21" y="43"/>
                    <a:pt x="21" y="43"/>
                    <a:pt x="21" y="43"/>
                  </a:cubicBezTo>
                  <a:cubicBezTo>
                    <a:pt x="21" y="42"/>
                    <a:pt x="21" y="42"/>
                    <a:pt x="21" y="42"/>
                  </a:cubicBezTo>
                  <a:cubicBezTo>
                    <a:pt x="24" y="38"/>
                    <a:pt x="30" y="36"/>
                    <a:pt x="32" y="32"/>
                  </a:cubicBezTo>
                  <a:cubicBezTo>
                    <a:pt x="33" y="33"/>
                    <a:pt x="34" y="34"/>
                    <a:pt x="34" y="35"/>
                  </a:cubicBezTo>
                  <a:cubicBezTo>
                    <a:pt x="32" y="36"/>
                    <a:pt x="30" y="37"/>
                    <a:pt x="28" y="38"/>
                  </a:cubicBezTo>
                  <a:cubicBezTo>
                    <a:pt x="27" y="39"/>
                    <a:pt x="25" y="40"/>
                    <a:pt x="24" y="41"/>
                  </a:cubicBezTo>
                  <a:cubicBezTo>
                    <a:pt x="24" y="41"/>
                    <a:pt x="24" y="41"/>
                    <a:pt x="24" y="41"/>
                  </a:cubicBezTo>
                  <a:cubicBezTo>
                    <a:pt x="24" y="41"/>
                    <a:pt x="22" y="42"/>
                    <a:pt x="21" y="43"/>
                  </a:cubicBezTo>
                  <a:moveTo>
                    <a:pt x="14" y="40"/>
                  </a:moveTo>
                  <a:cubicBezTo>
                    <a:pt x="14" y="39"/>
                    <a:pt x="13" y="38"/>
                    <a:pt x="12" y="38"/>
                  </a:cubicBezTo>
                  <a:cubicBezTo>
                    <a:pt x="16" y="36"/>
                    <a:pt x="20" y="33"/>
                    <a:pt x="24" y="30"/>
                  </a:cubicBezTo>
                  <a:cubicBezTo>
                    <a:pt x="26" y="29"/>
                    <a:pt x="26" y="28"/>
                    <a:pt x="26" y="28"/>
                  </a:cubicBezTo>
                  <a:cubicBezTo>
                    <a:pt x="27" y="28"/>
                    <a:pt x="25" y="30"/>
                    <a:pt x="23" y="31"/>
                  </a:cubicBezTo>
                  <a:cubicBezTo>
                    <a:pt x="20" y="34"/>
                    <a:pt x="17" y="37"/>
                    <a:pt x="15" y="40"/>
                  </a:cubicBezTo>
                  <a:cubicBezTo>
                    <a:pt x="14" y="40"/>
                    <a:pt x="14" y="40"/>
                    <a:pt x="14" y="40"/>
                  </a:cubicBezTo>
                  <a:moveTo>
                    <a:pt x="17" y="38"/>
                  </a:moveTo>
                  <a:cubicBezTo>
                    <a:pt x="16" y="38"/>
                    <a:pt x="21" y="34"/>
                    <a:pt x="22" y="34"/>
                  </a:cubicBezTo>
                  <a:cubicBezTo>
                    <a:pt x="24" y="31"/>
                    <a:pt x="27" y="29"/>
                    <a:pt x="29" y="27"/>
                  </a:cubicBezTo>
                  <a:cubicBezTo>
                    <a:pt x="30" y="28"/>
                    <a:pt x="31" y="29"/>
                    <a:pt x="31" y="30"/>
                  </a:cubicBezTo>
                  <a:cubicBezTo>
                    <a:pt x="27" y="33"/>
                    <a:pt x="23" y="35"/>
                    <a:pt x="19" y="38"/>
                  </a:cubicBezTo>
                  <a:cubicBezTo>
                    <a:pt x="18" y="38"/>
                    <a:pt x="18" y="38"/>
                    <a:pt x="17" y="38"/>
                  </a:cubicBezTo>
                  <a:moveTo>
                    <a:pt x="11" y="36"/>
                  </a:moveTo>
                  <a:cubicBezTo>
                    <a:pt x="10" y="36"/>
                    <a:pt x="10" y="35"/>
                    <a:pt x="10" y="34"/>
                  </a:cubicBezTo>
                  <a:cubicBezTo>
                    <a:pt x="14" y="32"/>
                    <a:pt x="18" y="28"/>
                    <a:pt x="23" y="25"/>
                  </a:cubicBezTo>
                  <a:cubicBezTo>
                    <a:pt x="19" y="28"/>
                    <a:pt x="14" y="32"/>
                    <a:pt x="11" y="36"/>
                  </a:cubicBezTo>
                  <a:moveTo>
                    <a:pt x="23" y="25"/>
                  </a:moveTo>
                  <a:cubicBezTo>
                    <a:pt x="23" y="25"/>
                    <a:pt x="23" y="25"/>
                    <a:pt x="23" y="25"/>
                  </a:cubicBezTo>
                  <a:cubicBezTo>
                    <a:pt x="23" y="25"/>
                    <a:pt x="23" y="25"/>
                    <a:pt x="23" y="25"/>
                  </a:cubicBezTo>
                  <a:moveTo>
                    <a:pt x="22" y="95"/>
                  </a:moveTo>
                  <a:cubicBezTo>
                    <a:pt x="20" y="94"/>
                    <a:pt x="19" y="93"/>
                    <a:pt x="18" y="93"/>
                  </a:cubicBezTo>
                  <a:cubicBezTo>
                    <a:pt x="27" y="85"/>
                    <a:pt x="39" y="81"/>
                    <a:pt x="49" y="76"/>
                  </a:cubicBezTo>
                  <a:cubicBezTo>
                    <a:pt x="61" y="70"/>
                    <a:pt x="74" y="64"/>
                    <a:pt x="86" y="58"/>
                  </a:cubicBezTo>
                  <a:cubicBezTo>
                    <a:pt x="98" y="52"/>
                    <a:pt x="110" y="46"/>
                    <a:pt x="122" y="41"/>
                  </a:cubicBezTo>
                  <a:cubicBezTo>
                    <a:pt x="128" y="38"/>
                    <a:pt x="134" y="36"/>
                    <a:pt x="140" y="33"/>
                  </a:cubicBezTo>
                  <a:cubicBezTo>
                    <a:pt x="145" y="30"/>
                    <a:pt x="150" y="28"/>
                    <a:pt x="154" y="25"/>
                  </a:cubicBezTo>
                  <a:cubicBezTo>
                    <a:pt x="146" y="33"/>
                    <a:pt x="132" y="37"/>
                    <a:pt x="121" y="42"/>
                  </a:cubicBezTo>
                  <a:cubicBezTo>
                    <a:pt x="109" y="48"/>
                    <a:pt x="97" y="54"/>
                    <a:pt x="85" y="60"/>
                  </a:cubicBezTo>
                  <a:cubicBezTo>
                    <a:pt x="63" y="70"/>
                    <a:pt x="41" y="81"/>
                    <a:pt x="22" y="95"/>
                  </a:cubicBezTo>
                  <a:moveTo>
                    <a:pt x="155" y="24"/>
                  </a:moveTo>
                  <a:cubicBezTo>
                    <a:pt x="155" y="24"/>
                    <a:pt x="155" y="24"/>
                    <a:pt x="155" y="24"/>
                  </a:cubicBezTo>
                  <a:cubicBezTo>
                    <a:pt x="155" y="24"/>
                    <a:pt x="155" y="24"/>
                    <a:pt x="155" y="24"/>
                  </a:cubicBezTo>
                  <a:moveTo>
                    <a:pt x="25" y="96"/>
                  </a:moveTo>
                  <a:cubicBezTo>
                    <a:pt x="24" y="96"/>
                    <a:pt x="23" y="96"/>
                    <a:pt x="23" y="95"/>
                  </a:cubicBezTo>
                  <a:cubicBezTo>
                    <a:pt x="43" y="81"/>
                    <a:pt x="65" y="70"/>
                    <a:pt x="87" y="60"/>
                  </a:cubicBezTo>
                  <a:cubicBezTo>
                    <a:pt x="100" y="53"/>
                    <a:pt x="113" y="47"/>
                    <a:pt x="126" y="41"/>
                  </a:cubicBezTo>
                  <a:cubicBezTo>
                    <a:pt x="136" y="36"/>
                    <a:pt x="148" y="32"/>
                    <a:pt x="156" y="24"/>
                  </a:cubicBezTo>
                  <a:cubicBezTo>
                    <a:pt x="157" y="27"/>
                    <a:pt x="157" y="31"/>
                    <a:pt x="157" y="34"/>
                  </a:cubicBezTo>
                  <a:cubicBezTo>
                    <a:pt x="156" y="34"/>
                    <a:pt x="156" y="34"/>
                    <a:pt x="156" y="34"/>
                  </a:cubicBezTo>
                  <a:cubicBezTo>
                    <a:pt x="145" y="38"/>
                    <a:pt x="135" y="44"/>
                    <a:pt x="124" y="48"/>
                  </a:cubicBezTo>
                  <a:cubicBezTo>
                    <a:pt x="112" y="53"/>
                    <a:pt x="101" y="58"/>
                    <a:pt x="90" y="63"/>
                  </a:cubicBezTo>
                  <a:cubicBezTo>
                    <a:pt x="78" y="69"/>
                    <a:pt x="66" y="75"/>
                    <a:pt x="53" y="82"/>
                  </a:cubicBezTo>
                  <a:cubicBezTo>
                    <a:pt x="44" y="87"/>
                    <a:pt x="33" y="89"/>
                    <a:pt x="25" y="96"/>
                  </a:cubicBezTo>
                  <a:moveTo>
                    <a:pt x="14" y="36"/>
                  </a:moveTo>
                  <a:cubicBezTo>
                    <a:pt x="13" y="35"/>
                    <a:pt x="13" y="35"/>
                    <a:pt x="14" y="34"/>
                  </a:cubicBezTo>
                  <a:cubicBezTo>
                    <a:pt x="15" y="33"/>
                    <a:pt x="16" y="32"/>
                    <a:pt x="17" y="32"/>
                  </a:cubicBezTo>
                  <a:cubicBezTo>
                    <a:pt x="19" y="29"/>
                    <a:pt x="22" y="27"/>
                    <a:pt x="25" y="24"/>
                  </a:cubicBezTo>
                  <a:cubicBezTo>
                    <a:pt x="25" y="24"/>
                    <a:pt x="25" y="24"/>
                    <a:pt x="25" y="24"/>
                  </a:cubicBezTo>
                  <a:cubicBezTo>
                    <a:pt x="26" y="25"/>
                    <a:pt x="27" y="26"/>
                    <a:pt x="28" y="26"/>
                  </a:cubicBezTo>
                  <a:cubicBezTo>
                    <a:pt x="23" y="29"/>
                    <a:pt x="19" y="33"/>
                    <a:pt x="14" y="36"/>
                  </a:cubicBezTo>
                  <a:moveTo>
                    <a:pt x="9" y="32"/>
                  </a:moveTo>
                  <a:cubicBezTo>
                    <a:pt x="9" y="32"/>
                    <a:pt x="9" y="31"/>
                    <a:pt x="9" y="30"/>
                  </a:cubicBezTo>
                  <a:cubicBezTo>
                    <a:pt x="9" y="30"/>
                    <a:pt x="9" y="30"/>
                    <a:pt x="9" y="30"/>
                  </a:cubicBezTo>
                  <a:cubicBezTo>
                    <a:pt x="12" y="28"/>
                    <a:pt x="14" y="26"/>
                    <a:pt x="17" y="25"/>
                  </a:cubicBezTo>
                  <a:cubicBezTo>
                    <a:pt x="18" y="24"/>
                    <a:pt x="19" y="23"/>
                    <a:pt x="19" y="23"/>
                  </a:cubicBezTo>
                  <a:cubicBezTo>
                    <a:pt x="19" y="23"/>
                    <a:pt x="19" y="23"/>
                    <a:pt x="17" y="26"/>
                  </a:cubicBezTo>
                  <a:cubicBezTo>
                    <a:pt x="14" y="28"/>
                    <a:pt x="12" y="30"/>
                    <a:pt x="9" y="32"/>
                  </a:cubicBezTo>
                  <a:moveTo>
                    <a:pt x="9" y="33"/>
                  </a:moveTo>
                  <a:cubicBezTo>
                    <a:pt x="9" y="33"/>
                    <a:pt x="9" y="33"/>
                    <a:pt x="9" y="33"/>
                  </a:cubicBezTo>
                  <a:cubicBezTo>
                    <a:pt x="13" y="29"/>
                    <a:pt x="17" y="27"/>
                    <a:pt x="20" y="23"/>
                  </a:cubicBezTo>
                  <a:cubicBezTo>
                    <a:pt x="21" y="23"/>
                    <a:pt x="23" y="23"/>
                    <a:pt x="24" y="24"/>
                  </a:cubicBezTo>
                  <a:cubicBezTo>
                    <a:pt x="22" y="25"/>
                    <a:pt x="20" y="26"/>
                    <a:pt x="18" y="27"/>
                  </a:cubicBezTo>
                  <a:cubicBezTo>
                    <a:pt x="15" y="29"/>
                    <a:pt x="11" y="31"/>
                    <a:pt x="9" y="33"/>
                  </a:cubicBezTo>
                  <a:moveTo>
                    <a:pt x="9" y="29"/>
                  </a:moveTo>
                  <a:cubicBezTo>
                    <a:pt x="10" y="28"/>
                    <a:pt x="10" y="28"/>
                    <a:pt x="10" y="27"/>
                  </a:cubicBezTo>
                  <a:cubicBezTo>
                    <a:pt x="12" y="24"/>
                    <a:pt x="15" y="23"/>
                    <a:pt x="18" y="22"/>
                  </a:cubicBezTo>
                  <a:cubicBezTo>
                    <a:pt x="15" y="25"/>
                    <a:pt x="12" y="27"/>
                    <a:pt x="9" y="29"/>
                  </a:cubicBezTo>
                  <a:moveTo>
                    <a:pt x="38" y="33"/>
                  </a:moveTo>
                  <a:cubicBezTo>
                    <a:pt x="38" y="32"/>
                    <a:pt x="38" y="31"/>
                    <a:pt x="38" y="30"/>
                  </a:cubicBezTo>
                  <a:cubicBezTo>
                    <a:pt x="43" y="27"/>
                    <a:pt x="49" y="25"/>
                    <a:pt x="55" y="22"/>
                  </a:cubicBezTo>
                  <a:cubicBezTo>
                    <a:pt x="49" y="26"/>
                    <a:pt x="44" y="29"/>
                    <a:pt x="38" y="33"/>
                  </a:cubicBezTo>
                  <a:moveTo>
                    <a:pt x="17" y="92"/>
                  </a:moveTo>
                  <a:cubicBezTo>
                    <a:pt x="17" y="91"/>
                    <a:pt x="16" y="91"/>
                    <a:pt x="16" y="90"/>
                  </a:cubicBezTo>
                  <a:cubicBezTo>
                    <a:pt x="17" y="89"/>
                    <a:pt x="18" y="88"/>
                    <a:pt x="19" y="88"/>
                  </a:cubicBezTo>
                  <a:cubicBezTo>
                    <a:pt x="20" y="87"/>
                    <a:pt x="21" y="86"/>
                    <a:pt x="23" y="85"/>
                  </a:cubicBezTo>
                  <a:cubicBezTo>
                    <a:pt x="32" y="79"/>
                    <a:pt x="44" y="74"/>
                    <a:pt x="54" y="68"/>
                  </a:cubicBezTo>
                  <a:cubicBezTo>
                    <a:pt x="65" y="62"/>
                    <a:pt x="76" y="55"/>
                    <a:pt x="87" y="50"/>
                  </a:cubicBezTo>
                  <a:cubicBezTo>
                    <a:pt x="98" y="45"/>
                    <a:pt x="109" y="40"/>
                    <a:pt x="120" y="34"/>
                  </a:cubicBezTo>
                  <a:cubicBezTo>
                    <a:pt x="128" y="31"/>
                    <a:pt x="135" y="26"/>
                    <a:pt x="143" y="22"/>
                  </a:cubicBezTo>
                  <a:cubicBezTo>
                    <a:pt x="141" y="23"/>
                    <a:pt x="140" y="24"/>
                    <a:pt x="138" y="25"/>
                  </a:cubicBezTo>
                  <a:cubicBezTo>
                    <a:pt x="133" y="28"/>
                    <a:pt x="128" y="31"/>
                    <a:pt x="122" y="34"/>
                  </a:cubicBezTo>
                  <a:cubicBezTo>
                    <a:pt x="110" y="41"/>
                    <a:pt x="96" y="47"/>
                    <a:pt x="84" y="53"/>
                  </a:cubicBezTo>
                  <a:cubicBezTo>
                    <a:pt x="71" y="60"/>
                    <a:pt x="59" y="67"/>
                    <a:pt x="46" y="74"/>
                  </a:cubicBezTo>
                  <a:cubicBezTo>
                    <a:pt x="36" y="79"/>
                    <a:pt x="26" y="85"/>
                    <a:pt x="17" y="92"/>
                  </a:cubicBezTo>
                  <a:moveTo>
                    <a:pt x="21" y="47"/>
                  </a:moveTo>
                  <a:cubicBezTo>
                    <a:pt x="22" y="47"/>
                    <a:pt x="22" y="46"/>
                    <a:pt x="23" y="45"/>
                  </a:cubicBezTo>
                  <a:cubicBezTo>
                    <a:pt x="25" y="44"/>
                    <a:pt x="28" y="42"/>
                    <a:pt x="31" y="40"/>
                  </a:cubicBezTo>
                  <a:cubicBezTo>
                    <a:pt x="33" y="39"/>
                    <a:pt x="35" y="38"/>
                    <a:pt x="36" y="37"/>
                  </a:cubicBezTo>
                  <a:cubicBezTo>
                    <a:pt x="37" y="37"/>
                    <a:pt x="38" y="37"/>
                    <a:pt x="38" y="36"/>
                  </a:cubicBezTo>
                  <a:cubicBezTo>
                    <a:pt x="42" y="34"/>
                    <a:pt x="47" y="32"/>
                    <a:pt x="51" y="29"/>
                  </a:cubicBezTo>
                  <a:cubicBezTo>
                    <a:pt x="56" y="26"/>
                    <a:pt x="62" y="24"/>
                    <a:pt x="66" y="21"/>
                  </a:cubicBezTo>
                  <a:cubicBezTo>
                    <a:pt x="67" y="21"/>
                    <a:pt x="67" y="21"/>
                    <a:pt x="67" y="21"/>
                  </a:cubicBezTo>
                  <a:cubicBezTo>
                    <a:pt x="60" y="26"/>
                    <a:pt x="52" y="30"/>
                    <a:pt x="45" y="35"/>
                  </a:cubicBezTo>
                  <a:cubicBezTo>
                    <a:pt x="32" y="43"/>
                    <a:pt x="16" y="50"/>
                    <a:pt x="4" y="60"/>
                  </a:cubicBezTo>
                  <a:cubicBezTo>
                    <a:pt x="4" y="59"/>
                    <a:pt x="4" y="58"/>
                    <a:pt x="4" y="57"/>
                  </a:cubicBezTo>
                  <a:cubicBezTo>
                    <a:pt x="9" y="54"/>
                    <a:pt x="15" y="50"/>
                    <a:pt x="20" y="47"/>
                  </a:cubicBezTo>
                  <a:cubicBezTo>
                    <a:pt x="20" y="47"/>
                    <a:pt x="20" y="47"/>
                    <a:pt x="20" y="47"/>
                  </a:cubicBezTo>
                  <a:cubicBezTo>
                    <a:pt x="20" y="47"/>
                    <a:pt x="20" y="47"/>
                    <a:pt x="20" y="47"/>
                  </a:cubicBezTo>
                  <a:cubicBezTo>
                    <a:pt x="20" y="47"/>
                    <a:pt x="20" y="47"/>
                    <a:pt x="21" y="47"/>
                  </a:cubicBezTo>
                  <a:moveTo>
                    <a:pt x="38" y="35"/>
                  </a:moveTo>
                  <a:cubicBezTo>
                    <a:pt x="38" y="35"/>
                    <a:pt x="38" y="35"/>
                    <a:pt x="38" y="35"/>
                  </a:cubicBezTo>
                  <a:cubicBezTo>
                    <a:pt x="42" y="32"/>
                    <a:pt x="47" y="29"/>
                    <a:pt x="51" y="26"/>
                  </a:cubicBezTo>
                  <a:cubicBezTo>
                    <a:pt x="54" y="24"/>
                    <a:pt x="57" y="22"/>
                    <a:pt x="59" y="21"/>
                  </a:cubicBezTo>
                  <a:cubicBezTo>
                    <a:pt x="60" y="20"/>
                    <a:pt x="60" y="20"/>
                    <a:pt x="61" y="20"/>
                  </a:cubicBezTo>
                  <a:cubicBezTo>
                    <a:pt x="62" y="19"/>
                    <a:pt x="63" y="18"/>
                    <a:pt x="65" y="18"/>
                  </a:cubicBezTo>
                  <a:cubicBezTo>
                    <a:pt x="65" y="18"/>
                    <a:pt x="65" y="19"/>
                    <a:pt x="66" y="20"/>
                  </a:cubicBezTo>
                  <a:cubicBezTo>
                    <a:pt x="61" y="23"/>
                    <a:pt x="56" y="25"/>
                    <a:pt x="51" y="28"/>
                  </a:cubicBezTo>
                  <a:cubicBezTo>
                    <a:pt x="47" y="30"/>
                    <a:pt x="42" y="33"/>
                    <a:pt x="38" y="35"/>
                  </a:cubicBezTo>
                  <a:moveTo>
                    <a:pt x="30" y="84"/>
                  </a:moveTo>
                  <a:cubicBezTo>
                    <a:pt x="46" y="75"/>
                    <a:pt x="63" y="66"/>
                    <a:pt x="80" y="57"/>
                  </a:cubicBezTo>
                  <a:cubicBezTo>
                    <a:pt x="97" y="47"/>
                    <a:pt x="116" y="39"/>
                    <a:pt x="134" y="29"/>
                  </a:cubicBezTo>
                  <a:cubicBezTo>
                    <a:pt x="137" y="27"/>
                    <a:pt x="140" y="25"/>
                    <a:pt x="143" y="23"/>
                  </a:cubicBezTo>
                  <a:cubicBezTo>
                    <a:pt x="144" y="22"/>
                    <a:pt x="145" y="21"/>
                    <a:pt x="146" y="21"/>
                  </a:cubicBezTo>
                  <a:cubicBezTo>
                    <a:pt x="147" y="20"/>
                    <a:pt x="147" y="20"/>
                    <a:pt x="148" y="19"/>
                  </a:cubicBezTo>
                  <a:cubicBezTo>
                    <a:pt x="149" y="18"/>
                    <a:pt x="150" y="18"/>
                    <a:pt x="151" y="17"/>
                  </a:cubicBezTo>
                  <a:cubicBezTo>
                    <a:pt x="152" y="18"/>
                    <a:pt x="153" y="19"/>
                    <a:pt x="153" y="19"/>
                  </a:cubicBezTo>
                  <a:cubicBezTo>
                    <a:pt x="154" y="20"/>
                    <a:pt x="155" y="22"/>
                    <a:pt x="156" y="23"/>
                  </a:cubicBezTo>
                  <a:cubicBezTo>
                    <a:pt x="153" y="24"/>
                    <a:pt x="151" y="26"/>
                    <a:pt x="148" y="28"/>
                  </a:cubicBezTo>
                  <a:cubicBezTo>
                    <a:pt x="144" y="30"/>
                    <a:pt x="140" y="32"/>
                    <a:pt x="136" y="34"/>
                  </a:cubicBezTo>
                  <a:cubicBezTo>
                    <a:pt x="127" y="38"/>
                    <a:pt x="117" y="42"/>
                    <a:pt x="108" y="46"/>
                  </a:cubicBezTo>
                  <a:cubicBezTo>
                    <a:pt x="90" y="55"/>
                    <a:pt x="72" y="64"/>
                    <a:pt x="53" y="73"/>
                  </a:cubicBezTo>
                  <a:cubicBezTo>
                    <a:pt x="45" y="76"/>
                    <a:pt x="37" y="81"/>
                    <a:pt x="30" y="84"/>
                  </a:cubicBezTo>
                  <a:moveTo>
                    <a:pt x="131" y="22"/>
                  </a:moveTo>
                  <a:cubicBezTo>
                    <a:pt x="131" y="22"/>
                    <a:pt x="132" y="22"/>
                    <a:pt x="132" y="21"/>
                  </a:cubicBezTo>
                  <a:cubicBezTo>
                    <a:pt x="136" y="18"/>
                    <a:pt x="141" y="16"/>
                    <a:pt x="145" y="16"/>
                  </a:cubicBezTo>
                  <a:cubicBezTo>
                    <a:pt x="147" y="16"/>
                    <a:pt x="148" y="16"/>
                    <a:pt x="150" y="17"/>
                  </a:cubicBezTo>
                  <a:cubicBezTo>
                    <a:pt x="150" y="17"/>
                    <a:pt x="149" y="17"/>
                    <a:pt x="149" y="17"/>
                  </a:cubicBezTo>
                  <a:cubicBezTo>
                    <a:pt x="149" y="17"/>
                    <a:pt x="149" y="17"/>
                    <a:pt x="149" y="17"/>
                  </a:cubicBezTo>
                  <a:cubicBezTo>
                    <a:pt x="147" y="18"/>
                    <a:pt x="145" y="20"/>
                    <a:pt x="143" y="21"/>
                  </a:cubicBezTo>
                  <a:cubicBezTo>
                    <a:pt x="135" y="26"/>
                    <a:pt x="126" y="30"/>
                    <a:pt x="117" y="35"/>
                  </a:cubicBezTo>
                  <a:cubicBezTo>
                    <a:pt x="100" y="43"/>
                    <a:pt x="82" y="51"/>
                    <a:pt x="64" y="61"/>
                  </a:cubicBezTo>
                  <a:cubicBezTo>
                    <a:pt x="56" y="66"/>
                    <a:pt x="47" y="71"/>
                    <a:pt x="38" y="75"/>
                  </a:cubicBezTo>
                  <a:cubicBezTo>
                    <a:pt x="35" y="77"/>
                    <a:pt x="32" y="79"/>
                    <a:pt x="29" y="80"/>
                  </a:cubicBezTo>
                  <a:cubicBezTo>
                    <a:pt x="58" y="59"/>
                    <a:pt x="91" y="44"/>
                    <a:pt x="122" y="26"/>
                  </a:cubicBezTo>
                  <a:cubicBezTo>
                    <a:pt x="124" y="25"/>
                    <a:pt x="126" y="24"/>
                    <a:pt x="128" y="22"/>
                  </a:cubicBezTo>
                  <a:cubicBezTo>
                    <a:pt x="129" y="22"/>
                    <a:pt x="129" y="21"/>
                    <a:pt x="129" y="21"/>
                  </a:cubicBezTo>
                  <a:cubicBezTo>
                    <a:pt x="129" y="21"/>
                    <a:pt x="129" y="21"/>
                    <a:pt x="129" y="21"/>
                  </a:cubicBezTo>
                  <a:cubicBezTo>
                    <a:pt x="130" y="21"/>
                    <a:pt x="130" y="22"/>
                    <a:pt x="131" y="22"/>
                  </a:cubicBezTo>
                  <a:moveTo>
                    <a:pt x="18" y="82"/>
                  </a:moveTo>
                  <a:cubicBezTo>
                    <a:pt x="20" y="80"/>
                    <a:pt x="22" y="77"/>
                    <a:pt x="25" y="75"/>
                  </a:cubicBezTo>
                  <a:cubicBezTo>
                    <a:pt x="25" y="75"/>
                    <a:pt x="25" y="75"/>
                    <a:pt x="25" y="75"/>
                  </a:cubicBezTo>
                  <a:cubicBezTo>
                    <a:pt x="26" y="75"/>
                    <a:pt x="26" y="75"/>
                    <a:pt x="26" y="74"/>
                  </a:cubicBezTo>
                  <a:cubicBezTo>
                    <a:pt x="30" y="71"/>
                    <a:pt x="35" y="68"/>
                    <a:pt x="40" y="65"/>
                  </a:cubicBezTo>
                  <a:cubicBezTo>
                    <a:pt x="53" y="57"/>
                    <a:pt x="66" y="49"/>
                    <a:pt x="79" y="42"/>
                  </a:cubicBezTo>
                  <a:cubicBezTo>
                    <a:pt x="96" y="33"/>
                    <a:pt x="113" y="26"/>
                    <a:pt x="128" y="16"/>
                  </a:cubicBezTo>
                  <a:cubicBezTo>
                    <a:pt x="128" y="17"/>
                    <a:pt x="128" y="18"/>
                    <a:pt x="128" y="19"/>
                  </a:cubicBezTo>
                  <a:cubicBezTo>
                    <a:pt x="128" y="20"/>
                    <a:pt x="128" y="20"/>
                    <a:pt x="129" y="20"/>
                  </a:cubicBezTo>
                  <a:cubicBezTo>
                    <a:pt x="128" y="21"/>
                    <a:pt x="127" y="22"/>
                    <a:pt x="126" y="22"/>
                  </a:cubicBezTo>
                  <a:cubicBezTo>
                    <a:pt x="125" y="22"/>
                    <a:pt x="125" y="22"/>
                    <a:pt x="125" y="22"/>
                  </a:cubicBezTo>
                  <a:cubicBezTo>
                    <a:pt x="122" y="25"/>
                    <a:pt x="118" y="26"/>
                    <a:pt x="114" y="28"/>
                  </a:cubicBezTo>
                  <a:cubicBezTo>
                    <a:pt x="104" y="33"/>
                    <a:pt x="95" y="39"/>
                    <a:pt x="86" y="44"/>
                  </a:cubicBezTo>
                  <a:cubicBezTo>
                    <a:pt x="68" y="53"/>
                    <a:pt x="49" y="61"/>
                    <a:pt x="32" y="72"/>
                  </a:cubicBezTo>
                  <a:cubicBezTo>
                    <a:pt x="28" y="74"/>
                    <a:pt x="25" y="76"/>
                    <a:pt x="22" y="78"/>
                  </a:cubicBezTo>
                  <a:cubicBezTo>
                    <a:pt x="21" y="79"/>
                    <a:pt x="20" y="81"/>
                    <a:pt x="18" y="82"/>
                  </a:cubicBezTo>
                  <a:moveTo>
                    <a:pt x="122" y="17"/>
                  </a:moveTo>
                  <a:cubicBezTo>
                    <a:pt x="122" y="17"/>
                    <a:pt x="123" y="16"/>
                    <a:pt x="124" y="16"/>
                  </a:cubicBezTo>
                  <a:cubicBezTo>
                    <a:pt x="125" y="16"/>
                    <a:pt x="126" y="15"/>
                    <a:pt x="126" y="15"/>
                  </a:cubicBezTo>
                  <a:cubicBezTo>
                    <a:pt x="127" y="15"/>
                    <a:pt x="126" y="15"/>
                    <a:pt x="125" y="17"/>
                  </a:cubicBezTo>
                  <a:cubicBezTo>
                    <a:pt x="120" y="20"/>
                    <a:pt x="115" y="22"/>
                    <a:pt x="110" y="25"/>
                  </a:cubicBezTo>
                  <a:cubicBezTo>
                    <a:pt x="104" y="28"/>
                    <a:pt x="98" y="31"/>
                    <a:pt x="92" y="34"/>
                  </a:cubicBezTo>
                  <a:cubicBezTo>
                    <a:pt x="93" y="34"/>
                    <a:pt x="93" y="34"/>
                    <a:pt x="93" y="34"/>
                  </a:cubicBezTo>
                  <a:cubicBezTo>
                    <a:pt x="101" y="29"/>
                    <a:pt x="109" y="25"/>
                    <a:pt x="117" y="20"/>
                  </a:cubicBezTo>
                  <a:cubicBezTo>
                    <a:pt x="119" y="19"/>
                    <a:pt x="120" y="18"/>
                    <a:pt x="122" y="17"/>
                  </a:cubicBezTo>
                  <a:moveTo>
                    <a:pt x="10" y="67"/>
                  </a:moveTo>
                  <a:cubicBezTo>
                    <a:pt x="13" y="66"/>
                    <a:pt x="18" y="62"/>
                    <a:pt x="21" y="59"/>
                  </a:cubicBezTo>
                  <a:cubicBezTo>
                    <a:pt x="28" y="53"/>
                    <a:pt x="37" y="48"/>
                    <a:pt x="45" y="44"/>
                  </a:cubicBezTo>
                  <a:cubicBezTo>
                    <a:pt x="54" y="39"/>
                    <a:pt x="63" y="34"/>
                    <a:pt x="72" y="29"/>
                  </a:cubicBezTo>
                  <a:cubicBezTo>
                    <a:pt x="79" y="25"/>
                    <a:pt x="85" y="20"/>
                    <a:pt x="92" y="16"/>
                  </a:cubicBezTo>
                  <a:cubicBezTo>
                    <a:pt x="93" y="16"/>
                    <a:pt x="93" y="15"/>
                    <a:pt x="93" y="15"/>
                  </a:cubicBezTo>
                  <a:cubicBezTo>
                    <a:pt x="94" y="15"/>
                    <a:pt x="94" y="15"/>
                    <a:pt x="95" y="14"/>
                  </a:cubicBezTo>
                  <a:cubicBezTo>
                    <a:pt x="95" y="15"/>
                    <a:pt x="95" y="15"/>
                    <a:pt x="96" y="16"/>
                  </a:cubicBezTo>
                  <a:cubicBezTo>
                    <a:pt x="96" y="17"/>
                    <a:pt x="96" y="17"/>
                    <a:pt x="97" y="17"/>
                  </a:cubicBezTo>
                  <a:cubicBezTo>
                    <a:pt x="97" y="17"/>
                    <a:pt x="97" y="17"/>
                    <a:pt x="97" y="17"/>
                  </a:cubicBezTo>
                  <a:cubicBezTo>
                    <a:pt x="89" y="22"/>
                    <a:pt x="82" y="28"/>
                    <a:pt x="74" y="32"/>
                  </a:cubicBezTo>
                  <a:cubicBezTo>
                    <a:pt x="56" y="42"/>
                    <a:pt x="38" y="51"/>
                    <a:pt x="21" y="61"/>
                  </a:cubicBezTo>
                  <a:cubicBezTo>
                    <a:pt x="17" y="63"/>
                    <a:pt x="14" y="66"/>
                    <a:pt x="10" y="67"/>
                  </a:cubicBezTo>
                  <a:moveTo>
                    <a:pt x="39" y="27"/>
                  </a:moveTo>
                  <a:cubicBezTo>
                    <a:pt x="39" y="26"/>
                    <a:pt x="39" y="24"/>
                    <a:pt x="39" y="23"/>
                  </a:cubicBezTo>
                  <a:cubicBezTo>
                    <a:pt x="42" y="21"/>
                    <a:pt x="45" y="19"/>
                    <a:pt x="48" y="18"/>
                  </a:cubicBezTo>
                  <a:cubicBezTo>
                    <a:pt x="51" y="16"/>
                    <a:pt x="53" y="15"/>
                    <a:pt x="56" y="14"/>
                  </a:cubicBezTo>
                  <a:cubicBezTo>
                    <a:pt x="54" y="14"/>
                    <a:pt x="51" y="17"/>
                    <a:pt x="49" y="19"/>
                  </a:cubicBezTo>
                  <a:cubicBezTo>
                    <a:pt x="46" y="21"/>
                    <a:pt x="42" y="24"/>
                    <a:pt x="39" y="27"/>
                  </a:cubicBezTo>
                  <a:moveTo>
                    <a:pt x="106" y="21"/>
                  </a:moveTo>
                  <a:cubicBezTo>
                    <a:pt x="111" y="18"/>
                    <a:pt x="116" y="14"/>
                    <a:pt x="121" y="11"/>
                  </a:cubicBezTo>
                  <a:cubicBezTo>
                    <a:pt x="122" y="11"/>
                    <a:pt x="122" y="11"/>
                    <a:pt x="122" y="11"/>
                  </a:cubicBezTo>
                  <a:cubicBezTo>
                    <a:pt x="121" y="11"/>
                    <a:pt x="121" y="11"/>
                    <a:pt x="121" y="11"/>
                  </a:cubicBezTo>
                  <a:cubicBezTo>
                    <a:pt x="119" y="13"/>
                    <a:pt x="117" y="15"/>
                    <a:pt x="115" y="16"/>
                  </a:cubicBezTo>
                  <a:cubicBezTo>
                    <a:pt x="112" y="18"/>
                    <a:pt x="109" y="20"/>
                    <a:pt x="106" y="21"/>
                  </a:cubicBezTo>
                  <a:moveTo>
                    <a:pt x="42" y="17"/>
                  </a:moveTo>
                  <a:cubicBezTo>
                    <a:pt x="43" y="15"/>
                    <a:pt x="44" y="14"/>
                    <a:pt x="46" y="12"/>
                  </a:cubicBezTo>
                  <a:cubicBezTo>
                    <a:pt x="48" y="11"/>
                    <a:pt x="50" y="11"/>
                    <a:pt x="52" y="10"/>
                  </a:cubicBezTo>
                  <a:cubicBezTo>
                    <a:pt x="49" y="12"/>
                    <a:pt x="45" y="14"/>
                    <a:pt x="42" y="17"/>
                  </a:cubicBezTo>
                  <a:moveTo>
                    <a:pt x="40" y="21"/>
                  </a:moveTo>
                  <a:cubicBezTo>
                    <a:pt x="40" y="21"/>
                    <a:pt x="40" y="20"/>
                    <a:pt x="40" y="20"/>
                  </a:cubicBezTo>
                  <a:cubicBezTo>
                    <a:pt x="42" y="19"/>
                    <a:pt x="44" y="17"/>
                    <a:pt x="44" y="17"/>
                  </a:cubicBezTo>
                  <a:cubicBezTo>
                    <a:pt x="47" y="15"/>
                    <a:pt x="51" y="13"/>
                    <a:pt x="54" y="10"/>
                  </a:cubicBezTo>
                  <a:cubicBezTo>
                    <a:pt x="58" y="11"/>
                    <a:pt x="61" y="13"/>
                    <a:pt x="64" y="17"/>
                  </a:cubicBezTo>
                  <a:cubicBezTo>
                    <a:pt x="63" y="17"/>
                    <a:pt x="62" y="18"/>
                    <a:pt x="61" y="19"/>
                  </a:cubicBezTo>
                  <a:cubicBezTo>
                    <a:pt x="53" y="22"/>
                    <a:pt x="45" y="24"/>
                    <a:pt x="38" y="29"/>
                  </a:cubicBezTo>
                  <a:cubicBezTo>
                    <a:pt x="38" y="29"/>
                    <a:pt x="38" y="29"/>
                    <a:pt x="38" y="29"/>
                  </a:cubicBezTo>
                  <a:cubicBezTo>
                    <a:pt x="45" y="24"/>
                    <a:pt x="52" y="19"/>
                    <a:pt x="58" y="13"/>
                  </a:cubicBezTo>
                  <a:cubicBezTo>
                    <a:pt x="58" y="13"/>
                    <a:pt x="58" y="13"/>
                    <a:pt x="58" y="13"/>
                  </a:cubicBezTo>
                  <a:cubicBezTo>
                    <a:pt x="58" y="13"/>
                    <a:pt x="58" y="13"/>
                    <a:pt x="57" y="13"/>
                  </a:cubicBezTo>
                  <a:cubicBezTo>
                    <a:pt x="51" y="14"/>
                    <a:pt x="46" y="18"/>
                    <a:pt x="40" y="21"/>
                  </a:cubicBezTo>
                  <a:cubicBezTo>
                    <a:pt x="40" y="21"/>
                    <a:pt x="40" y="21"/>
                    <a:pt x="40" y="21"/>
                  </a:cubicBezTo>
                  <a:moveTo>
                    <a:pt x="17" y="57"/>
                  </a:moveTo>
                  <a:cubicBezTo>
                    <a:pt x="29" y="50"/>
                    <a:pt x="41" y="43"/>
                    <a:pt x="52" y="36"/>
                  </a:cubicBezTo>
                  <a:cubicBezTo>
                    <a:pt x="66" y="28"/>
                    <a:pt x="81" y="21"/>
                    <a:pt x="92" y="10"/>
                  </a:cubicBezTo>
                  <a:cubicBezTo>
                    <a:pt x="93" y="11"/>
                    <a:pt x="94" y="12"/>
                    <a:pt x="94" y="13"/>
                  </a:cubicBezTo>
                  <a:cubicBezTo>
                    <a:pt x="88" y="17"/>
                    <a:pt x="82" y="21"/>
                    <a:pt x="76" y="24"/>
                  </a:cubicBezTo>
                  <a:cubicBezTo>
                    <a:pt x="68" y="29"/>
                    <a:pt x="60" y="33"/>
                    <a:pt x="52" y="38"/>
                  </a:cubicBezTo>
                  <a:cubicBezTo>
                    <a:pt x="45" y="42"/>
                    <a:pt x="37" y="46"/>
                    <a:pt x="30" y="50"/>
                  </a:cubicBezTo>
                  <a:cubicBezTo>
                    <a:pt x="26" y="52"/>
                    <a:pt x="22" y="54"/>
                    <a:pt x="18" y="56"/>
                  </a:cubicBezTo>
                  <a:cubicBezTo>
                    <a:pt x="18" y="56"/>
                    <a:pt x="18" y="57"/>
                    <a:pt x="17" y="57"/>
                  </a:cubicBezTo>
                  <a:moveTo>
                    <a:pt x="23" y="71"/>
                  </a:moveTo>
                  <a:cubicBezTo>
                    <a:pt x="34" y="64"/>
                    <a:pt x="46" y="56"/>
                    <a:pt x="58" y="49"/>
                  </a:cubicBezTo>
                  <a:cubicBezTo>
                    <a:pt x="70" y="42"/>
                    <a:pt x="83" y="35"/>
                    <a:pt x="96" y="28"/>
                  </a:cubicBezTo>
                  <a:cubicBezTo>
                    <a:pt x="106" y="22"/>
                    <a:pt x="117" y="17"/>
                    <a:pt x="125" y="9"/>
                  </a:cubicBezTo>
                  <a:cubicBezTo>
                    <a:pt x="125" y="9"/>
                    <a:pt x="125" y="9"/>
                    <a:pt x="125" y="9"/>
                  </a:cubicBezTo>
                  <a:cubicBezTo>
                    <a:pt x="126" y="10"/>
                    <a:pt x="127" y="12"/>
                    <a:pt x="128" y="14"/>
                  </a:cubicBezTo>
                  <a:cubicBezTo>
                    <a:pt x="119" y="15"/>
                    <a:pt x="111" y="23"/>
                    <a:pt x="104" y="27"/>
                  </a:cubicBezTo>
                  <a:cubicBezTo>
                    <a:pt x="94" y="32"/>
                    <a:pt x="85" y="37"/>
                    <a:pt x="76" y="42"/>
                  </a:cubicBezTo>
                  <a:cubicBezTo>
                    <a:pt x="69" y="46"/>
                    <a:pt x="61" y="49"/>
                    <a:pt x="54" y="53"/>
                  </a:cubicBezTo>
                  <a:cubicBezTo>
                    <a:pt x="43" y="59"/>
                    <a:pt x="33" y="65"/>
                    <a:pt x="23" y="71"/>
                  </a:cubicBezTo>
                  <a:moveTo>
                    <a:pt x="70" y="19"/>
                  </a:moveTo>
                  <a:cubicBezTo>
                    <a:pt x="70" y="18"/>
                    <a:pt x="70" y="18"/>
                    <a:pt x="70" y="18"/>
                  </a:cubicBezTo>
                  <a:cubicBezTo>
                    <a:pt x="70" y="18"/>
                    <a:pt x="71" y="17"/>
                    <a:pt x="71" y="16"/>
                  </a:cubicBezTo>
                  <a:cubicBezTo>
                    <a:pt x="76" y="14"/>
                    <a:pt x="81" y="11"/>
                    <a:pt x="86" y="9"/>
                  </a:cubicBezTo>
                  <a:cubicBezTo>
                    <a:pt x="81" y="12"/>
                    <a:pt x="75" y="16"/>
                    <a:pt x="70" y="19"/>
                  </a:cubicBezTo>
                  <a:moveTo>
                    <a:pt x="6" y="64"/>
                  </a:moveTo>
                  <a:cubicBezTo>
                    <a:pt x="5" y="63"/>
                    <a:pt x="5" y="62"/>
                    <a:pt x="4" y="61"/>
                  </a:cubicBezTo>
                  <a:cubicBezTo>
                    <a:pt x="5" y="61"/>
                    <a:pt x="5" y="61"/>
                    <a:pt x="5" y="61"/>
                  </a:cubicBezTo>
                  <a:cubicBezTo>
                    <a:pt x="17" y="50"/>
                    <a:pt x="33" y="43"/>
                    <a:pt x="48" y="35"/>
                  </a:cubicBezTo>
                  <a:cubicBezTo>
                    <a:pt x="55" y="30"/>
                    <a:pt x="63" y="25"/>
                    <a:pt x="71" y="20"/>
                  </a:cubicBezTo>
                  <a:cubicBezTo>
                    <a:pt x="77" y="16"/>
                    <a:pt x="84" y="12"/>
                    <a:pt x="90" y="7"/>
                  </a:cubicBezTo>
                  <a:cubicBezTo>
                    <a:pt x="90" y="8"/>
                    <a:pt x="91" y="8"/>
                    <a:pt x="92" y="9"/>
                  </a:cubicBezTo>
                  <a:cubicBezTo>
                    <a:pt x="77" y="18"/>
                    <a:pt x="63" y="27"/>
                    <a:pt x="49" y="35"/>
                  </a:cubicBezTo>
                  <a:cubicBezTo>
                    <a:pt x="35" y="44"/>
                    <a:pt x="19" y="50"/>
                    <a:pt x="6" y="60"/>
                  </a:cubicBezTo>
                  <a:cubicBezTo>
                    <a:pt x="5" y="61"/>
                    <a:pt x="5" y="61"/>
                    <a:pt x="6" y="61"/>
                  </a:cubicBezTo>
                  <a:cubicBezTo>
                    <a:pt x="6" y="61"/>
                    <a:pt x="6" y="61"/>
                    <a:pt x="6" y="61"/>
                  </a:cubicBezTo>
                  <a:cubicBezTo>
                    <a:pt x="20" y="51"/>
                    <a:pt x="35" y="44"/>
                    <a:pt x="50" y="36"/>
                  </a:cubicBezTo>
                  <a:cubicBezTo>
                    <a:pt x="57" y="32"/>
                    <a:pt x="64" y="28"/>
                    <a:pt x="71" y="23"/>
                  </a:cubicBezTo>
                  <a:cubicBezTo>
                    <a:pt x="77" y="19"/>
                    <a:pt x="85" y="15"/>
                    <a:pt x="91" y="10"/>
                  </a:cubicBezTo>
                  <a:cubicBezTo>
                    <a:pt x="85" y="16"/>
                    <a:pt x="78" y="20"/>
                    <a:pt x="71" y="24"/>
                  </a:cubicBezTo>
                  <a:cubicBezTo>
                    <a:pt x="63" y="28"/>
                    <a:pt x="55" y="33"/>
                    <a:pt x="48" y="38"/>
                  </a:cubicBezTo>
                  <a:cubicBezTo>
                    <a:pt x="40" y="43"/>
                    <a:pt x="32" y="47"/>
                    <a:pt x="24" y="52"/>
                  </a:cubicBezTo>
                  <a:cubicBezTo>
                    <a:pt x="18" y="56"/>
                    <a:pt x="11" y="59"/>
                    <a:pt x="6" y="64"/>
                  </a:cubicBezTo>
                  <a:moveTo>
                    <a:pt x="13" y="69"/>
                  </a:moveTo>
                  <a:cubicBezTo>
                    <a:pt x="12" y="69"/>
                    <a:pt x="11" y="68"/>
                    <a:pt x="10" y="68"/>
                  </a:cubicBezTo>
                  <a:cubicBezTo>
                    <a:pt x="17" y="66"/>
                    <a:pt x="24" y="60"/>
                    <a:pt x="30" y="57"/>
                  </a:cubicBezTo>
                  <a:cubicBezTo>
                    <a:pt x="40" y="51"/>
                    <a:pt x="49" y="47"/>
                    <a:pt x="59" y="41"/>
                  </a:cubicBezTo>
                  <a:cubicBezTo>
                    <a:pt x="68" y="36"/>
                    <a:pt x="78" y="31"/>
                    <a:pt x="87" y="25"/>
                  </a:cubicBezTo>
                  <a:cubicBezTo>
                    <a:pt x="95" y="20"/>
                    <a:pt x="103" y="14"/>
                    <a:pt x="112" y="9"/>
                  </a:cubicBezTo>
                  <a:cubicBezTo>
                    <a:pt x="112" y="9"/>
                    <a:pt x="117" y="6"/>
                    <a:pt x="117" y="6"/>
                  </a:cubicBezTo>
                  <a:cubicBezTo>
                    <a:pt x="117" y="6"/>
                    <a:pt x="117" y="6"/>
                    <a:pt x="117" y="6"/>
                  </a:cubicBezTo>
                  <a:cubicBezTo>
                    <a:pt x="115" y="8"/>
                    <a:pt x="112" y="9"/>
                    <a:pt x="110" y="11"/>
                  </a:cubicBezTo>
                  <a:cubicBezTo>
                    <a:pt x="105" y="14"/>
                    <a:pt x="100" y="17"/>
                    <a:pt x="95" y="20"/>
                  </a:cubicBezTo>
                  <a:cubicBezTo>
                    <a:pt x="86" y="26"/>
                    <a:pt x="76" y="32"/>
                    <a:pt x="67" y="37"/>
                  </a:cubicBezTo>
                  <a:cubicBezTo>
                    <a:pt x="57" y="43"/>
                    <a:pt x="48" y="48"/>
                    <a:pt x="38" y="53"/>
                  </a:cubicBezTo>
                  <a:cubicBezTo>
                    <a:pt x="30" y="58"/>
                    <a:pt x="22" y="65"/>
                    <a:pt x="13" y="69"/>
                  </a:cubicBezTo>
                  <a:moveTo>
                    <a:pt x="21" y="66"/>
                  </a:moveTo>
                  <a:cubicBezTo>
                    <a:pt x="22" y="65"/>
                    <a:pt x="22" y="65"/>
                    <a:pt x="22" y="65"/>
                  </a:cubicBezTo>
                  <a:cubicBezTo>
                    <a:pt x="26" y="62"/>
                    <a:pt x="30" y="59"/>
                    <a:pt x="35" y="57"/>
                  </a:cubicBezTo>
                  <a:cubicBezTo>
                    <a:pt x="44" y="51"/>
                    <a:pt x="53" y="46"/>
                    <a:pt x="63" y="41"/>
                  </a:cubicBezTo>
                  <a:cubicBezTo>
                    <a:pt x="82" y="30"/>
                    <a:pt x="101" y="18"/>
                    <a:pt x="119" y="6"/>
                  </a:cubicBezTo>
                  <a:cubicBezTo>
                    <a:pt x="121" y="6"/>
                    <a:pt x="123" y="7"/>
                    <a:pt x="124" y="8"/>
                  </a:cubicBezTo>
                  <a:cubicBezTo>
                    <a:pt x="111" y="15"/>
                    <a:pt x="99" y="24"/>
                    <a:pt x="86" y="32"/>
                  </a:cubicBezTo>
                  <a:cubicBezTo>
                    <a:pt x="84" y="33"/>
                    <a:pt x="81" y="35"/>
                    <a:pt x="79" y="36"/>
                  </a:cubicBezTo>
                  <a:cubicBezTo>
                    <a:pt x="77" y="37"/>
                    <a:pt x="76" y="38"/>
                    <a:pt x="74" y="39"/>
                  </a:cubicBezTo>
                  <a:cubicBezTo>
                    <a:pt x="56" y="47"/>
                    <a:pt x="39" y="57"/>
                    <a:pt x="21" y="66"/>
                  </a:cubicBezTo>
                  <a:moveTo>
                    <a:pt x="100" y="15"/>
                  </a:moveTo>
                  <a:cubicBezTo>
                    <a:pt x="104" y="9"/>
                    <a:pt x="110" y="6"/>
                    <a:pt x="116" y="6"/>
                  </a:cubicBezTo>
                  <a:cubicBezTo>
                    <a:pt x="111" y="8"/>
                    <a:pt x="105" y="12"/>
                    <a:pt x="100" y="15"/>
                  </a:cubicBezTo>
                  <a:moveTo>
                    <a:pt x="71" y="15"/>
                  </a:moveTo>
                  <a:cubicBezTo>
                    <a:pt x="71" y="15"/>
                    <a:pt x="71" y="14"/>
                    <a:pt x="72" y="14"/>
                  </a:cubicBezTo>
                  <a:cubicBezTo>
                    <a:pt x="73" y="12"/>
                    <a:pt x="75" y="11"/>
                    <a:pt x="77" y="10"/>
                  </a:cubicBezTo>
                  <a:cubicBezTo>
                    <a:pt x="80" y="8"/>
                    <a:pt x="83" y="6"/>
                    <a:pt x="86" y="4"/>
                  </a:cubicBezTo>
                  <a:cubicBezTo>
                    <a:pt x="87" y="5"/>
                    <a:pt x="88" y="5"/>
                    <a:pt x="89" y="6"/>
                  </a:cubicBezTo>
                  <a:cubicBezTo>
                    <a:pt x="89" y="6"/>
                    <a:pt x="89" y="6"/>
                    <a:pt x="89" y="6"/>
                  </a:cubicBezTo>
                  <a:cubicBezTo>
                    <a:pt x="83" y="9"/>
                    <a:pt x="77" y="13"/>
                    <a:pt x="71" y="15"/>
                  </a:cubicBezTo>
                  <a:moveTo>
                    <a:pt x="73" y="12"/>
                  </a:moveTo>
                  <a:cubicBezTo>
                    <a:pt x="74" y="9"/>
                    <a:pt x="76" y="7"/>
                    <a:pt x="79" y="5"/>
                  </a:cubicBezTo>
                  <a:cubicBezTo>
                    <a:pt x="81" y="4"/>
                    <a:pt x="82" y="4"/>
                    <a:pt x="83" y="4"/>
                  </a:cubicBezTo>
                  <a:cubicBezTo>
                    <a:pt x="84" y="4"/>
                    <a:pt x="84" y="4"/>
                    <a:pt x="84" y="4"/>
                  </a:cubicBezTo>
                  <a:cubicBezTo>
                    <a:pt x="81" y="6"/>
                    <a:pt x="78" y="8"/>
                    <a:pt x="75" y="10"/>
                  </a:cubicBezTo>
                  <a:cubicBezTo>
                    <a:pt x="74" y="11"/>
                    <a:pt x="73" y="11"/>
                    <a:pt x="73" y="12"/>
                  </a:cubicBezTo>
                  <a:moveTo>
                    <a:pt x="84" y="0"/>
                  </a:moveTo>
                  <a:cubicBezTo>
                    <a:pt x="83" y="0"/>
                    <a:pt x="83" y="0"/>
                    <a:pt x="82" y="0"/>
                  </a:cubicBezTo>
                  <a:cubicBezTo>
                    <a:pt x="75" y="1"/>
                    <a:pt x="69" y="7"/>
                    <a:pt x="67" y="14"/>
                  </a:cubicBezTo>
                  <a:cubicBezTo>
                    <a:pt x="64" y="9"/>
                    <a:pt x="59" y="6"/>
                    <a:pt x="53" y="6"/>
                  </a:cubicBezTo>
                  <a:cubicBezTo>
                    <a:pt x="51" y="6"/>
                    <a:pt x="50" y="7"/>
                    <a:pt x="48" y="7"/>
                  </a:cubicBezTo>
                  <a:cubicBezTo>
                    <a:pt x="38" y="11"/>
                    <a:pt x="35" y="19"/>
                    <a:pt x="35" y="28"/>
                  </a:cubicBezTo>
                  <a:cubicBezTo>
                    <a:pt x="31" y="23"/>
                    <a:pt x="25" y="18"/>
                    <a:pt x="19" y="18"/>
                  </a:cubicBezTo>
                  <a:cubicBezTo>
                    <a:pt x="15" y="18"/>
                    <a:pt x="12" y="20"/>
                    <a:pt x="8" y="23"/>
                  </a:cubicBezTo>
                  <a:cubicBezTo>
                    <a:pt x="1" y="30"/>
                    <a:pt x="6" y="38"/>
                    <a:pt x="12" y="43"/>
                  </a:cubicBezTo>
                  <a:cubicBezTo>
                    <a:pt x="5" y="45"/>
                    <a:pt x="0" y="51"/>
                    <a:pt x="0" y="59"/>
                  </a:cubicBezTo>
                  <a:cubicBezTo>
                    <a:pt x="0" y="68"/>
                    <a:pt x="9" y="74"/>
                    <a:pt x="18" y="75"/>
                  </a:cubicBezTo>
                  <a:cubicBezTo>
                    <a:pt x="11" y="80"/>
                    <a:pt x="7" y="88"/>
                    <a:pt x="15" y="95"/>
                  </a:cubicBezTo>
                  <a:cubicBezTo>
                    <a:pt x="19" y="100"/>
                    <a:pt x="25" y="101"/>
                    <a:pt x="32" y="101"/>
                  </a:cubicBezTo>
                  <a:cubicBezTo>
                    <a:pt x="36" y="101"/>
                    <a:pt x="41" y="101"/>
                    <a:pt x="45" y="99"/>
                  </a:cubicBezTo>
                  <a:cubicBezTo>
                    <a:pt x="42" y="110"/>
                    <a:pt x="32" y="118"/>
                    <a:pt x="23" y="126"/>
                  </a:cubicBezTo>
                  <a:cubicBezTo>
                    <a:pt x="22" y="126"/>
                    <a:pt x="23" y="127"/>
                    <a:pt x="23" y="128"/>
                  </a:cubicBezTo>
                  <a:cubicBezTo>
                    <a:pt x="23" y="129"/>
                    <a:pt x="24" y="129"/>
                    <a:pt x="25" y="129"/>
                  </a:cubicBezTo>
                  <a:cubicBezTo>
                    <a:pt x="25" y="129"/>
                    <a:pt x="25" y="129"/>
                    <a:pt x="25" y="129"/>
                  </a:cubicBezTo>
                  <a:cubicBezTo>
                    <a:pt x="42" y="123"/>
                    <a:pt x="56" y="117"/>
                    <a:pt x="68" y="103"/>
                  </a:cubicBezTo>
                  <a:cubicBezTo>
                    <a:pt x="71" y="109"/>
                    <a:pt x="76" y="112"/>
                    <a:pt x="81" y="112"/>
                  </a:cubicBezTo>
                  <a:cubicBezTo>
                    <a:pt x="87" y="112"/>
                    <a:pt x="93" y="108"/>
                    <a:pt x="98" y="102"/>
                  </a:cubicBezTo>
                  <a:cubicBezTo>
                    <a:pt x="102" y="107"/>
                    <a:pt x="107" y="112"/>
                    <a:pt x="113" y="112"/>
                  </a:cubicBezTo>
                  <a:cubicBezTo>
                    <a:pt x="114" y="112"/>
                    <a:pt x="114" y="112"/>
                    <a:pt x="114" y="112"/>
                  </a:cubicBezTo>
                  <a:cubicBezTo>
                    <a:pt x="120" y="112"/>
                    <a:pt x="126" y="107"/>
                    <a:pt x="129" y="102"/>
                  </a:cubicBezTo>
                  <a:cubicBezTo>
                    <a:pt x="131" y="104"/>
                    <a:pt x="135" y="105"/>
                    <a:pt x="138" y="105"/>
                  </a:cubicBezTo>
                  <a:cubicBezTo>
                    <a:pt x="144" y="105"/>
                    <a:pt x="149" y="102"/>
                    <a:pt x="150" y="97"/>
                  </a:cubicBezTo>
                  <a:cubicBezTo>
                    <a:pt x="152" y="98"/>
                    <a:pt x="154" y="99"/>
                    <a:pt x="156" y="99"/>
                  </a:cubicBezTo>
                  <a:cubicBezTo>
                    <a:pt x="170" y="99"/>
                    <a:pt x="184" y="75"/>
                    <a:pt x="171" y="65"/>
                  </a:cubicBezTo>
                  <a:cubicBezTo>
                    <a:pt x="178" y="61"/>
                    <a:pt x="182" y="54"/>
                    <a:pt x="178" y="46"/>
                  </a:cubicBezTo>
                  <a:cubicBezTo>
                    <a:pt x="175" y="39"/>
                    <a:pt x="169" y="36"/>
                    <a:pt x="163" y="36"/>
                  </a:cubicBezTo>
                  <a:cubicBezTo>
                    <a:pt x="162" y="36"/>
                    <a:pt x="161" y="36"/>
                    <a:pt x="160" y="36"/>
                  </a:cubicBezTo>
                  <a:cubicBezTo>
                    <a:pt x="162" y="29"/>
                    <a:pt x="160" y="21"/>
                    <a:pt x="156" y="16"/>
                  </a:cubicBezTo>
                  <a:cubicBezTo>
                    <a:pt x="153" y="13"/>
                    <a:pt x="149" y="12"/>
                    <a:pt x="146" y="12"/>
                  </a:cubicBezTo>
                  <a:cubicBezTo>
                    <a:pt x="141" y="12"/>
                    <a:pt x="136" y="14"/>
                    <a:pt x="132" y="16"/>
                  </a:cubicBezTo>
                  <a:cubicBezTo>
                    <a:pt x="132" y="6"/>
                    <a:pt x="124" y="2"/>
                    <a:pt x="116" y="2"/>
                  </a:cubicBezTo>
                  <a:cubicBezTo>
                    <a:pt x="109" y="2"/>
                    <a:pt x="102" y="5"/>
                    <a:pt x="98" y="11"/>
                  </a:cubicBezTo>
                  <a:cubicBezTo>
                    <a:pt x="95" y="6"/>
                    <a:pt x="90" y="0"/>
                    <a:pt x="8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6" name="Freeform 69"/>
            <p:cNvSpPr>
              <a:spLocks noEditPoints="1"/>
            </p:cNvSpPr>
            <p:nvPr/>
          </p:nvSpPr>
          <p:spPr bwMode="auto">
            <a:xfrm>
              <a:off x="1761794" y="2990777"/>
              <a:ext cx="915988" cy="649288"/>
            </a:xfrm>
            <a:custGeom>
              <a:avLst/>
              <a:gdLst>
                <a:gd name="T0" fmla="*/ 43 w 216"/>
                <a:gd name="T1" fmla="*/ 141 h 153"/>
                <a:gd name="T2" fmla="*/ 49 w 216"/>
                <a:gd name="T3" fmla="*/ 135 h 153"/>
                <a:gd name="T4" fmla="*/ 89 w 216"/>
                <a:gd name="T5" fmla="*/ 125 h 153"/>
                <a:gd name="T6" fmla="*/ 173 w 216"/>
                <a:gd name="T7" fmla="*/ 114 h 153"/>
                <a:gd name="T8" fmla="*/ 181 w 216"/>
                <a:gd name="T9" fmla="*/ 111 h 153"/>
                <a:gd name="T10" fmla="*/ 185 w 216"/>
                <a:gd name="T11" fmla="*/ 99 h 153"/>
                <a:gd name="T12" fmla="*/ 204 w 216"/>
                <a:gd name="T13" fmla="*/ 93 h 153"/>
                <a:gd name="T14" fmla="*/ 171 w 216"/>
                <a:gd name="T15" fmla="*/ 109 h 153"/>
                <a:gd name="T16" fmla="*/ 168 w 216"/>
                <a:gd name="T17" fmla="*/ 99 h 153"/>
                <a:gd name="T18" fmla="*/ 141 w 216"/>
                <a:gd name="T19" fmla="*/ 113 h 153"/>
                <a:gd name="T20" fmla="*/ 172 w 216"/>
                <a:gd name="T21" fmla="*/ 91 h 153"/>
                <a:gd name="T22" fmla="*/ 158 w 216"/>
                <a:gd name="T23" fmla="*/ 91 h 153"/>
                <a:gd name="T24" fmla="*/ 205 w 216"/>
                <a:gd name="T25" fmla="*/ 69 h 153"/>
                <a:gd name="T26" fmla="*/ 97 w 216"/>
                <a:gd name="T27" fmla="*/ 111 h 153"/>
                <a:gd name="T28" fmla="*/ 206 w 216"/>
                <a:gd name="T29" fmla="*/ 62 h 153"/>
                <a:gd name="T30" fmla="*/ 80 w 216"/>
                <a:gd name="T31" fmla="*/ 116 h 153"/>
                <a:gd name="T32" fmla="*/ 143 w 216"/>
                <a:gd name="T33" fmla="*/ 92 h 153"/>
                <a:gd name="T34" fmla="*/ 52 w 216"/>
                <a:gd name="T35" fmla="*/ 71 h 153"/>
                <a:gd name="T36" fmla="*/ 69 w 216"/>
                <a:gd name="T37" fmla="*/ 118 h 153"/>
                <a:gd name="T38" fmla="*/ 58 w 216"/>
                <a:gd name="T39" fmla="*/ 117 h 153"/>
                <a:gd name="T40" fmla="*/ 59 w 216"/>
                <a:gd name="T41" fmla="*/ 117 h 153"/>
                <a:gd name="T42" fmla="*/ 108 w 216"/>
                <a:gd name="T43" fmla="*/ 88 h 153"/>
                <a:gd name="T44" fmla="*/ 158 w 216"/>
                <a:gd name="T45" fmla="*/ 67 h 153"/>
                <a:gd name="T46" fmla="*/ 10 w 216"/>
                <a:gd name="T47" fmla="*/ 79 h 153"/>
                <a:gd name="T48" fmla="*/ 141 w 216"/>
                <a:gd name="T49" fmla="*/ 61 h 153"/>
                <a:gd name="T50" fmla="*/ 61 w 216"/>
                <a:gd name="T51" fmla="*/ 106 h 153"/>
                <a:gd name="T52" fmla="*/ 58 w 216"/>
                <a:gd name="T53" fmla="*/ 111 h 153"/>
                <a:gd name="T54" fmla="*/ 81 w 216"/>
                <a:gd name="T55" fmla="*/ 64 h 153"/>
                <a:gd name="T56" fmla="*/ 37 w 216"/>
                <a:gd name="T57" fmla="*/ 38 h 153"/>
                <a:gd name="T58" fmla="*/ 38 w 216"/>
                <a:gd name="T59" fmla="*/ 38 h 153"/>
                <a:gd name="T60" fmla="*/ 18 w 216"/>
                <a:gd name="T61" fmla="*/ 47 h 153"/>
                <a:gd name="T62" fmla="*/ 13 w 216"/>
                <a:gd name="T63" fmla="*/ 43 h 153"/>
                <a:gd name="T64" fmla="*/ 183 w 216"/>
                <a:gd name="T65" fmla="*/ 29 h 153"/>
                <a:gd name="T66" fmla="*/ 106 w 216"/>
                <a:gd name="T67" fmla="*/ 75 h 153"/>
                <a:gd name="T68" fmla="*/ 11 w 216"/>
                <a:gd name="T69" fmla="*/ 36 h 153"/>
                <a:gd name="T70" fmla="*/ 11 w 216"/>
                <a:gd name="T71" fmla="*/ 39 h 153"/>
                <a:gd name="T72" fmla="*/ 23 w 216"/>
                <a:gd name="T73" fmla="*/ 104 h 153"/>
                <a:gd name="T74" fmla="*/ 25 w 216"/>
                <a:gd name="T75" fmla="*/ 55 h 153"/>
                <a:gd name="T76" fmla="*/ 24 w 216"/>
                <a:gd name="T77" fmla="*/ 55 h 153"/>
                <a:gd name="T78" fmla="*/ 60 w 216"/>
                <a:gd name="T79" fmla="*/ 33 h 153"/>
                <a:gd name="T80" fmla="*/ 175 w 216"/>
                <a:gd name="T81" fmla="*/ 33 h 153"/>
                <a:gd name="T82" fmla="*/ 169 w 216"/>
                <a:gd name="T83" fmla="*/ 25 h 153"/>
                <a:gd name="T84" fmla="*/ 29 w 216"/>
                <a:gd name="T85" fmla="*/ 89 h 153"/>
                <a:gd name="T86" fmla="*/ 102 w 216"/>
                <a:gd name="T87" fmla="*/ 52 h 153"/>
                <a:gd name="T88" fmla="*/ 138 w 216"/>
                <a:gd name="T89" fmla="*/ 24 h 153"/>
                <a:gd name="T90" fmla="*/ 115 w 216"/>
                <a:gd name="T91" fmla="*/ 20 h 153"/>
                <a:gd name="T92" fmla="*/ 125 w 216"/>
                <a:gd name="T93" fmla="*/ 25 h 153"/>
                <a:gd name="T94" fmla="*/ 62 w 216"/>
                <a:gd name="T95" fmla="*/ 12 h 153"/>
                <a:gd name="T96" fmla="*/ 68 w 216"/>
                <a:gd name="T97" fmla="*/ 15 h 153"/>
                <a:gd name="T98" fmla="*/ 22 w 216"/>
                <a:gd name="T99" fmla="*/ 66 h 153"/>
                <a:gd name="T100" fmla="*/ 28 w 216"/>
                <a:gd name="T101" fmla="*/ 84 h 153"/>
                <a:gd name="T102" fmla="*/ 106 w 216"/>
                <a:gd name="T103" fmla="*/ 8 h 153"/>
                <a:gd name="T104" fmla="*/ 29 w 216"/>
                <a:gd name="T105" fmla="*/ 61 h 153"/>
                <a:gd name="T106" fmla="*/ 113 w 216"/>
                <a:gd name="T107" fmla="*/ 24 h 153"/>
                <a:gd name="T108" fmla="*/ 93 w 216"/>
                <a:gd name="T109" fmla="*/ 43 h 153"/>
                <a:gd name="T110" fmla="*/ 105 w 216"/>
                <a:gd name="T111" fmla="*/ 7 h 153"/>
                <a:gd name="T112" fmla="*/ 63 w 216"/>
                <a:gd name="T113" fmla="*/ 8 h 153"/>
                <a:gd name="T114" fmla="*/ 28 w 216"/>
                <a:gd name="T115" fmla="*/ 149 h 153"/>
                <a:gd name="T116" fmla="*/ 178 w 216"/>
                <a:gd name="T117" fmla="*/ 115 h 153"/>
                <a:gd name="T118" fmla="*/ 197 w 216"/>
                <a:gd name="T119" fmla="*/ 109 h 153"/>
                <a:gd name="T120" fmla="*/ 116 w 216"/>
                <a:gd name="T121"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6" h="153">
                  <a:moveTo>
                    <a:pt x="196" y="112"/>
                  </a:moveTo>
                  <a:cubicBezTo>
                    <a:pt x="194" y="112"/>
                    <a:pt x="192" y="112"/>
                    <a:pt x="189" y="112"/>
                  </a:cubicBezTo>
                  <a:cubicBezTo>
                    <a:pt x="188" y="112"/>
                    <a:pt x="187" y="112"/>
                    <a:pt x="186" y="112"/>
                  </a:cubicBezTo>
                  <a:cubicBezTo>
                    <a:pt x="186" y="113"/>
                    <a:pt x="186" y="115"/>
                    <a:pt x="186" y="117"/>
                  </a:cubicBezTo>
                  <a:cubicBezTo>
                    <a:pt x="190" y="116"/>
                    <a:pt x="193" y="115"/>
                    <a:pt x="197" y="112"/>
                  </a:cubicBezTo>
                  <a:cubicBezTo>
                    <a:pt x="197" y="112"/>
                    <a:pt x="196" y="112"/>
                    <a:pt x="196" y="112"/>
                  </a:cubicBezTo>
                  <a:moveTo>
                    <a:pt x="41" y="143"/>
                  </a:moveTo>
                  <a:cubicBezTo>
                    <a:pt x="42" y="142"/>
                    <a:pt x="42" y="142"/>
                    <a:pt x="42" y="142"/>
                  </a:cubicBezTo>
                  <a:cubicBezTo>
                    <a:pt x="42" y="142"/>
                    <a:pt x="43" y="142"/>
                    <a:pt x="43" y="142"/>
                  </a:cubicBezTo>
                  <a:cubicBezTo>
                    <a:pt x="43" y="143"/>
                    <a:pt x="42" y="143"/>
                    <a:pt x="41" y="143"/>
                  </a:cubicBezTo>
                  <a:moveTo>
                    <a:pt x="43" y="141"/>
                  </a:moveTo>
                  <a:cubicBezTo>
                    <a:pt x="45" y="140"/>
                    <a:pt x="46" y="138"/>
                    <a:pt x="47" y="137"/>
                  </a:cubicBezTo>
                  <a:cubicBezTo>
                    <a:pt x="52" y="135"/>
                    <a:pt x="58" y="133"/>
                    <a:pt x="63" y="132"/>
                  </a:cubicBezTo>
                  <a:cubicBezTo>
                    <a:pt x="58" y="135"/>
                    <a:pt x="54" y="137"/>
                    <a:pt x="49" y="139"/>
                  </a:cubicBezTo>
                  <a:cubicBezTo>
                    <a:pt x="47" y="140"/>
                    <a:pt x="45" y="141"/>
                    <a:pt x="43" y="141"/>
                  </a:cubicBezTo>
                  <a:moveTo>
                    <a:pt x="49" y="135"/>
                  </a:moveTo>
                  <a:cubicBezTo>
                    <a:pt x="49" y="134"/>
                    <a:pt x="50" y="134"/>
                    <a:pt x="50" y="133"/>
                  </a:cubicBezTo>
                  <a:cubicBezTo>
                    <a:pt x="54" y="132"/>
                    <a:pt x="57" y="130"/>
                    <a:pt x="61" y="128"/>
                  </a:cubicBezTo>
                  <a:cubicBezTo>
                    <a:pt x="63" y="127"/>
                    <a:pt x="65" y="126"/>
                    <a:pt x="67" y="125"/>
                  </a:cubicBezTo>
                  <a:cubicBezTo>
                    <a:pt x="69" y="124"/>
                    <a:pt x="72" y="123"/>
                    <a:pt x="75" y="121"/>
                  </a:cubicBezTo>
                  <a:cubicBezTo>
                    <a:pt x="72" y="124"/>
                    <a:pt x="69" y="127"/>
                    <a:pt x="66" y="129"/>
                  </a:cubicBezTo>
                  <a:cubicBezTo>
                    <a:pt x="60" y="131"/>
                    <a:pt x="54" y="133"/>
                    <a:pt x="49" y="135"/>
                  </a:cubicBezTo>
                  <a:moveTo>
                    <a:pt x="134" y="128"/>
                  </a:moveTo>
                  <a:cubicBezTo>
                    <a:pt x="132" y="128"/>
                    <a:pt x="131" y="128"/>
                    <a:pt x="129" y="127"/>
                  </a:cubicBezTo>
                  <a:cubicBezTo>
                    <a:pt x="135" y="124"/>
                    <a:pt x="141" y="122"/>
                    <a:pt x="147" y="119"/>
                  </a:cubicBezTo>
                  <a:cubicBezTo>
                    <a:pt x="144" y="124"/>
                    <a:pt x="139" y="128"/>
                    <a:pt x="134" y="128"/>
                  </a:cubicBezTo>
                  <a:cubicBezTo>
                    <a:pt x="134" y="128"/>
                    <a:pt x="134" y="128"/>
                    <a:pt x="134" y="128"/>
                  </a:cubicBezTo>
                  <a:moveTo>
                    <a:pt x="96" y="127"/>
                  </a:moveTo>
                  <a:cubicBezTo>
                    <a:pt x="94" y="127"/>
                    <a:pt x="92" y="127"/>
                    <a:pt x="90" y="126"/>
                  </a:cubicBezTo>
                  <a:cubicBezTo>
                    <a:pt x="97" y="124"/>
                    <a:pt x="104" y="120"/>
                    <a:pt x="111" y="118"/>
                  </a:cubicBezTo>
                  <a:cubicBezTo>
                    <a:pt x="111" y="118"/>
                    <a:pt x="111" y="118"/>
                    <a:pt x="112" y="118"/>
                  </a:cubicBezTo>
                  <a:cubicBezTo>
                    <a:pt x="108" y="124"/>
                    <a:pt x="102" y="127"/>
                    <a:pt x="96" y="127"/>
                  </a:cubicBezTo>
                  <a:moveTo>
                    <a:pt x="89" y="125"/>
                  </a:moveTo>
                  <a:cubicBezTo>
                    <a:pt x="97" y="123"/>
                    <a:pt x="105" y="119"/>
                    <a:pt x="113" y="116"/>
                  </a:cubicBezTo>
                  <a:cubicBezTo>
                    <a:pt x="113" y="117"/>
                    <a:pt x="113" y="117"/>
                    <a:pt x="113" y="117"/>
                  </a:cubicBezTo>
                  <a:cubicBezTo>
                    <a:pt x="105" y="120"/>
                    <a:pt x="97" y="122"/>
                    <a:pt x="89" y="125"/>
                  </a:cubicBezTo>
                  <a:moveTo>
                    <a:pt x="164" y="119"/>
                  </a:moveTo>
                  <a:cubicBezTo>
                    <a:pt x="163" y="119"/>
                    <a:pt x="162" y="119"/>
                    <a:pt x="161" y="118"/>
                  </a:cubicBezTo>
                  <a:cubicBezTo>
                    <a:pt x="165" y="118"/>
                    <a:pt x="168" y="117"/>
                    <a:pt x="172" y="116"/>
                  </a:cubicBezTo>
                  <a:cubicBezTo>
                    <a:pt x="171" y="118"/>
                    <a:pt x="167" y="119"/>
                    <a:pt x="164" y="119"/>
                  </a:cubicBezTo>
                  <a:moveTo>
                    <a:pt x="162" y="117"/>
                  </a:moveTo>
                  <a:cubicBezTo>
                    <a:pt x="162" y="117"/>
                    <a:pt x="162" y="117"/>
                    <a:pt x="164" y="115"/>
                  </a:cubicBezTo>
                  <a:cubicBezTo>
                    <a:pt x="167" y="114"/>
                    <a:pt x="170" y="113"/>
                    <a:pt x="173" y="111"/>
                  </a:cubicBezTo>
                  <a:cubicBezTo>
                    <a:pt x="173" y="112"/>
                    <a:pt x="173" y="113"/>
                    <a:pt x="173" y="114"/>
                  </a:cubicBezTo>
                  <a:cubicBezTo>
                    <a:pt x="171" y="115"/>
                    <a:pt x="168" y="116"/>
                    <a:pt x="166" y="116"/>
                  </a:cubicBezTo>
                  <a:cubicBezTo>
                    <a:pt x="165" y="117"/>
                    <a:pt x="163" y="117"/>
                    <a:pt x="162" y="117"/>
                  </a:cubicBezTo>
                  <a:moveTo>
                    <a:pt x="159" y="118"/>
                  </a:moveTo>
                  <a:cubicBezTo>
                    <a:pt x="157" y="118"/>
                    <a:pt x="156" y="117"/>
                    <a:pt x="155" y="116"/>
                  </a:cubicBezTo>
                  <a:cubicBezTo>
                    <a:pt x="157" y="116"/>
                    <a:pt x="158" y="115"/>
                    <a:pt x="159" y="114"/>
                  </a:cubicBezTo>
                  <a:cubicBezTo>
                    <a:pt x="162" y="113"/>
                    <a:pt x="165" y="112"/>
                    <a:pt x="168" y="110"/>
                  </a:cubicBezTo>
                  <a:cubicBezTo>
                    <a:pt x="169" y="110"/>
                    <a:pt x="170" y="110"/>
                    <a:pt x="170" y="110"/>
                  </a:cubicBezTo>
                  <a:cubicBezTo>
                    <a:pt x="171" y="110"/>
                    <a:pt x="172" y="111"/>
                    <a:pt x="170" y="112"/>
                  </a:cubicBezTo>
                  <a:cubicBezTo>
                    <a:pt x="166" y="114"/>
                    <a:pt x="162" y="115"/>
                    <a:pt x="159" y="118"/>
                  </a:cubicBezTo>
                  <a:cubicBezTo>
                    <a:pt x="159" y="118"/>
                    <a:pt x="159" y="118"/>
                    <a:pt x="159" y="118"/>
                  </a:cubicBezTo>
                  <a:moveTo>
                    <a:pt x="181" y="111"/>
                  </a:moveTo>
                  <a:cubicBezTo>
                    <a:pt x="180" y="110"/>
                    <a:pt x="179" y="110"/>
                    <a:pt x="178" y="109"/>
                  </a:cubicBezTo>
                  <a:cubicBezTo>
                    <a:pt x="179" y="109"/>
                    <a:pt x="179" y="109"/>
                    <a:pt x="179" y="109"/>
                  </a:cubicBezTo>
                  <a:cubicBezTo>
                    <a:pt x="183" y="107"/>
                    <a:pt x="188" y="105"/>
                    <a:pt x="193" y="104"/>
                  </a:cubicBezTo>
                  <a:cubicBezTo>
                    <a:pt x="194" y="103"/>
                    <a:pt x="196" y="102"/>
                    <a:pt x="198" y="101"/>
                  </a:cubicBezTo>
                  <a:cubicBezTo>
                    <a:pt x="199" y="100"/>
                    <a:pt x="200" y="100"/>
                    <a:pt x="200" y="100"/>
                  </a:cubicBezTo>
                  <a:cubicBezTo>
                    <a:pt x="201" y="100"/>
                    <a:pt x="198" y="103"/>
                    <a:pt x="197" y="103"/>
                  </a:cubicBezTo>
                  <a:cubicBezTo>
                    <a:pt x="192" y="107"/>
                    <a:pt x="185" y="106"/>
                    <a:pt x="181" y="111"/>
                  </a:cubicBezTo>
                  <a:moveTo>
                    <a:pt x="128" y="126"/>
                  </a:moveTo>
                  <a:cubicBezTo>
                    <a:pt x="125" y="125"/>
                    <a:pt x="123" y="123"/>
                    <a:pt x="121" y="121"/>
                  </a:cubicBezTo>
                  <a:cubicBezTo>
                    <a:pt x="136" y="116"/>
                    <a:pt x="150" y="111"/>
                    <a:pt x="164" y="107"/>
                  </a:cubicBezTo>
                  <a:cubicBezTo>
                    <a:pt x="171" y="104"/>
                    <a:pt x="178" y="102"/>
                    <a:pt x="185" y="99"/>
                  </a:cubicBezTo>
                  <a:cubicBezTo>
                    <a:pt x="188" y="98"/>
                    <a:pt x="192" y="96"/>
                    <a:pt x="196" y="95"/>
                  </a:cubicBezTo>
                  <a:cubicBezTo>
                    <a:pt x="196" y="95"/>
                    <a:pt x="201" y="93"/>
                    <a:pt x="201" y="93"/>
                  </a:cubicBezTo>
                  <a:cubicBezTo>
                    <a:pt x="202" y="93"/>
                    <a:pt x="201" y="93"/>
                    <a:pt x="200" y="94"/>
                  </a:cubicBezTo>
                  <a:cubicBezTo>
                    <a:pt x="184" y="102"/>
                    <a:pt x="168" y="108"/>
                    <a:pt x="152" y="115"/>
                  </a:cubicBezTo>
                  <a:cubicBezTo>
                    <a:pt x="151" y="115"/>
                    <a:pt x="151" y="115"/>
                    <a:pt x="151" y="115"/>
                  </a:cubicBezTo>
                  <a:cubicBezTo>
                    <a:pt x="151" y="115"/>
                    <a:pt x="150" y="115"/>
                    <a:pt x="150" y="115"/>
                  </a:cubicBezTo>
                  <a:cubicBezTo>
                    <a:pt x="142" y="118"/>
                    <a:pt x="135" y="122"/>
                    <a:pt x="128" y="126"/>
                  </a:cubicBezTo>
                  <a:moveTo>
                    <a:pt x="171" y="109"/>
                  </a:moveTo>
                  <a:cubicBezTo>
                    <a:pt x="173" y="108"/>
                    <a:pt x="176" y="107"/>
                    <a:pt x="178" y="106"/>
                  </a:cubicBezTo>
                  <a:cubicBezTo>
                    <a:pt x="184" y="103"/>
                    <a:pt x="189" y="100"/>
                    <a:pt x="195" y="98"/>
                  </a:cubicBezTo>
                  <a:cubicBezTo>
                    <a:pt x="198" y="96"/>
                    <a:pt x="201" y="95"/>
                    <a:pt x="204" y="93"/>
                  </a:cubicBezTo>
                  <a:cubicBezTo>
                    <a:pt x="203" y="95"/>
                    <a:pt x="203" y="97"/>
                    <a:pt x="202" y="99"/>
                  </a:cubicBezTo>
                  <a:cubicBezTo>
                    <a:pt x="201" y="99"/>
                    <a:pt x="201" y="99"/>
                    <a:pt x="201" y="99"/>
                  </a:cubicBezTo>
                  <a:cubicBezTo>
                    <a:pt x="198" y="100"/>
                    <a:pt x="194" y="102"/>
                    <a:pt x="191" y="103"/>
                  </a:cubicBezTo>
                  <a:cubicBezTo>
                    <a:pt x="187" y="105"/>
                    <a:pt x="183" y="106"/>
                    <a:pt x="178" y="108"/>
                  </a:cubicBezTo>
                  <a:cubicBezTo>
                    <a:pt x="178" y="108"/>
                    <a:pt x="178" y="109"/>
                    <a:pt x="178" y="109"/>
                  </a:cubicBezTo>
                  <a:cubicBezTo>
                    <a:pt x="177" y="108"/>
                    <a:pt x="177" y="108"/>
                    <a:pt x="177" y="108"/>
                  </a:cubicBezTo>
                  <a:cubicBezTo>
                    <a:pt x="177" y="108"/>
                    <a:pt x="176" y="107"/>
                    <a:pt x="176" y="107"/>
                  </a:cubicBezTo>
                  <a:cubicBezTo>
                    <a:pt x="175" y="107"/>
                    <a:pt x="175" y="107"/>
                    <a:pt x="175" y="108"/>
                  </a:cubicBezTo>
                  <a:cubicBezTo>
                    <a:pt x="175" y="108"/>
                    <a:pt x="175" y="108"/>
                    <a:pt x="175" y="108"/>
                  </a:cubicBezTo>
                  <a:cubicBezTo>
                    <a:pt x="174" y="108"/>
                    <a:pt x="173" y="108"/>
                    <a:pt x="173" y="108"/>
                  </a:cubicBezTo>
                  <a:cubicBezTo>
                    <a:pt x="172" y="108"/>
                    <a:pt x="171" y="109"/>
                    <a:pt x="171" y="109"/>
                  </a:cubicBezTo>
                  <a:moveTo>
                    <a:pt x="18" y="99"/>
                  </a:moveTo>
                  <a:cubicBezTo>
                    <a:pt x="19" y="98"/>
                    <a:pt x="19" y="98"/>
                    <a:pt x="19" y="97"/>
                  </a:cubicBezTo>
                  <a:cubicBezTo>
                    <a:pt x="21" y="95"/>
                    <a:pt x="23" y="93"/>
                    <a:pt x="26" y="91"/>
                  </a:cubicBezTo>
                  <a:cubicBezTo>
                    <a:pt x="23" y="94"/>
                    <a:pt x="21" y="96"/>
                    <a:pt x="18" y="99"/>
                  </a:cubicBezTo>
                  <a:moveTo>
                    <a:pt x="120" y="119"/>
                  </a:moveTo>
                  <a:cubicBezTo>
                    <a:pt x="119" y="118"/>
                    <a:pt x="118" y="117"/>
                    <a:pt x="117" y="116"/>
                  </a:cubicBezTo>
                  <a:cubicBezTo>
                    <a:pt x="124" y="114"/>
                    <a:pt x="131" y="111"/>
                    <a:pt x="138" y="109"/>
                  </a:cubicBezTo>
                  <a:cubicBezTo>
                    <a:pt x="154" y="103"/>
                    <a:pt x="172" y="98"/>
                    <a:pt x="188" y="91"/>
                  </a:cubicBezTo>
                  <a:cubicBezTo>
                    <a:pt x="192" y="89"/>
                    <a:pt x="196" y="87"/>
                    <a:pt x="201" y="85"/>
                  </a:cubicBezTo>
                  <a:cubicBezTo>
                    <a:pt x="197" y="87"/>
                    <a:pt x="194" y="90"/>
                    <a:pt x="190" y="91"/>
                  </a:cubicBezTo>
                  <a:cubicBezTo>
                    <a:pt x="182" y="94"/>
                    <a:pt x="175" y="96"/>
                    <a:pt x="168" y="99"/>
                  </a:cubicBezTo>
                  <a:cubicBezTo>
                    <a:pt x="160" y="103"/>
                    <a:pt x="151" y="107"/>
                    <a:pt x="142" y="111"/>
                  </a:cubicBezTo>
                  <a:cubicBezTo>
                    <a:pt x="135" y="114"/>
                    <a:pt x="128" y="116"/>
                    <a:pt x="120" y="119"/>
                  </a:cubicBezTo>
                  <a:moveTo>
                    <a:pt x="201" y="85"/>
                  </a:moveTo>
                  <a:cubicBezTo>
                    <a:pt x="201" y="85"/>
                    <a:pt x="201" y="85"/>
                    <a:pt x="201" y="85"/>
                  </a:cubicBezTo>
                  <a:cubicBezTo>
                    <a:pt x="201" y="85"/>
                    <a:pt x="201" y="85"/>
                    <a:pt x="201" y="85"/>
                  </a:cubicBezTo>
                  <a:moveTo>
                    <a:pt x="141" y="113"/>
                  </a:moveTo>
                  <a:cubicBezTo>
                    <a:pt x="150" y="109"/>
                    <a:pt x="160" y="105"/>
                    <a:pt x="169" y="100"/>
                  </a:cubicBezTo>
                  <a:cubicBezTo>
                    <a:pt x="180" y="95"/>
                    <a:pt x="194" y="93"/>
                    <a:pt x="203" y="85"/>
                  </a:cubicBezTo>
                  <a:cubicBezTo>
                    <a:pt x="204" y="87"/>
                    <a:pt x="204" y="89"/>
                    <a:pt x="204" y="91"/>
                  </a:cubicBezTo>
                  <a:cubicBezTo>
                    <a:pt x="188" y="96"/>
                    <a:pt x="173" y="102"/>
                    <a:pt x="158" y="107"/>
                  </a:cubicBezTo>
                  <a:cubicBezTo>
                    <a:pt x="152" y="109"/>
                    <a:pt x="146" y="111"/>
                    <a:pt x="141" y="113"/>
                  </a:cubicBezTo>
                  <a:moveTo>
                    <a:pt x="88" y="125"/>
                  </a:moveTo>
                  <a:cubicBezTo>
                    <a:pt x="87" y="124"/>
                    <a:pt x="86" y="122"/>
                    <a:pt x="85" y="120"/>
                  </a:cubicBezTo>
                  <a:cubicBezTo>
                    <a:pt x="91" y="120"/>
                    <a:pt x="96" y="118"/>
                    <a:pt x="101" y="116"/>
                  </a:cubicBezTo>
                  <a:cubicBezTo>
                    <a:pt x="111" y="111"/>
                    <a:pt x="121" y="107"/>
                    <a:pt x="131" y="103"/>
                  </a:cubicBezTo>
                  <a:cubicBezTo>
                    <a:pt x="152" y="95"/>
                    <a:pt x="173" y="88"/>
                    <a:pt x="193" y="81"/>
                  </a:cubicBezTo>
                  <a:cubicBezTo>
                    <a:pt x="176" y="87"/>
                    <a:pt x="160" y="94"/>
                    <a:pt x="143" y="102"/>
                  </a:cubicBezTo>
                  <a:cubicBezTo>
                    <a:pt x="125" y="110"/>
                    <a:pt x="106" y="116"/>
                    <a:pt x="88" y="125"/>
                  </a:cubicBezTo>
                  <a:moveTo>
                    <a:pt x="117" y="115"/>
                  </a:moveTo>
                  <a:cubicBezTo>
                    <a:pt x="116" y="115"/>
                    <a:pt x="116" y="115"/>
                    <a:pt x="116" y="115"/>
                  </a:cubicBezTo>
                  <a:cubicBezTo>
                    <a:pt x="126" y="111"/>
                    <a:pt x="135" y="107"/>
                    <a:pt x="144" y="103"/>
                  </a:cubicBezTo>
                  <a:cubicBezTo>
                    <a:pt x="153" y="99"/>
                    <a:pt x="163" y="95"/>
                    <a:pt x="172" y="91"/>
                  </a:cubicBezTo>
                  <a:cubicBezTo>
                    <a:pt x="180" y="87"/>
                    <a:pt x="190" y="85"/>
                    <a:pt x="196" y="79"/>
                  </a:cubicBezTo>
                  <a:cubicBezTo>
                    <a:pt x="197" y="79"/>
                    <a:pt x="197" y="79"/>
                    <a:pt x="197" y="79"/>
                  </a:cubicBezTo>
                  <a:cubicBezTo>
                    <a:pt x="197" y="79"/>
                    <a:pt x="197" y="79"/>
                    <a:pt x="197" y="79"/>
                  </a:cubicBezTo>
                  <a:cubicBezTo>
                    <a:pt x="199" y="81"/>
                    <a:pt x="201" y="82"/>
                    <a:pt x="202" y="84"/>
                  </a:cubicBezTo>
                  <a:cubicBezTo>
                    <a:pt x="193" y="86"/>
                    <a:pt x="185" y="91"/>
                    <a:pt x="177" y="94"/>
                  </a:cubicBezTo>
                  <a:cubicBezTo>
                    <a:pt x="167" y="97"/>
                    <a:pt x="157" y="101"/>
                    <a:pt x="148" y="104"/>
                  </a:cubicBezTo>
                  <a:cubicBezTo>
                    <a:pt x="137" y="107"/>
                    <a:pt x="127" y="111"/>
                    <a:pt x="117" y="115"/>
                  </a:cubicBezTo>
                  <a:moveTo>
                    <a:pt x="86" y="120"/>
                  </a:moveTo>
                  <a:cubicBezTo>
                    <a:pt x="86" y="120"/>
                    <a:pt x="86" y="119"/>
                    <a:pt x="86" y="119"/>
                  </a:cubicBezTo>
                  <a:cubicBezTo>
                    <a:pt x="89" y="118"/>
                    <a:pt x="92" y="116"/>
                    <a:pt x="96" y="115"/>
                  </a:cubicBezTo>
                  <a:cubicBezTo>
                    <a:pt x="116" y="107"/>
                    <a:pt x="137" y="99"/>
                    <a:pt x="158" y="91"/>
                  </a:cubicBezTo>
                  <a:cubicBezTo>
                    <a:pt x="170" y="85"/>
                    <a:pt x="185" y="82"/>
                    <a:pt x="197" y="75"/>
                  </a:cubicBezTo>
                  <a:cubicBezTo>
                    <a:pt x="197" y="76"/>
                    <a:pt x="197" y="76"/>
                    <a:pt x="197" y="76"/>
                  </a:cubicBezTo>
                  <a:cubicBezTo>
                    <a:pt x="196" y="76"/>
                    <a:pt x="196" y="77"/>
                    <a:pt x="196" y="78"/>
                  </a:cubicBezTo>
                  <a:cubicBezTo>
                    <a:pt x="196" y="78"/>
                    <a:pt x="196" y="78"/>
                    <a:pt x="196" y="78"/>
                  </a:cubicBezTo>
                  <a:cubicBezTo>
                    <a:pt x="175" y="86"/>
                    <a:pt x="154" y="93"/>
                    <a:pt x="133" y="101"/>
                  </a:cubicBezTo>
                  <a:cubicBezTo>
                    <a:pt x="125" y="104"/>
                    <a:pt x="115" y="108"/>
                    <a:pt x="107" y="112"/>
                  </a:cubicBezTo>
                  <a:cubicBezTo>
                    <a:pt x="102" y="114"/>
                    <a:pt x="97" y="116"/>
                    <a:pt x="92" y="118"/>
                  </a:cubicBezTo>
                  <a:cubicBezTo>
                    <a:pt x="92" y="118"/>
                    <a:pt x="87" y="120"/>
                    <a:pt x="86" y="120"/>
                  </a:cubicBezTo>
                  <a:moveTo>
                    <a:pt x="197" y="72"/>
                  </a:moveTo>
                  <a:cubicBezTo>
                    <a:pt x="197" y="72"/>
                    <a:pt x="198" y="71"/>
                    <a:pt x="200" y="70"/>
                  </a:cubicBezTo>
                  <a:cubicBezTo>
                    <a:pt x="202" y="69"/>
                    <a:pt x="204" y="69"/>
                    <a:pt x="205" y="69"/>
                  </a:cubicBezTo>
                  <a:cubicBezTo>
                    <a:pt x="205" y="69"/>
                    <a:pt x="205" y="69"/>
                    <a:pt x="205" y="69"/>
                  </a:cubicBezTo>
                  <a:cubicBezTo>
                    <a:pt x="204" y="69"/>
                    <a:pt x="204" y="69"/>
                    <a:pt x="204" y="69"/>
                  </a:cubicBezTo>
                  <a:cubicBezTo>
                    <a:pt x="204" y="69"/>
                    <a:pt x="204" y="70"/>
                    <a:pt x="203" y="70"/>
                  </a:cubicBezTo>
                  <a:cubicBezTo>
                    <a:pt x="201" y="71"/>
                    <a:pt x="199" y="73"/>
                    <a:pt x="197" y="74"/>
                  </a:cubicBezTo>
                  <a:cubicBezTo>
                    <a:pt x="192" y="76"/>
                    <a:pt x="186" y="79"/>
                    <a:pt x="181" y="81"/>
                  </a:cubicBezTo>
                  <a:cubicBezTo>
                    <a:pt x="169" y="85"/>
                    <a:pt x="157" y="89"/>
                    <a:pt x="146" y="94"/>
                  </a:cubicBezTo>
                  <a:cubicBezTo>
                    <a:pt x="125" y="102"/>
                    <a:pt x="104" y="109"/>
                    <a:pt x="84" y="119"/>
                  </a:cubicBezTo>
                  <a:cubicBezTo>
                    <a:pt x="84" y="118"/>
                    <a:pt x="83" y="118"/>
                    <a:pt x="83" y="117"/>
                  </a:cubicBezTo>
                  <a:cubicBezTo>
                    <a:pt x="83" y="117"/>
                    <a:pt x="83" y="117"/>
                    <a:pt x="83" y="117"/>
                  </a:cubicBezTo>
                  <a:cubicBezTo>
                    <a:pt x="87" y="115"/>
                    <a:pt x="91" y="113"/>
                    <a:pt x="95" y="112"/>
                  </a:cubicBezTo>
                  <a:cubicBezTo>
                    <a:pt x="96" y="111"/>
                    <a:pt x="96" y="111"/>
                    <a:pt x="97" y="111"/>
                  </a:cubicBezTo>
                  <a:cubicBezTo>
                    <a:pt x="108" y="107"/>
                    <a:pt x="119" y="103"/>
                    <a:pt x="130" y="99"/>
                  </a:cubicBezTo>
                  <a:cubicBezTo>
                    <a:pt x="141" y="94"/>
                    <a:pt x="152" y="89"/>
                    <a:pt x="163" y="85"/>
                  </a:cubicBezTo>
                  <a:cubicBezTo>
                    <a:pt x="175" y="81"/>
                    <a:pt x="186" y="77"/>
                    <a:pt x="197" y="72"/>
                  </a:cubicBezTo>
                  <a:cubicBezTo>
                    <a:pt x="197" y="72"/>
                    <a:pt x="197" y="72"/>
                    <a:pt x="197" y="72"/>
                  </a:cubicBezTo>
                  <a:moveTo>
                    <a:pt x="52" y="131"/>
                  </a:moveTo>
                  <a:cubicBezTo>
                    <a:pt x="52" y="130"/>
                    <a:pt x="53" y="129"/>
                    <a:pt x="54" y="128"/>
                  </a:cubicBezTo>
                  <a:cubicBezTo>
                    <a:pt x="62" y="123"/>
                    <a:pt x="71" y="119"/>
                    <a:pt x="80" y="115"/>
                  </a:cubicBezTo>
                  <a:cubicBezTo>
                    <a:pt x="91" y="110"/>
                    <a:pt x="102" y="105"/>
                    <a:pt x="112" y="99"/>
                  </a:cubicBezTo>
                  <a:cubicBezTo>
                    <a:pt x="136" y="88"/>
                    <a:pt x="160" y="80"/>
                    <a:pt x="184" y="71"/>
                  </a:cubicBezTo>
                  <a:cubicBezTo>
                    <a:pt x="189" y="69"/>
                    <a:pt x="193" y="67"/>
                    <a:pt x="198" y="65"/>
                  </a:cubicBezTo>
                  <a:cubicBezTo>
                    <a:pt x="200" y="64"/>
                    <a:pt x="203" y="63"/>
                    <a:pt x="206" y="62"/>
                  </a:cubicBezTo>
                  <a:cubicBezTo>
                    <a:pt x="206" y="61"/>
                    <a:pt x="207" y="61"/>
                    <a:pt x="207" y="61"/>
                  </a:cubicBezTo>
                  <a:cubicBezTo>
                    <a:pt x="207" y="61"/>
                    <a:pt x="205" y="62"/>
                    <a:pt x="203" y="63"/>
                  </a:cubicBezTo>
                  <a:cubicBezTo>
                    <a:pt x="201" y="64"/>
                    <a:pt x="199" y="65"/>
                    <a:pt x="199" y="65"/>
                  </a:cubicBezTo>
                  <a:cubicBezTo>
                    <a:pt x="199" y="65"/>
                    <a:pt x="199" y="65"/>
                    <a:pt x="199" y="65"/>
                  </a:cubicBezTo>
                  <a:cubicBezTo>
                    <a:pt x="188" y="70"/>
                    <a:pt x="177" y="75"/>
                    <a:pt x="165" y="79"/>
                  </a:cubicBezTo>
                  <a:cubicBezTo>
                    <a:pt x="143" y="89"/>
                    <a:pt x="120" y="98"/>
                    <a:pt x="98" y="109"/>
                  </a:cubicBezTo>
                  <a:cubicBezTo>
                    <a:pt x="98" y="109"/>
                    <a:pt x="97" y="109"/>
                    <a:pt x="97" y="109"/>
                  </a:cubicBezTo>
                  <a:cubicBezTo>
                    <a:pt x="92" y="112"/>
                    <a:pt x="87" y="114"/>
                    <a:pt x="82" y="116"/>
                  </a:cubicBezTo>
                  <a:cubicBezTo>
                    <a:pt x="82" y="116"/>
                    <a:pt x="82" y="116"/>
                    <a:pt x="81" y="116"/>
                  </a:cubicBezTo>
                  <a:cubicBezTo>
                    <a:pt x="81" y="116"/>
                    <a:pt x="81" y="116"/>
                    <a:pt x="81" y="116"/>
                  </a:cubicBezTo>
                  <a:cubicBezTo>
                    <a:pt x="81" y="116"/>
                    <a:pt x="80" y="116"/>
                    <a:pt x="80" y="116"/>
                  </a:cubicBezTo>
                  <a:cubicBezTo>
                    <a:pt x="80" y="116"/>
                    <a:pt x="79" y="116"/>
                    <a:pt x="79" y="117"/>
                  </a:cubicBezTo>
                  <a:cubicBezTo>
                    <a:pt x="78" y="118"/>
                    <a:pt x="77" y="119"/>
                    <a:pt x="76" y="120"/>
                  </a:cubicBezTo>
                  <a:cubicBezTo>
                    <a:pt x="76" y="120"/>
                    <a:pt x="76" y="120"/>
                    <a:pt x="76" y="120"/>
                  </a:cubicBezTo>
                  <a:cubicBezTo>
                    <a:pt x="67" y="122"/>
                    <a:pt x="60" y="128"/>
                    <a:pt x="52" y="131"/>
                  </a:cubicBezTo>
                  <a:moveTo>
                    <a:pt x="114" y="103"/>
                  </a:moveTo>
                  <a:cubicBezTo>
                    <a:pt x="127" y="97"/>
                    <a:pt x="139" y="91"/>
                    <a:pt x="151" y="86"/>
                  </a:cubicBezTo>
                  <a:cubicBezTo>
                    <a:pt x="162" y="82"/>
                    <a:pt x="172" y="78"/>
                    <a:pt x="182" y="73"/>
                  </a:cubicBezTo>
                  <a:cubicBezTo>
                    <a:pt x="190" y="70"/>
                    <a:pt x="201" y="68"/>
                    <a:pt x="208" y="61"/>
                  </a:cubicBezTo>
                  <a:cubicBezTo>
                    <a:pt x="208" y="63"/>
                    <a:pt x="207" y="65"/>
                    <a:pt x="206" y="67"/>
                  </a:cubicBezTo>
                  <a:cubicBezTo>
                    <a:pt x="195" y="71"/>
                    <a:pt x="185" y="76"/>
                    <a:pt x="174" y="80"/>
                  </a:cubicBezTo>
                  <a:cubicBezTo>
                    <a:pt x="164" y="83"/>
                    <a:pt x="153" y="87"/>
                    <a:pt x="143" y="92"/>
                  </a:cubicBezTo>
                  <a:cubicBezTo>
                    <a:pt x="134" y="96"/>
                    <a:pt x="124" y="99"/>
                    <a:pt x="114" y="103"/>
                  </a:cubicBezTo>
                  <a:moveTo>
                    <a:pt x="55" y="125"/>
                  </a:moveTo>
                  <a:cubicBezTo>
                    <a:pt x="56" y="123"/>
                    <a:pt x="57" y="121"/>
                    <a:pt x="58" y="119"/>
                  </a:cubicBezTo>
                  <a:cubicBezTo>
                    <a:pt x="84" y="106"/>
                    <a:pt x="110" y="95"/>
                    <a:pt x="137" y="83"/>
                  </a:cubicBezTo>
                  <a:cubicBezTo>
                    <a:pt x="150" y="78"/>
                    <a:pt x="163" y="73"/>
                    <a:pt x="176" y="68"/>
                  </a:cubicBezTo>
                  <a:cubicBezTo>
                    <a:pt x="182" y="65"/>
                    <a:pt x="188" y="63"/>
                    <a:pt x="194" y="60"/>
                  </a:cubicBezTo>
                  <a:cubicBezTo>
                    <a:pt x="195" y="60"/>
                    <a:pt x="196" y="60"/>
                    <a:pt x="196" y="59"/>
                  </a:cubicBezTo>
                  <a:cubicBezTo>
                    <a:pt x="173" y="71"/>
                    <a:pt x="148" y="78"/>
                    <a:pt x="124" y="89"/>
                  </a:cubicBezTo>
                  <a:cubicBezTo>
                    <a:pt x="101" y="100"/>
                    <a:pt x="78" y="112"/>
                    <a:pt x="55" y="125"/>
                  </a:cubicBezTo>
                  <a:moveTo>
                    <a:pt x="28" y="84"/>
                  </a:moveTo>
                  <a:cubicBezTo>
                    <a:pt x="36" y="81"/>
                    <a:pt x="44" y="75"/>
                    <a:pt x="52" y="71"/>
                  </a:cubicBezTo>
                  <a:cubicBezTo>
                    <a:pt x="59" y="67"/>
                    <a:pt x="66" y="63"/>
                    <a:pt x="73" y="59"/>
                  </a:cubicBezTo>
                  <a:cubicBezTo>
                    <a:pt x="59" y="67"/>
                    <a:pt x="44" y="76"/>
                    <a:pt x="31" y="86"/>
                  </a:cubicBezTo>
                  <a:cubicBezTo>
                    <a:pt x="31" y="86"/>
                    <a:pt x="31" y="86"/>
                    <a:pt x="31" y="86"/>
                  </a:cubicBezTo>
                  <a:cubicBezTo>
                    <a:pt x="31" y="85"/>
                    <a:pt x="30" y="84"/>
                    <a:pt x="29" y="84"/>
                  </a:cubicBezTo>
                  <a:cubicBezTo>
                    <a:pt x="29" y="84"/>
                    <a:pt x="29" y="84"/>
                    <a:pt x="29" y="84"/>
                  </a:cubicBezTo>
                  <a:cubicBezTo>
                    <a:pt x="28" y="84"/>
                    <a:pt x="28" y="84"/>
                    <a:pt x="28" y="84"/>
                  </a:cubicBezTo>
                  <a:moveTo>
                    <a:pt x="25" y="84"/>
                  </a:moveTo>
                  <a:cubicBezTo>
                    <a:pt x="22" y="84"/>
                    <a:pt x="20" y="84"/>
                    <a:pt x="17" y="83"/>
                  </a:cubicBezTo>
                  <a:cubicBezTo>
                    <a:pt x="34" y="75"/>
                    <a:pt x="51" y="66"/>
                    <a:pt x="68" y="57"/>
                  </a:cubicBezTo>
                  <a:cubicBezTo>
                    <a:pt x="54" y="66"/>
                    <a:pt x="39" y="75"/>
                    <a:pt x="25" y="84"/>
                  </a:cubicBezTo>
                  <a:moveTo>
                    <a:pt x="69" y="118"/>
                  </a:moveTo>
                  <a:cubicBezTo>
                    <a:pt x="89" y="107"/>
                    <a:pt x="110" y="97"/>
                    <a:pt x="130" y="87"/>
                  </a:cubicBezTo>
                  <a:cubicBezTo>
                    <a:pt x="155" y="76"/>
                    <a:pt x="182" y="69"/>
                    <a:pt x="207" y="55"/>
                  </a:cubicBezTo>
                  <a:cubicBezTo>
                    <a:pt x="207" y="57"/>
                    <a:pt x="208" y="58"/>
                    <a:pt x="208" y="59"/>
                  </a:cubicBezTo>
                  <a:cubicBezTo>
                    <a:pt x="182" y="71"/>
                    <a:pt x="154" y="79"/>
                    <a:pt x="128" y="91"/>
                  </a:cubicBezTo>
                  <a:cubicBezTo>
                    <a:pt x="115" y="97"/>
                    <a:pt x="101" y="104"/>
                    <a:pt x="87" y="110"/>
                  </a:cubicBezTo>
                  <a:cubicBezTo>
                    <a:pt x="81" y="113"/>
                    <a:pt x="75" y="115"/>
                    <a:pt x="69" y="118"/>
                  </a:cubicBezTo>
                  <a:moveTo>
                    <a:pt x="5" y="66"/>
                  </a:moveTo>
                  <a:cubicBezTo>
                    <a:pt x="6" y="59"/>
                    <a:pt x="14" y="55"/>
                    <a:pt x="21" y="55"/>
                  </a:cubicBezTo>
                  <a:cubicBezTo>
                    <a:pt x="21" y="55"/>
                    <a:pt x="22" y="55"/>
                    <a:pt x="22" y="55"/>
                  </a:cubicBezTo>
                  <a:cubicBezTo>
                    <a:pt x="16" y="58"/>
                    <a:pt x="10" y="62"/>
                    <a:pt x="5" y="66"/>
                  </a:cubicBezTo>
                  <a:moveTo>
                    <a:pt x="58" y="117"/>
                  </a:moveTo>
                  <a:cubicBezTo>
                    <a:pt x="58" y="116"/>
                    <a:pt x="59" y="116"/>
                    <a:pt x="59" y="115"/>
                  </a:cubicBezTo>
                  <a:cubicBezTo>
                    <a:pt x="59" y="115"/>
                    <a:pt x="59" y="115"/>
                    <a:pt x="59" y="115"/>
                  </a:cubicBezTo>
                  <a:cubicBezTo>
                    <a:pt x="59" y="115"/>
                    <a:pt x="59" y="115"/>
                    <a:pt x="59" y="115"/>
                  </a:cubicBezTo>
                  <a:cubicBezTo>
                    <a:pt x="68" y="111"/>
                    <a:pt x="77" y="105"/>
                    <a:pt x="86" y="101"/>
                  </a:cubicBezTo>
                  <a:cubicBezTo>
                    <a:pt x="93" y="98"/>
                    <a:pt x="99" y="95"/>
                    <a:pt x="106" y="92"/>
                  </a:cubicBezTo>
                  <a:cubicBezTo>
                    <a:pt x="129" y="82"/>
                    <a:pt x="152" y="72"/>
                    <a:pt x="175" y="61"/>
                  </a:cubicBezTo>
                  <a:cubicBezTo>
                    <a:pt x="181" y="59"/>
                    <a:pt x="186" y="56"/>
                    <a:pt x="191" y="53"/>
                  </a:cubicBezTo>
                  <a:cubicBezTo>
                    <a:pt x="192" y="53"/>
                    <a:pt x="192" y="53"/>
                    <a:pt x="192" y="53"/>
                  </a:cubicBezTo>
                  <a:cubicBezTo>
                    <a:pt x="182" y="59"/>
                    <a:pt x="172" y="64"/>
                    <a:pt x="162" y="69"/>
                  </a:cubicBezTo>
                  <a:cubicBezTo>
                    <a:pt x="140" y="79"/>
                    <a:pt x="118" y="88"/>
                    <a:pt x="97" y="98"/>
                  </a:cubicBezTo>
                  <a:cubicBezTo>
                    <a:pt x="84" y="104"/>
                    <a:pt x="72" y="111"/>
                    <a:pt x="59" y="117"/>
                  </a:cubicBezTo>
                  <a:cubicBezTo>
                    <a:pt x="59" y="117"/>
                    <a:pt x="59" y="117"/>
                    <a:pt x="58" y="117"/>
                  </a:cubicBezTo>
                  <a:moveTo>
                    <a:pt x="101" y="97"/>
                  </a:moveTo>
                  <a:cubicBezTo>
                    <a:pt x="111" y="93"/>
                    <a:pt x="121" y="88"/>
                    <a:pt x="131" y="83"/>
                  </a:cubicBezTo>
                  <a:cubicBezTo>
                    <a:pt x="155" y="73"/>
                    <a:pt x="179" y="63"/>
                    <a:pt x="200" y="49"/>
                  </a:cubicBezTo>
                  <a:cubicBezTo>
                    <a:pt x="202" y="50"/>
                    <a:pt x="204" y="52"/>
                    <a:pt x="206" y="54"/>
                  </a:cubicBezTo>
                  <a:cubicBezTo>
                    <a:pt x="181" y="66"/>
                    <a:pt x="154" y="75"/>
                    <a:pt x="128" y="86"/>
                  </a:cubicBezTo>
                  <a:cubicBezTo>
                    <a:pt x="119" y="90"/>
                    <a:pt x="110" y="93"/>
                    <a:pt x="101" y="97"/>
                  </a:cubicBezTo>
                  <a:moveTo>
                    <a:pt x="60" y="113"/>
                  </a:moveTo>
                  <a:cubicBezTo>
                    <a:pt x="60" y="112"/>
                    <a:pt x="59" y="112"/>
                    <a:pt x="59" y="112"/>
                  </a:cubicBezTo>
                  <a:cubicBezTo>
                    <a:pt x="64" y="109"/>
                    <a:pt x="69" y="107"/>
                    <a:pt x="73" y="105"/>
                  </a:cubicBezTo>
                  <a:cubicBezTo>
                    <a:pt x="85" y="99"/>
                    <a:pt x="97" y="94"/>
                    <a:pt x="108" y="88"/>
                  </a:cubicBezTo>
                  <a:cubicBezTo>
                    <a:pt x="131" y="78"/>
                    <a:pt x="154" y="67"/>
                    <a:pt x="176" y="55"/>
                  </a:cubicBezTo>
                  <a:cubicBezTo>
                    <a:pt x="180" y="53"/>
                    <a:pt x="184" y="50"/>
                    <a:pt x="188" y="47"/>
                  </a:cubicBezTo>
                  <a:cubicBezTo>
                    <a:pt x="188" y="47"/>
                    <a:pt x="188" y="47"/>
                    <a:pt x="188" y="47"/>
                  </a:cubicBezTo>
                  <a:cubicBezTo>
                    <a:pt x="183" y="50"/>
                    <a:pt x="179" y="53"/>
                    <a:pt x="175" y="56"/>
                  </a:cubicBezTo>
                  <a:cubicBezTo>
                    <a:pt x="165" y="63"/>
                    <a:pt x="154" y="68"/>
                    <a:pt x="142" y="74"/>
                  </a:cubicBezTo>
                  <a:cubicBezTo>
                    <a:pt x="120" y="83"/>
                    <a:pt x="99" y="94"/>
                    <a:pt x="77" y="104"/>
                  </a:cubicBezTo>
                  <a:cubicBezTo>
                    <a:pt x="74" y="105"/>
                    <a:pt x="71" y="107"/>
                    <a:pt x="69" y="108"/>
                  </a:cubicBezTo>
                  <a:cubicBezTo>
                    <a:pt x="66" y="110"/>
                    <a:pt x="63" y="111"/>
                    <a:pt x="60" y="113"/>
                  </a:cubicBezTo>
                  <a:moveTo>
                    <a:pt x="119" y="85"/>
                  </a:moveTo>
                  <a:cubicBezTo>
                    <a:pt x="121" y="84"/>
                    <a:pt x="122" y="84"/>
                    <a:pt x="124" y="83"/>
                  </a:cubicBezTo>
                  <a:cubicBezTo>
                    <a:pt x="136" y="78"/>
                    <a:pt x="147" y="73"/>
                    <a:pt x="158" y="67"/>
                  </a:cubicBezTo>
                  <a:cubicBezTo>
                    <a:pt x="170" y="62"/>
                    <a:pt x="180" y="54"/>
                    <a:pt x="191" y="47"/>
                  </a:cubicBezTo>
                  <a:cubicBezTo>
                    <a:pt x="191" y="47"/>
                    <a:pt x="192" y="47"/>
                    <a:pt x="193" y="47"/>
                  </a:cubicBezTo>
                  <a:cubicBezTo>
                    <a:pt x="195" y="47"/>
                    <a:pt x="197" y="47"/>
                    <a:pt x="199" y="48"/>
                  </a:cubicBezTo>
                  <a:cubicBezTo>
                    <a:pt x="188" y="53"/>
                    <a:pt x="177" y="59"/>
                    <a:pt x="166" y="64"/>
                  </a:cubicBezTo>
                  <a:cubicBezTo>
                    <a:pt x="154" y="70"/>
                    <a:pt x="141" y="76"/>
                    <a:pt x="128" y="82"/>
                  </a:cubicBezTo>
                  <a:cubicBezTo>
                    <a:pt x="125" y="83"/>
                    <a:pt x="122" y="84"/>
                    <a:pt x="119" y="85"/>
                  </a:cubicBezTo>
                  <a:moveTo>
                    <a:pt x="10" y="79"/>
                  </a:moveTo>
                  <a:cubicBezTo>
                    <a:pt x="9" y="78"/>
                    <a:pt x="9" y="77"/>
                    <a:pt x="8" y="77"/>
                  </a:cubicBezTo>
                  <a:cubicBezTo>
                    <a:pt x="26" y="65"/>
                    <a:pt x="44" y="55"/>
                    <a:pt x="62" y="45"/>
                  </a:cubicBezTo>
                  <a:cubicBezTo>
                    <a:pt x="61" y="46"/>
                    <a:pt x="60" y="47"/>
                    <a:pt x="58" y="48"/>
                  </a:cubicBezTo>
                  <a:cubicBezTo>
                    <a:pt x="42" y="57"/>
                    <a:pt x="25" y="67"/>
                    <a:pt x="10" y="79"/>
                  </a:cubicBezTo>
                  <a:moveTo>
                    <a:pt x="27" y="51"/>
                  </a:moveTo>
                  <a:cubicBezTo>
                    <a:pt x="27" y="51"/>
                    <a:pt x="27" y="51"/>
                    <a:pt x="27" y="51"/>
                  </a:cubicBezTo>
                  <a:cubicBezTo>
                    <a:pt x="28" y="50"/>
                    <a:pt x="29" y="50"/>
                    <a:pt x="31" y="49"/>
                  </a:cubicBezTo>
                  <a:cubicBezTo>
                    <a:pt x="32" y="47"/>
                    <a:pt x="34" y="46"/>
                    <a:pt x="36" y="45"/>
                  </a:cubicBezTo>
                  <a:cubicBezTo>
                    <a:pt x="37" y="44"/>
                    <a:pt x="37" y="44"/>
                    <a:pt x="37" y="44"/>
                  </a:cubicBezTo>
                  <a:cubicBezTo>
                    <a:pt x="34" y="47"/>
                    <a:pt x="30" y="49"/>
                    <a:pt x="27" y="51"/>
                  </a:cubicBezTo>
                  <a:moveTo>
                    <a:pt x="39" y="115"/>
                  </a:moveTo>
                  <a:cubicBezTo>
                    <a:pt x="36" y="115"/>
                    <a:pt x="34" y="115"/>
                    <a:pt x="31" y="114"/>
                  </a:cubicBezTo>
                  <a:cubicBezTo>
                    <a:pt x="40" y="107"/>
                    <a:pt x="54" y="103"/>
                    <a:pt x="64" y="98"/>
                  </a:cubicBezTo>
                  <a:cubicBezTo>
                    <a:pt x="77" y="91"/>
                    <a:pt x="89" y="85"/>
                    <a:pt x="102" y="78"/>
                  </a:cubicBezTo>
                  <a:cubicBezTo>
                    <a:pt x="115" y="72"/>
                    <a:pt x="128" y="66"/>
                    <a:pt x="141" y="61"/>
                  </a:cubicBezTo>
                  <a:cubicBezTo>
                    <a:pt x="154" y="55"/>
                    <a:pt x="167" y="48"/>
                    <a:pt x="180" y="43"/>
                  </a:cubicBezTo>
                  <a:cubicBezTo>
                    <a:pt x="181" y="43"/>
                    <a:pt x="182" y="42"/>
                    <a:pt x="182" y="42"/>
                  </a:cubicBezTo>
                  <a:cubicBezTo>
                    <a:pt x="182" y="42"/>
                    <a:pt x="182" y="42"/>
                    <a:pt x="180" y="43"/>
                  </a:cubicBezTo>
                  <a:cubicBezTo>
                    <a:pt x="177" y="45"/>
                    <a:pt x="174" y="46"/>
                    <a:pt x="171" y="48"/>
                  </a:cubicBezTo>
                  <a:cubicBezTo>
                    <a:pt x="165" y="51"/>
                    <a:pt x="160" y="55"/>
                    <a:pt x="154" y="57"/>
                  </a:cubicBezTo>
                  <a:cubicBezTo>
                    <a:pt x="142" y="63"/>
                    <a:pt x="129" y="69"/>
                    <a:pt x="118" y="75"/>
                  </a:cubicBezTo>
                  <a:cubicBezTo>
                    <a:pt x="106" y="82"/>
                    <a:pt x="94" y="88"/>
                    <a:pt x="82" y="94"/>
                  </a:cubicBezTo>
                  <a:cubicBezTo>
                    <a:pt x="69" y="101"/>
                    <a:pt x="56" y="106"/>
                    <a:pt x="45" y="114"/>
                  </a:cubicBezTo>
                  <a:cubicBezTo>
                    <a:pt x="43" y="115"/>
                    <a:pt x="41" y="115"/>
                    <a:pt x="39" y="115"/>
                  </a:cubicBezTo>
                  <a:moveTo>
                    <a:pt x="49" y="114"/>
                  </a:moveTo>
                  <a:cubicBezTo>
                    <a:pt x="53" y="112"/>
                    <a:pt x="57" y="108"/>
                    <a:pt x="61" y="106"/>
                  </a:cubicBezTo>
                  <a:cubicBezTo>
                    <a:pt x="67" y="103"/>
                    <a:pt x="73" y="100"/>
                    <a:pt x="79" y="97"/>
                  </a:cubicBezTo>
                  <a:cubicBezTo>
                    <a:pt x="91" y="90"/>
                    <a:pt x="104" y="84"/>
                    <a:pt x="116" y="78"/>
                  </a:cubicBezTo>
                  <a:cubicBezTo>
                    <a:pt x="128" y="71"/>
                    <a:pt x="139" y="65"/>
                    <a:pt x="152" y="60"/>
                  </a:cubicBezTo>
                  <a:cubicBezTo>
                    <a:pt x="163" y="55"/>
                    <a:pt x="175" y="49"/>
                    <a:pt x="185" y="42"/>
                  </a:cubicBezTo>
                  <a:cubicBezTo>
                    <a:pt x="185" y="43"/>
                    <a:pt x="184" y="43"/>
                    <a:pt x="184" y="44"/>
                  </a:cubicBezTo>
                  <a:cubicBezTo>
                    <a:pt x="183" y="45"/>
                    <a:pt x="183" y="46"/>
                    <a:pt x="184" y="47"/>
                  </a:cubicBezTo>
                  <a:cubicBezTo>
                    <a:pt x="184" y="47"/>
                    <a:pt x="184" y="48"/>
                    <a:pt x="185" y="48"/>
                  </a:cubicBezTo>
                  <a:cubicBezTo>
                    <a:pt x="177" y="52"/>
                    <a:pt x="170" y="57"/>
                    <a:pt x="162" y="61"/>
                  </a:cubicBezTo>
                  <a:cubicBezTo>
                    <a:pt x="150" y="67"/>
                    <a:pt x="137" y="73"/>
                    <a:pt x="124" y="79"/>
                  </a:cubicBezTo>
                  <a:cubicBezTo>
                    <a:pt x="111" y="86"/>
                    <a:pt x="98" y="91"/>
                    <a:pt x="86" y="97"/>
                  </a:cubicBezTo>
                  <a:cubicBezTo>
                    <a:pt x="76" y="102"/>
                    <a:pt x="67" y="107"/>
                    <a:pt x="58" y="111"/>
                  </a:cubicBezTo>
                  <a:cubicBezTo>
                    <a:pt x="57" y="111"/>
                    <a:pt x="57" y="111"/>
                    <a:pt x="57" y="111"/>
                  </a:cubicBezTo>
                  <a:cubicBezTo>
                    <a:pt x="57" y="111"/>
                    <a:pt x="56" y="111"/>
                    <a:pt x="56" y="111"/>
                  </a:cubicBezTo>
                  <a:cubicBezTo>
                    <a:pt x="54" y="112"/>
                    <a:pt x="52" y="113"/>
                    <a:pt x="49" y="114"/>
                  </a:cubicBezTo>
                  <a:moveTo>
                    <a:pt x="19" y="105"/>
                  </a:moveTo>
                  <a:cubicBezTo>
                    <a:pt x="18" y="104"/>
                    <a:pt x="18" y="103"/>
                    <a:pt x="18" y="102"/>
                  </a:cubicBezTo>
                  <a:cubicBezTo>
                    <a:pt x="26" y="93"/>
                    <a:pt x="37" y="87"/>
                    <a:pt x="47" y="81"/>
                  </a:cubicBezTo>
                  <a:cubicBezTo>
                    <a:pt x="60" y="74"/>
                    <a:pt x="73" y="66"/>
                    <a:pt x="87" y="60"/>
                  </a:cubicBezTo>
                  <a:cubicBezTo>
                    <a:pt x="99" y="54"/>
                    <a:pt x="111" y="48"/>
                    <a:pt x="123" y="42"/>
                  </a:cubicBezTo>
                  <a:cubicBezTo>
                    <a:pt x="124" y="41"/>
                    <a:pt x="125" y="41"/>
                    <a:pt x="126" y="40"/>
                  </a:cubicBezTo>
                  <a:cubicBezTo>
                    <a:pt x="124" y="41"/>
                    <a:pt x="122" y="42"/>
                    <a:pt x="121" y="43"/>
                  </a:cubicBezTo>
                  <a:cubicBezTo>
                    <a:pt x="108" y="51"/>
                    <a:pt x="95" y="57"/>
                    <a:pt x="81" y="64"/>
                  </a:cubicBezTo>
                  <a:cubicBezTo>
                    <a:pt x="69" y="71"/>
                    <a:pt x="57" y="78"/>
                    <a:pt x="45" y="86"/>
                  </a:cubicBezTo>
                  <a:cubicBezTo>
                    <a:pt x="39" y="89"/>
                    <a:pt x="34" y="93"/>
                    <a:pt x="29" y="97"/>
                  </a:cubicBezTo>
                  <a:cubicBezTo>
                    <a:pt x="26" y="99"/>
                    <a:pt x="24" y="101"/>
                    <a:pt x="22" y="103"/>
                  </a:cubicBezTo>
                  <a:cubicBezTo>
                    <a:pt x="20" y="103"/>
                    <a:pt x="19" y="104"/>
                    <a:pt x="20" y="104"/>
                  </a:cubicBezTo>
                  <a:cubicBezTo>
                    <a:pt x="19" y="105"/>
                    <a:pt x="19" y="105"/>
                    <a:pt x="19" y="105"/>
                  </a:cubicBezTo>
                  <a:moveTo>
                    <a:pt x="63" y="45"/>
                  </a:moveTo>
                  <a:cubicBezTo>
                    <a:pt x="66" y="43"/>
                    <a:pt x="69" y="42"/>
                    <a:pt x="73" y="40"/>
                  </a:cubicBezTo>
                  <a:cubicBezTo>
                    <a:pt x="69" y="42"/>
                    <a:pt x="66" y="43"/>
                    <a:pt x="63" y="45"/>
                  </a:cubicBezTo>
                  <a:moveTo>
                    <a:pt x="32" y="40"/>
                  </a:moveTo>
                  <a:cubicBezTo>
                    <a:pt x="32" y="40"/>
                    <a:pt x="33" y="40"/>
                    <a:pt x="34" y="39"/>
                  </a:cubicBezTo>
                  <a:cubicBezTo>
                    <a:pt x="35" y="38"/>
                    <a:pt x="36" y="38"/>
                    <a:pt x="37" y="38"/>
                  </a:cubicBezTo>
                  <a:cubicBezTo>
                    <a:pt x="37" y="38"/>
                    <a:pt x="37" y="38"/>
                    <a:pt x="36" y="38"/>
                  </a:cubicBezTo>
                  <a:cubicBezTo>
                    <a:pt x="33" y="43"/>
                    <a:pt x="28" y="46"/>
                    <a:pt x="23" y="50"/>
                  </a:cubicBezTo>
                  <a:cubicBezTo>
                    <a:pt x="22" y="49"/>
                    <a:pt x="20" y="49"/>
                    <a:pt x="18" y="48"/>
                  </a:cubicBezTo>
                  <a:cubicBezTo>
                    <a:pt x="21" y="46"/>
                    <a:pt x="24" y="45"/>
                    <a:pt x="27" y="43"/>
                  </a:cubicBezTo>
                  <a:cubicBezTo>
                    <a:pt x="29" y="42"/>
                    <a:pt x="30" y="41"/>
                    <a:pt x="32" y="40"/>
                  </a:cubicBezTo>
                  <a:cubicBezTo>
                    <a:pt x="32" y="40"/>
                    <a:pt x="32" y="40"/>
                    <a:pt x="32" y="40"/>
                  </a:cubicBezTo>
                  <a:moveTo>
                    <a:pt x="25" y="50"/>
                  </a:moveTo>
                  <a:cubicBezTo>
                    <a:pt x="25" y="50"/>
                    <a:pt x="25" y="50"/>
                    <a:pt x="25" y="50"/>
                  </a:cubicBezTo>
                  <a:cubicBezTo>
                    <a:pt x="25" y="50"/>
                    <a:pt x="25" y="50"/>
                    <a:pt x="25" y="50"/>
                  </a:cubicBezTo>
                  <a:cubicBezTo>
                    <a:pt x="25" y="50"/>
                    <a:pt x="25" y="50"/>
                    <a:pt x="25" y="50"/>
                  </a:cubicBezTo>
                  <a:cubicBezTo>
                    <a:pt x="29" y="45"/>
                    <a:pt x="35" y="43"/>
                    <a:pt x="38" y="38"/>
                  </a:cubicBezTo>
                  <a:cubicBezTo>
                    <a:pt x="39" y="39"/>
                    <a:pt x="40" y="40"/>
                    <a:pt x="40" y="42"/>
                  </a:cubicBezTo>
                  <a:cubicBezTo>
                    <a:pt x="38" y="43"/>
                    <a:pt x="36" y="44"/>
                    <a:pt x="33" y="45"/>
                  </a:cubicBezTo>
                  <a:cubicBezTo>
                    <a:pt x="32" y="46"/>
                    <a:pt x="30" y="48"/>
                    <a:pt x="28" y="49"/>
                  </a:cubicBezTo>
                  <a:cubicBezTo>
                    <a:pt x="28" y="49"/>
                    <a:pt x="28" y="49"/>
                    <a:pt x="28" y="49"/>
                  </a:cubicBezTo>
                  <a:cubicBezTo>
                    <a:pt x="28" y="49"/>
                    <a:pt x="27" y="50"/>
                    <a:pt x="25" y="50"/>
                  </a:cubicBezTo>
                  <a:moveTo>
                    <a:pt x="17" y="47"/>
                  </a:moveTo>
                  <a:cubicBezTo>
                    <a:pt x="16" y="46"/>
                    <a:pt x="15" y="45"/>
                    <a:pt x="14" y="44"/>
                  </a:cubicBezTo>
                  <a:cubicBezTo>
                    <a:pt x="20" y="43"/>
                    <a:pt x="24" y="39"/>
                    <a:pt x="28" y="35"/>
                  </a:cubicBezTo>
                  <a:cubicBezTo>
                    <a:pt x="31" y="34"/>
                    <a:pt x="31" y="33"/>
                    <a:pt x="31" y="33"/>
                  </a:cubicBezTo>
                  <a:cubicBezTo>
                    <a:pt x="32" y="33"/>
                    <a:pt x="30" y="35"/>
                    <a:pt x="27" y="37"/>
                  </a:cubicBezTo>
                  <a:cubicBezTo>
                    <a:pt x="24" y="40"/>
                    <a:pt x="21" y="43"/>
                    <a:pt x="18" y="47"/>
                  </a:cubicBezTo>
                  <a:cubicBezTo>
                    <a:pt x="17" y="47"/>
                    <a:pt x="17" y="47"/>
                    <a:pt x="17" y="47"/>
                  </a:cubicBezTo>
                  <a:moveTo>
                    <a:pt x="21" y="45"/>
                  </a:moveTo>
                  <a:cubicBezTo>
                    <a:pt x="20" y="45"/>
                    <a:pt x="26" y="40"/>
                    <a:pt x="26" y="40"/>
                  </a:cubicBezTo>
                  <a:cubicBezTo>
                    <a:pt x="29" y="37"/>
                    <a:pt x="32" y="35"/>
                    <a:pt x="34" y="32"/>
                  </a:cubicBezTo>
                  <a:cubicBezTo>
                    <a:pt x="35" y="33"/>
                    <a:pt x="36" y="35"/>
                    <a:pt x="37" y="36"/>
                  </a:cubicBezTo>
                  <a:cubicBezTo>
                    <a:pt x="32" y="39"/>
                    <a:pt x="27" y="42"/>
                    <a:pt x="22" y="45"/>
                  </a:cubicBezTo>
                  <a:cubicBezTo>
                    <a:pt x="21" y="45"/>
                    <a:pt x="21" y="45"/>
                    <a:pt x="21" y="45"/>
                  </a:cubicBezTo>
                  <a:moveTo>
                    <a:pt x="13" y="43"/>
                  </a:moveTo>
                  <a:cubicBezTo>
                    <a:pt x="12" y="42"/>
                    <a:pt x="12" y="41"/>
                    <a:pt x="12" y="40"/>
                  </a:cubicBezTo>
                  <a:cubicBezTo>
                    <a:pt x="17" y="38"/>
                    <a:pt x="22" y="33"/>
                    <a:pt x="27" y="30"/>
                  </a:cubicBezTo>
                  <a:cubicBezTo>
                    <a:pt x="23" y="32"/>
                    <a:pt x="17" y="38"/>
                    <a:pt x="13" y="43"/>
                  </a:cubicBezTo>
                  <a:moveTo>
                    <a:pt x="26" y="112"/>
                  </a:moveTo>
                  <a:cubicBezTo>
                    <a:pt x="24" y="111"/>
                    <a:pt x="23" y="110"/>
                    <a:pt x="21" y="109"/>
                  </a:cubicBezTo>
                  <a:cubicBezTo>
                    <a:pt x="32" y="101"/>
                    <a:pt x="46" y="95"/>
                    <a:pt x="58" y="89"/>
                  </a:cubicBezTo>
                  <a:cubicBezTo>
                    <a:pt x="73" y="82"/>
                    <a:pt x="87" y="76"/>
                    <a:pt x="102" y="69"/>
                  </a:cubicBezTo>
                  <a:cubicBezTo>
                    <a:pt x="116" y="61"/>
                    <a:pt x="130" y="55"/>
                    <a:pt x="145" y="48"/>
                  </a:cubicBezTo>
                  <a:cubicBezTo>
                    <a:pt x="152" y="45"/>
                    <a:pt x="159" y="42"/>
                    <a:pt x="166" y="39"/>
                  </a:cubicBezTo>
                  <a:cubicBezTo>
                    <a:pt x="171" y="36"/>
                    <a:pt x="178" y="33"/>
                    <a:pt x="183" y="29"/>
                  </a:cubicBezTo>
                  <a:cubicBezTo>
                    <a:pt x="172" y="38"/>
                    <a:pt x="156" y="44"/>
                    <a:pt x="144" y="50"/>
                  </a:cubicBezTo>
                  <a:cubicBezTo>
                    <a:pt x="129" y="56"/>
                    <a:pt x="115" y="64"/>
                    <a:pt x="100" y="71"/>
                  </a:cubicBezTo>
                  <a:cubicBezTo>
                    <a:pt x="75" y="83"/>
                    <a:pt x="49" y="96"/>
                    <a:pt x="26" y="112"/>
                  </a:cubicBezTo>
                  <a:moveTo>
                    <a:pt x="183" y="29"/>
                  </a:moveTo>
                  <a:cubicBezTo>
                    <a:pt x="183" y="29"/>
                    <a:pt x="183" y="29"/>
                    <a:pt x="183" y="29"/>
                  </a:cubicBezTo>
                  <a:cubicBezTo>
                    <a:pt x="183" y="29"/>
                    <a:pt x="183" y="29"/>
                    <a:pt x="183" y="29"/>
                  </a:cubicBezTo>
                  <a:moveTo>
                    <a:pt x="30" y="114"/>
                  </a:moveTo>
                  <a:cubicBezTo>
                    <a:pt x="29" y="113"/>
                    <a:pt x="28" y="113"/>
                    <a:pt x="27" y="113"/>
                  </a:cubicBezTo>
                  <a:cubicBezTo>
                    <a:pt x="51" y="96"/>
                    <a:pt x="77" y="83"/>
                    <a:pt x="103" y="70"/>
                  </a:cubicBezTo>
                  <a:cubicBezTo>
                    <a:pt x="119" y="63"/>
                    <a:pt x="134" y="55"/>
                    <a:pt x="150" y="48"/>
                  </a:cubicBezTo>
                  <a:cubicBezTo>
                    <a:pt x="161" y="43"/>
                    <a:pt x="175" y="38"/>
                    <a:pt x="185" y="29"/>
                  </a:cubicBezTo>
                  <a:cubicBezTo>
                    <a:pt x="186" y="32"/>
                    <a:pt x="186" y="37"/>
                    <a:pt x="185" y="40"/>
                  </a:cubicBezTo>
                  <a:cubicBezTo>
                    <a:pt x="185" y="40"/>
                    <a:pt x="185" y="40"/>
                    <a:pt x="185" y="40"/>
                  </a:cubicBezTo>
                  <a:cubicBezTo>
                    <a:pt x="171" y="44"/>
                    <a:pt x="159" y="52"/>
                    <a:pt x="146" y="57"/>
                  </a:cubicBezTo>
                  <a:cubicBezTo>
                    <a:pt x="133" y="63"/>
                    <a:pt x="119" y="68"/>
                    <a:pt x="106" y="75"/>
                  </a:cubicBezTo>
                  <a:cubicBezTo>
                    <a:pt x="92" y="82"/>
                    <a:pt x="78" y="89"/>
                    <a:pt x="63" y="97"/>
                  </a:cubicBezTo>
                  <a:cubicBezTo>
                    <a:pt x="53" y="102"/>
                    <a:pt x="39" y="106"/>
                    <a:pt x="30" y="114"/>
                  </a:cubicBezTo>
                  <a:moveTo>
                    <a:pt x="16" y="42"/>
                  </a:moveTo>
                  <a:cubicBezTo>
                    <a:pt x="15" y="42"/>
                    <a:pt x="15" y="41"/>
                    <a:pt x="17" y="40"/>
                  </a:cubicBezTo>
                  <a:cubicBezTo>
                    <a:pt x="18" y="39"/>
                    <a:pt x="19" y="38"/>
                    <a:pt x="20" y="37"/>
                  </a:cubicBezTo>
                  <a:cubicBezTo>
                    <a:pt x="23" y="34"/>
                    <a:pt x="27" y="32"/>
                    <a:pt x="29" y="29"/>
                  </a:cubicBezTo>
                  <a:cubicBezTo>
                    <a:pt x="29" y="29"/>
                    <a:pt x="29" y="29"/>
                    <a:pt x="29" y="29"/>
                  </a:cubicBezTo>
                  <a:cubicBezTo>
                    <a:pt x="31" y="29"/>
                    <a:pt x="32" y="30"/>
                    <a:pt x="33" y="31"/>
                  </a:cubicBezTo>
                  <a:cubicBezTo>
                    <a:pt x="27" y="34"/>
                    <a:pt x="22" y="39"/>
                    <a:pt x="16" y="42"/>
                  </a:cubicBezTo>
                  <a:moveTo>
                    <a:pt x="11" y="38"/>
                  </a:moveTo>
                  <a:cubicBezTo>
                    <a:pt x="11" y="37"/>
                    <a:pt x="11" y="37"/>
                    <a:pt x="11" y="36"/>
                  </a:cubicBezTo>
                  <a:cubicBezTo>
                    <a:pt x="11" y="36"/>
                    <a:pt x="11" y="36"/>
                    <a:pt x="11" y="36"/>
                  </a:cubicBezTo>
                  <a:cubicBezTo>
                    <a:pt x="14" y="33"/>
                    <a:pt x="17" y="31"/>
                    <a:pt x="20" y="29"/>
                  </a:cubicBezTo>
                  <a:cubicBezTo>
                    <a:pt x="21" y="28"/>
                    <a:pt x="23" y="27"/>
                    <a:pt x="23" y="27"/>
                  </a:cubicBezTo>
                  <a:cubicBezTo>
                    <a:pt x="23" y="27"/>
                    <a:pt x="22" y="28"/>
                    <a:pt x="20" y="30"/>
                  </a:cubicBezTo>
                  <a:cubicBezTo>
                    <a:pt x="17" y="33"/>
                    <a:pt x="14" y="35"/>
                    <a:pt x="11" y="38"/>
                  </a:cubicBezTo>
                  <a:moveTo>
                    <a:pt x="11" y="39"/>
                  </a:moveTo>
                  <a:cubicBezTo>
                    <a:pt x="11" y="39"/>
                    <a:pt x="11" y="39"/>
                    <a:pt x="11" y="39"/>
                  </a:cubicBezTo>
                  <a:cubicBezTo>
                    <a:pt x="15" y="35"/>
                    <a:pt x="21" y="32"/>
                    <a:pt x="24" y="27"/>
                  </a:cubicBezTo>
                  <a:cubicBezTo>
                    <a:pt x="26" y="27"/>
                    <a:pt x="27" y="27"/>
                    <a:pt x="28" y="28"/>
                  </a:cubicBezTo>
                  <a:cubicBezTo>
                    <a:pt x="26" y="29"/>
                    <a:pt x="23" y="30"/>
                    <a:pt x="21" y="32"/>
                  </a:cubicBezTo>
                  <a:cubicBezTo>
                    <a:pt x="18" y="35"/>
                    <a:pt x="14" y="37"/>
                    <a:pt x="11" y="39"/>
                  </a:cubicBezTo>
                  <a:moveTo>
                    <a:pt x="11" y="34"/>
                  </a:moveTo>
                  <a:cubicBezTo>
                    <a:pt x="12" y="33"/>
                    <a:pt x="12" y="33"/>
                    <a:pt x="12" y="32"/>
                  </a:cubicBezTo>
                  <a:cubicBezTo>
                    <a:pt x="14" y="29"/>
                    <a:pt x="18" y="27"/>
                    <a:pt x="22" y="27"/>
                  </a:cubicBezTo>
                  <a:cubicBezTo>
                    <a:pt x="18" y="29"/>
                    <a:pt x="15" y="31"/>
                    <a:pt x="11" y="34"/>
                  </a:cubicBezTo>
                  <a:moveTo>
                    <a:pt x="45" y="39"/>
                  </a:moveTo>
                  <a:cubicBezTo>
                    <a:pt x="45" y="38"/>
                    <a:pt x="46" y="37"/>
                    <a:pt x="46" y="36"/>
                  </a:cubicBezTo>
                  <a:cubicBezTo>
                    <a:pt x="51" y="32"/>
                    <a:pt x="58" y="29"/>
                    <a:pt x="65" y="26"/>
                  </a:cubicBezTo>
                  <a:cubicBezTo>
                    <a:pt x="58" y="30"/>
                    <a:pt x="52" y="35"/>
                    <a:pt x="45" y="39"/>
                  </a:cubicBezTo>
                  <a:moveTo>
                    <a:pt x="21" y="108"/>
                  </a:moveTo>
                  <a:cubicBezTo>
                    <a:pt x="20" y="108"/>
                    <a:pt x="19" y="107"/>
                    <a:pt x="19" y="107"/>
                  </a:cubicBezTo>
                  <a:cubicBezTo>
                    <a:pt x="20" y="106"/>
                    <a:pt x="22" y="105"/>
                    <a:pt x="23" y="104"/>
                  </a:cubicBezTo>
                  <a:cubicBezTo>
                    <a:pt x="24" y="103"/>
                    <a:pt x="25" y="102"/>
                    <a:pt x="27" y="101"/>
                  </a:cubicBezTo>
                  <a:cubicBezTo>
                    <a:pt x="39" y="93"/>
                    <a:pt x="52" y="87"/>
                    <a:pt x="64" y="80"/>
                  </a:cubicBezTo>
                  <a:cubicBezTo>
                    <a:pt x="77" y="73"/>
                    <a:pt x="90" y="66"/>
                    <a:pt x="103" y="59"/>
                  </a:cubicBezTo>
                  <a:cubicBezTo>
                    <a:pt x="116" y="53"/>
                    <a:pt x="129" y="47"/>
                    <a:pt x="142" y="41"/>
                  </a:cubicBezTo>
                  <a:cubicBezTo>
                    <a:pt x="151" y="36"/>
                    <a:pt x="160" y="31"/>
                    <a:pt x="169" y="26"/>
                  </a:cubicBezTo>
                  <a:cubicBezTo>
                    <a:pt x="167" y="27"/>
                    <a:pt x="166" y="28"/>
                    <a:pt x="164" y="29"/>
                  </a:cubicBezTo>
                  <a:cubicBezTo>
                    <a:pt x="158" y="33"/>
                    <a:pt x="151" y="37"/>
                    <a:pt x="145" y="40"/>
                  </a:cubicBezTo>
                  <a:cubicBezTo>
                    <a:pt x="130" y="48"/>
                    <a:pt x="114" y="55"/>
                    <a:pt x="99" y="63"/>
                  </a:cubicBezTo>
                  <a:cubicBezTo>
                    <a:pt x="84" y="71"/>
                    <a:pt x="69" y="79"/>
                    <a:pt x="55" y="87"/>
                  </a:cubicBezTo>
                  <a:cubicBezTo>
                    <a:pt x="43" y="93"/>
                    <a:pt x="31" y="100"/>
                    <a:pt x="21" y="108"/>
                  </a:cubicBezTo>
                  <a:moveTo>
                    <a:pt x="25" y="55"/>
                  </a:moveTo>
                  <a:cubicBezTo>
                    <a:pt x="26" y="55"/>
                    <a:pt x="26" y="54"/>
                    <a:pt x="27" y="53"/>
                  </a:cubicBezTo>
                  <a:cubicBezTo>
                    <a:pt x="30" y="52"/>
                    <a:pt x="34" y="50"/>
                    <a:pt x="37" y="47"/>
                  </a:cubicBezTo>
                  <a:cubicBezTo>
                    <a:pt x="39" y="46"/>
                    <a:pt x="41" y="45"/>
                    <a:pt x="43" y="44"/>
                  </a:cubicBezTo>
                  <a:cubicBezTo>
                    <a:pt x="44" y="44"/>
                    <a:pt x="45" y="43"/>
                    <a:pt x="45" y="43"/>
                  </a:cubicBezTo>
                  <a:cubicBezTo>
                    <a:pt x="50" y="40"/>
                    <a:pt x="56" y="37"/>
                    <a:pt x="61" y="34"/>
                  </a:cubicBezTo>
                  <a:cubicBezTo>
                    <a:pt x="66" y="31"/>
                    <a:pt x="73" y="28"/>
                    <a:pt x="79" y="24"/>
                  </a:cubicBezTo>
                  <a:cubicBezTo>
                    <a:pt x="79" y="25"/>
                    <a:pt x="79" y="25"/>
                    <a:pt x="79" y="25"/>
                  </a:cubicBezTo>
                  <a:cubicBezTo>
                    <a:pt x="71" y="30"/>
                    <a:pt x="62" y="36"/>
                    <a:pt x="53" y="41"/>
                  </a:cubicBezTo>
                  <a:cubicBezTo>
                    <a:pt x="37" y="51"/>
                    <a:pt x="19" y="59"/>
                    <a:pt x="5" y="71"/>
                  </a:cubicBezTo>
                  <a:cubicBezTo>
                    <a:pt x="5" y="70"/>
                    <a:pt x="5" y="69"/>
                    <a:pt x="5" y="68"/>
                  </a:cubicBezTo>
                  <a:cubicBezTo>
                    <a:pt x="11" y="64"/>
                    <a:pt x="17" y="59"/>
                    <a:pt x="24" y="55"/>
                  </a:cubicBezTo>
                  <a:cubicBezTo>
                    <a:pt x="24" y="55"/>
                    <a:pt x="24" y="55"/>
                    <a:pt x="24" y="55"/>
                  </a:cubicBezTo>
                  <a:cubicBezTo>
                    <a:pt x="24" y="55"/>
                    <a:pt x="24" y="55"/>
                    <a:pt x="24" y="55"/>
                  </a:cubicBezTo>
                  <a:cubicBezTo>
                    <a:pt x="24" y="55"/>
                    <a:pt x="24" y="55"/>
                    <a:pt x="25" y="55"/>
                  </a:cubicBezTo>
                  <a:moveTo>
                    <a:pt x="45" y="41"/>
                  </a:moveTo>
                  <a:cubicBezTo>
                    <a:pt x="45" y="41"/>
                    <a:pt x="45" y="41"/>
                    <a:pt x="45" y="41"/>
                  </a:cubicBezTo>
                  <a:cubicBezTo>
                    <a:pt x="50" y="38"/>
                    <a:pt x="55" y="34"/>
                    <a:pt x="60" y="31"/>
                  </a:cubicBezTo>
                  <a:cubicBezTo>
                    <a:pt x="64" y="29"/>
                    <a:pt x="67" y="26"/>
                    <a:pt x="70" y="24"/>
                  </a:cubicBezTo>
                  <a:cubicBezTo>
                    <a:pt x="71" y="24"/>
                    <a:pt x="71" y="24"/>
                    <a:pt x="72" y="23"/>
                  </a:cubicBezTo>
                  <a:cubicBezTo>
                    <a:pt x="74" y="22"/>
                    <a:pt x="75" y="22"/>
                    <a:pt x="77" y="21"/>
                  </a:cubicBezTo>
                  <a:cubicBezTo>
                    <a:pt x="77" y="22"/>
                    <a:pt x="78" y="23"/>
                    <a:pt x="78" y="24"/>
                  </a:cubicBezTo>
                  <a:cubicBezTo>
                    <a:pt x="73" y="27"/>
                    <a:pt x="66" y="30"/>
                    <a:pt x="60" y="33"/>
                  </a:cubicBezTo>
                  <a:cubicBezTo>
                    <a:pt x="55" y="36"/>
                    <a:pt x="50" y="39"/>
                    <a:pt x="45" y="41"/>
                  </a:cubicBezTo>
                  <a:moveTo>
                    <a:pt x="35" y="100"/>
                  </a:moveTo>
                  <a:cubicBezTo>
                    <a:pt x="55" y="88"/>
                    <a:pt x="74" y="78"/>
                    <a:pt x="94" y="67"/>
                  </a:cubicBezTo>
                  <a:cubicBezTo>
                    <a:pt x="115" y="56"/>
                    <a:pt x="137" y="46"/>
                    <a:pt x="158" y="34"/>
                  </a:cubicBezTo>
                  <a:cubicBezTo>
                    <a:pt x="162" y="32"/>
                    <a:pt x="165" y="30"/>
                    <a:pt x="169" y="27"/>
                  </a:cubicBezTo>
                  <a:cubicBezTo>
                    <a:pt x="170" y="26"/>
                    <a:pt x="171" y="25"/>
                    <a:pt x="173" y="24"/>
                  </a:cubicBezTo>
                  <a:cubicBezTo>
                    <a:pt x="174" y="24"/>
                    <a:pt x="174" y="23"/>
                    <a:pt x="175" y="22"/>
                  </a:cubicBezTo>
                  <a:cubicBezTo>
                    <a:pt x="176" y="22"/>
                    <a:pt x="177" y="21"/>
                    <a:pt x="179" y="21"/>
                  </a:cubicBezTo>
                  <a:cubicBezTo>
                    <a:pt x="180" y="21"/>
                    <a:pt x="181" y="22"/>
                    <a:pt x="182" y="23"/>
                  </a:cubicBezTo>
                  <a:cubicBezTo>
                    <a:pt x="183" y="24"/>
                    <a:pt x="184" y="26"/>
                    <a:pt x="184" y="27"/>
                  </a:cubicBezTo>
                  <a:cubicBezTo>
                    <a:pt x="181" y="29"/>
                    <a:pt x="178" y="31"/>
                    <a:pt x="175" y="33"/>
                  </a:cubicBezTo>
                  <a:cubicBezTo>
                    <a:pt x="171" y="36"/>
                    <a:pt x="165" y="38"/>
                    <a:pt x="160" y="40"/>
                  </a:cubicBezTo>
                  <a:cubicBezTo>
                    <a:pt x="150" y="45"/>
                    <a:pt x="139" y="49"/>
                    <a:pt x="128" y="54"/>
                  </a:cubicBezTo>
                  <a:cubicBezTo>
                    <a:pt x="106" y="65"/>
                    <a:pt x="85" y="76"/>
                    <a:pt x="63" y="86"/>
                  </a:cubicBezTo>
                  <a:cubicBezTo>
                    <a:pt x="54" y="90"/>
                    <a:pt x="45" y="95"/>
                    <a:pt x="35" y="100"/>
                  </a:cubicBezTo>
                  <a:moveTo>
                    <a:pt x="155" y="26"/>
                  </a:moveTo>
                  <a:cubicBezTo>
                    <a:pt x="155" y="26"/>
                    <a:pt x="156" y="25"/>
                    <a:pt x="156" y="25"/>
                  </a:cubicBezTo>
                  <a:cubicBezTo>
                    <a:pt x="161" y="21"/>
                    <a:pt x="166" y="19"/>
                    <a:pt x="172" y="19"/>
                  </a:cubicBezTo>
                  <a:cubicBezTo>
                    <a:pt x="174" y="19"/>
                    <a:pt x="176" y="19"/>
                    <a:pt x="177" y="20"/>
                  </a:cubicBezTo>
                  <a:cubicBezTo>
                    <a:pt x="177" y="20"/>
                    <a:pt x="177" y="20"/>
                    <a:pt x="176" y="21"/>
                  </a:cubicBezTo>
                  <a:cubicBezTo>
                    <a:pt x="176" y="20"/>
                    <a:pt x="176" y="20"/>
                    <a:pt x="176" y="20"/>
                  </a:cubicBezTo>
                  <a:cubicBezTo>
                    <a:pt x="174" y="22"/>
                    <a:pt x="171" y="23"/>
                    <a:pt x="169" y="25"/>
                  </a:cubicBezTo>
                  <a:cubicBezTo>
                    <a:pt x="159" y="31"/>
                    <a:pt x="149" y="36"/>
                    <a:pt x="139" y="41"/>
                  </a:cubicBezTo>
                  <a:cubicBezTo>
                    <a:pt x="118" y="51"/>
                    <a:pt x="97" y="60"/>
                    <a:pt x="76" y="72"/>
                  </a:cubicBezTo>
                  <a:cubicBezTo>
                    <a:pt x="66" y="77"/>
                    <a:pt x="56" y="83"/>
                    <a:pt x="45" y="89"/>
                  </a:cubicBezTo>
                  <a:cubicBezTo>
                    <a:pt x="42" y="91"/>
                    <a:pt x="38" y="93"/>
                    <a:pt x="34" y="95"/>
                  </a:cubicBezTo>
                  <a:cubicBezTo>
                    <a:pt x="69" y="70"/>
                    <a:pt x="107" y="52"/>
                    <a:pt x="144" y="31"/>
                  </a:cubicBezTo>
                  <a:cubicBezTo>
                    <a:pt x="146" y="30"/>
                    <a:pt x="149" y="28"/>
                    <a:pt x="151" y="26"/>
                  </a:cubicBezTo>
                  <a:cubicBezTo>
                    <a:pt x="152" y="26"/>
                    <a:pt x="153" y="25"/>
                    <a:pt x="153" y="25"/>
                  </a:cubicBezTo>
                  <a:cubicBezTo>
                    <a:pt x="153" y="25"/>
                    <a:pt x="153" y="25"/>
                    <a:pt x="153" y="25"/>
                  </a:cubicBezTo>
                  <a:cubicBezTo>
                    <a:pt x="154" y="25"/>
                    <a:pt x="154" y="26"/>
                    <a:pt x="155" y="26"/>
                  </a:cubicBezTo>
                  <a:moveTo>
                    <a:pt x="22" y="97"/>
                  </a:moveTo>
                  <a:cubicBezTo>
                    <a:pt x="24" y="94"/>
                    <a:pt x="27" y="91"/>
                    <a:pt x="29" y="89"/>
                  </a:cubicBezTo>
                  <a:cubicBezTo>
                    <a:pt x="30" y="89"/>
                    <a:pt x="30" y="89"/>
                    <a:pt x="30" y="89"/>
                  </a:cubicBezTo>
                  <a:cubicBezTo>
                    <a:pt x="30" y="89"/>
                    <a:pt x="31" y="88"/>
                    <a:pt x="31" y="88"/>
                  </a:cubicBezTo>
                  <a:cubicBezTo>
                    <a:pt x="36" y="84"/>
                    <a:pt x="42" y="80"/>
                    <a:pt x="47" y="76"/>
                  </a:cubicBezTo>
                  <a:cubicBezTo>
                    <a:pt x="62" y="67"/>
                    <a:pt x="78" y="58"/>
                    <a:pt x="94" y="49"/>
                  </a:cubicBezTo>
                  <a:cubicBezTo>
                    <a:pt x="113" y="40"/>
                    <a:pt x="133" y="31"/>
                    <a:pt x="151" y="18"/>
                  </a:cubicBezTo>
                  <a:cubicBezTo>
                    <a:pt x="152" y="20"/>
                    <a:pt x="152" y="21"/>
                    <a:pt x="152" y="23"/>
                  </a:cubicBezTo>
                  <a:cubicBezTo>
                    <a:pt x="152" y="23"/>
                    <a:pt x="152" y="24"/>
                    <a:pt x="152" y="24"/>
                  </a:cubicBezTo>
                  <a:cubicBezTo>
                    <a:pt x="151" y="25"/>
                    <a:pt x="150" y="26"/>
                    <a:pt x="149" y="26"/>
                  </a:cubicBezTo>
                  <a:cubicBezTo>
                    <a:pt x="148" y="27"/>
                    <a:pt x="148" y="27"/>
                    <a:pt x="148" y="27"/>
                  </a:cubicBezTo>
                  <a:cubicBezTo>
                    <a:pt x="144" y="29"/>
                    <a:pt x="139" y="31"/>
                    <a:pt x="135" y="34"/>
                  </a:cubicBezTo>
                  <a:cubicBezTo>
                    <a:pt x="124" y="39"/>
                    <a:pt x="113" y="46"/>
                    <a:pt x="102" y="52"/>
                  </a:cubicBezTo>
                  <a:cubicBezTo>
                    <a:pt x="80" y="62"/>
                    <a:pt x="58" y="72"/>
                    <a:pt x="38" y="85"/>
                  </a:cubicBezTo>
                  <a:cubicBezTo>
                    <a:pt x="34" y="87"/>
                    <a:pt x="30" y="90"/>
                    <a:pt x="27" y="93"/>
                  </a:cubicBezTo>
                  <a:cubicBezTo>
                    <a:pt x="25" y="94"/>
                    <a:pt x="23" y="95"/>
                    <a:pt x="22" y="97"/>
                  </a:cubicBezTo>
                  <a:moveTo>
                    <a:pt x="144" y="20"/>
                  </a:moveTo>
                  <a:cubicBezTo>
                    <a:pt x="144" y="20"/>
                    <a:pt x="146" y="19"/>
                    <a:pt x="147" y="19"/>
                  </a:cubicBezTo>
                  <a:cubicBezTo>
                    <a:pt x="148" y="18"/>
                    <a:pt x="149" y="18"/>
                    <a:pt x="150" y="18"/>
                  </a:cubicBezTo>
                  <a:cubicBezTo>
                    <a:pt x="150" y="18"/>
                    <a:pt x="150" y="18"/>
                    <a:pt x="147" y="20"/>
                  </a:cubicBezTo>
                  <a:cubicBezTo>
                    <a:pt x="142" y="23"/>
                    <a:pt x="136" y="26"/>
                    <a:pt x="130" y="30"/>
                  </a:cubicBezTo>
                  <a:cubicBezTo>
                    <a:pt x="124" y="33"/>
                    <a:pt x="116" y="37"/>
                    <a:pt x="109" y="40"/>
                  </a:cubicBezTo>
                  <a:cubicBezTo>
                    <a:pt x="110" y="40"/>
                    <a:pt x="110" y="40"/>
                    <a:pt x="110" y="40"/>
                  </a:cubicBezTo>
                  <a:cubicBezTo>
                    <a:pt x="120" y="35"/>
                    <a:pt x="129" y="30"/>
                    <a:pt x="138" y="24"/>
                  </a:cubicBezTo>
                  <a:cubicBezTo>
                    <a:pt x="140" y="22"/>
                    <a:pt x="142" y="21"/>
                    <a:pt x="144" y="20"/>
                  </a:cubicBezTo>
                  <a:cubicBezTo>
                    <a:pt x="144" y="20"/>
                    <a:pt x="144" y="20"/>
                    <a:pt x="144" y="20"/>
                  </a:cubicBezTo>
                  <a:moveTo>
                    <a:pt x="12" y="79"/>
                  </a:moveTo>
                  <a:cubicBezTo>
                    <a:pt x="16" y="78"/>
                    <a:pt x="21" y="73"/>
                    <a:pt x="24" y="70"/>
                  </a:cubicBezTo>
                  <a:cubicBezTo>
                    <a:pt x="34" y="63"/>
                    <a:pt x="43" y="57"/>
                    <a:pt x="54" y="52"/>
                  </a:cubicBezTo>
                  <a:cubicBezTo>
                    <a:pt x="64" y="46"/>
                    <a:pt x="75" y="40"/>
                    <a:pt x="85" y="34"/>
                  </a:cubicBezTo>
                  <a:cubicBezTo>
                    <a:pt x="93" y="29"/>
                    <a:pt x="100" y="24"/>
                    <a:pt x="108" y="19"/>
                  </a:cubicBezTo>
                  <a:cubicBezTo>
                    <a:pt x="110" y="19"/>
                    <a:pt x="110" y="18"/>
                    <a:pt x="110" y="18"/>
                  </a:cubicBezTo>
                  <a:cubicBezTo>
                    <a:pt x="111" y="18"/>
                    <a:pt x="111" y="17"/>
                    <a:pt x="112" y="17"/>
                  </a:cubicBezTo>
                  <a:cubicBezTo>
                    <a:pt x="112" y="18"/>
                    <a:pt x="113" y="18"/>
                    <a:pt x="113" y="19"/>
                  </a:cubicBezTo>
                  <a:cubicBezTo>
                    <a:pt x="113" y="20"/>
                    <a:pt x="114" y="20"/>
                    <a:pt x="115" y="20"/>
                  </a:cubicBezTo>
                  <a:cubicBezTo>
                    <a:pt x="115" y="20"/>
                    <a:pt x="115" y="20"/>
                    <a:pt x="115" y="20"/>
                  </a:cubicBezTo>
                  <a:cubicBezTo>
                    <a:pt x="106" y="26"/>
                    <a:pt x="97" y="33"/>
                    <a:pt x="87" y="38"/>
                  </a:cubicBezTo>
                  <a:cubicBezTo>
                    <a:pt x="67" y="50"/>
                    <a:pt x="46" y="60"/>
                    <a:pt x="25" y="72"/>
                  </a:cubicBezTo>
                  <a:cubicBezTo>
                    <a:pt x="21" y="74"/>
                    <a:pt x="17" y="78"/>
                    <a:pt x="12" y="79"/>
                  </a:cubicBezTo>
                  <a:moveTo>
                    <a:pt x="46" y="32"/>
                  </a:moveTo>
                  <a:cubicBezTo>
                    <a:pt x="46" y="30"/>
                    <a:pt x="46" y="29"/>
                    <a:pt x="47" y="27"/>
                  </a:cubicBezTo>
                  <a:cubicBezTo>
                    <a:pt x="50" y="25"/>
                    <a:pt x="54" y="23"/>
                    <a:pt x="57" y="21"/>
                  </a:cubicBezTo>
                  <a:cubicBezTo>
                    <a:pt x="60" y="19"/>
                    <a:pt x="63" y="18"/>
                    <a:pt x="66" y="17"/>
                  </a:cubicBezTo>
                  <a:cubicBezTo>
                    <a:pt x="65" y="17"/>
                    <a:pt x="61" y="21"/>
                    <a:pt x="59" y="22"/>
                  </a:cubicBezTo>
                  <a:cubicBezTo>
                    <a:pt x="54" y="25"/>
                    <a:pt x="50" y="28"/>
                    <a:pt x="46" y="32"/>
                  </a:cubicBezTo>
                  <a:moveTo>
                    <a:pt x="125" y="25"/>
                  </a:moveTo>
                  <a:cubicBezTo>
                    <a:pt x="131" y="21"/>
                    <a:pt x="137" y="17"/>
                    <a:pt x="143" y="13"/>
                  </a:cubicBezTo>
                  <a:cubicBezTo>
                    <a:pt x="144" y="13"/>
                    <a:pt x="144" y="13"/>
                    <a:pt x="144" y="13"/>
                  </a:cubicBezTo>
                  <a:cubicBezTo>
                    <a:pt x="144" y="13"/>
                    <a:pt x="144" y="13"/>
                    <a:pt x="144" y="13"/>
                  </a:cubicBezTo>
                  <a:cubicBezTo>
                    <a:pt x="141" y="15"/>
                    <a:pt x="138" y="17"/>
                    <a:pt x="136" y="19"/>
                  </a:cubicBezTo>
                  <a:cubicBezTo>
                    <a:pt x="132" y="21"/>
                    <a:pt x="128" y="23"/>
                    <a:pt x="125" y="25"/>
                  </a:cubicBezTo>
                  <a:moveTo>
                    <a:pt x="107" y="12"/>
                  </a:moveTo>
                  <a:cubicBezTo>
                    <a:pt x="107" y="12"/>
                    <a:pt x="107" y="12"/>
                    <a:pt x="107" y="12"/>
                  </a:cubicBezTo>
                  <a:cubicBezTo>
                    <a:pt x="107" y="12"/>
                    <a:pt x="107" y="12"/>
                    <a:pt x="107" y="12"/>
                  </a:cubicBezTo>
                  <a:moveTo>
                    <a:pt x="50" y="20"/>
                  </a:moveTo>
                  <a:cubicBezTo>
                    <a:pt x="51" y="18"/>
                    <a:pt x="53" y="16"/>
                    <a:pt x="55" y="15"/>
                  </a:cubicBezTo>
                  <a:cubicBezTo>
                    <a:pt x="57" y="13"/>
                    <a:pt x="60" y="12"/>
                    <a:pt x="62" y="12"/>
                  </a:cubicBezTo>
                  <a:cubicBezTo>
                    <a:pt x="58" y="15"/>
                    <a:pt x="53" y="17"/>
                    <a:pt x="50" y="20"/>
                  </a:cubicBezTo>
                  <a:moveTo>
                    <a:pt x="47" y="25"/>
                  </a:moveTo>
                  <a:cubicBezTo>
                    <a:pt x="47" y="25"/>
                    <a:pt x="47" y="24"/>
                    <a:pt x="48" y="24"/>
                  </a:cubicBezTo>
                  <a:cubicBezTo>
                    <a:pt x="49" y="22"/>
                    <a:pt x="52" y="20"/>
                    <a:pt x="52" y="20"/>
                  </a:cubicBezTo>
                  <a:cubicBezTo>
                    <a:pt x="56" y="17"/>
                    <a:pt x="60" y="15"/>
                    <a:pt x="64" y="12"/>
                  </a:cubicBezTo>
                  <a:cubicBezTo>
                    <a:pt x="69" y="13"/>
                    <a:pt x="73" y="16"/>
                    <a:pt x="76" y="20"/>
                  </a:cubicBezTo>
                  <a:cubicBezTo>
                    <a:pt x="74" y="21"/>
                    <a:pt x="73" y="21"/>
                    <a:pt x="72" y="22"/>
                  </a:cubicBezTo>
                  <a:cubicBezTo>
                    <a:pt x="63" y="27"/>
                    <a:pt x="54" y="29"/>
                    <a:pt x="46" y="34"/>
                  </a:cubicBezTo>
                  <a:cubicBezTo>
                    <a:pt x="46" y="34"/>
                    <a:pt x="46" y="34"/>
                    <a:pt x="46" y="34"/>
                  </a:cubicBezTo>
                  <a:cubicBezTo>
                    <a:pt x="53" y="28"/>
                    <a:pt x="62" y="22"/>
                    <a:pt x="69" y="16"/>
                  </a:cubicBezTo>
                  <a:cubicBezTo>
                    <a:pt x="69" y="15"/>
                    <a:pt x="69" y="15"/>
                    <a:pt x="68" y="15"/>
                  </a:cubicBezTo>
                  <a:cubicBezTo>
                    <a:pt x="68" y="15"/>
                    <a:pt x="68" y="15"/>
                    <a:pt x="68" y="15"/>
                  </a:cubicBezTo>
                  <a:cubicBezTo>
                    <a:pt x="61" y="17"/>
                    <a:pt x="54" y="21"/>
                    <a:pt x="48" y="25"/>
                  </a:cubicBezTo>
                  <a:cubicBezTo>
                    <a:pt x="47" y="25"/>
                    <a:pt x="47" y="25"/>
                    <a:pt x="47" y="25"/>
                  </a:cubicBezTo>
                  <a:moveTo>
                    <a:pt x="21" y="67"/>
                  </a:moveTo>
                  <a:cubicBezTo>
                    <a:pt x="34" y="59"/>
                    <a:pt x="49" y="51"/>
                    <a:pt x="62" y="43"/>
                  </a:cubicBezTo>
                  <a:cubicBezTo>
                    <a:pt x="78" y="33"/>
                    <a:pt x="96" y="24"/>
                    <a:pt x="109" y="12"/>
                  </a:cubicBezTo>
                  <a:cubicBezTo>
                    <a:pt x="110" y="13"/>
                    <a:pt x="111" y="15"/>
                    <a:pt x="112" y="16"/>
                  </a:cubicBezTo>
                  <a:cubicBezTo>
                    <a:pt x="104" y="20"/>
                    <a:pt x="97" y="25"/>
                    <a:pt x="90" y="29"/>
                  </a:cubicBezTo>
                  <a:cubicBezTo>
                    <a:pt x="81" y="34"/>
                    <a:pt x="71" y="39"/>
                    <a:pt x="62" y="44"/>
                  </a:cubicBezTo>
                  <a:cubicBezTo>
                    <a:pt x="53" y="49"/>
                    <a:pt x="44" y="54"/>
                    <a:pt x="35" y="59"/>
                  </a:cubicBezTo>
                  <a:cubicBezTo>
                    <a:pt x="31" y="61"/>
                    <a:pt x="26" y="64"/>
                    <a:pt x="22" y="66"/>
                  </a:cubicBezTo>
                  <a:cubicBezTo>
                    <a:pt x="22" y="67"/>
                    <a:pt x="21" y="67"/>
                    <a:pt x="21" y="67"/>
                  </a:cubicBezTo>
                  <a:moveTo>
                    <a:pt x="28" y="84"/>
                  </a:moveTo>
                  <a:cubicBezTo>
                    <a:pt x="41" y="75"/>
                    <a:pt x="55" y="66"/>
                    <a:pt x="69" y="58"/>
                  </a:cubicBezTo>
                  <a:cubicBezTo>
                    <a:pt x="83" y="50"/>
                    <a:pt x="98" y="42"/>
                    <a:pt x="113" y="33"/>
                  </a:cubicBezTo>
                  <a:cubicBezTo>
                    <a:pt x="125" y="27"/>
                    <a:pt x="138" y="20"/>
                    <a:pt x="148" y="11"/>
                  </a:cubicBezTo>
                  <a:cubicBezTo>
                    <a:pt x="148" y="11"/>
                    <a:pt x="148" y="11"/>
                    <a:pt x="148" y="11"/>
                  </a:cubicBezTo>
                  <a:cubicBezTo>
                    <a:pt x="150" y="12"/>
                    <a:pt x="151" y="14"/>
                    <a:pt x="151" y="17"/>
                  </a:cubicBezTo>
                  <a:cubicBezTo>
                    <a:pt x="141" y="18"/>
                    <a:pt x="131" y="27"/>
                    <a:pt x="123" y="32"/>
                  </a:cubicBezTo>
                  <a:cubicBezTo>
                    <a:pt x="112" y="38"/>
                    <a:pt x="101" y="44"/>
                    <a:pt x="90" y="50"/>
                  </a:cubicBezTo>
                  <a:cubicBezTo>
                    <a:pt x="81" y="54"/>
                    <a:pt x="73" y="58"/>
                    <a:pt x="64" y="63"/>
                  </a:cubicBezTo>
                  <a:cubicBezTo>
                    <a:pt x="52" y="69"/>
                    <a:pt x="40" y="76"/>
                    <a:pt x="28" y="84"/>
                  </a:cubicBezTo>
                  <a:moveTo>
                    <a:pt x="83" y="23"/>
                  </a:moveTo>
                  <a:cubicBezTo>
                    <a:pt x="83" y="22"/>
                    <a:pt x="83" y="22"/>
                    <a:pt x="83" y="22"/>
                  </a:cubicBezTo>
                  <a:cubicBezTo>
                    <a:pt x="83" y="21"/>
                    <a:pt x="84" y="20"/>
                    <a:pt x="84" y="19"/>
                  </a:cubicBezTo>
                  <a:cubicBezTo>
                    <a:pt x="90" y="17"/>
                    <a:pt x="96" y="13"/>
                    <a:pt x="102" y="10"/>
                  </a:cubicBezTo>
                  <a:cubicBezTo>
                    <a:pt x="96" y="15"/>
                    <a:pt x="89" y="19"/>
                    <a:pt x="83" y="23"/>
                  </a:cubicBezTo>
                  <a:moveTo>
                    <a:pt x="7" y="75"/>
                  </a:moveTo>
                  <a:cubicBezTo>
                    <a:pt x="7" y="75"/>
                    <a:pt x="6" y="73"/>
                    <a:pt x="5" y="72"/>
                  </a:cubicBezTo>
                  <a:cubicBezTo>
                    <a:pt x="6" y="72"/>
                    <a:pt x="6" y="72"/>
                    <a:pt x="6" y="72"/>
                  </a:cubicBezTo>
                  <a:cubicBezTo>
                    <a:pt x="20" y="59"/>
                    <a:pt x="40" y="51"/>
                    <a:pt x="56" y="41"/>
                  </a:cubicBezTo>
                  <a:cubicBezTo>
                    <a:pt x="66" y="35"/>
                    <a:pt x="75" y="29"/>
                    <a:pt x="84" y="23"/>
                  </a:cubicBezTo>
                  <a:cubicBezTo>
                    <a:pt x="92" y="19"/>
                    <a:pt x="100" y="14"/>
                    <a:pt x="106" y="8"/>
                  </a:cubicBezTo>
                  <a:cubicBezTo>
                    <a:pt x="107" y="9"/>
                    <a:pt x="108" y="10"/>
                    <a:pt x="109" y="11"/>
                  </a:cubicBezTo>
                  <a:cubicBezTo>
                    <a:pt x="92" y="21"/>
                    <a:pt x="75" y="31"/>
                    <a:pt x="58" y="41"/>
                  </a:cubicBezTo>
                  <a:cubicBezTo>
                    <a:pt x="41" y="52"/>
                    <a:pt x="23" y="60"/>
                    <a:pt x="7" y="71"/>
                  </a:cubicBezTo>
                  <a:cubicBezTo>
                    <a:pt x="6" y="72"/>
                    <a:pt x="7" y="72"/>
                    <a:pt x="7" y="72"/>
                  </a:cubicBezTo>
                  <a:cubicBezTo>
                    <a:pt x="7" y="72"/>
                    <a:pt x="7" y="72"/>
                    <a:pt x="8" y="72"/>
                  </a:cubicBezTo>
                  <a:cubicBezTo>
                    <a:pt x="24" y="61"/>
                    <a:pt x="42" y="53"/>
                    <a:pt x="59" y="42"/>
                  </a:cubicBezTo>
                  <a:cubicBezTo>
                    <a:pt x="67" y="38"/>
                    <a:pt x="76" y="33"/>
                    <a:pt x="84" y="28"/>
                  </a:cubicBezTo>
                  <a:cubicBezTo>
                    <a:pt x="92" y="23"/>
                    <a:pt x="101" y="18"/>
                    <a:pt x="107" y="13"/>
                  </a:cubicBezTo>
                  <a:cubicBezTo>
                    <a:pt x="100" y="19"/>
                    <a:pt x="92" y="23"/>
                    <a:pt x="84" y="28"/>
                  </a:cubicBezTo>
                  <a:cubicBezTo>
                    <a:pt x="75" y="33"/>
                    <a:pt x="66" y="39"/>
                    <a:pt x="56" y="45"/>
                  </a:cubicBezTo>
                  <a:cubicBezTo>
                    <a:pt x="47" y="50"/>
                    <a:pt x="38" y="55"/>
                    <a:pt x="29" y="61"/>
                  </a:cubicBezTo>
                  <a:cubicBezTo>
                    <a:pt x="22" y="66"/>
                    <a:pt x="14" y="70"/>
                    <a:pt x="7" y="75"/>
                  </a:cubicBezTo>
                  <a:moveTo>
                    <a:pt x="15" y="82"/>
                  </a:moveTo>
                  <a:cubicBezTo>
                    <a:pt x="14" y="82"/>
                    <a:pt x="13" y="81"/>
                    <a:pt x="12" y="80"/>
                  </a:cubicBezTo>
                  <a:cubicBezTo>
                    <a:pt x="20" y="78"/>
                    <a:pt x="28" y="71"/>
                    <a:pt x="36" y="67"/>
                  </a:cubicBezTo>
                  <a:cubicBezTo>
                    <a:pt x="47" y="61"/>
                    <a:pt x="58" y="55"/>
                    <a:pt x="69" y="49"/>
                  </a:cubicBezTo>
                  <a:cubicBezTo>
                    <a:pt x="81" y="43"/>
                    <a:pt x="92" y="37"/>
                    <a:pt x="103" y="30"/>
                  </a:cubicBezTo>
                  <a:cubicBezTo>
                    <a:pt x="113" y="24"/>
                    <a:pt x="122" y="16"/>
                    <a:pt x="132" y="11"/>
                  </a:cubicBezTo>
                  <a:cubicBezTo>
                    <a:pt x="133" y="10"/>
                    <a:pt x="138" y="7"/>
                    <a:pt x="138" y="7"/>
                  </a:cubicBezTo>
                  <a:cubicBezTo>
                    <a:pt x="139" y="7"/>
                    <a:pt x="138" y="7"/>
                    <a:pt x="138" y="7"/>
                  </a:cubicBezTo>
                  <a:cubicBezTo>
                    <a:pt x="136" y="9"/>
                    <a:pt x="133" y="11"/>
                    <a:pt x="131" y="13"/>
                  </a:cubicBezTo>
                  <a:cubicBezTo>
                    <a:pt x="125" y="16"/>
                    <a:pt x="119" y="20"/>
                    <a:pt x="113" y="24"/>
                  </a:cubicBezTo>
                  <a:cubicBezTo>
                    <a:pt x="102" y="31"/>
                    <a:pt x="90" y="38"/>
                    <a:pt x="79" y="44"/>
                  </a:cubicBezTo>
                  <a:cubicBezTo>
                    <a:pt x="68" y="50"/>
                    <a:pt x="56" y="56"/>
                    <a:pt x="45" y="63"/>
                  </a:cubicBezTo>
                  <a:cubicBezTo>
                    <a:pt x="35" y="69"/>
                    <a:pt x="26" y="77"/>
                    <a:pt x="15" y="82"/>
                  </a:cubicBezTo>
                  <a:moveTo>
                    <a:pt x="25" y="77"/>
                  </a:moveTo>
                  <a:cubicBezTo>
                    <a:pt x="26" y="77"/>
                    <a:pt x="26" y="77"/>
                    <a:pt x="27" y="77"/>
                  </a:cubicBezTo>
                  <a:cubicBezTo>
                    <a:pt x="31" y="73"/>
                    <a:pt x="36" y="70"/>
                    <a:pt x="41" y="67"/>
                  </a:cubicBezTo>
                  <a:cubicBezTo>
                    <a:pt x="52" y="60"/>
                    <a:pt x="63" y="54"/>
                    <a:pt x="74" y="48"/>
                  </a:cubicBezTo>
                  <a:cubicBezTo>
                    <a:pt x="97" y="35"/>
                    <a:pt x="119" y="22"/>
                    <a:pt x="141" y="7"/>
                  </a:cubicBezTo>
                  <a:cubicBezTo>
                    <a:pt x="143" y="7"/>
                    <a:pt x="145" y="8"/>
                    <a:pt x="147" y="10"/>
                  </a:cubicBezTo>
                  <a:cubicBezTo>
                    <a:pt x="132" y="18"/>
                    <a:pt x="117" y="29"/>
                    <a:pt x="102" y="38"/>
                  </a:cubicBezTo>
                  <a:cubicBezTo>
                    <a:pt x="99" y="39"/>
                    <a:pt x="96" y="41"/>
                    <a:pt x="93" y="43"/>
                  </a:cubicBezTo>
                  <a:cubicBezTo>
                    <a:pt x="92" y="44"/>
                    <a:pt x="90" y="45"/>
                    <a:pt x="88" y="46"/>
                  </a:cubicBezTo>
                  <a:cubicBezTo>
                    <a:pt x="67" y="56"/>
                    <a:pt x="46" y="67"/>
                    <a:pt x="25" y="77"/>
                  </a:cubicBezTo>
                  <a:moveTo>
                    <a:pt x="119" y="18"/>
                  </a:moveTo>
                  <a:cubicBezTo>
                    <a:pt x="123" y="11"/>
                    <a:pt x="131" y="7"/>
                    <a:pt x="138" y="7"/>
                  </a:cubicBezTo>
                  <a:cubicBezTo>
                    <a:pt x="131" y="10"/>
                    <a:pt x="125" y="14"/>
                    <a:pt x="119" y="18"/>
                  </a:cubicBezTo>
                  <a:moveTo>
                    <a:pt x="84" y="18"/>
                  </a:moveTo>
                  <a:cubicBezTo>
                    <a:pt x="84" y="17"/>
                    <a:pt x="85" y="17"/>
                    <a:pt x="85" y="16"/>
                  </a:cubicBezTo>
                  <a:cubicBezTo>
                    <a:pt x="87" y="14"/>
                    <a:pt x="89" y="13"/>
                    <a:pt x="91" y="12"/>
                  </a:cubicBezTo>
                  <a:cubicBezTo>
                    <a:pt x="95" y="9"/>
                    <a:pt x="98" y="7"/>
                    <a:pt x="102" y="5"/>
                  </a:cubicBezTo>
                  <a:cubicBezTo>
                    <a:pt x="103" y="6"/>
                    <a:pt x="104" y="6"/>
                    <a:pt x="105" y="7"/>
                  </a:cubicBezTo>
                  <a:cubicBezTo>
                    <a:pt x="105" y="7"/>
                    <a:pt x="105" y="7"/>
                    <a:pt x="105" y="7"/>
                  </a:cubicBezTo>
                  <a:cubicBezTo>
                    <a:pt x="98" y="11"/>
                    <a:pt x="91" y="15"/>
                    <a:pt x="84" y="18"/>
                  </a:cubicBezTo>
                  <a:moveTo>
                    <a:pt x="86" y="14"/>
                  </a:moveTo>
                  <a:cubicBezTo>
                    <a:pt x="88" y="11"/>
                    <a:pt x="91" y="8"/>
                    <a:pt x="94" y="6"/>
                  </a:cubicBezTo>
                  <a:cubicBezTo>
                    <a:pt x="96" y="5"/>
                    <a:pt x="97" y="5"/>
                    <a:pt x="99" y="5"/>
                  </a:cubicBezTo>
                  <a:cubicBezTo>
                    <a:pt x="99" y="5"/>
                    <a:pt x="99" y="5"/>
                    <a:pt x="100" y="5"/>
                  </a:cubicBezTo>
                  <a:cubicBezTo>
                    <a:pt x="96" y="7"/>
                    <a:pt x="92" y="10"/>
                    <a:pt x="88" y="12"/>
                  </a:cubicBezTo>
                  <a:cubicBezTo>
                    <a:pt x="88" y="13"/>
                    <a:pt x="87" y="13"/>
                    <a:pt x="86" y="14"/>
                  </a:cubicBezTo>
                  <a:moveTo>
                    <a:pt x="99" y="0"/>
                  </a:moveTo>
                  <a:cubicBezTo>
                    <a:pt x="99" y="0"/>
                    <a:pt x="98" y="0"/>
                    <a:pt x="97" y="0"/>
                  </a:cubicBezTo>
                  <a:cubicBezTo>
                    <a:pt x="89" y="2"/>
                    <a:pt x="82" y="9"/>
                    <a:pt x="80" y="17"/>
                  </a:cubicBezTo>
                  <a:cubicBezTo>
                    <a:pt x="75" y="11"/>
                    <a:pt x="70" y="8"/>
                    <a:pt x="63" y="8"/>
                  </a:cubicBezTo>
                  <a:cubicBezTo>
                    <a:pt x="61" y="8"/>
                    <a:pt x="59" y="8"/>
                    <a:pt x="57" y="9"/>
                  </a:cubicBezTo>
                  <a:cubicBezTo>
                    <a:pt x="45" y="13"/>
                    <a:pt x="42" y="23"/>
                    <a:pt x="41" y="34"/>
                  </a:cubicBezTo>
                  <a:cubicBezTo>
                    <a:pt x="36" y="27"/>
                    <a:pt x="29" y="22"/>
                    <a:pt x="22" y="22"/>
                  </a:cubicBezTo>
                  <a:cubicBezTo>
                    <a:pt x="18" y="22"/>
                    <a:pt x="14" y="23"/>
                    <a:pt x="10" y="27"/>
                  </a:cubicBezTo>
                  <a:cubicBezTo>
                    <a:pt x="2" y="35"/>
                    <a:pt x="7" y="45"/>
                    <a:pt x="15" y="51"/>
                  </a:cubicBezTo>
                  <a:cubicBezTo>
                    <a:pt x="7" y="53"/>
                    <a:pt x="0" y="60"/>
                    <a:pt x="0" y="69"/>
                  </a:cubicBezTo>
                  <a:cubicBezTo>
                    <a:pt x="0" y="81"/>
                    <a:pt x="11" y="87"/>
                    <a:pt x="21" y="89"/>
                  </a:cubicBezTo>
                  <a:cubicBezTo>
                    <a:pt x="14" y="95"/>
                    <a:pt x="9" y="104"/>
                    <a:pt x="18" y="113"/>
                  </a:cubicBezTo>
                  <a:cubicBezTo>
                    <a:pt x="23" y="118"/>
                    <a:pt x="30" y="120"/>
                    <a:pt x="38" y="120"/>
                  </a:cubicBezTo>
                  <a:cubicBezTo>
                    <a:pt x="43" y="120"/>
                    <a:pt x="49" y="119"/>
                    <a:pt x="53" y="117"/>
                  </a:cubicBezTo>
                  <a:cubicBezTo>
                    <a:pt x="49" y="130"/>
                    <a:pt x="38" y="140"/>
                    <a:pt x="28" y="149"/>
                  </a:cubicBezTo>
                  <a:cubicBezTo>
                    <a:pt x="27" y="149"/>
                    <a:pt x="27" y="151"/>
                    <a:pt x="27" y="151"/>
                  </a:cubicBezTo>
                  <a:cubicBezTo>
                    <a:pt x="28" y="152"/>
                    <a:pt x="28" y="153"/>
                    <a:pt x="29" y="153"/>
                  </a:cubicBezTo>
                  <a:cubicBezTo>
                    <a:pt x="30" y="153"/>
                    <a:pt x="30" y="153"/>
                    <a:pt x="30" y="153"/>
                  </a:cubicBezTo>
                  <a:cubicBezTo>
                    <a:pt x="49" y="145"/>
                    <a:pt x="67" y="138"/>
                    <a:pt x="80" y="122"/>
                  </a:cubicBezTo>
                  <a:cubicBezTo>
                    <a:pt x="84" y="129"/>
                    <a:pt x="90" y="132"/>
                    <a:pt x="96" y="132"/>
                  </a:cubicBezTo>
                  <a:cubicBezTo>
                    <a:pt x="103" y="132"/>
                    <a:pt x="111" y="128"/>
                    <a:pt x="115" y="121"/>
                  </a:cubicBezTo>
                  <a:cubicBezTo>
                    <a:pt x="120" y="127"/>
                    <a:pt x="126" y="132"/>
                    <a:pt x="134" y="133"/>
                  </a:cubicBezTo>
                  <a:cubicBezTo>
                    <a:pt x="134" y="133"/>
                    <a:pt x="135" y="133"/>
                    <a:pt x="135" y="133"/>
                  </a:cubicBezTo>
                  <a:cubicBezTo>
                    <a:pt x="142" y="133"/>
                    <a:pt x="149" y="126"/>
                    <a:pt x="152" y="120"/>
                  </a:cubicBezTo>
                  <a:cubicBezTo>
                    <a:pt x="155" y="122"/>
                    <a:pt x="159" y="124"/>
                    <a:pt x="164" y="124"/>
                  </a:cubicBezTo>
                  <a:cubicBezTo>
                    <a:pt x="170" y="124"/>
                    <a:pt x="177" y="120"/>
                    <a:pt x="178" y="115"/>
                  </a:cubicBezTo>
                  <a:cubicBezTo>
                    <a:pt x="179" y="116"/>
                    <a:pt x="181" y="116"/>
                    <a:pt x="183" y="116"/>
                  </a:cubicBezTo>
                  <a:cubicBezTo>
                    <a:pt x="183" y="115"/>
                    <a:pt x="183" y="113"/>
                    <a:pt x="183" y="111"/>
                  </a:cubicBezTo>
                  <a:cubicBezTo>
                    <a:pt x="183" y="111"/>
                    <a:pt x="183" y="111"/>
                    <a:pt x="183" y="111"/>
                  </a:cubicBezTo>
                  <a:cubicBezTo>
                    <a:pt x="183" y="111"/>
                    <a:pt x="182" y="111"/>
                    <a:pt x="182" y="111"/>
                  </a:cubicBezTo>
                  <a:cubicBezTo>
                    <a:pt x="187" y="106"/>
                    <a:pt x="196" y="107"/>
                    <a:pt x="200" y="102"/>
                  </a:cubicBezTo>
                  <a:cubicBezTo>
                    <a:pt x="198" y="104"/>
                    <a:pt x="197" y="106"/>
                    <a:pt x="194" y="108"/>
                  </a:cubicBezTo>
                  <a:cubicBezTo>
                    <a:pt x="194" y="108"/>
                    <a:pt x="194" y="108"/>
                    <a:pt x="194" y="108"/>
                  </a:cubicBezTo>
                  <a:cubicBezTo>
                    <a:pt x="192" y="108"/>
                    <a:pt x="190" y="109"/>
                    <a:pt x="188" y="110"/>
                  </a:cubicBezTo>
                  <a:cubicBezTo>
                    <a:pt x="189" y="110"/>
                    <a:pt x="189" y="110"/>
                    <a:pt x="189" y="110"/>
                  </a:cubicBezTo>
                  <a:cubicBezTo>
                    <a:pt x="192" y="110"/>
                    <a:pt x="194" y="109"/>
                    <a:pt x="197" y="109"/>
                  </a:cubicBezTo>
                  <a:cubicBezTo>
                    <a:pt x="197" y="109"/>
                    <a:pt x="197" y="109"/>
                    <a:pt x="197" y="109"/>
                  </a:cubicBezTo>
                  <a:cubicBezTo>
                    <a:pt x="198" y="109"/>
                    <a:pt x="198" y="109"/>
                    <a:pt x="198" y="110"/>
                  </a:cubicBezTo>
                  <a:cubicBezTo>
                    <a:pt x="198" y="110"/>
                    <a:pt x="199" y="110"/>
                    <a:pt x="199" y="111"/>
                  </a:cubicBezTo>
                  <a:cubicBezTo>
                    <a:pt x="209" y="102"/>
                    <a:pt x="213" y="85"/>
                    <a:pt x="202" y="77"/>
                  </a:cubicBezTo>
                  <a:cubicBezTo>
                    <a:pt x="211" y="72"/>
                    <a:pt x="216" y="63"/>
                    <a:pt x="211" y="54"/>
                  </a:cubicBezTo>
                  <a:cubicBezTo>
                    <a:pt x="207" y="46"/>
                    <a:pt x="200" y="42"/>
                    <a:pt x="192" y="42"/>
                  </a:cubicBezTo>
                  <a:cubicBezTo>
                    <a:pt x="192" y="42"/>
                    <a:pt x="191" y="42"/>
                    <a:pt x="190" y="42"/>
                  </a:cubicBezTo>
                  <a:cubicBezTo>
                    <a:pt x="192" y="34"/>
                    <a:pt x="190" y="24"/>
                    <a:pt x="184" y="19"/>
                  </a:cubicBezTo>
                  <a:cubicBezTo>
                    <a:pt x="181" y="15"/>
                    <a:pt x="177" y="14"/>
                    <a:pt x="173" y="14"/>
                  </a:cubicBezTo>
                  <a:cubicBezTo>
                    <a:pt x="167" y="14"/>
                    <a:pt x="161" y="16"/>
                    <a:pt x="156" y="19"/>
                  </a:cubicBezTo>
                  <a:cubicBezTo>
                    <a:pt x="156" y="8"/>
                    <a:pt x="147" y="2"/>
                    <a:pt x="138" y="2"/>
                  </a:cubicBezTo>
                  <a:cubicBezTo>
                    <a:pt x="130" y="2"/>
                    <a:pt x="121" y="6"/>
                    <a:pt x="116" y="13"/>
                  </a:cubicBezTo>
                  <a:cubicBezTo>
                    <a:pt x="112" y="7"/>
                    <a:pt x="107" y="0"/>
                    <a:pt x="9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7" name="Freeform 70"/>
            <p:cNvSpPr>
              <a:spLocks noEditPoints="1"/>
            </p:cNvSpPr>
            <p:nvPr/>
          </p:nvSpPr>
          <p:spPr bwMode="auto">
            <a:xfrm>
              <a:off x="2538081" y="3452739"/>
              <a:ext cx="68263" cy="34925"/>
            </a:xfrm>
            <a:custGeom>
              <a:avLst/>
              <a:gdLst>
                <a:gd name="T0" fmla="*/ 2 w 16"/>
                <a:gd name="T1" fmla="*/ 3 h 8"/>
                <a:gd name="T2" fmla="*/ 9 w 16"/>
                <a:gd name="T3" fmla="*/ 1 h 8"/>
                <a:gd name="T4" fmla="*/ 2 w 16"/>
                <a:gd name="T5" fmla="*/ 3 h 8"/>
                <a:gd name="T6" fmla="*/ 14 w 16"/>
                <a:gd name="T7" fmla="*/ 0 h 8"/>
                <a:gd name="T8" fmla="*/ 14 w 16"/>
                <a:gd name="T9" fmla="*/ 0 h 8"/>
                <a:gd name="T10" fmla="*/ 6 w 16"/>
                <a:gd name="T11" fmla="*/ 1 h 8"/>
                <a:gd name="T12" fmla="*/ 5 w 16"/>
                <a:gd name="T13" fmla="*/ 1 h 8"/>
                <a:gd name="T14" fmla="*/ 0 w 16"/>
                <a:gd name="T15" fmla="*/ 2 h 8"/>
                <a:gd name="T16" fmla="*/ 0 w 16"/>
                <a:gd name="T17" fmla="*/ 2 h 8"/>
                <a:gd name="T18" fmla="*/ 0 w 16"/>
                <a:gd name="T19" fmla="*/ 7 h 8"/>
                <a:gd name="T20" fmla="*/ 2 w 16"/>
                <a:gd name="T21" fmla="*/ 8 h 8"/>
                <a:gd name="T22" fmla="*/ 3 w 16"/>
                <a:gd name="T23" fmla="*/ 8 h 8"/>
                <a:gd name="T24" fmla="*/ 3 w 16"/>
                <a:gd name="T25" fmla="*/ 3 h 8"/>
                <a:gd name="T26" fmla="*/ 6 w 16"/>
                <a:gd name="T27" fmla="*/ 3 h 8"/>
                <a:gd name="T28" fmla="*/ 13 w 16"/>
                <a:gd name="T29" fmla="*/ 3 h 8"/>
                <a:gd name="T30" fmla="*/ 14 w 16"/>
                <a:gd name="T31" fmla="*/ 3 h 8"/>
                <a:gd name="T32" fmla="*/ 16 w 16"/>
                <a:gd name="T33" fmla="*/ 2 h 8"/>
                <a:gd name="T34" fmla="*/ 15 w 16"/>
                <a:gd name="T35" fmla="*/ 1 h 8"/>
                <a:gd name="T36" fmla="*/ 14 w 1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8">
                  <a:moveTo>
                    <a:pt x="2" y="3"/>
                  </a:moveTo>
                  <a:cubicBezTo>
                    <a:pt x="4" y="2"/>
                    <a:pt x="7" y="1"/>
                    <a:pt x="9" y="1"/>
                  </a:cubicBezTo>
                  <a:cubicBezTo>
                    <a:pt x="7" y="2"/>
                    <a:pt x="4" y="3"/>
                    <a:pt x="2" y="3"/>
                  </a:cubicBezTo>
                  <a:moveTo>
                    <a:pt x="14" y="0"/>
                  </a:moveTo>
                  <a:cubicBezTo>
                    <a:pt x="14" y="0"/>
                    <a:pt x="14" y="0"/>
                    <a:pt x="14" y="0"/>
                  </a:cubicBezTo>
                  <a:cubicBezTo>
                    <a:pt x="11" y="0"/>
                    <a:pt x="9" y="1"/>
                    <a:pt x="6" y="1"/>
                  </a:cubicBezTo>
                  <a:cubicBezTo>
                    <a:pt x="6" y="1"/>
                    <a:pt x="6" y="1"/>
                    <a:pt x="5" y="1"/>
                  </a:cubicBezTo>
                  <a:cubicBezTo>
                    <a:pt x="4" y="1"/>
                    <a:pt x="2" y="2"/>
                    <a:pt x="0" y="2"/>
                  </a:cubicBezTo>
                  <a:cubicBezTo>
                    <a:pt x="0" y="2"/>
                    <a:pt x="0" y="2"/>
                    <a:pt x="0" y="2"/>
                  </a:cubicBezTo>
                  <a:cubicBezTo>
                    <a:pt x="0" y="4"/>
                    <a:pt x="0" y="6"/>
                    <a:pt x="0" y="7"/>
                  </a:cubicBezTo>
                  <a:cubicBezTo>
                    <a:pt x="1" y="8"/>
                    <a:pt x="1" y="8"/>
                    <a:pt x="2" y="8"/>
                  </a:cubicBezTo>
                  <a:cubicBezTo>
                    <a:pt x="2" y="8"/>
                    <a:pt x="3" y="8"/>
                    <a:pt x="3" y="8"/>
                  </a:cubicBezTo>
                  <a:cubicBezTo>
                    <a:pt x="3" y="6"/>
                    <a:pt x="3" y="4"/>
                    <a:pt x="3" y="3"/>
                  </a:cubicBezTo>
                  <a:cubicBezTo>
                    <a:pt x="4" y="3"/>
                    <a:pt x="5" y="3"/>
                    <a:pt x="6" y="3"/>
                  </a:cubicBezTo>
                  <a:cubicBezTo>
                    <a:pt x="9" y="3"/>
                    <a:pt x="11" y="3"/>
                    <a:pt x="13" y="3"/>
                  </a:cubicBezTo>
                  <a:cubicBezTo>
                    <a:pt x="13" y="3"/>
                    <a:pt x="14" y="3"/>
                    <a:pt x="14" y="3"/>
                  </a:cubicBezTo>
                  <a:cubicBezTo>
                    <a:pt x="14" y="3"/>
                    <a:pt x="15" y="2"/>
                    <a:pt x="16" y="2"/>
                  </a:cubicBezTo>
                  <a:cubicBezTo>
                    <a:pt x="16" y="1"/>
                    <a:pt x="15" y="1"/>
                    <a:pt x="15" y="1"/>
                  </a:cubicBezTo>
                  <a:cubicBezTo>
                    <a:pt x="15" y="0"/>
                    <a:pt x="15" y="0"/>
                    <a:pt x="1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68" name="组合 67"/>
            <p:cNvGrpSpPr/>
            <p:nvPr/>
          </p:nvGrpSpPr>
          <p:grpSpPr>
            <a:xfrm>
              <a:off x="1620239" y="1481305"/>
              <a:ext cx="922338" cy="781050"/>
              <a:chOff x="9255125" y="7950201"/>
              <a:chExt cx="922338" cy="781050"/>
            </a:xfrm>
            <a:solidFill>
              <a:schemeClr val="bg1">
                <a:alpha val="20000"/>
              </a:schemeClr>
            </a:solidFill>
          </p:grpSpPr>
          <p:sp>
            <p:nvSpPr>
              <p:cNvPr id="78" name="Freeform 72"/>
              <p:cNvSpPr>
                <a:spLocks noEditPoints="1"/>
              </p:cNvSpPr>
              <p:nvPr/>
            </p:nvSpPr>
            <p:spPr bwMode="auto">
              <a:xfrm>
                <a:off x="9767888" y="7980363"/>
                <a:ext cx="406400" cy="700088"/>
              </a:xfrm>
              <a:custGeom>
                <a:avLst/>
                <a:gdLst>
                  <a:gd name="T0" fmla="*/ 53 w 96"/>
                  <a:gd name="T1" fmla="*/ 74 h 165"/>
                  <a:gd name="T2" fmla="*/ 0 w 96"/>
                  <a:gd name="T3" fmla="*/ 165 h 165"/>
                  <a:gd name="T4" fmla="*/ 53 w 96"/>
                  <a:gd name="T5" fmla="*/ 74 h 165"/>
                  <a:gd name="T6" fmla="*/ 96 w 96"/>
                  <a:gd name="T7" fmla="*/ 0 h 165"/>
                  <a:gd name="T8" fmla="*/ 53 w 96"/>
                  <a:gd name="T9" fmla="*/ 74 h 165"/>
                  <a:gd name="T10" fmla="*/ 96 w 96"/>
                  <a:gd name="T11" fmla="*/ 0 h 165"/>
                </a:gdLst>
                <a:ahLst/>
                <a:cxnLst>
                  <a:cxn ang="0">
                    <a:pos x="T0" y="T1"/>
                  </a:cxn>
                  <a:cxn ang="0">
                    <a:pos x="T2" y="T3"/>
                  </a:cxn>
                  <a:cxn ang="0">
                    <a:pos x="T4" y="T5"/>
                  </a:cxn>
                  <a:cxn ang="0">
                    <a:pos x="T6" y="T7"/>
                  </a:cxn>
                  <a:cxn ang="0">
                    <a:pos x="T8" y="T9"/>
                  </a:cxn>
                  <a:cxn ang="0">
                    <a:pos x="T10" y="T11"/>
                  </a:cxn>
                </a:cxnLst>
                <a:rect l="0" t="0" r="r" b="b"/>
                <a:pathLst>
                  <a:path w="96" h="165">
                    <a:moveTo>
                      <a:pt x="53" y="74"/>
                    </a:moveTo>
                    <a:cubicBezTo>
                      <a:pt x="33" y="103"/>
                      <a:pt x="12" y="132"/>
                      <a:pt x="0" y="165"/>
                    </a:cubicBezTo>
                    <a:cubicBezTo>
                      <a:pt x="53" y="74"/>
                      <a:pt x="53" y="74"/>
                      <a:pt x="53" y="74"/>
                    </a:cubicBezTo>
                    <a:moveTo>
                      <a:pt x="96" y="0"/>
                    </a:moveTo>
                    <a:cubicBezTo>
                      <a:pt x="53" y="74"/>
                      <a:pt x="53" y="74"/>
                      <a:pt x="53" y="74"/>
                    </a:cubicBezTo>
                    <a:cubicBezTo>
                      <a:pt x="69" y="50"/>
                      <a:pt x="86" y="27"/>
                      <a:pt x="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3"/>
              <p:cNvSpPr>
                <a:spLocks noEditPoints="1"/>
              </p:cNvSpPr>
              <p:nvPr/>
            </p:nvSpPr>
            <p:spPr bwMode="auto">
              <a:xfrm>
                <a:off x="9255125" y="7950201"/>
                <a:ext cx="922338" cy="268288"/>
              </a:xfrm>
              <a:custGeom>
                <a:avLst/>
                <a:gdLst>
                  <a:gd name="T0" fmla="*/ 162 w 218"/>
                  <a:gd name="T1" fmla="*/ 16 h 63"/>
                  <a:gd name="T2" fmla="*/ 0 w 218"/>
                  <a:gd name="T3" fmla="*/ 63 h 63"/>
                  <a:gd name="T4" fmla="*/ 162 w 218"/>
                  <a:gd name="T5" fmla="*/ 16 h 63"/>
                  <a:gd name="T6" fmla="*/ 218 w 218"/>
                  <a:gd name="T7" fmla="*/ 0 h 63"/>
                  <a:gd name="T8" fmla="*/ 162 w 218"/>
                  <a:gd name="T9" fmla="*/ 16 h 63"/>
                  <a:gd name="T10" fmla="*/ 174 w 218"/>
                  <a:gd name="T11" fmla="*/ 13 h 63"/>
                  <a:gd name="T12" fmla="*/ 218 w 21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18" h="63">
                    <a:moveTo>
                      <a:pt x="162" y="16"/>
                    </a:moveTo>
                    <a:cubicBezTo>
                      <a:pt x="107" y="31"/>
                      <a:pt x="52" y="44"/>
                      <a:pt x="0" y="63"/>
                    </a:cubicBezTo>
                    <a:cubicBezTo>
                      <a:pt x="162" y="16"/>
                      <a:pt x="162" y="16"/>
                      <a:pt x="162" y="16"/>
                    </a:cubicBezTo>
                    <a:moveTo>
                      <a:pt x="218" y="0"/>
                    </a:moveTo>
                    <a:cubicBezTo>
                      <a:pt x="162" y="16"/>
                      <a:pt x="162" y="16"/>
                      <a:pt x="162" y="16"/>
                    </a:cubicBezTo>
                    <a:cubicBezTo>
                      <a:pt x="166" y="15"/>
                      <a:pt x="170" y="14"/>
                      <a:pt x="174" y="13"/>
                    </a:cubicBezTo>
                    <a:cubicBezTo>
                      <a:pt x="218" y="0"/>
                      <a:pt x="218" y="0"/>
                      <a:pt x="21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4"/>
              <p:cNvSpPr>
                <a:spLocks noEditPoints="1"/>
              </p:cNvSpPr>
              <p:nvPr/>
            </p:nvSpPr>
            <p:spPr bwMode="auto">
              <a:xfrm>
                <a:off x="9410700" y="8323263"/>
                <a:ext cx="177800" cy="395288"/>
              </a:xfrm>
              <a:custGeom>
                <a:avLst/>
                <a:gdLst>
                  <a:gd name="T0" fmla="*/ 42 w 42"/>
                  <a:gd name="T1" fmla="*/ 29 h 93"/>
                  <a:gd name="T2" fmla="*/ 42 w 42"/>
                  <a:gd name="T3" fmla="*/ 29 h 93"/>
                  <a:gd name="T4" fmla="*/ 42 w 42"/>
                  <a:gd name="T5" fmla="*/ 29 h 93"/>
                  <a:gd name="T6" fmla="*/ 42 w 42"/>
                  <a:gd name="T7" fmla="*/ 29 h 93"/>
                  <a:gd name="T8" fmla="*/ 0 w 42"/>
                  <a:gd name="T9" fmla="*/ 0 h 93"/>
                  <a:gd name="T10" fmla="*/ 22 w 42"/>
                  <a:gd name="T11" fmla="*/ 93 h 93"/>
                  <a:gd name="T12" fmla="*/ 22 w 42"/>
                  <a:gd name="T13" fmla="*/ 93 h 93"/>
                  <a:gd name="T14" fmla="*/ 42 w 42"/>
                  <a:gd name="T15" fmla="*/ 30 h 93"/>
                  <a:gd name="T16" fmla="*/ 42 w 42"/>
                  <a:gd name="T17" fmla="*/ 29 h 93"/>
                  <a:gd name="T18" fmla="*/ 1 w 42"/>
                  <a:gd name="T19" fmla="*/ 1 h 93"/>
                  <a:gd name="T20" fmla="*/ 0 w 42"/>
                  <a:gd name="T2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93">
                    <a:moveTo>
                      <a:pt x="42" y="29"/>
                    </a:moveTo>
                    <a:cubicBezTo>
                      <a:pt x="42" y="29"/>
                      <a:pt x="42" y="29"/>
                      <a:pt x="42" y="29"/>
                    </a:cubicBezTo>
                    <a:cubicBezTo>
                      <a:pt x="42" y="29"/>
                      <a:pt x="42" y="29"/>
                      <a:pt x="42" y="29"/>
                    </a:cubicBezTo>
                    <a:cubicBezTo>
                      <a:pt x="42" y="29"/>
                      <a:pt x="42" y="29"/>
                      <a:pt x="42" y="29"/>
                    </a:cubicBezTo>
                    <a:moveTo>
                      <a:pt x="0" y="0"/>
                    </a:moveTo>
                    <a:cubicBezTo>
                      <a:pt x="7" y="28"/>
                      <a:pt x="18" y="64"/>
                      <a:pt x="22" y="93"/>
                    </a:cubicBezTo>
                    <a:cubicBezTo>
                      <a:pt x="22" y="93"/>
                      <a:pt x="22" y="93"/>
                      <a:pt x="22" y="93"/>
                    </a:cubicBezTo>
                    <a:cubicBezTo>
                      <a:pt x="24" y="93"/>
                      <a:pt x="41" y="33"/>
                      <a:pt x="42" y="30"/>
                    </a:cubicBezTo>
                    <a:cubicBezTo>
                      <a:pt x="42" y="29"/>
                      <a:pt x="42" y="29"/>
                      <a:pt x="42" y="29"/>
                    </a:cubicBezTo>
                    <a:cubicBezTo>
                      <a:pt x="1" y="1"/>
                      <a:pt x="1" y="1"/>
                      <a:pt x="1"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5"/>
              <p:cNvSpPr/>
              <p:nvPr/>
            </p:nvSpPr>
            <p:spPr bwMode="auto">
              <a:xfrm>
                <a:off x="9504363" y="8599488"/>
                <a:ext cx="200025" cy="131763"/>
              </a:xfrm>
              <a:custGeom>
                <a:avLst/>
                <a:gdLst>
                  <a:gd name="T0" fmla="*/ 47 w 47"/>
                  <a:gd name="T1" fmla="*/ 0 h 31"/>
                  <a:gd name="T2" fmla="*/ 1 w 47"/>
                  <a:gd name="T3" fmla="*/ 31 h 31"/>
                  <a:gd name="T4" fmla="*/ 47 w 47"/>
                  <a:gd name="T5" fmla="*/ 0 h 31"/>
                  <a:gd name="T6" fmla="*/ 47 w 47"/>
                  <a:gd name="T7" fmla="*/ 0 h 31"/>
                </a:gdLst>
                <a:ahLst/>
                <a:cxnLst>
                  <a:cxn ang="0">
                    <a:pos x="T0" y="T1"/>
                  </a:cxn>
                  <a:cxn ang="0">
                    <a:pos x="T2" y="T3"/>
                  </a:cxn>
                  <a:cxn ang="0">
                    <a:pos x="T4" y="T5"/>
                  </a:cxn>
                  <a:cxn ang="0">
                    <a:pos x="T6" y="T7"/>
                  </a:cxn>
                </a:cxnLst>
                <a:rect l="0" t="0" r="r" b="b"/>
                <a:pathLst>
                  <a:path w="47" h="31">
                    <a:moveTo>
                      <a:pt x="47" y="0"/>
                    </a:moveTo>
                    <a:cubicBezTo>
                      <a:pt x="28" y="8"/>
                      <a:pt x="0" y="31"/>
                      <a:pt x="1" y="31"/>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6"/>
              <p:cNvSpPr/>
              <p:nvPr/>
            </p:nvSpPr>
            <p:spPr bwMode="auto">
              <a:xfrm>
                <a:off x="9563100" y="8412163"/>
                <a:ext cx="204788" cy="268288"/>
              </a:xfrm>
              <a:custGeom>
                <a:avLst/>
                <a:gdLst>
                  <a:gd name="T0" fmla="*/ 0 w 48"/>
                  <a:gd name="T1" fmla="*/ 0 h 63"/>
                  <a:gd name="T2" fmla="*/ 6 w 48"/>
                  <a:gd name="T3" fmla="*/ 8 h 63"/>
                  <a:gd name="T4" fmla="*/ 6 w 48"/>
                  <a:gd name="T5" fmla="*/ 9 h 63"/>
                  <a:gd name="T6" fmla="*/ 33 w 48"/>
                  <a:gd name="T7" fmla="*/ 44 h 63"/>
                  <a:gd name="T8" fmla="*/ 33 w 48"/>
                  <a:gd name="T9" fmla="*/ 44 h 63"/>
                  <a:gd name="T10" fmla="*/ 48 w 48"/>
                  <a:gd name="T11" fmla="*/ 63 h 63"/>
                  <a:gd name="T12" fmla="*/ 6 w 48"/>
                  <a:gd name="T13" fmla="*/ 8 h 63"/>
                  <a:gd name="T14" fmla="*/ 6 w 48"/>
                  <a:gd name="T15" fmla="*/ 8 h 63"/>
                  <a:gd name="T16" fmla="*/ 0 w 4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3">
                    <a:moveTo>
                      <a:pt x="0" y="0"/>
                    </a:moveTo>
                    <a:cubicBezTo>
                      <a:pt x="6" y="8"/>
                      <a:pt x="6" y="8"/>
                      <a:pt x="6" y="8"/>
                    </a:cubicBezTo>
                    <a:cubicBezTo>
                      <a:pt x="6" y="9"/>
                      <a:pt x="6" y="9"/>
                      <a:pt x="6" y="9"/>
                    </a:cubicBezTo>
                    <a:cubicBezTo>
                      <a:pt x="33" y="44"/>
                      <a:pt x="33" y="44"/>
                      <a:pt x="33" y="44"/>
                    </a:cubicBezTo>
                    <a:cubicBezTo>
                      <a:pt x="33" y="44"/>
                      <a:pt x="33" y="44"/>
                      <a:pt x="33" y="44"/>
                    </a:cubicBezTo>
                    <a:cubicBezTo>
                      <a:pt x="48" y="63"/>
                      <a:pt x="48" y="63"/>
                      <a:pt x="48" y="63"/>
                    </a:cubicBezTo>
                    <a:cubicBezTo>
                      <a:pt x="31" y="41"/>
                      <a:pt x="15" y="20"/>
                      <a:pt x="6" y="8"/>
                    </a:cubicBezTo>
                    <a:cubicBezTo>
                      <a:pt x="6" y="8"/>
                      <a:pt x="6" y="8"/>
                      <a:pt x="6" y="8"/>
                    </a:cubicBezTo>
                    <a:cubicBezTo>
                      <a:pt x="2" y="3"/>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77"/>
              <p:cNvSpPr/>
              <p:nvPr/>
            </p:nvSpPr>
            <p:spPr bwMode="auto">
              <a:xfrm>
                <a:off x="9542463" y="7980363"/>
                <a:ext cx="631825" cy="431800"/>
              </a:xfrm>
              <a:custGeom>
                <a:avLst/>
                <a:gdLst>
                  <a:gd name="T0" fmla="*/ 149 w 149"/>
                  <a:gd name="T1" fmla="*/ 0 h 102"/>
                  <a:gd name="T2" fmla="*/ 0 w 149"/>
                  <a:gd name="T3" fmla="*/ 102 h 102"/>
                  <a:gd name="T4" fmla="*/ 149 w 149"/>
                  <a:gd name="T5" fmla="*/ 0 h 102"/>
                </a:gdLst>
                <a:ahLst/>
                <a:cxnLst>
                  <a:cxn ang="0">
                    <a:pos x="T0" y="T1"/>
                  </a:cxn>
                  <a:cxn ang="0">
                    <a:pos x="T2" y="T3"/>
                  </a:cxn>
                  <a:cxn ang="0">
                    <a:pos x="T4" y="T5"/>
                  </a:cxn>
                </a:cxnLst>
                <a:rect l="0" t="0" r="r" b="b"/>
                <a:pathLst>
                  <a:path w="149" h="102">
                    <a:moveTo>
                      <a:pt x="149" y="0"/>
                    </a:moveTo>
                    <a:cubicBezTo>
                      <a:pt x="0" y="102"/>
                      <a:pt x="0" y="102"/>
                      <a:pt x="0" y="102"/>
                    </a:cubicBezTo>
                    <a:cubicBezTo>
                      <a:pt x="41" y="81"/>
                      <a:pt x="139" y="11"/>
                      <a:pt x="14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78"/>
              <p:cNvSpPr/>
              <p:nvPr/>
            </p:nvSpPr>
            <p:spPr bwMode="auto">
              <a:xfrm>
                <a:off x="9267825" y="7950201"/>
                <a:ext cx="909638" cy="420688"/>
              </a:xfrm>
              <a:custGeom>
                <a:avLst/>
                <a:gdLst>
                  <a:gd name="T0" fmla="*/ 215 w 215"/>
                  <a:gd name="T1" fmla="*/ 0 h 99"/>
                  <a:gd name="T2" fmla="*/ 215 w 215"/>
                  <a:gd name="T3" fmla="*/ 0 h 99"/>
                  <a:gd name="T4" fmla="*/ 171 w 215"/>
                  <a:gd name="T5" fmla="*/ 13 h 99"/>
                  <a:gd name="T6" fmla="*/ 0 w 215"/>
                  <a:gd name="T7" fmla="*/ 63 h 99"/>
                  <a:gd name="T8" fmla="*/ 34 w 215"/>
                  <a:gd name="T9" fmla="*/ 88 h 99"/>
                  <a:gd name="T10" fmla="*/ 35 w 215"/>
                  <a:gd name="T11" fmla="*/ 89 h 99"/>
                  <a:gd name="T12" fmla="*/ 48 w 215"/>
                  <a:gd name="T13" fmla="*/ 96 h 99"/>
                  <a:gd name="T14" fmla="*/ 58 w 215"/>
                  <a:gd name="T15" fmla="*/ 99 h 99"/>
                  <a:gd name="T16" fmla="*/ 71 w 215"/>
                  <a:gd name="T17" fmla="*/ 90 h 99"/>
                  <a:gd name="T18" fmla="*/ 215 w 215"/>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99">
                    <a:moveTo>
                      <a:pt x="215" y="0"/>
                    </a:moveTo>
                    <a:cubicBezTo>
                      <a:pt x="215" y="0"/>
                      <a:pt x="215" y="0"/>
                      <a:pt x="215" y="0"/>
                    </a:cubicBezTo>
                    <a:cubicBezTo>
                      <a:pt x="171" y="13"/>
                      <a:pt x="171" y="13"/>
                      <a:pt x="171" y="13"/>
                    </a:cubicBezTo>
                    <a:cubicBezTo>
                      <a:pt x="0" y="63"/>
                      <a:pt x="0" y="63"/>
                      <a:pt x="0" y="63"/>
                    </a:cubicBezTo>
                    <a:cubicBezTo>
                      <a:pt x="11" y="70"/>
                      <a:pt x="23" y="81"/>
                      <a:pt x="34" y="88"/>
                    </a:cubicBezTo>
                    <a:cubicBezTo>
                      <a:pt x="34" y="88"/>
                      <a:pt x="34" y="89"/>
                      <a:pt x="35" y="89"/>
                    </a:cubicBezTo>
                    <a:cubicBezTo>
                      <a:pt x="39" y="92"/>
                      <a:pt x="43" y="94"/>
                      <a:pt x="48" y="96"/>
                    </a:cubicBezTo>
                    <a:cubicBezTo>
                      <a:pt x="53" y="98"/>
                      <a:pt x="56" y="99"/>
                      <a:pt x="58" y="99"/>
                    </a:cubicBezTo>
                    <a:cubicBezTo>
                      <a:pt x="62" y="99"/>
                      <a:pt x="63" y="96"/>
                      <a:pt x="71" y="90"/>
                    </a:cubicBezTo>
                    <a:cubicBezTo>
                      <a:pt x="104" y="63"/>
                      <a:pt x="177" y="17"/>
                      <a:pt x="2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9" name="Freeform 79"/>
            <p:cNvSpPr>
              <a:spLocks noEditPoints="1"/>
            </p:cNvSpPr>
            <p:nvPr/>
          </p:nvSpPr>
          <p:spPr bwMode="auto">
            <a:xfrm>
              <a:off x="10826419" y="2965377"/>
              <a:ext cx="228600" cy="276225"/>
            </a:xfrm>
            <a:custGeom>
              <a:avLst/>
              <a:gdLst>
                <a:gd name="T0" fmla="*/ 16 w 54"/>
                <a:gd name="T1" fmla="*/ 45 h 65"/>
                <a:gd name="T2" fmla="*/ 0 w 54"/>
                <a:gd name="T3" fmla="*/ 65 h 65"/>
                <a:gd name="T4" fmla="*/ 16 w 54"/>
                <a:gd name="T5" fmla="*/ 45 h 65"/>
                <a:gd name="T6" fmla="*/ 54 w 54"/>
                <a:gd name="T7" fmla="*/ 0 h 65"/>
                <a:gd name="T8" fmla="*/ 16 w 54"/>
                <a:gd name="T9" fmla="*/ 45 h 65"/>
                <a:gd name="T10" fmla="*/ 54 w 54"/>
                <a:gd name="T11" fmla="*/ 0 h 65"/>
              </a:gdLst>
              <a:ahLst/>
              <a:cxnLst>
                <a:cxn ang="0">
                  <a:pos x="T0" y="T1"/>
                </a:cxn>
                <a:cxn ang="0">
                  <a:pos x="T2" y="T3"/>
                </a:cxn>
                <a:cxn ang="0">
                  <a:pos x="T4" y="T5"/>
                </a:cxn>
                <a:cxn ang="0">
                  <a:pos x="T6" y="T7"/>
                </a:cxn>
                <a:cxn ang="0">
                  <a:pos x="T8" y="T9"/>
                </a:cxn>
                <a:cxn ang="0">
                  <a:pos x="T10" y="T11"/>
                </a:cxn>
              </a:cxnLst>
              <a:rect l="0" t="0" r="r" b="b"/>
              <a:pathLst>
                <a:path w="54" h="65">
                  <a:moveTo>
                    <a:pt x="16" y="45"/>
                  </a:moveTo>
                  <a:cubicBezTo>
                    <a:pt x="0" y="65"/>
                    <a:pt x="0" y="65"/>
                    <a:pt x="0" y="65"/>
                  </a:cubicBezTo>
                  <a:cubicBezTo>
                    <a:pt x="6" y="58"/>
                    <a:pt x="11" y="52"/>
                    <a:pt x="16" y="45"/>
                  </a:cubicBezTo>
                  <a:moveTo>
                    <a:pt x="54" y="0"/>
                  </a:moveTo>
                  <a:cubicBezTo>
                    <a:pt x="39" y="13"/>
                    <a:pt x="28" y="29"/>
                    <a:pt x="16" y="45"/>
                  </a:cubicBezTo>
                  <a:cubicBezTo>
                    <a:pt x="54" y="0"/>
                    <a:pt x="54" y="0"/>
                    <a:pt x="5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0" name="Freeform 80"/>
            <p:cNvSpPr>
              <a:spLocks noEditPoints="1"/>
            </p:cNvSpPr>
            <p:nvPr/>
          </p:nvSpPr>
          <p:spPr bwMode="auto">
            <a:xfrm>
              <a:off x="11191544" y="2863777"/>
              <a:ext cx="236538" cy="246063"/>
            </a:xfrm>
            <a:custGeom>
              <a:avLst/>
              <a:gdLst>
                <a:gd name="T0" fmla="*/ 0 w 56"/>
                <a:gd name="T1" fmla="*/ 58 h 58"/>
                <a:gd name="T2" fmla="*/ 0 w 56"/>
                <a:gd name="T3" fmla="*/ 58 h 58"/>
                <a:gd name="T4" fmla="*/ 0 w 56"/>
                <a:gd name="T5" fmla="*/ 58 h 58"/>
                <a:gd name="T6" fmla="*/ 0 w 56"/>
                <a:gd name="T7" fmla="*/ 58 h 58"/>
                <a:gd name="T8" fmla="*/ 38 w 56"/>
                <a:gd name="T9" fmla="*/ 19 h 58"/>
                <a:gd name="T10" fmla="*/ 1 w 56"/>
                <a:gd name="T11" fmla="*/ 58 h 58"/>
                <a:gd name="T12" fmla="*/ 1 w 56"/>
                <a:gd name="T13" fmla="*/ 58 h 58"/>
                <a:gd name="T14" fmla="*/ 41 w 56"/>
                <a:gd name="T15" fmla="*/ 21 h 58"/>
                <a:gd name="T16" fmla="*/ 38 w 56"/>
                <a:gd name="T17" fmla="*/ 19 h 58"/>
                <a:gd name="T18" fmla="*/ 56 w 56"/>
                <a:gd name="T19" fmla="*/ 0 h 58"/>
                <a:gd name="T20" fmla="*/ 56 w 56"/>
                <a:gd name="T21" fmla="*/ 0 h 58"/>
                <a:gd name="T22" fmla="*/ 56 w 56"/>
                <a:gd name="T23" fmla="*/ 0 h 58"/>
                <a:gd name="T24" fmla="*/ 56 w 56"/>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8">
                  <a:moveTo>
                    <a:pt x="0" y="58"/>
                  </a:moveTo>
                  <a:cubicBezTo>
                    <a:pt x="0" y="58"/>
                    <a:pt x="0" y="58"/>
                    <a:pt x="0" y="58"/>
                  </a:cubicBezTo>
                  <a:cubicBezTo>
                    <a:pt x="0" y="58"/>
                    <a:pt x="0" y="58"/>
                    <a:pt x="0" y="58"/>
                  </a:cubicBezTo>
                  <a:cubicBezTo>
                    <a:pt x="0" y="58"/>
                    <a:pt x="0" y="58"/>
                    <a:pt x="0" y="58"/>
                  </a:cubicBezTo>
                  <a:moveTo>
                    <a:pt x="38" y="19"/>
                  </a:moveTo>
                  <a:cubicBezTo>
                    <a:pt x="1" y="58"/>
                    <a:pt x="1" y="58"/>
                    <a:pt x="1" y="58"/>
                  </a:cubicBezTo>
                  <a:cubicBezTo>
                    <a:pt x="1" y="58"/>
                    <a:pt x="1" y="58"/>
                    <a:pt x="1" y="58"/>
                  </a:cubicBezTo>
                  <a:cubicBezTo>
                    <a:pt x="13" y="46"/>
                    <a:pt x="29" y="34"/>
                    <a:pt x="41" y="21"/>
                  </a:cubicBezTo>
                  <a:cubicBezTo>
                    <a:pt x="38" y="19"/>
                    <a:pt x="38" y="19"/>
                    <a:pt x="38" y="19"/>
                  </a:cubicBezTo>
                  <a:moveTo>
                    <a:pt x="56" y="0"/>
                  </a:moveTo>
                  <a:cubicBezTo>
                    <a:pt x="56" y="0"/>
                    <a:pt x="56" y="0"/>
                    <a:pt x="56" y="0"/>
                  </a:cubicBezTo>
                  <a:cubicBezTo>
                    <a:pt x="56" y="0"/>
                    <a:pt x="56" y="0"/>
                    <a:pt x="56" y="0"/>
                  </a:cubicBezTo>
                  <a:cubicBezTo>
                    <a:pt x="56" y="0"/>
                    <a:pt x="56" y="0"/>
                    <a:pt x="5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1" name="Freeform 81"/>
            <p:cNvSpPr/>
            <p:nvPr/>
          </p:nvSpPr>
          <p:spPr bwMode="auto">
            <a:xfrm>
              <a:off x="11055019" y="2962202"/>
              <a:ext cx="139700" cy="147638"/>
            </a:xfrm>
            <a:custGeom>
              <a:avLst/>
              <a:gdLst>
                <a:gd name="T0" fmla="*/ 0 w 33"/>
                <a:gd name="T1" fmla="*/ 0 h 35"/>
                <a:gd name="T2" fmla="*/ 32 w 33"/>
                <a:gd name="T3" fmla="*/ 35 h 35"/>
                <a:gd name="T4" fmla="*/ 32 w 33"/>
                <a:gd name="T5" fmla="*/ 35 h 35"/>
                <a:gd name="T6" fmla="*/ 33 w 33"/>
                <a:gd name="T7" fmla="*/ 35 h 35"/>
                <a:gd name="T8" fmla="*/ 33 w 33"/>
                <a:gd name="T9" fmla="*/ 35 h 35"/>
                <a:gd name="T10" fmla="*/ 33 w 33"/>
                <a:gd name="T11" fmla="*/ 35 h 35"/>
                <a:gd name="T12" fmla="*/ 0 w 3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3" h="35">
                  <a:moveTo>
                    <a:pt x="0" y="0"/>
                  </a:moveTo>
                  <a:cubicBezTo>
                    <a:pt x="32" y="35"/>
                    <a:pt x="32" y="35"/>
                    <a:pt x="32" y="35"/>
                  </a:cubicBezTo>
                  <a:cubicBezTo>
                    <a:pt x="32" y="35"/>
                    <a:pt x="32" y="35"/>
                    <a:pt x="32" y="35"/>
                  </a:cubicBezTo>
                  <a:cubicBezTo>
                    <a:pt x="33" y="35"/>
                    <a:pt x="33" y="35"/>
                    <a:pt x="33" y="35"/>
                  </a:cubicBezTo>
                  <a:cubicBezTo>
                    <a:pt x="33" y="35"/>
                    <a:pt x="33" y="35"/>
                    <a:pt x="33" y="35"/>
                  </a:cubicBezTo>
                  <a:cubicBezTo>
                    <a:pt x="33" y="35"/>
                    <a:pt x="33" y="35"/>
                    <a:pt x="33" y="35"/>
                  </a:cubicBezTo>
                  <a:cubicBezTo>
                    <a:pt x="30" y="29"/>
                    <a:pt x="7" y="6"/>
                    <a:pt x="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2" name="Freeform 82"/>
            <p:cNvSpPr/>
            <p:nvPr/>
          </p:nvSpPr>
          <p:spPr bwMode="auto">
            <a:xfrm>
              <a:off x="11288381" y="2863777"/>
              <a:ext cx="152400" cy="131763"/>
            </a:xfrm>
            <a:custGeom>
              <a:avLst/>
              <a:gdLst>
                <a:gd name="T0" fmla="*/ 33 w 36"/>
                <a:gd name="T1" fmla="*/ 0 h 31"/>
                <a:gd name="T2" fmla="*/ 33 w 36"/>
                <a:gd name="T3" fmla="*/ 0 h 31"/>
                <a:gd name="T4" fmla="*/ 33 w 36"/>
                <a:gd name="T5" fmla="*/ 0 h 31"/>
                <a:gd name="T6" fmla="*/ 0 w 36"/>
                <a:gd name="T7" fmla="*/ 10 h 31"/>
                <a:gd name="T8" fmla="*/ 15 w 36"/>
                <a:gd name="T9" fmla="*/ 19 h 31"/>
                <a:gd name="T10" fmla="*/ 18 w 36"/>
                <a:gd name="T11" fmla="*/ 21 h 31"/>
                <a:gd name="T12" fmla="*/ 35 w 36"/>
                <a:gd name="T13" fmla="*/ 31 h 31"/>
                <a:gd name="T14" fmla="*/ 33 w 36"/>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1">
                  <a:moveTo>
                    <a:pt x="33" y="0"/>
                  </a:moveTo>
                  <a:cubicBezTo>
                    <a:pt x="33" y="0"/>
                    <a:pt x="33" y="0"/>
                    <a:pt x="33" y="0"/>
                  </a:cubicBezTo>
                  <a:cubicBezTo>
                    <a:pt x="33" y="0"/>
                    <a:pt x="33" y="0"/>
                    <a:pt x="33" y="0"/>
                  </a:cubicBezTo>
                  <a:cubicBezTo>
                    <a:pt x="22" y="4"/>
                    <a:pt x="11" y="6"/>
                    <a:pt x="0" y="10"/>
                  </a:cubicBezTo>
                  <a:cubicBezTo>
                    <a:pt x="15" y="19"/>
                    <a:pt x="15" y="19"/>
                    <a:pt x="15" y="19"/>
                  </a:cubicBezTo>
                  <a:cubicBezTo>
                    <a:pt x="18" y="21"/>
                    <a:pt x="18" y="21"/>
                    <a:pt x="18" y="21"/>
                  </a:cubicBezTo>
                  <a:cubicBezTo>
                    <a:pt x="35" y="31"/>
                    <a:pt x="35" y="31"/>
                    <a:pt x="35" y="31"/>
                  </a:cubicBezTo>
                  <a:cubicBezTo>
                    <a:pt x="33" y="21"/>
                    <a:pt x="36" y="9"/>
                    <a:pt x="3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3" name="Freeform 83"/>
            <p:cNvSpPr/>
            <p:nvPr/>
          </p:nvSpPr>
          <p:spPr bwMode="auto">
            <a:xfrm>
              <a:off x="10780381" y="2693914"/>
              <a:ext cx="46038" cy="674688"/>
            </a:xfrm>
            <a:custGeom>
              <a:avLst/>
              <a:gdLst>
                <a:gd name="T0" fmla="*/ 0 w 11"/>
                <a:gd name="T1" fmla="*/ 0 h 159"/>
                <a:gd name="T2" fmla="*/ 5 w 11"/>
                <a:gd name="T3" fmla="*/ 159 h 159"/>
                <a:gd name="T4" fmla="*/ 0 w 11"/>
                <a:gd name="T5" fmla="*/ 0 h 159"/>
              </a:gdLst>
              <a:ahLst/>
              <a:cxnLst>
                <a:cxn ang="0">
                  <a:pos x="T0" y="T1"/>
                </a:cxn>
                <a:cxn ang="0">
                  <a:pos x="T2" y="T3"/>
                </a:cxn>
                <a:cxn ang="0">
                  <a:pos x="T4" y="T5"/>
                </a:cxn>
              </a:cxnLst>
              <a:rect l="0" t="0" r="r" b="b"/>
              <a:pathLst>
                <a:path w="11" h="159">
                  <a:moveTo>
                    <a:pt x="0" y="0"/>
                  </a:moveTo>
                  <a:cubicBezTo>
                    <a:pt x="5" y="159"/>
                    <a:pt x="5" y="159"/>
                    <a:pt x="5" y="159"/>
                  </a:cubicBezTo>
                  <a:cubicBezTo>
                    <a:pt x="5" y="104"/>
                    <a:pt x="11" y="53"/>
                    <a:pt x="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4" name="Freeform 84"/>
            <p:cNvSpPr/>
            <p:nvPr/>
          </p:nvSpPr>
          <p:spPr bwMode="auto">
            <a:xfrm>
              <a:off x="10805781" y="3363839"/>
              <a:ext cx="766763" cy="4763"/>
            </a:xfrm>
            <a:custGeom>
              <a:avLst/>
              <a:gdLst>
                <a:gd name="T0" fmla="*/ 181 w 181"/>
                <a:gd name="T1" fmla="*/ 0 h 1"/>
                <a:gd name="T2" fmla="*/ 0 w 181"/>
                <a:gd name="T3" fmla="*/ 1 h 1"/>
                <a:gd name="T4" fmla="*/ 113 w 181"/>
                <a:gd name="T5" fmla="*/ 1 h 1"/>
                <a:gd name="T6" fmla="*/ 181 w 181"/>
                <a:gd name="T7" fmla="*/ 0 h 1"/>
              </a:gdLst>
              <a:ahLst/>
              <a:cxnLst>
                <a:cxn ang="0">
                  <a:pos x="T0" y="T1"/>
                </a:cxn>
                <a:cxn ang="0">
                  <a:pos x="T2" y="T3"/>
                </a:cxn>
                <a:cxn ang="0">
                  <a:pos x="T4" y="T5"/>
                </a:cxn>
                <a:cxn ang="0">
                  <a:pos x="T6" y="T7"/>
                </a:cxn>
              </a:cxnLst>
              <a:rect l="0" t="0" r="r" b="b"/>
              <a:pathLst>
                <a:path w="181" h="1">
                  <a:moveTo>
                    <a:pt x="181" y="0"/>
                  </a:moveTo>
                  <a:cubicBezTo>
                    <a:pt x="0" y="1"/>
                    <a:pt x="0" y="1"/>
                    <a:pt x="0" y="1"/>
                  </a:cubicBezTo>
                  <a:cubicBezTo>
                    <a:pt x="35" y="1"/>
                    <a:pt x="74" y="1"/>
                    <a:pt x="113" y="1"/>
                  </a:cubicBezTo>
                  <a:cubicBezTo>
                    <a:pt x="137" y="1"/>
                    <a:pt x="160" y="1"/>
                    <a:pt x="18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5" name="Freeform 85"/>
            <p:cNvSpPr>
              <a:spLocks noEditPoints="1"/>
            </p:cNvSpPr>
            <p:nvPr/>
          </p:nvSpPr>
          <p:spPr bwMode="auto">
            <a:xfrm>
              <a:off x="8983331" y="1658864"/>
              <a:ext cx="731838" cy="1063625"/>
            </a:xfrm>
            <a:custGeom>
              <a:avLst/>
              <a:gdLst>
                <a:gd name="T0" fmla="*/ 6 w 173"/>
                <a:gd name="T1" fmla="*/ 210 h 251"/>
                <a:gd name="T2" fmla="*/ 12 w 173"/>
                <a:gd name="T3" fmla="*/ 209 h 251"/>
                <a:gd name="T4" fmla="*/ 16 w 173"/>
                <a:gd name="T5" fmla="*/ 201 h 251"/>
                <a:gd name="T6" fmla="*/ 16 w 173"/>
                <a:gd name="T7" fmla="*/ 191 h 251"/>
                <a:gd name="T8" fmla="*/ 88 w 173"/>
                <a:gd name="T9" fmla="*/ 182 h 251"/>
                <a:gd name="T10" fmla="*/ 13 w 173"/>
                <a:gd name="T11" fmla="*/ 188 h 251"/>
                <a:gd name="T12" fmla="*/ 71 w 173"/>
                <a:gd name="T13" fmla="*/ 182 h 251"/>
                <a:gd name="T14" fmla="*/ 84 w 173"/>
                <a:gd name="T15" fmla="*/ 175 h 251"/>
                <a:gd name="T16" fmla="*/ 80 w 173"/>
                <a:gd name="T17" fmla="*/ 181 h 251"/>
                <a:gd name="T18" fmla="*/ 19 w 173"/>
                <a:gd name="T19" fmla="*/ 177 h 251"/>
                <a:gd name="T20" fmla="*/ 36 w 173"/>
                <a:gd name="T21" fmla="*/ 178 h 251"/>
                <a:gd name="T22" fmla="*/ 32 w 173"/>
                <a:gd name="T23" fmla="*/ 161 h 251"/>
                <a:gd name="T24" fmla="*/ 36 w 173"/>
                <a:gd name="T25" fmla="*/ 172 h 251"/>
                <a:gd name="T26" fmla="*/ 38 w 173"/>
                <a:gd name="T27" fmla="*/ 166 h 251"/>
                <a:gd name="T28" fmla="*/ 53 w 173"/>
                <a:gd name="T29" fmla="*/ 157 h 251"/>
                <a:gd name="T30" fmla="*/ 80 w 173"/>
                <a:gd name="T31" fmla="*/ 237 h 251"/>
                <a:gd name="T32" fmla="*/ 67 w 173"/>
                <a:gd name="T33" fmla="*/ 241 h 251"/>
                <a:gd name="T34" fmla="*/ 18 w 173"/>
                <a:gd name="T35" fmla="*/ 207 h 251"/>
                <a:gd name="T36" fmla="*/ 91 w 173"/>
                <a:gd name="T37" fmla="*/ 172 h 251"/>
                <a:gd name="T38" fmla="*/ 37 w 173"/>
                <a:gd name="T39" fmla="*/ 155 h 251"/>
                <a:gd name="T40" fmla="*/ 45 w 173"/>
                <a:gd name="T41" fmla="*/ 153 h 251"/>
                <a:gd name="T42" fmla="*/ 45 w 173"/>
                <a:gd name="T43" fmla="*/ 158 h 251"/>
                <a:gd name="T44" fmla="*/ 97 w 173"/>
                <a:gd name="T45" fmla="*/ 126 h 251"/>
                <a:gd name="T46" fmla="*/ 94 w 173"/>
                <a:gd name="T47" fmla="*/ 117 h 251"/>
                <a:gd name="T48" fmla="*/ 102 w 173"/>
                <a:gd name="T49" fmla="*/ 129 h 251"/>
                <a:gd name="T50" fmla="*/ 101 w 173"/>
                <a:gd name="T51" fmla="*/ 117 h 251"/>
                <a:gd name="T52" fmla="*/ 94 w 173"/>
                <a:gd name="T53" fmla="*/ 114 h 251"/>
                <a:gd name="T54" fmla="*/ 94 w 173"/>
                <a:gd name="T55" fmla="*/ 100 h 251"/>
                <a:gd name="T56" fmla="*/ 90 w 173"/>
                <a:gd name="T57" fmla="*/ 105 h 251"/>
                <a:gd name="T58" fmla="*/ 86 w 173"/>
                <a:gd name="T59" fmla="*/ 87 h 251"/>
                <a:gd name="T60" fmla="*/ 74 w 173"/>
                <a:gd name="T61" fmla="*/ 68 h 251"/>
                <a:gd name="T62" fmla="*/ 66 w 173"/>
                <a:gd name="T63" fmla="*/ 65 h 251"/>
                <a:gd name="T64" fmla="*/ 58 w 173"/>
                <a:gd name="T65" fmla="*/ 65 h 251"/>
                <a:gd name="T66" fmla="*/ 42 w 173"/>
                <a:gd name="T67" fmla="*/ 48 h 251"/>
                <a:gd name="T68" fmla="*/ 45 w 173"/>
                <a:gd name="T69" fmla="*/ 55 h 251"/>
                <a:gd name="T70" fmla="*/ 41 w 173"/>
                <a:gd name="T71" fmla="*/ 52 h 251"/>
                <a:gd name="T72" fmla="*/ 48 w 173"/>
                <a:gd name="T73" fmla="*/ 47 h 251"/>
                <a:gd name="T74" fmla="*/ 45 w 173"/>
                <a:gd name="T75" fmla="*/ 40 h 251"/>
                <a:gd name="T76" fmla="*/ 67 w 173"/>
                <a:gd name="T77" fmla="*/ 23 h 251"/>
                <a:gd name="T78" fmla="*/ 51 w 173"/>
                <a:gd name="T79" fmla="*/ 25 h 251"/>
                <a:gd name="T80" fmla="*/ 60 w 173"/>
                <a:gd name="T81" fmla="*/ 21 h 251"/>
                <a:gd name="T82" fmla="*/ 70 w 173"/>
                <a:gd name="T83" fmla="*/ 9 h 251"/>
                <a:gd name="T84" fmla="*/ 56 w 173"/>
                <a:gd name="T85" fmla="*/ 14 h 251"/>
                <a:gd name="T86" fmla="*/ 77 w 173"/>
                <a:gd name="T87" fmla="*/ 4 h 251"/>
                <a:gd name="T88" fmla="*/ 57 w 173"/>
                <a:gd name="T89" fmla="*/ 8 h 251"/>
                <a:gd name="T90" fmla="*/ 38 w 173"/>
                <a:gd name="T91" fmla="*/ 53 h 251"/>
                <a:gd name="T92" fmla="*/ 59 w 173"/>
                <a:gd name="T93" fmla="*/ 72 h 251"/>
                <a:gd name="T94" fmla="*/ 90 w 173"/>
                <a:gd name="T95" fmla="*/ 144 h 251"/>
                <a:gd name="T96" fmla="*/ 64 w 173"/>
                <a:gd name="T97" fmla="*/ 167 h 251"/>
                <a:gd name="T98" fmla="*/ 52 w 173"/>
                <a:gd name="T99" fmla="*/ 149 h 251"/>
                <a:gd name="T100" fmla="*/ 6 w 173"/>
                <a:gd name="T101" fmla="*/ 196 h 251"/>
                <a:gd name="T102" fmla="*/ 58 w 173"/>
                <a:gd name="T103" fmla="*/ 244 h 251"/>
                <a:gd name="T104" fmla="*/ 74 w 173"/>
                <a:gd name="T105" fmla="*/ 250 h 251"/>
                <a:gd name="T106" fmla="*/ 86 w 173"/>
                <a:gd name="T107" fmla="*/ 249 h 251"/>
                <a:gd name="T108" fmla="*/ 95 w 173"/>
                <a:gd name="T109" fmla="*/ 176 h 251"/>
                <a:gd name="T110" fmla="*/ 99 w 173"/>
                <a:gd name="T111" fmla="*/ 11 h 251"/>
                <a:gd name="T112" fmla="*/ 84 w 173"/>
                <a:gd name="T113" fmla="*/ 207 h 251"/>
                <a:gd name="T114" fmla="*/ 150 w 173"/>
                <a:gd name="T115" fmla="*/ 57 h 251"/>
                <a:gd name="T116" fmla="*/ 101 w 173"/>
                <a:gd name="T117" fmla="*/ 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251">
                  <a:moveTo>
                    <a:pt x="6" y="210"/>
                  </a:moveTo>
                  <a:cubicBezTo>
                    <a:pt x="6" y="210"/>
                    <a:pt x="5" y="209"/>
                    <a:pt x="4" y="208"/>
                  </a:cubicBezTo>
                  <a:cubicBezTo>
                    <a:pt x="3" y="207"/>
                    <a:pt x="3" y="206"/>
                    <a:pt x="4" y="204"/>
                  </a:cubicBezTo>
                  <a:cubicBezTo>
                    <a:pt x="6" y="205"/>
                    <a:pt x="8" y="205"/>
                    <a:pt x="10" y="206"/>
                  </a:cubicBezTo>
                  <a:cubicBezTo>
                    <a:pt x="9" y="207"/>
                    <a:pt x="9" y="207"/>
                    <a:pt x="8" y="208"/>
                  </a:cubicBezTo>
                  <a:cubicBezTo>
                    <a:pt x="7" y="208"/>
                    <a:pt x="6" y="209"/>
                    <a:pt x="6" y="210"/>
                  </a:cubicBezTo>
                  <a:moveTo>
                    <a:pt x="12" y="209"/>
                  </a:moveTo>
                  <a:cubicBezTo>
                    <a:pt x="11" y="209"/>
                    <a:pt x="11" y="209"/>
                    <a:pt x="11" y="209"/>
                  </a:cubicBezTo>
                  <a:cubicBezTo>
                    <a:pt x="13" y="207"/>
                    <a:pt x="15" y="206"/>
                    <a:pt x="17" y="204"/>
                  </a:cubicBezTo>
                  <a:cubicBezTo>
                    <a:pt x="17" y="204"/>
                    <a:pt x="17" y="204"/>
                    <a:pt x="17" y="204"/>
                  </a:cubicBezTo>
                  <a:cubicBezTo>
                    <a:pt x="16" y="205"/>
                    <a:pt x="16" y="205"/>
                    <a:pt x="16" y="205"/>
                  </a:cubicBezTo>
                  <a:cubicBezTo>
                    <a:pt x="15" y="206"/>
                    <a:pt x="14" y="208"/>
                    <a:pt x="12" y="209"/>
                  </a:cubicBezTo>
                  <a:moveTo>
                    <a:pt x="12" y="204"/>
                  </a:moveTo>
                  <a:cubicBezTo>
                    <a:pt x="10" y="203"/>
                    <a:pt x="8" y="203"/>
                    <a:pt x="6" y="202"/>
                  </a:cubicBezTo>
                  <a:cubicBezTo>
                    <a:pt x="6" y="201"/>
                    <a:pt x="7" y="200"/>
                    <a:pt x="8" y="199"/>
                  </a:cubicBezTo>
                  <a:cubicBezTo>
                    <a:pt x="8" y="199"/>
                    <a:pt x="8" y="199"/>
                    <a:pt x="8" y="199"/>
                  </a:cubicBezTo>
                  <a:cubicBezTo>
                    <a:pt x="8" y="199"/>
                    <a:pt x="8" y="199"/>
                    <a:pt x="8" y="199"/>
                  </a:cubicBezTo>
                  <a:cubicBezTo>
                    <a:pt x="11" y="199"/>
                    <a:pt x="14" y="200"/>
                    <a:pt x="16" y="201"/>
                  </a:cubicBezTo>
                  <a:cubicBezTo>
                    <a:pt x="15" y="202"/>
                    <a:pt x="13" y="203"/>
                    <a:pt x="12" y="204"/>
                  </a:cubicBezTo>
                  <a:moveTo>
                    <a:pt x="19" y="199"/>
                  </a:moveTo>
                  <a:cubicBezTo>
                    <a:pt x="15" y="198"/>
                    <a:pt x="12" y="197"/>
                    <a:pt x="9" y="196"/>
                  </a:cubicBezTo>
                  <a:cubicBezTo>
                    <a:pt x="10" y="195"/>
                    <a:pt x="10" y="193"/>
                    <a:pt x="11" y="191"/>
                  </a:cubicBezTo>
                  <a:cubicBezTo>
                    <a:pt x="12" y="190"/>
                    <a:pt x="12" y="190"/>
                    <a:pt x="12" y="190"/>
                  </a:cubicBezTo>
                  <a:cubicBezTo>
                    <a:pt x="13" y="191"/>
                    <a:pt x="14" y="191"/>
                    <a:pt x="16" y="191"/>
                  </a:cubicBezTo>
                  <a:cubicBezTo>
                    <a:pt x="18" y="192"/>
                    <a:pt x="20" y="193"/>
                    <a:pt x="22" y="194"/>
                  </a:cubicBezTo>
                  <a:cubicBezTo>
                    <a:pt x="23" y="194"/>
                    <a:pt x="23" y="194"/>
                    <a:pt x="23" y="194"/>
                  </a:cubicBezTo>
                  <a:cubicBezTo>
                    <a:pt x="22" y="195"/>
                    <a:pt x="22" y="196"/>
                    <a:pt x="21" y="197"/>
                  </a:cubicBezTo>
                  <a:cubicBezTo>
                    <a:pt x="20" y="197"/>
                    <a:pt x="19" y="198"/>
                    <a:pt x="19" y="199"/>
                  </a:cubicBezTo>
                  <a:moveTo>
                    <a:pt x="78" y="192"/>
                  </a:moveTo>
                  <a:cubicBezTo>
                    <a:pt x="80" y="188"/>
                    <a:pt x="84" y="185"/>
                    <a:pt x="88" y="182"/>
                  </a:cubicBezTo>
                  <a:cubicBezTo>
                    <a:pt x="87" y="182"/>
                    <a:pt x="87" y="183"/>
                    <a:pt x="87" y="183"/>
                  </a:cubicBezTo>
                  <a:cubicBezTo>
                    <a:pt x="85" y="187"/>
                    <a:pt x="81" y="189"/>
                    <a:pt x="78" y="192"/>
                  </a:cubicBezTo>
                  <a:moveTo>
                    <a:pt x="24" y="192"/>
                  </a:moveTo>
                  <a:cubicBezTo>
                    <a:pt x="24" y="192"/>
                    <a:pt x="24" y="192"/>
                    <a:pt x="23" y="191"/>
                  </a:cubicBezTo>
                  <a:cubicBezTo>
                    <a:pt x="21" y="191"/>
                    <a:pt x="20" y="190"/>
                    <a:pt x="18" y="189"/>
                  </a:cubicBezTo>
                  <a:cubicBezTo>
                    <a:pt x="16" y="189"/>
                    <a:pt x="15" y="188"/>
                    <a:pt x="13" y="188"/>
                  </a:cubicBezTo>
                  <a:cubicBezTo>
                    <a:pt x="14" y="186"/>
                    <a:pt x="15" y="184"/>
                    <a:pt x="16" y="182"/>
                  </a:cubicBezTo>
                  <a:cubicBezTo>
                    <a:pt x="16" y="181"/>
                    <a:pt x="17" y="180"/>
                    <a:pt x="17" y="180"/>
                  </a:cubicBezTo>
                  <a:cubicBezTo>
                    <a:pt x="21" y="182"/>
                    <a:pt x="25" y="183"/>
                    <a:pt x="29" y="185"/>
                  </a:cubicBezTo>
                  <a:cubicBezTo>
                    <a:pt x="28" y="186"/>
                    <a:pt x="27" y="188"/>
                    <a:pt x="27" y="189"/>
                  </a:cubicBezTo>
                  <a:cubicBezTo>
                    <a:pt x="26" y="190"/>
                    <a:pt x="25" y="191"/>
                    <a:pt x="24" y="192"/>
                  </a:cubicBezTo>
                  <a:moveTo>
                    <a:pt x="71" y="182"/>
                  </a:moveTo>
                  <a:cubicBezTo>
                    <a:pt x="71" y="181"/>
                    <a:pt x="71" y="181"/>
                    <a:pt x="71" y="181"/>
                  </a:cubicBezTo>
                  <a:cubicBezTo>
                    <a:pt x="71" y="181"/>
                    <a:pt x="72" y="180"/>
                    <a:pt x="73" y="180"/>
                  </a:cubicBezTo>
                  <a:cubicBezTo>
                    <a:pt x="73" y="179"/>
                    <a:pt x="74" y="179"/>
                    <a:pt x="74" y="178"/>
                  </a:cubicBezTo>
                  <a:cubicBezTo>
                    <a:pt x="74" y="179"/>
                    <a:pt x="73" y="180"/>
                    <a:pt x="72" y="181"/>
                  </a:cubicBezTo>
                  <a:cubicBezTo>
                    <a:pt x="72" y="182"/>
                    <a:pt x="71" y="182"/>
                    <a:pt x="71" y="182"/>
                  </a:cubicBezTo>
                  <a:moveTo>
                    <a:pt x="84" y="175"/>
                  </a:moveTo>
                  <a:cubicBezTo>
                    <a:pt x="84" y="175"/>
                    <a:pt x="85" y="175"/>
                    <a:pt x="85" y="175"/>
                  </a:cubicBezTo>
                  <a:cubicBezTo>
                    <a:pt x="86" y="174"/>
                    <a:pt x="86" y="173"/>
                    <a:pt x="87" y="172"/>
                  </a:cubicBezTo>
                  <a:cubicBezTo>
                    <a:pt x="87" y="172"/>
                    <a:pt x="87" y="172"/>
                    <a:pt x="87" y="172"/>
                  </a:cubicBezTo>
                  <a:cubicBezTo>
                    <a:pt x="86" y="174"/>
                    <a:pt x="85" y="175"/>
                    <a:pt x="84" y="177"/>
                  </a:cubicBezTo>
                  <a:cubicBezTo>
                    <a:pt x="84" y="178"/>
                    <a:pt x="83" y="179"/>
                    <a:pt x="82" y="179"/>
                  </a:cubicBezTo>
                  <a:cubicBezTo>
                    <a:pt x="82" y="180"/>
                    <a:pt x="81" y="181"/>
                    <a:pt x="80" y="181"/>
                  </a:cubicBezTo>
                  <a:cubicBezTo>
                    <a:pt x="80" y="182"/>
                    <a:pt x="79" y="183"/>
                    <a:pt x="78" y="183"/>
                  </a:cubicBezTo>
                  <a:cubicBezTo>
                    <a:pt x="79" y="182"/>
                    <a:pt x="80" y="180"/>
                    <a:pt x="81" y="178"/>
                  </a:cubicBezTo>
                  <a:cubicBezTo>
                    <a:pt x="82" y="177"/>
                    <a:pt x="83" y="176"/>
                    <a:pt x="84" y="175"/>
                  </a:cubicBezTo>
                  <a:cubicBezTo>
                    <a:pt x="84" y="175"/>
                    <a:pt x="84" y="175"/>
                    <a:pt x="84" y="175"/>
                  </a:cubicBezTo>
                  <a:moveTo>
                    <a:pt x="31" y="182"/>
                  </a:moveTo>
                  <a:cubicBezTo>
                    <a:pt x="27" y="181"/>
                    <a:pt x="22" y="180"/>
                    <a:pt x="19" y="177"/>
                  </a:cubicBezTo>
                  <a:cubicBezTo>
                    <a:pt x="20" y="175"/>
                    <a:pt x="22" y="173"/>
                    <a:pt x="24" y="171"/>
                  </a:cubicBezTo>
                  <a:cubicBezTo>
                    <a:pt x="27" y="172"/>
                    <a:pt x="29" y="173"/>
                    <a:pt x="31" y="174"/>
                  </a:cubicBezTo>
                  <a:cubicBezTo>
                    <a:pt x="32" y="175"/>
                    <a:pt x="33" y="175"/>
                    <a:pt x="34" y="175"/>
                  </a:cubicBezTo>
                  <a:cubicBezTo>
                    <a:pt x="34" y="176"/>
                    <a:pt x="34" y="176"/>
                    <a:pt x="34" y="176"/>
                  </a:cubicBezTo>
                  <a:cubicBezTo>
                    <a:pt x="33" y="178"/>
                    <a:pt x="32" y="180"/>
                    <a:pt x="31" y="182"/>
                  </a:cubicBezTo>
                  <a:moveTo>
                    <a:pt x="36" y="178"/>
                  </a:moveTo>
                  <a:cubicBezTo>
                    <a:pt x="38" y="175"/>
                    <a:pt x="39" y="172"/>
                    <a:pt x="41" y="169"/>
                  </a:cubicBezTo>
                  <a:cubicBezTo>
                    <a:pt x="40" y="171"/>
                    <a:pt x="39" y="172"/>
                    <a:pt x="39" y="174"/>
                  </a:cubicBezTo>
                  <a:cubicBezTo>
                    <a:pt x="38" y="175"/>
                    <a:pt x="37" y="177"/>
                    <a:pt x="36" y="178"/>
                  </a:cubicBezTo>
                  <a:moveTo>
                    <a:pt x="38" y="166"/>
                  </a:moveTo>
                  <a:cubicBezTo>
                    <a:pt x="40" y="166"/>
                    <a:pt x="40" y="164"/>
                    <a:pt x="38" y="164"/>
                  </a:cubicBezTo>
                  <a:cubicBezTo>
                    <a:pt x="36" y="163"/>
                    <a:pt x="34" y="163"/>
                    <a:pt x="32" y="161"/>
                  </a:cubicBezTo>
                  <a:cubicBezTo>
                    <a:pt x="32" y="161"/>
                    <a:pt x="32" y="161"/>
                    <a:pt x="32" y="161"/>
                  </a:cubicBezTo>
                  <a:cubicBezTo>
                    <a:pt x="33" y="160"/>
                    <a:pt x="34" y="158"/>
                    <a:pt x="35" y="157"/>
                  </a:cubicBezTo>
                  <a:cubicBezTo>
                    <a:pt x="35" y="157"/>
                    <a:pt x="35" y="158"/>
                    <a:pt x="36" y="158"/>
                  </a:cubicBezTo>
                  <a:cubicBezTo>
                    <a:pt x="38" y="159"/>
                    <a:pt x="41" y="160"/>
                    <a:pt x="44" y="160"/>
                  </a:cubicBezTo>
                  <a:cubicBezTo>
                    <a:pt x="44" y="160"/>
                    <a:pt x="44" y="160"/>
                    <a:pt x="44" y="160"/>
                  </a:cubicBezTo>
                  <a:cubicBezTo>
                    <a:pt x="41" y="164"/>
                    <a:pt x="38" y="168"/>
                    <a:pt x="36" y="172"/>
                  </a:cubicBezTo>
                  <a:cubicBezTo>
                    <a:pt x="36" y="172"/>
                    <a:pt x="36" y="172"/>
                    <a:pt x="36" y="172"/>
                  </a:cubicBezTo>
                  <a:cubicBezTo>
                    <a:pt x="36" y="173"/>
                    <a:pt x="35" y="173"/>
                    <a:pt x="35" y="173"/>
                  </a:cubicBezTo>
                  <a:cubicBezTo>
                    <a:pt x="34" y="173"/>
                    <a:pt x="32" y="171"/>
                    <a:pt x="31" y="171"/>
                  </a:cubicBezTo>
                  <a:cubicBezTo>
                    <a:pt x="29" y="170"/>
                    <a:pt x="28" y="169"/>
                    <a:pt x="26" y="169"/>
                  </a:cubicBezTo>
                  <a:cubicBezTo>
                    <a:pt x="27" y="167"/>
                    <a:pt x="29" y="165"/>
                    <a:pt x="30" y="163"/>
                  </a:cubicBezTo>
                  <a:cubicBezTo>
                    <a:pt x="32" y="165"/>
                    <a:pt x="35" y="166"/>
                    <a:pt x="38" y="166"/>
                  </a:cubicBezTo>
                  <a:cubicBezTo>
                    <a:pt x="38" y="166"/>
                    <a:pt x="38" y="166"/>
                    <a:pt x="38" y="166"/>
                  </a:cubicBezTo>
                  <a:moveTo>
                    <a:pt x="19" y="207"/>
                  </a:moveTo>
                  <a:cubicBezTo>
                    <a:pt x="20" y="207"/>
                    <a:pt x="21" y="207"/>
                    <a:pt x="22" y="206"/>
                  </a:cubicBezTo>
                  <a:cubicBezTo>
                    <a:pt x="26" y="195"/>
                    <a:pt x="36" y="188"/>
                    <a:pt x="42" y="178"/>
                  </a:cubicBezTo>
                  <a:cubicBezTo>
                    <a:pt x="46" y="171"/>
                    <a:pt x="48" y="163"/>
                    <a:pt x="53" y="157"/>
                  </a:cubicBezTo>
                  <a:cubicBezTo>
                    <a:pt x="53" y="157"/>
                    <a:pt x="53" y="157"/>
                    <a:pt x="53" y="157"/>
                  </a:cubicBezTo>
                  <a:cubicBezTo>
                    <a:pt x="53" y="164"/>
                    <a:pt x="55" y="170"/>
                    <a:pt x="58" y="176"/>
                  </a:cubicBezTo>
                  <a:cubicBezTo>
                    <a:pt x="59" y="180"/>
                    <a:pt x="60" y="183"/>
                    <a:pt x="61" y="186"/>
                  </a:cubicBezTo>
                  <a:cubicBezTo>
                    <a:pt x="62" y="190"/>
                    <a:pt x="63" y="194"/>
                    <a:pt x="64" y="197"/>
                  </a:cubicBezTo>
                  <a:cubicBezTo>
                    <a:pt x="70" y="209"/>
                    <a:pt x="72" y="223"/>
                    <a:pt x="78" y="235"/>
                  </a:cubicBezTo>
                  <a:cubicBezTo>
                    <a:pt x="78" y="235"/>
                    <a:pt x="79" y="235"/>
                    <a:pt x="79" y="236"/>
                  </a:cubicBezTo>
                  <a:cubicBezTo>
                    <a:pt x="79" y="236"/>
                    <a:pt x="79" y="237"/>
                    <a:pt x="80" y="237"/>
                  </a:cubicBezTo>
                  <a:cubicBezTo>
                    <a:pt x="80" y="241"/>
                    <a:pt x="81" y="244"/>
                    <a:pt x="83" y="247"/>
                  </a:cubicBezTo>
                  <a:cubicBezTo>
                    <a:pt x="83" y="248"/>
                    <a:pt x="83" y="248"/>
                    <a:pt x="83" y="248"/>
                  </a:cubicBezTo>
                  <a:cubicBezTo>
                    <a:pt x="80" y="248"/>
                    <a:pt x="77" y="247"/>
                    <a:pt x="75" y="245"/>
                  </a:cubicBezTo>
                  <a:cubicBezTo>
                    <a:pt x="75" y="245"/>
                    <a:pt x="75" y="245"/>
                    <a:pt x="75" y="245"/>
                  </a:cubicBezTo>
                  <a:cubicBezTo>
                    <a:pt x="74" y="245"/>
                    <a:pt x="74" y="245"/>
                    <a:pt x="74" y="245"/>
                  </a:cubicBezTo>
                  <a:cubicBezTo>
                    <a:pt x="72" y="244"/>
                    <a:pt x="69" y="242"/>
                    <a:pt x="67" y="241"/>
                  </a:cubicBezTo>
                  <a:cubicBezTo>
                    <a:pt x="64" y="239"/>
                    <a:pt x="60" y="237"/>
                    <a:pt x="57" y="235"/>
                  </a:cubicBezTo>
                  <a:cubicBezTo>
                    <a:pt x="56" y="235"/>
                    <a:pt x="54" y="234"/>
                    <a:pt x="53" y="234"/>
                  </a:cubicBezTo>
                  <a:cubicBezTo>
                    <a:pt x="46" y="230"/>
                    <a:pt x="39" y="225"/>
                    <a:pt x="32" y="221"/>
                  </a:cubicBezTo>
                  <a:cubicBezTo>
                    <a:pt x="27" y="216"/>
                    <a:pt x="22" y="212"/>
                    <a:pt x="16" y="210"/>
                  </a:cubicBezTo>
                  <a:cubicBezTo>
                    <a:pt x="15" y="210"/>
                    <a:pt x="15" y="210"/>
                    <a:pt x="15" y="210"/>
                  </a:cubicBezTo>
                  <a:cubicBezTo>
                    <a:pt x="16" y="209"/>
                    <a:pt x="17" y="208"/>
                    <a:pt x="18" y="207"/>
                  </a:cubicBezTo>
                  <a:cubicBezTo>
                    <a:pt x="18" y="207"/>
                    <a:pt x="19" y="207"/>
                    <a:pt x="19" y="207"/>
                  </a:cubicBezTo>
                  <a:moveTo>
                    <a:pt x="92" y="165"/>
                  </a:moveTo>
                  <a:cubicBezTo>
                    <a:pt x="94" y="160"/>
                    <a:pt x="96" y="155"/>
                    <a:pt x="98" y="150"/>
                  </a:cubicBezTo>
                  <a:cubicBezTo>
                    <a:pt x="98" y="151"/>
                    <a:pt x="98" y="152"/>
                    <a:pt x="98" y="153"/>
                  </a:cubicBezTo>
                  <a:cubicBezTo>
                    <a:pt x="96" y="160"/>
                    <a:pt x="95" y="167"/>
                    <a:pt x="91" y="172"/>
                  </a:cubicBezTo>
                  <a:cubicBezTo>
                    <a:pt x="91" y="172"/>
                    <a:pt x="91" y="172"/>
                    <a:pt x="91" y="172"/>
                  </a:cubicBezTo>
                  <a:cubicBezTo>
                    <a:pt x="92" y="170"/>
                    <a:pt x="93" y="169"/>
                    <a:pt x="93" y="167"/>
                  </a:cubicBezTo>
                  <a:cubicBezTo>
                    <a:pt x="94" y="166"/>
                    <a:pt x="93" y="165"/>
                    <a:pt x="92" y="165"/>
                  </a:cubicBezTo>
                  <a:cubicBezTo>
                    <a:pt x="92" y="165"/>
                    <a:pt x="92" y="165"/>
                    <a:pt x="92" y="165"/>
                  </a:cubicBezTo>
                  <a:moveTo>
                    <a:pt x="45" y="158"/>
                  </a:moveTo>
                  <a:cubicBezTo>
                    <a:pt x="45" y="158"/>
                    <a:pt x="45" y="158"/>
                    <a:pt x="44" y="158"/>
                  </a:cubicBezTo>
                  <a:cubicBezTo>
                    <a:pt x="42" y="157"/>
                    <a:pt x="39" y="157"/>
                    <a:pt x="37" y="155"/>
                  </a:cubicBezTo>
                  <a:cubicBezTo>
                    <a:pt x="36" y="155"/>
                    <a:pt x="36" y="155"/>
                    <a:pt x="36" y="155"/>
                  </a:cubicBezTo>
                  <a:cubicBezTo>
                    <a:pt x="37" y="154"/>
                    <a:pt x="38" y="153"/>
                    <a:pt x="39" y="152"/>
                  </a:cubicBezTo>
                  <a:cubicBezTo>
                    <a:pt x="40" y="150"/>
                    <a:pt x="41" y="150"/>
                    <a:pt x="43" y="150"/>
                  </a:cubicBezTo>
                  <a:cubicBezTo>
                    <a:pt x="45" y="150"/>
                    <a:pt x="47" y="151"/>
                    <a:pt x="50" y="152"/>
                  </a:cubicBezTo>
                  <a:cubicBezTo>
                    <a:pt x="49" y="152"/>
                    <a:pt x="49" y="153"/>
                    <a:pt x="48" y="154"/>
                  </a:cubicBezTo>
                  <a:cubicBezTo>
                    <a:pt x="47" y="153"/>
                    <a:pt x="46" y="153"/>
                    <a:pt x="45" y="153"/>
                  </a:cubicBezTo>
                  <a:cubicBezTo>
                    <a:pt x="44" y="153"/>
                    <a:pt x="43" y="153"/>
                    <a:pt x="42" y="152"/>
                  </a:cubicBezTo>
                  <a:cubicBezTo>
                    <a:pt x="42" y="151"/>
                    <a:pt x="41" y="151"/>
                    <a:pt x="41" y="151"/>
                  </a:cubicBezTo>
                  <a:cubicBezTo>
                    <a:pt x="40" y="151"/>
                    <a:pt x="39" y="153"/>
                    <a:pt x="40" y="154"/>
                  </a:cubicBezTo>
                  <a:cubicBezTo>
                    <a:pt x="42" y="156"/>
                    <a:pt x="44" y="155"/>
                    <a:pt x="47" y="156"/>
                  </a:cubicBezTo>
                  <a:cubicBezTo>
                    <a:pt x="46" y="157"/>
                    <a:pt x="46" y="158"/>
                    <a:pt x="45" y="158"/>
                  </a:cubicBezTo>
                  <a:cubicBezTo>
                    <a:pt x="45" y="158"/>
                    <a:pt x="45" y="158"/>
                    <a:pt x="45" y="158"/>
                  </a:cubicBezTo>
                  <a:moveTo>
                    <a:pt x="102" y="146"/>
                  </a:moveTo>
                  <a:cubicBezTo>
                    <a:pt x="102" y="146"/>
                    <a:pt x="102" y="146"/>
                    <a:pt x="102" y="146"/>
                  </a:cubicBezTo>
                  <a:cubicBezTo>
                    <a:pt x="102" y="141"/>
                    <a:pt x="102" y="136"/>
                    <a:pt x="103" y="132"/>
                  </a:cubicBezTo>
                  <a:cubicBezTo>
                    <a:pt x="103" y="136"/>
                    <a:pt x="103" y="141"/>
                    <a:pt x="102" y="146"/>
                  </a:cubicBezTo>
                  <a:moveTo>
                    <a:pt x="98" y="126"/>
                  </a:moveTo>
                  <a:cubicBezTo>
                    <a:pt x="97" y="126"/>
                    <a:pt x="97" y="126"/>
                    <a:pt x="97" y="126"/>
                  </a:cubicBezTo>
                  <a:cubicBezTo>
                    <a:pt x="97" y="124"/>
                    <a:pt x="97" y="123"/>
                    <a:pt x="97" y="122"/>
                  </a:cubicBezTo>
                  <a:cubicBezTo>
                    <a:pt x="98" y="123"/>
                    <a:pt x="98" y="124"/>
                    <a:pt x="98" y="125"/>
                  </a:cubicBezTo>
                  <a:cubicBezTo>
                    <a:pt x="98" y="126"/>
                    <a:pt x="98" y="126"/>
                    <a:pt x="98" y="126"/>
                  </a:cubicBezTo>
                  <a:moveTo>
                    <a:pt x="94" y="122"/>
                  </a:moveTo>
                  <a:cubicBezTo>
                    <a:pt x="94" y="121"/>
                    <a:pt x="94" y="121"/>
                    <a:pt x="94" y="120"/>
                  </a:cubicBezTo>
                  <a:cubicBezTo>
                    <a:pt x="94" y="119"/>
                    <a:pt x="94" y="118"/>
                    <a:pt x="94" y="117"/>
                  </a:cubicBezTo>
                  <a:cubicBezTo>
                    <a:pt x="95" y="118"/>
                    <a:pt x="95" y="119"/>
                    <a:pt x="96" y="119"/>
                  </a:cubicBezTo>
                  <a:cubicBezTo>
                    <a:pt x="96" y="119"/>
                    <a:pt x="96" y="119"/>
                    <a:pt x="96" y="119"/>
                  </a:cubicBezTo>
                  <a:cubicBezTo>
                    <a:pt x="95" y="119"/>
                    <a:pt x="94" y="120"/>
                    <a:pt x="94" y="121"/>
                  </a:cubicBezTo>
                  <a:cubicBezTo>
                    <a:pt x="94" y="121"/>
                    <a:pt x="94" y="121"/>
                    <a:pt x="94" y="122"/>
                  </a:cubicBezTo>
                  <a:moveTo>
                    <a:pt x="103" y="130"/>
                  </a:moveTo>
                  <a:cubicBezTo>
                    <a:pt x="103" y="130"/>
                    <a:pt x="102" y="130"/>
                    <a:pt x="102" y="129"/>
                  </a:cubicBezTo>
                  <a:cubicBezTo>
                    <a:pt x="102" y="129"/>
                    <a:pt x="102" y="129"/>
                    <a:pt x="102" y="129"/>
                  </a:cubicBezTo>
                  <a:cubicBezTo>
                    <a:pt x="102" y="128"/>
                    <a:pt x="101" y="128"/>
                    <a:pt x="101" y="128"/>
                  </a:cubicBezTo>
                  <a:cubicBezTo>
                    <a:pt x="101" y="127"/>
                    <a:pt x="101" y="125"/>
                    <a:pt x="101" y="124"/>
                  </a:cubicBezTo>
                  <a:cubicBezTo>
                    <a:pt x="101" y="123"/>
                    <a:pt x="101" y="123"/>
                    <a:pt x="101" y="123"/>
                  </a:cubicBezTo>
                  <a:cubicBezTo>
                    <a:pt x="101" y="123"/>
                    <a:pt x="101" y="123"/>
                    <a:pt x="101" y="122"/>
                  </a:cubicBezTo>
                  <a:cubicBezTo>
                    <a:pt x="101" y="117"/>
                    <a:pt x="101" y="117"/>
                    <a:pt x="101" y="117"/>
                  </a:cubicBezTo>
                  <a:cubicBezTo>
                    <a:pt x="101" y="117"/>
                    <a:pt x="101" y="116"/>
                    <a:pt x="101" y="116"/>
                  </a:cubicBezTo>
                  <a:cubicBezTo>
                    <a:pt x="101" y="115"/>
                    <a:pt x="101" y="114"/>
                    <a:pt x="101" y="113"/>
                  </a:cubicBezTo>
                  <a:cubicBezTo>
                    <a:pt x="101" y="115"/>
                    <a:pt x="102" y="116"/>
                    <a:pt x="102" y="118"/>
                  </a:cubicBezTo>
                  <a:cubicBezTo>
                    <a:pt x="102" y="122"/>
                    <a:pt x="103" y="126"/>
                    <a:pt x="103" y="130"/>
                  </a:cubicBezTo>
                  <a:moveTo>
                    <a:pt x="95" y="115"/>
                  </a:moveTo>
                  <a:cubicBezTo>
                    <a:pt x="94" y="114"/>
                    <a:pt x="94" y="114"/>
                    <a:pt x="94" y="114"/>
                  </a:cubicBezTo>
                  <a:cubicBezTo>
                    <a:pt x="94" y="114"/>
                    <a:pt x="94" y="114"/>
                    <a:pt x="94" y="114"/>
                  </a:cubicBezTo>
                  <a:cubicBezTo>
                    <a:pt x="94" y="112"/>
                    <a:pt x="94" y="110"/>
                    <a:pt x="94" y="109"/>
                  </a:cubicBezTo>
                  <a:cubicBezTo>
                    <a:pt x="95" y="111"/>
                    <a:pt x="95" y="113"/>
                    <a:pt x="95" y="115"/>
                  </a:cubicBezTo>
                  <a:moveTo>
                    <a:pt x="96" y="107"/>
                  </a:moveTo>
                  <a:cubicBezTo>
                    <a:pt x="96" y="105"/>
                    <a:pt x="95" y="103"/>
                    <a:pt x="95" y="101"/>
                  </a:cubicBezTo>
                  <a:cubicBezTo>
                    <a:pt x="95" y="101"/>
                    <a:pt x="94" y="100"/>
                    <a:pt x="94" y="100"/>
                  </a:cubicBezTo>
                  <a:cubicBezTo>
                    <a:pt x="95" y="100"/>
                    <a:pt x="95" y="101"/>
                    <a:pt x="95" y="102"/>
                  </a:cubicBezTo>
                  <a:cubicBezTo>
                    <a:pt x="96" y="103"/>
                    <a:pt x="96" y="105"/>
                    <a:pt x="96" y="107"/>
                  </a:cubicBezTo>
                  <a:moveTo>
                    <a:pt x="92" y="111"/>
                  </a:moveTo>
                  <a:cubicBezTo>
                    <a:pt x="91" y="110"/>
                    <a:pt x="91" y="110"/>
                    <a:pt x="91" y="110"/>
                  </a:cubicBezTo>
                  <a:cubicBezTo>
                    <a:pt x="91" y="109"/>
                    <a:pt x="91" y="107"/>
                    <a:pt x="90" y="105"/>
                  </a:cubicBezTo>
                  <a:cubicBezTo>
                    <a:pt x="90" y="105"/>
                    <a:pt x="90" y="105"/>
                    <a:pt x="90" y="105"/>
                  </a:cubicBezTo>
                  <a:cubicBezTo>
                    <a:pt x="91" y="104"/>
                    <a:pt x="91" y="104"/>
                    <a:pt x="91" y="104"/>
                  </a:cubicBezTo>
                  <a:cubicBezTo>
                    <a:pt x="91" y="101"/>
                    <a:pt x="90" y="99"/>
                    <a:pt x="90" y="97"/>
                  </a:cubicBezTo>
                  <a:cubicBezTo>
                    <a:pt x="91" y="99"/>
                    <a:pt x="92" y="101"/>
                    <a:pt x="92" y="103"/>
                  </a:cubicBezTo>
                  <a:cubicBezTo>
                    <a:pt x="92" y="105"/>
                    <a:pt x="92" y="108"/>
                    <a:pt x="92" y="111"/>
                  </a:cubicBezTo>
                  <a:moveTo>
                    <a:pt x="88" y="90"/>
                  </a:moveTo>
                  <a:cubicBezTo>
                    <a:pt x="87" y="89"/>
                    <a:pt x="86" y="88"/>
                    <a:pt x="86" y="87"/>
                  </a:cubicBezTo>
                  <a:cubicBezTo>
                    <a:pt x="86" y="86"/>
                    <a:pt x="87" y="86"/>
                    <a:pt x="86" y="85"/>
                  </a:cubicBezTo>
                  <a:cubicBezTo>
                    <a:pt x="87" y="87"/>
                    <a:pt x="88" y="88"/>
                    <a:pt x="89" y="90"/>
                  </a:cubicBezTo>
                  <a:cubicBezTo>
                    <a:pt x="88" y="90"/>
                    <a:pt x="88" y="90"/>
                    <a:pt x="88" y="90"/>
                  </a:cubicBezTo>
                  <a:moveTo>
                    <a:pt x="78" y="71"/>
                  </a:moveTo>
                  <a:cubicBezTo>
                    <a:pt x="77" y="70"/>
                    <a:pt x="75" y="70"/>
                    <a:pt x="74" y="69"/>
                  </a:cubicBezTo>
                  <a:cubicBezTo>
                    <a:pt x="74" y="69"/>
                    <a:pt x="74" y="68"/>
                    <a:pt x="74" y="68"/>
                  </a:cubicBezTo>
                  <a:cubicBezTo>
                    <a:pt x="76" y="69"/>
                    <a:pt x="77" y="70"/>
                    <a:pt x="78" y="71"/>
                  </a:cubicBezTo>
                  <a:moveTo>
                    <a:pt x="70" y="67"/>
                  </a:moveTo>
                  <a:cubicBezTo>
                    <a:pt x="69" y="67"/>
                    <a:pt x="69" y="67"/>
                    <a:pt x="69" y="67"/>
                  </a:cubicBezTo>
                  <a:cubicBezTo>
                    <a:pt x="68" y="66"/>
                    <a:pt x="68" y="66"/>
                    <a:pt x="67" y="66"/>
                  </a:cubicBezTo>
                  <a:cubicBezTo>
                    <a:pt x="67" y="65"/>
                    <a:pt x="66" y="65"/>
                    <a:pt x="66" y="65"/>
                  </a:cubicBezTo>
                  <a:cubicBezTo>
                    <a:pt x="66" y="65"/>
                    <a:pt x="66" y="65"/>
                    <a:pt x="66" y="65"/>
                  </a:cubicBezTo>
                  <a:cubicBezTo>
                    <a:pt x="67" y="65"/>
                    <a:pt x="69" y="66"/>
                    <a:pt x="69" y="66"/>
                  </a:cubicBezTo>
                  <a:cubicBezTo>
                    <a:pt x="70" y="67"/>
                    <a:pt x="70" y="67"/>
                    <a:pt x="70" y="67"/>
                  </a:cubicBezTo>
                  <a:moveTo>
                    <a:pt x="57" y="65"/>
                  </a:moveTo>
                  <a:cubicBezTo>
                    <a:pt x="55" y="65"/>
                    <a:pt x="54" y="65"/>
                    <a:pt x="52" y="64"/>
                  </a:cubicBezTo>
                  <a:cubicBezTo>
                    <a:pt x="53" y="64"/>
                    <a:pt x="54" y="64"/>
                    <a:pt x="55" y="64"/>
                  </a:cubicBezTo>
                  <a:cubicBezTo>
                    <a:pt x="56" y="64"/>
                    <a:pt x="57" y="65"/>
                    <a:pt x="58" y="65"/>
                  </a:cubicBezTo>
                  <a:cubicBezTo>
                    <a:pt x="58" y="65"/>
                    <a:pt x="57" y="65"/>
                    <a:pt x="57" y="65"/>
                  </a:cubicBezTo>
                  <a:moveTo>
                    <a:pt x="48" y="59"/>
                  </a:moveTo>
                  <a:cubicBezTo>
                    <a:pt x="48" y="59"/>
                    <a:pt x="47" y="58"/>
                    <a:pt x="46" y="58"/>
                  </a:cubicBezTo>
                  <a:cubicBezTo>
                    <a:pt x="51" y="58"/>
                    <a:pt x="51" y="58"/>
                    <a:pt x="51" y="58"/>
                  </a:cubicBezTo>
                  <a:cubicBezTo>
                    <a:pt x="50" y="58"/>
                    <a:pt x="49" y="59"/>
                    <a:pt x="48" y="59"/>
                  </a:cubicBezTo>
                  <a:moveTo>
                    <a:pt x="42" y="48"/>
                  </a:moveTo>
                  <a:cubicBezTo>
                    <a:pt x="43" y="46"/>
                    <a:pt x="43" y="44"/>
                    <a:pt x="44" y="43"/>
                  </a:cubicBezTo>
                  <a:cubicBezTo>
                    <a:pt x="50" y="42"/>
                    <a:pt x="55" y="41"/>
                    <a:pt x="61" y="40"/>
                  </a:cubicBezTo>
                  <a:cubicBezTo>
                    <a:pt x="59" y="45"/>
                    <a:pt x="57" y="49"/>
                    <a:pt x="54" y="53"/>
                  </a:cubicBezTo>
                  <a:cubicBezTo>
                    <a:pt x="53" y="54"/>
                    <a:pt x="53" y="55"/>
                    <a:pt x="54" y="55"/>
                  </a:cubicBezTo>
                  <a:cubicBezTo>
                    <a:pt x="46" y="55"/>
                    <a:pt x="46" y="55"/>
                    <a:pt x="46" y="55"/>
                  </a:cubicBezTo>
                  <a:cubicBezTo>
                    <a:pt x="46" y="55"/>
                    <a:pt x="46" y="55"/>
                    <a:pt x="45" y="55"/>
                  </a:cubicBezTo>
                  <a:cubicBezTo>
                    <a:pt x="45" y="55"/>
                    <a:pt x="45" y="55"/>
                    <a:pt x="45" y="55"/>
                  </a:cubicBezTo>
                  <a:cubicBezTo>
                    <a:pt x="45" y="55"/>
                    <a:pt x="44" y="55"/>
                    <a:pt x="44" y="55"/>
                  </a:cubicBezTo>
                  <a:cubicBezTo>
                    <a:pt x="43" y="55"/>
                    <a:pt x="43" y="55"/>
                    <a:pt x="43" y="55"/>
                  </a:cubicBezTo>
                  <a:cubicBezTo>
                    <a:pt x="43" y="55"/>
                    <a:pt x="42" y="54"/>
                    <a:pt x="42" y="54"/>
                  </a:cubicBezTo>
                  <a:cubicBezTo>
                    <a:pt x="42" y="54"/>
                    <a:pt x="42" y="54"/>
                    <a:pt x="42" y="55"/>
                  </a:cubicBezTo>
                  <a:cubicBezTo>
                    <a:pt x="41" y="54"/>
                    <a:pt x="41" y="53"/>
                    <a:pt x="41" y="52"/>
                  </a:cubicBezTo>
                  <a:cubicBezTo>
                    <a:pt x="41" y="52"/>
                    <a:pt x="41" y="51"/>
                    <a:pt x="41" y="51"/>
                  </a:cubicBezTo>
                  <a:cubicBezTo>
                    <a:pt x="44" y="50"/>
                    <a:pt x="48" y="50"/>
                    <a:pt x="51" y="49"/>
                  </a:cubicBezTo>
                  <a:cubicBezTo>
                    <a:pt x="53" y="49"/>
                    <a:pt x="56" y="49"/>
                    <a:pt x="58" y="47"/>
                  </a:cubicBezTo>
                  <a:cubicBezTo>
                    <a:pt x="58" y="46"/>
                    <a:pt x="57" y="45"/>
                    <a:pt x="56" y="45"/>
                  </a:cubicBezTo>
                  <a:cubicBezTo>
                    <a:pt x="56" y="45"/>
                    <a:pt x="56" y="45"/>
                    <a:pt x="55" y="45"/>
                  </a:cubicBezTo>
                  <a:cubicBezTo>
                    <a:pt x="54" y="47"/>
                    <a:pt x="50" y="47"/>
                    <a:pt x="48" y="47"/>
                  </a:cubicBezTo>
                  <a:cubicBezTo>
                    <a:pt x="46" y="47"/>
                    <a:pt x="44" y="48"/>
                    <a:pt x="42" y="48"/>
                  </a:cubicBezTo>
                  <a:moveTo>
                    <a:pt x="54" y="33"/>
                  </a:moveTo>
                  <a:cubicBezTo>
                    <a:pt x="56" y="33"/>
                    <a:pt x="57" y="33"/>
                    <a:pt x="59" y="32"/>
                  </a:cubicBezTo>
                  <a:cubicBezTo>
                    <a:pt x="61" y="32"/>
                    <a:pt x="62" y="32"/>
                    <a:pt x="64" y="31"/>
                  </a:cubicBezTo>
                  <a:cubicBezTo>
                    <a:pt x="63" y="33"/>
                    <a:pt x="63" y="35"/>
                    <a:pt x="62" y="37"/>
                  </a:cubicBezTo>
                  <a:cubicBezTo>
                    <a:pt x="57" y="38"/>
                    <a:pt x="51" y="39"/>
                    <a:pt x="45" y="40"/>
                  </a:cubicBezTo>
                  <a:cubicBezTo>
                    <a:pt x="46" y="37"/>
                    <a:pt x="47" y="35"/>
                    <a:pt x="48" y="33"/>
                  </a:cubicBezTo>
                  <a:cubicBezTo>
                    <a:pt x="48" y="33"/>
                    <a:pt x="48" y="33"/>
                    <a:pt x="48" y="33"/>
                  </a:cubicBezTo>
                  <a:cubicBezTo>
                    <a:pt x="50" y="33"/>
                    <a:pt x="52" y="33"/>
                    <a:pt x="54" y="33"/>
                  </a:cubicBezTo>
                  <a:moveTo>
                    <a:pt x="52" y="25"/>
                  </a:moveTo>
                  <a:cubicBezTo>
                    <a:pt x="56" y="24"/>
                    <a:pt x="60" y="24"/>
                    <a:pt x="63" y="24"/>
                  </a:cubicBezTo>
                  <a:cubicBezTo>
                    <a:pt x="65" y="24"/>
                    <a:pt x="66" y="23"/>
                    <a:pt x="67" y="23"/>
                  </a:cubicBezTo>
                  <a:cubicBezTo>
                    <a:pt x="66" y="25"/>
                    <a:pt x="66" y="27"/>
                    <a:pt x="65" y="28"/>
                  </a:cubicBezTo>
                  <a:cubicBezTo>
                    <a:pt x="63" y="29"/>
                    <a:pt x="60" y="30"/>
                    <a:pt x="58" y="30"/>
                  </a:cubicBezTo>
                  <a:cubicBezTo>
                    <a:pt x="57" y="30"/>
                    <a:pt x="55" y="30"/>
                    <a:pt x="54" y="30"/>
                  </a:cubicBezTo>
                  <a:cubicBezTo>
                    <a:pt x="53" y="30"/>
                    <a:pt x="51" y="30"/>
                    <a:pt x="49" y="30"/>
                  </a:cubicBezTo>
                  <a:cubicBezTo>
                    <a:pt x="50" y="28"/>
                    <a:pt x="50" y="27"/>
                    <a:pt x="51" y="25"/>
                  </a:cubicBezTo>
                  <a:cubicBezTo>
                    <a:pt x="51" y="25"/>
                    <a:pt x="51" y="25"/>
                    <a:pt x="51" y="25"/>
                  </a:cubicBezTo>
                  <a:cubicBezTo>
                    <a:pt x="52" y="25"/>
                    <a:pt x="52" y="25"/>
                    <a:pt x="52" y="25"/>
                  </a:cubicBezTo>
                  <a:moveTo>
                    <a:pt x="55" y="16"/>
                  </a:moveTo>
                  <a:cubicBezTo>
                    <a:pt x="59" y="16"/>
                    <a:pt x="63" y="16"/>
                    <a:pt x="67" y="16"/>
                  </a:cubicBezTo>
                  <a:cubicBezTo>
                    <a:pt x="68" y="15"/>
                    <a:pt x="70" y="15"/>
                    <a:pt x="71" y="15"/>
                  </a:cubicBezTo>
                  <a:cubicBezTo>
                    <a:pt x="70" y="17"/>
                    <a:pt x="69" y="18"/>
                    <a:pt x="68" y="20"/>
                  </a:cubicBezTo>
                  <a:cubicBezTo>
                    <a:pt x="65" y="21"/>
                    <a:pt x="62" y="21"/>
                    <a:pt x="60" y="21"/>
                  </a:cubicBezTo>
                  <a:cubicBezTo>
                    <a:pt x="57" y="22"/>
                    <a:pt x="54" y="22"/>
                    <a:pt x="52" y="23"/>
                  </a:cubicBezTo>
                  <a:cubicBezTo>
                    <a:pt x="53" y="21"/>
                    <a:pt x="53" y="18"/>
                    <a:pt x="55" y="16"/>
                  </a:cubicBezTo>
                  <a:cubicBezTo>
                    <a:pt x="55" y="16"/>
                    <a:pt x="55" y="16"/>
                    <a:pt x="55" y="16"/>
                  </a:cubicBezTo>
                  <a:moveTo>
                    <a:pt x="56" y="14"/>
                  </a:moveTo>
                  <a:cubicBezTo>
                    <a:pt x="58" y="12"/>
                    <a:pt x="59" y="10"/>
                    <a:pt x="62" y="10"/>
                  </a:cubicBezTo>
                  <a:cubicBezTo>
                    <a:pt x="64" y="10"/>
                    <a:pt x="68" y="9"/>
                    <a:pt x="70" y="9"/>
                  </a:cubicBezTo>
                  <a:cubicBezTo>
                    <a:pt x="71" y="9"/>
                    <a:pt x="71" y="9"/>
                    <a:pt x="72" y="9"/>
                  </a:cubicBezTo>
                  <a:cubicBezTo>
                    <a:pt x="72" y="9"/>
                    <a:pt x="72" y="9"/>
                    <a:pt x="72" y="9"/>
                  </a:cubicBezTo>
                  <a:cubicBezTo>
                    <a:pt x="73" y="9"/>
                    <a:pt x="74" y="9"/>
                    <a:pt x="76" y="9"/>
                  </a:cubicBezTo>
                  <a:cubicBezTo>
                    <a:pt x="75" y="10"/>
                    <a:pt x="74" y="11"/>
                    <a:pt x="73" y="12"/>
                  </a:cubicBezTo>
                  <a:cubicBezTo>
                    <a:pt x="71" y="13"/>
                    <a:pt x="68" y="13"/>
                    <a:pt x="65" y="13"/>
                  </a:cubicBezTo>
                  <a:cubicBezTo>
                    <a:pt x="62" y="13"/>
                    <a:pt x="59" y="14"/>
                    <a:pt x="56" y="14"/>
                  </a:cubicBezTo>
                  <a:moveTo>
                    <a:pt x="61" y="7"/>
                  </a:moveTo>
                  <a:cubicBezTo>
                    <a:pt x="63" y="4"/>
                    <a:pt x="66" y="3"/>
                    <a:pt x="71" y="2"/>
                  </a:cubicBezTo>
                  <a:cubicBezTo>
                    <a:pt x="71" y="2"/>
                    <a:pt x="72" y="2"/>
                    <a:pt x="73" y="2"/>
                  </a:cubicBezTo>
                  <a:cubicBezTo>
                    <a:pt x="75" y="2"/>
                    <a:pt x="77" y="2"/>
                    <a:pt x="78" y="3"/>
                  </a:cubicBezTo>
                  <a:cubicBezTo>
                    <a:pt x="78" y="3"/>
                    <a:pt x="78" y="4"/>
                    <a:pt x="79" y="4"/>
                  </a:cubicBezTo>
                  <a:cubicBezTo>
                    <a:pt x="78" y="4"/>
                    <a:pt x="78" y="4"/>
                    <a:pt x="77" y="4"/>
                  </a:cubicBezTo>
                  <a:cubicBezTo>
                    <a:pt x="75" y="4"/>
                    <a:pt x="73" y="4"/>
                    <a:pt x="71" y="4"/>
                  </a:cubicBezTo>
                  <a:cubicBezTo>
                    <a:pt x="70" y="5"/>
                    <a:pt x="69" y="5"/>
                    <a:pt x="69" y="6"/>
                  </a:cubicBezTo>
                  <a:cubicBezTo>
                    <a:pt x="66" y="7"/>
                    <a:pt x="64" y="7"/>
                    <a:pt x="61" y="7"/>
                  </a:cubicBezTo>
                  <a:moveTo>
                    <a:pt x="73" y="0"/>
                  </a:moveTo>
                  <a:cubicBezTo>
                    <a:pt x="72" y="0"/>
                    <a:pt x="70" y="0"/>
                    <a:pt x="69" y="0"/>
                  </a:cubicBezTo>
                  <a:cubicBezTo>
                    <a:pt x="62" y="0"/>
                    <a:pt x="61" y="2"/>
                    <a:pt x="57" y="8"/>
                  </a:cubicBezTo>
                  <a:cubicBezTo>
                    <a:pt x="57" y="9"/>
                    <a:pt x="57" y="9"/>
                    <a:pt x="57" y="9"/>
                  </a:cubicBezTo>
                  <a:cubicBezTo>
                    <a:pt x="56" y="9"/>
                    <a:pt x="56" y="9"/>
                    <a:pt x="56" y="9"/>
                  </a:cubicBezTo>
                  <a:cubicBezTo>
                    <a:pt x="52" y="12"/>
                    <a:pt x="49" y="22"/>
                    <a:pt x="48" y="27"/>
                  </a:cubicBezTo>
                  <a:cubicBezTo>
                    <a:pt x="46" y="32"/>
                    <a:pt x="44" y="36"/>
                    <a:pt x="42" y="41"/>
                  </a:cubicBezTo>
                  <a:cubicBezTo>
                    <a:pt x="42" y="41"/>
                    <a:pt x="42" y="41"/>
                    <a:pt x="42" y="41"/>
                  </a:cubicBezTo>
                  <a:cubicBezTo>
                    <a:pt x="40" y="45"/>
                    <a:pt x="39" y="49"/>
                    <a:pt x="38" y="53"/>
                  </a:cubicBezTo>
                  <a:cubicBezTo>
                    <a:pt x="37" y="55"/>
                    <a:pt x="38" y="57"/>
                    <a:pt x="40" y="57"/>
                  </a:cubicBezTo>
                  <a:cubicBezTo>
                    <a:pt x="40" y="58"/>
                    <a:pt x="40" y="58"/>
                    <a:pt x="41" y="58"/>
                  </a:cubicBezTo>
                  <a:cubicBezTo>
                    <a:pt x="42" y="63"/>
                    <a:pt x="47" y="66"/>
                    <a:pt x="51" y="69"/>
                  </a:cubicBezTo>
                  <a:cubicBezTo>
                    <a:pt x="51" y="69"/>
                    <a:pt x="52" y="71"/>
                    <a:pt x="53" y="71"/>
                  </a:cubicBezTo>
                  <a:cubicBezTo>
                    <a:pt x="54" y="71"/>
                    <a:pt x="54" y="71"/>
                    <a:pt x="55" y="70"/>
                  </a:cubicBezTo>
                  <a:cubicBezTo>
                    <a:pt x="56" y="71"/>
                    <a:pt x="58" y="72"/>
                    <a:pt x="59" y="72"/>
                  </a:cubicBezTo>
                  <a:cubicBezTo>
                    <a:pt x="65" y="76"/>
                    <a:pt x="70" y="80"/>
                    <a:pt x="75" y="86"/>
                  </a:cubicBezTo>
                  <a:cubicBezTo>
                    <a:pt x="80" y="91"/>
                    <a:pt x="83" y="98"/>
                    <a:pt x="86" y="104"/>
                  </a:cubicBezTo>
                  <a:cubicBezTo>
                    <a:pt x="86" y="106"/>
                    <a:pt x="87" y="107"/>
                    <a:pt x="88" y="109"/>
                  </a:cubicBezTo>
                  <a:cubicBezTo>
                    <a:pt x="88" y="111"/>
                    <a:pt x="89" y="113"/>
                    <a:pt x="90" y="115"/>
                  </a:cubicBezTo>
                  <a:cubicBezTo>
                    <a:pt x="90" y="120"/>
                    <a:pt x="90" y="124"/>
                    <a:pt x="90" y="128"/>
                  </a:cubicBezTo>
                  <a:cubicBezTo>
                    <a:pt x="91" y="133"/>
                    <a:pt x="91" y="139"/>
                    <a:pt x="90" y="144"/>
                  </a:cubicBezTo>
                  <a:cubicBezTo>
                    <a:pt x="89" y="147"/>
                    <a:pt x="88" y="149"/>
                    <a:pt x="87" y="152"/>
                  </a:cubicBezTo>
                  <a:cubicBezTo>
                    <a:pt x="86" y="153"/>
                    <a:pt x="86" y="153"/>
                    <a:pt x="86" y="153"/>
                  </a:cubicBezTo>
                  <a:cubicBezTo>
                    <a:pt x="85" y="161"/>
                    <a:pt x="78" y="170"/>
                    <a:pt x="73" y="175"/>
                  </a:cubicBezTo>
                  <a:cubicBezTo>
                    <a:pt x="72" y="176"/>
                    <a:pt x="71" y="177"/>
                    <a:pt x="70" y="178"/>
                  </a:cubicBezTo>
                  <a:cubicBezTo>
                    <a:pt x="68" y="175"/>
                    <a:pt x="66" y="172"/>
                    <a:pt x="65" y="168"/>
                  </a:cubicBezTo>
                  <a:cubicBezTo>
                    <a:pt x="65" y="168"/>
                    <a:pt x="64" y="167"/>
                    <a:pt x="64" y="167"/>
                  </a:cubicBezTo>
                  <a:cubicBezTo>
                    <a:pt x="63" y="165"/>
                    <a:pt x="63" y="163"/>
                    <a:pt x="63" y="161"/>
                  </a:cubicBezTo>
                  <a:cubicBezTo>
                    <a:pt x="62" y="157"/>
                    <a:pt x="61" y="153"/>
                    <a:pt x="58" y="150"/>
                  </a:cubicBezTo>
                  <a:cubicBezTo>
                    <a:pt x="58" y="149"/>
                    <a:pt x="57" y="148"/>
                    <a:pt x="55" y="148"/>
                  </a:cubicBezTo>
                  <a:cubicBezTo>
                    <a:pt x="55" y="148"/>
                    <a:pt x="54" y="148"/>
                    <a:pt x="54" y="148"/>
                  </a:cubicBezTo>
                  <a:cubicBezTo>
                    <a:pt x="53" y="149"/>
                    <a:pt x="53" y="149"/>
                    <a:pt x="53" y="149"/>
                  </a:cubicBezTo>
                  <a:cubicBezTo>
                    <a:pt x="53" y="149"/>
                    <a:pt x="52" y="149"/>
                    <a:pt x="52" y="149"/>
                  </a:cubicBezTo>
                  <a:cubicBezTo>
                    <a:pt x="49" y="149"/>
                    <a:pt x="46" y="147"/>
                    <a:pt x="43" y="146"/>
                  </a:cubicBezTo>
                  <a:cubicBezTo>
                    <a:pt x="43" y="146"/>
                    <a:pt x="42" y="146"/>
                    <a:pt x="42" y="146"/>
                  </a:cubicBezTo>
                  <a:cubicBezTo>
                    <a:pt x="39" y="146"/>
                    <a:pt x="38" y="148"/>
                    <a:pt x="36" y="151"/>
                  </a:cubicBezTo>
                  <a:cubicBezTo>
                    <a:pt x="33" y="156"/>
                    <a:pt x="29" y="160"/>
                    <a:pt x="25" y="165"/>
                  </a:cubicBezTo>
                  <a:cubicBezTo>
                    <a:pt x="21" y="170"/>
                    <a:pt x="17" y="175"/>
                    <a:pt x="14" y="180"/>
                  </a:cubicBezTo>
                  <a:cubicBezTo>
                    <a:pt x="11" y="185"/>
                    <a:pt x="8" y="191"/>
                    <a:pt x="6" y="196"/>
                  </a:cubicBezTo>
                  <a:cubicBezTo>
                    <a:pt x="4" y="199"/>
                    <a:pt x="0" y="203"/>
                    <a:pt x="0" y="207"/>
                  </a:cubicBezTo>
                  <a:cubicBezTo>
                    <a:pt x="0" y="209"/>
                    <a:pt x="4" y="213"/>
                    <a:pt x="8" y="213"/>
                  </a:cubicBezTo>
                  <a:cubicBezTo>
                    <a:pt x="8" y="213"/>
                    <a:pt x="8" y="213"/>
                    <a:pt x="9" y="213"/>
                  </a:cubicBezTo>
                  <a:cubicBezTo>
                    <a:pt x="18" y="220"/>
                    <a:pt x="28" y="227"/>
                    <a:pt x="38" y="233"/>
                  </a:cubicBezTo>
                  <a:cubicBezTo>
                    <a:pt x="39" y="233"/>
                    <a:pt x="41" y="234"/>
                    <a:pt x="42" y="235"/>
                  </a:cubicBezTo>
                  <a:cubicBezTo>
                    <a:pt x="47" y="238"/>
                    <a:pt x="53" y="241"/>
                    <a:pt x="58" y="244"/>
                  </a:cubicBezTo>
                  <a:cubicBezTo>
                    <a:pt x="59" y="245"/>
                    <a:pt x="59" y="245"/>
                    <a:pt x="59" y="245"/>
                  </a:cubicBezTo>
                  <a:cubicBezTo>
                    <a:pt x="60" y="245"/>
                    <a:pt x="60" y="245"/>
                    <a:pt x="61" y="244"/>
                  </a:cubicBezTo>
                  <a:cubicBezTo>
                    <a:pt x="63" y="245"/>
                    <a:pt x="65" y="246"/>
                    <a:pt x="67" y="247"/>
                  </a:cubicBezTo>
                  <a:cubicBezTo>
                    <a:pt x="67" y="247"/>
                    <a:pt x="67" y="247"/>
                    <a:pt x="68" y="247"/>
                  </a:cubicBezTo>
                  <a:cubicBezTo>
                    <a:pt x="69" y="248"/>
                    <a:pt x="71" y="249"/>
                    <a:pt x="73" y="250"/>
                  </a:cubicBezTo>
                  <a:cubicBezTo>
                    <a:pt x="73" y="250"/>
                    <a:pt x="73" y="250"/>
                    <a:pt x="74" y="250"/>
                  </a:cubicBezTo>
                  <a:cubicBezTo>
                    <a:pt x="74" y="250"/>
                    <a:pt x="75" y="249"/>
                    <a:pt x="75" y="249"/>
                  </a:cubicBezTo>
                  <a:cubicBezTo>
                    <a:pt x="78" y="250"/>
                    <a:pt x="81" y="250"/>
                    <a:pt x="83" y="251"/>
                  </a:cubicBezTo>
                  <a:cubicBezTo>
                    <a:pt x="83" y="251"/>
                    <a:pt x="83" y="251"/>
                    <a:pt x="83" y="251"/>
                  </a:cubicBezTo>
                  <a:cubicBezTo>
                    <a:pt x="84" y="251"/>
                    <a:pt x="84" y="250"/>
                    <a:pt x="85" y="250"/>
                  </a:cubicBezTo>
                  <a:cubicBezTo>
                    <a:pt x="85" y="249"/>
                    <a:pt x="85" y="249"/>
                    <a:pt x="85" y="249"/>
                  </a:cubicBezTo>
                  <a:cubicBezTo>
                    <a:pt x="85" y="249"/>
                    <a:pt x="86" y="249"/>
                    <a:pt x="86" y="249"/>
                  </a:cubicBezTo>
                  <a:cubicBezTo>
                    <a:pt x="88" y="246"/>
                    <a:pt x="87" y="242"/>
                    <a:pt x="86" y="239"/>
                  </a:cubicBezTo>
                  <a:cubicBezTo>
                    <a:pt x="85" y="238"/>
                    <a:pt x="85" y="238"/>
                    <a:pt x="85" y="237"/>
                  </a:cubicBezTo>
                  <a:cubicBezTo>
                    <a:pt x="85" y="233"/>
                    <a:pt x="85" y="229"/>
                    <a:pt x="82" y="225"/>
                  </a:cubicBezTo>
                  <a:cubicBezTo>
                    <a:pt x="82" y="225"/>
                    <a:pt x="82" y="225"/>
                    <a:pt x="82" y="225"/>
                  </a:cubicBezTo>
                  <a:cubicBezTo>
                    <a:pt x="80" y="217"/>
                    <a:pt x="76" y="208"/>
                    <a:pt x="72" y="200"/>
                  </a:cubicBezTo>
                  <a:cubicBezTo>
                    <a:pt x="83" y="197"/>
                    <a:pt x="90" y="186"/>
                    <a:pt x="95" y="176"/>
                  </a:cubicBezTo>
                  <a:cubicBezTo>
                    <a:pt x="98" y="172"/>
                    <a:pt x="101" y="169"/>
                    <a:pt x="103" y="164"/>
                  </a:cubicBezTo>
                  <a:cubicBezTo>
                    <a:pt x="109" y="149"/>
                    <a:pt x="109" y="130"/>
                    <a:pt x="106" y="114"/>
                  </a:cubicBezTo>
                  <a:cubicBezTo>
                    <a:pt x="101" y="87"/>
                    <a:pt x="85" y="65"/>
                    <a:pt x="60" y="54"/>
                  </a:cubicBezTo>
                  <a:cubicBezTo>
                    <a:pt x="69" y="39"/>
                    <a:pt x="68" y="20"/>
                    <a:pt x="83" y="10"/>
                  </a:cubicBezTo>
                  <a:cubicBezTo>
                    <a:pt x="84" y="9"/>
                    <a:pt x="84" y="9"/>
                    <a:pt x="84" y="9"/>
                  </a:cubicBezTo>
                  <a:cubicBezTo>
                    <a:pt x="89" y="10"/>
                    <a:pt x="94" y="11"/>
                    <a:pt x="99" y="11"/>
                  </a:cubicBezTo>
                  <a:cubicBezTo>
                    <a:pt x="115" y="17"/>
                    <a:pt x="129" y="34"/>
                    <a:pt x="138" y="46"/>
                  </a:cubicBezTo>
                  <a:cubicBezTo>
                    <a:pt x="146" y="57"/>
                    <a:pt x="151" y="70"/>
                    <a:pt x="156" y="82"/>
                  </a:cubicBezTo>
                  <a:cubicBezTo>
                    <a:pt x="161" y="96"/>
                    <a:pt x="164" y="111"/>
                    <a:pt x="165" y="126"/>
                  </a:cubicBezTo>
                  <a:cubicBezTo>
                    <a:pt x="167" y="149"/>
                    <a:pt x="161" y="171"/>
                    <a:pt x="144" y="187"/>
                  </a:cubicBezTo>
                  <a:cubicBezTo>
                    <a:pt x="128" y="201"/>
                    <a:pt x="107" y="207"/>
                    <a:pt x="86" y="207"/>
                  </a:cubicBezTo>
                  <a:cubicBezTo>
                    <a:pt x="86" y="207"/>
                    <a:pt x="85" y="207"/>
                    <a:pt x="84" y="207"/>
                  </a:cubicBezTo>
                  <a:cubicBezTo>
                    <a:pt x="84" y="207"/>
                    <a:pt x="84" y="207"/>
                    <a:pt x="84" y="207"/>
                  </a:cubicBezTo>
                  <a:cubicBezTo>
                    <a:pt x="81" y="207"/>
                    <a:pt x="81" y="212"/>
                    <a:pt x="84" y="212"/>
                  </a:cubicBezTo>
                  <a:cubicBezTo>
                    <a:pt x="85" y="212"/>
                    <a:pt x="85" y="212"/>
                    <a:pt x="86" y="212"/>
                  </a:cubicBezTo>
                  <a:cubicBezTo>
                    <a:pt x="106" y="212"/>
                    <a:pt x="127" y="207"/>
                    <a:pt x="143" y="194"/>
                  </a:cubicBezTo>
                  <a:cubicBezTo>
                    <a:pt x="160" y="181"/>
                    <a:pt x="169" y="162"/>
                    <a:pt x="171" y="141"/>
                  </a:cubicBezTo>
                  <a:cubicBezTo>
                    <a:pt x="173" y="112"/>
                    <a:pt x="163" y="82"/>
                    <a:pt x="150" y="57"/>
                  </a:cubicBezTo>
                  <a:cubicBezTo>
                    <a:pt x="142" y="42"/>
                    <a:pt x="130" y="26"/>
                    <a:pt x="115" y="15"/>
                  </a:cubicBezTo>
                  <a:cubicBezTo>
                    <a:pt x="115" y="14"/>
                    <a:pt x="115" y="14"/>
                    <a:pt x="115" y="14"/>
                  </a:cubicBezTo>
                  <a:cubicBezTo>
                    <a:pt x="114" y="12"/>
                    <a:pt x="112" y="11"/>
                    <a:pt x="109" y="9"/>
                  </a:cubicBezTo>
                  <a:cubicBezTo>
                    <a:pt x="109" y="8"/>
                    <a:pt x="109" y="7"/>
                    <a:pt x="107" y="7"/>
                  </a:cubicBezTo>
                  <a:cubicBezTo>
                    <a:pt x="106" y="7"/>
                    <a:pt x="105" y="7"/>
                    <a:pt x="103" y="7"/>
                  </a:cubicBezTo>
                  <a:cubicBezTo>
                    <a:pt x="103" y="6"/>
                    <a:pt x="102" y="6"/>
                    <a:pt x="101" y="6"/>
                  </a:cubicBezTo>
                  <a:cubicBezTo>
                    <a:pt x="96" y="3"/>
                    <a:pt x="90" y="1"/>
                    <a:pt x="84" y="1"/>
                  </a:cubicBezTo>
                  <a:cubicBezTo>
                    <a:pt x="83" y="1"/>
                    <a:pt x="83" y="1"/>
                    <a:pt x="83" y="1"/>
                  </a:cubicBezTo>
                  <a:cubicBezTo>
                    <a:pt x="80" y="0"/>
                    <a:pt x="76" y="0"/>
                    <a:pt x="7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6" name="Freeform 86"/>
            <p:cNvSpPr>
              <a:spLocks noEditPoints="1"/>
            </p:cNvSpPr>
            <p:nvPr/>
          </p:nvSpPr>
          <p:spPr bwMode="auto">
            <a:xfrm>
              <a:off x="3010048" y="3885776"/>
              <a:ext cx="839788" cy="573088"/>
            </a:xfrm>
            <a:custGeom>
              <a:avLst/>
              <a:gdLst>
                <a:gd name="T0" fmla="*/ 98 w 198"/>
                <a:gd name="T1" fmla="*/ 79 h 135"/>
                <a:gd name="T2" fmla="*/ 107 w 198"/>
                <a:gd name="T3" fmla="*/ 80 h 135"/>
                <a:gd name="T4" fmla="*/ 97 w 198"/>
                <a:gd name="T5" fmla="*/ 79 h 135"/>
                <a:gd name="T6" fmla="*/ 99 w 198"/>
                <a:gd name="T7" fmla="*/ 77 h 135"/>
                <a:gd name="T8" fmla="*/ 101 w 198"/>
                <a:gd name="T9" fmla="*/ 74 h 135"/>
                <a:gd name="T10" fmla="*/ 107 w 198"/>
                <a:gd name="T11" fmla="*/ 75 h 135"/>
                <a:gd name="T12" fmla="*/ 62 w 198"/>
                <a:gd name="T13" fmla="*/ 72 h 135"/>
                <a:gd name="T14" fmla="*/ 79 w 198"/>
                <a:gd name="T15" fmla="*/ 77 h 135"/>
                <a:gd name="T16" fmla="*/ 114 w 198"/>
                <a:gd name="T17" fmla="*/ 73 h 135"/>
                <a:gd name="T18" fmla="*/ 127 w 198"/>
                <a:gd name="T19" fmla="*/ 70 h 135"/>
                <a:gd name="T20" fmla="*/ 62 w 198"/>
                <a:gd name="T21" fmla="*/ 69 h 135"/>
                <a:gd name="T22" fmla="*/ 60 w 198"/>
                <a:gd name="T23" fmla="*/ 66 h 135"/>
                <a:gd name="T24" fmla="*/ 47 w 198"/>
                <a:gd name="T25" fmla="*/ 61 h 135"/>
                <a:gd name="T26" fmla="*/ 57 w 198"/>
                <a:gd name="T27" fmla="*/ 59 h 135"/>
                <a:gd name="T28" fmla="*/ 145 w 198"/>
                <a:gd name="T29" fmla="*/ 55 h 135"/>
                <a:gd name="T30" fmla="*/ 194 w 198"/>
                <a:gd name="T31" fmla="*/ 62 h 135"/>
                <a:gd name="T32" fmla="*/ 195 w 198"/>
                <a:gd name="T33" fmla="*/ 62 h 135"/>
                <a:gd name="T34" fmla="*/ 189 w 198"/>
                <a:gd name="T35" fmla="*/ 49 h 135"/>
                <a:gd name="T36" fmla="*/ 147 w 198"/>
                <a:gd name="T37" fmla="*/ 44 h 135"/>
                <a:gd name="T38" fmla="*/ 185 w 198"/>
                <a:gd name="T39" fmla="*/ 43 h 135"/>
                <a:gd name="T40" fmla="*/ 174 w 198"/>
                <a:gd name="T41" fmla="*/ 39 h 135"/>
                <a:gd name="T42" fmla="*/ 152 w 198"/>
                <a:gd name="T43" fmla="*/ 41 h 135"/>
                <a:gd name="T44" fmla="*/ 166 w 198"/>
                <a:gd name="T45" fmla="*/ 36 h 135"/>
                <a:gd name="T46" fmla="*/ 154 w 198"/>
                <a:gd name="T47" fmla="*/ 36 h 135"/>
                <a:gd name="T48" fmla="*/ 157 w 198"/>
                <a:gd name="T49" fmla="*/ 33 h 135"/>
                <a:gd name="T50" fmla="*/ 160 w 198"/>
                <a:gd name="T51" fmla="*/ 33 h 135"/>
                <a:gd name="T52" fmla="*/ 64 w 198"/>
                <a:gd name="T53" fmla="*/ 32 h 135"/>
                <a:gd name="T54" fmla="*/ 73 w 198"/>
                <a:gd name="T55" fmla="*/ 36 h 135"/>
                <a:gd name="T56" fmla="*/ 76 w 198"/>
                <a:gd name="T57" fmla="*/ 38 h 135"/>
                <a:gd name="T58" fmla="*/ 71 w 198"/>
                <a:gd name="T59" fmla="*/ 35 h 135"/>
                <a:gd name="T60" fmla="*/ 67 w 198"/>
                <a:gd name="T61" fmla="*/ 30 h 135"/>
                <a:gd name="T62" fmla="*/ 73 w 198"/>
                <a:gd name="T63" fmla="*/ 28 h 135"/>
                <a:gd name="T64" fmla="*/ 58 w 198"/>
                <a:gd name="T65" fmla="*/ 15 h 135"/>
                <a:gd name="T66" fmla="*/ 5 w 198"/>
                <a:gd name="T67" fmla="*/ 59 h 135"/>
                <a:gd name="T68" fmla="*/ 24 w 198"/>
                <a:gd name="T69" fmla="*/ 26 h 135"/>
                <a:gd name="T70" fmla="*/ 74 w 198"/>
                <a:gd name="T71" fmla="*/ 42 h 135"/>
                <a:gd name="T72" fmla="*/ 12 w 198"/>
                <a:gd name="T73" fmla="*/ 63 h 135"/>
                <a:gd name="T74" fmla="*/ 47 w 198"/>
                <a:gd name="T75" fmla="*/ 18 h 135"/>
                <a:gd name="T76" fmla="*/ 37 w 198"/>
                <a:gd name="T77" fmla="*/ 14 h 135"/>
                <a:gd name="T78" fmla="*/ 45 w 198"/>
                <a:gd name="T79" fmla="*/ 18 h 135"/>
                <a:gd name="T80" fmla="*/ 47 w 198"/>
                <a:gd name="T81" fmla="*/ 13 h 135"/>
                <a:gd name="T82" fmla="*/ 41 w 198"/>
                <a:gd name="T83" fmla="*/ 6 h 135"/>
                <a:gd name="T84" fmla="*/ 34 w 198"/>
                <a:gd name="T85" fmla="*/ 3 h 135"/>
                <a:gd name="T86" fmla="*/ 15 w 198"/>
                <a:gd name="T87" fmla="*/ 30 h 135"/>
                <a:gd name="T88" fmla="*/ 1 w 198"/>
                <a:gd name="T89" fmla="*/ 57 h 135"/>
                <a:gd name="T90" fmla="*/ 5 w 198"/>
                <a:gd name="T91" fmla="*/ 69 h 135"/>
                <a:gd name="T92" fmla="*/ 59 w 198"/>
                <a:gd name="T93" fmla="*/ 75 h 135"/>
                <a:gd name="T94" fmla="*/ 190 w 198"/>
                <a:gd name="T95" fmla="*/ 66 h 135"/>
                <a:gd name="T96" fmla="*/ 50 w 198"/>
                <a:gd name="T97" fmla="*/ 113 h 135"/>
                <a:gd name="T98" fmla="*/ 92 w 198"/>
                <a:gd name="T99" fmla="*/ 135 h 135"/>
                <a:gd name="T100" fmla="*/ 192 w 198"/>
                <a:gd name="T101" fmla="*/ 84 h 135"/>
                <a:gd name="T102" fmla="*/ 191 w 198"/>
                <a:gd name="T103" fmla="*/ 45 h 135"/>
                <a:gd name="T104" fmla="*/ 156 w 198"/>
                <a:gd name="T105" fmla="*/ 30 h 135"/>
                <a:gd name="T106" fmla="*/ 142 w 198"/>
                <a:gd name="T107" fmla="*/ 42 h 135"/>
                <a:gd name="T108" fmla="*/ 107 w 198"/>
                <a:gd name="T109" fmla="*/ 71 h 135"/>
                <a:gd name="T110" fmla="*/ 59 w 198"/>
                <a:gd name="T111" fmla="*/ 58 h 135"/>
                <a:gd name="T112" fmla="*/ 81 w 198"/>
                <a:gd name="T113" fmla="*/ 43 h 135"/>
                <a:gd name="T114" fmla="*/ 43 w 198"/>
                <a:gd name="T115" fmla="*/ 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135">
                  <a:moveTo>
                    <a:pt x="93" y="81"/>
                  </a:moveTo>
                  <a:cubicBezTo>
                    <a:pt x="89" y="81"/>
                    <a:pt x="86" y="81"/>
                    <a:pt x="82" y="80"/>
                  </a:cubicBezTo>
                  <a:cubicBezTo>
                    <a:pt x="83" y="80"/>
                    <a:pt x="83" y="80"/>
                    <a:pt x="83" y="80"/>
                  </a:cubicBezTo>
                  <a:cubicBezTo>
                    <a:pt x="86" y="80"/>
                    <a:pt x="90" y="81"/>
                    <a:pt x="94" y="81"/>
                  </a:cubicBezTo>
                  <a:cubicBezTo>
                    <a:pt x="94" y="81"/>
                    <a:pt x="93" y="81"/>
                    <a:pt x="93" y="81"/>
                  </a:cubicBezTo>
                  <a:moveTo>
                    <a:pt x="98" y="79"/>
                  </a:moveTo>
                  <a:cubicBezTo>
                    <a:pt x="99" y="79"/>
                    <a:pt x="99" y="79"/>
                    <a:pt x="100" y="79"/>
                  </a:cubicBezTo>
                  <a:cubicBezTo>
                    <a:pt x="101" y="79"/>
                    <a:pt x="101" y="79"/>
                    <a:pt x="101" y="79"/>
                  </a:cubicBezTo>
                  <a:cubicBezTo>
                    <a:pt x="101" y="80"/>
                    <a:pt x="101" y="80"/>
                    <a:pt x="101" y="80"/>
                  </a:cubicBezTo>
                  <a:cubicBezTo>
                    <a:pt x="105" y="80"/>
                    <a:pt x="105" y="80"/>
                    <a:pt x="105" y="80"/>
                  </a:cubicBezTo>
                  <a:cubicBezTo>
                    <a:pt x="106" y="80"/>
                    <a:pt x="106" y="80"/>
                    <a:pt x="106" y="80"/>
                  </a:cubicBezTo>
                  <a:cubicBezTo>
                    <a:pt x="106" y="80"/>
                    <a:pt x="107" y="80"/>
                    <a:pt x="107" y="80"/>
                  </a:cubicBezTo>
                  <a:cubicBezTo>
                    <a:pt x="108" y="80"/>
                    <a:pt x="108" y="80"/>
                    <a:pt x="108" y="80"/>
                  </a:cubicBezTo>
                  <a:cubicBezTo>
                    <a:pt x="107" y="80"/>
                    <a:pt x="106" y="80"/>
                    <a:pt x="105" y="80"/>
                  </a:cubicBezTo>
                  <a:cubicBezTo>
                    <a:pt x="101" y="81"/>
                    <a:pt x="98" y="81"/>
                    <a:pt x="95" y="81"/>
                  </a:cubicBezTo>
                  <a:cubicBezTo>
                    <a:pt x="95" y="81"/>
                    <a:pt x="96" y="81"/>
                    <a:pt x="96" y="80"/>
                  </a:cubicBezTo>
                  <a:cubicBezTo>
                    <a:pt x="96" y="80"/>
                    <a:pt x="96" y="80"/>
                    <a:pt x="96" y="80"/>
                  </a:cubicBezTo>
                  <a:cubicBezTo>
                    <a:pt x="96" y="80"/>
                    <a:pt x="97" y="80"/>
                    <a:pt x="97" y="79"/>
                  </a:cubicBezTo>
                  <a:cubicBezTo>
                    <a:pt x="97" y="79"/>
                    <a:pt x="98" y="79"/>
                    <a:pt x="98" y="79"/>
                  </a:cubicBezTo>
                  <a:moveTo>
                    <a:pt x="99" y="77"/>
                  </a:moveTo>
                  <a:cubicBezTo>
                    <a:pt x="98" y="77"/>
                    <a:pt x="98" y="77"/>
                    <a:pt x="98" y="77"/>
                  </a:cubicBezTo>
                  <a:cubicBezTo>
                    <a:pt x="98" y="76"/>
                    <a:pt x="98" y="76"/>
                    <a:pt x="98" y="76"/>
                  </a:cubicBezTo>
                  <a:cubicBezTo>
                    <a:pt x="100" y="76"/>
                    <a:pt x="101" y="76"/>
                    <a:pt x="102" y="76"/>
                  </a:cubicBezTo>
                  <a:cubicBezTo>
                    <a:pt x="101" y="77"/>
                    <a:pt x="100" y="77"/>
                    <a:pt x="99" y="77"/>
                  </a:cubicBezTo>
                  <a:moveTo>
                    <a:pt x="113" y="76"/>
                  </a:moveTo>
                  <a:cubicBezTo>
                    <a:pt x="115" y="75"/>
                    <a:pt x="116" y="75"/>
                    <a:pt x="118" y="75"/>
                  </a:cubicBezTo>
                  <a:cubicBezTo>
                    <a:pt x="118" y="75"/>
                    <a:pt x="118" y="74"/>
                    <a:pt x="119" y="74"/>
                  </a:cubicBezTo>
                  <a:cubicBezTo>
                    <a:pt x="118" y="75"/>
                    <a:pt x="118" y="75"/>
                    <a:pt x="117" y="75"/>
                  </a:cubicBezTo>
                  <a:cubicBezTo>
                    <a:pt x="116" y="76"/>
                    <a:pt x="115" y="76"/>
                    <a:pt x="113" y="76"/>
                  </a:cubicBezTo>
                  <a:moveTo>
                    <a:pt x="101" y="74"/>
                  </a:moveTo>
                  <a:cubicBezTo>
                    <a:pt x="102" y="74"/>
                    <a:pt x="103" y="74"/>
                    <a:pt x="103" y="74"/>
                  </a:cubicBezTo>
                  <a:cubicBezTo>
                    <a:pt x="104" y="74"/>
                    <a:pt x="104" y="74"/>
                    <a:pt x="105" y="74"/>
                  </a:cubicBezTo>
                  <a:cubicBezTo>
                    <a:pt x="105" y="75"/>
                    <a:pt x="104" y="75"/>
                    <a:pt x="104" y="75"/>
                  </a:cubicBezTo>
                  <a:cubicBezTo>
                    <a:pt x="104" y="75"/>
                    <a:pt x="103" y="74"/>
                    <a:pt x="103" y="74"/>
                  </a:cubicBezTo>
                  <a:cubicBezTo>
                    <a:pt x="102" y="74"/>
                    <a:pt x="102" y="74"/>
                    <a:pt x="101" y="74"/>
                  </a:cubicBezTo>
                  <a:moveTo>
                    <a:pt x="107" y="75"/>
                  </a:moveTo>
                  <a:cubicBezTo>
                    <a:pt x="108" y="74"/>
                    <a:pt x="108" y="74"/>
                    <a:pt x="108" y="74"/>
                  </a:cubicBezTo>
                  <a:cubicBezTo>
                    <a:pt x="108" y="74"/>
                    <a:pt x="108" y="74"/>
                    <a:pt x="108" y="74"/>
                  </a:cubicBezTo>
                  <a:cubicBezTo>
                    <a:pt x="109" y="74"/>
                    <a:pt x="110" y="74"/>
                    <a:pt x="112" y="74"/>
                  </a:cubicBezTo>
                  <a:cubicBezTo>
                    <a:pt x="110" y="75"/>
                    <a:pt x="109" y="75"/>
                    <a:pt x="107" y="75"/>
                  </a:cubicBezTo>
                  <a:moveTo>
                    <a:pt x="77" y="77"/>
                  </a:moveTo>
                  <a:cubicBezTo>
                    <a:pt x="72" y="76"/>
                    <a:pt x="66" y="75"/>
                    <a:pt x="62" y="72"/>
                  </a:cubicBezTo>
                  <a:cubicBezTo>
                    <a:pt x="62" y="72"/>
                    <a:pt x="62" y="72"/>
                    <a:pt x="62" y="72"/>
                  </a:cubicBezTo>
                  <a:cubicBezTo>
                    <a:pt x="63" y="72"/>
                    <a:pt x="65" y="73"/>
                    <a:pt x="66" y="74"/>
                  </a:cubicBezTo>
                  <a:cubicBezTo>
                    <a:pt x="66" y="74"/>
                    <a:pt x="66" y="74"/>
                    <a:pt x="66" y="74"/>
                  </a:cubicBezTo>
                  <a:cubicBezTo>
                    <a:pt x="67" y="74"/>
                    <a:pt x="68" y="73"/>
                    <a:pt x="67" y="72"/>
                  </a:cubicBezTo>
                  <a:cubicBezTo>
                    <a:pt x="71" y="74"/>
                    <a:pt x="75" y="76"/>
                    <a:pt x="79" y="77"/>
                  </a:cubicBezTo>
                  <a:cubicBezTo>
                    <a:pt x="79" y="77"/>
                    <a:pt x="79" y="77"/>
                    <a:pt x="79" y="77"/>
                  </a:cubicBezTo>
                  <a:cubicBezTo>
                    <a:pt x="78" y="77"/>
                    <a:pt x="78" y="77"/>
                    <a:pt x="77" y="77"/>
                  </a:cubicBezTo>
                  <a:moveTo>
                    <a:pt x="116" y="72"/>
                  </a:moveTo>
                  <a:cubicBezTo>
                    <a:pt x="116" y="72"/>
                    <a:pt x="116" y="72"/>
                    <a:pt x="116" y="72"/>
                  </a:cubicBezTo>
                  <a:cubicBezTo>
                    <a:pt x="118" y="72"/>
                    <a:pt x="120" y="71"/>
                    <a:pt x="121" y="71"/>
                  </a:cubicBezTo>
                  <a:cubicBezTo>
                    <a:pt x="120" y="72"/>
                    <a:pt x="118" y="72"/>
                    <a:pt x="116" y="73"/>
                  </a:cubicBezTo>
                  <a:cubicBezTo>
                    <a:pt x="116" y="73"/>
                    <a:pt x="115" y="73"/>
                    <a:pt x="114" y="73"/>
                  </a:cubicBezTo>
                  <a:cubicBezTo>
                    <a:pt x="113" y="73"/>
                    <a:pt x="111" y="72"/>
                    <a:pt x="110" y="72"/>
                  </a:cubicBezTo>
                  <a:cubicBezTo>
                    <a:pt x="111" y="72"/>
                    <a:pt x="111" y="72"/>
                    <a:pt x="111" y="72"/>
                  </a:cubicBezTo>
                  <a:cubicBezTo>
                    <a:pt x="112" y="72"/>
                    <a:pt x="113" y="72"/>
                    <a:pt x="115" y="71"/>
                  </a:cubicBezTo>
                  <a:cubicBezTo>
                    <a:pt x="115" y="71"/>
                    <a:pt x="115" y="71"/>
                    <a:pt x="115" y="71"/>
                  </a:cubicBezTo>
                  <a:cubicBezTo>
                    <a:pt x="115" y="71"/>
                    <a:pt x="116" y="72"/>
                    <a:pt x="116" y="72"/>
                  </a:cubicBezTo>
                  <a:moveTo>
                    <a:pt x="127" y="70"/>
                  </a:moveTo>
                  <a:cubicBezTo>
                    <a:pt x="127" y="69"/>
                    <a:pt x="127" y="69"/>
                    <a:pt x="127" y="69"/>
                  </a:cubicBezTo>
                  <a:cubicBezTo>
                    <a:pt x="128" y="69"/>
                    <a:pt x="128" y="68"/>
                    <a:pt x="129" y="68"/>
                  </a:cubicBezTo>
                  <a:cubicBezTo>
                    <a:pt x="129" y="68"/>
                    <a:pt x="130" y="68"/>
                    <a:pt x="130" y="68"/>
                  </a:cubicBezTo>
                  <a:cubicBezTo>
                    <a:pt x="130" y="68"/>
                    <a:pt x="130" y="68"/>
                    <a:pt x="130" y="68"/>
                  </a:cubicBezTo>
                  <a:cubicBezTo>
                    <a:pt x="129" y="69"/>
                    <a:pt x="128" y="69"/>
                    <a:pt x="127" y="70"/>
                  </a:cubicBezTo>
                  <a:moveTo>
                    <a:pt x="62" y="69"/>
                  </a:moveTo>
                  <a:cubicBezTo>
                    <a:pt x="61" y="68"/>
                    <a:pt x="60" y="67"/>
                    <a:pt x="58" y="66"/>
                  </a:cubicBezTo>
                  <a:cubicBezTo>
                    <a:pt x="58" y="66"/>
                    <a:pt x="57" y="66"/>
                    <a:pt x="56" y="65"/>
                  </a:cubicBezTo>
                  <a:cubicBezTo>
                    <a:pt x="56" y="65"/>
                    <a:pt x="55" y="64"/>
                    <a:pt x="55" y="63"/>
                  </a:cubicBezTo>
                  <a:cubicBezTo>
                    <a:pt x="54" y="63"/>
                    <a:pt x="54" y="62"/>
                    <a:pt x="53" y="62"/>
                  </a:cubicBezTo>
                  <a:cubicBezTo>
                    <a:pt x="55" y="63"/>
                    <a:pt x="56" y="63"/>
                    <a:pt x="57" y="64"/>
                  </a:cubicBezTo>
                  <a:cubicBezTo>
                    <a:pt x="58" y="65"/>
                    <a:pt x="59" y="65"/>
                    <a:pt x="60" y="66"/>
                  </a:cubicBezTo>
                  <a:cubicBezTo>
                    <a:pt x="60" y="67"/>
                    <a:pt x="60" y="67"/>
                    <a:pt x="60" y="67"/>
                  </a:cubicBezTo>
                  <a:cubicBezTo>
                    <a:pt x="61" y="68"/>
                    <a:pt x="61" y="68"/>
                    <a:pt x="62" y="69"/>
                  </a:cubicBezTo>
                  <a:cubicBezTo>
                    <a:pt x="62" y="69"/>
                    <a:pt x="62" y="69"/>
                    <a:pt x="62" y="69"/>
                  </a:cubicBezTo>
                  <a:moveTo>
                    <a:pt x="54" y="69"/>
                  </a:moveTo>
                  <a:cubicBezTo>
                    <a:pt x="53" y="68"/>
                    <a:pt x="53" y="68"/>
                    <a:pt x="53" y="68"/>
                  </a:cubicBezTo>
                  <a:cubicBezTo>
                    <a:pt x="51" y="67"/>
                    <a:pt x="49" y="64"/>
                    <a:pt x="47" y="61"/>
                  </a:cubicBezTo>
                  <a:cubicBezTo>
                    <a:pt x="50" y="63"/>
                    <a:pt x="52" y="66"/>
                    <a:pt x="54" y="69"/>
                  </a:cubicBezTo>
                  <a:moveTo>
                    <a:pt x="141" y="61"/>
                  </a:moveTo>
                  <a:cubicBezTo>
                    <a:pt x="142" y="60"/>
                    <a:pt x="142" y="59"/>
                    <a:pt x="143" y="58"/>
                  </a:cubicBezTo>
                  <a:cubicBezTo>
                    <a:pt x="144" y="59"/>
                    <a:pt x="144" y="59"/>
                    <a:pt x="144" y="59"/>
                  </a:cubicBezTo>
                  <a:cubicBezTo>
                    <a:pt x="143" y="60"/>
                    <a:pt x="142" y="61"/>
                    <a:pt x="141" y="61"/>
                  </a:cubicBezTo>
                  <a:moveTo>
                    <a:pt x="57" y="59"/>
                  </a:moveTo>
                  <a:cubicBezTo>
                    <a:pt x="56" y="58"/>
                    <a:pt x="56" y="58"/>
                    <a:pt x="55" y="57"/>
                  </a:cubicBezTo>
                  <a:cubicBezTo>
                    <a:pt x="54" y="56"/>
                    <a:pt x="54" y="56"/>
                    <a:pt x="54" y="56"/>
                  </a:cubicBezTo>
                  <a:cubicBezTo>
                    <a:pt x="55" y="56"/>
                    <a:pt x="55" y="56"/>
                    <a:pt x="55" y="56"/>
                  </a:cubicBezTo>
                  <a:cubicBezTo>
                    <a:pt x="55" y="56"/>
                    <a:pt x="56" y="57"/>
                    <a:pt x="56" y="57"/>
                  </a:cubicBezTo>
                  <a:cubicBezTo>
                    <a:pt x="56" y="58"/>
                    <a:pt x="57" y="58"/>
                    <a:pt x="57" y="59"/>
                  </a:cubicBezTo>
                  <a:moveTo>
                    <a:pt x="145" y="55"/>
                  </a:moveTo>
                  <a:cubicBezTo>
                    <a:pt x="145" y="54"/>
                    <a:pt x="145" y="54"/>
                    <a:pt x="145" y="54"/>
                  </a:cubicBezTo>
                  <a:cubicBezTo>
                    <a:pt x="145" y="54"/>
                    <a:pt x="146" y="53"/>
                    <a:pt x="146" y="53"/>
                  </a:cubicBezTo>
                  <a:cubicBezTo>
                    <a:pt x="146" y="52"/>
                    <a:pt x="146" y="52"/>
                    <a:pt x="146" y="52"/>
                  </a:cubicBezTo>
                  <a:cubicBezTo>
                    <a:pt x="146" y="53"/>
                    <a:pt x="146" y="54"/>
                    <a:pt x="146" y="55"/>
                  </a:cubicBezTo>
                  <a:cubicBezTo>
                    <a:pt x="145" y="55"/>
                    <a:pt x="145" y="55"/>
                    <a:pt x="145" y="55"/>
                  </a:cubicBezTo>
                  <a:moveTo>
                    <a:pt x="194" y="62"/>
                  </a:moveTo>
                  <a:cubicBezTo>
                    <a:pt x="194" y="60"/>
                    <a:pt x="194" y="58"/>
                    <a:pt x="194" y="56"/>
                  </a:cubicBezTo>
                  <a:cubicBezTo>
                    <a:pt x="194" y="55"/>
                    <a:pt x="193" y="55"/>
                    <a:pt x="192" y="54"/>
                  </a:cubicBezTo>
                  <a:cubicBezTo>
                    <a:pt x="192" y="52"/>
                    <a:pt x="192" y="50"/>
                    <a:pt x="192" y="48"/>
                  </a:cubicBezTo>
                  <a:cubicBezTo>
                    <a:pt x="194" y="50"/>
                    <a:pt x="195" y="52"/>
                    <a:pt x="196" y="56"/>
                  </a:cubicBezTo>
                  <a:cubicBezTo>
                    <a:pt x="196" y="58"/>
                    <a:pt x="196" y="60"/>
                    <a:pt x="195" y="62"/>
                  </a:cubicBezTo>
                  <a:cubicBezTo>
                    <a:pt x="195" y="62"/>
                    <a:pt x="195" y="62"/>
                    <a:pt x="195" y="62"/>
                  </a:cubicBezTo>
                  <a:cubicBezTo>
                    <a:pt x="195" y="62"/>
                    <a:pt x="194" y="62"/>
                    <a:pt x="194" y="62"/>
                  </a:cubicBezTo>
                  <a:moveTo>
                    <a:pt x="190" y="60"/>
                  </a:moveTo>
                  <a:cubicBezTo>
                    <a:pt x="189" y="59"/>
                    <a:pt x="189" y="58"/>
                    <a:pt x="188" y="58"/>
                  </a:cubicBezTo>
                  <a:cubicBezTo>
                    <a:pt x="187" y="56"/>
                    <a:pt x="187" y="54"/>
                    <a:pt x="187" y="52"/>
                  </a:cubicBezTo>
                  <a:cubicBezTo>
                    <a:pt x="187" y="49"/>
                    <a:pt x="187" y="47"/>
                    <a:pt x="187" y="45"/>
                  </a:cubicBezTo>
                  <a:cubicBezTo>
                    <a:pt x="188" y="46"/>
                    <a:pt x="189" y="47"/>
                    <a:pt x="189" y="49"/>
                  </a:cubicBezTo>
                  <a:cubicBezTo>
                    <a:pt x="190" y="51"/>
                    <a:pt x="190" y="53"/>
                    <a:pt x="190" y="56"/>
                  </a:cubicBezTo>
                  <a:cubicBezTo>
                    <a:pt x="190" y="56"/>
                    <a:pt x="190" y="56"/>
                    <a:pt x="190" y="57"/>
                  </a:cubicBezTo>
                  <a:cubicBezTo>
                    <a:pt x="190" y="58"/>
                    <a:pt x="190" y="59"/>
                    <a:pt x="190" y="60"/>
                  </a:cubicBezTo>
                  <a:moveTo>
                    <a:pt x="146" y="46"/>
                  </a:moveTo>
                  <a:cubicBezTo>
                    <a:pt x="146" y="44"/>
                    <a:pt x="146" y="43"/>
                    <a:pt x="147" y="41"/>
                  </a:cubicBezTo>
                  <a:cubicBezTo>
                    <a:pt x="147" y="42"/>
                    <a:pt x="147" y="43"/>
                    <a:pt x="147" y="44"/>
                  </a:cubicBezTo>
                  <a:cubicBezTo>
                    <a:pt x="147" y="44"/>
                    <a:pt x="146" y="45"/>
                    <a:pt x="146" y="46"/>
                  </a:cubicBezTo>
                  <a:moveTo>
                    <a:pt x="185" y="56"/>
                  </a:moveTo>
                  <a:cubicBezTo>
                    <a:pt x="184" y="55"/>
                    <a:pt x="183" y="55"/>
                    <a:pt x="181" y="54"/>
                  </a:cubicBezTo>
                  <a:cubicBezTo>
                    <a:pt x="181" y="52"/>
                    <a:pt x="181" y="49"/>
                    <a:pt x="181" y="47"/>
                  </a:cubicBezTo>
                  <a:cubicBezTo>
                    <a:pt x="180" y="45"/>
                    <a:pt x="180" y="43"/>
                    <a:pt x="180" y="41"/>
                  </a:cubicBezTo>
                  <a:cubicBezTo>
                    <a:pt x="181" y="42"/>
                    <a:pt x="183" y="42"/>
                    <a:pt x="185" y="43"/>
                  </a:cubicBezTo>
                  <a:cubicBezTo>
                    <a:pt x="184" y="46"/>
                    <a:pt x="185" y="50"/>
                    <a:pt x="185" y="53"/>
                  </a:cubicBezTo>
                  <a:cubicBezTo>
                    <a:pt x="185" y="54"/>
                    <a:pt x="185" y="55"/>
                    <a:pt x="185" y="56"/>
                  </a:cubicBezTo>
                  <a:moveTo>
                    <a:pt x="179" y="53"/>
                  </a:moveTo>
                  <a:cubicBezTo>
                    <a:pt x="178" y="52"/>
                    <a:pt x="176" y="52"/>
                    <a:pt x="175" y="51"/>
                  </a:cubicBezTo>
                  <a:cubicBezTo>
                    <a:pt x="175" y="49"/>
                    <a:pt x="174" y="48"/>
                    <a:pt x="174" y="46"/>
                  </a:cubicBezTo>
                  <a:cubicBezTo>
                    <a:pt x="174" y="43"/>
                    <a:pt x="174" y="41"/>
                    <a:pt x="174" y="39"/>
                  </a:cubicBezTo>
                  <a:cubicBezTo>
                    <a:pt x="175" y="39"/>
                    <a:pt x="176" y="40"/>
                    <a:pt x="177" y="40"/>
                  </a:cubicBezTo>
                  <a:cubicBezTo>
                    <a:pt x="177" y="40"/>
                    <a:pt x="177" y="40"/>
                    <a:pt x="177" y="40"/>
                  </a:cubicBezTo>
                  <a:cubicBezTo>
                    <a:pt x="177" y="41"/>
                    <a:pt x="177" y="41"/>
                    <a:pt x="177" y="41"/>
                  </a:cubicBezTo>
                  <a:cubicBezTo>
                    <a:pt x="178" y="44"/>
                    <a:pt x="179" y="47"/>
                    <a:pt x="179" y="50"/>
                  </a:cubicBezTo>
                  <a:cubicBezTo>
                    <a:pt x="179" y="51"/>
                    <a:pt x="179" y="52"/>
                    <a:pt x="179" y="53"/>
                  </a:cubicBezTo>
                  <a:moveTo>
                    <a:pt x="152" y="41"/>
                  </a:moveTo>
                  <a:cubicBezTo>
                    <a:pt x="152" y="40"/>
                    <a:pt x="151" y="39"/>
                    <a:pt x="151" y="38"/>
                  </a:cubicBezTo>
                  <a:cubicBezTo>
                    <a:pt x="151" y="38"/>
                    <a:pt x="151" y="37"/>
                    <a:pt x="152" y="37"/>
                  </a:cubicBezTo>
                  <a:cubicBezTo>
                    <a:pt x="152" y="41"/>
                    <a:pt x="152" y="41"/>
                    <a:pt x="152" y="41"/>
                  </a:cubicBezTo>
                  <a:moveTo>
                    <a:pt x="173" y="51"/>
                  </a:moveTo>
                  <a:cubicBezTo>
                    <a:pt x="171" y="50"/>
                    <a:pt x="170" y="50"/>
                    <a:pt x="169" y="49"/>
                  </a:cubicBezTo>
                  <a:cubicBezTo>
                    <a:pt x="167" y="45"/>
                    <a:pt x="166" y="40"/>
                    <a:pt x="166" y="36"/>
                  </a:cubicBezTo>
                  <a:cubicBezTo>
                    <a:pt x="168" y="37"/>
                    <a:pt x="170" y="37"/>
                    <a:pt x="172" y="38"/>
                  </a:cubicBezTo>
                  <a:cubicBezTo>
                    <a:pt x="172" y="38"/>
                    <a:pt x="172" y="38"/>
                    <a:pt x="172" y="38"/>
                  </a:cubicBezTo>
                  <a:cubicBezTo>
                    <a:pt x="172" y="41"/>
                    <a:pt x="171" y="44"/>
                    <a:pt x="172" y="47"/>
                  </a:cubicBezTo>
                  <a:cubicBezTo>
                    <a:pt x="172" y="48"/>
                    <a:pt x="172" y="49"/>
                    <a:pt x="173" y="51"/>
                  </a:cubicBezTo>
                  <a:moveTo>
                    <a:pt x="154" y="42"/>
                  </a:moveTo>
                  <a:cubicBezTo>
                    <a:pt x="154" y="36"/>
                    <a:pt x="154" y="36"/>
                    <a:pt x="154" y="36"/>
                  </a:cubicBezTo>
                  <a:cubicBezTo>
                    <a:pt x="154" y="36"/>
                    <a:pt x="154" y="36"/>
                    <a:pt x="154" y="36"/>
                  </a:cubicBezTo>
                  <a:cubicBezTo>
                    <a:pt x="154" y="35"/>
                    <a:pt x="154" y="34"/>
                    <a:pt x="154" y="34"/>
                  </a:cubicBezTo>
                  <a:cubicBezTo>
                    <a:pt x="154" y="33"/>
                    <a:pt x="154" y="33"/>
                    <a:pt x="154" y="33"/>
                  </a:cubicBezTo>
                  <a:cubicBezTo>
                    <a:pt x="155" y="33"/>
                    <a:pt x="155" y="32"/>
                    <a:pt x="156" y="32"/>
                  </a:cubicBezTo>
                  <a:cubicBezTo>
                    <a:pt x="156" y="32"/>
                    <a:pt x="156" y="32"/>
                    <a:pt x="156" y="32"/>
                  </a:cubicBezTo>
                  <a:cubicBezTo>
                    <a:pt x="157" y="33"/>
                    <a:pt x="157" y="33"/>
                    <a:pt x="157" y="33"/>
                  </a:cubicBezTo>
                  <a:cubicBezTo>
                    <a:pt x="158" y="35"/>
                    <a:pt x="158" y="38"/>
                    <a:pt x="158" y="40"/>
                  </a:cubicBezTo>
                  <a:cubicBezTo>
                    <a:pt x="159" y="42"/>
                    <a:pt x="159" y="44"/>
                    <a:pt x="161" y="45"/>
                  </a:cubicBezTo>
                  <a:cubicBezTo>
                    <a:pt x="161" y="46"/>
                    <a:pt x="161" y="46"/>
                    <a:pt x="161" y="46"/>
                  </a:cubicBezTo>
                  <a:cubicBezTo>
                    <a:pt x="162" y="46"/>
                    <a:pt x="163" y="44"/>
                    <a:pt x="162" y="44"/>
                  </a:cubicBezTo>
                  <a:cubicBezTo>
                    <a:pt x="161" y="43"/>
                    <a:pt x="161" y="40"/>
                    <a:pt x="160" y="38"/>
                  </a:cubicBezTo>
                  <a:cubicBezTo>
                    <a:pt x="160" y="37"/>
                    <a:pt x="160" y="35"/>
                    <a:pt x="160" y="33"/>
                  </a:cubicBezTo>
                  <a:cubicBezTo>
                    <a:pt x="161" y="34"/>
                    <a:pt x="162" y="34"/>
                    <a:pt x="164" y="35"/>
                  </a:cubicBezTo>
                  <a:cubicBezTo>
                    <a:pt x="164" y="39"/>
                    <a:pt x="165" y="44"/>
                    <a:pt x="166" y="48"/>
                  </a:cubicBezTo>
                  <a:cubicBezTo>
                    <a:pt x="162" y="47"/>
                    <a:pt x="159" y="45"/>
                    <a:pt x="155" y="43"/>
                  </a:cubicBezTo>
                  <a:cubicBezTo>
                    <a:pt x="155" y="42"/>
                    <a:pt x="155" y="42"/>
                    <a:pt x="154" y="42"/>
                  </a:cubicBezTo>
                  <a:cubicBezTo>
                    <a:pt x="154" y="42"/>
                    <a:pt x="154" y="42"/>
                    <a:pt x="154" y="42"/>
                  </a:cubicBezTo>
                  <a:moveTo>
                    <a:pt x="64" y="32"/>
                  </a:moveTo>
                  <a:cubicBezTo>
                    <a:pt x="63" y="32"/>
                    <a:pt x="62" y="31"/>
                    <a:pt x="61" y="31"/>
                  </a:cubicBezTo>
                  <a:cubicBezTo>
                    <a:pt x="59" y="30"/>
                    <a:pt x="58" y="29"/>
                    <a:pt x="57" y="29"/>
                  </a:cubicBezTo>
                  <a:cubicBezTo>
                    <a:pt x="60" y="30"/>
                    <a:pt x="62" y="31"/>
                    <a:pt x="64" y="32"/>
                  </a:cubicBezTo>
                  <a:moveTo>
                    <a:pt x="75" y="37"/>
                  </a:moveTo>
                  <a:cubicBezTo>
                    <a:pt x="74" y="37"/>
                    <a:pt x="73" y="36"/>
                    <a:pt x="73" y="36"/>
                  </a:cubicBezTo>
                  <a:cubicBezTo>
                    <a:pt x="73" y="36"/>
                    <a:pt x="73" y="36"/>
                    <a:pt x="73" y="36"/>
                  </a:cubicBezTo>
                  <a:cubicBezTo>
                    <a:pt x="73" y="35"/>
                    <a:pt x="73" y="35"/>
                    <a:pt x="73" y="35"/>
                  </a:cubicBezTo>
                  <a:cubicBezTo>
                    <a:pt x="74" y="33"/>
                    <a:pt x="74" y="31"/>
                    <a:pt x="75" y="29"/>
                  </a:cubicBezTo>
                  <a:cubicBezTo>
                    <a:pt x="75" y="29"/>
                    <a:pt x="75" y="29"/>
                    <a:pt x="75" y="29"/>
                  </a:cubicBezTo>
                  <a:cubicBezTo>
                    <a:pt x="76" y="29"/>
                    <a:pt x="77" y="30"/>
                    <a:pt x="78" y="31"/>
                  </a:cubicBezTo>
                  <a:cubicBezTo>
                    <a:pt x="81" y="33"/>
                    <a:pt x="79" y="36"/>
                    <a:pt x="78" y="39"/>
                  </a:cubicBezTo>
                  <a:cubicBezTo>
                    <a:pt x="78" y="39"/>
                    <a:pt x="77" y="39"/>
                    <a:pt x="76" y="38"/>
                  </a:cubicBezTo>
                  <a:cubicBezTo>
                    <a:pt x="77" y="37"/>
                    <a:pt x="77" y="37"/>
                    <a:pt x="77" y="36"/>
                  </a:cubicBezTo>
                  <a:cubicBezTo>
                    <a:pt x="77" y="35"/>
                    <a:pt x="77" y="34"/>
                    <a:pt x="78" y="33"/>
                  </a:cubicBezTo>
                  <a:cubicBezTo>
                    <a:pt x="79" y="32"/>
                    <a:pt x="78" y="31"/>
                    <a:pt x="77" y="31"/>
                  </a:cubicBezTo>
                  <a:cubicBezTo>
                    <a:pt x="77" y="31"/>
                    <a:pt x="77" y="31"/>
                    <a:pt x="77" y="32"/>
                  </a:cubicBezTo>
                  <a:cubicBezTo>
                    <a:pt x="75" y="33"/>
                    <a:pt x="76" y="35"/>
                    <a:pt x="75" y="37"/>
                  </a:cubicBezTo>
                  <a:moveTo>
                    <a:pt x="71" y="35"/>
                  </a:moveTo>
                  <a:cubicBezTo>
                    <a:pt x="68" y="32"/>
                    <a:pt x="65" y="30"/>
                    <a:pt x="62" y="28"/>
                  </a:cubicBezTo>
                  <a:cubicBezTo>
                    <a:pt x="62" y="28"/>
                    <a:pt x="62" y="28"/>
                    <a:pt x="62" y="28"/>
                  </a:cubicBezTo>
                  <a:cubicBezTo>
                    <a:pt x="61" y="27"/>
                    <a:pt x="63" y="25"/>
                    <a:pt x="63" y="24"/>
                  </a:cubicBezTo>
                  <a:cubicBezTo>
                    <a:pt x="64" y="23"/>
                    <a:pt x="64" y="22"/>
                    <a:pt x="65" y="21"/>
                  </a:cubicBezTo>
                  <a:cubicBezTo>
                    <a:pt x="66" y="22"/>
                    <a:pt x="68" y="23"/>
                    <a:pt x="69" y="24"/>
                  </a:cubicBezTo>
                  <a:cubicBezTo>
                    <a:pt x="68" y="26"/>
                    <a:pt x="67" y="28"/>
                    <a:pt x="67" y="30"/>
                  </a:cubicBezTo>
                  <a:cubicBezTo>
                    <a:pt x="66" y="31"/>
                    <a:pt x="67" y="31"/>
                    <a:pt x="68" y="31"/>
                  </a:cubicBezTo>
                  <a:cubicBezTo>
                    <a:pt x="68" y="31"/>
                    <a:pt x="68" y="31"/>
                    <a:pt x="69" y="30"/>
                  </a:cubicBezTo>
                  <a:cubicBezTo>
                    <a:pt x="69" y="29"/>
                    <a:pt x="70" y="27"/>
                    <a:pt x="71" y="26"/>
                  </a:cubicBezTo>
                  <a:cubicBezTo>
                    <a:pt x="71" y="25"/>
                    <a:pt x="71" y="25"/>
                    <a:pt x="71" y="25"/>
                  </a:cubicBezTo>
                  <a:cubicBezTo>
                    <a:pt x="72" y="26"/>
                    <a:pt x="73" y="27"/>
                    <a:pt x="74" y="28"/>
                  </a:cubicBezTo>
                  <a:cubicBezTo>
                    <a:pt x="73" y="28"/>
                    <a:pt x="73" y="28"/>
                    <a:pt x="73" y="28"/>
                  </a:cubicBezTo>
                  <a:cubicBezTo>
                    <a:pt x="72" y="30"/>
                    <a:pt x="72" y="32"/>
                    <a:pt x="71" y="34"/>
                  </a:cubicBezTo>
                  <a:cubicBezTo>
                    <a:pt x="71" y="35"/>
                    <a:pt x="71" y="35"/>
                    <a:pt x="71" y="35"/>
                  </a:cubicBezTo>
                  <a:moveTo>
                    <a:pt x="60" y="27"/>
                  </a:moveTo>
                  <a:cubicBezTo>
                    <a:pt x="59" y="27"/>
                    <a:pt x="59" y="27"/>
                    <a:pt x="59" y="27"/>
                  </a:cubicBezTo>
                  <a:cubicBezTo>
                    <a:pt x="57" y="26"/>
                    <a:pt x="56" y="25"/>
                    <a:pt x="54" y="24"/>
                  </a:cubicBezTo>
                  <a:cubicBezTo>
                    <a:pt x="55" y="21"/>
                    <a:pt x="56" y="18"/>
                    <a:pt x="58" y="15"/>
                  </a:cubicBezTo>
                  <a:cubicBezTo>
                    <a:pt x="60" y="16"/>
                    <a:pt x="61" y="18"/>
                    <a:pt x="63" y="19"/>
                  </a:cubicBezTo>
                  <a:cubicBezTo>
                    <a:pt x="62" y="21"/>
                    <a:pt x="61" y="23"/>
                    <a:pt x="60" y="25"/>
                  </a:cubicBezTo>
                  <a:cubicBezTo>
                    <a:pt x="60" y="26"/>
                    <a:pt x="60" y="26"/>
                    <a:pt x="60" y="27"/>
                  </a:cubicBezTo>
                  <a:moveTo>
                    <a:pt x="3" y="65"/>
                  </a:moveTo>
                  <a:cubicBezTo>
                    <a:pt x="3" y="65"/>
                    <a:pt x="3" y="65"/>
                    <a:pt x="3" y="65"/>
                  </a:cubicBezTo>
                  <a:cubicBezTo>
                    <a:pt x="3" y="63"/>
                    <a:pt x="3" y="61"/>
                    <a:pt x="5" y="59"/>
                  </a:cubicBezTo>
                  <a:cubicBezTo>
                    <a:pt x="5" y="59"/>
                    <a:pt x="5" y="59"/>
                    <a:pt x="5" y="59"/>
                  </a:cubicBezTo>
                  <a:cubicBezTo>
                    <a:pt x="5" y="59"/>
                    <a:pt x="5" y="59"/>
                    <a:pt x="5" y="59"/>
                  </a:cubicBezTo>
                  <a:cubicBezTo>
                    <a:pt x="6" y="57"/>
                    <a:pt x="7" y="55"/>
                    <a:pt x="8" y="53"/>
                  </a:cubicBezTo>
                  <a:cubicBezTo>
                    <a:pt x="10" y="50"/>
                    <a:pt x="11" y="48"/>
                    <a:pt x="12" y="45"/>
                  </a:cubicBezTo>
                  <a:cubicBezTo>
                    <a:pt x="13" y="44"/>
                    <a:pt x="13" y="43"/>
                    <a:pt x="14" y="42"/>
                  </a:cubicBezTo>
                  <a:cubicBezTo>
                    <a:pt x="17" y="37"/>
                    <a:pt x="21" y="31"/>
                    <a:pt x="24" y="26"/>
                  </a:cubicBezTo>
                  <a:cubicBezTo>
                    <a:pt x="27" y="22"/>
                    <a:pt x="30" y="18"/>
                    <a:pt x="32" y="12"/>
                  </a:cubicBezTo>
                  <a:cubicBezTo>
                    <a:pt x="32" y="12"/>
                    <a:pt x="32" y="12"/>
                    <a:pt x="32" y="12"/>
                  </a:cubicBezTo>
                  <a:cubicBezTo>
                    <a:pt x="33" y="13"/>
                    <a:pt x="34" y="14"/>
                    <a:pt x="35" y="14"/>
                  </a:cubicBezTo>
                  <a:cubicBezTo>
                    <a:pt x="34" y="15"/>
                    <a:pt x="34" y="17"/>
                    <a:pt x="36" y="17"/>
                  </a:cubicBezTo>
                  <a:cubicBezTo>
                    <a:pt x="44" y="21"/>
                    <a:pt x="49" y="29"/>
                    <a:pt x="57" y="33"/>
                  </a:cubicBezTo>
                  <a:cubicBezTo>
                    <a:pt x="63" y="36"/>
                    <a:pt x="69" y="38"/>
                    <a:pt x="74" y="42"/>
                  </a:cubicBezTo>
                  <a:cubicBezTo>
                    <a:pt x="74" y="42"/>
                    <a:pt x="74" y="42"/>
                    <a:pt x="74" y="42"/>
                  </a:cubicBezTo>
                  <a:cubicBezTo>
                    <a:pt x="69" y="42"/>
                    <a:pt x="64" y="44"/>
                    <a:pt x="59" y="46"/>
                  </a:cubicBezTo>
                  <a:cubicBezTo>
                    <a:pt x="56" y="46"/>
                    <a:pt x="54" y="47"/>
                    <a:pt x="51" y="48"/>
                  </a:cubicBezTo>
                  <a:cubicBezTo>
                    <a:pt x="48" y="49"/>
                    <a:pt x="45" y="50"/>
                    <a:pt x="42" y="51"/>
                  </a:cubicBezTo>
                  <a:cubicBezTo>
                    <a:pt x="33" y="56"/>
                    <a:pt x="22" y="57"/>
                    <a:pt x="13" y="62"/>
                  </a:cubicBezTo>
                  <a:cubicBezTo>
                    <a:pt x="13" y="62"/>
                    <a:pt x="12" y="62"/>
                    <a:pt x="12" y="63"/>
                  </a:cubicBezTo>
                  <a:cubicBezTo>
                    <a:pt x="12" y="63"/>
                    <a:pt x="11" y="63"/>
                    <a:pt x="11" y="63"/>
                  </a:cubicBezTo>
                  <a:cubicBezTo>
                    <a:pt x="8" y="64"/>
                    <a:pt x="5" y="64"/>
                    <a:pt x="3" y="65"/>
                  </a:cubicBezTo>
                  <a:moveTo>
                    <a:pt x="52" y="23"/>
                  </a:moveTo>
                  <a:cubicBezTo>
                    <a:pt x="51" y="23"/>
                    <a:pt x="50" y="22"/>
                    <a:pt x="49" y="21"/>
                  </a:cubicBezTo>
                  <a:cubicBezTo>
                    <a:pt x="48" y="20"/>
                    <a:pt x="47" y="20"/>
                    <a:pt x="46" y="19"/>
                  </a:cubicBezTo>
                  <a:cubicBezTo>
                    <a:pt x="46" y="19"/>
                    <a:pt x="47" y="19"/>
                    <a:pt x="47" y="18"/>
                  </a:cubicBezTo>
                  <a:cubicBezTo>
                    <a:pt x="47" y="17"/>
                    <a:pt x="48" y="16"/>
                    <a:pt x="49" y="14"/>
                  </a:cubicBezTo>
                  <a:cubicBezTo>
                    <a:pt x="49" y="13"/>
                    <a:pt x="49" y="12"/>
                    <a:pt x="50" y="10"/>
                  </a:cubicBezTo>
                  <a:cubicBezTo>
                    <a:pt x="51" y="11"/>
                    <a:pt x="53" y="12"/>
                    <a:pt x="55" y="13"/>
                  </a:cubicBezTo>
                  <a:cubicBezTo>
                    <a:pt x="55" y="13"/>
                    <a:pt x="56" y="13"/>
                    <a:pt x="56" y="14"/>
                  </a:cubicBezTo>
                  <a:cubicBezTo>
                    <a:pt x="54" y="17"/>
                    <a:pt x="53" y="20"/>
                    <a:pt x="52" y="23"/>
                  </a:cubicBezTo>
                  <a:moveTo>
                    <a:pt x="37" y="14"/>
                  </a:moveTo>
                  <a:cubicBezTo>
                    <a:pt x="37" y="14"/>
                    <a:pt x="37" y="14"/>
                    <a:pt x="37" y="14"/>
                  </a:cubicBezTo>
                  <a:cubicBezTo>
                    <a:pt x="36" y="13"/>
                    <a:pt x="36" y="13"/>
                    <a:pt x="36" y="13"/>
                  </a:cubicBezTo>
                  <a:cubicBezTo>
                    <a:pt x="35" y="12"/>
                    <a:pt x="34" y="11"/>
                    <a:pt x="33" y="9"/>
                  </a:cubicBezTo>
                  <a:cubicBezTo>
                    <a:pt x="33" y="9"/>
                    <a:pt x="33" y="9"/>
                    <a:pt x="33" y="9"/>
                  </a:cubicBezTo>
                  <a:cubicBezTo>
                    <a:pt x="35" y="10"/>
                    <a:pt x="36" y="12"/>
                    <a:pt x="37" y="14"/>
                  </a:cubicBezTo>
                  <a:moveTo>
                    <a:pt x="45" y="18"/>
                  </a:moveTo>
                  <a:cubicBezTo>
                    <a:pt x="44" y="18"/>
                    <a:pt x="44" y="17"/>
                    <a:pt x="43" y="17"/>
                  </a:cubicBezTo>
                  <a:cubicBezTo>
                    <a:pt x="42" y="16"/>
                    <a:pt x="42" y="15"/>
                    <a:pt x="41" y="15"/>
                  </a:cubicBezTo>
                  <a:cubicBezTo>
                    <a:pt x="41" y="12"/>
                    <a:pt x="43" y="10"/>
                    <a:pt x="43" y="7"/>
                  </a:cubicBezTo>
                  <a:cubicBezTo>
                    <a:pt x="44" y="8"/>
                    <a:pt x="46" y="8"/>
                    <a:pt x="47" y="9"/>
                  </a:cubicBezTo>
                  <a:cubicBezTo>
                    <a:pt x="48" y="9"/>
                    <a:pt x="48" y="9"/>
                    <a:pt x="48" y="9"/>
                  </a:cubicBezTo>
                  <a:cubicBezTo>
                    <a:pt x="48" y="10"/>
                    <a:pt x="47" y="12"/>
                    <a:pt x="47" y="13"/>
                  </a:cubicBezTo>
                  <a:cubicBezTo>
                    <a:pt x="46" y="14"/>
                    <a:pt x="45" y="16"/>
                    <a:pt x="45" y="18"/>
                  </a:cubicBezTo>
                  <a:cubicBezTo>
                    <a:pt x="45" y="18"/>
                    <a:pt x="45" y="18"/>
                    <a:pt x="45" y="18"/>
                  </a:cubicBezTo>
                  <a:moveTo>
                    <a:pt x="39" y="13"/>
                  </a:moveTo>
                  <a:cubicBezTo>
                    <a:pt x="38" y="12"/>
                    <a:pt x="38" y="11"/>
                    <a:pt x="37" y="10"/>
                  </a:cubicBezTo>
                  <a:cubicBezTo>
                    <a:pt x="38" y="8"/>
                    <a:pt x="38" y="6"/>
                    <a:pt x="39" y="5"/>
                  </a:cubicBezTo>
                  <a:cubicBezTo>
                    <a:pt x="39" y="5"/>
                    <a:pt x="40" y="6"/>
                    <a:pt x="41" y="6"/>
                  </a:cubicBezTo>
                  <a:cubicBezTo>
                    <a:pt x="41" y="7"/>
                    <a:pt x="41" y="7"/>
                    <a:pt x="41" y="7"/>
                  </a:cubicBezTo>
                  <a:cubicBezTo>
                    <a:pt x="41" y="9"/>
                    <a:pt x="40" y="11"/>
                    <a:pt x="39" y="13"/>
                  </a:cubicBezTo>
                  <a:moveTo>
                    <a:pt x="35" y="8"/>
                  </a:moveTo>
                  <a:cubicBezTo>
                    <a:pt x="35" y="8"/>
                    <a:pt x="34" y="7"/>
                    <a:pt x="34" y="7"/>
                  </a:cubicBezTo>
                  <a:cubicBezTo>
                    <a:pt x="34" y="6"/>
                    <a:pt x="33" y="5"/>
                    <a:pt x="32" y="5"/>
                  </a:cubicBezTo>
                  <a:cubicBezTo>
                    <a:pt x="32" y="5"/>
                    <a:pt x="33" y="4"/>
                    <a:pt x="34" y="3"/>
                  </a:cubicBezTo>
                  <a:cubicBezTo>
                    <a:pt x="34" y="3"/>
                    <a:pt x="35" y="3"/>
                    <a:pt x="35" y="3"/>
                  </a:cubicBezTo>
                  <a:cubicBezTo>
                    <a:pt x="36" y="3"/>
                    <a:pt x="36" y="3"/>
                    <a:pt x="37" y="3"/>
                  </a:cubicBezTo>
                  <a:cubicBezTo>
                    <a:pt x="36" y="5"/>
                    <a:pt x="36" y="6"/>
                    <a:pt x="35" y="8"/>
                  </a:cubicBezTo>
                  <a:moveTo>
                    <a:pt x="35" y="0"/>
                  </a:moveTo>
                  <a:cubicBezTo>
                    <a:pt x="32" y="0"/>
                    <a:pt x="29" y="4"/>
                    <a:pt x="30" y="7"/>
                  </a:cubicBezTo>
                  <a:cubicBezTo>
                    <a:pt x="24" y="14"/>
                    <a:pt x="19" y="22"/>
                    <a:pt x="15" y="30"/>
                  </a:cubicBezTo>
                  <a:cubicBezTo>
                    <a:pt x="14" y="31"/>
                    <a:pt x="13" y="32"/>
                    <a:pt x="13" y="33"/>
                  </a:cubicBezTo>
                  <a:cubicBezTo>
                    <a:pt x="10" y="37"/>
                    <a:pt x="8" y="42"/>
                    <a:pt x="5" y="46"/>
                  </a:cubicBezTo>
                  <a:cubicBezTo>
                    <a:pt x="5" y="47"/>
                    <a:pt x="5" y="47"/>
                    <a:pt x="5" y="48"/>
                  </a:cubicBezTo>
                  <a:cubicBezTo>
                    <a:pt x="5" y="50"/>
                    <a:pt x="4" y="51"/>
                    <a:pt x="3" y="53"/>
                  </a:cubicBezTo>
                  <a:cubicBezTo>
                    <a:pt x="3" y="53"/>
                    <a:pt x="3" y="53"/>
                    <a:pt x="3" y="53"/>
                  </a:cubicBezTo>
                  <a:cubicBezTo>
                    <a:pt x="2" y="55"/>
                    <a:pt x="2" y="56"/>
                    <a:pt x="1" y="57"/>
                  </a:cubicBezTo>
                  <a:cubicBezTo>
                    <a:pt x="1" y="58"/>
                    <a:pt x="1" y="59"/>
                    <a:pt x="2" y="60"/>
                  </a:cubicBezTo>
                  <a:cubicBezTo>
                    <a:pt x="1" y="61"/>
                    <a:pt x="0" y="64"/>
                    <a:pt x="0" y="66"/>
                  </a:cubicBezTo>
                  <a:cubicBezTo>
                    <a:pt x="1" y="67"/>
                    <a:pt x="1" y="67"/>
                    <a:pt x="1" y="67"/>
                  </a:cubicBezTo>
                  <a:cubicBezTo>
                    <a:pt x="1" y="67"/>
                    <a:pt x="1" y="67"/>
                    <a:pt x="1" y="67"/>
                  </a:cubicBezTo>
                  <a:cubicBezTo>
                    <a:pt x="2" y="68"/>
                    <a:pt x="2" y="68"/>
                    <a:pt x="2" y="68"/>
                  </a:cubicBezTo>
                  <a:cubicBezTo>
                    <a:pt x="3" y="68"/>
                    <a:pt x="4" y="69"/>
                    <a:pt x="5" y="69"/>
                  </a:cubicBezTo>
                  <a:cubicBezTo>
                    <a:pt x="6" y="69"/>
                    <a:pt x="8" y="68"/>
                    <a:pt x="10" y="67"/>
                  </a:cubicBezTo>
                  <a:cubicBezTo>
                    <a:pt x="10" y="67"/>
                    <a:pt x="11" y="67"/>
                    <a:pt x="11" y="67"/>
                  </a:cubicBezTo>
                  <a:cubicBezTo>
                    <a:pt x="14" y="67"/>
                    <a:pt x="18" y="67"/>
                    <a:pt x="20" y="65"/>
                  </a:cubicBezTo>
                  <a:cubicBezTo>
                    <a:pt x="20" y="65"/>
                    <a:pt x="20" y="65"/>
                    <a:pt x="20" y="65"/>
                  </a:cubicBezTo>
                  <a:cubicBezTo>
                    <a:pt x="27" y="63"/>
                    <a:pt x="34" y="60"/>
                    <a:pt x="40" y="57"/>
                  </a:cubicBezTo>
                  <a:cubicBezTo>
                    <a:pt x="42" y="65"/>
                    <a:pt x="51" y="71"/>
                    <a:pt x="59" y="75"/>
                  </a:cubicBezTo>
                  <a:cubicBezTo>
                    <a:pt x="62" y="77"/>
                    <a:pt x="65" y="79"/>
                    <a:pt x="68" y="81"/>
                  </a:cubicBezTo>
                  <a:cubicBezTo>
                    <a:pt x="76" y="84"/>
                    <a:pt x="84" y="85"/>
                    <a:pt x="92" y="85"/>
                  </a:cubicBezTo>
                  <a:cubicBezTo>
                    <a:pt x="97" y="85"/>
                    <a:pt x="103" y="85"/>
                    <a:pt x="108" y="84"/>
                  </a:cubicBezTo>
                  <a:cubicBezTo>
                    <a:pt x="129" y="80"/>
                    <a:pt x="147" y="67"/>
                    <a:pt x="155" y="47"/>
                  </a:cubicBezTo>
                  <a:cubicBezTo>
                    <a:pt x="166" y="55"/>
                    <a:pt x="182" y="54"/>
                    <a:pt x="190" y="66"/>
                  </a:cubicBezTo>
                  <a:cubicBezTo>
                    <a:pt x="190" y="66"/>
                    <a:pt x="190" y="66"/>
                    <a:pt x="190" y="66"/>
                  </a:cubicBezTo>
                  <a:cubicBezTo>
                    <a:pt x="190" y="70"/>
                    <a:pt x="189" y="74"/>
                    <a:pt x="189" y="78"/>
                  </a:cubicBezTo>
                  <a:cubicBezTo>
                    <a:pt x="184" y="91"/>
                    <a:pt x="171" y="101"/>
                    <a:pt x="161" y="109"/>
                  </a:cubicBezTo>
                  <a:cubicBezTo>
                    <a:pt x="152" y="115"/>
                    <a:pt x="142" y="119"/>
                    <a:pt x="133" y="123"/>
                  </a:cubicBezTo>
                  <a:cubicBezTo>
                    <a:pt x="122" y="127"/>
                    <a:pt x="110" y="129"/>
                    <a:pt x="99" y="130"/>
                  </a:cubicBezTo>
                  <a:cubicBezTo>
                    <a:pt x="96" y="130"/>
                    <a:pt x="94" y="131"/>
                    <a:pt x="92" y="131"/>
                  </a:cubicBezTo>
                  <a:cubicBezTo>
                    <a:pt x="76" y="131"/>
                    <a:pt x="61" y="125"/>
                    <a:pt x="50" y="113"/>
                  </a:cubicBezTo>
                  <a:cubicBezTo>
                    <a:pt x="39" y="101"/>
                    <a:pt x="35" y="83"/>
                    <a:pt x="35" y="67"/>
                  </a:cubicBezTo>
                  <a:cubicBezTo>
                    <a:pt x="35" y="65"/>
                    <a:pt x="34" y="64"/>
                    <a:pt x="33" y="64"/>
                  </a:cubicBezTo>
                  <a:cubicBezTo>
                    <a:pt x="32" y="64"/>
                    <a:pt x="31" y="65"/>
                    <a:pt x="31" y="66"/>
                  </a:cubicBezTo>
                  <a:cubicBezTo>
                    <a:pt x="31" y="83"/>
                    <a:pt x="35" y="99"/>
                    <a:pt x="45" y="113"/>
                  </a:cubicBezTo>
                  <a:cubicBezTo>
                    <a:pt x="55" y="126"/>
                    <a:pt x="70" y="133"/>
                    <a:pt x="87" y="134"/>
                  </a:cubicBezTo>
                  <a:cubicBezTo>
                    <a:pt x="89" y="135"/>
                    <a:pt x="90" y="135"/>
                    <a:pt x="92" y="135"/>
                  </a:cubicBezTo>
                  <a:cubicBezTo>
                    <a:pt x="113" y="135"/>
                    <a:pt x="134" y="127"/>
                    <a:pt x="152" y="118"/>
                  </a:cubicBezTo>
                  <a:cubicBezTo>
                    <a:pt x="165" y="112"/>
                    <a:pt x="177" y="102"/>
                    <a:pt x="186" y="91"/>
                  </a:cubicBezTo>
                  <a:cubicBezTo>
                    <a:pt x="186" y="90"/>
                    <a:pt x="186" y="90"/>
                    <a:pt x="186" y="90"/>
                  </a:cubicBezTo>
                  <a:cubicBezTo>
                    <a:pt x="188" y="90"/>
                    <a:pt x="189" y="88"/>
                    <a:pt x="190" y="86"/>
                  </a:cubicBezTo>
                  <a:cubicBezTo>
                    <a:pt x="190" y="86"/>
                    <a:pt x="190" y="86"/>
                    <a:pt x="190" y="86"/>
                  </a:cubicBezTo>
                  <a:cubicBezTo>
                    <a:pt x="191" y="86"/>
                    <a:pt x="192" y="86"/>
                    <a:pt x="192" y="84"/>
                  </a:cubicBezTo>
                  <a:cubicBezTo>
                    <a:pt x="192" y="83"/>
                    <a:pt x="192" y="82"/>
                    <a:pt x="192" y="81"/>
                  </a:cubicBezTo>
                  <a:cubicBezTo>
                    <a:pt x="192" y="81"/>
                    <a:pt x="193" y="80"/>
                    <a:pt x="193" y="80"/>
                  </a:cubicBezTo>
                  <a:cubicBezTo>
                    <a:pt x="195" y="75"/>
                    <a:pt x="197" y="71"/>
                    <a:pt x="197" y="66"/>
                  </a:cubicBezTo>
                  <a:cubicBezTo>
                    <a:pt x="197" y="65"/>
                    <a:pt x="197" y="65"/>
                    <a:pt x="197" y="65"/>
                  </a:cubicBezTo>
                  <a:cubicBezTo>
                    <a:pt x="198" y="62"/>
                    <a:pt x="198" y="58"/>
                    <a:pt x="198" y="55"/>
                  </a:cubicBezTo>
                  <a:cubicBezTo>
                    <a:pt x="197" y="49"/>
                    <a:pt x="196" y="48"/>
                    <a:pt x="191" y="45"/>
                  </a:cubicBezTo>
                  <a:cubicBezTo>
                    <a:pt x="191" y="45"/>
                    <a:pt x="191" y="45"/>
                    <a:pt x="191" y="45"/>
                  </a:cubicBezTo>
                  <a:cubicBezTo>
                    <a:pt x="190" y="45"/>
                    <a:pt x="190" y="45"/>
                    <a:pt x="190" y="45"/>
                  </a:cubicBezTo>
                  <a:cubicBezTo>
                    <a:pt x="188" y="41"/>
                    <a:pt x="180" y="39"/>
                    <a:pt x="176" y="38"/>
                  </a:cubicBezTo>
                  <a:cubicBezTo>
                    <a:pt x="172" y="36"/>
                    <a:pt x="169" y="35"/>
                    <a:pt x="165" y="33"/>
                  </a:cubicBezTo>
                  <a:cubicBezTo>
                    <a:pt x="165" y="33"/>
                    <a:pt x="165" y="33"/>
                    <a:pt x="165" y="33"/>
                  </a:cubicBezTo>
                  <a:cubicBezTo>
                    <a:pt x="162" y="32"/>
                    <a:pt x="159" y="31"/>
                    <a:pt x="156" y="30"/>
                  </a:cubicBezTo>
                  <a:cubicBezTo>
                    <a:pt x="155" y="30"/>
                    <a:pt x="155" y="30"/>
                    <a:pt x="155" y="30"/>
                  </a:cubicBezTo>
                  <a:cubicBezTo>
                    <a:pt x="153" y="30"/>
                    <a:pt x="153" y="31"/>
                    <a:pt x="152" y="31"/>
                  </a:cubicBezTo>
                  <a:cubicBezTo>
                    <a:pt x="152" y="32"/>
                    <a:pt x="152" y="32"/>
                    <a:pt x="152" y="32"/>
                  </a:cubicBezTo>
                  <a:cubicBezTo>
                    <a:pt x="148" y="33"/>
                    <a:pt x="145" y="37"/>
                    <a:pt x="143" y="41"/>
                  </a:cubicBezTo>
                  <a:cubicBezTo>
                    <a:pt x="143" y="41"/>
                    <a:pt x="143" y="41"/>
                    <a:pt x="143" y="41"/>
                  </a:cubicBezTo>
                  <a:cubicBezTo>
                    <a:pt x="142" y="41"/>
                    <a:pt x="142" y="41"/>
                    <a:pt x="142" y="42"/>
                  </a:cubicBezTo>
                  <a:cubicBezTo>
                    <a:pt x="142" y="42"/>
                    <a:pt x="142" y="43"/>
                    <a:pt x="142" y="43"/>
                  </a:cubicBezTo>
                  <a:cubicBezTo>
                    <a:pt x="141" y="45"/>
                    <a:pt x="141" y="46"/>
                    <a:pt x="140" y="46"/>
                  </a:cubicBezTo>
                  <a:cubicBezTo>
                    <a:pt x="138" y="51"/>
                    <a:pt x="134" y="56"/>
                    <a:pt x="130" y="59"/>
                  </a:cubicBezTo>
                  <a:cubicBezTo>
                    <a:pt x="126" y="63"/>
                    <a:pt x="120" y="65"/>
                    <a:pt x="115" y="68"/>
                  </a:cubicBezTo>
                  <a:cubicBezTo>
                    <a:pt x="114" y="68"/>
                    <a:pt x="113" y="69"/>
                    <a:pt x="112" y="69"/>
                  </a:cubicBezTo>
                  <a:cubicBezTo>
                    <a:pt x="110" y="70"/>
                    <a:pt x="108" y="70"/>
                    <a:pt x="107" y="71"/>
                  </a:cubicBezTo>
                  <a:cubicBezTo>
                    <a:pt x="103" y="71"/>
                    <a:pt x="100" y="71"/>
                    <a:pt x="97" y="71"/>
                  </a:cubicBezTo>
                  <a:cubicBezTo>
                    <a:pt x="95" y="71"/>
                    <a:pt x="93" y="71"/>
                    <a:pt x="91" y="71"/>
                  </a:cubicBezTo>
                  <a:cubicBezTo>
                    <a:pt x="89" y="71"/>
                    <a:pt x="86" y="71"/>
                    <a:pt x="84" y="71"/>
                  </a:cubicBezTo>
                  <a:cubicBezTo>
                    <a:pt x="82" y="70"/>
                    <a:pt x="80" y="69"/>
                    <a:pt x="78" y="68"/>
                  </a:cubicBezTo>
                  <a:cubicBezTo>
                    <a:pt x="77" y="68"/>
                    <a:pt x="77" y="68"/>
                    <a:pt x="77" y="68"/>
                  </a:cubicBezTo>
                  <a:cubicBezTo>
                    <a:pt x="71" y="67"/>
                    <a:pt x="64" y="62"/>
                    <a:pt x="59" y="58"/>
                  </a:cubicBezTo>
                  <a:cubicBezTo>
                    <a:pt x="59" y="57"/>
                    <a:pt x="58" y="56"/>
                    <a:pt x="57" y="55"/>
                  </a:cubicBezTo>
                  <a:cubicBezTo>
                    <a:pt x="60" y="54"/>
                    <a:pt x="62" y="52"/>
                    <a:pt x="65" y="51"/>
                  </a:cubicBezTo>
                  <a:cubicBezTo>
                    <a:pt x="66" y="51"/>
                    <a:pt x="66" y="51"/>
                    <a:pt x="66" y="51"/>
                  </a:cubicBezTo>
                  <a:cubicBezTo>
                    <a:pt x="68" y="50"/>
                    <a:pt x="69" y="50"/>
                    <a:pt x="71" y="49"/>
                  </a:cubicBezTo>
                  <a:cubicBezTo>
                    <a:pt x="74" y="49"/>
                    <a:pt x="77" y="48"/>
                    <a:pt x="79" y="46"/>
                  </a:cubicBezTo>
                  <a:cubicBezTo>
                    <a:pt x="81" y="46"/>
                    <a:pt x="82" y="44"/>
                    <a:pt x="81" y="43"/>
                  </a:cubicBezTo>
                  <a:cubicBezTo>
                    <a:pt x="80" y="42"/>
                    <a:pt x="80" y="42"/>
                    <a:pt x="80" y="42"/>
                  </a:cubicBezTo>
                  <a:cubicBezTo>
                    <a:pt x="79" y="39"/>
                    <a:pt x="82" y="37"/>
                    <a:pt x="82" y="34"/>
                  </a:cubicBezTo>
                  <a:cubicBezTo>
                    <a:pt x="82" y="31"/>
                    <a:pt x="81" y="30"/>
                    <a:pt x="79" y="29"/>
                  </a:cubicBezTo>
                  <a:cubicBezTo>
                    <a:pt x="75" y="26"/>
                    <a:pt x="71" y="23"/>
                    <a:pt x="67" y="20"/>
                  </a:cubicBezTo>
                  <a:cubicBezTo>
                    <a:pt x="63" y="17"/>
                    <a:pt x="60" y="13"/>
                    <a:pt x="56" y="11"/>
                  </a:cubicBezTo>
                  <a:cubicBezTo>
                    <a:pt x="52" y="9"/>
                    <a:pt x="47" y="7"/>
                    <a:pt x="43" y="5"/>
                  </a:cubicBezTo>
                  <a:cubicBezTo>
                    <a:pt x="41" y="4"/>
                    <a:pt x="38" y="0"/>
                    <a:pt x="3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7" name="Freeform 87"/>
            <p:cNvSpPr>
              <a:spLocks noEditPoints="1"/>
            </p:cNvSpPr>
            <p:nvPr/>
          </p:nvSpPr>
          <p:spPr bwMode="auto">
            <a:xfrm>
              <a:off x="10046956" y="507927"/>
              <a:ext cx="995363" cy="1160463"/>
            </a:xfrm>
            <a:custGeom>
              <a:avLst/>
              <a:gdLst>
                <a:gd name="T0" fmla="*/ 217 w 235"/>
                <a:gd name="T1" fmla="*/ 255 h 274"/>
                <a:gd name="T2" fmla="*/ 229 w 235"/>
                <a:gd name="T3" fmla="*/ 228 h 274"/>
                <a:gd name="T4" fmla="*/ 213 w 235"/>
                <a:gd name="T5" fmla="*/ 231 h 274"/>
                <a:gd name="T6" fmla="*/ 212 w 235"/>
                <a:gd name="T7" fmla="*/ 227 h 274"/>
                <a:gd name="T8" fmla="*/ 224 w 235"/>
                <a:gd name="T9" fmla="*/ 213 h 274"/>
                <a:gd name="T10" fmla="*/ 222 w 235"/>
                <a:gd name="T11" fmla="*/ 203 h 274"/>
                <a:gd name="T12" fmla="*/ 169 w 235"/>
                <a:gd name="T13" fmla="*/ 189 h 274"/>
                <a:gd name="T14" fmla="*/ 178 w 235"/>
                <a:gd name="T15" fmla="*/ 187 h 274"/>
                <a:gd name="T16" fmla="*/ 144 w 235"/>
                <a:gd name="T17" fmla="*/ 182 h 274"/>
                <a:gd name="T18" fmla="*/ 210 w 235"/>
                <a:gd name="T19" fmla="*/ 178 h 274"/>
                <a:gd name="T20" fmla="*/ 202 w 235"/>
                <a:gd name="T21" fmla="*/ 198 h 274"/>
                <a:gd name="T22" fmla="*/ 204 w 235"/>
                <a:gd name="T23" fmla="*/ 207 h 274"/>
                <a:gd name="T24" fmla="*/ 210 w 235"/>
                <a:gd name="T25" fmla="*/ 178 h 274"/>
                <a:gd name="T26" fmla="*/ 126 w 235"/>
                <a:gd name="T27" fmla="*/ 176 h 274"/>
                <a:gd name="T28" fmla="*/ 125 w 235"/>
                <a:gd name="T29" fmla="*/ 171 h 274"/>
                <a:gd name="T30" fmla="*/ 132 w 235"/>
                <a:gd name="T31" fmla="*/ 176 h 274"/>
                <a:gd name="T32" fmla="*/ 114 w 235"/>
                <a:gd name="T33" fmla="*/ 163 h 274"/>
                <a:gd name="T34" fmla="*/ 112 w 235"/>
                <a:gd name="T35" fmla="*/ 160 h 274"/>
                <a:gd name="T36" fmla="*/ 101 w 235"/>
                <a:gd name="T37" fmla="*/ 158 h 274"/>
                <a:gd name="T38" fmla="*/ 109 w 235"/>
                <a:gd name="T39" fmla="*/ 169 h 274"/>
                <a:gd name="T40" fmla="*/ 106 w 235"/>
                <a:gd name="T41" fmla="*/ 158 h 274"/>
                <a:gd name="T42" fmla="*/ 82 w 235"/>
                <a:gd name="T43" fmla="*/ 139 h 274"/>
                <a:gd name="T44" fmla="*/ 74 w 235"/>
                <a:gd name="T45" fmla="*/ 112 h 274"/>
                <a:gd name="T46" fmla="*/ 75 w 235"/>
                <a:gd name="T47" fmla="*/ 92 h 274"/>
                <a:gd name="T48" fmla="*/ 76 w 235"/>
                <a:gd name="T49" fmla="*/ 103 h 274"/>
                <a:gd name="T50" fmla="*/ 84 w 235"/>
                <a:gd name="T51" fmla="*/ 84 h 274"/>
                <a:gd name="T52" fmla="*/ 137 w 235"/>
                <a:gd name="T53" fmla="*/ 84 h 274"/>
                <a:gd name="T54" fmla="*/ 135 w 235"/>
                <a:gd name="T55" fmla="*/ 87 h 274"/>
                <a:gd name="T56" fmla="*/ 127 w 235"/>
                <a:gd name="T57" fmla="*/ 83 h 274"/>
                <a:gd name="T58" fmla="*/ 124 w 235"/>
                <a:gd name="T59" fmla="*/ 62 h 274"/>
                <a:gd name="T60" fmla="*/ 127 w 235"/>
                <a:gd name="T61" fmla="*/ 69 h 274"/>
                <a:gd name="T62" fmla="*/ 137 w 235"/>
                <a:gd name="T63" fmla="*/ 76 h 274"/>
                <a:gd name="T64" fmla="*/ 120 w 235"/>
                <a:gd name="T65" fmla="*/ 63 h 274"/>
                <a:gd name="T66" fmla="*/ 136 w 235"/>
                <a:gd name="T67" fmla="*/ 44 h 274"/>
                <a:gd name="T68" fmla="*/ 128 w 235"/>
                <a:gd name="T69" fmla="*/ 32 h 274"/>
                <a:gd name="T70" fmla="*/ 119 w 235"/>
                <a:gd name="T71" fmla="*/ 34 h 274"/>
                <a:gd name="T72" fmla="*/ 132 w 235"/>
                <a:gd name="T73" fmla="*/ 25 h 274"/>
                <a:gd name="T74" fmla="*/ 121 w 235"/>
                <a:gd name="T75" fmla="*/ 14 h 274"/>
                <a:gd name="T76" fmla="*/ 113 w 235"/>
                <a:gd name="T77" fmla="*/ 11 h 274"/>
                <a:gd name="T78" fmla="*/ 120 w 235"/>
                <a:gd name="T79" fmla="*/ 90 h 274"/>
                <a:gd name="T80" fmla="*/ 34 w 235"/>
                <a:gd name="T81" fmla="*/ 37 h 274"/>
                <a:gd name="T82" fmla="*/ 31 w 235"/>
                <a:gd name="T83" fmla="*/ 24 h 274"/>
                <a:gd name="T84" fmla="*/ 117 w 235"/>
                <a:gd name="T85" fmla="*/ 17 h 274"/>
                <a:gd name="T86" fmla="*/ 122 w 235"/>
                <a:gd name="T87" fmla="*/ 10 h 274"/>
                <a:gd name="T88" fmla="*/ 122 w 235"/>
                <a:gd name="T89" fmla="*/ 10 h 274"/>
                <a:gd name="T90" fmla="*/ 44 w 235"/>
                <a:gd name="T91" fmla="*/ 14 h 274"/>
                <a:gd name="T92" fmla="*/ 17 w 235"/>
                <a:gd name="T93" fmla="*/ 28 h 274"/>
                <a:gd name="T94" fmla="*/ 39 w 235"/>
                <a:gd name="T95" fmla="*/ 48 h 274"/>
                <a:gd name="T96" fmla="*/ 194 w 235"/>
                <a:gd name="T97" fmla="*/ 193 h 274"/>
                <a:gd name="T98" fmla="*/ 82 w 235"/>
                <a:gd name="T99" fmla="*/ 241 h 274"/>
                <a:gd name="T100" fmla="*/ 6 w 235"/>
                <a:gd name="T101" fmla="*/ 126 h 274"/>
                <a:gd name="T102" fmla="*/ 178 w 235"/>
                <a:gd name="T103" fmla="*/ 274 h 274"/>
                <a:gd name="T104" fmla="*/ 213 w 235"/>
                <a:gd name="T105" fmla="*/ 261 h 274"/>
                <a:gd name="T106" fmla="*/ 227 w 235"/>
                <a:gd name="T107" fmla="*/ 208 h 274"/>
                <a:gd name="T108" fmla="*/ 210 w 235"/>
                <a:gd name="T109" fmla="*/ 173 h 274"/>
                <a:gd name="T110" fmla="*/ 186 w 235"/>
                <a:gd name="T111" fmla="*/ 173 h 274"/>
                <a:gd name="T112" fmla="*/ 118 w 235"/>
                <a:gd name="T113" fmla="*/ 158 h 274"/>
                <a:gd name="T114" fmla="*/ 88 w 235"/>
                <a:gd name="T115" fmla="*/ 83 h 274"/>
                <a:gd name="T116" fmla="*/ 126 w 235"/>
                <a:gd name="T117" fmla="*/ 99 h 274"/>
                <a:gd name="T118" fmla="*/ 134 w 235"/>
                <a:gd name="T119" fmla="*/ 1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4">
                  <a:moveTo>
                    <a:pt x="215" y="254"/>
                  </a:moveTo>
                  <a:cubicBezTo>
                    <a:pt x="218" y="252"/>
                    <a:pt x="220" y="250"/>
                    <a:pt x="223" y="248"/>
                  </a:cubicBezTo>
                  <a:cubicBezTo>
                    <a:pt x="224" y="247"/>
                    <a:pt x="224" y="245"/>
                    <a:pt x="223" y="244"/>
                  </a:cubicBezTo>
                  <a:cubicBezTo>
                    <a:pt x="225" y="242"/>
                    <a:pt x="228" y="240"/>
                    <a:pt x="230" y="237"/>
                  </a:cubicBezTo>
                  <a:cubicBezTo>
                    <a:pt x="230" y="242"/>
                    <a:pt x="229" y="245"/>
                    <a:pt x="225" y="250"/>
                  </a:cubicBezTo>
                  <a:cubicBezTo>
                    <a:pt x="222" y="252"/>
                    <a:pt x="220" y="254"/>
                    <a:pt x="217" y="255"/>
                  </a:cubicBezTo>
                  <a:cubicBezTo>
                    <a:pt x="217" y="255"/>
                    <a:pt x="216" y="254"/>
                    <a:pt x="215" y="254"/>
                  </a:cubicBezTo>
                  <a:cubicBezTo>
                    <a:pt x="215" y="254"/>
                    <a:pt x="215" y="254"/>
                    <a:pt x="215" y="254"/>
                  </a:cubicBezTo>
                  <a:moveTo>
                    <a:pt x="214" y="247"/>
                  </a:moveTo>
                  <a:cubicBezTo>
                    <a:pt x="215" y="246"/>
                    <a:pt x="215" y="244"/>
                    <a:pt x="215" y="243"/>
                  </a:cubicBezTo>
                  <a:cubicBezTo>
                    <a:pt x="216" y="240"/>
                    <a:pt x="219" y="238"/>
                    <a:pt x="221" y="235"/>
                  </a:cubicBezTo>
                  <a:cubicBezTo>
                    <a:pt x="224" y="233"/>
                    <a:pt x="226" y="230"/>
                    <a:pt x="229" y="228"/>
                  </a:cubicBezTo>
                  <a:cubicBezTo>
                    <a:pt x="229" y="231"/>
                    <a:pt x="229" y="233"/>
                    <a:pt x="227" y="235"/>
                  </a:cubicBezTo>
                  <a:cubicBezTo>
                    <a:pt x="225" y="238"/>
                    <a:pt x="222" y="240"/>
                    <a:pt x="219" y="243"/>
                  </a:cubicBezTo>
                  <a:cubicBezTo>
                    <a:pt x="219" y="243"/>
                    <a:pt x="218" y="243"/>
                    <a:pt x="218" y="244"/>
                  </a:cubicBezTo>
                  <a:cubicBezTo>
                    <a:pt x="217" y="245"/>
                    <a:pt x="216" y="246"/>
                    <a:pt x="214" y="247"/>
                  </a:cubicBezTo>
                  <a:moveTo>
                    <a:pt x="214" y="238"/>
                  </a:moveTo>
                  <a:cubicBezTo>
                    <a:pt x="214" y="235"/>
                    <a:pt x="213" y="233"/>
                    <a:pt x="213" y="231"/>
                  </a:cubicBezTo>
                  <a:cubicBezTo>
                    <a:pt x="215" y="228"/>
                    <a:pt x="218" y="226"/>
                    <a:pt x="220" y="223"/>
                  </a:cubicBezTo>
                  <a:cubicBezTo>
                    <a:pt x="222" y="221"/>
                    <a:pt x="224" y="218"/>
                    <a:pt x="226" y="216"/>
                  </a:cubicBezTo>
                  <a:cubicBezTo>
                    <a:pt x="227" y="218"/>
                    <a:pt x="228" y="221"/>
                    <a:pt x="229" y="224"/>
                  </a:cubicBezTo>
                  <a:cubicBezTo>
                    <a:pt x="225" y="227"/>
                    <a:pt x="221" y="231"/>
                    <a:pt x="218" y="234"/>
                  </a:cubicBezTo>
                  <a:cubicBezTo>
                    <a:pt x="216" y="235"/>
                    <a:pt x="215" y="237"/>
                    <a:pt x="214" y="238"/>
                  </a:cubicBezTo>
                  <a:moveTo>
                    <a:pt x="212" y="227"/>
                  </a:moveTo>
                  <a:cubicBezTo>
                    <a:pt x="211" y="225"/>
                    <a:pt x="210" y="223"/>
                    <a:pt x="210" y="221"/>
                  </a:cubicBezTo>
                  <a:cubicBezTo>
                    <a:pt x="211" y="218"/>
                    <a:pt x="213" y="216"/>
                    <a:pt x="215" y="214"/>
                  </a:cubicBezTo>
                  <a:cubicBezTo>
                    <a:pt x="217" y="211"/>
                    <a:pt x="220" y="209"/>
                    <a:pt x="223" y="207"/>
                  </a:cubicBezTo>
                  <a:cubicBezTo>
                    <a:pt x="224" y="209"/>
                    <a:pt x="224" y="211"/>
                    <a:pt x="225" y="212"/>
                  </a:cubicBezTo>
                  <a:cubicBezTo>
                    <a:pt x="225" y="213"/>
                    <a:pt x="225" y="213"/>
                    <a:pt x="225" y="213"/>
                  </a:cubicBezTo>
                  <a:cubicBezTo>
                    <a:pt x="224" y="213"/>
                    <a:pt x="224" y="213"/>
                    <a:pt x="224" y="213"/>
                  </a:cubicBezTo>
                  <a:cubicBezTo>
                    <a:pt x="221" y="217"/>
                    <a:pt x="218" y="221"/>
                    <a:pt x="215" y="224"/>
                  </a:cubicBezTo>
                  <a:cubicBezTo>
                    <a:pt x="214" y="225"/>
                    <a:pt x="213" y="226"/>
                    <a:pt x="212" y="227"/>
                  </a:cubicBezTo>
                  <a:moveTo>
                    <a:pt x="208" y="217"/>
                  </a:moveTo>
                  <a:cubicBezTo>
                    <a:pt x="207" y="215"/>
                    <a:pt x="206" y="213"/>
                    <a:pt x="206" y="211"/>
                  </a:cubicBezTo>
                  <a:cubicBezTo>
                    <a:pt x="210" y="205"/>
                    <a:pt x="214" y="199"/>
                    <a:pt x="219" y="194"/>
                  </a:cubicBezTo>
                  <a:cubicBezTo>
                    <a:pt x="220" y="197"/>
                    <a:pt x="221" y="200"/>
                    <a:pt x="222" y="203"/>
                  </a:cubicBezTo>
                  <a:cubicBezTo>
                    <a:pt x="222" y="203"/>
                    <a:pt x="222" y="203"/>
                    <a:pt x="222" y="203"/>
                  </a:cubicBezTo>
                  <a:cubicBezTo>
                    <a:pt x="218" y="206"/>
                    <a:pt x="215" y="209"/>
                    <a:pt x="212" y="212"/>
                  </a:cubicBezTo>
                  <a:cubicBezTo>
                    <a:pt x="210" y="214"/>
                    <a:pt x="209" y="215"/>
                    <a:pt x="208" y="217"/>
                  </a:cubicBezTo>
                  <a:moveTo>
                    <a:pt x="167" y="191"/>
                  </a:moveTo>
                  <a:cubicBezTo>
                    <a:pt x="166" y="191"/>
                    <a:pt x="165" y="191"/>
                    <a:pt x="164" y="191"/>
                  </a:cubicBezTo>
                  <a:cubicBezTo>
                    <a:pt x="166" y="190"/>
                    <a:pt x="167" y="190"/>
                    <a:pt x="169" y="189"/>
                  </a:cubicBezTo>
                  <a:cubicBezTo>
                    <a:pt x="169" y="190"/>
                    <a:pt x="169" y="190"/>
                    <a:pt x="170" y="191"/>
                  </a:cubicBezTo>
                  <a:cubicBezTo>
                    <a:pt x="169" y="191"/>
                    <a:pt x="168" y="191"/>
                    <a:pt x="167" y="191"/>
                  </a:cubicBezTo>
                  <a:moveTo>
                    <a:pt x="176" y="189"/>
                  </a:moveTo>
                  <a:cubicBezTo>
                    <a:pt x="176" y="189"/>
                    <a:pt x="175" y="188"/>
                    <a:pt x="175" y="188"/>
                  </a:cubicBezTo>
                  <a:cubicBezTo>
                    <a:pt x="175" y="188"/>
                    <a:pt x="176" y="188"/>
                    <a:pt x="176" y="187"/>
                  </a:cubicBezTo>
                  <a:cubicBezTo>
                    <a:pt x="177" y="187"/>
                    <a:pt x="178" y="187"/>
                    <a:pt x="178" y="187"/>
                  </a:cubicBezTo>
                  <a:cubicBezTo>
                    <a:pt x="179" y="187"/>
                    <a:pt x="179" y="187"/>
                    <a:pt x="180" y="187"/>
                  </a:cubicBezTo>
                  <a:cubicBezTo>
                    <a:pt x="179" y="188"/>
                    <a:pt x="177" y="189"/>
                    <a:pt x="176" y="189"/>
                  </a:cubicBezTo>
                  <a:moveTo>
                    <a:pt x="145" y="184"/>
                  </a:moveTo>
                  <a:cubicBezTo>
                    <a:pt x="143" y="183"/>
                    <a:pt x="141" y="182"/>
                    <a:pt x="139" y="181"/>
                  </a:cubicBezTo>
                  <a:cubicBezTo>
                    <a:pt x="140" y="181"/>
                    <a:pt x="140" y="181"/>
                    <a:pt x="140" y="181"/>
                  </a:cubicBezTo>
                  <a:cubicBezTo>
                    <a:pt x="141" y="181"/>
                    <a:pt x="143" y="181"/>
                    <a:pt x="144" y="182"/>
                  </a:cubicBezTo>
                  <a:cubicBezTo>
                    <a:pt x="144" y="183"/>
                    <a:pt x="144" y="184"/>
                    <a:pt x="145" y="184"/>
                  </a:cubicBezTo>
                  <a:moveTo>
                    <a:pt x="199" y="182"/>
                  </a:moveTo>
                  <a:cubicBezTo>
                    <a:pt x="200" y="181"/>
                    <a:pt x="201" y="180"/>
                    <a:pt x="201" y="179"/>
                  </a:cubicBezTo>
                  <a:cubicBezTo>
                    <a:pt x="202" y="179"/>
                    <a:pt x="203" y="178"/>
                    <a:pt x="204" y="178"/>
                  </a:cubicBezTo>
                  <a:cubicBezTo>
                    <a:pt x="199" y="182"/>
                    <a:pt x="199" y="182"/>
                    <a:pt x="199" y="182"/>
                  </a:cubicBezTo>
                  <a:moveTo>
                    <a:pt x="210" y="178"/>
                  </a:moveTo>
                  <a:cubicBezTo>
                    <a:pt x="210" y="178"/>
                    <a:pt x="211" y="178"/>
                    <a:pt x="211" y="178"/>
                  </a:cubicBezTo>
                  <a:cubicBezTo>
                    <a:pt x="211" y="178"/>
                    <a:pt x="211" y="178"/>
                    <a:pt x="211" y="178"/>
                  </a:cubicBezTo>
                  <a:cubicBezTo>
                    <a:pt x="212" y="178"/>
                    <a:pt x="213" y="178"/>
                    <a:pt x="213" y="179"/>
                  </a:cubicBezTo>
                  <a:cubicBezTo>
                    <a:pt x="214" y="180"/>
                    <a:pt x="214" y="180"/>
                    <a:pt x="214" y="181"/>
                  </a:cubicBezTo>
                  <a:cubicBezTo>
                    <a:pt x="212" y="184"/>
                    <a:pt x="209" y="187"/>
                    <a:pt x="206" y="189"/>
                  </a:cubicBezTo>
                  <a:cubicBezTo>
                    <a:pt x="205" y="192"/>
                    <a:pt x="202" y="195"/>
                    <a:pt x="202" y="198"/>
                  </a:cubicBezTo>
                  <a:cubicBezTo>
                    <a:pt x="202" y="199"/>
                    <a:pt x="203" y="199"/>
                    <a:pt x="204" y="199"/>
                  </a:cubicBezTo>
                  <a:cubicBezTo>
                    <a:pt x="205" y="199"/>
                    <a:pt x="206" y="198"/>
                    <a:pt x="206" y="197"/>
                  </a:cubicBezTo>
                  <a:cubicBezTo>
                    <a:pt x="205" y="195"/>
                    <a:pt x="209" y="192"/>
                    <a:pt x="210" y="190"/>
                  </a:cubicBezTo>
                  <a:cubicBezTo>
                    <a:pt x="212" y="188"/>
                    <a:pt x="214" y="186"/>
                    <a:pt x="216" y="184"/>
                  </a:cubicBezTo>
                  <a:cubicBezTo>
                    <a:pt x="217" y="186"/>
                    <a:pt x="217" y="188"/>
                    <a:pt x="218" y="191"/>
                  </a:cubicBezTo>
                  <a:cubicBezTo>
                    <a:pt x="213" y="196"/>
                    <a:pt x="208" y="201"/>
                    <a:pt x="204" y="207"/>
                  </a:cubicBezTo>
                  <a:cubicBezTo>
                    <a:pt x="202" y="201"/>
                    <a:pt x="201" y="195"/>
                    <a:pt x="200" y="188"/>
                  </a:cubicBezTo>
                  <a:cubicBezTo>
                    <a:pt x="200" y="187"/>
                    <a:pt x="200" y="187"/>
                    <a:pt x="199" y="186"/>
                  </a:cubicBezTo>
                  <a:cubicBezTo>
                    <a:pt x="206" y="180"/>
                    <a:pt x="206" y="180"/>
                    <a:pt x="206" y="180"/>
                  </a:cubicBezTo>
                  <a:cubicBezTo>
                    <a:pt x="206" y="180"/>
                    <a:pt x="206" y="180"/>
                    <a:pt x="206" y="180"/>
                  </a:cubicBezTo>
                  <a:cubicBezTo>
                    <a:pt x="207" y="180"/>
                    <a:pt x="207" y="180"/>
                    <a:pt x="207" y="180"/>
                  </a:cubicBezTo>
                  <a:cubicBezTo>
                    <a:pt x="208" y="179"/>
                    <a:pt x="209" y="179"/>
                    <a:pt x="210" y="178"/>
                  </a:cubicBezTo>
                  <a:cubicBezTo>
                    <a:pt x="210" y="178"/>
                    <a:pt x="210" y="178"/>
                    <a:pt x="210" y="178"/>
                  </a:cubicBezTo>
                  <a:moveTo>
                    <a:pt x="187" y="180"/>
                  </a:moveTo>
                  <a:cubicBezTo>
                    <a:pt x="189" y="179"/>
                    <a:pt x="191" y="178"/>
                    <a:pt x="193" y="177"/>
                  </a:cubicBezTo>
                  <a:cubicBezTo>
                    <a:pt x="192" y="178"/>
                    <a:pt x="191" y="179"/>
                    <a:pt x="191" y="180"/>
                  </a:cubicBezTo>
                  <a:cubicBezTo>
                    <a:pt x="190" y="180"/>
                    <a:pt x="188" y="180"/>
                    <a:pt x="187" y="180"/>
                  </a:cubicBezTo>
                  <a:moveTo>
                    <a:pt x="126" y="176"/>
                  </a:moveTo>
                  <a:cubicBezTo>
                    <a:pt x="125" y="176"/>
                    <a:pt x="124" y="176"/>
                    <a:pt x="123" y="176"/>
                  </a:cubicBezTo>
                  <a:cubicBezTo>
                    <a:pt x="122" y="174"/>
                    <a:pt x="120" y="173"/>
                    <a:pt x="118" y="171"/>
                  </a:cubicBezTo>
                  <a:cubicBezTo>
                    <a:pt x="120" y="173"/>
                    <a:pt x="122" y="174"/>
                    <a:pt x="124" y="175"/>
                  </a:cubicBezTo>
                  <a:cubicBezTo>
                    <a:pt x="125" y="176"/>
                    <a:pt x="125" y="176"/>
                    <a:pt x="126" y="176"/>
                  </a:cubicBezTo>
                  <a:moveTo>
                    <a:pt x="132" y="176"/>
                  </a:moveTo>
                  <a:cubicBezTo>
                    <a:pt x="130" y="175"/>
                    <a:pt x="127" y="174"/>
                    <a:pt x="125" y="171"/>
                  </a:cubicBezTo>
                  <a:cubicBezTo>
                    <a:pt x="124" y="170"/>
                    <a:pt x="121" y="167"/>
                    <a:pt x="119" y="164"/>
                  </a:cubicBezTo>
                  <a:cubicBezTo>
                    <a:pt x="120" y="164"/>
                    <a:pt x="120" y="164"/>
                    <a:pt x="120" y="164"/>
                  </a:cubicBezTo>
                  <a:cubicBezTo>
                    <a:pt x="122" y="166"/>
                    <a:pt x="124" y="167"/>
                    <a:pt x="125" y="169"/>
                  </a:cubicBezTo>
                  <a:cubicBezTo>
                    <a:pt x="126" y="169"/>
                    <a:pt x="126" y="169"/>
                    <a:pt x="126" y="169"/>
                  </a:cubicBezTo>
                  <a:cubicBezTo>
                    <a:pt x="126" y="169"/>
                    <a:pt x="126" y="170"/>
                    <a:pt x="126" y="170"/>
                  </a:cubicBezTo>
                  <a:cubicBezTo>
                    <a:pt x="128" y="172"/>
                    <a:pt x="130" y="174"/>
                    <a:pt x="132" y="176"/>
                  </a:cubicBezTo>
                  <a:moveTo>
                    <a:pt x="114" y="163"/>
                  </a:moveTo>
                  <a:cubicBezTo>
                    <a:pt x="115" y="163"/>
                    <a:pt x="115" y="163"/>
                    <a:pt x="115" y="163"/>
                  </a:cubicBezTo>
                  <a:cubicBezTo>
                    <a:pt x="115" y="163"/>
                    <a:pt x="115" y="163"/>
                    <a:pt x="115" y="163"/>
                  </a:cubicBezTo>
                  <a:cubicBezTo>
                    <a:pt x="116" y="165"/>
                    <a:pt x="118" y="166"/>
                    <a:pt x="119" y="168"/>
                  </a:cubicBezTo>
                  <a:cubicBezTo>
                    <a:pt x="117" y="166"/>
                    <a:pt x="115" y="165"/>
                    <a:pt x="113" y="163"/>
                  </a:cubicBezTo>
                  <a:cubicBezTo>
                    <a:pt x="114" y="163"/>
                    <a:pt x="114" y="163"/>
                    <a:pt x="114" y="163"/>
                  </a:cubicBezTo>
                  <a:moveTo>
                    <a:pt x="112" y="160"/>
                  </a:moveTo>
                  <a:cubicBezTo>
                    <a:pt x="111" y="160"/>
                    <a:pt x="110" y="159"/>
                    <a:pt x="109" y="159"/>
                  </a:cubicBezTo>
                  <a:cubicBezTo>
                    <a:pt x="110" y="159"/>
                    <a:pt x="110" y="158"/>
                    <a:pt x="110" y="157"/>
                  </a:cubicBezTo>
                  <a:cubicBezTo>
                    <a:pt x="109" y="156"/>
                    <a:pt x="109" y="156"/>
                    <a:pt x="109" y="156"/>
                  </a:cubicBezTo>
                  <a:cubicBezTo>
                    <a:pt x="109" y="156"/>
                    <a:pt x="110" y="157"/>
                    <a:pt x="110" y="157"/>
                  </a:cubicBezTo>
                  <a:cubicBezTo>
                    <a:pt x="111" y="158"/>
                    <a:pt x="112" y="159"/>
                    <a:pt x="112" y="160"/>
                  </a:cubicBezTo>
                  <a:moveTo>
                    <a:pt x="95" y="155"/>
                  </a:moveTo>
                  <a:cubicBezTo>
                    <a:pt x="95" y="155"/>
                    <a:pt x="95" y="155"/>
                    <a:pt x="96" y="154"/>
                  </a:cubicBezTo>
                  <a:cubicBezTo>
                    <a:pt x="96" y="155"/>
                    <a:pt x="96" y="155"/>
                    <a:pt x="96" y="155"/>
                  </a:cubicBezTo>
                  <a:cubicBezTo>
                    <a:pt x="96" y="155"/>
                    <a:pt x="97" y="155"/>
                    <a:pt x="97" y="155"/>
                  </a:cubicBezTo>
                  <a:cubicBezTo>
                    <a:pt x="97" y="155"/>
                    <a:pt x="98" y="155"/>
                    <a:pt x="98" y="155"/>
                  </a:cubicBezTo>
                  <a:cubicBezTo>
                    <a:pt x="99" y="156"/>
                    <a:pt x="100" y="157"/>
                    <a:pt x="101" y="158"/>
                  </a:cubicBezTo>
                  <a:cubicBezTo>
                    <a:pt x="102" y="159"/>
                    <a:pt x="102" y="159"/>
                    <a:pt x="102" y="159"/>
                  </a:cubicBezTo>
                  <a:cubicBezTo>
                    <a:pt x="101" y="160"/>
                    <a:pt x="101" y="161"/>
                    <a:pt x="102" y="161"/>
                  </a:cubicBezTo>
                  <a:cubicBezTo>
                    <a:pt x="106" y="166"/>
                    <a:pt x="106" y="166"/>
                    <a:pt x="106" y="166"/>
                  </a:cubicBezTo>
                  <a:cubicBezTo>
                    <a:pt x="106" y="166"/>
                    <a:pt x="106" y="166"/>
                    <a:pt x="107" y="166"/>
                  </a:cubicBezTo>
                  <a:cubicBezTo>
                    <a:pt x="107" y="166"/>
                    <a:pt x="107" y="166"/>
                    <a:pt x="107" y="166"/>
                  </a:cubicBezTo>
                  <a:cubicBezTo>
                    <a:pt x="108" y="167"/>
                    <a:pt x="108" y="168"/>
                    <a:pt x="109" y="169"/>
                  </a:cubicBezTo>
                  <a:cubicBezTo>
                    <a:pt x="107" y="168"/>
                    <a:pt x="106" y="166"/>
                    <a:pt x="105" y="165"/>
                  </a:cubicBezTo>
                  <a:cubicBezTo>
                    <a:pt x="101" y="162"/>
                    <a:pt x="97" y="158"/>
                    <a:pt x="94" y="154"/>
                  </a:cubicBezTo>
                  <a:cubicBezTo>
                    <a:pt x="94" y="155"/>
                    <a:pt x="94" y="155"/>
                    <a:pt x="95" y="155"/>
                  </a:cubicBezTo>
                  <a:moveTo>
                    <a:pt x="102" y="154"/>
                  </a:moveTo>
                  <a:cubicBezTo>
                    <a:pt x="102" y="154"/>
                    <a:pt x="103" y="154"/>
                    <a:pt x="103" y="154"/>
                  </a:cubicBezTo>
                  <a:cubicBezTo>
                    <a:pt x="104" y="155"/>
                    <a:pt x="105" y="157"/>
                    <a:pt x="106" y="158"/>
                  </a:cubicBezTo>
                  <a:cubicBezTo>
                    <a:pt x="105" y="157"/>
                    <a:pt x="103" y="156"/>
                    <a:pt x="102" y="155"/>
                  </a:cubicBezTo>
                  <a:cubicBezTo>
                    <a:pt x="102" y="154"/>
                    <a:pt x="102" y="154"/>
                    <a:pt x="102" y="154"/>
                  </a:cubicBezTo>
                  <a:cubicBezTo>
                    <a:pt x="102" y="154"/>
                    <a:pt x="102" y="154"/>
                    <a:pt x="102" y="154"/>
                  </a:cubicBezTo>
                  <a:moveTo>
                    <a:pt x="93" y="153"/>
                  </a:moveTo>
                  <a:cubicBezTo>
                    <a:pt x="89" y="149"/>
                    <a:pt x="85" y="144"/>
                    <a:pt x="82" y="139"/>
                  </a:cubicBezTo>
                  <a:cubicBezTo>
                    <a:pt x="82" y="139"/>
                    <a:pt x="82" y="139"/>
                    <a:pt x="82" y="139"/>
                  </a:cubicBezTo>
                  <a:cubicBezTo>
                    <a:pt x="86" y="144"/>
                    <a:pt x="90" y="148"/>
                    <a:pt x="93" y="153"/>
                  </a:cubicBezTo>
                  <a:moveTo>
                    <a:pt x="83" y="132"/>
                  </a:moveTo>
                  <a:cubicBezTo>
                    <a:pt x="82" y="131"/>
                    <a:pt x="82" y="130"/>
                    <a:pt x="81" y="130"/>
                  </a:cubicBezTo>
                  <a:cubicBezTo>
                    <a:pt x="77" y="122"/>
                    <a:pt x="73" y="114"/>
                    <a:pt x="72" y="106"/>
                  </a:cubicBezTo>
                  <a:cubicBezTo>
                    <a:pt x="73" y="106"/>
                    <a:pt x="73" y="106"/>
                    <a:pt x="73" y="106"/>
                  </a:cubicBezTo>
                  <a:cubicBezTo>
                    <a:pt x="73" y="108"/>
                    <a:pt x="73" y="110"/>
                    <a:pt x="74" y="112"/>
                  </a:cubicBezTo>
                  <a:cubicBezTo>
                    <a:pt x="74" y="113"/>
                    <a:pt x="75" y="114"/>
                    <a:pt x="76" y="114"/>
                  </a:cubicBezTo>
                  <a:cubicBezTo>
                    <a:pt x="76" y="114"/>
                    <a:pt x="77" y="113"/>
                    <a:pt x="77" y="113"/>
                  </a:cubicBezTo>
                  <a:cubicBezTo>
                    <a:pt x="79" y="119"/>
                    <a:pt x="81" y="126"/>
                    <a:pt x="83" y="132"/>
                  </a:cubicBezTo>
                  <a:moveTo>
                    <a:pt x="76" y="103"/>
                  </a:moveTo>
                  <a:cubicBezTo>
                    <a:pt x="75" y="100"/>
                    <a:pt x="75" y="98"/>
                    <a:pt x="75" y="96"/>
                  </a:cubicBezTo>
                  <a:cubicBezTo>
                    <a:pt x="75" y="95"/>
                    <a:pt x="75" y="93"/>
                    <a:pt x="75" y="92"/>
                  </a:cubicBezTo>
                  <a:cubicBezTo>
                    <a:pt x="75" y="91"/>
                    <a:pt x="75" y="90"/>
                    <a:pt x="75" y="89"/>
                  </a:cubicBezTo>
                  <a:cubicBezTo>
                    <a:pt x="75" y="87"/>
                    <a:pt x="75" y="86"/>
                    <a:pt x="76" y="85"/>
                  </a:cubicBezTo>
                  <a:cubicBezTo>
                    <a:pt x="76" y="88"/>
                    <a:pt x="76" y="90"/>
                    <a:pt x="76" y="92"/>
                  </a:cubicBezTo>
                  <a:cubicBezTo>
                    <a:pt x="77" y="94"/>
                    <a:pt x="77" y="96"/>
                    <a:pt x="77" y="97"/>
                  </a:cubicBezTo>
                  <a:cubicBezTo>
                    <a:pt x="76" y="98"/>
                    <a:pt x="76" y="98"/>
                    <a:pt x="76" y="99"/>
                  </a:cubicBezTo>
                  <a:cubicBezTo>
                    <a:pt x="76" y="100"/>
                    <a:pt x="76" y="101"/>
                    <a:pt x="76" y="103"/>
                  </a:cubicBezTo>
                  <a:cubicBezTo>
                    <a:pt x="76" y="103"/>
                    <a:pt x="76" y="103"/>
                    <a:pt x="76" y="103"/>
                  </a:cubicBezTo>
                  <a:moveTo>
                    <a:pt x="83" y="87"/>
                  </a:moveTo>
                  <a:cubicBezTo>
                    <a:pt x="83" y="85"/>
                    <a:pt x="83" y="84"/>
                    <a:pt x="83" y="82"/>
                  </a:cubicBezTo>
                  <a:cubicBezTo>
                    <a:pt x="83" y="82"/>
                    <a:pt x="83" y="81"/>
                    <a:pt x="83" y="81"/>
                  </a:cubicBezTo>
                  <a:cubicBezTo>
                    <a:pt x="84" y="81"/>
                    <a:pt x="84" y="81"/>
                    <a:pt x="84" y="81"/>
                  </a:cubicBezTo>
                  <a:cubicBezTo>
                    <a:pt x="84" y="82"/>
                    <a:pt x="84" y="83"/>
                    <a:pt x="84" y="84"/>
                  </a:cubicBezTo>
                  <a:cubicBezTo>
                    <a:pt x="83" y="85"/>
                    <a:pt x="83" y="86"/>
                    <a:pt x="83" y="87"/>
                  </a:cubicBezTo>
                  <a:moveTo>
                    <a:pt x="127" y="83"/>
                  </a:moveTo>
                  <a:cubicBezTo>
                    <a:pt x="127" y="83"/>
                    <a:pt x="127" y="83"/>
                    <a:pt x="128" y="83"/>
                  </a:cubicBezTo>
                  <a:cubicBezTo>
                    <a:pt x="130" y="81"/>
                    <a:pt x="133" y="80"/>
                    <a:pt x="136" y="79"/>
                  </a:cubicBezTo>
                  <a:cubicBezTo>
                    <a:pt x="136" y="79"/>
                    <a:pt x="137" y="79"/>
                    <a:pt x="137" y="79"/>
                  </a:cubicBezTo>
                  <a:cubicBezTo>
                    <a:pt x="137" y="80"/>
                    <a:pt x="137" y="82"/>
                    <a:pt x="137" y="84"/>
                  </a:cubicBezTo>
                  <a:cubicBezTo>
                    <a:pt x="138" y="91"/>
                    <a:pt x="132" y="91"/>
                    <a:pt x="127" y="93"/>
                  </a:cubicBezTo>
                  <a:cubicBezTo>
                    <a:pt x="127" y="92"/>
                    <a:pt x="127" y="90"/>
                    <a:pt x="127" y="89"/>
                  </a:cubicBezTo>
                  <a:cubicBezTo>
                    <a:pt x="128" y="89"/>
                    <a:pt x="129" y="89"/>
                    <a:pt x="130" y="88"/>
                  </a:cubicBezTo>
                  <a:cubicBezTo>
                    <a:pt x="132" y="87"/>
                    <a:pt x="133" y="86"/>
                    <a:pt x="134" y="86"/>
                  </a:cubicBezTo>
                  <a:cubicBezTo>
                    <a:pt x="134" y="86"/>
                    <a:pt x="135" y="86"/>
                    <a:pt x="135" y="87"/>
                  </a:cubicBezTo>
                  <a:cubicBezTo>
                    <a:pt x="135" y="87"/>
                    <a:pt x="135" y="87"/>
                    <a:pt x="135" y="87"/>
                  </a:cubicBezTo>
                  <a:cubicBezTo>
                    <a:pt x="137" y="87"/>
                    <a:pt x="137" y="83"/>
                    <a:pt x="135" y="83"/>
                  </a:cubicBezTo>
                  <a:cubicBezTo>
                    <a:pt x="135" y="83"/>
                    <a:pt x="135" y="83"/>
                    <a:pt x="134" y="83"/>
                  </a:cubicBezTo>
                  <a:cubicBezTo>
                    <a:pt x="131" y="83"/>
                    <a:pt x="129" y="86"/>
                    <a:pt x="127" y="86"/>
                  </a:cubicBezTo>
                  <a:cubicBezTo>
                    <a:pt x="126" y="85"/>
                    <a:pt x="126" y="84"/>
                    <a:pt x="126" y="83"/>
                  </a:cubicBezTo>
                  <a:cubicBezTo>
                    <a:pt x="126" y="83"/>
                    <a:pt x="126" y="83"/>
                    <a:pt x="126" y="83"/>
                  </a:cubicBezTo>
                  <a:cubicBezTo>
                    <a:pt x="126" y="83"/>
                    <a:pt x="127" y="83"/>
                    <a:pt x="127" y="83"/>
                  </a:cubicBezTo>
                  <a:moveTo>
                    <a:pt x="68" y="94"/>
                  </a:moveTo>
                  <a:cubicBezTo>
                    <a:pt x="68" y="93"/>
                    <a:pt x="68" y="93"/>
                    <a:pt x="67" y="92"/>
                  </a:cubicBezTo>
                  <a:cubicBezTo>
                    <a:pt x="67" y="87"/>
                    <a:pt x="68" y="82"/>
                    <a:pt x="69" y="77"/>
                  </a:cubicBezTo>
                  <a:cubicBezTo>
                    <a:pt x="70" y="82"/>
                    <a:pt x="69" y="88"/>
                    <a:pt x="68" y="94"/>
                  </a:cubicBezTo>
                  <a:moveTo>
                    <a:pt x="126" y="80"/>
                  </a:moveTo>
                  <a:cubicBezTo>
                    <a:pt x="126" y="74"/>
                    <a:pt x="125" y="68"/>
                    <a:pt x="124" y="62"/>
                  </a:cubicBezTo>
                  <a:cubicBezTo>
                    <a:pt x="124" y="62"/>
                    <a:pt x="124" y="62"/>
                    <a:pt x="124" y="62"/>
                  </a:cubicBezTo>
                  <a:cubicBezTo>
                    <a:pt x="124" y="60"/>
                    <a:pt x="129" y="60"/>
                    <a:pt x="130" y="60"/>
                  </a:cubicBezTo>
                  <a:cubicBezTo>
                    <a:pt x="132" y="59"/>
                    <a:pt x="134" y="59"/>
                    <a:pt x="136" y="58"/>
                  </a:cubicBezTo>
                  <a:cubicBezTo>
                    <a:pt x="136" y="61"/>
                    <a:pt x="136" y="64"/>
                    <a:pt x="136" y="67"/>
                  </a:cubicBezTo>
                  <a:cubicBezTo>
                    <a:pt x="136" y="67"/>
                    <a:pt x="136" y="67"/>
                    <a:pt x="136" y="67"/>
                  </a:cubicBezTo>
                  <a:cubicBezTo>
                    <a:pt x="133" y="67"/>
                    <a:pt x="129" y="68"/>
                    <a:pt x="127" y="69"/>
                  </a:cubicBezTo>
                  <a:cubicBezTo>
                    <a:pt x="125" y="70"/>
                    <a:pt x="126" y="73"/>
                    <a:pt x="127" y="73"/>
                  </a:cubicBezTo>
                  <a:cubicBezTo>
                    <a:pt x="128" y="73"/>
                    <a:pt x="128" y="73"/>
                    <a:pt x="128" y="72"/>
                  </a:cubicBezTo>
                  <a:cubicBezTo>
                    <a:pt x="130" y="71"/>
                    <a:pt x="133" y="70"/>
                    <a:pt x="136" y="70"/>
                  </a:cubicBezTo>
                  <a:cubicBezTo>
                    <a:pt x="136" y="70"/>
                    <a:pt x="136" y="70"/>
                    <a:pt x="136" y="70"/>
                  </a:cubicBezTo>
                  <a:cubicBezTo>
                    <a:pt x="137" y="70"/>
                    <a:pt x="137" y="70"/>
                    <a:pt x="137" y="70"/>
                  </a:cubicBezTo>
                  <a:cubicBezTo>
                    <a:pt x="137" y="72"/>
                    <a:pt x="137" y="74"/>
                    <a:pt x="137" y="76"/>
                  </a:cubicBezTo>
                  <a:cubicBezTo>
                    <a:pt x="137" y="76"/>
                    <a:pt x="136" y="76"/>
                    <a:pt x="136" y="76"/>
                  </a:cubicBezTo>
                  <a:cubicBezTo>
                    <a:pt x="136" y="76"/>
                    <a:pt x="136" y="76"/>
                    <a:pt x="135" y="76"/>
                  </a:cubicBezTo>
                  <a:cubicBezTo>
                    <a:pt x="132" y="77"/>
                    <a:pt x="129" y="78"/>
                    <a:pt x="126" y="80"/>
                  </a:cubicBezTo>
                  <a:cubicBezTo>
                    <a:pt x="126" y="80"/>
                    <a:pt x="126" y="80"/>
                    <a:pt x="126" y="80"/>
                  </a:cubicBezTo>
                  <a:moveTo>
                    <a:pt x="122" y="69"/>
                  </a:moveTo>
                  <a:cubicBezTo>
                    <a:pt x="121" y="67"/>
                    <a:pt x="121" y="65"/>
                    <a:pt x="120" y="63"/>
                  </a:cubicBezTo>
                  <a:cubicBezTo>
                    <a:pt x="120" y="61"/>
                    <a:pt x="119" y="59"/>
                    <a:pt x="119" y="57"/>
                  </a:cubicBezTo>
                  <a:cubicBezTo>
                    <a:pt x="120" y="61"/>
                    <a:pt x="121" y="65"/>
                    <a:pt x="122" y="69"/>
                  </a:cubicBezTo>
                  <a:moveTo>
                    <a:pt x="123" y="58"/>
                  </a:moveTo>
                  <a:cubicBezTo>
                    <a:pt x="123" y="58"/>
                    <a:pt x="123" y="58"/>
                    <a:pt x="123" y="58"/>
                  </a:cubicBezTo>
                  <a:cubicBezTo>
                    <a:pt x="122" y="55"/>
                    <a:pt x="122" y="52"/>
                    <a:pt x="121" y="49"/>
                  </a:cubicBezTo>
                  <a:cubicBezTo>
                    <a:pt x="126" y="47"/>
                    <a:pt x="131" y="44"/>
                    <a:pt x="136" y="44"/>
                  </a:cubicBezTo>
                  <a:cubicBezTo>
                    <a:pt x="136" y="48"/>
                    <a:pt x="136" y="51"/>
                    <a:pt x="136" y="54"/>
                  </a:cubicBezTo>
                  <a:cubicBezTo>
                    <a:pt x="133" y="56"/>
                    <a:pt x="130" y="56"/>
                    <a:pt x="127" y="57"/>
                  </a:cubicBezTo>
                  <a:cubicBezTo>
                    <a:pt x="126" y="57"/>
                    <a:pt x="124" y="58"/>
                    <a:pt x="123" y="58"/>
                  </a:cubicBezTo>
                  <a:moveTo>
                    <a:pt x="120" y="35"/>
                  </a:moveTo>
                  <a:cubicBezTo>
                    <a:pt x="121" y="35"/>
                    <a:pt x="121" y="35"/>
                    <a:pt x="121" y="34"/>
                  </a:cubicBezTo>
                  <a:cubicBezTo>
                    <a:pt x="123" y="34"/>
                    <a:pt x="125" y="33"/>
                    <a:pt x="128" y="32"/>
                  </a:cubicBezTo>
                  <a:cubicBezTo>
                    <a:pt x="130" y="32"/>
                    <a:pt x="132" y="31"/>
                    <a:pt x="134" y="30"/>
                  </a:cubicBezTo>
                  <a:cubicBezTo>
                    <a:pt x="134" y="33"/>
                    <a:pt x="135" y="35"/>
                    <a:pt x="136" y="38"/>
                  </a:cubicBezTo>
                  <a:cubicBezTo>
                    <a:pt x="136" y="39"/>
                    <a:pt x="136" y="40"/>
                    <a:pt x="136" y="41"/>
                  </a:cubicBezTo>
                  <a:cubicBezTo>
                    <a:pt x="130" y="41"/>
                    <a:pt x="125" y="43"/>
                    <a:pt x="120" y="45"/>
                  </a:cubicBezTo>
                  <a:cubicBezTo>
                    <a:pt x="120" y="43"/>
                    <a:pt x="120" y="41"/>
                    <a:pt x="120" y="39"/>
                  </a:cubicBezTo>
                  <a:cubicBezTo>
                    <a:pt x="120" y="37"/>
                    <a:pt x="120" y="36"/>
                    <a:pt x="119" y="34"/>
                  </a:cubicBezTo>
                  <a:cubicBezTo>
                    <a:pt x="120" y="34"/>
                    <a:pt x="120" y="35"/>
                    <a:pt x="120" y="35"/>
                  </a:cubicBezTo>
                  <a:moveTo>
                    <a:pt x="119" y="32"/>
                  </a:moveTo>
                  <a:cubicBezTo>
                    <a:pt x="119" y="30"/>
                    <a:pt x="119" y="29"/>
                    <a:pt x="119" y="28"/>
                  </a:cubicBezTo>
                  <a:cubicBezTo>
                    <a:pt x="119" y="26"/>
                    <a:pt x="119" y="25"/>
                    <a:pt x="119" y="24"/>
                  </a:cubicBezTo>
                  <a:cubicBezTo>
                    <a:pt x="123" y="22"/>
                    <a:pt x="127" y="21"/>
                    <a:pt x="130" y="18"/>
                  </a:cubicBezTo>
                  <a:cubicBezTo>
                    <a:pt x="131" y="21"/>
                    <a:pt x="132" y="23"/>
                    <a:pt x="132" y="25"/>
                  </a:cubicBezTo>
                  <a:cubicBezTo>
                    <a:pt x="133" y="26"/>
                    <a:pt x="133" y="26"/>
                    <a:pt x="133" y="27"/>
                  </a:cubicBezTo>
                  <a:cubicBezTo>
                    <a:pt x="131" y="27"/>
                    <a:pt x="130" y="28"/>
                    <a:pt x="128" y="29"/>
                  </a:cubicBezTo>
                  <a:cubicBezTo>
                    <a:pt x="125" y="30"/>
                    <a:pt x="122" y="30"/>
                    <a:pt x="120" y="31"/>
                  </a:cubicBezTo>
                  <a:cubicBezTo>
                    <a:pt x="119" y="32"/>
                    <a:pt x="119" y="32"/>
                    <a:pt x="119" y="32"/>
                  </a:cubicBezTo>
                  <a:moveTo>
                    <a:pt x="120" y="20"/>
                  </a:moveTo>
                  <a:cubicBezTo>
                    <a:pt x="120" y="18"/>
                    <a:pt x="121" y="16"/>
                    <a:pt x="121" y="14"/>
                  </a:cubicBezTo>
                  <a:cubicBezTo>
                    <a:pt x="124" y="13"/>
                    <a:pt x="127" y="12"/>
                    <a:pt x="129" y="11"/>
                  </a:cubicBezTo>
                  <a:cubicBezTo>
                    <a:pt x="129" y="12"/>
                    <a:pt x="129" y="14"/>
                    <a:pt x="130" y="15"/>
                  </a:cubicBezTo>
                  <a:cubicBezTo>
                    <a:pt x="129" y="15"/>
                    <a:pt x="129" y="15"/>
                    <a:pt x="129" y="15"/>
                  </a:cubicBezTo>
                  <a:cubicBezTo>
                    <a:pt x="126" y="18"/>
                    <a:pt x="123" y="19"/>
                    <a:pt x="120" y="20"/>
                  </a:cubicBezTo>
                  <a:moveTo>
                    <a:pt x="92" y="14"/>
                  </a:moveTo>
                  <a:cubicBezTo>
                    <a:pt x="99" y="14"/>
                    <a:pt x="106" y="14"/>
                    <a:pt x="113" y="11"/>
                  </a:cubicBezTo>
                  <a:cubicBezTo>
                    <a:pt x="114" y="10"/>
                    <a:pt x="114" y="10"/>
                    <a:pt x="114" y="10"/>
                  </a:cubicBezTo>
                  <a:cubicBezTo>
                    <a:pt x="114" y="12"/>
                    <a:pt x="114" y="14"/>
                    <a:pt x="114" y="16"/>
                  </a:cubicBezTo>
                  <a:cubicBezTo>
                    <a:pt x="112" y="16"/>
                    <a:pt x="110" y="18"/>
                    <a:pt x="111" y="20"/>
                  </a:cubicBezTo>
                  <a:cubicBezTo>
                    <a:pt x="115" y="34"/>
                    <a:pt x="111" y="48"/>
                    <a:pt x="113" y="62"/>
                  </a:cubicBezTo>
                  <a:cubicBezTo>
                    <a:pt x="115" y="71"/>
                    <a:pt x="120" y="81"/>
                    <a:pt x="120" y="90"/>
                  </a:cubicBezTo>
                  <a:cubicBezTo>
                    <a:pt x="120" y="90"/>
                    <a:pt x="120" y="90"/>
                    <a:pt x="120" y="90"/>
                  </a:cubicBezTo>
                  <a:cubicBezTo>
                    <a:pt x="114" y="84"/>
                    <a:pt x="107" y="80"/>
                    <a:pt x="100" y="76"/>
                  </a:cubicBezTo>
                  <a:cubicBezTo>
                    <a:pt x="97" y="73"/>
                    <a:pt x="93" y="71"/>
                    <a:pt x="89" y="69"/>
                  </a:cubicBezTo>
                  <a:cubicBezTo>
                    <a:pt x="86" y="67"/>
                    <a:pt x="82" y="63"/>
                    <a:pt x="78" y="61"/>
                  </a:cubicBezTo>
                  <a:cubicBezTo>
                    <a:pt x="63" y="55"/>
                    <a:pt x="50" y="44"/>
                    <a:pt x="35" y="37"/>
                  </a:cubicBezTo>
                  <a:cubicBezTo>
                    <a:pt x="35" y="37"/>
                    <a:pt x="35" y="37"/>
                    <a:pt x="34" y="37"/>
                  </a:cubicBezTo>
                  <a:cubicBezTo>
                    <a:pt x="34" y="37"/>
                    <a:pt x="34" y="37"/>
                    <a:pt x="34" y="37"/>
                  </a:cubicBezTo>
                  <a:cubicBezTo>
                    <a:pt x="33" y="36"/>
                    <a:pt x="32" y="36"/>
                    <a:pt x="32" y="35"/>
                  </a:cubicBezTo>
                  <a:cubicBezTo>
                    <a:pt x="28" y="33"/>
                    <a:pt x="25" y="30"/>
                    <a:pt x="21" y="28"/>
                  </a:cubicBezTo>
                  <a:cubicBezTo>
                    <a:pt x="21" y="28"/>
                    <a:pt x="21" y="28"/>
                    <a:pt x="21" y="28"/>
                  </a:cubicBezTo>
                  <a:cubicBezTo>
                    <a:pt x="23" y="26"/>
                    <a:pt x="27" y="25"/>
                    <a:pt x="30" y="24"/>
                  </a:cubicBezTo>
                  <a:cubicBezTo>
                    <a:pt x="30" y="24"/>
                    <a:pt x="30" y="24"/>
                    <a:pt x="30" y="24"/>
                  </a:cubicBezTo>
                  <a:cubicBezTo>
                    <a:pt x="31" y="24"/>
                    <a:pt x="31" y="24"/>
                    <a:pt x="31" y="24"/>
                  </a:cubicBezTo>
                  <a:cubicBezTo>
                    <a:pt x="34" y="23"/>
                    <a:pt x="38" y="23"/>
                    <a:pt x="41" y="22"/>
                  </a:cubicBezTo>
                  <a:cubicBezTo>
                    <a:pt x="46" y="22"/>
                    <a:pt x="50" y="21"/>
                    <a:pt x="55" y="20"/>
                  </a:cubicBezTo>
                  <a:cubicBezTo>
                    <a:pt x="56" y="19"/>
                    <a:pt x="58" y="19"/>
                    <a:pt x="59" y="18"/>
                  </a:cubicBezTo>
                  <a:cubicBezTo>
                    <a:pt x="69" y="17"/>
                    <a:pt x="80" y="16"/>
                    <a:pt x="90" y="14"/>
                  </a:cubicBezTo>
                  <a:cubicBezTo>
                    <a:pt x="90" y="14"/>
                    <a:pt x="91" y="14"/>
                    <a:pt x="92" y="14"/>
                  </a:cubicBezTo>
                  <a:moveTo>
                    <a:pt x="117" y="17"/>
                  </a:moveTo>
                  <a:cubicBezTo>
                    <a:pt x="117" y="17"/>
                    <a:pt x="117" y="17"/>
                    <a:pt x="117" y="17"/>
                  </a:cubicBezTo>
                  <a:cubicBezTo>
                    <a:pt x="117" y="17"/>
                    <a:pt x="117" y="17"/>
                    <a:pt x="117" y="17"/>
                  </a:cubicBezTo>
                  <a:cubicBezTo>
                    <a:pt x="117" y="14"/>
                    <a:pt x="117" y="11"/>
                    <a:pt x="118" y="9"/>
                  </a:cubicBezTo>
                  <a:cubicBezTo>
                    <a:pt x="119" y="9"/>
                    <a:pt x="119" y="9"/>
                    <a:pt x="119" y="9"/>
                  </a:cubicBezTo>
                  <a:cubicBezTo>
                    <a:pt x="118" y="12"/>
                    <a:pt x="118" y="15"/>
                    <a:pt x="117" y="17"/>
                  </a:cubicBezTo>
                  <a:moveTo>
                    <a:pt x="122" y="10"/>
                  </a:moveTo>
                  <a:cubicBezTo>
                    <a:pt x="122" y="9"/>
                    <a:pt x="122" y="8"/>
                    <a:pt x="122" y="7"/>
                  </a:cubicBezTo>
                  <a:cubicBezTo>
                    <a:pt x="123" y="6"/>
                    <a:pt x="123" y="5"/>
                    <a:pt x="122" y="4"/>
                  </a:cubicBezTo>
                  <a:cubicBezTo>
                    <a:pt x="123" y="3"/>
                    <a:pt x="123" y="3"/>
                    <a:pt x="124" y="3"/>
                  </a:cubicBezTo>
                  <a:cubicBezTo>
                    <a:pt x="125" y="3"/>
                    <a:pt x="125" y="3"/>
                    <a:pt x="126" y="4"/>
                  </a:cubicBezTo>
                  <a:cubicBezTo>
                    <a:pt x="128" y="4"/>
                    <a:pt x="129" y="5"/>
                    <a:pt x="129" y="7"/>
                  </a:cubicBezTo>
                  <a:cubicBezTo>
                    <a:pt x="127" y="8"/>
                    <a:pt x="124" y="9"/>
                    <a:pt x="122" y="10"/>
                  </a:cubicBezTo>
                  <a:moveTo>
                    <a:pt x="124" y="0"/>
                  </a:moveTo>
                  <a:cubicBezTo>
                    <a:pt x="122" y="0"/>
                    <a:pt x="119" y="1"/>
                    <a:pt x="117" y="2"/>
                  </a:cubicBezTo>
                  <a:cubicBezTo>
                    <a:pt x="103" y="3"/>
                    <a:pt x="89" y="5"/>
                    <a:pt x="75" y="8"/>
                  </a:cubicBezTo>
                  <a:cubicBezTo>
                    <a:pt x="73" y="8"/>
                    <a:pt x="71" y="8"/>
                    <a:pt x="70" y="8"/>
                  </a:cubicBezTo>
                  <a:cubicBezTo>
                    <a:pt x="62" y="9"/>
                    <a:pt x="54" y="11"/>
                    <a:pt x="47" y="12"/>
                  </a:cubicBezTo>
                  <a:cubicBezTo>
                    <a:pt x="45" y="12"/>
                    <a:pt x="44" y="13"/>
                    <a:pt x="44" y="14"/>
                  </a:cubicBezTo>
                  <a:cubicBezTo>
                    <a:pt x="41" y="15"/>
                    <a:pt x="39" y="15"/>
                    <a:pt x="36" y="16"/>
                  </a:cubicBezTo>
                  <a:cubicBezTo>
                    <a:pt x="36" y="16"/>
                    <a:pt x="35" y="16"/>
                    <a:pt x="35" y="17"/>
                  </a:cubicBezTo>
                  <a:cubicBezTo>
                    <a:pt x="33" y="17"/>
                    <a:pt x="31" y="18"/>
                    <a:pt x="29" y="18"/>
                  </a:cubicBezTo>
                  <a:cubicBezTo>
                    <a:pt x="27" y="19"/>
                    <a:pt x="27" y="20"/>
                    <a:pt x="27" y="21"/>
                  </a:cubicBezTo>
                  <a:cubicBezTo>
                    <a:pt x="24" y="22"/>
                    <a:pt x="21" y="24"/>
                    <a:pt x="18" y="26"/>
                  </a:cubicBezTo>
                  <a:cubicBezTo>
                    <a:pt x="18" y="26"/>
                    <a:pt x="17" y="27"/>
                    <a:pt x="17" y="28"/>
                  </a:cubicBezTo>
                  <a:cubicBezTo>
                    <a:pt x="18" y="28"/>
                    <a:pt x="18" y="28"/>
                    <a:pt x="18" y="28"/>
                  </a:cubicBezTo>
                  <a:cubicBezTo>
                    <a:pt x="17" y="29"/>
                    <a:pt x="17" y="29"/>
                    <a:pt x="17" y="30"/>
                  </a:cubicBezTo>
                  <a:cubicBezTo>
                    <a:pt x="18" y="34"/>
                    <a:pt x="21" y="37"/>
                    <a:pt x="25" y="39"/>
                  </a:cubicBezTo>
                  <a:cubicBezTo>
                    <a:pt x="26" y="39"/>
                    <a:pt x="26" y="40"/>
                    <a:pt x="27" y="40"/>
                  </a:cubicBezTo>
                  <a:cubicBezTo>
                    <a:pt x="30" y="44"/>
                    <a:pt x="34" y="48"/>
                    <a:pt x="39" y="49"/>
                  </a:cubicBezTo>
                  <a:cubicBezTo>
                    <a:pt x="39" y="48"/>
                    <a:pt x="39" y="48"/>
                    <a:pt x="39" y="48"/>
                  </a:cubicBezTo>
                  <a:cubicBezTo>
                    <a:pt x="48" y="55"/>
                    <a:pt x="58" y="60"/>
                    <a:pt x="68" y="65"/>
                  </a:cubicBezTo>
                  <a:cubicBezTo>
                    <a:pt x="60" y="75"/>
                    <a:pt x="63" y="92"/>
                    <a:pt x="66" y="105"/>
                  </a:cubicBezTo>
                  <a:cubicBezTo>
                    <a:pt x="66" y="111"/>
                    <a:pt x="66" y="116"/>
                    <a:pt x="68" y="122"/>
                  </a:cubicBezTo>
                  <a:cubicBezTo>
                    <a:pt x="74" y="142"/>
                    <a:pt x="88" y="159"/>
                    <a:pt x="103" y="172"/>
                  </a:cubicBezTo>
                  <a:cubicBezTo>
                    <a:pt x="122" y="188"/>
                    <a:pt x="144" y="197"/>
                    <a:pt x="168" y="197"/>
                  </a:cubicBezTo>
                  <a:cubicBezTo>
                    <a:pt x="176" y="197"/>
                    <a:pt x="185" y="196"/>
                    <a:pt x="194" y="193"/>
                  </a:cubicBezTo>
                  <a:cubicBezTo>
                    <a:pt x="197" y="213"/>
                    <a:pt x="213" y="231"/>
                    <a:pt x="207" y="253"/>
                  </a:cubicBezTo>
                  <a:cubicBezTo>
                    <a:pt x="207" y="253"/>
                    <a:pt x="207" y="253"/>
                    <a:pt x="207" y="253"/>
                  </a:cubicBezTo>
                  <a:cubicBezTo>
                    <a:pt x="202" y="257"/>
                    <a:pt x="196" y="260"/>
                    <a:pt x="191" y="264"/>
                  </a:cubicBezTo>
                  <a:cubicBezTo>
                    <a:pt x="184" y="266"/>
                    <a:pt x="176" y="267"/>
                    <a:pt x="168" y="267"/>
                  </a:cubicBezTo>
                  <a:cubicBezTo>
                    <a:pt x="154" y="267"/>
                    <a:pt x="139" y="264"/>
                    <a:pt x="127" y="261"/>
                  </a:cubicBezTo>
                  <a:cubicBezTo>
                    <a:pt x="111" y="257"/>
                    <a:pt x="96" y="249"/>
                    <a:pt x="82" y="241"/>
                  </a:cubicBezTo>
                  <a:cubicBezTo>
                    <a:pt x="66" y="232"/>
                    <a:pt x="52" y="221"/>
                    <a:pt x="39" y="208"/>
                  </a:cubicBezTo>
                  <a:cubicBezTo>
                    <a:pt x="19" y="188"/>
                    <a:pt x="7" y="162"/>
                    <a:pt x="11" y="133"/>
                  </a:cubicBezTo>
                  <a:cubicBezTo>
                    <a:pt x="15" y="107"/>
                    <a:pt x="31" y="84"/>
                    <a:pt x="51" y="68"/>
                  </a:cubicBezTo>
                  <a:cubicBezTo>
                    <a:pt x="54" y="66"/>
                    <a:pt x="52" y="62"/>
                    <a:pt x="50" y="62"/>
                  </a:cubicBezTo>
                  <a:cubicBezTo>
                    <a:pt x="49" y="62"/>
                    <a:pt x="48" y="62"/>
                    <a:pt x="48" y="63"/>
                  </a:cubicBezTo>
                  <a:cubicBezTo>
                    <a:pt x="28" y="79"/>
                    <a:pt x="12" y="101"/>
                    <a:pt x="6" y="126"/>
                  </a:cubicBezTo>
                  <a:cubicBezTo>
                    <a:pt x="0" y="151"/>
                    <a:pt x="7" y="177"/>
                    <a:pt x="22" y="198"/>
                  </a:cubicBezTo>
                  <a:cubicBezTo>
                    <a:pt x="42" y="226"/>
                    <a:pt x="75" y="247"/>
                    <a:pt x="107" y="260"/>
                  </a:cubicBezTo>
                  <a:cubicBezTo>
                    <a:pt x="124" y="268"/>
                    <a:pt x="145" y="273"/>
                    <a:pt x="165" y="273"/>
                  </a:cubicBezTo>
                  <a:cubicBezTo>
                    <a:pt x="168" y="273"/>
                    <a:pt x="170" y="273"/>
                    <a:pt x="173" y="273"/>
                  </a:cubicBezTo>
                  <a:cubicBezTo>
                    <a:pt x="174" y="273"/>
                    <a:pt x="174" y="273"/>
                    <a:pt x="174" y="273"/>
                  </a:cubicBezTo>
                  <a:cubicBezTo>
                    <a:pt x="175" y="274"/>
                    <a:pt x="176" y="274"/>
                    <a:pt x="178" y="274"/>
                  </a:cubicBezTo>
                  <a:cubicBezTo>
                    <a:pt x="179" y="274"/>
                    <a:pt x="181" y="274"/>
                    <a:pt x="183" y="273"/>
                  </a:cubicBezTo>
                  <a:cubicBezTo>
                    <a:pt x="183" y="274"/>
                    <a:pt x="184" y="274"/>
                    <a:pt x="185" y="274"/>
                  </a:cubicBezTo>
                  <a:cubicBezTo>
                    <a:pt x="186" y="274"/>
                    <a:pt x="186" y="274"/>
                    <a:pt x="187" y="274"/>
                  </a:cubicBezTo>
                  <a:cubicBezTo>
                    <a:pt x="188" y="273"/>
                    <a:pt x="189" y="272"/>
                    <a:pt x="191" y="271"/>
                  </a:cubicBezTo>
                  <a:cubicBezTo>
                    <a:pt x="192" y="271"/>
                    <a:pt x="192" y="271"/>
                    <a:pt x="193" y="271"/>
                  </a:cubicBezTo>
                  <a:cubicBezTo>
                    <a:pt x="201" y="269"/>
                    <a:pt x="207" y="266"/>
                    <a:pt x="213" y="261"/>
                  </a:cubicBezTo>
                  <a:cubicBezTo>
                    <a:pt x="214" y="260"/>
                    <a:pt x="214" y="260"/>
                    <a:pt x="214" y="260"/>
                  </a:cubicBezTo>
                  <a:cubicBezTo>
                    <a:pt x="219" y="258"/>
                    <a:pt x="224" y="255"/>
                    <a:pt x="228" y="251"/>
                  </a:cubicBezTo>
                  <a:cubicBezTo>
                    <a:pt x="234" y="245"/>
                    <a:pt x="234" y="242"/>
                    <a:pt x="233" y="234"/>
                  </a:cubicBezTo>
                  <a:cubicBezTo>
                    <a:pt x="232" y="233"/>
                    <a:pt x="232" y="233"/>
                    <a:pt x="232" y="233"/>
                  </a:cubicBezTo>
                  <a:cubicBezTo>
                    <a:pt x="233" y="232"/>
                    <a:pt x="233" y="232"/>
                    <a:pt x="233" y="232"/>
                  </a:cubicBezTo>
                  <a:cubicBezTo>
                    <a:pt x="235" y="226"/>
                    <a:pt x="229" y="214"/>
                    <a:pt x="227" y="208"/>
                  </a:cubicBezTo>
                  <a:cubicBezTo>
                    <a:pt x="225" y="203"/>
                    <a:pt x="223" y="197"/>
                    <a:pt x="221" y="191"/>
                  </a:cubicBezTo>
                  <a:cubicBezTo>
                    <a:pt x="221" y="191"/>
                    <a:pt x="221" y="191"/>
                    <a:pt x="221" y="191"/>
                  </a:cubicBezTo>
                  <a:cubicBezTo>
                    <a:pt x="220" y="186"/>
                    <a:pt x="218" y="181"/>
                    <a:pt x="216" y="176"/>
                  </a:cubicBezTo>
                  <a:cubicBezTo>
                    <a:pt x="215" y="174"/>
                    <a:pt x="213" y="173"/>
                    <a:pt x="212" y="173"/>
                  </a:cubicBezTo>
                  <a:cubicBezTo>
                    <a:pt x="212" y="173"/>
                    <a:pt x="211" y="174"/>
                    <a:pt x="211" y="174"/>
                  </a:cubicBezTo>
                  <a:cubicBezTo>
                    <a:pt x="210" y="174"/>
                    <a:pt x="210" y="173"/>
                    <a:pt x="210" y="173"/>
                  </a:cubicBezTo>
                  <a:cubicBezTo>
                    <a:pt x="210" y="173"/>
                    <a:pt x="209" y="174"/>
                    <a:pt x="209" y="174"/>
                  </a:cubicBezTo>
                  <a:cubicBezTo>
                    <a:pt x="206" y="172"/>
                    <a:pt x="203" y="171"/>
                    <a:pt x="199" y="171"/>
                  </a:cubicBezTo>
                  <a:cubicBezTo>
                    <a:pt x="196" y="171"/>
                    <a:pt x="193" y="171"/>
                    <a:pt x="191" y="172"/>
                  </a:cubicBezTo>
                  <a:cubicBezTo>
                    <a:pt x="190" y="171"/>
                    <a:pt x="190" y="171"/>
                    <a:pt x="189" y="171"/>
                  </a:cubicBezTo>
                  <a:cubicBezTo>
                    <a:pt x="189" y="171"/>
                    <a:pt x="188" y="171"/>
                    <a:pt x="188" y="171"/>
                  </a:cubicBezTo>
                  <a:cubicBezTo>
                    <a:pt x="187" y="172"/>
                    <a:pt x="187" y="173"/>
                    <a:pt x="186" y="173"/>
                  </a:cubicBezTo>
                  <a:cubicBezTo>
                    <a:pt x="184" y="174"/>
                    <a:pt x="182" y="174"/>
                    <a:pt x="181" y="174"/>
                  </a:cubicBezTo>
                  <a:cubicBezTo>
                    <a:pt x="176" y="175"/>
                    <a:pt x="172" y="176"/>
                    <a:pt x="167" y="176"/>
                  </a:cubicBezTo>
                  <a:cubicBezTo>
                    <a:pt x="163" y="176"/>
                    <a:pt x="159" y="175"/>
                    <a:pt x="155" y="175"/>
                  </a:cubicBezTo>
                  <a:cubicBezTo>
                    <a:pt x="147" y="174"/>
                    <a:pt x="138" y="169"/>
                    <a:pt x="130" y="165"/>
                  </a:cubicBezTo>
                  <a:cubicBezTo>
                    <a:pt x="129" y="164"/>
                    <a:pt x="127" y="164"/>
                    <a:pt x="125" y="163"/>
                  </a:cubicBezTo>
                  <a:cubicBezTo>
                    <a:pt x="123" y="161"/>
                    <a:pt x="121" y="159"/>
                    <a:pt x="118" y="158"/>
                  </a:cubicBezTo>
                  <a:cubicBezTo>
                    <a:pt x="114" y="154"/>
                    <a:pt x="111" y="150"/>
                    <a:pt x="108" y="147"/>
                  </a:cubicBezTo>
                  <a:cubicBezTo>
                    <a:pt x="104" y="143"/>
                    <a:pt x="99" y="137"/>
                    <a:pt x="95" y="131"/>
                  </a:cubicBezTo>
                  <a:cubicBezTo>
                    <a:pt x="94" y="128"/>
                    <a:pt x="93" y="124"/>
                    <a:pt x="92" y="121"/>
                  </a:cubicBezTo>
                  <a:cubicBezTo>
                    <a:pt x="92" y="120"/>
                    <a:pt x="92" y="120"/>
                    <a:pt x="92" y="120"/>
                  </a:cubicBezTo>
                  <a:cubicBezTo>
                    <a:pt x="87" y="111"/>
                    <a:pt x="86" y="98"/>
                    <a:pt x="87" y="88"/>
                  </a:cubicBezTo>
                  <a:cubicBezTo>
                    <a:pt x="87" y="87"/>
                    <a:pt x="87" y="85"/>
                    <a:pt x="88" y="83"/>
                  </a:cubicBezTo>
                  <a:cubicBezTo>
                    <a:pt x="92" y="85"/>
                    <a:pt x="96" y="87"/>
                    <a:pt x="100" y="89"/>
                  </a:cubicBezTo>
                  <a:cubicBezTo>
                    <a:pt x="101" y="89"/>
                    <a:pt x="101" y="89"/>
                    <a:pt x="101" y="89"/>
                  </a:cubicBezTo>
                  <a:cubicBezTo>
                    <a:pt x="104" y="91"/>
                    <a:pt x="106" y="92"/>
                    <a:pt x="108" y="94"/>
                  </a:cubicBezTo>
                  <a:cubicBezTo>
                    <a:pt x="112" y="98"/>
                    <a:pt x="116" y="101"/>
                    <a:pt x="120" y="101"/>
                  </a:cubicBezTo>
                  <a:cubicBezTo>
                    <a:pt x="121" y="101"/>
                    <a:pt x="122" y="101"/>
                    <a:pt x="122" y="101"/>
                  </a:cubicBezTo>
                  <a:cubicBezTo>
                    <a:pt x="124" y="101"/>
                    <a:pt x="125" y="101"/>
                    <a:pt x="126" y="99"/>
                  </a:cubicBezTo>
                  <a:cubicBezTo>
                    <a:pt x="126" y="98"/>
                    <a:pt x="126" y="98"/>
                    <a:pt x="126" y="98"/>
                  </a:cubicBezTo>
                  <a:cubicBezTo>
                    <a:pt x="128" y="93"/>
                    <a:pt x="134" y="95"/>
                    <a:pt x="138" y="92"/>
                  </a:cubicBezTo>
                  <a:cubicBezTo>
                    <a:pt x="141" y="90"/>
                    <a:pt x="141" y="87"/>
                    <a:pt x="141" y="83"/>
                  </a:cubicBezTo>
                  <a:cubicBezTo>
                    <a:pt x="140" y="76"/>
                    <a:pt x="140" y="68"/>
                    <a:pt x="140" y="61"/>
                  </a:cubicBezTo>
                  <a:cubicBezTo>
                    <a:pt x="139" y="53"/>
                    <a:pt x="140" y="45"/>
                    <a:pt x="139" y="37"/>
                  </a:cubicBezTo>
                  <a:cubicBezTo>
                    <a:pt x="138" y="30"/>
                    <a:pt x="135" y="23"/>
                    <a:pt x="134" y="17"/>
                  </a:cubicBezTo>
                  <a:cubicBezTo>
                    <a:pt x="132" y="12"/>
                    <a:pt x="134" y="5"/>
                    <a:pt x="131" y="2"/>
                  </a:cubicBezTo>
                  <a:cubicBezTo>
                    <a:pt x="130" y="1"/>
                    <a:pt x="127" y="0"/>
                    <a:pt x="12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pic>
        <p:nvPicPr>
          <p:cNvPr id="104" name="Picture 2" descr="D:\linde\设计\素材\2 PPT\ppt\34 粉笔论文答辩\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3315" y="1532163"/>
            <a:ext cx="2490828" cy="673540"/>
          </a:xfrm>
          <a:prstGeom prst="rect">
            <a:avLst/>
          </a:prstGeom>
          <a:noFill/>
          <a:extLst>
            <a:ext uri="{909E8E84-426E-40DD-AFC4-6F175D3DCCD1}">
              <a14:hiddenFill xmlns:a14="http://schemas.microsoft.com/office/drawing/2010/main">
                <a:solidFill>
                  <a:srgbClr val="FFFFFF"/>
                </a:solidFill>
              </a14:hiddenFill>
            </a:ext>
          </a:extLst>
        </p:spPr>
      </p:pic>
      <p:grpSp>
        <p:nvGrpSpPr>
          <p:cNvPr id="105" name="组合 104"/>
          <p:cNvGrpSpPr/>
          <p:nvPr/>
        </p:nvGrpSpPr>
        <p:grpSpPr>
          <a:xfrm>
            <a:off x="3115032" y="1868933"/>
            <a:ext cx="6065739" cy="777356"/>
            <a:chOff x="3818511" y="1084860"/>
            <a:chExt cx="3633809" cy="483501"/>
          </a:xfrm>
        </p:grpSpPr>
        <p:grpSp>
          <p:nvGrpSpPr>
            <p:cNvPr id="106" name="组合 105"/>
            <p:cNvGrpSpPr/>
            <p:nvPr/>
          </p:nvGrpSpPr>
          <p:grpSpPr>
            <a:xfrm>
              <a:off x="3818511" y="1084860"/>
              <a:ext cx="3633809" cy="483501"/>
              <a:chOff x="2540000" y="1059582"/>
              <a:chExt cx="6108700" cy="812800"/>
            </a:xfrm>
            <a:solidFill>
              <a:srgbClr val="005DA2"/>
            </a:solidFill>
          </p:grpSpPr>
          <p:sp>
            <p:nvSpPr>
              <p:cNvPr id="109" name="Freeform 5"/>
              <p:cNvSpPr>
                <a:spLocks noEditPoints="1"/>
              </p:cNvSpPr>
              <p:nvPr/>
            </p:nvSpPr>
            <p:spPr bwMode="auto">
              <a:xfrm>
                <a:off x="2540000" y="1069107"/>
                <a:ext cx="6108700" cy="800100"/>
              </a:xfrm>
              <a:custGeom>
                <a:avLst/>
                <a:gdLst>
                  <a:gd name="T0" fmla="*/ 56 w 3848"/>
                  <a:gd name="T1" fmla="*/ 0 h 504"/>
                  <a:gd name="T2" fmla="*/ 720 w 3848"/>
                  <a:gd name="T3" fmla="*/ 0 h 504"/>
                  <a:gd name="T4" fmla="*/ 576 w 3848"/>
                  <a:gd name="T5" fmla="*/ 84 h 504"/>
                  <a:gd name="T6" fmla="*/ 576 w 3848"/>
                  <a:gd name="T7" fmla="*/ 418 h 504"/>
                  <a:gd name="T8" fmla="*/ 726 w 3848"/>
                  <a:gd name="T9" fmla="*/ 504 h 504"/>
                  <a:gd name="T10" fmla="*/ 56 w 3848"/>
                  <a:gd name="T11" fmla="*/ 504 h 504"/>
                  <a:gd name="T12" fmla="*/ 56 w 3848"/>
                  <a:gd name="T13" fmla="*/ 504 h 504"/>
                  <a:gd name="T14" fmla="*/ 44 w 3848"/>
                  <a:gd name="T15" fmla="*/ 504 h 504"/>
                  <a:gd name="T16" fmla="*/ 34 w 3848"/>
                  <a:gd name="T17" fmla="*/ 500 h 504"/>
                  <a:gd name="T18" fmla="*/ 24 w 3848"/>
                  <a:gd name="T19" fmla="*/ 494 h 504"/>
                  <a:gd name="T20" fmla="*/ 16 w 3848"/>
                  <a:gd name="T21" fmla="*/ 488 h 504"/>
                  <a:gd name="T22" fmla="*/ 8 w 3848"/>
                  <a:gd name="T23" fmla="*/ 480 h 504"/>
                  <a:gd name="T24" fmla="*/ 4 w 3848"/>
                  <a:gd name="T25" fmla="*/ 470 h 504"/>
                  <a:gd name="T26" fmla="*/ 0 w 3848"/>
                  <a:gd name="T27" fmla="*/ 460 h 504"/>
                  <a:gd name="T28" fmla="*/ 0 w 3848"/>
                  <a:gd name="T29" fmla="*/ 448 h 504"/>
                  <a:gd name="T30" fmla="*/ 0 w 3848"/>
                  <a:gd name="T31" fmla="*/ 56 h 504"/>
                  <a:gd name="T32" fmla="*/ 0 w 3848"/>
                  <a:gd name="T33" fmla="*/ 56 h 504"/>
                  <a:gd name="T34" fmla="*/ 0 w 3848"/>
                  <a:gd name="T35" fmla="*/ 44 h 504"/>
                  <a:gd name="T36" fmla="*/ 4 w 3848"/>
                  <a:gd name="T37" fmla="*/ 34 h 504"/>
                  <a:gd name="T38" fmla="*/ 8 w 3848"/>
                  <a:gd name="T39" fmla="*/ 24 h 504"/>
                  <a:gd name="T40" fmla="*/ 16 w 3848"/>
                  <a:gd name="T41" fmla="*/ 16 h 504"/>
                  <a:gd name="T42" fmla="*/ 24 w 3848"/>
                  <a:gd name="T43" fmla="*/ 10 h 504"/>
                  <a:gd name="T44" fmla="*/ 34 w 3848"/>
                  <a:gd name="T45" fmla="*/ 4 h 504"/>
                  <a:gd name="T46" fmla="*/ 44 w 3848"/>
                  <a:gd name="T47" fmla="*/ 0 h 504"/>
                  <a:gd name="T48" fmla="*/ 56 w 3848"/>
                  <a:gd name="T49" fmla="*/ 0 h 504"/>
                  <a:gd name="T50" fmla="*/ 56 w 3848"/>
                  <a:gd name="T51" fmla="*/ 0 h 504"/>
                  <a:gd name="T52" fmla="*/ 1010 w 3848"/>
                  <a:gd name="T53" fmla="*/ 0 h 504"/>
                  <a:gd name="T54" fmla="*/ 3792 w 3848"/>
                  <a:gd name="T55" fmla="*/ 0 h 504"/>
                  <a:gd name="T56" fmla="*/ 3792 w 3848"/>
                  <a:gd name="T57" fmla="*/ 0 h 504"/>
                  <a:gd name="T58" fmla="*/ 3804 w 3848"/>
                  <a:gd name="T59" fmla="*/ 0 h 504"/>
                  <a:gd name="T60" fmla="*/ 3814 w 3848"/>
                  <a:gd name="T61" fmla="*/ 4 h 504"/>
                  <a:gd name="T62" fmla="*/ 3824 w 3848"/>
                  <a:gd name="T63" fmla="*/ 10 h 504"/>
                  <a:gd name="T64" fmla="*/ 3832 w 3848"/>
                  <a:gd name="T65" fmla="*/ 16 h 504"/>
                  <a:gd name="T66" fmla="*/ 3838 w 3848"/>
                  <a:gd name="T67" fmla="*/ 24 h 504"/>
                  <a:gd name="T68" fmla="*/ 3844 w 3848"/>
                  <a:gd name="T69" fmla="*/ 34 h 504"/>
                  <a:gd name="T70" fmla="*/ 3848 w 3848"/>
                  <a:gd name="T71" fmla="*/ 44 h 504"/>
                  <a:gd name="T72" fmla="*/ 3848 w 3848"/>
                  <a:gd name="T73" fmla="*/ 56 h 504"/>
                  <a:gd name="T74" fmla="*/ 3848 w 3848"/>
                  <a:gd name="T75" fmla="*/ 448 h 504"/>
                  <a:gd name="T76" fmla="*/ 3848 w 3848"/>
                  <a:gd name="T77" fmla="*/ 448 h 504"/>
                  <a:gd name="T78" fmla="*/ 3848 w 3848"/>
                  <a:gd name="T79" fmla="*/ 460 h 504"/>
                  <a:gd name="T80" fmla="*/ 3844 w 3848"/>
                  <a:gd name="T81" fmla="*/ 470 h 504"/>
                  <a:gd name="T82" fmla="*/ 3838 w 3848"/>
                  <a:gd name="T83" fmla="*/ 480 h 504"/>
                  <a:gd name="T84" fmla="*/ 3832 w 3848"/>
                  <a:gd name="T85" fmla="*/ 488 h 504"/>
                  <a:gd name="T86" fmla="*/ 3824 w 3848"/>
                  <a:gd name="T87" fmla="*/ 494 h 504"/>
                  <a:gd name="T88" fmla="*/ 3814 w 3848"/>
                  <a:gd name="T89" fmla="*/ 500 h 504"/>
                  <a:gd name="T90" fmla="*/ 3804 w 3848"/>
                  <a:gd name="T91" fmla="*/ 504 h 504"/>
                  <a:gd name="T92" fmla="*/ 3792 w 3848"/>
                  <a:gd name="T93" fmla="*/ 504 h 504"/>
                  <a:gd name="T94" fmla="*/ 1004 w 3848"/>
                  <a:gd name="T95" fmla="*/ 504 h 504"/>
                  <a:gd name="T96" fmla="*/ 1154 w 3848"/>
                  <a:gd name="T97" fmla="*/ 418 h 504"/>
                  <a:gd name="T98" fmla="*/ 1154 w 3848"/>
                  <a:gd name="T99" fmla="*/ 84 h 504"/>
                  <a:gd name="T100" fmla="*/ 1010 w 3848"/>
                  <a:gd name="T101"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48" h="504">
                    <a:moveTo>
                      <a:pt x="56" y="0"/>
                    </a:moveTo>
                    <a:lnTo>
                      <a:pt x="720" y="0"/>
                    </a:lnTo>
                    <a:lnTo>
                      <a:pt x="576" y="84"/>
                    </a:lnTo>
                    <a:lnTo>
                      <a:pt x="576" y="418"/>
                    </a:lnTo>
                    <a:lnTo>
                      <a:pt x="726" y="504"/>
                    </a:lnTo>
                    <a:lnTo>
                      <a:pt x="56" y="504"/>
                    </a:lnTo>
                    <a:lnTo>
                      <a:pt x="56" y="504"/>
                    </a:lnTo>
                    <a:lnTo>
                      <a:pt x="44" y="504"/>
                    </a:lnTo>
                    <a:lnTo>
                      <a:pt x="34" y="500"/>
                    </a:lnTo>
                    <a:lnTo>
                      <a:pt x="24" y="494"/>
                    </a:lnTo>
                    <a:lnTo>
                      <a:pt x="16" y="488"/>
                    </a:lnTo>
                    <a:lnTo>
                      <a:pt x="8" y="480"/>
                    </a:lnTo>
                    <a:lnTo>
                      <a:pt x="4" y="470"/>
                    </a:lnTo>
                    <a:lnTo>
                      <a:pt x="0" y="460"/>
                    </a:lnTo>
                    <a:lnTo>
                      <a:pt x="0" y="448"/>
                    </a:lnTo>
                    <a:lnTo>
                      <a:pt x="0" y="56"/>
                    </a:lnTo>
                    <a:lnTo>
                      <a:pt x="0" y="56"/>
                    </a:lnTo>
                    <a:lnTo>
                      <a:pt x="0" y="44"/>
                    </a:lnTo>
                    <a:lnTo>
                      <a:pt x="4" y="34"/>
                    </a:lnTo>
                    <a:lnTo>
                      <a:pt x="8" y="24"/>
                    </a:lnTo>
                    <a:lnTo>
                      <a:pt x="16" y="16"/>
                    </a:lnTo>
                    <a:lnTo>
                      <a:pt x="24" y="10"/>
                    </a:lnTo>
                    <a:lnTo>
                      <a:pt x="34" y="4"/>
                    </a:lnTo>
                    <a:lnTo>
                      <a:pt x="44" y="0"/>
                    </a:lnTo>
                    <a:lnTo>
                      <a:pt x="56" y="0"/>
                    </a:lnTo>
                    <a:lnTo>
                      <a:pt x="56" y="0"/>
                    </a:lnTo>
                    <a:close/>
                    <a:moveTo>
                      <a:pt x="1010" y="0"/>
                    </a:moveTo>
                    <a:lnTo>
                      <a:pt x="3792" y="0"/>
                    </a:lnTo>
                    <a:lnTo>
                      <a:pt x="3792" y="0"/>
                    </a:lnTo>
                    <a:lnTo>
                      <a:pt x="3804" y="0"/>
                    </a:lnTo>
                    <a:lnTo>
                      <a:pt x="3814" y="4"/>
                    </a:lnTo>
                    <a:lnTo>
                      <a:pt x="3824" y="10"/>
                    </a:lnTo>
                    <a:lnTo>
                      <a:pt x="3832" y="16"/>
                    </a:lnTo>
                    <a:lnTo>
                      <a:pt x="3838" y="24"/>
                    </a:lnTo>
                    <a:lnTo>
                      <a:pt x="3844" y="34"/>
                    </a:lnTo>
                    <a:lnTo>
                      <a:pt x="3848" y="44"/>
                    </a:lnTo>
                    <a:lnTo>
                      <a:pt x="3848" y="56"/>
                    </a:lnTo>
                    <a:lnTo>
                      <a:pt x="3848" y="448"/>
                    </a:lnTo>
                    <a:lnTo>
                      <a:pt x="3848" y="448"/>
                    </a:lnTo>
                    <a:lnTo>
                      <a:pt x="3848" y="460"/>
                    </a:lnTo>
                    <a:lnTo>
                      <a:pt x="3844" y="470"/>
                    </a:lnTo>
                    <a:lnTo>
                      <a:pt x="3838" y="480"/>
                    </a:lnTo>
                    <a:lnTo>
                      <a:pt x="3832" y="488"/>
                    </a:lnTo>
                    <a:lnTo>
                      <a:pt x="3824" y="494"/>
                    </a:lnTo>
                    <a:lnTo>
                      <a:pt x="3814" y="500"/>
                    </a:lnTo>
                    <a:lnTo>
                      <a:pt x="3804" y="504"/>
                    </a:lnTo>
                    <a:lnTo>
                      <a:pt x="3792" y="504"/>
                    </a:lnTo>
                    <a:lnTo>
                      <a:pt x="1004" y="504"/>
                    </a:lnTo>
                    <a:lnTo>
                      <a:pt x="1154" y="418"/>
                    </a:lnTo>
                    <a:lnTo>
                      <a:pt x="1154" y="84"/>
                    </a:lnTo>
                    <a:lnTo>
                      <a:pt x="1010" y="0"/>
                    </a:lnTo>
                    <a:close/>
                  </a:path>
                </a:pathLst>
              </a:custGeom>
              <a:noFill/>
              <a:ln w="25400" cmpd="sng">
                <a:solidFill>
                  <a:srgbClr val="EFA5EC"/>
                </a:solidFill>
                <a:prstDash val="sysDash"/>
                <a:round/>
              </a:ln>
            </p:spPr>
            <p:txBody>
              <a:bodyPr vert="horz" wrap="square" lIns="91440" tIns="45720" rIns="91440" bIns="45720" numCol="1" anchor="t" anchorCtr="0" compatLnSpc="1"/>
              <a:lstStyle/>
              <a:p>
                <a:pPr defTabSz="815975">
                  <a:defRPr/>
                </a:pPr>
                <a:endParaRPr lang="zh-CN" altLang="en-US" sz="1600" kern="0" smtClean="0">
                  <a:solidFill>
                    <a:prstClr val="black"/>
                  </a:solidFill>
                  <a:latin typeface="Calibri" panose="020F0502020204030204"/>
                  <a:ea typeface="宋体" panose="02010600030101010101" pitchFamily="2" charset="-122"/>
                </a:endParaRPr>
              </a:p>
            </p:txBody>
          </p:sp>
          <p:sp>
            <p:nvSpPr>
              <p:cNvPr id="110" name="Freeform 6"/>
              <p:cNvSpPr/>
              <p:nvPr/>
            </p:nvSpPr>
            <p:spPr bwMode="auto">
              <a:xfrm>
                <a:off x="3562350" y="1059582"/>
                <a:ext cx="701675" cy="812800"/>
              </a:xfrm>
              <a:custGeom>
                <a:avLst/>
                <a:gdLst>
                  <a:gd name="T0" fmla="*/ 220 w 442"/>
                  <a:gd name="T1" fmla="*/ 0 h 512"/>
                  <a:gd name="T2" fmla="*/ 332 w 442"/>
                  <a:gd name="T3" fmla="*/ 64 h 512"/>
                  <a:gd name="T4" fmla="*/ 442 w 442"/>
                  <a:gd name="T5" fmla="*/ 128 h 512"/>
                  <a:gd name="T6" fmla="*/ 442 w 442"/>
                  <a:gd name="T7" fmla="*/ 256 h 512"/>
                  <a:gd name="T8" fmla="*/ 442 w 442"/>
                  <a:gd name="T9" fmla="*/ 384 h 512"/>
                  <a:gd name="T10" fmla="*/ 332 w 442"/>
                  <a:gd name="T11" fmla="*/ 448 h 512"/>
                  <a:gd name="T12" fmla="*/ 220 w 442"/>
                  <a:gd name="T13" fmla="*/ 512 h 512"/>
                  <a:gd name="T14" fmla="*/ 110 w 442"/>
                  <a:gd name="T15" fmla="*/ 448 h 512"/>
                  <a:gd name="T16" fmla="*/ 0 w 442"/>
                  <a:gd name="T17" fmla="*/ 384 h 512"/>
                  <a:gd name="T18" fmla="*/ 0 w 442"/>
                  <a:gd name="T19" fmla="*/ 256 h 512"/>
                  <a:gd name="T20" fmla="*/ 0 w 442"/>
                  <a:gd name="T21" fmla="*/ 128 h 512"/>
                  <a:gd name="T22" fmla="*/ 110 w 442"/>
                  <a:gd name="T23" fmla="*/ 64 h 512"/>
                  <a:gd name="T24" fmla="*/ 220 w 442"/>
                  <a:gd name="T25"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2" h="512">
                    <a:moveTo>
                      <a:pt x="220" y="0"/>
                    </a:moveTo>
                    <a:lnTo>
                      <a:pt x="332" y="64"/>
                    </a:lnTo>
                    <a:lnTo>
                      <a:pt x="442" y="128"/>
                    </a:lnTo>
                    <a:lnTo>
                      <a:pt x="442" y="256"/>
                    </a:lnTo>
                    <a:lnTo>
                      <a:pt x="442" y="384"/>
                    </a:lnTo>
                    <a:lnTo>
                      <a:pt x="332" y="448"/>
                    </a:lnTo>
                    <a:lnTo>
                      <a:pt x="220" y="512"/>
                    </a:lnTo>
                    <a:lnTo>
                      <a:pt x="110" y="448"/>
                    </a:lnTo>
                    <a:lnTo>
                      <a:pt x="0" y="384"/>
                    </a:lnTo>
                    <a:lnTo>
                      <a:pt x="0" y="256"/>
                    </a:lnTo>
                    <a:lnTo>
                      <a:pt x="0" y="128"/>
                    </a:lnTo>
                    <a:lnTo>
                      <a:pt x="110" y="64"/>
                    </a:lnTo>
                    <a:lnTo>
                      <a:pt x="220" y="0"/>
                    </a:lnTo>
                    <a:close/>
                  </a:path>
                </a:pathLst>
              </a:custGeom>
              <a:blipFill>
                <a:blip r:embed="rId2"/>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815975">
                  <a:defRPr/>
                </a:pPr>
                <a:endParaRPr lang="zh-CN" altLang="en-US" sz="1600" kern="0" smtClean="0">
                  <a:solidFill>
                    <a:prstClr val="black"/>
                  </a:solidFill>
                  <a:latin typeface="Calibri" panose="020F0502020204030204"/>
                  <a:ea typeface="宋体" panose="02010600030101010101" pitchFamily="2" charset="-122"/>
                </a:endParaRPr>
              </a:p>
            </p:txBody>
          </p:sp>
        </p:grpSp>
        <p:sp>
          <p:nvSpPr>
            <p:cNvPr id="107" name="矩形 106"/>
            <p:cNvSpPr/>
            <p:nvPr/>
          </p:nvSpPr>
          <p:spPr>
            <a:xfrm>
              <a:off x="5113128" y="1090141"/>
              <a:ext cx="2339192" cy="459460"/>
            </a:xfrm>
            <a:prstGeom prst="rect">
              <a:avLst/>
            </a:prstGeom>
          </p:spPr>
          <p:txBody>
            <a:bodyPr wrap="square" lIns="121960" tIns="60980" rIns="121960" bIns="60980">
              <a:spAutoFit/>
            </a:bodyPr>
            <a:lstStyle/>
            <a:p>
              <a:pPr defTabSz="815975">
                <a:defRPr/>
              </a:pPr>
              <a:r>
                <a:rPr lang="zh-CN" altLang="en-US" sz="4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研究思路及方法</a:t>
              </a:r>
              <a:endParaRPr lang="zh-CN" altLang="zh-CN"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8" name="文本框 48"/>
            <p:cNvSpPr txBox="1">
              <a:spLocks noChangeArrowheads="1"/>
            </p:cNvSpPr>
            <p:nvPr/>
          </p:nvSpPr>
          <p:spPr bwMode="auto">
            <a:xfrm>
              <a:off x="4428401" y="1116080"/>
              <a:ext cx="501137" cy="442138"/>
            </a:xfrm>
            <a:prstGeom prst="rect">
              <a:avLst/>
            </a:prstGeom>
            <a:noFill/>
            <a:ln w="9525">
              <a:noFill/>
              <a:miter lim="800000"/>
            </a:ln>
          </p:spPr>
          <p:txBody>
            <a:bodyPr>
              <a:spAutoFit/>
            </a:bodyPr>
            <a:lstStyle/>
            <a:p>
              <a:pPr defTabSz="815975">
                <a:defRPr/>
              </a:pPr>
              <a:r>
                <a:rPr lang="en-US" altLang="zh-CN" sz="4000" kern="0" dirty="0" smtClean="0">
                  <a:solidFill>
                    <a:prstClr val="white"/>
                  </a:solidFill>
                  <a:latin typeface="Impact" panose="020B0806030902050204" pitchFamily="34" charset="0"/>
                  <a:ea typeface="宋体" panose="02010600030101010101" pitchFamily="2" charset="-122"/>
                </a:rPr>
                <a:t>02</a:t>
              </a:r>
              <a:endParaRPr lang="zh-CN" altLang="en-US" sz="4000" kern="0" dirty="0" smtClean="0">
                <a:solidFill>
                  <a:prstClr val="white"/>
                </a:solidFill>
                <a:latin typeface="Impact" panose="020B0806030902050204" pitchFamily="34" charset="0"/>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500" fill="hold"/>
                                        <p:tgtEl>
                                          <p:spTgt spid="105"/>
                                        </p:tgtEl>
                                        <p:attrNameLst>
                                          <p:attrName>ppt_w</p:attrName>
                                        </p:attrNameLst>
                                      </p:cBhvr>
                                      <p:tavLst>
                                        <p:tav tm="0">
                                          <p:val>
                                            <p:fltVal val="0"/>
                                          </p:val>
                                        </p:tav>
                                        <p:tav tm="100000">
                                          <p:val>
                                            <p:strVal val="#ppt_w"/>
                                          </p:val>
                                        </p:tav>
                                      </p:tavLst>
                                    </p:anim>
                                    <p:anim calcmode="lin" valueType="num">
                                      <p:cBhvr>
                                        <p:cTn id="8" dur="500" fill="hold"/>
                                        <p:tgtEl>
                                          <p:spTgt spid="105"/>
                                        </p:tgtEl>
                                        <p:attrNameLst>
                                          <p:attrName>ppt_h</p:attrName>
                                        </p:attrNameLst>
                                      </p:cBhvr>
                                      <p:tavLst>
                                        <p:tav tm="0">
                                          <p:val>
                                            <p:fltVal val="0"/>
                                          </p:val>
                                        </p:tav>
                                        <p:tav tm="100000">
                                          <p:val>
                                            <p:strVal val="#ppt_h"/>
                                          </p:val>
                                        </p:tav>
                                      </p:tavLst>
                                    </p:anim>
                                    <p:anim calcmode="lin" valueType="num">
                                      <p:cBhvr>
                                        <p:cTn id="9" dur="500" fill="hold"/>
                                        <p:tgtEl>
                                          <p:spTgt spid="105"/>
                                        </p:tgtEl>
                                        <p:attrNameLst>
                                          <p:attrName>ppt_x</p:attrName>
                                        </p:attrNameLst>
                                      </p:cBhvr>
                                      <p:tavLst>
                                        <p:tav tm="0">
                                          <p:val>
                                            <p:fltVal val="0.5"/>
                                          </p:val>
                                        </p:tav>
                                        <p:tav tm="100000">
                                          <p:val>
                                            <p:strVal val="#ppt_x"/>
                                          </p:val>
                                        </p:tav>
                                      </p:tavLst>
                                    </p:anim>
                                    <p:anim calcmode="lin" valueType="num">
                                      <p:cBhvr>
                                        <p:cTn id="10" dur="500" fill="hold"/>
                                        <p:tgtEl>
                                          <p:spTgt spid="105"/>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wipe(right)">
                                      <p:cBhvr>
                                        <p:cTn id="14" dur="500"/>
                                        <p:tgtEl>
                                          <p:spTgt spid="104"/>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par>
                                <p:cTn id="23" presetID="22" presetClass="entr" presetSubtype="8" fill="hold" grpId="0" nodeType="withEffect">
                                  <p:stCondLst>
                                    <p:cond delay="20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5"/>
          <p:cNvSpPr txBox="1"/>
          <p:nvPr/>
        </p:nvSpPr>
        <p:spPr>
          <a:xfrm>
            <a:off x="1024368" y="569718"/>
            <a:ext cx="2929970" cy="460375"/>
          </a:xfrm>
          <a:prstGeom prst="rect">
            <a:avLst/>
          </a:prstGeom>
          <a:noFill/>
        </p:spPr>
        <p:txBody>
          <a:bodyPr wrap="square" rtlCol="0">
            <a:spAutoFit/>
          </a:bodyPr>
          <a:lstStyle/>
          <a:p>
            <a:pPr defTabSz="685800"/>
            <a:r>
              <a:rPr lang="zh-CN" altLang="en-US" sz="2400" b="1"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研究思路</a:t>
            </a:r>
            <a:endParaRPr lang="zh-CN" altLang="en-US" sz="2400" b="1"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
        <p:nvSpPr>
          <p:cNvPr id="17" name="文本框 26"/>
          <p:cNvSpPr txBox="1"/>
          <p:nvPr/>
        </p:nvSpPr>
        <p:spPr>
          <a:xfrm>
            <a:off x="460976" y="523551"/>
            <a:ext cx="631840" cy="553998"/>
          </a:xfrm>
          <a:prstGeom prst="rect">
            <a:avLst/>
          </a:prstGeom>
          <a:noFill/>
        </p:spPr>
        <p:txBody>
          <a:bodyPr wrap="square" rtlCol="0">
            <a:spAutoFit/>
          </a:bodyPr>
          <a:lstStyle/>
          <a:p>
            <a:pPr algn="ctr" defTabSz="685800"/>
            <a:r>
              <a:rPr lang="en-US" altLang="zh-CN" sz="3000"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02</a:t>
            </a:r>
            <a:endParaRPr lang="zh-CN" altLang="en-US" sz="3000" dirty="0">
              <a:blipFill dpi="0" rotWithShape="1">
                <a:blip r:embed="rId1">
                  <a:extLst>
                    <a:ext uri="{28A0092B-C50C-407E-A947-70E740481C1C}">
                      <a14:useLocalDpi xmlns:a14="http://schemas.microsoft.com/office/drawing/2010/main" val="0"/>
                    </a:ext>
                  </a:extLst>
                </a:blip>
                <a:srcRect/>
                <a:stretch>
                  <a:fillRect/>
                </a:stretch>
              </a:blipFill>
              <a:latin typeface="Arial" panose="020B0604020202020204"/>
              <a:ea typeface="微软雅黑" panose="020B0503020204020204" pitchFamily="34" charset="-122"/>
            </a:endParaRPr>
          </a:p>
        </p:txBody>
      </p:sp>
      <p:sp>
        <p:nvSpPr>
          <p:cNvPr id="35" name="Oval 11"/>
          <p:cNvSpPr>
            <a:spLocks noChangeArrowheads="1"/>
          </p:cNvSpPr>
          <p:nvPr/>
        </p:nvSpPr>
        <p:spPr bwMode="auto">
          <a:xfrm>
            <a:off x="4821395" y="4144535"/>
            <a:ext cx="830867" cy="830281"/>
          </a:xfrm>
          <a:prstGeom prst="ellipse">
            <a:avLst/>
          </a:prstGeom>
          <a:solidFill>
            <a:srgbClr val="0070C0"/>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FFFFFF"/>
              </a:solidFill>
            </a:endParaRPr>
          </a:p>
        </p:txBody>
      </p:sp>
      <p:sp>
        <p:nvSpPr>
          <p:cNvPr id="36" name="Oval 11"/>
          <p:cNvSpPr>
            <a:spLocks noChangeArrowheads="1"/>
          </p:cNvSpPr>
          <p:nvPr/>
        </p:nvSpPr>
        <p:spPr bwMode="auto">
          <a:xfrm>
            <a:off x="4442764" y="3996940"/>
            <a:ext cx="1080000" cy="1080000"/>
          </a:xfrm>
          <a:prstGeom prst="ellipse">
            <a:avLst/>
          </a:prstGeom>
          <a:blipFill>
            <a:blip r:embed="rId2"/>
            <a:stretch>
              <a:fillRect/>
            </a:stretch>
          </a:blipFill>
          <a:ln w="381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en-US" altLang="zh-CN" sz="2400" dirty="0" smtClean="0">
                <a:solidFill>
                  <a:srgbClr val="0070C0"/>
                </a:solidFill>
                <a:latin typeface="微软雅黑" panose="020B0503020204020204" pitchFamily="34" charset="-122"/>
                <a:ea typeface="微软雅黑" panose="020B0503020204020204" pitchFamily="34" charset="-122"/>
              </a:rPr>
              <a:t>04</a:t>
            </a:r>
            <a:endParaRPr lang="zh-CN" altLang="en-US" sz="2400" dirty="0">
              <a:solidFill>
                <a:srgbClr val="0070C0"/>
              </a:solidFill>
              <a:latin typeface="微软雅黑" panose="020B0503020204020204" pitchFamily="34" charset="-122"/>
              <a:ea typeface="微软雅黑" panose="020B0503020204020204" pitchFamily="34" charset="-122"/>
            </a:endParaRPr>
          </a:p>
        </p:txBody>
      </p:sp>
      <p:sp>
        <p:nvSpPr>
          <p:cNvPr id="37" name="Oval 10"/>
          <p:cNvSpPr>
            <a:spLocks noChangeArrowheads="1"/>
          </p:cNvSpPr>
          <p:nvPr/>
        </p:nvSpPr>
        <p:spPr bwMode="auto">
          <a:xfrm>
            <a:off x="6210343" y="3455836"/>
            <a:ext cx="830389" cy="831238"/>
          </a:xfrm>
          <a:prstGeom prst="ellipse">
            <a:avLst/>
          </a:prstGeom>
          <a:solidFill>
            <a:srgbClr val="0070C0"/>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FFFFFF"/>
              </a:solidFill>
            </a:endParaRPr>
          </a:p>
        </p:txBody>
      </p:sp>
      <p:sp>
        <p:nvSpPr>
          <p:cNvPr id="38" name="Oval 10"/>
          <p:cNvSpPr>
            <a:spLocks noChangeArrowheads="1"/>
          </p:cNvSpPr>
          <p:nvPr/>
        </p:nvSpPr>
        <p:spPr bwMode="auto">
          <a:xfrm>
            <a:off x="6298842" y="3290302"/>
            <a:ext cx="1080000" cy="1080000"/>
          </a:xfrm>
          <a:prstGeom prst="ellipse">
            <a:avLst/>
          </a:prstGeom>
          <a:blipFill>
            <a:blip r:embed="rId3"/>
            <a:stretch>
              <a:fillRect/>
            </a:stretch>
          </a:blipFill>
          <a:ln w="381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en-US" altLang="zh-CN" sz="2400" dirty="0" smtClean="0">
                <a:solidFill>
                  <a:srgbClr val="0070C0"/>
                </a:solidFill>
                <a:latin typeface="微软雅黑" panose="020B0503020204020204" pitchFamily="34" charset="-122"/>
                <a:ea typeface="微软雅黑" panose="020B0503020204020204" pitchFamily="34" charset="-122"/>
              </a:rPr>
              <a:t>03</a:t>
            </a:r>
            <a:endParaRPr lang="zh-CN" altLang="en-US" sz="2400" dirty="0">
              <a:solidFill>
                <a:srgbClr val="0070C0"/>
              </a:solidFill>
              <a:latin typeface="微软雅黑" panose="020B0503020204020204" pitchFamily="34" charset="-122"/>
              <a:ea typeface="微软雅黑" panose="020B0503020204020204" pitchFamily="34" charset="-122"/>
            </a:endParaRPr>
          </a:p>
        </p:txBody>
      </p:sp>
      <p:sp>
        <p:nvSpPr>
          <p:cNvPr id="39" name="Oval 9"/>
          <p:cNvSpPr>
            <a:spLocks noChangeArrowheads="1"/>
          </p:cNvSpPr>
          <p:nvPr/>
        </p:nvSpPr>
        <p:spPr bwMode="auto">
          <a:xfrm>
            <a:off x="4821873" y="2639072"/>
            <a:ext cx="830389" cy="830281"/>
          </a:xfrm>
          <a:prstGeom prst="ellipse">
            <a:avLst/>
          </a:prstGeom>
          <a:solidFill>
            <a:srgbClr val="0070C0"/>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FFFFFF"/>
              </a:solidFill>
            </a:endParaRPr>
          </a:p>
        </p:txBody>
      </p:sp>
      <p:sp>
        <p:nvSpPr>
          <p:cNvPr id="40" name="Oval 9"/>
          <p:cNvSpPr>
            <a:spLocks noChangeArrowheads="1"/>
          </p:cNvSpPr>
          <p:nvPr/>
        </p:nvSpPr>
        <p:spPr bwMode="auto">
          <a:xfrm>
            <a:off x="4439159" y="2427255"/>
            <a:ext cx="1080000" cy="1080000"/>
          </a:xfrm>
          <a:prstGeom prst="ellipse">
            <a:avLst/>
          </a:prstGeom>
          <a:blipFill>
            <a:blip r:embed="rId4"/>
            <a:stretch>
              <a:fillRect/>
            </a:stretch>
          </a:blipFill>
          <a:ln w="381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en-US" altLang="zh-CN" sz="2400" dirty="0" smtClean="0">
                <a:solidFill>
                  <a:srgbClr val="0070C0"/>
                </a:solidFill>
                <a:latin typeface="微软雅黑" panose="020B0503020204020204" pitchFamily="34" charset="-122"/>
                <a:ea typeface="微软雅黑" panose="020B0503020204020204" pitchFamily="34" charset="-122"/>
              </a:rPr>
              <a:t>02</a:t>
            </a:r>
            <a:endParaRPr lang="zh-CN" altLang="en-US" sz="2400" dirty="0">
              <a:solidFill>
                <a:srgbClr val="0070C0"/>
              </a:solidFill>
              <a:latin typeface="微软雅黑" panose="020B0503020204020204" pitchFamily="34" charset="-122"/>
              <a:ea typeface="微软雅黑" panose="020B0503020204020204" pitchFamily="34" charset="-122"/>
            </a:endParaRPr>
          </a:p>
        </p:txBody>
      </p:sp>
      <p:sp>
        <p:nvSpPr>
          <p:cNvPr id="41" name="Oval 8"/>
          <p:cNvSpPr>
            <a:spLocks noChangeArrowheads="1"/>
          </p:cNvSpPr>
          <p:nvPr/>
        </p:nvSpPr>
        <p:spPr bwMode="auto">
          <a:xfrm>
            <a:off x="6296068" y="1997880"/>
            <a:ext cx="830389" cy="831716"/>
          </a:xfrm>
          <a:prstGeom prst="ellipse">
            <a:avLst/>
          </a:prstGeom>
          <a:solidFill>
            <a:srgbClr val="0070C0"/>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FFFFFF"/>
              </a:solidFill>
            </a:endParaRPr>
          </a:p>
        </p:txBody>
      </p:sp>
      <p:sp>
        <p:nvSpPr>
          <p:cNvPr id="42" name="Oval 8"/>
          <p:cNvSpPr>
            <a:spLocks noChangeArrowheads="1"/>
          </p:cNvSpPr>
          <p:nvPr/>
        </p:nvSpPr>
        <p:spPr bwMode="auto">
          <a:xfrm>
            <a:off x="6383676" y="1846157"/>
            <a:ext cx="1080000" cy="1080000"/>
          </a:xfrm>
          <a:prstGeom prst="ellipse">
            <a:avLst/>
          </a:prstGeom>
          <a:blipFill>
            <a:blip r:embed="rId5"/>
            <a:stretch>
              <a:fillRect/>
            </a:stretch>
          </a:blipFill>
          <a:ln w="3810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en-US" altLang="zh-CN" sz="2400" dirty="0" smtClean="0">
                <a:solidFill>
                  <a:srgbClr val="0070C0"/>
                </a:solidFill>
                <a:latin typeface="微软雅黑" panose="020B0503020204020204" pitchFamily="34" charset="-122"/>
                <a:ea typeface="微软雅黑" panose="020B0503020204020204" pitchFamily="34" charset="-122"/>
              </a:rPr>
              <a:t>01</a:t>
            </a:r>
            <a:endParaRPr lang="zh-CN" altLang="en-US" sz="2400" dirty="0">
              <a:solidFill>
                <a:srgbClr val="0070C0"/>
              </a:solidFill>
              <a:latin typeface="微软雅黑" panose="020B0503020204020204" pitchFamily="34" charset="-122"/>
              <a:ea typeface="微软雅黑" panose="020B0503020204020204" pitchFamily="34" charset="-122"/>
            </a:endParaRPr>
          </a:p>
        </p:txBody>
      </p:sp>
      <p:sp>
        <p:nvSpPr>
          <p:cNvPr id="43" name="Freeform 7"/>
          <p:cNvSpPr/>
          <p:nvPr/>
        </p:nvSpPr>
        <p:spPr bwMode="auto">
          <a:xfrm>
            <a:off x="5533157" y="1791405"/>
            <a:ext cx="877744" cy="3360342"/>
          </a:xfrm>
          <a:custGeom>
            <a:avLst/>
            <a:gdLst>
              <a:gd name="T0" fmla="*/ 0 w 777"/>
              <a:gd name="T1" fmla="*/ 2974 h 2974"/>
              <a:gd name="T2" fmla="*/ 507 w 777"/>
              <a:gd name="T3" fmla="*/ 2467 h 2974"/>
              <a:gd name="T4" fmla="*/ 388 w 777"/>
              <a:gd name="T5" fmla="*/ 2138 h 2974"/>
              <a:gd name="T6" fmla="*/ 277 w 777"/>
              <a:gd name="T7" fmla="*/ 1818 h 2974"/>
              <a:gd name="T8" fmla="*/ 398 w 777"/>
              <a:gd name="T9" fmla="*/ 1488 h 2974"/>
              <a:gd name="T10" fmla="*/ 507 w 777"/>
              <a:gd name="T11" fmla="*/ 1171 h 2974"/>
              <a:gd name="T12" fmla="*/ 390 w 777"/>
              <a:gd name="T13" fmla="*/ 844 h 2974"/>
              <a:gd name="T14" fmla="*/ 267 w 777"/>
              <a:gd name="T15" fmla="*/ 511 h 2974"/>
              <a:gd name="T16" fmla="*/ 777 w 777"/>
              <a:gd name="T17" fmla="*/ 0 h 2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7" h="2974">
                <a:moveTo>
                  <a:pt x="0" y="2974"/>
                </a:moveTo>
                <a:cubicBezTo>
                  <a:pt x="280" y="2974"/>
                  <a:pt x="507" y="2747"/>
                  <a:pt x="507" y="2467"/>
                </a:cubicBezTo>
                <a:cubicBezTo>
                  <a:pt x="507" y="2342"/>
                  <a:pt x="459" y="2227"/>
                  <a:pt x="388" y="2138"/>
                </a:cubicBezTo>
                <a:cubicBezTo>
                  <a:pt x="317" y="2049"/>
                  <a:pt x="277" y="1939"/>
                  <a:pt x="277" y="1818"/>
                </a:cubicBezTo>
                <a:cubicBezTo>
                  <a:pt x="277" y="1692"/>
                  <a:pt x="326" y="1577"/>
                  <a:pt x="398" y="1488"/>
                </a:cubicBezTo>
                <a:cubicBezTo>
                  <a:pt x="469" y="1400"/>
                  <a:pt x="507" y="1290"/>
                  <a:pt x="507" y="1171"/>
                </a:cubicBezTo>
                <a:cubicBezTo>
                  <a:pt x="507" y="1047"/>
                  <a:pt x="465" y="933"/>
                  <a:pt x="390" y="844"/>
                </a:cubicBezTo>
                <a:cubicBezTo>
                  <a:pt x="315" y="754"/>
                  <a:pt x="267" y="638"/>
                  <a:pt x="267" y="511"/>
                </a:cubicBezTo>
                <a:cubicBezTo>
                  <a:pt x="267" y="229"/>
                  <a:pt x="496" y="0"/>
                  <a:pt x="777" y="0"/>
                </a:cubicBezTo>
              </a:path>
            </a:pathLst>
          </a:custGeom>
          <a:noFill/>
          <a:ln w="12700" cap="flat">
            <a:solidFill>
              <a:schemeClr val="bg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a:p>
        </p:txBody>
      </p:sp>
      <p:sp>
        <p:nvSpPr>
          <p:cNvPr id="44" name="Oval 12"/>
          <p:cNvSpPr>
            <a:spLocks noChangeArrowheads="1"/>
          </p:cNvSpPr>
          <p:nvPr/>
        </p:nvSpPr>
        <p:spPr bwMode="auto">
          <a:xfrm>
            <a:off x="5789544" y="2146283"/>
            <a:ext cx="122932" cy="123395"/>
          </a:xfrm>
          <a:prstGeom prst="ellipse">
            <a:avLst/>
          </a:prstGeom>
          <a:solidFill>
            <a:srgbClr val="FFFFFF"/>
          </a:solidFill>
          <a:ln w="12700" cap="flat">
            <a:solidFill>
              <a:schemeClr val="bg1">
                <a:lumMod val="65000"/>
              </a:schemeClr>
            </a:solidFill>
            <a:prstDash val="solid"/>
            <a:miter lim="800000"/>
          </a:ln>
        </p:spPr>
        <p:txBody>
          <a:bodyPr vert="horz" wrap="square" lIns="68580" tIns="34290" rIns="68580" bIns="34290" numCol="1" anchor="t" anchorCtr="0" compatLnSpc="1"/>
          <a:lstStyle/>
          <a:p>
            <a:endParaRPr lang="zh-CN" altLang="en-US"/>
          </a:p>
        </p:txBody>
      </p:sp>
      <p:sp>
        <p:nvSpPr>
          <p:cNvPr id="45" name="Oval 13"/>
          <p:cNvSpPr>
            <a:spLocks noChangeArrowheads="1"/>
          </p:cNvSpPr>
          <p:nvPr/>
        </p:nvSpPr>
        <p:spPr bwMode="auto">
          <a:xfrm>
            <a:off x="6065065" y="3062653"/>
            <a:ext cx="123411" cy="122916"/>
          </a:xfrm>
          <a:prstGeom prst="ellipse">
            <a:avLst/>
          </a:prstGeom>
          <a:solidFill>
            <a:srgbClr val="FFFFFF"/>
          </a:solidFill>
          <a:ln w="12700" cap="flat">
            <a:solidFill>
              <a:schemeClr val="bg1">
                <a:lumMod val="65000"/>
              </a:schemeClr>
            </a:solidFill>
            <a:prstDash val="solid"/>
            <a:miter lim="800000"/>
          </a:ln>
        </p:spPr>
        <p:txBody>
          <a:bodyPr vert="horz" wrap="square" lIns="68580" tIns="34290" rIns="68580" bIns="34290" numCol="1" anchor="t" anchorCtr="0" compatLnSpc="1"/>
          <a:lstStyle/>
          <a:p>
            <a:endParaRPr lang="zh-CN" altLang="en-US"/>
          </a:p>
        </p:txBody>
      </p:sp>
      <p:sp>
        <p:nvSpPr>
          <p:cNvPr id="46" name="Oval 14"/>
          <p:cNvSpPr>
            <a:spLocks noChangeArrowheads="1"/>
          </p:cNvSpPr>
          <p:nvPr/>
        </p:nvSpPr>
        <p:spPr bwMode="auto">
          <a:xfrm>
            <a:off x="5782847" y="3754235"/>
            <a:ext cx="122932" cy="122916"/>
          </a:xfrm>
          <a:prstGeom prst="ellipse">
            <a:avLst/>
          </a:prstGeom>
          <a:solidFill>
            <a:srgbClr val="FFFFFF"/>
          </a:solidFill>
          <a:ln w="12700" cap="flat">
            <a:solidFill>
              <a:schemeClr val="bg1">
                <a:lumMod val="65000"/>
              </a:schemeClr>
            </a:solidFill>
            <a:prstDash val="solid"/>
            <a:miter lim="800000"/>
          </a:ln>
        </p:spPr>
        <p:txBody>
          <a:bodyPr vert="horz" wrap="square" lIns="68580" tIns="34290" rIns="68580" bIns="34290" numCol="1" anchor="t" anchorCtr="0" compatLnSpc="1"/>
          <a:lstStyle/>
          <a:p>
            <a:endParaRPr lang="zh-CN" altLang="en-US"/>
          </a:p>
        </p:txBody>
      </p:sp>
      <p:sp>
        <p:nvSpPr>
          <p:cNvPr id="47" name="Oval 15"/>
          <p:cNvSpPr>
            <a:spLocks noChangeArrowheads="1"/>
          </p:cNvSpPr>
          <p:nvPr/>
        </p:nvSpPr>
        <p:spPr bwMode="auto">
          <a:xfrm>
            <a:off x="6031103" y="4722258"/>
            <a:ext cx="123411" cy="122916"/>
          </a:xfrm>
          <a:prstGeom prst="ellipse">
            <a:avLst/>
          </a:prstGeom>
          <a:solidFill>
            <a:srgbClr val="FFFFFF"/>
          </a:solidFill>
          <a:ln w="12700" cap="flat">
            <a:solidFill>
              <a:schemeClr val="bg1">
                <a:lumMod val="65000"/>
              </a:schemeClr>
            </a:solidFill>
            <a:prstDash val="solid"/>
            <a:miter lim="800000"/>
          </a:ln>
        </p:spPr>
        <p:txBody>
          <a:bodyPr vert="horz" wrap="square" lIns="68580" tIns="34290" rIns="68580" bIns="34290" numCol="1" anchor="t" anchorCtr="0" compatLnSpc="1"/>
          <a:lstStyle/>
          <a:p>
            <a:endParaRPr lang="zh-CN" altLang="en-US"/>
          </a:p>
        </p:txBody>
      </p:sp>
      <p:sp>
        <p:nvSpPr>
          <p:cNvPr id="48" name="Line 16"/>
          <p:cNvSpPr>
            <a:spLocks noChangeShapeType="1"/>
          </p:cNvSpPr>
          <p:nvPr/>
        </p:nvSpPr>
        <p:spPr bwMode="auto">
          <a:xfrm flipH="1">
            <a:off x="5017990" y="2208459"/>
            <a:ext cx="771554" cy="0"/>
          </a:xfrm>
          <a:prstGeom prst="line">
            <a:avLst/>
          </a:prstGeom>
          <a:noFill/>
          <a:ln w="12700" cap="flat">
            <a:solidFill>
              <a:schemeClr val="tx1">
                <a:lumMod val="65000"/>
                <a:lumOff val="3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lstStyle/>
          <a:p>
            <a:endParaRPr lang="zh-CN" altLang="en-US"/>
          </a:p>
        </p:txBody>
      </p:sp>
      <p:sp>
        <p:nvSpPr>
          <p:cNvPr id="49" name="Line 17"/>
          <p:cNvSpPr>
            <a:spLocks noChangeShapeType="1"/>
          </p:cNvSpPr>
          <p:nvPr/>
        </p:nvSpPr>
        <p:spPr bwMode="auto">
          <a:xfrm flipH="1">
            <a:off x="6188476" y="3123394"/>
            <a:ext cx="771554" cy="0"/>
          </a:xfrm>
          <a:prstGeom prst="line">
            <a:avLst/>
          </a:prstGeom>
          <a:noFill/>
          <a:ln w="12700" cap="flat">
            <a:solidFill>
              <a:schemeClr val="tx1">
                <a:lumMod val="65000"/>
                <a:lumOff val="3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lstStyle/>
          <a:p>
            <a:endParaRPr lang="zh-CN" altLang="en-US"/>
          </a:p>
        </p:txBody>
      </p:sp>
      <p:sp>
        <p:nvSpPr>
          <p:cNvPr id="50" name="Line 18"/>
          <p:cNvSpPr>
            <a:spLocks noChangeShapeType="1"/>
          </p:cNvSpPr>
          <p:nvPr/>
        </p:nvSpPr>
        <p:spPr bwMode="auto">
          <a:xfrm flipH="1">
            <a:off x="4690331" y="3815932"/>
            <a:ext cx="1093474" cy="0"/>
          </a:xfrm>
          <a:prstGeom prst="line">
            <a:avLst/>
          </a:prstGeom>
          <a:noFill/>
          <a:ln w="12700" cap="flat">
            <a:solidFill>
              <a:schemeClr val="tx1">
                <a:lumMod val="65000"/>
                <a:lumOff val="3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lstStyle/>
          <a:p>
            <a:endParaRPr lang="zh-CN" altLang="en-US"/>
          </a:p>
        </p:txBody>
      </p:sp>
      <p:sp>
        <p:nvSpPr>
          <p:cNvPr id="51" name="Line 19"/>
          <p:cNvSpPr>
            <a:spLocks noChangeShapeType="1"/>
          </p:cNvSpPr>
          <p:nvPr/>
        </p:nvSpPr>
        <p:spPr bwMode="auto">
          <a:xfrm flipH="1">
            <a:off x="6153079" y="4784434"/>
            <a:ext cx="770597" cy="0"/>
          </a:xfrm>
          <a:prstGeom prst="line">
            <a:avLst/>
          </a:prstGeom>
          <a:noFill/>
          <a:ln w="12700" cap="flat">
            <a:solidFill>
              <a:schemeClr val="tx1">
                <a:lumMod val="65000"/>
                <a:lumOff val="3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lstStyle/>
          <a:p>
            <a:endParaRPr lang="zh-CN" altLang="en-US"/>
          </a:p>
        </p:txBody>
      </p:sp>
      <p:sp>
        <p:nvSpPr>
          <p:cNvPr id="52" name="TextBox 51"/>
          <p:cNvSpPr txBox="1"/>
          <p:nvPr/>
        </p:nvSpPr>
        <p:spPr>
          <a:xfrm>
            <a:off x="2191437" y="2100144"/>
            <a:ext cx="2247722" cy="1506855"/>
          </a:xfrm>
          <a:prstGeom prst="rect">
            <a:avLst/>
          </a:prstGeom>
          <a:noFill/>
        </p:spPr>
        <p:txBody>
          <a:bodyPr wrap="square" lIns="68580" tIns="34290" rIns="68580" bIns="34290" rtlCol="0">
            <a:spAutoFit/>
          </a:bodyPr>
          <a:lstStyle/>
          <a:p>
            <a:pPr algn="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管理员通过电影管理模块可以实现对电影的管理包括电影信息、图片以及评分的管理，这一方面可以通过jsp技术，以及MySQL进行数据的存储，对数据进行增删改查。。</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3" name="TextBox 52"/>
          <p:cNvSpPr txBox="1"/>
          <p:nvPr/>
        </p:nvSpPr>
        <p:spPr>
          <a:xfrm>
            <a:off x="2446655" y="1845945"/>
            <a:ext cx="1992630" cy="322580"/>
          </a:xfrm>
          <a:prstGeom prst="rect">
            <a:avLst/>
          </a:prstGeom>
          <a:noFill/>
        </p:spPr>
        <p:txBody>
          <a:bodyPr wrap="square" lIns="68580" tIns="0" rIns="68580" bIns="0" rtlCol="0" anchor="t">
            <a:spAutoFit/>
          </a:bodyPr>
          <a:lstStyle/>
          <a:p>
            <a:pPr algn="r">
              <a:lnSpc>
                <a:spcPct val="150000"/>
              </a:lnSpc>
            </a:pPr>
            <a:r>
              <a:rPr lang="zh-CN" altLang="en-US" sz="1400" b="1" dirty="0" smtClean="0">
                <a:blipFill>
                  <a:blip r:embed="rId6"/>
                  <a:stretch>
                    <a:fillRect/>
                  </a:stretch>
                </a:blipFill>
                <a:latin typeface="微软雅黑" panose="020B0503020204020204" pitchFamily="34" charset="-122"/>
                <a:ea typeface="微软雅黑" panose="020B0503020204020204" pitchFamily="34" charset="-122"/>
                <a:cs typeface="华文黑体" pitchFamily="2" charset="-122"/>
              </a:rPr>
              <a:t>研究思路一电影管理</a:t>
            </a:r>
            <a:endParaRPr lang="zh-CN" altLang="en-US" sz="1400" b="1" dirty="0">
              <a:blipFill>
                <a:blip r:embed="rId6"/>
                <a:stretch>
                  <a:fillRect/>
                </a:stretch>
              </a:blipFill>
              <a:latin typeface="微软雅黑" panose="020B0503020204020204" pitchFamily="34" charset="-122"/>
              <a:ea typeface="微软雅黑" panose="020B0503020204020204" pitchFamily="34" charset="-122"/>
              <a:cs typeface="华文黑体" pitchFamily="2" charset="-122"/>
            </a:endParaRPr>
          </a:p>
        </p:txBody>
      </p:sp>
      <p:sp>
        <p:nvSpPr>
          <p:cNvPr id="54" name="TextBox 53"/>
          <p:cNvSpPr txBox="1"/>
          <p:nvPr/>
        </p:nvSpPr>
        <p:spPr>
          <a:xfrm>
            <a:off x="7729201" y="2222504"/>
            <a:ext cx="2203182" cy="1506855"/>
          </a:xfrm>
          <a:prstGeom prst="rect">
            <a:avLst/>
          </a:prstGeom>
          <a:noFill/>
        </p:spPr>
        <p:txBody>
          <a:bodyPr wrap="square" lIns="68580" tIns="34290" rIns="68580" bIns="34290"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实现用户查看订票信息，用户购票,用户退票和用户查看订单的功能，这个部分的功能同上，需要新建出一个用户表，以及管理员表，对不同用户的操作权限进行划分</a:t>
            </a:r>
            <a:r>
              <a:rPr lang="en-US" altLang="zh-CN" sz="1200" dirty="0">
                <a:solidFill>
                  <a:schemeClr val="bg1"/>
                </a:solidFill>
                <a:latin typeface="微软雅黑" panose="020B0503020204020204" pitchFamily="34" charset="-122"/>
                <a:ea typeface="微软雅黑" panose="020B0503020204020204" pitchFamily="34" charset="-122"/>
              </a:rPr>
              <a:t>.</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55" name="TextBox 54"/>
          <p:cNvSpPr txBox="1"/>
          <p:nvPr/>
        </p:nvSpPr>
        <p:spPr>
          <a:xfrm>
            <a:off x="7729220" y="1946910"/>
            <a:ext cx="1922145" cy="322580"/>
          </a:xfrm>
          <a:prstGeom prst="rect">
            <a:avLst/>
          </a:prstGeom>
          <a:noFill/>
        </p:spPr>
        <p:txBody>
          <a:bodyPr wrap="square" lIns="68580" tIns="0" rIns="68580" bIns="0" rtlCol="0" anchor="t">
            <a:spAutoFit/>
          </a:bodyPr>
          <a:lstStyle/>
          <a:p>
            <a:pPr>
              <a:lnSpc>
                <a:spcPct val="150000"/>
              </a:lnSpc>
            </a:pPr>
            <a:r>
              <a:rPr lang="zh-CN" altLang="en-US" sz="1400" b="1" dirty="0" smtClean="0">
                <a:blipFill>
                  <a:blip r:embed="rId6"/>
                  <a:stretch>
                    <a:fillRect/>
                  </a:stretch>
                </a:blipFill>
                <a:latin typeface="微软雅黑" panose="020B0503020204020204" pitchFamily="34" charset="-122"/>
                <a:ea typeface="微软雅黑" panose="020B0503020204020204" pitchFamily="34" charset="-122"/>
                <a:cs typeface="华文黑体" pitchFamily="2" charset="-122"/>
              </a:rPr>
              <a:t>研究思路二订票模块</a:t>
            </a:r>
            <a:endParaRPr lang="zh-CN" altLang="en-US" sz="1400" b="1" dirty="0">
              <a:blipFill>
                <a:blip r:embed="rId6"/>
                <a:stretch>
                  <a:fillRect/>
                </a:stretch>
              </a:blipFill>
              <a:latin typeface="微软雅黑" panose="020B0503020204020204" pitchFamily="34" charset="-122"/>
              <a:ea typeface="微软雅黑" panose="020B0503020204020204" pitchFamily="34" charset="-122"/>
              <a:cs typeface="华文黑体" pitchFamily="2" charset="-122"/>
            </a:endParaRPr>
          </a:p>
        </p:txBody>
      </p:sp>
      <p:sp>
        <p:nvSpPr>
          <p:cNvPr id="56" name="TextBox 55"/>
          <p:cNvSpPr txBox="1"/>
          <p:nvPr/>
        </p:nvSpPr>
        <p:spPr>
          <a:xfrm>
            <a:off x="1831424" y="4255983"/>
            <a:ext cx="2352114" cy="1986915"/>
          </a:xfrm>
          <a:prstGeom prst="rect">
            <a:avLst/>
          </a:prstGeom>
          <a:noFill/>
        </p:spPr>
        <p:txBody>
          <a:bodyPr wrap="square" lIns="68580" tIns="34290" rIns="68580" bIns="34290" rtlCol="0">
            <a:spAutoFit/>
          </a:bodyPr>
          <a:lstStyle/>
          <a:p>
            <a:pPr algn="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用户通过评分模块可以实现对电影的评分，并且可以看到电影最终的平均分。这一方面可以让用户进行评分，然后将评分存入数据库，当存入的数据大于一人时，将数据取平均值，并显示在网页上，让用户可以更加直观的了解到电影的评价。</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7" name="TextBox 56"/>
          <p:cNvSpPr txBox="1"/>
          <p:nvPr/>
        </p:nvSpPr>
        <p:spPr>
          <a:xfrm>
            <a:off x="1913890" y="4001770"/>
            <a:ext cx="2270125" cy="322580"/>
          </a:xfrm>
          <a:prstGeom prst="rect">
            <a:avLst/>
          </a:prstGeom>
          <a:noFill/>
        </p:spPr>
        <p:txBody>
          <a:bodyPr wrap="square" lIns="68580" tIns="0" rIns="68580" bIns="0" rtlCol="0" anchor="t">
            <a:spAutoFit/>
          </a:bodyPr>
          <a:lstStyle/>
          <a:p>
            <a:pPr algn="r">
              <a:lnSpc>
                <a:spcPct val="150000"/>
              </a:lnSpc>
            </a:pPr>
            <a:r>
              <a:rPr lang="zh-CN" altLang="en-US" sz="1400" b="1" dirty="0" smtClean="0">
                <a:blipFill>
                  <a:blip r:embed="rId6"/>
                  <a:stretch>
                    <a:fillRect/>
                  </a:stretch>
                </a:blipFill>
                <a:latin typeface="微软雅黑" panose="020B0503020204020204" pitchFamily="34" charset="-122"/>
                <a:ea typeface="微软雅黑" panose="020B0503020204020204" pitchFamily="34" charset="-122"/>
                <a:cs typeface="华文黑体" pitchFamily="2" charset="-122"/>
              </a:rPr>
              <a:t>研究思路三评分模块</a:t>
            </a:r>
            <a:endParaRPr lang="zh-CN" altLang="en-US" sz="1400" b="1" dirty="0">
              <a:blipFill>
                <a:blip r:embed="rId6"/>
                <a:stretch>
                  <a:fillRect/>
                </a:stretch>
              </a:blipFill>
              <a:latin typeface="微软雅黑" panose="020B0503020204020204" pitchFamily="34" charset="-122"/>
              <a:ea typeface="微软雅黑" panose="020B0503020204020204" pitchFamily="34" charset="-122"/>
              <a:cs typeface="华文黑体" pitchFamily="2" charset="-122"/>
            </a:endParaRPr>
          </a:p>
        </p:txBody>
      </p:sp>
      <p:sp>
        <p:nvSpPr>
          <p:cNvPr id="58" name="TextBox 57"/>
          <p:cNvSpPr txBox="1"/>
          <p:nvPr/>
        </p:nvSpPr>
        <p:spPr>
          <a:xfrm>
            <a:off x="7561090" y="4505849"/>
            <a:ext cx="2211223" cy="548005"/>
          </a:xfrm>
          <a:prstGeom prst="rect">
            <a:avLst/>
          </a:prstGeom>
          <a:noFill/>
        </p:spPr>
        <p:txBody>
          <a:bodyPr wrap="square" lIns="68580" tIns="34290" rIns="68580" bIns="34290"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对前端页面进行更加完善的构造，让用户有更加好的体验。</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9" name="TextBox 58"/>
          <p:cNvSpPr txBox="1"/>
          <p:nvPr/>
        </p:nvSpPr>
        <p:spPr>
          <a:xfrm>
            <a:off x="7560455" y="4255672"/>
            <a:ext cx="2091229" cy="322580"/>
          </a:xfrm>
          <a:prstGeom prst="rect">
            <a:avLst/>
          </a:prstGeom>
          <a:noFill/>
        </p:spPr>
        <p:txBody>
          <a:bodyPr wrap="square" lIns="68580" tIns="0" rIns="68580" bIns="0" rtlCol="0" anchor="t">
            <a:spAutoFit/>
          </a:bodyPr>
          <a:lstStyle/>
          <a:p>
            <a:pPr>
              <a:lnSpc>
                <a:spcPct val="150000"/>
              </a:lnSpc>
            </a:pPr>
            <a:r>
              <a:rPr lang="zh-CN" altLang="en-US" sz="1400" b="1" dirty="0" smtClean="0">
                <a:blipFill>
                  <a:blip r:embed="rId6"/>
                  <a:stretch>
                    <a:fillRect/>
                  </a:stretch>
                </a:blipFill>
                <a:latin typeface="微软雅黑" panose="020B0503020204020204" pitchFamily="34" charset="-122"/>
                <a:ea typeface="微软雅黑" panose="020B0503020204020204" pitchFamily="34" charset="-122"/>
                <a:cs typeface="华文黑体" pitchFamily="2" charset="-122"/>
              </a:rPr>
              <a:t>研究思路四前端页面</a:t>
            </a:r>
            <a:endParaRPr lang="zh-CN" altLang="en-US" sz="1400" b="1" dirty="0">
              <a:blipFill>
                <a:blip r:embed="rId6"/>
                <a:stretch>
                  <a:fillRect/>
                </a:stretch>
              </a:blipFill>
              <a:latin typeface="微软雅黑" panose="020B0503020204020204" pitchFamily="34" charset="-122"/>
              <a:ea typeface="微软雅黑" panose="020B0503020204020204" pitchFamily="34" charset="-122"/>
              <a:cs typeface="华文黑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up)">
                                      <p:cBhvr>
                                        <p:cTn id="16" dur="4000"/>
                                        <p:tgtEl>
                                          <p:spTgt spid="43"/>
                                        </p:tgtEl>
                                      </p:cBhvr>
                                    </p:animEffect>
                                  </p:childTnLst>
                                </p:cTn>
                              </p:par>
                              <p:par>
                                <p:cTn id="17" presetID="1" presetClass="entr" presetSubtype="0" fill="hold" grpId="0" nodeType="withEffect">
                                  <p:stCondLst>
                                    <p:cond delay="50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500"/>
                                  </p:stCondLst>
                                  <p:childTnLst>
                                    <p:set>
                                      <p:cBhvr>
                                        <p:cTn id="20" dur="1" fill="hold">
                                          <p:stCondLst>
                                            <p:cond delay="0"/>
                                          </p:stCondLst>
                                        </p:cTn>
                                        <p:tgtEl>
                                          <p:spTgt spid="41"/>
                                        </p:tgtEl>
                                        <p:attrNameLst>
                                          <p:attrName>style.visibility</p:attrName>
                                        </p:attrNameLst>
                                      </p:cBhvr>
                                      <p:to>
                                        <p:strVal val="visible"/>
                                      </p:to>
                                    </p:set>
                                  </p:childTnLst>
                                </p:cTn>
                              </p:par>
                              <p:par>
                                <p:cTn id="21" presetID="35" presetClass="path" presetSubtype="0" accel="50000" decel="50000" fill="hold" grpId="1" nodeType="withEffect">
                                  <p:stCondLst>
                                    <p:cond delay="500"/>
                                  </p:stCondLst>
                                  <p:childTnLst>
                                    <p:animMotion origin="layout" path="M -2.08333E-6 0 L -0.02252 0 " pathEditMode="relative" rAng="0" ptsTypes="AA">
                                      <p:cBhvr>
                                        <p:cTn id="22" dur="2000" fill="hold"/>
                                        <p:tgtEl>
                                          <p:spTgt spid="42"/>
                                        </p:tgtEl>
                                        <p:attrNameLst>
                                          <p:attrName>ppt_x</p:attrName>
                                          <p:attrName>ppt_y</p:attrName>
                                        </p:attrNameLst>
                                      </p:cBhvr>
                                      <p:rCtr x="-1133" y="0"/>
                                    </p:animMotion>
                                  </p:childTnLst>
                                </p:cTn>
                              </p:par>
                              <p:par>
                                <p:cTn id="23" presetID="10" presetClass="entr" presetSubtype="0" fill="hold" grpId="0" nodeType="withEffect">
                                  <p:stCondLst>
                                    <p:cond delay="50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22" presetClass="entr" presetSubtype="2" fill="hold" grpId="0" nodeType="withEffect">
                                  <p:stCondLst>
                                    <p:cond delay="50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par>
                                <p:cTn id="29" presetID="12" presetClass="entr" presetSubtype="2" fill="hold" grpId="0" nodeType="withEffect">
                                  <p:stCondLst>
                                    <p:cond delay="1000"/>
                                  </p:stCondLst>
                                  <p:childTnLst>
                                    <p:set>
                                      <p:cBhvr>
                                        <p:cTn id="30" dur="1" fill="hold">
                                          <p:stCondLst>
                                            <p:cond delay="0"/>
                                          </p:stCondLst>
                                        </p:cTn>
                                        <p:tgtEl>
                                          <p:spTgt spid="53"/>
                                        </p:tgtEl>
                                        <p:attrNameLst>
                                          <p:attrName>style.visibility</p:attrName>
                                        </p:attrNameLst>
                                      </p:cBhvr>
                                      <p:to>
                                        <p:strVal val="visible"/>
                                      </p:to>
                                    </p:set>
                                    <p:anim calcmode="lin" valueType="num">
                                      <p:cBhvr additive="base">
                                        <p:cTn id="31" dur="500"/>
                                        <p:tgtEl>
                                          <p:spTgt spid="53"/>
                                        </p:tgtEl>
                                        <p:attrNameLst>
                                          <p:attrName>ppt_x</p:attrName>
                                        </p:attrNameLst>
                                      </p:cBhvr>
                                      <p:tavLst>
                                        <p:tav tm="0">
                                          <p:val>
                                            <p:strVal val="#ppt_x+#ppt_w*1.125000"/>
                                          </p:val>
                                        </p:tav>
                                        <p:tav tm="100000">
                                          <p:val>
                                            <p:strVal val="#ppt_x"/>
                                          </p:val>
                                        </p:tav>
                                      </p:tavLst>
                                    </p:anim>
                                    <p:animEffect transition="in" filter="wipe(left)">
                                      <p:cBhvr>
                                        <p:cTn id="32" dur="500"/>
                                        <p:tgtEl>
                                          <p:spTgt spid="53"/>
                                        </p:tgtEl>
                                      </p:cBhvr>
                                    </p:animEffect>
                                  </p:childTnLst>
                                </p:cTn>
                              </p:par>
                              <p:par>
                                <p:cTn id="33" presetID="12" presetClass="entr" presetSubtype="2" fill="hold" grpId="0" nodeType="withEffect">
                                  <p:stCondLst>
                                    <p:cond delay="1000"/>
                                  </p:stCondLst>
                                  <p:childTnLst>
                                    <p:set>
                                      <p:cBhvr>
                                        <p:cTn id="34" dur="1" fill="hold">
                                          <p:stCondLst>
                                            <p:cond delay="0"/>
                                          </p:stCondLst>
                                        </p:cTn>
                                        <p:tgtEl>
                                          <p:spTgt spid="52"/>
                                        </p:tgtEl>
                                        <p:attrNameLst>
                                          <p:attrName>style.visibility</p:attrName>
                                        </p:attrNameLst>
                                      </p:cBhvr>
                                      <p:to>
                                        <p:strVal val="visible"/>
                                      </p:to>
                                    </p:set>
                                    <p:anim calcmode="lin" valueType="num">
                                      <p:cBhvr additive="base">
                                        <p:cTn id="35" dur="500"/>
                                        <p:tgtEl>
                                          <p:spTgt spid="52"/>
                                        </p:tgtEl>
                                        <p:attrNameLst>
                                          <p:attrName>ppt_x</p:attrName>
                                        </p:attrNameLst>
                                      </p:cBhvr>
                                      <p:tavLst>
                                        <p:tav tm="0">
                                          <p:val>
                                            <p:strVal val="#ppt_x+#ppt_w*1.125000"/>
                                          </p:val>
                                        </p:tav>
                                        <p:tav tm="100000">
                                          <p:val>
                                            <p:strVal val="#ppt_x"/>
                                          </p:val>
                                        </p:tav>
                                      </p:tavLst>
                                    </p:anim>
                                    <p:animEffect transition="in" filter="wipe(left)">
                                      <p:cBhvr>
                                        <p:cTn id="36" dur="500"/>
                                        <p:tgtEl>
                                          <p:spTgt spid="52"/>
                                        </p:tgtEl>
                                      </p:cBhvr>
                                    </p:animEffect>
                                  </p:childTnLst>
                                </p:cTn>
                              </p:par>
                              <p:par>
                                <p:cTn id="37" presetID="1" presetClass="entr" presetSubtype="0" fill="hold" grpId="0" nodeType="withEffect">
                                  <p:stCondLst>
                                    <p:cond delay="150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1500"/>
                                  </p:stCondLst>
                                  <p:childTnLst>
                                    <p:set>
                                      <p:cBhvr>
                                        <p:cTn id="40" dur="1" fill="hold">
                                          <p:stCondLst>
                                            <p:cond delay="0"/>
                                          </p:stCondLst>
                                        </p:cTn>
                                        <p:tgtEl>
                                          <p:spTgt spid="39"/>
                                        </p:tgtEl>
                                        <p:attrNameLst>
                                          <p:attrName>style.visibility</p:attrName>
                                        </p:attrNameLst>
                                      </p:cBhvr>
                                      <p:to>
                                        <p:strVal val="visible"/>
                                      </p:to>
                                    </p:set>
                                  </p:childTnLst>
                                </p:cTn>
                              </p:par>
                              <p:par>
                                <p:cTn id="41" presetID="63" presetClass="path" presetSubtype="0" accel="50000" decel="50000" fill="hold" grpId="1" nodeType="withEffect">
                                  <p:stCondLst>
                                    <p:cond delay="1500"/>
                                  </p:stCondLst>
                                  <p:childTnLst>
                                    <p:animMotion origin="layout" path="M -2.08333E-6 2.59259E-6 L 0.025 2.59259E-6 " pathEditMode="relative" rAng="0" ptsTypes="AA">
                                      <p:cBhvr>
                                        <p:cTn id="42" dur="2000" fill="hold"/>
                                        <p:tgtEl>
                                          <p:spTgt spid="40"/>
                                        </p:tgtEl>
                                        <p:attrNameLst>
                                          <p:attrName>ppt_x</p:attrName>
                                          <p:attrName>ppt_y</p:attrName>
                                        </p:attrNameLst>
                                      </p:cBhvr>
                                      <p:rCtr x="1250" y="0"/>
                                    </p:animMotion>
                                  </p:childTnLst>
                                </p:cTn>
                              </p:par>
                              <p:par>
                                <p:cTn id="43" presetID="10" presetClass="entr" presetSubtype="0" fill="hold" grpId="0" nodeType="withEffect">
                                  <p:stCondLst>
                                    <p:cond delay="150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par>
                                <p:cTn id="46" presetID="22" presetClass="entr" presetSubtype="8" fill="hold" grpId="0" nodeType="withEffect">
                                  <p:stCondLst>
                                    <p:cond delay="1500"/>
                                  </p:stCondLst>
                                  <p:childTnLst>
                                    <p:set>
                                      <p:cBhvr>
                                        <p:cTn id="47" dur="1" fill="hold">
                                          <p:stCondLst>
                                            <p:cond delay="0"/>
                                          </p:stCondLst>
                                        </p:cTn>
                                        <p:tgtEl>
                                          <p:spTgt spid="49"/>
                                        </p:tgtEl>
                                        <p:attrNameLst>
                                          <p:attrName>style.visibility</p:attrName>
                                        </p:attrNameLst>
                                      </p:cBhvr>
                                      <p:to>
                                        <p:strVal val="visible"/>
                                      </p:to>
                                    </p:set>
                                    <p:animEffect transition="in" filter="wipe(left)">
                                      <p:cBhvr>
                                        <p:cTn id="48" dur="500"/>
                                        <p:tgtEl>
                                          <p:spTgt spid="49"/>
                                        </p:tgtEl>
                                      </p:cBhvr>
                                    </p:animEffect>
                                  </p:childTnLst>
                                </p:cTn>
                              </p:par>
                              <p:par>
                                <p:cTn id="49" presetID="12" presetClass="entr" presetSubtype="8" fill="hold" grpId="0" nodeType="withEffect">
                                  <p:stCondLst>
                                    <p:cond delay="2000"/>
                                  </p:stCondLst>
                                  <p:childTnLst>
                                    <p:set>
                                      <p:cBhvr>
                                        <p:cTn id="50" dur="1" fill="hold">
                                          <p:stCondLst>
                                            <p:cond delay="0"/>
                                          </p:stCondLst>
                                        </p:cTn>
                                        <p:tgtEl>
                                          <p:spTgt spid="55"/>
                                        </p:tgtEl>
                                        <p:attrNameLst>
                                          <p:attrName>style.visibility</p:attrName>
                                        </p:attrNameLst>
                                      </p:cBhvr>
                                      <p:to>
                                        <p:strVal val="visible"/>
                                      </p:to>
                                    </p:set>
                                    <p:anim calcmode="lin" valueType="num">
                                      <p:cBhvr additive="base">
                                        <p:cTn id="51" dur="500"/>
                                        <p:tgtEl>
                                          <p:spTgt spid="55"/>
                                        </p:tgtEl>
                                        <p:attrNameLst>
                                          <p:attrName>ppt_x</p:attrName>
                                        </p:attrNameLst>
                                      </p:cBhvr>
                                      <p:tavLst>
                                        <p:tav tm="0">
                                          <p:val>
                                            <p:strVal val="#ppt_x-#ppt_w*1.125000"/>
                                          </p:val>
                                        </p:tav>
                                        <p:tav tm="100000">
                                          <p:val>
                                            <p:strVal val="#ppt_x"/>
                                          </p:val>
                                        </p:tav>
                                      </p:tavLst>
                                    </p:anim>
                                    <p:animEffect transition="in" filter="wipe(right)">
                                      <p:cBhvr>
                                        <p:cTn id="52" dur="500"/>
                                        <p:tgtEl>
                                          <p:spTgt spid="55"/>
                                        </p:tgtEl>
                                      </p:cBhvr>
                                    </p:animEffect>
                                  </p:childTnLst>
                                </p:cTn>
                              </p:par>
                              <p:par>
                                <p:cTn id="53" presetID="12" presetClass="entr" presetSubtype="8" fill="hold" grpId="0" nodeType="withEffect">
                                  <p:stCondLst>
                                    <p:cond delay="2000"/>
                                  </p:stCondLst>
                                  <p:childTnLst>
                                    <p:set>
                                      <p:cBhvr>
                                        <p:cTn id="54" dur="1" fill="hold">
                                          <p:stCondLst>
                                            <p:cond delay="0"/>
                                          </p:stCondLst>
                                        </p:cTn>
                                        <p:tgtEl>
                                          <p:spTgt spid="54"/>
                                        </p:tgtEl>
                                        <p:attrNameLst>
                                          <p:attrName>style.visibility</p:attrName>
                                        </p:attrNameLst>
                                      </p:cBhvr>
                                      <p:to>
                                        <p:strVal val="visible"/>
                                      </p:to>
                                    </p:set>
                                    <p:anim calcmode="lin" valueType="num">
                                      <p:cBhvr additive="base">
                                        <p:cTn id="55" dur="500"/>
                                        <p:tgtEl>
                                          <p:spTgt spid="54"/>
                                        </p:tgtEl>
                                        <p:attrNameLst>
                                          <p:attrName>ppt_x</p:attrName>
                                        </p:attrNameLst>
                                      </p:cBhvr>
                                      <p:tavLst>
                                        <p:tav tm="0">
                                          <p:val>
                                            <p:strVal val="#ppt_x-#ppt_w*1.125000"/>
                                          </p:val>
                                        </p:tav>
                                        <p:tav tm="100000">
                                          <p:val>
                                            <p:strVal val="#ppt_x"/>
                                          </p:val>
                                        </p:tav>
                                      </p:tavLst>
                                    </p:anim>
                                    <p:animEffect transition="in" filter="wipe(right)">
                                      <p:cBhvr>
                                        <p:cTn id="56" dur="500"/>
                                        <p:tgtEl>
                                          <p:spTgt spid="54"/>
                                        </p:tgtEl>
                                      </p:cBhvr>
                                    </p:animEffect>
                                  </p:childTnLst>
                                </p:cTn>
                              </p:par>
                              <p:par>
                                <p:cTn id="57" presetID="1" presetClass="entr" presetSubtype="0" fill="hold" grpId="0" nodeType="withEffect">
                                  <p:stCondLst>
                                    <p:cond delay="250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2500"/>
                                  </p:stCondLst>
                                  <p:childTnLst>
                                    <p:set>
                                      <p:cBhvr>
                                        <p:cTn id="60" dur="1" fill="hold">
                                          <p:stCondLst>
                                            <p:cond delay="0"/>
                                          </p:stCondLst>
                                        </p:cTn>
                                        <p:tgtEl>
                                          <p:spTgt spid="37"/>
                                        </p:tgtEl>
                                        <p:attrNameLst>
                                          <p:attrName>style.visibility</p:attrName>
                                        </p:attrNameLst>
                                      </p:cBhvr>
                                      <p:to>
                                        <p:strVal val="visible"/>
                                      </p:to>
                                    </p:set>
                                  </p:childTnLst>
                                </p:cTn>
                              </p:par>
                              <p:par>
                                <p:cTn id="61" presetID="35" presetClass="path" presetSubtype="0" accel="50000" decel="50000" fill="hold" grpId="1" nodeType="withEffect">
                                  <p:stCondLst>
                                    <p:cond delay="2500"/>
                                  </p:stCondLst>
                                  <p:childTnLst>
                                    <p:animMotion origin="layout" path="M -2.08333E-6 0 L -0.02252 0 " pathEditMode="relative" rAng="0" ptsTypes="AA">
                                      <p:cBhvr>
                                        <p:cTn id="62" dur="2000" fill="hold"/>
                                        <p:tgtEl>
                                          <p:spTgt spid="38"/>
                                        </p:tgtEl>
                                        <p:attrNameLst>
                                          <p:attrName>ppt_x</p:attrName>
                                          <p:attrName>ppt_y</p:attrName>
                                        </p:attrNameLst>
                                      </p:cBhvr>
                                      <p:rCtr x="-1133" y="0"/>
                                    </p:animMotion>
                                  </p:childTnLst>
                                </p:cTn>
                              </p:par>
                              <p:par>
                                <p:cTn id="63" presetID="10" presetClass="entr" presetSubtype="0" fill="hold" grpId="0" nodeType="withEffect">
                                  <p:stCondLst>
                                    <p:cond delay="250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par>
                                <p:cTn id="66" presetID="22" presetClass="entr" presetSubtype="2" fill="hold" grpId="0" nodeType="withEffect">
                                  <p:stCondLst>
                                    <p:cond delay="2500"/>
                                  </p:stCondLst>
                                  <p:childTnLst>
                                    <p:set>
                                      <p:cBhvr>
                                        <p:cTn id="67" dur="1" fill="hold">
                                          <p:stCondLst>
                                            <p:cond delay="0"/>
                                          </p:stCondLst>
                                        </p:cTn>
                                        <p:tgtEl>
                                          <p:spTgt spid="50"/>
                                        </p:tgtEl>
                                        <p:attrNameLst>
                                          <p:attrName>style.visibility</p:attrName>
                                        </p:attrNameLst>
                                      </p:cBhvr>
                                      <p:to>
                                        <p:strVal val="visible"/>
                                      </p:to>
                                    </p:set>
                                    <p:animEffect transition="in" filter="wipe(right)">
                                      <p:cBhvr>
                                        <p:cTn id="68" dur="500"/>
                                        <p:tgtEl>
                                          <p:spTgt spid="50"/>
                                        </p:tgtEl>
                                      </p:cBhvr>
                                    </p:animEffect>
                                  </p:childTnLst>
                                </p:cTn>
                              </p:par>
                              <p:par>
                                <p:cTn id="69" presetID="12" presetClass="entr" presetSubtype="2" fill="hold" grpId="0" nodeType="withEffect">
                                  <p:stCondLst>
                                    <p:cond delay="3000"/>
                                  </p:stCondLst>
                                  <p:childTnLst>
                                    <p:set>
                                      <p:cBhvr>
                                        <p:cTn id="70" dur="1" fill="hold">
                                          <p:stCondLst>
                                            <p:cond delay="0"/>
                                          </p:stCondLst>
                                        </p:cTn>
                                        <p:tgtEl>
                                          <p:spTgt spid="57"/>
                                        </p:tgtEl>
                                        <p:attrNameLst>
                                          <p:attrName>style.visibility</p:attrName>
                                        </p:attrNameLst>
                                      </p:cBhvr>
                                      <p:to>
                                        <p:strVal val="visible"/>
                                      </p:to>
                                    </p:set>
                                    <p:anim calcmode="lin" valueType="num">
                                      <p:cBhvr additive="base">
                                        <p:cTn id="71" dur="500"/>
                                        <p:tgtEl>
                                          <p:spTgt spid="57"/>
                                        </p:tgtEl>
                                        <p:attrNameLst>
                                          <p:attrName>ppt_x</p:attrName>
                                        </p:attrNameLst>
                                      </p:cBhvr>
                                      <p:tavLst>
                                        <p:tav tm="0">
                                          <p:val>
                                            <p:strVal val="#ppt_x+#ppt_w*1.125000"/>
                                          </p:val>
                                        </p:tav>
                                        <p:tav tm="100000">
                                          <p:val>
                                            <p:strVal val="#ppt_x"/>
                                          </p:val>
                                        </p:tav>
                                      </p:tavLst>
                                    </p:anim>
                                    <p:animEffect transition="in" filter="wipe(left)">
                                      <p:cBhvr>
                                        <p:cTn id="72" dur="500"/>
                                        <p:tgtEl>
                                          <p:spTgt spid="57"/>
                                        </p:tgtEl>
                                      </p:cBhvr>
                                    </p:animEffect>
                                  </p:childTnLst>
                                </p:cTn>
                              </p:par>
                              <p:par>
                                <p:cTn id="73" presetID="12" presetClass="entr" presetSubtype="2" fill="hold" grpId="0" nodeType="withEffect">
                                  <p:stCondLst>
                                    <p:cond delay="3000"/>
                                  </p:stCondLst>
                                  <p:childTnLst>
                                    <p:set>
                                      <p:cBhvr>
                                        <p:cTn id="74" dur="1" fill="hold">
                                          <p:stCondLst>
                                            <p:cond delay="0"/>
                                          </p:stCondLst>
                                        </p:cTn>
                                        <p:tgtEl>
                                          <p:spTgt spid="56"/>
                                        </p:tgtEl>
                                        <p:attrNameLst>
                                          <p:attrName>style.visibility</p:attrName>
                                        </p:attrNameLst>
                                      </p:cBhvr>
                                      <p:to>
                                        <p:strVal val="visible"/>
                                      </p:to>
                                    </p:set>
                                    <p:anim calcmode="lin" valueType="num">
                                      <p:cBhvr additive="base">
                                        <p:cTn id="75" dur="500"/>
                                        <p:tgtEl>
                                          <p:spTgt spid="56"/>
                                        </p:tgtEl>
                                        <p:attrNameLst>
                                          <p:attrName>ppt_x</p:attrName>
                                        </p:attrNameLst>
                                      </p:cBhvr>
                                      <p:tavLst>
                                        <p:tav tm="0">
                                          <p:val>
                                            <p:strVal val="#ppt_x+#ppt_w*1.125000"/>
                                          </p:val>
                                        </p:tav>
                                        <p:tav tm="100000">
                                          <p:val>
                                            <p:strVal val="#ppt_x"/>
                                          </p:val>
                                        </p:tav>
                                      </p:tavLst>
                                    </p:anim>
                                    <p:animEffect transition="in" filter="wipe(left)">
                                      <p:cBhvr>
                                        <p:cTn id="76" dur="500"/>
                                        <p:tgtEl>
                                          <p:spTgt spid="56"/>
                                        </p:tgtEl>
                                      </p:cBhvr>
                                    </p:animEffect>
                                  </p:childTnLst>
                                </p:cTn>
                              </p:par>
                              <p:par>
                                <p:cTn id="77" presetID="1" presetClass="entr" presetSubtype="0" fill="hold" grpId="0" nodeType="withEffect">
                                  <p:stCondLst>
                                    <p:cond delay="350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3500"/>
                                  </p:stCondLst>
                                  <p:childTnLst>
                                    <p:set>
                                      <p:cBhvr>
                                        <p:cTn id="80" dur="1" fill="hold">
                                          <p:stCondLst>
                                            <p:cond delay="0"/>
                                          </p:stCondLst>
                                        </p:cTn>
                                        <p:tgtEl>
                                          <p:spTgt spid="35"/>
                                        </p:tgtEl>
                                        <p:attrNameLst>
                                          <p:attrName>style.visibility</p:attrName>
                                        </p:attrNameLst>
                                      </p:cBhvr>
                                      <p:to>
                                        <p:strVal val="visible"/>
                                      </p:to>
                                    </p:set>
                                  </p:childTnLst>
                                </p:cTn>
                              </p:par>
                              <p:par>
                                <p:cTn id="81" presetID="63" presetClass="path" presetSubtype="0" accel="50000" decel="50000" fill="hold" grpId="1" nodeType="withEffect">
                                  <p:stCondLst>
                                    <p:cond delay="3500"/>
                                  </p:stCondLst>
                                  <p:childTnLst>
                                    <p:animMotion origin="layout" path="M -2.08333E-6 2.59259E-6 L 0.025 2.59259E-6 " pathEditMode="relative" rAng="0" ptsTypes="AA">
                                      <p:cBhvr>
                                        <p:cTn id="82" dur="2000" fill="hold"/>
                                        <p:tgtEl>
                                          <p:spTgt spid="36"/>
                                        </p:tgtEl>
                                        <p:attrNameLst>
                                          <p:attrName>ppt_x</p:attrName>
                                          <p:attrName>ppt_y</p:attrName>
                                        </p:attrNameLst>
                                      </p:cBhvr>
                                      <p:rCtr x="1250" y="0"/>
                                    </p:animMotion>
                                  </p:childTnLst>
                                </p:cTn>
                              </p:par>
                              <p:par>
                                <p:cTn id="83" presetID="10" presetClass="entr" presetSubtype="0" fill="hold" grpId="0" nodeType="withEffect">
                                  <p:stCondLst>
                                    <p:cond delay="350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par>
                                <p:cTn id="86" presetID="22" presetClass="entr" presetSubtype="8" fill="hold" grpId="0" nodeType="withEffect">
                                  <p:stCondLst>
                                    <p:cond delay="3500"/>
                                  </p:stCondLst>
                                  <p:childTnLst>
                                    <p:set>
                                      <p:cBhvr>
                                        <p:cTn id="87" dur="1" fill="hold">
                                          <p:stCondLst>
                                            <p:cond delay="0"/>
                                          </p:stCondLst>
                                        </p:cTn>
                                        <p:tgtEl>
                                          <p:spTgt spid="51"/>
                                        </p:tgtEl>
                                        <p:attrNameLst>
                                          <p:attrName>style.visibility</p:attrName>
                                        </p:attrNameLst>
                                      </p:cBhvr>
                                      <p:to>
                                        <p:strVal val="visible"/>
                                      </p:to>
                                    </p:set>
                                    <p:animEffect transition="in" filter="wipe(left)">
                                      <p:cBhvr>
                                        <p:cTn id="88" dur="500"/>
                                        <p:tgtEl>
                                          <p:spTgt spid="51"/>
                                        </p:tgtEl>
                                      </p:cBhvr>
                                    </p:animEffect>
                                  </p:childTnLst>
                                </p:cTn>
                              </p:par>
                              <p:par>
                                <p:cTn id="89" presetID="12" presetClass="entr" presetSubtype="8" fill="hold" grpId="0" nodeType="withEffect">
                                  <p:stCondLst>
                                    <p:cond delay="4000"/>
                                  </p:stCondLst>
                                  <p:childTnLst>
                                    <p:set>
                                      <p:cBhvr>
                                        <p:cTn id="90" dur="1" fill="hold">
                                          <p:stCondLst>
                                            <p:cond delay="0"/>
                                          </p:stCondLst>
                                        </p:cTn>
                                        <p:tgtEl>
                                          <p:spTgt spid="59"/>
                                        </p:tgtEl>
                                        <p:attrNameLst>
                                          <p:attrName>style.visibility</p:attrName>
                                        </p:attrNameLst>
                                      </p:cBhvr>
                                      <p:to>
                                        <p:strVal val="visible"/>
                                      </p:to>
                                    </p:set>
                                    <p:anim calcmode="lin" valueType="num">
                                      <p:cBhvr additive="base">
                                        <p:cTn id="91" dur="500"/>
                                        <p:tgtEl>
                                          <p:spTgt spid="59"/>
                                        </p:tgtEl>
                                        <p:attrNameLst>
                                          <p:attrName>ppt_x</p:attrName>
                                        </p:attrNameLst>
                                      </p:cBhvr>
                                      <p:tavLst>
                                        <p:tav tm="0">
                                          <p:val>
                                            <p:strVal val="#ppt_x-#ppt_w*1.125000"/>
                                          </p:val>
                                        </p:tav>
                                        <p:tav tm="100000">
                                          <p:val>
                                            <p:strVal val="#ppt_x"/>
                                          </p:val>
                                        </p:tav>
                                      </p:tavLst>
                                    </p:anim>
                                    <p:animEffect transition="in" filter="wipe(right)">
                                      <p:cBhvr>
                                        <p:cTn id="92" dur="500"/>
                                        <p:tgtEl>
                                          <p:spTgt spid="59"/>
                                        </p:tgtEl>
                                      </p:cBhvr>
                                    </p:animEffect>
                                  </p:childTnLst>
                                </p:cTn>
                              </p:par>
                              <p:par>
                                <p:cTn id="93" presetID="12" presetClass="entr" presetSubtype="8" fill="hold" grpId="0" nodeType="withEffect">
                                  <p:stCondLst>
                                    <p:cond delay="4000"/>
                                  </p:stCondLst>
                                  <p:childTnLst>
                                    <p:set>
                                      <p:cBhvr>
                                        <p:cTn id="94" dur="1" fill="hold">
                                          <p:stCondLst>
                                            <p:cond delay="0"/>
                                          </p:stCondLst>
                                        </p:cTn>
                                        <p:tgtEl>
                                          <p:spTgt spid="58"/>
                                        </p:tgtEl>
                                        <p:attrNameLst>
                                          <p:attrName>style.visibility</p:attrName>
                                        </p:attrNameLst>
                                      </p:cBhvr>
                                      <p:to>
                                        <p:strVal val="visible"/>
                                      </p:to>
                                    </p:set>
                                    <p:anim calcmode="lin" valueType="num">
                                      <p:cBhvr additive="base">
                                        <p:cTn id="95" dur="500"/>
                                        <p:tgtEl>
                                          <p:spTgt spid="58"/>
                                        </p:tgtEl>
                                        <p:attrNameLst>
                                          <p:attrName>ppt_x</p:attrName>
                                        </p:attrNameLst>
                                      </p:cBhvr>
                                      <p:tavLst>
                                        <p:tav tm="0">
                                          <p:val>
                                            <p:strVal val="#ppt_x-#ppt_w*1.125000"/>
                                          </p:val>
                                        </p:tav>
                                        <p:tav tm="100000">
                                          <p:val>
                                            <p:strVal val="#ppt_x"/>
                                          </p:val>
                                        </p:tav>
                                      </p:tavLst>
                                    </p:anim>
                                    <p:animEffect transition="in" filter="wipe(right)">
                                      <p:cBhvr>
                                        <p:cTn id="9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5" grpId="0" animBg="1"/>
      <p:bldP spid="36" grpId="0" animBg="1"/>
      <p:bldP spid="36" grpId="1" animBg="1"/>
      <p:bldP spid="37" grpId="0" animBg="1"/>
      <p:bldP spid="38" grpId="0" animBg="1"/>
      <p:bldP spid="38" grpId="1" animBg="1"/>
      <p:bldP spid="39" grpId="0" animBg="1"/>
      <p:bldP spid="40" grpId="0" animBg="1"/>
      <p:bldP spid="40" grpId="1" animBg="1"/>
      <p:bldP spid="41" grpId="0" animBg="1"/>
      <p:bldP spid="42" grpId="0" animBg="1"/>
      <p:bldP spid="42" grpId="1"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p:bldP spid="53" grpId="0"/>
      <p:bldP spid="54" grpId="0"/>
      <p:bldP spid="55" grpId="0"/>
      <p:bldP spid="56" grpId="0"/>
      <p:bldP spid="57" grpId="0"/>
      <p:bldP spid="58" grpId="0"/>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5"/>
          <p:cNvSpPr txBox="1"/>
          <p:nvPr/>
        </p:nvSpPr>
        <p:spPr>
          <a:xfrm>
            <a:off x="1024368" y="569718"/>
            <a:ext cx="2929970" cy="460375"/>
          </a:xfrm>
          <a:prstGeom prst="rect">
            <a:avLst/>
          </a:prstGeom>
          <a:noFill/>
        </p:spPr>
        <p:txBody>
          <a:bodyPr wrap="square" rtlCol="0">
            <a:spAutoFit/>
          </a:bodyPr>
          <a:lstStyle/>
          <a:p>
            <a:pPr defTabSz="685800"/>
            <a:r>
              <a:rPr lang="zh-CN" altLang="en-US" sz="2400" b="1"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研究方法</a:t>
            </a:r>
            <a:endParaRPr lang="zh-CN" altLang="en-US" sz="2400" b="1" dirty="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endParaRPr>
          </a:p>
        </p:txBody>
      </p:sp>
      <p:sp>
        <p:nvSpPr>
          <p:cNvPr id="5" name="文本框 26"/>
          <p:cNvSpPr txBox="1"/>
          <p:nvPr/>
        </p:nvSpPr>
        <p:spPr>
          <a:xfrm>
            <a:off x="460976" y="523551"/>
            <a:ext cx="631840" cy="553998"/>
          </a:xfrm>
          <a:prstGeom prst="rect">
            <a:avLst/>
          </a:prstGeom>
          <a:noFill/>
        </p:spPr>
        <p:txBody>
          <a:bodyPr wrap="square" rtlCol="0">
            <a:spAutoFit/>
          </a:bodyPr>
          <a:lstStyle/>
          <a:p>
            <a:pPr algn="ctr" defTabSz="685800"/>
            <a:r>
              <a:rPr lang="en-US" altLang="zh-CN" sz="3000" dirty="0" smtClean="0">
                <a:blipFill dpi="0" rotWithShape="1">
                  <a:blip r:embed="rId1">
                    <a:extLst>
                      <a:ext uri="{28A0092B-C50C-407E-A947-70E740481C1C}">
                        <a14:useLocalDpi xmlns:a14="http://schemas.microsoft.com/office/drawing/2010/main" val="0"/>
                      </a:ext>
                    </a:extLst>
                  </a:blip>
                  <a:srcRect/>
                  <a:stretch>
                    <a:fillRect/>
                  </a:stretch>
                </a:blipFill>
                <a:latin typeface="Impact" panose="020B0806030902050204" pitchFamily="34" charset="0"/>
                <a:ea typeface="微软雅黑" panose="020B0503020204020204" pitchFamily="34" charset="-122"/>
              </a:rPr>
              <a:t>02</a:t>
            </a:r>
            <a:endParaRPr lang="zh-CN" altLang="en-US" sz="3000" dirty="0">
              <a:blipFill dpi="0" rotWithShape="1">
                <a:blip r:embed="rId1">
                  <a:extLst>
                    <a:ext uri="{28A0092B-C50C-407E-A947-70E740481C1C}">
                      <a14:useLocalDpi xmlns:a14="http://schemas.microsoft.com/office/drawing/2010/main" val="0"/>
                    </a:ext>
                  </a:extLst>
                </a:blip>
                <a:srcRect/>
                <a:stretch>
                  <a:fillRect/>
                </a:stretch>
              </a:blipFill>
              <a:latin typeface="Arial" panose="020B0604020202020204"/>
              <a:ea typeface="微软雅黑" panose="020B0503020204020204" pitchFamily="34" charset="-122"/>
            </a:endParaRPr>
          </a:p>
        </p:txBody>
      </p:sp>
      <p:grpSp>
        <p:nvGrpSpPr>
          <p:cNvPr id="92" name="组合 91"/>
          <p:cNvGrpSpPr/>
          <p:nvPr/>
        </p:nvGrpSpPr>
        <p:grpSpPr>
          <a:xfrm>
            <a:off x="1377493" y="2346076"/>
            <a:ext cx="3118931" cy="1232640"/>
            <a:chOff x="642910" y="1714682"/>
            <a:chExt cx="2286016" cy="1232640"/>
          </a:xfrm>
        </p:grpSpPr>
        <p:sp>
          <p:nvSpPr>
            <p:cNvPr id="96" name="Rectangle 88"/>
            <p:cNvSpPr/>
            <p:nvPr/>
          </p:nvSpPr>
          <p:spPr>
            <a:xfrm>
              <a:off x="642910" y="2025302"/>
              <a:ext cx="2286016" cy="922020"/>
            </a:xfrm>
            <a:prstGeom prst="rect">
              <a:avLst/>
            </a:prstGeom>
          </p:spPr>
          <p:txBody>
            <a:bodyPr wrap="square">
              <a:spAutoFit/>
            </a:bodyPr>
            <a:lstStyle/>
            <a:p>
              <a:pPr algn="r">
                <a:lnSpc>
                  <a:spcPct val="150000"/>
                </a:lnSpc>
              </a:pPr>
              <a:r>
                <a:rPr lang="zh-CN" altLang="en-US" sz="1200" dirty="0">
                  <a:solidFill>
                    <a:schemeClr val="bg1"/>
                  </a:solidFill>
                  <a:latin typeface="Lao UI" panose="020B0502040204020203" pitchFamily="34" charset="0"/>
                  <a:ea typeface="宋体" panose="02010600030101010101" pitchFamily="2" charset="-122"/>
                  <a:cs typeface="Lao UI" panose="020B0502040204020203" pitchFamily="34" charset="0"/>
                </a:rPr>
                <a:t>通过</a:t>
              </a:r>
              <a:r>
                <a:rPr lang="en-US" altLang="zh-CN" sz="1200" dirty="0">
                  <a:solidFill>
                    <a:schemeClr val="bg1"/>
                  </a:solidFill>
                  <a:latin typeface="Lao UI" panose="020B0502040204020203" pitchFamily="34" charset="0"/>
                  <a:ea typeface="宋体" panose="02010600030101010101" pitchFamily="2" charset="-122"/>
                  <a:cs typeface="Lao UI" panose="020B0502040204020203" pitchFamily="34" charset="0"/>
                </a:rPr>
                <a:t>MySQL</a:t>
              </a:r>
              <a:r>
                <a:rPr lang="zh-CN" altLang="en-US" sz="1200" dirty="0">
                  <a:solidFill>
                    <a:schemeClr val="bg1"/>
                  </a:solidFill>
                  <a:latin typeface="Lao UI" panose="020B0502040204020203" pitchFamily="34" charset="0"/>
                  <a:ea typeface="宋体" panose="02010600030101010101" pitchFamily="2" charset="-122"/>
                  <a:cs typeface="Lao UI" panose="020B0502040204020203" pitchFamily="34" charset="0"/>
                </a:rPr>
                <a:t>技术，与</a:t>
              </a:r>
              <a:r>
                <a:rPr lang="en-US" altLang="zh-CN" sz="1200" dirty="0">
                  <a:solidFill>
                    <a:schemeClr val="bg1"/>
                  </a:solidFill>
                  <a:latin typeface="Lao UI" panose="020B0502040204020203" pitchFamily="34" charset="0"/>
                  <a:ea typeface="宋体" panose="02010600030101010101" pitchFamily="2" charset="-122"/>
                  <a:cs typeface="Lao UI" panose="020B0502040204020203" pitchFamily="34" charset="0"/>
                </a:rPr>
                <a:t>SQL</a:t>
              </a:r>
              <a:r>
                <a:rPr lang="zh-CN" altLang="en-US" sz="1200" dirty="0">
                  <a:solidFill>
                    <a:schemeClr val="bg1"/>
                  </a:solidFill>
                  <a:latin typeface="Lao UI" panose="020B0502040204020203" pitchFamily="34" charset="0"/>
                  <a:ea typeface="宋体" panose="02010600030101010101" pitchFamily="2" charset="-122"/>
                  <a:cs typeface="Lao UI" panose="020B0502040204020203" pitchFamily="34" charset="0"/>
                </a:rPr>
                <a:t>语句，对用户信息以及电影信息进行处理，对数据库进行优化，     可以有更优的用户体验。     </a:t>
              </a:r>
              <a:endParaRPr lang="zh-CN" altLang="en-US" sz="1200" dirty="0">
                <a:solidFill>
                  <a:schemeClr val="bg1"/>
                </a:solidFill>
                <a:latin typeface="Lao UI" panose="020B0502040204020203" pitchFamily="34" charset="0"/>
                <a:ea typeface="宋体" panose="02010600030101010101" pitchFamily="2" charset="-122"/>
                <a:cs typeface="Lao UI" panose="020B0502040204020203" pitchFamily="34" charset="0"/>
              </a:endParaRPr>
            </a:p>
          </p:txBody>
        </p:sp>
        <p:sp>
          <p:nvSpPr>
            <p:cNvPr id="97" name="Rectangle 89"/>
            <p:cNvSpPr/>
            <p:nvPr/>
          </p:nvSpPr>
          <p:spPr>
            <a:xfrm>
              <a:off x="642910" y="1714682"/>
              <a:ext cx="2264384" cy="460375"/>
            </a:xfrm>
            <a:prstGeom prst="rect">
              <a:avLst/>
            </a:prstGeom>
          </p:spPr>
          <p:txBody>
            <a:bodyPr wrap="square">
              <a:spAutoFit/>
            </a:bodyPr>
            <a:lstStyle/>
            <a:p>
              <a:pPr algn="r">
                <a:lnSpc>
                  <a:spcPct val="150000"/>
                </a:lnSpc>
              </a:pPr>
              <a:r>
                <a:rPr lang="en-US" sz="1600" b="1" dirty="0">
                  <a:solidFill>
                    <a:schemeClr val="bg1"/>
                  </a:solidFill>
                  <a:latin typeface="Lao UI" panose="020B0502040204020203" pitchFamily="34" charset="0"/>
                  <a:ea typeface="Open Sans" pitchFamily="34" charset="0"/>
                  <a:cs typeface="Lao UI" panose="020B0502040204020203" pitchFamily="34" charset="0"/>
                </a:rPr>
                <a:t>MySQL</a:t>
              </a:r>
              <a:endParaRPr lang="en-US" sz="1600" b="1" dirty="0">
                <a:solidFill>
                  <a:schemeClr val="bg1"/>
                </a:solidFill>
                <a:latin typeface="Lao UI" panose="020B0502040204020203" pitchFamily="34" charset="0"/>
                <a:ea typeface="Open Sans" pitchFamily="34" charset="0"/>
                <a:cs typeface="Lao UI" panose="020B0502040204020203" pitchFamily="34" charset="0"/>
              </a:endParaRPr>
            </a:p>
          </p:txBody>
        </p:sp>
      </p:grpSp>
      <p:grpSp>
        <p:nvGrpSpPr>
          <p:cNvPr id="98" name="组合 97"/>
          <p:cNvGrpSpPr/>
          <p:nvPr/>
        </p:nvGrpSpPr>
        <p:grpSpPr>
          <a:xfrm>
            <a:off x="1377493" y="3774836"/>
            <a:ext cx="3118931" cy="949154"/>
            <a:chOff x="-190005" y="3143442"/>
            <a:chExt cx="3118931" cy="949154"/>
          </a:xfrm>
        </p:grpSpPr>
        <p:sp>
          <p:nvSpPr>
            <p:cNvPr id="99" name="Rectangle 90"/>
            <p:cNvSpPr/>
            <p:nvPr/>
          </p:nvSpPr>
          <p:spPr>
            <a:xfrm>
              <a:off x="-190005" y="3447436"/>
              <a:ext cx="3118931" cy="645160"/>
            </a:xfrm>
            <a:prstGeom prst="rect">
              <a:avLst/>
            </a:prstGeom>
          </p:spPr>
          <p:txBody>
            <a:bodyPr wrap="square">
              <a:spAutoFit/>
            </a:bodyPr>
            <a:lstStyle/>
            <a:p>
              <a:pPr algn="r">
                <a:lnSpc>
                  <a:spcPct val="150000"/>
                </a:lnSpc>
              </a:pPr>
              <a:r>
                <a:rPr lang="zh-CN" altLang="en-US" sz="1200" dirty="0">
                  <a:solidFill>
                    <a:schemeClr val="bg1"/>
                  </a:solidFill>
                  <a:latin typeface="Lao UI" panose="020B0502040204020203" pitchFamily="34" charset="0"/>
                  <a:ea typeface="宋体" panose="02010600030101010101" pitchFamily="2" charset="-122"/>
                  <a:cs typeface="Lao UI" panose="020B0502040204020203" pitchFamily="34" charset="0"/>
                </a:rPr>
                <a:t>通过</a:t>
              </a:r>
              <a:r>
                <a:rPr lang="en-US" altLang="zh-CN" sz="1200" dirty="0">
                  <a:solidFill>
                    <a:schemeClr val="bg1"/>
                  </a:solidFill>
                  <a:latin typeface="Lao UI" panose="020B0502040204020203" pitchFamily="34" charset="0"/>
                  <a:ea typeface="宋体" panose="02010600030101010101" pitchFamily="2" charset="-122"/>
                  <a:cs typeface="Lao UI" panose="020B0502040204020203" pitchFamily="34" charset="0"/>
                </a:rPr>
                <a:t>Ajax</a:t>
              </a:r>
              <a:r>
                <a:rPr lang="zh-CN" altLang="en-US" sz="1200" dirty="0">
                  <a:solidFill>
                    <a:schemeClr val="bg1"/>
                  </a:solidFill>
                  <a:latin typeface="Lao UI" panose="020B0502040204020203" pitchFamily="34" charset="0"/>
                  <a:ea typeface="宋体" panose="02010600030101010101" pitchFamily="2" charset="-122"/>
                  <a:cs typeface="Lao UI" panose="020B0502040204020203" pitchFamily="34" charset="0"/>
                </a:rPr>
                <a:t>技术，实现页面无刷新传值，与数据库进行更好的联系。</a:t>
              </a:r>
              <a:endParaRPr lang="zh-CN" altLang="en-US" sz="1200" dirty="0">
                <a:solidFill>
                  <a:schemeClr val="bg1"/>
                </a:solidFill>
                <a:latin typeface="Lao UI" panose="020B0502040204020203" pitchFamily="34" charset="0"/>
                <a:ea typeface="宋体" panose="02010600030101010101" pitchFamily="2" charset="-122"/>
                <a:cs typeface="Lao UI" panose="020B0502040204020203" pitchFamily="34" charset="0"/>
              </a:endParaRPr>
            </a:p>
          </p:txBody>
        </p:sp>
        <p:sp>
          <p:nvSpPr>
            <p:cNvPr id="100" name="Rectangle 91"/>
            <p:cNvSpPr/>
            <p:nvPr/>
          </p:nvSpPr>
          <p:spPr>
            <a:xfrm>
              <a:off x="642910" y="3143442"/>
              <a:ext cx="2264384" cy="414020"/>
            </a:xfrm>
            <a:prstGeom prst="rect">
              <a:avLst/>
            </a:prstGeom>
          </p:spPr>
          <p:txBody>
            <a:bodyPr wrap="square">
              <a:spAutoFit/>
            </a:bodyPr>
            <a:lstStyle/>
            <a:p>
              <a:pPr algn="r">
                <a:lnSpc>
                  <a:spcPct val="150000"/>
                </a:lnSpc>
              </a:pPr>
              <a:r>
                <a:rPr lang="en-US" sz="1400" b="1" dirty="0">
                  <a:solidFill>
                    <a:schemeClr val="bg1"/>
                  </a:solidFill>
                  <a:latin typeface="Lao UI" panose="020B0502040204020203" pitchFamily="34" charset="0"/>
                  <a:ea typeface="Open Sans" pitchFamily="34" charset="0"/>
                  <a:cs typeface="Lao UI" panose="020B0502040204020203" pitchFamily="34" charset="0"/>
                </a:rPr>
                <a:t>Ajax</a:t>
              </a:r>
              <a:endParaRPr lang="en-US" sz="1400" b="1" dirty="0">
                <a:solidFill>
                  <a:schemeClr val="bg1"/>
                </a:solidFill>
                <a:latin typeface="Lao UI" panose="020B0502040204020203" pitchFamily="34" charset="0"/>
                <a:ea typeface="Open Sans" pitchFamily="34" charset="0"/>
                <a:cs typeface="Lao UI" panose="020B0502040204020203" pitchFamily="34" charset="0"/>
              </a:endParaRPr>
            </a:p>
          </p:txBody>
        </p:sp>
      </p:grpSp>
      <p:grpSp>
        <p:nvGrpSpPr>
          <p:cNvPr id="101" name="组合 100"/>
          <p:cNvGrpSpPr/>
          <p:nvPr/>
        </p:nvGrpSpPr>
        <p:grpSpPr>
          <a:xfrm>
            <a:off x="7782572" y="3810461"/>
            <a:ext cx="3202058" cy="920155"/>
            <a:chOff x="6215074" y="3179067"/>
            <a:chExt cx="3202058" cy="920155"/>
          </a:xfrm>
        </p:grpSpPr>
        <p:sp>
          <p:nvSpPr>
            <p:cNvPr id="102" name="Rectangle 92"/>
            <p:cNvSpPr/>
            <p:nvPr/>
          </p:nvSpPr>
          <p:spPr>
            <a:xfrm>
              <a:off x="6215074" y="3454062"/>
              <a:ext cx="3202058" cy="645160"/>
            </a:xfrm>
            <a:prstGeom prst="rect">
              <a:avLst/>
            </a:prstGeom>
          </p:spPr>
          <p:txBody>
            <a:bodyPr wrap="square">
              <a:spAutoFit/>
            </a:bodyPr>
            <a:lstStyle/>
            <a:p>
              <a:pPr>
                <a:lnSpc>
                  <a:spcPct val="150000"/>
                </a:lnSpc>
              </a:pPr>
              <a:r>
                <a:rPr lang="zh-CN" altLang="zh-CN" sz="1200" dirty="0">
                  <a:solidFill>
                    <a:schemeClr val="bg1"/>
                  </a:solidFill>
                  <a:latin typeface="Lao UI" panose="020B0502040204020203" pitchFamily="34" charset="0"/>
                  <a:ea typeface="宋体" panose="02010600030101010101" pitchFamily="2" charset="-122"/>
                  <a:cs typeface="Lao UI" panose="020B0502040204020203" pitchFamily="34" charset="0"/>
                </a:rPr>
                <a:t>通过</a:t>
              </a:r>
              <a:r>
                <a:rPr lang="en-US" altLang="zh-CN" sz="1200" dirty="0">
                  <a:solidFill>
                    <a:schemeClr val="bg1"/>
                  </a:solidFill>
                  <a:latin typeface="Lao UI" panose="020B0502040204020203" pitchFamily="34" charset="0"/>
                  <a:ea typeface="宋体" panose="02010600030101010101" pitchFamily="2" charset="-122"/>
                  <a:cs typeface="Lao UI" panose="020B0502040204020203" pitchFamily="34" charset="0"/>
                </a:rPr>
                <a:t>Html5</a:t>
              </a:r>
              <a:r>
                <a:rPr lang="zh-CN" altLang="en-US" sz="1200" dirty="0">
                  <a:solidFill>
                    <a:schemeClr val="bg1"/>
                  </a:solidFill>
                  <a:latin typeface="Lao UI" panose="020B0502040204020203" pitchFamily="34" charset="0"/>
                  <a:ea typeface="宋体" panose="02010600030101010101" pitchFamily="2" charset="-122"/>
                  <a:cs typeface="Lao UI" panose="020B0502040204020203" pitchFamily="34" charset="0"/>
                </a:rPr>
                <a:t>与</a:t>
              </a:r>
              <a:r>
                <a:rPr lang="en-US" altLang="zh-CN" sz="1200" dirty="0">
                  <a:solidFill>
                    <a:schemeClr val="bg1"/>
                  </a:solidFill>
                  <a:latin typeface="Lao UI" panose="020B0502040204020203" pitchFamily="34" charset="0"/>
                  <a:ea typeface="宋体" panose="02010600030101010101" pitchFamily="2" charset="-122"/>
                  <a:cs typeface="Lao UI" panose="020B0502040204020203" pitchFamily="34" charset="0"/>
                </a:rPr>
                <a:t>CSS</a:t>
              </a:r>
              <a:r>
                <a:rPr lang="zh-CN" altLang="en-US" sz="1200" dirty="0">
                  <a:solidFill>
                    <a:schemeClr val="bg1"/>
                  </a:solidFill>
                  <a:latin typeface="Lao UI" panose="020B0502040204020203" pitchFamily="34" charset="0"/>
                  <a:ea typeface="宋体" panose="02010600030101010101" pitchFamily="2" charset="-122"/>
                  <a:cs typeface="Lao UI" panose="020B0502040204020203" pitchFamily="34" charset="0"/>
                </a:rPr>
                <a:t>技术对前端页面更好的设计与完善</a:t>
              </a:r>
              <a:r>
                <a:rPr lang="en-US" altLang="zh-CN" sz="1200" dirty="0">
                  <a:solidFill>
                    <a:schemeClr val="bg1"/>
                  </a:solidFill>
                  <a:latin typeface="Lao UI" panose="020B0502040204020203" pitchFamily="34" charset="0"/>
                  <a:ea typeface="宋体" panose="02010600030101010101" pitchFamily="2" charset="-122"/>
                  <a:cs typeface="Lao UI" panose="020B0502040204020203" pitchFamily="34" charset="0"/>
                </a:rPr>
                <a:t>,</a:t>
              </a:r>
              <a:r>
                <a:rPr lang="zh-CN" altLang="en-US" sz="1200" dirty="0">
                  <a:solidFill>
                    <a:schemeClr val="bg1"/>
                  </a:solidFill>
                  <a:latin typeface="Lao UI" panose="020B0502040204020203" pitchFamily="34" charset="0"/>
                  <a:ea typeface="宋体" panose="02010600030101010101" pitchFamily="2" charset="-122"/>
                  <a:cs typeface="Lao UI" panose="020B0502040204020203" pitchFamily="34" charset="0"/>
                </a:rPr>
                <a:t>提高与用户的交流。</a:t>
              </a:r>
              <a:endParaRPr lang="en-US" altLang="zh-CN" sz="1200" dirty="0">
                <a:solidFill>
                  <a:schemeClr val="bg1"/>
                </a:solidFill>
                <a:latin typeface="Lao UI" panose="020B0502040204020203" pitchFamily="34" charset="0"/>
                <a:ea typeface="宋体" panose="02010600030101010101" pitchFamily="2" charset="-122"/>
                <a:cs typeface="Lao UI" panose="020B0502040204020203" pitchFamily="34" charset="0"/>
              </a:endParaRPr>
            </a:p>
          </p:txBody>
        </p:sp>
        <p:sp>
          <p:nvSpPr>
            <p:cNvPr id="103" name="Rectangle 93"/>
            <p:cNvSpPr/>
            <p:nvPr/>
          </p:nvSpPr>
          <p:spPr>
            <a:xfrm>
              <a:off x="6215074" y="3179067"/>
              <a:ext cx="2286016" cy="414020"/>
            </a:xfrm>
            <a:prstGeom prst="rect">
              <a:avLst/>
            </a:prstGeom>
          </p:spPr>
          <p:txBody>
            <a:bodyPr wrap="square">
              <a:spAutoFit/>
            </a:bodyPr>
            <a:lstStyle/>
            <a:p>
              <a:pPr>
                <a:lnSpc>
                  <a:spcPct val="150000"/>
                </a:lnSpc>
              </a:pPr>
              <a:r>
                <a:rPr lang="en-US" sz="1400" b="1" dirty="0">
                  <a:solidFill>
                    <a:schemeClr val="bg1"/>
                  </a:solidFill>
                  <a:latin typeface="Lao UI" panose="020B0502040204020203" pitchFamily="34" charset="0"/>
                  <a:ea typeface="Open Sans" pitchFamily="34" charset="0"/>
                  <a:cs typeface="Lao UI" panose="020B0502040204020203" pitchFamily="34" charset="0"/>
                </a:rPr>
                <a:t>CSS</a:t>
              </a:r>
              <a:endParaRPr lang="en-US" sz="1400" b="1" dirty="0">
                <a:solidFill>
                  <a:schemeClr val="bg1"/>
                </a:solidFill>
                <a:latin typeface="Lao UI" panose="020B0502040204020203" pitchFamily="34" charset="0"/>
                <a:ea typeface="Open Sans" pitchFamily="34" charset="0"/>
                <a:cs typeface="Lao UI" panose="020B0502040204020203" pitchFamily="34" charset="0"/>
              </a:endParaRPr>
            </a:p>
          </p:txBody>
        </p:sp>
      </p:grpSp>
      <p:grpSp>
        <p:nvGrpSpPr>
          <p:cNvPr id="104" name="组合 103"/>
          <p:cNvGrpSpPr/>
          <p:nvPr/>
        </p:nvGrpSpPr>
        <p:grpSpPr>
          <a:xfrm>
            <a:off x="7782571" y="2393576"/>
            <a:ext cx="3202059" cy="948036"/>
            <a:chOff x="6215073" y="1762182"/>
            <a:chExt cx="3202059" cy="948036"/>
          </a:xfrm>
        </p:grpSpPr>
        <p:sp>
          <p:nvSpPr>
            <p:cNvPr id="105" name="Rectangle 94"/>
            <p:cNvSpPr/>
            <p:nvPr/>
          </p:nvSpPr>
          <p:spPr>
            <a:xfrm>
              <a:off x="6215073" y="2065058"/>
              <a:ext cx="3202059" cy="645160"/>
            </a:xfrm>
            <a:prstGeom prst="rect">
              <a:avLst/>
            </a:prstGeom>
          </p:spPr>
          <p:txBody>
            <a:bodyPr wrap="square">
              <a:spAutoFit/>
            </a:bodyPr>
            <a:lstStyle/>
            <a:p>
              <a:pPr>
                <a:lnSpc>
                  <a:spcPct val="150000"/>
                </a:lnSpc>
              </a:pPr>
              <a:r>
                <a:rPr lang="zh-CN" altLang="en-US" sz="1200" dirty="0">
                  <a:solidFill>
                    <a:schemeClr val="bg1"/>
                  </a:solidFill>
                  <a:latin typeface="Lao UI" panose="020B0502040204020203" pitchFamily="34" charset="0"/>
                  <a:ea typeface="宋体" panose="02010600030101010101" pitchFamily="2" charset="-122"/>
                  <a:cs typeface="Lao UI" panose="020B0502040204020203" pitchFamily="34" charset="0"/>
                </a:rPr>
                <a:t>通过</a:t>
              </a:r>
              <a:r>
                <a:rPr lang="en-US" altLang="zh-CN" sz="1200" dirty="0">
                  <a:solidFill>
                    <a:schemeClr val="bg1"/>
                  </a:solidFill>
                  <a:latin typeface="Lao UI" panose="020B0502040204020203" pitchFamily="34" charset="0"/>
                  <a:ea typeface="宋体" panose="02010600030101010101" pitchFamily="2" charset="-122"/>
                  <a:cs typeface="Lao UI" panose="020B0502040204020203" pitchFamily="34" charset="0"/>
                </a:rPr>
                <a:t>JavaScript</a:t>
              </a:r>
              <a:r>
                <a:rPr lang="zh-CN" altLang="en-US" sz="1200" dirty="0">
                  <a:solidFill>
                    <a:schemeClr val="bg1"/>
                  </a:solidFill>
                  <a:latin typeface="Lao UI" panose="020B0502040204020203" pitchFamily="34" charset="0"/>
                  <a:ea typeface="宋体" panose="02010600030101010101" pitchFamily="2" charset="-122"/>
                  <a:cs typeface="Lao UI" panose="020B0502040204020203" pitchFamily="34" charset="0"/>
                </a:rPr>
                <a:t>技术，对页面的前端进行编辑，让用户可以有更好的用户体验</a:t>
              </a:r>
              <a:endParaRPr lang="zh-CN" altLang="en-US" sz="1200" dirty="0">
                <a:solidFill>
                  <a:schemeClr val="bg1"/>
                </a:solidFill>
                <a:latin typeface="Lao UI" panose="020B0502040204020203" pitchFamily="34" charset="0"/>
                <a:ea typeface="宋体" panose="02010600030101010101" pitchFamily="2" charset="-122"/>
                <a:cs typeface="Lao UI" panose="020B0502040204020203" pitchFamily="34" charset="0"/>
              </a:endParaRPr>
            </a:p>
          </p:txBody>
        </p:sp>
        <p:sp>
          <p:nvSpPr>
            <p:cNvPr id="106" name="Rectangle 95"/>
            <p:cNvSpPr/>
            <p:nvPr/>
          </p:nvSpPr>
          <p:spPr>
            <a:xfrm>
              <a:off x="6215074" y="1762182"/>
              <a:ext cx="2286016" cy="414020"/>
            </a:xfrm>
            <a:prstGeom prst="rect">
              <a:avLst/>
            </a:prstGeom>
          </p:spPr>
          <p:txBody>
            <a:bodyPr wrap="square">
              <a:spAutoFit/>
            </a:bodyPr>
            <a:lstStyle/>
            <a:p>
              <a:pPr>
                <a:lnSpc>
                  <a:spcPct val="150000"/>
                </a:lnSpc>
              </a:pPr>
              <a:r>
                <a:rPr lang="en-US" sz="1400" b="1" dirty="0">
                  <a:solidFill>
                    <a:schemeClr val="bg1"/>
                  </a:solidFill>
                  <a:latin typeface="Lao UI" panose="020B0502040204020203" pitchFamily="34" charset="0"/>
                  <a:ea typeface="Open Sans" pitchFamily="34" charset="0"/>
                  <a:cs typeface="Lao UI" panose="020B0502040204020203" pitchFamily="34" charset="0"/>
                </a:rPr>
                <a:t>JavaScript</a:t>
              </a:r>
              <a:endParaRPr lang="en-US" sz="1400" b="1" dirty="0">
                <a:solidFill>
                  <a:schemeClr val="bg1"/>
                </a:solidFill>
                <a:latin typeface="Lao UI" panose="020B0502040204020203" pitchFamily="34" charset="0"/>
                <a:ea typeface="Open Sans" pitchFamily="34" charset="0"/>
                <a:cs typeface="Lao UI" panose="020B0502040204020203" pitchFamily="34" charset="0"/>
              </a:endParaRPr>
            </a:p>
          </p:txBody>
        </p:sp>
      </p:grpSp>
      <p:sp>
        <p:nvSpPr>
          <p:cNvPr id="107" name="十字箭头 106"/>
          <p:cNvSpPr/>
          <p:nvPr/>
        </p:nvSpPr>
        <p:spPr>
          <a:xfrm>
            <a:off x="4688631" y="2131574"/>
            <a:ext cx="3054850" cy="3054850"/>
          </a:xfrm>
          <a:prstGeom prst="quadArrow">
            <a:avLst>
              <a:gd name="adj1" fmla="val 2000"/>
              <a:gd name="adj2" fmla="val 4000"/>
              <a:gd name="adj3" fmla="val 5000"/>
            </a:avLst>
          </a:prstGeom>
          <a:solidFill>
            <a:schemeClr val="bg1">
              <a:lumMod val="9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grpSp>
        <p:nvGrpSpPr>
          <p:cNvPr id="108" name="组合 107"/>
          <p:cNvGrpSpPr/>
          <p:nvPr/>
        </p:nvGrpSpPr>
        <p:grpSpPr>
          <a:xfrm>
            <a:off x="4887197" y="2330139"/>
            <a:ext cx="1221940" cy="1221940"/>
            <a:chOff x="3319699" y="1698745"/>
            <a:chExt cx="1221940" cy="1221940"/>
          </a:xfrm>
        </p:grpSpPr>
        <p:sp>
          <p:nvSpPr>
            <p:cNvPr id="109" name="任意多边形 108"/>
            <p:cNvSpPr/>
            <p:nvPr/>
          </p:nvSpPr>
          <p:spPr>
            <a:xfrm>
              <a:off x="3319699" y="1698745"/>
              <a:ext cx="1221940" cy="1221940"/>
            </a:xfrm>
            <a:custGeom>
              <a:avLst/>
              <a:gdLst>
                <a:gd name="connsiteX0" fmla="*/ 0 w 1221940"/>
                <a:gd name="connsiteY0" fmla="*/ 0 h 1221940"/>
                <a:gd name="connsiteX1" fmla="*/ 1221940 w 1221940"/>
                <a:gd name="connsiteY1" fmla="*/ 0 h 1221940"/>
                <a:gd name="connsiteX2" fmla="*/ 1221940 w 1221940"/>
                <a:gd name="connsiteY2" fmla="*/ 1221940 h 1221940"/>
                <a:gd name="connsiteX3" fmla="*/ 0 w 1221940"/>
                <a:gd name="connsiteY3" fmla="*/ 1221940 h 1221940"/>
                <a:gd name="connsiteX4" fmla="*/ 0 w 1221940"/>
                <a:gd name="connsiteY4" fmla="*/ 0 h 1221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940" h="1221940">
                  <a:moveTo>
                    <a:pt x="0" y="0"/>
                  </a:moveTo>
                  <a:lnTo>
                    <a:pt x="1221940" y="0"/>
                  </a:lnTo>
                  <a:lnTo>
                    <a:pt x="1221940" y="1221940"/>
                  </a:lnTo>
                  <a:lnTo>
                    <a:pt x="0" y="1221940"/>
                  </a:lnTo>
                  <a:lnTo>
                    <a:pt x="0" y="0"/>
                  </a:lnTo>
                  <a:close/>
                </a:path>
              </a:pathLst>
            </a:custGeom>
            <a:blipFill dpi="0" rotWithShape="1">
              <a:blip r:embed="rId1">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p:txBody>
        </p:sp>
        <p:sp>
          <p:nvSpPr>
            <p:cNvPr id="110" name="Rectangle 17"/>
            <p:cNvSpPr/>
            <p:nvPr/>
          </p:nvSpPr>
          <p:spPr>
            <a:xfrm>
              <a:off x="3428992" y="1786399"/>
              <a:ext cx="928694" cy="1014730"/>
            </a:xfrm>
            <a:prstGeom prst="rect">
              <a:avLst/>
            </a:prstGeom>
          </p:spPr>
          <p:txBody>
            <a:bodyPr wrap="square" anchor="ctr">
              <a:spAutoFit/>
            </a:bodyPr>
            <a:lstStyle/>
            <a:p>
              <a:pPr algn="ctr"/>
              <a:r>
                <a:rPr lang="en-US" sz="6000" dirty="0">
                  <a:solidFill>
                    <a:schemeClr val="bg1"/>
                  </a:solidFill>
                  <a:latin typeface="Open Sans" pitchFamily="34" charset="0"/>
                  <a:ea typeface="Open Sans" pitchFamily="34" charset="0"/>
                  <a:cs typeface="Open Sans" pitchFamily="34" charset="0"/>
                </a:rPr>
                <a:t>M</a:t>
              </a:r>
              <a:endParaRPr lang="en-US" sz="6000" dirty="0">
                <a:solidFill>
                  <a:schemeClr val="bg1"/>
                </a:solidFill>
                <a:latin typeface="Open Sans" pitchFamily="34" charset="0"/>
                <a:ea typeface="Open Sans" pitchFamily="34" charset="0"/>
                <a:cs typeface="Open Sans" pitchFamily="34" charset="0"/>
              </a:endParaRPr>
            </a:p>
          </p:txBody>
        </p:sp>
      </p:grpSp>
      <p:grpSp>
        <p:nvGrpSpPr>
          <p:cNvPr id="111" name="组合 110"/>
          <p:cNvGrpSpPr/>
          <p:nvPr/>
        </p:nvGrpSpPr>
        <p:grpSpPr>
          <a:xfrm>
            <a:off x="6322976" y="2330139"/>
            <a:ext cx="1221940" cy="1221940"/>
            <a:chOff x="4755478" y="1698745"/>
            <a:chExt cx="1221940" cy="1221940"/>
          </a:xfrm>
        </p:grpSpPr>
        <p:sp>
          <p:nvSpPr>
            <p:cNvPr id="112" name="任意多边形 111"/>
            <p:cNvSpPr/>
            <p:nvPr/>
          </p:nvSpPr>
          <p:spPr>
            <a:xfrm>
              <a:off x="4755478" y="1698745"/>
              <a:ext cx="1221940" cy="1221940"/>
            </a:xfrm>
            <a:custGeom>
              <a:avLst/>
              <a:gdLst>
                <a:gd name="connsiteX0" fmla="*/ 0 w 1221940"/>
                <a:gd name="connsiteY0" fmla="*/ 0 h 1221940"/>
                <a:gd name="connsiteX1" fmla="*/ 1221940 w 1221940"/>
                <a:gd name="connsiteY1" fmla="*/ 0 h 1221940"/>
                <a:gd name="connsiteX2" fmla="*/ 1221940 w 1221940"/>
                <a:gd name="connsiteY2" fmla="*/ 1221940 h 1221940"/>
                <a:gd name="connsiteX3" fmla="*/ 0 w 1221940"/>
                <a:gd name="connsiteY3" fmla="*/ 1221940 h 1221940"/>
                <a:gd name="connsiteX4" fmla="*/ 0 w 1221940"/>
                <a:gd name="connsiteY4" fmla="*/ 0 h 1221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940" h="1221940">
                  <a:moveTo>
                    <a:pt x="0" y="0"/>
                  </a:moveTo>
                  <a:lnTo>
                    <a:pt x="1221940" y="0"/>
                  </a:lnTo>
                  <a:lnTo>
                    <a:pt x="1221940" y="1221940"/>
                  </a:lnTo>
                  <a:lnTo>
                    <a:pt x="0" y="1221940"/>
                  </a:lnTo>
                  <a:lnTo>
                    <a:pt x="0" y="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p:txBody>
        </p:sp>
        <p:sp>
          <p:nvSpPr>
            <p:cNvPr id="113" name="Rectangle 18"/>
            <p:cNvSpPr/>
            <p:nvPr/>
          </p:nvSpPr>
          <p:spPr>
            <a:xfrm>
              <a:off x="4929190" y="1786399"/>
              <a:ext cx="928694" cy="1014730"/>
            </a:xfrm>
            <a:prstGeom prst="rect">
              <a:avLst/>
            </a:prstGeom>
          </p:spPr>
          <p:txBody>
            <a:bodyPr wrap="square" anchor="ctr">
              <a:spAutoFit/>
            </a:bodyPr>
            <a:lstStyle/>
            <a:p>
              <a:pPr algn="ctr"/>
              <a:r>
                <a:rPr lang="en-US" sz="6000" dirty="0">
                  <a:solidFill>
                    <a:schemeClr val="bg1"/>
                  </a:solidFill>
                  <a:latin typeface="Open Sans" pitchFamily="34" charset="0"/>
                  <a:ea typeface="Open Sans" pitchFamily="34" charset="0"/>
                  <a:cs typeface="Open Sans" pitchFamily="34" charset="0"/>
                </a:rPr>
                <a:t>J</a:t>
              </a:r>
              <a:endParaRPr lang="en-US" sz="6000" dirty="0">
                <a:solidFill>
                  <a:schemeClr val="bg1"/>
                </a:solidFill>
                <a:latin typeface="Open Sans" pitchFamily="34" charset="0"/>
                <a:ea typeface="Open Sans" pitchFamily="34" charset="0"/>
                <a:cs typeface="Open Sans" pitchFamily="34" charset="0"/>
              </a:endParaRPr>
            </a:p>
          </p:txBody>
        </p:sp>
      </p:grpSp>
      <p:grpSp>
        <p:nvGrpSpPr>
          <p:cNvPr id="114" name="组合 113"/>
          <p:cNvGrpSpPr/>
          <p:nvPr/>
        </p:nvGrpSpPr>
        <p:grpSpPr>
          <a:xfrm>
            <a:off x="4887197" y="3765918"/>
            <a:ext cx="1221940" cy="1221940"/>
            <a:chOff x="3319699" y="3134524"/>
            <a:chExt cx="1221940" cy="1221940"/>
          </a:xfrm>
        </p:grpSpPr>
        <p:sp>
          <p:nvSpPr>
            <p:cNvPr id="115" name="任意多边形 114"/>
            <p:cNvSpPr/>
            <p:nvPr/>
          </p:nvSpPr>
          <p:spPr>
            <a:xfrm>
              <a:off x="3319699" y="3134524"/>
              <a:ext cx="1221940" cy="1221940"/>
            </a:xfrm>
            <a:custGeom>
              <a:avLst/>
              <a:gdLst>
                <a:gd name="connsiteX0" fmla="*/ 0 w 1221940"/>
                <a:gd name="connsiteY0" fmla="*/ 0 h 1221940"/>
                <a:gd name="connsiteX1" fmla="*/ 1221940 w 1221940"/>
                <a:gd name="connsiteY1" fmla="*/ 0 h 1221940"/>
                <a:gd name="connsiteX2" fmla="*/ 1221940 w 1221940"/>
                <a:gd name="connsiteY2" fmla="*/ 1221940 h 1221940"/>
                <a:gd name="connsiteX3" fmla="*/ 0 w 1221940"/>
                <a:gd name="connsiteY3" fmla="*/ 1221940 h 1221940"/>
                <a:gd name="connsiteX4" fmla="*/ 0 w 1221940"/>
                <a:gd name="connsiteY4" fmla="*/ 0 h 1221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940" h="1221940">
                  <a:moveTo>
                    <a:pt x="0" y="0"/>
                  </a:moveTo>
                  <a:lnTo>
                    <a:pt x="1221940" y="0"/>
                  </a:lnTo>
                  <a:lnTo>
                    <a:pt x="1221940" y="1221940"/>
                  </a:lnTo>
                  <a:lnTo>
                    <a:pt x="0" y="1221940"/>
                  </a:lnTo>
                  <a:lnTo>
                    <a:pt x="0" y="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p:txBody>
        </p:sp>
        <p:sp>
          <p:nvSpPr>
            <p:cNvPr id="116" name="Rectangle 19"/>
            <p:cNvSpPr/>
            <p:nvPr/>
          </p:nvSpPr>
          <p:spPr>
            <a:xfrm>
              <a:off x="3428992" y="3215159"/>
              <a:ext cx="928694" cy="1014730"/>
            </a:xfrm>
            <a:prstGeom prst="rect">
              <a:avLst/>
            </a:prstGeom>
          </p:spPr>
          <p:txBody>
            <a:bodyPr wrap="square" anchor="ctr">
              <a:spAutoFit/>
            </a:bodyPr>
            <a:lstStyle/>
            <a:p>
              <a:pPr algn="ctr"/>
              <a:r>
                <a:rPr lang="en-US" sz="6000" dirty="0">
                  <a:solidFill>
                    <a:schemeClr val="bg1"/>
                  </a:solidFill>
                  <a:latin typeface="Open Sans" pitchFamily="34" charset="0"/>
                  <a:ea typeface="Open Sans" pitchFamily="34" charset="0"/>
                  <a:cs typeface="Open Sans" pitchFamily="34" charset="0"/>
                </a:rPr>
                <a:t>A</a:t>
              </a:r>
              <a:endParaRPr lang="en-US" sz="6000" dirty="0">
                <a:solidFill>
                  <a:schemeClr val="bg1"/>
                </a:solidFill>
                <a:latin typeface="Open Sans" pitchFamily="34" charset="0"/>
                <a:ea typeface="Open Sans" pitchFamily="34" charset="0"/>
                <a:cs typeface="Open Sans" pitchFamily="34" charset="0"/>
              </a:endParaRPr>
            </a:p>
          </p:txBody>
        </p:sp>
      </p:grpSp>
      <p:grpSp>
        <p:nvGrpSpPr>
          <p:cNvPr id="117" name="组合 116"/>
          <p:cNvGrpSpPr/>
          <p:nvPr/>
        </p:nvGrpSpPr>
        <p:grpSpPr>
          <a:xfrm>
            <a:off x="6322976" y="3765918"/>
            <a:ext cx="1221940" cy="1221940"/>
            <a:chOff x="4755478" y="3134524"/>
            <a:chExt cx="1221940" cy="1221940"/>
          </a:xfrm>
        </p:grpSpPr>
        <p:sp>
          <p:nvSpPr>
            <p:cNvPr id="118" name="任意多边形 117"/>
            <p:cNvSpPr/>
            <p:nvPr/>
          </p:nvSpPr>
          <p:spPr>
            <a:xfrm>
              <a:off x="4755478" y="3134524"/>
              <a:ext cx="1221940" cy="1221940"/>
            </a:xfrm>
            <a:custGeom>
              <a:avLst/>
              <a:gdLst>
                <a:gd name="connsiteX0" fmla="*/ 0 w 1221940"/>
                <a:gd name="connsiteY0" fmla="*/ 0 h 1221940"/>
                <a:gd name="connsiteX1" fmla="*/ 1221940 w 1221940"/>
                <a:gd name="connsiteY1" fmla="*/ 0 h 1221940"/>
                <a:gd name="connsiteX2" fmla="*/ 1221940 w 1221940"/>
                <a:gd name="connsiteY2" fmla="*/ 1221940 h 1221940"/>
                <a:gd name="connsiteX3" fmla="*/ 0 w 1221940"/>
                <a:gd name="connsiteY3" fmla="*/ 1221940 h 1221940"/>
                <a:gd name="connsiteX4" fmla="*/ 0 w 1221940"/>
                <a:gd name="connsiteY4" fmla="*/ 0 h 1221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940" h="1221940">
                  <a:moveTo>
                    <a:pt x="0" y="0"/>
                  </a:moveTo>
                  <a:lnTo>
                    <a:pt x="1221940" y="0"/>
                  </a:lnTo>
                  <a:lnTo>
                    <a:pt x="1221940" y="1221940"/>
                  </a:lnTo>
                  <a:lnTo>
                    <a:pt x="0" y="1221940"/>
                  </a:lnTo>
                  <a:lnTo>
                    <a:pt x="0" y="0"/>
                  </a:lnTo>
                  <a:close/>
                </a:path>
              </a:pathLst>
            </a:cu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p:txBody>
        </p:sp>
        <p:sp>
          <p:nvSpPr>
            <p:cNvPr id="119" name="Rectangle 20"/>
            <p:cNvSpPr/>
            <p:nvPr/>
          </p:nvSpPr>
          <p:spPr>
            <a:xfrm>
              <a:off x="4929190" y="3286597"/>
              <a:ext cx="928694" cy="1014730"/>
            </a:xfrm>
            <a:prstGeom prst="rect">
              <a:avLst/>
            </a:prstGeom>
          </p:spPr>
          <p:txBody>
            <a:bodyPr wrap="square" anchor="ctr">
              <a:spAutoFit/>
            </a:bodyPr>
            <a:lstStyle/>
            <a:p>
              <a:pPr algn="ctr"/>
              <a:r>
                <a:rPr lang="en-US" sz="6000" dirty="0">
                  <a:solidFill>
                    <a:schemeClr val="bg1"/>
                  </a:solidFill>
                  <a:latin typeface="Open Sans" pitchFamily="34" charset="0"/>
                  <a:ea typeface="Open Sans" pitchFamily="34" charset="0"/>
                  <a:cs typeface="Open Sans" pitchFamily="34" charset="0"/>
                </a:rPr>
                <a:t>C</a:t>
              </a:r>
              <a:endParaRPr lang="en-US" sz="6000" dirty="0">
                <a:solidFill>
                  <a:schemeClr val="bg1"/>
                </a:solidFill>
                <a:latin typeface="Open Sans" pitchFamily="34" charset="0"/>
                <a:ea typeface="Open Sans" pitchFamily="34" charset="0"/>
                <a:cs typeface="Open Sans"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childTnLst>
                          </p:cTn>
                        </p:par>
                        <p:par>
                          <p:cTn id="17" fill="hold">
                            <p:stCondLst>
                              <p:cond delay="1500"/>
                            </p:stCondLst>
                            <p:childTnLst>
                              <p:par>
                                <p:cTn id="18" presetID="49" presetClass="entr" presetSubtype="0" decel="100000" fill="hold" nodeType="afterEffect">
                                  <p:stCondLst>
                                    <p:cond delay="0"/>
                                  </p:stCondLst>
                                  <p:childTnLst>
                                    <p:set>
                                      <p:cBhvr>
                                        <p:cTn id="19" dur="1" fill="hold">
                                          <p:stCondLst>
                                            <p:cond delay="0"/>
                                          </p:stCondLst>
                                        </p:cTn>
                                        <p:tgtEl>
                                          <p:spTgt spid="108"/>
                                        </p:tgtEl>
                                        <p:attrNameLst>
                                          <p:attrName>style.visibility</p:attrName>
                                        </p:attrNameLst>
                                      </p:cBhvr>
                                      <p:to>
                                        <p:strVal val="visible"/>
                                      </p:to>
                                    </p:set>
                                    <p:anim calcmode="lin" valueType="num">
                                      <p:cBhvr>
                                        <p:cTn id="20" dur="500" fill="hold"/>
                                        <p:tgtEl>
                                          <p:spTgt spid="108"/>
                                        </p:tgtEl>
                                        <p:attrNameLst>
                                          <p:attrName>ppt_w</p:attrName>
                                        </p:attrNameLst>
                                      </p:cBhvr>
                                      <p:tavLst>
                                        <p:tav tm="0">
                                          <p:val>
                                            <p:fltVal val="0"/>
                                          </p:val>
                                        </p:tav>
                                        <p:tav tm="100000">
                                          <p:val>
                                            <p:strVal val="#ppt_w"/>
                                          </p:val>
                                        </p:tav>
                                      </p:tavLst>
                                    </p:anim>
                                    <p:anim calcmode="lin" valueType="num">
                                      <p:cBhvr>
                                        <p:cTn id="21" dur="500" fill="hold"/>
                                        <p:tgtEl>
                                          <p:spTgt spid="108"/>
                                        </p:tgtEl>
                                        <p:attrNameLst>
                                          <p:attrName>ppt_h</p:attrName>
                                        </p:attrNameLst>
                                      </p:cBhvr>
                                      <p:tavLst>
                                        <p:tav tm="0">
                                          <p:val>
                                            <p:fltVal val="0"/>
                                          </p:val>
                                        </p:tav>
                                        <p:tav tm="100000">
                                          <p:val>
                                            <p:strVal val="#ppt_h"/>
                                          </p:val>
                                        </p:tav>
                                      </p:tavLst>
                                    </p:anim>
                                    <p:anim calcmode="lin" valueType="num">
                                      <p:cBhvr>
                                        <p:cTn id="22" dur="500" fill="hold"/>
                                        <p:tgtEl>
                                          <p:spTgt spid="108"/>
                                        </p:tgtEl>
                                        <p:attrNameLst>
                                          <p:attrName>style.rotation</p:attrName>
                                        </p:attrNameLst>
                                      </p:cBhvr>
                                      <p:tavLst>
                                        <p:tav tm="0">
                                          <p:val>
                                            <p:fltVal val="360"/>
                                          </p:val>
                                        </p:tav>
                                        <p:tav tm="100000">
                                          <p:val>
                                            <p:fltVal val="0"/>
                                          </p:val>
                                        </p:tav>
                                      </p:tavLst>
                                    </p:anim>
                                    <p:animEffect transition="in" filter="fade">
                                      <p:cBhvr>
                                        <p:cTn id="23" dur="500"/>
                                        <p:tgtEl>
                                          <p:spTgt spid="108"/>
                                        </p:tgtEl>
                                      </p:cBhvr>
                                    </p:animEffect>
                                  </p:childTnLst>
                                </p:cTn>
                              </p:par>
                            </p:childTnLst>
                          </p:cTn>
                        </p:par>
                        <p:par>
                          <p:cTn id="24" fill="hold">
                            <p:stCondLst>
                              <p:cond delay="2000"/>
                            </p:stCondLst>
                            <p:childTnLst>
                              <p:par>
                                <p:cTn id="25" presetID="49" presetClass="entr" presetSubtype="0" decel="100000" fill="hold" nodeType="afterEffect">
                                  <p:stCondLst>
                                    <p:cond delay="0"/>
                                  </p:stCondLst>
                                  <p:childTnLst>
                                    <p:set>
                                      <p:cBhvr>
                                        <p:cTn id="26" dur="1" fill="hold">
                                          <p:stCondLst>
                                            <p:cond delay="0"/>
                                          </p:stCondLst>
                                        </p:cTn>
                                        <p:tgtEl>
                                          <p:spTgt spid="111"/>
                                        </p:tgtEl>
                                        <p:attrNameLst>
                                          <p:attrName>style.visibility</p:attrName>
                                        </p:attrNameLst>
                                      </p:cBhvr>
                                      <p:to>
                                        <p:strVal val="visible"/>
                                      </p:to>
                                    </p:set>
                                    <p:anim calcmode="lin" valueType="num">
                                      <p:cBhvr>
                                        <p:cTn id="27" dur="500" fill="hold"/>
                                        <p:tgtEl>
                                          <p:spTgt spid="111"/>
                                        </p:tgtEl>
                                        <p:attrNameLst>
                                          <p:attrName>ppt_w</p:attrName>
                                        </p:attrNameLst>
                                      </p:cBhvr>
                                      <p:tavLst>
                                        <p:tav tm="0">
                                          <p:val>
                                            <p:fltVal val="0"/>
                                          </p:val>
                                        </p:tav>
                                        <p:tav tm="100000">
                                          <p:val>
                                            <p:strVal val="#ppt_w"/>
                                          </p:val>
                                        </p:tav>
                                      </p:tavLst>
                                    </p:anim>
                                    <p:anim calcmode="lin" valueType="num">
                                      <p:cBhvr>
                                        <p:cTn id="28" dur="500" fill="hold"/>
                                        <p:tgtEl>
                                          <p:spTgt spid="111"/>
                                        </p:tgtEl>
                                        <p:attrNameLst>
                                          <p:attrName>ppt_h</p:attrName>
                                        </p:attrNameLst>
                                      </p:cBhvr>
                                      <p:tavLst>
                                        <p:tav tm="0">
                                          <p:val>
                                            <p:fltVal val="0"/>
                                          </p:val>
                                        </p:tav>
                                        <p:tav tm="100000">
                                          <p:val>
                                            <p:strVal val="#ppt_h"/>
                                          </p:val>
                                        </p:tav>
                                      </p:tavLst>
                                    </p:anim>
                                    <p:anim calcmode="lin" valueType="num">
                                      <p:cBhvr>
                                        <p:cTn id="29" dur="500" fill="hold"/>
                                        <p:tgtEl>
                                          <p:spTgt spid="111"/>
                                        </p:tgtEl>
                                        <p:attrNameLst>
                                          <p:attrName>style.rotation</p:attrName>
                                        </p:attrNameLst>
                                      </p:cBhvr>
                                      <p:tavLst>
                                        <p:tav tm="0">
                                          <p:val>
                                            <p:fltVal val="360"/>
                                          </p:val>
                                        </p:tav>
                                        <p:tav tm="100000">
                                          <p:val>
                                            <p:fltVal val="0"/>
                                          </p:val>
                                        </p:tav>
                                      </p:tavLst>
                                    </p:anim>
                                    <p:animEffect transition="in" filter="fade">
                                      <p:cBhvr>
                                        <p:cTn id="30" dur="500"/>
                                        <p:tgtEl>
                                          <p:spTgt spid="111"/>
                                        </p:tgtEl>
                                      </p:cBhvr>
                                    </p:animEffect>
                                  </p:childTnLst>
                                </p:cTn>
                              </p:par>
                            </p:childTnLst>
                          </p:cTn>
                        </p:par>
                        <p:par>
                          <p:cTn id="31" fill="hold">
                            <p:stCondLst>
                              <p:cond delay="2500"/>
                            </p:stCondLst>
                            <p:childTnLst>
                              <p:par>
                                <p:cTn id="32" presetID="49" presetClass="entr" presetSubtype="0" decel="100000" fill="hold" nodeType="afterEffect">
                                  <p:stCondLst>
                                    <p:cond delay="0"/>
                                  </p:stCondLst>
                                  <p:childTnLst>
                                    <p:set>
                                      <p:cBhvr>
                                        <p:cTn id="33" dur="1" fill="hold">
                                          <p:stCondLst>
                                            <p:cond delay="0"/>
                                          </p:stCondLst>
                                        </p:cTn>
                                        <p:tgtEl>
                                          <p:spTgt spid="117"/>
                                        </p:tgtEl>
                                        <p:attrNameLst>
                                          <p:attrName>style.visibility</p:attrName>
                                        </p:attrNameLst>
                                      </p:cBhvr>
                                      <p:to>
                                        <p:strVal val="visible"/>
                                      </p:to>
                                    </p:set>
                                    <p:anim calcmode="lin" valueType="num">
                                      <p:cBhvr>
                                        <p:cTn id="34" dur="500" fill="hold"/>
                                        <p:tgtEl>
                                          <p:spTgt spid="117"/>
                                        </p:tgtEl>
                                        <p:attrNameLst>
                                          <p:attrName>ppt_w</p:attrName>
                                        </p:attrNameLst>
                                      </p:cBhvr>
                                      <p:tavLst>
                                        <p:tav tm="0">
                                          <p:val>
                                            <p:fltVal val="0"/>
                                          </p:val>
                                        </p:tav>
                                        <p:tav tm="100000">
                                          <p:val>
                                            <p:strVal val="#ppt_w"/>
                                          </p:val>
                                        </p:tav>
                                      </p:tavLst>
                                    </p:anim>
                                    <p:anim calcmode="lin" valueType="num">
                                      <p:cBhvr>
                                        <p:cTn id="35" dur="500" fill="hold"/>
                                        <p:tgtEl>
                                          <p:spTgt spid="117"/>
                                        </p:tgtEl>
                                        <p:attrNameLst>
                                          <p:attrName>ppt_h</p:attrName>
                                        </p:attrNameLst>
                                      </p:cBhvr>
                                      <p:tavLst>
                                        <p:tav tm="0">
                                          <p:val>
                                            <p:fltVal val="0"/>
                                          </p:val>
                                        </p:tav>
                                        <p:tav tm="100000">
                                          <p:val>
                                            <p:strVal val="#ppt_h"/>
                                          </p:val>
                                        </p:tav>
                                      </p:tavLst>
                                    </p:anim>
                                    <p:anim calcmode="lin" valueType="num">
                                      <p:cBhvr>
                                        <p:cTn id="36" dur="500" fill="hold"/>
                                        <p:tgtEl>
                                          <p:spTgt spid="117"/>
                                        </p:tgtEl>
                                        <p:attrNameLst>
                                          <p:attrName>style.rotation</p:attrName>
                                        </p:attrNameLst>
                                      </p:cBhvr>
                                      <p:tavLst>
                                        <p:tav tm="0">
                                          <p:val>
                                            <p:fltVal val="360"/>
                                          </p:val>
                                        </p:tav>
                                        <p:tav tm="100000">
                                          <p:val>
                                            <p:fltVal val="0"/>
                                          </p:val>
                                        </p:tav>
                                      </p:tavLst>
                                    </p:anim>
                                    <p:animEffect transition="in" filter="fade">
                                      <p:cBhvr>
                                        <p:cTn id="37" dur="500"/>
                                        <p:tgtEl>
                                          <p:spTgt spid="117"/>
                                        </p:tgtEl>
                                      </p:cBhvr>
                                    </p:animEffect>
                                  </p:childTnLst>
                                </p:cTn>
                              </p:par>
                            </p:childTnLst>
                          </p:cTn>
                        </p:par>
                        <p:par>
                          <p:cTn id="38" fill="hold">
                            <p:stCondLst>
                              <p:cond delay="3000"/>
                            </p:stCondLst>
                            <p:childTnLst>
                              <p:par>
                                <p:cTn id="39" presetID="49" presetClass="entr" presetSubtype="0" decel="100000" fill="hold" nodeType="afterEffect">
                                  <p:stCondLst>
                                    <p:cond delay="0"/>
                                  </p:stCondLst>
                                  <p:childTnLst>
                                    <p:set>
                                      <p:cBhvr>
                                        <p:cTn id="40" dur="1" fill="hold">
                                          <p:stCondLst>
                                            <p:cond delay="0"/>
                                          </p:stCondLst>
                                        </p:cTn>
                                        <p:tgtEl>
                                          <p:spTgt spid="114"/>
                                        </p:tgtEl>
                                        <p:attrNameLst>
                                          <p:attrName>style.visibility</p:attrName>
                                        </p:attrNameLst>
                                      </p:cBhvr>
                                      <p:to>
                                        <p:strVal val="visible"/>
                                      </p:to>
                                    </p:set>
                                    <p:anim calcmode="lin" valueType="num">
                                      <p:cBhvr>
                                        <p:cTn id="41" dur="500" fill="hold"/>
                                        <p:tgtEl>
                                          <p:spTgt spid="114"/>
                                        </p:tgtEl>
                                        <p:attrNameLst>
                                          <p:attrName>ppt_w</p:attrName>
                                        </p:attrNameLst>
                                      </p:cBhvr>
                                      <p:tavLst>
                                        <p:tav tm="0">
                                          <p:val>
                                            <p:fltVal val="0"/>
                                          </p:val>
                                        </p:tav>
                                        <p:tav tm="100000">
                                          <p:val>
                                            <p:strVal val="#ppt_w"/>
                                          </p:val>
                                        </p:tav>
                                      </p:tavLst>
                                    </p:anim>
                                    <p:anim calcmode="lin" valueType="num">
                                      <p:cBhvr>
                                        <p:cTn id="42" dur="500" fill="hold"/>
                                        <p:tgtEl>
                                          <p:spTgt spid="114"/>
                                        </p:tgtEl>
                                        <p:attrNameLst>
                                          <p:attrName>ppt_h</p:attrName>
                                        </p:attrNameLst>
                                      </p:cBhvr>
                                      <p:tavLst>
                                        <p:tav tm="0">
                                          <p:val>
                                            <p:fltVal val="0"/>
                                          </p:val>
                                        </p:tav>
                                        <p:tav tm="100000">
                                          <p:val>
                                            <p:strVal val="#ppt_h"/>
                                          </p:val>
                                        </p:tav>
                                      </p:tavLst>
                                    </p:anim>
                                    <p:anim calcmode="lin" valueType="num">
                                      <p:cBhvr>
                                        <p:cTn id="43" dur="500" fill="hold"/>
                                        <p:tgtEl>
                                          <p:spTgt spid="114"/>
                                        </p:tgtEl>
                                        <p:attrNameLst>
                                          <p:attrName>style.rotation</p:attrName>
                                        </p:attrNameLst>
                                      </p:cBhvr>
                                      <p:tavLst>
                                        <p:tav tm="0">
                                          <p:val>
                                            <p:fltVal val="360"/>
                                          </p:val>
                                        </p:tav>
                                        <p:tav tm="100000">
                                          <p:val>
                                            <p:fltVal val="0"/>
                                          </p:val>
                                        </p:tav>
                                      </p:tavLst>
                                    </p:anim>
                                    <p:animEffect transition="in" filter="fade">
                                      <p:cBhvr>
                                        <p:cTn id="44" dur="500"/>
                                        <p:tgtEl>
                                          <p:spTgt spid="114"/>
                                        </p:tgtEl>
                                      </p:cBhvr>
                                    </p:animEffect>
                                  </p:childTnLst>
                                </p:cTn>
                              </p:par>
                            </p:childTnLst>
                          </p:cTn>
                        </p:par>
                        <p:par>
                          <p:cTn id="45" fill="hold">
                            <p:stCondLst>
                              <p:cond delay="3500"/>
                            </p:stCondLst>
                            <p:childTnLst>
                              <p:par>
                                <p:cTn id="46" presetID="2" presetClass="entr" presetSubtype="2" decel="100000" fill="hold" nodeType="afterEffect">
                                  <p:stCondLst>
                                    <p:cond delay="0"/>
                                  </p:stCondLst>
                                  <p:childTnLst>
                                    <p:set>
                                      <p:cBhvr>
                                        <p:cTn id="47" dur="1" fill="hold">
                                          <p:stCondLst>
                                            <p:cond delay="0"/>
                                          </p:stCondLst>
                                        </p:cTn>
                                        <p:tgtEl>
                                          <p:spTgt spid="104"/>
                                        </p:tgtEl>
                                        <p:attrNameLst>
                                          <p:attrName>style.visibility</p:attrName>
                                        </p:attrNameLst>
                                      </p:cBhvr>
                                      <p:to>
                                        <p:strVal val="visible"/>
                                      </p:to>
                                    </p:set>
                                    <p:anim calcmode="lin" valueType="num">
                                      <p:cBhvr additive="base">
                                        <p:cTn id="48" dur="500" fill="hold"/>
                                        <p:tgtEl>
                                          <p:spTgt spid="104"/>
                                        </p:tgtEl>
                                        <p:attrNameLst>
                                          <p:attrName>ppt_x</p:attrName>
                                        </p:attrNameLst>
                                      </p:cBhvr>
                                      <p:tavLst>
                                        <p:tav tm="0">
                                          <p:val>
                                            <p:strVal val="1+#ppt_w/2"/>
                                          </p:val>
                                        </p:tav>
                                        <p:tav tm="100000">
                                          <p:val>
                                            <p:strVal val="#ppt_x"/>
                                          </p:val>
                                        </p:tav>
                                      </p:tavLst>
                                    </p:anim>
                                    <p:anim calcmode="lin" valueType="num">
                                      <p:cBhvr additive="base">
                                        <p:cTn id="49" dur="500" fill="hold"/>
                                        <p:tgtEl>
                                          <p:spTgt spid="104"/>
                                        </p:tgtEl>
                                        <p:attrNameLst>
                                          <p:attrName>ppt_y</p:attrName>
                                        </p:attrNameLst>
                                      </p:cBhvr>
                                      <p:tavLst>
                                        <p:tav tm="0">
                                          <p:val>
                                            <p:strVal val="#ppt_y"/>
                                          </p:val>
                                        </p:tav>
                                        <p:tav tm="100000">
                                          <p:val>
                                            <p:strVal val="#ppt_y"/>
                                          </p:val>
                                        </p:tav>
                                      </p:tavLst>
                                    </p:anim>
                                  </p:childTnLst>
                                </p:cTn>
                              </p:par>
                            </p:childTnLst>
                          </p:cTn>
                        </p:par>
                        <p:par>
                          <p:cTn id="50" fill="hold">
                            <p:stCondLst>
                              <p:cond delay="4000"/>
                            </p:stCondLst>
                            <p:childTnLst>
                              <p:par>
                                <p:cTn id="51" presetID="2" presetClass="entr" presetSubtype="2" decel="100000" fill="hold" nodeType="afterEffect">
                                  <p:stCondLst>
                                    <p:cond delay="0"/>
                                  </p:stCondLst>
                                  <p:childTnLst>
                                    <p:set>
                                      <p:cBhvr>
                                        <p:cTn id="52" dur="1" fill="hold">
                                          <p:stCondLst>
                                            <p:cond delay="0"/>
                                          </p:stCondLst>
                                        </p:cTn>
                                        <p:tgtEl>
                                          <p:spTgt spid="101"/>
                                        </p:tgtEl>
                                        <p:attrNameLst>
                                          <p:attrName>style.visibility</p:attrName>
                                        </p:attrNameLst>
                                      </p:cBhvr>
                                      <p:to>
                                        <p:strVal val="visible"/>
                                      </p:to>
                                    </p:set>
                                    <p:anim calcmode="lin" valueType="num">
                                      <p:cBhvr additive="base">
                                        <p:cTn id="53" dur="500" fill="hold"/>
                                        <p:tgtEl>
                                          <p:spTgt spid="101"/>
                                        </p:tgtEl>
                                        <p:attrNameLst>
                                          <p:attrName>ppt_x</p:attrName>
                                        </p:attrNameLst>
                                      </p:cBhvr>
                                      <p:tavLst>
                                        <p:tav tm="0">
                                          <p:val>
                                            <p:strVal val="1+#ppt_w/2"/>
                                          </p:val>
                                        </p:tav>
                                        <p:tav tm="100000">
                                          <p:val>
                                            <p:strVal val="#ppt_x"/>
                                          </p:val>
                                        </p:tav>
                                      </p:tavLst>
                                    </p:anim>
                                    <p:anim calcmode="lin" valueType="num">
                                      <p:cBhvr additive="base">
                                        <p:cTn id="54" dur="500" fill="hold"/>
                                        <p:tgtEl>
                                          <p:spTgt spid="101"/>
                                        </p:tgtEl>
                                        <p:attrNameLst>
                                          <p:attrName>ppt_y</p:attrName>
                                        </p:attrNameLst>
                                      </p:cBhvr>
                                      <p:tavLst>
                                        <p:tav tm="0">
                                          <p:val>
                                            <p:strVal val="#ppt_y"/>
                                          </p:val>
                                        </p:tav>
                                        <p:tav tm="100000">
                                          <p:val>
                                            <p:strVal val="#ppt_y"/>
                                          </p:val>
                                        </p:tav>
                                      </p:tavLst>
                                    </p:anim>
                                  </p:childTnLst>
                                </p:cTn>
                              </p:par>
                            </p:childTnLst>
                          </p:cTn>
                        </p:par>
                        <p:par>
                          <p:cTn id="55" fill="hold">
                            <p:stCondLst>
                              <p:cond delay="4500"/>
                            </p:stCondLst>
                            <p:childTnLst>
                              <p:par>
                                <p:cTn id="56" presetID="2" presetClass="entr" presetSubtype="8" decel="100000" fill="hold" nodeType="afterEffect">
                                  <p:stCondLst>
                                    <p:cond delay="0"/>
                                  </p:stCondLst>
                                  <p:childTnLst>
                                    <p:set>
                                      <p:cBhvr>
                                        <p:cTn id="57" dur="1" fill="hold">
                                          <p:stCondLst>
                                            <p:cond delay="0"/>
                                          </p:stCondLst>
                                        </p:cTn>
                                        <p:tgtEl>
                                          <p:spTgt spid="98"/>
                                        </p:tgtEl>
                                        <p:attrNameLst>
                                          <p:attrName>style.visibility</p:attrName>
                                        </p:attrNameLst>
                                      </p:cBhvr>
                                      <p:to>
                                        <p:strVal val="visible"/>
                                      </p:to>
                                    </p:set>
                                    <p:anim calcmode="lin" valueType="num">
                                      <p:cBhvr additive="base">
                                        <p:cTn id="58" dur="500" fill="hold"/>
                                        <p:tgtEl>
                                          <p:spTgt spid="98"/>
                                        </p:tgtEl>
                                        <p:attrNameLst>
                                          <p:attrName>ppt_x</p:attrName>
                                        </p:attrNameLst>
                                      </p:cBhvr>
                                      <p:tavLst>
                                        <p:tav tm="0">
                                          <p:val>
                                            <p:strVal val="0-#ppt_w/2"/>
                                          </p:val>
                                        </p:tav>
                                        <p:tav tm="100000">
                                          <p:val>
                                            <p:strVal val="#ppt_x"/>
                                          </p:val>
                                        </p:tav>
                                      </p:tavLst>
                                    </p:anim>
                                    <p:anim calcmode="lin" valueType="num">
                                      <p:cBhvr additive="base">
                                        <p:cTn id="59" dur="500" fill="hold"/>
                                        <p:tgtEl>
                                          <p:spTgt spid="98"/>
                                        </p:tgtEl>
                                        <p:attrNameLst>
                                          <p:attrName>ppt_y</p:attrName>
                                        </p:attrNameLst>
                                      </p:cBhvr>
                                      <p:tavLst>
                                        <p:tav tm="0">
                                          <p:val>
                                            <p:strVal val="#ppt_y"/>
                                          </p:val>
                                        </p:tav>
                                        <p:tav tm="100000">
                                          <p:val>
                                            <p:strVal val="#ppt_y"/>
                                          </p:val>
                                        </p:tav>
                                      </p:tavLst>
                                    </p:anim>
                                  </p:childTnLst>
                                </p:cTn>
                              </p:par>
                            </p:childTnLst>
                          </p:cTn>
                        </p:par>
                        <p:par>
                          <p:cTn id="60" fill="hold">
                            <p:stCondLst>
                              <p:cond delay="5000"/>
                            </p:stCondLst>
                            <p:childTnLst>
                              <p:par>
                                <p:cTn id="61" presetID="2" presetClass="entr" presetSubtype="8" decel="100000" fill="hold" nodeType="afterEffect">
                                  <p:stCondLst>
                                    <p:cond delay="0"/>
                                  </p:stCondLst>
                                  <p:childTnLst>
                                    <p:set>
                                      <p:cBhvr>
                                        <p:cTn id="62" dur="1" fill="hold">
                                          <p:stCondLst>
                                            <p:cond delay="0"/>
                                          </p:stCondLst>
                                        </p:cTn>
                                        <p:tgtEl>
                                          <p:spTgt spid="92"/>
                                        </p:tgtEl>
                                        <p:attrNameLst>
                                          <p:attrName>style.visibility</p:attrName>
                                        </p:attrNameLst>
                                      </p:cBhvr>
                                      <p:to>
                                        <p:strVal val="visible"/>
                                      </p:to>
                                    </p:set>
                                    <p:anim calcmode="lin" valueType="num">
                                      <p:cBhvr additive="base">
                                        <p:cTn id="63" dur="500" fill="hold"/>
                                        <p:tgtEl>
                                          <p:spTgt spid="92"/>
                                        </p:tgtEl>
                                        <p:attrNameLst>
                                          <p:attrName>ppt_x</p:attrName>
                                        </p:attrNameLst>
                                      </p:cBhvr>
                                      <p:tavLst>
                                        <p:tav tm="0">
                                          <p:val>
                                            <p:strVal val="0-#ppt_w/2"/>
                                          </p:val>
                                        </p:tav>
                                        <p:tav tm="100000">
                                          <p:val>
                                            <p:strVal val="#ppt_x"/>
                                          </p:val>
                                        </p:tav>
                                      </p:tavLst>
                                    </p:anim>
                                    <p:anim calcmode="lin" valueType="num">
                                      <p:cBhvr additive="base">
                                        <p:cTn id="64" dur="500" fill="hold"/>
                                        <p:tgtEl>
                                          <p:spTgt spid="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658912" y="3213303"/>
            <a:ext cx="204811" cy="707300"/>
            <a:chOff x="6962660" y="2067973"/>
            <a:chExt cx="200967" cy="694027"/>
          </a:xfrm>
          <a:solidFill>
            <a:srgbClr val="F2F2F2"/>
          </a:solidFill>
        </p:grpSpPr>
        <p:sp>
          <p:nvSpPr>
            <p:cNvPr id="9" name="椭圆 8"/>
            <p:cNvSpPr/>
            <p:nvPr/>
          </p:nvSpPr>
          <p:spPr>
            <a:xfrm>
              <a:off x="6962660" y="2067973"/>
              <a:ext cx="200967" cy="200967"/>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椭圆 9"/>
            <p:cNvSpPr/>
            <p:nvPr/>
          </p:nvSpPr>
          <p:spPr>
            <a:xfrm>
              <a:off x="6962660" y="2561033"/>
              <a:ext cx="200967" cy="200967"/>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w="15875" cap="flat" cmpd="sng" algn="ctr">
              <a:solidFill>
                <a:srgbClr val="0F6FC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85"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3" name="矩形 122"/>
          <p:cNvSpPr>
            <a:spLocks noChangeArrowheads="1"/>
          </p:cNvSpPr>
          <p:nvPr/>
        </p:nvSpPr>
        <p:spPr bwMode="auto">
          <a:xfrm>
            <a:off x="5033658" y="3116636"/>
            <a:ext cx="3202386"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r>
              <a:rPr lang="zh-CN" altLang="en-US" sz="2000"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rPr>
              <a:t>关键技术</a:t>
            </a:r>
            <a:endParaRPr lang="zh-CN" altLang="en-US" sz="2000"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22"/>
          <p:cNvSpPr>
            <a:spLocks noChangeArrowheads="1"/>
          </p:cNvSpPr>
          <p:nvPr/>
        </p:nvSpPr>
        <p:spPr bwMode="auto">
          <a:xfrm>
            <a:off x="5033657" y="3591307"/>
            <a:ext cx="3202388"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Font typeface="Arial" panose="020B0604020202020204" pitchFamily="34" charset="0"/>
              <a:buNone/>
            </a:pPr>
            <a:r>
              <a:rPr lang="zh-CN" altLang="en-US" sz="2000" dirty="0" smtClean="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rPr>
              <a:t>实践难点</a:t>
            </a:r>
            <a:endParaRPr lang="zh-CN" altLang="en-US" sz="2000" dirty="0">
              <a:blipFill dpi="0" rotWithShape="1">
                <a:blip r:embed="rId2">
                  <a:extLst>
                    <a:ext uri="{28A0092B-C50C-407E-A947-70E740481C1C}">
                      <a14:useLocalDpi xmlns:a14="http://schemas.microsoft.com/office/drawing/2010/main" val="0"/>
                    </a:ext>
                  </a:extLst>
                </a:blip>
                <a:srcRect/>
                <a:stretch>
                  <a:fillRect/>
                </a:stretch>
              </a:blip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7" name="组合 16"/>
          <p:cNvGrpSpPr/>
          <p:nvPr/>
        </p:nvGrpSpPr>
        <p:grpSpPr>
          <a:xfrm>
            <a:off x="877231" y="1276849"/>
            <a:ext cx="10628096" cy="4491531"/>
            <a:chOff x="347230" y="355824"/>
            <a:chExt cx="11704319" cy="4946353"/>
          </a:xfrm>
        </p:grpSpPr>
        <p:sp>
          <p:nvSpPr>
            <p:cNvPr id="18" name="Freeform 5"/>
            <p:cNvSpPr>
              <a:spLocks noEditPoints="1"/>
            </p:cNvSpPr>
            <p:nvPr/>
          </p:nvSpPr>
          <p:spPr bwMode="auto">
            <a:xfrm>
              <a:off x="10254919" y="3551164"/>
              <a:ext cx="1071563" cy="1546225"/>
            </a:xfrm>
            <a:custGeom>
              <a:avLst/>
              <a:gdLst>
                <a:gd name="T0" fmla="*/ 13 w 253"/>
                <a:gd name="T1" fmla="*/ 315 h 365"/>
                <a:gd name="T2" fmla="*/ 38 w 253"/>
                <a:gd name="T3" fmla="*/ 312 h 365"/>
                <a:gd name="T4" fmla="*/ 12 w 253"/>
                <a:gd name="T5" fmla="*/ 310 h 365"/>
                <a:gd name="T6" fmla="*/ 34 w 253"/>
                <a:gd name="T7" fmla="*/ 311 h 365"/>
                <a:gd name="T8" fmla="*/ 111 w 253"/>
                <a:gd name="T9" fmla="*/ 185 h 365"/>
                <a:gd name="T10" fmla="*/ 149 w 253"/>
                <a:gd name="T11" fmla="*/ 187 h 365"/>
                <a:gd name="T12" fmla="*/ 182 w 253"/>
                <a:gd name="T13" fmla="*/ 209 h 365"/>
                <a:gd name="T14" fmla="*/ 109 w 253"/>
                <a:gd name="T15" fmla="*/ 185 h 365"/>
                <a:gd name="T16" fmla="*/ 38 w 253"/>
                <a:gd name="T17" fmla="*/ 4 h 365"/>
                <a:gd name="T18" fmla="*/ 72 w 253"/>
                <a:gd name="T19" fmla="*/ 32 h 365"/>
                <a:gd name="T20" fmla="*/ 162 w 253"/>
                <a:gd name="T21" fmla="*/ 128 h 365"/>
                <a:gd name="T22" fmla="*/ 146 w 253"/>
                <a:gd name="T23" fmla="*/ 111 h 365"/>
                <a:gd name="T24" fmla="*/ 73 w 253"/>
                <a:gd name="T25" fmla="*/ 29 h 365"/>
                <a:gd name="T26" fmla="*/ 93 w 253"/>
                <a:gd name="T27" fmla="*/ 8 h 365"/>
                <a:gd name="T28" fmla="*/ 139 w 253"/>
                <a:gd name="T29" fmla="*/ 60 h 365"/>
                <a:gd name="T30" fmla="*/ 194 w 253"/>
                <a:gd name="T31" fmla="*/ 117 h 365"/>
                <a:gd name="T32" fmla="*/ 203 w 253"/>
                <a:gd name="T33" fmla="*/ 125 h 365"/>
                <a:gd name="T34" fmla="*/ 196 w 253"/>
                <a:gd name="T35" fmla="*/ 117 h 365"/>
                <a:gd name="T36" fmla="*/ 130 w 253"/>
                <a:gd name="T37" fmla="*/ 45 h 365"/>
                <a:gd name="T38" fmla="*/ 241 w 253"/>
                <a:gd name="T39" fmla="*/ 139 h 365"/>
                <a:gd name="T40" fmla="*/ 45 w 253"/>
                <a:gd name="T41" fmla="*/ 86 h 365"/>
                <a:gd name="T42" fmla="*/ 79 w 253"/>
                <a:gd name="T43" fmla="*/ 125 h 365"/>
                <a:gd name="T44" fmla="*/ 33 w 253"/>
                <a:gd name="T45" fmla="*/ 8 h 365"/>
                <a:gd name="T46" fmla="*/ 28 w 253"/>
                <a:gd name="T47" fmla="*/ 128 h 365"/>
                <a:gd name="T48" fmla="*/ 33 w 253"/>
                <a:gd name="T49" fmla="*/ 131 h 365"/>
                <a:gd name="T50" fmla="*/ 73 w 253"/>
                <a:gd name="T51" fmla="*/ 180 h 365"/>
                <a:gd name="T52" fmla="*/ 72 w 253"/>
                <a:gd name="T53" fmla="*/ 181 h 365"/>
                <a:gd name="T54" fmla="*/ 183 w 253"/>
                <a:gd name="T55" fmla="*/ 211 h 365"/>
                <a:gd name="T56" fmla="*/ 185 w 253"/>
                <a:gd name="T57" fmla="*/ 201 h 365"/>
                <a:gd name="T58" fmla="*/ 198 w 253"/>
                <a:gd name="T59" fmla="*/ 233 h 365"/>
                <a:gd name="T60" fmla="*/ 135 w 253"/>
                <a:gd name="T61" fmla="*/ 232 h 365"/>
                <a:gd name="T62" fmla="*/ 77 w 253"/>
                <a:gd name="T63" fmla="*/ 219 h 365"/>
                <a:gd name="T64" fmla="*/ 91 w 253"/>
                <a:gd name="T65" fmla="*/ 249 h 365"/>
                <a:gd name="T66" fmla="*/ 102 w 253"/>
                <a:gd name="T67" fmla="*/ 270 h 365"/>
                <a:gd name="T68" fmla="*/ 40 w 253"/>
                <a:gd name="T69" fmla="*/ 270 h 365"/>
                <a:gd name="T70" fmla="*/ 27 w 253"/>
                <a:gd name="T71" fmla="*/ 286 h 365"/>
                <a:gd name="T72" fmla="*/ 34 w 253"/>
                <a:gd name="T73" fmla="*/ 365 h 365"/>
                <a:gd name="T74" fmla="*/ 64 w 253"/>
                <a:gd name="T75" fmla="*/ 264 h 365"/>
                <a:gd name="T76" fmla="*/ 117 w 253"/>
                <a:gd name="T77" fmla="*/ 249 h 365"/>
                <a:gd name="T78" fmla="*/ 81 w 253"/>
                <a:gd name="T79" fmla="*/ 248 h 365"/>
                <a:gd name="T80" fmla="*/ 82 w 253"/>
                <a:gd name="T81" fmla="*/ 222 h 365"/>
                <a:gd name="T82" fmla="*/ 155 w 253"/>
                <a:gd name="T83" fmla="*/ 239 h 365"/>
                <a:gd name="T84" fmla="*/ 205 w 253"/>
                <a:gd name="T85" fmla="*/ 211 h 365"/>
                <a:gd name="T86" fmla="*/ 185 w 253"/>
                <a:gd name="T87" fmla="*/ 188 h 365"/>
                <a:gd name="T88" fmla="*/ 237 w 253"/>
                <a:gd name="T89" fmla="*/ 144 h 365"/>
                <a:gd name="T90" fmla="*/ 253 w 253"/>
                <a:gd name="T91" fmla="*/ 21 h 365"/>
                <a:gd name="T92" fmla="*/ 251 w 253"/>
                <a:gd name="T93" fmla="*/ 15 h 365"/>
                <a:gd name="T94" fmla="*/ 245 w 253"/>
                <a:gd name="T95" fmla="*/ 1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3" h="365">
                  <a:moveTo>
                    <a:pt x="36" y="361"/>
                  </a:moveTo>
                  <a:cubicBezTo>
                    <a:pt x="33" y="361"/>
                    <a:pt x="30" y="361"/>
                    <a:pt x="27" y="359"/>
                  </a:cubicBezTo>
                  <a:cubicBezTo>
                    <a:pt x="9" y="351"/>
                    <a:pt x="3" y="333"/>
                    <a:pt x="10" y="315"/>
                  </a:cubicBezTo>
                  <a:cubicBezTo>
                    <a:pt x="11" y="315"/>
                    <a:pt x="12" y="315"/>
                    <a:pt x="13" y="315"/>
                  </a:cubicBezTo>
                  <a:cubicBezTo>
                    <a:pt x="29" y="315"/>
                    <a:pt x="45" y="318"/>
                    <a:pt x="60" y="319"/>
                  </a:cubicBezTo>
                  <a:cubicBezTo>
                    <a:pt x="62" y="339"/>
                    <a:pt x="53" y="361"/>
                    <a:pt x="36" y="361"/>
                  </a:cubicBezTo>
                  <a:moveTo>
                    <a:pt x="60" y="314"/>
                  </a:moveTo>
                  <a:cubicBezTo>
                    <a:pt x="53" y="314"/>
                    <a:pt x="46" y="313"/>
                    <a:pt x="38" y="312"/>
                  </a:cubicBezTo>
                  <a:cubicBezTo>
                    <a:pt x="39" y="308"/>
                    <a:pt x="39" y="303"/>
                    <a:pt x="39" y="299"/>
                  </a:cubicBezTo>
                  <a:cubicBezTo>
                    <a:pt x="39" y="297"/>
                    <a:pt x="40" y="294"/>
                    <a:pt x="40" y="291"/>
                  </a:cubicBezTo>
                  <a:cubicBezTo>
                    <a:pt x="51" y="294"/>
                    <a:pt x="58" y="303"/>
                    <a:pt x="60" y="314"/>
                  </a:cubicBezTo>
                  <a:moveTo>
                    <a:pt x="12" y="310"/>
                  </a:moveTo>
                  <a:cubicBezTo>
                    <a:pt x="15" y="305"/>
                    <a:pt x="19" y="300"/>
                    <a:pt x="23" y="295"/>
                  </a:cubicBezTo>
                  <a:cubicBezTo>
                    <a:pt x="26" y="291"/>
                    <a:pt x="30" y="290"/>
                    <a:pt x="35" y="290"/>
                  </a:cubicBezTo>
                  <a:cubicBezTo>
                    <a:pt x="35" y="293"/>
                    <a:pt x="34" y="297"/>
                    <a:pt x="34" y="300"/>
                  </a:cubicBezTo>
                  <a:cubicBezTo>
                    <a:pt x="34" y="304"/>
                    <a:pt x="34" y="308"/>
                    <a:pt x="34" y="311"/>
                  </a:cubicBezTo>
                  <a:cubicBezTo>
                    <a:pt x="27" y="311"/>
                    <a:pt x="20" y="310"/>
                    <a:pt x="13" y="310"/>
                  </a:cubicBezTo>
                  <a:cubicBezTo>
                    <a:pt x="13" y="310"/>
                    <a:pt x="12" y="310"/>
                    <a:pt x="12" y="310"/>
                  </a:cubicBezTo>
                  <a:moveTo>
                    <a:pt x="110" y="186"/>
                  </a:moveTo>
                  <a:cubicBezTo>
                    <a:pt x="110" y="186"/>
                    <a:pt x="111" y="186"/>
                    <a:pt x="111" y="185"/>
                  </a:cubicBezTo>
                  <a:cubicBezTo>
                    <a:pt x="114" y="136"/>
                    <a:pt x="114" y="136"/>
                    <a:pt x="114" y="136"/>
                  </a:cubicBezTo>
                  <a:cubicBezTo>
                    <a:pt x="151" y="139"/>
                    <a:pt x="151" y="139"/>
                    <a:pt x="151" y="139"/>
                  </a:cubicBezTo>
                  <a:cubicBezTo>
                    <a:pt x="148" y="186"/>
                    <a:pt x="148" y="186"/>
                    <a:pt x="148" y="186"/>
                  </a:cubicBezTo>
                  <a:cubicBezTo>
                    <a:pt x="148" y="187"/>
                    <a:pt x="148" y="187"/>
                    <a:pt x="149" y="187"/>
                  </a:cubicBezTo>
                  <a:cubicBezTo>
                    <a:pt x="149" y="187"/>
                    <a:pt x="149" y="187"/>
                    <a:pt x="149" y="187"/>
                  </a:cubicBezTo>
                  <a:cubicBezTo>
                    <a:pt x="149" y="187"/>
                    <a:pt x="149" y="187"/>
                    <a:pt x="149" y="187"/>
                  </a:cubicBezTo>
                  <a:cubicBezTo>
                    <a:pt x="184" y="190"/>
                    <a:pt x="184" y="190"/>
                    <a:pt x="184" y="190"/>
                  </a:cubicBezTo>
                  <a:cubicBezTo>
                    <a:pt x="182" y="209"/>
                    <a:pt x="182" y="209"/>
                    <a:pt x="182" y="209"/>
                  </a:cubicBezTo>
                  <a:cubicBezTo>
                    <a:pt x="73" y="202"/>
                    <a:pt x="73" y="202"/>
                    <a:pt x="73" y="202"/>
                  </a:cubicBezTo>
                  <a:cubicBezTo>
                    <a:pt x="74" y="182"/>
                    <a:pt x="74" y="182"/>
                    <a:pt x="74" y="182"/>
                  </a:cubicBezTo>
                  <a:cubicBezTo>
                    <a:pt x="109" y="184"/>
                    <a:pt x="109" y="184"/>
                    <a:pt x="109" y="184"/>
                  </a:cubicBezTo>
                  <a:cubicBezTo>
                    <a:pt x="109" y="185"/>
                    <a:pt x="109" y="185"/>
                    <a:pt x="109" y="185"/>
                  </a:cubicBezTo>
                  <a:cubicBezTo>
                    <a:pt x="109" y="186"/>
                    <a:pt x="109" y="186"/>
                    <a:pt x="110" y="186"/>
                  </a:cubicBezTo>
                  <a:moveTo>
                    <a:pt x="84" y="129"/>
                  </a:moveTo>
                  <a:cubicBezTo>
                    <a:pt x="31" y="126"/>
                    <a:pt x="31" y="126"/>
                    <a:pt x="31" y="126"/>
                  </a:cubicBezTo>
                  <a:cubicBezTo>
                    <a:pt x="38" y="4"/>
                    <a:pt x="38" y="4"/>
                    <a:pt x="38" y="4"/>
                  </a:cubicBezTo>
                  <a:cubicBezTo>
                    <a:pt x="43" y="5"/>
                    <a:pt x="43" y="5"/>
                    <a:pt x="43" y="5"/>
                  </a:cubicBezTo>
                  <a:cubicBezTo>
                    <a:pt x="44" y="6"/>
                    <a:pt x="45" y="7"/>
                    <a:pt x="46" y="8"/>
                  </a:cubicBezTo>
                  <a:cubicBezTo>
                    <a:pt x="48" y="10"/>
                    <a:pt x="50" y="13"/>
                    <a:pt x="53" y="15"/>
                  </a:cubicBezTo>
                  <a:cubicBezTo>
                    <a:pt x="59" y="20"/>
                    <a:pt x="66" y="26"/>
                    <a:pt x="72" y="32"/>
                  </a:cubicBezTo>
                  <a:cubicBezTo>
                    <a:pt x="83" y="43"/>
                    <a:pt x="92" y="55"/>
                    <a:pt x="103" y="66"/>
                  </a:cubicBezTo>
                  <a:cubicBezTo>
                    <a:pt x="113" y="77"/>
                    <a:pt x="123" y="90"/>
                    <a:pt x="133" y="101"/>
                  </a:cubicBezTo>
                  <a:cubicBezTo>
                    <a:pt x="138" y="107"/>
                    <a:pt x="144" y="112"/>
                    <a:pt x="150" y="118"/>
                  </a:cubicBezTo>
                  <a:cubicBezTo>
                    <a:pt x="153" y="121"/>
                    <a:pt x="158" y="127"/>
                    <a:pt x="162" y="128"/>
                  </a:cubicBezTo>
                  <a:cubicBezTo>
                    <a:pt x="162" y="128"/>
                    <a:pt x="162" y="128"/>
                    <a:pt x="162" y="128"/>
                  </a:cubicBezTo>
                  <a:cubicBezTo>
                    <a:pt x="164" y="128"/>
                    <a:pt x="164" y="127"/>
                    <a:pt x="163" y="126"/>
                  </a:cubicBezTo>
                  <a:cubicBezTo>
                    <a:pt x="160" y="125"/>
                    <a:pt x="157" y="121"/>
                    <a:pt x="155" y="119"/>
                  </a:cubicBezTo>
                  <a:cubicBezTo>
                    <a:pt x="152" y="116"/>
                    <a:pt x="149" y="114"/>
                    <a:pt x="146" y="111"/>
                  </a:cubicBezTo>
                  <a:cubicBezTo>
                    <a:pt x="141" y="106"/>
                    <a:pt x="135" y="100"/>
                    <a:pt x="131" y="95"/>
                  </a:cubicBezTo>
                  <a:cubicBezTo>
                    <a:pt x="126" y="90"/>
                    <a:pt x="121" y="84"/>
                    <a:pt x="117" y="78"/>
                  </a:cubicBezTo>
                  <a:cubicBezTo>
                    <a:pt x="112" y="72"/>
                    <a:pt x="107" y="67"/>
                    <a:pt x="102" y="62"/>
                  </a:cubicBezTo>
                  <a:cubicBezTo>
                    <a:pt x="92" y="51"/>
                    <a:pt x="83" y="39"/>
                    <a:pt x="73" y="29"/>
                  </a:cubicBezTo>
                  <a:cubicBezTo>
                    <a:pt x="68" y="24"/>
                    <a:pt x="63" y="20"/>
                    <a:pt x="57" y="15"/>
                  </a:cubicBezTo>
                  <a:cubicBezTo>
                    <a:pt x="54" y="13"/>
                    <a:pt x="51" y="10"/>
                    <a:pt x="48" y="6"/>
                  </a:cubicBezTo>
                  <a:cubicBezTo>
                    <a:pt x="48" y="6"/>
                    <a:pt x="47" y="5"/>
                    <a:pt x="47" y="5"/>
                  </a:cubicBezTo>
                  <a:cubicBezTo>
                    <a:pt x="93" y="8"/>
                    <a:pt x="93" y="8"/>
                    <a:pt x="93" y="8"/>
                  </a:cubicBezTo>
                  <a:cubicBezTo>
                    <a:pt x="96" y="11"/>
                    <a:pt x="99" y="14"/>
                    <a:pt x="102" y="18"/>
                  </a:cubicBezTo>
                  <a:cubicBezTo>
                    <a:pt x="106" y="23"/>
                    <a:pt x="112" y="28"/>
                    <a:pt x="117" y="33"/>
                  </a:cubicBezTo>
                  <a:cubicBezTo>
                    <a:pt x="122" y="39"/>
                    <a:pt x="127" y="45"/>
                    <a:pt x="132" y="51"/>
                  </a:cubicBezTo>
                  <a:cubicBezTo>
                    <a:pt x="135" y="54"/>
                    <a:pt x="137" y="57"/>
                    <a:pt x="139" y="60"/>
                  </a:cubicBezTo>
                  <a:cubicBezTo>
                    <a:pt x="141" y="63"/>
                    <a:pt x="144" y="64"/>
                    <a:pt x="146" y="67"/>
                  </a:cubicBezTo>
                  <a:cubicBezTo>
                    <a:pt x="151" y="73"/>
                    <a:pt x="157" y="78"/>
                    <a:pt x="163" y="83"/>
                  </a:cubicBezTo>
                  <a:cubicBezTo>
                    <a:pt x="168" y="89"/>
                    <a:pt x="174" y="95"/>
                    <a:pt x="179" y="101"/>
                  </a:cubicBezTo>
                  <a:cubicBezTo>
                    <a:pt x="184" y="106"/>
                    <a:pt x="189" y="111"/>
                    <a:pt x="194" y="117"/>
                  </a:cubicBezTo>
                  <a:cubicBezTo>
                    <a:pt x="195" y="119"/>
                    <a:pt x="199" y="126"/>
                    <a:pt x="202" y="126"/>
                  </a:cubicBezTo>
                  <a:cubicBezTo>
                    <a:pt x="202" y="126"/>
                    <a:pt x="202" y="126"/>
                    <a:pt x="202" y="126"/>
                  </a:cubicBezTo>
                  <a:cubicBezTo>
                    <a:pt x="203" y="126"/>
                    <a:pt x="203" y="126"/>
                    <a:pt x="203" y="125"/>
                  </a:cubicBezTo>
                  <a:cubicBezTo>
                    <a:pt x="203" y="125"/>
                    <a:pt x="203" y="125"/>
                    <a:pt x="203" y="125"/>
                  </a:cubicBezTo>
                  <a:cubicBezTo>
                    <a:pt x="204" y="124"/>
                    <a:pt x="203" y="123"/>
                    <a:pt x="202" y="123"/>
                  </a:cubicBezTo>
                  <a:cubicBezTo>
                    <a:pt x="202" y="123"/>
                    <a:pt x="202" y="123"/>
                    <a:pt x="201" y="123"/>
                  </a:cubicBezTo>
                  <a:cubicBezTo>
                    <a:pt x="201" y="122"/>
                    <a:pt x="201" y="122"/>
                    <a:pt x="200" y="121"/>
                  </a:cubicBezTo>
                  <a:cubicBezTo>
                    <a:pt x="199" y="120"/>
                    <a:pt x="198" y="119"/>
                    <a:pt x="196" y="117"/>
                  </a:cubicBezTo>
                  <a:cubicBezTo>
                    <a:pt x="194" y="114"/>
                    <a:pt x="193" y="112"/>
                    <a:pt x="190" y="109"/>
                  </a:cubicBezTo>
                  <a:cubicBezTo>
                    <a:pt x="186" y="104"/>
                    <a:pt x="180" y="99"/>
                    <a:pt x="175" y="93"/>
                  </a:cubicBezTo>
                  <a:cubicBezTo>
                    <a:pt x="166" y="83"/>
                    <a:pt x="156" y="72"/>
                    <a:pt x="145" y="63"/>
                  </a:cubicBezTo>
                  <a:cubicBezTo>
                    <a:pt x="140" y="58"/>
                    <a:pt x="135" y="51"/>
                    <a:pt x="130" y="45"/>
                  </a:cubicBezTo>
                  <a:cubicBezTo>
                    <a:pt x="126" y="39"/>
                    <a:pt x="121" y="34"/>
                    <a:pt x="116" y="30"/>
                  </a:cubicBezTo>
                  <a:cubicBezTo>
                    <a:pt x="109" y="23"/>
                    <a:pt x="103" y="15"/>
                    <a:pt x="97" y="8"/>
                  </a:cubicBezTo>
                  <a:cubicBezTo>
                    <a:pt x="249" y="17"/>
                    <a:pt x="249" y="17"/>
                    <a:pt x="249" y="17"/>
                  </a:cubicBezTo>
                  <a:cubicBezTo>
                    <a:pt x="241" y="139"/>
                    <a:pt x="241" y="139"/>
                    <a:pt x="241" y="139"/>
                  </a:cubicBezTo>
                  <a:cubicBezTo>
                    <a:pt x="88" y="130"/>
                    <a:pt x="88" y="130"/>
                    <a:pt x="88" y="130"/>
                  </a:cubicBezTo>
                  <a:cubicBezTo>
                    <a:pt x="86" y="128"/>
                    <a:pt x="84" y="126"/>
                    <a:pt x="83" y="125"/>
                  </a:cubicBezTo>
                  <a:cubicBezTo>
                    <a:pt x="78" y="121"/>
                    <a:pt x="74" y="116"/>
                    <a:pt x="70" y="111"/>
                  </a:cubicBezTo>
                  <a:cubicBezTo>
                    <a:pt x="61" y="103"/>
                    <a:pt x="53" y="95"/>
                    <a:pt x="45" y="86"/>
                  </a:cubicBezTo>
                  <a:cubicBezTo>
                    <a:pt x="45" y="86"/>
                    <a:pt x="44" y="86"/>
                    <a:pt x="44" y="86"/>
                  </a:cubicBezTo>
                  <a:cubicBezTo>
                    <a:pt x="43" y="86"/>
                    <a:pt x="42" y="87"/>
                    <a:pt x="43" y="88"/>
                  </a:cubicBezTo>
                  <a:cubicBezTo>
                    <a:pt x="50" y="96"/>
                    <a:pt x="58" y="104"/>
                    <a:pt x="66" y="112"/>
                  </a:cubicBezTo>
                  <a:cubicBezTo>
                    <a:pt x="71" y="116"/>
                    <a:pt x="75" y="121"/>
                    <a:pt x="79" y="125"/>
                  </a:cubicBezTo>
                  <a:cubicBezTo>
                    <a:pt x="81" y="126"/>
                    <a:pt x="83" y="128"/>
                    <a:pt x="84" y="129"/>
                  </a:cubicBezTo>
                  <a:moveTo>
                    <a:pt x="42" y="0"/>
                  </a:moveTo>
                  <a:cubicBezTo>
                    <a:pt x="41" y="0"/>
                    <a:pt x="39" y="0"/>
                    <a:pt x="38" y="1"/>
                  </a:cubicBezTo>
                  <a:cubicBezTo>
                    <a:pt x="36" y="2"/>
                    <a:pt x="34" y="4"/>
                    <a:pt x="33" y="8"/>
                  </a:cubicBezTo>
                  <a:cubicBezTo>
                    <a:pt x="26" y="123"/>
                    <a:pt x="26" y="123"/>
                    <a:pt x="26" y="123"/>
                  </a:cubicBezTo>
                  <a:cubicBezTo>
                    <a:pt x="26" y="123"/>
                    <a:pt x="26" y="123"/>
                    <a:pt x="26" y="124"/>
                  </a:cubicBezTo>
                  <a:cubicBezTo>
                    <a:pt x="26" y="124"/>
                    <a:pt x="26" y="124"/>
                    <a:pt x="26" y="124"/>
                  </a:cubicBezTo>
                  <a:cubicBezTo>
                    <a:pt x="26" y="126"/>
                    <a:pt x="27" y="127"/>
                    <a:pt x="28" y="128"/>
                  </a:cubicBezTo>
                  <a:cubicBezTo>
                    <a:pt x="28" y="129"/>
                    <a:pt x="28" y="129"/>
                    <a:pt x="28" y="129"/>
                  </a:cubicBezTo>
                  <a:cubicBezTo>
                    <a:pt x="29" y="129"/>
                    <a:pt x="29" y="129"/>
                    <a:pt x="29" y="129"/>
                  </a:cubicBezTo>
                  <a:cubicBezTo>
                    <a:pt x="30" y="130"/>
                    <a:pt x="31" y="131"/>
                    <a:pt x="33" y="131"/>
                  </a:cubicBezTo>
                  <a:cubicBezTo>
                    <a:pt x="33" y="131"/>
                    <a:pt x="33" y="131"/>
                    <a:pt x="33" y="131"/>
                  </a:cubicBezTo>
                  <a:cubicBezTo>
                    <a:pt x="33" y="131"/>
                    <a:pt x="33" y="131"/>
                    <a:pt x="34" y="131"/>
                  </a:cubicBezTo>
                  <a:cubicBezTo>
                    <a:pt x="112" y="136"/>
                    <a:pt x="112" y="136"/>
                    <a:pt x="112" y="136"/>
                  </a:cubicBezTo>
                  <a:cubicBezTo>
                    <a:pt x="109" y="182"/>
                    <a:pt x="109" y="182"/>
                    <a:pt x="109" y="182"/>
                  </a:cubicBezTo>
                  <a:cubicBezTo>
                    <a:pt x="73" y="180"/>
                    <a:pt x="73" y="180"/>
                    <a:pt x="73" y="180"/>
                  </a:cubicBezTo>
                  <a:cubicBezTo>
                    <a:pt x="73" y="180"/>
                    <a:pt x="73" y="180"/>
                    <a:pt x="73" y="180"/>
                  </a:cubicBezTo>
                  <a:cubicBezTo>
                    <a:pt x="72" y="180"/>
                    <a:pt x="72" y="180"/>
                    <a:pt x="72" y="180"/>
                  </a:cubicBezTo>
                  <a:cubicBezTo>
                    <a:pt x="72" y="180"/>
                    <a:pt x="72" y="180"/>
                    <a:pt x="72" y="180"/>
                  </a:cubicBezTo>
                  <a:cubicBezTo>
                    <a:pt x="72" y="181"/>
                    <a:pt x="72" y="181"/>
                    <a:pt x="72" y="181"/>
                  </a:cubicBezTo>
                  <a:cubicBezTo>
                    <a:pt x="71" y="202"/>
                    <a:pt x="71" y="202"/>
                    <a:pt x="71" y="202"/>
                  </a:cubicBezTo>
                  <a:cubicBezTo>
                    <a:pt x="71" y="203"/>
                    <a:pt x="71" y="203"/>
                    <a:pt x="71" y="204"/>
                  </a:cubicBezTo>
                  <a:cubicBezTo>
                    <a:pt x="71" y="204"/>
                    <a:pt x="72" y="204"/>
                    <a:pt x="72" y="204"/>
                  </a:cubicBezTo>
                  <a:cubicBezTo>
                    <a:pt x="183" y="211"/>
                    <a:pt x="183" y="211"/>
                    <a:pt x="183" y="211"/>
                  </a:cubicBezTo>
                  <a:cubicBezTo>
                    <a:pt x="183" y="212"/>
                    <a:pt x="183" y="212"/>
                    <a:pt x="184" y="212"/>
                  </a:cubicBezTo>
                  <a:cubicBezTo>
                    <a:pt x="184" y="212"/>
                    <a:pt x="184" y="212"/>
                    <a:pt x="184" y="211"/>
                  </a:cubicBezTo>
                  <a:cubicBezTo>
                    <a:pt x="186" y="211"/>
                    <a:pt x="186" y="210"/>
                    <a:pt x="185" y="209"/>
                  </a:cubicBezTo>
                  <a:cubicBezTo>
                    <a:pt x="185" y="201"/>
                    <a:pt x="185" y="201"/>
                    <a:pt x="185" y="201"/>
                  </a:cubicBezTo>
                  <a:cubicBezTo>
                    <a:pt x="186" y="201"/>
                    <a:pt x="186" y="201"/>
                    <a:pt x="186" y="201"/>
                  </a:cubicBezTo>
                  <a:cubicBezTo>
                    <a:pt x="187" y="201"/>
                    <a:pt x="188" y="200"/>
                    <a:pt x="189" y="200"/>
                  </a:cubicBezTo>
                  <a:cubicBezTo>
                    <a:pt x="192" y="200"/>
                    <a:pt x="195" y="202"/>
                    <a:pt x="196" y="203"/>
                  </a:cubicBezTo>
                  <a:cubicBezTo>
                    <a:pt x="206" y="209"/>
                    <a:pt x="207" y="225"/>
                    <a:pt x="198" y="233"/>
                  </a:cubicBezTo>
                  <a:cubicBezTo>
                    <a:pt x="192" y="238"/>
                    <a:pt x="184" y="239"/>
                    <a:pt x="176" y="239"/>
                  </a:cubicBezTo>
                  <a:cubicBezTo>
                    <a:pt x="175" y="239"/>
                    <a:pt x="174" y="239"/>
                    <a:pt x="173" y="239"/>
                  </a:cubicBezTo>
                  <a:cubicBezTo>
                    <a:pt x="164" y="238"/>
                    <a:pt x="153" y="238"/>
                    <a:pt x="144" y="234"/>
                  </a:cubicBezTo>
                  <a:cubicBezTo>
                    <a:pt x="142" y="233"/>
                    <a:pt x="138" y="233"/>
                    <a:pt x="135" y="232"/>
                  </a:cubicBezTo>
                  <a:cubicBezTo>
                    <a:pt x="131" y="230"/>
                    <a:pt x="127" y="229"/>
                    <a:pt x="123" y="228"/>
                  </a:cubicBezTo>
                  <a:cubicBezTo>
                    <a:pt x="115" y="224"/>
                    <a:pt x="107" y="222"/>
                    <a:pt x="99" y="221"/>
                  </a:cubicBezTo>
                  <a:cubicBezTo>
                    <a:pt x="94" y="220"/>
                    <a:pt x="88" y="219"/>
                    <a:pt x="82" y="219"/>
                  </a:cubicBezTo>
                  <a:cubicBezTo>
                    <a:pt x="80" y="219"/>
                    <a:pt x="79" y="219"/>
                    <a:pt x="77" y="219"/>
                  </a:cubicBezTo>
                  <a:cubicBezTo>
                    <a:pt x="67" y="220"/>
                    <a:pt x="53" y="228"/>
                    <a:pt x="57" y="241"/>
                  </a:cubicBezTo>
                  <a:cubicBezTo>
                    <a:pt x="59" y="245"/>
                    <a:pt x="65" y="248"/>
                    <a:pt x="70" y="249"/>
                  </a:cubicBezTo>
                  <a:cubicBezTo>
                    <a:pt x="74" y="250"/>
                    <a:pt x="77" y="250"/>
                    <a:pt x="81" y="250"/>
                  </a:cubicBezTo>
                  <a:cubicBezTo>
                    <a:pt x="84" y="250"/>
                    <a:pt x="88" y="250"/>
                    <a:pt x="91" y="249"/>
                  </a:cubicBezTo>
                  <a:cubicBezTo>
                    <a:pt x="94" y="248"/>
                    <a:pt x="97" y="248"/>
                    <a:pt x="101" y="248"/>
                  </a:cubicBezTo>
                  <a:cubicBezTo>
                    <a:pt x="109" y="248"/>
                    <a:pt x="117" y="250"/>
                    <a:pt x="122" y="257"/>
                  </a:cubicBezTo>
                  <a:cubicBezTo>
                    <a:pt x="129" y="268"/>
                    <a:pt x="114" y="271"/>
                    <a:pt x="105" y="271"/>
                  </a:cubicBezTo>
                  <a:cubicBezTo>
                    <a:pt x="104" y="271"/>
                    <a:pt x="103" y="271"/>
                    <a:pt x="102" y="270"/>
                  </a:cubicBezTo>
                  <a:cubicBezTo>
                    <a:pt x="92" y="269"/>
                    <a:pt x="84" y="265"/>
                    <a:pt x="75" y="263"/>
                  </a:cubicBezTo>
                  <a:cubicBezTo>
                    <a:pt x="71" y="262"/>
                    <a:pt x="66" y="262"/>
                    <a:pt x="62" y="262"/>
                  </a:cubicBezTo>
                  <a:cubicBezTo>
                    <a:pt x="60" y="262"/>
                    <a:pt x="58" y="262"/>
                    <a:pt x="56" y="262"/>
                  </a:cubicBezTo>
                  <a:cubicBezTo>
                    <a:pt x="51" y="263"/>
                    <a:pt x="43" y="265"/>
                    <a:pt x="40" y="270"/>
                  </a:cubicBezTo>
                  <a:cubicBezTo>
                    <a:pt x="38" y="274"/>
                    <a:pt x="38" y="279"/>
                    <a:pt x="37" y="284"/>
                  </a:cubicBezTo>
                  <a:cubicBezTo>
                    <a:pt x="36" y="285"/>
                    <a:pt x="36" y="285"/>
                    <a:pt x="36" y="285"/>
                  </a:cubicBezTo>
                  <a:cubicBezTo>
                    <a:pt x="35" y="285"/>
                    <a:pt x="33" y="285"/>
                    <a:pt x="31" y="285"/>
                  </a:cubicBezTo>
                  <a:cubicBezTo>
                    <a:pt x="30" y="285"/>
                    <a:pt x="28" y="285"/>
                    <a:pt x="27" y="286"/>
                  </a:cubicBezTo>
                  <a:cubicBezTo>
                    <a:pt x="22" y="288"/>
                    <a:pt x="19" y="292"/>
                    <a:pt x="16" y="296"/>
                  </a:cubicBezTo>
                  <a:cubicBezTo>
                    <a:pt x="9" y="304"/>
                    <a:pt x="4" y="313"/>
                    <a:pt x="3" y="324"/>
                  </a:cubicBezTo>
                  <a:cubicBezTo>
                    <a:pt x="0" y="343"/>
                    <a:pt x="12" y="365"/>
                    <a:pt x="34" y="365"/>
                  </a:cubicBezTo>
                  <a:cubicBezTo>
                    <a:pt x="34" y="365"/>
                    <a:pt x="34" y="365"/>
                    <a:pt x="34" y="365"/>
                  </a:cubicBezTo>
                  <a:cubicBezTo>
                    <a:pt x="74" y="365"/>
                    <a:pt x="76" y="295"/>
                    <a:pt x="41" y="286"/>
                  </a:cubicBezTo>
                  <a:cubicBezTo>
                    <a:pt x="41" y="286"/>
                    <a:pt x="40" y="285"/>
                    <a:pt x="39" y="285"/>
                  </a:cubicBezTo>
                  <a:cubicBezTo>
                    <a:pt x="41" y="277"/>
                    <a:pt x="41" y="268"/>
                    <a:pt x="51" y="266"/>
                  </a:cubicBezTo>
                  <a:cubicBezTo>
                    <a:pt x="55" y="265"/>
                    <a:pt x="60" y="264"/>
                    <a:pt x="64" y="264"/>
                  </a:cubicBezTo>
                  <a:cubicBezTo>
                    <a:pt x="67" y="264"/>
                    <a:pt x="71" y="264"/>
                    <a:pt x="74" y="265"/>
                  </a:cubicBezTo>
                  <a:cubicBezTo>
                    <a:pt x="85" y="268"/>
                    <a:pt x="96" y="273"/>
                    <a:pt x="107" y="273"/>
                  </a:cubicBezTo>
                  <a:cubicBezTo>
                    <a:pt x="111" y="273"/>
                    <a:pt x="115" y="273"/>
                    <a:pt x="118" y="271"/>
                  </a:cubicBezTo>
                  <a:cubicBezTo>
                    <a:pt x="130" y="268"/>
                    <a:pt x="126" y="254"/>
                    <a:pt x="117" y="249"/>
                  </a:cubicBezTo>
                  <a:cubicBezTo>
                    <a:pt x="111" y="246"/>
                    <a:pt x="105" y="246"/>
                    <a:pt x="99" y="246"/>
                  </a:cubicBezTo>
                  <a:cubicBezTo>
                    <a:pt x="98" y="246"/>
                    <a:pt x="97" y="246"/>
                    <a:pt x="96" y="246"/>
                  </a:cubicBezTo>
                  <a:cubicBezTo>
                    <a:pt x="92" y="246"/>
                    <a:pt x="88" y="248"/>
                    <a:pt x="85" y="248"/>
                  </a:cubicBezTo>
                  <a:cubicBezTo>
                    <a:pt x="83" y="248"/>
                    <a:pt x="82" y="248"/>
                    <a:pt x="81" y="248"/>
                  </a:cubicBezTo>
                  <a:cubicBezTo>
                    <a:pt x="77" y="248"/>
                    <a:pt x="72" y="248"/>
                    <a:pt x="68" y="246"/>
                  </a:cubicBezTo>
                  <a:cubicBezTo>
                    <a:pt x="63" y="244"/>
                    <a:pt x="59" y="241"/>
                    <a:pt x="59" y="235"/>
                  </a:cubicBezTo>
                  <a:cubicBezTo>
                    <a:pt x="60" y="229"/>
                    <a:pt x="65" y="226"/>
                    <a:pt x="69" y="224"/>
                  </a:cubicBezTo>
                  <a:cubicBezTo>
                    <a:pt x="73" y="222"/>
                    <a:pt x="78" y="222"/>
                    <a:pt x="82" y="222"/>
                  </a:cubicBezTo>
                  <a:cubicBezTo>
                    <a:pt x="86" y="222"/>
                    <a:pt x="91" y="222"/>
                    <a:pt x="95" y="223"/>
                  </a:cubicBezTo>
                  <a:cubicBezTo>
                    <a:pt x="104" y="224"/>
                    <a:pt x="113" y="227"/>
                    <a:pt x="122" y="230"/>
                  </a:cubicBezTo>
                  <a:cubicBezTo>
                    <a:pt x="129" y="232"/>
                    <a:pt x="136" y="235"/>
                    <a:pt x="142" y="236"/>
                  </a:cubicBezTo>
                  <a:cubicBezTo>
                    <a:pt x="147" y="237"/>
                    <a:pt x="151" y="239"/>
                    <a:pt x="155" y="239"/>
                  </a:cubicBezTo>
                  <a:cubicBezTo>
                    <a:pt x="160" y="240"/>
                    <a:pt x="164" y="241"/>
                    <a:pt x="168" y="241"/>
                  </a:cubicBezTo>
                  <a:cubicBezTo>
                    <a:pt x="171" y="241"/>
                    <a:pt x="174" y="241"/>
                    <a:pt x="177" y="241"/>
                  </a:cubicBezTo>
                  <a:cubicBezTo>
                    <a:pt x="182" y="241"/>
                    <a:pt x="186" y="241"/>
                    <a:pt x="190" y="240"/>
                  </a:cubicBezTo>
                  <a:cubicBezTo>
                    <a:pt x="202" y="236"/>
                    <a:pt x="209" y="223"/>
                    <a:pt x="205" y="211"/>
                  </a:cubicBezTo>
                  <a:cubicBezTo>
                    <a:pt x="204" y="205"/>
                    <a:pt x="197" y="198"/>
                    <a:pt x="190" y="198"/>
                  </a:cubicBezTo>
                  <a:cubicBezTo>
                    <a:pt x="188" y="198"/>
                    <a:pt x="187" y="198"/>
                    <a:pt x="185" y="199"/>
                  </a:cubicBezTo>
                  <a:cubicBezTo>
                    <a:pt x="186" y="189"/>
                    <a:pt x="186" y="189"/>
                    <a:pt x="186" y="189"/>
                  </a:cubicBezTo>
                  <a:cubicBezTo>
                    <a:pt x="186" y="188"/>
                    <a:pt x="186" y="188"/>
                    <a:pt x="185" y="188"/>
                  </a:cubicBezTo>
                  <a:cubicBezTo>
                    <a:pt x="185" y="187"/>
                    <a:pt x="185" y="187"/>
                    <a:pt x="185" y="187"/>
                  </a:cubicBezTo>
                  <a:cubicBezTo>
                    <a:pt x="150" y="185"/>
                    <a:pt x="150" y="185"/>
                    <a:pt x="150" y="185"/>
                  </a:cubicBezTo>
                  <a:cubicBezTo>
                    <a:pt x="153" y="139"/>
                    <a:pt x="153" y="139"/>
                    <a:pt x="153" y="139"/>
                  </a:cubicBezTo>
                  <a:cubicBezTo>
                    <a:pt x="237" y="144"/>
                    <a:pt x="237" y="144"/>
                    <a:pt x="237" y="144"/>
                  </a:cubicBezTo>
                  <a:cubicBezTo>
                    <a:pt x="237" y="144"/>
                    <a:pt x="237" y="144"/>
                    <a:pt x="237" y="144"/>
                  </a:cubicBezTo>
                  <a:cubicBezTo>
                    <a:pt x="239" y="144"/>
                    <a:pt x="240" y="144"/>
                    <a:pt x="241" y="143"/>
                  </a:cubicBezTo>
                  <a:cubicBezTo>
                    <a:pt x="244" y="142"/>
                    <a:pt x="246" y="140"/>
                    <a:pt x="246" y="136"/>
                  </a:cubicBezTo>
                  <a:cubicBezTo>
                    <a:pt x="253" y="21"/>
                    <a:pt x="253" y="21"/>
                    <a:pt x="253" y="21"/>
                  </a:cubicBezTo>
                  <a:cubicBezTo>
                    <a:pt x="253" y="21"/>
                    <a:pt x="253" y="21"/>
                    <a:pt x="253" y="20"/>
                  </a:cubicBezTo>
                  <a:cubicBezTo>
                    <a:pt x="253" y="20"/>
                    <a:pt x="253" y="20"/>
                    <a:pt x="253" y="20"/>
                  </a:cubicBezTo>
                  <a:cubicBezTo>
                    <a:pt x="253" y="18"/>
                    <a:pt x="252" y="17"/>
                    <a:pt x="251" y="16"/>
                  </a:cubicBezTo>
                  <a:cubicBezTo>
                    <a:pt x="251" y="15"/>
                    <a:pt x="251" y="15"/>
                    <a:pt x="251" y="15"/>
                  </a:cubicBezTo>
                  <a:cubicBezTo>
                    <a:pt x="251" y="15"/>
                    <a:pt x="251" y="15"/>
                    <a:pt x="251" y="15"/>
                  </a:cubicBezTo>
                  <a:cubicBezTo>
                    <a:pt x="250" y="14"/>
                    <a:pt x="248" y="13"/>
                    <a:pt x="247" y="13"/>
                  </a:cubicBezTo>
                  <a:cubicBezTo>
                    <a:pt x="247" y="13"/>
                    <a:pt x="247" y="13"/>
                    <a:pt x="247" y="13"/>
                  </a:cubicBezTo>
                  <a:cubicBezTo>
                    <a:pt x="246" y="13"/>
                    <a:pt x="246" y="13"/>
                    <a:pt x="245" y="13"/>
                  </a:cubicBezTo>
                  <a:cubicBezTo>
                    <a:pt x="43" y="0"/>
                    <a:pt x="43" y="0"/>
                    <a:pt x="43" y="0"/>
                  </a:cubicBezTo>
                  <a:cubicBezTo>
                    <a:pt x="43" y="0"/>
                    <a:pt x="42" y="0"/>
                    <a:pt x="4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19" name="组合 18"/>
            <p:cNvGrpSpPr/>
            <p:nvPr/>
          </p:nvGrpSpPr>
          <p:grpSpPr>
            <a:xfrm>
              <a:off x="4754231" y="842889"/>
              <a:ext cx="962025" cy="919163"/>
              <a:chOff x="4754231" y="842889"/>
              <a:chExt cx="962025" cy="919163"/>
            </a:xfrm>
          </p:grpSpPr>
          <p:sp>
            <p:nvSpPr>
              <p:cNvPr id="92" name="Freeform 6"/>
              <p:cNvSpPr>
                <a:spLocks noEditPoints="1"/>
              </p:cNvSpPr>
              <p:nvPr/>
            </p:nvSpPr>
            <p:spPr bwMode="auto">
              <a:xfrm>
                <a:off x="5005056" y="1104827"/>
                <a:ext cx="482600" cy="657225"/>
              </a:xfrm>
              <a:custGeom>
                <a:avLst/>
                <a:gdLst>
                  <a:gd name="T0" fmla="*/ 63 w 114"/>
                  <a:gd name="T1" fmla="*/ 129 h 155"/>
                  <a:gd name="T2" fmla="*/ 93 w 114"/>
                  <a:gd name="T3" fmla="*/ 122 h 155"/>
                  <a:gd name="T4" fmla="*/ 103 w 114"/>
                  <a:gd name="T5" fmla="*/ 130 h 155"/>
                  <a:gd name="T6" fmla="*/ 101 w 114"/>
                  <a:gd name="T7" fmla="*/ 131 h 155"/>
                  <a:gd name="T8" fmla="*/ 76 w 114"/>
                  <a:gd name="T9" fmla="*/ 141 h 155"/>
                  <a:gd name="T10" fmla="*/ 77 w 114"/>
                  <a:gd name="T11" fmla="*/ 144 h 155"/>
                  <a:gd name="T12" fmla="*/ 103 w 114"/>
                  <a:gd name="T13" fmla="*/ 136 h 155"/>
                  <a:gd name="T14" fmla="*/ 86 w 114"/>
                  <a:gd name="T15" fmla="*/ 152 h 155"/>
                  <a:gd name="T16" fmla="*/ 69 w 114"/>
                  <a:gd name="T17" fmla="*/ 140 h 155"/>
                  <a:gd name="T18" fmla="*/ 73 w 114"/>
                  <a:gd name="T19" fmla="*/ 135 h 155"/>
                  <a:gd name="T20" fmla="*/ 93 w 114"/>
                  <a:gd name="T21" fmla="*/ 126 h 155"/>
                  <a:gd name="T22" fmla="*/ 72 w 114"/>
                  <a:gd name="T23" fmla="*/ 132 h 155"/>
                  <a:gd name="T24" fmla="*/ 40 w 114"/>
                  <a:gd name="T25" fmla="*/ 59 h 155"/>
                  <a:gd name="T26" fmla="*/ 40 w 114"/>
                  <a:gd name="T27" fmla="*/ 62 h 155"/>
                  <a:gd name="T28" fmla="*/ 35 w 114"/>
                  <a:gd name="T29" fmla="*/ 55 h 155"/>
                  <a:gd name="T30" fmla="*/ 75 w 114"/>
                  <a:gd name="T31" fmla="*/ 54 h 155"/>
                  <a:gd name="T32" fmla="*/ 82 w 114"/>
                  <a:gd name="T33" fmla="*/ 50 h 155"/>
                  <a:gd name="T34" fmla="*/ 84 w 114"/>
                  <a:gd name="T35" fmla="*/ 81 h 155"/>
                  <a:gd name="T36" fmla="*/ 81 w 114"/>
                  <a:gd name="T37" fmla="*/ 123 h 155"/>
                  <a:gd name="T38" fmla="*/ 53 w 114"/>
                  <a:gd name="T39" fmla="*/ 74 h 155"/>
                  <a:gd name="T40" fmla="*/ 45 w 114"/>
                  <a:gd name="T41" fmla="*/ 60 h 155"/>
                  <a:gd name="T42" fmla="*/ 50 w 114"/>
                  <a:gd name="T43" fmla="*/ 58 h 155"/>
                  <a:gd name="T44" fmla="*/ 58 w 114"/>
                  <a:gd name="T45" fmla="*/ 56 h 155"/>
                  <a:gd name="T46" fmla="*/ 64 w 114"/>
                  <a:gd name="T47" fmla="*/ 55 h 155"/>
                  <a:gd name="T48" fmla="*/ 72 w 114"/>
                  <a:gd name="T49" fmla="*/ 51 h 155"/>
                  <a:gd name="T50" fmla="*/ 82 w 114"/>
                  <a:gd name="T51" fmla="*/ 43 h 155"/>
                  <a:gd name="T52" fmla="*/ 85 w 114"/>
                  <a:gd name="T53" fmla="*/ 45 h 155"/>
                  <a:gd name="T54" fmla="*/ 63 w 114"/>
                  <a:gd name="T55" fmla="*/ 126 h 155"/>
                  <a:gd name="T56" fmla="*/ 17 w 114"/>
                  <a:gd name="T57" fmla="*/ 87 h 155"/>
                  <a:gd name="T58" fmla="*/ 85 w 114"/>
                  <a:gd name="T59" fmla="*/ 13 h 155"/>
                  <a:gd name="T60" fmla="*/ 107 w 114"/>
                  <a:gd name="T61" fmla="*/ 72 h 155"/>
                  <a:gd name="T62" fmla="*/ 99 w 114"/>
                  <a:gd name="T63" fmla="*/ 114 h 155"/>
                  <a:gd name="T64" fmla="*/ 91 w 114"/>
                  <a:gd name="T65" fmla="*/ 119 h 155"/>
                  <a:gd name="T66" fmla="*/ 85 w 114"/>
                  <a:gd name="T67" fmla="*/ 50 h 155"/>
                  <a:gd name="T68" fmla="*/ 84 w 114"/>
                  <a:gd name="T69" fmla="*/ 37 h 155"/>
                  <a:gd name="T70" fmla="*/ 82 w 114"/>
                  <a:gd name="T71" fmla="*/ 38 h 155"/>
                  <a:gd name="T72" fmla="*/ 76 w 114"/>
                  <a:gd name="T73" fmla="*/ 44 h 155"/>
                  <a:gd name="T74" fmla="*/ 76 w 114"/>
                  <a:gd name="T75" fmla="*/ 46 h 155"/>
                  <a:gd name="T76" fmla="*/ 72 w 114"/>
                  <a:gd name="T77" fmla="*/ 44 h 155"/>
                  <a:gd name="T78" fmla="*/ 68 w 114"/>
                  <a:gd name="T79" fmla="*/ 51 h 155"/>
                  <a:gd name="T80" fmla="*/ 63 w 114"/>
                  <a:gd name="T81" fmla="*/ 43 h 155"/>
                  <a:gd name="T82" fmla="*/ 62 w 114"/>
                  <a:gd name="T83" fmla="*/ 52 h 155"/>
                  <a:gd name="T84" fmla="*/ 56 w 114"/>
                  <a:gd name="T85" fmla="*/ 45 h 155"/>
                  <a:gd name="T86" fmla="*/ 55 w 114"/>
                  <a:gd name="T87" fmla="*/ 55 h 155"/>
                  <a:gd name="T88" fmla="*/ 47 w 114"/>
                  <a:gd name="T89" fmla="*/ 48 h 155"/>
                  <a:gd name="T90" fmla="*/ 47 w 114"/>
                  <a:gd name="T91" fmla="*/ 58 h 155"/>
                  <a:gd name="T92" fmla="*/ 41 w 114"/>
                  <a:gd name="T93" fmla="*/ 52 h 155"/>
                  <a:gd name="T94" fmla="*/ 36 w 114"/>
                  <a:gd name="T95" fmla="*/ 50 h 155"/>
                  <a:gd name="T96" fmla="*/ 31 w 114"/>
                  <a:gd name="T97" fmla="*/ 57 h 155"/>
                  <a:gd name="T98" fmla="*/ 40 w 114"/>
                  <a:gd name="T99" fmla="*/ 65 h 155"/>
                  <a:gd name="T100" fmla="*/ 62 w 114"/>
                  <a:gd name="T101" fmla="*/ 91 h 155"/>
                  <a:gd name="T102" fmla="*/ 63 w 114"/>
                  <a:gd name="T103" fmla="*/ 126 h 155"/>
                  <a:gd name="T104" fmla="*/ 8 w 114"/>
                  <a:gd name="T105" fmla="*/ 71 h 155"/>
                  <a:gd name="T106" fmla="*/ 59 w 114"/>
                  <a:gd name="T107" fmla="*/ 120 h 155"/>
                  <a:gd name="T108" fmla="*/ 60 w 114"/>
                  <a:gd name="T109" fmla="*/ 128 h 155"/>
                  <a:gd name="T110" fmla="*/ 62 w 114"/>
                  <a:gd name="T111" fmla="*/ 138 h 155"/>
                  <a:gd name="T112" fmla="*/ 64 w 114"/>
                  <a:gd name="T113" fmla="*/ 143 h 155"/>
                  <a:gd name="T114" fmla="*/ 87 w 114"/>
                  <a:gd name="T115" fmla="*/ 155 h 155"/>
                  <a:gd name="T116" fmla="*/ 105 w 114"/>
                  <a:gd name="T117" fmla="*/ 134 h 155"/>
                  <a:gd name="T118" fmla="*/ 103 w 114"/>
                  <a:gd name="T119" fmla="*/ 119 h 155"/>
                  <a:gd name="T120" fmla="*/ 102 w 114"/>
                  <a:gd name="T121" fmla="*/ 114 h 155"/>
                  <a:gd name="T122" fmla="*/ 112 w 114"/>
                  <a:gd name="T123" fmla="*/ 58 h 155"/>
                  <a:gd name="T124" fmla="*/ 59 w 114"/>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55">
                    <a:moveTo>
                      <a:pt x="72" y="132"/>
                    </a:moveTo>
                    <a:cubicBezTo>
                      <a:pt x="70" y="132"/>
                      <a:pt x="67" y="132"/>
                      <a:pt x="66" y="131"/>
                    </a:cubicBezTo>
                    <a:cubicBezTo>
                      <a:pt x="65" y="131"/>
                      <a:pt x="64" y="130"/>
                      <a:pt x="63" y="129"/>
                    </a:cubicBezTo>
                    <a:cubicBezTo>
                      <a:pt x="66" y="129"/>
                      <a:pt x="70" y="129"/>
                      <a:pt x="74" y="128"/>
                    </a:cubicBezTo>
                    <a:cubicBezTo>
                      <a:pt x="77" y="127"/>
                      <a:pt x="80" y="126"/>
                      <a:pt x="84" y="125"/>
                    </a:cubicBezTo>
                    <a:cubicBezTo>
                      <a:pt x="87" y="124"/>
                      <a:pt x="90" y="123"/>
                      <a:pt x="93" y="122"/>
                    </a:cubicBezTo>
                    <a:cubicBezTo>
                      <a:pt x="95" y="121"/>
                      <a:pt x="98" y="120"/>
                      <a:pt x="100" y="118"/>
                    </a:cubicBezTo>
                    <a:cubicBezTo>
                      <a:pt x="100" y="120"/>
                      <a:pt x="100" y="120"/>
                      <a:pt x="99" y="122"/>
                    </a:cubicBezTo>
                    <a:cubicBezTo>
                      <a:pt x="98" y="126"/>
                      <a:pt x="104" y="128"/>
                      <a:pt x="103" y="130"/>
                    </a:cubicBezTo>
                    <a:cubicBezTo>
                      <a:pt x="102" y="130"/>
                      <a:pt x="102" y="130"/>
                      <a:pt x="102" y="130"/>
                    </a:cubicBezTo>
                    <a:cubicBezTo>
                      <a:pt x="102" y="130"/>
                      <a:pt x="102" y="130"/>
                      <a:pt x="102" y="130"/>
                    </a:cubicBezTo>
                    <a:cubicBezTo>
                      <a:pt x="102" y="130"/>
                      <a:pt x="101" y="131"/>
                      <a:pt x="101" y="131"/>
                    </a:cubicBezTo>
                    <a:cubicBezTo>
                      <a:pt x="99" y="135"/>
                      <a:pt x="92" y="137"/>
                      <a:pt x="88" y="138"/>
                    </a:cubicBezTo>
                    <a:cubicBezTo>
                      <a:pt x="87" y="138"/>
                      <a:pt x="78" y="141"/>
                      <a:pt x="76" y="141"/>
                    </a:cubicBezTo>
                    <a:cubicBezTo>
                      <a:pt x="76" y="141"/>
                      <a:pt x="76" y="141"/>
                      <a:pt x="76" y="141"/>
                    </a:cubicBezTo>
                    <a:cubicBezTo>
                      <a:pt x="76" y="141"/>
                      <a:pt x="75" y="141"/>
                      <a:pt x="75" y="141"/>
                    </a:cubicBezTo>
                    <a:cubicBezTo>
                      <a:pt x="74" y="141"/>
                      <a:pt x="73" y="142"/>
                      <a:pt x="74" y="143"/>
                    </a:cubicBezTo>
                    <a:cubicBezTo>
                      <a:pt x="74" y="144"/>
                      <a:pt x="75" y="144"/>
                      <a:pt x="77" y="144"/>
                    </a:cubicBezTo>
                    <a:cubicBezTo>
                      <a:pt x="81" y="144"/>
                      <a:pt x="86" y="142"/>
                      <a:pt x="89" y="141"/>
                    </a:cubicBezTo>
                    <a:cubicBezTo>
                      <a:pt x="92" y="140"/>
                      <a:pt x="99" y="138"/>
                      <a:pt x="102" y="135"/>
                    </a:cubicBezTo>
                    <a:cubicBezTo>
                      <a:pt x="102" y="135"/>
                      <a:pt x="102" y="135"/>
                      <a:pt x="103" y="136"/>
                    </a:cubicBezTo>
                    <a:cubicBezTo>
                      <a:pt x="104" y="136"/>
                      <a:pt x="101" y="140"/>
                      <a:pt x="100" y="140"/>
                    </a:cubicBezTo>
                    <a:cubicBezTo>
                      <a:pt x="100" y="144"/>
                      <a:pt x="99" y="147"/>
                      <a:pt x="96" y="149"/>
                    </a:cubicBezTo>
                    <a:cubicBezTo>
                      <a:pt x="93" y="151"/>
                      <a:pt x="90" y="152"/>
                      <a:pt x="86" y="152"/>
                    </a:cubicBezTo>
                    <a:cubicBezTo>
                      <a:pt x="81" y="152"/>
                      <a:pt x="76" y="149"/>
                      <a:pt x="72" y="144"/>
                    </a:cubicBezTo>
                    <a:cubicBezTo>
                      <a:pt x="71" y="143"/>
                      <a:pt x="70" y="143"/>
                      <a:pt x="69" y="142"/>
                    </a:cubicBezTo>
                    <a:cubicBezTo>
                      <a:pt x="67" y="142"/>
                      <a:pt x="68" y="141"/>
                      <a:pt x="69" y="140"/>
                    </a:cubicBezTo>
                    <a:cubicBezTo>
                      <a:pt x="69" y="137"/>
                      <a:pt x="63" y="139"/>
                      <a:pt x="66" y="134"/>
                    </a:cubicBezTo>
                    <a:cubicBezTo>
                      <a:pt x="66" y="134"/>
                      <a:pt x="67" y="134"/>
                      <a:pt x="67" y="135"/>
                    </a:cubicBezTo>
                    <a:cubicBezTo>
                      <a:pt x="69" y="135"/>
                      <a:pt x="71" y="135"/>
                      <a:pt x="73" y="135"/>
                    </a:cubicBezTo>
                    <a:cubicBezTo>
                      <a:pt x="75" y="135"/>
                      <a:pt x="76" y="135"/>
                      <a:pt x="77" y="135"/>
                    </a:cubicBezTo>
                    <a:cubicBezTo>
                      <a:pt x="81" y="134"/>
                      <a:pt x="92" y="132"/>
                      <a:pt x="95" y="128"/>
                    </a:cubicBezTo>
                    <a:cubicBezTo>
                      <a:pt x="95" y="127"/>
                      <a:pt x="94" y="126"/>
                      <a:pt x="93" y="126"/>
                    </a:cubicBezTo>
                    <a:cubicBezTo>
                      <a:pt x="93" y="126"/>
                      <a:pt x="92" y="126"/>
                      <a:pt x="92" y="126"/>
                    </a:cubicBezTo>
                    <a:cubicBezTo>
                      <a:pt x="91" y="129"/>
                      <a:pt x="78" y="132"/>
                      <a:pt x="75" y="132"/>
                    </a:cubicBezTo>
                    <a:cubicBezTo>
                      <a:pt x="74" y="132"/>
                      <a:pt x="73" y="132"/>
                      <a:pt x="72" y="132"/>
                    </a:cubicBezTo>
                    <a:moveTo>
                      <a:pt x="37" y="56"/>
                    </a:moveTo>
                    <a:cubicBezTo>
                      <a:pt x="37" y="56"/>
                      <a:pt x="38" y="56"/>
                      <a:pt x="38" y="55"/>
                    </a:cubicBezTo>
                    <a:cubicBezTo>
                      <a:pt x="39" y="56"/>
                      <a:pt x="41" y="58"/>
                      <a:pt x="40" y="59"/>
                    </a:cubicBezTo>
                    <a:cubicBezTo>
                      <a:pt x="40" y="60"/>
                      <a:pt x="40" y="61"/>
                      <a:pt x="41" y="61"/>
                    </a:cubicBezTo>
                    <a:cubicBezTo>
                      <a:pt x="41" y="61"/>
                      <a:pt x="40" y="62"/>
                      <a:pt x="40" y="62"/>
                    </a:cubicBezTo>
                    <a:cubicBezTo>
                      <a:pt x="40" y="62"/>
                      <a:pt x="40" y="62"/>
                      <a:pt x="40" y="62"/>
                    </a:cubicBezTo>
                    <a:cubicBezTo>
                      <a:pt x="37" y="62"/>
                      <a:pt x="35" y="60"/>
                      <a:pt x="35" y="58"/>
                    </a:cubicBezTo>
                    <a:cubicBezTo>
                      <a:pt x="35" y="57"/>
                      <a:pt x="35" y="56"/>
                      <a:pt x="35" y="55"/>
                    </a:cubicBezTo>
                    <a:cubicBezTo>
                      <a:pt x="35" y="55"/>
                      <a:pt x="35" y="55"/>
                      <a:pt x="35" y="55"/>
                    </a:cubicBezTo>
                    <a:cubicBezTo>
                      <a:pt x="35" y="55"/>
                      <a:pt x="35" y="55"/>
                      <a:pt x="35" y="55"/>
                    </a:cubicBezTo>
                    <a:cubicBezTo>
                      <a:pt x="35" y="56"/>
                      <a:pt x="36" y="56"/>
                      <a:pt x="37" y="56"/>
                    </a:cubicBezTo>
                    <a:moveTo>
                      <a:pt x="75" y="54"/>
                    </a:moveTo>
                    <a:cubicBezTo>
                      <a:pt x="76" y="54"/>
                      <a:pt x="76" y="54"/>
                      <a:pt x="76" y="54"/>
                    </a:cubicBezTo>
                    <a:cubicBezTo>
                      <a:pt x="78" y="53"/>
                      <a:pt x="79" y="52"/>
                      <a:pt x="79" y="50"/>
                    </a:cubicBezTo>
                    <a:cubicBezTo>
                      <a:pt x="80" y="50"/>
                      <a:pt x="81" y="50"/>
                      <a:pt x="82" y="50"/>
                    </a:cubicBezTo>
                    <a:cubicBezTo>
                      <a:pt x="82" y="50"/>
                      <a:pt x="82" y="50"/>
                      <a:pt x="82" y="50"/>
                    </a:cubicBezTo>
                    <a:cubicBezTo>
                      <a:pt x="81" y="54"/>
                      <a:pt x="82" y="57"/>
                      <a:pt x="82" y="61"/>
                    </a:cubicBezTo>
                    <a:cubicBezTo>
                      <a:pt x="82" y="67"/>
                      <a:pt x="83" y="74"/>
                      <a:pt x="84" y="81"/>
                    </a:cubicBezTo>
                    <a:cubicBezTo>
                      <a:pt x="85" y="94"/>
                      <a:pt x="88" y="107"/>
                      <a:pt x="89" y="121"/>
                    </a:cubicBezTo>
                    <a:cubicBezTo>
                      <a:pt x="89" y="121"/>
                      <a:pt x="89" y="121"/>
                      <a:pt x="89" y="121"/>
                    </a:cubicBezTo>
                    <a:cubicBezTo>
                      <a:pt x="87" y="122"/>
                      <a:pt x="84" y="123"/>
                      <a:pt x="81" y="123"/>
                    </a:cubicBezTo>
                    <a:cubicBezTo>
                      <a:pt x="81" y="123"/>
                      <a:pt x="81" y="122"/>
                      <a:pt x="80" y="122"/>
                    </a:cubicBezTo>
                    <a:cubicBezTo>
                      <a:pt x="76" y="110"/>
                      <a:pt x="71" y="100"/>
                      <a:pt x="64" y="89"/>
                    </a:cubicBezTo>
                    <a:cubicBezTo>
                      <a:pt x="61" y="84"/>
                      <a:pt x="57" y="79"/>
                      <a:pt x="53" y="74"/>
                    </a:cubicBezTo>
                    <a:cubicBezTo>
                      <a:pt x="50" y="71"/>
                      <a:pt x="47" y="67"/>
                      <a:pt x="44" y="63"/>
                    </a:cubicBezTo>
                    <a:cubicBezTo>
                      <a:pt x="44" y="63"/>
                      <a:pt x="44" y="63"/>
                      <a:pt x="44" y="63"/>
                    </a:cubicBezTo>
                    <a:cubicBezTo>
                      <a:pt x="45" y="62"/>
                      <a:pt x="45" y="61"/>
                      <a:pt x="45" y="60"/>
                    </a:cubicBezTo>
                    <a:cubicBezTo>
                      <a:pt x="46" y="60"/>
                      <a:pt x="46" y="60"/>
                      <a:pt x="47" y="60"/>
                    </a:cubicBezTo>
                    <a:cubicBezTo>
                      <a:pt x="48" y="60"/>
                      <a:pt x="49" y="60"/>
                      <a:pt x="49" y="60"/>
                    </a:cubicBezTo>
                    <a:cubicBezTo>
                      <a:pt x="50" y="59"/>
                      <a:pt x="50" y="59"/>
                      <a:pt x="50" y="58"/>
                    </a:cubicBezTo>
                    <a:cubicBezTo>
                      <a:pt x="51" y="59"/>
                      <a:pt x="52" y="59"/>
                      <a:pt x="54" y="59"/>
                    </a:cubicBezTo>
                    <a:cubicBezTo>
                      <a:pt x="54" y="59"/>
                      <a:pt x="55" y="59"/>
                      <a:pt x="56" y="59"/>
                    </a:cubicBezTo>
                    <a:cubicBezTo>
                      <a:pt x="57" y="59"/>
                      <a:pt x="58" y="58"/>
                      <a:pt x="58" y="56"/>
                    </a:cubicBezTo>
                    <a:cubicBezTo>
                      <a:pt x="59" y="57"/>
                      <a:pt x="60" y="57"/>
                      <a:pt x="61" y="57"/>
                    </a:cubicBezTo>
                    <a:cubicBezTo>
                      <a:pt x="61" y="57"/>
                      <a:pt x="62" y="57"/>
                      <a:pt x="62" y="57"/>
                    </a:cubicBezTo>
                    <a:cubicBezTo>
                      <a:pt x="63" y="57"/>
                      <a:pt x="64" y="56"/>
                      <a:pt x="64" y="55"/>
                    </a:cubicBezTo>
                    <a:cubicBezTo>
                      <a:pt x="65" y="55"/>
                      <a:pt x="66" y="55"/>
                      <a:pt x="66" y="55"/>
                    </a:cubicBezTo>
                    <a:cubicBezTo>
                      <a:pt x="66" y="55"/>
                      <a:pt x="67" y="55"/>
                      <a:pt x="67" y="55"/>
                    </a:cubicBezTo>
                    <a:cubicBezTo>
                      <a:pt x="69" y="55"/>
                      <a:pt x="71" y="53"/>
                      <a:pt x="72" y="51"/>
                    </a:cubicBezTo>
                    <a:cubicBezTo>
                      <a:pt x="73" y="52"/>
                      <a:pt x="74" y="54"/>
                      <a:pt x="75" y="54"/>
                    </a:cubicBezTo>
                    <a:moveTo>
                      <a:pt x="84" y="46"/>
                    </a:moveTo>
                    <a:cubicBezTo>
                      <a:pt x="83" y="46"/>
                      <a:pt x="82" y="45"/>
                      <a:pt x="82" y="43"/>
                    </a:cubicBezTo>
                    <a:cubicBezTo>
                      <a:pt x="82" y="43"/>
                      <a:pt x="83" y="42"/>
                      <a:pt x="83" y="42"/>
                    </a:cubicBezTo>
                    <a:cubicBezTo>
                      <a:pt x="84" y="42"/>
                      <a:pt x="84" y="43"/>
                      <a:pt x="85" y="44"/>
                    </a:cubicBezTo>
                    <a:cubicBezTo>
                      <a:pt x="85" y="45"/>
                      <a:pt x="85" y="45"/>
                      <a:pt x="85" y="45"/>
                    </a:cubicBezTo>
                    <a:cubicBezTo>
                      <a:pt x="85" y="45"/>
                      <a:pt x="85" y="45"/>
                      <a:pt x="85" y="45"/>
                    </a:cubicBezTo>
                    <a:cubicBezTo>
                      <a:pt x="85" y="46"/>
                      <a:pt x="84" y="46"/>
                      <a:pt x="84" y="46"/>
                    </a:cubicBezTo>
                    <a:moveTo>
                      <a:pt x="63" y="126"/>
                    </a:moveTo>
                    <a:cubicBezTo>
                      <a:pt x="62" y="123"/>
                      <a:pt x="62" y="118"/>
                      <a:pt x="60" y="115"/>
                    </a:cubicBezTo>
                    <a:cubicBezTo>
                      <a:pt x="58" y="112"/>
                      <a:pt x="54" y="112"/>
                      <a:pt x="51" y="111"/>
                    </a:cubicBezTo>
                    <a:cubicBezTo>
                      <a:pt x="38" y="108"/>
                      <a:pt x="25" y="98"/>
                      <a:pt x="17" y="87"/>
                    </a:cubicBezTo>
                    <a:cubicBezTo>
                      <a:pt x="1" y="60"/>
                      <a:pt x="5" y="15"/>
                      <a:pt x="40" y="6"/>
                    </a:cubicBezTo>
                    <a:cubicBezTo>
                      <a:pt x="47" y="4"/>
                      <a:pt x="53" y="3"/>
                      <a:pt x="59" y="3"/>
                    </a:cubicBezTo>
                    <a:cubicBezTo>
                      <a:pt x="69" y="3"/>
                      <a:pt x="77" y="5"/>
                      <a:pt x="85" y="13"/>
                    </a:cubicBezTo>
                    <a:cubicBezTo>
                      <a:pt x="91" y="18"/>
                      <a:pt x="97" y="24"/>
                      <a:pt x="101" y="31"/>
                    </a:cubicBezTo>
                    <a:cubicBezTo>
                      <a:pt x="104" y="37"/>
                      <a:pt x="108" y="47"/>
                      <a:pt x="108" y="54"/>
                    </a:cubicBezTo>
                    <a:cubicBezTo>
                      <a:pt x="108" y="60"/>
                      <a:pt x="110" y="66"/>
                      <a:pt x="107" y="72"/>
                    </a:cubicBezTo>
                    <a:cubicBezTo>
                      <a:pt x="105" y="79"/>
                      <a:pt x="104" y="87"/>
                      <a:pt x="100" y="94"/>
                    </a:cubicBezTo>
                    <a:cubicBezTo>
                      <a:pt x="96" y="102"/>
                      <a:pt x="96" y="105"/>
                      <a:pt x="99" y="114"/>
                    </a:cubicBezTo>
                    <a:cubicBezTo>
                      <a:pt x="99" y="114"/>
                      <a:pt x="99" y="114"/>
                      <a:pt x="99" y="114"/>
                    </a:cubicBezTo>
                    <a:cubicBezTo>
                      <a:pt x="99" y="114"/>
                      <a:pt x="99" y="115"/>
                      <a:pt x="99" y="115"/>
                    </a:cubicBezTo>
                    <a:cubicBezTo>
                      <a:pt x="97" y="117"/>
                      <a:pt x="94" y="118"/>
                      <a:pt x="91" y="119"/>
                    </a:cubicBezTo>
                    <a:cubicBezTo>
                      <a:pt x="91" y="119"/>
                      <a:pt x="91" y="119"/>
                      <a:pt x="91" y="119"/>
                    </a:cubicBezTo>
                    <a:cubicBezTo>
                      <a:pt x="91" y="106"/>
                      <a:pt x="88" y="94"/>
                      <a:pt x="86" y="81"/>
                    </a:cubicBezTo>
                    <a:cubicBezTo>
                      <a:pt x="86" y="74"/>
                      <a:pt x="85" y="67"/>
                      <a:pt x="85" y="61"/>
                    </a:cubicBezTo>
                    <a:cubicBezTo>
                      <a:pt x="85" y="57"/>
                      <a:pt x="84" y="53"/>
                      <a:pt x="85" y="50"/>
                    </a:cubicBezTo>
                    <a:cubicBezTo>
                      <a:pt x="87" y="49"/>
                      <a:pt x="89" y="47"/>
                      <a:pt x="88" y="45"/>
                    </a:cubicBezTo>
                    <a:cubicBezTo>
                      <a:pt x="88" y="43"/>
                      <a:pt x="88" y="42"/>
                      <a:pt x="88" y="40"/>
                    </a:cubicBezTo>
                    <a:cubicBezTo>
                      <a:pt x="87" y="39"/>
                      <a:pt x="86" y="37"/>
                      <a:pt x="84" y="37"/>
                    </a:cubicBezTo>
                    <a:cubicBezTo>
                      <a:pt x="84" y="37"/>
                      <a:pt x="84" y="37"/>
                      <a:pt x="84" y="37"/>
                    </a:cubicBezTo>
                    <a:cubicBezTo>
                      <a:pt x="83" y="37"/>
                      <a:pt x="83" y="38"/>
                      <a:pt x="82" y="38"/>
                    </a:cubicBezTo>
                    <a:cubicBezTo>
                      <a:pt x="82" y="38"/>
                      <a:pt x="82" y="38"/>
                      <a:pt x="82" y="38"/>
                    </a:cubicBezTo>
                    <a:cubicBezTo>
                      <a:pt x="81" y="38"/>
                      <a:pt x="81" y="38"/>
                      <a:pt x="81" y="38"/>
                    </a:cubicBezTo>
                    <a:cubicBezTo>
                      <a:pt x="80" y="39"/>
                      <a:pt x="80" y="39"/>
                      <a:pt x="80" y="39"/>
                    </a:cubicBezTo>
                    <a:cubicBezTo>
                      <a:pt x="78" y="40"/>
                      <a:pt x="77" y="42"/>
                      <a:pt x="76" y="44"/>
                    </a:cubicBezTo>
                    <a:cubicBezTo>
                      <a:pt x="76" y="44"/>
                      <a:pt x="76" y="44"/>
                      <a:pt x="76" y="45"/>
                    </a:cubicBezTo>
                    <a:cubicBezTo>
                      <a:pt x="76" y="45"/>
                      <a:pt x="76" y="45"/>
                      <a:pt x="76" y="45"/>
                    </a:cubicBezTo>
                    <a:cubicBezTo>
                      <a:pt x="76" y="46"/>
                      <a:pt x="76" y="46"/>
                      <a:pt x="76" y="46"/>
                    </a:cubicBezTo>
                    <a:cubicBezTo>
                      <a:pt x="77" y="48"/>
                      <a:pt x="76" y="50"/>
                      <a:pt x="75" y="50"/>
                    </a:cubicBezTo>
                    <a:cubicBezTo>
                      <a:pt x="75" y="50"/>
                      <a:pt x="74" y="49"/>
                      <a:pt x="74" y="47"/>
                    </a:cubicBezTo>
                    <a:cubicBezTo>
                      <a:pt x="73" y="46"/>
                      <a:pt x="73" y="45"/>
                      <a:pt x="72" y="44"/>
                    </a:cubicBezTo>
                    <a:cubicBezTo>
                      <a:pt x="72" y="43"/>
                      <a:pt x="72" y="43"/>
                      <a:pt x="71" y="43"/>
                    </a:cubicBezTo>
                    <a:cubicBezTo>
                      <a:pt x="70" y="43"/>
                      <a:pt x="69" y="44"/>
                      <a:pt x="70" y="45"/>
                    </a:cubicBezTo>
                    <a:cubicBezTo>
                      <a:pt x="71" y="49"/>
                      <a:pt x="69" y="51"/>
                      <a:pt x="68" y="51"/>
                    </a:cubicBezTo>
                    <a:cubicBezTo>
                      <a:pt x="67" y="51"/>
                      <a:pt x="66" y="50"/>
                      <a:pt x="65" y="49"/>
                    </a:cubicBezTo>
                    <a:cubicBezTo>
                      <a:pt x="65" y="47"/>
                      <a:pt x="65" y="45"/>
                      <a:pt x="64" y="44"/>
                    </a:cubicBezTo>
                    <a:cubicBezTo>
                      <a:pt x="64" y="43"/>
                      <a:pt x="63" y="43"/>
                      <a:pt x="63" y="43"/>
                    </a:cubicBezTo>
                    <a:cubicBezTo>
                      <a:pt x="62" y="43"/>
                      <a:pt x="62" y="43"/>
                      <a:pt x="61" y="44"/>
                    </a:cubicBezTo>
                    <a:cubicBezTo>
                      <a:pt x="61" y="45"/>
                      <a:pt x="61" y="48"/>
                      <a:pt x="62" y="51"/>
                    </a:cubicBezTo>
                    <a:cubicBezTo>
                      <a:pt x="62" y="52"/>
                      <a:pt x="62" y="52"/>
                      <a:pt x="62" y="52"/>
                    </a:cubicBezTo>
                    <a:cubicBezTo>
                      <a:pt x="60" y="52"/>
                      <a:pt x="59" y="52"/>
                      <a:pt x="59" y="51"/>
                    </a:cubicBezTo>
                    <a:cubicBezTo>
                      <a:pt x="58" y="49"/>
                      <a:pt x="58" y="47"/>
                      <a:pt x="58" y="46"/>
                    </a:cubicBezTo>
                    <a:cubicBezTo>
                      <a:pt x="57" y="46"/>
                      <a:pt x="57" y="45"/>
                      <a:pt x="56" y="45"/>
                    </a:cubicBezTo>
                    <a:cubicBezTo>
                      <a:pt x="56" y="45"/>
                      <a:pt x="55" y="46"/>
                      <a:pt x="55" y="47"/>
                    </a:cubicBezTo>
                    <a:cubicBezTo>
                      <a:pt x="55" y="48"/>
                      <a:pt x="55" y="50"/>
                      <a:pt x="56" y="52"/>
                    </a:cubicBezTo>
                    <a:cubicBezTo>
                      <a:pt x="56" y="53"/>
                      <a:pt x="56" y="54"/>
                      <a:pt x="55" y="55"/>
                    </a:cubicBezTo>
                    <a:cubicBezTo>
                      <a:pt x="52" y="55"/>
                      <a:pt x="50" y="54"/>
                      <a:pt x="49" y="52"/>
                    </a:cubicBezTo>
                    <a:cubicBezTo>
                      <a:pt x="49" y="51"/>
                      <a:pt x="48" y="50"/>
                      <a:pt x="48" y="49"/>
                    </a:cubicBezTo>
                    <a:cubicBezTo>
                      <a:pt x="48" y="48"/>
                      <a:pt x="47" y="48"/>
                      <a:pt x="47" y="48"/>
                    </a:cubicBezTo>
                    <a:cubicBezTo>
                      <a:pt x="46" y="48"/>
                      <a:pt x="45" y="49"/>
                      <a:pt x="45" y="50"/>
                    </a:cubicBezTo>
                    <a:cubicBezTo>
                      <a:pt x="47" y="54"/>
                      <a:pt x="47" y="54"/>
                      <a:pt x="47" y="54"/>
                    </a:cubicBezTo>
                    <a:cubicBezTo>
                      <a:pt x="47" y="55"/>
                      <a:pt x="47" y="56"/>
                      <a:pt x="47" y="58"/>
                    </a:cubicBezTo>
                    <a:cubicBezTo>
                      <a:pt x="46" y="57"/>
                      <a:pt x="46" y="57"/>
                      <a:pt x="45" y="57"/>
                    </a:cubicBezTo>
                    <a:cubicBezTo>
                      <a:pt x="45" y="57"/>
                      <a:pt x="45" y="57"/>
                      <a:pt x="45" y="57"/>
                    </a:cubicBezTo>
                    <a:cubicBezTo>
                      <a:pt x="44" y="55"/>
                      <a:pt x="42" y="53"/>
                      <a:pt x="41" y="52"/>
                    </a:cubicBezTo>
                    <a:cubicBezTo>
                      <a:pt x="40" y="52"/>
                      <a:pt x="40" y="52"/>
                      <a:pt x="39" y="52"/>
                    </a:cubicBezTo>
                    <a:cubicBezTo>
                      <a:pt x="38" y="51"/>
                      <a:pt x="38" y="50"/>
                      <a:pt x="37" y="50"/>
                    </a:cubicBezTo>
                    <a:cubicBezTo>
                      <a:pt x="37" y="50"/>
                      <a:pt x="36" y="50"/>
                      <a:pt x="36" y="50"/>
                    </a:cubicBezTo>
                    <a:cubicBezTo>
                      <a:pt x="34" y="50"/>
                      <a:pt x="33" y="52"/>
                      <a:pt x="33" y="53"/>
                    </a:cubicBezTo>
                    <a:cubicBezTo>
                      <a:pt x="32" y="53"/>
                      <a:pt x="32" y="54"/>
                      <a:pt x="32" y="54"/>
                    </a:cubicBezTo>
                    <a:cubicBezTo>
                      <a:pt x="32" y="55"/>
                      <a:pt x="32" y="56"/>
                      <a:pt x="31" y="57"/>
                    </a:cubicBezTo>
                    <a:cubicBezTo>
                      <a:pt x="31" y="60"/>
                      <a:pt x="31" y="62"/>
                      <a:pt x="33" y="64"/>
                    </a:cubicBezTo>
                    <a:cubicBezTo>
                      <a:pt x="35" y="65"/>
                      <a:pt x="36" y="66"/>
                      <a:pt x="38" y="66"/>
                    </a:cubicBezTo>
                    <a:cubicBezTo>
                      <a:pt x="39" y="66"/>
                      <a:pt x="39" y="65"/>
                      <a:pt x="40" y="65"/>
                    </a:cubicBezTo>
                    <a:cubicBezTo>
                      <a:pt x="40" y="65"/>
                      <a:pt x="41" y="65"/>
                      <a:pt x="41" y="65"/>
                    </a:cubicBezTo>
                    <a:cubicBezTo>
                      <a:pt x="41" y="65"/>
                      <a:pt x="41" y="65"/>
                      <a:pt x="41" y="65"/>
                    </a:cubicBezTo>
                    <a:cubicBezTo>
                      <a:pt x="47" y="74"/>
                      <a:pt x="56" y="81"/>
                      <a:pt x="62" y="91"/>
                    </a:cubicBezTo>
                    <a:cubicBezTo>
                      <a:pt x="68" y="101"/>
                      <a:pt x="74" y="112"/>
                      <a:pt x="78" y="124"/>
                    </a:cubicBezTo>
                    <a:cubicBezTo>
                      <a:pt x="78" y="124"/>
                      <a:pt x="78" y="124"/>
                      <a:pt x="78" y="124"/>
                    </a:cubicBezTo>
                    <a:cubicBezTo>
                      <a:pt x="73" y="126"/>
                      <a:pt x="68" y="126"/>
                      <a:pt x="63" y="126"/>
                    </a:cubicBezTo>
                    <a:moveTo>
                      <a:pt x="59" y="0"/>
                    </a:moveTo>
                    <a:cubicBezTo>
                      <a:pt x="52" y="0"/>
                      <a:pt x="46" y="1"/>
                      <a:pt x="39" y="3"/>
                    </a:cubicBezTo>
                    <a:cubicBezTo>
                      <a:pt x="9" y="11"/>
                      <a:pt x="0" y="43"/>
                      <a:pt x="8" y="71"/>
                    </a:cubicBezTo>
                    <a:cubicBezTo>
                      <a:pt x="12" y="84"/>
                      <a:pt x="19" y="98"/>
                      <a:pt x="31" y="105"/>
                    </a:cubicBezTo>
                    <a:cubicBezTo>
                      <a:pt x="38" y="108"/>
                      <a:pt x="43" y="112"/>
                      <a:pt x="50" y="114"/>
                    </a:cubicBezTo>
                    <a:cubicBezTo>
                      <a:pt x="54" y="114"/>
                      <a:pt x="57" y="115"/>
                      <a:pt x="59" y="120"/>
                    </a:cubicBezTo>
                    <a:cubicBezTo>
                      <a:pt x="59" y="122"/>
                      <a:pt x="60" y="124"/>
                      <a:pt x="60" y="127"/>
                    </a:cubicBezTo>
                    <a:cubicBezTo>
                      <a:pt x="60" y="127"/>
                      <a:pt x="59" y="128"/>
                      <a:pt x="60" y="128"/>
                    </a:cubicBezTo>
                    <a:cubicBezTo>
                      <a:pt x="60" y="128"/>
                      <a:pt x="60" y="128"/>
                      <a:pt x="60" y="128"/>
                    </a:cubicBezTo>
                    <a:cubicBezTo>
                      <a:pt x="59" y="129"/>
                      <a:pt x="59" y="129"/>
                      <a:pt x="59" y="130"/>
                    </a:cubicBezTo>
                    <a:cubicBezTo>
                      <a:pt x="59" y="131"/>
                      <a:pt x="63" y="133"/>
                      <a:pt x="62" y="134"/>
                    </a:cubicBezTo>
                    <a:cubicBezTo>
                      <a:pt x="62" y="135"/>
                      <a:pt x="61" y="136"/>
                      <a:pt x="62" y="138"/>
                    </a:cubicBezTo>
                    <a:cubicBezTo>
                      <a:pt x="62" y="139"/>
                      <a:pt x="65" y="140"/>
                      <a:pt x="66" y="141"/>
                    </a:cubicBezTo>
                    <a:cubicBezTo>
                      <a:pt x="66" y="141"/>
                      <a:pt x="66" y="141"/>
                      <a:pt x="66" y="141"/>
                    </a:cubicBezTo>
                    <a:cubicBezTo>
                      <a:pt x="64" y="141"/>
                      <a:pt x="64" y="142"/>
                      <a:pt x="64" y="143"/>
                    </a:cubicBezTo>
                    <a:cubicBezTo>
                      <a:pt x="65" y="145"/>
                      <a:pt x="66" y="145"/>
                      <a:pt x="67" y="145"/>
                    </a:cubicBezTo>
                    <a:cubicBezTo>
                      <a:pt x="71" y="146"/>
                      <a:pt x="73" y="150"/>
                      <a:pt x="76" y="152"/>
                    </a:cubicBezTo>
                    <a:cubicBezTo>
                      <a:pt x="80" y="154"/>
                      <a:pt x="83" y="155"/>
                      <a:pt x="87" y="155"/>
                    </a:cubicBezTo>
                    <a:cubicBezTo>
                      <a:pt x="89" y="155"/>
                      <a:pt x="91" y="155"/>
                      <a:pt x="93" y="154"/>
                    </a:cubicBezTo>
                    <a:cubicBezTo>
                      <a:pt x="97" y="152"/>
                      <a:pt x="101" y="149"/>
                      <a:pt x="103" y="144"/>
                    </a:cubicBezTo>
                    <a:cubicBezTo>
                      <a:pt x="103" y="142"/>
                      <a:pt x="109" y="136"/>
                      <a:pt x="105" y="134"/>
                    </a:cubicBezTo>
                    <a:cubicBezTo>
                      <a:pt x="104" y="133"/>
                      <a:pt x="106" y="130"/>
                      <a:pt x="105" y="128"/>
                    </a:cubicBezTo>
                    <a:cubicBezTo>
                      <a:pt x="105" y="127"/>
                      <a:pt x="104" y="125"/>
                      <a:pt x="102" y="124"/>
                    </a:cubicBezTo>
                    <a:cubicBezTo>
                      <a:pt x="101" y="123"/>
                      <a:pt x="103" y="121"/>
                      <a:pt x="103" y="119"/>
                    </a:cubicBezTo>
                    <a:cubicBezTo>
                      <a:pt x="103" y="118"/>
                      <a:pt x="103" y="117"/>
                      <a:pt x="102" y="116"/>
                    </a:cubicBezTo>
                    <a:cubicBezTo>
                      <a:pt x="102" y="116"/>
                      <a:pt x="102" y="116"/>
                      <a:pt x="102" y="116"/>
                    </a:cubicBezTo>
                    <a:cubicBezTo>
                      <a:pt x="103" y="115"/>
                      <a:pt x="102" y="114"/>
                      <a:pt x="102" y="114"/>
                    </a:cubicBezTo>
                    <a:cubicBezTo>
                      <a:pt x="100" y="109"/>
                      <a:pt x="99" y="104"/>
                      <a:pt x="101" y="99"/>
                    </a:cubicBezTo>
                    <a:cubicBezTo>
                      <a:pt x="104" y="92"/>
                      <a:pt x="107" y="85"/>
                      <a:pt x="109" y="77"/>
                    </a:cubicBezTo>
                    <a:cubicBezTo>
                      <a:pt x="110" y="72"/>
                      <a:pt x="114" y="63"/>
                      <a:pt x="112" y="58"/>
                    </a:cubicBezTo>
                    <a:cubicBezTo>
                      <a:pt x="110" y="51"/>
                      <a:pt x="109" y="45"/>
                      <a:pt x="107" y="38"/>
                    </a:cubicBezTo>
                    <a:cubicBezTo>
                      <a:pt x="102" y="26"/>
                      <a:pt x="92" y="11"/>
                      <a:pt x="80" y="5"/>
                    </a:cubicBezTo>
                    <a:cubicBezTo>
                      <a:pt x="72" y="1"/>
                      <a:pt x="65" y="0"/>
                      <a:pt x="5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3" name="Freeform 7"/>
              <p:cNvSpPr/>
              <p:nvPr/>
            </p:nvSpPr>
            <p:spPr bwMode="auto">
              <a:xfrm>
                <a:off x="5487656" y="1122289"/>
                <a:ext cx="122238" cy="114300"/>
              </a:xfrm>
              <a:custGeom>
                <a:avLst/>
                <a:gdLst>
                  <a:gd name="T0" fmla="*/ 27 w 29"/>
                  <a:gd name="T1" fmla="*/ 0 h 27"/>
                  <a:gd name="T2" fmla="*/ 27 w 29"/>
                  <a:gd name="T3" fmla="*/ 0 h 27"/>
                  <a:gd name="T4" fmla="*/ 23 w 29"/>
                  <a:gd name="T5" fmla="*/ 3 h 27"/>
                  <a:gd name="T6" fmla="*/ 15 w 29"/>
                  <a:gd name="T7" fmla="*/ 11 h 27"/>
                  <a:gd name="T8" fmla="*/ 6 w 29"/>
                  <a:gd name="T9" fmla="*/ 20 h 27"/>
                  <a:gd name="T10" fmla="*/ 1 w 29"/>
                  <a:gd name="T11" fmla="*/ 24 h 27"/>
                  <a:gd name="T12" fmla="*/ 2 w 29"/>
                  <a:gd name="T13" fmla="*/ 27 h 27"/>
                  <a:gd name="T14" fmla="*/ 2 w 29"/>
                  <a:gd name="T15" fmla="*/ 27 h 27"/>
                  <a:gd name="T16" fmla="*/ 3 w 29"/>
                  <a:gd name="T17" fmla="*/ 26 h 27"/>
                  <a:gd name="T18" fmla="*/ 4 w 29"/>
                  <a:gd name="T19" fmla="*/ 25 h 27"/>
                  <a:gd name="T20" fmla="*/ 16 w 29"/>
                  <a:gd name="T21" fmla="*/ 15 h 27"/>
                  <a:gd name="T22" fmla="*/ 22 w 29"/>
                  <a:gd name="T23" fmla="*/ 8 h 27"/>
                  <a:gd name="T24" fmla="*/ 28 w 29"/>
                  <a:gd name="T25" fmla="*/ 2 h 27"/>
                  <a:gd name="T26" fmla="*/ 27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27" y="0"/>
                    </a:moveTo>
                    <a:cubicBezTo>
                      <a:pt x="27" y="0"/>
                      <a:pt x="27" y="0"/>
                      <a:pt x="27" y="0"/>
                    </a:cubicBezTo>
                    <a:cubicBezTo>
                      <a:pt x="25" y="0"/>
                      <a:pt x="24" y="1"/>
                      <a:pt x="23" y="3"/>
                    </a:cubicBezTo>
                    <a:cubicBezTo>
                      <a:pt x="20" y="6"/>
                      <a:pt x="18" y="8"/>
                      <a:pt x="15" y="11"/>
                    </a:cubicBezTo>
                    <a:cubicBezTo>
                      <a:pt x="12" y="14"/>
                      <a:pt x="10" y="18"/>
                      <a:pt x="6" y="20"/>
                    </a:cubicBezTo>
                    <a:cubicBezTo>
                      <a:pt x="4" y="21"/>
                      <a:pt x="2" y="22"/>
                      <a:pt x="1" y="24"/>
                    </a:cubicBezTo>
                    <a:cubicBezTo>
                      <a:pt x="0" y="25"/>
                      <a:pt x="1" y="27"/>
                      <a:pt x="2" y="27"/>
                    </a:cubicBezTo>
                    <a:cubicBezTo>
                      <a:pt x="2" y="27"/>
                      <a:pt x="2" y="27"/>
                      <a:pt x="2" y="27"/>
                    </a:cubicBezTo>
                    <a:cubicBezTo>
                      <a:pt x="3" y="26"/>
                      <a:pt x="3" y="26"/>
                      <a:pt x="3" y="26"/>
                    </a:cubicBezTo>
                    <a:cubicBezTo>
                      <a:pt x="4" y="26"/>
                      <a:pt x="4" y="26"/>
                      <a:pt x="4" y="25"/>
                    </a:cubicBezTo>
                    <a:cubicBezTo>
                      <a:pt x="7" y="21"/>
                      <a:pt x="12" y="19"/>
                      <a:pt x="16" y="15"/>
                    </a:cubicBezTo>
                    <a:cubicBezTo>
                      <a:pt x="18" y="13"/>
                      <a:pt x="20" y="11"/>
                      <a:pt x="22" y="8"/>
                    </a:cubicBezTo>
                    <a:cubicBezTo>
                      <a:pt x="24" y="6"/>
                      <a:pt x="25" y="3"/>
                      <a:pt x="28" y="2"/>
                    </a:cubicBezTo>
                    <a:cubicBezTo>
                      <a:pt x="29" y="2"/>
                      <a:pt x="29" y="0"/>
                      <a:pt x="27"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4" name="Freeform 8"/>
              <p:cNvSpPr/>
              <p:nvPr/>
            </p:nvSpPr>
            <p:spPr bwMode="auto">
              <a:xfrm>
                <a:off x="5411456" y="947664"/>
                <a:ext cx="114300" cy="136525"/>
              </a:xfrm>
              <a:custGeom>
                <a:avLst/>
                <a:gdLst>
                  <a:gd name="T0" fmla="*/ 25 w 27"/>
                  <a:gd name="T1" fmla="*/ 0 h 32"/>
                  <a:gd name="T2" fmla="*/ 25 w 27"/>
                  <a:gd name="T3" fmla="*/ 0 h 32"/>
                  <a:gd name="T4" fmla="*/ 11 w 27"/>
                  <a:gd name="T5" fmla="*/ 14 h 32"/>
                  <a:gd name="T6" fmla="*/ 0 w 27"/>
                  <a:gd name="T7" fmla="*/ 30 h 32"/>
                  <a:gd name="T8" fmla="*/ 2 w 27"/>
                  <a:gd name="T9" fmla="*/ 32 h 32"/>
                  <a:gd name="T10" fmla="*/ 3 w 27"/>
                  <a:gd name="T11" fmla="*/ 31 h 32"/>
                  <a:gd name="T12" fmla="*/ 4 w 27"/>
                  <a:gd name="T13" fmla="*/ 29 h 32"/>
                  <a:gd name="T14" fmla="*/ 4 w 27"/>
                  <a:gd name="T15" fmla="*/ 28 h 32"/>
                  <a:gd name="T16" fmla="*/ 8 w 27"/>
                  <a:gd name="T17" fmla="*/ 22 h 32"/>
                  <a:gd name="T18" fmla="*/ 14 w 27"/>
                  <a:gd name="T19" fmla="*/ 15 h 32"/>
                  <a:gd name="T20" fmla="*/ 24 w 27"/>
                  <a:gd name="T21" fmla="*/ 3 h 32"/>
                  <a:gd name="T22" fmla="*/ 25 w 27"/>
                  <a:gd name="T23" fmla="*/ 4 h 32"/>
                  <a:gd name="T24" fmla="*/ 27 w 27"/>
                  <a:gd name="T25" fmla="*/ 2 h 32"/>
                  <a:gd name="T26" fmla="*/ 26 w 27"/>
                  <a:gd name="T27" fmla="*/ 1 h 32"/>
                  <a:gd name="T28" fmla="*/ 25 w 27"/>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2">
                    <a:moveTo>
                      <a:pt x="25" y="0"/>
                    </a:moveTo>
                    <a:cubicBezTo>
                      <a:pt x="25" y="0"/>
                      <a:pt x="25" y="0"/>
                      <a:pt x="25" y="0"/>
                    </a:cubicBezTo>
                    <a:cubicBezTo>
                      <a:pt x="18" y="3"/>
                      <a:pt x="15" y="9"/>
                      <a:pt x="11" y="14"/>
                    </a:cubicBezTo>
                    <a:cubicBezTo>
                      <a:pt x="7" y="19"/>
                      <a:pt x="2" y="24"/>
                      <a:pt x="0" y="30"/>
                    </a:cubicBezTo>
                    <a:cubicBezTo>
                      <a:pt x="0" y="31"/>
                      <a:pt x="1" y="32"/>
                      <a:pt x="2" y="32"/>
                    </a:cubicBezTo>
                    <a:cubicBezTo>
                      <a:pt x="2" y="32"/>
                      <a:pt x="3" y="31"/>
                      <a:pt x="3" y="31"/>
                    </a:cubicBezTo>
                    <a:cubicBezTo>
                      <a:pt x="4" y="30"/>
                      <a:pt x="4" y="30"/>
                      <a:pt x="4" y="29"/>
                    </a:cubicBezTo>
                    <a:cubicBezTo>
                      <a:pt x="4" y="28"/>
                      <a:pt x="4" y="28"/>
                      <a:pt x="4" y="28"/>
                    </a:cubicBezTo>
                    <a:cubicBezTo>
                      <a:pt x="5" y="26"/>
                      <a:pt x="7" y="24"/>
                      <a:pt x="8" y="22"/>
                    </a:cubicBezTo>
                    <a:cubicBezTo>
                      <a:pt x="10" y="20"/>
                      <a:pt x="12" y="17"/>
                      <a:pt x="14" y="15"/>
                    </a:cubicBezTo>
                    <a:cubicBezTo>
                      <a:pt x="17" y="11"/>
                      <a:pt x="20" y="6"/>
                      <a:pt x="24" y="3"/>
                    </a:cubicBezTo>
                    <a:cubicBezTo>
                      <a:pt x="25" y="3"/>
                      <a:pt x="25" y="4"/>
                      <a:pt x="25" y="4"/>
                    </a:cubicBezTo>
                    <a:cubicBezTo>
                      <a:pt x="26" y="4"/>
                      <a:pt x="27" y="3"/>
                      <a:pt x="27" y="2"/>
                    </a:cubicBezTo>
                    <a:cubicBezTo>
                      <a:pt x="26" y="1"/>
                      <a:pt x="26" y="1"/>
                      <a:pt x="26" y="1"/>
                    </a:cubicBezTo>
                    <a:cubicBezTo>
                      <a:pt x="26" y="0"/>
                      <a:pt x="26" y="0"/>
                      <a:pt x="2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5" name="Freeform 9"/>
              <p:cNvSpPr/>
              <p:nvPr/>
            </p:nvSpPr>
            <p:spPr bwMode="auto">
              <a:xfrm>
                <a:off x="5274931" y="876227"/>
                <a:ext cx="80963" cy="177800"/>
              </a:xfrm>
              <a:custGeom>
                <a:avLst/>
                <a:gdLst>
                  <a:gd name="T0" fmla="*/ 16 w 19"/>
                  <a:gd name="T1" fmla="*/ 0 h 42"/>
                  <a:gd name="T2" fmla="*/ 16 w 19"/>
                  <a:gd name="T3" fmla="*/ 0 h 42"/>
                  <a:gd name="T4" fmla="*/ 7 w 19"/>
                  <a:gd name="T5" fmla="*/ 15 h 42"/>
                  <a:gd name="T6" fmla="*/ 0 w 19"/>
                  <a:gd name="T7" fmla="*/ 38 h 42"/>
                  <a:gd name="T8" fmla="*/ 0 w 19"/>
                  <a:gd name="T9" fmla="*/ 38 h 42"/>
                  <a:gd name="T10" fmla="*/ 0 w 19"/>
                  <a:gd name="T11" fmla="*/ 41 h 42"/>
                  <a:gd name="T12" fmla="*/ 1 w 19"/>
                  <a:gd name="T13" fmla="*/ 42 h 42"/>
                  <a:gd name="T14" fmla="*/ 3 w 19"/>
                  <a:gd name="T15" fmla="*/ 41 h 42"/>
                  <a:gd name="T16" fmla="*/ 9 w 19"/>
                  <a:gd name="T17" fmla="*/ 20 h 42"/>
                  <a:gd name="T18" fmla="*/ 17 w 19"/>
                  <a:gd name="T19" fmla="*/ 2 h 42"/>
                  <a:gd name="T20" fmla="*/ 16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16" y="0"/>
                    </a:moveTo>
                    <a:cubicBezTo>
                      <a:pt x="16" y="0"/>
                      <a:pt x="16" y="0"/>
                      <a:pt x="16" y="0"/>
                    </a:cubicBezTo>
                    <a:cubicBezTo>
                      <a:pt x="11" y="3"/>
                      <a:pt x="9" y="10"/>
                      <a:pt x="7" y="15"/>
                    </a:cubicBezTo>
                    <a:cubicBezTo>
                      <a:pt x="5" y="22"/>
                      <a:pt x="2" y="30"/>
                      <a:pt x="0" y="38"/>
                    </a:cubicBezTo>
                    <a:cubicBezTo>
                      <a:pt x="0" y="38"/>
                      <a:pt x="0" y="38"/>
                      <a:pt x="0" y="38"/>
                    </a:cubicBezTo>
                    <a:cubicBezTo>
                      <a:pt x="0" y="40"/>
                      <a:pt x="0" y="40"/>
                      <a:pt x="0" y="41"/>
                    </a:cubicBezTo>
                    <a:cubicBezTo>
                      <a:pt x="0" y="42"/>
                      <a:pt x="1" y="42"/>
                      <a:pt x="1" y="42"/>
                    </a:cubicBezTo>
                    <a:cubicBezTo>
                      <a:pt x="2" y="42"/>
                      <a:pt x="2" y="42"/>
                      <a:pt x="3" y="41"/>
                    </a:cubicBezTo>
                    <a:cubicBezTo>
                      <a:pt x="4" y="34"/>
                      <a:pt x="6" y="27"/>
                      <a:pt x="9" y="20"/>
                    </a:cubicBezTo>
                    <a:cubicBezTo>
                      <a:pt x="11" y="15"/>
                      <a:pt x="12" y="5"/>
                      <a:pt x="17" y="2"/>
                    </a:cubicBezTo>
                    <a:cubicBezTo>
                      <a:pt x="19" y="2"/>
                      <a:pt x="18" y="0"/>
                      <a:pt x="1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6" name="Freeform 10"/>
              <p:cNvSpPr/>
              <p:nvPr/>
            </p:nvSpPr>
            <p:spPr bwMode="auto">
              <a:xfrm>
                <a:off x="5109831" y="842889"/>
                <a:ext cx="42863" cy="215900"/>
              </a:xfrm>
              <a:custGeom>
                <a:avLst/>
                <a:gdLst>
                  <a:gd name="T0" fmla="*/ 4 w 10"/>
                  <a:gd name="T1" fmla="*/ 0 h 51"/>
                  <a:gd name="T2" fmla="*/ 3 w 10"/>
                  <a:gd name="T3" fmla="*/ 1 h 51"/>
                  <a:gd name="T4" fmla="*/ 2 w 10"/>
                  <a:gd name="T5" fmla="*/ 26 h 51"/>
                  <a:gd name="T6" fmla="*/ 6 w 10"/>
                  <a:gd name="T7" fmla="*/ 49 h 51"/>
                  <a:gd name="T8" fmla="*/ 7 w 10"/>
                  <a:gd name="T9" fmla="*/ 51 h 51"/>
                  <a:gd name="T10" fmla="*/ 7 w 10"/>
                  <a:gd name="T11" fmla="*/ 50 h 51"/>
                  <a:gd name="T12" fmla="*/ 9 w 10"/>
                  <a:gd name="T13" fmla="*/ 50 h 51"/>
                  <a:gd name="T14" fmla="*/ 8 w 10"/>
                  <a:gd name="T15" fmla="*/ 47 h 51"/>
                  <a:gd name="T16" fmla="*/ 8 w 10"/>
                  <a:gd name="T17" fmla="*/ 47 h 51"/>
                  <a:gd name="T18" fmla="*/ 5 w 10"/>
                  <a:gd name="T19" fmla="*/ 24 h 51"/>
                  <a:gd name="T20" fmla="*/ 5 w 10"/>
                  <a:gd name="T21" fmla="*/ 1 h 51"/>
                  <a:gd name="T22" fmla="*/ 4 w 10"/>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51">
                    <a:moveTo>
                      <a:pt x="4" y="0"/>
                    </a:moveTo>
                    <a:cubicBezTo>
                      <a:pt x="4" y="0"/>
                      <a:pt x="3" y="0"/>
                      <a:pt x="3" y="1"/>
                    </a:cubicBezTo>
                    <a:cubicBezTo>
                      <a:pt x="0" y="9"/>
                      <a:pt x="1" y="18"/>
                      <a:pt x="2" y="26"/>
                    </a:cubicBezTo>
                    <a:cubicBezTo>
                      <a:pt x="3" y="34"/>
                      <a:pt x="4" y="42"/>
                      <a:pt x="6" y="49"/>
                    </a:cubicBezTo>
                    <a:cubicBezTo>
                      <a:pt x="6" y="50"/>
                      <a:pt x="6" y="51"/>
                      <a:pt x="7" y="51"/>
                    </a:cubicBezTo>
                    <a:cubicBezTo>
                      <a:pt x="7" y="51"/>
                      <a:pt x="7" y="50"/>
                      <a:pt x="7" y="50"/>
                    </a:cubicBezTo>
                    <a:cubicBezTo>
                      <a:pt x="9" y="50"/>
                      <a:pt x="9" y="50"/>
                      <a:pt x="9" y="50"/>
                    </a:cubicBezTo>
                    <a:cubicBezTo>
                      <a:pt x="10" y="50"/>
                      <a:pt x="10" y="47"/>
                      <a:pt x="8" y="47"/>
                    </a:cubicBezTo>
                    <a:cubicBezTo>
                      <a:pt x="8" y="47"/>
                      <a:pt x="8" y="47"/>
                      <a:pt x="8" y="47"/>
                    </a:cubicBezTo>
                    <a:cubicBezTo>
                      <a:pt x="7" y="40"/>
                      <a:pt x="6" y="32"/>
                      <a:pt x="5" y="24"/>
                    </a:cubicBezTo>
                    <a:cubicBezTo>
                      <a:pt x="4" y="16"/>
                      <a:pt x="3" y="8"/>
                      <a:pt x="5" y="1"/>
                    </a:cubicBezTo>
                    <a:cubicBezTo>
                      <a:pt x="6" y="0"/>
                      <a:pt x="5" y="0"/>
                      <a:pt x="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7" name="Freeform 11"/>
              <p:cNvSpPr/>
              <p:nvPr/>
            </p:nvSpPr>
            <p:spPr bwMode="auto">
              <a:xfrm>
                <a:off x="4932031" y="939727"/>
                <a:ext cx="114300" cy="173038"/>
              </a:xfrm>
              <a:custGeom>
                <a:avLst/>
                <a:gdLst>
                  <a:gd name="T0" fmla="*/ 1 w 27"/>
                  <a:gd name="T1" fmla="*/ 0 h 41"/>
                  <a:gd name="T2" fmla="*/ 0 w 27"/>
                  <a:gd name="T3" fmla="*/ 2 h 41"/>
                  <a:gd name="T4" fmla="*/ 14 w 27"/>
                  <a:gd name="T5" fmla="*/ 30 h 41"/>
                  <a:gd name="T6" fmla="*/ 25 w 27"/>
                  <a:gd name="T7" fmla="*/ 41 h 41"/>
                  <a:gd name="T8" fmla="*/ 26 w 27"/>
                  <a:gd name="T9" fmla="*/ 41 h 41"/>
                  <a:gd name="T10" fmla="*/ 25 w 27"/>
                  <a:gd name="T11" fmla="*/ 38 h 41"/>
                  <a:gd name="T12" fmla="*/ 25 w 27"/>
                  <a:gd name="T13" fmla="*/ 39 h 41"/>
                  <a:gd name="T14" fmla="*/ 25 w 27"/>
                  <a:gd name="T15" fmla="*/ 39 h 41"/>
                  <a:gd name="T16" fmla="*/ 11 w 27"/>
                  <a:gd name="T17" fmla="*/ 21 h 41"/>
                  <a:gd name="T18" fmla="*/ 3 w 27"/>
                  <a:gd name="T19" fmla="*/ 1 h 41"/>
                  <a:gd name="T20" fmla="*/ 1 w 27"/>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1">
                    <a:moveTo>
                      <a:pt x="1" y="0"/>
                    </a:moveTo>
                    <a:cubicBezTo>
                      <a:pt x="0" y="0"/>
                      <a:pt x="0" y="1"/>
                      <a:pt x="0" y="2"/>
                    </a:cubicBezTo>
                    <a:cubicBezTo>
                      <a:pt x="3" y="13"/>
                      <a:pt x="7" y="21"/>
                      <a:pt x="14" y="30"/>
                    </a:cubicBezTo>
                    <a:cubicBezTo>
                      <a:pt x="16" y="34"/>
                      <a:pt x="19" y="41"/>
                      <a:pt x="25" y="41"/>
                    </a:cubicBezTo>
                    <a:cubicBezTo>
                      <a:pt x="25" y="41"/>
                      <a:pt x="25" y="41"/>
                      <a:pt x="26" y="41"/>
                    </a:cubicBezTo>
                    <a:cubicBezTo>
                      <a:pt x="27" y="41"/>
                      <a:pt x="27" y="38"/>
                      <a:pt x="25" y="38"/>
                    </a:cubicBezTo>
                    <a:cubicBezTo>
                      <a:pt x="25" y="38"/>
                      <a:pt x="25" y="38"/>
                      <a:pt x="25" y="39"/>
                    </a:cubicBezTo>
                    <a:cubicBezTo>
                      <a:pt x="25" y="39"/>
                      <a:pt x="25" y="39"/>
                      <a:pt x="25" y="39"/>
                    </a:cubicBezTo>
                    <a:cubicBezTo>
                      <a:pt x="21" y="39"/>
                      <a:pt x="13" y="24"/>
                      <a:pt x="11" y="21"/>
                    </a:cubicBezTo>
                    <a:cubicBezTo>
                      <a:pt x="7" y="15"/>
                      <a:pt x="5" y="8"/>
                      <a:pt x="3" y="1"/>
                    </a:cubicBezTo>
                    <a:cubicBezTo>
                      <a:pt x="2" y="1"/>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8" name="Freeform 12"/>
              <p:cNvSpPr/>
              <p:nvPr/>
            </p:nvSpPr>
            <p:spPr bwMode="auto">
              <a:xfrm>
                <a:off x="4754231" y="1152452"/>
                <a:ext cx="220663" cy="58738"/>
              </a:xfrm>
              <a:custGeom>
                <a:avLst/>
                <a:gdLst>
                  <a:gd name="T0" fmla="*/ 2 w 52"/>
                  <a:gd name="T1" fmla="*/ 0 h 14"/>
                  <a:gd name="T2" fmla="*/ 1 w 52"/>
                  <a:gd name="T3" fmla="*/ 2 h 14"/>
                  <a:gd name="T4" fmla="*/ 5 w 52"/>
                  <a:gd name="T5" fmla="*/ 4 h 14"/>
                  <a:gd name="T6" fmla="*/ 22 w 52"/>
                  <a:gd name="T7" fmla="*/ 9 h 14"/>
                  <a:gd name="T8" fmla="*/ 43 w 52"/>
                  <a:gd name="T9" fmla="*/ 14 h 14"/>
                  <a:gd name="T10" fmla="*/ 50 w 52"/>
                  <a:gd name="T11" fmla="*/ 13 h 14"/>
                  <a:gd name="T12" fmla="*/ 50 w 52"/>
                  <a:gd name="T13" fmla="*/ 10 h 14"/>
                  <a:gd name="T14" fmla="*/ 49 w 52"/>
                  <a:gd name="T15" fmla="*/ 10 h 14"/>
                  <a:gd name="T16" fmla="*/ 43 w 52"/>
                  <a:gd name="T17" fmla="*/ 11 h 14"/>
                  <a:gd name="T18" fmla="*/ 23 w 52"/>
                  <a:gd name="T19" fmla="*/ 6 h 14"/>
                  <a:gd name="T20" fmla="*/ 11 w 52"/>
                  <a:gd name="T21" fmla="*/ 2 h 14"/>
                  <a:gd name="T22" fmla="*/ 3 w 52"/>
                  <a:gd name="T23" fmla="*/ 0 h 14"/>
                  <a:gd name="T24" fmla="*/ 2 w 52"/>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4">
                    <a:moveTo>
                      <a:pt x="2" y="0"/>
                    </a:moveTo>
                    <a:cubicBezTo>
                      <a:pt x="1" y="0"/>
                      <a:pt x="0" y="1"/>
                      <a:pt x="1" y="2"/>
                    </a:cubicBezTo>
                    <a:cubicBezTo>
                      <a:pt x="2" y="4"/>
                      <a:pt x="3" y="4"/>
                      <a:pt x="5" y="4"/>
                    </a:cubicBezTo>
                    <a:cubicBezTo>
                      <a:pt x="11" y="4"/>
                      <a:pt x="16" y="7"/>
                      <a:pt x="22" y="9"/>
                    </a:cubicBezTo>
                    <a:cubicBezTo>
                      <a:pt x="29" y="11"/>
                      <a:pt x="36" y="14"/>
                      <a:pt x="43" y="14"/>
                    </a:cubicBezTo>
                    <a:cubicBezTo>
                      <a:pt x="45" y="14"/>
                      <a:pt x="48" y="14"/>
                      <a:pt x="50" y="13"/>
                    </a:cubicBezTo>
                    <a:cubicBezTo>
                      <a:pt x="52" y="13"/>
                      <a:pt x="51" y="10"/>
                      <a:pt x="50" y="10"/>
                    </a:cubicBezTo>
                    <a:cubicBezTo>
                      <a:pt x="50" y="10"/>
                      <a:pt x="49" y="10"/>
                      <a:pt x="49" y="10"/>
                    </a:cubicBezTo>
                    <a:cubicBezTo>
                      <a:pt x="47" y="11"/>
                      <a:pt x="45" y="11"/>
                      <a:pt x="43" y="11"/>
                    </a:cubicBezTo>
                    <a:cubicBezTo>
                      <a:pt x="36" y="11"/>
                      <a:pt x="29" y="8"/>
                      <a:pt x="23" y="6"/>
                    </a:cubicBezTo>
                    <a:cubicBezTo>
                      <a:pt x="19" y="5"/>
                      <a:pt x="15" y="3"/>
                      <a:pt x="11" y="2"/>
                    </a:cubicBezTo>
                    <a:cubicBezTo>
                      <a:pt x="10" y="2"/>
                      <a:pt x="4" y="2"/>
                      <a:pt x="3" y="0"/>
                    </a:cubicBezTo>
                    <a:cubicBezTo>
                      <a:pt x="3" y="0"/>
                      <a:pt x="3" y="0"/>
                      <a:pt x="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99" name="Freeform 13"/>
              <p:cNvSpPr/>
              <p:nvPr/>
            </p:nvSpPr>
            <p:spPr bwMode="auto">
              <a:xfrm>
                <a:off x="4766931" y="1312789"/>
                <a:ext cx="200025" cy="25400"/>
              </a:xfrm>
              <a:custGeom>
                <a:avLst/>
                <a:gdLst>
                  <a:gd name="T0" fmla="*/ 44 w 47"/>
                  <a:gd name="T1" fmla="*/ 0 h 6"/>
                  <a:gd name="T2" fmla="*/ 44 w 47"/>
                  <a:gd name="T3" fmla="*/ 0 h 6"/>
                  <a:gd name="T4" fmla="*/ 30 w 47"/>
                  <a:gd name="T5" fmla="*/ 1 h 6"/>
                  <a:gd name="T6" fmla="*/ 24 w 47"/>
                  <a:gd name="T7" fmla="*/ 1 h 6"/>
                  <a:gd name="T8" fmla="*/ 19 w 47"/>
                  <a:gd name="T9" fmla="*/ 1 h 6"/>
                  <a:gd name="T10" fmla="*/ 2 w 47"/>
                  <a:gd name="T11" fmla="*/ 3 h 6"/>
                  <a:gd name="T12" fmla="*/ 2 w 47"/>
                  <a:gd name="T13" fmla="*/ 6 h 6"/>
                  <a:gd name="T14" fmla="*/ 3 w 47"/>
                  <a:gd name="T15" fmla="*/ 6 h 6"/>
                  <a:gd name="T16" fmla="*/ 20 w 47"/>
                  <a:gd name="T17" fmla="*/ 4 h 6"/>
                  <a:gd name="T18" fmla="*/ 25 w 47"/>
                  <a:gd name="T19" fmla="*/ 4 h 6"/>
                  <a:gd name="T20" fmla="*/ 30 w 47"/>
                  <a:gd name="T21" fmla="*/ 4 h 6"/>
                  <a:gd name="T22" fmla="*/ 45 w 47"/>
                  <a:gd name="T23" fmla="*/ 3 h 6"/>
                  <a:gd name="T24" fmla="*/ 44 w 47"/>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6">
                    <a:moveTo>
                      <a:pt x="44" y="0"/>
                    </a:moveTo>
                    <a:cubicBezTo>
                      <a:pt x="44" y="0"/>
                      <a:pt x="44" y="0"/>
                      <a:pt x="44" y="0"/>
                    </a:cubicBezTo>
                    <a:cubicBezTo>
                      <a:pt x="39" y="1"/>
                      <a:pt x="34" y="1"/>
                      <a:pt x="30" y="1"/>
                    </a:cubicBezTo>
                    <a:cubicBezTo>
                      <a:pt x="28" y="1"/>
                      <a:pt x="26" y="1"/>
                      <a:pt x="24" y="1"/>
                    </a:cubicBezTo>
                    <a:cubicBezTo>
                      <a:pt x="23" y="1"/>
                      <a:pt x="21" y="1"/>
                      <a:pt x="19" y="1"/>
                    </a:cubicBezTo>
                    <a:cubicBezTo>
                      <a:pt x="13" y="1"/>
                      <a:pt x="7" y="1"/>
                      <a:pt x="2" y="3"/>
                    </a:cubicBezTo>
                    <a:cubicBezTo>
                      <a:pt x="0" y="3"/>
                      <a:pt x="1" y="6"/>
                      <a:pt x="2" y="6"/>
                    </a:cubicBezTo>
                    <a:cubicBezTo>
                      <a:pt x="2" y="6"/>
                      <a:pt x="3" y="6"/>
                      <a:pt x="3" y="6"/>
                    </a:cubicBezTo>
                    <a:cubicBezTo>
                      <a:pt x="8" y="4"/>
                      <a:pt x="14" y="4"/>
                      <a:pt x="20" y="4"/>
                    </a:cubicBezTo>
                    <a:cubicBezTo>
                      <a:pt x="22" y="4"/>
                      <a:pt x="23" y="4"/>
                      <a:pt x="25" y="4"/>
                    </a:cubicBezTo>
                    <a:cubicBezTo>
                      <a:pt x="27" y="4"/>
                      <a:pt x="29" y="4"/>
                      <a:pt x="30" y="4"/>
                    </a:cubicBezTo>
                    <a:cubicBezTo>
                      <a:pt x="35" y="4"/>
                      <a:pt x="40" y="4"/>
                      <a:pt x="45" y="3"/>
                    </a:cubicBezTo>
                    <a:cubicBezTo>
                      <a:pt x="47" y="3"/>
                      <a:pt x="46" y="0"/>
                      <a:pt x="4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0" name="Freeform 14"/>
              <p:cNvSpPr/>
              <p:nvPr/>
            </p:nvSpPr>
            <p:spPr bwMode="auto">
              <a:xfrm>
                <a:off x="4838369" y="1457252"/>
                <a:ext cx="169863" cy="144463"/>
              </a:xfrm>
              <a:custGeom>
                <a:avLst/>
                <a:gdLst>
                  <a:gd name="T0" fmla="*/ 38 w 40"/>
                  <a:gd name="T1" fmla="*/ 0 h 34"/>
                  <a:gd name="T2" fmla="*/ 38 w 40"/>
                  <a:gd name="T3" fmla="*/ 0 h 34"/>
                  <a:gd name="T4" fmla="*/ 1 w 40"/>
                  <a:gd name="T5" fmla="*/ 31 h 34"/>
                  <a:gd name="T6" fmla="*/ 2 w 40"/>
                  <a:gd name="T7" fmla="*/ 34 h 34"/>
                  <a:gd name="T8" fmla="*/ 3 w 40"/>
                  <a:gd name="T9" fmla="*/ 33 h 34"/>
                  <a:gd name="T10" fmla="*/ 39 w 40"/>
                  <a:gd name="T11" fmla="*/ 3 h 34"/>
                  <a:gd name="T12" fmla="*/ 38 w 4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40" h="34">
                    <a:moveTo>
                      <a:pt x="38" y="0"/>
                    </a:moveTo>
                    <a:cubicBezTo>
                      <a:pt x="38" y="0"/>
                      <a:pt x="38" y="0"/>
                      <a:pt x="38" y="0"/>
                    </a:cubicBezTo>
                    <a:cubicBezTo>
                      <a:pt x="23" y="5"/>
                      <a:pt x="9" y="18"/>
                      <a:pt x="1" y="31"/>
                    </a:cubicBezTo>
                    <a:cubicBezTo>
                      <a:pt x="0" y="33"/>
                      <a:pt x="1" y="34"/>
                      <a:pt x="2" y="34"/>
                    </a:cubicBezTo>
                    <a:cubicBezTo>
                      <a:pt x="3" y="34"/>
                      <a:pt x="3" y="33"/>
                      <a:pt x="3" y="33"/>
                    </a:cubicBezTo>
                    <a:cubicBezTo>
                      <a:pt x="11" y="20"/>
                      <a:pt x="24" y="7"/>
                      <a:pt x="39" y="3"/>
                    </a:cubicBezTo>
                    <a:cubicBezTo>
                      <a:pt x="40" y="2"/>
                      <a:pt x="40" y="0"/>
                      <a:pt x="3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101" name="Freeform 15"/>
              <p:cNvSpPr/>
              <p:nvPr/>
            </p:nvSpPr>
            <p:spPr bwMode="auto">
              <a:xfrm>
                <a:off x="5525756" y="1355652"/>
                <a:ext cx="190500" cy="28575"/>
              </a:xfrm>
              <a:custGeom>
                <a:avLst/>
                <a:gdLst>
                  <a:gd name="T0" fmla="*/ 1 w 45"/>
                  <a:gd name="T1" fmla="*/ 0 h 7"/>
                  <a:gd name="T2" fmla="*/ 1 w 45"/>
                  <a:gd name="T3" fmla="*/ 3 h 7"/>
                  <a:gd name="T4" fmla="*/ 20 w 45"/>
                  <a:gd name="T5" fmla="*/ 5 h 7"/>
                  <a:gd name="T6" fmla="*/ 40 w 45"/>
                  <a:gd name="T7" fmla="*/ 7 h 7"/>
                  <a:gd name="T8" fmla="*/ 41 w 45"/>
                  <a:gd name="T9" fmla="*/ 7 h 7"/>
                  <a:gd name="T10" fmla="*/ 42 w 45"/>
                  <a:gd name="T11" fmla="*/ 7 h 7"/>
                  <a:gd name="T12" fmla="*/ 43 w 45"/>
                  <a:gd name="T13" fmla="*/ 7 h 7"/>
                  <a:gd name="T14" fmla="*/ 43 w 45"/>
                  <a:gd name="T15" fmla="*/ 7 h 7"/>
                  <a:gd name="T16" fmla="*/ 43 w 45"/>
                  <a:gd name="T17" fmla="*/ 4 h 7"/>
                  <a:gd name="T18" fmla="*/ 43 w 45"/>
                  <a:gd name="T19" fmla="*/ 4 h 7"/>
                  <a:gd name="T20" fmla="*/ 40 w 45"/>
                  <a:gd name="T21" fmla="*/ 5 h 7"/>
                  <a:gd name="T22" fmla="*/ 21 w 45"/>
                  <a:gd name="T23" fmla="*/ 2 h 7"/>
                  <a:gd name="T24" fmla="*/ 2 w 45"/>
                  <a:gd name="T25" fmla="*/ 0 h 7"/>
                  <a:gd name="T26" fmla="*/ 1 w 45"/>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7">
                    <a:moveTo>
                      <a:pt x="1" y="0"/>
                    </a:moveTo>
                    <a:cubicBezTo>
                      <a:pt x="0" y="0"/>
                      <a:pt x="0" y="2"/>
                      <a:pt x="1" y="3"/>
                    </a:cubicBezTo>
                    <a:cubicBezTo>
                      <a:pt x="8" y="5"/>
                      <a:pt x="13" y="4"/>
                      <a:pt x="20" y="5"/>
                    </a:cubicBezTo>
                    <a:cubicBezTo>
                      <a:pt x="26" y="6"/>
                      <a:pt x="33" y="7"/>
                      <a:pt x="40" y="7"/>
                    </a:cubicBezTo>
                    <a:cubicBezTo>
                      <a:pt x="40" y="7"/>
                      <a:pt x="41" y="7"/>
                      <a:pt x="41" y="7"/>
                    </a:cubicBezTo>
                    <a:cubicBezTo>
                      <a:pt x="42" y="7"/>
                      <a:pt x="42" y="7"/>
                      <a:pt x="42" y="7"/>
                    </a:cubicBezTo>
                    <a:cubicBezTo>
                      <a:pt x="42" y="7"/>
                      <a:pt x="42" y="7"/>
                      <a:pt x="43" y="7"/>
                    </a:cubicBezTo>
                    <a:cubicBezTo>
                      <a:pt x="43" y="7"/>
                      <a:pt x="43" y="7"/>
                      <a:pt x="43" y="7"/>
                    </a:cubicBezTo>
                    <a:cubicBezTo>
                      <a:pt x="45" y="7"/>
                      <a:pt x="44" y="4"/>
                      <a:pt x="43" y="4"/>
                    </a:cubicBezTo>
                    <a:cubicBezTo>
                      <a:pt x="43" y="4"/>
                      <a:pt x="43" y="4"/>
                      <a:pt x="43" y="4"/>
                    </a:cubicBezTo>
                    <a:cubicBezTo>
                      <a:pt x="42" y="4"/>
                      <a:pt x="41" y="5"/>
                      <a:pt x="40" y="5"/>
                    </a:cubicBezTo>
                    <a:cubicBezTo>
                      <a:pt x="34" y="5"/>
                      <a:pt x="28" y="3"/>
                      <a:pt x="21" y="2"/>
                    </a:cubicBezTo>
                    <a:cubicBezTo>
                      <a:pt x="15" y="2"/>
                      <a:pt x="8"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sp>
          <p:nvSpPr>
            <p:cNvPr id="20" name="Freeform 17"/>
            <p:cNvSpPr>
              <a:spLocks noEditPoints="1"/>
            </p:cNvSpPr>
            <p:nvPr/>
          </p:nvSpPr>
          <p:spPr bwMode="auto">
            <a:xfrm>
              <a:off x="1008322" y="4703689"/>
              <a:ext cx="830263" cy="568325"/>
            </a:xfrm>
            <a:custGeom>
              <a:avLst/>
              <a:gdLst>
                <a:gd name="T0" fmla="*/ 104 w 196"/>
                <a:gd name="T1" fmla="*/ 83 h 134"/>
                <a:gd name="T2" fmla="*/ 125 w 196"/>
                <a:gd name="T3" fmla="*/ 64 h 134"/>
                <a:gd name="T4" fmla="*/ 101 w 196"/>
                <a:gd name="T5" fmla="*/ 128 h 134"/>
                <a:gd name="T6" fmla="*/ 17 w 196"/>
                <a:gd name="T7" fmla="*/ 124 h 134"/>
                <a:gd name="T8" fmla="*/ 80 w 196"/>
                <a:gd name="T9" fmla="*/ 69 h 134"/>
                <a:gd name="T10" fmla="*/ 98 w 196"/>
                <a:gd name="T11" fmla="*/ 85 h 134"/>
                <a:gd name="T12" fmla="*/ 102 w 196"/>
                <a:gd name="T13" fmla="*/ 84 h 134"/>
                <a:gd name="T14" fmla="*/ 189 w 196"/>
                <a:gd name="T15" fmla="*/ 125 h 134"/>
                <a:gd name="T16" fmla="*/ 144 w 196"/>
                <a:gd name="T17" fmla="*/ 48 h 134"/>
                <a:gd name="T18" fmla="*/ 190 w 196"/>
                <a:gd name="T19" fmla="*/ 40 h 134"/>
                <a:gd name="T20" fmla="*/ 189 w 196"/>
                <a:gd name="T21" fmla="*/ 125 h 134"/>
                <a:gd name="T22" fmla="*/ 10 w 196"/>
                <a:gd name="T23" fmla="*/ 123 h 134"/>
                <a:gd name="T24" fmla="*/ 5 w 196"/>
                <a:gd name="T25" fmla="*/ 23 h 134"/>
                <a:gd name="T26" fmla="*/ 45 w 196"/>
                <a:gd name="T27" fmla="*/ 37 h 134"/>
                <a:gd name="T28" fmla="*/ 76 w 196"/>
                <a:gd name="T29" fmla="*/ 66 h 134"/>
                <a:gd name="T30" fmla="*/ 12 w 196"/>
                <a:gd name="T31" fmla="*/ 123 h 134"/>
                <a:gd name="T32" fmla="*/ 27 w 196"/>
                <a:gd name="T33" fmla="*/ 4 h 134"/>
                <a:gd name="T34" fmla="*/ 46 w 196"/>
                <a:gd name="T35" fmla="*/ 4 h 134"/>
                <a:gd name="T36" fmla="*/ 149 w 196"/>
                <a:gd name="T37" fmla="*/ 7 h 134"/>
                <a:gd name="T38" fmla="*/ 190 w 196"/>
                <a:gd name="T39" fmla="*/ 6 h 134"/>
                <a:gd name="T40" fmla="*/ 116 w 196"/>
                <a:gd name="T41" fmla="*/ 67 h 134"/>
                <a:gd name="T42" fmla="*/ 100 w 196"/>
                <a:gd name="T43" fmla="*/ 81 h 134"/>
                <a:gd name="T44" fmla="*/ 11 w 196"/>
                <a:gd name="T45" fmla="*/ 4 h 134"/>
                <a:gd name="T46" fmla="*/ 43 w 196"/>
                <a:gd name="T47" fmla="*/ 0 h 134"/>
                <a:gd name="T48" fmla="*/ 16 w 196"/>
                <a:gd name="T49" fmla="*/ 0 h 134"/>
                <a:gd name="T50" fmla="*/ 3 w 196"/>
                <a:gd name="T51" fmla="*/ 0 h 134"/>
                <a:gd name="T52" fmla="*/ 2 w 196"/>
                <a:gd name="T53" fmla="*/ 1 h 134"/>
                <a:gd name="T54" fmla="*/ 2 w 196"/>
                <a:gd name="T55" fmla="*/ 49 h 134"/>
                <a:gd name="T56" fmla="*/ 9 w 196"/>
                <a:gd name="T57" fmla="*/ 127 h 134"/>
                <a:gd name="T58" fmla="*/ 10 w 196"/>
                <a:gd name="T59" fmla="*/ 127 h 134"/>
                <a:gd name="T60" fmla="*/ 98 w 196"/>
                <a:gd name="T61" fmla="*/ 132 h 134"/>
                <a:gd name="T62" fmla="*/ 192 w 196"/>
                <a:gd name="T63" fmla="*/ 134 h 134"/>
                <a:gd name="T64" fmla="*/ 193 w 196"/>
                <a:gd name="T65" fmla="*/ 134 h 134"/>
                <a:gd name="T66" fmla="*/ 194 w 196"/>
                <a:gd name="T67" fmla="*/ 132 h 134"/>
                <a:gd name="T68" fmla="*/ 195 w 196"/>
                <a:gd name="T69" fmla="*/ 37 h 134"/>
                <a:gd name="T70" fmla="*/ 192 w 196"/>
                <a:gd name="T71" fmla="*/ 2 h 134"/>
                <a:gd name="T72" fmla="*/ 165 w 196"/>
                <a:gd name="T73" fmla="*/ 3 h 134"/>
                <a:gd name="T74" fmla="*/ 97 w 196"/>
                <a:gd name="T75" fmla="*/ 2 h 134"/>
                <a:gd name="T76" fmla="*/ 43 w 196"/>
                <a:gd name="T7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134">
                  <a:moveTo>
                    <a:pt x="102" y="84"/>
                  </a:moveTo>
                  <a:cubicBezTo>
                    <a:pt x="103" y="84"/>
                    <a:pt x="103" y="84"/>
                    <a:pt x="104" y="83"/>
                  </a:cubicBezTo>
                  <a:cubicBezTo>
                    <a:pt x="108" y="78"/>
                    <a:pt x="113" y="74"/>
                    <a:pt x="118" y="70"/>
                  </a:cubicBezTo>
                  <a:cubicBezTo>
                    <a:pt x="120" y="68"/>
                    <a:pt x="122" y="66"/>
                    <a:pt x="125" y="64"/>
                  </a:cubicBezTo>
                  <a:cubicBezTo>
                    <a:pt x="148" y="83"/>
                    <a:pt x="168" y="107"/>
                    <a:pt x="188" y="130"/>
                  </a:cubicBezTo>
                  <a:cubicBezTo>
                    <a:pt x="159" y="130"/>
                    <a:pt x="130" y="129"/>
                    <a:pt x="101" y="128"/>
                  </a:cubicBezTo>
                  <a:cubicBezTo>
                    <a:pt x="86" y="127"/>
                    <a:pt x="70" y="127"/>
                    <a:pt x="54" y="126"/>
                  </a:cubicBezTo>
                  <a:cubicBezTo>
                    <a:pt x="42" y="126"/>
                    <a:pt x="29" y="125"/>
                    <a:pt x="17" y="124"/>
                  </a:cubicBezTo>
                  <a:cubicBezTo>
                    <a:pt x="25" y="116"/>
                    <a:pt x="34" y="110"/>
                    <a:pt x="42" y="104"/>
                  </a:cubicBezTo>
                  <a:cubicBezTo>
                    <a:pt x="55" y="93"/>
                    <a:pt x="69" y="82"/>
                    <a:pt x="80" y="69"/>
                  </a:cubicBezTo>
                  <a:cubicBezTo>
                    <a:pt x="80" y="68"/>
                    <a:pt x="80" y="68"/>
                    <a:pt x="80" y="68"/>
                  </a:cubicBezTo>
                  <a:cubicBezTo>
                    <a:pt x="86" y="74"/>
                    <a:pt x="92" y="79"/>
                    <a:pt x="98" y="85"/>
                  </a:cubicBezTo>
                  <a:cubicBezTo>
                    <a:pt x="99" y="85"/>
                    <a:pt x="99" y="85"/>
                    <a:pt x="100" y="85"/>
                  </a:cubicBezTo>
                  <a:cubicBezTo>
                    <a:pt x="101" y="85"/>
                    <a:pt x="102" y="85"/>
                    <a:pt x="102" y="84"/>
                  </a:cubicBezTo>
                  <a:cubicBezTo>
                    <a:pt x="102" y="84"/>
                    <a:pt x="102" y="84"/>
                    <a:pt x="102" y="84"/>
                  </a:cubicBezTo>
                  <a:moveTo>
                    <a:pt x="189" y="125"/>
                  </a:moveTo>
                  <a:cubicBezTo>
                    <a:pt x="170" y="103"/>
                    <a:pt x="151" y="80"/>
                    <a:pt x="128" y="62"/>
                  </a:cubicBezTo>
                  <a:cubicBezTo>
                    <a:pt x="134" y="57"/>
                    <a:pt x="139" y="53"/>
                    <a:pt x="144" y="48"/>
                  </a:cubicBezTo>
                  <a:cubicBezTo>
                    <a:pt x="160" y="36"/>
                    <a:pt x="175" y="23"/>
                    <a:pt x="191" y="11"/>
                  </a:cubicBezTo>
                  <a:cubicBezTo>
                    <a:pt x="192" y="20"/>
                    <a:pt x="191" y="30"/>
                    <a:pt x="190" y="40"/>
                  </a:cubicBezTo>
                  <a:cubicBezTo>
                    <a:pt x="190" y="51"/>
                    <a:pt x="190" y="62"/>
                    <a:pt x="189" y="74"/>
                  </a:cubicBezTo>
                  <a:cubicBezTo>
                    <a:pt x="189" y="91"/>
                    <a:pt x="189" y="108"/>
                    <a:pt x="189" y="125"/>
                  </a:cubicBezTo>
                  <a:moveTo>
                    <a:pt x="12" y="123"/>
                  </a:moveTo>
                  <a:cubicBezTo>
                    <a:pt x="11" y="123"/>
                    <a:pt x="11" y="123"/>
                    <a:pt x="10" y="123"/>
                  </a:cubicBezTo>
                  <a:cubicBezTo>
                    <a:pt x="8" y="99"/>
                    <a:pt x="7" y="75"/>
                    <a:pt x="6" y="51"/>
                  </a:cubicBezTo>
                  <a:cubicBezTo>
                    <a:pt x="6" y="42"/>
                    <a:pt x="5" y="32"/>
                    <a:pt x="5" y="23"/>
                  </a:cubicBezTo>
                  <a:cubicBezTo>
                    <a:pt x="5" y="17"/>
                    <a:pt x="4" y="11"/>
                    <a:pt x="5" y="5"/>
                  </a:cubicBezTo>
                  <a:cubicBezTo>
                    <a:pt x="18" y="16"/>
                    <a:pt x="31" y="26"/>
                    <a:pt x="45" y="37"/>
                  </a:cubicBezTo>
                  <a:cubicBezTo>
                    <a:pt x="56" y="46"/>
                    <a:pt x="66" y="56"/>
                    <a:pt x="77" y="65"/>
                  </a:cubicBezTo>
                  <a:cubicBezTo>
                    <a:pt x="76" y="66"/>
                    <a:pt x="76" y="66"/>
                    <a:pt x="76" y="66"/>
                  </a:cubicBezTo>
                  <a:cubicBezTo>
                    <a:pt x="66" y="79"/>
                    <a:pt x="53" y="89"/>
                    <a:pt x="40" y="100"/>
                  </a:cubicBezTo>
                  <a:cubicBezTo>
                    <a:pt x="31" y="107"/>
                    <a:pt x="20" y="114"/>
                    <a:pt x="12" y="123"/>
                  </a:cubicBezTo>
                  <a:moveTo>
                    <a:pt x="14" y="4"/>
                  </a:moveTo>
                  <a:cubicBezTo>
                    <a:pt x="19" y="4"/>
                    <a:pt x="23" y="4"/>
                    <a:pt x="27" y="4"/>
                  </a:cubicBezTo>
                  <a:cubicBezTo>
                    <a:pt x="32" y="4"/>
                    <a:pt x="36" y="4"/>
                    <a:pt x="41" y="4"/>
                  </a:cubicBezTo>
                  <a:cubicBezTo>
                    <a:pt x="42" y="4"/>
                    <a:pt x="44" y="4"/>
                    <a:pt x="46" y="4"/>
                  </a:cubicBezTo>
                  <a:cubicBezTo>
                    <a:pt x="63" y="5"/>
                    <a:pt x="80" y="5"/>
                    <a:pt x="97" y="6"/>
                  </a:cubicBezTo>
                  <a:cubicBezTo>
                    <a:pt x="114" y="7"/>
                    <a:pt x="131" y="7"/>
                    <a:pt x="149" y="7"/>
                  </a:cubicBezTo>
                  <a:cubicBezTo>
                    <a:pt x="154" y="7"/>
                    <a:pt x="159" y="8"/>
                    <a:pt x="164" y="8"/>
                  </a:cubicBezTo>
                  <a:cubicBezTo>
                    <a:pt x="172" y="8"/>
                    <a:pt x="181" y="7"/>
                    <a:pt x="190" y="6"/>
                  </a:cubicBezTo>
                  <a:cubicBezTo>
                    <a:pt x="174" y="19"/>
                    <a:pt x="158" y="32"/>
                    <a:pt x="143" y="44"/>
                  </a:cubicBezTo>
                  <a:cubicBezTo>
                    <a:pt x="134" y="52"/>
                    <a:pt x="125" y="59"/>
                    <a:pt x="116" y="67"/>
                  </a:cubicBezTo>
                  <a:cubicBezTo>
                    <a:pt x="111" y="71"/>
                    <a:pt x="105" y="75"/>
                    <a:pt x="101" y="80"/>
                  </a:cubicBezTo>
                  <a:cubicBezTo>
                    <a:pt x="100" y="81"/>
                    <a:pt x="100" y="81"/>
                    <a:pt x="100" y="81"/>
                  </a:cubicBezTo>
                  <a:cubicBezTo>
                    <a:pt x="82" y="65"/>
                    <a:pt x="66" y="49"/>
                    <a:pt x="48" y="34"/>
                  </a:cubicBezTo>
                  <a:cubicBezTo>
                    <a:pt x="36" y="24"/>
                    <a:pt x="23" y="14"/>
                    <a:pt x="11" y="4"/>
                  </a:cubicBezTo>
                  <a:cubicBezTo>
                    <a:pt x="12" y="4"/>
                    <a:pt x="13" y="4"/>
                    <a:pt x="14" y="4"/>
                  </a:cubicBezTo>
                  <a:moveTo>
                    <a:pt x="43" y="0"/>
                  </a:moveTo>
                  <a:cubicBezTo>
                    <a:pt x="39" y="0"/>
                    <a:pt x="34" y="0"/>
                    <a:pt x="30" y="0"/>
                  </a:cubicBezTo>
                  <a:cubicBezTo>
                    <a:pt x="25" y="0"/>
                    <a:pt x="20" y="0"/>
                    <a:pt x="16" y="0"/>
                  </a:cubicBezTo>
                  <a:cubicBezTo>
                    <a:pt x="12" y="0"/>
                    <a:pt x="8" y="0"/>
                    <a:pt x="4" y="0"/>
                  </a:cubicBezTo>
                  <a:cubicBezTo>
                    <a:pt x="4" y="0"/>
                    <a:pt x="3" y="0"/>
                    <a:pt x="3" y="0"/>
                  </a:cubicBezTo>
                  <a:cubicBezTo>
                    <a:pt x="2" y="0"/>
                    <a:pt x="2" y="0"/>
                    <a:pt x="2" y="1"/>
                  </a:cubicBezTo>
                  <a:cubicBezTo>
                    <a:pt x="2" y="1"/>
                    <a:pt x="2" y="1"/>
                    <a:pt x="2" y="1"/>
                  </a:cubicBezTo>
                  <a:cubicBezTo>
                    <a:pt x="0" y="7"/>
                    <a:pt x="1" y="14"/>
                    <a:pt x="1" y="20"/>
                  </a:cubicBezTo>
                  <a:cubicBezTo>
                    <a:pt x="1" y="30"/>
                    <a:pt x="1" y="40"/>
                    <a:pt x="2" y="49"/>
                  </a:cubicBezTo>
                  <a:cubicBezTo>
                    <a:pt x="3" y="75"/>
                    <a:pt x="4" y="100"/>
                    <a:pt x="6" y="125"/>
                  </a:cubicBezTo>
                  <a:cubicBezTo>
                    <a:pt x="7" y="127"/>
                    <a:pt x="8" y="127"/>
                    <a:pt x="9" y="127"/>
                  </a:cubicBezTo>
                  <a:cubicBezTo>
                    <a:pt x="9" y="127"/>
                    <a:pt x="9" y="127"/>
                    <a:pt x="9" y="127"/>
                  </a:cubicBezTo>
                  <a:cubicBezTo>
                    <a:pt x="10" y="127"/>
                    <a:pt x="10" y="127"/>
                    <a:pt x="10" y="127"/>
                  </a:cubicBezTo>
                  <a:cubicBezTo>
                    <a:pt x="24" y="129"/>
                    <a:pt x="38" y="130"/>
                    <a:pt x="52" y="130"/>
                  </a:cubicBezTo>
                  <a:cubicBezTo>
                    <a:pt x="67" y="131"/>
                    <a:pt x="83" y="132"/>
                    <a:pt x="98" y="132"/>
                  </a:cubicBezTo>
                  <a:cubicBezTo>
                    <a:pt x="129" y="133"/>
                    <a:pt x="160" y="134"/>
                    <a:pt x="192" y="134"/>
                  </a:cubicBezTo>
                  <a:cubicBezTo>
                    <a:pt x="192" y="134"/>
                    <a:pt x="192" y="134"/>
                    <a:pt x="192" y="134"/>
                  </a:cubicBezTo>
                  <a:cubicBezTo>
                    <a:pt x="192" y="134"/>
                    <a:pt x="193" y="134"/>
                    <a:pt x="193" y="134"/>
                  </a:cubicBezTo>
                  <a:cubicBezTo>
                    <a:pt x="193" y="134"/>
                    <a:pt x="193" y="134"/>
                    <a:pt x="193" y="134"/>
                  </a:cubicBezTo>
                  <a:cubicBezTo>
                    <a:pt x="193" y="134"/>
                    <a:pt x="193" y="134"/>
                    <a:pt x="193" y="134"/>
                  </a:cubicBezTo>
                  <a:cubicBezTo>
                    <a:pt x="194" y="133"/>
                    <a:pt x="194" y="133"/>
                    <a:pt x="194" y="132"/>
                  </a:cubicBezTo>
                  <a:cubicBezTo>
                    <a:pt x="194" y="113"/>
                    <a:pt x="193" y="93"/>
                    <a:pt x="194" y="74"/>
                  </a:cubicBezTo>
                  <a:cubicBezTo>
                    <a:pt x="194" y="62"/>
                    <a:pt x="194" y="49"/>
                    <a:pt x="195" y="37"/>
                  </a:cubicBezTo>
                  <a:cubicBezTo>
                    <a:pt x="196" y="26"/>
                    <a:pt x="196" y="15"/>
                    <a:pt x="195" y="4"/>
                  </a:cubicBezTo>
                  <a:cubicBezTo>
                    <a:pt x="195" y="3"/>
                    <a:pt x="194" y="2"/>
                    <a:pt x="192" y="2"/>
                  </a:cubicBezTo>
                  <a:cubicBezTo>
                    <a:pt x="192" y="2"/>
                    <a:pt x="192" y="2"/>
                    <a:pt x="192" y="2"/>
                  </a:cubicBezTo>
                  <a:cubicBezTo>
                    <a:pt x="183" y="3"/>
                    <a:pt x="174" y="3"/>
                    <a:pt x="165" y="3"/>
                  </a:cubicBezTo>
                  <a:cubicBezTo>
                    <a:pt x="159" y="3"/>
                    <a:pt x="152" y="3"/>
                    <a:pt x="146" y="3"/>
                  </a:cubicBezTo>
                  <a:cubicBezTo>
                    <a:pt x="130" y="2"/>
                    <a:pt x="113" y="2"/>
                    <a:pt x="97" y="2"/>
                  </a:cubicBezTo>
                  <a:cubicBezTo>
                    <a:pt x="81" y="1"/>
                    <a:pt x="65" y="0"/>
                    <a:pt x="49" y="0"/>
                  </a:cubicBezTo>
                  <a:cubicBezTo>
                    <a:pt x="47" y="0"/>
                    <a:pt x="45" y="0"/>
                    <a:pt x="4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1" name="Freeform 18"/>
            <p:cNvSpPr>
              <a:spLocks noEditPoints="1"/>
            </p:cNvSpPr>
            <p:nvPr/>
          </p:nvSpPr>
          <p:spPr bwMode="auto">
            <a:xfrm>
              <a:off x="2992106" y="549202"/>
              <a:ext cx="630238" cy="1085850"/>
            </a:xfrm>
            <a:custGeom>
              <a:avLst/>
              <a:gdLst>
                <a:gd name="T0" fmla="*/ 79 w 149"/>
                <a:gd name="T1" fmla="*/ 242 h 256"/>
                <a:gd name="T2" fmla="*/ 77 w 149"/>
                <a:gd name="T3" fmla="*/ 251 h 256"/>
                <a:gd name="T4" fmla="*/ 67 w 149"/>
                <a:gd name="T5" fmla="*/ 243 h 256"/>
                <a:gd name="T6" fmla="*/ 88 w 149"/>
                <a:gd name="T7" fmla="*/ 232 h 256"/>
                <a:gd name="T8" fmla="*/ 87 w 149"/>
                <a:gd name="T9" fmla="*/ 239 h 256"/>
                <a:gd name="T10" fmla="*/ 68 w 149"/>
                <a:gd name="T11" fmla="*/ 239 h 256"/>
                <a:gd name="T12" fmla="*/ 62 w 149"/>
                <a:gd name="T13" fmla="*/ 239 h 256"/>
                <a:gd name="T14" fmla="*/ 89 w 149"/>
                <a:gd name="T15" fmla="*/ 229 h 256"/>
                <a:gd name="T16" fmla="*/ 60 w 149"/>
                <a:gd name="T17" fmla="*/ 219 h 256"/>
                <a:gd name="T18" fmla="*/ 103 w 149"/>
                <a:gd name="T19" fmla="*/ 101 h 256"/>
                <a:gd name="T20" fmla="*/ 69 w 149"/>
                <a:gd name="T21" fmla="*/ 215 h 256"/>
                <a:gd name="T22" fmla="*/ 53 w 149"/>
                <a:gd name="T23" fmla="*/ 98 h 256"/>
                <a:gd name="T24" fmla="*/ 71 w 149"/>
                <a:gd name="T25" fmla="*/ 95 h 256"/>
                <a:gd name="T26" fmla="*/ 91 w 149"/>
                <a:gd name="T27" fmla="*/ 99 h 256"/>
                <a:gd name="T28" fmla="*/ 86 w 149"/>
                <a:gd name="T29" fmla="*/ 148 h 256"/>
                <a:gd name="T30" fmla="*/ 45 w 149"/>
                <a:gd name="T31" fmla="*/ 93 h 256"/>
                <a:gd name="T32" fmla="*/ 37 w 149"/>
                <a:gd name="T33" fmla="*/ 90 h 256"/>
                <a:gd name="T34" fmla="*/ 96 w 149"/>
                <a:gd name="T35" fmla="*/ 92 h 256"/>
                <a:gd name="T36" fmla="*/ 103 w 149"/>
                <a:gd name="T37" fmla="*/ 86 h 256"/>
                <a:gd name="T38" fmla="*/ 57 w 149"/>
                <a:gd name="T39" fmla="*/ 80 h 256"/>
                <a:gd name="T40" fmla="*/ 59 w 149"/>
                <a:gd name="T41" fmla="*/ 79 h 256"/>
                <a:gd name="T42" fmla="*/ 81 w 149"/>
                <a:gd name="T43" fmla="*/ 82 h 256"/>
                <a:gd name="T44" fmla="*/ 84 w 149"/>
                <a:gd name="T45" fmla="*/ 77 h 256"/>
                <a:gd name="T46" fmla="*/ 65 w 149"/>
                <a:gd name="T47" fmla="*/ 215 h 256"/>
                <a:gd name="T48" fmla="*/ 13 w 149"/>
                <a:gd name="T49" fmla="*/ 118 h 256"/>
                <a:gd name="T50" fmla="*/ 111 w 149"/>
                <a:gd name="T51" fmla="*/ 13 h 256"/>
                <a:gd name="T52" fmla="*/ 90 w 149"/>
                <a:gd name="T53" fmla="*/ 212 h 256"/>
                <a:gd name="T54" fmla="*/ 86 w 149"/>
                <a:gd name="T55" fmla="*/ 214 h 256"/>
                <a:gd name="T56" fmla="*/ 98 w 149"/>
                <a:gd name="T57" fmla="*/ 106 h 256"/>
                <a:gd name="T58" fmla="*/ 106 w 149"/>
                <a:gd name="T59" fmla="*/ 96 h 256"/>
                <a:gd name="T60" fmla="*/ 95 w 149"/>
                <a:gd name="T61" fmla="*/ 97 h 256"/>
                <a:gd name="T62" fmla="*/ 104 w 149"/>
                <a:gd name="T63" fmla="*/ 77 h 256"/>
                <a:gd name="T64" fmla="*/ 89 w 149"/>
                <a:gd name="T65" fmla="*/ 75 h 256"/>
                <a:gd name="T66" fmla="*/ 77 w 149"/>
                <a:gd name="T67" fmla="*/ 75 h 256"/>
                <a:gd name="T68" fmla="*/ 73 w 149"/>
                <a:gd name="T69" fmla="*/ 91 h 256"/>
                <a:gd name="T70" fmla="*/ 59 w 149"/>
                <a:gd name="T71" fmla="*/ 70 h 256"/>
                <a:gd name="T72" fmla="*/ 55 w 149"/>
                <a:gd name="T73" fmla="*/ 84 h 256"/>
                <a:gd name="T74" fmla="*/ 51 w 149"/>
                <a:gd name="T75" fmla="*/ 94 h 256"/>
                <a:gd name="T76" fmla="*/ 31 w 149"/>
                <a:gd name="T77" fmla="*/ 89 h 256"/>
                <a:gd name="T78" fmla="*/ 49 w 149"/>
                <a:gd name="T79" fmla="*/ 101 h 256"/>
                <a:gd name="T80" fmla="*/ 65 w 149"/>
                <a:gd name="T81" fmla="*/ 215 h 256"/>
                <a:gd name="T82" fmla="*/ 2 w 149"/>
                <a:gd name="T83" fmla="*/ 74 h 256"/>
                <a:gd name="T84" fmla="*/ 57 w 149"/>
                <a:gd name="T85" fmla="*/ 215 h 256"/>
                <a:gd name="T86" fmla="*/ 76 w 149"/>
                <a:gd name="T87" fmla="*/ 256 h 256"/>
                <a:gd name="T88" fmla="*/ 111 w 149"/>
                <a:gd name="T89" fmla="*/ 154 h 256"/>
                <a:gd name="T90" fmla="*/ 78 w 149"/>
                <a:gd name="T91"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56">
                  <a:moveTo>
                    <a:pt x="67" y="243"/>
                  </a:moveTo>
                  <a:cubicBezTo>
                    <a:pt x="69" y="243"/>
                    <a:pt x="71" y="243"/>
                    <a:pt x="73" y="242"/>
                  </a:cubicBezTo>
                  <a:cubicBezTo>
                    <a:pt x="75" y="242"/>
                    <a:pt x="77" y="242"/>
                    <a:pt x="79" y="242"/>
                  </a:cubicBezTo>
                  <a:cubicBezTo>
                    <a:pt x="82" y="242"/>
                    <a:pt x="84" y="242"/>
                    <a:pt x="86" y="243"/>
                  </a:cubicBezTo>
                  <a:cubicBezTo>
                    <a:pt x="87" y="243"/>
                    <a:pt x="87" y="243"/>
                    <a:pt x="87" y="243"/>
                  </a:cubicBezTo>
                  <a:cubicBezTo>
                    <a:pt x="85" y="248"/>
                    <a:pt x="82" y="251"/>
                    <a:pt x="77" y="251"/>
                  </a:cubicBezTo>
                  <a:cubicBezTo>
                    <a:pt x="76" y="252"/>
                    <a:pt x="75" y="252"/>
                    <a:pt x="75" y="252"/>
                  </a:cubicBezTo>
                  <a:cubicBezTo>
                    <a:pt x="69" y="252"/>
                    <a:pt x="65" y="248"/>
                    <a:pt x="63" y="243"/>
                  </a:cubicBezTo>
                  <a:cubicBezTo>
                    <a:pt x="65" y="243"/>
                    <a:pt x="66" y="243"/>
                    <a:pt x="67" y="243"/>
                  </a:cubicBezTo>
                  <a:moveTo>
                    <a:pt x="62" y="239"/>
                  </a:moveTo>
                  <a:cubicBezTo>
                    <a:pt x="61" y="236"/>
                    <a:pt x="61" y="234"/>
                    <a:pt x="60" y="231"/>
                  </a:cubicBezTo>
                  <a:cubicBezTo>
                    <a:pt x="70" y="231"/>
                    <a:pt x="79" y="232"/>
                    <a:pt x="88" y="232"/>
                  </a:cubicBezTo>
                  <a:cubicBezTo>
                    <a:pt x="88" y="232"/>
                    <a:pt x="89" y="232"/>
                    <a:pt x="89" y="232"/>
                  </a:cubicBezTo>
                  <a:cubicBezTo>
                    <a:pt x="89" y="235"/>
                    <a:pt x="88" y="237"/>
                    <a:pt x="88" y="239"/>
                  </a:cubicBezTo>
                  <a:cubicBezTo>
                    <a:pt x="87" y="239"/>
                    <a:pt x="87" y="239"/>
                    <a:pt x="87" y="239"/>
                  </a:cubicBezTo>
                  <a:cubicBezTo>
                    <a:pt x="85" y="238"/>
                    <a:pt x="83" y="238"/>
                    <a:pt x="81" y="238"/>
                  </a:cubicBezTo>
                  <a:cubicBezTo>
                    <a:pt x="79" y="238"/>
                    <a:pt x="77" y="238"/>
                    <a:pt x="74" y="238"/>
                  </a:cubicBezTo>
                  <a:cubicBezTo>
                    <a:pt x="72" y="239"/>
                    <a:pt x="70" y="239"/>
                    <a:pt x="68" y="239"/>
                  </a:cubicBezTo>
                  <a:cubicBezTo>
                    <a:pt x="67" y="239"/>
                    <a:pt x="65" y="239"/>
                    <a:pt x="63" y="238"/>
                  </a:cubicBezTo>
                  <a:cubicBezTo>
                    <a:pt x="63" y="238"/>
                    <a:pt x="63" y="238"/>
                    <a:pt x="63" y="238"/>
                  </a:cubicBezTo>
                  <a:cubicBezTo>
                    <a:pt x="62" y="238"/>
                    <a:pt x="62" y="238"/>
                    <a:pt x="62" y="239"/>
                  </a:cubicBezTo>
                  <a:moveTo>
                    <a:pt x="65" y="219"/>
                  </a:moveTo>
                  <a:cubicBezTo>
                    <a:pt x="73" y="219"/>
                    <a:pt x="81" y="219"/>
                    <a:pt x="89" y="219"/>
                  </a:cubicBezTo>
                  <a:cubicBezTo>
                    <a:pt x="89" y="222"/>
                    <a:pt x="89" y="225"/>
                    <a:pt x="89" y="229"/>
                  </a:cubicBezTo>
                  <a:cubicBezTo>
                    <a:pt x="89" y="228"/>
                    <a:pt x="88" y="228"/>
                    <a:pt x="88" y="228"/>
                  </a:cubicBezTo>
                  <a:cubicBezTo>
                    <a:pt x="79" y="228"/>
                    <a:pt x="69" y="227"/>
                    <a:pt x="60" y="227"/>
                  </a:cubicBezTo>
                  <a:cubicBezTo>
                    <a:pt x="60" y="224"/>
                    <a:pt x="60" y="221"/>
                    <a:pt x="60" y="219"/>
                  </a:cubicBezTo>
                  <a:cubicBezTo>
                    <a:pt x="62" y="219"/>
                    <a:pt x="63" y="219"/>
                    <a:pt x="65" y="219"/>
                  </a:cubicBezTo>
                  <a:moveTo>
                    <a:pt x="103" y="102"/>
                  </a:moveTo>
                  <a:cubicBezTo>
                    <a:pt x="103" y="101"/>
                    <a:pt x="103" y="101"/>
                    <a:pt x="103" y="101"/>
                  </a:cubicBezTo>
                  <a:cubicBezTo>
                    <a:pt x="104" y="101"/>
                    <a:pt x="104" y="101"/>
                    <a:pt x="105" y="101"/>
                  </a:cubicBezTo>
                  <a:cubicBezTo>
                    <a:pt x="105" y="101"/>
                    <a:pt x="105" y="101"/>
                    <a:pt x="103" y="102"/>
                  </a:cubicBezTo>
                  <a:moveTo>
                    <a:pt x="69" y="215"/>
                  </a:moveTo>
                  <a:cubicBezTo>
                    <a:pt x="73" y="196"/>
                    <a:pt x="74" y="176"/>
                    <a:pt x="71" y="157"/>
                  </a:cubicBezTo>
                  <a:cubicBezTo>
                    <a:pt x="69" y="139"/>
                    <a:pt x="64" y="118"/>
                    <a:pt x="55" y="102"/>
                  </a:cubicBezTo>
                  <a:cubicBezTo>
                    <a:pt x="54" y="101"/>
                    <a:pt x="54" y="99"/>
                    <a:pt x="53" y="98"/>
                  </a:cubicBezTo>
                  <a:cubicBezTo>
                    <a:pt x="56" y="97"/>
                    <a:pt x="60" y="94"/>
                    <a:pt x="61" y="91"/>
                  </a:cubicBezTo>
                  <a:cubicBezTo>
                    <a:pt x="64" y="93"/>
                    <a:pt x="67" y="94"/>
                    <a:pt x="69" y="95"/>
                  </a:cubicBezTo>
                  <a:cubicBezTo>
                    <a:pt x="70" y="95"/>
                    <a:pt x="71" y="95"/>
                    <a:pt x="71" y="95"/>
                  </a:cubicBezTo>
                  <a:cubicBezTo>
                    <a:pt x="75" y="95"/>
                    <a:pt x="78" y="94"/>
                    <a:pt x="80" y="91"/>
                  </a:cubicBezTo>
                  <a:cubicBezTo>
                    <a:pt x="83" y="94"/>
                    <a:pt x="87" y="96"/>
                    <a:pt x="91" y="97"/>
                  </a:cubicBezTo>
                  <a:cubicBezTo>
                    <a:pt x="91" y="98"/>
                    <a:pt x="91" y="99"/>
                    <a:pt x="91" y="99"/>
                  </a:cubicBezTo>
                  <a:cubicBezTo>
                    <a:pt x="91" y="101"/>
                    <a:pt x="92" y="103"/>
                    <a:pt x="94" y="104"/>
                  </a:cubicBezTo>
                  <a:cubicBezTo>
                    <a:pt x="91" y="108"/>
                    <a:pt x="90" y="112"/>
                    <a:pt x="89" y="116"/>
                  </a:cubicBezTo>
                  <a:cubicBezTo>
                    <a:pt x="87" y="127"/>
                    <a:pt x="86" y="137"/>
                    <a:pt x="86" y="148"/>
                  </a:cubicBezTo>
                  <a:cubicBezTo>
                    <a:pt x="85" y="170"/>
                    <a:pt x="82" y="192"/>
                    <a:pt x="82" y="215"/>
                  </a:cubicBezTo>
                  <a:cubicBezTo>
                    <a:pt x="78" y="215"/>
                    <a:pt x="73" y="215"/>
                    <a:pt x="69" y="215"/>
                  </a:cubicBezTo>
                  <a:moveTo>
                    <a:pt x="45" y="93"/>
                  </a:moveTo>
                  <a:cubicBezTo>
                    <a:pt x="45" y="93"/>
                    <a:pt x="45" y="93"/>
                    <a:pt x="44" y="93"/>
                  </a:cubicBezTo>
                  <a:cubicBezTo>
                    <a:pt x="42" y="93"/>
                    <a:pt x="40" y="92"/>
                    <a:pt x="39" y="91"/>
                  </a:cubicBezTo>
                  <a:cubicBezTo>
                    <a:pt x="38" y="90"/>
                    <a:pt x="38" y="90"/>
                    <a:pt x="37" y="90"/>
                  </a:cubicBezTo>
                  <a:cubicBezTo>
                    <a:pt x="35" y="89"/>
                    <a:pt x="35" y="87"/>
                    <a:pt x="36" y="85"/>
                  </a:cubicBezTo>
                  <a:cubicBezTo>
                    <a:pt x="40" y="85"/>
                    <a:pt x="43" y="89"/>
                    <a:pt x="45" y="93"/>
                  </a:cubicBezTo>
                  <a:moveTo>
                    <a:pt x="96" y="92"/>
                  </a:moveTo>
                  <a:cubicBezTo>
                    <a:pt x="97" y="89"/>
                    <a:pt x="100" y="85"/>
                    <a:pt x="102" y="83"/>
                  </a:cubicBezTo>
                  <a:cubicBezTo>
                    <a:pt x="103" y="83"/>
                    <a:pt x="103" y="82"/>
                    <a:pt x="104" y="82"/>
                  </a:cubicBezTo>
                  <a:cubicBezTo>
                    <a:pt x="105" y="82"/>
                    <a:pt x="103" y="86"/>
                    <a:pt x="103" y="86"/>
                  </a:cubicBezTo>
                  <a:cubicBezTo>
                    <a:pt x="101" y="89"/>
                    <a:pt x="99" y="91"/>
                    <a:pt x="96" y="92"/>
                  </a:cubicBezTo>
                  <a:moveTo>
                    <a:pt x="59" y="83"/>
                  </a:moveTo>
                  <a:cubicBezTo>
                    <a:pt x="59" y="82"/>
                    <a:pt x="58" y="81"/>
                    <a:pt x="57" y="80"/>
                  </a:cubicBezTo>
                  <a:cubicBezTo>
                    <a:pt x="57" y="80"/>
                    <a:pt x="56" y="79"/>
                    <a:pt x="56" y="78"/>
                  </a:cubicBezTo>
                  <a:cubicBezTo>
                    <a:pt x="55" y="77"/>
                    <a:pt x="55" y="76"/>
                    <a:pt x="58" y="75"/>
                  </a:cubicBezTo>
                  <a:cubicBezTo>
                    <a:pt x="58" y="76"/>
                    <a:pt x="59" y="78"/>
                    <a:pt x="59" y="79"/>
                  </a:cubicBezTo>
                  <a:cubicBezTo>
                    <a:pt x="59" y="80"/>
                    <a:pt x="59" y="82"/>
                    <a:pt x="59" y="83"/>
                  </a:cubicBezTo>
                  <a:moveTo>
                    <a:pt x="81" y="84"/>
                  </a:moveTo>
                  <a:cubicBezTo>
                    <a:pt x="81" y="83"/>
                    <a:pt x="81" y="83"/>
                    <a:pt x="81" y="82"/>
                  </a:cubicBezTo>
                  <a:cubicBezTo>
                    <a:pt x="80" y="80"/>
                    <a:pt x="81" y="77"/>
                    <a:pt x="82" y="75"/>
                  </a:cubicBezTo>
                  <a:cubicBezTo>
                    <a:pt x="82" y="74"/>
                    <a:pt x="83" y="73"/>
                    <a:pt x="83" y="73"/>
                  </a:cubicBezTo>
                  <a:cubicBezTo>
                    <a:pt x="84" y="73"/>
                    <a:pt x="84" y="76"/>
                    <a:pt x="84" y="77"/>
                  </a:cubicBezTo>
                  <a:cubicBezTo>
                    <a:pt x="84" y="79"/>
                    <a:pt x="83" y="80"/>
                    <a:pt x="82" y="82"/>
                  </a:cubicBezTo>
                  <a:cubicBezTo>
                    <a:pt x="82" y="83"/>
                    <a:pt x="81" y="83"/>
                    <a:pt x="81" y="84"/>
                  </a:cubicBezTo>
                  <a:moveTo>
                    <a:pt x="65" y="215"/>
                  </a:moveTo>
                  <a:cubicBezTo>
                    <a:pt x="64" y="215"/>
                    <a:pt x="62" y="215"/>
                    <a:pt x="61" y="215"/>
                  </a:cubicBezTo>
                  <a:cubicBezTo>
                    <a:pt x="61" y="197"/>
                    <a:pt x="58" y="181"/>
                    <a:pt x="47" y="165"/>
                  </a:cubicBezTo>
                  <a:cubicBezTo>
                    <a:pt x="36" y="149"/>
                    <a:pt x="21" y="136"/>
                    <a:pt x="13" y="118"/>
                  </a:cubicBezTo>
                  <a:cubicBezTo>
                    <a:pt x="0" y="90"/>
                    <a:pt x="4" y="53"/>
                    <a:pt x="24" y="29"/>
                  </a:cubicBezTo>
                  <a:cubicBezTo>
                    <a:pt x="37" y="13"/>
                    <a:pt x="57" y="4"/>
                    <a:pt x="77" y="4"/>
                  </a:cubicBezTo>
                  <a:cubicBezTo>
                    <a:pt x="89" y="4"/>
                    <a:pt x="101" y="7"/>
                    <a:pt x="111" y="13"/>
                  </a:cubicBezTo>
                  <a:cubicBezTo>
                    <a:pt x="144" y="31"/>
                    <a:pt x="145" y="79"/>
                    <a:pt x="133" y="111"/>
                  </a:cubicBezTo>
                  <a:cubicBezTo>
                    <a:pt x="127" y="129"/>
                    <a:pt x="112" y="143"/>
                    <a:pt x="103" y="160"/>
                  </a:cubicBezTo>
                  <a:cubicBezTo>
                    <a:pt x="94" y="176"/>
                    <a:pt x="92" y="194"/>
                    <a:pt x="90" y="212"/>
                  </a:cubicBezTo>
                  <a:cubicBezTo>
                    <a:pt x="89" y="212"/>
                    <a:pt x="89" y="213"/>
                    <a:pt x="89" y="214"/>
                  </a:cubicBezTo>
                  <a:cubicBezTo>
                    <a:pt x="89" y="214"/>
                    <a:pt x="89" y="214"/>
                    <a:pt x="89" y="214"/>
                  </a:cubicBezTo>
                  <a:cubicBezTo>
                    <a:pt x="88" y="214"/>
                    <a:pt x="87" y="214"/>
                    <a:pt x="86" y="214"/>
                  </a:cubicBezTo>
                  <a:cubicBezTo>
                    <a:pt x="86" y="194"/>
                    <a:pt x="89" y="174"/>
                    <a:pt x="90" y="153"/>
                  </a:cubicBezTo>
                  <a:cubicBezTo>
                    <a:pt x="91" y="143"/>
                    <a:pt x="91" y="133"/>
                    <a:pt x="93" y="122"/>
                  </a:cubicBezTo>
                  <a:cubicBezTo>
                    <a:pt x="94" y="116"/>
                    <a:pt x="95" y="110"/>
                    <a:pt x="98" y="106"/>
                  </a:cubicBezTo>
                  <a:cubicBezTo>
                    <a:pt x="100" y="106"/>
                    <a:pt x="101" y="106"/>
                    <a:pt x="102" y="106"/>
                  </a:cubicBezTo>
                  <a:cubicBezTo>
                    <a:pt x="105" y="106"/>
                    <a:pt x="108" y="105"/>
                    <a:pt x="109" y="102"/>
                  </a:cubicBezTo>
                  <a:cubicBezTo>
                    <a:pt x="110" y="100"/>
                    <a:pt x="109" y="96"/>
                    <a:pt x="106" y="96"/>
                  </a:cubicBezTo>
                  <a:cubicBezTo>
                    <a:pt x="106" y="96"/>
                    <a:pt x="106" y="96"/>
                    <a:pt x="106" y="96"/>
                  </a:cubicBezTo>
                  <a:cubicBezTo>
                    <a:pt x="103" y="96"/>
                    <a:pt x="100" y="98"/>
                    <a:pt x="97" y="101"/>
                  </a:cubicBezTo>
                  <a:cubicBezTo>
                    <a:pt x="96" y="100"/>
                    <a:pt x="95" y="98"/>
                    <a:pt x="95" y="97"/>
                  </a:cubicBezTo>
                  <a:cubicBezTo>
                    <a:pt x="100" y="96"/>
                    <a:pt x="105" y="92"/>
                    <a:pt x="107" y="87"/>
                  </a:cubicBezTo>
                  <a:cubicBezTo>
                    <a:pt x="109" y="85"/>
                    <a:pt x="110" y="79"/>
                    <a:pt x="107" y="78"/>
                  </a:cubicBezTo>
                  <a:cubicBezTo>
                    <a:pt x="106" y="77"/>
                    <a:pt x="105" y="77"/>
                    <a:pt x="104" y="77"/>
                  </a:cubicBezTo>
                  <a:cubicBezTo>
                    <a:pt x="98" y="77"/>
                    <a:pt x="93" y="86"/>
                    <a:pt x="92" y="93"/>
                  </a:cubicBezTo>
                  <a:cubicBezTo>
                    <a:pt x="88" y="93"/>
                    <a:pt x="85" y="91"/>
                    <a:pt x="83" y="89"/>
                  </a:cubicBezTo>
                  <a:cubicBezTo>
                    <a:pt x="87" y="85"/>
                    <a:pt x="89" y="79"/>
                    <a:pt x="89" y="75"/>
                  </a:cubicBezTo>
                  <a:cubicBezTo>
                    <a:pt x="89" y="72"/>
                    <a:pt x="87" y="68"/>
                    <a:pt x="84" y="68"/>
                  </a:cubicBezTo>
                  <a:cubicBezTo>
                    <a:pt x="84" y="68"/>
                    <a:pt x="84" y="68"/>
                    <a:pt x="84" y="68"/>
                  </a:cubicBezTo>
                  <a:cubicBezTo>
                    <a:pt x="80" y="68"/>
                    <a:pt x="78" y="72"/>
                    <a:pt x="77" y="75"/>
                  </a:cubicBezTo>
                  <a:cubicBezTo>
                    <a:pt x="76" y="79"/>
                    <a:pt x="76" y="84"/>
                    <a:pt x="78" y="88"/>
                  </a:cubicBezTo>
                  <a:cubicBezTo>
                    <a:pt x="78" y="88"/>
                    <a:pt x="77" y="89"/>
                    <a:pt x="77" y="89"/>
                  </a:cubicBezTo>
                  <a:cubicBezTo>
                    <a:pt x="76" y="90"/>
                    <a:pt x="74" y="91"/>
                    <a:pt x="73" y="91"/>
                  </a:cubicBezTo>
                  <a:cubicBezTo>
                    <a:pt x="70" y="91"/>
                    <a:pt x="66" y="89"/>
                    <a:pt x="63" y="86"/>
                  </a:cubicBezTo>
                  <a:cubicBezTo>
                    <a:pt x="64" y="84"/>
                    <a:pt x="64" y="82"/>
                    <a:pt x="63" y="80"/>
                  </a:cubicBezTo>
                  <a:cubicBezTo>
                    <a:pt x="63" y="76"/>
                    <a:pt x="62" y="72"/>
                    <a:pt x="59" y="70"/>
                  </a:cubicBezTo>
                  <a:cubicBezTo>
                    <a:pt x="58" y="69"/>
                    <a:pt x="57" y="69"/>
                    <a:pt x="56" y="69"/>
                  </a:cubicBezTo>
                  <a:cubicBezTo>
                    <a:pt x="54" y="69"/>
                    <a:pt x="51" y="71"/>
                    <a:pt x="51" y="73"/>
                  </a:cubicBezTo>
                  <a:cubicBezTo>
                    <a:pt x="50" y="78"/>
                    <a:pt x="52" y="81"/>
                    <a:pt x="55" y="84"/>
                  </a:cubicBezTo>
                  <a:cubicBezTo>
                    <a:pt x="56" y="85"/>
                    <a:pt x="57" y="87"/>
                    <a:pt x="58" y="88"/>
                  </a:cubicBezTo>
                  <a:cubicBezTo>
                    <a:pt x="58" y="88"/>
                    <a:pt x="58" y="88"/>
                    <a:pt x="58" y="88"/>
                  </a:cubicBezTo>
                  <a:cubicBezTo>
                    <a:pt x="57" y="92"/>
                    <a:pt x="54" y="93"/>
                    <a:pt x="51" y="94"/>
                  </a:cubicBezTo>
                  <a:cubicBezTo>
                    <a:pt x="47" y="87"/>
                    <a:pt x="42" y="80"/>
                    <a:pt x="36" y="80"/>
                  </a:cubicBezTo>
                  <a:cubicBezTo>
                    <a:pt x="36" y="80"/>
                    <a:pt x="35" y="81"/>
                    <a:pt x="34" y="81"/>
                  </a:cubicBezTo>
                  <a:cubicBezTo>
                    <a:pt x="31" y="82"/>
                    <a:pt x="29" y="86"/>
                    <a:pt x="31" y="89"/>
                  </a:cubicBezTo>
                  <a:cubicBezTo>
                    <a:pt x="33" y="94"/>
                    <a:pt x="39" y="96"/>
                    <a:pt x="44" y="98"/>
                  </a:cubicBezTo>
                  <a:cubicBezTo>
                    <a:pt x="46" y="98"/>
                    <a:pt x="47" y="98"/>
                    <a:pt x="48" y="98"/>
                  </a:cubicBezTo>
                  <a:cubicBezTo>
                    <a:pt x="49" y="99"/>
                    <a:pt x="49" y="100"/>
                    <a:pt x="49" y="101"/>
                  </a:cubicBezTo>
                  <a:cubicBezTo>
                    <a:pt x="58" y="116"/>
                    <a:pt x="63" y="134"/>
                    <a:pt x="66" y="151"/>
                  </a:cubicBezTo>
                  <a:cubicBezTo>
                    <a:pt x="70" y="172"/>
                    <a:pt x="70" y="194"/>
                    <a:pt x="65" y="214"/>
                  </a:cubicBezTo>
                  <a:cubicBezTo>
                    <a:pt x="65" y="214"/>
                    <a:pt x="65" y="215"/>
                    <a:pt x="65" y="215"/>
                  </a:cubicBezTo>
                  <a:moveTo>
                    <a:pt x="78" y="0"/>
                  </a:moveTo>
                  <a:cubicBezTo>
                    <a:pt x="67" y="0"/>
                    <a:pt x="55" y="2"/>
                    <a:pt x="45" y="7"/>
                  </a:cubicBezTo>
                  <a:cubicBezTo>
                    <a:pt x="19" y="19"/>
                    <a:pt x="4" y="47"/>
                    <a:pt x="2" y="74"/>
                  </a:cubicBezTo>
                  <a:cubicBezTo>
                    <a:pt x="0" y="97"/>
                    <a:pt x="6" y="119"/>
                    <a:pt x="20" y="137"/>
                  </a:cubicBezTo>
                  <a:cubicBezTo>
                    <a:pt x="28" y="149"/>
                    <a:pt x="38" y="159"/>
                    <a:pt x="46" y="172"/>
                  </a:cubicBezTo>
                  <a:cubicBezTo>
                    <a:pt x="55" y="185"/>
                    <a:pt x="57" y="200"/>
                    <a:pt x="57" y="215"/>
                  </a:cubicBezTo>
                  <a:cubicBezTo>
                    <a:pt x="56" y="215"/>
                    <a:pt x="56" y="216"/>
                    <a:pt x="56" y="217"/>
                  </a:cubicBezTo>
                  <a:cubicBezTo>
                    <a:pt x="56" y="231"/>
                    <a:pt x="56" y="255"/>
                    <a:pt x="75" y="256"/>
                  </a:cubicBezTo>
                  <a:cubicBezTo>
                    <a:pt x="75" y="256"/>
                    <a:pt x="75" y="256"/>
                    <a:pt x="76" y="256"/>
                  </a:cubicBezTo>
                  <a:cubicBezTo>
                    <a:pt x="94" y="256"/>
                    <a:pt x="93" y="231"/>
                    <a:pt x="93" y="217"/>
                  </a:cubicBezTo>
                  <a:cubicBezTo>
                    <a:pt x="94" y="217"/>
                    <a:pt x="94" y="216"/>
                    <a:pt x="94" y="216"/>
                  </a:cubicBezTo>
                  <a:cubicBezTo>
                    <a:pt x="96" y="194"/>
                    <a:pt x="99" y="173"/>
                    <a:pt x="111" y="154"/>
                  </a:cubicBezTo>
                  <a:cubicBezTo>
                    <a:pt x="121" y="139"/>
                    <a:pt x="133" y="126"/>
                    <a:pt x="139" y="108"/>
                  </a:cubicBezTo>
                  <a:cubicBezTo>
                    <a:pt x="149" y="79"/>
                    <a:pt x="147" y="39"/>
                    <a:pt x="123" y="17"/>
                  </a:cubicBezTo>
                  <a:cubicBezTo>
                    <a:pt x="111" y="5"/>
                    <a:pt x="95" y="0"/>
                    <a:pt x="7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2" name="Freeform 19"/>
            <p:cNvSpPr>
              <a:spLocks noEditPoints="1"/>
            </p:cNvSpPr>
            <p:nvPr/>
          </p:nvSpPr>
          <p:spPr bwMode="auto">
            <a:xfrm>
              <a:off x="3974769" y="3414639"/>
              <a:ext cx="533400" cy="768350"/>
            </a:xfrm>
            <a:custGeom>
              <a:avLst/>
              <a:gdLst>
                <a:gd name="T0" fmla="*/ 117 w 126"/>
                <a:gd name="T1" fmla="*/ 167 h 181"/>
                <a:gd name="T2" fmla="*/ 109 w 126"/>
                <a:gd name="T3" fmla="*/ 177 h 181"/>
                <a:gd name="T4" fmla="*/ 115 w 126"/>
                <a:gd name="T5" fmla="*/ 160 h 181"/>
                <a:gd name="T6" fmla="*/ 117 w 126"/>
                <a:gd name="T7" fmla="*/ 164 h 181"/>
                <a:gd name="T8" fmla="*/ 94 w 126"/>
                <a:gd name="T9" fmla="*/ 165 h 181"/>
                <a:gd name="T10" fmla="*/ 115 w 126"/>
                <a:gd name="T11" fmla="*/ 157 h 181"/>
                <a:gd name="T12" fmla="*/ 36 w 126"/>
                <a:gd name="T13" fmla="*/ 79 h 181"/>
                <a:gd name="T14" fmla="*/ 43 w 126"/>
                <a:gd name="T15" fmla="*/ 79 h 181"/>
                <a:gd name="T16" fmla="*/ 37 w 126"/>
                <a:gd name="T17" fmla="*/ 79 h 181"/>
                <a:gd name="T18" fmla="*/ 57 w 126"/>
                <a:gd name="T19" fmla="*/ 73 h 181"/>
                <a:gd name="T20" fmla="*/ 70 w 126"/>
                <a:gd name="T21" fmla="*/ 68 h 181"/>
                <a:gd name="T22" fmla="*/ 79 w 126"/>
                <a:gd name="T23" fmla="*/ 71 h 181"/>
                <a:gd name="T24" fmla="*/ 105 w 126"/>
                <a:gd name="T25" fmla="*/ 149 h 181"/>
                <a:gd name="T26" fmla="*/ 51 w 126"/>
                <a:gd name="T27" fmla="*/ 82 h 181"/>
                <a:gd name="T28" fmla="*/ 57 w 126"/>
                <a:gd name="T29" fmla="*/ 73 h 181"/>
                <a:gd name="T30" fmla="*/ 85 w 126"/>
                <a:gd name="T31" fmla="*/ 65 h 181"/>
                <a:gd name="T32" fmla="*/ 46 w 126"/>
                <a:gd name="T33" fmla="*/ 66 h 181"/>
                <a:gd name="T34" fmla="*/ 47 w 126"/>
                <a:gd name="T35" fmla="*/ 65 h 181"/>
                <a:gd name="T36" fmla="*/ 63 w 126"/>
                <a:gd name="T37" fmla="*/ 60 h 181"/>
                <a:gd name="T38" fmla="*/ 63 w 126"/>
                <a:gd name="T39" fmla="*/ 56 h 181"/>
                <a:gd name="T40" fmla="*/ 76 w 126"/>
                <a:gd name="T41" fmla="*/ 62 h 181"/>
                <a:gd name="T42" fmla="*/ 79 w 126"/>
                <a:gd name="T43" fmla="*/ 56 h 181"/>
                <a:gd name="T44" fmla="*/ 67 w 126"/>
                <a:gd name="T45" fmla="*/ 127 h 181"/>
                <a:gd name="T46" fmla="*/ 58 w 126"/>
                <a:gd name="T47" fmla="*/ 4 h 181"/>
                <a:gd name="T48" fmla="*/ 102 w 126"/>
                <a:gd name="T49" fmla="*/ 106 h 181"/>
                <a:gd name="T50" fmla="*/ 110 w 126"/>
                <a:gd name="T51" fmla="*/ 147 h 181"/>
                <a:gd name="T52" fmla="*/ 83 w 126"/>
                <a:gd name="T53" fmla="*/ 84 h 181"/>
                <a:gd name="T54" fmla="*/ 85 w 126"/>
                <a:gd name="T55" fmla="*/ 61 h 181"/>
                <a:gd name="T56" fmla="*/ 77 w 126"/>
                <a:gd name="T57" fmla="*/ 65 h 181"/>
                <a:gd name="T58" fmla="*/ 79 w 126"/>
                <a:gd name="T59" fmla="*/ 49 h 181"/>
                <a:gd name="T60" fmla="*/ 67 w 126"/>
                <a:gd name="T61" fmla="*/ 64 h 181"/>
                <a:gd name="T62" fmla="*/ 60 w 126"/>
                <a:gd name="T63" fmla="*/ 50 h 181"/>
                <a:gd name="T64" fmla="*/ 62 w 126"/>
                <a:gd name="T65" fmla="*/ 66 h 181"/>
                <a:gd name="T66" fmla="*/ 51 w 126"/>
                <a:gd name="T67" fmla="*/ 64 h 181"/>
                <a:gd name="T68" fmla="*/ 40 w 126"/>
                <a:gd name="T69" fmla="*/ 64 h 181"/>
                <a:gd name="T70" fmla="*/ 49 w 126"/>
                <a:gd name="T71" fmla="*/ 71 h 181"/>
                <a:gd name="T72" fmla="*/ 31 w 126"/>
                <a:gd name="T73" fmla="*/ 74 h 181"/>
                <a:gd name="T74" fmla="*/ 43 w 126"/>
                <a:gd name="T75" fmla="*/ 82 h 181"/>
                <a:gd name="T76" fmla="*/ 75 w 126"/>
                <a:gd name="T77" fmla="*/ 111 h 181"/>
                <a:gd name="T78" fmla="*/ 91 w 126"/>
                <a:gd name="T79" fmla="*/ 156 h 181"/>
                <a:gd name="T80" fmla="*/ 7 w 126"/>
                <a:gd name="T81" fmla="*/ 80 h 181"/>
                <a:gd name="T82" fmla="*/ 89 w 126"/>
                <a:gd name="T83" fmla="*/ 158 h 181"/>
                <a:gd name="T84" fmla="*/ 114 w 126"/>
                <a:gd name="T85" fmla="*/ 179 h 181"/>
                <a:gd name="T86" fmla="*/ 106 w 126"/>
                <a:gd name="T87" fmla="*/ 99 h 181"/>
                <a:gd name="T88" fmla="*/ 58 w 126"/>
                <a:gd name="T8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81">
                  <a:moveTo>
                    <a:pt x="109" y="177"/>
                  </a:moveTo>
                  <a:cubicBezTo>
                    <a:pt x="106" y="177"/>
                    <a:pt x="104" y="176"/>
                    <a:pt x="101" y="174"/>
                  </a:cubicBezTo>
                  <a:cubicBezTo>
                    <a:pt x="107" y="173"/>
                    <a:pt x="111" y="168"/>
                    <a:pt x="117" y="167"/>
                  </a:cubicBezTo>
                  <a:cubicBezTo>
                    <a:pt x="117" y="167"/>
                    <a:pt x="117" y="167"/>
                    <a:pt x="117" y="167"/>
                  </a:cubicBezTo>
                  <a:cubicBezTo>
                    <a:pt x="118" y="171"/>
                    <a:pt x="117" y="174"/>
                    <a:pt x="113" y="176"/>
                  </a:cubicBezTo>
                  <a:cubicBezTo>
                    <a:pt x="112" y="177"/>
                    <a:pt x="110" y="177"/>
                    <a:pt x="109" y="177"/>
                  </a:cubicBezTo>
                  <a:moveTo>
                    <a:pt x="99" y="172"/>
                  </a:moveTo>
                  <a:cubicBezTo>
                    <a:pt x="98" y="171"/>
                    <a:pt x="97" y="169"/>
                    <a:pt x="96" y="167"/>
                  </a:cubicBezTo>
                  <a:cubicBezTo>
                    <a:pt x="102" y="165"/>
                    <a:pt x="109" y="162"/>
                    <a:pt x="115" y="160"/>
                  </a:cubicBezTo>
                  <a:cubicBezTo>
                    <a:pt x="116" y="159"/>
                    <a:pt x="116" y="159"/>
                    <a:pt x="116" y="159"/>
                  </a:cubicBezTo>
                  <a:cubicBezTo>
                    <a:pt x="116" y="161"/>
                    <a:pt x="117" y="162"/>
                    <a:pt x="117" y="164"/>
                  </a:cubicBezTo>
                  <a:cubicBezTo>
                    <a:pt x="117" y="164"/>
                    <a:pt x="117" y="164"/>
                    <a:pt x="117" y="164"/>
                  </a:cubicBezTo>
                  <a:cubicBezTo>
                    <a:pt x="111" y="165"/>
                    <a:pt x="106" y="170"/>
                    <a:pt x="100" y="171"/>
                  </a:cubicBezTo>
                  <a:cubicBezTo>
                    <a:pt x="100" y="171"/>
                    <a:pt x="100" y="172"/>
                    <a:pt x="99" y="172"/>
                  </a:cubicBezTo>
                  <a:moveTo>
                    <a:pt x="94" y="165"/>
                  </a:moveTo>
                  <a:cubicBezTo>
                    <a:pt x="93" y="163"/>
                    <a:pt x="93" y="161"/>
                    <a:pt x="92" y="159"/>
                  </a:cubicBezTo>
                  <a:cubicBezTo>
                    <a:pt x="99" y="157"/>
                    <a:pt x="105" y="153"/>
                    <a:pt x="111" y="150"/>
                  </a:cubicBezTo>
                  <a:cubicBezTo>
                    <a:pt x="112" y="152"/>
                    <a:pt x="114" y="154"/>
                    <a:pt x="115" y="157"/>
                  </a:cubicBezTo>
                  <a:cubicBezTo>
                    <a:pt x="114" y="157"/>
                    <a:pt x="114" y="157"/>
                    <a:pt x="114" y="157"/>
                  </a:cubicBezTo>
                  <a:cubicBezTo>
                    <a:pt x="107" y="160"/>
                    <a:pt x="101" y="162"/>
                    <a:pt x="94" y="165"/>
                  </a:cubicBezTo>
                  <a:moveTo>
                    <a:pt x="36" y="79"/>
                  </a:moveTo>
                  <a:cubicBezTo>
                    <a:pt x="34" y="79"/>
                    <a:pt x="33" y="78"/>
                    <a:pt x="34" y="76"/>
                  </a:cubicBezTo>
                  <a:cubicBezTo>
                    <a:pt x="34" y="76"/>
                    <a:pt x="35" y="76"/>
                    <a:pt x="35" y="76"/>
                  </a:cubicBezTo>
                  <a:cubicBezTo>
                    <a:pt x="37" y="76"/>
                    <a:pt x="40" y="77"/>
                    <a:pt x="43" y="79"/>
                  </a:cubicBezTo>
                  <a:cubicBezTo>
                    <a:pt x="41" y="79"/>
                    <a:pt x="41" y="79"/>
                    <a:pt x="41" y="79"/>
                  </a:cubicBezTo>
                  <a:cubicBezTo>
                    <a:pt x="41" y="79"/>
                    <a:pt x="40" y="79"/>
                    <a:pt x="39" y="79"/>
                  </a:cubicBezTo>
                  <a:cubicBezTo>
                    <a:pt x="38" y="79"/>
                    <a:pt x="38" y="79"/>
                    <a:pt x="37" y="79"/>
                  </a:cubicBezTo>
                  <a:cubicBezTo>
                    <a:pt x="37" y="79"/>
                    <a:pt x="36" y="79"/>
                    <a:pt x="36" y="79"/>
                  </a:cubicBezTo>
                  <a:cubicBezTo>
                    <a:pt x="36" y="79"/>
                    <a:pt x="36" y="79"/>
                    <a:pt x="36" y="79"/>
                  </a:cubicBezTo>
                  <a:moveTo>
                    <a:pt x="57" y="73"/>
                  </a:moveTo>
                  <a:cubicBezTo>
                    <a:pt x="58" y="73"/>
                    <a:pt x="58" y="73"/>
                    <a:pt x="59" y="72"/>
                  </a:cubicBezTo>
                  <a:cubicBezTo>
                    <a:pt x="62" y="72"/>
                    <a:pt x="64" y="69"/>
                    <a:pt x="66" y="67"/>
                  </a:cubicBezTo>
                  <a:cubicBezTo>
                    <a:pt x="67" y="67"/>
                    <a:pt x="69" y="68"/>
                    <a:pt x="70" y="68"/>
                  </a:cubicBezTo>
                  <a:cubicBezTo>
                    <a:pt x="72" y="68"/>
                    <a:pt x="73" y="67"/>
                    <a:pt x="74" y="67"/>
                  </a:cubicBezTo>
                  <a:cubicBezTo>
                    <a:pt x="74" y="68"/>
                    <a:pt x="75" y="68"/>
                    <a:pt x="75" y="69"/>
                  </a:cubicBezTo>
                  <a:cubicBezTo>
                    <a:pt x="76" y="70"/>
                    <a:pt x="77" y="70"/>
                    <a:pt x="79" y="71"/>
                  </a:cubicBezTo>
                  <a:cubicBezTo>
                    <a:pt x="78" y="74"/>
                    <a:pt x="79" y="77"/>
                    <a:pt x="79" y="81"/>
                  </a:cubicBezTo>
                  <a:cubicBezTo>
                    <a:pt x="81" y="88"/>
                    <a:pt x="84" y="96"/>
                    <a:pt x="87" y="103"/>
                  </a:cubicBezTo>
                  <a:cubicBezTo>
                    <a:pt x="94" y="118"/>
                    <a:pt x="99" y="134"/>
                    <a:pt x="105" y="149"/>
                  </a:cubicBezTo>
                  <a:cubicBezTo>
                    <a:pt x="103" y="151"/>
                    <a:pt x="100" y="152"/>
                    <a:pt x="97" y="154"/>
                  </a:cubicBezTo>
                  <a:cubicBezTo>
                    <a:pt x="94" y="140"/>
                    <a:pt x="88" y="126"/>
                    <a:pt x="80" y="114"/>
                  </a:cubicBezTo>
                  <a:cubicBezTo>
                    <a:pt x="72" y="102"/>
                    <a:pt x="63" y="90"/>
                    <a:pt x="51" y="82"/>
                  </a:cubicBezTo>
                  <a:cubicBezTo>
                    <a:pt x="51" y="81"/>
                    <a:pt x="50" y="80"/>
                    <a:pt x="49" y="80"/>
                  </a:cubicBezTo>
                  <a:cubicBezTo>
                    <a:pt x="51" y="78"/>
                    <a:pt x="52" y="75"/>
                    <a:pt x="52" y="72"/>
                  </a:cubicBezTo>
                  <a:cubicBezTo>
                    <a:pt x="54" y="72"/>
                    <a:pt x="56" y="73"/>
                    <a:pt x="57" y="73"/>
                  </a:cubicBezTo>
                  <a:moveTo>
                    <a:pt x="84" y="67"/>
                  </a:moveTo>
                  <a:cubicBezTo>
                    <a:pt x="84" y="66"/>
                    <a:pt x="84" y="66"/>
                    <a:pt x="84" y="66"/>
                  </a:cubicBezTo>
                  <a:cubicBezTo>
                    <a:pt x="84" y="65"/>
                    <a:pt x="85" y="65"/>
                    <a:pt x="85" y="65"/>
                  </a:cubicBezTo>
                  <a:cubicBezTo>
                    <a:pt x="85" y="65"/>
                    <a:pt x="85" y="66"/>
                    <a:pt x="84" y="67"/>
                  </a:cubicBezTo>
                  <a:moveTo>
                    <a:pt x="49" y="67"/>
                  </a:moveTo>
                  <a:cubicBezTo>
                    <a:pt x="48" y="67"/>
                    <a:pt x="47" y="67"/>
                    <a:pt x="46" y="66"/>
                  </a:cubicBezTo>
                  <a:cubicBezTo>
                    <a:pt x="46" y="66"/>
                    <a:pt x="45" y="66"/>
                    <a:pt x="45" y="66"/>
                  </a:cubicBezTo>
                  <a:cubicBezTo>
                    <a:pt x="43" y="65"/>
                    <a:pt x="43" y="64"/>
                    <a:pt x="45" y="63"/>
                  </a:cubicBezTo>
                  <a:cubicBezTo>
                    <a:pt x="46" y="63"/>
                    <a:pt x="46" y="64"/>
                    <a:pt x="47" y="65"/>
                  </a:cubicBezTo>
                  <a:cubicBezTo>
                    <a:pt x="48" y="66"/>
                    <a:pt x="48" y="67"/>
                    <a:pt x="49" y="67"/>
                  </a:cubicBezTo>
                  <a:moveTo>
                    <a:pt x="63" y="61"/>
                  </a:moveTo>
                  <a:cubicBezTo>
                    <a:pt x="63" y="60"/>
                    <a:pt x="63" y="60"/>
                    <a:pt x="63" y="60"/>
                  </a:cubicBezTo>
                  <a:cubicBezTo>
                    <a:pt x="62" y="59"/>
                    <a:pt x="61" y="57"/>
                    <a:pt x="61" y="55"/>
                  </a:cubicBezTo>
                  <a:cubicBezTo>
                    <a:pt x="61" y="54"/>
                    <a:pt x="61" y="53"/>
                    <a:pt x="62" y="53"/>
                  </a:cubicBezTo>
                  <a:cubicBezTo>
                    <a:pt x="62" y="53"/>
                    <a:pt x="63" y="55"/>
                    <a:pt x="63" y="56"/>
                  </a:cubicBezTo>
                  <a:cubicBezTo>
                    <a:pt x="64" y="57"/>
                    <a:pt x="64" y="58"/>
                    <a:pt x="64" y="60"/>
                  </a:cubicBezTo>
                  <a:cubicBezTo>
                    <a:pt x="64" y="60"/>
                    <a:pt x="63" y="61"/>
                    <a:pt x="63" y="61"/>
                  </a:cubicBezTo>
                  <a:moveTo>
                    <a:pt x="76" y="62"/>
                  </a:moveTo>
                  <a:cubicBezTo>
                    <a:pt x="76" y="59"/>
                    <a:pt x="77" y="57"/>
                    <a:pt x="78" y="54"/>
                  </a:cubicBezTo>
                  <a:cubicBezTo>
                    <a:pt x="78" y="53"/>
                    <a:pt x="78" y="53"/>
                    <a:pt x="78" y="53"/>
                  </a:cubicBezTo>
                  <a:cubicBezTo>
                    <a:pt x="79" y="53"/>
                    <a:pt x="79" y="55"/>
                    <a:pt x="79" y="56"/>
                  </a:cubicBezTo>
                  <a:cubicBezTo>
                    <a:pt x="79" y="58"/>
                    <a:pt x="78" y="60"/>
                    <a:pt x="76" y="62"/>
                  </a:cubicBezTo>
                  <a:moveTo>
                    <a:pt x="91" y="156"/>
                  </a:moveTo>
                  <a:cubicBezTo>
                    <a:pt x="86" y="144"/>
                    <a:pt x="79" y="134"/>
                    <a:pt x="67" y="127"/>
                  </a:cubicBezTo>
                  <a:cubicBezTo>
                    <a:pt x="54" y="120"/>
                    <a:pt x="40" y="115"/>
                    <a:pt x="28" y="106"/>
                  </a:cubicBezTo>
                  <a:cubicBezTo>
                    <a:pt x="11" y="91"/>
                    <a:pt x="2" y="65"/>
                    <a:pt x="8" y="42"/>
                  </a:cubicBezTo>
                  <a:cubicBezTo>
                    <a:pt x="13" y="20"/>
                    <a:pt x="35" y="4"/>
                    <a:pt x="58" y="4"/>
                  </a:cubicBezTo>
                  <a:cubicBezTo>
                    <a:pt x="59" y="4"/>
                    <a:pt x="60" y="4"/>
                    <a:pt x="61" y="4"/>
                  </a:cubicBezTo>
                  <a:cubicBezTo>
                    <a:pt x="90" y="6"/>
                    <a:pt x="105" y="38"/>
                    <a:pt x="107" y="63"/>
                  </a:cubicBezTo>
                  <a:cubicBezTo>
                    <a:pt x="109" y="78"/>
                    <a:pt x="103" y="91"/>
                    <a:pt x="102" y="106"/>
                  </a:cubicBezTo>
                  <a:cubicBezTo>
                    <a:pt x="101" y="119"/>
                    <a:pt x="106" y="133"/>
                    <a:pt x="110" y="145"/>
                  </a:cubicBezTo>
                  <a:cubicBezTo>
                    <a:pt x="110" y="146"/>
                    <a:pt x="110" y="146"/>
                    <a:pt x="110" y="147"/>
                  </a:cubicBezTo>
                  <a:cubicBezTo>
                    <a:pt x="110" y="147"/>
                    <a:pt x="110" y="147"/>
                    <a:pt x="110" y="147"/>
                  </a:cubicBezTo>
                  <a:cubicBezTo>
                    <a:pt x="109" y="147"/>
                    <a:pt x="109" y="148"/>
                    <a:pt x="108" y="148"/>
                  </a:cubicBezTo>
                  <a:cubicBezTo>
                    <a:pt x="102" y="134"/>
                    <a:pt x="97" y="120"/>
                    <a:pt x="91" y="105"/>
                  </a:cubicBezTo>
                  <a:cubicBezTo>
                    <a:pt x="89" y="98"/>
                    <a:pt x="86" y="91"/>
                    <a:pt x="83" y="84"/>
                  </a:cubicBezTo>
                  <a:cubicBezTo>
                    <a:pt x="82" y="79"/>
                    <a:pt x="81" y="75"/>
                    <a:pt x="82" y="71"/>
                  </a:cubicBezTo>
                  <a:cubicBezTo>
                    <a:pt x="86" y="70"/>
                    <a:pt x="89" y="68"/>
                    <a:pt x="88" y="65"/>
                  </a:cubicBezTo>
                  <a:cubicBezTo>
                    <a:pt x="88" y="63"/>
                    <a:pt x="87" y="61"/>
                    <a:pt x="85" y="61"/>
                  </a:cubicBezTo>
                  <a:cubicBezTo>
                    <a:pt x="85" y="61"/>
                    <a:pt x="85" y="61"/>
                    <a:pt x="84" y="61"/>
                  </a:cubicBezTo>
                  <a:cubicBezTo>
                    <a:pt x="82" y="62"/>
                    <a:pt x="81" y="65"/>
                    <a:pt x="80" y="68"/>
                  </a:cubicBezTo>
                  <a:cubicBezTo>
                    <a:pt x="79" y="67"/>
                    <a:pt x="78" y="67"/>
                    <a:pt x="77" y="65"/>
                  </a:cubicBezTo>
                  <a:cubicBezTo>
                    <a:pt x="80" y="63"/>
                    <a:pt x="82" y="59"/>
                    <a:pt x="82" y="55"/>
                  </a:cubicBezTo>
                  <a:cubicBezTo>
                    <a:pt x="82" y="53"/>
                    <a:pt x="82" y="49"/>
                    <a:pt x="79" y="49"/>
                  </a:cubicBezTo>
                  <a:cubicBezTo>
                    <a:pt x="79" y="49"/>
                    <a:pt x="79" y="49"/>
                    <a:pt x="79" y="49"/>
                  </a:cubicBezTo>
                  <a:cubicBezTo>
                    <a:pt x="73" y="50"/>
                    <a:pt x="72" y="58"/>
                    <a:pt x="73" y="64"/>
                  </a:cubicBezTo>
                  <a:cubicBezTo>
                    <a:pt x="72" y="64"/>
                    <a:pt x="71" y="65"/>
                    <a:pt x="70" y="65"/>
                  </a:cubicBezTo>
                  <a:cubicBezTo>
                    <a:pt x="69" y="65"/>
                    <a:pt x="68" y="64"/>
                    <a:pt x="67" y="64"/>
                  </a:cubicBezTo>
                  <a:cubicBezTo>
                    <a:pt x="68" y="60"/>
                    <a:pt x="67" y="56"/>
                    <a:pt x="66" y="53"/>
                  </a:cubicBezTo>
                  <a:cubicBezTo>
                    <a:pt x="65" y="51"/>
                    <a:pt x="64" y="49"/>
                    <a:pt x="62" y="49"/>
                  </a:cubicBezTo>
                  <a:cubicBezTo>
                    <a:pt x="61" y="49"/>
                    <a:pt x="61" y="50"/>
                    <a:pt x="60" y="50"/>
                  </a:cubicBezTo>
                  <a:cubicBezTo>
                    <a:pt x="58" y="51"/>
                    <a:pt x="58" y="54"/>
                    <a:pt x="58" y="56"/>
                  </a:cubicBezTo>
                  <a:cubicBezTo>
                    <a:pt x="59" y="60"/>
                    <a:pt x="60" y="63"/>
                    <a:pt x="63" y="65"/>
                  </a:cubicBezTo>
                  <a:cubicBezTo>
                    <a:pt x="63" y="65"/>
                    <a:pt x="63" y="66"/>
                    <a:pt x="62" y="66"/>
                  </a:cubicBezTo>
                  <a:cubicBezTo>
                    <a:pt x="62" y="68"/>
                    <a:pt x="60" y="69"/>
                    <a:pt x="57" y="69"/>
                  </a:cubicBezTo>
                  <a:cubicBezTo>
                    <a:pt x="56" y="69"/>
                    <a:pt x="54" y="69"/>
                    <a:pt x="52" y="69"/>
                  </a:cubicBezTo>
                  <a:cubicBezTo>
                    <a:pt x="52" y="67"/>
                    <a:pt x="51" y="66"/>
                    <a:pt x="51" y="64"/>
                  </a:cubicBezTo>
                  <a:cubicBezTo>
                    <a:pt x="49" y="62"/>
                    <a:pt x="47" y="59"/>
                    <a:pt x="44" y="59"/>
                  </a:cubicBezTo>
                  <a:cubicBezTo>
                    <a:pt x="44" y="59"/>
                    <a:pt x="44" y="59"/>
                    <a:pt x="43" y="59"/>
                  </a:cubicBezTo>
                  <a:cubicBezTo>
                    <a:pt x="41" y="59"/>
                    <a:pt x="39" y="62"/>
                    <a:pt x="40" y="64"/>
                  </a:cubicBezTo>
                  <a:cubicBezTo>
                    <a:pt x="41" y="67"/>
                    <a:pt x="43" y="69"/>
                    <a:pt x="46" y="70"/>
                  </a:cubicBezTo>
                  <a:cubicBezTo>
                    <a:pt x="47" y="70"/>
                    <a:pt x="48" y="71"/>
                    <a:pt x="49" y="71"/>
                  </a:cubicBezTo>
                  <a:cubicBezTo>
                    <a:pt x="49" y="71"/>
                    <a:pt x="49" y="71"/>
                    <a:pt x="49" y="71"/>
                  </a:cubicBezTo>
                  <a:cubicBezTo>
                    <a:pt x="49" y="74"/>
                    <a:pt x="48" y="76"/>
                    <a:pt x="46" y="78"/>
                  </a:cubicBezTo>
                  <a:cubicBezTo>
                    <a:pt x="43" y="75"/>
                    <a:pt x="38" y="73"/>
                    <a:pt x="35" y="73"/>
                  </a:cubicBezTo>
                  <a:cubicBezTo>
                    <a:pt x="33" y="73"/>
                    <a:pt x="32" y="73"/>
                    <a:pt x="31" y="74"/>
                  </a:cubicBezTo>
                  <a:cubicBezTo>
                    <a:pt x="29" y="75"/>
                    <a:pt x="29" y="79"/>
                    <a:pt x="31" y="81"/>
                  </a:cubicBezTo>
                  <a:cubicBezTo>
                    <a:pt x="33" y="82"/>
                    <a:pt x="36" y="83"/>
                    <a:pt x="38" y="83"/>
                  </a:cubicBezTo>
                  <a:cubicBezTo>
                    <a:pt x="40" y="83"/>
                    <a:pt x="42" y="82"/>
                    <a:pt x="43" y="82"/>
                  </a:cubicBezTo>
                  <a:cubicBezTo>
                    <a:pt x="44" y="82"/>
                    <a:pt x="45" y="82"/>
                    <a:pt x="46" y="81"/>
                  </a:cubicBezTo>
                  <a:cubicBezTo>
                    <a:pt x="46" y="82"/>
                    <a:pt x="47" y="82"/>
                    <a:pt x="47" y="83"/>
                  </a:cubicBezTo>
                  <a:cubicBezTo>
                    <a:pt x="58" y="90"/>
                    <a:pt x="67" y="101"/>
                    <a:pt x="75" y="111"/>
                  </a:cubicBezTo>
                  <a:cubicBezTo>
                    <a:pt x="84" y="124"/>
                    <a:pt x="90" y="139"/>
                    <a:pt x="94" y="154"/>
                  </a:cubicBezTo>
                  <a:cubicBezTo>
                    <a:pt x="94" y="155"/>
                    <a:pt x="94" y="155"/>
                    <a:pt x="94" y="155"/>
                  </a:cubicBezTo>
                  <a:cubicBezTo>
                    <a:pt x="93" y="155"/>
                    <a:pt x="92" y="156"/>
                    <a:pt x="91" y="156"/>
                  </a:cubicBezTo>
                  <a:moveTo>
                    <a:pt x="58" y="0"/>
                  </a:moveTo>
                  <a:cubicBezTo>
                    <a:pt x="41" y="0"/>
                    <a:pt x="25" y="9"/>
                    <a:pt x="15" y="21"/>
                  </a:cubicBezTo>
                  <a:cubicBezTo>
                    <a:pt x="1" y="37"/>
                    <a:pt x="0" y="60"/>
                    <a:pt x="7" y="80"/>
                  </a:cubicBezTo>
                  <a:cubicBezTo>
                    <a:pt x="13" y="96"/>
                    <a:pt x="24" y="108"/>
                    <a:pt x="39" y="117"/>
                  </a:cubicBezTo>
                  <a:cubicBezTo>
                    <a:pt x="48" y="122"/>
                    <a:pt x="59" y="126"/>
                    <a:pt x="68" y="131"/>
                  </a:cubicBezTo>
                  <a:cubicBezTo>
                    <a:pt x="78" y="138"/>
                    <a:pt x="84" y="147"/>
                    <a:pt x="89" y="158"/>
                  </a:cubicBezTo>
                  <a:cubicBezTo>
                    <a:pt x="88" y="158"/>
                    <a:pt x="88" y="159"/>
                    <a:pt x="88" y="159"/>
                  </a:cubicBezTo>
                  <a:cubicBezTo>
                    <a:pt x="92" y="167"/>
                    <a:pt x="99" y="181"/>
                    <a:pt x="109" y="181"/>
                  </a:cubicBezTo>
                  <a:cubicBezTo>
                    <a:pt x="110" y="181"/>
                    <a:pt x="112" y="180"/>
                    <a:pt x="114" y="179"/>
                  </a:cubicBezTo>
                  <a:cubicBezTo>
                    <a:pt x="126" y="174"/>
                    <a:pt x="118" y="157"/>
                    <a:pt x="114" y="148"/>
                  </a:cubicBezTo>
                  <a:cubicBezTo>
                    <a:pt x="114" y="147"/>
                    <a:pt x="114" y="147"/>
                    <a:pt x="114" y="146"/>
                  </a:cubicBezTo>
                  <a:cubicBezTo>
                    <a:pt x="108" y="131"/>
                    <a:pt x="104" y="116"/>
                    <a:pt x="106" y="99"/>
                  </a:cubicBezTo>
                  <a:cubicBezTo>
                    <a:pt x="108" y="86"/>
                    <a:pt x="112" y="73"/>
                    <a:pt x="110" y="59"/>
                  </a:cubicBezTo>
                  <a:cubicBezTo>
                    <a:pt x="108" y="37"/>
                    <a:pt x="94" y="10"/>
                    <a:pt x="71" y="2"/>
                  </a:cubicBezTo>
                  <a:cubicBezTo>
                    <a:pt x="67" y="1"/>
                    <a:pt x="62" y="0"/>
                    <a:pt x="5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3" name="Freeform 20"/>
            <p:cNvSpPr>
              <a:spLocks noEditPoints="1"/>
            </p:cNvSpPr>
            <p:nvPr/>
          </p:nvSpPr>
          <p:spPr bwMode="auto">
            <a:xfrm>
              <a:off x="10008856" y="2330377"/>
              <a:ext cx="322263" cy="457200"/>
            </a:xfrm>
            <a:custGeom>
              <a:avLst/>
              <a:gdLst>
                <a:gd name="T0" fmla="*/ 71 w 76"/>
                <a:gd name="T1" fmla="*/ 100 h 108"/>
                <a:gd name="T2" fmla="*/ 65 w 76"/>
                <a:gd name="T3" fmla="*/ 107 h 108"/>
                <a:gd name="T4" fmla="*/ 69 w 76"/>
                <a:gd name="T5" fmla="*/ 96 h 108"/>
                <a:gd name="T6" fmla="*/ 70 w 76"/>
                <a:gd name="T7" fmla="*/ 99 h 108"/>
                <a:gd name="T8" fmla="*/ 57 w 76"/>
                <a:gd name="T9" fmla="*/ 99 h 108"/>
                <a:gd name="T10" fmla="*/ 69 w 76"/>
                <a:gd name="T11" fmla="*/ 94 h 108"/>
                <a:gd name="T12" fmla="*/ 22 w 76"/>
                <a:gd name="T13" fmla="*/ 47 h 108"/>
                <a:gd name="T14" fmla="*/ 26 w 76"/>
                <a:gd name="T15" fmla="*/ 47 h 108"/>
                <a:gd name="T16" fmla="*/ 22 w 76"/>
                <a:gd name="T17" fmla="*/ 48 h 108"/>
                <a:gd name="T18" fmla="*/ 34 w 76"/>
                <a:gd name="T19" fmla="*/ 44 h 108"/>
                <a:gd name="T20" fmla="*/ 42 w 76"/>
                <a:gd name="T21" fmla="*/ 40 h 108"/>
                <a:gd name="T22" fmla="*/ 47 w 76"/>
                <a:gd name="T23" fmla="*/ 42 h 108"/>
                <a:gd name="T24" fmla="*/ 63 w 76"/>
                <a:gd name="T25" fmla="*/ 90 h 108"/>
                <a:gd name="T26" fmla="*/ 31 w 76"/>
                <a:gd name="T27" fmla="*/ 49 h 108"/>
                <a:gd name="T28" fmla="*/ 34 w 76"/>
                <a:gd name="T29" fmla="*/ 44 h 108"/>
                <a:gd name="T30" fmla="*/ 51 w 76"/>
                <a:gd name="T31" fmla="*/ 39 h 108"/>
                <a:gd name="T32" fmla="*/ 28 w 76"/>
                <a:gd name="T33" fmla="*/ 40 h 108"/>
                <a:gd name="T34" fmla="*/ 28 w 76"/>
                <a:gd name="T35" fmla="*/ 39 h 108"/>
                <a:gd name="T36" fmla="*/ 38 w 76"/>
                <a:gd name="T37" fmla="*/ 36 h 108"/>
                <a:gd name="T38" fmla="*/ 38 w 76"/>
                <a:gd name="T39" fmla="*/ 33 h 108"/>
                <a:gd name="T40" fmla="*/ 46 w 76"/>
                <a:gd name="T41" fmla="*/ 37 h 108"/>
                <a:gd name="T42" fmla="*/ 48 w 76"/>
                <a:gd name="T43" fmla="*/ 34 h 108"/>
                <a:gd name="T44" fmla="*/ 40 w 76"/>
                <a:gd name="T45" fmla="*/ 76 h 108"/>
                <a:gd name="T46" fmla="*/ 35 w 76"/>
                <a:gd name="T47" fmla="*/ 2 h 108"/>
                <a:gd name="T48" fmla="*/ 62 w 76"/>
                <a:gd name="T49" fmla="*/ 63 h 108"/>
                <a:gd name="T50" fmla="*/ 66 w 76"/>
                <a:gd name="T51" fmla="*/ 88 h 108"/>
                <a:gd name="T52" fmla="*/ 50 w 76"/>
                <a:gd name="T53" fmla="*/ 50 h 108"/>
                <a:gd name="T54" fmla="*/ 51 w 76"/>
                <a:gd name="T55" fmla="*/ 37 h 108"/>
                <a:gd name="T56" fmla="*/ 46 w 76"/>
                <a:gd name="T57" fmla="*/ 39 h 108"/>
                <a:gd name="T58" fmla="*/ 47 w 76"/>
                <a:gd name="T59" fmla="*/ 29 h 108"/>
                <a:gd name="T60" fmla="*/ 40 w 76"/>
                <a:gd name="T61" fmla="*/ 38 h 108"/>
                <a:gd name="T62" fmla="*/ 36 w 76"/>
                <a:gd name="T63" fmla="*/ 30 h 108"/>
                <a:gd name="T64" fmla="*/ 38 w 76"/>
                <a:gd name="T65" fmla="*/ 40 h 108"/>
                <a:gd name="T66" fmla="*/ 30 w 76"/>
                <a:gd name="T67" fmla="*/ 39 h 108"/>
                <a:gd name="T68" fmla="*/ 24 w 76"/>
                <a:gd name="T69" fmla="*/ 38 h 108"/>
                <a:gd name="T70" fmla="*/ 30 w 76"/>
                <a:gd name="T71" fmla="*/ 43 h 108"/>
                <a:gd name="T72" fmla="*/ 19 w 76"/>
                <a:gd name="T73" fmla="*/ 44 h 108"/>
                <a:gd name="T74" fmla="*/ 26 w 76"/>
                <a:gd name="T75" fmla="*/ 49 h 108"/>
                <a:gd name="T76" fmla="*/ 45 w 76"/>
                <a:gd name="T77" fmla="*/ 67 h 108"/>
                <a:gd name="T78" fmla="*/ 55 w 76"/>
                <a:gd name="T79" fmla="*/ 94 h 108"/>
                <a:gd name="T80" fmla="*/ 4 w 76"/>
                <a:gd name="T81" fmla="*/ 48 h 108"/>
                <a:gd name="T82" fmla="*/ 53 w 76"/>
                <a:gd name="T83" fmla="*/ 95 h 108"/>
                <a:gd name="T84" fmla="*/ 68 w 76"/>
                <a:gd name="T85" fmla="*/ 108 h 108"/>
                <a:gd name="T86" fmla="*/ 64 w 76"/>
                <a:gd name="T87" fmla="*/ 59 h 108"/>
                <a:gd name="T88" fmla="*/ 35 w 76"/>
                <a:gd name="T8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108">
                  <a:moveTo>
                    <a:pt x="65" y="107"/>
                  </a:moveTo>
                  <a:cubicBezTo>
                    <a:pt x="64" y="107"/>
                    <a:pt x="62" y="106"/>
                    <a:pt x="61" y="105"/>
                  </a:cubicBezTo>
                  <a:cubicBezTo>
                    <a:pt x="64" y="104"/>
                    <a:pt x="67" y="101"/>
                    <a:pt x="71" y="100"/>
                  </a:cubicBezTo>
                  <a:cubicBezTo>
                    <a:pt x="71" y="100"/>
                    <a:pt x="71" y="100"/>
                    <a:pt x="71" y="100"/>
                  </a:cubicBezTo>
                  <a:cubicBezTo>
                    <a:pt x="71" y="103"/>
                    <a:pt x="70" y="104"/>
                    <a:pt x="68" y="106"/>
                  </a:cubicBezTo>
                  <a:cubicBezTo>
                    <a:pt x="67" y="106"/>
                    <a:pt x="66" y="107"/>
                    <a:pt x="65" y="107"/>
                  </a:cubicBezTo>
                  <a:moveTo>
                    <a:pt x="60" y="103"/>
                  </a:moveTo>
                  <a:cubicBezTo>
                    <a:pt x="59" y="102"/>
                    <a:pt x="58" y="101"/>
                    <a:pt x="58" y="101"/>
                  </a:cubicBezTo>
                  <a:cubicBezTo>
                    <a:pt x="62" y="99"/>
                    <a:pt x="66" y="97"/>
                    <a:pt x="69" y="96"/>
                  </a:cubicBezTo>
                  <a:cubicBezTo>
                    <a:pt x="70" y="96"/>
                    <a:pt x="70" y="96"/>
                    <a:pt x="70" y="96"/>
                  </a:cubicBezTo>
                  <a:cubicBezTo>
                    <a:pt x="70" y="97"/>
                    <a:pt x="70" y="98"/>
                    <a:pt x="70" y="99"/>
                  </a:cubicBezTo>
                  <a:cubicBezTo>
                    <a:pt x="70" y="99"/>
                    <a:pt x="70" y="99"/>
                    <a:pt x="70" y="99"/>
                  </a:cubicBezTo>
                  <a:cubicBezTo>
                    <a:pt x="67" y="99"/>
                    <a:pt x="64" y="102"/>
                    <a:pt x="60" y="103"/>
                  </a:cubicBezTo>
                  <a:cubicBezTo>
                    <a:pt x="60" y="103"/>
                    <a:pt x="60" y="103"/>
                    <a:pt x="60" y="103"/>
                  </a:cubicBezTo>
                  <a:moveTo>
                    <a:pt x="57" y="99"/>
                  </a:moveTo>
                  <a:cubicBezTo>
                    <a:pt x="56" y="98"/>
                    <a:pt x="56" y="97"/>
                    <a:pt x="55" y="96"/>
                  </a:cubicBezTo>
                  <a:cubicBezTo>
                    <a:pt x="59" y="94"/>
                    <a:pt x="63" y="92"/>
                    <a:pt x="67" y="90"/>
                  </a:cubicBezTo>
                  <a:cubicBezTo>
                    <a:pt x="68" y="91"/>
                    <a:pt x="68" y="93"/>
                    <a:pt x="69" y="94"/>
                  </a:cubicBezTo>
                  <a:cubicBezTo>
                    <a:pt x="68" y="94"/>
                    <a:pt x="68" y="94"/>
                    <a:pt x="68" y="94"/>
                  </a:cubicBezTo>
                  <a:cubicBezTo>
                    <a:pt x="65" y="96"/>
                    <a:pt x="61" y="97"/>
                    <a:pt x="57" y="99"/>
                  </a:cubicBezTo>
                  <a:moveTo>
                    <a:pt x="22" y="47"/>
                  </a:moveTo>
                  <a:cubicBezTo>
                    <a:pt x="20" y="47"/>
                    <a:pt x="20" y="47"/>
                    <a:pt x="20" y="46"/>
                  </a:cubicBezTo>
                  <a:cubicBezTo>
                    <a:pt x="21" y="45"/>
                    <a:pt x="21" y="45"/>
                    <a:pt x="21" y="45"/>
                  </a:cubicBezTo>
                  <a:cubicBezTo>
                    <a:pt x="22" y="45"/>
                    <a:pt x="24" y="46"/>
                    <a:pt x="26" y="47"/>
                  </a:cubicBezTo>
                  <a:cubicBezTo>
                    <a:pt x="25" y="47"/>
                    <a:pt x="25" y="47"/>
                    <a:pt x="25" y="47"/>
                  </a:cubicBezTo>
                  <a:cubicBezTo>
                    <a:pt x="24" y="48"/>
                    <a:pt x="24" y="48"/>
                    <a:pt x="23" y="48"/>
                  </a:cubicBezTo>
                  <a:cubicBezTo>
                    <a:pt x="23" y="48"/>
                    <a:pt x="23" y="48"/>
                    <a:pt x="22" y="48"/>
                  </a:cubicBezTo>
                  <a:cubicBezTo>
                    <a:pt x="22" y="47"/>
                    <a:pt x="22" y="47"/>
                    <a:pt x="22" y="47"/>
                  </a:cubicBezTo>
                  <a:cubicBezTo>
                    <a:pt x="22" y="47"/>
                    <a:pt x="22" y="47"/>
                    <a:pt x="22" y="47"/>
                  </a:cubicBezTo>
                  <a:moveTo>
                    <a:pt x="34" y="44"/>
                  </a:moveTo>
                  <a:cubicBezTo>
                    <a:pt x="35" y="44"/>
                    <a:pt x="35" y="43"/>
                    <a:pt x="36" y="43"/>
                  </a:cubicBezTo>
                  <a:cubicBezTo>
                    <a:pt x="37" y="43"/>
                    <a:pt x="39" y="42"/>
                    <a:pt x="39" y="40"/>
                  </a:cubicBezTo>
                  <a:cubicBezTo>
                    <a:pt x="40" y="40"/>
                    <a:pt x="41" y="40"/>
                    <a:pt x="42" y="40"/>
                  </a:cubicBezTo>
                  <a:cubicBezTo>
                    <a:pt x="43" y="40"/>
                    <a:pt x="44" y="40"/>
                    <a:pt x="45" y="40"/>
                  </a:cubicBezTo>
                  <a:cubicBezTo>
                    <a:pt x="45" y="40"/>
                    <a:pt x="45" y="41"/>
                    <a:pt x="45" y="41"/>
                  </a:cubicBezTo>
                  <a:cubicBezTo>
                    <a:pt x="46" y="42"/>
                    <a:pt x="46" y="42"/>
                    <a:pt x="47" y="42"/>
                  </a:cubicBezTo>
                  <a:cubicBezTo>
                    <a:pt x="47" y="44"/>
                    <a:pt x="47" y="46"/>
                    <a:pt x="48" y="48"/>
                  </a:cubicBezTo>
                  <a:cubicBezTo>
                    <a:pt x="49" y="53"/>
                    <a:pt x="50" y="57"/>
                    <a:pt x="52" y="62"/>
                  </a:cubicBezTo>
                  <a:cubicBezTo>
                    <a:pt x="56" y="71"/>
                    <a:pt x="59" y="81"/>
                    <a:pt x="63" y="90"/>
                  </a:cubicBezTo>
                  <a:cubicBezTo>
                    <a:pt x="62" y="91"/>
                    <a:pt x="60" y="91"/>
                    <a:pt x="58" y="92"/>
                  </a:cubicBezTo>
                  <a:cubicBezTo>
                    <a:pt x="56" y="84"/>
                    <a:pt x="53" y="76"/>
                    <a:pt x="48" y="68"/>
                  </a:cubicBezTo>
                  <a:cubicBezTo>
                    <a:pt x="44" y="61"/>
                    <a:pt x="38" y="54"/>
                    <a:pt x="31" y="49"/>
                  </a:cubicBezTo>
                  <a:cubicBezTo>
                    <a:pt x="31" y="49"/>
                    <a:pt x="30" y="48"/>
                    <a:pt x="29" y="48"/>
                  </a:cubicBezTo>
                  <a:cubicBezTo>
                    <a:pt x="31" y="47"/>
                    <a:pt x="31" y="45"/>
                    <a:pt x="32" y="43"/>
                  </a:cubicBezTo>
                  <a:cubicBezTo>
                    <a:pt x="33" y="43"/>
                    <a:pt x="34" y="44"/>
                    <a:pt x="34" y="44"/>
                  </a:cubicBezTo>
                  <a:moveTo>
                    <a:pt x="50" y="40"/>
                  </a:moveTo>
                  <a:cubicBezTo>
                    <a:pt x="51" y="40"/>
                    <a:pt x="51" y="40"/>
                    <a:pt x="51" y="40"/>
                  </a:cubicBezTo>
                  <a:cubicBezTo>
                    <a:pt x="51" y="39"/>
                    <a:pt x="51" y="39"/>
                    <a:pt x="51" y="39"/>
                  </a:cubicBezTo>
                  <a:cubicBezTo>
                    <a:pt x="51" y="39"/>
                    <a:pt x="51" y="39"/>
                    <a:pt x="50" y="40"/>
                  </a:cubicBezTo>
                  <a:moveTo>
                    <a:pt x="29" y="40"/>
                  </a:moveTo>
                  <a:cubicBezTo>
                    <a:pt x="29" y="40"/>
                    <a:pt x="28" y="40"/>
                    <a:pt x="28" y="40"/>
                  </a:cubicBezTo>
                  <a:cubicBezTo>
                    <a:pt x="27" y="39"/>
                    <a:pt x="27" y="39"/>
                    <a:pt x="27" y="39"/>
                  </a:cubicBezTo>
                  <a:cubicBezTo>
                    <a:pt x="26" y="39"/>
                    <a:pt x="26" y="38"/>
                    <a:pt x="27" y="37"/>
                  </a:cubicBezTo>
                  <a:cubicBezTo>
                    <a:pt x="28" y="38"/>
                    <a:pt x="28" y="38"/>
                    <a:pt x="28" y="39"/>
                  </a:cubicBezTo>
                  <a:cubicBezTo>
                    <a:pt x="29" y="39"/>
                    <a:pt x="29" y="40"/>
                    <a:pt x="29" y="40"/>
                  </a:cubicBezTo>
                  <a:moveTo>
                    <a:pt x="38" y="37"/>
                  </a:moveTo>
                  <a:cubicBezTo>
                    <a:pt x="38" y="36"/>
                    <a:pt x="38" y="36"/>
                    <a:pt x="38" y="36"/>
                  </a:cubicBezTo>
                  <a:cubicBezTo>
                    <a:pt x="37" y="35"/>
                    <a:pt x="37" y="34"/>
                    <a:pt x="37" y="33"/>
                  </a:cubicBezTo>
                  <a:cubicBezTo>
                    <a:pt x="37" y="32"/>
                    <a:pt x="37" y="32"/>
                    <a:pt x="37" y="32"/>
                  </a:cubicBezTo>
                  <a:cubicBezTo>
                    <a:pt x="37" y="32"/>
                    <a:pt x="38" y="33"/>
                    <a:pt x="38" y="33"/>
                  </a:cubicBezTo>
                  <a:cubicBezTo>
                    <a:pt x="38" y="34"/>
                    <a:pt x="38" y="35"/>
                    <a:pt x="38" y="36"/>
                  </a:cubicBezTo>
                  <a:cubicBezTo>
                    <a:pt x="38" y="37"/>
                    <a:pt x="38" y="37"/>
                    <a:pt x="38" y="37"/>
                  </a:cubicBezTo>
                  <a:moveTo>
                    <a:pt x="46" y="37"/>
                  </a:moveTo>
                  <a:cubicBezTo>
                    <a:pt x="46" y="36"/>
                    <a:pt x="46" y="34"/>
                    <a:pt x="47" y="32"/>
                  </a:cubicBezTo>
                  <a:cubicBezTo>
                    <a:pt x="47" y="32"/>
                    <a:pt x="47" y="32"/>
                    <a:pt x="47" y="32"/>
                  </a:cubicBezTo>
                  <a:cubicBezTo>
                    <a:pt x="48" y="32"/>
                    <a:pt x="48" y="33"/>
                    <a:pt x="48" y="34"/>
                  </a:cubicBezTo>
                  <a:cubicBezTo>
                    <a:pt x="48" y="35"/>
                    <a:pt x="47" y="36"/>
                    <a:pt x="46" y="37"/>
                  </a:cubicBezTo>
                  <a:moveTo>
                    <a:pt x="55" y="94"/>
                  </a:moveTo>
                  <a:cubicBezTo>
                    <a:pt x="51" y="86"/>
                    <a:pt x="47" y="80"/>
                    <a:pt x="40" y="76"/>
                  </a:cubicBezTo>
                  <a:cubicBezTo>
                    <a:pt x="32" y="72"/>
                    <a:pt x="24" y="69"/>
                    <a:pt x="17" y="63"/>
                  </a:cubicBezTo>
                  <a:cubicBezTo>
                    <a:pt x="6" y="54"/>
                    <a:pt x="1" y="39"/>
                    <a:pt x="5" y="25"/>
                  </a:cubicBezTo>
                  <a:cubicBezTo>
                    <a:pt x="8" y="12"/>
                    <a:pt x="21" y="2"/>
                    <a:pt x="35" y="2"/>
                  </a:cubicBezTo>
                  <a:cubicBezTo>
                    <a:pt x="36" y="2"/>
                    <a:pt x="36" y="2"/>
                    <a:pt x="37" y="2"/>
                  </a:cubicBezTo>
                  <a:cubicBezTo>
                    <a:pt x="54" y="3"/>
                    <a:pt x="63" y="23"/>
                    <a:pt x="65" y="38"/>
                  </a:cubicBezTo>
                  <a:cubicBezTo>
                    <a:pt x="66" y="46"/>
                    <a:pt x="62" y="55"/>
                    <a:pt x="62" y="63"/>
                  </a:cubicBezTo>
                  <a:cubicBezTo>
                    <a:pt x="61" y="72"/>
                    <a:pt x="64" y="80"/>
                    <a:pt x="66" y="87"/>
                  </a:cubicBezTo>
                  <a:cubicBezTo>
                    <a:pt x="66" y="88"/>
                    <a:pt x="66" y="88"/>
                    <a:pt x="66" y="88"/>
                  </a:cubicBezTo>
                  <a:cubicBezTo>
                    <a:pt x="66" y="88"/>
                    <a:pt x="66" y="88"/>
                    <a:pt x="66" y="88"/>
                  </a:cubicBezTo>
                  <a:cubicBezTo>
                    <a:pt x="66" y="88"/>
                    <a:pt x="66" y="89"/>
                    <a:pt x="65" y="89"/>
                  </a:cubicBezTo>
                  <a:cubicBezTo>
                    <a:pt x="61" y="80"/>
                    <a:pt x="58" y="72"/>
                    <a:pt x="55" y="63"/>
                  </a:cubicBezTo>
                  <a:cubicBezTo>
                    <a:pt x="53" y="59"/>
                    <a:pt x="52" y="55"/>
                    <a:pt x="50" y="50"/>
                  </a:cubicBezTo>
                  <a:cubicBezTo>
                    <a:pt x="49" y="47"/>
                    <a:pt x="49" y="45"/>
                    <a:pt x="50" y="42"/>
                  </a:cubicBezTo>
                  <a:cubicBezTo>
                    <a:pt x="52" y="42"/>
                    <a:pt x="53" y="40"/>
                    <a:pt x="53" y="39"/>
                  </a:cubicBezTo>
                  <a:cubicBezTo>
                    <a:pt x="53" y="38"/>
                    <a:pt x="52" y="37"/>
                    <a:pt x="51" y="37"/>
                  </a:cubicBezTo>
                  <a:cubicBezTo>
                    <a:pt x="51" y="37"/>
                    <a:pt x="51" y="37"/>
                    <a:pt x="51" y="37"/>
                  </a:cubicBezTo>
                  <a:cubicBezTo>
                    <a:pt x="49" y="37"/>
                    <a:pt x="49" y="39"/>
                    <a:pt x="48" y="40"/>
                  </a:cubicBezTo>
                  <a:cubicBezTo>
                    <a:pt x="47" y="40"/>
                    <a:pt x="47" y="40"/>
                    <a:pt x="46" y="39"/>
                  </a:cubicBezTo>
                  <a:cubicBezTo>
                    <a:pt x="48" y="38"/>
                    <a:pt x="49" y="35"/>
                    <a:pt x="50" y="33"/>
                  </a:cubicBezTo>
                  <a:cubicBezTo>
                    <a:pt x="50" y="32"/>
                    <a:pt x="49" y="29"/>
                    <a:pt x="48" y="29"/>
                  </a:cubicBezTo>
                  <a:cubicBezTo>
                    <a:pt x="48" y="29"/>
                    <a:pt x="48" y="29"/>
                    <a:pt x="47" y="29"/>
                  </a:cubicBezTo>
                  <a:cubicBezTo>
                    <a:pt x="44" y="30"/>
                    <a:pt x="44" y="35"/>
                    <a:pt x="44" y="38"/>
                  </a:cubicBezTo>
                  <a:cubicBezTo>
                    <a:pt x="44" y="38"/>
                    <a:pt x="43" y="39"/>
                    <a:pt x="42" y="39"/>
                  </a:cubicBezTo>
                  <a:cubicBezTo>
                    <a:pt x="42" y="39"/>
                    <a:pt x="41" y="38"/>
                    <a:pt x="40" y="38"/>
                  </a:cubicBezTo>
                  <a:cubicBezTo>
                    <a:pt x="41" y="36"/>
                    <a:pt x="41" y="33"/>
                    <a:pt x="40" y="32"/>
                  </a:cubicBezTo>
                  <a:cubicBezTo>
                    <a:pt x="39" y="31"/>
                    <a:pt x="38" y="29"/>
                    <a:pt x="37" y="29"/>
                  </a:cubicBezTo>
                  <a:cubicBezTo>
                    <a:pt x="37" y="29"/>
                    <a:pt x="37" y="30"/>
                    <a:pt x="36" y="30"/>
                  </a:cubicBezTo>
                  <a:cubicBezTo>
                    <a:pt x="35" y="31"/>
                    <a:pt x="35" y="32"/>
                    <a:pt x="35" y="34"/>
                  </a:cubicBezTo>
                  <a:cubicBezTo>
                    <a:pt x="35" y="36"/>
                    <a:pt x="36" y="38"/>
                    <a:pt x="38" y="39"/>
                  </a:cubicBezTo>
                  <a:cubicBezTo>
                    <a:pt x="38" y="40"/>
                    <a:pt x="38" y="40"/>
                    <a:pt x="38" y="40"/>
                  </a:cubicBezTo>
                  <a:cubicBezTo>
                    <a:pt x="37" y="41"/>
                    <a:pt x="36" y="41"/>
                    <a:pt x="34" y="41"/>
                  </a:cubicBezTo>
                  <a:cubicBezTo>
                    <a:pt x="33" y="41"/>
                    <a:pt x="32" y="41"/>
                    <a:pt x="31" y="41"/>
                  </a:cubicBezTo>
                  <a:cubicBezTo>
                    <a:pt x="31" y="40"/>
                    <a:pt x="31" y="39"/>
                    <a:pt x="30" y="39"/>
                  </a:cubicBezTo>
                  <a:cubicBezTo>
                    <a:pt x="29" y="37"/>
                    <a:pt x="28" y="36"/>
                    <a:pt x="26" y="35"/>
                  </a:cubicBezTo>
                  <a:cubicBezTo>
                    <a:pt x="26" y="35"/>
                    <a:pt x="26" y="35"/>
                    <a:pt x="26" y="35"/>
                  </a:cubicBezTo>
                  <a:cubicBezTo>
                    <a:pt x="25" y="35"/>
                    <a:pt x="24" y="37"/>
                    <a:pt x="24" y="38"/>
                  </a:cubicBezTo>
                  <a:cubicBezTo>
                    <a:pt x="24" y="40"/>
                    <a:pt x="26" y="41"/>
                    <a:pt x="28" y="42"/>
                  </a:cubicBezTo>
                  <a:cubicBezTo>
                    <a:pt x="28" y="42"/>
                    <a:pt x="29" y="42"/>
                    <a:pt x="30" y="43"/>
                  </a:cubicBezTo>
                  <a:cubicBezTo>
                    <a:pt x="30" y="43"/>
                    <a:pt x="30" y="43"/>
                    <a:pt x="30" y="43"/>
                  </a:cubicBezTo>
                  <a:cubicBezTo>
                    <a:pt x="30" y="44"/>
                    <a:pt x="29" y="46"/>
                    <a:pt x="28" y="46"/>
                  </a:cubicBezTo>
                  <a:cubicBezTo>
                    <a:pt x="26" y="45"/>
                    <a:pt x="23" y="43"/>
                    <a:pt x="21" y="43"/>
                  </a:cubicBezTo>
                  <a:cubicBezTo>
                    <a:pt x="20" y="43"/>
                    <a:pt x="19" y="44"/>
                    <a:pt x="19" y="44"/>
                  </a:cubicBezTo>
                  <a:cubicBezTo>
                    <a:pt x="17" y="45"/>
                    <a:pt x="18" y="47"/>
                    <a:pt x="19" y="48"/>
                  </a:cubicBezTo>
                  <a:cubicBezTo>
                    <a:pt x="20" y="49"/>
                    <a:pt x="21" y="49"/>
                    <a:pt x="23" y="49"/>
                  </a:cubicBezTo>
                  <a:cubicBezTo>
                    <a:pt x="24" y="49"/>
                    <a:pt x="25" y="49"/>
                    <a:pt x="26" y="49"/>
                  </a:cubicBezTo>
                  <a:cubicBezTo>
                    <a:pt x="27" y="49"/>
                    <a:pt x="27" y="49"/>
                    <a:pt x="28" y="49"/>
                  </a:cubicBezTo>
                  <a:cubicBezTo>
                    <a:pt x="28" y="49"/>
                    <a:pt x="28" y="49"/>
                    <a:pt x="28" y="49"/>
                  </a:cubicBezTo>
                  <a:cubicBezTo>
                    <a:pt x="35" y="54"/>
                    <a:pt x="40" y="60"/>
                    <a:pt x="45" y="67"/>
                  </a:cubicBezTo>
                  <a:cubicBezTo>
                    <a:pt x="51" y="74"/>
                    <a:pt x="54" y="83"/>
                    <a:pt x="56" y="93"/>
                  </a:cubicBezTo>
                  <a:cubicBezTo>
                    <a:pt x="57" y="93"/>
                    <a:pt x="57" y="93"/>
                    <a:pt x="57" y="93"/>
                  </a:cubicBezTo>
                  <a:cubicBezTo>
                    <a:pt x="56" y="93"/>
                    <a:pt x="56" y="94"/>
                    <a:pt x="55" y="94"/>
                  </a:cubicBezTo>
                  <a:moveTo>
                    <a:pt x="35" y="0"/>
                  </a:moveTo>
                  <a:cubicBezTo>
                    <a:pt x="25" y="0"/>
                    <a:pt x="15" y="5"/>
                    <a:pt x="9" y="12"/>
                  </a:cubicBezTo>
                  <a:cubicBezTo>
                    <a:pt x="1" y="22"/>
                    <a:pt x="0" y="36"/>
                    <a:pt x="4" y="48"/>
                  </a:cubicBezTo>
                  <a:cubicBezTo>
                    <a:pt x="8" y="57"/>
                    <a:pt x="15" y="65"/>
                    <a:pt x="23" y="70"/>
                  </a:cubicBezTo>
                  <a:cubicBezTo>
                    <a:pt x="29" y="73"/>
                    <a:pt x="35" y="76"/>
                    <a:pt x="41" y="79"/>
                  </a:cubicBezTo>
                  <a:cubicBezTo>
                    <a:pt x="47" y="83"/>
                    <a:pt x="50" y="88"/>
                    <a:pt x="53" y="95"/>
                  </a:cubicBezTo>
                  <a:cubicBezTo>
                    <a:pt x="53" y="95"/>
                    <a:pt x="53" y="95"/>
                    <a:pt x="53" y="96"/>
                  </a:cubicBezTo>
                  <a:cubicBezTo>
                    <a:pt x="55" y="101"/>
                    <a:pt x="59" y="108"/>
                    <a:pt x="65" y="108"/>
                  </a:cubicBezTo>
                  <a:cubicBezTo>
                    <a:pt x="66" y="108"/>
                    <a:pt x="67" y="108"/>
                    <a:pt x="68" y="108"/>
                  </a:cubicBezTo>
                  <a:cubicBezTo>
                    <a:pt x="76" y="104"/>
                    <a:pt x="71" y="94"/>
                    <a:pt x="69" y="89"/>
                  </a:cubicBezTo>
                  <a:cubicBezTo>
                    <a:pt x="68" y="88"/>
                    <a:pt x="68" y="88"/>
                    <a:pt x="68" y="88"/>
                  </a:cubicBezTo>
                  <a:cubicBezTo>
                    <a:pt x="65" y="79"/>
                    <a:pt x="62" y="69"/>
                    <a:pt x="64" y="59"/>
                  </a:cubicBezTo>
                  <a:cubicBezTo>
                    <a:pt x="65" y="51"/>
                    <a:pt x="67" y="44"/>
                    <a:pt x="66" y="35"/>
                  </a:cubicBezTo>
                  <a:cubicBezTo>
                    <a:pt x="65" y="22"/>
                    <a:pt x="57" y="6"/>
                    <a:pt x="43" y="1"/>
                  </a:cubicBezTo>
                  <a:cubicBezTo>
                    <a:pt x="40" y="0"/>
                    <a:pt x="37" y="0"/>
                    <a:pt x="3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4" name="Freeform 21"/>
            <p:cNvSpPr>
              <a:spLocks noEditPoints="1"/>
            </p:cNvSpPr>
            <p:nvPr/>
          </p:nvSpPr>
          <p:spPr bwMode="auto">
            <a:xfrm>
              <a:off x="11358232" y="1328905"/>
              <a:ext cx="631825" cy="933450"/>
            </a:xfrm>
            <a:custGeom>
              <a:avLst/>
              <a:gdLst>
                <a:gd name="T0" fmla="*/ 10 w 149"/>
                <a:gd name="T1" fmla="*/ 204 h 220"/>
                <a:gd name="T2" fmla="*/ 21 w 149"/>
                <a:gd name="T3" fmla="*/ 216 h 220"/>
                <a:gd name="T4" fmla="*/ 34 w 149"/>
                <a:gd name="T5" fmla="*/ 204 h 220"/>
                <a:gd name="T6" fmla="*/ 31 w 149"/>
                <a:gd name="T7" fmla="*/ 209 h 220"/>
                <a:gd name="T8" fmla="*/ 10 w 149"/>
                <a:gd name="T9" fmla="*/ 200 h 220"/>
                <a:gd name="T10" fmla="*/ 12 w 149"/>
                <a:gd name="T11" fmla="*/ 190 h 220"/>
                <a:gd name="T12" fmla="*/ 36 w 149"/>
                <a:gd name="T13" fmla="*/ 201 h 220"/>
                <a:gd name="T14" fmla="*/ 91 w 149"/>
                <a:gd name="T15" fmla="*/ 99 h 220"/>
                <a:gd name="T16" fmla="*/ 91 w 149"/>
                <a:gd name="T17" fmla="*/ 99 h 220"/>
                <a:gd name="T18" fmla="*/ 96 w 149"/>
                <a:gd name="T19" fmla="*/ 83 h 220"/>
                <a:gd name="T20" fmla="*/ 88 w 149"/>
                <a:gd name="T21" fmla="*/ 88 h 220"/>
                <a:gd name="T22" fmla="*/ 64 w 149"/>
                <a:gd name="T23" fmla="*/ 82 h 220"/>
                <a:gd name="T24" fmla="*/ 82 w 149"/>
                <a:gd name="T25" fmla="*/ 90 h 220"/>
                <a:gd name="T26" fmla="*/ 74 w 149"/>
                <a:gd name="T27" fmla="*/ 107 h 220"/>
                <a:gd name="T28" fmla="*/ 24 w 149"/>
                <a:gd name="T29" fmla="*/ 183 h 220"/>
                <a:gd name="T30" fmla="*/ 49 w 149"/>
                <a:gd name="T31" fmla="*/ 79 h 220"/>
                <a:gd name="T32" fmla="*/ 78 w 149"/>
                <a:gd name="T33" fmla="*/ 75 h 220"/>
                <a:gd name="T34" fmla="*/ 83 w 149"/>
                <a:gd name="T35" fmla="*/ 72 h 220"/>
                <a:gd name="T36" fmla="*/ 45 w 149"/>
                <a:gd name="T37" fmla="*/ 73 h 220"/>
                <a:gd name="T38" fmla="*/ 39 w 149"/>
                <a:gd name="T39" fmla="*/ 67 h 220"/>
                <a:gd name="T40" fmla="*/ 60 w 149"/>
                <a:gd name="T41" fmla="*/ 68 h 220"/>
                <a:gd name="T42" fmla="*/ 61 w 149"/>
                <a:gd name="T43" fmla="*/ 61 h 220"/>
                <a:gd name="T44" fmla="*/ 60 w 149"/>
                <a:gd name="T45" fmla="*/ 68 h 220"/>
                <a:gd name="T46" fmla="*/ 22 w 149"/>
                <a:gd name="T47" fmla="*/ 134 h 220"/>
                <a:gd name="T48" fmla="*/ 78 w 149"/>
                <a:gd name="T49" fmla="*/ 4 h 220"/>
                <a:gd name="T50" fmla="*/ 71 w 149"/>
                <a:gd name="T51" fmla="*/ 148 h 220"/>
                <a:gd name="T52" fmla="*/ 41 w 149"/>
                <a:gd name="T53" fmla="*/ 189 h 220"/>
                <a:gd name="T54" fmla="*/ 75 w 149"/>
                <a:gd name="T55" fmla="*/ 113 h 220"/>
                <a:gd name="T56" fmla="*/ 96 w 149"/>
                <a:gd name="T57" fmla="*/ 101 h 220"/>
                <a:gd name="T58" fmla="*/ 86 w 149"/>
                <a:gd name="T59" fmla="*/ 96 h 220"/>
                <a:gd name="T60" fmla="*/ 99 w 149"/>
                <a:gd name="T61" fmla="*/ 88 h 220"/>
                <a:gd name="T62" fmla="*/ 84 w 149"/>
                <a:gd name="T63" fmla="*/ 87 h 220"/>
                <a:gd name="T64" fmla="*/ 86 w 149"/>
                <a:gd name="T65" fmla="*/ 64 h 220"/>
                <a:gd name="T66" fmla="*/ 74 w 149"/>
                <a:gd name="T67" fmla="*/ 79 h 220"/>
                <a:gd name="T68" fmla="*/ 62 w 149"/>
                <a:gd name="T69" fmla="*/ 72 h 220"/>
                <a:gd name="T70" fmla="*/ 60 w 149"/>
                <a:gd name="T71" fmla="*/ 55 h 220"/>
                <a:gd name="T72" fmla="*/ 58 w 149"/>
                <a:gd name="T73" fmla="*/ 72 h 220"/>
                <a:gd name="T74" fmla="*/ 49 w 149"/>
                <a:gd name="T75" fmla="*/ 74 h 220"/>
                <a:gd name="T76" fmla="*/ 34 w 149"/>
                <a:gd name="T77" fmla="*/ 64 h 220"/>
                <a:gd name="T78" fmla="*/ 46 w 149"/>
                <a:gd name="T79" fmla="*/ 80 h 220"/>
                <a:gd name="T80" fmla="*/ 21 w 149"/>
                <a:gd name="T81" fmla="*/ 182 h 220"/>
                <a:gd name="T82" fmla="*/ 15 w 149"/>
                <a:gd name="T83" fmla="*/ 42 h 220"/>
                <a:gd name="T84" fmla="*/ 13 w 149"/>
                <a:gd name="T85" fmla="*/ 179 h 220"/>
                <a:gd name="T86" fmla="*/ 15 w 149"/>
                <a:gd name="T87" fmla="*/ 219 h 220"/>
                <a:gd name="T88" fmla="*/ 44 w 149"/>
                <a:gd name="T89" fmla="*/ 192 h 220"/>
                <a:gd name="T90" fmla="*/ 136 w 149"/>
                <a:gd name="T91"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220">
                  <a:moveTo>
                    <a:pt x="21" y="216"/>
                  </a:moveTo>
                  <a:cubicBezTo>
                    <a:pt x="20" y="216"/>
                    <a:pt x="19" y="216"/>
                    <a:pt x="18" y="216"/>
                  </a:cubicBezTo>
                  <a:cubicBezTo>
                    <a:pt x="12" y="214"/>
                    <a:pt x="10" y="210"/>
                    <a:pt x="10" y="204"/>
                  </a:cubicBezTo>
                  <a:cubicBezTo>
                    <a:pt x="16" y="208"/>
                    <a:pt x="23" y="208"/>
                    <a:pt x="29" y="212"/>
                  </a:cubicBezTo>
                  <a:cubicBezTo>
                    <a:pt x="29" y="212"/>
                    <a:pt x="29" y="212"/>
                    <a:pt x="29" y="212"/>
                  </a:cubicBezTo>
                  <a:cubicBezTo>
                    <a:pt x="27" y="215"/>
                    <a:pt x="24" y="216"/>
                    <a:pt x="21" y="216"/>
                  </a:cubicBezTo>
                  <a:moveTo>
                    <a:pt x="10" y="200"/>
                  </a:moveTo>
                  <a:cubicBezTo>
                    <a:pt x="10" y="198"/>
                    <a:pt x="11" y="196"/>
                    <a:pt x="11" y="194"/>
                  </a:cubicBezTo>
                  <a:cubicBezTo>
                    <a:pt x="19" y="197"/>
                    <a:pt x="26" y="201"/>
                    <a:pt x="34" y="204"/>
                  </a:cubicBezTo>
                  <a:cubicBezTo>
                    <a:pt x="35" y="204"/>
                    <a:pt x="35" y="204"/>
                    <a:pt x="35" y="204"/>
                  </a:cubicBezTo>
                  <a:cubicBezTo>
                    <a:pt x="34" y="206"/>
                    <a:pt x="33" y="208"/>
                    <a:pt x="31" y="210"/>
                  </a:cubicBezTo>
                  <a:cubicBezTo>
                    <a:pt x="31" y="209"/>
                    <a:pt x="31" y="209"/>
                    <a:pt x="31" y="209"/>
                  </a:cubicBezTo>
                  <a:cubicBezTo>
                    <a:pt x="25" y="204"/>
                    <a:pt x="17" y="205"/>
                    <a:pt x="11" y="201"/>
                  </a:cubicBezTo>
                  <a:cubicBezTo>
                    <a:pt x="11" y="200"/>
                    <a:pt x="10" y="200"/>
                    <a:pt x="10" y="200"/>
                  </a:cubicBezTo>
                  <a:cubicBezTo>
                    <a:pt x="10" y="200"/>
                    <a:pt x="10" y="200"/>
                    <a:pt x="10" y="200"/>
                  </a:cubicBezTo>
                  <a:moveTo>
                    <a:pt x="36" y="201"/>
                  </a:moveTo>
                  <a:cubicBezTo>
                    <a:pt x="36" y="201"/>
                    <a:pt x="36" y="200"/>
                    <a:pt x="35" y="200"/>
                  </a:cubicBezTo>
                  <a:cubicBezTo>
                    <a:pt x="27" y="197"/>
                    <a:pt x="20" y="193"/>
                    <a:pt x="12" y="190"/>
                  </a:cubicBezTo>
                  <a:cubicBezTo>
                    <a:pt x="13" y="187"/>
                    <a:pt x="14" y="185"/>
                    <a:pt x="15" y="183"/>
                  </a:cubicBezTo>
                  <a:cubicBezTo>
                    <a:pt x="23" y="187"/>
                    <a:pt x="31" y="189"/>
                    <a:pt x="39" y="193"/>
                  </a:cubicBezTo>
                  <a:cubicBezTo>
                    <a:pt x="39" y="195"/>
                    <a:pt x="37" y="198"/>
                    <a:pt x="36" y="201"/>
                  </a:cubicBezTo>
                  <a:moveTo>
                    <a:pt x="91" y="99"/>
                  </a:moveTo>
                  <a:cubicBezTo>
                    <a:pt x="91" y="99"/>
                    <a:pt x="91" y="99"/>
                    <a:pt x="90" y="99"/>
                  </a:cubicBezTo>
                  <a:cubicBezTo>
                    <a:pt x="91" y="99"/>
                    <a:pt x="91" y="99"/>
                    <a:pt x="91" y="99"/>
                  </a:cubicBezTo>
                  <a:cubicBezTo>
                    <a:pt x="91" y="98"/>
                    <a:pt x="92" y="98"/>
                    <a:pt x="92" y="98"/>
                  </a:cubicBezTo>
                  <a:cubicBezTo>
                    <a:pt x="92" y="98"/>
                    <a:pt x="93" y="98"/>
                    <a:pt x="92" y="99"/>
                  </a:cubicBezTo>
                  <a:cubicBezTo>
                    <a:pt x="92" y="99"/>
                    <a:pt x="92" y="99"/>
                    <a:pt x="91" y="99"/>
                  </a:cubicBezTo>
                  <a:moveTo>
                    <a:pt x="88" y="88"/>
                  </a:moveTo>
                  <a:cubicBezTo>
                    <a:pt x="88" y="88"/>
                    <a:pt x="88" y="88"/>
                    <a:pt x="88" y="88"/>
                  </a:cubicBezTo>
                  <a:cubicBezTo>
                    <a:pt x="90" y="86"/>
                    <a:pt x="93" y="84"/>
                    <a:pt x="96" y="83"/>
                  </a:cubicBezTo>
                  <a:cubicBezTo>
                    <a:pt x="97" y="83"/>
                    <a:pt x="97" y="83"/>
                    <a:pt x="97" y="83"/>
                  </a:cubicBezTo>
                  <a:cubicBezTo>
                    <a:pt x="99" y="83"/>
                    <a:pt x="96" y="85"/>
                    <a:pt x="96" y="86"/>
                  </a:cubicBezTo>
                  <a:cubicBezTo>
                    <a:pt x="94" y="88"/>
                    <a:pt x="91" y="88"/>
                    <a:pt x="88" y="88"/>
                  </a:cubicBezTo>
                  <a:moveTo>
                    <a:pt x="51" y="79"/>
                  </a:moveTo>
                  <a:cubicBezTo>
                    <a:pt x="54" y="79"/>
                    <a:pt x="57" y="77"/>
                    <a:pt x="59" y="75"/>
                  </a:cubicBezTo>
                  <a:cubicBezTo>
                    <a:pt x="61" y="78"/>
                    <a:pt x="62" y="80"/>
                    <a:pt x="64" y="82"/>
                  </a:cubicBezTo>
                  <a:cubicBezTo>
                    <a:pt x="66" y="83"/>
                    <a:pt x="68" y="83"/>
                    <a:pt x="70" y="83"/>
                  </a:cubicBezTo>
                  <a:cubicBezTo>
                    <a:pt x="72" y="83"/>
                    <a:pt x="73" y="83"/>
                    <a:pt x="75" y="83"/>
                  </a:cubicBezTo>
                  <a:cubicBezTo>
                    <a:pt x="76" y="86"/>
                    <a:pt x="78" y="89"/>
                    <a:pt x="82" y="90"/>
                  </a:cubicBezTo>
                  <a:cubicBezTo>
                    <a:pt x="82" y="91"/>
                    <a:pt x="81" y="92"/>
                    <a:pt x="81" y="93"/>
                  </a:cubicBezTo>
                  <a:cubicBezTo>
                    <a:pt x="81" y="94"/>
                    <a:pt x="81" y="96"/>
                    <a:pt x="82" y="98"/>
                  </a:cubicBezTo>
                  <a:cubicBezTo>
                    <a:pt x="79" y="100"/>
                    <a:pt x="76" y="103"/>
                    <a:pt x="74" y="107"/>
                  </a:cubicBezTo>
                  <a:cubicBezTo>
                    <a:pt x="69" y="115"/>
                    <a:pt x="64" y="123"/>
                    <a:pt x="61" y="132"/>
                  </a:cubicBezTo>
                  <a:cubicBezTo>
                    <a:pt x="53" y="150"/>
                    <a:pt x="43" y="168"/>
                    <a:pt x="35" y="187"/>
                  </a:cubicBezTo>
                  <a:cubicBezTo>
                    <a:pt x="31" y="186"/>
                    <a:pt x="28" y="184"/>
                    <a:pt x="24" y="183"/>
                  </a:cubicBezTo>
                  <a:cubicBezTo>
                    <a:pt x="34" y="168"/>
                    <a:pt x="41" y="152"/>
                    <a:pt x="45" y="135"/>
                  </a:cubicBezTo>
                  <a:cubicBezTo>
                    <a:pt x="49" y="118"/>
                    <a:pt x="52" y="100"/>
                    <a:pt x="50" y="83"/>
                  </a:cubicBezTo>
                  <a:cubicBezTo>
                    <a:pt x="50" y="82"/>
                    <a:pt x="50" y="80"/>
                    <a:pt x="49" y="79"/>
                  </a:cubicBezTo>
                  <a:cubicBezTo>
                    <a:pt x="50" y="79"/>
                    <a:pt x="50" y="79"/>
                    <a:pt x="51" y="79"/>
                  </a:cubicBezTo>
                  <a:moveTo>
                    <a:pt x="78" y="76"/>
                  </a:moveTo>
                  <a:cubicBezTo>
                    <a:pt x="78" y="76"/>
                    <a:pt x="78" y="75"/>
                    <a:pt x="78" y="75"/>
                  </a:cubicBezTo>
                  <a:cubicBezTo>
                    <a:pt x="79" y="73"/>
                    <a:pt x="80" y="71"/>
                    <a:pt x="82" y="69"/>
                  </a:cubicBezTo>
                  <a:cubicBezTo>
                    <a:pt x="82" y="68"/>
                    <a:pt x="83" y="68"/>
                    <a:pt x="83" y="68"/>
                  </a:cubicBezTo>
                  <a:cubicBezTo>
                    <a:pt x="84" y="68"/>
                    <a:pt x="84" y="71"/>
                    <a:pt x="83" y="72"/>
                  </a:cubicBezTo>
                  <a:cubicBezTo>
                    <a:pt x="82" y="73"/>
                    <a:pt x="81" y="74"/>
                    <a:pt x="79" y="75"/>
                  </a:cubicBezTo>
                  <a:cubicBezTo>
                    <a:pt x="79" y="76"/>
                    <a:pt x="78" y="76"/>
                    <a:pt x="78" y="76"/>
                  </a:cubicBezTo>
                  <a:moveTo>
                    <a:pt x="45" y="73"/>
                  </a:moveTo>
                  <a:cubicBezTo>
                    <a:pt x="44" y="72"/>
                    <a:pt x="44" y="72"/>
                    <a:pt x="44" y="72"/>
                  </a:cubicBezTo>
                  <a:cubicBezTo>
                    <a:pt x="42" y="71"/>
                    <a:pt x="41" y="69"/>
                    <a:pt x="40" y="68"/>
                  </a:cubicBezTo>
                  <a:cubicBezTo>
                    <a:pt x="40" y="68"/>
                    <a:pt x="39" y="67"/>
                    <a:pt x="39" y="67"/>
                  </a:cubicBezTo>
                  <a:cubicBezTo>
                    <a:pt x="38" y="65"/>
                    <a:pt x="38" y="64"/>
                    <a:pt x="40" y="62"/>
                  </a:cubicBezTo>
                  <a:cubicBezTo>
                    <a:pt x="43" y="64"/>
                    <a:pt x="44" y="68"/>
                    <a:pt x="45" y="73"/>
                  </a:cubicBezTo>
                  <a:moveTo>
                    <a:pt x="60" y="68"/>
                  </a:moveTo>
                  <a:cubicBezTo>
                    <a:pt x="60" y="67"/>
                    <a:pt x="59" y="66"/>
                    <a:pt x="59" y="65"/>
                  </a:cubicBezTo>
                  <a:cubicBezTo>
                    <a:pt x="59" y="65"/>
                    <a:pt x="59" y="64"/>
                    <a:pt x="59" y="63"/>
                  </a:cubicBezTo>
                  <a:cubicBezTo>
                    <a:pt x="58" y="62"/>
                    <a:pt x="59" y="61"/>
                    <a:pt x="61" y="61"/>
                  </a:cubicBezTo>
                  <a:cubicBezTo>
                    <a:pt x="61" y="61"/>
                    <a:pt x="61" y="61"/>
                    <a:pt x="61" y="61"/>
                  </a:cubicBezTo>
                  <a:cubicBezTo>
                    <a:pt x="62" y="62"/>
                    <a:pt x="61" y="64"/>
                    <a:pt x="61" y="65"/>
                  </a:cubicBezTo>
                  <a:cubicBezTo>
                    <a:pt x="61" y="66"/>
                    <a:pt x="61" y="67"/>
                    <a:pt x="60" y="68"/>
                  </a:cubicBezTo>
                  <a:moveTo>
                    <a:pt x="21" y="182"/>
                  </a:moveTo>
                  <a:cubicBezTo>
                    <a:pt x="19" y="181"/>
                    <a:pt x="18" y="181"/>
                    <a:pt x="17" y="180"/>
                  </a:cubicBezTo>
                  <a:cubicBezTo>
                    <a:pt x="23" y="165"/>
                    <a:pt x="26" y="150"/>
                    <a:pt x="22" y="134"/>
                  </a:cubicBezTo>
                  <a:cubicBezTo>
                    <a:pt x="18" y="117"/>
                    <a:pt x="10" y="100"/>
                    <a:pt x="9" y="82"/>
                  </a:cubicBezTo>
                  <a:cubicBezTo>
                    <a:pt x="8" y="54"/>
                    <a:pt x="24" y="25"/>
                    <a:pt x="48" y="11"/>
                  </a:cubicBezTo>
                  <a:cubicBezTo>
                    <a:pt x="58" y="6"/>
                    <a:pt x="68" y="4"/>
                    <a:pt x="78" y="4"/>
                  </a:cubicBezTo>
                  <a:cubicBezTo>
                    <a:pt x="96" y="4"/>
                    <a:pt x="115" y="12"/>
                    <a:pt x="127" y="27"/>
                  </a:cubicBezTo>
                  <a:cubicBezTo>
                    <a:pt x="149" y="53"/>
                    <a:pt x="133" y="94"/>
                    <a:pt x="113" y="117"/>
                  </a:cubicBezTo>
                  <a:cubicBezTo>
                    <a:pt x="101" y="130"/>
                    <a:pt x="84" y="137"/>
                    <a:pt x="71" y="148"/>
                  </a:cubicBezTo>
                  <a:cubicBezTo>
                    <a:pt x="58" y="158"/>
                    <a:pt x="50" y="173"/>
                    <a:pt x="42" y="187"/>
                  </a:cubicBezTo>
                  <a:cubicBezTo>
                    <a:pt x="42" y="188"/>
                    <a:pt x="41" y="188"/>
                    <a:pt x="41" y="189"/>
                  </a:cubicBezTo>
                  <a:cubicBezTo>
                    <a:pt x="41" y="189"/>
                    <a:pt x="41" y="189"/>
                    <a:pt x="41" y="189"/>
                  </a:cubicBezTo>
                  <a:cubicBezTo>
                    <a:pt x="40" y="189"/>
                    <a:pt x="39" y="188"/>
                    <a:pt x="39" y="188"/>
                  </a:cubicBezTo>
                  <a:cubicBezTo>
                    <a:pt x="46" y="171"/>
                    <a:pt x="54" y="154"/>
                    <a:pt x="62" y="138"/>
                  </a:cubicBezTo>
                  <a:cubicBezTo>
                    <a:pt x="66" y="129"/>
                    <a:pt x="70" y="121"/>
                    <a:pt x="75" y="113"/>
                  </a:cubicBezTo>
                  <a:cubicBezTo>
                    <a:pt x="78" y="108"/>
                    <a:pt x="81" y="103"/>
                    <a:pt x="85" y="101"/>
                  </a:cubicBezTo>
                  <a:cubicBezTo>
                    <a:pt x="87" y="102"/>
                    <a:pt x="90" y="103"/>
                    <a:pt x="92" y="103"/>
                  </a:cubicBezTo>
                  <a:cubicBezTo>
                    <a:pt x="93" y="103"/>
                    <a:pt x="95" y="102"/>
                    <a:pt x="96" y="101"/>
                  </a:cubicBezTo>
                  <a:cubicBezTo>
                    <a:pt x="97" y="99"/>
                    <a:pt x="98" y="96"/>
                    <a:pt x="95" y="95"/>
                  </a:cubicBezTo>
                  <a:cubicBezTo>
                    <a:pt x="94" y="94"/>
                    <a:pt x="94" y="94"/>
                    <a:pt x="93" y="94"/>
                  </a:cubicBezTo>
                  <a:cubicBezTo>
                    <a:pt x="90" y="94"/>
                    <a:pt x="88" y="95"/>
                    <a:pt x="86" y="96"/>
                  </a:cubicBezTo>
                  <a:cubicBezTo>
                    <a:pt x="85" y="95"/>
                    <a:pt x="85" y="93"/>
                    <a:pt x="85" y="92"/>
                  </a:cubicBezTo>
                  <a:cubicBezTo>
                    <a:pt x="86" y="92"/>
                    <a:pt x="87" y="92"/>
                    <a:pt x="88" y="92"/>
                  </a:cubicBezTo>
                  <a:cubicBezTo>
                    <a:pt x="92" y="92"/>
                    <a:pt x="96" y="90"/>
                    <a:pt x="99" y="88"/>
                  </a:cubicBezTo>
                  <a:cubicBezTo>
                    <a:pt x="101" y="86"/>
                    <a:pt x="104" y="82"/>
                    <a:pt x="102" y="80"/>
                  </a:cubicBezTo>
                  <a:cubicBezTo>
                    <a:pt x="100" y="79"/>
                    <a:pt x="99" y="78"/>
                    <a:pt x="98" y="78"/>
                  </a:cubicBezTo>
                  <a:cubicBezTo>
                    <a:pt x="93" y="78"/>
                    <a:pt x="87" y="83"/>
                    <a:pt x="84" y="87"/>
                  </a:cubicBezTo>
                  <a:cubicBezTo>
                    <a:pt x="81" y="86"/>
                    <a:pt x="79" y="84"/>
                    <a:pt x="78" y="81"/>
                  </a:cubicBezTo>
                  <a:cubicBezTo>
                    <a:pt x="82" y="79"/>
                    <a:pt x="86" y="75"/>
                    <a:pt x="88" y="71"/>
                  </a:cubicBezTo>
                  <a:cubicBezTo>
                    <a:pt x="88" y="69"/>
                    <a:pt x="89" y="65"/>
                    <a:pt x="86" y="64"/>
                  </a:cubicBezTo>
                  <a:cubicBezTo>
                    <a:pt x="85" y="64"/>
                    <a:pt x="84" y="64"/>
                    <a:pt x="84" y="64"/>
                  </a:cubicBezTo>
                  <a:cubicBezTo>
                    <a:pt x="82" y="64"/>
                    <a:pt x="80" y="66"/>
                    <a:pt x="78" y="68"/>
                  </a:cubicBezTo>
                  <a:cubicBezTo>
                    <a:pt x="75" y="71"/>
                    <a:pt x="74" y="75"/>
                    <a:pt x="74" y="79"/>
                  </a:cubicBezTo>
                  <a:cubicBezTo>
                    <a:pt x="74" y="79"/>
                    <a:pt x="73" y="79"/>
                    <a:pt x="73" y="80"/>
                  </a:cubicBezTo>
                  <a:cubicBezTo>
                    <a:pt x="72" y="80"/>
                    <a:pt x="71" y="80"/>
                    <a:pt x="71" y="80"/>
                  </a:cubicBezTo>
                  <a:cubicBezTo>
                    <a:pt x="67" y="80"/>
                    <a:pt x="64" y="76"/>
                    <a:pt x="62" y="72"/>
                  </a:cubicBezTo>
                  <a:cubicBezTo>
                    <a:pt x="63" y="71"/>
                    <a:pt x="64" y="69"/>
                    <a:pt x="64" y="67"/>
                  </a:cubicBezTo>
                  <a:cubicBezTo>
                    <a:pt x="65" y="64"/>
                    <a:pt x="66" y="60"/>
                    <a:pt x="64" y="57"/>
                  </a:cubicBezTo>
                  <a:cubicBezTo>
                    <a:pt x="63" y="56"/>
                    <a:pt x="62" y="55"/>
                    <a:pt x="60" y="55"/>
                  </a:cubicBezTo>
                  <a:cubicBezTo>
                    <a:pt x="59" y="55"/>
                    <a:pt x="57" y="56"/>
                    <a:pt x="56" y="57"/>
                  </a:cubicBezTo>
                  <a:cubicBezTo>
                    <a:pt x="54" y="61"/>
                    <a:pt x="55" y="65"/>
                    <a:pt x="56" y="68"/>
                  </a:cubicBezTo>
                  <a:cubicBezTo>
                    <a:pt x="56" y="69"/>
                    <a:pt x="57" y="71"/>
                    <a:pt x="58" y="72"/>
                  </a:cubicBezTo>
                  <a:cubicBezTo>
                    <a:pt x="58" y="72"/>
                    <a:pt x="58" y="72"/>
                    <a:pt x="58" y="72"/>
                  </a:cubicBezTo>
                  <a:cubicBezTo>
                    <a:pt x="56" y="74"/>
                    <a:pt x="53" y="75"/>
                    <a:pt x="51" y="75"/>
                  </a:cubicBezTo>
                  <a:cubicBezTo>
                    <a:pt x="51" y="75"/>
                    <a:pt x="50" y="75"/>
                    <a:pt x="49" y="74"/>
                  </a:cubicBezTo>
                  <a:cubicBezTo>
                    <a:pt x="48" y="67"/>
                    <a:pt x="46" y="59"/>
                    <a:pt x="40" y="58"/>
                  </a:cubicBezTo>
                  <a:cubicBezTo>
                    <a:pt x="40" y="58"/>
                    <a:pt x="39" y="58"/>
                    <a:pt x="39" y="58"/>
                  </a:cubicBezTo>
                  <a:cubicBezTo>
                    <a:pt x="36" y="58"/>
                    <a:pt x="34" y="61"/>
                    <a:pt x="34" y="64"/>
                  </a:cubicBezTo>
                  <a:cubicBezTo>
                    <a:pt x="34" y="69"/>
                    <a:pt x="39" y="73"/>
                    <a:pt x="43" y="76"/>
                  </a:cubicBezTo>
                  <a:cubicBezTo>
                    <a:pt x="43" y="76"/>
                    <a:pt x="44" y="77"/>
                    <a:pt x="45" y="77"/>
                  </a:cubicBezTo>
                  <a:cubicBezTo>
                    <a:pt x="46" y="78"/>
                    <a:pt x="46" y="79"/>
                    <a:pt x="46" y="80"/>
                  </a:cubicBezTo>
                  <a:cubicBezTo>
                    <a:pt x="48" y="96"/>
                    <a:pt x="46" y="112"/>
                    <a:pt x="43" y="128"/>
                  </a:cubicBezTo>
                  <a:cubicBezTo>
                    <a:pt x="39" y="147"/>
                    <a:pt x="32" y="165"/>
                    <a:pt x="21" y="181"/>
                  </a:cubicBezTo>
                  <a:cubicBezTo>
                    <a:pt x="21" y="182"/>
                    <a:pt x="21" y="182"/>
                    <a:pt x="21" y="182"/>
                  </a:cubicBezTo>
                  <a:moveTo>
                    <a:pt x="77" y="0"/>
                  </a:moveTo>
                  <a:cubicBezTo>
                    <a:pt x="76" y="0"/>
                    <a:pt x="75" y="0"/>
                    <a:pt x="74" y="0"/>
                  </a:cubicBezTo>
                  <a:cubicBezTo>
                    <a:pt x="48" y="1"/>
                    <a:pt x="26" y="19"/>
                    <a:pt x="15" y="42"/>
                  </a:cubicBezTo>
                  <a:cubicBezTo>
                    <a:pt x="5" y="60"/>
                    <a:pt x="3" y="81"/>
                    <a:pt x="8" y="101"/>
                  </a:cubicBezTo>
                  <a:cubicBezTo>
                    <a:pt x="12" y="113"/>
                    <a:pt x="17" y="126"/>
                    <a:pt x="19" y="139"/>
                  </a:cubicBezTo>
                  <a:cubicBezTo>
                    <a:pt x="22" y="153"/>
                    <a:pt x="19" y="166"/>
                    <a:pt x="13" y="179"/>
                  </a:cubicBezTo>
                  <a:cubicBezTo>
                    <a:pt x="13" y="179"/>
                    <a:pt x="13" y="179"/>
                    <a:pt x="13" y="179"/>
                  </a:cubicBezTo>
                  <a:cubicBezTo>
                    <a:pt x="13" y="179"/>
                    <a:pt x="12" y="179"/>
                    <a:pt x="12" y="180"/>
                  </a:cubicBezTo>
                  <a:cubicBezTo>
                    <a:pt x="7" y="192"/>
                    <a:pt x="0" y="212"/>
                    <a:pt x="15" y="219"/>
                  </a:cubicBezTo>
                  <a:cubicBezTo>
                    <a:pt x="17" y="220"/>
                    <a:pt x="19" y="220"/>
                    <a:pt x="21" y="220"/>
                  </a:cubicBezTo>
                  <a:cubicBezTo>
                    <a:pt x="33" y="220"/>
                    <a:pt x="39" y="203"/>
                    <a:pt x="43" y="193"/>
                  </a:cubicBezTo>
                  <a:cubicBezTo>
                    <a:pt x="44" y="193"/>
                    <a:pt x="44" y="192"/>
                    <a:pt x="44" y="192"/>
                  </a:cubicBezTo>
                  <a:cubicBezTo>
                    <a:pt x="54" y="174"/>
                    <a:pt x="63" y="157"/>
                    <a:pt x="80" y="146"/>
                  </a:cubicBezTo>
                  <a:cubicBezTo>
                    <a:pt x="94" y="136"/>
                    <a:pt x="108" y="129"/>
                    <a:pt x="119" y="116"/>
                  </a:cubicBezTo>
                  <a:cubicBezTo>
                    <a:pt x="137" y="95"/>
                    <a:pt x="149" y="61"/>
                    <a:pt x="136" y="34"/>
                  </a:cubicBezTo>
                  <a:cubicBezTo>
                    <a:pt x="126" y="12"/>
                    <a:pt x="100" y="0"/>
                    <a:pt x="77"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355268" y="3054277"/>
              <a:ext cx="984250" cy="1238250"/>
              <a:chOff x="312737" y="5584826"/>
              <a:chExt cx="984250" cy="1238250"/>
            </a:xfrm>
            <a:solidFill>
              <a:schemeClr val="bg1">
                <a:alpha val="20000"/>
              </a:schemeClr>
            </a:solidFill>
          </p:grpSpPr>
          <p:sp>
            <p:nvSpPr>
              <p:cNvPr id="90" name="Freeform 22"/>
              <p:cNvSpPr>
                <a:spLocks noEditPoints="1"/>
              </p:cNvSpPr>
              <p:nvPr/>
            </p:nvSpPr>
            <p:spPr bwMode="auto">
              <a:xfrm>
                <a:off x="312737" y="5584826"/>
                <a:ext cx="984250" cy="1238250"/>
              </a:xfrm>
              <a:custGeom>
                <a:avLst/>
                <a:gdLst>
                  <a:gd name="T0" fmla="*/ 11 w 232"/>
                  <a:gd name="T1" fmla="*/ 270 h 292"/>
                  <a:gd name="T2" fmla="*/ 11 w 232"/>
                  <a:gd name="T3" fmla="*/ 252 h 292"/>
                  <a:gd name="T4" fmla="*/ 8 w 232"/>
                  <a:gd name="T5" fmla="*/ 238 h 292"/>
                  <a:gd name="T6" fmla="*/ 8 w 232"/>
                  <a:gd name="T7" fmla="*/ 221 h 292"/>
                  <a:gd name="T8" fmla="*/ 10 w 232"/>
                  <a:gd name="T9" fmla="*/ 208 h 292"/>
                  <a:gd name="T10" fmla="*/ 9 w 232"/>
                  <a:gd name="T11" fmla="*/ 207 h 292"/>
                  <a:gd name="T12" fmla="*/ 9 w 232"/>
                  <a:gd name="T13" fmla="*/ 191 h 292"/>
                  <a:gd name="T14" fmla="*/ 9 w 232"/>
                  <a:gd name="T15" fmla="*/ 177 h 292"/>
                  <a:gd name="T16" fmla="*/ 10 w 232"/>
                  <a:gd name="T17" fmla="*/ 164 h 292"/>
                  <a:gd name="T18" fmla="*/ 9 w 232"/>
                  <a:gd name="T19" fmla="*/ 153 h 292"/>
                  <a:gd name="T20" fmla="*/ 10 w 232"/>
                  <a:gd name="T21" fmla="*/ 138 h 292"/>
                  <a:gd name="T22" fmla="*/ 8 w 232"/>
                  <a:gd name="T23" fmla="*/ 126 h 292"/>
                  <a:gd name="T24" fmla="*/ 11 w 232"/>
                  <a:gd name="T25" fmla="*/ 113 h 292"/>
                  <a:gd name="T26" fmla="*/ 11 w 232"/>
                  <a:gd name="T27" fmla="*/ 110 h 292"/>
                  <a:gd name="T28" fmla="*/ 11 w 232"/>
                  <a:gd name="T29" fmla="*/ 100 h 292"/>
                  <a:gd name="T30" fmla="*/ 8 w 232"/>
                  <a:gd name="T31" fmla="*/ 73 h 292"/>
                  <a:gd name="T32" fmla="*/ 11 w 232"/>
                  <a:gd name="T33" fmla="*/ 55 h 292"/>
                  <a:gd name="T34" fmla="*/ 11 w 232"/>
                  <a:gd name="T35" fmla="*/ 40 h 292"/>
                  <a:gd name="T36" fmla="*/ 9 w 232"/>
                  <a:gd name="T37" fmla="*/ 21 h 292"/>
                  <a:gd name="T38" fmla="*/ 80 w 232"/>
                  <a:gd name="T39" fmla="*/ 4 h 292"/>
                  <a:gd name="T40" fmla="*/ 227 w 232"/>
                  <a:gd name="T41" fmla="*/ 265 h 292"/>
                  <a:gd name="T42" fmla="*/ 31 w 232"/>
                  <a:gd name="T43" fmla="*/ 288 h 292"/>
                  <a:gd name="T44" fmla="*/ 18 w 232"/>
                  <a:gd name="T45" fmla="*/ 269 h 292"/>
                  <a:gd name="T46" fmla="*/ 19 w 232"/>
                  <a:gd name="T47" fmla="*/ 254 h 292"/>
                  <a:gd name="T48" fmla="*/ 19 w 232"/>
                  <a:gd name="T49" fmla="*/ 239 h 292"/>
                  <a:gd name="T50" fmla="*/ 19 w 232"/>
                  <a:gd name="T51" fmla="*/ 222 h 292"/>
                  <a:gd name="T52" fmla="*/ 19 w 232"/>
                  <a:gd name="T53" fmla="*/ 208 h 292"/>
                  <a:gd name="T54" fmla="*/ 19 w 232"/>
                  <a:gd name="T55" fmla="*/ 194 h 292"/>
                  <a:gd name="T56" fmla="*/ 18 w 232"/>
                  <a:gd name="T57" fmla="*/ 180 h 292"/>
                  <a:gd name="T58" fmla="*/ 19 w 232"/>
                  <a:gd name="T59" fmla="*/ 167 h 292"/>
                  <a:gd name="T60" fmla="*/ 18 w 232"/>
                  <a:gd name="T61" fmla="*/ 154 h 292"/>
                  <a:gd name="T62" fmla="*/ 19 w 232"/>
                  <a:gd name="T63" fmla="*/ 139 h 292"/>
                  <a:gd name="T64" fmla="*/ 18 w 232"/>
                  <a:gd name="T65" fmla="*/ 126 h 292"/>
                  <a:gd name="T66" fmla="*/ 17 w 232"/>
                  <a:gd name="T67" fmla="*/ 113 h 292"/>
                  <a:gd name="T68" fmla="*/ 18 w 232"/>
                  <a:gd name="T69" fmla="*/ 97 h 292"/>
                  <a:gd name="T70" fmla="*/ 18 w 232"/>
                  <a:gd name="T71" fmla="*/ 85 h 292"/>
                  <a:gd name="T72" fmla="*/ 18 w 232"/>
                  <a:gd name="T73" fmla="*/ 71 h 292"/>
                  <a:gd name="T74" fmla="*/ 19 w 232"/>
                  <a:gd name="T75" fmla="*/ 52 h 292"/>
                  <a:gd name="T76" fmla="*/ 19 w 232"/>
                  <a:gd name="T77" fmla="*/ 33 h 292"/>
                  <a:gd name="T78" fmla="*/ 19 w 232"/>
                  <a:gd name="T79" fmla="*/ 18 h 292"/>
                  <a:gd name="T80" fmla="*/ 29 w 232"/>
                  <a:gd name="T81" fmla="*/ 4 h 292"/>
                  <a:gd name="T82" fmla="*/ 34 w 232"/>
                  <a:gd name="T83" fmla="*/ 0 h 292"/>
                  <a:gd name="T84" fmla="*/ 11 w 232"/>
                  <a:gd name="T85" fmla="*/ 27 h 292"/>
                  <a:gd name="T86" fmla="*/ 11 w 232"/>
                  <a:gd name="T87" fmla="*/ 46 h 292"/>
                  <a:gd name="T88" fmla="*/ 4 w 232"/>
                  <a:gd name="T89" fmla="*/ 75 h 292"/>
                  <a:gd name="T90" fmla="*/ 11 w 232"/>
                  <a:gd name="T91" fmla="*/ 92 h 292"/>
                  <a:gd name="T92" fmla="*/ 4 w 232"/>
                  <a:gd name="T93" fmla="*/ 108 h 292"/>
                  <a:gd name="T94" fmla="*/ 4 w 232"/>
                  <a:gd name="T95" fmla="*/ 125 h 292"/>
                  <a:gd name="T96" fmla="*/ 11 w 232"/>
                  <a:gd name="T97" fmla="*/ 148 h 292"/>
                  <a:gd name="T98" fmla="*/ 10 w 232"/>
                  <a:gd name="T99" fmla="*/ 160 h 292"/>
                  <a:gd name="T100" fmla="*/ 5 w 232"/>
                  <a:gd name="T101" fmla="*/ 175 h 292"/>
                  <a:gd name="T102" fmla="*/ 11 w 232"/>
                  <a:gd name="T103" fmla="*/ 198 h 292"/>
                  <a:gd name="T104" fmla="*/ 11 w 232"/>
                  <a:gd name="T105" fmla="*/ 216 h 292"/>
                  <a:gd name="T106" fmla="*/ 5 w 232"/>
                  <a:gd name="T107" fmla="*/ 236 h 292"/>
                  <a:gd name="T108" fmla="*/ 11 w 232"/>
                  <a:gd name="T109" fmla="*/ 263 h 292"/>
                  <a:gd name="T110" fmla="*/ 31 w 232"/>
                  <a:gd name="T111" fmla="*/ 292 h 292"/>
                  <a:gd name="T112" fmla="*/ 231 w 232"/>
                  <a:gd name="T113" fmla="*/ 2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 h="292">
                    <a:moveTo>
                      <a:pt x="11" y="270"/>
                    </a:moveTo>
                    <a:cubicBezTo>
                      <a:pt x="10" y="269"/>
                      <a:pt x="10" y="269"/>
                      <a:pt x="10" y="269"/>
                    </a:cubicBezTo>
                    <a:cubicBezTo>
                      <a:pt x="9" y="268"/>
                      <a:pt x="9" y="268"/>
                      <a:pt x="10" y="267"/>
                    </a:cubicBezTo>
                    <a:cubicBezTo>
                      <a:pt x="11" y="267"/>
                      <a:pt x="11" y="267"/>
                      <a:pt x="11" y="267"/>
                    </a:cubicBezTo>
                    <a:cubicBezTo>
                      <a:pt x="11" y="268"/>
                      <a:pt x="11" y="269"/>
                      <a:pt x="11" y="270"/>
                    </a:cubicBezTo>
                    <a:moveTo>
                      <a:pt x="11" y="255"/>
                    </a:moveTo>
                    <a:cubicBezTo>
                      <a:pt x="10" y="254"/>
                      <a:pt x="10" y="254"/>
                      <a:pt x="10" y="254"/>
                    </a:cubicBezTo>
                    <a:cubicBezTo>
                      <a:pt x="10" y="253"/>
                      <a:pt x="10" y="253"/>
                      <a:pt x="10" y="253"/>
                    </a:cubicBezTo>
                    <a:cubicBezTo>
                      <a:pt x="10" y="253"/>
                      <a:pt x="10" y="253"/>
                      <a:pt x="10" y="253"/>
                    </a:cubicBezTo>
                    <a:cubicBezTo>
                      <a:pt x="10" y="253"/>
                      <a:pt x="11" y="252"/>
                      <a:pt x="11" y="252"/>
                    </a:cubicBezTo>
                    <a:cubicBezTo>
                      <a:pt x="11" y="253"/>
                      <a:pt x="11" y="254"/>
                      <a:pt x="11" y="255"/>
                    </a:cubicBezTo>
                    <a:moveTo>
                      <a:pt x="11" y="240"/>
                    </a:moveTo>
                    <a:cubicBezTo>
                      <a:pt x="11" y="240"/>
                      <a:pt x="10" y="239"/>
                      <a:pt x="10" y="239"/>
                    </a:cubicBezTo>
                    <a:cubicBezTo>
                      <a:pt x="9" y="239"/>
                      <a:pt x="9" y="239"/>
                      <a:pt x="8" y="238"/>
                    </a:cubicBezTo>
                    <a:cubicBezTo>
                      <a:pt x="8" y="238"/>
                      <a:pt x="8" y="238"/>
                      <a:pt x="8" y="238"/>
                    </a:cubicBezTo>
                    <a:cubicBezTo>
                      <a:pt x="9" y="237"/>
                      <a:pt x="9" y="237"/>
                      <a:pt x="9" y="237"/>
                    </a:cubicBezTo>
                    <a:cubicBezTo>
                      <a:pt x="10" y="237"/>
                      <a:pt x="10" y="237"/>
                      <a:pt x="11" y="237"/>
                    </a:cubicBezTo>
                    <a:cubicBezTo>
                      <a:pt x="11" y="238"/>
                      <a:pt x="11" y="239"/>
                      <a:pt x="11" y="240"/>
                    </a:cubicBezTo>
                    <a:moveTo>
                      <a:pt x="11" y="224"/>
                    </a:moveTo>
                    <a:cubicBezTo>
                      <a:pt x="9" y="224"/>
                      <a:pt x="7" y="223"/>
                      <a:pt x="8" y="221"/>
                    </a:cubicBezTo>
                    <a:cubicBezTo>
                      <a:pt x="9" y="220"/>
                      <a:pt x="10" y="219"/>
                      <a:pt x="11" y="219"/>
                    </a:cubicBezTo>
                    <a:cubicBezTo>
                      <a:pt x="11" y="219"/>
                      <a:pt x="11" y="219"/>
                      <a:pt x="11" y="219"/>
                    </a:cubicBezTo>
                    <a:cubicBezTo>
                      <a:pt x="11" y="221"/>
                      <a:pt x="11" y="223"/>
                      <a:pt x="11" y="224"/>
                    </a:cubicBezTo>
                    <a:moveTo>
                      <a:pt x="11" y="209"/>
                    </a:moveTo>
                    <a:cubicBezTo>
                      <a:pt x="11" y="209"/>
                      <a:pt x="10" y="208"/>
                      <a:pt x="10" y="208"/>
                    </a:cubicBezTo>
                    <a:cubicBezTo>
                      <a:pt x="9" y="208"/>
                      <a:pt x="9" y="208"/>
                      <a:pt x="9" y="208"/>
                    </a:cubicBezTo>
                    <a:cubicBezTo>
                      <a:pt x="9" y="207"/>
                      <a:pt x="9" y="207"/>
                      <a:pt x="9" y="207"/>
                    </a:cubicBezTo>
                    <a:cubicBezTo>
                      <a:pt x="9" y="207"/>
                      <a:pt x="9" y="207"/>
                      <a:pt x="9" y="207"/>
                    </a:cubicBezTo>
                    <a:cubicBezTo>
                      <a:pt x="9" y="207"/>
                      <a:pt x="9" y="207"/>
                      <a:pt x="9" y="207"/>
                    </a:cubicBezTo>
                    <a:cubicBezTo>
                      <a:pt x="9" y="207"/>
                      <a:pt x="9" y="207"/>
                      <a:pt x="9" y="207"/>
                    </a:cubicBezTo>
                    <a:cubicBezTo>
                      <a:pt x="9" y="207"/>
                      <a:pt x="9" y="206"/>
                      <a:pt x="10" y="206"/>
                    </a:cubicBezTo>
                    <a:cubicBezTo>
                      <a:pt x="10" y="206"/>
                      <a:pt x="11" y="206"/>
                      <a:pt x="11" y="206"/>
                    </a:cubicBezTo>
                    <a:cubicBezTo>
                      <a:pt x="11" y="207"/>
                      <a:pt x="11" y="208"/>
                      <a:pt x="11" y="209"/>
                    </a:cubicBezTo>
                    <a:moveTo>
                      <a:pt x="11" y="194"/>
                    </a:moveTo>
                    <a:cubicBezTo>
                      <a:pt x="9" y="193"/>
                      <a:pt x="6" y="192"/>
                      <a:pt x="9" y="191"/>
                    </a:cubicBezTo>
                    <a:cubicBezTo>
                      <a:pt x="10" y="191"/>
                      <a:pt x="10" y="191"/>
                      <a:pt x="11" y="191"/>
                    </a:cubicBezTo>
                    <a:cubicBezTo>
                      <a:pt x="11" y="191"/>
                      <a:pt x="11" y="191"/>
                      <a:pt x="11" y="191"/>
                    </a:cubicBezTo>
                    <a:cubicBezTo>
                      <a:pt x="11" y="192"/>
                      <a:pt x="11" y="193"/>
                      <a:pt x="11" y="194"/>
                    </a:cubicBezTo>
                    <a:moveTo>
                      <a:pt x="11" y="180"/>
                    </a:moveTo>
                    <a:cubicBezTo>
                      <a:pt x="9" y="179"/>
                      <a:pt x="7" y="178"/>
                      <a:pt x="9" y="177"/>
                    </a:cubicBezTo>
                    <a:cubicBezTo>
                      <a:pt x="9" y="177"/>
                      <a:pt x="10" y="177"/>
                      <a:pt x="10" y="177"/>
                    </a:cubicBezTo>
                    <a:cubicBezTo>
                      <a:pt x="10" y="177"/>
                      <a:pt x="11" y="177"/>
                      <a:pt x="11" y="177"/>
                    </a:cubicBezTo>
                    <a:cubicBezTo>
                      <a:pt x="11" y="178"/>
                      <a:pt x="11" y="179"/>
                      <a:pt x="11" y="180"/>
                    </a:cubicBezTo>
                    <a:moveTo>
                      <a:pt x="11" y="167"/>
                    </a:moveTo>
                    <a:cubicBezTo>
                      <a:pt x="10" y="166"/>
                      <a:pt x="8" y="165"/>
                      <a:pt x="10" y="164"/>
                    </a:cubicBezTo>
                    <a:cubicBezTo>
                      <a:pt x="10" y="164"/>
                      <a:pt x="10" y="164"/>
                      <a:pt x="11" y="164"/>
                    </a:cubicBezTo>
                    <a:cubicBezTo>
                      <a:pt x="11" y="164"/>
                      <a:pt x="11" y="164"/>
                      <a:pt x="11" y="164"/>
                    </a:cubicBezTo>
                    <a:cubicBezTo>
                      <a:pt x="11" y="165"/>
                      <a:pt x="11" y="166"/>
                      <a:pt x="11" y="167"/>
                    </a:cubicBezTo>
                    <a:moveTo>
                      <a:pt x="11" y="155"/>
                    </a:moveTo>
                    <a:cubicBezTo>
                      <a:pt x="10" y="154"/>
                      <a:pt x="9" y="153"/>
                      <a:pt x="9" y="153"/>
                    </a:cubicBezTo>
                    <a:cubicBezTo>
                      <a:pt x="9" y="152"/>
                      <a:pt x="10" y="152"/>
                      <a:pt x="11" y="152"/>
                    </a:cubicBezTo>
                    <a:cubicBezTo>
                      <a:pt x="11" y="153"/>
                      <a:pt x="11" y="154"/>
                      <a:pt x="11" y="155"/>
                    </a:cubicBezTo>
                    <a:moveTo>
                      <a:pt x="11" y="140"/>
                    </a:moveTo>
                    <a:cubicBezTo>
                      <a:pt x="11" y="140"/>
                      <a:pt x="10" y="140"/>
                      <a:pt x="9" y="140"/>
                    </a:cubicBezTo>
                    <a:cubicBezTo>
                      <a:pt x="8" y="139"/>
                      <a:pt x="8" y="139"/>
                      <a:pt x="10" y="138"/>
                    </a:cubicBezTo>
                    <a:cubicBezTo>
                      <a:pt x="10" y="138"/>
                      <a:pt x="11" y="138"/>
                      <a:pt x="11" y="138"/>
                    </a:cubicBezTo>
                    <a:cubicBezTo>
                      <a:pt x="11" y="138"/>
                      <a:pt x="11" y="139"/>
                      <a:pt x="11" y="140"/>
                    </a:cubicBezTo>
                    <a:moveTo>
                      <a:pt x="11" y="127"/>
                    </a:moveTo>
                    <a:cubicBezTo>
                      <a:pt x="11" y="127"/>
                      <a:pt x="10" y="127"/>
                      <a:pt x="9" y="127"/>
                    </a:cubicBezTo>
                    <a:cubicBezTo>
                      <a:pt x="9" y="126"/>
                      <a:pt x="9" y="126"/>
                      <a:pt x="8" y="126"/>
                    </a:cubicBezTo>
                    <a:cubicBezTo>
                      <a:pt x="8" y="125"/>
                      <a:pt x="8" y="125"/>
                      <a:pt x="8" y="125"/>
                    </a:cubicBezTo>
                    <a:cubicBezTo>
                      <a:pt x="8" y="125"/>
                      <a:pt x="10" y="124"/>
                      <a:pt x="11" y="124"/>
                    </a:cubicBezTo>
                    <a:cubicBezTo>
                      <a:pt x="11" y="124"/>
                      <a:pt x="11" y="124"/>
                      <a:pt x="11" y="124"/>
                    </a:cubicBezTo>
                    <a:cubicBezTo>
                      <a:pt x="11" y="125"/>
                      <a:pt x="11" y="126"/>
                      <a:pt x="11" y="127"/>
                    </a:cubicBezTo>
                    <a:moveTo>
                      <a:pt x="11" y="113"/>
                    </a:moveTo>
                    <a:cubicBezTo>
                      <a:pt x="10" y="112"/>
                      <a:pt x="10" y="112"/>
                      <a:pt x="9" y="112"/>
                    </a:cubicBezTo>
                    <a:cubicBezTo>
                      <a:pt x="8" y="111"/>
                      <a:pt x="8" y="111"/>
                      <a:pt x="8" y="111"/>
                    </a:cubicBezTo>
                    <a:cubicBezTo>
                      <a:pt x="7" y="110"/>
                      <a:pt x="7" y="110"/>
                      <a:pt x="7" y="110"/>
                    </a:cubicBezTo>
                    <a:cubicBezTo>
                      <a:pt x="8" y="110"/>
                      <a:pt x="9" y="110"/>
                      <a:pt x="10" y="110"/>
                    </a:cubicBezTo>
                    <a:cubicBezTo>
                      <a:pt x="10" y="110"/>
                      <a:pt x="11" y="110"/>
                      <a:pt x="11" y="110"/>
                    </a:cubicBezTo>
                    <a:cubicBezTo>
                      <a:pt x="11" y="111"/>
                      <a:pt x="11" y="112"/>
                      <a:pt x="11" y="113"/>
                    </a:cubicBezTo>
                    <a:moveTo>
                      <a:pt x="11" y="100"/>
                    </a:moveTo>
                    <a:cubicBezTo>
                      <a:pt x="9" y="100"/>
                      <a:pt x="6" y="98"/>
                      <a:pt x="9" y="96"/>
                    </a:cubicBezTo>
                    <a:cubicBezTo>
                      <a:pt x="10" y="96"/>
                      <a:pt x="10" y="96"/>
                      <a:pt x="11" y="95"/>
                    </a:cubicBezTo>
                    <a:cubicBezTo>
                      <a:pt x="11" y="97"/>
                      <a:pt x="11" y="99"/>
                      <a:pt x="11" y="100"/>
                    </a:cubicBezTo>
                    <a:moveTo>
                      <a:pt x="11" y="86"/>
                    </a:moveTo>
                    <a:cubicBezTo>
                      <a:pt x="10" y="85"/>
                      <a:pt x="9" y="84"/>
                      <a:pt x="11" y="83"/>
                    </a:cubicBezTo>
                    <a:cubicBezTo>
                      <a:pt x="11" y="84"/>
                      <a:pt x="11" y="85"/>
                      <a:pt x="11" y="86"/>
                    </a:cubicBezTo>
                    <a:moveTo>
                      <a:pt x="11" y="74"/>
                    </a:moveTo>
                    <a:cubicBezTo>
                      <a:pt x="10" y="74"/>
                      <a:pt x="9" y="74"/>
                      <a:pt x="8" y="73"/>
                    </a:cubicBezTo>
                    <a:cubicBezTo>
                      <a:pt x="8" y="72"/>
                      <a:pt x="8" y="72"/>
                      <a:pt x="8" y="72"/>
                    </a:cubicBezTo>
                    <a:cubicBezTo>
                      <a:pt x="8" y="71"/>
                      <a:pt x="8" y="71"/>
                      <a:pt x="9" y="71"/>
                    </a:cubicBezTo>
                    <a:cubicBezTo>
                      <a:pt x="9" y="70"/>
                      <a:pt x="10" y="69"/>
                      <a:pt x="11" y="69"/>
                    </a:cubicBezTo>
                    <a:cubicBezTo>
                      <a:pt x="11" y="71"/>
                      <a:pt x="11" y="73"/>
                      <a:pt x="11" y="74"/>
                    </a:cubicBezTo>
                    <a:moveTo>
                      <a:pt x="11" y="55"/>
                    </a:moveTo>
                    <a:cubicBezTo>
                      <a:pt x="10" y="55"/>
                      <a:pt x="10" y="54"/>
                      <a:pt x="9" y="54"/>
                    </a:cubicBezTo>
                    <a:cubicBezTo>
                      <a:pt x="7" y="53"/>
                      <a:pt x="7" y="52"/>
                      <a:pt x="9" y="51"/>
                    </a:cubicBezTo>
                    <a:cubicBezTo>
                      <a:pt x="9" y="51"/>
                      <a:pt x="10" y="50"/>
                      <a:pt x="11" y="50"/>
                    </a:cubicBezTo>
                    <a:cubicBezTo>
                      <a:pt x="11" y="52"/>
                      <a:pt x="11" y="53"/>
                      <a:pt x="11" y="55"/>
                    </a:cubicBezTo>
                    <a:moveTo>
                      <a:pt x="11" y="40"/>
                    </a:moveTo>
                    <a:cubicBezTo>
                      <a:pt x="9" y="38"/>
                      <a:pt x="6" y="35"/>
                      <a:pt x="10" y="33"/>
                    </a:cubicBezTo>
                    <a:cubicBezTo>
                      <a:pt x="10" y="33"/>
                      <a:pt x="11" y="33"/>
                      <a:pt x="11" y="33"/>
                    </a:cubicBezTo>
                    <a:cubicBezTo>
                      <a:pt x="11" y="35"/>
                      <a:pt x="11" y="38"/>
                      <a:pt x="11" y="40"/>
                    </a:cubicBezTo>
                    <a:moveTo>
                      <a:pt x="11" y="22"/>
                    </a:moveTo>
                    <a:cubicBezTo>
                      <a:pt x="10" y="22"/>
                      <a:pt x="9" y="21"/>
                      <a:pt x="9" y="21"/>
                    </a:cubicBezTo>
                    <a:cubicBezTo>
                      <a:pt x="9" y="20"/>
                      <a:pt x="9" y="19"/>
                      <a:pt x="10" y="19"/>
                    </a:cubicBezTo>
                    <a:cubicBezTo>
                      <a:pt x="10" y="18"/>
                      <a:pt x="11" y="18"/>
                      <a:pt x="11" y="18"/>
                    </a:cubicBezTo>
                    <a:cubicBezTo>
                      <a:pt x="11" y="19"/>
                      <a:pt x="11" y="21"/>
                      <a:pt x="11" y="22"/>
                    </a:cubicBezTo>
                    <a:moveTo>
                      <a:pt x="34" y="4"/>
                    </a:moveTo>
                    <a:cubicBezTo>
                      <a:pt x="49" y="4"/>
                      <a:pt x="65" y="4"/>
                      <a:pt x="80" y="4"/>
                    </a:cubicBezTo>
                    <a:cubicBezTo>
                      <a:pt x="120" y="4"/>
                      <a:pt x="160" y="4"/>
                      <a:pt x="200" y="4"/>
                    </a:cubicBezTo>
                    <a:cubicBezTo>
                      <a:pt x="202" y="4"/>
                      <a:pt x="206" y="4"/>
                      <a:pt x="209" y="4"/>
                    </a:cubicBezTo>
                    <a:cubicBezTo>
                      <a:pt x="218" y="4"/>
                      <a:pt x="227" y="5"/>
                      <a:pt x="227" y="16"/>
                    </a:cubicBezTo>
                    <a:cubicBezTo>
                      <a:pt x="227" y="24"/>
                      <a:pt x="227" y="32"/>
                      <a:pt x="227" y="40"/>
                    </a:cubicBezTo>
                    <a:cubicBezTo>
                      <a:pt x="227" y="115"/>
                      <a:pt x="227" y="190"/>
                      <a:pt x="227" y="265"/>
                    </a:cubicBezTo>
                    <a:cubicBezTo>
                      <a:pt x="227" y="269"/>
                      <a:pt x="227" y="273"/>
                      <a:pt x="227" y="277"/>
                    </a:cubicBezTo>
                    <a:cubicBezTo>
                      <a:pt x="226" y="287"/>
                      <a:pt x="217" y="288"/>
                      <a:pt x="207" y="288"/>
                    </a:cubicBezTo>
                    <a:cubicBezTo>
                      <a:pt x="203" y="288"/>
                      <a:pt x="198" y="288"/>
                      <a:pt x="195" y="288"/>
                    </a:cubicBezTo>
                    <a:cubicBezTo>
                      <a:pt x="176" y="288"/>
                      <a:pt x="157" y="288"/>
                      <a:pt x="138" y="288"/>
                    </a:cubicBezTo>
                    <a:cubicBezTo>
                      <a:pt x="102" y="288"/>
                      <a:pt x="66" y="288"/>
                      <a:pt x="31" y="288"/>
                    </a:cubicBezTo>
                    <a:cubicBezTo>
                      <a:pt x="23" y="288"/>
                      <a:pt x="16" y="286"/>
                      <a:pt x="15" y="277"/>
                    </a:cubicBezTo>
                    <a:cubicBezTo>
                      <a:pt x="15" y="275"/>
                      <a:pt x="15" y="273"/>
                      <a:pt x="15" y="271"/>
                    </a:cubicBezTo>
                    <a:cubicBezTo>
                      <a:pt x="15" y="270"/>
                      <a:pt x="15" y="269"/>
                      <a:pt x="15" y="267"/>
                    </a:cubicBezTo>
                    <a:cubicBezTo>
                      <a:pt x="16" y="268"/>
                      <a:pt x="17" y="268"/>
                      <a:pt x="17" y="269"/>
                    </a:cubicBezTo>
                    <a:cubicBezTo>
                      <a:pt x="18" y="269"/>
                      <a:pt x="18" y="269"/>
                      <a:pt x="18" y="269"/>
                    </a:cubicBezTo>
                    <a:cubicBezTo>
                      <a:pt x="20" y="269"/>
                      <a:pt x="21" y="266"/>
                      <a:pt x="19" y="265"/>
                    </a:cubicBezTo>
                    <a:cubicBezTo>
                      <a:pt x="18" y="264"/>
                      <a:pt x="17" y="263"/>
                      <a:pt x="15" y="263"/>
                    </a:cubicBezTo>
                    <a:cubicBezTo>
                      <a:pt x="15" y="260"/>
                      <a:pt x="15" y="256"/>
                      <a:pt x="15" y="253"/>
                    </a:cubicBezTo>
                    <a:cubicBezTo>
                      <a:pt x="16" y="253"/>
                      <a:pt x="18" y="254"/>
                      <a:pt x="19" y="254"/>
                    </a:cubicBezTo>
                    <a:cubicBezTo>
                      <a:pt x="19" y="254"/>
                      <a:pt x="19" y="254"/>
                      <a:pt x="19" y="254"/>
                    </a:cubicBezTo>
                    <a:cubicBezTo>
                      <a:pt x="21" y="254"/>
                      <a:pt x="22" y="251"/>
                      <a:pt x="20" y="250"/>
                    </a:cubicBezTo>
                    <a:cubicBezTo>
                      <a:pt x="18" y="250"/>
                      <a:pt x="17" y="249"/>
                      <a:pt x="15" y="249"/>
                    </a:cubicBezTo>
                    <a:cubicBezTo>
                      <a:pt x="15" y="245"/>
                      <a:pt x="15" y="242"/>
                      <a:pt x="15" y="238"/>
                    </a:cubicBezTo>
                    <a:cubicBezTo>
                      <a:pt x="16" y="238"/>
                      <a:pt x="17" y="239"/>
                      <a:pt x="18" y="239"/>
                    </a:cubicBezTo>
                    <a:cubicBezTo>
                      <a:pt x="18" y="239"/>
                      <a:pt x="18" y="239"/>
                      <a:pt x="19" y="239"/>
                    </a:cubicBezTo>
                    <a:cubicBezTo>
                      <a:pt x="20" y="239"/>
                      <a:pt x="21" y="236"/>
                      <a:pt x="19" y="235"/>
                    </a:cubicBezTo>
                    <a:cubicBezTo>
                      <a:pt x="18" y="235"/>
                      <a:pt x="16" y="234"/>
                      <a:pt x="15" y="234"/>
                    </a:cubicBezTo>
                    <a:cubicBezTo>
                      <a:pt x="15" y="229"/>
                      <a:pt x="15" y="225"/>
                      <a:pt x="15" y="220"/>
                    </a:cubicBezTo>
                    <a:cubicBezTo>
                      <a:pt x="17" y="221"/>
                      <a:pt x="18" y="222"/>
                      <a:pt x="19" y="222"/>
                    </a:cubicBezTo>
                    <a:cubicBezTo>
                      <a:pt x="19" y="222"/>
                      <a:pt x="19" y="222"/>
                      <a:pt x="19" y="222"/>
                    </a:cubicBezTo>
                    <a:cubicBezTo>
                      <a:pt x="21" y="222"/>
                      <a:pt x="22" y="219"/>
                      <a:pt x="20" y="218"/>
                    </a:cubicBezTo>
                    <a:cubicBezTo>
                      <a:pt x="18" y="218"/>
                      <a:pt x="17" y="217"/>
                      <a:pt x="15" y="216"/>
                    </a:cubicBezTo>
                    <a:cubicBezTo>
                      <a:pt x="15" y="213"/>
                      <a:pt x="15" y="209"/>
                      <a:pt x="15" y="206"/>
                    </a:cubicBezTo>
                    <a:cubicBezTo>
                      <a:pt x="16" y="206"/>
                      <a:pt x="17" y="207"/>
                      <a:pt x="18" y="207"/>
                    </a:cubicBezTo>
                    <a:cubicBezTo>
                      <a:pt x="18" y="208"/>
                      <a:pt x="19" y="208"/>
                      <a:pt x="19" y="208"/>
                    </a:cubicBezTo>
                    <a:cubicBezTo>
                      <a:pt x="21" y="208"/>
                      <a:pt x="22" y="207"/>
                      <a:pt x="21" y="205"/>
                    </a:cubicBezTo>
                    <a:cubicBezTo>
                      <a:pt x="20" y="203"/>
                      <a:pt x="17" y="202"/>
                      <a:pt x="15" y="201"/>
                    </a:cubicBezTo>
                    <a:cubicBezTo>
                      <a:pt x="15" y="198"/>
                      <a:pt x="15" y="195"/>
                      <a:pt x="15" y="192"/>
                    </a:cubicBezTo>
                    <a:cubicBezTo>
                      <a:pt x="16" y="192"/>
                      <a:pt x="17" y="193"/>
                      <a:pt x="18" y="193"/>
                    </a:cubicBezTo>
                    <a:cubicBezTo>
                      <a:pt x="18" y="194"/>
                      <a:pt x="19" y="194"/>
                      <a:pt x="19" y="194"/>
                    </a:cubicBezTo>
                    <a:cubicBezTo>
                      <a:pt x="20" y="194"/>
                      <a:pt x="22" y="191"/>
                      <a:pt x="20" y="190"/>
                    </a:cubicBezTo>
                    <a:cubicBezTo>
                      <a:pt x="19" y="189"/>
                      <a:pt x="17" y="188"/>
                      <a:pt x="15" y="188"/>
                    </a:cubicBezTo>
                    <a:cubicBezTo>
                      <a:pt x="15" y="185"/>
                      <a:pt x="15" y="182"/>
                      <a:pt x="15" y="178"/>
                    </a:cubicBezTo>
                    <a:cubicBezTo>
                      <a:pt x="16" y="179"/>
                      <a:pt x="17" y="179"/>
                      <a:pt x="17" y="180"/>
                    </a:cubicBezTo>
                    <a:cubicBezTo>
                      <a:pt x="18" y="180"/>
                      <a:pt x="18" y="180"/>
                      <a:pt x="18" y="180"/>
                    </a:cubicBezTo>
                    <a:cubicBezTo>
                      <a:pt x="20" y="180"/>
                      <a:pt x="21" y="177"/>
                      <a:pt x="19" y="176"/>
                    </a:cubicBezTo>
                    <a:cubicBezTo>
                      <a:pt x="18" y="175"/>
                      <a:pt x="17" y="175"/>
                      <a:pt x="15" y="174"/>
                    </a:cubicBezTo>
                    <a:cubicBezTo>
                      <a:pt x="15" y="171"/>
                      <a:pt x="15" y="168"/>
                      <a:pt x="15" y="165"/>
                    </a:cubicBezTo>
                    <a:cubicBezTo>
                      <a:pt x="16" y="166"/>
                      <a:pt x="17" y="166"/>
                      <a:pt x="18" y="167"/>
                    </a:cubicBezTo>
                    <a:cubicBezTo>
                      <a:pt x="19" y="167"/>
                      <a:pt x="19" y="167"/>
                      <a:pt x="19" y="167"/>
                    </a:cubicBezTo>
                    <a:cubicBezTo>
                      <a:pt x="21" y="167"/>
                      <a:pt x="22" y="163"/>
                      <a:pt x="19" y="163"/>
                    </a:cubicBezTo>
                    <a:cubicBezTo>
                      <a:pt x="18" y="162"/>
                      <a:pt x="17" y="162"/>
                      <a:pt x="15" y="161"/>
                    </a:cubicBezTo>
                    <a:cubicBezTo>
                      <a:pt x="15" y="158"/>
                      <a:pt x="15" y="156"/>
                      <a:pt x="15" y="153"/>
                    </a:cubicBezTo>
                    <a:cubicBezTo>
                      <a:pt x="16" y="153"/>
                      <a:pt x="17" y="153"/>
                      <a:pt x="17" y="154"/>
                    </a:cubicBezTo>
                    <a:cubicBezTo>
                      <a:pt x="18" y="154"/>
                      <a:pt x="18" y="154"/>
                      <a:pt x="18" y="154"/>
                    </a:cubicBezTo>
                    <a:cubicBezTo>
                      <a:pt x="20" y="154"/>
                      <a:pt x="21" y="151"/>
                      <a:pt x="19" y="150"/>
                    </a:cubicBezTo>
                    <a:cubicBezTo>
                      <a:pt x="17" y="149"/>
                      <a:pt x="16" y="149"/>
                      <a:pt x="15" y="149"/>
                    </a:cubicBezTo>
                    <a:cubicBezTo>
                      <a:pt x="15" y="145"/>
                      <a:pt x="15" y="142"/>
                      <a:pt x="15" y="138"/>
                    </a:cubicBezTo>
                    <a:cubicBezTo>
                      <a:pt x="16" y="138"/>
                      <a:pt x="17" y="139"/>
                      <a:pt x="18" y="139"/>
                    </a:cubicBezTo>
                    <a:cubicBezTo>
                      <a:pt x="18" y="139"/>
                      <a:pt x="18" y="139"/>
                      <a:pt x="19" y="139"/>
                    </a:cubicBezTo>
                    <a:cubicBezTo>
                      <a:pt x="20" y="139"/>
                      <a:pt x="21" y="136"/>
                      <a:pt x="19" y="135"/>
                    </a:cubicBezTo>
                    <a:cubicBezTo>
                      <a:pt x="18" y="135"/>
                      <a:pt x="16" y="134"/>
                      <a:pt x="15" y="134"/>
                    </a:cubicBezTo>
                    <a:cubicBezTo>
                      <a:pt x="15" y="131"/>
                      <a:pt x="15" y="128"/>
                      <a:pt x="15" y="125"/>
                    </a:cubicBezTo>
                    <a:cubicBezTo>
                      <a:pt x="16" y="125"/>
                      <a:pt x="16" y="125"/>
                      <a:pt x="17" y="126"/>
                    </a:cubicBezTo>
                    <a:cubicBezTo>
                      <a:pt x="17" y="126"/>
                      <a:pt x="17" y="126"/>
                      <a:pt x="18" y="126"/>
                    </a:cubicBezTo>
                    <a:cubicBezTo>
                      <a:pt x="20" y="126"/>
                      <a:pt x="20" y="123"/>
                      <a:pt x="18" y="122"/>
                    </a:cubicBezTo>
                    <a:cubicBezTo>
                      <a:pt x="17" y="122"/>
                      <a:pt x="16" y="121"/>
                      <a:pt x="15" y="121"/>
                    </a:cubicBezTo>
                    <a:cubicBezTo>
                      <a:pt x="15" y="118"/>
                      <a:pt x="15" y="115"/>
                      <a:pt x="15" y="111"/>
                    </a:cubicBezTo>
                    <a:cubicBezTo>
                      <a:pt x="15" y="112"/>
                      <a:pt x="16" y="112"/>
                      <a:pt x="16" y="112"/>
                    </a:cubicBezTo>
                    <a:cubicBezTo>
                      <a:pt x="17" y="113"/>
                      <a:pt x="17" y="113"/>
                      <a:pt x="17" y="113"/>
                    </a:cubicBezTo>
                    <a:cubicBezTo>
                      <a:pt x="19" y="113"/>
                      <a:pt x="20" y="111"/>
                      <a:pt x="19" y="109"/>
                    </a:cubicBezTo>
                    <a:cubicBezTo>
                      <a:pt x="18" y="109"/>
                      <a:pt x="17" y="108"/>
                      <a:pt x="15" y="107"/>
                    </a:cubicBezTo>
                    <a:cubicBezTo>
                      <a:pt x="15" y="103"/>
                      <a:pt x="15" y="100"/>
                      <a:pt x="15" y="96"/>
                    </a:cubicBezTo>
                    <a:cubicBezTo>
                      <a:pt x="16" y="96"/>
                      <a:pt x="17" y="97"/>
                      <a:pt x="17" y="97"/>
                    </a:cubicBezTo>
                    <a:cubicBezTo>
                      <a:pt x="18" y="97"/>
                      <a:pt x="18" y="97"/>
                      <a:pt x="18" y="97"/>
                    </a:cubicBezTo>
                    <a:cubicBezTo>
                      <a:pt x="20" y="97"/>
                      <a:pt x="21" y="95"/>
                      <a:pt x="19" y="94"/>
                    </a:cubicBezTo>
                    <a:cubicBezTo>
                      <a:pt x="18" y="93"/>
                      <a:pt x="17" y="92"/>
                      <a:pt x="15" y="92"/>
                    </a:cubicBezTo>
                    <a:cubicBezTo>
                      <a:pt x="15" y="89"/>
                      <a:pt x="15" y="86"/>
                      <a:pt x="15" y="84"/>
                    </a:cubicBezTo>
                    <a:cubicBezTo>
                      <a:pt x="16" y="84"/>
                      <a:pt x="16" y="84"/>
                      <a:pt x="17" y="85"/>
                    </a:cubicBezTo>
                    <a:cubicBezTo>
                      <a:pt x="17" y="85"/>
                      <a:pt x="18" y="85"/>
                      <a:pt x="18" y="85"/>
                    </a:cubicBezTo>
                    <a:cubicBezTo>
                      <a:pt x="20" y="85"/>
                      <a:pt x="21" y="82"/>
                      <a:pt x="19" y="81"/>
                    </a:cubicBezTo>
                    <a:cubicBezTo>
                      <a:pt x="18" y="80"/>
                      <a:pt x="17" y="80"/>
                      <a:pt x="15" y="79"/>
                    </a:cubicBezTo>
                    <a:cubicBezTo>
                      <a:pt x="15" y="76"/>
                      <a:pt x="15" y="73"/>
                      <a:pt x="15" y="69"/>
                    </a:cubicBezTo>
                    <a:cubicBezTo>
                      <a:pt x="16" y="69"/>
                      <a:pt x="17" y="70"/>
                      <a:pt x="17" y="70"/>
                    </a:cubicBezTo>
                    <a:cubicBezTo>
                      <a:pt x="18" y="71"/>
                      <a:pt x="18" y="71"/>
                      <a:pt x="18" y="71"/>
                    </a:cubicBezTo>
                    <a:cubicBezTo>
                      <a:pt x="20" y="71"/>
                      <a:pt x="21" y="68"/>
                      <a:pt x="19" y="67"/>
                    </a:cubicBezTo>
                    <a:cubicBezTo>
                      <a:pt x="18" y="66"/>
                      <a:pt x="17" y="65"/>
                      <a:pt x="15" y="65"/>
                    </a:cubicBezTo>
                    <a:cubicBezTo>
                      <a:pt x="15" y="60"/>
                      <a:pt x="15" y="55"/>
                      <a:pt x="15" y="50"/>
                    </a:cubicBezTo>
                    <a:cubicBezTo>
                      <a:pt x="16" y="51"/>
                      <a:pt x="17" y="51"/>
                      <a:pt x="18" y="52"/>
                    </a:cubicBezTo>
                    <a:cubicBezTo>
                      <a:pt x="18" y="52"/>
                      <a:pt x="19" y="52"/>
                      <a:pt x="19" y="52"/>
                    </a:cubicBezTo>
                    <a:cubicBezTo>
                      <a:pt x="21" y="52"/>
                      <a:pt x="22" y="49"/>
                      <a:pt x="20" y="48"/>
                    </a:cubicBezTo>
                    <a:cubicBezTo>
                      <a:pt x="19" y="47"/>
                      <a:pt x="17" y="47"/>
                      <a:pt x="15" y="46"/>
                    </a:cubicBezTo>
                    <a:cubicBezTo>
                      <a:pt x="15" y="42"/>
                      <a:pt x="15" y="37"/>
                      <a:pt x="15" y="33"/>
                    </a:cubicBezTo>
                    <a:cubicBezTo>
                      <a:pt x="16" y="33"/>
                      <a:pt x="17" y="33"/>
                      <a:pt x="19" y="33"/>
                    </a:cubicBezTo>
                    <a:cubicBezTo>
                      <a:pt x="19" y="33"/>
                      <a:pt x="19" y="33"/>
                      <a:pt x="19" y="33"/>
                    </a:cubicBezTo>
                    <a:cubicBezTo>
                      <a:pt x="21" y="33"/>
                      <a:pt x="22" y="30"/>
                      <a:pt x="20" y="29"/>
                    </a:cubicBezTo>
                    <a:cubicBezTo>
                      <a:pt x="18" y="29"/>
                      <a:pt x="17" y="29"/>
                      <a:pt x="15" y="29"/>
                    </a:cubicBezTo>
                    <a:cubicBezTo>
                      <a:pt x="15" y="25"/>
                      <a:pt x="15" y="22"/>
                      <a:pt x="15" y="18"/>
                    </a:cubicBezTo>
                    <a:cubicBezTo>
                      <a:pt x="15" y="18"/>
                      <a:pt x="15" y="17"/>
                      <a:pt x="15" y="17"/>
                    </a:cubicBezTo>
                    <a:cubicBezTo>
                      <a:pt x="16" y="17"/>
                      <a:pt x="18" y="17"/>
                      <a:pt x="19" y="18"/>
                    </a:cubicBezTo>
                    <a:cubicBezTo>
                      <a:pt x="19" y="18"/>
                      <a:pt x="19" y="18"/>
                      <a:pt x="20" y="18"/>
                    </a:cubicBezTo>
                    <a:cubicBezTo>
                      <a:pt x="22" y="18"/>
                      <a:pt x="23" y="15"/>
                      <a:pt x="21" y="14"/>
                    </a:cubicBezTo>
                    <a:cubicBezTo>
                      <a:pt x="19" y="14"/>
                      <a:pt x="17" y="13"/>
                      <a:pt x="16" y="13"/>
                    </a:cubicBezTo>
                    <a:cubicBezTo>
                      <a:pt x="17" y="8"/>
                      <a:pt x="20" y="4"/>
                      <a:pt x="26" y="4"/>
                    </a:cubicBezTo>
                    <a:cubicBezTo>
                      <a:pt x="27" y="4"/>
                      <a:pt x="28" y="4"/>
                      <a:pt x="29" y="4"/>
                    </a:cubicBezTo>
                    <a:cubicBezTo>
                      <a:pt x="30" y="4"/>
                      <a:pt x="32" y="4"/>
                      <a:pt x="34" y="4"/>
                    </a:cubicBezTo>
                    <a:moveTo>
                      <a:pt x="210" y="0"/>
                    </a:moveTo>
                    <a:cubicBezTo>
                      <a:pt x="206" y="0"/>
                      <a:pt x="203" y="0"/>
                      <a:pt x="200" y="0"/>
                    </a:cubicBezTo>
                    <a:cubicBezTo>
                      <a:pt x="182" y="0"/>
                      <a:pt x="163" y="0"/>
                      <a:pt x="145" y="0"/>
                    </a:cubicBezTo>
                    <a:cubicBezTo>
                      <a:pt x="108" y="0"/>
                      <a:pt x="71" y="0"/>
                      <a:pt x="34" y="0"/>
                    </a:cubicBezTo>
                    <a:cubicBezTo>
                      <a:pt x="31" y="0"/>
                      <a:pt x="29" y="0"/>
                      <a:pt x="26" y="0"/>
                    </a:cubicBezTo>
                    <a:cubicBezTo>
                      <a:pt x="19" y="0"/>
                      <a:pt x="12" y="6"/>
                      <a:pt x="11" y="13"/>
                    </a:cubicBezTo>
                    <a:cubicBezTo>
                      <a:pt x="10" y="14"/>
                      <a:pt x="8" y="15"/>
                      <a:pt x="7" y="16"/>
                    </a:cubicBezTo>
                    <a:cubicBezTo>
                      <a:pt x="5" y="18"/>
                      <a:pt x="4" y="20"/>
                      <a:pt x="5" y="22"/>
                    </a:cubicBezTo>
                    <a:cubicBezTo>
                      <a:pt x="6" y="25"/>
                      <a:pt x="9" y="26"/>
                      <a:pt x="11" y="27"/>
                    </a:cubicBezTo>
                    <a:cubicBezTo>
                      <a:pt x="11" y="27"/>
                      <a:pt x="11" y="28"/>
                      <a:pt x="11" y="29"/>
                    </a:cubicBezTo>
                    <a:cubicBezTo>
                      <a:pt x="9" y="29"/>
                      <a:pt x="7" y="30"/>
                      <a:pt x="6" y="31"/>
                    </a:cubicBezTo>
                    <a:cubicBezTo>
                      <a:pt x="4" y="33"/>
                      <a:pt x="3" y="37"/>
                      <a:pt x="5" y="39"/>
                    </a:cubicBezTo>
                    <a:cubicBezTo>
                      <a:pt x="6" y="42"/>
                      <a:pt x="8" y="44"/>
                      <a:pt x="11" y="45"/>
                    </a:cubicBezTo>
                    <a:cubicBezTo>
                      <a:pt x="11" y="45"/>
                      <a:pt x="11" y="46"/>
                      <a:pt x="11" y="46"/>
                    </a:cubicBezTo>
                    <a:cubicBezTo>
                      <a:pt x="8" y="46"/>
                      <a:pt x="6" y="47"/>
                      <a:pt x="4" y="50"/>
                    </a:cubicBezTo>
                    <a:cubicBezTo>
                      <a:pt x="1" y="55"/>
                      <a:pt x="7" y="58"/>
                      <a:pt x="11" y="59"/>
                    </a:cubicBezTo>
                    <a:cubicBezTo>
                      <a:pt x="11" y="61"/>
                      <a:pt x="11" y="63"/>
                      <a:pt x="11" y="65"/>
                    </a:cubicBezTo>
                    <a:cubicBezTo>
                      <a:pt x="9" y="65"/>
                      <a:pt x="7" y="66"/>
                      <a:pt x="5" y="68"/>
                    </a:cubicBezTo>
                    <a:cubicBezTo>
                      <a:pt x="4" y="70"/>
                      <a:pt x="3" y="72"/>
                      <a:pt x="4" y="75"/>
                    </a:cubicBezTo>
                    <a:cubicBezTo>
                      <a:pt x="6" y="77"/>
                      <a:pt x="9" y="78"/>
                      <a:pt x="11" y="78"/>
                    </a:cubicBezTo>
                    <a:cubicBezTo>
                      <a:pt x="11" y="79"/>
                      <a:pt x="11" y="79"/>
                      <a:pt x="11" y="79"/>
                    </a:cubicBezTo>
                    <a:cubicBezTo>
                      <a:pt x="10" y="79"/>
                      <a:pt x="9" y="80"/>
                      <a:pt x="8" y="80"/>
                    </a:cubicBezTo>
                    <a:cubicBezTo>
                      <a:pt x="4" y="84"/>
                      <a:pt x="7" y="89"/>
                      <a:pt x="11" y="91"/>
                    </a:cubicBezTo>
                    <a:cubicBezTo>
                      <a:pt x="11" y="92"/>
                      <a:pt x="11" y="92"/>
                      <a:pt x="11" y="92"/>
                    </a:cubicBezTo>
                    <a:cubicBezTo>
                      <a:pt x="9" y="92"/>
                      <a:pt x="7" y="92"/>
                      <a:pt x="5" y="94"/>
                    </a:cubicBezTo>
                    <a:cubicBezTo>
                      <a:pt x="2" y="99"/>
                      <a:pt x="6" y="104"/>
                      <a:pt x="11" y="104"/>
                    </a:cubicBezTo>
                    <a:cubicBezTo>
                      <a:pt x="11" y="105"/>
                      <a:pt x="11" y="105"/>
                      <a:pt x="11" y="106"/>
                    </a:cubicBezTo>
                    <a:cubicBezTo>
                      <a:pt x="11" y="106"/>
                      <a:pt x="10" y="106"/>
                      <a:pt x="10" y="106"/>
                    </a:cubicBezTo>
                    <a:cubicBezTo>
                      <a:pt x="7" y="106"/>
                      <a:pt x="5" y="106"/>
                      <a:pt x="4" y="108"/>
                    </a:cubicBezTo>
                    <a:cubicBezTo>
                      <a:pt x="1" y="112"/>
                      <a:pt x="7" y="116"/>
                      <a:pt x="11" y="117"/>
                    </a:cubicBezTo>
                    <a:cubicBezTo>
                      <a:pt x="11" y="118"/>
                      <a:pt x="11" y="119"/>
                      <a:pt x="11" y="120"/>
                    </a:cubicBezTo>
                    <a:cubicBezTo>
                      <a:pt x="11" y="120"/>
                      <a:pt x="11" y="120"/>
                      <a:pt x="11" y="120"/>
                    </a:cubicBezTo>
                    <a:cubicBezTo>
                      <a:pt x="10" y="120"/>
                      <a:pt x="9" y="120"/>
                      <a:pt x="9" y="121"/>
                    </a:cubicBezTo>
                    <a:cubicBezTo>
                      <a:pt x="7" y="121"/>
                      <a:pt x="5" y="123"/>
                      <a:pt x="4" y="125"/>
                    </a:cubicBezTo>
                    <a:cubicBezTo>
                      <a:pt x="4" y="128"/>
                      <a:pt x="8" y="131"/>
                      <a:pt x="11" y="131"/>
                    </a:cubicBezTo>
                    <a:cubicBezTo>
                      <a:pt x="11" y="132"/>
                      <a:pt x="11" y="133"/>
                      <a:pt x="11" y="134"/>
                    </a:cubicBezTo>
                    <a:cubicBezTo>
                      <a:pt x="9" y="134"/>
                      <a:pt x="7" y="135"/>
                      <a:pt x="5" y="137"/>
                    </a:cubicBezTo>
                    <a:cubicBezTo>
                      <a:pt x="2" y="141"/>
                      <a:pt x="8" y="143"/>
                      <a:pt x="11" y="145"/>
                    </a:cubicBezTo>
                    <a:cubicBezTo>
                      <a:pt x="11" y="146"/>
                      <a:pt x="11" y="147"/>
                      <a:pt x="11" y="148"/>
                    </a:cubicBezTo>
                    <a:cubicBezTo>
                      <a:pt x="11" y="148"/>
                      <a:pt x="10" y="148"/>
                      <a:pt x="9" y="148"/>
                    </a:cubicBezTo>
                    <a:cubicBezTo>
                      <a:pt x="7" y="149"/>
                      <a:pt x="5" y="150"/>
                      <a:pt x="5" y="152"/>
                    </a:cubicBezTo>
                    <a:cubicBezTo>
                      <a:pt x="4" y="155"/>
                      <a:pt x="8" y="158"/>
                      <a:pt x="11" y="159"/>
                    </a:cubicBezTo>
                    <a:cubicBezTo>
                      <a:pt x="11" y="159"/>
                      <a:pt x="11" y="160"/>
                      <a:pt x="11" y="160"/>
                    </a:cubicBezTo>
                    <a:cubicBezTo>
                      <a:pt x="11" y="160"/>
                      <a:pt x="11" y="160"/>
                      <a:pt x="10" y="160"/>
                    </a:cubicBezTo>
                    <a:cubicBezTo>
                      <a:pt x="9" y="160"/>
                      <a:pt x="7" y="160"/>
                      <a:pt x="6" y="162"/>
                    </a:cubicBezTo>
                    <a:cubicBezTo>
                      <a:pt x="3" y="166"/>
                      <a:pt x="7" y="170"/>
                      <a:pt x="11" y="171"/>
                    </a:cubicBezTo>
                    <a:cubicBezTo>
                      <a:pt x="11" y="172"/>
                      <a:pt x="11" y="173"/>
                      <a:pt x="11" y="173"/>
                    </a:cubicBezTo>
                    <a:cubicBezTo>
                      <a:pt x="11" y="173"/>
                      <a:pt x="10" y="173"/>
                      <a:pt x="10" y="173"/>
                    </a:cubicBezTo>
                    <a:cubicBezTo>
                      <a:pt x="8" y="173"/>
                      <a:pt x="7" y="174"/>
                      <a:pt x="5" y="175"/>
                    </a:cubicBezTo>
                    <a:cubicBezTo>
                      <a:pt x="0" y="179"/>
                      <a:pt x="7" y="184"/>
                      <a:pt x="11" y="185"/>
                    </a:cubicBezTo>
                    <a:cubicBezTo>
                      <a:pt x="11" y="185"/>
                      <a:pt x="11" y="186"/>
                      <a:pt x="11" y="187"/>
                    </a:cubicBezTo>
                    <a:cubicBezTo>
                      <a:pt x="11" y="187"/>
                      <a:pt x="11" y="187"/>
                      <a:pt x="11" y="187"/>
                    </a:cubicBezTo>
                    <a:cubicBezTo>
                      <a:pt x="9" y="187"/>
                      <a:pt x="7" y="188"/>
                      <a:pt x="5" y="189"/>
                    </a:cubicBezTo>
                    <a:cubicBezTo>
                      <a:pt x="1" y="193"/>
                      <a:pt x="7" y="197"/>
                      <a:pt x="11" y="198"/>
                    </a:cubicBezTo>
                    <a:cubicBezTo>
                      <a:pt x="11" y="199"/>
                      <a:pt x="11" y="200"/>
                      <a:pt x="11" y="201"/>
                    </a:cubicBezTo>
                    <a:cubicBezTo>
                      <a:pt x="10" y="202"/>
                      <a:pt x="9" y="202"/>
                      <a:pt x="8" y="203"/>
                    </a:cubicBezTo>
                    <a:cubicBezTo>
                      <a:pt x="6" y="204"/>
                      <a:pt x="4" y="206"/>
                      <a:pt x="5" y="208"/>
                    </a:cubicBezTo>
                    <a:cubicBezTo>
                      <a:pt x="6" y="211"/>
                      <a:pt x="9" y="212"/>
                      <a:pt x="11" y="213"/>
                    </a:cubicBezTo>
                    <a:cubicBezTo>
                      <a:pt x="11" y="214"/>
                      <a:pt x="11" y="215"/>
                      <a:pt x="11" y="216"/>
                    </a:cubicBezTo>
                    <a:cubicBezTo>
                      <a:pt x="11" y="216"/>
                      <a:pt x="11" y="216"/>
                      <a:pt x="11" y="216"/>
                    </a:cubicBezTo>
                    <a:cubicBezTo>
                      <a:pt x="8" y="216"/>
                      <a:pt x="6" y="217"/>
                      <a:pt x="4" y="219"/>
                    </a:cubicBezTo>
                    <a:cubicBezTo>
                      <a:pt x="1" y="224"/>
                      <a:pt x="7" y="227"/>
                      <a:pt x="11" y="228"/>
                    </a:cubicBezTo>
                    <a:cubicBezTo>
                      <a:pt x="11" y="230"/>
                      <a:pt x="11" y="231"/>
                      <a:pt x="11" y="233"/>
                    </a:cubicBezTo>
                    <a:cubicBezTo>
                      <a:pt x="9" y="233"/>
                      <a:pt x="6" y="234"/>
                      <a:pt x="5" y="236"/>
                    </a:cubicBezTo>
                    <a:cubicBezTo>
                      <a:pt x="2" y="240"/>
                      <a:pt x="8" y="243"/>
                      <a:pt x="11" y="244"/>
                    </a:cubicBezTo>
                    <a:cubicBezTo>
                      <a:pt x="11" y="245"/>
                      <a:pt x="11" y="247"/>
                      <a:pt x="11" y="248"/>
                    </a:cubicBezTo>
                    <a:cubicBezTo>
                      <a:pt x="9" y="249"/>
                      <a:pt x="8" y="249"/>
                      <a:pt x="6" y="251"/>
                    </a:cubicBezTo>
                    <a:cubicBezTo>
                      <a:pt x="4" y="254"/>
                      <a:pt x="8" y="258"/>
                      <a:pt x="11" y="259"/>
                    </a:cubicBezTo>
                    <a:cubicBezTo>
                      <a:pt x="11" y="260"/>
                      <a:pt x="11" y="262"/>
                      <a:pt x="11" y="263"/>
                    </a:cubicBezTo>
                    <a:cubicBezTo>
                      <a:pt x="10" y="263"/>
                      <a:pt x="8" y="264"/>
                      <a:pt x="7" y="265"/>
                    </a:cubicBezTo>
                    <a:cubicBezTo>
                      <a:pt x="3" y="268"/>
                      <a:pt x="7" y="273"/>
                      <a:pt x="11" y="274"/>
                    </a:cubicBezTo>
                    <a:cubicBezTo>
                      <a:pt x="11" y="281"/>
                      <a:pt x="13" y="287"/>
                      <a:pt x="20" y="291"/>
                    </a:cubicBezTo>
                    <a:cubicBezTo>
                      <a:pt x="23" y="292"/>
                      <a:pt x="25" y="292"/>
                      <a:pt x="28" y="292"/>
                    </a:cubicBezTo>
                    <a:cubicBezTo>
                      <a:pt x="29" y="292"/>
                      <a:pt x="30" y="292"/>
                      <a:pt x="31" y="292"/>
                    </a:cubicBezTo>
                    <a:cubicBezTo>
                      <a:pt x="37" y="292"/>
                      <a:pt x="42" y="292"/>
                      <a:pt x="48" y="292"/>
                    </a:cubicBezTo>
                    <a:cubicBezTo>
                      <a:pt x="89" y="292"/>
                      <a:pt x="129" y="292"/>
                      <a:pt x="170" y="292"/>
                    </a:cubicBezTo>
                    <a:cubicBezTo>
                      <a:pt x="183" y="292"/>
                      <a:pt x="196" y="292"/>
                      <a:pt x="208" y="292"/>
                    </a:cubicBezTo>
                    <a:cubicBezTo>
                      <a:pt x="219" y="292"/>
                      <a:pt x="230" y="290"/>
                      <a:pt x="231" y="277"/>
                    </a:cubicBezTo>
                    <a:cubicBezTo>
                      <a:pt x="231" y="277"/>
                      <a:pt x="231" y="277"/>
                      <a:pt x="231" y="277"/>
                    </a:cubicBezTo>
                    <a:cubicBezTo>
                      <a:pt x="231" y="211"/>
                      <a:pt x="231" y="144"/>
                      <a:pt x="231" y="78"/>
                    </a:cubicBezTo>
                    <a:cubicBezTo>
                      <a:pt x="231" y="63"/>
                      <a:pt x="231" y="47"/>
                      <a:pt x="231" y="31"/>
                    </a:cubicBezTo>
                    <a:cubicBezTo>
                      <a:pt x="231" y="24"/>
                      <a:pt x="232" y="14"/>
                      <a:pt x="229" y="8"/>
                    </a:cubicBezTo>
                    <a:cubicBezTo>
                      <a:pt x="225" y="1"/>
                      <a:pt x="218" y="0"/>
                      <a:pt x="2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3"/>
              <p:cNvSpPr>
                <a:spLocks noEditPoints="1"/>
              </p:cNvSpPr>
              <p:nvPr/>
            </p:nvSpPr>
            <p:spPr bwMode="auto">
              <a:xfrm>
                <a:off x="576263" y="5810251"/>
                <a:ext cx="495300" cy="160338"/>
              </a:xfrm>
              <a:custGeom>
                <a:avLst/>
                <a:gdLst>
                  <a:gd name="T0" fmla="*/ 11 w 117"/>
                  <a:gd name="T1" fmla="*/ 34 h 38"/>
                  <a:gd name="T2" fmla="*/ 11 w 117"/>
                  <a:gd name="T3" fmla="*/ 35 h 38"/>
                  <a:gd name="T4" fmla="*/ 44 w 117"/>
                  <a:gd name="T5" fmla="*/ 26 h 38"/>
                  <a:gd name="T6" fmla="*/ 49 w 117"/>
                  <a:gd name="T7" fmla="*/ 17 h 38"/>
                  <a:gd name="T8" fmla="*/ 53 w 117"/>
                  <a:gd name="T9" fmla="*/ 20 h 38"/>
                  <a:gd name="T10" fmla="*/ 53 w 117"/>
                  <a:gd name="T11" fmla="*/ 24 h 38"/>
                  <a:gd name="T12" fmla="*/ 84 w 117"/>
                  <a:gd name="T13" fmla="*/ 23 h 38"/>
                  <a:gd name="T14" fmla="*/ 85 w 117"/>
                  <a:gd name="T15" fmla="*/ 19 h 38"/>
                  <a:gd name="T16" fmla="*/ 87 w 117"/>
                  <a:gd name="T17" fmla="*/ 18 h 38"/>
                  <a:gd name="T18" fmla="*/ 84 w 117"/>
                  <a:gd name="T19" fmla="*/ 23 h 38"/>
                  <a:gd name="T20" fmla="*/ 19 w 117"/>
                  <a:gd name="T21" fmla="*/ 12 h 38"/>
                  <a:gd name="T22" fmla="*/ 14 w 117"/>
                  <a:gd name="T23" fmla="*/ 1 h 38"/>
                  <a:gd name="T24" fmla="*/ 2 w 117"/>
                  <a:gd name="T25" fmla="*/ 18 h 38"/>
                  <a:gd name="T26" fmla="*/ 14 w 117"/>
                  <a:gd name="T27" fmla="*/ 5 h 38"/>
                  <a:gd name="T28" fmla="*/ 15 w 117"/>
                  <a:gd name="T29" fmla="*/ 19 h 38"/>
                  <a:gd name="T30" fmla="*/ 10 w 117"/>
                  <a:gd name="T31" fmla="*/ 38 h 38"/>
                  <a:gd name="T32" fmla="*/ 18 w 117"/>
                  <a:gd name="T33" fmla="*/ 20 h 38"/>
                  <a:gd name="T34" fmla="*/ 26 w 117"/>
                  <a:gd name="T35" fmla="*/ 8 h 38"/>
                  <a:gd name="T36" fmla="*/ 31 w 117"/>
                  <a:gd name="T37" fmla="*/ 6 h 38"/>
                  <a:gd name="T38" fmla="*/ 30 w 117"/>
                  <a:gd name="T39" fmla="*/ 35 h 38"/>
                  <a:gd name="T40" fmla="*/ 40 w 117"/>
                  <a:gd name="T41" fmla="*/ 28 h 38"/>
                  <a:gd name="T42" fmla="*/ 46 w 117"/>
                  <a:gd name="T43" fmla="*/ 33 h 38"/>
                  <a:gd name="T44" fmla="*/ 64 w 117"/>
                  <a:gd name="T45" fmla="*/ 15 h 38"/>
                  <a:gd name="T46" fmla="*/ 69 w 117"/>
                  <a:gd name="T47" fmla="*/ 34 h 38"/>
                  <a:gd name="T48" fmla="*/ 82 w 117"/>
                  <a:gd name="T49" fmla="*/ 28 h 38"/>
                  <a:gd name="T50" fmla="*/ 91 w 117"/>
                  <a:gd name="T51" fmla="*/ 28 h 38"/>
                  <a:gd name="T52" fmla="*/ 110 w 117"/>
                  <a:gd name="T53" fmla="*/ 23 h 38"/>
                  <a:gd name="T54" fmla="*/ 108 w 117"/>
                  <a:gd name="T55" fmla="*/ 32 h 38"/>
                  <a:gd name="T56" fmla="*/ 97 w 117"/>
                  <a:gd name="T57" fmla="*/ 29 h 38"/>
                  <a:gd name="T58" fmla="*/ 96 w 117"/>
                  <a:gd name="T59" fmla="*/ 32 h 38"/>
                  <a:gd name="T60" fmla="*/ 113 w 117"/>
                  <a:gd name="T61" fmla="*/ 34 h 38"/>
                  <a:gd name="T62" fmla="*/ 105 w 117"/>
                  <a:gd name="T63" fmla="*/ 17 h 38"/>
                  <a:gd name="T64" fmla="*/ 106 w 117"/>
                  <a:gd name="T65" fmla="*/ 8 h 38"/>
                  <a:gd name="T66" fmla="*/ 101 w 117"/>
                  <a:gd name="T67" fmla="*/ 17 h 38"/>
                  <a:gd name="T68" fmla="*/ 92 w 117"/>
                  <a:gd name="T69" fmla="*/ 24 h 38"/>
                  <a:gd name="T70" fmla="*/ 84 w 117"/>
                  <a:gd name="T71" fmla="*/ 26 h 38"/>
                  <a:gd name="T72" fmla="*/ 87 w 117"/>
                  <a:gd name="T73" fmla="*/ 13 h 38"/>
                  <a:gd name="T74" fmla="*/ 81 w 117"/>
                  <a:gd name="T75" fmla="*/ 26 h 38"/>
                  <a:gd name="T76" fmla="*/ 66 w 117"/>
                  <a:gd name="T77" fmla="*/ 28 h 38"/>
                  <a:gd name="T78" fmla="*/ 70 w 117"/>
                  <a:gd name="T79" fmla="*/ 11 h 38"/>
                  <a:gd name="T80" fmla="*/ 83 w 117"/>
                  <a:gd name="T81" fmla="*/ 6 h 38"/>
                  <a:gd name="T82" fmla="*/ 73 w 117"/>
                  <a:gd name="T83" fmla="*/ 8 h 38"/>
                  <a:gd name="T84" fmla="*/ 71 w 117"/>
                  <a:gd name="T85" fmla="*/ 2 h 38"/>
                  <a:gd name="T86" fmla="*/ 66 w 117"/>
                  <a:gd name="T87" fmla="*/ 8 h 38"/>
                  <a:gd name="T88" fmla="*/ 59 w 117"/>
                  <a:gd name="T89" fmla="*/ 12 h 38"/>
                  <a:gd name="T90" fmla="*/ 64 w 117"/>
                  <a:gd name="T91" fmla="*/ 11 h 38"/>
                  <a:gd name="T92" fmla="*/ 58 w 117"/>
                  <a:gd name="T93" fmla="*/ 15 h 38"/>
                  <a:gd name="T94" fmla="*/ 50 w 117"/>
                  <a:gd name="T95" fmla="*/ 13 h 38"/>
                  <a:gd name="T96" fmla="*/ 48 w 117"/>
                  <a:gd name="T97" fmla="*/ 13 h 38"/>
                  <a:gd name="T98" fmla="*/ 38 w 117"/>
                  <a:gd name="T99" fmla="*/ 26 h 38"/>
                  <a:gd name="T100" fmla="*/ 30 w 117"/>
                  <a:gd name="T101" fmla="*/ 32 h 38"/>
                  <a:gd name="T102" fmla="*/ 32 w 117"/>
                  <a:gd name="T10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7" h="38">
                    <a:moveTo>
                      <a:pt x="11" y="35"/>
                    </a:moveTo>
                    <a:cubicBezTo>
                      <a:pt x="11" y="35"/>
                      <a:pt x="11" y="35"/>
                      <a:pt x="11" y="34"/>
                    </a:cubicBezTo>
                    <a:cubicBezTo>
                      <a:pt x="11" y="33"/>
                      <a:pt x="12" y="31"/>
                      <a:pt x="13" y="29"/>
                    </a:cubicBezTo>
                    <a:cubicBezTo>
                      <a:pt x="12" y="31"/>
                      <a:pt x="11" y="35"/>
                      <a:pt x="11" y="35"/>
                    </a:cubicBezTo>
                    <a:moveTo>
                      <a:pt x="45" y="30"/>
                    </a:moveTo>
                    <a:cubicBezTo>
                      <a:pt x="44" y="30"/>
                      <a:pt x="43" y="29"/>
                      <a:pt x="44" y="26"/>
                    </a:cubicBezTo>
                    <a:cubicBezTo>
                      <a:pt x="44" y="25"/>
                      <a:pt x="44" y="24"/>
                      <a:pt x="44" y="24"/>
                    </a:cubicBezTo>
                    <a:cubicBezTo>
                      <a:pt x="46" y="22"/>
                      <a:pt x="48" y="20"/>
                      <a:pt x="49" y="17"/>
                    </a:cubicBezTo>
                    <a:cubicBezTo>
                      <a:pt x="49" y="18"/>
                      <a:pt x="49" y="18"/>
                      <a:pt x="49" y="18"/>
                    </a:cubicBezTo>
                    <a:cubicBezTo>
                      <a:pt x="50" y="19"/>
                      <a:pt x="51" y="20"/>
                      <a:pt x="53" y="20"/>
                    </a:cubicBezTo>
                    <a:cubicBezTo>
                      <a:pt x="53" y="20"/>
                      <a:pt x="54" y="20"/>
                      <a:pt x="54" y="20"/>
                    </a:cubicBezTo>
                    <a:cubicBezTo>
                      <a:pt x="53" y="21"/>
                      <a:pt x="53" y="23"/>
                      <a:pt x="53" y="24"/>
                    </a:cubicBezTo>
                    <a:cubicBezTo>
                      <a:pt x="51" y="25"/>
                      <a:pt x="47" y="30"/>
                      <a:pt x="45" y="30"/>
                    </a:cubicBezTo>
                    <a:moveTo>
                      <a:pt x="84" y="23"/>
                    </a:moveTo>
                    <a:cubicBezTo>
                      <a:pt x="84" y="23"/>
                      <a:pt x="84" y="22"/>
                      <a:pt x="84" y="22"/>
                    </a:cubicBezTo>
                    <a:cubicBezTo>
                      <a:pt x="84" y="21"/>
                      <a:pt x="84" y="20"/>
                      <a:pt x="85" y="19"/>
                    </a:cubicBezTo>
                    <a:cubicBezTo>
                      <a:pt x="85" y="18"/>
                      <a:pt x="85" y="17"/>
                      <a:pt x="86" y="17"/>
                    </a:cubicBezTo>
                    <a:cubicBezTo>
                      <a:pt x="86" y="17"/>
                      <a:pt x="86" y="17"/>
                      <a:pt x="87" y="18"/>
                    </a:cubicBezTo>
                    <a:cubicBezTo>
                      <a:pt x="86" y="19"/>
                      <a:pt x="85" y="21"/>
                      <a:pt x="84" y="23"/>
                    </a:cubicBezTo>
                    <a:cubicBezTo>
                      <a:pt x="84" y="23"/>
                      <a:pt x="84" y="23"/>
                      <a:pt x="84" y="23"/>
                    </a:cubicBezTo>
                    <a:moveTo>
                      <a:pt x="31" y="0"/>
                    </a:moveTo>
                    <a:cubicBezTo>
                      <a:pt x="27" y="0"/>
                      <a:pt x="22" y="7"/>
                      <a:pt x="19" y="12"/>
                    </a:cubicBezTo>
                    <a:cubicBezTo>
                      <a:pt x="19" y="8"/>
                      <a:pt x="19" y="5"/>
                      <a:pt x="17" y="2"/>
                    </a:cubicBezTo>
                    <a:cubicBezTo>
                      <a:pt x="16" y="1"/>
                      <a:pt x="15" y="1"/>
                      <a:pt x="14" y="1"/>
                    </a:cubicBezTo>
                    <a:cubicBezTo>
                      <a:pt x="9" y="1"/>
                      <a:pt x="2" y="13"/>
                      <a:pt x="1" y="15"/>
                    </a:cubicBezTo>
                    <a:cubicBezTo>
                      <a:pt x="0" y="17"/>
                      <a:pt x="1" y="18"/>
                      <a:pt x="2" y="18"/>
                    </a:cubicBezTo>
                    <a:cubicBezTo>
                      <a:pt x="3" y="18"/>
                      <a:pt x="3" y="18"/>
                      <a:pt x="3" y="17"/>
                    </a:cubicBezTo>
                    <a:cubicBezTo>
                      <a:pt x="4" y="15"/>
                      <a:pt x="11" y="5"/>
                      <a:pt x="14" y="5"/>
                    </a:cubicBezTo>
                    <a:cubicBezTo>
                      <a:pt x="15" y="5"/>
                      <a:pt x="15" y="5"/>
                      <a:pt x="16" y="6"/>
                    </a:cubicBezTo>
                    <a:cubicBezTo>
                      <a:pt x="17" y="10"/>
                      <a:pt x="16" y="15"/>
                      <a:pt x="15" y="19"/>
                    </a:cubicBezTo>
                    <a:cubicBezTo>
                      <a:pt x="12" y="24"/>
                      <a:pt x="5" y="36"/>
                      <a:pt x="9" y="38"/>
                    </a:cubicBezTo>
                    <a:cubicBezTo>
                      <a:pt x="10" y="38"/>
                      <a:pt x="10" y="38"/>
                      <a:pt x="10" y="38"/>
                    </a:cubicBezTo>
                    <a:cubicBezTo>
                      <a:pt x="11" y="38"/>
                      <a:pt x="11" y="38"/>
                      <a:pt x="11" y="38"/>
                    </a:cubicBezTo>
                    <a:cubicBezTo>
                      <a:pt x="16" y="34"/>
                      <a:pt x="17" y="26"/>
                      <a:pt x="18" y="20"/>
                    </a:cubicBezTo>
                    <a:cubicBezTo>
                      <a:pt x="19" y="19"/>
                      <a:pt x="20" y="17"/>
                      <a:pt x="20" y="16"/>
                    </a:cubicBezTo>
                    <a:cubicBezTo>
                      <a:pt x="22" y="13"/>
                      <a:pt x="24" y="10"/>
                      <a:pt x="26" y="8"/>
                    </a:cubicBezTo>
                    <a:cubicBezTo>
                      <a:pt x="26" y="7"/>
                      <a:pt x="29" y="4"/>
                      <a:pt x="30" y="4"/>
                    </a:cubicBezTo>
                    <a:cubicBezTo>
                      <a:pt x="31" y="4"/>
                      <a:pt x="31" y="4"/>
                      <a:pt x="31" y="6"/>
                    </a:cubicBezTo>
                    <a:cubicBezTo>
                      <a:pt x="31" y="8"/>
                      <a:pt x="31" y="10"/>
                      <a:pt x="30" y="12"/>
                    </a:cubicBezTo>
                    <a:cubicBezTo>
                      <a:pt x="29" y="16"/>
                      <a:pt x="21" y="34"/>
                      <a:pt x="30" y="35"/>
                    </a:cubicBezTo>
                    <a:cubicBezTo>
                      <a:pt x="30" y="35"/>
                      <a:pt x="30" y="35"/>
                      <a:pt x="30" y="35"/>
                    </a:cubicBezTo>
                    <a:cubicBezTo>
                      <a:pt x="34" y="35"/>
                      <a:pt x="38" y="30"/>
                      <a:pt x="40" y="28"/>
                    </a:cubicBezTo>
                    <a:cubicBezTo>
                      <a:pt x="41" y="30"/>
                      <a:pt x="41" y="31"/>
                      <a:pt x="43" y="32"/>
                    </a:cubicBezTo>
                    <a:cubicBezTo>
                      <a:pt x="44" y="33"/>
                      <a:pt x="45" y="33"/>
                      <a:pt x="46" y="33"/>
                    </a:cubicBezTo>
                    <a:cubicBezTo>
                      <a:pt x="52" y="33"/>
                      <a:pt x="56" y="24"/>
                      <a:pt x="58" y="19"/>
                    </a:cubicBezTo>
                    <a:cubicBezTo>
                      <a:pt x="60" y="18"/>
                      <a:pt x="62" y="17"/>
                      <a:pt x="64" y="15"/>
                    </a:cubicBezTo>
                    <a:cubicBezTo>
                      <a:pt x="62" y="22"/>
                      <a:pt x="61" y="29"/>
                      <a:pt x="67" y="33"/>
                    </a:cubicBezTo>
                    <a:cubicBezTo>
                      <a:pt x="67" y="33"/>
                      <a:pt x="68" y="34"/>
                      <a:pt x="69" y="34"/>
                    </a:cubicBezTo>
                    <a:cubicBezTo>
                      <a:pt x="73" y="34"/>
                      <a:pt x="77" y="31"/>
                      <a:pt x="79" y="30"/>
                    </a:cubicBezTo>
                    <a:cubicBezTo>
                      <a:pt x="80" y="29"/>
                      <a:pt x="81" y="29"/>
                      <a:pt x="82" y="28"/>
                    </a:cubicBezTo>
                    <a:cubicBezTo>
                      <a:pt x="83" y="29"/>
                      <a:pt x="84" y="30"/>
                      <a:pt x="85" y="30"/>
                    </a:cubicBezTo>
                    <a:cubicBezTo>
                      <a:pt x="87" y="30"/>
                      <a:pt x="89" y="29"/>
                      <a:pt x="91" y="28"/>
                    </a:cubicBezTo>
                    <a:cubicBezTo>
                      <a:pt x="95" y="26"/>
                      <a:pt x="99" y="23"/>
                      <a:pt x="103" y="19"/>
                    </a:cubicBezTo>
                    <a:cubicBezTo>
                      <a:pt x="104" y="21"/>
                      <a:pt x="107" y="22"/>
                      <a:pt x="110" y="23"/>
                    </a:cubicBezTo>
                    <a:cubicBezTo>
                      <a:pt x="113" y="25"/>
                      <a:pt x="114" y="31"/>
                      <a:pt x="110" y="32"/>
                    </a:cubicBezTo>
                    <a:cubicBezTo>
                      <a:pt x="109" y="32"/>
                      <a:pt x="109" y="32"/>
                      <a:pt x="108" y="32"/>
                    </a:cubicBezTo>
                    <a:cubicBezTo>
                      <a:pt x="107" y="32"/>
                      <a:pt x="106" y="32"/>
                      <a:pt x="104" y="32"/>
                    </a:cubicBezTo>
                    <a:cubicBezTo>
                      <a:pt x="102" y="31"/>
                      <a:pt x="100" y="30"/>
                      <a:pt x="97" y="29"/>
                    </a:cubicBezTo>
                    <a:cubicBezTo>
                      <a:pt x="97" y="29"/>
                      <a:pt x="97" y="29"/>
                      <a:pt x="97" y="29"/>
                    </a:cubicBezTo>
                    <a:cubicBezTo>
                      <a:pt x="95" y="29"/>
                      <a:pt x="95" y="31"/>
                      <a:pt x="96" y="32"/>
                    </a:cubicBezTo>
                    <a:cubicBezTo>
                      <a:pt x="100" y="33"/>
                      <a:pt x="104" y="35"/>
                      <a:pt x="108" y="35"/>
                    </a:cubicBezTo>
                    <a:cubicBezTo>
                      <a:pt x="110" y="35"/>
                      <a:pt x="111" y="35"/>
                      <a:pt x="113" y="34"/>
                    </a:cubicBezTo>
                    <a:cubicBezTo>
                      <a:pt x="117" y="31"/>
                      <a:pt x="116" y="24"/>
                      <a:pt x="112" y="21"/>
                    </a:cubicBezTo>
                    <a:cubicBezTo>
                      <a:pt x="110" y="20"/>
                      <a:pt x="106" y="19"/>
                      <a:pt x="105" y="17"/>
                    </a:cubicBezTo>
                    <a:cubicBezTo>
                      <a:pt x="106" y="15"/>
                      <a:pt x="107" y="13"/>
                      <a:pt x="108" y="11"/>
                    </a:cubicBezTo>
                    <a:cubicBezTo>
                      <a:pt x="109" y="9"/>
                      <a:pt x="108" y="8"/>
                      <a:pt x="106" y="8"/>
                    </a:cubicBezTo>
                    <a:cubicBezTo>
                      <a:pt x="104" y="8"/>
                      <a:pt x="99" y="12"/>
                      <a:pt x="100" y="16"/>
                    </a:cubicBezTo>
                    <a:cubicBezTo>
                      <a:pt x="100" y="16"/>
                      <a:pt x="100" y="16"/>
                      <a:pt x="101" y="17"/>
                    </a:cubicBezTo>
                    <a:cubicBezTo>
                      <a:pt x="99" y="18"/>
                      <a:pt x="99" y="18"/>
                      <a:pt x="99" y="18"/>
                    </a:cubicBezTo>
                    <a:cubicBezTo>
                      <a:pt x="97" y="20"/>
                      <a:pt x="95" y="22"/>
                      <a:pt x="92" y="24"/>
                    </a:cubicBezTo>
                    <a:cubicBezTo>
                      <a:pt x="90" y="25"/>
                      <a:pt x="87" y="27"/>
                      <a:pt x="86" y="27"/>
                    </a:cubicBezTo>
                    <a:cubicBezTo>
                      <a:pt x="85" y="27"/>
                      <a:pt x="85" y="27"/>
                      <a:pt x="84" y="26"/>
                    </a:cubicBezTo>
                    <a:cubicBezTo>
                      <a:pt x="87" y="24"/>
                      <a:pt x="88" y="21"/>
                      <a:pt x="90" y="18"/>
                    </a:cubicBezTo>
                    <a:cubicBezTo>
                      <a:pt x="91" y="15"/>
                      <a:pt x="90" y="13"/>
                      <a:pt x="87" y="13"/>
                    </a:cubicBezTo>
                    <a:cubicBezTo>
                      <a:pt x="83" y="13"/>
                      <a:pt x="81" y="19"/>
                      <a:pt x="81" y="22"/>
                    </a:cubicBezTo>
                    <a:cubicBezTo>
                      <a:pt x="81" y="23"/>
                      <a:pt x="81" y="25"/>
                      <a:pt x="81" y="26"/>
                    </a:cubicBezTo>
                    <a:cubicBezTo>
                      <a:pt x="78" y="28"/>
                      <a:pt x="73" y="30"/>
                      <a:pt x="70" y="30"/>
                    </a:cubicBezTo>
                    <a:cubicBezTo>
                      <a:pt x="68" y="30"/>
                      <a:pt x="67" y="30"/>
                      <a:pt x="66" y="28"/>
                    </a:cubicBezTo>
                    <a:cubicBezTo>
                      <a:pt x="65" y="24"/>
                      <a:pt x="66" y="18"/>
                      <a:pt x="68" y="12"/>
                    </a:cubicBezTo>
                    <a:cubicBezTo>
                      <a:pt x="68" y="12"/>
                      <a:pt x="69" y="11"/>
                      <a:pt x="70" y="11"/>
                    </a:cubicBezTo>
                    <a:cubicBezTo>
                      <a:pt x="74" y="11"/>
                      <a:pt x="79" y="10"/>
                      <a:pt x="83" y="9"/>
                    </a:cubicBezTo>
                    <a:cubicBezTo>
                      <a:pt x="85" y="9"/>
                      <a:pt x="84" y="6"/>
                      <a:pt x="83" y="6"/>
                    </a:cubicBezTo>
                    <a:cubicBezTo>
                      <a:pt x="82" y="6"/>
                      <a:pt x="82" y="6"/>
                      <a:pt x="82" y="6"/>
                    </a:cubicBezTo>
                    <a:cubicBezTo>
                      <a:pt x="79" y="7"/>
                      <a:pt x="76" y="7"/>
                      <a:pt x="73" y="8"/>
                    </a:cubicBezTo>
                    <a:cubicBezTo>
                      <a:pt x="74" y="6"/>
                      <a:pt x="74" y="3"/>
                      <a:pt x="72" y="2"/>
                    </a:cubicBezTo>
                    <a:cubicBezTo>
                      <a:pt x="72" y="2"/>
                      <a:pt x="71" y="2"/>
                      <a:pt x="71" y="2"/>
                    </a:cubicBezTo>
                    <a:cubicBezTo>
                      <a:pt x="69" y="2"/>
                      <a:pt x="67" y="6"/>
                      <a:pt x="66" y="7"/>
                    </a:cubicBezTo>
                    <a:cubicBezTo>
                      <a:pt x="66" y="8"/>
                      <a:pt x="66" y="8"/>
                      <a:pt x="66" y="8"/>
                    </a:cubicBezTo>
                    <a:cubicBezTo>
                      <a:pt x="64" y="8"/>
                      <a:pt x="61" y="9"/>
                      <a:pt x="59" y="9"/>
                    </a:cubicBezTo>
                    <a:cubicBezTo>
                      <a:pt x="57" y="9"/>
                      <a:pt x="58" y="12"/>
                      <a:pt x="59" y="12"/>
                    </a:cubicBezTo>
                    <a:cubicBezTo>
                      <a:pt x="59" y="12"/>
                      <a:pt x="60" y="12"/>
                      <a:pt x="60" y="12"/>
                    </a:cubicBezTo>
                    <a:cubicBezTo>
                      <a:pt x="61" y="12"/>
                      <a:pt x="63" y="11"/>
                      <a:pt x="64" y="11"/>
                    </a:cubicBezTo>
                    <a:cubicBezTo>
                      <a:pt x="63" y="12"/>
                      <a:pt x="62" y="13"/>
                      <a:pt x="61" y="13"/>
                    </a:cubicBezTo>
                    <a:cubicBezTo>
                      <a:pt x="60" y="14"/>
                      <a:pt x="59" y="15"/>
                      <a:pt x="58" y="15"/>
                    </a:cubicBezTo>
                    <a:cubicBezTo>
                      <a:pt x="57" y="13"/>
                      <a:pt x="55" y="12"/>
                      <a:pt x="53" y="12"/>
                    </a:cubicBezTo>
                    <a:cubicBezTo>
                      <a:pt x="52" y="12"/>
                      <a:pt x="51" y="12"/>
                      <a:pt x="50" y="13"/>
                    </a:cubicBezTo>
                    <a:cubicBezTo>
                      <a:pt x="49" y="13"/>
                      <a:pt x="49" y="13"/>
                      <a:pt x="49" y="13"/>
                    </a:cubicBezTo>
                    <a:cubicBezTo>
                      <a:pt x="48" y="13"/>
                      <a:pt x="48" y="13"/>
                      <a:pt x="48" y="13"/>
                    </a:cubicBezTo>
                    <a:cubicBezTo>
                      <a:pt x="46" y="15"/>
                      <a:pt x="43" y="18"/>
                      <a:pt x="42" y="22"/>
                    </a:cubicBezTo>
                    <a:cubicBezTo>
                      <a:pt x="40" y="24"/>
                      <a:pt x="39" y="25"/>
                      <a:pt x="38" y="26"/>
                    </a:cubicBezTo>
                    <a:cubicBezTo>
                      <a:pt x="36" y="28"/>
                      <a:pt x="34" y="30"/>
                      <a:pt x="31" y="31"/>
                    </a:cubicBezTo>
                    <a:cubicBezTo>
                      <a:pt x="31" y="32"/>
                      <a:pt x="30" y="32"/>
                      <a:pt x="30" y="32"/>
                    </a:cubicBezTo>
                    <a:cubicBezTo>
                      <a:pt x="28" y="32"/>
                      <a:pt x="29" y="26"/>
                      <a:pt x="30" y="24"/>
                    </a:cubicBezTo>
                    <a:cubicBezTo>
                      <a:pt x="31" y="19"/>
                      <a:pt x="38" y="5"/>
                      <a:pt x="32" y="0"/>
                    </a:cubicBezTo>
                    <a:cubicBezTo>
                      <a:pt x="32" y="0"/>
                      <a:pt x="31" y="0"/>
                      <a:pt x="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6" name="Freeform 24"/>
            <p:cNvSpPr>
              <a:spLocks noEditPoints="1"/>
            </p:cNvSpPr>
            <p:nvPr/>
          </p:nvSpPr>
          <p:spPr bwMode="auto">
            <a:xfrm>
              <a:off x="7170406" y="558727"/>
              <a:ext cx="850900" cy="923925"/>
            </a:xfrm>
            <a:custGeom>
              <a:avLst/>
              <a:gdLst>
                <a:gd name="T0" fmla="*/ 187 w 201"/>
                <a:gd name="T1" fmla="*/ 202 h 218"/>
                <a:gd name="T2" fmla="*/ 177 w 201"/>
                <a:gd name="T3" fmla="*/ 202 h 218"/>
                <a:gd name="T4" fmla="*/ 187 w 201"/>
                <a:gd name="T5" fmla="*/ 198 h 218"/>
                <a:gd name="T6" fmla="*/ 187 w 201"/>
                <a:gd name="T7" fmla="*/ 195 h 218"/>
                <a:gd name="T8" fmla="*/ 152 w 201"/>
                <a:gd name="T9" fmla="*/ 203 h 218"/>
                <a:gd name="T10" fmla="*/ 142 w 201"/>
                <a:gd name="T11" fmla="*/ 207 h 218"/>
                <a:gd name="T12" fmla="*/ 184 w 201"/>
                <a:gd name="T13" fmla="*/ 174 h 218"/>
                <a:gd name="T14" fmla="*/ 174 w 201"/>
                <a:gd name="T15" fmla="*/ 188 h 218"/>
                <a:gd name="T16" fmla="*/ 124 w 201"/>
                <a:gd name="T17" fmla="*/ 199 h 218"/>
                <a:gd name="T18" fmla="*/ 189 w 201"/>
                <a:gd name="T19" fmla="*/ 201 h 218"/>
                <a:gd name="T20" fmla="*/ 190 w 201"/>
                <a:gd name="T21" fmla="*/ 194 h 218"/>
                <a:gd name="T22" fmla="*/ 189 w 201"/>
                <a:gd name="T23" fmla="*/ 187 h 218"/>
                <a:gd name="T24" fmla="*/ 190 w 201"/>
                <a:gd name="T25" fmla="*/ 178 h 218"/>
                <a:gd name="T26" fmla="*/ 140 w 201"/>
                <a:gd name="T27" fmla="*/ 190 h 218"/>
                <a:gd name="T28" fmla="*/ 174 w 201"/>
                <a:gd name="T29" fmla="*/ 162 h 218"/>
                <a:gd name="T30" fmla="*/ 185 w 201"/>
                <a:gd name="T31" fmla="*/ 162 h 218"/>
                <a:gd name="T32" fmla="*/ 101 w 201"/>
                <a:gd name="T33" fmla="*/ 190 h 218"/>
                <a:gd name="T34" fmla="*/ 155 w 201"/>
                <a:gd name="T35" fmla="*/ 162 h 218"/>
                <a:gd name="T36" fmla="*/ 56 w 201"/>
                <a:gd name="T37" fmla="*/ 158 h 218"/>
                <a:gd name="T38" fmla="*/ 188 w 201"/>
                <a:gd name="T39" fmla="*/ 161 h 218"/>
                <a:gd name="T40" fmla="*/ 148 w 201"/>
                <a:gd name="T41" fmla="*/ 167 h 218"/>
                <a:gd name="T42" fmla="*/ 123 w 201"/>
                <a:gd name="T43" fmla="*/ 159 h 218"/>
                <a:gd name="T44" fmla="*/ 129 w 201"/>
                <a:gd name="T45" fmla="*/ 157 h 218"/>
                <a:gd name="T46" fmla="*/ 118 w 201"/>
                <a:gd name="T47" fmla="*/ 160 h 218"/>
                <a:gd name="T48" fmla="*/ 127 w 201"/>
                <a:gd name="T49" fmla="*/ 159 h 218"/>
                <a:gd name="T50" fmla="*/ 66 w 201"/>
                <a:gd name="T51" fmla="*/ 174 h 218"/>
                <a:gd name="T52" fmla="*/ 138 w 201"/>
                <a:gd name="T53" fmla="*/ 135 h 218"/>
                <a:gd name="T54" fmla="*/ 89 w 201"/>
                <a:gd name="T55" fmla="*/ 164 h 218"/>
                <a:gd name="T56" fmla="*/ 137 w 201"/>
                <a:gd name="T57" fmla="*/ 146 h 218"/>
                <a:gd name="T58" fmla="*/ 97 w 201"/>
                <a:gd name="T59" fmla="*/ 129 h 218"/>
                <a:gd name="T60" fmla="*/ 112 w 201"/>
                <a:gd name="T61" fmla="*/ 133 h 218"/>
                <a:gd name="T62" fmla="*/ 42 w 201"/>
                <a:gd name="T63" fmla="*/ 163 h 218"/>
                <a:gd name="T64" fmla="*/ 50 w 201"/>
                <a:gd name="T65" fmla="*/ 168 h 218"/>
                <a:gd name="T66" fmla="*/ 99 w 201"/>
                <a:gd name="T67" fmla="*/ 140 h 218"/>
                <a:gd name="T68" fmla="*/ 107 w 201"/>
                <a:gd name="T69" fmla="*/ 147 h 218"/>
                <a:gd name="T70" fmla="*/ 89 w 201"/>
                <a:gd name="T71" fmla="*/ 124 h 218"/>
                <a:gd name="T72" fmla="*/ 19 w 201"/>
                <a:gd name="T73" fmla="*/ 153 h 218"/>
                <a:gd name="T74" fmla="*/ 81 w 201"/>
                <a:gd name="T75" fmla="*/ 141 h 218"/>
                <a:gd name="T76" fmla="*/ 100 w 201"/>
                <a:gd name="T77" fmla="*/ 128 h 218"/>
                <a:gd name="T78" fmla="*/ 10 w 201"/>
                <a:gd name="T79" fmla="*/ 146 h 218"/>
                <a:gd name="T80" fmla="*/ 12 w 201"/>
                <a:gd name="T81" fmla="*/ 146 h 218"/>
                <a:gd name="T82" fmla="*/ 12 w 201"/>
                <a:gd name="T83" fmla="*/ 146 h 218"/>
                <a:gd name="T84" fmla="*/ 88 w 201"/>
                <a:gd name="T85" fmla="*/ 106 h 218"/>
                <a:gd name="T86" fmla="*/ 90 w 201"/>
                <a:gd name="T87" fmla="*/ 106 h 218"/>
                <a:gd name="T88" fmla="*/ 21 w 201"/>
                <a:gd name="T89" fmla="*/ 135 h 218"/>
                <a:gd name="T90" fmla="*/ 29 w 201"/>
                <a:gd name="T91" fmla="*/ 123 h 218"/>
                <a:gd name="T92" fmla="*/ 85 w 201"/>
                <a:gd name="T93" fmla="*/ 99 h 218"/>
                <a:gd name="T94" fmla="*/ 82 w 201"/>
                <a:gd name="T95" fmla="*/ 96 h 218"/>
                <a:gd name="T96" fmla="*/ 71 w 201"/>
                <a:gd name="T97" fmla="*/ 95 h 218"/>
                <a:gd name="T98" fmla="*/ 58 w 201"/>
                <a:gd name="T99" fmla="*/ 97 h 218"/>
                <a:gd name="T100" fmla="*/ 67 w 201"/>
                <a:gd name="T101" fmla="*/ 92 h 218"/>
                <a:gd name="T102" fmla="*/ 174 w 201"/>
                <a:gd name="T103" fmla="*/ 132 h 218"/>
                <a:gd name="T104" fmla="*/ 116 w 201"/>
                <a:gd name="T105" fmla="*/ 127 h 218"/>
                <a:gd name="T106" fmla="*/ 110 w 201"/>
                <a:gd name="T107" fmla="*/ 5 h 218"/>
                <a:gd name="T108" fmla="*/ 95 w 201"/>
                <a:gd name="T109" fmla="*/ 192 h 218"/>
                <a:gd name="T110" fmla="*/ 173 w 201"/>
                <a:gd name="T111" fmla="*/ 2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218">
                  <a:moveTo>
                    <a:pt x="168" y="213"/>
                  </a:moveTo>
                  <a:cubicBezTo>
                    <a:pt x="167" y="213"/>
                    <a:pt x="166" y="213"/>
                    <a:pt x="164" y="213"/>
                  </a:cubicBezTo>
                  <a:cubicBezTo>
                    <a:pt x="165" y="213"/>
                    <a:pt x="165" y="213"/>
                    <a:pt x="165" y="213"/>
                  </a:cubicBezTo>
                  <a:cubicBezTo>
                    <a:pt x="165" y="213"/>
                    <a:pt x="165" y="213"/>
                    <a:pt x="165" y="213"/>
                  </a:cubicBezTo>
                  <a:cubicBezTo>
                    <a:pt x="166" y="212"/>
                    <a:pt x="166" y="212"/>
                    <a:pt x="166" y="212"/>
                  </a:cubicBezTo>
                  <a:cubicBezTo>
                    <a:pt x="171" y="210"/>
                    <a:pt x="176" y="208"/>
                    <a:pt x="181" y="205"/>
                  </a:cubicBezTo>
                  <a:cubicBezTo>
                    <a:pt x="183" y="205"/>
                    <a:pt x="186" y="202"/>
                    <a:pt x="187" y="202"/>
                  </a:cubicBezTo>
                  <a:cubicBezTo>
                    <a:pt x="187" y="202"/>
                    <a:pt x="187" y="203"/>
                    <a:pt x="184" y="206"/>
                  </a:cubicBezTo>
                  <a:cubicBezTo>
                    <a:pt x="180" y="210"/>
                    <a:pt x="175" y="212"/>
                    <a:pt x="170" y="213"/>
                  </a:cubicBezTo>
                  <a:cubicBezTo>
                    <a:pt x="170" y="213"/>
                    <a:pt x="170" y="213"/>
                    <a:pt x="170" y="213"/>
                  </a:cubicBezTo>
                  <a:cubicBezTo>
                    <a:pt x="169" y="213"/>
                    <a:pt x="169" y="213"/>
                    <a:pt x="168" y="213"/>
                  </a:cubicBezTo>
                  <a:moveTo>
                    <a:pt x="159" y="211"/>
                  </a:moveTo>
                  <a:cubicBezTo>
                    <a:pt x="158" y="211"/>
                    <a:pt x="167" y="207"/>
                    <a:pt x="169" y="206"/>
                  </a:cubicBezTo>
                  <a:cubicBezTo>
                    <a:pt x="172" y="205"/>
                    <a:pt x="174" y="204"/>
                    <a:pt x="177" y="202"/>
                  </a:cubicBezTo>
                  <a:cubicBezTo>
                    <a:pt x="173" y="205"/>
                    <a:pt x="168" y="208"/>
                    <a:pt x="162" y="209"/>
                  </a:cubicBezTo>
                  <a:cubicBezTo>
                    <a:pt x="160" y="210"/>
                    <a:pt x="159" y="211"/>
                    <a:pt x="159" y="211"/>
                  </a:cubicBezTo>
                  <a:moveTo>
                    <a:pt x="162" y="213"/>
                  </a:moveTo>
                  <a:cubicBezTo>
                    <a:pt x="161" y="212"/>
                    <a:pt x="159" y="212"/>
                    <a:pt x="158" y="212"/>
                  </a:cubicBezTo>
                  <a:cubicBezTo>
                    <a:pt x="167" y="210"/>
                    <a:pt x="176" y="206"/>
                    <a:pt x="183" y="200"/>
                  </a:cubicBezTo>
                  <a:cubicBezTo>
                    <a:pt x="184" y="200"/>
                    <a:pt x="184" y="199"/>
                    <a:pt x="185" y="199"/>
                  </a:cubicBezTo>
                  <a:cubicBezTo>
                    <a:pt x="186" y="199"/>
                    <a:pt x="187" y="198"/>
                    <a:pt x="187" y="198"/>
                  </a:cubicBezTo>
                  <a:cubicBezTo>
                    <a:pt x="187" y="198"/>
                    <a:pt x="186" y="199"/>
                    <a:pt x="185" y="199"/>
                  </a:cubicBezTo>
                  <a:cubicBezTo>
                    <a:pt x="183" y="201"/>
                    <a:pt x="181" y="203"/>
                    <a:pt x="179" y="204"/>
                  </a:cubicBezTo>
                  <a:cubicBezTo>
                    <a:pt x="174" y="208"/>
                    <a:pt x="168" y="210"/>
                    <a:pt x="162" y="213"/>
                  </a:cubicBezTo>
                  <a:moveTo>
                    <a:pt x="156" y="212"/>
                  </a:moveTo>
                  <a:cubicBezTo>
                    <a:pt x="154" y="211"/>
                    <a:pt x="153" y="211"/>
                    <a:pt x="152" y="211"/>
                  </a:cubicBezTo>
                  <a:cubicBezTo>
                    <a:pt x="162" y="207"/>
                    <a:pt x="172" y="202"/>
                    <a:pt x="182" y="197"/>
                  </a:cubicBezTo>
                  <a:cubicBezTo>
                    <a:pt x="182" y="197"/>
                    <a:pt x="186" y="195"/>
                    <a:pt x="187" y="195"/>
                  </a:cubicBezTo>
                  <a:cubicBezTo>
                    <a:pt x="187" y="195"/>
                    <a:pt x="187" y="195"/>
                    <a:pt x="186" y="196"/>
                  </a:cubicBezTo>
                  <a:cubicBezTo>
                    <a:pt x="185" y="197"/>
                    <a:pt x="184" y="198"/>
                    <a:pt x="182" y="199"/>
                  </a:cubicBezTo>
                  <a:cubicBezTo>
                    <a:pt x="173" y="203"/>
                    <a:pt x="165" y="207"/>
                    <a:pt x="156" y="211"/>
                  </a:cubicBezTo>
                  <a:cubicBezTo>
                    <a:pt x="156" y="212"/>
                    <a:pt x="156" y="212"/>
                    <a:pt x="156" y="212"/>
                  </a:cubicBezTo>
                  <a:moveTo>
                    <a:pt x="143" y="207"/>
                  </a:moveTo>
                  <a:cubicBezTo>
                    <a:pt x="143" y="207"/>
                    <a:pt x="144" y="207"/>
                    <a:pt x="145" y="206"/>
                  </a:cubicBezTo>
                  <a:cubicBezTo>
                    <a:pt x="147" y="205"/>
                    <a:pt x="150" y="204"/>
                    <a:pt x="152" y="203"/>
                  </a:cubicBezTo>
                  <a:cubicBezTo>
                    <a:pt x="160" y="199"/>
                    <a:pt x="168" y="195"/>
                    <a:pt x="176" y="192"/>
                  </a:cubicBezTo>
                  <a:cubicBezTo>
                    <a:pt x="178" y="191"/>
                    <a:pt x="185" y="188"/>
                    <a:pt x="186" y="188"/>
                  </a:cubicBezTo>
                  <a:cubicBezTo>
                    <a:pt x="187" y="188"/>
                    <a:pt x="187" y="188"/>
                    <a:pt x="185" y="189"/>
                  </a:cubicBezTo>
                  <a:cubicBezTo>
                    <a:pt x="181" y="192"/>
                    <a:pt x="176" y="194"/>
                    <a:pt x="172" y="196"/>
                  </a:cubicBezTo>
                  <a:cubicBezTo>
                    <a:pt x="164" y="200"/>
                    <a:pt x="157" y="206"/>
                    <a:pt x="150" y="210"/>
                  </a:cubicBezTo>
                  <a:cubicBezTo>
                    <a:pt x="147" y="209"/>
                    <a:pt x="144" y="208"/>
                    <a:pt x="141" y="207"/>
                  </a:cubicBezTo>
                  <a:cubicBezTo>
                    <a:pt x="141" y="207"/>
                    <a:pt x="142" y="207"/>
                    <a:pt x="142" y="207"/>
                  </a:cubicBezTo>
                  <a:cubicBezTo>
                    <a:pt x="142" y="207"/>
                    <a:pt x="142" y="207"/>
                    <a:pt x="143" y="207"/>
                  </a:cubicBezTo>
                  <a:moveTo>
                    <a:pt x="124" y="199"/>
                  </a:moveTo>
                  <a:cubicBezTo>
                    <a:pt x="129" y="196"/>
                    <a:pt x="135" y="194"/>
                    <a:pt x="141" y="191"/>
                  </a:cubicBezTo>
                  <a:cubicBezTo>
                    <a:pt x="152" y="186"/>
                    <a:pt x="163" y="183"/>
                    <a:pt x="174" y="177"/>
                  </a:cubicBezTo>
                  <a:cubicBezTo>
                    <a:pt x="177" y="176"/>
                    <a:pt x="179" y="175"/>
                    <a:pt x="182" y="174"/>
                  </a:cubicBezTo>
                  <a:cubicBezTo>
                    <a:pt x="182" y="173"/>
                    <a:pt x="186" y="172"/>
                    <a:pt x="186" y="172"/>
                  </a:cubicBezTo>
                  <a:cubicBezTo>
                    <a:pt x="186" y="172"/>
                    <a:pt x="186" y="172"/>
                    <a:pt x="184" y="174"/>
                  </a:cubicBezTo>
                  <a:cubicBezTo>
                    <a:pt x="179" y="178"/>
                    <a:pt x="173" y="181"/>
                    <a:pt x="167" y="184"/>
                  </a:cubicBezTo>
                  <a:cubicBezTo>
                    <a:pt x="156" y="190"/>
                    <a:pt x="145" y="195"/>
                    <a:pt x="134" y="201"/>
                  </a:cubicBezTo>
                  <a:cubicBezTo>
                    <a:pt x="133" y="201"/>
                    <a:pt x="134" y="202"/>
                    <a:pt x="134" y="202"/>
                  </a:cubicBezTo>
                  <a:cubicBezTo>
                    <a:pt x="134" y="202"/>
                    <a:pt x="134" y="202"/>
                    <a:pt x="134" y="202"/>
                  </a:cubicBezTo>
                  <a:cubicBezTo>
                    <a:pt x="150" y="198"/>
                    <a:pt x="165" y="190"/>
                    <a:pt x="181" y="183"/>
                  </a:cubicBezTo>
                  <a:cubicBezTo>
                    <a:pt x="183" y="182"/>
                    <a:pt x="187" y="181"/>
                    <a:pt x="188" y="180"/>
                  </a:cubicBezTo>
                  <a:cubicBezTo>
                    <a:pt x="184" y="183"/>
                    <a:pt x="179" y="186"/>
                    <a:pt x="174" y="188"/>
                  </a:cubicBezTo>
                  <a:cubicBezTo>
                    <a:pt x="166" y="193"/>
                    <a:pt x="159" y="198"/>
                    <a:pt x="151" y="202"/>
                  </a:cubicBezTo>
                  <a:cubicBezTo>
                    <a:pt x="150" y="202"/>
                    <a:pt x="149" y="203"/>
                    <a:pt x="148" y="203"/>
                  </a:cubicBezTo>
                  <a:cubicBezTo>
                    <a:pt x="145" y="205"/>
                    <a:pt x="142" y="206"/>
                    <a:pt x="139" y="207"/>
                  </a:cubicBezTo>
                  <a:cubicBezTo>
                    <a:pt x="135" y="205"/>
                    <a:pt x="131" y="204"/>
                    <a:pt x="128" y="202"/>
                  </a:cubicBezTo>
                  <a:cubicBezTo>
                    <a:pt x="126" y="201"/>
                    <a:pt x="125" y="201"/>
                    <a:pt x="123" y="200"/>
                  </a:cubicBezTo>
                  <a:cubicBezTo>
                    <a:pt x="123" y="199"/>
                    <a:pt x="123" y="199"/>
                    <a:pt x="124" y="199"/>
                  </a:cubicBezTo>
                  <a:cubicBezTo>
                    <a:pt x="124" y="199"/>
                    <a:pt x="124" y="199"/>
                    <a:pt x="124" y="199"/>
                  </a:cubicBezTo>
                  <a:moveTo>
                    <a:pt x="140" y="190"/>
                  </a:moveTo>
                  <a:cubicBezTo>
                    <a:pt x="156" y="181"/>
                    <a:pt x="172" y="171"/>
                    <a:pt x="188" y="162"/>
                  </a:cubicBezTo>
                  <a:cubicBezTo>
                    <a:pt x="188" y="162"/>
                    <a:pt x="188" y="162"/>
                    <a:pt x="188" y="162"/>
                  </a:cubicBezTo>
                  <a:cubicBezTo>
                    <a:pt x="192" y="174"/>
                    <a:pt x="195" y="186"/>
                    <a:pt x="191" y="197"/>
                  </a:cubicBezTo>
                  <a:cubicBezTo>
                    <a:pt x="189" y="206"/>
                    <a:pt x="183" y="210"/>
                    <a:pt x="177" y="212"/>
                  </a:cubicBezTo>
                  <a:cubicBezTo>
                    <a:pt x="182" y="210"/>
                    <a:pt x="186" y="206"/>
                    <a:pt x="189" y="202"/>
                  </a:cubicBezTo>
                  <a:cubicBezTo>
                    <a:pt x="190" y="201"/>
                    <a:pt x="189" y="201"/>
                    <a:pt x="189" y="201"/>
                  </a:cubicBezTo>
                  <a:cubicBezTo>
                    <a:pt x="189" y="201"/>
                    <a:pt x="189" y="201"/>
                    <a:pt x="189" y="201"/>
                  </a:cubicBezTo>
                  <a:cubicBezTo>
                    <a:pt x="186" y="202"/>
                    <a:pt x="184" y="203"/>
                    <a:pt x="181" y="204"/>
                  </a:cubicBezTo>
                  <a:cubicBezTo>
                    <a:pt x="184" y="202"/>
                    <a:pt x="187" y="199"/>
                    <a:pt x="190" y="197"/>
                  </a:cubicBezTo>
                  <a:cubicBezTo>
                    <a:pt x="191" y="196"/>
                    <a:pt x="190" y="196"/>
                    <a:pt x="190" y="196"/>
                  </a:cubicBezTo>
                  <a:cubicBezTo>
                    <a:pt x="190" y="196"/>
                    <a:pt x="190" y="196"/>
                    <a:pt x="190" y="196"/>
                  </a:cubicBezTo>
                  <a:cubicBezTo>
                    <a:pt x="189" y="196"/>
                    <a:pt x="188" y="197"/>
                    <a:pt x="186" y="197"/>
                  </a:cubicBezTo>
                  <a:cubicBezTo>
                    <a:pt x="188" y="196"/>
                    <a:pt x="189" y="195"/>
                    <a:pt x="190" y="194"/>
                  </a:cubicBezTo>
                  <a:cubicBezTo>
                    <a:pt x="190" y="193"/>
                    <a:pt x="190" y="193"/>
                    <a:pt x="189" y="193"/>
                  </a:cubicBezTo>
                  <a:cubicBezTo>
                    <a:pt x="189" y="193"/>
                    <a:pt x="189" y="193"/>
                    <a:pt x="189" y="193"/>
                  </a:cubicBezTo>
                  <a:cubicBezTo>
                    <a:pt x="182" y="196"/>
                    <a:pt x="175" y="199"/>
                    <a:pt x="168" y="202"/>
                  </a:cubicBezTo>
                  <a:cubicBezTo>
                    <a:pt x="164" y="204"/>
                    <a:pt x="161" y="206"/>
                    <a:pt x="157" y="207"/>
                  </a:cubicBezTo>
                  <a:cubicBezTo>
                    <a:pt x="157" y="208"/>
                    <a:pt x="156" y="208"/>
                    <a:pt x="155" y="209"/>
                  </a:cubicBezTo>
                  <a:cubicBezTo>
                    <a:pt x="161" y="205"/>
                    <a:pt x="166" y="201"/>
                    <a:pt x="173" y="198"/>
                  </a:cubicBezTo>
                  <a:cubicBezTo>
                    <a:pt x="179" y="195"/>
                    <a:pt x="184" y="192"/>
                    <a:pt x="189" y="187"/>
                  </a:cubicBezTo>
                  <a:cubicBezTo>
                    <a:pt x="190" y="187"/>
                    <a:pt x="190" y="186"/>
                    <a:pt x="189" y="186"/>
                  </a:cubicBezTo>
                  <a:cubicBezTo>
                    <a:pt x="189" y="186"/>
                    <a:pt x="189" y="186"/>
                    <a:pt x="189" y="186"/>
                  </a:cubicBezTo>
                  <a:cubicBezTo>
                    <a:pt x="179" y="189"/>
                    <a:pt x="170" y="193"/>
                    <a:pt x="161" y="198"/>
                  </a:cubicBezTo>
                  <a:cubicBezTo>
                    <a:pt x="161" y="197"/>
                    <a:pt x="162" y="197"/>
                    <a:pt x="163" y="196"/>
                  </a:cubicBezTo>
                  <a:cubicBezTo>
                    <a:pt x="172" y="190"/>
                    <a:pt x="182" y="186"/>
                    <a:pt x="191" y="179"/>
                  </a:cubicBezTo>
                  <a:cubicBezTo>
                    <a:pt x="191" y="179"/>
                    <a:pt x="191" y="178"/>
                    <a:pt x="190" y="178"/>
                  </a:cubicBezTo>
                  <a:cubicBezTo>
                    <a:pt x="190" y="178"/>
                    <a:pt x="190" y="178"/>
                    <a:pt x="190" y="178"/>
                  </a:cubicBezTo>
                  <a:cubicBezTo>
                    <a:pt x="182" y="181"/>
                    <a:pt x="173" y="185"/>
                    <a:pt x="165" y="189"/>
                  </a:cubicBezTo>
                  <a:cubicBezTo>
                    <a:pt x="156" y="193"/>
                    <a:pt x="146" y="196"/>
                    <a:pt x="137" y="201"/>
                  </a:cubicBezTo>
                  <a:cubicBezTo>
                    <a:pt x="155" y="192"/>
                    <a:pt x="173" y="183"/>
                    <a:pt x="189" y="171"/>
                  </a:cubicBezTo>
                  <a:cubicBezTo>
                    <a:pt x="190" y="171"/>
                    <a:pt x="190" y="170"/>
                    <a:pt x="189" y="170"/>
                  </a:cubicBezTo>
                  <a:cubicBezTo>
                    <a:pt x="189" y="170"/>
                    <a:pt x="189" y="170"/>
                    <a:pt x="189" y="170"/>
                  </a:cubicBezTo>
                  <a:cubicBezTo>
                    <a:pt x="178" y="173"/>
                    <a:pt x="168" y="179"/>
                    <a:pt x="158" y="183"/>
                  </a:cubicBezTo>
                  <a:cubicBezTo>
                    <a:pt x="152" y="185"/>
                    <a:pt x="146" y="187"/>
                    <a:pt x="140" y="190"/>
                  </a:cubicBezTo>
                  <a:moveTo>
                    <a:pt x="121" y="199"/>
                  </a:moveTo>
                  <a:cubicBezTo>
                    <a:pt x="115" y="196"/>
                    <a:pt x="109" y="193"/>
                    <a:pt x="103" y="190"/>
                  </a:cubicBezTo>
                  <a:cubicBezTo>
                    <a:pt x="112" y="186"/>
                    <a:pt x="122" y="181"/>
                    <a:pt x="132" y="176"/>
                  </a:cubicBezTo>
                  <a:cubicBezTo>
                    <a:pt x="144" y="171"/>
                    <a:pt x="157" y="166"/>
                    <a:pt x="170" y="162"/>
                  </a:cubicBezTo>
                  <a:cubicBezTo>
                    <a:pt x="172" y="161"/>
                    <a:pt x="175" y="160"/>
                    <a:pt x="178" y="160"/>
                  </a:cubicBezTo>
                  <a:cubicBezTo>
                    <a:pt x="179" y="159"/>
                    <a:pt x="180" y="159"/>
                    <a:pt x="180" y="159"/>
                  </a:cubicBezTo>
                  <a:cubicBezTo>
                    <a:pt x="181" y="159"/>
                    <a:pt x="176" y="161"/>
                    <a:pt x="174" y="162"/>
                  </a:cubicBezTo>
                  <a:cubicBezTo>
                    <a:pt x="167" y="165"/>
                    <a:pt x="159" y="169"/>
                    <a:pt x="152" y="173"/>
                  </a:cubicBezTo>
                  <a:cubicBezTo>
                    <a:pt x="146" y="176"/>
                    <a:pt x="141" y="179"/>
                    <a:pt x="135" y="182"/>
                  </a:cubicBezTo>
                  <a:cubicBezTo>
                    <a:pt x="128" y="187"/>
                    <a:pt x="121" y="189"/>
                    <a:pt x="113" y="193"/>
                  </a:cubicBezTo>
                  <a:cubicBezTo>
                    <a:pt x="112" y="193"/>
                    <a:pt x="113" y="194"/>
                    <a:pt x="113" y="194"/>
                  </a:cubicBezTo>
                  <a:cubicBezTo>
                    <a:pt x="113" y="194"/>
                    <a:pt x="113" y="194"/>
                    <a:pt x="113" y="194"/>
                  </a:cubicBezTo>
                  <a:cubicBezTo>
                    <a:pt x="133" y="189"/>
                    <a:pt x="152" y="177"/>
                    <a:pt x="171" y="169"/>
                  </a:cubicBezTo>
                  <a:cubicBezTo>
                    <a:pt x="176" y="167"/>
                    <a:pt x="180" y="165"/>
                    <a:pt x="185" y="162"/>
                  </a:cubicBezTo>
                  <a:cubicBezTo>
                    <a:pt x="180" y="165"/>
                    <a:pt x="175" y="168"/>
                    <a:pt x="169" y="171"/>
                  </a:cubicBezTo>
                  <a:cubicBezTo>
                    <a:pt x="158" y="177"/>
                    <a:pt x="147" y="184"/>
                    <a:pt x="136" y="191"/>
                  </a:cubicBezTo>
                  <a:cubicBezTo>
                    <a:pt x="134" y="192"/>
                    <a:pt x="131" y="194"/>
                    <a:pt x="128" y="195"/>
                  </a:cubicBezTo>
                  <a:cubicBezTo>
                    <a:pt x="127" y="196"/>
                    <a:pt x="127" y="196"/>
                    <a:pt x="126" y="197"/>
                  </a:cubicBezTo>
                  <a:cubicBezTo>
                    <a:pt x="124" y="197"/>
                    <a:pt x="123" y="197"/>
                    <a:pt x="123" y="198"/>
                  </a:cubicBezTo>
                  <a:cubicBezTo>
                    <a:pt x="122" y="198"/>
                    <a:pt x="122" y="199"/>
                    <a:pt x="121" y="199"/>
                  </a:cubicBezTo>
                  <a:moveTo>
                    <a:pt x="101" y="190"/>
                  </a:moveTo>
                  <a:cubicBezTo>
                    <a:pt x="97" y="188"/>
                    <a:pt x="93" y="186"/>
                    <a:pt x="90" y="184"/>
                  </a:cubicBezTo>
                  <a:cubicBezTo>
                    <a:pt x="102" y="181"/>
                    <a:pt x="113" y="175"/>
                    <a:pt x="125" y="171"/>
                  </a:cubicBezTo>
                  <a:cubicBezTo>
                    <a:pt x="138" y="166"/>
                    <a:pt x="152" y="160"/>
                    <a:pt x="165" y="155"/>
                  </a:cubicBezTo>
                  <a:cubicBezTo>
                    <a:pt x="168" y="154"/>
                    <a:pt x="171" y="153"/>
                    <a:pt x="173" y="152"/>
                  </a:cubicBezTo>
                  <a:cubicBezTo>
                    <a:pt x="175" y="151"/>
                    <a:pt x="177" y="150"/>
                    <a:pt x="178" y="150"/>
                  </a:cubicBezTo>
                  <a:cubicBezTo>
                    <a:pt x="177" y="151"/>
                    <a:pt x="175" y="152"/>
                    <a:pt x="173" y="153"/>
                  </a:cubicBezTo>
                  <a:cubicBezTo>
                    <a:pt x="167" y="156"/>
                    <a:pt x="161" y="159"/>
                    <a:pt x="155" y="162"/>
                  </a:cubicBezTo>
                  <a:cubicBezTo>
                    <a:pt x="144" y="167"/>
                    <a:pt x="134" y="173"/>
                    <a:pt x="123" y="179"/>
                  </a:cubicBezTo>
                  <a:cubicBezTo>
                    <a:pt x="116" y="182"/>
                    <a:pt x="109" y="186"/>
                    <a:pt x="101" y="190"/>
                  </a:cubicBezTo>
                  <a:moveTo>
                    <a:pt x="48" y="160"/>
                  </a:moveTo>
                  <a:cubicBezTo>
                    <a:pt x="49" y="160"/>
                    <a:pt x="49" y="160"/>
                    <a:pt x="50" y="159"/>
                  </a:cubicBezTo>
                  <a:cubicBezTo>
                    <a:pt x="58" y="156"/>
                    <a:pt x="66" y="153"/>
                    <a:pt x="74" y="150"/>
                  </a:cubicBezTo>
                  <a:cubicBezTo>
                    <a:pt x="76" y="150"/>
                    <a:pt x="77" y="149"/>
                    <a:pt x="79" y="149"/>
                  </a:cubicBezTo>
                  <a:cubicBezTo>
                    <a:pt x="72" y="152"/>
                    <a:pt x="64" y="155"/>
                    <a:pt x="56" y="158"/>
                  </a:cubicBezTo>
                  <a:cubicBezTo>
                    <a:pt x="53" y="159"/>
                    <a:pt x="51" y="159"/>
                    <a:pt x="48" y="160"/>
                  </a:cubicBezTo>
                  <a:moveTo>
                    <a:pt x="114" y="174"/>
                  </a:moveTo>
                  <a:cubicBezTo>
                    <a:pt x="115" y="173"/>
                    <a:pt x="115" y="173"/>
                    <a:pt x="115" y="173"/>
                  </a:cubicBezTo>
                  <a:cubicBezTo>
                    <a:pt x="122" y="169"/>
                    <a:pt x="130" y="166"/>
                    <a:pt x="138" y="161"/>
                  </a:cubicBezTo>
                  <a:cubicBezTo>
                    <a:pt x="151" y="154"/>
                    <a:pt x="166" y="149"/>
                    <a:pt x="178" y="141"/>
                  </a:cubicBezTo>
                  <a:cubicBezTo>
                    <a:pt x="179" y="140"/>
                    <a:pt x="179" y="140"/>
                    <a:pt x="179" y="140"/>
                  </a:cubicBezTo>
                  <a:cubicBezTo>
                    <a:pt x="182" y="147"/>
                    <a:pt x="185" y="154"/>
                    <a:pt x="188" y="161"/>
                  </a:cubicBezTo>
                  <a:cubicBezTo>
                    <a:pt x="169" y="166"/>
                    <a:pt x="151" y="177"/>
                    <a:pt x="133" y="185"/>
                  </a:cubicBezTo>
                  <a:cubicBezTo>
                    <a:pt x="137" y="183"/>
                    <a:pt x="140" y="180"/>
                    <a:pt x="144" y="178"/>
                  </a:cubicBezTo>
                  <a:cubicBezTo>
                    <a:pt x="157" y="171"/>
                    <a:pt x="170" y="165"/>
                    <a:pt x="183" y="159"/>
                  </a:cubicBezTo>
                  <a:cubicBezTo>
                    <a:pt x="184" y="158"/>
                    <a:pt x="184" y="157"/>
                    <a:pt x="183" y="157"/>
                  </a:cubicBezTo>
                  <a:cubicBezTo>
                    <a:pt x="183" y="157"/>
                    <a:pt x="183" y="157"/>
                    <a:pt x="183" y="157"/>
                  </a:cubicBezTo>
                  <a:cubicBezTo>
                    <a:pt x="170" y="160"/>
                    <a:pt x="157" y="164"/>
                    <a:pt x="144" y="169"/>
                  </a:cubicBezTo>
                  <a:cubicBezTo>
                    <a:pt x="145" y="169"/>
                    <a:pt x="147" y="168"/>
                    <a:pt x="148" y="167"/>
                  </a:cubicBezTo>
                  <a:cubicBezTo>
                    <a:pt x="158" y="161"/>
                    <a:pt x="173" y="157"/>
                    <a:pt x="181" y="148"/>
                  </a:cubicBezTo>
                  <a:cubicBezTo>
                    <a:pt x="182" y="148"/>
                    <a:pt x="181" y="147"/>
                    <a:pt x="181" y="147"/>
                  </a:cubicBezTo>
                  <a:cubicBezTo>
                    <a:pt x="181" y="147"/>
                    <a:pt x="181" y="147"/>
                    <a:pt x="180" y="147"/>
                  </a:cubicBezTo>
                  <a:cubicBezTo>
                    <a:pt x="166" y="154"/>
                    <a:pt x="150" y="160"/>
                    <a:pt x="135" y="166"/>
                  </a:cubicBezTo>
                  <a:cubicBezTo>
                    <a:pt x="128" y="169"/>
                    <a:pt x="121" y="171"/>
                    <a:pt x="114" y="174"/>
                  </a:cubicBezTo>
                  <a:moveTo>
                    <a:pt x="104" y="167"/>
                  </a:moveTo>
                  <a:cubicBezTo>
                    <a:pt x="111" y="164"/>
                    <a:pt x="117" y="161"/>
                    <a:pt x="123" y="159"/>
                  </a:cubicBezTo>
                  <a:cubicBezTo>
                    <a:pt x="136" y="153"/>
                    <a:pt x="148" y="147"/>
                    <a:pt x="159" y="138"/>
                  </a:cubicBezTo>
                  <a:cubicBezTo>
                    <a:pt x="159" y="139"/>
                    <a:pt x="160" y="139"/>
                    <a:pt x="160" y="139"/>
                  </a:cubicBezTo>
                  <a:cubicBezTo>
                    <a:pt x="162" y="140"/>
                    <a:pt x="164" y="141"/>
                    <a:pt x="166" y="141"/>
                  </a:cubicBezTo>
                  <a:cubicBezTo>
                    <a:pt x="166" y="141"/>
                    <a:pt x="166" y="141"/>
                    <a:pt x="166" y="141"/>
                  </a:cubicBezTo>
                  <a:cubicBezTo>
                    <a:pt x="168" y="141"/>
                    <a:pt x="172" y="139"/>
                    <a:pt x="174" y="139"/>
                  </a:cubicBezTo>
                  <a:cubicBezTo>
                    <a:pt x="175" y="139"/>
                    <a:pt x="175" y="139"/>
                    <a:pt x="176" y="140"/>
                  </a:cubicBezTo>
                  <a:cubicBezTo>
                    <a:pt x="160" y="145"/>
                    <a:pt x="145" y="151"/>
                    <a:pt x="129" y="157"/>
                  </a:cubicBezTo>
                  <a:cubicBezTo>
                    <a:pt x="121" y="161"/>
                    <a:pt x="113" y="164"/>
                    <a:pt x="104" y="167"/>
                  </a:cubicBezTo>
                  <a:moveTo>
                    <a:pt x="66" y="174"/>
                  </a:moveTo>
                  <a:cubicBezTo>
                    <a:pt x="73" y="173"/>
                    <a:pt x="79" y="170"/>
                    <a:pt x="85" y="168"/>
                  </a:cubicBezTo>
                  <a:cubicBezTo>
                    <a:pt x="93" y="164"/>
                    <a:pt x="101" y="161"/>
                    <a:pt x="109" y="158"/>
                  </a:cubicBezTo>
                  <a:cubicBezTo>
                    <a:pt x="125" y="151"/>
                    <a:pt x="142" y="145"/>
                    <a:pt x="158" y="138"/>
                  </a:cubicBezTo>
                  <a:cubicBezTo>
                    <a:pt x="152" y="141"/>
                    <a:pt x="145" y="147"/>
                    <a:pt x="139" y="150"/>
                  </a:cubicBezTo>
                  <a:cubicBezTo>
                    <a:pt x="132" y="153"/>
                    <a:pt x="125" y="156"/>
                    <a:pt x="118" y="160"/>
                  </a:cubicBezTo>
                  <a:cubicBezTo>
                    <a:pt x="105" y="165"/>
                    <a:pt x="92" y="171"/>
                    <a:pt x="80" y="179"/>
                  </a:cubicBezTo>
                  <a:cubicBezTo>
                    <a:pt x="80" y="179"/>
                    <a:pt x="80" y="180"/>
                    <a:pt x="80" y="180"/>
                  </a:cubicBezTo>
                  <a:cubicBezTo>
                    <a:pt x="80" y="180"/>
                    <a:pt x="81" y="180"/>
                    <a:pt x="81" y="180"/>
                  </a:cubicBezTo>
                  <a:cubicBezTo>
                    <a:pt x="81" y="179"/>
                    <a:pt x="82" y="179"/>
                    <a:pt x="83" y="178"/>
                  </a:cubicBezTo>
                  <a:cubicBezTo>
                    <a:pt x="83" y="179"/>
                    <a:pt x="83" y="179"/>
                    <a:pt x="83" y="179"/>
                  </a:cubicBezTo>
                  <a:cubicBezTo>
                    <a:pt x="84" y="179"/>
                    <a:pt x="85" y="178"/>
                    <a:pt x="86" y="177"/>
                  </a:cubicBezTo>
                  <a:cubicBezTo>
                    <a:pt x="99" y="170"/>
                    <a:pt x="113" y="165"/>
                    <a:pt x="127" y="159"/>
                  </a:cubicBezTo>
                  <a:cubicBezTo>
                    <a:pt x="144" y="153"/>
                    <a:pt x="160" y="146"/>
                    <a:pt x="176" y="141"/>
                  </a:cubicBezTo>
                  <a:cubicBezTo>
                    <a:pt x="170" y="143"/>
                    <a:pt x="162" y="148"/>
                    <a:pt x="155" y="151"/>
                  </a:cubicBezTo>
                  <a:cubicBezTo>
                    <a:pt x="147" y="155"/>
                    <a:pt x="140" y="159"/>
                    <a:pt x="132" y="163"/>
                  </a:cubicBezTo>
                  <a:cubicBezTo>
                    <a:pt x="125" y="167"/>
                    <a:pt x="117" y="171"/>
                    <a:pt x="109" y="175"/>
                  </a:cubicBezTo>
                  <a:cubicBezTo>
                    <a:pt x="103" y="179"/>
                    <a:pt x="95" y="181"/>
                    <a:pt x="88" y="183"/>
                  </a:cubicBezTo>
                  <a:cubicBezTo>
                    <a:pt x="88" y="184"/>
                    <a:pt x="88" y="184"/>
                    <a:pt x="88" y="184"/>
                  </a:cubicBezTo>
                  <a:cubicBezTo>
                    <a:pt x="81" y="180"/>
                    <a:pt x="74" y="177"/>
                    <a:pt x="66" y="174"/>
                  </a:cubicBezTo>
                  <a:cubicBezTo>
                    <a:pt x="66" y="174"/>
                    <a:pt x="66" y="174"/>
                    <a:pt x="66" y="174"/>
                  </a:cubicBezTo>
                  <a:moveTo>
                    <a:pt x="66" y="174"/>
                  </a:moveTo>
                  <a:cubicBezTo>
                    <a:pt x="63" y="173"/>
                    <a:pt x="60" y="172"/>
                    <a:pt x="56" y="171"/>
                  </a:cubicBezTo>
                  <a:cubicBezTo>
                    <a:pt x="55" y="170"/>
                    <a:pt x="53" y="170"/>
                    <a:pt x="51" y="169"/>
                  </a:cubicBezTo>
                  <a:cubicBezTo>
                    <a:pt x="57" y="169"/>
                    <a:pt x="62" y="166"/>
                    <a:pt x="68" y="163"/>
                  </a:cubicBezTo>
                  <a:cubicBezTo>
                    <a:pt x="75" y="160"/>
                    <a:pt x="83" y="157"/>
                    <a:pt x="91" y="154"/>
                  </a:cubicBezTo>
                  <a:cubicBezTo>
                    <a:pt x="107" y="148"/>
                    <a:pt x="122" y="141"/>
                    <a:pt x="138" y="135"/>
                  </a:cubicBezTo>
                  <a:cubicBezTo>
                    <a:pt x="140" y="134"/>
                    <a:pt x="147" y="132"/>
                    <a:pt x="148" y="131"/>
                  </a:cubicBezTo>
                  <a:cubicBezTo>
                    <a:pt x="144" y="135"/>
                    <a:pt x="139" y="137"/>
                    <a:pt x="134" y="139"/>
                  </a:cubicBezTo>
                  <a:cubicBezTo>
                    <a:pt x="127" y="142"/>
                    <a:pt x="121" y="147"/>
                    <a:pt x="114" y="151"/>
                  </a:cubicBezTo>
                  <a:cubicBezTo>
                    <a:pt x="107" y="155"/>
                    <a:pt x="99" y="157"/>
                    <a:pt x="92" y="161"/>
                  </a:cubicBezTo>
                  <a:cubicBezTo>
                    <a:pt x="84" y="166"/>
                    <a:pt x="76" y="171"/>
                    <a:pt x="66" y="173"/>
                  </a:cubicBezTo>
                  <a:cubicBezTo>
                    <a:pt x="66" y="173"/>
                    <a:pt x="66" y="174"/>
                    <a:pt x="66" y="174"/>
                  </a:cubicBezTo>
                  <a:moveTo>
                    <a:pt x="89" y="164"/>
                  </a:moveTo>
                  <a:cubicBezTo>
                    <a:pt x="89" y="164"/>
                    <a:pt x="90" y="164"/>
                    <a:pt x="90" y="164"/>
                  </a:cubicBezTo>
                  <a:cubicBezTo>
                    <a:pt x="97" y="160"/>
                    <a:pt x="105" y="157"/>
                    <a:pt x="112" y="153"/>
                  </a:cubicBezTo>
                  <a:cubicBezTo>
                    <a:pt x="119" y="150"/>
                    <a:pt x="125" y="144"/>
                    <a:pt x="132" y="141"/>
                  </a:cubicBezTo>
                  <a:cubicBezTo>
                    <a:pt x="139" y="138"/>
                    <a:pt x="145" y="135"/>
                    <a:pt x="151" y="131"/>
                  </a:cubicBezTo>
                  <a:cubicBezTo>
                    <a:pt x="151" y="130"/>
                    <a:pt x="151" y="130"/>
                    <a:pt x="151" y="130"/>
                  </a:cubicBezTo>
                  <a:cubicBezTo>
                    <a:pt x="153" y="132"/>
                    <a:pt x="155" y="135"/>
                    <a:pt x="157" y="137"/>
                  </a:cubicBezTo>
                  <a:cubicBezTo>
                    <a:pt x="150" y="140"/>
                    <a:pt x="144" y="143"/>
                    <a:pt x="137" y="146"/>
                  </a:cubicBezTo>
                  <a:cubicBezTo>
                    <a:pt x="128" y="149"/>
                    <a:pt x="120" y="152"/>
                    <a:pt x="111" y="155"/>
                  </a:cubicBezTo>
                  <a:cubicBezTo>
                    <a:pt x="104" y="158"/>
                    <a:pt x="96" y="161"/>
                    <a:pt x="89" y="164"/>
                  </a:cubicBezTo>
                  <a:moveTo>
                    <a:pt x="50" y="169"/>
                  </a:moveTo>
                  <a:cubicBezTo>
                    <a:pt x="38" y="165"/>
                    <a:pt x="26" y="162"/>
                    <a:pt x="17" y="154"/>
                  </a:cubicBezTo>
                  <a:cubicBezTo>
                    <a:pt x="29" y="153"/>
                    <a:pt x="41" y="146"/>
                    <a:pt x="53" y="142"/>
                  </a:cubicBezTo>
                  <a:cubicBezTo>
                    <a:pt x="66" y="139"/>
                    <a:pt x="78" y="134"/>
                    <a:pt x="91" y="130"/>
                  </a:cubicBezTo>
                  <a:cubicBezTo>
                    <a:pt x="92" y="130"/>
                    <a:pt x="97" y="129"/>
                    <a:pt x="97" y="129"/>
                  </a:cubicBezTo>
                  <a:cubicBezTo>
                    <a:pt x="94" y="131"/>
                    <a:pt x="89" y="133"/>
                    <a:pt x="85" y="135"/>
                  </a:cubicBezTo>
                  <a:cubicBezTo>
                    <a:pt x="79" y="137"/>
                    <a:pt x="73" y="140"/>
                    <a:pt x="67" y="143"/>
                  </a:cubicBezTo>
                  <a:cubicBezTo>
                    <a:pt x="54" y="149"/>
                    <a:pt x="41" y="152"/>
                    <a:pt x="30" y="159"/>
                  </a:cubicBezTo>
                  <a:cubicBezTo>
                    <a:pt x="29" y="159"/>
                    <a:pt x="29" y="160"/>
                    <a:pt x="30" y="160"/>
                  </a:cubicBezTo>
                  <a:cubicBezTo>
                    <a:pt x="30" y="160"/>
                    <a:pt x="30" y="160"/>
                    <a:pt x="30" y="160"/>
                  </a:cubicBezTo>
                  <a:cubicBezTo>
                    <a:pt x="42" y="158"/>
                    <a:pt x="55" y="152"/>
                    <a:pt x="66" y="147"/>
                  </a:cubicBezTo>
                  <a:cubicBezTo>
                    <a:pt x="82" y="142"/>
                    <a:pt x="97" y="137"/>
                    <a:pt x="112" y="133"/>
                  </a:cubicBezTo>
                  <a:cubicBezTo>
                    <a:pt x="112" y="133"/>
                    <a:pt x="112" y="133"/>
                    <a:pt x="112" y="133"/>
                  </a:cubicBezTo>
                  <a:cubicBezTo>
                    <a:pt x="110" y="134"/>
                    <a:pt x="107" y="135"/>
                    <a:pt x="105" y="136"/>
                  </a:cubicBezTo>
                  <a:cubicBezTo>
                    <a:pt x="97" y="140"/>
                    <a:pt x="90" y="143"/>
                    <a:pt x="82" y="146"/>
                  </a:cubicBezTo>
                  <a:cubicBezTo>
                    <a:pt x="68" y="152"/>
                    <a:pt x="53" y="156"/>
                    <a:pt x="39" y="163"/>
                  </a:cubicBezTo>
                  <a:cubicBezTo>
                    <a:pt x="38" y="163"/>
                    <a:pt x="39" y="164"/>
                    <a:pt x="39" y="164"/>
                  </a:cubicBezTo>
                  <a:cubicBezTo>
                    <a:pt x="39" y="164"/>
                    <a:pt x="39" y="164"/>
                    <a:pt x="39" y="164"/>
                  </a:cubicBezTo>
                  <a:cubicBezTo>
                    <a:pt x="40" y="164"/>
                    <a:pt x="41" y="163"/>
                    <a:pt x="42" y="163"/>
                  </a:cubicBezTo>
                  <a:cubicBezTo>
                    <a:pt x="43" y="163"/>
                    <a:pt x="43" y="163"/>
                    <a:pt x="43" y="163"/>
                  </a:cubicBezTo>
                  <a:cubicBezTo>
                    <a:pt x="57" y="159"/>
                    <a:pt x="71" y="154"/>
                    <a:pt x="85" y="148"/>
                  </a:cubicBezTo>
                  <a:cubicBezTo>
                    <a:pt x="93" y="145"/>
                    <a:pt x="102" y="140"/>
                    <a:pt x="111" y="138"/>
                  </a:cubicBezTo>
                  <a:cubicBezTo>
                    <a:pt x="117" y="136"/>
                    <a:pt x="122" y="134"/>
                    <a:pt x="128" y="132"/>
                  </a:cubicBezTo>
                  <a:cubicBezTo>
                    <a:pt x="127" y="132"/>
                    <a:pt x="126" y="133"/>
                    <a:pt x="125" y="133"/>
                  </a:cubicBezTo>
                  <a:cubicBezTo>
                    <a:pt x="117" y="138"/>
                    <a:pt x="109" y="142"/>
                    <a:pt x="100" y="147"/>
                  </a:cubicBezTo>
                  <a:cubicBezTo>
                    <a:pt x="84" y="155"/>
                    <a:pt x="67" y="160"/>
                    <a:pt x="50" y="168"/>
                  </a:cubicBezTo>
                  <a:cubicBezTo>
                    <a:pt x="50" y="169"/>
                    <a:pt x="50" y="169"/>
                    <a:pt x="50" y="169"/>
                  </a:cubicBezTo>
                  <a:moveTo>
                    <a:pt x="99" y="140"/>
                  </a:moveTo>
                  <a:cubicBezTo>
                    <a:pt x="104" y="138"/>
                    <a:pt x="110" y="135"/>
                    <a:pt x="116" y="133"/>
                  </a:cubicBezTo>
                  <a:cubicBezTo>
                    <a:pt x="122" y="132"/>
                    <a:pt x="128" y="128"/>
                    <a:pt x="135" y="127"/>
                  </a:cubicBezTo>
                  <a:cubicBezTo>
                    <a:pt x="131" y="129"/>
                    <a:pt x="128" y="131"/>
                    <a:pt x="124" y="132"/>
                  </a:cubicBezTo>
                  <a:cubicBezTo>
                    <a:pt x="117" y="135"/>
                    <a:pt x="110" y="136"/>
                    <a:pt x="103" y="139"/>
                  </a:cubicBezTo>
                  <a:cubicBezTo>
                    <a:pt x="102" y="139"/>
                    <a:pt x="100" y="140"/>
                    <a:pt x="99" y="140"/>
                  </a:cubicBezTo>
                  <a:moveTo>
                    <a:pt x="54" y="168"/>
                  </a:moveTo>
                  <a:cubicBezTo>
                    <a:pt x="58" y="166"/>
                    <a:pt x="63" y="164"/>
                    <a:pt x="67" y="162"/>
                  </a:cubicBezTo>
                  <a:cubicBezTo>
                    <a:pt x="76" y="159"/>
                    <a:pt x="84" y="155"/>
                    <a:pt x="93" y="152"/>
                  </a:cubicBezTo>
                  <a:cubicBezTo>
                    <a:pt x="109" y="145"/>
                    <a:pt x="124" y="135"/>
                    <a:pt x="140" y="126"/>
                  </a:cubicBezTo>
                  <a:cubicBezTo>
                    <a:pt x="143" y="126"/>
                    <a:pt x="145" y="127"/>
                    <a:pt x="148" y="128"/>
                  </a:cubicBezTo>
                  <a:cubicBezTo>
                    <a:pt x="148" y="129"/>
                    <a:pt x="149" y="129"/>
                    <a:pt x="150" y="130"/>
                  </a:cubicBezTo>
                  <a:cubicBezTo>
                    <a:pt x="135" y="133"/>
                    <a:pt x="121" y="141"/>
                    <a:pt x="107" y="147"/>
                  </a:cubicBezTo>
                  <a:cubicBezTo>
                    <a:pt x="92" y="153"/>
                    <a:pt x="76" y="158"/>
                    <a:pt x="61" y="165"/>
                  </a:cubicBezTo>
                  <a:cubicBezTo>
                    <a:pt x="59" y="166"/>
                    <a:pt x="57" y="167"/>
                    <a:pt x="55" y="168"/>
                  </a:cubicBezTo>
                  <a:cubicBezTo>
                    <a:pt x="54" y="168"/>
                    <a:pt x="54" y="168"/>
                    <a:pt x="54" y="168"/>
                  </a:cubicBezTo>
                  <a:moveTo>
                    <a:pt x="16" y="153"/>
                  </a:moveTo>
                  <a:cubicBezTo>
                    <a:pt x="14" y="152"/>
                    <a:pt x="13" y="150"/>
                    <a:pt x="12" y="149"/>
                  </a:cubicBezTo>
                  <a:cubicBezTo>
                    <a:pt x="11" y="148"/>
                    <a:pt x="11" y="148"/>
                    <a:pt x="11" y="148"/>
                  </a:cubicBezTo>
                  <a:cubicBezTo>
                    <a:pt x="37" y="142"/>
                    <a:pt x="62" y="129"/>
                    <a:pt x="89" y="124"/>
                  </a:cubicBezTo>
                  <a:cubicBezTo>
                    <a:pt x="89" y="124"/>
                    <a:pt x="93" y="123"/>
                    <a:pt x="94" y="123"/>
                  </a:cubicBezTo>
                  <a:cubicBezTo>
                    <a:pt x="94" y="123"/>
                    <a:pt x="94" y="123"/>
                    <a:pt x="94" y="123"/>
                  </a:cubicBezTo>
                  <a:cubicBezTo>
                    <a:pt x="90" y="125"/>
                    <a:pt x="86" y="127"/>
                    <a:pt x="83" y="128"/>
                  </a:cubicBezTo>
                  <a:cubicBezTo>
                    <a:pt x="75" y="131"/>
                    <a:pt x="68" y="134"/>
                    <a:pt x="61" y="137"/>
                  </a:cubicBezTo>
                  <a:cubicBezTo>
                    <a:pt x="46" y="142"/>
                    <a:pt x="30" y="146"/>
                    <a:pt x="16" y="153"/>
                  </a:cubicBezTo>
                  <a:cubicBezTo>
                    <a:pt x="16" y="153"/>
                    <a:pt x="16" y="153"/>
                    <a:pt x="16" y="153"/>
                  </a:cubicBezTo>
                  <a:moveTo>
                    <a:pt x="19" y="153"/>
                  </a:moveTo>
                  <a:cubicBezTo>
                    <a:pt x="18" y="153"/>
                    <a:pt x="21" y="152"/>
                    <a:pt x="22" y="152"/>
                  </a:cubicBezTo>
                  <a:cubicBezTo>
                    <a:pt x="25" y="150"/>
                    <a:pt x="29" y="148"/>
                    <a:pt x="33" y="147"/>
                  </a:cubicBezTo>
                  <a:cubicBezTo>
                    <a:pt x="40" y="144"/>
                    <a:pt x="48" y="142"/>
                    <a:pt x="56" y="140"/>
                  </a:cubicBezTo>
                  <a:cubicBezTo>
                    <a:pt x="70" y="135"/>
                    <a:pt x="83" y="129"/>
                    <a:pt x="97" y="123"/>
                  </a:cubicBezTo>
                  <a:cubicBezTo>
                    <a:pt x="97" y="123"/>
                    <a:pt x="97" y="123"/>
                    <a:pt x="97" y="123"/>
                  </a:cubicBezTo>
                  <a:cubicBezTo>
                    <a:pt x="100" y="128"/>
                    <a:pt x="104" y="131"/>
                    <a:pt x="109" y="132"/>
                  </a:cubicBezTo>
                  <a:cubicBezTo>
                    <a:pt x="100" y="135"/>
                    <a:pt x="90" y="137"/>
                    <a:pt x="81" y="141"/>
                  </a:cubicBezTo>
                  <a:cubicBezTo>
                    <a:pt x="67" y="146"/>
                    <a:pt x="53" y="151"/>
                    <a:pt x="40" y="156"/>
                  </a:cubicBezTo>
                  <a:cubicBezTo>
                    <a:pt x="39" y="157"/>
                    <a:pt x="33" y="159"/>
                    <a:pt x="32" y="159"/>
                  </a:cubicBezTo>
                  <a:cubicBezTo>
                    <a:pt x="32" y="159"/>
                    <a:pt x="32" y="159"/>
                    <a:pt x="33" y="159"/>
                  </a:cubicBezTo>
                  <a:cubicBezTo>
                    <a:pt x="36" y="157"/>
                    <a:pt x="40" y="155"/>
                    <a:pt x="43" y="154"/>
                  </a:cubicBezTo>
                  <a:cubicBezTo>
                    <a:pt x="50" y="151"/>
                    <a:pt x="57" y="148"/>
                    <a:pt x="65" y="145"/>
                  </a:cubicBezTo>
                  <a:cubicBezTo>
                    <a:pt x="71" y="143"/>
                    <a:pt x="77" y="139"/>
                    <a:pt x="83" y="137"/>
                  </a:cubicBezTo>
                  <a:cubicBezTo>
                    <a:pt x="89" y="134"/>
                    <a:pt x="95" y="132"/>
                    <a:pt x="100" y="128"/>
                  </a:cubicBezTo>
                  <a:cubicBezTo>
                    <a:pt x="100" y="128"/>
                    <a:pt x="100" y="127"/>
                    <a:pt x="99" y="127"/>
                  </a:cubicBezTo>
                  <a:cubicBezTo>
                    <a:pt x="99" y="127"/>
                    <a:pt x="99" y="127"/>
                    <a:pt x="99" y="127"/>
                  </a:cubicBezTo>
                  <a:cubicBezTo>
                    <a:pt x="87" y="129"/>
                    <a:pt x="75" y="134"/>
                    <a:pt x="63" y="138"/>
                  </a:cubicBezTo>
                  <a:cubicBezTo>
                    <a:pt x="57" y="140"/>
                    <a:pt x="50" y="142"/>
                    <a:pt x="44" y="144"/>
                  </a:cubicBezTo>
                  <a:cubicBezTo>
                    <a:pt x="36" y="146"/>
                    <a:pt x="29" y="150"/>
                    <a:pt x="21" y="152"/>
                  </a:cubicBezTo>
                  <a:cubicBezTo>
                    <a:pt x="20" y="153"/>
                    <a:pt x="19" y="153"/>
                    <a:pt x="19" y="153"/>
                  </a:cubicBezTo>
                  <a:moveTo>
                    <a:pt x="10" y="146"/>
                  </a:moveTo>
                  <a:cubicBezTo>
                    <a:pt x="9" y="144"/>
                    <a:pt x="8" y="142"/>
                    <a:pt x="8" y="140"/>
                  </a:cubicBezTo>
                  <a:cubicBezTo>
                    <a:pt x="22" y="135"/>
                    <a:pt x="37" y="131"/>
                    <a:pt x="51" y="127"/>
                  </a:cubicBezTo>
                  <a:cubicBezTo>
                    <a:pt x="58" y="125"/>
                    <a:pt x="65" y="122"/>
                    <a:pt x="72" y="120"/>
                  </a:cubicBezTo>
                  <a:cubicBezTo>
                    <a:pt x="73" y="120"/>
                    <a:pt x="75" y="119"/>
                    <a:pt x="76" y="119"/>
                  </a:cubicBezTo>
                  <a:cubicBezTo>
                    <a:pt x="66" y="123"/>
                    <a:pt x="57" y="128"/>
                    <a:pt x="47" y="131"/>
                  </a:cubicBezTo>
                  <a:cubicBezTo>
                    <a:pt x="35" y="136"/>
                    <a:pt x="21" y="139"/>
                    <a:pt x="10" y="146"/>
                  </a:cubicBezTo>
                  <a:moveTo>
                    <a:pt x="12" y="146"/>
                  </a:moveTo>
                  <a:cubicBezTo>
                    <a:pt x="11" y="146"/>
                    <a:pt x="18" y="143"/>
                    <a:pt x="19" y="143"/>
                  </a:cubicBezTo>
                  <a:cubicBezTo>
                    <a:pt x="22" y="141"/>
                    <a:pt x="26" y="140"/>
                    <a:pt x="29" y="139"/>
                  </a:cubicBezTo>
                  <a:cubicBezTo>
                    <a:pt x="36" y="137"/>
                    <a:pt x="43" y="134"/>
                    <a:pt x="50" y="131"/>
                  </a:cubicBezTo>
                  <a:cubicBezTo>
                    <a:pt x="64" y="126"/>
                    <a:pt x="78" y="119"/>
                    <a:pt x="92" y="113"/>
                  </a:cubicBezTo>
                  <a:cubicBezTo>
                    <a:pt x="94" y="116"/>
                    <a:pt x="95" y="120"/>
                    <a:pt x="96" y="122"/>
                  </a:cubicBezTo>
                  <a:cubicBezTo>
                    <a:pt x="68" y="125"/>
                    <a:pt x="42" y="139"/>
                    <a:pt x="15" y="146"/>
                  </a:cubicBezTo>
                  <a:cubicBezTo>
                    <a:pt x="13" y="146"/>
                    <a:pt x="13" y="146"/>
                    <a:pt x="12" y="146"/>
                  </a:cubicBezTo>
                  <a:moveTo>
                    <a:pt x="8" y="138"/>
                  </a:moveTo>
                  <a:cubicBezTo>
                    <a:pt x="8" y="135"/>
                    <a:pt x="9" y="132"/>
                    <a:pt x="10" y="129"/>
                  </a:cubicBezTo>
                  <a:cubicBezTo>
                    <a:pt x="22" y="128"/>
                    <a:pt x="34" y="123"/>
                    <a:pt x="45" y="118"/>
                  </a:cubicBezTo>
                  <a:cubicBezTo>
                    <a:pt x="53" y="115"/>
                    <a:pt x="61" y="113"/>
                    <a:pt x="69" y="111"/>
                  </a:cubicBezTo>
                  <a:cubicBezTo>
                    <a:pt x="73" y="110"/>
                    <a:pt x="77" y="109"/>
                    <a:pt x="81" y="108"/>
                  </a:cubicBezTo>
                  <a:cubicBezTo>
                    <a:pt x="83" y="107"/>
                    <a:pt x="85" y="106"/>
                    <a:pt x="87" y="106"/>
                  </a:cubicBezTo>
                  <a:cubicBezTo>
                    <a:pt x="88" y="106"/>
                    <a:pt x="88" y="106"/>
                    <a:pt x="88" y="106"/>
                  </a:cubicBezTo>
                  <a:cubicBezTo>
                    <a:pt x="88" y="106"/>
                    <a:pt x="87" y="107"/>
                    <a:pt x="85" y="108"/>
                  </a:cubicBezTo>
                  <a:cubicBezTo>
                    <a:pt x="83" y="108"/>
                    <a:pt x="82" y="109"/>
                    <a:pt x="82" y="109"/>
                  </a:cubicBezTo>
                  <a:cubicBezTo>
                    <a:pt x="82" y="109"/>
                    <a:pt x="82" y="109"/>
                    <a:pt x="82" y="109"/>
                  </a:cubicBezTo>
                  <a:cubicBezTo>
                    <a:pt x="58" y="122"/>
                    <a:pt x="31" y="124"/>
                    <a:pt x="8" y="138"/>
                  </a:cubicBezTo>
                  <a:moveTo>
                    <a:pt x="9" y="138"/>
                  </a:moveTo>
                  <a:cubicBezTo>
                    <a:pt x="12" y="137"/>
                    <a:pt x="14" y="136"/>
                    <a:pt x="17" y="134"/>
                  </a:cubicBezTo>
                  <a:cubicBezTo>
                    <a:pt x="41" y="123"/>
                    <a:pt x="68" y="121"/>
                    <a:pt x="90" y="106"/>
                  </a:cubicBezTo>
                  <a:cubicBezTo>
                    <a:pt x="90" y="108"/>
                    <a:pt x="91" y="110"/>
                    <a:pt x="92" y="112"/>
                  </a:cubicBezTo>
                  <a:cubicBezTo>
                    <a:pt x="92" y="112"/>
                    <a:pt x="92" y="112"/>
                    <a:pt x="92" y="112"/>
                  </a:cubicBezTo>
                  <a:cubicBezTo>
                    <a:pt x="91" y="112"/>
                    <a:pt x="90" y="113"/>
                    <a:pt x="90" y="113"/>
                  </a:cubicBezTo>
                  <a:cubicBezTo>
                    <a:pt x="89" y="113"/>
                    <a:pt x="89" y="113"/>
                    <a:pt x="89" y="113"/>
                  </a:cubicBezTo>
                  <a:cubicBezTo>
                    <a:pt x="89" y="113"/>
                    <a:pt x="88" y="113"/>
                    <a:pt x="88" y="114"/>
                  </a:cubicBezTo>
                  <a:cubicBezTo>
                    <a:pt x="73" y="119"/>
                    <a:pt x="57" y="124"/>
                    <a:pt x="42" y="128"/>
                  </a:cubicBezTo>
                  <a:cubicBezTo>
                    <a:pt x="35" y="130"/>
                    <a:pt x="28" y="132"/>
                    <a:pt x="21" y="135"/>
                  </a:cubicBezTo>
                  <a:cubicBezTo>
                    <a:pt x="17" y="136"/>
                    <a:pt x="13" y="137"/>
                    <a:pt x="9" y="138"/>
                  </a:cubicBezTo>
                  <a:moveTo>
                    <a:pt x="11" y="128"/>
                  </a:moveTo>
                  <a:cubicBezTo>
                    <a:pt x="11" y="128"/>
                    <a:pt x="11" y="128"/>
                    <a:pt x="11" y="128"/>
                  </a:cubicBezTo>
                  <a:cubicBezTo>
                    <a:pt x="35" y="117"/>
                    <a:pt x="62" y="112"/>
                    <a:pt x="87" y="100"/>
                  </a:cubicBezTo>
                  <a:cubicBezTo>
                    <a:pt x="88" y="102"/>
                    <a:pt x="88" y="103"/>
                    <a:pt x="89" y="104"/>
                  </a:cubicBezTo>
                  <a:cubicBezTo>
                    <a:pt x="76" y="108"/>
                    <a:pt x="62" y="111"/>
                    <a:pt x="49" y="116"/>
                  </a:cubicBezTo>
                  <a:cubicBezTo>
                    <a:pt x="42" y="118"/>
                    <a:pt x="36" y="120"/>
                    <a:pt x="29" y="123"/>
                  </a:cubicBezTo>
                  <a:cubicBezTo>
                    <a:pt x="24" y="125"/>
                    <a:pt x="15" y="126"/>
                    <a:pt x="11" y="128"/>
                  </a:cubicBezTo>
                  <a:moveTo>
                    <a:pt x="12" y="126"/>
                  </a:moveTo>
                  <a:cubicBezTo>
                    <a:pt x="14" y="124"/>
                    <a:pt x="16" y="122"/>
                    <a:pt x="18" y="119"/>
                  </a:cubicBezTo>
                  <a:cubicBezTo>
                    <a:pt x="30" y="115"/>
                    <a:pt x="43" y="111"/>
                    <a:pt x="55" y="107"/>
                  </a:cubicBezTo>
                  <a:cubicBezTo>
                    <a:pt x="62" y="105"/>
                    <a:pt x="68" y="103"/>
                    <a:pt x="75" y="101"/>
                  </a:cubicBezTo>
                  <a:cubicBezTo>
                    <a:pt x="77" y="100"/>
                    <a:pt x="80" y="100"/>
                    <a:pt x="83" y="99"/>
                  </a:cubicBezTo>
                  <a:cubicBezTo>
                    <a:pt x="84" y="99"/>
                    <a:pt x="84" y="99"/>
                    <a:pt x="85" y="99"/>
                  </a:cubicBezTo>
                  <a:cubicBezTo>
                    <a:pt x="86" y="99"/>
                    <a:pt x="86" y="99"/>
                    <a:pt x="86" y="99"/>
                  </a:cubicBezTo>
                  <a:cubicBezTo>
                    <a:pt x="85" y="100"/>
                    <a:pt x="84" y="101"/>
                    <a:pt x="82" y="101"/>
                  </a:cubicBezTo>
                  <a:cubicBezTo>
                    <a:pt x="60" y="112"/>
                    <a:pt x="35" y="117"/>
                    <a:pt x="12" y="126"/>
                  </a:cubicBezTo>
                  <a:moveTo>
                    <a:pt x="24" y="116"/>
                  </a:moveTo>
                  <a:cubicBezTo>
                    <a:pt x="25" y="115"/>
                    <a:pt x="25" y="115"/>
                    <a:pt x="26" y="115"/>
                  </a:cubicBezTo>
                  <a:cubicBezTo>
                    <a:pt x="32" y="111"/>
                    <a:pt x="39" y="109"/>
                    <a:pt x="46" y="107"/>
                  </a:cubicBezTo>
                  <a:cubicBezTo>
                    <a:pt x="58" y="104"/>
                    <a:pt x="70" y="101"/>
                    <a:pt x="82" y="96"/>
                  </a:cubicBezTo>
                  <a:cubicBezTo>
                    <a:pt x="83" y="96"/>
                    <a:pt x="84" y="97"/>
                    <a:pt x="84" y="98"/>
                  </a:cubicBezTo>
                  <a:cubicBezTo>
                    <a:pt x="77" y="99"/>
                    <a:pt x="69" y="101"/>
                    <a:pt x="62" y="103"/>
                  </a:cubicBezTo>
                  <a:cubicBezTo>
                    <a:pt x="49" y="107"/>
                    <a:pt x="37" y="111"/>
                    <a:pt x="24" y="116"/>
                  </a:cubicBezTo>
                  <a:moveTo>
                    <a:pt x="24" y="115"/>
                  </a:moveTo>
                  <a:cubicBezTo>
                    <a:pt x="29" y="111"/>
                    <a:pt x="34" y="107"/>
                    <a:pt x="38" y="104"/>
                  </a:cubicBezTo>
                  <a:cubicBezTo>
                    <a:pt x="45" y="102"/>
                    <a:pt x="51" y="100"/>
                    <a:pt x="58" y="98"/>
                  </a:cubicBezTo>
                  <a:cubicBezTo>
                    <a:pt x="63" y="97"/>
                    <a:pt x="67" y="96"/>
                    <a:pt x="71" y="95"/>
                  </a:cubicBezTo>
                  <a:cubicBezTo>
                    <a:pt x="73" y="95"/>
                    <a:pt x="75" y="95"/>
                    <a:pt x="77" y="95"/>
                  </a:cubicBezTo>
                  <a:cubicBezTo>
                    <a:pt x="78" y="95"/>
                    <a:pt x="79" y="95"/>
                    <a:pt x="80" y="95"/>
                  </a:cubicBezTo>
                  <a:cubicBezTo>
                    <a:pt x="80" y="95"/>
                    <a:pt x="80" y="95"/>
                    <a:pt x="80" y="95"/>
                  </a:cubicBezTo>
                  <a:cubicBezTo>
                    <a:pt x="79" y="95"/>
                    <a:pt x="76" y="97"/>
                    <a:pt x="75" y="97"/>
                  </a:cubicBezTo>
                  <a:cubicBezTo>
                    <a:pt x="64" y="102"/>
                    <a:pt x="52" y="105"/>
                    <a:pt x="40" y="108"/>
                  </a:cubicBezTo>
                  <a:cubicBezTo>
                    <a:pt x="34" y="109"/>
                    <a:pt x="29" y="112"/>
                    <a:pt x="24" y="115"/>
                  </a:cubicBezTo>
                  <a:moveTo>
                    <a:pt x="58" y="97"/>
                  </a:moveTo>
                  <a:cubicBezTo>
                    <a:pt x="62" y="95"/>
                    <a:pt x="67" y="94"/>
                    <a:pt x="71" y="93"/>
                  </a:cubicBezTo>
                  <a:cubicBezTo>
                    <a:pt x="73" y="93"/>
                    <a:pt x="75" y="93"/>
                    <a:pt x="77" y="94"/>
                  </a:cubicBezTo>
                  <a:cubicBezTo>
                    <a:pt x="71" y="94"/>
                    <a:pt x="64" y="95"/>
                    <a:pt x="58" y="97"/>
                  </a:cubicBezTo>
                  <a:moveTo>
                    <a:pt x="47" y="99"/>
                  </a:moveTo>
                  <a:cubicBezTo>
                    <a:pt x="49" y="97"/>
                    <a:pt x="52" y="96"/>
                    <a:pt x="54" y="94"/>
                  </a:cubicBezTo>
                  <a:cubicBezTo>
                    <a:pt x="55" y="94"/>
                    <a:pt x="56" y="93"/>
                    <a:pt x="57" y="93"/>
                  </a:cubicBezTo>
                  <a:cubicBezTo>
                    <a:pt x="60" y="93"/>
                    <a:pt x="64" y="92"/>
                    <a:pt x="67" y="92"/>
                  </a:cubicBezTo>
                  <a:cubicBezTo>
                    <a:pt x="60" y="95"/>
                    <a:pt x="53" y="97"/>
                    <a:pt x="47" y="99"/>
                  </a:cubicBezTo>
                  <a:moveTo>
                    <a:pt x="64" y="88"/>
                  </a:moveTo>
                  <a:cubicBezTo>
                    <a:pt x="75" y="81"/>
                    <a:pt x="86" y="74"/>
                    <a:pt x="97" y="66"/>
                  </a:cubicBezTo>
                  <a:cubicBezTo>
                    <a:pt x="117" y="51"/>
                    <a:pt x="119" y="28"/>
                    <a:pt x="115" y="6"/>
                  </a:cubicBezTo>
                  <a:cubicBezTo>
                    <a:pt x="133" y="9"/>
                    <a:pt x="150" y="18"/>
                    <a:pt x="168" y="24"/>
                  </a:cubicBezTo>
                  <a:cubicBezTo>
                    <a:pt x="153" y="36"/>
                    <a:pt x="143" y="50"/>
                    <a:pt x="146" y="69"/>
                  </a:cubicBezTo>
                  <a:cubicBezTo>
                    <a:pt x="148" y="91"/>
                    <a:pt x="164" y="113"/>
                    <a:pt x="174" y="132"/>
                  </a:cubicBezTo>
                  <a:cubicBezTo>
                    <a:pt x="175" y="133"/>
                    <a:pt x="175" y="133"/>
                    <a:pt x="175" y="134"/>
                  </a:cubicBezTo>
                  <a:cubicBezTo>
                    <a:pt x="175" y="134"/>
                    <a:pt x="174" y="134"/>
                    <a:pt x="174" y="134"/>
                  </a:cubicBezTo>
                  <a:cubicBezTo>
                    <a:pt x="173" y="134"/>
                    <a:pt x="171" y="134"/>
                    <a:pt x="169" y="135"/>
                  </a:cubicBezTo>
                  <a:cubicBezTo>
                    <a:pt x="169" y="135"/>
                    <a:pt x="168" y="136"/>
                    <a:pt x="167" y="136"/>
                  </a:cubicBezTo>
                  <a:cubicBezTo>
                    <a:pt x="161" y="136"/>
                    <a:pt x="155" y="127"/>
                    <a:pt x="151" y="124"/>
                  </a:cubicBezTo>
                  <a:cubicBezTo>
                    <a:pt x="147" y="122"/>
                    <a:pt x="144" y="121"/>
                    <a:pt x="140" y="121"/>
                  </a:cubicBezTo>
                  <a:cubicBezTo>
                    <a:pt x="132" y="121"/>
                    <a:pt x="125" y="126"/>
                    <a:pt x="116" y="127"/>
                  </a:cubicBezTo>
                  <a:cubicBezTo>
                    <a:pt x="115" y="128"/>
                    <a:pt x="114" y="128"/>
                    <a:pt x="113" y="128"/>
                  </a:cubicBezTo>
                  <a:cubicBezTo>
                    <a:pt x="99" y="128"/>
                    <a:pt x="98" y="108"/>
                    <a:pt x="92" y="99"/>
                  </a:cubicBezTo>
                  <a:cubicBezTo>
                    <a:pt x="85" y="90"/>
                    <a:pt x="77" y="88"/>
                    <a:pt x="67" y="88"/>
                  </a:cubicBezTo>
                  <a:cubicBezTo>
                    <a:pt x="66" y="88"/>
                    <a:pt x="65" y="88"/>
                    <a:pt x="64" y="88"/>
                  </a:cubicBezTo>
                  <a:moveTo>
                    <a:pt x="113" y="0"/>
                  </a:moveTo>
                  <a:cubicBezTo>
                    <a:pt x="111" y="0"/>
                    <a:pt x="111" y="2"/>
                    <a:pt x="111" y="3"/>
                  </a:cubicBezTo>
                  <a:cubicBezTo>
                    <a:pt x="110" y="3"/>
                    <a:pt x="110" y="4"/>
                    <a:pt x="110" y="5"/>
                  </a:cubicBezTo>
                  <a:cubicBezTo>
                    <a:pt x="112" y="17"/>
                    <a:pt x="113" y="29"/>
                    <a:pt x="110" y="41"/>
                  </a:cubicBezTo>
                  <a:cubicBezTo>
                    <a:pt x="105" y="55"/>
                    <a:pt x="93" y="63"/>
                    <a:pt x="81" y="70"/>
                  </a:cubicBezTo>
                  <a:cubicBezTo>
                    <a:pt x="63" y="82"/>
                    <a:pt x="45" y="93"/>
                    <a:pt x="27" y="106"/>
                  </a:cubicBezTo>
                  <a:cubicBezTo>
                    <a:pt x="15" y="114"/>
                    <a:pt x="0" y="127"/>
                    <a:pt x="3" y="143"/>
                  </a:cubicBezTo>
                  <a:cubicBezTo>
                    <a:pt x="6" y="157"/>
                    <a:pt x="22" y="164"/>
                    <a:pt x="34" y="169"/>
                  </a:cubicBezTo>
                  <a:cubicBezTo>
                    <a:pt x="42" y="172"/>
                    <a:pt x="50" y="174"/>
                    <a:pt x="58" y="176"/>
                  </a:cubicBezTo>
                  <a:cubicBezTo>
                    <a:pt x="70" y="181"/>
                    <a:pt x="83" y="187"/>
                    <a:pt x="95" y="192"/>
                  </a:cubicBezTo>
                  <a:cubicBezTo>
                    <a:pt x="115" y="202"/>
                    <a:pt x="136" y="214"/>
                    <a:pt x="158" y="217"/>
                  </a:cubicBezTo>
                  <a:cubicBezTo>
                    <a:pt x="160" y="218"/>
                    <a:pt x="163" y="218"/>
                    <a:pt x="165" y="218"/>
                  </a:cubicBezTo>
                  <a:cubicBezTo>
                    <a:pt x="180" y="218"/>
                    <a:pt x="193" y="211"/>
                    <a:pt x="197" y="196"/>
                  </a:cubicBezTo>
                  <a:cubicBezTo>
                    <a:pt x="201" y="177"/>
                    <a:pt x="192" y="157"/>
                    <a:pt x="184" y="140"/>
                  </a:cubicBezTo>
                  <a:cubicBezTo>
                    <a:pt x="175" y="121"/>
                    <a:pt x="164" y="104"/>
                    <a:pt x="156" y="85"/>
                  </a:cubicBezTo>
                  <a:cubicBezTo>
                    <a:pt x="151" y="74"/>
                    <a:pt x="148" y="62"/>
                    <a:pt x="152" y="50"/>
                  </a:cubicBezTo>
                  <a:cubicBezTo>
                    <a:pt x="156" y="40"/>
                    <a:pt x="165" y="32"/>
                    <a:pt x="173" y="26"/>
                  </a:cubicBezTo>
                  <a:cubicBezTo>
                    <a:pt x="175" y="25"/>
                    <a:pt x="174" y="23"/>
                    <a:pt x="173" y="22"/>
                  </a:cubicBezTo>
                  <a:cubicBezTo>
                    <a:pt x="173" y="22"/>
                    <a:pt x="173" y="21"/>
                    <a:pt x="172" y="20"/>
                  </a:cubicBezTo>
                  <a:cubicBezTo>
                    <a:pt x="152" y="14"/>
                    <a:pt x="134" y="4"/>
                    <a:pt x="113" y="0"/>
                  </a:cubicBezTo>
                  <a:cubicBezTo>
                    <a:pt x="113" y="0"/>
                    <a:pt x="113" y="0"/>
                    <a:pt x="11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7" name="Freeform 25"/>
            <p:cNvSpPr>
              <a:spLocks noEditPoints="1"/>
            </p:cNvSpPr>
            <p:nvPr/>
          </p:nvSpPr>
          <p:spPr bwMode="auto">
            <a:xfrm>
              <a:off x="7835569" y="4886252"/>
              <a:ext cx="482600" cy="127000"/>
            </a:xfrm>
            <a:custGeom>
              <a:avLst/>
              <a:gdLst>
                <a:gd name="T0" fmla="*/ 67 w 114"/>
                <a:gd name="T1" fmla="*/ 20 h 30"/>
                <a:gd name="T2" fmla="*/ 24 w 114"/>
                <a:gd name="T3" fmla="*/ 18 h 30"/>
                <a:gd name="T4" fmla="*/ 25 w 114"/>
                <a:gd name="T5" fmla="*/ 16 h 30"/>
                <a:gd name="T6" fmla="*/ 24 w 114"/>
                <a:gd name="T7" fmla="*/ 19 h 30"/>
                <a:gd name="T8" fmla="*/ 24 w 114"/>
                <a:gd name="T9" fmla="*/ 16 h 30"/>
                <a:gd name="T10" fmla="*/ 27 w 114"/>
                <a:gd name="T11" fmla="*/ 15 h 30"/>
                <a:gd name="T12" fmla="*/ 30 w 114"/>
                <a:gd name="T13" fmla="*/ 14 h 30"/>
                <a:gd name="T14" fmla="*/ 66 w 114"/>
                <a:gd name="T15" fmla="*/ 14 h 30"/>
                <a:gd name="T16" fmla="*/ 65 w 114"/>
                <a:gd name="T17" fmla="*/ 14 h 30"/>
                <a:gd name="T18" fmla="*/ 65 w 114"/>
                <a:gd name="T19" fmla="*/ 19 h 30"/>
                <a:gd name="T20" fmla="*/ 40 w 114"/>
                <a:gd name="T21" fmla="*/ 20 h 30"/>
                <a:gd name="T22" fmla="*/ 34 w 114"/>
                <a:gd name="T23" fmla="*/ 20 h 30"/>
                <a:gd name="T24" fmla="*/ 34 w 114"/>
                <a:gd name="T25" fmla="*/ 13 h 30"/>
                <a:gd name="T26" fmla="*/ 37 w 114"/>
                <a:gd name="T27" fmla="*/ 15 h 30"/>
                <a:gd name="T28" fmla="*/ 41 w 114"/>
                <a:gd name="T29" fmla="*/ 19 h 30"/>
                <a:gd name="T30" fmla="*/ 44 w 114"/>
                <a:gd name="T31" fmla="*/ 11 h 30"/>
                <a:gd name="T32" fmla="*/ 42 w 114"/>
                <a:gd name="T33" fmla="*/ 14 h 30"/>
                <a:gd name="T34" fmla="*/ 46 w 114"/>
                <a:gd name="T35" fmla="*/ 16 h 30"/>
                <a:gd name="T36" fmla="*/ 52 w 114"/>
                <a:gd name="T37" fmla="*/ 20 h 30"/>
                <a:gd name="T38" fmla="*/ 50 w 114"/>
                <a:gd name="T39" fmla="*/ 20 h 30"/>
                <a:gd name="T40" fmla="*/ 52 w 114"/>
                <a:gd name="T41" fmla="*/ 20 h 30"/>
                <a:gd name="T42" fmla="*/ 66 w 114"/>
                <a:gd name="T43" fmla="*/ 9 h 30"/>
                <a:gd name="T44" fmla="*/ 66 w 114"/>
                <a:gd name="T45" fmla="*/ 12 h 30"/>
                <a:gd name="T46" fmla="*/ 48 w 114"/>
                <a:gd name="T47" fmla="*/ 9 h 30"/>
                <a:gd name="T48" fmla="*/ 96 w 114"/>
                <a:gd name="T49" fmla="*/ 15 h 30"/>
                <a:gd name="T50" fmla="*/ 58 w 114"/>
                <a:gd name="T51" fmla="*/ 20 h 30"/>
                <a:gd name="T52" fmla="*/ 57 w 114"/>
                <a:gd name="T53" fmla="*/ 18 h 30"/>
                <a:gd name="T54" fmla="*/ 57 w 114"/>
                <a:gd name="T55" fmla="*/ 11 h 30"/>
                <a:gd name="T56" fmla="*/ 79 w 114"/>
                <a:gd name="T57" fmla="*/ 20 h 30"/>
                <a:gd name="T58" fmla="*/ 58 w 114"/>
                <a:gd name="T59" fmla="*/ 13 h 30"/>
                <a:gd name="T60" fmla="*/ 56 w 114"/>
                <a:gd name="T61" fmla="*/ 7 h 30"/>
                <a:gd name="T62" fmla="*/ 76 w 114"/>
                <a:gd name="T63" fmla="*/ 20 h 30"/>
                <a:gd name="T64" fmla="*/ 65 w 114"/>
                <a:gd name="T65" fmla="*/ 6 h 30"/>
                <a:gd name="T66" fmla="*/ 68 w 114"/>
                <a:gd name="T67" fmla="*/ 13 h 30"/>
                <a:gd name="T68" fmla="*/ 65 w 114"/>
                <a:gd name="T69" fmla="*/ 13 h 30"/>
                <a:gd name="T70" fmla="*/ 68 w 114"/>
                <a:gd name="T71" fmla="*/ 5 h 30"/>
                <a:gd name="T72" fmla="*/ 81 w 114"/>
                <a:gd name="T73" fmla="*/ 12 h 30"/>
                <a:gd name="T74" fmla="*/ 81 w 114"/>
                <a:gd name="T75" fmla="*/ 19 h 30"/>
                <a:gd name="T76" fmla="*/ 73 w 114"/>
                <a:gd name="T77" fmla="*/ 4 h 30"/>
                <a:gd name="T78" fmla="*/ 76 w 114"/>
                <a:gd name="T79" fmla="*/ 4 h 30"/>
                <a:gd name="T80" fmla="*/ 91 w 114"/>
                <a:gd name="T81" fmla="*/ 18 h 30"/>
                <a:gd name="T82" fmla="*/ 86 w 114"/>
                <a:gd name="T83" fmla="*/ 12 h 30"/>
                <a:gd name="T84" fmla="*/ 89 w 114"/>
                <a:gd name="T85" fmla="*/ 12 h 30"/>
                <a:gd name="T86" fmla="*/ 105 w 114"/>
                <a:gd name="T87" fmla="*/ 3 h 30"/>
                <a:gd name="T88" fmla="*/ 93 w 114"/>
                <a:gd name="T89" fmla="*/ 16 h 30"/>
                <a:gd name="T90" fmla="*/ 90 w 114"/>
                <a:gd name="T91" fmla="*/ 10 h 30"/>
                <a:gd name="T92" fmla="*/ 86 w 114"/>
                <a:gd name="T93" fmla="*/ 2 h 30"/>
                <a:gd name="T94" fmla="*/ 104 w 114"/>
                <a:gd name="T95" fmla="*/ 5 h 30"/>
                <a:gd name="T96" fmla="*/ 110 w 114"/>
                <a:gd name="T97" fmla="*/ 13 h 30"/>
                <a:gd name="T98" fmla="*/ 111 w 114"/>
                <a:gd name="T99" fmla="*/ 14 h 30"/>
                <a:gd name="T100" fmla="*/ 109 w 114"/>
                <a:gd name="T101" fmla="*/ 14 h 30"/>
                <a:gd name="T102" fmla="*/ 108 w 114"/>
                <a:gd name="T103" fmla="*/ 16 h 30"/>
                <a:gd name="T104" fmla="*/ 94 w 114"/>
                <a:gd name="T105" fmla="*/ 10 h 30"/>
                <a:gd name="T106" fmla="*/ 98 w 114"/>
                <a:gd name="T107" fmla="*/ 10 h 30"/>
                <a:gd name="T108" fmla="*/ 104 w 114"/>
                <a:gd name="T109" fmla="*/ 7 h 30"/>
                <a:gd name="T110" fmla="*/ 106 w 114"/>
                <a:gd name="T111" fmla="*/ 18 h 30"/>
                <a:gd name="T112" fmla="*/ 93 w 114"/>
                <a:gd name="T113" fmla="*/ 6 h 30"/>
                <a:gd name="T114" fmla="*/ 94 w 114"/>
                <a:gd name="T115" fmla="*/ 4 h 30"/>
                <a:gd name="T116" fmla="*/ 98 w 114"/>
                <a:gd name="T117" fmla="*/ 2 h 30"/>
                <a:gd name="T118" fmla="*/ 8 w 114"/>
                <a:gd name="T119" fmla="*/ 16 h 30"/>
                <a:gd name="T120" fmla="*/ 3 w 114"/>
                <a:gd name="T121" fmla="*/ 26 h 30"/>
                <a:gd name="T122" fmla="*/ 91 w 114"/>
                <a:gd name="T123"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30">
                  <a:moveTo>
                    <a:pt x="10" y="28"/>
                  </a:moveTo>
                  <a:cubicBezTo>
                    <a:pt x="9" y="26"/>
                    <a:pt x="7" y="25"/>
                    <a:pt x="4" y="25"/>
                  </a:cubicBezTo>
                  <a:cubicBezTo>
                    <a:pt x="5" y="24"/>
                    <a:pt x="5" y="24"/>
                    <a:pt x="6" y="23"/>
                  </a:cubicBezTo>
                  <a:cubicBezTo>
                    <a:pt x="7" y="21"/>
                    <a:pt x="8" y="20"/>
                    <a:pt x="8" y="18"/>
                  </a:cubicBezTo>
                  <a:cubicBezTo>
                    <a:pt x="12" y="17"/>
                    <a:pt x="15" y="17"/>
                    <a:pt x="19" y="17"/>
                  </a:cubicBezTo>
                  <a:cubicBezTo>
                    <a:pt x="20" y="17"/>
                    <a:pt x="21" y="17"/>
                    <a:pt x="22" y="17"/>
                  </a:cubicBezTo>
                  <a:cubicBezTo>
                    <a:pt x="22" y="18"/>
                    <a:pt x="23" y="20"/>
                    <a:pt x="23" y="22"/>
                  </a:cubicBezTo>
                  <a:cubicBezTo>
                    <a:pt x="19" y="23"/>
                    <a:pt x="15" y="26"/>
                    <a:pt x="10" y="28"/>
                  </a:cubicBezTo>
                  <a:moveTo>
                    <a:pt x="67" y="20"/>
                  </a:moveTo>
                  <a:cubicBezTo>
                    <a:pt x="67" y="20"/>
                    <a:pt x="67" y="20"/>
                    <a:pt x="67" y="20"/>
                  </a:cubicBezTo>
                  <a:cubicBezTo>
                    <a:pt x="67" y="19"/>
                    <a:pt x="66" y="17"/>
                    <a:pt x="66" y="17"/>
                  </a:cubicBezTo>
                  <a:cubicBezTo>
                    <a:pt x="67" y="18"/>
                    <a:pt x="68" y="19"/>
                    <a:pt x="69" y="20"/>
                  </a:cubicBezTo>
                  <a:cubicBezTo>
                    <a:pt x="68" y="20"/>
                    <a:pt x="67" y="20"/>
                    <a:pt x="65" y="20"/>
                  </a:cubicBezTo>
                  <a:cubicBezTo>
                    <a:pt x="65" y="20"/>
                    <a:pt x="65" y="20"/>
                    <a:pt x="65" y="20"/>
                  </a:cubicBezTo>
                  <a:cubicBezTo>
                    <a:pt x="65" y="19"/>
                    <a:pt x="65" y="19"/>
                    <a:pt x="65" y="18"/>
                  </a:cubicBezTo>
                  <a:cubicBezTo>
                    <a:pt x="67" y="20"/>
                    <a:pt x="67" y="20"/>
                    <a:pt x="67" y="20"/>
                  </a:cubicBezTo>
                  <a:moveTo>
                    <a:pt x="25" y="20"/>
                  </a:moveTo>
                  <a:cubicBezTo>
                    <a:pt x="25" y="20"/>
                    <a:pt x="24" y="19"/>
                    <a:pt x="24" y="18"/>
                  </a:cubicBezTo>
                  <a:cubicBezTo>
                    <a:pt x="24" y="18"/>
                    <a:pt x="24" y="18"/>
                    <a:pt x="24" y="18"/>
                  </a:cubicBezTo>
                  <a:cubicBezTo>
                    <a:pt x="23" y="18"/>
                    <a:pt x="23" y="17"/>
                    <a:pt x="23" y="17"/>
                  </a:cubicBezTo>
                  <a:cubicBezTo>
                    <a:pt x="24" y="16"/>
                    <a:pt x="24" y="16"/>
                    <a:pt x="24" y="16"/>
                  </a:cubicBezTo>
                  <a:cubicBezTo>
                    <a:pt x="24" y="17"/>
                    <a:pt x="24" y="18"/>
                    <a:pt x="25" y="19"/>
                  </a:cubicBezTo>
                  <a:cubicBezTo>
                    <a:pt x="25" y="20"/>
                    <a:pt x="25" y="20"/>
                    <a:pt x="25" y="20"/>
                  </a:cubicBezTo>
                  <a:moveTo>
                    <a:pt x="27" y="21"/>
                  </a:moveTo>
                  <a:cubicBezTo>
                    <a:pt x="27" y="21"/>
                    <a:pt x="27" y="21"/>
                    <a:pt x="27" y="21"/>
                  </a:cubicBezTo>
                  <a:cubicBezTo>
                    <a:pt x="27" y="20"/>
                    <a:pt x="27" y="19"/>
                    <a:pt x="26" y="18"/>
                  </a:cubicBezTo>
                  <a:cubicBezTo>
                    <a:pt x="26" y="17"/>
                    <a:pt x="25" y="16"/>
                    <a:pt x="25" y="16"/>
                  </a:cubicBezTo>
                  <a:cubicBezTo>
                    <a:pt x="26" y="16"/>
                    <a:pt x="26" y="16"/>
                    <a:pt x="26" y="17"/>
                  </a:cubicBezTo>
                  <a:cubicBezTo>
                    <a:pt x="27" y="19"/>
                    <a:pt x="28" y="20"/>
                    <a:pt x="29" y="21"/>
                  </a:cubicBezTo>
                  <a:cubicBezTo>
                    <a:pt x="29" y="21"/>
                    <a:pt x="29" y="21"/>
                    <a:pt x="29" y="21"/>
                  </a:cubicBezTo>
                  <a:cubicBezTo>
                    <a:pt x="29" y="19"/>
                    <a:pt x="28" y="17"/>
                    <a:pt x="27" y="16"/>
                  </a:cubicBezTo>
                  <a:cubicBezTo>
                    <a:pt x="29" y="18"/>
                    <a:pt x="29" y="19"/>
                    <a:pt x="31" y="21"/>
                  </a:cubicBezTo>
                  <a:cubicBezTo>
                    <a:pt x="29" y="21"/>
                    <a:pt x="27" y="21"/>
                    <a:pt x="24" y="21"/>
                  </a:cubicBezTo>
                  <a:cubicBezTo>
                    <a:pt x="24" y="21"/>
                    <a:pt x="24" y="21"/>
                    <a:pt x="24" y="21"/>
                  </a:cubicBezTo>
                  <a:cubicBezTo>
                    <a:pt x="25" y="21"/>
                    <a:pt x="25" y="21"/>
                    <a:pt x="25" y="21"/>
                  </a:cubicBezTo>
                  <a:cubicBezTo>
                    <a:pt x="25" y="21"/>
                    <a:pt x="24" y="20"/>
                    <a:pt x="24" y="19"/>
                  </a:cubicBezTo>
                  <a:cubicBezTo>
                    <a:pt x="24" y="19"/>
                    <a:pt x="24" y="19"/>
                    <a:pt x="24" y="19"/>
                  </a:cubicBezTo>
                  <a:cubicBezTo>
                    <a:pt x="24" y="19"/>
                    <a:pt x="24" y="19"/>
                    <a:pt x="24" y="19"/>
                  </a:cubicBezTo>
                  <a:cubicBezTo>
                    <a:pt x="24" y="20"/>
                    <a:pt x="25" y="20"/>
                    <a:pt x="25" y="21"/>
                  </a:cubicBezTo>
                  <a:cubicBezTo>
                    <a:pt x="26" y="21"/>
                    <a:pt x="26" y="21"/>
                    <a:pt x="26" y="21"/>
                  </a:cubicBezTo>
                  <a:cubicBezTo>
                    <a:pt x="25" y="20"/>
                    <a:pt x="25" y="17"/>
                    <a:pt x="24" y="17"/>
                  </a:cubicBezTo>
                  <a:cubicBezTo>
                    <a:pt x="25" y="18"/>
                    <a:pt x="26" y="19"/>
                    <a:pt x="27" y="21"/>
                  </a:cubicBezTo>
                  <a:moveTo>
                    <a:pt x="27" y="20"/>
                  </a:moveTo>
                  <a:cubicBezTo>
                    <a:pt x="27" y="20"/>
                    <a:pt x="27" y="20"/>
                    <a:pt x="27" y="19"/>
                  </a:cubicBezTo>
                  <a:cubicBezTo>
                    <a:pt x="26" y="18"/>
                    <a:pt x="25" y="17"/>
                    <a:pt x="24" y="16"/>
                  </a:cubicBezTo>
                  <a:cubicBezTo>
                    <a:pt x="25" y="16"/>
                    <a:pt x="25" y="16"/>
                    <a:pt x="25" y="16"/>
                  </a:cubicBezTo>
                  <a:cubicBezTo>
                    <a:pt x="25" y="17"/>
                    <a:pt x="26" y="17"/>
                    <a:pt x="26" y="18"/>
                  </a:cubicBezTo>
                  <a:cubicBezTo>
                    <a:pt x="26" y="18"/>
                    <a:pt x="27" y="20"/>
                    <a:pt x="27" y="20"/>
                  </a:cubicBezTo>
                  <a:moveTo>
                    <a:pt x="29" y="20"/>
                  </a:moveTo>
                  <a:cubicBezTo>
                    <a:pt x="27" y="19"/>
                    <a:pt x="27" y="17"/>
                    <a:pt x="26" y="16"/>
                  </a:cubicBezTo>
                  <a:cubicBezTo>
                    <a:pt x="26" y="15"/>
                    <a:pt x="27" y="15"/>
                    <a:pt x="28" y="15"/>
                  </a:cubicBezTo>
                  <a:cubicBezTo>
                    <a:pt x="28" y="15"/>
                    <a:pt x="28" y="15"/>
                    <a:pt x="28" y="15"/>
                  </a:cubicBezTo>
                  <a:cubicBezTo>
                    <a:pt x="29" y="17"/>
                    <a:pt x="30" y="18"/>
                    <a:pt x="31" y="20"/>
                  </a:cubicBezTo>
                  <a:cubicBezTo>
                    <a:pt x="30" y="19"/>
                    <a:pt x="28" y="17"/>
                    <a:pt x="27" y="15"/>
                  </a:cubicBezTo>
                  <a:cubicBezTo>
                    <a:pt x="27" y="16"/>
                    <a:pt x="27" y="16"/>
                    <a:pt x="27" y="16"/>
                  </a:cubicBezTo>
                  <a:cubicBezTo>
                    <a:pt x="27" y="17"/>
                    <a:pt x="28" y="19"/>
                    <a:pt x="29" y="20"/>
                  </a:cubicBezTo>
                  <a:moveTo>
                    <a:pt x="32" y="20"/>
                  </a:moveTo>
                  <a:cubicBezTo>
                    <a:pt x="32" y="19"/>
                    <a:pt x="29" y="16"/>
                    <a:pt x="28" y="15"/>
                  </a:cubicBezTo>
                  <a:cubicBezTo>
                    <a:pt x="28" y="15"/>
                    <a:pt x="28" y="15"/>
                    <a:pt x="28" y="15"/>
                  </a:cubicBezTo>
                  <a:cubicBezTo>
                    <a:pt x="29" y="14"/>
                    <a:pt x="29" y="14"/>
                    <a:pt x="30" y="14"/>
                  </a:cubicBezTo>
                  <a:cubicBezTo>
                    <a:pt x="31" y="16"/>
                    <a:pt x="31" y="18"/>
                    <a:pt x="32" y="20"/>
                  </a:cubicBezTo>
                  <a:moveTo>
                    <a:pt x="34" y="18"/>
                  </a:moveTo>
                  <a:cubicBezTo>
                    <a:pt x="33" y="17"/>
                    <a:pt x="32" y="15"/>
                    <a:pt x="30" y="14"/>
                  </a:cubicBezTo>
                  <a:cubicBezTo>
                    <a:pt x="31" y="14"/>
                    <a:pt x="31" y="14"/>
                    <a:pt x="31" y="14"/>
                  </a:cubicBezTo>
                  <a:cubicBezTo>
                    <a:pt x="32" y="15"/>
                    <a:pt x="32" y="15"/>
                    <a:pt x="33" y="16"/>
                  </a:cubicBezTo>
                  <a:cubicBezTo>
                    <a:pt x="33" y="17"/>
                    <a:pt x="33" y="18"/>
                    <a:pt x="34" y="18"/>
                  </a:cubicBezTo>
                  <a:moveTo>
                    <a:pt x="69" y="20"/>
                  </a:moveTo>
                  <a:cubicBezTo>
                    <a:pt x="69" y="20"/>
                    <a:pt x="69" y="20"/>
                    <a:pt x="69" y="20"/>
                  </a:cubicBezTo>
                  <a:cubicBezTo>
                    <a:pt x="68" y="19"/>
                    <a:pt x="68" y="17"/>
                    <a:pt x="67" y="16"/>
                  </a:cubicBezTo>
                  <a:cubicBezTo>
                    <a:pt x="66" y="16"/>
                    <a:pt x="66" y="15"/>
                    <a:pt x="65" y="14"/>
                  </a:cubicBezTo>
                  <a:cubicBezTo>
                    <a:pt x="65" y="14"/>
                    <a:pt x="65" y="14"/>
                    <a:pt x="65" y="14"/>
                  </a:cubicBezTo>
                  <a:cubicBezTo>
                    <a:pt x="65" y="14"/>
                    <a:pt x="65" y="14"/>
                    <a:pt x="66" y="14"/>
                  </a:cubicBezTo>
                  <a:cubicBezTo>
                    <a:pt x="67" y="15"/>
                    <a:pt x="68" y="16"/>
                    <a:pt x="70" y="18"/>
                  </a:cubicBezTo>
                  <a:cubicBezTo>
                    <a:pt x="70" y="18"/>
                    <a:pt x="70" y="18"/>
                    <a:pt x="70" y="18"/>
                  </a:cubicBezTo>
                  <a:cubicBezTo>
                    <a:pt x="70" y="19"/>
                    <a:pt x="70" y="19"/>
                    <a:pt x="70" y="19"/>
                  </a:cubicBezTo>
                  <a:cubicBezTo>
                    <a:pt x="70" y="19"/>
                    <a:pt x="71" y="20"/>
                    <a:pt x="71" y="20"/>
                  </a:cubicBezTo>
                  <a:cubicBezTo>
                    <a:pt x="71" y="20"/>
                    <a:pt x="71" y="20"/>
                    <a:pt x="71" y="20"/>
                  </a:cubicBezTo>
                  <a:cubicBezTo>
                    <a:pt x="71" y="20"/>
                    <a:pt x="71" y="20"/>
                    <a:pt x="71" y="20"/>
                  </a:cubicBezTo>
                  <a:cubicBezTo>
                    <a:pt x="70" y="20"/>
                    <a:pt x="70" y="20"/>
                    <a:pt x="69" y="20"/>
                  </a:cubicBezTo>
                  <a:moveTo>
                    <a:pt x="63" y="20"/>
                  </a:moveTo>
                  <a:cubicBezTo>
                    <a:pt x="64" y="18"/>
                    <a:pt x="65" y="16"/>
                    <a:pt x="65" y="14"/>
                  </a:cubicBezTo>
                  <a:cubicBezTo>
                    <a:pt x="65" y="15"/>
                    <a:pt x="66" y="16"/>
                    <a:pt x="67" y="18"/>
                  </a:cubicBezTo>
                  <a:cubicBezTo>
                    <a:pt x="68" y="18"/>
                    <a:pt x="68" y="19"/>
                    <a:pt x="68" y="19"/>
                  </a:cubicBezTo>
                  <a:cubicBezTo>
                    <a:pt x="68" y="19"/>
                    <a:pt x="68" y="19"/>
                    <a:pt x="68" y="18"/>
                  </a:cubicBezTo>
                  <a:cubicBezTo>
                    <a:pt x="67" y="18"/>
                    <a:pt x="66" y="17"/>
                    <a:pt x="65" y="16"/>
                  </a:cubicBezTo>
                  <a:cubicBezTo>
                    <a:pt x="65" y="16"/>
                    <a:pt x="65" y="16"/>
                    <a:pt x="65" y="16"/>
                  </a:cubicBezTo>
                  <a:cubicBezTo>
                    <a:pt x="65" y="17"/>
                    <a:pt x="66" y="18"/>
                    <a:pt x="66" y="19"/>
                  </a:cubicBezTo>
                  <a:cubicBezTo>
                    <a:pt x="66" y="19"/>
                    <a:pt x="65" y="18"/>
                    <a:pt x="65" y="18"/>
                  </a:cubicBezTo>
                  <a:cubicBezTo>
                    <a:pt x="64" y="18"/>
                    <a:pt x="64" y="18"/>
                    <a:pt x="64" y="18"/>
                  </a:cubicBezTo>
                  <a:cubicBezTo>
                    <a:pt x="65" y="19"/>
                    <a:pt x="65" y="19"/>
                    <a:pt x="65" y="19"/>
                  </a:cubicBezTo>
                  <a:cubicBezTo>
                    <a:pt x="65" y="19"/>
                    <a:pt x="65" y="19"/>
                    <a:pt x="64" y="19"/>
                  </a:cubicBezTo>
                  <a:cubicBezTo>
                    <a:pt x="64" y="20"/>
                    <a:pt x="64" y="20"/>
                    <a:pt x="64" y="20"/>
                  </a:cubicBezTo>
                  <a:cubicBezTo>
                    <a:pt x="64" y="20"/>
                    <a:pt x="65" y="20"/>
                    <a:pt x="65" y="20"/>
                  </a:cubicBezTo>
                  <a:cubicBezTo>
                    <a:pt x="65" y="20"/>
                    <a:pt x="64" y="20"/>
                    <a:pt x="63" y="20"/>
                  </a:cubicBezTo>
                  <a:moveTo>
                    <a:pt x="37" y="20"/>
                  </a:moveTo>
                  <a:cubicBezTo>
                    <a:pt x="37" y="20"/>
                    <a:pt x="37" y="20"/>
                    <a:pt x="37" y="20"/>
                  </a:cubicBezTo>
                  <a:cubicBezTo>
                    <a:pt x="36" y="19"/>
                    <a:pt x="36" y="18"/>
                    <a:pt x="35" y="16"/>
                  </a:cubicBezTo>
                  <a:cubicBezTo>
                    <a:pt x="35" y="16"/>
                    <a:pt x="34" y="14"/>
                    <a:pt x="34" y="13"/>
                  </a:cubicBezTo>
                  <a:cubicBezTo>
                    <a:pt x="36" y="16"/>
                    <a:pt x="38" y="18"/>
                    <a:pt x="40" y="20"/>
                  </a:cubicBezTo>
                  <a:cubicBezTo>
                    <a:pt x="37" y="21"/>
                    <a:pt x="34" y="21"/>
                    <a:pt x="31" y="21"/>
                  </a:cubicBezTo>
                  <a:cubicBezTo>
                    <a:pt x="31" y="21"/>
                    <a:pt x="31" y="21"/>
                    <a:pt x="31" y="21"/>
                  </a:cubicBezTo>
                  <a:cubicBezTo>
                    <a:pt x="31" y="20"/>
                    <a:pt x="30" y="19"/>
                    <a:pt x="30" y="18"/>
                  </a:cubicBezTo>
                  <a:cubicBezTo>
                    <a:pt x="29" y="17"/>
                    <a:pt x="28" y="16"/>
                    <a:pt x="28" y="16"/>
                  </a:cubicBezTo>
                  <a:cubicBezTo>
                    <a:pt x="28" y="16"/>
                    <a:pt x="29" y="16"/>
                    <a:pt x="29" y="16"/>
                  </a:cubicBezTo>
                  <a:cubicBezTo>
                    <a:pt x="30" y="18"/>
                    <a:pt x="32" y="19"/>
                    <a:pt x="33" y="21"/>
                  </a:cubicBezTo>
                  <a:cubicBezTo>
                    <a:pt x="33" y="20"/>
                    <a:pt x="33" y="20"/>
                    <a:pt x="33" y="20"/>
                  </a:cubicBezTo>
                  <a:cubicBezTo>
                    <a:pt x="32" y="19"/>
                    <a:pt x="32" y="16"/>
                    <a:pt x="30" y="14"/>
                  </a:cubicBezTo>
                  <a:cubicBezTo>
                    <a:pt x="32" y="16"/>
                    <a:pt x="33" y="18"/>
                    <a:pt x="34" y="20"/>
                  </a:cubicBezTo>
                  <a:cubicBezTo>
                    <a:pt x="35" y="20"/>
                    <a:pt x="35" y="20"/>
                    <a:pt x="35" y="20"/>
                  </a:cubicBezTo>
                  <a:cubicBezTo>
                    <a:pt x="34" y="18"/>
                    <a:pt x="33" y="16"/>
                    <a:pt x="32" y="14"/>
                  </a:cubicBezTo>
                  <a:cubicBezTo>
                    <a:pt x="33" y="16"/>
                    <a:pt x="35" y="19"/>
                    <a:pt x="37" y="20"/>
                  </a:cubicBezTo>
                  <a:moveTo>
                    <a:pt x="36" y="20"/>
                  </a:moveTo>
                  <a:cubicBezTo>
                    <a:pt x="35" y="18"/>
                    <a:pt x="33" y="15"/>
                    <a:pt x="32" y="14"/>
                  </a:cubicBezTo>
                  <a:cubicBezTo>
                    <a:pt x="32" y="13"/>
                    <a:pt x="33" y="13"/>
                    <a:pt x="33" y="13"/>
                  </a:cubicBezTo>
                  <a:cubicBezTo>
                    <a:pt x="34" y="15"/>
                    <a:pt x="35" y="17"/>
                    <a:pt x="36" y="20"/>
                  </a:cubicBezTo>
                  <a:moveTo>
                    <a:pt x="40" y="20"/>
                  </a:moveTo>
                  <a:cubicBezTo>
                    <a:pt x="38" y="17"/>
                    <a:pt x="36" y="15"/>
                    <a:pt x="34" y="13"/>
                  </a:cubicBezTo>
                  <a:cubicBezTo>
                    <a:pt x="34" y="13"/>
                    <a:pt x="35" y="13"/>
                    <a:pt x="35" y="12"/>
                  </a:cubicBezTo>
                  <a:cubicBezTo>
                    <a:pt x="36" y="15"/>
                    <a:pt x="38" y="18"/>
                    <a:pt x="40" y="20"/>
                  </a:cubicBezTo>
                  <a:moveTo>
                    <a:pt x="42" y="20"/>
                  </a:moveTo>
                  <a:cubicBezTo>
                    <a:pt x="42" y="20"/>
                    <a:pt x="42" y="20"/>
                    <a:pt x="42" y="20"/>
                  </a:cubicBezTo>
                  <a:cubicBezTo>
                    <a:pt x="41" y="17"/>
                    <a:pt x="39" y="15"/>
                    <a:pt x="38" y="12"/>
                  </a:cubicBezTo>
                  <a:cubicBezTo>
                    <a:pt x="39" y="15"/>
                    <a:pt x="42" y="17"/>
                    <a:pt x="43" y="20"/>
                  </a:cubicBezTo>
                  <a:cubicBezTo>
                    <a:pt x="42" y="20"/>
                    <a:pt x="41" y="20"/>
                    <a:pt x="40" y="20"/>
                  </a:cubicBezTo>
                  <a:cubicBezTo>
                    <a:pt x="40" y="20"/>
                    <a:pt x="40" y="20"/>
                    <a:pt x="40" y="20"/>
                  </a:cubicBezTo>
                  <a:cubicBezTo>
                    <a:pt x="39" y="18"/>
                    <a:pt x="38" y="17"/>
                    <a:pt x="37" y="15"/>
                  </a:cubicBezTo>
                  <a:cubicBezTo>
                    <a:pt x="38" y="16"/>
                    <a:pt x="38" y="16"/>
                    <a:pt x="38" y="16"/>
                  </a:cubicBezTo>
                  <a:cubicBezTo>
                    <a:pt x="39" y="17"/>
                    <a:pt x="40" y="19"/>
                    <a:pt x="42" y="20"/>
                  </a:cubicBezTo>
                  <a:moveTo>
                    <a:pt x="41" y="19"/>
                  </a:moveTo>
                  <a:cubicBezTo>
                    <a:pt x="41" y="19"/>
                    <a:pt x="41" y="19"/>
                    <a:pt x="41" y="19"/>
                  </a:cubicBezTo>
                  <a:cubicBezTo>
                    <a:pt x="40" y="18"/>
                    <a:pt x="40" y="17"/>
                    <a:pt x="39" y="17"/>
                  </a:cubicBezTo>
                  <a:cubicBezTo>
                    <a:pt x="38" y="15"/>
                    <a:pt x="37" y="14"/>
                    <a:pt x="36" y="12"/>
                  </a:cubicBezTo>
                  <a:cubicBezTo>
                    <a:pt x="36" y="12"/>
                    <a:pt x="37" y="12"/>
                    <a:pt x="37" y="12"/>
                  </a:cubicBezTo>
                  <a:cubicBezTo>
                    <a:pt x="38" y="14"/>
                    <a:pt x="40" y="16"/>
                    <a:pt x="41" y="18"/>
                  </a:cubicBezTo>
                  <a:cubicBezTo>
                    <a:pt x="41" y="19"/>
                    <a:pt x="41" y="19"/>
                    <a:pt x="41" y="19"/>
                  </a:cubicBezTo>
                  <a:moveTo>
                    <a:pt x="42" y="18"/>
                  </a:moveTo>
                  <a:cubicBezTo>
                    <a:pt x="41" y="16"/>
                    <a:pt x="39" y="14"/>
                    <a:pt x="38" y="12"/>
                  </a:cubicBezTo>
                  <a:cubicBezTo>
                    <a:pt x="38" y="12"/>
                    <a:pt x="39" y="11"/>
                    <a:pt x="40" y="11"/>
                  </a:cubicBezTo>
                  <a:cubicBezTo>
                    <a:pt x="40" y="13"/>
                    <a:pt x="41" y="14"/>
                    <a:pt x="41" y="15"/>
                  </a:cubicBezTo>
                  <a:cubicBezTo>
                    <a:pt x="41" y="16"/>
                    <a:pt x="42" y="17"/>
                    <a:pt x="42" y="17"/>
                  </a:cubicBezTo>
                  <a:cubicBezTo>
                    <a:pt x="42" y="18"/>
                    <a:pt x="42" y="18"/>
                    <a:pt x="42" y="18"/>
                  </a:cubicBezTo>
                  <a:moveTo>
                    <a:pt x="48" y="20"/>
                  </a:moveTo>
                  <a:cubicBezTo>
                    <a:pt x="48" y="20"/>
                    <a:pt x="48" y="20"/>
                    <a:pt x="48" y="20"/>
                  </a:cubicBezTo>
                  <a:cubicBezTo>
                    <a:pt x="47" y="17"/>
                    <a:pt x="45" y="14"/>
                    <a:pt x="44" y="11"/>
                  </a:cubicBezTo>
                  <a:cubicBezTo>
                    <a:pt x="45" y="13"/>
                    <a:pt x="48" y="16"/>
                    <a:pt x="49" y="19"/>
                  </a:cubicBezTo>
                  <a:cubicBezTo>
                    <a:pt x="50" y="20"/>
                    <a:pt x="50" y="20"/>
                    <a:pt x="50" y="20"/>
                  </a:cubicBezTo>
                  <a:cubicBezTo>
                    <a:pt x="50" y="20"/>
                    <a:pt x="50" y="20"/>
                    <a:pt x="50" y="20"/>
                  </a:cubicBezTo>
                  <a:cubicBezTo>
                    <a:pt x="48" y="20"/>
                    <a:pt x="46" y="20"/>
                    <a:pt x="44" y="20"/>
                  </a:cubicBezTo>
                  <a:cubicBezTo>
                    <a:pt x="43" y="18"/>
                    <a:pt x="42" y="14"/>
                    <a:pt x="40" y="12"/>
                  </a:cubicBezTo>
                  <a:cubicBezTo>
                    <a:pt x="42" y="15"/>
                    <a:pt x="43" y="18"/>
                    <a:pt x="45" y="20"/>
                  </a:cubicBezTo>
                  <a:cubicBezTo>
                    <a:pt x="46" y="20"/>
                    <a:pt x="46" y="20"/>
                    <a:pt x="46" y="20"/>
                  </a:cubicBezTo>
                  <a:cubicBezTo>
                    <a:pt x="45" y="19"/>
                    <a:pt x="44" y="17"/>
                    <a:pt x="44" y="16"/>
                  </a:cubicBezTo>
                  <a:cubicBezTo>
                    <a:pt x="43" y="15"/>
                    <a:pt x="43" y="14"/>
                    <a:pt x="42" y="14"/>
                  </a:cubicBezTo>
                  <a:cubicBezTo>
                    <a:pt x="42" y="14"/>
                    <a:pt x="41" y="12"/>
                    <a:pt x="42" y="12"/>
                  </a:cubicBezTo>
                  <a:cubicBezTo>
                    <a:pt x="42" y="12"/>
                    <a:pt x="42" y="12"/>
                    <a:pt x="42" y="12"/>
                  </a:cubicBezTo>
                  <a:cubicBezTo>
                    <a:pt x="44" y="15"/>
                    <a:pt x="45" y="18"/>
                    <a:pt x="48" y="20"/>
                  </a:cubicBezTo>
                  <a:moveTo>
                    <a:pt x="44" y="17"/>
                  </a:moveTo>
                  <a:cubicBezTo>
                    <a:pt x="43" y="16"/>
                    <a:pt x="43" y="16"/>
                    <a:pt x="43" y="16"/>
                  </a:cubicBezTo>
                  <a:cubicBezTo>
                    <a:pt x="42" y="14"/>
                    <a:pt x="41" y="13"/>
                    <a:pt x="40" y="11"/>
                  </a:cubicBezTo>
                  <a:cubicBezTo>
                    <a:pt x="41" y="11"/>
                    <a:pt x="42" y="11"/>
                    <a:pt x="43" y="10"/>
                  </a:cubicBezTo>
                  <a:cubicBezTo>
                    <a:pt x="44" y="12"/>
                    <a:pt x="44" y="13"/>
                    <a:pt x="45" y="14"/>
                  </a:cubicBezTo>
                  <a:cubicBezTo>
                    <a:pt x="45" y="15"/>
                    <a:pt x="45" y="16"/>
                    <a:pt x="46" y="16"/>
                  </a:cubicBezTo>
                  <a:cubicBezTo>
                    <a:pt x="46" y="17"/>
                    <a:pt x="47" y="19"/>
                    <a:pt x="47" y="19"/>
                  </a:cubicBezTo>
                  <a:cubicBezTo>
                    <a:pt x="45" y="17"/>
                    <a:pt x="43" y="14"/>
                    <a:pt x="42" y="11"/>
                  </a:cubicBezTo>
                  <a:cubicBezTo>
                    <a:pt x="41" y="11"/>
                    <a:pt x="41" y="11"/>
                    <a:pt x="41" y="11"/>
                  </a:cubicBezTo>
                  <a:cubicBezTo>
                    <a:pt x="42" y="13"/>
                    <a:pt x="43" y="15"/>
                    <a:pt x="44" y="17"/>
                  </a:cubicBezTo>
                  <a:moveTo>
                    <a:pt x="48" y="16"/>
                  </a:moveTo>
                  <a:cubicBezTo>
                    <a:pt x="46" y="14"/>
                    <a:pt x="45" y="12"/>
                    <a:pt x="44" y="10"/>
                  </a:cubicBezTo>
                  <a:cubicBezTo>
                    <a:pt x="44" y="10"/>
                    <a:pt x="44" y="10"/>
                    <a:pt x="45" y="10"/>
                  </a:cubicBezTo>
                  <a:cubicBezTo>
                    <a:pt x="46" y="12"/>
                    <a:pt x="47" y="14"/>
                    <a:pt x="48" y="16"/>
                  </a:cubicBezTo>
                  <a:moveTo>
                    <a:pt x="52" y="20"/>
                  </a:moveTo>
                  <a:cubicBezTo>
                    <a:pt x="52" y="20"/>
                    <a:pt x="52" y="20"/>
                    <a:pt x="52" y="20"/>
                  </a:cubicBezTo>
                  <a:cubicBezTo>
                    <a:pt x="52" y="18"/>
                    <a:pt x="51" y="17"/>
                    <a:pt x="50" y="15"/>
                  </a:cubicBezTo>
                  <a:cubicBezTo>
                    <a:pt x="50" y="14"/>
                    <a:pt x="49" y="13"/>
                    <a:pt x="49" y="12"/>
                  </a:cubicBezTo>
                  <a:cubicBezTo>
                    <a:pt x="48" y="11"/>
                    <a:pt x="47" y="9"/>
                    <a:pt x="48" y="9"/>
                  </a:cubicBezTo>
                  <a:cubicBezTo>
                    <a:pt x="48" y="9"/>
                    <a:pt x="48" y="9"/>
                    <a:pt x="48" y="10"/>
                  </a:cubicBezTo>
                  <a:cubicBezTo>
                    <a:pt x="50" y="11"/>
                    <a:pt x="50" y="14"/>
                    <a:pt x="52" y="16"/>
                  </a:cubicBezTo>
                  <a:cubicBezTo>
                    <a:pt x="53" y="17"/>
                    <a:pt x="54" y="19"/>
                    <a:pt x="55" y="20"/>
                  </a:cubicBezTo>
                  <a:cubicBezTo>
                    <a:pt x="54" y="20"/>
                    <a:pt x="53" y="20"/>
                    <a:pt x="53" y="20"/>
                  </a:cubicBezTo>
                  <a:cubicBezTo>
                    <a:pt x="52" y="20"/>
                    <a:pt x="51" y="20"/>
                    <a:pt x="50" y="20"/>
                  </a:cubicBezTo>
                  <a:cubicBezTo>
                    <a:pt x="50" y="20"/>
                    <a:pt x="50" y="20"/>
                    <a:pt x="50" y="20"/>
                  </a:cubicBezTo>
                  <a:cubicBezTo>
                    <a:pt x="50" y="19"/>
                    <a:pt x="50" y="19"/>
                    <a:pt x="50" y="19"/>
                  </a:cubicBezTo>
                  <a:cubicBezTo>
                    <a:pt x="50" y="19"/>
                    <a:pt x="50" y="19"/>
                    <a:pt x="50" y="19"/>
                  </a:cubicBezTo>
                  <a:cubicBezTo>
                    <a:pt x="49" y="19"/>
                    <a:pt x="49" y="18"/>
                    <a:pt x="49" y="18"/>
                  </a:cubicBezTo>
                  <a:cubicBezTo>
                    <a:pt x="48" y="17"/>
                    <a:pt x="48" y="16"/>
                    <a:pt x="48" y="15"/>
                  </a:cubicBezTo>
                  <a:cubicBezTo>
                    <a:pt x="47" y="14"/>
                    <a:pt x="47" y="13"/>
                    <a:pt x="46" y="13"/>
                  </a:cubicBezTo>
                  <a:cubicBezTo>
                    <a:pt x="46" y="12"/>
                    <a:pt x="45" y="10"/>
                    <a:pt x="45" y="10"/>
                  </a:cubicBezTo>
                  <a:cubicBezTo>
                    <a:pt x="45" y="10"/>
                    <a:pt x="45" y="10"/>
                    <a:pt x="46" y="11"/>
                  </a:cubicBezTo>
                  <a:cubicBezTo>
                    <a:pt x="47" y="14"/>
                    <a:pt x="50" y="17"/>
                    <a:pt x="52" y="20"/>
                  </a:cubicBezTo>
                  <a:moveTo>
                    <a:pt x="52" y="19"/>
                  </a:moveTo>
                  <a:cubicBezTo>
                    <a:pt x="50" y="16"/>
                    <a:pt x="47" y="13"/>
                    <a:pt x="45" y="10"/>
                  </a:cubicBezTo>
                  <a:cubicBezTo>
                    <a:pt x="46" y="10"/>
                    <a:pt x="47" y="9"/>
                    <a:pt x="47" y="9"/>
                  </a:cubicBezTo>
                  <a:cubicBezTo>
                    <a:pt x="49" y="13"/>
                    <a:pt x="50" y="16"/>
                    <a:pt x="52" y="19"/>
                  </a:cubicBezTo>
                  <a:moveTo>
                    <a:pt x="74" y="20"/>
                  </a:moveTo>
                  <a:cubicBezTo>
                    <a:pt x="74" y="20"/>
                    <a:pt x="74" y="20"/>
                    <a:pt x="74" y="20"/>
                  </a:cubicBezTo>
                  <a:cubicBezTo>
                    <a:pt x="73" y="17"/>
                    <a:pt x="70" y="16"/>
                    <a:pt x="69" y="13"/>
                  </a:cubicBezTo>
                  <a:cubicBezTo>
                    <a:pt x="68" y="12"/>
                    <a:pt x="67" y="11"/>
                    <a:pt x="66" y="9"/>
                  </a:cubicBezTo>
                  <a:cubicBezTo>
                    <a:pt x="66" y="9"/>
                    <a:pt x="66" y="9"/>
                    <a:pt x="66" y="9"/>
                  </a:cubicBezTo>
                  <a:cubicBezTo>
                    <a:pt x="67" y="11"/>
                    <a:pt x="68" y="12"/>
                    <a:pt x="69" y="13"/>
                  </a:cubicBezTo>
                  <a:cubicBezTo>
                    <a:pt x="71" y="16"/>
                    <a:pt x="74" y="18"/>
                    <a:pt x="76" y="20"/>
                  </a:cubicBezTo>
                  <a:cubicBezTo>
                    <a:pt x="76" y="20"/>
                    <a:pt x="76" y="20"/>
                    <a:pt x="76" y="20"/>
                  </a:cubicBezTo>
                  <a:cubicBezTo>
                    <a:pt x="75" y="20"/>
                    <a:pt x="73" y="20"/>
                    <a:pt x="72" y="20"/>
                  </a:cubicBezTo>
                  <a:cubicBezTo>
                    <a:pt x="72" y="20"/>
                    <a:pt x="72" y="20"/>
                    <a:pt x="72" y="20"/>
                  </a:cubicBezTo>
                  <a:cubicBezTo>
                    <a:pt x="71" y="19"/>
                    <a:pt x="71" y="18"/>
                    <a:pt x="70" y="18"/>
                  </a:cubicBezTo>
                  <a:cubicBezTo>
                    <a:pt x="70" y="17"/>
                    <a:pt x="69" y="17"/>
                    <a:pt x="69" y="16"/>
                  </a:cubicBezTo>
                  <a:cubicBezTo>
                    <a:pt x="68" y="15"/>
                    <a:pt x="67" y="13"/>
                    <a:pt x="66" y="12"/>
                  </a:cubicBezTo>
                  <a:cubicBezTo>
                    <a:pt x="66" y="12"/>
                    <a:pt x="66" y="12"/>
                    <a:pt x="66" y="12"/>
                  </a:cubicBezTo>
                  <a:cubicBezTo>
                    <a:pt x="66" y="12"/>
                    <a:pt x="66" y="11"/>
                    <a:pt x="65" y="11"/>
                  </a:cubicBezTo>
                  <a:cubicBezTo>
                    <a:pt x="65" y="11"/>
                    <a:pt x="65" y="10"/>
                    <a:pt x="65" y="10"/>
                  </a:cubicBezTo>
                  <a:cubicBezTo>
                    <a:pt x="65" y="10"/>
                    <a:pt x="65" y="10"/>
                    <a:pt x="65" y="11"/>
                  </a:cubicBezTo>
                  <a:cubicBezTo>
                    <a:pt x="66" y="11"/>
                    <a:pt x="66" y="12"/>
                    <a:pt x="67" y="13"/>
                  </a:cubicBezTo>
                  <a:cubicBezTo>
                    <a:pt x="69" y="16"/>
                    <a:pt x="71" y="18"/>
                    <a:pt x="74" y="20"/>
                  </a:cubicBezTo>
                  <a:moveTo>
                    <a:pt x="55" y="20"/>
                  </a:moveTo>
                  <a:cubicBezTo>
                    <a:pt x="55" y="20"/>
                    <a:pt x="53" y="17"/>
                    <a:pt x="53" y="17"/>
                  </a:cubicBezTo>
                  <a:cubicBezTo>
                    <a:pt x="52" y="16"/>
                    <a:pt x="51" y="15"/>
                    <a:pt x="51" y="13"/>
                  </a:cubicBezTo>
                  <a:cubicBezTo>
                    <a:pt x="50" y="12"/>
                    <a:pt x="49" y="10"/>
                    <a:pt x="48" y="9"/>
                  </a:cubicBezTo>
                  <a:cubicBezTo>
                    <a:pt x="48" y="9"/>
                    <a:pt x="49" y="9"/>
                    <a:pt x="49" y="9"/>
                  </a:cubicBezTo>
                  <a:cubicBezTo>
                    <a:pt x="50" y="13"/>
                    <a:pt x="53" y="16"/>
                    <a:pt x="55" y="19"/>
                  </a:cubicBezTo>
                  <a:cubicBezTo>
                    <a:pt x="55" y="20"/>
                    <a:pt x="55" y="20"/>
                    <a:pt x="55" y="20"/>
                  </a:cubicBezTo>
                  <a:moveTo>
                    <a:pt x="98" y="20"/>
                  </a:moveTo>
                  <a:cubicBezTo>
                    <a:pt x="99" y="20"/>
                    <a:pt x="99" y="20"/>
                    <a:pt x="99" y="20"/>
                  </a:cubicBezTo>
                  <a:cubicBezTo>
                    <a:pt x="97" y="17"/>
                    <a:pt x="94" y="14"/>
                    <a:pt x="92" y="12"/>
                  </a:cubicBezTo>
                  <a:cubicBezTo>
                    <a:pt x="91" y="10"/>
                    <a:pt x="90" y="9"/>
                    <a:pt x="89" y="8"/>
                  </a:cubicBezTo>
                  <a:cubicBezTo>
                    <a:pt x="90" y="9"/>
                    <a:pt x="91" y="9"/>
                    <a:pt x="91" y="10"/>
                  </a:cubicBezTo>
                  <a:cubicBezTo>
                    <a:pt x="93" y="11"/>
                    <a:pt x="94" y="13"/>
                    <a:pt x="96" y="15"/>
                  </a:cubicBezTo>
                  <a:cubicBezTo>
                    <a:pt x="97" y="16"/>
                    <a:pt x="99" y="18"/>
                    <a:pt x="100" y="20"/>
                  </a:cubicBezTo>
                  <a:cubicBezTo>
                    <a:pt x="100" y="20"/>
                    <a:pt x="99" y="20"/>
                    <a:pt x="98" y="20"/>
                  </a:cubicBezTo>
                  <a:moveTo>
                    <a:pt x="57" y="19"/>
                  </a:moveTo>
                  <a:cubicBezTo>
                    <a:pt x="58" y="19"/>
                    <a:pt x="58" y="19"/>
                    <a:pt x="58" y="19"/>
                  </a:cubicBezTo>
                  <a:cubicBezTo>
                    <a:pt x="56" y="15"/>
                    <a:pt x="54" y="12"/>
                    <a:pt x="52" y="8"/>
                  </a:cubicBezTo>
                  <a:cubicBezTo>
                    <a:pt x="53" y="10"/>
                    <a:pt x="54" y="12"/>
                    <a:pt x="55" y="13"/>
                  </a:cubicBezTo>
                  <a:cubicBezTo>
                    <a:pt x="57" y="15"/>
                    <a:pt x="58" y="16"/>
                    <a:pt x="59" y="18"/>
                  </a:cubicBezTo>
                  <a:cubicBezTo>
                    <a:pt x="59" y="18"/>
                    <a:pt x="59" y="18"/>
                    <a:pt x="59" y="18"/>
                  </a:cubicBezTo>
                  <a:cubicBezTo>
                    <a:pt x="59" y="19"/>
                    <a:pt x="58" y="19"/>
                    <a:pt x="58" y="20"/>
                  </a:cubicBezTo>
                  <a:cubicBezTo>
                    <a:pt x="57" y="20"/>
                    <a:pt x="56" y="20"/>
                    <a:pt x="56" y="20"/>
                  </a:cubicBezTo>
                  <a:cubicBezTo>
                    <a:pt x="54" y="16"/>
                    <a:pt x="51" y="13"/>
                    <a:pt x="50" y="10"/>
                  </a:cubicBezTo>
                  <a:cubicBezTo>
                    <a:pt x="50" y="9"/>
                    <a:pt x="50" y="9"/>
                    <a:pt x="50" y="9"/>
                  </a:cubicBezTo>
                  <a:cubicBezTo>
                    <a:pt x="50" y="9"/>
                    <a:pt x="50" y="10"/>
                    <a:pt x="51" y="10"/>
                  </a:cubicBezTo>
                  <a:cubicBezTo>
                    <a:pt x="51" y="11"/>
                    <a:pt x="51" y="11"/>
                    <a:pt x="51" y="11"/>
                  </a:cubicBezTo>
                  <a:cubicBezTo>
                    <a:pt x="51" y="11"/>
                    <a:pt x="51" y="11"/>
                    <a:pt x="51" y="11"/>
                  </a:cubicBezTo>
                  <a:cubicBezTo>
                    <a:pt x="52" y="12"/>
                    <a:pt x="53" y="13"/>
                    <a:pt x="53" y="14"/>
                  </a:cubicBezTo>
                  <a:cubicBezTo>
                    <a:pt x="55" y="16"/>
                    <a:pt x="56" y="17"/>
                    <a:pt x="57" y="19"/>
                  </a:cubicBezTo>
                  <a:moveTo>
                    <a:pt x="57" y="18"/>
                  </a:moveTo>
                  <a:cubicBezTo>
                    <a:pt x="56" y="16"/>
                    <a:pt x="54" y="15"/>
                    <a:pt x="53" y="13"/>
                  </a:cubicBezTo>
                  <a:cubicBezTo>
                    <a:pt x="52" y="11"/>
                    <a:pt x="51" y="10"/>
                    <a:pt x="50" y="9"/>
                  </a:cubicBezTo>
                  <a:cubicBezTo>
                    <a:pt x="50" y="8"/>
                    <a:pt x="51" y="8"/>
                    <a:pt x="52" y="8"/>
                  </a:cubicBezTo>
                  <a:cubicBezTo>
                    <a:pt x="53" y="12"/>
                    <a:pt x="55" y="15"/>
                    <a:pt x="57" y="18"/>
                  </a:cubicBezTo>
                  <a:moveTo>
                    <a:pt x="59" y="18"/>
                  </a:moveTo>
                  <a:cubicBezTo>
                    <a:pt x="58" y="14"/>
                    <a:pt x="56" y="12"/>
                    <a:pt x="54" y="9"/>
                  </a:cubicBezTo>
                  <a:cubicBezTo>
                    <a:pt x="54" y="8"/>
                    <a:pt x="54" y="8"/>
                    <a:pt x="54" y="8"/>
                  </a:cubicBezTo>
                  <a:cubicBezTo>
                    <a:pt x="54" y="8"/>
                    <a:pt x="54" y="8"/>
                    <a:pt x="54" y="9"/>
                  </a:cubicBezTo>
                  <a:cubicBezTo>
                    <a:pt x="55" y="9"/>
                    <a:pt x="56" y="10"/>
                    <a:pt x="57" y="11"/>
                  </a:cubicBezTo>
                  <a:cubicBezTo>
                    <a:pt x="58" y="13"/>
                    <a:pt x="58" y="14"/>
                    <a:pt x="60" y="15"/>
                  </a:cubicBezTo>
                  <a:cubicBezTo>
                    <a:pt x="60" y="16"/>
                    <a:pt x="59" y="17"/>
                    <a:pt x="59" y="18"/>
                  </a:cubicBezTo>
                  <a:moveTo>
                    <a:pt x="59" y="17"/>
                  </a:moveTo>
                  <a:cubicBezTo>
                    <a:pt x="57" y="14"/>
                    <a:pt x="55" y="11"/>
                    <a:pt x="52" y="8"/>
                  </a:cubicBezTo>
                  <a:cubicBezTo>
                    <a:pt x="53" y="8"/>
                    <a:pt x="53" y="8"/>
                    <a:pt x="53" y="8"/>
                  </a:cubicBezTo>
                  <a:cubicBezTo>
                    <a:pt x="54" y="9"/>
                    <a:pt x="55" y="11"/>
                    <a:pt x="56" y="12"/>
                  </a:cubicBezTo>
                  <a:cubicBezTo>
                    <a:pt x="57" y="14"/>
                    <a:pt x="58" y="16"/>
                    <a:pt x="59" y="17"/>
                  </a:cubicBezTo>
                  <a:moveTo>
                    <a:pt x="81" y="20"/>
                  </a:moveTo>
                  <a:cubicBezTo>
                    <a:pt x="80" y="20"/>
                    <a:pt x="80" y="20"/>
                    <a:pt x="79" y="20"/>
                  </a:cubicBezTo>
                  <a:cubicBezTo>
                    <a:pt x="79" y="20"/>
                    <a:pt x="79" y="20"/>
                    <a:pt x="79" y="20"/>
                  </a:cubicBezTo>
                  <a:cubicBezTo>
                    <a:pt x="77" y="17"/>
                    <a:pt x="75" y="15"/>
                    <a:pt x="74" y="13"/>
                  </a:cubicBezTo>
                  <a:cubicBezTo>
                    <a:pt x="73" y="12"/>
                    <a:pt x="72" y="10"/>
                    <a:pt x="71" y="9"/>
                  </a:cubicBezTo>
                  <a:cubicBezTo>
                    <a:pt x="70" y="8"/>
                    <a:pt x="70" y="8"/>
                    <a:pt x="70" y="7"/>
                  </a:cubicBezTo>
                  <a:cubicBezTo>
                    <a:pt x="71" y="9"/>
                    <a:pt x="73" y="11"/>
                    <a:pt x="75" y="13"/>
                  </a:cubicBezTo>
                  <a:cubicBezTo>
                    <a:pt x="77" y="16"/>
                    <a:pt x="79" y="18"/>
                    <a:pt x="81" y="20"/>
                  </a:cubicBezTo>
                  <a:cubicBezTo>
                    <a:pt x="81" y="20"/>
                    <a:pt x="81" y="20"/>
                    <a:pt x="81" y="20"/>
                  </a:cubicBezTo>
                  <a:moveTo>
                    <a:pt x="59" y="14"/>
                  </a:moveTo>
                  <a:cubicBezTo>
                    <a:pt x="59" y="14"/>
                    <a:pt x="59" y="14"/>
                    <a:pt x="58" y="13"/>
                  </a:cubicBezTo>
                  <a:cubicBezTo>
                    <a:pt x="58" y="12"/>
                    <a:pt x="57" y="11"/>
                    <a:pt x="57" y="10"/>
                  </a:cubicBezTo>
                  <a:cubicBezTo>
                    <a:pt x="56" y="10"/>
                    <a:pt x="55" y="9"/>
                    <a:pt x="54" y="8"/>
                  </a:cubicBezTo>
                  <a:cubicBezTo>
                    <a:pt x="54" y="8"/>
                    <a:pt x="55" y="8"/>
                    <a:pt x="55" y="7"/>
                  </a:cubicBezTo>
                  <a:cubicBezTo>
                    <a:pt x="55" y="8"/>
                    <a:pt x="55" y="8"/>
                    <a:pt x="55" y="8"/>
                  </a:cubicBezTo>
                  <a:cubicBezTo>
                    <a:pt x="56" y="9"/>
                    <a:pt x="57" y="10"/>
                    <a:pt x="58" y="12"/>
                  </a:cubicBezTo>
                  <a:cubicBezTo>
                    <a:pt x="58" y="12"/>
                    <a:pt x="60" y="14"/>
                    <a:pt x="59" y="14"/>
                  </a:cubicBezTo>
                  <a:moveTo>
                    <a:pt x="60" y="14"/>
                  </a:moveTo>
                  <a:cubicBezTo>
                    <a:pt x="59" y="12"/>
                    <a:pt x="57" y="9"/>
                    <a:pt x="56" y="7"/>
                  </a:cubicBezTo>
                  <a:cubicBezTo>
                    <a:pt x="56" y="7"/>
                    <a:pt x="56" y="7"/>
                    <a:pt x="56" y="7"/>
                  </a:cubicBezTo>
                  <a:cubicBezTo>
                    <a:pt x="57" y="7"/>
                    <a:pt x="57" y="7"/>
                    <a:pt x="57" y="7"/>
                  </a:cubicBezTo>
                  <a:cubicBezTo>
                    <a:pt x="58" y="9"/>
                    <a:pt x="59" y="12"/>
                    <a:pt x="60" y="14"/>
                  </a:cubicBezTo>
                  <a:moveTo>
                    <a:pt x="60" y="20"/>
                  </a:moveTo>
                  <a:cubicBezTo>
                    <a:pt x="62" y="16"/>
                    <a:pt x="61" y="11"/>
                    <a:pt x="59" y="7"/>
                  </a:cubicBezTo>
                  <a:cubicBezTo>
                    <a:pt x="59" y="7"/>
                    <a:pt x="60" y="6"/>
                    <a:pt x="61" y="6"/>
                  </a:cubicBezTo>
                  <a:cubicBezTo>
                    <a:pt x="63" y="10"/>
                    <a:pt x="64" y="16"/>
                    <a:pt x="62" y="20"/>
                  </a:cubicBezTo>
                  <a:cubicBezTo>
                    <a:pt x="61" y="20"/>
                    <a:pt x="60" y="20"/>
                    <a:pt x="60" y="20"/>
                  </a:cubicBezTo>
                  <a:moveTo>
                    <a:pt x="79" y="20"/>
                  </a:moveTo>
                  <a:cubicBezTo>
                    <a:pt x="78" y="20"/>
                    <a:pt x="77" y="20"/>
                    <a:pt x="76" y="20"/>
                  </a:cubicBezTo>
                  <a:cubicBezTo>
                    <a:pt x="76" y="20"/>
                    <a:pt x="76" y="20"/>
                    <a:pt x="76" y="20"/>
                  </a:cubicBezTo>
                  <a:cubicBezTo>
                    <a:pt x="73" y="15"/>
                    <a:pt x="69" y="11"/>
                    <a:pt x="65" y="6"/>
                  </a:cubicBezTo>
                  <a:cubicBezTo>
                    <a:pt x="66" y="7"/>
                    <a:pt x="67" y="8"/>
                    <a:pt x="68" y="9"/>
                  </a:cubicBezTo>
                  <a:cubicBezTo>
                    <a:pt x="69" y="10"/>
                    <a:pt x="70" y="11"/>
                    <a:pt x="72" y="13"/>
                  </a:cubicBezTo>
                  <a:cubicBezTo>
                    <a:pt x="74" y="15"/>
                    <a:pt x="76" y="18"/>
                    <a:pt x="78" y="20"/>
                  </a:cubicBezTo>
                  <a:cubicBezTo>
                    <a:pt x="79" y="20"/>
                    <a:pt x="79" y="20"/>
                    <a:pt x="79" y="20"/>
                  </a:cubicBezTo>
                  <a:moveTo>
                    <a:pt x="65" y="13"/>
                  </a:moveTo>
                  <a:cubicBezTo>
                    <a:pt x="64" y="10"/>
                    <a:pt x="64" y="8"/>
                    <a:pt x="62" y="6"/>
                  </a:cubicBezTo>
                  <a:cubicBezTo>
                    <a:pt x="63" y="6"/>
                    <a:pt x="64" y="6"/>
                    <a:pt x="65" y="6"/>
                  </a:cubicBezTo>
                  <a:cubicBezTo>
                    <a:pt x="65" y="6"/>
                    <a:pt x="65" y="6"/>
                    <a:pt x="65" y="6"/>
                  </a:cubicBezTo>
                  <a:cubicBezTo>
                    <a:pt x="66" y="8"/>
                    <a:pt x="68" y="10"/>
                    <a:pt x="70" y="12"/>
                  </a:cubicBezTo>
                  <a:cubicBezTo>
                    <a:pt x="72" y="14"/>
                    <a:pt x="74" y="17"/>
                    <a:pt x="76" y="19"/>
                  </a:cubicBezTo>
                  <a:cubicBezTo>
                    <a:pt x="74" y="17"/>
                    <a:pt x="72" y="15"/>
                    <a:pt x="70" y="13"/>
                  </a:cubicBezTo>
                  <a:cubicBezTo>
                    <a:pt x="68" y="11"/>
                    <a:pt x="66" y="8"/>
                    <a:pt x="63" y="6"/>
                  </a:cubicBezTo>
                  <a:cubicBezTo>
                    <a:pt x="63" y="6"/>
                    <a:pt x="63" y="6"/>
                    <a:pt x="63" y="6"/>
                  </a:cubicBezTo>
                  <a:cubicBezTo>
                    <a:pt x="64" y="7"/>
                    <a:pt x="64" y="7"/>
                    <a:pt x="64" y="7"/>
                  </a:cubicBezTo>
                  <a:cubicBezTo>
                    <a:pt x="64" y="7"/>
                    <a:pt x="64" y="7"/>
                    <a:pt x="64" y="7"/>
                  </a:cubicBezTo>
                  <a:cubicBezTo>
                    <a:pt x="65" y="9"/>
                    <a:pt x="67" y="11"/>
                    <a:pt x="68" y="13"/>
                  </a:cubicBezTo>
                  <a:cubicBezTo>
                    <a:pt x="70" y="15"/>
                    <a:pt x="71" y="17"/>
                    <a:pt x="73" y="19"/>
                  </a:cubicBezTo>
                  <a:cubicBezTo>
                    <a:pt x="73" y="19"/>
                    <a:pt x="73" y="19"/>
                    <a:pt x="73" y="19"/>
                  </a:cubicBezTo>
                  <a:cubicBezTo>
                    <a:pt x="73" y="19"/>
                    <a:pt x="72" y="18"/>
                    <a:pt x="72" y="18"/>
                  </a:cubicBezTo>
                  <a:cubicBezTo>
                    <a:pt x="71" y="17"/>
                    <a:pt x="69" y="16"/>
                    <a:pt x="68" y="14"/>
                  </a:cubicBezTo>
                  <a:cubicBezTo>
                    <a:pt x="67" y="13"/>
                    <a:pt x="66" y="11"/>
                    <a:pt x="64" y="9"/>
                  </a:cubicBezTo>
                  <a:cubicBezTo>
                    <a:pt x="64" y="10"/>
                    <a:pt x="64" y="10"/>
                    <a:pt x="64" y="10"/>
                  </a:cubicBezTo>
                  <a:cubicBezTo>
                    <a:pt x="66" y="12"/>
                    <a:pt x="67" y="14"/>
                    <a:pt x="68" y="16"/>
                  </a:cubicBezTo>
                  <a:cubicBezTo>
                    <a:pt x="67" y="15"/>
                    <a:pt x="66" y="14"/>
                    <a:pt x="65" y="13"/>
                  </a:cubicBezTo>
                  <a:cubicBezTo>
                    <a:pt x="65" y="13"/>
                    <a:pt x="65" y="13"/>
                    <a:pt x="65" y="13"/>
                  </a:cubicBezTo>
                  <a:moveTo>
                    <a:pt x="77" y="18"/>
                  </a:moveTo>
                  <a:cubicBezTo>
                    <a:pt x="75" y="15"/>
                    <a:pt x="73" y="13"/>
                    <a:pt x="71" y="11"/>
                  </a:cubicBezTo>
                  <a:cubicBezTo>
                    <a:pt x="69" y="9"/>
                    <a:pt x="67" y="7"/>
                    <a:pt x="65" y="5"/>
                  </a:cubicBezTo>
                  <a:cubicBezTo>
                    <a:pt x="67" y="5"/>
                    <a:pt x="68" y="5"/>
                    <a:pt x="70" y="5"/>
                  </a:cubicBezTo>
                  <a:cubicBezTo>
                    <a:pt x="71" y="7"/>
                    <a:pt x="73" y="9"/>
                    <a:pt x="75" y="11"/>
                  </a:cubicBezTo>
                  <a:cubicBezTo>
                    <a:pt x="76" y="13"/>
                    <a:pt x="78" y="15"/>
                    <a:pt x="79" y="17"/>
                  </a:cubicBezTo>
                  <a:cubicBezTo>
                    <a:pt x="79" y="17"/>
                    <a:pt x="79" y="17"/>
                    <a:pt x="79" y="17"/>
                  </a:cubicBezTo>
                  <a:cubicBezTo>
                    <a:pt x="77" y="15"/>
                    <a:pt x="76" y="14"/>
                    <a:pt x="75" y="13"/>
                  </a:cubicBezTo>
                  <a:cubicBezTo>
                    <a:pt x="72" y="10"/>
                    <a:pt x="70" y="8"/>
                    <a:pt x="68" y="5"/>
                  </a:cubicBezTo>
                  <a:cubicBezTo>
                    <a:pt x="68" y="5"/>
                    <a:pt x="68" y="5"/>
                    <a:pt x="68" y="5"/>
                  </a:cubicBezTo>
                  <a:cubicBezTo>
                    <a:pt x="70" y="8"/>
                    <a:pt x="71" y="11"/>
                    <a:pt x="73" y="13"/>
                  </a:cubicBezTo>
                  <a:cubicBezTo>
                    <a:pt x="75" y="15"/>
                    <a:pt x="76" y="16"/>
                    <a:pt x="77" y="18"/>
                  </a:cubicBezTo>
                  <a:moveTo>
                    <a:pt x="84" y="20"/>
                  </a:moveTo>
                  <a:cubicBezTo>
                    <a:pt x="84" y="20"/>
                    <a:pt x="84" y="20"/>
                    <a:pt x="84" y="20"/>
                  </a:cubicBezTo>
                  <a:cubicBezTo>
                    <a:pt x="83" y="17"/>
                    <a:pt x="80" y="15"/>
                    <a:pt x="79" y="12"/>
                  </a:cubicBezTo>
                  <a:cubicBezTo>
                    <a:pt x="78" y="11"/>
                    <a:pt x="77" y="10"/>
                    <a:pt x="76" y="9"/>
                  </a:cubicBezTo>
                  <a:cubicBezTo>
                    <a:pt x="75" y="8"/>
                    <a:pt x="74" y="5"/>
                    <a:pt x="73" y="5"/>
                  </a:cubicBezTo>
                  <a:cubicBezTo>
                    <a:pt x="76" y="7"/>
                    <a:pt x="78" y="10"/>
                    <a:pt x="81" y="12"/>
                  </a:cubicBezTo>
                  <a:cubicBezTo>
                    <a:pt x="82" y="14"/>
                    <a:pt x="83" y="15"/>
                    <a:pt x="84" y="17"/>
                  </a:cubicBezTo>
                  <a:cubicBezTo>
                    <a:pt x="85" y="17"/>
                    <a:pt x="85" y="18"/>
                    <a:pt x="86" y="19"/>
                  </a:cubicBezTo>
                  <a:cubicBezTo>
                    <a:pt x="86" y="19"/>
                    <a:pt x="87" y="19"/>
                    <a:pt x="87" y="20"/>
                  </a:cubicBezTo>
                  <a:cubicBezTo>
                    <a:pt x="87" y="20"/>
                    <a:pt x="87" y="20"/>
                    <a:pt x="87" y="20"/>
                  </a:cubicBezTo>
                  <a:cubicBezTo>
                    <a:pt x="87" y="20"/>
                    <a:pt x="87" y="20"/>
                    <a:pt x="87" y="20"/>
                  </a:cubicBezTo>
                  <a:cubicBezTo>
                    <a:pt x="87" y="20"/>
                    <a:pt x="86" y="20"/>
                    <a:pt x="85" y="20"/>
                  </a:cubicBezTo>
                  <a:cubicBezTo>
                    <a:pt x="84" y="20"/>
                    <a:pt x="83" y="20"/>
                    <a:pt x="82" y="20"/>
                  </a:cubicBezTo>
                  <a:cubicBezTo>
                    <a:pt x="82" y="20"/>
                    <a:pt x="82" y="20"/>
                    <a:pt x="82" y="20"/>
                  </a:cubicBezTo>
                  <a:cubicBezTo>
                    <a:pt x="81" y="19"/>
                    <a:pt x="81" y="19"/>
                    <a:pt x="81" y="19"/>
                  </a:cubicBezTo>
                  <a:cubicBezTo>
                    <a:pt x="81" y="19"/>
                    <a:pt x="81" y="19"/>
                    <a:pt x="81" y="19"/>
                  </a:cubicBezTo>
                  <a:cubicBezTo>
                    <a:pt x="79" y="16"/>
                    <a:pt x="77" y="14"/>
                    <a:pt x="76" y="12"/>
                  </a:cubicBezTo>
                  <a:cubicBezTo>
                    <a:pt x="75" y="10"/>
                    <a:pt x="74" y="9"/>
                    <a:pt x="73" y="8"/>
                  </a:cubicBezTo>
                  <a:cubicBezTo>
                    <a:pt x="75" y="10"/>
                    <a:pt x="76" y="11"/>
                    <a:pt x="77" y="12"/>
                  </a:cubicBezTo>
                  <a:cubicBezTo>
                    <a:pt x="79" y="15"/>
                    <a:pt x="82" y="17"/>
                    <a:pt x="84" y="20"/>
                  </a:cubicBezTo>
                  <a:moveTo>
                    <a:pt x="80" y="15"/>
                  </a:moveTo>
                  <a:cubicBezTo>
                    <a:pt x="79" y="14"/>
                    <a:pt x="78" y="13"/>
                    <a:pt x="77" y="12"/>
                  </a:cubicBezTo>
                  <a:cubicBezTo>
                    <a:pt x="75" y="9"/>
                    <a:pt x="72" y="7"/>
                    <a:pt x="70" y="5"/>
                  </a:cubicBezTo>
                  <a:cubicBezTo>
                    <a:pt x="71" y="4"/>
                    <a:pt x="72" y="4"/>
                    <a:pt x="73" y="4"/>
                  </a:cubicBezTo>
                  <a:cubicBezTo>
                    <a:pt x="74" y="7"/>
                    <a:pt x="77" y="10"/>
                    <a:pt x="79" y="13"/>
                  </a:cubicBezTo>
                  <a:cubicBezTo>
                    <a:pt x="79" y="13"/>
                    <a:pt x="80" y="14"/>
                    <a:pt x="80" y="15"/>
                  </a:cubicBezTo>
                  <a:moveTo>
                    <a:pt x="92" y="21"/>
                  </a:moveTo>
                  <a:cubicBezTo>
                    <a:pt x="91" y="21"/>
                    <a:pt x="89" y="20"/>
                    <a:pt x="88" y="20"/>
                  </a:cubicBezTo>
                  <a:cubicBezTo>
                    <a:pt x="87" y="20"/>
                    <a:pt x="87" y="19"/>
                    <a:pt x="86" y="18"/>
                  </a:cubicBezTo>
                  <a:cubicBezTo>
                    <a:pt x="85" y="16"/>
                    <a:pt x="84" y="14"/>
                    <a:pt x="82" y="12"/>
                  </a:cubicBezTo>
                  <a:cubicBezTo>
                    <a:pt x="81" y="11"/>
                    <a:pt x="80" y="9"/>
                    <a:pt x="79" y="8"/>
                  </a:cubicBezTo>
                  <a:cubicBezTo>
                    <a:pt x="78" y="7"/>
                    <a:pt x="78" y="6"/>
                    <a:pt x="77" y="5"/>
                  </a:cubicBezTo>
                  <a:cubicBezTo>
                    <a:pt x="77" y="5"/>
                    <a:pt x="76" y="4"/>
                    <a:pt x="76" y="4"/>
                  </a:cubicBezTo>
                  <a:cubicBezTo>
                    <a:pt x="77" y="4"/>
                    <a:pt x="77" y="5"/>
                    <a:pt x="77" y="5"/>
                  </a:cubicBezTo>
                  <a:cubicBezTo>
                    <a:pt x="80" y="7"/>
                    <a:pt x="82" y="9"/>
                    <a:pt x="84" y="12"/>
                  </a:cubicBezTo>
                  <a:cubicBezTo>
                    <a:pt x="87" y="15"/>
                    <a:pt x="90" y="17"/>
                    <a:pt x="92" y="21"/>
                  </a:cubicBezTo>
                  <a:moveTo>
                    <a:pt x="84" y="16"/>
                  </a:moveTo>
                  <a:cubicBezTo>
                    <a:pt x="81" y="12"/>
                    <a:pt x="77" y="8"/>
                    <a:pt x="73" y="4"/>
                  </a:cubicBezTo>
                  <a:cubicBezTo>
                    <a:pt x="74" y="4"/>
                    <a:pt x="75" y="4"/>
                    <a:pt x="76" y="4"/>
                  </a:cubicBezTo>
                  <a:cubicBezTo>
                    <a:pt x="77" y="7"/>
                    <a:pt x="79" y="9"/>
                    <a:pt x="81" y="12"/>
                  </a:cubicBezTo>
                  <a:cubicBezTo>
                    <a:pt x="82" y="13"/>
                    <a:pt x="83" y="15"/>
                    <a:pt x="84" y="16"/>
                  </a:cubicBezTo>
                  <a:moveTo>
                    <a:pt x="91" y="18"/>
                  </a:moveTo>
                  <a:cubicBezTo>
                    <a:pt x="88" y="16"/>
                    <a:pt x="86" y="14"/>
                    <a:pt x="84" y="11"/>
                  </a:cubicBezTo>
                  <a:cubicBezTo>
                    <a:pt x="83" y="10"/>
                    <a:pt x="81" y="8"/>
                    <a:pt x="80" y="7"/>
                  </a:cubicBezTo>
                  <a:cubicBezTo>
                    <a:pt x="79" y="6"/>
                    <a:pt x="78" y="5"/>
                    <a:pt x="76" y="4"/>
                  </a:cubicBezTo>
                  <a:cubicBezTo>
                    <a:pt x="77" y="3"/>
                    <a:pt x="78" y="3"/>
                    <a:pt x="79" y="3"/>
                  </a:cubicBezTo>
                  <a:cubicBezTo>
                    <a:pt x="80" y="6"/>
                    <a:pt x="83" y="9"/>
                    <a:pt x="85" y="11"/>
                  </a:cubicBezTo>
                  <a:cubicBezTo>
                    <a:pt x="86" y="12"/>
                    <a:pt x="87" y="14"/>
                    <a:pt x="89" y="15"/>
                  </a:cubicBezTo>
                  <a:cubicBezTo>
                    <a:pt x="89" y="16"/>
                    <a:pt x="90" y="17"/>
                    <a:pt x="91" y="18"/>
                  </a:cubicBezTo>
                  <a:moveTo>
                    <a:pt x="93" y="21"/>
                  </a:moveTo>
                  <a:cubicBezTo>
                    <a:pt x="91" y="17"/>
                    <a:pt x="89" y="15"/>
                    <a:pt x="86" y="12"/>
                  </a:cubicBezTo>
                  <a:cubicBezTo>
                    <a:pt x="85" y="11"/>
                    <a:pt x="84" y="9"/>
                    <a:pt x="82" y="8"/>
                  </a:cubicBezTo>
                  <a:cubicBezTo>
                    <a:pt x="81" y="6"/>
                    <a:pt x="80" y="4"/>
                    <a:pt x="79" y="3"/>
                  </a:cubicBezTo>
                  <a:cubicBezTo>
                    <a:pt x="79" y="3"/>
                    <a:pt x="79" y="3"/>
                    <a:pt x="79" y="3"/>
                  </a:cubicBezTo>
                  <a:cubicBezTo>
                    <a:pt x="85" y="8"/>
                    <a:pt x="89" y="15"/>
                    <a:pt x="96" y="20"/>
                  </a:cubicBezTo>
                  <a:cubicBezTo>
                    <a:pt x="95" y="20"/>
                    <a:pt x="95" y="20"/>
                    <a:pt x="95" y="20"/>
                  </a:cubicBezTo>
                  <a:cubicBezTo>
                    <a:pt x="94" y="20"/>
                    <a:pt x="93" y="21"/>
                    <a:pt x="93" y="21"/>
                  </a:cubicBezTo>
                  <a:moveTo>
                    <a:pt x="96" y="20"/>
                  </a:moveTo>
                  <a:cubicBezTo>
                    <a:pt x="96" y="20"/>
                    <a:pt x="96" y="20"/>
                    <a:pt x="96" y="20"/>
                  </a:cubicBezTo>
                  <a:cubicBezTo>
                    <a:pt x="94" y="17"/>
                    <a:pt x="92" y="15"/>
                    <a:pt x="89" y="12"/>
                  </a:cubicBezTo>
                  <a:cubicBezTo>
                    <a:pt x="87" y="9"/>
                    <a:pt x="84" y="5"/>
                    <a:pt x="82" y="3"/>
                  </a:cubicBezTo>
                  <a:cubicBezTo>
                    <a:pt x="85" y="6"/>
                    <a:pt x="88" y="9"/>
                    <a:pt x="91" y="12"/>
                  </a:cubicBezTo>
                  <a:cubicBezTo>
                    <a:pt x="93" y="14"/>
                    <a:pt x="95" y="17"/>
                    <a:pt x="98" y="20"/>
                  </a:cubicBezTo>
                  <a:cubicBezTo>
                    <a:pt x="98" y="20"/>
                    <a:pt x="98" y="20"/>
                    <a:pt x="98" y="20"/>
                  </a:cubicBezTo>
                  <a:cubicBezTo>
                    <a:pt x="98" y="20"/>
                    <a:pt x="97" y="20"/>
                    <a:pt x="96" y="20"/>
                  </a:cubicBezTo>
                  <a:moveTo>
                    <a:pt x="111" y="10"/>
                  </a:moveTo>
                  <a:cubicBezTo>
                    <a:pt x="111" y="10"/>
                    <a:pt x="111" y="9"/>
                    <a:pt x="110" y="9"/>
                  </a:cubicBezTo>
                  <a:cubicBezTo>
                    <a:pt x="108" y="7"/>
                    <a:pt x="106" y="5"/>
                    <a:pt x="104" y="3"/>
                  </a:cubicBezTo>
                  <a:cubicBezTo>
                    <a:pt x="105" y="3"/>
                    <a:pt x="105" y="3"/>
                    <a:pt x="105" y="3"/>
                  </a:cubicBezTo>
                  <a:cubicBezTo>
                    <a:pt x="106" y="4"/>
                    <a:pt x="107" y="5"/>
                    <a:pt x="108" y="6"/>
                  </a:cubicBezTo>
                  <a:cubicBezTo>
                    <a:pt x="109" y="7"/>
                    <a:pt x="109" y="8"/>
                    <a:pt x="110" y="8"/>
                  </a:cubicBezTo>
                  <a:cubicBezTo>
                    <a:pt x="110" y="9"/>
                    <a:pt x="111" y="10"/>
                    <a:pt x="111" y="10"/>
                  </a:cubicBezTo>
                  <a:moveTo>
                    <a:pt x="95" y="20"/>
                  </a:moveTo>
                  <a:cubicBezTo>
                    <a:pt x="95" y="20"/>
                    <a:pt x="94" y="19"/>
                    <a:pt x="94" y="19"/>
                  </a:cubicBezTo>
                  <a:cubicBezTo>
                    <a:pt x="89" y="14"/>
                    <a:pt x="85" y="8"/>
                    <a:pt x="80" y="3"/>
                  </a:cubicBezTo>
                  <a:cubicBezTo>
                    <a:pt x="80" y="3"/>
                    <a:pt x="81" y="3"/>
                    <a:pt x="82" y="3"/>
                  </a:cubicBezTo>
                  <a:cubicBezTo>
                    <a:pt x="84" y="6"/>
                    <a:pt x="86" y="9"/>
                    <a:pt x="88" y="11"/>
                  </a:cubicBezTo>
                  <a:cubicBezTo>
                    <a:pt x="90" y="13"/>
                    <a:pt x="91" y="15"/>
                    <a:pt x="93" y="16"/>
                  </a:cubicBezTo>
                  <a:cubicBezTo>
                    <a:pt x="93" y="17"/>
                    <a:pt x="94" y="18"/>
                    <a:pt x="95" y="19"/>
                  </a:cubicBezTo>
                  <a:cubicBezTo>
                    <a:pt x="95" y="20"/>
                    <a:pt x="95" y="20"/>
                    <a:pt x="95" y="20"/>
                  </a:cubicBezTo>
                  <a:moveTo>
                    <a:pt x="98" y="19"/>
                  </a:moveTo>
                  <a:cubicBezTo>
                    <a:pt x="98" y="19"/>
                    <a:pt x="97" y="19"/>
                    <a:pt x="97" y="19"/>
                  </a:cubicBezTo>
                  <a:cubicBezTo>
                    <a:pt x="96" y="18"/>
                    <a:pt x="96" y="17"/>
                    <a:pt x="95" y="16"/>
                  </a:cubicBezTo>
                  <a:cubicBezTo>
                    <a:pt x="94" y="14"/>
                    <a:pt x="92" y="13"/>
                    <a:pt x="91" y="11"/>
                  </a:cubicBezTo>
                  <a:cubicBezTo>
                    <a:pt x="89" y="8"/>
                    <a:pt x="85" y="6"/>
                    <a:pt x="82" y="3"/>
                  </a:cubicBezTo>
                  <a:cubicBezTo>
                    <a:pt x="83" y="3"/>
                    <a:pt x="83" y="3"/>
                    <a:pt x="84" y="3"/>
                  </a:cubicBezTo>
                  <a:cubicBezTo>
                    <a:pt x="86" y="5"/>
                    <a:pt x="88" y="8"/>
                    <a:pt x="90" y="10"/>
                  </a:cubicBezTo>
                  <a:cubicBezTo>
                    <a:pt x="91" y="11"/>
                    <a:pt x="92" y="13"/>
                    <a:pt x="94" y="14"/>
                  </a:cubicBezTo>
                  <a:cubicBezTo>
                    <a:pt x="95" y="16"/>
                    <a:pt x="96" y="17"/>
                    <a:pt x="98" y="19"/>
                  </a:cubicBezTo>
                  <a:cubicBezTo>
                    <a:pt x="98" y="19"/>
                    <a:pt x="98" y="19"/>
                    <a:pt x="98" y="19"/>
                  </a:cubicBezTo>
                  <a:moveTo>
                    <a:pt x="100" y="19"/>
                  </a:moveTo>
                  <a:cubicBezTo>
                    <a:pt x="100" y="19"/>
                    <a:pt x="100" y="19"/>
                    <a:pt x="100" y="18"/>
                  </a:cubicBezTo>
                  <a:cubicBezTo>
                    <a:pt x="97" y="16"/>
                    <a:pt x="94" y="12"/>
                    <a:pt x="92" y="10"/>
                  </a:cubicBezTo>
                  <a:cubicBezTo>
                    <a:pt x="90" y="8"/>
                    <a:pt x="89" y="7"/>
                    <a:pt x="87" y="6"/>
                  </a:cubicBezTo>
                  <a:cubicBezTo>
                    <a:pt x="86" y="5"/>
                    <a:pt x="86" y="4"/>
                    <a:pt x="85" y="3"/>
                  </a:cubicBezTo>
                  <a:cubicBezTo>
                    <a:pt x="85" y="3"/>
                    <a:pt x="86" y="3"/>
                    <a:pt x="86" y="2"/>
                  </a:cubicBezTo>
                  <a:cubicBezTo>
                    <a:pt x="89" y="5"/>
                    <a:pt x="92" y="9"/>
                    <a:pt x="94" y="12"/>
                  </a:cubicBezTo>
                  <a:cubicBezTo>
                    <a:pt x="95" y="13"/>
                    <a:pt x="96" y="14"/>
                    <a:pt x="97" y="16"/>
                  </a:cubicBezTo>
                  <a:cubicBezTo>
                    <a:pt x="98" y="16"/>
                    <a:pt x="98" y="17"/>
                    <a:pt x="99" y="17"/>
                  </a:cubicBezTo>
                  <a:cubicBezTo>
                    <a:pt x="99" y="17"/>
                    <a:pt x="100" y="19"/>
                    <a:pt x="100" y="19"/>
                  </a:cubicBezTo>
                  <a:moveTo>
                    <a:pt x="104" y="5"/>
                  </a:moveTo>
                  <a:cubicBezTo>
                    <a:pt x="104" y="4"/>
                    <a:pt x="103" y="3"/>
                    <a:pt x="101" y="2"/>
                  </a:cubicBezTo>
                  <a:cubicBezTo>
                    <a:pt x="102" y="3"/>
                    <a:pt x="102" y="3"/>
                    <a:pt x="102" y="3"/>
                  </a:cubicBezTo>
                  <a:cubicBezTo>
                    <a:pt x="103" y="3"/>
                    <a:pt x="103" y="3"/>
                    <a:pt x="103" y="3"/>
                  </a:cubicBezTo>
                  <a:cubicBezTo>
                    <a:pt x="103" y="4"/>
                    <a:pt x="104" y="4"/>
                    <a:pt x="104" y="5"/>
                  </a:cubicBezTo>
                  <a:moveTo>
                    <a:pt x="109" y="14"/>
                  </a:moveTo>
                  <a:cubicBezTo>
                    <a:pt x="109" y="14"/>
                    <a:pt x="109" y="14"/>
                    <a:pt x="109" y="14"/>
                  </a:cubicBezTo>
                  <a:cubicBezTo>
                    <a:pt x="107" y="10"/>
                    <a:pt x="104" y="6"/>
                    <a:pt x="101" y="2"/>
                  </a:cubicBezTo>
                  <a:cubicBezTo>
                    <a:pt x="101" y="2"/>
                    <a:pt x="101" y="2"/>
                    <a:pt x="101" y="2"/>
                  </a:cubicBezTo>
                  <a:cubicBezTo>
                    <a:pt x="102" y="4"/>
                    <a:pt x="104" y="5"/>
                    <a:pt x="105" y="7"/>
                  </a:cubicBezTo>
                  <a:cubicBezTo>
                    <a:pt x="107" y="8"/>
                    <a:pt x="108" y="9"/>
                    <a:pt x="109" y="11"/>
                  </a:cubicBezTo>
                  <a:cubicBezTo>
                    <a:pt x="109" y="11"/>
                    <a:pt x="109" y="12"/>
                    <a:pt x="110" y="12"/>
                  </a:cubicBezTo>
                  <a:cubicBezTo>
                    <a:pt x="110" y="12"/>
                    <a:pt x="110" y="12"/>
                    <a:pt x="110" y="12"/>
                  </a:cubicBezTo>
                  <a:cubicBezTo>
                    <a:pt x="110" y="13"/>
                    <a:pt x="110" y="13"/>
                    <a:pt x="110" y="13"/>
                  </a:cubicBezTo>
                  <a:cubicBezTo>
                    <a:pt x="111" y="12"/>
                    <a:pt x="111" y="12"/>
                    <a:pt x="111" y="12"/>
                  </a:cubicBezTo>
                  <a:cubicBezTo>
                    <a:pt x="108" y="9"/>
                    <a:pt x="105" y="6"/>
                    <a:pt x="103" y="3"/>
                  </a:cubicBezTo>
                  <a:cubicBezTo>
                    <a:pt x="103" y="3"/>
                    <a:pt x="103" y="3"/>
                    <a:pt x="103" y="3"/>
                  </a:cubicBezTo>
                  <a:cubicBezTo>
                    <a:pt x="104" y="3"/>
                    <a:pt x="105" y="4"/>
                    <a:pt x="105" y="4"/>
                  </a:cubicBezTo>
                  <a:cubicBezTo>
                    <a:pt x="106" y="5"/>
                    <a:pt x="106" y="6"/>
                    <a:pt x="107" y="7"/>
                  </a:cubicBezTo>
                  <a:cubicBezTo>
                    <a:pt x="108" y="8"/>
                    <a:pt x="110" y="9"/>
                    <a:pt x="111" y="10"/>
                  </a:cubicBezTo>
                  <a:cubicBezTo>
                    <a:pt x="112" y="10"/>
                    <a:pt x="112" y="10"/>
                    <a:pt x="112" y="10"/>
                  </a:cubicBezTo>
                  <a:cubicBezTo>
                    <a:pt x="110" y="8"/>
                    <a:pt x="108" y="6"/>
                    <a:pt x="106" y="4"/>
                  </a:cubicBezTo>
                  <a:cubicBezTo>
                    <a:pt x="110" y="6"/>
                    <a:pt x="113" y="9"/>
                    <a:pt x="111" y="14"/>
                  </a:cubicBezTo>
                  <a:cubicBezTo>
                    <a:pt x="110" y="15"/>
                    <a:pt x="109" y="16"/>
                    <a:pt x="109" y="16"/>
                  </a:cubicBezTo>
                  <a:cubicBezTo>
                    <a:pt x="109" y="16"/>
                    <a:pt x="109" y="16"/>
                    <a:pt x="109" y="16"/>
                  </a:cubicBezTo>
                  <a:cubicBezTo>
                    <a:pt x="107" y="14"/>
                    <a:pt x="105" y="11"/>
                    <a:pt x="103" y="9"/>
                  </a:cubicBezTo>
                  <a:cubicBezTo>
                    <a:pt x="102" y="8"/>
                    <a:pt x="101" y="7"/>
                    <a:pt x="101" y="5"/>
                  </a:cubicBezTo>
                  <a:cubicBezTo>
                    <a:pt x="100" y="5"/>
                    <a:pt x="100" y="4"/>
                    <a:pt x="99" y="4"/>
                  </a:cubicBezTo>
                  <a:cubicBezTo>
                    <a:pt x="99" y="4"/>
                    <a:pt x="98" y="2"/>
                    <a:pt x="98" y="2"/>
                  </a:cubicBezTo>
                  <a:cubicBezTo>
                    <a:pt x="98" y="2"/>
                    <a:pt x="99" y="2"/>
                    <a:pt x="99" y="3"/>
                  </a:cubicBezTo>
                  <a:cubicBezTo>
                    <a:pt x="100" y="4"/>
                    <a:pt x="101" y="6"/>
                    <a:pt x="103" y="8"/>
                  </a:cubicBezTo>
                  <a:cubicBezTo>
                    <a:pt x="105" y="10"/>
                    <a:pt x="107" y="12"/>
                    <a:pt x="109" y="14"/>
                  </a:cubicBezTo>
                  <a:moveTo>
                    <a:pt x="107" y="18"/>
                  </a:moveTo>
                  <a:cubicBezTo>
                    <a:pt x="107" y="17"/>
                    <a:pt x="107" y="17"/>
                    <a:pt x="107" y="17"/>
                  </a:cubicBezTo>
                  <a:cubicBezTo>
                    <a:pt x="105" y="15"/>
                    <a:pt x="103" y="12"/>
                    <a:pt x="101" y="10"/>
                  </a:cubicBezTo>
                  <a:cubicBezTo>
                    <a:pt x="100" y="8"/>
                    <a:pt x="99" y="7"/>
                    <a:pt x="97" y="5"/>
                  </a:cubicBezTo>
                  <a:cubicBezTo>
                    <a:pt x="97" y="5"/>
                    <a:pt x="96" y="4"/>
                    <a:pt x="96" y="3"/>
                  </a:cubicBezTo>
                  <a:cubicBezTo>
                    <a:pt x="96" y="3"/>
                    <a:pt x="95" y="2"/>
                    <a:pt x="95" y="2"/>
                  </a:cubicBezTo>
                  <a:cubicBezTo>
                    <a:pt x="95" y="2"/>
                    <a:pt x="95" y="2"/>
                    <a:pt x="96" y="3"/>
                  </a:cubicBezTo>
                  <a:cubicBezTo>
                    <a:pt x="100" y="6"/>
                    <a:pt x="103" y="11"/>
                    <a:pt x="107" y="15"/>
                  </a:cubicBezTo>
                  <a:cubicBezTo>
                    <a:pt x="108" y="16"/>
                    <a:pt x="108" y="16"/>
                    <a:pt x="108" y="16"/>
                  </a:cubicBezTo>
                  <a:cubicBezTo>
                    <a:pt x="108" y="16"/>
                    <a:pt x="108" y="16"/>
                    <a:pt x="108" y="16"/>
                  </a:cubicBezTo>
                  <a:cubicBezTo>
                    <a:pt x="108" y="16"/>
                    <a:pt x="108" y="16"/>
                    <a:pt x="108" y="16"/>
                  </a:cubicBezTo>
                  <a:cubicBezTo>
                    <a:pt x="108" y="17"/>
                    <a:pt x="107" y="17"/>
                    <a:pt x="107" y="18"/>
                  </a:cubicBezTo>
                  <a:moveTo>
                    <a:pt x="87" y="3"/>
                  </a:moveTo>
                  <a:cubicBezTo>
                    <a:pt x="87" y="2"/>
                    <a:pt x="87" y="2"/>
                    <a:pt x="87" y="2"/>
                  </a:cubicBezTo>
                  <a:cubicBezTo>
                    <a:pt x="88" y="2"/>
                    <a:pt x="89" y="2"/>
                    <a:pt x="90" y="2"/>
                  </a:cubicBezTo>
                  <a:cubicBezTo>
                    <a:pt x="94" y="7"/>
                    <a:pt x="98" y="12"/>
                    <a:pt x="101" y="17"/>
                  </a:cubicBezTo>
                  <a:cubicBezTo>
                    <a:pt x="101" y="16"/>
                    <a:pt x="99" y="15"/>
                    <a:pt x="98" y="14"/>
                  </a:cubicBezTo>
                  <a:cubicBezTo>
                    <a:pt x="97" y="13"/>
                    <a:pt x="95" y="11"/>
                    <a:pt x="94" y="10"/>
                  </a:cubicBezTo>
                  <a:cubicBezTo>
                    <a:pt x="92" y="8"/>
                    <a:pt x="90" y="5"/>
                    <a:pt x="88" y="3"/>
                  </a:cubicBezTo>
                  <a:cubicBezTo>
                    <a:pt x="88" y="3"/>
                    <a:pt x="88" y="3"/>
                    <a:pt x="87" y="3"/>
                  </a:cubicBezTo>
                  <a:cubicBezTo>
                    <a:pt x="87" y="3"/>
                    <a:pt x="87" y="3"/>
                    <a:pt x="87" y="3"/>
                  </a:cubicBezTo>
                  <a:moveTo>
                    <a:pt x="103" y="17"/>
                  </a:moveTo>
                  <a:cubicBezTo>
                    <a:pt x="103" y="17"/>
                    <a:pt x="103" y="17"/>
                    <a:pt x="103" y="17"/>
                  </a:cubicBezTo>
                  <a:cubicBezTo>
                    <a:pt x="100" y="15"/>
                    <a:pt x="99" y="12"/>
                    <a:pt x="97" y="9"/>
                  </a:cubicBezTo>
                  <a:cubicBezTo>
                    <a:pt x="95" y="7"/>
                    <a:pt x="93" y="4"/>
                    <a:pt x="91" y="2"/>
                  </a:cubicBezTo>
                  <a:cubicBezTo>
                    <a:pt x="91" y="2"/>
                    <a:pt x="92" y="2"/>
                    <a:pt x="92" y="2"/>
                  </a:cubicBezTo>
                  <a:cubicBezTo>
                    <a:pt x="94" y="5"/>
                    <a:pt x="96" y="7"/>
                    <a:pt x="98" y="10"/>
                  </a:cubicBezTo>
                  <a:cubicBezTo>
                    <a:pt x="100" y="11"/>
                    <a:pt x="101" y="13"/>
                    <a:pt x="101" y="15"/>
                  </a:cubicBezTo>
                  <a:cubicBezTo>
                    <a:pt x="102" y="15"/>
                    <a:pt x="102" y="16"/>
                    <a:pt x="103" y="17"/>
                  </a:cubicBezTo>
                  <a:cubicBezTo>
                    <a:pt x="103" y="17"/>
                    <a:pt x="103" y="17"/>
                    <a:pt x="103" y="17"/>
                  </a:cubicBezTo>
                  <a:moveTo>
                    <a:pt x="109" y="13"/>
                  </a:moveTo>
                  <a:cubicBezTo>
                    <a:pt x="108" y="13"/>
                    <a:pt x="108" y="13"/>
                    <a:pt x="108" y="13"/>
                  </a:cubicBezTo>
                  <a:cubicBezTo>
                    <a:pt x="106" y="11"/>
                    <a:pt x="104" y="8"/>
                    <a:pt x="102" y="6"/>
                  </a:cubicBezTo>
                  <a:cubicBezTo>
                    <a:pt x="101" y="5"/>
                    <a:pt x="100" y="3"/>
                    <a:pt x="99" y="2"/>
                  </a:cubicBezTo>
                  <a:cubicBezTo>
                    <a:pt x="99" y="2"/>
                    <a:pt x="100" y="2"/>
                    <a:pt x="100" y="2"/>
                  </a:cubicBezTo>
                  <a:cubicBezTo>
                    <a:pt x="102" y="4"/>
                    <a:pt x="103" y="6"/>
                    <a:pt x="104" y="7"/>
                  </a:cubicBezTo>
                  <a:cubicBezTo>
                    <a:pt x="105" y="9"/>
                    <a:pt x="106" y="10"/>
                    <a:pt x="107" y="11"/>
                  </a:cubicBezTo>
                  <a:cubicBezTo>
                    <a:pt x="108" y="12"/>
                    <a:pt x="108" y="12"/>
                    <a:pt x="108" y="13"/>
                  </a:cubicBezTo>
                  <a:cubicBezTo>
                    <a:pt x="109" y="13"/>
                    <a:pt x="109" y="13"/>
                    <a:pt x="109" y="13"/>
                  </a:cubicBezTo>
                  <a:moveTo>
                    <a:pt x="94" y="4"/>
                  </a:moveTo>
                  <a:cubicBezTo>
                    <a:pt x="94" y="4"/>
                    <a:pt x="93" y="2"/>
                    <a:pt x="92" y="2"/>
                  </a:cubicBezTo>
                  <a:cubicBezTo>
                    <a:pt x="93" y="2"/>
                    <a:pt x="93" y="2"/>
                    <a:pt x="93" y="2"/>
                  </a:cubicBezTo>
                  <a:cubicBezTo>
                    <a:pt x="93" y="2"/>
                    <a:pt x="93" y="2"/>
                    <a:pt x="93" y="2"/>
                  </a:cubicBezTo>
                  <a:cubicBezTo>
                    <a:pt x="95" y="4"/>
                    <a:pt x="97" y="7"/>
                    <a:pt x="99" y="9"/>
                  </a:cubicBezTo>
                  <a:cubicBezTo>
                    <a:pt x="102" y="12"/>
                    <a:pt x="104" y="15"/>
                    <a:pt x="106" y="18"/>
                  </a:cubicBezTo>
                  <a:cubicBezTo>
                    <a:pt x="106" y="18"/>
                    <a:pt x="106" y="18"/>
                    <a:pt x="106" y="18"/>
                  </a:cubicBezTo>
                  <a:cubicBezTo>
                    <a:pt x="105" y="19"/>
                    <a:pt x="103" y="19"/>
                    <a:pt x="101" y="20"/>
                  </a:cubicBezTo>
                  <a:cubicBezTo>
                    <a:pt x="100" y="17"/>
                    <a:pt x="98" y="16"/>
                    <a:pt x="96" y="14"/>
                  </a:cubicBezTo>
                  <a:cubicBezTo>
                    <a:pt x="94" y="12"/>
                    <a:pt x="92" y="9"/>
                    <a:pt x="91" y="7"/>
                  </a:cubicBezTo>
                  <a:cubicBezTo>
                    <a:pt x="91" y="8"/>
                    <a:pt x="92" y="9"/>
                    <a:pt x="93" y="10"/>
                  </a:cubicBezTo>
                  <a:cubicBezTo>
                    <a:pt x="96" y="12"/>
                    <a:pt x="99" y="15"/>
                    <a:pt x="102" y="18"/>
                  </a:cubicBezTo>
                  <a:cubicBezTo>
                    <a:pt x="102" y="18"/>
                    <a:pt x="102" y="18"/>
                    <a:pt x="102" y="18"/>
                  </a:cubicBezTo>
                  <a:cubicBezTo>
                    <a:pt x="100" y="15"/>
                    <a:pt x="98" y="12"/>
                    <a:pt x="96" y="9"/>
                  </a:cubicBezTo>
                  <a:cubicBezTo>
                    <a:pt x="95" y="8"/>
                    <a:pt x="94" y="7"/>
                    <a:pt x="93" y="6"/>
                  </a:cubicBezTo>
                  <a:cubicBezTo>
                    <a:pt x="93" y="5"/>
                    <a:pt x="92" y="4"/>
                    <a:pt x="91" y="3"/>
                  </a:cubicBezTo>
                  <a:cubicBezTo>
                    <a:pt x="91" y="3"/>
                    <a:pt x="91" y="2"/>
                    <a:pt x="91" y="2"/>
                  </a:cubicBezTo>
                  <a:cubicBezTo>
                    <a:pt x="91" y="2"/>
                    <a:pt x="92" y="3"/>
                    <a:pt x="92" y="4"/>
                  </a:cubicBezTo>
                  <a:cubicBezTo>
                    <a:pt x="94" y="6"/>
                    <a:pt x="97" y="9"/>
                    <a:pt x="98" y="12"/>
                  </a:cubicBezTo>
                  <a:cubicBezTo>
                    <a:pt x="100" y="14"/>
                    <a:pt x="102" y="17"/>
                    <a:pt x="104" y="18"/>
                  </a:cubicBezTo>
                  <a:cubicBezTo>
                    <a:pt x="104" y="18"/>
                    <a:pt x="104" y="18"/>
                    <a:pt x="104" y="18"/>
                  </a:cubicBezTo>
                  <a:cubicBezTo>
                    <a:pt x="102" y="16"/>
                    <a:pt x="101" y="13"/>
                    <a:pt x="99" y="10"/>
                  </a:cubicBezTo>
                  <a:cubicBezTo>
                    <a:pt x="98" y="9"/>
                    <a:pt x="97" y="8"/>
                    <a:pt x="96" y="6"/>
                  </a:cubicBezTo>
                  <a:cubicBezTo>
                    <a:pt x="95" y="5"/>
                    <a:pt x="95" y="5"/>
                    <a:pt x="94" y="4"/>
                  </a:cubicBezTo>
                  <a:cubicBezTo>
                    <a:pt x="94" y="4"/>
                    <a:pt x="94" y="4"/>
                    <a:pt x="94" y="4"/>
                  </a:cubicBezTo>
                  <a:moveTo>
                    <a:pt x="100" y="9"/>
                  </a:moveTo>
                  <a:cubicBezTo>
                    <a:pt x="99" y="8"/>
                    <a:pt x="99" y="8"/>
                    <a:pt x="98" y="7"/>
                  </a:cubicBezTo>
                  <a:cubicBezTo>
                    <a:pt x="96" y="6"/>
                    <a:pt x="95" y="4"/>
                    <a:pt x="93" y="2"/>
                  </a:cubicBezTo>
                  <a:cubicBezTo>
                    <a:pt x="94" y="2"/>
                    <a:pt x="94" y="2"/>
                    <a:pt x="95" y="2"/>
                  </a:cubicBezTo>
                  <a:cubicBezTo>
                    <a:pt x="96" y="4"/>
                    <a:pt x="98" y="7"/>
                    <a:pt x="100" y="9"/>
                  </a:cubicBezTo>
                  <a:moveTo>
                    <a:pt x="105" y="12"/>
                  </a:moveTo>
                  <a:cubicBezTo>
                    <a:pt x="102" y="8"/>
                    <a:pt x="99" y="5"/>
                    <a:pt x="96" y="2"/>
                  </a:cubicBezTo>
                  <a:cubicBezTo>
                    <a:pt x="96" y="2"/>
                    <a:pt x="97" y="2"/>
                    <a:pt x="98" y="2"/>
                  </a:cubicBezTo>
                  <a:cubicBezTo>
                    <a:pt x="99" y="5"/>
                    <a:pt x="101" y="7"/>
                    <a:pt x="103" y="10"/>
                  </a:cubicBezTo>
                  <a:cubicBezTo>
                    <a:pt x="104" y="10"/>
                    <a:pt x="104" y="11"/>
                    <a:pt x="105" y="12"/>
                  </a:cubicBezTo>
                  <a:moveTo>
                    <a:pt x="96" y="0"/>
                  </a:moveTo>
                  <a:cubicBezTo>
                    <a:pt x="95" y="0"/>
                    <a:pt x="94" y="1"/>
                    <a:pt x="93" y="1"/>
                  </a:cubicBezTo>
                  <a:cubicBezTo>
                    <a:pt x="85" y="1"/>
                    <a:pt x="78" y="2"/>
                    <a:pt x="71" y="3"/>
                  </a:cubicBezTo>
                  <a:cubicBezTo>
                    <a:pt x="55" y="5"/>
                    <a:pt x="38" y="9"/>
                    <a:pt x="22" y="15"/>
                  </a:cubicBezTo>
                  <a:cubicBezTo>
                    <a:pt x="22" y="15"/>
                    <a:pt x="22" y="15"/>
                    <a:pt x="22" y="15"/>
                  </a:cubicBezTo>
                  <a:cubicBezTo>
                    <a:pt x="21" y="15"/>
                    <a:pt x="20" y="15"/>
                    <a:pt x="19" y="15"/>
                  </a:cubicBezTo>
                  <a:cubicBezTo>
                    <a:pt x="15" y="15"/>
                    <a:pt x="12" y="16"/>
                    <a:pt x="8" y="16"/>
                  </a:cubicBezTo>
                  <a:cubicBezTo>
                    <a:pt x="8" y="16"/>
                    <a:pt x="8" y="16"/>
                    <a:pt x="8" y="16"/>
                  </a:cubicBezTo>
                  <a:cubicBezTo>
                    <a:pt x="8" y="16"/>
                    <a:pt x="8" y="16"/>
                    <a:pt x="7" y="16"/>
                  </a:cubicBezTo>
                  <a:cubicBezTo>
                    <a:pt x="7" y="16"/>
                    <a:pt x="7" y="16"/>
                    <a:pt x="7" y="17"/>
                  </a:cubicBezTo>
                  <a:cubicBezTo>
                    <a:pt x="6" y="18"/>
                    <a:pt x="6" y="20"/>
                    <a:pt x="5" y="21"/>
                  </a:cubicBezTo>
                  <a:cubicBezTo>
                    <a:pt x="4" y="23"/>
                    <a:pt x="3" y="24"/>
                    <a:pt x="1" y="25"/>
                  </a:cubicBezTo>
                  <a:cubicBezTo>
                    <a:pt x="0" y="25"/>
                    <a:pt x="0" y="25"/>
                    <a:pt x="0" y="25"/>
                  </a:cubicBezTo>
                  <a:cubicBezTo>
                    <a:pt x="0" y="26"/>
                    <a:pt x="0" y="26"/>
                    <a:pt x="1" y="26"/>
                  </a:cubicBezTo>
                  <a:cubicBezTo>
                    <a:pt x="1" y="26"/>
                    <a:pt x="1" y="26"/>
                    <a:pt x="1" y="26"/>
                  </a:cubicBezTo>
                  <a:cubicBezTo>
                    <a:pt x="2" y="26"/>
                    <a:pt x="3" y="26"/>
                    <a:pt x="3" y="26"/>
                  </a:cubicBezTo>
                  <a:cubicBezTo>
                    <a:pt x="6" y="26"/>
                    <a:pt x="8" y="27"/>
                    <a:pt x="9" y="29"/>
                  </a:cubicBezTo>
                  <a:cubicBezTo>
                    <a:pt x="9" y="29"/>
                    <a:pt x="9" y="30"/>
                    <a:pt x="10" y="30"/>
                  </a:cubicBezTo>
                  <a:cubicBezTo>
                    <a:pt x="10" y="30"/>
                    <a:pt x="10" y="29"/>
                    <a:pt x="10" y="29"/>
                  </a:cubicBezTo>
                  <a:cubicBezTo>
                    <a:pt x="15" y="28"/>
                    <a:pt x="19" y="25"/>
                    <a:pt x="23" y="23"/>
                  </a:cubicBezTo>
                  <a:cubicBezTo>
                    <a:pt x="24" y="23"/>
                    <a:pt x="24" y="23"/>
                    <a:pt x="24" y="23"/>
                  </a:cubicBezTo>
                  <a:cubicBezTo>
                    <a:pt x="32" y="22"/>
                    <a:pt x="40" y="22"/>
                    <a:pt x="48" y="22"/>
                  </a:cubicBezTo>
                  <a:cubicBezTo>
                    <a:pt x="55" y="22"/>
                    <a:pt x="62" y="22"/>
                    <a:pt x="69" y="22"/>
                  </a:cubicBezTo>
                  <a:cubicBezTo>
                    <a:pt x="72" y="22"/>
                    <a:pt x="75" y="22"/>
                    <a:pt x="78" y="22"/>
                  </a:cubicBezTo>
                  <a:cubicBezTo>
                    <a:pt x="82" y="22"/>
                    <a:pt x="86" y="22"/>
                    <a:pt x="91" y="22"/>
                  </a:cubicBezTo>
                  <a:cubicBezTo>
                    <a:pt x="94" y="22"/>
                    <a:pt x="98" y="22"/>
                    <a:pt x="101" y="21"/>
                  </a:cubicBezTo>
                  <a:cubicBezTo>
                    <a:pt x="106" y="20"/>
                    <a:pt x="110" y="18"/>
                    <a:pt x="112" y="14"/>
                  </a:cubicBezTo>
                  <a:cubicBezTo>
                    <a:pt x="114" y="10"/>
                    <a:pt x="113" y="6"/>
                    <a:pt x="109" y="3"/>
                  </a:cubicBezTo>
                  <a:cubicBezTo>
                    <a:pt x="105" y="1"/>
                    <a:pt x="100" y="0"/>
                    <a:pt x="9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8" name="Freeform 26"/>
            <p:cNvSpPr/>
            <p:nvPr/>
          </p:nvSpPr>
          <p:spPr bwMode="auto">
            <a:xfrm>
              <a:off x="7876844" y="4975152"/>
              <a:ext cx="22225" cy="12700"/>
            </a:xfrm>
            <a:custGeom>
              <a:avLst/>
              <a:gdLst>
                <a:gd name="T0" fmla="*/ 4 w 5"/>
                <a:gd name="T1" fmla="*/ 0 h 3"/>
                <a:gd name="T2" fmla="*/ 4 w 5"/>
                <a:gd name="T3" fmla="*/ 0 h 3"/>
                <a:gd name="T4" fmla="*/ 0 w 5"/>
                <a:gd name="T5" fmla="*/ 1 h 3"/>
                <a:gd name="T6" fmla="*/ 1 w 5"/>
                <a:gd name="T7" fmla="*/ 3 h 3"/>
                <a:gd name="T8" fmla="*/ 1 w 5"/>
                <a:gd name="T9" fmla="*/ 3 h 3"/>
                <a:gd name="T10" fmla="*/ 4 w 5"/>
                <a:gd name="T11" fmla="*/ 2 h 3"/>
                <a:gd name="T12" fmla="*/ 4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0"/>
                  </a:moveTo>
                  <a:cubicBezTo>
                    <a:pt x="4" y="0"/>
                    <a:pt x="4" y="0"/>
                    <a:pt x="4" y="0"/>
                  </a:cubicBezTo>
                  <a:cubicBezTo>
                    <a:pt x="3" y="1"/>
                    <a:pt x="1" y="1"/>
                    <a:pt x="0" y="1"/>
                  </a:cubicBezTo>
                  <a:cubicBezTo>
                    <a:pt x="0" y="2"/>
                    <a:pt x="0" y="3"/>
                    <a:pt x="1" y="3"/>
                  </a:cubicBezTo>
                  <a:cubicBezTo>
                    <a:pt x="1" y="3"/>
                    <a:pt x="1" y="3"/>
                    <a:pt x="1" y="3"/>
                  </a:cubicBezTo>
                  <a:cubicBezTo>
                    <a:pt x="2" y="2"/>
                    <a:pt x="3" y="2"/>
                    <a:pt x="4" y="2"/>
                  </a:cubicBezTo>
                  <a:cubicBezTo>
                    <a:pt x="5" y="2"/>
                    <a:pt x="5" y="0"/>
                    <a:pt x="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29" name="Freeform 27"/>
            <p:cNvSpPr>
              <a:spLocks noEditPoints="1"/>
            </p:cNvSpPr>
            <p:nvPr/>
          </p:nvSpPr>
          <p:spPr bwMode="auto">
            <a:xfrm>
              <a:off x="5373356" y="4013127"/>
              <a:ext cx="76200" cy="55563"/>
            </a:xfrm>
            <a:custGeom>
              <a:avLst/>
              <a:gdLst>
                <a:gd name="T0" fmla="*/ 8 w 18"/>
                <a:gd name="T1" fmla="*/ 11 h 13"/>
                <a:gd name="T2" fmla="*/ 7 w 18"/>
                <a:gd name="T3" fmla="*/ 10 h 13"/>
                <a:gd name="T4" fmla="*/ 12 w 18"/>
                <a:gd name="T5" fmla="*/ 7 h 13"/>
                <a:gd name="T6" fmla="*/ 8 w 18"/>
                <a:gd name="T7" fmla="*/ 11 h 13"/>
                <a:gd name="T8" fmla="*/ 8 w 18"/>
                <a:gd name="T9" fmla="*/ 11 h 13"/>
                <a:gd name="T10" fmla="*/ 6 w 18"/>
                <a:gd name="T11" fmla="*/ 10 h 13"/>
                <a:gd name="T12" fmla="*/ 6 w 18"/>
                <a:gd name="T13" fmla="*/ 8 h 13"/>
                <a:gd name="T14" fmla="*/ 12 w 18"/>
                <a:gd name="T15" fmla="*/ 4 h 13"/>
                <a:gd name="T16" fmla="*/ 6 w 18"/>
                <a:gd name="T17" fmla="*/ 10 h 13"/>
                <a:gd name="T18" fmla="*/ 7 w 18"/>
                <a:gd name="T19" fmla="*/ 9 h 13"/>
                <a:gd name="T20" fmla="*/ 14 w 18"/>
                <a:gd name="T21" fmla="*/ 3 h 13"/>
                <a:gd name="T22" fmla="*/ 14 w 18"/>
                <a:gd name="T23" fmla="*/ 3 h 13"/>
                <a:gd name="T24" fmla="*/ 15 w 18"/>
                <a:gd name="T25" fmla="*/ 7 h 13"/>
                <a:gd name="T26" fmla="*/ 9 w 18"/>
                <a:gd name="T27" fmla="*/ 11 h 13"/>
                <a:gd name="T28" fmla="*/ 9 w 18"/>
                <a:gd name="T29" fmla="*/ 11 h 13"/>
                <a:gd name="T30" fmla="*/ 13 w 18"/>
                <a:gd name="T31" fmla="*/ 8 h 13"/>
                <a:gd name="T32" fmla="*/ 12 w 18"/>
                <a:gd name="T33" fmla="*/ 10 h 13"/>
                <a:gd name="T34" fmla="*/ 12 w 18"/>
                <a:gd name="T35" fmla="*/ 10 h 13"/>
                <a:gd name="T36" fmla="*/ 14 w 18"/>
                <a:gd name="T37" fmla="*/ 8 h 13"/>
                <a:gd name="T38" fmla="*/ 14 w 18"/>
                <a:gd name="T39" fmla="*/ 7 h 13"/>
                <a:gd name="T40" fmla="*/ 9 w 18"/>
                <a:gd name="T41" fmla="*/ 10 h 13"/>
                <a:gd name="T42" fmla="*/ 14 w 18"/>
                <a:gd name="T43" fmla="*/ 6 h 13"/>
                <a:gd name="T44" fmla="*/ 14 w 18"/>
                <a:gd name="T45" fmla="*/ 6 h 13"/>
                <a:gd name="T46" fmla="*/ 7 w 18"/>
                <a:gd name="T47" fmla="*/ 9 h 13"/>
                <a:gd name="T48" fmla="*/ 5 w 18"/>
                <a:gd name="T49" fmla="*/ 7 h 13"/>
                <a:gd name="T50" fmla="*/ 5 w 18"/>
                <a:gd name="T51" fmla="*/ 6 h 13"/>
                <a:gd name="T52" fmla="*/ 5 w 18"/>
                <a:gd name="T53" fmla="*/ 6 h 13"/>
                <a:gd name="T54" fmla="*/ 10 w 18"/>
                <a:gd name="T55" fmla="*/ 3 h 13"/>
                <a:gd name="T56" fmla="*/ 5 w 18"/>
                <a:gd name="T57" fmla="*/ 7 h 13"/>
                <a:gd name="T58" fmla="*/ 5 w 18"/>
                <a:gd name="T59" fmla="*/ 8 h 13"/>
                <a:gd name="T60" fmla="*/ 5 w 18"/>
                <a:gd name="T61" fmla="*/ 7 h 13"/>
                <a:gd name="T62" fmla="*/ 11 w 18"/>
                <a:gd name="T63" fmla="*/ 2 h 13"/>
                <a:gd name="T64" fmla="*/ 11 w 18"/>
                <a:gd name="T65" fmla="*/ 2 h 13"/>
                <a:gd name="T66" fmla="*/ 14 w 18"/>
                <a:gd name="T67" fmla="*/ 3 h 13"/>
                <a:gd name="T68" fmla="*/ 14 w 18"/>
                <a:gd name="T69" fmla="*/ 3 h 13"/>
                <a:gd name="T70" fmla="*/ 5 w 18"/>
                <a:gd name="T71" fmla="*/ 8 h 13"/>
                <a:gd name="T72" fmla="*/ 5 w 18"/>
                <a:gd name="T73" fmla="*/ 5 h 13"/>
                <a:gd name="T74" fmla="*/ 10 w 18"/>
                <a:gd name="T75" fmla="*/ 2 h 13"/>
                <a:gd name="T76" fmla="*/ 10 w 18"/>
                <a:gd name="T77" fmla="*/ 2 h 13"/>
                <a:gd name="T78" fmla="*/ 11 w 18"/>
                <a:gd name="T79" fmla="*/ 2 h 13"/>
                <a:gd name="T80" fmla="*/ 5 w 18"/>
                <a:gd name="T81" fmla="*/ 5 h 13"/>
                <a:gd name="T82" fmla="*/ 10 w 18"/>
                <a:gd name="T83" fmla="*/ 0 h 13"/>
                <a:gd name="T84" fmla="*/ 9 w 18"/>
                <a:gd name="T85" fmla="*/ 13 h 13"/>
                <a:gd name="T86" fmla="*/ 9 w 18"/>
                <a:gd name="T87" fmla="*/ 13 h 13"/>
                <a:gd name="T88" fmla="*/ 17 w 18"/>
                <a:gd name="T89" fmla="*/ 7 h 13"/>
                <a:gd name="T90" fmla="*/ 11 w 18"/>
                <a:gd name="T91" fmla="*/ 0 h 13"/>
                <a:gd name="T92" fmla="*/ 10 w 18"/>
                <a:gd name="T9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13">
                  <a:moveTo>
                    <a:pt x="8" y="11"/>
                  </a:moveTo>
                  <a:cubicBezTo>
                    <a:pt x="8" y="11"/>
                    <a:pt x="7" y="10"/>
                    <a:pt x="7" y="10"/>
                  </a:cubicBezTo>
                  <a:cubicBezTo>
                    <a:pt x="9" y="9"/>
                    <a:pt x="10" y="8"/>
                    <a:pt x="12" y="7"/>
                  </a:cubicBezTo>
                  <a:cubicBezTo>
                    <a:pt x="11" y="8"/>
                    <a:pt x="9" y="9"/>
                    <a:pt x="8" y="11"/>
                  </a:cubicBezTo>
                  <a:cubicBezTo>
                    <a:pt x="8" y="11"/>
                    <a:pt x="8" y="11"/>
                    <a:pt x="8" y="11"/>
                  </a:cubicBezTo>
                  <a:moveTo>
                    <a:pt x="6" y="10"/>
                  </a:moveTo>
                  <a:cubicBezTo>
                    <a:pt x="6" y="9"/>
                    <a:pt x="6" y="9"/>
                    <a:pt x="6" y="8"/>
                  </a:cubicBezTo>
                  <a:cubicBezTo>
                    <a:pt x="8" y="7"/>
                    <a:pt x="10" y="6"/>
                    <a:pt x="12" y="4"/>
                  </a:cubicBezTo>
                  <a:cubicBezTo>
                    <a:pt x="10" y="6"/>
                    <a:pt x="8" y="8"/>
                    <a:pt x="6" y="10"/>
                  </a:cubicBezTo>
                  <a:moveTo>
                    <a:pt x="7" y="9"/>
                  </a:moveTo>
                  <a:cubicBezTo>
                    <a:pt x="10" y="7"/>
                    <a:pt x="12" y="5"/>
                    <a:pt x="14" y="3"/>
                  </a:cubicBezTo>
                  <a:cubicBezTo>
                    <a:pt x="14" y="3"/>
                    <a:pt x="14" y="3"/>
                    <a:pt x="14" y="3"/>
                  </a:cubicBezTo>
                  <a:cubicBezTo>
                    <a:pt x="15" y="4"/>
                    <a:pt x="15" y="5"/>
                    <a:pt x="15" y="7"/>
                  </a:cubicBezTo>
                  <a:cubicBezTo>
                    <a:pt x="15" y="10"/>
                    <a:pt x="12" y="11"/>
                    <a:pt x="9" y="11"/>
                  </a:cubicBezTo>
                  <a:cubicBezTo>
                    <a:pt x="9" y="11"/>
                    <a:pt x="9" y="11"/>
                    <a:pt x="9" y="11"/>
                  </a:cubicBezTo>
                  <a:cubicBezTo>
                    <a:pt x="10" y="10"/>
                    <a:pt x="12" y="9"/>
                    <a:pt x="13" y="8"/>
                  </a:cubicBezTo>
                  <a:cubicBezTo>
                    <a:pt x="13" y="9"/>
                    <a:pt x="12" y="9"/>
                    <a:pt x="12" y="10"/>
                  </a:cubicBezTo>
                  <a:cubicBezTo>
                    <a:pt x="12" y="10"/>
                    <a:pt x="12" y="10"/>
                    <a:pt x="12" y="10"/>
                  </a:cubicBezTo>
                  <a:cubicBezTo>
                    <a:pt x="13" y="10"/>
                    <a:pt x="14" y="9"/>
                    <a:pt x="14" y="8"/>
                  </a:cubicBezTo>
                  <a:cubicBezTo>
                    <a:pt x="14" y="7"/>
                    <a:pt x="14" y="7"/>
                    <a:pt x="14" y="7"/>
                  </a:cubicBezTo>
                  <a:cubicBezTo>
                    <a:pt x="12" y="8"/>
                    <a:pt x="11" y="9"/>
                    <a:pt x="9" y="10"/>
                  </a:cubicBezTo>
                  <a:cubicBezTo>
                    <a:pt x="11" y="9"/>
                    <a:pt x="13" y="7"/>
                    <a:pt x="14" y="6"/>
                  </a:cubicBezTo>
                  <a:cubicBezTo>
                    <a:pt x="14" y="6"/>
                    <a:pt x="14" y="6"/>
                    <a:pt x="14" y="6"/>
                  </a:cubicBezTo>
                  <a:cubicBezTo>
                    <a:pt x="12" y="7"/>
                    <a:pt x="10" y="8"/>
                    <a:pt x="7" y="9"/>
                  </a:cubicBezTo>
                  <a:moveTo>
                    <a:pt x="5" y="7"/>
                  </a:moveTo>
                  <a:cubicBezTo>
                    <a:pt x="5" y="6"/>
                    <a:pt x="5" y="6"/>
                    <a:pt x="5" y="6"/>
                  </a:cubicBezTo>
                  <a:cubicBezTo>
                    <a:pt x="5" y="6"/>
                    <a:pt x="5" y="6"/>
                    <a:pt x="5" y="6"/>
                  </a:cubicBezTo>
                  <a:cubicBezTo>
                    <a:pt x="7" y="5"/>
                    <a:pt x="9" y="4"/>
                    <a:pt x="10" y="3"/>
                  </a:cubicBezTo>
                  <a:cubicBezTo>
                    <a:pt x="9" y="4"/>
                    <a:pt x="7" y="5"/>
                    <a:pt x="5" y="7"/>
                  </a:cubicBezTo>
                  <a:moveTo>
                    <a:pt x="5" y="8"/>
                  </a:moveTo>
                  <a:cubicBezTo>
                    <a:pt x="5" y="7"/>
                    <a:pt x="5" y="7"/>
                    <a:pt x="5" y="7"/>
                  </a:cubicBezTo>
                  <a:cubicBezTo>
                    <a:pt x="7" y="6"/>
                    <a:pt x="10" y="5"/>
                    <a:pt x="11" y="2"/>
                  </a:cubicBezTo>
                  <a:cubicBezTo>
                    <a:pt x="11" y="2"/>
                    <a:pt x="11" y="2"/>
                    <a:pt x="11" y="2"/>
                  </a:cubicBezTo>
                  <a:cubicBezTo>
                    <a:pt x="12" y="2"/>
                    <a:pt x="13" y="2"/>
                    <a:pt x="14" y="3"/>
                  </a:cubicBezTo>
                  <a:cubicBezTo>
                    <a:pt x="14" y="3"/>
                    <a:pt x="14" y="3"/>
                    <a:pt x="14" y="3"/>
                  </a:cubicBezTo>
                  <a:cubicBezTo>
                    <a:pt x="11" y="4"/>
                    <a:pt x="8" y="7"/>
                    <a:pt x="5" y="8"/>
                  </a:cubicBezTo>
                  <a:moveTo>
                    <a:pt x="5" y="5"/>
                  </a:moveTo>
                  <a:cubicBezTo>
                    <a:pt x="6" y="3"/>
                    <a:pt x="7" y="2"/>
                    <a:pt x="10" y="2"/>
                  </a:cubicBezTo>
                  <a:cubicBezTo>
                    <a:pt x="10" y="2"/>
                    <a:pt x="10" y="2"/>
                    <a:pt x="10" y="2"/>
                  </a:cubicBezTo>
                  <a:cubicBezTo>
                    <a:pt x="11" y="2"/>
                    <a:pt x="11" y="2"/>
                    <a:pt x="11" y="2"/>
                  </a:cubicBezTo>
                  <a:cubicBezTo>
                    <a:pt x="9" y="3"/>
                    <a:pt x="7" y="4"/>
                    <a:pt x="5" y="5"/>
                  </a:cubicBezTo>
                  <a:moveTo>
                    <a:pt x="10" y="0"/>
                  </a:moveTo>
                  <a:cubicBezTo>
                    <a:pt x="2" y="0"/>
                    <a:pt x="0" y="12"/>
                    <a:pt x="9" y="13"/>
                  </a:cubicBezTo>
                  <a:cubicBezTo>
                    <a:pt x="9" y="13"/>
                    <a:pt x="9" y="13"/>
                    <a:pt x="9" y="13"/>
                  </a:cubicBezTo>
                  <a:cubicBezTo>
                    <a:pt x="13" y="13"/>
                    <a:pt x="17" y="11"/>
                    <a:pt x="17" y="7"/>
                  </a:cubicBezTo>
                  <a:cubicBezTo>
                    <a:pt x="18" y="3"/>
                    <a:pt x="15" y="0"/>
                    <a:pt x="11" y="0"/>
                  </a:cubicBezTo>
                  <a:cubicBezTo>
                    <a:pt x="11" y="0"/>
                    <a:pt x="10" y="0"/>
                    <a:pt x="1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0" name="Freeform 28"/>
            <p:cNvSpPr>
              <a:spLocks noEditPoints="1"/>
            </p:cNvSpPr>
            <p:nvPr/>
          </p:nvSpPr>
          <p:spPr bwMode="auto">
            <a:xfrm>
              <a:off x="5313031" y="4084564"/>
              <a:ext cx="207963" cy="55563"/>
            </a:xfrm>
            <a:custGeom>
              <a:avLst/>
              <a:gdLst>
                <a:gd name="T0" fmla="*/ 43 w 49"/>
                <a:gd name="T1" fmla="*/ 4 h 13"/>
                <a:gd name="T2" fmla="*/ 35 w 49"/>
                <a:gd name="T3" fmla="*/ 11 h 13"/>
                <a:gd name="T4" fmla="*/ 37 w 49"/>
                <a:gd name="T5" fmla="*/ 5 h 13"/>
                <a:gd name="T6" fmla="*/ 41 w 49"/>
                <a:gd name="T7" fmla="*/ 3 h 13"/>
                <a:gd name="T8" fmla="*/ 35 w 49"/>
                <a:gd name="T9" fmla="*/ 11 h 13"/>
                <a:gd name="T10" fmla="*/ 32 w 49"/>
                <a:gd name="T11" fmla="*/ 3 h 13"/>
                <a:gd name="T12" fmla="*/ 43 w 49"/>
                <a:gd name="T13" fmla="*/ 9 h 13"/>
                <a:gd name="T14" fmla="*/ 47 w 49"/>
                <a:gd name="T15" fmla="*/ 11 h 13"/>
                <a:gd name="T16" fmla="*/ 45 w 49"/>
                <a:gd name="T17" fmla="*/ 5 h 13"/>
                <a:gd name="T18" fmla="*/ 45 w 49"/>
                <a:gd name="T19" fmla="*/ 8 h 13"/>
                <a:gd name="T20" fmla="*/ 46 w 49"/>
                <a:gd name="T21" fmla="*/ 10 h 13"/>
                <a:gd name="T22" fmla="*/ 47 w 49"/>
                <a:gd name="T23" fmla="*/ 7 h 13"/>
                <a:gd name="T24" fmla="*/ 20 w 49"/>
                <a:gd name="T25" fmla="*/ 10 h 13"/>
                <a:gd name="T26" fmla="*/ 26 w 49"/>
                <a:gd name="T27" fmla="*/ 3 h 13"/>
                <a:gd name="T28" fmla="*/ 23 w 49"/>
                <a:gd name="T29" fmla="*/ 10 h 13"/>
                <a:gd name="T30" fmla="*/ 27 w 49"/>
                <a:gd name="T31" fmla="*/ 5 h 13"/>
                <a:gd name="T32" fmla="*/ 15 w 49"/>
                <a:gd name="T33" fmla="*/ 10 h 13"/>
                <a:gd name="T34" fmla="*/ 16 w 49"/>
                <a:gd name="T35" fmla="*/ 10 h 13"/>
                <a:gd name="T36" fmla="*/ 35 w 49"/>
                <a:gd name="T37" fmla="*/ 3 h 13"/>
                <a:gd name="T38" fmla="*/ 12 w 49"/>
                <a:gd name="T39" fmla="*/ 10 h 13"/>
                <a:gd name="T40" fmla="*/ 14 w 49"/>
                <a:gd name="T41" fmla="*/ 10 h 13"/>
                <a:gd name="T42" fmla="*/ 11 w 49"/>
                <a:gd name="T43" fmla="*/ 3 h 13"/>
                <a:gd name="T44" fmla="*/ 2 w 49"/>
                <a:gd name="T45" fmla="*/ 9 h 13"/>
                <a:gd name="T46" fmla="*/ 8 w 49"/>
                <a:gd name="T47" fmla="*/ 3 h 13"/>
                <a:gd name="T48" fmla="*/ 42 w 49"/>
                <a:gd name="T49" fmla="*/ 3 h 13"/>
                <a:gd name="T50" fmla="*/ 41 w 49"/>
                <a:gd name="T51" fmla="*/ 8 h 13"/>
                <a:gd name="T52" fmla="*/ 37 w 49"/>
                <a:gd name="T53" fmla="*/ 10 h 13"/>
                <a:gd name="T54" fmla="*/ 13 w 49"/>
                <a:gd name="T55" fmla="*/ 4 h 13"/>
                <a:gd name="T56" fmla="*/ 10 w 49"/>
                <a:gd name="T57" fmla="*/ 10 h 13"/>
                <a:gd name="T58" fmla="*/ 16 w 49"/>
                <a:gd name="T59" fmla="*/ 3 h 13"/>
                <a:gd name="T60" fmla="*/ 11 w 49"/>
                <a:gd name="T61" fmla="*/ 10 h 13"/>
                <a:gd name="T62" fmla="*/ 5 w 49"/>
                <a:gd name="T63" fmla="*/ 2 h 13"/>
                <a:gd name="T64" fmla="*/ 36 w 49"/>
                <a:gd name="T65" fmla="*/ 2 h 13"/>
                <a:gd name="T66" fmla="*/ 36 w 49"/>
                <a:gd name="T67" fmla="*/ 7 h 13"/>
                <a:gd name="T68" fmla="*/ 34 w 49"/>
                <a:gd name="T69" fmla="*/ 7 h 13"/>
                <a:gd name="T70" fmla="*/ 2 w 49"/>
                <a:gd name="T71" fmla="*/ 4 h 13"/>
                <a:gd name="T72" fmla="*/ 6 w 49"/>
                <a:gd name="T73" fmla="*/ 2 h 13"/>
                <a:gd name="T74" fmla="*/ 3 w 49"/>
                <a:gd name="T75" fmla="*/ 9 h 13"/>
                <a:gd name="T76" fmla="*/ 3 w 49"/>
                <a:gd name="T77" fmla="*/ 9 h 13"/>
                <a:gd name="T78" fmla="*/ 13 w 49"/>
                <a:gd name="T79" fmla="*/ 2 h 13"/>
                <a:gd name="T80" fmla="*/ 6 w 49"/>
                <a:gd name="T81" fmla="*/ 9 h 13"/>
                <a:gd name="T82" fmla="*/ 18 w 49"/>
                <a:gd name="T83" fmla="*/ 2 h 13"/>
                <a:gd name="T84" fmla="*/ 18 w 49"/>
                <a:gd name="T85" fmla="*/ 2 h 13"/>
                <a:gd name="T86" fmla="*/ 31 w 49"/>
                <a:gd name="T87" fmla="*/ 5 h 13"/>
                <a:gd name="T88" fmla="*/ 26 w 49"/>
                <a:gd name="T89" fmla="*/ 7 h 13"/>
                <a:gd name="T90" fmla="*/ 22 w 49"/>
                <a:gd name="T91" fmla="*/ 9 h 13"/>
                <a:gd name="T92" fmla="*/ 20 w 49"/>
                <a:gd name="T93" fmla="*/ 7 h 13"/>
                <a:gd name="T94" fmla="*/ 23 w 49"/>
                <a:gd name="T95" fmla="*/ 2 h 13"/>
                <a:gd name="T96" fmla="*/ 17 w 49"/>
                <a:gd name="T97" fmla="*/ 6 h 13"/>
                <a:gd name="T98" fmla="*/ 12 w 49"/>
                <a:gd name="T99" fmla="*/ 9 h 13"/>
                <a:gd name="T100" fmla="*/ 0 w 49"/>
                <a:gd name="T101" fmla="*/ 1 h 13"/>
                <a:gd name="T102" fmla="*/ 47 w 49"/>
                <a:gd name="T103" fmla="*/ 13 h 13"/>
                <a:gd name="T104" fmla="*/ 49 w 49"/>
                <a:gd name="T105" fmla="*/ 2 h 13"/>
                <a:gd name="T106" fmla="*/ 19 w 49"/>
                <a:gd name="T10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13">
                  <a:moveTo>
                    <a:pt x="38" y="11"/>
                  </a:moveTo>
                  <a:cubicBezTo>
                    <a:pt x="37" y="11"/>
                    <a:pt x="37" y="11"/>
                    <a:pt x="36" y="11"/>
                  </a:cubicBezTo>
                  <a:cubicBezTo>
                    <a:pt x="38" y="9"/>
                    <a:pt x="40" y="7"/>
                    <a:pt x="41" y="5"/>
                  </a:cubicBezTo>
                  <a:cubicBezTo>
                    <a:pt x="42" y="5"/>
                    <a:pt x="42" y="4"/>
                    <a:pt x="43" y="4"/>
                  </a:cubicBezTo>
                  <a:cubicBezTo>
                    <a:pt x="43" y="5"/>
                    <a:pt x="42" y="5"/>
                    <a:pt x="42" y="6"/>
                  </a:cubicBezTo>
                  <a:cubicBezTo>
                    <a:pt x="41" y="8"/>
                    <a:pt x="39" y="9"/>
                    <a:pt x="38" y="10"/>
                  </a:cubicBezTo>
                  <a:cubicBezTo>
                    <a:pt x="38" y="11"/>
                    <a:pt x="38" y="11"/>
                    <a:pt x="38" y="11"/>
                  </a:cubicBezTo>
                  <a:moveTo>
                    <a:pt x="35" y="11"/>
                  </a:moveTo>
                  <a:cubicBezTo>
                    <a:pt x="34" y="10"/>
                    <a:pt x="32" y="10"/>
                    <a:pt x="30" y="10"/>
                  </a:cubicBezTo>
                  <a:cubicBezTo>
                    <a:pt x="32" y="9"/>
                    <a:pt x="34" y="7"/>
                    <a:pt x="36" y="5"/>
                  </a:cubicBezTo>
                  <a:cubicBezTo>
                    <a:pt x="36" y="5"/>
                    <a:pt x="37" y="4"/>
                    <a:pt x="38" y="3"/>
                  </a:cubicBezTo>
                  <a:cubicBezTo>
                    <a:pt x="37" y="4"/>
                    <a:pt x="37" y="5"/>
                    <a:pt x="37" y="5"/>
                  </a:cubicBezTo>
                  <a:cubicBezTo>
                    <a:pt x="35" y="7"/>
                    <a:pt x="34" y="8"/>
                    <a:pt x="33" y="10"/>
                  </a:cubicBezTo>
                  <a:cubicBezTo>
                    <a:pt x="34" y="10"/>
                    <a:pt x="34" y="10"/>
                    <a:pt x="34" y="10"/>
                  </a:cubicBezTo>
                  <a:cubicBezTo>
                    <a:pt x="36" y="8"/>
                    <a:pt x="38" y="6"/>
                    <a:pt x="40" y="4"/>
                  </a:cubicBezTo>
                  <a:cubicBezTo>
                    <a:pt x="41" y="4"/>
                    <a:pt x="41" y="3"/>
                    <a:pt x="41" y="3"/>
                  </a:cubicBezTo>
                  <a:cubicBezTo>
                    <a:pt x="41" y="3"/>
                    <a:pt x="41" y="4"/>
                    <a:pt x="40" y="4"/>
                  </a:cubicBezTo>
                  <a:cubicBezTo>
                    <a:pt x="40" y="5"/>
                    <a:pt x="39" y="6"/>
                    <a:pt x="38" y="7"/>
                  </a:cubicBezTo>
                  <a:cubicBezTo>
                    <a:pt x="37" y="8"/>
                    <a:pt x="36" y="9"/>
                    <a:pt x="35" y="10"/>
                  </a:cubicBezTo>
                  <a:cubicBezTo>
                    <a:pt x="35" y="11"/>
                    <a:pt x="35" y="11"/>
                    <a:pt x="35" y="11"/>
                  </a:cubicBezTo>
                  <a:moveTo>
                    <a:pt x="26" y="10"/>
                  </a:moveTo>
                  <a:cubicBezTo>
                    <a:pt x="25" y="10"/>
                    <a:pt x="24" y="10"/>
                    <a:pt x="24" y="10"/>
                  </a:cubicBezTo>
                  <a:cubicBezTo>
                    <a:pt x="26" y="9"/>
                    <a:pt x="28" y="7"/>
                    <a:pt x="30" y="5"/>
                  </a:cubicBezTo>
                  <a:cubicBezTo>
                    <a:pt x="30" y="4"/>
                    <a:pt x="31" y="4"/>
                    <a:pt x="32" y="3"/>
                  </a:cubicBezTo>
                  <a:cubicBezTo>
                    <a:pt x="31" y="4"/>
                    <a:pt x="30" y="5"/>
                    <a:pt x="30" y="6"/>
                  </a:cubicBezTo>
                  <a:cubicBezTo>
                    <a:pt x="28" y="7"/>
                    <a:pt x="27" y="9"/>
                    <a:pt x="26" y="10"/>
                  </a:cubicBezTo>
                  <a:moveTo>
                    <a:pt x="43" y="10"/>
                  </a:moveTo>
                  <a:cubicBezTo>
                    <a:pt x="43" y="10"/>
                    <a:pt x="43" y="9"/>
                    <a:pt x="43" y="9"/>
                  </a:cubicBezTo>
                  <a:cubicBezTo>
                    <a:pt x="45" y="7"/>
                    <a:pt x="46" y="5"/>
                    <a:pt x="46" y="3"/>
                  </a:cubicBezTo>
                  <a:cubicBezTo>
                    <a:pt x="46" y="3"/>
                    <a:pt x="46" y="3"/>
                    <a:pt x="46" y="3"/>
                  </a:cubicBezTo>
                  <a:cubicBezTo>
                    <a:pt x="47" y="3"/>
                    <a:pt x="47" y="3"/>
                    <a:pt x="47" y="3"/>
                  </a:cubicBezTo>
                  <a:cubicBezTo>
                    <a:pt x="47" y="6"/>
                    <a:pt x="47" y="8"/>
                    <a:pt x="47" y="11"/>
                  </a:cubicBezTo>
                  <a:cubicBezTo>
                    <a:pt x="44" y="11"/>
                    <a:pt x="41" y="11"/>
                    <a:pt x="39" y="11"/>
                  </a:cubicBezTo>
                  <a:cubicBezTo>
                    <a:pt x="41" y="9"/>
                    <a:pt x="42" y="7"/>
                    <a:pt x="44" y="5"/>
                  </a:cubicBezTo>
                  <a:cubicBezTo>
                    <a:pt x="44" y="5"/>
                    <a:pt x="45" y="4"/>
                    <a:pt x="45" y="4"/>
                  </a:cubicBezTo>
                  <a:cubicBezTo>
                    <a:pt x="46" y="4"/>
                    <a:pt x="45" y="4"/>
                    <a:pt x="45" y="5"/>
                  </a:cubicBezTo>
                  <a:cubicBezTo>
                    <a:pt x="44" y="7"/>
                    <a:pt x="43" y="9"/>
                    <a:pt x="42" y="10"/>
                  </a:cubicBezTo>
                  <a:cubicBezTo>
                    <a:pt x="42" y="11"/>
                    <a:pt x="42" y="11"/>
                    <a:pt x="42" y="11"/>
                  </a:cubicBezTo>
                  <a:cubicBezTo>
                    <a:pt x="43" y="10"/>
                    <a:pt x="43" y="10"/>
                    <a:pt x="44" y="9"/>
                  </a:cubicBezTo>
                  <a:cubicBezTo>
                    <a:pt x="44" y="9"/>
                    <a:pt x="45" y="8"/>
                    <a:pt x="45" y="8"/>
                  </a:cubicBezTo>
                  <a:cubicBezTo>
                    <a:pt x="46" y="8"/>
                    <a:pt x="45" y="9"/>
                    <a:pt x="44" y="10"/>
                  </a:cubicBezTo>
                  <a:cubicBezTo>
                    <a:pt x="44" y="11"/>
                    <a:pt x="44" y="11"/>
                    <a:pt x="44" y="11"/>
                  </a:cubicBezTo>
                  <a:cubicBezTo>
                    <a:pt x="45" y="10"/>
                    <a:pt x="45" y="10"/>
                    <a:pt x="46" y="10"/>
                  </a:cubicBezTo>
                  <a:cubicBezTo>
                    <a:pt x="46" y="10"/>
                    <a:pt x="46" y="10"/>
                    <a:pt x="46" y="10"/>
                  </a:cubicBezTo>
                  <a:cubicBezTo>
                    <a:pt x="46" y="10"/>
                    <a:pt x="46" y="10"/>
                    <a:pt x="46" y="10"/>
                  </a:cubicBezTo>
                  <a:cubicBezTo>
                    <a:pt x="46" y="10"/>
                    <a:pt x="45" y="10"/>
                    <a:pt x="45" y="10"/>
                  </a:cubicBezTo>
                  <a:cubicBezTo>
                    <a:pt x="45" y="10"/>
                    <a:pt x="45" y="10"/>
                    <a:pt x="45" y="10"/>
                  </a:cubicBezTo>
                  <a:cubicBezTo>
                    <a:pt x="46" y="9"/>
                    <a:pt x="46" y="8"/>
                    <a:pt x="47" y="7"/>
                  </a:cubicBezTo>
                  <a:cubicBezTo>
                    <a:pt x="46" y="6"/>
                    <a:pt x="46" y="6"/>
                    <a:pt x="46" y="6"/>
                  </a:cubicBezTo>
                  <a:cubicBezTo>
                    <a:pt x="45" y="7"/>
                    <a:pt x="46" y="7"/>
                    <a:pt x="45" y="8"/>
                  </a:cubicBezTo>
                  <a:cubicBezTo>
                    <a:pt x="44" y="8"/>
                    <a:pt x="43" y="10"/>
                    <a:pt x="43" y="10"/>
                  </a:cubicBezTo>
                  <a:moveTo>
                    <a:pt x="20" y="10"/>
                  </a:moveTo>
                  <a:cubicBezTo>
                    <a:pt x="19" y="10"/>
                    <a:pt x="18" y="10"/>
                    <a:pt x="17" y="10"/>
                  </a:cubicBezTo>
                  <a:cubicBezTo>
                    <a:pt x="19" y="9"/>
                    <a:pt x="21" y="7"/>
                    <a:pt x="23" y="6"/>
                  </a:cubicBezTo>
                  <a:cubicBezTo>
                    <a:pt x="23" y="5"/>
                    <a:pt x="24" y="4"/>
                    <a:pt x="25" y="3"/>
                  </a:cubicBezTo>
                  <a:cubicBezTo>
                    <a:pt x="26" y="3"/>
                    <a:pt x="26" y="3"/>
                    <a:pt x="26" y="3"/>
                  </a:cubicBezTo>
                  <a:cubicBezTo>
                    <a:pt x="26" y="3"/>
                    <a:pt x="25" y="4"/>
                    <a:pt x="25" y="4"/>
                  </a:cubicBezTo>
                  <a:cubicBezTo>
                    <a:pt x="23" y="6"/>
                    <a:pt x="22" y="8"/>
                    <a:pt x="20" y="10"/>
                  </a:cubicBezTo>
                  <a:cubicBezTo>
                    <a:pt x="20" y="10"/>
                    <a:pt x="20" y="10"/>
                    <a:pt x="20" y="10"/>
                  </a:cubicBezTo>
                  <a:moveTo>
                    <a:pt x="23" y="10"/>
                  </a:moveTo>
                  <a:cubicBezTo>
                    <a:pt x="22" y="10"/>
                    <a:pt x="22" y="10"/>
                    <a:pt x="21" y="10"/>
                  </a:cubicBezTo>
                  <a:cubicBezTo>
                    <a:pt x="24" y="8"/>
                    <a:pt x="26" y="5"/>
                    <a:pt x="29" y="3"/>
                  </a:cubicBezTo>
                  <a:cubicBezTo>
                    <a:pt x="29" y="3"/>
                    <a:pt x="29" y="3"/>
                    <a:pt x="29" y="3"/>
                  </a:cubicBezTo>
                  <a:cubicBezTo>
                    <a:pt x="30" y="3"/>
                    <a:pt x="28" y="5"/>
                    <a:pt x="27" y="5"/>
                  </a:cubicBezTo>
                  <a:cubicBezTo>
                    <a:pt x="26" y="7"/>
                    <a:pt x="25" y="8"/>
                    <a:pt x="23" y="10"/>
                  </a:cubicBezTo>
                  <a:cubicBezTo>
                    <a:pt x="23" y="10"/>
                    <a:pt x="23" y="10"/>
                    <a:pt x="23" y="10"/>
                  </a:cubicBezTo>
                  <a:moveTo>
                    <a:pt x="16" y="10"/>
                  </a:moveTo>
                  <a:cubicBezTo>
                    <a:pt x="16" y="10"/>
                    <a:pt x="15" y="10"/>
                    <a:pt x="15" y="10"/>
                  </a:cubicBezTo>
                  <a:cubicBezTo>
                    <a:pt x="17" y="8"/>
                    <a:pt x="18" y="6"/>
                    <a:pt x="20" y="5"/>
                  </a:cubicBezTo>
                  <a:cubicBezTo>
                    <a:pt x="21" y="4"/>
                    <a:pt x="22" y="3"/>
                    <a:pt x="22" y="3"/>
                  </a:cubicBezTo>
                  <a:cubicBezTo>
                    <a:pt x="22" y="3"/>
                    <a:pt x="21" y="4"/>
                    <a:pt x="20" y="5"/>
                  </a:cubicBezTo>
                  <a:cubicBezTo>
                    <a:pt x="19" y="7"/>
                    <a:pt x="18" y="8"/>
                    <a:pt x="16" y="10"/>
                  </a:cubicBezTo>
                  <a:moveTo>
                    <a:pt x="30" y="10"/>
                  </a:moveTo>
                  <a:cubicBezTo>
                    <a:pt x="28" y="10"/>
                    <a:pt x="27" y="10"/>
                    <a:pt x="26" y="10"/>
                  </a:cubicBezTo>
                  <a:cubicBezTo>
                    <a:pt x="29" y="8"/>
                    <a:pt x="30" y="6"/>
                    <a:pt x="33" y="4"/>
                  </a:cubicBezTo>
                  <a:cubicBezTo>
                    <a:pt x="33" y="4"/>
                    <a:pt x="34" y="3"/>
                    <a:pt x="35" y="3"/>
                  </a:cubicBezTo>
                  <a:cubicBezTo>
                    <a:pt x="34" y="5"/>
                    <a:pt x="34" y="5"/>
                    <a:pt x="34" y="5"/>
                  </a:cubicBezTo>
                  <a:cubicBezTo>
                    <a:pt x="33" y="7"/>
                    <a:pt x="31" y="9"/>
                    <a:pt x="30" y="10"/>
                  </a:cubicBezTo>
                  <a:moveTo>
                    <a:pt x="14" y="10"/>
                  </a:moveTo>
                  <a:cubicBezTo>
                    <a:pt x="13" y="10"/>
                    <a:pt x="13" y="10"/>
                    <a:pt x="12" y="10"/>
                  </a:cubicBezTo>
                  <a:cubicBezTo>
                    <a:pt x="14" y="8"/>
                    <a:pt x="16" y="6"/>
                    <a:pt x="18" y="4"/>
                  </a:cubicBezTo>
                  <a:cubicBezTo>
                    <a:pt x="19" y="3"/>
                    <a:pt x="20" y="3"/>
                    <a:pt x="20" y="3"/>
                  </a:cubicBezTo>
                  <a:cubicBezTo>
                    <a:pt x="20" y="3"/>
                    <a:pt x="18" y="5"/>
                    <a:pt x="17" y="5"/>
                  </a:cubicBezTo>
                  <a:cubicBezTo>
                    <a:pt x="16" y="6"/>
                    <a:pt x="15" y="8"/>
                    <a:pt x="14" y="10"/>
                  </a:cubicBezTo>
                  <a:cubicBezTo>
                    <a:pt x="14" y="10"/>
                    <a:pt x="14" y="10"/>
                    <a:pt x="14" y="10"/>
                  </a:cubicBezTo>
                  <a:moveTo>
                    <a:pt x="5" y="9"/>
                  </a:moveTo>
                  <a:cubicBezTo>
                    <a:pt x="4" y="9"/>
                    <a:pt x="3" y="9"/>
                    <a:pt x="3" y="9"/>
                  </a:cubicBezTo>
                  <a:cubicBezTo>
                    <a:pt x="6" y="8"/>
                    <a:pt x="8" y="5"/>
                    <a:pt x="11" y="3"/>
                  </a:cubicBezTo>
                  <a:cubicBezTo>
                    <a:pt x="11" y="3"/>
                    <a:pt x="12" y="3"/>
                    <a:pt x="12" y="3"/>
                  </a:cubicBezTo>
                  <a:cubicBezTo>
                    <a:pt x="12" y="3"/>
                    <a:pt x="9" y="5"/>
                    <a:pt x="9" y="6"/>
                  </a:cubicBezTo>
                  <a:cubicBezTo>
                    <a:pt x="8" y="7"/>
                    <a:pt x="6" y="8"/>
                    <a:pt x="5" y="9"/>
                  </a:cubicBezTo>
                  <a:moveTo>
                    <a:pt x="2" y="9"/>
                  </a:moveTo>
                  <a:cubicBezTo>
                    <a:pt x="2" y="8"/>
                    <a:pt x="2" y="8"/>
                    <a:pt x="2" y="7"/>
                  </a:cubicBezTo>
                  <a:cubicBezTo>
                    <a:pt x="3" y="7"/>
                    <a:pt x="4" y="6"/>
                    <a:pt x="5" y="5"/>
                  </a:cubicBezTo>
                  <a:cubicBezTo>
                    <a:pt x="6" y="4"/>
                    <a:pt x="6" y="4"/>
                    <a:pt x="7" y="3"/>
                  </a:cubicBezTo>
                  <a:cubicBezTo>
                    <a:pt x="8" y="3"/>
                    <a:pt x="8" y="3"/>
                    <a:pt x="8" y="3"/>
                  </a:cubicBezTo>
                  <a:cubicBezTo>
                    <a:pt x="8" y="3"/>
                    <a:pt x="8" y="3"/>
                    <a:pt x="8" y="3"/>
                  </a:cubicBezTo>
                  <a:cubicBezTo>
                    <a:pt x="6" y="5"/>
                    <a:pt x="4" y="7"/>
                    <a:pt x="2" y="9"/>
                  </a:cubicBezTo>
                  <a:moveTo>
                    <a:pt x="37" y="10"/>
                  </a:moveTo>
                  <a:cubicBezTo>
                    <a:pt x="38" y="7"/>
                    <a:pt x="41" y="5"/>
                    <a:pt x="42" y="3"/>
                  </a:cubicBezTo>
                  <a:cubicBezTo>
                    <a:pt x="42" y="2"/>
                    <a:pt x="42" y="2"/>
                    <a:pt x="42" y="2"/>
                  </a:cubicBezTo>
                  <a:cubicBezTo>
                    <a:pt x="43" y="3"/>
                    <a:pt x="45" y="3"/>
                    <a:pt x="46" y="3"/>
                  </a:cubicBezTo>
                  <a:cubicBezTo>
                    <a:pt x="46" y="3"/>
                    <a:pt x="46" y="3"/>
                    <a:pt x="46" y="3"/>
                  </a:cubicBezTo>
                  <a:cubicBezTo>
                    <a:pt x="44" y="5"/>
                    <a:pt x="43" y="6"/>
                    <a:pt x="41" y="8"/>
                  </a:cubicBezTo>
                  <a:cubicBezTo>
                    <a:pt x="42" y="7"/>
                    <a:pt x="42" y="7"/>
                    <a:pt x="42" y="7"/>
                  </a:cubicBezTo>
                  <a:cubicBezTo>
                    <a:pt x="43" y="6"/>
                    <a:pt x="43" y="5"/>
                    <a:pt x="44" y="3"/>
                  </a:cubicBezTo>
                  <a:cubicBezTo>
                    <a:pt x="43" y="3"/>
                    <a:pt x="43" y="3"/>
                    <a:pt x="43" y="3"/>
                  </a:cubicBezTo>
                  <a:cubicBezTo>
                    <a:pt x="41" y="5"/>
                    <a:pt x="39" y="7"/>
                    <a:pt x="37" y="10"/>
                  </a:cubicBezTo>
                  <a:moveTo>
                    <a:pt x="10" y="10"/>
                  </a:moveTo>
                  <a:cubicBezTo>
                    <a:pt x="9" y="10"/>
                    <a:pt x="7" y="9"/>
                    <a:pt x="6" y="9"/>
                  </a:cubicBezTo>
                  <a:cubicBezTo>
                    <a:pt x="8" y="8"/>
                    <a:pt x="10" y="7"/>
                    <a:pt x="11" y="6"/>
                  </a:cubicBezTo>
                  <a:cubicBezTo>
                    <a:pt x="12" y="5"/>
                    <a:pt x="12" y="5"/>
                    <a:pt x="13" y="4"/>
                  </a:cubicBezTo>
                  <a:cubicBezTo>
                    <a:pt x="13" y="4"/>
                    <a:pt x="15" y="2"/>
                    <a:pt x="15" y="2"/>
                  </a:cubicBezTo>
                  <a:cubicBezTo>
                    <a:pt x="15" y="2"/>
                    <a:pt x="15" y="2"/>
                    <a:pt x="15" y="3"/>
                  </a:cubicBezTo>
                  <a:cubicBezTo>
                    <a:pt x="13" y="5"/>
                    <a:pt x="11" y="7"/>
                    <a:pt x="10" y="9"/>
                  </a:cubicBezTo>
                  <a:cubicBezTo>
                    <a:pt x="10" y="10"/>
                    <a:pt x="10" y="10"/>
                    <a:pt x="10" y="10"/>
                  </a:cubicBezTo>
                  <a:moveTo>
                    <a:pt x="11" y="10"/>
                  </a:moveTo>
                  <a:cubicBezTo>
                    <a:pt x="11" y="10"/>
                    <a:pt x="10" y="10"/>
                    <a:pt x="10" y="10"/>
                  </a:cubicBezTo>
                  <a:cubicBezTo>
                    <a:pt x="10" y="9"/>
                    <a:pt x="10" y="9"/>
                    <a:pt x="10" y="9"/>
                  </a:cubicBezTo>
                  <a:cubicBezTo>
                    <a:pt x="12" y="7"/>
                    <a:pt x="14" y="5"/>
                    <a:pt x="16" y="3"/>
                  </a:cubicBezTo>
                  <a:cubicBezTo>
                    <a:pt x="17" y="3"/>
                    <a:pt x="17" y="2"/>
                    <a:pt x="17" y="2"/>
                  </a:cubicBezTo>
                  <a:cubicBezTo>
                    <a:pt x="17" y="2"/>
                    <a:pt x="17" y="3"/>
                    <a:pt x="16" y="3"/>
                  </a:cubicBezTo>
                  <a:cubicBezTo>
                    <a:pt x="15" y="4"/>
                    <a:pt x="15" y="5"/>
                    <a:pt x="14" y="6"/>
                  </a:cubicBezTo>
                  <a:cubicBezTo>
                    <a:pt x="13" y="7"/>
                    <a:pt x="12" y="8"/>
                    <a:pt x="11" y="10"/>
                  </a:cubicBezTo>
                  <a:cubicBezTo>
                    <a:pt x="11" y="10"/>
                    <a:pt x="11" y="10"/>
                    <a:pt x="11" y="10"/>
                  </a:cubicBezTo>
                  <a:moveTo>
                    <a:pt x="2" y="6"/>
                  </a:moveTo>
                  <a:cubicBezTo>
                    <a:pt x="2" y="5"/>
                    <a:pt x="2" y="5"/>
                    <a:pt x="2" y="5"/>
                  </a:cubicBezTo>
                  <a:cubicBezTo>
                    <a:pt x="3" y="4"/>
                    <a:pt x="5" y="2"/>
                    <a:pt x="5" y="2"/>
                  </a:cubicBezTo>
                  <a:cubicBezTo>
                    <a:pt x="5" y="2"/>
                    <a:pt x="5" y="2"/>
                    <a:pt x="4" y="3"/>
                  </a:cubicBezTo>
                  <a:cubicBezTo>
                    <a:pt x="4" y="4"/>
                    <a:pt x="3" y="5"/>
                    <a:pt x="2" y="6"/>
                  </a:cubicBezTo>
                  <a:moveTo>
                    <a:pt x="34" y="7"/>
                  </a:moveTo>
                  <a:cubicBezTo>
                    <a:pt x="35" y="5"/>
                    <a:pt x="35" y="4"/>
                    <a:pt x="36" y="2"/>
                  </a:cubicBezTo>
                  <a:cubicBezTo>
                    <a:pt x="36" y="2"/>
                    <a:pt x="36" y="2"/>
                    <a:pt x="36" y="2"/>
                  </a:cubicBezTo>
                  <a:cubicBezTo>
                    <a:pt x="38" y="2"/>
                    <a:pt x="40" y="2"/>
                    <a:pt x="41" y="2"/>
                  </a:cubicBezTo>
                  <a:cubicBezTo>
                    <a:pt x="39" y="4"/>
                    <a:pt x="37" y="6"/>
                    <a:pt x="35" y="8"/>
                  </a:cubicBezTo>
                  <a:cubicBezTo>
                    <a:pt x="36" y="7"/>
                    <a:pt x="36" y="7"/>
                    <a:pt x="36" y="7"/>
                  </a:cubicBezTo>
                  <a:cubicBezTo>
                    <a:pt x="37" y="6"/>
                    <a:pt x="38" y="4"/>
                    <a:pt x="39" y="3"/>
                  </a:cubicBezTo>
                  <a:cubicBezTo>
                    <a:pt x="39" y="2"/>
                    <a:pt x="39" y="2"/>
                    <a:pt x="39" y="2"/>
                  </a:cubicBezTo>
                  <a:cubicBezTo>
                    <a:pt x="37" y="3"/>
                    <a:pt x="36" y="4"/>
                    <a:pt x="35" y="6"/>
                  </a:cubicBezTo>
                  <a:cubicBezTo>
                    <a:pt x="34" y="6"/>
                    <a:pt x="34" y="6"/>
                    <a:pt x="34" y="7"/>
                  </a:cubicBezTo>
                  <a:moveTo>
                    <a:pt x="2" y="4"/>
                  </a:moveTo>
                  <a:cubicBezTo>
                    <a:pt x="2" y="4"/>
                    <a:pt x="2" y="3"/>
                    <a:pt x="2" y="2"/>
                  </a:cubicBezTo>
                  <a:cubicBezTo>
                    <a:pt x="3" y="2"/>
                    <a:pt x="4" y="2"/>
                    <a:pt x="5" y="2"/>
                  </a:cubicBezTo>
                  <a:cubicBezTo>
                    <a:pt x="4" y="3"/>
                    <a:pt x="3" y="3"/>
                    <a:pt x="2" y="4"/>
                  </a:cubicBezTo>
                  <a:moveTo>
                    <a:pt x="2" y="7"/>
                  </a:moveTo>
                  <a:cubicBezTo>
                    <a:pt x="2" y="6"/>
                    <a:pt x="2" y="6"/>
                    <a:pt x="2" y="6"/>
                  </a:cubicBezTo>
                  <a:cubicBezTo>
                    <a:pt x="3" y="6"/>
                    <a:pt x="3" y="5"/>
                    <a:pt x="3" y="5"/>
                  </a:cubicBezTo>
                  <a:cubicBezTo>
                    <a:pt x="4" y="4"/>
                    <a:pt x="5" y="3"/>
                    <a:pt x="6" y="2"/>
                  </a:cubicBezTo>
                  <a:cubicBezTo>
                    <a:pt x="7" y="2"/>
                    <a:pt x="8" y="2"/>
                    <a:pt x="9" y="2"/>
                  </a:cubicBezTo>
                  <a:cubicBezTo>
                    <a:pt x="6" y="3"/>
                    <a:pt x="5" y="4"/>
                    <a:pt x="3" y="6"/>
                  </a:cubicBezTo>
                  <a:cubicBezTo>
                    <a:pt x="2" y="7"/>
                    <a:pt x="2" y="7"/>
                    <a:pt x="2" y="7"/>
                  </a:cubicBezTo>
                  <a:moveTo>
                    <a:pt x="3" y="9"/>
                  </a:moveTo>
                  <a:cubicBezTo>
                    <a:pt x="5" y="7"/>
                    <a:pt x="8" y="4"/>
                    <a:pt x="9" y="2"/>
                  </a:cubicBezTo>
                  <a:cubicBezTo>
                    <a:pt x="9" y="2"/>
                    <a:pt x="9" y="2"/>
                    <a:pt x="9" y="2"/>
                  </a:cubicBezTo>
                  <a:cubicBezTo>
                    <a:pt x="10" y="2"/>
                    <a:pt x="11" y="2"/>
                    <a:pt x="12" y="2"/>
                  </a:cubicBezTo>
                  <a:cubicBezTo>
                    <a:pt x="9" y="4"/>
                    <a:pt x="6" y="7"/>
                    <a:pt x="3" y="9"/>
                  </a:cubicBezTo>
                  <a:moveTo>
                    <a:pt x="6" y="9"/>
                  </a:moveTo>
                  <a:cubicBezTo>
                    <a:pt x="6" y="9"/>
                    <a:pt x="6" y="9"/>
                    <a:pt x="7" y="8"/>
                  </a:cubicBezTo>
                  <a:cubicBezTo>
                    <a:pt x="8" y="8"/>
                    <a:pt x="8" y="7"/>
                    <a:pt x="9" y="6"/>
                  </a:cubicBezTo>
                  <a:cubicBezTo>
                    <a:pt x="11" y="5"/>
                    <a:pt x="12" y="4"/>
                    <a:pt x="13" y="2"/>
                  </a:cubicBezTo>
                  <a:cubicBezTo>
                    <a:pt x="13" y="2"/>
                    <a:pt x="13" y="2"/>
                    <a:pt x="13" y="2"/>
                  </a:cubicBezTo>
                  <a:cubicBezTo>
                    <a:pt x="14" y="2"/>
                    <a:pt x="14" y="2"/>
                    <a:pt x="15" y="2"/>
                  </a:cubicBezTo>
                  <a:cubicBezTo>
                    <a:pt x="12" y="4"/>
                    <a:pt x="10" y="6"/>
                    <a:pt x="8" y="8"/>
                  </a:cubicBezTo>
                  <a:cubicBezTo>
                    <a:pt x="7" y="8"/>
                    <a:pt x="6" y="9"/>
                    <a:pt x="6" y="9"/>
                  </a:cubicBezTo>
                  <a:moveTo>
                    <a:pt x="14" y="4"/>
                  </a:moveTo>
                  <a:cubicBezTo>
                    <a:pt x="15" y="3"/>
                    <a:pt x="15" y="3"/>
                    <a:pt x="16" y="2"/>
                  </a:cubicBezTo>
                  <a:cubicBezTo>
                    <a:pt x="16" y="2"/>
                    <a:pt x="16" y="2"/>
                    <a:pt x="16" y="2"/>
                  </a:cubicBezTo>
                  <a:cubicBezTo>
                    <a:pt x="16" y="2"/>
                    <a:pt x="17" y="2"/>
                    <a:pt x="18" y="2"/>
                  </a:cubicBezTo>
                  <a:cubicBezTo>
                    <a:pt x="16" y="2"/>
                    <a:pt x="15" y="3"/>
                    <a:pt x="14" y="4"/>
                  </a:cubicBezTo>
                  <a:moveTo>
                    <a:pt x="12" y="9"/>
                  </a:moveTo>
                  <a:cubicBezTo>
                    <a:pt x="13" y="9"/>
                    <a:pt x="13" y="7"/>
                    <a:pt x="14" y="7"/>
                  </a:cubicBezTo>
                  <a:cubicBezTo>
                    <a:pt x="15" y="5"/>
                    <a:pt x="16" y="4"/>
                    <a:pt x="18" y="2"/>
                  </a:cubicBezTo>
                  <a:cubicBezTo>
                    <a:pt x="18" y="2"/>
                    <a:pt x="18" y="2"/>
                    <a:pt x="18" y="2"/>
                  </a:cubicBezTo>
                  <a:cubicBezTo>
                    <a:pt x="21" y="2"/>
                    <a:pt x="23" y="2"/>
                    <a:pt x="26" y="2"/>
                  </a:cubicBezTo>
                  <a:cubicBezTo>
                    <a:pt x="29" y="2"/>
                    <a:pt x="32" y="2"/>
                    <a:pt x="35" y="2"/>
                  </a:cubicBezTo>
                  <a:cubicBezTo>
                    <a:pt x="34" y="3"/>
                    <a:pt x="32" y="4"/>
                    <a:pt x="31" y="5"/>
                  </a:cubicBezTo>
                  <a:cubicBezTo>
                    <a:pt x="32" y="4"/>
                    <a:pt x="33" y="3"/>
                    <a:pt x="33" y="3"/>
                  </a:cubicBezTo>
                  <a:cubicBezTo>
                    <a:pt x="33" y="2"/>
                    <a:pt x="33" y="2"/>
                    <a:pt x="33" y="2"/>
                  </a:cubicBezTo>
                  <a:cubicBezTo>
                    <a:pt x="30" y="4"/>
                    <a:pt x="28" y="6"/>
                    <a:pt x="26" y="8"/>
                  </a:cubicBezTo>
                  <a:cubicBezTo>
                    <a:pt x="26" y="7"/>
                    <a:pt x="26" y="7"/>
                    <a:pt x="26" y="7"/>
                  </a:cubicBezTo>
                  <a:cubicBezTo>
                    <a:pt x="28" y="6"/>
                    <a:pt x="29" y="4"/>
                    <a:pt x="30" y="2"/>
                  </a:cubicBezTo>
                  <a:cubicBezTo>
                    <a:pt x="30" y="2"/>
                    <a:pt x="30" y="2"/>
                    <a:pt x="30" y="2"/>
                  </a:cubicBezTo>
                  <a:cubicBezTo>
                    <a:pt x="27" y="3"/>
                    <a:pt x="25" y="5"/>
                    <a:pt x="23" y="7"/>
                  </a:cubicBezTo>
                  <a:cubicBezTo>
                    <a:pt x="23" y="8"/>
                    <a:pt x="22" y="9"/>
                    <a:pt x="22" y="9"/>
                  </a:cubicBezTo>
                  <a:cubicBezTo>
                    <a:pt x="22" y="9"/>
                    <a:pt x="22" y="9"/>
                    <a:pt x="22" y="8"/>
                  </a:cubicBezTo>
                  <a:cubicBezTo>
                    <a:pt x="24" y="6"/>
                    <a:pt x="25" y="5"/>
                    <a:pt x="27" y="3"/>
                  </a:cubicBezTo>
                  <a:cubicBezTo>
                    <a:pt x="26" y="2"/>
                    <a:pt x="26" y="2"/>
                    <a:pt x="26" y="2"/>
                  </a:cubicBezTo>
                  <a:cubicBezTo>
                    <a:pt x="24" y="3"/>
                    <a:pt x="22" y="5"/>
                    <a:pt x="20" y="7"/>
                  </a:cubicBezTo>
                  <a:cubicBezTo>
                    <a:pt x="20" y="7"/>
                    <a:pt x="18" y="9"/>
                    <a:pt x="18" y="9"/>
                  </a:cubicBezTo>
                  <a:cubicBezTo>
                    <a:pt x="17" y="9"/>
                    <a:pt x="18" y="9"/>
                    <a:pt x="18" y="8"/>
                  </a:cubicBezTo>
                  <a:cubicBezTo>
                    <a:pt x="20" y="6"/>
                    <a:pt x="22" y="4"/>
                    <a:pt x="23" y="2"/>
                  </a:cubicBezTo>
                  <a:cubicBezTo>
                    <a:pt x="23" y="2"/>
                    <a:pt x="23" y="2"/>
                    <a:pt x="23" y="2"/>
                  </a:cubicBezTo>
                  <a:cubicBezTo>
                    <a:pt x="21" y="3"/>
                    <a:pt x="19" y="5"/>
                    <a:pt x="17" y="7"/>
                  </a:cubicBezTo>
                  <a:cubicBezTo>
                    <a:pt x="17" y="7"/>
                    <a:pt x="16" y="8"/>
                    <a:pt x="16" y="8"/>
                  </a:cubicBezTo>
                  <a:cubicBezTo>
                    <a:pt x="15" y="9"/>
                    <a:pt x="15" y="9"/>
                    <a:pt x="15" y="9"/>
                  </a:cubicBezTo>
                  <a:cubicBezTo>
                    <a:pt x="15" y="9"/>
                    <a:pt x="17" y="7"/>
                    <a:pt x="17" y="6"/>
                  </a:cubicBezTo>
                  <a:cubicBezTo>
                    <a:pt x="18" y="5"/>
                    <a:pt x="20" y="4"/>
                    <a:pt x="21" y="2"/>
                  </a:cubicBezTo>
                  <a:cubicBezTo>
                    <a:pt x="21" y="2"/>
                    <a:pt x="21" y="2"/>
                    <a:pt x="21" y="2"/>
                  </a:cubicBezTo>
                  <a:cubicBezTo>
                    <a:pt x="18" y="3"/>
                    <a:pt x="16" y="5"/>
                    <a:pt x="14" y="7"/>
                  </a:cubicBezTo>
                  <a:cubicBezTo>
                    <a:pt x="14" y="8"/>
                    <a:pt x="13" y="8"/>
                    <a:pt x="12" y="9"/>
                  </a:cubicBezTo>
                  <a:moveTo>
                    <a:pt x="19" y="0"/>
                  </a:moveTo>
                  <a:cubicBezTo>
                    <a:pt x="13" y="0"/>
                    <a:pt x="7" y="0"/>
                    <a:pt x="1" y="0"/>
                  </a:cubicBezTo>
                  <a:cubicBezTo>
                    <a:pt x="0" y="0"/>
                    <a:pt x="0" y="0"/>
                    <a:pt x="0" y="0"/>
                  </a:cubicBezTo>
                  <a:cubicBezTo>
                    <a:pt x="0" y="1"/>
                    <a:pt x="0" y="1"/>
                    <a:pt x="0" y="1"/>
                  </a:cubicBezTo>
                  <a:cubicBezTo>
                    <a:pt x="0" y="4"/>
                    <a:pt x="0" y="7"/>
                    <a:pt x="0" y="10"/>
                  </a:cubicBezTo>
                  <a:cubicBezTo>
                    <a:pt x="1" y="11"/>
                    <a:pt x="1" y="11"/>
                    <a:pt x="1" y="11"/>
                  </a:cubicBezTo>
                  <a:cubicBezTo>
                    <a:pt x="1" y="11"/>
                    <a:pt x="1" y="11"/>
                    <a:pt x="1" y="11"/>
                  </a:cubicBezTo>
                  <a:cubicBezTo>
                    <a:pt x="17" y="11"/>
                    <a:pt x="32" y="13"/>
                    <a:pt x="47" y="13"/>
                  </a:cubicBezTo>
                  <a:cubicBezTo>
                    <a:pt x="47" y="13"/>
                    <a:pt x="47" y="13"/>
                    <a:pt x="47" y="13"/>
                  </a:cubicBezTo>
                  <a:cubicBezTo>
                    <a:pt x="47" y="13"/>
                    <a:pt x="48" y="13"/>
                    <a:pt x="48" y="13"/>
                  </a:cubicBezTo>
                  <a:cubicBezTo>
                    <a:pt x="48" y="13"/>
                    <a:pt x="49" y="12"/>
                    <a:pt x="49" y="12"/>
                  </a:cubicBezTo>
                  <a:cubicBezTo>
                    <a:pt x="49" y="9"/>
                    <a:pt x="49" y="5"/>
                    <a:pt x="49" y="2"/>
                  </a:cubicBezTo>
                  <a:cubicBezTo>
                    <a:pt x="49" y="2"/>
                    <a:pt x="49" y="2"/>
                    <a:pt x="49" y="2"/>
                  </a:cubicBezTo>
                  <a:cubicBezTo>
                    <a:pt x="49" y="2"/>
                    <a:pt x="49" y="1"/>
                    <a:pt x="48" y="1"/>
                  </a:cubicBezTo>
                  <a:cubicBezTo>
                    <a:pt x="41" y="0"/>
                    <a:pt x="35" y="0"/>
                    <a:pt x="28" y="0"/>
                  </a:cubicBezTo>
                  <a:cubicBezTo>
                    <a:pt x="25" y="0"/>
                    <a:pt x="22" y="0"/>
                    <a:pt x="1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1" name="Freeform 29"/>
            <p:cNvSpPr>
              <a:spLocks noEditPoints="1"/>
            </p:cNvSpPr>
            <p:nvPr/>
          </p:nvSpPr>
          <p:spPr bwMode="auto">
            <a:xfrm>
              <a:off x="5386056" y="4157589"/>
              <a:ext cx="50800" cy="46038"/>
            </a:xfrm>
            <a:custGeom>
              <a:avLst/>
              <a:gdLst>
                <a:gd name="T0" fmla="*/ 2 w 12"/>
                <a:gd name="T1" fmla="*/ 5 h 11"/>
                <a:gd name="T2" fmla="*/ 6 w 12"/>
                <a:gd name="T3" fmla="*/ 3 h 11"/>
                <a:gd name="T4" fmla="*/ 3 w 12"/>
                <a:gd name="T5" fmla="*/ 7 h 11"/>
                <a:gd name="T6" fmla="*/ 3 w 12"/>
                <a:gd name="T7" fmla="*/ 7 h 11"/>
                <a:gd name="T8" fmla="*/ 7 w 12"/>
                <a:gd name="T9" fmla="*/ 5 h 11"/>
                <a:gd name="T10" fmla="*/ 4 w 12"/>
                <a:gd name="T11" fmla="*/ 8 h 11"/>
                <a:gd name="T12" fmla="*/ 5 w 12"/>
                <a:gd name="T13" fmla="*/ 8 h 11"/>
                <a:gd name="T14" fmla="*/ 9 w 12"/>
                <a:gd name="T15" fmla="*/ 6 h 11"/>
                <a:gd name="T16" fmla="*/ 7 w 12"/>
                <a:gd name="T17" fmla="*/ 8 h 11"/>
                <a:gd name="T18" fmla="*/ 7 w 12"/>
                <a:gd name="T19" fmla="*/ 9 h 11"/>
                <a:gd name="T20" fmla="*/ 7 w 12"/>
                <a:gd name="T21" fmla="*/ 9 h 11"/>
                <a:gd name="T22" fmla="*/ 6 w 12"/>
                <a:gd name="T23" fmla="*/ 9 h 11"/>
                <a:gd name="T24" fmla="*/ 2 w 12"/>
                <a:gd name="T25" fmla="*/ 5 h 11"/>
                <a:gd name="T26" fmla="*/ 2 w 12"/>
                <a:gd name="T27" fmla="*/ 5 h 11"/>
                <a:gd name="T28" fmla="*/ 3 w 12"/>
                <a:gd name="T29" fmla="*/ 3 h 11"/>
                <a:gd name="T30" fmla="*/ 4 w 12"/>
                <a:gd name="T31" fmla="*/ 2 h 11"/>
                <a:gd name="T32" fmla="*/ 3 w 12"/>
                <a:gd name="T33" fmla="*/ 3 h 11"/>
                <a:gd name="T34" fmla="*/ 3 w 12"/>
                <a:gd name="T35" fmla="*/ 3 h 11"/>
                <a:gd name="T36" fmla="*/ 6 w 12"/>
                <a:gd name="T37" fmla="*/ 2 h 11"/>
                <a:gd name="T38" fmla="*/ 2 w 12"/>
                <a:gd name="T39" fmla="*/ 5 h 11"/>
                <a:gd name="T40" fmla="*/ 2 w 12"/>
                <a:gd name="T41" fmla="*/ 5 h 11"/>
                <a:gd name="T42" fmla="*/ 2 w 12"/>
                <a:gd name="T43" fmla="*/ 3 h 11"/>
                <a:gd name="T44" fmla="*/ 3 w 12"/>
                <a:gd name="T45" fmla="*/ 3 h 11"/>
                <a:gd name="T46" fmla="*/ 4 w 12"/>
                <a:gd name="T47" fmla="*/ 4 h 11"/>
                <a:gd name="T48" fmla="*/ 6 w 12"/>
                <a:gd name="T49" fmla="*/ 2 h 11"/>
                <a:gd name="T50" fmla="*/ 8 w 12"/>
                <a:gd name="T51" fmla="*/ 8 h 11"/>
                <a:gd name="T52" fmla="*/ 9 w 12"/>
                <a:gd name="T53" fmla="*/ 6 h 11"/>
                <a:gd name="T54" fmla="*/ 9 w 12"/>
                <a:gd name="T55" fmla="*/ 6 h 11"/>
                <a:gd name="T56" fmla="*/ 5 w 12"/>
                <a:gd name="T57" fmla="*/ 7 h 11"/>
                <a:gd name="T58" fmla="*/ 8 w 12"/>
                <a:gd name="T59" fmla="*/ 4 h 11"/>
                <a:gd name="T60" fmla="*/ 8 w 12"/>
                <a:gd name="T61" fmla="*/ 4 h 11"/>
                <a:gd name="T62" fmla="*/ 5 w 12"/>
                <a:gd name="T63" fmla="*/ 5 h 11"/>
                <a:gd name="T64" fmla="*/ 8 w 12"/>
                <a:gd name="T65" fmla="*/ 3 h 11"/>
                <a:gd name="T66" fmla="*/ 7 w 12"/>
                <a:gd name="T67" fmla="*/ 2 h 11"/>
                <a:gd name="T68" fmla="*/ 4 w 12"/>
                <a:gd name="T69" fmla="*/ 4 h 11"/>
                <a:gd name="T70" fmla="*/ 6 w 12"/>
                <a:gd name="T71" fmla="*/ 0 h 11"/>
                <a:gd name="T72" fmla="*/ 5 w 12"/>
                <a:gd name="T73" fmla="*/ 0 h 11"/>
                <a:gd name="T74" fmla="*/ 5 w 12"/>
                <a:gd name="T75" fmla="*/ 0 h 11"/>
                <a:gd name="T76" fmla="*/ 5 w 12"/>
                <a:gd name="T77" fmla="*/ 0 h 11"/>
                <a:gd name="T78" fmla="*/ 0 w 12"/>
                <a:gd name="T79" fmla="*/ 5 h 11"/>
                <a:gd name="T80" fmla="*/ 6 w 12"/>
                <a:gd name="T81" fmla="*/ 11 h 11"/>
                <a:gd name="T82" fmla="*/ 7 w 12"/>
                <a:gd name="T83" fmla="*/ 11 h 11"/>
                <a:gd name="T84" fmla="*/ 12 w 12"/>
                <a:gd name="T85" fmla="*/ 4 h 11"/>
                <a:gd name="T86" fmla="*/ 6 w 12"/>
                <a:gd name="T8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 h="11">
                  <a:moveTo>
                    <a:pt x="2" y="5"/>
                  </a:moveTo>
                  <a:cubicBezTo>
                    <a:pt x="4" y="5"/>
                    <a:pt x="5" y="4"/>
                    <a:pt x="6" y="3"/>
                  </a:cubicBezTo>
                  <a:cubicBezTo>
                    <a:pt x="5" y="4"/>
                    <a:pt x="4" y="5"/>
                    <a:pt x="3" y="7"/>
                  </a:cubicBezTo>
                  <a:cubicBezTo>
                    <a:pt x="3" y="7"/>
                    <a:pt x="3" y="7"/>
                    <a:pt x="3" y="7"/>
                  </a:cubicBezTo>
                  <a:cubicBezTo>
                    <a:pt x="4" y="6"/>
                    <a:pt x="6" y="5"/>
                    <a:pt x="7" y="5"/>
                  </a:cubicBezTo>
                  <a:cubicBezTo>
                    <a:pt x="6" y="6"/>
                    <a:pt x="5" y="7"/>
                    <a:pt x="4" y="8"/>
                  </a:cubicBezTo>
                  <a:cubicBezTo>
                    <a:pt x="5" y="8"/>
                    <a:pt x="5" y="8"/>
                    <a:pt x="5" y="8"/>
                  </a:cubicBezTo>
                  <a:cubicBezTo>
                    <a:pt x="6" y="8"/>
                    <a:pt x="7" y="7"/>
                    <a:pt x="9" y="6"/>
                  </a:cubicBezTo>
                  <a:cubicBezTo>
                    <a:pt x="8" y="7"/>
                    <a:pt x="8" y="8"/>
                    <a:pt x="7" y="8"/>
                  </a:cubicBezTo>
                  <a:cubicBezTo>
                    <a:pt x="7" y="9"/>
                    <a:pt x="7" y="9"/>
                    <a:pt x="7" y="9"/>
                  </a:cubicBezTo>
                  <a:cubicBezTo>
                    <a:pt x="7" y="9"/>
                    <a:pt x="7" y="9"/>
                    <a:pt x="7" y="9"/>
                  </a:cubicBezTo>
                  <a:cubicBezTo>
                    <a:pt x="6" y="9"/>
                    <a:pt x="6" y="9"/>
                    <a:pt x="6" y="9"/>
                  </a:cubicBezTo>
                  <a:cubicBezTo>
                    <a:pt x="4" y="9"/>
                    <a:pt x="2" y="7"/>
                    <a:pt x="2" y="5"/>
                  </a:cubicBezTo>
                  <a:cubicBezTo>
                    <a:pt x="2" y="5"/>
                    <a:pt x="2" y="5"/>
                    <a:pt x="2" y="5"/>
                  </a:cubicBezTo>
                  <a:moveTo>
                    <a:pt x="3" y="3"/>
                  </a:moveTo>
                  <a:cubicBezTo>
                    <a:pt x="3" y="2"/>
                    <a:pt x="4" y="2"/>
                    <a:pt x="4" y="2"/>
                  </a:cubicBezTo>
                  <a:cubicBezTo>
                    <a:pt x="4" y="2"/>
                    <a:pt x="3" y="2"/>
                    <a:pt x="3" y="3"/>
                  </a:cubicBezTo>
                  <a:moveTo>
                    <a:pt x="3" y="3"/>
                  </a:moveTo>
                  <a:cubicBezTo>
                    <a:pt x="4" y="3"/>
                    <a:pt x="5" y="2"/>
                    <a:pt x="6" y="2"/>
                  </a:cubicBezTo>
                  <a:cubicBezTo>
                    <a:pt x="4" y="3"/>
                    <a:pt x="3" y="4"/>
                    <a:pt x="2" y="5"/>
                  </a:cubicBezTo>
                  <a:cubicBezTo>
                    <a:pt x="2" y="5"/>
                    <a:pt x="2" y="5"/>
                    <a:pt x="2" y="5"/>
                  </a:cubicBezTo>
                  <a:cubicBezTo>
                    <a:pt x="2" y="4"/>
                    <a:pt x="2" y="3"/>
                    <a:pt x="2" y="3"/>
                  </a:cubicBezTo>
                  <a:cubicBezTo>
                    <a:pt x="3" y="3"/>
                    <a:pt x="3" y="3"/>
                    <a:pt x="3" y="3"/>
                  </a:cubicBezTo>
                  <a:moveTo>
                    <a:pt x="4" y="4"/>
                  </a:moveTo>
                  <a:cubicBezTo>
                    <a:pt x="5" y="3"/>
                    <a:pt x="6" y="2"/>
                    <a:pt x="6" y="2"/>
                  </a:cubicBezTo>
                  <a:cubicBezTo>
                    <a:pt x="10" y="2"/>
                    <a:pt x="11" y="7"/>
                    <a:pt x="8" y="8"/>
                  </a:cubicBezTo>
                  <a:cubicBezTo>
                    <a:pt x="8" y="8"/>
                    <a:pt x="9" y="7"/>
                    <a:pt x="9" y="6"/>
                  </a:cubicBezTo>
                  <a:cubicBezTo>
                    <a:pt x="9" y="6"/>
                    <a:pt x="9" y="6"/>
                    <a:pt x="9" y="6"/>
                  </a:cubicBezTo>
                  <a:cubicBezTo>
                    <a:pt x="8" y="6"/>
                    <a:pt x="7" y="7"/>
                    <a:pt x="5" y="7"/>
                  </a:cubicBezTo>
                  <a:cubicBezTo>
                    <a:pt x="6" y="6"/>
                    <a:pt x="8" y="5"/>
                    <a:pt x="8" y="4"/>
                  </a:cubicBezTo>
                  <a:cubicBezTo>
                    <a:pt x="8" y="4"/>
                    <a:pt x="8" y="4"/>
                    <a:pt x="8" y="4"/>
                  </a:cubicBezTo>
                  <a:cubicBezTo>
                    <a:pt x="7" y="4"/>
                    <a:pt x="6" y="5"/>
                    <a:pt x="5" y="5"/>
                  </a:cubicBezTo>
                  <a:cubicBezTo>
                    <a:pt x="6" y="5"/>
                    <a:pt x="7" y="4"/>
                    <a:pt x="8" y="3"/>
                  </a:cubicBezTo>
                  <a:cubicBezTo>
                    <a:pt x="7" y="2"/>
                    <a:pt x="7" y="2"/>
                    <a:pt x="7" y="2"/>
                  </a:cubicBezTo>
                  <a:cubicBezTo>
                    <a:pt x="6" y="3"/>
                    <a:pt x="5" y="3"/>
                    <a:pt x="4" y="4"/>
                  </a:cubicBezTo>
                  <a:moveTo>
                    <a:pt x="6" y="0"/>
                  </a:moveTo>
                  <a:cubicBezTo>
                    <a:pt x="6" y="0"/>
                    <a:pt x="5" y="0"/>
                    <a:pt x="5" y="0"/>
                  </a:cubicBezTo>
                  <a:cubicBezTo>
                    <a:pt x="5" y="0"/>
                    <a:pt x="5" y="0"/>
                    <a:pt x="5" y="0"/>
                  </a:cubicBezTo>
                  <a:cubicBezTo>
                    <a:pt x="5" y="0"/>
                    <a:pt x="5" y="0"/>
                    <a:pt x="5" y="0"/>
                  </a:cubicBezTo>
                  <a:cubicBezTo>
                    <a:pt x="2" y="0"/>
                    <a:pt x="0" y="2"/>
                    <a:pt x="0" y="5"/>
                  </a:cubicBezTo>
                  <a:cubicBezTo>
                    <a:pt x="0" y="9"/>
                    <a:pt x="3" y="11"/>
                    <a:pt x="6" y="11"/>
                  </a:cubicBezTo>
                  <a:cubicBezTo>
                    <a:pt x="6" y="11"/>
                    <a:pt x="7" y="11"/>
                    <a:pt x="7" y="11"/>
                  </a:cubicBezTo>
                  <a:cubicBezTo>
                    <a:pt x="10" y="10"/>
                    <a:pt x="12" y="7"/>
                    <a:pt x="12" y="4"/>
                  </a:cubicBezTo>
                  <a:cubicBezTo>
                    <a:pt x="11" y="1"/>
                    <a:pt x="9" y="0"/>
                    <a:pt x="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5875007" y="1355652"/>
              <a:ext cx="1266825" cy="1492250"/>
              <a:chOff x="4800600" y="566738"/>
              <a:chExt cx="1266825" cy="1492250"/>
            </a:xfrm>
            <a:solidFill>
              <a:schemeClr val="bg1">
                <a:alpha val="20000"/>
              </a:schemeClr>
            </a:solidFill>
          </p:grpSpPr>
          <p:sp>
            <p:nvSpPr>
              <p:cNvPr id="88" name="Freeform 30"/>
              <p:cNvSpPr>
                <a:spLocks noEditPoints="1"/>
              </p:cNvSpPr>
              <p:nvPr/>
            </p:nvSpPr>
            <p:spPr bwMode="auto">
              <a:xfrm>
                <a:off x="5546725" y="1435101"/>
                <a:ext cx="119063" cy="98425"/>
              </a:xfrm>
              <a:custGeom>
                <a:avLst/>
                <a:gdLst>
                  <a:gd name="T0" fmla="*/ 8 w 28"/>
                  <a:gd name="T1" fmla="*/ 20 h 23"/>
                  <a:gd name="T2" fmla="*/ 8 w 28"/>
                  <a:gd name="T3" fmla="*/ 15 h 23"/>
                  <a:gd name="T4" fmla="*/ 8 w 28"/>
                  <a:gd name="T5" fmla="*/ 15 h 23"/>
                  <a:gd name="T6" fmla="*/ 14 w 28"/>
                  <a:gd name="T7" fmla="*/ 16 h 23"/>
                  <a:gd name="T8" fmla="*/ 12 w 28"/>
                  <a:gd name="T9" fmla="*/ 18 h 23"/>
                  <a:gd name="T10" fmla="*/ 8 w 28"/>
                  <a:gd name="T11" fmla="*/ 20 h 23"/>
                  <a:gd name="T12" fmla="*/ 8 w 28"/>
                  <a:gd name="T13" fmla="*/ 20 h 23"/>
                  <a:gd name="T14" fmla="*/ 8 w 28"/>
                  <a:gd name="T15" fmla="*/ 20 h 23"/>
                  <a:gd name="T16" fmla="*/ 12 w 28"/>
                  <a:gd name="T17" fmla="*/ 11 h 23"/>
                  <a:gd name="T18" fmla="*/ 17 w 28"/>
                  <a:gd name="T19" fmla="*/ 11 h 23"/>
                  <a:gd name="T20" fmla="*/ 9 w 28"/>
                  <a:gd name="T21" fmla="*/ 14 h 23"/>
                  <a:gd name="T22" fmla="*/ 11 w 28"/>
                  <a:gd name="T23" fmla="*/ 11 h 23"/>
                  <a:gd name="T24" fmla="*/ 12 w 28"/>
                  <a:gd name="T25" fmla="*/ 11 h 23"/>
                  <a:gd name="T26" fmla="*/ 12 w 28"/>
                  <a:gd name="T27" fmla="*/ 10 h 23"/>
                  <a:gd name="T28" fmla="*/ 12 w 28"/>
                  <a:gd name="T29" fmla="*/ 10 h 23"/>
                  <a:gd name="T30" fmla="*/ 12 w 28"/>
                  <a:gd name="T31" fmla="*/ 10 h 23"/>
                  <a:gd name="T32" fmla="*/ 22 w 28"/>
                  <a:gd name="T33" fmla="*/ 7 h 23"/>
                  <a:gd name="T34" fmla="*/ 18 w 28"/>
                  <a:gd name="T35" fmla="*/ 12 h 23"/>
                  <a:gd name="T36" fmla="*/ 15 w 28"/>
                  <a:gd name="T37" fmla="*/ 15 h 23"/>
                  <a:gd name="T38" fmla="*/ 10 w 28"/>
                  <a:gd name="T39" fmla="*/ 15 h 23"/>
                  <a:gd name="T40" fmla="*/ 19 w 28"/>
                  <a:gd name="T41" fmla="*/ 11 h 23"/>
                  <a:gd name="T42" fmla="*/ 19 w 28"/>
                  <a:gd name="T43" fmla="*/ 10 h 23"/>
                  <a:gd name="T44" fmla="*/ 18 w 28"/>
                  <a:gd name="T45" fmla="*/ 10 h 23"/>
                  <a:gd name="T46" fmla="*/ 15 w 28"/>
                  <a:gd name="T47" fmla="*/ 10 h 23"/>
                  <a:gd name="T48" fmla="*/ 12 w 28"/>
                  <a:gd name="T49" fmla="*/ 10 h 23"/>
                  <a:gd name="T50" fmla="*/ 13 w 28"/>
                  <a:gd name="T51" fmla="*/ 9 h 23"/>
                  <a:gd name="T52" fmla="*/ 14 w 28"/>
                  <a:gd name="T53" fmla="*/ 8 h 23"/>
                  <a:gd name="T54" fmla="*/ 21 w 28"/>
                  <a:gd name="T55" fmla="*/ 7 h 23"/>
                  <a:gd name="T56" fmla="*/ 13 w 28"/>
                  <a:gd name="T57" fmla="*/ 9 h 23"/>
                  <a:gd name="T58" fmla="*/ 22 w 28"/>
                  <a:gd name="T59" fmla="*/ 5 h 23"/>
                  <a:gd name="T60" fmla="*/ 23 w 28"/>
                  <a:gd name="T61" fmla="*/ 5 h 23"/>
                  <a:gd name="T62" fmla="*/ 23 w 28"/>
                  <a:gd name="T63" fmla="*/ 5 h 23"/>
                  <a:gd name="T64" fmla="*/ 23 w 28"/>
                  <a:gd name="T65" fmla="*/ 5 h 23"/>
                  <a:gd name="T66" fmla="*/ 22 w 28"/>
                  <a:gd name="T67" fmla="*/ 5 h 23"/>
                  <a:gd name="T68" fmla="*/ 24 w 28"/>
                  <a:gd name="T69" fmla="*/ 0 h 23"/>
                  <a:gd name="T70" fmla="*/ 23 w 28"/>
                  <a:gd name="T71" fmla="*/ 1 h 23"/>
                  <a:gd name="T72" fmla="*/ 13 w 28"/>
                  <a:gd name="T73" fmla="*/ 3 h 23"/>
                  <a:gd name="T74" fmla="*/ 7 w 28"/>
                  <a:gd name="T75" fmla="*/ 11 h 23"/>
                  <a:gd name="T76" fmla="*/ 6 w 28"/>
                  <a:gd name="T77" fmla="*/ 23 h 23"/>
                  <a:gd name="T78" fmla="*/ 8 w 28"/>
                  <a:gd name="T79" fmla="*/ 23 h 23"/>
                  <a:gd name="T80" fmla="*/ 20 w 28"/>
                  <a:gd name="T81" fmla="*/ 16 h 23"/>
                  <a:gd name="T82" fmla="*/ 28 w 28"/>
                  <a:gd name="T83" fmla="*/ 2 h 23"/>
                  <a:gd name="T84" fmla="*/ 26 w 28"/>
                  <a:gd name="T85" fmla="*/ 1 h 23"/>
                  <a:gd name="T86" fmla="*/ 24 w 28"/>
                  <a:gd name="T8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 h="23">
                    <a:moveTo>
                      <a:pt x="8" y="20"/>
                    </a:moveTo>
                    <a:cubicBezTo>
                      <a:pt x="6" y="20"/>
                      <a:pt x="7" y="18"/>
                      <a:pt x="8" y="15"/>
                    </a:cubicBezTo>
                    <a:cubicBezTo>
                      <a:pt x="8" y="15"/>
                      <a:pt x="8" y="15"/>
                      <a:pt x="8" y="15"/>
                    </a:cubicBezTo>
                    <a:cubicBezTo>
                      <a:pt x="10" y="16"/>
                      <a:pt x="12" y="16"/>
                      <a:pt x="14" y="16"/>
                    </a:cubicBezTo>
                    <a:cubicBezTo>
                      <a:pt x="13" y="17"/>
                      <a:pt x="13" y="17"/>
                      <a:pt x="12" y="18"/>
                    </a:cubicBezTo>
                    <a:cubicBezTo>
                      <a:pt x="11" y="18"/>
                      <a:pt x="9" y="19"/>
                      <a:pt x="8" y="20"/>
                    </a:cubicBezTo>
                    <a:cubicBezTo>
                      <a:pt x="8" y="20"/>
                      <a:pt x="8" y="20"/>
                      <a:pt x="8" y="20"/>
                    </a:cubicBezTo>
                    <a:cubicBezTo>
                      <a:pt x="8" y="20"/>
                      <a:pt x="8" y="20"/>
                      <a:pt x="8" y="20"/>
                    </a:cubicBezTo>
                    <a:moveTo>
                      <a:pt x="12" y="11"/>
                    </a:moveTo>
                    <a:cubicBezTo>
                      <a:pt x="14" y="11"/>
                      <a:pt x="16" y="11"/>
                      <a:pt x="17" y="11"/>
                    </a:cubicBezTo>
                    <a:cubicBezTo>
                      <a:pt x="15" y="13"/>
                      <a:pt x="12" y="13"/>
                      <a:pt x="9" y="14"/>
                    </a:cubicBezTo>
                    <a:cubicBezTo>
                      <a:pt x="10" y="13"/>
                      <a:pt x="10" y="12"/>
                      <a:pt x="11" y="11"/>
                    </a:cubicBezTo>
                    <a:cubicBezTo>
                      <a:pt x="11" y="11"/>
                      <a:pt x="12" y="11"/>
                      <a:pt x="12" y="11"/>
                    </a:cubicBezTo>
                    <a:moveTo>
                      <a:pt x="12" y="10"/>
                    </a:moveTo>
                    <a:cubicBezTo>
                      <a:pt x="12" y="10"/>
                      <a:pt x="12" y="10"/>
                      <a:pt x="12" y="10"/>
                    </a:cubicBezTo>
                    <a:cubicBezTo>
                      <a:pt x="12" y="10"/>
                      <a:pt x="12" y="10"/>
                      <a:pt x="12" y="10"/>
                    </a:cubicBezTo>
                    <a:cubicBezTo>
                      <a:pt x="15" y="9"/>
                      <a:pt x="19" y="9"/>
                      <a:pt x="22" y="7"/>
                    </a:cubicBezTo>
                    <a:cubicBezTo>
                      <a:pt x="21" y="9"/>
                      <a:pt x="19" y="10"/>
                      <a:pt x="18" y="12"/>
                    </a:cubicBezTo>
                    <a:cubicBezTo>
                      <a:pt x="17" y="13"/>
                      <a:pt x="16" y="14"/>
                      <a:pt x="15" y="15"/>
                    </a:cubicBezTo>
                    <a:cubicBezTo>
                      <a:pt x="13" y="15"/>
                      <a:pt x="11" y="15"/>
                      <a:pt x="10" y="15"/>
                    </a:cubicBezTo>
                    <a:cubicBezTo>
                      <a:pt x="13" y="14"/>
                      <a:pt x="17" y="13"/>
                      <a:pt x="19" y="11"/>
                    </a:cubicBezTo>
                    <a:cubicBezTo>
                      <a:pt x="19" y="10"/>
                      <a:pt x="19" y="10"/>
                      <a:pt x="19" y="10"/>
                    </a:cubicBezTo>
                    <a:cubicBezTo>
                      <a:pt x="18" y="10"/>
                      <a:pt x="18" y="10"/>
                      <a:pt x="18" y="10"/>
                    </a:cubicBezTo>
                    <a:cubicBezTo>
                      <a:pt x="17" y="10"/>
                      <a:pt x="16" y="10"/>
                      <a:pt x="15" y="10"/>
                    </a:cubicBezTo>
                    <a:cubicBezTo>
                      <a:pt x="14" y="10"/>
                      <a:pt x="13" y="10"/>
                      <a:pt x="12" y="10"/>
                    </a:cubicBezTo>
                    <a:moveTo>
                      <a:pt x="13" y="9"/>
                    </a:moveTo>
                    <a:cubicBezTo>
                      <a:pt x="13" y="8"/>
                      <a:pt x="14" y="8"/>
                      <a:pt x="14" y="8"/>
                    </a:cubicBezTo>
                    <a:cubicBezTo>
                      <a:pt x="16" y="7"/>
                      <a:pt x="18" y="7"/>
                      <a:pt x="21" y="7"/>
                    </a:cubicBezTo>
                    <a:cubicBezTo>
                      <a:pt x="18" y="8"/>
                      <a:pt x="16" y="8"/>
                      <a:pt x="13" y="9"/>
                    </a:cubicBezTo>
                    <a:moveTo>
                      <a:pt x="22" y="5"/>
                    </a:moveTo>
                    <a:cubicBezTo>
                      <a:pt x="22" y="5"/>
                      <a:pt x="23" y="5"/>
                      <a:pt x="23" y="5"/>
                    </a:cubicBezTo>
                    <a:cubicBezTo>
                      <a:pt x="23" y="5"/>
                      <a:pt x="23" y="5"/>
                      <a:pt x="23" y="5"/>
                    </a:cubicBezTo>
                    <a:cubicBezTo>
                      <a:pt x="23" y="5"/>
                      <a:pt x="23" y="5"/>
                      <a:pt x="23" y="5"/>
                    </a:cubicBezTo>
                    <a:cubicBezTo>
                      <a:pt x="22" y="5"/>
                      <a:pt x="22" y="5"/>
                      <a:pt x="22" y="5"/>
                    </a:cubicBezTo>
                    <a:moveTo>
                      <a:pt x="24" y="0"/>
                    </a:moveTo>
                    <a:cubicBezTo>
                      <a:pt x="24" y="0"/>
                      <a:pt x="24" y="0"/>
                      <a:pt x="23" y="1"/>
                    </a:cubicBezTo>
                    <a:cubicBezTo>
                      <a:pt x="20" y="3"/>
                      <a:pt x="16" y="2"/>
                      <a:pt x="13" y="3"/>
                    </a:cubicBezTo>
                    <a:cubicBezTo>
                      <a:pt x="10" y="5"/>
                      <a:pt x="9" y="8"/>
                      <a:pt x="7" y="11"/>
                    </a:cubicBezTo>
                    <a:cubicBezTo>
                      <a:pt x="4" y="14"/>
                      <a:pt x="0" y="21"/>
                      <a:pt x="6" y="23"/>
                    </a:cubicBezTo>
                    <a:cubicBezTo>
                      <a:pt x="7" y="23"/>
                      <a:pt x="7" y="23"/>
                      <a:pt x="8" y="23"/>
                    </a:cubicBezTo>
                    <a:cubicBezTo>
                      <a:pt x="12" y="23"/>
                      <a:pt x="17" y="18"/>
                      <a:pt x="20" y="16"/>
                    </a:cubicBezTo>
                    <a:cubicBezTo>
                      <a:pt x="23" y="12"/>
                      <a:pt x="27" y="7"/>
                      <a:pt x="28" y="2"/>
                    </a:cubicBezTo>
                    <a:cubicBezTo>
                      <a:pt x="28" y="1"/>
                      <a:pt x="27" y="1"/>
                      <a:pt x="26" y="1"/>
                    </a:cubicBezTo>
                    <a:cubicBezTo>
                      <a:pt x="25" y="0"/>
                      <a:pt x="25" y="0"/>
                      <a:pt x="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31"/>
              <p:cNvSpPr>
                <a:spLocks noEditPoints="1"/>
              </p:cNvSpPr>
              <p:nvPr/>
            </p:nvSpPr>
            <p:spPr bwMode="auto">
              <a:xfrm>
                <a:off x="4800600" y="566738"/>
                <a:ext cx="1266825" cy="1492250"/>
              </a:xfrm>
              <a:custGeom>
                <a:avLst/>
                <a:gdLst>
                  <a:gd name="T0" fmla="*/ 217 w 299"/>
                  <a:gd name="T1" fmla="*/ 334 h 352"/>
                  <a:gd name="T2" fmla="*/ 217 w 299"/>
                  <a:gd name="T3" fmla="*/ 327 h 352"/>
                  <a:gd name="T4" fmla="*/ 161 w 299"/>
                  <a:gd name="T5" fmla="*/ 341 h 352"/>
                  <a:gd name="T6" fmla="*/ 125 w 299"/>
                  <a:gd name="T7" fmla="*/ 347 h 352"/>
                  <a:gd name="T8" fmla="*/ 149 w 299"/>
                  <a:gd name="T9" fmla="*/ 330 h 352"/>
                  <a:gd name="T10" fmla="*/ 92 w 299"/>
                  <a:gd name="T11" fmla="*/ 334 h 352"/>
                  <a:gd name="T12" fmla="*/ 104 w 299"/>
                  <a:gd name="T13" fmla="*/ 314 h 352"/>
                  <a:gd name="T14" fmla="*/ 130 w 299"/>
                  <a:gd name="T15" fmla="*/ 301 h 352"/>
                  <a:gd name="T16" fmla="*/ 131 w 299"/>
                  <a:gd name="T17" fmla="*/ 294 h 352"/>
                  <a:gd name="T18" fmla="*/ 136 w 299"/>
                  <a:gd name="T19" fmla="*/ 280 h 352"/>
                  <a:gd name="T20" fmla="*/ 184 w 299"/>
                  <a:gd name="T21" fmla="*/ 198 h 352"/>
                  <a:gd name="T22" fmla="*/ 130 w 299"/>
                  <a:gd name="T23" fmla="*/ 205 h 352"/>
                  <a:gd name="T24" fmla="*/ 162 w 299"/>
                  <a:gd name="T25" fmla="*/ 198 h 352"/>
                  <a:gd name="T26" fmla="*/ 18 w 299"/>
                  <a:gd name="T27" fmla="*/ 169 h 352"/>
                  <a:gd name="T28" fmla="*/ 141 w 299"/>
                  <a:gd name="T29" fmla="*/ 166 h 352"/>
                  <a:gd name="T30" fmla="*/ 21 w 299"/>
                  <a:gd name="T31" fmla="*/ 159 h 352"/>
                  <a:gd name="T32" fmla="*/ 227 w 299"/>
                  <a:gd name="T33" fmla="*/ 153 h 352"/>
                  <a:gd name="T34" fmla="*/ 134 w 299"/>
                  <a:gd name="T35" fmla="*/ 184 h 352"/>
                  <a:gd name="T36" fmla="*/ 188 w 299"/>
                  <a:gd name="T37" fmla="*/ 148 h 352"/>
                  <a:gd name="T38" fmla="*/ 14 w 299"/>
                  <a:gd name="T39" fmla="*/ 152 h 352"/>
                  <a:gd name="T40" fmla="*/ 37 w 299"/>
                  <a:gd name="T41" fmla="*/ 135 h 352"/>
                  <a:gd name="T42" fmla="*/ 208 w 299"/>
                  <a:gd name="T43" fmla="*/ 136 h 352"/>
                  <a:gd name="T44" fmla="*/ 15 w 299"/>
                  <a:gd name="T45" fmla="*/ 142 h 352"/>
                  <a:gd name="T46" fmla="*/ 219 w 299"/>
                  <a:gd name="T47" fmla="*/ 132 h 352"/>
                  <a:gd name="T48" fmla="*/ 216 w 299"/>
                  <a:gd name="T49" fmla="*/ 123 h 352"/>
                  <a:gd name="T50" fmla="*/ 243 w 299"/>
                  <a:gd name="T51" fmla="*/ 120 h 352"/>
                  <a:gd name="T52" fmla="*/ 259 w 299"/>
                  <a:gd name="T53" fmla="*/ 121 h 352"/>
                  <a:gd name="T54" fmla="*/ 227 w 299"/>
                  <a:gd name="T55" fmla="*/ 122 h 352"/>
                  <a:gd name="T56" fmla="*/ 256 w 299"/>
                  <a:gd name="T57" fmla="*/ 117 h 352"/>
                  <a:gd name="T58" fmla="*/ 269 w 299"/>
                  <a:gd name="T59" fmla="*/ 118 h 352"/>
                  <a:gd name="T60" fmla="*/ 233 w 299"/>
                  <a:gd name="T61" fmla="*/ 110 h 352"/>
                  <a:gd name="T62" fmla="*/ 214 w 299"/>
                  <a:gd name="T63" fmla="*/ 112 h 352"/>
                  <a:gd name="T64" fmla="*/ 41 w 299"/>
                  <a:gd name="T65" fmla="*/ 110 h 352"/>
                  <a:gd name="T66" fmla="*/ 209 w 299"/>
                  <a:gd name="T67" fmla="*/ 103 h 352"/>
                  <a:gd name="T68" fmla="*/ 248 w 299"/>
                  <a:gd name="T69" fmla="*/ 103 h 352"/>
                  <a:gd name="T70" fmla="*/ 175 w 299"/>
                  <a:gd name="T71" fmla="*/ 112 h 352"/>
                  <a:gd name="T72" fmla="*/ 236 w 299"/>
                  <a:gd name="T73" fmla="*/ 101 h 352"/>
                  <a:gd name="T74" fmla="*/ 241 w 299"/>
                  <a:gd name="T75" fmla="*/ 95 h 352"/>
                  <a:gd name="T76" fmla="*/ 132 w 299"/>
                  <a:gd name="T77" fmla="*/ 112 h 352"/>
                  <a:gd name="T78" fmla="*/ 203 w 299"/>
                  <a:gd name="T79" fmla="*/ 83 h 352"/>
                  <a:gd name="T80" fmla="*/ 116 w 299"/>
                  <a:gd name="T81" fmla="*/ 109 h 352"/>
                  <a:gd name="T82" fmla="*/ 219 w 299"/>
                  <a:gd name="T83" fmla="*/ 97 h 352"/>
                  <a:gd name="T84" fmla="*/ 220 w 299"/>
                  <a:gd name="T85" fmla="*/ 76 h 352"/>
                  <a:gd name="T86" fmla="*/ 30 w 299"/>
                  <a:gd name="T87" fmla="*/ 77 h 352"/>
                  <a:gd name="T88" fmla="*/ 219 w 299"/>
                  <a:gd name="T89" fmla="*/ 74 h 352"/>
                  <a:gd name="T90" fmla="*/ 215 w 299"/>
                  <a:gd name="T91" fmla="*/ 71 h 352"/>
                  <a:gd name="T92" fmla="*/ 250 w 299"/>
                  <a:gd name="T93" fmla="*/ 67 h 352"/>
                  <a:gd name="T94" fmla="*/ 230 w 299"/>
                  <a:gd name="T95" fmla="*/ 69 h 352"/>
                  <a:gd name="T96" fmla="*/ 169 w 299"/>
                  <a:gd name="T97" fmla="*/ 61 h 352"/>
                  <a:gd name="T98" fmla="*/ 114 w 299"/>
                  <a:gd name="T99" fmla="*/ 73 h 352"/>
                  <a:gd name="T100" fmla="*/ 156 w 299"/>
                  <a:gd name="T101" fmla="*/ 52 h 352"/>
                  <a:gd name="T102" fmla="*/ 224 w 299"/>
                  <a:gd name="T103" fmla="*/ 47 h 352"/>
                  <a:gd name="T104" fmla="*/ 232 w 299"/>
                  <a:gd name="T105" fmla="*/ 47 h 352"/>
                  <a:gd name="T106" fmla="*/ 208 w 299"/>
                  <a:gd name="T107" fmla="*/ 47 h 352"/>
                  <a:gd name="T108" fmla="*/ 210 w 299"/>
                  <a:gd name="T109" fmla="*/ 48 h 352"/>
                  <a:gd name="T110" fmla="*/ 184 w 299"/>
                  <a:gd name="T111" fmla="*/ 41 h 352"/>
                  <a:gd name="T112" fmla="*/ 175 w 299"/>
                  <a:gd name="T113" fmla="*/ 32 h 352"/>
                  <a:gd name="T114" fmla="*/ 217 w 299"/>
                  <a:gd name="T115" fmla="*/ 36 h 352"/>
                  <a:gd name="T116" fmla="*/ 201 w 299"/>
                  <a:gd name="T117" fmla="*/ 29 h 352"/>
                  <a:gd name="T118" fmla="*/ 158 w 299"/>
                  <a:gd name="T119" fmla="*/ 35 h 352"/>
                  <a:gd name="T120" fmla="*/ 138 w 299"/>
                  <a:gd name="T121" fmla="*/ 161 h 352"/>
                  <a:gd name="T122" fmla="*/ 271 w 299"/>
                  <a:gd name="T123" fmla="*/ 149 h 352"/>
                  <a:gd name="T124" fmla="*/ 187 w 299"/>
                  <a:gd name="T125" fmla="*/ 1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 h="352">
                    <a:moveTo>
                      <a:pt x="147" y="300"/>
                    </a:moveTo>
                    <a:cubicBezTo>
                      <a:pt x="147" y="300"/>
                      <a:pt x="147" y="300"/>
                      <a:pt x="147" y="300"/>
                    </a:cubicBezTo>
                    <a:cubicBezTo>
                      <a:pt x="147" y="300"/>
                      <a:pt x="147" y="300"/>
                      <a:pt x="147" y="300"/>
                    </a:cubicBezTo>
                    <a:cubicBezTo>
                      <a:pt x="147" y="300"/>
                      <a:pt x="147" y="300"/>
                      <a:pt x="147" y="300"/>
                    </a:cubicBezTo>
                    <a:moveTo>
                      <a:pt x="217" y="343"/>
                    </a:moveTo>
                    <a:cubicBezTo>
                      <a:pt x="221" y="342"/>
                      <a:pt x="225" y="340"/>
                      <a:pt x="229" y="339"/>
                    </a:cubicBezTo>
                    <a:cubicBezTo>
                      <a:pt x="227" y="341"/>
                      <a:pt x="222" y="342"/>
                      <a:pt x="217" y="343"/>
                    </a:cubicBezTo>
                    <a:moveTo>
                      <a:pt x="181" y="347"/>
                    </a:moveTo>
                    <a:cubicBezTo>
                      <a:pt x="189" y="345"/>
                      <a:pt x="196" y="341"/>
                      <a:pt x="204" y="338"/>
                    </a:cubicBezTo>
                    <a:cubicBezTo>
                      <a:pt x="206" y="338"/>
                      <a:pt x="208" y="337"/>
                      <a:pt x="211" y="336"/>
                    </a:cubicBezTo>
                    <a:cubicBezTo>
                      <a:pt x="205" y="339"/>
                      <a:pt x="199" y="342"/>
                      <a:pt x="193" y="346"/>
                    </a:cubicBezTo>
                    <a:cubicBezTo>
                      <a:pt x="193" y="346"/>
                      <a:pt x="192" y="346"/>
                      <a:pt x="192" y="346"/>
                    </a:cubicBezTo>
                    <a:cubicBezTo>
                      <a:pt x="192" y="346"/>
                      <a:pt x="192" y="346"/>
                      <a:pt x="192" y="346"/>
                    </a:cubicBezTo>
                    <a:cubicBezTo>
                      <a:pt x="188" y="347"/>
                      <a:pt x="185" y="347"/>
                      <a:pt x="181" y="347"/>
                    </a:cubicBezTo>
                    <a:moveTo>
                      <a:pt x="195" y="346"/>
                    </a:moveTo>
                    <a:cubicBezTo>
                      <a:pt x="204" y="342"/>
                      <a:pt x="213" y="340"/>
                      <a:pt x="222" y="337"/>
                    </a:cubicBezTo>
                    <a:cubicBezTo>
                      <a:pt x="223" y="336"/>
                      <a:pt x="225" y="336"/>
                      <a:pt x="227" y="335"/>
                    </a:cubicBezTo>
                    <a:cubicBezTo>
                      <a:pt x="226" y="335"/>
                      <a:pt x="226" y="336"/>
                      <a:pt x="226" y="336"/>
                    </a:cubicBezTo>
                    <a:cubicBezTo>
                      <a:pt x="225" y="337"/>
                      <a:pt x="224" y="337"/>
                      <a:pt x="223" y="338"/>
                    </a:cubicBezTo>
                    <a:cubicBezTo>
                      <a:pt x="219" y="340"/>
                      <a:pt x="214" y="342"/>
                      <a:pt x="210" y="344"/>
                    </a:cubicBezTo>
                    <a:cubicBezTo>
                      <a:pt x="210" y="344"/>
                      <a:pt x="210" y="344"/>
                      <a:pt x="210" y="344"/>
                    </a:cubicBezTo>
                    <a:cubicBezTo>
                      <a:pt x="205" y="345"/>
                      <a:pt x="200" y="346"/>
                      <a:pt x="195" y="346"/>
                    </a:cubicBezTo>
                    <a:moveTo>
                      <a:pt x="214" y="343"/>
                    </a:moveTo>
                    <a:cubicBezTo>
                      <a:pt x="219" y="341"/>
                      <a:pt x="225" y="338"/>
                      <a:pt x="229" y="335"/>
                    </a:cubicBezTo>
                    <a:cubicBezTo>
                      <a:pt x="230" y="335"/>
                      <a:pt x="230" y="335"/>
                      <a:pt x="230" y="335"/>
                    </a:cubicBezTo>
                    <a:cubicBezTo>
                      <a:pt x="230" y="336"/>
                      <a:pt x="230" y="337"/>
                      <a:pt x="230" y="338"/>
                    </a:cubicBezTo>
                    <a:cubicBezTo>
                      <a:pt x="229" y="338"/>
                      <a:pt x="229" y="338"/>
                      <a:pt x="229" y="338"/>
                    </a:cubicBezTo>
                    <a:cubicBezTo>
                      <a:pt x="226" y="339"/>
                      <a:pt x="223" y="340"/>
                      <a:pt x="220" y="341"/>
                    </a:cubicBezTo>
                    <a:cubicBezTo>
                      <a:pt x="218" y="342"/>
                      <a:pt x="216" y="343"/>
                      <a:pt x="214" y="343"/>
                    </a:cubicBezTo>
                    <a:cubicBezTo>
                      <a:pt x="214" y="343"/>
                      <a:pt x="214" y="343"/>
                      <a:pt x="214" y="343"/>
                    </a:cubicBezTo>
                    <a:moveTo>
                      <a:pt x="197" y="344"/>
                    </a:moveTo>
                    <a:cubicBezTo>
                      <a:pt x="202" y="341"/>
                      <a:pt x="207" y="339"/>
                      <a:pt x="212" y="337"/>
                    </a:cubicBezTo>
                    <a:cubicBezTo>
                      <a:pt x="214" y="336"/>
                      <a:pt x="216" y="335"/>
                      <a:pt x="217" y="334"/>
                    </a:cubicBezTo>
                    <a:cubicBezTo>
                      <a:pt x="220" y="333"/>
                      <a:pt x="222" y="332"/>
                      <a:pt x="224" y="330"/>
                    </a:cubicBezTo>
                    <a:cubicBezTo>
                      <a:pt x="224" y="330"/>
                      <a:pt x="224" y="330"/>
                      <a:pt x="224" y="330"/>
                    </a:cubicBezTo>
                    <a:cubicBezTo>
                      <a:pt x="226" y="331"/>
                      <a:pt x="227" y="332"/>
                      <a:pt x="228" y="334"/>
                    </a:cubicBezTo>
                    <a:cubicBezTo>
                      <a:pt x="222" y="336"/>
                      <a:pt x="216" y="338"/>
                      <a:pt x="209" y="340"/>
                    </a:cubicBezTo>
                    <a:cubicBezTo>
                      <a:pt x="206" y="341"/>
                      <a:pt x="203" y="342"/>
                      <a:pt x="200" y="343"/>
                    </a:cubicBezTo>
                    <a:cubicBezTo>
                      <a:pt x="199" y="343"/>
                      <a:pt x="198" y="344"/>
                      <a:pt x="197" y="344"/>
                    </a:cubicBezTo>
                    <a:moveTo>
                      <a:pt x="113" y="347"/>
                    </a:moveTo>
                    <a:cubicBezTo>
                      <a:pt x="125" y="340"/>
                      <a:pt x="140" y="337"/>
                      <a:pt x="153" y="333"/>
                    </a:cubicBezTo>
                    <a:cubicBezTo>
                      <a:pt x="158" y="331"/>
                      <a:pt x="163" y="329"/>
                      <a:pt x="168" y="327"/>
                    </a:cubicBezTo>
                    <a:cubicBezTo>
                      <a:pt x="165" y="329"/>
                      <a:pt x="162" y="330"/>
                      <a:pt x="158" y="331"/>
                    </a:cubicBezTo>
                    <a:cubicBezTo>
                      <a:pt x="151" y="334"/>
                      <a:pt x="143" y="337"/>
                      <a:pt x="135" y="339"/>
                    </a:cubicBezTo>
                    <a:cubicBezTo>
                      <a:pt x="128" y="341"/>
                      <a:pt x="120" y="343"/>
                      <a:pt x="113" y="347"/>
                    </a:cubicBezTo>
                    <a:cubicBezTo>
                      <a:pt x="113" y="347"/>
                      <a:pt x="113" y="347"/>
                      <a:pt x="113" y="347"/>
                    </a:cubicBezTo>
                    <a:moveTo>
                      <a:pt x="151" y="348"/>
                    </a:moveTo>
                    <a:cubicBezTo>
                      <a:pt x="149" y="348"/>
                      <a:pt x="146" y="348"/>
                      <a:pt x="144" y="348"/>
                    </a:cubicBezTo>
                    <a:cubicBezTo>
                      <a:pt x="154" y="344"/>
                      <a:pt x="165" y="341"/>
                      <a:pt x="175" y="338"/>
                    </a:cubicBezTo>
                    <a:cubicBezTo>
                      <a:pt x="186" y="335"/>
                      <a:pt x="196" y="331"/>
                      <a:pt x="206" y="327"/>
                    </a:cubicBezTo>
                    <a:cubicBezTo>
                      <a:pt x="205" y="328"/>
                      <a:pt x="204" y="328"/>
                      <a:pt x="203" y="329"/>
                    </a:cubicBezTo>
                    <a:cubicBezTo>
                      <a:pt x="196" y="332"/>
                      <a:pt x="190" y="334"/>
                      <a:pt x="183" y="337"/>
                    </a:cubicBezTo>
                    <a:cubicBezTo>
                      <a:pt x="175" y="340"/>
                      <a:pt x="166" y="343"/>
                      <a:pt x="158" y="348"/>
                    </a:cubicBezTo>
                    <a:cubicBezTo>
                      <a:pt x="155" y="348"/>
                      <a:pt x="153" y="348"/>
                      <a:pt x="151" y="348"/>
                    </a:cubicBezTo>
                    <a:moveTo>
                      <a:pt x="163" y="348"/>
                    </a:moveTo>
                    <a:cubicBezTo>
                      <a:pt x="171" y="346"/>
                      <a:pt x="179" y="343"/>
                      <a:pt x="186" y="340"/>
                    </a:cubicBezTo>
                    <a:cubicBezTo>
                      <a:pt x="195" y="337"/>
                      <a:pt x="203" y="334"/>
                      <a:pt x="212" y="330"/>
                    </a:cubicBezTo>
                    <a:cubicBezTo>
                      <a:pt x="213" y="329"/>
                      <a:pt x="215" y="328"/>
                      <a:pt x="217" y="327"/>
                    </a:cubicBezTo>
                    <a:cubicBezTo>
                      <a:pt x="215" y="328"/>
                      <a:pt x="213" y="329"/>
                      <a:pt x="211" y="331"/>
                    </a:cubicBezTo>
                    <a:cubicBezTo>
                      <a:pt x="207" y="333"/>
                      <a:pt x="202" y="335"/>
                      <a:pt x="197" y="336"/>
                    </a:cubicBezTo>
                    <a:cubicBezTo>
                      <a:pt x="190" y="339"/>
                      <a:pt x="183" y="342"/>
                      <a:pt x="176" y="347"/>
                    </a:cubicBezTo>
                    <a:cubicBezTo>
                      <a:pt x="176" y="347"/>
                      <a:pt x="175" y="347"/>
                      <a:pt x="174" y="347"/>
                    </a:cubicBezTo>
                    <a:cubicBezTo>
                      <a:pt x="170" y="347"/>
                      <a:pt x="167" y="348"/>
                      <a:pt x="163" y="348"/>
                    </a:cubicBezTo>
                    <a:moveTo>
                      <a:pt x="217" y="327"/>
                    </a:moveTo>
                    <a:cubicBezTo>
                      <a:pt x="217" y="327"/>
                      <a:pt x="217" y="327"/>
                      <a:pt x="217" y="327"/>
                    </a:cubicBezTo>
                    <a:cubicBezTo>
                      <a:pt x="217" y="327"/>
                      <a:pt x="217" y="327"/>
                      <a:pt x="217" y="327"/>
                    </a:cubicBezTo>
                    <a:moveTo>
                      <a:pt x="178" y="347"/>
                    </a:moveTo>
                    <a:cubicBezTo>
                      <a:pt x="180" y="347"/>
                      <a:pt x="181" y="345"/>
                      <a:pt x="182" y="344"/>
                    </a:cubicBezTo>
                    <a:cubicBezTo>
                      <a:pt x="194" y="337"/>
                      <a:pt x="208" y="335"/>
                      <a:pt x="219" y="327"/>
                    </a:cubicBezTo>
                    <a:cubicBezTo>
                      <a:pt x="221" y="328"/>
                      <a:pt x="222" y="328"/>
                      <a:pt x="224" y="330"/>
                    </a:cubicBezTo>
                    <a:cubicBezTo>
                      <a:pt x="224" y="330"/>
                      <a:pt x="224" y="330"/>
                      <a:pt x="224" y="330"/>
                    </a:cubicBezTo>
                    <a:cubicBezTo>
                      <a:pt x="221" y="331"/>
                      <a:pt x="218" y="333"/>
                      <a:pt x="215" y="334"/>
                    </a:cubicBezTo>
                    <a:cubicBezTo>
                      <a:pt x="214" y="334"/>
                      <a:pt x="214" y="334"/>
                      <a:pt x="214" y="334"/>
                    </a:cubicBezTo>
                    <a:cubicBezTo>
                      <a:pt x="208" y="337"/>
                      <a:pt x="201" y="338"/>
                      <a:pt x="195" y="341"/>
                    </a:cubicBezTo>
                    <a:cubicBezTo>
                      <a:pt x="192" y="342"/>
                      <a:pt x="188" y="344"/>
                      <a:pt x="185" y="345"/>
                    </a:cubicBezTo>
                    <a:cubicBezTo>
                      <a:pt x="183" y="346"/>
                      <a:pt x="181" y="346"/>
                      <a:pt x="178" y="347"/>
                    </a:cubicBezTo>
                    <a:moveTo>
                      <a:pt x="141" y="348"/>
                    </a:moveTo>
                    <a:cubicBezTo>
                      <a:pt x="137" y="348"/>
                      <a:pt x="133" y="348"/>
                      <a:pt x="129" y="347"/>
                    </a:cubicBezTo>
                    <a:cubicBezTo>
                      <a:pt x="131" y="347"/>
                      <a:pt x="134" y="346"/>
                      <a:pt x="136" y="345"/>
                    </a:cubicBezTo>
                    <a:cubicBezTo>
                      <a:pt x="143" y="342"/>
                      <a:pt x="150" y="340"/>
                      <a:pt x="157" y="338"/>
                    </a:cubicBezTo>
                    <a:cubicBezTo>
                      <a:pt x="169" y="335"/>
                      <a:pt x="181" y="331"/>
                      <a:pt x="193" y="326"/>
                    </a:cubicBezTo>
                    <a:cubicBezTo>
                      <a:pt x="189" y="328"/>
                      <a:pt x="186" y="330"/>
                      <a:pt x="182" y="332"/>
                    </a:cubicBezTo>
                    <a:cubicBezTo>
                      <a:pt x="169" y="338"/>
                      <a:pt x="155" y="343"/>
                      <a:pt x="141" y="348"/>
                    </a:cubicBezTo>
                    <a:moveTo>
                      <a:pt x="63" y="336"/>
                    </a:moveTo>
                    <a:cubicBezTo>
                      <a:pt x="65" y="336"/>
                      <a:pt x="66" y="335"/>
                      <a:pt x="67" y="335"/>
                    </a:cubicBezTo>
                    <a:cubicBezTo>
                      <a:pt x="71" y="333"/>
                      <a:pt x="75" y="331"/>
                      <a:pt x="79" y="330"/>
                    </a:cubicBezTo>
                    <a:cubicBezTo>
                      <a:pt x="84" y="328"/>
                      <a:pt x="90" y="326"/>
                      <a:pt x="95" y="324"/>
                    </a:cubicBezTo>
                    <a:cubicBezTo>
                      <a:pt x="85" y="328"/>
                      <a:pt x="74" y="333"/>
                      <a:pt x="63" y="336"/>
                    </a:cubicBezTo>
                    <a:moveTo>
                      <a:pt x="159" y="348"/>
                    </a:moveTo>
                    <a:cubicBezTo>
                      <a:pt x="160" y="348"/>
                      <a:pt x="160" y="347"/>
                      <a:pt x="161" y="347"/>
                    </a:cubicBezTo>
                    <a:cubicBezTo>
                      <a:pt x="164" y="345"/>
                      <a:pt x="167" y="344"/>
                      <a:pt x="170" y="343"/>
                    </a:cubicBezTo>
                    <a:cubicBezTo>
                      <a:pt x="175" y="341"/>
                      <a:pt x="179" y="339"/>
                      <a:pt x="184" y="338"/>
                    </a:cubicBezTo>
                    <a:cubicBezTo>
                      <a:pt x="194" y="334"/>
                      <a:pt x="204" y="329"/>
                      <a:pt x="214" y="325"/>
                    </a:cubicBezTo>
                    <a:cubicBezTo>
                      <a:pt x="214" y="324"/>
                      <a:pt x="214" y="324"/>
                      <a:pt x="214" y="324"/>
                    </a:cubicBezTo>
                    <a:cubicBezTo>
                      <a:pt x="215" y="325"/>
                      <a:pt x="217" y="325"/>
                      <a:pt x="218" y="326"/>
                    </a:cubicBezTo>
                    <a:cubicBezTo>
                      <a:pt x="199" y="334"/>
                      <a:pt x="181" y="343"/>
                      <a:pt x="161" y="347"/>
                    </a:cubicBezTo>
                    <a:cubicBezTo>
                      <a:pt x="160" y="347"/>
                      <a:pt x="160" y="348"/>
                      <a:pt x="159" y="348"/>
                    </a:cubicBezTo>
                    <a:cubicBezTo>
                      <a:pt x="159" y="348"/>
                      <a:pt x="159" y="348"/>
                      <a:pt x="159" y="348"/>
                    </a:cubicBezTo>
                    <a:moveTo>
                      <a:pt x="161" y="341"/>
                    </a:moveTo>
                    <a:cubicBezTo>
                      <a:pt x="167" y="339"/>
                      <a:pt x="173" y="337"/>
                      <a:pt x="179" y="334"/>
                    </a:cubicBezTo>
                    <a:cubicBezTo>
                      <a:pt x="184" y="332"/>
                      <a:pt x="190" y="328"/>
                      <a:pt x="195" y="326"/>
                    </a:cubicBezTo>
                    <a:cubicBezTo>
                      <a:pt x="199" y="325"/>
                      <a:pt x="203" y="324"/>
                      <a:pt x="207" y="322"/>
                    </a:cubicBezTo>
                    <a:cubicBezTo>
                      <a:pt x="209" y="322"/>
                      <a:pt x="211" y="323"/>
                      <a:pt x="213" y="324"/>
                    </a:cubicBezTo>
                    <a:cubicBezTo>
                      <a:pt x="201" y="327"/>
                      <a:pt x="189" y="333"/>
                      <a:pt x="177" y="336"/>
                    </a:cubicBezTo>
                    <a:cubicBezTo>
                      <a:pt x="172" y="338"/>
                      <a:pt x="166" y="340"/>
                      <a:pt x="161" y="341"/>
                    </a:cubicBezTo>
                    <a:moveTo>
                      <a:pt x="81" y="344"/>
                    </a:moveTo>
                    <a:cubicBezTo>
                      <a:pt x="78" y="343"/>
                      <a:pt x="76" y="343"/>
                      <a:pt x="73" y="343"/>
                    </a:cubicBezTo>
                    <a:cubicBezTo>
                      <a:pt x="91" y="339"/>
                      <a:pt x="109" y="332"/>
                      <a:pt x="126" y="327"/>
                    </a:cubicBezTo>
                    <a:cubicBezTo>
                      <a:pt x="135" y="324"/>
                      <a:pt x="143" y="321"/>
                      <a:pt x="152" y="319"/>
                    </a:cubicBezTo>
                    <a:cubicBezTo>
                      <a:pt x="144" y="322"/>
                      <a:pt x="135" y="325"/>
                      <a:pt x="127" y="328"/>
                    </a:cubicBezTo>
                    <a:cubicBezTo>
                      <a:pt x="112" y="333"/>
                      <a:pt x="96" y="338"/>
                      <a:pt x="81" y="344"/>
                    </a:cubicBezTo>
                    <a:cubicBezTo>
                      <a:pt x="81" y="344"/>
                      <a:pt x="81" y="344"/>
                      <a:pt x="81" y="344"/>
                    </a:cubicBezTo>
                    <a:moveTo>
                      <a:pt x="121" y="347"/>
                    </a:moveTo>
                    <a:cubicBezTo>
                      <a:pt x="119" y="347"/>
                      <a:pt x="117" y="347"/>
                      <a:pt x="114" y="347"/>
                    </a:cubicBezTo>
                    <a:cubicBezTo>
                      <a:pt x="128" y="342"/>
                      <a:pt x="142" y="338"/>
                      <a:pt x="156" y="333"/>
                    </a:cubicBezTo>
                    <a:cubicBezTo>
                      <a:pt x="169" y="329"/>
                      <a:pt x="182" y="322"/>
                      <a:pt x="196" y="319"/>
                    </a:cubicBezTo>
                    <a:cubicBezTo>
                      <a:pt x="194" y="319"/>
                      <a:pt x="191" y="321"/>
                      <a:pt x="188" y="322"/>
                    </a:cubicBezTo>
                    <a:cubicBezTo>
                      <a:pt x="184" y="324"/>
                      <a:pt x="180" y="326"/>
                      <a:pt x="176" y="327"/>
                    </a:cubicBezTo>
                    <a:cubicBezTo>
                      <a:pt x="169" y="330"/>
                      <a:pt x="162" y="332"/>
                      <a:pt x="155" y="334"/>
                    </a:cubicBezTo>
                    <a:cubicBezTo>
                      <a:pt x="144" y="338"/>
                      <a:pt x="131" y="340"/>
                      <a:pt x="121" y="347"/>
                    </a:cubicBezTo>
                    <a:moveTo>
                      <a:pt x="125" y="347"/>
                    </a:moveTo>
                    <a:cubicBezTo>
                      <a:pt x="124" y="347"/>
                      <a:pt x="124" y="347"/>
                      <a:pt x="123" y="347"/>
                    </a:cubicBezTo>
                    <a:cubicBezTo>
                      <a:pt x="125" y="346"/>
                      <a:pt x="128" y="344"/>
                      <a:pt x="129" y="344"/>
                    </a:cubicBezTo>
                    <a:cubicBezTo>
                      <a:pt x="132" y="342"/>
                      <a:pt x="136" y="341"/>
                      <a:pt x="139" y="340"/>
                    </a:cubicBezTo>
                    <a:cubicBezTo>
                      <a:pt x="145" y="338"/>
                      <a:pt x="151" y="336"/>
                      <a:pt x="157" y="335"/>
                    </a:cubicBezTo>
                    <a:cubicBezTo>
                      <a:pt x="171" y="330"/>
                      <a:pt x="185" y="326"/>
                      <a:pt x="198" y="319"/>
                    </a:cubicBezTo>
                    <a:cubicBezTo>
                      <a:pt x="198" y="319"/>
                      <a:pt x="198" y="319"/>
                      <a:pt x="198" y="319"/>
                    </a:cubicBezTo>
                    <a:cubicBezTo>
                      <a:pt x="199" y="319"/>
                      <a:pt x="201" y="319"/>
                      <a:pt x="202" y="320"/>
                    </a:cubicBezTo>
                    <a:cubicBezTo>
                      <a:pt x="203" y="320"/>
                      <a:pt x="204" y="321"/>
                      <a:pt x="205" y="321"/>
                    </a:cubicBezTo>
                    <a:cubicBezTo>
                      <a:pt x="192" y="326"/>
                      <a:pt x="179" y="331"/>
                      <a:pt x="165" y="335"/>
                    </a:cubicBezTo>
                    <a:cubicBezTo>
                      <a:pt x="158" y="337"/>
                      <a:pt x="151" y="339"/>
                      <a:pt x="144" y="341"/>
                    </a:cubicBezTo>
                    <a:cubicBezTo>
                      <a:pt x="137" y="343"/>
                      <a:pt x="131" y="346"/>
                      <a:pt x="125" y="347"/>
                    </a:cubicBezTo>
                    <a:moveTo>
                      <a:pt x="111" y="346"/>
                    </a:moveTo>
                    <a:cubicBezTo>
                      <a:pt x="108" y="346"/>
                      <a:pt x="104" y="346"/>
                      <a:pt x="100" y="346"/>
                    </a:cubicBezTo>
                    <a:cubicBezTo>
                      <a:pt x="106" y="345"/>
                      <a:pt x="111" y="343"/>
                      <a:pt x="117" y="341"/>
                    </a:cubicBezTo>
                    <a:cubicBezTo>
                      <a:pt x="124" y="338"/>
                      <a:pt x="132" y="337"/>
                      <a:pt x="140" y="334"/>
                    </a:cubicBezTo>
                    <a:cubicBezTo>
                      <a:pt x="156" y="329"/>
                      <a:pt x="171" y="323"/>
                      <a:pt x="187" y="319"/>
                    </a:cubicBezTo>
                    <a:cubicBezTo>
                      <a:pt x="189" y="319"/>
                      <a:pt x="190" y="318"/>
                      <a:pt x="192" y="318"/>
                    </a:cubicBezTo>
                    <a:cubicBezTo>
                      <a:pt x="192" y="318"/>
                      <a:pt x="192" y="318"/>
                      <a:pt x="192" y="318"/>
                    </a:cubicBezTo>
                    <a:cubicBezTo>
                      <a:pt x="192" y="318"/>
                      <a:pt x="187" y="319"/>
                      <a:pt x="186" y="320"/>
                    </a:cubicBezTo>
                    <a:cubicBezTo>
                      <a:pt x="182" y="321"/>
                      <a:pt x="178" y="323"/>
                      <a:pt x="174" y="324"/>
                    </a:cubicBezTo>
                    <a:cubicBezTo>
                      <a:pt x="166" y="327"/>
                      <a:pt x="158" y="330"/>
                      <a:pt x="151" y="333"/>
                    </a:cubicBezTo>
                    <a:cubicBezTo>
                      <a:pt x="138" y="337"/>
                      <a:pt x="124" y="340"/>
                      <a:pt x="111" y="346"/>
                    </a:cubicBezTo>
                    <a:moveTo>
                      <a:pt x="97" y="345"/>
                    </a:moveTo>
                    <a:cubicBezTo>
                      <a:pt x="97" y="345"/>
                      <a:pt x="96" y="345"/>
                      <a:pt x="95" y="345"/>
                    </a:cubicBezTo>
                    <a:cubicBezTo>
                      <a:pt x="92" y="345"/>
                      <a:pt x="88" y="345"/>
                      <a:pt x="85" y="344"/>
                    </a:cubicBezTo>
                    <a:cubicBezTo>
                      <a:pt x="99" y="342"/>
                      <a:pt x="113" y="337"/>
                      <a:pt x="127" y="332"/>
                    </a:cubicBezTo>
                    <a:cubicBezTo>
                      <a:pt x="143" y="327"/>
                      <a:pt x="159" y="322"/>
                      <a:pt x="175" y="318"/>
                    </a:cubicBezTo>
                    <a:cubicBezTo>
                      <a:pt x="173" y="318"/>
                      <a:pt x="170" y="319"/>
                      <a:pt x="168" y="320"/>
                    </a:cubicBezTo>
                    <a:cubicBezTo>
                      <a:pt x="160" y="323"/>
                      <a:pt x="151" y="327"/>
                      <a:pt x="143" y="330"/>
                    </a:cubicBezTo>
                    <a:cubicBezTo>
                      <a:pt x="128" y="336"/>
                      <a:pt x="112" y="338"/>
                      <a:pt x="98" y="345"/>
                    </a:cubicBezTo>
                    <a:cubicBezTo>
                      <a:pt x="97" y="345"/>
                      <a:pt x="97" y="345"/>
                      <a:pt x="97" y="345"/>
                    </a:cubicBezTo>
                    <a:moveTo>
                      <a:pt x="189" y="320"/>
                    </a:moveTo>
                    <a:cubicBezTo>
                      <a:pt x="191" y="319"/>
                      <a:pt x="192" y="318"/>
                      <a:pt x="194" y="317"/>
                    </a:cubicBezTo>
                    <a:cubicBezTo>
                      <a:pt x="194" y="317"/>
                      <a:pt x="194" y="317"/>
                      <a:pt x="194" y="317"/>
                    </a:cubicBezTo>
                    <a:cubicBezTo>
                      <a:pt x="195" y="317"/>
                      <a:pt x="196" y="318"/>
                      <a:pt x="197" y="318"/>
                    </a:cubicBezTo>
                    <a:cubicBezTo>
                      <a:pt x="194" y="318"/>
                      <a:pt x="191" y="319"/>
                      <a:pt x="189" y="320"/>
                    </a:cubicBezTo>
                    <a:moveTo>
                      <a:pt x="102" y="344"/>
                    </a:moveTo>
                    <a:cubicBezTo>
                      <a:pt x="101" y="344"/>
                      <a:pt x="107" y="342"/>
                      <a:pt x="108" y="342"/>
                    </a:cubicBezTo>
                    <a:cubicBezTo>
                      <a:pt x="111" y="341"/>
                      <a:pt x="115" y="340"/>
                      <a:pt x="118" y="339"/>
                    </a:cubicBezTo>
                    <a:cubicBezTo>
                      <a:pt x="126" y="337"/>
                      <a:pt x="133" y="335"/>
                      <a:pt x="141" y="332"/>
                    </a:cubicBezTo>
                    <a:cubicBezTo>
                      <a:pt x="156" y="326"/>
                      <a:pt x="170" y="320"/>
                      <a:pt x="186" y="315"/>
                    </a:cubicBezTo>
                    <a:cubicBezTo>
                      <a:pt x="186" y="315"/>
                      <a:pt x="186" y="315"/>
                      <a:pt x="186" y="315"/>
                    </a:cubicBezTo>
                    <a:cubicBezTo>
                      <a:pt x="188" y="315"/>
                      <a:pt x="190" y="316"/>
                      <a:pt x="193" y="317"/>
                    </a:cubicBezTo>
                    <a:cubicBezTo>
                      <a:pt x="178" y="320"/>
                      <a:pt x="163" y="325"/>
                      <a:pt x="149" y="330"/>
                    </a:cubicBezTo>
                    <a:cubicBezTo>
                      <a:pt x="141" y="333"/>
                      <a:pt x="134" y="335"/>
                      <a:pt x="127" y="337"/>
                    </a:cubicBezTo>
                    <a:cubicBezTo>
                      <a:pt x="119" y="339"/>
                      <a:pt x="112" y="342"/>
                      <a:pt x="104" y="344"/>
                    </a:cubicBezTo>
                    <a:cubicBezTo>
                      <a:pt x="103" y="344"/>
                      <a:pt x="102" y="344"/>
                      <a:pt x="102" y="344"/>
                    </a:cubicBezTo>
                    <a:moveTo>
                      <a:pt x="63" y="340"/>
                    </a:moveTo>
                    <a:cubicBezTo>
                      <a:pt x="62" y="340"/>
                      <a:pt x="62" y="339"/>
                      <a:pt x="61" y="339"/>
                    </a:cubicBezTo>
                    <a:cubicBezTo>
                      <a:pt x="60" y="339"/>
                      <a:pt x="60" y="338"/>
                      <a:pt x="60" y="338"/>
                    </a:cubicBezTo>
                    <a:cubicBezTo>
                      <a:pt x="75" y="334"/>
                      <a:pt x="89" y="327"/>
                      <a:pt x="104" y="322"/>
                    </a:cubicBezTo>
                    <a:cubicBezTo>
                      <a:pt x="112" y="320"/>
                      <a:pt x="120" y="318"/>
                      <a:pt x="128" y="316"/>
                    </a:cubicBezTo>
                    <a:cubicBezTo>
                      <a:pt x="131" y="315"/>
                      <a:pt x="135" y="314"/>
                      <a:pt x="139" y="313"/>
                    </a:cubicBezTo>
                    <a:cubicBezTo>
                      <a:pt x="140" y="313"/>
                      <a:pt x="141" y="313"/>
                      <a:pt x="142" y="312"/>
                    </a:cubicBezTo>
                    <a:cubicBezTo>
                      <a:pt x="129" y="318"/>
                      <a:pt x="115" y="322"/>
                      <a:pt x="102" y="327"/>
                    </a:cubicBezTo>
                    <a:cubicBezTo>
                      <a:pt x="97" y="328"/>
                      <a:pt x="93" y="329"/>
                      <a:pt x="89" y="331"/>
                    </a:cubicBezTo>
                    <a:cubicBezTo>
                      <a:pt x="80" y="334"/>
                      <a:pt x="72" y="337"/>
                      <a:pt x="63" y="340"/>
                    </a:cubicBezTo>
                    <a:moveTo>
                      <a:pt x="83" y="344"/>
                    </a:moveTo>
                    <a:cubicBezTo>
                      <a:pt x="85" y="343"/>
                      <a:pt x="88" y="342"/>
                      <a:pt x="90" y="341"/>
                    </a:cubicBezTo>
                    <a:cubicBezTo>
                      <a:pt x="94" y="340"/>
                      <a:pt x="98" y="339"/>
                      <a:pt x="102" y="337"/>
                    </a:cubicBezTo>
                    <a:cubicBezTo>
                      <a:pt x="111" y="335"/>
                      <a:pt x="119" y="332"/>
                      <a:pt x="128" y="329"/>
                    </a:cubicBezTo>
                    <a:cubicBezTo>
                      <a:pt x="135" y="326"/>
                      <a:pt x="143" y="323"/>
                      <a:pt x="151" y="321"/>
                    </a:cubicBezTo>
                    <a:cubicBezTo>
                      <a:pt x="154" y="320"/>
                      <a:pt x="157" y="319"/>
                      <a:pt x="160" y="318"/>
                    </a:cubicBezTo>
                    <a:cubicBezTo>
                      <a:pt x="165" y="316"/>
                      <a:pt x="170" y="315"/>
                      <a:pt x="174" y="312"/>
                    </a:cubicBezTo>
                    <a:cubicBezTo>
                      <a:pt x="177" y="313"/>
                      <a:pt x="181" y="314"/>
                      <a:pt x="184" y="314"/>
                    </a:cubicBezTo>
                    <a:cubicBezTo>
                      <a:pt x="168" y="318"/>
                      <a:pt x="153" y="323"/>
                      <a:pt x="137" y="328"/>
                    </a:cubicBezTo>
                    <a:cubicBezTo>
                      <a:pt x="121" y="333"/>
                      <a:pt x="105" y="340"/>
                      <a:pt x="88" y="343"/>
                    </a:cubicBezTo>
                    <a:cubicBezTo>
                      <a:pt x="86" y="343"/>
                      <a:pt x="85" y="343"/>
                      <a:pt x="83" y="344"/>
                    </a:cubicBezTo>
                    <a:moveTo>
                      <a:pt x="70" y="342"/>
                    </a:moveTo>
                    <a:cubicBezTo>
                      <a:pt x="69" y="342"/>
                      <a:pt x="66" y="341"/>
                      <a:pt x="65" y="341"/>
                    </a:cubicBezTo>
                    <a:cubicBezTo>
                      <a:pt x="74" y="337"/>
                      <a:pt x="84" y="333"/>
                      <a:pt x="94" y="330"/>
                    </a:cubicBezTo>
                    <a:cubicBezTo>
                      <a:pt x="102" y="328"/>
                      <a:pt x="109" y="326"/>
                      <a:pt x="117" y="324"/>
                    </a:cubicBezTo>
                    <a:cubicBezTo>
                      <a:pt x="124" y="322"/>
                      <a:pt x="132" y="319"/>
                      <a:pt x="140" y="317"/>
                    </a:cubicBezTo>
                    <a:cubicBezTo>
                      <a:pt x="143" y="316"/>
                      <a:pt x="146" y="315"/>
                      <a:pt x="150" y="313"/>
                    </a:cubicBezTo>
                    <a:cubicBezTo>
                      <a:pt x="151" y="313"/>
                      <a:pt x="152" y="313"/>
                      <a:pt x="153" y="312"/>
                    </a:cubicBezTo>
                    <a:cubicBezTo>
                      <a:pt x="141" y="318"/>
                      <a:pt x="127" y="321"/>
                      <a:pt x="114" y="326"/>
                    </a:cubicBezTo>
                    <a:cubicBezTo>
                      <a:pt x="107" y="328"/>
                      <a:pt x="100" y="332"/>
                      <a:pt x="92" y="334"/>
                    </a:cubicBezTo>
                    <a:cubicBezTo>
                      <a:pt x="85" y="336"/>
                      <a:pt x="77" y="339"/>
                      <a:pt x="70" y="342"/>
                    </a:cubicBezTo>
                    <a:moveTo>
                      <a:pt x="72" y="342"/>
                    </a:moveTo>
                    <a:cubicBezTo>
                      <a:pt x="79" y="341"/>
                      <a:pt x="87" y="337"/>
                      <a:pt x="94" y="334"/>
                    </a:cubicBezTo>
                    <a:cubicBezTo>
                      <a:pt x="102" y="332"/>
                      <a:pt x="110" y="328"/>
                      <a:pt x="118" y="325"/>
                    </a:cubicBezTo>
                    <a:cubicBezTo>
                      <a:pt x="132" y="321"/>
                      <a:pt x="147" y="317"/>
                      <a:pt x="160" y="309"/>
                    </a:cubicBezTo>
                    <a:cubicBezTo>
                      <a:pt x="164" y="310"/>
                      <a:pt x="168" y="311"/>
                      <a:pt x="172" y="312"/>
                    </a:cubicBezTo>
                    <a:cubicBezTo>
                      <a:pt x="168" y="314"/>
                      <a:pt x="163" y="315"/>
                      <a:pt x="158" y="317"/>
                    </a:cubicBezTo>
                    <a:cubicBezTo>
                      <a:pt x="155" y="318"/>
                      <a:pt x="152" y="318"/>
                      <a:pt x="149" y="319"/>
                    </a:cubicBezTo>
                    <a:cubicBezTo>
                      <a:pt x="141" y="321"/>
                      <a:pt x="132" y="324"/>
                      <a:pt x="124" y="326"/>
                    </a:cubicBezTo>
                    <a:cubicBezTo>
                      <a:pt x="107" y="332"/>
                      <a:pt x="90" y="338"/>
                      <a:pt x="72" y="342"/>
                    </a:cubicBezTo>
                    <a:moveTo>
                      <a:pt x="113" y="319"/>
                    </a:moveTo>
                    <a:cubicBezTo>
                      <a:pt x="121" y="316"/>
                      <a:pt x="129" y="313"/>
                      <a:pt x="137" y="309"/>
                    </a:cubicBezTo>
                    <a:cubicBezTo>
                      <a:pt x="140" y="310"/>
                      <a:pt x="143" y="310"/>
                      <a:pt x="146" y="310"/>
                    </a:cubicBezTo>
                    <a:cubicBezTo>
                      <a:pt x="135" y="314"/>
                      <a:pt x="124" y="316"/>
                      <a:pt x="113" y="319"/>
                    </a:cubicBezTo>
                    <a:moveTo>
                      <a:pt x="71" y="328"/>
                    </a:moveTo>
                    <a:cubicBezTo>
                      <a:pt x="84" y="323"/>
                      <a:pt x="98" y="320"/>
                      <a:pt x="111" y="316"/>
                    </a:cubicBezTo>
                    <a:cubicBezTo>
                      <a:pt x="118" y="314"/>
                      <a:pt x="124" y="312"/>
                      <a:pt x="130" y="310"/>
                    </a:cubicBezTo>
                    <a:cubicBezTo>
                      <a:pt x="131" y="310"/>
                      <a:pt x="132" y="309"/>
                      <a:pt x="133" y="309"/>
                    </a:cubicBezTo>
                    <a:cubicBezTo>
                      <a:pt x="134" y="309"/>
                      <a:pt x="134" y="309"/>
                      <a:pt x="135" y="309"/>
                    </a:cubicBezTo>
                    <a:cubicBezTo>
                      <a:pt x="133" y="310"/>
                      <a:pt x="132" y="311"/>
                      <a:pt x="131" y="311"/>
                    </a:cubicBezTo>
                    <a:cubicBezTo>
                      <a:pt x="108" y="321"/>
                      <a:pt x="83" y="326"/>
                      <a:pt x="61" y="336"/>
                    </a:cubicBezTo>
                    <a:cubicBezTo>
                      <a:pt x="63" y="334"/>
                      <a:pt x="68" y="329"/>
                      <a:pt x="69" y="329"/>
                    </a:cubicBezTo>
                    <a:cubicBezTo>
                      <a:pt x="70" y="328"/>
                      <a:pt x="70" y="328"/>
                      <a:pt x="71" y="328"/>
                    </a:cubicBezTo>
                    <a:cubicBezTo>
                      <a:pt x="71" y="328"/>
                      <a:pt x="71" y="328"/>
                      <a:pt x="71" y="328"/>
                    </a:cubicBezTo>
                    <a:moveTo>
                      <a:pt x="115" y="323"/>
                    </a:moveTo>
                    <a:cubicBezTo>
                      <a:pt x="126" y="320"/>
                      <a:pt x="137" y="315"/>
                      <a:pt x="148" y="310"/>
                    </a:cubicBezTo>
                    <a:cubicBezTo>
                      <a:pt x="148" y="310"/>
                      <a:pt x="149" y="310"/>
                      <a:pt x="149" y="310"/>
                    </a:cubicBezTo>
                    <a:cubicBezTo>
                      <a:pt x="151" y="310"/>
                      <a:pt x="154" y="310"/>
                      <a:pt x="156" y="309"/>
                    </a:cubicBezTo>
                    <a:cubicBezTo>
                      <a:pt x="157" y="309"/>
                      <a:pt x="157" y="309"/>
                      <a:pt x="157" y="309"/>
                    </a:cubicBezTo>
                    <a:cubicBezTo>
                      <a:pt x="158" y="309"/>
                      <a:pt x="158" y="309"/>
                      <a:pt x="158" y="309"/>
                    </a:cubicBezTo>
                    <a:cubicBezTo>
                      <a:pt x="144" y="315"/>
                      <a:pt x="129" y="319"/>
                      <a:pt x="115" y="323"/>
                    </a:cubicBezTo>
                    <a:moveTo>
                      <a:pt x="72" y="327"/>
                    </a:moveTo>
                    <a:cubicBezTo>
                      <a:pt x="82" y="320"/>
                      <a:pt x="93" y="317"/>
                      <a:pt x="104" y="314"/>
                    </a:cubicBezTo>
                    <a:cubicBezTo>
                      <a:pt x="112" y="312"/>
                      <a:pt x="121" y="311"/>
                      <a:pt x="129" y="309"/>
                    </a:cubicBezTo>
                    <a:cubicBezTo>
                      <a:pt x="130" y="309"/>
                      <a:pt x="130" y="309"/>
                      <a:pt x="130" y="309"/>
                    </a:cubicBezTo>
                    <a:cubicBezTo>
                      <a:pt x="122" y="311"/>
                      <a:pt x="115" y="314"/>
                      <a:pt x="107" y="316"/>
                    </a:cubicBezTo>
                    <a:cubicBezTo>
                      <a:pt x="95" y="319"/>
                      <a:pt x="84" y="322"/>
                      <a:pt x="72" y="327"/>
                    </a:cubicBezTo>
                    <a:moveTo>
                      <a:pt x="148" y="305"/>
                    </a:moveTo>
                    <a:cubicBezTo>
                      <a:pt x="150" y="304"/>
                      <a:pt x="153" y="303"/>
                      <a:pt x="155" y="302"/>
                    </a:cubicBezTo>
                    <a:cubicBezTo>
                      <a:pt x="155" y="303"/>
                      <a:pt x="154" y="305"/>
                      <a:pt x="154" y="306"/>
                    </a:cubicBezTo>
                    <a:cubicBezTo>
                      <a:pt x="153" y="306"/>
                      <a:pt x="153" y="306"/>
                      <a:pt x="153" y="306"/>
                    </a:cubicBezTo>
                    <a:cubicBezTo>
                      <a:pt x="153" y="306"/>
                      <a:pt x="153" y="305"/>
                      <a:pt x="153" y="305"/>
                    </a:cubicBezTo>
                    <a:cubicBezTo>
                      <a:pt x="153" y="305"/>
                      <a:pt x="153" y="305"/>
                      <a:pt x="153" y="305"/>
                    </a:cubicBezTo>
                    <a:cubicBezTo>
                      <a:pt x="153" y="305"/>
                      <a:pt x="153" y="305"/>
                      <a:pt x="153" y="305"/>
                    </a:cubicBezTo>
                    <a:cubicBezTo>
                      <a:pt x="152" y="305"/>
                      <a:pt x="152" y="305"/>
                      <a:pt x="151" y="305"/>
                    </a:cubicBezTo>
                    <a:cubicBezTo>
                      <a:pt x="150" y="305"/>
                      <a:pt x="149" y="305"/>
                      <a:pt x="149" y="305"/>
                    </a:cubicBezTo>
                    <a:cubicBezTo>
                      <a:pt x="149" y="305"/>
                      <a:pt x="148" y="305"/>
                      <a:pt x="148" y="305"/>
                    </a:cubicBezTo>
                    <a:moveTo>
                      <a:pt x="146" y="306"/>
                    </a:moveTo>
                    <a:cubicBezTo>
                      <a:pt x="142" y="306"/>
                      <a:pt x="138" y="306"/>
                      <a:pt x="135" y="306"/>
                    </a:cubicBezTo>
                    <a:cubicBezTo>
                      <a:pt x="138" y="305"/>
                      <a:pt x="141" y="304"/>
                      <a:pt x="143" y="304"/>
                    </a:cubicBezTo>
                    <a:cubicBezTo>
                      <a:pt x="147" y="303"/>
                      <a:pt x="150" y="302"/>
                      <a:pt x="153" y="302"/>
                    </a:cubicBezTo>
                    <a:cubicBezTo>
                      <a:pt x="151" y="302"/>
                      <a:pt x="148" y="304"/>
                      <a:pt x="146" y="305"/>
                    </a:cubicBezTo>
                    <a:cubicBezTo>
                      <a:pt x="146" y="306"/>
                      <a:pt x="146" y="306"/>
                      <a:pt x="146" y="306"/>
                    </a:cubicBezTo>
                    <a:moveTo>
                      <a:pt x="131" y="305"/>
                    </a:moveTo>
                    <a:cubicBezTo>
                      <a:pt x="131" y="304"/>
                      <a:pt x="131" y="304"/>
                      <a:pt x="131" y="304"/>
                    </a:cubicBezTo>
                    <a:cubicBezTo>
                      <a:pt x="131" y="304"/>
                      <a:pt x="131" y="304"/>
                      <a:pt x="130" y="303"/>
                    </a:cubicBezTo>
                    <a:cubicBezTo>
                      <a:pt x="137" y="303"/>
                      <a:pt x="143" y="300"/>
                      <a:pt x="150" y="299"/>
                    </a:cubicBezTo>
                    <a:cubicBezTo>
                      <a:pt x="151" y="299"/>
                      <a:pt x="151" y="298"/>
                      <a:pt x="151" y="298"/>
                    </a:cubicBezTo>
                    <a:cubicBezTo>
                      <a:pt x="152" y="298"/>
                      <a:pt x="151" y="299"/>
                      <a:pt x="150" y="299"/>
                    </a:cubicBezTo>
                    <a:cubicBezTo>
                      <a:pt x="148" y="300"/>
                      <a:pt x="147" y="300"/>
                      <a:pt x="147" y="300"/>
                    </a:cubicBezTo>
                    <a:cubicBezTo>
                      <a:pt x="145" y="301"/>
                      <a:pt x="143" y="301"/>
                      <a:pt x="141" y="302"/>
                    </a:cubicBezTo>
                    <a:cubicBezTo>
                      <a:pt x="137" y="303"/>
                      <a:pt x="134" y="304"/>
                      <a:pt x="131" y="305"/>
                    </a:cubicBezTo>
                    <a:moveTo>
                      <a:pt x="130" y="301"/>
                    </a:moveTo>
                    <a:cubicBezTo>
                      <a:pt x="130" y="301"/>
                      <a:pt x="130" y="300"/>
                      <a:pt x="130" y="299"/>
                    </a:cubicBezTo>
                    <a:cubicBezTo>
                      <a:pt x="133" y="299"/>
                      <a:pt x="137" y="299"/>
                      <a:pt x="140" y="298"/>
                    </a:cubicBezTo>
                    <a:cubicBezTo>
                      <a:pt x="137" y="299"/>
                      <a:pt x="133" y="300"/>
                      <a:pt x="130" y="301"/>
                    </a:cubicBezTo>
                    <a:moveTo>
                      <a:pt x="130" y="302"/>
                    </a:moveTo>
                    <a:cubicBezTo>
                      <a:pt x="130" y="302"/>
                      <a:pt x="130" y="302"/>
                      <a:pt x="130" y="302"/>
                    </a:cubicBezTo>
                    <a:cubicBezTo>
                      <a:pt x="134" y="302"/>
                      <a:pt x="139" y="299"/>
                      <a:pt x="142" y="298"/>
                    </a:cubicBezTo>
                    <a:cubicBezTo>
                      <a:pt x="146" y="297"/>
                      <a:pt x="150" y="296"/>
                      <a:pt x="154" y="294"/>
                    </a:cubicBezTo>
                    <a:cubicBezTo>
                      <a:pt x="155" y="296"/>
                      <a:pt x="155" y="299"/>
                      <a:pt x="155" y="301"/>
                    </a:cubicBezTo>
                    <a:cubicBezTo>
                      <a:pt x="151" y="301"/>
                      <a:pt x="147" y="302"/>
                      <a:pt x="143" y="303"/>
                    </a:cubicBezTo>
                    <a:cubicBezTo>
                      <a:pt x="141" y="303"/>
                      <a:pt x="139" y="304"/>
                      <a:pt x="137" y="304"/>
                    </a:cubicBezTo>
                    <a:cubicBezTo>
                      <a:pt x="137" y="304"/>
                      <a:pt x="134" y="305"/>
                      <a:pt x="133" y="305"/>
                    </a:cubicBezTo>
                    <a:cubicBezTo>
                      <a:pt x="132" y="305"/>
                      <a:pt x="132" y="305"/>
                      <a:pt x="132" y="305"/>
                    </a:cubicBezTo>
                    <a:cubicBezTo>
                      <a:pt x="133" y="305"/>
                      <a:pt x="133" y="305"/>
                      <a:pt x="133" y="305"/>
                    </a:cubicBezTo>
                    <a:cubicBezTo>
                      <a:pt x="140" y="303"/>
                      <a:pt x="147" y="302"/>
                      <a:pt x="153" y="298"/>
                    </a:cubicBezTo>
                    <a:cubicBezTo>
                      <a:pt x="153" y="298"/>
                      <a:pt x="153" y="297"/>
                      <a:pt x="153" y="297"/>
                    </a:cubicBezTo>
                    <a:cubicBezTo>
                      <a:pt x="153" y="297"/>
                      <a:pt x="153" y="297"/>
                      <a:pt x="153" y="297"/>
                    </a:cubicBezTo>
                    <a:cubicBezTo>
                      <a:pt x="145" y="298"/>
                      <a:pt x="138" y="302"/>
                      <a:pt x="130" y="302"/>
                    </a:cubicBezTo>
                    <a:moveTo>
                      <a:pt x="130" y="297"/>
                    </a:moveTo>
                    <a:cubicBezTo>
                      <a:pt x="130" y="297"/>
                      <a:pt x="130" y="296"/>
                      <a:pt x="131" y="295"/>
                    </a:cubicBezTo>
                    <a:cubicBezTo>
                      <a:pt x="136" y="294"/>
                      <a:pt x="141" y="292"/>
                      <a:pt x="147" y="291"/>
                    </a:cubicBezTo>
                    <a:cubicBezTo>
                      <a:pt x="145" y="292"/>
                      <a:pt x="143" y="292"/>
                      <a:pt x="141" y="293"/>
                    </a:cubicBezTo>
                    <a:cubicBezTo>
                      <a:pt x="137" y="295"/>
                      <a:pt x="134" y="296"/>
                      <a:pt x="130" y="297"/>
                    </a:cubicBezTo>
                    <a:moveTo>
                      <a:pt x="130" y="299"/>
                    </a:moveTo>
                    <a:cubicBezTo>
                      <a:pt x="130" y="298"/>
                      <a:pt x="130" y="298"/>
                      <a:pt x="130" y="298"/>
                    </a:cubicBezTo>
                    <a:cubicBezTo>
                      <a:pt x="134" y="298"/>
                      <a:pt x="138" y="295"/>
                      <a:pt x="141" y="294"/>
                    </a:cubicBezTo>
                    <a:cubicBezTo>
                      <a:pt x="145" y="292"/>
                      <a:pt x="149" y="291"/>
                      <a:pt x="153" y="289"/>
                    </a:cubicBezTo>
                    <a:cubicBezTo>
                      <a:pt x="154" y="290"/>
                      <a:pt x="154" y="292"/>
                      <a:pt x="154" y="293"/>
                    </a:cubicBezTo>
                    <a:cubicBezTo>
                      <a:pt x="154" y="293"/>
                      <a:pt x="154" y="293"/>
                      <a:pt x="154" y="293"/>
                    </a:cubicBezTo>
                    <a:cubicBezTo>
                      <a:pt x="146" y="295"/>
                      <a:pt x="138" y="298"/>
                      <a:pt x="130" y="299"/>
                    </a:cubicBezTo>
                    <a:moveTo>
                      <a:pt x="131" y="294"/>
                    </a:moveTo>
                    <a:cubicBezTo>
                      <a:pt x="131" y="293"/>
                      <a:pt x="132" y="291"/>
                      <a:pt x="132" y="290"/>
                    </a:cubicBezTo>
                    <a:cubicBezTo>
                      <a:pt x="135" y="289"/>
                      <a:pt x="138" y="289"/>
                      <a:pt x="141" y="288"/>
                    </a:cubicBezTo>
                    <a:cubicBezTo>
                      <a:pt x="143" y="287"/>
                      <a:pt x="144" y="287"/>
                      <a:pt x="146" y="286"/>
                    </a:cubicBezTo>
                    <a:cubicBezTo>
                      <a:pt x="147" y="286"/>
                      <a:pt x="149" y="285"/>
                      <a:pt x="150" y="285"/>
                    </a:cubicBezTo>
                    <a:cubicBezTo>
                      <a:pt x="150" y="285"/>
                      <a:pt x="149" y="285"/>
                      <a:pt x="148" y="286"/>
                    </a:cubicBezTo>
                    <a:cubicBezTo>
                      <a:pt x="142" y="288"/>
                      <a:pt x="136" y="291"/>
                      <a:pt x="131" y="294"/>
                    </a:cubicBezTo>
                    <a:moveTo>
                      <a:pt x="132" y="294"/>
                    </a:moveTo>
                    <a:cubicBezTo>
                      <a:pt x="132" y="294"/>
                      <a:pt x="132" y="294"/>
                      <a:pt x="133" y="294"/>
                    </a:cubicBezTo>
                    <a:cubicBezTo>
                      <a:pt x="135" y="293"/>
                      <a:pt x="136" y="292"/>
                      <a:pt x="138" y="291"/>
                    </a:cubicBezTo>
                    <a:cubicBezTo>
                      <a:pt x="143" y="289"/>
                      <a:pt x="147" y="287"/>
                      <a:pt x="152" y="285"/>
                    </a:cubicBezTo>
                    <a:cubicBezTo>
                      <a:pt x="152" y="285"/>
                      <a:pt x="152" y="285"/>
                      <a:pt x="152" y="285"/>
                    </a:cubicBezTo>
                    <a:cubicBezTo>
                      <a:pt x="152" y="286"/>
                      <a:pt x="153" y="287"/>
                      <a:pt x="153" y="288"/>
                    </a:cubicBezTo>
                    <a:cubicBezTo>
                      <a:pt x="146" y="290"/>
                      <a:pt x="139" y="292"/>
                      <a:pt x="132" y="294"/>
                    </a:cubicBezTo>
                    <a:cubicBezTo>
                      <a:pt x="132" y="294"/>
                      <a:pt x="132" y="294"/>
                      <a:pt x="132" y="294"/>
                    </a:cubicBezTo>
                    <a:moveTo>
                      <a:pt x="133" y="288"/>
                    </a:moveTo>
                    <a:cubicBezTo>
                      <a:pt x="133" y="287"/>
                      <a:pt x="133" y="286"/>
                      <a:pt x="134" y="286"/>
                    </a:cubicBezTo>
                    <a:cubicBezTo>
                      <a:pt x="138" y="285"/>
                      <a:pt x="144" y="284"/>
                      <a:pt x="147" y="282"/>
                    </a:cubicBezTo>
                    <a:cubicBezTo>
                      <a:pt x="143" y="285"/>
                      <a:pt x="137" y="286"/>
                      <a:pt x="133" y="288"/>
                    </a:cubicBezTo>
                    <a:moveTo>
                      <a:pt x="135" y="283"/>
                    </a:moveTo>
                    <a:cubicBezTo>
                      <a:pt x="135" y="283"/>
                      <a:pt x="135" y="282"/>
                      <a:pt x="135" y="281"/>
                    </a:cubicBezTo>
                    <a:cubicBezTo>
                      <a:pt x="138" y="281"/>
                      <a:pt x="140" y="281"/>
                      <a:pt x="143" y="280"/>
                    </a:cubicBezTo>
                    <a:cubicBezTo>
                      <a:pt x="143" y="280"/>
                      <a:pt x="144" y="280"/>
                      <a:pt x="145" y="279"/>
                    </a:cubicBezTo>
                    <a:cubicBezTo>
                      <a:pt x="144" y="280"/>
                      <a:pt x="144" y="280"/>
                      <a:pt x="144" y="280"/>
                    </a:cubicBezTo>
                    <a:cubicBezTo>
                      <a:pt x="141" y="281"/>
                      <a:pt x="138" y="282"/>
                      <a:pt x="135" y="283"/>
                    </a:cubicBezTo>
                    <a:moveTo>
                      <a:pt x="134" y="285"/>
                    </a:moveTo>
                    <a:cubicBezTo>
                      <a:pt x="134" y="284"/>
                      <a:pt x="134" y="284"/>
                      <a:pt x="134" y="284"/>
                    </a:cubicBezTo>
                    <a:cubicBezTo>
                      <a:pt x="139" y="282"/>
                      <a:pt x="145" y="281"/>
                      <a:pt x="149" y="278"/>
                    </a:cubicBezTo>
                    <a:cubicBezTo>
                      <a:pt x="150" y="278"/>
                      <a:pt x="150" y="278"/>
                      <a:pt x="150" y="278"/>
                    </a:cubicBezTo>
                    <a:cubicBezTo>
                      <a:pt x="150" y="278"/>
                      <a:pt x="150" y="278"/>
                      <a:pt x="150" y="278"/>
                    </a:cubicBezTo>
                    <a:cubicBezTo>
                      <a:pt x="150" y="280"/>
                      <a:pt x="151" y="282"/>
                      <a:pt x="152" y="284"/>
                    </a:cubicBezTo>
                    <a:cubicBezTo>
                      <a:pt x="152" y="284"/>
                      <a:pt x="152" y="284"/>
                      <a:pt x="152" y="284"/>
                    </a:cubicBezTo>
                    <a:cubicBezTo>
                      <a:pt x="145" y="285"/>
                      <a:pt x="139" y="287"/>
                      <a:pt x="133" y="289"/>
                    </a:cubicBezTo>
                    <a:cubicBezTo>
                      <a:pt x="135" y="288"/>
                      <a:pt x="139" y="286"/>
                      <a:pt x="141" y="285"/>
                    </a:cubicBezTo>
                    <a:cubicBezTo>
                      <a:pt x="144" y="284"/>
                      <a:pt x="147" y="283"/>
                      <a:pt x="149" y="282"/>
                    </a:cubicBezTo>
                    <a:cubicBezTo>
                      <a:pt x="150" y="282"/>
                      <a:pt x="150" y="281"/>
                      <a:pt x="149" y="281"/>
                    </a:cubicBezTo>
                    <a:cubicBezTo>
                      <a:pt x="149" y="281"/>
                      <a:pt x="149" y="281"/>
                      <a:pt x="149" y="281"/>
                    </a:cubicBezTo>
                    <a:cubicBezTo>
                      <a:pt x="146" y="282"/>
                      <a:pt x="144" y="282"/>
                      <a:pt x="141" y="283"/>
                    </a:cubicBezTo>
                    <a:cubicBezTo>
                      <a:pt x="139" y="283"/>
                      <a:pt x="136" y="284"/>
                      <a:pt x="134" y="285"/>
                    </a:cubicBezTo>
                    <a:moveTo>
                      <a:pt x="136" y="280"/>
                    </a:moveTo>
                    <a:cubicBezTo>
                      <a:pt x="136" y="280"/>
                      <a:pt x="136" y="279"/>
                      <a:pt x="136" y="278"/>
                    </a:cubicBezTo>
                    <a:cubicBezTo>
                      <a:pt x="137" y="278"/>
                      <a:pt x="137" y="278"/>
                      <a:pt x="138" y="278"/>
                    </a:cubicBezTo>
                    <a:cubicBezTo>
                      <a:pt x="140" y="278"/>
                      <a:pt x="142" y="278"/>
                      <a:pt x="145" y="278"/>
                    </a:cubicBezTo>
                    <a:cubicBezTo>
                      <a:pt x="146" y="278"/>
                      <a:pt x="147" y="278"/>
                      <a:pt x="148" y="278"/>
                    </a:cubicBezTo>
                    <a:cubicBezTo>
                      <a:pt x="144" y="279"/>
                      <a:pt x="140" y="280"/>
                      <a:pt x="136" y="280"/>
                    </a:cubicBezTo>
                    <a:moveTo>
                      <a:pt x="81" y="275"/>
                    </a:moveTo>
                    <a:cubicBezTo>
                      <a:pt x="81" y="275"/>
                      <a:pt x="80" y="275"/>
                      <a:pt x="79" y="274"/>
                    </a:cubicBezTo>
                    <a:cubicBezTo>
                      <a:pt x="77" y="271"/>
                      <a:pt x="83" y="264"/>
                      <a:pt x="84" y="262"/>
                    </a:cubicBezTo>
                    <a:cubicBezTo>
                      <a:pt x="86" y="260"/>
                      <a:pt x="88" y="257"/>
                      <a:pt x="89" y="254"/>
                    </a:cubicBezTo>
                    <a:cubicBezTo>
                      <a:pt x="91" y="255"/>
                      <a:pt x="92" y="255"/>
                      <a:pt x="94" y="256"/>
                    </a:cubicBezTo>
                    <a:cubicBezTo>
                      <a:pt x="92" y="261"/>
                      <a:pt x="86" y="275"/>
                      <a:pt x="81" y="275"/>
                    </a:cubicBezTo>
                    <a:moveTo>
                      <a:pt x="132" y="204"/>
                    </a:moveTo>
                    <a:cubicBezTo>
                      <a:pt x="133" y="203"/>
                      <a:pt x="133" y="203"/>
                      <a:pt x="133" y="203"/>
                    </a:cubicBezTo>
                    <a:cubicBezTo>
                      <a:pt x="132" y="204"/>
                      <a:pt x="132" y="204"/>
                      <a:pt x="132" y="204"/>
                    </a:cubicBezTo>
                    <a:moveTo>
                      <a:pt x="134" y="203"/>
                    </a:moveTo>
                    <a:cubicBezTo>
                      <a:pt x="135" y="202"/>
                      <a:pt x="135" y="202"/>
                      <a:pt x="135" y="202"/>
                    </a:cubicBezTo>
                    <a:cubicBezTo>
                      <a:pt x="134" y="203"/>
                      <a:pt x="134" y="203"/>
                      <a:pt x="134" y="203"/>
                    </a:cubicBezTo>
                    <a:moveTo>
                      <a:pt x="139" y="218"/>
                    </a:moveTo>
                    <a:cubicBezTo>
                      <a:pt x="138" y="218"/>
                      <a:pt x="138" y="217"/>
                      <a:pt x="141" y="216"/>
                    </a:cubicBezTo>
                    <a:cubicBezTo>
                      <a:pt x="144" y="215"/>
                      <a:pt x="147" y="214"/>
                      <a:pt x="150" y="212"/>
                    </a:cubicBezTo>
                    <a:cubicBezTo>
                      <a:pt x="157" y="209"/>
                      <a:pt x="164" y="206"/>
                      <a:pt x="172" y="203"/>
                    </a:cubicBezTo>
                    <a:cubicBezTo>
                      <a:pt x="173" y="203"/>
                      <a:pt x="175" y="202"/>
                      <a:pt x="176" y="202"/>
                    </a:cubicBezTo>
                    <a:cubicBezTo>
                      <a:pt x="172" y="204"/>
                      <a:pt x="167" y="207"/>
                      <a:pt x="163" y="210"/>
                    </a:cubicBezTo>
                    <a:cubicBezTo>
                      <a:pt x="162" y="210"/>
                      <a:pt x="162" y="210"/>
                      <a:pt x="162" y="210"/>
                    </a:cubicBezTo>
                    <a:cubicBezTo>
                      <a:pt x="157" y="211"/>
                      <a:pt x="151" y="213"/>
                      <a:pt x="146" y="215"/>
                    </a:cubicBezTo>
                    <a:cubicBezTo>
                      <a:pt x="144" y="216"/>
                      <a:pt x="143" y="217"/>
                      <a:pt x="142" y="217"/>
                    </a:cubicBezTo>
                    <a:cubicBezTo>
                      <a:pt x="141" y="217"/>
                      <a:pt x="140" y="218"/>
                      <a:pt x="139" y="218"/>
                    </a:cubicBezTo>
                    <a:moveTo>
                      <a:pt x="141" y="220"/>
                    </a:moveTo>
                    <a:cubicBezTo>
                      <a:pt x="140" y="220"/>
                      <a:pt x="139" y="220"/>
                      <a:pt x="138" y="220"/>
                    </a:cubicBezTo>
                    <a:cubicBezTo>
                      <a:pt x="135" y="220"/>
                      <a:pt x="133" y="218"/>
                      <a:pt x="132" y="216"/>
                    </a:cubicBezTo>
                    <a:cubicBezTo>
                      <a:pt x="141" y="215"/>
                      <a:pt x="149" y="211"/>
                      <a:pt x="158" y="207"/>
                    </a:cubicBezTo>
                    <a:cubicBezTo>
                      <a:pt x="163" y="205"/>
                      <a:pt x="168" y="203"/>
                      <a:pt x="174" y="201"/>
                    </a:cubicBezTo>
                    <a:cubicBezTo>
                      <a:pt x="177" y="200"/>
                      <a:pt x="181" y="199"/>
                      <a:pt x="184" y="198"/>
                    </a:cubicBezTo>
                    <a:cubicBezTo>
                      <a:pt x="183" y="199"/>
                      <a:pt x="182" y="199"/>
                      <a:pt x="182" y="199"/>
                    </a:cubicBezTo>
                    <a:cubicBezTo>
                      <a:pt x="179" y="200"/>
                      <a:pt x="176" y="201"/>
                      <a:pt x="174" y="202"/>
                    </a:cubicBezTo>
                    <a:cubicBezTo>
                      <a:pt x="168" y="204"/>
                      <a:pt x="163" y="206"/>
                      <a:pt x="157" y="208"/>
                    </a:cubicBezTo>
                    <a:cubicBezTo>
                      <a:pt x="153" y="210"/>
                      <a:pt x="149" y="212"/>
                      <a:pt x="146" y="213"/>
                    </a:cubicBezTo>
                    <a:cubicBezTo>
                      <a:pt x="142" y="215"/>
                      <a:pt x="139" y="216"/>
                      <a:pt x="136" y="218"/>
                    </a:cubicBezTo>
                    <a:cubicBezTo>
                      <a:pt x="136" y="219"/>
                      <a:pt x="136" y="219"/>
                      <a:pt x="136" y="219"/>
                    </a:cubicBezTo>
                    <a:cubicBezTo>
                      <a:pt x="137" y="219"/>
                      <a:pt x="137" y="219"/>
                      <a:pt x="138" y="219"/>
                    </a:cubicBezTo>
                    <a:cubicBezTo>
                      <a:pt x="140" y="219"/>
                      <a:pt x="141" y="218"/>
                      <a:pt x="143" y="218"/>
                    </a:cubicBezTo>
                    <a:cubicBezTo>
                      <a:pt x="148" y="216"/>
                      <a:pt x="152" y="214"/>
                      <a:pt x="157" y="212"/>
                    </a:cubicBezTo>
                    <a:cubicBezTo>
                      <a:pt x="156" y="212"/>
                      <a:pt x="156" y="212"/>
                      <a:pt x="156" y="212"/>
                    </a:cubicBezTo>
                    <a:cubicBezTo>
                      <a:pt x="156" y="212"/>
                      <a:pt x="157" y="212"/>
                      <a:pt x="158" y="212"/>
                    </a:cubicBezTo>
                    <a:cubicBezTo>
                      <a:pt x="159" y="211"/>
                      <a:pt x="160" y="211"/>
                      <a:pt x="160" y="211"/>
                    </a:cubicBezTo>
                    <a:cubicBezTo>
                      <a:pt x="161" y="211"/>
                      <a:pt x="160" y="211"/>
                      <a:pt x="160" y="211"/>
                    </a:cubicBezTo>
                    <a:cubicBezTo>
                      <a:pt x="158" y="213"/>
                      <a:pt x="155" y="213"/>
                      <a:pt x="153" y="214"/>
                    </a:cubicBezTo>
                    <a:cubicBezTo>
                      <a:pt x="150" y="215"/>
                      <a:pt x="147" y="216"/>
                      <a:pt x="146" y="218"/>
                    </a:cubicBezTo>
                    <a:cubicBezTo>
                      <a:pt x="145" y="219"/>
                      <a:pt x="145" y="219"/>
                      <a:pt x="146" y="219"/>
                    </a:cubicBezTo>
                    <a:cubicBezTo>
                      <a:pt x="147" y="219"/>
                      <a:pt x="147" y="219"/>
                      <a:pt x="147" y="219"/>
                    </a:cubicBezTo>
                    <a:cubicBezTo>
                      <a:pt x="147" y="219"/>
                      <a:pt x="147" y="218"/>
                      <a:pt x="147" y="218"/>
                    </a:cubicBezTo>
                    <a:cubicBezTo>
                      <a:pt x="152" y="216"/>
                      <a:pt x="152" y="216"/>
                      <a:pt x="152" y="216"/>
                    </a:cubicBezTo>
                    <a:cubicBezTo>
                      <a:pt x="153" y="215"/>
                      <a:pt x="155" y="215"/>
                      <a:pt x="156" y="214"/>
                    </a:cubicBezTo>
                    <a:cubicBezTo>
                      <a:pt x="157" y="214"/>
                      <a:pt x="158" y="213"/>
                      <a:pt x="159" y="213"/>
                    </a:cubicBezTo>
                    <a:cubicBezTo>
                      <a:pt x="154" y="217"/>
                      <a:pt x="147" y="220"/>
                      <a:pt x="141" y="220"/>
                    </a:cubicBezTo>
                    <a:moveTo>
                      <a:pt x="131" y="214"/>
                    </a:moveTo>
                    <a:cubicBezTo>
                      <a:pt x="131" y="213"/>
                      <a:pt x="131" y="212"/>
                      <a:pt x="130" y="211"/>
                    </a:cubicBezTo>
                    <a:cubicBezTo>
                      <a:pt x="135" y="209"/>
                      <a:pt x="140" y="207"/>
                      <a:pt x="144" y="205"/>
                    </a:cubicBezTo>
                    <a:cubicBezTo>
                      <a:pt x="151" y="202"/>
                      <a:pt x="158" y="201"/>
                      <a:pt x="164" y="199"/>
                    </a:cubicBezTo>
                    <a:cubicBezTo>
                      <a:pt x="170" y="197"/>
                      <a:pt x="175" y="195"/>
                      <a:pt x="180" y="193"/>
                    </a:cubicBezTo>
                    <a:cubicBezTo>
                      <a:pt x="179" y="194"/>
                      <a:pt x="178" y="194"/>
                      <a:pt x="177" y="194"/>
                    </a:cubicBezTo>
                    <a:cubicBezTo>
                      <a:pt x="171" y="197"/>
                      <a:pt x="165" y="199"/>
                      <a:pt x="159" y="201"/>
                    </a:cubicBezTo>
                    <a:cubicBezTo>
                      <a:pt x="153" y="204"/>
                      <a:pt x="147" y="207"/>
                      <a:pt x="141" y="210"/>
                    </a:cubicBezTo>
                    <a:cubicBezTo>
                      <a:pt x="138" y="211"/>
                      <a:pt x="134" y="212"/>
                      <a:pt x="131" y="214"/>
                    </a:cubicBezTo>
                    <a:moveTo>
                      <a:pt x="130" y="209"/>
                    </a:moveTo>
                    <a:cubicBezTo>
                      <a:pt x="130" y="208"/>
                      <a:pt x="130" y="206"/>
                      <a:pt x="130" y="205"/>
                    </a:cubicBezTo>
                    <a:cubicBezTo>
                      <a:pt x="142" y="201"/>
                      <a:pt x="154" y="196"/>
                      <a:pt x="166" y="192"/>
                    </a:cubicBezTo>
                    <a:cubicBezTo>
                      <a:pt x="169" y="191"/>
                      <a:pt x="172" y="190"/>
                      <a:pt x="175" y="189"/>
                    </a:cubicBezTo>
                    <a:cubicBezTo>
                      <a:pt x="170" y="191"/>
                      <a:pt x="165" y="193"/>
                      <a:pt x="160" y="195"/>
                    </a:cubicBezTo>
                    <a:cubicBezTo>
                      <a:pt x="152" y="198"/>
                      <a:pt x="145" y="201"/>
                      <a:pt x="138" y="204"/>
                    </a:cubicBezTo>
                    <a:cubicBezTo>
                      <a:pt x="135" y="205"/>
                      <a:pt x="132" y="207"/>
                      <a:pt x="130" y="209"/>
                    </a:cubicBezTo>
                    <a:moveTo>
                      <a:pt x="135" y="215"/>
                    </a:moveTo>
                    <a:cubicBezTo>
                      <a:pt x="134" y="215"/>
                      <a:pt x="134" y="214"/>
                      <a:pt x="133" y="214"/>
                    </a:cubicBezTo>
                    <a:cubicBezTo>
                      <a:pt x="134" y="214"/>
                      <a:pt x="135" y="213"/>
                      <a:pt x="137" y="213"/>
                    </a:cubicBezTo>
                    <a:cubicBezTo>
                      <a:pt x="147" y="209"/>
                      <a:pt x="156" y="204"/>
                      <a:pt x="166" y="200"/>
                    </a:cubicBezTo>
                    <a:cubicBezTo>
                      <a:pt x="177" y="196"/>
                      <a:pt x="188" y="193"/>
                      <a:pt x="198" y="187"/>
                    </a:cubicBezTo>
                    <a:cubicBezTo>
                      <a:pt x="196" y="191"/>
                      <a:pt x="193" y="194"/>
                      <a:pt x="189" y="196"/>
                    </a:cubicBezTo>
                    <a:cubicBezTo>
                      <a:pt x="179" y="198"/>
                      <a:pt x="169" y="201"/>
                      <a:pt x="159" y="205"/>
                    </a:cubicBezTo>
                    <a:cubicBezTo>
                      <a:pt x="155" y="207"/>
                      <a:pt x="150" y="210"/>
                      <a:pt x="145" y="211"/>
                    </a:cubicBezTo>
                    <a:cubicBezTo>
                      <a:pt x="143" y="213"/>
                      <a:pt x="140" y="213"/>
                      <a:pt x="137" y="214"/>
                    </a:cubicBezTo>
                    <a:cubicBezTo>
                      <a:pt x="136" y="214"/>
                      <a:pt x="136" y="215"/>
                      <a:pt x="135" y="215"/>
                    </a:cubicBezTo>
                    <a:moveTo>
                      <a:pt x="130" y="204"/>
                    </a:moveTo>
                    <a:cubicBezTo>
                      <a:pt x="130" y="202"/>
                      <a:pt x="130" y="200"/>
                      <a:pt x="130" y="199"/>
                    </a:cubicBezTo>
                    <a:cubicBezTo>
                      <a:pt x="137" y="197"/>
                      <a:pt x="143" y="194"/>
                      <a:pt x="150" y="191"/>
                    </a:cubicBezTo>
                    <a:cubicBezTo>
                      <a:pt x="159" y="188"/>
                      <a:pt x="168" y="185"/>
                      <a:pt x="177" y="182"/>
                    </a:cubicBezTo>
                    <a:cubicBezTo>
                      <a:pt x="179" y="181"/>
                      <a:pt x="181" y="181"/>
                      <a:pt x="184" y="180"/>
                    </a:cubicBezTo>
                    <a:cubicBezTo>
                      <a:pt x="181" y="181"/>
                      <a:pt x="178" y="183"/>
                      <a:pt x="175" y="184"/>
                    </a:cubicBezTo>
                    <a:cubicBezTo>
                      <a:pt x="167" y="188"/>
                      <a:pt x="159" y="192"/>
                      <a:pt x="150" y="195"/>
                    </a:cubicBezTo>
                    <a:cubicBezTo>
                      <a:pt x="144" y="198"/>
                      <a:pt x="136" y="200"/>
                      <a:pt x="130" y="204"/>
                    </a:cubicBezTo>
                    <a:moveTo>
                      <a:pt x="131" y="210"/>
                    </a:moveTo>
                    <a:cubicBezTo>
                      <a:pt x="132" y="209"/>
                      <a:pt x="133" y="207"/>
                      <a:pt x="134" y="207"/>
                    </a:cubicBezTo>
                    <a:cubicBezTo>
                      <a:pt x="147" y="201"/>
                      <a:pt x="160" y="196"/>
                      <a:pt x="173" y="191"/>
                    </a:cubicBezTo>
                    <a:cubicBezTo>
                      <a:pt x="178" y="189"/>
                      <a:pt x="184" y="186"/>
                      <a:pt x="190" y="184"/>
                    </a:cubicBezTo>
                    <a:cubicBezTo>
                      <a:pt x="190" y="184"/>
                      <a:pt x="191" y="183"/>
                      <a:pt x="192" y="183"/>
                    </a:cubicBezTo>
                    <a:cubicBezTo>
                      <a:pt x="195" y="182"/>
                      <a:pt x="197" y="181"/>
                      <a:pt x="199" y="180"/>
                    </a:cubicBezTo>
                    <a:cubicBezTo>
                      <a:pt x="199" y="180"/>
                      <a:pt x="199" y="181"/>
                      <a:pt x="199" y="181"/>
                    </a:cubicBezTo>
                    <a:cubicBezTo>
                      <a:pt x="199" y="183"/>
                      <a:pt x="198" y="185"/>
                      <a:pt x="198" y="187"/>
                    </a:cubicBezTo>
                    <a:cubicBezTo>
                      <a:pt x="197" y="187"/>
                      <a:pt x="197" y="187"/>
                      <a:pt x="197" y="187"/>
                    </a:cubicBezTo>
                    <a:cubicBezTo>
                      <a:pt x="186" y="192"/>
                      <a:pt x="173" y="195"/>
                      <a:pt x="162" y="198"/>
                    </a:cubicBezTo>
                    <a:cubicBezTo>
                      <a:pt x="155" y="200"/>
                      <a:pt x="148" y="202"/>
                      <a:pt x="142" y="205"/>
                    </a:cubicBezTo>
                    <a:cubicBezTo>
                      <a:pt x="140" y="205"/>
                      <a:pt x="138" y="206"/>
                      <a:pt x="136" y="207"/>
                    </a:cubicBezTo>
                    <a:cubicBezTo>
                      <a:pt x="135" y="208"/>
                      <a:pt x="133" y="209"/>
                      <a:pt x="131" y="210"/>
                    </a:cubicBezTo>
                    <a:moveTo>
                      <a:pt x="149" y="197"/>
                    </a:moveTo>
                    <a:cubicBezTo>
                      <a:pt x="161" y="192"/>
                      <a:pt x="173" y="187"/>
                      <a:pt x="184" y="181"/>
                    </a:cubicBezTo>
                    <a:cubicBezTo>
                      <a:pt x="186" y="180"/>
                      <a:pt x="188" y="179"/>
                      <a:pt x="189" y="178"/>
                    </a:cubicBezTo>
                    <a:cubicBezTo>
                      <a:pt x="193" y="177"/>
                      <a:pt x="196" y="176"/>
                      <a:pt x="199" y="175"/>
                    </a:cubicBezTo>
                    <a:cubicBezTo>
                      <a:pt x="200" y="175"/>
                      <a:pt x="200" y="175"/>
                      <a:pt x="200" y="175"/>
                    </a:cubicBezTo>
                    <a:cubicBezTo>
                      <a:pt x="199" y="176"/>
                      <a:pt x="199" y="177"/>
                      <a:pt x="199" y="179"/>
                    </a:cubicBezTo>
                    <a:cubicBezTo>
                      <a:pt x="198" y="179"/>
                      <a:pt x="198" y="179"/>
                      <a:pt x="197" y="179"/>
                    </a:cubicBezTo>
                    <a:cubicBezTo>
                      <a:pt x="197" y="179"/>
                      <a:pt x="197" y="179"/>
                      <a:pt x="197" y="179"/>
                    </a:cubicBezTo>
                    <a:cubicBezTo>
                      <a:pt x="196" y="179"/>
                      <a:pt x="196" y="180"/>
                      <a:pt x="195" y="180"/>
                    </a:cubicBezTo>
                    <a:cubicBezTo>
                      <a:pt x="193" y="182"/>
                      <a:pt x="190" y="183"/>
                      <a:pt x="187" y="184"/>
                    </a:cubicBezTo>
                    <a:cubicBezTo>
                      <a:pt x="175" y="189"/>
                      <a:pt x="162" y="192"/>
                      <a:pt x="149" y="197"/>
                    </a:cubicBezTo>
                    <a:moveTo>
                      <a:pt x="19" y="174"/>
                    </a:moveTo>
                    <a:cubicBezTo>
                      <a:pt x="18" y="173"/>
                      <a:pt x="18" y="173"/>
                      <a:pt x="18" y="173"/>
                    </a:cubicBezTo>
                    <a:cubicBezTo>
                      <a:pt x="19" y="174"/>
                      <a:pt x="19" y="174"/>
                      <a:pt x="19" y="174"/>
                    </a:cubicBezTo>
                    <a:cubicBezTo>
                      <a:pt x="19" y="174"/>
                      <a:pt x="19" y="174"/>
                      <a:pt x="19" y="174"/>
                    </a:cubicBezTo>
                    <a:cubicBezTo>
                      <a:pt x="19" y="174"/>
                      <a:pt x="19" y="174"/>
                      <a:pt x="19" y="174"/>
                    </a:cubicBezTo>
                    <a:moveTo>
                      <a:pt x="193" y="176"/>
                    </a:moveTo>
                    <a:cubicBezTo>
                      <a:pt x="196" y="175"/>
                      <a:pt x="198" y="174"/>
                      <a:pt x="201" y="172"/>
                    </a:cubicBezTo>
                    <a:cubicBezTo>
                      <a:pt x="201" y="173"/>
                      <a:pt x="200" y="173"/>
                      <a:pt x="200" y="174"/>
                    </a:cubicBezTo>
                    <a:cubicBezTo>
                      <a:pt x="198" y="175"/>
                      <a:pt x="195" y="176"/>
                      <a:pt x="193" y="176"/>
                    </a:cubicBezTo>
                    <a:moveTo>
                      <a:pt x="19" y="172"/>
                    </a:moveTo>
                    <a:cubicBezTo>
                      <a:pt x="18" y="170"/>
                      <a:pt x="20" y="169"/>
                      <a:pt x="21" y="168"/>
                    </a:cubicBezTo>
                    <a:cubicBezTo>
                      <a:pt x="21" y="168"/>
                      <a:pt x="20" y="169"/>
                      <a:pt x="20" y="169"/>
                    </a:cubicBezTo>
                    <a:cubicBezTo>
                      <a:pt x="20" y="170"/>
                      <a:pt x="19" y="171"/>
                      <a:pt x="19" y="172"/>
                    </a:cubicBezTo>
                    <a:moveTo>
                      <a:pt x="18" y="172"/>
                    </a:moveTo>
                    <a:cubicBezTo>
                      <a:pt x="17" y="170"/>
                      <a:pt x="17" y="168"/>
                      <a:pt x="17" y="167"/>
                    </a:cubicBezTo>
                    <a:cubicBezTo>
                      <a:pt x="17" y="167"/>
                      <a:pt x="17" y="167"/>
                      <a:pt x="17" y="167"/>
                    </a:cubicBezTo>
                    <a:cubicBezTo>
                      <a:pt x="17" y="167"/>
                      <a:pt x="19" y="165"/>
                      <a:pt x="20" y="165"/>
                    </a:cubicBezTo>
                    <a:cubicBezTo>
                      <a:pt x="21" y="165"/>
                      <a:pt x="21" y="166"/>
                      <a:pt x="20" y="167"/>
                    </a:cubicBezTo>
                    <a:cubicBezTo>
                      <a:pt x="20" y="168"/>
                      <a:pt x="19" y="168"/>
                      <a:pt x="18" y="169"/>
                    </a:cubicBezTo>
                    <a:cubicBezTo>
                      <a:pt x="18" y="170"/>
                      <a:pt x="18" y="171"/>
                      <a:pt x="18" y="172"/>
                    </a:cubicBezTo>
                    <a:moveTo>
                      <a:pt x="134" y="183"/>
                    </a:moveTo>
                    <a:cubicBezTo>
                      <a:pt x="135" y="181"/>
                      <a:pt x="135" y="179"/>
                      <a:pt x="136" y="178"/>
                    </a:cubicBezTo>
                    <a:cubicBezTo>
                      <a:pt x="142" y="177"/>
                      <a:pt x="148" y="175"/>
                      <a:pt x="155" y="173"/>
                    </a:cubicBezTo>
                    <a:cubicBezTo>
                      <a:pt x="162" y="170"/>
                      <a:pt x="170" y="168"/>
                      <a:pt x="178" y="165"/>
                    </a:cubicBezTo>
                    <a:cubicBezTo>
                      <a:pt x="177" y="166"/>
                      <a:pt x="177" y="166"/>
                      <a:pt x="176" y="166"/>
                    </a:cubicBezTo>
                    <a:cubicBezTo>
                      <a:pt x="167" y="169"/>
                      <a:pt x="159" y="173"/>
                      <a:pt x="151" y="176"/>
                    </a:cubicBezTo>
                    <a:cubicBezTo>
                      <a:pt x="145" y="178"/>
                      <a:pt x="139" y="180"/>
                      <a:pt x="134" y="183"/>
                    </a:cubicBezTo>
                    <a:moveTo>
                      <a:pt x="132" y="190"/>
                    </a:moveTo>
                    <a:cubicBezTo>
                      <a:pt x="132" y="188"/>
                      <a:pt x="133" y="186"/>
                      <a:pt x="133" y="185"/>
                    </a:cubicBezTo>
                    <a:cubicBezTo>
                      <a:pt x="135" y="184"/>
                      <a:pt x="137" y="183"/>
                      <a:pt x="139" y="182"/>
                    </a:cubicBezTo>
                    <a:cubicBezTo>
                      <a:pt x="143" y="180"/>
                      <a:pt x="148" y="179"/>
                      <a:pt x="152" y="177"/>
                    </a:cubicBezTo>
                    <a:cubicBezTo>
                      <a:pt x="161" y="175"/>
                      <a:pt x="169" y="172"/>
                      <a:pt x="178" y="169"/>
                    </a:cubicBezTo>
                    <a:cubicBezTo>
                      <a:pt x="183" y="167"/>
                      <a:pt x="189" y="165"/>
                      <a:pt x="194" y="164"/>
                    </a:cubicBezTo>
                    <a:cubicBezTo>
                      <a:pt x="188" y="166"/>
                      <a:pt x="183" y="168"/>
                      <a:pt x="177" y="170"/>
                    </a:cubicBezTo>
                    <a:cubicBezTo>
                      <a:pt x="162" y="176"/>
                      <a:pt x="146" y="182"/>
                      <a:pt x="132" y="190"/>
                    </a:cubicBezTo>
                    <a:moveTo>
                      <a:pt x="16" y="162"/>
                    </a:moveTo>
                    <a:cubicBezTo>
                      <a:pt x="17" y="162"/>
                      <a:pt x="19" y="161"/>
                      <a:pt x="20" y="161"/>
                    </a:cubicBezTo>
                    <a:cubicBezTo>
                      <a:pt x="20" y="161"/>
                      <a:pt x="20" y="161"/>
                      <a:pt x="19" y="162"/>
                    </a:cubicBezTo>
                    <a:cubicBezTo>
                      <a:pt x="18" y="164"/>
                      <a:pt x="17" y="165"/>
                      <a:pt x="16" y="166"/>
                    </a:cubicBezTo>
                    <a:cubicBezTo>
                      <a:pt x="16" y="165"/>
                      <a:pt x="16" y="163"/>
                      <a:pt x="15" y="162"/>
                    </a:cubicBezTo>
                    <a:cubicBezTo>
                      <a:pt x="16" y="162"/>
                      <a:pt x="16" y="162"/>
                      <a:pt x="16" y="162"/>
                    </a:cubicBezTo>
                    <a:moveTo>
                      <a:pt x="19" y="165"/>
                    </a:moveTo>
                    <a:cubicBezTo>
                      <a:pt x="18" y="165"/>
                      <a:pt x="18" y="165"/>
                      <a:pt x="19" y="164"/>
                    </a:cubicBezTo>
                    <a:cubicBezTo>
                      <a:pt x="20" y="163"/>
                      <a:pt x="21" y="162"/>
                      <a:pt x="22" y="161"/>
                    </a:cubicBezTo>
                    <a:cubicBezTo>
                      <a:pt x="22" y="162"/>
                      <a:pt x="22" y="163"/>
                      <a:pt x="21" y="164"/>
                    </a:cubicBezTo>
                    <a:cubicBezTo>
                      <a:pt x="21" y="164"/>
                      <a:pt x="21" y="164"/>
                      <a:pt x="21" y="164"/>
                    </a:cubicBezTo>
                    <a:cubicBezTo>
                      <a:pt x="21" y="164"/>
                      <a:pt x="19" y="165"/>
                      <a:pt x="19" y="165"/>
                    </a:cubicBezTo>
                    <a:moveTo>
                      <a:pt x="141" y="166"/>
                    </a:moveTo>
                    <a:cubicBezTo>
                      <a:pt x="141" y="165"/>
                      <a:pt x="142" y="164"/>
                      <a:pt x="142" y="163"/>
                    </a:cubicBezTo>
                    <a:cubicBezTo>
                      <a:pt x="142" y="162"/>
                      <a:pt x="142" y="162"/>
                      <a:pt x="142" y="162"/>
                    </a:cubicBezTo>
                    <a:cubicBezTo>
                      <a:pt x="145" y="162"/>
                      <a:pt x="149" y="161"/>
                      <a:pt x="152" y="160"/>
                    </a:cubicBezTo>
                    <a:cubicBezTo>
                      <a:pt x="148" y="161"/>
                      <a:pt x="145" y="163"/>
                      <a:pt x="141" y="166"/>
                    </a:cubicBezTo>
                    <a:moveTo>
                      <a:pt x="139" y="172"/>
                    </a:moveTo>
                    <a:cubicBezTo>
                      <a:pt x="139" y="172"/>
                      <a:pt x="139" y="172"/>
                      <a:pt x="139" y="172"/>
                    </a:cubicBezTo>
                    <a:cubicBezTo>
                      <a:pt x="139" y="171"/>
                      <a:pt x="140" y="170"/>
                      <a:pt x="140" y="169"/>
                    </a:cubicBezTo>
                    <a:cubicBezTo>
                      <a:pt x="145" y="167"/>
                      <a:pt x="150" y="165"/>
                      <a:pt x="155" y="163"/>
                    </a:cubicBezTo>
                    <a:cubicBezTo>
                      <a:pt x="160" y="161"/>
                      <a:pt x="166" y="159"/>
                      <a:pt x="171" y="158"/>
                    </a:cubicBezTo>
                    <a:cubicBezTo>
                      <a:pt x="160" y="162"/>
                      <a:pt x="149" y="166"/>
                      <a:pt x="139" y="172"/>
                    </a:cubicBezTo>
                    <a:moveTo>
                      <a:pt x="131" y="198"/>
                    </a:moveTo>
                    <a:cubicBezTo>
                      <a:pt x="131" y="198"/>
                      <a:pt x="132" y="197"/>
                      <a:pt x="133" y="197"/>
                    </a:cubicBezTo>
                    <a:cubicBezTo>
                      <a:pt x="149" y="188"/>
                      <a:pt x="167" y="182"/>
                      <a:pt x="184" y="174"/>
                    </a:cubicBezTo>
                    <a:cubicBezTo>
                      <a:pt x="192" y="171"/>
                      <a:pt x="201" y="167"/>
                      <a:pt x="209" y="165"/>
                    </a:cubicBezTo>
                    <a:cubicBezTo>
                      <a:pt x="215" y="163"/>
                      <a:pt x="220" y="161"/>
                      <a:pt x="225" y="158"/>
                    </a:cubicBezTo>
                    <a:cubicBezTo>
                      <a:pt x="220" y="163"/>
                      <a:pt x="209" y="165"/>
                      <a:pt x="204" y="170"/>
                    </a:cubicBezTo>
                    <a:cubicBezTo>
                      <a:pt x="203" y="170"/>
                      <a:pt x="203" y="170"/>
                      <a:pt x="203" y="170"/>
                    </a:cubicBezTo>
                    <a:cubicBezTo>
                      <a:pt x="202" y="171"/>
                      <a:pt x="201" y="171"/>
                      <a:pt x="200" y="172"/>
                    </a:cubicBezTo>
                    <a:cubicBezTo>
                      <a:pt x="196" y="174"/>
                      <a:pt x="191" y="176"/>
                      <a:pt x="187" y="178"/>
                    </a:cubicBezTo>
                    <a:cubicBezTo>
                      <a:pt x="184" y="179"/>
                      <a:pt x="180" y="180"/>
                      <a:pt x="176" y="181"/>
                    </a:cubicBezTo>
                    <a:cubicBezTo>
                      <a:pt x="168" y="184"/>
                      <a:pt x="159" y="187"/>
                      <a:pt x="150" y="190"/>
                    </a:cubicBezTo>
                    <a:cubicBezTo>
                      <a:pt x="146" y="192"/>
                      <a:pt x="142" y="193"/>
                      <a:pt x="138" y="195"/>
                    </a:cubicBezTo>
                    <a:cubicBezTo>
                      <a:pt x="136" y="196"/>
                      <a:pt x="134" y="196"/>
                      <a:pt x="132" y="197"/>
                    </a:cubicBezTo>
                    <a:cubicBezTo>
                      <a:pt x="131" y="197"/>
                      <a:pt x="131" y="198"/>
                      <a:pt x="131" y="198"/>
                    </a:cubicBezTo>
                    <a:moveTo>
                      <a:pt x="137" y="175"/>
                    </a:moveTo>
                    <a:cubicBezTo>
                      <a:pt x="137" y="174"/>
                      <a:pt x="137" y="174"/>
                      <a:pt x="137" y="174"/>
                    </a:cubicBezTo>
                    <a:cubicBezTo>
                      <a:pt x="143" y="173"/>
                      <a:pt x="147" y="171"/>
                      <a:pt x="152" y="168"/>
                    </a:cubicBezTo>
                    <a:cubicBezTo>
                      <a:pt x="161" y="164"/>
                      <a:pt x="170" y="162"/>
                      <a:pt x="180" y="159"/>
                    </a:cubicBezTo>
                    <a:cubicBezTo>
                      <a:pt x="182" y="158"/>
                      <a:pt x="184" y="158"/>
                      <a:pt x="187" y="157"/>
                    </a:cubicBezTo>
                    <a:cubicBezTo>
                      <a:pt x="183" y="159"/>
                      <a:pt x="179" y="160"/>
                      <a:pt x="175" y="161"/>
                    </a:cubicBezTo>
                    <a:cubicBezTo>
                      <a:pt x="167" y="164"/>
                      <a:pt x="160" y="167"/>
                      <a:pt x="153" y="170"/>
                    </a:cubicBezTo>
                    <a:cubicBezTo>
                      <a:pt x="148" y="172"/>
                      <a:pt x="142" y="173"/>
                      <a:pt x="137" y="175"/>
                    </a:cubicBezTo>
                    <a:moveTo>
                      <a:pt x="17" y="161"/>
                    </a:moveTo>
                    <a:cubicBezTo>
                      <a:pt x="16" y="161"/>
                      <a:pt x="18" y="159"/>
                      <a:pt x="19" y="159"/>
                    </a:cubicBezTo>
                    <a:cubicBezTo>
                      <a:pt x="20" y="158"/>
                      <a:pt x="21" y="157"/>
                      <a:pt x="21" y="156"/>
                    </a:cubicBezTo>
                    <a:cubicBezTo>
                      <a:pt x="21" y="157"/>
                      <a:pt x="21" y="157"/>
                      <a:pt x="21" y="157"/>
                    </a:cubicBezTo>
                    <a:cubicBezTo>
                      <a:pt x="21" y="158"/>
                      <a:pt x="21" y="159"/>
                      <a:pt x="21" y="159"/>
                    </a:cubicBezTo>
                    <a:cubicBezTo>
                      <a:pt x="21" y="159"/>
                      <a:pt x="21" y="159"/>
                      <a:pt x="21" y="159"/>
                    </a:cubicBezTo>
                    <a:cubicBezTo>
                      <a:pt x="20" y="160"/>
                      <a:pt x="20" y="160"/>
                      <a:pt x="19" y="160"/>
                    </a:cubicBezTo>
                    <a:cubicBezTo>
                      <a:pt x="18" y="161"/>
                      <a:pt x="17" y="161"/>
                      <a:pt x="17" y="161"/>
                    </a:cubicBezTo>
                    <a:moveTo>
                      <a:pt x="15" y="161"/>
                    </a:moveTo>
                    <a:cubicBezTo>
                      <a:pt x="15" y="160"/>
                      <a:pt x="15" y="159"/>
                      <a:pt x="15" y="158"/>
                    </a:cubicBezTo>
                    <a:cubicBezTo>
                      <a:pt x="15" y="158"/>
                      <a:pt x="15" y="158"/>
                      <a:pt x="15" y="158"/>
                    </a:cubicBezTo>
                    <a:cubicBezTo>
                      <a:pt x="16" y="158"/>
                      <a:pt x="16" y="157"/>
                      <a:pt x="17" y="157"/>
                    </a:cubicBezTo>
                    <a:cubicBezTo>
                      <a:pt x="18" y="156"/>
                      <a:pt x="18" y="156"/>
                      <a:pt x="19" y="156"/>
                    </a:cubicBezTo>
                    <a:cubicBezTo>
                      <a:pt x="19" y="156"/>
                      <a:pt x="20" y="156"/>
                      <a:pt x="20" y="156"/>
                    </a:cubicBezTo>
                    <a:cubicBezTo>
                      <a:pt x="19" y="158"/>
                      <a:pt x="17" y="159"/>
                      <a:pt x="15" y="161"/>
                    </a:cubicBezTo>
                    <a:cubicBezTo>
                      <a:pt x="15" y="161"/>
                      <a:pt x="15" y="161"/>
                      <a:pt x="15" y="161"/>
                    </a:cubicBezTo>
                    <a:moveTo>
                      <a:pt x="131" y="197"/>
                    </a:moveTo>
                    <a:cubicBezTo>
                      <a:pt x="131" y="196"/>
                      <a:pt x="131" y="194"/>
                      <a:pt x="131" y="193"/>
                    </a:cubicBezTo>
                    <a:cubicBezTo>
                      <a:pt x="139" y="189"/>
                      <a:pt x="146" y="187"/>
                      <a:pt x="154" y="184"/>
                    </a:cubicBezTo>
                    <a:cubicBezTo>
                      <a:pt x="163" y="181"/>
                      <a:pt x="171" y="177"/>
                      <a:pt x="180" y="174"/>
                    </a:cubicBezTo>
                    <a:cubicBezTo>
                      <a:pt x="188" y="170"/>
                      <a:pt x="197" y="167"/>
                      <a:pt x="206" y="164"/>
                    </a:cubicBezTo>
                    <a:cubicBezTo>
                      <a:pt x="210" y="163"/>
                      <a:pt x="214" y="161"/>
                      <a:pt x="219" y="160"/>
                    </a:cubicBezTo>
                    <a:cubicBezTo>
                      <a:pt x="220" y="159"/>
                      <a:pt x="226" y="156"/>
                      <a:pt x="226" y="156"/>
                    </a:cubicBezTo>
                    <a:cubicBezTo>
                      <a:pt x="226" y="156"/>
                      <a:pt x="226" y="156"/>
                      <a:pt x="225" y="157"/>
                    </a:cubicBezTo>
                    <a:cubicBezTo>
                      <a:pt x="218" y="162"/>
                      <a:pt x="209" y="164"/>
                      <a:pt x="201" y="167"/>
                    </a:cubicBezTo>
                    <a:cubicBezTo>
                      <a:pt x="192" y="170"/>
                      <a:pt x="184" y="174"/>
                      <a:pt x="175" y="177"/>
                    </a:cubicBezTo>
                    <a:cubicBezTo>
                      <a:pt x="160" y="183"/>
                      <a:pt x="145" y="189"/>
                      <a:pt x="131" y="197"/>
                    </a:cubicBezTo>
                    <a:moveTo>
                      <a:pt x="202" y="161"/>
                    </a:moveTo>
                    <a:cubicBezTo>
                      <a:pt x="203" y="161"/>
                      <a:pt x="203" y="161"/>
                      <a:pt x="204" y="160"/>
                    </a:cubicBezTo>
                    <a:cubicBezTo>
                      <a:pt x="208" y="159"/>
                      <a:pt x="212" y="157"/>
                      <a:pt x="216" y="156"/>
                    </a:cubicBezTo>
                    <a:cubicBezTo>
                      <a:pt x="212" y="158"/>
                      <a:pt x="207" y="160"/>
                      <a:pt x="203" y="161"/>
                    </a:cubicBezTo>
                    <a:cubicBezTo>
                      <a:pt x="202" y="161"/>
                      <a:pt x="202" y="161"/>
                      <a:pt x="202" y="161"/>
                    </a:cubicBezTo>
                    <a:moveTo>
                      <a:pt x="131" y="192"/>
                    </a:moveTo>
                    <a:cubicBezTo>
                      <a:pt x="132" y="191"/>
                      <a:pt x="132" y="191"/>
                      <a:pt x="132" y="191"/>
                    </a:cubicBezTo>
                    <a:cubicBezTo>
                      <a:pt x="147" y="182"/>
                      <a:pt x="164" y="177"/>
                      <a:pt x="180" y="170"/>
                    </a:cubicBezTo>
                    <a:cubicBezTo>
                      <a:pt x="188" y="167"/>
                      <a:pt x="197" y="164"/>
                      <a:pt x="205" y="161"/>
                    </a:cubicBezTo>
                    <a:cubicBezTo>
                      <a:pt x="212" y="159"/>
                      <a:pt x="219" y="156"/>
                      <a:pt x="226" y="153"/>
                    </a:cubicBezTo>
                    <a:cubicBezTo>
                      <a:pt x="226" y="153"/>
                      <a:pt x="227" y="153"/>
                      <a:pt x="227" y="153"/>
                    </a:cubicBezTo>
                    <a:cubicBezTo>
                      <a:pt x="228" y="153"/>
                      <a:pt x="228" y="153"/>
                      <a:pt x="228" y="153"/>
                    </a:cubicBezTo>
                    <a:cubicBezTo>
                      <a:pt x="228" y="153"/>
                      <a:pt x="227" y="154"/>
                      <a:pt x="227" y="155"/>
                    </a:cubicBezTo>
                    <a:cubicBezTo>
                      <a:pt x="219" y="158"/>
                      <a:pt x="211" y="161"/>
                      <a:pt x="203" y="164"/>
                    </a:cubicBezTo>
                    <a:cubicBezTo>
                      <a:pt x="194" y="166"/>
                      <a:pt x="186" y="170"/>
                      <a:pt x="178" y="174"/>
                    </a:cubicBezTo>
                    <a:cubicBezTo>
                      <a:pt x="169" y="177"/>
                      <a:pt x="161" y="181"/>
                      <a:pt x="152" y="184"/>
                    </a:cubicBezTo>
                    <a:cubicBezTo>
                      <a:pt x="145" y="186"/>
                      <a:pt x="138" y="189"/>
                      <a:pt x="131" y="192"/>
                    </a:cubicBezTo>
                    <a:moveTo>
                      <a:pt x="15" y="157"/>
                    </a:moveTo>
                    <a:cubicBezTo>
                      <a:pt x="15" y="157"/>
                      <a:pt x="16" y="157"/>
                      <a:pt x="16" y="156"/>
                    </a:cubicBezTo>
                    <a:cubicBezTo>
                      <a:pt x="18" y="155"/>
                      <a:pt x="20" y="154"/>
                      <a:pt x="21" y="152"/>
                    </a:cubicBezTo>
                    <a:cubicBezTo>
                      <a:pt x="21" y="153"/>
                      <a:pt x="21" y="154"/>
                      <a:pt x="21" y="154"/>
                    </a:cubicBezTo>
                    <a:cubicBezTo>
                      <a:pt x="21" y="154"/>
                      <a:pt x="20" y="154"/>
                      <a:pt x="19" y="155"/>
                    </a:cubicBezTo>
                    <a:cubicBezTo>
                      <a:pt x="18" y="155"/>
                      <a:pt x="18" y="156"/>
                      <a:pt x="17" y="156"/>
                    </a:cubicBezTo>
                    <a:cubicBezTo>
                      <a:pt x="16" y="157"/>
                      <a:pt x="16" y="157"/>
                      <a:pt x="15" y="157"/>
                    </a:cubicBezTo>
                    <a:moveTo>
                      <a:pt x="15" y="157"/>
                    </a:moveTo>
                    <a:cubicBezTo>
                      <a:pt x="14" y="156"/>
                      <a:pt x="14" y="155"/>
                      <a:pt x="14" y="153"/>
                    </a:cubicBezTo>
                    <a:cubicBezTo>
                      <a:pt x="16" y="152"/>
                      <a:pt x="18" y="152"/>
                      <a:pt x="20" y="151"/>
                    </a:cubicBezTo>
                    <a:cubicBezTo>
                      <a:pt x="20" y="151"/>
                      <a:pt x="21" y="151"/>
                      <a:pt x="22" y="150"/>
                    </a:cubicBezTo>
                    <a:cubicBezTo>
                      <a:pt x="22" y="151"/>
                      <a:pt x="22" y="151"/>
                      <a:pt x="22" y="151"/>
                    </a:cubicBezTo>
                    <a:cubicBezTo>
                      <a:pt x="21" y="152"/>
                      <a:pt x="20" y="152"/>
                      <a:pt x="20" y="152"/>
                    </a:cubicBezTo>
                    <a:cubicBezTo>
                      <a:pt x="18" y="154"/>
                      <a:pt x="16" y="155"/>
                      <a:pt x="15" y="157"/>
                    </a:cubicBezTo>
                    <a:moveTo>
                      <a:pt x="134" y="184"/>
                    </a:moveTo>
                    <a:cubicBezTo>
                      <a:pt x="140" y="180"/>
                      <a:pt x="148" y="178"/>
                      <a:pt x="155" y="175"/>
                    </a:cubicBezTo>
                    <a:cubicBezTo>
                      <a:pt x="164" y="172"/>
                      <a:pt x="172" y="168"/>
                      <a:pt x="181" y="165"/>
                    </a:cubicBezTo>
                    <a:cubicBezTo>
                      <a:pt x="186" y="164"/>
                      <a:pt x="191" y="162"/>
                      <a:pt x="196" y="160"/>
                    </a:cubicBezTo>
                    <a:cubicBezTo>
                      <a:pt x="199" y="159"/>
                      <a:pt x="203" y="158"/>
                      <a:pt x="206" y="156"/>
                    </a:cubicBezTo>
                    <a:cubicBezTo>
                      <a:pt x="210" y="155"/>
                      <a:pt x="214" y="153"/>
                      <a:pt x="218" y="152"/>
                    </a:cubicBezTo>
                    <a:cubicBezTo>
                      <a:pt x="219" y="152"/>
                      <a:pt x="219" y="151"/>
                      <a:pt x="220" y="151"/>
                    </a:cubicBezTo>
                    <a:cubicBezTo>
                      <a:pt x="222" y="150"/>
                      <a:pt x="225" y="150"/>
                      <a:pt x="227" y="149"/>
                    </a:cubicBezTo>
                    <a:cubicBezTo>
                      <a:pt x="228" y="150"/>
                      <a:pt x="228" y="151"/>
                      <a:pt x="228" y="151"/>
                    </a:cubicBezTo>
                    <a:cubicBezTo>
                      <a:pt x="220" y="153"/>
                      <a:pt x="213" y="156"/>
                      <a:pt x="206" y="159"/>
                    </a:cubicBezTo>
                    <a:cubicBezTo>
                      <a:pt x="197" y="162"/>
                      <a:pt x="189" y="164"/>
                      <a:pt x="180" y="167"/>
                    </a:cubicBezTo>
                    <a:cubicBezTo>
                      <a:pt x="172" y="170"/>
                      <a:pt x="164" y="172"/>
                      <a:pt x="156" y="175"/>
                    </a:cubicBezTo>
                    <a:cubicBezTo>
                      <a:pt x="148" y="178"/>
                      <a:pt x="140" y="180"/>
                      <a:pt x="134" y="184"/>
                    </a:cubicBezTo>
                    <a:moveTo>
                      <a:pt x="33" y="149"/>
                    </a:moveTo>
                    <a:cubicBezTo>
                      <a:pt x="33" y="149"/>
                      <a:pt x="32" y="148"/>
                      <a:pt x="32" y="148"/>
                    </a:cubicBezTo>
                    <a:cubicBezTo>
                      <a:pt x="31" y="147"/>
                      <a:pt x="31" y="147"/>
                      <a:pt x="30" y="146"/>
                    </a:cubicBezTo>
                    <a:cubicBezTo>
                      <a:pt x="30" y="146"/>
                      <a:pt x="31" y="146"/>
                      <a:pt x="31" y="146"/>
                    </a:cubicBezTo>
                    <a:cubicBezTo>
                      <a:pt x="32" y="146"/>
                      <a:pt x="33" y="146"/>
                      <a:pt x="32" y="147"/>
                    </a:cubicBezTo>
                    <a:cubicBezTo>
                      <a:pt x="32" y="147"/>
                      <a:pt x="32" y="148"/>
                      <a:pt x="33" y="148"/>
                    </a:cubicBezTo>
                    <a:cubicBezTo>
                      <a:pt x="33" y="148"/>
                      <a:pt x="33" y="148"/>
                      <a:pt x="33" y="148"/>
                    </a:cubicBezTo>
                    <a:cubicBezTo>
                      <a:pt x="33" y="148"/>
                      <a:pt x="34" y="148"/>
                      <a:pt x="35" y="147"/>
                    </a:cubicBezTo>
                    <a:cubicBezTo>
                      <a:pt x="35" y="148"/>
                      <a:pt x="34" y="149"/>
                      <a:pt x="33" y="149"/>
                    </a:cubicBezTo>
                    <a:moveTo>
                      <a:pt x="138" y="177"/>
                    </a:moveTo>
                    <a:cubicBezTo>
                      <a:pt x="138" y="177"/>
                      <a:pt x="137" y="177"/>
                      <a:pt x="137" y="176"/>
                    </a:cubicBezTo>
                    <a:cubicBezTo>
                      <a:pt x="141" y="174"/>
                      <a:pt x="146" y="174"/>
                      <a:pt x="150" y="172"/>
                    </a:cubicBezTo>
                    <a:cubicBezTo>
                      <a:pt x="158" y="170"/>
                      <a:pt x="165" y="166"/>
                      <a:pt x="173" y="163"/>
                    </a:cubicBezTo>
                    <a:cubicBezTo>
                      <a:pt x="183" y="160"/>
                      <a:pt x="192" y="156"/>
                      <a:pt x="201" y="153"/>
                    </a:cubicBezTo>
                    <a:cubicBezTo>
                      <a:pt x="202" y="153"/>
                      <a:pt x="203" y="153"/>
                      <a:pt x="203" y="152"/>
                    </a:cubicBezTo>
                    <a:cubicBezTo>
                      <a:pt x="204" y="152"/>
                      <a:pt x="204" y="152"/>
                      <a:pt x="205" y="152"/>
                    </a:cubicBezTo>
                    <a:cubicBezTo>
                      <a:pt x="212" y="150"/>
                      <a:pt x="219" y="149"/>
                      <a:pt x="226" y="146"/>
                    </a:cubicBezTo>
                    <a:cubicBezTo>
                      <a:pt x="226" y="147"/>
                      <a:pt x="227" y="147"/>
                      <a:pt x="227" y="148"/>
                    </a:cubicBezTo>
                    <a:cubicBezTo>
                      <a:pt x="226" y="148"/>
                      <a:pt x="226" y="149"/>
                      <a:pt x="225" y="149"/>
                    </a:cubicBezTo>
                    <a:cubicBezTo>
                      <a:pt x="224" y="149"/>
                      <a:pt x="224" y="149"/>
                      <a:pt x="224" y="149"/>
                    </a:cubicBezTo>
                    <a:cubicBezTo>
                      <a:pt x="213" y="152"/>
                      <a:pt x="202" y="156"/>
                      <a:pt x="190" y="161"/>
                    </a:cubicBezTo>
                    <a:cubicBezTo>
                      <a:pt x="185" y="162"/>
                      <a:pt x="180" y="164"/>
                      <a:pt x="175" y="165"/>
                    </a:cubicBezTo>
                    <a:cubicBezTo>
                      <a:pt x="166" y="168"/>
                      <a:pt x="157" y="171"/>
                      <a:pt x="148" y="174"/>
                    </a:cubicBezTo>
                    <a:cubicBezTo>
                      <a:pt x="146" y="175"/>
                      <a:pt x="144" y="175"/>
                      <a:pt x="142" y="176"/>
                    </a:cubicBezTo>
                    <a:cubicBezTo>
                      <a:pt x="141" y="176"/>
                      <a:pt x="141" y="176"/>
                      <a:pt x="140" y="176"/>
                    </a:cubicBezTo>
                    <a:cubicBezTo>
                      <a:pt x="139" y="177"/>
                      <a:pt x="139" y="177"/>
                      <a:pt x="138" y="177"/>
                    </a:cubicBezTo>
                    <a:moveTo>
                      <a:pt x="210" y="150"/>
                    </a:moveTo>
                    <a:cubicBezTo>
                      <a:pt x="211" y="150"/>
                      <a:pt x="212" y="149"/>
                      <a:pt x="214" y="149"/>
                    </a:cubicBezTo>
                    <a:cubicBezTo>
                      <a:pt x="216" y="148"/>
                      <a:pt x="218" y="148"/>
                      <a:pt x="220" y="147"/>
                    </a:cubicBezTo>
                    <a:cubicBezTo>
                      <a:pt x="220" y="147"/>
                      <a:pt x="224" y="146"/>
                      <a:pt x="224" y="146"/>
                    </a:cubicBezTo>
                    <a:cubicBezTo>
                      <a:pt x="224" y="146"/>
                      <a:pt x="223" y="146"/>
                      <a:pt x="222" y="146"/>
                    </a:cubicBezTo>
                    <a:cubicBezTo>
                      <a:pt x="218" y="148"/>
                      <a:pt x="214" y="149"/>
                      <a:pt x="210" y="150"/>
                    </a:cubicBezTo>
                    <a:moveTo>
                      <a:pt x="188" y="148"/>
                    </a:moveTo>
                    <a:cubicBezTo>
                      <a:pt x="193" y="147"/>
                      <a:pt x="197" y="146"/>
                      <a:pt x="202" y="144"/>
                    </a:cubicBezTo>
                    <a:cubicBezTo>
                      <a:pt x="203" y="144"/>
                      <a:pt x="204" y="144"/>
                      <a:pt x="205" y="143"/>
                    </a:cubicBezTo>
                    <a:cubicBezTo>
                      <a:pt x="200" y="145"/>
                      <a:pt x="194" y="147"/>
                      <a:pt x="188" y="148"/>
                    </a:cubicBezTo>
                    <a:moveTo>
                      <a:pt x="215" y="145"/>
                    </a:moveTo>
                    <a:cubicBezTo>
                      <a:pt x="217" y="144"/>
                      <a:pt x="219" y="143"/>
                      <a:pt x="222" y="143"/>
                    </a:cubicBezTo>
                    <a:cubicBezTo>
                      <a:pt x="219" y="143"/>
                      <a:pt x="217" y="144"/>
                      <a:pt x="215" y="145"/>
                    </a:cubicBezTo>
                    <a:moveTo>
                      <a:pt x="222" y="143"/>
                    </a:moveTo>
                    <a:cubicBezTo>
                      <a:pt x="222" y="143"/>
                      <a:pt x="222" y="143"/>
                      <a:pt x="222" y="143"/>
                    </a:cubicBezTo>
                    <a:cubicBezTo>
                      <a:pt x="222" y="143"/>
                      <a:pt x="222" y="143"/>
                      <a:pt x="222" y="143"/>
                    </a:cubicBezTo>
                    <a:moveTo>
                      <a:pt x="138" y="173"/>
                    </a:moveTo>
                    <a:cubicBezTo>
                      <a:pt x="138" y="173"/>
                      <a:pt x="138" y="173"/>
                      <a:pt x="138" y="173"/>
                    </a:cubicBezTo>
                    <a:cubicBezTo>
                      <a:pt x="139" y="172"/>
                      <a:pt x="141" y="171"/>
                      <a:pt x="141" y="171"/>
                    </a:cubicBezTo>
                    <a:cubicBezTo>
                      <a:pt x="146" y="169"/>
                      <a:pt x="151" y="167"/>
                      <a:pt x="155" y="165"/>
                    </a:cubicBezTo>
                    <a:cubicBezTo>
                      <a:pt x="164" y="161"/>
                      <a:pt x="173" y="158"/>
                      <a:pt x="183" y="155"/>
                    </a:cubicBezTo>
                    <a:cubicBezTo>
                      <a:pt x="186" y="153"/>
                      <a:pt x="189" y="152"/>
                      <a:pt x="192" y="152"/>
                    </a:cubicBezTo>
                    <a:cubicBezTo>
                      <a:pt x="203" y="149"/>
                      <a:pt x="214" y="147"/>
                      <a:pt x="224" y="143"/>
                    </a:cubicBezTo>
                    <a:cubicBezTo>
                      <a:pt x="224" y="143"/>
                      <a:pt x="225" y="144"/>
                      <a:pt x="225" y="145"/>
                    </a:cubicBezTo>
                    <a:cubicBezTo>
                      <a:pt x="216" y="146"/>
                      <a:pt x="207" y="149"/>
                      <a:pt x="198" y="153"/>
                    </a:cubicBezTo>
                    <a:cubicBezTo>
                      <a:pt x="198" y="153"/>
                      <a:pt x="197" y="153"/>
                      <a:pt x="197" y="153"/>
                    </a:cubicBezTo>
                    <a:cubicBezTo>
                      <a:pt x="180" y="158"/>
                      <a:pt x="162" y="162"/>
                      <a:pt x="146" y="170"/>
                    </a:cubicBezTo>
                    <a:cubicBezTo>
                      <a:pt x="144" y="172"/>
                      <a:pt x="142" y="172"/>
                      <a:pt x="139" y="173"/>
                    </a:cubicBezTo>
                    <a:cubicBezTo>
                      <a:pt x="138" y="173"/>
                      <a:pt x="138" y="173"/>
                      <a:pt x="138" y="173"/>
                    </a:cubicBezTo>
                    <a:moveTo>
                      <a:pt x="30" y="145"/>
                    </a:moveTo>
                    <a:cubicBezTo>
                      <a:pt x="30" y="145"/>
                      <a:pt x="30" y="145"/>
                      <a:pt x="31" y="144"/>
                    </a:cubicBezTo>
                    <a:cubicBezTo>
                      <a:pt x="33" y="143"/>
                      <a:pt x="35" y="142"/>
                      <a:pt x="36" y="140"/>
                    </a:cubicBezTo>
                    <a:cubicBezTo>
                      <a:pt x="36" y="142"/>
                      <a:pt x="36" y="144"/>
                      <a:pt x="35" y="146"/>
                    </a:cubicBezTo>
                    <a:cubicBezTo>
                      <a:pt x="35" y="146"/>
                      <a:pt x="34" y="147"/>
                      <a:pt x="34" y="147"/>
                    </a:cubicBezTo>
                    <a:cubicBezTo>
                      <a:pt x="34" y="147"/>
                      <a:pt x="34" y="146"/>
                      <a:pt x="35" y="145"/>
                    </a:cubicBezTo>
                    <a:cubicBezTo>
                      <a:pt x="35" y="144"/>
                      <a:pt x="35" y="144"/>
                      <a:pt x="35" y="144"/>
                    </a:cubicBezTo>
                    <a:cubicBezTo>
                      <a:pt x="35" y="144"/>
                      <a:pt x="34" y="144"/>
                      <a:pt x="34" y="144"/>
                    </a:cubicBezTo>
                    <a:cubicBezTo>
                      <a:pt x="34" y="144"/>
                      <a:pt x="33" y="145"/>
                      <a:pt x="32" y="145"/>
                    </a:cubicBezTo>
                    <a:cubicBezTo>
                      <a:pt x="31" y="145"/>
                      <a:pt x="30" y="145"/>
                      <a:pt x="30" y="145"/>
                    </a:cubicBezTo>
                    <a:moveTo>
                      <a:pt x="14" y="152"/>
                    </a:moveTo>
                    <a:cubicBezTo>
                      <a:pt x="14" y="151"/>
                      <a:pt x="14" y="151"/>
                      <a:pt x="14" y="150"/>
                    </a:cubicBezTo>
                    <a:cubicBezTo>
                      <a:pt x="19" y="148"/>
                      <a:pt x="23" y="146"/>
                      <a:pt x="28" y="143"/>
                    </a:cubicBezTo>
                    <a:cubicBezTo>
                      <a:pt x="30" y="142"/>
                      <a:pt x="32" y="142"/>
                      <a:pt x="33" y="141"/>
                    </a:cubicBezTo>
                    <a:cubicBezTo>
                      <a:pt x="34" y="140"/>
                      <a:pt x="35" y="140"/>
                      <a:pt x="35" y="140"/>
                    </a:cubicBezTo>
                    <a:cubicBezTo>
                      <a:pt x="35" y="140"/>
                      <a:pt x="35" y="141"/>
                      <a:pt x="34" y="141"/>
                    </a:cubicBezTo>
                    <a:cubicBezTo>
                      <a:pt x="32" y="143"/>
                      <a:pt x="30" y="144"/>
                      <a:pt x="28" y="145"/>
                    </a:cubicBezTo>
                    <a:cubicBezTo>
                      <a:pt x="28" y="145"/>
                      <a:pt x="27" y="145"/>
                      <a:pt x="27" y="145"/>
                    </a:cubicBezTo>
                    <a:cubicBezTo>
                      <a:pt x="26" y="145"/>
                      <a:pt x="26" y="145"/>
                      <a:pt x="25" y="145"/>
                    </a:cubicBezTo>
                    <a:cubicBezTo>
                      <a:pt x="24" y="146"/>
                      <a:pt x="23" y="148"/>
                      <a:pt x="22" y="149"/>
                    </a:cubicBezTo>
                    <a:cubicBezTo>
                      <a:pt x="19" y="150"/>
                      <a:pt x="16" y="151"/>
                      <a:pt x="14" y="152"/>
                    </a:cubicBezTo>
                    <a:moveTo>
                      <a:pt x="140" y="168"/>
                    </a:moveTo>
                    <a:cubicBezTo>
                      <a:pt x="141" y="168"/>
                      <a:pt x="141" y="167"/>
                      <a:pt x="141" y="167"/>
                    </a:cubicBezTo>
                    <a:cubicBezTo>
                      <a:pt x="142" y="166"/>
                      <a:pt x="144" y="165"/>
                      <a:pt x="145" y="164"/>
                    </a:cubicBezTo>
                    <a:cubicBezTo>
                      <a:pt x="153" y="160"/>
                      <a:pt x="162" y="157"/>
                      <a:pt x="171" y="154"/>
                    </a:cubicBezTo>
                    <a:cubicBezTo>
                      <a:pt x="188" y="149"/>
                      <a:pt x="205" y="146"/>
                      <a:pt x="221" y="139"/>
                    </a:cubicBezTo>
                    <a:cubicBezTo>
                      <a:pt x="222" y="140"/>
                      <a:pt x="222" y="141"/>
                      <a:pt x="223" y="142"/>
                    </a:cubicBezTo>
                    <a:cubicBezTo>
                      <a:pt x="216" y="143"/>
                      <a:pt x="209" y="146"/>
                      <a:pt x="202" y="148"/>
                    </a:cubicBezTo>
                    <a:cubicBezTo>
                      <a:pt x="202" y="148"/>
                      <a:pt x="201" y="148"/>
                      <a:pt x="201" y="148"/>
                    </a:cubicBezTo>
                    <a:cubicBezTo>
                      <a:pt x="185" y="152"/>
                      <a:pt x="169" y="157"/>
                      <a:pt x="153" y="163"/>
                    </a:cubicBezTo>
                    <a:cubicBezTo>
                      <a:pt x="150" y="164"/>
                      <a:pt x="146" y="166"/>
                      <a:pt x="142" y="167"/>
                    </a:cubicBezTo>
                    <a:cubicBezTo>
                      <a:pt x="142" y="167"/>
                      <a:pt x="141" y="168"/>
                      <a:pt x="140" y="168"/>
                    </a:cubicBezTo>
                    <a:moveTo>
                      <a:pt x="143" y="161"/>
                    </a:moveTo>
                    <a:cubicBezTo>
                      <a:pt x="156" y="155"/>
                      <a:pt x="170" y="151"/>
                      <a:pt x="184" y="147"/>
                    </a:cubicBezTo>
                    <a:cubicBezTo>
                      <a:pt x="190" y="145"/>
                      <a:pt x="197" y="143"/>
                      <a:pt x="203" y="141"/>
                    </a:cubicBezTo>
                    <a:cubicBezTo>
                      <a:pt x="209" y="139"/>
                      <a:pt x="214" y="138"/>
                      <a:pt x="220" y="136"/>
                    </a:cubicBezTo>
                    <a:cubicBezTo>
                      <a:pt x="220" y="136"/>
                      <a:pt x="220" y="137"/>
                      <a:pt x="221" y="138"/>
                    </a:cubicBezTo>
                    <a:cubicBezTo>
                      <a:pt x="208" y="142"/>
                      <a:pt x="195" y="146"/>
                      <a:pt x="182" y="149"/>
                    </a:cubicBezTo>
                    <a:cubicBezTo>
                      <a:pt x="175" y="151"/>
                      <a:pt x="168" y="153"/>
                      <a:pt x="162" y="155"/>
                    </a:cubicBezTo>
                    <a:cubicBezTo>
                      <a:pt x="158" y="156"/>
                      <a:pt x="155" y="158"/>
                      <a:pt x="152" y="159"/>
                    </a:cubicBezTo>
                    <a:cubicBezTo>
                      <a:pt x="149" y="160"/>
                      <a:pt x="146" y="160"/>
                      <a:pt x="143" y="161"/>
                    </a:cubicBezTo>
                    <a:moveTo>
                      <a:pt x="15" y="149"/>
                    </a:moveTo>
                    <a:cubicBezTo>
                      <a:pt x="15" y="149"/>
                      <a:pt x="15" y="149"/>
                      <a:pt x="16" y="148"/>
                    </a:cubicBezTo>
                    <a:cubicBezTo>
                      <a:pt x="23" y="144"/>
                      <a:pt x="30" y="140"/>
                      <a:pt x="37" y="135"/>
                    </a:cubicBezTo>
                    <a:cubicBezTo>
                      <a:pt x="37" y="136"/>
                      <a:pt x="36" y="138"/>
                      <a:pt x="36" y="139"/>
                    </a:cubicBezTo>
                    <a:cubicBezTo>
                      <a:pt x="33" y="140"/>
                      <a:pt x="29" y="142"/>
                      <a:pt x="26" y="143"/>
                    </a:cubicBezTo>
                    <a:cubicBezTo>
                      <a:pt x="24" y="144"/>
                      <a:pt x="22" y="145"/>
                      <a:pt x="20" y="146"/>
                    </a:cubicBezTo>
                    <a:cubicBezTo>
                      <a:pt x="20" y="146"/>
                      <a:pt x="20" y="146"/>
                      <a:pt x="20" y="146"/>
                    </a:cubicBezTo>
                    <a:cubicBezTo>
                      <a:pt x="20" y="146"/>
                      <a:pt x="19" y="147"/>
                      <a:pt x="18" y="148"/>
                    </a:cubicBezTo>
                    <a:cubicBezTo>
                      <a:pt x="16" y="148"/>
                      <a:pt x="15" y="149"/>
                      <a:pt x="15" y="149"/>
                    </a:cubicBezTo>
                    <a:moveTo>
                      <a:pt x="273" y="139"/>
                    </a:moveTo>
                    <a:cubicBezTo>
                      <a:pt x="272" y="138"/>
                      <a:pt x="272" y="138"/>
                      <a:pt x="272" y="137"/>
                    </a:cubicBezTo>
                    <a:cubicBezTo>
                      <a:pt x="272" y="137"/>
                      <a:pt x="272" y="136"/>
                      <a:pt x="273" y="135"/>
                    </a:cubicBezTo>
                    <a:cubicBezTo>
                      <a:pt x="273" y="136"/>
                      <a:pt x="273" y="137"/>
                      <a:pt x="273" y="138"/>
                    </a:cubicBezTo>
                    <a:cubicBezTo>
                      <a:pt x="273" y="138"/>
                      <a:pt x="273" y="138"/>
                      <a:pt x="273" y="139"/>
                    </a:cubicBezTo>
                    <a:moveTo>
                      <a:pt x="13" y="144"/>
                    </a:moveTo>
                    <a:cubicBezTo>
                      <a:pt x="17" y="143"/>
                      <a:pt x="20" y="142"/>
                      <a:pt x="23" y="140"/>
                    </a:cubicBezTo>
                    <a:cubicBezTo>
                      <a:pt x="27" y="138"/>
                      <a:pt x="32" y="137"/>
                      <a:pt x="37" y="134"/>
                    </a:cubicBezTo>
                    <a:cubicBezTo>
                      <a:pt x="37" y="134"/>
                      <a:pt x="37" y="134"/>
                      <a:pt x="37" y="134"/>
                    </a:cubicBezTo>
                    <a:cubicBezTo>
                      <a:pt x="29" y="138"/>
                      <a:pt x="21" y="144"/>
                      <a:pt x="13" y="149"/>
                    </a:cubicBezTo>
                    <a:cubicBezTo>
                      <a:pt x="13" y="147"/>
                      <a:pt x="13" y="145"/>
                      <a:pt x="13" y="144"/>
                    </a:cubicBezTo>
                    <a:cubicBezTo>
                      <a:pt x="13" y="144"/>
                      <a:pt x="13" y="144"/>
                      <a:pt x="13" y="144"/>
                    </a:cubicBezTo>
                    <a:moveTo>
                      <a:pt x="141" y="155"/>
                    </a:moveTo>
                    <a:cubicBezTo>
                      <a:pt x="141" y="154"/>
                      <a:pt x="141" y="152"/>
                      <a:pt x="141" y="151"/>
                    </a:cubicBezTo>
                    <a:cubicBezTo>
                      <a:pt x="154" y="148"/>
                      <a:pt x="166" y="143"/>
                      <a:pt x="179" y="139"/>
                    </a:cubicBezTo>
                    <a:cubicBezTo>
                      <a:pt x="186" y="137"/>
                      <a:pt x="193" y="136"/>
                      <a:pt x="199" y="134"/>
                    </a:cubicBezTo>
                    <a:cubicBezTo>
                      <a:pt x="200" y="134"/>
                      <a:pt x="200" y="134"/>
                      <a:pt x="200" y="134"/>
                    </a:cubicBezTo>
                    <a:cubicBezTo>
                      <a:pt x="199" y="134"/>
                      <a:pt x="198" y="134"/>
                      <a:pt x="197" y="135"/>
                    </a:cubicBezTo>
                    <a:cubicBezTo>
                      <a:pt x="190" y="137"/>
                      <a:pt x="183" y="139"/>
                      <a:pt x="176" y="141"/>
                    </a:cubicBezTo>
                    <a:cubicBezTo>
                      <a:pt x="170" y="143"/>
                      <a:pt x="163" y="146"/>
                      <a:pt x="157" y="148"/>
                    </a:cubicBezTo>
                    <a:cubicBezTo>
                      <a:pt x="152" y="150"/>
                      <a:pt x="146" y="152"/>
                      <a:pt x="141" y="155"/>
                    </a:cubicBezTo>
                    <a:moveTo>
                      <a:pt x="142" y="161"/>
                    </a:moveTo>
                    <a:cubicBezTo>
                      <a:pt x="142" y="159"/>
                      <a:pt x="141" y="158"/>
                      <a:pt x="141" y="156"/>
                    </a:cubicBezTo>
                    <a:cubicBezTo>
                      <a:pt x="144" y="156"/>
                      <a:pt x="146" y="155"/>
                      <a:pt x="148" y="154"/>
                    </a:cubicBezTo>
                    <a:cubicBezTo>
                      <a:pt x="152" y="152"/>
                      <a:pt x="156" y="151"/>
                      <a:pt x="160" y="150"/>
                    </a:cubicBezTo>
                    <a:cubicBezTo>
                      <a:pt x="168" y="148"/>
                      <a:pt x="176" y="145"/>
                      <a:pt x="184" y="143"/>
                    </a:cubicBezTo>
                    <a:cubicBezTo>
                      <a:pt x="192" y="141"/>
                      <a:pt x="200" y="139"/>
                      <a:pt x="208" y="136"/>
                    </a:cubicBezTo>
                    <a:cubicBezTo>
                      <a:pt x="212" y="135"/>
                      <a:pt x="216" y="135"/>
                      <a:pt x="219" y="133"/>
                    </a:cubicBezTo>
                    <a:cubicBezTo>
                      <a:pt x="219" y="134"/>
                      <a:pt x="219" y="134"/>
                      <a:pt x="219" y="135"/>
                    </a:cubicBezTo>
                    <a:cubicBezTo>
                      <a:pt x="214" y="138"/>
                      <a:pt x="207" y="139"/>
                      <a:pt x="201" y="141"/>
                    </a:cubicBezTo>
                    <a:cubicBezTo>
                      <a:pt x="194" y="143"/>
                      <a:pt x="186" y="145"/>
                      <a:pt x="179" y="148"/>
                    </a:cubicBezTo>
                    <a:cubicBezTo>
                      <a:pt x="166" y="151"/>
                      <a:pt x="154" y="155"/>
                      <a:pt x="142" y="161"/>
                    </a:cubicBezTo>
                    <a:moveTo>
                      <a:pt x="271" y="136"/>
                    </a:moveTo>
                    <a:cubicBezTo>
                      <a:pt x="271" y="135"/>
                      <a:pt x="270" y="134"/>
                      <a:pt x="270" y="133"/>
                    </a:cubicBezTo>
                    <a:cubicBezTo>
                      <a:pt x="270" y="133"/>
                      <a:pt x="271" y="133"/>
                      <a:pt x="272" y="133"/>
                    </a:cubicBezTo>
                    <a:cubicBezTo>
                      <a:pt x="272" y="133"/>
                      <a:pt x="272" y="133"/>
                      <a:pt x="272" y="133"/>
                    </a:cubicBezTo>
                    <a:cubicBezTo>
                      <a:pt x="272" y="133"/>
                      <a:pt x="272" y="135"/>
                      <a:pt x="271" y="136"/>
                    </a:cubicBezTo>
                    <a:moveTo>
                      <a:pt x="229" y="133"/>
                    </a:moveTo>
                    <a:cubicBezTo>
                      <a:pt x="232" y="133"/>
                      <a:pt x="234" y="133"/>
                      <a:pt x="237" y="132"/>
                    </a:cubicBezTo>
                    <a:cubicBezTo>
                      <a:pt x="238" y="132"/>
                      <a:pt x="239" y="132"/>
                      <a:pt x="240" y="131"/>
                    </a:cubicBezTo>
                    <a:cubicBezTo>
                      <a:pt x="240" y="131"/>
                      <a:pt x="243" y="131"/>
                      <a:pt x="244" y="131"/>
                    </a:cubicBezTo>
                    <a:cubicBezTo>
                      <a:pt x="245" y="131"/>
                      <a:pt x="245" y="131"/>
                      <a:pt x="244" y="132"/>
                    </a:cubicBezTo>
                    <a:cubicBezTo>
                      <a:pt x="243" y="133"/>
                      <a:pt x="241" y="133"/>
                      <a:pt x="239" y="134"/>
                    </a:cubicBezTo>
                    <a:cubicBezTo>
                      <a:pt x="237" y="134"/>
                      <a:pt x="235" y="134"/>
                      <a:pt x="234" y="134"/>
                    </a:cubicBezTo>
                    <a:cubicBezTo>
                      <a:pt x="234" y="134"/>
                      <a:pt x="234" y="134"/>
                      <a:pt x="234" y="134"/>
                    </a:cubicBezTo>
                    <a:cubicBezTo>
                      <a:pt x="232" y="134"/>
                      <a:pt x="230" y="134"/>
                      <a:pt x="229" y="133"/>
                    </a:cubicBezTo>
                    <a:cubicBezTo>
                      <a:pt x="229" y="133"/>
                      <a:pt x="229" y="133"/>
                      <a:pt x="229" y="133"/>
                    </a:cubicBezTo>
                    <a:moveTo>
                      <a:pt x="269" y="132"/>
                    </a:moveTo>
                    <a:cubicBezTo>
                      <a:pt x="269" y="132"/>
                      <a:pt x="268" y="131"/>
                      <a:pt x="268" y="130"/>
                    </a:cubicBezTo>
                    <a:cubicBezTo>
                      <a:pt x="267" y="130"/>
                      <a:pt x="267" y="130"/>
                      <a:pt x="267" y="130"/>
                    </a:cubicBezTo>
                    <a:cubicBezTo>
                      <a:pt x="268" y="130"/>
                      <a:pt x="268" y="130"/>
                      <a:pt x="269" y="130"/>
                    </a:cubicBezTo>
                    <a:cubicBezTo>
                      <a:pt x="270" y="130"/>
                      <a:pt x="270" y="130"/>
                      <a:pt x="269" y="132"/>
                    </a:cubicBezTo>
                    <a:moveTo>
                      <a:pt x="144" y="139"/>
                    </a:moveTo>
                    <a:cubicBezTo>
                      <a:pt x="144" y="138"/>
                      <a:pt x="145" y="137"/>
                      <a:pt x="145" y="136"/>
                    </a:cubicBezTo>
                    <a:cubicBezTo>
                      <a:pt x="150" y="136"/>
                      <a:pt x="154" y="135"/>
                      <a:pt x="159" y="133"/>
                    </a:cubicBezTo>
                    <a:cubicBezTo>
                      <a:pt x="164" y="132"/>
                      <a:pt x="169" y="130"/>
                      <a:pt x="173" y="129"/>
                    </a:cubicBezTo>
                    <a:cubicBezTo>
                      <a:pt x="169" y="131"/>
                      <a:pt x="164" y="133"/>
                      <a:pt x="159" y="135"/>
                    </a:cubicBezTo>
                    <a:cubicBezTo>
                      <a:pt x="154" y="137"/>
                      <a:pt x="149" y="137"/>
                      <a:pt x="144" y="139"/>
                    </a:cubicBezTo>
                    <a:moveTo>
                      <a:pt x="15" y="142"/>
                    </a:moveTo>
                    <a:cubicBezTo>
                      <a:pt x="15" y="142"/>
                      <a:pt x="15" y="142"/>
                      <a:pt x="15" y="142"/>
                    </a:cubicBezTo>
                    <a:cubicBezTo>
                      <a:pt x="18" y="139"/>
                      <a:pt x="24" y="137"/>
                      <a:pt x="28" y="135"/>
                    </a:cubicBezTo>
                    <a:cubicBezTo>
                      <a:pt x="32" y="133"/>
                      <a:pt x="35" y="131"/>
                      <a:pt x="39" y="128"/>
                    </a:cubicBezTo>
                    <a:cubicBezTo>
                      <a:pt x="38" y="129"/>
                      <a:pt x="38" y="130"/>
                      <a:pt x="37" y="131"/>
                    </a:cubicBezTo>
                    <a:cubicBezTo>
                      <a:pt x="37" y="132"/>
                      <a:pt x="37" y="133"/>
                      <a:pt x="37" y="133"/>
                    </a:cubicBezTo>
                    <a:cubicBezTo>
                      <a:pt x="33" y="135"/>
                      <a:pt x="29" y="136"/>
                      <a:pt x="26" y="138"/>
                    </a:cubicBezTo>
                    <a:cubicBezTo>
                      <a:pt x="24" y="139"/>
                      <a:pt x="22" y="140"/>
                      <a:pt x="21" y="140"/>
                    </a:cubicBezTo>
                    <a:cubicBezTo>
                      <a:pt x="21" y="140"/>
                      <a:pt x="19" y="141"/>
                      <a:pt x="18" y="141"/>
                    </a:cubicBezTo>
                    <a:cubicBezTo>
                      <a:pt x="17" y="142"/>
                      <a:pt x="15" y="142"/>
                      <a:pt x="15" y="142"/>
                    </a:cubicBezTo>
                    <a:moveTo>
                      <a:pt x="13" y="139"/>
                    </a:moveTo>
                    <a:cubicBezTo>
                      <a:pt x="22" y="137"/>
                      <a:pt x="30" y="133"/>
                      <a:pt x="38" y="128"/>
                    </a:cubicBezTo>
                    <a:cubicBezTo>
                      <a:pt x="33" y="131"/>
                      <a:pt x="29" y="134"/>
                      <a:pt x="24" y="136"/>
                    </a:cubicBezTo>
                    <a:cubicBezTo>
                      <a:pt x="20" y="138"/>
                      <a:pt x="16" y="140"/>
                      <a:pt x="13" y="143"/>
                    </a:cubicBezTo>
                    <a:cubicBezTo>
                      <a:pt x="13" y="141"/>
                      <a:pt x="13" y="140"/>
                      <a:pt x="13" y="139"/>
                    </a:cubicBezTo>
                    <a:cubicBezTo>
                      <a:pt x="13" y="139"/>
                      <a:pt x="13" y="139"/>
                      <a:pt x="13" y="139"/>
                    </a:cubicBezTo>
                    <a:moveTo>
                      <a:pt x="141" y="149"/>
                    </a:moveTo>
                    <a:cubicBezTo>
                      <a:pt x="141" y="148"/>
                      <a:pt x="141" y="147"/>
                      <a:pt x="142" y="145"/>
                    </a:cubicBezTo>
                    <a:cubicBezTo>
                      <a:pt x="154" y="140"/>
                      <a:pt x="167" y="137"/>
                      <a:pt x="180" y="133"/>
                    </a:cubicBezTo>
                    <a:cubicBezTo>
                      <a:pt x="186" y="132"/>
                      <a:pt x="192" y="130"/>
                      <a:pt x="198" y="128"/>
                    </a:cubicBezTo>
                    <a:cubicBezTo>
                      <a:pt x="200" y="128"/>
                      <a:pt x="201" y="127"/>
                      <a:pt x="202" y="127"/>
                    </a:cubicBezTo>
                    <a:cubicBezTo>
                      <a:pt x="193" y="130"/>
                      <a:pt x="183" y="133"/>
                      <a:pt x="174" y="136"/>
                    </a:cubicBezTo>
                    <a:cubicBezTo>
                      <a:pt x="163" y="140"/>
                      <a:pt x="151" y="144"/>
                      <a:pt x="141" y="149"/>
                    </a:cubicBezTo>
                    <a:moveTo>
                      <a:pt x="40" y="127"/>
                    </a:moveTo>
                    <a:cubicBezTo>
                      <a:pt x="40" y="127"/>
                      <a:pt x="40" y="127"/>
                      <a:pt x="40" y="127"/>
                    </a:cubicBezTo>
                    <a:cubicBezTo>
                      <a:pt x="40" y="127"/>
                      <a:pt x="40" y="127"/>
                      <a:pt x="40" y="127"/>
                    </a:cubicBezTo>
                    <a:moveTo>
                      <a:pt x="141" y="156"/>
                    </a:moveTo>
                    <a:cubicBezTo>
                      <a:pt x="141" y="156"/>
                      <a:pt x="141" y="156"/>
                      <a:pt x="141" y="156"/>
                    </a:cubicBezTo>
                    <a:cubicBezTo>
                      <a:pt x="142" y="155"/>
                      <a:pt x="144" y="154"/>
                      <a:pt x="145" y="154"/>
                    </a:cubicBezTo>
                    <a:cubicBezTo>
                      <a:pt x="149" y="152"/>
                      <a:pt x="153" y="151"/>
                      <a:pt x="157" y="149"/>
                    </a:cubicBezTo>
                    <a:cubicBezTo>
                      <a:pt x="164" y="147"/>
                      <a:pt x="171" y="144"/>
                      <a:pt x="179" y="141"/>
                    </a:cubicBezTo>
                    <a:cubicBezTo>
                      <a:pt x="185" y="139"/>
                      <a:pt x="192" y="137"/>
                      <a:pt x="199" y="135"/>
                    </a:cubicBezTo>
                    <a:cubicBezTo>
                      <a:pt x="206" y="133"/>
                      <a:pt x="212" y="129"/>
                      <a:pt x="219" y="127"/>
                    </a:cubicBezTo>
                    <a:cubicBezTo>
                      <a:pt x="219" y="127"/>
                      <a:pt x="219" y="127"/>
                      <a:pt x="219" y="127"/>
                    </a:cubicBezTo>
                    <a:cubicBezTo>
                      <a:pt x="219" y="128"/>
                      <a:pt x="219" y="130"/>
                      <a:pt x="219" y="132"/>
                    </a:cubicBezTo>
                    <a:cubicBezTo>
                      <a:pt x="218" y="132"/>
                      <a:pt x="218" y="132"/>
                      <a:pt x="217" y="132"/>
                    </a:cubicBezTo>
                    <a:cubicBezTo>
                      <a:pt x="217" y="132"/>
                      <a:pt x="217" y="133"/>
                      <a:pt x="217" y="133"/>
                    </a:cubicBezTo>
                    <a:cubicBezTo>
                      <a:pt x="216" y="133"/>
                      <a:pt x="214" y="134"/>
                      <a:pt x="214" y="134"/>
                    </a:cubicBezTo>
                    <a:cubicBezTo>
                      <a:pt x="211" y="135"/>
                      <a:pt x="208" y="135"/>
                      <a:pt x="206" y="136"/>
                    </a:cubicBezTo>
                    <a:cubicBezTo>
                      <a:pt x="198" y="138"/>
                      <a:pt x="191" y="140"/>
                      <a:pt x="183" y="142"/>
                    </a:cubicBezTo>
                    <a:cubicBezTo>
                      <a:pt x="171" y="146"/>
                      <a:pt x="156" y="149"/>
                      <a:pt x="144" y="154"/>
                    </a:cubicBezTo>
                    <a:cubicBezTo>
                      <a:pt x="142" y="155"/>
                      <a:pt x="142" y="156"/>
                      <a:pt x="141" y="156"/>
                    </a:cubicBezTo>
                    <a:moveTo>
                      <a:pt x="266" y="129"/>
                    </a:moveTo>
                    <a:cubicBezTo>
                      <a:pt x="265" y="128"/>
                      <a:pt x="265" y="127"/>
                      <a:pt x="264" y="127"/>
                    </a:cubicBezTo>
                    <a:cubicBezTo>
                      <a:pt x="265" y="126"/>
                      <a:pt x="267" y="126"/>
                      <a:pt x="268" y="126"/>
                    </a:cubicBezTo>
                    <a:cubicBezTo>
                      <a:pt x="268" y="126"/>
                      <a:pt x="269" y="126"/>
                      <a:pt x="269" y="126"/>
                    </a:cubicBezTo>
                    <a:cubicBezTo>
                      <a:pt x="268" y="127"/>
                      <a:pt x="267" y="128"/>
                      <a:pt x="266" y="129"/>
                    </a:cubicBezTo>
                    <a:moveTo>
                      <a:pt x="229" y="128"/>
                    </a:moveTo>
                    <a:cubicBezTo>
                      <a:pt x="233" y="128"/>
                      <a:pt x="238" y="126"/>
                      <a:pt x="242" y="126"/>
                    </a:cubicBezTo>
                    <a:cubicBezTo>
                      <a:pt x="243" y="125"/>
                      <a:pt x="244" y="125"/>
                      <a:pt x="245" y="125"/>
                    </a:cubicBezTo>
                    <a:cubicBezTo>
                      <a:pt x="246" y="125"/>
                      <a:pt x="244" y="126"/>
                      <a:pt x="242" y="127"/>
                    </a:cubicBezTo>
                    <a:cubicBezTo>
                      <a:pt x="240" y="128"/>
                      <a:pt x="238" y="129"/>
                      <a:pt x="236" y="129"/>
                    </a:cubicBezTo>
                    <a:cubicBezTo>
                      <a:pt x="233" y="130"/>
                      <a:pt x="230" y="131"/>
                      <a:pt x="228" y="131"/>
                    </a:cubicBezTo>
                    <a:cubicBezTo>
                      <a:pt x="227" y="130"/>
                      <a:pt x="227" y="129"/>
                      <a:pt x="227" y="127"/>
                    </a:cubicBezTo>
                    <a:cubicBezTo>
                      <a:pt x="228" y="128"/>
                      <a:pt x="228" y="128"/>
                      <a:pt x="229" y="128"/>
                    </a:cubicBezTo>
                    <a:moveTo>
                      <a:pt x="228" y="132"/>
                    </a:moveTo>
                    <a:cubicBezTo>
                      <a:pt x="228" y="132"/>
                      <a:pt x="228" y="132"/>
                      <a:pt x="228" y="132"/>
                    </a:cubicBezTo>
                    <a:cubicBezTo>
                      <a:pt x="229" y="132"/>
                      <a:pt x="231" y="131"/>
                      <a:pt x="231" y="131"/>
                    </a:cubicBezTo>
                    <a:cubicBezTo>
                      <a:pt x="236" y="130"/>
                      <a:pt x="242" y="129"/>
                      <a:pt x="247" y="125"/>
                    </a:cubicBezTo>
                    <a:cubicBezTo>
                      <a:pt x="247" y="125"/>
                      <a:pt x="247" y="125"/>
                      <a:pt x="247" y="125"/>
                    </a:cubicBezTo>
                    <a:cubicBezTo>
                      <a:pt x="247" y="126"/>
                      <a:pt x="247" y="126"/>
                      <a:pt x="247" y="126"/>
                    </a:cubicBezTo>
                    <a:cubicBezTo>
                      <a:pt x="248" y="128"/>
                      <a:pt x="248" y="129"/>
                      <a:pt x="247" y="130"/>
                    </a:cubicBezTo>
                    <a:cubicBezTo>
                      <a:pt x="247" y="130"/>
                      <a:pt x="247" y="130"/>
                      <a:pt x="247" y="130"/>
                    </a:cubicBezTo>
                    <a:cubicBezTo>
                      <a:pt x="243" y="130"/>
                      <a:pt x="239" y="131"/>
                      <a:pt x="235" y="131"/>
                    </a:cubicBezTo>
                    <a:cubicBezTo>
                      <a:pt x="233" y="132"/>
                      <a:pt x="231" y="132"/>
                      <a:pt x="229" y="132"/>
                    </a:cubicBezTo>
                    <a:cubicBezTo>
                      <a:pt x="228" y="132"/>
                      <a:pt x="228" y="132"/>
                      <a:pt x="228" y="132"/>
                    </a:cubicBezTo>
                    <a:moveTo>
                      <a:pt x="214" y="124"/>
                    </a:moveTo>
                    <a:cubicBezTo>
                      <a:pt x="215" y="124"/>
                      <a:pt x="216" y="124"/>
                      <a:pt x="216" y="123"/>
                    </a:cubicBezTo>
                    <a:cubicBezTo>
                      <a:pt x="217" y="123"/>
                      <a:pt x="217" y="123"/>
                      <a:pt x="218" y="123"/>
                    </a:cubicBezTo>
                    <a:cubicBezTo>
                      <a:pt x="218" y="123"/>
                      <a:pt x="218" y="123"/>
                      <a:pt x="218" y="123"/>
                    </a:cubicBezTo>
                    <a:cubicBezTo>
                      <a:pt x="219" y="124"/>
                      <a:pt x="219" y="125"/>
                      <a:pt x="219" y="126"/>
                    </a:cubicBezTo>
                    <a:cubicBezTo>
                      <a:pt x="218" y="126"/>
                      <a:pt x="218" y="126"/>
                      <a:pt x="218" y="126"/>
                    </a:cubicBezTo>
                    <a:cubicBezTo>
                      <a:pt x="213" y="128"/>
                      <a:pt x="207" y="130"/>
                      <a:pt x="201" y="132"/>
                    </a:cubicBezTo>
                    <a:cubicBezTo>
                      <a:pt x="195" y="135"/>
                      <a:pt x="188" y="136"/>
                      <a:pt x="181" y="138"/>
                    </a:cubicBezTo>
                    <a:cubicBezTo>
                      <a:pt x="168" y="141"/>
                      <a:pt x="156" y="146"/>
                      <a:pt x="143" y="149"/>
                    </a:cubicBezTo>
                    <a:cubicBezTo>
                      <a:pt x="142" y="150"/>
                      <a:pt x="142" y="150"/>
                      <a:pt x="141" y="150"/>
                    </a:cubicBezTo>
                    <a:cubicBezTo>
                      <a:pt x="141" y="150"/>
                      <a:pt x="144" y="148"/>
                      <a:pt x="145" y="148"/>
                    </a:cubicBezTo>
                    <a:cubicBezTo>
                      <a:pt x="149" y="146"/>
                      <a:pt x="153" y="144"/>
                      <a:pt x="157" y="143"/>
                    </a:cubicBezTo>
                    <a:cubicBezTo>
                      <a:pt x="164" y="140"/>
                      <a:pt x="170" y="138"/>
                      <a:pt x="177" y="136"/>
                    </a:cubicBezTo>
                    <a:cubicBezTo>
                      <a:pt x="189" y="132"/>
                      <a:pt x="202" y="128"/>
                      <a:pt x="214" y="124"/>
                    </a:cubicBezTo>
                    <a:cubicBezTo>
                      <a:pt x="214" y="124"/>
                      <a:pt x="214" y="124"/>
                      <a:pt x="214" y="124"/>
                    </a:cubicBezTo>
                    <a:moveTo>
                      <a:pt x="263" y="126"/>
                    </a:moveTo>
                    <a:cubicBezTo>
                      <a:pt x="262" y="125"/>
                      <a:pt x="261" y="124"/>
                      <a:pt x="261" y="124"/>
                    </a:cubicBezTo>
                    <a:cubicBezTo>
                      <a:pt x="263" y="123"/>
                      <a:pt x="264" y="123"/>
                      <a:pt x="266" y="123"/>
                    </a:cubicBezTo>
                    <a:cubicBezTo>
                      <a:pt x="268" y="123"/>
                      <a:pt x="268" y="124"/>
                      <a:pt x="266" y="124"/>
                    </a:cubicBezTo>
                    <a:cubicBezTo>
                      <a:pt x="265" y="125"/>
                      <a:pt x="264" y="125"/>
                      <a:pt x="263" y="126"/>
                    </a:cubicBezTo>
                    <a:moveTo>
                      <a:pt x="228" y="127"/>
                    </a:moveTo>
                    <a:cubicBezTo>
                      <a:pt x="227" y="127"/>
                      <a:pt x="227" y="127"/>
                      <a:pt x="227" y="127"/>
                    </a:cubicBezTo>
                    <a:cubicBezTo>
                      <a:pt x="227" y="126"/>
                      <a:pt x="227" y="126"/>
                      <a:pt x="227" y="126"/>
                    </a:cubicBezTo>
                    <a:cubicBezTo>
                      <a:pt x="228" y="125"/>
                      <a:pt x="229" y="124"/>
                      <a:pt x="230" y="124"/>
                    </a:cubicBezTo>
                    <a:cubicBezTo>
                      <a:pt x="235" y="123"/>
                      <a:pt x="241" y="124"/>
                      <a:pt x="245" y="121"/>
                    </a:cubicBezTo>
                    <a:cubicBezTo>
                      <a:pt x="245" y="122"/>
                      <a:pt x="246" y="123"/>
                      <a:pt x="247" y="124"/>
                    </a:cubicBezTo>
                    <a:cubicBezTo>
                      <a:pt x="246" y="124"/>
                      <a:pt x="246" y="124"/>
                      <a:pt x="246" y="124"/>
                    </a:cubicBezTo>
                    <a:cubicBezTo>
                      <a:pt x="246" y="124"/>
                      <a:pt x="246" y="124"/>
                      <a:pt x="246" y="124"/>
                    </a:cubicBezTo>
                    <a:cubicBezTo>
                      <a:pt x="243" y="124"/>
                      <a:pt x="239" y="125"/>
                      <a:pt x="236" y="126"/>
                    </a:cubicBezTo>
                    <a:cubicBezTo>
                      <a:pt x="234" y="126"/>
                      <a:pt x="231" y="127"/>
                      <a:pt x="229" y="127"/>
                    </a:cubicBezTo>
                    <a:cubicBezTo>
                      <a:pt x="229" y="127"/>
                      <a:pt x="228" y="127"/>
                      <a:pt x="228" y="127"/>
                    </a:cubicBezTo>
                    <a:moveTo>
                      <a:pt x="228" y="123"/>
                    </a:moveTo>
                    <a:cubicBezTo>
                      <a:pt x="230" y="123"/>
                      <a:pt x="232" y="122"/>
                      <a:pt x="233" y="122"/>
                    </a:cubicBezTo>
                    <a:cubicBezTo>
                      <a:pt x="235" y="122"/>
                      <a:pt x="237" y="121"/>
                      <a:pt x="239" y="121"/>
                    </a:cubicBezTo>
                    <a:cubicBezTo>
                      <a:pt x="240" y="121"/>
                      <a:pt x="242" y="120"/>
                      <a:pt x="243" y="120"/>
                    </a:cubicBezTo>
                    <a:cubicBezTo>
                      <a:pt x="244" y="120"/>
                      <a:pt x="244" y="121"/>
                      <a:pt x="241" y="122"/>
                    </a:cubicBezTo>
                    <a:cubicBezTo>
                      <a:pt x="237" y="123"/>
                      <a:pt x="231" y="122"/>
                      <a:pt x="227" y="124"/>
                    </a:cubicBezTo>
                    <a:cubicBezTo>
                      <a:pt x="227" y="124"/>
                      <a:pt x="227" y="123"/>
                      <a:pt x="227" y="123"/>
                    </a:cubicBezTo>
                    <a:cubicBezTo>
                      <a:pt x="227" y="123"/>
                      <a:pt x="228" y="123"/>
                      <a:pt x="228" y="123"/>
                    </a:cubicBezTo>
                    <a:moveTo>
                      <a:pt x="13" y="138"/>
                    </a:moveTo>
                    <a:cubicBezTo>
                      <a:pt x="13" y="136"/>
                      <a:pt x="13" y="134"/>
                      <a:pt x="13" y="132"/>
                    </a:cubicBezTo>
                    <a:cubicBezTo>
                      <a:pt x="19" y="131"/>
                      <a:pt x="25" y="127"/>
                      <a:pt x="31" y="125"/>
                    </a:cubicBezTo>
                    <a:cubicBezTo>
                      <a:pt x="33" y="124"/>
                      <a:pt x="35" y="124"/>
                      <a:pt x="36" y="123"/>
                    </a:cubicBezTo>
                    <a:cubicBezTo>
                      <a:pt x="38" y="122"/>
                      <a:pt x="40" y="121"/>
                      <a:pt x="42" y="121"/>
                    </a:cubicBezTo>
                    <a:cubicBezTo>
                      <a:pt x="42" y="121"/>
                      <a:pt x="42" y="120"/>
                      <a:pt x="43" y="120"/>
                    </a:cubicBezTo>
                    <a:cubicBezTo>
                      <a:pt x="42" y="121"/>
                      <a:pt x="42" y="121"/>
                      <a:pt x="42" y="121"/>
                    </a:cubicBezTo>
                    <a:cubicBezTo>
                      <a:pt x="37" y="124"/>
                      <a:pt x="32" y="125"/>
                      <a:pt x="27" y="128"/>
                    </a:cubicBezTo>
                    <a:cubicBezTo>
                      <a:pt x="22" y="131"/>
                      <a:pt x="17" y="134"/>
                      <a:pt x="13" y="138"/>
                    </a:cubicBezTo>
                    <a:moveTo>
                      <a:pt x="142" y="144"/>
                    </a:moveTo>
                    <a:cubicBezTo>
                      <a:pt x="142" y="143"/>
                      <a:pt x="143" y="142"/>
                      <a:pt x="143" y="142"/>
                    </a:cubicBezTo>
                    <a:cubicBezTo>
                      <a:pt x="148" y="141"/>
                      <a:pt x="152" y="140"/>
                      <a:pt x="157" y="138"/>
                    </a:cubicBezTo>
                    <a:cubicBezTo>
                      <a:pt x="163" y="136"/>
                      <a:pt x="170" y="135"/>
                      <a:pt x="176" y="133"/>
                    </a:cubicBezTo>
                    <a:cubicBezTo>
                      <a:pt x="190" y="129"/>
                      <a:pt x="204" y="125"/>
                      <a:pt x="218" y="120"/>
                    </a:cubicBezTo>
                    <a:cubicBezTo>
                      <a:pt x="218" y="121"/>
                      <a:pt x="218" y="121"/>
                      <a:pt x="218" y="122"/>
                    </a:cubicBezTo>
                    <a:cubicBezTo>
                      <a:pt x="218" y="122"/>
                      <a:pt x="218" y="122"/>
                      <a:pt x="218" y="122"/>
                    </a:cubicBezTo>
                    <a:cubicBezTo>
                      <a:pt x="205" y="126"/>
                      <a:pt x="191" y="129"/>
                      <a:pt x="177" y="133"/>
                    </a:cubicBezTo>
                    <a:cubicBezTo>
                      <a:pt x="165" y="136"/>
                      <a:pt x="153" y="139"/>
                      <a:pt x="142" y="144"/>
                    </a:cubicBezTo>
                    <a:moveTo>
                      <a:pt x="15" y="138"/>
                    </a:moveTo>
                    <a:cubicBezTo>
                      <a:pt x="15" y="138"/>
                      <a:pt x="16" y="137"/>
                      <a:pt x="18" y="135"/>
                    </a:cubicBezTo>
                    <a:cubicBezTo>
                      <a:pt x="27" y="129"/>
                      <a:pt x="37" y="126"/>
                      <a:pt x="45" y="120"/>
                    </a:cubicBezTo>
                    <a:cubicBezTo>
                      <a:pt x="45" y="122"/>
                      <a:pt x="44" y="124"/>
                      <a:pt x="42" y="126"/>
                    </a:cubicBezTo>
                    <a:cubicBezTo>
                      <a:pt x="42" y="126"/>
                      <a:pt x="42" y="126"/>
                      <a:pt x="42" y="126"/>
                    </a:cubicBezTo>
                    <a:cubicBezTo>
                      <a:pt x="37" y="127"/>
                      <a:pt x="33" y="130"/>
                      <a:pt x="29" y="132"/>
                    </a:cubicBezTo>
                    <a:cubicBezTo>
                      <a:pt x="26" y="134"/>
                      <a:pt x="22" y="135"/>
                      <a:pt x="19" y="136"/>
                    </a:cubicBezTo>
                    <a:cubicBezTo>
                      <a:pt x="18" y="137"/>
                      <a:pt x="16" y="138"/>
                      <a:pt x="15" y="138"/>
                    </a:cubicBezTo>
                    <a:moveTo>
                      <a:pt x="260" y="123"/>
                    </a:moveTo>
                    <a:cubicBezTo>
                      <a:pt x="260" y="122"/>
                      <a:pt x="259" y="122"/>
                      <a:pt x="259" y="121"/>
                    </a:cubicBezTo>
                    <a:cubicBezTo>
                      <a:pt x="259" y="121"/>
                      <a:pt x="259" y="121"/>
                      <a:pt x="259" y="121"/>
                    </a:cubicBezTo>
                    <a:cubicBezTo>
                      <a:pt x="261" y="121"/>
                      <a:pt x="263" y="120"/>
                      <a:pt x="266" y="120"/>
                    </a:cubicBezTo>
                    <a:cubicBezTo>
                      <a:pt x="267" y="119"/>
                      <a:pt x="267" y="119"/>
                      <a:pt x="267" y="119"/>
                    </a:cubicBezTo>
                    <a:cubicBezTo>
                      <a:pt x="268" y="119"/>
                      <a:pt x="265" y="120"/>
                      <a:pt x="264" y="120"/>
                    </a:cubicBezTo>
                    <a:cubicBezTo>
                      <a:pt x="263" y="121"/>
                      <a:pt x="262" y="122"/>
                      <a:pt x="260" y="123"/>
                    </a:cubicBezTo>
                    <a:cubicBezTo>
                      <a:pt x="260" y="123"/>
                      <a:pt x="260" y="123"/>
                      <a:pt x="260" y="123"/>
                    </a:cubicBezTo>
                    <a:moveTo>
                      <a:pt x="147" y="130"/>
                    </a:moveTo>
                    <a:cubicBezTo>
                      <a:pt x="147" y="128"/>
                      <a:pt x="147" y="127"/>
                      <a:pt x="147" y="126"/>
                    </a:cubicBezTo>
                    <a:cubicBezTo>
                      <a:pt x="157" y="126"/>
                      <a:pt x="167" y="122"/>
                      <a:pt x="177" y="120"/>
                    </a:cubicBezTo>
                    <a:cubicBezTo>
                      <a:pt x="179" y="119"/>
                      <a:pt x="181" y="118"/>
                      <a:pt x="184" y="118"/>
                    </a:cubicBezTo>
                    <a:cubicBezTo>
                      <a:pt x="181" y="119"/>
                      <a:pt x="179" y="119"/>
                      <a:pt x="177" y="120"/>
                    </a:cubicBezTo>
                    <a:cubicBezTo>
                      <a:pt x="170" y="122"/>
                      <a:pt x="164" y="124"/>
                      <a:pt x="157" y="126"/>
                    </a:cubicBezTo>
                    <a:cubicBezTo>
                      <a:pt x="154" y="128"/>
                      <a:pt x="150" y="128"/>
                      <a:pt x="147" y="130"/>
                    </a:cubicBezTo>
                    <a:moveTo>
                      <a:pt x="147" y="132"/>
                    </a:moveTo>
                    <a:cubicBezTo>
                      <a:pt x="151" y="132"/>
                      <a:pt x="154" y="130"/>
                      <a:pt x="158" y="129"/>
                    </a:cubicBezTo>
                    <a:cubicBezTo>
                      <a:pt x="163" y="127"/>
                      <a:pt x="168" y="126"/>
                      <a:pt x="174" y="124"/>
                    </a:cubicBezTo>
                    <a:cubicBezTo>
                      <a:pt x="183" y="122"/>
                      <a:pt x="192" y="120"/>
                      <a:pt x="202" y="117"/>
                    </a:cubicBezTo>
                    <a:cubicBezTo>
                      <a:pt x="195" y="120"/>
                      <a:pt x="187" y="121"/>
                      <a:pt x="180" y="123"/>
                    </a:cubicBezTo>
                    <a:cubicBezTo>
                      <a:pt x="173" y="125"/>
                      <a:pt x="167" y="128"/>
                      <a:pt x="161" y="130"/>
                    </a:cubicBezTo>
                    <a:cubicBezTo>
                      <a:pt x="156" y="132"/>
                      <a:pt x="151" y="133"/>
                      <a:pt x="146" y="134"/>
                    </a:cubicBezTo>
                    <a:cubicBezTo>
                      <a:pt x="146" y="134"/>
                      <a:pt x="146" y="133"/>
                      <a:pt x="146" y="132"/>
                    </a:cubicBezTo>
                    <a:cubicBezTo>
                      <a:pt x="147" y="132"/>
                      <a:pt x="147" y="132"/>
                      <a:pt x="147" y="132"/>
                    </a:cubicBezTo>
                    <a:moveTo>
                      <a:pt x="144" y="140"/>
                    </a:moveTo>
                    <a:cubicBezTo>
                      <a:pt x="144" y="140"/>
                      <a:pt x="143" y="140"/>
                      <a:pt x="143" y="140"/>
                    </a:cubicBezTo>
                    <a:cubicBezTo>
                      <a:pt x="143" y="140"/>
                      <a:pt x="143" y="140"/>
                      <a:pt x="143" y="140"/>
                    </a:cubicBezTo>
                    <a:cubicBezTo>
                      <a:pt x="144" y="140"/>
                      <a:pt x="145" y="140"/>
                      <a:pt x="148" y="139"/>
                    </a:cubicBezTo>
                    <a:cubicBezTo>
                      <a:pt x="156" y="136"/>
                      <a:pt x="164" y="134"/>
                      <a:pt x="172" y="131"/>
                    </a:cubicBezTo>
                    <a:cubicBezTo>
                      <a:pt x="177" y="129"/>
                      <a:pt x="181" y="127"/>
                      <a:pt x="186" y="126"/>
                    </a:cubicBezTo>
                    <a:cubicBezTo>
                      <a:pt x="196" y="123"/>
                      <a:pt x="206" y="120"/>
                      <a:pt x="216" y="117"/>
                    </a:cubicBezTo>
                    <a:cubicBezTo>
                      <a:pt x="216" y="117"/>
                      <a:pt x="217" y="118"/>
                      <a:pt x="217" y="119"/>
                    </a:cubicBezTo>
                    <a:cubicBezTo>
                      <a:pt x="199" y="126"/>
                      <a:pt x="181" y="131"/>
                      <a:pt x="162" y="136"/>
                    </a:cubicBezTo>
                    <a:cubicBezTo>
                      <a:pt x="158" y="137"/>
                      <a:pt x="155" y="138"/>
                      <a:pt x="151" y="139"/>
                    </a:cubicBezTo>
                    <a:cubicBezTo>
                      <a:pt x="148" y="140"/>
                      <a:pt x="145" y="140"/>
                      <a:pt x="144" y="140"/>
                    </a:cubicBezTo>
                    <a:moveTo>
                      <a:pt x="227" y="122"/>
                    </a:moveTo>
                    <a:cubicBezTo>
                      <a:pt x="227" y="122"/>
                      <a:pt x="227" y="122"/>
                      <a:pt x="229" y="121"/>
                    </a:cubicBezTo>
                    <a:cubicBezTo>
                      <a:pt x="231" y="121"/>
                      <a:pt x="233" y="120"/>
                      <a:pt x="235" y="120"/>
                    </a:cubicBezTo>
                    <a:cubicBezTo>
                      <a:pt x="237" y="119"/>
                      <a:pt x="239" y="118"/>
                      <a:pt x="242" y="116"/>
                    </a:cubicBezTo>
                    <a:cubicBezTo>
                      <a:pt x="242" y="117"/>
                      <a:pt x="242" y="117"/>
                      <a:pt x="242" y="117"/>
                    </a:cubicBezTo>
                    <a:cubicBezTo>
                      <a:pt x="243" y="118"/>
                      <a:pt x="243" y="118"/>
                      <a:pt x="244" y="119"/>
                    </a:cubicBezTo>
                    <a:cubicBezTo>
                      <a:pt x="238" y="120"/>
                      <a:pt x="233" y="121"/>
                      <a:pt x="228" y="122"/>
                    </a:cubicBezTo>
                    <a:cubicBezTo>
                      <a:pt x="228" y="122"/>
                      <a:pt x="227" y="122"/>
                      <a:pt x="227" y="122"/>
                    </a:cubicBezTo>
                    <a:moveTo>
                      <a:pt x="207" y="119"/>
                    </a:moveTo>
                    <a:cubicBezTo>
                      <a:pt x="208" y="118"/>
                      <a:pt x="209" y="118"/>
                      <a:pt x="210" y="118"/>
                    </a:cubicBezTo>
                    <a:cubicBezTo>
                      <a:pt x="211" y="117"/>
                      <a:pt x="212" y="117"/>
                      <a:pt x="214" y="116"/>
                    </a:cubicBezTo>
                    <a:cubicBezTo>
                      <a:pt x="212" y="117"/>
                      <a:pt x="209" y="118"/>
                      <a:pt x="207" y="119"/>
                    </a:cubicBezTo>
                    <a:moveTo>
                      <a:pt x="227" y="121"/>
                    </a:moveTo>
                    <a:cubicBezTo>
                      <a:pt x="227" y="120"/>
                      <a:pt x="227" y="120"/>
                      <a:pt x="227" y="120"/>
                    </a:cubicBezTo>
                    <a:cubicBezTo>
                      <a:pt x="227" y="119"/>
                      <a:pt x="227" y="119"/>
                      <a:pt x="227" y="119"/>
                    </a:cubicBezTo>
                    <a:cubicBezTo>
                      <a:pt x="228" y="119"/>
                      <a:pt x="230" y="118"/>
                      <a:pt x="232" y="118"/>
                    </a:cubicBezTo>
                    <a:cubicBezTo>
                      <a:pt x="234" y="117"/>
                      <a:pt x="238" y="117"/>
                      <a:pt x="240" y="116"/>
                    </a:cubicBezTo>
                    <a:cubicBezTo>
                      <a:pt x="236" y="119"/>
                      <a:pt x="231" y="120"/>
                      <a:pt x="227" y="121"/>
                    </a:cubicBezTo>
                    <a:moveTo>
                      <a:pt x="15" y="131"/>
                    </a:moveTo>
                    <a:cubicBezTo>
                      <a:pt x="17" y="130"/>
                      <a:pt x="19" y="128"/>
                      <a:pt x="21" y="127"/>
                    </a:cubicBezTo>
                    <a:cubicBezTo>
                      <a:pt x="24" y="125"/>
                      <a:pt x="26" y="124"/>
                      <a:pt x="29" y="123"/>
                    </a:cubicBezTo>
                    <a:cubicBezTo>
                      <a:pt x="33" y="121"/>
                      <a:pt x="38" y="118"/>
                      <a:pt x="43" y="115"/>
                    </a:cubicBezTo>
                    <a:cubicBezTo>
                      <a:pt x="43" y="116"/>
                      <a:pt x="44" y="117"/>
                      <a:pt x="44" y="117"/>
                    </a:cubicBezTo>
                    <a:cubicBezTo>
                      <a:pt x="45" y="118"/>
                      <a:pt x="45" y="118"/>
                      <a:pt x="45" y="119"/>
                    </a:cubicBezTo>
                    <a:cubicBezTo>
                      <a:pt x="35" y="122"/>
                      <a:pt x="25" y="128"/>
                      <a:pt x="15" y="131"/>
                    </a:cubicBezTo>
                    <a:moveTo>
                      <a:pt x="13" y="131"/>
                    </a:moveTo>
                    <a:cubicBezTo>
                      <a:pt x="13" y="129"/>
                      <a:pt x="14" y="128"/>
                      <a:pt x="14" y="126"/>
                    </a:cubicBezTo>
                    <a:cubicBezTo>
                      <a:pt x="14" y="126"/>
                      <a:pt x="14" y="126"/>
                      <a:pt x="14" y="126"/>
                    </a:cubicBezTo>
                    <a:cubicBezTo>
                      <a:pt x="19" y="124"/>
                      <a:pt x="24" y="122"/>
                      <a:pt x="29" y="120"/>
                    </a:cubicBezTo>
                    <a:cubicBezTo>
                      <a:pt x="31" y="119"/>
                      <a:pt x="34" y="118"/>
                      <a:pt x="36" y="117"/>
                    </a:cubicBezTo>
                    <a:cubicBezTo>
                      <a:pt x="37" y="117"/>
                      <a:pt x="41" y="115"/>
                      <a:pt x="41" y="115"/>
                    </a:cubicBezTo>
                    <a:cubicBezTo>
                      <a:pt x="41" y="115"/>
                      <a:pt x="41" y="115"/>
                      <a:pt x="39" y="116"/>
                    </a:cubicBezTo>
                    <a:cubicBezTo>
                      <a:pt x="31" y="121"/>
                      <a:pt x="21" y="125"/>
                      <a:pt x="13" y="131"/>
                    </a:cubicBezTo>
                    <a:moveTo>
                      <a:pt x="256" y="117"/>
                    </a:moveTo>
                    <a:cubicBezTo>
                      <a:pt x="260" y="117"/>
                      <a:pt x="263" y="115"/>
                      <a:pt x="267" y="114"/>
                    </a:cubicBezTo>
                    <a:cubicBezTo>
                      <a:pt x="267" y="114"/>
                      <a:pt x="268" y="114"/>
                      <a:pt x="268" y="114"/>
                    </a:cubicBezTo>
                    <a:cubicBezTo>
                      <a:pt x="269" y="114"/>
                      <a:pt x="265" y="116"/>
                      <a:pt x="264" y="117"/>
                    </a:cubicBezTo>
                    <a:cubicBezTo>
                      <a:pt x="262" y="118"/>
                      <a:pt x="260" y="119"/>
                      <a:pt x="258" y="120"/>
                    </a:cubicBezTo>
                    <a:cubicBezTo>
                      <a:pt x="257" y="119"/>
                      <a:pt x="257" y="118"/>
                      <a:pt x="256" y="117"/>
                    </a:cubicBezTo>
                    <a:cubicBezTo>
                      <a:pt x="256" y="117"/>
                      <a:pt x="256" y="117"/>
                      <a:pt x="256" y="117"/>
                    </a:cubicBezTo>
                    <a:moveTo>
                      <a:pt x="227" y="118"/>
                    </a:moveTo>
                    <a:cubicBezTo>
                      <a:pt x="227" y="118"/>
                      <a:pt x="230" y="117"/>
                      <a:pt x="231" y="116"/>
                    </a:cubicBezTo>
                    <a:cubicBezTo>
                      <a:pt x="234" y="115"/>
                      <a:pt x="236" y="114"/>
                      <a:pt x="239" y="113"/>
                    </a:cubicBezTo>
                    <a:cubicBezTo>
                      <a:pt x="240" y="114"/>
                      <a:pt x="240" y="115"/>
                      <a:pt x="241" y="115"/>
                    </a:cubicBezTo>
                    <a:cubicBezTo>
                      <a:pt x="237" y="116"/>
                      <a:pt x="233" y="117"/>
                      <a:pt x="229" y="118"/>
                    </a:cubicBezTo>
                    <a:cubicBezTo>
                      <a:pt x="228" y="118"/>
                      <a:pt x="228" y="118"/>
                      <a:pt x="227" y="118"/>
                    </a:cubicBezTo>
                    <a:moveTo>
                      <a:pt x="259" y="120"/>
                    </a:moveTo>
                    <a:cubicBezTo>
                      <a:pt x="259" y="120"/>
                      <a:pt x="259" y="120"/>
                      <a:pt x="261" y="119"/>
                    </a:cubicBezTo>
                    <a:cubicBezTo>
                      <a:pt x="264" y="118"/>
                      <a:pt x="267" y="116"/>
                      <a:pt x="270" y="113"/>
                    </a:cubicBezTo>
                    <a:cubicBezTo>
                      <a:pt x="270" y="113"/>
                      <a:pt x="270" y="113"/>
                      <a:pt x="270" y="113"/>
                    </a:cubicBezTo>
                    <a:cubicBezTo>
                      <a:pt x="271" y="119"/>
                      <a:pt x="272" y="125"/>
                      <a:pt x="272" y="132"/>
                    </a:cubicBezTo>
                    <a:cubicBezTo>
                      <a:pt x="272" y="132"/>
                      <a:pt x="272" y="132"/>
                      <a:pt x="271" y="132"/>
                    </a:cubicBezTo>
                    <a:cubicBezTo>
                      <a:pt x="270" y="132"/>
                      <a:pt x="271" y="131"/>
                      <a:pt x="272" y="129"/>
                    </a:cubicBezTo>
                    <a:cubicBezTo>
                      <a:pt x="272" y="128"/>
                      <a:pt x="271" y="128"/>
                      <a:pt x="271" y="128"/>
                    </a:cubicBezTo>
                    <a:cubicBezTo>
                      <a:pt x="271" y="128"/>
                      <a:pt x="271" y="128"/>
                      <a:pt x="271" y="128"/>
                    </a:cubicBezTo>
                    <a:cubicBezTo>
                      <a:pt x="271" y="128"/>
                      <a:pt x="269" y="129"/>
                      <a:pt x="268" y="129"/>
                    </a:cubicBezTo>
                    <a:cubicBezTo>
                      <a:pt x="268" y="129"/>
                      <a:pt x="268" y="129"/>
                      <a:pt x="268" y="128"/>
                    </a:cubicBezTo>
                    <a:cubicBezTo>
                      <a:pt x="270" y="127"/>
                      <a:pt x="270" y="126"/>
                      <a:pt x="271" y="125"/>
                    </a:cubicBezTo>
                    <a:cubicBezTo>
                      <a:pt x="270" y="124"/>
                      <a:pt x="270" y="124"/>
                      <a:pt x="270" y="124"/>
                    </a:cubicBezTo>
                    <a:cubicBezTo>
                      <a:pt x="268" y="125"/>
                      <a:pt x="269" y="124"/>
                      <a:pt x="266" y="125"/>
                    </a:cubicBezTo>
                    <a:cubicBezTo>
                      <a:pt x="266" y="125"/>
                      <a:pt x="266" y="125"/>
                      <a:pt x="266" y="125"/>
                    </a:cubicBezTo>
                    <a:cubicBezTo>
                      <a:pt x="268" y="124"/>
                      <a:pt x="269" y="124"/>
                      <a:pt x="270" y="122"/>
                    </a:cubicBezTo>
                    <a:cubicBezTo>
                      <a:pt x="269" y="121"/>
                      <a:pt x="269" y="121"/>
                      <a:pt x="269" y="121"/>
                    </a:cubicBezTo>
                    <a:cubicBezTo>
                      <a:pt x="269" y="121"/>
                      <a:pt x="269" y="121"/>
                      <a:pt x="269" y="121"/>
                    </a:cubicBezTo>
                    <a:cubicBezTo>
                      <a:pt x="266" y="121"/>
                      <a:pt x="263" y="122"/>
                      <a:pt x="262" y="123"/>
                    </a:cubicBezTo>
                    <a:cubicBezTo>
                      <a:pt x="264" y="121"/>
                      <a:pt x="267" y="121"/>
                      <a:pt x="269" y="119"/>
                    </a:cubicBezTo>
                    <a:cubicBezTo>
                      <a:pt x="269" y="119"/>
                      <a:pt x="269" y="118"/>
                      <a:pt x="269" y="118"/>
                    </a:cubicBezTo>
                    <a:cubicBezTo>
                      <a:pt x="269" y="118"/>
                      <a:pt x="269" y="118"/>
                      <a:pt x="269" y="118"/>
                    </a:cubicBezTo>
                    <a:cubicBezTo>
                      <a:pt x="267" y="118"/>
                      <a:pt x="265" y="119"/>
                      <a:pt x="264" y="119"/>
                    </a:cubicBezTo>
                    <a:cubicBezTo>
                      <a:pt x="263" y="120"/>
                      <a:pt x="260" y="120"/>
                      <a:pt x="259" y="120"/>
                    </a:cubicBezTo>
                    <a:moveTo>
                      <a:pt x="227" y="114"/>
                    </a:moveTo>
                    <a:cubicBezTo>
                      <a:pt x="231" y="114"/>
                      <a:pt x="235" y="114"/>
                      <a:pt x="238" y="113"/>
                    </a:cubicBezTo>
                    <a:cubicBezTo>
                      <a:pt x="234" y="114"/>
                      <a:pt x="230" y="116"/>
                      <a:pt x="227" y="118"/>
                    </a:cubicBezTo>
                    <a:cubicBezTo>
                      <a:pt x="227" y="117"/>
                      <a:pt x="227" y="115"/>
                      <a:pt x="227" y="114"/>
                    </a:cubicBezTo>
                    <a:cubicBezTo>
                      <a:pt x="227" y="114"/>
                      <a:pt x="227" y="114"/>
                      <a:pt x="227" y="114"/>
                    </a:cubicBezTo>
                    <a:moveTo>
                      <a:pt x="145" y="136"/>
                    </a:moveTo>
                    <a:cubicBezTo>
                      <a:pt x="145" y="135"/>
                      <a:pt x="145" y="135"/>
                      <a:pt x="145" y="135"/>
                    </a:cubicBezTo>
                    <a:cubicBezTo>
                      <a:pt x="147" y="135"/>
                      <a:pt x="149" y="134"/>
                      <a:pt x="151" y="134"/>
                    </a:cubicBezTo>
                    <a:cubicBezTo>
                      <a:pt x="155" y="133"/>
                      <a:pt x="159" y="131"/>
                      <a:pt x="163" y="130"/>
                    </a:cubicBezTo>
                    <a:cubicBezTo>
                      <a:pt x="172" y="127"/>
                      <a:pt x="182" y="124"/>
                      <a:pt x="191" y="121"/>
                    </a:cubicBezTo>
                    <a:cubicBezTo>
                      <a:pt x="195" y="120"/>
                      <a:pt x="198" y="120"/>
                      <a:pt x="202" y="118"/>
                    </a:cubicBezTo>
                    <a:cubicBezTo>
                      <a:pt x="203" y="117"/>
                      <a:pt x="204" y="116"/>
                      <a:pt x="206" y="115"/>
                    </a:cubicBezTo>
                    <a:cubicBezTo>
                      <a:pt x="209" y="114"/>
                      <a:pt x="212" y="114"/>
                      <a:pt x="214" y="113"/>
                    </a:cubicBezTo>
                    <a:cubicBezTo>
                      <a:pt x="215" y="114"/>
                      <a:pt x="215" y="115"/>
                      <a:pt x="216" y="116"/>
                    </a:cubicBezTo>
                    <a:cubicBezTo>
                      <a:pt x="210" y="116"/>
                      <a:pt x="206" y="118"/>
                      <a:pt x="201" y="120"/>
                    </a:cubicBezTo>
                    <a:cubicBezTo>
                      <a:pt x="195" y="123"/>
                      <a:pt x="188" y="124"/>
                      <a:pt x="182" y="126"/>
                    </a:cubicBezTo>
                    <a:cubicBezTo>
                      <a:pt x="181" y="126"/>
                      <a:pt x="180" y="126"/>
                      <a:pt x="180" y="126"/>
                    </a:cubicBezTo>
                    <a:cubicBezTo>
                      <a:pt x="171" y="129"/>
                      <a:pt x="162" y="132"/>
                      <a:pt x="153" y="134"/>
                    </a:cubicBezTo>
                    <a:cubicBezTo>
                      <a:pt x="150" y="135"/>
                      <a:pt x="148" y="135"/>
                      <a:pt x="145" y="136"/>
                    </a:cubicBezTo>
                    <a:moveTo>
                      <a:pt x="14" y="125"/>
                    </a:moveTo>
                    <a:cubicBezTo>
                      <a:pt x="14" y="124"/>
                      <a:pt x="14" y="122"/>
                      <a:pt x="14" y="121"/>
                    </a:cubicBezTo>
                    <a:cubicBezTo>
                      <a:pt x="18" y="120"/>
                      <a:pt x="22" y="118"/>
                      <a:pt x="25" y="116"/>
                    </a:cubicBezTo>
                    <a:cubicBezTo>
                      <a:pt x="28" y="115"/>
                      <a:pt x="31" y="114"/>
                      <a:pt x="35" y="113"/>
                    </a:cubicBezTo>
                    <a:cubicBezTo>
                      <a:pt x="36" y="112"/>
                      <a:pt x="38" y="112"/>
                      <a:pt x="39" y="111"/>
                    </a:cubicBezTo>
                    <a:cubicBezTo>
                      <a:pt x="38" y="112"/>
                      <a:pt x="37" y="112"/>
                      <a:pt x="36" y="113"/>
                    </a:cubicBezTo>
                    <a:cubicBezTo>
                      <a:pt x="32" y="115"/>
                      <a:pt x="28" y="117"/>
                      <a:pt x="24" y="119"/>
                    </a:cubicBezTo>
                    <a:cubicBezTo>
                      <a:pt x="21" y="122"/>
                      <a:pt x="17" y="123"/>
                      <a:pt x="14" y="125"/>
                    </a:cubicBezTo>
                    <a:moveTo>
                      <a:pt x="230" y="110"/>
                    </a:moveTo>
                    <a:cubicBezTo>
                      <a:pt x="230" y="110"/>
                      <a:pt x="230" y="110"/>
                      <a:pt x="231" y="110"/>
                    </a:cubicBezTo>
                    <a:cubicBezTo>
                      <a:pt x="232" y="110"/>
                      <a:pt x="233" y="110"/>
                      <a:pt x="233" y="110"/>
                    </a:cubicBezTo>
                    <a:cubicBezTo>
                      <a:pt x="234" y="110"/>
                      <a:pt x="234" y="110"/>
                      <a:pt x="233" y="110"/>
                    </a:cubicBezTo>
                    <a:cubicBezTo>
                      <a:pt x="231" y="111"/>
                      <a:pt x="229" y="111"/>
                      <a:pt x="226" y="112"/>
                    </a:cubicBezTo>
                    <a:cubicBezTo>
                      <a:pt x="226" y="112"/>
                      <a:pt x="226" y="111"/>
                      <a:pt x="226" y="110"/>
                    </a:cubicBezTo>
                    <a:cubicBezTo>
                      <a:pt x="226" y="110"/>
                      <a:pt x="227" y="110"/>
                      <a:pt x="227" y="110"/>
                    </a:cubicBezTo>
                    <a:cubicBezTo>
                      <a:pt x="228" y="110"/>
                      <a:pt x="229" y="110"/>
                      <a:pt x="230" y="110"/>
                    </a:cubicBezTo>
                    <a:cubicBezTo>
                      <a:pt x="230" y="110"/>
                      <a:pt x="230" y="110"/>
                      <a:pt x="230" y="110"/>
                    </a:cubicBezTo>
                    <a:moveTo>
                      <a:pt x="228" y="113"/>
                    </a:moveTo>
                    <a:cubicBezTo>
                      <a:pt x="227" y="113"/>
                      <a:pt x="227" y="113"/>
                      <a:pt x="229" y="112"/>
                    </a:cubicBezTo>
                    <a:cubicBezTo>
                      <a:pt x="232" y="111"/>
                      <a:pt x="234" y="111"/>
                      <a:pt x="237" y="109"/>
                    </a:cubicBezTo>
                    <a:cubicBezTo>
                      <a:pt x="237" y="110"/>
                      <a:pt x="238" y="111"/>
                      <a:pt x="239" y="112"/>
                    </a:cubicBezTo>
                    <a:cubicBezTo>
                      <a:pt x="236" y="113"/>
                      <a:pt x="234" y="113"/>
                      <a:pt x="231" y="113"/>
                    </a:cubicBezTo>
                    <a:cubicBezTo>
                      <a:pt x="231" y="113"/>
                      <a:pt x="229" y="113"/>
                      <a:pt x="228" y="113"/>
                    </a:cubicBezTo>
                    <a:moveTo>
                      <a:pt x="255" y="116"/>
                    </a:moveTo>
                    <a:cubicBezTo>
                      <a:pt x="254" y="115"/>
                      <a:pt x="254" y="113"/>
                      <a:pt x="253" y="112"/>
                    </a:cubicBezTo>
                    <a:cubicBezTo>
                      <a:pt x="254" y="112"/>
                      <a:pt x="256" y="112"/>
                      <a:pt x="257" y="111"/>
                    </a:cubicBezTo>
                    <a:cubicBezTo>
                      <a:pt x="259" y="111"/>
                      <a:pt x="266" y="110"/>
                      <a:pt x="267" y="109"/>
                    </a:cubicBezTo>
                    <a:cubicBezTo>
                      <a:pt x="263" y="112"/>
                      <a:pt x="259" y="113"/>
                      <a:pt x="255" y="116"/>
                    </a:cubicBezTo>
                    <a:moveTo>
                      <a:pt x="257" y="116"/>
                    </a:moveTo>
                    <a:cubicBezTo>
                      <a:pt x="258" y="116"/>
                      <a:pt x="261" y="113"/>
                      <a:pt x="263" y="112"/>
                    </a:cubicBezTo>
                    <a:cubicBezTo>
                      <a:pt x="265" y="111"/>
                      <a:pt x="267" y="110"/>
                      <a:pt x="269" y="109"/>
                    </a:cubicBezTo>
                    <a:cubicBezTo>
                      <a:pt x="269" y="109"/>
                      <a:pt x="269" y="109"/>
                      <a:pt x="269" y="109"/>
                    </a:cubicBezTo>
                    <a:cubicBezTo>
                      <a:pt x="269" y="110"/>
                      <a:pt x="270" y="111"/>
                      <a:pt x="270" y="113"/>
                    </a:cubicBezTo>
                    <a:cubicBezTo>
                      <a:pt x="269" y="112"/>
                      <a:pt x="269" y="112"/>
                      <a:pt x="269" y="112"/>
                    </a:cubicBezTo>
                    <a:cubicBezTo>
                      <a:pt x="265" y="113"/>
                      <a:pt x="261" y="116"/>
                      <a:pt x="257" y="116"/>
                    </a:cubicBezTo>
                    <a:moveTo>
                      <a:pt x="147" y="131"/>
                    </a:moveTo>
                    <a:cubicBezTo>
                      <a:pt x="147" y="131"/>
                      <a:pt x="147" y="131"/>
                      <a:pt x="147" y="131"/>
                    </a:cubicBezTo>
                    <a:cubicBezTo>
                      <a:pt x="147" y="131"/>
                      <a:pt x="147" y="131"/>
                      <a:pt x="147" y="131"/>
                    </a:cubicBezTo>
                    <a:cubicBezTo>
                      <a:pt x="149" y="129"/>
                      <a:pt x="152" y="129"/>
                      <a:pt x="154" y="128"/>
                    </a:cubicBezTo>
                    <a:cubicBezTo>
                      <a:pt x="166" y="125"/>
                      <a:pt x="178" y="120"/>
                      <a:pt x="190" y="116"/>
                    </a:cubicBezTo>
                    <a:cubicBezTo>
                      <a:pt x="197" y="114"/>
                      <a:pt x="205" y="112"/>
                      <a:pt x="213" y="109"/>
                    </a:cubicBezTo>
                    <a:cubicBezTo>
                      <a:pt x="213" y="109"/>
                      <a:pt x="213" y="109"/>
                      <a:pt x="213" y="109"/>
                    </a:cubicBezTo>
                    <a:cubicBezTo>
                      <a:pt x="213" y="109"/>
                      <a:pt x="213" y="110"/>
                      <a:pt x="213" y="110"/>
                    </a:cubicBezTo>
                    <a:cubicBezTo>
                      <a:pt x="214" y="111"/>
                      <a:pt x="214" y="111"/>
                      <a:pt x="214" y="112"/>
                    </a:cubicBezTo>
                    <a:cubicBezTo>
                      <a:pt x="211" y="112"/>
                      <a:pt x="209" y="113"/>
                      <a:pt x="206" y="114"/>
                    </a:cubicBezTo>
                    <a:cubicBezTo>
                      <a:pt x="199" y="117"/>
                      <a:pt x="192" y="119"/>
                      <a:pt x="185" y="121"/>
                    </a:cubicBezTo>
                    <a:cubicBezTo>
                      <a:pt x="177" y="123"/>
                      <a:pt x="168" y="124"/>
                      <a:pt x="161" y="127"/>
                    </a:cubicBezTo>
                    <a:cubicBezTo>
                      <a:pt x="157" y="128"/>
                      <a:pt x="154" y="130"/>
                      <a:pt x="151" y="130"/>
                    </a:cubicBezTo>
                    <a:cubicBezTo>
                      <a:pt x="151" y="131"/>
                      <a:pt x="148" y="131"/>
                      <a:pt x="147" y="131"/>
                    </a:cubicBezTo>
                    <a:moveTo>
                      <a:pt x="226" y="109"/>
                    </a:moveTo>
                    <a:cubicBezTo>
                      <a:pt x="229" y="109"/>
                      <a:pt x="233" y="107"/>
                      <a:pt x="235" y="106"/>
                    </a:cubicBezTo>
                    <a:cubicBezTo>
                      <a:pt x="236" y="107"/>
                      <a:pt x="236" y="107"/>
                      <a:pt x="236" y="108"/>
                    </a:cubicBezTo>
                    <a:cubicBezTo>
                      <a:pt x="233" y="109"/>
                      <a:pt x="229" y="109"/>
                      <a:pt x="226" y="109"/>
                    </a:cubicBezTo>
                    <a:moveTo>
                      <a:pt x="226" y="107"/>
                    </a:moveTo>
                    <a:cubicBezTo>
                      <a:pt x="227" y="107"/>
                      <a:pt x="229" y="106"/>
                      <a:pt x="231" y="106"/>
                    </a:cubicBezTo>
                    <a:cubicBezTo>
                      <a:pt x="232" y="106"/>
                      <a:pt x="232" y="106"/>
                      <a:pt x="232" y="106"/>
                    </a:cubicBezTo>
                    <a:cubicBezTo>
                      <a:pt x="233" y="106"/>
                      <a:pt x="229" y="107"/>
                      <a:pt x="229" y="107"/>
                    </a:cubicBezTo>
                    <a:cubicBezTo>
                      <a:pt x="228" y="108"/>
                      <a:pt x="227" y="108"/>
                      <a:pt x="226" y="108"/>
                    </a:cubicBezTo>
                    <a:cubicBezTo>
                      <a:pt x="226" y="108"/>
                      <a:pt x="226" y="107"/>
                      <a:pt x="225" y="107"/>
                    </a:cubicBezTo>
                    <a:cubicBezTo>
                      <a:pt x="225" y="107"/>
                      <a:pt x="226" y="107"/>
                      <a:pt x="226" y="107"/>
                    </a:cubicBezTo>
                    <a:moveTo>
                      <a:pt x="15" y="119"/>
                    </a:moveTo>
                    <a:cubicBezTo>
                      <a:pt x="15" y="118"/>
                      <a:pt x="15" y="116"/>
                      <a:pt x="15" y="115"/>
                    </a:cubicBezTo>
                    <a:cubicBezTo>
                      <a:pt x="20" y="114"/>
                      <a:pt x="24" y="112"/>
                      <a:pt x="28" y="110"/>
                    </a:cubicBezTo>
                    <a:cubicBezTo>
                      <a:pt x="31" y="109"/>
                      <a:pt x="34" y="107"/>
                      <a:pt x="38" y="106"/>
                    </a:cubicBezTo>
                    <a:cubicBezTo>
                      <a:pt x="39" y="106"/>
                      <a:pt x="40" y="105"/>
                      <a:pt x="40" y="105"/>
                    </a:cubicBezTo>
                    <a:cubicBezTo>
                      <a:pt x="40" y="105"/>
                      <a:pt x="37" y="107"/>
                      <a:pt x="36" y="108"/>
                    </a:cubicBezTo>
                    <a:cubicBezTo>
                      <a:pt x="29" y="112"/>
                      <a:pt x="21" y="114"/>
                      <a:pt x="15" y="119"/>
                    </a:cubicBezTo>
                    <a:moveTo>
                      <a:pt x="15" y="120"/>
                    </a:moveTo>
                    <a:cubicBezTo>
                      <a:pt x="15" y="120"/>
                      <a:pt x="16" y="119"/>
                      <a:pt x="18" y="118"/>
                    </a:cubicBezTo>
                    <a:cubicBezTo>
                      <a:pt x="26" y="112"/>
                      <a:pt x="35" y="110"/>
                      <a:pt x="42" y="105"/>
                    </a:cubicBezTo>
                    <a:cubicBezTo>
                      <a:pt x="42" y="107"/>
                      <a:pt x="42" y="108"/>
                      <a:pt x="42" y="110"/>
                    </a:cubicBezTo>
                    <a:cubicBezTo>
                      <a:pt x="41" y="112"/>
                      <a:pt x="41" y="113"/>
                      <a:pt x="42" y="114"/>
                    </a:cubicBezTo>
                    <a:cubicBezTo>
                      <a:pt x="38" y="115"/>
                      <a:pt x="34" y="117"/>
                      <a:pt x="30" y="119"/>
                    </a:cubicBezTo>
                    <a:cubicBezTo>
                      <a:pt x="27" y="120"/>
                      <a:pt x="23" y="122"/>
                      <a:pt x="20" y="123"/>
                    </a:cubicBezTo>
                    <a:cubicBezTo>
                      <a:pt x="20" y="123"/>
                      <a:pt x="16" y="125"/>
                      <a:pt x="16" y="125"/>
                    </a:cubicBezTo>
                    <a:cubicBezTo>
                      <a:pt x="16" y="125"/>
                      <a:pt x="16" y="125"/>
                      <a:pt x="17" y="124"/>
                    </a:cubicBezTo>
                    <a:cubicBezTo>
                      <a:pt x="24" y="119"/>
                      <a:pt x="34" y="116"/>
                      <a:pt x="41" y="110"/>
                    </a:cubicBezTo>
                    <a:cubicBezTo>
                      <a:pt x="41" y="110"/>
                      <a:pt x="41" y="109"/>
                      <a:pt x="41" y="109"/>
                    </a:cubicBezTo>
                    <a:cubicBezTo>
                      <a:pt x="41" y="109"/>
                      <a:pt x="41" y="109"/>
                      <a:pt x="41" y="109"/>
                    </a:cubicBezTo>
                    <a:cubicBezTo>
                      <a:pt x="37" y="111"/>
                      <a:pt x="32" y="112"/>
                      <a:pt x="28" y="114"/>
                    </a:cubicBezTo>
                    <a:cubicBezTo>
                      <a:pt x="26" y="115"/>
                      <a:pt x="23" y="116"/>
                      <a:pt x="21" y="117"/>
                    </a:cubicBezTo>
                    <a:cubicBezTo>
                      <a:pt x="20" y="118"/>
                      <a:pt x="16" y="120"/>
                      <a:pt x="15" y="120"/>
                    </a:cubicBezTo>
                    <a:moveTo>
                      <a:pt x="135" y="114"/>
                    </a:moveTo>
                    <a:cubicBezTo>
                      <a:pt x="134" y="114"/>
                      <a:pt x="133" y="113"/>
                      <a:pt x="132" y="113"/>
                    </a:cubicBezTo>
                    <a:cubicBezTo>
                      <a:pt x="142" y="110"/>
                      <a:pt x="153" y="107"/>
                      <a:pt x="163" y="104"/>
                    </a:cubicBezTo>
                    <a:cubicBezTo>
                      <a:pt x="157" y="106"/>
                      <a:pt x="151" y="108"/>
                      <a:pt x="145" y="110"/>
                    </a:cubicBezTo>
                    <a:cubicBezTo>
                      <a:pt x="142" y="111"/>
                      <a:pt x="138" y="112"/>
                      <a:pt x="135" y="114"/>
                    </a:cubicBezTo>
                    <a:moveTo>
                      <a:pt x="252" y="111"/>
                    </a:moveTo>
                    <a:cubicBezTo>
                      <a:pt x="252" y="110"/>
                      <a:pt x="252" y="109"/>
                      <a:pt x="251" y="109"/>
                    </a:cubicBezTo>
                    <a:cubicBezTo>
                      <a:pt x="251" y="108"/>
                      <a:pt x="251" y="108"/>
                      <a:pt x="251" y="108"/>
                    </a:cubicBezTo>
                    <a:cubicBezTo>
                      <a:pt x="255" y="107"/>
                      <a:pt x="259" y="106"/>
                      <a:pt x="263" y="105"/>
                    </a:cubicBezTo>
                    <a:cubicBezTo>
                      <a:pt x="265" y="104"/>
                      <a:pt x="265" y="104"/>
                      <a:pt x="265" y="104"/>
                    </a:cubicBezTo>
                    <a:cubicBezTo>
                      <a:pt x="266" y="104"/>
                      <a:pt x="262" y="106"/>
                      <a:pt x="261" y="106"/>
                    </a:cubicBezTo>
                    <a:cubicBezTo>
                      <a:pt x="258" y="108"/>
                      <a:pt x="255" y="109"/>
                      <a:pt x="252" y="111"/>
                    </a:cubicBezTo>
                    <a:moveTo>
                      <a:pt x="253" y="111"/>
                    </a:moveTo>
                    <a:cubicBezTo>
                      <a:pt x="255" y="111"/>
                      <a:pt x="258" y="109"/>
                      <a:pt x="259" y="108"/>
                    </a:cubicBezTo>
                    <a:cubicBezTo>
                      <a:pt x="262" y="107"/>
                      <a:pt x="265" y="105"/>
                      <a:pt x="268" y="104"/>
                    </a:cubicBezTo>
                    <a:cubicBezTo>
                      <a:pt x="268" y="105"/>
                      <a:pt x="268" y="107"/>
                      <a:pt x="269" y="108"/>
                    </a:cubicBezTo>
                    <a:cubicBezTo>
                      <a:pt x="269" y="108"/>
                      <a:pt x="269" y="108"/>
                      <a:pt x="269" y="108"/>
                    </a:cubicBezTo>
                    <a:cubicBezTo>
                      <a:pt x="263" y="108"/>
                      <a:pt x="259" y="110"/>
                      <a:pt x="253" y="111"/>
                    </a:cubicBezTo>
                    <a:moveTo>
                      <a:pt x="130" y="112"/>
                    </a:moveTo>
                    <a:cubicBezTo>
                      <a:pt x="129" y="112"/>
                      <a:pt x="128" y="112"/>
                      <a:pt x="126" y="112"/>
                    </a:cubicBezTo>
                    <a:cubicBezTo>
                      <a:pt x="131" y="111"/>
                      <a:pt x="136" y="108"/>
                      <a:pt x="141" y="107"/>
                    </a:cubicBezTo>
                    <a:cubicBezTo>
                      <a:pt x="145" y="106"/>
                      <a:pt x="149" y="104"/>
                      <a:pt x="154" y="103"/>
                    </a:cubicBezTo>
                    <a:cubicBezTo>
                      <a:pt x="150" y="104"/>
                      <a:pt x="146" y="106"/>
                      <a:pt x="143" y="107"/>
                    </a:cubicBezTo>
                    <a:cubicBezTo>
                      <a:pt x="139" y="109"/>
                      <a:pt x="134" y="110"/>
                      <a:pt x="130" y="112"/>
                    </a:cubicBezTo>
                    <a:moveTo>
                      <a:pt x="147" y="125"/>
                    </a:moveTo>
                    <a:cubicBezTo>
                      <a:pt x="146" y="124"/>
                      <a:pt x="146" y="123"/>
                      <a:pt x="145" y="122"/>
                    </a:cubicBezTo>
                    <a:cubicBezTo>
                      <a:pt x="155" y="117"/>
                      <a:pt x="167" y="115"/>
                      <a:pt x="178" y="113"/>
                    </a:cubicBezTo>
                    <a:cubicBezTo>
                      <a:pt x="188" y="110"/>
                      <a:pt x="201" y="108"/>
                      <a:pt x="209" y="103"/>
                    </a:cubicBezTo>
                    <a:cubicBezTo>
                      <a:pt x="199" y="110"/>
                      <a:pt x="186" y="112"/>
                      <a:pt x="174" y="116"/>
                    </a:cubicBezTo>
                    <a:cubicBezTo>
                      <a:pt x="168" y="119"/>
                      <a:pt x="162" y="121"/>
                      <a:pt x="156" y="122"/>
                    </a:cubicBezTo>
                    <a:cubicBezTo>
                      <a:pt x="153" y="123"/>
                      <a:pt x="150" y="123"/>
                      <a:pt x="147" y="125"/>
                    </a:cubicBezTo>
                    <a:moveTo>
                      <a:pt x="16" y="114"/>
                    </a:moveTo>
                    <a:cubicBezTo>
                      <a:pt x="16" y="112"/>
                      <a:pt x="16" y="111"/>
                      <a:pt x="17" y="109"/>
                    </a:cubicBezTo>
                    <a:cubicBezTo>
                      <a:pt x="20" y="108"/>
                      <a:pt x="22" y="107"/>
                      <a:pt x="25" y="106"/>
                    </a:cubicBezTo>
                    <a:cubicBezTo>
                      <a:pt x="27" y="105"/>
                      <a:pt x="30" y="104"/>
                      <a:pt x="32" y="103"/>
                    </a:cubicBezTo>
                    <a:cubicBezTo>
                      <a:pt x="33" y="103"/>
                      <a:pt x="35" y="102"/>
                      <a:pt x="36" y="102"/>
                    </a:cubicBezTo>
                    <a:cubicBezTo>
                      <a:pt x="36" y="102"/>
                      <a:pt x="36" y="102"/>
                      <a:pt x="35" y="103"/>
                    </a:cubicBezTo>
                    <a:cubicBezTo>
                      <a:pt x="29" y="107"/>
                      <a:pt x="21" y="109"/>
                      <a:pt x="16" y="114"/>
                    </a:cubicBezTo>
                    <a:moveTo>
                      <a:pt x="225" y="105"/>
                    </a:moveTo>
                    <a:cubicBezTo>
                      <a:pt x="225" y="104"/>
                      <a:pt x="225" y="104"/>
                      <a:pt x="224" y="103"/>
                    </a:cubicBezTo>
                    <a:cubicBezTo>
                      <a:pt x="226" y="103"/>
                      <a:pt x="231" y="102"/>
                      <a:pt x="232" y="102"/>
                    </a:cubicBezTo>
                    <a:cubicBezTo>
                      <a:pt x="233" y="102"/>
                      <a:pt x="233" y="102"/>
                      <a:pt x="232" y="102"/>
                    </a:cubicBezTo>
                    <a:cubicBezTo>
                      <a:pt x="229" y="103"/>
                      <a:pt x="227" y="104"/>
                      <a:pt x="225" y="105"/>
                    </a:cubicBezTo>
                    <a:moveTo>
                      <a:pt x="226" y="106"/>
                    </a:moveTo>
                    <a:cubicBezTo>
                      <a:pt x="224" y="106"/>
                      <a:pt x="229" y="104"/>
                      <a:pt x="230" y="104"/>
                    </a:cubicBezTo>
                    <a:cubicBezTo>
                      <a:pt x="232" y="103"/>
                      <a:pt x="234" y="103"/>
                      <a:pt x="236" y="102"/>
                    </a:cubicBezTo>
                    <a:cubicBezTo>
                      <a:pt x="236" y="102"/>
                      <a:pt x="236" y="102"/>
                      <a:pt x="236" y="102"/>
                    </a:cubicBezTo>
                    <a:cubicBezTo>
                      <a:pt x="235" y="102"/>
                      <a:pt x="235" y="103"/>
                      <a:pt x="235" y="104"/>
                    </a:cubicBezTo>
                    <a:cubicBezTo>
                      <a:pt x="235" y="104"/>
                      <a:pt x="235" y="105"/>
                      <a:pt x="235" y="105"/>
                    </a:cubicBezTo>
                    <a:cubicBezTo>
                      <a:pt x="235" y="105"/>
                      <a:pt x="234" y="105"/>
                      <a:pt x="233" y="105"/>
                    </a:cubicBezTo>
                    <a:cubicBezTo>
                      <a:pt x="232" y="105"/>
                      <a:pt x="230" y="105"/>
                      <a:pt x="228" y="106"/>
                    </a:cubicBezTo>
                    <a:cubicBezTo>
                      <a:pt x="227" y="106"/>
                      <a:pt x="226" y="106"/>
                      <a:pt x="226" y="106"/>
                    </a:cubicBezTo>
                    <a:moveTo>
                      <a:pt x="17" y="114"/>
                    </a:moveTo>
                    <a:cubicBezTo>
                      <a:pt x="16" y="114"/>
                      <a:pt x="17" y="114"/>
                      <a:pt x="19" y="112"/>
                    </a:cubicBezTo>
                    <a:cubicBezTo>
                      <a:pt x="26" y="108"/>
                      <a:pt x="33" y="106"/>
                      <a:pt x="39" y="101"/>
                    </a:cubicBezTo>
                    <a:cubicBezTo>
                      <a:pt x="40" y="102"/>
                      <a:pt x="41" y="103"/>
                      <a:pt x="41" y="104"/>
                    </a:cubicBezTo>
                    <a:cubicBezTo>
                      <a:pt x="37" y="105"/>
                      <a:pt x="33" y="107"/>
                      <a:pt x="29" y="109"/>
                    </a:cubicBezTo>
                    <a:cubicBezTo>
                      <a:pt x="26" y="110"/>
                      <a:pt x="24" y="111"/>
                      <a:pt x="21" y="112"/>
                    </a:cubicBezTo>
                    <a:cubicBezTo>
                      <a:pt x="20" y="113"/>
                      <a:pt x="17" y="114"/>
                      <a:pt x="17" y="114"/>
                    </a:cubicBezTo>
                    <a:moveTo>
                      <a:pt x="250" y="106"/>
                    </a:moveTo>
                    <a:cubicBezTo>
                      <a:pt x="249" y="105"/>
                      <a:pt x="248" y="104"/>
                      <a:pt x="248" y="103"/>
                    </a:cubicBezTo>
                    <a:cubicBezTo>
                      <a:pt x="252" y="102"/>
                      <a:pt x="257" y="100"/>
                      <a:pt x="261" y="99"/>
                    </a:cubicBezTo>
                    <a:cubicBezTo>
                      <a:pt x="262" y="99"/>
                      <a:pt x="262" y="99"/>
                      <a:pt x="262" y="99"/>
                    </a:cubicBezTo>
                    <a:cubicBezTo>
                      <a:pt x="264" y="99"/>
                      <a:pt x="258" y="102"/>
                      <a:pt x="258" y="102"/>
                    </a:cubicBezTo>
                    <a:cubicBezTo>
                      <a:pt x="255" y="104"/>
                      <a:pt x="252" y="105"/>
                      <a:pt x="250" y="106"/>
                    </a:cubicBezTo>
                    <a:moveTo>
                      <a:pt x="17" y="108"/>
                    </a:moveTo>
                    <a:cubicBezTo>
                      <a:pt x="17" y="108"/>
                      <a:pt x="20" y="106"/>
                      <a:pt x="21" y="106"/>
                    </a:cubicBezTo>
                    <a:cubicBezTo>
                      <a:pt x="22" y="105"/>
                      <a:pt x="24" y="104"/>
                      <a:pt x="26" y="103"/>
                    </a:cubicBezTo>
                    <a:cubicBezTo>
                      <a:pt x="29" y="102"/>
                      <a:pt x="31" y="100"/>
                      <a:pt x="34" y="98"/>
                    </a:cubicBezTo>
                    <a:cubicBezTo>
                      <a:pt x="35" y="99"/>
                      <a:pt x="36" y="100"/>
                      <a:pt x="37" y="100"/>
                    </a:cubicBezTo>
                    <a:cubicBezTo>
                      <a:pt x="37" y="100"/>
                      <a:pt x="37" y="100"/>
                      <a:pt x="38" y="101"/>
                    </a:cubicBezTo>
                    <a:cubicBezTo>
                      <a:pt x="31" y="102"/>
                      <a:pt x="26" y="105"/>
                      <a:pt x="19" y="107"/>
                    </a:cubicBezTo>
                    <a:cubicBezTo>
                      <a:pt x="18" y="108"/>
                      <a:pt x="18" y="108"/>
                      <a:pt x="17" y="108"/>
                    </a:cubicBezTo>
                    <a:moveTo>
                      <a:pt x="17" y="107"/>
                    </a:moveTo>
                    <a:cubicBezTo>
                      <a:pt x="18" y="106"/>
                      <a:pt x="18" y="105"/>
                      <a:pt x="18" y="104"/>
                    </a:cubicBezTo>
                    <a:cubicBezTo>
                      <a:pt x="20" y="103"/>
                      <a:pt x="22" y="102"/>
                      <a:pt x="24" y="101"/>
                    </a:cubicBezTo>
                    <a:cubicBezTo>
                      <a:pt x="27" y="100"/>
                      <a:pt x="29" y="99"/>
                      <a:pt x="32" y="98"/>
                    </a:cubicBezTo>
                    <a:cubicBezTo>
                      <a:pt x="33" y="98"/>
                      <a:pt x="33" y="98"/>
                      <a:pt x="33" y="98"/>
                    </a:cubicBezTo>
                    <a:cubicBezTo>
                      <a:pt x="34" y="98"/>
                      <a:pt x="33" y="98"/>
                      <a:pt x="32" y="99"/>
                    </a:cubicBezTo>
                    <a:cubicBezTo>
                      <a:pt x="27" y="102"/>
                      <a:pt x="22" y="104"/>
                      <a:pt x="17" y="107"/>
                    </a:cubicBezTo>
                    <a:moveTo>
                      <a:pt x="145" y="121"/>
                    </a:moveTo>
                    <a:cubicBezTo>
                      <a:pt x="144" y="120"/>
                      <a:pt x="144" y="119"/>
                      <a:pt x="143" y="118"/>
                    </a:cubicBezTo>
                    <a:cubicBezTo>
                      <a:pt x="163" y="113"/>
                      <a:pt x="184" y="106"/>
                      <a:pt x="204" y="100"/>
                    </a:cubicBezTo>
                    <a:cubicBezTo>
                      <a:pt x="207" y="99"/>
                      <a:pt x="211" y="98"/>
                      <a:pt x="214" y="97"/>
                    </a:cubicBezTo>
                    <a:cubicBezTo>
                      <a:pt x="211" y="100"/>
                      <a:pt x="212" y="104"/>
                      <a:pt x="213" y="108"/>
                    </a:cubicBezTo>
                    <a:cubicBezTo>
                      <a:pt x="213" y="108"/>
                      <a:pt x="213" y="108"/>
                      <a:pt x="213" y="108"/>
                    </a:cubicBezTo>
                    <a:cubicBezTo>
                      <a:pt x="207" y="109"/>
                      <a:pt x="201" y="111"/>
                      <a:pt x="195" y="113"/>
                    </a:cubicBezTo>
                    <a:cubicBezTo>
                      <a:pt x="191" y="115"/>
                      <a:pt x="187" y="116"/>
                      <a:pt x="183" y="117"/>
                    </a:cubicBezTo>
                    <a:cubicBezTo>
                      <a:pt x="172" y="120"/>
                      <a:pt x="159" y="124"/>
                      <a:pt x="147" y="125"/>
                    </a:cubicBezTo>
                    <a:cubicBezTo>
                      <a:pt x="158" y="125"/>
                      <a:pt x="169" y="119"/>
                      <a:pt x="179" y="116"/>
                    </a:cubicBezTo>
                    <a:cubicBezTo>
                      <a:pt x="190" y="112"/>
                      <a:pt x="202" y="109"/>
                      <a:pt x="212" y="103"/>
                    </a:cubicBezTo>
                    <a:cubicBezTo>
                      <a:pt x="212" y="102"/>
                      <a:pt x="212" y="102"/>
                      <a:pt x="211" y="102"/>
                    </a:cubicBezTo>
                    <a:cubicBezTo>
                      <a:pt x="211" y="102"/>
                      <a:pt x="211" y="102"/>
                      <a:pt x="211" y="102"/>
                    </a:cubicBezTo>
                    <a:cubicBezTo>
                      <a:pt x="200" y="106"/>
                      <a:pt x="187" y="110"/>
                      <a:pt x="175" y="112"/>
                    </a:cubicBezTo>
                    <a:cubicBezTo>
                      <a:pt x="165" y="115"/>
                      <a:pt x="154" y="117"/>
                      <a:pt x="145" y="121"/>
                    </a:cubicBezTo>
                    <a:moveTo>
                      <a:pt x="247" y="102"/>
                    </a:moveTo>
                    <a:cubicBezTo>
                      <a:pt x="246" y="101"/>
                      <a:pt x="245" y="100"/>
                      <a:pt x="245" y="100"/>
                    </a:cubicBezTo>
                    <a:cubicBezTo>
                      <a:pt x="250" y="99"/>
                      <a:pt x="254" y="98"/>
                      <a:pt x="259" y="97"/>
                    </a:cubicBezTo>
                    <a:cubicBezTo>
                      <a:pt x="260" y="96"/>
                      <a:pt x="261" y="96"/>
                      <a:pt x="261" y="96"/>
                    </a:cubicBezTo>
                    <a:cubicBezTo>
                      <a:pt x="262" y="96"/>
                      <a:pt x="255" y="99"/>
                      <a:pt x="254" y="99"/>
                    </a:cubicBezTo>
                    <a:cubicBezTo>
                      <a:pt x="252" y="100"/>
                      <a:pt x="249" y="101"/>
                      <a:pt x="247" y="102"/>
                    </a:cubicBezTo>
                    <a:moveTo>
                      <a:pt x="19" y="103"/>
                    </a:moveTo>
                    <a:cubicBezTo>
                      <a:pt x="19" y="103"/>
                      <a:pt x="19" y="103"/>
                      <a:pt x="20" y="102"/>
                    </a:cubicBezTo>
                    <a:cubicBezTo>
                      <a:pt x="24" y="99"/>
                      <a:pt x="29" y="98"/>
                      <a:pt x="33" y="94"/>
                    </a:cubicBezTo>
                    <a:cubicBezTo>
                      <a:pt x="33" y="95"/>
                      <a:pt x="33" y="96"/>
                      <a:pt x="33" y="97"/>
                    </a:cubicBezTo>
                    <a:cubicBezTo>
                      <a:pt x="31" y="98"/>
                      <a:pt x="29" y="98"/>
                      <a:pt x="28" y="99"/>
                    </a:cubicBezTo>
                    <a:cubicBezTo>
                      <a:pt x="26" y="99"/>
                      <a:pt x="25" y="100"/>
                      <a:pt x="24" y="101"/>
                    </a:cubicBezTo>
                    <a:cubicBezTo>
                      <a:pt x="24" y="101"/>
                      <a:pt x="24" y="100"/>
                      <a:pt x="24" y="100"/>
                    </a:cubicBezTo>
                    <a:cubicBezTo>
                      <a:pt x="24" y="100"/>
                      <a:pt x="23" y="101"/>
                      <a:pt x="22" y="102"/>
                    </a:cubicBezTo>
                    <a:cubicBezTo>
                      <a:pt x="21" y="102"/>
                      <a:pt x="19" y="103"/>
                      <a:pt x="19" y="103"/>
                    </a:cubicBezTo>
                    <a:moveTo>
                      <a:pt x="19" y="102"/>
                    </a:moveTo>
                    <a:cubicBezTo>
                      <a:pt x="19" y="100"/>
                      <a:pt x="20" y="99"/>
                      <a:pt x="20" y="98"/>
                    </a:cubicBezTo>
                    <a:cubicBezTo>
                      <a:pt x="22" y="97"/>
                      <a:pt x="24" y="97"/>
                      <a:pt x="25" y="96"/>
                    </a:cubicBezTo>
                    <a:cubicBezTo>
                      <a:pt x="26" y="96"/>
                      <a:pt x="30" y="94"/>
                      <a:pt x="31" y="94"/>
                    </a:cubicBezTo>
                    <a:cubicBezTo>
                      <a:pt x="31" y="94"/>
                      <a:pt x="31" y="95"/>
                      <a:pt x="29" y="96"/>
                    </a:cubicBezTo>
                    <a:cubicBezTo>
                      <a:pt x="26" y="98"/>
                      <a:pt x="22" y="99"/>
                      <a:pt x="19" y="102"/>
                    </a:cubicBezTo>
                    <a:moveTo>
                      <a:pt x="224" y="102"/>
                    </a:moveTo>
                    <a:cubicBezTo>
                      <a:pt x="224" y="102"/>
                      <a:pt x="224" y="102"/>
                      <a:pt x="224" y="102"/>
                    </a:cubicBezTo>
                    <a:cubicBezTo>
                      <a:pt x="223" y="101"/>
                      <a:pt x="223" y="101"/>
                      <a:pt x="223" y="100"/>
                    </a:cubicBezTo>
                    <a:cubicBezTo>
                      <a:pt x="233" y="100"/>
                      <a:pt x="242" y="96"/>
                      <a:pt x="252" y="95"/>
                    </a:cubicBezTo>
                    <a:cubicBezTo>
                      <a:pt x="253" y="95"/>
                      <a:pt x="255" y="95"/>
                      <a:pt x="257" y="94"/>
                    </a:cubicBezTo>
                    <a:cubicBezTo>
                      <a:pt x="258" y="94"/>
                      <a:pt x="261" y="93"/>
                      <a:pt x="261" y="93"/>
                    </a:cubicBezTo>
                    <a:cubicBezTo>
                      <a:pt x="261" y="93"/>
                      <a:pt x="261" y="93"/>
                      <a:pt x="259" y="94"/>
                    </a:cubicBezTo>
                    <a:cubicBezTo>
                      <a:pt x="254" y="96"/>
                      <a:pt x="249" y="97"/>
                      <a:pt x="243" y="99"/>
                    </a:cubicBezTo>
                    <a:cubicBezTo>
                      <a:pt x="243" y="99"/>
                      <a:pt x="242" y="98"/>
                      <a:pt x="242" y="98"/>
                    </a:cubicBezTo>
                    <a:cubicBezTo>
                      <a:pt x="241" y="98"/>
                      <a:pt x="240" y="98"/>
                      <a:pt x="240" y="98"/>
                    </a:cubicBezTo>
                    <a:cubicBezTo>
                      <a:pt x="238" y="98"/>
                      <a:pt x="236" y="99"/>
                      <a:pt x="236" y="101"/>
                    </a:cubicBezTo>
                    <a:cubicBezTo>
                      <a:pt x="235" y="101"/>
                      <a:pt x="235" y="101"/>
                      <a:pt x="235" y="101"/>
                    </a:cubicBezTo>
                    <a:cubicBezTo>
                      <a:pt x="232" y="101"/>
                      <a:pt x="228" y="102"/>
                      <a:pt x="224" y="102"/>
                    </a:cubicBezTo>
                    <a:cubicBezTo>
                      <a:pt x="224" y="102"/>
                      <a:pt x="224" y="102"/>
                      <a:pt x="224" y="102"/>
                    </a:cubicBezTo>
                    <a:moveTo>
                      <a:pt x="245" y="99"/>
                    </a:moveTo>
                    <a:cubicBezTo>
                      <a:pt x="251" y="97"/>
                      <a:pt x="257" y="96"/>
                      <a:pt x="263" y="93"/>
                    </a:cubicBezTo>
                    <a:cubicBezTo>
                      <a:pt x="264" y="93"/>
                      <a:pt x="264" y="93"/>
                      <a:pt x="264" y="93"/>
                    </a:cubicBezTo>
                    <a:cubicBezTo>
                      <a:pt x="265" y="96"/>
                      <a:pt x="266" y="99"/>
                      <a:pt x="267" y="103"/>
                    </a:cubicBezTo>
                    <a:cubicBezTo>
                      <a:pt x="264" y="104"/>
                      <a:pt x="262" y="104"/>
                      <a:pt x="259" y="105"/>
                    </a:cubicBezTo>
                    <a:cubicBezTo>
                      <a:pt x="257" y="106"/>
                      <a:pt x="252" y="106"/>
                      <a:pt x="251" y="107"/>
                    </a:cubicBezTo>
                    <a:cubicBezTo>
                      <a:pt x="256" y="104"/>
                      <a:pt x="261" y="102"/>
                      <a:pt x="265" y="99"/>
                    </a:cubicBezTo>
                    <a:cubicBezTo>
                      <a:pt x="266" y="99"/>
                      <a:pt x="265" y="98"/>
                      <a:pt x="265" y="98"/>
                    </a:cubicBezTo>
                    <a:cubicBezTo>
                      <a:pt x="265" y="98"/>
                      <a:pt x="265" y="98"/>
                      <a:pt x="265" y="98"/>
                    </a:cubicBezTo>
                    <a:cubicBezTo>
                      <a:pt x="260" y="98"/>
                      <a:pt x="255" y="100"/>
                      <a:pt x="250" y="102"/>
                    </a:cubicBezTo>
                    <a:cubicBezTo>
                      <a:pt x="249" y="102"/>
                      <a:pt x="249" y="102"/>
                      <a:pt x="249" y="102"/>
                    </a:cubicBezTo>
                    <a:cubicBezTo>
                      <a:pt x="248" y="102"/>
                      <a:pt x="255" y="100"/>
                      <a:pt x="256" y="99"/>
                    </a:cubicBezTo>
                    <a:cubicBezTo>
                      <a:pt x="259" y="98"/>
                      <a:pt x="261" y="97"/>
                      <a:pt x="264" y="96"/>
                    </a:cubicBezTo>
                    <a:cubicBezTo>
                      <a:pt x="264" y="96"/>
                      <a:pt x="264" y="95"/>
                      <a:pt x="263" y="95"/>
                    </a:cubicBezTo>
                    <a:cubicBezTo>
                      <a:pt x="263" y="95"/>
                      <a:pt x="263" y="95"/>
                      <a:pt x="263" y="95"/>
                    </a:cubicBezTo>
                    <a:cubicBezTo>
                      <a:pt x="257" y="96"/>
                      <a:pt x="251" y="97"/>
                      <a:pt x="245" y="99"/>
                    </a:cubicBezTo>
                    <a:moveTo>
                      <a:pt x="22" y="95"/>
                    </a:moveTo>
                    <a:cubicBezTo>
                      <a:pt x="22" y="94"/>
                      <a:pt x="22" y="93"/>
                      <a:pt x="22" y="93"/>
                    </a:cubicBezTo>
                    <a:cubicBezTo>
                      <a:pt x="24" y="93"/>
                      <a:pt x="25" y="92"/>
                      <a:pt x="26" y="91"/>
                    </a:cubicBezTo>
                    <a:cubicBezTo>
                      <a:pt x="27" y="91"/>
                      <a:pt x="30" y="89"/>
                      <a:pt x="30" y="89"/>
                    </a:cubicBezTo>
                    <a:cubicBezTo>
                      <a:pt x="30" y="89"/>
                      <a:pt x="30" y="89"/>
                      <a:pt x="29" y="90"/>
                    </a:cubicBezTo>
                    <a:cubicBezTo>
                      <a:pt x="26" y="92"/>
                      <a:pt x="24" y="93"/>
                      <a:pt x="22" y="95"/>
                    </a:cubicBezTo>
                    <a:moveTo>
                      <a:pt x="222" y="99"/>
                    </a:moveTo>
                    <a:cubicBezTo>
                      <a:pt x="222" y="99"/>
                      <a:pt x="221" y="98"/>
                      <a:pt x="221" y="98"/>
                    </a:cubicBezTo>
                    <a:cubicBezTo>
                      <a:pt x="226" y="96"/>
                      <a:pt x="232" y="95"/>
                      <a:pt x="238" y="94"/>
                    </a:cubicBezTo>
                    <a:cubicBezTo>
                      <a:pt x="245" y="93"/>
                      <a:pt x="251" y="90"/>
                      <a:pt x="257" y="89"/>
                    </a:cubicBezTo>
                    <a:cubicBezTo>
                      <a:pt x="258" y="88"/>
                      <a:pt x="259" y="88"/>
                      <a:pt x="259" y="88"/>
                    </a:cubicBezTo>
                    <a:cubicBezTo>
                      <a:pt x="259" y="88"/>
                      <a:pt x="258" y="88"/>
                      <a:pt x="257" y="89"/>
                    </a:cubicBezTo>
                    <a:cubicBezTo>
                      <a:pt x="255" y="90"/>
                      <a:pt x="253" y="91"/>
                      <a:pt x="251" y="91"/>
                    </a:cubicBezTo>
                    <a:cubicBezTo>
                      <a:pt x="248" y="93"/>
                      <a:pt x="245" y="94"/>
                      <a:pt x="241" y="95"/>
                    </a:cubicBezTo>
                    <a:cubicBezTo>
                      <a:pt x="235" y="96"/>
                      <a:pt x="229" y="98"/>
                      <a:pt x="222" y="99"/>
                    </a:cubicBezTo>
                    <a:moveTo>
                      <a:pt x="183" y="98"/>
                    </a:moveTo>
                    <a:cubicBezTo>
                      <a:pt x="188" y="96"/>
                      <a:pt x="193" y="95"/>
                      <a:pt x="197" y="93"/>
                    </a:cubicBezTo>
                    <a:cubicBezTo>
                      <a:pt x="200" y="92"/>
                      <a:pt x="203" y="91"/>
                      <a:pt x="206" y="90"/>
                    </a:cubicBezTo>
                    <a:cubicBezTo>
                      <a:pt x="208" y="89"/>
                      <a:pt x="210" y="88"/>
                      <a:pt x="212" y="88"/>
                    </a:cubicBezTo>
                    <a:cubicBezTo>
                      <a:pt x="213" y="88"/>
                      <a:pt x="213" y="88"/>
                      <a:pt x="213" y="88"/>
                    </a:cubicBezTo>
                    <a:cubicBezTo>
                      <a:pt x="214" y="88"/>
                      <a:pt x="214" y="88"/>
                      <a:pt x="214" y="88"/>
                    </a:cubicBezTo>
                    <a:cubicBezTo>
                      <a:pt x="204" y="92"/>
                      <a:pt x="193" y="95"/>
                      <a:pt x="183" y="98"/>
                    </a:cubicBezTo>
                    <a:moveTo>
                      <a:pt x="122" y="111"/>
                    </a:moveTo>
                    <a:cubicBezTo>
                      <a:pt x="120" y="110"/>
                      <a:pt x="119" y="110"/>
                      <a:pt x="117" y="109"/>
                    </a:cubicBezTo>
                    <a:cubicBezTo>
                      <a:pt x="120" y="108"/>
                      <a:pt x="123" y="107"/>
                      <a:pt x="126" y="106"/>
                    </a:cubicBezTo>
                    <a:cubicBezTo>
                      <a:pt x="129" y="105"/>
                      <a:pt x="132" y="104"/>
                      <a:pt x="135" y="103"/>
                    </a:cubicBezTo>
                    <a:cubicBezTo>
                      <a:pt x="146" y="100"/>
                      <a:pt x="157" y="96"/>
                      <a:pt x="168" y="93"/>
                    </a:cubicBezTo>
                    <a:cubicBezTo>
                      <a:pt x="175" y="91"/>
                      <a:pt x="182" y="88"/>
                      <a:pt x="189" y="86"/>
                    </a:cubicBezTo>
                    <a:cubicBezTo>
                      <a:pt x="188" y="87"/>
                      <a:pt x="187" y="87"/>
                      <a:pt x="186" y="87"/>
                    </a:cubicBezTo>
                    <a:cubicBezTo>
                      <a:pt x="178" y="90"/>
                      <a:pt x="170" y="94"/>
                      <a:pt x="163" y="96"/>
                    </a:cubicBezTo>
                    <a:cubicBezTo>
                      <a:pt x="155" y="99"/>
                      <a:pt x="147" y="101"/>
                      <a:pt x="139" y="104"/>
                    </a:cubicBezTo>
                    <a:cubicBezTo>
                      <a:pt x="134" y="107"/>
                      <a:pt x="128" y="108"/>
                      <a:pt x="122" y="111"/>
                    </a:cubicBezTo>
                    <a:moveTo>
                      <a:pt x="179" y="95"/>
                    </a:moveTo>
                    <a:cubicBezTo>
                      <a:pt x="184" y="93"/>
                      <a:pt x="189" y="92"/>
                      <a:pt x="194" y="90"/>
                    </a:cubicBezTo>
                    <a:cubicBezTo>
                      <a:pt x="198" y="88"/>
                      <a:pt x="202" y="87"/>
                      <a:pt x="206" y="86"/>
                    </a:cubicBezTo>
                    <a:cubicBezTo>
                      <a:pt x="202" y="87"/>
                      <a:pt x="198" y="89"/>
                      <a:pt x="194" y="90"/>
                    </a:cubicBezTo>
                    <a:cubicBezTo>
                      <a:pt x="189" y="92"/>
                      <a:pt x="184" y="94"/>
                      <a:pt x="179" y="95"/>
                    </a:cubicBezTo>
                    <a:moveTo>
                      <a:pt x="132" y="112"/>
                    </a:moveTo>
                    <a:cubicBezTo>
                      <a:pt x="136" y="110"/>
                      <a:pt x="141" y="109"/>
                      <a:pt x="145" y="107"/>
                    </a:cubicBezTo>
                    <a:cubicBezTo>
                      <a:pt x="152" y="105"/>
                      <a:pt x="158" y="102"/>
                      <a:pt x="165" y="100"/>
                    </a:cubicBezTo>
                    <a:cubicBezTo>
                      <a:pt x="180" y="96"/>
                      <a:pt x="194" y="91"/>
                      <a:pt x="209" y="86"/>
                    </a:cubicBezTo>
                    <a:cubicBezTo>
                      <a:pt x="209" y="86"/>
                      <a:pt x="209" y="86"/>
                      <a:pt x="209" y="86"/>
                    </a:cubicBezTo>
                    <a:cubicBezTo>
                      <a:pt x="210" y="86"/>
                      <a:pt x="211" y="87"/>
                      <a:pt x="212" y="87"/>
                    </a:cubicBezTo>
                    <a:cubicBezTo>
                      <a:pt x="207" y="88"/>
                      <a:pt x="202" y="90"/>
                      <a:pt x="197" y="92"/>
                    </a:cubicBezTo>
                    <a:cubicBezTo>
                      <a:pt x="188" y="96"/>
                      <a:pt x="179" y="98"/>
                      <a:pt x="171" y="101"/>
                    </a:cubicBezTo>
                    <a:cubicBezTo>
                      <a:pt x="162" y="104"/>
                      <a:pt x="152" y="107"/>
                      <a:pt x="143" y="109"/>
                    </a:cubicBezTo>
                    <a:cubicBezTo>
                      <a:pt x="140" y="110"/>
                      <a:pt x="135" y="111"/>
                      <a:pt x="132" y="112"/>
                    </a:cubicBezTo>
                    <a:moveTo>
                      <a:pt x="206" y="86"/>
                    </a:moveTo>
                    <a:cubicBezTo>
                      <a:pt x="206" y="86"/>
                      <a:pt x="206" y="86"/>
                      <a:pt x="206" y="86"/>
                    </a:cubicBezTo>
                    <a:cubicBezTo>
                      <a:pt x="206" y="86"/>
                      <a:pt x="206" y="86"/>
                      <a:pt x="206" y="86"/>
                    </a:cubicBezTo>
                    <a:moveTo>
                      <a:pt x="144" y="117"/>
                    </a:moveTo>
                    <a:cubicBezTo>
                      <a:pt x="149" y="113"/>
                      <a:pt x="156" y="113"/>
                      <a:pt x="162" y="111"/>
                    </a:cubicBezTo>
                    <a:cubicBezTo>
                      <a:pt x="173" y="109"/>
                      <a:pt x="183" y="105"/>
                      <a:pt x="193" y="102"/>
                    </a:cubicBezTo>
                    <a:cubicBezTo>
                      <a:pt x="213" y="95"/>
                      <a:pt x="234" y="86"/>
                      <a:pt x="255" y="84"/>
                    </a:cubicBezTo>
                    <a:cubicBezTo>
                      <a:pt x="256" y="84"/>
                      <a:pt x="256" y="84"/>
                      <a:pt x="256" y="84"/>
                    </a:cubicBezTo>
                    <a:cubicBezTo>
                      <a:pt x="260" y="84"/>
                      <a:pt x="250" y="87"/>
                      <a:pt x="249" y="87"/>
                    </a:cubicBezTo>
                    <a:cubicBezTo>
                      <a:pt x="244" y="88"/>
                      <a:pt x="239" y="90"/>
                      <a:pt x="235" y="91"/>
                    </a:cubicBezTo>
                    <a:cubicBezTo>
                      <a:pt x="224" y="94"/>
                      <a:pt x="214" y="96"/>
                      <a:pt x="204" y="99"/>
                    </a:cubicBezTo>
                    <a:cubicBezTo>
                      <a:pt x="184" y="105"/>
                      <a:pt x="164" y="112"/>
                      <a:pt x="144" y="117"/>
                    </a:cubicBezTo>
                    <a:moveTo>
                      <a:pt x="23" y="92"/>
                    </a:moveTo>
                    <a:cubicBezTo>
                      <a:pt x="23" y="91"/>
                      <a:pt x="23" y="91"/>
                      <a:pt x="23" y="90"/>
                    </a:cubicBezTo>
                    <a:cubicBezTo>
                      <a:pt x="25" y="89"/>
                      <a:pt x="26" y="89"/>
                      <a:pt x="27" y="88"/>
                    </a:cubicBezTo>
                    <a:cubicBezTo>
                      <a:pt x="30" y="86"/>
                      <a:pt x="33" y="85"/>
                      <a:pt x="35" y="84"/>
                    </a:cubicBezTo>
                    <a:cubicBezTo>
                      <a:pt x="35" y="85"/>
                      <a:pt x="34" y="87"/>
                      <a:pt x="33" y="89"/>
                    </a:cubicBezTo>
                    <a:cubicBezTo>
                      <a:pt x="33" y="90"/>
                      <a:pt x="32" y="91"/>
                      <a:pt x="32" y="93"/>
                    </a:cubicBezTo>
                    <a:cubicBezTo>
                      <a:pt x="28" y="94"/>
                      <a:pt x="25" y="95"/>
                      <a:pt x="21" y="97"/>
                    </a:cubicBezTo>
                    <a:cubicBezTo>
                      <a:pt x="21" y="97"/>
                      <a:pt x="21" y="97"/>
                      <a:pt x="21" y="97"/>
                    </a:cubicBezTo>
                    <a:cubicBezTo>
                      <a:pt x="25" y="95"/>
                      <a:pt x="29" y="91"/>
                      <a:pt x="33" y="88"/>
                    </a:cubicBezTo>
                    <a:cubicBezTo>
                      <a:pt x="33" y="88"/>
                      <a:pt x="33" y="88"/>
                      <a:pt x="33" y="88"/>
                    </a:cubicBezTo>
                    <a:cubicBezTo>
                      <a:pt x="33" y="88"/>
                      <a:pt x="33" y="88"/>
                      <a:pt x="32" y="88"/>
                    </a:cubicBezTo>
                    <a:cubicBezTo>
                      <a:pt x="31" y="88"/>
                      <a:pt x="29" y="89"/>
                      <a:pt x="27" y="90"/>
                    </a:cubicBezTo>
                    <a:cubicBezTo>
                      <a:pt x="26" y="91"/>
                      <a:pt x="24" y="91"/>
                      <a:pt x="23" y="92"/>
                    </a:cubicBezTo>
                    <a:moveTo>
                      <a:pt x="128" y="110"/>
                    </a:moveTo>
                    <a:cubicBezTo>
                      <a:pt x="130" y="109"/>
                      <a:pt x="132" y="109"/>
                      <a:pt x="134" y="108"/>
                    </a:cubicBezTo>
                    <a:cubicBezTo>
                      <a:pt x="151" y="102"/>
                      <a:pt x="169" y="95"/>
                      <a:pt x="186" y="88"/>
                    </a:cubicBezTo>
                    <a:cubicBezTo>
                      <a:pt x="190" y="87"/>
                      <a:pt x="193" y="86"/>
                      <a:pt x="197" y="84"/>
                    </a:cubicBezTo>
                    <a:cubicBezTo>
                      <a:pt x="197" y="84"/>
                      <a:pt x="197" y="84"/>
                      <a:pt x="198" y="84"/>
                    </a:cubicBezTo>
                    <a:cubicBezTo>
                      <a:pt x="199" y="84"/>
                      <a:pt x="199" y="84"/>
                      <a:pt x="199" y="84"/>
                    </a:cubicBezTo>
                    <a:cubicBezTo>
                      <a:pt x="200" y="84"/>
                      <a:pt x="200" y="84"/>
                      <a:pt x="200" y="84"/>
                    </a:cubicBezTo>
                    <a:cubicBezTo>
                      <a:pt x="201" y="84"/>
                      <a:pt x="202" y="83"/>
                      <a:pt x="203" y="83"/>
                    </a:cubicBezTo>
                    <a:cubicBezTo>
                      <a:pt x="205" y="84"/>
                      <a:pt x="206" y="84"/>
                      <a:pt x="207" y="85"/>
                    </a:cubicBezTo>
                    <a:cubicBezTo>
                      <a:pt x="200" y="86"/>
                      <a:pt x="194" y="89"/>
                      <a:pt x="188" y="91"/>
                    </a:cubicBezTo>
                    <a:cubicBezTo>
                      <a:pt x="181" y="94"/>
                      <a:pt x="173" y="96"/>
                      <a:pt x="165" y="99"/>
                    </a:cubicBezTo>
                    <a:cubicBezTo>
                      <a:pt x="164" y="99"/>
                      <a:pt x="164" y="99"/>
                      <a:pt x="163" y="99"/>
                    </a:cubicBezTo>
                    <a:cubicBezTo>
                      <a:pt x="155" y="102"/>
                      <a:pt x="147" y="104"/>
                      <a:pt x="138" y="107"/>
                    </a:cubicBezTo>
                    <a:cubicBezTo>
                      <a:pt x="134" y="108"/>
                      <a:pt x="130" y="109"/>
                      <a:pt x="125" y="111"/>
                    </a:cubicBezTo>
                    <a:cubicBezTo>
                      <a:pt x="125" y="111"/>
                      <a:pt x="125" y="111"/>
                      <a:pt x="125" y="111"/>
                    </a:cubicBezTo>
                    <a:cubicBezTo>
                      <a:pt x="125" y="111"/>
                      <a:pt x="126" y="111"/>
                      <a:pt x="126" y="110"/>
                    </a:cubicBezTo>
                    <a:cubicBezTo>
                      <a:pt x="127" y="110"/>
                      <a:pt x="128" y="110"/>
                      <a:pt x="128" y="110"/>
                    </a:cubicBezTo>
                    <a:cubicBezTo>
                      <a:pt x="128" y="110"/>
                      <a:pt x="128" y="110"/>
                      <a:pt x="128" y="110"/>
                    </a:cubicBezTo>
                    <a:moveTo>
                      <a:pt x="24" y="89"/>
                    </a:moveTo>
                    <a:cubicBezTo>
                      <a:pt x="24" y="88"/>
                      <a:pt x="24" y="88"/>
                      <a:pt x="25" y="87"/>
                    </a:cubicBezTo>
                    <a:cubicBezTo>
                      <a:pt x="26" y="87"/>
                      <a:pt x="28" y="86"/>
                      <a:pt x="29" y="86"/>
                    </a:cubicBezTo>
                    <a:cubicBezTo>
                      <a:pt x="31" y="85"/>
                      <a:pt x="33" y="84"/>
                      <a:pt x="36" y="83"/>
                    </a:cubicBezTo>
                    <a:cubicBezTo>
                      <a:pt x="34" y="83"/>
                      <a:pt x="33" y="84"/>
                      <a:pt x="32" y="85"/>
                    </a:cubicBezTo>
                    <a:cubicBezTo>
                      <a:pt x="29" y="86"/>
                      <a:pt x="26" y="87"/>
                      <a:pt x="24" y="89"/>
                    </a:cubicBezTo>
                    <a:moveTo>
                      <a:pt x="36" y="83"/>
                    </a:moveTo>
                    <a:cubicBezTo>
                      <a:pt x="36" y="83"/>
                      <a:pt x="36" y="83"/>
                      <a:pt x="36" y="83"/>
                    </a:cubicBezTo>
                    <a:cubicBezTo>
                      <a:pt x="36" y="83"/>
                      <a:pt x="36" y="83"/>
                      <a:pt x="36" y="83"/>
                    </a:cubicBezTo>
                    <a:moveTo>
                      <a:pt x="116" y="109"/>
                    </a:moveTo>
                    <a:cubicBezTo>
                      <a:pt x="114" y="108"/>
                      <a:pt x="112" y="107"/>
                      <a:pt x="110" y="106"/>
                    </a:cubicBezTo>
                    <a:cubicBezTo>
                      <a:pt x="119" y="105"/>
                      <a:pt x="128" y="100"/>
                      <a:pt x="136" y="98"/>
                    </a:cubicBezTo>
                    <a:cubicBezTo>
                      <a:pt x="147" y="95"/>
                      <a:pt x="158" y="91"/>
                      <a:pt x="169" y="88"/>
                    </a:cubicBezTo>
                    <a:cubicBezTo>
                      <a:pt x="174" y="86"/>
                      <a:pt x="179" y="85"/>
                      <a:pt x="184" y="84"/>
                    </a:cubicBezTo>
                    <a:cubicBezTo>
                      <a:pt x="185" y="84"/>
                      <a:pt x="187" y="83"/>
                      <a:pt x="188" y="83"/>
                    </a:cubicBezTo>
                    <a:cubicBezTo>
                      <a:pt x="179" y="87"/>
                      <a:pt x="170" y="90"/>
                      <a:pt x="160" y="93"/>
                    </a:cubicBezTo>
                    <a:cubicBezTo>
                      <a:pt x="150" y="97"/>
                      <a:pt x="140" y="100"/>
                      <a:pt x="130" y="104"/>
                    </a:cubicBezTo>
                    <a:cubicBezTo>
                      <a:pt x="128" y="104"/>
                      <a:pt x="126" y="105"/>
                      <a:pt x="124" y="106"/>
                    </a:cubicBezTo>
                    <a:cubicBezTo>
                      <a:pt x="123" y="106"/>
                      <a:pt x="122" y="107"/>
                      <a:pt x="121" y="107"/>
                    </a:cubicBezTo>
                    <a:cubicBezTo>
                      <a:pt x="120" y="107"/>
                      <a:pt x="120" y="107"/>
                      <a:pt x="120" y="108"/>
                    </a:cubicBezTo>
                    <a:cubicBezTo>
                      <a:pt x="119" y="108"/>
                      <a:pt x="119" y="108"/>
                      <a:pt x="119" y="108"/>
                    </a:cubicBezTo>
                    <a:cubicBezTo>
                      <a:pt x="118" y="108"/>
                      <a:pt x="118" y="108"/>
                      <a:pt x="117" y="108"/>
                    </a:cubicBezTo>
                    <a:cubicBezTo>
                      <a:pt x="117" y="109"/>
                      <a:pt x="116" y="109"/>
                      <a:pt x="116" y="109"/>
                    </a:cubicBezTo>
                    <a:moveTo>
                      <a:pt x="109" y="105"/>
                    </a:moveTo>
                    <a:cubicBezTo>
                      <a:pt x="108" y="104"/>
                      <a:pt x="107" y="103"/>
                      <a:pt x="106" y="101"/>
                    </a:cubicBezTo>
                    <a:cubicBezTo>
                      <a:pt x="111" y="101"/>
                      <a:pt x="116" y="99"/>
                      <a:pt x="120" y="98"/>
                    </a:cubicBezTo>
                    <a:cubicBezTo>
                      <a:pt x="127" y="95"/>
                      <a:pt x="133" y="93"/>
                      <a:pt x="140" y="91"/>
                    </a:cubicBezTo>
                    <a:cubicBezTo>
                      <a:pt x="152" y="87"/>
                      <a:pt x="163" y="84"/>
                      <a:pt x="175" y="81"/>
                    </a:cubicBezTo>
                    <a:cubicBezTo>
                      <a:pt x="174" y="81"/>
                      <a:pt x="173" y="81"/>
                      <a:pt x="172" y="82"/>
                    </a:cubicBezTo>
                    <a:cubicBezTo>
                      <a:pt x="165" y="85"/>
                      <a:pt x="158" y="88"/>
                      <a:pt x="150" y="90"/>
                    </a:cubicBezTo>
                    <a:cubicBezTo>
                      <a:pt x="137" y="96"/>
                      <a:pt x="123" y="100"/>
                      <a:pt x="109" y="105"/>
                    </a:cubicBezTo>
                    <a:moveTo>
                      <a:pt x="148" y="98"/>
                    </a:moveTo>
                    <a:cubicBezTo>
                      <a:pt x="152" y="97"/>
                      <a:pt x="155" y="96"/>
                      <a:pt x="158" y="95"/>
                    </a:cubicBezTo>
                    <a:cubicBezTo>
                      <a:pt x="171" y="91"/>
                      <a:pt x="184" y="86"/>
                      <a:pt x="196" y="80"/>
                    </a:cubicBezTo>
                    <a:cubicBezTo>
                      <a:pt x="198" y="81"/>
                      <a:pt x="200" y="82"/>
                      <a:pt x="202" y="82"/>
                    </a:cubicBezTo>
                    <a:cubicBezTo>
                      <a:pt x="201" y="83"/>
                      <a:pt x="201" y="83"/>
                      <a:pt x="200" y="83"/>
                    </a:cubicBezTo>
                    <a:cubicBezTo>
                      <a:pt x="199" y="83"/>
                      <a:pt x="198" y="83"/>
                      <a:pt x="197" y="83"/>
                    </a:cubicBezTo>
                    <a:cubicBezTo>
                      <a:pt x="188" y="85"/>
                      <a:pt x="179" y="88"/>
                      <a:pt x="170" y="91"/>
                    </a:cubicBezTo>
                    <a:cubicBezTo>
                      <a:pt x="163" y="94"/>
                      <a:pt x="156" y="96"/>
                      <a:pt x="148" y="98"/>
                    </a:cubicBezTo>
                    <a:moveTo>
                      <a:pt x="142" y="117"/>
                    </a:moveTo>
                    <a:cubicBezTo>
                      <a:pt x="141" y="117"/>
                      <a:pt x="139" y="116"/>
                      <a:pt x="138" y="115"/>
                    </a:cubicBezTo>
                    <a:cubicBezTo>
                      <a:pt x="141" y="115"/>
                      <a:pt x="143" y="114"/>
                      <a:pt x="146" y="113"/>
                    </a:cubicBezTo>
                    <a:cubicBezTo>
                      <a:pt x="152" y="111"/>
                      <a:pt x="158" y="110"/>
                      <a:pt x="163" y="108"/>
                    </a:cubicBezTo>
                    <a:cubicBezTo>
                      <a:pt x="175" y="106"/>
                      <a:pt x="185" y="102"/>
                      <a:pt x="196" y="98"/>
                    </a:cubicBezTo>
                    <a:cubicBezTo>
                      <a:pt x="207" y="95"/>
                      <a:pt x="217" y="91"/>
                      <a:pt x="228" y="88"/>
                    </a:cubicBezTo>
                    <a:cubicBezTo>
                      <a:pt x="238" y="85"/>
                      <a:pt x="248" y="83"/>
                      <a:pt x="257" y="79"/>
                    </a:cubicBezTo>
                    <a:cubicBezTo>
                      <a:pt x="259" y="83"/>
                      <a:pt x="262" y="88"/>
                      <a:pt x="263" y="92"/>
                    </a:cubicBezTo>
                    <a:cubicBezTo>
                      <a:pt x="263" y="92"/>
                      <a:pt x="263" y="92"/>
                      <a:pt x="263" y="92"/>
                    </a:cubicBezTo>
                    <a:cubicBezTo>
                      <a:pt x="256" y="94"/>
                      <a:pt x="250" y="94"/>
                      <a:pt x="243" y="96"/>
                    </a:cubicBezTo>
                    <a:cubicBezTo>
                      <a:pt x="239" y="96"/>
                      <a:pt x="235" y="97"/>
                      <a:pt x="232" y="98"/>
                    </a:cubicBezTo>
                    <a:cubicBezTo>
                      <a:pt x="230" y="99"/>
                      <a:pt x="229" y="99"/>
                      <a:pt x="228" y="99"/>
                    </a:cubicBezTo>
                    <a:cubicBezTo>
                      <a:pt x="239" y="96"/>
                      <a:pt x="251" y="93"/>
                      <a:pt x="261" y="88"/>
                    </a:cubicBezTo>
                    <a:cubicBezTo>
                      <a:pt x="261" y="88"/>
                      <a:pt x="261" y="87"/>
                      <a:pt x="261" y="87"/>
                    </a:cubicBezTo>
                    <a:cubicBezTo>
                      <a:pt x="261" y="87"/>
                      <a:pt x="261" y="87"/>
                      <a:pt x="261" y="87"/>
                    </a:cubicBezTo>
                    <a:cubicBezTo>
                      <a:pt x="254" y="88"/>
                      <a:pt x="248" y="90"/>
                      <a:pt x="242" y="92"/>
                    </a:cubicBezTo>
                    <a:cubicBezTo>
                      <a:pt x="235" y="94"/>
                      <a:pt x="227" y="95"/>
                      <a:pt x="219" y="97"/>
                    </a:cubicBezTo>
                    <a:cubicBezTo>
                      <a:pt x="219" y="97"/>
                      <a:pt x="219" y="96"/>
                      <a:pt x="218" y="96"/>
                    </a:cubicBezTo>
                    <a:cubicBezTo>
                      <a:pt x="224" y="95"/>
                      <a:pt x="229" y="93"/>
                      <a:pt x="235" y="92"/>
                    </a:cubicBezTo>
                    <a:cubicBezTo>
                      <a:pt x="243" y="90"/>
                      <a:pt x="252" y="88"/>
                      <a:pt x="259" y="84"/>
                    </a:cubicBezTo>
                    <a:cubicBezTo>
                      <a:pt x="260" y="84"/>
                      <a:pt x="260" y="84"/>
                      <a:pt x="259" y="84"/>
                    </a:cubicBezTo>
                    <a:cubicBezTo>
                      <a:pt x="259" y="84"/>
                      <a:pt x="259" y="84"/>
                      <a:pt x="258" y="84"/>
                    </a:cubicBezTo>
                    <a:cubicBezTo>
                      <a:pt x="249" y="84"/>
                      <a:pt x="240" y="86"/>
                      <a:pt x="230" y="89"/>
                    </a:cubicBezTo>
                    <a:cubicBezTo>
                      <a:pt x="218" y="92"/>
                      <a:pt x="207" y="96"/>
                      <a:pt x="195" y="100"/>
                    </a:cubicBezTo>
                    <a:cubicBezTo>
                      <a:pt x="183" y="104"/>
                      <a:pt x="172" y="108"/>
                      <a:pt x="161" y="111"/>
                    </a:cubicBezTo>
                    <a:cubicBezTo>
                      <a:pt x="154" y="112"/>
                      <a:pt x="147" y="113"/>
                      <a:pt x="142" y="117"/>
                    </a:cubicBezTo>
                    <a:moveTo>
                      <a:pt x="26" y="84"/>
                    </a:moveTo>
                    <a:cubicBezTo>
                      <a:pt x="27" y="83"/>
                      <a:pt x="27" y="82"/>
                      <a:pt x="28" y="81"/>
                    </a:cubicBezTo>
                    <a:cubicBezTo>
                      <a:pt x="29" y="81"/>
                      <a:pt x="30" y="80"/>
                      <a:pt x="30" y="80"/>
                    </a:cubicBezTo>
                    <a:cubicBezTo>
                      <a:pt x="32" y="79"/>
                      <a:pt x="35" y="78"/>
                      <a:pt x="36" y="78"/>
                    </a:cubicBezTo>
                    <a:cubicBezTo>
                      <a:pt x="36" y="78"/>
                      <a:pt x="36" y="78"/>
                      <a:pt x="34" y="80"/>
                    </a:cubicBezTo>
                    <a:cubicBezTo>
                      <a:pt x="31" y="82"/>
                      <a:pt x="29" y="83"/>
                      <a:pt x="26" y="84"/>
                    </a:cubicBezTo>
                    <a:moveTo>
                      <a:pt x="27" y="85"/>
                    </a:moveTo>
                    <a:cubicBezTo>
                      <a:pt x="26" y="85"/>
                      <a:pt x="27" y="85"/>
                      <a:pt x="29" y="84"/>
                    </a:cubicBezTo>
                    <a:cubicBezTo>
                      <a:pt x="32" y="82"/>
                      <a:pt x="35" y="80"/>
                      <a:pt x="37" y="78"/>
                    </a:cubicBezTo>
                    <a:cubicBezTo>
                      <a:pt x="37" y="79"/>
                      <a:pt x="37" y="80"/>
                      <a:pt x="36" y="82"/>
                    </a:cubicBezTo>
                    <a:cubicBezTo>
                      <a:pt x="35" y="82"/>
                      <a:pt x="33" y="83"/>
                      <a:pt x="32" y="83"/>
                    </a:cubicBezTo>
                    <a:cubicBezTo>
                      <a:pt x="30" y="84"/>
                      <a:pt x="27" y="85"/>
                      <a:pt x="27" y="85"/>
                    </a:cubicBezTo>
                    <a:moveTo>
                      <a:pt x="110" y="106"/>
                    </a:moveTo>
                    <a:cubicBezTo>
                      <a:pt x="110" y="106"/>
                      <a:pt x="111" y="105"/>
                      <a:pt x="115" y="104"/>
                    </a:cubicBezTo>
                    <a:cubicBezTo>
                      <a:pt x="118" y="103"/>
                      <a:pt x="121" y="102"/>
                      <a:pt x="125" y="100"/>
                    </a:cubicBezTo>
                    <a:cubicBezTo>
                      <a:pt x="132" y="98"/>
                      <a:pt x="139" y="96"/>
                      <a:pt x="146" y="93"/>
                    </a:cubicBezTo>
                    <a:cubicBezTo>
                      <a:pt x="161" y="88"/>
                      <a:pt x="175" y="82"/>
                      <a:pt x="189" y="76"/>
                    </a:cubicBezTo>
                    <a:cubicBezTo>
                      <a:pt x="191" y="77"/>
                      <a:pt x="193" y="78"/>
                      <a:pt x="195" y="79"/>
                    </a:cubicBezTo>
                    <a:cubicBezTo>
                      <a:pt x="182" y="84"/>
                      <a:pt x="169" y="87"/>
                      <a:pt x="156" y="91"/>
                    </a:cubicBezTo>
                    <a:cubicBezTo>
                      <a:pt x="149" y="93"/>
                      <a:pt x="141" y="95"/>
                      <a:pt x="134" y="98"/>
                    </a:cubicBezTo>
                    <a:cubicBezTo>
                      <a:pt x="127" y="99"/>
                      <a:pt x="121" y="102"/>
                      <a:pt x="114" y="104"/>
                    </a:cubicBezTo>
                    <a:cubicBezTo>
                      <a:pt x="112" y="105"/>
                      <a:pt x="110" y="106"/>
                      <a:pt x="110" y="106"/>
                    </a:cubicBezTo>
                    <a:moveTo>
                      <a:pt x="221" y="76"/>
                    </a:moveTo>
                    <a:cubicBezTo>
                      <a:pt x="220" y="76"/>
                      <a:pt x="220" y="76"/>
                      <a:pt x="220" y="76"/>
                    </a:cubicBezTo>
                    <a:cubicBezTo>
                      <a:pt x="221" y="75"/>
                      <a:pt x="221" y="75"/>
                      <a:pt x="221" y="75"/>
                    </a:cubicBezTo>
                    <a:cubicBezTo>
                      <a:pt x="221" y="75"/>
                      <a:pt x="222" y="75"/>
                      <a:pt x="222" y="76"/>
                    </a:cubicBezTo>
                    <a:cubicBezTo>
                      <a:pt x="222" y="76"/>
                      <a:pt x="221" y="76"/>
                      <a:pt x="221" y="76"/>
                    </a:cubicBezTo>
                    <a:moveTo>
                      <a:pt x="216" y="89"/>
                    </a:moveTo>
                    <a:cubicBezTo>
                      <a:pt x="217" y="89"/>
                      <a:pt x="217" y="89"/>
                      <a:pt x="218" y="89"/>
                    </a:cubicBezTo>
                    <a:cubicBezTo>
                      <a:pt x="219" y="89"/>
                      <a:pt x="220" y="88"/>
                      <a:pt x="221" y="88"/>
                    </a:cubicBezTo>
                    <a:cubicBezTo>
                      <a:pt x="233" y="85"/>
                      <a:pt x="244" y="79"/>
                      <a:pt x="255" y="75"/>
                    </a:cubicBezTo>
                    <a:cubicBezTo>
                      <a:pt x="255" y="76"/>
                      <a:pt x="256" y="77"/>
                      <a:pt x="256" y="78"/>
                    </a:cubicBezTo>
                    <a:cubicBezTo>
                      <a:pt x="240" y="85"/>
                      <a:pt x="222" y="88"/>
                      <a:pt x="205" y="94"/>
                    </a:cubicBezTo>
                    <a:cubicBezTo>
                      <a:pt x="187" y="100"/>
                      <a:pt x="169" y="106"/>
                      <a:pt x="152" y="110"/>
                    </a:cubicBezTo>
                    <a:cubicBezTo>
                      <a:pt x="148" y="111"/>
                      <a:pt x="144" y="113"/>
                      <a:pt x="140" y="114"/>
                    </a:cubicBezTo>
                    <a:cubicBezTo>
                      <a:pt x="138" y="114"/>
                      <a:pt x="137" y="115"/>
                      <a:pt x="137" y="115"/>
                    </a:cubicBezTo>
                    <a:cubicBezTo>
                      <a:pt x="136" y="114"/>
                      <a:pt x="136" y="114"/>
                      <a:pt x="136" y="114"/>
                    </a:cubicBezTo>
                    <a:cubicBezTo>
                      <a:pt x="137" y="114"/>
                      <a:pt x="142" y="112"/>
                      <a:pt x="143" y="111"/>
                    </a:cubicBezTo>
                    <a:cubicBezTo>
                      <a:pt x="151" y="109"/>
                      <a:pt x="160" y="106"/>
                      <a:pt x="168" y="104"/>
                    </a:cubicBezTo>
                    <a:cubicBezTo>
                      <a:pt x="176" y="101"/>
                      <a:pt x="184" y="99"/>
                      <a:pt x="193" y="96"/>
                    </a:cubicBezTo>
                    <a:cubicBezTo>
                      <a:pt x="200" y="95"/>
                      <a:pt x="208" y="92"/>
                      <a:pt x="215" y="88"/>
                    </a:cubicBezTo>
                    <a:cubicBezTo>
                      <a:pt x="215" y="89"/>
                      <a:pt x="215" y="89"/>
                      <a:pt x="215" y="89"/>
                    </a:cubicBezTo>
                    <a:cubicBezTo>
                      <a:pt x="216" y="89"/>
                      <a:pt x="216" y="89"/>
                      <a:pt x="216" y="89"/>
                    </a:cubicBezTo>
                    <a:moveTo>
                      <a:pt x="219" y="76"/>
                    </a:moveTo>
                    <a:cubicBezTo>
                      <a:pt x="218" y="75"/>
                      <a:pt x="218" y="75"/>
                      <a:pt x="217" y="75"/>
                    </a:cubicBezTo>
                    <a:cubicBezTo>
                      <a:pt x="218" y="75"/>
                      <a:pt x="219" y="74"/>
                      <a:pt x="219" y="74"/>
                    </a:cubicBezTo>
                    <a:cubicBezTo>
                      <a:pt x="220" y="74"/>
                      <a:pt x="220" y="75"/>
                      <a:pt x="219" y="76"/>
                    </a:cubicBezTo>
                    <a:moveTo>
                      <a:pt x="106" y="100"/>
                    </a:moveTo>
                    <a:cubicBezTo>
                      <a:pt x="105" y="99"/>
                      <a:pt x="105" y="99"/>
                      <a:pt x="105" y="99"/>
                    </a:cubicBezTo>
                    <a:cubicBezTo>
                      <a:pt x="105" y="98"/>
                      <a:pt x="105" y="98"/>
                      <a:pt x="105" y="97"/>
                    </a:cubicBezTo>
                    <a:cubicBezTo>
                      <a:pt x="117" y="93"/>
                      <a:pt x="130" y="89"/>
                      <a:pt x="143" y="85"/>
                    </a:cubicBezTo>
                    <a:cubicBezTo>
                      <a:pt x="150" y="84"/>
                      <a:pt x="156" y="82"/>
                      <a:pt x="163" y="80"/>
                    </a:cubicBezTo>
                    <a:cubicBezTo>
                      <a:pt x="169" y="78"/>
                      <a:pt x="177" y="76"/>
                      <a:pt x="182" y="74"/>
                    </a:cubicBezTo>
                    <a:cubicBezTo>
                      <a:pt x="169" y="80"/>
                      <a:pt x="155" y="84"/>
                      <a:pt x="141" y="88"/>
                    </a:cubicBezTo>
                    <a:cubicBezTo>
                      <a:pt x="135" y="90"/>
                      <a:pt x="129" y="93"/>
                      <a:pt x="123" y="95"/>
                    </a:cubicBezTo>
                    <a:cubicBezTo>
                      <a:pt x="117" y="96"/>
                      <a:pt x="111" y="98"/>
                      <a:pt x="106" y="100"/>
                    </a:cubicBezTo>
                    <a:moveTo>
                      <a:pt x="30" y="77"/>
                    </a:moveTo>
                    <a:cubicBezTo>
                      <a:pt x="30" y="76"/>
                      <a:pt x="31" y="76"/>
                      <a:pt x="31" y="75"/>
                    </a:cubicBezTo>
                    <a:cubicBezTo>
                      <a:pt x="33" y="74"/>
                      <a:pt x="34" y="74"/>
                      <a:pt x="36" y="73"/>
                    </a:cubicBezTo>
                    <a:cubicBezTo>
                      <a:pt x="35" y="74"/>
                      <a:pt x="33" y="75"/>
                      <a:pt x="32" y="76"/>
                    </a:cubicBezTo>
                    <a:cubicBezTo>
                      <a:pt x="31" y="76"/>
                      <a:pt x="31" y="76"/>
                      <a:pt x="30" y="77"/>
                    </a:cubicBezTo>
                    <a:moveTo>
                      <a:pt x="29" y="80"/>
                    </a:moveTo>
                    <a:cubicBezTo>
                      <a:pt x="29" y="79"/>
                      <a:pt x="29" y="79"/>
                      <a:pt x="29" y="78"/>
                    </a:cubicBezTo>
                    <a:cubicBezTo>
                      <a:pt x="32" y="77"/>
                      <a:pt x="35" y="75"/>
                      <a:pt x="38" y="73"/>
                    </a:cubicBezTo>
                    <a:cubicBezTo>
                      <a:pt x="38" y="74"/>
                      <a:pt x="38" y="74"/>
                      <a:pt x="38" y="75"/>
                    </a:cubicBezTo>
                    <a:cubicBezTo>
                      <a:pt x="38" y="75"/>
                      <a:pt x="38" y="76"/>
                      <a:pt x="38" y="76"/>
                    </a:cubicBezTo>
                    <a:cubicBezTo>
                      <a:pt x="37" y="76"/>
                      <a:pt x="37" y="76"/>
                      <a:pt x="37" y="76"/>
                    </a:cubicBezTo>
                    <a:cubicBezTo>
                      <a:pt x="36" y="76"/>
                      <a:pt x="35" y="77"/>
                      <a:pt x="34" y="77"/>
                    </a:cubicBezTo>
                    <a:cubicBezTo>
                      <a:pt x="32" y="78"/>
                      <a:pt x="30" y="79"/>
                      <a:pt x="29" y="80"/>
                    </a:cubicBezTo>
                    <a:moveTo>
                      <a:pt x="107" y="101"/>
                    </a:moveTo>
                    <a:cubicBezTo>
                      <a:pt x="106" y="101"/>
                      <a:pt x="114" y="98"/>
                      <a:pt x="115" y="98"/>
                    </a:cubicBezTo>
                    <a:cubicBezTo>
                      <a:pt x="118" y="97"/>
                      <a:pt x="122" y="96"/>
                      <a:pt x="125" y="95"/>
                    </a:cubicBezTo>
                    <a:cubicBezTo>
                      <a:pt x="132" y="93"/>
                      <a:pt x="139" y="90"/>
                      <a:pt x="145" y="88"/>
                    </a:cubicBezTo>
                    <a:cubicBezTo>
                      <a:pt x="159" y="84"/>
                      <a:pt x="172" y="80"/>
                      <a:pt x="185" y="74"/>
                    </a:cubicBezTo>
                    <a:cubicBezTo>
                      <a:pt x="185" y="73"/>
                      <a:pt x="185" y="73"/>
                      <a:pt x="185" y="73"/>
                    </a:cubicBezTo>
                    <a:cubicBezTo>
                      <a:pt x="186" y="74"/>
                      <a:pt x="187" y="74"/>
                      <a:pt x="187" y="75"/>
                    </a:cubicBezTo>
                    <a:cubicBezTo>
                      <a:pt x="188" y="76"/>
                      <a:pt x="188" y="76"/>
                      <a:pt x="188" y="76"/>
                    </a:cubicBezTo>
                    <a:cubicBezTo>
                      <a:pt x="175" y="80"/>
                      <a:pt x="162" y="83"/>
                      <a:pt x="149" y="87"/>
                    </a:cubicBezTo>
                    <a:cubicBezTo>
                      <a:pt x="136" y="91"/>
                      <a:pt x="123" y="97"/>
                      <a:pt x="110" y="100"/>
                    </a:cubicBezTo>
                    <a:cubicBezTo>
                      <a:pt x="108" y="100"/>
                      <a:pt x="107" y="101"/>
                      <a:pt x="107" y="101"/>
                    </a:cubicBezTo>
                    <a:moveTo>
                      <a:pt x="216" y="74"/>
                    </a:moveTo>
                    <a:cubicBezTo>
                      <a:pt x="216" y="74"/>
                      <a:pt x="216" y="74"/>
                      <a:pt x="216" y="74"/>
                    </a:cubicBezTo>
                    <a:cubicBezTo>
                      <a:pt x="215" y="74"/>
                      <a:pt x="214" y="74"/>
                      <a:pt x="213" y="73"/>
                    </a:cubicBezTo>
                    <a:cubicBezTo>
                      <a:pt x="214" y="73"/>
                      <a:pt x="214" y="73"/>
                      <a:pt x="215" y="73"/>
                    </a:cubicBezTo>
                    <a:cubicBezTo>
                      <a:pt x="216" y="73"/>
                      <a:pt x="217" y="73"/>
                      <a:pt x="216" y="74"/>
                    </a:cubicBezTo>
                    <a:cubicBezTo>
                      <a:pt x="216" y="74"/>
                      <a:pt x="216" y="74"/>
                      <a:pt x="216" y="74"/>
                    </a:cubicBezTo>
                    <a:moveTo>
                      <a:pt x="219" y="74"/>
                    </a:moveTo>
                    <a:cubicBezTo>
                      <a:pt x="218" y="74"/>
                      <a:pt x="218" y="74"/>
                      <a:pt x="218" y="73"/>
                    </a:cubicBezTo>
                    <a:cubicBezTo>
                      <a:pt x="219" y="74"/>
                      <a:pt x="219" y="74"/>
                      <a:pt x="219" y="74"/>
                    </a:cubicBezTo>
                    <a:cubicBezTo>
                      <a:pt x="219" y="74"/>
                      <a:pt x="219" y="74"/>
                      <a:pt x="219" y="74"/>
                    </a:cubicBezTo>
                    <a:moveTo>
                      <a:pt x="224" y="83"/>
                    </a:moveTo>
                    <a:cubicBezTo>
                      <a:pt x="224" y="83"/>
                      <a:pt x="224" y="83"/>
                      <a:pt x="224" y="83"/>
                    </a:cubicBezTo>
                    <a:cubicBezTo>
                      <a:pt x="224" y="83"/>
                      <a:pt x="224" y="82"/>
                      <a:pt x="224" y="81"/>
                    </a:cubicBezTo>
                    <a:cubicBezTo>
                      <a:pt x="229" y="79"/>
                      <a:pt x="234" y="77"/>
                      <a:pt x="240" y="75"/>
                    </a:cubicBezTo>
                    <a:cubicBezTo>
                      <a:pt x="243" y="74"/>
                      <a:pt x="245" y="73"/>
                      <a:pt x="248" y="72"/>
                    </a:cubicBezTo>
                    <a:cubicBezTo>
                      <a:pt x="246" y="72"/>
                      <a:pt x="243" y="75"/>
                      <a:pt x="241" y="76"/>
                    </a:cubicBezTo>
                    <a:cubicBezTo>
                      <a:pt x="236" y="78"/>
                      <a:pt x="231" y="81"/>
                      <a:pt x="226" y="83"/>
                    </a:cubicBezTo>
                    <a:cubicBezTo>
                      <a:pt x="225" y="83"/>
                      <a:pt x="224" y="83"/>
                      <a:pt x="224" y="83"/>
                    </a:cubicBezTo>
                    <a:moveTo>
                      <a:pt x="33" y="73"/>
                    </a:moveTo>
                    <a:cubicBezTo>
                      <a:pt x="33" y="72"/>
                      <a:pt x="33" y="72"/>
                      <a:pt x="33" y="72"/>
                    </a:cubicBezTo>
                    <a:cubicBezTo>
                      <a:pt x="34" y="72"/>
                      <a:pt x="35" y="72"/>
                      <a:pt x="35" y="72"/>
                    </a:cubicBezTo>
                    <a:cubicBezTo>
                      <a:pt x="35" y="72"/>
                      <a:pt x="34" y="72"/>
                      <a:pt x="33" y="73"/>
                    </a:cubicBezTo>
                    <a:moveTo>
                      <a:pt x="212" y="72"/>
                    </a:moveTo>
                    <a:cubicBezTo>
                      <a:pt x="212" y="72"/>
                      <a:pt x="212" y="72"/>
                      <a:pt x="212" y="72"/>
                    </a:cubicBezTo>
                    <a:cubicBezTo>
                      <a:pt x="212" y="72"/>
                      <a:pt x="212" y="72"/>
                      <a:pt x="212" y="72"/>
                    </a:cubicBezTo>
                    <a:cubicBezTo>
                      <a:pt x="212" y="72"/>
                      <a:pt x="213" y="71"/>
                      <a:pt x="213" y="71"/>
                    </a:cubicBezTo>
                    <a:cubicBezTo>
                      <a:pt x="214" y="71"/>
                      <a:pt x="213" y="72"/>
                      <a:pt x="212" y="72"/>
                    </a:cubicBezTo>
                    <a:cubicBezTo>
                      <a:pt x="212" y="72"/>
                      <a:pt x="212" y="72"/>
                      <a:pt x="212" y="72"/>
                    </a:cubicBezTo>
                    <a:moveTo>
                      <a:pt x="104" y="96"/>
                    </a:moveTo>
                    <a:cubicBezTo>
                      <a:pt x="104" y="94"/>
                      <a:pt x="104" y="93"/>
                      <a:pt x="105" y="92"/>
                    </a:cubicBezTo>
                    <a:cubicBezTo>
                      <a:pt x="117" y="88"/>
                      <a:pt x="130" y="85"/>
                      <a:pt x="142" y="81"/>
                    </a:cubicBezTo>
                    <a:cubicBezTo>
                      <a:pt x="149" y="79"/>
                      <a:pt x="156" y="77"/>
                      <a:pt x="162" y="75"/>
                    </a:cubicBezTo>
                    <a:cubicBezTo>
                      <a:pt x="167" y="74"/>
                      <a:pt x="175" y="73"/>
                      <a:pt x="179" y="71"/>
                    </a:cubicBezTo>
                    <a:cubicBezTo>
                      <a:pt x="167" y="76"/>
                      <a:pt x="154" y="80"/>
                      <a:pt x="141" y="84"/>
                    </a:cubicBezTo>
                    <a:cubicBezTo>
                      <a:pt x="129" y="88"/>
                      <a:pt x="118" y="92"/>
                      <a:pt x="106" y="95"/>
                    </a:cubicBezTo>
                    <a:cubicBezTo>
                      <a:pt x="106" y="95"/>
                      <a:pt x="106" y="95"/>
                      <a:pt x="106" y="95"/>
                    </a:cubicBezTo>
                    <a:cubicBezTo>
                      <a:pt x="105" y="95"/>
                      <a:pt x="105" y="95"/>
                      <a:pt x="104" y="96"/>
                    </a:cubicBezTo>
                    <a:cubicBezTo>
                      <a:pt x="104" y="96"/>
                      <a:pt x="104" y="96"/>
                      <a:pt x="104" y="96"/>
                    </a:cubicBezTo>
                    <a:moveTo>
                      <a:pt x="179" y="71"/>
                    </a:moveTo>
                    <a:cubicBezTo>
                      <a:pt x="179" y="71"/>
                      <a:pt x="179" y="71"/>
                      <a:pt x="179" y="71"/>
                    </a:cubicBezTo>
                    <a:cubicBezTo>
                      <a:pt x="179" y="71"/>
                      <a:pt x="179" y="71"/>
                      <a:pt x="179" y="71"/>
                    </a:cubicBezTo>
                    <a:moveTo>
                      <a:pt x="215" y="73"/>
                    </a:moveTo>
                    <a:cubicBezTo>
                      <a:pt x="214" y="73"/>
                      <a:pt x="214" y="72"/>
                      <a:pt x="215" y="71"/>
                    </a:cubicBezTo>
                    <a:cubicBezTo>
                      <a:pt x="215" y="70"/>
                      <a:pt x="215" y="70"/>
                      <a:pt x="215" y="70"/>
                    </a:cubicBezTo>
                    <a:cubicBezTo>
                      <a:pt x="216" y="71"/>
                      <a:pt x="217" y="71"/>
                      <a:pt x="217" y="72"/>
                    </a:cubicBezTo>
                    <a:cubicBezTo>
                      <a:pt x="216" y="72"/>
                      <a:pt x="215" y="73"/>
                      <a:pt x="215" y="73"/>
                    </a:cubicBezTo>
                    <a:moveTo>
                      <a:pt x="139" y="86"/>
                    </a:moveTo>
                    <a:cubicBezTo>
                      <a:pt x="140" y="85"/>
                      <a:pt x="142" y="85"/>
                      <a:pt x="143" y="84"/>
                    </a:cubicBezTo>
                    <a:cubicBezTo>
                      <a:pt x="156" y="80"/>
                      <a:pt x="169" y="76"/>
                      <a:pt x="182" y="71"/>
                    </a:cubicBezTo>
                    <a:cubicBezTo>
                      <a:pt x="182" y="71"/>
                      <a:pt x="182" y="70"/>
                      <a:pt x="182" y="70"/>
                    </a:cubicBezTo>
                    <a:cubicBezTo>
                      <a:pt x="183" y="71"/>
                      <a:pt x="184" y="72"/>
                      <a:pt x="185" y="73"/>
                    </a:cubicBezTo>
                    <a:cubicBezTo>
                      <a:pt x="184" y="73"/>
                      <a:pt x="184" y="73"/>
                      <a:pt x="184" y="73"/>
                    </a:cubicBezTo>
                    <a:cubicBezTo>
                      <a:pt x="171" y="75"/>
                      <a:pt x="158" y="80"/>
                      <a:pt x="145" y="84"/>
                    </a:cubicBezTo>
                    <a:cubicBezTo>
                      <a:pt x="143" y="84"/>
                      <a:pt x="141" y="85"/>
                      <a:pt x="139" y="86"/>
                    </a:cubicBezTo>
                    <a:moveTo>
                      <a:pt x="105" y="90"/>
                    </a:moveTo>
                    <a:cubicBezTo>
                      <a:pt x="105" y="88"/>
                      <a:pt x="106" y="86"/>
                      <a:pt x="107" y="84"/>
                    </a:cubicBezTo>
                    <a:cubicBezTo>
                      <a:pt x="119" y="82"/>
                      <a:pt x="131" y="79"/>
                      <a:pt x="143" y="76"/>
                    </a:cubicBezTo>
                    <a:cubicBezTo>
                      <a:pt x="149" y="74"/>
                      <a:pt x="156" y="72"/>
                      <a:pt x="163" y="71"/>
                    </a:cubicBezTo>
                    <a:cubicBezTo>
                      <a:pt x="165" y="70"/>
                      <a:pt x="167" y="70"/>
                      <a:pt x="169" y="69"/>
                    </a:cubicBezTo>
                    <a:cubicBezTo>
                      <a:pt x="164" y="71"/>
                      <a:pt x="159" y="72"/>
                      <a:pt x="154" y="73"/>
                    </a:cubicBezTo>
                    <a:cubicBezTo>
                      <a:pt x="147" y="76"/>
                      <a:pt x="141" y="78"/>
                      <a:pt x="134" y="80"/>
                    </a:cubicBezTo>
                    <a:cubicBezTo>
                      <a:pt x="124" y="84"/>
                      <a:pt x="114" y="85"/>
                      <a:pt x="105" y="90"/>
                    </a:cubicBezTo>
                    <a:moveTo>
                      <a:pt x="212" y="71"/>
                    </a:moveTo>
                    <a:cubicBezTo>
                      <a:pt x="212" y="70"/>
                      <a:pt x="212" y="70"/>
                      <a:pt x="212" y="69"/>
                    </a:cubicBezTo>
                    <a:cubicBezTo>
                      <a:pt x="213" y="69"/>
                      <a:pt x="214" y="70"/>
                      <a:pt x="215" y="70"/>
                    </a:cubicBezTo>
                    <a:cubicBezTo>
                      <a:pt x="215" y="70"/>
                      <a:pt x="215" y="70"/>
                      <a:pt x="215" y="70"/>
                    </a:cubicBezTo>
                    <a:cubicBezTo>
                      <a:pt x="215" y="70"/>
                      <a:pt x="215" y="70"/>
                      <a:pt x="215" y="70"/>
                    </a:cubicBezTo>
                    <a:cubicBezTo>
                      <a:pt x="214" y="71"/>
                      <a:pt x="213" y="71"/>
                      <a:pt x="212" y="71"/>
                    </a:cubicBezTo>
                    <a:moveTo>
                      <a:pt x="223" y="80"/>
                    </a:moveTo>
                    <a:cubicBezTo>
                      <a:pt x="223" y="79"/>
                      <a:pt x="222" y="78"/>
                      <a:pt x="220" y="77"/>
                    </a:cubicBezTo>
                    <a:cubicBezTo>
                      <a:pt x="230" y="76"/>
                      <a:pt x="239" y="70"/>
                      <a:pt x="248" y="68"/>
                    </a:cubicBezTo>
                    <a:cubicBezTo>
                      <a:pt x="244" y="69"/>
                      <a:pt x="239" y="72"/>
                      <a:pt x="235" y="74"/>
                    </a:cubicBezTo>
                    <a:cubicBezTo>
                      <a:pt x="231" y="76"/>
                      <a:pt x="227" y="78"/>
                      <a:pt x="223" y="80"/>
                    </a:cubicBezTo>
                    <a:moveTo>
                      <a:pt x="225" y="80"/>
                    </a:moveTo>
                    <a:cubicBezTo>
                      <a:pt x="233" y="75"/>
                      <a:pt x="242" y="73"/>
                      <a:pt x="250" y="67"/>
                    </a:cubicBezTo>
                    <a:cubicBezTo>
                      <a:pt x="250" y="67"/>
                      <a:pt x="250" y="67"/>
                      <a:pt x="250" y="67"/>
                    </a:cubicBezTo>
                    <a:cubicBezTo>
                      <a:pt x="251" y="70"/>
                      <a:pt x="253" y="72"/>
                      <a:pt x="254" y="74"/>
                    </a:cubicBezTo>
                    <a:cubicBezTo>
                      <a:pt x="248" y="76"/>
                      <a:pt x="241" y="79"/>
                      <a:pt x="235" y="81"/>
                    </a:cubicBezTo>
                    <a:cubicBezTo>
                      <a:pt x="232" y="83"/>
                      <a:pt x="229" y="84"/>
                      <a:pt x="225" y="85"/>
                    </a:cubicBezTo>
                    <a:cubicBezTo>
                      <a:pt x="225" y="85"/>
                      <a:pt x="224" y="86"/>
                      <a:pt x="223" y="86"/>
                    </a:cubicBezTo>
                    <a:cubicBezTo>
                      <a:pt x="223" y="85"/>
                      <a:pt x="224" y="85"/>
                      <a:pt x="224" y="84"/>
                    </a:cubicBezTo>
                    <a:cubicBezTo>
                      <a:pt x="233" y="80"/>
                      <a:pt x="243" y="78"/>
                      <a:pt x="250" y="71"/>
                    </a:cubicBezTo>
                    <a:cubicBezTo>
                      <a:pt x="251" y="71"/>
                      <a:pt x="250" y="70"/>
                      <a:pt x="250" y="70"/>
                    </a:cubicBezTo>
                    <a:cubicBezTo>
                      <a:pt x="250" y="70"/>
                      <a:pt x="250" y="70"/>
                      <a:pt x="250" y="70"/>
                    </a:cubicBezTo>
                    <a:cubicBezTo>
                      <a:pt x="242" y="73"/>
                      <a:pt x="232" y="76"/>
                      <a:pt x="225" y="80"/>
                    </a:cubicBezTo>
                    <a:moveTo>
                      <a:pt x="105" y="91"/>
                    </a:moveTo>
                    <a:cubicBezTo>
                      <a:pt x="105" y="91"/>
                      <a:pt x="105" y="91"/>
                      <a:pt x="105" y="91"/>
                    </a:cubicBezTo>
                    <a:cubicBezTo>
                      <a:pt x="115" y="85"/>
                      <a:pt x="129" y="83"/>
                      <a:pt x="141" y="79"/>
                    </a:cubicBezTo>
                    <a:cubicBezTo>
                      <a:pt x="148" y="77"/>
                      <a:pt x="154" y="74"/>
                      <a:pt x="161" y="72"/>
                    </a:cubicBezTo>
                    <a:cubicBezTo>
                      <a:pt x="167" y="71"/>
                      <a:pt x="173" y="70"/>
                      <a:pt x="179" y="68"/>
                    </a:cubicBezTo>
                    <a:cubicBezTo>
                      <a:pt x="179" y="67"/>
                      <a:pt x="179" y="67"/>
                      <a:pt x="179" y="67"/>
                    </a:cubicBezTo>
                    <a:cubicBezTo>
                      <a:pt x="180" y="68"/>
                      <a:pt x="181" y="69"/>
                      <a:pt x="182" y="70"/>
                    </a:cubicBezTo>
                    <a:cubicBezTo>
                      <a:pt x="182" y="70"/>
                      <a:pt x="181" y="70"/>
                      <a:pt x="181" y="70"/>
                    </a:cubicBezTo>
                    <a:cubicBezTo>
                      <a:pt x="181" y="70"/>
                      <a:pt x="181" y="70"/>
                      <a:pt x="181" y="70"/>
                    </a:cubicBezTo>
                    <a:cubicBezTo>
                      <a:pt x="169" y="72"/>
                      <a:pt x="157" y="76"/>
                      <a:pt x="144" y="80"/>
                    </a:cubicBezTo>
                    <a:cubicBezTo>
                      <a:pt x="137" y="82"/>
                      <a:pt x="130" y="84"/>
                      <a:pt x="123" y="86"/>
                    </a:cubicBezTo>
                    <a:cubicBezTo>
                      <a:pt x="118" y="87"/>
                      <a:pt x="110" y="88"/>
                      <a:pt x="105" y="91"/>
                    </a:cubicBezTo>
                    <a:moveTo>
                      <a:pt x="34" y="71"/>
                    </a:moveTo>
                    <a:cubicBezTo>
                      <a:pt x="35" y="70"/>
                      <a:pt x="36" y="68"/>
                      <a:pt x="37" y="67"/>
                    </a:cubicBezTo>
                    <a:cubicBezTo>
                      <a:pt x="37" y="68"/>
                      <a:pt x="37" y="70"/>
                      <a:pt x="37" y="72"/>
                    </a:cubicBezTo>
                    <a:cubicBezTo>
                      <a:pt x="36" y="72"/>
                      <a:pt x="35" y="73"/>
                      <a:pt x="34" y="73"/>
                    </a:cubicBezTo>
                    <a:cubicBezTo>
                      <a:pt x="35" y="73"/>
                      <a:pt x="36" y="72"/>
                      <a:pt x="37" y="71"/>
                    </a:cubicBezTo>
                    <a:cubicBezTo>
                      <a:pt x="37" y="71"/>
                      <a:pt x="37" y="70"/>
                      <a:pt x="37" y="70"/>
                    </a:cubicBezTo>
                    <a:cubicBezTo>
                      <a:pt x="37" y="70"/>
                      <a:pt x="37" y="70"/>
                      <a:pt x="37" y="70"/>
                    </a:cubicBezTo>
                    <a:cubicBezTo>
                      <a:pt x="36" y="71"/>
                      <a:pt x="35" y="71"/>
                      <a:pt x="34" y="71"/>
                    </a:cubicBezTo>
                    <a:moveTo>
                      <a:pt x="230" y="69"/>
                    </a:moveTo>
                    <a:cubicBezTo>
                      <a:pt x="230" y="69"/>
                      <a:pt x="229" y="68"/>
                      <a:pt x="229" y="68"/>
                    </a:cubicBezTo>
                    <a:cubicBezTo>
                      <a:pt x="232" y="67"/>
                      <a:pt x="235" y="66"/>
                      <a:pt x="237" y="65"/>
                    </a:cubicBezTo>
                    <a:cubicBezTo>
                      <a:pt x="235" y="67"/>
                      <a:pt x="232" y="68"/>
                      <a:pt x="230" y="69"/>
                    </a:cubicBezTo>
                    <a:moveTo>
                      <a:pt x="107" y="83"/>
                    </a:moveTo>
                    <a:cubicBezTo>
                      <a:pt x="108" y="82"/>
                      <a:pt x="109" y="81"/>
                      <a:pt x="109" y="80"/>
                    </a:cubicBezTo>
                    <a:cubicBezTo>
                      <a:pt x="112" y="80"/>
                      <a:pt x="115" y="79"/>
                      <a:pt x="118" y="78"/>
                    </a:cubicBezTo>
                    <a:cubicBezTo>
                      <a:pt x="123" y="76"/>
                      <a:pt x="129" y="75"/>
                      <a:pt x="134" y="74"/>
                    </a:cubicBezTo>
                    <a:cubicBezTo>
                      <a:pt x="148" y="71"/>
                      <a:pt x="162" y="66"/>
                      <a:pt x="176" y="64"/>
                    </a:cubicBezTo>
                    <a:cubicBezTo>
                      <a:pt x="177" y="65"/>
                      <a:pt x="178" y="66"/>
                      <a:pt x="178" y="67"/>
                    </a:cubicBezTo>
                    <a:cubicBezTo>
                      <a:pt x="178" y="67"/>
                      <a:pt x="178" y="67"/>
                      <a:pt x="178" y="67"/>
                    </a:cubicBezTo>
                    <a:cubicBezTo>
                      <a:pt x="166" y="69"/>
                      <a:pt x="154" y="72"/>
                      <a:pt x="142" y="75"/>
                    </a:cubicBezTo>
                    <a:cubicBezTo>
                      <a:pt x="131" y="78"/>
                      <a:pt x="119" y="81"/>
                      <a:pt x="107" y="83"/>
                    </a:cubicBezTo>
                    <a:moveTo>
                      <a:pt x="228" y="74"/>
                    </a:moveTo>
                    <a:cubicBezTo>
                      <a:pt x="228" y="73"/>
                      <a:pt x="229" y="73"/>
                      <a:pt x="229" y="72"/>
                    </a:cubicBezTo>
                    <a:cubicBezTo>
                      <a:pt x="229" y="71"/>
                      <a:pt x="229" y="71"/>
                      <a:pt x="229" y="71"/>
                    </a:cubicBezTo>
                    <a:cubicBezTo>
                      <a:pt x="235" y="70"/>
                      <a:pt x="241" y="67"/>
                      <a:pt x="247" y="65"/>
                    </a:cubicBezTo>
                    <a:cubicBezTo>
                      <a:pt x="247" y="64"/>
                      <a:pt x="247" y="64"/>
                      <a:pt x="247" y="64"/>
                    </a:cubicBezTo>
                    <a:cubicBezTo>
                      <a:pt x="248" y="65"/>
                      <a:pt x="249" y="66"/>
                      <a:pt x="249" y="67"/>
                    </a:cubicBezTo>
                    <a:cubicBezTo>
                      <a:pt x="243" y="68"/>
                      <a:pt x="237" y="70"/>
                      <a:pt x="232" y="72"/>
                    </a:cubicBezTo>
                    <a:cubicBezTo>
                      <a:pt x="231" y="73"/>
                      <a:pt x="229" y="73"/>
                      <a:pt x="228" y="74"/>
                    </a:cubicBezTo>
                    <a:moveTo>
                      <a:pt x="230" y="70"/>
                    </a:moveTo>
                    <a:cubicBezTo>
                      <a:pt x="230" y="70"/>
                      <a:pt x="230" y="70"/>
                      <a:pt x="230" y="70"/>
                    </a:cubicBezTo>
                    <a:cubicBezTo>
                      <a:pt x="235" y="68"/>
                      <a:pt x="240" y="65"/>
                      <a:pt x="246" y="62"/>
                    </a:cubicBezTo>
                    <a:cubicBezTo>
                      <a:pt x="246" y="63"/>
                      <a:pt x="247" y="63"/>
                      <a:pt x="247" y="64"/>
                    </a:cubicBezTo>
                    <a:cubicBezTo>
                      <a:pt x="247" y="64"/>
                      <a:pt x="247" y="64"/>
                      <a:pt x="247" y="64"/>
                    </a:cubicBezTo>
                    <a:cubicBezTo>
                      <a:pt x="241" y="66"/>
                      <a:pt x="236" y="69"/>
                      <a:pt x="230" y="70"/>
                    </a:cubicBezTo>
                    <a:moveTo>
                      <a:pt x="112" y="77"/>
                    </a:moveTo>
                    <a:cubicBezTo>
                      <a:pt x="112" y="76"/>
                      <a:pt x="112" y="76"/>
                      <a:pt x="112" y="76"/>
                    </a:cubicBezTo>
                    <a:cubicBezTo>
                      <a:pt x="113" y="75"/>
                      <a:pt x="113" y="75"/>
                      <a:pt x="114" y="74"/>
                    </a:cubicBezTo>
                    <a:cubicBezTo>
                      <a:pt x="116" y="74"/>
                      <a:pt x="118" y="74"/>
                      <a:pt x="120" y="73"/>
                    </a:cubicBezTo>
                    <a:cubicBezTo>
                      <a:pt x="125" y="71"/>
                      <a:pt x="131" y="70"/>
                      <a:pt x="136" y="69"/>
                    </a:cubicBezTo>
                    <a:cubicBezTo>
                      <a:pt x="142" y="67"/>
                      <a:pt x="148" y="66"/>
                      <a:pt x="154" y="64"/>
                    </a:cubicBezTo>
                    <a:cubicBezTo>
                      <a:pt x="159" y="63"/>
                      <a:pt x="165" y="63"/>
                      <a:pt x="169" y="61"/>
                    </a:cubicBezTo>
                    <a:cubicBezTo>
                      <a:pt x="151" y="69"/>
                      <a:pt x="130" y="69"/>
                      <a:pt x="112" y="77"/>
                    </a:cubicBezTo>
                    <a:moveTo>
                      <a:pt x="169" y="61"/>
                    </a:moveTo>
                    <a:cubicBezTo>
                      <a:pt x="169" y="61"/>
                      <a:pt x="169" y="61"/>
                      <a:pt x="169" y="61"/>
                    </a:cubicBezTo>
                    <a:cubicBezTo>
                      <a:pt x="169" y="61"/>
                      <a:pt x="169" y="61"/>
                      <a:pt x="169" y="61"/>
                    </a:cubicBezTo>
                    <a:moveTo>
                      <a:pt x="229" y="67"/>
                    </a:moveTo>
                    <a:cubicBezTo>
                      <a:pt x="229" y="66"/>
                      <a:pt x="228" y="66"/>
                      <a:pt x="228" y="65"/>
                    </a:cubicBezTo>
                    <a:cubicBezTo>
                      <a:pt x="233" y="64"/>
                      <a:pt x="238" y="61"/>
                      <a:pt x="243" y="59"/>
                    </a:cubicBezTo>
                    <a:cubicBezTo>
                      <a:pt x="243" y="59"/>
                      <a:pt x="243" y="59"/>
                      <a:pt x="243" y="59"/>
                    </a:cubicBezTo>
                    <a:cubicBezTo>
                      <a:pt x="244" y="60"/>
                      <a:pt x="244" y="61"/>
                      <a:pt x="245" y="61"/>
                    </a:cubicBezTo>
                    <a:cubicBezTo>
                      <a:pt x="240" y="64"/>
                      <a:pt x="235" y="65"/>
                      <a:pt x="229" y="67"/>
                    </a:cubicBezTo>
                    <a:moveTo>
                      <a:pt x="116" y="71"/>
                    </a:moveTo>
                    <a:cubicBezTo>
                      <a:pt x="117" y="70"/>
                      <a:pt x="118" y="69"/>
                      <a:pt x="119" y="69"/>
                    </a:cubicBezTo>
                    <a:cubicBezTo>
                      <a:pt x="128" y="67"/>
                      <a:pt x="136" y="64"/>
                      <a:pt x="144" y="62"/>
                    </a:cubicBezTo>
                    <a:cubicBezTo>
                      <a:pt x="149" y="61"/>
                      <a:pt x="153" y="60"/>
                      <a:pt x="158" y="59"/>
                    </a:cubicBezTo>
                    <a:cubicBezTo>
                      <a:pt x="159" y="59"/>
                      <a:pt x="160" y="59"/>
                      <a:pt x="161" y="59"/>
                    </a:cubicBezTo>
                    <a:cubicBezTo>
                      <a:pt x="153" y="61"/>
                      <a:pt x="145" y="62"/>
                      <a:pt x="138" y="64"/>
                    </a:cubicBezTo>
                    <a:cubicBezTo>
                      <a:pt x="131" y="66"/>
                      <a:pt x="124" y="69"/>
                      <a:pt x="116" y="71"/>
                    </a:cubicBezTo>
                    <a:moveTo>
                      <a:pt x="117" y="72"/>
                    </a:moveTo>
                    <a:cubicBezTo>
                      <a:pt x="120" y="71"/>
                      <a:pt x="122" y="70"/>
                      <a:pt x="125" y="69"/>
                    </a:cubicBezTo>
                    <a:cubicBezTo>
                      <a:pt x="130" y="67"/>
                      <a:pt x="135" y="66"/>
                      <a:pt x="140" y="64"/>
                    </a:cubicBezTo>
                    <a:cubicBezTo>
                      <a:pt x="150" y="62"/>
                      <a:pt x="160" y="61"/>
                      <a:pt x="169" y="57"/>
                    </a:cubicBezTo>
                    <a:cubicBezTo>
                      <a:pt x="171" y="59"/>
                      <a:pt x="173" y="61"/>
                      <a:pt x="175" y="64"/>
                    </a:cubicBezTo>
                    <a:cubicBezTo>
                      <a:pt x="165" y="65"/>
                      <a:pt x="154" y="68"/>
                      <a:pt x="143" y="71"/>
                    </a:cubicBezTo>
                    <a:cubicBezTo>
                      <a:pt x="137" y="72"/>
                      <a:pt x="131" y="73"/>
                      <a:pt x="125" y="74"/>
                    </a:cubicBezTo>
                    <a:cubicBezTo>
                      <a:pt x="120" y="75"/>
                      <a:pt x="116" y="78"/>
                      <a:pt x="111" y="79"/>
                    </a:cubicBezTo>
                    <a:cubicBezTo>
                      <a:pt x="111" y="79"/>
                      <a:pt x="110" y="79"/>
                      <a:pt x="110" y="79"/>
                    </a:cubicBezTo>
                    <a:cubicBezTo>
                      <a:pt x="110" y="79"/>
                      <a:pt x="110" y="78"/>
                      <a:pt x="111" y="78"/>
                    </a:cubicBezTo>
                    <a:cubicBezTo>
                      <a:pt x="112" y="77"/>
                      <a:pt x="114" y="76"/>
                      <a:pt x="114" y="76"/>
                    </a:cubicBezTo>
                    <a:cubicBezTo>
                      <a:pt x="117" y="75"/>
                      <a:pt x="119" y="75"/>
                      <a:pt x="122" y="74"/>
                    </a:cubicBezTo>
                    <a:cubicBezTo>
                      <a:pt x="128" y="72"/>
                      <a:pt x="134" y="71"/>
                      <a:pt x="140" y="70"/>
                    </a:cubicBezTo>
                    <a:cubicBezTo>
                      <a:pt x="151" y="68"/>
                      <a:pt x="162" y="65"/>
                      <a:pt x="172" y="60"/>
                    </a:cubicBezTo>
                    <a:cubicBezTo>
                      <a:pt x="172" y="60"/>
                      <a:pt x="172" y="60"/>
                      <a:pt x="171" y="60"/>
                    </a:cubicBezTo>
                    <a:cubicBezTo>
                      <a:pt x="171" y="60"/>
                      <a:pt x="171" y="60"/>
                      <a:pt x="171" y="60"/>
                    </a:cubicBezTo>
                    <a:cubicBezTo>
                      <a:pt x="162" y="61"/>
                      <a:pt x="152" y="64"/>
                      <a:pt x="143" y="66"/>
                    </a:cubicBezTo>
                    <a:cubicBezTo>
                      <a:pt x="137" y="67"/>
                      <a:pt x="132" y="69"/>
                      <a:pt x="127" y="70"/>
                    </a:cubicBezTo>
                    <a:cubicBezTo>
                      <a:pt x="122" y="71"/>
                      <a:pt x="119" y="73"/>
                      <a:pt x="114" y="73"/>
                    </a:cubicBezTo>
                    <a:cubicBezTo>
                      <a:pt x="115" y="72"/>
                      <a:pt x="115" y="72"/>
                      <a:pt x="115" y="72"/>
                    </a:cubicBezTo>
                    <a:cubicBezTo>
                      <a:pt x="116" y="72"/>
                      <a:pt x="117" y="72"/>
                      <a:pt x="117" y="72"/>
                    </a:cubicBezTo>
                    <a:cubicBezTo>
                      <a:pt x="117" y="72"/>
                      <a:pt x="117" y="72"/>
                      <a:pt x="117" y="72"/>
                    </a:cubicBezTo>
                    <a:moveTo>
                      <a:pt x="227" y="64"/>
                    </a:moveTo>
                    <a:cubicBezTo>
                      <a:pt x="226" y="63"/>
                      <a:pt x="225" y="62"/>
                      <a:pt x="224" y="62"/>
                    </a:cubicBezTo>
                    <a:cubicBezTo>
                      <a:pt x="228" y="61"/>
                      <a:pt x="234" y="59"/>
                      <a:pt x="237" y="57"/>
                    </a:cubicBezTo>
                    <a:cubicBezTo>
                      <a:pt x="234" y="59"/>
                      <a:pt x="230" y="61"/>
                      <a:pt x="227" y="64"/>
                    </a:cubicBezTo>
                    <a:moveTo>
                      <a:pt x="122" y="66"/>
                    </a:moveTo>
                    <a:cubicBezTo>
                      <a:pt x="125" y="64"/>
                      <a:pt x="128" y="62"/>
                      <a:pt x="131" y="60"/>
                    </a:cubicBezTo>
                    <a:cubicBezTo>
                      <a:pt x="137" y="59"/>
                      <a:pt x="142" y="58"/>
                      <a:pt x="148" y="57"/>
                    </a:cubicBezTo>
                    <a:cubicBezTo>
                      <a:pt x="151" y="56"/>
                      <a:pt x="154" y="56"/>
                      <a:pt x="156" y="55"/>
                    </a:cubicBezTo>
                    <a:cubicBezTo>
                      <a:pt x="158" y="55"/>
                      <a:pt x="159" y="55"/>
                      <a:pt x="160" y="54"/>
                    </a:cubicBezTo>
                    <a:cubicBezTo>
                      <a:pt x="158" y="55"/>
                      <a:pt x="156" y="56"/>
                      <a:pt x="154" y="56"/>
                    </a:cubicBezTo>
                    <a:cubicBezTo>
                      <a:pt x="147" y="58"/>
                      <a:pt x="141" y="59"/>
                      <a:pt x="135" y="61"/>
                    </a:cubicBezTo>
                    <a:cubicBezTo>
                      <a:pt x="130" y="62"/>
                      <a:pt x="126" y="64"/>
                      <a:pt x="122" y="66"/>
                    </a:cubicBezTo>
                    <a:moveTo>
                      <a:pt x="121" y="67"/>
                    </a:moveTo>
                    <a:cubicBezTo>
                      <a:pt x="119" y="67"/>
                      <a:pt x="128" y="64"/>
                      <a:pt x="129" y="64"/>
                    </a:cubicBezTo>
                    <a:cubicBezTo>
                      <a:pt x="132" y="63"/>
                      <a:pt x="135" y="62"/>
                      <a:pt x="139" y="61"/>
                    </a:cubicBezTo>
                    <a:cubicBezTo>
                      <a:pt x="147" y="58"/>
                      <a:pt x="155" y="57"/>
                      <a:pt x="162" y="54"/>
                    </a:cubicBezTo>
                    <a:cubicBezTo>
                      <a:pt x="163" y="54"/>
                      <a:pt x="163" y="54"/>
                      <a:pt x="163" y="54"/>
                    </a:cubicBezTo>
                    <a:cubicBezTo>
                      <a:pt x="164" y="54"/>
                      <a:pt x="166" y="55"/>
                      <a:pt x="168" y="56"/>
                    </a:cubicBezTo>
                    <a:cubicBezTo>
                      <a:pt x="160" y="58"/>
                      <a:pt x="153" y="59"/>
                      <a:pt x="146" y="61"/>
                    </a:cubicBezTo>
                    <a:cubicBezTo>
                      <a:pt x="138" y="62"/>
                      <a:pt x="130" y="65"/>
                      <a:pt x="122" y="67"/>
                    </a:cubicBezTo>
                    <a:cubicBezTo>
                      <a:pt x="122" y="67"/>
                      <a:pt x="121" y="67"/>
                      <a:pt x="121" y="67"/>
                    </a:cubicBezTo>
                    <a:moveTo>
                      <a:pt x="223" y="61"/>
                    </a:moveTo>
                    <a:cubicBezTo>
                      <a:pt x="222" y="60"/>
                      <a:pt x="221" y="60"/>
                      <a:pt x="220" y="59"/>
                    </a:cubicBezTo>
                    <a:cubicBezTo>
                      <a:pt x="224" y="58"/>
                      <a:pt x="227" y="56"/>
                      <a:pt x="231" y="54"/>
                    </a:cubicBezTo>
                    <a:cubicBezTo>
                      <a:pt x="232" y="54"/>
                      <a:pt x="233" y="53"/>
                      <a:pt x="233" y="53"/>
                    </a:cubicBezTo>
                    <a:cubicBezTo>
                      <a:pt x="234" y="53"/>
                      <a:pt x="231" y="56"/>
                      <a:pt x="230" y="57"/>
                    </a:cubicBezTo>
                    <a:cubicBezTo>
                      <a:pt x="227" y="58"/>
                      <a:pt x="225" y="59"/>
                      <a:pt x="223" y="61"/>
                    </a:cubicBezTo>
                    <a:moveTo>
                      <a:pt x="134" y="58"/>
                    </a:moveTo>
                    <a:cubicBezTo>
                      <a:pt x="140" y="55"/>
                      <a:pt x="147" y="53"/>
                      <a:pt x="153" y="52"/>
                    </a:cubicBezTo>
                    <a:cubicBezTo>
                      <a:pt x="154" y="52"/>
                      <a:pt x="155" y="52"/>
                      <a:pt x="156" y="52"/>
                    </a:cubicBezTo>
                    <a:cubicBezTo>
                      <a:pt x="158" y="52"/>
                      <a:pt x="160" y="53"/>
                      <a:pt x="162" y="53"/>
                    </a:cubicBezTo>
                    <a:cubicBezTo>
                      <a:pt x="162" y="53"/>
                      <a:pt x="162" y="53"/>
                      <a:pt x="162" y="53"/>
                    </a:cubicBezTo>
                    <a:cubicBezTo>
                      <a:pt x="153" y="54"/>
                      <a:pt x="143" y="56"/>
                      <a:pt x="134" y="58"/>
                    </a:cubicBezTo>
                    <a:moveTo>
                      <a:pt x="224" y="61"/>
                    </a:moveTo>
                    <a:cubicBezTo>
                      <a:pt x="224" y="61"/>
                      <a:pt x="224" y="61"/>
                      <a:pt x="225" y="60"/>
                    </a:cubicBezTo>
                    <a:cubicBezTo>
                      <a:pt x="229" y="58"/>
                      <a:pt x="233" y="56"/>
                      <a:pt x="236" y="52"/>
                    </a:cubicBezTo>
                    <a:cubicBezTo>
                      <a:pt x="238" y="54"/>
                      <a:pt x="240" y="56"/>
                      <a:pt x="242" y="58"/>
                    </a:cubicBezTo>
                    <a:cubicBezTo>
                      <a:pt x="237" y="60"/>
                      <a:pt x="233" y="63"/>
                      <a:pt x="228" y="64"/>
                    </a:cubicBezTo>
                    <a:cubicBezTo>
                      <a:pt x="231" y="63"/>
                      <a:pt x="236" y="59"/>
                      <a:pt x="239" y="56"/>
                    </a:cubicBezTo>
                    <a:cubicBezTo>
                      <a:pt x="239" y="56"/>
                      <a:pt x="239" y="55"/>
                      <a:pt x="239" y="55"/>
                    </a:cubicBezTo>
                    <a:cubicBezTo>
                      <a:pt x="239" y="55"/>
                      <a:pt x="239" y="55"/>
                      <a:pt x="238" y="55"/>
                    </a:cubicBezTo>
                    <a:cubicBezTo>
                      <a:pt x="236" y="56"/>
                      <a:pt x="234" y="57"/>
                      <a:pt x="232" y="58"/>
                    </a:cubicBezTo>
                    <a:cubicBezTo>
                      <a:pt x="230" y="59"/>
                      <a:pt x="228" y="59"/>
                      <a:pt x="226" y="60"/>
                    </a:cubicBezTo>
                    <a:cubicBezTo>
                      <a:pt x="226" y="60"/>
                      <a:pt x="224" y="61"/>
                      <a:pt x="224" y="61"/>
                    </a:cubicBezTo>
                    <a:moveTo>
                      <a:pt x="218" y="59"/>
                    </a:moveTo>
                    <a:cubicBezTo>
                      <a:pt x="216" y="58"/>
                      <a:pt x="214" y="57"/>
                      <a:pt x="213" y="57"/>
                    </a:cubicBezTo>
                    <a:cubicBezTo>
                      <a:pt x="213" y="56"/>
                      <a:pt x="213" y="56"/>
                      <a:pt x="213" y="56"/>
                    </a:cubicBezTo>
                    <a:cubicBezTo>
                      <a:pt x="213" y="56"/>
                      <a:pt x="213" y="56"/>
                      <a:pt x="213" y="56"/>
                    </a:cubicBezTo>
                    <a:cubicBezTo>
                      <a:pt x="214" y="56"/>
                      <a:pt x="216" y="55"/>
                      <a:pt x="217" y="55"/>
                    </a:cubicBezTo>
                    <a:cubicBezTo>
                      <a:pt x="219" y="54"/>
                      <a:pt x="221" y="53"/>
                      <a:pt x="224" y="51"/>
                    </a:cubicBezTo>
                    <a:cubicBezTo>
                      <a:pt x="224" y="51"/>
                      <a:pt x="229" y="49"/>
                      <a:pt x="230" y="49"/>
                    </a:cubicBezTo>
                    <a:cubicBezTo>
                      <a:pt x="231" y="49"/>
                      <a:pt x="231" y="49"/>
                      <a:pt x="229" y="51"/>
                    </a:cubicBezTo>
                    <a:cubicBezTo>
                      <a:pt x="226" y="54"/>
                      <a:pt x="222" y="56"/>
                      <a:pt x="218" y="59"/>
                    </a:cubicBezTo>
                    <a:moveTo>
                      <a:pt x="221" y="58"/>
                    </a:moveTo>
                    <a:cubicBezTo>
                      <a:pt x="225" y="55"/>
                      <a:pt x="230" y="52"/>
                      <a:pt x="232" y="48"/>
                    </a:cubicBezTo>
                    <a:cubicBezTo>
                      <a:pt x="234" y="49"/>
                      <a:pt x="235" y="50"/>
                      <a:pt x="236" y="51"/>
                    </a:cubicBezTo>
                    <a:cubicBezTo>
                      <a:pt x="233" y="52"/>
                      <a:pt x="229" y="54"/>
                      <a:pt x="226" y="55"/>
                    </a:cubicBezTo>
                    <a:cubicBezTo>
                      <a:pt x="225" y="56"/>
                      <a:pt x="223" y="57"/>
                      <a:pt x="221" y="58"/>
                    </a:cubicBezTo>
                    <a:moveTo>
                      <a:pt x="202" y="59"/>
                    </a:moveTo>
                    <a:cubicBezTo>
                      <a:pt x="202" y="59"/>
                      <a:pt x="202" y="58"/>
                      <a:pt x="203" y="58"/>
                    </a:cubicBezTo>
                    <a:cubicBezTo>
                      <a:pt x="204" y="57"/>
                      <a:pt x="206" y="56"/>
                      <a:pt x="207" y="55"/>
                    </a:cubicBezTo>
                    <a:cubicBezTo>
                      <a:pt x="210" y="54"/>
                      <a:pt x="213" y="52"/>
                      <a:pt x="216" y="51"/>
                    </a:cubicBezTo>
                    <a:cubicBezTo>
                      <a:pt x="219" y="49"/>
                      <a:pt x="221" y="48"/>
                      <a:pt x="224" y="47"/>
                    </a:cubicBezTo>
                    <a:cubicBezTo>
                      <a:pt x="224" y="47"/>
                      <a:pt x="225" y="46"/>
                      <a:pt x="225" y="46"/>
                    </a:cubicBezTo>
                    <a:cubicBezTo>
                      <a:pt x="225" y="46"/>
                      <a:pt x="225" y="47"/>
                      <a:pt x="223" y="48"/>
                    </a:cubicBezTo>
                    <a:cubicBezTo>
                      <a:pt x="222" y="49"/>
                      <a:pt x="220" y="50"/>
                      <a:pt x="218" y="52"/>
                    </a:cubicBezTo>
                    <a:cubicBezTo>
                      <a:pt x="217" y="53"/>
                      <a:pt x="215" y="54"/>
                      <a:pt x="214" y="55"/>
                    </a:cubicBezTo>
                    <a:cubicBezTo>
                      <a:pt x="213" y="56"/>
                      <a:pt x="212" y="56"/>
                      <a:pt x="211" y="57"/>
                    </a:cubicBezTo>
                    <a:cubicBezTo>
                      <a:pt x="210" y="57"/>
                      <a:pt x="209" y="57"/>
                      <a:pt x="209" y="57"/>
                    </a:cubicBezTo>
                    <a:cubicBezTo>
                      <a:pt x="206" y="58"/>
                      <a:pt x="205" y="60"/>
                      <a:pt x="203" y="60"/>
                    </a:cubicBezTo>
                    <a:cubicBezTo>
                      <a:pt x="202" y="60"/>
                      <a:pt x="202" y="60"/>
                      <a:pt x="201" y="59"/>
                    </a:cubicBezTo>
                    <a:cubicBezTo>
                      <a:pt x="201" y="59"/>
                      <a:pt x="201" y="59"/>
                      <a:pt x="201" y="59"/>
                    </a:cubicBezTo>
                    <a:cubicBezTo>
                      <a:pt x="201" y="59"/>
                      <a:pt x="202" y="59"/>
                      <a:pt x="202" y="59"/>
                    </a:cubicBezTo>
                    <a:moveTo>
                      <a:pt x="200" y="58"/>
                    </a:moveTo>
                    <a:cubicBezTo>
                      <a:pt x="200" y="57"/>
                      <a:pt x="200" y="57"/>
                      <a:pt x="200" y="57"/>
                    </a:cubicBezTo>
                    <a:cubicBezTo>
                      <a:pt x="199" y="57"/>
                      <a:pt x="199" y="56"/>
                      <a:pt x="199" y="56"/>
                    </a:cubicBezTo>
                    <a:cubicBezTo>
                      <a:pt x="199" y="56"/>
                      <a:pt x="199" y="56"/>
                      <a:pt x="199" y="56"/>
                    </a:cubicBezTo>
                    <a:cubicBezTo>
                      <a:pt x="204" y="53"/>
                      <a:pt x="209" y="50"/>
                      <a:pt x="215" y="47"/>
                    </a:cubicBezTo>
                    <a:cubicBezTo>
                      <a:pt x="217" y="46"/>
                      <a:pt x="220" y="44"/>
                      <a:pt x="223" y="43"/>
                    </a:cubicBezTo>
                    <a:cubicBezTo>
                      <a:pt x="221" y="44"/>
                      <a:pt x="218" y="47"/>
                      <a:pt x="216" y="48"/>
                    </a:cubicBezTo>
                    <a:cubicBezTo>
                      <a:pt x="213" y="51"/>
                      <a:pt x="210" y="53"/>
                      <a:pt x="206" y="55"/>
                    </a:cubicBezTo>
                    <a:cubicBezTo>
                      <a:pt x="204" y="56"/>
                      <a:pt x="202" y="57"/>
                      <a:pt x="200" y="58"/>
                    </a:cubicBezTo>
                    <a:moveTo>
                      <a:pt x="196" y="51"/>
                    </a:moveTo>
                    <a:cubicBezTo>
                      <a:pt x="196" y="50"/>
                      <a:pt x="196" y="49"/>
                      <a:pt x="195" y="49"/>
                    </a:cubicBezTo>
                    <a:cubicBezTo>
                      <a:pt x="196" y="49"/>
                      <a:pt x="196" y="49"/>
                      <a:pt x="196" y="49"/>
                    </a:cubicBezTo>
                    <a:cubicBezTo>
                      <a:pt x="199" y="47"/>
                      <a:pt x="203" y="45"/>
                      <a:pt x="206" y="43"/>
                    </a:cubicBezTo>
                    <a:cubicBezTo>
                      <a:pt x="203" y="45"/>
                      <a:pt x="199" y="48"/>
                      <a:pt x="196" y="51"/>
                    </a:cubicBezTo>
                    <a:moveTo>
                      <a:pt x="159" y="44"/>
                    </a:moveTo>
                    <a:cubicBezTo>
                      <a:pt x="159" y="43"/>
                      <a:pt x="158" y="43"/>
                      <a:pt x="158" y="43"/>
                    </a:cubicBezTo>
                    <a:cubicBezTo>
                      <a:pt x="159" y="43"/>
                      <a:pt x="160" y="42"/>
                      <a:pt x="160" y="42"/>
                    </a:cubicBezTo>
                    <a:cubicBezTo>
                      <a:pt x="160" y="42"/>
                      <a:pt x="160" y="43"/>
                      <a:pt x="159" y="44"/>
                    </a:cubicBezTo>
                    <a:moveTo>
                      <a:pt x="214" y="50"/>
                    </a:moveTo>
                    <a:cubicBezTo>
                      <a:pt x="218" y="48"/>
                      <a:pt x="222" y="45"/>
                      <a:pt x="225" y="42"/>
                    </a:cubicBezTo>
                    <a:cubicBezTo>
                      <a:pt x="225" y="42"/>
                      <a:pt x="225" y="42"/>
                      <a:pt x="225" y="42"/>
                    </a:cubicBezTo>
                    <a:cubicBezTo>
                      <a:pt x="226" y="42"/>
                      <a:pt x="227" y="43"/>
                      <a:pt x="227" y="44"/>
                    </a:cubicBezTo>
                    <a:cubicBezTo>
                      <a:pt x="229" y="45"/>
                      <a:pt x="230" y="46"/>
                      <a:pt x="232" y="47"/>
                    </a:cubicBezTo>
                    <a:cubicBezTo>
                      <a:pt x="228" y="49"/>
                      <a:pt x="224" y="50"/>
                      <a:pt x="220" y="52"/>
                    </a:cubicBezTo>
                    <a:cubicBezTo>
                      <a:pt x="222" y="50"/>
                      <a:pt x="225" y="48"/>
                      <a:pt x="227" y="46"/>
                    </a:cubicBezTo>
                    <a:cubicBezTo>
                      <a:pt x="228" y="45"/>
                      <a:pt x="227" y="45"/>
                      <a:pt x="227" y="45"/>
                    </a:cubicBezTo>
                    <a:cubicBezTo>
                      <a:pt x="227" y="45"/>
                      <a:pt x="227" y="45"/>
                      <a:pt x="227" y="45"/>
                    </a:cubicBezTo>
                    <a:cubicBezTo>
                      <a:pt x="223" y="47"/>
                      <a:pt x="218" y="48"/>
                      <a:pt x="214" y="50"/>
                    </a:cubicBezTo>
                    <a:moveTo>
                      <a:pt x="164" y="45"/>
                    </a:moveTo>
                    <a:cubicBezTo>
                      <a:pt x="163" y="44"/>
                      <a:pt x="162" y="44"/>
                      <a:pt x="161" y="44"/>
                    </a:cubicBezTo>
                    <a:cubicBezTo>
                      <a:pt x="163" y="43"/>
                      <a:pt x="165" y="43"/>
                      <a:pt x="167" y="42"/>
                    </a:cubicBezTo>
                    <a:cubicBezTo>
                      <a:pt x="167" y="42"/>
                      <a:pt x="165" y="44"/>
                      <a:pt x="164" y="45"/>
                    </a:cubicBezTo>
                    <a:moveTo>
                      <a:pt x="157" y="42"/>
                    </a:moveTo>
                    <a:cubicBezTo>
                      <a:pt x="156" y="42"/>
                      <a:pt x="156" y="42"/>
                      <a:pt x="156" y="42"/>
                    </a:cubicBezTo>
                    <a:cubicBezTo>
                      <a:pt x="157" y="41"/>
                      <a:pt x="157" y="41"/>
                      <a:pt x="157" y="41"/>
                    </a:cubicBezTo>
                    <a:cubicBezTo>
                      <a:pt x="158" y="41"/>
                      <a:pt x="157" y="41"/>
                      <a:pt x="157" y="42"/>
                    </a:cubicBezTo>
                    <a:moveTo>
                      <a:pt x="161" y="43"/>
                    </a:moveTo>
                    <a:cubicBezTo>
                      <a:pt x="162" y="43"/>
                      <a:pt x="163" y="41"/>
                      <a:pt x="164" y="41"/>
                    </a:cubicBezTo>
                    <a:cubicBezTo>
                      <a:pt x="164" y="40"/>
                      <a:pt x="164" y="40"/>
                      <a:pt x="164" y="40"/>
                    </a:cubicBezTo>
                    <a:cubicBezTo>
                      <a:pt x="165" y="40"/>
                      <a:pt x="166" y="41"/>
                      <a:pt x="167" y="41"/>
                    </a:cubicBezTo>
                    <a:cubicBezTo>
                      <a:pt x="165" y="42"/>
                      <a:pt x="163" y="42"/>
                      <a:pt x="161" y="43"/>
                    </a:cubicBezTo>
                    <a:moveTo>
                      <a:pt x="177" y="40"/>
                    </a:moveTo>
                    <a:cubicBezTo>
                      <a:pt x="177" y="40"/>
                      <a:pt x="177" y="40"/>
                      <a:pt x="178" y="40"/>
                    </a:cubicBezTo>
                    <a:cubicBezTo>
                      <a:pt x="177" y="41"/>
                      <a:pt x="175" y="42"/>
                      <a:pt x="175" y="42"/>
                    </a:cubicBezTo>
                    <a:cubicBezTo>
                      <a:pt x="173" y="43"/>
                      <a:pt x="172" y="44"/>
                      <a:pt x="170" y="45"/>
                    </a:cubicBezTo>
                    <a:cubicBezTo>
                      <a:pt x="170" y="45"/>
                      <a:pt x="169" y="45"/>
                      <a:pt x="169" y="45"/>
                    </a:cubicBezTo>
                    <a:cubicBezTo>
                      <a:pt x="168" y="45"/>
                      <a:pt x="167" y="45"/>
                      <a:pt x="167" y="45"/>
                    </a:cubicBezTo>
                    <a:cubicBezTo>
                      <a:pt x="170" y="44"/>
                      <a:pt x="173" y="42"/>
                      <a:pt x="177" y="40"/>
                    </a:cubicBezTo>
                    <a:cubicBezTo>
                      <a:pt x="177" y="40"/>
                      <a:pt x="177" y="40"/>
                      <a:pt x="177" y="40"/>
                    </a:cubicBezTo>
                    <a:moveTo>
                      <a:pt x="198" y="55"/>
                    </a:moveTo>
                    <a:cubicBezTo>
                      <a:pt x="198" y="54"/>
                      <a:pt x="197" y="53"/>
                      <a:pt x="197" y="51"/>
                    </a:cubicBezTo>
                    <a:cubicBezTo>
                      <a:pt x="200" y="49"/>
                      <a:pt x="204" y="47"/>
                      <a:pt x="207" y="45"/>
                    </a:cubicBezTo>
                    <a:cubicBezTo>
                      <a:pt x="209" y="44"/>
                      <a:pt x="211" y="43"/>
                      <a:pt x="213" y="42"/>
                    </a:cubicBezTo>
                    <a:cubicBezTo>
                      <a:pt x="213" y="42"/>
                      <a:pt x="217" y="40"/>
                      <a:pt x="218" y="40"/>
                    </a:cubicBezTo>
                    <a:cubicBezTo>
                      <a:pt x="219" y="40"/>
                      <a:pt x="218" y="40"/>
                      <a:pt x="218" y="41"/>
                    </a:cubicBezTo>
                    <a:cubicBezTo>
                      <a:pt x="215" y="43"/>
                      <a:pt x="211" y="45"/>
                      <a:pt x="208" y="47"/>
                    </a:cubicBezTo>
                    <a:cubicBezTo>
                      <a:pt x="205" y="49"/>
                      <a:pt x="201" y="52"/>
                      <a:pt x="198" y="55"/>
                    </a:cubicBezTo>
                    <a:moveTo>
                      <a:pt x="195" y="48"/>
                    </a:moveTo>
                    <a:cubicBezTo>
                      <a:pt x="195" y="47"/>
                      <a:pt x="195" y="47"/>
                      <a:pt x="194" y="47"/>
                    </a:cubicBezTo>
                    <a:cubicBezTo>
                      <a:pt x="194" y="46"/>
                      <a:pt x="194" y="46"/>
                      <a:pt x="194" y="46"/>
                    </a:cubicBezTo>
                    <a:cubicBezTo>
                      <a:pt x="198" y="44"/>
                      <a:pt x="202" y="42"/>
                      <a:pt x="206" y="39"/>
                    </a:cubicBezTo>
                    <a:cubicBezTo>
                      <a:pt x="205" y="40"/>
                      <a:pt x="205" y="40"/>
                      <a:pt x="204" y="41"/>
                    </a:cubicBezTo>
                    <a:cubicBezTo>
                      <a:pt x="201" y="43"/>
                      <a:pt x="198" y="45"/>
                      <a:pt x="195" y="48"/>
                    </a:cubicBezTo>
                    <a:cubicBezTo>
                      <a:pt x="195" y="48"/>
                      <a:pt x="195" y="48"/>
                      <a:pt x="195" y="48"/>
                    </a:cubicBezTo>
                    <a:moveTo>
                      <a:pt x="158" y="42"/>
                    </a:moveTo>
                    <a:cubicBezTo>
                      <a:pt x="157" y="42"/>
                      <a:pt x="159" y="41"/>
                      <a:pt x="159" y="40"/>
                    </a:cubicBezTo>
                    <a:cubicBezTo>
                      <a:pt x="160" y="39"/>
                      <a:pt x="160" y="39"/>
                      <a:pt x="160" y="39"/>
                    </a:cubicBezTo>
                    <a:cubicBezTo>
                      <a:pt x="161" y="40"/>
                      <a:pt x="162" y="40"/>
                      <a:pt x="163" y="40"/>
                    </a:cubicBezTo>
                    <a:cubicBezTo>
                      <a:pt x="161" y="41"/>
                      <a:pt x="161" y="41"/>
                      <a:pt x="159" y="42"/>
                    </a:cubicBezTo>
                    <a:cubicBezTo>
                      <a:pt x="159" y="42"/>
                      <a:pt x="158" y="42"/>
                      <a:pt x="158" y="42"/>
                    </a:cubicBezTo>
                    <a:moveTo>
                      <a:pt x="155" y="41"/>
                    </a:moveTo>
                    <a:cubicBezTo>
                      <a:pt x="155" y="40"/>
                      <a:pt x="155" y="40"/>
                      <a:pt x="155" y="40"/>
                    </a:cubicBezTo>
                    <a:cubicBezTo>
                      <a:pt x="155" y="40"/>
                      <a:pt x="156" y="39"/>
                      <a:pt x="157" y="39"/>
                    </a:cubicBezTo>
                    <a:cubicBezTo>
                      <a:pt x="158" y="39"/>
                      <a:pt x="158" y="39"/>
                      <a:pt x="158" y="39"/>
                    </a:cubicBezTo>
                    <a:cubicBezTo>
                      <a:pt x="157" y="40"/>
                      <a:pt x="156" y="40"/>
                      <a:pt x="155" y="41"/>
                    </a:cubicBezTo>
                    <a:moveTo>
                      <a:pt x="191" y="43"/>
                    </a:moveTo>
                    <a:cubicBezTo>
                      <a:pt x="190" y="43"/>
                      <a:pt x="190" y="42"/>
                      <a:pt x="189" y="42"/>
                    </a:cubicBezTo>
                    <a:cubicBezTo>
                      <a:pt x="191" y="41"/>
                      <a:pt x="192" y="40"/>
                      <a:pt x="194" y="39"/>
                    </a:cubicBezTo>
                    <a:cubicBezTo>
                      <a:pt x="194" y="39"/>
                      <a:pt x="195" y="39"/>
                      <a:pt x="195" y="39"/>
                    </a:cubicBezTo>
                    <a:cubicBezTo>
                      <a:pt x="196" y="39"/>
                      <a:pt x="196" y="39"/>
                      <a:pt x="196" y="39"/>
                    </a:cubicBezTo>
                    <a:cubicBezTo>
                      <a:pt x="196" y="39"/>
                      <a:pt x="196" y="39"/>
                      <a:pt x="196" y="39"/>
                    </a:cubicBezTo>
                    <a:cubicBezTo>
                      <a:pt x="194" y="41"/>
                      <a:pt x="193" y="42"/>
                      <a:pt x="191" y="43"/>
                    </a:cubicBezTo>
                    <a:moveTo>
                      <a:pt x="201" y="54"/>
                    </a:moveTo>
                    <a:cubicBezTo>
                      <a:pt x="200" y="54"/>
                      <a:pt x="201" y="54"/>
                      <a:pt x="202" y="53"/>
                    </a:cubicBezTo>
                    <a:cubicBezTo>
                      <a:pt x="208" y="48"/>
                      <a:pt x="216" y="45"/>
                      <a:pt x="220" y="39"/>
                    </a:cubicBezTo>
                    <a:cubicBezTo>
                      <a:pt x="220" y="38"/>
                      <a:pt x="220" y="38"/>
                      <a:pt x="220" y="38"/>
                    </a:cubicBezTo>
                    <a:cubicBezTo>
                      <a:pt x="222" y="39"/>
                      <a:pt x="223" y="40"/>
                      <a:pt x="225" y="42"/>
                    </a:cubicBezTo>
                    <a:cubicBezTo>
                      <a:pt x="224" y="42"/>
                      <a:pt x="224" y="42"/>
                      <a:pt x="224" y="42"/>
                    </a:cubicBezTo>
                    <a:cubicBezTo>
                      <a:pt x="220" y="44"/>
                      <a:pt x="215" y="46"/>
                      <a:pt x="210" y="48"/>
                    </a:cubicBezTo>
                    <a:cubicBezTo>
                      <a:pt x="208" y="49"/>
                      <a:pt x="206" y="50"/>
                      <a:pt x="204" y="52"/>
                    </a:cubicBezTo>
                    <a:cubicBezTo>
                      <a:pt x="203" y="52"/>
                      <a:pt x="201" y="54"/>
                      <a:pt x="201" y="54"/>
                    </a:cubicBezTo>
                    <a:moveTo>
                      <a:pt x="179" y="38"/>
                    </a:moveTo>
                    <a:cubicBezTo>
                      <a:pt x="180" y="38"/>
                      <a:pt x="180" y="38"/>
                      <a:pt x="180" y="38"/>
                    </a:cubicBezTo>
                    <a:cubicBezTo>
                      <a:pt x="179" y="38"/>
                      <a:pt x="179" y="38"/>
                      <a:pt x="179" y="38"/>
                    </a:cubicBezTo>
                    <a:moveTo>
                      <a:pt x="187" y="41"/>
                    </a:moveTo>
                    <a:cubicBezTo>
                      <a:pt x="186" y="41"/>
                      <a:pt x="186" y="41"/>
                      <a:pt x="185" y="41"/>
                    </a:cubicBezTo>
                    <a:cubicBezTo>
                      <a:pt x="187" y="40"/>
                      <a:pt x="189" y="39"/>
                      <a:pt x="190" y="38"/>
                    </a:cubicBezTo>
                    <a:cubicBezTo>
                      <a:pt x="189" y="39"/>
                      <a:pt x="188" y="40"/>
                      <a:pt x="187" y="41"/>
                    </a:cubicBezTo>
                    <a:moveTo>
                      <a:pt x="190" y="38"/>
                    </a:moveTo>
                    <a:cubicBezTo>
                      <a:pt x="190" y="38"/>
                      <a:pt x="190" y="38"/>
                      <a:pt x="190" y="38"/>
                    </a:cubicBezTo>
                    <a:cubicBezTo>
                      <a:pt x="190" y="38"/>
                      <a:pt x="190" y="38"/>
                      <a:pt x="190" y="38"/>
                    </a:cubicBezTo>
                    <a:moveTo>
                      <a:pt x="188" y="41"/>
                    </a:moveTo>
                    <a:cubicBezTo>
                      <a:pt x="188" y="41"/>
                      <a:pt x="188" y="41"/>
                      <a:pt x="188" y="41"/>
                    </a:cubicBezTo>
                    <a:cubicBezTo>
                      <a:pt x="188" y="41"/>
                      <a:pt x="188" y="41"/>
                      <a:pt x="188" y="41"/>
                    </a:cubicBezTo>
                    <a:cubicBezTo>
                      <a:pt x="189" y="40"/>
                      <a:pt x="190" y="39"/>
                      <a:pt x="191" y="38"/>
                    </a:cubicBezTo>
                    <a:cubicBezTo>
                      <a:pt x="192" y="38"/>
                      <a:pt x="193" y="38"/>
                      <a:pt x="194" y="38"/>
                    </a:cubicBezTo>
                    <a:cubicBezTo>
                      <a:pt x="193" y="39"/>
                      <a:pt x="193" y="39"/>
                      <a:pt x="192" y="39"/>
                    </a:cubicBezTo>
                    <a:cubicBezTo>
                      <a:pt x="192" y="40"/>
                      <a:pt x="189" y="41"/>
                      <a:pt x="188" y="41"/>
                    </a:cubicBezTo>
                    <a:moveTo>
                      <a:pt x="174" y="44"/>
                    </a:moveTo>
                    <a:cubicBezTo>
                      <a:pt x="176" y="42"/>
                      <a:pt x="179" y="41"/>
                      <a:pt x="180" y="39"/>
                    </a:cubicBezTo>
                    <a:cubicBezTo>
                      <a:pt x="181" y="38"/>
                      <a:pt x="181" y="38"/>
                      <a:pt x="181" y="38"/>
                    </a:cubicBezTo>
                    <a:cubicBezTo>
                      <a:pt x="182" y="38"/>
                      <a:pt x="185" y="37"/>
                      <a:pt x="185" y="37"/>
                    </a:cubicBezTo>
                    <a:cubicBezTo>
                      <a:pt x="186" y="37"/>
                      <a:pt x="186" y="37"/>
                      <a:pt x="183" y="39"/>
                    </a:cubicBezTo>
                    <a:cubicBezTo>
                      <a:pt x="182" y="40"/>
                      <a:pt x="181" y="41"/>
                      <a:pt x="180" y="41"/>
                    </a:cubicBezTo>
                    <a:cubicBezTo>
                      <a:pt x="178" y="42"/>
                      <a:pt x="176" y="43"/>
                      <a:pt x="175" y="43"/>
                    </a:cubicBezTo>
                    <a:cubicBezTo>
                      <a:pt x="174" y="44"/>
                      <a:pt x="174" y="44"/>
                      <a:pt x="174" y="44"/>
                    </a:cubicBezTo>
                    <a:cubicBezTo>
                      <a:pt x="174" y="44"/>
                      <a:pt x="174" y="44"/>
                      <a:pt x="174" y="44"/>
                    </a:cubicBezTo>
                    <a:moveTo>
                      <a:pt x="183" y="41"/>
                    </a:moveTo>
                    <a:cubicBezTo>
                      <a:pt x="184" y="40"/>
                      <a:pt x="186" y="38"/>
                      <a:pt x="187" y="37"/>
                    </a:cubicBezTo>
                    <a:cubicBezTo>
                      <a:pt x="188" y="37"/>
                      <a:pt x="189" y="37"/>
                      <a:pt x="190" y="37"/>
                    </a:cubicBezTo>
                    <a:cubicBezTo>
                      <a:pt x="188" y="38"/>
                      <a:pt x="186" y="39"/>
                      <a:pt x="184" y="40"/>
                    </a:cubicBezTo>
                    <a:cubicBezTo>
                      <a:pt x="184" y="41"/>
                      <a:pt x="184" y="41"/>
                      <a:pt x="184" y="41"/>
                    </a:cubicBezTo>
                    <a:cubicBezTo>
                      <a:pt x="183" y="41"/>
                      <a:pt x="183" y="41"/>
                      <a:pt x="183" y="41"/>
                    </a:cubicBezTo>
                    <a:moveTo>
                      <a:pt x="209" y="43"/>
                    </a:moveTo>
                    <a:cubicBezTo>
                      <a:pt x="212" y="41"/>
                      <a:pt x="214" y="39"/>
                      <a:pt x="217" y="37"/>
                    </a:cubicBezTo>
                    <a:cubicBezTo>
                      <a:pt x="218" y="36"/>
                      <a:pt x="218" y="36"/>
                      <a:pt x="218" y="36"/>
                    </a:cubicBezTo>
                    <a:cubicBezTo>
                      <a:pt x="218" y="37"/>
                      <a:pt x="219" y="38"/>
                      <a:pt x="220" y="38"/>
                    </a:cubicBezTo>
                    <a:cubicBezTo>
                      <a:pt x="220" y="38"/>
                      <a:pt x="220" y="38"/>
                      <a:pt x="220" y="38"/>
                    </a:cubicBezTo>
                    <a:cubicBezTo>
                      <a:pt x="216" y="40"/>
                      <a:pt x="212" y="41"/>
                      <a:pt x="209" y="43"/>
                    </a:cubicBezTo>
                    <a:moveTo>
                      <a:pt x="169" y="41"/>
                    </a:moveTo>
                    <a:cubicBezTo>
                      <a:pt x="172" y="41"/>
                      <a:pt x="174" y="40"/>
                      <a:pt x="175" y="38"/>
                    </a:cubicBezTo>
                    <a:cubicBezTo>
                      <a:pt x="176" y="37"/>
                      <a:pt x="176" y="36"/>
                      <a:pt x="176" y="36"/>
                    </a:cubicBezTo>
                    <a:cubicBezTo>
                      <a:pt x="177" y="35"/>
                      <a:pt x="178" y="35"/>
                      <a:pt x="179" y="35"/>
                    </a:cubicBezTo>
                    <a:cubicBezTo>
                      <a:pt x="179" y="35"/>
                      <a:pt x="179" y="35"/>
                      <a:pt x="179" y="36"/>
                    </a:cubicBezTo>
                    <a:cubicBezTo>
                      <a:pt x="177" y="37"/>
                      <a:pt x="176" y="38"/>
                      <a:pt x="175" y="39"/>
                    </a:cubicBezTo>
                    <a:cubicBezTo>
                      <a:pt x="175" y="40"/>
                      <a:pt x="175" y="40"/>
                      <a:pt x="175" y="40"/>
                    </a:cubicBezTo>
                    <a:cubicBezTo>
                      <a:pt x="172" y="42"/>
                      <a:pt x="169" y="44"/>
                      <a:pt x="165" y="45"/>
                    </a:cubicBezTo>
                    <a:cubicBezTo>
                      <a:pt x="165" y="45"/>
                      <a:pt x="165" y="45"/>
                      <a:pt x="165" y="45"/>
                    </a:cubicBezTo>
                    <a:cubicBezTo>
                      <a:pt x="165" y="45"/>
                      <a:pt x="165" y="45"/>
                      <a:pt x="165" y="45"/>
                    </a:cubicBezTo>
                    <a:cubicBezTo>
                      <a:pt x="165" y="44"/>
                      <a:pt x="167" y="43"/>
                      <a:pt x="168" y="43"/>
                    </a:cubicBezTo>
                    <a:cubicBezTo>
                      <a:pt x="168" y="42"/>
                      <a:pt x="169" y="42"/>
                      <a:pt x="169" y="41"/>
                    </a:cubicBezTo>
                    <a:cubicBezTo>
                      <a:pt x="169" y="41"/>
                      <a:pt x="169" y="41"/>
                      <a:pt x="169" y="41"/>
                    </a:cubicBezTo>
                    <a:moveTo>
                      <a:pt x="178" y="38"/>
                    </a:moveTo>
                    <a:cubicBezTo>
                      <a:pt x="178" y="37"/>
                      <a:pt x="178" y="37"/>
                      <a:pt x="178" y="37"/>
                    </a:cubicBezTo>
                    <a:cubicBezTo>
                      <a:pt x="179" y="36"/>
                      <a:pt x="180" y="35"/>
                      <a:pt x="181" y="34"/>
                    </a:cubicBezTo>
                    <a:cubicBezTo>
                      <a:pt x="181" y="33"/>
                      <a:pt x="181" y="33"/>
                      <a:pt x="181" y="33"/>
                    </a:cubicBezTo>
                    <a:cubicBezTo>
                      <a:pt x="182" y="34"/>
                      <a:pt x="184" y="35"/>
                      <a:pt x="185" y="35"/>
                    </a:cubicBezTo>
                    <a:cubicBezTo>
                      <a:pt x="184" y="36"/>
                      <a:pt x="184" y="36"/>
                      <a:pt x="183" y="36"/>
                    </a:cubicBezTo>
                    <a:cubicBezTo>
                      <a:pt x="182" y="36"/>
                      <a:pt x="182" y="37"/>
                      <a:pt x="182" y="37"/>
                    </a:cubicBezTo>
                    <a:cubicBezTo>
                      <a:pt x="182" y="37"/>
                      <a:pt x="182" y="37"/>
                      <a:pt x="182" y="37"/>
                    </a:cubicBezTo>
                    <a:cubicBezTo>
                      <a:pt x="182" y="37"/>
                      <a:pt x="182" y="36"/>
                      <a:pt x="181" y="36"/>
                    </a:cubicBezTo>
                    <a:cubicBezTo>
                      <a:pt x="181" y="36"/>
                      <a:pt x="181" y="36"/>
                      <a:pt x="181" y="36"/>
                    </a:cubicBezTo>
                    <a:cubicBezTo>
                      <a:pt x="180" y="37"/>
                      <a:pt x="179" y="37"/>
                      <a:pt x="178" y="38"/>
                    </a:cubicBezTo>
                    <a:moveTo>
                      <a:pt x="175" y="34"/>
                    </a:moveTo>
                    <a:cubicBezTo>
                      <a:pt x="175" y="33"/>
                      <a:pt x="175" y="33"/>
                      <a:pt x="175" y="32"/>
                    </a:cubicBezTo>
                    <a:cubicBezTo>
                      <a:pt x="175" y="32"/>
                      <a:pt x="175" y="32"/>
                      <a:pt x="176" y="32"/>
                    </a:cubicBezTo>
                    <a:cubicBezTo>
                      <a:pt x="176" y="32"/>
                      <a:pt x="176" y="33"/>
                      <a:pt x="175" y="34"/>
                    </a:cubicBezTo>
                    <a:moveTo>
                      <a:pt x="177" y="34"/>
                    </a:moveTo>
                    <a:cubicBezTo>
                      <a:pt x="176" y="34"/>
                      <a:pt x="178" y="33"/>
                      <a:pt x="179" y="32"/>
                    </a:cubicBezTo>
                    <a:cubicBezTo>
                      <a:pt x="179" y="31"/>
                      <a:pt x="179" y="31"/>
                      <a:pt x="179" y="31"/>
                    </a:cubicBezTo>
                    <a:cubicBezTo>
                      <a:pt x="180" y="32"/>
                      <a:pt x="180" y="32"/>
                      <a:pt x="181" y="33"/>
                    </a:cubicBezTo>
                    <a:cubicBezTo>
                      <a:pt x="181" y="33"/>
                      <a:pt x="181" y="33"/>
                      <a:pt x="181" y="33"/>
                    </a:cubicBezTo>
                    <a:cubicBezTo>
                      <a:pt x="181" y="33"/>
                      <a:pt x="181" y="33"/>
                      <a:pt x="181" y="33"/>
                    </a:cubicBezTo>
                    <a:cubicBezTo>
                      <a:pt x="178" y="34"/>
                      <a:pt x="177" y="34"/>
                      <a:pt x="177" y="34"/>
                    </a:cubicBezTo>
                    <a:moveTo>
                      <a:pt x="202" y="32"/>
                    </a:moveTo>
                    <a:cubicBezTo>
                      <a:pt x="201" y="31"/>
                      <a:pt x="201" y="31"/>
                      <a:pt x="201" y="31"/>
                    </a:cubicBezTo>
                    <a:cubicBezTo>
                      <a:pt x="202" y="31"/>
                      <a:pt x="203" y="31"/>
                      <a:pt x="204" y="30"/>
                    </a:cubicBezTo>
                    <a:cubicBezTo>
                      <a:pt x="203" y="31"/>
                      <a:pt x="203" y="31"/>
                      <a:pt x="202" y="32"/>
                    </a:cubicBezTo>
                    <a:moveTo>
                      <a:pt x="175" y="31"/>
                    </a:moveTo>
                    <a:cubicBezTo>
                      <a:pt x="175" y="30"/>
                      <a:pt x="175" y="30"/>
                      <a:pt x="176" y="30"/>
                    </a:cubicBezTo>
                    <a:cubicBezTo>
                      <a:pt x="176" y="30"/>
                      <a:pt x="177" y="30"/>
                      <a:pt x="177" y="30"/>
                    </a:cubicBezTo>
                    <a:cubicBezTo>
                      <a:pt x="177" y="30"/>
                      <a:pt x="178" y="30"/>
                      <a:pt x="179" y="31"/>
                    </a:cubicBezTo>
                    <a:cubicBezTo>
                      <a:pt x="178" y="31"/>
                      <a:pt x="178" y="31"/>
                      <a:pt x="178" y="31"/>
                    </a:cubicBezTo>
                    <a:cubicBezTo>
                      <a:pt x="178" y="31"/>
                      <a:pt x="178" y="31"/>
                      <a:pt x="178" y="31"/>
                    </a:cubicBezTo>
                    <a:cubicBezTo>
                      <a:pt x="177" y="31"/>
                      <a:pt x="176" y="31"/>
                      <a:pt x="175" y="31"/>
                    </a:cubicBezTo>
                    <a:moveTo>
                      <a:pt x="199" y="30"/>
                    </a:moveTo>
                    <a:cubicBezTo>
                      <a:pt x="198" y="29"/>
                      <a:pt x="198" y="29"/>
                      <a:pt x="198" y="29"/>
                    </a:cubicBezTo>
                    <a:cubicBezTo>
                      <a:pt x="199" y="29"/>
                      <a:pt x="199" y="29"/>
                      <a:pt x="199" y="29"/>
                    </a:cubicBezTo>
                    <a:cubicBezTo>
                      <a:pt x="199" y="30"/>
                      <a:pt x="199" y="30"/>
                      <a:pt x="199" y="30"/>
                    </a:cubicBezTo>
                    <a:moveTo>
                      <a:pt x="195" y="29"/>
                    </a:moveTo>
                    <a:cubicBezTo>
                      <a:pt x="193" y="29"/>
                      <a:pt x="192" y="29"/>
                      <a:pt x="192" y="29"/>
                    </a:cubicBezTo>
                    <a:cubicBezTo>
                      <a:pt x="194" y="28"/>
                      <a:pt x="196" y="27"/>
                      <a:pt x="199" y="27"/>
                    </a:cubicBezTo>
                    <a:cubicBezTo>
                      <a:pt x="197" y="28"/>
                      <a:pt x="196" y="28"/>
                      <a:pt x="195" y="29"/>
                    </a:cubicBezTo>
                    <a:moveTo>
                      <a:pt x="197" y="29"/>
                    </a:moveTo>
                    <a:cubicBezTo>
                      <a:pt x="198" y="28"/>
                      <a:pt x="199" y="28"/>
                      <a:pt x="200" y="28"/>
                    </a:cubicBezTo>
                    <a:cubicBezTo>
                      <a:pt x="200" y="27"/>
                      <a:pt x="200" y="27"/>
                      <a:pt x="200" y="27"/>
                    </a:cubicBezTo>
                    <a:cubicBezTo>
                      <a:pt x="200" y="27"/>
                      <a:pt x="200" y="27"/>
                      <a:pt x="200" y="27"/>
                    </a:cubicBezTo>
                    <a:cubicBezTo>
                      <a:pt x="206" y="29"/>
                      <a:pt x="212" y="33"/>
                      <a:pt x="217" y="36"/>
                    </a:cubicBezTo>
                    <a:cubicBezTo>
                      <a:pt x="217" y="36"/>
                      <a:pt x="217" y="36"/>
                      <a:pt x="217" y="36"/>
                    </a:cubicBezTo>
                    <a:cubicBezTo>
                      <a:pt x="210" y="40"/>
                      <a:pt x="204" y="44"/>
                      <a:pt x="197" y="47"/>
                    </a:cubicBezTo>
                    <a:cubicBezTo>
                      <a:pt x="202" y="44"/>
                      <a:pt x="208" y="39"/>
                      <a:pt x="214" y="35"/>
                    </a:cubicBezTo>
                    <a:cubicBezTo>
                      <a:pt x="214" y="35"/>
                      <a:pt x="214" y="34"/>
                      <a:pt x="213" y="34"/>
                    </a:cubicBezTo>
                    <a:cubicBezTo>
                      <a:pt x="213" y="34"/>
                      <a:pt x="213" y="34"/>
                      <a:pt x="213" y="34"/>
                    </a:cubicBezTo>
                    <a:cubicBezTo>
                      <a:pt x="212" y="35"/>
                      <a:pt x="212" y="35"/>
                      <a:pt x="211" y="35"/>
                    </a:cubicBezTo>
                    <a:cubicBezTo>
                      <a:pt x="210" y="36"/>
                      <a:pt x="210" y="36"/>
                      <a:pt x="210" y="36"/>
                    </a:cubicBezTo>
                    <a:cubicBezTo>
                      <a:pt x="208" y="37"/>
                      <a:pt x="207" y="38"/>
                      <a:pt x="205" y="39"/>
                    </a:cubicBezTo>
                    <a:cubicBezTo>
                      <a:pt x="201" y="41"/>
                      <a:pt x="197" y="43"/>
                      <a:pt x="194" y="46"/>
                    </a:cubicBezTo>
                    <a:cubicBezTo>
                      <a:pt x="194" y="46"/>
                      <a:pt x="194" y="46"/>
                      <a:pt x="194" y="46"/>
                    </a:cubicBezTo>
                    <a:cubicBezTo>
                      <a:pt x="193" y="45"/>
                      <a:pt x="193" y="45"/>
                      <a:pt x="192" y="44"/>
                    </a:cubicBezTo>
                    <a:cubicBezTo>
                      <a:pt x="199" y="42"/>
                      <a:pt x="205" y="36"/>
                      <a:pt x="212" y="34"/>
                    </a:cubicBezTo>
                    <a:cubicBezTo>
                      <a:pt x="212" y="34"/>
                      <a:pt x="212" y="33"/>
                      <a:pt x="211" y="33"/>
                    </a:cubicBezTo>
                    <a:cubicBezTo>
                      <a:pt x="211" y="33"/>
                      <a:pt x="211" y="33"/>
                      <a:pt x="211" y="33"/>
                    </a:cubicBezTo>
                    <a:cubicBezTo>
                      <a:pt x="206" y="35"/>
                      <a:pt x="202" y="38"/>
                      <a:pt x="197" y="41"/>
                    </a:cubicBezTo>
                    <a:cubicBezTo>
                      <a:pt x="196" y="42"/>
                      <a:pt x="194" y="43"/>
                      <a:pt x="193" y="43"/>
                    </a:cubicBezTo>
                    <a:cubicBezTo>
                      <a:pt x="192" y="43"/>
                      <a:pt x="192" y="44"/>
                      <a:pt x="192" y="44"/>
                    </a:cubicBezTo>
                    <a:cubicBezTo>
                      <a:pt x="192" y="44"/>
                      <a:pt x="192" y="44"/>
                      <a:pt x="192" y="44"/>
                    </a:cubicBezTo>
                    <a:cubicBezTo>
                      <a:pt x="192" y="44"/>
                      <a:pt x="192" y="43"/>
                      <a:pt x="193" y="43"/>
                    </a:cubicBezTo>
                    <a:cubicBezTo>
                      <a:pt x="194" y="42"/>
                      <a:pt x="196" y="40"/>
                      <a:pt x="197" y="39"/>
                    </a:cubicBezTo>
                    <a:cubicBezTo>
                      <a:pt x="198" y="39"/>
                      <a:pt x="198" y="39"/>
                      <a:pt x="199" y="39"/>
                    </a:cubicBezTo>
                    <a:cubicBezTo>
                      <a:pt x="199" y="39"/>
                      <a:pt x="199" y="39"/>
                      <a:pt x="199" y="39"/>
                    </a:cubicBezTo>
                    <a:cubicBezTo>
                      <a:pt x="202" y="39"/>
                      <a:pt x="203" y="37"/>
                      <a:pt x="203" y="34"/>
                    </a:cubicBezTo>
                    <a:cubicBezTo>
                      <a:pt x="205" y="33"/>
                      <a:pt x="206" y="33"/>
                      <a:pt x="208" y="32"/>
                    </a:cubicBezTo>
                    <a:cubicBezTo>
                      <a:pt x="208" y="32"/>
                      <a:pt x="208" y="31"/>
                      <a:pt x="208" y="31"/>
                    </a:cubicBezTo>
                    <a:cubicBezTo>
                      <a:pt x="208" y="31"/>
                      <a:pt x="208" y="31"/>
                      <a:pt x="208" y="31"/>
                    </a:cubicBezTo>
                    <a:cubicBezTo>
                      <a:pt x="206" y="32"/>
                      <a:pt x="204" y="32"/>
                      <a:pt x="203" y="32"/>
                    </a:cubicBezTo>
                    <a:cubicBezTo>
                      <a:pt x="204" y="32"/>
                      <a:pt x="205" y="31"/>
                      <a:pt x="206" y="30"/>
                    </a:cubicBezTo>
                    <a:cubicBezTo>
                      <a:pt x="206" y="30"/>
                      <a:pt x="206" y="30"/>
                      <a:pt x="206" y="30"/>
                    </a:cubicBezTo>
                    <a:cubicBezTo>
                      <a:pt x="205" y="30"/>
                      <a:pt x="205" y="30"/>
                      <a:pt x="205" y="30"/>
                    </a:cubicBezTo>
                    <a:cubicBezTo>
                      <a:pt x="203" y="30"/>
                      <a:pt x="202" y="30"/>
                      <a:pt x="200" y="30"/>
                    </a:cubicBezTo>
                    <a:cubicBezTo>
                      <a:pt x="200" y="30"/>
                      <a:pt x="200" y="30"/>
                      <a:pt x="200" y="30"/>
                    </a:cubicBezTo>
                    <a:cubicBezTo>
                      <a:pt x="200" y="30"/>
                      <a:pt x="201" y="29"/>
                      <a:pt x="201" y="29"/>
                    </a:cubicBezTo>
                    <a:cubicBezTo>
                      <a:pt x="201" y="28"/>
                      <a:pt x="201" y="28"/>
                      <a:pt x="201" y="28"/>
                    </a:cubicBezTo>
                    <a:cubicBezTo>
                      <a:pt x="201" y="28"/>
                      <a:pt x="201" y="28"/>
                      <a:pt x="201" y="28"/>
                    </a:cubicBezTo>
                    <a:cubicBezTo>
                      <a:pt x="199" y="28"/>
                      <a:pt x="198" y="29"/>
                      <a:pt x="197" y="29"/>
                    </a:cubicBezTo>
                    <a:moveTo>
                      <a:pt x="33" y="153"/>
                    </a:moveTo>
                    <a:cubicBezTo>
                      <a:pt x="36" y="153"/>
                      <a:pt x="38" y="151"/>
                      <a:pt x="39" y="149"/>
                    </a:cubicBezTo>
                    <a:cubicBezTo>
                      <a:pt x="40" y="146"/>
                      <a:pt x="40" y="144"/>
                      <a:pt x="40" y="141"/>
                    </a:cubicBezTo>
                    <a:cubicBezTo>
                      <a:pt x="40" y="136"/>
                      <a:pt x="41" y="132"/>
                      <a:pt x="45" y="128"/>
                    </a:cubicBezTo>
                    <a:cubicBezTo>
                      <a:pt x="48" y="125"/>
                      <a:pt x="51" y="120"/>
                      <a:pt x="48" y="116"/>
                    </a:cubicBezTo>
                    <a:cubicBezTo>
                      <a:pt x="47" y="114"/>
                      <a:pt x="45" y="113"/>
                      <a:pt x="45" y="110"/>
                    </a:cubicBezTo>
                    <a:cubicBezTo>
                      <a:pt x="46" y="108"/>
                      <a:pt x="47" y="106"/>
                      <a:pt x="46" y="104"/>
                    </a:cubicBezTo>
                    <a:cubicBezTo>
                      <a:pt x="45" y="101"/>
                      <a:pt x="44" y="100"/>
                      <a:pt x="42" y="98"/>
                    </a:cubicBezTo>
                    <a:cubicBezTo>
                      <a:pt x="41" y="98"/>
                      <a:pt x="41" y="97"/>
                      <a:pt x="40" y="97"/>
                    </a:cubicBezTo>
                    <a:cubicBezTo>
                      <a:pt x="35" y="95"/>
                      <a:pt x="37" y="89"/>
                      <a:pt x="38" y="86"/>
                    </a:cubicBezTo>
                    <a:cubicBezTo>
                      <a:pt x="40" y="83"/>
                      <a:pt x="41" y="80"/>
                      <a:pt x="41" y="77"/>
                    </a:cubicBezTo>
                    <a:cubicBezTo>
                      <a:pt x="41" y="72"/>
                      <a:pt x="40" y="67"/>
                      <a:pt x="40" y="62"/>
                    </a:cubicBezTo>
                    <a:cubicBezTo>
                      <a:pt x="47" y="53"/>
                      <a:pt x="55" y="46"/>
                      <a:pt x="64" y="39"/>
                    </a:cubicBezTo>
                    <a:cubicBezTo>
                      <a:pt x="87" y="22"/>
                      <a:pt x="115" y="14"/>
                      <a:pt x="142" y="14"/>
                    </a:cubicBezTo>
                    <a:cubicBezTo>
                      <a:pt x="160" y="14"/>
                      <a:pt x="178" y="17"/>
                      <a:pt x="194" y="24"/>
                    </a:cubicBezTo>
                    <a:cubicBezTo>
                      <a:pt x="192" y="25"/>
                      <a:pt x="190" y="25"/>
                      <a:pt x="189" y="27"/>
                    </a:cubicBezTo>
                    <a:cubicBezTo>
                      <a:pt x="186" y="29"/>
                      <a:pt x="189" y="32"/>
                      <a:pt x="191" y="33"/>
                    </a:cubicBezTo>
                    <a:cubicBezTo>
                      <a:pt x="192" y="33"/>
                      <a:pt x="192" y="33"/>
                      <a:pt x="193" y="33"/>
                    </a:cubicBezTo>
                    <a:cubicBezTo>
                      <a:pt x="193" y="33"/>
                      <a:pt x="194" y="33"/>
                      <a:pt x="194" y="33"/>
                    </a:cubicBezTo>
                    <a:cubicBezTo>
                      <a:pt x="195" y="33"/>
                      <a:pt x="195" y="33"/>
                      <a:pt x="196" y="33"/>
                    </a:cubicBezTo>
                    <a:cubicBezTo>
                      <a:pt x="196" y="33"/>
                      <a:pt x="196" y="33"/>
                      <a:pt x="197" y="33"/>
                    </a:cubicBezTo>
                    <a:cubicBezTo>
                      <a:pt x="197" y="33"/>
                      <a:pt x="198" y="34"/>
                      <a:pt x="198" y="35"/>
                    </a:cubicBezTo>
                    <a:cubicBezTo>
                      <a:pt x="198" y="35"/>
                      <a:pt x="197" y="35"/>
                      <a:pt x="197" y="35"/>
                    </a:cubicBezTo>
                    <a:cubicBezTo>
                      <a:pt x="193" y="35"/>
                      <a:pt x="188" y="33"/>
                      <a:pt x="185" y="31"/>
                    </a:cubicBezTo>
                    <a:cubicBezTo>
                      <a:pt x="183" y="30"/>
                      <a:pt x="179" y="25"/>
                      <a:pt x="176" y="25"/>
                    </a:cubicBezTo>
                    <a:cubicBezTo>
                      <a:pt x="175" y="25"/>
                      <a:pt x="174" y="26"/>
                      <a:pt x="173" y="26"/>
                    </a:cubicBezTo>
                    <a:cubicBezTo>
                      <a:pt x="172" y="28"/>
                      <a:pt x="171" y="29"/>
                      <a:pt x="171" y="31"/>
                    </a:cubicBezTo>
                    <a:cubicBezTo>
                      <a:pt x="171" y="33"/>
                      <a:pt x="174" y="37"/>
                      <a:pt x="170" y="38"/>
                    </a:cubicBezTo>
                    <a:cubicBezTo>
                      <a:pt x="169" y="38"/>
                      <a:pt x="169" y="38"/>
                      <a:pt x="169" y="38"/>
                    </a:cubicBezTo>
                    <a:cubicBezTo>
                      <a:pt x="165" y="38"/>
                      <a:pt x="161" y="36"/>
                      <a:pt x="158" y="35"/>
                    </a:cubicBezTo>
                    <a:cubicBezTo>
                      <a:pt x="157" y="35"/>
                      <a:pt x="157" y="35"/>
                      <a:pt x="157" y="35"/>
                    </a:cubicBezTo>
                    <a:cubicBezTo>
                      <a:pt x="150" y="35"/>
                      <a:pt x="150" y="43"/>
                      <a:pt x="156" y="46"/>
                    </a:cubicBezTo>
                    <a:cubicBezTo>
                      <a:pt x="160" y="48"/>
                      <a:pt x="165" y="49"/>
                      <a:pt x="170" y="50"/>
                    </a:cubicBezTo>
                    <a:cubicBezTo>
                      <a:pt x="170" y="50"/>
                      <a:pt x="170" y="50"/>
                      <a:pt x="170" y="50"/>
                    </a:cubicBezTo>
                    <a:cubicBezTo>
                      <a:pt x="172" y="50"/>
                      <a:pt x="174" y="48"/>
                      <a:pt x="175" y="47"/>
                    </a:cubicBezTo>
                    <a:cubicBezTo>
                      <a:pt x="178" y="46"/>
                      <a:pt x="181" y="45"/>
                      <a:pt x="184" y="45"/>
                    </a:cubicBezTo>
                    <a:cubicBezTo>
                      <a:pt x="186" y="45"/>
                      <a:pt x="188" y="45"/>
                      <a:pt x="191" y="48"/>
                    </a:cubicBezTo>
                    <a:cubicBezTo>
                      <a:pt x="196" y="52"/>
                      <a:pt x="195" y="59"/>
                      <a:pt x="201" y="64"/>
                    </a:cubicBezTo>
                    <a:cubicBezTo>
                      <a:pt x="201" y="64"/>
                      <a:pt x="202" y="65"/>
                      <a:pt x="203" y="65"/>
                    </a:cubicBezTo>
                    <a:cubicBezTo>
                      <a:pt x="205" y="65"/>
                      <a:pt x="206" y="64"/>
                      <a:pt x="208" y="63"/>
                    </a:cubicBezTo>
                    <a:cubicBezTo>
                      <a:pt x="209" y="62"/>
                      <a:pt x="211" y="61"/>
                      <a:pt x="212" y="61"/>
                    </a:cubicBezTo>
                    <a:cubicBezTo>
                      <a:pt x="212" y="61"/>
                      <a:pt x="212" y="61"/>
                      <a:pt x="213" y="61"/>
                    </a:cubicBezTo>
                    <a:cubicBezTo>
                      <a:pt x="215" y="61"/>
                      <a:pt x="218" y="62"/>
                      <a:pt x="221" y="64"/>
                    </a:cubicBezTo>
                    <a:cubicBezTo>
                      <a:pt x="222" y="65"/>
                      <a:pt x="223" y="66"/>
                      <a:pt x="224" y="67"/>
                    </a:cubicBezTo>
                    <a:cubicBezTo>
                      <a:pt x="225" y="67"/>
                      <a:pt x="227" y="72"/>
                      <a:pt x="225" y="72"/>
                    </a:cubicBezTo>
                    <a:cubicBezTo>
                      <a:pt x="224" y="72"/>
                      <a:pt x="224" y="72"/>
                      <a:pt x="223" y="72"/>
                    </a:cubicBezTo>
                    <a:cubicBezTo>
                      <a:pt x="219" y="70"/>
                      <a:pt x="217" y="65"/>
                      <a:pt x="212" y="65"/>
                    </a:cubicBezTo>
                    <a:cubicBezTo>
                      <a:pt x="212" y="65"/>
                      <a:pt x="212" y="65"/>
                      <a:pt x="212" y="65"/>
                    </a:cubicBezTo>
                    <a:cubicBezTo>
                      <a:pt x="208" y="65"/>
                      <a:pt x="207" y="67"/>
                      <a:pt x="207" y="70"/>
                    </a:cubicBezTo>
                    <a:cubicBezTo>
                      <a:pt x="207" y="75"/>
                      <a:pt x="213" y="77"/>
                      <a:pt x="216" y="78"/>
                    </a:cubicBezTo>
                    <a:cubicBezTo>
                      <a:pt x="216" y="79"/>
                      <a:pt x="217" y="79"/>
                      <a:pt x="217" y="79"/>
                    </a:cubicBezTo>
                    <a:cubicBezTo>
                      <a:pt x="220" y="80"/>
                      <a:pt x="220" y="82"/>
                      <a:pt x="216" y="85"/>
                    </a:cubicBezTo>
                    <a:cubicBezTo>
                      <a:pt x="216" y="85"/>
                      <a:pt x="216" y="85"/>
                      <a:pt x="216" y="85"/>
                    </a:cubicBezTo>
                    <a:cubicBezTo>
                      <a:pt x="209" y="82"/>
                      <a:pt x="202" y="79"/>
                      <a:pt x="196" y="76"/>
                    </a:cubicBezTo>
                    <a:cubicBezTo>
                      <a:pt x="188" y="72"/>
                      <a:pt x="183" y="67"/>
                      <a:pt x="178" y="60"/>
                    </a:cubicBezTo>
                    <a:cubicBezTo>
                      <a:pt x="174" y="56"/>
                      <a:pt x="170" y="52"/>
                      <a:pt x="165" y="50"/>
                    </a:cubicBezTo>
                    <a:cubicBezTo>
                      <a:pt x="162" y="49"/>
                      <a:pt x="159" y="49"/>
                      <a:pt x="156" y="49"/>
                    </a:cubicBezTo>
                    <a:cubicBezTo>
                      <a:pt x="153" y="49"/>
                      <a:pt x="149" y="49"/>
                      <a:pt x="146" y="50"/>
                    </a:cubicBezTo>
                    <a:cubicBezTo>
                      <a:pt x="126" y="54"/>
                      <a:pt x="91" y="79"/>
                      <a:pt x="103" y="104"/>
                    </a:cubicBezTo>
                    <a:cubicBezTo>
                      <a:pt x="109" y="116"/>
                      <a:pt x="128" y="113"/>
                      <a:pt x="138" y="119"/>
                    </a:cubicBezTo>
                    <a:cubicBezTo>
                      <a:pt x="146" y="124"/>
                      <a:pt x="142" y="133"/>
                      <a:pt x="140" y="140"/>
                    </a:cubicBezTo>
                    <a:cubicBezTo>
                      <a:pt x="139" y="143"/>
                      <a:pt x="138" y="146"/>
                      <a:pt x="137" y="149"/>
                    </a:cubicBezTo>
                    <a:cubicBezTo>
                      <a:pt x="137" y="153"/>
                      <a:pt x="138" y="157"/>
                      <a:pt x="138" y="161"/>
                    </a:cubicBezTo>
                    <a:cubicBezTo>
                      <a:pt x="139" y="167"/>
                      <a:pt x="134" y="173"/>
                      <a:pt x="132" y="178"/>
                    </a:cubicBezTo>
                    <a:cubicBezTo>
                      <a:pt x="130" y="183"/>
                      <a:pt x="129" y="187"/>
                      <a:pt x="128" y="191"/>
                    </a:cubicBezTo>
                    <a:cubicBezTo>
                      <a:pt x="126" y="199"/>
                      <a:pt x="125" y="208"/>
                      <a:pt x="128" y="216"/>
                    </a:cubicBezTo>
                    <a:cubicBezTo>
                      <a:pt x="130" y="222"/>
                      <a:pt x="135" y="224"/>
                      <a:pt x="141" y="224"/>
                    </a:cubicBezTo>
                    <a:cubicBezTo>
                      <a:pt x="142" y="224"/>
                      <a:pt x="144" y="224"/>
                      <a:pt x="145" y="223"/>
                    </a:cubicBezTo>
                    <a:cubicBezTo>
                      <a:pt x="152" y="222"/>
                      <a:pt x="157" y="219"/>
                      <a:pt x="163" y="215"/>
                    </a:cubicBezTo>
                    <a:cubicBezTo>
                      <a:pt x="170" y="209"/>
                      <a:pt x="178" y="205"/>
                      <a:pt x="186" y="201"/>
                    </a:cubicBezTo>
                    <a:cubicBezTo>
                      <a:pt x="192" y="199"/>
                      <a:pt x="197" y="196"/>
                      <a:pt x="200" y="191"/>
                    </a:cubicBezTo>
                    <a:cubicBezTo>
                      <a:pt x="205" y="185"/>
                      <a:pt x="200" y="177"/>
                      <a:pt x="207" y="172"/>
                    </a:cubicBezTo>
                    <a:cubicBezTo>
                      <a:pt x="214" y="167"/>
                      <a:pt x="226" y="166"/>
                      <a:pt x="230" y="157"/>
                    </a:cubicBezTo>
                    <a:cubicBezTo>
                      <a:pt x="232" y="153"/>
                      <a:pt x="232" y="148"/>
                      <a:pt x="230" y="145"/>
                    </a:cubicBezTo>
                    <a:cubicBezTo>
                      <a:pt x="228" y="141"/>
                      <a:pt x="225" y="139"/>
                      <a:pt x="223" y="135"/>
                    </a:cubicBezTo>
                    <a:cubicBezTo>
                      <a:pt x="221" y="131"/>
                      <a:pt x="223" y="126"/>
                      <a:pt x="222" y="122"/>
                    </a:cubicBezTo>
                    <a:cubicBezTo>
                      <a:pt x="222" y="119"/>
                      <a:pt x="220" y="116"/>
                      <a:pt x="219" y="114"/>
                    </a:cubicBezTo>
                    <a:cubicBezTo>
                      <a:pt x="218" y="112"/>
                      <a:pt x="217" y="110"/>
                      <a:pt x="216" y="108"/>
                    </a:cubicBezTo>
                    <a:cubicBezTo>
                      <a:pt x="216" y="107"/>
                      <a:pt x="216" y="107"/>
                      <a:pt x="216" y="106"/>
                    </a:cubicBezTo>
                    <a:cubicBezTo>
                      <a:pt x="215" y="104"/>
                      <a:pt x="216" y="102"/>
                      <a:pt x="220" y="102"/>
                    </a:cubicBezTo>
                    <a:cubicBezTo>
                      <a:pt x="220" y="102"/>
                      <a:pt x="220" y="102"/>
                      <a:pt x="220" y="102"/>
                    </a:cubicBezTo>
                    <a:cubicBezTo>
                      <a:pt x="224" y="108"/>
                      <a:pt x="223" y="117"/>
                      <a:pt x="223" y="124"/>
                    </a:cubicBezTo>
                    <a:cubicBezTo>
                      <a:pt x="223" y="128"/>
                      <a:pt x="223" y="132"/>
                      <a:pt x="226" y="136"/>
                    </a:cubicBezTo>
                    <a:cubicBezTo>
                      <a:pt x="228" y="138"/>
                      <a:pt x="230" y="138"/>
                      <a:pt x="233" y="138"/>
                    </a:cubicBezTo>
                    <a:cubicBezTo>
                      <a:pt x="235" y="138"/>
                      <a:pt x="237" y="138"/>
                      <a:pt x="239" y="138"/>
                    </a:cubicBezTo>
                    <a:cubicBezTo>
                      <a:pt x="243" y="137"/>
                      <a:pt x="249" y="135"/>
                      <a:pt x="251" y="131"/>
                    </a:cubicBezTo>
                    <a:cubicBezTo>
                      <a:pt x="252" y="125"/>
                      <a:pt x="248" y="120"/>
                      <a:pt x="245" y="115"/>
                    </a:cubicBezTo>
                    <a:cubicBezTo>
                      <a:pt x="244" y="114"/>
                      <a:pt x="243" y="112"/>
                      <a:pt x="242" y="111"/>
                    </a:cubicBezTo>
                    <a:cubicBezTo>
                      <a:pt x="241" y="110"/>
                      <a:pt x="241" y="109"/>
                      <a:pt x="240" y="108"/>
                    </a:cubicBezTo>
                    <a:cubicBezTo>
                      <a:pt x="240" y="108"/>
                      <a:pt x="240" y="108"/>
                      <a:pt x="240" y="108"/>
                    </a:cubicBezTo>
                    <a:cubicBezTo>
                      <a:pt x="240" y="108"/>
                      <a:pt x="240" y="106"/>
                      <a:pt x="239" y="105"/>
                    </a:cubicBezTo>
                    <a:cubicBezTo>
                      <a:pt x="239" y="103"/>
                      <a:pt x="239" y="102"/>
                      <a:pt x="240" y="102"/>
                    </a:cubicBezTo>
                    <a:cubicBezTo>
                      <a:pt x="240" y="102"/>
                      <a:pt x="241" y="102"/>
                      <a:pt x="241" y="102"/>
                    </a:cubicBezTo>
                    <a:cubicBezTo>
                      <a:pt x="247" y="105"/>
                      <a:pt x="249" y="113"/>
                      <a:pt x="252" y="118"/>
                    </a:cubicBezTo>
                    <a:cubicBezTo>
                      <a:pt x="255" y="123"/>
                      <a:pt x="258" y="127"/>
                      <a:pt x="262" y="130"/>
                    </a:cubicBezTo>
                    <a:cubicBezTo>
                      <a:pt x="268" y="136"/>
                      <a:pt x="270" y="142"/>
                      <a:pt x="271" y="149"/>
                    </a:cubicBezTo>
                    <a:cubicBezTo>
                      <a:pt x="272" y="150"/>
                      <a:pt x="272" y="150"/>
                      <a:pt x="272" y="150"/>
                    </a:cubicBezTo>
                    <a:cubicBezTo>
                      <a:pt x="266" y="203"/>
                      <a:pt x="224" y="246"/>
                      <a:pt x="172" y="258"/>
                    </a:cubicBezTo>
                    <a:cubicBezTo>
                      <a:pt x="162" y="260"/>
                      <a:pt x="153" y="261"/>
                      <a:pt x="143" y="261"/>
                    </a:cubicBezTo>
                    <a:cubicBezTo>
                      <a:pt x="95" y="261"/>
                      <a:pt x="48" y="235"/>
                      <a:pt x="25" y="191"/>
                    </a:cubicBezTo>
                    <a:cubicBezTo>
                      <a:pt x="24" y="187"/>
                      <a:pt x="22" y="184"/>
                      <a:pt x="21" y="180"/>
                    </a:cubicBezTo>
                    <a:cubicBezTo>
                      <a:pt x="21" y="180"/>
                      <a:pt x="21" y="179"/>
                      <a:pt x="21" y="179"/>
                    </a:cubicBezTo>
                    <a:cubicBezTo>
                      <a:pt x="22" y="175"/>
                      <a:pt x="24" y="171"/>
                      <a:pt x="25" y="167"/>
                    </a:cubicBezTo>
                    <a:cubicBezTo>
                      <a:pt x="26" y="164"/>
                      <a:pt x="25" y="160"/>
                      <a:pt x="25" y="157"/>
                    </a:cubicBezTo>
                    <a:cubicBezTo>
                      <a:pt x="25" y="155"/>
                      <a:pt x="25" y="149"/>
                      <a:pt x="27" y="149"/>
                    </a:cubicBezTo>
                    <a:cubicBezTo>
                      <a:pt x="27" y="149"/>
                      <a:pt x="28" y="149"/>
                      <a:pt x="29" y="150"/>
                    </a:cubicBezTo>
                    <a:cubicBezTo>
                      <a:pt x="30" y="151"/>
                      <a:pt x="31" y="152"/>
                      <a:pt x="32" y="152"/>
                    </a:cubicBezTo>
                    <a:cubicBezTo>
                      <a:pt x="33" y="153"/>
                      <a:pt x="33" y="153"/>
                      <a:pt x="33" y="153"/>
                    </a:cubicBezTo>
                    <a:moveTo>
                      <a:pt x="144" y="265"/>
                    </a:moveTo>
                    <a:cubicBezTo>
                      <a:pt x="152" y="265"/>
                      <a:pt x="161" y="264"/>
                      <a:pt x="169" y="262"/>
                    </a:cubicBezTo>
                    <a:cubicBezTo>
                      <a:pt x="229" y="251"/>
                      <a:pt x="276" y="199"/>
                      <a:pt x="276" y="138"/>
                    </a:cubicBezTo>
                    <a:cubicBezTo>
                      <a:pt x="276" y="87"/>
                      <a:pt x="245" y="43"/>
                      <a:pt x="200" y="22"/>
                    </a:cubicBezTo>
                    <a:cubicBezTo>
                      <a:pt x="201" y="20"/>
                      <a:pt x="205" y="16"/>
                      <a:pt x="206" y="12"/>
                    </a:cubicBezTo>
                    <a:cubicBezTo>
                      <a:pt x="222" y="20"/>
                      <a:pt x="237" y="28"/>
                      <a:pt x="250" y="42"/>
                    </a:cubicBezTo>
                    <a:cubicBezTo>
                      <a:pt x="262" y="55"/>
                      <a:pt x="271" y="72"/>
                      <a:pt x="278" y="89"/>
                    </a:cubicBezTo>
                    <a:cubicBezTo>
                      <a:pt x="293" y="125"/>
                      <a:pt x="291" y="163"/>
                      <a:pt x="275" y="197"/>
                    </a:cubicBezTo>
                    <a:cubicBezTo>
                      <a:pt x="258" y="236"/>
                      <a:pt x="221" y="261"/>
                      <a:pt x="180" y="270"/>
                    </a:cubicBezTo>
                    <a:cubicBezTo>
                      <a:pt x="168" y="273"/>
                      <a:pt x="156" y="274"/>
                      <a:pt x="144" y="274"/>
                    </a:cubicBezTo>
                    <a:cubicBezTo>
                      <a:pt x="143" y="274"/>
                      <a:pt x="143" y="274"/>
                      <a:pt x="142" y="274"/>
                    </a:cubicBezTo>
                    <a:cubicBezTo>
                      <a:pt x="126" y="274"/>
                      <a:pt x="108" y="273"/>
                      <a:pt x="94" y="266"/>
                    </a:cubicBezTo>
                    <a:cubicBezTo>
                      <a:pt x="95" y="263"/>
                      <a:pt x="97" y="259"/>
                      <a:pt x="98" y="257"/>
                    </a:cubicBezTo>
                    <a:cubicBezTo>
                      <a:pt x="112" y="262"/>
                      <a:pt x="128" y="265"/>
                      <a:pt x="144" y="265"/>
                    </a:cubicBezTo>
                    <a:moveTo>
                      <a:pt x="196" y="21"/>
                    </a:moveTo>
                    <a:cubicBezTo>
                      <a:pt x="194" y="20"/>
                      <a:pt x="192" y="19"/>
                      <a:pt x="191" y="19"/>
                    </a:cubicBezTo>
                    <a:cubicBezTo>
                      <a:pt x="193" y="15"/>
                      <a:pt x="194" y="4"/>
                      <a:pt x="199" y="4"/>
                    </a:cubicBezTo>
                    <a:cubicBezTo>
                      <a:pt x="199" y="4"/>
                      <a:pt x="200" y="4"/>
                      <a:pt x="200" y="4"/>
                    </a:cubicBezTo>
                    <a:cubicBezTo>
                      <a:pt x="209" y="5"/>
                      <a:pt x="199" y="17"/>
                      <a:pt x="196" y="21"/>
                    </a:cubicBezTo>
                    <a:moveTo>
                      <a:pt x="199" y="0"/>
                    </a:moveTo>
                    <a:cubicBezTo>
                      <a:pt x="192" y="0"/>
                      <a:pt x="190" y="11"/>
                      <a:pt x="187" y="17"/>
                    </a:cubicBezTo>
                    <a:cubicBezTo>
                      <a:pt x="187" y="17"/>
                      <a:pt x="187" y="17"/>
                      <a:pt x="187" y="17"/>
                    </a:cubicBezTo>
                    <a:cubicBezTo>
                      <a:pt x="173" y="12"/>
                      <a:pt x="158" y="10"/>
                      <a:pt x="143" y="10"/>
                    </a:cubicBezTo>
                    <a:cubicBezTo>
                      <a:pt x="104" y="10"/>
                      <a:pt x="66" y="27"/>
                      <a:pt x="39" y="57"/>
                    </a:cubicBezTo>
                    <a:cubicBezTo>
                      <a:pt x="4" y="98"/>
                      <a:pt x="0" y="158"/>
                      <a:pt x="29" y="204"/>
                    </a:cubicBezTo>
                    <a:cubicBezTo>
                      <a:pt x="43" y="226"/>
                      <a:pt x="63" y="242"/>
                      <a:pt x="86" y="253"/>
                    </a:cubicBezTo>
                    <a:cubicBezTo>
                      <a:pt x="84" y="259"/>
                      <a:pt x="70" y="272"/>
                      <a:pt x="77" y="277"/>
                    </a:cubicBezTo>
                    <a:cubicBezTo>
                      <a:pt x="79" y="279"/>
                      <a:pt x="80" y="279"/>
                      <a:pt x="82" y="279"/>
                    </a:cubicBezTo>
                    <a:cubicBezTo>
                      <a:pt x="86" y="279"/>
                      <a:pt x="89" y="275"/>
                      <a:pt x="92" y="270"/>
                    </a:cubicBezTo>
                    <a:cubicBezTo>
                      <a:pt x="105" y="275"/>
                      <a:pt x="119" y="277"/>
                      <a:pt x="133" y="277"/>
                    </a:cubicBezTo>
                    <a:cubicBezTo>
                      <a:pt x="130" y="286"/>
                      <a:pt x="124" y="296"/>
                      <a:pt x="127" y="305"/>
                    </a:cubicBezTo>
                    <a:cubicBezTo>
                      <a:pt x="127" y="306"/>
                      <a:pt x="127" y="306"/>
                      <a:pt x="127" y="306"/>
                    </a:cubicBezTo>
                    <a:cubicBezTo>
                      <a:pt x="119" y="308"/>
                      <a:pt x="111" y="309"/>
                      <a:pt x="103" y="311"/>
                    </a:cubicBezTo>
                    <a:cubicBezTo>
                      <a:pt x="91" y="314"/>
                      <a:pt x="79" y="318"/>
                      <a:pt x="69" y="325"/>
                    </a:cubicBezTo>
                    <a:cubicBezTo>
                      <a:pt x="65" y="327"/>
                      <a:pt x="53" y="335"/>
                      <a:pt x="57" y="340"/>
                    </a:cubicBezTo>
                    <a:cubicBezTo>
                      <a:pt x="61" y="346"/>
                      <a:pt x="72" y="346"/>
                      <a:pt x="77" y="347"/>
                    </a:cubicBezTo>
                    <a:cubicBezTo>
                      <a:pt x="99" y="350"/>
                      <a:pt x="122" y="351"/>
                      <a:pt x="145" y="351"/>
                    </a:cubicBezTo>
                    <a:cubicBezTo>
                      <a:pt x="148" y="352"/>
                      <a:pt x="152" y="352"/>
                      <a:pt x="156" y="352"/>
                    </a:cubicBezTo>
                    <a:cubicBezTo>
                      <a:pt x="175" y="352"/>
                      <a:pt x="195" y="351"/>
                      <a:pt x="214" y="347"/>
                    </a:cubicBezTo>
                    <a:cubicBezTo>
                      <a:pt x="220" y="346"/>
                      <a:pt x="227" y="345"/>
                      <a:pt x="231" y="341"/>
                    </a:cubicBezTo>
                    <a:cubicBezTo>
                      <a:pt x="236" y="337"/>
                      <a:pt x="232" y="331"/>
                      <a:pt x="228" y="328"/>
                    </a:cubicBezTo>
                    <a:cubicBezTo>
                      <a:pt x="208" y="314"/>
                      <a:pt x="181" y="309"/>
                      <a:pt x="158" y="305"/>
                    </a:cubicBezTo>
                    <a:cubicBezTo>
                      <a:pt x="160" y="296"/>
                      <a:pt x="157" y="287"/>
                      <a:pt x="154" y="278"/>
                    </a:cubicBezTo>
                    <a:cubicBezTo>
                      <a:pt x="162" y="277"/>
                      <a:pt x="171" y="276"/>
                      <a:pt x="180" y="274"/>
                    </a:cubicBezTo>
                    <a:cubicBezTo>
                      <a:pt x="201" y="270"/>
                      <a:pt x="221" y="261"/>
                      <a:pt x="238" y="249"/>
                    </a:cubicBezTo>
                    <a:cubicBezTo>
                      <a:pt x="279" y="219"/>
                      <a:pt x="299" y="165"/>
                      <a:pt x="290" y="115"/>
                    </a:cubicBezTo>
                    <a:cubicBezTo>
                      <a:pt x="286" y="92"/>
                      <a:pt x="275" y="69"/>
                      <a:pt x="262" y="50"/>
                    </a:cubicBezTo>
                    <a:cubicBezTo>
                      <a:pt x="248" y="31"/>
                      <a:pt x="229" y="19"/>
                      <a:pt x="208" y="8"/>
                    </a:cubicBezTo>
                    <a:cubicBezTo>
                      <a:pt x="207" y="8"/>
                      <a:pt x="207" y="8"/>
                      <a:pt x="207" y="8"/>
                    </a:cubicBezTo>
                    <a:cubicBezTo>
                      <a:pt x="208" y="5"/>
                      <a:pt x="207" y="3"/>
                      <a:pt x="203" y="1"/>
                    </a:cubicBezTo>
                    <a:cubicBezTo>
                      <a:pt x="202" y="0"/>
                      <a:pt x="200" y="0"/>
                      <a:pt x="19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3" name="Freeform 32"/>
            <p:cNvSpPr>
              <a:spLocks noEditPoints="1"/>
            </p:cNvSpPr>
            <p:nvPr/>
          </p:nvSpPr>
          <p:spPr bwMode="auto">
            <a:xfrm>
              <a:off x="3812844" y="2571677"/>
              <a:ext cx="411163" cy="428625"/>
            </a:xfrm>
            <a:custGeom>
              <a:avLst/>
              <a:gdLst>
                <a:gd name="T0" fmla="*/ 72 w 97"/>
                <a:gd name="T1" fmla="*/ 95 h 101"/>
                <a:gd name="T2" fmla="*/ 75 w 97"/>
                <a:gd name="T3" fmla="*/ 90 h 101"/>
                <a:gd name="T4" fmla="*/ 84 w 97"/>
                <a:gd name="T5" fmla="*/ 86 h 101"/>
                <a:gd name="T6" fmla="*/ 26 w 97"/>
                <a:gd name="T7" fmla="*/ 92 h 101"/>
                <a:gd name="T8" fmla="*/ 27 w 97"/>
                <a:gd name="T9" fmla="*/ 93 h 101"/>
                <a:gd name="T10" fmla="*/ 85 w 97"/>
                <a:gd name="T11" fmla="*/ 80 h 101"/>
                <a:gd name="T12" fmla="*/ 88 w 97"/>
                <a:gd name="T13" fmla="*/ 78 h 101"/>
                <a:gd name="T14" fmla="*/ 17 w 97"/>
                <a:gd name="T15" fmla="*/ 84 h 101"/>
                <a:gd name="T16" fmla="*/ 91 w 97"/>
                <a:gd name="T17" fmla="*/ 71 h 101"/>
                <a:gd name="T18" fmla="*/ 48 w 97"/>
                <a:gd name="T19" fmla="*/ 92 h 101"/>
                <a:gd name="T20" fmla="*/ 91 w 97"/>
                <a:gd name="T21" fmla="*/ 69 h 101"/>
                <a:gd name="T22" fmla="*/ 32 w 97"/>
                <a:gd name="T23" fmla="*/ 75 h 101"/>
                <a:gd name="T24" fmla="*/ 90 w 97"/>
                <a:gd name="T25" fmla="*/ 69 h 101"/>
                <a:gd name="T26" fmla="*/ 33 w 97"/>
                <a:gd name="T27" fmla="*/ 94 h 101"/>
                <a:gd name="T28" fmla="*/ 29 w 97"/>
                <a:gd name="T29" fmla="*/ 90 h 101"/>
                <a:gd name="T30" fmla="*/ 38 w 97"/>
                <a:gd name="T31" fmla="*/ 87 h 101"/>
                <a:gd name="T32" fmla="*/ 25 w 97"/>
                <a:gd name="T33" fmla="*/ 67 h 101"/>
                <a:gd name="T34" fmla="*/ 77 w 97"/>
                <a:gd name="T35" fmla="*/ 64 h 101"/>
                <a:gd name="T36" fmla="*/ 48 w 97"/>
                <a:gd name="T37" fmla="*/ 79 h 101"/>
                <a:gd name="T38" fmla="*/ 50 w 97"/>
                <a:gd name="T39" fmla="*/ 53 h 101"/>
                <a:gd name="T40" fmla="*/ 56 w 97"/>
                <a:gd name="T41" fmla="*/ 68 h 101"/>
                <a:gd name="T42" fmla="*/ 23 w 97"/>
                <a:gd name="T43" fmla="*/ 85 h 101"/>
                <a:gd name="T44" fmla="*/ 57 w 97"/>
                <a:gd name="T45" fmla="*/ 63 h 101"/>
                <a:gd name="T46" fmla="*/ 7 w 97"/>
                <a:gd name="T47" fmla="*/ 67 h 101"/>
                <a:gd name="T48" fmla="*/ 73 w 97"/>
                <a:gd name="T49" fmla="*/ 52 h 101"/>
                <a:gd name="T50" fmla="*/ 66 w 97"/>
                <a:gd name="T51" fmla="*/ 56 h 101"/>
                <a:gd name="T52" fmla="*/ 14 w 97"/>
                <a:gd name="T53" fmla="*/ 80 h 101"/>
                <a:gd name="T54" fmla="*/ 88 w 97"/>
                <a:gd name="T55" fmla="*/ 46 h 101"/>
                <a:gd name="T56" fmla="*/ 46 w 97"/>
                <a:gd name="T57" fmla="*/ 41 h 101"/>
                <a:gd name="T58" fmla="*/ 48 w 97"/>
                <a:gd name="T59" fmla="*/ 52 h 101"/>
                <a:gd name="T60" fmla="*/ 5 w 97"/>
                <a:gd name="T61" fmla="*/ 58 h 101"/>
                <a:gd name="T62" fmla="*/ 91 w 97"/>
                <a:gd name="T63" fmla="*/ 43 h 101"/>
                <a:gd name="T64" fmla="*/ 85 w 97"/>
                <a:gd name="T65" fmla="*/ 36 h 101"/>
                <a:gd name="T66" fmla="*/ 89 w 97"/>
                <a:gd name="T67" fmla="*/ 34 h 101"/>
                <a:gd name="T68" fmla="*/ 68 w 97"/>
                <a:gd name="T69" fmla="*/ 39 h 101"/>
                <a:gd name="T70" fmla="*/ 85 w 97"/>
                <a:gd name="T71" fmla="*/ 32 h 101"/>
                <a:gd name="T72" fmla="*/ 6 w 97"/>
                <a:gd name="T73" fmla="*/ 64 h 101"/>
                <a:gd name="T74" fmla="*/ 5 w 97"/>
                <a:gd name="T75" fmla="*/ 51 h 101"/>
                <a:gd name="T76" fmla="*/ 19 w 97"/>
                <a:gd name="T77" fmla="*/ 54 h 101"/>
                <a:gd name="T78" fmla="*/ 23 w 97"/>
                <a:gd name="T79" fmla="*/ 39 h 101"/>
                <a:gd name="T80" fmla="*/ 34 w 97"/>
                <a:gd name="T81" fmla="*/ 33 h 101"/>
                <a:gd name="T82" fmla="*/ 72 w 97"/>
                <a:gd name="T83" fmla="*/ 31 h 101"/>
                <a:gd name="T84" fmla="*/ 35 w 97"/>
                <a:gd name="T85" fmla="*/ 30 h 101"/>
                <a:gd name="T86" fmla="*/ 52 w 97"/>
                <a:gd name="T87" fmla="*/ 22 h 101"/>
                <a:gd name="T88" fmla="*/ 81 w 97"/>
                <a:gd name="T89" fmla="*/ 24 h 101"/>
                <a:gd name="T90" fmla="*/ 76 w 97"/>
                <a:gd name="T91" fmla="*/ 21 h 101"/>
                <a:gd name="T92" fmla="*/ 10 w 97"/>
                <a:gd name="T93" fmla="*/ 37 h 101"/>
                <a:gd name="T94" fmla="*/ 45 w 97"/>
                <a:gd name="T95" fmla="*/ 23 h 101"/>
                <a:gd name="T96" fmla="*/ 12 w 97"/>
                <a:gd name="T97" fmla="*/ 47 h 101"/>
                <a:gd name="T98" fmla="*/ 42 w 97"/>
                <a:gd name="T99" fmla="*/ 17 h 101"/>
                <a:gd name="T100" fmla="*/ 64 w 97"/>
                <a:gd name="T101" fmla="*/ 21 h 101"/>
                <a:gd name="T102" fmla="*/ 16 w 97"/>
                <a:gd name="T103" fmla="*/ 26 h 101"/>
                <a:gd name="T104" fmla="*/ 32 w 97"/>
                <a:gd name="T105" fmla="*/ 19 h 101"/>
                <a:gd name="T106" fmla="*/ 15 w 97"/>
                <a:gd name="T107" fmla="*/ 35 h 101"/>
                <a:gd name="T108" fmla="*/ 21 w 97"/>
                <a:gd name="T109" fmla="*/ 32 h 101"/>
                <a:gd name="T110" fmla="*/ 43 w 97"/>
                <a:gd name="T111" fmla="*/ 15 h 101"/>
                <a:gd name="T112" fmla="*/ 52 w 97"/>
                <a:gd name="T113" fmla="*/ 15 h 101"/>
                <a:gd name="T114" fmla="*/ 23 w 97"/>
                <a:gd name="T115" fmla="*/ 92 h 101"/>
                <a:gd name="T116" fmla="*/ 50 w 97"/>
                <a:gd name="T117" fmla="*/ 9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4" y="95"/>
                  </a:moveTo>
                  <a:cubicBezTo>
                    <a:pt x="76" y="94"/>
                    <a:pt x="77" y="93"/>
                    <a:pt x="79" y="91"/>
                  </a:cubicBezTo>
                  <a:cubicBezTo>
                    <a:pt x="79" y="92"/>
                    <a:pt x="78" y="92"/>
                    <a:pt x="77" y="93"/>
                  </a:cubicBezTo>
                  <a:cubicBezTo>
                    <a:pt x="76" y="94"/>
                    <a:pt x="75" y="94"/>
                    <a:pt x="74" y="95"/>
                  </a:cubicBezTo>
                  <a:moveTo>
                    <a:pt x="66" y="97"/>
                  </a:moveTo>
                  <a:cubicBezTo>
                    <a:pt x="71" y="95"/>
                    <a:pt x="75" y="92"/>
                    <a:pt x="80" y="89"/>
                  </a:cubicBezTo>
                  <a:cubicBezTo>
                    <a:pt x="80" y="88"/>
                    <a:pt x="81" y="88"/>
                    <a:pt x="82" y="88"/>
                  </a:cubicBezTo>
                  <a:cubicBezTo>
                    <a:pt x="82" y="87"/>
                    <a:pt x="83" y="87"/>
                    <a:pt x="83" y="87"/>
                  </a:cubicBezTo>
                  <a:cubicBezTo>
                    <a:pt x="83" y="87"/>
                    <a:pt x="83" y="87"/>
                    <a:pt x="83" y="88"/>
                  </a:cubicBezTo>
                  <a:cubicBezTo>
                    <a:pt x="82" y="88"/>
                    <a:pt x="81" y="89"/>
                    <a:pt x="80" y="90"/>
                  </a:cubicBezTo>
                  <a:cubicBezTo>
                    <a:pt x="77" y="92"/>
                    <a:pt x="75" y="94"/>
                    <a:pt x="72" y="95"/>
                  </a:cubicBezTo>
                  <a:cubicBezTo>
                    <a:pt x="72" y="96"/>
                    <a:pt x="72" y="96"/>
                    <a:pt x="72" y="96"/>
                  </a:cubicBezTo>
                  <a:cubicBezTo>
                    <a:pt x="70" y="96"/>
                    <a:pt x="68" y="97"/>
                    <a:pt x="66" y="97"/>
                  </a:cubicBezTo>
                  <a:moveTo>
                    <a:pt x="54" y="94"/>
                  </a:moveTo>
                  <a:cubicBezTo>
                    <a:pt x="53" y="93"/>
                    <a:pt x="52" y="93"/>
                    <a:pt x="51" y="92"/>
                  </a:cubicBezTo>
                  <a:cubicBezTo>
                    <a:pt x="56" y="91"/>
                    <a:pt x="61" y="88"/>
                    <a:pt x="66" y="86"/>
                  </a:cubicBezTo>
                  <a:cubicBezTo>
                    <a:pt x="62" y="89"/>
                    <a:pt x="58" y="91"/>
                    <a:pt x="54" y="94"/>
                  </a:cubicBezTo>
                  <a:moveTo>
                    <a:pt x="64" y="97"/>
                  </a:moveTo>
                  <a:cubicBezTo>
                    <a:pt x="62" y="96"/>
                    <a:pt x="61" y="96"/>
                    <a:pt x="60" y="96"/>
                  </a:cubicBezTo>
                  <a:cubicBezTo>
                    <a:pt x="64" y="95"/>
                    <a:pt x="67" y="93"/>
                    <a:pt x="71" y="91"/>
                  </a:cubicBezTo>
                  <a:cubicBezTo>
                    <a:pt x="74" y="89"/>
                    <a:pt x="77" y="87"/>
                    <a:pt x="81" y="86"/>
                  </a:cubicBezTo>
                  <a:cubicBezTo>
                    <a:pt x="79" y="87"/>
                    <a:pt x="77" y="88"/>
                    <a:pt x="75" y="90"/>
                  </a:cubicBezTo>
                  <a:cubicBezTo>
                    <a:pt x="71" y="92"/>
                    <a:pt x="67" y="94"/>
                    <a:pt x="64" y="97"/>
                  </a:cubicBezTo>
                  <a:moveTo>
                    <a:pt x="58" y="96"/>
                  </a:moveTo>
                  <a:cubicBezTo>
                    <a:pt x="57" y="95"/>
                    <a:pt x="56" y="95"/>
                    <a:pt x="55" y="94"/>
                  </a:cubicBezTo>
                  <a:cubicBezTo>
                    <a:pt x="63" y="91"/>
                    <a:pt x="71" y="87"/>
                    <a:pt x="79" y="83"/>
                  </a:cubicBezTo>
                  <a:cubicBezTo>
                    <a:pt x="78" y="84"/>
                    <a:pt x="77" y="85"/>
                    <a:pt x="75" y="85"/>
                  </a:cubicBezTo>
                  <a:cubicBezTo>
                    <a:pt x="70" y="89"/>
                    <a:pt x="64" y="92"/>
                    <a:pt x="58" y="96"/>
                  </a:cubicBezTo>
                  <a:moveTo>
                    <a:pt x="64" y="97"/>
                  </a:moveTo>
                  <a:cubicBezTo>
                    <a:pt x="64" y="97"/>
                    <a:pt x="64" y="97"/>
                    <a:pt x="64" y="97"/>
                  </a:cubicBezTo>
                  <a:cubicBezTo>
                    <a:pt x="67" y="95"/>
                    <a:pt x="67" y="95"/>
                    <a:pt x="67" y="95"/>
                  </a:cubicBezTo>
                  <a:cubicBezTo>
                    <a:pt x="74" y="91"/>
                    <a:pt x="80" y="87"/>
                    <a:pt x="86" y="82"/>
                  </a:cubicBezTo>
                  <a:cubicBezTo>
                    <a:pt x="86" y="83"/>
                    <a:pt x="85" y="85"/>
                    <a:pt x="84" y="86"/>
                  </a:cubicBezTo>
                  <a:cubicBezTo>
                    <a:pt x="84" y="86"/>
                    <a:pt x="84" y="86"/>
                    <a:pt x="84" y="86"/>
                  </a:cubicBezTo>
                  <a:cubicBezTo>
                    <a:pt x="80" y="88"/>
                    <a:pt x="77" y="90"/>
                    <a:pt x="73" y="92"/>
                  </a:cubicBezTo>
                  <a:cubicBezTo>
                    <a:pt x="71" y="93"/>
                    <a:pt x="70" y="94"/>
                    <a:pt x="68" y="95"/>
                  </a:cubicBezTo>
                  <a:cubicBezTo>
                    <a:pt x="67" y="96"/>
                    <a:pt x="65" y="96"/>
                    <a:pt x="64" y="97"/>
                  </a:cubicBezTo>
                  <a:cubicBezTo>
                    <a:pt x="64" y="97"/>
                    <a:pt x="64" y="97"/>
                    <a:pt x="64" y="97"/>
                  </a:cubicBezTo>
                  <a:moveTo>
                    <a:pt x="26" y="92"/>
                  </a:moveTo>
                  <a:cubicBezTo>
                    <a:pt x="25" y="91"/>
                    <a:pt x="24" y="91"/>
                    <a:pt x="23" y="90"/>
                  </a:cubicBezTo>
                  <a:cubicBezTo>
                    <a:pt x="30" y="87"/>
                    <a:pt x="37" y="84"/>
                    <a:pt x="44" y="81"/>
                  </a:cubicBezTo>
                  <a:cubicBezTo>
                    <a:pt x="43" y="82"/>
                    <a:pt x="41" y="83"/>
                    <a:pt x="40" y="83"/>
                  </a:cubicBezTo>
                  <a:cubicBezTo>
                    <a:pt x="37" y="85"/>
                    <a:pt x="35" y="86"/>
                    <a:pt x="32" y="87"/>
                  </a:cubicBezTo>
                  <a:cubicBezTo>
                    <a:pt x="29" y="88"/>
                    <a:pt x="28" y="90"/>
                    <a:pt x="26" y="92"/>
                  </a:cubicBezTo>
                  <a:moveTo>
                    <a:pt x="36" y="94"/>
                  </a:moveTo>
                  <a:cubicBezTo>
                    <a:pt x="35" y="94"/>
                    <a:pt x="34" y="94"/>
                    <a:pt x="33" y="94"/>
                  </a:cubicBezTo>
                  <a:cubicBezTo>
                    <a:pt x="39" y="93"/>
                    <a:pt x="44" y="90"/>
                    <a:pt x="50" y="87"/>
                  </a:cubicBezTo>
                  <a:cubicBezTo>
                    <a:pt x="55" y="85"/>
                    <a:pt x="60" y="83"/>
                    <a:pt x="64" y="81"/>
                  </a:cubicBezTo>
                  <a:cubicBezTo>
                    <a:pt x="60" y="83"/>
                    <a:pt x="57" y="85"/>
                    <a:pt x="53" y="87"/>
                  </a:cubicBezTo>
                  <a:cubicBezTo>
                    <a:pt x="51" y="89"/>
                    <a:pt x="49" y="90"/>
                    <a:pt x="47" y="91"/>
                  </a:cubicBezTo>
                  <a:cubicBezTo>
                    <a:pt x="46" y="92"/>
                    <a:pt x="45" y="93"/>
                    <a:pt x="43" y="93"/>
                  </a:cubicBezTo>
                  <a:cubicBezTo>
                    <a:pt x="41" y="94"/>
                    <a:pt x="38" y="94"/>
                    <a:pt x="36" y="94"/>
                  </a:cubicBezTo>
                  <a:moveTo>
                    <a:pt x="32" y="94"/>
                  </a:moveTo>
                  <a:cubicBezTo>
                    <a:pt x="31" y="94"/>
                    <a:pt x="31" y="94"/>
                    <a:pt x="31" y="94"/>
                  </a:cubicBezTo>
                  <a:cubicBezTo>
                    <a:pt x="30" y="94"/>
                    <a:pt x="28" y="93"/>
                    <a:pt x="27" y="93"/>
                  </a:cubicBezTo>
                  <a:cubicBezTo>
                    <a:pt x="31" y="91"/>
                    <a:pt x="36" y="88"/>
                    <a:pt x="40" y="87"/>
                  </a:cubicBezTo>
                  <a:cubicBezTo>
                    <a:pt x="46" y="84"/>
                    <a:pt x="52" y="81"/>
                    <a:pt x="59" y="79"/>
                  </a:cubicBezTo>
                  <a:cubicBezTo>
                    <a:pt x="54" y="81"/>
                    <a:pt x="50" y="83"/>
                    <a:pt x="46" y="85"/>
                  </a:cubicBezTo>
                  <a:cubicBezTo>
                    <a:pt x="44" y="86"/>
                    <a:pt x="42" y="88"/>
                    <a:pt x="40" y="89"/>
                  </a:cubicBezTo>
                  <a:cubicBezTo>
                    <a:pt x="37" y="91"/>
                    <a:pt x="35" y="92"/>
                    <a:pt x="32" y="94"/>
                  </a:cubicBezTo>
                  <a:cubicBezTo>
                    <a:pt x="32" y="94"/>
                    <a:pt x="32" y="94"/>
                    <a:pt x="32" y="94"/>
                  </a:cubicBezTo>
                  <a:moveTo>
                    <a:pt x="60" y="95"/>
                  </a:moveTo>
                  <a:cubicBezTo>
                    <a:pt x="63" y="93"/>
                    <a:pt x="67" y="91"/>
                    <a:pt x="71" y="89"/>
                  </a:cubicBezTo>
                  <a:cubicBezTo>
                    <a:pt x="74" y="87"/>
                    <a:pt x="77" y="85"/>
                    <a:pt x="80" y="83"/>
                  </a:cubicBezTo>
                  <a:cubicBezTo>
                    <a:pt x="82" y="82"/>
                    <a:pt x="83" y="81"/>
                    <a:pt x="84" y="81"/>
                  </a:cubicBezTo>
                  <a:cubicBezTo>
                    <a:pt x="85" y="80"/>
                    <a:pt x="85" y="80"/>
                    <a:pt x="85" y="80"/>
                  </a:cubicBezTo>
                  <a:cubicBezTo>
                    <a:pt x="86" y="80"/>
                    <a:pt x="87" y="79"/>
                    <a:pt x="88" y="79"/>
                  </a:cubicBezTo>
                  <a:cubicBezTo>
                    <a:pt x="88" y="80"/>
                    <a:pt x="87" y="81"/>
                    <a:pt x="87" y="82"/>
                  </a:cubicBezTo>
                  <a:cubicBezTo>
                    <a:pt x="86" y="81"/>
                    <a:pt x="86" y="81"/>
                    <a:pt x="86" y="81"/>
                  </a:cubicBezTo>
                  <a:cubicBezTo>
                    <a:pt x="81" y="86"/>
                    <a:pt x="74" y="88"/>
                    <a:pt x="68" y="92"/>
                  </a:cubicBezTo>
                  <a:cubicBezTo>
                    <a:pt x="66" y="93"/>
                    <a:pt x="61" y="95"/>
                    <a:pt x="60" y="95"/>
                  </a:cubicBezTo>
                  <a:moveTo>
                    <a:pt x="55" y="93"/>
                  </a:moveTo>
                  <a:cubicBezTo>
                    <a:pt x="55" y="93"/>
                    <a:pt x="58" y="92"/>
                    <a:pt x="58" y="92"/>
                  </a:cubicBezTo>
                  <a:cubicBezTo>
                    <a:pt x="60" y="91"/>
                    <a:pt x="61" y="90"/>
                    <a:pt x="63" y="89"/>
                  </a:cubicBezTo>
                  <a:cubicBezTo>
                    <a:pt x="67" y="87"/>
                    <a:pt x="71" y="84"/>
                    <a:pt x="76" y="82"/>
                  </a:cubicBezTo>
                  <a:cubicBezTo>
                    <a:pt x="81" y="80"/>
                    <a:pt x="85" y="78"/>
                    <a:pt x="90" y="75"/>
                  </a:cubicBezTo>
                  <a:cubicBezTo>
                    <a:pt x="89" y="76"/>
                    <a:pt x="89" y="77"/>
                    <a:pt x="88" y="78"/>
                  </a:cubicBezTo>
                  <a:cubicBezTo>
                    <a:pt x="87" y="78"/>
                    <a:pt x="85" y="79"/>
                    <a:pt x="83" y="80"/>
                  </a:cubicBezTo>
                  <a:cubicBezTo>
                    <a:pt x="78" y="83"/>
                    <a:pt x="72" y="85"/>
                    <a:pt x="66" y="88"/>
                  </a:cubicBezTo>
                  <a:cubicBezTo>
                    <a:pt x="63" y="90"/>
                    <a:pt x="60" y="91"/>
                    <a:pt x="56" y="93"/>
                  </a:cubicBezTo>
                  <a:cubicBezTo>
                    <a:pt x="56" y="93"/>
                    <a:pt x="55" y="93"/>
                    <a:pt x="55" y="93"/>
                  </a:cubicBezTo>
                  <a:moveTo>
                    <a:pt x="74" y="77"/>
                  </a:moveTo>
                  <a:cubicBezTo>
                    <a:pt x="76" y="76"/>
                    <a:pt x="78" y="75"/>
                    <a:pt x="79" y="74"/>
                  </a:cubicBezTo>
                  <a:cubicBezTo>
                    <a:pt x="81" y="73"/>
                    <a:pt x="82" y="73"/>
                    <a:pt x="84" y="72"/>
                  </a:cubicBezTo>
                  <a:cubicBezTo>
                    <a:pt x="81" y="74"/>
                    <a:pt x="77" y="75"/>
                    <a:pt x="74" y="77"/>
                  </a:cubicBezTo>
                  <a:moveTo>
                    <a:pt x="19" y="87"/>
                  </a:moveTo>
                  <a:cubicBezTo>
                    <a:pt x="18" y="86"/>
                    <a:pt x="18" y="85"/>
                    <a:pt x="17" y="84"/>
                  </a:cubicBezTo>
                  <a:cubicBezTo>
                    <a:pt x="17" y="84"/>
                    <a:pt x="17" y="84"/>
                    <a:pt x="17" y="84"/>
                  </a:cubicBezTo>
                  <a:cubicBezTo>
                    <a:pt x="23" y="82"/>
                    <a:pt x="29" y="79"/>
                    <a:pt x="35" y="76"/>
                  </a:cubicBezTo>
                  <a:cubicBezTo>
                    <a:pt x="39" y="74"/>
                    <a:pt x="44" y="73"/>
                    <a:pt x="48" y="71"/>
                  </a:cubicBezTo>
                  <a:cubicBezTo>
                    <a:pt x="44" y="73"/>
                    <a:pt x="39" y="75"/>
                    <a:pt x="35" y="77"/>
                  </a:cubicBezTo>
                  <a:cubicBezTo>
                    <a:pt x="30" y="80"/>
                    <a:pt x="24" y="83"/>
                    <a:pt x="19" y="87"/>
                  </a:cubicBezTo>
                  <a:moveTo>
                    <a:pt x="46" y="93"/>
                  </a:moveTo>
                  <a:cubicBezTo>
                    <a:pt x="46" y="93"/>
                    <a:pt x="46" y="93"/>
                    <a:pt x="46" y="93"/>
                  </a:cubicBezTo>
                  <a:cubicBezTo>
                    <a:pt x="46" y="93"/>
                    <a:pt x="46" y="93"/>
                    <a:pt x="46" y="93"/>
                  </a:cubicBezTo>
                  <a:cubicBezTo>
                    <a:pt x="48" y="92"/>
                    <a:pt x="50" y="91"/>
                    <a:pt x="52" y="89"/>
                  </a:cubicBezTo>
                  <a:cubicBezTo>
                    <a:pt x="55" y="88"/>
                    <a:pt x="59" y="86"/>
                    <a:pt x="62" y="85"/>
                  </a:cubicBezTo>
                  <a:cubicBezTo>
                    <a:pt x="65" y="83"/>
                    <a:pt x="69" y="81"/>
                    <a:pt x="72" y="80"/>
                  </a:cubicBezTo>
                  <a:cubicBezTo>
                    <a:pt x="78" y="76"/>
                    <a:pt x="84" y="73"/>
                    <a:pt x="91" y="71"/>
                  </a:cubicBezTo>
                  <a:cubicBezTo>
                    <a:pt x="91" y="71"/>
                    <a:pt x="91" y="71"/>
                    <a:pt x="90" y="72"/>
                  </a:cubicBezTo>
                  <a:cubicBezTo>
                    <a:pt x="90" y="73"/>
                    <a:pt x="90" y="73"/>
                    <a:pt x="90" y="74"/>
                  </a:cubicBezTo>
                  <a:cubicBezTo>
                    <a:pt x="89" y="74"/>
                    <a:pt x="89" y="74"/>
                    <a:pt x="89" y="74"/>
                  </a:cubicBezTo>
                  <a:cubicBezTo>
                    <a:pt x="89" y="74"/>
                    <a:pt x="89" y="75"/>
                    <a:pt x="88" y="75"/>
                  </a:cubicBezTo>
                  <a:cubicBezTo>
                    <a:pt x="88" y="75"/>
                    <a:pt x="88" y="75"/>
                    <a:pt x="88" y="75"/>
                  </a:cubicBezTo>
                  <a:cubicBezTo>
                    <a:pt x="83" y="78"/>
                    <a:pt x="77" y="80"/>
                    <a:pt x="72" y="83"/>
                  </a:cubicBezTo>
                  <a:cubicBezTo>
                    <a:pt x="65" y="86"/>
                    <a:pt x="58" y="89"/>
                    <a:pt x="51" y="92"/>
                  </a:cubicBezTo>
                  <a:cubicBezTo>
                    <a:pt x="50" y="92"/>
                    <a:pt x="50" y="92"/>
                    <a:pt x="50" y="92"/>
                  </a:cubicBezTo>
                  <a:cubicBezTo>
                    <a:pt x="50" y="92"/>
                    <a:pt x="50" y="92"/>
                    <a:pt x="50" y="92"/>
                  </a:cubicBezTo>
                  <a:cubicBezTo>
                    <a:pt x="49" y="92"/>
                    <a:pt x="49" y="92"/>
                    <a:pt x="49" y="92"/>
                  </a:cubicBezTo>
                  <a:cubicBezTo>
                    <a:pt x="48" y="92"/>
                    <a:pt x="48" y="92"/>
                    <a:pt x="48" y="92"/>
                  </a:cubicBezTo>
                  <a:cubicBezTo>
                    <a:pt x="48" y="92"/>
                    <a:pt x="48" y="92"/>
                    <a:pt x="48" y="92"/>
                  </a:cubicBezTo>
                  <a:cubicBezTo>
                    <a:pt x="48" y="92"/>
                    <a:pt x="48" y="92"/>
                    <a:pt x="47" y="92"/>
                  </a:cubicBezTo>
                  <a:cubicBezTo>
                    <a:pt x="47" y="93"/>
                    <a:pt x="47" y="93"/>
                    <a:pt x="47" y="93"/>
                  </a:cubicBezTo>
                  <a:cubicBezTo>
                    <a:pt x="47" y="93"/>
                    <a:pt x="46" y="93"/>
                    <a:pt x="46" y="93"/>
                  </a:cubicBezTo>
                  <a:moveTo>
                    <a:pt x="51" y="89"/>
                  </a:moveTo>
                  <a:cubicBezTo>
                    <a:pt x="52" y="89"/>
                    <a:pt x="53" y="88"/>
                    <a:pt x="53" y="88"/>
                  </a:cubicBezTo>
                  <a:cubicBezTo>
                    <a:pt x="57" y="85"/>
                    <a:pt x="62" y="83"/>
                    <a:pt x="66" y="80"/>
                  </a:cubicBezTo>
                  <a:cubicBezTo>
                    <a:pt x="68" y="80"/>
                    <a:pt x="69" y="79"/>
                    <a:pt x="70" y="79"/>
                  </a:cubicBezTo>
                  <a:cubicBezTo>
                    <a:pt x="71" y="78"/>
                    <a:pt x="71" y="78"/>
                    <a:pt x="72" y="78"/>
                  </a:cubicBezTo>
                  <a:cubicBezTo>
                    <a:pt x="78" y="75"/>
                    <a:pt x="84" y="73"/>
                    <a:pt x="90" y="70"/>
                  </a:cubicBezTo>
                  <a:cubicBezTo>
                    <a:pt x="90" y="70"/>
                    <a:pt x="91" y="70"/>
                    <a:pt x="91" y="69"/>
                  </a:cubicBezTo>
                  <a:cubicBezTo>
                    <a:pt x="91" y="70"/>
                    <a:pt x="91" y="70"/>
                    <a:pt x="91" y="70"/>
                  </a:cubicBezTo>
                  <a:cubicBezTo>
                    <a:pt x="83" y="73"/>
                    <a:pt x="75" y="77"/>
                    <a:pt x="67" y="82"/>
                  </a:cubicBezTo>
                  <a:cubicBezTo>
                    <a:pt x="62" y="84"/>
                    <a:pt x="57" y="87"/>
                    <a:pt x="51" y="89"/>
                  </a:cubicBezTo>
                  <a:moveTo>
                    <a:pt x="71" y="70"/>
                  </a:moveTo>
                  <a:cubicBezTo>
                    <a:pt x="72" y="70"/>
                    <a:pt x="73" y="70"/>
                    <a:pt x="74" y="69"/>
                  </a:cubicBezTo>
                  <a:cubicBezTo>
                    <a:pt x="73" y="70"/>
                    <a:pt x="72" y="70"/>
                    <a:pt x="71" y="70"/>
                  </a:cubicBezTo>
                  <a:moveTo>
                    <a:pt x="16" y="84"/>
                  </a:moveTo>
                  <a:cubicBezTo>
                    <a:pt x="16" y="83"/>
                    <a:pt x="15" y="82"/>
                    <a:pt x="14" y="81"/>
                  </a:cubicBezTo>
                  <a:cubicBezTo>
                    <a:pt x="20" y="79"/>
                    <a:pt x="25" y="76"/>
                    <a:pt x="31" y="74"/>
                  </a:cubicBezTo>
                  <a:cubicBezTo>
                    <a:pt x="37" y="71"/>
                    <a:pt x="43" y="69"/>
                    <a:pt x="48" y="67"/>
                  </a:cubicBezTo>
                  <a:cubicBezTo>
                    <a:pt x="43" y="69"/>
                    <a:pt x="38" y="72"/>
                    <a:pt x="32" y="75"/>
                  </a:cubicBezTo>
                  <a:cubicBezTo>
                    <a:pt x="27" y="77"/>
                    <a:pt x="21" y="79"/>
                    <a:pt x="16" y="84"/>
                  </a:cubicBezTo>
                  <a:moveTo>
                    <a:pt x="33" y="94"/>
                  </a:moveTo>
                  <a:cubicBezTo>
                    <a:pt x="33" y="94"/>
                    <a:pt x="35" y="93"/>
                    <a:pt x="35" y="93"/>
                  </a:cubicBezTo>
                  <a:cubicBezTo>
                    <a:pt x="38" y="92"/>
                    <a:pt x="39" y="90"/>
                    <a:pt x="42" y="89"/>
                  </a:cubicBezTo>
                  <a:cubicBezTo>
                    <a:pt x="44" y="87"/>
                    <a:pt x="46" y="86"/>
                    <a:pt x="49" y="85"/>
                  </a:cubicBezTo>
                  <a:cubicBezTo>
                    <a:pt x="54" y="82"/>
                    <a:pt x="59" y="79"/>
                    <a:pt x="64" y="77"/>
                  </a:cubicBezTo>
                  <a:cubicBezTo>
                    <a:pt x="65" y="77"/>
                    <a:pt x="65" y="77"/>
                    <a:pt x="66" y="76"/>
                  </a:cubicBezTo>
                  <a:cubicBezTo>
                    <a:pt x="75" y="73"/>
                    <a:pt x="83" y="70"/>
                    <a:pt x="92" y="66"/>
                  </a:cubicBezTo>
                  <a:cubicBezTo>
                    <a:pt x="92" y="67"/>
                    <a:pt x="92" y="68"/>
                    <a:pt x="91" y="69"/>
                  </a:cubicBezTo>
                  <a:cubicBezTo>
                    <a:pt x="91" y="69"/>
                    <a:pt x="91" y="69"/>
                    <a:pt x="91" y="69"/>
                  </a:cubicBezTo>
                  <a:cubicBezTo>
                    <a:pt x="91" y="69"/>
                    <a:pt x="91" y="69"/>
                    <a:pt x="90" y="69"/>
                  </a:cubicBezTo>
                  <a:cubicBezTo>
                    <a:pt x="90" y="69"/>
                    <a:pt x="90" y="69"/>
                    <a:pt x="90" y="69"/>
                  </a:cubicBezTo>
                  <a:cubicBezTo>
                    <a:pt x="89" y="70"/>
                    <a:pt x="89" y="70"/>
                    <a:pt x="89" y="70"/>
                  </a:cubicBezTo>
                  <a:cubicBezTo>
                    <a:pt x="88" y="70"/>
                    <a:pt x="87" y="71"/>
                    <a:pt x="86" y="71"/>
                  </a:cubicBezTo>
                  <a:cubicBezTo>
                    <a:pt x="85" y="72"/>
                    <a:pt x="83" y="72"/>
                    <a:pt x="81" y="73"/>
                  </a:cubicBezTo>
                  <a:cubicBezTo>
                    <a:pt x="78" y="74"/>
                    <a:pt x="75" y="75"/>
                    <a:pt x="72" y="77"/>
                  </a:cubicBezTo>
                  <a:cubicBezTo>
                    <a:pt x="71" y="78"/>
                    <a:pt x="70" y="78"/>
                    <a:pt x="68" y="79"/>
                  </a:cubicBezTo>
                  <a:cubicBezTo>
                    <a:pt x="66" y="80"/>
                    <a:pt x="64" y="81"/>
                    <a:pt x="61" y="82"/>
                  </a:cubicBezTo>
                  <a:cubicBezTo>
                    <a:pt x="56" y="84"/>
                    <a:pt x="51" y="86"/>
                    <a:pt x="46" y="88"/>
                  </a:cubicBezTo>
                  <a:cubicBezTo>
                    <a:pt x="44" y="89"/>
                    <a:pt x="41" y="90"/>
                    <a:pt x="39" y="91"/>
                  </a:cubicBezTo>
                  <a:cubicBezTo>
                    <a:pt x="37" y="92"/>
                    <a:pt x="36" y="93"/>
                    <a:pt x="34" y="93"/>
                  </a:cubicBezTo>
                  <a:cubicBezTo>
                    <a:pt x="33" y="94"/>
                    <a:pt x="33" y="94"/>
                    <a:pt x="33" y="94"/>
                  </a:cubicBezTo>
                  <a:moveTo>
                    <a:pt x="23" y="90"/>
                  </a:moveTo>
                  <a:cubicBezTo>
                    <a:pt x="22" y="89"/>
                    <a:pt x="21" y="88"/>
                    <a:pt x="20" y="87"/>
                  </a:cubicBezTo>
                  <a:cubicBezTo>
                    <a:pt x="25" y="86"/>
                    <a:pt x="30" y="82"/>
                    <a:pt x="35" y="80"/>
                  </a:cubicBezTo>
                  <a:cubicBezTo>
                    <a:pt x="42" y="77"/>
                    <a:pt x="49" y="74"/>
                    <a:pt x="56" y="72"/>
                  </a:cubicBezTo>
                  <a:cubicBezTo>
                    <a:pt x="62" y="69"/>
                    <a:pt x="69" y="67"/>
                    <a:pt x="75" y="64"/>
                  </a:cubicBezTo>
                  <a:cubicBezTo>
                    <a:pt x="72" y="66"/>
                    <a:pt x="70" y="67"/>
                    <a:pt x="67" y="68"/>
                  </a:cubicBezTo>
                  <a:cubicBezTo>
                    <a:pt x="63" y="70"/>
                    <a:pt x="59" y="71"/>
                    <a:pt x="54" y="73"/>
                  </a:cubicBezTo>
                  <a:cubicBezTo>
                    <a:pt x="48" y="75"/>
                    <a:pt x="42" y="78"/>
                    <a:pt x="36" y="81"/>
                  </a:cubicBezTo>
                  <a:cubicBezTo>
                    <a:pt x="32" y="84"/>
                    <a:pt x="26" y="86"/>
                    <a:pt x="23" y="90"/>
                  </a:cubicBezTo>
                  <a:moveTo>
                    <a:pt x="26" y="92"/>
                  </a:moveTo>
                  <a:cubicBezTo>
                    <a:pt x="27" y="92"/>
                    <a:pt x="28" y="90"/>
                    <a:pt x="29" y="90"/>
                  </a:cubicBezTo>
                  <a:cubicBezTo>
                    <a:pt x="33" y="86"/>
                    <a:pt x="39" y="85"/>
                    <a:pt x="44" y="82"/>
                  </a:cubicBezTo>
                  <a:cubicBezTo>
                    <a:pt x="45" y="81"/>
                    <a:pt x="47" y="80"/>
                    <a:pt x="49" y="79"/>
                  </a:cubicBezTo>
                  <a:cubicBezTo>
                    <a:pt x="53" y="78"/>
                    <a:pt x="57" y="76"/>
                    <a:pt x="61" y="74"/>
                  </a:cubicBezTo>
                  <a:cubicBezTo>
                    <a:pt x="62" y="74"/>
                    <a:pt x="62" y="74"/>
                    <a:pt x="62" y="74"/>
                  </a:cubicBezTo>
                  <a:cubicBezTo>
                    <a:pt x="69" y="72"/>
                    <a:pt x="75" y="69"/>
                    <a:pt x="82" y="66"/>
                  </a:cubicBezTo>
                  <a:cubicBezTo>
                    <a:pt x="84" y="65"/>
                    <a:pt x="86" y="64"/>
                    <a:pt x="88" y="64"/>
                  </a:cubicBezTo>
                  <a:cubicBezTo>
                    <a:pt x="90" y="63"/>
                    <a:pt x="91" y="62"/>
                    <a:pt x="93" y="61"/>
                  </a:cubicBezTo>
                  <a:cubicBezTo>
                    <a:pt x="92" y="63"/>
                    <a:pt x="92" y="64"/>
                    <a:pt x="92" y="65"/>
                  </a:cubicBezTo>
                  <a:cubicBezTo>
                    <a:pt x="84" y="68"/>
                    <a:pt x="76" y="71"/>
                    <a:pt x="68" y="75"/>
                  </a:cubicBezTo>
                  <a:cubicBezTo>
                    <a:pt x="63" y="77"/>
                    <a:pt x="58" y="79"/>
                    <a:pt x="52" y="81"/>
                  </a:cubicBezTo>
                  <a:cubicBezTo>
                    <a:pt x="48" y="82"/>
                    <a:pt x="43" y="85"/>
                    <a:pt x="38" y="87"/>
                  </a:cubicBezTo>
                  <a:cubicBezTo>
                    <a:pt x="36" y="88"/>
                    <a:pt x="33" y="89"/>
                    <a:pt x="31" y="90"/>
                  </a:cubicBezTo>
                  <a:cubicBezTo>
                    <a:pt x="29" y="91"/>
                    <a:pt x="28" y="92"/>
                    <a:pt x="26" y="92"/>
                  </a:cubicBezTo>
                  <a:moveTo>
                    <a:pt x="88" y="63"/>
                  </a:moveTo>
                  <a:cubicBezTo>
                    <a:pt x="89" y="63"/>
                    <a:pt x="89" y="62"/>
                    <a:pt x="90" y="62"/>
                  </a:cubicBezTo>
                  <a:cubicBezTo>
                    <a:pt x="91" y="61"/>
                    <a:pt x="92" y="61"/>
                    <a:pt x="92" y="61"/>
                  </a:cubicBezTo>
                  <a:cubicBezTo>
                    <a:pt x="92" y="61"/>
                    <a:pt x="90" y="62"/>
                    <a:pt x="89" y="63"/>
                  </a:cubicBezTo>
                  <a:cubicBezTo>
                    <a:pt x="88" y="63"/>
                    <a:pt x="88" y="63"/>
                    <a:pt x="88" y="63"/>
                  </a:cubicBezTo>
                  <a:moveTo>
                    <a:pt x="11" y="76"/>
                  </a:moveTo>
                  <a:cubicBezTo>
                    <a:pt x="10" y="75"/>
                    <a:pt x="10" y="74"/>
                    <a:pt x="10" y="73"/>
                  </a:cubicBezTo>
                  <a:cubicBezTo>
                    <a:pt x="12" y="73"/>
                    <a:pt x="14" y="72"/>
                    <a:pt x="16" y="71"/>
                  </a:cubicBezTo>
                  <a:cubicBezTo>
                    <a:pt x="19" y="70"/>
                    <a:pt x="22" y="69"/>
                    <a:pt x="25" y="67"/>
                  </a:cubicBezTo>
                  <a:cubicBezTo>
                    <a:pt x="33" y="64"/>
                    <a:pt x="41" y="61"/>
                    <a:pt x="49" y="58"/>
                  </a:cubicBezTo>
                  <a:cubicBezTo>
                    <a:pt x="51" y="58"/>
                    <a:pt x="52" y="58"/>
                    <a:pt x="53" y="57"/>
                  </a:cubicBezTo>
                  <a:cubicBezTo>
                    <a:pt x="52" y="57"/>
                    <a:pt x="51" y="58"/>
                    <a:pt x="51" y="58"/>
                  </a:cubicBezTo>
                  <a:cubicBezTo>
                    <a:pt x="44" y="61"/>
                    <a:pt x="37" y="63"/>
                    <a:pt x="30" y="66"/>
                  </a:cubicBezTo>
                  <a:cubicBezTo>
                    <a:pt x="24" y="69"/>
                    <a:pt x="17" y="72"/>
                    <a:pt x="11" y="76"/>
                  </a:cubicBezTo>
                  <a:moveTo>
                    <a:pt x="24" y="89"/>
                  </a:moveTo>
                  <a:cubicBezTo>
                    <a:pt x="23" y="89"/>
                    <a:pt x="25" y="88"/>
                    <a:pt x="25" y="88"/>
                  </a:cubicBezTo>
                  <a:cubicBezTo>
                    <a:pt x="27" y="87"/>
                    <a:pt x="29" y="86"/>
                    <a:pt x="31" y="85"/>
                  </a:cubicBezTo>
                  <a:cubicBezTo>
                    <a:pt x="36" y="82"/>
                    <a:pt x="40" y="79"/>
                    <a:pt x="46" y="77"/>
                  </a:cubicBezTo>
                  <a:cubicBezTo>
                    <a:pt x="51" y="75"/>
                    <a:pt x="57" y="73"/>
                    <a:pt x="63" y="71"/>
                  </a:cubicBezTo>
                  <a:cubicBezTo>
                    <a:pt x="68" y="69"/>
                    <a:pt x="72" y="66"/>
                    <a:pt x="77" y="64"/>
                  </a:cubicBezTo>
                  <a:cubicBezTo>
                    <a:pt x="79" y="64"/>
                    <a:pt x="81" y="63"/>
                    <a:pt x="82" y="62"/>
                  </a:cubicBezTo>
                  <a:cubicBezTo>
                    <a:pt x="86" y="60"/>
                    <a:pt x="89" y="59"/>
                    <a:pt x="93" y="57"/>
                  </a:cubicBezTo>
                  <a:cubicBezTo>
                    <a:pt x="93" y="57"/>
                    <a:pt x="93" y="57"/>
                    <a:pt x="93" y="57"/>
                  </a:cubicBezTo>
                  <a:cubicBezTo>
                    <a:pt x="93" y="58"/>
                    <a:pt x="93" y="59"/>
                    <a:pt x="93" y="60"/>
                  </a:cubicBezTo>
                  <a:cubicBezTo>
                    <a:pt x="90" y="61"/>
                    <a:pt x="89" y="62"/>
                    <a:pt x="87" y="63"/>
                  </a:cubicBezTo>
                  <a:cubicBezTo>
                    <a:pt x="85" y="64"/>
                    <a:pt x="84" y="64"/>
                    <a:pt x="83" y="65"/>
                  </a:cubicBezTo>
                  <a:cubicBezTo>
                    <a:pt x="81" y="66"/>
                    <a:pt x="80" y="66"/>
                    <a:pt x="79" y="67"/>
                  </a:cubicBezTo>
                  <a:cubicBezTo>
                    <a:pt x="73" y="69"/>
                    <a:pt x="67" y="71"/>
                    <a:pt x="61" y="74"/>
                  </a:cubicBezTo>
                  <a:cubicBezTo>
                    <a:pt x="60" y="74"/>
                    <a:pt x="59" y="74"/>
                    <a:pt x="58" y="75"/>
                  </a:cubicBezTo>
                  <a:cubicBezTo>
                    <a:pt x="55" y="76"/>
                    <a:pt x="52" y="77"/>
                    <a:pt x="49" y="78"/>
                  </a:cubicBezTo>
                  <a:cubicBezTo>
                    <a:pt x="49" y="79"/>
                    <a:pt x="48" y="79"/>
                    <a:pt x="48" y="79"/>
                  </a:cubicBezTo>
                  <a:cubicBezTo>
                    <a:pt x="42" y="82"/>
                    <a:pt x="35" y="84"/>
                    <a:pt x="29" y="87"/>
                  </a:cubicBezTo>
                  <a:cubicBezTo>
                    <a:pt x="28" y="88"/>
                    <a:pt x="26" y="88"/>
                    <a:pt x="25" y="89"/>
                  </a:cubicBezTo>
                  <a:cubicBezTo>
                    <a:pt x="24" y="89"/>
                    <a:pt x="24" y="89"/>
                    <a:pt x="24" y="89"/>
                  </a:cubicBezTo>
                  <a:moveTo>
                    <a:pt x="73" y="60"/>
                  </a:moveTo>
                  <a:cubicBezTo>
                    <a:pt x="77" y="59"/>
                    <a:pt x="81" y="57"/>
                    <a:pt x="84" y="56"/>
                  </a:cubicBezTo>
                  <a:cubicBezTo>
                    <a:pt x="84" y="56"/>
                    <a:pt x="84" y="56"/>
                    <a:pt x="84" y="56"/>
                  </a:cubicBezTo>
                  <a:cubicBezTo>
                    <a:pt x="80" y="57"/>
                    <a:pt x="77" y="59"/>
                    <a:pt x="73" y="60"/>
                  </a:cubicBezTo>
                  <a:moveTo>
                    <a:pt x="8" y="70"/>
                  </a:moveTo>
                  <a:cubicBezTo>
                    <a:pt x="11" y="70"/>
                    <a:pt x="14" y="68"/>
                    <a:pt x="17" y="67"/>
                  </a:cubicBezTo>
                  <a:cubicBezTo>
                    <a:pt x="20" y="65"/>
                    <a:pt x="24" y="63"/>
                    <a:pt x="28" y="62"/>
                  </a:cubicBezTo>
                  <a:cubicBezTo>
                    <a:pt x="36" y="59"/>
                    <a:pt x="43" y="56"/>
                    <a:pt x="50" y="53"/>
                  </a:cubicBezTo>
                  <a:cubicBezTo>
                    <a:pt x="51" y="53"/>
                    <a:pt x="52" y="52"/>
                    <a:pt x="53" y="52"/>
                  </a:cubicBezTo>
                  <a:cubicBezTo>
                    <a:pt x="51" y="53"/>
                    <a:pt x="49" y="54"/>
                    <a:pt x="47" y="55"/>
                  </a:cubicBezTo>
                  <a:cubicBezTo>
                    <a:pt x="40" y="58"/>
                    <a:pt x="33" y="60"/>
                    <a:pt x="26" y="63"/>
                  </a:cubicBezTo>
                  <a:cubicBezTo>
                    <a:pt x="23" y="65"/>
                    <a:pt x="20" y="66"/>
                    <a:pt x="17" y="68"/>
                  </a:cubicBezTo>
                  <a:cubicBezTo>
                    <a:pt x="15" y="70"/>
                    <a:pt x="12" y="71"/>
                    <a:pt x="9" y="73"/>
                  </a:cubicBezTo>
                  <a:cubicBezTo>
                    <a:pt x="9" y="72"/>
                    <a:pt x="8" y="71"/>
                    <a:pt x="8" y="70"/>
                  </a:cubicBezTo>
                  <a:cubicBezTo>
                    <a:pt x="8" y="70"/>
                    <a:pt x="8" y="70"/>
                    <a:pt x="8" y="70"/>
                  </a:cubicBezTo>
                  <a:moveTo>
                    <a:pt x="20" y="87"/>
                  </a:moveTo>
                  <a:cubicBezTo>
                    <a:pt x="20" y="87"/>
                    <a:pt x="20" y="86"/>
                    <a:pt x="21" y="86"/>
                  </a:cubicBezTo>
                  <a:cubicBezTo>
                    <a:pt x="22" y="85"/>
                    <a:pt x="24" y="84"/>
                    <a:pt x="25" y="84"/>
                  </a:cubicBezTo>
                  <a:cubicBezTo>
                    <a:pt x="35" y="78"/>
                    <a:pt x="45" y="73"/>
                    <a:pt x="56" y="68"/>
                  </a:cubicBezTo>
                  <a:cubicBezTo>
                    <a:pt x="58" y="67"/>
                    <a:pt x="60" y="67"/>
                    <a:pt x="62" y="66"/>
                  </a:cubicBezTo>
                  <a:cubicBezTo>
                    <a:pt x="66" y="64"/>
                    <a:pt x="70" y="62"/>
                    <a:pt x="74" y="60"/>
                  </a:cubicBezTo>
                  <a:cubicBezTo>
                    <a:pt x="81" y="58"/>
                    <a:pt x="87" y="56"/>
                    <a:pt x="93" y="52"/>
                  </a:cubicBezTo>
                  <a:cubicBezTo>
                    <a:pt x="93" y="53"/>
                    <a:pt x="93" y="55"/>
                    <a:pt x="93" y="56"/>
                  </a:cubicBezTo>
                  <a:cubicBezTo>
                    <a:pt x="93" y="56"/>
                    <a:pt x="93" y="56"/>
                    <a:pt x="93" y="56"/>
                  </a:cubicBezTo>
                  <a:cubicBezTo>
                    <a:pt x="90" y="57"/>
                    <a:pt x="88" y="58"/>
                    <a:pt x="85" y="60"/>
                  </a:cubicBezTo>
                  <a:cubicBezTo>
                    <a:pt x="85" y="60"/>
                    <a:pt x="84" y="60"/>
                    <a:pt x="83" y="61"/>
                  </a:cubicBezTo>
                  <a:cubicBezTo>
                    <a:pt x="81" y="62"/>
                    <a:pt x="79" y="62"/>
                    <a:pt x="77" y="63"/>
                  </a:cubicBezTo>
                  <a:cubicBezTo>
                    <a:pt x="66" y="67"/>
                    <a:pt x="55" y="72"/>
                    <a:pt x="44" y="76"/>
                  </a:cubicBezTo>
                  <a:cubicBezTo>
                    <a:pt x="39" y="78"/>
                    <a:pt x="35" y="80"/>
                    <a:pt x="30" y="82"/>
                  </a:cubicBezTo>
                  <a:cubicBezTo>
                    <a:pt x="28" y="83"/>
                    <a:pt x="25" y="84"/>
                    <a:pt x="23" y="85"/>
                  </a:cubicBezTo>
                  <a:cubicBezTo>
                    <a:pt x="23" y="85"/>
                    <a:pt x="20" y="87"/>
                    <a:pt x="20" y="87"/>
                  </a:cubicBezTo>
                  <a:moveTo>
                    <a:pt x="67" y="59"/>
                  </a:moveTo>
                  <a:cubicBezTo>
                    <a:pt x="70" y="58"/>
                    <a:pt x="72" y="57"/>
                    <a:pt x="74" y="56"/>
                  </a:cubicBezTo>
                  <a:cubicBezTo>
                    <a:pt x="77" y="54"/>
                    <a:pt x="80" y="53"/>
                    <a:pt x="83" y="52"/>
                  </a:cubicBezTo>
                  <a:cubicBezTo>
                    <a:pt x="85" y="51"/>
                    <a:pt x="86" y="51"/>
                    <a:pt x="87" y="50"/>
                  </a:cubicBezTo>
                  <a:cubicBezTo>
                    <a:pt x="88" y="50"/>
                    <a:pt x="88" y="50"/>
                    <a:pt x="88" y="50"/>
                  </a:cubicBezTo>
                  <a:cubicBezTo>
                    <a:pt x="81" y="53"/>
                    <a:pt x="74" y="56"/>
                    <a:pt x="67" y="59"/>
                  </a:cubicBezTo>
                  <a:moveTo>
                    <a:pt x="17" y="84"/>
                  </a:moveTo>
                  <a:cubicBezTo>
                    <a:pt x="18" y="83"/>
                    <a:pt x="19" y="82"/>
                    <a:pt x="21" y="81"/>
                  </a:cubicBezTo>
                  <a:cubicBezTo>
                    <a:pt x="23" y="80"/>
                    <a:pt x="25" y="79"/>
                    <a:pt x="28" y="78"/>
                  </a:cubicBezTo>
                  <a:cubicBezTo>
                    <a:pt x="38" y="73"/>
                    <a:pt x="47" y="68"/>
                    <a:pt x="57" y="63"/>
                  </a:cubicBezTo>
                  <a:cubicBezTo>
                    <a:pt x="69" y="59"/>
                    <a:pt x="80" y="55"/>
                    <a:pt x="91" y="49"/>
                  </a:cubicBezTo>
                  <a:cubicBezTo>
                    <a:pt x="91" y="49"/>
                    <a:pt x="91" y="49"/>
                    <a:pt x="91" y="49"/>
                  </a:cubicBezTo>
                  <a:cubicBezTo>
                    <a:pt x="92" y="49"/>
                    <a:pt x="92" y="49"/>
                    <a:pt x="93" y="49"/>
                  </a:cubicBezTo>
                  <a:cubicBezTo>
                    <a:pt x="93" y="50"/>
                    <a:pt x="93" y="50"/>
                    <a:pt x="93" y="51"/>
                  </a:cubicBezTo>
                  <a:cubicBezTo>
                    <a:pt x="93" y="51"/>
                    <a:pt x="93" y="51"/>
                    <a:pt x="93" y="51"/>
                  </a:cubicBezTo>
                  <a:cubicBezTo>
                    <a:pt x="87" y="54"/>
                    <a:pt x="81" y="56"/>
                    <a:pt x="75" y="59"/>
                  </a:cubicBezTo>
                  <a:cubicBezTo>
                    <a:pt x="69" y="61"/>
                    <a:pt x="64" y="64"/>
                    <a:pt x="59" y="66"/>
                  </a:cubicBezTo>
                  <a:cubicBezTo>
                    <a:pt x="51" y="69"/>
                    <a:pt x="43" y="72"/>
                    <a:pt x="35" y="76"/>
                  </a:cubicBezTo>
                  <a:cubicBezTo>
                    <a:pt x="30" y="78"/>
                    <a:pt x="25" y="80"/>
                    <a:pt x="20" y="82"/>
                  </a:cubicBezTo>
                  <a:cubicBezTo>
                    <a:pt x="19" y="83"/>
                    <a:pt x="18" y="83"/>
                    <a:pt x="17" y="84"/>
                  </a:cubicBezTo>
                  <a:moveTo>
                    <a:pt x="7" y="67"/>
                  </a:moveTo>
                  <a:cubicBezTo>
                    <a:pt x="7" y="66"/>
                    <a:pt x="6" y="65"/>
                    <a:pt x="6" y="64"/>
                  </a:cubicBezTo>
                  <a:cubicBezTo>
                    <a:pt x="15" y="59"/>
                    <a:pt x="25" y="57"/>
                    <a:pt x="34" y="53"/>
                  </a:cubicBezTo>
                  <a:cubicBezTo>
                    <a:pt x="38" y="51"/>
                    <a:pt x="42" y="49"/>
                    <a:pt x="47" y="48"/>
                  </a:cubicBezTo>
                  <a:cubicBezTo>
                    <a:pt x="36" y="53"/>
                    <a:pt x="26" y="58"/>
                    <a:pt x="16" y="63"/>
                  </a:cubicBezTo>
                  <a:cubicBezTo>
                    <a:pt x="15" y="63"/>
                    <a:pt x="14" y="63"/>
                    <a:pt x="14" y="64"/>
                  </a:cubicBezTo>
                  <a:cubicBezTo>
                    <a:pt x="11" y="65"/>
                    <a:pt x="9" y="66"/>
                    <a:pt x="7" y="67"/>
                  </a:cubicBezTo>
                  <a:moveTo>
                    <a:pt x="14" y="80"/>
                  </a:moveTo>
                  <a:cubicBezTo>
                    <a:pt x="13" y="79"/>
                    <a:pt x="12" y="78"/>
                    <a:pt x="11" y="77"/>
                  </a:cubicBezTo>
                  <a:cubicBezTo>
                    <a:pt x="17" y="76"/>
                    <a:pt x="24" y="72"/>
                    <a:pt x="29" y="70"/>
                  </a:cubicBezTo>
                  <a:cubicBezTo>
                    <a:pt x="36" y="67"/>
                    <a:pt x="43" y="64"/>
                    <a:pt x="50" y="61"/>
                  </a:cubicBezTo>
                  <a:cubicBezTo>
                    <a:pt x="57" y="58"/>
                    <a:pt x="65" y="55"/>
                    <a:pt x="73" y="52"/>
                  </a:cubicBezTo>
                  <a:cubicBezTo>
                    <a:pt x="76" y="50"/>
                    <a:pt x="81" y="49"/>
                    <a:pt x="85" y="48"/>
                  </a:cubicBezTo>
                  <a:cubicBezTo>
                    <a:pt x="84" y="48"/>
                    <a:pt x="84" y="48"/>
                    <a:pt x="84" y="48"/>
                  </a:cubicBezTo>
                  <a:cubicBezTo>
                    <a:pt x="80" y="49"/>
                    <a:pt x="76" y="51"/>
                    <a:pt x="73" y="53"/>
                  </a:cubicBezTo>
                  <a:cubicBezTo>
                    <a:pt x="66" y="55"/>
                    <a:pt x="59" y="58"/>
                    <a:pt x="53" y="60"/>
                  </a:cubicBezTo>
                  <a:cubicBezTo>
                    <a:pt x="46" y="63"/>
                    <a:pt x="39" y="66"/>
                    <a:pt x="32" y="70"/>
                  </a:cubicBezTo>
                  <a:cubicBezTo>
                    <a:pt x="29" y="71"/>
                    <a:pt x="26" y="73"/>
                    <a:pt x="23" y="75"/>
                  </a:cubicBezTo>
                  <a:cubicBezTo>
                    <a:pt x="20" y="77"/>
                    <a:pt x="17" y="78"/>
                    <a:pt x="14" y="80"/>
                  </a:cubicBezTo>
                  <a:moveTo>
                    <a:pt x="14" y="80"/>
                  </a:moveTo>
                  <a:cubicBezTo>
                    <a:pt x="15" y="80"/>
                    <a:pt x="16" y="79"/>
                    <a:pt x="18" y="78"/>
                  </a:cubicBezTo>
                  <a:cubicBezTo>
                    <a:pt x="23" y="76"/>
                    <a:pt x="28" y="73"/>
                    <a:pt x="33" y="70"/>
                  </a:cubicBezTo>
                  <a:cubicBezTo>
                    <a:pt x="43" y="65"/>
                    <a:pt x="55" y="60"/>
                    <a:pt x="66" y="56"/>
                  </a:cubicBezTo>
                  <a:cubicBezTo>
                    <a:pt x="71" y="54"/>
                    <a:pt x="76" y="52"/>
                    <a:pt x="81" y="50"/>
                  </a:cubicBezTo>
                  <a:cubicBezTo>
                    <a:pt x="83" y="49"/>
                    <a:pt x="86" y="48"/>
                    <a:pt x="88" y="47"/>
                  </a:cubicBezTo>
                  <a:cubicBezTo>
                    <a:pt x="89" y="46"/>
                    <a:pt x="89" y="46"/>
                    <a:pt x="89" y="46"/>
                  </a:cubicBezTo>
                  <a:cubicBezTo>
                    <a:pt x="90" y="46"/>
                    <a:pt x="91" y="45"/>
                    <a:pt x="92" y="45"/>
                  </a:cubicBezTo>
                  <a:cubicBezTo>
                    <a:pt x="92" y="45"/>
                    <a:pt x="92" y="45"/>
                    <a:pt x="92" y="45"/>
                  </a:cubicBezTo>
                  <a:cubicBezTo>
                    <a:pt x="92" y="46"/>
                    <a:pt x="92" y="47"/>
                    <a:pt x="93" y="48"/>
                  </a:cubicBezTo>
                  <a:cubicBezTo>
                    <a:pt x="80" y="52"/>
                    <a:pt x="69" y="57"/>
                    <a:pt x="57" y="63"/>
                  </a:cubicBezTo>
                  <a:cubicBezTo>
                    <a:pt x="57" y="63"/>
                    <a:pt x="57" y="63"/>
                    <a:pt x="57" y="63"/>
                  </a:cubicBezTo>
                  <a:cubicBezTo>
                    <a:pt x="46" y="67"/>
                    <a:pt x="36" y="71"/>
                    <a:pt x="25" y="76"/>
                  </a:cubicBezTo>
                  <a:cubicBezTo>
                    <a:pt x="23" y="77"/>
                    <a:pt x="20" y="78"/>
                    <a:pt x="17" y="79"/>
                  </a:cubicBezTo>
                  <a:cubicBezTo>
                    <a:pt x="16" y="79"/>
                    <a:pt x="15" y="80"/>
                    <a:pt x="14" y="80"/>
                  </a:cubicBezTo>
                  <a:moveTo>
                    <a:pt x="11" y="76"/>
                  </a:moveTo>
                  <a:cubicBezTo>
                    <a:pt x="12" y="75"/>
                    <a:pt x="13" y="75"/>
                    <a:pt x="14" y="74"/>
                  </a:cubicBezTo>
                  <a:cubicBezTo>
                    <a:pt x="20" y="71"/>
                    <a:pt x="25" y="69"/>
                    <a:pt x="31" y="67"/>
                  </a:cubicBezTo>
                  <a:cubicBezTo>
                    <a:pt x="42" y="62"/>
                    <a:pt x="54" y="57"/>
                    <a:pt x="66" y="53"/>
                  </a:cubicBezTo>
                  <a:cubicBezTo>
                    <a:pt x="71" y="51"/>
                    <a:pt x="76" y="49"/>
                    <a:pt x="81" y="47"/>
                  </a:cubicBezTo>
                  <a:cubicBezTo>
                    <a:pt x="83" y="47"/>
                    <a:pt x="85" y="46"/>
                    <a:pt x="87" y="45"/>
                  </a:cubicBezTo>
                  <a:cubicBezTo>
                    <a:pt x="88" y="45"/>
                    <a:pt x="89" y="44"/>
                    <a:pt x="90" y="44"/>
                  </a:cubicBezTo>
                  <a:cubicBezTo>
                    <a:pt x="90" y="43"/>
                    <a:pt x="91" y="43"/>
                    <a:pt x="92" y="43"/>
                  </a:cubicBezTo>
                  <a:cubicBezTo>
                    <a:pt x="92" y="43"/>
                    <a:pt x="92" y="44"/>
                    <a:pt x="92" y="44"/>
                  </a:cubicBezTo>
                  <a:cubicBezTo>
                    <a:pt x="92" y="44"/>
                    <a:pt x="92" y="44"/>
                    <a:pt x="92" y="44"/>
                  </a:cubicBezTo>
                  <a:cubicBezTo>
                    <a:pt x="91" y="44"/>
                    <a:pt x="90" y="45"/>
                    <a:pt x="88" y="46"/>
                  </a:cubicBezTo>
                  <a:cubicBezTo>
                    <a:pt x="87" y="46"/>
                    <a:pt x="86" y="46"/>
                    <a:pt x="85" y="47"/>
                  </a:cubicBezTo>
                  <a:cubicBezTo>
                    <a:pt x="75" y="50"/>
                    <a:pt x="64" y="54"/>
                    <a:pt x="54" y="59"/>
                  </a:cubicBezTo>
                  <a:cubicBezTo>
                    <a:pt x="44" y="63"/>
                    <a:pt x="33" y="67"/>
                    <a:pt x="23" y="72"/>
                  </a:cubicBezTo>
                  <a:cubicBezTo>
                    <a:pt x="20" y="73"/>
                    <a:pt x="17" y="74"/>
                    <a:pt x="14" y="75"/>
                  </a:cubicBezTo>
                  <a:cubicBezTo>
                    <a:pt x="14" y="76"/>
                    <a:pt x="12" y="76"/>
                    <a:pt x="11" y="76"/>
                  </a:cubicBezTo>
                  <a:moveTo>
                    <a:pt x="5" y="61"/>
                  </a:moveTo>
                  <a:cubicBezTo>
                    <a:pt x="5" y="60"/>
                    <a:pt x="5" y="60"/>
                    <a:pt x="5" y="59"/>
                  </a:cubicBezTo>
                  <a:cubicBezTo>
                    <a:pt x="7" y="58"/>
                    <a:pt x="9" y="57"/>
                    <a:pt x="11" y="56"/>
                  </a:cubicBezTo>
                  <a:cubicBezTo>
                    <a:pt x="14" y="54"/>
                    <a:pt x="17" y="53"/>
                    <a:pt x="20" y="51"/>
                  </a:cubicBezTo>
                  <a:cubicBezTo>
                    <a:pt x="28" y="48"/>
                    <a:pt x="35" y="45"/>
                    <a:pt x="43" y="42"/>
                  </a:cubicBezTo>
                  <a:cubicBezTo>
                    <a:pt x="44" y="42"/>
                    <a:pt x="45" y="42"/>
                    <a:pt x="46" y="41"/>
                  </a:cubicBezTo>
                  <a:cubicBezTo>
                    <a:pt x="45" y="42"/>
                    <a:pt x="44" y="42"/>
                    <a:pt x="43" y="43"/>
                  </a:cubicBezTo>
                  <a:cubicBezTo>
                    <a:pt x="36" y="46"/>
                    <a:pt x="29" y="49"/>
                    <a:pt x="22" y="53"/>
                  </a:cubicBezTo>
                  <a:cubicBezTo>
                    <a:pt x="16" y="55"/>
                    <a:pt x="10" y="58"/>
                    <a:pt x="5" y="61"/>
                  </a:cubicBezTo>
                  <a:moveTo>
                    <a:pt x="8" y="70"/>
                  </a:moveTo>
                  <a:cubicBezTo>
                    <a:pt x="8" y="69"/>
                    <a:pt x="7" y="69"/>
                    <a:pt x="7" y="68"/>
                  </a:cubicBezTo>
                  <a:cubicBezTo>
                    <a:pt x="10" y="67"/>
                    <a:pt x="12" y="65"/>
                    <a:pt x="14" y="64"/>
                  </a:cubicBezTo>
                  <a:cubicBezTo>
                    <a:pt x="19" y="62"/>
                    <a:pt x="23" y="61"/>
                    <a:pt x="28" y="59"/>
                  </a:cubicBezTo>
                  <a:cubicBezTo>
                    <a:pt x="39" y="55"/>
                    <a:pt x="50" y="50"/>
                    <a:pt x="61" y="45"/>
                  </a:cubicBezTo>
                  <a:cubicBezTo>
                    <a:pt x="66" y="44"/>
                    <a:pt x="70" y="42"/>
                    <a:pt x="75" y="41"/>
                  </a:cubicBezTo>
                  <a:cubicBezTo>
                    <a:pt x="73" y="41"/>
                    <a:pt x="72" y="42"/>
                    <a:pt x="71" y="42"/>
                  </a:cubicBezTo>
                  <a:cubicBezTo>
                    <a:pt x="63" y="46"/>
                    <a:pt x="55" y="49"/>
                    <a:pt x="48" y="52"/>
                  </a:cubicBezTo>
                  <a:cubicBezTo>
                    <a:pt x="41" y="55"/>
                    <a:pt x="35" y="57"/>
                    <a:pt x="28" y="61"/>
                  </a:cubicBezTo>
                  <a:cubicBezTo>
                    <a:pt x="25" y="62"/>
                    <a:pt x="22" y="63"/>
                    <a:pt x="19" y="64"/>
                  </a:cubicBezTo>
                  <a:cubicBezTo>
                    <a:pt x="15" y="66"/>
                    <a:pt x="12" y="68"/>
                    <a:pt x="8" y="70"/>
                  </a:cubicBezTo>
                  <a:cubicBezTo>
                    <a:pt x="8" y="70"/>
                    <a:pt x="8" y="70"/>
                    <a:pt x="8" y="70"/>
                  </a:cubicBezTo>
                  <a:moveTo>
                    <a:pt x="5" y="58"/>
                  </a:moveTo>
                  <a:cubicBezTo>
                    <a:pt x="5" y="57"/>
                    <a:pt x="5" y="56"/>
                    <a:pt x="5" y="56"/>
                  </a:cubicBezTo>
                  <a:cubicBezTo>
                    <a:pt x="10" y="54"/>
                    <a:pt x="15" y="51"/>
                    <a:pt x="19" y="49"/>
                  </a:cubicBezTo>
                  <a:cubicBezTo>
                    <a:pt x="26" y="45"/>
                    <a:pt x="34" y="43"/>
                    <a:pt x="41" y="40"/>
                  </a:cubicBezTo>
                  <a:cubicBezTo>
                    <a:pt x="42" y="40"/>
                    <a:pt x="42" y="40"/>
                    <a:pt x="42" y="40"/>
                  </a:cubicBezTo>
                  <a:cubicBezTo>
                    <a:pt x="35" y="42"/>
                    <a:pt x="29" y="46"/>
                    <a:pt x="23" y="49"/>
                  </a:cubicBezTo>
                  <a:cubicBezTo>
                    <a:pt x="17" y="51"/>
                    <a:pt x="11" y="54"/>
                    <a:pt x="5" y="58"/>
                  </a:cubicBezTo>
                  <a:moveTo>
                    <a:pt x="11" y="72"/>
                  </a:moveTo>
                  <a:cubicBezTo>
                    <a:pt x="11" y="72"/>
                    <a:pt x="11" y="72"/>
                    <a:pt x="12" y="71"/>
                  </a:cubicBezTo>
                  <a:cubicBezTo>
                    <a:pt x="13" y="71"/>
                    <a:pt x="14" y="70"/>
                    <a:pt x="15" y="70"/>
                  </a:cubicBezTo>
                  <a:cubicBezTo>
                    <a:pt x="21" y="67"/>
                    <a:pt x="25" y="64"/>
                    <a:pt x="31" y="62"/>
                  </a:cubicBezTo>
                  <a:cubicBezTo>
                    <a:pt x="41" y="58"/>
                    <a:pt x="51" y="53"/>
                    <a:pt x="61" y="49"/>
                  </a:cubicBezTo>
                  <a:cubicBezTo>
                    <a:pt x="71" y="46"/>
                    <a:pt x="80" y="44"/>
                    <a:pt x="88" y="39"/>
                  </a:cubicBezTo>
                  <a:cubicBezTo>
                    <a:pt x="89" y="39"/>
                    <a:pt x="89" y="39"/>
                    <a:pt x="89" y="39"/>
                  </a:cubicBezTo>
                  <a:cubicBezTo>
                    <a:pt x="90" y="38"/>
                    <a:pt x="90" y="38"/>
                    <a:pt x="90" y="38"/>
                  </a:cubicBezTo>
                  <a:cubicBezTo>
                    <a:pt x="91" y="40"/>
                    <a:pt x="91" y="41"/>
                    <a:pt x="92" y="42"/>
                  </a:cubicBezTo>
                  <a:cubicBezTo>
                    <a:pt x="91" y="43"/>
                    <a:pt x="91" y="43"/>
                    <a:pt x="91" y="43"/>
                  </a:cubicBezTo>
                  <a:cubicBezTo>
                    <a:pt x="91" y="43"/>
                    <a:pt x="91" y="43"/>
                    <a:pt x="91" y="43"/>
                  </a:cubicBezTo>
                  <a:cubicBezTo>
                    <a:pt x="91" y="43"/>
                    <a:pt x="90" y="43"/>
                    <a:pt x="90" y="43"/>
                  </a:cubicBezTo>
                  <a:cubicBezTo>
                    <a:pt x="89" y="43"/>
                    <a:pt x="89" y="43"/>
                    <a:pt x="89" y="43"/>
                  </a:cubicBezTo>
                  <a:cubicBezTo>
                    <a:pt x="88" y="44"/>
                    <a:pt x="87" y="44"/>
                    <a:pt x="86" y="45"/>
                  </a:cubicBezTo>
                  <a:cubicBezTo>
                    <a:pt x="83" y="46"/>
                    <a:pt x="80" y="47"/>
                    <a:pt x="77" y="48"/>
                  </a:cubicBezTo>
                  <a:cubicBezTo>
                    <a:pt x="76" y="49"/>
                    <a:pt x="75" y="49"/>
                    <a:pt x="74" y="49"/>
                  </a:cubicBezTo>
                  <a:cubicBezTo>
                    <a:pt x="73" y="49"/>
                    <a:pt x="73" y="50"/>
                    <a:pt x="73" y="50"/>
                  </a:cubicBezTo>
                  <a:cubicBezTo>
                    <a:pt x="66" y="52"/>
                    <a:pt x="59" y="55"/>
                    <a:pt x="52" y="57"/>
                  </a:cubicBezTo>
                  <a:cubicBezTo>
                    <a:pt x="41" y="61"/>
                    <a:pt x="30" y="65"/>
                    <a:pt x="19" y="69"/>
                  </a:cubicBezTo>
                  <a:cubicBezTo>
                    <a:pt x="17" y="70"/>
                    <a:pt x="15" y="71"/>
                    <a:pt x="13" y="72"/>
                  </a:cubicBezTo>
                  <a:cubicBezTo>
                    <a:pt x="12" y="72"/>
                    <a:pt x="12" y="72"/>
                    <a:pt x="11" y="72"/>
                  </a:cubicBezTo>
                  <a:moveTo>
                    <a:pt x="85" y="36"/>
                  </a:moveTo>
                  <a:cubicBezTo>
                    <a:pt x="85" y="36"/>
                    <a:pt x="85" y="36"/>
                    <a:pt x="86" y="35"/>
                  </a:cubicBezTo>
                  <a:cubicBezTo>
                    <a:pt x="87" y="35"/>
                    <a:pt x="87" y="35"/>
                    <a:pt x="87" y="35"/>
                  </a:cubicBezTo>
                  <a:cubicBezTo>
                    <a:pt x="87" y="35"/>
                    <a:pt x="85" y="36"/>
                    <a:pt x="85" y="36"/>
                  </a:cubicBezTo>
                  <a:cubicBezTo>
                    <a:pt x="85" y="36"/>
                    <a:pt x="85" y="36"/>
                    <a:pt x="85" y="36"/>
                  </a:cubicBezTo>
                  <a:moveTo>
                    <a:pt x="9" y="69"/>
                  </a:moveTo>
                  <a:cubicBezTo>
                    <a:pt x="15" y="66"/>
                    <a:pt x="20" y="64"/>
                    <a:pt x="26" y="62"/>
                  </a:cubicBezTo>
                  <a:cubicBezTo>
                    <a:pt x="32" y="60"/>
                    <a:pt x="37" y="57"/>
                    <a:pt x="43" y="54"/>
                  </a:cubicBezTo>
                  <a:cubicBezTo>
                    <a:pt x="49" y="52"/>
                    <a:pt x="55" y="50"/>
                    <a:pt x="61" y="47"/>
                  </a:cubicBezTo>
                  <a:cubicBezTo>
                    <a:pt x="67" y="45"/>
                    <a:pt x="73" y="42"/>
                    <a:pt x="78" y="39"/>
                  </a:cubicBezTo>
                  <a:cubicBezTo>
                    <a:pt x="79" y="39"/>
                    <a:pt x="80" y="39"/>
                    <a:pt x="81" y="38"/>
                  </a:cubicBezTo>
                  <a:cubicBezTo>
                    <a:pt x="83" y="37"/>
                    <a:pt x="86" y="36"/>
                    <a:pt x="89" y="34"/>
                  </a:cubicBezTo>
                  <a:cubicBezTo>
                    <a:pt x="89" y="35"/>
                    <a:pt x="90" y="36"/>
                    <a:pt x="90" y="38"/>
                  </a:cubicBezTo>
                  <a:cubicBezTo>
                    <a:pt x="83" y="41"/>
                    <a:pt x="76" y="44"/>
                    <a:pt x="68" y="46"/>
                  </a:cubicBezTo>
                  <a:cubicBezTo>
                    <a:pt x="66" y="47"/>
                    <a:pt x="64" y="48"/>
                    <a:pt x="62" y="48"/>
                  </a:cubicBezTo>
                  <a:cubicBezTo>
                    <a:pt x="60" y="49"/>
                    <a:pt x="57" y="50"/>
                    <a:pt x="55" y="51"/>
                  </a:cubicBezTo>
                  <a:cubicBezTo>
                    <a:pt x="45" y="54"/>
                    <a:pt x="34" y="59"/>
                    <a:pt x="24" y="63"/>
                  </a:cubicBezTo>
                  <a:cubicBezTo>
                    <a:pt x="19" y="65"/>
                    <a:pt x="14" y="67"/>
                    <a:pt x="9" y="69"/>
                  </a:cubicBezTo>
                  <a:moveTo>
                    <a:pt x="68" y="39"/>
                  </a:moveTo>
                  <a:cubicBezTo>
                    <a:pt x="72" y="37"/>
                    <a:pt x="75" y="36"/>
                    <a:pt x="79" y="34"/>
                  </a:cubicBezTo>
                  <a:cubicBezTo>
                    <a:pt x="80" y="34"/>
                    <a:pt x="80" y="34"/>
                    <a:pt x="81" y="34"/>
                  </a:cubicBezTo>
                  <a:cubicBezTo>
                    <a:pt x="80" y="34"/>
                    <a:pt x="79" y="34"/>
                    <a:pt x="78" y="35"/>
                  </a:cubicBezTo>
                  <a:cubicBezTo>
                    <a:pt x="75" y="36"/>
                    <a:pt x="72" y="38"/>
                    <a:pt x="68" y="39"/>
                  </a:cubicBezTo>
                  <a:moveTo>
                    <a:pt x="5" y="55"/>
                  </a:moveTo>
                  <a:cubicBezTo>
                    <a:pt x="5" y="54"/>
                    <a:pt x="5" y="53"/>
                    <a:pt x="5" y="52"/>
                  </a:cubicBezTo>
                  <a:cubicBezTo>
                    <a:pt x="10" y="50"/>
                    <a:pt x="15" y="48"/>
                    <a:pt x="20" y="45"/>
                  </a:cubicBezTo>
                  <a:cubicBezTo>
                    <a:pt x="26" y="42"/>
                    <a:pt x="32" y="39"/>
                    <a:pt x="39" y="36"/>
                  </a:cubicBezTo>
                  <a:cubicBezTo>
                    <a:pt x="42" y="35"/>
                    <a:pt x="44" y="34"/>
                    <a:pt x="47" y="33"/>
                  </a:cubicBezTo>
                  <a:cubicBezTo>
                    <a:pt x="44" y="34"/>
                    <a:pt x="42" y="35"/>
                    <a:pt x="39" y="37"/>
                  </a:cubicBezTo>
                  <a:cubicBezTo>
                    <a:pt x="33" y="39"/>
                    <a:pt x="27" y="42"/>
                    <a:pt x="21" y="46"/>
                  </a:cubicBezTo>
                  <a:cubicBezTo>
                    <a:pt x="15" y="48"/>
                    <a:pt x="10" y="52"/>
                    <a:pt x="5" y="55"/>
                  </a:cubicBezTo>
                  <a:moveTo>
                    <a:pt x="19" y="62"/>
                  </a:moveTo>
                  <a:cubicBezTo>
                    <a:pt x="28" y="57"/>
                    <a:pt x="38" y="53"/>
                    <a:pt x="47" y="48"/>
                  </a:cubicBezTo>
                  <a:cubicBezTo>
                    <a:pt x="59" y="42"/>
                    <a:pt x="73" y="39"/>
                    <a:pt x="85" y="32"/>
                  </a:cubicBezTo>
                  <a:cubicBezTo>
                    <a:pt x="85" y="32"/>
                    <a:pt x="85" y="32"/>
                    <a:pt x="85" y="32"/>
                  </a:cubicBezTo>
                  <a:cubicBezTo>
                    <a:pt x="86" y="31"/>
                    <a:pt x="86" y="31"/>
                    <a:pt x="87" y="31"/>
                  </a:cubicBezTo>
                  <a:cubicBezTo>
                    <a:pt x="87" y="31"/>
                    <a:pt x="87" y="31"/>
                    <a:pt x="87" y="31"/>
                  </a:cubicBezTo>
                  <a:cubicBezTo>
                    <a:pt x="87" y="32"/>
                    <a:pt x="88" y="33"/>
                    <a:pt x="88" y="34"/>
                  </a:cubicBezTo>
                  <a:cubicBezTo>
                    <a:pt x="86" y="34"/>
                    <a:pt x="84" y="36"/>
                    <a:pt x="82" y="37"/>
                  </a:cubicBezTo>
                  <a:cubicBezTo>
                    <a:pt x="81" y="38"/>
                    <a:pt x="81" y="38"/>
                    <a:pt x="81" y="38"/>
                  </a:cubicBezTo>
                  <a:cubicBezTo>
                    <a:pt x="80" y="38"/>
                    <a:pt x="80" y="38"/>
                    <a:pt x="80" y="38"/>
                  </a:cubicBezTo>
                  <a:cubicBezTo>
                    <a:pt x="67" y="43"/>
                    <a:pt x="55" y="47"/>
                    <a:pt x="42" y="53"/>
                  </a:cubicBezTo>
                  <a:cubicBezTo>
                    <a:pt x="36" y="55"/>
                    <a:pt x="29" y="58"/>
                    <a:pt x="23" y="60"/>
                  </a:cubicBezTo>
                  <a:cubicBezTo>
                    <a:pt x="22" y="61"/>
                    <a:pt x="20" y="61"/>
                    <a:pt x="19" y="62"/>
                  </a:cubicBezTo>
                  <a:moveTo>
                    <a:pt x="6" y="64"/>
                  </a:moveTo>
                  <a:cubicBezTo>
                    <a:pt x="6" y="63"/>
                    <a:pt x="6" y="63"/>
                    <a:pt x="6" y="63"/>
                  </a:cubicBezTo>
                  <a:cubicBezTo>
                    <a:pt x="11" y="61"/>
                    <a:pt x="16" y="58"/>
                    <a:pt x="20" y="56"/>
                  </a:cubicBezTo>
                  <a:cubicBezTo>
                    <a:pt x="27" y="53"/>
                    <a:pt x="35" y="50"/>
                    <a:pt x="42" y="47"/>
                  </a:cubicBezTo>
                  <a:cubicBezTo>
                    <a:pt x="56" y="41"/>
                    <a:pt x="71" y="35"/>
                    <a:pt x="85" y="29"/>
                  </a:cubicBezTo>
                  <a:cubicBezTo>
                    <a:pt x="86" y="29"/>
                    <a:pt x="86" y="30"/>
                    <a:pt x="87" y="30"/>
                  </a:cubicBezTo>
                  <a:cubicBezTo>
                    <a:pt x="86" y="30"/>
                    <a:pt x="86" y="30"/>
                    <a:pt x="86" y="30"/>
                  </a:cubicBezTo>
                  <a:cubicBezTo>
                    <a:pt x="72" y="37"/>
                    <a:pt x="58" y="43"/>
                    <a:pt x="43" y="48"/>
                  </a:cubicBezTo>
                  <a:cubicBezTo>
                    <a:pt x="40" y="49"/>
                    <a:pt x="38" y="51"/>
                    <a:pt x="35" y="52"/>
                  </a:cubicBezTo>
                  <a:cubicBezTo>
                    <a:pt x="31" y="54"/>
                    <a:pt x="28" y="55"/>
                    <a:pt x="24" y="56"/>
                  </a:cubicBezTo>
                  <a:cubicBezTo>
                    <a:pt x="18" y="58"/>
                    <a:pt x="12" y="60"/>
                    <a:pt x="6" y="64"/>
                  </a:cubicBezTo>
                  <a:moveTo>
                    <a:pt x="5" y="51"/>
                  </a:moveTo>
                  <a:cubicBezTo>
                    <a:pt x="5" y="50"/>
                    <a:pt x="5" y="50"/>
                    <a:pt x="5" y="49"/>
                  </a:cubicBezTo>
                  <a:cubicBezTo>
                    <a:pt x="7" y="48"/>
                    <a:pt x="8" y="47"/>
                    <a:pt x="10" y="46"/>
                  </a:cubicBezTo>
                  <a:cubicBezTo>
                    <a:pt x="12" y="45"/>
                    <a:pt x="15" y="43"/>
                    <a:pt x="18" y="42"/>
                  </a:cubicBezTo>
                  <a:cubicBezTo>
                    <a:pt x="24" y="39"/>
                    <a:pt x="30" y="36"/>
                    <a:pt x="36" y="34"/>
                  </a:cubicBezTo>
                  <a:cubicBezTo>
                    <a:pt x="41" y="32"/>
                    <a:pt x="45" y="30"/>
                    <a:pt x="50" y="28"/>
                  </a:cubicBezTo>
                  <a:cubicBezTo>
                    <a:pt x="34" y="35"/>
                    <a:pt x="19" y="42"/>
                    <a:pt x="5" y="51"/>
                  </a:cubicBezTo>
                  <a:moveTo>
                    <a:pt x="5" y="62"/>
                  </a:moveTo>
                  <a:cubicBezTo>
                    <a:pt x="5" y="62"/>
                    <a:pt x="5" y="62"/>
                    <a:pt x="5" y="62"/>
                  </a:cubicBezTo>
                  <a:cubicBezTo>
                    <a:pt x="6" y="62"/>
                    <a:pt x="7" y="61"/>
                    <a:pt x="8" y="60"/>
                  </a:cubicBezTo>
                  <a:cubicBezTo>
                    <a:pt x="9" y="59"/>
                    <a:pt x="10" y="59"/>
                    <a:pt x="11" y="58"/>
                  </a:cubicBezTo>
                  <a:cubicBezTo>
                    <a:pt x="14" y="57"/>
                    <a:pt x="17" y="56"/>
                    <a:pt x="19" y="54"/>
                  </a:cubicBezTo>
                  <a:cubicBezTo>
                    <a:pt x="30" y="49"/>
                    <a:pt x="41" y="44"/>
                    <a:pt x="52" y="39"/>
                  </a:cubicBezTo>
                  <a:cubicBezTo>
                    <a:pt x="53" y="39"/>
                    <a:pt x="53" y="39"/>
                    <a:pt x="54" y="38"/>
                  </a:cubicBezTo>
                  <a:cubicBezTo>
                    <a:pt x="60" y="36"/>
                    <a:pt x="67" y="33"/>
                    <a:pt x="73" y="31"/>
                  </a:cubicBezTo>
                  <a:cubicBezTo>
                    <a:pt x="75" y="30"/>
                    <a:pt x="76" y="30"/>
                    <a:pt x="77" y="30"/>
                  </a:cubicBezTo>
                  <a:cubicBezTo>
                    <a:pt x="78" y="29"/>
                    <a:pt x="78" y="29"/>
                    <a:pt x="79" y="28"/>
                  </a:cubicBezTo>
                  <a:cubicBezTo>
                    <a:pt x="80" y="28"/>
                    <a:pt x="80" y="28"/>
                    <a:pt x="80" y="28"/>
                  </a:cubicBezTo>
                  <a:cubicBezTo>
                    <a:pt x="81" y="28"/>
                    <a:pt x="82" y="27"/>
                    <a:pt x="83" y="27"/>
                  </a:cubicBezTo>
                  <a:cubicBezTo>
                    <a:pt x="84" y="27"/>
                    <a:pt x="84" y="28"/>
                    <a:pt x="85" y="28"/>
                  </a:cubicBezTo>
                  <a:cubicBezTo>
                    <a:pt x="63" y="37"/>
                    <a:pt x="42" y="46"/>
                    <a:pt x="20" y="56"/>
                  </a:cubicBezTo>
                  <a:cubicBezTo>
                    <a:pt x="15" y="58"/>
                    <a:pt x="11" y="61"/>
                    <a:pt x="5" y="62"/>
                  </a:cubicBezTo>
                  <a:moveTo>
                    <a:pt x="23" y="39"/>
                  </a:moveTo>
                  <a:cubicBezTo>
                    <a:pt x="32" y="35"/>
                    <a:pt x="40" y="31"/>
                    <a:pt x="48" y="26"/>
                  </a:cubicBezTo>
                  <a:cubicBezTo>
                    <a:pt x="49" y="26"/>
                    <a:pt x="49" y="26"/>
                    <a:pt x="49" y="26"/>
                  </a:cubicBezTo>
                  <a:cubicBezTo>
                    <a:pt x="50" y="26"/>
                    <a:pt x="52" y="26"/>
                    <a:pt x="53" y="26"/>
                  </a:cubicBezTo>
                  <a:cubicBezTo>
                    <a:pt x="43" y="31"/>
                    <a:pt x="33" y="34"/>
                    <a:pt x="23" y="39"/>
                  </a:cubicBezTo>
                  <a:moveTo>
                    <a:pt x="5" y="48"/>
                  </a:moveTo>
                  <a:cubicBezTo>
                    <a:pt x="5" y="47"/>
                    <a:pt x="5" y="46"/>
                    <a:pt x="6" y="45"/>
                  </a:cubicBezTo>
                  <a:cubicBezTo>
                    <a:pt x="9" y="43"/>
                    <a:pt x="13" y="41"/>
                    <a:pt x="16" y="39"/>
                  </a:cubicBezTo>
                  <a:cubicBezTo>
                    <a:pt x="21" y="37"/>
                    <a:pt x="26" y="34"/>
                    <a:pt x="31" y="32"/>
                  </a:cubicBezTo>
                  <a:cubicBezTo>
                    <a:pt x="36" y="30"/>
                    <a:pt x="41" y="27"/>
                    <a:pt x="46" y="25"/>
                  </a:cubicBezTo>
                  <a:cubicBezTo>
                    <a:pt x="47" y="25"/>
                    <a:pt x="48" y="25"/>
                    <a:pt x="48" y="26"/>
                  </a:cubicBezTo>
                  <a:cubicBezTo>
                    <a:pt x="44" y="28"/>
                    <a:pt x="39" y="30"/>
                    <a:pt x="34" y="33"/>
                  </a:cubicBezTo>
                  <a:cubicBezTo>
                    <a:pt x="27" y="36"/>
                    <a:pt x="20" y="40"/>
                    <a:pt x="13" y="44"/>
                  </a:cubicBezTo>
                  <a:cubicBezTo>
                    <a:pt x="12" y="44"/>
                    <a:pt x="10" y="45"/>
                    <a:pt x="9" y="46"/>
                  </a:cubicBezTo>
                  <a:cubicBezTo>
                    <a:pt x="8" y="47"/>
                    <a:pt x="6" y="47"/>
                    <a:pt x="5" y="48"/>
                  </a:cubicBezTo>
                  <a:moveTo>
                    <a:pt x="14" y="54"/>
                  </a:moveTo>
                  <a:cubicBezTo>
                    <a:pt x="17" y="52"/>
                    <a:pt x="21" y="50"/>
                    <a:pt x="25" y="48"/>
                  </a:cubicBezTo>
                  <a:cubicBezTo>
                    <a:pt x="33" y="44"/>
                    <a:pt x="41" y="40"/>
                    <a:pt x="50" y="37"/>
                  </a:cubicBezTo>
                  <a:cubicBezTo>
                    <a:pt x="58" y="34"/>
                    <a:pt x="66" y="31"/>
                    <a:pt x="74" y="28"/>
                  </a:cubicBezTo>
                  <a:cubicBezTo>
                    <a:pt x="76" y="27"/>
                    <a:pt x="79" y="26"/>
                    <a:pt x="81" y="24"/>
                  </a:cubicBezTo>
                  <a:cubicBezTo>
                    <a:pt x="82" y="25"/>
                    <a:pt x="82" y="26"/>
                    <a:pt x="83" y="26"/>
                  </a:cubicBezTo>
                  <a:cubicBezTo>
                    <a:pt x="82" y="27"/>
                    <a:pt x="80" y="27"/>
                    <a:pt x="79" y="28"/>
                  </a:cubicBezTo>
                  <a:cubicBezTo>
                    <a:pt x="77" y="29"/>
                    <a:pt x="74" y="30"/>
                    <a:pt x="72" y="31"/>
                  </a:cubicBezTo>
                  <a:cubicBezTo>
                    <a:pt x="69" y="32"/>
                    <a:pt x="67" y="32"/>
                    <a:pt x="64" y="33"/>
                  </a:cubicBezTo>
                  <a:cubicBezTo>
                    <a:pt x="61" y="35"/>
                    <a:pt x="58" y="36"/>
                    <a:pt x="55" y="37"/>
                  </a:cubicBezTo>
                  <a:cubicBezTo>
                    <a:pt x="52" y="38"/>
                    <a:pt x="50" y="39"/>
                    <a:pt x="47" y="40"/>
                  </a:cubicBezTo>
                  <a:cubicBezTo>
                    <a:pt x="36" y="45"/>
                    <a:pt x="25" y="48"/>
                    <a:pt x="15" y="53"/>
                  </a:cubicBezTo>
                  <a:cubicBezTo>
                    <a:pt x="14" y="54"/>
                    <a:pt x="14" y="54"/>
                    <a:pt x="14" y="54"/>
                  </a:cubicBezTo>
                  <a:moveTo>
                    <a:pt x="9" y="42"/>
                  </a:moveTo>
                  <a:cubicBezTo>
                    <a:pt x="11" y="41"/>
                    <a:pt x="14" y="40"/>
                    <a:pt x="16" y="38"/>
                  </a:cubicBezTo>
                  <a:cubicBezTo>
                    <a:pt x="21" y="36"/>
                    <a:pt x="26" y="33"/>
                    <a:pt x="31" y="31"/>
                  </a:cubicBezTo>
                  <a:cubicBezTo>
                    <a:pt x="35" y="29"/>
                    <a:pt x="39" y="26"/>
                    <a:pt x="43" y="24"/>
                  </a:cubicBezTo>
                  <a:cubicBezTo>
                    <a:pt x="44" y="24"/>
                    <a:pt x="45" y="25"/>
                    <a:pt x="45" y="25"/>
                  </a:cubicBezTo>
                  <a:cubicBezTo>
                    <a:pt x="42" y="27"/>
                    <a:pt x="38" y="28"/>
                    <a:pt x="35" y="30"/>
                  </a:cubicBezTo>
                  <a:cubicBezTo>
                    <a:pt x="26" y="34"/>
                    <a:pt x="17" y="38"/>
                    <a:pt x="9" y="42"/>
                  </a:cubicBezTo>
                  <a:moveTo>
                    <a:pt x="6" y="43"/>
                  </a:moveTo>
                  <a:cubicBezTo>
                    <a:pt x="7" y="42"/>
                    <a:pt x="7" y="40"/>
                    <a:pt x="8" y="38"/>
                  </a:cubicBezTo>
                  <a:cubicBezTo>
                    <a:pt x="11" y="38"/>
                    <a:pt x="13" y="37"/>
                    <a:pt x="15" y="35"/>
                  </a:cubicBezTo>
                  <a:cubicBezTo>
                    <a:pt x="20" y="33"/>
                    <a:pt x="25" y="31"/>
                    <a:pt x="29" y="29"/>
                  </a:cubicBezTo>
                  <a:cubicBezTo>
                    <a:pt x="33" y="27"/>
                    <a:pt x="38" y="25"/>
                    <a:pt x="42" y="24"/>
                  </a:cubicBezTo>
                  <a:cubicBezTo>
                    <a:pt x="43" y="24"/>
                    <a:pt x="43" y="24"/>
                    <a:pt x="43" y="24"/>
                  </a:cubicBezTo>
                  <a:cubicBezTo>
                    <a:pt x="31" y="30"/>
                    <a:pt x="18" y="37"/>
                    <a:pt x="6" y="43"/>
                  </a:cubicBezTo>
                  <a:moveTo>
                    <a:pt x="52" y="24"/>
                  </a:moveTo>
                  <a:cubicBezTo>
                    <a:pt x="51" y="24"/>
                    <a:pt x="50" y="24"/>
                    <a:pt x="49" y="24"/>
                  </a:cubicBezTo>
                  <a:cubicBezTo>
                    <a:pt x="50" y="23"/>
                    <a:pt x="51" y="23"/>
                    <a:pt x="52" y="22"/>
                  </a:cubicBezTo>
                  <a:cubicBezTo>
                    <a:pt x="52" y="23"/>
                    <a:pt x="52" y="23"/>
                    <a:pt x="52" y="23"/>
                  </a:cubicBezTo>
                  <a:cubicBezTo>
                    <a:pt x="52" y="24"/>
                    <a:pt x="52" y="24"/>
                    <a:pt x="52" y="24"/>
                  </a:cubicBezTo>
                  <a:moveTo>
                    <a:pt x="5" y="55"/>
                  </a:moveTo>
                  <a:cubicBezTo>
                    <a:pt x="5" y="55"/>
                    <a:pt x="8" y="54"/>
                    <a:pt x="9" y="53"/>
                  </a:cubicBezTo>
                  <a:cubicBezTo>
                    <a:pt x="10" y="52"/>
                    <a:pt x="12" y="51"/>
                    <a:pt x="14" y="50"/>
                  </a:cubicBezTo>
                  <a:cubicBezTo>
                    <a:pt x="18" y="47"/>
                    <a:pt x="23" y="45"/>
                    <a:pt x="27" y="43"/>
                  </a:cubicBezTo>
                  <a:cubicBezTo>
                    <a:pt x="36" y="39"/>
                    <a:pt x="44" y="35"/>
                    <a:pt x="53" y="31"/>
                  </a:cubicBezTo>
                  <a:cubicBezTo>
                    <a:pt x="57" y="29"/>
                    <a:pt x="62" y="27"/>
                    <a:pt x="67" y="26"/>
                  </a:cubicBezTo>
                  <a:cubicBezTo>
                    <a:pt x="70" y="24"/>
                    <a:pt x="73" y="23"/>
                    <a:pt x="77" y="21"/>
                  </a:cubicBezTo>
                  <a:cubicBezTo>
                    <a:pt x="77" y="21"/>
                    <a:pt x="78" y="22"/>
                    <a:pt x="78" y="22"/>
                  </a:cubicBezTo>
                  <a:cubicBezTo>
                    <a:pt x="79" y="23"/>
                    <a:pt x="80" y="23"/>
                    <a:pt x="81" y="24"/>
                  </a:cubicBezTo>
                  <a:cubicBezTo>
                    <a:pt x="78" y="25"/>
                    <a:pt x="75" y="26"/>
                    <a:pt x="72" y="27"/>
                  </a:cubicBezTo>
                  <a:cubicBezTo>
                    <a:pt x="71" y="28"/>
                    <a:pt x="71" y="28"/>
                    <a:pt x="70" y="28"/>
                  </a:cubicBezTo>
                  <a:cubicBezTo>
                    <a:pt x="65" y="30"/>
                    <a:pt x="61" y="31"/>
                    <a:pt x="57" y="33"/>
                  </a:cubicBezTo>
                  <a:cubicBezTo>
                    <a:pt x="48" y="36"/>
                    <a:pt x="38" y="40"/>
                    <a:pt x="29" y="44"/>
                  </a:cubicBezTo>
                  <a:cubicBezTo>
                    <a:pt x="25" y="45"/>
                    <a:pt x="22" y="47"/>
                    <a:pt x="18" y="49"/>
                  </a:cubicBezTo>
                  <a:cubicBezTo>
                    <a:pt x="14" y="51"/>
                    <a:pt x="10" y="53"/>
                    <a:pt x="6" y="55"/>
                  </a:cubicBezTo>
                  <a:cubicBezTo>
                    <a:pt x="5" y="55"/>
                    <a:pt x="5" y="55"/>
                    <a:pt x="5" y="55"/>
                  </a:cubicBezTo>
                  <a:moveTo>
                    <a:pt x="64" y="26"/>
                  </a:moveTo>
                  <a:cubicBezTo>
                    <a:pt x="65" y="26"/>
                    <a:pt x="67" y="25"/>
                    <a:pt x="68" y="24"/>
                  </a:cubicBezTo>
                  <a:cubicBezTo>
                    <a:pt x="70" y="24"/>
                    <a:pt x="72" y="23"/>
                    <a:pt x="73" y="22"/>
                  </a:cubicBezTo>
                  <a:cubicBezTo>
                    <a:pt x="74" y="22"/>
                    <a:pt x="76" y="21"/>
                    <a:pt x="76" y="21"/>
                  </a:cubicBezTo>
                  <a:cubicBezTo>
                    <a:pt x="76" y="21"/>
                    <a:pt x="76" y="21"/>
                    <a:pt x="76" y="21"/>
                  </a:cubicBezTo>
                  <a:cubicBezTo>
                    <a:pt x="76" y="21"/>
                    <a:pt x="76" y="21"/>
                    <a:pt x="75" y="21"/>
                  </a:cubicBezTo>
                  <a:cubicBezTo>
                    <a:pt x="72" y="24"/>
                    <a:pt x="68" y="25"/>
                    <a:pt x="64" y="26"/>
                  </a:cubicBezTo>
                  <a:moveTo>
                    <a:pt x="9" y="37"/>
                  </a:moveTo>
                  <a:cubicBezTo>
                    <a:pt x="9" y="37"/>
                    <a:pt x="9" y="37"/>
                    <a:pt x="9" y="37"/>
                  </a:cubicBezTo>
                  <a:cubicBezTo>
                    <a:pt x="11" y="36"/>
                    <a:pt x="14" y="34"/>
                    <a:pt x="16" y="33"/>
                  </a:cubicBezTo>
                  <a:cubicBezTo>
                    <a:pt x="20" y="30"/>
                    <a:pt x="24" y="29"/>
                    <a:pt x="28" y="27"/>
                  </a:cubicBezTo>
                  <a:cubicBezTo>
                    <a:pt x="32" y="25"/>
                    <a:pt x="36" y="22"/>
                    <a:pt x="41" y="20"/>
                  </a:cubicBezTo>
                  <a:cubicBezTo>
                    <a:pt x="37" y="22"/>
                    <a:pt x="33" y="24"/>
                    <a:pt x="29" y="26"/>
                  </a:cubicBezTo>
                  <a:cubicBezTo>
                    <a:pt x="25" y="29"/>
                    <a:pt x="21" y="31"/>
                    <a:pt x="17" y="33"/>
                  </a:cubicBezTo>
                  <a:cubicBezTo>
                    <a:pt x="15" y="34"/>
                    <a:pt x="12" y="36"/>
                    <a:pt x="10" y="37"/>
                  </a:cubicBezTo>
                  <a:cubicBezTo>
                    <a:pt x="9" y="37"/>
                    <a:pt x="9" y="37"/>
                    <a:pt x="9" y="37"/>
                  </a:cubicBezTo>
                  <a:moveTo>
                    <a:pt x="49" y="23"/>
                  </a:moveTo>
                  <a:cubicBezTo>
                    <a:pt x="48" y="23"/>
                    <a:pt x="47" y="23"/>
                    <a:pt x="46" y="23"/>
                  </a:cubicBezTo>
                  <a:cubicBezTo>
                    <a:pt x="48" y="22"/>
                    <a:pt x="50" y="20"/>
                    <a:pt x="52" y="19"/>
                  </a:cubicBezTo>
                  <a:cubicBezTo>
                    <a:pt x="52" y="20"/>
                    <a:pt x="52" y="21"/>
                    <a:pt x="52" y="22"/>
                  </a:cubicBezTo>
                  <a:cubicBezTo>
                    <a:pt x="51" y="22"/>
                    <a:pt x="50" y="23"/>
                    <a:pt x="49" y="23"/>
                  </a:cubicBezTo>
                  <a:moveTo>
                    <a:pt x="45" y="23"/>
                  </a:moveTo>
                  <a:cubicBezTo>
                    <a:pt x="45" y="22"/>
                    <a:pt x="45" y="22"/>
                    <a:pt x="45" y="22"/>
                  </a:cubicBezTo>
                  <a:cubicBezTo>
                    <a:pt x="47" y="21"/>
                    <a:pt x="50" y="20"/>
                    <a:pt x="53" y="18"/>
                  </a:cubicBezTo>
                  <a:cubicBezTo>
                    <a:pt x="53" y="19"/>
                    <a:pt x="53" y="19"/>
                    <a:pt x="53" y="19"/>
                  </a:cubicBezTo>
                  <a:cubicBezTo>
                    <a:pt x="50" y="20"/>
                    <a:pt x="48" y="21"/>
                    <a:pt x="45" y="23"/>
                  </a:cubicBezTo>
                  <a:moveTo>
                    <a:pt x="63" y="22"/>
                  </a:moveTo>
                  <a:cubicBezTo>
                    <a:pt x="63" y="22"/>
                    <a:pt x="64" y="22"/>
                    <a:pt x="64" y="22"/>
                  </a:cubicBezTo>
                  <a:cubicBezTo>
                    <a:pt x="65" y="21"/>
                    <a:pt x="65" y="21"/>
                    <a:pt x="65" y="21"/>
                  </a:cubicBezTo>
                  <a:cubicBezTo>
                    <a:pt x="66" y="21"/>
                    <a:pt x="68" y="20"/>
                    <a:pt x="69" y="19"/>
                  </a:cubicBezTo>
                  <a:cubicBezTo>
                    <a:pt x="70" y="19"/>
                    <a:pt x="70" y="19"/>
                    <a:pt x="70" y="18"/>
                  </a:cubicBezTo>
                  <a:cubicBezTo>
                    <a:pt x="70" y="18"/>
                    <a:pt x="70" y="18"/>
                    <a:pt x="70" y="18"/>
                  </a:cubicBezTo>
                  <a:cubicBezTo>
                    <a:pt x="72" y="19"/>
                    <a:pt x="74" y="20"/>
                    <a:pt x="76" y="21"/>
                  </a:cubicBezTo>
                  <a:cubicBezTo>
                    <a:pt x="65" y="25"/>
                    <a:pt x="54" y="30"/>
                    <a:pt x="43" y="34"/>
                  </a:cubicBezTo>
                  <a:cubicBezTo>
                    <a:pt x="32" y="38"/>
                    <a:pt x="22" y="43"/>
                    <a:pt x="12" y="48"/>
                  </a:cubicBezTo>
                  <a:cubicBezTo>
                    <a:pt x="10" y="49"/>
                    <a:pt x="7" y="50"/>
                    <a:pt x="5" y="52"/>
                  </a:cubicBezTo>
                  <a:cubicBezTo>
                    <a:pt x="7" y="50"/>
                    <a:pt x="9" y="49"/>
                    <a:pt x="12" y="47"/>
                  </a:cubicBezTo>
                  <a:cubicBezTo>
                    <a:pt x="17" y="44"/>
                    <a:pt x="22" y="42"/>
                    <a:pt x="27" y="39"/>
                  </a:cubicBezTo>
                  <a:cubicBezTo>
                    <a:pt x="36" y="35"/>
                    <a:pt x="46" y="31"/>
                    <a:pt x="56" y="26"/>
                  </a:cubicBezTo>
                  <a:cubicBezTo>
                    <a:pt x="59" y="26"/>
                    <a:pt x="63" y="25"/>
                    <a:pt x="67" y="23"/>
                  </a:cubicBezTo>
                  <a:cubicBezTo>
                    <a:pt x="68" y="23"/>
                    <a:pt x="68" y="21"/>
                    <a:pt x="67" y="21"/>
                  </a:cubicBezTo>
                  <a:cubicBezTo>
                    <a:pt x="67" y="21"/>
                    <a:pt x="67" y="21"/>
                    <a:pt x="67" y="21"/>
                  </a:cubicBezTo>
                  <a:cubicBezTo>
                    <a:pt x="65" y="22"/>
                    <a:pt x="64" y="22"/>
                    <a:pt x="63" y="22"/>
                  </a:cubicBezTo>
                  <a:moveTo>
                    <a:pt x="9" y="35"/>
                  </a:moveTo>
                  <a:cubicBezTo>
                    <a:pt x="10" y="34"/>
                    <a:pt x="11" y="33"/>
                    <a:pt x="11" y="32"/>
                  </a:cubicBezTo>
                  <a:cubicBezTo>
                    <a:pt x="17" y="30"/>
                    <a:pt x="23" y="27"/>
                    <a:pt x="28" y="24"/>
                  </a:cubicBezTo>
                  <a:cubicBezTo>
                    <a:pt x="32" y="22"/>
                    <a:pt x="35" y="21"/>
                    <a:pt x="38" y="19"/>
                  </a:cubicBezTo>
                  <a:cubicBezTo>
                    <a:pt x="40" y="19"/>
                    <a:pt x="41" y="18"/>
                    <a:pt x="42" y="17"/>
                  </a:cubicBezTo>
                  <a:cubicBezTo>
                    <a:pt x="31" y="23"/>
                    <a:pt x="20" y="29"/>
                    <a:pt x="9" y="35"/>
                  </a:cubicBezTo>
                  <a:moveTo>
                    <a:pt x="55" y="22"/>
                  </a:moveTo>
                  <a:cubicBezTo>
                    <a:pt x="55" y="21"/>
                    <a:pt x="55" y="21"/>
                    <a:pt x="55" y="21"/>
                  </a:cubicBezTo>
                  <a:cubicBezTo>
                    <a:pt x="58" y="20"/>
                    <a:pt x="60" y="19"/>
                    <a:pt x="63" y="17"/>
                  </a:cubicBezTo>
                  <a:cubicBezTo>
                    <a:pt x="60" y="19"/>
                    <a:pt x="58" y="20"/>
                    <a:pt x="55" y="22"/>
                  </a:cubicBezTo>
                  <a:moveTo>
                    <a:pt x="55" y="24"/>
                  </a:moveTo>
                  <a:cubicBezTo>
                    <a:pt x="55" y="23"/>
                    <a:pt x="55" y="23"/>
                    <a:pt x="55" y="23"/>
                  </a:cubicBezTo>
                  <a:cubicBezTo>
                    <a:pt x="58" y="21"/>
                    <a:pt x="62" y="19"/>
                    <a:pt x="65" y="17"/>
                  </a:cubicBezTo>
                  <a:cubicBezTo>
                    <a:pt x="65" y="16"/>
                    <a:pt x="65" y="16"/>
                    <a:pt x="65" y="16"/>
                  </a:cubicBezTo>
                  <a:cubicBezTo>
                    <a:pt x="67" y="17"/>
                    <a:pt x="68" y="17"/>
                    <a:pt x="70" y="18"/>
                  </a:cubicBezTo>
                  <a:cubicBezTo>
                    <a:pt x="68" y="19"/>
                    <a:pt x="66" y="20"/>
                    <a:pt x="64" y="21"/>
                  </a:cubicBezTo>
                  <a:cubicBezTo>
                    <a:pt x="63" y="22"/>
                    <a:pt x="61" y="23"/>
                    <a:pt x="59" y="23"/>
                  </a:cubicBezTo>
                  <a:cubicBezTo>
                    <a:pt x="58" y="24"/>
                    <a:pt x="56" y="24"/>
                    <a:pt x="55" y="24"/>
                  </a:cubicBezTo>
                  <a:moveTo>
                    <a:pt x="55" y="17"/>
                  </a:moveTo>
                  <a:cubicBezTo>
                    <a:pt x="55" y="17"/>
                    <a:pt x="55" y="17"/>
                    <a:pt x="55" y="17"/>
                  </a:cubicBezTo>
                  <a:cubicBezTo>
                    <a:pt x="55" y="17"/>
                    <a:pt x="56" y="16"/>
                    <a:pt x="57" y="16"/>
                  </a:cubicBezTo>
                  <a:cubicBezTo>
                    <a:pt x="56" y="16"/>
                    <a:pt x="55" y="17"/>
                    <a:pt x="55" y="17"/>
                  </a:cubicBezTo>
                  <a:moveTo>
                    <a:pt x="16" y="26"/>
                  </a:moveTo>
                  <a:cubicBezTo>
                    <a:pt x="20" y="23"/>
                    <a:pt x="25" y="20"/>
                    <a:pt x="30" y="18"/>
                  </a:cubicBezTo>
                  <a:cubicBezTo>
                    <a:pt x="33" y="17"/>
                    <a:pt x="35" y="16"/>
                    <a:pt x="38" y="16"/>
                  </a:cubicBezTo>
                  <a:cubicBezTo>
                    <a:pt x="36" y="17"/>
                    <a:pt x="34" y="18"/>
                    <a:pt x="32" y="19"/>
                  </a:cubicBezTo>
                  <a:cubicBezTo>
                    <a:pt x="27" y="21"/>
                    <a:pt x="22" y="24"/>
                    <a:pt x="16" y="26"/>
                  </a:cubicBezTo>
                  <a:moveTo>
                    <a:pt x="58" y="16"/>
                  </a:moveTo>
                  <a:cubicBezTo>
                    <a:pt x="58" y="16"/>
                    <a:pt x="58" y="16"/>
                    <a:pt x="58" y="16"/>
                  </a:cubicBezTo>
                  <a:cubicBezTo>
                    <a:pt x="58" y="16"/>
                    <a:pt x="58" y="16"/>
                    <a:pt x="58" y="16"/>
                  </a:cubicBezTo>
                  <a:moveTo>
                    <a:pt x="55" y="21"/>
                  </a:moveTo>
                  <a:cubicBezTo>
                    <a:pt x="55" y="20"/>
                    <a:pt x="55" y="19"/>
                    <a:pt x="55" y="18"/>
                  </a:cubicBezTo>
                  <a:cubicBezTo>
                    <a:pt x="56" y="17"/>
                    <a:pt x="58" y="16"/>
                    <a:pt x="59" y="15"/>
                  </a:cubicBezTo>
                  <a:cubicBezTo>
                    <a:pt x="59" y="15"/>
                    <a:pt x="59" y="15"/>
                    <a:pt x="59" y="15"/>
                  </a:cubicBezTo>
                  <a:cubicBezTo>
                    <a:pt x="61" y="15"/>
                    <a:pt x="63" y="16"/>
                    <a:pt x="64" y="16"/>
                  </a:cubicBezTo>
                  <a:cubicBezTo>
                    <a:pt x="61" y="18"/>
                    <a:pt x="58" y="19"/>
                    <a:pt x="55" y="21"/>
                  </a:cubicBezTo>
                  <a:moveTo>
                    <a:pt x="16" y="27"/>
                  </a:moveTo>
                  <a:cubicBezTo>
                    <a:pt x="21" y="24"/>
                    <a:pt x="27" y="22"/>
                    <a:pt x="32" y="19"/>
                  </a:cubicBezTo>
                  <a:cubicBezTo>
                    <a:pt x="34" y="18"/>
                    <a:pt x="37" y="17"/>
                    <a:pt x="39" y="16"/>
                  </a:cubicBezTo>
                  <a:cubicBezTo>
                    <a:pt x="40" y="16"/>
                    <a:pt x="41" y="15"/>
                    <a:pt x="41" y="15"/>
                  </a:cubicBezTo>
                  <a:cubicBezTo>
                    <a:pt x="42" y="15"/>
                    <a:pt x="42" y="15"/>
                    <a:pt x="42" y="15"/>
                  </a:cubicBezTo>
                  <a:cubicBezTo>
                    <a:pt x="40" y="16"/>
                    <a:pt x="39" y="16"/>
                    <a:pt x="38" y="17"/>
                  </a:cubicBezTo>
                  <a:cubicBezTo>
                    <a:pt x="29" y="21"/>
                    <a:pt x="21" y="24"/>
                    <a:pt x="14" y="29"/>
                  </a:cubicBezTo>
                  <a:cubicBezTo>
                    <a:pt x="14" y="29"/>
                    <a:pt x="15" y="28"/>
                    <a:pt x="16" y="27"/>
                  </a:cubicBezTo>
                  <a:cubicBezTo>
                    <a:pt x="16" y="27"/>
                    <a:pt x="16" y="27"/>
                    <a:pt x="16" y="27"/>
                  </a:cubicBezTo>
                  <a:moveTo>
                    <a:pt x="8" y="38"/>
                  </a:moveTo>
                  <a:cubicBezTo>
                    <a:pt x="8" y="38"/>
                    <a:pt x="8" y="38"/>
                    <a:pt x="8" y="38"/>
                  </a:cubicBezTo>
                  <a:cubicBezTo>
                    <a:pt x="9" y="37"/>
                    <a:pt x="10" y="37"/>
                    <a:pt x="10" y="37"/>
                  </a:cubicBezTo>
                  <a:cubicBezTo>
                    <a:pt x="12" y="37"/>
                    <a:pt x="13" y="36"/>
                    <a:pt x="15" y="35"/>
                  </a:cubicBezTo>
                  <a:cubicBezTo>
                    <a:pt x="19" y="32"/>
                    <a:pt x="24" y="30"/>
                    <a:pt x="28" y="28"/>
                  </a:cubicBezTo>
                  <a:cubicBezTo>
                    <a:pt x="37" y="23"/>
                    <a:pt x="45" y="19"/>
                    <a:pt x="53" y="15"/>
                  </a:cubicBezTo>
                  <a:cubicBezTo>
                    <a:pt x="53" y="16"/>
                    <a:pt x="53" y="17"/>
                    <a:pt x="53" y="17"/>
                  </a:cubicBezTo>
                  <a:cubicBezTo>
                    <a:pt x="51" y="18"/>
                    <a:pt x="49" y="19"/>
                    <a:pt x="48" y="20"/>
                  </a:cubicBezTo>
                  <a:cubicBezTo>
                    <a:pt x="46" y="21"/>
                    <a:pt x="45" y="21"/>
                    <a:pt x="44" y="22"/>
                  </a:cubicBezTo>
                  <a:cubicBezTo>
                    <a:pt x="43" y="22"/>
                    <a:pt x="43" y="21"/>
                    <a:pt x="42" y="21"/>
                  </a:cubicBezTo>
                  <a:cubicBezTo>
                    <a:pt x="42" y="21"/>
                    <a:pt x="42" y="21"/>
                    <a:pt x="42" y="21"/>
                  </a:cubicBezTo>
                  <a:cubicBezTo>
                    <a:pt x="41" y="21"/>
                    <a:pt x="40" y="23"/>
                    <a:pt x="41" y="23"/>
                  </a:cubicBezTo>
                  <a:cubicBezTo>
                    <a:pt x="41" y="23"/>
                    <a:pt x="41" y="23"/>
                    <a:pt x="41" y="23"/>
                  </a:cubicBezTo>
                  <a:cubicBezTo>
                    <a:pt x="39" y="24"/>
                    <a:pt x="37" y="25"/>
                    <a:pt x="34" y="26"/>
                  </a:cubicBezTo>
                  <a:cubicBezTo>
                    <a:pt x="30" y="28"/>
                    <a:pt x="26" y="30"/>
                    <a:pt x="21" y="32"/>
                  </a:cubicBezTo>
                  <a:cubicBezTo>
                    <a:pt x="17" y="34"/>
                    <a:pt x="13" y="37"/>
                    <a:pt x="8" y="38"/>
                  </a:cubicBezTo>
                  <a:cubicBezTo>
                    <a:pt x="8" y="38"/>
                    <a:pt x="8" y="38"/>
                    <a:pt x="8" y="38"/>
                  </a:cubicBezTo>
                  <a:moveTo>
                    <a:pt x="55" y="16"/>
                  </a:moveTo>
                  <a:cubicBezTo>
                    <a:pt x="55" y="16"/>
                    <a:pt x="55" y="15"/>
                    <a:pt x="55" y="15"/>
                  </a:cubicBezTo>
                  <a:cubicBezTo>
                    <a:pt x="56" y="15"/>
                    <a:pt x="57" y="15"/>
                    <a:pt x="58" y="15"/>
                  </a:cubicBezTo>
                  <a:cubicBezTo>
                    <a:pt x="57" y="15"/>
                    <a:pt x="56" y="16"/>
                    <a:pt x="55" y="16"/>
                  </a:cubicBezTo>
                  <a:moveTo>
                    <a:pt x="12" y="31"/>
                  </a:moveTo>
                  <a:cubicBezTo>
                    <a:pt x="12" y="31"/>
                    <a:pt x="12" y="31"/>
                    <a:pt x="12" y="31"/>
                  </a:cubicBezTo>
                  <a:cubicBezTo>
                    <a:pt x="14" y="30"/>
                    <a:pt x="15" y="29"/>
                    <a:pt x="16" y="28"/>
                  </a:cubicBezTo>
                  <a:cubicBezTo>
                    <a:pt x="19" y="27"/>
                    <a:pt x="22" y="25"/>
                    <a:pt x="25" y="23"/>
                  </a:cubicBezTo>
                  <a:cubicBezTo>
                    <a:pt x="31" y="20"/>
                    <a:pt x="37" y="18"/>
                    <a:pt x="43" y="15"/>
                  </a:cubicBezTo>
                  <a:cubicBezTo>
                    <a:pt x="45" y="15"/>
                    <a:pt x="46" y="15"/>
                    <a:pt x="47" y="15"/>
                  </a:cubicBezTo>
                  <a:cubicBezTo>
                    <a:pt x="36" y="19"/>
                    <a:pt x="24" y="26"/>
                    <a:pt x="13" y="31"/>
                  </a:cubicBezTo>
                  <a:cubicBezTo>
                    <a:pt x="13" y="31"/>
                    <a:pt x="12" y="31"/>
                    <a:pt x="12" y="31"/>
                  </a:cubicBezTo>
                  <a:moveTo>
                    <a:pt x="9" y="37"/>
                  </a:moveTo>
                  <a:cubicBezTo>
                    <a:pt x="9" y="36"/>
                    <a:pt x="9" y="36"/>
                    <a:pt x="9" y="36"/>
                  </a:cubicBezTo>
                  <a:cubicBezTo>
                    <a:pt x="10" y="36"/>
                    <a:pt x="10" y="36"/>
                    <a:pt x="10" y="36"/>
                  </a:cubicBezTo>
                  <a:cubicBezTo>
                    <a:pt x="11" y="35"/>
                    <a:pt x="13" y="34"/>
                    <a:pt x="15" y="33"/>
                  </a:cubicBezTo>
                  <a:cubicBezTo>
                    <a:pt x="18" y="30"/>
                    <a:pt x="22" y="29"/>
                    <a:pt x="26" y="27"/>
                  </a:cubicBezTo>
                  <a:cubicBezTo>
                    <a:pt x="33" y="22"/>
                    <a:pt x="41" y="18"/>
                    <a:pt x="49" y="15"/>
                  </a:cubicBezTo>
                  <a:cubicBezTo>
                    <a:pt x="50" y="15"/>
                    <a:pt x="50" y="15"/>
                    <a:pt x="51" y="15"/>
                  </a:cubicBezTo>
                  <a:cubicBezTo>
                    <a:pt x="51" y="15"/>
                    <a:pt x="52" y="15"/>
                    <a:pt x="52" y="15"/>
                  </a:cubicBezTo>
                  <a:cubicBezTo>
                    <a:pt x="52" y="15"/>
                    <a:pt x="52" y="15"/>
                    <a:pt x="52" y="15"/>
                  </a:cubicBezTo>
                  <a:cubicBezTo>
                    <a:pt x="38" y="21"/>
                    <a:pt x="24" y="28"/>
                    <a:pt x="11" y="35"/>
                  </a:cubicBezTo>
                  <a:cubicBezTo>
                    <a:pt x="11" y="36"/>
                    <a:pt x="9" y="36"/>
                    <a:pt x="9" y="37"/>
                  </a:cubicBezTo>
                  <a:moveTo>
                    <a:pt x="63" y="0"/>
                  </a:moveTo>
                  <a:cubicBezTo>
                    <a:pt x="63" y="0"/>
                    <a:pt x="63" y="0"/>
                    <a:pt x="63" y="0"/>
                  </a:cubicBezTo>
                  <a:cubicBezTo>
                    <a:pt x="58" y="3"/>
                    <a:pt x="55" y="7"/>
                    <a:pt x="54" y="13"/>
                  </a:cubicBezTo>
                  <a:cubicBezTo>
                    <a:pt x="52" y="12"/>
                    <a:pt x="51" y="12"/>
                    <a:pt x="50" y="12"/>
                  </a:cubicBezTo>
                  <a:cubicBezTo>
                    <a:pt x="50" y="12"/>
                    <a:pt x="50" y="12"/>
                    <a:pt x="50" y="12"/>
                  </a:cubicBezTo>
                  <a:cubicBezTo>
                    <a:pt x="35" y="13"/>
                    <a:pt x="19" y="18"/>
                    <a:pt x="10" y="30"/>
                  </a:cubicBezTo>
                  <a:cubicBezTo>
                    <a:pt x="1" y="42"/>
                    <a:pt x="0" y="59"/>
                    <a:pt x="6" y="72"/>
                  </a:cubicBezTo>
                  <a:cubicBezTo>
                    <a:pt x="10" y="80"/>
                    <a:pt x="16" y="87"/>
                    <a:pt x="23" y="92"/>
                  </a:cubicBezTo>
                  <a:cubicBezTo>
                    <a:pt x="27" y="95"/>
                    <a:pt x="31" y="97"/>
                    <a:pt x="36" y="97"/>
                  </a:cubicBezTo>
                  <a:cubicBezTo>
                    <a:pt x="39" y="97"/>
                    <a:pt x="43" y="96"/>
                    <a:pt x="46" y="95"/>
                  </a:cubicBezTo>
                  <a:cubicBezTo>
                    <a:pt x="46" y="96"/>
                    <a:pt x="45" y="98"/>
                    <a:pt x="44" y="99"/>
                  </a:cubicBezTo>
                  <a:cubicBezTo>
                    <a:pt x="44" y="100"/>
                    <a:pt x="45" y="101"/>
                    <a:pt x="45" y="101"/>
                  </a:cubicBezTo>
                  <a:cubicBezTo>
                    <a:pt x="46" y="101"/>
                    <a:pt x="46" y="101"/>
                    <a:pt x="46" y="100"/>
                  </a:cubicBezTo>
                  <a:cubicBezTo>
                    <a:pt x="47" y="100"/>
                    <a:pt x="47" y="99"/>
                    <a:pt x="47" y="99"/>
                  </a:cubicBezTo>
                  <a:cubicBezTo>
                    <a:pt x="47" y="99"/>
                    <a:pt x="47" y="99"/>
                    <a:pt x="47" y="99"/>
                  </a:cubicBezTo>
                  <a:cubicBezTo>
                    <a:pt x="47" y="100"/>
                    <a:pt x="48" y="100"/>
                    <a:pt x="48" y="100"/>
                  </a:cubicBezTo>
                  <a:cubicBezTo>
                    <a:pt x="49" y="100"/>
                    <a:pt x="49" y="100"/>
                    <a:pt x="49" y="99"/>
                  </a:cubicBezTo>
                  <a:cubicBezTo>
                    <a:pt x="49" y="99"/>
                    <a:pt x="49" y="99"/>
                    <a:pt x="49" y="99"/>
                  </a:cubicBezTo>
                  <a:cubicBezTo>
                    <a:pt x="50" y="99"/>
                    <a:pt x="50" y="99"/>
                    <a:pt x="50" y="99"/>
                  </a:cubicBezTo>
                  <a:cubicBezTo>
                    <a:pt x="51" y="99"/>
                    <a:pt x="51" y="99"/>
                    <a:pt x="51" y="98"/>
                  </a:cubicBezTo>
                  <a:cubicBezTo>
                    <a:pt x="51" y="97"/>
                    <a:pt x="51" y="97"/>
                    <a:pt x="51" y="97"/>
                  </a:cubicBezTo>
                  <a:cubicBezTo>
                    <a:pt x="52" y="97"/>
                    <a:pt x="53" y="96"/>
                    <a:pt x="52" y="96"/>
                  </a:cubicBezTo>
                  <a:cubicBezTo>
                    <a:pt x="56" y="98"/>
                    <a:pt x="61" y="99"/>
                    <a:pt x="66" y="99"/>
                  </a:cubicBezTo>
                  <a:cubicBezTo>
                    <a:pt x="68" y="99"/>
                    <a:pt x="71" y="98"/>
                    <a:pt x="74" y="97"/>
                  </a:cubicBezTo>
                  <a:cubicBezTo>
                    <a:pt x="82" y="94"/>
                    <a:pt x="87" y="87"/>
                    <a:pt x="90" y="79"/>
                  </a:cubicBezTo>
                  <a:cubicBezTo>
                    <a:pt x="97" y="64"/>
                    <a:pt x="97" y="44"/>
                    <a:pt x="89" y="30"/>
                  </a:cubicBezTo>
                  <a:cubicBezTo>
                    <a:pt x="82" y="19"/>
                    <a:pt x="69" y="14"/>
                    <a:pt x="56" y="13"/>
                  </a:cubicBezTo>
                  <a:cubicBezTo>
                    <a:pt x="57" y="8"/>
                    <a:pt x="60" y="4"/>
                    <a:pt x="64" y="2"/>
                  </a:cubicBezTo>
                  <a:cubicBezTo>
                    <a:pt x="65" y="1"/>
                    <a:pt x="64" y="0"/>
                    <a:pt x="6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4" name="Freeform 33"/>
            <p:cNvSpPr>
              <a:spLocks noEditPoints="1"/>
            </p:cNvSpPr>
            <p:nvPr/>
          </p:nvSpPr>
          <p:spPr bwMode="auto">
            <a:xfrm>
              <a:off x="8427706" y="3338439"/>
              <a:ext cx="411163" cy="428625"/>
            </a:xfrm>
            <a:custGeom>
              <a:avLst/>
              <a:gdLst>
                <a:gd name="T0" fmla="*/ 71 w 97"/>
                <a:gd name="T1" fmla="*/ 96 h 101"/>
                <a:gd name="T2" fmla="*/ 74 w 97"/>
                <a:gd name="T3" fmla="*/ 90 h 101"/>
                <a:gd name="T4" fmla="*/ 83 w 97"/>
                <a:gd name="T5" fmla="*/ 87 h 101"/>
                <a:gd name="T6" fmla="*/ 25 w 97"/>
                <a:gd name="T7" fmla="*/ 92 h 101"/>
                <a:gd name="T8" fmla="*/ 26 w 97"/>
                <a:gd name="T9" fmla="*/ 93 h 101"/>
                <a:gd name="T10" fmla="*/ 84 w 97"/>
                <a:gd name="T11" fmla="*/ 81 h 101"/>
                <a:gd name="T12" fmla="*/ 88 w 97"/>
                <a:gd name="T13" fmla="*/ 78 h 101"/>
                <a:gd name="T14" fmla="*/ 16 w 97"/>
                <a:gd name="T15" fmla="*/ 85 h 101"/>
                <a:gd name="T16" fmla="*/ 90 w 97"/>
                <a:gd name="T17" fmla="*/ 71 h 101"/>
                <a:gd name="T18" fmla="*/ 48 w 97"/>
                <a:gd name="T19" fmla="*/ 92 h 101"/>
                <a:gd name="T20" fmla="*/ 90 w 97"/>
                <a:gd name="T21" fmla="*/ 70 h 101"/>
                <a:gd name="T22" fmla="*/ 31 w 97"/>
                <a:gd name="T23" fmla="*/ 75 h 101"/>
                <a:gd name="T24" fmla="*/ 90 w 97"/>
                <a:gd name="T25" fmla="*/ 69 h 101"/>
                <a:gd name="T26" fmla="*/ 32 w 97"/>
                <a:gd name="T27" fmla="*/ 94 h 101"/>
                <a:gd name="T28" fmla="*/ 28 w 97"/>
                <a:gd name="T29" fmla="*/ 90 h 101"/>
                <a:gd name="T30" fmla="*/ 37 w 97"/>
                <a:gd name="T31" fmla="*/ 87 h 101"/>
                <a:gd name="T32" fmla="*/ 25 w 97"/>
                <a:gd name="T33" fmla="*/ 68 h 101"/>
                <a:gd name="T34" fmla="*/ 76 w 97"/>
                <a:gd name="T35" fmla="*/ 65 h 101"/>
                <a:gd name="T36" fmla="*/ 47 w 97"/>
                <a:gd name="T37" fmla="*/ 79 h 101"/>
                <a:gd name="T38" fmla="*/ 49 w 97"/>
                <a:gd name="T39" fmla="*/ 54 h 101"/>
                <a:gd name="T40" fmla="*/ 55 w 97"/>
                <a:gd name="T41" fmla="*/ 69 h 101"/>
                <a:gd name="T42" fmla="*/ 22 w 97"/>
                <a:gd name="T43" fmla="*/ 86 h 101"/>
                <a:gd name="T44" fmla="*/ 57 w 97"/>
                <a:gd name="T45" fmla="*/ 64 h 101"/>
                <a:gd name="T46" fmla="*/ 6 w 97"/>
                <a:gd name="T47" fmla="*/ 68 h 101"/>
                <a:gd name="T48" fmla="*/ 72 w 97"/>
                <a:gd name="T49" fmla="*/ 52 h 101"/>
                <a:gd name="T50" fmla="*/ 65 w 97"/>
                <a:gd name="T51" fmla="*/ 56 h 101"/>
                <a:gd name="T52" fmla="*/ 13 w 97"/>
                <a:gd name="T53" fmla="*/ 81 h 101"/>
                <a:gd name="T54" fmla="*/ 88 w 97"/>
                <a:gd name="T55" fmla="*/ 46 h 101"/>
                <a:gd name="T56" fmla="*/ 45 w 97"/>
                <a:gd name="T57" fmla="*/ 42 h 101"/>
                <a:gd name="T58" fmla="*/ 47 w 97"/>
                <a:gd name="T59" fmla="*/ 52 h 101"/>
                <a:gd name="T60" fmla="*/ 4 w 97"/>
                <a:gd name="T61" fmla="*/ 58 h 101"/>
                <a:gd name="T62" fmla="*/ 90 w 97"/>
                <a:gd name="T63" fmla="*/ 43 h 101"/>
                <a:gd name="T64" fmla="*/ 84 w 97"/>
                <a:gd name="T65" fmla="*/ 37 h 101"/>
                <a:gd name="T66" fmla="*/ 88 w 97"/>
                <a:gd name="T67" fmla="*/ 35 h 101"/>
                <a:gd name="T68" fmla="*/ 67 w 97"/>
                <a:gd name="T69" fmla="*/ 39 h 101"/>
                <a:gd name="T70" fmla="*/ 84 w 97"/>
                <a:gd name="T71" fmla="*/ 32 h 101"/>
                <a:gd name="T72" fmla="*/ 5 w 97"/>
                <a:gd name="T73" fmla="*/ 64 h 101"/>
                <a:gd name="T74" fmla="*/ 4 w 97"/>
                <a:gd name="T75" fmla="*/ 52 h 101"/>
                <a:gd name="T76" fmla="*/ 18 w 97"/>
                <a:gd name="T77" fmla="*/ 55 h 101"/>
                <a:gd name="T78" fmla="*/ 23 w 97"/>
                <a:gd name="T79" fmla="*/ 39 h 101"/>
                <a:gd name="T80" fmla="*/ 33 w 97"/>
                <a:gd name="T81" fmla="*/ 33 h 101"/>
                <a:gd name="T82" fmla="*/ 71 w 97"/>
                <a:gd name="T83" fmla="*/ 31 h 101"/>
                <a:gd name="T84" fmla="*/ 45 w 97"/>
                <a:gd name="T85" fmla="*/ 25 h 101"/>
                <a:gd name="T86" fmla="*/ 49 w 97"/>
                <a:gd name="T87" fmla="*/ 24 h 101"/>
                <a:gd name="T88" fmla="*/ 77 w 97"/>
                <a:gd name="T89" fmla="*/ 23 h 101"/>
                <a:gd name="T90" fmla="*/ 73 w 97"/>
                <a:gd name="T91" fmla="*/ 23 h 101"/>
                <a:gd name="T92" fmla="*/ 16 w 97"/>
                <a:gd name="T93" fmla="*/ 33 h 101"/>
                <a:gd name="T94" fmla="*/ 52 w 97"/>
                <a:gd name="T95" fmla="*/ 19 h 101"/>
                <a:gd name="T96" fmla="*/ 4 w 97"/>
                <a:gd name="T97" fmla="*/ 52 h 101"/>
                <a:gd name="T98" fmla="*/ 38 w 97"/>
                <a:gd name="T99" fmla="*/ 20 h 101"/>
                <a:gd name="T100" fmla="*/ 69 w 97"/>
                <a:gd name="T101" fmla="*/ 18 h 101"/>
                <a:gd name="T102" fmla="*/ 57 w 97"/>
                <a:gd name="T103" fmla="*/ 16 h 101"/>
                <a:gd name="T104" fmla="*/ 41 w 97"/>
                <a:gd name="T105" fmla="*/ 16 h 101"/>
                <a:gd name="T106" fmla="*/ 52 w 97"/>
                <a:gd name="T107" fmla="*/ 15 h 101"/>
                <a:gd name="T108" fmla="*/ 7 w 97"/>
                <a:gd name="T109" fmla="*/ 38 h 101"/>
                <a:gd name="T110" fmla="*/ 12 w 97"/>
                <a:gd name="T111" fmla="*/ 31 h 101"/>
                <a:gd name="T112" fmla="*/ 10 w 97"/>
                <a:gd name="T113" fmla="*/ 36 h 101"/>
                <a:gd name="T114" fmla="*/ 45 w 97"/>
                <a:gd name="T115" fmla="*/ 96 h 101"/>
                <a:gd name="T116" fmla="*/ 50 w 97"/>
                <a:gd name="T117" fmla="*/ 9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01">
                  <a:moveTo>
                    <a:pt x="73" y="95"/>
                  </a:moveTo>
                  <a:cubicBezTo>
                    <a:pt x="75" y="94"/>
                    <a:pt x="77" y="93"/>
                    <a:pt x="78" y="92"/>
                  </a:cubicBezTo>
                  <a:cubicBezTo>
                    <a:pt x="78" y="92"/>
                    <a:pt x="77" y="93"/>
                    <a:pt x="76" y="93"/>
                  </a:cubicBezTo>
                  <a:cubicBezTo>
                    <a:pt x="75" y="94"/>
                    <a:pt x="74" y="95"/>
                    <a:pt x="73" y="95"/>
                  </a:cubicBezTo>
                  <a:moveTo>
                    <a:pt x="65" y="97"/>
                  </a:moveTo>
                  <a:cubicBezTo>
                    <a:pt x="70" y="95"/>
                    <a:pt x="74" y="92"/>
                    <a:pt x="79" y="89"/>
                  </a:cubicBezTo>
                  <a:cubicBezTo>
                    <a:pt x="79" y="89"/>
                    <a:pt x="80" y="89"/>
                    <a:pt x="81" y="88"/>
                  </a:cubicBezTo>
                  <a:cubicBezTo>
                    <a:pt x="82" y="88"/>
                    <a:pt x="82" y="87"/>
                    <a:pt x="82" y="87"/>
                  </a:cubicBezTo>
                  <a:cubicBezTo>
                    <a:pt x="82" y="87"/>
                    <a:pt x="82" y="88"/>
                    <a:pt x="82" y="88"/>
                  </a:cubicBezTo>
                  <a:cubicBezTo>
                    <a:pt x="81" y="89"/>
                    <a:pt x="80" y="90"/>
                    <a:pt x="79" y="90"/>
                  </a:cubicBezTo>
                  <a:cubicBezTo>
                    <a:pt x="76" y="92"/>
                    <a:pt x="74" y="94"/>
                    <a:pt x="71" y="96"/>
                  </a:cubicBezTo>
                  <a:cubicBezTo>
                    <a:pt x="71" y="96"/>
                    <a:pt x="71" y="96"/>
                    <a:pt x="71" y="96"/>
                  </a:cubicBezTo>
                  <a:cubicBezTo>
                    <a:pt x="69" y="97"/>
                    <a:pt x="67" y="97"/>
                    <a:pt x="65" y="97"/>
                  </a:cubicBezTo>
                  <a:moveTo>
                    <a:pt x="53" y="94"/>
                  </a:moveTo>
                  <a:cubicBezTo>
                    <a:pt x="52" y="94"/>
                    <a:pt x="51" y="93"/>
                    <a:pt x="50" y="93"/>
                  </a:cubicBezTo>
                  <a:cubicBezTo>
                    <a:pt x="55" y="91"/>
                    <a:pt x="60" y="89"/>
                    <a:pt x="65" y="87"/>
                  </a:cubicBezTo>
                  <a:cubicBezTo>
                    <a:pt x="61" y="89"/>
                    <a:pt x="57" y="92"/>
                    <a:pt x="53" y="94"/>
                  </a:cubicBezTo>
                  <a:moveTo>
                    <a:pt x="63" y="97"/>
                  </a:moveTo>
                  <a:cubicBezTo>
                    <a:pt x="61" y="97"/>
                    <a:pt x="60" y="97"/>
                    <a:pt x="59" y="96"/>
                  </a:cubicBezTo>
                  <a:cubicBezTo>
                    <a:pt x="63" y="95"/>
                    <a:pt x="66" y="93"/>
                    <a:pt x="70" y="91"/>
                  </a:cubicBezTo>
                  <a:cubicBezTo>
                    <a:pt x="73" y="89"/>
                    <a:pt x="76" y="88"/>
                    <a:pt x="80" y="86"/>
                  </a:cubicBezTo>
                  <a:cubicBezTo>
                    <a:pt x="78" y="87"/>
                    <a:pt x="76" y="89"/>
                    <a:pt x="74" y="90"/>
                  </a:cubicBezTo>
                  <a:cubicBezTo>
                    <a:pt x="70" y="92"/>
                    <a:pt x="66" y="94"/>
                    <a:pt x="63" y="97"/>
                  </a:cubicBezTo>
                  <a:moveTo>
                    <a:pt x="57" y="96"/>
                  </a:moveTo>
                  <a:cubicBezTo>
                    <a:pt x="56" y="96"/>
                    <a:pt x="55" y="95"/>
                    <a:pt x="54" y="95"/>
                  </a:cubicBezTo>
                  <a:cubicBezTo>
                    <a:pt x="62" y="91"/>
                    <a:pt x="70" y="87"/>
                    <a:pt x="79" y="83"/>
                  </a:cubicBezTo>
                  <a:cubicBezTo>
                    <a:pt x="77" y="84"/>
                    <a:pt x="76" y="85"/>
                    <a:pt x="74" y="86"/>
                  </a:cubicBezTo>
                  <a:cubicBezTo>
                    <a:pt x="69" y="89"/>
                    <a:pt x="63" y="93"/>
                    <a:pt x="57" y="96"/>
                  </a:cubicBezTo>
                  <a:moveTo>
                    <a:pt x="63" y="97"/>
                  </a:moveTo>
                  <a:cubicBezTo>
                    <a:pt x="63" y="97"/>
                    <a:pt x="63" y="97"/>
                    <a:pt x="63" y="97"/>
                  </a:cubicBezTo>
                  <a:cubicBezTo>
                    <a:pt x="66" y="95"/>
                    <a:pt x="66" y="95"/>
                    <a:pt x="66" y="95"/>
                  </a:cubicBezTo>
                  <a:cubicBezTo>
                    <a:pt x="73" y="91"/>
                    <a:pt x="79" y="87"/>
                    <a:pt x="85" y="83"/>
                  </a:cubicBezTo>
                  <a:cubicBezTo>
                    <a:pt x="85" y="84"/>
                    <a:pt x="84" y="85"/>
                    <a:pt x="83" y="87"/>
                  </a:cubicBezTo>
                  <a:cubicBezTo>
                    <a:pt x="83" y="87"/>
                    <a:pt x="83" y="87"/>
                    <a:pt x="83" y="87"/>
                  </a:cubicBezTo>
                  <a:cubicBezTo>
                    <a:pt x="79" y="88"/>
                    <a:pt x="76" y="91"/>
                    <a:pt x="72" y="93"/>
                  </a:cubicBezTo>
                  <a:cubicBezTo>
                    <a:pt x="70" y="94"/>
                    <a:pt x="69" y="95"/>
                    <a:pt x="67" y="96"/>
                  </a:cubicBezTo>
                  <a:cubicBezTo>
                    <a:pt x="66" y="96"/>
                    <a:pt x="65" y="97"/>
                    <a:pt x="63" y="97"/>
                  </a:cubicBezTo>
                  <a:cubicBezTo>
                    <a:pt x="63" y="97"/>
                    <a:pt x="63" y="97"/>
                    <a:pt x="63" y="97"/>
                  </a:cubicBezTo>
                  <a:moveTo>
                    <a:pt x="25" y="92"/>
                  </a:moveTo>
                  <a:cubicBezTo>
                    <a:pt x="24" y="92"/>
                    <a:pt x="23" y="91"/>
                    <a:pt x="22" y="91"/>
                  </a:cubicBezTo>
                  <a:cubicBezTo>
                    <a:pt x="29" y="88"/>
                    <a:pt x="36" y="85"/>
                    <a:pt x="43" y="82"/>
                  </a:cubicBezTo>
                  <a:cubicBezTo>
                    <a:pt x="42" y="82"/>
                    <a:pt x="40" y="83"/>
                    <a:pt x="39" y="84"/>
                  </a:cubicBezTo>
                  <a:cubicBezTo>
                    <a:pt x="37" y="85"/>
                    <a:pt x="34" y="86"/>
                    <a:pt x="31" y="88"/>
                  </a:cubicBezTo>
                  <a:cubicBezTo>
                    <a:pt x="29" y="89"/>
                    <a:pt x="27" y="91"/>
                    <a:pt x="25" y="92"/>
                  </a:cubicBezTo>
                  <a:moveTo>
                    <a:pt x="35" y="95"/>
                  </a:moveTo>
                  <a:cubicBezTo>
                    <a:pt x="34" y="95"/>
                    <a:pt x="33" y="95"/>
                    <a:pt x="32" y="95"/>
                  </a:cubicBezTo>
                  <a:cubicBezTo>
                    <a:pt x="38" y="93"/>
                    <a:pt x="43" y="90"/>
                    <a:pt x="49" y="87"/>
                  </a:cubicBezTo>
                  <a:cubicBezTo>
                    <a:pt x="54" y="85"/>
                    <a:pt x="59" y="83"/>
                    <a:pt x="63" y="81"/>
                  </a:cubicBezTo>
                  <a:cubicBezTo>
                    <a:pt x="60" y="84"/>
                    <a:pt x="56" y="86"/>
                    <a:pt x="52" y="88"/>
                  </a:cubicBezTo>
                  <a:cubicBezTo>
                    <a:pt x="50" y="89"/>
                    <a:pt x="48" y="90"/>
                    <a:pt x="46" y="92"/>
                  </a:cubicBezTo>
                  <a:cubicBezTo>
                    <a:pt x="45" y="92"/>
                    <a:pt x="44" y="93"/>
                    <a:pt x="43" y="94"/>
                  </a:cubicBezTo>
                  <a:cubicBezTo>
                    <a:pt x="40" y="94"/>
                    <a:pt x="37" y="95"/>
                    <a:pt x="35" y="95"/>
                  </a:cubicBezTo>
                  <a:moveTo>
                    <a:pt x="31" y="94"/>
                  </a:moveTo>
                  <a:cubicBezTo>
                    <a:pt x="31" y="94"/>
                    <a:pt x="31" y="94"/>
                    <a:pt x="31" y="94"/>
                  </a:cubicBezTo>
                  <a:cubicBezTo>
                    <a:pt x="29" y="94"/>
                    <a:pt x="28" y="94"/>
                    <a:pt x="26" y="93"/>
                  </a:cubicBezTo>
                  <a:cubicBezTo>
                    <a:pt x="31" y="92"/>
                    <a:pt x="35" y="89"/>
                    <a:pt x="39" y="87"/>
                  </a:cubicBezTo>
                  <a:cubicBezTo>
                    <a:pt x="45" y="84"/>
                    <a:pt x="51" y="82"/>
                    <a:pt x="58" y="79"/>
                  </a:cubicBezTo>
                  <a:cubicBezTo>
                    <a:pt x="53" y="81"/>
                    <a:pt x="49" y="84"/>
                    <a:pt x="45" y="86"/>
                  </a:cubicBezTo>
                  <a:cubicBezTo>
                    <a:pt x="43" y="87"/>
                    <a:pt x="41" y="88"/>
                    <a:pt x="39" y="89"/>
                  </a:cubicBezTo>
                  <a:cubicBezTo>
                    <a:pt x="37" y="92"/>
                    <a:pt x="34" y="93"/>
                    <a:pt x="31" y="94"/>
                  </a:cubicBezTo>
                  <a:cubicBezTo>
                    <a:pt x="31" y="94"/>
                    <a:pt x="31" y="94"/>
                    <a:pt x="31" y="94"/>
                  </a:cubicBezTo>
                  <a:moveTo>
                    <a:pt x="59" y="96"/>
                  </a:moveTo>
                  <a:cubicBezTo>
                    <a:pt x="62" y="94"/>
                    <a:pt x="66" y="91"/>
                    <a:pt x="70" y="89"/>
                  </a:cubicBezTo>
                  <a:cubicBezTo>
                    <a:pt x="73" y="87"/>
                    <a:pt x="76" y="85"/>
                    <a:pt x="79" y="83"/>
                  </a:cubicBezTo>
                  <a:cubicBezTo>
                    <a:pt x="81" y="83"/>
                    <a:pt x="82" y="82"/>
                    <a:pt x="83" y="81"/>
                  </a:cubicBezTo>
                  <a:cubicBezTo>
                    <a:pt x="84" y="81"/>
                    <a:pt x="84" y="81"/>
                    <a:pt x="84" y="81"/>
                  </a:cubicBezTo>
                  <a:cubicBezTo>
                    <a:pt x="85" y="80"/>
                    <a:pt x="86" y="80"/>
                    <a:pt x="87" y="79"/>
                  </a:cubicBezTo>
                  <a:cubicBezTo>
                    <a:pt x="87" y="80"/>
                    <a:pt x="86" y="81"/>
                    <a:pt x="86" y="82"/>
                  </a:cubicBezTo>
                  <a:cubicBezTo>
                    <a:pt x="85" y="82"/>
                    <a:pt x="85" y="82"/>
                    <a:pt x="85" y="82"/>
                  </a:cubicBezTo>
                  <a:cubicBezTo>
                    <a:pt x="80" y="86"/>
                    <a:pt x="73" y="89"/>
                    <a:pt x="67" y="92"/>
                  </a:cubicBezTo>
                  <a:cubicBezTo>
                    <a:pt x="65" y="94"/>
                    <a:pt x="60" y="95"/>
                    <a:pt x="59" y="96"/>
                  </a:cubicBezTo>
                  <a:moveTo>
                    <a:pt x="54" y="94"/>
                  </a:moveTo>
                  <a:cubicBezTo>
                    <a:pt x="54" y="94"/>
                    <a:pt x="57" y="92"/>
                    <a:pt x="57" y="92"/>
                  </a:cubicBezTo>
                  <a:cubicBezTo>
                    <a:pt x="59" y="91"/>
                    <a:pt x="60" y="90"/>
                    <a:pt x="62" y="89"/>
                  </a:cubicBezTo>
                  <a:cubicBezTo>
                    <a:pt x="66" y="87"/>
                    <a:pt x="71" y="85"/>
                    <a:pt x="75" y="82"/>
                  </a:cubicBezTo>
                  <a:cubicBezTo>
                    <a:pt x="80" y="80"/>
                    <a:pt x="84" y="78"/>
                    <a:pt x="89" y="75"/>
                  </a:cubicBezTo>
                  <a:cubicBezTo>
                    <a:pt x="88" y="76"/>
                    <a:pt x="88" y="77"/>
                    <a:pt x="88" y="78"/>
                  </a:cubicBezTo>
                  <a:cubicBezTo>
                    <a:pt x="86" y="79"/>
                    <a:pt x="84" y="80"/>
                    <a:pt x="83" y="81"/>
                  </a:cubicBezTo>
                  <a:cubicBezTo>
                    <a:pt x="77" y="83"/>
                    <a:pt x="71" y="86"/>
                    <a:pt x="65" y="89"/>
                  </a:cubicBezTo>
                  <a:cubicBezTo>
                    <a:pt x="62" y="90"/>
                    <a:pt x="59" y="92"/>
                    <a:pt x="56" y="93"/>
                  </a:cubicBezTo>
                  <a:cubicBezTo>
                    <a:pt x="55" y="94"/>
                    <a:pt x="54" y="94"/>
                    <a:pt x="54" y="94"/>
                  </a:cubicBezTo>
                  <a:moveTo>
                    <a:pt x="73" y="77"/>
                  </a:moveTo>
                  <a:cubicBezTo>
                    <a:pt x="75" y="76"/>
                    <a:pt x="77" y="75"/>
                    <a:pt x="78" y="74"/>
                  </a:cubicBezTo>
                  <a:cubicBezTo>
                    <a:pt x="80" y="74"/>
                    <a:pt x="81" y="73"/>
                    <a:pt x="83" y="73"/>
                  </a:cubicBezTo>
                  <a:cubicBezTo>
                    <a:pt x="80" y="74"/>
                    <a:pt x="76" y="76"/>
                    <a:pt x="73" y="77"/>
                  </a:cubicBezTo>
                  <a:moveTo>
                    <a:pt x="18" y="87"/>
                  </a:moveTo>
                  <a:cubicBezTo>
                    <a:pt x="17" y="86"/>
                    <a:pt x="17" y="85"/>
                    <a:pt x="16" y="85"/>
                  </a:cubicBezTo>
                  <a:cubicBezTo>
                    <a:pt x="16" y="85"/>
                    <a:pt x="16" y="85"/>
                    <a:pt x="16" y="85"/>
                  </a:cubicBezTo>
                  <a:cubicBezTo>
                    <a:pt x="22" y="82"/>
                    <a:pt x="28" y="79"/>
                    <a:pt x="34" y="77"/>
                  </a:cubicBezTo>
                  <a:cubicBezTo>
                    <a:pt x="38" y="75"/>
                    <a:pt x="43" y="73"/>
                    <a:pt x="47" y="71"/>
                  </a:cubicBezTo>
                  <a:cubicBezTo>
                    <a:pt x="43" y="73"/>
                    <a:pt x="38" y="76"/>
                    <a:pt x="34" y="78"/>
                  </a:cubicBezTo>
                  <a:cubicBezTo>
                    <a:pt x="29" y="81"/>
                    <a:pt x="23" y="83"/>
                    <a:pt x="18" y="87"/>
                  </a:cubicBezTo>
                  <a:moveTo>
                    <a:pt x="45" y="93"/>
                  </a:moveTo>
                  <a:cubicBezTo>
                    <a:pt x="45" y="93"/>
                    <a:pt x="45" y="93"/>
                    <a:pt x="45" y="93"/>
                  </a:cubicBezTo>
                  <a:cubicBezTo>
                    <a:pt x="45" y="93"/>
                    <a:pt x="45" y="93"/>
                    <a:pt x="45" y="93"/>
                  </a:cubicBezTo>
                  <a:cubicBezTo>
                    <a:pt x="47" y="92"/>
                    <a:pt x="49" y="91"/>
                    <a:pt x="51" y="90"/>
                  </a:cubicBezTo>
                  <a:cubicBezTo>
                    <a:pt x="54" y="88"/>
                    <a:pt x="58" y="87"/>
                    <a:pt x="61" y="85"/>
                  </a:cubicBezTo>
                  <a:cubicBezTo>
                    <a:pt x="65" y="84"/>
                    <a:pt x="68" y="82"/>
                    <a:pt x="71" y="80"/>
                  </a:cubicBezTo>
                  <a:cubicBezTo>
                    <a:pt x="77" y="77"/>
                    <a:pt x="84" y="74"/>
                    <a:pt x="90" y="71"/>
                  </a:cubicBezTo>
                  <a:cubicBezTo>
                    <a:pt x="90" y="71"/>
                    <a:pt x="90" y="72"/>
                    <a:pt x="90" y="72"/>
                  </a:cubicBezTo>
                  <a:cubicBezTo>
                    <a:pt x="89" y="73"/>
                    <a:pt x="89" y="74"/>
                    <a:pt x="89" y="75"/>
                  </a:cubicBezTo>
                  <a:cubicBezTo>
                    <a:pt x="89" y="75"/>
                    <a:pt x="89" y="75"/>
                    <a:pt x="89" y="75"/>
                  </a:cubicBezTo>
                  <a:cubicBezTo>
                    <a:pt x="88" y="75"/>
                    <a:pt x="88" y="75"/>
                    <a:pt x="87" y="75"/>
                  </a:cubicBezTo>
                  <a:cubicBezTo>
                    <a:pt x="87" y="75"/>
                    <a:pt x="87" y="75"/>
                    <a:pt x="87" y="75"/>
                  </a:cubicBezTo>
                  <a:cubicBezTo>
                    <a:pt x="82" y="78"/>
                    <a:pt x="76" y="80"/>
                    <a:pt x="71" y="83"/>
                  </a:cubicBezTo>
                  <a:cubicBezTo>
                    <a:pt x="64" y="87"/>
                    <a:pt x="57" y="90"/>
                    <a:pt x="50" y="92"/>
                  </a:cubicBezTo>
                  <a:cubicBezTo>
                    <a:pt x="49" y="92"/>
                    <a:pt x="49" y="92"/>
                    <a:pt x="49" y="92"/>
                  </a:cubicBezTo>
                  <a:cubicBezTo>
                    <a:pt x="49" y="92"/>
                    <a:pt x="49" y="92"/>
                    <a:pt x="49" y="92"/>
                  </a:cubicBezTo>
                  <a:cubicBezTo>
                    <a:pt x="48" y="92"/>
                    <a:pt x="48" y="92"/>
                    <a:pt x="48" y="92"/>
                  </a:cubicBezTo>
                  <a:cubicBezTo>
                    <a:pt x="48" y="92"/>
                    <a:pt x="48" y="92"/>
                    <a:pt x="48" y="92"/>
                  </a:cubicBezTo>
                  <a:cubicBezTo>
                    <a:pt x="48" y="92"/>
                    <a:pt x="48" y="92"/>
                    <a:pt x="47" y="92"/>
                  </a:cubicBezTo>
                  <a:cubicBezTo>
                    <a:pt x="47" y="92"/>
                    <a:pt x="47" y="93"/>
                    <a:pt x="47" y="93"/>
                  </a:cubicBezTo>
                  <a:cubicBezTo>
                    <a:pt x="47" y="93"/>
                    <a:pt x="47" y="93"/>
                    <a:pt x="47" y="93"/>
                  </a:cubicBezTo>
                  <a:cubicBezTo>
                    <a:pt x="46" y="93"/>
                    <a:pt x="45" y="93"/>
                    <a:pt x="45" y="93"/>
                  </a:cubicBezTo>
                  <a:moveTo>
                    <a:pt x="50" y="90"/>
                  </a:moveTo>
                  <a:cubicBezTo>
                    <a:pt x="51" y="89"/>
                    <a:pt x="52" y="89"/>
                    <a:pt x="52" y="88"/>
                  </a:cubicBezTo>
                  <a:cubicBezTo>
                    <a:pt x="56" y="86"/>
                    <a:pt x="61" y="83"/>
                    <a:pt x="66" y="81"/>
                  </a:cubicBezTo>
                  <a:cubicBezTo>
                    <a:pt x="67" y="80"/>
                    <a:pt x="68" y="80"/>
                    <a:pt x="69" y="79"/>
                  </a:cubicBezTo>
                  <a:cubicBezTo>
                    <a:pt x="70" y="79"/>
                    <a:pt x="70" y="78"/>
                    <a:pt x="71" y="78"/>
                  </a:cubicBezTo>
                  <a:cubicBezTo>
                    <a:pt x="77" y="76"/>
                    <a:pt x="83" y="73"/>
                    <a:pt x="89" y="71"/>
                  </a:cubicBezTo>
                  <a:cubicBezTo>
                    <a:pt x="89" y="70"/>
                    <a:pt x="90" y="70"/>
                    <a:pt x="90" y="70"/>
                  </a:cubicBezTo>
                  <a:cubicBezTo>
                    <a:pt x="90" y="70"/>
                    <a:pt x="90" y="70"/>
                    <a:pt x="90" y="70"/>
                  </a:cubicBezTo>
                  <a:cubicBezTo>
                    <a:pt x="82" y="74"/>
                    <a:pt x="74" y="78"/>
                    <a:pt x="67" y="82"/>
                  </a:cubicBezTo>
                  <a:cubicBezTo>
                    <a:pt x="61" y="85"/>
                    <a:pt x="56" y="87"/>
                    <a:pt x="50" y="90"/>
                  </a:cubicBezTo>
                  <a:moveTo>
                    <a:pt x="70" y="71"/>
                  </a:moveTo>
                  <a:cubicBezTo>
                    <a:pt x="71" y="70"/>
                    <a:pt x="72" y="70"/>
                    <a:pt x="73" y="70"/>
                  </a:cubicBezTo>
                  <a:cubicBezTo>
                    <a:pt x="72" y="70"/>
                    <a:pt x="71" y="70"/>
                    <a:pt x="70" y="71"/>
                  </a:cubicBezTo>
                  <a:moveTo>
                    <a:pt x="16" y="84"/>
                  </a:moveTo>
                  <a:cubicBezTo>
                    <a:pt x="15" y="83"/>
                    <a:pt x="14" y="82"/>
                    <a:pt x="13" y="81"/>
                  </a:cubicBezTo>
                  <a:cubicBezTo>
                    <a:pt x="19" y="79"/>
                    <a:pt x="24" y="77"/>
                    <a:pt x="30" y="74"/>
                  </a:cubicBezTo>
                  <a:cubicBezTo>
                    <a:pt x="36" y="72"/>
                    <a:pt x="42" y="69"/>
                    <a:pt x="48" y="67"/>
                  </a:cubicBezTo>
                  <a:cubicBezTo>
                    <a:pt x="42" y="70"/>
                    <a:pt x="37" y="72"/>
                    <a:pt x="31" y="75"/>
                  </a:cubicBezTo>
                  <a:cubicBezTo>
                    <a:pt x="26" y="78"/>
                    <a:pt x="20" y="80"/>
                    <a:pt x="16" y="84"/>
                  </a:cubicBezTo>
                  <a:moveTo>
                    <a:pt x="32" y="94"/>
                  </a:moveTo>
                  <a:cubicBezTo>
                    <a:pt x="32" y="94"/>
                    <a:pt x="34" y="93"/>
                    <a:pt x="34" y="93"/>
                  </a:cubicBezTo>
                  <a:cubicBezTo>
                    <a:pt x="37" y="92"/>
                    <a:pt x="39" y="91"/>
                    <a:pt x="41" y="89"/>
                  </a:cubicBezTo>
                  <a:cubicBezTo>
                    <a:pt x="43" y="88"/>
                    <a:pt x="45" y="86"/>
                    <a:pt x="48" y="85"/>
                  </a:cubicBezTo>
                  <a:cubicBezTo>
                    <a:pt x="53" y="82"/>
                    <a:pt x="58" y="80"/>
                    <a:pt x="64" y="77"/>
                  </a:cubicBezTo>
                  <a:cubicBezTo>
                    <a:pt x="64" y="77"/>
                    <a:pt x="64" y="77"/>
                    <a:pt x="65" y="77"/>
                  </a:cubicBezTo>
                  <a:cubicBezTo>
                    <a:pt x="74" y="73"/>
                    <a:pt x="82" y="70"/>
                    <a:pt x="91" y="66"/>
                  </a:cubicBezTo>
                  <a:cubicBezTo>
                    <a:pt x="91" y="67"/>
                    <a:pt x="91" y="68"/>
                    <a:pt x="90" y="69"/>
                  </a:cubicBezTo>
                  <a:cubicBezTo>
                    <a:pt x="90" y="69"/>
                    <a:pt x="90" y="69"/>
                    <a:pt x="90" y="69"/>
                  </a:cubicBezTo>
                  <a:cubicBezTo>
                    <a:pt x="90" y="69"/>
                    <a:pt x="90" y="69"/>
                    <a:pt x="90" y="69"/>
                  </a:cubicBezTo>
                  <a:cubicBezTo>
                    <a:pt x="89" y="69"/>
                    <a:pt x="89" y="69"/>
                    <a:pt x="89" y="70"/>
                  </a:cubicBezTo>
                  <a:cubicBezTo>
                    <a:pt x="88" y="70"/>
                    <a:pt x="88" y="70"/>
                    <a:pt x="88" y="70"/>
                  </a:cubicBezTo>
                  <a:cubicBezTo>
                    <a:pt x="87" y="71"/>
                    <a:pt x="86" y="71"/>
                    <a:pt x="85" y="71"/>
                  </a:cubicBezTo>
                  <a:cubicBezTo>
                    <a:pt x="84" y="72"/>
                    <a:pt x="82" y="72"/>
                    <a:pt x="81" y="73"/>
                  </a:cubicBezTo>
                  <a:cubicBezTo>
                    <a:pt x="77" y="74"/>
                    <a:pt x="74" y="76"/>
                    <a:pt x="71" y="77"/>
                  </a:cubicBezTo>
                  <a:cubicBezTo>
                    <a:pt x="70" y="78"/>
                    <a:pt x="69" y="79"/>
                    <a:pt x="68" y="79"/>
                  </a:cubicBezTo>
                  <a:cubicBezTo>
                    <a:pt x="65" y="80"/>
                    <a:pt x="63" y="81"/>
                    <a:pt x="60" y="82"/>
                  </a:cubicBezTo>
                  <a:cubicBezTo>
                    <a:pt x="55" y="84"/>
                    <a:pt x="50" y="86"/>
                    <a:pt x="45" y="89"/>
                  </a:cubicBezTo>
                  <a:cubicBezTo>
                    <a:pt x="43" y="90"/>
                    <a:pt x="41" y="91"/>
                    <a:pt x="38" y="92"/>
                  </a:cubicBezTo>
                  <a:cubicBezTo>
                    <a:pt x="37" y="93"/>
                    <a:pt x="35" y="93"/>
                    <a:pt x="33" y="94"/>
                  </a:cubicBezTo>
                  <a:cubicBezTo>
                    <a:pt x="32" y="94"/>
                    <a:pt x="32" y="94"/>
                    <a:pt x="32" y="94"/>
                  </a:cubicBezTo>
                  <a:moveTo>
                    <a:pt x="22" y="90"/>
                  </a:moveTo>
                  <a:cubicBezTo>
                    <a:pt x="21" y="89"/>
                    <a:pt x="20" y="88"/>
                    <a:pt x="19" y="88"/>
                  </a:cubicBezTo>
                  <a:cubicBezTo>
                    <a:pt x="24" y="86"/>
                    <a:pt x="29" y="83"/>
                    <a:pt x="34" y="80"/>
                  </a:cubicBezTo>
                  <a:cubicBezTo>
                    <a:pt x="41" y="77"/>
                    <a:pt x="48" y="75"/>
                    <a:pt x="55" y="72"/>
                  </a:cubicBezTo>
                  <a:cubicBezTo>
                    <a:pt x="61" y="70"/>
                    <a:pt x="68" y="67"/>
                    <a:pt x="74" y="65"/>
                  </a:cubicBezTo>
                  <a:cubicBezTo>
                    <a:pt x="72" y="66"/>
                    <a:pt x="69" y="67"/>
                    <a:pt x="66" y="68"/>
                  </a:cubicBezTo>
                  <a:cubicBezTo>
                    <a:pt x="62" y="70"/>
                    <a:pt x="58" y="72"/>
                    <a:pt x="54" y="73"/>
                  </a:cubicBezTo>
                  <a:cubicBezTo>
                    <a:pt x="47" y="76"/>
                    <a:pt x="41" y="78"/>
                    <a:pt x="35" y="82"/>
                  </a:cubicBezTo>
                  <a:cubicBezTo>
                    <a:pt x="31" y="84"/>
                    <a:pt x="25" y="86"/>
                    <a:pt x="22" y="90"/>
                  </a:cubicBezTo>
                  <a:moveTo>
                    <a:pt x="26" y="93"/>
                  </a:moveTo>
                  <a:cubicBezTo>
                    <a:pt x="26" y="92"/>
                    <a:pt x="28" y="91"/>
                    <a:pt x="28" y="90"/>
                  </a:cubicBezTo>
                  <a:cubicBezTo>
                    <a:pt x="32" y="87"/>
                    <a:pt x="38" y="85"/>
                    <a:pt x="43" y="82"/>
                  </a:cubicBezTo>
                  <a:cubicBezTo>
                    <a:pt x="44" y="81"/>
                    <a:pt x="46" y="81"/>
                    <a:pt x="48" y="80"/>
                  </a:cubicBezTo>
                  <a:cubicBezTo>
                    <a:pt x="52" y="78"/>
                    <a:pt x="56" y="77"/>
                    <a:pt x="60" y="75"/>
                  </a:cubicBezTo>
                  <a:cubicBezTo>
                    <a:pt x="61" y="75"/>
                    <a:pt x="61" y="75"/>
                    <a:pt x="61" y="75"/>
                  </a:cubicBezTo>
                  <a:cubicBezTo>
                    <a:pt x="68" y="72"/>
                    <a:pt x="75" y="69"/>
                    <a:pt x="81" y="66"/>
                  </a:cubicBezTo>
                  <a:cubicBezTo>
                    <a:pt x="83" y="66"/>
                    <a:pt x="85" y="65"/>
                    <a:pt x="87" y="64"/>
                  </a:cubicBezTo>
                  <a:cubicBezTo>
                    <a:pt x="89" y="63"/>
                    <a:pt x="90" y="63"/>
                    <a:pt x="92" y="62"/>
                  </a:cubicBezTo>
                  <a:cubicBezTo>
                    <a:pt x="91" y="63"/>
                    <a:pt x="91" y="64"/>
                    <a:pt x="91" y="66"/>
                  </a:cubicBezTo>
                  <a:cubicBezTo>
                    <a:pt x="83" y="69"/>
                    <a:pt x="75" y="72"/>
                    <a:pt x="68" y="75"/>
                  </a:cubicBezTo>
                  <a:cubicBezTo>
                    <a:pt x="62" y="77"/>
                    <a:pt x="57" y="79"/>
                    <a:pt x="51" y="81"/>
                  </a:cubicBezTo>
                  <a:cubicBezTo>
                    <a:pt x="47" y="83"/>
                    <a:pt x="42" y="85"/>
                    <a:pt x="37" y="87"/>
                  </a:cubicBezTo>
                  <a:cubicBezTo>
                    <a:pt x="35" y="88"/>
                    <a:pt x="33" y="89"/>
                    <a:pt x="30" y="90"/>
                  </a:cubicBezTo>
                  <a:cubicBezTo>
                    <a:pt x="29" y="91"/>
                    <a:pt x="27" y="92"/>
                    <a:pt x="26" y="93"/>
                  </a:cubicBezTo>
                  <a:moveTo>
                    <a:pt x="88" y="63"/>
                  </a:moveTo>
                  <a:cubicBezTo>
                    <a:pt x="88" y="63"/>
                    <a:pt x="89" y="63"/>
                    <a:pt x="89" y="62"/>
                  </a:cubicBezTo>
                  <a:cubicBezTo>
                    <a:pt x="91" y="62"/>
                    <a:pt x="91" y="61"/>
                    <a:pt x="91" y="61"/>
                  </a:cubicBezTo>
                  <a:cubicBezTo>
                    <a:pt x="91" y="61"/>
                    <a:pt x="89" y="63"/>
                    <a:pt x="88" y="63"/>
                  </a:cubicBezTo>
                  <a:cubicBezTo>
                    <a:pt x="88" y="63"/>
                    <a:pt x="88" y="63"/>
                    <a:pt x="88" y="63"/>
                  </a:cubicBezTo>
                  <a:moveTo>
                    <a:pt x="10" y="76"/>
                  </a:moveTo>
                  <a:cubicBezTo>
                    <a:pt x="9" y="75"/>
                    <a:pt x="9" y="75"/>
                    <a:pt x="9" y="74"/>
                  </a:cubicBezTo>
                  <a:cubicBezTo>
                    <a:pt x="11" y="73"/>
                    <a:pt x="13" y="73"/>
                    <a:pt x="15" y="72"/>
                  </a:cubicBezTo>
                  <a:cubicBezTo>
                    <a:pt x="18" y="70"/>
                    <a:pt x="21" y="69"/>
                    <a:pt x="25" y="68"/>
                  </a:cubicBezTo>
                  <a:cubicBezTo>
                    <a:pt x="33" y="65"/>
                    <a:pt x="40" y="62"/>
                    <a:pt x="49" y="59"/>
                  </a:cubicBezTo>
                  <a:cubicBezTo>
                    <a:pt x="50" y="58"/>
                    <a:pt x="51" y="58"/>
                    <a:pt x="52" y="58"/>
                  </a:cubicBezTo>
                  <a:cubicBezTo>
                    <a:pt x="51" y="58"/>
                    <a:pt x="51" y="58"/>
                    <a:pt x="50" y="58"/>
                  </a:cubicBezTo>
                  <a:cubicBezTo>
                    <a:pt x="43" y="61"/>
                    <a:pt x="36" y="64"/>
                    <a:pt x="29" y="67"/>
                  </a:cubicBezTo>
                  <a:cubicBezTo>
                    <a:pt x="23" y="70"/>
                    <a:pt x="16" y="72"/>
                    <a:pt x="10" y="76"/>
                  </a:cubicBezTo>
                  <a:moveTo>
                    <a:pt x="23" y="90"/>
                  </a:moveTo>
                  <a:cubicBezTo>
                    <a:pt x="23" y="90"/>
                    <a:pt x="24" y="89"/>
                    <a:pt x="25" y="88"/>
                  </a:cubicBezTo>
                  <a:cubicBezTo>
                    <a:pt x="26" y="87"/>
                    <a:pt x="28" y="86"/>
                    <a:pt x="30" y="85"/>
                  </a:cubicBezTo>
                  <a:cubicBezTo>
                    <a:pt x="35" y="83"/>
                    <a:pt x="39" y="80"/>
                    <a:pt x="45" y="78"/>
                  </a:cubicBezTo>
                  <a:cubicBezTo>
                    <a:pt x="50" y="75"/>
                    <a:pt x="56" y="73"/>
                    <a:pt x="62" y="71"/>
                  </a:cubicBezTo>
                  <a:cubicBezTo>
                    <a:pt x="67" y="69"/>
                    <a:pt x="71" y="67"/>
                    <a:pt x="76" y="65"/>
                  </a:cubicBezTo>
                  <a:cubicBezTo>
                    <a:pt x="78" y="64"/>
                    <a:pt x="80" y="63"/>
                    <a:pt x="82" y="62"/>
                  </a:cubicBezTo>
                  <a:cubicBezTo>
                    <a:pt x="85" y="61"/>
                    <a:pt x="89" y="59"/>
                    <a:pt x="92" y="57"/>
                  </a:cubicBezTo>
                  <a:cubicBezTo>
                    <a:pt x="92" y="57"/>
                    <a:pt x="92" y="57"/>
                    <a:pt x="92" y="57"/>
                  </a:cubicBezTo>
                  <a:cubicBezTo>
                    <a:pt x="92" y="58"/>
                    <a:pt x="92" y="60"/>
                    <a:pt x="92" y="61"/>
                  </a:cubicBezTo>
                  <a:cubicBezTo>
                    <a:pt x="90" y="61"/>
                    <a:pt x="88" y="63"/>
                    <a:pt x="86" y="64"/>
                  </a:cubicBezTo>
                  <a:cubicBezTo>
                    <a:pt x="84" y="64"/>
                    <a:pt x="83" y="65"/>
                    <a:pt x="82" y="66"/>
                  </a:cubicBezTo>
                  <a:cubicBezTo>
                    <a:pt x="81" y="66"/>
                    <a:pt x="79" y="67"/>
                    <a:pt x="78" y="67"/>
                  </a:cubicBezTo>
                  <a:cubicBezTo>
                    <a:pt x="72" y="69"/>
                    <a:pt x="66" y="72"/>
                    <a:pt x="60" y="74"/>
                  </a:cubicBezTo>
                  <a:cubicBezTo>
                    <a:pt x="59" y="75"/>
                    <a:pt x="58" y="75"/>
                    <a:pt x="57" y="75"/>
                  </a:cubicBezTo>
                  <a:cubicBezTo>
                    <a:pt x="54" y="76"/>
                    <a:pt x="51" y="78"/>
                    <a:pt x="49" y="79"/>
                  </a:cubicBezTo>
                  <a:cubicBezTo>
                    <a:pt x="48" y="79"/>
                    <a:pt x="48" y="79"/>
                    <a:pt x="47" y="79"/>
                  </a:cubicBezTo>
                  <a:cubicBezTo>
                    <a:pt x="41" y="82"/>
                    <a:pt x="34" y="85"/>
                    <a:pt x="28" y="87"/>
                  </a:cubicBezTo>
                  <a:cubicBezTo>
                    <a:pt x="27" y="88"/>
                    <a:pt x="25" y="89"/>
                    <a:pt x="24" y="89"/>
                  </a:cubicBezTo>
                  <a:cubicBezTo>
                    <a:pt x="23" y="90"/>
                    <a:pt x="23" y="90"/>
                    <a:pt x="23" y="90"/>
                  </a:cubicBezTo>
                  <a:moveTo>
                    <a:pt x="72" y="61"/>
                  </a:moveTo>
                  <a:cubicBezTo>
                    <a:pt x="76" y="59"/>
                    <a:pt x="80" y="58"/>
                    <a:pt x="83" y="56"/>
                  </a:cubicBezTo>
                  <a:cubicBezTo>
                    <a:pt x="83" y="56"/>
                    <a:pt x="83" y="56"/>
                    <a:pt x="83" y="56"/>
                  </a:cubicBezTo>
                  <a:cubicBezTo>
                    <a:pt x="79" y="58"/>
                    <a:pt x="76" y="59"/>
                    <a:pt x="72" y="61"/>
                  </a:cubicBezTo>
                  <a:moveTo>
                    <a:pt x="7" y="71"/>
                  </a:moveTo>
                  <a:cubicBezTo>
                    <a:pt x="10" y="70"/>
                    <a:pt x="13" y="68"/>
                    <a:pt x="16" y="67"/>
                  </a:cubicBezTo>
                  <a:cubicBezTo>
                    <a:pt x="20" y="66"/>
                    <a:pt x="23" y="64"/>
                    <a:pt x="27" y="62"/>
                  </a:cubicBezTo>
                  <a:cubicBezTo>
                    <a:pt x="35" y="60"/>
                    <a:pt x="42" y="56"/>
                    <a:pt x="49" y="54"/>
                  </a:cubicBezTo>
                  <a:cubicBezTo>
                    <a:pt x="50" y="53"/>
                    <a:pt x="51" y="53"/>
                    <a:pt x="52" y="52"/>
                  </a:cubicBezTo>
                  <a:cubicBezTo>
                    <a:pt x="50" y="53"/>
                    <a:pt x="48" y="54"/>
                    <a:pt x="46" y="55"/>
                  </a:cubicBezTo>
                  <a:cubicBezTo>
                    <a:pt x="39" y="58"/>
                    <a:pt x="32" y="61"/>
                    <a:pt x="25" y="64"/>
                  </a:cubicBezTo>
                  <a:cubicBezTo>
                    <a:pt x="22" y="65"/>
                    <a:pt x="19" y="67"/>
                    <a:pt x="16" y="69"/>
                  </a:cubicBezTo>
                  <a:cubicBezTo>
                    <a:pt x="14" y="70"/>
                    <a:pt x="11" y="71"/>
                    <a:pt x="8" y="73"/>
                  </a:cubicBezTo>
                  <a:cubicBezTo>
                    <a:pt x="8" y="72"/>
                    <a:pt x="7" y="71"/>
                    <a:pt x="7" y="70"/>
                  </a:cubicBezTo>
                  <a:cubicBezTo>
                    <a:pt x="7" y="71"/>
                    <a:pt x="7" y="71"/>
                    <a:pt x="7" y="71"/>
                  </a:cubicBezTo>
                  <a:moveTo>
                    <a:pt x="19" y="87"/>
                  </a:moveTo>
                  <a:cubicBezTo>
                    <a:pt x="19" y="87"/>
                    <a:pt x="19" y="87"/>
                    <a:pt x="20" y="86"/>
                  </a:cubicBezTo>
                  <a:cubicBezTo>
                    <a:pt x="21" y="85"/>
                    <a:pt x="23" y="85"/>
                    <a:pt x="24" y="84"/>
                  </a:cubicBezTo>
                  <a:cubicBezTo>
                    <a:pt x="34" y="79"/>
                    <a:pt x="44" y="73"/>
                    <a:pt x="55" y="69"/>
                  </a:cubicBezTo>
                  <a:cubicBezTo>
                    <a:pt x="57" y="68"/>
                    <a:pt x="59" y="67"/>
                    <a:pt x="61" y="66"/>
                  </a:cubicBezTo>
                  <a:cubicBezTo>
                    <a:pt x="65" y="64"/>
                    <a:pt x="69" y="62"/>
                    <a:pt x="74" y="61"/>
                  </a:cubicBezTo>
                  <a:cubicBezTo>
                    <a:pt x="80" y="58"/>
                    <a:pt x="86" y="56"/>
                    <a:pt x="92" y="52"/>
                  </a:cubicBezTo>
                  <a:cubicBezTo>
                    <a:pt x="92" y="54"/>
                    <a:pt x="92" y="55"/>
                    <a:pt x="92" y="57"/>
                  </a:cubicBezTo>
                  <a:cubicBezTo>
                    <a:pt x="92" y="57"/>
                    <a:pt x="92" y="57"/>
                    <a:pt x="92" y="57"/>
                  </a:cubicBezTo>
                  <a:cubicBezTo>
                    <a:pt x="89" y="57"/>
                    <a:pt x="87" y="59"/>
                    <a:pt x="85" y="60"/>
                  </a:cubicBezTo>
                  <a:cubicBezTo>
                    <a:pt x="84" y="60"/>
                    <a:pt x="83" y="61"/>
                    <a:pt x="83" y="61"/>
                  </a:cubicBezTo>
                  <a:cubicBezTo>
                    <a:pt x="80" y="62"/>
                    <a:pt x="78" y="63"/>
                    <a:pt x="76" y="64"/>
                  </a:cubicBezTo>
                  <a:cubicBezTo>
                    <a:pt x="65" y="68"/>
                    <a:pt x="54" y="72"/>
                    <a:pt x="43" y="76"/>
                  </a:cubicBezTo>
                  <a:cubicBezTo>
                    <a:pt x="38" y="78"/>
                    <a:pt x="34" y="80"/>
                    <a:pt x="29" y="82"/>
                  </a:cubicBezTo>
                  <a:cubicBezTo>
                    <a:pt x="27" y="83"/>
                    <a:pt x="25" y="84"/>
                    <a:pt x="22" y="86"/>
                  </a:cubicBezTo>
                  <a:cubicBezTo>
                    <a:pt x="22" y="86"/>
                    <a:pt x="20" y="87"/>
                    <a:pt x="19" y="87"/>
                  </a:cubicBezTo>
                  <a:moveTo>
                    <a:pt x="66" y="59"/>
                  </a:moveTo>
                  <a:cubicBezTo>
                    <a:pt x="69" y="58"/>
                    <a:pt x="71" y="57"/>
                    <a:pt x="73" y="56"/>
                  </a:cubicBezTo>
                  <a:cubicBezTo>
                    <a:pt x="76" y="55"/>
                    <a:pt x="80" y="54"/>
                    <a:pt x="83" y="52"/>
                  </a:cubicBezTo>
                  <a:cubicBezTo>
                    <a:pt x="84" y="52"/>
                    <a:pt x="85" y="51"/>
                    <a:pt x="87" y="51"/>
                  </a:cubicBezTo>
                  <a:cubicBezTo>
                    <a:pt x="87" y="51"/>
                    <a:pt x="87" y="51"/>
                    <a:pt x="87" y="51"/>
                  </a:cubicBezTo>
                  <a:cubicBezTo>
                    <a:pt x="80" y="54"/>
                    <a:pt x="73" y="56"/>
                    <a:pt x="66" y="59"/>
                  </a:cubicBezTo>
                  <a:moveTo>
                    <a:pt x="16" y="84"/>
                  </a:moveTo>
                  <a:cubicBezTo>
                    <a:pt x="17" y="83"/>
                    <a:pt x="19" y="82"/>
                    <a:pt x="20" y="81"/>
                  </a:cubicBezTo>
                  <a:cubicBezTo>
                    <a:pt x="22" y="80"/>
                    <a:pt x="25" y="79"/>
                    <a:pt x="27" y="78"/>
                  </a:cubicBezTo>
                  <a:cubicBezTo>
                    <a:pt x="37" y="73"/>
                    <a:pt x="47" y="68"/>
                    <a:pt x="57" y="64"/>
                  </a:cubicBezTo>
                  <a:cubicBezTo>
                    <a:pt x="68" y="59"/>
                    <a:pt x="79" y="55"/>
                    <a:pt x="90" y="50"/>
                  </a:cubicBezTo>
                  <a:cubicBezTo>
                    <a:pt x="91" y="50"/>
                    <a:pt x="91" y="50"/>
                    <a:pt x="91" y="50"/>
                  </a:cubicBezTo>
                  <a:cubicBezTo>
                    <a:pt x="91" y="49"/>
                    <a:pt x="91" y="49"/>
                    <a:pt x="92" y="49"/>
                  </a:cubicBezTo>
                  <a:cubicBezTo>
                    <a:pt x="92" y="50"/>
                    <a:pt x="92" y="51"/>
                    <a:pt x="92" y="52"/>
                  </a:cubicBezTo>
                  <a:cubicBezTo>
                    <a:pt x="92" y="52"/>
                    <a:pt x="92" y="52"/>
                    <a:pt x="92" y="52"/>
                  </a:cubicBezTo>
                  <a:cubicBezTo>
                    <a:pt x="86" y="55"/>
                    <a:pt x="80" y="57"/>
                    <a:pt x="74" y="59"/>
                  </a:cubicBezTo>
                  <a:cubicBezTo>
                    <a:pt x="69" y="62"/>
                    <a:pt x="63" y="64"/>
                    <a:pt x="58" y="67"/>
                  </a:cubicBezTo>
                  <a:cubicBezTo>
                    <a:pt x="50" y="70"/>
                    <a:pt x="42" y="73"/>
                    <a:pt x="34" y="76"/>
                  </a:cubicBezTo>
                  <a:cubicBezTo>
                    <a:pt x="29" y="78"/>
                    <a:pt x="24" y="80"/>
                    <a:pt x="19" y="83"/>
                  </a:cubicBezTo>
                  <a:cubicBezTo>
                    <a:pt x="18" y="83"/>
                    <a:pt x="17" y="83"/>
                    <a:pt x="16" y="84"/>
                  </a:cubicBezTo>
                  <a:moveTo>
                    <a:pt x="6" y="68"/>
                  </a:moveTo>
                  <a:cubicBezTo>
                    <a:pt x="6" y="67"/>
                    <a:pt x="5" y="66"/>
                    <a:pt x="5" y="65"/>
                  </a:cubicBezTo>
                  <a:cubicBezTo>
                    <a:pt x="14" y="60"/>
                    <a:pt x="24" y="58"/>
                    <a:pt x="33" y="54"/>
                  </a:cubicBezTo>
                  <a:cubicBezTo>
                    <a:pt x="37" y="52"/>
                    <a:pt x="41" y="50"/>
                    <a:pt x="46" y="48"/>
                  </a:cubicBezTo>
                  <a:cubicBezTo>
                    <a:pt x="35" y="53"/>
                    <a:pt x="25" y="59"/>
                    <a:pt x="15" y="63"/>
                  </a:cubicBezTo>
                  <a:cubicBezTo>
                    <a:pt x="14" y="64"/>
                    <a:pt x="14" y="64"/>
                    <a:pt x="13" y="64"/>
                  </a:cubicBezTo>
                  <a:cubicBezTo>
                    <a:pt x="10" y="65"/>
                    <a:pt x="8" y="66"/>
                    <a:pt x="6" y="68"/>
                  </a:cubicBezTo>
                  <a:moveTo>
                    <a:pt x="13" y="80"/>
                  </a:moveTo>
                  <a:cubicBezTo>
                    <a:pt x="12" y="79"/>
                    <a:pt x="11" y="78"/>
                    <a:pt x="10" y="77"/>
                  </a:cubicBezTo>
                  <a:cubicBezTo>
                    <a:pt x="17" y="77"/>
                    <a:pt x="23" y="72"/>
                    <a:pt x="28" y="70"/>
                  </a:cubicBezTo>
                  <a:cubicBezTo>
                    <a:pt x="35" y="67"/>
                    <a:pt x="42" y="65"/>
                    <a:pt x="49" y="62"/>
                  </a:cubicBezTo>
                  <a:cubicBezTo>
                    <a:pt x="56" y="58"/>
                    <a:pt x="64" y="55"/>
                    <a:pt x="72" y="52"/>
                  </a:cubicBezTo>
                  <a:cubicBezTo>
                    <a:pt x="76" y="51"/>
                    <a:pt x="80" y="50"/>
                    <a:pt x="84" y="48"/>
                  </a:cubicBezTo>
                  <a:cubicBezTo>
                    <a:pt x="83" y="48"/>
                    <a:pt x="83" y="48"/>
                    <a:pt x="83" y="48"/>
                  </a:cubicBezTo>
                  <a:cubicBezTo>
                    <a:pt x="80" y="50"/>
                    <a:pt x="76" y="51"/>
                    <a:pt x="72" y="53"/>
                  </a:cubicBezTo>
                  <a:cubicBezTo>
                    <a:pt x="65" y="56"/>
                    <a:pt x="58" y="58"/>
                    <a:pt x="52" y="61"/>
                  </a:cubicBezTo>
                  <a:cubicBezTo>
                    <a:pt x="45" y="64"/>
                    <a:pt x="38" y="67"/>
                    <a:pt x="32" y="70"/>
                  </a:cubicBezTo>
                  <a:cubicBezTo>
                    <a:pt x="28" y="72"/>
                    <a:pt x="25" y="74"/>
                    <a:pt x="22" y="76"/>
                  </a:cubicBezTo>
                  <a:cubicBezTo>
                    <a:pt x="19" y="77"/>
                    <a:pt x="16" y="79"/>
                    <a:pt x="13" y="80"/>
                  </a:cubicBezTo>
                  <a:moveTo>
                    <a:pt x="13" y="81"/>
                  </a:moveTo>
                  <a:cubicBezTo>
                    <a:pt x="14" y="80"/>
                    <a:pt x="16" y="79"/>
                    <a:pt x="17" y="79"/>
                  </a:cubicBezTo>
                  <a:cubicBezTo>
                    <a:pt x="22" y="76"/>
                    <a:pt x="27" y="73"/>
                    <a:pt x="32" y="71"/>
                  </a:cubicBezTo>
                  <a:cubicBezTo>
                    <a:pt x="43" y="65"/>
                    <a:pt x="54" y="61"/>
                    <a:pt x="65" y="56"/>
                  </a:cubicBezTo>
                  <a:cubicBezTo>
                    <a:pt x="70" y="54"/>
                    <a:pt x="75" y="52"/>
                    <a:pt x="80" y="50"/>
                  </a:cubicBezTo>
                  <a:cubicBezTo>
                    <a:pt x="82" y="49"/>
                    <a:pt x="85" y="48"/>
                    <a:pt x="87" y="47"/>
                  </a:cubicBezTo>
                  <a:cubicBezTo>
                    <a:pt x="88" y="47"/>
                    <a:pt x="88" y="47"/>
                    <a:pt x="88" y="47"/>
                  </a:cubicBezTo>
                  <a:cubicBezTo>
                    <a:pt x="89" y="46"/>
                    <a:pt x="90" y="46"/>
                    <a:pt x="91" y="45"/>
                  </a:cubicBezTo>
                  <a:cubicBezTo>
                    <a:pt x="91" y="45"/>
                    <a:pt x="91" y="45"/>
                    <a:pt x="91" y="45"/>
                  </a:cubicBezTo>
                  <a:cubicBezTo>
                    <a:pt x="91" y="46"/>
                    <a:pt x="92" y="47"/>
                    <a:pt x="92" y="49"/>
                  </a:cubicBezTo>
                  <a:cubicBezTo>
                    <a:pt x="80" y="53"/>
                    <a:pt x="68" y="58"/>
                    <a:pt x="56" y="63"/>
                  </a:cubicBezTo>
                  <a:cubicBezTo>
                    <a:pt x="56" y="63"/>
                    <a:pt x="56" y="63"/>
                    <a:pt x="56" y="63"/>
                  </a:cubicBezTo>
                  <a:cubicBezTo>
                    <a:pt x="45" y="67"/>
                    <a:pt x="35" y="71"/>
                    <a:pt x="25" y="76"/>
                  </a:cubicBezTo>
                  <a:cubicBezTo>
                    <a:pt x="22" y="77"/>
                    <a:pt x="19" y="79"/>
                    <a:pt x="16" y="80"/>
                  </a:cubicBezTo>
                  <a:cubicBezTo>
                    <a:pt x="15" y="80"/>
                    <a:pt x="14" y="80"/>
                    <a:pt x="13" y="81"/>
                  </a:cubicBezTo>
                  <a:moveTo>
                    <a:pt x="10" y="76"/>
                  </a:moveTo>
                  <a:cubicBezTo>
                    <a:pt x="11" y="76"/>
                    <a:pt x="13" y="75"/>
                    <a:pt x="14" y="75"/>
                  </a:cubicBezTo>
                  <a:cubicBezTo>
                    <a:pt x="19" y="72"/>
                    <a:pt x="24" y="70"/>
                    <a:pt x="30" y="67"/>
                  </a:cubicBezTo>
                  <a:cubicBezTo>
                    <a:pt x="41" y="62"/>
                    <a:pt x="53" y="58"/>
                    <a:pt x="65" y="53"/>
                  </a:cubicBezTo>
                  <a:cubicBezTo>
                    <a:pt x="70" y="51"/>
                    <a:pt x="75" y="49"/>
                    <a:pt x="81" y="48"/>
                  </a:cubicBezTo>
                  <a:cubicBezTo>
                    <a:pt x="83" y="47"/>
                    <a:pt x="85" y="46"/>
                    <a:pt x="86" y="45"/>
                  </a:cubicBezTo>
                  <a:cubicBezTo>
                    <a:pt x="87" y="45"/>
                    <a:pt x="88" y="45"/>
                    <a:pt x="89" y="44"/>
                  </a:cubicBezTo>
                  <a:cubicBezTo>
                    <a:pt x="90" y="44"/>
                    <a:pt x="90" y="44"/>
                    <a:pt x="91" y="43"/>
                  </a:cubicBezTo>
                  <a:cubicBezTo>
                    <a:pt x="91" y="44"/>
                    <a:pt x="91" y="44"/>
                    <a:pt x="91" y="44"/>
                  </a:cubicBezTo>
                  <a:cubicBezTo>
                    <a:pt x="91" y="44"/>
                    <a:pt x="91" y="44"/>
                    <a:pt x="91" y="44"/>
                  </a:cubicBezTo>
                  <a:cubicBezTo>
                    <a:pt x="90" y="45"/>
                    <a:pt x="89" y="45"/>
                    <a:pt x="88" y="46"/>
                  </a:cubicBezTo>
                  <a:cubicBezTo>
                    <a:pt x="86" y="46"/>
                    <a:pt x="85" y="47"/>
                    <a:pt x="84" y="47"/>
                  </a:cubicBezTo>
                  <a:cubicBezTo>
                    <a:pt x="74" y="50"/>
                    <a:pt x="63" y="54"/>
                    <a:pt x="54" y="59"/>
                  </a:cubicBezTo>
                  <a:cubicBezTo>
                    <a:pt x="43" y="64"/>
                    <a:pt x="32" y="68"/>
                    <a:pt x="22" y="72"/>
                  </a:cubicBezTo>
                  <a:cubicBezTo>
                    <a:pt x="19" y="74"/>
                    <a:pt x="16" y="75"/>
                    <a:pt x="14" y="76"/>
                  </a:cubicBezTo>
                  <a:cubicBezTo>
                    <a:pt x="13" y="76"/>
                    <a:pt x="11" y="76"/>
                    <a:pt x="10" y="76"/>
                  </a:cubicBezTo>
                  <a:moveTo>
                    <a:pt x="4" y="62"/>
                  </a:moveTo>
                  <a:cubicBezTo>
                    <a:pt x="4" y="61"/>
                    <a:pt x="4" y="60"/>
                    <a:pt x="4" y="59"/>
                  </a:cubicBezTo>
                  <a:cubicBezTo>
                    <a:pt x="6" y="58"/>
                    <a:pt x="8" y="57"/>
                    <a:pt x="10" y="56"/>
                  </a:cubicBezTo>
                  <a:cubicBezTo>
                    <a:pt x="13" y="54"/>
                    <a:pt x="16" y="53"/>
                    <a:pt x="19" y="52"/>
                  </a:cubicBezTo>
                  <a:cubicBezTo>
                    <a:pt x="27" y="48"/>
                    <a:pt x="34" y="46"/>
                    <a:pt x="42" y="43"/>
                  </a:cubicBezTo>
                  <a:cubicBezTo>
                    <a:pt x="43" y="43"/>
                    <a:pt x="44" y="42"/>
                    <a:pt x="45" y="42"/>
                  </a:cubicBezTo>
                  <a:cubicBezTo>
                    <a:pt x="44" y="42"/>
                    <a:pt x="43" y="43"/>
                    <a:pt x="42" y="43"/>
                  </a:cubicBezTo>
                  <a:cubicBezTo>
                    <a:pt x="35" y="47"/>
                    <a:pt x="28" y="50"/>
                    <a:pt x="21" y="53"/>
                  </a:cubicBezTo>
                  <a:cubicBezTo>
                    <a:pt x="15" y="56"/>
                    <a:pt x="9" y="58"/>
                    <a:pt x="4" y="62"/>
                  </a:cubicBezTo>
                  <a:moveTo>
                    <a:pt x="7" y="70"/>
                  </a:moveTo>
                  <a:cubicBezTo>
                    <a:pt x="7" y="70"/>
                    <a:pt x="7" y="69"/>
                    <a:pt x="6" y="68"/>
                  </a:cubicBezTo>
                  <a:cubicBezTo>
                    <a:pt x="9" y="67"/>
                    <a:pt x="11" y="66"/>
                    <a:pt x="13" y="65"/>
                  </a:cubicBezTo>
                  <a:cubicBezTo>
                    <a:pt x="18" y="63"/>
                    <a:pt x="22" y="61"/>
                    <a:pt x="27" y="60"/>
                  </a:cubicBezTo>
                  <a:cubicBezTo>
                    <a:pt x="38" y="55"/>
                    <a:pt x="49" y="50"/>
                    <a:pt x="60" y="46"/>
                  </a:cubicBezTo>
                  <a:cubicBezTo>
                    <a:pt x="65" y="44"/>
                    <a:pt x="69" y="43"/>
                    <a:pt x="74" y="41"/>
                  </a:cubicBezTo>
                  <a:cubicBezTo>
                    <a:pt x="72" y="42"/>
                    <a:pt x="71" y="42"/>
                    <a:pt x="70" y="43"/>
                  </a:cubicBezTo>
                  <a:cubicBezTo>
                    <a:pt x="62" y="46"/>
                    <a:pt x="54" y="49"/>
                    <a:pt x="47" y="52"/>
                  </a:cubicBezTo>
                  <a:cubicBezTo>
                    <a:pt x="40" y="55"/>
                    <a:pt x="34" y="58"/>
                    <a:pt x="27" y="61"/>
                  </a:cubicBezTo>
                  <a:cubicBezTo>
                    <a:pt x="24" y="62"/>
                    <a:pt x="21" y="63"/>
                    <a:pt x="18" y="64"/>
                  </a:cubicBezTo>
                  <a:cubicBezTo>
                    <a:pt x="14" y="66"/>
                    <a:pt x="11" y="68"/>
                    <a:pt x="7" y="70"/>
                  </a:cubicBezTo>
                  <a:cubicBezTo>
                    <a:pt x="7" y="70"/>
                    <a:pt x="7" y="70"/>
                    <a:pt x="7" y="70"/>
                  </a:cubicBezTo>
                  <a:moveTo>
                    <a:pt x="4" y="58"/>
                  </a:moveTo>
                  <a:cubicBezTo>
                    <a:pt x="4" y="58"/>
                    <a:pt x="4" y="57"/>
                    <a:pt x="4" y="56"/>
                  </a:cubicBezTo>
                  <a:cubicBezTo>
                    <a:pt x="9" y="55"/>
                    <a:pt x="14" y="52"/>
                    <a:pt x="18" y="49"/>
                  </a:cubicBezTo>
                  <a:cubicBezTo>
                    <a:pt x="25" y="45"/>
                    <a:pt x="33" y="43"/>
                    <a:pt x="41" y="40"/>
                  </a:cubicBezTo>
                  <a:cubicBezTo>
                    <a:pt x="41" y="40"/>
                    <a:pt x="41" y="40"/>
                    <a:pt x="41" y="40"/>
                  </a:cubicBezTo>
                  <a:cubicBezTo>
                    <a:pt x="34" y="43"/>
                    <a:pt x="28" y="46"/>
                    <a:pt x="22" y="49"/>
                  </a:cubicBezTo>
                  <a:cubicBezTo>
                    <a:pt x="16" y="52"/>
                    <a:pt x="10" y="55"/>
                    <a:pt x="4" y="58"/>
                  </a:cubicBezTo>
                  <a:moveTo>
                    <a:pt x="10" y="73"/>
                  </a:moveTo>
                  <a:cubicBezTo>
                    <a:pt x="10" y="73"/>
                    <a:pt x="10" y="72"/>
                    <a:pt x="11" y="72"/>
                  </a:cubicBezTo>
                  <a:cubicBezTo>
                    <a:pt x="12" y="71"/>
                    <a:pt x="13" y="71"/>
                    <a:pt x="14" y="70"/>
                  </a:cubicBezTo>
                  <a:cubicBezTo>
                    <a:pt x="20" y="68"/>
                    <a:pt x="24" y="65"/>
                    <a:pt x="30" y="62"/>
                  </a:cubicBezTo>
                  <a:cubicBezTo>
                    <a:pt x="40" y="59"/>
                    <a:pt x="50" y="54"/>
                    <a:pt x="61" y="50"/>
                  </a:cubicBezTo>
                  <a:cubicBezTo>
                    <a:pt x="70" y="47"/>
                    <a:pt x="79" y="44"/>
                    <a:pt x="88" y="40"/>
                  </a:cubicBezTo>
                  <a:cubicBezTo>
                    <a:pt x="88" y="40"/>
                    <a:pt x="88" y="39"/>
                    <a:pt x="89" y="39"/>
                  </a:cubicBezTo>
                  <a:cubicBezTo>
                    <a:pt x="89" y="39"/>
                    <a:pt x="89" y="39"/>
                    <a:pt x="89" y="39"/>
                  </a:cubicBezTo>
                  <a:cubicBezTo>
                    <a:pt x="90" y="40"/>
                    <a:pt x="90" y="41"/>
                    <a:pt x="91" y="43"/>
                  </a:cubicBezTo>
                  <a:cubicBezTo>
                    <a:pt x="90" y="43"/>
                    <a:pt x="90" y="43"/>
                    <a:pt x="90" y="43"/>
                  </a:cubicBezTo>
                  <a:cubicBezTo>
                    <a:pt x="90" y="43"/>
                    <a:pt x="90" y="43"/>
                    <a:pt x="90" y="43"/>
                  </a:cubicBezTo>
                  <a:cubicBezTo>
                    <a:pt x="90" y="43"/>
                    <a:pt x="89" y="43"/>
                    <a:pt x="89" y="44"/>
                  </a:cubicBezTo>
                  <a:cubicBezTo>
                    <a:pt x="88" y="44"/>
                    <a:pt x="88" y="44"/>
                    <a:pt x="88" y="44"/>
                  </a:cubicBezTo>
                  <a:cubicBezTo>
                    <a:pt x="87" y="44"/>
                    <a:pt x="86" y="45"/>
                    <a:pt x="85" y="45"/>
                  </a:cubicBezTo>
                  <a:cubicBezTo>
                    <a:pt x="82" y="46"/>
                    <a:pt x="79" y="48"/>
                    <a:pt x="76" y="49"/>
                  </a:cubicBezTo>
                  <a:cubicBezTo>
                    <a:pt x="75" y="49"/>
                    <a:pt x="74" y="49"/>
                    <a:pt x="73" y="50"/>
                  </a:cubicBezTo>
                  <a:cubicBezTo>
                    <a:pt x="73" y="50"/>
                    <a:pt x="72" y="50"/>
                    <a:pt x="72" y="50"/>
                  </a:cubicBezTo>
                  <a:cubicBezTo>
                    <a:pt x="65" y="53"/>
                    <a:pt x="58" y="55"/>
                    <a:pt x="51" y="57"/>
                  </a:cubicBezTo>
                  <a:cubicBezTo>
                    <a:pt x="40" y="61"/>
                    <a:pt x="29" y="66"/>
                    <a:pt x="18" y="70"/>
                  </a:cubicBezTo>
                  <a:cubicBezTo>
                    <a:pt x="16" y="71"/>
                    <a:pt x="14" y="71"/>
                    <a:pt x="12" y="72"/>
                  </a:cubicBezTo>
                  <a:cubicBezTo>
                    <a:pt x="11" y="73"/>
                    <a:pt x="11" y="73"/>
                    <a:pt x="10" y="73"/>
                  </a:cubicBezTo>
                  <a:moveTo>
                    <a:pt x="84" y="37"/>
                  </a:moveTo>
                  <a:cubicBezTo>
                    <a:pt x="84" y="36"/>
                    <a:pt x="85" y="36"/>
                    <a:pt x="85" y="36"/>
                  </a:cubicBezTo>
                  <a:cubicBezTo>
                    <a:pt x="86" y="35"/>
                    <a:pt x="86" y="35"/>
                    <a:pt x="86" y="35"/>
                  </a:cubicBezTo>
                  <a:cubicBezTo>
                    <a:pt x="86" y="35"/>
                    <a:pt x="84" y="36"/>
                    <a:pt x="84" y="36"/>
                  </a:cubicBezTo>
                  <a:cubicBezTo>
                    <a:pt x="84" y="37"/>
                    <a:pt x="84" y="37"/>
                    <a:pt x="84" y="37"/>
                  </a:cubicBezTo>
                  <a:moveTo>
                    <a:pt x="9" y="70"/>
                  </a:moveTo>
                  <a:cubicBezTo>
                    <a:pt x="14" y="67"/>
                    <a:pt x="19" y="65"/>
                    <a:pt x="25" y="62"/>
                  </a:cubicBezTo>
                  <a:cubicBezTo>
                    <a:pt x="31" y="60"/>
                    <a:pt x="36" y="57"/>
                    <a:pt x="42" y="55"/>
                  </a:cubicBezTo>
                  <a:cubicBezTo>
                    <a:pt x="48" y="53"/>
                    <a:pt x="54" y="50"/>
                    <a:pt x="60" y="48"/>
                  </a:cubicBezTo>
                  <a:cubicBezTo>
                    <a:pt x="66" y="45"/>
                    <a:pt x="72" y="43"/>
                    <a:pt x="78" y="40"/>
                  </a:cubicBezTo>
                  <a:cubicBezTo>
                    <a:pt x="78" y="40"/>
                    <a:pt x="79" y="39"/>
                    <a:pt x="80" y="39"/>
                  </a:cubicBezTo>
                  <a:cubicBezTo>
                    <a:pt x="83" y="38"/>
                    <a:pt x="85" y="37"/>
                    <a:pt x="88" y="35"/>
                  </a:cubicBezTo>
                  <a:cubicBezTo>
                    <a:pt x="88" y="36"/>
                    <a:pt x="89" y="37"/>
                    <a:pt x="89" y="38"/>
                  </a:cubicBezTo>
                  <a:cubicBezTo>
                    <a:pt x="82" y="42"/>
                    <a:pt x="75" y="44"/>
                    <a:pt x="67" y="47"/>
                  </a:cubicBezTo>
                  <a:cubicBezTo>
                    <a:pt x="65" y="47"/>
                    <a:pt x="63" y="48"/>
                    <a:pt x="61" y="49"/>
                  </a:cubicBezTo>
                  <a:cubicBezTo>
                    <a:pt x="59" y="50"/>
                    <a:pt x="57" y="50"/>
                    <a:pt x="54" y="51"/>
                  </a:cubicBezTo>
                  <a:cubicBezTo>
                    <a:pt x="44" y="55"/>
                    <a:pt x="33" y="59"/>
                    <a:pt x="23" y="63"/>
                  </a:cubicBezTo>
                  <a:cubicBezTo>
                    <a:pt x="18" y="65"/>
                    <a:pt x="13" y="68"/>
                    <a:pt x="9" y="70"/>
                  </a:cubicBezTo>
                  <a:moveTo>
                    <a:pt x="67" y="39"/>
                  </a:moveTo>
                  <a:cubicBezTo>
                    <a:pt x="71" y="38"/>
                    <a:pt x="75" y="36"/>
                    <a:pt x="78" y="35"/>
                  </a:cubicBezTo>
                  <a:cubicBezTo>
                    <a:pt x="79" y="34"/>
                    <a:pt x="79" y="34"/>
                    <a:pt x="80" y="34"/>
                  </a:cubicBezTo>
                  <a:cubicBezTo>
                    <a:pt x="79" y="34"/>
                    <a:pt x="78" y="35"/>
                    <a:pt x="77" y="35"/>
                  </a:cubicBezTo>
                  <a:cubicBezTo>
                    <a:pt x="74" y="37"/>
                    <a:pt x="71" y="38"/>
                    <a:pt x="67" y="39"/>
                  </a:cubicBezTo>
                  <a:moveTo>
                    <a:pt x="4" y="55"/>
                  </a:moveTo>
                  <a:cubicBezTo>
                    <a:pt x="4" y="54"/>
                    <a:pt x="4" y="53"/>
                    <a:pt x="4" y="52"/>
                  </a:cubicBezTo>
                  <a:cubicBezTo>
                    <a:pt x="9" y="51"/>
                    <a:pt x="14" y="48"/>
                    <a:pt x="19" y="45"/>
                  </a:cubicBezTo>
                  <a:cubicBezTo>
                    <a:pt x="25" y="42"/>
                    <a:pt x="31" y="39"/>
                    <a:pt x="38" y="37"/>
                  </a:cubicBezTo>
                  <a:cubicBezTo>
                    <a:pt x="41" y="36"/>
                    <a:pt x="43" y="35"/>
                    <a:pt x="46" y="34"/>
                  </a:cubicBezTo>
                  <a:cubicBezTo>
                    <a:pt x="44" y="35"/>
                    <a:pt x="41" y="36"/>
                    <a:pt x="39" y="37"/>
                  </a:cubicBezTo>
                  <a:cubicBezTo>
                    <a:pt x="32" y="40"/>
                    <a:pt x="26" y="43"/>
                    <a:pt x="20" y="46"/>
                  </a:cubicBezTo>
                  <a:cubicBezTo>
                    <a:pt x="15" y="49"/>
                    <a:pt x="9" y="52"/>
                    <a:pt x="4" y="55"/>
                  </a:cubicBezTo>
                  <a:moveTo>
                    <a:pt x="18" y="62"/>
                  </a:moveTo>
                  <a:cubicBezTo>
                    <a:pt x="27" y="57"/>
                    <a:pt x="37" y="53"/>
                    <a:pt x="46" y="48"/>
                  </a:cubicBezTo>
                  <a:cubicBezTo>
                    <a:pt x="59" y="42"/>
                    <a:pt x="72" y="39"/>
                    <a:pt x="84" y="32"/>
                  </a:cubicBezTo>
                  <a:cubicBezTo>
                    <a:pt x="84" y="32"/>
                    <a:pt x="84" y="32"/>
                    <a:pt x="84" y="32"/>
                  </a:cubicBezTo>
                  <a:cubicBezTo>
                    <a:pt x="85" y="32"/>
                    <a:pt x="85" y="32"/>
                    <a:pt x="86" y="31"/>
                  </a:cubicBezTo>
                  <a:cubicBezTo>
                    <a:pt x="86" y="31"/>
                    <a:pt x="86" y="31"/>
                    <a:pt x="86" y="31"/>
                  </a:cubicBezTo>
                  <a:cubicBezTo>
                    <a:pt x="86" y="32"/>
                    <a:pt x="87" y="33"/>
                    <a:pt x="88" y="34"/>
                  </a:cubicBezTo>
                  <a:cubicBezTo>
                    <a:pt x="85" y="35"/>
                    <a:pt x="83" y="36"/>
                    <a:pt x="81" y="38"/>
                  </a:cubicBezTo>
                  <a:cubicBezTo>
                    <a:pt x="80" y="38"/>
                    <a:pt x="80" y="38"/>
                    <a:pt x="80" y="38"/>
                  </a:cubicBezTo>
                  <a:cubicBezTo>
                    <a:pt x="79" y="38"/>
                    <a:pt x="79" y="38"/>
                    <a:pt x="79" y="38"/>
                  </a:cubicBezTo>
                  <a:cubicBezTo>
                    <a:pt x="66" y="43"/>
                    <a:pt x="54" y="48"/>
                    <a:pt x="41" y="53"/>
                  </a:cubicBezTo>
                  <a:cubicBezTo>
                    <a:pt x="35" y="56"/>
                    <a:pt x="28" y="59"/>
                    <a:pt x="22" y="61"/>
                  </a:cubicBezTo>
                  <a:cubicBezTo>
                    <a:pt x="21" y="61"/>
                    <a:pt x="19" y="62"/>
                    <a:pt x="18" y="62"/>
                  </a:cubicBezTo>
                  <a:moveTo>
                    <a:pt x="5" y="64"/>
                  </a:moveTo>
                  <a:cubicBezTo>
                    <a:pt x="5" y="63"/>
                    <a:pt x="5" y="63"/>
                    <a:pt x="5" y="63"/>
                  </a:cubicBezTo>
                  <a:cubicBezTo>
                    <a:pt x="10" y="62"/>
                    <a:pt x="15" y="59"/>
                    <a:pt x="20" y="57"/>
                  </a:cubicBezTo>
                  <a:cubicBezTo>
                    <a:pt x="27" y="54"/>
                    <a:pt x="34" y="50"/>
                    <a:pt x="41" y="47"/>
                  </a:cubicBezTo>
                  <a:cubicBezTo>
                    <a:pt x="55" y="41"/>
                    <a:pt x="70" y="35"/>
                    <a:pt x="84" y="29"/>
                  </a:cubicBezTo>
                  <a:cubicBezTo>
                    <a:pt x="85" y="30"/>
                    <a:pt x="85" y="30"/>
                    <a:pt x="86" y="31"/>
                  </a:cubicBezTo>
                  <a:cubicBezTo>
                    <a:pt x="86" y="31"/>
                    <a:pt x="86" y="31"/>
                    <a:pt x="86" y="31"/>
                  </a:cubicBezTo>
                  <a:cubicBezTo>
                    <a:pt x="71" y="37"/>
                    <a:pt x="57" y="43"/>
                    <a:pt x="42" y="49"/>
                  </a:cubicBezTo>
                  <a:cubicBezTo>
                    <a:pt x="40" y="50"/>
                    <a:pt x="37" y="51"/>
                    <a:pt x="34" y="53"/>
                  </a:cubicBezTo>
                  <a:cubicBezTo>
                    <a:pt x="30" y="54"/>
                    <a:pt x="27" y="55"/>
                    <a:pt x="23" y="57"/>
                  </a:cubicBezTo>
                  <a:cubicBezTo>
                    <a:pt x="17" y="59"/>
                    <a:pt x="11" y="61"/>
                    <a:pt x="5" y="64"/>
                  </a:cubicBezTo>
                  <a:moveTo>
                    <a:pt x="4" y="52"/>
                  </a:moveTo>
                  <a:cubicBezTo>
                    <a:pt x="4" y="51"/>
                    <a:pt x="4" y="50"/>
                    <a:pt x="4" y="49"/>
                  </a:cubicBezTo>
                  <a:cubicBezTo>
                    <a:pt x="6" y="49"/>
                    <a:pt x="7" y="48"/>
                    <a:pt x="9" y="47"/>
                  </a:cubicBezTo>
                  <a:cubicBezTo>
                    <a:pt x="12" y="45"/>
                    <a:pt x="14" y="44"/>
                    <a:pt x="17" y="42"/>
                  </a:cubicBezTo>
                  <a:cubicBezTo>
                    <a:pt x="23" y="40"/>
                    <a:pt x="29" y="37"/>
                    <a:pt x="36" y="34"/>
                  </a:cubicBezTo>
                  <a:cubicBezTo>
                    <a:pt x="40" y="32"/>
                    <a:pt x="44" y="30"/>
                    <a:pt x="49" y="29"/>
                  </a:cubicBezTo>
                  <a:cubicBezTo>
                    <a:pt x="33" y="36"/>
                    <a:pt x="18" y="42"/>
                    <a:pt x="4" y="52"/>
                  </a:cubicBezTo>
                  <a:moveTo>
                    <a:pt x="5" y="62"/>
                  </a:moveTo>
                  <a:cubicBezTo>
                    <a:pt x="5" y="62"/>
                    <a:pt x="5" y="62"/>
                    <a:pt x="5" y="62"/>
                  </a:cubicBezTo>
                  <a:cubicBezTo>
                    <a:pt x="5" y="62"/>
                    <a:pt x="7" y="61"/>
                    <a:pt x="7" y="61"/>
                  </a:cubicBezTo>
                  <a:cubicBezTo>
                    <a:pt x="8" y="60"/>
                    <a:pt x="9" y="59"/>
                    <a:pt x="11" y="59"/>
                  </a:cubicBezTo>
                  <a:cubicBezTo>
                    <a:pt x="13" y="57"/>
                    <a:pt x="16" y="56"/>
                    <a:pt x="18" y="55"/>
                  </a:cubicBezTo>
                  <a:cubicBezTo>
                    <a:pt x="29" y="50"/>
                    <a:pt x="40" y="44"/>
                    <a:pt x="51" y="40"/>
                  </a:cubicBezTo>
                  <a:cubicBezTo>
                    <a:pt x="52" y="39"/>
                    <a:pt x="52" y="39"/>
                    <a:pt x="53" y="39"/>
                  </a:cubicBezTo>
                  <a:cubicBezTo>
                    <a:pt x="59" y="36"/>
                    <a:pt x="66" y="34"/>
                    <a:pt x="73" y="31"/>
                  </a:cubicBezTo>
                  <a:cubicBezTo>
                    <a:pt x="74" y="31"/>
                    <a:pt x="75" y="30"/>
                    <a:pt x="76" y="30"/>
                  </a:cubicBezTo>
                  <a:cubicBezTo>
                    <a:pt x="77" y="30"/>
                    <a:pt x="77" y="29"/>
                    <a:pt x="78" y="29"/>
                  </a:cubicBezTo>
                  <a:cubicBezTo>
                    <a:pt x="78" y="29"/>
                    <a:pt x="79" y="29"/>
                    <a:pt x="79" y="28"/>
                  </a:cubicBezTo>
                  <a:cubicBezTo>
                    <a:pt x="80" y="28"/>
                    <a:pt x="81" y="27"/>
                    <a:pt x="83" y="27"/>
                  </a:cubicBezTo>
                  <a:cubicBezTo>
                    <a:pt x="83" y="28"/>
                    <a:pt x="84" y="28"/>
                    <a:pt x="84" y="29"/>
                  </a:cubicBezTo>
                  <a:cubicBezTo>
                    <a:pt x="62" y="37"/>
                    <a:pt x="41" y="47"/>
                    <a:pt x="19" y="56"/>
                  </a:cubicBezTo>
                  <a:cubicBezTo>
                    <a:pt x="14" y="58"/>
                    <a:pt x="10" y="61"/>
                    <a:pt x="5" y="62"/>
                  </a:cubicBezTo>
                  <a:moveTo>
                    <a:pt x="23" y="39"/>
                  </a:moveTo>
                  <a:cubicBezTo>
                    <a:pt x="31" y="35"/>
                    <a:pt x="39" y="31"/>
                    <a:pt x="47" y="27"/>
                  </a:cubicBezTo>
                  <a:cubicBezTo>
                    <a:pt x="48" y="26"/>
                    <a:pt x="48" y="26"/>
                    <a:pt x="48" y="26"/>
                  </a:cubicBezTo>
                  <a:cubicBezTo>
                    <a:pt x="50" y="26"/>
                    <a:pt x="51" y="27"/>
                    <a:pt x="52" y="27"/>
                  </a:cubicBezTo>
                  <a:cubicBezTo>
                    <a:pt x="42" y="31"/>
                    <a:pt x="32" y="35"/>
                    <a:pt x="23" y="39"/>
                  </a:cubicBezTo>
                  <a:moveTo>
                    <a:pt x="4" y="48"/>
                  </a:moveTo>
                  <a:cubicBezTo>
                    <a:pt x="4" y="47"/>
                    <a:pt x="5" y="46"/>
                    <a:pt x="5" y="45"/>
                  </a:cubicBezTo>
                  <a:cubicBezTo>
                    <a:pt x="8" y="44"/>
                    <a:pt x="12" y="41"/>
                    <a:pt x="15" y="40"/>
                  </a:cubicBezTo>
                  <a:cubicBezTo>
                    <a:pt x="20" y="37"/>
                    <a:pt x="25" y="35"/>
                    <a:pt x="30" y="33"/>
                  </a:cubicBezTo>
                  <a:cubicBezTo>
                    <a:pt x="35" y="30"/>
                    <a:pt x="40" y="28"/>
                    <a:pt x="45" y="26"/>
                  </a:cubicBezTo>
                  <a:cubicBezTo>
                    <a:pt x="46" y="26"/>
                    <a:pt x="47" y="26"/>
                    <a:pt x="47" y="26"/>
                  </a:cubicBezTo>
                  <a:cubicBezTo>
                    <a:pt x="43" y="28"/>
                    <a:pt x="38" y="31"/>
                    <a:pt x="33" y="33"/>
                  </a:cubicBezTo>
                  <a:cubicBezTo>
                    <a:pt x="26" y="36"/>
                    <a:pt x="19" y="40"/>
                    <a:pt x="12" y="44"/>
                  </a:cubicBezTo>
                  <a:cubicBezTo>
                    <a:pt x="11" y="45"/>
                    <a:pt x="9" y="46"/>
                    <a:pt x="8" y="46"/>
                  </a:cubicBezTo>
                  <a:cubicBezTo>
                    <a:pt x="7" y="47"/>
                    <a:pt x="5" y="48"/>
                    <a:pt x="4" y="48"/>
                  </a:cubicBezTo>
                  <a:moveTo>
                    <a:pt x="13" y="54"/>
                  </a:moveTo>
                  <a:cubicBezTo>
                    <a:pt x="16" y="52"/>
                    <a:pt x="20" y="51"/>
                    <a:pt x="24" y="49"/>
                  </a:cubicBezTo>
                  <a:cubicBezTo>
                    <a:pt x="32" y="45"/>
                    <a:pt x="40" y="41"/>
                    <a:pt x="49" y="37"/>
                  </a:cubicBezTo>
                  <a:cubicBezTo>
                    <a:pt x="57" y="34"/>
                    <a:pt x="65" y="31"/>
                    <a:pt x="73" y="28"/>
                  </a:cubicBezTo>
                  <a:cubicBezTo>
                    <a:pt x="75" y="27"/>
                    <a:pt x="78" y="26"/>
                    <a:pt x="80" y="25"/>
                  </a:cubicBezTo>
                  <a:cubicBezTo>
                    <a:pt x="81" y="25"/>
                    <a:pt x="82" y="26"/>
                    <a:pt x="82" y="27"/>
                  </a:cubicBezTo>
                  <a:cubicBezTo>
                    <a:pt x="81" y="27"/>
                    <a:pt x="79" y="28"/>
                    <a:pt x="78" y="28"/>
                  </a:cubicBezTo>
                  <a:cubicBezTo>
                    <a:pt x="76" y="29"/>
                    <a:pt x="73" y="30"/>
                    <a:pt x="71" y="31"/>
                  </a:cubicBezTo>
                  <a:cubicBezTo>
                    <a:pt x="68" y="32"/>
                    <a:pt x="66" y="33"/>
                    <a:pt x="63" y="34"/>
                  </a:cubicBezTo>
                  <a:cubicBezTo>
                    <a:pt x="60" y="35"/>
                    <a:pt x="57" y="36"/>
                    <a:pt x="54" y="38"/>
                  </a:cubicBezTo>
                  <a:cubicBezTo>
                    <a:pt x="51" y="39"/>
                    <a:pt x="49" y="40"/>
                    <a:pt x="46" y="41"/>
                  </a:cubicBezTo>
                  <a:cubicBezTo>
                    <a:pt x="35" y="45"/>
                    <a:pt x="25" y="49"/>
                    <a:pt x="14" y="54"/>
                  </a:cubicBezTo>
                  <a:cubicBezTo>
                    <a:pt x="13" y="54"/>
                    <a:pt x="13" y="54"/>
                    <a:pt x="13" y="54"/>
                  </a:cubicBezTo>
                  <a:moveTo>
                    <a:pt x="8" y="43"/>
                  </a:moveTo>
                  <a:cubicBezTo>
                    <a:pt x="8" y="43"/>
                    <a:pt x="8" y="43"/>
                    <a:pt x="8" y="43"/>
                  </a:cubicBezTo>
                  <a:cubicBezTo>
                    <a:pt x="10" y="42"/>
                    <a:pt x="13" y="40"/>
                    <a:pt x="15" y="39"/>
                  </a:cubicBezTo>
                  <a:cubicBezTo>
                    <a:pt x="20" y="36"/>
                    <a:pt x="25" y="34"/>
                    <a:pt x="30" y="31"/>
                  </a:cubicBezTo>
                  <a:cubicBezTo>
                    <a:pt x="34" y="29"/>
                    <a:pt x="38" y="27"/>
                    <a:pt x="43" y="25"/>
                  </a:cubicBezTo>
                  <a:cubicBezTo>
                    <a:pt x="43" y="25"/>
                    <a:pt x="44" y="25"/>
                    <a:pt x="45" y="25"/>
                  </a:cubicBezTo>
                  <a:cubicBezTo>
                    <a:pt x="41" y="27"/>
                    <a:pt x="37" y="29"/>
                    <a:pt x="34" y="30"/>
                  </a:cubicBezTo>
                  <a:cubicBezTo>
                    <a:pt x="25" y="34"/>
                    <a:pt x="16" y="38"/>
                    <a:pt x="8" y="43"/>
                  </a:cubicBezTo>
                  <a:moveTo>
                    <a:pt x="5" y="44"/>
                  </a:moveTo>
                  <a:cubicBezTo>
                    <a:pt x="6" y="42"/>
                    <a:pt x="6" y="41"/>
                    <a:pt x="7" y="39"/>
                  </a:cubicBezTo>
                  <a:cubicBezTo>
                    <a:pt x="10" y="38"/>
                    <a:pt x="12" y="37"/>
                    <a:pt x="15" y="36"/>
                  </a:cubicBezTo>
                  <a:cubicBezTo>
                    <a:pt x="19" y="34"/>
                    <a:pt x="24" y="32"/>
                    <a:pt x="29" y="29"/>
                  </a:cubicBezTo>
                  <a:cubicBezTo>
                    <a:pt x="33" y="28"/>
                    <a:pt x="37" y="26"/>
                    <a:pt x="41" y="24"/>
                  </a:cubicBezTo>
                  <a:cubicBezTo>
                    <a:pt x="42" y="24"/>
                    <a:pt x="42" y="24"/>
                    <a:pt x="42" y="24"/>
                  </a:cubicBezTo>
                  <a:cubicBezTo>
                    <a:pt x="30" y="31"/>
                    <a:pt x="17" y="37"/>
                    <a:pt x="5" y="44"/>
                  </a:cubicBezTo>
                  <a:moveTo>
                    <a:pt x="51" y="24"/>
                  </a:moveTo>
                  <a:cubicBezTo>
                    <a:pt x="50" y="24"/>
                    <a:pt x="49" y="24"/>
                    <a:pt x="49" y="24"/>
                  </a:cubicBezTo>
                  <a:cubicBezTo>
                    <a:pt x="50" y="24"/>
                    <a:pt x="51" y="23"/>
                    <a:pt x="52" y="23"/>
                  </a:cubicBezTo>
                  <a:cubicBezTo>
                    <a:pt x="52" y="23"/>
                    <a:pt x="52" y="23"/>
                    <a:pt x="52" y="24"/>
                  </a:cubicBezTo>
                  <a:cubicBezTo>
                    <a:pt x="51" y="24"/>
                    <a:pt x="51" y="24"/>
                    <a:pt x="51" y="24"/>
                  </a:cubicBezTo>
                  <a:moveTo>
                    <a:pt x="4" y="55"/>
                  </a:moveTo>
                  <a:cubicBezTo>
                    <a:pt x="4" y="55"/>
                    <a:pt x="7" y="54"/>
                    <a:pt x="8" y="54"/>
                  </a:cubicBezTo>
                  <a:cubicBezTo>
                    <a:pt x="10" y="53"/>
                    <a:pt x="11" y="52"/>
                    <a:pt x="13" y="50"/>
                  </a:cubicBezTo>
                  <a:cubicBezTo>
                    <a:pt x="18" y="48"/>
                    <a:pt x="22" y="46"/>
                    <a:pt x="26" y="43"/>
                  </a:cubicBezTo>
                  <a:cubicBezTo>
                    <a:pt x="35" y="39"/>
                    <a:pt x="43" y="35"/>
                    <a:pt x="52" y="32"/>
                  </a:cubicBezTo>
                  <a:cubicBezTo>
                    <a:pt x="57" y="30"/>
                    <a:pt x="61" y="28"/>
                    <a:pt x="66" y="26"/>
                  </a:cubicBezTo>
                  <a:cubicBezTo>
                    <a:pt x="69" y="25"/>
                    <a:pt x="73" y="24"/>
                    <a:pt x="76" y="22"/>
                  </a:cubicBezTo>
                  <a:cubicBezTo>
                    <a:pt x="76" y="22"/>
                    <a:pt x="77" y="22"/>
                    <a:pt x="77" y="23"/>
                  </a:cubicBezTo>
                  <a:cubicBezTo>
                    <a:pt x="78" y="23"/>
                    <a:pt x="79" y="24"/>
                    <a:pt x="80" y="24"/>
                  </a:cubicBezTo>
                  <a:cubicBezTo>
                    <a:pt x="77" y="26"/>
                    <a:pt x="74" y="27"/>
                    <a:pt x="71" y="28"/>
                  </a:cubicBezTo>
                  <a:cubicBezTo>
                    <a:pt x="71" y="28"/>
                    <a:pt x="70" y="28"/>
                    <a:pt x="69" y="29"/>
                  </a:cubicBezTo>
                  <a:cubicBezTo>
                    <a:pt x="65" y="30"/>
                    <a:pt x="60" y="32"/>
                    <a:pt x="56" y="33"/>
                  </a:cubicBezTo>
                  <a:cubicBezTo>
                    <a:pt x="47" y="37"/>
                    <a:pt x="38" y="41"/>
                    <a:pt x="28" y="44"/>
                  </a:cubicBezTo>
                  <a:cubicBezTo>
                    <a:pt x="25" y="46"/>
                    <a:pt x="21" y="47"/>
                    <a:pt x="17" y="49"/>
                  </a:cubicBezTo>
                  <a:cubicBezTo>
                    <a:pt x="13" y="51"/>
                    <a:pt x="9" y="54"/>
                    <a:pt x="5" y="55"/>
                  </a:cubicBezTo>
                  <a:cubicBezTo>
                    <a:pt x="4" y="55"/>
                    <a:pt x="4" y="55"/>
                    <a:pt x="4" y="55"/>
                  </a:cubicBezTo>
                  <a:moveTo>
                    <a:pt x="63" y="27"/>
                  </a:moveTo>
                  <a:cubicBezTo>
                    <a:pt x="64" y="26"/>
                    <a:pt x="66" y="25"/>
                    <a:pt x="67" y="25"/>
                  </a:cubicBezTo>
                  <a:cubicBezTo>
                    <a:pt x="69" y="24"/>
                    <a:pt x="71" y="23"/>
                    <a:pt x="73" y="23"/>
                  </a:cubicBezTo>
                  <a:cubicBezTo>
                    <a:pt x="73" y="22"/>
                    <a:pt x="75" y="21"/>
                    <a:pt x="75" y="21"/>
                  </a:cubicBezTo>
                  <a:cubicBezTo>
                    <a:pt x="75" y="21"/>
                    <a:pt x="75" y="21"/>
                    <a:pt x="75" y="21"/>
                  </a:cubicBezTo>
                  <a:cubicBezTo>
                    <a:pt x="75" y="21"/>
                    <a:pt x="75" y="21"/>
                    <a:pt x="74" y="22"/>
                  </a:cubicBezTo>
                  <a:cubicBezTo>
                    <a:pt x="71" y="24"/>
                    <a:pt x="67" y="25"/>
                    <a:pt x="63" y="27"/>
                  </a:cubicBezTo>
                  <a:moveTo>
                    <a:pt x="8" y="37"/>
                  </a:moveTo>
                  <a:cubicBezTo>
                    <a:pt x="8" y="37"/>
                    <a:pt x="8" y="37"/>
                    <a:pt x="8" y="37"/>
                  </a:cubicBezTo>
                  <a:cubicBezTo>
                    <a:pt x="11" y="36"/>
                    <a:pt x="13" y="35"/>
                    <a:pt x="16" y="33"/>
                  </a:cubicBezTo>
                  <a:cubicBezTo>
                    <a:pt x="19" y="31"/>
                    <a:pt x="23" y="29"/>
                    <a:pt x="27" y="27"/>
                  </a:cubicBezTo>
                  <a:cubicBezTo>
                    <a:pt x="31" y="25"/>
                    <a:pt x="35" y="23"/>
                    <a:pt x="40" y="21"/>
                  </a:cubicBezTo>
                  <a:cubicBezTo>
                    <a:pt x="36" y="23"/>
                    <a:pt x="32" y="25"/>
                    <a:pt x="28" y="27"/>
                  </a:cubicBezTo>
                  <a:cubicBezTo>
                    <a:pt x="24" y="29"/>
                    <a:pt x="20" y="31"/>
                    <a:pt x="16" y="33"/>
                  </a:cubicBezTo>
                  <a:cubicBezTo>
                    <a:pt x="14" y="35"/>
                    <a:pt x="11" y="36"/>
                    <a:pt x="9" y="37"/>
                  </a:cubicBezTo>
                  <a:cubicBezTo>
                    <a:pt x="9" y="37"/>
                    <a:pt x="8" y="37"/>
                    <a:pt x="8" y="37"/>
                  </a:cubicBezTo>
                  <a:moveTo>
                    <a:pt x="48" y="24"/>
                  </a:moveTo>
                  <a:cubicBezTo>
                    <a:pt x="47" y="24"/>
                    <a:pt x="46" y="23"/>
                    <a:pt x="45" y="23"/>
                  </a:cubicBezTo>
                  <a:cubicBezTo>
                    <a:pt x="47" y="22"/>
                    <a:pt x="49" y="21"/>
                    <a:pt x="52" y="20"/>
                  </a:cubicBezTo>
                  <a:cubicBezTo>
                    <a:pt x="52" y="20"/>
                    <a:pt x="52" y="21"/>
                    <a:pt x="52" y="22"/>
                  </a:cubicBezTo>
                  <a:cubicBezTo>
                    <a:pt x="50" y="23"/>
                    <a:pt x="49" y="23"/>
                    <a:pt x="48" y="24"/>
                  </a:cubicBezTo>
                  <a:moveTo>
                    <a:pt x="44" y="23"/>
                  </a:moveTo>
                  <a:cubicBezTo>
                    <a:pt x="44" y="23"/>
                    <a:pt x="44" y="23"/>
                    <a:pt x="44" y="23"/>
                  </a:cubicBezTo>
                  <a:cubicBezTo>
                    <a:pt x="46" y="21"/>
                    <a:pt x="49" y="20"/>
                    <a:pt x="52" y="19"/>
                  </a:cubicBezTo>
                  <a:cubicBezTo>
                    <a:pt x="52" y="19"/>
                    <a:pt x="52" y="19"/>
                    <a:pt x="52" y="19"/>
                  </a:cubicBezTo>
                  <a:cubicBezTo>
                    <a:pt x="49" y="20"/>
                    <a:pt x="47" y="22"/>
                    <a:pt x="44" y="23"/>
                  </a:cubicBezTo>
                  <a:moveTo>
                    <a:pt x="62" y="23"/>
                  </a:moveTo>
                  <a:cubicBezTo>
                    <a:pt x="62" y="23"/>
                    <a:pt x="63" y="22"/>
                    <a:pt x="63" y="22"/>
                  </a:cubicBezTo>
                  <a:cubicBezTo>
                    <a:pt x="64" y="22"/>
                    <a:pt x="64" y="22"/>
                    <a:pt x="64" y="22"/>
                  </a:cubicBezTo>
                  <a:cubicBezTo>
                    <a:pt x="65" y="21"/>
                    <a:pt x="67" y="20"/>
                    <a:pt x="68" y="19"/>
                  </a:cubicBezTo>
                  <a:cubicBezTo>
                    <a:pt x="69" y="19"/>
                    <a:pt x="69" y="19"/>
                    <a:pt x="69" y="19"/>
                  </a:cubicBezTo>
                  <a:cubicBezTo>
                    <a:pt x="70" y="19"/>
                    <a:pt x="70" y="19"/>
                    <a:pt x="70" y="19"/>
                  </a:cubicBezTo>
                  <a:cubicBezTo>
                    <a:pt x="71" y="19"/>
                    <a:pt x="73" y="20"/>
                    <a:pt x="75" y="21"/>
                  </a:cubicBezTo>
                  <a:cubicBezTo>
                    <a:pt x="64" y="26"/>
                    <a:pt x="53" y="30"/>
                    <a:pt x="42" y="35"/>
                  </a:cubicBezTo>
                  <a:cubicBezTo>
                    <a:pt x="31" y="39"/>
                    <a:pt x="21" y="44"/>
                    <a:pt x="11" y="49"/>
                  </a:cubicBezTo>
                  <a:cubicBezTo>
                    <a:pt x="9" y="50"/>
                    <a:pt x="6" y="51"/>
                    <a:pt x="4" y="52"/>
                  </a:cubicBezTo>
                  <a:cubicBezTo>
                    <a:pt x="6" y="51"/>
                    <a:pt x="9" y="49"/>
                    <a:pt x="11" y="48"/>
                  </a:cubicBezTo>
                  <a:cubicBezTo>
                    <a:pt x="16" y="45"/>
                    <a:pt x="21" y="42"/>
                    <a:pt x="26" y="40"/>
                  </a:cubicBezTo>
                  <a:cubicBezTo>
                    <a:pt x="36" y="35"/>
                    <a:pt x="45" y="31"/>
                    <a:pt x="55" y="26"/>
                  </a:cubicBezTo>
                  <a:cubicBezTo>
                    <a:pt x="59" y="26"/>
                    <a:pt x="62" y="25"/>
                    <a:pt x="66" y="24"/>
                  </a:cubicBezTo>
                  <a:cubicBezTo>
                    <a:pt x="67" y="23"/>
                    <a:pt x="67" y="21"/>
                    <a:pt x="66" y="21"/>
                  </a:cubicBezTo>
                  <a:cubicBezTo>
                    <a:pt x="66" y="21"/>
                    <a:pt x="66" y="21"/>
                    <a:pt x="66" y="22"/>
                  </a:cubicBezTo>
                  <a:cubicBezTo>
                    <a:pt x="64" y="22"/>
                    <a:pt x="63" y="22"/>
                    <a:pt x="62" y="23"/>
                  </a:cubicBezTo>
                  <a:moveTo>
                    <a:pt x="9" y="36"/>
                  </a:moveTo>
                  <a:cubicBezTo>
                    <a:pt x="9" y="35"/>
                    <a:pt x="10" y="34"/>
                    <a:pt x="11" y="33"/>
                  </a:cubicBezTo>
                  <a:cubicBezTo>
                    <a:pt x="16" y="30"/>
                    <a:pt x="22" y="27"/>
                    <a:pt x="27" y="24"/>
                  </a:cubicBezTo>
                  <a:cubicBezTo>
                    <a:pt x="31" y="23"/>
                    <a:pt x="34" y="21"/>
                    <a:pt x="38" y="20"/>
                  </a:cubicBezTo>
                  <a:cubicBezTo>
                    <a:pt x="39" y="19"/>
                    <a:pt x="40" y="18"/>
                    <a:pt x="41" y="18"/>
                  </a:cubicBezTo>
                  <a:cubicBezTo>
                    <a:pt x="30" y="23"/>
                    <a:pt x="19" y="30"/>
                    <a:pt x="9" y="36"/>
                  </a:cubicBezTo>
                  <a:moveTo>
                    <a:pt x="54" y="22"/>
                  </a:moveTo>
                  <a:cubicBezTo>
                    <a:pt x="54" y="22"/>
                    <a:pt x="54" y="22"/>
                    <a:pt x="54" y="22"/>
                  </a:cubicBezTo>
                  <a:cubicBezTo>
                    <a:pt x="57" y="20"/>
                    <a:pt x="60" y="19"/>
                    <a:pt x="62" y="18"/>
                  </a:cubicBezTo>
                  <a:cubicBezTo>
                    <a:pt x="60" y="19"/>
                    <a:pt x="57" y="21"/>
                    <a:pt x="54" y="22"/>
                  </a:cubicBezTo>
                  <a:moveTo>
                    <a:pt x="54" y="24"/>
                  </a:moveTo>
                  <a:cubicBezTo>
                    <a:pt x="54" y="23"/>
                    <a:pt x="54" y="23"/>
                    <a:pt x="54" y="23"/>
                  </a:cubicBezTo>
                  <a:cubicBezTo>
                    <a:pt x="57" y="21"/>
                    <a:pt x="61" y="19"/>
                    <a:pt x="64" y="17"/>
                  </a:cubicBezTo>
                  <a:cubicBezTo>
                    <a:pt x="64" y="17"/>
                    <a:pt x="64" y="17"/>
                    <a:pt x="64" y="17"/>
                  </a:cubicBezTo>
                  <a:cubicBezTo>
                    <a:pt x="66" y="17"/>
                    <a:pt x="67" y="18"/>
                    <a:pt x="69" y="18"/>
                  </a:cubicBezTo>
                  <a:cubicBezTo>
                    <a:pt x="67" y="19"/>
                    <a:pt x="65" y="20"/>
                    <a:pt x="63" y="21"/>
                  </a:cubicBezTo>
                  <a:cubicBezTo>
                    <a:pt x="62" y="22"/>
                    <a:pt x="60" y="23"/>
                    <a:pt x="58" y="24"/>
                  </a:cubicBezTo>
                  <a:cubicBezTo>
                    <a:pt x="57" y="24"/>
                    <a:pt x="55" y="24"/>
                    <a:pt x="54" y="24"/>
                  </a:cubicBezTo>
                  <a:moveTo>
                    <a:pt x="16" y="27"/>
                  </a:moveTo>
                  <a:cubicBezTo>
                    <a:pt x="19" y="23"/>
                    <a:pt x="24" y="20"/>
                    <a:pt x="29" y="18"/>
                  </a:cubicBezTo>
                  <a:cubicBezTo>
                    <a:pt x="32" y="18"/>
                    <a:pt x="34" y="17"/>
                    <a:pt x="37" y="16"/>
                  </a:cubicBezTo>
                  <a:cubicBezTo>
                    <a:pt x="35" y="17"/>
                    <a:pt x="33" y="18"/>
                    <a:pt x="31" y="19"/>
                  </a:cubicBezTo>
                  <a:cubicBezTo>
                    <a:pt x="26" y="22"/>
                    <a:pt x="21" y="24"/>
                    <a:pt x="16" y="27"/>
                  </a:cubicBezTo>
                  <a:moveTo>
                    <a:pt x="54" y="18"/>
                  </a:moveTo>
                  <a:cubicBezTo>
                    <a:pt x="54" y="18"/>
                    <a:pt x="54" y="18"/>
                    <a:pt x="54" y="18"/>
                  </a:cubicBezTo>
                  <a:cubicBezTo>
                    <a:pt x="55" y="17"/>
                    <a:pt x="56" y="16"/>
                    <a:pt x="57" y="16"/>
                  </a:cubicBezTo>
                  <a:cubicBezTo>
                    <a:pt x="56" y="17"/>
                    <a:pt x="55" y="17"/>
                    <a:pt x="54" y="18"/>
                  </a:cubicBezTo>
                  <a:moveTo>
                    <a:pt x="54" y="21"/>
                  </a:moveTo>
                  <a:cubicBezTo>
                    <a:pt x="54" y="20"/>
                    <a:pt x="54" y="19"/>
                    <a:pt x="54" y="18"/>
                  </a:cubicBezTo>
                  <a:cubicBezTo>
                    <a:pt x="55" y="17"/>
                    <a:pt x="57" y="17"/>
                    <a:pt x="58" y="16"/>
                  </a:cubicBezTo>
                  <a:cubicBezTo>
                    <a:pt x="58" y="16"/>
                    <a:pt x="58" y="16"/>
                    <a:pt x="58" y="16"/>
                  </a:cubicBezTo>
                  <a:cubicBezTo>
                    <a:pt x="60" y="16"/>
                    <a:pt x="62" y="16"/>
                    <a:pt x="63" y="17"/>
                  </a:cubicBezTo>
                  <a:cubicBezTo>
                    <a:pt x="60" y="18"/>
                    <a:pt x="57" y="20"/>
                    <a:pt x="54" y="21"/>
                  </a:cubicBezTo>
                  <a:moveTo>
                    <a:pt x="15" y="28"/>
                  </a:moveTo>
                  <a:cubicBezTo>
                    <a:pt x="20" y="25"/>
                    <a:pt x="26" y="22"/>
                    <a:pt x="31" y="20"/>
                  </a:cubicBezTo>
                  <a:cubicBezTo>
                    <a:pt x="34" y="18"/>
                    <a:pt x="36" y="17"/>
                    <a:pt x="39" y="16"/>
                  </a:cubicBezTo>
                  <a:cubicBezTo>
                    <a:pt x="39" y="16"/>
                    <a:pt x="40" y="16"/>
                    <a:pt x="41" y="16"/>
                  </a:cubicBezTo>
                  <a:cubicBezTo>
                    <a:pt x="41" y="16"/>
                    <a:pt x="41" y="16"/>
                    <a:pt x="41" y="16"/>
                  </a:cubicBezTo>
                  <a:cubicBezTo>
                    <a:pt x="39" y="16"/>
                    <a:pt x="38" y="17"/>
                    <a:pt x="37" y="17"/>
                  </a:cubicBezTo>
                  <a:cubicBezTo>
                    <a:pt x="29" y="21"/>
                    <a:pt x="20" y="25"/>
                    <a:pt x="13" y="30"/>
                  </a:cubicBezTo>
                  <a:cubicBezTo>
                    <a:pt x="13" y="29"/>
                    <a:pt x="14" y="28"/>
                    <a:pt x="15" y="28"/>
                  </a:cubicBezTo>
                  <a:cubicBezTo>
                    <a:pt x="15" y="28"/>
                    <a:pt x="15" y="28"/>
                    <a:pt x="15" y="28"/>
                  </a:cubicBezTo>
                  <a:moveTo>
                    <a:pt x="7" y="38"/>
                  </a:moveTo>
                  <a:cubicBezTo>
                    <a:pt x="7" y="38"/>
                    <a:pt x="7" y="38"/>
                    <a:pt x="7" y="38"/>
                  </a:cubicBezTo>
                  <a:cubicBezTo>
                    <a:pt x="8" y="38"/>
                    <a:pt x="9" y="38"/>
                    <a:pt x="9" y="38"/>
                  </a:cubicBezTo>
                  <a:cubicBezTo>
                    <a:pt x="11" y="37"/>
                    <a:pt x="12" y="36"/>
                    <a:pt x="14" y="35"/>
                  </a:cubicBezTo>
                  <a:cubicBezTo>
                    <a:pt x="18" y="33"/>
                    <a:pt x="23" y="30"/>
                    <a:pt x="27" y="28"/>
                  </a:cubicBezTo>
                  <a:cubicBezTo>
                    <a:pt x="36" y="24"/>
                    <a:pt x="44" y="19"/>
                    <a:pt x="52" y="15"/>
                  </a:cubicBezTo>
                  <a:cubicBezTo>
                    <a:pt x="52" y="16"/>
                    <a:pt x="52" y="17"/>
                    <a:pt x="52" y="18"/>
                  </a:cubicBezTo>
                  <a:cubicBezTo>
                    <a:pt x="50" y="19"/>
                    <a:pt x="48" y="20"/>
                    <a:pt x="47" y="20"/>
                  </a:cubicBezTo>
                  <a:cubicBezTo>
                    <a:pt x="45" y="21"/>
                    <a:pt x="44" y="22"/>
                    <a:pt x="43" y="22"/>
                  </a:cubicBezTo>
                  <a:cubicBezTo>
                    <a:pt x="42" y="22"/>
                    <a:pt x="42" y="22"/>
                    <a:pt x="41" y="22"/>
                  </a:cubicBezTo>
                  <a:cubicBezTo>
                    <a:pt x="41" y="22"/>
                    <a:pt x="41" y="21"/>
                    <a:pt x="41" y="21"/>
                  </a:cubicBezTo>
                  <a:cubicBezTo>
                    <a:pt x="40" y="21"/>
                    <a:pt x="39" y="23"/>
                    <a:pt x="40" y="24"/>
                  </a:cubicBezTo>
                  <a:cubicBezTo>
                    <a:pt x="40" y="24"/>
                    <a:pt x="40" y="24"/>
                    <a:pt x="40" y="24"/>
                  </a:cubicBezTo>
                  <a:cubicBezTo>
                    <a:pt x="38" y="25"/>
                    <a:pt x="36" y="26"/>
                    <a:pt x="33" y="27"/>
                  </a:cubicBezTo>
                  <a:cubicBezTo>
                    <a:pt x="29" y="29"/>
                    <a:pt x="25" y="30"/>
                    <a:pt x="21" y="32"/>
                  </a:cubicBezTo>
                  <a:cubicBezTo>
                    <a:pt x="16" y="34"/>
                    <a:pt x="12" y="37"/>
                    <a:pt x="7" y="38"/>
                  </a:cubicBezTo>
                  <a:cubicBezTo>
                    <a:pt x="7" y="38"/>
                    <a:pt x="7" y="38"/>
                    <a:pt x="7" y="38"/>
                  </a:cubicBezTo>
                  <a:moveTo>
                    <a:pt x="54" y="17"/>
                  </a:moveTo>
                  <a:cubicBezTo>
                    <a:pt x="54" y="16"/>
                    <a:pt x="54" y="16"/>
                    <a:pt x="54" y="15"/>
                  </a:cubicBezTo>
                  <a:cubicBezTo>
                    <a:pt x="55" y="15"/>
                    <a:pt x="56" y="15"/>
                    <a:pt x="57" y="15"/>
                  </a:cubicBezTo>
                  <a:cubicBezTo>
                    <a:pt x="56" y="16"/>
                    <a:pt x="55" y="16"/>
                    <a:pt x="54" y="17"/>
                  </a:cubicBezTo>
                  <a:moveTo>
                    <a:pt x="11" y="32"/>
                  </a:moveTo>
                  <a:cubicBezTo>
                    <a:pt x="12" y="31"/>
                    <a:pt x="12" y="31"/>
                    <a:pt x="12" y="31"/>
                  </a:cubicBezTo>
                  <a:cubicBezTo>
                    <a:pt x="13" y="30"/>
                    <a:pt x="14" y="30"/>
                    <a:pt x="15" y="29"/>
                  </a:cubicBezTo>
                  <a:cubicBezTo>
                    <a:pt x="18" y="27"/>
                    <a:pt x="21" y="25"/>
                    <a:pt x="24" y="24"/>
                  </a:cubicBezTo>
                  <a:cubicBezTo>
                    <a:pt x="30" y="21"/>
                    <a:pt x="37" y="18"/>
                    <a:pt x="43" y="15"/>
                  </a:cubicBezTo>
                  <a:cubicBezTo>
                    <a:pt x="44" y="15"/>
                    <a:pt x="45" y="15"/>
                    <a:pt x="47" y="15"/>
                  </a:cubicBezTo>
                  <a:cubicBezTo>
                    <a:pt x="35" y="20"/>
                    <a:pt x="24" y="26"/>
                    <a:pt x="12" y="31"/>
                  </a:cubicBezTo>
                  <a:cubicBezTo>
                    <a:pt x="12" y="31"/>
                    <a:pt x="12" y="32"/>
                    <a:pt x="11" y="32"/>
                  </a:cubicBezTo>
                  <a:moveTo>
                    <a:pt x="8" y="37"/>
                  </a:moveTo>
                  <a:cubicBezTo>
                    <a:pt x="8" y="37"/>
                    <a:pt x="8" y="37"/>
                    <a:pt x="8" y="37"/>
                  </a:cubicBezTo>
                  <a:cubicBezTo>
                    <a:pt x="9" y="36"/>
                    <a:pt x="9" y="36"/>
                    <a:pt x="9" y="36"/>
                  </a:cubicBezTo>
                  <a:cubicBezTo>
                    <a:pt x="11" y="35"/>
                    <a:pt x="12" y="34"/>
                    <a:pt x="14" y="33"/>
                  </a:cubicBezTo>
                  <a:cubicBezTo>
                    <a:pt x="18" y="31"/>
                    <a:pt x="21" y="29"/>
                    <a:pt x="25" y="27"/>
                  </a:cubicBezTo>
                  <a:cubicBezTo>
                    <a:pt x="32" y="23"/>
                    <a:pt x="40" y="19"/>
                    <a:pt x="48" y="15"/>
                  </a:cubicBezTo>
                  <a:cubicBezTo>
                    <a:pt x="49" y="15"/>
                    <a:pt x="49" y="15"/>
                    <a:pt x="50" y="15"/>
                  </a:cubicBezTo>
                  <a:cubicBezTo>
                    <a:pt x="50" y="15"/>
                    <a:pt x="51" y="15"/>
                    <a:pt x="51" y="15"/>
                  </a:cubicBezTo>
                  <a:cubicBezTo>
                    <a:pt x="51" y="15"/>
                    <a:pt x="51" y="15"/>
                    <a:pt x="51" y="15"/>
                  </a:cubicBezTo>
                  <a:cubicBezTo>
                    <a:pt x="37" y="21"/>
                    <a:pt x="23" y="28"/>
                    <a:pt x="10" y="36"/>
                  </a:cubicBezTo>
                  <a:cubicBezTo>
                    <a:pt x="10" y="36"/>
                    <a:pt x="9" y="37"/>
                    <a:pt x="8" y="37"/>
                  </a:cubicBezTo>
                  <a:moveTo>
                    <a:pt x="62" y="0"/>
                  </a:moveTo>
                  <a:cubicBezTo>
                    <a:pt x="62" y="0"/>
                    <a:pt x="62" y="0"/>
                    <a:pt x="62" y="0"/>
                  </a:cubicBezTo>
                  <a:cubicBezTo>
                    <a:pt x="57" y="3"/>
                    <a:pt x="54" y="8"/>
                    <a:pt x="53" y="13"/>
                  </a:cubicBezTo>
                  <a:cubicBezTo>
                    <a:pt x="52" y="13"/>
                    <a:pt x="50" y="13"/>
                    <a:pt x="49" y="13"/>
                  </a:cubicBezTo>
                  <a:cubicBezTo>
                    <a:pt x="49" y="13"/>
                    <a:pt x="49" y="13"/>
                    <a:pt x="49" y="13"/>
                  </a:cubicBezTo>
                  <a:cubicBezTo>
                    <a:pt x="34" y="13"/>
                    <a:pt x="18" y="18"/>
                    <a:pt x="9" y="31"/>
                  </a:cubicBezTo>
                  <a:cubicBezTo>
                    <a:pt x="0" y="43"/>
                    <a:pt x="0" y="59"/>
                    <a:pt x="6" y="73"/>
                  </a:cubicBezTo>
                  <a:cubicBezTo>
                    <a:pt x="9" y="80"/>
                    <a:pt x="15" y="88"/>
                    <a:pt x="22" y="93"/>
                  </a:cubicBezTo>
                  <a:cubicBezTo>
                    <a:pt x="26" y="96"/>
                    <a:pt x="30" y="97"/>
                    <a:pt x="35" y="97"/>
                  </a:cubicBezTo>
                  <a:cubicBezTo>
                    <a:pt x="38" y="97"/>
                    <a:pt x="42" y="96"/>
                    <a:pt x="45" y="96"/>
                  </a:cubicBezTo>
                  <a:cubicBezTo>
                    <a:pt x="45" y="97"/>
                    <a:pt x="44" y="98"/>
                    <a:pt x="43" y="100"/>
                  </a:cubicBezTo>
                  <a:cubicBezTo>
                    <a:pt x="43" y="101"/>
                    <a:pt x="44" y="101"/>
                    <a:pt x="44" y="101"/>
                  </a:cubicBezTo>
                  <a:cubicBezTo>
                    <a:pt x="45" y="101"/>
                    <a:pt x="45" y="101"/>
                    <a:pt x="45" y="101"/>
                  </a:cubicBezTo>
                  <a:cubicBezTo>
                    <a:pt x="46" y="100"/>
                    <a:pt x="46" y="100"/>
                    <a:pt x="46" y="99"/>
                  </a:cubicBezTo>
                  <a:cubicBezTo>
                    <a:pt x="46" y="99"/>
                    <a:pt x="46" y="99"/>
                    <a:pt x="46" y="99"/>
                  </a:cubicBezTo>
                  <a:cubicBezTo>
                    <a:pt x="46" y="100"/>
                    <a:pt x="47" y="100"/>
                    <a:pt x="47" y="100"/>
                  </a:cubicBezTo>
                  <a:cubicBezTo>
                    <a:pt x="48" y="100"/>
                    <a:pt x="48" y="100"/>
                    <a:pt x="48" y="99"/>
                  </a:cubicBezTo>
                  <a:cubicBezTo>
                    <a:pt x="49" y="99"/>
                    <a:pt x="49" y="99"/>
                    <a:pt x="49" y="99"/>
                  </a:cubicBezTo>
                  <a:cubicBezTo>
                    <a:pt x="49" y="99"/>
                    <a:pt x="49" y="100"/>
                    <a:pt x="49" y="100"/>
                  </a:cubicBezTo>
                  <a:cubicBezTo>
                    <a:pt x="50" y="100"/>
                    <a:pt x="50" y="99"/>
                    <a:pt x="50" y="98"/>
                  </a:cubicBezTo>
                  <a:cubicBezTo>
                    <a:pt x="50" y="98"/>
                    <a:pt x="50" y="98"/>
                    <a:pt x="50" y="98"/>
                  </a:cubicBezTo>
                  <a:cubicBezTo>
                    <a:pt x="51" y="98"/>
                    <a:pt x="52" y="97"/>
                    <a:pt x="51" y="96"/>
                  </a:cubicBezTo>
                  <a:cubicBezTo>
                    <a:pt x="56" y="98"/>
                    <a:pt x="60" y="99"/>
                    <a:pt x="65" y="99"/>
                  </a:cubicBezTo>
                  <a:cubicBezTo>
                    <a:pt x="67" y="99"/>
                    <a:pt x="70" y="99"/>
                    <a:pt x="73" y="98"/>
                  </a:cubicBezTo>
                  <a:cubicBezTo>
                    <a:pt x="81" y="94"/>
                    <a:pt x="86" y="87"/>
                    <a:pt x="89" y="79"/>
                  </a:cubicBezTo>
                  <a:cubicBezTo>
                    <a:pt x="96" y="64"/>
                    <a:pt x="97" y="45"/>
                    <a:pt x="88" y="30"/>
                  </a:cubicBezTo>
                  <a:cubicBezTo>
                    <a:pt x="81" y="19"/>
                    <a:pt x="68" y="14"/>
                    <a:pt x="55" y="13"/>
                  </a:cubicBezTo>
                  <a:cubicBezTo>
                    <a:pt x="56" y="9"/>
                    <a:pt x="59" y="5"/>
                    <a:pt x="63" y="2"/>
                  </a:cubicBezTo>
                  <a:cubicBezTo>
                    <a:pt x="64" y="2"/>
                    <a:pt x="63" y="0"/>
                    <a:pt x="6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5" name="Freeform 34"/>
            <p:cNvSpPr>
              <a:spLocks noEditPoints="1"/>
            </p:cNvSpPr>
            <p:nvPr/>
          </p:nvSpPr>
          <p:spPr bwMode="auto">
            <a:xfrm>
              <a:off x="1076787" y="355824"/>
              <a:ext cx="969963" cy="822325"/>
            </a:xfrm>
            <a:custGeom>
              <a:avLst/>
              <a:gdLst>
                <a:gd name="T0" fmla="*/ 111 w 229"/>
                <a:gd name="T1" fmla="*/ 164 h 194"/>
                <a:gd name="T2" fmla="*/ 106 w 229"/>
                <a:gd name="T3" fmla="*/ 160 h 194"/>
                <a:gd name="T4" fmla="*/ 100 w 229"/>
                <a:gd name="T5" fmla="*/ 161 h 194"/>
                <a:gd name="T6" fmla="*/ 125 w 229"/>
                <a:gd name="T7" fmla="*/ 152 h 194"/>
                <a:gd name="T8" fmla="*/ 80 w 229"/>
                <a:gd name="T9" fmla="*/ 151 h 194"/>
                <a:gd name="T10" fmla="*/ 10 w 229"/>
                <a:gd name="T11" fmla="*/ 141 h 194"/>
                <a:gd name="T12" fmla="*/ 108 w 229"/>
                <a:gd name="T13" fmla="*/ 136 h 194"/>
                <a:gd name="T14" fmla="*/ 80 w 229"/>
                <a:gd name="T15" fmla="*/ 151 h 194"/>
                <a:gd name="T16" fmla="*/ 8 w 229"/>
                <a:gd name="T17" fmla="*/ 136 h 194"/>
                <a:gd name="T18" fmla="*/ 71 w 229"/>
                <a:gd name="T19" fmla="*/ 147 h 194"/>
                <a:gd name="T20" fmla="*/ 57 w 229"/>
                <a:gd name="T21" fmla="*/ 140 h 194"/>
                <a:gd name="T22" fmla="*/ 9 w 229"/>
                <a:gd name="T23" fmla="*/ 125 h 194"/>
                <a:gd name="T24" fmla="*/ 39 w 229"/>
                <a:gd name="T25" fmla="*/ 137 h 194"/>
                <a:gd name="T26" fmla="*/ 147 w 229"/>
                <a:gd name="T27" fmla="*/ 125 h 194"/>
                <a:gd name="T28" fmla="*/ 56 w 229"/>
                <a:gd name="T29" fmla="*/ 139 h 194"/>
                <a:gd name="T30" fmla="*/ 69 w 229"/>
                <a:gd name="T31" fmla="*/ 117 h 194"/>
                <a:gd name="T32" fmla="*/ 139 w 229"/>
                <a:gd name="T33" fmla="*/ 120 h 194"/>
                <a:gd name="T34" fmla="*/ 152 w 229"/>
                <a:gd name="T35" fmla="*/ 105 h 194"/>
                <a:gd name="T36" fmla="*/ 39 w 229"/>
                <a:gd name="T37" fmla="*/ 131 h 194"/>
                <a:gd name="T38" fmla="*/ 18 w 229"/>
                <a:gd name="T39" fmla="*/ 121 h 194"/>
                <a:gd name="T40" fmla="*/ 173 w 229"/>
                <a:gd name="T41" fmla="*/ 99 h 194"/>
                <a:gd name="T42" fmla="*/ 148 w 229"/>
                <a:gd name="T43" fmla="*/ 98 h 194"/>
                <a:gd name="T44" fmla="*/ 176 w 229"/>
                <a:gd name="T45" fmla="*/ 95 h 194"/>
                <a:gd name="T46" fmla="*/ 183 w 229"/>
                <a:gd name="T47" fmla="*/ 87 h 194"/>
                <a:gd name="T48" fmla="*/ 19 w 229"/>
                <a:gd name="T49" fmla="*/ 121 h 194"/>
                <a:gd name="T50" fmla="*/ 108 w 229"/>
                <a:gd name="T51" fmla="*/ 101 h 194"/>
                <a:gd name="T52" fmla="*/ 110 w 229"/>
                <a:gd name="T53" fmla="*/ 102 h 194"/>
                <a:gd name="T54" fmla="*/ 104 w 229"/>
                <a:gd name="T55" fmla="*/ 97 h 194"/>
                <a:gd name="T56" fmla="*/ 64 w 229"/>
                <a:gd name="T57" fmla="*/ 99 h 194"/>
                <a:gd name="T58" fmla="*/ 181 w 229"/>
                <a:gd name="T59" fmla="*/ 114 h 194"/>
                <a:gd name="T60" fmla="*/ 107 w 229"/>
                <a:gd name="T61" fmla="*/ 183 h 194"/>
                <a:gd name="T62" fmla="*/ 23 w 229"/>
                <a:gd name="T63" fmla="*/ 107 h 194"/>
                <a:gd name="T64" fmla="*/ 41 w 229"/>
                <a:gd name="T65" fmla="*/ 102 h 194"/>
                <a:gd name="T66" fmla="*/ 116 w 229"/>
                <a:gd name="T67" fmla="*/ 169 h 194"/>
                <a:gd name="T68" fmla="*/ 27 w 229"/>
                <a:gd name="T69" fmla="*/ 99 h 194"/>
                <a:gd name="T70" fmla="*/ 54 w 229"/>
                <a:gd name="T71" fmla="*/ 87 h 194"/>
                <a:gd name="T72" fmla="*/ 34 w 229"/>
                <a:gd name="T73" fmla="*/ 92 h 194"/>
                <a:gd name="T74" fmla="*/ 127 w 229"/>
                <a:gd name="T75" fmla="*/ 60 h 194"/>
                <a:gd name="T76" fmla="*/ 206 w 229"/>
                <a:gd name="T77" fmla="*/ 41 h 194"/>
                <a:gd name="T78" fmla="*/ 79 w 229"/>
                <a:gd name="T79" fmla="*/ 72 h 194"/>
                <a:gd name="T80" fmla="*/ 46 w 229"/>
                <a:gd name="T81" fmla="*/ 79 h 194"/>
                <a:gd name="T82" fmla="*/ 181 w 229"/>
                <a:gd name="T83" fmla="*/ 37 h 194"/>
                <a:gd name="T84" fmla="*/ 193 w 229"/>
                <a:gd name="T85" fmla="*/ 34 h 194"/>
                <a:gd name="T86" fmla="*/ 113 w 229"/>
                <a:gd name="T87" fmla="*/ 50 h 194"/>
                <a:gd name="T88" fmla="*/ 192 w 229"/>
                <a:gd name="T89" fmla="*/ 33 h 194"/>
                <a:gd name="T90" fmla="*/ 113 w 229"/>
                <a:gd name="T91" fmla="*/ 45 h 194"/>
                <a:gd name="T92" fmla="*/ 178 w 229"/>
                <a:gd name="T93" fmla="*/ 27 h 194"/>
                <a:gd name="T94" fmla="*/ 100 w 229"/>
                <a:gd name="T95" fmla="*/ 32 h 194"/>
                <a:gd name="T96" fmla="*/ 112 w 229"/>
                <a:gd name="T97" fmla="*/ 42 h 194"/>
                <a:gd name="T98" fmla="*/ 120 w 229"/>
                <a:gd name="T99" fmla="*/ 41 h 194"/>
                <a:gd name="T100" fmla="*/ 125 w 229"/>
                <a:gd name="T101" fmla="*/ 35 h 194"/>
                <a:gd name="T102" fmla="*/ 89 w 229"/>
                <a:gd name="T103" fmla="*/ 40 h 194"/>
                <a:gd name="T104" fmla="*/ 86 w 229"/>
                <a:gd name="T105" fmla="*/ 35 h 194"/>
                <a:gd name="T106" fmla="*/ 156 w 229"/>
                <a:gd name="T107" fmla="*/ 17 h 194"/>
                <a:gd name="T108" fmla="*/ 119 w 229"/>
                <a:gd name="T109" fmla="*/ 22 h 194"/>
                <a:gd name="T110" fmla="*/ 96 w 229"/>
                <a:gd name="T111" fmla="*/ 25 h 194"/>
                <a:gd name="T112" fmla="*/ 117 w 229"/>
                <a:gd name="T113" fmla="*/ 13 h 194"/>
                <a:gd name="T114" fmla="*/ 101 w 229"/>
                <a:gd name="T115" fmla="*/ 20 h 194"/>
                <a:gd name="T116" fmla="*/ 134 w 229"/>
                <a:gd name="T117" fmla="*/ 8 h 194"/>
                <a:gd name="T118" fmla="*/ 124 w 229"/>
                <a:gd name="T119" fmla="*/ 5 h 194"/>
                <a:gd name="T120" fmla="*/ 26 w 229"/>
                <a:gd name="T121" fmla="*/ 153 h 194"/>
                <a:gd name="T122" fmla="*/ 224 w 229"/>
                <a:gd name="T123" fmla="*/ 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 h="194">
                  <a:moveTo>
                    <a:pt x="109" y="167"/>
                  </a:moveTo>
                  <a:cubicBezTo>
                    <a:pt x="108" y="166"/>
                    <a:pt x="107" y="165"/>
                    <a:pt x="106" y="165"/>
                  </a:cubicBezTo>
                  <a:cubicBezTo>
                    <a:pt x="106" y="165"/>
                    <a:pt x="106" y="165"/>
                    <a:pt x="106" y="165"/>
                  </a:cubicBezTo>
                  <a:cubicBezTo>
                    <a:pt x="106" y="165"/>
                    <a:pt x="106" y="165"/>
                    <a:pt x="107" y="165"/>
                  </a:cubicBezTo>
                  <a:cubicBezTo>
                    <a:pt x="108" y="165"/>
                    <a:pt x="111" y="165"/>
                    <a:pt x="111" y="165"/>
                  </a:cubicBezTo>
                  <a:cubicBezTo>
                    <a:pt x="110" y="166"/>
                    <a:pt x="110" y="166"/>
                    <a:pt x="109" y="167"/>
                  </a:cubicBezTo>
                  <a:moveTo>
                    <a:pt x="109" y="164"/>
                  </a:moveTo>
                  <a:cubicBezTo>
                    <a:pt x="106" y="164"/>
                    <a:pt x="111" y="162"/>
                    <a:pt x="112" y="161"/>
                  </a:cubicBezTo>
                  <a:cubicBezTo>
                    <a:pt x="113" y="161"/>
                    <a:pt x="115" y="160"/>
                    <a:pt x="117" y="160"/>
                  </a:cubicBezTo>
                  <a:cubicBezTo>
                    <a:pt x="115" y="161"/>
                    <a:pt x="114" y="162"/>
                    <a:pt x="112" y="164"/>
                  </a:cubicBezTo>
                  <a:cubicBezTo>
                    <a:pt x="112" y="164"/>
                    <a:pt x="112" y="164"/>
                    <a:pt x="112" y="164"/>
                  </a:cubicBezTo>
                  <a:cubicBezTo>
                    <a:pt x="112" y="164"/>
                    <a:pt x="112" y="164"/>
                    <a:pt x="112" y="164"/>
                  </a:cubicBezTo>
                  <a:cubicBezTo>
                    <a:pt x="111" y="164"/>
                    <a:pt x="111" y="164"/>
                    <a:pt x="111" y="164"/>
                  </a:cubicBezTo>
                  <a:cubicBezTo>
                    <a:pt x="110" y="164"/>
                    <a:pt x="110" y="164"/>
                    <a:pt x="109" y="164"/>
                  </a:cubicBezTo>
                  <a:cubicBezTo>
                    <a:pt x="109" y="164"/>
                    <a:pt x="109" y="164"/>
                    <a:pt x="109" y="164"/>
                  </a:cubicBezTo>
                  <a:moveTo>
                    <a:pt x="102" y="162"/>
                  </a:moveTo>
                  <a:cubicBezTo>
                    <a:pt x="104" y="162"/>
                    <a:pt x="106" y="162"/>
                    <a:pt x="108" y="161"/>
                  </a:cubicBezTo>
                  <a:cubicBezTo>
                    <a:pt x="109" y="161"/>
                    <a:pt x="111" y="160"/>
                    <a:pt x="112" y="160"/>
                  </a:cubicBezTo>
                  <a:cubicBezTo>
                    <a:pt x="113" y="160"/>
                    <a:pt x="116" y="159"/>
                    <a:pt x="117" y="159"/>
                  </a:cubicBezTo>
                  <a:cubicBezTo>
                    <a:pt x="117" y="159"/>
                    <a:pt x="117" y="159"/>
                    <a:pt x="116" y="159"/>
                  </a:cubicBezTo>
                  <a:cubicBezTo>
                    <a:pt x="113" y="160"/>
                    <a:pt x="108" y="161"/>
                    <a:pt x="106" y="164"/>
                  </a:cubicBezTo>
                  <a:cubicBezTo>
                    <a:pt x="106" y="164"/>
                    <a:pt x="106" y="164"/>
                    <a:pt x="106" y="164"/>
                  </a:cubicBezTo>
                  <a:cubicBezTo>
                    <a:pt x="104" y="164"/>
                    <a:pt x="103" y="163"/>
                    <a:pt x="101" y="162"/>
                  </a:cubicBezTo>
                  <a:cubicBezTo>
                    <a:pt x="102" y="162"/>
                    <a:pt x="102" y="162"/>
                    <a:pt x="102" y="162"/>
                  </a:cubicBezTo>
                  <a:moveTo>
                    <a:pt x="102" y="162"/>
                  </a:moveTo>
                  <a:cubicBezTo>
                    <a:pt x="101" y="162"/>
                    <a:pt x="104" y="160"/>
                    <a:pt x="106" y="160"/>
                  </a:cubicBezTo>
                  <a:cubicBezTo>
                    <a:pt x="111" y="158"/>
                    <a:pt x="117" y="156"/>
                    <a:pt x="123" y="153"/>
                  </a:cubicBezTo>
                  <a:cubicBezTo>
                    <a:pt x="121" y="155"/>
                    <a:pt x="120" y="157"/>
                    <a:pt x="118" y="158"/>
                  </a:cubicBezTo>
                  <a:cubicBezTo>
                    <a:pt x="115" y="158"/>
                    <a:pt x="112" y="159"/>
                    <a:pt x="109" y="160"/>
                  </a:cubicBezTo>
                  <a:cubicBezTo>
                    <a:pt x="108" y="160"/>
                    <a:pt x="106" y="161"/>
                    <a:pt x="105" y="161"/>
                  </a:cubicBezTo>
                  <a:cubicBezTo>
                    <a:pt x="103" y="161"/>
                    <a:pt x="102" y="162"/>
                    <a:pt x="102" y="162"/>
                  </a:cubicBezTo>
                  <a:moveTo>
                    <a:pt x="100" y="161"/>
                  </a:moveTo>
                  <a:cubicBezTo>
                    <a:pt x="99" y="161"/>
                    <a:pt x="97" y="160"/>
                    <a:pt x="96" y="159"/>
                  </a:cubicBezTo>
                  <a:cubicBezTo>
                    <a:pt x="100" y="159"/>
                    <a:pt x="103" y="158"/>
                    <a:pt x="107" y="157"/>
                  </a:cubicBezTo>
                  <a:cubicBezTo>
                    <a:pt x="112" y="155"/>
                    <a:pt x="117" y="154"/>
                    <a:pt x="122" y="153"/>
                  </a:cubicBezTo>
                  <a:cubicBezTo>
                    <a:pt x="123" y="153"/>
                    <a:pt x="123" y="153"/>
                    <a:pt x="123" y="153"/>
                  </a:cubicBezTo>
                  <a:cubicBezTo>
                    <a:pt x="124" y="153"/>
                    <a:pt x="119" y="154"/>
                    <a:pt x="119" y="154"/>
                  </a:cubicBezTo>
                  <a:cubicBezTo>
                    <a:pt x="116" y="155"/>
                    <a:pt x="114" y="156"/>
                    <a:pt x="111" y="157"/>
                  </a:cubicBezTo>
                  <a:cubicBezTo>
                    <a:pt x="107" y="158"/>
                    <a:pt x="103" y="159"/>
                    <a:pt x="100" y="161"/>
                  </a:cubicBezTo>
                  <a:cubicBezTo>
                    <a:pt x="100" y="161"/>
                    <a:pt x="100" y="161"/>
                    <a:pt x="100" y="161"/>
                  </a:cubicBezTo>
                  <a:moveTo>
                    <a:pt x="94" y="159"/>
                  </a:moveTo>
                  <a:cubicBezTo>
                    <a:pt x="94" y="158"/>
                    <a:pt x="94" y="158"/>
                    <a:pt x="94" y="158"/>
                  </a:cubicBezTo>
                  <a:cubicBezTo>
                    <a:pt x="93" y="158"/>
                    <a:pt x="91" y="157"/>
                    <a:pt x="90" y="156"/>
                  </a:cubicBezTo>
                  <a:cubicBezTo>
                    <a:pt x="95" y="156"/>
                    <a:pt x="100" y="154"/>
                    <a:pt x="104" y="153"/>
                  </a:cubicBezTo>
                  <a:cubicBezTo>
                    <a:pt x="110" y="152"/>
                    <a:pt x="115" y="151"/>
                    <a:pt x="120" y="150"/>
                  </a:cubicBezTo>
                  <a:cubicBezTo>
                    <a:pt x="119" y="151"/>
                    <a:pt x="117" y="151"/>
                    <a:pt x="116" y="152"/>
                  </a:cubicBezTo>
                  <a:cubicBezTo>
                    <a:pt x="109" y="153"/>
                    <a:pt x="102" y="156"/>
                    <a:pt x="94" y="159"/>
                  </a:cubicBezTo>
                  <a:moveTo>
                    <a:pt x="95" y="159"/>
                  </a:moveTo>
                  <a:cubicBezTo>
                    <a:pt x="95" y="159"/>
                    <a:pt x="95" y="159"/>
                    <a:pt x="95" y="159"/>
                  </a:cubicBezTo>
                  <a:cubicBezTo>
                    <a:pt x="95" y="159"/>
                    <a:pt x="97" y="159"/>
                    <a:pt x="97" y="158"/>
                  </a:cubicBezTo>
                  <a:cubicBezTo>
                    <a:pt x="107" y="155"/>
                    <a:pt x="117" y="152"/>
                    <a:pt x="127" y="149"/>
                  </a:cubicBezTo>
                  <a:cubicBezTo>
                    <a:pt x="126" y="150"/>
                    <a:pt x="125" y="151"/>
                    <a:pt x="125" y="152"/>
                  </a:cubicBezTo>
                  <a:cubicBezTo>
                    <a:pt x="120" y="152"/>
                    <a:pt x="115" y="154"/>
                    <a:pt x="110" y="155"/>
                  </a:cubicBezTo>
                  <a:cubicBezTo>
                    <a:pt x="107" y="156"/>
                    <a:pt x="104" y="157"/>
                    <a:pt x="102" y="157"/>
                  </a:cubicBezTo>
                  <a:cubicBezTo>
                    <a:pt x="101" y="158"/>
                    <a:pt x="100" y="158"/>
                    <a:pt x="99" y="158"/>
                  </a:cubicBezTo>
                  <a:cubicBezTo>
                    <a:pt x="96" y="159"/>
                    <a:pt x="95" y="159"/>
                    <a:pt x="95" y="159"/>
                  </a:cubicBezTo>
                  <a:moveTo>
                    <a:pt x="81" y="151"/>
                  </a:moveTo>
                  <a:cubicBezTo>
                    <a:pt x="88" y="151"/>
                    <a:pt x="96" y="149"/>
                    <a:pt x="102" y="148"/>
                  </a:cubicBezTo>
                  <a:cubicBezTo>
                    <a:pt x="112" y="146"/>
                    <a:pt x="121" y="143"/>
                    <a:pt x="131" y="141"/>
                  </a:cubicBezTo>
                  <a:cubicBezTo>
                    <a:pt x="131" y="141"/>
                    <a:pt x="132" y="141"/>
                    <a:pt x="132" y="141"/>
                  </a:cubicBezTo>
                  <a:cubicBezTo>
                    <a:pt x="131" y="141"/>
                    <a:pt x="130" y="142"/>
                    <a:pt x="129" y="142"/>
                  </a:cubicBezTo>
                  <a:cubicBezTo>
                    <a:pt x="125" y="144"/>
                    <a:pt x="120" y="146"/>
                    <a:pt x="115" y="147"/>
                  </a:cubicBezTo>
                  <a:cubicBezTo>
                    <a:pt x="110" y="149"/>
                    <a:pt x="105" y="150"/>
                    <a:pt x="101" y="151"/>
                  </a:cubicBezTo>
                  <a:cubicBezTo>
                    <a:pt x="96" y="153"/>
                    <a:pt x="92" y="154"/>
                    <a:pt x="88" y="155"/>
                  </a:cubicBezTo>
                  <a:cubicBezTo>
                    <a:pt x="85" y="154"/>
                    <a:pt x="83" y="153"/>
                    <a:pt x="80" y="151"/>
                  </a:cubicBezTo>
                  <a:cubicBezTo>
                    <a:pt x="80" y="151"/>
                    <a:pt x="81" y="151"/>
                    <a:pt x="81" y="151"/>
                  </a:cubicBezTo>
                  <a:moveTo>
                    <a:pt x="89" y="156"/>
                  </a:moveTo>
                  <a:cubicBezTo>
                    <a:pt x="89" y="156"/>
                    <a:pt x="89" y="156"/>
                    <a:pt x="91" y="155"/>
                  </a:cubicBezTo>
                  <a:cubicBezTo>
                    <a:pt x="105" y="150"/>
                    <a:pt x="120" y="146"/>
                    <a:pt x="135" y="141"/>
                  </a:cubicBezTo>
                  <a:cubicBezTo>
                    <a:pt x="133" y="143"/>
                    <a:pt x="130" y="146"/>
                    <a:pt x="128" y="148"/>
                  </a:cubicBezTo>
                  <a:cubicBezTo>
                    <a:pt x="122" y="149"/>
                    <a:pt x="116" y="150"/>
                    <a:pt x="110" y="152"/>
                  </a:cubicBezTo>
                  <a:cubicBezTo>
                    <a:pt x="106" y="152"/>
                    <a:pt x="102" y="153"/>
                    <a:pt x="99" y="153"/>
                  </a:cubicBezTo>
                  <a:cubicBezTo>
                    <a:pt x="97" y="154"/>
                    <a:pt x="96" y="154"/>
                    <a:pt x="94" y="155"/>
                  </a:cubicBezTo>
                  <a:cubicBezTo>
                    <a:pt x="94" y="155"/>
                    <a:pt x="90" y="156"/>
                    <a:pt x="89" y="156"/>
                  </a:cubicBezTo>
                  <a:moveTo>
                    <a:pt x="107" y="190"/>
                  </a:moveTo>
                  <a:cubicBezTo>
                    <a:pt x="90" y="183"/>
                    <a:pt x="75" y="174"/>
                    <a:pt x="59" y="167"/>
                  </a:cubicBezTo>
                  <a:cubicBezTo>
                    <a:pt x="48" y="161"/>
                    <a:pt x="38" y="156"/>
                    <a:pt x="27" y="151"/>
                  </a:cubicBezTo>
                  <a:cubicBezTo>
                    <a:pt x="22" y="148"/>
                    <a:pt x="15" y="145"/>
                    <a:pt x="10" y="141"/>
                  </a:cubicBezTo>
                  <a:cubicBezTo>
                    <a:pt x="10" y="141"/>
                    <a:pt x="10" y="141"/>
                    <a:pt x="10" y="141"/>
                  </a:cubicBezTo>
                  <a:cubicBezTo>
                    <a:pt x="10" y="140"/>
                    <a:pt x="10" y="140"/>
                    <a:pt x="10" y="140"/>
                  </a:cubicBezTo>
                  <a:cubicBezTo>
                    <a:pt x="14" y="142"/>
                    <a:pt x="18" y="144"/>
                    <a:pt x="22" y="146"/>
                  </a:cubicBezTo>
                  <a:cubicBezTo>
                    <a:pt x="33" y="151"/>
                    <a:pt x="44" y="156"/>
                    <a:pt x="54" y="162"/>
                  </a:cubicBezTo>
                  <a:cubicBezTo>
                    <a:pt x="66" y="167"/>
                    <a:pt x="77" y="172"/>
                    <a:pt x="88" y="178"/>
                  </a:cubicBezTo>
                  <a:cubicBezTo>
                    <a:pt x="93" y="180"/>
                    <a:pt x="100" y="182"/>
                    <a:pt x="105" y="186"/>
                  </a:cubicBezTo>
                  <a:cubicBezTo>
                    <a:pt x="105" y="186"/>
                    <a:pt x="105" y="186"/>
                    <a:pt x="105" y="186"/>
                  </a:cubicBezTo>
                  <a:cubicBezTo>
                    <a:pt x="105" y="188"/>
                    <a:pt x="106" y="189"/>
                    <a:pt x="107" y="190"/>
                  </a:cubicBezTo>
                  <a:moveTo>
                    <a:pt x="70" y="146"/>
                  </a:moveTo>
                  <a:cubicBezTo>
                    <a:pt x="68" y="145"/>
                    <a:pt x="66" y="145"/>
                    <a:pt x="65" y="144"/>
                  </a:cubicBezTo>
                  <a:cubicBezTo>
                    <a:pt x="79" y="141"/>
                    <a:pt x="93" y="139"/>
                    <a:pt x="107" y="136"/>
                  </a:cubicBezTo>
                  <a:cubicBezTo>
                    <a:pt x="109" y="136"/>
                    <a:pt x="111" y="135"/>
                    <a:pt x="113" y="135"/>
                  </a:cubicBezTo>
                  <a:cubicBezTo>
                    <a:pt x="111" y="135"/>
                    <a:pt x="110" y="136"/>
                    <a:pt x="108" y="136"/>
                  </a:cubicBezTo>
                  <a:cubicBezTo>
                    <a:pt x="100" y="138"/>
                    <a:pt x="93" y="140"/>
                    <a:pt x="85" y="142"/>
                  </a:cubicBezTo>
                  <a:cubicBezTo>
                    <a:pt x="82" y="143"/>
                    <a:pt x="79" y="144"/>
                    <a:pt x="76" y="144"/>
                  </a:cubicBezTo>
                  <a:cubicBezTo>
                    <a:pt x="74" y="145"/>
                    <a:pt x="72" y="145"/>
                    <a:pt x="70" y="146"/>
                  </a:cubicBezTo>
                  <a:moveTo>
                    <a:pt x="78" y="151"/>
                  </a:moveTo>
                  <a:cubicBezTo>
                    <a:pt x="76" y="149"/>
                    <a:pt x="74" y="148"/>
                    <a:pt x="71" y="147"/>
                  </a:cubicBezTo>
                  <a:cubicBezTo>
                    <a:pt x="83" y="146"/>
                    <a:pt x="94" y="144"/>
                    <a:pt x="105" y="141"/>
                  </a:cubicBezTo>
                  <a:cubicBezTo>
                    <a:pt x="117" y="139"/>
                    <a:pt x="128" y="137"/>
                    <a:pt x="139" y="134"/>
                  </a:cubicBezTo>
                  <a:cubicBezTo>
                    <a:pt x="138" y="134"/>
                    <a:pt x="136" y="135"/>
                    <a:pt x="134" y="136"/>
                  </a:cubicBezTo>
                  <a:cubicBezTo>
                    <a:pt x="132" y="136"/>
                    <a:pt x="129" y="137"/>
                    <a:pt x="127" y="137"/>
                  </a:cubicBezTo>
                  <a:cubicBezTo>
                    <a:pt x="121" y="139"/>
                    <a:pt x="116" y="140"/>
                    <a:pt x="110" y="141"/>
                  </a:cubicBezTo>
                  <a:cubicBezTo>
                    <a:pt x="104" y="142"/>
                    <a:pt x="99" y="144"/>
                    <a:pt x="93" y="146"/>
                  </a:cubicBezTo>
                  <a:cubicBezTo>
                    <a:pt x="88" y="148"/>
                    <a:pt x="83" y="148"/>
                    <a:pt x="78" y="151"/>
                  </a:cubicBezTo>
                  <a:moveTo>
                    <a:pt x="80" y="151"/>
                  </a:moveTo>
                  <a:cubicBezTo>
                    <a:pt x="78" y="151"/>
                    <a:pt x="85" y="149"/>
                    <a:pt x="85" y="149"/>
                  </a:cubicBezTo>
                  <a:cubicBezTo>
                    <a:pt x="96" y="147"/>
                    <a:pt x="105" y="143"/>
                    <a:pt x="116" y="141"/>
                  </a:cubicBezTo>
                  <a:cubicBezTo>
                    <a:pt x="124" y="139"/>
                    <a:pt x="134" y="138"/>
                    <a:pt x="142" y="133"/>
                  </a:cubicBezTo>
                  <a:cubicBezTo>
                    <a:pt x="140" y="135"/>
                    <a:pt x="138" y="137"/>
                    <a:pt x="136" y="139"/>
                  </a:cubicBezTo>
                  <a:cubicBezTo>
                    <a:pt x="126" y="142"/>
                    <a:pt x="116" y="144"/>
                    <a:pt x="105" y="146"/>
                  </a:cubicBezTo>
                  <a:cubicBezTo>
                    <a:pt x="100" y="148"/>
                    <a:pt x="95" y="148"/>
                    <a:pt x="90" y="149"/>
                  </a:cubicBezTo>
                  <a:cubicBezTo>
                    <a:pt x="87" y="150"/>
                    <a:pt x="84" y="150"/>
                    <a:pt x="81" y="151"/>
                  </a:cubicBezTo>
                  <a:cubicBezTo>
                    <a:pt x="81" y="151"/>
                    <a:pt x="81" y="151"/>
                    <a:pt x="80" y="151"/>
                  </a:cubicBezTo>
                  <a:moveTo>
                    <a:pt x="105" y="183"/>
                  </a:moveTo>
                  <a:cubicBezTo>
                    <a:pt x="100" y="180"/>
                    <a:pt x="95" y="178"/>
                    <a:pt x="90" y="176"/>
                  </a:cubicBezTo>
                  <a:cubicBezTo>
                    <a:pt x="79" y="171"/>
                    <a:pt x="69" y="166"/>
                    <a:pt x="58" y="160"/>
                  </a:cubicBezTo>
                  <a:cubicBezTo>
                    <a:pt x="47" y="155"/>
                    <a:pt x="36" y="150"/>
                    <a:pt x="25" y="144"/>
                  </a:cubicBezTo>
                  <a:cubicBezTo>
                    <a:pt x="20" y="142"/>
                    <a:pt x="12" y="139"/>
                    <a:pt x="8" y="136"/>
                  </a:cubicBezTo>
                  <a:cubicBezTo>
                    <a:pt x="8" y="136"/>
                    <a:pt x="8" y="136"/>
                    <a:pt x="8" y="136"/>
                  </a:cubicBezTo>
                  <a:cubicBezTo>
                    <a:pt x="8" y="134"/>
                    <a:pt x="8" y="133"/>
                    <a:pt x="8" y="131"/>
                  </a:cubicBezTo>
                  <a:cubicBezTo>
                    <a:pt x="22" y="140"/>
                    <a:pt x="38" y="147"/>
                    <a:pt x="53" y="154"/>
                  </a:cubicBezTo>
                  <a:cubicBezTo>
                    <a:pt x="70" y="163"/>
                    <a:pt x="88" y="170"/>
                    <a:pt x="105" y="179"/>
                  </a:cubicBezTo>
                  <a:cubicBezTo>
                    <a:pt x="105" y="180"/>
                    <a:pt x="105" y="182"/>
                    <a:pt x="105" y="183"/>
                  </a:cubicBezTo>
                  <a:moveTo>
                    <a:pt x="48" y="136"/>
                  </a:moveTo>
                  <a:cubicBezTo>
                    <a:pt x="48" y="136"/>
                    <a:pt x="48" y="136"/>
                    <a:pt x="48" y="136"/>
                  </a:cubicBezTo>
                  <a:cubicBezTo>
                    <a:pt x="50" y="135"/>
                    <a:pt x="52" y="134"/>
                    <a:pt x="54" y="133"/>
                  </a:cubicBezTo>
                  <a:cubicBezTo>
                    <a:pt x="57" y="132"/>
                    <a:pt x="61" y="131"/>
                    <a:pt x="64" y="131"/>
                  </a:cubicBezTo>
                  <a:cubicBezTo>
                    <a:pt x="63" y="131"/>
                    <a:pt x="63" y="131"/>
                    <a:pt x="62" y="131"/>
                  </a:cubicBezTo>
                  <a:cubicBezTo>
                    <a:pt x="58" y="132"/>
                    <a:pt x="55" y="133"/>
                    <a:pt x="51" y="135"/>
                  </a:cubicBezTo>
                  <a:cubicBezTo>
                    <a:pt x="50" y="135"/>
                    <a:pt x="49" y="135"/>
                    <a:pt x="48" y="136"/>
                  </a:cubicBezTo>
                  <a:moveTo>
                    <a:pt x="71" y="147"/>
                  </a:moveTo>
                  <a:cubicBezTo>
                    <a:pt x="71" y="147"/>
                    <a:pt x="71" y="147"/>
                    <a:pt x="73" y="146"/>
                  </a:cubicBezTo>
                  <a:cubicBezTo>
                    <a:pt x="74" y="145"/>
                    <a:pt x="75" y="145"/>
                    <a:pt x="77" y="145"/>
                  </a:cubicBezTo>
                  <a:cubicBezTo>
                    <a:pt x="90" y="142"/>
                    <a:pt x="103" y="139"/>
                    <a:pt x="115" y="135"/>
                  </a:cubicBezTo>
                  <a:cubicBezTo>
                    <a:pt x="126" y="132"/>
                    <a:pt x="138" y="130"/>
                    <a:pt x="149" y="126"/>
                  </a:cubicBezTo>
                  <a:cubicBezTo>
                    <a:pt x="147" y="128"/>
                    <a:pt x="145" y="130"/>
                    <a:pt x="143" y="132"/>
                  </a:cubicBezTo>
                  <a:cubicBezTo>
                    <a:pt x="143" y="132"/>
                    <a:pt x="143" y="132"/>
                    <a:pt x="143" y="132"/>
                  </a:cubicBezTo>
                  <a:cubicBezTo>
                    <a:pt x="130" y="136"/>
                    <a:pt x="118" y="138"/>
                    <a:pt x="105" y="141"/>
                  </a:cubicBezTo>
                  <a:cubicBezTo>
                    <a:pt x="98" y="142"/>
                    <a:pt x="92" y="144"/>
                    <a:pt x="85" y="145"/>
                  </a:cubicBezTo>
                  <a:cubicBezTo>
                    <a:pt x="81" y="145"/>
                    <a:pt x="77" y="146"/>
                    <a:pt x="74" y="146"/>
                  </a:cubicBezTo>
                  <a:cubicBezTo>
                    <a:pt x="73" y="146"/>
                    <a:pt x="71" y="147"/>
                    <a:pt x="71" y="147"/>
                  </a:cubicBezTo>
                  <a:moveTo>
                    <a:pt x="63" y="143"/>
                  </a:moveTo>
                  <a:cubicBezTo>
                    <a:pt x="63" y="143"/>
                    <a:pt x="62" y="143"/>
                    <a:pt x="62" y="142"/>
                  </a:cubicBezTo>
                  <a:cubicBezTo>
                    <a:pt x="60" y="142"/>
                    <a:pt x="59" y="141"/>
                    <a:pt x="57" y="140"/>
                  </a:cubicBezTo>
                  <a:cubicBezTo>
                    <a:pt x="64" y="139"/>
                    <a:pt x="71" y="137"/>
                    <a:pt x="78" y="136"/>
                  </a:cubicBezTo>
                  <a:cubicBezTo>
                    <a:pt x="86" y="134"/>
                    <a:pt x="95" y="132"/>
                    <a:pt x="103" y="130"/>
                  </a:cubicBezTo>
                  <a:cubicBezTo>
                    <a:pt x="109" y="128"/>
                    <a:pt x="115" y="127"/>
                    <a:pt x="120" y="125"/>
                  </a:cubicBezTo>
                  <a:cubicBezTo>
                    <a:pt x="118" y="126"/>
                    <a:pt x="116" y="127"/>
                    <a:pt x="113" y="128"/>
                  </a:cubicBezTo>
                  <a:cubicBezTo>
                    <a:pt x="105" y="130"/>
                    <a:pt x="96" y="132"/>
                    <a:pt x="87" y="135"/>
                  </a:cubicBezTo>
                  <a:cubicBezTo>
                    <a:pt x="80" y="138"/>
                    <a:pt x="73" y="140"/>
                    <a:pt x="65" y="143"/>
                  </a:cubicBezTo>
                  <a:cubicBezTo>
                    <a:pt x="65" y="143"/>
                    <a:pt x="65" y="143"/>
                    <a:pt x="65" y="143"/>
                  </a:cubicBezTo>
                  <a:cubicBezTo>
                    <a:pt x="64" y="143"/>
                    <a:pt x="64" y="143"/>
                    <a:pt x="64" y="143"/>
                  </a:cubicBezTo>
                  <a:cubicBezTo>
                    <a:pt x="63" y="143"/>
                    <a:pt x="63" y="143"/>
                    <a:pt x="63" y="143"/>
                  </a:cubicBezTo>
                  <a:moveTo>
                    <a:pt x="106" y="176"/>
                  </a:moveTo>
                  <a:cubicBezTo>
                    <a:pt x="89" y="168"/>
                    <a:pt x="71" y="160"/>
                    <a:pt x="54" y="152"/>
                  </a:cubicBezTo>
                  <a:cubicBezTo>
                    <a:pt x="39" y="145"/>
                    <a:pt x="23" y="137"/>
                    <a:pt x="8" y="128"/>
                  </a:cubicBezTo>
                  <a:cubicBezTo>
                    <a:pt x="8" y="127"/>
                    <a:pt x="9" y="126"/>
                    <a:pt x="9" y="125"/>
                  </a:cubicBezTo>
                  <a:cubicBezTo>
                    <a:pt x="9" y="125"/>
                    <a:pt x="9" y="125"/>
                    <a:pt x="9" y="125"/>
                  </a:cubicBezTo>
                  <a:cubicBezTo>
                    <a:pt x="19" y="128"/>
                    <a:pt x="29" y="135"/>
                    <a:pt x="38" y="140"/>
                  </a:cubicBezTo>
                  <a:cubicBezTo>
                    <a:pt x="45" y="143"/>
                    <a:pt x="52" y="146"/>
                    <a:pt x="59" y="150"/>
                  </a:cubicBezTo>
                  <a:cubicBezTo>
                    <a:pt x="69" y="155"/>
                    <a:pt x="79" y="160"/>
                    <a:pt x="89" y="165"/>
                  </a:cubicBezTo>
                  <a:cubicBezTo>
                    <a:pt x="95" y="168"/>
                    <a:pt x="101" y="171"/>
                    <a:pt x="106" y="173"/>
                  </a:cubicBezTo>
                  <a:cubicBezTo>
                    <a:pt x="106" y="174"/>
                    <a:pt x="106" y="175"/>
                    <a:pt x="106" y="176"/>
                  </a:cubicBezTo>
                  <a:moveTo>
                    <a:pt x="5" y="134"/>
                  </a:moveTo>
                  <a:cubicBezTo>
                    <a:pt x="4" y="129"/>
                    <a:pt x="5" y="124"/>
                    <a:pt x="8" y="121"/>
                  </a:cubicBezTo>
                  <a:cubicBezTo>
                    <a:pt x="6" y="125"/>
                    <a:pt x="5" y="130"/>
                    <a:pt x="5" y="134"/>
                  </a:cubicBezTo>
                  <a:moveTo>
                    <a:pt x="107" y="171"/>
                  </a:moveTo>
                  <a:cubicBezTo>
                    <a:pt x="101" y="169"/>
                    <a:pt x="95" y="165"/>
                    <a:pt x="89" y="162"/>
                  </a:cubicBezTo>
                  <a:cubicBezTo>
                    <a:pt x="79" y="157"/>
                    <a:pt x="69" y="152"/>
                    <a:pt x="59" y="147"/>
                  </a:cubicBezTo>
                  <a:cubicBezTo>
                    <a:pt x="52" y="144"/>
                    <a:pt x="45" y="141"/>
                    <a:pt x="39" y="137"/>
                  </a:cubicBezTo>
                  <a:cubicBezTo>
                    <a:pt x="29" y="132"/>
                    <a:pt x="20" y="126"/>
                    <a:pt x="10" y="122"/>
                  </a:cubicBezTo>
                  <a:cubicBezTo>
                    <a:pt x="10" y="122"/>
                    <a:pt x="10" y="122"/>
                    <a:pt x="10" y="122"/>
                  </a:cubicBezTo>
                  <a:cubicBezTo>
                    <a:pt x="10" y="122"/>
                    <a:pt x="11" y="121"/>
                    <a:pt x="11" y="120"/>
                  </a:cubicBezTo>
                  <a:cubicBezTo>
                    <a:pt x="27" y="129"/>
                    <a:pt x="43" y="136"/>
                    <a:pt x="60" y="144"/>
                  </a:cubicBezTo>
                  <a:cubicBezTo>
                    <a:pt x="70" y="149"/>
                    <a:pt x="81" y="155"/>
                    <a:pt x="91" y="160"/>
                  </a:cubicBezTo>
                  <a:cubicBezTo>
                    <a:pt x="97" y="163"/>
                    <a:pt x="103" y="165"/>
                    <a:pt x="108" y="169"/>
                  </a:cubicBezTo>
                  <a:cubicBezTo>
                    <a:pt x="108" y="170"/>
                    <a:pt x="107" y="170"/>
                    <a:pt x="107" y="171"/>
                  </a:cubicBezTo>
                  <a:moveTo>
                    <a:pt x="157" y="116"/>
                  </a:moveTo>
                  <a:cubicBezTo>
                    <a:pt x="157" y="116"/>
                    <a:pt x="158" y="116"/>
                    <a:pt x="158" y="115"/>
                  </a:cubicBezTo>
                  <a:cubicBezTo>
                    <a:pt x="155" y="118"/>
                    <a:pt x="153" y="121"/>
                    <a:pt x="150" y="124"/>
                  </a:cubicBezTo>
                  <a:cubicBezTo>
                    <a:pt x="149" y="124"/>
                    <a:pt x="149" y="124"/>
                    <a:pt x="149" y="124"/>
                  </a:cubicBezTo>
                  <a:cubicBezTo>
                    <a:pt x="149" y="124"/>
                    <a:pt x="149" y="124"/>
                    <a:pt x="149" y="124"/>
                  </a:cubicBezTo>
                  <a:cubicBezTo>
                    <a:pt x="148" y="124"/>
                    <a:pt x="147" y="125"/>
                    <a:pt x="147" y="125"/>
                  </a:cubicBezTo>
                  <a:cubicBezTo>
                    <a:pt x="142" y="127"/>
                    <a:pt x="137" y="129"/>
                    <a:pt x="132" y="130"/>
                  </a:cubicBezTo>
                  <a:cubicBezTo>
                    <a:pt x="131" y="130"/>
                    <a:pt x="131" y="130"/>
                    <a:pt x="131" y="130"/>
                  </a:cubicBezTo>
                  <a:cubicBezTo>
                    <a:pt x="130" y="130"/>
                    <a:pt x="129" y="131"/>
                    <a:pt x="129" y="131"/>
                  </a:cubicBezTo>
                  <a:cubicBezTo>
                    <a:pt x="121" y="132"/>
                    <a:pt x="114" y="134"/>
                    <a:pt x="107" y="135"/>
                  </a:cubicBezTo>
                  <a:cubicBezTo>
                    <a:pt x="99" y="137"/>
                    <a:pt x="91" y="138"/>
                    <a:pt x="83" y="140"/>
                  </a:cubicBezTo>
                  <a:cubicBezTo>
                    <a:pt x="79" y="140"/>
                    <a:pt x="75" y="141"/>
                    <a:pt x="71" y="142"/>
                  </a:cubicBezTo>
                  <a:cubicBezTo>
                    <a:pt x="71" y="142"/>
                    <a:pt x="70" y="142"/>
                    <a:pt x="70" y="142"/>
                  </a:cubicBezTo>
                  <a:cubicBezTo>
                    <a:pt x="84" y="137"/>
                    <a:pt x="99" y="133"/>
                    <a:pt x="113" y="128"/>
                  </a:cubicBezTo>
                  <a:cubicBezTo>
                    <a:pt x="120" y="127"/>
                    <a:pt x="126" y="124"/>
                    <a:pt x="133" y="122"/>
                  </a:cubicBezTo>
                  <a:cubicBezTo>
                    <a:pt x="137" y="121"/>
                    <a:pt x="142" y="120"/>
                    <a:pt x="146" y="119"/>
                  </a:cubicBezTo>
                  <a:cubicBezTo>
                    <a:pt x="150" y="118"/>
                    <a:pt x="153" y="117"/>
                    <a:pt x="157" y="116"/>
                  </a:cubicBezTo>
                  <a:cubicBezTo>
                    <a:pt x="157" y="116"/>
                    <a:pt x="157" y="116"/>
                    <a:pt x="157" y="116"/>
                  </a:cubicBezTo>
                  <a:moveTo>
                    <a:pt x="56" y="139"/>
                  </a:moveTo>
                  <a:cubicBezTo>
                    <a:pt x="54" y="138"/>
                    <a:pt x="51" y="137"/>
                    <a:pt x="49" y="136"/>
                  </a:cubicBezTo>
                  <a:cubicBezTo>
                    <a:pt x="55" y="134"/>
                    <a:pt x="61" y="132"/>
                    <a:pt x="67" y="131"/>
                  </a:cubicBezTo>
                  <a:cubicBezTo>
                    <a:pt x="69" y="130"/>
                    <a:pt x="70" y="130"/>
                    <a:pt x="71" y="130"/>
                  </a:cubicBezTo>
                  <a:cubicBezTo>
                    <a:pt x="71" y="129"/>
                    <a:pt x="71" y="129"/>
                    <a:pt x="71" y="129"/>
                  </a:cubicBezTo>
                  <a:cubicBezTo>
                    <a:pt x="79" y="128"/>
                    <a:pt x="87" y="126"/>
                    <a:pt x="95" y="125"/>
                  </a:cubicBezTo>
                  <a:cubicBezTo>
                    <a:pt x="110" y="121"/>
                    <a:pt x="126" y="118"/>
                    <a:pt x="141" y="115"/>
                  </a:cubicBezTo>
                  <a:cubicBezTo>
                    <a:pt x="142" y="114"/>
                    <a:pt x="142" y="114"/>
                    <a:pt x="143" y="114"/>
                  </a:cubicBezTo>
                  <a:cubicBezTo>
                    <a:pt x="115" y="123"/>
                    <a:pt x="85" y="129"/>
                    <a:pt x="57" y="139"/>
                  </a:cubicBezTo>
                  <a:cubicBezTo>
                    <a:pt x="57" y="139"/>
                    <a:pt x="56" y="139"/>
                    <a:pt x="56" y="139"/>
                  </a:cubicBezTo>
                  <a:moveTo>
                    <a:pt x="32" y="128"/>
                  </a:moveTo>
                  <a:cubicBezTo>
                    <a:pt x="30" y="127"/>
                    <a:pt x="28" y="126"/>
                    <a:pt x="27" y="125"/>
                  </a:cubicBezTo>
                  <a:cubicBezTo>
                    <a:pt x="49" y="123"/>
                    <a:pt x="70" y="116"/>
                    <a:pt x="92" y="111"/>
                  </a:cubicBezTo>
                  <a:cubicBezTo>
                    <a:pt x="84" y="113"/>
                    <a:pt x="77" y="115"/>
                    <a:pt x="69" y="117"/>
                  </a:cubicBezTo>
                  <a:cubicBezTo>
                    <a:pt x="58" y="120"/>
                    <a:pt x="46" y="124"/>
                    <a:pt x="35" y="127"/>
                  </a:cubicBezTo>
                  <a:cubicBezTo>
                    <a:pt x="35" y="127"/>
                    <a:pt x="34" y="127"/>
                    <a:pt x="34" y="127"/>
                  </a:cubicBezTo>
                  <a:cubicBezTo>
                    <a:pt x="33" y="127"/>
                    <a:pt x="33" y="127"/>
                    <a:pt x="33" y="128"/>
                  </a:cubicBezTo>
                  <a:cubicBezTo>
                    <a:pt x="32" y="128"/>
                    <a:pt x="32" y="128"/>
                    <a:pt x="32" y="128"/>
                  </a:cubicBezTo>
                  <a:moveTo>
                    <a:pt x="58" y="139"/>
                  </a:moveTo>
                  <a:cubicBezTo>
                    <a:pt x="57" y="139"/>
                    <a:pt x="62" y="138"/>
                    <a:pt x="62" y="138"/>
                  </a:cubicBezTo>
                  <a:cubicBezTo>
                    <a:pt x="80" y="133"/>
                    <a:pt x="98" y="128"/>
                    <a:pt x="116" y="123"/>
                  </a:cubicBezTo>
                  <a:cubicBezTo>
                    <a:pt x="126" y="120"/>
                    <a:pt x="135" y="118"/>
                    <a:pt x="144" y="115"/>
                  </a:cubicBezTo>
                  <a:cubicBezTo>
                    <a:pt x="151" y="112"/>
                    <a:pt x="158" y="111"/>
                    <a:pt x="164" y="108"/>
                  </a:cubicBezTo>
                  <a:cubicBezTo>
                    <a:pt x="165" y="108"/>
                    <a:pt x="165" y="108"/>
                    <a:pt x="165" y="108"/>
                  </a:cubicBezTo>
                  <a:cubicBezTo>
                    <a:pt x="163" y="110"/>
                    <a:pt x="161" y="112"/>
                    <a:pt x="159" y="114"/>
                  </a:cubicBezTo>
                  <a:cubicBezTo>
                    <a:pt x="154" y="115"/>
                    <a:pt x="149" y="117"/>
                    <a:pt x="144" y="118"/>
                  </a:cubicBezTo>
                  <a:cubicBezTo>
                    <a:pt x="142" y="119"/>
                    <a:pt x="140" y="119"/>
                    <a:pt x="139" y="120"/>
                  </a:cubicBezTo>
                  <a:cubicBezTo>
                    <a:pt x="137" y="120"/>
                    <a:pt x="135" y="121"/>
                    <a:pt x="133" y="121"/>
                  </a:cubicBezTo>
                  <a:cubicBezTo>
                    <a:pt x="124" y="124"/>
                    <a:pt x="115" y="126"/>
                    <a:pt x="107" y="128"/>
                  </a:cubicBezTo>
                  <a:cubicBezTo>
                    <a:pt x="98" y="130"/>
                    <a:pt x="88" y="133"/>
                    <a:pt x="79" y="134"/>
                  </a:cubicBezTo>
                  <a:cubicBezTo>
                    <a:pt x="75" y="135"/>
                    <a:pt x="71" y="137"/>
                    <a:pt x="67" y="138"/>
                  </a:cubicBezTo>
                  <a:cubicBezTo>
                    <a:pt x="64" y="138"/>
                    <a:pt x="62" y="139"/>
                    <a:pt x="59" y="139"/>
                  </a:cubicBezTo>
                  <a:cubicBezTo>
                    <a:pt x="58" y="139"/>
                    <a:pt x="58" y="139"/>
                    <a:pt x="58" y="139"/>
                  </a:cubicBezTo>
                  <a:moveTo>
                    <a:pt x="47" y="135"/>
                  </a:moveTo>
                  <a:cubicBezTo>
                    <a:pt x="45" y="134"/>
                    <a:pt x="43" y="133"/>
                    <a:pt x="41" y="132"/>
                  </a:cubicBezTo>
                  <a:cubicBezTo>
                    <a:pt x="44" y="132"/>
                    <a:pt x="48" y="130"/>
                    <a:pt x="51" y="129"/>
                  </a:cubicBezTo>
                  <a:cubicBezTo>
                    <a:pt x="57" y="128"/>
                    <a:pt x="62" y="127"/>
                    <a:pt x="68" y="126"/>
                  </a:cubicBezTo>
                  <a:cubicBezTo>
                    <a:pt x="79" y="123"/>
                    <a:pt x="91" y="119"/>
                    <a:pt x="102" y="116"/>
                  </a:cubicBezTo>
                  <a:cubicBezTo>
                    <a:pt x="121" y="110"/>
                    <a:pt x="140" y="107"/>
                    <a:pt x="159" y="103"/>
                  </a:cubicBezTo>
                  <a:cubicBezTo>
                    <a:pt x="157" y="104"/>
                    <a:pt x="155" y="105"/>
                    <a:pt x="152" y="105"/>
                  </a:cubicBezTo>
                  <a:cubicBezTo>
                    <a:pt x="144" y="108"/>
                    <a:pt x="136" y="110"/>
                    <a:pt x="129" y="112"/>
                  </a:cubicBezTo>
                  <a:cubicBezTo>
                    <a:pt x="114" y="116"/>
                    <a:pt x="98" y="120"/>
                    <a:pt x="83" y="125"/>
                  </a:cubicBezTo>
                  <a:cubicBezTo>
                    <a:pt x="79" y="126"/>
                    <a:pt x="75" y="128"/>
                    <a:pt x="70" y="129"/>
                  </a:cubicBezTo>
                  <a:cubicBezTo>
                    <a:pt x="70" y="129"/>
                    <a:pt x="70" y="129"/>
                    <a:pt x="70" y="129"/>
                  </a:cubicBezTo>
                  <a:cubicBezTo>
                    <a:pt x="62" y="130"/>
                    <a:pt x="54" y="131"/>
                    <a:pt x="47" y="135"/>
                  </a:cubicBezTo>
                  <a:moveTo>
                    <a:pt x="39" y="131"/>
                  </a:moveTo>
                  <a:cubicBezTo>
                    <a:pt x="37" y="131"/>
                    <a:pt x="36" y="130"/>
                    <a:pt x="34" y="129"/>
                  </a:cubicBezTo>
                  <a:cubicBezTo>
                    <a:pt x="44" y="127"/>
                    <a:pt x="54" y="124"/>
                    <a:pt x="64" y="122"/>
                  </a:cubicBezTo>
                  <a:cubicBezTo>
                    <a:pt x="76" y="119"/>
                    <a:pt x="87" y="116"/>
                    <a:pt x="99" y="113"/>
                  </a:cubicBezTo>
                  <a:cubicBezTo>
                    <a:pt x="117" y="107"/>
                    <a:pt x="136" y="104"/>
                    <a:pt x="154" y="101"/>
                  </a:cubicBezTo>
                  <a:cubicBezTo>
                    <a:pt x="152" y="101"/>
                    <a:pt x="149" y="102"/>
                    <a:pt x="147" y="103"/>
                  </a:cubicBezTo>
                  <a:cubicBezTo>
                    <a:pt x="135" y="106"/>
                    <a:pt x="123" y="107"/>
                    <a:pt x="112" y="110"/>
                  </a:cubicBezTo>
                  <a:cubicBezTo>
                    <a:pt x="87" y="116"/>
                    <a:pt x="63" y="125"/>
                    <a:pt x="39" y="131"/>
                  </a:cubicBezTo>
                  <a:moveTo>
                    <a:pt x="170" y="100"/>
                  </a:moveTo>
                  <a:cubicBezTo>
                    <a:pt x="171" y="100"/>
                    <a:pt x="171" y="100"/>
                    <a:pt x="171" y="100"/>
                  </a:cubicBezTo>
                  <a:cubicBezTo>
                    <a:pt x="172" y="100"/>
                    <a:pt x="172" y="100"/>
                    <a:pt x="172" y="100"/>
                  </a:cubicBezTo>
                  <a:cubicBezTo>
                    <a:pt x="170" y="102"/>
                    <a:pt x="168" y="104"/>
                    <a:pt x="166" y="106"/>
                  </a:cubicBezTo>
                  <a:cubicBezTo>
                    <a:pt x="146" y="114"/>
                    <a:pt x="123" y="117"/>
                    <a:pt x="102" y="122"/>
                  </a:cubicBezTo>
                  <a:cubicBezTo>
                    <a:pt x="94" y="124"/>
                    <a:pt x="85" y="126"/>
                    <a:pt x="77" y="128"/>
                  </a:cubicBezTo>
                  <a:cubicBezTo>
                    <a:pt x="82" y="126"/>
                    <a:pt x="86" y="125"/>
                    <a:pt x="91" y="123"/>
                  </a:cubicBezTo>
                  <a:cubicBezTo>
                    <a:pt x="106" y="119"/>
                    <a:pt x="121" y="114"/>
                    <a:pt x="136" y="111"/>
                  </a:cubicBezTo>
                  <a:cubicBezTo>
                    <a:pt x="143" y="109"/>
                    <a:pt x="151" y="107"/>
                    <a:pt x="158" y="105"/>
                  </a:cubicBezTo>
                  <a:cubicBezTo>
                    <a:pt x="161" y="104"/>
                    <a:pt x="164" y="102"/>
                    <a:pt x="167" y="101"/>
                  </a:cubicBezTo>
                  <a:cubicBezTo>
                    <a:pt x="168" y="101"/>
                    <a:pt x="169" y="101"/>
                    <a:pt x="170" y="100"/>
                  </a:cubicBezTo>
                  <a:cubicBezTo>
                    <a:pt x="170" y="100"/>
                    <a:pt x="170" y="100"/>
                    <a:pt x="170" y="100"/>
                  </a:cubicBezTo>
                  <a:moveTo>
                    <a:pt x="18" y="121"/>
                  </a:moveTo>
                  <a:cubicBezTo>
                    <a:pt x="16" y="120"/>
                    <a:pt x="14" y="119"/>
                    <a:pt x="12" y="118"/>
                  </a:cubicBezTo>
                  <a:cubicBezTo>
                    <a:pt x="18" y="117"/>
                    <a:pt x="23" y="115"/>
                    <a:pt x="29" y="113"/>
                  </a:cubicBezTo>
                  <a:cubicBezTo>
                    <a:pt x="37" y="111"/>
                    <a:pt x="44" y="109"/>
                    <a:pt x="52" y="107"/>
                  </a:cubicBezTo>
                  <a:cubicBezTo>
                    <a:pt x="67" y="104"/>
                    <a:pt x="81" y="102"/>
                    <a:pt x="96" y="99"/>
                  </a:cubicBezTo>
                  <a:cubicBezTo>
                    <a:pt x="85" y="102"/>
                    <a:pt x="74" y="106"/>
                    <a:pt x="62" y="109"/>
                  </a:cubicBezTo>
                  <a:cubicBezTo>
                    <a:pt x="55" y="111"/>
                    <a:pt x="48" y="112"/>
                    <a:pt x="41" y="115"/>
                  </a:cubicBezTo>
                  <a:cubicBezTo>
                    <a:pt x="34" y="117"/>
                    <a:pt x="26" y="117"/>
                    <a:pt x="20" y="120"/>
                  </a:cubicBezTo>
                  <a:cubicBezTo>
                    <a:pt x="19" y="121"/>
                    <a:pt x="19" y="121"/>
                    <a:pt x="18" y="121"/>
                  </a:cubicBezTo>
                  <a:moveTo>
                    <a:pt x="174" y="97"/>
                  </a:moveTo>
                  <a:cubicBezTo>
                    <a:pt x="174" y="97"/>
                    <a:pt x="175" y="96"/>
                    <a:pt x="175" y="96"/>
                  </a:cubicBezTo>
                  <a:cubicBezTo>
                    <a:pt x="176" y="96"/>
                    <a:pt x="176" y="96"/>
                    <a:pt x="176" y="96"/>
                  </a:cubicBezTo>
                  <a:cubicBezTo>
                    <a:pt x="175" y="97"/>
                    <a:pt x="174" y="98"/>
                    <a:pt x="173" y="99"/>
                  </a:cubicBezTo>
                  <a:cubicBezTo>
                    <a:pt x="173" y="99"/>
                    <a:pt x="173" y="99"/>
                    <a:pt x="173" y="99"/>
                  </a:cubicBezTo>
                  <a:cubicBezTo>
                    <a:pt x="171" y="99"/>
                    <a:pt x="169" y="100"/>
                    <a:pt x="167" y="101"/>
                  </a:cubicBezTo>
                  <a:cubicBezTo>
                    <a:pt x="166" y="101"/>
                    <a:pt x="165" y="101"/>
                    <a:pt x="164" y="101"/>
                  </a:cubicBezTo>
                  <a:cubicBezTo>
                    <a:pt x="148" y="105"/>
                    <a:pt x="132" y="107"/>
                    <a:pt x="117" y="111"/>
                  </a:cubicBezTo>
                  <a:cubicBezTo>
                    <a:pt x="101" y="115"/>
                    <a:pt x="86" y="120"/>
                    <a:pt x="71" y="124"/>
                  </a:cubicBezTo>
                  <a:cubicBezTo>
                    <a:pt x="66" y="126"/>
                    <a:pt x="61" y="127"/>
                    <a:pt x="56" y="128"/>
                  </a:cubicBezTo>
                  <a:cubicBezTo>
                    <a:pt x="71" y="123"/>
                    <a:pt x="86" y="119"/>
                    <a:pt x="101" y="114"/>
                  </a:cubicBezTo>
                  <a:cubicBezTo>
                    <a:pt x="116" y="110"/>
                    <a:pt x="132" y="107"/>
                    <a:pt x="147" y="103"/>
                  </a:cubicBezTo>
                  <a:cubicBezTo>
                    <a:pt x="156" y="101"/>
                    <a:pt x="164" y="99"/>
                    <a:pt x="173" y="97"/>
                  </a:cubicBezTo>
                  <a:cubicBezTo>
                    <a:pt x="173" y="97"/>
                    <a:pt x="174" y="97"/>
                    <a:pt x="174" y="97"/>
                  </a:cubicBezTo>
                  <a:moveTo>
                    <a:pt x="111" y="106"/>
                  </a:moveTo>
                  <a:cubicBezTo>
                    <a:pt x="122" y="103"/>
                    <a:pt x="133" y="100"/>
                    <a:pt x="144" y="98"/>
                  </a:cubicBezTo>
                  <a:cubicBezTo>
                    <a:pt x="149" y="97"/>
                    <a:pt x="153" y="97"/>
                    <a:pt x="158" y="95"/>
                  </a:cubicBezTo>
                  <a:cubicBezTo>
                    <a:pt x="155" y="96"/>
                    <a:pt x="151" y="97"/>
                    <a:pt x="148" y="98"/>
                  </a:cubicBezTo>
                  <a:cubicBezTo>
                    <a:pt x="135" y="101"/>
                    <a:pt x="123" y="103"/>
                    <a:pt x="111" y="106"/>
                  </a:cubicBezTo>
                  <a:moveTo>
                    <a:pt x="36" y="128"/>
                  </a:moveTo>
                  <a:cubicBezTo>
                    <a:pt x="36" y="128"/>
                    <a:pt x="36" y="128"/>
                    <a:pt x="36" y="128"/>
                  </a:cubicBezTo>
                  <a:cubicBezTo>
                    <a:pt x="37" y="127"/>
                    <a:pt x="38" y="127"/>
                    <a:pt x="38" y="127"/>
                  </a:cubicBezTo>
                  <a:cubicBezTo>
                    <a:pt x="42" y="126"/>
                    <a:pt x="45" y="125"/>
                    <a:pt x="49" y="123"/>
                  </a:cubicBezTo>
                  <a:cubicBezTo>
                    <a:pt x="57" y="121"/>
                    <a:pt x="65" y="119"/>
                    <a:pt x="73" y="117"/>
                  </a:cubicBezTo>
                  <a:cubicBezTo>
                    <a:pt x="89" y="113"/>
                    <a:pt x="104" y="108"/>
                    <a:pt x="119" y="105"/>
                  </a:cubicBezTo>
                  <a:cubicBezTo>
                    <a:pt x="135" y="102"/>
                    <a:pt x="151" y="99"/>
                    <a:pt x="166" y="94"/>
                  </a:cubicBezTo>
                  <a:cubicBezTo>
                    <a:pt x="170" y="93"/>
                    <a:pt x="173" y="91"/>
                    <a:pt x="177" y="90"/>
                  </a:cubicBezTo>
                  <a:cubicBezTo>
                    <a:pt x="177" y="90"/>
                    <a:pt x="177" y="90"/>
                    <a:pt x="177" y="90"/>
                  </a:cubicBezTo>
                  <a:cubicBezTo>
                    <a:pt x="179" y="89"/>
                    <a:pt x="181" y="89"/>
                    <a:pt x="183" y="88"/>
                  </a:cubicBezTo>
                  <a:cubicBezTo>
                    <a:pt x="181" y="90"/>
                    <a:pt x="179" y="93"/>
                    <a:pt x="177" y="95"/>
                  </a:cubicBezTo>
                  <a:cubicBezTo>
                    <a:pt x="176" y="95"/>
                    <a:pt x="176" y="95"/>
                    <a:pt x="176" y="95"/>
                  </a:cubicBezTo>
                  <a:cubicBezTo>
                    <a:pt x="161" y="99"/>
                    <a:pt x="146" y="102"/>
                    <a:pt x="130" y="105"/>
                  </a:cubicBezTo>
                  <a:cubicBezTo>
                    <a:pt x="114" y="108"/>
                    <a:pt x="99" y="112"/>
                    <a:pt x="84" y="116"/>
                  </a:cubicBezTo>
                  <a:cubicBezTo>
                    <a:pt x="69" y="120"/>
                    <a:pt x="54" y="125"/>
                    <a:pt x="38" y="127"/>
                  </a:cubicBezTo>
                  <a:cubicBezTo>
                    <a:pt x="38" y="127"/>
                    <a:pt x="37" y="128"/>
                    <a:pt x="36" y="128"/>
                  </a:cubicBezTo>
                  <a:moveTo>
                    <a:pt x="27" y="125"/>
                  </a:moveTo>
                  <a:cubicBezTo>
                    <a:pt x="26" y="125"/>
                    <a:pt x="27" y="125"/>
                    <a:pt x="28" y="124"/>
                  </a:cubicBezTo>
                  <a:cubicBezTo>
                    <a:pt x="31" y="123"/>
                    <a:pt x="33" y="122"/>
                    <a:pt x="35" y="122"/>
                  </a:cubicBezTo>
                  <a:cubicBezTo>
                    <a:pt x="46" y="119"/>
                    <a:pt x="56" y="116"/>
                    <a:pt x="67" y="113"/>
                  </a:cubicBezTo>
                  <a:cubicBezTo>
                    <a:pt x="88" y="108"/>
                    <a:pt x="109" y="103"/>
                    <a:pt x="129" y="98"/>
                  </a:cubicBezTo>
                  <a:cubicBezTo>
                    <a:pt x="140" y="95"/>
                    <a:pt x="151" y="93"/>
                    <a:pt x="162" y="90"/>
                  </a:cubicBezTo>
                  <a:cubicBezTo>
                    <a:pt x="172" y="87"/>
                    <a:pt x="181" y="83"/>
                    <a:pt x="190" y="80"/>
                  </a:cubicBezTo>
                  <a:cubicBezTo>
                    <a:pt x="188" y="82"/>
                    <a:pt x="186" y="85"/>
                    <a:pt x="184" y="87"/>
                  </a:cubicBezTo>
                  <a:cubicBezTo>
                    <a:pt x="183" y="87"/>
                    <a:pt x="183" y="87"/>
                    <a:pt x="183" y="87"/>
                  </a:cubicBezTo>
                  <a:cubicBezTo>
                    <a:pt x="182" y="87"/>
                    <a:pt x="180" y="88"/>
                    <a:pt x="179" y="88"/>
                  </a:cubicBezTo>
                  <a:cubicBezTo>
                    <a:pt x="178" y="89"/>
                    <a:pt x="178" y="89"/>
                    <a:pt x="178" y="89"/>
                  </a:cubicBezTo>
                  <a:cubicBezTo>
                    <a:pt x="170" y="91"/>
                    <a:pt x="162" y="94"/>
                    <a:pt x="154" y="96"/>
                  </a:cubicBezTo>
                  <a:cubicBezTo>
                    <a:pt x="139" y="99"/>
                    <a:pt x="123" y="102"/>
                    <a:pt x="107" y="106"/>
                  </a:cubicBezTo>
                  <a:cubicBezTo>
                    <a:pt x="97" y="109"/>
                    <a:pt x="88" y="111"/>
                    <a:pt x="78" y="114"/>
                  </a:cubicBezTo>
                  <a:cubicBezTo>
                    <a:pt x="67" y="117"/>
                    <a:pt x="57" y="119"/>
                    <a:pt x="47" y="121"/>
                  </a:cubicBezTo>
                  <a:cubicBezTo>
                    <a:pt x="42" y="122"/>
                    <a:pt x="37" y="123"/>
                    <a:pt x="32" y="124"/>
                  </a:cubicBezTo>
                  <a:cubicBezTo>
                    <a:pt x="31" y="124"/>
                    <a:pt x="27" y="125"/>
                    <a:pt x="27" y="125"/>
                  </a:cubicBezTo>
                  <a:moveTo>
                    <a:pt x="47" y="78"/>
                  </a:moveTo>
                  <a:cubicBezTo>
                    <a:pt x="47" y="78"/>
                    <a:pt x="47" y="78"/>
                    <a:pt x="47" y="78"/>
                  </a:cubicBezTo>
                  <a:cubicBezTo>
                    <a:pt x="47" y="78"/>
                    <a:pt x="47" y="78"/>
                    <a:pt x="47" y="78"/>
                  </a:cubicBezTo>
                  <a:moveTo>
                    <a:pt x="25" y="125"/>
                  </a:moveTo>
                  <a:cubicBezTo>
                    <a:pt x="23" y="124"/>
                    <a:pt x="21" y="122"/>
                    <a:pt x="19" y="121"/>
                  </a:cubicBezTo>
                  <a:cubicBezTo>
                    <a:pt x="26" y="118"/>
                    <a:pt x="34" y="117"/>
                    <a:pt x="41" y="115"/>
                  </a:cubicBezTo>
                  <a:cubicBezTo>
                    <a:pt x="49" y="113"/>
                    <a:pt x="57" y="111"/>
                    <a:pt x="64" y="109"/>
                  </a:cubicBezTo>
                  <a:cubicBezTo>
                    <a:pt x="80" y="105"/>
                    <a:pt x="94" y="100"/>
                    <a:pt x="110" y="96"/>
                  </a:cubicBezTo>
                  <a:cubicBezTo>
                    <a:pt x="113" y="96"/>
                    <a:pt x="116" y="95"/>
                    <a:pt x="120" y="94"/>
                  </a:cubicBezTo>
                  <a:cubicBezTo>
                    <a:pt x="131" y="91"/>
                    <a:pt x="141" y="89"/>
                    <a:pt x="152" y="86"/>
                  </a:cubicBezTo>
                  <a:cubicBezTo>
                    <a:pt x="153" y="86"/>
                    <a:pt x="154" y="85"/>
                    <a:pt x="155" y="85"/>
                  </a:cubicBezTo>
                  <a:cubicBezTo>
                    <a:pt x="163" y="83"/>
                    <a:pt x="170" y="81"/>
                    <a:pt x="178" y="79"/>
                  </a:cubicBezTo>
                  <a:cubicBezTo>
                    <a:pt x="183" y="78"/>
                    <a:pt x="190" y="77"/>
                    <a:pt x="195" y="74"/>
                  </a:cubicBezTo>
                  <a:cubicBezTo>
                    <a:pt x="194" y="76"/>
                    <a:pt x="193" y="77"/>
                    <a:pt x="192" y="78"/>
                  </a:cubicBezTo>
                  <a:cubicBezTo>
                    <a:pt x="185" y="80"/>
                    <a:pt x="179" y="82"/>
                    <a:pt x="172" y="84"/>
                  </a:cubicBezTo>
                  <a:cubicBezTo>
                    <a:pt x="165" y="86"/>
                    <a:pt x="158" y="88"/>
                    <a:pt x="151" y="89"/>
                  </a:cubicBezTo>
                  <a:cubicBezTo>
                    <a:pt x="144" y="91"/>
                    <a:pt x="138" y="94"/>
                    <a:pt x="131" y="95"/>
                  </a:cubicBezTo>
                  <a:cubicBezTo>
                    <a:pt x="123" y="97"/>
                    <a:pt x="115" y="99"/>
                    <a:pt x="108" y="101"/>
                  </a:cubicBezTo>
                  <a:cubicBezTo>
                    <a:pt x="93" y="104"/>
                    <a:pt x="79" y="108"/>
                    <a:pt x="65" y="112"/>
                  </a:cubicBezTo>
                  <a:cubicBezTo>
                    <a:pt x="58" y="114"/>
                    <a:pt x="51" y="116"/>
                    <a:pt x="44" y="117"/>
                  </a:cubicBezTo>
                  <a:cubicBezTo>
                    <a:pt x="37" y="118"/>
                    <a:pt x="29" y="119"/>
                    <a:pt x="22" y="121"/>
                  </a:cubicBezTo>
                  <a:cubicBezTo>
                    <a:pt x="22" y="121"/>
                    <a:pt x="22" y="121"/>
                    <a:pt x="22" y="121"/>
                  </a:cubicBezTo>
                  <a:cubicBezTo>
                    <a:pt x="22" y="121"/>
                    <a:pt x="22" y="121"/>
                    <a:pt x="22" y="121"/>
                  </a:cubicBezTo>
                  <a:cubicBezTo>
                    <a:pt x="36" y="118"/>
                    <a:pt x="49" y="117"/>
                    <a:pt x="62" y="113"/>
                  </a:cubicBezTo>
                  <a:cubicBezTo>
                    <a:pt x="76" y="109"/>
                    <a:pt x="90" y="106"/>
                    <a:pt x="104" y="102"/>
                  </a:cubicBezTo>
                  <a:cubicBezTo>
                    <a:pt x="118" y="99"/>
                    <a:pt x="132" y="96"/>
                    <a:pt x="146" y="91"/>
                  </a:cubicBezTo>
                  <a:cubicBezTo>
                    <a:pt x="153" y="90"/>
                    <a:pt x="159" y="88"/>
                    <a:pt x="166" y="87"/>
                  </a:cubicBezTo>
                  <a:cubicBezTo>
                    <a:pt x="171" y="85"/>
                    <a:pt x="177" y="84"/>
                    <a:pt x="183" y="82"/>
                  </a:cubicBezTo>
                  <a:cubicBezTo>
                    <a:pt x="180" y="83"/>
                    <a:pt x="178" y="83"/>
                    <a:pt x="176" y="84"/>
                  </a:cubicBezTo>
                  <a:cubicBezTo>
                    <a:pt x="169" y="87"/>
                    <a:pt x="162" y="89"/>
                    <a:pt x="154" y="91"/>
                  </a:cubicBezTo>
                  <a:cubicBezTo>
                    <a:pt x="140" y="95"/>
                    <a:pt x="125" y="98"/>
                    <a:pt x="110" y="102"/>
                  </a:cubicBezTo>
                  <a:cubicBezTo>
                    <a:pt x="96" y="105"/>
                    <a:pt x="81" y="108"/>
                    <a:pt x="67" y="112"/>
                  </a:cubicBezTo>
                  <a:cubicBezTo>
                    <a:pt x="53" y="116"/>
                    <a:pt x="38" y="119"/>
                    <a:pt x="25" y="125"/>
                  </a:cubicBezTo>
                  <a:moveTo>
                    <a:pt x="12" y="117"/>
                  </a:moveTo>
                  <a:cubicBezTo>
                    <a:pt x="19" y="114"/>
                    <a:pt x="25" y="111"/>
                    <a:pt x="32" y="109"/>
                  </a:cubicBezTo>
                  <a:cubicBezTo>
                    <a:pt x="41" y="107"/>
                    <a:pt x="49" y="104"/>
                    <a:pt x="57" y="102"/>
                  </a:cubicBezTo>
                  <a:cubicBezTo>
                    <a:pt x="73" y="98"/>
                    <a:pt x="88" y="94"/>
                    <a:pt x="104" y="90"/>
                  </a:cubicBezTo>
                  <a:cubicBezTo>
                    <a:pt x="135" y="82"/>
                    <a:pt x="166" y="77"/>
                    <a:pt x="196" y="68"/>
                  </a:cubicBezTo>
                  <a:cubicBezTo>
                    <a:pt x="199" y="67"/>
                    <a:pt x="201" y="66"/>
                    <a:pt x="203" y="65"/>
                  </a:cubicBezTo>
                  <a:cubicBezTo>
                    <a:pt x="201" y="68"/>
                    <a:pt x="199" y="70"/>
                    <a:pt x="197" y="72"/>
                  </a:cubicBezTo>
                  <a:cubicBezTo>
                    <a:pt x="184" y="76"/>
                    <a:pt x="172" y="80"/>
                    <a:pt x="159" y="83"/>
                  </a:cubicBezTo>
                  <a:cubicBezTo>
                    <a:pt x="157" y="84"/>
                    <a:pt x="155" y="84"/>
                    <a:pt x="153" y="85"/>
                  </a:cubicBezTo>
                  <a:cubicBezTo>
                    <a:pt x="141" y="87"/>
                    <a:pt x="128" y="91"/>
                    <a:pt x="116" y="94"/>
                  </a:cubicBezTo>
                  <a:cubicBezTo>
                    <a:pt x="112" y="95"/>
                    <a:pt x="108" y="96"/>
                    <a:pt x="104" y="97"/>
                  </a:cubicBezTo>
                  <a:cubicBezTo>
                    <a:pt x="88" y="100"/>
                    <a:pt x="72" y="102"/>
                    <a:pt x="56" y="106"/>
                  </a:cubicBezTo>
                  <a:cubicBezTo>
                    <a:pt x="49" y="107"/>
                    <a:pt x="41" y="108"/>
                    <a:pt x="34" y="111"/>
                  </a:cubicBezTo>
                  <a:cubicBezTo>
                    <a:pt x="30" y="112"/>
                    <a:pt x="27" y="113"/>
                    <a:pt x="24" y="114"/>
                  </a:cubicBezTo>
                  <a:cubicBezTo>
                    <a:pt x="22" y="115"/>
                    <a:pt x="20" y="115"/>
                    <a:pt x="18" y="116"/>
                  </a:cubicBezTo>
                  <a:cubicBezTo>
                    <a:pt x="16" y="117"/>
                    <a:pt x="13" y="116"/>
                    <a:pt x="12" y="117"/>
                  </a:cubicBezTo>
                  <a:moveTo>
                    <a:pt x="13" y="116"/>
                  </a:moveTo>
                  <a:cubicBezTo>
                    <a:pt x="15" y="114"/>
                    <a:pt x="16" y="111"/>
                    <a:pt x="18" y="109"/>
                  </a:cubicBezTo>
                  <a:cubicBezTo>
                    <a:pt x="49" y="100"/>
                    <a:pt x="80" y="91"/>
                    <a:pt x="111" y="84"/>
                  </a:cubicBezTo>
                  <a:cubicBezTo>
                    <a:pt x="127" y="80"/>
                    <a:pt x="143" y="77"/>
                    <a:pt x="158" y="74"/>
                  </a:cubicBezTo>
                  <a:cubicBezTo>
                    <a:pt x="166" y="72"/>
                    <a:pt x="174" y="71"/>
                    <a:pt x="181" y="69"/>
                  </a:cubicBezTo>
                  <a:cubicBezTo>
                    <a:pt x="189" y="68"/>
                    <a:pt x="197" y="67"/>
                    <a:pt x="203" y="65"/>
                  </a:cubicBezTo>
                  <a:cubicBezTo>
                    <a:pt x="174" y="75"/>
                    <a:pt x="142" y="80"/>
                    <a:pt x="112" y="87"/>
                  </a:cubicBezTo>
                  <a:cubicBezTo>
                    <a:pt x="96" y="91"/>
                    <a:pt x="80" y="95"/>
                    <a:pt x="64" y="99"/>
                  </a:cubicBezTo>
                  <a:cubicBezTo>
                    <a:pt x="50" y="103"/>
                    <a:pt x="34" y="107"/>
                    <a:pt x="20" y="113"/>
                  </a:cubicBezTo>
                  <a:cubicBezTo>
                    <a:pt x="17" y="114"/>
                    <a:pt x="15" y="115"/>
                    <a:pt x="13" y="116"/>
                  </a:cubicBezTo>
                  <a:moveTo>
                    <a:pt x="110" y="190"/>
                  </a:moveTo>
                  <a:cubicBezTo>
                    <a:pt x="109" y="189"/>
                    <a:pt x="108" y="187"/>
                    <a:pt x="108" y="186"/>
                  </a:cubicBezTo>
                  <a:cubicBezTo>
                    <a:pt x="108" y="186"/>
                    <a:pt x="108" y="186"/>
                    <a:pt x="108" y="186"/>
                  </a:cubicBezTo>
                  <a:cubicBezTo>
                    <a:pt x="116" y="177"/>
                    <a:pt x="124" y="169"/>
                    <a:pt x="132" y="161"/>
                  </a:cubicBezTo>
                  <a:cubicBezTo>
                    <a:pt x="143" y="149"/>
                    <a:pt x="155" y="136"/>
                    <a:pt x="167" y="124"/>
                  </a:cubicBezTo>
                  <a:cubicBezTo>
                    <a:pt x="186" y="105"/>
                    <a:pt x="203" y="83"/>
                    <a:pt x="223" y="64"/>
                  </a:cubicBezTo>
                  <a:cubicBezTo>
                    <a:pt x="223" y="64"/>
                    <a:pt x="223" y="64"/>
                    <a:pt x="223" y="64"/>
                  </a:cubicBezTo>
                  <a:cubicBezTo>
                    <a:pt x="224" y="65"/>
                    <a:pt x="225" y="66"/>
                    <a:pt x="226" y="66"/>
                  </a:cubicBezTo>
                  <a:cubicBezTo>
                    <a:pt x="225" y="68"/>
                    <a:pt x="223" y="69"/>
                    <a:pt x="222" y="70"/>
                  </a:cubicBezTo>
                  <a:cubicBezTo>
                    <a:pt x="219" y="74"/>
                    <a:pt x="216" y="78"/>
                    <a:pt x="212" y="81"/>
                  </a:cubicBezTo>
                  <a:cubicBezTo>
                    <a:pt x="202" y="92"/>
                    <a:pt x="192" y="103"/>
                    <a:pt x="181" y="114"/>
                  </a:cubicBezTo>
                  <a:cubicBezTo>
                    <a:pt x="160" y="137"/>
                    <a:pt x="139" y="159"/>
                    <a:pt x="118" y="181"/>
                  </a:cubicBezTo>
                  <a:cubicBezTo>
                    <a:pt x="115" y="184"/>
                    <a:pt x="112" y="187"/>
                    <a:pt x="110" y="190"/>
                  </a:cubicBezTo>
                  <a:moveTo>
                    <a:pt x="107" y="183"/>
                  </a:moveTo>
                  <a:cubicBezTo>
                    <a:pt x="107" y="183"/>
                    <a:pt x="107" y="182"/>
                    <a:pt x="107" y="181"/>
                  </a:cubicBezTo>
                  <a:cubicBezTo>
                    <a:pt x="108" y="181"/>
                    <a:pt x="108" y="181"/>
                    <a:pt x="108" y="181"/>
                  </a:cubicBezTo>
                  <a:cubicBezTo>
                    <a:pt x="142" y="144"/>
                    <a:pt x="177" y="108"/>
                    <a:pt x="212" y="71"/>
                  </a:cubicBezTo>
                  <a:cubicBezTo>
                    <a:pt x="215" y="68"/>
                    <a:pt x="218" y="64"/>
                    <a:pt x="222" y="61"/>
                  </a:cubicBezTo>
                  <a:cubicBezTo>
                    <a:pt x="222" y="62"/>
                    <a:pt x="222" y="62"/>
                    <a:pt x="222" y="62"/>
                  </a:cubicBezTo>
                  <a:cubicBezTo>
                    <a:pt x="218" y="64"/>
                    <a:pt x="215" y="68"/>
                    <a:pt x="213" y="71"/>
                  </a:cubicBezTo>
                  <a:cubicBezTo>
                    <a:pt x="206" y="78"/>
                    <a:pt x="200" y="84"/>
                    <a:pt x="194" y="91"/>
                  </a:cubicBezTo>
                  <a:cubicBezTo>
                    <a:pt x="186" y="100"/>
                    <a:pt x="178" y="110"/>
                    <a:pt x="169" y="119"/>
                  </a:cubicBezTo>
                  <a:cubicBezTo>
                    <a:pt x="148" y="140"/>
                    <a:pt x="128" y="161"/>
                    <a:pt x="107" y="183"/>
                  </a:cubicBezTo>
                  <a:cubicBezTo>
                    <a:pt x="107" y="183"/>
                    <a:pt x="107" y="183"/>
                    <a:pt x="107" y="183"/>
                  </a:cubicBezTo>
                  <a:moveTo>
                    <a:pt x="20" y="108"/>
                  </a:moveTo>
                  <a:cubicBezTo>
                    <a:pt x="20" y="108"/>
                    <a:pt x="20" y="108"/>
                    <a:pt x="20" y="108"/>
                  </a:cubicBezTo>
                  <a:cubicBezTo>
                    <a:pt x="22" y="105"/>
                    <a:pt x="24" y="103"/>
                    <a:pt x="26" y="100"/>
                  </a:cubicBezTo>
                  <a:cubicBezTo>
                    <a:pt x="58" y="92"/>
                    <a:pt x="89" y="82"/>
                    <a:pt x="121" y="76"/>
                  </a:cubicBezTo>
                  <a:cubicBezTo>
                    <a:pt x="137" y="73"/>
                    <a:pt x="153" y="70"/>
                    <a:pt x="169" y="67"/>
                  </a:cubicBezTo>
                  <a:cubicBezTo>
                    <a:pt x="177" y="65"/>
                    <a:pt x="185" y="64"/>
                    <a:pt x="193" y="62"/>
                  </a:cubicBezTo>
                  <a:cubicBezTo>
                    <a:pt x="196" y="62"/>
                    <a:pt x="200" y="61"/>
                    <a:pt x="204" y="60"/>
                  </a:cubicBezTo>
                  <a:cubicBezTo>
                    <a:pt x="205" y="60"/>
                    <a:pt x="206" y="59"/>
                    <a:pt x="207" y="59"/>
                  </a:cubicBezTo>
                  <a:cubicBezTo>
                    <a:pt x="206" y="59"/>
                    <a:pt x="206" y="59"/>
                    <a:pt x="206" y="59"/>
                  </a:cubicBezTo>
                  <a:cubicBezTo>
                    <a:pt x="205" y="60"/>
                    <a:pt x="204" y="60"/>
                    <a:pt x="203" y="61"/>
                  </a:cubicBezTo>
                  <a:cubicBezTo>
                    <a:pt x="190" y="65"/>
                    <a:pt x="175" y="67"/>
                    <a:pt x="161" y="69"/>
                  </a:cubicBezTo>
                  <a:cubicBezTo>
                    <a:pt x="145" y="72"/>
                    <a:pt x="129" y="75"/>
                    <a:pt x="114" y="79"/>
                  </a:cubicBezTo>
                  <a:cubicBezTo>
                    <a:pt x="83" y="87"/>
                    <a:pt x="53" y="96"/>
                    <a:pt x="23" y="107"/>
                  </a:cubicBezTo>
                  <a:cubicBezTo>
                    <a:pt x="22" y="107"/>
                    <a:pt x="21" y="107"/>
                    <a:pt x="20" y="108"/>
                  </a:cubicBezTo>
                  <a:moveTo>
                    <a:pt x="33" y="104"/>
                  </a:moveTo>
                  <a:cubicBezTo>
                    <a:pt x="43" y="101"/>
                    <a:pt x="52" y="97"/>
                    <a:pt x="63" y="94"/>
                  </a:cubicBezTo>
                  <a:cubicBezTo>
                    <a:pt x="78" y="89"/>
                    <a:pt x="93" y="85"/>
                    <a:pt x="108" y="81"/>
                  </a:cubicBezTo>
                  <a:cubicBezTo>
                    <a:pt x="124" y="77"/>
                    <a:pt x="139" y="74"/>
                    <a:pt x="155" y="71"/>
                  </a:cubicBezTo>
                  <a:cubicBezTo>
                    <a:pt x="170" y="68"/>
                    <a:pt x="184" y="66"/>
                    <a:pt x="199" y="63"/>
                  </a:cubicBezTo>
                  <a:cubicBezTo>
                    <a:pt x="202" y="62"/>
                    <a:pt x="206" y="60"/>
                    <a:pt x="209" y="59"/>
                  </a:cubicBezTo>
                  <a:cubicBezTo>
                    <a:pt x="208" y="60"/>
                    <a:pt x="207" y="62"/>
                    <a:pt x="205" y="63"/>
                  </a:cubicBezTo>
                  <a:cubicBezTo>
                    <a:pt x="205" y="64"/>
                    <a:pt x="205" y="64"/>
                    <a:pt x="205" y="64"/>
                  </a:cubicBezTo>
                  <a:cubicBezTo>
                    <a:pt x="189" y="67"/>
                    <a:pt x="174" y="70"/>
                    <a:pt x="158" y="73"/>
                  </a:cubicBezTo>
                  <a:cubicBezTo>
                    <a:pt x="142" y="76"/>
                    <a:pt x="126" y="79"/>
                    <a:pt x="111" y="83"/>
                  </a:cubicBezTo>
                  <a:cubicBezTo>
                    <a:pt x="95" y="87"/>
                    <a:pt x="79" y="91"/>
                    <a:pt x="63" y="95"/>
                  </a:cubicBezTo>
                  <a:cubicBezTo>
                    <a:pt x="56" y="97"/>
                    <a:pt x="48" y="100"/>
                    <a:pt x="41" y="102"/>
                  </a:cubicBezTo>
                  <a:cubicBezTo>
                    <a:pt x="38" y="103"/>
                    <a:pt x="35" y="103"/>
                    <a:pt x="33" y="104"/>
                  </a:cubicBezTo>
                  <a:moveTo>
                    <a:pt x="108" y="177"/>
                  </a:moveTo>
                  <a:cubicBezTo>
                    <a:pt x="108" y="176"/>
                    <a:pt x="109" y="174"/>
                    <a:pt x="109" y="173"/>
                  </a:cubicBezTo>
                  <a:cubicBezTo>
                    <a:pt x="110" y="173"/>
                    <a:pt x="110" y="173"/>
                    <a:pt x="110" y="173"/>
                  </a:cubicBezTo>
                  <a:cubicBezTo>
                    <a:pt x="115" y="168"/>
                    <a:pt x="119" y="163"/>
                    <a:pt x="124" y="158"/>
                  </a:cubicBezTo>
                  <a:cubicBezTo>
                    <a:pt x="134" y="147"/>
                    <a:pt x="145" y="136"/>
                    <a:pt x="155" y="125"/>
                  </a:cubicBezTo>
                  <a:cubicBezTo>
                    <a:pt x="175" y="104"/>
                    <a:pt x="195" y="82"/>
                    <a:pt x="216" y="61"/>
                  </a:cubicBezTo>
                  <a:cubicBezTo>
                    <a:pt x="217" y="59"/>
                    <a:pt x="219" y="57"/>
                    <a:pt x="221" y="56"/>
                  </a:cubicBezTo>
                  <a:cubicBezTo>
                    <a:pt x="221" y="56"/>
                    <a:pt x="221" y="57"/>
                    <a:pt x="221" y="58"/>
                  </a:cubicBezTo>
                  <a:cubicBezTo>
                    <a:pt x="221" y="58"/>
                    <a:pt x="221" y="58"/>
                    <a:pt x="221" y="58"/>
                  </a:cubicBezTo>
                  <a:cubicBezTo>
                    <a:pt x="212" y="66"/>
                    <a:pt x="204" y="76"/>
                    <a:pt x="196" y="85"/>
                  </a:cubicBezTo>
                  <a:cubicBezTo>
                    <a:pt x="188" y="93"/>
                    <a:pt x="180" y="102"/>
                    <a:pt x="172" y="111"/>
                  </a:cubicBezTo>
                  <a:cubicBezTo>
                    <a:pt x="153" y="130"/>
                    <a:pt x="134" y="149"/>
                    <a:pt x="116" y="169"/>
                  </a:cubicBezTo>
                  <a:cubicBezTo>
                    <a:pt x="113" y="172"/>
                    <a:pt x="110" y="174"/>
                    <a:pt x="108" y="177"/>
                  </a:cubicBezTo>
                  <a:moveTo>
                    <a:pt x="30" y="96"/>
                  </a:moveTo>
                  <a:cubicBezTo>
                    <a:pt x="45" y="91"/>
                    <a:pt x="61" y="88"/>
                    <a:pt x="77" y="84"/>
                  </a:cubicBezTo>
                  <a:cubicBezTo>
                    <a:pt x="92" y="81"/>
                    <a:pt x="108" y="77"/>
                    <a:pt x="123" y="73"/>
                  </a:cubicBezTo>
                  <a:cubicBezTo>
                    <a:pt x="139" y="69"/>
                    <a:pt x="154" y="66"/>
                    <a:pt x="170" y="63"/>
                  </a:cubicBezTo>
                  <a:cubicBezTo>
                    <a:pt x="178" y="60"/>
                    <a:pt x="186" y="58"/>
                    <a:pt x="194" y="57"/>
                  </a:cubicBezTo>
                  <a:cubicBezTo>
                    <a:pt x="201" y="55"/>
                    <a:pt x="208" y="54"/>
                    <a:pt x="215" y="52"/>
                  </a:cubicBezTo>
                  <a:cubicBezTo>
                    <a:pt x="214" y="54"/>
                    <a:pt x="212" y="56"/>
                    <a:pt x="211" y="57"/>
                  </a:cubicBezTo>
                  <a:cubicBezTo>
                    <a:pt x="210" y="57"/>
                    <a:pt x="210" y="58"/>
                    <a:pt x="209" y="58"/>
                  </a:cubicBezTo>
                  <a:cubicBezTo>
                    <a:pt x="209" y="58"/>
                    <a:pt x="209" y="58"/>
                    <a:pt x="209" y="58"/>
                  </a:cubicBezTo>
                  <a:cubicBezTo>
                    <a:pt x="209" y="58"/>
                    <a:pt x="209" y="58"/>
                    <a:pt x="208" y="58"/>
                  </a:cubicBezTo>
                  <a:cubicBezTo>
                    <a:pt x="179" y="65"/>
                    <a:pt x="148" y="69"/>
                    <a:pt x="119" y="76"/>
                  </a:cubicBezTo>
                  <a:cubicBezTo>
                    <a:pt x="88" y="82"/>
                    <a:pt x="58" y="91"/>
                    <a:pt x="27" y="99"/>
                  </a:cubicBezTo>
                  <a:cubicBezTo>
                    <a:pt x="28" y="98"/>
                    <a:pt x="29" y="97"/>
                    <a:pt x="30" y="96"/>
                  </a:cubicBezTo>
                  <a:cubicBezTo>
                    <a:pt x="30" y="96"/>
                    <a:pt x="30" y="96"/>
                    <a:pt x="30" y="96"/>
                  </a:cubicBezTo>
                  <a:moveTo>
                    <a:pt x="173" y="103"/>
                  </a:moveTo>
                  <a:cubicBezTo>
                    <a:pt x="188" y="85"/>
                    <a:pt x="204" y="68"/>
                    <a:pt x="221" y="51"/>
                  </a:cubicBezTo>
                  <a:cubicBezTo>
                    <a:pt x="221" y="50"/>
                    <a:pt x="221" y="50"/>
                    <a:pt x="221" y="50"/>
                  </a:cubicBezTo>
                  <a:cubicBezTo>
                    <a:pt x="221" y="51"/>
                    <a:pt x="221" y="52"/>
                    <a:pt x="221" y="52"/>
                  </a:cubicBezTo>
                  <a:cubicBezTo>
                    <a:pt x="220" y="52"/>
                    <a:pt x="220" y="52"/>
                    <a:pt x="220" y="52"/>
                  </a:cubicBezTo>
                  <a:cubicBezTo>
                    <a:pt x="216" y="57"/>
                    <a:pt x="211" y="62"/>
                    <a:pt x="207" y="67"/>
                  </a:cubicBezTo>
                  <a:cubicBezTo>
                    <a:pt x="197" y="77"/>
                    <a:pt x="186" y="88"/>
                    <a:pt x="176" y="99"/>
                  </a:cubicBezTo>
                  <a:cubicBezTo>
                    <a:pt x="175" y="100"/>
                    <a:pt x="174" y="102"/>
                    <a:pt x="173" y="103"/>
                  </a:cubicBezTo>
                  <a:moveTo>
                    <a:pt x="31" y="95"/>
                  </a:moveTo>
                  <a:cubicBezTo>
                    <a:pt x="31" y="95"/>
                    <a:pt x="32" y="94"/>
                    <a:pt x="33" y="93"/>
                  </a:cubicBezTo>
                  <a:cubicBezTo>
                    <a:pt x="40" y="91"/>
                    <a:pt x="47" y="89"/>
                    <a:pt x="54" y="87"/>
                  </a:cubicBezTo>
                  <a:cubicBezTo>
                    <a:pt x="62" y="85"/>
                    <a:pt x="69" y="83"/>
                    <a:pt x="77" y="81"/>
                  </a:cubicBezTo>
                  <a:cubicBezTo>
                    <a:pt x="93" y="76"/>
                    <a:pt x="109" y="72"/>
                    <a:pt x="125" y="68"/>
                  </a:cubicBezTo>
                  <a:cubicBezTo>
                    <a:pt x="142" y="64"/>
                    <a:pt x="158" y="61"/>
                    <a:pt x="175" y="57"/>
                  </a:cubicBezTo>
                  <a:cubicBezTo>
                    <a:pt x="183" y="56"/>
                    <a:pt x="191" y="54"/>
                    <a:pt x="199" y="52"/>
                  </a:cubicBezTo>
                  <a:cubicBezTo>
                    <a:pt x="206" y="51"/>
                    <a:pt x="213" y="48"/>
                    <a:pt x="221" y="47"/>
                  </a:cubicBezTo>
                  <a:cubicBezTo>
                    <a:pt x="221" y="46"/>
                    <a:pt x="221" y="46"/>
                    <a:pt x="221" y="46"/>
                  </a:cubicBezTo>
                  <a:cubicBezTo>
                    <a:pt x="221" y="46"/>
                    <a:pt x="221" y="46"/>
                    <a:pt x="221" y="46"/>
                  </a:cubicBezTo>
                  <a:cubicBezTo>
                    <a:pt x="220" y="48"/>
                    <a:pt x="218" y="50"/>
                    <a:pt x="216" y="51"/>
                  </a:cubicBezTo>
                  <a:cubicBezTo>
                    <a:pt x="201" y="55"/>
                    <a:pt x="186" y="58"/>
                    <a:pt x="171" y="61"/>
                  </a:cubicBezTo>
                  <a:cubicBezTo>
                    <a:pt x="156" y="65"/>
                    <a:pt x="140" y="68"/>
                    <a:pt x="125" y="72"/>
                  </a:cubicBezTo>
                  <a:cubicBezTo>
                    <a:pt x="109" y="75"/>
                    <a:pt x="94" y="79"/>
                    <a:pt x="78" y="83"/>
                  </a:cubicBezTo>
                  <a:cubicBezTo>
                    <a:pt x="62" y="87"/>
                    <a:pt x="46" y="90"/>
                    <a:pt x="31" y="95"/>
                  </a:cubicBezTo>
                  <a:moveTo>
                    <a:pt x="34" y="92"/>
                  </a:moveTo>
                  <a:cubicBezTo>
                    <a:pt x="34" y="91"/>
                    <a:pt x="35" y="91"/>
                    <a:pt x="36" y="90"/>
                  </a:cubicBezTo>
                  <a:cubicBezTo>
                    <a:pt x="66" y="82"/>
                    <a:pt x="95" y="74"/>
                    <a:pt x="125" y="66"/>
                  </a:cubicBezTo>
                  <a:cubicBezTo>
                    <a:pt x="156" y="59"/>
                    <a:pt x="186" y="50"/>
                    <a:pt x="217" y="44"/>
                  </a:cubicBezTo>
                  <a:cubicBezTo>
                    <a:pt x="218" y="45"/>
                    <a:pt x="219" y="45"/>
                    <a:pt x="220" y="46"/>
                  </a:cubicBezTo>
                  <a:cubicBezTo>
                    <a:pt x="214" y="47"/>
                    <a:pt x="207" y="50"/>
                    <a:pt x="201" y="51"/>
                  </a:cubicBezTo>
                  <a:cubicBezTo>
                    <a:pt x="193" y="53"/>
                    <a:pt x="184" y="55"/>
                    <a:pt x="176" y="56"/>
                  </a:cubicBezTo>
                  <a:cubicBezTo>
                    <a:pt x="160" y="59"/>
                    <a:pt x="143" y="63"/>
                    <a:pt x="127" y="67"/>
                  </a:cubicBezTo>
                  <a:cubicBezTo>
                    <a:pt x="111" y="71"/>
                    <a:pt x="95" y="75"/>
                    <a:pt x="79" y="80"/>
                  </a:cubicBezTo>
                  <a:cubicBezTo>
                    <a:pt x="71" y="82"/>
                    <a:pt x="63" y="84"/>
                    <a:pt x="55" y="86"/>
                  </a:cubicBezTo>
                  <a:cubicBezTo>
                    <a:pt x="48" y="88"/>
                    <a:pt x="41" y="89"/>
                    <a:pt x="34" y="92"/>
                  </a:cubicBezTo>
                  <a:moveTo>
                    <a:pt x="37" y="88"/>
                  </a:moveTo>
                  <a:cubicBezTo>
                    <a:pt x="38" y="87"/>
                    <a:pt x="39" y="86"/>
                    <a:pt x="40" y="85"/>
                  </a:cubicBezTo>
                  <a:cubicBezTo>
                    <a:pt x="69" y="76"/>
                    <a:pt x="98" y="67"/>
                    <a:pt x="127" y="60"/>
                  </a:cubicBezTo>
                  <a:cubicBezTo>
                    <a:pt x="141" y="56"/>
                    <a:pt x="156" y="52"/>
                    <a:pt x="170" y="48"/>
                  </a:cubicBezTo>
                  <a:cubicBezTo>
                    <a:pt x="177" y="47"/>
                    <a:pt x="183" y="45"/>
                    <a:pt x="190" y="44"/>
                  </a:cubicBezTo>
                  <a:cubicBezTo>
                    <a:pt x="194" y="43"/>
                    <a:pt x="197" y="42"/>
                    <a:pt x="201" y="42"/>
                  </a:cubicBezTo>
                  <a:cubicBezTo>
                    <a:pt x="202" y="41"/>
                    <a:pt x="204" y="41"/>
                    <a:pt x="206" y="41"/>
                  </a:cubicBezTo>
                  <a:cubicBezTo>
                    <a:pt x="206" y="41"/>
                    <a:pt x="203" y="41"/>
                    <a:pt x="202" y="42"/>
                  </a:cubicBezTo>
                  <a:cubicBezTo>
                    <a:pt x="196" y="44"/>
                    <a:pt x="189" y="45"/>
                    <a:pt x="183" y="47"/>
                  </a:cubicBezTo>
                  <a:cubicBezTo>
                    <a:pt x="175" y="48"/>
                    <a:pt x="168" y="50"/>
                    <a:pt x="160" y="52"/>
                  </a:cubicBezTo>
                  <a:cubicBezTo>
                    <a:pt x="146" y="56"/>
                    <a:pt x="132" y="60"/>
                    <a:pt x="117" y="65"/>
                  </a:cubicBezTo>
                  <a:cubicBezTo>
                    <a:pt x="103" y="69"/>
                    <a:pt x="88" y="73"/>
                    <a:pt x="74" y="78"/>
                  </a:cubicBezTo>
                  <a:cubicBezTo>
                    <a:pt x="67" y="80"/>
                    <a:pt x="60" y="82"/>
                    <a:pt x="53" y="84"/>
                  </a:cubicBezTo>
                  <a:cubicBezTo>
                    <a:pt x="48" y="85"/>
                    <a:pt x="42" y="86"/>
                    <a:pt x="37" y="88"/>
                  </a:cubicBezTo>
                  <a:moveTo>
                    <a:pt x="206" y="41"/>
                  </a:moveTo>
                  <a:cubicBezTo>
                    <a:pt x="206" y="41"/>
                    <a:pt x="206" y="41"/>
                    <a:pt x="206" y="41"/>
                  </a:cubicBezTo>
                  <a:cubicBezTo>
                    <a:pt x="206" y="41"/>
                    <a:pt x="206" y="41"/>
                    <a:pt x="206" y="41"/>
                  </a:cubicBezTo>
                  <a:moveTo>
                    <a:pt x="46" y="86"/>
                  </a:moveTo>
                  <a:cubicBezTo>
                    <a:pt x="48" y="86"/>
                    <a:pt x="50" y="85"/>
                    <a:pt x="51" y="85"/>
                  </a:cubicBezTo>
                  <a:cubicBezTo>
                    <a:pt x="59" y="83"/>
                    <a:pt x="66" y="81"/>
                    <a:pt x="74" y="78"/>
                  </a:cubicBezTo>
                  <a:cubicBezTo>
                    <a:pt x="89" y="74"/>
                    <a:pt x="104" y="69"/>
                    <a:pt x="119" y="65"/>
                  </a:cubicBezTo>
                  <a:cubicBezTo>
                    <a:pt x="134" y="60"/>
                    <a:pt x="149" y="56"/>
                    <a:pt x="164" y="52"/>
                  </a:cubicBezTo>
                  <a:cubicBezTo>
                    <a:pt x="179" y="48"/>
                    <a:pt x="194" y="46"/>
                    <a:pt x="208" y="40"/>
                  </a:cubicBezTo>
                  <a:cubicBezTo>
                    <a:pt x="210" y="42"/>
                    <a:pt x="213" y="43"/>
                    <a:pt x="215" y="44"/>
                  </a:cubicBezTo>
                  <a:cubicBezTo>
                    <a:pt x="186" y="49"/>
                    <a:pt x="158" y="58"/>
                    <a:pt x="129" y="65"/>
                  </a:cubicBezTo>
                  <a:cubicBezTo>
                    <a:pt x="101" y="72"/>
                    <a:pt x="74" y="79"/>
                    <a:pt x="46" y="86"/>
                  </a:cubicBezTo>
                  <a:moveTo>
                    <a:pt x="41" y="84"/>
                  </a:moveTo>
                  <a:cubicBezTo>
                    <a:pt x="42" y="84"/>
                    <a:pt x="42" y="83"/>
                    <a:pt x="42" y="83"/>
                  </a:cubicBezTo>
                  <a:cubicBezTo>
                    <a:pt x="54" y="78"/>
                    <a:pt x="67" y="76"/>
                    <a:pt x="79" y="72"/>
                  </a:cubicBezTo>
                  <a:cubicBezTo>
                    <a:pt x="93" y="68"/>
                    <a:pt x="107" y="64"/>
                    <a:pt x="121" y="60"/>
                  </a:cubicBezTo>
                  <a:cubicBezTo>
                    <a:pt x="148" y="52"/>
                    <a:pt x="175" y="44"/>
                    <a:pt x="202" y="38"/>
                  </a:cubicBezTo>
                  <a:cubicBezTo>
                    <a:pt x="202" y="38"/>
                    <a:pt x="202" y="38"/>
                    <a:pt x="202" y="38"/>
                  </a:cubicBezTo>
                  <a:cubicBezTo>
                    <a:pt x="204" y="39"/>
                    <a:pt x="205" y="39"/>
                    <a:pt x="206" y="40"/>
                  </a:cubicBezTo>
                  <a:cubicBezTo>
                    <a:pt x="193" y="42"/>
                    <a:pt x="181" y="45"/>
                    <a:pt x="168" y="48"/>
                  </a:cubicBezTo>
                  <a:cubicBezTo>
                    <a:pt x="154" y="52"/>
                    <a:pt x="139" y="56"/>
                    <a:pt x="125" y="60"/>
                  </a:cubicBezTo>
                  <a:cubicBezTo>
                    <a:pt x="97" y="67"/>
                    <a:pt x="69" y="75"/>
                    <a:pt x="41" y="84"/>
                  </a:cubicBezTo>
                  <a:moveTo>
                    <a:pt x="82" y="40"/>
                  </a:moveTo>
                  <a:cubicBezTo>
                    <a:pt x="83" y="39"/>
                    <a:pt x="83" y="39"/>
                    <a:pt x="84" y="38"/>
                  </a:cubicBezTo>
                  <a:cubicBezTo>
                    <a:pt x="86" y="38"/>
                    <a:pt x="88" y="37"/>
                    <a:pt x="91" y="36"/>
                  </a:cubicBezTo>
                  <a:cubicBezTo>
                    <a:pt x="88" y="37"/>
                    <a:pt x="85" y="39"/>
                    <a:pt x="82" y="40"/>
                  </a:cubicBezTo>
                  <a:moveTo>
                    <a:pt x="44" y="82"/>
                  </a:moveTo>
                  <a:cubicBezTo>
                    <a:pt x="44" y="81"/>
                    <a:pt x="45" y="80"/>
                    <a:pt x="46" y="79"/>
                  </a:cubicBezTo>
                  <a:cubicBezTo>
                    <a:pt x="58" y="75"/>
                    <a:pt x="69" y="73"/>
                    <a:pt x="81" y="69"/>
                  </a:cubicBezTo>
                  <a:cubicBezTo>
                    <a:pt x="94" y="65"/>
                    <a:pt x="106" y="61"/>
                    <a:pt x="119" y="57"/>
                  </a:cubicBezTo>
                  <a:cubicBezTo>
                    <a:pt x="145" y="50"/>
                    <a:pt x="171" y="42"/>
                    <a:pt x="196" y="35"/>
                  </a:cubicBezTo>
                  <a:cubicBezTo>
                    <a:pt x="198" y="36"/>
                    <a:pt x="200" y="37"/>
                    <a:pt x="202" y="38"/>
                  </a:cubicBezTo>
                  <a:cubicBezTo>
                    <a:pt x="174" y="44"/>
                    <a:pt x="147" y="51"/>
                    <a:pt x="120" y="59"/>
                  </a:cubicBezTo>
                  <a:cubicBezTo>
                    <a:pt x="107" y="63"/>
                    <a:pt x="94" y="67"/>
                    <a:pt x="80" y="71"/>
                  </a:cubicBezTo>
                  <a:cubicBezTo>
                    <a:pt x="68" y="75"/>
                    <a:pt x="55" y="77"/>
                    <a:pt x="44" y="82"/>
                  </a:cubicBezTo>
                  <a:moveTo>
                    <a:pt x="48" y="77"/>
                  </a:moveTo>
                  <a:cubicBezTo>
                    <a:pt x="50" y="75"/>
                    <a:pt x="52" y="73"/>
                    <a:pt x="54" y="71"/>
                  </a:cubicBezTo>
                  <a:cubicBezTo>
                    <a:pt x="65" y="69"/>
                    <a:pt x="76" y="64"/>
                    <a:pt x="87" y="61"/>
                  </a:cubicBezTo>
                  <a:cubicBezTo>
                    <a:pt x="100" y="58"/>
                    <a:pt x="112" y="54"/>
                    <a:pt x="125" y="51"/>
                  </a:cubicBezTo>
                  <a:cubicBezTo>
                    <a:pt x="137" y="47"/>
                    <a:pt x="150" y="44"/>
                    <a:pt x="162" y="41"/>
                  </a:cubicBezTo>
                  <a:cubicBezTo>
                    <a:pt x="168" y="39"/>
                    <a:pt x="175" y="38"/>
                    <a:pt x="181" y="37"/>
                  </a:cubicBezTo>
                  <a:cubicBezTo>
                    <a:pt x="183" y="36"/>
                    <a:pt x="185" y="36"/>
                    <a:pt x="188" y="35"/>
                  </a:cubicBezTo>
                  <a:cubicBezTo>
                    <a:pt x="187" y="35"/>
                    <a:pt x="186" y="36"/>
                    <a:pt x="185" y="36"/>
                  </a:cubicBezTo>
                  <a:cubicBezTo>
                    <a:pt x="173" y="39"/>
                    <a:pt x="162" y="41"/>
                    <a:pt x="150" y="44"/>
                  </a:cubicBezTo>
                  <a:cubicBezTo>
                    <a:pt x="138" y="48"/>
                    <a:pt x="126" y="51"/>
                    <a:pt x="113" y="55"/>
                  </a:cubicBezTo>
                  <a:cubicBezTo>
                    <a:pt x="101" y="58"/>
                    <a:pt x="89" y="62"/>
                    <a:pt x="77" y="66"/>
                  </a:cubicBezTo>
                  <a:cubicBezTo>
                    <a:pt x="71" y="68"/>
                    <a:pt x="65" y="71"/>
                    <a:pt x="59" y="73"/>
                  </a:cubicBezTo>
                  <a:cubicBezTo>
                    <a:pt x="55" y="75"/>
                    <a:pt x="51" y="76"/>
                    <a:pt x="48" y="77"/>
                  </a:cubicBezTo>
                  <a:moveTo>
                    <a:pt x="53" y="76"/>
                  </a:moveTo>
                  <a:cubicBezTo>
                    <a:pt x="56" y="75"/>
                    <a:pt x="58" y="74"/>
                    <a:pt x="61" y="73"/>
                  </a:cubicBezTo>
                  <a:cubicBezTo>
                    <a:pt x="68" y="71"/>
                    <a:pt x="74" y="68"/>
                    <a:pt x="81" y="66"/>
                  </a:cubicBezTo>
                  <a:cubicBezTo>
                    <a:pt x="93" y="61"/>
                    <a:pt x="106" y="58"/>
                    <a:pt x="119" y="54"/>
                  </a:cubicBezTo>
                  <a:cubicBezTo>
                    <a:pt x="132" y="50"/>
                    <a:pt x="145" y="46"/>
                    <a:pt x="158" y="43"/>
                  </a:cubicBezTo>
                  <a:cubicBezTo>
                    <a:pt x="169" y="40"/>
                    <a:pt x="182" y="39"/>
                    <a:pt x="193" y="34"/>
                  </a:cubicBezTo>
                  <a:cubicBezTo>
                    <a:pt x="193" y="34"/>
                    <a:pt x="193" y="34"/>
                    <a:pt x="193" y="34"/>
                  </a:cubicBezTo>
                  <a:cubicBezTo>
                    <a:pt x="194" y="34"/>
                    <a:pt x="195" y="34"/>
                    <a:pt x="195" y="35"/>
                  </a:cubicBezTo>
                  <a:cubicBezTo>
                    <a:pt x="170" y="42"/>
                    <a:pt x="146" y="48"/>
                    <a:pt x="121" y="56"/>
                  </a:cubicBezTo>
                  <a:cubicBezTo>
                    <a:pt x="108" y="60"/>
                    <a:pt x="95" y="64"/>
                    <a:pt x="82" y="68"/>
                  </a:cubicBezTo>
                  <a:cubicBezTo>
                    <a:pt x="73" y="71"/>
                    <a:pt x="63" y="73"/>
                    <a:pt x="53" y="76"/>
                  </a:cubicBezTo>
                  <a:moveTo>
                    <a:pt x="56" y="68"/>
                  </a:moveTo>
                  <a:cubicBezTo>
                    <a:pt x="57" y="67"/>
                    <a:pt x="59" y="65"/>
                    <a:pt x="60" y="64"/>
                  </a:cubicBezTo>
                  <a:cubicBezTo>
                    <a:pt x="70" y="61"/>
                    <a:pt x="80" y="58"/>
                    <a:pt x="90" y="55"/>
                  </a:cubicBezTo>
                  <a:cubicBezTo>
                    <a:pt x="101" y="52"/>
                    <a:pt x="112" y="49"/>
                    <a:pt x="123" y="47"/>
                  </a:cubicBezTo>
                  <a:cubicBezTo>
                    <a:pt x="134" y="44"/>
                    <a:pt x="145" y="41"/>
                    <a:pt x="156" y="39"/>
                  </a:cubicBezTo>
                  <a:cubicBezTo>
                    <a:pt x="162" y="37"/>
                    <a:pt x="167" y="36"/>
                    <a:pt x="173" y="35"/>
                  </a:cubicBezTo>
                  <a:cubicBezTo>
                    <a:pt x="174" y="34"/>
                    <a:pt x="176" y="34"/>
                    <a:pt x="177" y="34"/>
                  </a:cubicBezTo>
                  <a:cubicBezTo>
                    <a:pt x="156" y="40"/>
                    <a:pt x="134" y="44"/>
                    <a:pt x="113" y="50"/>
                  </a:cubicBezTo>
                  <a:cubicBezTo>
                    <a:pt x="102" y="54"/>
                    <a:pt x="91" y="58"/>
                    <a:pt x="80" y="61"/>
                  </a:cubicBezTo>
                  <a:cubicBezTo>
                    <a:pt x="75" y="63"/>
                    <a:pt x="70" y="64"/>
                    <a:pt x="64" y="66"/>
                  </a:cubicBezTo>
                  <a:cubicBezTo>
                    <a:pt x="61" y="66"/>
                    <a:pt x="59" y="67"/>
                    <a:pt x="56" y="68"/>
                  </a:cubicBezTo>
                  <a:moveTo>
                    <a:pt x="55" y="70"/>
                  </a:moveTo>
                  <a:cubicBezTo>
                    <a:pt x="55" y="69"/>
                    <a:pt x="55" y="69"/>
                    <a:pt x="55" y="69"/>
                  </a:cubicBezTo>
                  <a:cubicBezTo>
                    <a:pt x="56" y="69"/>
                    <a:pt x="57" y="69"/>
                    <a:pt x="57" y="69"/>
                  </a:cubicBezTo>
                  <a:cubicBezTo>
                    <a:pt x="59" y="68"/>
                    <a:pt x="62" y="67"/>
                    <a:pt x="64" y="66"/>
                  </a:cubicBezTo>
                  <a:cubicBezTo>
                    <a:pt x="70" y="65"/>
                    <a:pt x="76" y="63"/>
                    <a:pt x="82" y="61"/>
                  </a:cubicBezTo>
                  <a:cubicBezTo>
                    <a:pt x="94" y="58"/>
                    <a:pt x="105" y="53"/>
                    <a:pt x="117" y="50"/>
                  </a:cubicBezTo>
                  <a:cubicBezTo>
                    <a:pt x="129" y="46"/>
                    <a:pt x="141" y="44"/>
                    <a:pt x="152" y="41"/>
                  </a:cubicBezTo>
                  <a:cubicBezTo>
                    <a:pt x="164" y="38"/>
                    <a:pt x="175" y="36"/>
                    <a:pt x="186" y="32"/>
                  </a:cubicBezTo>
                  <a:cubicBezTo>
                    <a:pt x="186" y="31"/>
                    <a:pt x="186" y="31"/>
                    <a:pt x="186" y="31"/>
                  </a:cubicBezTo>
                  <a:cubicBezTo>
                    <a:pt x="188" y="32"/>
                    <a:pt x="190" y="33"/>
                    <a:pt x="192" y="33"/>
                  </a:cubicBezTo>
                  <a:cubicBezTo>
                    <a:pt x="169" y="38"/>
                    <a:pt x="147" y="43"/>
                    <a:pt x="124" y="50"/>
                  </a:cubicBezTo>
                  <a:cubicBezTo>
                    <a:pt x="113" y="53"/>
                    <a:pt x="101" y="57"/>
                    <a:pt x="89" y="60"/>
                  </a:cubicBezTo>
                  <a:cubicBezTo>
                    <a:pt x="77" y="63"/>
                    <a:pt x="66" y="67"/>
                    <a:pt x="55" y="70"/>
                  </a:cubicBezTo>
                  <a:cubicBezTo>
                    <a:pt x="55" y="70"/>
                    <a:pt x="55" y="70"/>
                    <a:pt x="55" y="70"/>
                  </a:cubicBezTo>
                  <a:moveTo>
                    <a:pt x="68" y="56"/>
                  </a:moveTo>
                  <a:cubicBezTo>
                    <a:pt x="75" y="56"/>
                    <a:pt x="81" y="54"/>
                    <a:pt x="87" y="52"/>
                  </a:cubicBezTo>
                  <a:cubicBezTo>
                    <a:pt x="97" y="49"/>
                    <a:pt x="108" y="46"/>
                    <a:pt x="118" y="42"/>
                  </a:cubicBezTo>
                  <a:cubicBezTo>
                    <a:pt x="128" y="40"/>
                    <a:pt x="138" y="37"/>
                    <a:pt x="148" y="35"/>
                  </a:cubicBezTo>
                  <a:cubicBezTo>
                    <a:pt x="153" y="33"/>
                    <a:pt x="158" y="32"/>
                    <a:pt x="163" y="31"/>
                  </a:cubicBezTo>
                  <a:cubicBezTo>
                    <a:pt x="165" y="30"/>
                    <a:pt x="168" y="29"/>
                    <a:pt x="170" y="29"/>
                  </a:cubicBezTo>
                  <a:cubicBezTo>
                    <a:pt x="171" y="29"/>
                    <a:pt x="171" y="29"/>
                    <a:pt x="171" y="29"/>
                  </a:cubicBezTo>
                  <a:cubicBezTo>
                    <a:pt x="163" y="32"/>
                    <a:pt x="154" y="34"/>
                    <a:pt x="145" y="36"/>
                  </a:cubicBezTo>
                  <a:cubicBezTo>
                    <a:pt x="134" y="38"/>
                    <a:pt x="124" y="42"/>
                    <a:pt x="113" y="45"/>
                  </a:cubicBezTo>
                  <a:cubicBezTo>
                    <a:pt x="103" y="48"/>
                    <a:pt x="93" y="51"/>
                    <a:pt x="83" y="54"/>
                  </a:cubicBezTo>
                  <a:cubicBezTo>
                    <a:pt x="76" y="56"/>
                    <a:pt x="69" y="58"/>
                    <a:pt x="62" y="61"/>
                  </a:cubicBezTo>
                  <a:cubicBezTo>
                    <a:pt x="64" y="60"/>
                    <a:pt x="66" y="58"/>
                    <a:pt x="67" y="56"/>
                  </a:cubicBezTo>
                  <a:cubicBezTo>
                    <a:pt x="67" y="56"/>
                    <a:pt x="68" y="56"/>
                    <a:pt x="68" y="56"/>
                  </a:cubicBezTo>
                  <a:moveTo>
                    <a:pt x="61" y="63"/>
                  </a:moveTo>
                  <a:cubicBezTo>
                    <a:pt x="61" y="63"/>
                    <a:pt x="61" y="63"/>
                    <a:pt x="61" y="63"/>
                  </a:cubicBezTo>
                  <a:cubicBezTo>
                    <a:pt x="61" y="63"/>
                    <a:pt x="61" y="63"/>
                    <a:pt x="61" y="63"/>
                  </a:cubicBezTo>
                  <a:cubicBezTo>
                    <a:pt x="61" y="63"/>
                    <a:pt x="61" y="63"/>
                    <a:pt x="61" y="63"/>
                  </a:cubicBezTo>
                  <a:cubicBezTo>
                    <a:pt x="63" y="61"/>
                    <a:pt x="66" y="60"/>
                    <a:pt x="68" y="59"/>
                  </a:cubicBezTo>
                  <a:cubicBezTo>
                    <a:pt x="73" y="57"/>
                    <a:pt x="78" y="56"/>
                    <a:pt x="83" y="54"/>
                  </a:cubicBezTo>
                  <a:cubicBezTo>
                    <a:pt x="94" y="51"/>
                    <a:pt x="105" y="48"/>
                    <a:pt x="115" y="45"/>
                  </a:cubicBezTo>
                  <a:cubicBezTo>
                    <a:pt x="126" y="42"/>
                    <a:pt x="136" y="38"/>
                    <a:pt x="147" y="36"/>
                  </a:cubicBezTo>
                  <a:cubicBezTo>
                    <a:pt x="157" y="34"/>
                    <a:pt x="168" y="31"/>
                    <a:pt x="178" y="27"/>
                  </a:cubicBezTo>
                  <a:cubicBezTo>
                    <a:pt x="180" y="28"/>
                    <a:pt x="183" y="30"/>
                    <a:pt x="186" y="31"/>
                  </a:cubicBezTo>
                  <a:cubicBezTo>
                    <a:pt x="186" y="31"/>
                    <a:pt x="186" y="31"/>
                    <a:pt x="186" y="31"/>
                  </a:cubicBezTo>
                  <a:cubicBezTo>
                    <a:pt x="176" y="34"/>
                    <a:pt x="166" y="35"/>
                    <a:pt x="156" y="38"/>
                  </a:cubicBezTo>
                  <a:cubicBezTo>
                    <a:pt x="146" y="41"/>
                    <a:pt x="135" y="43"/>
                    <a:pt x="124" y="45"/>
                  </a:cubicBezTo>
                  <a:cubicBezTo>
                    <a:pt x="104" y="50"/>
                    <a:pt x="83" y="56"/>
                    <a:pt x="63" y="62"/>
                  </a:cubicBezTo>
                  <a:cubicBezTo>
                    <a:pt x="63" y="62"/>
                    <a:pt x="61" y="63"/>
                    <a:pt x="61" y="63"/>
                  </a:cubicBezTo>
                  <a:moveTo>
                    <a:pt x="84" y="37"/>
                  </a:moveTo>
                  <a:cubicBezTo>
                    <a:pt x="85" y="36"/>
                    <a:pt x="85" y="36"/>
                    <a:pt x="85" y="36"/>
                  </a:cubicBezTo>
                  <a:cubicBezTo>
                    <a:pt x="90" y="34"/>
                    <a:pt x="95" y="33"/>
                    <a:pt x="100" y="32"/>
                  </a:cubicBezTo>
                  <a:cubicBezTo>
                    <a:pt x="106" y="30"/>
                    <a:pt x="112" y="28"/>
                    <a:pt x="118" y="26"/>
                  </a:cubicBezTo>
                  <a:cubicBezTo>
                    <a:pt x="119" y="26"/>
                    <a:pt x="120" y="26"/>
                    <a:pt x="121" y="25"/>
                  </a:cubicBezTo>
                  <a:cubicBezTo>
                    <a:pt x="120" y="26"/>
                    <a:pt x="119" y="26"/>
                    <a:pt x="118" y="26"/>
                  </a:cubicBezTo>
                  <a:cubicBezTo>
                    <a:pt x="112" y="28"/>
                    <a:pt x="106" y="31"/>
                    <a:pt x="100" y="32"/>
                  </a:cubicBezTo>
                  <a:cubicBezTo>
                    <a:pt x="97" y="33"/>
                    <a:pt x="95" y="34"/>
                    <a:pt x="92" y="35"/>
                  </a:cubicBezTo>
                  <a:cubicBezTo>
                    <a:pt x="90" y="36"/>
                    <a:pt x="88" y="36"/>
                    <a:pt x="87" y="37"/>
                  </a:cubicBezTo>
                  <a:cubicBezTo>
                    <a:pt x="86" y="37"/>
                    <a:pt x="85" y="37"/>
                    <a:pt x="84" y="37"/>
                  </a:cubicBezTo>
                  <a:moveTo>
                    <a:pt x="70" y="53"/>
                  </a:moveTo>
                  <a:cubicBezTo>
                    <a:pt x="71" y="52"/>
                    <a:pt x="73" y="50"/>
                    <a:pt x="74" y="48"/>
                  </a:cubicBezTo>
                  <a:cubicBezTo>
                    <a:pt x="82" y="46"/>
                    <a:pt x="91" y="45"/>
                    <a:pt x="99" y="43"/>
                  </a:cubicBezTo>
                  <a:cubicBezTo>
                    <a:pt x="108" y="41"/>
                    <a:pt x="117" y="38"/>
                    <a:pt x="127" y="35"/>
                  </a:cubicBezTo>
                  <a:cubicBezTo>
                    <a:pt x="135" y="33"/>
                    <a:pt x="144" y="31"/>
                    <a:pt x="152" y="29"/>
                  </a:cubicBezTo>
                  <a:cubicBezTo>
                    <a:pt x="156" y="28"/>
                    <a:pt x="160" y="26"/>
                    <a:pt x="164" y="25"/>
                  </a:cubicBezTo>
                  <a:cubicBezTo>
                    <a:pt x="165" y="25"/>
                    <a:pt x="169" y="25"/>
                    <a:pt x="169" y="25"/>
                  </a:cubicBezTo>
                  <a:cubicBezTo>
                    <a:pt x="167" y="26"/>
                    <a:pt x="165" y="27"/>
                    <a:pt x="162" y="27"/>
                  </a:cubicBezTo>
                  <a:cubicBezTo>
                    <a:pt x="155" y="30"/>
                    <a:pt x="147" y="31"/>
                    <a:pt x="140" y="34"/>
                  </a:cubicBezTo>
                  <a:cubicBezTo>
                    <a:pt x="130" y="37"/>
                    <a:pt x="121" y="40"/>
                    <a:pt x="112" y="42"/>
                  </a:cubicBezTo>
                  <a:cubicBezTo>
                    <a:pt x="103" y="45"/>
                    <a:pt x="94" y="47"/>
                    <a:pt x="85" y="49"/>
                  </a:cubicBezTo>
                  <a:cubicBezTo>
                    <a:pt x="80" y="51"/>
                    <a:pt x="75" y="51"/>
                    <a:pt x="70" y="53"/>
                  </a:cubicBezTo>
                  <a:moveTo>
                    <a:pt x="68" y="56"/>
                  </a:moveTo>
                  <a:cubicBezTo>
                    <a:pt x="68" y="56"/>
                    <a:pt x="68" y="56"/>
                    <a:pt x="68" y="56"/>
                  </a:cubicBezTo>
                  <a:cubicBezTo>
                    <a:pt x="68" y="55"/>
                    <a:pt x="68" y="55"/>
                    <a:pt x="69" y="55"/>
                  </a:cubicBezTo>
                  <a:cubicBezTo>
                    <a:pt x="71" y="53"/>
                    <a:pt x="75" y="53"/>
                    <a:pt x="78" y="52"/>
                  </a:cubicBezTo>
                  <a:cubicBezTo>
                    <a:pt x="83" y="51"/>
                    <a:pt x="87" y="49"/>
                    <a:pt x="92" y="48"/>
                  </a:cubicBezTo>
                  <a:cubicBezTo>
                    <a:pt x="102" y="45"/>
                    <a:pt x="112" y="43"/>
                    <a:pt x="121" y="40"/>
                  </a:cubicBezTo>
                  <a:cubicBezTo>
                    <a:pt x="130" y="38"/>
                    <a:pt x="139" y="34"/>
                    <a:pt x="148" y="32"/>
                  </a:cubicBezTo>
                  <a:cubicBezTo>
                    <a:pt x="156" y="30"/>
                    <a:pt x="164" y="28"/>
                    <a:pt x="171" y="24"/>
                  </a:cubicBezTo>
                  <a:cubicBezTo>
                    <a:pt x="171" y="24"/>
                    <a:pt x="171" y="24"/>
                    <a:pt x="171" y="24"/>
                  </a:cubicBezTo>
                  <a:cubicBezTo>
                    <a:pt x="173" y="25"/>
                    <a:pt x="175" y="26"/>
                    <a:pt x="176" y="26"/>
                  </a:cubicBezTo>
                  <a:cubicBezTo>
                    <a:pt x="157" y="31"/>
                    <a:pt x="138" y="36"/>
                    <a:pt x="120" y="41"/>
                  </a:cubicBezTo>
                  <a:cubicBezTo>
                    <a:pt x="110" y="44"/>
                    <a:pt x="101" y="47"/>
                    <a:pt x="92" y="50"/>
                  </a:cubicBezTo>
                  <a:cubicBezTo>
                    <a:pt x="87" y="51"/>
                    <a:pt x="83" y="52"/>
                    <a:pt x="78" y="54"/>
                  </a:cubicBezTo>
                  <a:cubicBezTo>
                    <a:pt x="76" y="54"/>
                    <a:pt x="73" y="55"/>
                    <a:pt x="71" y="55"/>
                  </a:cubicBezTo>
                  <a:cubicBezTo>
                    <a:pt x="70" y="55"/>
                    <a:pt x="69" y="56"/>
                    <a:pt x="68" y="56"/>
                  </a:cubicBezTo>
                  <a:moveTo>
                    <a:pt x="75" y="47"/>
                  </a:moveTo>
                  <a:cubicBezTo>
                    <a:pt x="76" y="46"/>
                    <a:pt x="78" y="45"/>
                    <a:pt x="79" y="43"/>
                  </a:cubicBezTo>
                  <a:cubicBezTo>
                    <a:pt x="93" y="41"/>
                    <a:pt x="107" y="36"/>
                    <a:pt x="121" y="32"/>
                  </a:cubicBezTo>
                  <a:cubicBezTo>
                    <a:pt x="129" y="30"/>
                    <a:pt x="136" y="28"/>
                    <a:pt x="143" y="27"/>
                  </a:cubicBezTo>
                  <a:cubicBezTo>
                    <a:pt x="150" y="25"/>
                    <a:pt x="157" y="24"/>
                    <a:pt x="164" y="21"/>
                  </a:cubicBezTo>
                  <a:cubicBezTo>
                    <a:pt x="166" y="22"/>
                    <a:pt x="168" y="23"/>
                    <a:pt x="170" y="24"/>
                  </a:cubicBezTo>
                  <a:cubicBezTo>
                    <a:pt x="170" y="24"/>
                    <a:pt x="170" y="24"/>
                    <a:pt x="169" y="24"/>
                  </a:cubicBezTo>
                  <a:cubicBezTo>
                    <a:pt x="163" y="24"/>
                    <a:pt x="156" y="27"/>
                    <a:pt x="150" y="28"/>
                  </a:cubicBezTo>
                  <a:cubicBezTo>
                    <a:pt x="142" y="31"/>
                    <a:pt x="133" y="33"/>
                    <a:pt x="125" y="35"/>
                  </a:cubicBezTo>
                  <a:cubicBezTo>
                    <a:pt x="116" y="37"/>
                    <a:pt x="107" y="40"/>
                    <a:pt x="99" y="42"/>
                  </a:cubicBezTo>
                  <a:cubicBezTo>
                    <a:pt x="91" y="44"/>
                    <a:pt x="83" y="45"/>
                    <a:pt x="75" y="47"/>
                  </a:cubicBezTo>
                  <a:moveTo>
                    <a:pt x="80" y="42"/>
                  </a:moveTo>
                  <a:cubicBezTo>
                    <a:pt x="81" y="41"/>
                    <a:pt x="81" y="41"/>
                    <a:pt x="81" y="41"/>
                  </a:cubicBezTo>
                  <a:cubicBezTo>
                    <a:pt x="86" y="39"/>
                    <a:pt x="92" y="37"/>
                    <a:pt x="97" y="35"/>
                  </a:cubicBezTo>
                  <a:cubicBezTo>
                    <a:pt x="104" y="34"/>
                    <a:pt x="111" y="32"/>
                    <a:pt x="118" y="30"/>
                  </a:cubicBezTo>
                  <a:cubicBezTo>
                    <a:pt x="125" y="28"/>
                    <a:pt x="133" y="26"/>
                    <a:pt x="140" y="24"/>
                  </a:cubicBezTo>
                  <a:cubicBezTo>
                    <a:pt x="146" y="22"/>
                    <a:pt x="152" y="21"/>
                    <a:pt x="158" y="18"/>
                  </a:cubicBezTo>
                  <a:cubicBezTo>
                    <a:pt x="159" y="19"/>
                    <a:pt x="161" y="20"/>
                    <a:pt x="163" y="21"/>
                  </a:cubicBezTo>
                  <a:cubicBezTo>
                    <a:pt x="157" y="23"/>
                    <a:pt x="151" y="24"/>
                    <a:pt x="144" y="26"/>
                  </a:cubicBezTo>
                  <a:cubicBezTo>
                    <a:pt x="137" y="27"/>
                    <a:pt x="129" y="30"/>
                    <a:pt x="121" y="32"/>
                  </a:cubicBezTo>
                  <a:cubicBezTo>
                    <a:pt x="114" y="33"/>
                    <a:pt x="107" y="35"/>
                    <a:pt x="99" y="37"/>
                  </a:cubicBezTo>
                  <a:cubicBezTo>
                    <a:pt x="96" y="38"/>
                    <a:pt x="92" y="39"/>
                    <a:pt x="89" y="40"/>
                  </a:cubicBezTo>
                  <a:cubicBezTo>
                    <a:pt x="87" y="41"/>
                    <a:pt x="83" y="41"/>
                    <a:pt x="80" y="42"/>
                  </a:cubicBezTo>
                  <a:moveTo>
                    <a:pt x="98" y="34"/>
                  </a:moveTo>
                  <a:cubicBezTo>
                    <a:pt x="106" y="32"/>
                    <a:pt x="113" y="29"/>
                    <a:pt x="120" y="27"/>
                  </a:cubicBezTo>
                  <a:cubicBezTo>
                    <a:pt x="127" y="24"/>
                    <a:pt x="134" y="23"/>
                    <a:pt x="141" y="22"/>
                  </a:cubicBezTo>
                  <a:cubicBezTo>
                    <a:pt x="145" y="21"/>
                    <a:pt x="148" y="20"/>
                    <a:pt x="152" y="19"/>
                  </a:cubicBezTo>
                  <a:cubicBezTo>
                    <a:pt x="154" y="19"/>
                    <a:pt x="155" y="19"/>
                    <a:pt x="156" y="18"/>
                  </a:cubicBezTo>
                  <a:cubicBezTo>
                    <a:pt x="154" y="19"/>
                    <a:pt x="152" y="20"/>
                    <a:pt x="150" y="20"/>
                  </a:cubicBezTo>
                  <a:cubicBezTo>
                    <a:pt x="137" y="24"/>
                    <a:pt x="124" y="27"/>
                    <a:pt x="111" y="31"/>
                  </a:cubicBezTo>
                  <a:cubicBezTo>
                    <a:pt x="106" y="32"/>
                    <a:pt x="102" y="33"/>
                    <a:pt x="98" y="34"/>
                  </a:cubicBezTo>
                  <a:moveTo>
                    <a:pt x="156" y="18"/>
                  </a:moveTo>
                  <a:cubicBezTo>
                    <a:pt x="156" y="18"/>
                    <a:pt x="156" y="18"/>
                    <a:pt x="156" y="18"/>
                  </a:cubicBezTo>
                  <a:cubicBezTo>
                    <a:pt x="156" y="18"/>
                    <a:pt x="156" y="18"/>
                    <a:pt x="156" y="18"/>
                  </a:cubicBezTo>
                  <a:moveTo>
                    <a:pt x="86" y="35"/>
                  </a:moveTo>
                  <a:cubicBezTo>
                    <a:pt x="88" y="34"/>
                    <a:pt x="89" y="33"/>
                    <a:pt x="90" y="31"/>
                  </a:cubicBezTo>
                  <a:cubicBezTo>
                    <a:pt x="95" y="31"/>
                    <a:pt x="99" y="29"/>
                    <a:pt x="103" y="27"/>
                  </a:cubicBezTo>
                  <a:cubicBezTo>
                    <a:pt x="109" y="25"/>
                    <a:pt x="114" y="24"/>
                    <a:pt x="120" y="22"/>
                  </a:cubicBezTo>
                  <a:cubicBezTo>
                    <a:pt x="126" y="21"/>
                    <a:pt x="133" y="20"/>
                    <a:pt x="139" y="18"/>
                  </a:cubicBezTo>
                  <a:cubicBezTo>
                    <a:pt x="142" y="18"/>
                    <a:pt x="145" y="17"/>
                    <a:pt x="148" y="16"/>
                  </a:cubicBezTo>
                  <a:cubicBezTo>
                    <a:pt x="149" y="16"/>
                    <a:pt x="149" y="16"/>
                    <a:pt x="149" y="16"/>
                  </a:cubicBezTo>
                  <a:cubicBezTo>
                    <a:pt x="147" y="17"/>
                    <a:pt x="146" y="17"/>
                    <a:pt x="144" y="18"/>
                  </a:cubicBezTo>
                  <a:cubicBezTo>
                    <a:pt x="134" y="22"/>
                    <a:pt x="122" y="24"/>
                    <a:pt x="111" y="28"/>
                  </a:cubicBezTo>
                  <a:cubicBezTo>
                    <a:pt x="106" y="29"/>
                    <a:pt x="100" y="31"/>
                    <a:pt x="95" y="33"/>
                  </a:cubicBezTo>
                  <a:cubicBezTo>
                    <a:pt x="92" y="34"/>
                    <a:pt x="89" y="34"/>
                    <a:pt x="86" y="35"/>
                  </a:cubicBezTo>
                  <a:moveTo>
                    <a:pt x="130" y="23"/>
                  </a:moveTo>
                  <a:cubicBezTo>
                    <a:pt x="137" y="21"/>
                    <a:pt x="145" y="19"/>
                    <a:pt x="152" y="15"/>
                  </a:cubicBezTo>
                  <a:cubicBezTo>
                    <a:pt x="153" y="16"/>
                    <a:pt x="155" y="17"/>
                    <a:pt x="156" y="17"/>
                  </a:cubicBezTo>
                  <a:cubicBezTo>
                    <a:pt x="147" y="19"/>
                    <a:pt x="139" y="21"/>
                    <a:pt x="130" y="23"/>
                  </a:cubicBezTo>
                  <a:moveTo>
                    <a:pt x="92" y="29"/>
                  </a:moveTo>
                  <a:cubicBezTo>
                    <a:pt x="93" y="28"/>
                    <a:pt x="94" y="27"/>
                    <a:pt x="95" y="26"/>
                  </a:cubicBezTo>
                  <a:cubicBezTo>
                    <a:pt x="103" y="25"/>
                    <a:pt x="111" y="22"/>
                    <a:pt x="119" y="19"/>
                  </a:cubicBezTo>
                  <a:cubicBezTo>
                    <a:pt x="123" y="18"/>
                    <a:pt x="128" y="17"/>
                    <a:pt x="132" y="16"/>
                  </a:cubicBezTo>
                  <a:cubicBezTo>
                    <a:pt x="136" y="15"/>
                    <a:pt x="141" y="15"/>
                    <a:pt x="144" y="13"/>
                  </a:cubicBezTo>
                  <a:cubicBezTo>
                    <a:pt x="140" y="15"/>
                    <a:pt x="135" y="16"/>
                    <a:pt x="130" y="18"/>
                  </a:cubicBezTo>
                  <a:cubicBezTo>
                    <a:pt x="125" y="19"/>
                    <a:pt x="120" y="21"/>
                    <a:pt x="115" y="22"/>
                  </a:cubicBezTo>
                  <a:cubicBezTo>
                    <a:pt x="107" y="24"/>
                    <a:pt x="99" y="26"/>
                    <a:pt x="92" y="29"/>
                  </a:cubicBezTo>
                  <a:moveTo>
                    <a:pt x="91" y="31"/>
                  </a:moveTo>
                  <a:cubicBezTo>
                    <a:pt x="92" y="30"/>
                    <a:pt x="94" y="29"/>
                    <a:pt x="96" y="28"/>
                  </a:cubicBezTo>
                  <a:cubicBezTo>
                    <a:pt x="98" y="28"/>
                    <a:pt x="100" y="27"/>
                    <a:pt x="103" y="26"/>
                  </a:cubicBezTo>
                  <a:cubicBezTo>
                    <a:pt x="108" y="24"/>
                    <a:pt x="113" y="23"/>
                    <a:pt x="119" y="22"/>
                  </a:cubicBezTo>
                  <a:cubicBezTo>
                    <a:pt x="128" y="19"/>
                    <a:pt x="138" y="17"/>
                    <a:pt x="146" y="13"/>
                  </a:cubicBezTo>
                  <a:cubicBezTo>
                    <a:pt x="146" y="13"/>
                    <a:pt x="146" y="13"/>
                    <a:pt x="146" y="13"/>
                  </a:cubicBezTo>
                  <a:cubicBezTo>
                    <a:pt x="147" y="14"/>
                    <a:pt x="149" y="14"/>
                    <a:pt x="150" y="15"/>
                  </a:cubicBezTo>
                  <a:cubicBezTo>
                    <a:pt x="141" y="17"/>
                    <a:pt x="131" y="19"/>
                    <a:pt x="122" y="21"/>
                  </a:cubicBezTo>
                  <a:cubicBezTo>
                    <a:pt x="112" y="23"/>
                    <a:pt x="103" y="27"/>
                    <a:pt x="94" y="30"/>
                  </a:cubicBezTo>
                  <a:cubicBezTo>
                    <a:pt x="93" y="30"/>
                    <a:pt x="92" y="30"/>
                    <a:pt x="91" y="31"/>
                  </a:cubicBezTo>
                  <a:moveTo>
                    <a:pt x="96" y="25"/>
                  </a:moveTo>
                  <a:cubicBezTo>
                    <a:pt x="98" y="23"/>
                    <a:pt x="99" y="22"/>
                    <a:pt x="100" y="21"/>
                  </a:cubicBezTo>
                  <a:cubicBezTo>
                    <a:pt x="107" y="19"/>
                    <a:pt x="114" y="17"/>
                    <a:pt x="121" y="15"/>
                  </a:cubicBezTo>
                  <a:cubicBezTo>
                    <a:pt x="125" y="14"/>
                    <a:pt x="129" y="13"/>
                    <a:pt x="132" y="13"/>
                  </a:cubicBezTo>
                  <a:cubicBezTo>
                    <a:pt x="134" y="12"/>
                    <a:pt x="136" y="12"/>
                    <a:pt x="137" y="12"/>
                  </a:cubicBezTo>
                  <a:cubicBezTo>
                    <a:pt x="124" y="17"/>
                    <a:pt x="110" y="20"/>
                    <a:pt x="96" y="25"/>
                  </a:cubicBezTo>
                  <a:moveTo>
                    <a:pt x="96" y="25"/>
                  </a:moveTo>
                  <a:cubicBezTo>
                    <a:pt x="96" y="25"/>
                    <a:pt x="96" y="25"/>
                    <a:pt x="96" y="25"/>
                  </a:cubicBezTo>
                  <a:cubicBezTo>
                    <a:pt x="97" y="25"/>
                    <a:pt x="99" y="24"/>
                    <a:pt x="100" y="24"/>
                  </a:cubicBezTo>
                  <a:cubicBezTo>
                    <a:pt x="105" y="22"/>
                    <a:pt x="110" y="21"/>
                    <a:pt x="115" y="19"/>
                  </a:cubicBezTo>
                  <a:cubicBezTo>
                    <a:pt x="124" y="16"/>
                    <a:pt x="133" y="14"/>
                    <a:pt x="141" y="11"/>
                  </a:cubicBezTo>
                  <a:cubicBezTo>
                    <a:pt x="141" y="11"/>
                    <a:pt x="141" y="11"/>
                    <a:pt x="141" y="11"/>
                  </a:cubicBezTo>
                  <a:cubicBezTo>
                    <a:pt x="143" y="12"/>
                    <a:pt x="144" y="12"/>
                    <a:pt x="145" y="12"/>
                  </a:cubicBezTo>
                  <a:cubicBezTo>
                    <a:pt x="142" y="13"/>
                    <a:pt x="140" y="14"/>
                    <a:pt x="137" y="14"/>
                  </a:cubicBezTo>
                  <a:cubicBezTo>
                    <a:pt x="133" y="15"/>
                    <a:pt x="129" y="16"/>
                    <a:pt x="125" y="17"/>
                  </a:cubicBezTo>
                  <a:cubicBezTo>
                    <a:pt x="117" y="19"/>
                    <a:pt x="109" y="22"/>
                    <a:pt x="100" y="24"/>
                  </a:cubicBezTo>
                  <a:cubicBezTo>
                    <a:pt x="99" y="25"/>
                    <a:pt x="97" y="25"/>
                    <a:pt x="96" y="25"/>
                  </a:cubicBezTo>
                  <a:moveTo>
                    <a:pt x="102" y="19"/>
                  </a:moveTo>
                  <a:cubicBezTo>
                    <a:pt x="103" y="18"/>
                    <a:pt x="104" y="17"/>
                    <a:pt x="105" y="16"/>
                  </a:cubicBezTo>
                  <a:cubicBezTo>
                    <a:pt x="109" y="15"/>
                    <a:pt x="113" y="14"/>
                    <a:pt x="117" y="13"/>
                  </a:cubicBezTo>
                  <a:cubicBezTo>
                    <a:pt x="120" y="12"/>
                    <a:pt x="123" y="12"/>
                    <a:pt x="125" y="11"/>
                  </a:cubicBezTo>
                  <a:cubicBezTo>
                    <a:pt x="127" y="10"/>
                    <a:pt x="129" y="10"/>
                    <a:pt x="130" y="9"/>
                  </a:cubicBezTo>
                  <a:cubicBezTo>
                    <a:pt x="130" y="9"/>
                    <a:pt x="133" y="8"/>
                    <a:pt x="133" y="8"/>
                  </a:cubicBezTo>
                  <a:cubicBezTo>
                    <a:pt x="133" y="8"/>
                    <a:pt x="133" y="9"/>
                    <a:pt x="132" y="9"/>
                  </a:cubicBezTo>
                  <a:cubicBezTo>
                    <a:pt x="127" y="12"/>
                    <a:pt x="121" y="13"/>
                    <a:pt x="115" y="14"/>
                  </a:cubicBezTo>
                  <a:cubicBezTo>
                    <a:pt x="111" y="15"/>
                    <a:pt x="106" y="17"/>
                    <a:pt x="102" y="19"/>
                  </a:cubicBezTo>
                  <a:moveTo>
                    <a:pt x="101" y="20"/>
                  </a:moveTo>
                  <a:cubicBezTo>
                    <a:pt x="107" y="17"/>
                    <a:pt x="113" y="15"/>
                    <a:pt x="120" y="14"/>
                  </a:cubicBezTo>
                  <a:cubicBezTo>
                    <a:pt x="125" y="13"/>
                    <a:pt x="130" y="12"/>
                    <a:pt x="135" y="8"/>
                  </a:cubicBezTo>
                  <a:cubicBezTo>
                    <a:pt x="135" y="8"/>
                    <a:pt x="135" y="8"/>
                    <a:pt x="135" y="8"/>
                  </a:cubicBezTo>
                  <a:cubicBezTo>
                    <a:pt x="137" y="9"/>
                    <a:pt x="138" y="10"/>
                    <a:pt x="140" y="11"/>
                  </a:cubicBezTo>
                  <a:cubicBezTo>
                    <a:pt x="134" y="12"/>
                    <a:pt x="127" y="13"/>
                    <a:pt x="121" y="14"/>
                  </a:cubicBezTo>
                  <a:cubicBezTo>
                    <a:pt x="115" y="16"/>
                    <a:pt x="107" y="17"/>
                    <a:pt x="101" y="20"/>
                  </a:cubicBezTo>
                  <a:moveTo>
                    <a:pt x="108" y="13"/>
                  </a:moveTo>
                  <a:cubicBezTo>
                    <a:pt x="109" y="12"/>
                    <a:pt x="109" y="12"/>
                    <a:pt x="109" y="12"/>
                  </a:cubicBezTo>
                  <a:cubicBezTo>
                    <a:pt x="113" y="11"/>
                    <a:pt x="117" y="10"/>
                    <a:pt x="121" y="8"/>
                  </a:cubicBezTo>
                  <a:cubicBezTo>
                    <a:pt x="123" y="8"/>
                    <a:pt x="125" y="7"/>
                    <a:pt x="128" y="7"/>
                  </a:cubicBezTo>
                  <a:cubicBezTo>
                    <a:pt x="127" y="7"/>
                    <a:pt x="127" y="7"/>
                    <a:pt x="127" y="7"/>
                  </a:cubicBezTo>
                  <a:cubicBezTo>
                    <a:pt x="126" y="8"/>
                    <a:pt x="124" y="8"/>
                    <a:pt x="123" y="9"/>
                  </a:cubicBezTo>
                  <a:cubicBezTo>
                    <a:pt x="118" y="11"/>
                    <a:pt x="113" y="11"/>
                    <a:pt x="108" y="13"/>
                  </a:cubicBezTo>
                  <a:moveTo>
                    <a:pt x="106" y="15"/>
                  </a:moveTo>
                  <a:cubicBezTo>
                    <a:pt x="106" y="14"/>
                    <a:pt x="106" y="14"/>
                    <a:pt x="106" y="14"/>
                  </a:cubicBezTo>
                  <a:cubicBezTo>
                    <a:pt x="108" y="14"/>
                    <a:pt x="109" y="13"/>
                    <a:pt x="110" y="13"/>
                  </a:cubicBezTo>
                  <a:cubicBezTo>
                    <a:pt x="113" y="12"/>
                    <a:pt x="115" y="12"/>
                    <a:pt x="118" y="11"/>
                  </a:cubicBezTo>
                  <a:cubicBezTo>
                    <a:pt x="122" y="10"/>
                    <a:pt x="126" y="9"/>
                    <a:pt x="130" y="6"/>
                  </a:cubicBezTo>
                  <a:cubicBezTo>
                    <a:pt x="131" y="7"/>
                    <a:pt x="132" y="7"/>
                    <a:pt x="134" y="8"/>
                  </a:cubicBezTo>
                  <a:cubicBezTo>
                    <a:pt x="130" y="9"/>
                    <a:pt x="126" y="10"/>
                    <a:pt x="122" y="11"/>
                  </a:cubicBezTo>
                  <a:cubicBezTo>
                    <a:pt x="117" y="13"/>
                    <a:pt x="111" y="14"/>
                    <a:pt x="106" y="15"/>
                  </a:cubicBezTo>
                  <a:moveTo>
                    <a:pt x="113" y="10"/>
                  </a:moveTo>
                  <a:cubicBezTo>
                    <a:pt x="114" y="9"/>
                    <a:pt x="115" y="9"/>
                    <a:pt x="117" y="8"/>
                  </a:cubicBezTo>
                  <a:cubicBezTo>
                    <a:pt x="120" y="7"/>
                    <a:pt x="123" y="6"/>
                    <a:pt x="125" y="5"/>
                  </a:cubicBezTo>
                  <a:cubicBezTo>
                    <a:pt x="126" y="5"/>
                    <a:pt x="127" y="5"/>
                    <a:pt x="128" y="6"/>
                  </a:cubicBezTo>
                  <a:cubicBezTo>
                    <a:pt x="125" y="7"/>
                    <a:pt x="122" y="7"/>
                    <a:pt x="119" y="8"/>
                  </a:cubicBezTo>
                  <a:cubicBezTo>
                    <a:pt x="117" y="9"/>
                    <a:pt x="115" y="9"/>
                    <a:pt x="114" y="10"/>
                  </a:cubicBezTo>
                  <a:cubicBezTo>
                    <a:pt x="113" y="10"/>
                    <a:pt x="113" y="10"/>
                    <a:pt x="113" y="10"/>
                  </a:cubicBezTo>
                  <a:moveTo>
                    <a:pt x="110" y="10"/>
                  </a:moveTo>
                  <a:cubicBezTo>
                    <a:pt x="111" y="9"/>
                    <a:pt x="113" y="8"/>
                    <a:pt x="114" y="7"/>
                  </a:cubicBezTo>
                  <a:cubicBezTo>
                    <a:pt x="116" y="6"/>
                    <a:pt x="117" y="6"/>
                    <a:pt x="119" y="5"/>
                  </a:cubicBezTo>
                  <a:cubicBezTo>
                    <a:pt x="120" y="5"/>
                    <a:pt x="122" y="5"/>
                    <a:pt x="124" y="5"/>
                  </a:cubicBezTo>
                  <a:cubicBezTo>
                    <a:pt x="124" y="5"/>
                    <a:pt x="124" y="5"/>
                    <a:pt x="124" y="5"/>
                  </a:cubicBezTo>
                  <a:cubicBezTo>
                    <a:pt x="125" y="5"/>
                    <a:pt x="120" y="6"/>
                    <a:pt x="120" y="6"/>
                  </a:cubicBezTo>
                  <a:cubicBezTo>
                    <a:pt x="116" y="8"/>
                    <a:pt x="113" y="9"/>
                    <a:pt x="110" y="10"/>
                  </a:cubicBezTo>
                  <a:moveTo>
                    <a:pt x="115" y="6"/>
                  </a:moveTo>
                  <a:cubicBezTo>
                    <a:pt x="116" y="5"/>
                    <a:pt x="117" y="3"/>
                    <a:pt x="119" y="2"/>
                  </a:cubicBezTo>
                  <a:cubicBezTo>
                    <a:pt x="120" y="3"/>
                    <a:pt x="122" y="3"/>
                    <a:pt x="123" y="4"/>
                  </a:cubicBezTo>
                  <a:cubicBezTo>
                    <a:pt x="120" y="4"/>
                    <a:pt x="118" y="5"/>
                    <a:pt x="115" y="6"/>
                  </a:cubicBezTo>
                  <a:moveTo>
                    <a:pt x="118" y="0"/>
                  </a:moveTo>
                  <a:cubicBezTo>
                    <a:pt x="118" y="0"/>
                    <a:pt x="118" y="0"/>
                    <a:pt x="117" y="0"/>
                  </a:cubicBezTo>
                  <a:cubicBezTo>
                    <a:pt x="97" y="19"/>
                    <a:pt x="78" y="40"/>
                    <a:pt x="60" y="61"/>
                  </a:cubicBezTo>
                  <a:cubicBezTo>
                    <a:pt x="42" y="79"/>
                    <a:pt x="24" y="98"/>
                    <a:pt x="8" y="117"/>
                  </a:cubicBezTo>
                  <a:cubicBezTo>
                    <a:pt x="1" y="122"/>
                    <a:pt x="0" y="139"/>
                    <a:pt x="8" y="143"/>
                  </a:cubicBezTo>
                  <a:cubicBezTo>
                    <a:pt x="14" y="147"/>
                    <a:pt x="20" y="150"/>
                    <a:pt x="26" y="153"/>
                  </a:cubicBezTo>
                  <a:cubicBezTo>
                    <a:pt x="37" y="158"/>
                    <a:pt x="47" y="164"/>
                    <a:pt x="58" y="169"/>
                  </a:cubicBezTo>
                  <a:cubicBezTo>
                    <a:pt x="75" y="177"/>
                    <a:pt x="91" y="187"/>
                    <a:pt x="109" y="193"/>
                  </a:cubicBezTo>
                  <a:cubicBezTo>
                    <a:pt x="109" y="193"/>
                    <a:pt x="109" y="194"/>
                    <a:pt x="109" y="194"/>
                  </a:cubicBezTo>
                  <a:cubicBezTo>
                    <a:pt x="110" y="194"/>
                    <a:pt x="110" y="193"/>
                    <a:pt x="110" y="193"/>
                  </a:cubicBezTo>
                  <a:cubicBezTo>
                    <a:pt x="111" y="193"/>
                    <a:pt x="111" y="193"/>
                    <a:pt x="111" y="193"/>
                  </a:cubicBezTo>
                  <a:cubicBezTo>
                    <a:pt x="126" y="175"/>
                    <a:pt x="143" y="159"/>
                    <a:pt x="159" y="142"/>
                  </a:cubicBezTo>
                  <a:cubicBezTo>
                    <a:pt x="180" y="120"/>
                    <a:pt x="201" y="98"/>
                    <a:pt x="221" y="75"/>
                  </a:cubicBezTo>
                  <a:cubicBezTo>
                    <a:pt x="223" y="73"/>
                    <a:pt x="228" y="69"/>
                    <a:pt x="229" y="66"/>
                  </a:cubicBezTo>
                  <a:cubicBezTo>
                    <a:pt x="229" y="65"/>
                    <a:pt x="229" y="65"/>
                    <a:pt x="229" y="65"/>
                  </a:cubicBezTo>
                  <a:cubicBezTo>
                    <a:pt x="228" y="64"/>
                    <a:pt x="228" y="64"/>
                    <a:pt x="228" y="64"/>
                  </a:cubicBezTo>
                  <a:cubicBezTo>
                    <a:pt x="228" y="64"/>
                    <a:pt x="228" y="64"/>
                    <a:pt x="228" y="64"/>
                  </a:cubicBezTo>
                  <a:cubicBezTo>
                    <a:pt x="228" y="64"/>
                    <a:pt x="228" y="64"/>
                    <a:pt x="228" y="64"/>
                  </a:cubicBezTo>
                  <a:cubicBezTo>
                    <a:pt x="225" y="64"/>
                    <a:pt x="224" y="60"/>
                    <a:pt x="224" y="59"/>
                  </a:cubicBezTo>
                  <a:cubicBezTo>
                    <a:pt x="223" y="55"/>
                    <a:pt x="223" y="51"/>
                    <a:pt x="225" y="47"/>
                  </a:cubicBezTo>
                  <a:cubicBezTo>
                    <a:pt x="225" y="46"/>
                    <a:pt x="225" y="46"/>
                    <a:pt x="225" y="46"/>
                  </a:cubicBezTo>
                  <a:cubicBezTo>
                    <a:pt x="225" y="46"/>
                    <a:pt x="225" y="45"/>
                    <a:pt x="224" y="45"/>
                  </a:cubicBezTo>
                  <a:cubicBezTo>
                    <a:pt x="209" y="38"/>
                    <a:pt x="193" y="31"/>
                    <a:pt x="177" y="24"/>
                  </a:cubicBezTo>
                  <a:cubicBezTo>
                    <a:pt x="158" y="16"/>
                    <a:pt x="139" y="6"/>
                    <a:pt x="119" y="0"/>
                  </a:cubicBezTo>
                  <a:cubicBezTo>
                    <a:pt x="118" y="0"/>
                    <a:pt x="118" y="0"/>
                    <a:pt x="11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6" name="Freeform 35"/>
            <p:cNvSpPr>
              <a:spLocks noEditPoints="1"/>
            </p:cNvSpPr>
            <p:nvPr/>
          </p:nvSpPr>
          <p:spPr bwMode="auto">
            <a:xfrm>
              <a:off x="8737269" y="507927"/>
              <a:ext cx="885825" cy="923925"/>
            </a:xfrm>
            <a:custGeom>
              <a:avLst/>
              <a:gdLst>
                <a:gd name="T0" fmla="*/ 95 w 209"/>
                <a:gd name="T1" fmla="*/ 202 h 218"/>
                <a:gd name="T2" fmla="*/ 82 w 209"/>
                <a:gd name="T3" fmla="*/ 161 h 218"/>
                <a:gd name="T4" fmla="*/ 137 w 209"/>
                <a:gd name="T5" fmla="*/ 160 h 218"/>
                <a:gd name="T6" fmla="*/ 117 w 209"/>
                <a:gd name="T7" fmla="*/ 210 h 218"/>
                <a:gd name="T8" fmla="*/ 81 w 209"/>
                <a:gd name="T9" fmla="*/ 156 h 218"/>
                <a:gd name="T10" fmla="*/ 92 w 209"/>
                <a:gd name="T11" fmla="*/ 140 h 218"/>
                <a:gd name="T12" fmla="*/ 81 w 209"/>
                <a:gd name="T13" fmla="*/ 156 h 218"/>
                <a:gd name="T14" fmla="*/ 114 w 209"/>
                <a:gd name="T15" fmla="*/ 147 h 218"/>
                <a:gd name="T16" fmla="*/ 140 w 209"/>
                <a:gd name="T17" fmla="*/ 132 h 218"/>
                <a:gd name="T18" fmla="*/ 37 w 209"/>
                <a:gd name="T19" fmla="*/ 166 h 218"/>
                <a:gd name="T20" fmla="*/ 48 w 209"/>
                <a:gd name="T21" fmla="*/ 112 h 218"/>
                <a:gd name="T22" fmla="*/ 77 w 209"/>
                <a:gd name="T23" fmla="*/ 157 h 218"/>
                <a:gd name="T24" fmla="*/ 37 w 209"/>
                <a:gd name="T25" fmla="*/ 166 h 218"/>
                <a:gd name="T26" fmla="*/ 181 w 209"/>
                <a:gd name="T27" fmla="*/ 165 h 218"/>
                <a:gd name="T28" fmla="*/ 141 w 209"/>
                <a:gd name="T29" fmla="*/ 157 h 218"/>
                <a:gd name="T30" fmla="*/ 171 w 209"/>
                <a:gd name="T31" fmla="*/ 112 h 218"/>
                <a:gd name="T32" fmla="*/ 202 w 209"/>
                <a:gd name="T33" fmla="*/ 152 h 218"/>
                <a:gd name="T34" fmla="*/ 74 w 209"/>
                <a:gd name="T35" fmla="*/ 125 h 218"/>
                <a:gd name="T36" fmla="*/ 54 w 209"/>
                <a:gd name="T37" fmla="*/ 107 h 218"/>
                <a:gd name="T38" fmla="*/ 73 w 209"/>
                <a:gd name="T39" fmla="*/ 109 h 218"/>
                <a:gd name="T40" fmla="*/ 145 w 209"/>
                <a:gd name="T41" fmla="*/ 125 h 218"/>
                <a:gd name="T42" fmla="*/ 145 w 209"/>
                <a:gd name="T43" fmla="*/ 93 h 218"/>
                <a:gd name="T44" fmla="*/ 145 w 209"/>
                <a:gd name="T45" fmla="*/ 125 h 218"/>
                <a:gd name="T46" fmla="*/ 94 w 209"/>
                <a:gd name="T47" fmla="*/ 137 h 218"/>
                <a:gd name="T48" fmla="*/ 78 w 209"/>
                <a:gd name="T49" fmla="*/ 109 h 218"/>
                <a:gd name="T50" fmla="*/ 109 w 209"/>
                <a:gd name="T51" fmla="*/ 73 h 218"/>
                <a:gd name="T52" fmla="*/ 141 w 209"/>
                <a:gd name="T53" fmla="*/ 127 h 218"/>
                <a:gd name="T54" fmla="*/ 109 w 209"/>
                <a:gd name="T55" fmla="*/ 144 h 218"/>
                <a:gd name="T56" fmla="*/ 81 w 209"/>
                <a:gd name="T57" fmla="*/ 62 h 218"/>
                <a:gd name="T58" fmla="*/ 79 w 209"/>
                <a:gd name="T59" fmla="*/ 85 h 218"/>
                <a:gd name="T60" fmla="*/ 140 w 209"/>
                <a:gd name="T61" fmla="*/ 85 h 218"/>
                <a:gd name="T62" fmla="*/ 137 w 209"/>
                <a:gd name="T63" fmla="*/ 62 h 218"/>
                <a:gd name="T64" fmla="*/ 48 w 209"/>
                <a:gd name="T65" fmla="*/ 106 h 218"/>
                <a:gd name="T66" fmla="*/ 17 w 209"/>
                <a:gd name="T67" fmla="*/ 71 h 218"/>
                <a:gd name="T68" fmla="*/ 76 w 209"/>
                <a:gd name="T69" fmla="*/ 60 h 218"/>
                <a:gd name="T70" fmla="*/ 74 w 209"/>
                <a:gd name="T71" fmla="*/ 88 h 218"/>
                <a:gd name="T72" fmla="*/ 171 w 209"/>
                <a:gd name="T73" fmla="*/ 106 h 218"/>
                <a:gd name="T74" fmla="*/ 141 w 209"/>
                <a:gd name="T75" fmla="*/ 60 h 218"/>
                <a:gd name="T76" fmla="*/ 183 w 209"/>
                <a:gd name="T77" fmla="*/ 52 h 218"/>
                <a:gd name="T78" fmla="*/ 193 w 209"/>
                <a:gd name="T79" fmla="*/ 84 h 218"/>
                <a:gd name="T80" fmla="*/ 109 w 209"/>
                <a:gd name="T81" fmla="*/ 69 h 218"/>
                <a:gd name="T82" fmla="*/ 84 w 209"/>
                <a:gd name="T83" fmla="*/ 48 h 218"/>
                <a:gd name="T84" fmla="*/ 109 w 209"/>
                <a:gd name="T85" fmla="*/ 4 h 218"/>
                <a:gd name="T86" fmla="*/ 137 w 209"/>
                <a:gd name="T87" fmla="*/ 58 h 218"/>
                <a:gd name="T88" fmla="*/ 109 w 209"/>
                <a:gd name="T89" fmla="*/ 69 h 218"/>
                <a:gd name="T90" fmla="*/ 106 w 209"/>
                <a:gd name="T91" fmla="*/ 0 h 218"/>
                <a:gd name="T92" fmla="*/ 77 w 209"/>
                <a:gd name="T93" fmla="*/ 56 h 218"/>
                <a:gd name="T94" fmla="*/ 37 w 209"/>
                <a:gd name="T95" fmla="*/ 48 h 218"/>
                <a:gd name="T96" fmla="*/ 21 w 209"/>
                <a:gd name="T97" fmla="*/ 85 h 218"/>
                <a:gd name="T98" fmla="*/ 35 w 209"/>
                <a:gd name="T99" fmla="*/ 117 h 218"/>
                <a:gd name="T100" fmla="*/ 15 w 209"/>
                <a:gd name="T101" fmla="*/ 163 h 218"/>
                <a:gd name="T102" fmla="*/ 37 w 209"/>
                <a:gd name="T103" fmla="*/ 170 h 218"/>
                <a:gd name="T104" fmla="*/ 79 w 209"/>
                <a:gd name="T105" fmla="*/ 167 h 218"/>
                <a:gd name="T106" fmla="*/ 109 w 209"/>
                <a:gd name="T107" fmla="*/ 218 h 218"/>
                <a:gd name="T108" fmla="*/ 128 w 209"/>
                <a:gd name="T109" fmla="*/ 201 h 218"/>
                <a:gd name="T110" fmla="*/ 148 w 209"/>
                <a:gd name="T111" fmla="*/ 164 h 218"/>
                <a:gd name="T112" fmla="*/ 190 w 209"/>
                <a:gd name="T113" fmla="*/ 169 h 218"/>
                <a:gd name="T114" fmla="*/ 197 w 209"/>
                <a:gd name="T115" fmla="*/ 133 h 218"/>
                <a:gd name="T116" fmla="*/ 202 w 209"/>
                <a:gd name="T117" fmla="*/ 78 h 218"/>
                <a:gd name="T118" fmla="*/ 182 w 209"/>
                <a:gd name="T119" fmla="*/ 48 h 218"/>
                <a:gd name="T120" fmla="*/ 141 w 209"/>
                <a:gd name="T121" fmla="*/ 56 h 218"/>
                <a:gd name="T122" fmla="*/ 123 w 209"/>
                <a:gd name="T123" fmla="*/ 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 h="218">
                  <a:moveTo>
                    <a:pt x="110" y="213"/>
                  </a:moveTo>
                  <a:cubicBezTo>
                    <a:pt x="104" y="213"/>
                    <a:pt x="98" y="207"/>
                    <a:pt x="95" y="202"/>
                  </a:cubicBezTo>
                  <a:cubicBezTo>
                    <a:pt x="88" y="190"/>
                    <a:pt x="85" y="177"/>
                    <a:pt x="82" y="164"/>
                  </a:cubicBezTo>
                  <a:cubicBezTo>
                    <a:pt x="82" y="163"/>
                    <a:pt x="82" y="162"/>
                    <a:pt x="82" y="161"/>
                  </a:cubicBezTo>
                  <a:cubicBezTo>
                    <a:pt x="91" y="157"/>
                    <a:pt x="101" y="153"/>
                    <a:pt x="109" y="149"/>
                  </a:cubicBezTo>
                  <a:cubicBezTo>
                    <a:pt x="118" y="153"/>
                    <a:pt x="127" y="157"/>
                    <a:pt x="137" y="160"/>
                  </a:cubicBezTo>
                  <a:cubicBezTo>
                    <a:pt x="136" y="165"/>
                    <a:pt x="135" y="171"/>
                    <a:pt x="133" y="176"/>
                  </a:cubicBezTo>
                  <a:cubicBezTo>
                    <a:pt x="130" y="188"/>
                    <a:pt x="126" y="202"/>
                    <a:pt x="117" y="210"/>
                  </a:cubicBezTo>
                  <a:cubicBezTo>
                    <a:pt x="114" y="213"/>
                    <a:pt x="112" y="213"/>
                    <a:pt x="110" y="213"/>
                  </a:cubicBezTo>
                  <a:moveTo>
                    <a:pt x="81" y="156"/>
                  </a:moveTo>
                  <a:cubicBezTo>
                    <a:pt x="80" y="148"/>
                    <a:pt x="79" y="140"/>
                    <a:pt x="78" y="133"/>
                  </a:cubicBezTo>
                  <a:cubicBezTo>
                    <a:pt x="83" y="135"/>
                    <a:pt x="88" y="138"/>
                    <a:pt x="92" y="140"/>
                  </a:cubicBezTo>
                  <a:cubicBezTo>
                    <a:pt x="96" y="142"/>
                    <a:pt x="100" y="145"/>
                    <a:pt x="104" y="146"/>
                  </a:cubicBezTo>
                  <a:cubicBezTo>
                    <a:pt x="97" y="150"/>
                    <a:pt x="89" y="153"/>
                    <a:pt x="81" y="156"/>
                  </a:cubicBezTo>
                  <a:moveTo>
                    <a:pt x="137" y="156"/>
                  </a:moveTo>
                  <a:cubicBezTo>
                    <a:pt x="130" y="153"/>
                    <a:pt x="122" y="150"/>
                    <a:pt x="114" y="147"/>
                  </a:cubicBezTo>
                  <a:cubicBezTo>
                    <a:pt x="118" y="145"/>
                    <a:pt x="122" y="142"/>
                    <a:pt x="126" y="140"/>
                  </a:cubicBezTo>
                  <a:cubicBezTo>
                    <a:pt x="131" y="138"/>
                    <a:pt x="136" y="135"/>
                    <a:pt x="140" y="132"/>
                  </a:cubicBezTo>
                  <a:cubicBezTo>
                    <a:pt x="140" y="140"/>
                    <a:pt x="139" y="148"/>
                    <a:pt x="137" y="156"/>
                  </a:cubicBezTo>
                  <a:moveTo>
                    <a:pt x="37" y="166"/>
                  </a:moveTo>
                  <a:cubicBezTo>
                    <a:pt x="32" y="166"/>
                    <a:pt x="28" y="165"/>
                    <a:pt x="24" y="164"/>
                  </a:cubicBezTo>
                  <a:cubicBezTo>
                    <a:pt x="0" y="156"/>
                    <a:pt x="33" y="125"/>
                    <a:pt x="48" y="112"/>
                  </a:cubicBezTo>
                  <a:cubicBezTo>
                    <a:pt x="56" y="119"/>
                    <a:pt x="65" y="125"/>
                    <a:pt x="74" y="130"/>
                  </a:cubicBezTo>
                  <a:cubicBezTo>
                    <a:pt x="75" y="139"/>
                    <a:pt x="76" y="148"/>
                    <a:pt x="77" y="157"/>
                  </a:cubicBezTo>
                  <a:cubicBezTo>
                    <a:pt x="73" y="159"/>
                    <a:pt x="69" y="160"/>
                    <a:pt x="65" y="161"/>
                  </a:cubicBezTo>
                  <a:cubicBezTo>
                    <a:pt x="57" y="163"/>
                    <a:pt x="47" y="166"/>
                    <a:pt x="37" y="166"/>
                  </a:cubicBezTo>
                  <a:moveTo>
                    <a:pt x="182" y="165"/>
                  </a:moveTo>
                  <a:cubicBezTo>
                    <a:pt x="182" y="165"/>
                    <a:pt x="181" y="165"/>
                    <a:pt x="181" y="165"/>
                  </a:cubicBezTo>
                  <a:cubicBezTo>
                    <a:pt x="168" y="165"/>
                    <a:pt x="155" y="162"/>
                    <a:pt x="143" y="158"/>
                  </a:cubicBezTo>
                  <a:cubicBezTo>
                    <a:pt x="142" y="158"/>
                    <a:pt x="142" y="157"/>
                    <a:pt x="141" y="157"/>
                  </a:cubicBezTo>
                  <a:cubicBezTo>
                    <a:pt x="143" y="148"/>
                    <a:pt x="144" y="139"/>
                    <a:pt x="144" y="130"/>
                  </a:cubicBezTo>
                  <a:cubicBezTo>
                    <a:pt x="153" y="124"/>
                    <a:pt x="162" y="118"/>
                    <a:pt x="171" y="112"/>
                  </a:cubicBezTo>
                  <a:cubicBezTo>
                    <a:pt x="174" y="115"/>
                    <a:pt x="178" y="118"/>
                    <a:pt x="182" y="121"/>
                  </a:cubicBezTo>
                  <a:cubicBezTo>
                    <a:pt x="190" y="129"/>
                    <a:pt x="200" y="140"/>
                    <a:pt x="202" y="152"/>
                  </a:cubicBezTo>
                  <a:cubicBezTo>
                    <a:pt x="205" y="164"/>
                    <a:pt x="190" y="165"/>
                    <a:pt x="182" y="165"/>
                  </a:cubicBezTo>
                  <a:moveTo>
                    <a:pt x="74" y="125"/>
                  </a:moveTo>
                  <a:cubicBezTo>
                    <a:pt x="66" y="120"/>
                    <a:pt x="59" y="115"/>
                    <a:pt x="51" y="109"/>
                  </a:cubicBezTo>
                  <a:cubicBezTo>
                    <a:pt x="52" y="108"/>
                    <a:pt x="53" y="108"/>
                    <a:pt x="54" y="107"/>
                  </a:cubicBezTo>
                  <a:cubicBezTo>
                    <a:pt x="60" y="102"/>
                    <a:pt x="67" y="97"/>
                    <a:pt x="74" y="93"/>
                  </a:cubicBezTo>
                  <a:cubicBezTo>
                    <a:pt x="74" y="98"/>
                    <a:pt x="73" y="104"/>
                    <a:pt x="73" y="109"/>
                  </a:cubicBezTo>
                  <a:cubicBezTo>
                    <a:pt x="73" y="114"/>
                    <a:pt x="74" y="119"/>
                    <a:pt x="74" y="125"/>
                  </a:cubicBezTo>
                  <a:moveTo>
                    <a:pt x="145" y="125"/>
                  </a:moveTo>
                  <a:cubicBezTo>
                    <a:pt x="145" y="116"/>
                    <a:pt x="145" y="107"/>
                    <a:pt x="145" y="98"/>
                  </a:cubicBezTo>
                  <a:cubicBezTo>
                    <a:pt x="145" y="96"/>
                    <a:pt x="145" y="95"/>
                    <a:pt x="145" y="93"/>
                  </a:cubicBezTo>
                  <a:cubicBezTo>
                    <a:pt x="153" y="98"/>
                    <a:pt x="160" y="103"/>
                    <a:pt x="168" y="109"/>
                  </a:cubicBezTo>
                  <a:cubicBezTo>
                    <a:pt x="160" y="115"/>
                    <a:pt x="152" y="120"/>
                    <a:pt x="145" y="125"/>
                  </a:cubicBezTo>
                  <a:moveTo>
                    <a:pt x="109" y="144"/>
                  </a:moveTo>
                  <a:cubicBezTo>
                    <a:pt x="104" y="142"/>
                    <a:pt x="99" y="139"/>
                    <a:pt x="94" y="137"/>
                  </a:cubicBezTo>
                  <a:cubicBezTo>
                    <a:pt x="89" y="134"/>
                    <a:pt x="83" y="131"/>
                    <a:pt x="78" y="127"/>
                  </a:cubicBezTo>
                  <a:cubicBezTo>
                    <a:pt x="78" y="121"/>
                    <a:pt x="78" y="115"/>
                    <a:pt x="78" y="109"/>
                  </a:cubicBezTo>
                  <a:cubicBezTo>
                    <a:pt x="78" y="103"/>
                    <a:pt x="78" y="96"/>
                    <a:pt x="78" y="90"/>
                  </a:cubicBezTo>
                  <a:cubicBezTo>
                    <a:pt x="88" y="84"/>
                    <a:pt x="98" y="78"/>
                    <a:pt x="109" y="73"/>
                  </a:cubicBezTo>
                  <a:cubicBezTo>
                    <a:pt x="120" y="78"/>
                    <a:pt x="130" y="84"/>
                    <a:pt x="141" y="90"/>
                  </a:cubicBezTo>
                  <a:cubicBezTo>
                    <a:pt x="141" y="102"/>
                    <a:pt x="141" y="115"/>
                    <a:pt x="141" y="127"/>
                  </a:cubicBezTo>
                  <a:cubicBezTo>
                    <a:pt x="135" y="131"/>
                    <a:pt x="130" y="134"/>
                    <a:pt x="124" y="137"/>
                  </a:cubicBezTo>
                  <a:cubicBezTo>
                    <a:pt x="119" y="139"/>
                    <a:pt x="114" y="142"/>
                    <a:pt x="109" y="144"/>
                  </a:cubicBezTo>
                  <a:moveTo>
                    <a:pt x="79" y="85"/>
                  </a:moveTo>
                  <a:cubicBezTo>
                    <a:pt x="79" y="77"/>
                    <a:pt x="80" y="70"/>
                    <a:pt x="81" y="62"/>
                  </a:cubicBezTo>
                  <a:cubicBezTo>
                    <a:pt x="89" y="65"/>
                    <a:pt x="97" y="68"/>
                    <a:pt x="105" y="71"/>
                  </a:cubicBezTo>
                  <a:cubicBezTo>
                    <a:pt x="96" y="75"/>
                    <a:pt x="87" y="80"/>
                    <a:pt x="79" y="85"/>
                  </a:cubicBezTo>
                  <a:cubicBezTo>
                    <a:pt x="79" y="85"/>
                    <a:pt x="79" y="85"/>
                    <a:pt x="79" y="85"/>
                  </a:cubicBezTo>
                  <a:moveTo>
                    <a:pt x="140" y="85"/>
                  </a:moveTo>
                  <a:cubicBezTo>
                    <a:pt x="131" y="80"/>
                    <a:pt x="122" y="75"/>
                    <a:pt x="114" y="71"/>
                  </a:cubicBezTo>
                  <a:cubicBezTo>
                    <a:pt x="121" y="68"/>
                    <a:pt x="129" y="64"/>
                    <a:pt x="137" y="62"/>
                  </a:cubicBezTo>
                  <a:cubicBezTo>
                    <a:pt x="139" y="69"/>
                    <a:pt x="140" y="77"/>
                    <a:pt x="140" y="85"/>
                  </a:cubicBezTo>
                  <a:moveTo>
                    <a:pt x="48" y="106"/>
                  </a:moveTo>
                  <a:cubicBezTo>
                    <a:pt x="47" y="105"/>
                    <a:pt x="45" y="104"/>
                    <a:pt x="44" y="103"/>
                  </a:cubicBezTo>
                  <a:cubicBezTo>
                    <a:pt x="34" y="94"/>
                    <a:pt x="23" y="84"/>
                    <a:pt x="17" y="71"/>
                  </a:cubicBezTo>
                  <a:cubicBezTo>
                    <a:pt x="12" y="57"/>
                    <a:pt x="22" y="53"/>
                    <a:pt x="35" y="53"/>
                  </a:cubicBezTo>
                  <a:cubicBezTo>
                    <a:pt x="50" y="53"/>
                    <a:pt x="70" y="58"/>
                    <a:pt x="76" y="60"/>
                  </a:cubicBezTo>
                  <a:cubicBezTo>
                    <a:pt x="77" y="60"/>
                    <a:pt x="77" y="60"/>
                    <a:pt x="77" y="60"/>
                  </a:cubicBezTo>
                  <a:cubicBezTo>
                    <a:pt x="75" y="70"/>
                    <a:pt x="74" y="79"/>
                    <a:pt x="74" y="88"/>
                  </a:cubicBezTo>
                  <a:cubicBezTo>
                    <a:pt x="65" y="94"/>
                    <a:pt x="56" y="100"/>
                    <a:pt x="48" y="106"/>
                  </a:cubicBezTo>
                  <a:moveTo>
                    <a:pt x="171" y="106"/>
                  </a:moveTo>
                  <a:cubicBezTo>
                    <a:pt x="163" y="99"/>
                    <a:pt x="154" y="93"/>
                    <a:pt x="144" y="87"/>
                  </a:cubicBezTo>
                  <a:cubicBezTo>
                    <a:pt x="144" y="78"/>
                    <a:pt x="143" y="69"/>
                    <a:pt x="141" y="60"/>
                  </a:cubicBezTo>
                  <a:cubicBezTo>
                    <a:pt x="149" y="58"/>
                    <a:pt x="156" y="56"/>
                    <a:pt x="163" y="55"/>
                  </a:cubicBezTo>
                  <a:cubicBezTo>
                    <a:pt x="169" y="53"/>
                    <a:pt x="176" y="52"/>
                    <a:pt x="183" y="52"/>
                  </a:cubicBezTo>
                  <a:cubicBezTo>
                    <a:pt x="189" y="52"/>
                    <a:pt x="195" y="53"/>
                    <a:pt x="200" y="57"/>
                  </a:cubicBezTo>
                  <a:cubicBezTo>
                    <a:pt x="208" y="64"/>
                    <a:pt x="198" y="78"/>
                    <a:pt x="193" y="84"/>
                  </a:cubicBezTo>
                  <a:cubicBezTo>
                    <a:pt x="187" y="92"/>
                    <a:pt x="179" y="99"/>
                    <a:pt x="171" y="106"/>
                  </a:cubicBezTo>
                  <a:moveTo>
                    <a:pt x="109" y="69"/>
                  </a:moveTo>
                  <a:cubicBezTo>
                    <a:pt x="100" y="65"/>
                    <a:pt x="91" y="61"/>
                    <a:pt x="82" y="58"/>
                  </a:cubicBezTo>
                  <a:cubicBezTo>
                    <a:pt x="82" y="54"/>
                    <a:pt x="83" y="51"/>
                    <a:pt x="84" y="48"/>
                  </a:cubicBezTo>
                  <a:cubicBezTo>
                    <a:pt x="87" y="35"/>
                    <a:pt x="91" y="20"/>
                    <a:pt x="100" y="10"/>
                  </a:cubicBezTo>
                  <a:cubicBezTo>
                    <a:pt x="103" y="6"/>
                    <a:pt x="106" y="4"/>
                    <a:pt x="109" y="4"/>
                  </a:cubicBezTo>
                  <a:cubicBezTo>
                    <a:pt x="124" y="4"/>
                    <a:pt x="134" y="45"/>
                    <a:pt x="136" y="54"/>
                  </a:cubicBezTo>
                  <a:cubicBezTo>
                    <a:pt x="136" y="55"/>
                    <a:pt x="136" y="56"/>
                    <a:pt x="137" y="58"/>
                  </a:cubicBezTo>
                  <a:cubicBezTo>
                    <a:pt x="136" y="58"/>
                    <a:pt x="136" y="58"/>
                    <a:pt x="135" y="58"/>
                  </a:cubicBezTo>
                  <a:cubicBezTo>
                    <a:pt x="126" y="61"/>
                    <a:pt x="118" y="65"/>
                    <a:pt x="109" y="69"/>
                  </a:cubicBezTo>
                  <a:moveTo>
                    <a:pt x="109" y="0"/>
                  </a:moveTo>
                  <a:cubicBezTo>
                    <a:pt x="108" y="0"/>
                    <a:pt x="107" y="0"/>
                    <a:pt x="106" y="0"/>
                  </a:cubicBezTo>
                  <a:cubicBezTo>
                    <a:pt x="99" y="2"/>
                    <a:pt x="93" y="10"/>
                    <a:pt x="90" y="16"/>
                  </a:cubicBezTo>
                  <a:cubicBezTo>
                    <a:pt x="84" y="29"/>
                    <a:pt x="80" y="42"/>
                    <a:pt x="77" y="56"/>
                  </a:cubicBezTo>
                  <a:cubicBezTo>
                    <a:pt x="71" y="54"/>
                    <a:pt x="65" y="52"/>
                    <a:pt x="58" y="51"/>
                  </a:cubicBezTo>
                  <a:cubicBezTo>
                    <a:pt x="51" y="49"/>
                    <a:pt x="44" y="48"/>
                    <a:pt x="37" y="48"/>
                  </a:cubicBezTo>
                  <a:cubicBezTo>
                    <a:pt x="32" y="48"/>
                    <a:pt x="27" y="49"/>
                    <a:pt x="23" y="50"/>
                  </a:cubicBezTo>
                  <a:cubicBezTo>
                    <a:pt x="5" y="56"/>
                    <a:pt x="13" y="75"/>
                    <a:pt x="21" y="85"/>
                  </a:cubicBezTo>
                  <a:cubicBezTo>
                    <a:pt x="28" y="94"/>
                    <a:pt x="36" y="102"/>
                    <a:pt x="44" y="109"/>
                  </a:cubicBezTo>
                  <a:cubicBezTo>
                    <a:pt x="41" y="112"/>
                    <a:pt x="38" y="114"/>
                    <a:pt x="35" y="117"/>
                  </a:cubicBezTo>
                  <a:cubicBezTo>
                    <a:pt x="27" y="125"/>
                    <a:pt x="18" y="134"/>
                    <a:pt x="13" y="146"/>
                  </a:cubicBezTo>
                  <a:cubicBezTo>
                    <a:pt x="11" y="151"/>
                    <a:pt x="11" y="158"/>
                    <a:pt x="15" y="163"/>
                  </a:cubicBezTo>
                  <a:cubicBezTo>
                    <a:pt x="20" y="169"/>
                    <a:pt x="29" y="170"/>
                    <a:pt x="37" y="170"/>
                  </a:cubicBezTo>
                  <a:cubicBezTo>
                    <a:pt x="37" y="170"/>
                    <a:pt x="37" y="170"/>
                    <a:pt x="37" y="170"/>
                  </a:cubicBezTo>
                  <a:cubicBezTo>
                    <a:pt x="51" y="170"/>
                    <a:pt x="64" y="167"/>
                    <a:pt x="78" y="162"/>
                  </a:cubicBezTo>
                  <a:cubicBezTo>
                    <a:pt x="78" y="164"/>
                    <a:pt x="78" y="165"/>
                    <a:pt x="79" y="167"/>
                  </a:cubicBezTo>
                  <a:cubicBezTo>
                    <a:pt x="81" y="180"/>
                    <a:pt x="85" y="194"/>
                    <a:pt x="93" y="206"/>
                  </a:cubicBezTo>
                  <a:cubicBezTo>
                    <a:pt x="96" y="212"/>
                    <a:pt x="102" y="218"/>
                    <a:pt x="109" y="218"/>
                  </a:cubicBezTo>
                  <a:cubicBezTo>
                    <a:pt x="110" y="218"/>
                    <a:pt x="110" y="218"/>
                    <a:pt x="111" y="218"/>
                  </a:cubicBezTo>
                  <a:cubicBezTo>
                    <a:pt x="119" y="217"/>
                    <a:pt x="125" y="208"/>
                    <a:pt x="128" y="201"/>
                  </a:cubicBezTo>
                  <a:cubicBezTo>
                    <a:pt x="135" y="189"/>
                    <a:pt x="138" y="175"/>
                    <a:pt x="141" y="161"/>
                  </a:cubicBezTo>
                  <a:cubicBezTo>
                    <a:pt x="143" y="162"/>
                    <a:pt x="146" y="163"/>
                    <a:pt x="148" y="164"/>
                  </a:cubicBezTo>
                  <a:cubicBezTo>
                    <a:pt x="159" y="167"/>
                    <a:pt x="170" y="170"/>
                    <a:pt x="181" y="170"/>
                  </a:cubicBezTo>
                  <a:cubicBezTo>
                    <a:pt x="184" y="170"/>
                    <a:pt x="187" y="170"/>
                    <a:pt x="190" y="169"/>
                  </a:cubicBezTo>
                  <a:cubicBezTo>
                    <a:pt x="197" y="168"/>
                    <a:pt x="205" y="165"/>
                    <a:pt x="206" y="157"/>
                  </a:cubicBezTo>
                  <a:cubicBezTo>
                    <a:pt x="208" y="148"/>
                    <a:pt x="202" y="139"/>
                    <a:pt x="197" y="133"/>
                  </a:cubicBezTo>
                  <a:cubicBezTo>
                    <a:pt x="191" y="124"/>
                    <a:pt x="183" y="116"/>
                    <a:pt x="174" y="109"/>
                  </a:cubicBezTo>
                  <a:cubicBezTo>
                    <a:pt x="185" y="100"/>
                    <a:pt x="195" y="90"/>
                    <a:pt x="202" y="78"/>
                  </a:cubicBezTo>
                  <a:cubicBezTo>
                    <a:pt x="206" y="72"/>
                    <a:pt x="209" y="63"/>
                    <a:pt x="205" y="56"/>
                  </a:cubicBezTo>
                  <a:cubicBezTo>
                    <a:pt x="200" y="49"/>
                    <a:pt x="189" y="48"/>
                    <a:pt x="182" y="48"/>
                  </a:cubicBezTo>
                  <a:cubicBezTo>
                    <a:pt x="182" y="48"/>
                    <a:pt x="181" y="48"/>
                    <a:pt x="181" y="48"/>
                  </a:cubicBezTo>
                  <a:cubicBezTo>
                    <a:pt x="168" y="48"/>
                    <a:pt x="154" y="52"/>
                    <a:pt x="141" y="56"/>
                  </a:cubicBezTo>
                  <a:cubicBezTo>
                    <a:pt x="140" y="52"/>
                    <a:pt x="139" y="47"/>
                    <a:pt x="138" y="43"/>
                  </a:cubicBezTo>
                  <a:cubicBezTo>
                    <a:pt x="135" y="31"/>
                    <a:pt x="131" y="18"/>
                    <a:pt x="123" y="8"/>
                  </a:cubicBezTo>
                  <a:cubicBezTo>
                    <a:pt x="120" y="4"/>
                    <a:pt x="115" y="0"/>
                    <a:pt x="10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7" name="Freeform 36"/>
            <p:cNvSpPr/>
            <p:nvPr/>
          </p:nvSpPr>
          <p:spPr bwMode="auto">
            <a:xfrm>
              <a:off x="8234031" y="4127427"/>
              <a:ext cx="749300" cy="546100"/>
            </a:xfrm>
            <a:custGeom>
              <a:avLst/>
              <a:gdLst>
                <a:gd name="T0" fmla="*/ 141 w 177"/>
                <a:gd name="T1" fmla="*/ 0 h 129"/>
                <a:gd name="T2" fmla="*/ 138 w 177"/>
                <a:gd name="T3" fmla="*/ 0 h 129"/>
                <a:gd name="T4" fmla="*/ 103 w 177"/>
                <a:gd name="T5" fmla="*/ 12 h 129"/>
                <a:gd name="T6" fmla="*/ 60 w 177"/>
                <a:gd name="T7" fmla="*/ 36 h 129"/>
                <a:gd name="T8" fmla="*/ 62 w 177"/>
                <a:gd name="T9" fmla="*/ 41 h 129"/>
                <a:gd name="T10" fmla="*/ 63 w 177"/>
                <a:gd name="T11" fmla="*/ 41 h 129"/>
                <a:gd name="T12" fmla="*/ 138 w 177"/>
                <a:gd name="T13" fmla="*/ 6 h 129"/>
                <a:gd name="T14" fmla="*/ 143 w 177"/>
                <a:gd name="T15" fmla="*/ 6 h 129"/>
                <a:gd name="T16" fmla="*/ 169 w 177"/>
                <a:gd name="T17" fmla="*/ 17 h 129"/>
                <a:gd name="T18" fmla="*/ 156 w 177"/>
                <a:gd name="T19" fmla="*/ 51 h 129"/>
                <a:gd name="T20" fmla="*/ 96 w 177"/>
                <a:gd name="T21" fmla="*/ 92 h 129"/>
                <a:gd name="T22" fmla="*/ 63 w 177"/>
                <a:gd name="T23" fmla="*/ 111 h 129"/>
                <a:gd name="T24" fmla="*/ 32 w 177"/>
                <a:gd name="T25" fmla="*/ 123 h 129"/>
                <a:gd name="T26" fmla="*/ 23 w 177"/>
                <a:gd name="T27" fmla="*/ 121 h 129"/>
                <a:gd name="T28" fmla="*/ 29 w 177"/>
                <a:gd name="T29" fmla="*/ 90 h 129"/>
                <a:gd name="T30" fmla="*/ 59 w 177"/>
                <a:gd name="T31" fmla="*/ 66 h 129"/>
                <a:gd name="T32" fmla="*/ 104 w 177"/>
                <a:gd name="T33" fmla="*/ 40 h 129"/>
                <a:gd name="T34" fmla="*/ 113 w 177"/>
                <a:gd name="T35" fmla="*/ 38 h 129"/>
                <a:gd name="T36" fmla="*/ 114 w 177"/>
                <a:gd name="T37" fmla="*/ 38 h 129"/>
                <a:gd name="T38" fmla="*/ 115 w 177"/>
                <a:gd name="T39" fmla="*/ 60 h 129"/>
                <a:gd name="T40" fmla="*/ 101 w 177"/>
                <a:gd name="T41" fmla="*/ 70 h 129"/>
                <a:gd name="T42" fmla="*/ 57 w 177"/>
                <a:gd name="T43" fmla="*/ 94 h 129"/>
                <a:gd name="T44" fmla="*/ 58 w 177"/>
                <a:gd name="T45" fmla="*/ 100 h 129"/>
                <a:gd name="T46" fmla="*/ 59 w 177"/>
                <a:gd name="T47" fmla="*/ 100 h 129"/>
                <a:gd name="T48" fmla="*/ 104 w 177"/>
                <a:gd name="T49" fmla="*/ 75 h 129"/>
                <a:gd name="T50" fmla="*/ 126 w 177"/>
                <a:gd name="T51" fmla="*/ 43 h 129"/>
                <a:gd name="T52" fmla="*/ 113 w 177"/>
                <a:gd name="T53" fmla="*/ 32 h 129"/>
                <a:gd name="T54" fmla="*/ 89 w 177"/>
                <a:gd name="T55" fmla="*/ 40 h 129"/>
                <a:gd name="T56" fmla="*/ 34 w 177"/>
                <a:gd name="T57" fmla="*/ 79 h 129"/>
                <a:gd name="T58" fmla="*/ 11 w 177"/>
                <a:gd name="T59" fmla="*/ 118 h 129"/>
                <a:gd name="T60" fmla="*/ 31 w 177"/>
                <a:gd name="T61" fmla="*/ 129 h 129"/>
                <a:gd name="T62" fmla="*/ 66 w 177"/>
                <a:gd name="T63" fmla="*/ 117 h 129"/>
                <a:gd name="T64" fmla="*/ 140 w 177"/>
                <a:gd name="T65" fmla="*/ 72 h 129"/>
                <a:gd name="T66" fmla="*/ 177 w 177"/>
                <a:gd name="T67" fmla="*/ 23 h 129"/>
                <a:gd name="T68" fmla="*/ 141 w 177"/>
                <a:gd name="T6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29">
                  <a:moveTo>
                    <a:pt x="141" y="0"/>
                  </a:moveTo>
                  <a:cubicBezTo>
                    <a:pt x="140" y="0"/>
                    <a:pt x="139" y="0"/>
                    <a:pt x="138" y="0"/>
                  </a:cubicBezTo>
                  <a:cubicBezTo>
                    <a:pt x="126" y="1"/>
                    <a:pt x="114" y="7"/>
                    <a:pt x="103" y="12"/>
                  </a:cubicBezTo>
                  <a:cubicBezTo>
                    <a:pt x="89" y="20"/>
                    <a:pt x="74" y="28"/>
                    <a:pt x="60" y="36"/>
                  </a:cubicBezTo>
                  <a:cubicBezTo>
                    <a:pt x="57" y="37"/>
                    <a:pt x="59" y="41"/>
                    <a:pt x="62" y="41"/>
                  </a:cubicBezTo>
                  <a:cubicBezTo>
                    <a:pt x="62" y="41"/>
                    <a:pt x="63" y="41"/>
                    <a:pt x="63" y="41"/>
                  </a:cubicBezTo>
                  <a:cubicBezTo>
                    <a:pt x="87" y="29"/>
                    <a:pt x="112" y="9"/>
                    <a:pt x="138" y="6"/>
                  </a:cubicBezTo>
                  <a:cubicBezTo>
                    <a:pt x="140" y="6"/>
                    <a:pt x="142" y="6"/>
                    <a:pt x="143" y="6"/>
                  </a:cubicBezTo>
                  <a:cubicBezTo>
                    <a:pt x="153" y="6"/>
                    <a:pt x="163" y="9"/>
                    <a:pt x="169" y="17"/>
                  </a:cubicBezTo>
                  <a:cubicBezTo>
                    <a:pt x="177" y="28"/>
                    <a:pt x="164" y="43"/>
                    <a:pt x="156" y="51"/>
                  </a:cubicBezTo>
                  <a:cubicBezTo>
                    <a:pt x="139" y="68"/>
                    <a:pt x="117" y="80"/>
                    <a:pt x="96" y="92"/>
                  </a:cubicBezTo>
                  <a:cubicBezTo>
                    <a:pt x="85" y="99"/>
                    <a:pt x="74" y="105"/>
                    <a:pt x="63" y="111"/>
                  </a:cubicBezTo>
                  <a:cubicBezTo>
                    <a:pt x="53" y="117"/>
                    <a:pt x="43" y="123"/>
                    <a:pt x="32" y="123"/>
                  </a:cubicBezTo>
                  <a:cubicBezTo>
                    <a:pt x="29" y="123"/>
                    <a:pt x="26" y="122"/>
                    <a:pt x="23" y="121"/>
                  </a:cubicBezTo>
                  <a:cubicBezTo>
                    <a:pt x="4" y="114"/>
                    <a:pt x="21" y="97"/>
                    <a:pt x="29" y="90"/>
                  </a:cubicBezTo>
                  <a:cubicBezTo>
                    <a:pt x="39" y="82"/>
                    <a:pt x="49" y="74"/>
                    <a:pt x="59" y="66"/>
                  </a:cubicBezTo>
                  <a:cubicBezTo>
                    <a:pt x="73" y="56"/>
                    <a:pt x="87" y="47"/>
                    <a:pt x="104" y="40"/>
                  </a:cubicBezTo>
                  <a:cubicBezTo>
                    <a:pt x="107" y="39"/>
                    <a:pt x="110" y="38"/>
                    <a:pt x="113" y="38"/>
                  </a:cubicBezTo>
                  <a:cubicBezTo>
                    <a:pt x="113" y="38"/>
                    <a:pt x="114" y="38"/>
                    <a:pt x="114" y="38"/>
                  </a:cubicBezTo>
                  <a:cubicBezTo>
                    <a:pt x="125" y="38"/>
                    <a:pt x="120" y="56"/>
                    <a:pt x="115" y="60"/>
                  </a:cubicBezTo>
                  <a:cubicBezTo>
                    <a:pt x="111" y="64"/>
                    <a:pt x="106" y="67"/>
                    <a:pt x="101" y="70"/>
                  </a:cubicBezTo>
                  <a:cubicBezTo>
                    <a:pt x="87" y="79"/>
                    <a:pt x="72" y="89"/>
                    <a:pt x="57" y="94"/>
                  </a:cubicBezTo>
                  <a:cubicBezTo>
                    <a:pt x="53" y="95"/>
                    <a:pt x="54" y="100"/>
                    <a:pt x="58" y="100"/>
                  </a:cubicBezTo>
                  <a:cubicBezTo>
                    <a:pt x="58" y="100"/>
                    <a:pt x="58" y="100"/>
                    <a:pt x="59" y="100"/>
                  </a:cubicBezTo>
                  <a:cubicBezTo>
                    <a:pt x="75" y="94"/>
                    <a:pt x="90" y="84"/>
                    <a:pt x="104" y="75"/>
                  </a:cubicBezTo>
                  <a:cubicBezTo>
                    <a:pt x="115" y="68"/>
                    <a:pt x="132" y="59"/>
                    <a:pt x="126" y="43"/>
                  </a:cubicBezTo>
                  <a:cubicBezTo>
                    <a:pt x="124" y="35"/>
                    <a:pt x="119" y="32"/>
                    <a:pt x="113" y="32"/>
                  </a:cubicBezTo>
                  <a:cubicBezTo>
                    <a:pt x="105" y="32"/>
                    <a:pt x="96" y="37"/>
                    <a:pt x="89" y="40"/>
                  </a:cubicBezTo>
                  <a:cubicBezTo>
                    <a:pt x="69" y="50"/>
                    <a:pt x="51" y="64"/>
                    <a:pt x="34" y="79"/>
                  </a:cubicBezTo>
                  <a:cubicBezTo>
                    <a:pt x="24" y="87"/>
                    <a:pt x="0" y="102"/>
                    <a:pt x="11" y="118"/>
                  </a:cubicBezTo>
                  <a:cubicBezTo>
                    <a:pt x="16" y="126"/>
                    <a:pt x="23" y="129"/>
                    <a:pt x="31" y="129"/>
                  </a:cubicBezTo>
                  <a:cubicBezTo>
                    <a:pt x="43" y="129"/>
                    <a:pt x="56" y="122"/>
                    <a:pt x="66" y="117"/>
                  </a:cubicBezTo>
                  <a:cubicBezTo>
                    <a:pt x="91" y="103"/>
                    <a:pt x="116" y="88"/>
                    <a:pt x="140" y="72"/>
                  </a:cubicBezTo>
                  <a:cubicBezTo>
                    <a:pt x="156" y="60"/>
                    <a:pt x="177" y="46"/>
                    <a:pt x="177" y="23"/>
                  </a:cubicBezTo>
                  <a:cubicBezTo>
                    <a:pt x="177" y="6"/>
                    <a:pt x="156" y="0"/>
                    <a:pt x="1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8" name="Freeform 37"/>
            <p:cNvSpPr>
              <a:spLocks noEditPoints="1"/>
            </p:cNvSpPr>
            <p:nvPr/>
          </p:nvSpPr>
          <p:spPr bwMode="auto">
            <a:xfrm>
              <a:off x="5546394" y="3178102"/>
              <a:ext cx="547688" cy="741363"/>
            </a:xfrm>
            <a:custGeom>
              <a:avLst/>
              <a:gdLst>
                <a:gd name="T0" fmla="*/ 26 w 129"/>
                <a:gd name="T1" fmla="*/ 118 h 175"/>
                <a:gd name="T2" fmla="*/ 99 w 129"/>
                <a:gd name="T3" fmla="*/ 2 h 175"/>
                <a:gd name="T4" fmla="*/ 124 w 129"/>
                <a:gd name="T5" fmla="*/ 23 h 175"/>
                <a:gd name="T6" fmla="*/ 113 w 129"/>
                <a:gd name="T7" fmla="*/ 19 h 175"/>
                <a:gd name="T8" fmla="*/ 122 w 129"/>
                <a:gd name="T9" fmla="*/ 27 h 175"/>
                <a:gd name="T10" fmla="*/ 106 w 129"/>
                <a:gd name="T11" fmla="*/ 21 h 175"/>
                <a:gd name="T12" fmla="*/ 119 w 129"/>
                <a:gd name="T13" fmla="*/ 31 h 175"/>
                <a:gd name="T14" fmla="*/ 106 w 129"/>
                <a:gd name="T15" fmla="*/ 28 h 175"/>
                <a:gd name="T16" fmla="*/ 116 w 129"/>
                <a:gd name="T17" fmla="*/ 38 h 175"/>
                <a:gd name="T18" fmla="*/ 99 w 129"/>
                <a:gd name="T19" fmla="*/ 33 h 175"/>
                <a:gd name="T20" fmla="*/ 111 w 129"/>
                <a:gd name="T21" fmla="*/ 45 h 175"/>
                <a:gd name="T22" fmla="*/ 93 w 129"/>
                <a:gd name="T23" fmla="*/ 43 h 175"/>
                <a:gd name="T24" fmla="*/ 105 w 129"/>
                <a:gd name="T25" fmla="*/ 54 h 175"/>
                <a:gd name="T26" fmla="*/ 102 w 129"/>
                <a:gd name="T27" fmla="*/ 59 h 175"/>
                <a:gd name="T28" fmla="*/ 91 w 129"/>
                <a:gd name="T29" fmla="*/ 55 h 175"/>
                <a:gd name="T30" fmla="*/ 99 w 129"/>
                <a:gd name="T31" fmla="*/ 64 h 175"/>
                <a:gd name="T32" fmla="*/ 83 w 129"/>
                <a:gd name="T33" fmla="*/ 55 h 175"/>
                <a:gd name="T34" fmla="*/ 98 w 129"/>
                <a:gd name="T35" fmla="*/ 66 h 175"/>
                <a:gd name="T36" fmla="*/ 81 w 129"/>
                <a:gd name="T37" fmla="*/ 63 h 175"/>
                <a:gd name="T38" fmla="*/ 92 w 129"/>
                <a:gd name="T39" fmla="*/ 76 h 175"/>
                <a:gd name="T40" fmla="*/ 76 w 129"/>
                <a:gd name="T41" fmla="*/ 67 h 175"/>
                <a:gd name="T42" fmla="*/ 83 w 129"/>
                <a:gd name="T43" fmla="*/ 74 h 175"/>
                <a:gd name="T44" fmla="*/ 88 w 129"/>
                <a:gd name="T45" fmla="*/ 82 h 175"/>
                <a:gd name="T46" fmla="*/ 75 w 129"/>
                <a:gd name="T47" fmla="*/ 77 h 175"/>
                <a:gd name="T48" fmla="*/ 78 w 129"/>
                <a:gd name="T49" fmla="*/ 84 h 175"/>
                <a:gd name="T50" fmla="*/ 69 w 129"/>
                <a:gd name="T51" fmla="*/ 81 h 175"/>
                <a:gd name="T52" fmla="*/ 78 w 129"/>
                <a:gd name="T53" fmla="*/ 98 h 175"/>
                <a:gd name="T54" fmla="*/ 66 w 129"/>
                <a:gd name="T55" fmla="*/ 88 h 175"/>
                <a:gd name="T56" fmla="*/ 77 w 129"/>
                <a:gd name="T57" fmla="*/ 99 h 175"/>
                <a:gd name="T58" fmla="*/ 74 w 129"/>
                <a:gd name="T59" fmla="*/ 103 h 175"/>
                <a:gd name="T60" fmla="*/ 58 w 129"/>
                <a:gd name="T61" fmla="*/ 95 h 175"/>
                <a:gd name="T62" fmla="*/ 71 w 129"/>
                <a:gd name="T63" fmla="*/ 109 h 175"/>
                <a:gd name="T64" fmla="*/ 58 w 129"/>
                <a:gd name="T65" fmla="*/ 101 h 175"/>
                <a:gd name="T66" fmla="*/ 70 w 129"/>
                <a:gd name="T67" fmla="*/ 111 h 175"/>
                <a:gd name="T68" fmla="*/ 53 w 129"/>
                <a:gd name="T69" fmla="*/ 107 h 175"/>
                <a:gd name="T70" fmla="*/ 65 w 129"/>
                <a:gd name="T71" fmla="*/ 118 h 175"/>
                <a:gd name="T72" fmla="*/ 63 w 129"/>
                <a:gd name="T73" fmla="*/ 121 h 175"/>
                <a:gd name="T74" fmla="*/ 49 w 129"/>
                <a:gd name="T75" fmla="*/ 115 h 175"/>
                <a:gd name="T76" fmla="*/ 58 w 129"/>
                <a:gd name="T77" fmla="*/ 129 h 175"/>
                <a:gd name="T78" fmla="*/ 46 w 129"/>
                <a:gd name="T79" fmla="*/ 120 h 175"/>
                <a:gd name="T80" fmla="*/ 57 w 129"/>
                <a:gd name="T81" fmla="*/ 130 h 175"/>
                <a:gd name="T82" fmla="*/ 54 w 129"/>
                <a:gd name="T83" fmla="*/ 135 h 175"/>
                <a:gd name="T84" fmla="*/ 38 w 129"/>
                <a:gd name="T85" fmla="*/ 127 h 175"/>
                <a:gd name="T86" fmla="*/ 37 w 129"/>
                <a:gd name="T87" fmla="*/ 135 h 175"/>
                <a:gd name="T88" fmla="*/ 48 w 129"/>
                <a:gd name="T89" fmla="*/ 144 h 175"/>
                <a:gd name="T90" fmla="*/ 32 w 129"/>
                <a:gd name="T91" fmla="*/ 142 h 175"/>
                <a:gd name="T92" fmla="*/ 43 w 129"/>
                <a:gd name="T93" fmla="*/ 152 h 175"/>
                <a:gd name="T94" fmla="*/ 28 w 129"/>
                <a:gd name="T95" fmla="*/ 150 h 175"/>
                <a:gd name="T96" fmla="*/ 35 w 129"/>
                <a:gd name="T97" fmla="*/ 164 h 175"/>
                <a:gd name="T98" fmla="*/ 21 w 129"/>
                <a:gd name="T99" fmla="*/ 160 h 175"/>
                <a:gd name="T100" fmla="*/ 99 w 129"/>
                <a:gd name="T101" fmla="*/ 0 h 175"/>
                <a:gd name="T102" fmla="*/ 50 w 129"/>
                <a:gd name="T103" fmla="*/ 77 h 175"/>
                <a:gd name="T104" fmla="*/ 0 w 129"/>
                <a:gd name="T105" fmla="*/ 157 h 175"/>
                <a:gd name="T106" fmla="*/ 31 w 129"/>
                <a:gd name="T107" fmla="*/ 175 h 175"/>
                <a:gd name="T108" fmla="*/ 33 w 129"/>
                <a:gd name="T109" fmla="*/ 174 h 175"/>
                <a:gd name="T110" fmla="*/ 112 w 129"/>
                <a:gd name="T111" fmla="*/ 48 h 175"/>
                <a:gd name="T112" fmla="*/ 128 w 129"/>
                <a:gd name="T113" fmla="*/ 19 h 175"/>
                <a:gd name="T114" fmla="*/ 100 w 129"/>
                <a:gd name="T11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75">
                  <a:moveTo>
                    <a:pt x="31" y="173"/>
                  </a:moveTo>
                  <a:cubicBezTo>
                    <a:pt x="22" y="167"/>
                    <a:pt x="12" y="162"/>
                    <a:pt x="3" y="156"/>
                  </a:cubicBezTo>
                  <a:cubicBezTo>
                    <a:pt x="11" y="144"/>
                    <a:pt x="18" y="131"/>
                    <a:pt x="26" y="118"/>
                  </a:cubicBezTo>
                  <a:cubicBezTo>
                    <a:pt x="34" y="105"/>
                    <a:pt x="43" y="93"/>
                    <a:pt x="51" y="80"/>
                  </a:cubicBezTo>
                  <a:cubicBezTo>
                    <a:pt x="60" y="68"/>
                    <a:pt x="67" y="54"/>
                    <a:pt x="75" y="41"/>
                  </a:cubicBezTo>
                  <a:cubicBezTo>
                    <a:pt x="83" y="28"/>
                    <a:pt x="91" y="15"/>
                    <a:pt x="99" y="2"/>
                  </a:cubicBezTo>
                  <a:cubicBezTo>
                    <a:pt x="108" y="8"/>
                    <a:pt x="116" y="15"/>
                    <a:pt x="125" y="20"/>
                  </a:cubicBezTo>
                  <a:cubicBezTo>
                    <a:pt x="125" y="21"/>
                    <a:pt x="124" y="22"/>
                    <a:pt x="124" y="23"/>
                  </a:cubicBezTo>
                  <a:cubicBezTo>
                    <a:pt x="124" y="23"/>
                    <a:pt x="124" y="23"/>
                    <a:pt x="124" y="23"/>
                  </a:cubicBezTo>
                  <a:cubicBezTo>
                    <a:pt x="120" y="21"/>
                    <a:pt x="117" y="18"/>
                    <a:pt x="113" y="17"/>
                  </a:cubicBezTo>
                  <a:cubicBezTo>
                    <a:pt x="113" y="17"/>
                    <a:pt x="113" y="17"/>
                    <a:pt x="113" y="17"/>
                  </a:cubicBezTo>
                  <a:cubicBezTo>
                    <a:pt x="112" y="17"/>
                    <a:pt x="111" y="18"/>
                    <a:pt x="113" y="19"/>
                  </a:cubicBezTo>
                  <a:cubicBezTo>
                    <a:pt x="116" y="21"/>
                    <a:pt x="119" y="23"/>
                    <a:pt x="122" y="25"/>
                  </a:cubicBezTo>
                  <a:cubicBezTo>
                    <a:pt x="123" y="25"/>
                    <a:pt x="123" y="25"/>
                    <a:pt x="123" y="25"/>
                  </a:cubicBezTo>
                  <a:cubicBezTo>
                    <a:pt x="122" y="26"/>
                    <a:pt x="122" y="26"/>
                    <a:pt x="122" y="27"/>
                  </a:cubicBezTo>
                  <a:cubicBezTo>
                    <a:pt x="121" y="28"/>
                    <a:pt x="121" y="28"/>
                    <a:pt x="121" y="29"/>
                  </a:cubicBezTo>
                  <a:cubicBezTo>
                    <a:pt x="120" y="29"/>
                    <a:pt x="120" y="29"/>
                    <a:pt x="120" y="29"/>
                  </a:cubicBezTo>
                  <a:cubicBezTo>
                    <a:pt x="116" y="26"/>
                    <a:pt x="111" y="23"/>
                    <a:pt x="106" y="21"/>
                  </a:cubicBezTo>
                  <a:cubicBezTo>
                    <a:pt x="106" y="21"/>
                    <a:pt x="106" y="21"/>
                    <a:pt x="106" y="21"/>
                  </a:cubicBezTo>
                  <a:cubicBezTo>
                    <a:pt x="105" y="21"/>
                    <a:pt x="104" y="23"/>
                    <a:pt x="106" y="23"/>
                  </a:cubicBezTo>
                  <a:cubicBezTo>
                    <a:pt x="110" y="25"/>
                    <a:pt x="115" y="28"/>
                    <a:pt x="119" y="31"/>
                  </a:cubicBezTo>
                  <a:cubicBezTo>
                    <a:pt x="120" y="31"/>
                    <a:pt x="120" y="31"/>
                    <a:pt x="120" y="31"/>
                  </a:cubicBezTo>
                  <a:cubicBezTo>
                    <a:pt x="119" y="32"/>
                    <a:pt x="118" y="34"/>
                    <a:pt x="117" y="36"/>
                  </a:cubicBezTo>
                  <a:cubicBezTo>
                    <a:pt x="113" y="33"/>
                    <a:pt x="110" y="29"/>
                    <a:pt x="106" y="28"/>
                  </a:cubicBezTo>
                  <a:cubicBezTo>
                    <a:pt x="106" y="28"/>
                    <a:pt x="106" y="28"/>
                    <a:pt x="105" y="28"/>
                  </a:cubicBezTo>
                  <a:cubicBezTo>
                    <a:pt x="104" y="28"/>
                    <a:pt x="104" y="30"/>
                    <a:pt x="105" y="30"/>
                  </a:cubicBezTo>
                  <a:cubicBezTo>
                    <a:pt x="109" y="31"/>
                    <a:pt x="112" y="35"/>
                    <a:pt x="116" y="38"/>
                  </a:cubicBezTo>
                  <a:cubicBezTo>
                    <a:pt x="115" y="39"/>
                    <a:pt x="114" y="40"/>
                    <a:pt x="113" y="41"/>
                  </a:cubicBezTo>
                  <a:cubicBezTo>
                    <a:pt x="113" y="42"/>
                    <a:pt x="113" y="42"/>
                    <a:pt x="113" y="42"/>
                  </a:cubicBezTo>
                  <a:cubicBezTo>
                    <a:pt x="109" y="38"/>
                    <a:pt x="104" y="36"/>
                    <a:pt x="99" y="33"/>
                  </a:cubicBezTo>
                  <a:cubicBezTo>
                    <a:pt x="99" y="33"/>
                    <a:pt x="98" y="33"/>
                    <a:pt x="98" y="33"/>
                  </a:cubicBezTo>
                  <a:cubicBezTo>
                    <a:pt x="97" y="33"/>
                    <a:pt x="96" y="35"/>
                    <a:pt x="98" y="35"/>
                  </a:cubicBezTo>
                  <a:cubicBezTo>
                    <a:pt x="102" y="38"/>
                    <a:pt x="108" y="40"/>
                    <a:pt x="111" y="45"/>
                  </a:cubicBezTo>
                  <a:cubicBezTo>
                    <a:pt x="110" y="47"/>
                    <a:pt x="108" y="50"/>
                    <a:pt x="106" y="53"/>
                  </a:cubicBezTo>
                  <a:cubicBezTo>
                    <a:pt x="106" y="52"/>
                    <a:pt x="106" y="52"/>
                    <a:pt x="106" y="52"/>
                  </a:cubicBezTo>
                  <a:cubicBezTo>
                    <a:pt x="101" y="49"/>
                    <a:pt x="97" y="46"/>
                    <a:pt x="93" y="43"/>
                  </a:cubicBezTo>
                  <a:cubicBezTo>
                    <a:pt x="92" y="43"/>
                    <a:pt x="92" y="43"/>
                    <a:pt x="92" y="43"/>
                  </a:cubicBezTo>
                  <a:cubicBezTo>
                    <a:pt x="91" y="43"/>
                    <a:pt x="90" y="45"/>
                    <a:pt x="91" y="45"/>
                  </a:cubicBezTo>
                  <a:cubicBezTo>
                    <a:pt x="96" y="48"/>
                    <a:pt x="100" y="51"/>
                    <a:pt x="105" y="54"/>
                  </a:cubicBezTo>
                  <a:cubicBezTo>
                    <a:pt x="106" y="54"/>
                    <a:pt x="106" y="54"/>
                    <a:pt x="106" y="54"/>
                  </a:cubicBezTo>
                  <a:cubicBezTo>
                    <a:pt x="104" y="56"/>
                    <a:pt x="103" y="57"/>
                    <a:pt x="102" y="59"/>
                  </a:cubicBezTo>
                  <a:cubicBezTo>
                    <a:pt x="102" y="59"/>
                    <a:pt x="102" y="59"/>
                    <a:pt x="102" y="59"/>
                  </a:cubicBezTo>
                  <a:cubicBezTo>
                    <a:pt x="98" y="57"/>
                    <a:pt x="95" y="54"/>
                    <a:pt x="91" y="52"/>
                  </a:cubicBezTo>
                  <a:cubicBezTo>
                    <a:pt x="91" y="52"/>
                    <a:pt x="91" y="52"/>
                    <a:pt x="91" y="52"/>
                  </a:cubicBezTo>
                  <a:cubicBezTo>
                    <a:pt x="90" y="52"/>
                    <a:pt x="89" y="54"/>
                    <a:pt x="91" y="55"/>
                  </a:cubicBezTo>
                  <a:cubicBezTo>
                    <a:pt x="94" y="56"/>
                    <a:pt x="97" y="59"/>
                    <a:pt x="101" y="61"/>
                  </a:cubicBezTo>
                  <a:cubicBezTo>
                    <a:pt x="101" y="61"/>
                    <a:pt x="101" y="61"/>
                    <a:pt x="101" y="61"/>
                  </a:cubicBezTo>
                  <a:cubicBezTo>
                    <a:pt x="100" y="62"/>
                    <a:pt x="100" y="63"/>
                    <a:pt x="99" y="64"/>
                  </a:cubicBezTo>
                  <a:cubicBezTo>
                    <a:pt x="99" y="64"/>
                    <a:pt x="99" y="64"/>
                    <a:pt x="99" y="64"/>
                  </a:cubicBezTo>
                  <a:cubicBezTo>
                    <a:pt x="94" y="61"/>
                    <a:pt x="89" y="57"/>
                    <a:pt x="84" y="55"/>
                  </a:cubicBezTo>
                  <a:cubicBezTo>
                    <a:pt x="84" y="55"/>
                    <a:pt x="83" y="55"/>
                    <a:pt x="83" y="55"/>
                  </a:cubicBezTo>
                  <a:cubicBezTo>
                    <a:pt x="82" y="55"/>
                    <a:pt x="82" y="57"/>
                    <a:pt x="83" y="57"/>
                  </a:cubicBezTo>
                  <a:cubicBezTo>
                    <a:pt x="88" y="60"/>
                    <a:pt x="93" y="63"/>
                    <a:pt x="98" y="66"/>
                  </a:cubicBezTo>
                  <a:cubicBezTo>
                    <a:pt x="98" y="66"/>
                    <a:pt x="98" y="66"/>
                    <a:pt x="98" y="66"/>
                  </a:cubicBezTo>
                  <a:cubicBezTo>
                    <a:pt x="97" y="68"/>
                    <a:pt x="96" y="70"/>
                    <a:pt x="94" y="72"/>
                  </a:cubicBezTo>
                  <a:cubicBezTo>
                    <a:pt x="90" y="69"/>
                    <a:pt x="87" y="65"/>
                    <a:pt x="82" y="63"/>
                  </a:cubicBezTo>
                  <a:cubicBezTo>
                    <a:pt x="82" y="63"/>
                    <a:pt x="81" y="63"/>
                    <a:pt x="81" y="63"/>
                  </a:cubicBezTo>
                  <a:cubicBezTo>
                    <a:pt x="80" y="63"/>
                    <a:pt x="80" y="65"/>
                    <a:pt x="81" y="66"/>
                  </a:cubicBezTo>
                  <a:cubicBezTo>
                    <a:pt x="86" y="68"/>
                    <a:pt x="89" y="71"/>
                    <a:pt x="93" y="74"/>
                  </a:cubicBezTo>
                  <a:cubicBezTo>
                    <a:pt x="93" y="75"/>
                    <a:pt x="92" y="75"/>
                    <a:pt x="92" y="76"/>
                  </a:cubicBezTo>
                  <a:cubicBezTo>
                    <a:pt x="91" y="76"/>
                    <a:pt x="91" y="76"/>
                    <a:pt x="91" y="76"/>
                  </a:cubicBezTo>
                  <a:cubicBezTo>
                    <a:pt x="88" y="75"/>
                    <a:pt x="86" y="73"/>
                    <a:pt x="84" y="72"/>
                  </a:cubicBezTo>
                  <a:cubicBezTo>
                    <a:pt x="82" y="70"/>
                    <a:pt x="79" y="69"/>
                    <a:pt x="76" y="67"/>
                  </a:cubicBezTo>
                  <a:cubicBezTo>
                    <a:pt x="76" y="67"/>
                    <a:pt x="76" y="67"/>
                    <a:pt x="75" y="67"/>
                  </a:cubicBezTo>
                  <a:cubicBezTo>
                    <a:pt x="74" y="67"/>
                    <a:pt x="74" y="68"/>
                    <a:pt x="75" y="69"/>
                  </a:cubicBezTo>
                  <a:cubicBezTo>
                    <a:pt x="77" y="71"/>
                    <a:pt x="80" y="72"/>
                    <a:pt x="83" y="74"/>
                  </a:cubicBezTo>
                  <a:cubicBezTo>
                    <a:pt x="85" y="75"/>
                    <a:pt x="87" y="77"/>
                    <a:pt x="90" y="78"/>
                  </a:cubicBezTo>
                  <a:cubicBezTo>
                    <a:pt x="90" y="78"/>
                    <a:pt x="90" y="78"/>
                    <a:pt x="90" y="78"/>
                  </a:cubicBezTo>
                  <a:cubicBezTo>
                    <a:pt x="90" y="79"/>
                    <a:pt x="89" y="81"/>
                    <a:pt x="88" y="82"/>
                  </a:cubicBezTo>
                  <a:cubicBezTo>
                    <a:pt x="84" y="80"/>
                    <a:pt x="80" y="77"/>
                    <a:pt x="76" y="75"/>
                  </a:cubicBezTo>
                  <a:cubicBezTo>
                    <a:pt x="76" y="75"/>
                    <a:pt x="76" y="75"/>
                    <a:pt x="76" y="75"/>
                  </a:cubicBezTo>
                  <a:cubicBezTo>
                    <a:pt x="75" y="75"/>
                    <a:pt x="74" y="76"/>
                    <a:pt x="75" y="77"/>
                  </a:cubicBezTo>
                  <a:cubicBezTo>
                    <a:pt x="79" y="79"/>
                    <a:pt x="82" y="82"/>
                    <a:pt x="86" y="85"/>
                  </a:cubicBezTo>
                  <a:cubicBezTo>
                    <a:pt x="85" y="86"/>
                    <a:pt x="85" y="87"/>
                    <a:pt x="84" y="88"/>
                  </a:cubicBezTo>
                  <a:cubicBezTo>
                    <a:pt x="82" y="87"/>
                    <a:pt x="80" y="85"/>
                    <a:pt x="78" y="84"/>
                  </a:cubicBezTo>
                  <a:cubicBezTo>
                    <a:pt x="76" y="82"/>
                    <a:pt x="73" y="81"/>
                    <a:pt x="70" y="79"/>
                  </a:cubicBezTo>
                  <a:cubicBezTo>
                    <a:pt x="70" y="79"/>
                    <a:pt x="70" y="79"/>
                    <a:pt x="70" y="79"/>
                  </a:cubicBezTo>
                  <a:cubicBezTo>
                    <a:pt x="69" y="79"/>
                    <a:pt x="68" y="81"/>
                    <a:pt x="69" y="81"/>
                  </a:cubicBezTo>
                  <a:cubicBezTo>
                    <a:pt x="71" y="83"/>
                    <a:pt x="73" y="84"/>
                    <a:pt x="76" y="85"/>
                  </a:cubicBezTo>
                  <a:cubicBezTo>
                    <a:pt x="78" y="87"/>
                    <a:pt x="80" y="89"/>
                    <a:pt x="83" y="90"/>
                  </a:cubicBezTo>
                  <a:cubicBezTo>
                    <a:pt x="81" y="93"/>
                    <a:pt x="80" y="95"/>
                    <a:pt x="78" y="98"/>
                  </a:cubicBezTo>
                  <a:cubicBezTo>
                    <a:pt x="78" y="97"/>
                    <a:pt x="78" y="97"/>
                    <a:pt x="77" y="97"/>
                  </a:cubicBezTo>
                  <a:cubicBezTo>
                    <a:pt x="74" y="94"/>
                    <a:pt x="70" y="91"/>
                    <a:pt x="67" y="88"/>
                  </a:cubicBezTo>
                  <a:cubicBezTo>
                    <a:pt x="67" y="88"/>
                    <a:pt x="66" y="88"/>
                    <a:pt x="66" y="88"/>
                  </a:cubicBezTo>
                  <a:cubicBezTo>
                    <a:pt x="65" y="88"/>
                    <a:pt x="64" y="89"/>
                    <a:pt x="65" y="90"/>
                  </a:cubicBezTo>
                  <a:cubicBezTo>
                    <a:pt x="69" y="93"/>
                    <a:pt x="72" y="96"/>
                    <a:pt x="76" y="99"/>
                  </a:cubicBezTo>
                  <a:cubicBezTo>
                    <a:pt x="76" y="99"/>
                    <a:pt x="77" y="99"/>
                    <a:pt x="77" y="99"/>
                  </a:cubicBezTo>
                  <a:cubicBezTo>
                    <a:pt x="77" y="99"/>
                    <a:pt x="77" y="99"/>
                    <a:pt x="77" y="99"/>
                  </a:cubicBezTo>
                  <a:cubicBezTo>
                    <a:pt x="76" y="100"/>
                    <a:pt x="75" y="102"/>
                    <a:pt x="74" y="103"/>
                  </a:cubicBezTo>
                  <a:cubicBezTo>
                    <a:pt x="74" y="103"/>
                    <a:pt x="74" y="103"/>
                    <a:pt x="74" y="103"/>
                  </a:cubicBezTo>
                  <a:cubicBezTo>
                    <a:pt x="69" y="100"/>
                    <a:pt x="64" y="97"/>
                    <a:pt x="60" y="93"/>
                  </a:cubicBezTo>
                  <a:cubicBezTo>
                    <a:pt x="60" y="93"/>
                    <a:pt x="59" y="92"/>
                    <a:pt x="59" y="92"/>
                  </a:cubicBezTo>
                  <a:cubicBezTo>
                    <a:pt x="58" y="92"/>
                    <a:pt x="57" y="94"/>
                    <a:pt x="58" y="95"/>
                  </a:cubicBezTo>
                  <a:cubicBezTo>
                    <a:pt x="63" y="99"/>
                    <a:pt x="68" y="102"/>
                    <a:pt x="73" y="105"/>
                  </a:cubicBezTo>
                  <a:cubicBezTo>
                    <a:pt x="73" y="105"/>
                    <a:pt x="73" y="105"/>
                    <a:pt x="73" y="105"/>
                  </a:cubicBezTo>
                  <a:cubicBezTo>
                    <a:pt x="73" y="106"/>
                    <a:pt x="72" y="107"/>
                    <a:pt x="71" y="109"/>
                  </a:cubicBezTo>
                  <a:cubicBezTo>
                    <a:pt x="71" y="109"/>
                    <a:pt x="71" y="109"/>
                    <a:pt x="71" y="109"/>
                  </a:cubicBezTo>
                  <a:cubicBezTo>
                    <a:pt x="67" y="106"/>
                    <a:pt x="63" y="103"/>
                    <a:pt x="58" y="101"/>
                  </a:cubicBezTo>
                  <a:cubicBezTo>
                    <a:pt x="58" y="101"/>
                    <a:pt x="58" y="101"/>
                    <a:pt x="58" y="101"/>
                  </a:cubicBezTo>
                  <a:cubicBezTo>
                    <a:pt x="57" y="101"/>
                    <a:pt x="56" y="103"/>
                    <a:pt x="58" y="103"/>
                  </a:cubicBezTo>
                  <a:cubicBezTo>
                    <a:pt x="62" y="105"/>
                    <a:pt x="66" y="108"/>
                    <a:pt x="70" y="111"/>
                  </a:cubicBezTo>
                  <a:cubicBezTo>
                    <a:pt x="70" y="111"/>
                    <a:pt x="70" y="111"/>
                    <a:pt x="70" y="111"/>
                  </a:cubicBezTo>
                  <a:cubicBezTo>
                    <a:pt x="69" y="112"/>
                    <a:pt x="67" y="114"/>
                    <a:pt x="66" y="116"/>
                  </a:cubicBezTo>
                  <a:cubicBezTo>
                    <a:pt x="66" y="116"/>
                    <a:pt x="66" y="116"/>
                    <a:pt x="66" y="116"/>
                  </a:cubicBezTo>
                  <a:cubicBezTo>
                    <a:pt x="61" y="113"/>
                    <a:pt x="57" y="110"/>
                    <a:pt x="53" y="107"/>
                  </a:cubicBezTo>
                  <a:cubicBezTo>
                    <a:pt x="53" y="106"/>
                    <a:pt x="53" y="106"/>
                    <a:pt x="53" y="106"/>
                  </a:cubicBezTo>
                  <a:cubicBezTo>
                    <a:pt x="52" y="106"/>
                    <a:pt x="51" y="107"/>
                    <a:pt x="52" y="108"/>
                  </a:cubicBezTo>
                  <a:cubicBezTo>
                    <a:pt x="56" y="112"/>
                    <a:pt x="60" y="115"/>
                    <a:pt x="65" y="118"/>
                  </a:cubicBezTo>
                  <a:cubicBezTo>
                    <a:pt x="65" y="118"/>
                    <a:pt x="65" y="118"/>
                    <a:pt x="65" y="118"/>
                  </a:cubicBezTo>
                  <a:cubicBezTo>
                    <a:pt x="64" y="119"/>
                    <a:pt x="64" y="120"/>
                    <a:pt x="63" y="121"/>
                  </a:cubicBezTo>
                  <a:cubicBezTo>
                    <a:pt x="63" y="121"/>
                    <a:pt x="63" y="121"/>
                    <a:pt x="63" y="121"/>
                  </a:cubicBezTo>
                  <a:cubicBezTo>
                    <a:pt x="59" y="118"/>
                    <a:pt x="55" y="116"/>
                    <a:pt x="51" y="113"/>
                  </a:cubicBezTo>
                  <a:cubicBezTo>
                    <a:pt x="51" y="113"/>
                    <a:pt x="50" y="113"/>
                    <a:pt x="50" y="113"/>
                  </a:cubicBezTo>
                  <a:cubicBezTo>
                    <a:pt x="49" y="113"/>
                    <a:pt x="48" y="114"/>
                    <a:pt x="49" y="115"/>
                  </a:cubicBezTo>
                  <a:cubicBezTo>
                    <a:pt x="53" y="118"/>
                    <a:pt x="57" y="120"/>
                    <a:pt x="61" y="123"/>
                  </a:cubicBezTo>
                  <a:cubicBezTo>
                    <a:pt x="62" y="123"/>
                    <a:pt x="62" y="123"/>
                    <a:pt x="62" y="123"/>
                  </a:cubicBezTo>
                  <a:cubicBezTo>
                    <a:pt x="61" y="125"/>
                    <a:pt x="59" y="127"/>
                    <a:pt x="58" y="129"/>
                  </a:cubicBezTo>
                  <a:cubicBezTo>
                    <a:pt x="58" y="128"/>
                    <a:pt x="58" y="128"/>
                    <a:pt x="58" y="128"/>
                  </a:cubicBezTo>
                  <a:cubicBezTo>
                    <a:pt x="54" y="125"/>
                    <a:pt x="50" y="123"/>
                    <a:pt x="46" y="120"/>
                  </a:cubicBezTo>
                  <a:cubicBezTo>
                    <a:pt x="46" y="120"/>
                    <a:pt x="46" y="120"/>
                    <a:pt x="46" y="120"/>
                  </a:cubicBezTo>
                  <a:cubicBezTo>
                    <a:pt x="45" y="120"/>
                    <a:pt x="44" y="122"/>
                    <a:pt x="45" y="122"/>
                  </a:cubicBezTo>
                  <a:cubicBezTo>
                    <a:pt x="49" y="125"/>
                    <a:pt x="53" y="127"/>
                    <a:pt x="56" y="130"/>
                  </a:cubicBezTo>
                  <a:cubicBezTo>
                    <a:pt x="56" y="130"/>
                    <a:pt x="57" y="130"/>
                    <a:pt x="57" y="130"/>
                  </a:cubicBezTo>
                  <a:cubicBezTo>
                    <a:pt x="57" y="130"/>
                    <a:pt x="57" y="130"/>
                    <a:pt x="57" y="130"/>
                  </a:cubicBezTo>
                  <a:cubicBezTo>
                    <a:pt x="57" y="131"/>
                    <a:pt x="56" y="132"/>
                    <a:pt x="55" y="134"/>
                  </a:cubicBezTo>
                  <a:cubicBezTo>
                    <a:pt x="55" y="134"/>
                    <a:pt x="54" y="135"/>
                    <a:pt x="54" y="135"/>
                  </a:cubicBezTo>
                  <a:cubicBezTo>
                    <a:pt x="49" y="132"/>
                    <a:pt x="45" y="128"/>
                    <a:pt x="39" y="125"/>
                  </a:cubicBezTo>
                  <a:cubicBezTo>
                    <a:pt x="39" y="125"/>
                    <a:pt x="39" y="125"/>
                    <a:pt x="39" y="125"/>
                  </a:cubicBezTo>
                  <a:cubicBezTo>
                    <a:pt x="38" y="125"/>
                    <a:pt x="37" y="126"/>
                    <a:pt x="38" y="127"/>
                  </a:cubicBezTo>
                  <a:cubicBezTo>
                    <a:pt x="43" y="130"/>
                    <a:pt x="48" y="134"/>
                    <a:pt x="53" y="137"/>
                  </a:cubicBezTo>
                  <a:cubicBezTo>
                    <a:pt x="52" y="139"/>
                    <a:pt x="50" y="141"/>
                    <a:pt x="49" y="142"/>
                  </a:cubicBezTo>
                  <a:cubicBezTo>
                    <a:pt x="45" y="140"/>
                    <a:pt x="42" y="136"/>
                    <a:pt x="37" y="135"/>
                  </a:cubicBezTo>
                  <a:cubicBezTo>
                    <a:pt x="37" y="134"/>
                    <a:pt x="37" y="134"/>
                    <a:pt x="36" y="134"/>
                  </a:cubicBezTo>
                  <a:cubicBezTo>
                    <a:pt x="35" y="134"/>
                    <a:pt x="35" y="136"/>
                    <a:pt x="36" y="137"/>
                  </a:cubicBezTo>
                  <a:cubicBezTo>
                    <a:pt x="41" y="138"/>
                    <a:pt x="44" y="142"/>
                    <a:pt x="48" y="144"/>
                  </a:cubicBezTo>
                  <a:cubicBezTo>
                    <a:pt x="47" y="146"/>
                    <a:pt x="46" y="148"/>
                    <a:pt x="44" y="150"/>
                  </a:cubicBezTo>
                  <a:cubicBezTo>
                    <a:pt x="44" y="150"/>
                    <a:pt x="44" y="150"/>
                    <a:pt x="44" y="150"/>
                  </a:cubicBezTo>
                  <a:cubicBezTo>
                    <a:pt x="40" y="148"/>
                    <a:pt x="36" y="145"/>
                    <a:pt x="32" y="142"/>
                  </a:cubicBezTo>
                  <a:cubicBezTo>
                    <a:pt x="32" y="142"/>
                    <a:pt x="32" y="142"/>
                    <a:pt x="31" y="142"/>
                  </a:cubicBezTo>
                  <a:cubicBezTo>
                    <a:pt x="30" y="142"/>
                    <a:pt x="29" y="143"/>
                    <a:pt x="30" y="144"/>
                  </a:cubicBezTo>
                  <a:cubicBezTo>
                    <a:pt x="34" y="147"/>
                    <a:pt x="38" y="150"/>
                    <a:pt x="43" y="152"/>
                  </a:cubicBezTo>
                  <a:cubicBezTo>
                    <a:pt x="42" y="154"/>
                    <a:pt x="41" y="156"/>
                    <a:pt x="40" y="157"/>
                  </a:cubicBezTo>
                  <a:cubicBezTo>
                    <a:pt x="36" y="155"/>
                    <a:pt x="32" y="153"/>
                    <a:pt x="28" y="150"/>
                  </a:cubicBezTo>
                  <a:cubicBezTo>
                    <a:pt x="28" y="150"/>
                    <a:pt x="28" y="150"/>
                    <a:pt x="28" y="150"/>
                  </a:cubicBezTo>
                  <a:cubicBezTo>
                    <a:pt x="26" y="150"/>
                    <a:pt x="26" y="152"/>
                    <a:pt x="27" y="152"/>
                  </a:cubicBezTo>
                  <a:cubicBezTo>
                    <a:pt x="31" y="155"/>
                    <a:pt x="35" y="157"/>
                    <a:pt x="39" y="159"/>
                  </a:cubicBezTo>
                  <a:cubicBezTo>
                    <a:pt x="38" y="161"/>
                    <a:pt x="36" y="163"/>
                    <a:pt x="35" y="164"/>
                  </a:cubicBezTo>
                  <a:cubicBezTo>
                    <a:pt x="31" y="162"/>
                    <a:pt x="27" y="159"/>
                    <a:pt x="22" y="157"/>
                  </a:cubicBezTo>
                  <a:cubicBezTo>
                    <a:pt x="22" y="157"/>
                    <a:pt x="22" y="157"/>
                    <a:pt x="22" y="157"/>
                  </a:cubicBezTo>
                  <a:cubicBezTo>
                    <a:pt x="20" y="157"/>
                    <a:pt x="20" y="159"/>
                    <a:pt x="21" y="160"/>
                  </a:cubicBezTo>
                  <a:cubicBezTo>
                    <a:pt x="26" y="161"/>
                    <a:pt x="30" y="164"/>
                    <a:pt x="34" y="166"/>
                  </a:cubicBezTo>
                  <a:cubicBezTo>
                    <a:pt x="33" y="168"/>
                    <a:pt x="32" y="170"/>
                    <a:pt x="31" y="173"/>
                  </a:cubicBezTo>
                  <a:moveTo>
                    <a:pt x="99" y="0"/>
                  </a:moveTo>
                  <a:cubicBezTo>
                    <a:pt x="98" y="0"/>
                    <a:pt x="98" y="0"/>
                    <a:pt x="98" y="0"/>
                  </a:cubicBezTo>
                  <a:cubicBezTo>
                    <a:pt x="90" y="13"/>
                    <a:pt x="81" y="26"/>
                    <a:pt x="73" y="39"/>
                  </a:cubicBezTo>
                  <a:cubicBezTo>
                    <a:pt x="66" y="52"/>
                    <a:pt x="59" y="65"/>
                    <a:pt x="50" y="77"/>
                  </a:cubicBezTo>
                  <a:cubicBezTo>
                    <a:pt x="42" y="90"/>
                    <a:pt x="33" y="102"/>
                    <a:pt x="25" y="115"/>
                  </a:cubicBezTo>
                  <a:cubicBezTo>
                    <a:pt x="16" y="129"/>
                    <a:pt x="8" y="143"/>
                    <a:pt x="0" y="156"/>
                  </a:cubicBezTo>
                  <a:cubicBezTo>
                    <a:pt x="0" y="157"/>
                    <a:pt x="0" y="157"/>
                    <a:pt x="0" y="157"/>
                  </a:cubicBezTo>
                  <a:cubicBezTo>
                    <a:pt x="0" y="157"/>
                    <a:pt x="0" y="157"/>
                    <a:pt x="0" y="158"/>
                  </a:cubicBezTo>
                  <a:cubicBezTo>
                    <a:pt x="10" y="163"/>
                    <a:pt x="20" y="169"/>
                    <a:pt x="30" y="175"/>
                  </a:cubicBezTo>
                  <a:cubicBezTo>
                    <a:pt x="30" y="175"/>
                    <a:pt x="31" y="175"/>
                    <a:pt x="31" y="175"/>
                  </a:cubicBezTo>
                  <a:cubicBezTo>
                    <a:pt x="31" y="175"/>
                    <a:pt x="32" y="175"/>
                    <a:pt x="32" y="175"/>
                  </a:cubicBezTo>
                  <a:cubicBezTo>
                    <a:pt x="32" y="175"/>
                    <a:pt x="32" y="175"/>
                    <a:pt x="32" y="175"/>
                  </a:cubicBezTo>
                  <a:cubicBezTo>
                    <a:pt x="32" y="175"/>
                    <a:pt x="32" y="175"/>
                    <a:pt x="33" y="174"/>
                  </a:cubicBezTo>
                  <a:cubicBezTo>
                    <a:pt x="38" y="163"/>
                    <a:pt x="46" y="152"/>
                    <a:pt x="53" y="142"/>
                  </a:cubicBezTo>
                  <a:cubicBezTo>
                    <a:pt x="60" y="130"/>
                    <a:pt x="67" y="119"/>
                    <a:pt x="75" y="107"/>
                  </a:cubicBezTo>
                  <a:cubicBezTo>
                    <a:pt x="87" y="88"/>
                    <a:pt x="100" y="68"/>
                    <a:pt x="112" y="48"/>
                  </a:cubicBezTo>
                  <a:cubicBezTo>
                    <a:pt x="116" y="42"/>
                    <a:pt x="120" y="36"/>
                    <a:pt x="123" y="30"/>
                  </a:cubicBezTo>
                  <a:cubicBezTo>
                    <a:pt x="125" y="27"/>
                    <a:pt x="127" y="24"/>
                    <a:pt x="128" y="21"/>
                  </a:cubicBezTo>
                  <a:cubicBezTo>
                    <a:pt x="128" y="21"/>
                    <a:pt x="129" y="20"/>
                    <a:pt x="128" y="19"/>
                  </a:cubicBezTo>
                  <a:cubicBezTo>
                    <a:pt x="118" y="13"/>
                    <a:pt x="110" y="6"/>
                    <a:pt x="101" y="0"/>
                  </a:cubicBezTo>
                  <a:cubicBezTo>
                    <a:pt x="100" y="0"/>
                    <a:pt x="100" y="0"/>
                    <a:pt x="100" y="0"/>
                  </a:cubicBezTo>
                  <a:cubicBezTo>
                    <a:pt x="100" y="0"/>
                    <a:pt x="100" y="0"/>
                    <a:pt x="100" y="0"/>
                  </a:cubicBezTo>
                  <a:cubicBezTo>
                    <a:pt x="99" y="0"/>
                    <a:pt x="99" y="0"/>
                    <a:pt x="9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39" name="Freeform 38"/>
            <p:cNvSpPr/>
            <p:nvPr/>
          </p:nvSpPr>
          <p:spPr bwMode="auto">
            <a:xfrm>
              <a:off x="5952794" y="3347964"/>
              <a:ext cx="60325" cy="38100"/>
            </a:xfrm>
            <a:custGeom>
              <a:avLst/>
              <a:gdLst>
                <a:gd name="T0" fmla="*/ 1 w 14"/>
                <a:gd name="T1" fmla="*/ 0 h 9"/>
                <a:gd name="T2" fmla="*/ 1 w 14"/>
                <a:gd name="T3" fmla="*/ 2 h 9"/>
                <a:gd name="T4" fmla="*/ 11 w 14"/>
                <a:gd name="T5" fmla="*/ 9 h 9"/>
                <a:gd name="T6" fmla="*/ 12 w 14"/>
                <a:gd name="T7" fmla="*/ 9 h 9"/>
                <a:gd name="T8" fmla="*/ 12 w 14"/>
                <a:gd name="T9" fmla="*/ 7 h 9"/>
                <a:gd name="T10" fmla="*/ 2 w 14"/>
                <a:gd name="T11" fmla="*/ 0 h 9"/>
                <a:gd name="T12" fmla="*/ 1 w 1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4" h="9">
                  <a:moveTo>
                    <a:pt x="1" y="0"/>
                  </a:moveTo>
                  <a:cubicBezTo>
                    <a:pt x="0" y="0"/>
                    <a:pt x="0" y="1"/>
                    <a:pt x="1" y="2"/>
                  </a:cubicBezTo>
                  <a:cubicBezTo>
                    <a:pt x="4" y="4"/>
                    <a:pt x="8" y="7"/>
                    <a:pt x="11" y="9"/>
                  </a:cubicBezTo>
                  <a:cubicBezTo>
                    <a:pt x="11" y="9"/>
                    <a:pt x="12" y="9"/>
                    <a:pt x="12" y="9"/>
                  </a:cubicBezTo>
                  <a:cubicBezTo>
                    <a:pt x="13" y="9"/>
                    <a:pt x="14" y="8"/>
                    <a:pt x="12" y="7"/>
                  </a:cubicBezTo>
                  <a:cubicBezTo>
                    <a:pt x="9" y="5"/>
                    <a:pt x="6" y="2"/>
                    <a:pt x="2" y="0"/>
                  </a:cubicBezTo>
                  <a:cubicBezTo>
                    <a:pt x="2" y="0"/>
                    <a:pt x="2" y="0"/>
                    <a:pt x="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0" name="Freeform 39"/>
            <p:cNvSpPr>
              <a:spLocks noEditPoints="1"/>
            </p:cNvSpPr>
            <p:nvPr/>
          </p:nvSpPr>
          <p:spPr bwMode="auto">
            <a:xfrm>
              <a:off x="3112756" y="1781102"/>
              <a:ext cx="1085850" cy="728663"/>
            </a:xfrm>
            <a:custGeom>
              <a:avLst/>
              <a:gdLst>
                <a:gd name="T0" fmla="*/ 220 w 256"/>
                <a:gd name="T1" fmla="*/ 9 h 172"/>
                <a:gd name="T2" fmla="*/ 197 w 256"/>
                <a:gd name="T3" fmla="*/ 74 h 172"/>
                <a:gd name="T4" fmla="*/ 25 w 256"/>
                <a:gd name="T5" fmla="*/ 168 h 172"/>
                <a:gd name="T6" fmla="*/ 9 w 256"/>
                <a:gd name="T7" fmla="*/ 125 h 172"/>
                <a:gd name="T8" fmla="*/ 18 w 256"/>
                <a:gd name="T9" fmla="*/ 141 h 172"/>
                <a:gd name="T10" fmla="*/ 12 w 256"/>
                <a:gd name="T11" fmla="*/ 123 h 172"/>
                <a:gd name="T12" fmla="*/ 17 w 256"/>
                <a:gd name="T13" fmla="*/ 121 h 172"/>
                <a:gd name="T14" fmla="*/ 31 w 256"/>
                <a:gd name="T15" fmla="*/ 138 h 172"/>
                <a:gd name="T16" fmla="*/ 26 w 256"/>
                <a:gd name="T17" fmla="*/ 115 h 172"/>
                <a:gd name="T18" fmla="*/ 37 w 256"/>
                <a:gd name="T19" fmla="*/ 130 h 172"/>
                <a:gd name="T20" fmla="*/ 36 w 256"/>
                <a:gd name="T21" fmla="*/ 109 h 172"/>
                <a:gd name="T22" fmla="*/ 50 w 256"/>
                <a:gd name="T23" fmla="*/ 128 h 172"/>
                <a:gd name="T24" fmla="*/ 51 w 256"/>
                <a:gd name="T25" fmla="*/ 102 h 172"/>
                <a:gd name="T26" fmla="*/ 65 w 256"/>
                <a:gd name="T27" fmla="*/ 120 h 172"/>
                <a:gd name="T28" fmla="*/ 61 w 256"/>
                <a:gd name="T29" fmla="*/ 95 h 172"/>
                <a:gd name="T30" fmla="*/ 71 w 256"/>
                <a:gd name="T31" fmla="*/ 112 h 172"/>
                <a:gd name="T32" fmla="*/ 64 w 256"/>
                <a:gd name="T33" fmla="*/ 94 h 172"/>
                <a:gd name="T34" fmla="*/ 81 w 256"/>
                <a:gd name="T35" fmla="*/ 113 h 172"/>
                <a:gd name="T36" fmla="*/ 71 w 256"/>
                <a:gd name="T37" fmla="*/ 90 h 172"/>
                <a:gd name="T38" fmla="*/ 89 w 256"/>
                <a:gd name="T39" fmla="*/ 104 h 172"/>
                <a:gd name="T40" fmla="*/ 82 w 256"/>
                <a:gd name="T41" fmla="*/ 83 h 172"/>
                <a:gd name="T42" fmla="*/ 92 w 256"/>
                <a:gd name="T43" fmla="*/ 92 h 172"/>
                <a:gd name="T44" fmla="*/ 102 w 256"/>
                <a:gd name="T45" fmla="*/ 102 h 172"/>
                <a:gd name="T46" fmla="*/ 88 w 256"/>
                <a:gd name="T47" fmla="*/ 80 h 172"/>
                <a:gd name="T48" fmla="*/ 105 w 256"/>
                <a:gd name="T49" fmla="*/ 94 h 172"/>
                <a:gd name="T50" fmla="*/ 104 w 256"/>
                <a:gd name="T51" fmla="*/ 72 h 172"/>
                <a:gd name="T52" fmla="*/ 116 w 256"/>
                <a:gd name="T53" fmla="*/ 93 h 172"/>
                <a:gd name="T54" fmla="*/ 107 w 256"/>
                <a:gd name="T55" fmla="*/ 70 h 172"/>
                <a:gd name="T56" fmla="*/ 125 w 256"/>
                <a:gd name="T57" fmla="*/ 83 h 172"/>
                <a:gd name="T58" fmla="*/ 121 w 256"/>
                <a:gd name="T59" fmla="*/ 64 h 172"/>
                <a:gd name="T60" fmla="*/ 126 w 256"/>
                <a:gd name="T61" fmla="*/ 60 h 172"/>
                <a:gd name="T62" fmla="*/ 140 w 256"/>
                <a:gd name="T63" fmla="*/ 81 h 172"/>
                <a:gd name="T64" fmla="*/ 134 w 256"/>
                <a:gd name="T65" fmla="*/ 55 h 172"/>
                <a:gd name="T66" fmla="*/ 145 w 256"/>
                <a:gd name="T67" fmla="*/ 74 h 172"/>
                <a:gd name="T68" fmla="*/ 137 w 256"/>
                <a:gd name="T69" fmla="*/ 54 h 172"/>
                <a:gd name="T70" fmla="*/ 154 w 256"/>
                <a:gd name="T71" fmla="*/ 70 h 172"/>
                <a:gd name="T72" fmla="*/ 148 w 256"/>
                <a:gd name="T73" fmla="*/ 48 h 172"/>
                <a:gd name="T74" fmla="*/ 153 w 256"/>
                <a:gd name="T75" fmla="*/ 46 h 172"/>
                <a:gd name="T76" fmla="*/ 165 w 256"/>
                <a:gd name="T77" fmla="*/ 62 h 172"/>
                <a:gd name="T78" fmla="*/ 164 w 256"/>
                <a:gd name="T79" fmla="*/ 39 h 172"/>
                <a:gd name="T80" fmla="*/ 174 w 256"/>
                <a:gd name="T81" fmla="*/ 59 h 172"/>
                <a:gd name="T82" fmla="*/ 166 w 256"/>
                <a:gd name="T83" fmla="*/ 38 h 172"/>
                <a:gd name="T84" fmla="*/ 185 w 256"/>
                <a:gd name="T85" fmla="*/ 57 h 172"/>
                <a:gd name="T86" fmla="*/ 177 w 256"/>
                <a:gd name="T87" fmla="*/ 32 h 172"/>
                <a:gd name="T88" fmla="*/ 196 w 256"/>
                <a:gd name="T89" fmla="*/ 47 h 172"/>
                <a:gd name="T90" fmla="*/ 196 w 256"/>
                <a:gd name="T91" fmla="*/ 22 h 172"/>
                <a:gd name="T92" fmla="*/ 207 w 256"/>
                <a:gd name="T93" fmla="*/ 41 h 172"/>
                <a:gd name="T94" fmla="*/ 206 w 256"/>
                <a:gd name="T95" fmla="*/ 16 h 172"/>
                <a:gd name="T96" fmla="*/ 219 w 256"/>
                <a:gd name="T97" fmla="*/ 31 h 172"/>
                <a:gd name="T98" fmla="*/ 229 w 256"/>
                <a:gd name="T99" fmla="*/ 28 h 172"/>
                <a:gd name="T100" fmla="*/ 227 w 256"/>
                <a:gd name="T101" fmla="*/ 0 h 172"/>
                <a:gd name="T102" fmla="*/ 40 w 256"/>
                <a:gd name="T103" fmla="*/ 103 h 172"/>
                <a:gd name="T104" fmla="*/ 1 w 256"/>
                <a:gd name="T105" fmla="*/ 128 h 172"/>
                <a:gd name="T106" fmla="*/ 25 w 256"/>
                <a:gd name="T107" fmla="*/ 172 h 172"/>
                <a:gd name="T108" fmla="*/ 138 w 256"/>
                <a:gd name="T109" fmla="*/ 108 h 172"/>
                <a:gd name="T110" fmla="*/ 256 w 256"/>
                <a:gd name="T111" fmla="*/ 45 h 172"/>
                <a:gd name="T112" fmla="*/ 229 w 256"/>
                <a:gd name="T11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172">
                  <a:moveTo>
                    <a:pt x="230" y="29"/>
                  </a:moveTo>
                  <a:cubicBezTo>
                    <a:pt x="231" y="29"/>
                    <a:pt x="233" y="27"/>
                    <a:pt x="231" y="26"/>
                  </a:cubicBezTo>
                  <a:cubicBezTo>
                    <a:pt x="226" y="21"/>
                    <a:pt x="224" y="14"/>
                    <a:pt x="220" y="9"/>
                  </a:cubicBezTo>
                  <a:cubicBezTo>
                    <a:pt x="223" y="7"/>
                    <a:pt x="226" y="5"/>
                    <a:pt x="228" y="3"/>
                  </a:cubicBezTo>
                  <a:cubicBezTo>
                    <a:pt x="236" y="17"/>
                    <a:pt x="244" y="30"/>
                    <a:pt x="252" y="43"/>
                  </a:cubicBezTo>
                  <a:cubicBezTo>
                    <a:pt x="233" y="53"/>
                    <a:pt x="215" y="64"/>
                    <a:pt x="197" y="74"/>
                  </a:cubicBezTo>
                  <a:cubicBezTo>
                    <a:pt x="178" y="85"/>
                    <a:pt x="158" y="95"/>
                    <a:pt x="139" y="104"/>
                  </a:cubicBezTo>
                  <a:cubicBezTo>
                    <a:pt x="119" y="114"/>
                    <a:pt x="101" y="126"/>
                    <a:pt x="83" y="137"/>
                  </a:cubicBezTo>
                  <a:cubicBezTo>
                    <a:pt x="64" y="148"/>
                    <a:pt x="44" y="158"/>
                    <a:pt x="25" y="168"/>
                  </a:cubicBezTo>
                  <a:cubicBezTo>
                    <a:pt x="25" y="168"/>
                    <a:pt x="25" y="168"/>
                    <a:pt x="25" y="168"/>
                  </a:cubicBezTo>
                  <a:cubicBezTo>
                    <a:pt x="18" y="155"/>
                    <a:pt x="12" y="141"/>
                    <a:pt x="5" y="128"/>
                  </a:cubicBezTo>
                  <a:cubicBezTo>
                    <a:pt x="6" y="127"/>
                    <a:pt x="7" y="126"/>
                    <a:pt x="9" y="125"/>
                  </a:cubicBezTo>
                  <a:cubicBezTo>
                    <a:pt x="9" y="125"/>
                    <a:pt x="9" y="125"/>
                    <a:pt x="9" y="125"/>
                  </a:cubicBezTo>
                  <a:cubicBezTo>
                    <a:pt x="12" y="130"/>
                    <a:pt x="14" y="136"/>
                    <a:pt x="17" y="141"/>
                  </a:cubicBezTo>
                  <a:cubicBezTo>
                    <a:pt x="18" y="141"/>
                    <a:pt x="18" y="141"/>
                    <a:pt x="18" y="141"/>
                  </a:cubicBezTo>
                  <a:cubicBezTo>
                    <a:pt x="20" y="141"/>
                    <a:pt x="21" y="139"/>
                    <a:pt x="20" y="138"/>
                  </a:cubicBezTo>
                  <a:cubicBezTo>
                    <a:pt x="16" y="134"/>
                    <a:pt x="15" y="128"/>
                    <a:pt x="12" y="124"/>
                  </a:cubicBezTo>
                  <a:cubicBezTo>
                    <a:pt x="12" y="123"/>
                    <a:pt x="12" y="123"/>
                    <a:pt x="12" y="123"/>
                  </a:cubicBezTo>
                  <a:cubicBezTo>
                    <a:pt x="12" y="123"/>
                    <a:pt x="13" y="122"/>
                    <a:pt x="14" y="122"/>
                  </a:cubicBezTo>
                  <a:cubicBezTo>
                    <a:pt x="15" y="121"/>
                    <a:pt x="16" y="121"/>
                    <a:pt x="17" y="120"/>
                  </a:cubicBezTo>
                  <a:cubicBezTo>
                    <a:pt x="17" y="121"/>
                    <a:pt x="17" y="121"/>
                    <a:pt x="17" y="121"/>
                  </a:cubicBezTo>
                  <a:cubicBezTo>
                    <a:pt x="21" y="128"/>
                    <a:pt x="24" y="134"/>
                    <a:pt x="29" y="140"/>
                  </a:cubicBezTo>
                  <a:cubicBezTo>
                    <a:pt x="29" y="141"/>
                    <a:pt x="30" y="141"/>
                    <a:pt x="30" y="141"/>
                  </a:cubicBezTo>
                  <a:cubicBezTo>
                    <a:pt x="31" y="141"/>
                    <a:pt x="33" y="139"/>
                    <a:pt x="31" y="138"/>
                  </a:cubicBezTo>
                  <a:cubicBezTo>
                    <a:pt x="27" y="132"/>
                    <a:pt x="24" y="126"/>
                    <a:pt x="20" y="119"/>
                  </a:cubicBezTo>
                  <a:cubicBezTo>
                    <a:pt x="20" y="119"/>
                    <a:pt x="20" y="119"/>
                    <a:pt x="19" y="119"/>
                  </a:cubicBezTo>
                  <a:cubicBezTo>
                    <a:pt x="22" y="117"/>
                    <a:pt x="24" y="116"/>
                    <a:pt x="26" y="115"/>
                  </a:cubicBezTo>
                  <a:cubicBezTo>
                    <a:pt x="28" y="121"/>
                    <a:pt x="30" y="127"/>
                    <a:pt x="34" y="132"/>
                  </a:cubicBezTo>
                  <a:cubicBezTo>
                    <a:pt x="35" y="132"/>
                    <a:pt x="35" y="132"/>
                    <a:pt x="36" y="132"/>
                  </a:cubicBezTo>
                  <a:cubicBezTo>
                    <a:pt x="37" y="132"/>
                    <a:pt x="38" y="131"/>
                    <a:pt x="37" y="130"/>
                  </a:cubicBezTo>
                  <a:cubicBezTo>
                    <a:pt x="33" y="125"/>
                    <a:pt x="31" y="119"/>
                    <a:pt x="29" y="113"/>
                  </a:cubicBezTo>
                  <a:cubicBezTo>
                    <a:pt x="31" y="112"/>
                    <a:pt x="32" y="111"/>
                    <a:pt x="34" y="110"/>
                  </a:cubicBezTo>
                  <a:cubicBezTo>
                    <a:pt x="35" y="110"/>
                    <a:pt x="35" y="109"/>
                    <a:pt x="36" y="109"/>
                  </a:cubicBezTo>
                  <a:cubicBezTo>
                    <a:pt x="38" y="117"/>
                    <a:pt x="43" y="123"/>
                    <a:pt x="47" y="130"/>
                  </a:cubicBezTo>
                  <a:cubicBezTo>
                    <a:pt x="47" y="130"/>
                    <a:pt x="48" y="131"/>
                    <a:pt x="48" y="131"/>
                  </a:cubicBezTo>
                  <a:cubicBezTo>
                    <a:pt x="50" y="131"/>
                    <a:pt x="51" y="129"/>
                    <a:pt x="50" y="128"/>
                  </a:cubicBezTo>
                  <a:cubicBezTo>
                    <a:pt x="46" y="121"/>
                    <a:pt x="41" y="115"/>
                    <a:pt x="39" y="107"/>
                  </a:cubicBezTo>
                  <a:cubicBezTo>
                    <a:pt x="43" y="105"/>
                    <a:pt x="47" y="103"/>
                    <a:pt x="51" y="101"/>
                  </a:cubicBezTo>
                  <a:cubicBezTo>
                    <a:pt x="51" y="101"/>
                    <a:pt x="51" y="101"/>
                    <a:pt x="51" y="102"/>
                  </a:cubicBezTo>
                  <a:cubicBezTo>
                    <a:pt x="55" y="108"/>
                    <a:pt x="59" y="115"/>
                    <a:pt x="62" y="122"/>
                  </a:cubicBezTo>
                  <a:cubicBezTo>
                    <a:pt x="62" y="122"/>
                    <a:pt x="63" y="123"/>
                    <a:pt x="63" y="123"/>
                  </a:cubicBezTo>
                  <a:cubicBezTo>
                    <a:pt x="64" y="123"/>
                    <a:pt x="65" y="121"/>
                    <a:pt x="65" y="120"/>
                  </a:cubicBezTo>
                  <a:cubicBezTo>
                    <a:pt x="62" y="113"/>
                    <a:pt x="58" y="107"/>
                    <a:pt x="54" y="100"/>
                  </a:cubicBezTo>
                  <a:cubicBezTo>
                    <a:pt x="54" y="100"/>
                    <a:pt x="53" y="100"/>
                    <a:pt x="53" y="99"/>
                  </a:cubicBezTo>
                  <a:cubicBezTo>
                    <a:pt x="55" y="98"/>
                    <a:pt x="58" y="97"/>
                    <a:pt x="61" y="95"/>
                  </a:cubicBezTo>
                  <a:cubicBezTo>
                    <a:pt x="61" y="95"/>
                    <a:pt x="61" y="95"/>
                    <a:pt x="61" y="95"/>
                  </a:cubicBezTo>
                  <a:cubicBezTo>
                    <a:pt x="64" y="101"/>
                    <a:pt x="66" y="107"/>
                    <a:pt x="69" y="111"/>
                  </a:cubicBezTo>
                  <a:cubicBezTo>
                    <a:pt x="70" y="112"/>
                    <a:pt x="70" y="112"/>
                    <a:pt x="71" y="112"/>
                  </a:cubicBezTo>
                  <a:cubicBezTo>
                    <a:pt x="72" y="112"/>
                    <a:pt x="73" y="110"/>
                    <a:pt x="72" y="109"/>
                  </a:cubicBezTo>
                  <a:cubicBezTo>
                    <a:pt x="68" y="104"/>
                    <a:pt x="67" y="99"/>
                    <a:pt x="64" y="94"/>
                  </a:cubicBezTo>
                  <a:cubicBezTo>
                    <a:pt x="64" y="94"/>
                    <a:pt x="64" y="94"/>
                    <a:pt x="64" y="94"/>
                  </a:cubicBezTo>
                  <a:cubicBezTo>
                    <a:pt x="65" y="93"/>
                    <a:pt x="66" y="92"/>
                    <a:pt x="68" y="91"/>
                  </a:cubicBezTo>
                  <a:cubicBezTo>
                    <a:pt x="68" y="92"/>
                    <a:pt x="68" y="92"/>
                    <a:pt x="68" y="92"/>
                  </a:cubicBezTo>
                  <a:cubicBezTo>
                    <a:pt x="72" y="99"/>
                    <a:pt x="76" y="107"/>
                    <a:pt x="81" y="113"/>
                  </a:cubicBezTo>
                  <a:cubicBezTo>
                    <a:pt x="81" y="114"/>
                    <a:pt x="82" y="114"/>
                    <a:pt x="82" y="114"/>
                  </a:cubicBezTo>
                  <a:cubicBezTo>
                    <a:pt x="83" y="114"/>
                    <a:pt x="85" y="112"/>
                    <a:pt x="83" y="111"/>
                  </a:cubicBezTo>
                  <a:cubicBezTo>
                    <a:pt x="78" y="105"/>
                    <a:pt x="75" y="97"/>
                    <a:pt x="71" y="90"/>
                  </a:cubicBezTo>
                  <a:cubicBezTo>
                    <a:pt x="71" y="90"/>
                    <a:pt x="71" y="90"/>
                    <a:pt x="71" y="90"/>
                  </a:cubicBezTo>
                  <a:cubicBezTo>
                    <a:pt x="73" y="88"/>
                    <a:pt x="76" y="86"/>
                    <a:pt x="79" y="85"/>
                  </a:cubicBezTo>
                  <a:cubicBezTo>
                    <a:pt x="82" y="91"/>
                    <a:pt x="84" y="98"/>
                    <a:pt x="89" y="104"/>
                  </a:cubicBezTo>
                  <a:cubicBezTo>
                    <a:pt x="89" y="104"/>
                    <a:pt x="90" y="105"/>
                    <a:pt x="90" y="105"/>
                  </a:cubicBezTo>
                  <a:cubicBezTo>
                    <a:pt x="92" y="105"/>
                    <a:pt x="93" y="103"/>
                    <a:pt x="92" y="102"/>
                  </a:cubicBezTo>
                  <a:cubicBezTo>
                    <a:pt x="87" y="96"/>
                    <a:pt x="85" y="89"/>
                    <a:pt x="82" y="83"/>
                  </a:cubicBezTo>
                  <a:cubicBezTo>
                    <a:pt x="83" y="83"/>
                    <a:pt x="84" y="82"/>
                    <a:pt x="86" y="81"/>
                  </a:cubicBezTo>
                  <a:cubicBezTo>
                    <a:pt x="86" y="82"/>
                    <a:pt x="86" y="82"/>
                    <a:pt x="86" y="83"/>
                  </a:cubicBezTo>
                  <a:cubicBezTo>
                    <a:pt x="89" y="85"/>
                    <a:pt x="90" y="89"/>
                    <a:pt x="92" y="92"/>
                  </a:cubicBezTo>
                  <a:cubicBezTo>
                    <a:pt x="94" y="96"/>
                    <a:pt x="97" y="100"/>
                    <a:pt x="99" y="104"/>
                  </a:cubicBezTo>
                  <a:cubicBezTo>
                    <a:pt x="99" y="104"/>
                    <a:pt x="100" y="104"/>
                    <a:pt x="100" y="104"/>
                  </a:cubicBezTo>
                  <a:cubicBezTo>
                    <a:pt x="101" y="104"/>
                    <a:pt x="103" y="103"/>
                    <a:pt x="102" y="102"/>
                  </a:cubicBezTo>
                  <a:cubicBezTo>
                    <a:pt x="100" y="98"/>
                    <a:pt x="97" y="94"/>
                    <a:pt x="95" y="90"/>
                  </a:cubicBezTo>
                  <a:cubicBezTo>
                    <a:pt x="93" y="87"/>
                    <a:pt x="91" y="83"/>
                    <a:pt x="89" y="80"/>
                  </a:cubicBezTo>
                  <a:cubicBezTo>
                    <a:pt x="88" y="80"/>
                    <a:pt x="88" y="80"/>
                    <a:pt x="88" y="80"/>
                  </a:cubicBezTo>
                  <a:cubicBezTo>
                    <a:pt x="91" y="79"/>
                    <a:pt x="93" y="78"/>
                    <a:pt x="95" y="76"/>
                  </a:cubicBezTo>
                  <a:cubicBezTo>
                    <a:pt x="98" y="82"/>
                    <a:pt x="101" y="88"/>
                    <a:pt x="104" y="94"/>
                  </a:cubicBezTo>
                  <a:cubicBezTo>
                    <a:pt x="104" y="94"/>
                    <a:pt x="105" y="94"/>
                    <a:pt x="105" y="94"/>
                  </a:cubicBezTo>
                  <a:cubicBezTo>
                    <a:pt x="106" y="94"/>
                    <a:pt x="108" y="93"/>
                    <a:pt x="107" y="92"/>
                  </a:cubicBezTo>
                  <a:cubicBezTo>
                    <a:pt x="104" y="86"/>
                    <a:pt x="101" y="80"/>
                    <a:pt x="98" y="75"/>
                  </a:cubicBezTo>
                  <a:cubicBezTo>
                    <a:pt x="100" y="74"/>
                    <a:pt x="102" y="73"/>
                    <a:pt x="104" y="72"/>
                  </a:cubicBezTo>
                  <a:cubicBezTo>
                    <a:pt x="106" y="75"/>
                    <a:pt x="107" y="78"/>
                    <a:pt x="108" y="82"/>
                  </a:cubicBezTo>
                  <a:cubicBezTo>
                    <a:pt x="109" y="85"/>
                    <a:pt x="112" y="89"/>
                    <a:pt x="114" y="92"/>
                  </a:cubicBezTo>
                  <a:cubicBezTo>
                    <a:pt x="115" y="93"/>
                    <a:pt x="115" y="93"/>
                    <a:pt x="116" y="93"/>
                  </a:cubicBezTo>
                  <a:cubicBezTo>
                    <a:pt x="117" y="93"/>
                    <a:pt x="118" y="92"/>
                    <a:pt x="117" y="91"/>
                  </a:cubicBezTo>
                  <a:cubicBezTo>
                    <a:pt x="116" y="87"/>
                    <a:pt x="114" y="84"/>
                    <a:pt x="112" y="81"/>
                  </a:cubicBezTo>
                  <a:cubicBezTo>
                    <a:pt x="110" y="78"/>
                    <a:pt x="109" y="73"/>
                    <a:pt x="107" y="70"/>
                  </a:cubicBezTo>
                  <a:cubicBezTo>
                    <a:pt x="110" y="68"/>
                    <a:pt x="114" y="66"/>
                    <a:pt x="118" y="64"/>
                  </a:cubicBezTo>
                  <a:cubicBezTo>
                    <a:pt x="117" y="64"/>
                    <a:pt x="117" y="65"/>
                    <a:pt x="118" y="66"/>
                  </a:cubicBezTo>
                  <a:cubicBezTo>
                    <a:pt x="121" y="71"/>
                    <a:pt x="123" y="77"/>
                    <a:pt x="125" y="83"/>
                  </a:cubicBezTo>
                  <a:cubicBezTo>
                    <a:pt x="125" y="84"/>
                    <a:pt x="126" y="85"/>
                    <a:pt x="127" y="85"/>
                  </a:cubicBezTo>
                  <a:cubicBezTo>
                    <a:pt x="128" y="85"/>
                    <a:pt x="129" y="84"/>
                    <a:pt x="128" y="83"/>
                  </a:cubicBezTo>
                  <a:cubicBezTo>
                    <a:pt x="126" y="76"/>
                    <a:pt x="124" y="70"/>
                    <a:pt x="121" y="64"/>
                  </a:cubicBezTo>
                  <a:cubicBezTo>
                    <a:pt x="120" y="63"/>
                    <a:pt x="120" y="63"/>
                    <a:pt x="119" y="63"/>
                  </a:cubicBezTo>
                  <a:cubicBezTo>
                    <a:pt x="122" y="62"/>
                    <a:pt x="124" y="61"/>
                    <a:pt x="126" y="60"/>
                  </a:cubicBezTo>
                  <a:cubicBezTo>
                    <a:pt x="126" y="60"/>
                    <a:pt x="126" y="60"/>
                    <a:pt x="126" y="60"/>
                  </a:cubicBezTo>
                  <a:cubicBezTo>
                    <a:pt x="130" y="68"/>
                    <a:pt x="134" y="75"/>
                    <a:pt x="137" y="83"/>
                  </a:cubicBezTo>
                  <a:cubicBezTo>
                    <a:pt x="137" y="83"/>
                    <a:pt x="138" y="84"/>
                    <a:pt x="138" y="84"/>
                  </a:cubicBezTo>
                  <a:cubicBezTo>
                    <a:pt x="139" y="84"/>
                    <a:pt x="140" y="82"/>
                    <a:pt x="140" y="81"/>
                  </a:cubicBezTo>
                  <a:cubicBezTo>
                    <a:pt x="137" y="73"/>
                    <a:pt x="133" y="66"/>
                    <a:pt x="129" y="59"/>
                  </a:cubicBezTo>
                  <a:cubicBezTo>
                    <a:pt x="129" y="58"/>
                    <a:pt x="129" y="58"/>
                    <a:pt x="129" y="58"/>
                  </a:cubicBezTo>
                  <a:cubicBezTo>
                    <a:pt x="130" y="57"/>
                    <a:pt x="132" y="56"/>
                    <a:pt x="134" y="55"/>
                  </a:cubicBezTo>
                  <a:cubicBezTo>
                    <a:pt x="134" y="55"/>
                    <a:pt x="134" y="55"/>
                    <a:pt x="134" y="55"/>
                  </a:cubicBezTo>
                  <a:cubicBezTo>
                    <a:pt x="137" y="61"/>
                    <a:pt x="140" y="68"/>
                    <a:pt x="144" y="73"/>
                  </a:cubicBezTo>
                  <a:cubicBezTo>
                    <a:pt x="145" y="74"/>
                    <a:pt x="145" y="74"/>
                    <a:pt x="145" y="74"/>
                  </a:cubicBezTo>
                  <a:cubicBezTo>
                    <a:pt x="147" y="74"/>
                    <a:pt x="148" y="72"/>
                    <a:pt x="147" y="71"/>
                  </a:cubicBezTo>
                  <a:cubicBezTo>
                    <a:pt x="142" y="66"/>
                    <a:pt x="140" y="60"/>
                    <a:pt x="137" y="54"/>
                  </a:cubicBezTo>
                  <a:cubicBezTo>
                    <a:pt x="137" y="54"/>
                    <a:pt x="137" y="54"/>
                    <a:pt x="137" y="54"/>
                  </a:cubicBezTo>
                  <a:cubicBezTo>
                    <a:pt x="140" y="52"/>
                    <a:pt x="142" y="51"/>
                    <a:pt x="145" y="49"/>
                  </a:cubicBezTo>
                  <a:cubicBezTo>
                    <a:pt x="145" y="50"/>
                    <a:pt x="145" y="50"/>
                    <a:pt x="145" y="50"/>
                  </a:cubicBezTo>
                  <a:cubicBezTo>
                    <a:pt x="149" y="56"/>
                    <a:pt x="152" y="63"/>
                    <a:pt x="154" y="70"/>
                  </a:cubicBezTo>
                  <a:cubicBezTo>
                    <a:pt x="155" y="71"/>
                    <a:pt x="155" y="71"/>
                    <a:pt x="156" y="71"/>
                  </a:cubicBezTo>
                  <a:cubicBezTo>
                    <a:pt x="157" y="71"/>
                    <a:pt x="158" y="70"/>
                    <a:pt x="158" y="69"/>
                  </a:cubicBezTo>
                  <a:cubicBezTo>
                    <a:pt x="155" y="62"/>
                    <a:pt x="152" y="55"/>
                    <a:pt x="148" y="48"/>
                  </a:cubicBezTo>
                  <a:cubicBezTo>
                    <a:pt x="148" y="48"/>
                    <a:pt x="148" y="48"/>
                    <a:pt x="148" y="48"/>
                  </a:cubicBezTo>
                  <a:cubicBezTo>
                    <a:pt x="150" y="47"/>
                    <a:pt x="151" y="46"/>
                    <a:pt x="153" y="45"/>
                  </a:cubicBezTo>
                  <a:cubicBezTo>
                    <a:pt x="153" y="46"/>
                    <a:pt x="153" y="46"/>
                    <a:pt x="153" y="46"/>
                  </a:cubicBezTo>
                  <a:cubicBezTo>
                    <a:pt x="156" y="52"/>
                    <a:pt x="159" y="58"/>
                    <a:pt x="162" y="64"/>
                  </a:cubicBezTo>
                  <a:cubicBezTo>
                    <a:pt x="162" y="64"/>
                    <a:pt x="163" y="65"/>
                    <a:pt x="164" y="65"/>
                  </a:cubicBezTo>
                  <a:cubicBezTo>
                    <a:pt x="165" y="65"/>
                    <a:pt x="166" y="63"/>
                    <a:pt x="165" y="62"/>
                  </a:cubicBezTo>
                  <a:cubicBezTo>
                    <a:pt x="162" y="56"/>
                    <a:pt x="159" y="50"/>
                    <a:pt x="156" y="44"/>
                  </a:cubicBezTo>
                  <a:cubicBezTo>
                    <a:pt x="156" y="43"/>
                    <a:pt x="156" y="43"/>
                    <a:pt x="156" y="43"/>
                  </a:cubicBezTo>
                  <a:cubicBezTo>
                    <a:pt x="158" y="42"/>
                    <a:pt x="161" y="40"/>
                    <a:pt x="164" y="39"/>
                  </a:cubicBezTo>
                  <a:cubicBezTo>
                    <a:pt x="164" y="40"/>
                    <a:pt x="164" y="40"/>
                    <a:pt x="164" y="40"/>
                  </a:cubicBezTo>
                  <a:cubicBezTo>
                    <a:pt x="166" y="46"/>
                    <a:pt x="170" y="52"/>
                    <a:pt x="173" y="58"/>
                  </a:cubicBezTo>
                  <a:cubicBezTo>
                    <a:pt x="173" y="58"/>
                    <a:pt x="174" y="59"/>
                    <a:pt x="174" y="59"/>
                  </a:cubicBezTo>
                  <a:cubicBezTo>
                    <a:pt x="175" y="59"/>
                    <a:pt x="177" y="57"/>
                    <a:pt x="176" y="56"/>
                  </a:cubicBezTo>
                  <a:cubicBezTo>
                    <a:pt x="173" y="51"/>
                    <a:pt x="169" y="45"/>
                    <a:pt x="167" y="39"/>
                  </a:cubicBezTo>
                  <a:cubicBezTo>
                    <a:pt x="167" y="38"/>
                    <a:pt x="166" y="38"/>
                    <a:pt x="166" y="38"/>
                  </a:cubicBezTo>
                  <a:cubicBezTo>
                    <a:pt x="168" y="37"/>
                    <a:pt x="169" y="36"/>
                    <a:pt x="171" y="35"/>
                  </a:cubicBezTo>
                  <a:cubicBezTo>
                    <a:pt x="172" y="35"/>
                    <a:pt x="173" y="34"/>
                    <a:pt x="174" y="34"/>
                  </a:cubicBezTo>
                  <a:cubicBezTo>
                    <a:pt x="177" y="41"/>
                    <a:pt x="180" y="49"/>
                    <a:pt x="185" y="57"/>
                  </a:cubicBezTo>
                  <a:cubicBezTo>
                    <a:pt x="185" y="57"/>
                    <a:pt x="186" y="57"/>
                    <a:pt x="186" y="57"/>
                  </a:cubicBezTo>
                  <a:cubicBezTo>
                    <a:pt x="187" y="57"/>
                    <a:pt x="189" y="56"/>
                    <a:pt x="188" y="55"/>
                  </a:cubicBezTo>
                  <a:cubicBezTo>
                    <a:pt x="183" y="48"/>
                    <a:pt x="181" y="40"/>
                    <a:pt x="177" y="32"/>
                  </a:cubicBezTo>
                  <a:cubicBezTo>
                    <a:pt x="179" y="31"/>
                    <a:pt x="182" y="29"/>
                    <a:pt x="184" y="28"/>
                  </a:cubicBezTo>
                  <a:cubicBezTo>
                    <a:pt x="187" y="34"/>
                    <a:pt x="189" y="42"/>
                    <a:pt x="194" y="47"/>
                  </a:cubicBezTo>
                  <a:cubicBezTo>
                    <a:pt x="195" y="47"/>
                    <a:pt x="195" y="47"/>
                    <a:pt x="196" y="47"/>
                  </a:cubicBezTo>
                  <a:cubicBezTo>
                    <a:pt x="197" y="47"/>
                    <a:pt x="198" y="45"/>
                    <a:pt x="197" y="44"/>
                  </a:cubicBezTo>
                  <a:cubicBezTo>
                    <a:pt x="192" y="40"/>
                    <a:pt x="190" y="32"/>
                    <a:pt x="187" y="26"/>
                  </a:cubicBezTo>
                  <a:cubicBezTo>
                    <a:pt x="190" y="25"/>
                    <a:pt x="193" y="23"/>
                    <a:pt x="196" y="22"/>
                  </a:cubicBezTo>
                  <a:cubicBezTo>
                    <a:pt x="196" y="22"/>
                    <a:pt x="196" y="22"/>
                    <a:pt x="196" y="22"/>
                  </a:cubicBezTo>
                  <a:cubicBezTo>
                    <a:pt x="200" y="27"/>
                    <a:pt x="203" y="34"/>
                    <a:pt x="205" y="40"/>
                  </a:cubicBezTo>
                  <a:cubicBezTo>
                    <a:pt x="206" y="41"/>
                    <a:pt x="207" y="41"/>
                    <a:pt x="207" y="41"/>
                  </a:cubicBezTo>
                  <a:cubicBezTo>
                    <a:pt x="208" y="41"/>
                    <a:pt x="209" y="41"/>
                    <a:pt x="209" y="39"/>
                  </a:cubicBezTo>
                  <a:cubicBezTo>
                    <a:pt x="207" y="32"/>
                    <a:pt x="203" y="26"/>
                    <a:pt x="199" y="20"/>
                  </a:cubicBezTo>
                  <a:cubicBezTo>
                    <a:pt x="201" y="19"/>
                    <a:pt x="204" y="17"/>
                    <a:pt x="206" y="16"/>
                  </a:cubicBezTo>
                  <a:cubicBezTo>
                    <a:pt x="209" y="22"/>
                    <a:pt x="213" y="27"/>
                    <a:pt x="216" y="33"/>
                  </a:cubicBezTo>
                  <a:cubicBezTo>
                    <a:pt x="216" y="34"/>
                    <a:pt x="217" y="34"/>
                    <a:pt x="217" y="34"/>
                  </a:cubicBezTo>
                  <a:cubicBezTo>
                    <a:pt x="219" y="34"/>
                    <a:pt x="220" y="33"/>
                    <a:pt x="219" y="31"/>
                  </a:cubicBezTo>
                  <a:cubicBezTo>
                    <a:pt x="216" y="26"/>
                    <a:pt x="212" y="20"/>
                    <a:pt x="209" y="14"/>
                  </a:cubicBezTo>
                  <a:cubicBezTo>
                    <a:pt x="212" y="13"/>
                    <a:pt x="214" y="12"/>
                    <a:pt x="217" y="10"/>
                  </a:cubicBezTo>
                  <a:cubicBezTo>
                    <a:pt x="221" y="16"/>
                    <a:pt x="224" y="23"/>
                    <a:pt x="229" y="28"/>
                  </a:cubicBezTo>
                  <a:cubicBezTo>
                    <a:pt x="229" y="29"/>
                    <a:pt x="230" y="29"/>
                    <a:pt x="230" y="29"/>
                  </a:cubicBezTo>
                  <a:moveTo>
                    <a:pt x="228" y="0"/>
                  </a:moveTo>
                  <a:cubicBezTo>
                    <a:pt x="228" y="0"/>
                    <a:pt x="227" y="0"/>
                    <a:pt x="227" y="0"/>
                  </a:cubicBezTo>
                  <a:cubicBezTo>
                    <a:pt x="212" y="10"/>
                    <a:pt x="195" y="18"/>
                    <a:pt x="180" y="27"/>
                  </a:cubicBezTo>
                  <a:cubicBezTo>
                    <a:pt x="163" y="36"/>
                    <a:pt x="146" y="45"/>
                    <a:pt x="129" y="54"/>
                  </a:cubicBezTo>
                  <a:cubicBezTo>
                    <a:pt x="99" y="70"/>
                    <a:pt x="69" y="86"/>
                    <a:pt x="40" y="103"/>
                  </a:cubicBezTo>
                  <a:cubicBezTo>
                    <a:pt x="31" y="107"/>
                    <a:pt x="23" y="112"/>
                    <a:pt x="14" y="118"/>
                  </a:cubicBezTo>
                  <a:cubicBezTo>
                    <a:pt x="10" y="120"/>
                    <a:pt x="6" y="122"/>
                    <a:pt x="3" y="125"/>
                  </a:cubicBezTo>
                  <a:cubicBezTo>
                    <a:pt x="1" y="125"/>
                    <a:pt x="0" y="126"/>
                    <a:pt x="1" y="128"/>
                  </a:cubicBezTo>
                  <a:cubicBezTo>
                    <a:pt x="8" y="142"/>
                    <a:pt x="15" y="156"/>
                    <a:pt x="22" y="170"/>
                  </a:cubicBezTo>
                  <a:cubicBezTo>
                    <a:pt x="22" y="170"/>
                    <a:pt x="23" y="171"/>
                    <a:pt x="23" y="171"/>
                  </a:cubicBezTo>
                  <a:cubicBezTo>
                    <a:pt x="23" y="171"/>
                    <a:pt x="24" y="172"/>
                    <a:pt x="25" y="172"/>
                  </a:cubicBezTo>
                  <a:cubicBezTo>
                    <a:pt x="25" y="172"/>
                    <a:pt x="25" y="172"/>
                    <a:pt x="26" y="172"/>
                  </a:cubicBezTo>
                  <a:cubicBezTo>
                    <a:pt x="45" y="161"/>
                    <a:pt x="64" y="152"/>
                    <a:pt x="82" y="141"/>
                  </a:cubicBezTo>
                  <a:cubicBezTo>
                    <a:pt x="101" y="130"/>
                    <a:pt x="119" y="118"/>
                    <a:pt x="138" y="108"/>
                  </a:cubicBezTo>
                  <a:cubicBezTo>
                    <a:pt x="158" y="99"/>
                    <a:pt x="177" y="89"/>
                    <a:pt x="196" y="79"/>
                  </a:cubicBezTo>
                  <a:cubicBezTo>
                    <a:pt x="216" y="68"/>
                    <a:pt x="235" y="56"/>
                    <a:pt x="255" y="45"/>
                  </a:cubicBezTo>
                  <a:cubicBezTo>
                    <a:pt x="256" y="45"/>
                    <a:pt x="256" y="45"/>
                    <a:pt x="256" y="45"/>
                  </a:cubicBezTo>
                  <a:cubicBezTo>
                    <a:pt x="256" y="44"/>
                    <a:pt x="256" y="44"/>
                    <a:pt x="256" y="43"/>
                  </a:cubicBezTo>
                  <a:cubicBezTo>
                    <a:pt x="247" y="29"/>
                    <a:pt x="239" y="15"/>
                    <a:pt x="231" y="0"/>
                  </a:cubicBezTo>
                  <a:cubicBezTo>
                    <a:pt x="230" y="0"/>
                    <a:pt x="230" y="0"/>
                    <a:pt x="229" y="0"/>
                  </a:cubicBezTo>
                  <a:cubicBezTo>
                    <a:pt x="229" y="0"/>
                    <a:pt x="229" y="0"/>
                    <a:pt x="229" y="0"/>
                  </a:cubicBezTo>
                  <a:cubicBezTo>
                    <a:pt x="228" y="0"/>
                    <a:pt x="228" y="0"/>
                    <a:pt x="22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1" name="Freeform 40"/>
            <p:cNvSpPr/>
            <p:nvPr/>
          </p:nvSpPr>
          <p:spPr bwMode="auto">
            <a:xfrm>
              <a:off x="3538206" y="2389114"/>
              <a:ext cx="50800" cy="85725"/>
            </a:xfrm>
            <a:custGeom>
              <a:avLst/>
              <a:gdLst>
                <a:gd name="T0" fmla="*/ 2 w 12"/>
                <a:gd name="T1" fmla="*/ 0 h 20"/>
                <a:gd name="T2" fmla="*/ 1 w 12"/>
                <a:gd name="T3" fmla="*/ 3 h 20"/>
                <a:gd name="T4" fmla="*/ 9 w 12"/>
                <a:gd name="T5" fmla="*/ 19 h 20"/>
                <a:gd name="T6" fmla="*/ 10 w 12"/>
                <a:gd name="T7" fmla="*/ 20 h 20"/>
                <a:gd name="T8" fmla="*/ 12 w 12"/>
                <a:gd name="T9" fmla="*/ 17 h 20"/>
                <a:gd name="T10" fmla="*/ 4 w 12"/>
                <a:gd name="T11" fmla="*/ 1 h 20"/>
                <a:gd name="T12" fmla="*/ 2 w 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2" y="0"/>
                  </a:moveTo>
                  <a:cubicBezTo>
                    <a:pt x="1" y="0"/>
                    <a:pt x="0" y="2"/>
                    <a:pt x="1" y="3"/>
                  </a:cubicBezTo>
                  <a:cubicBezTo>
                    <a:pt x="3" y="8"/>
                    <a:pt x="6" y="14"/>
                    <a:pt x="9" y="19"/>
                  </a:cubicBezTo>
                  <a:cubicBezTo>
                    <a:pt x="9" y="20"/>
                    <a:pt x="10" y="20"/>
                    <a:pt x="10" y="20"/>
                  </a:cubicBezTo>
                  <a:cubicBezTo>
                    <a:pt x="11" y="20"/>
                    <a:pt x="12" y="19"/>
                    <a:pt x="12" y="17"/>
                  </a:cubicBezTo>
                  <a:cubicBezTo>
                    <a:pt x="9" y="12"/>
                    <a:pt x="6" y="7"/>
                    <a:pt x="4" y="1"/>
                  </a:cubicBezTo>
                  <a:cubicBezTo>
                    <a:pt x="3" y="1"/>
                    <a:pt x="3" y="0"/>
                    <a:pt x="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2" name="Freeform 42"/>
            <p:cNvSpPr>
              <a:spLocks noEditPoints="1"/>
            </p:cNvSpPr>
            <p:nvPr/>
          </p:nvSpPr>
          <p:spPr bwMode="auto">
            <a:xfrm>
              <a:off x="5821420" y="4269803"/>
              <a:ext cx="660400" cy="309563"/>
            </a:xfrm>
            <a:custGeom>
              <a:avLst/>
              <a:gdLst>
                <a:gd name="T0" fmla="*/ 6 w 156"/>
                <a:gd name="T1" fmla="*/ 66 h 73"/>
                <a:gd name="T2" fmla="*/ 18 w 156"/>
                <a:gd name="T3" fmla="*/ 67 h 73"/>
                <a:gd name="T4" fmla="*/ 25 w 156"/>
                <a:gd name="T5" fmla="*/ 62 h 73"/>
                <a:gd name="T6" fmla="*/ 7 w 156"/>
                <a:gd name="T7" fmla="*/ 63 h 73"/>
                <a:gd name="T8" fmla="*/ 10 w 156"/>
                <a:gd name="T9" fmla="*/ 61 h 73"/>
                <a:gd name="T10" fmla="*/ 10 w 156"/>
                <a:gd name="T11" fmla="*/ 59 h 73"/>
                <a:gd name="T12" fmla="*/ 16 w 156"/>
                <a:gd name="T13" fmla="*/ 61 h 73"/>
                <a:gd name="T14" fmla="*/ 29 w 156"/>
                <a:gd name="T15" fmla="*/ 57 h 73"/>
                <a:gd name="T16" fmla="*/ 66 w 156"/>
                <a:gd name="T17" fmla="*/ 55 h 73"/>
                <a:gd name="T18" fmla="*/ 92 w 156"/>
                <a:gd name="T19" fmla="*/ 31 h 73"/>
                <a:gd name="T20" fmla="*/ 89 w 156"/>
                <a:gd name="T21" fmla="*/ 33 h 73"/>
                <a:gd name="T22" fmla="*/ 83 w 156"/>
                <a:gd name="T23" fmla="*/ 36 h 73"/>
                <a:gd name="T24" fmla="*/ 86 w 156"/>
                <a:gd name="T25" fmla="*/ 42 h 73"/>
                <a:gd name="T26" fmla="*/ 83 w 156"/>
                <a:gd name="T27" fmla="*/ 45 h 73"/>
                <a:gd name="T28" fmla="*/ 65 w 156"/>
                <a:gd name="T29" fmla="*/ 42 h 73"/>
                <a:gd name="T30" fmla="*/ 58 w 156"/>
                <a:gd name="T31" fmla="*/ 42 h 73"/>
                <a:gd name="T32" fmla="*/ 47 w 156"/>
                <a:gd name="T33" fmla="*/ 43 h 73"/>
                <a:gd name="T34" fmla="*/ 40 w 156"/>
                <a:gd name="T35" fmla="*/ 45 h 73"/>
                <a:gd name="T36" fmla="*/ 33 w 156"/>
                <a:gd name="T37" fmla="*/ 51 h 73"/>
                <a:gd name="T38" fmla="*/ 25 w 156"/>
                <a:gd name="T39" fmla="*/ 54 h 73"/>
                <a:gd name="T40" fmla="*/ 17 w 156"/>
                <a:gd name="T41" fmla="*/ 58 h 73"/>
                <a:gd name="T42" fmla="*/ 9 w 156"/>
                <a:gd name="T43" fmla="*/ 59 h 73"/>
                <a:gd name="T44" fmla="*/ 10 w 156"/>
                <a:gd name="T45" fmla="*/ 67 h 73"/>
                <a:gd name="T46" fmla="*/ 106 w 156"/>
                <a:gd name="T47" fmla="*/ 34 h 73"/>
                <a:gd name="T48" fmla="*/ 113 w 156"/>
                <a:gd name="T49" fmla="*/ 29 h 73"/>
                <a:gd name="T50" fmla="*/ 23 w 156"/>
                <a:gd name="T51" fmla="*/ 57 h 73"/>
                <a:gd name="T52" fmla="*/ 21 w 156"/>
                <a:gd name="T53" fmla="*/ 53 h 73"/>
                <a:gd name="T54" fmla="*/ 24 w 156"/>
                <a:gd name="T55" fmla="*/ 52 h 73"/>
                <a:gd name="T56" fmla="*/ 43 w 156"/>
                <a:gd name="T57" fmla="*/ 62 h 73"/>
                <a:gd name="T58" fmla="*/ 50 w 156"/>
                <a:gd name="T59" fmla="*/ 62 h 73"/>
                <a:gd name="T60" fmla="*/ 48 w 156"/>
                <a:gd name="T61" fmla="*/ 58 h 73"/>
                <a:gd name="T62" fmla="*/ 39 w 156"/>
                <a:gd name="T63" fmla="*/ 49 h 73"/>
                <a:gd name="T64" fmla="*/ 58 w 156"/>
                <a:gd name="T65" fmla="*/ 58 h 73"/>
                <a:gd name="T66" fmla="*/ 45 w 156"/>
                <a:gd name="T67" fmla="*/ 44 h 73"/>
                <a:gd name="T68" fmla="*/ 49 w 156"/>
                <a:gd name="T69" fmla="*/ 44 h 73"/>
                <a:gd name="T70" fmla="*/ 65 w 156"/>
                <a:gd name="T71" fmla="*/ 50 h 73"/>
                <a:gd name="T72" fmla="*/ 61 w 156"/>
                <a:gd name="T73" fmla="*/ 42 h 73"/>
                <a:gd name="T74" fmla="*/ 67 w 156"/>
                <a:gd name="T75" fmla="*/ 42 h 73"/>
                <a:gd name="T76" fmla="*/ 86 w 156"/>
                <a:gd name="T77" fmla="*/ 47 h 73"/>
                <a:gd name="T78" fmla="*/ 90 w 156"/>
                <a:gd name="T79" fmla="*/ 45 h 73"/>
                <a:gd name="T80" fmla="*/ 100 w 156"/>
                <a:gd name="T81" fmla="*/ 43 h 73"/>
                <a:gd name="T82" fmla="*/ 101 w 156"/>
                <a:gd name="T83" fmla="*/ 40 h 73"/>
                <a:gd name="T84" fmla="*/ 106 w 156"/>
                <a:gd name="T85" fmla="*/ 36 h 73"/>
                <a:gd name="T86" fmla="*/ 110 w 156"/>
                <a:gd name="T87" fmla="*/ 34 h 73"/>
                <a:gd name="T88" fmla="*/ 109 w 156"/>
                <a:gd name="T89" fmla="*/ 33 h 73"/>
                <a:gd name="T90" fmla="*/ 111 w 156"/>
                <a:gd name="T91" fmla="*/ 29 h 73"/>
                <a:gd name="T92" fmla="*/ 106 w 156"/>
                <a:gd name="T93" fmla="*/ 28 h 73"/>
                <a:gd name="T94" fmla="*/ 109 w 156"/>
                <a:gd name="T95" fmla="*/ 33 h 73"/>
                <a:gd name="T96" fmla="*/ 117 w 156"/>
                <a:gd name="T97" fmla="*/ 30 h 73"/>
                <a:gd name="T98" fmla="*/ 133 w 156"/>
                <a:gd name="T99" fmla="*/ 28 h 73"/>
                <a:gd name="T100" fmla="*/ 120 w 156"/>
                <a:gd name="T101" fmla="*/ 24 h 73"/>
                <a:gd name="T102" fmla="*/ 129 w 156"/>
                <a:gd name="T103" fmla="*/ 23 h 73"/>
                <a:gd name="T104" fmla="*/ 127 w 156"/>
                <a:gd name="T105" fmla="*/ 5 h 73"/>
                <a:gd name="T106" fmla="*/ 141 w 156"/>
                <a:gd name="T107" fmla="*/ 1 h 73"/>
                <a:gd name="T108" fmla="*/ 2 w 156"/>
                <a:gd name="T109" fmla="*/ 64 h 73"/>
                <a:gd name="T110" fmla="*/ 147 w 156"/>
                <a:gd name="T111" fmla="*/ 25 h 73"/>
                <a:gd name="T112" fmla="*/ 154 w 156"/>
                <a:gd name="T11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73">
                  <a:moveTo>
                    <a:pt x="12" y="69"/>
                  </a:moveTo>
                  <a:cubicBezTo>
                    <a:pt x="11" y="69"/>
                    <a:pt x="11" y="69"/>
                    <a:pt x="11" y="69"/>
                  </a:cubicBezTo>
                  <a:cubicBezTo>
                    <a:pt x="11" y="69"/>
                    <a:pt x="11" y="69"/>
                    <a:pt x="11" y="69"/>
                  </a:cubicBezTo>
                  <a:cubicBezTo>
                    <a:pt x="12" y="69"/>
                    <a:pt x="12" y="69"/>
                    <a:pt x="12" y="69"/>
                  </a:cubicBezTo>
                  <a:moveTo>
                    <a:pt x="10" y="68"/>
                  </a:moveTo>
                  <a:cubicBezTo>
                    <a:pt x="9" y="68"/>
                    <a:pt x="9" y="68"/>
                    <a:pt x="8" y="68"/>
                  </a:cubicBezTo>
                  <a:cubicBezTo>
                    <a:pt x="8" y="67"/>
                    <a:pt x="7" y="67"/>
                    <a:pt x="6" y="66"/>
                  </a:cubicBezTo>
                  <a:cubicBezTo>
                    <a:pt x="5" y="66"/>
                    <a:pt x="5" y="65"/>
                    <a:pt x="5" y="64"/>
                  </a:cubicBezTo>
                  <a:cubicBezTo>
                    <a:pt x="6" y="66"/>
                    <a:pt x="8" y="67"/>
                    <a:pt x="10" y="68"/>
                  </a:cubicBezTo>
                  <a:moveTo>
                    <a:pt x="18" y="67"/>
                  </a:moveTo>
                  <a:cubicBezTo>
                    <a:pt x="16" y="66"/>
                    <a:pt x="15" y="65"/>
                    <a:pt x="13" y="63"/>
                  </a:cubicBezTo>
                  <a:cubicBezTo>
                    <a:pt x="13" y="63"/>
                    <a:pt x="13" y="63"/>
                    <a:pt x="13" y="63"/>
                  </a:cubicBezTo>
                  <a:cubicBezTo>
                    <a:pt x="14" y="64"/>
                    <a:pt x="16" y="65"/>
                    <a:pt x="17" y="66"/>
                  </a:cubicBezTo>
                  <a:cubicBezTo>
                    <a:pt x="18" y="67"/>
                    <a:pt x="18" y="67"/>
                    <a:pt x="18" y="67"/>
                  </a:cubicBezTo>
                  <a:moveTo>
                    <a:pt x="30" y="69"/>
                  </a:moveTo>
                  <a:cubicBezTo>
                    <a:pt x="30" y="69"/>
                    <a:pt x="30" y="69"/>
                    <a:pt x="30" y="69"/>
                  </a:cubicBezTo>
                  <a:cubicBezTo>
                    <a:pt x="28" y="67"/>
                    <a:pt x="25" y="65"/>
                    <a:pt x="23" y="63"/>
                  </a:cubicBezTo>
                  <a:cubicBezTo>
                    <a:pt x="22" y="63"/>
                    <a:pt x="22" y="63"/>
                    <a:pt x="22" y="63"/>
                  </a:cubicBezTo>
                  <a:cubicBezTo>
                    <a:pt x="22" y="62"/>
                    <a:pt x="18" y="59"/>
                    <a:pt x="19" y="59"/>
                  </a:cubicBezTo>
                  <a:cubicBezTo>
                    <a:pt x="19" y="59"/>
                    <a:pt x="19" y="59"/>
                    <a:pt x="19" y="59"/>
                  </a:cubicBezTo>
                  <a:cubicBezTo>
                    <a:pt x="21" y="59"/>
                    <a:pt x="23" y="61"/>
                    <a:pt x="25" y="62"/>
                  </a:cubicBezTo>
                  <a:cubicBezTo>
                    <a:pt x="28" y="64"/>
                    <a:pt x="31" y="67"/>
                    <a:pt x="34" y="69"/>
                  </a:cubicBezTo>
                  <a:cubicBezTo>
                    <a:pt x="34" y="69"/>
                    <a:pt x="33" y="69"/>
                    <a:pt x="32" y="69"/>
                  </a:cubicBezTo>
                  <a:cubicBezTo>
                    <a:pt x="29" y="70"/>
                    <a:pt x="26" y="70"/>
                    <a:pt x="22" y="70"/>
                  </a:cubicBezTo>
                  <a:cubicBezTo>
                    <a:pt x="20" y="70"/>
                    <a:pt x="18" y="70"/>
                    <a:pt x="16" y="70"/>
                  </a:cubicBezTo>
                  <a:cubicBezTo>
                    <a:pt x="15" y="69"/>
                    <a:pt x="15" y="69"/>
                    <a:pt x="14" y="69"/>
                  </a:cubicBezTo>
                  <a:cubicBezTo>
                    <a:pt x="13" y="68"/>
                    <a:pt x="11" y="67"/>
                    <a:pt x="10" y="66"/>
                  </a:cubicBezTo>
                  <a:cubicBezTo>
                    <a:pt x="9" y="66"/>
                    <a:pt x="7" y="63"/>
                    <a:pt x="7" y="63"/>
                  </a:cubicBezTo>
                  <a:cubicBezTo>
                    <a:pt x="10" y="64"/>
                    <a:pt x="13" y="67"/>
                    <a:pt x="16" y="69"/>
                  </a:cubicBezTo>
                  <a:cubicBezTo>
                    <a:pt x="17" y="69"/>
                    <a:pt x="17" y="69"/>
                    <a:pt x="17" y="69"/>
                  </a:cubicBezTo>
                  <a:cubicBezTo>
                    <a:pt x="16" y="68"/>
                    <a:pt x="16" y="68"/>
                    <a:pt x="16" y="68"/>
                  </a:cubicBezTo>
                  <a:cubicBezTo>
                    <a:pt x="15" y="68"/>
                    <a:pt x="15" y="68"/>
                    <a:pt x="15" y="68"/>
                  </a:cubicBezTo>
                  <a:cubicBezTo>
                    <a:pt x="14" y="67"/>
                    <a:pt x="13" y="66"/>
                    <a:pt x="12" y="65"/>
                  </a:cubicBezTo>
                  <a:cubicBezTo>
                    <a:pt x="11" y="64"/>
                    <a:pt x="7" y="60"/>
                    <a:pt x="8" y="60"/>
                  </a:cubicBezTo>
                  <a:cubicBezTo>
                    <a:pt x="8" y="60"/>
                    <a:pt x="9" y="61"/>
                    <a:pt x="10" y="61"/>
                  </a:cubicBezTo>
                  <a:cubicBezTo>
                    <a:pt x="10" y="61"/>
                    <a:pt x="10" y="61"/>
                    <a:pt x="11" y="62"/>
                  </a:cubicBezTo>
                  <a:cubicBezTo>
                    <a:pt x="14" y="65"/>
                    <a:pt x="17" y="68"/>
                    <a:pt x="21" y="69"/>
                  </a:cubicBezTo>
                  <a:cubicBezTo>
                    <a:pt x="21" y="69"/>
                    <a:pt x="21" y="69"/>
                    <a:pt x="21" y="69"/>
                  </a:cubicBezTo>
                  <a:cubicBezTo>
                    <a:pt x="22" y="69"/>
                    <a:pt x="22" y="69"/>
                    <a:pt x="21" y="69"/>
                  </a:cubicBezTo>
                  <a:cubicBezTo>
                    <a:pt x="18" y="66"/>
                    <a:pt x="15" y="63"/>
                    <a:pt x="11" y="61"/>
                  </a:cubicBezTo>
                  <a:cubicBezTo>
                    <a:pt x="11" y="61"/>
                    <a:pt x="10" y="60"/>
                    <a:pt x="10" y="59"/>
                  </a:cubicBezTo>
                  <a:cubicBezTo>
                    <a:pt x="10" y="59"/>
                    <a:pt x="10" y="59"/>
                    <a:pt x="10" y="59"/>
                  </a:cubicBezTo>
                  <a:cubicBezTo>
                    <a:pt x="10" y="59"/>
                    <a:pt x="13" y="61"/>
                    <a:pt x="13" y="61"/>
                  </a:cubicBezTo>
                  <a:cubicBezTo>
                    <a:pt x="15" y="62"/>
                    <a:pt x="17" y="63"/>
                    <a:pt x="19" y="65"/>
                  </a:cubicBezTo>
                  <a:cubicBezTo>
                    <a:pt x="21" y="66"/>
                    <a:pt x="23" y="67"/>
                    <a:pt x="25" y="69"/>
                  </a:cubicBezTo>
                  <a:cubicBezTo>
                    <a:pt x="25" y="69"/>
                    <a:pt x="25" y="69"/>
                    <a:pt x="25" y="69"/>
                  </a:cubicBezTo>
                  <a:cubicBezTo>
                    <a:pt x="25" y="69"/>
                    <a:pt x="25" y="68"/>
                    <a:pt x="25" y="68"/>
                  </a:cubicBezTo>
                  <a:cubicBezTo>
                    <a:pt x="23" y="67"/>
                    <a:pt x="21" y="65"/>
                    <a:pt x="19" y="64"/>
                  </a:cubicBezTo>
                  <a:cubicBezTo>
                    <a:pt x="18" y="63"/>
                    <a:pt x="17" y="62"/>
                    <a:pt x="16" y="61"/>
                  </a:cubicBezTo>
                  <a:cubicBezTo>
                    <a:pt x="16" y="60"/>
                    <a:pt x="16" y="60"/>
                    <a:pt x="16" y="60"/>
                  </a:cubicBezTo>
                  <a:cubicBezTo>
                    <a:pt x="16" y="60"/>
                    <a:pt x="20" y="62"/>
                    <a:pt x="20" y="63"/>
                  </a:cubicBezTo>
                  <a:cubicBezTo>
                    <a:pt x="21" y="63"/>
                    <a:pt x="22" y="63"/>
                    <a:pt x="22" y="64"/>
                  </a:cubicBezTo>
                  <a:cubicBezTo>
                    <a:pt x="25" y="66"/>
                    <a:pt x="27" y="68"/>
                    <a:pt x="30" y="69"/>
                  </a:cubicBezTo>
                  <a:moveTo>
                    <a:pt x="38" y="63"/>
                  </a:moveTo>
                  <a:cubicBezTo>
                    <a:pt x="38" y="63"/>
                    <a:pt x="37" y="62"/>
                    <a:pt x="37" y="62"/>
                  </a:cubicBezTo>
                  <a:cubicBezTo>
                    <a:pt x="34" y="61"/>
                    <a:pt x="31" y="59"/>
                    <a:pt x="29" y="57"/>
                  </a:cubicBezTo>
                  <a:cubicBezTo>
                    <a:pt x="29" y="57"/>
                    <a:pt x="29" y="57"/>
                    <a:pt x="29" y="57"/>
                  </a:cubicBezTo>
                  <a:cubicBezTo>
                    <a:pt x="30" y="57"/>
                    <a:pt x="31" y="58"/>
                    <a:pt x="31" y="58"/>
                  </a:cubicBezTo>
                  <a:cubicBezTo>
                    <a:pt x="33" y="59"/>
                    <a:pt x="35" y="61"/>
                    <a:pt x="37" y="62"/>
                  </a:cubicBezTo>
                  <a:cubicBezTo>
                    <a:pt x="38" y="63"/>
                    <a:pt x="38" y="63"/>
                    <a:pt x="38" y="63"/>
                  </a:cubicBezTo>
                  <a:moveTo>
                    <a:pt x="66" y="55"/>
                  </a:moveTo>
                  <a:cubicBezTo>
                    <a:pt x="63" y="54"/>
                    <a:pt x="60" y="52"/>
                    <a:pt x="58" y="51"/>
                  </a:cubicBezTo>
                  <a:cubicBezTo>
                    <a:pt x="61" y="52"/>
                    <a:pt x="64" y="54"/>
                    <a:pt x="66" y="55"/>
                  </a:cubicBezTo>
                  <a:moveTo>
                    <a:pt x="4" y="64"/>
                  </a:moveTo>
                  <a:cubicBezTo>
                    <a:pt x="2" y="57"/>
                    <a:pt x="15" y="52"/>
                    <a:pt x="20" y="50"/>
                  </a:cubicBezTo>
                  <a:cubicBezTo>
                    <a:pt x="28" y="47"/>
                    <a:pt x="36" y="45"/>
                    <a:pt x="44" y="43"/>
                  </a:cubicBezTo>
                  <a:cubicBezTo>
                    <a:pt x="61" y="37"/>
                    <a:pt x="78" y="34"/>
                    <a:pt x="95" y="30"/>
                  </a:cubicBezTo>
                  <a:cubicBezTo>
                    <a:pt x="95" y="30"/>
                    <a:pt x="95" y="30"/>
                    <a:pt x="95" y="30"/>
                  </a:cubicBezTo>
                  <a:cubicBezTo>
                    <a:pt x="98" y="32"/>
                    <a:pt x="101" y="35"/>
                    <a:pt x="104" y="35"/>
                  </a:cubicBezTo>
                  <a:cubicBezTo>
                    <a:pt x="100" y="35"/>
                    <a:pt x="97" y="32"/>
                    <a:pt x="92" y="31"/>
                  </a:cubicBezTo>
                  <a:cubicBezTo>
                    <a:pt x="92" y="31"/>
                    <a:pt x="92" y="31"/>
                    <a:pt x="92" y="31"/>
                  </a:cubicBezTo>
                  <a:cubicBezTo>
                    <a:pt x="92" y="31"/>
                    <a:pt x="92" y="32"/>
                    <a:pt x="92" y="32"/>
                  </a:cubicBezTo>
                  <a:cubicBezTo>
                    <a:pt x="94" y="33"/>
                    <a:pt x="95" y="34"/>
                    <a:pt x="97" y="35"/>
                  </a:cubicBezTo>
                  <a:cubicBezTo>
                    <a:pt x="98" y="36"/>
                    <a:pt x="101" y="37"/>
                    <a:pt x="101" y="37"/>
                  </a:cubicBezTo>
                  <a:cubicBezTo>
                    <a:pt x="100" y="37"/>
                    <a:pt x="100" y="37"/>
                    <a:pt x="98" y="36"/>
                  </a:cubicBezTo>
                  <a:cubicBezTo>
                    <a:pt x="95" y="35"/>
                    <a:pt x="92" y="34"/>
                    <a:pt x="89" y="33"/>
                  </a:cubicBezTo>
                  <a:cubicBezTo>
                    <a:pt x="89" y="33"/>
                    <a:pt x="89" y="33"/>
                    <a:pt x="89" y="33"/>
                  </a:cubicBezTo>
                  <a:cubicBezTo>
                    <a:pt x="88" y="33"/>
                    <a:pt x="88" y="33"/>
                    <a:pt x="89" y="33"/>
                  </a:cubicBezTo>
                  <a:cubicBezTo>
                    <a:pt x="90" y="34"/>
                    <a:pt x="92" y="35"/>
                    <a:pt x="93" y="36"/>
                  </a:cubicBezTo>
                  <a:cubicBezTo>
                    <a:pt x="91" y="35"/>
                    <a:pt x="88" y="34"/>
                    <a:pt x="85" y="33"/>
                  </a:cubicBezTo>
                  <a:cubicBezTo>
                    <a:pt x="84" y="34"/>
                    <a:pt x="84" y="34"/>
                    <a:pt x="84" y="34"/>
                  </a:cubicBezTo>
                  <a:cubicBezTo>
                    <a:pt x="89" y="37"/>
                    <a:pt x="94" y="39"/>
                    <a:pt x="98" y="42"/>
                  </a:cubicBezTo>
                  <a:cubicBezTo>
                    <a:pt x="94" y="39"/>
                    <a:pt x="88" y="37"/>
                    <a:pt x="83" y="36"/>
                  </a:cubicBezTo>
                  <a:cubicBezTo>
                    <a:pt x="83" y="36"/>
                    <a:pt x="83" y="36"/>
                    <a:pt x="83" y="36"/>
                  </a:cubicBezTo>
                  <a:cubicBezTo>
                    <a:pt x="83" y="36"/>
                    <a:pt x="82" y="36"/>
                    <a:pt x="83" y="36"/>
                  </a:cubicBezTo>
                  <a:cubicBezTo>
                    <a:pt x="85" y="38"/>
                    <a:pt x="87" y="39"/>
                    <a:pt x="89" y="40"/>
                  </a:cubicBezTo>
                  <a:cubicBezTo>
                    <a:pt x="90" y="41"/>
                    <a:pt x="90" y="41"/>
                    <a:pt x="90" y="41"/>
                  </a:cubicBezTo>
                  <a:cubicBezTo>
                    <a:pt x="86" y="39"/>
                    <a:pt x="82" y="37"/>
                    <a:pt x="77" y="36"/>
                  </a:cubicBezTo>
                  <a:cubicBezTo>
                    <a:pt x="77" y="37"/>
                    <a:pt x="77" y="37"/>
                    <a:pt x="77" y="37"/>
                  </a:cubicBezTo>
                  <a:cubicBezTo>
                    <a:pt x="79" y="38"/>
                    <a:pt x="80" y="39"/>
                    <a:pt x="82" y="40"/>
                  </a:cubicBezTo>
                  <a:cubicBezTo>
                    <a:pt x="84" y="41"/>
                    <a:pt x="85" y="42"/>
                    <a:pt x="86" y="42"/>
                  </a:cubicBezTo>
                  <a:cubicBezTo>
                    <a:pt x="86" y="42"/>
                    <a:pt x="89" y="44"/>
                    <a:pt x="89" y="44"/>
                  </a:cubicBezTo>
                  <a:cubicBezTo>
                    <a:pt x="89" y="44"/>
                    <a:pt x="88" y="44"/>
                    <a:pt x="88" y="44"/>
                  </a:cubicBezTo>
                  <a:cubicBezTo>
                    <a:pt x="82" y="41"/>
                    <a:pt x="77" y="38"/>
                    <a:pt x="71" y="36"/>
                  </a:cubicBezTo>
                  <a:cubicBezTo>
                    <a:pt x="71" y="37"/>
                    <a:pt x="71" y="37"/>
                    <a:pt x="71" y="37"/>
                  </a:cubicBezTo>
                  <a:cubicBezTo>
                    <a:pt x="74" y="41"/>
                    <a:pt x="79" y="42"/>
                    <a:pt x="84" y="45"/>
                  </a:cubicBezTo>
                  <a:cubicBezTo>
                    <a:pt x="85" y="46"/>
                    <a:pt x="86" y="46"/>
                    <a:pt x="86" y="46"/>
                  </a:cubicBezTo>
                  <a:cubicBezTo>
                    <a:pt x="85" y="46"/>
                    <a:pt x="83" y="45"/>
                    <a:pt x="83" y="45"/>
                  </a:cubicBezTo>
                  <a:cubicBezTo>
                    <a:pt x="81" y="44"/>
                    <a:pt x="79" y="43"/>
                    <a:pt x="78" y="42"/>
                  </a:cubicBezTo>
                  <a:cubicBezTo>
                    <a:pt x="75" y="41"/>
                    <a:pt x="72" y="39"/>
                    <a:pt x="68" y="38"/>
                  </a:cubicBezTo>
                  <a:cubicBezTo>
                    <a:pt x="68" y="39"/>
                    <a:pt x="68" y="39"/>
                    <a:pt x="68" y="39"/>
                  </a:cubicBezTo>
                  <a:cubicBezTo>
                    <a:pt x="70" y="41"/>
                    <a:pt x="73" y="43"/>
                    <a:pt x="76" y="45"/>
                  </a:cubicBezTo>
                  <a:cubicBezTo>
                    <a:pt x="72" y="43"/>
                    <a:pt x="69" y="42"/>
                    <a:pt x="65" y="41"/>
                  </a:cubicBezTo>
                  <a:cubicBezTo>
                    <a:pt x="65" y="41"/>
                    <a:pt x="65" y="41"/>
                    <a:pt x="65" y="41"/>
                  </a:cubicBezTo>
                  <a:cubicBezTo>
                    <a:pt x="65" y="41"/>
                    <a:pt x="65" y="41"/>
                    <a:pt x="65" y="42"/>
                  </a:cubicBezTo>
                  <a:cubicBezTo>
                    <a:pt x="68" y="44"/>
                    <a:pt x="72" y="46"/>
                    <a:pt x="75" y="48"/>
                  </a:cubicBezTo>
                  <a:cubicBezTo>
                    <a:pt x="76" y="48"/>
                    <a:pt x="76" y="49"/>
                    <a:pt x="77" y="49"/>
                  </a:cubicBezTo>
                  <a:cubicBezTo>
                    <a:pt x="78" y="50"/>
                    <a:pt x="78" y="50"/>
                    <a:pt x="78" y="50"/>
                  </a:cubicBezTo>
                  <a:cubicBezTo>
                    <a:pt x="76" y="49"/>
                    <a:pt x="75" y="48"/>
                    <a:pt x="74" y="48"/>
                  </a:cubicBezTo>
                  <a:cubicBezTo>
                    <a:pt x="69" y="45"/>
                    <a:pt x="64" y="41"/>
                    <a:pt x="58" y="41"/>
                  </a:cubicBezTo>
                  <a:cubicBezTo>
                    <a:pt x="58" y="41"/>
                    <a:pt x="58" y="41"/>
                    <a:pt x="58" y="41"/>
                  </a:cubicBezTo>
                  <a:cubicBezTo>
                    <a:pt x="58" y="42"/>
                    <a:pt x="58" y="42"/>
                    <a:pt x="58" y="42"/>
                  </a:cubicBezTo>
                  <a:cubicBezTo>
                    <a:pt x="60" y="44"/>
                    <a:pt x="62" y="45"/>
                    <a:pt x="64" y="47"/>
                  </a:cubicBezTo>
                  <a:cubicBezTo>
                    <a:pt x="61" y="45"/>
                    <a:pt x="58" y="43"/>
                    <a:pt x="54" y="42"/>
                  </a:cubicBezTo>
                  <a:cubicBezTo>
                    <a:pt x="54" y="43"/>
                    <a:pt x="54" y="43"/>
                    <a:pt x="54" y="43"/>
                  </a:cubicBezTo>
                  <a:cubicBezTo>
                    <a:pt x="56" y="45"/>
                    <a:pt x="58" y="47"/>
                    <a:pt x="61" y="48"/>
                  </a:cubicBezTo>
                  <a:cubicBezTo>
                    <a:pt x="59" y="48"/>
                    <a:pt x="58" y="47"/>
                    <a:pt x="57" y="47"/>
                  </a:cubicBezTo>
                  <a:cubicBezTo>
                    <a:pt x="54" y="45"/>
                    <a:pt x="51" y="43"/>
                    <a:pt x="47" y="43"/>
                  </a:cubicBezTo>
                  <a:cubicBezTo>
                    <a:pt x="47" y="43"/>
                    <a:pt x="47" y="43"/>
                    <a:pt x="47" y="43"/>
                  </a:cubicBezTo>
                  <a:cubicBezTo>
                    <a:pt x="48" y="45"/>
                    <a:pt x="49" y="46"/>
                    <a:pt x="51" y="47"/>
                  </a:cubicBezTo>
                  <a:cubicBezTo>
                    <a:pt x="49" y="45"/>
                    <a:pt x="47" y="44"/>
                    <a:pt x="44" y="43"/>
                  </a:cubicBezTo>
                  <a:cubicBezTo>
                    <a:pt x="44" y="44"/>
                    <a:pt x="44" y="44"/>
                    <a:pt x="44" y="44"/>
                  </a:cubicBezTo>
                  <a:cubicBezTo>
                    <a:pt x="50" y="50"/>
                    <a:pt x="58" y="53"/>
                    <a:pt x="65" y="58"/>
                  </a:cubicBezTo>
                  <a:cubicBezTo>
                    <a:pt x="63" y="57"/>
                    <a:pt x="61" y="56"/>
                    <a:pt x="59" y="55"/>
                  </a:cubicBezTo>
                  <a:cubicBezTo>
                    <a:pt x="57" y="54"/>
                    <a:pt x="55" y="53"/>
                    <a:pt x="53" y="52"/>
                  </a:cubicBezTo>
                  <a:cubicBezTo>
                    <a:pt x="48" y="50"/>
                    <a:pt x="44" y="47"/>
                    <a:pt x="40" y="45"/>
                  </a:cubicBezTo>
                  <a:cubicBezTo>
                    <a:pt x="39" y="46"/>
                    <a:pt x="39" y="46"/>
                    <a:pt x="39" y="46"/>
                  </a:cubicBezTo>
                  <a:cubicBezTo>
                    <a:pt x="40" y="47"/>
                    <a:pt x="42" y="49"/>
                    <a:pt x="43" y="50"/>
                  </a:cubicBezTo>
                  <a:cubicBezTo>
                    <a:pt x="41" y="49"/>
                    <a:pt x="38" y="48"/>
                    <a:pt x="36" y="47"/>
                  </a:cubicBezTo>
                  <a:cubicBezTo>
                    <a:pt x="35" y="48"/>
                    <a:pt x="35" y="48"/>
                    <a:pt x="35" y="48"/>
                  </a:cubicBezTo>
                  <a:cubicBezTo>
                    <a:pt x="37" y="50"/>
                    <a:pt x="38" y="51"/>
                    <a:pt x="39" y="52"/>
                  </a:cubicBezTo>
                  <a:cubicBezTo>
                    <a:pt x="37" y="51"/>
                    <a:pt x="35" y="51"/>
                    <a:pt x="33" y="50"/>
                  </a:cubicBezTo>
                  <a:cubicBezTo>
                    <a:pt x="33" y="51"/>
                    <a:pt x="33" y="51"/>
                    <a:pt x="33" y="51"/>
                  </a:cubicBezTo>
                  <a:cubicBezTo>
                    <a:pt x="33" y="51"/>
                    <a:pt x="34" y="52"/>
                    <a:pt x="34" y="52"/>
                  </a:cubicBezTo>
                  <a:cubicBezTo>
                    <a:pt x="33" y="52"/>
                    <a:pt x="31" y="51"/>
                    <a:pt x="29" y="51"/>
                  </a:cubicBezTo>
                  <a:cubicBezTo>
                    <a:pt x="29" y="52"/>
                    <a:pt x="29" y="52"/>
                    <a:pt x="29" y="52"/>
                  </a:cubicBezTo>
                  <a:cubicBezTo>
                    <a:pt x="30" y="53"/>
                    <a:pt x="31" y="54"/>
                    <a:pt x="32" y="55"/>
                  </a:cubicBezTo>
                  <a:cubicBezTo>
                    <a:pt x="29" y="53"/>
                    <a:pt x="26" y="52"/>
                    <a:pt x="24" y="51"/>
                  </a:cubicBezTo>
                  <a:cubicBezTo>
                    <a:pt x="23" y="52"/>
                    <a:pt x="23" y="52"/>
                    <a:pt x="23" y="52"/>
                  </a:cubicBezTo>
                  <a:cubicBezTo>
                    <a:pt x="24" y="52"/>
                    <a:pt x="24" y="53"/>
                    <a:pt x="25" y="54"/>
                  </a:cubicBezTo>
                  <a:cubicBezTo>
                    <a:pt x="23" y="53"/>
                    <a:pt x="22" y="52"/>
                    <a:pt x="20" y="52"/>
                  </a:cubicBezTo>
                  <a:cubicBezTo>
                    <a:pt x="20" y="52"/>
                    <a:pt x="20" y="52"/>
                    <a:pt x="20" y="52"/>
                  </a:cubicBezTo>
                  <a:cubicBezTo>
                    <a:pt x="21" y="54"/>
                    <a:pt x="23" y="56"/>
                    <a:pt x="25" y="58"/>
                  </a:cubicBezTo>
                  <a:cubicBezTo>
                    <a:pt x="24" y="57"/>
                    <a:pt x="22" y="56"/>
                    <a:pt x="20" y="55"/>
                  </a:cubicBezTo>
                  <a:cubicBezTo>
                    <a:pt x="19" y="56"/>
                    <a:pt x="19" y="56"/>
                    <a:pt x="19" y="56"/>
                  </a:cubicBezTo>
                  <a:cubicBezTo>
                    <a:pt x="21" y="57"/>
                    <a:pt x="22" y="59"/>
                    <a:pt x="23" y="60"/>
                  </a:cubicBezTo>
                  <a:cubicBezTo>
                    <a:pt x="21" y="59"/>
                    <a:pt x="19" y="58"/>
                    <a:pt x="17" y="58"/>
                  </a:cubicBezTo>
                  <a:cubicBezTo>
                    <a:pt x="17" y="59"/>
                    <a:pt x="17" y="59"/>
                    <a:pt x="17" y="59"/>
                  </a:cubicBezTo>
                  <a:cubicBezTo>
                    <a:pt x="18" y="60"/>
                    <a:pt x="19" y="61"/>
                    <a:pt x="20" y="62"/>
                  </a:cubicBezTo>
                  <a:cubicBezTo>
                    <a:pt x="18" y="61"/>
                    <a:pt x="16" y="60"/>
                    <a:pt x="14" y="59"/>
                  </a:cubicBezTo>
                  <a:cubicBezTo>
                    <a:pt x="14" y="60"/>
                    <a:pt x="14" y="60"/>
                    <a:pt x="14" y="60"/>
                  </a:cubicBezTo>
                  <a:cubicBezTo>
                    <a:pt x="15" y="60"/>
                    <a:pt x="15" y="61"/>
                    <a:pt x="16" y="61"/>
                  </a:cubicBezTo>
                  <a:cubicBezTo>
                    <a:pt x="14" y="60"/>
                    <a:pt x="12" y="59"/>
                    <a:pt x="9" y="58"/>
                  </a:cubicBezTo>
                  <a:cubicBezTo>
                    <a:pt x="9" y="59"/>
                    <a:pt x="9" y="59"/>
                    <a:pt x="9" y="59"/>
                  </a:cubicBezTo>
                  <a:cubicBezTo>
                    <a:pt x="9" y="59"/>
                    <a:pt x="10" y="60"/>
                    <a:pt x="10" y="60"/>
                  </a:cubicBezTo>
                  <a:cubicBezTo>
                    <a:pt x="9" y="60"/>
                    <a:pt x="8" y="60"/>
                    <a:pt x="7" y="59"/>
                  </a:cubicBezTo>
                  <a:cubicBezTo>
                    <a:pt x="6" y="60"/>
                    <a:pt x="6" y="60"/>
                    <a:pt x="6" y="60"/>
                  </a:cubicBezTo>
                  <a:cubicBezTo>
                    <a:pt x="7" y="61"/>
                    <a:pt x="8" y="62"/>
                    <a:pt x="10" y="63"/>
                  </a:cubicBezTo>
                  <a:cubicBezTo>
                    <a:pt x="8" y="63"/>
                    <a:pt x="7" y="62"/>
                    <a:pt x="6" y="62"/>
                  </a:cubicBezTo>
                  <a:cubicBezTo>
                    <a:pt x="5" y="62"/>
                    <a:pt x="5" y="62"/>
                    <a:pt x="5" y="62"/>
                  </a:cubicBezTo>
                  <a:cubicBezTo>
                    <a:pt x="7" y="64"/>
                    <a:pt x="8" y="66"/>
                    <a:pt x="10" y="67"/>
                  </a:cubicBezTo>
                  <a:cubicBezTo>
                    <a:pt x="8" y="66"/>
                    <a:pt x="6" y="65"/>
                    <a:pt x="5" y="63"/>
                  </a:cubicBezTo>
                  <a:cubicBezTo>
                    <a:pt x="4" y="64"/>
                    <a:pt x="4" y="64"/>
                    <a:pt x="4" y="64"/>
                  </a:cubicBezTo>
                  <a:moveTo>
                    <a:pt x="107" y="35"/>
                  </a:moveTo>
                  <a:cubicBezTo>
                    <a:pt x="107" y="35"/>
                    <a:pt x="103" y="33"/>
                    <a:pt x="102" y="33"/>
                  </a:cubicBezTo>
                  <a:cubicBezTo>
                    <a:pt x="100" y="32"/>
                    <a:pt x="98" y="31"/>
                    <a:pt x="96" y="30"/>
                  </a:cubicBezTo>
                  <a:cubicBezTo>
                    <a:pt x="97" y="30"/>
                    <a:pt x="98" y="30"/>
                    <a:pt x="99" y="29"/>
                  </a:cubicBezTo>
                  <a:cubicBezTo>
                    <a:pt x="101" y="32"/>
                    <a:pt x="104" y="33"/>
                    <a:pt x="106" y="34"/>
                  </a:cubicBezTo>
                  <a:cubicBezTo>
                    <a:pt x="107" y="35"/>
                    <a:pt x="107" y="35"/>
                    <a:pt x="107" y="35"/>
                  </a:cubicBezTo>
                  <a:moveTo>
                    <a:pt x="111" y="32"/>
                  </a:moveTo>
                  <a:cubicBezTo>
                    <a:pt x="112" y="32"/>
                    <a:pt x="112" y="32"/>
                    <a:pt x="112" y="32"/>
                  </a:cubicBezTo>
                  <a:cubicBezTo>
                    <a:pt x="112" y="31"/>
                    <a:pt x="112" y="31"/>
                    <a:pt x="112" y="30"/>
                  </a:cubicBezTo>
                  <a:cubicBezTo>
                    <a:pt x="112" y="30"/>
                    <a:pt x="112" y="30"/>
                    <a:pt x="112" y="30"/>
                  </a:cubicBezTo>
                  <a:cubicBezTo>
                    <a:pt x="112" y="29"/>
                    <a:pt x="111" y="29"/>
                    <a:pt x="112" y="29"/>
                  </a:cubicBezTo>
                  <a:cubicBezTo>
                    <a:pt x="112" y="29"/>
                    <a:pt x="112" y="29"/>
                    <a:pt x="113" y="29"/>
                  </a:cubicBezTo>
                  <a:cubicBezTo>
                    <a:pt x="113" y="29"/>
                    <a:pt x="113" y="29"/>
                    <a:pt x="113" y="29"/>
                  </a:cubicBezTo>
                  <a:cubicBezTo>
                    <a:pt x="114" y="30"/>
                    <a:pt x="115" y="31"/>
                    <a:pt x="116" y="32"/>
                  </a:cubicBezTo>
                  <a:cubicBezTo>
                    <a:pt x="102" y="45"/>
                    <a:pt x="85" y="54"/>
                    <a:pt x="67" y="61"/>
                  </a:cubicBezTo>
                  <a:cubicBezTo>
                    <a:pt x="56" y="64"/>
                    <a:pt x="46" y="67"/>
                    <a:pt x="35" y="69"/>
                  </a:cubicBezTo>
                  <a:cubicBezTo>
                    <a:pt x="31" y="65"/>
                    <a:pt x="26" y="62"/>
                    <a:pt x="22" y="58"/>
                  </a:cubicBezTo>
                  <a:cubicBezTo>
                    <a:pt x="21" y="57"/>
                    <a:pt x="21" y="57"/>
                    <a:pt x="22" y="57"/>
                  </a:cubicBezTo>
                  <a:cubicBezTo>
                    <a:pt x="22" y="57"/>
                    <a:pt x="23" y="57"/>
                    <a:pt x="23" y="57"/>
                  </a:cubicBezTo>
                  <a:cubicBezTo>
                    <a:pt x="24" y="58"/>
                    <a:pt x="24" y="58"/>
                    <a:pt x="24" y="58"/>
                  </a:cubicBezTo>
                  <a:cubicBezTo>
                    <a:pt x="26" y="59"/>
                    <a:pt x="28" y="60"/>
                    <a:pt x="29" y="61"/>
                  </a:cubicBezTo>
                  <a:cubicBezTo>
                    <a:pt x="32" y="62"/>
                    <a:pt x="34" y="64"/>
                    <a:pt x="36" y="66"/>
                  </a:cubicBezTo>
                  <a:cubicBezTo>
                    <a:pt x="37" y="65"/>
                    <a:pt x="37" y="65"/>
                    <a:pt x="37" y="65"/>
                  </a:cubicBezTo>
                  <a:cubicBezTo>
                    <a:pt x="34" y="63"/>
                    <a:pt x="31" y="61"/>
                    <a:pt x="28" y="59"/>
                  </a:cubicBezTo>
                  <a:cubicBezTo>
                    <a:pt x="27" y="58"/>
                    <a:pt x="25" y="57"/>
                    <a:pt x="24" y="56"/>
                  </a:cubicBezTo>
                  <a:cubicBezTo>
                    <a:pt x="23" y="55"/>
                    <a:pt x="20" y="53"/>
                    <a:pt x="21" y="53"/>
                  </a:cubicBezTo>
                  <a:cubicBezTo>
                    <a:pt x="21" y="53"/>
                    <a:pt x="22" y="53"/>
                    <a:pt x="22" y="53"/>
                  </a:cubicBezTo>
                  <a:cubicBezTo>
                    <a:pt x="24" y="54"/>
                    <a:pt x="25" y="54"/>
                    <a:pt x="26" y="55"/>
                  </a:cubicBezTo>
                  <a:cubicBezTo>
                    <a:pt x="30" y="59"/>
                    <a:pt x="35" y="63"/>
                    <a:pt x="40" y="64"/>
                  </a:cubicBezTo>
                  <a:cubicBezTo>
                    <a:pt x="40" y="63"/>
                    <a:pt x="40" y="63"/>
                    <a:pt x="40" y="63"/>
                  </a:cubicBezTo>
                  <a:cubicBezTo>
                    <a:pt x="36" y="60"/>
                    <a:pt x="32" y="57"/>
                    <a:pt x="27" y="55"/>
                  </a:cubicBezTo>
                  <a:cubicBezTo>
                    <a:pt x="26" y="54"/>
                    <a:pt x="26" y="54"/>
                    <a:pt x="26" y="54"/>
                  </a:cubicBezTo>
                  <a:cubicBezTo>
                    <a:pt x="25" y="53"/>
                    <a:pt x="24" y="52"/>
                    <a:pt x="24" y="52"/>
                  </a:cubicBezTo>
                  <a:cubicBezTo>
                    <a:pt x="24" y="52"/>
                    <a:pt x="25" y="52"/>
                    <a:pt x="26" y="53"/>
                  </a:cubicBezTo>
                  <a:cubicBezTo>
                    <a:pt x="29" y="54"/>
                    <a:pt x="32" y="56"/>
                    <a:pt x="35" y="58"/>
                  </a:cubicBezTo>
                  <a:cubicBezTo>
                    <a:pt x="36" y="58"/>
                    <a:pt x="37" y="59"/>
                    <a:pt x="38" y="60"/>
                  </a:cubicBezTo>
                  <a:cubicBezTo>
                    <a:pt x="41" y="61"/>
                    <a:pt x="43" y="62"/>
                    <a:pt x="45" y="64"/>
                  </a:cubicBezTo>
                  <a:cubicBezTo>
                    <a:pt x="45" y="63"/>
                    <a:pt x="45" y="63"/>
                    <a:pt x="45" y="63"/>
                  </a:cubicBezTo>
                  <a:cubicBezTo>
                    <a:pt x="45" y="63"/>
                    <a:pt x="44" y="62"/>
                    <a:pt x="44" y="62"/>
                  </a:cubicBezTo>
                  <a:cubicBezTo>
                    <a:pt x="43" y="62"/>
                    <a:pt x="43" y="62"/>
                    <a:pt x="43" y="62"/>
                  </a:cubicBezTo>
                  <a:cubicBezTo>
                    <a:pt x="39" y="59"/>
                    <a:pt x="34" y="57"/>
                    <a:pt x="31" y="53"/>
                  </a:cubicBezTo>
                  <a:cubicBezTo>
                    <a:pt x="30" y="53"/>
                    <a:pt x="30" y="52"/>
                    <a:pt x="31" y="52"/>
                  </a:cubicBezTo>
                  <a:cubicBezTo>
                    <a:pt x="32" y="52"/>
                    <a:pt x="34" y="53"/>
                    <a:pt x="34" y="53"/>
                  </a:cubicBezTo>
                  <a:cubicBezTo>
                    <a:pt x="35" y="53"/>
                    <a:pt x="35" y="54"/>
                    <a:pt x="36" y="54"/>
                  </a:cubicBezTo>
                  <a:cubicBezTo>
                    <a:pt x="40" y="57"/>
                    <a:pt x="45" y="60"/>
                    <a:pt x="49" y="63"/>
                  </a:cubicBezTo>
                  <a:cubicBezTo>
                    <a:pt x="50" y="63"/>
                    <a:pt x="50" y="63"/>
                    <a:pt x="50" y="63"/>
                  </a:cubicBezTo>
                  <a:cubicBezTo>
                    <a:pt x="50" y="63"/>
                    <a:pt x="50" y="62"/>
                    <a:pt x="50" y="62"/>
                  </a:cubicBezTo>
                  <a:cubicBezTo>
                    <a:pt x="45" y="59"/>
                    <a:pt x="41" y="55"/>
                    <a:pt x="36" y="53"/>
                  </a:cubicBezTo>
                  <a:cubicBezTo>
                    <a:pt x="35" y="52"/>
                    <a:pt x="35" y="52"/>
                    <a:pt x="34" y="51"/>
                  </a:cubicBezTo>
                  <a:cubicBezTo>
                    <a:pt x="34" y="51"/>
                    <a:pt x="34" y="51"/>
                    <a:pt x="34" y="51"/>
                  </a:cubicBezTo>
                  <a:cubicBezTo>
                    <a:pt x="35" y="51"/>
                    <a:pt x="37" y="52"/>
                    <a:pt x="38" y="52"/>
                  </a:cubicBezTo>
                  <a:cubicBezTo>
                    <a:pt x="39" y="53"/>
                    <a:pt x="41" y="54"/>
                    <a:pt x="43" y="55"/>
                  </a:cubicBezTo>
                  <a:cubicBezTo>
                    <a:pt x="43" y="55"/>
                    <a:pt x="43" y="55"/>
                    <a:pt x="43" y="55"/>
                  </a:cubicBezTo>
                  <a:cubicBezTo>
                    <a:pt x="45" y="56"/>
                    <a:pt x="46" y="57"/>
                    <a:pt x="48" y="58"/>
                  </a:cubicBezTo>
                  <a:cubicBezTo>
                    <a:pt x="50" y="59"/>
                    <a:pt x="51" y="59"/>
                    <a:pt x="52" y="60"/>
                  </a:cubicBezTo>
                  <a:cubicBezTo>
                    <a:pt x="52" y="60"/>
                    <a:pt x="52" y="60"/>
                    <a:pt x="52" y="60"/>
                  </a:cubicBezTo>
                  <a:cubicBezTo>
                    <a:pt x="53" y="60"/>
                    <a:pt x="53" y="60"/>
                    <a:pt x="53" y="60"/>
                  </a:cubicBezTo>
                  <a:cubicBezTo>
                    <a:pt x="50" y="58"/>
                    <a:pt x="47" y="56"/>
                    <a:pt x="44" y="55"/>
                  </a:cubicBezTo>
                  <a:cubicBezTo>
                    <a:pt x="42" y="54"/>
                    <a:pt x="40" y="52"/>
                    <a:pt x="39" y="51"/>
                  </a:cubicBezTo>
                  <a:cubicBezTo>
                    <a:pt x="37" y="50"/>
                    <a:pt x="36" y="49"/>
                    <a:pt x="37" y="49"/>
                  </a:cubicBezTo>
                  <a:cubicBezTo>
                    <a:pt x="37" y="49"/>
                    <a:pt x="38" y="49"/>
                    <a:pt x="39" y="49"/>
                  </a:cubicBezTo>
                  <a:cubicBezTo>
                    <a:pt x="42" y="50"/>
                    <a:pt x="44" y="51"/>
                    <a:pt x="45" y="52"/>
                  </a:cubicBezTo>
                  <a:cubicBezTo>
                    <a:pt x="49" y="54"/>
                    <a:pt x="52" y="56"/>
                    <a:pt x="55" y="58"/>
                  </a:cubicBezTo>
                  <a:cubicBezTo>
                    <a:pt x="56" y="58"/>
                    <a:pt x="56" y="58"/>
                    <a:pt x="56" y="58"/>
                  </a:cubicBezTo>
                  <a:cubicBezTo>
                    <a:pt x="56" y="58"/>
                    <a:pt x="56" y="58"/>
                    <a:pt x="56" y="58"/>
                  </a:cubicBezTo>
                  <a:cubicBezTo>
                    <a:pt x="57" y="58"/>
                    <a:pt x="57" y="59"/>
                    <a:pt x="57" y="59"/>
                  </a:cubicBezTo>
                  <a:cubicBezTo>
                    <a:pt x="58" y="59"/>
                    <a:pt x="58" y="59"/>
                    <a:pt x="58" y="59"/>
                  </a:cubicBezTo>
                  <a:cubicBezTo>
                    <a:pt x="58" y="59"/>
                    <a:pt x="58" y="59"/>
                    <a:pt x="58" y="58"/>
                  </a:cubicBezTo>
                  <a:cubicBezTo>
                    <a:pt x="54" y="56"/>
                    <a:pt x="50" y="54"/>
                    <a:pt x="47" y="52"/>
                  </a:cubicBezTo>
                  <a:cubicBezTo>
                    <a:pt x="46" y="51"/>
                    <a:pt x="45" y="51"/>
                    <a:pt x="44" y="50"/>
                  </a:cubicBezTo>
                  <a:cubicBezTo>
                    <a:pt x="43" y="49"/>
                    <a:pt x="42" y="48"/>
                    <a:pt x="40" y="46"/>
                  </a:cubicBezTo>
                  <a:cubicBezTo>
                    <a:pt x="41" y="47"/>
                    <a:pt x="44" y="48"/>
                    <a:pt x="45" y="48"/>
                  </a:cubicBezTo>
                  <a:cubicBezTo>
                    <a:pt x="52" y="52"/>
                    <a:pt x="58" y="56"/>
                    <a:pt x="66" y="59"/>
                  </a:cubicBezTo>
                  <a:cubicBezTo>
                    <a:pt x="66" y="58"/>
                    <a:pt x="66" y="58"/>
                    <a:pt x="66" y="58"/>
                  </a:cubicBezTo>
                  <a:cubicBezTo>
                    <a:pt x="59" y="53"/>
                    <a:pt x="51" y="50"/>
                    <a:pt x="45" y="44"/>
                  </a:cubicBezTo>
                  <a:cubicBezTo>
                    <a:pt x="47" y="46"/>
                    <a:pt x="49" y="46"/>
                    <a:pt x="51" y="47"/>
                  </a:cubicBezTo>
                  <a:cubicBezTo>
                    <a:pt x="53" y="48"/>
                    <a:pt x="55" y="50"/>
                    <a:pt x="57" y="51"/>
                  </a:cubicBezTo>
                  <a:cubicBezTo>
                    <a:pt x="60" y="53"/>
                    <a:pt x="64" y="55"/>
                    <a:pt x="67" y="56"/>
                  </a:cubicBezTo>
                  <a:cubicBezTo>
                    <a:pt x="67" y="56"/>
                    <a:pt x="67" y="56"/>
                    <a:pt x="67" y="56"/>
                  </a:cubicBezTo>
                  <a:cubicBezTo>
                    <a:pt x="68" y="56"/>
                    <a:pt x="68" y="55"/>
                    <a:pt x="68" y="55"/>
                  </a:cubicBezTo>
                  <a:cubicBezTo>
                    <a:pt x="61" y="52"/>
                    <a:pt x="55" y="49"/>
                    <a:pt x="49" y="45"/>
                  </a:cubicBezTo>
                  <a:cubicBezTo>
                    <a:pt x="48" y="44"/>
                    <a:pt x="48" y="44"/>
                    <a:pt x="49" y="44"/>
                  </a:cubicBezTo>
                  <a:cubicBezTo>
                    <a:pt x="49" y="44"/>
                    <a:pt x="51" y="44"/>
                    <a:pt x="52" y="44"/>
                  </a:cubicBezTo>
                  <a:cubicBezTo>
                    <a:pt x="53" y="45"/>
                    <a:pt x="55" y="46"/>
                    <a:pt x="56" y="47"/>
                  </a:cubicBezTo>
                  <a:cubicBezTo>
                    <a:pt x="59" y="48"/>
                    <a:pt x="62" y="50"/>
                    <a:pt x="66" y="51"/>
                  </a:cubicBezTo>
                  <a:cubicBezTo>
                    <a:pt x="67" y="52"/>
                    <a:pt x="69" y="53"/>
                    <a:pt x="71" y="54"/>
                  </a:cubicBezTo>
                  <a:cubicBezTo>
                    <a:pt x="71" y="53"/>
                    <a:pt x="71" y="53"/>
                    <a:pt x="71" y="53"/>
                  </a:cubicBezTo>
                  <a:cubicBezTo>
                    <a:pt x="70" y="52"/>
                    <a:pt x="68" y="52"/>
                    <a:pt x="66" y="51"/>
                  </a:cubicBezTo>
                  <a:cubicBezTo>
                    <a:pt x="66" y="51"/>
                    <a:pt x="65" y="51"/>
                    <a:pt x="65" y="50"/>
                  </a:cubicBezTo>
                  <a:cubicBezTo>
                    <a:pt x="63" y="49"/>
                    <a:pt x="61" y="48"/>
                    <a:pt x="59" y="46"/>
                  </a:cubicBezTo>
                  <a:cubicBezTo>
                    <a:pt x="58" y="46"/>
                    <a:pt x="56" y="44"/>
                    <a:pt x="55" y="43"/>
                  </a:cubicBezTo>
                  <a:cubicBezTo>
                    <a:pt x="63" y="45"/>
                    <a:pt x="69" y="50"/>
                    <a:pt x="76" y="54"/>
                  </a:cubicBezTo>
                  <a:cubicBezTo>
                    <a:pt x="76" y="53"/>
                    <a:pt x="76" y="53"/>
                    <a:pt x="76" y="53"/>
                  </a:cubicBezTo>
                  <a:cubicBezTo>
                    <a:pt x="74" y="51"/>
                    <a:pt x="71" y="50"/>
                    <a:pt x="68" y="48"/>
                  </a:cubicBezTo>
                  <a:cubicBezTo>
                    <a:pt x="66" y="47"/>
                    <a:pt x="64" y="45"/>
                    <a:pt x="62" y="44"/>
                  </a:cubicBezTo>
                  <a:cubicBezTo>
                    <a:pt x="61" y="43"/>
                    <a:pt x="59" y="42"/>
                    <a:pt x="61" y="42"/>
                  </a:cubicBezTo>
                  <a:cubicBezTo>
                    <a:pt x="61" y="42"/>
                    <a:pt x="61" y="42"/>
                    <a:pt x="62" y="42"/>
                  </a:cubicBezTo>
                  <a:cubicBezTo>
                    <a:pt x="68" y="44"/>
                    <a:pt x="74" y="49"/>
                    <a:pt x="80" y="51"/>
                  </a:cubicBezTo>
                  <a:cubicBezTo>
                    <a:pt x="80" y="51"/>
                    <a:pt x="80" y="51"/>
                    <a:pt x="80" y="51"/>
                  </a:cubicBezTo>
                  <a:cubicBezTo>
                    <a:pt x="81" y="51"/>
                    <a:pt x="81" y="51"/>
                    <a:pt x="80" y="51"/>
                  </a:cubicBezTo>
                  <a:cubicBezTo>
                    <a:pt x="78" y="49"/>
                    <a:pt x="75" y="47"/>
                    <a:pt x="72" y="45"/>
                  </a:cubicBezTo>
                  <a:cubicBezTo>
                    <a:pt x="71" y="44"/>
                    <a:pt x="70" y="44"/>
                    <a:pt x="68" y="43"/>
                  </a:cubicBezTo>
                  <a:cubicBezTo>
                    <a:pt x="67" y="42"/>
                    <a:pt x="67" y="42"/>
                    <a:pt x="67" y="42"/>
                  </a:cubicBezTo>
                  <a:cubicBezTo>
                    <a:pt x="67" y="42"/>
                    <a:pt x="67" y="42"/>
                    <a:pt x="68" y="42"/>
                  </a:cubicBezTo>
                  <a:cubicBezTo>
                    <a:pt x="74" y="44"/>
                    <a:pt x="79" y="48"/>
                    <a:pt x="84" y="50"/>
                  </a:cubicBezTo>
                  <a:cubicBezTo>
                    <a:pt x="84" y="50"/>
                    <a:pt x="84" y="50"/>
                    <a:pt x="84" y="50"/>
                  </a:cubicBezTo>
                  <a:cubicBezTo>
                    <a:pt x="79" y="46"/>
                    <a:pt x="74" y="44"/>
                    <a:pt x="69" y="39"/>
                  </a:cubicBezTo>
                  <a:cubicBezTo>
                    <a:pt x="70" y="40"/>
                    <a:pt x="72" y="40"/>
                    <a:pt x="73" y="41"/>
                  </a:cubicBezTo>
                  <a:cubicBezTo>
                    <a:pt x="75" y="42"/>
                    <a:pt x="77" y="42"/>
                    <a:pt x="79" y="43"/>
                  </a:cubicBezTo>
                  <a:cubicBezTo>
                    <a:pt x="81" y="45"/>
                    <a:pt x="84" y="46"/>
                    <a:pt x="86" y="47"/>
                  </a:cubicBezTo>
                  <a:cubicBezTo>
                    <a:pt x="87" y="46"/>
                    <a:pt x="87" y="46"/>
                    <a:pt x="87" y="46"/>
                  </a:cubicBezTo>
                  <a:cubicBezTo>
                    <a:pt x="83" y="43"/>
                    <a:pt x="77" y="41"/>
                    <a:pt x="73" y="38"/>
                  </a:cubicBezTo>
                  <a:cubicBezTo>
                    <a:pt x="72" y="37"/>
                    <a:pt x="72" y="37"/>
                    <a:pt x="72" y="37"/>
                  </a:cubicBezTo>
                  <a:cubicBezTo>
                    <a:pt x="72" y="37"/>
                    <a:pt x="73" y="38"/>
                    <a:pt x="73" y="38"/>
                  </a:cubicBezTo>
                  <a:cubicBezTo>
                    <a:pt x="76" y="38"/>
                    <a:pt x="78" y="39"/>
                    <a:pt x="80" y="41"/>
                  </a:cubicBezTo>
                  <a:cubicBezTo>
                    <a:pt x="83" y="42"/>
                    <a:pt x="86" y="44"/>
                    <a:pt x="90" y="45"/>
                  </a:cubicBezTo>
                  <a:cubicBezTo>
                    <a:pt x="90" y="45"/>
                    <a:pt x="90" y="45"/>
                    <a:pt x="90" y="45"/>
                  </a:cubicBezTo>
                  <a:cubicBezTo>
                    <a:pt x="89" y="43"/>
                    <a:pt x="87" y="42"/>
                    <a:pt x="85" y="41"/>
                  </a:cubicBezTo>
                  <a:cubicBezTo>
                    <a:pt x="84" y="40"/>
                    <a:pt x="80" y="37"/>
                    <a:pt x="78" y="37"/>
                  </a:cubicBezTo>
                  <a:cubicBezTo>
                    <a:pt x="84" y="38"/>
                    <a:pt x="90" y="41"/>
                    <a:pt x="95" y="43"/>
                  </a:cubicBezTo>
                  <a:cubicBezTo>
                    <a:pt x="96" y="43"/>
                    <a:pt x="96" y="43"/>
                    <a:pt x="96" y="43"/>
                  </a:cubicBezTo>
                  <a:cubicBezTo>
                    <a:pt x="93" y="42"/>
                    <a:pt x="91" y="41"/>
                    <a:pt x="89" y="39"/>
                  </a:cubicBezTo>
                  <a:cubicBezTo>
                    <a:pt x="88" y="39"/>
                    <a:pt x="86" y="37"/>
                    <a:pt x="84" y="37"/>
                  </a:cubicBezTo>
                  <a:cubicBezTo>
                    <a:pt x="90" y="38"/>
                    <a:pt x="95" y="41"/>
                    <a:pt x="100" y="43"/>
                  </a:cubicBezTo>
                  <a:cubicBezTo>
                    <a:pt x="100" y="43"/>
                    <a:pt x="100" y="43"/>
                    <a:pt x="100" y="43"/>
                  </a:cubicBezTo>
                  <a:cubicBezTo>
                    <a:pt x="100" y="43"/>
                    <a:pt x="100" y="42"/>
                    <a:pt x="100" y="42"/>
                  </a:cubicBezTo>
                  <a:cubicBezTo>
                    <a:pt x="95" y="39"/>
                    <a:pt x="90" y="37"/>
                    <a:pt x="86" y="34"/>
                  </a:cubicBezTo>
                  <a:cubicBezTo>
                    <a:pt x="88" y="35"/>
                    <a:pt x="91" y="36"/>
                    <a:pt x="93" y="37"/>
                  </a:cubicBezTo>
                  <a:cubicBezTo>
                    <a:pt x="96" y="38"/>
                    <a:pt x="98" y="39"/>
                    <a:pt x="101" y="40"/>
                  </a:cubicBezTo>
                  <a:cubicBezTo>
                    <a:pt x="101" y="40"/>
                    <a:pt x="101" y="40"/>
                    <a:pt x="101" y="40"/>
                  </a:cubicBezTo>
                  <a:cubicBezTo>
                    <a:pt x="102" y="40"/>
                    <a:pt x="102" y="40"/>
                    <a:pt x="101" y="40"/>
                  </a:cubicBezTo>
                  <a:cubicBezTo>
                    <a:pt x="98" y="38"/>
                    <a:pt x="94" y="36"/>
                    <a:pt x="90" y="34"/>
                  </a:cubicBezTo>
                  <a:cubicBezTo>
                    <a:pt x="93" y="35"/>
                    <a:pt x="98" y="37"/>
                    <a:pt x="102" y="38"/>
                  </a:cubicBezTo>
                  <a:cubicBezTo>
                    <a:pt x="102" y="38"/>
                    <a:pt x="102" y="38"/>
                    <a:pt x="102" y="38"/>
                  </a:cubicBezTo>
                  <a:cubicBezTo>
                    <a:pt x="100" y="36"/>
                    <a:pt x="96" y="32"/>
                    <a:pt x="93" y="32"/>
                  </a:cubicBezTo>
                  <a:cubicBezTo>
                    <a:pt x="97" y="33"/>
                    <a:pt x="101" y="36"/>
                    <a:pt x="105" y="36"/>
                  </a:cubicBezTo>
                  <a:cubicBezTo>
                    <a:pt x="105" y="36"/>
                    <a:pt x="105" y="36"/>
                    <a:pt x="105" y="36"/>
                  </a:cubicBezTo>
                  <a:cubicBezTo>
                    <a:pt x="106" y="36"/>
                    <a:pt x="106" y="36"/>
                    <a:pt x="106" y="36"/>
                  </a:cubicBezTo>
                  <a:cubicBezTo>
                    <a:pt x="104" y="35"/>
                    <a:pt x="102" y="34"/>
                    <a:pt x="101" y="33"/>
                  </a:cubicBezTo>
                  <a:cubicBezTo>
                    <a:pt x="100" y="33"/>
                    <a:pt x="97" y="31"/>
                    <a:pt x="97" y="31"/>
                  </a:cubicBezTo>
                  <a:cubicBezTo>
                    <a:pt x="97" y="31"/>
                    <a:pt x="97" y="31"/>
                    <a:pt x="98" y="31"/>
                  </a:cubicBezTo>
                  <a:cubicBezTo>
                    <a:pt x="101" y="33"/>
                    <a:pt x="105" y="35"/>
                    <a:pt x="108" y="36"/>
                  </a:cubicBezTo>
                  <a:cubicBezTo>
                    <a:pt x="109" y="35"/>
                    <a:pt x="109" y="35"/>
                    <a:pt x="109" y="35"/>
                  </a:cubicBezTo>
                  <a:cubicBezTo>
                    <a:pt x="107" y="34"/>
                    <a:pt x="105" y="33"/>
                    <a:pt x="103" y="32"/>
                  </a:cubicBezTo>
                  <a:cubicBezTo>
                    <a:pt x="105" y="33"/>
                    <a:pt x="107" y="34"/>
                    <a:pt x="110" y="34"/>
                  </a:cubicBezTo>
                  <a:cubicBezTo>
                    <a:pt x="110" y="34"/>
                    <a:pt x="110" y="34"/>
                    <a:pt x="110" y="34"/>
                  </a:cubicBezTo>
                  <a:cubicBezTo>
                    <a:pt x="108" y="32"/>
                    <a:pt x="107" y="31"/>
                    <a:pt x="105" y="30"/>
                  </a:cubicBezTo>
                  <a:cubicBezTo>
                    <a:pt x="107" y="31"/>
                    <a:pt x="109" y="32"/>
                    <a:pt x="111" y="33"/>
                  </a:cubicBezTo>
                  <a:cubicBezTo>
                    <a:pt x="112" y="33"/>
                    <a:pt x="112" y="33"/>
                    <a:pt x="112" y="33"/>
                  </a:cubicBezTo>
                  <a:cubicBezTo>
                    <a:pt x="111" y="32"/>
                    <a:pt x="111" y="32"/>
                    <a:pt x="111" y="32"/>
                  </a:cubicBezTo>
                  <a:cubicBezTo>
                    <a:pt x="111" y="32"/>
                    <a:pt x="111" y="32"/>
                    <a:pt x="111" y="32"/>
                  </a:cubicBezTo>
                  <a:moveTo>
                    <a:pt x="109" y="33"/>
                  </a:moveTo>
                  <a:cubicBezTo>
                    <a:pt x="109" y="33"/>
                    <a:pt x="108" y="33"/>
                    <a:pt x="107" y="33"/>
                  </a:cubicBezTo>
                  <a:cubicBezTo>
                    <a:pt x="105" y="32"/>
                    <a:pt x="102" y="30"/>
                    <a:pt x="100" y="29"/>
                  </a:cubicBezTo>
                  <a:cubicBezTo>
                    <a:pt x="104" y="28"/>
                    <a:pt x="108" y="27"/>
                    <a:pt x="112" y="26"/>
                  </a:cubicBezTo>
                  <a:cubicBezTo>
                    <a:pt x="112" y="27"/>
                    <a:pt x="112" y="28"/>
                    <a:pt x="113" y="28"/>
                  </a:cubicBezTo>
                  <a:cubicBezTo>
                    <a:pt x="112" y="28"/>
                    <a:pt x="112" y="28"/>
                    <a:pt x="111" y="28"/>
                  </a:cubicBezTo>
                  <a:cubicBezTo>
                    <a:pt x="111" y="28"/>
                    <a:pt x="111" y="28"/>
                    <a:pt x="111" y="28"/>
                  </a:cubicBezTo>
                  <a:cubicBezTo>
                    <a:pt x="111" y="29"/>
                    <a:pt x="111" y="29"/>
                    <a:pt x="111" y="29"/>
                  </a:cubicBezTo>
                  <a:cubicBezTo>
                    <a:pt x="110" y="29"/>
                    <a:pt x="110" y="28"/>
                    <a:pt x="109" y="27"/>
                  </a:cubicBezTo>
                  <a:cubicBezTo>
                    <a:pt x="109" y="28"/>
                    <a:pt x="109" y="28"/>
                    <a:pt x="109" y="28"/>
                  </a:cubicBezTo>
                  <a:cubicBezTo>
                    <a:pt x="109" y="29"/>
                    <a:pt x="110" y="30"/>
                    <a:pt x="111" y="31"/>
                  </a:cubicBezTo>
                  <a:cubicBezTo>
                    <a:pt x="110" y="30"/>
                    <a:pt x="109" y="30"/>
                    <a:pt x="108" y="29"/>
                  </a:cubicBezTo>
                  <a:cubicBezTo>
                    <a:pt x="108" y="29"/>
                    <a:pt x="108" y="29"/>
                    <a:pt x="108" y="29"/>
                  </a:cubicBezTo>
                  <a:cubicBezTo>
                    <a:pt x="107" y="29"/>
                    <a:pt x="107" y="29"/>
                    <a:pt x="106" y="28"/>
                  </a:cubicBezTo>
                  <a:cubicBezTo>
                    <a:pt x="106" y="28"/>
                    <a:pt x="106" y="28"/>
                    <a:pt x="106" y="28"/>
                  </a:cubicBezTo>
                  <a:cubicBezTo>
                    <a:pt x="106" y="28"/>
                    <a:pt x="106" y="29"/>
                    <a:pt x="106" y="29"/>
                  </a:cubicBezTo>
                  <a:cubicBezTo>
                    <a:pt x="107" y="29"/>
                    <a:pt x="110" y="32"/>
                    <a:pt x="110" y="32"/>
                  </a:cubicBezTo>
                  <a:cubicBezTo>
                    <a:pt x="110" y="32"/>
                    <a:pt x="110" y="31"/>
                    <a:pt x="109" y="31"/>
                  </a:cubicBezTo>
                  <a:cubicBezTo>
                    <a:pt x="108" y="30"/>
                    <a:pt x="106" y="30"/>
                    <a:pt x="104" y="29"/>
                  </a:cubicBezTo>
                  <a:cubicBezTo>
                    <a:pt x="104" y="30"/>
                    <a:pt x="104" y="30"/>
                    <a:pt x="104" y="30"/>
                  </a:cubicBezTo>
                  <a:cubicBezTo>
                    <a:pt x="105" y="31"/>
                    <a:pt x="106" y="31"/>
                    <a:pt x="107" y="32"/>
                  </a:cubicBezTo>
                  <a:cubicBezTo>
                    <a:pt x="107" y="32"/>
                    <a:pt x="109" y="33"/>
                    <a:pt x="109" y="33"/>
                  </a:cubicBezTo>
                  <a:moveTo>
                    <a:pt x="117" y="30"/>
                  </a:moveTo>
                  <a:cubicBezTo>
                    <a:pt x="117" y="30"/>
                    <a:pt x="117" y="30"/>
                    <a:pt x="117" y="30"/>
                  </a:cubicBezTo>
                  <a:cubicBezTo>
                    <a:pt x="116" y="29"/>
                    <a:pt x="115" y="27"/>
                    <a:pt x="114" y="26"/>
                  </a:cubicBezTo>
                  <a:cubicBezTo>
                    <a:pt x="115" y="25"/>
                    <a:pt x="116" y="25"/>
                    <a:pt x="117" y="25"/>
                  </a:cubicBezTo>
                  <a:cubicBezTo>
                    <a:pt x="117" y="25"/>
                    <a:pt x="117" y="25"/>
                    <a:pt x="117" y="25"/>
                  </a:cubicBezTo>
                  <a:cubicBezTo>
                    <a:pt x="118" y="26"/>
                    <a:pt x="119" y="27"/>
                    <a:pt x="119" y="28"/>
                  </a:cubicBezTo>
                  <a:cubicBezTo>
                    <a:pt x="119" y="29"/>
                    <a:pt x="118" y="29"/>
                    <a:pt x="117" y="30"/>
                  </a:cubicBezTo>
                  <a:moveTo>
                    <a:pt x="130" y="25"/>
                  </a:moveTo>
                  <a:cubicBezTo>
                    <a:pt x="131" y="25"/>
                    <a:pt x="131" y="25"/>
                    <a:pt x="132" y="25"/>
                  </a:cubicBezTo>
                  <a:cubicBezTo>
                    <a:pt x="135" y="24"/>
                    <a:pt x="138" y="22"/>
                    <a:pt x="140" y="20"/>
                  </a:cubicBezTo>
                  <a:cubicBezTo>
                    <a:pt x="142" y="18"/>
                    <a:pt x="144" y="15"/>
                    <a:pt x="146" y="13"/>
                  </a:cubicBezTo>
                  <a:cubicBezTo>
                    <a:pt x="145" y="14"/>
                    <a:pt x="145" y="16"/>
                    <a:pt x="144" y="17"/>
                  </a:cubicBezTo>
                  <a:cubicBezTo>
                    <a:pt x="142" y="22"/>
                    <a:pt x="136" y="24"/>
                    <a:pt x="130" y="25"/>
                  </a:cubicBezTo>
                  <a:moveTo>
                    <a:pt x="133" y="28"/>
                  </a:moveTo>
                  <a:cubicBezTo>
                    <a:pt x="132" y="28"/>
                    <a:pt x="131" y="28"/>
                    <a:pt x="130" y="28"/>
                  </a:cubicBezTo>
                  <a:cubicBezTo>
                    <a:pt x="134" y="27"/>
                    <a:pt x="138" y="26"/>
                    <a:pt x="142" y="23"/>
                  </a:cubicBezTo>
                  <a:cubicBezTo>
                    <a:pt x="145" y="21"/>
                    <a:pt x="146" y="19"/>
                    <a:pt x="148" y="16"/>
                  </a:cubicBezTo>
                  <a:cubicBezTo>
                    <a:pt x="148" y="14"/>
                    <a:pt x="148" y="12"/>
                    <a:pt x="149" y="10"/>
                  </a:cubicBezTo>
                  <a:cubicBezTo>
                    <a:pt x="149" y="13"/>
                    <a:pt x="149" y="15"/>
                    <a:pt x="148" y="18"/>
                  </a:cubicBezTo>
                  <a:cubicBezTo>
                    <a:pt x="147" y="26"/>
                    <a:pt x="140" y="28"/>
                    <a:pt x="133" y="28"/>
                  </a:cubicBezTo>
                  <a:moveTo>
                    <a:pt x="120" y="24"/>
                  </a:moveTo>
                  <a:cubicBezTo>
                    <a:pt x="120" y="24"/>
                    <a:pt x="120" y="24"/>
                    <a:pt x="120" y="24"/>
                  </a:cubicBezTo>
                  <a:cubicBezTo>
                    <a:pt x="120" y="24"/>
                    <a:pt x="120" y="24"/>
                    <a:pt x="120" y="23"/>
                  </a:cubicBezTo>
                  <a:cubicBezTo>
                    <a:pt x="120" y="17"/>
                    <a:pt x="129" y="16"/>
                    <a:pt x="133" y="14"/>
                  </a:cubicBezTo>
                  <a:cubicBezTo>
                    <a:pt x="139" y="12"/>
                    <a:pt x="143" y="8"/>
                    <a:pt x="148" y="5"/>
                  </a:cubicBezTo>
                  <a:cubicBezTo>
                    <a:pt x="148" y="6"/>
                    <a:pt x="148" y="6"/>
                    <a:pt x="148" y="6"/>
                  </a:cubicBezTo>
                  <a:cubicBezTo>
                    <a:pt x="145" y="10"/>
                    <a:pt x="143" y="14"/>
                    <a:pt x="139" y="17"/>
                  </a:cubicBezTo>
                  <a:cubicBezTo>
                    <a:pt x="136" y="20"/>
                    <a:pt x="133" y="22"/>
                    <a:pt x="129" y="23"/>
                  </a:cubicBezTo>
                  <a:cubicBezTo>
                    <a:pt x="125" y="23"/>
                    <a:pt x="123" y="23"/>
                    <a:pt x="120" y="24"/>
                  </a:cubicBezTo>
                  <a:moveTo>
                    <a:pt x="120" y="17"/>
                  </a:moveTo>
                  <a:cubicBezTo>
                    <a:pt x="122" y="13"/>
                    <a:pt x="125" y="9"/>
                    <a:pt x="130" y="7"/>
                  </a:cubicBezTo>
                  <a:cubicBezTo>
                    <a:pt x="134" y="5"/>
                    <a:pt x="139" y="5"/>
                    <a:pt x="144" y="5"/>
                  </a:cubicBezTo>
                  <a:cubicBezTo>
                    <a:pt x="139" y="8"/>
                    <a:pt x="134" y="11"/>
                    <a:pt x="128" y="13"/>
                  </a:cubicBezTo>
                  <a:cubicBezTo>
                    <a:pt x="126" y="14"/>
                    <a:pt x="122" y="15"/>
                    <a:pt x="120" y="17"/>
                  </a:cubicBezTo>
                  <a:moveTo>
                    <a:pt x="127" y="5"/>
                  </a:moveTo>
                  <a:cubicBezTo>
                    <a:pt x="128" y="5"/>
                    <a:pt x="129" y="4"/>
                    <a:pt x="130" y="4"/>
                  </a:cubicBezTo>
                  <a:cubicBezTo>
                    <a:pt x="133" y="3"/>
                    <a:pt x="135" y="3"/>
                    <a:pt x="137" y="3"/>
                  </a:cubicBezTo>
                  <a:cubicBezTo>
                    <a:pt x="134" y="3"/>
                    <a:pt x="130" y="4"/>
                    <a:pt x="127" y="5"/>
                  </a:cubicBezTo>
                  <a:moveTo>
                    <a:pt x="154" y="0"/>
                  </a:moveTo>
                  <a:cubicBezTo>
                    <a:pt x="154" y="0"/>
                    <a:pt x="154" y="0"/>
                    <a:pt x="154" y="0"/>
                  </a:cubicBezTo>
                  <a:cubicBezTo>
                    <a:pt x="151" y="1"/>
                    <a:pt x="148" y="1"/>
                    <a:pt x="146" y="1"/>
                  </a:cubicBezTo>
                  <a:cubicBezTo>
                    <a:pt x="144" y="1"/>
                    <a:pt x="143" y="1"/>
                    <a:pt x="141" y="1"/>
                  </a:cubicBezTo>
                  <a:cubicBezTo>
                    <a:pt x="139" y="1"/>
                    <a:pt x="138" y="1"/>
                    <a:pt x="136" y="1"/>
                  </a:cubicBezTo>
                  <a:cubicBezTo>
                    <a:pt x="132" y="1"/>
                    <a:pt x="128" y="1"/>
                    <a:pt x="125" y="4"/>
                  </a:cubicBezTo>
                  <a:cubicBezTo>
                    <a:pt x="119" y="7"/>
                    <a:pt x="114" y="16"/>
                    <a:pt x="116" y="23"/>
                  </a:cubicBezTo>
                  <a:cubicBezTo>
                    <a:pt x="116" y="23"/>
                    <a:pt x="116" y="23"/>
                    <a:pt x="116" y="23"/>
                  </a:cubicBezTo>
                  <a:cubicBezTo>
                    <a:pt x="89" y="29"/>
                    <a:pt x="62" y="34"/>
                    <a:pt x="36" y="43"/>
                  </a:cubicBezTo>
                  <a:cubicBezTo>
                    <a:pt x="28" y="45"/>
                    <a:pt x="20" y="47"/>
                    <a:pt x="12" y="51"/>
                  </a:cubicBezTo>
                  <a:cubicBezTo>
                    <a:pt x="8" y="53"/>
                    <a:pt x="0" y="58"/>
                    <a:pt x="2" y="64"/>
                  </a:cubicBezTo>
                  <a:cubicBezTo>
                    <a:pt x="4" y="71"/>
                    <a:pt x="13" y="72"/>
                    <a:pt x="19" y="72"/>
                  </a:cubicBezTo>
                  <a:cubicBezTo>
                    <a:pt x="21" y="73"/>
                    <a:pt x="22" y="73"/>
                    <a:pt x="24" y="73"/>
                  </a:cubicBezTo>
                  <a:cubicBezTo>
                    <a:pt x="35" y="73"/>
                    <a:pt x="46" y="69"/>
                    <a:pt x="56" y="67"/>
                  </a:cubicBezTo>
                  <a:cubicBezTo>
                    <a:pt x="78" y="60"/>
                    <a:pt x="99" y="51"/>
                    <a:pt x="116" y="35"/>
                  </a:cubicBezTo>
                  <a:cubicBezTo>
                    <a:pt x="118" y="33"/>
                    <a:pt x="120" y="31"/>
                    <a:pt x="122" y="29"/>
                  </a:cubicBezTo>
                  <a:cubicBezTo>
                    <a:pt x="125" y="30"/>
                    <a:pt x="129" y="30"/>
                    <a:pt x="132" y="30"/>
                  </a:cubicBezTo>
                  <a:cubicBezTo>
                    <a:pt x="138" y="30"/>
                    <a:pt x="143" y="29"/>
                    <a:pt x="147" y="25"/>
                  </a:cubicBezTo>
                  <a:cubicBezTo>
                    <a:pt x="153" y="20"/>
                    <a:pt x="150" y="11"/>
                    <a:pt x="153" y="4"/>
                  </a:cubicBezTo>
                  <a:cubicBezTo>
                    <a:pt x="154" y="4"/>
                    <a:pt x="154" y="4"/>
                    <a:pt x="154" y="4"/>
                  </a:cubicBezTo>
                  <a:cubicBezTo>
                    <a:pt x="154" y="4"/>
                    <a:pt x="154" y="3"/>
                    <a:pt x="154" y="3"/>
                  </a:cubicBezTo>
                  <a:cubicBezTo>
                    <a:pt x="155" y="2"/>
                    <a:pt x="155" y="2"/>
                    <a:pt x="155" y="2"/>
                  </a:cubicBezTo>
                  <a:cubicBezTo>
                    <a:pt x="155" y="2"/>
                    <a:pt x="155" y="2"/>
                    <a:pt x="155" y="2"/>
                  </a:cubicBezTo>
                  <a:cubicBezTo>
                    <a:pt x="156" y="1"/>
                    <a:pt x="155" y="1"/>
                    <a:pt x="155" y="0"/>
                  </a:cubicBezTo>
                  <a:cubicBezTo>
                    <a:pt x="155" y="0"/>
                    <a:pt x="154" y="0"/>
                    <a:pt x="15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3" name="Freeform 43"/>
            <p:cNvSpPr>
              <a:spLocks noEditPoints="1"/>
            </p:cNvSpPr>
            <p:nvPr/>
          </p:nvSpPr>
          <p:spPr bwMode="auto">
            <a:xfrm>
              <a:off x="7695869" y="3924227"/>
              <a:ext cx="436563" cy="114300"/>
            </a:xfrm>
            <a:custGeom>
              <a:avLst/>
              <a:gdLst>
                <a:gd name="T0" fmla="*/ 62 w 103"/>
                <a:gd name="T1" fmla="*/ 17 h 27"/>
                <a:gd name="T2" fmla="*/ 62 w 103"/>
                <a:gd name="T3" fmla="*/ 17 h 27"/>
                <a:gd name="T4" fmla="*/ 60 w 103"/>
                <a:gd name="T5" fmla="*/ 18 h 27"/>
                <a:gd name="T6" fmla="*/ 43 w 103"/>
                <a:gd name="T7" fmla="*/ 21 h 27"/>
                <a:gd name="T8" fmla="*/ 85 w 103"/>
                <a:gd name="T9" fmla="*/ 14 h 27"/>
                <a:gd name="T10" fmla="*/ 94 w 103"/>
                <a:gd name="T11" fmla="*/ 22 h 27"/>
                <a:gd name="T12" fmla="*/ 81 w 103"/>
                <a:gd name="T13" fmla="*/ 21 h 27"/>
                <a:gd name="T14" fmla="*/ 84 w 103"/>
                <a:gd name="T15" fmla="*/ 22 h 27"/>
                <a:gd name="T16" fmla="*/ 83 w 103"/>
                <a:gd name="T17" fmla="*/ 16 h 27"/>
                <a:gd name="T18" fmla="*/ 22 w 103"/>
                <a:gd name="T19" fmla="*/ 12 h 27"/>
                <a:gd name="T20" fmla="*/ 79 w 103"/>
                <a:gd name="T21" fmla="*/ 15 h 27"/>
                <a:gd name="T22" fmla="*/ 61 w 103"/>
                <a:gd name="T23" fmla="*/ 14 h 27"/>
                <a:gd name="T24" fmla="*/ 68 w 103"/>
                <a:gd name="T25" fmla="*/ 17 h 27"/>
                <a:gd name="T26" fmla="*/ 71 w 103"/>
                <a:gd name="T27" fmla="*/ 18 h 27"/>
                <a:gd name="T28" fmla="*/ 75 w 103"/>
                <a:gd name="T29" fmla="*/ 18 h 27"/>
                <a:gd name="T30" fmla="*/ 77 w 103"/>
                <a:gd name="T31" fmla="*/ 19 h 27"/>
                <a:gd name="T32" fmla="*/ 77 w 103"/>
                <a:gd name="T33" fmla="*/ 16 h 27"/>
                <a:gd name="T34" fmla="*/ 76 w 103"/>
                <a:gd name="T35" fmla="*/ 18 h 27"/>
                <a:gd name="T36" fmla="*/ 74 w 103"/>
                <a:gd name="T37" fmla="*/ 17 h 27"/>
                <a:gd name="T38" fmla="*/ 71 w 103"/>
                <a:gd name="T39" fmla="*/ 17 h 27"/>
                <a:gd name="T40" fmla="*/ 66 w 103"/>
                <a:gd name="T41" fmla="*/ 16 h 27"/>
                <a:gd name="T42" fmla="*/ 61 w 103"/>
                <a:gd name="T43" fmla="*/ 16 h 27"/>
                <a:gd name="T44" fmla="*/ 57 w 103"/>
                <a:gd name="T45" fmla="*/ 15 h 27"/>
                <a:gd name="T46" fmla="*/ 52 w 103"/>
                <a:gd name="T47" fmla="*/ 14 h 27"/>
                <a:gd name="T48" fmla="*/ 46 w 103"/>
                <a:gd name="T49" fmla="*/ 11 h 27"/>
                <a:gd name="T50" fmla="*/ 43 w 103"/>
                <a:gd name="T51" fmla="*/ 11 h 27"/>
                <a:gd name="T52" fmla="*/ 40 w 103"/>
                <a:gd name="T53" fmla="*/ 11 h 27"/>
                <a:gd name="T54" fmla="*/ 37 w 103"/>
                <a:gd name="T55" fmla="*/ 12 h 27"/>
                <a:gd name="T56" fmla="*/ 34 w 103"/>
                <a:gd name="T57" fmla="*/ 12 h 27"/>
                <a:gd name="T58" fmla="*/ 29 w 103"/>
                <a:gd name="T59" fmla="*/ 10 h 27"/>
                <a:gd name="T60" fmla="*/ 24 w 103"/>
                <a:gd name="T61" fmla="*/ 9 h 27"/>
                <a:gd name="T62" fmla="*/ 21 w 103"/>
                <a:gd name="T63" fmla="*/ 11 h 27"/>
                <a:gd name="T64" fmla="*/ 18 w 103"/>
                <a:gd name="T65" fmla="*/ 10 h 27"/>
                <a:gd name="T66" fmla="*/ 12 w 103"/>
                <a:gd name="T67" fmla="*/ 8 h 27"/>
                <a:gd name="T68" fmla="*/ 10 w 103"/>
                <a:gd name="T69" fmla="*/ 9 h 27"/>
                <a:gd name="T70" fmla="*/ 5 w 103"/>
                <a:gd name="T71" fmla="*/ 7 h 27"/>
                <a:gd name="T72" fmla="*/ 4 w 103"/>
                <a:gd name="T73" fmla="*/ 9 h 27"/>
                <a:gd name="T74" fmla="*/ 5 w 103"/>
                <a:gd name="T75" fmla="*/ 10 h 27"/>
                <a:gd name="T76" fmla="*/ 6 w 103"/>
                <a:gd name="T77" fmla="*/ 7 h 27"/>
                <a:gd name="T78" fmla="*/ 11 w 103"/>
                <a:gd name="T79" fmla="*/ 10 h 27"/>
                <a:gd name="T80" fmla="*/ 13 w 103"/>
                <a:gd name="T81" fmla="*/ 9 h 27"/>
                <a:gd name="T82" fmla="*/ 16 w 103"/>
                <a:gd name="T83" fmla="*/ 9 h 27"/>
                <a:gd name="T84" fmla="*/ 18 w 103"/>
                <a:gd name="T85" fmla="*/ 9 h 27"/>
                <a:gd name="T86" fmla="*/ 25 w 103"/>
                <a:gd name="T87" fmla="*/ 11 h 27"/>
                <a:gd name="T88" fmla="*/ 27 w 103"/>
                <a:gd name="T89" fmla="*/ 11 h 27"/>
                <a:gd name="T90" fmla="*/ 30 w 103"/>
                <a:gd name="T91" fmla="*/ 10 h 27"/>
                <a:gd name="T92" fmla="*/ 34 w 103"/>
                <a:gd name="T93" fmla="*/ 11 h 27"/>
                <a:gd name="T94" fmla="*/ 41 w 103"/>
                <a:gd name="T95" fmla="*/ 13 h 27"/>
                <a:gd name="T96" fmla="*/ 44 w 103"/>
                <a:gd name="T97" fmla="*/ 13 h 27"/>
                <a:gd name="T98" fmla="*/ 46 w 103"/>
                <a:gd name="T99" fmla="*/ 12 h 27"/>
                <a:gd name="T100" fmla="*/ 51 w 103"/>
                <a:gd name="T101" fmla="*/ 13 h 27"/>
                <a:gd name="T102" fmla="*/ 80 w 103"/>
                <a:gd name="T103" fmla="*/ 14 h 27"/>
                <a:gd name="T104" fmla="*/ 8 w 103"/>
                <a:gd name="T105" fmla="*/ 2 h 27"/>
                <a:gd name="T106" fmla="*/ 80 w 103"/>
                <a:gd name="T107" fmla="*/ 12 h 27"/>
                <a:gd name="T108" fmla="*/ 3 w 103"/>
                <a:gd name="T109" fmla="*/ 1 h 27"/>
                <a:gd name="T110" fmla="*/ 3 w 103"/>
                <a:gd name="T111" fmla="*/ 16 h 27"/>
                <a:gd name="T112" fmla="*/ 81 w 103"/>
                <a:gd name="T113" fmla="*/ 27 h 27"/>
                <a:gd name="T114" fmla="*/ 83 w 103"/>
                <a:gd name="T115" fmla="*/ 10 h 27"/>
                <a:gd name="T116" fmla="*/ 40 w 103"/>
                <a:gd name="T117"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 h="27">
                  <a:moveTo>
                    <a:pt x="96" y="21"/>
                  </a:moveTo>
                  <a:cubicBezTo>
                    <a:pt x="96" y="20"/>
                    <a:pt x="96" y="19"/>
                    <a:pt x="96" y="18"/>
                  </a:cubicBezTo>
                  <a:cubicBezTo>
                    <a:pt x="98" y="19"/>
                    <a:pt x="99" y="19"/>
                    <a:pt x="100" y="20"/>
                  </a:cubicBezTo>
                  <a:cubicBezTo>
                    <a:pt x="99" y="21"/>
                    <a:pt x="97" y="21"/>
                    <a:pt x="96" y="21"/>
                  </a:cubicBezTo>
                  <a:moveTo>
                    <a:pt x="62" y="17"/>
                  </a:moveTo>
                  <a:cubicBezTo>
                    <a:pt x="60" y="16"/>
                    <a:pt x="59" y="16"/>
                    <a:pt x="58" y="16"/>
                  </a:cubicBezTo>
                  <a:cubicBezTo>
                    <a:pt x="58" y="16"/>
                    <a:pt x="58" y="16"/>
                    <a:pt x="58" y="16"/>
                  </a:cubicBezTo>
                  <a:cubicBezTo>
                    <a:pt x="58" y="15"/>
                    <a:pt x="57" y="14"/>
                    <a:pt x="57" y="14"/>
                  </a:cubicBezTo>
                  <a:cubicBezTo>
                    <a:pt x="57" y="14"/>
                    <a:pt x="58" y="14"/>
                    <a:pt x="59" y="15"/>
                  </a:cubicBezTo>
                  <a:cubicBezTo>
                    <a:pt x="60" y="15"/>
                    <a:pt x="61" y="16"/>
                    <a:pt x="62" y="17"/>
                  </a:cubicBezTo>
                  <a:moveTo>
                    <a:pt x="3" y="15"/>
                  </a:moveTo>
                  <a:cubicBezTo>
                    <a:pt x="2" y="14"/>
                    <a:pt x="2" y="13"/>
                    <a:pt x="2" y="11"/>
                  </a:cubicBezTo>
                  <a:cubicBezTo>
                    <a:pt x="8" y="13"/>
                    <a:pt x="14" y="14"/>
                    <a:pt x="20" y="14"/>
                  </a:cubicBezTo>
                  <a:cubicBezTo>
                    <a:pt x="27" y="14"/>
                    <a:pt x="33" y="15"/>
                    <a:pt x="40" y="16"/>
                  </a:cubicBezTo>
                  <a:cubicBezTo>
                    <a:pt x="47" y="16"/>
                    <a:pt x="53" y="17"/>
                    <a:pt x="60" y="18"/>
                  </a:cubicBezTo>
                  <a:cubicBezTo>
                    <a:pt x="66" y="19"/>
                    <a:pt x="72" y="20"/>
                    <a:pt x="78" y="21"/>
                  </a:cubicBezTo>
                  <a:cubicBezTo>
                    <a:pt x="77" y="22"/>
                    <a:pt x="77" y="22"/>
                    <a:pt x="77" y="22"/>
                  </a:cubicBezTo>
                  <a:cubicBezTo>
                    <a:pt x="76" y="23"/>
                    <a:pt x="77" y="24"/>
                    <a:pt x="77" y="25"/>
                  </a:cubicBezTo>
                  <a:cubicBezTo>
                    <a:pt x="72" y="24"/>
                    <a:pt x="67" y="24"/>
                    <a:pt x="62" y="23"/>
                  </a:cubicBezTo>
                  <a:cubicBezTo>
                    <a:pt x="56" y="22"/>
                    <a:pt x="49" y="22"/>
                    <a:pt x="43" y="21"/>
                  </a:cubicBezTo>
                  <a:cubicBezTo>
                    <a:pt x="29" y="19"/>
                    <a:pt x="16" y="17"/>
                    <a:pt x="3" y="15"/>
                  </a:cubicBezTo>
                  <a:cubicBezTo>
                    <a:pt x="3" y="15"/>
                    <a:pt x="3" y="15"/>
                    <a:pt x="3" y="15"/>
                  </a:cubicBezTo>
                  <a:moveTo>
                    <a:pt x="85" y="16"/>
                  </a:moveTo>
                  <a:cubicBezTo>
                    <a:pt x="85" y="16"/>
                    <a:pt x="85" y="16"/>
                    <a:pt x="85" y="16"/>
                  </a:cubicBezTo>
                  <a:cubicBezTo>
                    <a:pt x="86" y="16"/>
                    <a:pt x="86" y="14"/>
                    <a:pt x="85" y="14"/>
                  </a:cubicBezTo>
                  <a:cubicBezTo>
                    <a:pt x="84" y="14"/>
                    <a:pt x="84" y="14"/>
                    <a:pt x="83" y="14"/>
                  </a:cubicBezTo>
                  <a:cubicBezTo>
                    <a:pt x="82" y="14"/>
                    <a:pt x="80" y="11"/>
                    <a:pt x="82" y="11"/>
                  </a:cubicBezTo>
                  <a:cubicBezTo>
                    <a:pt x="86" y="14"/>
                    <a:pt x="90" y="15"/>
                    <a:pt x="95" y="17"/>
                  </a:cubicBezTo>
                  <a:cubicBezTo>
                    <a:pt x="94" y="17"/>
                    <a:pt x="94" y="17"/>
                    <a:pt x="94" y="17"/>
                  </a:cubicBezTo>
                  <a:cubicBezTo>
                    <a:pt x="94" y="19"/>
                    <a:pt x="94" y="20"/>
                    <a:pt x="94" y="22"/>
                  </a:cubicBezTo>
                  <a:cubicBezTo>
                    <a:pt x="93" y="22"/>
                    <a:pt x="92" y="22"/>
                    <a:pt x="91" y="22"/>
                  </a:cubicBezTo>
                  <a:cubicBezTo>
                    <a:pt x="87" y="23"/>
                    <a:pt x="84" y="25"/>
                    <a:pt x="81" y="25"/>
                  </a:cubicBezTo>
                  <a:cubicBezTo>
                    <a:pt x="80" y="25"/>
                    <a:pt x="80" y="25"/>
                    <a:pt x="80" y="25"/>
                  </a:cubicBezTo>
                  <a:cubicBezTo>
                    <a:pt x="80" y="25"/>
                    <a:pt x="79" y="24"/>
                    <a:pt x="79" y="24"/>
                  </a:cubicBezTo>
                  <a:cubicBezTo>
                    <a:pt x="76" y="22"/>
                    <a:pt x="80" y="21"/>
                    <a:pt x="81" y="21"/>
                  </a:cubicBezTo>
                  <a:cubicBezTo>
                    <a:pt x="81" y="21"/>
                    <a:pt x="81" y="21"/>
                    <a:pt x="81" y="21"/>
                  </a:cubicBezTo>
                  <a:cubicBezTo>
                    <a:pt x="81" y="21"/>
                    <a:pt x="81" y="21"/>
                    <a:pt x="81" y="21"/>
                  </a:cubicBezTo>
                  <a:cubicBezTo>
                    <a:pt x="82" y="21"/>
                    <a:pt x="82" y="21"/>
                    <a:pt x="82" y="21"/>
                  </a:cubicBezTo>
                  <a:cubicBezTo>
                    <a:pt x="82" y="21"/>
                    <a:pt x="83" y="22"/>
                    <a:pt x="84" y="22"/>
                  </a:cubicBezTo>
                  <a:cubicBezTo>
                    <a:pt x="84" y="22"/>
                    <a:pt x="84" y="22"/>
                    <a:pt x="84" y="22"/>
                  </a:cubicBezTo>
                  <a:cubicBezTo>
                    <a:pt x="84" y="22"/>
                    <a:pt x="84" y="22"/>
                    <a:pt x="84" y="22"/>
                  </a:cubicBezTo>
                  <a:cubicBezTo>
                    <a:pt x="85" y="22"/>
                    <a:pt x="85" y="20"/>
                    <a:pt x="84" y="20"/>
                  </a:cubicBezTo>
                  <a:cubicBezTo>
                    <a:pt x="83" y="20"/>
                    <a:pt x="80" y="19"/>
                    <a:pt x="79" y="18"/>
                  </a:cubicBezTo>
                  <a:cubicBezTo>
                    <a:pt x="78" y="16"/>
                    <a:pt x="82" y="16"/>
                    <a:pt x="82" y="16"/>
                  </a:cubicBezTo>
                  <a:cubicBezTo>
                    <a:pt x="83" y="16"/>
                    <a:pt x="83" y="16"/>
                    <a:pt x="83" y="16"/>
                  </a:cubicBezTo>
                  <a:cubicBezTo>
                    <a:pt x="84" y="16"/>
                    <a:pt x="84" y="16"/>
                    <a:pt x="84" y="16"/>
                  </a:cubicBezTo>
                  <a:cubicBezTo>
                    <a:pt x="84" y="16"/>
                    <a:pt x="84" y="16"/>
                    <a:pt x="85" y="16"/>
                  </a:cubicBezTo>
                  <a:moveTo>
                    <a:pt x="58" y="16"/>
                  </a:moveTo>
                  <a:cubicBezTo>
                    <a:pt x="52" y="15"/>
                    <a:pt x="47" y="15"/>
                    <a:pt x="42" y="14"/>
                  </a:cubicBezTo>
                  <a:cubicBezTo>
                    <a:pt x="35" y="14"/>
                    <a:pt x="29" y="13"/>
                    <a:pt x="22" y="12"/>
                  </a:cubicBezTo>
                  <a:cubicBezTo>
                    <a:pt x="16" y="12"/>
                    <a:pt x="9" y="12"/>
                    <a:pt x="3" y="10"/>
                  </a:cubicBezTo>
                  <a:cubicBezTo>
                    <a:pt x="3" y="8"/>
                    <a:pt x="3" y="7"/>
                    <a:pt x="3" y="6"/>
                  </a:cubicBezTo>
                  <a:cubicBezTo>
                    <a:pt x="17" y="7"/>
                    <a:pt x="30" y="9"/>
                    <a:pt x="43" y="11"/>
                  </a:cubicBezTo>
                  <a:cubicBezTo>
                    <a:pt x="50" y="11"/>
                    <a:pt x="56" y="12"/>
                    <a:pt x="63" y="14"/>
                  </a:cubicBezTo>
                  <a:cubicBezTo>
                    <a:pt x="68" y="15"/>
                    <a:pt x="74" y="14"/>
                    <a:pt x="79" y="15"/>
                  </a:cubicBezTo>
                  <a:cubicBezTo>
                    <a:pt x="78" y="15"/>
                    <a:pt x="78" y="16"/>
                    <a:pt x="78" y="17"/>
                  </a:cubicBezTo>
                  <a:cubicBezTo>
                    <a:pt x="77" y="18"/>
                    <a:pt x="78" y="19"/>
                    <a:pt x="78" y="19"/>
                  </a:cubicBezTo>
                  <a:cubicBezTo>
                    <a:pt x="73" y="19"/>
                    <a:pt x="68" y="17"/>
                    <a:pt x="62" y="17"/>
                  </a:cubicBezTo>
                  <a:cubicBezTo>
                    <a:pt x="62" y="16"/>
                    <a:pt x="62" y="16"/>
                    <a:pt x="62" y="16"/>
                  </a:cubicBezTo>
                  <a:cubicBezTo>
                    <a:pt x="62" y="16"/>
                    <a:pt x="62" y="15"/>
                    <a:pt x="61" y="14"/>
                  </a:cubicBezTo>
                  <a:cubicBezTo>
                    <a:pt x="61" y="14"/>
                    <a:pt x="62" y="14"/>
                    <a:pt x="62" y="14"/>
                  </a:cubicBezTo>
                  <a:cubicBezTo>
                    <a:pt x="62" y="14"/>
                    <a:pt x="63" y="14"/>
                    <a:pt x="63" y="15"/>
                  </a:cubicBezTo>
                  <a:cubicBezTo>
                    <a:pt x="63" y="15"/>
                    <a:pt x="64" y="15"/>
                    <a:pt x="64" y="16"/>
                  </a:cubicBezTo>
                  <a:cubicBezTo>
                    <a:pt x="65" y="16"/>
                    <a:pt x="66" y="17"/>
                    <a:pt x="67" y="17"/>
                  </a:cubicBezTo>
                  <a:cubicBezTo>
                    <a:pt x="68" y="17"/>
                    <a:pt x="68" y="17"/>
                    <a:pt x="68" y="17"/>
                  </a:cubicBezTo>
                  <a:cubicBezTo>
                    <a:pt x="67" y="16"/>
                    <a:pt x="67" y="16"/>
                    <a:pt x="67" y="16"/>
                  </a:cubicBezTo>
                  <a:cubicBezTo>
                    <a:pt x="67" y="15"/>
                    <a:pt x="67" y="15"/>
                    <a:pt x="67" y="15"/>
                  </a:cubicBezTo>
                  <a:cubicBezTo>
                    <a:pt x="67" y="15"/>
                    <a:pt x="68" y="16"/>
                    <a:pt x="68" y="16"/>
                  </a:cubicBezTo>
                  <a:cubicBezTo>
                    <a:pt x="69" y="17"/>
                    <a:pt x="70" y="17"/>
                    <a:pt x="71" y="18"/>
                  </a:cubicBezTo>
                  <a:cubicBezTo>
                    <a:pt x="71" y="18"/>
                    <a:pt x="71" y="18"/>
                    <a:pt x="71" y="18"/>
                  </a:cubicBezTo>
                  <a:cubicBezTo>
                    <a:pt x="71" y="17"/>
                    <a:pt x="71" y="17"/>
                    <a:pt x="71" y="17"/>
                  </a:cubicBezTo>
                  <a:cubicBezTo>
                    <a:pt x="71" y="16"/>
                    <a:pt x="69" y="15"/>
                    <a:pt x="70" y="15"/>
                  </a:cubicBezTo>
                  <a:cubicBezTo>
                    <a:pt x="70" y="15"/>
                    <a:pt x="70" y="15"/>
                    <a:pt x="70" y="15"/>
                  </a:cubicBezTo>
                  <a:cubicBezTo>
                    <a:pt x="72" y="16"/>
                    <a:pt x="73" y="18"/>
                    <a:pt x="74" y="18"/>
                  </a:cubicBezTo>
                  <a:cubicBezTo>
                    <a:pt x="75" y="18"/>
                    <a:pt x="75" y="18"/>
                    <a:pt x="75" y="18"/>
                  </a:cubicBezTo>
                  <a:cubicBezTo>
                    <a:pt x="74" y="18"/>
                    <a:pt x="74" y="17"/>
                    <a:pt x="74" y="17"/>
                  </a:cubicBezTo>
                  <a:cubicBezTo>
                    <a:pt x="74" y="16"/>
                    <a:pt x="73" y="16"/>
                    <a:pt x="73" y="16"/>
                  </a:cubicBezTo>
                  <a:cubicBezTo>
                    <a:pt x="74" y="16"/>
                    <a:pt x="74" y="16"/>
                    <a:pt x="74" y="16"/>
                  </a:cubicBezTo>
                  <a:cubicBezTo>
                    <a:pt x="75" y="17"/>
                    <a:pt x="76" y="18"/>
                    <a:pt x="77" y="19"/>
                  </a:cubicBezTo>
                  <a:cubicBezTo>
                    <a:pt x="77" y="19"/>
                    <a:pt x="77" y="19"/>
                    <a:pt x="77" y="19"/>
                  </a:cubicBezTo>
                  <a:cubicBezTo>
                    <a:pt x="77" y="18"/>
                    <a:pt x="77" y="18"/>
                    <a:pt x="77" y="17"/>
                  </a:cubicBezTo>
                  <a:cubicBezTo>
                    <a:pt x="76" y="17"/>
                    <a:pt x="76" y="16"/>
                    <a:pt x="76" y="16"/>
                  </a:cubicBezTo>
                  <a:cubicBezTo>
                    <a:pt x="76" y="16"/>
                    <a:pt x="76" y="17"/>
                    <a:pt x="77" y="17"/>
                  </a:cubicBezTo>
                  <a:cubicBezTo>
                    <a:pt x="77" y="17"/>
                    <a:pt x="77" y="17"/>
                    <a:pt x="77" y="17"/>
                  </a:cubicBezTo>
                  <a:cubicBezTo>
                    <a:pt x="77" y="16"/>
                    <a:pt x="77" y="16"/>
                    <a:pt x="77" y="16"/>
                  </a:cubicBezTo>
                  <a:cubicBezTo>
                    <a:pt x="76" y="16"/>
                    <a:pt x="76" y="16"/>
                    <a:pt x="76" y="16"/>
                  </a:cubicBezTo>
                  <a:cubicBezTo>
                    <a:pt x="77" y="16"/>
                    <a:pt x="76" y="16"/>
                    <a:pt x="76" y="16"/>
                  </a:cubicBezTo>
                  <a:cubicBezTo>
                    <a:pt x="76" y="16"/>
                    <a:pt x="76" y="15"/>
                    <a:pt x="75" y="15"/>
                  </a:cubicBezTo>
                  <a:cubicBezTo>
                    <a:pt x="75" y="15"/>
                    <a:pt x="75" y="15"/>
                    <a:pt x="75" y="15"/>
                  </a:cubicBezTo>
                  <a:cubicBezTo>
                    <a:pt x="75" y="16"/>
                    <a:pt x="77" y="18"/>
                    <a:pt x="76" y="18"/>
                  </a:cubicBezTo>
                  <a:cubicBezTo>
                    <a:pt x="76" y="18"/>
                    <a:pt x="76" y="18"/>
                    <a:pt x="75" y="17"/>
                  </a:cubicBezTo>
                  <a:cubicBezTo>
                    <a:pt x="75" y="16"/>
                    <a:pt x="74" y="15"/>
                    <a:pt x="73" y="15"/>
                  </a:cubicBezTo>
                  <a:cubicBezTo>
                    <a:pt x="73" y="15"/>
                    <a:pt x="73" y="15"/>
                    <a:pt x="73" y="15"/>
                  </a:cubicBezTo>
                  <a:cubicBezTo>
                    <a:pt x="73" y="15"/>
                    <a:pt x="74" y="18"/>
                    <a:pt x="74" y="18"/>
                  </a:cubicBezTo>
                  <a:cubicBezTo>
                    <a:pt x="74" y="18"/>
                    <a:pt x="74" y="18"/>
                    <a:pt x="74" y="17"/>
                  </a:cubicBezTo>
                  <a:cubicBezTo>
                    <a:pt x="73" y="17"/>
                    <a:pt x="73" y="16"/>
                    <a:pt x="72" y="16"/>
                  </a:cubicBezTo>
                  <a:cubicBezTo>
                    <a:pt x="71" y="15"/>
                    <a:pt x="70" y="15"/>
                    <a:pt x="69" y="14"/>
                  </a:cubicBezTo>
                  <a:cubicBezTo>
                    <a:pt x="69" y="15"/>
                    <a:pt x="69" y="15"/>
                    <a:pt x="69" y="15"/>
                  </a:cubicBezTo>
                  <a:cubicBezTo>
                    <a:pt x="69" y="15"/>
                    <a:pt x="70" y="16"/>
                    <a:pt x="70" y="16"/>
                  </a:cubicBezTo>
                  <a:cubicBezTo>
                    <a:pt x="71" y="17"/>
                    <a:pt x="71" y="17"/>
                    <a:pt x="71" y="17"/>
                  </a:cubicBezTo>
                  <a:cubicBezTo>
                    <a:pt x="71" y="17"/>
                    <a:pt x="70" y="17"/>
                    <a:pt x="69" y="16"/>
                  </a:cubicBezTo>
                  <a:cubicBezTo>
                    <a:pt x="68" y="16"/>
                    <a:pt x="67" y="15"/>
                    <a:pt x="66" y="14"/>
                  </a:cubicBezTo>
                  <a:cubicBezTo>
                    <a:pt x="66" y="15"/>
                    <a:pt x="66" y="15"/>
                    <a:pt x="66" y="15"/>
                  </a:cubicBezTo>
                  <a:cubicBezTo>
                    <a:pt x="66" y="15"/>
                    <a:pt x="67" y="16"/>
                    <a:pt x="67" y="16"/>
                  </a:cubicBezTo>
                  <a:cubicBezTo>
                    <a:pt x="67" y="16"/>
                    <a:pt x="66" y="16"/>
                    <a:pt x="66" y="16"/>
                  </a:cubicBezTo>
                  <a:cubicBezTo>
                    <a:pt x="65" y="16"/>
                    <a:pt x="64" y="15"/>
                    <a:pt x="64" y="15"/>
                  </a:cubicBezTo>
                  <a:cubicBezTo>
                    <a:pt x="63" y="14"/>
                    <a:pt x="62" y="14"/>
                    <a:pt x="61" y="14"/>
                  </a:cubicBezTo>
                  <a:cubicBezTo>
                    <a:pt x="61" y="14"/>
                    <a:pt x="61" y="14"/>
                    <a:pt x="61" y="14"/>
                  </a:cubicBezTo>
                  <a:cubicBezTo>
                    <a:pt x="60" y="14"/>
                    <a:pt x="60" y="14"/>
                    <a:pt x="60" y="14"/>
                  </a:cubicBezTo>
                  <a:cubicBezTo>
                    <a:pt x="61" y="15"/>
                    <a:pt x="62" y="16"/>
                    <a:pt x="61" y="16"/>
                  </a:cubicBezTo>
                  <a:cubicBezTo>
                    <a:pt x="61" y="16"/>
                    <a:pt x="61" y="16"/>
                    <a:pt x="60" y="15"/>
                  </a:cubicBezTo>
                  <a:cubicBezTo>
                    <a:pt x="59" y="14"/>
                    <a:pt x="58" y="13"/>
                    <a:pt x="57" y="13"/>
                  </a:cubicBezTo>
                  <a:cubicBezTo>
                    <a:pt x="56" y="13"/>
                    <a:pt x="56" y="13"/>
                    <a:pt x="56" y="13"/>
                  </a:cubicBezTo>
                  <a:cubicBezTo>
                    <a:pt x="57" y="14"/>
                    <a:pt x="57" y="14"/>
                    <a:pt x="57" y="15"/>
                  </a:cubicBezTo>
                  <a:cubicBezTo>
                    <a:pt x="57" y="15"/>
                    <a:pt x="57" y="15"/>
                    <a:pt x="57" y="15"/>
                  </a:cubicBezTo>
                  <a:cubicBezTo>
                    <a:pt x="57" y="15"/>
                    <a:pt x="56" y="14"/>
                    <a:pt x="56" y="14"/>
                  </a:cubicBezTo>
                  <a:cubicBezTo>
                    <a:pt x="55" y="13"/>
                    <a:pt x="54" y="13"/>
                    <a:pt x="52" y="12"/>
                  </a:cubicBezTo>
                  <a:cubicBezTo>
                    <a:pt x="52" y="12"/>
                    <a:pt x="52" y="12"/>
                    <a:pt x="52" y="12"/>
                  </a:cubicBezTo>
                  <a:cubicBezTo>
                    <a:pt x="53" y="13"/>
                    <a:pt x="53" y="14"/>
                    <a:pt x="53" y="14"/>
                  </a:cubicBezTo>
                  <a:cubicBezTo>
                    <a:pt x="53" y="14"/>
                    <a:pt x="53" y="14"/>
                    <a:pt x="52" y="14"/>
                  </a:cubicBezTo>
                  <a:cubicBezTo>
                    <a:pt x="51" y="13"/>
                    <a:pt x="50" y="12"/>
                    <a:pt x="49" y="12"/>
                  </a:cubicBezTo>
                  <a:cubicBezTo>
                    <a:pt x="49" y="12"/>
                    <a:pt x="49" y="12"/>
                    <a:pt x="49" y="12"/>
                  </a:cubicBezTo>
                  <a:cubicBezTo>
                    <a:pt x="49" y="13"/>
                    <a:pt x="50" y="13"/>
                    <a:pt x="50" y="14"/>
                  </a:cubicBezTo>
                  <a:cubicBezTo>
                    <a:pt x="48" y="13"/>
                    <a:pt x="48" y="13"/>
                    <a:pt x="48" y="13"/>
                  </a:cubicBezTo>
                  <a:cubicBezTo>
                    <a:pt x="47" y="12"/>
                    <a:pt x="47" y="12"/>
                    <a:pt x="46" y="11"/>
                  </a:cubicBezTo>
                  <a:cubicBezTo>
                    <a:pt x="45" y="12"/>
                    <a:pt x="45" y="12"/>
                    <a:pt x="45" y="12"/>
                  </a:cubicBezTo>
                  <a:cubicBezTo>
                    <a:pt x="46" y="13"/>
                    <a:pt x="46" y="13"/>
                    <a:pt x="46" y="13"/>
                  </a:cubicBezTo>
                  <a:cubicBezTo>
                    <a:pt x="46" y="13"/>
                    <a:pt x="45" y="13"/>
                    <a:pt x="45" y="12"/>
                  </a:cubicBezTo>
                  <a:cubicBezTo>
                    <a:pt x="44" y="12"/>
                    <a:pt x="44" y="11"/>
                    <a:pt x="43" y="11"/>
                  </a:cubicBezTo>
                  <a:cubicBezTo>
                    <a:pt x="43" y="11"/>
                    <a:pt x="43" y="11"/>
                    <a:pt x="43" y="11"/>
                  </a:cubicBezTo>
                  <a:cubicBezTo>
                    <a:pt x="43" y="12"/>
                    <a:pt x="43" y="12"/>
                    <a:pt x="43" y="12"/>
                  </a:cubicBezTo>
                  <a:cubicBezTo>
                    <a:pt x="43" y="13"/>
                    <a:pt x="43" y="13"/>
                    <a:pt x="43" y="13"/>
                  </a:cubicBezTo>
                  <a:cubicBezTo>
                    <a:pt x="43" y="13"/>
                    <a:pt x="43" y="12"/>
                    <a:pt x="42" y="12"/>
                  </a:cubicBezTo>
                  <a:cubicBezTo>
                    <a:pt x="41" y="12"/>
                    <a:pt x="41" y="11"/>
                    <a:pt x="40" y="11"/>
                  </a:cubicBezTo>
                  <a:cubicBezTo>
                    <a:pt x="40" y="11"/>
                    <a:pt x="40" y="11"/>
                    <a:pt x="40" y="11"/>
                  </a:cubicBezTo>
                  <a:cubicBezTo>
                    <a:pt x="40" y="11"/>
                    <a:pt x="40" y="12"/>
                    <a:pt x="40" y="12"/>
                  </a:cubicBezTo>
                  <a:cubicBezTo>
                    <a:pt x="40" y="12"/>
                    <a:pt x="39" y="12"/>
                    <a:pt x="39" y="11"/>
                  </a:cubicBezTo>
                  <a:cubicBezTo>
                    <a:pt x="38" y="11"/>
                    <a:pt x="37" y="11"/>
                    <a:pt x="37" y="10"/>
                  </a:cubicBezTo>
                  <a:cubicBezTo>
                    <a:pt x="36" y="10"/>
                    <a:pt x="36" y="10"/>
                    <a:pt x="36" y="10"/>
                  </a:cubicBezTo>
                  <a:cubicBezTo>
                    <a:pt x="36" y="11"/>
                    <a:pt x="37" y="12"/>
                    <a:pt x="37" y="12"/>
                  </a:cubicBezTo>
                  <a:cubicBezTo>
                    <a:pt x="37" y="12"/>
                    <a:pt x="37" y="12"/>
                    <a:pt x="36" y="12"/>
                  </a:cubicBezTo>
                  <a:cubicBezTo>
                    <a:pt x="35" y="11"/>
                    <a:pt x="34" y="10"/>
                    <a:pt x="33" y="10"/>
                  </a:cubicBezTo>
                  <a:cubicBezTo>
                    <a:pt x="33" y="10"/>
                    <a:pt x="33" y="10"/>
                    <a:pt x="33" y="10"/>
                  </a:cubicBezTo>
                  <a:cubicBezTo>
                    <a:pt x="33" y="11"/>
                    <a:pt x="33" y="11"/>
                    <a:pt x="34" y="12"/>
                  </a:cubicBezTo>
                  <a:cubicBezTo>
                    <a:pt x="34" y="12"/>
                    <a:pt x="34" y="12"/>
                    <a:pt x="34" y="12"/>
                  </a:cubicBezTo>
                  <a:cubicBezTo>
                    <a:pt x="33" y="12"/>
                    <a:pt x="33" y="11"/>
                    <a:pt x="32" y="11"/>
                  </a:cubicBezTo>
                  <a:cubicBezTo>
                    <a:pt x="32" y="10"/>
                    <a:pt x="31" y="10"/>
                    <a:pt x="29" y="9"/>
                  </a:cubicBezTo>
                  <a:cubicBezTo>
                    <a:pt x="29" y="9"/>
                    <a:pt x="29" y="9"/>
                    <a:pt x="29" y="9"/>
                  </a:cubicBezTo>
                  <a:cubicBezTo>
                    <a:pt x="30" y="10"/>
                    <a:pt x="30" y="12"/>
                    <a:pt x="31" y="12"/>
                  </a:cubicBezTo>
                  <a:cubicBezTo>
                    <a:pt x="30" y="12"/>
                    <a:pt x="29" y="11"/>
                    <a:pt x="29" y="10"/>
                  </a:cubicBezTo>
                  <a:cubicBezTo>
                    <a:pt x="28" y="10"/>
                    <a:pt x="27" y="9"/>
                    <a:pt x="26" y="9"/>
                  </a:cubicBezTo>
                  <a:cubicBezTo>
                    <a:pt x="26" y="9"/>
                    <a:pt x="26" y="9"/>
                    <a:pt x="26" y="9"/>
                  </a:cubicBezTo>
                  <a:cubicBezTo>
                    <a:pt x="26" y="9"/>
                    <a:pt x="27" y="11"/>
                    <a:pt x="27" y="11"/>
                  </a:cubicBezTo>
                  <a:cubicBezTo>
                    <a:pt x="26" y="11"/>
                    <a:pt x="25" y="9"/>
                    <a:pt x="24" y="9"/>
                  </a:cubicBezTo>
                  <a:cubicBezTo>
                    <a:pt x="24" y="9"/>
                    <a:pt x="24" y="9"/>
                    <a:pt x="24" y="9"/>
                  </a:cubicBezTo>
                  <a:cubicBezTo>
                    <a:pt x="24" y="10"/>
                    <a:pt x="24" y="11"/>
                    <a:pt x="24" y="11"/>
                  </a:cubicBezTo>
                  <a:cubicBezTo>
                    <a:pt x="24" y="11"/>
                    <a:pt x="24" y="10"/>
                    <a:pt x="24" y="10"/>
                  </a:cubicBezTo>
                  <a:cubicBezTo>
                    <a:pt x="23" y="9"/>
                    <a:pt x="22" y="9"/>
                    <a:pt x="21" y="8"/>
                  </a:cubicBezTo>
                  <a:cubicBezTo>
                    <a:pt x="21" y="8"/>
                    <a:pt x="21" y="8"/>
                    <a:pt x="21" y="8"/>
                  </a:cubicBezTo>
                  <a:cubicBezTo>
                    <a:pt x="21" y="8"/>
                    <a:pt x="22" y="11"/>
                    <a:pt x="21" y="11"/>
                  </a:cubicBezTo>
                  <a:cubicBezTo>
                    <a:pt x="21" y="11"/>
                    <a:pt x="21" y="10"/>
                    <a:pt x="21" y="10"/>
                  </a:cubicBezTo>
                  <a:cubicBezTo>
                    <a:pt x="20" y="10"/>
                    <a:pt x="19" y="9"/>
                    <a:pt x="18" y="8"/>
                  </a:cubicBezTo>
                  <a:cubicBezTo>
                    <a:pt x="18" y="8"/>
                    <a:pt x="18" y="8"/>
                    <a:pt x="18" y="8"/>
                  </a:cubicBezTo>
                  <a:cubicBezTo>
                    <a:pt x="18" y="9"/>
                    <a:pt x="19" y="11"/>
                    <a:pt x="19" y="11"/>
                  </a:cubicBezTo>
                  <a:cubicBezTo>
                    <a:pt x="18" y="11"/>
                    <a:pt x="18" y="11"/>
                    <a:pt x="18" y="10"/>
                  </a:cubicBezTo>
                  <a:cubicBezTo>
                    <a:pt x="17" y="9"/>
                    <a:pt x="16" y="8"/>
                    <a:pt x="15" y="8"/>
                  </a:cubicBezTo>
                  <a:cubicBezTo>
                    <a:pt x="15" y="8"/>
                    <a:pt x="15" y="8"/>
                    <a:pt x="15" y="8"/>
                  </a:cubicBezTo>
                  <a:cubicBezTo>
                    <a:pt x="15" y="9"/>
                    <a:pt x="16" y="10"/>
                    <a:pt x="16" y="10"/>
                  </a:cubicBezTo>
                  <a:cubicBezTo>
                    <a:pt x="15" y="10"/>
                    <a:pt x="15" y="10"/>
                    <a:pt x="15" y="10"/>
                  </a:cubicBezTo>
                  <a:cubicBezTo>
                    <a:pt x="14" y="9"/>
                    <a:pt x="13" y="8"/>
                    <a:pt x="12" y="8"/>
                  </a:cubicBezTo>
                  <a:cubicBezTo>
                    <a:pt x="12" y="8"/>
                    <a:pt x="12" y="8"/>
                    <a:pt x="12" y="8"/>
                  </a:cubicBezTo>
                  <a:cubicBezTo>
                    <a:pt x="12" y="9"/>
                    <a:pt x="12" y="9"/>
                    <a:pt x="12" y="9"/>
                  </a:cubicBezTo>
                  <a:cubicBezTo>
                    <a:pt x="12" y="9"/>
                    <a:pt x="10" y="8"/>
                    <a:pt x="10" y="8"/>
                  </a:cubicBezTo>
                  <a:cubicBezTo>
                    <a:pt x="10" y="8"/>
                    <a:pt x="10" y="8"/>
                    <a:pt x="10" y="8"/>
                  </a:cubicBezTo>
                  <a:cubicBezTo>
                    <a:pt x="10" y="9"/>
                    <a:pt x="10" y="9"/>
                    <a:pt x="10" y="9"/>
                  </a:cubicBezTo>
                  <a:cubicBezTo>
                    <a:pt x="10" y="9"/>
                    <a:pt x="8" y="8"/>
                    <a:pt x="8" y="7"/>
                  </a:cubicBezTo>
                  <a:cubicBezTo>
                    <a:pt x="8" y="8"/>
                    <a:pt x="8" y="8"/>
                    <a:pt x="8" y="8"/>
                  </a:cubicBezTo>
                  <a:cubicBezTo>
                    <a:pt x="8" y="8"/>
                    <a:pt x="8" y="9"/>
                    <a:pt x="8" y="9"/>
                  </a:cubicBezTo>
                  <a:cubicBezTo>
                    <a:pt x="8" y="9"/>
                    <a:pt x="6" y="7"/>
                    <a:pt x="6" y="6"/>
                  </a:cubicBezTo>
                  <a:cubicBezTo>
                    <a:pt x="5" y="7"/>
                    <a:pt x="5" y="7"/>
                    <a:pt x="5" y="7"/>
                  </a:cubicBezTo>
                  <a:cubicBezTo>
                    <a:pt x="5" y="7"/>
                    <a:pt x="6" y="8"/>
                    <a:pt x="6" y="9"/>
                  </a:cubicBezTo>
                  <a:cubicBezTo>
                    <a:pt x="6" y="8"/>
                    <a:pt x="5" y="7"/>
                    <a:pt x="4" y="7"/>
                  </a:cubicBezTo>
                  <a:cubicBezTo>
                    <a:pt x="4" y="7"/>
                    <a:pt x="4" y="7"/>
                    <a:pt x="4" y="7"/>
                  </a:cubicBezTo>
                  <a:cubicBezTo>
                    <a:pt x="4" y="7"/>
                    <a:pt x="5" y="9"/>
                    <a:pt x="5" y="9"/>
                  </a:cubicBezTo>
                  <a:cubicBezTo>
                    <a:pt x="5" y="9"/>
                    <a:pt x="4" y="9"/>
                    <a:pt x="4" y="9"/>
                  </a:cubicBezTo>
                  <a:cubicBezTo>
                    <a:pt x="4" y="9"/>
                    <a:pt x="4" y="9"/>
                    <a:pt x="4" y="9"/>
                  </a:cubicBezTo>
                  <a:cubicBezTo>
                    <a:pt x="4" y="10"/>
                    <a:pt x="4" y="10"/>
                    <a:pt x="4" y="10"/>
                  </a:cubicBezTo>
                  <a:cubicBezTo>
                    <a:pt x="4" y="10"/>
                    <a:pt x="4" y="10"/>
                    <a:pt x="4" y="10"/>
                  </a:cubicBezTo>
                  <a:cubicBezTo>
                    <a:pt x="5" y="10"/>
                    <a:pt x="5" y="10"/>
                    <a:pt x="5" y="10"/>
                  </a:cubicBezTo>
                  <a:cubicBezTo>
                    <a:pt x="5" y="10"/>
                    <a:pt x="5" y="10"/>
                    <a:pt x="5" y="10"/>
                  </a:cubicBezTo>
                  <a:cubicBezTo>
                    <a:pt x="5" y="9"/>
                    <a:pt x="5" y="9"/>
                    <a:pt x="5" y="8"/>
                  </a:cubicBezTo>
                  <a:cubicBezTo>
                    <a:pt x="5" y="8"/>
                    <a:pt x="5" y="8"/>
                    <a:pt x="5" y="8"/>
                  </a:cubicBezTo>
                  <a:cubicBezTo>
                    <a:pt x="5" y="8"/>
                    <a:pt x="6" y="9"/>
                    <a:pt x="6" y="9"/>
                  </a:cubicBezTo>
                  <a:cubicBezTo>
                    <a:pt x="7" y="9"/>
                    <a:pt x="7" y="9"/>
                    <a:pt x="7" y="9"/>
                  </a:cubicBezTo>
                  <a:cubicBezTo>
                    <a:pt x="6" y="7"/>
                    <a:pt x="6" y="7"/>
                    <a:pt x="6" y="7"/>
                  </a:cubicBezTo>
                  <a:cubicBezTo>
                    <a:pt x="7" y="8"/>
                    <a:pt x="8" y="9"/>
                    <a:pt x="8" y="9"/>
                  </a:cubicBezTo>
                  <a:cubicBezTo>
                    <a:pt x="9" y="9"/>
                    <a:pt x="9" y="9"/>
                    <a:pt x="9" y="9"/>
                  </a:cubicBezTo>
                  <a:cubicBezTo>
                    <a:pt x="9" y="9"/>
                    <a:pt x="9" y="8"/>
                    <a:pt x="8" y="8"/>
                  </a:cubicBezTo>
                  <a:cubicBezTo>
                    <a:pt x="9" y="9"/>
                    <a:pt x="10" y="9"/>
                    <a:pt x="10" y="10"/>
                  </a:cubicBezTo>
                  <a:cubicBezTo>
                    <a:pt x="11" y="10"/>
                    <a:pt x="11" y="10"/>
                    <a:pt x="11" y="10"/>
                  </a:cubicBezTo>
                  <a:cubicBezTo>
                    <a:pt x="11" y="9"/>
                    <a:pt x="11" y="9"/>
                    <a:pt x="10" y="8"/>
                  </a:cubicBezTo>
                  <a:cubicBezTo>
                    <a:pt x="11" y="9"/>
                    <a:pt x="12" y="10"/>
                    <a:pt x="12" y="10"/>
                  </a:cubicBezTo>
                  <a:cubicBezTo>
                    <a:pt x="13" y="10"/>
                    <a:pt x="13" y="10"/>
                    <a:pt x="13" y="10"/>
                  </a:cubicBezTo>
                  <a:cubicBezTo>
                    <a:pt x="13" y="9"/>
                    <a:pt x="12" y="8"/>
                    <a:pt x="12" y="8"/>
                  </a:cubicBezTo>
                  <a:cubicBezTo>
                    <a:pt x="12" y="8"/>
                    <a:pt x="13" y="8"/>
                    <a:pt x="13" y="9"/>
                  </a:cubicBezTo>
                  <a:cubicBezTo>
                    <a:pt x="14" y="9"/>
                    <a:pt x="15" y="11"/>
                    <a:pt x="16" y="11"/>
                  </a:cubicBezTo>
                  <a:cubicBezTo>
                    <a:pt x="16" y="11"/>
                    <a:pt x="16" y="11"/>
                    <a:pt x="16" y="11"/>
                  </a:cubicBezTo>
                  <a:cubicBezTo>
                    <a:pt x="16" y="10"/>
                    <a:pt x="16" y="11"/>
                    <a:pt x="16" y="10"/>
                  </a:cubicBezTo>
                  <a:cubicBezTo>
                    <a:pt x="16" y="10"/>
                    <a:pt x="16" y="10"/>
                    <a:pt x="16" y="10"/>
                  </a:cubicBezTo>
                  <a:cubicBezTo>
                    <a:pt x="16" y="10"/>
                    <a:pt x="16" y="10"/>
                    <a:pt x="16" y="9"/>
                  </a:cubicBezTo>
                  <a:cubicBezTo>
                    <a:pt x="15" y="9"/>
                    <a:pt x="15" y="9"/>
                    <a:pt x="15" y="9"/>
                  </a:cubicBezTo>
                  <a:cubicBezTo>
                    <a:pt x="16" y="9"/>
                    <a:pt x="16" y="9"/>
                    <a:pt x="16" y="9"/>
                  </a:cubicBezTo>
                  <a:cubicBezTo>
                    <a:pt x="17" y="9"/>
                    <a:pt x="18" y="11"/>
                    <a:pt x="19" y="12"/>
                  </a:cubicBezTo>
                  <a:cubicBezTo>
                    <a:pt x="19" y="12"/>
                    <a:pt x="19" y="12"/>
                    <a:pt x="19" y="12"/>
                  </a:cubicBezTo>
                  <a:cubicBezTo>
                    <a:pt x="19" y="11"/>
                    <a:pt x="19" y="9"/>
                    <a:pt x="18" y="9"/>
                  </a:cubicBezTo>
                  <a:cubicBezTo>
                    <a:pt x="20" y="10"/>
                    <a:pt x="20" y="11"/>
                    <a:pt x="22" y="11"/>
                  </a:cubicBezTo>
                  <a:cubicBezTo>
                    <a:pt x="22" y="11"/>
                    <a:pt x="22" y="11"/>
                    <a:pt x="22" y="11"/>
                  </a:cubicBezTo>
                  <a:cubicBezTo>
                    <a:pt x="22" y="10"/>
                    <a:pt x="22" y="10"/>
                    <a:pt x="21" y="9"/>
                  </a:cubicBezTo>
                  <a:cubicBezTo>
                    <a:pt x="22" y="9"/>
                    <a:pt x="22" y="9"/>
                    <a:pt x="23" y="10"/>
                  </a:cubicBezTo>
                  <a:cubicBezTo>
                    <a:pt x="23" y="10"/>
                    <a:pt x="24" y="11"/>
                    <a:pt x="25" y="11"/>
                  </a:cubicBezTo>
                  <a:cubicBezTo>
                    <a:pt x="25" y="11"/>
                    <a:pt x="25" y="11"/>
                    <a:pt x="25" y="11"/>
                  </a:cubicBezTo>
                  <a:cubicBezTo>
                    <a:pt x="25" y="11"/>
                    <a:pt x="24" y="9"/>
                    <a:pt x="24" y="9"/>
                  </a:cubicBezTo>
                  <a:cubicBezTo>
                    <a:pt x="25" y="10"/>
                    <a:pt x="26" y="11"/>
                    <a:pt x="27" y="12"/>
                  </a:cubicBezTo>
                  <a:cubicBezTo>
                    <a:pt x="27" y="12"/>
                    <a:pt x="27" y="12"/>
                    <a:pt x="27" y="12"/>
                  </a:cubicBezTo>
                  <a:cubicBezTo>
                    <a:pt x="27" y="11"/>
                    <a:pt x="27" y="11"/>
                    <a:pt x="27" y="11"/>
                  </a:cubicBezTo>
                  <a:cubicBezTo>
                    <a:pt x="27" y="10"/>
                    <a:pt x="27" y="10"/>
                    <a:pt x="27" y="10"/>
                  </a:cubicBezTo>
                  <a:cubicBezTo>
                    <a:pt x="27" y="10"/>
                    <a:pt x="27" y="10"/>
                    <a:pt x="28" y="10"/>
                  </a:cubicBezTo>
                  <a:cubicBezTo>
                    <a:pt x="29" y="11"/>
                    <a:pt x="30" y="12"/>
                    <a:pt x="31" y="12"/>
                  </a:cubicBezTo>
                  <a:cubicBezTo>
                    <a:pt x="31" y="12"/>
                    <a:pt x="31" y="12"/>
                    <a:pt x="31" y="12"/>
                  </a:cubicBezTo>
                  <a:cubicBezTo>
                    <a:pt x="31" y="12"/>
                    <a:pt x="30" y="10"/>
                    <a:pt x="30" y="10"/>
                  </a:cubicBezTo>
                  <a:cubicBezTo>
                    <a:pt x="30" y="10"/>
                    <a:pt x="31" y="10"/>
                    <a:pt x="31" y="10"/>
                  </a:cubicBezTo>
                  <a:cubicBezTo>
                    <a:pt x="32" y="11"/>
                    <a:pt x="33" y="12"/>
                    <a:pt x="34" y="13"/>
                  </a:cubicBezTo>
                  <a:cubicBezTo>
                    <a:pt x="34" y="13"/>
                    <a:pt x="34" y="13"/>
                    <a:pt x="34" y="13"/>
                  </a:cubicBezTo>
                  <a:cubicBezTo>
                    <a:pt x="34" y="12"/>
                    <a:pt x="33" y="10"/>
                    <a:pt x="34" y="10"/>
                  </a:cubicBezTo>
                  <a:cubicBezTo>
                    <a:pt x="34" y="10"/>
                    <a:pt x="34" y="11"/>
                    <a:pt x="34" y="11"/>
                  </a:cubicBezTo>
                  <a:cubicBezTo>
                    <a:pt x="36" y="12"/>
                    <a:pt x="36" y="13"/>
                    <a:pt x="38" y="13"/>
                  </a:cubicBezTo>
                  <a:cubicBezTo>
                    <a:pt x="38" y="13"/>
                    <a:pt x="38" y="13"/>
                    <a:pt x="38" y="13"/>
                  </a:cubicBezTo>
                  <a:cubicBezTo>
                    <a:pt x="38" y="13"/>
                    <a:pt x="37" y="11"/>
                    <a:pt x="38" y="11"/>
                  </a:cubicBezTo>
                  <a:cubicBezTo>
                    <a:pt x="38" y="11"/>
                    <a:pt x="38" y="11"/>
                    <a:pt x="38" y="11"/>
                  </a:cubicBezTo>
                  <a:cubicBezTo>
                    <a:pt x="39" y="12"/>
                    <a:pt x="40" y="13"/>
                    <a:pt x="41" y="13"/>
                  </a:cubicBezTo>
                  <a:cubicBezTo>
                    <a:pt x="41" y="13"/>
                    <a:pt x="41" y="13"/>
                    <a:pt x="41" y="13"/>
                  </a:cubicBezTo>
                  <a:cubicBezTo>
                    <a:pt x="41" y="12"/>
                    <a:pt x="40" y="12"/>
                    <a:pt x="41" y="12"/>
                  </a:cubicBezTo>
                  <a:cubicBezTo>
                    <a:pt x="41" y="12"/>
                    <a:pt x="41" y="12"/>
                    <a:pt x="42" y="12"/>
                  </a:cubicBezTo>
                  <a:cubicBezTo>
                    <a:pt x="42" y="13"/>
                    <a:pt x="43" y="13"/>
                    <a:pt x="44" y="14"/>
                  </a:cubicBezTo>
                  <a:cubicBezTo>
                    <a:pt x="44" y="13"/>
                    <a:pt x="44" y="13"/>
                    <a:pt x="44" y="13"/>
                  </a:cubicBezTo>
                  <a:cubicBezTo>
                    <a:pt x="44" y="13"/>
                    <a:pt x="43" y="12"/>
                    <a:pt x="43" y="12"/>
                  </a:cubicBezTo>
                  <a:cubicBezTo>
                    <a:pt x="43" y="12"/>
                    <a:pt x="44" y="12"/>
                    <a:pt x="44" y="12"/>
                  </a:cubicBezTo>
                  <a:cubicBezTo>
                    <a:pt x="45" y="13"/>
                    <a:pt x="46" y="14"/>
                    <a:pt x="47" y="14"/>
                  </a:cubicBezTo>
                  <a:cubicBezTo>
                    <a:pt x="47" y="14"/>
                    <a:pt x="47" y="14"/>
                    <a:pt x="47" y="14"/>
                  </a:cubicBezTo>
                  <a:cubicBezTo>
                    <a:pt x="47" y="13"/>
                    <a:pt x="47" y="13"/>
                    <a:pt x="46" y="12"/>
                  </a:cubicBezTo>
                  <a:cubicBezTo>
                    <a:pt x="47" y="13"/>
                    <a:pt x="49" y="14"/>
                    <a:pt x="50" y="15"/>
                  </a:cubicBezTo>
                  <a:cubicBezTo>
                    <a:pt x="51" y="14"/>
                    <a:pt x="51" y="14"/>
                    <a:pt x="51" y="14"/>
                  </a:cubicBezTo>
                  <a:cubicBezTo>
                    <a:pt x="50" y="14"/>
                    <a:pt x="50" y="13"/>
                    <a:pt x="50" y="13"/>
                  </a:cubicBezTo>
                  <a:cubicBezTo>
                    <a:pt x="50" y="13"/>
                    <a:pt x="50" y="12"/>
                    <a:pt x="50" y="12"/>
                  </a:cubicBezTo>
                  <a:cubicBezTo>
                    <a:pt x="50" y="12"/>
                    <a:pt x="51" y="13"/>
                    <a:pt x="51" y="13"/>
                  </a:cubicBezTo>
                  <a:cubicBezTo>
                    <a:pt x="52" y="14"/>
                    <a:pt x="53" y="15"/>
                    <a:pt x="54" y="15"/>
                  </a:cubicBezTo>
                  <a:cubicBezTo>
                    <a:pt x="54" y="15"/>
                    <a:pt x="54" y="15"/>
                    <a:pt x="54" y="15"/>
                  </a:cubicBezTo>
                  <a:cubicBezTo>
                    <a:pt x="54" y="14"/>
                    <a:pt x="53" y="13"/>
                    <a:pt x="53" y="13"/>
                  </a:cubicBezTo>
                  <a:cubicBezTo>
                    <a:pt x="55" y="13"/>
                    <a:pt x="56" y="15"/>
                    <a:pt x="58" y="16"/>
                  </a:cubicBezTo>
                  <a:moveTo>
                    <a:pt x="80" y="14"/>
                  </a:moveTo>
                  <a:cubicBezTo>
                    <a:pt x="75" y="13"/>
                    <a:pt x="69" y="13"/>
                    <a:pt x="63" y="12"/>
                  </a:cubicBezTo>
                  <a:cubicBezTo>
                    <a:pt x="57" y="11"/>
                    <a:pt x="50" y="10"/>
                    <a:pt x="43" y="9"/>
                  </a:cubicBezTo>
                  <a:cubicBezTo>
                    <a:pt x="30" y="7"/>
                    <a:pt x="17" y="6"/>
                    <a:pt x="4" y="4"/>
                  </a:cubicBezTo>
                  <a:cubicBezTo>
                    <a:pt x="4" y="3"/>
                    <a:pt x="4" y="3"/>
                    <a:pt x="4" y="2"/>
                  </a:cubicBezTo>
                  <a:cubicBezTo>
                    <a:pt x="5" y="2"/>
                    <a:pt x="7" y="2"/>
                    <a:pt x="8" y="2"/>
                  </a:cubicBezTo>
                  <a:cubicBezTo>
                    <a:pt x="13" y="2"/>
                    <a:pt x="17" y="3"/>
                    <a:pt x="22" y="4"/>
                  </a:cubicBezTo>
                  <a:cubicBezTo>
                    <a:pt x="28" y="5"/>
                    <a:pt x="35" y="5"/>
                    <a:pt x="41" y="6"/>
                  </a:cubicBezTo>
                  <a:cubicBezTo>
                    <a:pt x="48" y="7"/>
                    <a:pt x="55" y="7"/>
                    <a:pt x="62" y="8"/>
                  </a:cubicBezTo>
                  <a:cubicBezTo>
                    <a:pt x="68" y="9"/>
                    <a:pt x="74" y="10"/>
                    <a:pt x="79" y="11"/>
                  </a:cubicBezTo>
                  <a:cubicBezTo>
                    <a:pt x="79" y="11"/>
                    <a:pt x="79" y="12"/>
                    <a:pt x="80" y="12"/>
                  </a:cubicBezTo>
                  <a:cubicBezTo>
                    <a:pt x="80" y="13"/>
                    <a:pt x="80" y="13"/>
                    <a:pt x="80" y="14"/>
                  </a:cubicBezTo>
                  <a:moveTo>
                    <a:pt x="8" y="0"/>
                  </a:moveTo>
                  <a:cubicBezTo>
                    <a:pt x="6" y="0"/>
                    <a:pt x="5" y="0"/>
                    <a:pt x="4" y="1"/>
                  </a:cubicBezTo>
                  <a:cubicBezTo>
                    <a:pt x="4" y="1"/>
                    <a:pt x="4" y="1"/>
                    <a:pt x="4" y="1"/>
                  </a:cubicBezTo>
                  <a:cubicBezTo>
                    <a:pt x="3" y="1"/>
                    <a:pt x="3" y="1"/>
                    <a:pt x="3" y="1"/>
                  </a:cubicBezTo>
                  <a:cubicBezTo>
                    <a:pt x="3" y="1"/>
                    <a:pt x="3" y="1"/>
                    <a:pt x="3" y="1"/>
                  </a:cubicBezTo>
                  <a:cubicBezTo>
                    <a:pt x="3" y="2"/>
                    <a:pt x="3" y="2"/>
                    <a:pt x="3" y="2"/>
                  </a:cubicBezTo>
                  <a:cubicBezTo>
                    <a:pt x="2" y="6"/>
                    <a:pt x="0" y="11"/>
                    <a:pt x="1" y="15"/>
                  </a:cubicBezTo>
                  <a:cubicBezTo>
                    <a:pt x="1" y="16"/>
                    <a:pt x="2" y="16"/>
                    <a:pt x="2" y="16"/>
                  </a:cubicBezTo>
                  <a:cubicBezTo>
                    <a:pt x="3" y="16"/>
                    <a:pt x="3" y="16"/>
                    <a:pt x="3" y="16"/>
                  </a:cubicBezTo>
                  <a:cubicBezTo>
                    <a:pt x="15" y="18"/>
                    <a:pt x="28" y="20"/>
                    <a:pt x="41" y="22"/>
                  </a:cubicBezTo>
                  <a:cubicBezTo>
                    <a:pt x="48" y="23"/>
                    <a:pt x="55" y="24"/>
                    <a:pt x="61" y="25"/>
                  </a:cubicBezTo>
                  <a:cubicBezTo>
                    <a:pt x="68" y="25"/>
                    <a:pt x="74" y="26"/>
                    <a:pt x="80" y="27"/>
                  </a:cubicBezTo>
                  <a:cubicBezTo>
                    <a:pt x="80" y="27"/>
                    <a:pt x="80" y="27"/>
                    <a:pt x="80" y="27"/>
                  </a:cubicBezTo>
                  <a:cubicBezTo>
                    <a:pt x="81" y="27"/>
                    <a:pt x="81" y="27"/>
                    <a:pt x="81" y="27"/>
                  </a:cubicBezTo>
                  <a:cubicBezTo>
                    <a:pt x="84" y="26"/>
                    <a:pt x="87" y="25"/>
                    <a:pt x="91" y="24"/>
                  </a:cubicBezTo>
                  <a:cubicBezTo>
                    <a:pt x="95" y="23"/>
                    <a:pt x="99" y="23"/>
                    <a:pt x="102" y="22"/>
                  </a:cubicBezTo>
                  <a:cubicBezTo>
                    <a:pt x="103" y="21"/>
                    <a:pt x="103" y="21"/>
                    <a:pt x="102" y="20"/>
                  </a:cubicBezTo>
                  <a:cubicBezTo>
                    <a:pt x="102" y="20"/>
                    <a:pt x="102" y="20"/>
                    <a:pt x="102" y="20"/>
                  </a:cubicBezTo>
                  <a:cubicBezTo>
                    <a:pt x="96" y="15"/>
                    <a:pt x="89" y="14"/>
                    <a:pt x="83" y="10"/>
                  </a:cubicBezTo>
                  <a:cubicBezTo>
                    <a:pt x="82" y="10"/>
                    <a:pt x="82" y="10"/>
                    <a:pt x="82" y="10"/>
                  </a:cubicBezTo>
                  <a:cubicBezTo>
                    <a:pt x="82" y="10"/>
                    <a:pt x="82" y="10"/>
                    <a:pt x="82" y="10"/>
                  </a:cubicBezTo>
                  <a:cubicBezTo>
                    <a:pt x="81" y="10"/>
                    <a:pt x="81" y="10"/>
                    <a:pt x="81" y="10"/>
                  </a:cubicBezTo>
                  <a:cubicBezTo>
                    <a:pt x="75" y="9"/>
                    <a:pt x="68" y="7"/>
                    <a:pt x="61" y="7"/>
                  </a:cubicBezTo>
                  <a:cubicBezTo>
                    <a:pt x="54" y="6"/>
                    <a:pt x="47" y="5"/>
                    <a:pt x="40" y="4"/>
                  </a:cubicBezTo>
                  <a:cubicBezTo>
                    <a:pt x="33" y="4"/>
                    <a:pt x="26" y="3"/>
                    <a:pt x="19" y="2"/>
                  </a:cubicBezTo>
                  <a:cubicBezTo>
                    <a:pt x="15" y="2"/>
                    <a:pt x="11" y="0"/>
                    <a:pt x="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4" name="Freeform 44"/>
            <p:cNvSpPr>
              <a:spLocks noEditPoints="1"/>
            </p:cNvSpPr>
            <p:nvPr/>
          </p:nvSpPr>
          <p:spPr bwMode="auto">
            <a:xfrm>
              <a:off x="6503656" y="619641"/>
              <a:ext cx="334963" cy="317500"/>
            </a:xfrm>
            <a:custGeom>
              <a:avLst/>
              <a:gdLst>
                <a:gd name="T0" fmla="*/ 68 w 79"/>
                <a:gd name="T1" fmla="*/ 61 h 75"/>
                <a:gd name="T2" fmla="*/ 75 w 79"/>
                <a:gd name="T3" fmla="*/ 67 h 75"/>
                <a:gd name="T4" fmla="*/ 59 w 79"/>
                <a:gd name="T5" fmla="*/ 65 h 75"/>
                <a:gd name="T6" fmla="*/ 61 w 79"/>
                <a:gd name="T7" fmla="*/ 63 h 75"/>
                <a:gd name="T8" fmla="*/ 64 w 79"/>
                <a:gd name="T9" fmla="*/ 65 h 75"/>
                <a:gd name="T10" fmla="*/ 68 w 79"/>
                <a:gd name="T11" fmla="*/ 61 h 75"/>
                <a:gd name="T12" fmla="*/ 46 w 79"/>
                <a:gd name="T13" fmla="*/ 42 h 75"/>
                <a:gd name="T14" fmla="*/ 31 w 79"/>
                <a:gd name="T15" fmla="*/ 39 h 75"/>
                <a:gd name="T16" fmla="*/ 31 w 79"/>
                <a:gd name="T17" fmla="*/ 34 h 75"/>
                <a:gd name="T18" fmla="*/ 45 w 79"/>
                <a:gd name="T19" fmla="*/ 44 h 75"/>
                <a:gd name="T20" fmla="*/ 37 w 79"/>
                <a:gd name="T21" fmla="*/ 32 h 75"/>
                <a:gd name="T22" fmla="*/ 60 w 79"/>
                <a:gd name="T23" fmla="*/ 60 h 75"/>
                <a:gd name="T24" fmla="*/ 51 w 79"/>
                <a:gd name="T25" fmla="*/ 48 h 75"/>
                <a:gd name="T26" fmla="*/ 54 w 79"/>
                <a:gd name="T27" fmla="*/ 50 h 75"/>
                <a:gd name="T28" fmla="*/ 56 w 79"/>
                <a:gd name="T29" fmla="*/ 51 h 75"/>
                <a:gd name="T30" fmla="*/ 59 w 79"/>
                <a:gd name="T31" fmla="*/ 54 h 75"/>
                <a:gd name="T32" fmla="*/ 60 w 79"/>
                <a:gd name="T33" fmla="*/ 57 h 75"/>
                <a:gd name="T34" fmla="*/ 60 w 79"/>
                <a:gd name="T35" fmla="*/ 54 h 75"/>
                <a:gd name="T36" fmla="*/ 58 w 79"/>
                <a:gd name="T37" fmla="*/ 53 h 75"/>
                <a:gd name="T38" fmla="*/ 55 w 79"/>
                <a:gd name="T39" fmla="*/ 50 h 75"/>
                <a:gd name="T40" fmla="*/ 53 w 79"/>
                <a:gd name="T41" fmla="*/ 48 h 75"/>
                <a:gd name="T42" fmla="*/ 49 w 79"/>
                <a:gd name="T43" fmla="*/ 45 h 75"/>
                <a:gd name="T44" fmla="*/ 46 w 79"/>
                <a:gd name="T45" fmla="*/ 43 h 75"/>
                <a:gd name="T46" fmla="*/ 43 w 79"/>
                <a:gd name="T47" fmla="*/ 40 h 75"/>
                <a:gd name="T48" fmla="*/ 40 w 79"/>
                <a:gd name="T49" fmla="*/ 36 h 75"/>
                <a:gd name="T50" fmla="*/ 37 w 79"/>
                <a:gd name="T51" fmla="*/ 32 h 75"/>
                <a:gd name="T52" fmla="*/ 34 w 79"/>
                <a:gd name="T53" fmla="*/ 30 h 75"/>
                <a:gd name="T54" fmla="*/ 31 w 79"/>
                <a:gd name="T55" fmla="*/ 27 h 75"/>
                <a:gd name="T56" fmla="*/ 29 w 79"/>
                <a:gd name="T57" fmla="*/ 27 h 75"/>
                <a:gd name="T58" fmla="*/ 26 w 79"/>
                <a:gd name="T59" fmla="*/ 25 h 75"/>
                <a:gd name="T60" fmla="*/ 22 w 79"/>
                <a:gd name="T61" fmla="*/ 19 h 75"/>
                <a:gd name="T62" fmla="*/ 20 w 79"/>
                <a:gd name="T63" fmla="*/ 16 h 75"/>
                <a:gd name="T64" fmla="*/ 17 w 79"/>
                <a:gd name="T65" fmla="*/ 17 h 75"/>
                <a:gd name="T66" fmla="*/ 14 w 79"/>
                <a:gd name="T67" fmla="*/ 15 h 75"/>
                <a:gd name="T68" fmla="*/ 11 w 79"/>
                <a:gd name="T69" fmla="*/ 10 h 75"/>
                <a:gd name="T70" fmla="*/ 9 w 79"/>
                <a:gd name="T71" fmla="*/ 6 h 75"/>
                <a:gd name="T72" fmla="*/ 7 w 79"/>
                <a:gd name="T73" fmla="*/ 8 h 75"/>
                <a:gd name="T74" fmla="*/ 6 w 79"/>
                <a:gd name="T75" fmla="*/ 8 h 75"/>
                <a:gd name="T76" fmla="*/ 8 w 79"/>
                <a:gd name="T77" fmla="*/ 9 h 75"/>
                <a:gd name="T78" fmla="*/ 11 w 79"/>
                <a:gd name="T79" fmla="*/ 12 h 75"/>
                <a:gd name="T80" fmla="*/ 13 w 79"/>
                <a:gd name="T81" fmla="*/ 12 h 75"/>
                <a:gd name="T82" fmla="*/ 15 w 79"/>
                <a:gd name="T83" fmla="*/ 15 h 75"/>
                <a:gd name="T84" fmla="*/ 17 w 79"/>
                <a:gd name="T85" fmla="*/ 18 h 75"/>
                <a:gd name="T86" fmla="*/ 21 w 79"/>
                <a:gd name="T87" fmla="*/ 19 h 75"/>
                <a:gd name="T88" fmla="*/ 23 w 79"/>
                <a:gd name="T89" fmla="*/ 23 h 75"/>
                <a:gd name="T90" fmla="*/ 26 w 79"/>
                <a:gd name="T91" fmla="*/ 26 h 75"/>
                <a:gd name="T92" fmla="*/ 29 w 79"/>
                <a:gd name="T93" fmla="*/ 26 h 75"/>
                <a:gd name="T94" fmla="*/ 32 w 79"/>
                <a:gd name="T95" fmla="*/ 29 h 75"/>
                <a:gd name="T96" fmla="*/ 36 w 79"/>
                <a:gd name="T97" fmla="*/ 35 h 75"/>
                <a:gd name="T98" fmla="*/ 38 w 79"/>
                <a:gd name="T99" fmla="*/ 37 h 75"/>
                <a:gd name="T100" fmla="*/ 41 w 79"/>
                <a:gd name="T101" fmla="*/ 37 h 75"/>
                <a:gd name="T102" fmla="*/ 45 w 79"/>
                <a:gd name="T103" fmla="*/ 44 h 75"/>
                <a:gd name="T104" fmla="*/ 10 w 79"/>
                <a:gd name="T105" fmla="*/ 2 h 75"/>
                <a:gd name="T106" fmla="*/ 65 w 79"/>
                <a:gd name="T107" fmla="*/ 55 h 75"/>
                <a:gd name="T108" fmla="*/ 10 w 79"/>
                <a:gd name="T109" fmla="*/ 1 h 75"/>
                <a:gd name="T110" fmla="*/ 43 w 79"/>
                <a:gd name="T111" fmla="*/ 54 h 75"/>
                <a:gd name="T112" fmla="*/ 78 w 79"/>
                <a:gd name="T113" fmla="*/ 75 h 75"/>
                <a:gd name="T114" fmla="*/ 69 w 79"/>
                <a:gd name="T115" fmla="*/ 54 h 75"/>
                <a:gd name="T116" fmla="*/ 23 w 79"/>
                <a:gd name="T1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 h="75">
                  <a:moveTo>
                    <a:pt x="77" y="73"/>
                  </a:moveTo>
                  <a:cubicBezTo>
                    <a:pt x="76" y="73"/>
                    <a:pt x="74" y="72"/>
                    <a:pt x="73" y="71"/>
                  </a:cubicBezTo>
                  <a:cubicBezTo>
                    <a:pt x="74" y="70"/>
                    <a:pt x="74" y="69"/>
                    <a:pt x="75" y="69"/>
                  </a:cubicBezTo>
                  <a:cubicBezTo>
                    <a:pt x="76" y="70"/>
                    <a:pt x="77" y="72"/>
                    <a:pt x="77" y="73"/>
                  </a:cubicBezTo>
                  <a:moveTo>
                    <a:pt x="68" y="61"/>
                  </a:moveTo>
                  <a:cubicBezTo>
                    <a:pt x="69" y="61"/>
                    <a:pt x="69" y="60"/>
                    <a:pt x="69" y="59"/>
                  </a:cubicBezTo>
                  <a:cubicBezTo>
                    <a:pt x="68" y="59"/>
                    <a:pt x="68" y="58"/>
                    <a:pt x="67" y="58"/>
                  </a:cubicBezTo>
                  <a:cubicBezTo>
                    <a:pt x="67" y="57"/>
                    <a:pt x="66" y="55"/>
                    <a:pt x="67" y="55"/>
                  </a:cubicBezTo>
                  <a:cubicBezTo>
                    <a:pt x="67" y="55"/>
                    <a:pt x="67" y="55"/>
                    <a:pt x="68" y="55"/>
                  </a:cubicBezTo>
                  <a:cubicBezTo>
                    <a:pt x="69" y="59"/>
                    <a:pt x="72" y="63"/>
                    <a:pt x="75" y="67"/>
                  </a:cubicBezTo>
                  <a:cubicBezTo>
                    <a:pt x="74" y="67"/>
                    <a:pt x="74" y="67"/>
                    <a:pt x="74" y="67"/>
                  </a:cubicBezTo>
                  <a:cubicBezTo>
                    <a:pt x="73" y="68"/>
                    <a:pt x="72" y="69"/>
                    <a:pt x="72" y="71"/>
                  </a:cubicBezTo>
                  <a:cubicBezTo>
                    <a:pt x="70" y="70"/>
                    <a:pt x="69" y="69"/>
                    <a:pt x="68" y="69"/>
                  </a:cubicBezTo>
                  <a:cubicBezTo>
                    <a:pt x="65" y="68"/>
                    <a:pt x="62" y="67"/>
                    <a:pt x="59" y="65"/>
                  </a:cubicBezTo>
                  <a:cubicBezTo>
                    <a:pt x="59" y="65"/>
                    <a:pt x="59" y="65"/>
                    <a:pt x="59" y="65"/>
                  </a:cubicBezTo>
                  <a:cubicBezTo>
                    <a:pt x="58" y="64"/>
                    <a:pt x="58" y="64"/>
                    <a:pt x="58" y="63"/>
                  </a:cubicBezTo>
                  <a:cubicBezTo>
                    <a:pt x="57" y="62"/>
                    <a:pt x="58" y="62"/>
                    <a:pt x="58" y="62"/>
                  </a:cubicBezTo>
                  <a:cubicBezTo>
                    <a:pt x="59" y="62"/>
                    <a:pt x="61" y="62"/>
                    <a:pt x="61" y="62"/>
                  </a:cubicBezTo>
                  <a:cubicBezTo>
                    <a:pt x="61" y="63"/>
                    <a:pt x="61" y="63"/>
                    <a:pt x="61" y="63"/>
                  </a:cubicBezTo>
                  <a:cubicBezTo>
                    <a:pt x="61" y="63"/>
                    <a:pt x="61" y="63"/>
                    <a:pt x="61" y="63"/>
                  </a:cubicBezTo>
                  <a:cubicBezTo>
                    <a:pt x="62" y="63"/>
                    <a:pt x="62" y="63"/>
                    <a:pt x="62" y="63"/>
                  </a:cubicBezTo>
                  <a:cubicBezTo>
                    <a:pt x="62" y="63"/>
                    <a:pt x="63" y="64"/>
                    <a:pt x="63" y="64"/>
                  </a:cubicBezTo>
                  <a:cubicBezTo>
                    <a:pt x="63" y="64"/>
                    <a:pt x="63" y="64"/>
                    <a:pt x="63" y="64"/>
                  </a:cubicBezTo>
                  <a:cubicBezTo>
                    <a:pt x="64" y="65"/>
                    <a:pt x="64" y="65"/>
                    <a:pt x="64" y="65"/>
                  </a:cubicBezTo>
                  <a:cubicBezTo>
                    <a:pt x="64" y="65"/>
                    <a:pt x="64" y="65"/>
                    <a:pt x="64" y="65"/>
                  </a:cubicBezTo>
                  <a:cubicBezTo>
                    <a:pt x="65" y="65"/>
                    <a:pt x="65" y="64"/>
                    <a:pt x="64" y="63"/>
                  </a:cubicBezTo>
                  <a:cubicBezTo>
                    <a:pt x="63" y="62"/>
                    <a:pt x="62" y="61"/>
                    <a:pt x="62" y="59"/>
                  </a:cubicBezTo>
                  <a:cubicBezTo>
                    <a:pt x="62" y="58"/>
                    <a:pt x="62" y="58"/>
                    <a:pt x="63" y="58"/>
                  </a:cubicBezTo>
                  <a:cubicBezTo>
                    <a:pt x="64" y="58"/>
                    <a:pt x="65" y="59"/>
                    <a:pt x="65" y="59"/>
                  </a:cubicBezTo>
                  <a:cubicBezTo>
                    <a:pt x="66" y="59"/>
                    <a:pt x="67" y="60"/>
                    <a:pt x="68" y="61"/>
                  </a:cubicBezTo>
                  <a:cubicBezTo>
                    <a:pt x="68" y="61"/>
                    <a:pt x="68" y="61"/>
                    <a:pt x="68" y="61"/>
                  </a:cubicBezTo>
                  <a:moveTo>
                    <a:pt x="48" y="47"/>
                  </a:moveTo>
                  <a:cubicBezTo>
                    <a:pt x="47" y="47"/>
                    <a:pt x="46" y="46"/>
                    <a:pt x="45" y="45"/>
                  </a:cubicBezTo>
                  <a:cubicBezTo>
                    <a:pt x="46" y="45"/>
                    <a:pt x="46" y="45"/>
                    <a:pt x="46" y="45"/>
                  </a:cubicBezTo>
                  <a:cubicBezTo>
                    <a:pt x="46" y="44"/>
                    <a:pt x="46" y="42"/>
                    <a:pt x="46" y="42"/>
                  </a:cubicBezTo>
                  <a:cubicBezTo>
                    <a:pt x="46" y="42"/>
                    <a:pt x="47" y="43"/>
                    <a:pt x="47" y="44"/>
                  </a:cubicBezTo>
                  <a:cubicBezTo>
                    <a:pt x="47" y="45"/>
                    <a:pt x="48" y="46"/>
                    <a:pt x="48" y="47"/>
                  </a:cubicBezTo>
                  <a:moveTo>
                    <a:pt x="56" y="63"/>
                  </a:moveTo>
                  <a:cubicBezTo>
                    <a:pt x="52" y="60"/>
                    <a:pt x="49" y="57"/>
                    <a:pt x="45" y="53"/>
                  </a:cubicBezTo>
                  <a:cubicBezTo>
                    <a:pt x="40" y="49"/>
                    <a:pt x="35" y="44"/>
                    <a:pt x="31" y="39"/>
                  </a:cubicBezTo>
                  <a:cubicBezTo>
                    <a:pt x="21" y="30"/>
                    <a:pt x="11" y="21"/>
                    <a:pt x="2" y="11"/>
                  </a:cubicBezTo>
                  <a:cubicBezTo>
                    <a:pt x="2" y="11"/>
                    <a:pt x="2" y="11"/>
                    <a:pt x="2" y="11"/>
                  </a:cubicBezTo>
                  <a:cubicBezTo>
                    <a:pt x="2" y="10"/>
                    <a:pt x="3" y="9"/>
                    <a:pt x="4" y="8"/>
                  </a:cubicBezTo>
                  <a:cubicBezTo>
                    <a:pt x="7" y="13"/>
                    <a:pt x="12" y="17"/>
                    <a:pt x="16" y="21"/>
                  </a:cubicBezTo>
                  <a:cubicBezTo>
                    <a:pt x="22" y="25"/>
                    <a:pt x="26" y="29"/>
                    <a:pt x="31" y="34"/>
                  </a:cubicBezTo>
                  <a:cubicBezTo>
                    <a:pt x="36" y="38"/>
                    <a:pt x="41" y="43"/>
                    <a:pt x="46" y="48"/>
                  </a:cubicBezTo>
                  <a:cubicBezTo>
                    <a:pt x="51" y="52"/>
                    <a:pt x="55" y="56"/>
                    <a:pt x="59" y="60"/>
                  </a:cubicBezTo>
                  <a:cubicBezTo>
                    <a:pt x="58" y="60"/>
                    <a:pt x="58" y="60"/>
                    <a:pt x="58" y="61"/>
                  </a:cubicBezTo>
                  <a:cubicBezTo>
                    <a:pt x="56" y="61"/>
                    <a:pt x="56" y="62"/>
                    <a:pt x="56" y="63"/>
                  </a:cubicBezTo>
                  <a:moveTo>
                    <a:pt x="45" y="44"/>
                  </a:moveTo>
                  <a:cubicBezTo>
                    <a:pt x="41" y="41"/>
                    <a:pt x="38" y="37"/>
                    <a:pt x="34" y="34"/>
                  </a:cubicBezTo>
                  <a:cubicBezTo>
                    <a:pt x="29" y="30"/>
                    <a:pt x="24" y="25"/>
                    <a:pt x="19" y="21"/>
                  </a:cubicBezTo>
                  <a:cubicBezTo>
                    <a:pt x="14" y="17"/>
                    <a:pt x="8" y="13"/>
                    <a:pt x="5" y="7"/>
                  </a:cubicBezTo>
                  <a:cubicBezTo>
                    <a:pt x="6" y="6"/>
                    <a:pt x="7" y="5"/>
                    <a:pt x="8" y="4"/>
                  </a:cubicBezTo>
                  <a:cubicBezTo>
                    <a:pt x="17" y="13"/>
                    <a:pt x="27" y="22"/>
                    <a:pt x="37" y="32"/>
                  </a:cubicBezTo>
                  <a:cubicBezTo>
                    <a:pt x="42" y="36"/>
                    <a:pt x="46" y="41"/>
                    <a:pt x="51" y="46"/>
                  </a:cubicBezTo>
                  <a:cubicBezTo>
                    <a:pt x="55" y="50"/>
                    <a:pt x="59" y="53"/>
                    <a:pt x="63" y="56"/>
                  </a:cubicBezTo>
                  <a:cubicBezTo>
                    <a:pt x="63" y="56"/>
                    <a:pt x="63" y="56"/>
                    <a:pt x="63" y="56"/>
                  </a:cubicBezTo>
                  <a:cubicBezTo>
                    <a:pt x="62" y="56"/>
                    <a:pt x="61" y="57"/>
                    <a:pt x="61" y="57"/>
                  </a:cubicBezTo>
                  <a:cubicBezTo>
                    <a:pt x="60" y="58"/>
                    <a:pt x="60" y="59"/>
                    <a:pt x="60" y="60"/>
                  </a:cubicBezTo>
                  <a:cubicBezTo>
                    <a:pt x="56" y="56"/>
                    <a:pt x="53" y="52"/>
                    <a:pt x="49" y="48"/>
                  </a:cubicBezTo>
                  <a:cubicBezTo>
                    <a:pt x="49" y="48"/>
                    <a:pt x="49" y="48"/>
                    <a:pt x="49" y="48"/>
                  </a:cubicBezTo>
                  <a:cubicBezTo>
                    <a:pt x="49" y="47"/>
                    <a:pt x="49" y="46"/>
                    <a:pt x="49" y="45"/>
                  </a:cubicBezTo>
                  <a:cubicBezTo>
                    <a:pt x="50" y="45"/>
                    <a:pt x="50" y="46"/>
                    <a:pt x="50" y="46"/>
                  </a:cubicBezTo>
                  <a:cubicBezTo>
                    <a:pt x="51" y="47"/>
                    <a:pt x="51" y="48"/>
                    <a:pt x="51" y="48"/>
                  </a:cubicBezTo>
                  <a:cubicBezTo>
                    <a:pt x="51" y="49"/>
                    <a:pt x="52" y="50"/>
                    <a:pt x="53" y="51"/>
                  </a:cubicBezTo>
                  <a:cubicBezTo>
                    <a:pt x="53" y="51"/>
                    <a:pt x="53" y="51"/>
                    <a:pt x="53" y="51"/>
                  </a:cubicBezTo>
                  <a:cubicBezTo>
                    <a:pt x="53" y="51"/>
                    <a:pt x="53" y="50"/>
                    <a:pt x="53" y="50"/>
                  </a:cubicBezTo>
                  <a:cubicBezTo>
                    <a:pt x="53" y="49"/>
                    <a:pt x="53" y="49"/>
                    <a:pt x="53" y="49"/>
                  </a:cubicBezTo>
                  <a:cubicBezTo>
                    <a:pt x="53" y="49"/>
                    <a:pt x="54" y="50"/>
                    <a:pt x="54" y="50"/>
                  </a:cubicBezTo>
                  <a:cubicBezTo>
                    <a:pt x="54" y="52"/>
                    <a:pt x="54" y="53"/>
                    <a:pt x="55" y="54"/>
                  </a:cubicBezTo>
                  <a:cubicBezTo>
                    <a:pt x="55" y="54"/>
                    <a:pt x="55" y="54"/>
                    <a:pt x="55" y="54"/>
                  </a:cubicBezTo>
                  <a:cubicBezTo>
                    <a:pt x="56" y="53"/>
                    <a:pt x="56" y="53"/>
                    <a:pt x="56" y="53"/>
                  </a:cubicBezTo>
                  <a:cubicBezTo>
                    <a:pt x="56" y="52"/>
                    <a:pt x="55" y="51"/>
                    <a:pt x="56" y="51"/>
                  </a:cubicBezTo>
                  <a:cubicBezTo>
                    <a:pt x="56" y="51"/>
                    <a:pt x="56" y="51"/>
                    <a:pt x="56" y="51"/>
                  </a:cubicBezTo>
                  <a:cubicBezTo>
                    <a:pt x="57" y="53"/>
                    <a:pt x="57" y="55"/>
                    <a:pt x="57" y="56"/>
                  </a:cubicBezTo>
                  <a:cubicBezTo>
                    <a:pt x="58" y="56"/>
                    <a:pt x="58" y="56"/>
                    <a:pt x="58" y="56"/>
                  </a:cubicBezTo>
                  <a:cubicBezTo>
                    <a:pt x="58" y="56"/>
                    <a:pt x="58" y="55"/>
                    <a:pt x="58" y="55"/>
                  </a:cubicBezTo>
                  <a:cubicBezTo>
                    <a:pt x="58" y="54"/>
                    <a:pt x="58" y="54"/>
                    <a:pt x="58" y="54"/>
                  </a:cubicBezTo>
                  <a:cubicBezTo>
                    <a:pt x="58" y="54"/>
                    <a:pt x="58" y="54"/>
                    <a:pt x="59" y="54"/>
                  </a:cubicBezTo>
                  <a:cubicBezTo>
                    <a:pt x="59" y="55"/>
                    <a:pt x="59" y="57"/>
                    <a:pt x="59" y="58"/>
                  </a:cubicBezTo>
                  <a:cubicBezTo>
                    <a:pt x="59" y="58"/>
                    <a:pt x="59" y="58"/>
                    <a:pt x="59" y="58"/>
                  </a:cubicBezTo>
                  <a:cubicBezTo>
                    <a:pt x="60" y="57"/>
                    <a:pt x="60" y="57"/>
                    <a:pt x="60" y="57"/>
                  </a:cubicBezTo>
                  <a:cubicBezTo>
                    <a:pt x="60" y="56"/>
                    <a:pt x="60" y="55"/>
                    <a:pt x="60" y="55"/>
                  </a:cubicBezTo>
                  <a:cubicBezTo>
                    <a:pt x="60" y="55"/>
                    <a:pt x="60" y="56"/>
                    <a:pt x="60" y="57"/>
                  </a:cubicBezTo>
                  <a:cubicBezTo>
                    <a:pt x="60" y="57"/>
                    <a:pt x="60" y="57"/>
                    <a:pt x="60" y="57"/>
                  </a:cubicBezTo>
                  <a:cubicBezTo>
                    <a:pt x="61" y="56"/>
                    <a:pt x="61" y="56"/>
                    <a:pt x="61" y="56"/>
                  </a:cubicBezTo>
                  <a:cubicBezTo>
                    <a:pt x="61" y="55"/>
                    <a:pt x="61" y="55"/>
                    <a:pt x="61" y="55"/>
                  </a:cubicBezTo>
                  <a:cubicBezTo>
                    <a:pt x="61" y="56"/>
                    <a:pt x="60" y="56"/>
                    <a:pt x="60" y="56"/>
                  </a:cubicBezTo>
                  <a:cubicBezTo>
                    <a:pt x="60" y="56"/>
                    <a:pt x="60" y="55"/>
                    <a:pt x="60" y="54"/>
                  </a:cubicBezTo>
                  <a:cubicBezTo>
                    <a:pt x="60" y="54"/>
                    <a:pt x="60" y="54"/>
                    <a:pt x="60" y="54"/>
                  </a:cubicBezTo>
                  <a:cubicBezTo>
                    <a:pt x="60" y="55"/>
                    <a:pt x="60" y="57"/>
                    <a:pt x="59" y="57"/>
                  </a:cubicBezTo>
                  <a:cubicBezTo>
                    <a:pt x="59" y="57"/>
                    <a:pt x="59" y="57"/>
                    <a:pt x="59" y="56"/>
                  </a:cubicBezTo>
                  <a:cubicBezTo>
                    <a:pt x="59" y="55"/>
                    <a:pt x="59" y="54"/>
                    <a:pt x="58" y="53"/>
                  </a:cubicBezTo>
                  <a:cubicBezTo>
                    <a:pt x="58" y="53"/>
                    <a:pt x="58" y="53"/>
                    <a:pt x="58" y="53"/>
                  </a:cubicBezTo>
                  <a:cubicBezTo>
                    <a:pt x="58" y="53"/>
                    <a:pt x="58" y="55"/>
                    <a:pt x="58" y="55"/>
                  </a:cubicBezTo>
                  <a:cubicBezTo>
                    <a:pt x="58" y="55"/>
                    <a:pt x="57" y="55"/>
                    <a:pt x="57" y="55"/>
                  </a:cubicBezTo>
                  <a:cubicBezTo>
                    <a:pt x="57" y="54"/>
                    <a:pt x="57" y="54"/>
                    <a:pt x="57" y="53"/>
                  </a:cubicBezTo>
                  <a:cubicBezTo>
                    <a:pt x="57" y="52"/>
                    <a:pt x="56" y="51"/>
                    <a:pt x="56" y="50"/>
                  </a:cubicBezTo>
                  <a:cubicBezTo>
                    <a:pt x="55" y="50"/>
                    <a:pt x="55" y="50"/>
                    <a:pt x="55" y="50"/>
                  </a:cubicBezTo>
                  <a:cubicBezTo>
                    <a:pt x="55" y="51"/>
                    <a:pt x="55" y="51"/>
                    <a:pt x="55" y="52"/>
                  </a:cubicBezTo>
                  <a:cubicBezTo>
                    <a:pt x="55" y="53"/>
                    <a:pt x="55" y="53"/>
                    <a:pt x="55" y="53"/>
                  </a:cubicBezTo>
                  <a:cubicBezTo>
                    <a:pt x="55" y="53"/>
                    <a:pt x="55" y="52"/>
                    <a:pt x="55" y="52"/>
                  </a:cubicBezTo>
                  <a:cubicBezTo>
                    <a:pt x="54" y="51"/>
                    <a:pt x="54" y="49"/>
                    <a:pt x="53" y="48"/>
                  </a:cubicBezTo>
                  <a:cubicBezTo>
                    <a:pt x="53" y="48"/>
                    <a:pt x="53" y="48"/>
                    <a:pt x="53" y="48"/>
                  </a:cubicBezTo>
                  <a:cubicBezTo>
                    <a:pt x="53" y="49"/>
                    <a:pt x="53" y="50"/>
                    <a:pt x="52" y="50"/>
                  </a:cubicBezTo>
                  <a:cubicBezTo>
                    <a:pt x="52" y="50"/>
                    <a:pt x="52" y="50"/>
                    <a:pt x="52" y="50"/>
                  </a:cubicBezTo>
                  <a:cubicBezTo>
                    <a:pt x="52" y="49"/>
                    <a:pt x="51" y="48"/>
                    <a:pt x="51" y="47"/>
                  </a:cubicBezTo>
                  <a:cubicBezTo>
                    <a:pt x="51" y="46"/>
                    <a:pt x="50" y="45"/>
                    <a:pt x="49" y="44"/>
                  </a:cubicBezTo>
                  <a:cubicBezTo>
                    <a:pt x="49" y="45"/>
                    <a:pt x="49" y="45"/>
                    <a:pt x="49" y="45"/>
                  </a:cubicBezTo>
                  <a:cubicBezTo>
                    <a:pt x="49" y="46"/>
                    <a:pt x="49" y="47"/>
                    <a:pt x="48" y="47"/>
                  </a:cubicBezTo>
                  <a:cubicBezTo>
                    <a:pt x="48" y="47"/>
                    <a:pt x="48" y="46"/>
                    <a:pt x="48" y="45"/>
                  </a:cubicBezTo>
                  <a:cubicBezTo>
                    <a:pt x="47" y="44"/>
                    <a:pt x="47" y="43"/>
                    <a:pt x="46" y="41"/>
                  </a:cubicBezTo>
                  <a:cubicBezTo>
                    <a:pt x="46" y="41"/>
                    <a:pt x="46" y="41"/>
                    <a:pt x="46" y="41"/>
                  </a:cubicBezTo>
                  <a:cubicBezTo>
                    <a:pt x="46" y="42"/>
                    <a:pt x="46" y="42"/>
                    <a:pt x="46" y="43"/>
                  </a:cubicBezTo>
                  <a:cubicBezTo>
                    <a:pt x="46" y="43"/>
                    <a:pt x="46" y="44"/>
                    <a:pt x="46" y="44"/>
                  </a:cubicBezTo>
                  <a:cubicBezTo>
                    <a:pt x="45" y="44"/>
                    <a:pt x="45" y="42"/>
                    <a:pt x="45" y="42"/>
                  </a:cubicBezTo>
                  <a:cubicBezTo>
                    <a:pt x="45" y="41"/>
                    <a:pt x="44" y="39"/>
                    <a:pt x="43" y="38"/>
                  </a:cubicBezTo>
                  <a:cubicBezTo>
                    <a:pt x="43" y="38"/>
                    <a:pt x="43" y="38"/>
                    <a:pt x="43" y="38"/>
                  </a:cubicBezTo>
                  <a:cubicBezTo>
                    <a:pt x="43" y="39"/>
                    <a:pt x="43" y="40"/>
                    <a:pt x="43" y="40"/>
                  </a:cubicBezTo>
                  <a:cubicBezTo>
                    <a:pt x="43" y="40"/>
                    <a:pt x="43" y="40"/>
                    <a:pt x="42" y="39"/>
                  </a:cubicBezTo>
                  <a:cubicBezTo>
                    <a:pt x="42" y="38"/>
                    <a:pt x="42" y="37"/>
                    <a:pt x="41" y="36"/>
                  </a:cubicBezTo>
                  <a:cubicBezTo>
                    <a:pt x="41" y="36"/>
                    <a:pt x="41" y="36"/>
                    <a:pt x="41" y="36"/>
                  </a:cubicBezTo>
                  <a:cubicBezTo>
                    <a:pt x="41" y="37"/>
                    <a:pt x="41" y="38"/>
                    <a:pt x="40" y="38"/>
                  </a:cubicBezTo>
                  <a:cubicBezTo>
                    <a:pt x="40" y="36"/>
                    <a:pt x="40" y="36"/>
                    <a:pt x="40" y="36"/>
                  </a:cubicBezTo>
                  <a:cubicBezTo>
                    <a:pt x="39" y="35"/>
                    <a:pt x="39" y="35"/>
                    <a:pt x="38" y="34"/>
                  </a:cubicBezTo>
                  <a:cubicBezTo>
                    <a:pt x="38" y="34"/>
                    <a:pt x="38" y="34"/>
                    <a:pt x="38" y="34"/>
                  </a:cubicBezTo>
                  <a:cubicBezTo>
                    <a:pt x="38" y="35"/>
                    <a:pt x="38" y="35"/>
                    <a:pt x="38" y="35"/>
                  </a:cubicBezTo>
                  <a:cubicBezTo>
                    <a:pt x="38" y="35"/>
                    <a:pt x="38" y="35"/>
                    <a:pt x="37" y="34"/>
                  </a:cubicBezTo>
                  <a:cubicBezTo>
                    <a:pt x="37" y="33"/>
                    <a:pt x="37" y="33"/>
                    <a:pt x="37" y="32"/>
                  </a:cubicBezTo>
                  <a:cubicBezTo>
                    <a:pt x="36" y="32"/>
                    <a:pt x="36" y="32"/>
                    <a:pt x="36" y="32"/>
                  </a:cubicBezTo>
                  <a:cubicBezTo>
                    <a:pt x="36" y="32"/>
                    <a:pt x="36" y="33"/>
                    <a:pt x="36" y="33"/>
                  </a:cubicBezTo>
                  <a:cubicBezTo>
                    <a:pt x="36" y="33"/>
                    <a:pt x="36" y="34"/>
                    <a:pt x="36" y="34"/>
                  </a:cubicBezTo>
                  <a:cubicBezTo>
                    <a:pt x="35" y="34"/>
                    <a:pt x="35" y="33"/>
                    <a:pt x="35" y="32"/>
                  </a:cubicBezTo>
                  <a:cubicBezTo>
                    <a:pt x="35" y="31"/>
                    <a:pt x="35" y="31"/>
                    <a:pt x="34" y="30"/>
                  </a:cubicBezTo>
                  <a:cubicBezTo>
                    <a:pt x="34" y="30"/>
                    <a:pt x="34" y="30"/>
                    <a:pt x="34" y="30"/>
                  </a:cubicBezTo>
                  <a:cubicBezTo>
                    <a:pt x="34" y="30"/>
                    <a:pt x="34" y="31"/>
                    <a:pt x="34" y="31"/>
                  </a:cubicBezTo>
                  <a:cubicBezTo>
                    <a:pt x="33" y="31"/>
                    <a:pt x="33" y="30"/>
                    <a:pt x="33" y="30"/>
                  </a:cubicBezTo>
                  <a:cubicBezTo>
                    <a:pt x="33" y="29"/>
                    <a:pt x="32" y="28"/>
                    <a:pt x="32" y="27"/>
                  </a:cubicBezTo>
                  <a:cubicBezTo>
                    <a:pt x="31" y="27"/>
                    <a:pt x="31" y="27"/>
                    <a:pt x="31" y="27"/>
                  </a:cubicBezTo>
                  <a:cubicBezTo>
                    <a:pt x="31" y="28"/>
                    <a:pt x="31" y="29"/>
                    <a:pt x="31" y="29"/>
                  </a:cubicBezTo>
                  <a:cubicBezTo>
                    <a:pt x="31" y="29"/>
                    <a:pt x="31" y="29"/>
                    <a:pt x="30" y="29"/>
                  </a:cubicBezTo>
                  <a:cubicBezTo>
                    <a:pt x="30" y="27"/>
                    <a:pt x="30" y="26"/>
                    <a:pt x="29" y="25"/>
                  </a:cubicBezTo>
                  <a:cubicBezTo>
                    <a:pt x="29" y="25"/>
                    <a:pt x="29" y="25"/>
                    <a:pt x="29" y="25"/>
                  </a:cubicBezTo>
                  <a:cubicBezTo>
                    <a:pt x="29" y="26"/>
                    <a:pt x="29" y="26"/>
                    <a:pt x="29" y="27"/>
                  </a:cubicBezTo>
                  <a:cubicBezTo>
                    <a:pt x="29" y="27"/>
                    <a:pt x="29" y="27"/>
                    <a:pt x="28" y="27"/>
                  </a:cubicBezTo>
                  <a:cubicBezTo>
                    <a:pt x="28" y="27"/>
                    <a:pt x="28" y="26"/>
                    <a:pt x="28" y="26"/>
                  </a:cubicBezTo>
                  <a:cubicBezTo>
                    <a:pt x="28" y="24"/>
                    <a:pt x="27" y="23"/>
                    <a:pt x="27" y="22"/>
                  </a:cubicBezTo>
                  <a:cubicBezTo>
                    <a:pt x="26" y="23"/>
                    <a:pt x="26" y="23"/>
                    <a:pt x="26" y="23"/>
                  </a:cubicBezTo>
                  <a:cubicBezTo>
                    <a:pt x="26" y="23"/>
                    <a:pt x="26" y="25"/>
                    <a:pt x="26" y="25"/>
                  </a:cubicBezTo>
                  <a:cubicBezTo>
                    <a:pt x="25" y="25"/>
                    <a:pt x="25" y="24"/>
                    <a:pt x="25" y="23"/>
                  </a:cubicBezTo>
                  <a:cubicBezTo>
                    <a:pt x="25" y="22"/>
                    <a:pt x="25" y="21"/>
                    <a:pt x="24" y="20"/>
                  </a:cubicBezTo>
                  <a:cubicBezTo>
                    <a:pt x="24" y="20"/>
                    <a:pt x="24" y="20"/>
                    <a:pt x="24" y="20"/>
                  </a:cubicBezTo>
                  <a:cubicBezTo>
                    <a:pt x="24" y="20"/>
                    <a:pt x="23" y="22"/>
                    <a:pt x="23" y="23"/>
                  </a:cubicBezTo>
                  <a:cubicBezTo>
                    <a:pt x="23" y="21"/>
                    <a:pt x="23" y="20"/>
                    <a:pt x="22" y="19"/>
                  </a:cubicBezTo>
                  <a:cubicBezTo>
                    <a:pt x="22" y="19"/>
                    <a:pt x="22" y="19"/>
                    <a:pt x="22" y="19"/>
                  </a:cubicBezTo>
                  <a:cubicBezTo>
                    <a:pt x="22" y="19"/>
                    <a:pt x="22" y="21"/>
                    <a:pt x="22" y="21"/>
                  </a:cubicBezTo>
                  <a:cubicBezTo>
                    <a:pt x="22" y="21"/>
                    <a:pt x="21" y="20"/>
                    <a:pt x="21" y="20"/>
                  </a:cubicBezTo>
                  <a:cubicBezTo>
                    <a:pt x="21" y="19"/>
                    <a:pt x="21" y="17"/>
                    <a:pt x="20" y="16"/>
                  </a:cubicBezTo>
                  <a:cubicBezTo>
                    <a:pt x="20" y="16"/>
                    <a:pt x="20" y="16"/>
                    <a:pt x="20" y="16"/>
                  </a:cubicBezTo>
                  <a:cubicBezTo>
                    <a:pt x="20" y="16"/>
                    <a:pt x="20" y="19"/>
                    <a:pt x="19" y="19"/>
                  </a:cubicBezTo>
                  <a:cubicBezTo>
                    <a:pt x="19" y="19"/>
                    <a:pt x="19" y="19"/>
                    <a:pt x="19" y="18"/>
                  </a:cubicBezTo>
                  <a:cubicBezTo>
                    <a:pt x="18" y="17"/>
                    <a:pt x="18" y="16"/>
                    <a:pt x="18" y="15"/>
                  </a:cubicBezTo>
                  <a:cubicBezTo>
                    <a:pt x="18" y="15"/>
                    <a:pt x="18" y="15"/>
                    <a:pt x="18" y="15"/>
                  </a:cubicBezTo>
                  <a:cubicBezTo>
                    <a:pt x="17" y="15"/>
                    <a:pt x="17" y="17"/>
                    <a:pt x="17" y="17"/>
                  </a:cubicBezTo>
                  <a:cubicBezTo>
                    <a:pt x="17" y="17"/>
                    <a:pt x="17" y="17"/>
                    <a:pt x="17" y="16"/>
                  </a:cubicBezTo>
                  <a:cubicBezTo>
                    <a:pt x="16" y="15"/>
                    <a:pt x="16" y="14"/>
                    <a:pt x="16" y="13"/>
                  </a:cubicBezTo>
                  <a:cubicBezTo>
                    <a:pt x="15" y="13"/>
                    <a:pt x="15" y="13"/>
                    <a:pt x="15" y="13"/>
                  </a:cubicBezTo>
                  <a:cubicBezTo>
                    <a:pt x="15" y="13"/>
                    <a:pt x="15" y="15"/>
                    <a:pt x="15" y="15"/>
                  </a:cubicBezTo>
                  <a:cubicBezTo>
                    <a:pt x="15" y="15"/>
                    <a:pt x="15" y="15"/>
                    <a:pt x="14" y="15"/>
                  </a:cubicBezTo>
                  <a:cubicBezTo>
                    <a:pt x="14" y="13"/>
                    <a:pt x="14" y="12"/>
                    <a:pt x="13" y="11"/>
                  </a:cubicBezTo>
                  <a:cubicBezTo>
                    <a:pt x="13" y="11"/>
                    <a:pt x="13" y="11"/>
                    <a:pt x="13" y="11"/>
                  </a:cubicBezTo>
                  <a:cubicBezTo>
                    <a:pt x="13" y="12"/>
                    <a:pt x="13" y="12"/>
                    <a:pt x="13" y="12"/>
                  </a:cubicBezTo>
                  <a:cubicBezTo>
                    <a:pt x="12" y="12"/>
                    <a:pt x="12" y="10"/>
                    <a:pt x="12" y="10"/>
                  </a:cubicBezTo>
                  <a:cubicBezTo>
                    <a:pt x="11" y="10"/>
                    <a:pt x="11" y="10"/>
                    <a:pt x="11" y="10"/>
                  </a:cubicBezTo>
                  <a:cubicBezTo>
                    <a:pt x="11" y="10"/>
                    <a:pt x="11" y="11"/>
                    <a:pt x="11" y="11"/>
                  </a:cubicBezTo>
                  <a:cubicBezTo>
                    <a:pt x="11" y="11"/>
                    <a:pt x="11" y="9"/>
                    <a:pt x="10" y="8"/>
                  </a:cubicBezTo>
                  <a:cubicBezTo>
                    <a:pt x="10" y="8"/>
                    <a:pt x="10" y="8"/>
                    <a:pt x="10" y="8"/>
                  </a:cubicBezTo>
                  <a:cubicBezTo>
                    <a:pt x="10" y="9"/>
                    <a:pt x="10" y="9"/>
                    <a:pt x="10" y="9"/>
                  </a:cubicBezTo>
                  <a:cubicBezTo>
                    <a:pt x="9" y="9"/>
                    <a:pt x="9" y="7"/>
                    <a:pt x="9" y="6"/>
                  </a:cubicBezTo>
                  <a:cubicBezTo>
                    <a:pt x="9" y="6"/>
                    <a:pt x="9" y="6"/>
                    <a:pt x="9" y="6"/>
                  </a:cubicBezTo>
                  <a:cubicBezTo>
                    <a:pt x="8" y="7"/>
                    <a:pt x="8" y="8"/>
                    <a:pt x="8" y="8"/>
                  </a:cubicBezTo>
                  <a:cubicBezTo>
                    <a:pt x="8" y="7"/>
                    <a:pt x="8" y="7"/>
                    <a:pt x="8" y="6"/>
                  </a:cubicBezTo>
                  <a:cubicBezTo>
                    <a:pt x="7" y="6"/>
                    <a:pt x="7" y="6"/>
                    <a:pt x="7" y="6"/>
                  </a:cubicBezTo>
                  <a:cubicBezTo>
                    <a:pt x="7" y="6"/>
                    <a:pt x="7" y="8"/>
                    <a:pt x="7" y="8"/>
                  </a:cubicBezTo>
                  <a:cubicBezTo>
                    <a:pt x="7" y="8"/>
                    <a:pt x="6" y="8"/>
                    <a:pt x="6" y="8"/>
                  </a:cubicBezTo>
                  <a:cubicBezTo>
                    <a:pt x="6" y="7"/>
                    <a:pt x="6" y="7"/>
                    <a:pt x="6" y="7"/>
                  </a:cubicBezTo>
                  <a:cubicBezTo>
                    <a:pt x="6" y="8"/>
                    <a:pt x="6" y="8"/>
                    <a:pt x="5" y="8"/>
                  </a:cubicBezTo>
                  <a:cubicBezTo>
                    <a:pt x="6" y="8"/>
                    <a:pt x="6" y="8"/>
                    <a:pt x="6" y="8"/>
                  </a:cubicBezTo>
                  <a:cubicBezTo>
                    <a:pt x="6" y="8"/>
                    <a:pt x="6" y="8"/>
                    <a:pt x="6" y="8"/>
                  </a:cubicBezTo>
                  <a:cubicBezTo>
                    <a:pt x="7" y="8"/>
                    <a:pt x="7" y="8"/>
                    <a:pt x="7" y="8"/>
                  </a:cubicBezTo>
                  <a:cubicBezTo>
                    <a:pt x="7" y="8"/>
                    <a:pt x="7" y="8"/>
                    <a:pt x="7" y="7"/>
                  </a:cubicBezTo>
                  <a:cubicBezTo>
                    <a:pt x="7" y="7"/>
                    <a:pt x="7" y="6"/>
                    <a:pt x="8" y="6"/>
                  </a:cubicBezTo>
                  <a:cubicBezTo>
                    <a:pt x="8" y="6"/>
                    <a:pt x="8" y="9"/>
                    <a:pt x="8" y="9"/>
                  </a:cubicBezTo>
                  <a:cubicBezTo>
                    <a:pt x="8" y="9"/>
                    <a:pt x="8" y="9"/>
                    <a:pt x="8" y="9"/>
                  </a:cubicBezTo>
                  <a:cubicBezTo>
                    <a:pt x="9" y="7"/>
                    <a:pt x="9" y="7"/>
                    <a:pt x="9" y="7"/>
                  </a:cubicBezTo>
                  <a:cubicBezTo>
                    <a:pt x="9" y="8"/>
                    <a:pt x="9" y="9"/>
                    <a:pt x="9" y="10"/>
                  </a:cubicBezTo>
                  <a:cubicBezTo>
                    <a:pt x="10" y="10"/>
                    <a:pt x="10" y="10"/>
                    <a:pt x="10" y="10"/>
                  </a:cubicBezTo>
                  <a:cubicBezTo>
                    <a:pt x="10" y="10"/>
                    <a:pt x="10" y="9"/>
                    <a:pt x="10" y="9"/>
                  </a:cubicBezTo>
                  <a:cubicBezTo>
                    <a:pt x="10" y="10"/>
                    <a:pt x="11" y="11"/>
                    <a:pt x="11" y="12"/>
                  </a:cubicBezTo>
                  <a:cubicBezTo>
                    <a:pt x="11" y="12"/>
                    <a:pt x="11" y="12"/>
                    <a:pt x="11" y="12"/>
                  </a:cubicBezTo>
                  <a:cubicBezTo>
                    <a:pt x="11" y="11"/>
                    <a:pt x="12" y="11"/>
                    <a:pt x="12" y="11"/>
                  </a:cubicBezTo>
                  <a:cubicBezTo>
                    <a:pt x="12" y="11"/>
                    <a:pt x="12" y="12"/>
                    <a:pt x="12" y="13"/>
                  </a:cubicBezTo>
                  <a:cubicBezTo>
                    <a:pt x="13" y="13"/>
                    <a:pt x="13" y="13"/>
                    <a:pt x="13" y="13"/>
                  </a:cubicBezTo>
                  <a:cubicBezTo>
                    <a:pt x="13" y="13"/>
                    <a:pt x="13" y="12"/>
                    <a:pt x="13" y="12"/>
                  </a:cubicBezTo>
                  <a:cubicBezTo>
                    <a:pt x="13" y="12"/>
                    <a:pt x="13" y="12"/>
                    <a:pt x="14" y="12"/>
                  </a:cubicBezTo>
                  <a:cubicBezTo>
                    <a:pt x="14" y="14"/>
                    <a:pt x="14" y="15"/>
                    <a:pt x="14" y="16"/>
                  </a:cubicBezTo>
                  <a:cubicBezTo>
                    <a:pt x="15" y="16"/>
                    <a:pt x="15" y="16"/>
                    <a:pt x="15" y="16"/>
                  </a:cubicBezTo>
                  <a:cubicBezTo>
                    <a:pt x="15" y="16"/>
                    <a:pt x="15" y="16"/>
                    <a:pt x="15" y="15"/>
                  </a:cubicBezTo>
                  <a:cubicBezTo>
                    <a:pt x="15" y="15"/>
                    <a:pt x="15" y="15"/>
                    <a:pt x="15" y="15"/>
                  </a:cubicBezTo>
                  <a:cubicBezTo>
                    <a:pt x="15" y="15"/>
                    <a:pt x="15" y="15"/>
                    <a:pt x="15" y="14"/>
                  </a:cubicBezTo>
                  <a:cubicBezTo>
                    <a:pt x="15" y="14"/>
                    <a:pt x="15" y="14"/>
                    <a:pt x="16" y="14"/>
                  </a:cubicBezTo>
                  <a:cubicBezTo>
                    <a:pt x="16" y="14"/>
                    <a:pt x="16" y="14"/>
                    <a:pt x="16" y="14"/>
                  </a:cubicBezTo>
                  <a:cubicBezTo>
                    <a:pt x="16" y="15"/>
                    <a:pt x="16" y="17"/>
                    <a:pt x="17" y="18"/>
                  </a:cubicBezTo>
                  <a:cubicBezTo>
                    <a:pt x="17" y="18"/>
                    <a:pt x="17" y="18"/>
                    <a:pt x="17" y="18"/>
                  </a:cubicBezTo>
                  <a:cubicBezTo>
                    <a:pt x="17" y="18"/>
                    <a:pt x="18" y="16"/>
                    <a:pt x="18" y="16"/>
                  </a:cubicBezTo>
                  <a:cubicBezTo>
                    <a:pt x="18" y="17"/>
                    <a:pt x="18" y="18"/>
                    <a:pt x="19" y="20"/>
                  </a:cubicBezTo>
                  <a:cubicBezTo>
                    <a:pt x="19" y="20"/>
                    <a:pt x="19" y="20"/>
                    <a:pt x="19" y="20"/>
                  </a:cubicBezTo>
                  <a:cubicBezTo>
                    <a:pt x="20" y="19"/>
                    <a:pt x="20" y="18"/>
                    <a:pt x="20" y="17"/>
                  </a:cubicBezTo>
                  <a:cubicBezTo>
                    <a:pt x="20" y="18"/>
                    <a:pt x="21" y="18"/>
                    <a:pt x="21" y="19"/>
                  </a:cubicBezTo>
                  <a:cubicBezTo>
                    <a:pt x="21" y="20"/>
                    <a:pt x="21" y="21"/>
                    <a:pt x="21" y="21"/>
                  </a:cubicBezTo>
                  <a:cubicBezTo>
                    <a:pt x="22" y="21"/>
                    <a:pt x="22" y="21"/>
                    <a:pt x="22" y="21"/>
                  </a:cubicBezTo>
                  <a:cubicBezTo>
                    <a:pt x="22" y="21"/>
                    <a:pt x="22" y="20"/>
                    <a:pt x="22" y="20"/>
                  </a:cubicBezTo>
                  <a:cubicBezTo>
                    <a:pt x="23" y="21"/>
                    <a:pt x="23" y="22"/>
                    <a:pt x="23" y="23"/>
                  </a:cubicBezTo>
                  <a:cubicBezTo>
                    <a:pt x="23" y="23"/>
                    <a:pt x="23" y="23"/>
                    <a:pt x="23" y="23"/>
                  </a:cubicBezTo>
                  <a:cubicBezTo>
                    <a:pt x="24" y="23"/>
                    <a:pt x="24" y="23"/>
                    <a:pt x="24" y="22"/>
                  </a:cubicBezTo>
                  <a:cubicBezTo>
                    <a:pt x="24" y="22"/>
                    <a:pt x="24" y="21"/>
                    <a:pt x="24" y="21"/>
                  </a:cubicBezTo>
                  <a:cubicBezTo>
                    <a:pt x="24" y="21"/>
                    <a:pt x="25" y="22"/>
                    <a:pt x="25" y="22"/>
                  </a:cubicBezTo>
                  <a:cubicBezTo>
                    <a:pt x="25" y="24"/>
                    <a:pt x="25" y="25"/>
                    <a:pt x="26" y="26"/>
                  </a:cubicBezTo>
                  <a:cubicBezTo>
                    <a:pt x="26" y="26"/>
                    <a:pt x="26" y="26"/>
                    <a:pt x="26" y="26"/>
                  </a:cubicBezTo>
                  <a:cubicBezTo>
                    <a:pt x="26" y="25"/>
                    <a:pt x="26" y="23"/>
                    <a:pt x="27" y="23"/>
                  </a:cubicBezTo>
                  <a:cubicBezTo>
                    <a:pt x="27" y="23"/>
                    <a:pt x="27" y="24"/>
                    <a:pt x="27" y="24"/>
                  </a:cubicBezTo>
                  <a:cubicBezTo>
                    <a:pt x="28" y="25"/>
                    <a:pt x="28" y="27"/>
                    <a:pt x="28" y="28"/>
                  </a:cubicBezTo>
                  <a:cubicBezTo>
                    <a:pt x="28" y="28"/>
                    <a:pt x="28" y="28"/>
                    <a:pt x="28" y="28"/>
                  </a:cubicBezTo>
                  <a:cubicBezTo>
                    <a:pt x="29" y="27"/>
                    <a:pt x="29" y="26"/>
                    <a:pt x="29" y="26"/>
                  </a:cubicBezTo>
                  <a:cubicBezTo>
                    <a:pt x="29" y="26"/>
                    <a:pt x="29" y="26"/>
                    <a:pt x="30" y="26"/>
                  </a:cubicBezTo>
                  <a:cubicBezTo>
                    <a:pt x="30" y="28"/>
                    <a:pt x="30" y="29"/>
                    <a:pt x="31" y="31"/>
                  </a:cubicBezTo>
                  <a:cubicBezTo>
                    <a:pt x="31" y="31"/>
                    <a:pt x="31" y="31"/>
                    <a:pt x="31" y="31"/>
                  </a:cubicBezTo>
                  <a:cubicBezTo>
                    <a:pt x="31" y="31"/>
                    <a:pt x="32" y="29"/>
                    <a:pt x="32" y="29"/>
                  </a:cubicBezTo>
                  <a:cubicBezTo>
                    <a:pt x="32" y="29"/>
                    <a:pt x="32" y="29"/>
                    <a:pt x="32" y="29"/>
                  </a:cubicBezTo>
                  <a:cubicBezTo>
                    <a:pt x="33" y="30"/>
                    <a:pt x="33" y="31"/>
                    <a:pt x="33" y="32"/>
                  </a:cubicBezTo>
                  <a:cubicBezTo>
                    <a:pt x="34" y="32"/>
                    <a:pt x="34" y="32"/>
                    <a:pt x="34" y="32"/>
                  </a:cubicBezTo>
                  <a:cubicBezTo>
                    <a:pt x="34" y="32"/>
                    <a:pt x="34" y="31"/>
                    <a:pt x="34" y="31"/>
                  </a:cubicBezTo>
                  <a:cubicBezTo>
                    <a:pt x="34" y="31"/>
                    <a:pt x="34" y="31"/>
                    <a:pt x="35" y="32"/>
                  </a:cubicBezTo>
                  <a:cubicBezTo>
                    <a:pt x="35" y="33"/>
                    <a:pt x="35" y="34"/>
                    <a:pt x="36" y="35"/>
                  </a:cubicBezTo>
                  <a:cubicBezTo>
                    <a:pt x="36" y="35"/>
                    <a:pt x="36" y="35"/>
                    <a:pt x="36" y="35"/>
                  </a:cubicBezTo>
                  <a:cubicBezTo>
                    <a:pt x="36" y="34"/>
                    <a:pt x="36" y="33"/>
                    <a:pt x="36" y="33"/>
                  </a:cubicBezTo>
                  <a:cubicBezTo>
                    <a:pt x="36" y="33"/>
                    <a:pt x="37" y="33"/>
                    <a:pt x="37" y="33"/>
                  </a:cubicBezTo>
                  <a:cubicBezTo>
                    <a:pt x="37" y="35"/>
                    <a:pt x="37" y="36"/>
                    <a:pt x="38" y="37"/>
                  </a:cubicBezTo>
                  <a:cubicBezTo>
                    <a:pt x="38" y="37"/>
                    <a:pt x="38" y="37"/>
                    <a:pt x="38" y="37"/>
                  </a:cubicBezTo>
                  <a:cubicBezTo>
                    <a:pt x="39" y="36"/>
                    <a:pt x="39" y="35"/>
                    <a:pt x="39" y="35"/>
                  </a:cubicBezTo>
                  <a:cubicBezTo>
                    <a:pt x="39" y="36"/>
                    <a:pt x="40" y="38"/>
                    <a:pt x="40" y="39"/>
                  </a:cubicBezTo>
                  <a:cubicBezTo>
                    <a:pt x="41" y="39"/>
                    <a:pt x="41" y="39"/>
                    <a:pt x="41" y="39"/>
                  </a:cubicBezTo>
                  <a:cubicBezTo>
                    <a:pt x="41" y="39"/>
                    <a:pt x="41" y="38"/>
                    <a:pt x="41" y="38"/>
                  </a:cubicBezTo>
                  <a:cubicBezTo>
                    <a:pt x="41" y="37"/>
                    <a:pt x="41" y="37"/>
                    <a:pt x="41" y="37"/>
                  </a:cubicBezTo>
                  <a:cubicBezTo>
                    <a:pt x="41" y="37"/>
                    <a:pt x="42" y="38"/>
                    <a:pt x="42" y="39"/>
                  </a:cubicBezTo>
                  <a:cubicBezTo>
                    <a:pt x="42" y="40"/>
                    <a:pt x="42" y="41"/>
                    <a:pt x="43" y="42"/>
                  </a:cubicBezTo>
                  <a:cubicBezTo>
                    <a:pt x="43" y="42"/>
                    <a:pt x="43" y="42"/>
                    <a:pt x="43" y="42"/>
                  </a:cubicBezTo>
                  <a:cubicBezTo>
                    <a:pt x="43" y="41"/>
                    <a:pt x="44" y="39"/>
                    <a:pt x="43" y="39"/>
                  </a:cubicBezTo>
                  <a:cubicBezTo>
                    <a:pt x="44" y="41"/>
                    <a:pt x="45" y="43"/>
                    <a:pt x="45" y="44"/>
                  </a:cubicBezTo>
                  <a:moveTo>
                    <a:pt x="65" y="56"/>
                  </a:moveTo>
                  <a:cubicBezTo>
                    <a:pt x="61" y="52"/>
                    <a:pt x="56" y="49"/>
                    <a:pt x="52" y="45"/>
                  </a:cubicBezTo>
                  <a:cubicBezTo>
                    <a:pt x="48" y="40"/>
                    <a:pt x="43" y="35"/>
                    <a:pt x="38" y="30"/>
                  </a:cubicBezTo>
                  <a:cubicBezTo>
                    <a:pt x="28" y="21"/>
                    <a:pt x="18" y="12"/>
                    <a:pt x="9" y="3"/>
                  </a:cubicBezTo>
                  <a:cubicBezTo>
                    <a:pt x="9" y="3"/>
                    <a:pt x="10" y="2"/>
                    <a:pt x="10" y="2"/>
                  </a:cubicBezTo>
                  <a:cubicBezTo>
                    <a:pt x="16" y="4"/>
                    <a:pt x="19" y="10"/>
                    <a:pt x="23" y="14"/>
                  </a:cubicBezTo>
                  <a:cubicBezTo>
                    <a:pt x="28" y="18"/>
                    <a:pt x="33" y="23"/>
                    <a:pt x="38" y="27"/>
                  </a:cubicBezTo>
                  <a:cubicBezTo>
                    <a:pt x="43" y="32"/>
                    <a:pt x="48" y="36"/>
                    <a:pt x="53" y="41"/>
                  </a:cubicBezTo>
                  <a:cubicBezTo>
                    <a:pt x="58" y="45"/>
                    <a:pt x="62" y="49"/>
                    <a:pt x="66" y="53"/>
                  </a:cubicBezTo>
                  <a:cubicBezTo>
                    <a:pt x="66" y="53"/>
                    <a:pt x="65" y="54"/>
                    <a:pt x="65" y="55"/>
                  </a:cubicBezTo>
                  <a:cubicBezTo>
                    <a:pt x="65" y="55"/>
                    <a:pt x="65" y="55"/>
                    <a:pt x="65" y="56"/>
                  </a:cubicBezTo>
                  <a:moveTo>
                    <a:pt x="10" y="0"/>
                  </a:moveTo>
                  <a:cubicBezTo>
                    <a:pt x="10" y="0"/>
                    <a:pt x="10" y="0"/>
                    <a:pt x="10" y="0"/>
                  </a:cubicBezTo>
                  <a:cubicBezTo>
                    <a:pt x="10" y="0"/>
                    <a:pt x="10" y="0"/>
                    <a:pt x="10" y="0"/>
                  </a:cubicBezTo>
                  <a:cubicBezTo>
                    <a:pt x="10" y="1"/>
                    <a:pt x="10" y="1"/>
                    <a:pt x="10" y="1"/>
                  </a:cubicBezTo>
                  <a:cubicBezTo>
                    <a:pt x="6" y="4"/>
                    <a:pt x="2" y="6"/>
                    <a:pt x="0" y="11"/>
                  </a:cubicBezTo>
                  <a:cubicBezTo>
                    <a:pt x="0" y="12"/>
                    <a:pt x="0" y="12"/>
                    <a:pt x="0" y="12"/>
                  </a:cubicBezTo>
                  <a:cubicBezTo>
                    <a:pt x="1" y="12"/>
                    <a:pt x="1" y="12"/>
                    <a:pt x="1" y="12"/>
                  </a:cubicBezTo>
                  <a:cubicBezTo>
                    <a:pt x="10" y="22"/>
                    <a:pt x="19" y="31"/>
                    <a:pt x="29" y="40"/>
                  </a:cubicBezTo>
                  <a:cubicBezTo>
                    <a:pt x="34" y="44"/>
                    <a:pt x="38" y="49"/>
                    <a:pt x="43" y="54"/>
                  </a:cubicBezTo>
                  <a:cubicBezTo>
                    <a:pt x="48" y="58"/>
                    <a:pt x="53" y="62"/>
                    <a:pt x="57" y="66"/>
                  </a:cubicBezTo>
                  <a:cubicBezTo>
                    <a:pt x="58" y="66"/>
                    <a:pt x="58" y="66"/>
                    <a:pt x="58" y="66"/>
                  </a:cubicBezTo>
                  <a:cubicBezTo>
                    <a:pt x="58" y="67"/>
                    <a:pt x="58" y="67"/>
                    <a:pt x="58" y="67"/>
                  </a:cubicBezTo>
                  <a:cubicBezTo>
                    <a:pt x="61" y="68"/>
                    <a:pt x="64" y="69"/>
                    <a:pt x="68" y="70"/>
                  </a:cubicBezTo>
                  <a:cubicBezTo>
                    <a:pt x="71" y="72"/>
                    <a:pt x="74" y="74"/>
                    <a:pt x="78" y="75"/>
                  </a:cubicBezTo>
                  <a:cubicBezTo>
                    <a:pt x="78" y="75"/>
                    <a:pt x="78" y="75"/>
                    <a:pt x="78" y="75"/>
                  </a:cubicBezTo>
                  <a:cubicBezTo>
                    <a:pt x="79" y="75"/>
                    <a:pt x="79" y="75"/>
                    <a:pt x="79" y="74"/>
                  </a:cubicBezTo>
                  <a:cubicBezTo>
                    <a:pt x="79" y="74"/>
                    <a:pt x="79" y="74"/>
                    <a:pt x="79" y="74"/>
                  </a:cubicBezTo>
                  <a:cubicBezTo>
                    <a:pt x="77" y="67"/>
                    <a:pt x="72" y="61"/>
                    <a:pt x="69" y="54"/>
                  </a:cubicBezTo>
                  <a:cubicBezTo>
                    <a:pt x="69" y="54"/>
                    <a:pt x="69" y="54"/>
                    <a:pt x="69" y="54"/>
                  </a:cubicBezTo>
                  <a:cubicBezTo>
                    <a:pt x="68" y="54"/>
                    <a:pt x="68" y="54"/>
                    <a:pt x="68" y="54"/>
                  </a:cubicBezTo>
                  <a:cubicBezTo>
                    <a:pt x="68" y="53"/>
                    <a:pt x="68" y="53"/>
                    <a:pt x="68" y="53"/>
                  </a:cubicBezTo>
                  <a:cubicBezTo>
                    <a:pt x="63" y="49"/>
                    <a:pt x="59" y="44"/>
                    <a:pt x="54" y="39"/>
                  </a:cubicBezTo>
                  <a:cubicBezTo>
                    <a:pt x="49" y="34"/>
                    <a:pt x="43" y="29"/>
                    <a:pt x="38" y="25"/>
                  </a:cubicBezTo>
                  <a:cubicBezTo>
                    <a:pt x="33" y="20"/>
                    <a:pt x="28" y="15"/>
                    <a:pt x="23" y="11"/>
                  </a:cubicBezTo>
                  <a:cubicBezTo>
                    <a:pt x="19" y="7"/>
                    <a:pt x="16" y="3"/>
                    <a:pt x="11" y="1"/>
                  </a:cubicBezTo>
                  <a:cubicBezTo>
                    <a:pt x="11" y="0"/>
                    <a:pt x="11" y="0"/>
                    <a:pt x="1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5" name="Freeform 45"/>
            <p:cNvSpPr>
              <a:spLocks noEditPoints="1"/>
            </p:cNvSpPr>
            <p:nvPr/>
          </p:nvSpPr>
          <p:spPr bwMode="auto">
            <a:xfrm>
              <a:off x="11195886" y="4451925"/>
              <a:ext cx="855663" cy="774700"/>
            </a:xfrm>
            <a:custGeom>
              <a:avLst/>
              <a:gdLst>
                <a:gd name="T0" fmla="*/ 173 w 202"/>
                <a:gd name="T1" fmla="*/ 172 h 183"/>
                <a:gd name="T2" fmla="*/ 193 w 202"/>
                <a:gd name="T3" fmla="*/ 158 h 183"/>
                <a:gd name="T4" fmla="*/ 190 w 202"/>
                <a:gd name="T5" fmla="*/ 155 h 183"/>
                <a:gd name="T6" fmla="*/ 186 w 202"/>
                <a:gd name="T7" fmla="*/ 155 h 183"/>
                <a:gd name="T8" fmla="*/ 54 w 202"/>
                <a:gd name="T9" fmla="*/ 167 h 183"/>
                <a:gd name="T10" fmla="*/ 156 w 202"/>
                <a:gd name="T11" fmla="*/ 175 h 183"/>
                <a:gd name="T12" fmla="*/ 153 w 202"/>
                <a:gd name="T13" fmla="*/ 178 h 183"/>
                <a:gd name="T14" fmla="*/ 147 w 202"/>
                <a:gd name="T15" fmla="*/ 163 h 183"/>
                <a:gd name="T16" fmla="*/ 145 w 202"/>
                <a:gd name="T17" fmla="*/ 175 h 183"/>
                <a:gd name="T18" fmla="*/ 151 w 202"/>
                <a:gd name="T19" fmla="*/ 178 h 183"/>
                <a:gd name="T20" fmla="*/ 170 w 202"/>
                <a:gd name="T21" fmla="*/ 122 h 183"/>
                <a:gd name="T22" fmla="*/ 124 w 202"/>
                <a:gd name="T23" fmla="*/ 175 h 183"/>
                <a:gd name="T24" fmla="*/ 134 w 202"/>
                <a:gd name="T25" fmla="*/ 175 h 183"/>
                <a:gd name="T26" fmla="*/ 43 w 202"/>
                <a:gd name="T27" fmla="*/ 142 h 183"/>
                <a:gd name="T28" fmla="*/ 194 w 202"/>
                <a:gd name="T29" fmla="*/ 156 h 183"/>
                <a:gd name="T30" fmla="*/ 190 w 202"/>
                <a:gd name="T31" fmla="*/ 153 h 183"/>
                <a:gd name="T32" fmla="*/ 178 w 202"/>
                <a:gd name="T33" fmla="*/ 158 h 183"/>
                <a:gd name="T34" fmla="*/ 187 w 202"/>
                <a:gd name="T35" fmla="*/ 134 h 183"/>
                <a:gd name="T36" fmla="*/ 160 w 202"/>
                <a:gd name="T37" fmla="*/ 150 h 183"/>
                <a:gd name="T38" fmla="*/ 82 w 202"/>
                <a:gd name="T39" fmla="*/ 119 h 183"/>
                <a:gd name="T40" fmla="*/ 36 w 202"/>
                <a:gd name="T41" fmla="*/ 161 h 183"/>
                <a:gd name="T42" fmla="*/ 45 w 202"/>
                <a:gd name="T43" fmla="*/ 167 h 183"/>
                <a:gd name="T44" fmla="*/ 89 w 202"/>
                <a:gd name="T45" fmla="*/ 120 h 183"/>
                <a:gd name="T46" fmla="*/ 48 w 202"/>
                <a:gd name="T47" fmla="*/ 174 h 183"/>
                <a:gd name="T48" fmla="*/ 96 w 202"/>
                <a:gd name="T49" fmla="*/ 137 h 183"/>
                <a:gd name="T50" fmla="*/ 87 w 202"/>
                <a:gd name="T51" fmla="*/ 122 h 183"/>
                <a:gd name="T52" fmla="*/ 102 w 202"/>
                <a:gd name="T53" fmla="*/ 121 h 183"/>
                <a:gd name="T54" fmla="*/ 100 w 202"/>
                <a:gd name="T55" fmla="*/ 175 h 183"/>
                <a:gd name="T56" fmla="*/ 128 w 202"/>
                <a:gd name="T57" fmla="*/ 158 h 183"/>
                <a:gd name="T58" fmla="*/ 84 w 202"/>
                <a:gd name="T59" fmla="*/ 117 h 183"/>
                <a:gd name="T60" fmla="*/ 96 w 202"/>
                <a:gd name="T61" fmla="*/ 130 h 183"/>
                <a:gd name="T62" fmla="*/ 124 w 202"/>
                <a:gd name="T63" fmla="*/ 119 h 183"/>
                <a:gd name="T64" fmla="*/ 60 w 202"/>
                <a:gd name="T65" fmla="*/ 174 h 183"/>
                <a:gd name="T66" fmla="*/ 114 w 202"/>
                <a:gd name="T67" fmla="*/ 160 h 183"/>
                <a:gd name="T68" fmla="*/ 145 w 202"/>
                <a:gd name="T69" fmla="*/ 110 h 183"/>
                <a:gd name="T70" fmla="*/ 92 w 202"/>
                <a:gd name="T71" fmla="*/ 172 h 183"/>
                <a:gd name="T72" fmla="*/ 144 w 202"/>
                <a:gd name="T73" fmla="*/ 109 h 183"/>
                <a:gd name="T74" fmla="*/ 161 w 202"/>
                <a:gd name="T75" fmla="*/ 105 h 183"/>
                <a:gd name="T76" fmla="*/ 11 w 202"/>
                <a:gd name="T77" fmla="*/ 162 h 183"/>
                <a:gd name="T78" fmla="*/ 69 w 202"/>
                <a:gd name="T79" fmla="*/ 108 h 183"/>
                <a:gd name="T80" fmla="*/ 163 w 202"/>
                <a:gd name="T81" fmla="*/ 105 h 183"/>
                <a:gd name="T82" fmla="*/ 174 w 202"/>
                <a:gd name="T83" fmla="*/ 119 h 183"/>
                <a:gd name="T84" fmla="*/ 118 w 202"/>
                <a:gd name="T85" fmla="*/ 157 h 183"/>
                <a:gd name="T86" fmla="*/ 134 w 202"/>
                <a:gd name="T87" fmla="*/ 105 h 183"/>
                <a:gd name="T88" fmla="*/ 73 w 202"/>
                <a:gd name="T89" fmla="*/ 105 h 183"/>
                <a:gd name="T90" fmla="*/ 21 w 202"/>
                <a:gd name="T91" fmla="*/ 154 h 183"/>
                <a:gd name="T92" fmla="*/ 25 w 202"/>
                <a:gd name="T93" fmla="*/ 141 h 183"/>
                <a:gd name="T94" fmla="*/ 11 w 202"/>
                <a:gd name="T95" fmla="*/ 150 h 183"/>
                <a:gd name="T96" fmla="*/ 65 w 202"/>
                <a:gd name="T97" fmla="*/ 103 h 183"/>
                <a:gd name="T98" fmla="*/ 47 w 202"/>
                <a:gd name="T99" fmla="*/ 112 h 183"/>
                <a:gd name="T100" fmla="*/ 61 w 202"/>
                <a:gd name="T101" fmla="*/ 98 h 183"/>
                <a:gd name="T102" fmla="*/ 41 w 202"/>
                <a:gd name="T103" fmla="*/ 108 h 183"/>
                <a:gd name="T104" fmla="*/ 114 w 202"/>
                <a:gd name="T105" fmla="*/ 5 h 183"/>
                <a:gd name="T106" fmla="*/ 129 w 202"/>
                <a:gd name="T107" fmla="*/ 100 h 183"/>
                <a:gd name="T108" fmla="*/ 58 w 202"/>
                <a:gd name="T109" fmla="*/ 2 h 183"/>
                <a:gd name="T110" fmla="*/ 45 w 202"/>
                <a:gd name="T111" fmla="*/ 180 h 183"/>
                <a:gd name="T112" fmla="*/ 199 w 202"/>
                <a:gd name="T113" fmla="*/ 149 h 183"/>
                <a:gd name="T114" fmla="*/ 117 w 202"/>
                <a:gd name="T11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 h="183">
                  <a:moveTo>
                    <a:pt x="67" y="110"/>
                  </a:moveTo>
                  <a:cubicBezTo>
                    <a:pt x="67" y="110"/>
                    <a:pt x="67" y="110"/>
                    <a:pt x="67" y="110"/>
                  </a:cubicBezTo>
                  <a:cubicBezTo>
                    <a:pt x="67" y="110"/>
                    <a:pt x="67" y="110"/>
                    <a:pt x="67" y="110"/>
                  </a:cubicBezTo>
                  <a:moveTo>
                    <a:pt x="170" y="175"/>
                  </a:moveTo>
                  <a:cubicBezTo>
                    <a:pt x="170" y="175"/>
                    <a:pt x="177" y="168"/>
                    <a:pt x="178" y="167"/>
                  </a:cubicBezTo>
                  <a:cubicBezTo>
                    <a:pt x="180" y="165"/>
                    <a:pt x="182" y="163"/>
                    <a:pt x="184" y="161"/>
                  </a:cubicBezTo>
                  <a:cubicBezTo>
                    <a:pt x="181" y="165"/>
                    <a:pt x="177" y="169"/>
                    <a:pt x="173" y="172"/>
                  </a:cubicBezTo>
                  <a:cubicBezTo>
                    <a:pt x="171" y="174"/>
                    <a:pt x="170" y="175"/>
                    <a:pt x="170" y="175"/>
                  </a:cubicBezTo>
                  <a:moveTo>
                    <a:pt x="176" y="175"/>
                  </a:moveTo>
                  <a:cubicBezTo>
                    <a:pt x="176" y="174"/>
                    <a:pt x="176" y="174"/>
                    <a:pt x="176" y="174"/>
                  </a:cubicBezTo>
                  <a:cubicBezTo>
                    <a:pt x="177" y="174"/>
                    <a:pt x="177" y="174"/>
                    <a:pt x="177" y="174"/>
                  </a:cubicBezTo>
                  <a:cubicBezTo>
                    <a:pt x="177" y="174"/>
                    <a:pt x="177" y="174"/>
                    <a:pt x="177" y="174"/>
                  </a:cubicBezTo>
                  <a:cubicBezTo>
                    <a:pt x="181" y="170"/>
                    <a:pt x="185" y="166"/>
                    <a:pt x="189" y="162"/>
                  </a:cubicBezTo>
                  <a:cubicBezTo>
                    <a:pt x="190" y="161"/>
                    <a:pt x="192" y="158"/>
                    <a:pt x="193" y="158"/>
                  </a:cubicBezTo>
                  <a:cubicBezTo>
                    <a:pt x="193" y="158"/>
                    <a:pt x="193" y="159"/>
                    <a:pt x="191" y="161"/>
                  </a:cubicBezTo>
                  <a:cubicBezTo>
                    <a:pt x="189" y="166"/>
                    <a:pt x="185" y="170"/>
                    <a:pt x="181" y="173"/>
                  </a:cubicBezTo>
                  <a:cubicBezTo>
                    <a:pt x="181" y="173"/>
                    <a:pt x="181" y="173"/>
                    <a:pt x="181" y="173"/>
                  </a:cubicBezTo>
                  <a:cubicBezTo>
                    <a:pt x="179" y="174"/>
                    <a:pt x="178" y="174"/>
                    <a:pt x="176" y="175"/>
                  </a:cubicBezTo>
                  <a:moveTo>
                    <a:pt x="170" y="176"/>
                  </a:moveTo>
                  <a:cubicBezTo>
                    <a:pt x="177" y="171"/>
                    <a:pt x="184" y="164"/>
                    <a:pt x="188" y="157"/>
                  </a:cubicBezTo>
                  <a:cubicBezTo>
                    <a:pt x="189" y="156"/>
                    <a:pt x="189" y="156"/>
                    <a:pt x="190" y="155"/>
                  </a:cubicBezTo>
                  <a:cubicBezTo>
                    <a:pt x="191" y="154"/>
                    <a:pt x="191" y="154"/>
                    <a:pt x="191" y="153"/>
                  </a:cubicBezTo>
                  <a:cubicBezTo>
                    <a:pt x="191" y="154"/>
                    <a:pt x="191" y="154"/>
                    <a:pt x="190" y="155"/>
                  </a:cubicBezTo>
                  <a:cubicBezTo>
                    <a:pt x="189" y="157"/>
                    <a:pt x="188" y="160"/>
                    <a:pt x="186" y="162"/>
                  </a:cubicBezTo>
                  <a:cubicBezTo>
                    <a:pt x="182" y="167"/>
                    <a:pt x="178" y="171"/>
                    <a:pt x="174" y="175"/>
                  </a:cubicBezTo>
                  <a:cubicBezTo>
                    <a:pt x="172" y="175"/>
                    <a:pt x="171" y="176"/>
                    <a:pt x="170" y="176"/>
                  </a:cubicBezTo>
                  <a:moveTo>
                    <a:pt x="164" y="177"/>
                  </a:moveTo>
                  <a:cubicBezTo>
                    <a:pt x="172" y="170"/>
                    <a:pt x="179" y="162"/>
                    <a:pt x="186" y="155"/>
                  </a:cubicBezTo>
                  <a:cubicBezTo>
                    <a:pt x="186" y="154"/>
                    <a:pt x="189" y="151"/>
                    <a:pt x="190" y="151"/>
                  </a:cubicBezTo>
                  <a:cubicBezTo>
                    <a:pt x="190" y="151"/>
                    <a:pt x="190" y="151"/>
                    <a:pt x="189" y="152"/>
                  </a:cubicBezTo>
                  <a:cubicBezTo>
                    <a:pt x="189" y="153"/>
                    <a:pt x="188" y="155"/>
                    <a:pt x="187" y="156"/>
                  </a:cubicBezTo>
                  <a:cubicBezTo>
                    <a:pt x="181" y="162"/>
                    <a:pt x="174" y="169"/>
                    <a:pt x="168" y="176"/>
                  </a:cubicBezTo>
                  <a:cubicBezTo>
                    <a:pt x="168" y="176"/>
                    <a:pt x="168" y="176"/>
                    <a:pt x="168" y="176"/>
                  </a:cubicBezTo>
                  <a:cubicBezTo>
                    <a:pt x="167" y="177"/>
                    <a:pt x="165" y="177"/>
                    <a:pt x="164" y="177"/>
                  </a:cubicBezTo>
                  <a:moveTo>
                    <a:pt x="54" y="167"/>
                  </a:moveTo>
                  <a:cubicBezTo>
                    <a:pt x="55" y="167"/>
                    <a:pt x="55" y="167"/>
                    <a:pt x="55" y="166"/>
                  </a:cubicBezTo>
                  <a:cubicBezTo>
                    <a:pt x="61" y="160"/>
                    <a:pt x="68" y="155"/>
                    <a:pt x="74" y="150"/>
                  </a:cubicBezTo>
                  <a:cubicBezTo>
                    <a:pt x="75" y="149"/>
                    <a:pt x="77" y="148"/>
                    <a:pt x="78" y="146"/>
                  </a:cubicBezTo>
                  <a:cubicBezTo>
                    <a:pt x="72" y="152"/>
                    <a:pt x="67" y="157"/>
                    <a:pt x="60" y="163"/>
                  </a:cubicBezTo>
                  <a:cubicBezTo>
                    <a:pt x="58" y="164"/>
                    <a:pt x="56" y="166"/>
                    <a:pt x="54" y="167"/>
                  </a:cubicBezTo>
                  <a:moveTo>
                    <a:pt x="154" y="177"/>
                  </a:moveTo>
                  <a:cubicBezTo>
                    <a:pt x="155" y="177"/>
                    <a:pt x="155" y="176"/>
                    <a:pt x="156" y="175"/>
                  </a:cubicBezTo>
                  <a:cubicBezTo>
                    <a:pt x="158" y="174"/>
                    <a:pt x="160" y="172"/>
                    <a:pt x="162" y="170"/>
                  </a:cubicBezTo>
                  <a:cubicBezTo>
                    <a:pt x="168" y="164"/>
                    <a:pt x="173" y="157"/>
                    <a:pt x="180" y="151"/>
                  </a:cubicBezTo>
                  <a:cubicBezTo>
                    <a:pt x="181" y="151"/>
                    <a:pt x="186" y="145"/>
                    <a:pt x="187" y="145"/>
                  </a:cubicBezTo>
                  <a:cubicBezTo>
                    <a:pt x="187" y="145"/>
                    <a:pt x="187" y="145"/>
                    <a:pt x="186" y="147"/>
                  </a:cubicBezTo>
                  <a:cubicBezTo>
                    <a:pt x="184" y="150"/>
                    <a:pt x="180" y="154"/>
                    <a:pt x="177" y="157"/>
                  </a:cubicBezTo>
                  <a:cubicBezTo>
                    <a:pt x="172" y="163"/>
                    <a:pt x="167" y="171"/>
                    <a:pt x="162" y="177"/>
                  </a:cubicBezTo>
                  <a:cubicBezTo>
                    <a:pt x="159" y="177"/>
                    <a:pt x="156" y="178"/>
                    <a:pt x="153" y="178"/>
                  </a:cubicBezTo>
                  <a:cubicBezTo>
                    <a:pt x="154" y="177"/>
                    <a:pt x="154" y="177"/>
                    <a:pt x="154" y="177"/>
                  </a:cubicBezTo>
                  <a:cubicBezTo>
                    <a:pt x="154" y="177"/>
                    <a:pt x="154" y="177"/>
                    <a:pt x="154" y="177"/>
                  </a:cubicBezTo>
                  <a:moveTo>
                    <a:pt x="150" y="178"/>
                  </a:moveTo>
                  <a:cubicBezTo>
                    <a:pt x="146" y="178"/>
                    <a:pt x="143" y="177"/>
                    <a:pt x="140" y="177"/>
                  </a:cubicBezTo>
                  <a:cubicBezTo>
                    <a:pt x="138" y="177"/>
                    <a:pt x="136" y="177"/>
                    <a:pt x="134" y="177"/>
                  </a:cubicBezTo>
                  <a:cubicBezTo>
                    <a:pt x="135" y="176"/>
                    <a:pt x="135" y="176"/>
                    <a:pt x="135" y="176"/>
                  </a:cubicBezTo>
                  <a:cubicBezTo>
                    <a:pt x="139" y="172"/>
                    <a:pt x="143" y="167"/>
                    <a:pt x="147" y="163"/>
                  </a:cubicBezTo>
                  <a:cubicBezTo>
                    <a:pt x="156" y="155"/>
                    <a:pt x="165" y="148"/>
                    <a:pt x="173" y="139"/>
                  </a:cubicBezTo>
                  <a:cubicBezTo>
                    <a:pt x="174" y="137"/>
                    <a:pt x="176" y="136"/>
                    <a:pt x="178" y="134"/>
                  </a:cubicBezTo>
                  <a:cubicBezTo>
                    <a:pt x="179" y="133"/>
                    <a:pt x="181" y="130"/>
                    <a:pt x="181" y="130"/>
                  </a:cubicBezTo>
                  <a:cubicBezTo>
                    <a:pt x="182" y="130"/>
                    <a:pt x="181" y="131"/>
                    <a:pt x="180" y="133"/>
                  </a:cubicBezTo>
                  <a:cubicBezTo>
                    <a:pt x="177" y="138"/>
                    <a:pt x="173" y="143"/>
                    <a:pt x="168" y="148"/>
                  </a:cubicBezTo>
                  <a:cubicBezTo>
                    <a:pt x="161" y="157"/>
                    <a:pt x="153" y="166"/>
                    <a:pt x="145" y="174"/>
                  </a:cubicBezTo>
                  <a:cubicBezTo>
                    <a:pt x="145" y="175"/>
                    <a:pt x="145" y="175"/>
                    <a:pt x="145" y="175"/>
                  </a:cubicBezTo>
                  <a:cubicBezTo>
                    <a:pt x="145" y="175"/>
                    <a:pt x="145" y="175"/>
                    <a:pt x="146" y="175"/>
                  </a:cubicBezTo>
                  <a:cubicBezTo>
                    <a:pt x="158" y="166"/>
                    <a:pt x="169" y="153"/>
                    <a:pt x="180" y="142"/>
                  </a:cubicBezTo>
                  <a:cubicBezTo>
                    <a:pt x="182" y="141"/>
                    <a:pt x="185" y="139"/>
                    <a:pt x="186" y="137"/>
                  </a:cubicBezTo>
                  <a:cubicBezTo>
                    <a:pt x="183" y="141"/>
                    <a:pt x="180" y="145"/>
                    <a:pt x="176" y="149"/>
                  </a:cubicBezTo>
                  <a:cubicBezTo>
                    <a:pt x="171" y="156"/>
                    <a:pt x="166" y="163"/>
                    <a:pt x="160" y="169"/>
                  </a:cubicBezTo>
                  <a:cubicBezTo>
                    <a:pt x="159" y="170"/>
                    <a:pt x="159" y="171"/>
                    <a:pt x="158" y="172"/>
                  </a:cubicBezTo>
                  <a:cubicBezTo>
                    <a:pt x="156" y="174"/>
                    <a:pt x="154" y="176"/>
                    <a:pt x="151" y="178"/>
                  </a:cubicBezTo>
                  <a:cubicBezTo>
                    <a:pt x="151" y="178"/>
                    <a:pt x="151" y="178"/>
                    <a:pt x="151" y="178"/>
                  </a:cubicBezTo>
                  <a:cubicBezTo>
                    <a:pt x="151" y="178"/>
                    <a:pt x="150" y="178"/>
                    <a:pt x="150" y="178"/>
                  </a:cubicBezTo>
                  <a:moveTo>
                    <a:pt x="133" y="177"/>
                  </a:moveTo>
                  <a:cubicBezTo>
                    <a:pt x="126" y="177"/>
                    <a:pt x="120" y="176"/>
                    <a:pt x="113" y="176"/>
                  </a:cubicBezTo>
                  <a:cubicBezTo>
                    <a:pt x="120" y="168"/>
                    <a:pt x="127" y="161"/>
                    <a:pt x="134" y="153"/>
                  </a:cubicBezTo>
                  <a:cubicBezTo>
                    <a:pt x="143" y="144"/>
                    <a:pt x="153" y="135"/>
                    <a:pt x="163" y="127"/>
                  </a:cubicBezTo>
                  <a:cubicBezTo>
                    <a:pt x="165" y="126"/>
                    <a:pt x="168" y="124"/>
                    <a:pt x="170" y="122"/>
                  </a:cubicBezTo>
                  <a:cubicBezTo>
                    <a:pt x="171" y="122"/>
                    <a:pt x="172" y="121"/>
                    <a:pt x="172" y="121"/>
                  </a:cubicBezTo>
                  <a:cubicBezTo>
                    <a:pt x="172" y="121"/>
                    <a:pt x="168" y="124"/>
                    <a:pt x="167" y="125"/>
                  </a:cubicBezTo>
                  <a:cubicBezTo>
                    <a:pt x="162" y="131"/>
                    <a:pt x="156" y="137"/>
                    <a:pt x="151" y="143"/>
                  </a:cubicBezTo>
                  <a:cubicBezTo>
                    <a:pt x="147" y="148"/>
                    <a:pt x="143" y="152"/>
                    <a:pt x="140" y="157"/>
                  </a:cubicBezTo>
                  <a:cubicBezTo>
                    <a:pt x="135" y="164"/>
                    <a:pt x="129" y="168"/>
                    <a:pt x="123" y="174"/>
                  </a:cubicBezTo>
                  <a:cubicBezTo>
                    <a:pt x="123" y="175"/>
                    <a:pt x="123" y="175"/>
                    <a:pt x="124" y="175"/>
                  </a:cubicBezTo>
                  <a:cubicBezTo>
                    <a:pt x="124" y="175"/>
                    <a:pt x="124" y="175"/>
                    <a:pt x="124" y="175"/>
                  </a:cubicBezTo>
                  <a:cubicBezTo>
                    <a:pt x="140" y="164"/>
                    <a:pt x="153" y="147"/>
                    <a:pt x="167" y="133"/>
                  </a:cubicBezTo>
                  <a:cubicBezTo>
                    <a:pt x="170" y="129"/>
                    <a:pt x="174" y="126"/>
                    <a:pt x="177" y="122"/>
                  </a:cubicBezTo>
                  <a:cubicBezTo>
                    <a:pt x="173" y="127"/>
                    <a:pt x="170" y="131"/>
                    <a:pt x="166" y="135"/>
                  </a:cubicBezTo>
                  <a:cubicBezTo>
                    <a:pt x="158" y="145"/>
                    <a:pt x="151" y="155"/>
                    <a:pt x="143" y="165"/>
                  </a:cubicBezTo>
                  <a:cubicBezTo>
                    <a:pt x="141" y="167"/>
                    <a:pt x="140" y="169"/>
                    <a:pt x="138" y="171"/>
                  </a:cubicBezTo>
                  <a:cubicBezTo>
                    <a:pt x="137" y="172"/>
                    <a:pt x="137" y="173"/>
                    <a:pt x="136" y="173"/>
                  </a:cubicBezTo>
                  <a:cubicBezTo>
                    <a:pt x="134" y="174"/>
                    <a:pt x="134" y="175"/>
                    <a:pt x="134" y="175"/>
                  </a:cubicBezTo>
                  <a:cubicBezTo>
                    <a:pt x="134" y="176"/>
                    <a:pt x="133" y="176"/>
                    <a:pt x="133" y="177"/>
                  </a:cubicBezTo>
                  <a:moveTo>
                    <a:pt x="16" y="168"/>
                  </a:moveTo>
                  <a:cubicBezTo>
                    <a:pt x="14" y="167"/>
                    <a:pt x="12" y="165"/>
                    <a:pt x="11" y="163"/>
                  </a:cubicBezTo>
                  <a:cubicBezTo>
                    <a:pt x="23" y="154"/>
                    <a:pt x="34" y="145"/>
                    <a:pt x="46" y="136"/>
                  </a:cubicBezTo>
                  <a:cubicBezTo>
                    <a:pt x="51" y="132"/>
                    <a:pt x="57" y="128"/>
                    <a:pt x="62" y="123"/>
                  </a:cubicBezTo>
                  <a:cubicBezTo>
                    <a:pt x="63" y="123"/>
                    <a:pt x="64" y="122"/>
                    <a:pt x="65" y="121"/>
                  </a:cubicBezTo>
                  <a:cubicBezTo>
                    <a:pt x="58" y="128"/>
                    <a:pt x="51" y="135"/>
                    <a:pt x="43" y="142"/>
                  </a:cubicBezTo>
                  <a:cubicBezTo>
                    <a:pt x="34" y="150"/>
                    <a:pt x="23" y="158"/>
                    <a:pt x="16" y="168"/>
                  </a:cubicBezTo>
                  <a:moveTo>
                    <a:pt x="146" y="162"/>
                  </a:moveTo>
                  <a:cubicBezTo>
                    <a:pt x="158" y="149"/>
                    <a:pt x="168" y="134"/>
                    <a:pt x="180" y="121"/>
                  </a:cubicBezTo>
                  <a:cubicBezTo>
                    <a:pt x="180" y="121"/>
                    <a:pt x="180" y="121"/>
                    <a:pt x="180" y="121"/>
                  </a:cubicBezTo>
                  <a:cubicBezTo>
                    <a:pt x="188" y="130"/>
                    <a:pt x="194" y="140"/>
                    <a:pt x="195" y="151"/>
                  </a:cubicBezTo>
                  <a:cubicBezTo>
                    <a:pt x="195" y="160"/>
                    <a:pt x="192" y="166"/>
                    <a:pt x="187" y="170"/>
                  </a:cubicBezTo>
                  <a:cubicBezTo>
                    <a:pt x="190" y="166"/>
                    <a:pt x="193" y="161"/>
                    <a:pt x="194" y="156"/>
                  </a:cubicBezTo>
                  <a:cubicBezTo>
                    <a:pt x="195" y="155"/>
                    <a:pt x="194" y="155"/>
                    <a:pt x="194" y="155"/>
                  </a:cubicBezTo>
                  <a:cubicBezTo>
                    <a:pt x="194" y="155"/>
                    <a:pt x="194" y="155"/>
                    <a:pt x="193" y="155"/>
                  </a:cubicBezTo>
                  <a:cubicBezTo>
                    <a:pt x="192" y="157"/>
                    <a:pt x="190" y="159"/>
                    <a:pt x="188" y="161"/>
                  </a:cubicBezTo>
                  <a:cubicBezTo>
                    <a:pt x="190" y="158"/>
                    <a:pt x="192" y="155"/>
                    <a:pt x="194" y="151"/>
                  </a:cubicBezTo>
                  <a:cubicBezTo>
                    <a:pt x="194" y="151"/>
                    <a:pt x="193" y="150"/>
                    <a:pt x="193" y="150"/>
                  </a:cubicBezTo>
                  <a:cubicBezTo>
                    <a:pt x="193" y="150"/>
                    <a:pt x="193" y="150"/>
                    <a:pt x="193" y="151"/>
                  </a:cubicBezTo>
                  <a:cubicBezTo>
                    <a:pt x="192" y="151"/>
                    <a:pt x="191" y="152"/>
                    <a:pt x="190" y="153"/>
                  </a:cubicBezTo>
                  <a:cubicBezTo>
                    <a:pt x="191" y="152"/>
                    <a:pt x="192" y="150"/>
                    <a:pt x="192" y="149"/>
                  </a:cubicBezTo>
                  <a:cubicBezTo>
                    <a:pt x="192" y="148"/>
                    <a:pt x="192" y="148"/>
                    <a:pt x="191" y="148"/>
                  </a:cubicBezTo>
                  <a:cubicBezTo>
                    <a:pt x="191" y="148"/>
                    <a:pt x="191" y="148"/>
                    <a:pt x="191" y="148"/>
                  </a:cubicBezTo>
                  <a:cubicBezTo>
                    <a:pt x="186" y="153"/>
                    <a:pt x="181" y="159"/>
                    <a:pt x="176" y="164"/>
                  </a:cubicBezTo>
                  <a:cubicBezTo>
                    <a:pt x="173" y="167"/>
                    <a:pt x="170" y="169"/>
                    <a:pt x="168" y="172"/>
                  </a:cubicBezTo>
                  <a:cubicBezTo>
                    <a:pt x="167" y="172"/>
                    <a:pt x="167" y="173"/>
                    <a:pt x="166" y="174"/>
                  </a:cubicBezTo>
                  <a:cubicBezTo>
                    <a:pt x="170" y="169"/>
                    <a:pt x="174" y="163"/>
                    <a:pt x="178" y="158"/>
                  </a:cubicBezTo>
                  <a:cubicBezTo>
                    <a:pt x="182" y="153"/>
                    <a:pt x="187" y="149"/>
                    <a:pt x="190" y="143"/>
                  </a:cubicBezTo>
                  <a:cubicBezTo>
                    <a:pt x="190" y="143"/>
                    <a:pt x="189" y="142"/>
                    <a:pt x="189" y="142"/>
                  </a:cubicBezTo>
                  <a:cubicBezTo>
                    <a:pt x="189" y="142"/>
                    <a:pt x="189" y="142"/>
                    <a:pt x="189" y="142"/>
                  </a:cubicBezTo>
                  <a:cubicBezTo>
                    <a:pt x="181" y="148"/>
                    <a:pt x="174" y="155"/>
                    <a:pt x="167" y="162"/>
                  </a:cubicBezTo>
                  <a:cubicBezTo>
                    <a:pt x="168" y="162"/>
                    <a:pt x="168" y="161"/>
                    <a:pt x="169" y="160"/>
                  </a:cubicBezTo>
                  <a:cubicBezTo>
                    <a:pt x="175" y="152"/>
                    <a:pt x="183" y="145"/>
                    <a:pt x="188" y="135"/>
                  </a:cubicBezTo>
                  <a:cubicBezTo>
                    <a:pt x="188" y="135"/>
                    <a:pt x="188" y="134"/>
                    <a:pt x="187" y="134"/>
                  </a:cubicBezTo>
                  <a:cubicBezTo>
                    <a:pt x="187" y="134"/>
                    <a:pt x="187" y="134"/>
                    <a:pt x="187" y="135"/>
                  </a:cubicBezTo>
                  <a:cubicBezTo>
                    <a:pt x="180" y="140"/>
                    <a:pt x="174" y="147"/>
                    <a:pt x="168" y="153"/>
                  </a:cubicBezTo>
                  <a:cubicBezTo>
                    <a:pt x="161" y="160"/>
                    <a:pt x="154" y="166"/>
                    <a:pt x="147" y="173"/>
                  </a:cubicBezTo>
                  <a:cubicBezTo>
                    <a:pt x="160" y="159"/>
                    <a:pt x="174" y="145"/>
                    <a:pt x="184" y="129"/>
                  </a:cubicBezTo>
                  <a:cubicBezTo>
                    <a:pt x="184" y="129"/>
                    <a:pt x="184" y="128"/>
                    <a:pt x="184" y="128"/>
                  </a:cubicBezTo>
                  <a:cubicBezTo>
                    <a:pt x="183" y="128"/>
                    <a:pt x="183" y="128"/>
                    <a:pt x="183" y="128"/>
                  </a:cubicBezTo>
                  <a:cubicBezTo>
                    <a:pt x="174" y="134"/>
                    <a:pt x="168" y="143"/>
                    <a:pt x="160" y="150"/>
                  </a:cubicBezTo>
                  <a:cubicBezTo>
                    <a:pt x="155" y="154"/>
                    <a:pt x="151" y="158"/>
                    <a:pt x="146" y="162"/>
                  </a:cubicBezTo>
                  <a:moveTo>
                    <a:pt x="23" y="172"/>
                  </a:moveTo>
                  <a:cubicBezTo>
                    <a:pt x="21" y="171"/>
                    <a:pt x="19" y="171"/>
                    <a:pt x="18" y="170"/>
                  </a:cubicBezTo>
                  <a:cubicBezTo>
                    <a:pt x="17" y="169"/>
                    <a:pt x="17" y="169"/>
                    <a:pt x="17" y="169"/>
                  </a:cubicBezTo>
                  <a:cubicBezTo>
                    <a:pt x="38" y="155"/>
                    <a:pt x="56" y="135"/>
                    <a:pt x="78" y="122"/>
                  </a:cubicBezTo>
                  <a:cubicBezTo>
                    <a:pt x="78" y="122"/>
                    <a:pt x="82" y="119"/>
                    <a:pt x="82" y="119"/>
                  </a:cubicBezTo>
                  <a:cubicBezTo>
                    <a:pt x="82" y="119"/>
                    <a:pt x="82" y="119"/>
                    <a:pt x="82" y="119"/>
                  </a:cubicBezTo>
                  <a:cubicBezTo>
                    <a:pt x="80" y="122"/>
                    <a:pt x="77" y="124"/>
                    <a:pt x="74" y="127"/>
                  </a:cubicBezTo>
                  <a:cubicBezTo>
                    <a:pt x="69" y="132"/>
                    <a:pt x="63" y="137"/>
                    <a:pt x="57" y="142"/>
                  </a:cubicBezTo>
                  <a:cubicBezTo>
                    <a:pt x="46" y="152"/>
                    <a:pt x="34" y="161"/>
                    <a:pt x="23" y="172"/>
                  </a:cubicBezTo>
                  <a:cubicBezTo>
                    <a:pt x="23" y="172"/>
                    <a:pt x="23" y="172"/>
                    <a:pt x="23" y="172"/>
                  </a:cubicBezTo>
                  <a:moveTo>
                    <a:pt x="25" y="171"/>
                  </a:moveTo>
                  <a:cubicBezTo>
                    <a:pt x="25" y="171"/>
                    <a:pt x="27" y="170"/>
                    <a:pt x="28" y="169"/>
                  </a:cubicBezTo>
                  <a:cubicBezTo>
                    <a:pt x="30" y="166"/>
                    <a:pt x="33" y="163"/>
                    <a:pt x="36" y="161"/>
                  </a:cubicBezTo>
                  <a:cubicBezTo>
                    <a:pt x="42" y="156"/>
                    <a:pt x="48" y="151"/>
                    <a:pt x="54" y="147"/>
                  </a:cubicBezTo>
                  <a:cubicBezTo>
                    <a:pt x="65" y="138"/>
                    <a:pt x="75" y="128"/>
                    <a:pt x="85" y="118"/>
                  </a:cubicBezTo>
                  <a:cubicBezTo>
                    <a:pt x="85" y="118"/>
                    <a:pt x="85" y="118"/>
                    <a:pt x="85" y="118"/>
                  </a:cubicBezTo>
                  <a:cubicBezTo>
                    <a:pt x="89" y="120"/>
                    <a:pt x="92" y="122"/>
                    <a:pt x="97" y="122"/>
                  </a:cubicBezTo>
                  <a:cubicBezTo>
                    <a:pt x="97" y="122"/>
                    <a:pt x="98" y="122"/>
                    <a:pt x="99" y="121"/>
                  </a:cubicBezTo>
                  <a:cubicBezTo>
                    <a:pt x="92" y="127"/>
                    <a:pt x="84" y="133"/>
                    <a:pt x="77" y="139"/>
                  </a:cubicBezTo>
                  <a:cubicBezTo>
                    <a:pt x="66" y="148"/>
                    <a:pt x="56" y="157"/>
                    <a:pt x="45" y="167"/>
                  </a:cubicBezTo>
                  <a:cubicBezTo>
                    <a:pt x="45" y="167"/>
                    <a:pt x="40" y="172"/>
                    <a:pt x="40" y="172"/>
                  </a:cubicBezTo>
                  <a:cubicBezTo>
                    <a:pt x="40" y="172"/>
                    <a:pt x="40" y="172"/>
                    <a:pt x="40" y="172"/>
                  </a:cubicBezTo>
                  <a:cubicBezTo>
                    <a:pt x="42" y="169"/>
                    <a:pt x="45" y="166"/>
                    <a:pt x="48" y="163"/>
                  </a:cubicBezTo>
                  <a:cubicBezTo>
                    <a:pt x="53" y="158"/>
                    <a:pt x="58" y="153"/>
                    <a:pt x="64" y="148"/>
                  </a:cubicBezTo>
                  <a:cubicBezTo>
                    <a:pt x="69" y="144"/>
                    <a:pt x="73" y="139"/>
                    <a:pt x="77" y="134"/>
                  </a:cubicBezTo>
                  <a:cubicBezTo>
                    <a:pt x="82" y="130"/>
                    <a:pt x="86" y="126"/>
                    <a:pt x="89" y="121"/>
                  </a:cubicBezTo>
                  <a:cubicBezTo>
                    <a:pt x="89" y="121"/>
                    <a:pt x="89" y="120"/>
                    <a:pt x="89" y="120"/>
                  </a:cubicBezTo>
                  <a:cubicBezTo>
                    <a:pt x="89" y="120"/>
                    <a:pt x="89" y="120"/>
                    <a:pt x="88" y="120"/>
                  </a:cubicBezTo>
                  <a:cubicBezTo>
                    <a:pt x="78" y="126"/>
                    <a:pt x="69" y="135"/>
                    <a:pt x="60" y="143"/>
                  </a:cubicBezTo>
                  <a:cubicBezTo>
                    <a:pt x="55" y="147"/>
                    <a:pt x="50" y="150"/>
                    <a:pt x="45" y="154"/>
                  </a:cubicBezTo>
                  <a:cubicBezTo>
                    <a:pt x="39" y="159"/>
                    <a:pt x="34" y="165"/>
                    <a:pt x="28" y="170"/>
                  </a:cubicBezTo>
                  <a:cubicBezTo>
                    <a:pt x="26" y="171"/>
                    <a:pt x="26" y="171"/>
                    <a:pt x="25" y="171"/>
                  </a:cubicBezTo>
                  <a:moveTo>
                    <a:pt x="47" y="174"/>
                  </a:moveTo>
                  <a:cubicBezTo>
                    <a:pt x="47" y="174"/>
                    <a:pt x="48" y="174"/>
                    <a:pt x="48" y="174"/>
                  </a:cubicBezTo>
                  <a:cubicBezTo>
                    <a:pt x="48" y="173"/>
                    <a:pt x="49" y="173"/>
                    <a:pt x="50" y="172"/>
                  </a:cubicBezTo>
                  <a:cubicBezTo>
                    <a:pt x="51" y="172"/>
                    <a:pt x="51" y="172"/>
                    <a:pt x="51" y="172"/>
                  </a:cubicBezTo>
                  <a:cubicBezTo>
                    <a:pt x="62" y="163"/>
                    <a:pt x="72" y="154"/>
                    <a:pt x="83" y="144"/>
                  </a:cubicBezTo>
                  <a:cubicBezTo>
                    <a:pt x="89" y="138"/>
                    <a:pt x="95" y="131"/>
                    <a:pt x="103" y="126"/>
                  </a:cubicBezTo>
                  <a:cubicBezTo>
                    <a:pt x="107" y="122"/>
                    <a:pt x="111" y="119"/>
                    <a:pt x="115" y="115"/>
                  </a:cubicBezTo>
                  <a:cubicBezTo>
                    <a:pt x="115" y="116"/>
                    <a:pt x="114" y="116"/>
                    <a:pt x="113" y="117"/>
                  </a:cubicBezTo>
                  <a:cubicBezTo>
                    <a:pt x="108" y="124"/>
                    <a:pt x="102" y="131"/>
                    <a:pt x="96" y="137"/>
                  </a:cubicBezTo>
                  <a:cubicBezTo>
                    <a:pt x="85" y="150"/>
                    <a:pt x="71" y="161"/>
                    <a:pt x="59" y="174"/>
                  </a:cubicBezTo>
                  <a:cubicBezTo>
                    <a:pt x="59" y="174"/>
                    <a:pt x="59" y="174"/>
                    <a:pt x="59" y="174"/>
                  </a:cubicBezTo>
                  <a:cubicBezTo>
                    <a:pt x="53" y="175"/>
                    <a:pt x="48" y="175"/>
                    <a:pt x="43" y="175"/>
                  </a:cubicBezTo>
                  <a:cubicBezTo>
                    <a:pt x="36" y="175"/>
                    <a:pt x="30" y="175"/>
                    <a:pt x="24" y="173"/>
                  </a:cubicBezTo>
                  <a:cubicBezTo>
                    <a:pt x="35" y="168"/>
                    <a:pt x="43" y="157"/>
                    <a:pt x="52" y="150"/>
                  </a:cubicBezTo>
                  <a:cubicBezTo>
                    <a:pt x="63" y="142"/>
                    <a:pt x="72" y="134"/>
                    <a:pt x="82" y="126"/>
                  </a:cubicBezTo>
                  <a:cubicBezTo>
                    <a:pt x="83" y="125"/>
                    <a:pt x="87" y="123"/>
                    <a:pt x="87" y="122"/>
                  </a:cubicBezTo>
                  <a:cubicBezTo>
                    <a:pt x="85" y="126"/>
                    <a:pt x="82" y="129"/>
                    <a:pt x="79" y="132"/>
                  </a:cubicBezTo>
                  <a:cubicBezTo>
                    <a:pt x="74" y="136"/>
                    <a:pt x="69" y="141"/>
                    <a:pt x="65" y="146"/>
                  </a:cubicBezTo>
                  <a:cubicBezTo>
                    <a:pt x="56" y="155"/>
                    <a:pt x="46" y="163"/>
                    <a:pt x="37" y="173"/>
                  </a:cubicBezTo>
                  <a:cubicBezTo>
                    <a:pt x="37" y="173"/>
                    <a:pt x="37" y="174"/>
                    <a:pt x="38" y="174"/>
                  </a:cubicBezTo>
                  <a:cubicBezTo>
                    <a:pt x="38" y="174"/>
                    <a:pt x="38" y="174"/>
                    <a:pt x="38" y="174"/>
                  </a:cubicBezTo>
                  <a:cubicBezTo>
                    <a:pt x="48" y="167"/>
                    <a:pt x="57" y="158"/>
                    <a:pt x="66" y="150"/>
                  </a:cubicBezTo>
                  <a:cubicBezTo>
                    <a:pt x="78" y="140"/>
                    <a:pt x="90" y="130"/>
                    <a:pt x="102" y="121"/>
                  </a:cubicBezTo>
                  <a:cubicBezTo>
                    <a:pt x="102" y="121"/>
                    <a:pt x="102" y="121"/>
                    <a:pt x="102" y="121"/>
                  </a:cubicBezTo>
                  <a:cubicBezTo>
                    <a:pt x="100" y="123"/>
                    <a:pt x="98" y="125"/>
                    <a:pt x="97" y="127"/>
                  </a:cubicBezTo>
                  <a:cubicBezTo>
                    <a:pt x="91" y="132"/>
                    <a:pt x="86" y="138"/>
                    <a:pt x="80" y="143"/>
                  </a:cubicBezTo>
                  <a:cubicBezTo>
                    <a:pt x="69" y="153"/>
                    <a:pt x="57" y="162"/>
                    <a:pt x="47" y="173"/>
                  </a:cubicBezTo>
                  <a:cubicBezTo>
                    <a:pt x="47" y="173"/>
                    <a:pt x="47" y="174"/>
                    <a:pt x="47" y="174"/>
                  </a:cubicBezTo>
                  <a:moveTo>
                    <a:pt x="112" y="176"/>
                  </a:moveTo>
                  <a:cubicBezTo>
                    <a:pt x="108" y="175"/>
                    <a:pt x="104" y="175"/>
                    <a:pt x="100" y="175"/>
                  </a:cubicBezTo>
                  <a:cubicBezTo>
                    <a:pt x="109" y="168"/>
                    <a:pt x="117" y="159"/>
                    <a:pt x="126" y="151"/>
                  </a:cubicBezTo>
                  <a:cubicBezTo>
                    <a:pt x="137" y="142"/>
                    <a:pt x="147" y="132"/>
                    <a:pt x="157" y="123"/>
                  </a:cubicBezTo>
                  <a:cubicBezTo>
                    <a:pt x="159" y="121"/>
                    <a:pt x="161" y="119"/>
                    <a:pt x="163" y="117"/>
                  </a:cubicBezTo>
                  <a:cubicBezTo>
                    <a:pt x="164" y="116"/>
                    <a:pt x="166" y="115"/>
                    <a:pt x="167" y="113"/>
                  </a:cubicBezTo>
                  <a:cubicBezTo>
                    <a:pt x="166" y="115"/>
                    <a:pt x="165" y="117"/>
                    <a:pt x="163" y="118"/>
                  </a:cubicBezTo>
                  <a:cubicBezTo>
                    <a:pt x="159" y="123"/>
                    <a:pt x="154" y="127"/>
                    <a:pt x="150" y="132"/>
                  </a:cubicBezTo>
                  <a:cubicBezTo>
                    <a:pt x="142" y="141"/>
                    <a:pt x="135" y="150"/>
                    <a:pt x="128" y="158"/>
                  </a:cubicBezTo>
                  <a:cubicBezTo>
                    <a:pt x="122" y="164"/>
                    <a:pt x="117" y="170"/>
                    <a:pt x="112" y="176"/>
                  </a:cubicBezTo>
                  <a:moveTo>
                    <a:pt x="18" y="167"/>
                  </a:moveTo>
                  <a:cubicBezTo>
                    <a:pt x="17" y="167"/>
                    <a:pt x="22" y="163"/>
                    <a:pt x="23" y="162"/>
                  </a:cubicBezTo>
                  <a:cubicBezTo>
                    <a:pt x="25" y="159"/>
                    <a:pt x="28" y="157"/>
                    <a:pt x="30" y="155"/>
                  </a:cubicBezTo>
                  <a:cubicBezTo>
                    <a:pt x="36" y="151"/>
                    <a:pt x="41" y="146"/>
                    <a:pt x="46" y="141"/>
                  </a:cubicBezTo>
                  <a:cubicBezTo>
                    <a:pt x="57" y="131"/>
                    <a:pt x="67" y="120"/>
                    <a:pt x="78" y="110"/>
                  </a:cubicBezTo>
                  <a:cubicBezTo>
                    <a:pt x="80" y="113"/>
                    <a:pt x="82" y="115"/>
                    <a:pt x="84" y="117"/>
                  </a:cubicBezTo>
                  <a:cubicBezTo>
                    <a:pt x="60" y="129"/>
                    <a:pt x="42" y="150"/>
                    <a:pt x="19" y="166"/>
                  </a:cubicBezTo>
                  <a:cubicBezTo>
                    <a:pt x="18" y="167"/>
                    <a:pt x="18" y="167"/>
                    <a:pt x="18" y="167"/>
                  </a:cubicBezTo>
                  <a:moveTo>
                    <a:pt x="93" y="132"/>
                  </a:moveTo>
                  <a:cubicBezTo>
                    <a:pt x="97" y="128"/>
                    <a:pt x="101" y="124"/>
                    <a:pt x="105" y="120"/>
                  </a:cubicBezTo>
                  <a:cubicBezTo>
                    <a:pt x="111" y="117"/>
                    <a:pt x="115" y="111"/>
                    <a:pt x="120" y="108"/>
                  </a:cubicBezTo>
                  <a:cubicBezTo>
                    <a:pt x="118" y="111"/>
                    <a:pt x="115" y="114"/>
                    <a:pt x="112" y="116"/>
                  </a:cubicBezTo>
                  <a:cubicBezTo>
                    <a:pt x="107" y="121"/>
                    <a:pt x="101" y="125"/>
                    <a:pt x="96" y="130"/>
                  </a:cubicBezTo>
                  <a:cubicBezTo>
                    <a:pt x="95" y="131"/>
                    <a:pt x="94" y="131"/>
                    <a:pt x="93" y="132"/>
                  </a:cubicBezTo>
                  <a:moveTo>
                    <a:pt x="60" y="174"/>
                  </a:moveTo>
                  <a:cubicBezTo>
                    <a:pt x="65" y="172"/>
                    <a:pt x="69" y="168"/>
                    <a:pt x="73" y="163"/>
                  </a:cubicBezTo>
                  <a:cubicBezTo>
                    <a:pt x="78" y="158"/>
                    <a:pt x="85" y="153"/>
                    <a:pt x="90" y="148"/>
                  </a:cubicBezTo>
                  <a:cubicBezTo>
                    <a:pt x="103" y="137"/>
                    <a:pt x="114" y="125"/>
                    <a:pt x="125" y="114"/>
                  </a:cubicBezTo>
                  <a:cubicBezTo>
                    <a:pt x="127" y="112"/>
                    <a:pt x="133" y="109"/>
                    <a:pt x="133" y="107"/>
                  </a:cubicBezTo>
                  <a:cubicBezTo>
                    <a:pt x="131" y="112"/>
                    <a:pt x="127" y="115"/>
                    <a:pt x="124" y="119"/>
                  </a:cubicBezTo>
                  <a:cubicBezTo>
                    <a:pt x="118" y="124"/>
                    <a:pt x="114" y="130"/>
                    <a:pt x="110" y="137"/>
                  </a:cubicBezTo>
                  <a:cubicBezTo>
                    <a:pt x="105" y="143"/>
                    <a:pt x="99" y="147"/>
                    <a:pt x="94" y="153"/>
                  </a:cubicBezTo>
                  <a:cubicBezTo>
                    <a:pt x="88" y="160"/>
                    <a:pt x="82" y="167"/>
                    <a:pt x="75" y="173"/>
                  </a:cubicBezTo>
                  <a:cubicBezTo>
                    <a:pt x="74" y="173"/>
                    <a:pt x="75" y="174"/>
                    <a:pt x="75" y="174"/>
                  </a:cubicBezTo>
                  <a:cubicBezTo>
                    <a:pt x="75" y="174"/>
                    <a:pt x="75" y="174"/>
                    <a:pt x="74" y="174"/>
                  </a:cubicBezTo>
                  <a:cubicBezTo>
                    <a:pt x="71" y="174"/>
                    <a:pt x="68" y="174"/>
                    <a:pt x="65" y="174"/>
                  </a:cubicBezTo>
                  <a:cubicBezTo>
                    <a:pt x="64" y="174"/>
                    <a:pt x="62" y="174"/>
                    <a:pt x="60" y="174"/>
                  </a:cubicBezTo>
                  <a:moveTo>
                    <a:pt x="92" y="172"/>
                  </a:moveTo>
                  <a:cubicBezTo>
                    <a:pt x="93" y="172"/>
                    <a:pt x="93" y="171"/>
                    <a:pt x="94" y="169"/>
                  </a:cubicBezTo>
                  <a:cubicBezTo>
                    <a:pt x="103" y="158"/>
                    <a:pt x="114" y="149"/>
                    <a:pt x="125" y="140"/>
                  </a:cubicBezTo>
                  <a:cubicBezTo>
                    <a:pt x="137" y="129"/>
                    <a:pt x="149" y="117"/>
                    <a:pt x="162" y="106"/>
                  </a:cubicBezTo>
                  <a:cubicBezTo>
                    <a:pt x="157" y="110"/>
                    <a:pt x="151" y="117"/>
                    <a:pt x="146" y="123"/>
                  </a:cubicBezTo>
                  <a:cubicBezTo>
                    <a:pt x="141" y="129"/>
                    <a:pt x="136" y="135"/>
                    <a:pt x="130" y="141"/>
                  </a:cubicBezTo>
                  <a:cubicBezTo>
                    <a:pt x="125" y="147"/>
                    <a:pt x="119" y="153"/>
                    <a:pt x="114" y="160"/>
                  </a:cubicBezTo>
                  <a:cubicBezTo>
                    <a:pt x="109" y="165"/>
                    <a:pt x="103" y="169"/>
                    <a:pt x="98" y="174"/>
                  </a:cubicBezTo>
                  <a:cubicBezTo>
                    <a:pt x="98" y="175"/>
                    <a:pt x="98" y="175"/>
                    <a:pt x="98" y="175"/>
                  </a:cubicBezTo>
                  <a:cubicBezTo>
                    <a:pt x="90" y="174"/>
                    <a:pt x="83" y="174"/>
                    <a:pt x="75" y="174"/>
                  </a:cubicBezTo>
                  <a:cubicBezTo>
                    <a:pt x="76" y="174"/>
                    <a:pt x="76" y="174"/>
                    <a:pt x="76" y="174"/>
                  </a:cubicBezTo>
                  <a:cubicBezTo>
                    <a:pt x="81" y="171"/>
                    <a:pt x="85" y="166"/>
                    <a:pt x="90" y="161"/>
                  </a:cubicBezTo>
                  <a:cubicBezTo>
                    <a:pt x="95" y="155"/>
                    <a:pt x="102" y="150"/>
                    <a:pt x="108" y="144"/>
                  </a:cubicBezTo>
                  <a:cubicBezTo>
                    <a:pt x="120" y="133"/>
                    <a:pt x="133" y="122"/>
                    <a:pt x="145" y="110"/>
                  </a:cubicBezTo>
                  <a:cubicBezTo>
                    <a:pt x="141" y="114"/>
                    <a:pt x="136" y="122"/>
                    <a:pt x="132" y="127"/>
                  </a:cubicBezTo>
                  <a:cubicBezTo>
                    <a:pt x="127" y="133"/>
                    <a:pt x="122" y="138"/>
                    <a:pt x="117" y="143"/>
                  </a:cubicBezTo>
                  <a:cubicBezTo>
                    <a:pt x="107" y="152"/>
                    <a:pt x="97" y="162"/>
                    <a:pt x="89" y="173"/>
                  </a:cubicBezTo>
                  <a:cubicBezTo>
                    <a:pt x="89" y="173"/>
                    <a:pt x="89" y="174"/>
                    <a:pt x="90" y="174"/>
                  </a:cubicBezTo>
                  <a:cubicBezTo>
                    <a:pt x="90" y="174"/>
                    <a:pt x="90" y="174"/>
                    <a:pt x="90" y="174"/>
                  </a:cubicBezTo>
                  <a:cubicBezTo>
                    <a:pt x="90" y="173"/>
                    <a:pt x="91" y="172"/>
                    <a:pt x="92" y="172"/>
                  </a:cubicBezTo>
                  <a:cubicBezTo>
                    <a:pt x="92" y="172"/>
                    <a:pt x="92" y="172"/>
                    <a:pt x="92" y="172"/>
                  </a:cubicBezTo>
                  <a:moveTo>
                    <a:pt x="92" y="157"/>
                  </a:moveTo>
                  <a:cubicBezTo>
                    <a:pt x="92" y="157"/>
                    <a:pt x="93" y="156"/>
                    <a:pt x="93" y="156"/>
                  </a:cubicBezTo>
                  <a:cubicBezTo>
                    <a:pt x="98" y="150"/>
                    <a:pt x="104" y="145"/>
                    <a:pt x="109" y="139"/>
                  </a:cubicBezTo>
                  <a:cubicBezTo>
                    <a:pt x="114" y="134"/>
                    <a:pt x="118" y="127"/>
                    <a:pt x="123" y="121"/>
                  </a:cubicBezTo>
                  <a:cubicBezTo>
                    <a:pt x="128" y="116"/>
                    <a:pt x="132" y="112"/>
                    <a:pt x="135" y="106"/>
                  </a:cubicBezTo>
                  <a:cubicBezTo>
                    <a:pt x="136" y="106"/>
                    <a:pt x="136" y="106"/>
                    <a:pt x="136" y="106"/>
                  </a:cubicBezTo>
                  <a:cubicBezTo>
                    <a:pt x="138" y="107"/>
                    <a:pt x="141" y="108"/>
                    <a:pt x="144" y="109"/>
                  </a:cubicBezTo>
                  <a:cubicBezTo>
                    <a:pt x="138" y="114"/>
                    <a:pt x="134" y="120"/>
                    <a:pt x="128" y="124"/>
                  </a:cubicBezTo>
                  <a:cubicBezTo>
                    <a:pt x="121" y="130"/>
                    <a:pt x="115" y="136"/>
                    <a:pt x="109" y="142"/>
                  </a:cubicBezTo>
                  <a:cubicBezTo>
                    <a:pt x="103" y="147"/>
                    <a:pt x="97" y="152"/>
                    <a:pt x="92" y="157"/>
                  </a:cubicBezTo>
                  <a:moveTo>
                    <a:pt x="149" y="110"/>
                  </a:moveTo>
                  <a:cubicBezTo>
                    <a:pt x="150" y="110"/>
                    <a:pt x="152" y="110"/>
                    <a:pt x="153" y="110"/>
                  </a:cubicBezTo>
                  <a:cubicBezTo>
                    <a:pt x="155" y="109"/>
                    <a:pt x="158" y="105"/>
                    <a:pt x="160" y="105"/>
                  </a:cubicBezTo>
                  <a:cubicBezTo>
                    <a:pt x="161" y="105"/>
                    <a:pt x="161" y="105"/>
                    <a:pt x="161" y="105"/>
                  </a:cubicBezTo>
                  <a:cubicBezTo>
                    <a:pt x="149" y="116"/>
                    <a:pt x="138" y="126"/>
                    <a:pt x="126" y="137"/>
                  </a:cubicBezTo>
                  <a:cubicBezTo>
                    <a:pt x="119" y="143"/>
                    <a:pt x="113" y="148"/>
                    <a:pt x="107" y="154"/>
                  </a:cubicBezTo>
                  <a:cubicBezTo>
                    <a:pt x="111" y="149"/>
                    <a:pt x="116" y="145"/>
                    <a:pt x="121" y="140"/>
                  </a:cubicBezTo>
                  <a:cubicBezTo>
                    <a:pt x="130" y="131"/>
                    <a:pt x="139" y="121"/>
                    <a:pt x="146" y="110"/>
                  </a:cubicBezTo>
                  <a:cubicBezTo>
                    <a:pt x="146" y="110"/>
                    <a:pt x="147" y="110"/>
                    <a:pt x="147" y="110"/>
                  </a:cubicBezTo>
                  <a:cubicBezTo>
                    <a:pt x="148" y="110"/>
                    <a:pt x="148" y="110"/>
                    <a:pt x="149" y="110"/>
                  </a:cubicBezTo>
                  <a:moveTo>
                    <a:pt x="11" y="162"/>
                  </a:moveTo>
                  <a:cubicBezTo>
                    <a:pt x="10" y="159"/>
                    <a:pt x="9" y="156"/>
                    <a:pt x="10" y="153"/>
                  </a:cubicBezTo>
                  <a:cubicBezTo>
                    <a:pt x="20" y="147"/>
                    <a:pt x="28" y="139"/>
                    <a:pt x="37" y="131"/>
                  </a:cubicBezTo>
                  <a:cubicBezTo>
                    <a:pt x="43" y="126"/>
                    <a:pt x="50" y="121"/>
                    <a:pt x="56" y="116"/>
                  </a:cubicBezTo>
                  <a:cubicBezTo>
                    <a:pt x="60" y="114"/>
                    <a:pt x="63" y="111"/>
                    <a:pt x="66" y="109"/>
                  </a:cubicBezTo>
                  <a:cubicBezTo>
                    <a:pt x="68" y="108"/>
                    <a:pt x="69" y="107"/>
                    <a:pt x="71" y="105"/>
                  </a:cubicBezTo>
                  <a:cubicBezTo>
                    <a:pt x="71" y="105"/>
                    <a:pt x="71" y="105"/>
                    <a:pt x="71" y="105"/>
                  </a:cubicBezTo>
                  <a:cubicBezTo>
                    <a:pt x="71" y="105"/>
                    <a:pt x="70" y="107"/>
                    <a:pt x="69" y="108"/>
                  </a:cubicBezTo>
                  <a:cubicBezTo>
                    <a:pt x="68" y="109"/>
                    <a:pt x="67" y="111"/>
                    <a:pt x="67" y="111"/>
                  </a:cubicBezTo>
                  <a:cubicBezTo>
                    <a:pt x="67" y="111"/>
                    <a:pt x="67" y="110"/>
                    <a:pt x="67" y="110"/>
                  </a:cubicBezTo>
                  <a:cubicBezTo>
                    <a:pt x="51" y="130"/>
                    <a:pt x="26" y="141"/>
                    <a:pt x="11" y="162"/>
                  </a:cubicBezTo>
                  <a:moveTo>
                    <a:pt x="118" y="157"/>
                  </a:moveTo>
                  <a:cubicBezTo>
                    <a:pt x="118" y="156"/>
                    <a:pt x="118" y="156"/>
                    <a:pt x="118" y="156"/>
                  </a:cubicBezTo>
                  <a:cubicBezTo>
                    <a:pt x="123" y="150"/>
                    <a:pt x="129" y="144"/>
                    <a:pt x="135" y="138"/>
                  </a:cubicBezTo>
                  <a:cubicBezTo>
                    <a:pt x="144" y="127"/>
                    <a:pt x="156" y="117"/>
                    <a:pt x="163" y="105"/>
                  </a:cubicBezTo>
                  <a:cubicBezTo>
                    <a:pt x="164" y="105"/>
                    <a:pt x="164" y="105"/>
                    <a:pt x="164" y="105"/>
                  </a:cubicBezTo>
                  <a:cubicBezTo>
                    <a:pt x="169" y="110"/>
                    <a:pt x="174" y="115"/>
                    <a:pt x="179" y="120"/>
                  </a:cubicBezTo>
                  <a:cubicBezTo>
                    <a:pt x="164" y="131"/>
                    <a:pt x="152" y="147"/>
                    <a:pt x="139" y="161"/>
                  </a:cubicBezTo>
                  <a:cubicBezTo>
                    <a:pt x="141" y="157"/>
                    <a:pt x="143" y="154"/>
                    <a:pt x="146" y="151"/>
                  </a:cubicBezTo>
                  <a:cubicBezTo>
                    <a:pt x="155" y="140"/>
                    <a:pt x="165" y="130"/>
                    <a:pt x="174" y="120"/>
                  </a:cubicBezTo>
                  <a:cubicBezTo>
                    <a:pt x="175" y="119"/>
                    <a:pt x="174" y="118"/>
                    <a:pt x="174" y="118"/>
                  </a:cubicBezTo>
                  <a:cubicBezTo>
                    <a:pt x="174" y="118"/>
                    <a:pt x="174" y="119"/>
                    <a:pt x="174" y="119"/>
                  </a:cubicBezTo>
                  <a:cubicBezTo>
                    <a:pt x="163" y="126"/>
                    <a:pt x="152" y="134"/>
                    <a:pt x="143" y="143"/>
                  </a:cubicBezTo>
                  <a:cubicBezTo>
                    <a:pt x="144" y="142"/>
                    <a:pt x="145" y="141"/>
                    <a:pt x="146" y="139"/>
                  </a:cubicBezTo>
                  <a:cubicBezTo>
                    <a:pt x="153" y="130"/>
                    <a:pt x="164" y="122"/>
                    <a:pt x="169" y="111"/>
                  </a:cubicBezTo>
                  <a:cubicBezTo>
                    <a:pt x="169" y="111"/>
                    <a:pt x="169" y="111"/>
                    <a:pt x="168" y="111"/>
                  </a:cubicBezTo>
                  <a:cubicBezTo>
                    <a:pt x="168" y="111"/>
                    <a:pt x="168" y="111"/>
                    <a:pt x="168" y="111"/>
                  </a:cubicBezTo>
                  <a:cubicBezTo>
                    <a:pt x="157" y="122"/>
                    <a:pt x="145" y="132"/>
                    <a:pt x="134" y="143"/>
                  </a:cubicBezTo>
                  <a:cubicBezTo>
                    <a:pt x="128" y="148"/>
                    <a:pt x="123" y="152"/>
                    <a:pt x="118" y="157"/>
                  </a:cubicBezTo>
                  <a:moveTo>
                    <a:pt x="62" y="172"/>
                  </a:moveTo>
                  <a:cubicBezTo>
                    <a:pt x="65" y="169"/>
                    <a:pt x="69" y="166"/>
                    <a:pt x="72" y="162"/>
                  </a:cubicBezTo>
                  <a:cubicBezTo>
                    <a:pt x="78" y="156"/>
                    <a:pt x="85" y="151"/>
                    <a:pt x="91" y="145"/>
                  </a:cubicBezTo>
                  <a:cubicBezTo>
                    <a:pt x="103" y="133"/>
                    <a:pt x="114" y="119"/>
                    <a:pt x="125" y="106"/>
                  </a:cubicBezTo>
                  <a:cubicBezTo>
                    <a:pt x="126" y="105"/>
                    <a:pt x="128" y="105"/>
                    <a:pt x="130" y="105"/>
                  </a:cubicBezTo>
                  <a:cubicBezTo>
                    <a:pt x="131" y="105"/>
                    <a:pt x="131" y="105"/>
                    <a:pt x="132" y="105"/>
                  </a:cubicBezTo>
                  <a:cubicBezTo>
                    <a:pt x="133" y="105"/>
                    <a:pt x="134" y="105"/>
                    <a:pt x="134" y="105"/>
                  </a:cubicBezTo>
                  <a:cubicBezTo>
                    <a:pt x="122" y="113"/>
                    <a:pt x="112" y="125"/>
                    <a:pt x="102" y="135"/>
                  </a:cubicBezTo>
                  <a:cubicBezTo>
                    <a:pt x="91" y="146"/>
                    <a:pt x="78" y="156"/>
                    <a:pt x="67" y="167"/>
                  </a:cubicBezTo>
                  <a:cubicBezTo>
                    <a:pt x="66" y="169"/>
                    <a:pt x="64" y="170"/>
                    <a:pt x="63" y="172"/>
                  </a:cubicBezTo>
                  <a:cubicBezTo>
                    <a:pt x="62" y="172"/>
                    <a:pt x="62" y="172"/>
                    <a:pt x="62" y="172"/>
                  </a:cubicBezTo>
                  <a:moveTo>
                    <a:pt x="12" y="161"/>
                  </a:moveTo>
                  <a:cubicBezTo>
                    <a:pt x="14" y="160"/>
                    <a:pt x="16" y="157"/>
                    <a:pt x="18" y="155"/>
                  </a:cubicBezTo>
                  <a:cubicBezTo>
                    <a:pt x="35" y="137"/>
                    <a:pt x="58" y="125"/>
                    <a:pt x="73" y="105"/>
                  </a:cubicBezTo>
                  <a:cubicBezTo>
                    <a:pt x="74" y="106"/>
                    <a:pt x="75" y="108"/>
                    <a:pt x="77" y="109"/>
                  </a:cubicBezTo>
                  <a:cubicBezTo>
                    <a:pt x="77" y="109"/>
                    <a:pt x="77" y="109"/>
                    <a:pt x="77" y="109"/>
                  </a:cubicBezTo>
                  <a:cubicBezTo>
                    <a:pt x="76" y="110"/>
                    <a:pt x="76" y="110"/>
                    <a:pt x="75" y="111"/>
                  </a:cubicBezTo>
                  <a:cubicBezTo>
                    <a:pt x="75" y="111"/>
                    <a:pt x="75" y="111"/>
                    <a:pt x="75" y="111"/>
                  </a:cubicBezTo>
                  <a:cubicBezTo>
                    <a:pt x="74" y="111"/>
                    <a:pt x="74" y="111"/>
                    <a:pt x="74" y="112"/>
                  </a:cubicBezTo>
                  <a:cubicBezTo>
                    <a:pt x="62" y="122"/>
                    <a:pt x="50" y="132"/>
                    <a:pt x="38" y="141"/>
                  </a:cubicBezTo>
                  <a:cubicBezTo>
                    <a:pt x="32" y="145"/>
                    <a:pt x="27" y="150"/>
                    <a:pt x="21" y="154"/>
                  </a:cubicBezTo>
                  <a:cubicBezTo>
                    <a:pt x="18" y="156"/>
                    <a:pt x="15" y="159"/>
                    <a:pt x="12" y="161"/>
                  </a:cubicBezTo>
                  <a:moveTo>
                    <a:pt x="10" y="152"/>
                  </a:moveTo>
                  <a:cubicBezTo>
                    <a:pt x="10" y="152"/>
                    <a:pt x="10" y="152"/>
                    <a:pt x="10" y="152"/>
                  </a:cubicBezTo>
                  <a:cubicBezTo>
                    <a:pt x="28" y="133"/>
                    <a:pt x="51" y="120"/>
                    <a:pt x="68" y="101"/>
                  </a:cubicBezTo>
                  <a:cubicBezTo>
                    <a:pt x="69" y="102"/>
                    <a:pt x="70" y="103"/>
                    <a:pt x="71" y="103"/>
                  </a:cubicBezTo>
                  <a:cubicBezTo>
                    <a:pt x="61" y="111"/>
                    <a:pt x="50" y="119"/>
                    <a:pt x="40" y="127"/>
                  </a:cubicBezTo>
                  <a:cubicBezTo>
                    <a:pt x="35" y="131"/>
                    <a:pt x="30" y="136"/>
                    <a:pt x="25" y="141"/>
                  </a:cubicBezTo>
                  <a:cubicBezTo>
                    <a:pt x="21" y="144"/>
                    <a:pt x="13" y="149"/>
                    <a:pt x="10" y="152"/>
                  </a:cubicBezTo>
                  <a:moveTo>
                    <a:pt x="32" y="113"/>
                  </a:moveTo>
                  <a:cubicBezTo>
                    <a:pt x="34" y="111"/>
                    <a:pt x="35" y="109"/>
                    <a:pt x="37" y="106"/>
                  </a:cubicBezTo>
                  <a:cubicBezTo>
                    <a:pt x="38" y="106"/>
                    <a:pt x="38" y="105"/>
                    <a:pt x="39" y="105"/>
                  </a:cubicBezTo>
                  <a:cubicBezTo>
                    <a:pt x="42" y="103"/>
                    <a:pt x="45" y="102"/>
                    <a:pt x="48" y="100"/>
                  </a:cubicBezTo>
                  <a:cubicBezTo>
                    <a:pt x="43" y="105"/>
                    <a:pt x="37" y="109"/>
                    <a:pt x="32" y="113"/>
                  </a:cubicBezTo>
                  <a:moveTo>
                    <a:pt x="11" y="150"/>
                  </a:moveTo>
                  <a:cubicBezTo>
                    <a:pt x="11" y="147"/>
                    <a:pt x="12" y="144"/>
                    <a:pt x="14" y="141"/>
                  </a:cubicBezTo>
                  <a:cubicBezTo>
                    <a:pt x="23" y="133"/>
                    <a:pt x="32" y="125"/>
                    <a:pt x="42" y="117"/>
                  </a:cubicBezTo>
                  <a:cubicBezTo>
                    <a:pt x="47" y="113"/>
                    <a:pt x="52" y="109"/>
                    <a:pt x="58" y="105"/>
                  </a:cubicBezTo>
                  <a:cubicBezTo>
                    <a:pt x="60" y="104"/>
                    <a:pt x="62" y="102"/>
                    <a:pt x="64" y="101"/>
                  </a:cubicBezTo>
                  <a:cubicBezTo>
                    <a:pt x="65" y="101"/>
                    <a:pt x="66" y="100"/>
                    <a:pt x="66" y="100"/>
                  </a:cubicBezTo>
                  <a:cubicBezTo>
                    <a:pt x="67" y="100"/>
                    <a:pt x="67" y="100"/>
                    <a:pt x="67" y="100"/>
                  </a:cubicBezTo>
                  <a:cubicBezTo>
                    <a:pt x="66" y="101"/>
                    <a:pt x="66" y="102"/>
                    <a:pt x="65" y="103"/>
                  </a:cubicBezTo>
                  <a:cubicBezTo>
                    <a:pt x="48" y="120"/>
                    <a:pt x="28" y="133"/>
                    <a:pt x="11" y="150"/>
                  </a:cubicBezTo>
                  <a:moveTo>
                    <a:pt x="18" y="136"/>
                  </a:moveTo>
                  <a:cubicBezTo>
                    <a:pt x="18" y="135"/>
                    <a:pt x="19" y="135"/>
                    <a:pt x="19" y="134"/>
                  </a:cubicBezTo>
                  <a:cubicBezTo>
                    <a:pt x="23" y="129"/>
                    <a:pt x="28" y="125"/>
                    <a:pt x="34" y="121"/>
                  </a:cubicBezTo>
                  <a:cubicBezTo>
                    <a:pt x="44" y="114"/>
                    <a:pt x="54" y="107"/>
                    <a:pt x="62" y="98"/>
                  </a:cubicBezTo>
                  <a:cubicBezTo>
                    <a:pt x="63" y="99"/>
                    <a:pt x="64" y="99"/>
                    <a:pt x="65" y="99"/>
                  </a:cubicBezTo>
                  <a:cubicBezTo>
                    <a:pt x="59" y="103"/>
                    <a:pt x="53" y="107"/>
                    <a:pt x="47" y="112"/>
                  </a:cubicBezTo>
                  <a:cubicBezTo>
                    <a:pt x="37" y="120"/>
                    <a:pt x="27" y="128"/>
                    <a:pt x="18" y="136"/>
                  </a:cubicBezTo>
                  <a:moveTo>
                    <a:pt x="17" y="135"/>
                  </a:moveTo>
                  <a:cubicBezTo>
                    <a:pt x="20" y="130"/>
                    <a:pt x="23" y="125"/>
                    <a:pt x="26" y="121"/>
                  </a:cubicBezTo>
                  <a:cubicBezTo>
                    <a:pt x="31" y="117"/>
                    <a:pt x="37" y="113"/>
                    <a:pt x="42" y="108"/>
                  </a:cubicBezTo>
                  <a:cubicBezTo>
                    <a:pt x="45" y="106"/>
                    <a:pt x="49" y="104"/>
                    <a:pt x="52" y="102"/>
                  </a:cubicBezTo>
                  <a:cubicBezTo>
                    <a:pt x="55" y="100"/>
                    <a:pt x="58" y="99"/>
                    <a:pt x="61" y="98"/>
                  </a:cubicBezTo>
                  <a:cubicBezTo>
                    <a:pt x="61" y="98"/>
                    <a:pt x="61" y="98"/>
                    <a:pt x="61" y="98"/>
                  </a:cubicBezTo>
                  <a:cubicBezTo>
                    <a:pt x="60" y="99"/>
                    <a:pt x="57" y="102"/>
                    <a:pt x="57" y="102"/>
                  </a:cubicBezTo>
                  <a:cubicBezTo>
                    <a:pt x="48" y="110"/>
                    <a:pt x="38" y="117"/>
                    <a:pt x="29" y="123"/>
                  </a:cubicBezTo>
                  <a:cubicBezTo>
                    <a:pt x="24" y="126"/>
                    <a:pt x="20" y="131"/>
                    <a:pt x="17" y="135"/>
                  </a:cubicBezTo>
                  <a:moveTo>
                    <a:pt x="41" y="108"/>
                  </a:moveTo>
                  <a:cubicBezTo>
                    <a:pt x="45" y="105"/>
                    <a:pt x="48" y="102"/>
                    <a:pt x="52" y="99"/>
                  </a:cubicBezTo>
                  <a:cubicBezTo>
                    <a:pt x="54" y="99"/>
                    <a:pt x="55" y="98"/>
                    <a:pt x="57" y="98"/>
                  </a:cubicBezTo>
                  <a:cubicBezTo>
                    <a:pt x="52" y="101"/>
                    <a:pt x="46" y="104"/>
                    <a:pt x="41" y="108"/>
                  </a:cubicBezTo>
                  <a:moveTo>
                    <a:pt x="44" y="97"/>
                  </a:moveTo>
                  <a:cubicBezTo>
                    <a:pt x="51" y="87"/>
                    <a:pt x="59" y="77"/>
                    <a:pt x="66" y="66"/>
                  </a:cubicBezTo>
                  <a:cubicBezTo>
                    <a:pt x="79" y="47"/>
                    <a:pt x="72" y="25"/>
                    <a:pt x="61" y="7"/>
                  </a:cubicBezTo>
                  <a:cubicBezTo>
                    <a:pt x="69" y="5"/>
                    <a:pt x="78" y="5"/>
                    <a:pt x="86" y="5"/>
                  </a:cubicBezTo>
                  <a:cubicBezTo>
                    <a:pt x="89" y="5"/>
                    <a:pt x="93" y="5"/>
                    <a:pt x="97" y="5"/>
                  </a:cubicBezTo>
                  <a:cubicBezTo>
                    <a:pt x="100" y="5"/>
                    <a:pt x="104" y="5"/>
                    <a:pt x="107" y="5"/>
                  </a:cubicBezTo>
                  <a:cubicBezTo>
                    <a:pt x="110" y="5"/>
                    <a:pt x="112" y="5"/>
                    <a:pt x="114" y="5"/>
                  </a:cubicBezTo>
                  <a:cubicBezTo>
                    <a:pt x="105" y="20"/>
                    <a:pt x="101" y="36"/>
                    <a:pt x="110" y="53"/>
                  </a:cubicBezTo>
                  <a:cubicBezTo>
                    <a:pt x="120" y="72"/>
                    <a:pt x="141" y="85"/>
                    <a:pt x="157" y="99"/>
                  </a:cubicBezTo>
                  <a:cubicBezTo>
                    <a:pt x="158" y="100"/>
                    <a:pt x="158" y="100"/>
                    <a:pt x="159" y="101"/>
                  </a:cubicBezTo>
                  <a:cubicBezTo>
                    <a:pt x="157" y="101"/>
                    <a:pt x="156" y="102"/>
                    <a:pt x="154" y="103"/>
                  </a:cubicBezTo>
                  <a:cubicBezTo>
                    <a:pt x="152" y="105"/>
                    <a:pt x="151" y="105"/>
                    <a:pt x="149" y="105"/>
                  </a:cubicBezTo>
                  <a:cubicBezTo>
                    <a:pt x="144" y="105"/>
                    <a:pt x="138" y="101"/>
                    <a:pt x="133" y="100"/>
                  </a:cubicBezTo>
                  <a:cubicBezTo>
                    <a:pt x="132" y="100"/>
                    <a:pt x="131" y="100"/>
                    <a:pt x="129" y="100"/>
                  </a:cubicBezTo>
                  <a:cubicBezTo>
                    <a:pt x="119" y="100"/>
                    <a:pt x="113" y="109"/>
                    <a:pt x="104" y="115"/>
                  </a:cubicBezTo>
                  <a:cubicBezTo>
                    <a:pt x="101" y="116"/>
                    <a:pt x="99" y="117"/>
                    <a:pt x="96" y="117"/>
                  </a:cubicBezTo>
                  <a:cubicBezTo>
                    <a:pt x="86" y="117"/>
                    <a:pt x="80" y="103"/>
                    <a:pt x="72" y="98"/>
                  </a:cubicBezTo>
                  <a:cubicBezTo>
                    <a:pt x="68" y="95"/>
                    <a:pt x="63" y="93"/>
                    <a:pt x="59" y="93"/>
                  </a:cubicBezTo>
                  <a:cubicBezTo>
                    <a:pt x="54" y="93"/>
                    <a:pt x="49" y="95"/>
                    <a:pt x="44" y="97"/>
                  </a:cubicBezTo>
                  <a:moveTo>
                    <a:pt x="86" y="0"/>
                  </a:moveTo>
                  <a:cubicBezTo>
                    <a:pt x="77" y="0"/>
                    <a:pt x="67" y="1"/>
                    <a:pt x="58" y="2"/>
                  </a:cubicBezTo>
                  <a:cubicBezTo>
                    <a:pt x="56" y="3"/>
                    <a:pt x="56" y="4"/>
                    <a:pt x="56" y="6"/>
                  </a:cubicBezTo>
                  <a:cubicBezTo>
                    <a:pt x="56" y="6"/>
                    <a:pt x="56" y="7"/>
                    <a:pt x="56" y="8"/>
                  </a:cubicBezTo>
                  <a:cubicBezTo>
                    <a:pt x="62" y="18"/>
                    <a:pt x="67" y="28"/>
                    <a:pt x="68" y="40"/>
                  </a:cubicBezTo>
                  <a:cubicBezTo>
                    <a:pt x="69" y="54"/>
                    <a:pt x="61" y="65"/>
                    <a:pt x="53" y="76"/>
                  </a:cubicBezTo>
                  <a:cubicBezTo>
                    <a:pt x="41" y="93"/>
                    <a:pt x="28" y="109"/>
                    <a:pt x="17" y="126"/>
                  </a:cubicBezTo>
                  <a:cubicBezTo>
                    <a:pt x="9" y="137"/>
                    <a:pt x="0" y="154"/>
                    <a:pt x="9" y="167"/>
                  </a:cubicBezTo>
                  <a:cubicBezTo>
                    <a:pt x="16" y="179"/>
                    <a:pt x="33" y="180"/>
                    <a:pt x="45" y="180"/>
                  </a:cubicBezTo>
                  <a:cubicBezTo>
                    <a:pt x="45" y="180"/>
                    <a:pt x="45" y="180"/>
                    <a:pt x="45" y="180"/>
                  </a:cubicBezTo>
                  <a:cubicBezTo>
                    <a:pt x="53" y="180"/>
                    <a:pt x="61" y="179"/>
                    <a:pt x="68" y="179"/>
                  </a:cubicBezTo>
                  <a:cubicBezTo>
                    <a:pt x="71" y="179"/>
                    <a:pt x="73" y="178"/>
                    <a:pt x="76" y="178"/>
                  </a:cubicBezTo>
                  <a:cubicBezTo>
                    <a:pt x="86" y="178"/>
                    <a:pt x="97" y="179"/>
                    <a:pt x="107" y="180"/>
                  </a:cubicBezTo>
                  <a:cubicBezTo>
                    <a:pt x="121" y="181"/>
                    <a:pt x="135" y="183"/>
                    <a:pt x="149" y="183"/>
                  </a:cubicBezTo>
                  <a:cubicBezTo>
                    <a:pt x="157" y="183"/>
                    <a:pt x="164" y="182"/>
                    <a:pt x="172" y="181"/>
                  </a:cubicBezTo>
                  <a:cubicBezTo>
                    <a:pt x="187" y="177"/>
                    <a:pt x="202" y="166"/>
                    <a:pt x="199" y="149"/>
                  </a:cubicBezTo>
                  <a:cubicBezTo>
                    <a:pt x="196" y="130"/>
                    <a:pt x="182" y="115"/>
                    <a:pt x="169" y="103"/>
                  </a:cubicBezTo>
                  <a:cubicBezTo>
                    <a:pt x="154" y="89"/>
                    <a:pt x="138" y="78"/>
                    <a:pt x="124" y="63"/>
                  </a:cubicBezTo>
                  <a:cubicBezTo>
                    <a:pt x="116" y="55"/>
                    <a:pt x="110" y="45"/>
                    <a:pt x="109" y="33"/>
                  </a:cubicBezTo>
                  <a:cubicBezTo>
                    <a:pt x="109" y="23"/>
                    <a:pt x="115" y="13"/>
                    <a:pt x="120" y="5"/>
                  </a:cubicBezTo>
                  <a:cubicBezTo>
                    <a:pt x="121" y="3"/>
                    <a:pt x="120" y="2"/>
                    <a:pt x="119" y="2"/>
                  </a:cubicBezTo>
                  <a:cubicBezTo>
                    <a:pt x="119" y="1"/>
                    <a:pt x="118" y="0"/>
                    <a:pt x="117" y="0"/>
                  </a:cubicBezTo>
                  <a:cubicBezTo>
                    <a:pt x="117" y="0"/>
                    <a:pt x="117" y="0"/>
                    <a:pt x="117" y="0"/>
                  </a:cubicBezTo>
                  <a:cubicBezTo>
                    <a:pt x="113" y="0"/>
                    <a:pt x="110" y="0"/>
                    <a:pt x="107" y="0"/>
                  </a:cubicBezTo>
                  <a:cubicBezTo>
                    <a:pt x="103" y="0"/>
                    <a:pt x="100" y="0"/>
                    <a:pt x="96" y="0"/>
                  </a:cubicBezTo>
                  <a:cubicBezTo>
                    <a:pt x="93" y="0"/>
                    <a:pt x="89" y="0"/>
                    <a:pt x="8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6" name="Freeform 46"/>
            <p:cNvSpPr>
              <a:spLocks noEditPoints="1"/>
            </p:cNvSpPr>
            <p:nvPr/>
          </p:nvSpPr>
          <p:spPr bwMode="auto">
            <a:xfrm>
              <a:off x="347230" y="1352255"/>
              <a:ext cx="839788" cy="758825"/>
            </a:xfrm>
            <a:custGeom>
              <a:avLst/>
              <a:gdLst>
                <a:gd name="T0" fmla="*/ 173 w 198"/>
                <a:gd name="T1" fmla="*/ 171 h 179"/>
                <a:gd name="T2" fmla="*/ 177 w 198"/>
                <a:gd name="T3" fmla="*/ 170 h 179"/>
                <a:gd name="T4" fmla="*/ 182 w 198"/>
                <a:gd name="T5" fmla="*/ 158 h 179"/>
                <a:gd name="T6" fmla="*/ 184 w 198"/>
                <a:gd name="T7" fmla="*/ 153 h 179"/>
                <a:gd name="T8" fmla="*/ 77 w 198"/>
                <a:gd name="T9" fmla="*/ 144 h 179"/>
                <a:gd name="T10" fmla="*/ 184 w 198"/>
                <a:gd name="T11" fmla="*/ 142 h 179"/>
                <a:gd name="T12" fmla="*/ 147 w 198"/>
                <a:gd name="T13" fmla="*/ 174 h 179"/>
                <a:gd name="T14" fmla="*/ 178 w 198"/>
                <a:gd name="T15" fmla="*/ 128 h 179"/>
                <a:gd name="T16" fmla="*/ 182 w 198"/>
                <a:gd name="T17" fmla="*/ 134 h 179"/>
                <a:gd name="T18" fmla="*/ 111 w 198"/>
                <a:gd name="T19" fmla="*/ 172 h 179"/>
                <a:gd name="T20" fmla="*/ 137 w 198"/>
                <a:gd name="T21" fmla="*/ 154 h 179"/>
                <a:gd name="T22" fmla="*/ 141 w 198"/>
                <a:gd name="T23" fmla="*/ 161 h 179"/>
                <a:gd name="T24" fmla="*/ 45 w 198"/>
                <a:gd name="T25" fmla="*/ 134 h 179"/>
                <a:gd name="T26" fmla="*/ 177 w 198"/>
                <a:gd name="T27" fmla="*/ 119 h 179"/>
                <a:gd name="T28" fmla="*/ 190 w 198"/>
                <a:gd name="T29" fmla="*/ 148 h 179"/>
                <a:gd name="T30" fmla="*/ 172 w 198"/>
                <a:gd name="T31" fmla="*/ 161 h 179"/>
                <a:gd name="T32" fmla="*/ 164 w 198"/>
                <a:gd name="T33" fmla="*/ 159 h 179"/>
                <a:gd name="T34" fmla="*/ 181 w 198"/>
                <a:gd name="T35" fmla="*/ 126 h 179"/>
                <a:gd name="T36" fmla="*/ 17 w 198"/>
                <a:gd name="T37" fmla="*/ 166 h 179"/>
                <a:gd name="T38" fmla="*/ 23 w 198"/>
                <a:gd name="T39" fmla="*/ 169 h 179"/>
                <a:gd name="T40" fmla="*/ 95 w 198"/>
                <a:gd name="T41" fmla="*/ 119 h 179"/>
                <a:gd name="T42" fmla="*/ 63 w 198"/>
                <a:gd name="T43" fmla="*/ 146 h 179"/>
                <a:gd name="T44" fmla="*/ 27 w 198"/>
                <a:gd name="T45" fmla="*/ 166 h 179"/>
                <a:gd name="T46" fmla="*/ 101 w 198"/>
                <a:gd name="T47" fmla="*/ 123 h 179"/>
                <a:gd name="T48" fmla="*/ 24 w 198"/>
                <a:gd name="T49" fmla="*/ 169 h 179"/>
                <a:gd name="T50" fmla="*/ 37 w 198"/>
                <a:gd name="T51" fmla="*/ 170 h 179"/>
                <a:gd name="T52" fmla="*/ 46 w 198"/>
                <a:gd name="T53" fmla="*/ 169 h 179"/>
                <a:gd name="T54" fmla="*/ 164 w 198"/>
                <a:gd name="T55" fmla="*/ 111 h 179"/>
                <a:gd name="T56" fmla="*/ 30 w 198"/>
                <a:gd name="T57" fmla="*/ 152 h 179"/>
                <a:gd name="T58" fmla="*/ 103 w 198"/>
                <a:gd name="T59" fmla="*/ 117 h 179"/>
                <a:gd name="T60" fmla="*/ 89 w 198"/>
                <a:gd name="T61" fmla="*/ 145 h 179"/>
                <a:gd name="T62" fmla="*/ 74 w 198"/>
                <a:gd name="T63" fmla="*/ 170 h 179"/>
                <a:gd name="T64" fmla="*/ 159 w 198"/>
                <a:gd name="T65" fmla="*/ 104 h 179"/>
                <a:gd name="T66" fmla="*/ 74 w 198"/>
                <a:gd name="T67" fmla="*/ 170 h 179"/>
                <a:gd name="T68" fmla="*/ 88 w 198"/>
                <a:gd name="T69" fmla="*/ 170 h 179"/>
                <a:gd name="T70" fmla="*/ 121 w 198"/>
                <a:gd name="T71" fmla="*/ 119 h 179"/>
                <a:gd name="T72" fmla="*/ 146 w 198"/>
                <a:gd name="T73" fmla="*/ 108 h 179"/>
                <a:gd name="T74" fmla="*/ 143 w 198"/>
                <a:gd name="T75" fmla="*/ 108 h 179"/>
                <a:gd name="T76" fmla="*/ 65 w 198"/>
                <a:gd name="T77" fmla="*/ 107 h 179"/>
                <a:gd name="T78" fmla="*/ 115 w 198"/>
                <a:gd name="T79" fmla="*/ 154 h 179"/>
                <a:gd name="T80" fmla="*/ 143 w 198"/>
                <a:gd name="T81" fmla="*/ 148 h 179"/>
                <a:gd name="T82" fmla="*/ 165 w 198"/>
                <a:gd name="T83" fmla="*/ 108 h 179"/>
                <a:gd name="T84" fmla="*/ 122 w 198"/>
                <a:gd name="T85" fmla="*/ 103 h 179"/>
                <a:gd name="T86" fmla="*/ 61 w 198"/>
                <a:gd name="T87" fmla="*/ 169 h 179"/>
                <a:gd name="T88" fmla="*/ 73 w 198"/>
                <a:gd name="T89" fmla="*/ 109 h 179"/>
                <a:gd name="T90" fmla="*/ 67 w 198"/>
                <a:gd name="T91" fmla="*/ 99 h 179"/>
                <a:gd name="T92" fmla="*/ 38 w 198"/>
                <a:gd name="T93" fmla="*/ 102 h 179"/>
                <a:gd name="T94" fmla="*/ 63 w 198"/>
                <a:gd name="T95" fmla="*/ 99 h 179"/>
                <a:gd name="T96" fmla="*/ 34 w 198"/>
                <a:gd name="T97" fmla="*/ 119 h 179"/>
                <a:gd name="T98" fmla="*/ 41 w 198"/>
                <a:gd name="T99" fmla="*/ 106 h 179"/>
                <a:gd name="T100" fmla="*/ 40 w 198"/>
                <a:gd name="T101" fmla="*/ 106 h 179"/>
                <a:gd name="T102" fmla="*/ 84 w 198"/>
                <a:gd name="T103" fmla="*/ 5 h 179"/>
                <a:gd name="T104" fmla="*/ 151 w 198"/>
                <a:gd name="T105" fmla="*/ 101 h 179"/>
                <a:gd name="T106" fmla="*/ 58 w 198"/>
                <a:gd name="T107" fmla="*/ 92 h 179"/>
                <a:gd name="T108" fmla="*/ 52 w 198"/>
                <a:gd name="T109" fmla="*/ 74 h 179"/>
                <a:gd name="T110" fmla="*/ 105 w 198"/>
                <a:gd name="T111" fmla="*/ 176 h 179"/>
                <a:gd name="T112" fmla="*/ 118 w 198"/>
                <a:gd name="T113" fmla="*/ 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79">
                  <a:moveTo>
                    <a:pt x="167" y="171"/>
                  </a:moveTo>
                  <a:cubicBezTo>
                    <a:pt x="167" y="171"/>
                    <a:pt x="173" y="165"/>
                    <a:pt x="175" y="163"/>
                  </a:cubicBezTo>
                  <a:cubicBezTo>
                    <a:pt x="176" y="162"/>
                    <a:pt x="178" y="160"/>
                    <a:pt x="180" y="158"/>
                  </a:cubicBezTo>
                  <a:cubicBezTo>
                    <a:pt x="177" y="162"/>
                    <a:pt x="174" y="165"/>
                    <a:pt x="170" y="169"/>
                  </a:cubicBezTo>
                  <a:cubicBezTo>
                    <a:pt x="168" y="170"/>
                    <a:pt x="167" y="171"/>
                    <a:pt x="167" y="171"/>
                  </a:cubicBezTo>
                  <a:moveTo>
                    <a:pt x="173" y="171"/>
                  </a:moveTo>
                  <a:cubicBezTo>
                    <a:pt x="173" y="171"/>
                    <a:pt x="173" y="171"/>
                    <a:pt x="173" y="171"/>
                  </a:cubicBezTo>
                  <a:cubicBezTo>
                    <a:pt x="173" y="171"/>
                    <a:pt x="173" y="171"/>
                    <a:pt x="173" y="171"/>
                  </a:cubicBezTo>
                  <a:cubicBezTo>
                    <a:pt x="174" y="170"/>
                    <a:pt x="174" y="170"/>
                    <a:pt x="174" y="170"/>
                  </a:cubicBezTo>
                  <a:cubicBezTo>
                    <a:pt x="178" y="167"/>
                    <a:pt x="181" y="163"/>
                    <a:pt x="185" y="159"/>
                  </a:cubicBezTo>
                  <a:cubicBezTo>
                    <a:pt x="186" y="158"/>
                    <a:pt x="188" y="154"/>
                    <a:pt x="189" y="154"/>
                  </a:cubicBezTo>
                  <a:cubicBezTo>
                    <a:pt x="189" y="154"/>
                    <a:pt x="189" y="155"/>
                    <a:pt x="188" y="158"/>
                  </a:cubicBezTo>
                  <a:cubicBezTo>
                    <a:pt x="186" y="163"/>
                    <a:pt x="182" y="167"/>
                    <a:pt x="177" y="169"/>
                  </a:cubicBezTo>
                  <a:cubicBezTo>
                    <a:pt x="177" y="170"/>
                    <a:pt x="177" y="170"/>
                    <a:pt x="177" y="170"/>
                  </a:cubicBezTo>
                  <a:cubicBezTo>
                    <a:pt x="176" y="170"/>
                    <a:pt x="174" y="171"/>
                    <a:pt x="173" y="171"/>
                  </a:cubicBezTo>
                  <a:moveTo>
                    <a:pt x="167" y="173"/>
                  </a:moveTo>
                  <a:cubicBezTo>
                    <a:pt x="174" y="168"/>
                    <a:pt x="180" y="161"/>
                    <a:pt x="185" y="153"/>
                  </a:cubicBezTo>
                  <a:cubicBezTo>
                    <a:pt x="185" y="153"/>
                    <a:pt x="186" y="152"/>
                    <a:pt x="186" y="152"/>
                  </a:cubicBezTo>
                  <a:cubicBezTo>
                    <a:pt x="187" y="151"/>
                    <a:pt x="187" y="151"/>
                    <a:pt x="188" y="150"/>
                  </a:cubicBezTo>
                  <a:cubicBezTo>
                    <a:pt x="187" y="151"/>
                    <a:pt x="187" y="151"/>
                    <a:pt x="187" y="152"/>
                  </a:cubicBezTo>
                  <a:cubicBezTo>
                    <a:pt x="185" y="154"/>
                    <a:pt x="184" y="156"/>
                    <a:pt x="182" y="158"/>
                  </a:cubicBezTo>
                  <a:cubicBezTo>
                    <a:pt x="179" y="163"/>
                    <a:pt x="175" y="168"/>
                    <a:pt x="170" y="172"/>
                  </a:cubicBezTo>
                  <a:cubicBezTo>
                    <a:pt x="169" y="172"/>
                    <a:pt x="168" y="172"/>
                    <a:pt x="167" y="173"/>
                  </a:cubicBezTo>
                  <a:moveTo>
                    <a:pt x="161" y="173"/>
                  </a:moveTo>
                  <a:cubicBezTo>
                    <a:pt x="169" y="167"/>
                    <a:pt x="176" y="159"/>
                    <a:pt x="183" y="152"/>
                  </a:cubicBezTo>
                  <a:cubicBezTo>
                    <a:pt x="183" y="151"/>
                    <a:pt x="186" y="148"/>
                    <a:pt x="186" y="148"/>
                  </a:cubicBezTo>
                  <a:cubicBezTo>
                    <a:pt x="186" y="148"/>
                    <a:pt x="186" y="148"/>
                    <a:pt x="186" y="149"/>
                  </a:cubicBezTo>
                  <a:cubicBezTo>
                    <a:pt x="185" y="150"/>
                    <a:pt x="184" y="152"/>
                    <a:pt x="184" y="153"/>
                  </a:cubicBezTo>
                  <a:cubicBezTo>
                    <a:pt x="177" y="159"/>
                    <a:pt x="171" y="166"/>
                    <a:pt x="165" y="173"/>
                  </a:cubicBezTo>
                  <a:cubicBezTo>
                    <a:pt x="165" y="173"/>
                    <a:pt x="165" y="173"/>
                    <a:pt x="165" y="173"/>
                  </a:cubicBezTo>
                  <a:cubicBezTo>
                    <a:pt x="163" y="173"/>
                    <a:pt x="162" y="173"/>
                    <a:pt x="161" y="173"/>
                  </a:cubicBezTo>
                  <a:moveTo>
                    <a:pt x="53" y="164"/>
                  </a:moveTo>
                  <a:cubicBezTo>
                    <a:pt x="54" y="164"/>
                    <a:pt x="54" y="163"/>
                    <a:pt x="54" y="163"/>
                  </a:cubicBezTo>
                  <a:cubicBezTo>
                    <a:pt x="60" y="157"/>
                    <a:pt x="66" y="152"/>
                    <a:pt x="73" y="147"/>
                  </a:cubicBezTo>
                  <a:cubicBezTo>
                    <a:pt x="74" y="146"/>
                    <a:pt x="75" y="145"/>
                    <a:pt x="77" y="144"/>
                  </a:cubicBezTo>
                  <a:cubicBezTo>
                    <a:pt x="71" y="149"/>
                    <a:pt x="65" y="154"/>
                    <a:pt x="59" y="159"/>
                  </a:cubicBezTo>
                  <a:cubicBezTo>
                    <a:pt x="57" y="161"/>
                    <a:pt x="55" y="163"/>
                    <a:pt x="53" y="164"/>
                  </a:cubicBezTo>
                  <a:moveTo>
                    <a:pt x="151" y="173"/>
                  </a:moveTo>
                  <a:cubicBezTo>
                    <a:pt x="152" y="173"/>
                    <a:pt x="153" y="173"/>
                    <a:pt x="153" y="172"/>
                  </a:cubicBezTo>
                  <a:cubicBezTo>
                    <a:pt x="155" y="170"/>
                    <a:pt x="157" y="168"/>
                    <a:pt x="159" y="167"/>
                  </a:cubicBezTo>
                  <a:cubicBezTo>
                    <a:pt x="165" y="161"/>
                    <a:pt x="170" y="154"/>
                    <a:pt x="176" y="148"/>
                  </a:cubicBezTo>
                  <a:cubicBezTo>
                    <a:pt x="177" y="148"/>
                    <a:pt x="183" y="142"/>
                    <a:pt x="184" y="142"/>
                  </a:cubicBezTo>
                  <a:cubicBezTo>
                    <a:pt x="184" y="142"/>
                    <a:pt x="184" y="142"/>
                    <a:pt x="183" y="144"/>
                  </a:cubicBezTo>
                  <a:cubicBezTo>
                    <a:pt x="180" y="147"/>
                    <a:pt x="177" y="151"/>
                    <a:pt x="174" y="154"/>
                  </a:cubicBezTo>
                  <a:cubicBezTo>
                    <a:pt x="168" y="160"/>
                    <a:pt x="164" y="167"/>
                    <a:pt x="159" y="174"/>
                  </a:cubicBezTo>
                  <a:cubicBezTo>
                    <a:pt x="156" y="174"/>
                    <a:pt x="153" y="174"/>
                    <a:pt x="150" y="174"/>
                  </a:cubicBezTo>
                  <a:cubicBezTo>
                    <a:pt x="151" y="173"/>
                    <a:pt x="151" y="173"/>
                    <a:pt x="151" y="173"/>
                  </a:cubicBezTo>
                  <a:cubicBezTo>
                    <a:pt x="151" y="173"/>
                    <a:pt x="151" y="173"/>
                    <a:pt x="151" y="173"/>
                  </a:cubicBezTo>
                  <a:moveTo>
                    <a:pt x="147" y="174"/>
                  </a:moveTo>
                  <a:cubicBezTo>
                    <a:pt x="143" y="174"/>
                    <a:pt x="140" y="174"/>
                    <a:pt x="138" y="174"/>
                  </a:cubicBezTo>
                  <a:cubicBezTo>
                    <a:pt x="136" y="174"/>
                    <a:pt x="134" y="174"/>
                    <a:pt x="132" y="174"/>
                  </a:cubicBezTo>
                  <a:cubicBezTo>
                    <a:pt x="132" y="173"/>
                    <a:pt x="132" y="173"/>
                    <a:pt x="132" y="173"/>
                  </a:cubicBezTo>
                  <a:cubicBezTo>
                    <a:pt x="136" y="168"/>
                    <a:pt x="140" y="164"/>
                    <a:pt x="145" y="160"/>
                  </a:cubicBezTo>
                  <a:cubicBezTo>
                    <a:pt x="153" y="152"/>
                    <a:pt x="162" y="145"/>
                    <a:pt x="169" y="137"/>
                  </a:cubicBezTo>
                  <a:cubicBezTo>
                    <a:pt x="171" y="135"/>
                    <a:pt x="173" y="133"/>
                    <a:pt x="175" y="131"/>
                  </a:cubicBezTo>
                  <a:cubicBezTo>
                    <a:pt x="175" y="130"/>
                    <a:pt x="178" y="128"/>
                    <a:pt x="178" y="128"/>
                  </a:cubicBezTo>
                  <a:cubicBezTo>
                    <a:pt x="178" y="128"/>
                    <a:pt x="178" y="128"/>
                    <a:pt x="177" y="130"/>
                  </a:cubicBezTo>
                  <a:cubicBezTo>
                    <a:pt x="173" y="135"/>
                    <a:pt x="169" y="140"/>
                    <a:pt x="165" y="145"/>
                  </a:cubicBezTo>
                  <a:cubicBezTo>
                    <a:pt x="158" y="154"/>
                    <a:pt x="150" y="162"/>
                    <a:pt x="142" y="171"/>
                  </a:cubicBezTo>
                  <a:cubicBezTo>
                    <a:pt x="142" y="171"/>
                    <a:pt x="142" y="172"/>
                    <a:pt x="143" y="172"/>
                  </a:cubicBezTo>
                  <a:cubicBezTo>
                    <a:pt x="143" y="172"/>
                    <a:pt x="143" y="172"/>
                    <a:pt x="143" y="172"/>
                  </a:cubicBezTo>
                  <a:cubicBezTo>
                    <a:pt x="155" y="162"/>
                    <a:pt x="166" y="150"/>
                    <a:pt x="177" y="140"/>
                  </a:cubicBezTo>
                  <a:cubicBezTo>
                    <a:pt x="178" y="138"/>
                    <a:pt x="181" y="136"/>
                    <a:pt x="182" y="134"/>
                  </a:cubicBezTo>
                  <a:cubicBezTo>
                    <a:pt x="180" y="139"/>
                    <a:pt x="176" y="142"/>
                    <a:pt x="173" y="146"/>
                  </a:cubicBezTo>
                  <a:cubicBezTo>
                    <a:pt x="168" y="153"/>
                    <a:pt x="163" y="160"/>
                    <a:pt x="157" y="166"/>
                  </a:cubicBezTo>
                  <a:cubicBezTo>
                    <a:pt x="156" y="167"/>
                    <a:pt x="156" y="168"/>
                    <a:pt x="155" y="168"/>
                  </a:cubicBezTo>
                  <a:cubicBezTo>
                    <a:pt x="153" y="170"/>
                    <a:pt x="151" y="172"/>
                    <a:pt x="148" y="174"/>
                  </a:cubicBezTo>
                  <a:cubicBezTo>
                    <a:pt x="148" y="174"/>
                    <a:pt x="147" y="174"/>
                    <a:pt x="147" y="174"/>
                  </a:cubicBezTo>
                  <a:moveTo>
                    <a:pt x="130" y="174"/>
                  </a:moveTo>
                  <a:cubicBezTo>
                    <a:pt x="124" y="173"/>
                    <a:pt x="118" y="173"/>
                    <a:pt x="111" y="172"/>
                  </a:cubicBezTo>
                  <a:cubicBezTo>
                    <a:pt x="118" y="165"/>
                    <a:pt x="125" y="158"/>
                    <a:pt x="132" y="150"/>
                  </a:cubicBezTo>
                  <a:cubicBezTo>
                    <a:pt x="141" y="141"/>
                    <a:pt x="150" y="132"/>
                    <a:pt x="160" y="125"/>
                  </a:cubicBezTo>
                  <a:cubicBezTo>
                    <a:pt x="162" y="123"/>
                    <a:pt x="164" y="122"/>
                    <a:pt x="167" y="120"/>
                  </a:cubicBezTo>
                  <a:cubicBezTo>
                    <a:pt x="168" y="119"/>
                    <a:pt x="169" y="119"/>
                    <a:pt x="169" y="119"/>
                  </a:cubicBezTo>
                  <a:cubicBezTo>
                    <a:pt x="169" y="119"/>
                    <a:pt x="165" y="122"/>
                    <a:pt x="164" y="123"/>
                  </a:cubicBezTo>
                  <a:cubicBezTo>
                    <a:pt x="159" y="129"/>
                    <a:pt x="153" y="134"/>
                    <a:pt x="148" y="140"/>
                  </a:cubicBezTo>
                  <a:cubicBezTo>
                    <a:pt x="144" y="145"/>
                    <a:pt x="140" y="149"/>
                    <a:pt x="137" y="154"/>
                  </a:cubicBezTo>
                  <a:cubicBezTo>
                    <a:pt x="132" y="161"/>
                    <a:pt x="126" y="165"/>
                    <a:pt x="121" y="171"/>
                  </a:cubicBezTo>
                  <a:cubicBezTo>
                    <a:pt x="121" y="171"/>
                    <a:pt x="121" y="172"/>
                    <a:pt x="121" y="172"/>
                  </a:cubicBezTo>
                  <a:cubicBezTo>
                    <a:pt x="122" y="172"/>
                    <a:pt x="122" y="172"/>
                    <a:pt x="122" y="172"/>
                  </a:cubicBezTo>
                  <a:cubicBezTo>
                    <a:pt x="138" y="161"/>
                    <a:pt x="150" y="144"/>
                    <a:pt x="163" y="130"/>
                  </a:cubicBezTo>
                  <a:cubicBezTo>
                    <a:pt x="167" y="127"/>
                    <a:pt x="171" y="124"/>
                    <a:pt x="174" y="120"/>
                  </a:cubicBezTo>
                  <a:cubicBezTo>
                    <a:pt x="170" y="124"/>
                    <a:pt x="167" y="128"/>
                    <a:pt x="163" y="133"/>
                  </a:cubicBezTo>
                  <a:cubicBezTo>
                    <a:pt x="155" y="142"/>
                    <a:pt x="148" y="152"/>
                    <a:pt x="141" y="161"/>
                  </a:cubicBezTo>
                  <a:cubicBezTo>
                    <a:pt x="139" y="164"/>
                    <a:pt x="137" y="166"/>
                    <a:pt x="135" y="168"/>
                  </a:cubicBezTo>
                  <a:cubicBezTo>
                    <a:pt x="135" y="169"/>
                    <a:pt x="134" y="169"/>
                    <a:pt x="133" y="170"/>
                  </a:cubicBezTo>
                  <a:cubicBezTo>
                    <a:pt x="132" y="171"/>
                    <a:pt x="131" y="171"/>
                    <a:pt x="132" y="172"/>
                  </a:cubicBezTo>
                  <a:cubicBezTo>
                    <a:pt x="131" y="173"/>
                    <a:pt x="131" y="173"/>
                    <a:pt x="130" y="174"/>
                  </a:cubicBezTo>
                  <a:moveTo>
                    <a:pt x="15" y="165"/>
                  </a:moveTo>
                  <a:cubicBezTo>
                    <a:pt x="14" y="163"/>
                    <a:pt x="12" y="162"/>
                    <a:pt x="11" y="160"/>
                  </a:cubicBezTo>
                  <a:cubicBezTo>
                    <a:pt x="22" y="151"/>
                    <a:pt x="34" y="142"/>
                    <a:pt x="45" y="134"/>
                  </a:cubicBezTo>
                  <a:cubicBezTo>
                    <a:pt x="50" y="130"/>
                    <a:pt x="56" y="125"/>
                    <a:pt x="61" y="121"/>
                  </a:cubicBezTo>
                  <a:cubicBezTo>
                    <a:pt x="62" y="120"/>
                    <a:pt x="63" y="119"/>
                    <a:pt x="64" y="119"/>
                  </a:cubicBezTo>
                  <a:cubicBezTo>
                    <a:pt x="57" y="126"/>
                    <a:pt x="50" y="133"/>
                    <a:pt x="42" y="139"/>
                  </a:cubicBezTo>
                  <a:cubicBezTo>
                    <a:pt x="33" y="147"/>
                    <a:pt x="23" y="155"/>
                    <a:pt x="15" y="165"/>
                  </a:cubicBezTo>
                  <a:moveTo>
                    <a:pt x="144" y="159"/>
                  </a:moveTo>
                  <a:cubicBezTo>
                    <a:pt x="155" y="146"/>
                    <a:pt x="165" y="132"/>
                    <a:pt x="177" y="119"/>
                  </a:cubicBezTo>
                  <a:cubicBezTo>
                    <a:pt x="177" y="119"/>
                    <a:pt x="177" y="119"/>
                    <a:pt x="177" y="119"/>
                  </a:cubicBezTo>
                  <a:cubicBezTo>
                    <a:pt x="184" y="128"/>
                    <a:pt x="190" y="138"/>
                    <a:pt x="191" y="148"/>
                  </a:cubicBezTo>
                  <a:cubicBezTo>
                    <a:pt x="192" y="157"/>
                    <a:pt x="188" y="162"/>
                    <a:pt x="183" y="166"/>
                  </a:cubicBezTo>
                  <a:cubicBezTo>
                    <a:pt x="187" y="163"/>
                    <a:pt x="190" y="158"/>
                    <a:pt x="191" y="153"/>
                  </a:cubicBezTo>
                  <a:cubicBezTo>
                    <a:pt x="191" y="152"/>
                    <a:pt x="191" y="152"/>
                    <a:pt x="190" y="152"/>
                  </a:cubicBezTo>
                  <a:cubicBezTo>
                    <a:pt x="190" y="152"/>
                    <a:pt x="190" y="152"/>
                    <a:pt x="190" y="152"/>
                  </a:cubicBezTo>
                  <a:cubicBezTo>
                    <a:pt x="188" y="154"/>
                    <a:pt x="186" y="156"/>
                    <a:pt x="184" y="158"/>
                  </a:cubicBezTo>
                  <a:cubicBezTo>
                    <a:pt x="186" y="155"/>
                    <a:pt x="188" y="152"/>
                    <a:pt x="190" y="148"/>
                  </a:cubicBezTo>
                  <a:cubicBezTo>
                    <a:pt x="190" y="148"/>
                    <a:pt x="190" y="147"/>
                    <a:pt x="189" y="147"/>
                  </a:cubicBezTo>
                  <a:cubicBezTo>
                    <a:pt x="189" y="147"/>
                    <a:pt x="189" y="147"/>
                    <a:pt x="189" y="148"/>
                  </a:cubicBezTo>
                  <a:cubicBezTo>
                    <a:pt x="188" y="148"/>
                    <a:pt x="187" y="149"/>
                    <a:pt x="187" y="150"/>
                  </a:cubicBezTo>
                  <a:cubicBezTo>
                    <a:pt x="187" y="149"/>
                    <a:pt x="188" y="147"/>
                    <a:pt x="188" y="146"/>
                  </a:cubicBezTo>
                  <a:cubicBezTo>
                    <a:pt x="189" y="145"/>
                    <a:pt x="188" y="145"/>
                    <a:pt x="188" y="145"/>
                  </a:cubicBezTo>
                  <a:cubicBezTo>
                    <a:pt x="188" y="145"/>
                    <a:pt x="188" y="145"/>
                    <a:pt x="187" y="145"/>
                  </a:cubicBezTo>
                  <a:cubicBezTo>
                    <a:pt x="182" y="150"/>
                    <a:pt x="177" y="155"/>
                    <a:pt x="172" y="161"/>
                  </a:cubicBezTo>
                  <a:cubicBezTo>
                    <a:pt x="170" y="163"/>
                    <a:pt x="167" y="166"/>
                    <a:pt x="165" y="169"/>
                  </a:cubicBezTo>
                  <a:cubicBezTo>
                    <a:pt x="164" y="169"/>
                    <a:pt x="163" y="170"/>
                    <a:pt x="163" y="171"/>
                  </a:cubicBezTo>
                  <a:cubicBezTo>
                    <a:pt x="167" y="165"/>
                    <a:pt x="170" y="160"/>
                    <a:pt x="175" y="155"/>
                  </a:cubicBezTo>
                  <a:cubicBezTo>
                    <a:pt x="179" y="150"/>
                    <a:pt x="183" y="146"/>
                    <a:pt x="186" y="140"/>
                  </a:cubicBezTo>
                  <a:cubicBezTo>
                    <a:pt x="186" y="140"/>
                    <a:pt x="186" y="140"/>
                    <a:pt x="186" y="140"/>
                  </a:cubicBezTo>
                  <a:cubicBezTo>
                    <a:pt x="185" y="140"/>
                    <a:pt x="185" y="140"/>
                    <a:pt x="185" y="140"/>
                  </a:cubicBezTo>
                  <a:cubicBezTo>
                    <a:pt x="177" y="145"/>
                    <a:pt x="171" y="152"/>
                    <a:pt x="164" y="159"/>
                  </a:cubicBezTo>
                  <a:cubicBezTo>
                    <a:pt x="165" y="158"/>
                    <a:pt x="165" y="158"/>
                    <a:pt x="166" y="157"/>
                  </a:cubicBezTo>
                  <a:cubicBezTo>
                    <a:pt x="172" y="149"/>
                    <a:pt x="179" y="142"/>
                    <a:pt x="184" y="133"/>
                  </a:cubicBezTo>
                  <a:cubicBezTo>
                    <a:pt x="185" y="132"/>
                    <a:pt x="184" y="132"/>
                    <a:pt x="184" y="132"/>
                  </a:cubicBezTo>
                  <a:cubicBezTo>
                    <a:pt x="184" y="132"/>
                    <a:pt x="184" y="132"/>
                    <a:pt x="184" y="132"/>
                  </a:cubicBezTo>
                  <a:cubicBezTo>
                    <a:pt x="177" y="138"/>
                    <a:pt x="171" y="144"/>
                    <a:pt x="165" y="150"/>
                  </a:cubicBezTo>
                  <a:cubicBezTo>
                    <a:pt x="158" y="157"/>
                    <a:pt x="151" y="163"/>
                    <a:pt x="145" y="170"/>
                  </a:cubicBezTo>
                  <a:cubicBezTo>
                    <a:pt x="157" y="156"/>
                    <a:pt x="170" y="142"/>
                    <a:pt x="181" y="126"/>
                  </a:cubicBezTo>
                  <a:cubicBezTo>
                    <a:pt x="181" y="126"/>
                    <a:pt x="180" y="125"/>
                    <a:pt x="180" y="125"/>
                  </a:cubicBezTo>
                  <a:cubicBezTo>
                    <a:pt x="180" y="125"/>
                    <a:pt x="180" y="126"/>
                    <a:pt x="180" y="126"/>
                  </a:cubicBezTo>
                  <a:cubicBezTo>
                    <a:pt x="171" y="131"/>
                    <a:pt x="164" y="140"/>
                    <a:pt x="157" y="147"/>
                  </a:cubicBezTo>
                  <a:cubicBezTo>
                    <a:pt x="152" y="151"/>
                    <a:pt x="148" y="155"/>
                    <a:pt x="144" y="159"/>
                  </a:cubicBezTo>
                  <a:moveTo>
                    <a:pt x="23" y="169"/>
                  </a:moveTo>
                  <a:cubicBezTo>
                    <a:pt x="21" y="168"/>
                    <a:pt x="19" y="167"/>
                    <a:pt x="18" y="166"/>
                  </a:cubicBezTo>
                  <a:cubicBezTo>
                    <a:pt x="17" y="166"/>
                    <a:pt x="17" y="166"/>
                    <a:pt x="17" y="166"/>
                  </a:cubicBezTo>
                  <a:cubicBezTo>
                    <a:pt x="38" y="152"/>
                    <a:pt x="55" y="132"/>
                    <a:pt x="77" y="119"/>
                  </a:cubicBezTo>
                  <a:cubicBezTo>
                    <a:pt x="77" y="119"/>
                    <a:pt x="81" y="117"/>
                    <a:pt x="81" y="117"/>
                  </a:cubicBezTo>
                  <a:cubicBezTo>
                    <a:pt x="81" y="117"/>
                    <a:pt x="81" y="117"/>
                    <a:pt x="81" y="117"/>
                  </a:cubicBezTo>
                  <a:cubicBezTo>
                    <a:pt x="78" y="119"/>
                    <a:pt x="75" y="122"/>
                    <a:pt x="73" y="124"/>
                  </a:cubicBezTo>
                  <a:cubicBezTo>
                    <a:pt x="67" y="130"/>
                    <a:pt x="62" y="135"/>
                    <a:pt x="56" y="139"/>
                  </a:cubicBezTo>
                  <a:cubicBezTo>
                    <a:pt x="45" y="149"/>
                    <a:pt x="33" y="158"/>
                    <a:pt x="23" y="169"/>
                  </a:cubicBezTo>
                  <a:cubicBezTo>
                    <a:pt x="23" y="169"/>
                    <a:pt x="23" y="169"/>
                    <a:pt x="23" y="169"/>
                  </a:cubicBezTo>
                  <a:moveTo>
                    <a:pt x="25" y="168"/>
                  </a:moveTo>
                  <a:cubicBezTo>
                    <a:pt x="25" y="168"/>
                    <a:pt x="27" y="166"/>
                    <a:pt x="27" y="166"/>
                  </a:cubicBezTo>
                  <a:cubicBezTo>
                    <a:pt x="30" y="163"/>
                    <a:pt x="33" y="160"/>
                    <a:pt x="35" y="158"/>
                  </a:cubicBezTo>
                  <a:cubicBezTo>
                    <a:pt x="41" y="153"/>
                    <a:pt x="47" y="148"/>
                    <a:pt x="53" y="144"/>
                  </a:cubicBezTo>
                  <a:cubicBezTo>
                    <a:pt x="64" y="135"/>
                    <a:pt x="74" y="125"/>
                    <a:pt x="84" y="116"/>
                  </a:cubicBezTo>
                  <a:cubicBezTo>
                    <a:pt x="84" y="115"/>
                    <a:pt x="84" y="115"/>
                    <a:pt x="84" y="115"/>
                  </a:cubicBezTo>
                  <a:cubicBezTo>
                    <a:pt x="87" y="118"/>
                    <a:pt x="91" y="119"/>
                    <a:pt x="95" y="119"/>
                  </a:cubicBezTo>
                  <a:cubicBezTo>
                    <a:pt x="96" y="119"/>
                    <a:pt x="97" y="119"/>
                    <a:pt x="97" y="119"/>
                  </a:cubicBezTo>
                  <a:cubicBezTo>
                    <a:pt x="90" y="125"/>
                    <a:pt x="82" y="130"/>
                    <a:pt x="75" y="136"/>
                  </a:cubicBezTo>
                  <a:cubicBezTo>
                    <a:pt x="65" y="145"/>
                    <a:pt x="55" y="154"/>
                    <a:pt x="45" y="164"/>
                  </a:cubicBezTo>
                  <a:cubicBezTo>
                    <a:pt x="44" y="164"/>
                    <a:pt x="39" y="168"/>
                    <a:pt x="39" y="168"/>
                  </a:cubicBezTo>
                  <a:cubicBezTo>
                    <a:pt x="39" y="168"/>
                    <a:pt x="39" y="168"/>
                    <a:pt x="39" y="168"/>
                  </a:cubicBezTo>
                  <a:cubicBezTo>
                    <a:pt x="42" y="165"/>
                    <a:pt x="44" y="163"/>
                    <a:pt x="47" y="160"/>
                  </a:cubicBezTo>
                  <a:cubicBezTo>
                    <a:pt x="52" y="155"/>
                    <a:pt x="57" y="150"/>
                    <a:pt x="63" y="146"/>
                  </a:cubicBezTo>
                  <a:cubicBezTo>
                    <a:pt x="67" y="141"/>
                    <a:pt x="71" y="136"/>
                    <a:pt x="76" y="132"/>
                  </a:cubicBezTo>
                  <a:cubicBezTo>
                    <a:pt x="80" y="128"/>
                    <a:pt x="85" y="124"/>
                    <a:pt x="88" y="119"/>
                  </a:cubicBezTo>
                  <a:cubicBezTo>
                    <a:pt x="88" y="118"/>
                    <a:pt x="88" y="118"/>
                    <a:pt x="87" y="118"/>
                  </a:cubicBezTo>
                  <a:cubicBezTo>
                    <a:pt x="87" y="118"/>
                    <a:pt x="87" y="118"/>
                    <a:pt x="87" y="118"/>
                  </a:cubicBezTo>
                  <a:cubicBezTo>
                    <a:pt x="77" y="124"/>
                    <a:pt x="68" y="132"/>
                    <a:pt x="59" y="140"/>
                  </a:cubicBezTo>
                  <a:cubicBezTo>
                    <a:pt x="54" y="144"/>
                    <a:pt x="49" y="147"/>
                    <a:pt x="44" y="151"/>
                  </a:cubicBezTo>
                  <a:cubicBezTo>
                    <a:pt x="38" y="156"/>
                    <a:pt x="33" y="162"/>
                    <a:pt x="27" y="166"/>
                  </a:cubicBezTo>
                  <a:cubicBezTo>
                    <a:pt x="26" y="167"/>
                    <a:pt x="25" y="168"/>
                    <a:pt x="25" y="168"/>
                  </a:cubicBezTo>
                  <a:moveTo>
                    <a:pt x="46" y="170"/>
                  </a:moveTo>
                  <a:cubicBezTo>
                    <a:pt x="47" y="170"/>
                    <a:pt x="47" y="170"/>
                    <a:pt x="47" y="170"/>
                  </a:cubicBezTo>
                  <a:cubicBezTo>
                    <a:pt x="48" y="170"/>
                    <a:pt x="48" y="169"/>
                    <a:pt x="49" y="169"/>
                  </a:cubicBezTo>
                  <a:cubicBezTo>
                    <a:pt x="50" y="168"/>
                    <a:pt x="50" y="168"/>
                    <a:pt x="50" y="168"/>
                  </a:cubicBezTo>
                  <a:cubicBezTo>
                    <a:pt x="61" y="160"/>
                    <a:pt x="71" y="151"/>
                    <a:pt x="81" y="142"/>
                  </a:cubicBezTo>
                  <a:cubicBezTo>
                    <a:pt x="88" y="135"/>
                    <a:pt x="94" y="129"/>
                    <a:pt x="101" y="123"/>
                  </a:cubicBezTo>
                  <a:cubicBezTo>
                    <a:pt x="105" y="120"/>
                    <a:pt x="109" y="116"/>
                    <a:pt x="113" y="112"/>
                  </a:cubicBezTo>
                  <a:cubicBezTo>
                    <a:pt x="113" y="113"/>
                    <a:pt x="112" y="114"/>
                    <a:pt x="111" y="115"/>
                  </a:cubicBezTo>
                  <a:cubicBezTo>
                    <a:pt x="106" y="122"/>
                    <a:pt x="100" y="128"/>
                    <a:pt x="94" y="135"/>
                  </a:cubicBezTo>
                  <a:cubicBezTo>
                    <a:pt x="83" y="147"/>
                    <a:pt x="69" y="158"/>
                    <a:pt x="58" y="170"/>
                  </a:cubicBezTo>
                  <a:cubicBezTo>
                    <a:pt x="58" y="171"/>
                    <a:pt x="58" y="171"/>
                    <a:pt x="58" y="171"/>
                  </a:cubicBezTo>
                  <a:cubicBezTo>
                    <a:pt x="53" y="171"/>
                    <a:pt x="47" y="172"/>
                    <a:pt x="42" y="172"/>
                  </a:cubicBezTo>
                  <a:cubicBezTo>
                    <a:pt x="36" y="172"/>
                    <a:pt x="30" y="171"/>
                    <a:pt x="24" y="169"/>
                  </a:cubicBezTo>
                  <a:cubicBezTo>
                    <a:pt x="35" y="164"/>
                    <a:pt x="42" y="154"/>
                    <a:pt x="51" y="147"/>
                  </a:cubicBezTo>
                  <a:cubicBezTo>
                    <a:pt x="62" y="140"/>
                    <a:pt x="71" y="131"/>
                    <a:pt x="81" y="123"/>
                  </a:cubicBezTo>
                  <a:cubicBezTo>
                    <a:pt x="81" y="123"/>
                    <a:pt x="85" y="121"/>
                    <a:pt x="86" y="120"/>
                  </a:cubicBezTo>
                  <a:cubicBezTo>
                    <a:pt x="84" y="124"/>
                    <a:pt x="80" y="126"/>
                    <a:pt x="77" y="129"/>
                  </a:cubicBezTo>
                  <a:cubicBezTo>
                    <a:pt x="72" y="134"/>
                    <a:pt x="68" y="138"/>
                    <a:pt x="64" y="143"/>
                  </a:cubicBezTo>
                  <a:cubicBezTo>
                    <a:pt x="55" y="152"/>
                    <a:pt x="45" y="160"/>
                    <a:pt x="37" y="169"/>
                  </a:cubicBezTo>
                  <a:cubicBezTo>
                    <a:pt x="36" y="170"/>
                    <a:pt x="37" y="170"/>
                    <a:pt x="37" y="170"/>
                  </a:cubicBezTo>
                  <a:cubicBezTo>
                    <a:pt x="37" y="170"/>
                    <a:pt x="37" y="170"/>
                    <a:pt x="37" y="170"/>
                  </a:cubicBezTo>
                  <a:cubicBezTo>
                    <a:pt x="48" y="164"/>
                    <a:pt x="56" y="155"/>
                    <a:pt x="65" y="147"/>
                  </a:cubicBezTo>
                  <a:cubicBezTo>
                    <a:pt x="76" y="137"/>
                    <a:pt x="88" y="128"/>
                    <a:pt x="100" y="118"/>
                  </a:cubicBezTo>
                  <a:cubicBezTo>
                    <a:pt x="100" y="118"/>
                    <a:pt x="100" y="118"/>
                    <a:pt x="100" y="118"/>
                  </a:cubicBezTo>
                  <a:cubicBezTo>
                    <a:pt x="98" y="120"/>
                    <a:pt x="97" y="122"/>
                    <a:pt x="95" y="124"/>
                  </a:cubicBezTo>
                  <a:cubicBezTo>
                    <a:pt x="89" y="129"/>
                    <a:pt x="84" y="135"/>
                    <a:pt x="78" y="140"/>
                  </a:cubicBezTo>
                  <a:cubicBezTo>
                    <a:pt x="68" y="150"/>
                    <a:pt x="56" y="159"/>
                    <a:pt x="46" y="169"/>
                  </a:cubicBezTo>
                  <a:cubicBezTo>
                    <a:pt x="46" y="170"/>
                    <a:pt x="46" y="170"/>
                    <a:pt x="46" y="170"/>
                  </a:cubicBezTo>
                  <a:moveTo>
                    <a:pt x="110" y="172"/>
                  </a:moveTo>
                  <a:cubicBezTo>
                    <a:pt x="106" y="172"/>
                    <a:pt x="102" y="172"/>
                    <a:pt x="98" y="171"/>
                  </a:cubicBezTo>
                  <a:cubicBezTo>
                    <a:pt x="107" y="165"/>
                    <a:pt x="115" y="155"/>
                    <a:pt x="124" y="148"/>
                  </a:cubicBezTo>
                  <a:cubicBezTo>
                    <a:pt x="134" y="139"/>
                    <a:pt x="144" y="129"/>
                    <a:pt x="154" y="120"/>
                  </a:cubicBezTo>
                  <a:cubicBezTo>
                    <a:pt x="156" y="118"/>
                    <a:pt x="158" y="117"/>
                    <a:pt x="160" y="115"/>
                  </a:cubicBezTo>
                  <a:cubicBezTo>
                    <a:pt x="161" y="114"/>
                    <a:pt x="162" y="112"/>
                    <a:pt x="164" y="111"/>
                  </a:cubicBezTo>
                  <a:cubicBezTo>
                    <a:pt x="163" y="113"/>
                    <a:pt x="161" y="114"/>
                    <a:pt x="160" y="116"/>
                  </a:cubicBezTo>
                  <a:cubicBezTo>
                    <a:pt x="156" y="121"/>
                    <a:pt x="151" y="125"/>
                    <a:pt x="147" y="130"/>
                  </a:cubicBezTo>
                  <a:cubicBezTo>
                    <a:pt x="140" y="138"/>
                    <a:pt x="133" y="147"/>
                    <a:pt x="125" y="155"/>
                  </a:cubicBezTo>
                  <a:cubicBezTo>
                    <a:pt x="120" y="161"/>
                    <a:pt x="115" y="166"/>
                    <a:pt x="110" y="172"/>
                  </a:cubicBezTo>
                  <a:moveTo>
                    <a:pt x="17" y="164"/>
                  </a:moveTo>
                  <a:cubicBezTo>
                    <a:pt x="17" y="164"/>
                    <a:pt x="21" y="159"/>
                    <a:pt x="22" y="159"/>
                  </a:cubicBezTo>
                  <a:cubicBezTo>
                    <a:pt x="24" y="156"/>
                    <a:pt x="27" y="154"/>
                    <a:pt x="30" y="152"/>
                  </a:cubicBezTo>
                  <a:cubicBezTo>
                    <a:pt x="35" y="148"/>
                    <a:pt x="40" y="143"/>
                    <a:pt x="45" y="138"/>
                  </a:cubicBezTo>
                  <a:cubicBezTo>
                    <a:pt x="56" y="129"/>
                    <a:pt x="66" y="118"/>
                    <a:pt x="76" y="108"/>
                  </a:cubicBezTo>
                  <a:cubicBezTo>
                    <a:pt x="78" y="111"/>
                    <a:pt x="81" y="113"/>
                    <a:pt x="83" y="115"/>
                  </a:cubicBezTo>
                  <a:cubicBezTo>
                    <a:pt x="59" y="127"/>
                    <a:pt x="41" y="147"/>
                    <a:pt x="19" y="163"/>
                  </a:cubicBezTo>
                  <a:cubicBezTo>
                    <a:pt x="18" y="163"/>
                    <a:pt x="17" y="164"/>
                    <a:pt x="17" y="164"/>
                  </a:cubicBezTo>
                  <a:moveTo>
                    <a:pt x="91" y="130"/>
                  </a:moveTo>
                  <a:cubicBezTo>
                    <a:pt x="95" y="126"/>
                    <a:pt x="99" y="121"/>
                    <a:pt x="103" y="117"/>
                  </a:cubicBezTo>
                  <a:cubicBezTo>
                    <a:pt x="109" y="115"/>
                    <a:pt x="113" y="109"/>
                    <a:pt x="118" y="106"/>
                  </a:cubicBezTo>
                  <a:cubicBezTo>
                    <a:pt x="115" y="109"/>
                    <a:pt x="113" y="111"/>
                    <a:pt x="110" y="114"/>
                  </a:cubicBezTo>
                  <a:cubicBezTo>
                    <a:pt x="105" y="119"/>
                    <a:pt x="99" y="123"/>
                    <a:pt x="94" y="127"/>
                  </a:cubicBezTo>
                  <a:cubicBezTo>
                    <a:pt x="93" y="128"/>
                    <a:pt x="92" y="129"/>
                    <a:pt x="91" y="130"/>
                  </a:cubicBezTo>
                  <a:moveTo>
                    <a:pt x="59" y="171"/>
                  </a:moveTo>
                  <a:cubicBezTo>
                    <a:pt x="64" y="168"/>
                    <a:pt x="68" y="164"/>
                    <a:pt x="71" y="160"/>
                  </a:cubicBezTo>
                  <a:cubicBezTo>
                    <a:pt x="77" y="155"/>
                    <a:pt x="83" y="150"/>
                    <a:pt x="89" y="145"/>
                  </a:cubicBezTo>
                  <a:cubicBezTo>
                    <a:pt x="101" y="134"/>
                    <a:pt x="112" y="123"/>
                    <a:pt x="123" y="112"/>
                  </a:cubicBezTo>
                  <a:cubicBezTo>
                    <a:pt x="125" y="110"/>
                    <a:pt x="130" y="107"/>
                    <a:pt x="131" y="105"/>
                  </a:cubicBezTo>
                  <a:cubicBezTo>
                    <a:pt x="129" y="109"/>
                    <a:pt x="125" y="113"/>
                    <a:pt x="122" y="116"/>
                  </a:cubicBezTo>
                  <a:cubicBezTo>
                    <a:pt x="116" y="122"/>
                    <a:pt x="112" y="128"/>
                    <a:pt x="108" y="134"/>
                  </a:cubicBezTo>
                  <a:cubicBezTo>
                    <a:pt x="103" y="140"/>
                    <a:pt x="97" y="145"/>
                    <a:pt x="92" y="150"/>
                  </a:cubicBezTo>
                  <a:cubicBezTo>
                    <a:pt x="86" y="157"/>
                    <a:pt x="81" y="164"/>
                    <a:pt x="74" y="169"/>
                  </a:cubicBezTo>
                  <a:cubicBezTo>
                    <a:pt x="73" y="170"/>
                    <a:pt x="73" y="170"/>
                    <a:pt x="74" y="170"/>
                  </a:cubicBezTo>
                  <a:cubicBezTo>
                    <a:pt x="73" y="170"/>
                    <a:pt x="73" y="170"/>
                    <a:pt x="73" y="170"/>
                  </a:cubicBezTo>
                  <a:cubicBezTo>
                    <a:pt x="70" y="170"/>
                    <a:pt x="67" y="170"/>
                    <a:pt x="64" y="171"/>
                  </a:cubicBezTo>
                  <a:cubicBezTo>
                    <a:pt x="62" y="171"/>
                    <a:pt x="61" y="171"/>
                    <a:pt x="59" y="171"/>
                  </a:cubicBezTo>
                  <a:moveTo>
                    <a:pt x="90" y="168"/>
                  </a:moveTo>
                  <a:cubicBezTo>
                    <a:pt x="91" y="168"/>
                    <a:pt x="91" y="168"/>
                    <a:pt x="92" y="166"/>
                  </a:cubicBezTo>
                  <a:cubicBezTo>
                    <a:pt x="101" y="155"/>
                    <a:pt x="112" y="146"/>
                    <a:pt x="122" y="137"/>
                  </a:cubicBezTo>
                  <a:cubicBezTo>
                    <a:pt x="135" y="126"/>
                    <a:pt x="146" y="114"/>
                    <a:pt x="159" y="104"/>
                  </a:cubicBezTo>
                  <a:cubicBezTo>
                    <a:pt x="154" y="108"/>
                    <a:pt x="148" y="115"/>
                    <a:pt x="144" y="120"/>
                  </a:cubicBezTo>
                  <a:cubicBezTo>
                    <a:pt x="138" y="126"/>
                    <a:pt x="133" y="132"/>
                    <a:pt x="128" y="138"/>
                  </a:cubicBezTo>
                  <a:cubicBezTo>
                    <a:pt x="122" y="144"/>
                    <a:pt x="117" y="150"/>
                    <a:pt x="112" y="156"/>
                  </a:cubicBezTo>
                  <a:cubicBezTo>
                    <a:pt x="107" y="162"/>
                    <a:pt x="101" y="166"/>
                    <a:pt x="96" y="171"/>
                  </a:cubicBezTo>
                  <a:cubicBezTo>
                    <a:pt x="96" y="171"/>
                    <a:pt x="96" y="171"/>
                    <a:pt x="96" y="171"/>
                  </a:cubicBezTo>
                  <a:cubicBezTo>
                    <a:pt x="89" y="171"/>
                    <a:pt x="81" y="170"/>
                    <a:pt x="74" y="170"/>
                  </a:cubicBezTo>
                  <a:cubicBezTo>
                    <a:pt x="74" y="170"/>
                    <a:pt x="74" y="170"/>
                    <a:pt x="74" y="170"/>
                  </a:cubicBezTo>
                  <a:cubicBezTo>
                    <a:pt x="80" y="167"/>
                    <a:pt x="84" y="163"/>
                    <a:pt x="88" y="158"/>
                  </a:cubicBezTo>
                  <a:cubicBezTo>
                    <a:pt x="94" y="152"/>
                    <a:pt x="100" y="147"/>
                    <a:pt x="106" y="141"/>
                  </a:cubicBezTo>
                  <a:cubicBezTo>
                    <a:pt x="118" y="130"/>
                    <a:pt x="130" y="120"/>
                    <a:pt x="142" y="108"/>
                  </a:cubicBezTo>
                  <a:cubicBezTo>
                    <a:pt x="138" y="112"/>
                    <a:pt x="134" y="120"/>
                    <a:pt x="129" y="125"/>
                  </a:cubicBezTo>
                  <a:cubicBezTo>
                    <a:pt x="125" y="130"/>
                    <a:pt x="119" y="135"/>
                    <a:pt x="114" y="140"/>
                  </a:cubicBezTo>
                  <a:cubicBezTo>
                    <a:pt x="105" y="149"/>
                    <a:pt x="95" y="159"/>
                    <a:pt x="87" y="170"/>
                  </a:cubicBezTo>
                  <a:cubicBezTo>
                    <a:pt x="87" y="170"/>
                    <a:pt x="88" y="170"/>
                    <a:pt x="88" y="170"/>
                  </a:cubicBezTo>
                  <a:cubicBezTo>
                    <a:pt x="88" y="170"/>
                    <a:pt x="88" y="170"/>
                    <a:pt x="88" y="170"/>
                  </a:cubicBezTo>
                  <a:cubicBezTo>
                    <a:pt x="89" y="170"/>
                    <a:pt x="89" y="169"/>
                    <a:pt x="90" y="168"/>
                  </a:cubicBezTo>
                  <a:cubicBezTo>
                    <a:pt x="90" y="168"/>
                    <a:pt x="90" y="168"/>
                    <a:pt x="90" y="168"/>
                  </a:cubicBezTo>
                  <a:moveTo>
                    <a:pt x="90" y="154"/>
                  </a:moveTo>
                  <a:cubicBezTo>
                    <a:pt x="91" y="154"/>
                    <a:pt x="91" y="153"/>
                    <a:pt x="91" y="153"/>
                  </a:cubicBezTo>
                  <a:cubicBezTo>
                    <a:pt x="96" y="147"/>
                    <a:pt x="102" y="142"/>
                    <a:pt x="107" y="137"/>
                  </a:cubicBezTo>
                  <a:cubicBezTo>
                    <a:pt x="112" y="131"/>
                    <a:pt x="115" y="124"/>
                    <a:pt x="121" y="119"/>
                  </a:cubicBezTo>
                  <a:cubicBezTo>
                    <a:pt x="125" y="114"/>
                    <a:pt x="130" y="110"/>
                    <a:pt x="133" y="104"/>
                  </a:cubicBezTo>
                  <a:cubicBezTo>
                    <a:pt x="133" y="104"/>
                    <a:pt x="133" y="104"/>
                    <a:pt x="133" y="104"/>
                  </a:cubicBezTo>
                  <a:cubicBezTo>
                    <a:pt x="136" y="105"/>
                    <a:pt x="138" y="106"/>
                    <a:pt x="141" y="107"/>
                  </a:cubicBezTo>
                  <a:cubicBezTo>
                    <a:pt x="136" y="112"/>
                    <a:pt x="131" y="117"/>
                    <a:pt x="126" y="122"/>
                  </a:cubicBezTo>
                  <a:cubicBezTo>
                    <a:pt x="119" y="127"/>
                    <a:pt x="113" y="133"/>
                    <a:pt x="107" y="139"/>
                  </a:cubicBezTo>
                  <a:cubicBezTo>
                    <a:pt x="101" y="144"/>
                    <a:pt x="96" y="149"/>
                    <a:pt x="90" y="154"/>
                  </a:cubicBezTo>
                  <a:moveTo>
                    <a:pt x="146" y="108"/>
                  </a:moveTo>
                  <a:cubicBezTo>
                    <a:pt x="147" y="108"/>
                    <a:pt x="149" y="108"/>
                    <a:pt x="150" y="108"/>
                  </a:cubicBezTo>
                  <a:cubicBezTo>
                    <a:pt x="152" y="107"/>
                    <a:pt x="155" y="103"/>
                    <a:pt x="157" y="103"/>
                  </a:cubicBezTo>
                  <a:cubicBezTo>
                    <a:pt x="158" y="103"/>
                    <a:pt x="158" y="103"/>
                    <a:pt x="158" y="103"/>
                  </a:cubicBezTo>
                  <a:cubicBezTo>
                    <a:pt x="146" y="113"/>
                    <a:pt x="135" y="124"/>
                    <a:pt x="123" y="134"/>
                  </a:cubicBezTo>
                  <a:cubicBezTo>
                    <a:pt x="117" y="140"/>
                    <a:pt x="111" y="145"/>
                    <a:pt x="105" y="151"/>
                  </a:cubicBezTo>
                  <a:cubicBezTo>
                    <a:pt x="109" y="146"/>
                    <a:pt x="114" y="142"/>
                    <a:pt x="119" y="137"/>
                  </a:cubicBezTo>
                  <a:cubicBezTo>
                    <a:pt x="128" y="128"/>
                    <a:pt x="136" y="119"/>
                    <a:pt x="143" y="108"/>
                  </a:cubicBezTo>
                  <a:cubicBezTo>
                    <a:pt x="143" y="108"/>
                    <a:pt x="144" y="108"/>
                    <a:pt x="145" y="108"/>
                  </a:cubicBezTo>
                  <a:cubicBezTo>
                    <a:pt x="145" y="108"/>
                    <a:pt x="145" y="108"/>
                    <a:pt x="146" y="108"/>
                  </a:cubicBezTo>
                  <a:moveTo>
                    <a:pt x="11" y="159"/>
                  </a:moveTo>
                  <a:cubicBezTo>
                    <a:pt x="9" y="156"/>
                    <a:pt x="9" y="153"/>
                    <a:pt x="10" y="150"/>
                  </a:cubicBezTo>
                  <a:cubicBezTo>
                    <a:pt x="20" y="144"/>
                    <a:pt x="28" y="136"/>
                    <a:pt x="36" y="129"/>
                  </a:cubicBezTo>
                  <a:cubicBezTo>
                    <a:pt x="42" y="123"/>
                    <a:pt x="49" y="119"/>
                    <a:pt x="55" y="114"/>
                  </a:cubicBezTo>
                  <a:cubicBezTo>
                    <a:pt x="58" y="112"/>
                    <a:pt x="62" y="109"/>
                    <a:pt x="65" y="107"/>
                  </a:cubicBezTo>
                  <a:cubicBezTo>
                    <a:pt x="66" y="106"/>
                    <a:pt x="68" y="105"/>
                    <a:pt x="69" y="103"/>
                  </a:cubicBezTo>
                  <a:cubicBezTo>
                    <a:pt x="70" y="103"/>
                    <a:pt x="70" y="103"/>
                    <a:pt x="70" y="103"/>
                  </a:cubicBezTo>
                  <a:cubicBezTo>
                    <a:pt x="70" y="103"/>
                    <a:pt x="69" y="104"/>
                    <a:pt x="68" y="106"/>
                  </a:cubicBezTo>
                  <a:cubicBezTo>
                    <a:pt x="67" y="107"/>
                    <a:pt x="65" y="108"/>
                    <a:pt x="65" y="108"/>
                  </a:cubicBezTo>
                  <a:cubicBezTo>
                    <a:pt x="65" y="108"/>
                    <a:pt x="65" y="108"/>
                    <a:pt x="66" y="108"/>
                  </a:cubicBezTo>
                  <a:cubicBezTo>
                    <a:pt x="50" y="128"/>
                    <a:pt x="26" y="139"/>
                    <a:pt x="11" y="159"/>
                  </a:cubicBezTo>
                  <a:moveTo>
                    <a:pt x="115" y="154"/>
                  </a:moveTo>
                  <a:cubicBezTo>
                    <a:pt x="116" y="153"/>
                    <a:pt x="116" y="153"/>
                    <a:pt x="116" y="153"/>
                  </a:cubicBezTo>
                  <a:cubicBezTo>
                    <a:pt x="121" y="147"/>
                    <a:pt x="127" y="141"/>
                    <a:pt x="132" y="135"/>
                  </a:cubicBezTo>
                  <a:cubicBezTo>
                    <a:pt x="141" y="125"/>
                    <a:pt x="153" y="115"/>
                    <a:pt x="160" y="103"/>
                  </a:cubicBezTo>
                  <a:cubicBezTo>
                    <a:pt x="161" y="103"/>
                    <a:pt x="161" y="103"/>
                    <a:pt x="161" y="103"/>
                  </a:cubicBezTo>
                  <a:cubicBezTo>
                    <a:pt x="166" y="107"/>
                    <a:pt x="171" y="112"/>
                    <a:pt x="176" y="118"/>
                  </a:cubicBezTo>
                  <a:cubicBezTo>
                    <a:pt x="161" y="129"/>
                    <a:pt x="149" y="144"/>
                    <a:pt x="136" y="157"/>
                  </a:cubicBezTo>
                  <a:cubicBezTo>
                    <a:pt x="139" y="154"/>
                    <a:pt x="141" y="151"/>
                    <a:pt x="143" y="148"/>
                  </a:cubicBezTo>
                  <a:cubicBezTo>
                    <a:pt x="152" y="137"/>
                    <a:pt x="162" y="127"/>
                    <a:pt x="171" y="117"/>
                  </a:cubicBezTo>
                  <a:cubicBezTo>
                    <a:pt x="171" y="117"/>
                    <a:pt x="171" y="116"/>
                    <a:pt x="171" y="116"/>
                  </a:cubicBezTo>
                  <a:cubicBezTo>
                    <a:pt x="171" y="116"/>
                    <a:pt x="170" y="116"/>
                    <a:pt x="170" y="116"/>
                  </a:cubicBezTo>
                  <a:cubicBezTo>
                    <a:pt x="159" y="123"/>
                    <a:pt x="150" y="131"/>
                    <a:pt x="140" y="140"/>
                  </a:cubicBezTo>
                  <a:cubicBezTo>
                    <a:pt x="141" y="139"/>
                    <a:pt x="142" y="138"/>
                    <a:pt x="143" y="137"/>
                  </a:cubicBezTo>
                  <a:cubicBezTo>
                    <a:pt x="150" y="128"/>
                    <a:pt x="161" y="120"/>
                    <a:pt x="166" y="109"/>
                  </a:cubicBezTo>
                  <a:cubicBezTo>
                    <a:pt x="166" y="109"/>
                    <a:pt x="166" y="108"/>
                    <a:pt x="165" y="108"/>
                  </a:cubicBezTo>
                  <a:cubicBezTo>
                    <a:pt x="165" y="108"/>
                    <a:pt x="165" y="108"/>
                    <a:pt x="165" y="108"/>
                  </a:cubicBezTo>
                  <a:cubicBezTo>
                    <a:pt x="154" y="119"/>
                    <a:pt x="143" y="130"/>
                    <a:pt x="131" y="140"/>
                  </a:cubicBezTo>
                  <a:cubicBezTo>
                    <a:pt x="126" y="145"/>
                    <a:pt x="120" y="149"/>
                    <a:pt x="115" y="154"/>
                  </a:cubicBezTo>
                  <a:moveTo>
                    <a:pt x="61" y="169"/>
                  </a:moveTo>
                  <a:cubicBezTo>
                    <a:pt x="64" y="165"/>
                    <a:pt x="67" y="162"/>
                    <a:pt x="71" y="159"/>
                  </a:cubicBezTo>
                  <a:cubicBezTo>
                    <a:pt x="77" y="153"/>
                    <a:pt x="83" y="148"/>
                    <a:pt x="89" y="142"/>
                  </a:cubicBezTo>
                  <a:cubicBezTo>
                    <a:pt x="101" y="130"/>
                    <a:pt x="112" y="116"/>
                    <a:pt x="122" y="103"/>
                  </a:cubicBezTo>
                  <a:cubicBezTo>
                    <a:pt x="124" y="103"/>
                    <a:pt x="126" y="103"/>
                    <a:pt x="128" y="103"/>
                  </a:cubicBezTo>
                  <a:cubicBezTo>
                    <a:pt x="128" y="103"/>
                    <a:pt x="129" y="103"/>
                    <a:pt x="130" y="103"/>
                  </a:cubicBezTo>
                  <a:cubicBezTo>
                    <a:pt x="130" y="103"/>
                    <a:pt x="131" y="103"/>
                    <a:pt x="132" y="103"/>
                  </a:cubicBezTo>
                  <a:cubicBezTo>
                    <a:pt x="120" y="111"/>
                    <a:pt x="110" y="122"/>
                    <a:pt x="100" y="132"/>
                  </a:cubicBezTo>
                  <a:cubicBezTo>
                    <a:pt x="89" y="143"/>
                    <a:pt x="77" y="153"/>
                    <a:pt x="66" y="164"/>
                  </a:cubicBezTo>
                  <a:cubicBezTo>
                    <a:pt x="65" y="166"/>
                    <a:pt x="63" y="167"/>
                    <a:pt x="62" y="168"/>
                  </a:cubicBezTo>
                  <a:cubicBezTo>
                    <a:pt x="61" y="169"/>
                    <a:pt x="61" y="169"/>
                    <a:pt x="61" y="169"/>
                  </a:cubicBezTo>
                  <a:moveTo>
                    <a:pt x="12" y="158"/>
                  </a:moveTo>
                  <a:cubicBezTo>
                    <a:pt x="14" y="156"/>
                    <a:pt x="16" y="154"/>
                    <a:pt x="18" y="152"/>
                  </a:cubicBezTo>
                  <a:cubicBezTo>
                    <a:pt x="34" y="134"/>
                    <a:pt x="57" y="123"/>
                    <a:pt x="71" y="102"/>
                  </a:cubicBezTo>
                  <a:cubicBezTo>
                    <a:pt x="73" y="104"/>
                    <a:pt x="74" y="105"/>
                    <a:pt x="75" y="107"/>
                  </a:cubicBezTo>
                  <a:cubicBezTo>
                    <a:pt x="75" y="107"/>
                    <a:pt x="75" y="107"/>
                    <a:pt x="75" y="107"/>
                  </a:cubicBezTo>
                  <a:cubicBezTo>
                    <a:pt x="75" y="108"/>
                    <a:pt x="74" y="108"/>
                    <a:pt x="74" y="109"/>
                  </a:cubicBezTo>
                  <a:cubicBezTo>
                    <a:pt x="74" y="109"/>
                    <a:pt x="74" y="109"/>
                    <a:pt x="73" y="109"/>
                  </a:cubicBezTo>
                  <a:cubicBezTo>
                    <a:pt x="73" y="109"/>
                    <a:pt x="73" y="109"/>
                    <a:pt x="72" y="110"/>
                  </a:cubicBezTo>
                  <a:cubicBezTo>
                    <a:pt x="61" y="120"/>
                    <a:pt x="49" y="129"/>
                    <a:pt x="37" y="138"/>
                  </a:cubicBezTo>
                  <a:cubicBezTo>
                    <a:pt x="32" y="142"/>
                    <a:pt x="26" y="147"/>
                    <a:pt x="21" y="151"/>
                  </a:cubicBezTo>
                  <a:cubicBezTo>
                    <a:pt x="18" y="153"/>
                    <a:pt x="15" y="156"/>
                    <a:pt x="12" y="158"/>
                  </a:cubicBezTo>
                  <a:moveTo>
                    <a:pt x="10" y="149"/>
                  </a:moveTo>
                  <a:cubicBezTo>
                    <a:pt x="10" y="149"/>
                    <a:pt x="10" y="149"/>
                    <a:pt x="10" y="149"/>
                  </a:cubicBezTo>
                  <a:cubicBezTo>
                    <a:pt x="28" y="131"/>
                    <a:pt x="50" y="117"/>
                    <a:pt x="67" y="99"/>
                  </a:cubicBezTo>
                  <a:cubicBezTo>
                    <a:pt x="68" y="100"/>
                    <a:pt x="69" y="100"/>
                    <a:pt x="70" y="101"/>
                  </a:cubicBezTo>
                  <a:cubicBezTo>
                    <a:pt x="60" y="109"/>
                    <a:pt x="49" y="117"/>
                    <a:pt x="39" y="125"/>
                  </a:cubicBezTo>
                  <a:cubicBezTo>
                    <a:pt x="34" y="129"/>
                    <a:pt x="29" y="133"/>
                    <a:pt x="24" y="138"/>
                  </a:cubicBezTo>
                  <a:cubicBezTo>
                    <a:pt x="20" y="141"/>
                    <a:pt x="13" y="146"/>
                    <a:pt x="10" y="149"/>
                  </a:cubicBezTo>
                  <a:moveTo>
                    <a:pt x="31" y="111"/>
                  </a:moveTo>
                  <a:cubicBezTo>
                    <a:pt x="33" y="109"/>
                    <a:pt x="35" y="106"/>
                    <a:pt x="36" y="104"/>
                  </a:cubicBezTo>
                  <a:cubicBezTo>
                    <a:pt x="37" y="104"/>
                    <a:pt x="38" y="103"/>
                    <a:pt x="38" y="102"/>
                  </a:cubicBezTo>
                  <a:cubicBezTo>
                    <a:pt x="41" y="101"/>
                    <a:pt x="44" y="100"/>
                    <a:pt x="47" y="98"/>
                  </a:cubicBezTo>
                  <a:cubicBezTo>
                    <a:pt x="42" y="103"/>
                    <a:pt x="36" y="107"/>
                    <a:pt x="31" y="111"/>
                  </a:cubicBezTo>
                  <a:moveTo>
                    <a:pt x="10" y="147"/>
                  </a:moveTo>
                  <a:cubicBezTo>
                    <a:pt x="11" y="144"/>
                    <a:pt x="12" y="141"/>
                    <a:pt x="13" y="138"/>
                  </a:cubicBezTo>
                  <a:cubicBezTo>
                    <a:pt x="22" y="130"/>
                    <a:pt x="32" y="123"/>
                    <a:pt x="41" y="115"/>
                  </a:cubicBezTo>
                  <a:cubicBezTo>
                    <a:pt x="46" y="111"/>
                    <a:pt x="51" y="107"/>
                    <a:pt x="57" y="103"/>
                  </a:cubicBezTo>
                  <a:cubicBezTo>
                    <a:pt x="59" y="102"/>
                    <a:pt x="61" y="100"/>
                    <a:pt x="63" y="99"/>
                  </a:cubicBezTo>
                  <a:cubicBezTo>
                    <a:pt x="64" y="99"/>
                    <a:pt x="64" y="98"/>
                    <a:pt x="65" y="98"/>
                  </a:cubicBezTo>
                  <a:cubicBezTo>
                    <a:pt x="66" y="98"/>
                    <a:pt x="66" y="98"/>
                    <a:pt x="66" y="98"/>
                  </a:cubicBezTo>
                  <a:cubicBezTo>
                    <a:pt x="65" y="99"/>
                    <a:pt x="64" y="100"/>
                    <a:pt x="63" y="101"/>
                  </a:cubicBezTo>
                  <a:cubicBezTo>
                    <a:pt x="47" y="118"/>
                    <a:pt x="27" y="130"/>
                    <a:pt x="10" y="147"/>
                  </a:cubicBezTo>
                  <a:moveTo>
                    <a:pt x="17" y="133"/>
                  </a:moveTo>
                  <a:cubicBezTo>
                    <a:pt x="18" y="133"/>
                    <a:pt x="18" y="132"/>
                    <a:pt x="19" y="132"/>
                  </a:cubicBezTo>
                  <a:cubicBezTo>
                    <a:pt x="23" y="127"/>
                    <a:pt x="28" y="123"/>
                    <a:pt x="34" y="119"/>
                  </a:cubicBezTo>
                  <a:cubicBezTo>
                    <a:pt x="43" y="112"/>
                    <a:pt x="53" y="105"/>
                    <a:pt x="61" y="96"/>
                  </a:cubicBezTo>
                  <a:cubicBezTo>
                    <a:pt x="62" y="97"/>
                    <a:pt x="63" y="97"/>
                    <a:pt x="64" y="97"/>
                  </a:cubicBezTo>
                  <a:cubicBezTo>
                    <a:pt x="58" y="101"/>
                    <a:pt x="52" y="105"/>
                    <a:pt x="46" y="110"/>
                  </a:cubicBezTo>
                  <a:cubicBezTo>
                    <a:pt x="37" y="118"/>
                    <a:pt x="27" y="125"/>
                    <a:pt x="17" y="133"/>
                  </a:cubicBezTo>
                  <a:moveTo>
                    <a:pt x="17" y="132"/>
                  </a:moveTo>
                  <a:cubicBezTo>
                    <a:pt x="19" y="127"/>
                    <a:pt x="23" y="122"/>
                    <a:pt x="26" y="119"/>
                  </a:cubicBezTo>
                  <a:cubicBezTo>
                    <a:pt x="31" y="115"/>
                    <a:pt x="36" y="110"/>
                    <a:pt x="41" y="106"/>
                  </a:cubicBezTo>
                  <a:cubicBezTo>
                    <a:pt x="45" y="104"/>
                    <a:pt x="48" y="102"/>
                    <a:pt x="51" y="100"/>
                  </a:cubicBezTo>
                  <a:cubicBezTo>
                    <a:pt x="54" y="98"/>
                    <a:pt x="57" y="97"/>
                    <a:pt x="59" y="96"/>
                  </a:cubicBezTo>
                  <a:cubicBezTo>
                    <a:pt x="60" y="96"/>
                    <a:pt x="60" y="96"/>
                    <a:pt x="60" y="96"/>
                  </a:cubicBezTo>
                  <a:cubicBezTo>
                    <a:pt x="59" y="97"/>
                    <a:pt x="56" y="100"/>
                    <a:pt x="56" y="100"/>
                  </a:cubicBezTo>
                  <a:cubicBezTo>
                    <a:pt x="47" y="108"/>
                    <a:pt x="38" y="114"/>
                    <a:pt x="28" y="121"/>
                  </a:cubicBezTo>
                  <a:cubicBezTo>
                    <a:pt x="24" y="124"/>
                    <a:pt x="20" y="128"/>
                    <a:pt x="17" y="132"/>
                  </a:cubicBezTo>
                  <a:moveTo>
                    <a:pt x="40" y="106"/>
                  </a:moveTo>
                  <a:cubicBezTo>
                    <a:pt x="44" y="103"/>
                    <a:pt x="47" y="100"/>
                    <a:pt x="51" y="97"/>
                  </a:cubicBezTo>
                  <a:cubicBezTo>
                    <a:pt x="53" y="97"/>
                    <a:pt x="54" y="96"/>
                    <a:pt x="56" y="96"/>
                  </a:cubicBezTo>
                  <a:cubicBezTo>
                    <a:pt x="51" y="99"/>
                    <a:pt x="45" y="102"/>
                    <a:pt x="40" y="106"/>
                  </a:cubicBezTo>
                  <a:moveTo>
                    <a:pt x="43" y="95"/>
                  </a:moveTo>
                  <a:cubicBezTo>
                    <a:pt x="50" y="85"/>
                    <a:pt x="58" y="75"/>
                    <a:pt x="64" y="65"/>
                  </a:cubicBezTo>
                  <a:cubicBezTo>
                    <a:pt x="77" y="46"/>
                    <a:pt x="71" y="25"/>
                    <a:pt x="60" y="6"/>
                  </a:cubicBezTo>
                  <a:cubicBezTo>
                    <a:pt x="68" y="5"/>
                    <a:pt x="76" y="5"/>
                    <a:pt x="84" y="5"/>
                  </a:cubicBezTo>
                  <a:cubicBezTo>
                    <a:pt x="88" y="5"/>
                    <a:pt x="91" y="5"/>
                    <a:pt x="95" y="5"/>
                  </a:cubicBezTo>
                  <a:cubicBezTo>
                    <a:pt x="98" y="5"/>
                    <a:pt x="102" y="5"/>
                    <a:pt x="105" y="5"/>
                  </a:cubicBezTo>
                  <a:cubicBezTo>
                    <a:pt x="107" y="5"/>
                    <a:pt x="110" y="5"/>
                    <a:pt x="112" y="5"/>
                  </a:cubicBezTo>
                  <a:cubicBezTo>
                    <a:pt x="103" y="20"/>
                    <a:pt x="99" y="35"/>
                    <a:pt x="108" y="52"/>
                  </a:cubicBezTo>
                  <a:cubicBezTo>
                    <a:pt x="118" y="70"/>
                    <a:pt x="139" y="84"/>
                    <a:pt x="154" y="97"/>
                  </a:cubicBezTo>
                  <a:cubicBezTo>
                    <a:pt x="155" y="98"/>
                    <a:pt x="155" y="98"/>
                    <a:pt x="156" y="99"/>
                  </a:cubicBezTo>
                  <a:cubicBezTo>
                    <a:pt x="154" y="99"/>
                    <a:pt x="153" y="100"/>
                    <a:pt x="151" y="101"/>
                  </a:cubicBezTo>
                  <a:cubicBezTo>
                    <a:pt x="150" y="103"/>
                    <a:pt x="148" y="103"/>
                    <a:pt x="146" y="103"/>
                  </a:cubicBezTo>
                  <a:cubicBezTo>
                    <a:pt x="141" y="103"/>
                    <a:pt x="135" y="99"/>
                    <a:pt x="131" y="98"/>
                  </a:cubicBezTo>
                  <a:cubicBezTo>
                    <a:pt x="130" y="98"/>
                    <a:pt x="128" y="98"/>
                    <a:pt x="127" y="98"/>
                  </a:cubicBezTo>
                  <a:cubicBezTo>
                    <a:pt x="117" y="98"/>
                    <a:pt x="110" y="107"/>
                    <a:pt x="102" y="112"/>
                  </a:cubicBezTo>
                  <a:cubicBezTo>
                    <a:pt x="99" y="114"/>
                    <a:pt x="97" y="115"/>
                    <a:pt x="95" y="115"/>
                  </a:cubicBezTo>
                  <a:cubicBezTo>
                    <a:pt x="85" y="115"/>
                    <a:pt x="78" y="101"/>
                    <a:pt x="71" y="96"/>
                  </a:cubicBezTo>
                  <a:cubicBezTo>
                    <a:pt x="66" y="93"/>
                    <a:pt x="62" y="92"/>
                    <a:pt x="58" y="92"/>
                  </a:cubicBezTo>
                  <a:cubicBezTo>
                    <a:pt x="53" y="92"/>
                    <a:pt x="48" y="93"/>
                    <a:pt x="43" y="95"/>
                  </a:cubicBezTo>
                  <a:moveTo>
                    <a:pt x="84" y="0"/>
                  </a:moveTo>
                  <a:cubicBezTo>
                    <a:pt x="75" y="0"/>
                    <a:pt x="66" y="0"/>
                    <a:pt x="57" y="2"/>
                  </a:cubicBezTo>
                  <a:cubicBezTo>
                    <a:pt x="55" y="3"/>
                    <a:pt x="55" y="4"/>
                    <a:pt x="55" y="5"/>
                  </a:cubicBezTo>
                  <a:cubicBezTo>
                    <a:pt x="55" y="6"/>
                    <a:pt x="55" y="7"/>
                    <a:pt x="55" y="8"/>
                  </a:cubicBezTo>
                  <a:cubicBezTo>
                    <a:pt x="61" y="18"/>
                    <a:pt x="66" y="28"/>
                    <a:pt x="67" y="39"/>
                  </a:cubicBezTo>
                  <a:cubicBezTo>
                    <a:pt x="68" y="53"/>
                    <a:pt x="60" y="64"/>
                    <a:pt x="52" y="74"/>
                  </a:cubicBezTo>
                  <a:cubicBezTo>
                    <a:pt x="40" y="91"/>
                    <a:pt x="28" y="107"/>
                    <a:pt x="17" y="123"/>
                  </a:cubicBezTo>
                  <a:cubicBezTo>
                    <a:pt x="9" y="135"/>
                    <a:pt x="0" y="151"/>
                    <a:pt x="9" y="164"/>
                  </a:cubicBezTo>
                  <a:cubicBezTo>
                    <a:pt x="16" y="175"/>
                    <a:pt x="32" y="176"/>
                    <a:pt x="44" y="176"/>
                  </a:cubicBezTo>
                  <a:cubicBezTo>
                    <a:pt x="44" y="176"/>
                    <a:pt x="44" y="176"/>
                    <a:pt x="44" y="176"/>
                  </a:cubicBezTo>
                  <a:cubicBezTo>
                    <a:pt x="52" y="176"/>
                    <a:pt x="59" y="175"/>
                    <a:pt x="67" y="175"/>
                  </a:cubicBezTo>
                  <a:cubicBezTo>
                    <a:pt x="70" y="175"/>
                    <a:pt x="72" y="175"/>
                    <a:pt x="75" y="175"/>
                  </a:cubicBezTo>
                  <a:cubicBezTo>
                    <a:pt x="85" y="175"/>
                    <a:pt x="95" y="176"/>
                    <a:pt x="105" y="176"/>
                  </a:cubicBezTo>
                  <a:cubicBezTo>
                    <a:pt x="119" y="177"/>
                    <a:pt x="133" y="179"/>
                    <a:pt x="146" y="179"/>
                  </a:cubicBezTo>
                  <a:cubicBezTo>
                    <a:pt x="154" y="179"/>
                    <a:pt x="161" y="179"/>
                    <a:pt x="168" y="177"/>
                  </a:cubicBezTo>
                  <a:cubicBezTo>
                    <a:pt x="184" y="174"/>
                    <a:pt x="198" y="163"/>
                    <a:pt x="195" y="146"/>
                  </a:cubicBezTo>
                  <a:cubicBezTo>
                    <a:pt x="193" y="128"/>
                    <a:pt x="178" y="113"/>
                    <a:pt x="165" y="101"/>
                  </a:cubicBezTo>
                  <a:cubicBezTo>
                    <a:pt x="151" y="87"/>
                    <a:pt x="135" y="76"/>
                    <a:pt x="122" y="62"/>
                  </a:cubicBezTo>
                  <a:cubicBezTo>
                    <a:pt x="114" y="54"/>
                    <a:pt x="108" y="44"/>
                    <a:pt x="107" y="33"/>
                  </a:cubicBezTo>
                  <a:cubicBezTo>
                    <a:pt x="107" y="23"/>
                    <a:pt x="112" y="13"/>
                    <a:pt x="118" y="5"/>
                  </a:cubicBezTo>
                  <a:cubicBezTo>
                    <a:pt x="118" y="3"/>
                    <a:pt x="118" y="2"/>
                    <a:pt x="117" y="2"/>
                  </a:cubicBezTo>
                  <a:cubicBezTo>
                    <a:pt x="116" y="1"/>
                    <a:pt x="116" y="0"/>
                    <a:pt x="115" y="0"/>
                  </a:cubicBezTo>
                  <a:cubicBezTo>
                    <a:pt x="115" y="0"/>
                    <a:pt x="115" y="0"/>
                    <a:pt x="115" y="0"/>
                  </a:cubicBezTo>
                  <a:cubicBezTo>
                    <a:pt x="111" y="0"/>
                    <a:pt x="108" y="0"/>
                    <a:pt x="105" y="0"/>
                  </a:cubicBezTo>
                  <a:cubicBezTo>
                    <a:pt x="101" y="0"/>
                    <a:pt x="98" y="0"/>
                    <a:pt x="94" y="0"/>
                  </a:cubicBezTo>
                  <a:cubicBezTo>
                    <a:pt x="91" y="0"/>
                    <a:pt x="88" y="0"/>
                    <a:pt x="8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7" name="Freeform 48"/>
            <p:cNvSpPr>
              <a:spLocks noEditPoints="1"/>
            </p:cNvSpPr>
            <p:nvPr/>
          </p:nvSpPr>
          <p:spPr bwMode="auto">
            <a:xfrm>
              <a:off x="2415844" y="3452739"/>
              <a:ext cx="312738" cy="360363"/>
            </a:xfrm>
            <a:custGeom>
              <a:avLst/>
              <a:gdLst>
                <a:gd name="T0" fmla="*/ 34 w 74"/>
                <a:gd name="T1" fmla="*/ 75 h 85"/>
                <a:gd name="T2" fmla="*/ 48 w 74"/>
                <a:gd name="T3" fmla="*/ 63 h 85"/>
                <a:gd name="T4" fmla="*/ 48 w 74"/>
                <a:gd name="T5" fmla="*/ 60 h 85"/>
                <a:gd name="T6" fmla="*/ 32 w 74"/>
                <a:gd name="T7" fmla="*/ 76 h 85"/>
                <a:gd name="T8" fmla="*/ 28 w 74"/>
                <a:gd name="T9" fmla="*/ 80 h 85"/>
                <a:gd name="T10" fmla="*/ 60 w 74"/>
                <a:gd name="T11" fmla="*/ 54 h 85"/>
                <a:gd name="T12" fmla="*/ 59 w 74"/>
                <a:gd name="T13" fmla="*/ 59 h 85"/>
                <a:gd name="T14" fmla="*/ 64 w 74"/>
                <a:gd name="T15" fmla="*/ 59 h 85"/>
                <a:gd name="T16" fmla="*/ 67 w 74"/>
                <a:gd name="T17" fmla="*/ 60 h 85"/>
                <a:gd name="T18" fmla="*/ 64 w 74"/>
                <a:gd name="T19" fmla="*/ 67 h 85"/>
                <a:gd name="T20" fmla="*/ 54 w 74"/>
                <a:gd name="T21" fmla="*/ 78 h 85"/>
                <a:gd name="T22" fmla="*/ 27 w 74"/>
                <a:gd name="T23" fmla="*/ 81 h 85"/>
                <a:gd name="T24" fmla="*/ 29 w 74"/>
                <a:gd name="T25" fmla="*/ 52 h 85"/>
                <a:gd name="T26" fmla="*/ 7 w 74"/>
                <a:gd name="T27" fmla="*/ 68 h 85"/>
                <a:gd name="T28" fmla="*/ 20 w 74"/>
                <a:gd name="T29" fmla="*/ 54 h 85"/>
                <a:gd name="T30" fmla="*/ 49 w 74"/>
                <a:gd name="T31" fmla="*/ 66 h 85"/>
                <a:gd name="T32" fmla="*/ 69 w 74"/>
                <a:gd name="T33" fmla="*/ 54 h 85"/>
                <a:gd name="T34" fmla="*/ 50 w 74"/>
                <a:gd name="T35" fmla="*/ 77 h 85"/>
                <a:gd name="T36" fmla="*/ 49 w 74"/>
                <a:gd name="T37" fmla="*/ 75 h 85"/>
                <a:gd name="T38" fmla="*/ 69 w 74"/>
                <a:gd name="T39" fmla="*/ 54 h 85"/>
                <a:gd name="T40" fmla="*/ 67 w 74"/>
                <a:gd name="T41" fmla="*/ 53 h 85"/>
                <a:gd name="T42" fmla="*/ 32 w 74"/>
                <a:gd name="T43" fmla="*/ 81 h 85"/>
                <a:gd name="T44" fmla="*/ 24 w 74"/>
                <a:gd name="T45" fmla="*/ 51 h 85"/>
                <a:gd name="T46" fmla="*/ 12 w 74"/>
                <a:gd name="T47" fmla="*/ 75 h 85"/>
                <a:gd name="T48" fmla="*/ 38 w 74"/>
                <a:gd name="T49" fmla="*/ 51 h 85"/>
                <a:gd name="T50" fmla="*/ 15 w 74"/>
                <a:gd name="T51" fmla="*/ 77 h 85"/>
                <a:gd name="T52" fmla="*/ 30 w 74"/>
                <a:gd name="T53" fmla="*/ 65 h 85"/>
                <a:gd name="T54" fmla="*/ 43 w 74"/>
                <a:gd name="T55" fmla="*/ 59 h 85"/>
                <a:gd name="T56" fmla="*/ 47 w 74"/>
                <a:gd name="T57" fmla="*/ 50 h 85"/>
                <a:gd name="T58" fmla="*/ 12 w 74"/>
                <a:gd name="T59" fmla="*/ 54 h 85"/>
                <a:gd name="T60" fmla="*/ 16 w 74"/>
                <a:gd name="T61" fmla="*/ 53 h 85"/>
                <a:gd name="T62" fmla="*/ 13 w 74"/>
                <a:gd name="T63" fmla="*/ 76 h 85"/>
                <a:gd name="T64" fmla="*/ 42 w 74"/>
                <a:gd name="T65" fmla="*/ 52 h 85"/>
                <a:gd name="T66" fmla="*/ 14 w 74"/>
                <a:gd name="T67" fmla="*/ 58 h 85"/>
                <a:gd name="T68" fmla="*/ 6 w 74"/>
                <a:gd name="T69" fmla="*/ 66 h 85"/>
                <a:gd name="T70" fmla="*/ 49 w 74"/>
                <a:gd name="T71" fmla="*/ 50 h 85"/>
                <a:gd name="T72" fmla="*/ 34 w 74"/>
                <a:gd name="T73" fmla="*/ 67 h 85"/>
                <a:gd name="T74" fmla="*/ 18 w 74"/>
                <a:gd name="T75" fmla="*/ 77 h 85"/>
                <a:gd name="T76" fmla="*/ 11 w 74"/>
                <a:gd name="T77" fmla="*/ 49 h 85"/>
                <a:gd name="T78" fmla="*/ 46 w 74"/>
                <a:gd name="T79" fmla="*/ 49 h 85"/>
                <a:gd name="T80" fmla="*/ 10 w 74"/>
                <a:gd name="T81" fmla="*/ 72 h 85"/>
                <a:gd name="T82" fmla="*/ 44 w 74"/>
                <a:gd name="T83" fmla="*/ 49 h 85"/>
                <a:gd name="T84" fmla="*/ 24 w 74"/>
                <a:gd name="T85" fmla="*/ 64 h 85"/>
                <a:gd name="T86" fmla="*/ 3 w 74"/>
                <a:gd name="T87" fmla="*/ 53 h 85"/>
                <a:gd name="T88" fmla="*/ 3 w 74"/>
                <a:gd name="T89" fmla="*/ 55 h 85"/>
                <a:gd name="T90" fmla="*/ 3 w 74"/>
                <a:gd name="T91" fmla="*/ 53 h 85"/>
                <a:gd name="T92" fmla="*/ 12 w 74"/>
                <a:gd name="T93" fmla="*/ 48 h 85"/>
                <a:gd name="T94" fmla="*/ 6 w 74"/>
                <a:gd name="T95" fmla="*/ 62 h 85"/>
                <a:gd name="T96" fmla="*/ 4 w 74"/>
                <a:gd name="T97" fmla="*/ 58 h 85"/>
                <a:gd name="T98" fmla="*/ 12 w 74"/>
                <a:gd name="T99" fmla="*/ 48 h 85"/>
                <a:gd name="T100" fmla="*/ 43 w 74"/>
                <a:gd name="T101" fmla="*/ 23 h 85"/>
                <a:gd name="T102" fmla="*/ 68 w 74"/>
                <a:gd name="T103" fmla="*/ 49 h 85"/>
                <a:gd name="T104" fmla="*/ 34 w 74"/>
                <a:gd name="T105" fmla="*/ 48 h 85"/>
                <a:gd name="T106" fmla="*/ 3 w 74"/>
                <a:gd name="T107" fmla="*/ 47 h 85"/>
                <a:gd name="T108" fmla="*/ 32 w 74"/>
                <a:gd name="T109" fmla="*/ 23 h 85"/>
                <a:gd name="T110" fmla="*/ 28 w 74"/>
                <a:gd name="T111" fmla="*/ 21 h 85"/>
                <a:gd name="T112" fmla="*/ 37 w 74"/>
                <a:gd name="T113" fmla="*/ 85 h 85"/>
                <a:gd name="T114" fmla="*/ 45 w 74"/>
                <a:gd name="T115" fmla="*/ 2 h 85"/>
                <a:gd name="T116" fmla="*/ 31 w 74"/>
                <a:gd name="T117" fmla="*/ 0 h 85"/>
                <a:gd name="T118" fmla="*/ 31 w 74"/>
                <a:gd name="T1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85">
                  <a:moveTo>
                    <a:pt x="56" y="77"/>
                  </a:moveTo>
                  <a:cubicBezTo>
                    <a:pt x="58" y="75"/>
                    <a:pt x="60" y="73"/>
                    <a:pt x="62" y="70"/>
                  </a:cubicBezTo>
                  <a:cubicBezTo>
                    <a:pt x="63" y="69"/>
                    <a:pt x="64" y="68"/>
                    <a:pt x="66" y="67"/>
                  </a:cubicBezTo>
                  <a:cubicBezTo>
                    <a:pt x="63" y="71"/>
                    <a:pt x="60" y="74"/>
                    <a:pt x="56" y="77"/>
                  </a:cubicBezTo>
                  <a:moveTo>
                    <a:pt x="34" y="75"/>
                  </a:moveTo>
                  <a:cubicBezTo>
                    <a:pt x="36" y="72"/>
                    <a:pt x="39" y="69"/>
                    <a:pt x="42" y="67"/>
                  </a:cubicBezTo>
                  <a:cubicBezTo>
                    <a:pt x="47" y="63"/>
                    <a:pt x="53" y="59"/>
                    <a:pt x="57" y="54"/>
                  </a:cubicBezTo>
                  <a:cubicBezTo>
                    <a:pt x="57" y="54"/>
                    <a:pt x="58" y="54"/>
                    <a:pt x="58" y="54"/>
                  </a:cubicBezTo>
                  <a:cubicBezTo>
                    <a:pt x="58" y="54"/>
                    <a:pt x="58" y="54"/>
                    <a:pt x="58" y="54"/>
                  </a:cubicBezTo>
                  <a:cubicBezTo>
                    <a:pt x="55" y="57"/>
                    <a:pt x="52" y="60"/>
                    <a:pt x="48" y="63"/>
                  </a:cubicBezTo>
                  <a:cubicBezTo>
                    <a:pt x="43" y="67"/>
                    <a:pt x="39" y="71"/>
                    <a:pt x="34" y="75"/>
                  </a:cubicBezTo>
                  <a:moveTo>
                    <a:pt x="25" y="81"/>
                  </a:moveTo>
                  <a:cubicBezTo>
                    <a:pt x="24" y="81"/>
                    <a:pt x="22" y="80"/>
                    <a:pt x="20" y="80"/>
                  </a:cubicBezTo>
                  <a:cubicBezTo>
                    <a:pt x="27" y="75"/>
                    <a:pt x="34" y="70"/>
                    <a:pt x="41" y="65"/>
                  </a:cubicBezTo>
                  <a:cubicBezTo>
                    <a:pt x="43" y="63"/>
                    <a:pt x="46" y="62"/>
                    <a:pt x="48" y="60"/>
                  </a:cubicBezTo>
                  <a:cubicBezTo>
                    <a:pt x="50" y="58"/>
                    <a:pt x="52" y="57"/>
                    <a:pt x="54" y="55"/>
                  </a:cubicBezTo>
                  <a:cubicBezTo>
                    <a:pt x="55" y="54"/>
                    <a:pt x="56" y="54"/>
                    <a:pt x="56" y="54"/>
                  </a:cubicBezTo>
                  <a:cubicBezTo>
                    <a:pt x="56" y="54"/>
                    <a:pt x="56" y="54"/>
                    <a:pt x="55" y="55"/>
                  </a:cubicBezTo>
                  <a:cubicBezTo>
                    <a:pt x="51" y="60"/>
                    <a:pt x="45" y="64"/>
                    <a:pt x="40" y="68"/>
                  </a:cubicBezTo>
                  <a:cubicBezTo>
                    <a:pt x="37" y="70"/>
                    <a:pt x="34" y="73"/>
                    <a:pt x="32" y="76"/>
                  </a:cubicBezTo>
                  <a:cubicBezTo>
                    <a:pt x="30" y="77"/>
                    <a:pt x="29" y="78"/>
                    <a:pt x="28" y="79"/>
                  </a:cubicBezTo>
                  <a:cubicBezTo>
                    <a:pt x="27" y="80"/>
                    <a:pt x="26" y="81"/>
                    <a:pt x="25" y="81"/>
                  </a:cubicBezTo>
                  <a:cubicBezTo>
                    <a:pt x="25" y="81"/>
                    <a:pt x="25" y="81"/>
                    <a:pt x="25" y="81"/>
                  </a:cubicBezTo>
                  <a:moveTo>
                    <a:pt x="27" y="81"/>
                  </a:moveTo>
                  <a:cubicBezTo>
                    <a:pt x="27" y="81"/>
                    <a:pt x="28" y="81"/>
                    <a:pt x="28" y="80"/>
                  </a:cubicBezTo>
                  <a:cubicBezTo>
                    <a:pt x="29" y="79"/>
                    <a:pt x="30" y="79"/>
                    <a:pt x="30" y="78"/>
                  </a:cubicBezTo>
                  <a:cubicBezTo>
                    <a:pt x="36" y="74"/>
                    <a:pt x="41" y="69"/>
                    <a:pt x="46" y="65"/>
                  </a:cubicBezTo>
                  <a:cubicBezTo>
                    <a:pt x="49" y="63"/>
                    <a:pt x="52" y="61"/>
                    <a:pt x="54" y="58"/>
                  </a:cubicBezTo>
                  <a:cubicBezTo>
                    <a:pt x="55" y="57"/>
                    <a:pt x="57" y="56"/>
                    <a:pt x="58" y="55"/>
                  </a:cubicBezTo>
                  <a:cubicBezTo>
                    <a:pt x="59" y="55"/>
                    <a:pt x="59" y="54"/>
                    <a:pt x="60" y="54"/>
                  </a:cubicBezTo>
                  <a:cubicBezTo>
                    <a:pt x="61" y="53"/>
                    <a:pt x="61" y="53"/>
                    <a:pt x="62" y="53"/>
                  </a:cubicBezTo>
                  <a:cubicBezTo>
                    <a:pt x="53" y="64"/>
                    <a:pt x="40" y="71"/>
                    <a:pt x="30" y="81"/>
                  </a:cubicBezTo>
                  <a:cubicBezTo>
                    <a:pt x="31" y="82"/>
                    <a:pt x="31" y="82"/>
                    <a:pt x="31" y="82"/>
                  </a:cubicBezTo>
                  <a:cubicBezTo>
                    <a:pt x="41" y="74"/>
                    <a:pt x="52" y="66"/>
                    <a:pt x="62" y="57"/>
                  </a:cubicBezTo>
                  <a:cubicBezTo>
                    <a:pt x="61" y="58"/>
                    <a:pt x="60" y="59"/>
                    <a:pt x="59" y="59"/>
                  </a:cubicBezTo>
                  <a:cubicBezTo>
                    <a:pt x="57" y="62"/>
                    <a:pt x="54" y="65"/>
                    <a:pt x="51" y="67"/>
                  </a:cubicBezTo>
                  <a:cubicBezTo>
                    <a:pt x="46" y="72"/>
                    <a:pt x="40" y="77"/>
                    <a:pt x="35" y="82"/>
                  </a:cubicBezTo>
                  <a:cubicBezTo>
                    <a:pt x="35" y="82"/>
                    <a:pt x="35" y="82"/>
                    <a:pt x="35" y="82"/>
                  </a:cubicBezTo>
                  <a:cubicBezTo>
                    <a:pt x="46" y="75"/>
                    <a:pt x="55" y="67"/>
                    <a:pt x="64" y="59"/>
                  </a:cubicBezTo>
                  <a:cubicBezTo>
                    <a:pt x="64" y="59"/>
                    <a:pt x="64" y="59"/>
                    <a:pt x="64" y="59"/>
                  </a:cubicBezTo>
                  <a:cubicBezTo>
                    <a:pt x="62" y="61"/>
                    <a:pt x="59" y="64"/>
                    <a:pt x="56" y="67"/>
                  </a:cubicBezTo>
                  <a:cubicBezTo>
                    <a:pt x="51" y="72"/>
                    <a:pt x="46" y="76"/>
                    <a:pt x="41" y="81"/>
                  </a:cubicBezTo>
                  <a:cubicBezTo>
                    <a:pt x="42" y="82"/>
                    <a:pt x="42" y="82"/>
                    <a:pt x="42" y="82"/>
                  </a:cubicBezTo>
                  <a:cubicBezTo>
                    <a:pt x="50" y="76"/>
                    <a:pt x="57" y="68"/>
                    <a:pt x="65" y="61"/>
                  </a:cubicBezTo>
                  <a:cubicBezTo>
                    <a:pt x="66" y="61"/>
                    <a:pt x="67" y="60"/>
                    <a:pt x="67" y="60"/>
                  </a:cubicBezTo>
                  <a:cubicBezTo>
                    <a:pt x="67" y="60"/>
                    <a:pt x="66" y="62"/>
                    <a:pt x="65" y="62"/>
                  </a:cubicBezTo>
                  <a:cubicBezTo>
                    <a:pt x="64" y="64"/>
                    <a:pt x="62" y="65"/>
                    <a:pt x="60" y="67"/>
                  </a:cubicBezTo>
                  <a:cubicBezTo>
                    <a:pt x="56" y="70"/>
                    <a:pt x="52" y="75"/>
                    <a:pt x="48" y="79"/>
                  </a:cubicBezTo>
                  <a:cubicBezTo>
                    <a:pt x="48" y="79"/>
                    <a:pt x="48" y="79"/>
                    <a:pt x="48" y="79"/>
                  </a:cubicBezTo>
                  <a:cubicBezTo>
                    <a:pt x="54" y="77"/>
                    <a:pt x="59" y="72"/>
                    <a:pt x="64" y="67"/>
                  </a:cubicBezTo>
                  <a:cubicBezTo>
                    <a:pt x="64" y="67"/>
                    <a:pt x="66" y="65"/>
                    <a:pt x="67" y="65"/>
                  </a:cubicBezTo>
                  <a:cubicBezTo>
                    <a:pt x="66" y="66"/>
                    <a:pt x="66" y="66"/>
                    <a:pt x="66" y="66"/>
                  </a:cubicBezTo>
                  <a:cubicBezTo>
                    <a:pt x="65" y="67"/>
                    <a:pt x="64" y="68"/>
                    <a:pt x="62" y="69"/>
                  </a:cubicBezTo>
                  <a:cubicBezTo>
                    <a:pt x="59" y="72"/>
                    <a:pt x="57" y="75"/>
                    <a:pt x="54" y="78"/>
                  </a:cubicBezTo>
                  <a:cubicBezTo>
                    <a:pt x="54" y="78"/>
                    <a:pt x="54" y="78"/>
                    <a:pt x="54" y="78"/>
                  </a:cubicBezTo>
                  <a:cubicBezTo>
                    <a:pt x="49" y="81"/>
                    <a:pt x="43" y="82"/>
                    <a:pt x="37" y="82"/>
                  </a:cubicBezTo>
                  <a:cubicBezTo>
                    <a:pt x="37" y="82"/>
                    <a:pt x="36" y="82"/>
                    <a:pt x="36" y="82"/>
                  </a:cubicBezTo>
                  <a:cubicBezTo>
                    <a:pt x="32" y="82"/>
                    <a:pt x="29" y="82"/>
                    <a:pt x="26" y="81"/>
                  </a:cubicBezTo>
                  <a:cubicBezTo>
                    <a:pt x="27" y="81"/>
                    <a:pt x="27" y="81"/>
                    <a:pt x="27" y="81"/>
                  </a:cubicBezTo>
                  <a:cubicBezTo>
                    <a:pt x="27" y="81"/>
                    <a:pt x="27" y="81"/>
                    <a:pt x="27" y="81"/>
                  </a:cubicBezTo>
                  <a:moveTo>
                    <a:pt x="9" y="72"/>
                  </a:moveTo>
                  <a:cubicBezTo>
                    <a:pt x="8" y="71"/>
                    <a:pt x="8" y="70"/>
                    <a:pt x="7" y="69"/>
                  </a:cubicBezTo>
                  <a:cubicBezTo>
                    <a:pt x="11" y="67"/>
                    <a:pt x="15" y="64"/>
                    <a:pt x="18" y="61"/>
                  </a:cubicBezTo>
                  <a:cubicBezTo>
                    <a:pt x="20" y="59"/>
                    <a:pt x="22" y="57"/>
                    <a:pt x="24" y="55"/>
                  </a:cubicBezTo>
                  <a:cubicBezTo>
                    <a:pt x="26" y="54"/>
                    <a:pt x="27" y="53"/>
                    <a:pt x="29" y="52"/>
                  </a:cubicBezTo>
                  <a:cubicBezTo>
                    <a:pt x="29" y="52"/>
                    <a:pt x="29" y="52"/>
                    <a:pt x="29" y="52"/>
                  </a:cubicBezTo>
                  <a:cubicBezTo>
                    <a:pt x="30" y="52"/>
                    <a:pt x="30" y="52"/>
                    <a:pt x="30" y="52"/>
                  </a:cubicBezTo>
                  <a:cubicBezTo>
                    <a:pt x="30" y="52"/>
                    <a:pt x="30" y="52"/>
                    <a:pt x="30" y="52"/>
                  </a:cubicBezTo>
                  <a:cubicBezTo>
                    <a:pt x="23" y="59"/>
                    <a:pt x="14" y="63"/>
                    <a:pt x="9" y="72"/>
                  </a:cubicBezTo>
                  <a:moveTo>
                    <a:pt x="7" y="68"/>
                  </a:moveTo>
                  <a:cubicBezTo>
                    <a:pt x="6" y="68"/>
                    <a:pt x="6" y="67"/>
                    <a:pt x="6" y="67"/>
                  </a:cubicBezTo>
                  <a:cubicBezTo>
                    <a:pt x="9" y="64"/>
                    <a:pt x="11" y="62"/>
                    <a:pt x="14" y="60"/>
                  </a:cubicBezTo>
                  <a:cubicBezTo>
                    <a:pt x="15" y="58"/>
                    <a:pt x="16" y="57"/>
                    <a:pt x="18" y="56"/>
                  </a:cubicBezTo>
                  <a:cubicBezTo>
                    <a:pt x="19" y="55"/>
                    <a:pt x="22" y="52"/>
                    <a:pt x="22" y="52"/>
                  </a:cubicBezTo>
                  <a:cubicBezTo>
                    <a:pt x="22" y="52"/>
                    <a:pt x="22" y="53"/>
                    <a:pt x="20" y="54"/>
                  </a:cubicBezTo>
                  <a:cubicBezTo>
                    <a:pt x="18" y="57"/>
                    <a:pt x="16" y="60"/>
                    <a:pt x="13" y="63"/>
                  </a:cubicBezTo>
                  <a:cubicBezTo>
                    <a:pt x="11" y="64"/>
                    <a:pt x="8" y="66"/>
                    <a:pt x="7" y="68"/>
                  </a:cubicBezTo>
                  <a:moveTo>
                    <a:pt x="32" y="81"/>
                  </a:moveTo>
                  <a:cubicBezTo>
                    <a:pt x="33" y="80"/>
                    <a:pt x="33" y="80"/>
                    <a:pt x="33" y="80"/>
                  </a:cubicBezTo>
                  <a:cubicBezTo>
                    <a:pt x="38" y="75"/>
                    <a:pt x="44" y="71"/>
                    <a:pt x="49" y="66"/>
                  </a:cubicBezTo>
                  <a:cubicBezTo>
                    <a:pt x="54" y="61"/>
                    <a:pt x="59" y="57"/>
                    <a:pt x="63" y="53"/>
                  </a:cubicBezTo>
                  <a:cubicBezTo>
                    <a:pt x="64" y="52"/>
                    <a:pt x="66" y="51"/>
                    <a:pt x="68" y="51"/>
                  </a:cubicBezTo>
                  <a:cubicBezTo>
                    <a:pt x="68" y="51"/>
                    <a:pt x="69" y="51"/>
                    <a:pt x="69" y="51"/>
                  </a:cubicBezTo>
                  <a:cubicBezTo>
                    <a:pt x="70" y="51"/>
                    <a:pt x="70" y="51"/>
                    <a:pt x="70" y="51"/>
                  </a:cubicBezTo>
                  <a:cubicBezTo>
                    <a:pt x="70" y="52"/>
                    <a:pt x="69" y="53"/>
                    <a:pt x="69" y="54"/>
                  </a:cubicBezTo>
                  <a:cubicBezTo>
                    <a:pt x="69" y="58"/>
                    <a:pt x="68" y="61"/>
                    <a:pt x="67" y="64"/>
                  </a:cubicBezTo>
                  <a:cubicBezTo>
                    <a:pt x="64" y="66"/>
                    <a:pt x="62" y="68"/>
                    <a:pt x="59" y="71"/>
                  </a:cubicBezTo>
                  <a:cubicBezTo>
                    <a:pt x="57" y="73"/>
                    <a:pt x="55" y="74"/>
                    <a:pt x="53" y="76"/>
                  </a:cubicBezTo>
                  <a:cubicBezTo>
                    <a:pt x="53" y="76"/>
                    <a:pt x="50" y="78"/>
                    <a:pt x="49" y="78"/>
                  </a:cubicBezTo>
                  <a:cubicBezTo>
                    <a:pt x="49" y="78"/>
                    <a:pt x="49" y="78"/>
                    <a:pt x="50" y="77"/>
                  </a:cubicBezTo>
                  <a:cubicBezTo>
                    <a:pt x="54" y="74"/>
                    <a:pt x="57" y="70"/>
                    <a:pt x="61" y="67"/>
                  </a:cubicBezTo>
                  <a:cubicBezTo>
                    <a:pt x="64" y="64"/>
                    <a:pt x="67" y="62"/>
                    <a:pt x="69" y="58"/>
                  </a:cubicBezTo>
                  <a:cubicBezTo>
                    <a:pt x="68" y="58"/>
                    <a:pt x="68" y="58"/>
                    <a:pt x="68" y="58"/>
                  </a:cubicBezTo>
                  <a:cubicBezTo>
                    <a:pt x="64" y="62"/>
                    <a:pt x="60" y="65"/>
                    <a:pt x="56" y="68"/>
                  </a:cubicBezTo>
                  <a:cubicBezTo>
                    <a:pt x="54" y="71"/>
                    <a:pt x="52" y="73"/>
                    <a:pt x="49" y="75"/>
                  </a:cubicBezTo>
                  <a:cubicBezTo>
                    <a:pt x="48" y="76"/>
                    <a:pt x="44" y="79"/>
                    <a:pt x="43" y="80"/>
                  </a:cubicBezTo>
                  <a:cubicBezTo>
                    <a:pt x="51" y="73"/>
                    <a:pt x="59" y="65"/>
                    <a:pt x="67" y="56"/>
                  </a:cubicBezTo>
                  <a:cubicBezTo>
                    <a:pt x="68" y="56"/>
                    <a:pt x="68" y="56"/>
                    <a:pt x="68" y="56"/>
                  </a:cubicBezTo>
                  <a:cubicBezTo>
                    <a:pt x="68" y="55"/>
                    <a:pt x="69" y="55"/>
                    <a:pt x="69" y="55"/>
                  </a:cubicBezTo>
                  <a:cubicBezTo>
                    <a:pt x="69" y="54"/>
                    <a:pt x="69" y="54"/>
                    <a:pt x="69" y="54"/>
                  </a:cubicBezTo>
                  <a:cubicBezTo>
                    <a:pt x="63" y="59"/>
                    <a:pt x="57" y="64"/>
                    <a:pt x="52" y="69"/>
                  </a:cubicBezTo>
                  <a:cubicBezTo>
                    <a:pt x="49" y="71"/>
                    <a:pt x="46" y="73"/>
                    <a:pt x="44" y="75"/>
                  </a:cubicBezTo>
                  <a:cubicBezTo>
                    <a:pt x="42" y="77"/>
                    <a:pt x="41" y="78"/>
                    <a:pt x="39" y="79"/>
                  </a:cubicBezTo>
                  <a:cubicBezTo>
                    <a:pt x="43" y="75"/>
                    <a:pt x="48" y="71"/>
                    <a:pt x="52" y="67"/>
                  </a:cubicBezTo>
                  <a:cubicBezTo>
                    <a:pt x="57" y="62"/>
                    <a:pt x="63" y="58"/>
                    <a:pt x="67" y="53"/>
                  </a:cubicBezTo>
                  <a:cubicBezTo>
                    <a:pt x="67" y="52"/>
                    <a:pt x="67" y="52"/>
                    <a:pt x="67" y="52"/>
                  </a:cubicBezTo>
                  <a:cubicBezTo>
                    <a:pt x="61" y="57"/>
                    <a:pt x="55" y="62"/>
                    <a:pt x="50" y="67"/>
                  </a:cubicBezTo>
                  <a:cubicBezTo>
                    <a:pt x="46" y="69"/>
                    <a:pt x="43" y="72"/>
                    <a:pt x="39" y="75"/>
                  </a:cubicBezTo>
                  <a:cubicBezTo>
                    <a:pt x="38" y="76"/>
                    <a:pt x="36" y="77"/>
                    <a:pt x="34" y="79"/>
                  </a:cubicBezTo>
                  <a:cubicBezTo>
                    <a:pt x="34" y="79"/>
                    <a:pt x="33" y="80"/>
                    <a:pt x="32" y="81"/>
                  </a:cubicBezTo>
                  <a:moveTo>
                    <a:pt x="8" y="68"/>
                  </a:moveTo>
                  <a:cubicBezTo>
                    <a:pt x="8" y="68"/>
                    <a:pt x="9" y="66"/>
                    <a:pt x="10" y="66"/>
                  </a:cubicBezTo>
                  <a:cubicBezTo>
                    <a:pt x="11" y="65"/>
                    <a:pt x="13" y="64"/>
                    <a:pt x="14" y="62"/>
                  </a:cubicBezTo>
                  <a:cubicBezTo>
                    <a:pt x="18" y="59"/>
                    <a:pt x="21" y="55"/>
                    <a:pt x="24" y="51"/>
                  </a:cubicBezTo>
                  <a:cubicBezTo>
                    <a:pt x="24" y="51"/>
                    <a:pt x="24" y="51"/>
                    <a:pt x="24" y="51"/>
                  </a:cubicBezTo>
                  <a:cubicBezTo>
                    <a:pt x="25" y="51"/>
                    <a:pt x="26" y="52"/>
                    <a:pt x="27" y="52"/>
                  </a:cubicBezTo>
                  <a:cubicBezTo>
                    <a:pt x="28" y="52"/>
                    <a:pt x="28" y="52"/>
                    <a:pt x="28" y="52"/>
                  </a:cubicBezTo>
                  <a:cubicBezTo>
                    <a:pt x="21" y="57"/>
                    <a:pt x="16" y="62"/>
                    <a:pt x="10" y="67"/>
                  </a:cubicBezTo>
                  <a:cubicBezTo>
                    <a:pt x="9" y="67"/>
                    <a:pt x="8" y="68"/>
                    <a:pt x="8" y="68"/>
                  </a:cubicBezTo>
                  <a:moveTo>
                    <a:pt x="12" y="75"/>
                  </a:moveTo>
                  <a:cubicBezTo>
                    <a:pt x="12" y="75"/>
                    <a:pt x="12" y="75"/>
                    <a:pt x="12" y="75"/>
                  </a:cubicBezTo>
                  <a:cubicBezTo>
                    <a:pt x="11" y="74"/>
                    <a:pt x="10" y="73"/>
                    <a:pt x="10" y="73"/>
                  </a:cubicBezTo>
                  <a:cubicBezTo>
                    <a:pt x="19" y="67"/>
                    <a:pt x="26" y="57"/>
                    <a:pt x="35" y="52"/>
                  </a:cubicBezTo>
                  <a:cubicBezTo>
                    <a:pt x="35" y="52"/>
                    <a:pt x="38" y="50"/>
                    <a:pt x="38" y="50"/>
                  </a:cubicBezTo>
                  <a:cubicBezTo>
                    <a:pt x="38" y="50"/>
                    <a:pt x="38" y="50"/>
                    <a:pt x="38" y="51"/>
                  </a:cubicBezTo>
                  <a:cubicBezTo>
                    <a:pt x="37" y="51"/>
                    <a:pt x="36" y="52"/>
                    <a:pt x="35" y="53"/>
                  </a:cubicBezTo>
                  <a:cubicBezTo>
                    <a:pt x="32" y="56"/>
                    <a:pt x="29" y="58"/>
                    <a:pt x="27" y="60"/>
                  </a:cubicBezTo>
                  <a:cubicBezTo>
                    <a:pt x="21" y="65"/>
                    <a:pt x="17" y="70"/>
                    <a:pt x="12" y="75"/>
                  </a:cubicBezTo>
                  <a:moveTo>
                    <a:pt x="20" y="80"/>
                  </a:moveTo>
                  <a:cubicBezTo>
                    <a:pt x="18" y="79"/>
                    <a:pt x="16" y="78"/>
                    <a:pt x="15" y="77"/>
                  </a:cubicBezTo>
                  <a:cubicBezTo>
                    <a:pt x="15" y="77"/>
                    <a:pt x="15" y="77"/>
                    <a:pt x="15" y="77"/>
                  </a:cubicBezTo>
                  <a:cubicBezTo>
                    <a:pt x="20" y="72"/>
                    <a:pt x="25" y="67"/>
                    <a:pt x="30" y="63"/>
                  </a:cubicBezTo>
                  <a:cubicBezTo>
                    <a:pt x="33" y="60"/>
                    <a:pt x="37" y="58"/>
                    <a:pt x="40" y="55"/>
                  </a:cubicBezTo>
                  <a:cubicBezTo>
                    <a:pt x="42" y="54"/>
                    <a:pt x="46" y="52"/>
                    <a:pt x="47" y="50"/>
                  </a:cubicBezTo>
                  <a:cubicBezTo>
                    <a:pt x="41" y="55"/>
                    <a:pt x="35" y="60"/>
                    <a:pt x="30" y="65"/>
                  </a:cubicBezTo>
                  <a:cubicBezTo>
                    <a:pt x="25" y="69"/>
                    <a:pt x="20" y="73"/>
                    <a:pt x="17" y="78"/>
                  </a:cubicBezTo>
                  <a:cubicBezTo>
                    <a:pt x="17" y="78"/>
                    <a:pt x="17" y="78"/>
                    <a:pt x="17" y="78"/>
                  </a:cubicBezTo>
                  <a:cubicBezTo>
                    <a:pt x="23" y="74"/>
                    <a:pt x="28" y="70"/>
                    <a:pt x="33" y="66"/>
                  </a:cubicBezTo>
                  <a:cubicBezTo>
                    <a:pt x="39" y="62"/>
                    <a:pt x="45" y="56"/>
                    <a:pt x="51" y="53"/>
                  </a:cubicBezTo>
                  <a:cubicBezTo>
                    <a:pt x="49" y="54"/>
                    <a:pt x="46" y="57"/>
                    <a:pt x="43" y="59"/>
                  </a:cubicBezTo>
                  <a:cubicBezTo>
                    <a:pt x="40" y="62"/>
                    <a:pt x="37" y="64"/>
                    <a:pt x="34" y="67"/>
                  </a:cubicBezTo>
                  <a:cubicBezTo>
                    <a:pt x="31" y="70"/>
                    <a:pt x="28" y="73"/>
                    <a:pt x="25" y="75"/>
                  </a:cubicBezTo>
                  <a:cubicBezTo>
                    <a:pt x="23" y="77"/>
                    <a:pt x="21" y="78"/>
                    <a:pt x="20" y="80"/>
                  </a:cubicBezTo>
                  <a:moveTo>
                    <a:pt x="47" y="50"/>
                  </a:moveTo>
                  <a:cubicBezTo>
                    <a:pt x="47" y="50"/>
                    <a:pt x="47" y="50"/>
                    <a:pt x="47" y="50"/>
                  </a:cubicBezTo>
                  <a:cubicBezTo>
                    <a:pt x="47" y="50"/>
                    <a:pt x="47" y="50"/>
                    <a:pt x="47" y="50"/>
                  </a:cubicBezTo>
                  <a:moveTo>
                    <a:pt x="6" y="66"/>
                  </a:moveTo>
                  <a:cubicBezTo>
                    <a:pt x="5" y="64"/>
                    <a:pt x="4" y="62"/>
                    <a:pt x="4" y="60"/>
                  </a:cubicBezTo>
                  <a:cubicBezTo>
                    <a:pt x="8" y="57"/>
                    <a:pt x="11" y="53"/>
                    <a:pt x="15" y="50"/>
                  </a:cubicBezTo>
                  <a:cubicBezTo>
                    <a:pt x="15" y="50"/>
                    <a:pt x="13" y="53"/>
                    <a:pt x="12" y="54"/>
                  </a:cubicBezTo>
                  <a:cubicBezTo>
                    <a:pt x="11" y="55"/>
                    <a:pt x="10" y="56"/>
                    <a:pt x="9" y="57"/>
                  </a:cubicBezTo>
                  <a:cubicBezTo>
                    <a:pt x="7" y="59"/>
                    <a:pt x="6" y="61"/>
                    <a:pt x="5" y="63"/>
                  </a:cubicBezTo>
                  <a:cubicBezTo>
                    <a:pt x="5" y="63"/>
                    <a:pt x="5" y="63"/>
                    <a:pt x="5" y="63"/>
                  </a:cubicBezTo>
                  <a:cubicBezTo>
                    <a:pt x="8" y="62"/>
                    <a:pt x="10" y="59"/>
                    <a:pt x="12" y="57"/>
                  </a:cubicBezTo>
                  <a:cubicBezTo>
                    <a:pt x="13" y="56"/>
                    <a:pt x="15" y="55"/>
                    <a:pt x="16" y="53"/>
                  </a:cubicBezTo>
                  <a:cubicBezTo>
                    <a:pt x="16" y="53"/>
                    <a:pt x="18" y="51"/>
                    <a:pt x="19" y="51"/>
                  </a:cubicBezTo>
                  <a:cubicBezTo>
                    <a:pt x="19" y="51"/>
                    <a:pt x="19" y="51"/>
                    <a:pt x="18" y="52"/>
                  </a:cubicBezTo>
                  <a:cubicBezTo>
                    <a:pt x="15" y="57"/>
                    <a:pt x="9" y="61"/>
                    <a:pt x="6" y="66"/>
                  </a:cubicBezTo>
                  <a:moveTo>
                    <a:pt x="14" y="77"/>
                  </a:moveTo>
                  <a:cubicBezTo>
                    <a:pt x="14" y="77"/>
                    <a:pt x="13" y="76"/>
                    <a:pt x="13" y="76"/>
                  </a:cubicBezTo>
                  <a:cubicBezTo>
                    <a:pt x="18" y="71"/>
                    <a:pt x="23" y="66"/>
                    <a:pt x="29" y="62"/>
                  </a:cubicBezTo>
                  <a:cubicBezTo>
                    <a:pt x="32" y="59"/>
                    <a:pt x="35" y="57"/>
                    <a:pt x="38" y="54"/>
                  </a:cubicBezTo>
                  <a:cubicBezTo>
                    <a:pt x="40" y="53"/>
                    <a:pt x="41" y="52"/>
                    <a:pt x="43" y="51"/>
                  </a:cubicBezTo>
                  <a:cubicBezTo>
                    <a:pt x="44" y="50"/>
                    <a:pt x="44" y="50"/>
                    <a:pt x="44" y="50"/>
                  </a:cubicBezTo>
                  <a:cubicBezTo>
                    <a:pt x="45" y="50"/>
                    <a:pt x="42" y="52"/>
                    <a:pt x="42" y="52"/>
                  </a:cubicBezTo>
                  <a:cubicBezTo>
                    <a:pt x="37" y="56"/>
                    <a:pt x="33" y="59"/>
                    <a:pt x="28" y="63"/>
                  </a:cubicBezTo>
                  <a:cubicBezTo>
                    <a:pt x="24" y="68"/>
                    <a:pt x="19" y="72"/>
                    <a:pt x="14" y="77"/>
                  </a:cubicBezTo>
                  <a:cubicBezTo>
                    <a:pt x="14" y="77"/>
                    <a:pt x="14" y="77"/>
                    <a:pt x="14" y="77"/>
                  </a:cubicBezTo>
                  <a:moveTo>
                    <a:pt x="6" y="66"/>
                  </a:moveTo>
                  <a:cubicBezTo>
                    <a:pt x="8" y="64"/>
                    <a:pt x="11" y="60"/>
                    <a:pt x="14" y="58"/>
                  </a:cubicBezTo>
                  <a:cubicBezTo>
                    <a:pt x="16" y="56"/>
                    <a:pt x="18" y="53"/>
                    <a:pt x="20" y="50"/>
                  </a:cubicBezTo>
                  <a:cubicBezTo>
                    <a:pt x="20" y="50"/>
                    <a:pt x="20" y="50"/>
                    <a:pt x="20" y="50"/>
                  </a:cubicBezTo>
                  <a:cubicBezTo>
                    <a:pt x="21" y="50"/>
                    <a:pt x="22" y="50"/>
                    <a:pt x="23" y="51"/>
                  </a:cubicBezTo>
                  <a:cubicBezTo>
                    <a:pt x="23" y="51"/>
                    <a:pt x="23" y="51"/>
                    <a:pt x="23" y="51"/>
                  </a:cubicBezTo>
                  <a:cubicBezTo>
                    <a:pt x="17" y="55"/>
                    <a:pt x="12" y="61"/>
                    <a:pt x="6" y="66"/>
                  </a:cubicBezTo>
                  <a:moveTo>
                    <a:pt x="18" y="77"/>
                  </a:moveTo>
                  <a:cubicBezTo>
                    <a:pt x="18" y="77"/>
                    <a:pt x="19" y="75"/>
                    <a:pt x="20" y="75"/>
                  </a:cubicBezTo>
                  <a:cubicBezTo>
                    <a:pt x="21" y="74"/>
                    <a:pt x="22" y="72"/>
                    <a:pt x="24" y="71"/>
                  </a:cubicBezTo>
                  <a:cubicBezTo>
                    <a:pt x="26" y="69"/>
                    <a:pt x="29" y="67"/>
                    <a:pt x="31" y="65"/>
                  </a:cubicBezTo>
                  <a:cubicBezTo>
                    <a:pt x="37" y="60"/>
                    <a:pt x="43" y="55"/>
                    <a:pt x="49" y="50"/>
                  </a:cubicBezTo>
                  <a:cubicBezTo>
                    <a:pt x="49" y="49"/>
                    <a:pt x="49" y="49"/>
                    <a:pt x="49" y="49"/>
                  </a:cubicBezTo>
                  <a:cubicBezTo>
                    <a:pt x="51" y="50"/>
                    <a:pt x="53" y="52"/>
                    <a:pt x="55" y="53"/>
                  </a:cubicBezTo>
                  <a:cubicBezTo>
                    <a:pt x="50" y="57"/>
                    <a:pt x="46" y="61"/>
                    <a:pt x="40" y="65"/>
                  </a:cubicBezTo>
                  <a:cubicBezTo>
                    <a:pt x="37" y="67"/>
                    <a:pt x="33" y="70"/>
                    <a:pt x="29" y="73"/>
                  </a:cubicBezTo>
                  <a:cubicBezTo>
                    <a:pt x="31" y="71"/>
                    <a:pt x="32" y="69"/>
                    <a:pt x="34" y="67"/>
                  </a:cubicBezTo>
                  <a:cubicBezTo>
                    <a:pt x="40" y="62"/>
                    <a:pt x="46" y="57"/>
                    <a:pt x="52" y="52"/>
                  </a:cubicBezTo>
                  <a:cubicBezTo>
                    <a:pt x="52" y="52"/>
                    <a:pt x="52" y="52"/>
                    <a:pt x="52" y="52"/>
                  </a:cubicBezTo>
                  <a:cubicBezTo>
                    <a:pt x="47" y="54"/>
                    <a:pt x="42" y="58"/>
                    <a:pt x="38" y="62"/>
                  </a:cubicBezTo>
                  <a:cubicBezTo>
                    <a:pt x="32" y="67"/>
                    <a:pt x="26" y="71"/>
                    <a:pt x="19" y="76"/>
                  </a:cubicBezTo>
                  <a:cubicBezTo>
                    <a:pt x="18" y="76"/>
                    <a:pt x="18" y="77"/>
                    <a:pt x="18" y="77"/>
                  </a:cubicBezTo>
                  <a:moveTo>
                    <a:pt x="3" y="58"/>
                  </a:moveTo>
                  <a:cubicBezTo>
                    <a:pt x="3" y="57"/>
                    <a:pt x="3" y="57"/>
                    <a:pt x="3" y="56"/>
                  </a:cubicBezTo>
                  <a:cubicBezTo>
                    <a:pt x="4" y="55"/>
                    <a:pt x="5" y="54"/>
                    <a:pt x="7" y="53"/>
                  </a:cubicBezTo>
                  <a:cubicBezTo>
                    <a:pt x="8" y="52"/>
                    <a:pt x="9" y="51"/>
                    <a:pt x="10" y="50"/>
                  </a:cubicBezTo>
                  <a:cubicBezTo>
                    <a:pt x="11" y="49"/>
                    <a:pt x="11" y="49"/>
                    <a:pt x="11" y="49"/>
                  </a:cubicBezTo>
                  <a:cubicBezTo>
                    <a:pt x="12" y="49"/>
                    <a:pt x="10" y="51"/>
                    <a:pt x="10" y="51"/>
                  </a:cubicBezTo>
                  <a:cubicBezTo>
                    <a:pt x="8" y="53"/>
                    <a:pt x="5" y="55"/>
                    <a:pt x="3" y="58"/>
                  </a:cubicBezTo>
                  <a:moveTo>
                    <a:pt x="35" y="58"/>
                  </a:moveTo>
                  <a:cubicBezTo>
                    <a:pt x="36" y="57"/>
                    <a:pt x="37" y="56"/>
                    <a:pt x="39" y="55"/>
                  </a:cubicBezTo>
                  <a:cubicBezTo>
                    <a:pt x="41" y="53"/>
                    <a:pt x="44" y="52"/>
                    <a:pt x="46" y="49"/>
                  </a:cubicBezTo>
                  <a:cubicBezTo>
                    <a:pt x="46" y="49"/>
                    <a:pt x="46" y="49"/>
                    <a:pt x="46" y="49"/>
                  </a:cubicBezTo>
                  <a:cubicBezTo>
                    <a:pt x="47" y="49"/>
                    <a:pt x="47" y="49"/>
                    <a:pt x="47" y="49"/>
                  </a:cubicBezTo>
                  <a:cubicBezTo>
                    <a:pt x="47" y="49"/>
                    <a:pt x="48" y="49"/>
                    <a:pt x="48" y="49"/>
                  </a:cubicBezTo>
                  <a:cubicBezTo>
                    <a:pt x="43" y="52"/>
                    <a:pt x="39" y="55"/>
                    <a:pt x="35" y="58"/>
                  </a:cubicBezTo>
                  <a:moveTo>
                    <a:pt x="10" y="72"/>
                  </a:moveTo>
                  <a:cubicBezTo>
                    <a:pt x="10" y="70"/>
                    <a:pt x="12" y="69"/>
                    <a:pt x="13" y="67"/>
                  </a:cubicBezTo>
                  <a:cubicBezTo>
                    <a:pt x="15" y="65"/>
                    <a:pt x="18" y="63"/>
                    <a:pt x="20" y="61"/>
                  </a:cubicBezTo>
                  <a:cubicBezTo>
                    <a:pt x="24" y="58"/>
                    <a:pt x="28" y="55"/>
                    <a:pt x="31" y="52"/>
                  </a:cubicBezTo>
                  <a:cubicBezTo>
                    <a:pt x="32" y="52"/>
                    <a:pt x="33" y="51"/>
                    <a:pt x="35" y="51"/>
                  </a:cubicBezTo>
                  <a:cubicBezTo>
                    <a:pt x="38" y="50"/>
                    <a:pt x="41" y="49"/>
                    <a:pt x="44" y="49"/>
                  </a:cubicBezTo>
                  <a:cubicBezTo>
                    <a:pt x="44" y="49"/>
                    <a:pt x="45" y="49"/>
                    <a:pt x="45" y="49"/>
                  </a:cubicBezTo>
                  <a:cubicBezTo>
                    <a:pt x="34" y="56"/>
                    <a:pt x="25" y="64"/>
                    <a:pt x="15" y="73"/>
                  </a:cubicBezTo>
                  <a:cubicBezTo>
                    <a:pt x="15" y="73"/>
                    <a:pt x="15" y="73"/>
                    <a:pt x="14" y="74"/>
                  </a:cubicBezTo>
                  <a:cubicBezTo>
                    <a:pt x="15" y="73"/>
                    <a:pt x="16" y="72"/>
                    <a:pt x="16" y="71"/>
                  </a:cubicBezTo>
                  <a:cubicBezTo>
                    <a:pt x="19" y="69"/>
                    <a:pt x="21" y="66"/>
                    <a:pt x="24" y="64"/>
                  </a:cubicBezTo>
                  <a:cubicBezTo>
                    <a:pt x="29" y="59"/>
                    <a:pt x="34" y="54"/>
                    <a:pt x="40" y="50"/>
                  </a:cubicBezTo>
                  <a:cubicBezTo>
                    <a:pt x="39" y="49"/>
                    <a:pt x="39" y="49"/>
                    <a:pt x="39" y="49"/>
                  </a:cubicBezTo>
                  <a:cubicBezTo>
                    <a:pt x="28" y="53"/>
                    <a:pt x="21" y="64"/>
                    <a:pt x="12" y="70"/>
                  </a:cubicBezTo>
                  <a:cubicBezTo>
                    <a:pt x="10" y="72"/>
                    <a:pt x="10" y="72"/>
                    <a:pt x="10" y="72"/>
                  </a:cubicBezTo>
                  <a:moveTo>
                    <a:pt x="3" y="53"/>
                  </a:moveTo>
                  <a:cubicBezTo>
                    <a:pt x="4" y="52"/>
                    <a:pt x="5" y="51"/>
                    <a:pt x="7" y="50"/>
                  </a:cubicBezTo>
                  <a:cubicBezTo>
                    <a:pt x="7" y="49"/>
                    <a:pt x="7" y="49"/>
                    <a:pt x="8" y="49"/>
                  </a:cubicBezTo>
                  <a:cubicBezTo>
                    <a:pt x="8" y="48"/>
                    <a:pt x="8" y="48"/>
                    <a:pt x="8" y="48"/>
                  </a:cubicBezTo>
                  <a:cubicBezTo>
                    <a:pt x="8" y="49"/>
                    <a:pt x="7" y="50"/>
                    <a:pt x="7" y="51"/>
                  </a:cubicBezTo>
                  <a:cubicBezTo>
                    <a:pt x="5" y="52"/>
                    <a:pt x="4" y="54"/>
                    <a:pt x="3" y="55"/>
                  </a:cubicBezTo>
                  <a:cubicBezTo>
                    <a:pt x="3" y="55"/>
                    <a:pt x="3" y="54"/>
                    <a:pt x="3" y="54"/>
                  </a:cubicBezTo>
                  <a:cubicBezTo>
                    <a:pt x="3" y="53"/>
                    <a:pt x="3" y="52"/>
                    <a:pt x="3" y="51"/>
                  </a:cubicBezTo>
                  <a:cubicBezTo>
                    <a:pt x="4" y="50"/>
                    <a:pt x="5" y="49"/>
                    <a:pt x="7" y="49"/>
                  </a:cubicBezTo>
                  <a:cubicBezTo>
                    <a:pt x="5" y="50"/>
                    <a:pt x="4" y="51"/>
                    <a:pt x="3" y="52"/>
                  </a:cubicBezTo>
                  <a:cubicBezTo>
                    <a:pt x="3" y="53"/>
                    <a:pt x="3" y="53"/>
                    <a:pt x="3" y="53"/>
                  </a:cubicBezTo>
                  <a:moveTo>
                    <a:pt x="4" y="58"/>
                  </a:moveTo>
                  <a:cubicBezTo>
                    <a:pt x="4" y="58"/>
                    <a:pt x="4" y="57"/>
                    <a:pt x="5" y="56"/>
                  </a:cubicBezTo>
                  <a:cubicBezTo>
                    <a:pt x="6" y="55"/>
                    <a:pt x="7" y="55"/>
                    <a:pt x="8" y="54"/>
                  </a:cubicBezTo>
                  <a:cubicBezTo>
                    <a:pt x="9" y="52"/>
                    <a:pt x="11" y="51"/>
                    <a:pt x="12" y="49"/>
                  </a:cubicBezTo>
                  <a:cubicBezTo>
                    <a:pt x="12" y="48"/>
                    <a:pt x="12" y="48"/>
                    <a:pt x="12" y="48"/>
                  </a:cubicBezTo>
                  <a:cubicBezTo>
                    <a:pt x="15" y="49"/>
                    <a:pt x="17" y="49"/>
                    <a:pt x="19" y="49"/>
                  </a:cubicBezTo>
                  <a:cubicBezTo>
                    <a:pt x="20" y="50"/>
                    <a:pt x="20" y="50"/>
                    <a:pt x="20" y="50"/>
                  </a:cubicBezTo>
                  <a:cubicBezTo>
                    <a:pt x="17" y="51"/>
                    <a:pt x="16" y="53"/>
                    <a:pt x="14" y="55"/>
                  </a:cubicBezTo>
                  <a:cubicBezTo>
                    <a:pt x="12" y="56"/>
                    <a:pt x="11" y="57"/>
                    <a:pt x="10" y="59"/>
                  </a:cubicBezTo>
                  <a:cubicBezTo>
                    <a:pt x="9" y="60"/>
                    <a:pt x="7" y="61"/>
                    <a:pt x="6" y="62"/>
                  </a:cubicBezTo>
                  <a:cubicBezTo>
                    <a:pt x="8" y="59"/>
                    <a:pt x="10" y="57"/>
                    <a:pt x="12" y="55"/>
                  </a:cubicBezTo>
                  <a:cubicBezTo>
                    <a:pt x="14" y="53"/>
                    <a:pt x="15" y="52"/>
                    <a:pt x="16" y="49"/>
                  </a:cubicBezTo>
                  <a:cubicBezTo>
                    <a:pt x="16" y="49"/>
                    <a:pt x="16" y="49"/>
                    <a:pt x="16" y="49"/>
                  </a:cubicBezTo>
                  <a:cubicBezTo>
                    <a:pt x="12" y="51"/>
                    <a:pt x="9" y="54"/>
                    <a:pt x="5" y="58"/>
                  </a:cubicBezTo>
                  <a:cubicBezTo>
                    <a:pt x="5" y="58"/>
                    <a:pt x="4" y="58"/>
                    <a:pt x="4" y="58"/>
                  </a:cubicBezTo>
                  <a:moveTo>
                    <a:pt x="4" y="54"/>
                  </a:moveTo>
                  <a:cubicBezTo>
                    <a:pt x="5" y="53"/>
                    <a:pt x="6" y="53"/>
                    <a:pt x="6" y="52"/>
                  </a:cubicBezTo>
                  <a:cubicBezTo>
                    <a:pt x="7" y="51"/>
                    <a:pt x="8" y="50"/>
                    <a:pt x="9" y="48"/>
                  </a:cubicBezTo>
                  <a:cubicBezTo>
                    <a:pt x="10" y="48"/>
                    <a:pt x="10" y="48"/>
                    <a:pt x="11" y="48"/>
                  </a:cubicBezTo>
                  <a:cubicBezTo>
                    <a:pt x="11" y="48"/>
                    <a:pt x="12" y="48"/>
                    <a:pt x="12" y="48"/>
                  </a:cubicBezTo>
                  <a:cubicBezTo>
                    <a:pt x="9" y="50"/>
                    <a:pt x="7" y="52"/>
                    <a:pt x="4" y="54"/>
                  </a:cubicBezTo>
                  <a:moveTo>
                    <a:pt x="45" y="2"/>
                  </a:moveTo>
                  <a:cubicBezTo>
                    <a:pt x="44" y="2"/>
                    <a:pt x="43" y="3"/>
                    <a:pt x="43" y="3"/>
                  </a:cubicBezTo>
                  <a:cubicBezTo>
                    <a:pt x="44" y="10"/>
                    <a:pt x="43" y="16"/>
                    <a:pt x="43" y="22"/>
                  </a:cubicBezTo>
                  <a:cubicBezTo>
                    <a:pt x="43" y="23"/>
                    <a:pt x="43" y="23"/>
                    <a:pt x="43" y="23"/>
                  </a:cubicBezTo>
                  <a:cubicBezTo>
                    <a:pt x="43" y="23"/>
                    <a:pt x="44" y="24"/>
                    <a:pt x="44" y="24"/>
                  </a:cubicBezTo>
                  <a:cubicBezTo>
                    <a:pt x="44" y="24"/>
                    <a:pt x="44" y="24"/>
                    <a:pt x="44" y="24"/>
                  </a:cubicBezTo>
                  <a:cubicBezTo>
                    <a:pt x="45" y="24"/>
                    <a:pt x="45" y="24"/>
                    <a:pt x="45" y="24"/>
                  </a:cubicBezTo>
                  <a:cubicBezTo>
                    <a:pt x="60" y="24"/>
                    <a:pt x="68" y="36"/>
                    <a:pt x="69" y="49"/>
                  </a:cubicBezTo>
                  <a:cubicBezTo>
                    <a:pt x="69" y="49"/>
                    <a:pt x="68" y="49"/>
                    <a:pt x="68" y="49"/>
                  </a:cubicBezTo>
                  <a:cubicBezTo>
                    <a:pt x="67" y="49"/>
                    <a:pt x="65" y="49"/>
                    <a:pt x="64" y="50"/>
                  </a:cubicBezTo>
                  <a:cubicBezTo>
                    <a:pt x="62" y="51"/>
                    <a:pt x="60" y="51"/>
                    <a:pt x="59" y="51"/>
                  </a:cubicBezTo>
                  <a:cubicBezTo>
                    <a:pt x="57" y="51"/>
                    <a:pt x="55" y="50"/>
                    <a:pt x="53" y="49"/>
                  </a:cubicBezTo>
                  <a:cubicBezTo>
                    <a:pt x="50" y="47"/>
                    <a:pt x="47" y="46"/>
                    <a:pt x="44" y="46"/>
                  </a:cubicBezTo>
                  <a:cubicBezTo>
                    <a:pt x="41" y="46"/>
                    <a:pt x="37" y="47"/>
                    <a:pt x="34" y="48"/>
                  </a:cubicBezTo>
                  <a:cubicBezTo>
                    <a:pt x="32" y="49"/>
                    <a:pt x="30" y="49"/>
                    <a:pt x="29" y="49"/>
                  </a:cubicBezTo>
                  <a:cubicBezTo>
                    <a:pt x="27" y="49"/>
                    <a:pt x="25" y="49"/>
                    <a:pt x="22" y="48"/>
                  </a:cubicBezTo>
                  <a:cubicBezTo>
                    <a:pt x="20" y="47"/>
                    <a:pt x="17" y="46"/>
                    <a:pt x="15" y="46"/>
                  </a:cubicBezTo>
                  <a:cubicBezTo>
                    <a:pt x="13" y="46"/>
                    <a:pt x="12" y="46"/>
                    <a:pt x="11" y="46"/>
                  </a:cubicBezTo>
                  <a:cubicBezTo>
                    <a:pt x="8" y="46"/>
                    <a:pt x="6" y="46"/>
                    <a:pt x="3" y="47"/>
                  </a:cubicBezTo>
                  <a:cubicBezTo>
                    <a:pt x="6" y="35"/>
                    <a:pt x="16" y="24"/>
                    <a:pt x="28" y="24"/>
                  </a:cubicBezTo>
                  <a:cubicBezTo>
                    <a:pt x="29" y="24"/>
                    <a:pt x="29" y="24"/>
                    <a:pt x="30" y="24"/>
                  </a:cubicBezTo>
                  <a:cubicBezTo>
                    <a:pt x="30" y="24"/>
                    <a:pt x="30" y="24"/>
                    <a:pt x="30" y="24"/>
                  </a:cubicBezTo>
                  <a:cubicBezTo>
                    <a:pt x="30" y="24"/>
                    <a:pt x="31" y="24"/>
                    <a:pt x="31" y="24"/>
                  </a:cubicBezTo>
                  <a:cubicBezTo>
                    <a:pt x="31" y="24"/>
                    <a:pt x="32" y="23"/>
                    <a:pt x="32" y="23"/>
                  </a:cubicBezTo>
                  <a:cubicBezTo>
                    <a:pt x="33" y="18"/>
                    <a:pt x="32" y="13"/>
                    <a:pt x="32" y="8"/>
                  </a:cubicBezTo>
                  <a:cubicBezTo>
                    <a:pt x="32" y="8"/>
                    <a:pt x="31" y="8"/>
                    <a:pt x="31" y="8"/>
                  </a:cubicBezTo>
                  <a:cubicBezTo>
                    <a:pt x="30" y="8"/>
                    <a:pt x="30" y="8"/>
                    <a:pt x="29" y="7"/>
                  </a:cubicBezTo>
                  <a:cubicBezTo>
                    <a:pt x="30" y="12"/>
                    <a:pt x="30" y="17"/>
                    <a:pt x="29" y="21"/>
                  </a:cubicBezTo>
                  <a:cubicBezTo>
                    <a:pt x="29" y="21"/>
                    <a:pt x="29" y="21"/>
                    <a:pt x="28" y="21"/>
                  </a:cubicBezTo>
                  <a:cubicBezTo>
                    <a:pt x="14" y="21"/>
                    <a:pt x="2" y="36"/>
                    <a:pt x="0" y="50"/>
                  </a:cubicBezTo>
                  <a:cubicBezTo>
                    <a:pt x="0" y="51"/>
                    <a:pt x="0" y="51"/>
                    <a:pt x="0" y="51"/>
                  </a:cubicBezTo>
                  <a:cubicBezTo>
                    <a:pt x="0" y="51"/>
                    <a:pt x="0" y="52"/>
                    <a:pt x="0" y="53"/>
                  </a:cubicBezTo>
                  <a:cubicBezTo>
                    <a:pt x="0" y="61"/>
                    <a:pt x="3" y="70"/>
                    <a:pt x="9" y="76"/>
                  </a:cubicBezTo>
                  <a:cubicBezTo>
                    <a:pt x="16" y="83"/>
                    <a:pt x="28" y="85"/>
                    <a:pt x="37" y="85"/>
                  </a:cubicBezTo>
                  <a:cubicBezTo>
                    <a:pt x="37" y="85"/>
                    <a:pt x="37" y="85"/>
                    <a:pt x="37" y="85"/>
                  </a:cubicBezTo>
                  <a:cubicBezTo>
                    <a:pt x="46" y="85"/>
                    <a:pt x="56" y="81"/>
                    <a:pt x="63" y="75"/>
                  </a:cubicBezTo>
                  <a:cubicBezTo>
                    <a:pt x="68" y="70"/>
                    <a:pt x="71" y="63"/>
                    <a:pt x="72" y="55"/>
                  </a:cubicBezTo>
                  <a:cubicBezTo>
                    <a:pt x="74" y="39"/>
                    <a:pt x="63" y="21"/>
                    <a:pt x="45" y="21"/>
                  </a:cubicBezTo>
                  <a:cubicBezTo>
                    <a:pt x="46" y="15"/>
                    <a:pt x="46" y="8"/>
                    <a:pt x="45" y="2"/>
                  </a:cubicBezTo>
                  <a:cubicBezTo>
                    <a:pt x="45" y="2"/>
                    <a:pt x="45" y="2"/>
                    <a:pt x="45" y="2"/>
                  </a:cubicBezTo>
                  <a:moveTo>
                    <a:pt x="38" y="1"/>
                  </a:moveTo>
                  <a:cubicBezTo>
                    <a:pt x="36" y="1"/>
                    <a:pt x="33" y="2"/>
                    <a:pt x="31" y="3"/>
                  </a:cubicBezTo>
                  <a:cubicBezTo>
                    <a:pt x="33" y="3"/>
                    <a:pt x="36" y="2"/>
                    <a:pt x="38" y="1"/>
                  </a:cubicBezTo>
                  <a:moveTo>
                    <a:pt x="31" y="0"/>
                  </a:moveTo>
                  <a:cubicBezTo>
                    <a:pt x="31" y="0"/>
                    <a:pt x="30" y="0"/>
                    <a:pt x="30" y="1"/>
                  </a:cubicBezTo>
                  <a:cubicBezTo>
                    <a:pt x="30" y="1"/>
                    <a:pt x="29" y="1"/>
                    <a:pt x="29" y="2"/>
                  </a:cubicBezTo>
                  <a:cubicBezTo>
                    <a:pt x="31" y="2"/>
                    <a:pt x="33" y="1"/>
                    <a:pt x="34" y="1"/>
                  </a:cubicBezTo>
                  <a:cubicBezTo>
                    <a:pt x="33" y="1"/>
                    <a:pt x="32" y="0"/>
                    <a:pt x="31" y="0"/>
                  </a:cubicBezTo>
                  <a:cubicBezTo>
                    <a:pt x="31" y="0"/>
                    <a:pt x="31" y="0"/>
                    <a:pt x="3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8" name="Freeform 49"/>
            <p:cNvSpPr>
              <a:spLocks noEditPoints="1"/>
            </p:cNvSpPr>
            <p:nvPr/>
          </p:nvSpPr>
          <p:spPr bwMode="auto">
            <a:xfrm>
              <a:off x="7178344" y="3220964"/>
              <a:ext cx="474663" cy="546100"/>
            </a:xfrm>
            <a:custGeom>
              <a:avLst/>
              <a:gdLst>
                <a:gd name="T0" fmla="*/ 51 w 112"/>
                <a:gd name="T1" fmla="*/ 114 h 129"/>
                <a:gd name="T2" fmla="*/ 73 w 112"/>
                <a:gd name="T3" fmla="*/ 95 h 129"/>
                <a:gd name="T4" fmla="*/ 73 w 112"/>
                <a:gd name="T5" fmla="*/ 91 h 129"/>
                <a:gd name="T6" fmla="*/ 48 w 112"/>
                <a:gd name="T7" fmla="*/ 115 h 129"/>
                <a:gd name="T8" fmla="*/ 42 w 112"/>
                <a:gd name="T9" fmla="*/ 122 h 129"/>
                <a:gd name="T10" fmla="*/ 92 w 112"/>
                <a:gd name="T11" fmla="*/ 81 h 129"/>
                <a:gd name="T12" fmla="*/ 94 w 112"/>
                <a:gd name="T13" fmla="*/ 87 h 129"/>
                <a:gd name="T14" fmla="*/ 53 w 112"/>
                <a:gd name="T15" fmla="*/ 125 h 129"/>
                <a:gd name="T16" fmla="*/ 63 w 112"/>
                <a:gd name="T17" fmla="*/ 124 h 129"/>
                <a:gd name="T18" fmla="*/ 91 w 112"/>
                <a:gd name="T19" fmla="*/ 102 h 129"/>
                <a:gd name="T20" fmla="*/ 101 w 112"/>
                <a:gd name="T21" fmla="*/ 98 h 129"/>
                <a:gd name="T22" fmla="*/ 56 w 112"/>
                <a:gd name="T23" fmla="*/ 126 h 129"/>
                <a:gd name="T24" fmla="*/ 13 w 112"/>
                <a:gd name="T25" fmla="*/ 109 h 129"/>
                <a:gd name="T26" fmla="*/ 43 w 112"/>
                <a:gd name="T27" fmla="*/ 79 h 129"/>
                <a:gd name="T28" fmla="*/ 9 w 112"/>
                <a:gd name="T29" fmla="*/ 102 h 129"/>
                <a:gd name="T30" fmla="*/ 19 w 112"/>
                <a:gd name="T31" fmla="*/ 95 h 129"/>
                <a:gd name="T32" fmla="*/ 95 w 112"/>
                <a:gd name="T33" fmla="*/ 80 h 129"/>
                <a:gd name="T34" fmla="*/ 102 w 112"/>
                <a:gd name="T35" fmla="*/ 97 h 129"/>
                <a:gd name="T36" fmla="*/ 93 w 112"/>
                <a:gd name="T37" fmla="*/ 101 h 129"/>
                <a:gd name="T38" fmla="*/ 75 w 112"/>
                <a:gd name="T39" fmla="*/ 114 h 129"/>
                <a:gd name="T40" fmla="*/ 105 w 112"/>
                <a:gd name="T41" fmla="*/ 82 h 129"/>
                <a:gd name="T42" fmla="*/ 79 w 112"/>
                <a:gd name="T43" fmla="*/ 102 h 129"/>
                <a:gd name="T44" fmla="*/ 59 w 112"/>
                <a:gd name="T45" fmla="*/ 114 h 129"/>
                <a:gd name="T46" fmla="*/ 21 w 112"/>
                <a:gd name="T47" fmla="*/ 95 h 129"/>
                <a:gd name="T48" fmla="*/ 14 w 112"/>
                <a:gd name="T49" fmla="*/ 101 h 129"/>
                <a:gd name="T50" fmla="*/ 53 w 112"/>
                <a:gd name="T51" fmla="*/ 79 h 129"/>
                <a:gd name="T52" fmla="*/ 18 w 112"/>
                <a:gd name="T53" fmla="*/ 115 h 129"/>
                <a:gd name="T54" fmla="*/ 60 w 112"/>
                <a:gd name="T55" fmla="*/ 84 h 129"/>
                <a:gd name="T56" fmla="*/ 25 w 112"/>
                <a:gd name="T57" fmla="*/ 119 h 129"/>
                <a:gd name="T58" fmla="*/ 38 w 112"/>
                <a:gd name="T59" fmla="*/ 115 h 129"/>
                <a:gd name="T60" fmla="*/ 8 w 112"/>
                <a:gd name="T61" fmla="*/ 100 h 129"/>
                <a:gd name="T62" fmla="*/ 7 w 112"/>
                <a:gd name="T63" fmla="*/ 96 h 129"/>
                <a:gd name="T64" fmla="*/ 28 w 112"/>
                <a:gd name="T65" fmla="*/ 77 h 129"/>
                <a:gd name="T66" fmla="*/ 22 w 112"/>
                <a:gd name="T67" fmla="*/ 76 h 129"/>
                <a:gd name="T68" fmla="*/ 65 w 112"/>
                <a:gd name="T69" fmla="*/ 77 h 129"/>
                <a:gd name="T70" fmla="*/ 21 w 112"/>
                <a:gd name="T71" fmla="*/ 117 h 129"/>
                <a:gd name="T72" fmla="*/ 35 w 112"/>
                <a:gd name="T73" fmla="*/ 77 h 129"/>
                <a:gd name="T74" fmla="*/ 36 w 112"/>
                <a:gd name="T75" fmla="*/ 108 h 129"/>
                <a:gd name="T76" fmla="*/ 61 w 112"/>
                <a:gd name="T77" fmla="*/ 98 h 129"/>
                <a:gd name="T78" fmla="*/ 79 w 112"/>
                <a:gd name="T79" fmla="*/ 78 h 129"/>
                <a:gd name="T80" fmla="*/ 4 w 112"/>
                <a:gd name="T81" fmla="*/ 86 h 129"/>
                <a:gd name="T82" fmla="*/ 5 w 112"/>
                <a:gd name="T83" fmla="*/ 88 h 129"/>
                <a:gd name="T84" fmla="*/ 71 w 112"/>
                <a:gd name="T85" fmla="*/ 74 h 129"/>
                <a:gd name="T86" fmla="*/ 30 w 112"/>
                <a:gd name="T87" fmla="*/ 93 h 129"/>
                <a:gd name="T88" fmla="*/ 23 w 112"/>
                <a:gd name="T89" fmla="*/ 110 h 129"/>
                <a:gd name="T90" fmla="*/ 60 w 112"/>
                <a:gd name="T91" fmla="*/ 75 h 129"/>
                <a:gd name="T92" fmla="*/ 5 w 112"/>
                <a:gd name="T93" fmla="*/ 80 h 129"/>
                <a:gd name="T94" fmla="*/ 4 w 112"/>
                <a:gd name="T95" fmla="*/ 84 h 129"/>
                <a:gd name="T96" fmla="*/ 4 w 112"/>
                <a:gd name="T97" fmla="*/ 80 h 129"/>
                <a:gd name="T98" fmla="*/ 18 w 112"/>
                <a:gd name="T99" fmla="*/ 73 h 129"/>
                <a:gd name="T100" fmla="*/ 8 w 112"/>
                <a:gd name="T101" fmla="*/ 95 h 129"/>
                <a:gd name="T102" fmla="*/ 7 w 112"/>
                <a:gd name="T103" fmla="*/ 87 h 129"/>
                <a:gd name="T104" fmla="*/ 16 w 112"/>
                <a:gd name="T105" fmla="*/ 73 h 129"/>
                <a:gd name="T106" fmla="*/ 65 w 112"/>
                <a:gd name="T107" fmla="*/ 34 h 129"/>
                <a:gd name="T108" fmla="*/ 105 w 112"/>
                <a:gd name="T109" fmla="*/ 74 h 129"/>
                <a:gd name="T110" fmla="*/ 67 w 112"/>
                <a:gd name="T111" fmla="*/ 70 h 129"/>
                <a:gd name="T112" fmla="*/ 16 w 112"/>
                <a:gd name="T113" fmla="*/ 70 h 129"/>
                <a:gd name="T114" fmla="*/ 46 w 112"/>
                <a:gd name="T115" fmla="*/ 36 h 129"/>
                <a:gd name="T116" fmla="*/ 65 w 112"/>
                <a:gd name="T117" fmla="*/ 0 h 129"/>
                <a:gd name="T118" fmla="*/ 44 w 112"/>
                <a:gd name="T119" fmla="*/ 3 h 129"/>
                <a:gd name="T120" fmla="*/ 0 w 112"/>
                <a:gd name="T121" fmla="*/ 80 h 129"/>
                <a:gd name="T122" fmla="*/ 109 w 112"/>
                <a:gd name="T123"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29">
                  <a:moveTo>
                    <a:pt x="85" y="117"/>
                  </a:moveTo>
                  <a:cubicBezTo>
                    <a:pt x="88" y="114"/>
                    <a:pt x="91" y="111"/>
                    <a:pt x="94" y="107"/>
                  </a:cubicBezTo>
                  <a:cubicBezTo>
                    <a:pt x="96" y="105"/>
                    <a:pt x="98" y="103"/>
                    <a:pt x="100" y="102"/>
                  </a:cubicBezTo>
                  <a:cubicBezTo>
                    <a:pt x="96" y="108"/>
                    <a:pt x="91" y="113"/>
                    <a:pt x="85" y="117"/>
                  </a:cubicBezTo>
                  <a:moveTo>
                    <a:pt x="51" y="114"/>
                  </a:moveTo>
                  <a:cubicBezTo>
                    <a:pt x="55" y="110"/>
                    <a:pt x="59" y="105"/>
                    <a:pt x="64" y="102"/>
                  </a:cubicBezTo>
                  <a:cubicBezTo>
                    <a:pt x="72" y="95"/>
                    <a:pt x="80" y="89"/>
                    <a:pt x="86" y="82"/>
                  </a:cubicBezTo>
                  <a:cubicBezTo>
                    <a:pt x="87" y="82"/>
                    <a:pt x="88" y="82"/>
                    <a:pt x="88" y="82"/>
                  </a:cubicBezTo>
                  <a:cubicBezTo>
                    <a:pt x="88" y="82"/>
                    <a:pt x="88" y="82"/>
                    <a:pt x="88" y="82"/>
                  </a:cubicBezTo>
                  <a:cubicBezTo>
                    <a:pt x="83" y="86"/>
                    <a:pt x="78" y="91"/>
                    <a:pt x="73" y="95"/>
                  </a:cubicBezTo>
                  <a:cubicBezTo>
                    <a:pt x="65" y="101"/>
                    <a:pt x="58" y="108"/>
                    <a:pt x="51" y="114"/>
                  </a:cubicBezTo>
                  <a:moveTo>
                    <a:pt x="38" y="124"/>
                  </a:moveTo>
                  <a:cubicBezTo>
                    <a:pt x="35" y="123"/>
                    <a:pt x="33" y="123"/>
                    <a:pt x="31" y="122"/>
                  </a:cubicBezTo>
                  <a:cubicBezTo>
                    <a:pt x="41" y="114"/>
                    <a:pt x="51" y="106"/>
                    <a:pt x="62" y="99"/>
                  </a:cubicBezTo>
                  <a:cubicBezTo>
                    <a:pt x="66" y="96"/>
                    <a:pt x="69" y="94"/>
                    <a:pt x="73" y="91"/>
                  </a:cubicBezTo>
                  <a:cubicBezTo>
                    <a:pt x="76" y="88"/>
                    <a:pt x="79" y="86"/>
                    <a:pt x="82" y="84"/>
                  </a:cubicBezTo>
                  <a:cubicBezTo>
                    <a:pt x="83" y="83"/>
                    <a:pt x="84" y="81"/>
                    <a:pt x="85" y="81"/>
                  </a:cubicBezTo>
                  <a:cubicBezTo>
                    <a:pt x="85" y="81"/>
                    <a:pt x="85" y="82"/>
                    <a:pt x="83" y="84"/>
                  </a:cubicBezTo>
                  <a:cubicBezTo>
                    <a:pt x="77" y="91"/>
                    <a:pt x="68" y="97"/>
                    <a:pt x="60" y="103"/>
                  </a:cubicBezTo>
                  <a:cubicBezTo>
                    <a:pt x="56" y="107"/>
                    <a:pt x="52" y="111"/>
                    <a:pt x="48" y="115"/>
                  </a:cubicBezTo>
                  <a:cubicBezTo>
                    <a:pt x="46" y="117"/>
                    <a:pt x="44" y="119"/>
                    <a:pt x="41" y="121"/>
                  </a:cubicBezTo>
                  <a:cubicBezTo>
                    <a:pt x="40" y="122"/>
                    <a:pt x="39" y="123"/>
                    <a:pt x="38" y="123"/>
                  </a:cubicBezTo>
                  <a:cubicBezTo>
                    <a:pt x="38" y="124"/>
                    <a:pt x="38" y="124"/>
                    <a:pt x="38" y="124"/>
                  </a:cubicBezTo>
                  <a:moveTo>
                    <a:pt x="41" y="123"/>
                  </a:moveTo>
                  <a:cubicBezTo>
                    <a:pt x="41" y="123"/>
                    <a:pt x="42" y="123"/>
                    <a:pt x="42" y="122"/>
                  </a:cubicBezTo>
                  <a:cubicBezTo>
                    <a:pt x="43" y="121"/>
                    <a:pt x="45" y="120"/>
                    <a:pt x="46" y="119"/>
                  </a:cubicBezTo>
                  <a:cubicBezTo>
                    <a:pt x="54" y="113"/>
                    <a:pt x="62" y="106"/>
                    <a:pt x="70" y="99"/>
                  </a:cubicBezTo>
                  <a:cubicBezTo>
                    <a:pt x="74" y="96"/>
                    <a:pt x="78" y="92"/>
                    <a:pt x="82" y="89"/>
                  </a:cubicBezTo>
                  <a:cubicBezTo>
                    <a:pt x="84" y="87"/>
                    <a:pt x="86" y="85"/>
                    <a:pt x="88" y="83"/>
                  </a:cubicBezTo>
                  <a:cubicBezTo>
                    <a:pt x="89" y="83"/>
                    <a:pt x="90" y="82"/>
                    <a:pt x="92" y="81"/>
                  </a:cubicBezTo>
                  <a:cubicBezTo>
                    <a:pt x="92" y="81"/>
                    <a:pt x="93" y="81"/>
                    <a:pt x="94" y="81"/>
                  </a:cubicBezTo>
                  <a:cubicBezTo>
                    <a:pt x="80" y="97"/>
                    <a:pt x="60" y="109"/>
                    <a:pt x="46" y="124"/>
                  </a:cubicBezTo>
                  <a:cubicBezTo>
                    <a:pt x="45" y="124"/>
                    <a:pt x="46" y="125"/>
                    <a:pt x="46" y="125"/>
                  </a:cubicBezTo>
                  <a:cubicBezTo>
                    <a:pt x="46" y="125"/>
                    <a:pt x="46" y="125"/>
                    <a:pt x="46" y="125"/>
                  </a:cubicBezTo>
                  <a:cubicBezTo>
                    <a:pt x="63" y="113"/>
                    <a:pt x="79" y="100"/>
                    <a:pt x="94" y="87"/>
                  </a:cubicBezTo>
                  <a:cubicBezTo>
                    <a:pt x="93" y="88"/>
                    <a:pt x="91" y="89"/>
                    <a:pt x="90" y="90"/>
                  </a:cubicBezTo>
                  <a:cubicBezTo>
                    <a:pt x="86" y="94"/>
                    <a:pt x="81" y="98"/>
                    <a:pt x="77" y="102"/>
                  </a:cubicBezTo>
                  <a:cubicBezTo>
                    <a:pt x="69" y="110"/>
                    <a:pt x="61" y="117"/>
                    <a:pt x="53" y="125"/>
                  </a:cubicBezTo>
                  <a:cubicBezTo>
                    <a:pt x="52" y="125"/>
                    <a:pt x="53" y="126"/>
                    <a:pt x="53" y="126"/>
                  </a:cubicBezTo>
                  <a:cubicBezTo>
                    <a:pt x="53" y="126"/>
                    <a:pt x="53" y="126"/>
                    <a:pt x="53" y="125"/>
                  </a:cubicBezTo>
                  <a:cubicBezTo>
                    <a:pt x="69" y="115"/>
                    <a:pt x="83" y="102"/>
                    <a:pt x="98" y="89"/>
                  </a:cubicBezTo>
                  <a:cubicBezTo>
                    <a:pt x="97" y="89"/>
                    <a:pt x="97" y="89"/>
                    <a:pt x="97" y="89"/>
                  </a:cubicBezTo>
                  <a:cubicBezTo>
                    <a:pt x="93" y="94"/>
                    <a:pt x="89" y="97"/>
                    <a:pt x="85" y="101"/>
                  </a:cubicBezTo>
                  <a:cubicBezTo>
                    <a:pt x="78" y="109"/>
                    <a:pt x="70" y="116"/>
                    <a:pt x="63" y="123"/>
                  </a:cubicBezTo>
                  <a:cubicBezTo>
                    <a:pt x="62" y="124"/>
                    <a:pt x="63" y="124"/>
                    <a:pt x="63" y="124"/>
                  </a:cubicBezTo>
                  <a:cubicBezTo>
                    <a:pt x="63" y="124"/>
                    <a:pt x="63" y="124"/>
                    <a:pt x="63" y="124"/>
                  </a:cubicBezTo>
                  <a:cubicBezTo>
                    <a:pt x="76" y="116"/>
                    <a:pt x="87" y="103"/>
                    <a:pt x="99" y="93"/>
                  </a:cubicBezTo>
                  <a:cubicBezTo>
                    <a:pt x="100" y="92"/>
                    <a:pt x="101" y="92"/>
                    <a:pt x="102" y="91"/>
                  </a:cubicBezTo>
                  <a:cubicBezTo>
                    <a:pt x="101" y="92"/>
                    <a:pt x="100" y="94"/>
                    <a:pt x="99" y="95"/>
                  </a:cubicBezTo>
                  <a:cubicBezTo>
                    <a:pt x="97" y="98"/>
                    <a:pt x="94" y="100"/>
                    <a:pt x="91" y="102"/>
                  </a:cubicBezTo>
                  <a:cubicBezTo>
                    <a:pt x="84" y="107"/>
                    <a:pt x="78" y="114"/>
                    <a:pt x="72" y="120"/>
                  </a:cubicBezTo>
                  <a:cubicBezTo>
                    <a:pt x="72" y="121"/>
                    <a:pt x="72" y="121"/>
                    <a:pt x="73" y="121"/>
                  </a:cubicBezTo>
                  <a:cubicBezTo>
                    <a:pt x="73" y="121"/>
                    <a:pt x="73" y="121"/>
                    <a:pt x="73" y="121"/>
                  </a:cubicBezTo>
                  <a:cubicBezTo>
                    <a:pt x="83" y="117"/>
                    <a:pt x="90" y="109"/>
                    <a:pt x="97" y="102"/>
                  </a:cubicBezTo>
                  <a:cubicBezTo>
                    <a:pt x="98" y="102"/>
                    <a:pt x="100" y="100"/>
                    <a:pt x="101" y="98"/>
                  </a:cubicBezTo>
                  <a:cubicBezTo>
                    <a:pt x="101" y="99"/>
                    <a:pt x="101" y="99"/>
                    <a:pt x="101" y="100"/>
                  </a:cubicBezTo>
                  <a:cubicBezTo>
                    <a:pt x="99" y="102"/>
                    <a:pt x="96" y="103"/>
                    <a:pt x="94" y="105"/>
                  </a:cubicBezTo>
                  <a:cubicBezTo>
                    <a:pt x="90" y="109"/>
                    <a:pt x="86" y="115"/>
                    <a:pt x="81" y="119"/>
                  </a:cubicBezTo>
                  <a:cubicBezTo>
                    <a:pt x="81" y="119"/>
                    <a:pt x="81" y="119"/>
                    <a:pt x="81" y="119"/>
                  </a:cubicBezTo>
                  <a:cubicBezTo>
                    <a:pt x="74" y="123"/>
                    <a:pt x="65" y="125"/>
                    <a:pt x="56" y="126"/>
                  </a:cubicBezTo>
                  <a:cubicBezTo>
                    <a:pt x="56" y="126"/>
                    <a:pt x="55" y="126"/>
                    <a:pt x="54" y="126"/>
                  </a:cubicBezTo>
                  <a:cubicBezTo>
                    <a:pt x="49" y="126"/>
                    <a:pt x="44" y="125"/>
                    <a:pt x="39" y="124"/>
                  </a:cubicBezTo>
                  <a:cubicBezTo>
                    <a:pt x="39" y="124"/>
                    <a:pt x="40" y="123"/>
                    <a:pt x="40" y="123"/>
                  </a:cubicBezTo>
                  <a:cubicBezTo>
                    <a:pt x="40" y="123"/>
                    <a:pt x="40" y="123"/>
                    <a:pt x="41" y="123"/>
                  </a:cubicBezTo>
                  <a:moveTo>
                    <a:pt x="13" y="109"/>
                  </a:moveTo>
                  <a:cubicBezTo>
                    <a:pt x="12" y="108"/>
                    <a:pt x="11" y="107"/>
                    <a:pt x="10" y="105"/>
                  </a:cubicBezTo>
                  <a:cubicBezTo>
                    <a:pt x="17" y="102"/>
                    <a:pt x="22" y="97"/>
                    <a:pt x="28" y="92"/>
                  </a:cubicBezTo>
                  <a:cubicBezTo>
                    <a:pt x="31" y="89"/>
                    <a:pt x="34" y="87"/>
                    <a:pt x="37" y="84"/>
                  </a:cubicBezTo>
                  <a:cubicBezTo>
                    <a:pt x="39" y="82"/>
                    <a:pt x="41" y="81"/>
                    <a:pt x="43" y="79"/>
                  </a:cubicBezTo>
                  <a:cubicBezTo>
                    <a:pt x="43" y="79"/>
                    <a:pt x="43" y="79"/>
                    <a:pt x="43" y="79"/>
                  </a:cubicBezTo>
                  <a:cubicBezTo>
                    <a:pt x="44" y="79"/>
                    <a:pt x="44" y="79"/>
                    <a:pt x="45" y="79"/>
                  </a:cubicBezTo>
                  <a:cubicBezTo>
                    <a:pt x="45" y="79"/>
                    <a:pt x="45" y="79"/>
                    <a:pt x="45" y="79"/>
                  </a:cubicBezTo>
                  <a:cubicBezTo>
                    <a:pt x="35" y="90"/>
                    <a:pt x="21" y="96"/>
                    <a:pt x="13" y="109"/>
                  </a:cubicBezTo>
                  <a:moveTo>
                    <a:pt x="10" y="104"/>
                  </a:moveTo>
                  <a:cubicBezTo>
                    <a:pt x="9" y="103"/>
                    <a:pt x="9" y="102"/>
                    <a:pt x="9" y="102"/>
                  </a:cubicBezTo>
                  <a:cubicBezTo>
                    <a:pt x="13" y="98"/>
                    <a:pt x="16" y="94"/>
                    <a:pt x="20" y="91"/>
                  </a:cubicBezTo>
                  <a:cubicBezTo>
                    <a:pt x="22" y="88"/>
                    <a:pt x="24" y="86"/>
                    <a:pt x="27" y="84"/>
                  </a:cubicBezTo>
                  <a:cubicBezTo>
                    <a:pt x="28" y="83"/>
                    <a:pt x="32" y="79"/>
                    <a:pt x="33" y="79"/>
                  </a:cubicBezTo>
                  <a:cubicBezTo>
                    <a:pt x="33" y="79"/>
                    <a:pt x="33" y="80"/>
                    <a:pt x="30" y="83"/>
                  </a:cubicBezTo>
                  <a:cubicBezTo>
                    <a:pt x="27" y="87"/>
                    <a:pt x="23" y="91"/>
                    <a:pt x="19" y="95"/>
                  </a:cubicBezTo>
                  <a:cubicBezTo>
                    <a:pt x="16" y="98"/>
                    <a:pt x="12" y="100"/>
                    <a:pt x="10" y="104"/>
                  </a:cubicBezTo>
                  <a:moveTo>
                    <a:pt x="48" y="123"/>
                  </a:moveTo>
                  <a:cubicBezTo>
                    <a:pt x="49" y="122"/>
                    <a:pt x="49" y="122"/>
                    <a:pt x="49" y="122"/>
                  </a:cubicBezTo>
                  <a:cubicBezTo>
                    <a:pt x="57" y="114"/>
                    <a:pt x="66" y="107"/>
                    <a:pt x="74" y="100"/>
                  </a:cubicBezTo>
                  <a:cubicBezTo>
                    <a:pt x="82" y="93"/>
                    <a:pt x="89" y="87"/>
                    <a:pt x="95" y="80"/>
                  </a:cubicBezTo>
                  <a:cubicBezTo>
                    <a:pt x="98" y="79"/>
                    <a:pt x="100" y="78"/>
                    <a:pt x="103" y="78"/>
                  </a:cubicBezTo>
                  <a:cubicBezTo>
                    <a:pt x="104" y="78"/>
                    <a:pt x="104" y="78"/>
                    <a:pt x="105" y="78"/>
                  </a:cubicBezTo>
                  <a:cubicBezTo>
                    <a:pt x="106" y="78"/>
                    <a:pt x="106" y="78"/>
                    <a:pt x="106" y="78"/>
                  </a:cubicBezTo>
                  <a:cubicBezTo>
                    <a:pt x="106" y="80"/>
                    <a:pt x="106" y="81"/>
                    <a:pt x="105" y="83"/>
                  </a:cubicBezTo>
                  <a:cubicBezTo>
                    <a:pt x="105" y="88"/>
                    <a:pt x="104" y="93"/>
                    <a:pt x="102" y="97"/>
                  </a:cubicBezTo>
                  <a:cubicBezTo>
                    <a:pt x="98" y="100"/>
                    <a:pt x="94" y="104"/>
                    <a:pt x="89" y="108"/>
                  </a:cubicBezTo>
                  <a:cubicBezTo>
                    <a:pt x="87" y="110"/>
                    <a:pt x="84" y="113"/>
                    <a:pt x="81" y="115"/>
                  </a:cubicBezTo>
                  <a:cubicBezTo>
                    <a:pt x="80" y="116"/>
                    <a:pt x="75" y="119"/>
                    <a:pt x="75" y="119"/>
                  </a:cubicBezTo>
                  <a:cubicBezTo>
                    <a:pt x="75" y="119"/>
                    <a:pt x="75" y="119"/>
                    <a:pt x="76" y="117"/>
                  </a:cubicBezTo>
                  <a:cubicBezTo>
                    <a:pt x="82" y="112"/>
                    <a:pt x="87" y="106"/>
                    <a:pt x="93" y="101"/>
                  </a:cubicBezTo>
                  <a:cubicBezTo>
                    <a:pt x="97" y="98"/>
                    <a:pt x="102" y="94"/>
                    <a:pt x="104" y="89"/>
                  </a:cubicBezTo>
                  <a:cubicBezTo>
                    <a:pt x="105" y="88"/>
                    <a:pt x="104" y="88"/>
                    <a:pt x="104" y="88"/>
                  </a:cubicBezTo>
                  <a:cubicBezTo>
                    <a:pt x="104" y="88"/>
                    <a:pt x="104" y="88"/>
                    <a:pt x="104" y="88"/>
                  </a:cubicBezTo>
                  <a:cubicBezTo>
                    <a:pt x="98" y="94"/>
                    <a:pt x="91" y="99"/>
                    <a:pt x="85" y="104"/>
                  </a:cubicBezTo>
                  <a:cubicBezTo>
                    <a:pt x="82" y="107"/>
                    <a:pt x="78" y="111"/>
                    <a:pt x="75" y="114"/>
                  </a:cubicBezTo>
                  <a:cubicBezTo>
                    <a:pt x="72" y="116"/>
                    <a:pt x="67" y="121"/>
                    <a:pt x="65" y="122"/>
                  </a:cubicBezTo>
                  <a:cubicBezTo>
                    <a:pt x="78" y="110"/>
                    <a:pt x="90" y="98"/>
                    <a:pt x="102" y="86"/>
                  </a:cubicBezTo>
                  <a:cubicBezTo>
                    <a:pt x="103" y="85"/>
                    <a:pt x="103" y="85"/>
                    <a:pt x="103" y="85"/>
                  </a:cubicBezTo>
                  <a:cubicBezTo>
                    <a:pt x="104" y="84"/>
                    <a:pt x="104" y="84"/>
                    <a:pt x="105" y="83"/>
                  </a:cubicBezTo>
                  <a:cubicBezTo>
                    <a:pt x="105" y="83"/>
                    <a:pt x="105" y="82"/>
                    <a:pt x="105" y="82"/>
                  </a:cubicBezTo>
                  <a:cubicBezTo>
                    <a:pt x="104" y="82"/>
                    <a:pt x="104" y="82"/>
                    <a:pt x="104" y="82"/>
                  </a:cubicBezTo>
                  <a:cubicBezTo>
                    <a:pt x="96" y="89"/>
                    <a:pt x="87" y="97"/>
                    <a:pt x="79" y="104"/>
                  </a:cubicBezTo>
                  <a:cubicBezTo>
                    <a:pt x="75" y="108"/>
                    <a:pt x="70" y="111"/>
                    <a:pt x="66" y="115"/>
                  </a:cubicBezTo>
                  <a:cubicBezTo>
                    <a:pt x="64" y="117"/>
                    <a:pt x="61" y="119"/>
                    <a:pt x="59" y="120"/>
                  </a:cubicBezTo>
                  <a:cubicBezTo>
                    <a:pt x="66" y="114"/>
                    <a:pt x="73" y="108"/>
                    <a:pt x="79" y="102"/>
                  </a:cubicBezTo>
                  <a:cubicBezTo>
                    <a:pt x="87" y="94"/>
                    <a:pt x="95" y="88"/>
                    <a:pt x="102" y="80"/>
                  </a:cubicBezTo>
                  <a:cubicBezTo>
                    <a:pt x="102" y="79"/>
                    <a:pt x="102" y="79"/>
                    <a:pt x="101" y="79"/>
                  </a:cubicBezTo>
                  <a:cubicBezTo>
                    <a:pt x="101" y="79"/>
                    <a:pt x="101" y="79"/>
                    <a:pt x="101" y="79"/>
                  </a:cubicBezTo>
                  <a:cubicBezTo>
                    <a:pt x="93" y="87"/>
                    <a:pt x="84" y="94"/>
                    <a:pt x="75" y="102"/>
                  </a:cubicBezTo>
                  <a:cubicBezTo>
                    <a:pt x="70" y="106"/>
                    <a:pt x="65" y="110"/>
                    <a:pt x="59" y="114"/>
                  </a:cubicBezTo>
                  <a:cubicBezTo>
                    <a:pt x="57" y="116"/>
                    <a:pt x="54" y="118"/>
                    <a:pt x="52" y="120"/>
                  </a:cubicBezTo>
                  <a:cubicBezTo>
                    <a:pt x="51" y="120"/>
                    <a:pt x="49" y="122"/>
                    <a:pt x="48" y="123"/>
                  </a:cubicBezTo>
                  <a:moveTo>
                    <a:pt x="11" y="104"/>
                  </a:moveTo>
                  <a:cubicBezTo>
                    <a:pt x="12" y="103"/>
                    <a:pt x="13" y="101"/>
                    <a:pt x="14" y="100"/>
                  </a:cubicBezTo>
                  <a:cubicBezTo>
                    <a:pt x="17" y="98"/>
                    <a:pt x="19" y="97"/>
                    <a:pt x="21" y="95"/>
                  </a:cubicBezTo>
                  <a:cubicBezTo>
                    <a:pt x="27" y="90"/>
                    <a:pt x="31" y="84"/>
                    <a:pt x="35" y="78"/>
                  </a:cubicBezTo>
                  <a:cubicBezTo>
                    <a:pt x="35" y="77"/>
                    <a:pt x="35" y="77"/>
                    <a:pt x="35" y="77"/>
                  </a:cubicBezTo>
                  <a:cubicBezTo>
                    <a:pt x="37" y="78"/>
                    <a:pt x="39" y="79"/>
                    <a:pt x="41" y="79"/>
                  </a:cubicBezTo>
                  <a:cubicBezTo>
                    <a:pt x="42" y="79"/>
                    <a:pt x="42" y="79"/>
                    <a:pt x="42" y="79"/>
                  </a:cubicBezTo>
                  <a:cubicBezTo>
                    <a:pt x="32" y="86"/>
                    <a:pt x="24" y="95"/>
                    <a:pt x="14" y="101"/>
                  </a:cubicBezTo>
                  <a:cubicBezTo>
                    <a:pt x="13" y="102"/>
                    <a:pt x="12" y="103"/>
                    <a:pt x="11" y="104"/>
                  </a:cubicBezTo>
                  <a:moveTo>
                    <a:pt x="18" y="115"/>
                  </a:moveTo>
                  <a:cubicBezTo>
                    <a:pt x="18" y="114"/>
                    <a:pt x="18" y="114"/>
                    <a:pt x="18" y="114"/>
                  </a:cubicBezTo>
                  <a:cubicBezTo>
                    <a:pt x="16" y="113"/>
                    <a:pt x="15" y="112"/>
                    <a:pt x="14" y="111"/>
                  </a:cubicBezTo>
                  <a:cubicBezTo>
                    <a:pt x="28" y="101"/>
                    <a:pt x="38" y="87"/>
                    <a:pt x="53" y="79"/>
                  </a:cubicBezTo>
                  <a:cubicBezTo>
                    <a:pt x="54" y="79"/>
                    <a:pt x="57" y="76"/>
                    <a:pt x="58" y="76"/>
                  </a:cubicBezTo>
                  <a:cubicBezTo>
                    <a:pt x="58" y="76"/>
                    <a:pt x="58" y="76"/>
                    <a:pt x="58" y="77"/>
                  </a:cubicBezTo>
                  <a:cubicBezTo>
                    <a:pt x="56" y="78"/>
                    <a:pt x="54" y="80"/>
                    <a:pt x="52" y="81"/>
                  </a:cubicBezTo>
                  <a:cubicBezTo>
                    <a:pt x="48" y="85"/>
                    <a:pt x="44" y="88"/>
                    <a:pt x="40" y="92"/>
                  </a:cubicBezTo>
                  <a:cubicBezTo>
                    <a:pt x="32" y="99"/>
                    <a:pt x="25" y="106"/>
                    <a:pt x="18" y="115"/>
                  </a:cubicBezTo>
                  <a:moveTo>
                    <a:pt x="30" y="121"/>
                  </a:moveTo>
                  <a:cubicBezTo>
                    <a:pt x="27" y="120"/>
                    <a:pt x="25" y="119"/>
                    <a:pt x="22" y="118"/>
                  </a:cubicBezTo>
                  <a:cubicBezTo>
                    <a:pt x="22" y="118"/>
                    <a:pt x="22" y="118"/>
                    <a:pt x="22" y="118"/>
                  </a:cubicBezTo>
                  <a:cubicBezTo>
                    <a:pt x="30" y="110"/>
                    <a:pt x="38" y="102"/>
                    <a:pt x="46" y="95"/>
                  </a:cubicBezTo>
                  <a:cubicBezTo>
                    <a:pt x="50" y="91"/>
                    <a:pt x="55" y="87"/>
                    <a:pt x="60" y="84"/>
                  </a:cubicBezTo>
                  <a:cubicBezTo>
                    <a:pt x="64" y="81"/>
                    <a:pt x="69" y="78"/>
                    <a:pt x="71" y="76"/>
                  </a:cubicBezTo>
                  <a:cubicBezTo>
                    <a:pt x="63" y="84"/>
                    <a:pt x="53" y="92"/>
                    <a:pt x="45" y="99"/>
                  </a:cubicBezTo>
                  <a:cubicBezTo>
                    <a:pt x="38" y="106"/>
                    <a:pt x="30" y="111"/>
                    <a:pt x="25" y="118"/>
                  </a:cubicBezTo>
                  <a:cubicBezTo>
                    <a:pt x="25" y="119"/>
                    <a:pt x="25" y="119"/>
                    <a:pt x="25" y="119"/>
                  </a:cubicBezTo>
                  <a:cubicBezTo>
                    <a:pt x="25" y="119"/>
                    <a:pt x="25" y="119"/>
                    <a:pt x="25" y="119"/>
                  </a:cubicBezTo>
                  <a:cubicBezTo>
                    <a:pt x="34" y="113"/>
                    <a:pt x="42" y="107"/>
                    <a:pt x="50" y="101"/>
                  </a:cubicBezTo>
                  <a:cubicBezTo>
                    <a:pt x="59" y="94"/>
                    <a:pt x="68" y="85"/>
                    <a:pt x="78" y="80"/>
                  </a:cubicBezTo>
                  <a:cubicBezTo>
                    <a:pt x="73" y="82"/>
                    <a:pt x="70" y="86"/>
                    <a:pt x="66" y="89"/>
                  </a:cubicBezTo>
                  <a:cubicBezTo>
                    <a:pt x="61" y="94"/>
                    <a:pt x="56" y="98"/>
                    <a:pt x="51" y="102"/>
                  </a:cubicBezTo>
                  <a:cubicBezTo>
                    <a:pt x="46" y="106"/>
                    <a:pt x="43" y="111"/>
                    <a:pt x="38" y="115"/>
                  </a:cubicBezTo>
                  <a:cubicBezTo>
                    <a:pt x="35" y="117"/>
                    <a:pt x="32" y="118"/>
                    <a:pt x="30" y="121"/>
                  </a:cubicBezTo>
                  <a:moveTo>
                    <a:pt x="71" y="76"/>
                  </a:moveTo>
                  <a:cubicBezTo>
                    <a:pt x="71" y="76"/>
                    <a:pt x="71" y="76"/>
                    <a:pt x="71" y="76"/>
                  </a:cubicBezTo>
                  <a:cubicBezTo>
                    <a:pt x="71" y="76"/>
                    <a:pt x="71" y="76"/>
                    <a:pt x="71" y="76"/>
                  </a:cubicBezTo>
                  <a:moveTo>
                    <a:pt x="8" y="100"/>
                  </a:moveTo>
                  <a:cubicBezTo>
                    <a:pt x="7" y="97"/>
                    <a:pt x="6" y="94"/>
                    <a:pt x="5" y="91"/>
                  </a:cubicBezTo>
                  <a:cubicBezTo>
                    <a:pt x="11" y="86"/>
                    <a:pt x="16" y="80"/>
                    <a:pt x="22" y="76"/>
                  </a:cubicBezTo>
                  <a:cubicBezTo>
                    <a:pt x="22" y="77"/>
                    <a:pt x="19" y="81"/>
                    <a:pt x="18" y="81"/>
                  </a:cubicBezTo>
                  <a:cubicBezTo>
                    <a:pt x="16" y="83"/>
                    <a:pt x="15" y="85"/>
                    <a:pt x="13" y="86"/>
                  </a:cubicBezTo>
                  <a:cubicBezTo>
                    <a:pt x="11" y="89"/>
                    <a:pt x="9" y="92"/>
                    <a:pt x="7" y="96"/>
                  </a:cubicBezTo>
                  <a:cubicBezTo>
                    <a:pt x="6" y="96"/>
                    <a:pt x="7" y="96"/>
                    <a:pt x="7" y="96"/>
                  </a:cubicBezTo>
                  <a:cubicBezTo>
                    <a:pt x="7" y="96"/>
                    <a:pt x="7" y="96"/>
                    <a:pt x="7" y="96"/>
                  </a:cubicBezTo>
                  <a:cubicBezTo>
                    <a:pt x="11" y="94"/>
                    <a:pt x="15" y="90"/>
                    <a:pt x="18" y="87"/>
                  </a:cubicBezTo>
                  <a:cubicBezTo>
                    <a:pt x="20" y="85"/>
                    <a:pt x="22" y="83"/>
                    <a:pt x="24" y="81"/>
                  </a:cubicBezTo>
                  <a:cubicBezTo>
                    <a:pt x="24" y="81"/>
                    <a:pt x="28" y="77"/>
                    <a:pt x="28" y="77"/>
                  </a:cubicBezTo>
                  <a:cubicBezTo>
                    <a:pt x="28" y="77"/>
                    <a:pt x="28" y="78"/>
                    <a:pt x="27" y="79"/>
                  </a:cubicBezTo>
                  <a:cubicBezTo>
                    <a:pt x="22" y="87"/>
                    <a:pt x="14" y="92"/>
                    <a:pt x="8" y="100"/>
                  </a:cubicBezTo>
                  <a:moveTo>
                    <a:pt x="22" y="76"/>
                  </a:moveTo>
                  <a:cubicBezTo>
                    <a:pt x="22" y="76"/>
                    <a:pt x="22" y="76"/>
                    <a:pt x="22" y="76"/>
                  </a:cubicBezTo>
                  <a:cubicBezTo>
                    <a:pt x="22" y="76"/>
                    <a:pt x="22" y="76"/>
                    <a:pt x="22" y="76"/>
                  </a:cubicBezTo>
                  <a:moveTo>
                    <a:pt x="21" y="117"/>
                  </a:moveTo>
                  <a:cubicBezTo>
                    <a:pt x="21" y="117"/>
                    <a:pt x="20" y="116"/>
                    <a:pt x="19" y="115"/>
                  </a:cubicBezTo>
                  <a:cubicBezTo>
                    <a:pt x="27" y="108"/>
                    <a:pt x="35" y="101"/>
                    <a:pt x="43" y="94"/>
                  </a:cubicBezTo>
                  <a:cubicBezTo>
                    <a:pt x="48" y="90"/>
                    <a:pt x="52" y="86"/>
                    <a:pt x="57" y="83"/>
                  </a:cubicBezTo>
                  <a:cubicBezTo>
                    <a:pt x="60" y="81"/>
                    <a:pt x="62" y="79"/>
                    <a:pt x="65" y="77"/>
                  </a:cubicBezTo>
                  <a:cubicBezTo>
                    <a:pt x="67" y="76"/>
                    <a:pt x="67" y="76"/>
                    <a:pt x="67" y="76"/>
                  </a:cubicBezTo>
                  <a:cubicBezTo>
                    <a:pt x="67" y="76"/>
                    <a:pt x="64" y="78"/>
                    <a:pt x="63" y="79"/>
                  </a:cubicBezTo>
                  <a:cubicBezTo>
                    <a:pt x="56" y="84"/>
                    <a:pt x="49" y="90"/>
                    <a:pt x="43" y="96"/>
                  </a:cubicBezTo>
                  <a:cubicBezTo>
                    <a:pt x="36" y="103"/>
                    <a:pt x="28" y="109"/>
                    <a:pt x="21" y="117"/>
                  </a:cubicBezTo>
                  <a:cubicBezTo>
                    <a:pt x="21" y="117"/>
                    <a:pt x="21" y="117"/>
                    <a:pt x="21" y="117"/>
                  </a:cubicBezTo>
                  <a:moveTo>
                    <a:pt x="8" y="100"/>
                  </a:moveTo>
                  <a:cubicBezTo>
                    <a:pt x="12" y="98"/>
                    <a:pt x="16" y="92"/>
                    <a:pt x="20" y="88"/>
                  </a:cubicBezTo>
                  <a:cubicBezTo>
                    <a:pt x="24" y="84"/>
                    <a:pt x="27" y="80"/>
                    <a:pt x="30" y="76"/>
                  </a:cubicBezTo>
                  <a:cubicBezTo>
                    <a:pt x="30" y="75"/>
                    <a:pt x="30" y="75"/>
                    <a:pt x="30" y="75"/>
                  </a:cubicBezTo>
                  <a:cubicBezTo>
                    <a:pt x="32" y="76"/>
                    <a:pt x="33" y="76"/>
                    <a:pt x="35" y="77"/>
                  </a:cubicBezTo>
                  <a:cubicBezTo>
                    <a:pt x="35" y="77"/>
                    <a:pt x="35" y="77"/>
                    <a:pt x="35" y="77"/>
                  </a:cubicBezTo>
                  <a:cubicBezTo>
                    <a:pt x="25" y="84"/>
                    <a:pt x="17" y="93"/>
                    <a:pt x="8" y="100"/>
                  </a:cubicBezTo>
                  <a:moveTo>
                    <a:pt x="27" y="117"/>
                  </a:moveTo>
                  <a:cubicBezTo>
                    <a:pt x="26" y="117"/>
                    <a:pt x="29" y="115"/>
                    <a:pt x="29" y="114"/>
                  </a:cubicBezTo>
                  <a:cubicBezTo>
                    <a:pt x="31" y="112"/>
                    <a:pt x="33" y="110"/>
                    <a:pt x="36" y="108"/>
                  </a:cubicBezTo>
                  <a:cubicBezTo>
                    <a:pt x="39" y="105"/>
                    <a:pt x="43" y="102"/>
                    <a:pt x="47" y="99"/>
                  </a:cubicBezTo>
                  <a:cubicBezTo>
                    <a:pt x="56" y="91"/>
                    <a:pt x="65" y="83"/>
                    <a:pt x="74" y="75"/>
                  </a:cubicBezTo>
                  <a:cubicBezTo>
                    <a:pt x="74" y="75"/>
                    <a:pt x="74" y="75"/>
                    <a:pt x="74" y="75"/>
                  </a:cubicBezTo>
                  <a:cubicBezTo>
                    <a:pt x="77" y="77"/>
                    <a:pt x="81" y="79"/>
                    <a:pt x="84" y="81"/>
                  </a:cubicBezTo>
                  <a:cubicBezTo>
                    <a:pt x="76" y="86"/>
                    <a:pt x="69" y="93"/>
                    <a:pt x="61" y="98"/>
                  </a:cubicBezTo>
                  <a:cubicBezTo>
                    <a:pt x="55" y="102"/>
                    <a:pt x="49" y="106"/>
                    <a:pt x="44" y="110"/>
                  </a:cubicBezTo>
                  <a:cubicBezTo>
                    <a:pt x="46" y="108"/>
                    <a:pt x="49" y="105"/>
                    <a:pt x="52" y="103"/>
                  </a:cubicBezTo>
                  <a:cubicBezTo>
                    <a:pt x="60" y="94"/>
                    <a:pt x="70" y="87"/>
                    <a:pt x="80" y="79"/>
                  </a:cubicBezTo>
                  <a:cubicBezTo>
                    <a:pt x="80" y="79"/>
                    <a:pt x="80" y="78"/>
                    <a:pt x="79" y="78"/>
                  </a:cubicBezTo>
                  <a:cubicBezTo>
                    <a:pt x="79" y="78"/>
                    <a:pt x="79" y="78"/>
                    <a:pt x="79" y="78"/>
                  </a:cubicBezTo>
                  <a:cubicBezTo>
                    <a:pt x="71" y="82"/>
                    <a:pt x="64" y="89"/>
                    <a:pt x="57" y="94"/>
                  </a:cubicBezTo>
                  <a:cubicBezTo>
                    <a:pt x="48" y="101"/>
                    <a:pt x="38" y="109"/>
                    <a:pt x="29" y="115"/>
                  </a:cubicBezTo>
                  <a:cubicBezTo>
                    <a:pt x="27" y="116"/>
                    <a:pt x="27" y="117"/>
                    <a:pt x="27" y="117"/>
                  </a:cubicBezTo>
                  <a:moveTo>
                    <a:pt x="5" y="88"/>
                  </a:moveTo>
                  <a:cubicBezTo>
                    <a:pt x="4" y="87"/>
                    <a:pt x="4" y="86"/>
                    <a:pt x="4" y="86"/>
                  </a:cubicBezTo>
                  <a:cubicBezTo>
                    <a:pt x="6" y="84"/>
                    <a:pt x="8" y="82"/>
                    <a:pt x="9" y="80"/>
                  </a:cubicBezTo>
                  <a:cubicBezTo>
                    <a:pt x="11" y="79"/>
                    <a:pt x="13" y="77"/>
                    <a:pt x="15" y="76"/>
                  </a:cubicBezTo>
                  <a:cubicBezTo>
                    <a:pt x="16" y="75"/>
                    <a:pt x="16" y="75"/>
                    <a:pt x="17" y="75"/>
                  </a:cubicBezTo>
                  <a:cubicBezTo>
                    <a:pt x="17" y="75"/>
                    <a:pt x="15" y="77"/>
                    <a:pt x="14" y="77"/>
                  </a:cubicBezTo>
                  <a:cubicBezTo>
                    <a:pt x="11" y="81"/>
                    <a:pt x="7" y="84"/>
                    <a:pt x="5" y="88"/>
                  </a:cubicBezTo>
                  <a:moveTo>
                    <a:pt x="53" y="88"/>
                  </a:moveTo>
                  <a:cubicBezTo>
                    <a:pt x="55" y="86"/>
                    <a:pt x="57" y="85"/>
                    <a:pt x="59" y="83"/>
                  </a:cubicBezTo>
                  <a:cubicBezTo>
                    <a:pt x="62" y="81"/>
                    <a:pt x="66" y="78"/>
                    <a:pt x="69" y="75"/>
                  </a:cubicBezTo>
                  <a:cubicBezTo>
                    <a:pt x="69" y="74"/>
                    <a:pt x="69" y="74"/>
                    <a:pt x="69" y="74"/>
                  </a:cubicBezTo>
                  <a:cubicBezTo>
                    <a:pt x="70" y="74"/>
                    <a:pt x="70" y="74"/>
                    <a:pt x="71" y="74"/>
                  </a:cubicBezTo>
                  <a:cubicBezTo>
                    <a:pt x="71" y="74"/>
                    <a:pt x="72" y="75"/>
                    <a:pt x="73" y="75"/>
                  </a:cubicBezTo>
                  <a:cubicBezTo>
                    <a:pt x="66" y="79"/>
                    <a:pt x="59" y="83"/>
                    <a:pt x="53" y="88"/>
                  </a:cubicBezTo>
                  <a:moveTo>
                    <a:pt x="14" y="109"/>
                  </a:moveTo>
                  <a:cubicBezTo>
                    <a:pt x="15" y="107"/>
                    <a:pt x="17" y="105"/>
                    <a:pt x="19" y="103"/>
                  </a:cubicBezTo>
                  <a:cubicBezTo>
                    <a:pt x="22" y="99"/>
                    <a:pt x="26" y="96"/>
                    <a:pt x="30" y="93"/>
                  </a:cubicBezTo>
                  <a:cubicBezTo>
                    <a:pt x="36" y="89"/>
                    <a:pt x="42" y="84"/>
                    <a:pt x="46" y="79"/>
                  </a:cubicBezTo>
                  <a:cubicBezTo>
                    <a:pt x="48" y="78"/>
                    <a:pt x="50" y="78"/>
                    <a:pt x="53" y="77"/>
                  </a:cubicBezTo>
                  <a:cubicBezTo>
                    <a:pt x="57" y="75"/>
                    <a:pt x="62" y="74"/>
                    <a:pt x="67" y="74"/>
                  </a:cubicBezTo>
                  <a:cubicBezTo>
                    <a:pt x="67" y="74"/>
                    <a:pt x="68" y="74"/>
                    <a:pt x="68" y="74"/>
                  </a:cubicBezTo>
                  <a:cubicBezTo>
                    <a:pt x="52" y="84"/>
                    <a:pt x="38" y="98"/>
                    <a:pt x="23" y="110"/>
                  </a:cubicBezTo>
                  <a:cubicBezTo>
                    <a:pt x="23" y="111"/>
                    <a:pt x="22" y="112"/>
                    <a:pt x="21" y="112"/>
                  </a:cubicBezTo>
                  <a:cubicBezTo>
                    <a:pt x="22" y="111"/>
                    <a:pt x="23" y="110"/>
                    <a:pt x="24" y="109"/>
                  </a:cubicBezTo>
                  <a:cubicBezTo>
                    <a:pt x="28" y="105"/>
                    <a:pt x="32" y="101"/>
                    <a:pt x="36" y="97"/>
                  </a:cubicBezTo>
                  <a:cubicBezTo>
                    <a:pt x="43" y="90"/>
                    <a:pt x="52" y="83"/>
                    <a:pt x="60" y="76"/>
                  </a:cubicBezTo>
                  <a:cubicBezTo>
                    <a:pt x="60" y="76"/>
                    <a:pt x="60" y="75"/>
                    <a:pt x="60" y="75"/>
                  </a:cubicBezTo>
                  <a:cubicBezTo>
                    <a:pt x="60" y="75"/>
                    <a:pt x="60" y="75"/>
                    <a:pt x="60" y="75"/>
                  </a:cubicBezTo>
                  <a:cubicBezTo>
                    <a:pt x="42" y="81"/>
                    <a:pt x="31" y="97"/>
                    <a:pt x="17" y="107"/>
                  </a:cubicBezTo>
                  <a:cubicBezTo>
                    <a:pt x="17" y="108"/>
                    <a:pt x="14" y="109"/>
                    <a:pt x="14" y="109"/>
                  </a:cubicBezTo>
                  <a:moveTo>
                    <a:pt x="4" y="80"/>
                  </a:moveTo>
                  <a:cubicBezTo>
                    <a:pt x="4" y="80"/>
                    <a:pt x="5" y="80"/>
                    <a:pt x="5" y="80"/>
                  </a:cubicBezTo>
                  <a:cubicBezTo>
                    <a:pt x="6" y="78"/>
                    <a:pt x="8" y="77"/>
                    <a:pt x="9" y="75"/>
                  </a:cubicBezTo>
                  <a:cubicBezTo>
                    <a:pt x="10" y="75"/>
                    <a:pt x="11" y="74"/>
                    <a:pt x="11" y="74"/>
                  </a:cubicBezTo>
                  <a:cubicBezTo>
                    <a:pt x="12" y="74"/>
                    <a:pt x="12" y="74"/>
                    <a:pt x="12" y="74"/>
                  </a:cubicBezTo>
                  <a:cubicBezTo>
                    <a:pt x="11" y="75"/>
                    <a:pt x="10" y="76"/>
                    <a:pt x="9" y="77"/>
                  </a:cubicBezTo>
                  <a:cubicBezTo>
                    <a:pt x="8" y="79"/>
                    <a:pt x="6" y="81"/>
                    <a:pt x="4" y="84"/>
                  </a:cubicBezTo>
                  <a:cubicBezTo>
                    <a:pt x="4" y="83"/>
                    <a:pt x="4" y="82"/>
                    <a:pt x="4" y="82"/>
                  </a:cubicBezTo>
                  <a:cubicBezTo>
                    <a:pt x="4" y="80"/>
                    <a:pt x="4" y="79"/>
                    <a:pt x="4" y="77"/>
                  </a:cubicBezTo>
                  <a:cubicBezTo>
                    <a:pt x="5" y="76"/>
                    <a:pt x="7" y="75"/>
                    <a:pt x="9" y="74"/>
                  </a:cubicBezTo>
                  <a:cubicBezTo>
                    <a:pt x="8" y="76"/>
                    <a:pt x="6" y="77"/>
                    <a:pt x="4" y="79"/>
                  </a:cubicBezTo>
                  <a:cubicBezTo>
                    <a:pt x="4" y="79"/>
                    <a:pt x="4" y="80"/>
                    <a:pt x="4" y="80"/>
                  </a:cubicBezTo>
                  <a:moveTo>
                    <a:pt x="6" y="89"/>
                  </a:moveTo>
                  <a:cubicBezTo>
                    <a:pt x="5" y="89"/>
                    <a:pt x="6" y="87"/>
                    <a:pt x="7" y="86"/>
                  </a:cubicBezTo>
                  <a:cubicBezTo>
                    <a:pt x="8" y="84"/>
                    <a:pt x="10" y="83"/>
                    <a:pt x="11" y="82"/>
                  </a:cubicBezTo>
                  <a:cubicBezTo>
                    <a:pt x="14" y="79"/>
                    <a:pt x="16" y="77"/>
                    <a:pt x="18" y="74"/>
                  </a:cubicBezTo>
                  <a:cubicBezTo>
                    <a:pt x="18" y="73"/>
                    <a:pt x="18" y="73"/>
                    <a:pt x="18" y="73"/>
                  </a:cubicBezTo>
                  <a:cubicBezTo>
                    <a:pt x="22" y="74"/>
                    <a:pt x="26" y="74"/>
                    <a:pt x="29" y="75"/>
                  </a:cubicBezTo>
                  <a:cubicBezTo>
                    <a:pt x="29" y="75"/>
                    <a:pt x="29" y="75"/>
                    <a:pt x="29" y="75"/>
                  </a:cubicBezTo>
                  <a:cubicBezTo>
                    <a:pt x="26" y="78"/>
                    <a:pt x="23" y="80"/>
                    <a:pt x="20" y="83"/>
                  </a:cubicBezTo>
                  <a:cubicBezTo>
                    <a:pt x="18" y="85"/>
                    <a:pt x="16" y="87"/>
                    <a:pt x="14" y="89"/>
                  </a:cubicBezTo>
                  <a:cubicBezTo>
                    <a:pt x="13" y="91"/>
                    <a:pt x="9" y="93"/>
                    <a:pt x="8" y="95"/>
                  </a:cubicBezTo>
                  <a:cubicBezTo>
                    <a:pt x="11" y="90"/>
                    <a:pt x="14" y="87"/>
                    <a:pt x="17" y="83"/>
                  </a:cubicBezTo>
                  <a:cubicBezTo>
                    <a:pt x="20" y="81"/>
                    <a:pt x="23" y="79"/>
                    <a:pt x="24" y="75"/>
                  </a:cubicBezTo>
                  <a:cubicBezTo>
                    <a:pt x="24" y="75"/>
                    <a:pt x="24" y="74"/>
                    <a:pt x="24" y="74"/>
                  </a:cubicBezTo>
                  <a:cubicBezTo>
                    <a:pt x="24" y="74"/>
                    <a:pt x="24" y="74"/>
                    <a:pt x="24" y="75"/>
                  </a:cubicBezTo>
                  <a:cubicBezTo>
                    <a:pt x="17" y="78"/>
                    <a:pt x="13" y="83"/>
                    <a:pt x="7" y="87"/>
                  </a:cubicBezTo>
                  <a:cubicBezTo>
                    <a:pt x="7" y="88"/>
                    <a:pt x="6" y="89"/>
                    <a:pt x="6" y="89"/>
                  </a:cubicBezTo>
                  <a:moveTo>
                    <a:pt x="6" y="82"/>
                  </a:moveTo>
                  <a:cubicBezTo>
                    <a:pt x="7" y="81"/>
                    <a:pt x="8" y="80"/>
                    <a:pt x="9" y="79"/>
                  </a:cubicBezTo>
                  <a:cubicBezTo>
                    <a:pt x="10" y="77"/>
                    <a:pt x="12" y="75"/>
                    <a:pt x="13" y="73"/>
                  </a:cubicBezTo>
                  <a:cubicBezTo>
                    <a:pt x="14" y="73"/>
                    <a:pt x="15" y="73"/>
                    <a:pt x="16" y="73"/>
                  </a:cubicBezTo>
                  <a:cubicBezTo>
                    <a:pt x="17" y="73"/>
                    <a:pt x="17" y="73"/>
                    <a:pt x="17" y="73"/>
                  </a:cubicBezTo>
                  <a:cubicBezTo>
                    <a:pt x="13" y="76"/>
                    <a:pt x="10" y="79"/>
                    <a:pt x="6" y="82"/>
                  </a:cubicBezTo>
                  <a:moveTo>
                    <a:pt x="53" y="4"/>
                  </a:moveTo>
                  <a:cubicBezTo>
                    <a:pt x="57" y="4"/>
                    <a:pt x="60" y="4"/>
                    <a:pt x="64" y="4"/>
                  </a:cubicBezTo>
                  <a:cubicBezTo>
                    <a:pt x="66" y="14"/>
                    <a:pt x="65" y="24"/>
                    <a:pt x="65" y="34"/>
                  </a:cubicBezTo>
                  <a:cubicBezTo>
                    <a:pt x="65" y="34"/>
                    <a:pt x="65" y="35"/>
                    <a:pt x="65" y="35"/>
                  </a:cubicBezTo>
                  <a:cubicBezTo>
                    <a:pt x="66" y="35"/>
                    <a:pt x="66" y="36"/>
                    <a:pt x="67" y="36"/>
                  </a:cubicBezTo>
                  <a:cubicBezTo>
                    <a:pt x="67" y="36"/>
                    <a:pt x="67" y="36"/>
                    <a:pt x="67" y="36"/>
                  </a:cubicBezTo>
                  <a:cubicBezTo>
                    <a:pt x="67" y="36"/>
                    <a:pt x="68" y="36"/>
                    <a:pt x="69" y="36"/>
                  </a:cubicBezTo>
                  <a:cubicBezTo>
                    <a:pt x="90" y="36"/>
                    <a:pt x="104" y="54"/>
                    <a:pt x="105" y="74"/>
                  </a:cubicBezTo>
                  <a:cubicBezTo>
                    <a:pt x="104" y="74"/>
                    <a:pt x="104" y="74"/>
                    <a:pt x="103" y="74"/>
                  </a:cubicBezTo>
                  <a:cubicBezTo>
                    <a:pt x="101" y="74"/>
                    <a:pt x="99" y="74"/>
                    <a:pt x="97" y="75"/>
                  </a:cubicBezTo>
                  <a:cubicBezTo>
                    <a:pt x="94" y="77"/>
                    <a:pt x="92" y="77"/>
                    <a:pt x="89" y="77"/>
                  </a:cubicBezTo>
                  <a:cubicBezTo>
                    <a:pt x="86" y="77"/>
                    <a:pt x="84" y="76"/>
                    <a:pt x="80" y="74"/>
                  </a:cubicBezTo>
                  <a:cubicBezTo>
                    <a:pt x="76" y="71"/>
                    <a:pt x="71" y="70"/>
                    <a:pt x="67" y="70"/>
                  </a:cubicBezTo>
                  <a:cubicBezTo>
                    <a:pt x="62" y="70"/>
                    <a:pt x="56" y="71"/>
                    <a:pt x="52" y="73"/>
                  </a:cubicBezTo>
                  <a:cubicBezTo>
                    <a:pt x="48" y="74"/>
                    <a:pt x="46" y="75"/>
                    <a:pt x="43" y="75"/>
                  </a:cubicBezTo>
                  <a:cubicBezTo>
                    <a:pt x="40" y="75"/>
                    <a:pt x="37" y="74"/>
                    <a:pt x="33" y="72"/>
                  </a:cubicBezTo>
                  <a:cubicBezTo>
                    <a:pt x="30" y="71"/>
                    <a:pt x="26" y="70"/>
                    <a:pt x="22" y="70"/>
                  </a:cubicBezTo>
                  <a:cubicBezTo>
                    <a:pt x="20" y="70"/>
                    <a:pt x="18" y="70"/>
                    <a:pt x="16" y="70"/>
                  </a:cubicBezTo>
                  <a:cubicBezTo>
                    <a:pt x="12" y="70"/>
                    <a:pt x="8" y="70"/>
                    <a:pt x="4" y="72"/>
                  </a:cubicBezTo>
                  <a:cubicBezTo>
                    <a:pt x="8" y="54"/>
                    <a:pt x="24" y="36"/>
                    <a:pt x="43" y="36"/>
                  </a:cubicBezTo>
                  <a:cubicBezTo>
                    <a:pt x="43" y="36"/>
                    <a:pt x="44" y="36"/>
                    <a:pt x="45" y="36"/>
                  </a:cubicBezTo>
                  <a:cubicBezTo>
                    <a:pt x="46" y="36"/>
                    <a:pt x="46" y="36"/>
                    <a:pt x="46" y="36"/>
                  </a:cubicBezTo>
                  <a:cubicBezTo>
                    <a:pt x="46" y="36"/>
                    <a:pt x="46" y="36"/>
                    <a:pt x="46" y="36"/>
                  </a:cubicBezTo>
                  <a:cubicBezTo>
                    <a:pt x="47" y="36"/>
                    <a:pt x="48" y="35"/>
                    <a:pt x="48" y="34"/>
                  </a:cubicBezTo>
                  <a:cubicBezTo>
                    <a:pt x="50" y="24"/>
                    <a:pt x="48" y="14"/>
                    <a:pt x="48" y="4"/>
                  </a:cubicBezTo>
                  <a:cubicBezTo>
                    <a:pt x="50" y="4"/>
                    <a:pt x="51" y="4"/>
                    <a:pt x="53" y="4"/>
                  </a:cubicBezTo>
                  <a:moveTo>
                    <a:pt x="65" y="0"/>
                  </a:moveTo>
                  <a:cubicBezTo>
                    <a:pt x="65" y="0"/>
                    <a:pt x="65" y="0"/>
                    <a:pt x="65" y="0"/>
                  </a:cubicBezTo>
                  <a:cubicBezTo>
                    <a:pt x="61" y="0"/>
                    <a:pt x="57" y="0"/>
                    <a:pt x="53" y="0"/>
                  </a:cubicBezTo>
                  <a:cubicBezTo>
                    <a:pt x="51" y="0"/>
                    <a:pt x="49" y="0"/>
                    <a:pt x="47" y="0"/>
                  </a:cubicBezTo>
                  <a:cubicBezTo>
                    <a:pt x="47" y="0"/>
                    <a:pt x="47" y="0"/>
                    <a:pt x="47" y="0"/>
                  </a:cubicBezTo>
                  <a:cubicBezTo>
                    <a:pt x="46" y="0"/>
                    <a:pt x="45" y="0"/>
                    <a:pt x="45" y="1"/>
                  </a:cubicBezTo>
                  <a:cubicBezTo>
                    <a:pt x="45" y="1"/>
                    <a:pt x="44" y="2"/>
                    <a:pt x="44" y="3"/>
                  </a:cubicBezTo>
                  <a:cubicBezTo>
                    <a:pt x="43" y="12"/>
                    <a:pt x="46" y="22"/>
                    <a:pt x="44" y="32"/>
                  </a:cubicBezTo>
                  <a:cubicBezTo>
                    <a:pt x="44" y="32"/>
                    <a:pt x="43" y="32"/>
                    <a:pt x="42" y="32"/>
                  </a:cubicBezTo>
                  <a:cubicBezTo>
                    <a:pt x="20" y="32"/>
                    <a:pt x="2" y="54"/>
                    <a:pt x="0" y="75"/>
                  </a:cubicBezTo>
                  <a:cubicBezTo>
                    <a:pt x="0" y="76"/>
                    <a:pt x="0" y="76"/>
                    <a:pt x="0" y="77"/>
                  </a:cubicBezTo>
                  <a:cubicBezTo>
                    <a:pt x="0" y="78"/>
                    <a:pt x="0" y="79"/>
                    <a:pt x="0" y="80"/>
                  </a:cubicBezTo>
                  <a:cubicBezTo>
                    <a:pt x="0" y="93"/>
                    <a:pt x="5" y="106"/>
                    <a:pt x="14" y="116"/>
                  </a:cubicBezTo>
                  <a:cubicBezTo>
                    <a:pt x="24" y="127"/>
                    <a:pt x="41" y="129"/>
                    <a:pt x="56" y="129"/>
                  </a:cubicBezTo>
                  <a:cubicBezTo>
                    <a:pt x="56" y="129"/>
                    <a:pt x="56" y="129"/>
                    <a:pt x="56" y="129"/>
                  </a:cubicBezTo>
                  <a:cubicBezTo>
                    <a:pt x="70" y="129"/>
                    <a:pt x="84" y="124"/>
                    <a:pt x="95" y="115"/>
                  </a:cubicBezTo>
                  <a:cubicBezTo>
                    <a:pt x="104" y="107"/>
                    <a:pt x="108" y="96"/>
                    <a:pt x="109" y="84"/>
                  </a:cubicBezTo>
                  <a:cubicBezTo>
                    <a:pt x="112" y="59"/>
                    <a:pt x="96" y="32"/>
                    <a:pt x="69" y="32"/>
                  </a:cubicBezTo>
                  <a:cubicBezTo>
                    <a:pt x="69" y="22"/>
                    <a:pt x="70" y="12"/>
                    <a:pt x="68" y="2"/>
                  </a:cubicBezTo>
                  <a:cubicBezTo>
                    <a:pt x="68" y="1"/>
                    <a:pt x="67" y="1"/>
                    <a:pt x="67" y="1"/>
                  </a:cubicBezTo>
                  <a:cubicBezTo>
                    <a:pt x="67" y="0"/>
                    <a:pt x="66" y="0"/>
                    <a:pt x="6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49" name="Freeform 50"/>
            <p:cNvSpPr>
              <a:spLocks noEditPoints="1"/>
            </p:cNvSpPr>
            <p:nvPr/>
          </p:nvSpPr>
          <p:spPr bwMode="auto">
            <a:xfrm>
              <a:off x="9254794" y="4597327"/>
              <a:ext cx="431800" cy="644525"/>
            </a:xfrm>
            <a:custGeom>
              <a:avLst/>
              <a:gdLst>
                <a:gd name="T0" fmla="*/ 36 w 102"/>
                <a:gd name="T1" fmla="*/ 148 h 152"/>
                <a:gd name="T2" fmla="*/ 44 w 102"/>
                <a:gd name="T3" fmla="*/ 145 h 152"/>
                <a:gd name="T4" fmla="*/ 39 w 102"/>
                <a:gd name="T5" fmla="*/ 147 h 152"/>
                <a:gd name="T6" fmla="*/ 34 w 102"/>
                <a:gd name="T7" fmla="*/ 148 h 152"/>
                <a:gd name="T8" fmla="*/ 54 w 102"/>
                <a:gd name="T9" fmla="*/ 139 h 152"/>
                <a:gd name="T10" fmla="*/ 54 w 102"/>
                <a:gd name="T11" fmla="*/ 133 h 152"/>
                <a:gd name="T12" fmla="*/ 52 w 102"/>
                <a:gd name="T13" fmla="*/ 131 h 152"/>
                <a:gd name="T14" fmla="*/ 35 w 102"/>
                <a:gd name="T15" fmla="*/ 148 h 152"/>
                <a:gd name="T16" fmla="*/ 54 w 102"/>
                <a:gd name="T17" fmla="*/ 123 h 152"/>
                <a:gd name="T18" fmla="*/ 37 w 102"/>
                <a:gd name="T19" fmla="*/ 133 h 152"/>
                <a:gd name="T20" fmla="*/ 39 w 102"/>
                <a:gd name="T21" fmla="*/ 131 h 152"/>
                <a:gd name="T22" fmla="*/ 21 w 102"/>
                <a:gd name="T23" fmla="*/ 116 h 152"/>
                <a:gd name="T24" fmla="*/ 42 w 102"/>
                <a:gd name="T25" fmla="*/ 115 h 152"/>
                <a:gd name="T26" fmla="*/ 28 w 102"/>
                <a:gd name="T27" fmla="*/ 147 h 152"/>
                <a:gd name="T28" fmla="*/ 28 w 102"/>
                <a:gd name="T29" fmla="*/ 116 h 152"/>
                <a:gd name="T30" fmla="*/ 11 w 102"/>
                <a:gd name="T31" fmla="*/ 140 h 152"/>
                <a:gd name="T32" fmla="*/ 21 w 102"/>
                <a:gd name="T33" fmla="*/ 129 h 152"/>
                <a:gd name="T34" fmla="*/ 37 w 102"/>
                <a:gd name="T35" fmla="*/ 119 h 152"/>
                <a:gd name="T36" fmla="*/ 19 w 102"/>
                <a:gd name="T37" fmla="*/ 144 h 152"/>
                <a:gd name="T38" fmla="*/ 37 w 102"/>
                <a:gd name="T39" fmla="*/ 130 h 152"/>
                <a:gd name="T40" fmla="*/ 49 w 102"/>
                <a:gd name="T41" fmla="*/ 120 h 152"/>
                <a:gd name="T42" fmla="*/ 21 w 102"/>
                <a:gd name="T43" fmla="*/ 117 h 152"/>
                <a:gd name="T44" fmla="*/ 14 w 102"/>
                <a:gd name="T45" fmla="*/ 123 h 152"/>
                <a:gd name="T46" fmla="*/ 29 w 102"/>
                <a:gd name="T47" fmla="*/ 114 h 152"/>
                <a:gd name="T48" fmla="*/ 35 w 102"/>
                <a:gd name="T49" fmla="*/ 115 h 152"/>
                <a:gd name="T50" fmla="*/ 24 w 102"/>
                <a:gd name="T51" fmla="*/ 124 h 152"/>
                <a:gd name="T52" fmla="*/ 24 w 102"/>
                <a:gd name="T53" fmla="*/ 124 h 152"/>
                <a:gd name="T54" fmla="*/ 87 w 102"/>
                <a:gd name="T55" fmla="*/ 27 h 152"/>
                <a:gd name="T56" fmla="*/ 87 w 102"/>
                <a:gd name="T57" fmla="*/ 27 h 152"/>
                <a:gd name="T58" fmla="*/ 81 w 102"/>
                <a:gd name="T59" fmla="*/ 26 h 152"/>
                <a:gd name="T60" fmla="*/ 80 w 102"/>
                <a:gd name="T61" fmla="*/ 11 h 152"/>
                <a:gd name="T62" fmla="*/ 61 w 102"/>
                <a:gd name="T63" fmla="*/ 11 h 152"/>
                <a:gd name="T64" fmla="*/ 89 w 102"/>
                <a:gd name="T65" fmla="*/ 8 h 152"/>
                <a:gd name="T66" fmla="*/ 58 w 102"/>
                <a:gd name="T67" fmla="*/ 25 h 152"/>
                <a:gd name="T68" fmla="*/ 62 w 102"/>
                <a:gd name="T69" fmla="*/ 26 h 152"/>
                <a:gd name="T70" fmla="*/ 94 w 102"/>
                <a:gd name="T71" fmla="*/ 25 h 152"/>
                <a:gd name="T72" fmla="*/ 89 w 102"/>
                <a:gd name="T73" fmla="*/ 25 h 152"/>
                <a:gd name="T74" fmla="*/ 58 w 102"/>
                <a:gd name="T75" fmla="*/ 9 h 152"/>
                <a:gd name="T76" fmla="*/ 58 w 102"/>
                <a:gd name="T77" fmla="*/ 19 h 152"/>
                <a:gd name="T78" fmla="*/ 58 w 102"/>
                <a:gd name="T79" fmla="*/ 23 h 152"/>
                <a:gd name="T80" fmla="*/ 58 w 102"/>
                <a:gd name="T81" fmla="*/ 12 h 152"/>
                <a:gd name="T82" fmla="*/ 75 w 102"/>
                <a:gd name="T83" fmla="*/ 4 h 152"/>
                <a:gd name="T84" fmla="*/ 90 w 102"/>
                <a:gd name="T85" fmla="*/ 6 h 152"/>
                <a:gd name="T86" fmla="*/ 85 w 102"/>
                <a:gd name="T87" fmla="*/ 6 h 152"/>
                <a:gd name="T88" fmla="*/ 79 w 102"/>
                <a:gd name="T89" fmla="*/ 5 h 152"/>
                <a:gd name="T90" fmla="*/ 73 w 102"/>
                <a:gd name="T91" fmla="*/ 4 h 152"/>
                <a:gd name="T92" fmla="*/ 60 w 102"/>
                <a:gd name="T93" fmla="*/ 15 h 152"/>
                <a:gd name="T94" fmla="*/ 58 w 102"/>
                <a:gd name="T95" fmla="*/ 12 h 152"/>
                <a:gd name="T96" fmla="*/ 54 w 102"/>
                <a:gd name="T97" fmla="*/ 27 h 152"/>
                <a:gd name="T98" fmla="*/ 9 w 102"/>
                <a:gd name="T99" fmla="*/ 119 h 152"/>
                <a:gd name="T100" fmla="*/ 58 w 102"/>
                <a:gd name="T101" fmla="*/ 122 h 152"/>
                <a:gd name="T102" fmla="*/ 95 w 102"/>
                <a:gd name="T103" fmla="*/ 32 h 152"/>
                <a:gd name="T104" fmla="*/ 100 w 102"/>
                <a:gd name="T105"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 h="152">
                  <a:moveTo>
                    <a:pt x="36" y="148"/>
                  </a:moveTo>
                  <a:cubicBezTo>
                    <a:pt x="37" y="147"/>
                    <a:pt x="38" y="146"/>
                    <a:pt x="39" y="145"/>
                  </a:cubicBezTo>
                  <a:cubicBezTo>
                    <a:pt x="39" y="145"/>
                    <a:pt x="38" y="146"/>
                    <a:pt x="38" y="147"/>
                  </a:cubicBezTo>
                  <a:cubicBezTo>
                    <a:pt x="38" y="147"/>
                    <a:pt x="38" y="147"/>
                    <a:pt x="38" y="147"/>
                  </a:cubicBezTo>
                  <a:cubicBezTo>
                    <a:pt x="37" y="148"/>
                    <a:pt x="37" y="148"/>
                    <a:pt x="36" y="148"/>
                  </a:cubicBezTo>
                  <a:moveTo>
                    <a:pt x="39" y="147"/>
                  </a:moveTo>
                  <a:cubicBezTo>
                    <a:pt x="42" y="144"/>
                    <a:pt x="46" y="141"/>
                    <a:pt x="49" y="138"/>
                  </a:cubicBezTo>
                  <a:cubicBezTo>
                    <a:pt x="50" y="137"/>
                    <a:pt x="52" y="135"/>
                    <a:pt x="53" y="135"/>
                  </a:cubicBezTo>
                  <a:cubicBezTo>
                    <a:pt x="53" y="135"/>
                    <a:pt x="52" y="136"/>
                    <a:pt x="50" y="138"/>
                  </a:cubicBezTo>
                  <a:cubicBezTo>
                    <a:pt x="48" y="141"/>
                    <a:pt x="46" y="142"/>
                    <a:pt x="44" y="145"/>
                  </a:cubicBezTo>
                  <a:cubicBezTo>
                    <a:pt x="44" y="145"/>
                    <a:pt x="44" y="145"/>
                    <a:pt x="45" y="145"/>
                  </a:cubicBezTo>
                  <a:cubicBezTo>
                    <a:pt x="45" y="145"/>
                    <a:pt x="45" y="145"/>
                    <a:pt x="45" y="145"/>
                  </a:cubicBezTo>
                  <a:cubicBezTo>
                    <a:pt x="48" y="143"/>
                    <a:pt x="51" y="141"/>
                    <a:pt x="54" y="139"/>
                  </a:cubicBezTo>
                  <a:cubicBezTo>
                    <a:pt x="51" y="143"/>
                    <a:pt x="46" y="146"/>
                    <a:pt x="41" y="147"/>
                  </a:cubicBezTo>
                  <a:cubicBezTo>
                    <a:pt x="41" y="147"/>
                    <a:pt x="40" y="147"/>
                    <a:pt x="39" y="147"/>
                  </a:cubicBezTo>
                  <a:moveTo>
                    <a:pt x="33" y="148"/>
                  </a:moveTo>
                  <a:cubicBezTo>
                    <a:pt x="32" y="148"/>
                    <a:pt x="30" y="148"/>
                    <a:pt x="28" y="147"/>
                  </a:cubicBezTo>
                  <a:cubicBezTo>
                    <a:pt x="34" y="143"/>
                    <a:pt x="39" y="139"/>
                    <a:pt x="44" y="134"/>
                  </a:cubicBezTo>
                  <a:cubicBezTo>
                    <a:pt x="44" y="134"/>
                    <a:pt x="43" y="135"/>
                    <a:pt x="43" y="135"/>
                  </a:cubicBezTo>
                  <a:cubicBezTo>
                    <a:pt x="39" y="139"/>
                    <a:pt x="36" y="143"/>
                    <a:pt x="34" y="148"/>
                  </a:cubicBezTo>
                  <a:cubicBezTo>
                    <a:pt x="34" y="148"/>
                    <a:pt x="33" y="148"/>
                    <a:pt x="33" y="148"/>
                  </a:cubicBezTo>
                  <a:moveTo>
                    <a:pt x="35" y="148"/>
                  </a:moveTo>
                  <a:cubicBezTo>
                    <a:pt x="41" y="139"/>
                    <a:pt x="47" y="131"/>
                    <a:pt x="54" y="124"/>
                  </a:cubicBezTo>
                  <a:cubicBezTo>
                    <a:pt x="56" y="127"/>
                    <a:pt x="57" y="131"/>
                    <a:pt x="56" y="135"/>
                  </a:cubicBezTo>
                  <a:cubicBezTo>
                    <a:pt x="56" y="136"/>
                    <a:pt x="55" y="137"/>
                    <a:pt x="54" y="139"/>
                  </a:cubicBezTo>
                  <a:cubicBezTo>
                    <a:pt x="54" y="138"/>
                    <a:pt x="54" y="138"/>
                    <a:pt x="54" y="138"/>
                  </a:cubicBezTo>
                  <a:cubicBezTo>
                    <a:pt x="54" y="138"/>
                    <a:pt x="54" y="138"/>
                    <a:pt x="54" y="138"/>
                  </a:cubicBezTo>
                  <a:cubicBezTo>
                    <a:pt x="52" y="139"/>
                    <a:pt x="50" y="141"/>
                    <a:pt x="48" y="142"/>
                  </a:cubicBezTo>
                  <a:cubicBezTo>
                    <a:pt x="51" y="139"/>
                    <a:pt x="53" y="137"/>
                    <a:pt x="54" y="134"/>
                  </a:cubicBezTo>
                  <a:cubicBezTo>
                    <a:pt x="54" y="134"/>
                    <a:pt x="54" y="133"/>
                    <a:pt x="54" y="133"/>
                  </a:cubicBezTo>
                  <a:cubicBezTo>
                    <a:pt x="54" y="133"/>
                    <a:pt x="54" y="133"/>
                    <a:pt x="54" y="133"/>
                  </a:cubicBezTo>
                  <a:cubicBezTo>
                    <a:pt x="49" y="137"/>
                    <a:pt x="44" y="141"/>
                    <a:pt x="40" y="145"/>
                  </a:cubicBezTo>
                  <a:cubicBezTo>
                    <a:pt x="44" y="142"/>
                    <a:pt x="49" y="136"/>
                    <a:pt x="53" y="131"/>
                  </a:cubicBezTo>
                  <a:cubicBezTo>
                    <a:pt x="53" y="131"/>
                    <a:pt x="53" y="130"/>
                    <a:pt x="52" y="130"/>
                  </a:cubicBezTo>
                  <a:cubicBezTo>
                    <a:pt x="52" y="130"/>
                    <a:pt x="52" y="130"/>
                    <a:pt x="52" y="131"/>
                  </a:cubicBezTo>
                  <a:cubicBezTo>
                    <a:pt x="52" y="131"/>
                    <a:pt x="51" y="132"/>
                    <a:pt x="51" y="132"/>
                  </a:cubicBezTo>
                  <a:cubicBezTo>
                    <a:pt x="51" y="132"/>
                    <a:pt x="51" y="132"/>
                    <a:pt x="51" y="132"/>
                  </a:cubicBezTo>
                  <a:cubicBezTo>
                    <a:pt x="50" y="132"/>
                    <a:pt x="50" y="132"/>
                    <a:pt x="49" y="133"/>
                  </a:cubicBezTo>
                  <a:cubicBezTo>
                    <a:pt x="44" y="138"/>
                    <a:pt x="38" y="144"/>
                    <a:pt x="35" y="148"/>
                  </a:cubicBezTo>
                  <a:cubicBezTo>
                    <a:pt x="35" y="148"/>
                    <a:pt x="35" y="148"/>
                    <a:pt x="35" y="148"/>
                  </a:cubicBezTo>
                  <a:moveTo>
                    <a:pt x="30" y="145"/>
                  </a:moveTo>
                  <a:cubicBezTo>
                    <a:pt x="30" y="145"/>
                    <a:pt x="30" y="145"/>
                    <a:pt x="31" y="144"/>
                  </a:cubicBezTo>
                  <a:cubicBezTo>
                    <a:pt x="38" y="135"/>
                    <a:pt x="46" y="129"/>
                    <a:pt x="51" y="119"/>
                  </a:cubicBezTo>
                  <a:cubicBezTo>
                    <a:pt x="51" y="119"/>
                    <a:pt x="51" y="119"/>
                    <a:pt x="51" y="119"/>
                  </a:cubicBezTo>
                  <a:cubicBezTo>
                    <a:pt x="52" y="120"/>
                    <a:pt x="53" y="121"/>
                    <a:pt x="54" y="123"/>
                  </a:cubicBezTo>
                  <a:cubicBezTo>
                    <a:pt x="50" y="126"/>
                    <a:pt x="47" y="130"/>
                    <a:pt x="43" y="133"/>
                  </a:cubicBezTo>
                  <a:cubicBezTo>
                    <a:pt x="41" y="135"/>
                    <a:pt x="39" y="138"/>
                    <a:pt x="36" y="140"/>
                  </a:cubicBezTo>
                  <a:cubicBezTo>
                    <a:pt x="36" y="140"/>
                    <a:pt x="31" y="145"/>
                    <a:pt x="30" y="145"/>
                  </a:cubicBezTo>
                  <a:moveTo>
                    <a:pt x="25" y="144"/>
                  </a:moveTo>
                  <a:cubicBezTo>
                    <a:pt x="28" y="140"/>
                    <a:pt x="33" y="137"/>
                    <a:pt x="37" y="133"/>
                  </a:cubicBezTo>
                  <a:cubicBezTo>
                    <a:pt x="41" y="128"/>
                    <a:pt x="45" y="122"/>
                    <a:pt x="48" y="117"/>
                  </a:cubicBezTo>
                  <a:cubicBezTo>
                    <a:pt x="48" y="117"/>
                    <a:pt x="49" y="117"/>
                    <a:pt x="49" y="117"/>
                  </a:cubicBezTo>
                  <a:cubicBezTo>
                    <a:pt x="50" y="118"/>
                    <a:pt x="50" y="118"/>
                    <a:pt x="50" y="118"/>
                  </a:cubicBezTo>
                  <a:cubicBezTo>
                    <a:pt x="50" y="118"/>
                    <a:pt x="50" y="118"/>
                    <a:pt x="50" y="118"/>
                  </a:cubicBezTo>
                  <a:cubicBezTo>
                    <a:pt x="46" y="122"/>
                    <a:pt x="43" y="127"/>
                    <a:pt x="39" y="131"/>
                  </a:cubicBezTo>
                  <a:cubicBezTo>
                    <a:pt x="37" y="133"/>
                    <a:pt x="35" y="135"/>
                    <a:pt x="33" y="137"/>
                  </a:cubicBezTo>
                  <a:cubicBezTo>
                    <a:pt x="30" y="140"/>
                    <a:pt x="27" y="142"/>
                    <a:pt x="25" y="144"/>
                  </a:cubicBezTo>
                  <a:moveTo>
                    <a:pt x="9" y="127"/>
                  </a:moveTo>
                  <a:cubicBezTo>
                    <a:pt x="10" y="124"/>
                    <a:pt x="12" y="121"/>
                    <a:pt x="16" y="119"/>
                  </a:cubicBezTo>
                  <a:cubicBezTo>
                    <a:pt x="17" y="118"/>
                    <a:pt x="19" y="117"/>
                    <a:pt x="21" y="116"/>
                  </a:cubicBezTo>
                  <a:cubicBezTo>
                    <a:pt x="16" y="119"/>
                    <a:pt x="12" y="123"/>
                    <a:pt x="9" y="127"/>
                  </a:cubicBezTo>
                  <a:moveTo>
                    <a:pt x="20" y="142"/>
                  </a:moveTo>
                  <a:cubicBezTo>
                    <a:pt x="20" y="142"/>
                    <a:pt x="20" y="142"/>
                    <a:pt x="21" y="142"/>
                  </a:cubicBezTo>
                  <a:cubicBezTo>
                    <a:pt x="23" y="138"/>
                    <a:pt x="26" y="135"/>
                    <a:pt x="29" y="131"/>
                  </a:cubicBezTo>
                  <a:cubicBezTo>
                    <a:pt x="33" y="126"/>
                    <a:pt x="38" y="121"/>
                    <a:pt x="42" y="115"/>
                  </a:cubicBezTo>
                  <a:cubicBezTo>
                    <a:pt x="43" y="115"/>
                    <a:pt x="45" y="116"/>
                    <a:pt x="47" y="116"/>
                  </a:cubicBezTo>
                  <a:cubicBezTo>
                    <a:pt x="39" y="122"/>
                    <a:pt x="33" y="131"/>
                    <a:pt x="26" y="138"/>
                  </a:cubicBezTo>
                  <a:cubicBezTo>
                    <a:pt x="25" y="139"/>
                    <a:pt x="23" y="140"/>
                    <a:pt x="22" y="141"/>
                  </a:cubicBezTo>
                  <a:cubicBezTo>
                    <a:pt x="21" y="142"/>
                    <a:pt x="20" y="142"/>
                    <a:pt x="20" y="142"/>
                  </a:cubicBezTo>
                  <a:moveTo>
                    <a:pt x="28" y="147"/>
                  </a:moveTo>
                  <a:cubicBezTo>
                    <a:pt x="23" y="147"/>
                    <a:pt x="18" y="145"/>
                    <a:pt x="14" y="143"/>
                  </a:cubicBezTo>
                  <a:cubicBezTo>
                    <a:pt x="10" y="141"/>
                    <a:pt x="8" y="138"/>
                    <a:pt x="8" y="136"/>
                  </a:cubicBezTo>
                  <a:cubicBezTo>
                    <a:pt x="15" y="130"/>
                    <a:pt x="21" y="122"/>
                    <a:pt x="28" y="116"/>
                  </a:cubicBezTo>
                  <a:cubicBezTo>
                    <a:pt x="29" y="116"/>
                    <a:pt x="29" y="115"/>
                    <a:pt x="29" y="115"/>
                  </a:cubicBezTo>
                  <a:cubicBezTo>
                    <a:pt x="29" y="115"/>
                    <a:pt x="29" y="116"/>
                    <a:pt x="28" y="116"/>
                  </a:cubicBezTo>
                  <a:cubicBezTo>
                    <a:pt x="27" y="118"/>
                    <a:pt x="26" y="120"/>
                    <a:pt x="24" y="122"/>
                  </a:cubicBezTo>
                  <a:cubicBezTo>
                    <a:pt x="22" y="125"/>
                    <a:pt x="19" y="129"/>
                    <a:pt x="16" y="133"/>
                  </a:cubicBezTo>
                  <a:cubicBezTo>
                    <a:pt x="14" y="135"/>
                    <a:pt x="13" y="137"/>
                    <a:pt x="11" y="139"/>
                  </a:cubicBezTo>
                  <a:cubicBezTo>
                    <a:pt x="10" y="139"/>
                    <a:pt x="11" y="140"/>
                    <a:pt x="11" y="140"/>
                  </a:cubicBezTo>
                  <a:cubicBezTo>
                    <a:pt x="11" y="140"/>
                    <a:pt x="11" y="140"/>
                    <a:pt x="11" y="140"/>
                  </a:cubicBezTo>
                  <a:cubicBezTo>
                    <a:pt x="12" y="139"/>
                    <a:pt x="12" y="139"/>
                    <a:pt x="13" y="138"/>
                  </a:cubicBezTo>
                  <a:cubicBezTo>
                    <a:pt x="13" y="138"/>
                    <a:pt x="13" y="138"/>
                    <a:pt x="13" y="138"/>
                  </a:cubicBezTo>
                  <a:cubicBezTo>
                    <a:pt x="13" y="138"/>
                    <a:pt x="13" y="138"/>
                    <a:pt x="13" y="138"/>
                  </a:cubicBezTo>
                  <a:cubicBezTo>
                    <a:pt x="14" y="137"/>
                    <a:pt x="16" y="135"/>
                    <a:pt x="17" y="134"/>
                  </a:cubicBezTo>
                  <a:cubicBezTo>
                    <a:pt x="18" y="132"/>
                    <a:pt x="20" y="130"/>
                    <a:pt x="21" y="129"/>
                  </a:cubicBezTo>
                  <a:cubicBezTo>
                    <a:pt x="25" y="124"/>
                    <a:pt x="30" y="120"/>
                    <a:pt x="33" y="116"/>
                  </a:cubicBezTo>
                  <a:cubicBezTo>
                    <a:pt x="26" y="125"/>
                    <a:pt x="19" y="132"/>
                    <a:pt x="13" y="141"/>
                  </a:cubicBezTo>
                  <a:cubicBezTo>
                    <a:pt x="13" y="142"/>
                    <a:pt x="14" y="142"/>
                    <a:pt x="14" y="142"/>
                  </a:cubicBezTo>
                  <a:cubicBezTo>
                    <a:pt x="14" y="142"/>
                    <a:pt x="14" y="142"/>
                    <a:pt x="14" y="142"/>
                  </a:cubicBezTo>
                  <a:cubicBezTo>
                    <a:pt x="23" y="135"/>
                    <a:pt x="29" y="126"/>
                    <a:pt x="37" y="119"/>
                  </a:cubicBezTo>
                  <a:cubicBezTo>
                    <a:pt x="38" y="118"/>
                    <a:pt x="38" y="118"/>
                    <a:pt x="38" y="118"/>
                  </a:cubicBezTo>
                  <a:cubicBezTo>
                    <a:pt x="38" y="118"/>
                    <a:pt x="37" y="119"/>
                    <a:pt x="37" y="120"/>
                  </a:cubicBezTo>
                  <a:cubicBezTo>
                    <a:pt x="34" y="123"/>
                    <a:pt x="32" y="126"/>
                    <a:pt x="30" y="128"/>
                  </a:cubicBezTo>
                  <a:cubicBezTo>
                    <a:pt x="26" y="133"/>
                    <a:pt x="22" y="138"/>
                    <a:pt x="18" y="143"/>
                  </a:cubicBezTo>
                  <a:cubicBezTo>
                    <a:pt x="18" y="144"/>
                    <a:pt x="18" y="144"/>
                    <a:pt x="19" y="144"/>
                  </a:cubicBezTo>
                  <a:cubicBezTo>
                    <a:pt x="19" y="144"/>
                    <a:pt x="19" y="144"/>
                    <a:pt x="19" y="144"/>
                  </a:cubicBezTo>
                  <a:cubicBezTo>
                    <a:pt x="29" y="138"/>
                    <a:pt x="35" y="128"/>
                    <a:pt x="43" y="120"/>
                  </a:cubicBezTo>
                  <a:cubicBezTo>
                    <a:pt x="44" y="119"/>
                    <a:pt x="46" y="118"/>
                    <a:pt x="46" y="118"/>
                  </a:cubicBezTo>
                  <a:cubicBezTo>
                    <a:pt x="46" y="118"/>
                    <a:pt x="46" y="118"/>
                    <a:pt x="45" y="120"/>
                  </a:cubicBezTo>
                  <a:cubicBezTo>
                    <a:pt x="42" y="124"/>
                    <a:pt x="40" y="127"/>
                    <a:pt x="37" y="130"/>
                  </a:cubicBezTo>
                  <a:cubicBezTo>
                    <a:pt x="33" y="136"/>
                    <a:pt x="27" y="140"/>
                    <a:pt x="23" y="145"/>
                  </a:cubicBezTo>
                  <a:cubicBezTo>
                    <a:pt x="22" y="146"/>
                    <a:pt x="23" y="146"/>
                    <a:pt x="23" y="146"/>
                  </a:cubicBezTo>
                  <a:cubicBezTo>
                    <a:pt x="23" y="146"/>
                    <a:pt x="23" y="146"/>
                    <a:pt x="23" y="146"/>
                  </a:cubicBezTo>
                  <a:cubicBezTo>
                    <a:pt x="33" y="140"/>
                    <a:pt x="40" y="131"/>
                    <a:pt x="48" y="122"/>
                  </a:cubicBezTo>
                  <a:cubicBezTo>
                    <a:pt x="49" y="121"/>
                    <a:pt x="49" y="120"/>
                    <a:pt x="49" y="120"/>
                  </a:cubicBezTo>
                  <a:cubicBezTo>
                    <a:pt x="49" y="120"/>
                    <a:pt x="47" y="123"/>
                    <a:pt x="47" y="124"/>
                  </a:cubicBezTo>
                  <a:cubicBezTo>
                    <a:pt x="45" y="127"/>
                    <a:pt x="42" y="130"/>
                    <a:pt x="39" y="134"/>
                  </a:cubicBezTo>
                  <a:cubicBezTo>
                    <a:pt x="35" y="138"/>
                    <a:pt x="31" y="142"/>
                    <a:pt x="27" y="147"/>
                  </a:cubicBezTo>
                  <a:cubicBezTo>
                    <a:pt x="28" y="147"/>
                    <a:pt x="28" y="147"/>
                    <a:pt x="28" y="147"/>
                  </a:cubicBezTo>
                  <a:moveTo>
                    <a:pt x="21" y="117"/>
                  </a:moveTo>
                  <a:cubicBezTo>
                    <a:pt x="21" y="117"/>
                    <a:pt x="23" y="116"/>
                    <a:pt x="24" y="115"/>
                  </a:cubicBezTo>
                  <a:cubicBezTo>
                    <a:pt x="25" y="115"/>
                    <a:pt x="25" y="115"/>
                    <a:pt x="25" y="115"/>
                  </a:cubicBezTo>
                  <a:cubicBezTo>
                    <a:pt x="20" y="122"/>
                    <a:pt x="14" y="128"/>
                    <a:pt x="7" y="134"/>
                  </a:cubicBezTo>
                  <a:cubicBezTo>
                    <a:pt x="7" y="133"/>
                    <a:pt x="7" y="131"/>
                    <a:pt x="8" y="129"/>
                  </a:cubicBezTo>
                  <a:cubicBezTo>
                    <a:pt x="10" y="127"/>
                    <a:pt x="12" y="125"/>
                    <a:pt x="14" y="123"/>
                  </a:cubicBezTo>
                  <a:cubicBezTo>
                    <a:pt x="16" y="121"/>
                    <a:pt x="19" y="119"/>
                    <a:pt x="21" y="117"/>
                  </a:cubicBezTo>
                  <a:cubicBezTo>
                    <a:pt x="21" y="117"/>
                    <a:pt x="21" y="117"/>
                    <a:pt x="21" y="117"/>
                  </a:cubicBezTo>
                  <a:moveTo>
                    <a:pt x="23" y="119"/>
                  </a:moveTo>
                  <a:cubicBezTo>
                    <a:pt x="24" y="118"/>
                    <a:pt x="25" y="116"/>
                    <a:pt x="26" y="115"/>
                  </a:cubicBezTo>
                  <a:cubicBezTo>
                    <a:pt x="27" y="115"/>
                    <a:pt x="28" y="114"/>
                    <a:pt x="29" y="114"/>
                  </a:cubicBezTo>
                  <a:cubicBezTo>
                    <a:pt x="27" y="116"/>
                    <a:pt x="25" y="118"/>
                    <a:pt x="23" y="119"/>
                  </a:cubicBezTo>
                  <a:moveTo>
                    <a:pt x="16" y="140"/>
                  </a:moveTo>
                  <a:cubicBezTo>
                    <a:pt x="16" y="140"/>
                    <a:pt x="16" y="139"/>
                    <a:pt x="17" y="138"/>
                  </a:cubicBezTo>
                  <a:cubicBezTo>
                    <a:pt x="18" y="135"/>
                    <a:pt x="21" y="132"/>
                    <a:pt x="23" y="129"/>
                  </a:cubicBezTo>
                  <a:cubicBezTo>
                    <a:pt x="27" y="124"/>
                    <a:pt x="31" y="120"/>
                    <a:pt x="35" y="115"/>
                  </a:cubicBezTo>
                  <a:cubicBezTo>
                    <a:pt x="35" y="114"/>
                    <a:pt x="35" y="114"/>
                    <a:pt x="35" y="114"/>
                  </a:cubicBezTo>
                  <a:cubicBezTo>
                    <a:pt x="37" y="114"/>
                    <a:pt x="39" y="115"/>
                    <a:pt x="40" y="115"/>
                  </a:cubicBezTo>
                  <a:cubicBezTo>
                    <a:pt x="33" y="121"/>
                    <a:pt x="27" y="129"/>
                    <a:pt x="20" y="135"/>
                  </a:cubicBezTo>
                  <a:cubicBezTo>
                    <a:pt x="19" y="136"/>
                    <a:pt x="16" y="140"/>
                    <a:pt x="16" y="140"/>
                  </a:cubicBezTo>
                  <a:moveTo>
                    <a:pt x="24" y="124"/>
                  </a:moveTo>
                  <a:cubicBezTo>
                    <a:pt x="27" y="120"/>
                    <a:pt x="29" y="117"/>
                    <a:pt x="31" y="114"/>
                  </a:cubicBezTo>
                  <a:cubicBezTo>
                    <a:pt x="32" y="114"/>
                    <a:pt x="32" y="114"/>
                    <a:pt x="33" y="114"/>
                  </a:cubicBezTo>
                  <a:cubicBezTo>
                    <a:pt x="33" y="114"/>
                    <a:pt x="34" y="114"/>
                    <a:pt x="35" y="114"/>
                  </a:cubicBezTo>
                  <a:cubicBezTo>
                    <a:pt x="35" y="114"/>
                    <a:pt x="35" y="114"/>
                    <a:pt x="35" y="114"/>
                  </a:cubicBezTo>
                  <a:cubicBezTo>
                    <a:pt x="31" y="117"/>
                    <a:pt x="27" y="120"/>
                    <a:pt x="24" y="124"/>
                  </a:cubicBezTo>
                  <a:moveTo>
                    <a:pt x="92" y="27"/>
                  </a:moveTo>
                  <a:cubicBezTo>
                    <a:pt x="91" y="27"/>
                    <a:pt x="90" y="27"/>
                    <a:pt x="90" y="27"/>
                  </a:cubicBezTo>
                  <a:cubicBezTo>
                    <a:pt x="90" y="26"/>
                    <a:pt x="91" y="26"/>
                    <a:pt x="91" y="26"/>
                  </a:cubicBezTo>
                  <a:cubicBezTo>
                    <a:pt x="92" y="26"/>
                    <a:pt x="92" y="26"/>
                    <a:pt x="92" y="27"/>
                  </a:cubicBezTo>
                  <a:moveTo>
                    <a:pt x="87" y="27"/>
                  </a:moveTo>
                  <a:cubicBezTo>
                    <a:pt x="85" y="27"/>
                    <a:pt x="84" y="27"/>
                    <a:pt x="83" y="26"/>
                  </a:cubicBezTo>
                  <a:cubicBezTo>
                    <a:pt x="86" y="24"/>
                    <a:pt x="89" y="21"/>
                    <a:pt x="93" y="18"/>
                  </a:cubicBezTo>
                  <a:cubicBezTo>
                    <a:pt x="94" y="17"/>
                    <a:pt x="94" y="17"/>
                    <a:pt x="94" y="17"/>
                  </a:cubicBezTo>
                  <a:cubicBezTo>
                    <a:pt x="95" y="17"/>
                    <a:pt x="90" y="22"/>
                    <a:pt x="89" y="23"/>
                  </a:cubicBezTo>
                  <a:cubicBezTo>
                    <a:pt x="88" y="24"/>
                    <a:pt x="87" y="25"/>
                    <a:pt x="87" y="27"/>
                  </a:cubicBezTo>
                  <a:moveTo>
                    <a:pt x="77" y="26"/>
                  </a:moveTo>
                  <a:cubicBezTo>
                    <a:pt x="82" y="22"/>
                    <a:pt x="87" y="16"/>
                    <a:pt x="92" y="11"/>
                  </a:cubicBezTo>
                  <a:cubicBezTo>
                    <a:pt x="91" y="12"/>
                    <a:pt x="90" y="13"/>
                    <a:pt x="89" y="14"/>
                  </a:cubicBezTo>
                  <a:cubicBezTo>
                    <a:pt x="86" y="18"/>
                    <a:pt x="84" y="22"/>
                    <a:pt x="81" y="26"/>
                  </a:cubicBezTo>
                  <a:cubicBezTo>
                    <a:pt x="81" y="26"/>
                    <a:pt x="81" y="26"/>
                    <a:pt x="81" y="26"/>
                  </a:cubicBezTo>
                  <a:cubicBezTo>
                    <a:pt x="80" y="26"/>
                    <a:pt x="80" y="26"/>
                    <a:pt x="79" y="26"/>
                  </a:cubicBezTo>
                  <a:cubicBezTo>
                    <a:pt x="78" y="26"/>
                    <a:pt x="77" y="26"/>
                    <a:pt x="77" y="26"/>
                  </a:cubicBezTo>
                  <a:moveTo>
                    <a:pt x="67" y="26"/>
                  </a:moveTo>
                  <a:cubicBezTo>
                    <a:pt x="66" y="26"/>
                    <a:pt x="65" y="26"/>
                    <a:pt x="64" y="26"/>
                  </a:cubicBezTo>
                  <a:cubicBezTo>
                    <a:pt x="69" y="21"/>
                    <a:pt x="75" y="16"/>
                    <a:pt x="80" y="11"/>
                  </a:cubicBezTo>
                  <a:cubicBezTo>
                    <a:pt x="79" y="13"/>
                    <a:pt x="77" y="15"/>
                    <a:pt x="76" y="16"/>
                  </a:cubicBezTo>
                  <a:cubicBezTo>
                    <a:pt x="73" y="20"/>
                    <a:pt x="70" y="23"/>
                    <a:pt x="67" y="26"/>
                  </a:cubicBezTo>
                  <a:moveTo>
                    <a:pt x="58" y="16"/>
                  </a:moveTo>
                  <a:cubicBezTo>
                    <a:pt x="58" y="15"/>
                    <a:pt x="58" y="14"/>
                    <a:pt x="58" y="13"/>
                  </a:cubicBezTo>
                  <a:cubicBezTo>
                    <a:pt x="59" y="13"/>
                    <a:pt x="60" y="12"/>
                    <a:pt x="61" y="11"/>
                  </a:cubicBezTo>
                  <a:cubicBezTo>
                    <a:pt x="61" y="11"/>
                    <a:pt x="62" y="10"/>
                    <a:pt x="63" y="9"/>
                  </a:cubicBezTo>
                  <a:cubicBezTo>
                    <a:pt x="61" y="11"/>
                    <a:pt x="60" y="13"/>
                    <a:pt x="58" y="16"/>
                  </a:cubicBezTo>
                  <a:moveTo>
                    <a:pt x="74" y="26"/>
                  </a:moveTo>
                  <a:cubicBezTo>
                    <a:pt x="72" y="26"/>
                    <a:pt x="71" y="26"/>
                    <a:pt x="69" y="26"/>
                  </a:cubicBezTo>
                  <a:cubicBezTo>
                    <a:pt x="76" y="21"/>
                    <a:pt x="82" y="14"/>
                    <a:pt x="89" y="8"/>
                  </a:cubicBezTo>
                  <a:cubicBezTo>
                    <a:pt x="84" y="12"/>
                    <a:pt x="80" y="21"/>
                    <a:pt x="75" y="26"/>
                  </a:cubicBezTo>
                  <a:cubicBezTo>
                    <a:pt x="75" y="26"/>
                    <a:pt x="74" y="26"/>
                    <a:pt x="74" y="26"/>
                  </a:cubicBezTo>
                  <a:moveTo>
                    <a:pt x="62" y="26"/>
                  </a:moveTo>
                  <a:cubicBezTo>
                    <a:pt x="61" y="26"/>
                    <a:pt x="60" y="26"/>
                    <a:pt x="58" y="26"/>
                  </a:cubicBezTo>
                  <a:cubicBezTo>
                    <a:pt x="58" y="25"/>
                    <a:pt x="58" y="25"/>
                    <a:pt x="58" y="25"/>
                  </a:cubicBezTo>
                  <a:cubicBezTo>
                    <a:pt x="64" y="21"/>
                    <a:pt x="69" y="16"/>
                    <a:pt x="74" y="11"/>
                  </a:cubicBezTo>
                  <a:cubicBezTo>
                    <a:pt x="74" y="11"/>
                    <a:pt x="78" y="7"/>
                    <a:pt x="78" y="7"/>
                  </a:cubicBezTo>
                  <a:cubicBezTo>
                    <a:pt x="78" y="7"/>
                    <a:pt x="78" y="7"/>
                    <a:pt x="78" y="7"/>
                  </a:cubicBezTo>
                  <a:cubicBezTo>
                    <a:pt x="76" y="10"/>
                    <a:pt x="74" y="13"/>
                    <a:pt x="71" y="16"/>
                  </a:cubicBezTo>
                  <a:cubicBezTo>
                    <a:pt x="68" y="19"/>
                    <a:pt x="65" y="23"/>
                    <a:pt x="62" y="26"/>
                  </a:cubicBezTo>
                  <a:moveTo>
                    <a:pt x="83" y="25"/>
                  </a:moveTo>
                  <a:cubicBezTo>
                    <a:pt x="87" y="18"/>
                    <a:pt x="92" y="12"/>
                    <a:pt x="98" y="6"/>
                  </a:cubicBezTo>
                  <a:cubicBezTo>
                    <a:pt x="97" y="13"/>
                    <a:pt x="95" y="20"/>
                    <a:pt x="94" y="27"/>
                  </a:cubicBezTo>
                  <a:cubicBezTo>
                    <a:pt x="94" y="27"/>
                    <a:pt x="93" y="27"/>
                    <a:pt x="93" y="27"/>
                  </a:cubicBezTo>
                  <a:cubicBezTo>
                    <a:pt x="93" y="27"/>
                    <a:pt x="93" y="26"/>
                    <a:pt x="94" y="25"/>
                  </a:cubicBezTo>
                  <a:cubicBezTo>
                    <a:pt x="94" y="25"/>
                    <a:pt x="93" y="25"/>
                    <a:pt x="93" y="25"/>
                  </a:cubicBezTo>
                  <a:cubicBezTo>
                    <a:pt x="93" y="25"/>
                    <a:pt x="93" y="25"/>
                    <a:pt x="93" y="25"/>
                  </a:cubicBezTo>
                  <a:cubicBezTo>
                    <a:pt x="91" y="25"/>
                    <a:pt x="90" y="26"/>
                    <a:pt x="89" y="27"/>
                  </a:cubicBezTo>
                  <a:cubicBezTo>
                    <a:pt x="88" y="27"/>
                    <a:pt x="88" y="27"/>
                    <a:pt x="88" y="27"/>
                  </a:cubicBezTo>
                  <a:cubicBezTo>
                    <a:pt x="88" y="26"/>
                    <a:pt x="88" y="26"/>
                    <a:pt x="89" y="25"/>
                  </a:cubicBezTo>
                  <a:cubicBezTo>
                    <a:pt x="91" y="22"/>
                    <a:pt x="94" y="19"/>
                    <a:pt x="96" y="15"/>
                  </a:cubicBezTo>
                  <a:cubicBezTo>
                    <a:pt x="97" y="15"/>
                    <a:pt x="96" y="14"/>
                    <a:pt x="96" y="14"/>
                  </a:cubicBezTo>
                  <a:cubicBezTo>
                    <a:pt x="96" y="14"/>
                    <a:pt x="96" y="14"/>
                    <a:pt x="96" y="14"/>
                  </a:cubicBezTo>
                  <a:cubicBezTo>
                    <a:pt x="92" y="17"/>
                    <a:pt x="86" y="21"/>
                    <a:pt x="83" y="25"/>
                  </a:cubicBezTo>
                  <a:moveTo>
                    <a:pt x="58" y="9"/>
                  </a:moveTo>
                  <a:cubicBezTo>
                    <a:pt x="58" y="9"/>
                    <a:pt x="58" y="8"/>
                    <a:pt x="58" y="7"/>
                  </a:cubicBezTo>
                  <a:cubicBezTo>
                    <a:pt x="59" y="7"/>
                    <a:pt x="60" y="7"/>
                    <a:pt x="60" y="6"/>
                  </a:cubicBezTo>
                  <a:cubicBezTo>
                    <a:pt x="60" y="7"/>
                    <a:pt x="59" y="8"/>
                    <a:pt x="58" y="9"/>
                  </a:cubicBezTo>
                  <a:moveTo>
                    <a:pt x="58" y="23"/>
                  </a:moveTo>
                  <a:cubicBezTo>
                    <a:pt x="58" y="22"/>
                    <a:pt x="58" y="21"/>
                    <a:pt x="58" y="19"/>
                  </a:cubicBezTo>
                  <a:cubicBezTo>
                    <a:pt x="60" y="17"/>
                    <a:pt x="62" y="15"/>
                    <a:pt x="64" y="14"/>
                  </a:cubicBezTo>
                  <a:cubicBezTo>
                    <a:pt x="65" y="13"/>
                    <a:pt x="66" y="12"/>
                    <a:pt x="67" y="11"/>
                  </a:cubicBezTo>
                  <a:cubicBezTo>
                    <a:pt x="68" y="10"/>
                    <a:pt x="71" y="6"/>
                    <a:pt x="72" y="6"/>
                  </a:cubicBezTo>
                  <a:cubicBezTo>
                    <a:pt x="72" y="6"/>
                    <a:pt x="71" y="7"/>
                    <a:pt x="70" y="8"/>
                  </a:cubicBezTo>
                  <a:cubicBezTo>
                    <a:pt x="66" y="13"/>
                    <a:pt x="62" y="18"/>
                    <a:pt x="58" y="23"/>
                  </a:cubicBezTo>
                  <a:moveTo>
                    <a:pt x="58" y="6"/>
                  </a:moveTo>
                  <a:cubicBezTo>
                    <a:pt x="58" y="5"/>
                    <a:pt x="58" y="5"/>
                    <a:pt x="58" y="5"/>
                  </a:cubicBezTo>
                  <a:cubicBezTo>
                    <a:pt x="60" y="4"/>
                    <a:pt x="61" y="4"/>
                    <a:pt x="63" y="4"/>
                  </a:cubicBezTo>
                  <a:cubicBezTo>
                    <a:pt x="62" y="5"/>
                    <a:pt x="60" y="5"/>
                    <a:pt x="58" y="6"/>
                  </a:cubicBezTo>
                  <a:moveTo>
                    <a:pt x="58" y="12"/>
                  </a:moveTo>
                  <a:cubicBezTo>
                    <a:pt x="58" y="12"/>
                    <a:pt x="58" y="11"/>
                    <a:pt x="58" y="11"/>
                  </a:cubicBezTo>
                  <a:cubicBezTo>
                    <a:pt x="60" y="9"/>
                    <a:pt x="62" y="7"/>
                    <a:pt x="64" y="5"/>
                  </a:cubicBezTo>
                  <a:cubicBezTo>
                    <a:pt x="64" y="4"/>
                    <a:pt x="64" y="4"/>
                    <a:pt x="64" y="4"/>
                  </a:cubicBezTo>
                  <a:cubicBezTo>
                    <a:pt x="64" y="4"/>
                    <a:pt x="65" y="4"/>
                    <a:pt x="65" y="4"/>
                  </a:cubicBezTo>
                  <a:cubicBezTo>
                    <a:pt x="68" y="4"/>
                    <a:pt x="72" y="4"/>
                    <a:pt x="75" y="4"/>
                  </a:cubicBezTo>
                  <a:cubicBezTo>
                    <a:pt x="82" y="5"/>
                    <a:pt x="90" y="5"/>
                    <a:pt x="98" y="5"/>
                  </a:cubicBezTo>
                  <a:cubicBezTo>
                    <a:pt x="92" y="10"/>
                    <a:pt x="87" y="15"/>
                    <a:pt x="82" y="20"/>
                  </a:cubicBezTo>
                  <a:cubicBezTo>
                    <a:pt x="85" y="16"/>
                    <a:pt x="88" y="11"/>
                    <a:pt x="91" y="7"/>
                  </a:cubicBezTo>
                  <a:cubicBezTo>
                    <a:pt x="91" y="6"/>
                    <a:pt x="91" y="6"/>
                    <a:pt x="90" y="6"/>
                  </a:cubicBezTo>
                  <a:cubicBezTo>
                    <a:pt x="90" y="6"/>
                    <a:pt x="90" y="6"/>
                    <a:pt x="90" y="6"/>
                  </a:cubicBezTo>
                  <a:cubicBezTo>
                    <a:pt x="84" y="11"/>
                    <a:pt x="79" y="16"/>
                    <a:pt x="73" y="21"/>
                  </a:cubicBezTo>
                  <a:cubicBezTo>
                    <a:pt x="74" y="20"/>
                    <a:pt x="75" y="19"/>
                    <a:pt x="77" y="17"/>
                  </a:cubicBezTo>
                  <a:cubicBezTo>
                    <a:pt x="80" y="14"/>
                    <a:pt x="82" y="10"/>
                    <a:pt x="86" y="7"/>
                  </a:cubicBezTo>
                  <a:cubicBezTo>
                    <a:pt x="86" y="6"/>
                    <a:pt x="86" y="6"/>
                    <a:pt x="85" y="6"/>
                  </a:cubicBezTo>
                  <a:cubicBezTo>
                    <a:pt x="85" y="6"/>
                    <a:pt x="85" y="6"/>
                    <a:pt x="85" y="6"/>
                  </a:cubicBezTo>
                  <a:cubicBezTo>
                    <a:pt x="80" y="10"/>
                    <a:pt x="75" y="14"/>
                    <a:pt x="70" y="19"/>
                  </a:cubicBezTo>
                  <a:cubicBezTo>
                    <a:pt x="70" y="18"/>
                    <a:pt x="70" y="18"/>
                    <a:pt x="70" y="18"/>
                  </a:cubicBezTo>
                  <a:cubicBezTo>
                    <a:pt x="74" y="14"/>
                    <a:pt x="77" y="10"/>
                    <a:pt x="80" y="6"/>
                  </a:cubicBezTo>
                  <a:cubicBezTo>
                    <a:pt x="80" y="6"/>
                    <a:pt x="80" y="5"/>
                    <a:pt x="80" y="5"/>
                  </a:cubicBezTo>
                  <a:cubicBezTo>
                    <a:pt x="80" y="5"/>
                    <a:pt x="80" y="5"/>
                    <a:pt x="79" y="5"/>
                  </a:cubicBezTo>
                  <a:cubicBezTo>
                    <a:pt x="73" y="9"/>
                    <a:pt x="68" y="15"/>
                    <a:pt x="63" y="20"/>
                  </a:cubicBezTo>
                  <a:cubicBezTo>
                    <a:pt x="61" y="22"/>
                    <a:pt x="60" y="23"/>
                    <a:pt x="60" y="23"/>
                  </a:cubicBezTo>
                  <a:cubicBezTo>
                    <a:pt x="59" y="23"/>
                    <a:pt x="65" y="16"/>
                    <a:pt x="67" y="14"/>
                  </a:cubicBezTo>
                  <a:cubicBezTo>
                    <a:pt x="69" y="11"/>
                    <a:pt x="72" y="8"/>
                    <a:pt x="74" y="5"/>
                  </a:cubicBezTo>
                  <a:cubicBezTo>
                    <a:pt x="74" y="5"/>
                    <a:pt x="74" y="4"/>
                    <a:pt x="73" y="4"/>
                  </a:cubicBezTo>
                  <a:cubicBezTo>
                    <a:pt x="73" y="4"/>
                    <a:pt x="73" y="4"/>
                    <a:pt x="73" y="4"/>
                  </a:cubicBezTo>
                  <a:cubicBezTo>
                    <a:pt x="68" y="8"/>
                    <a:pt x="64" y="12"/>
                    <a:pt x="60" y="16"/>
                  </a:cubicBezTo>
                  <a:cubicBezTo>
                    <a:pt x="59" y="17"/>
                    <a:pt x="59" y="17"/>
                    <a:pt x="58" y="18"/>
                  </a:cubicBezTo>
                  <a:cubicBezTo>
                    <a:pt x="58" y="17"/>
                    <a:pt x="58" y="17"/>
                    <a:pt x="58" y="17"/>
                  </a:cubicBezTo>
                  <a:cubicBezTo>
                    <a:pt x="59" y="17"/>
                    <a:pt x="59" y="16"/>
                    <a:pt x="60" y="15"/>
                  </a:cubicBezTo>
                  <a:cubicBezTo>
                    <a:pt x="62" y="12"/>
                    <a:pt x="65" y="8"/>
                    <a:pt x="68" y="5"/>
                  </a:cubicBezTo>
                  <a:cubicBezTo>
                    <a:pt x="68" y="5"/>
                    <a:pt x="68" y="4"/>
                    <a:pt x="67" y="4"/>
                  </a:cubicBezTo>
                  <a:cubicBezTo>
                    <a:pt x="67" y="4"/>
                    <a:pt x="67" y="4"/>
                    <a:pt x="67" y="4"/>
                  </a:cubicBezTo>
                  <a:cubicBezTo>
                    <a:pt x="65" y="6"/>
                    <a:pt x="62" y="8"/>
                    <a:pt x="60" y="10"/>
                  </a:cubicBezTo>
                  <a:cubicBezTo>
                    <a:pt x="60" y="10"/>
                    <a:pt x="59" y="12"/>
                    <a:pt x="58" y="12"/>
                  </a:cubicBezTo>
                  <a:moveTo>
                    <a:pt x="65" y="0"/>
                  </a:moveTo>
                  <a:cubicBezTo>
                    <a:pt x="61" y="0"/>
                    <a:pt x="58" y="0"/>
                    <a:pt x="55" y="2"/>
                  </a:cubicBezTo>
                  <a:cubicBezTo>
                    <a:pt x="54" y="2"/>
                    <a:pt x="54" y="3"/>
                    <a:pt x="54" y="4"/>
                  </a:cubicBezTo>
                  <a:cubicBezTo>
                    <a:pt x="54" y="5"/>
                    <a:pt x="54" y="5"/>
                    <a:pt x="54" y="5"/>
                  </a:cubicBezTo>
                  <a:cubicBezTo>
                    <a:pt x="54" y="12"/>
                    <a:pt x="54" y="19"/>
                    <a:pt x="54" y="27"/>
                  </a:cubicBezTo>
                  <a:cubicBezTo>
                    <a:pt x="54" y="28"/>
                    <a:pt x="54" y="28"/>
                    <a:pt x="54" y="29"/>
                  </a:cubicBezTo>
                  <a:cubicBezTo>
                    <a:pt x="55" y="58"/>
                    <a:pt x="57" y="87"/>
                    <a:pt x="55" y="116"/>
                  </a:cubicBezTo>
                  <a:cubicBezTo>
                    <a:pt x="54" y="115"/>
                    <a:pt x="54" y="114"/>
                    <a:pt x="53" y="114"/>
                  </a:cubicBezTo>
                  <a:cubicBezTo>
                    <a:pt x="47" y="112"/>
                    <a:pt x="40" y="110"/>
                    <a:pt x="33" y="110"/>
                  </a:cubicBezTo>
                  <a:cubicBezTo>
                    <a:pt x="24" y="110"/>
                    <a:pt x="16" y="113"/>
                    <a:pt x="9" y="119"/>
                  </a:cubicBezTo>
                  <a:cubicBezTo>
                    <a:pt x="0" y="127"/>
                    <a:pt x="1" y="140"/>
                    <a:pt x="12" y="146"/>
                  </a:cubicBezTo>
                  <a:cubicBezTo>
                    <a:pt x="18" y="150"/>
                    <a:pt x="25" y="152"/>
                    <a:pt x="33" y="152"/>
                  </a:cubicBezTo>
                  <a:cubicBezTo>
                    <a:pt x="38" y="152"/>
                    <a:pt x="43" y="151"/>
                    <a:pt x="47" y="150"/>
                  </a:cubicBezTo>
                  <a:cubicBezTo>
                    <a:pt x="60" y="145"/>
                    <a:pt x="63" y="133"/>
                    <a:pt x="58" y="123"/>
                  </a:cubicBezTo>
                  <a:cubicBezTo>
                    <a:pt x="58" y="122"/>
                    <a:pt x="58" y="122"/>
                    <a:pt x="58" y="122"/>
                  </a:cubicBezTo>
                  <a:cubicBezTo>
                    <a:pt x="61" y="92"/>
                    <a:pt x="59" y="61"/>
                    <a:pt x="59" y="30"/>
                  </a:cubicBezTo>
                  <a:cubicBezTo>
                    <a:pt x="63" y="30"/>
                    <a:pt x="67" y="30"/>
                    <a:pt x="72" y="30"/>
                  </a:cubicBezTo>
                  <a:cubicBezTo>
                    <a:pt x="72" y="30"/>
                    <a:pt x="73" y="30"/>
                    <a:pt x="74" y="30"/>
                  </a:cubicBezTo>
                  <a:cubicBezTo>
                    <a:pt x="75" y="30"/>
                    <a:pt x="76" y="30"/>
                    <a:pt x="77" y="30"/>
                  </a:cubicBezTo>
                  <a:cubicBezTo>
                    <a:pt x="83" y="30"/>
                    <a:pt x="89" y="31"/>
                    <a:pt x="95" y="32"/>
                  </a:cubicBezTo>
                  <a:cubicBezTo>
                    <a:pt x="96" y="32"/>
                    <a:pt x="96" y="32"/>
                    <a:pt x="96" y="32"/>
                  </a:cubicBezTo>
                  <a:cubicBezTo>
                    <a:pt x="97" y="32"/>
                    <a:pt x="98" y="30"/>
                    <a:pt x="98" y="29"/>
                  </a:cubicBezTo>
                  <a:cubicBezTo>
                    <a:pt x="98" y="29"/>
                    <a:pt x="98" y="29"/>
                    <a:pt x="98" y="29"/>
                  </a:cubicBezTo>
                  <a:cubicBezTo>
                    <a:pt x="99" y="20"/>
                    <a:pt x="102" y="12"/>
                    <a:pt x="102" y="3"/>
                  </a:cubicBezTo>
                  <a:cubicBezTo>
                    <a:pt x="102" y="2"/>
                    <a:pt x="101" y="1"/>
                    <a:pt x="100" y="1"/>
                  </a:cubicBezTo>
                  <a:cubicBezTo>
                    <a:pt x="100" y="1"/>
                    <a:pt x="100" y="1"/>
                    <a:pt x="100" y="1"/>
                  </a:cubicBezTo>
                  <a:cubicBezTo>
                    <a:pt x="99" y="1"/>
                    <a:pt x="99" y="1"/>
                    <a:pt x="99" y="1"/>
                  </a:cubicBezTo>
                  <a:cubicBezTo>
                    <a:pt x="90" y="1"/>
                    <a:pt x="82" y="1"/>
                    <a:pt x="73" y="0"/>
                  </a:cubicBezTo>
                  <a:cubicBezTo>
                    <a:pt x="70" y="0"/>
                    <a:pt x="67" y="0"/>
                    <a:pt x="6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50" name="组合 49"/>
            <p:cNvGrpSpPr/>
            <p:nvPr/>
          </p:nvGrpSpPr>
          <p:grpSpPr>
            <a:xfrm>
              <a:off x="4687557" y="2290893"/>
              <a:ext cx="863600" cy="1319213"/>
              <a:chOff x="3784269" y="6437239"/>
              <a:chExt cx="863600" cy="1319213"/>
            </a:xfrm>
            <a:solidFill>
              <a:schemeClr val="bg1">
                <a:alpha val="20000"/>
              </a:schemeClr>
            </a:solidFill>
          </p:grpSpPr>
          <p:sp>
            <p:nvSpPr>
              <p:cNvPr id="83" name="Freeform 41"/>
              <p:cNvSpPr>
                <a:spLocks noEditPoints="1"/>
              </p:cNvSpPr>
              <p:nvPr/>
            </p:nvSpPr>
            <p:spPr bwMode="auto">
              <a:xfrm>
                <a:off x="3784269" y="6437239"/>
                <a:ext cx="863600" cy="585788"/>
              </a:xfrm>
              <a:custGeom>
                <a:avLst/>
                <a:gdLst>
                  <a:gd name="T0" fmla="*/ 95 w 204"/>
                  <a:gd name="T1" fmla="*/ 137 h 138"/>
                  <a:gd name="T2" fmla="*/ 96 w 204"/>
                  <a:gd name="T3" fmla="*/ 137 h 138"/>
                  <a:gd name="T4" fmla="*/ 96 w 204"/>
                  <a:gd name="T5" fmla="*/ 132 h 138"/>
                  <a:gd name="T6" fmla="*/ 97 w 204"/>
                  <a:gd name="T7" fmla="*/ 135 h 138"/>
                  <a:gd name="T8" fmla="*/ 95 w 204"/>
                  <a:gd name="T9" fmla="*/ 132 h 138"/>
                  <a:gd name="T10" fmla="*/ 95 w 204"/>
                  <a:gd name="T11" fmla="*/ 132 h 138"/>
                  <a:gd name="T12" fmla="*/ 86 w 204"/>
                  <a:gd name="T13" fmla="*/ 136 h 138"/>
                  <a:gd name="T14" fmla="*/ 90 w 204"/>
                  <a:gd name="T15" fmla="*/ 132 h 138"/>
                  <a:gd name="T16" fmla="*/ 81 w 204"/>
                  <a:gd name="T17" fmla="*/ 136 h 138"/>
                  <a:gd name="T18" fmla="*/ 88 w 204"/>
                  <a:gd name="T19" fmla="*/ 132 h 138"/>
                  <a:gd name="T20" fmla="*/ 83 w 204"/>
                  <a:gd name="T21" fmla="*/ 134 h 138"/>
                  <a:gd name="T22" fmla="*/ 81 w 204"/>
                  <a:gd name="T23" fmla="*/ 132 h 138"/>
                  <a:gd name="T24" fmla="*/ 81 w 204"/>
                  <a:gd name="T25" fmla="*/ 132 h 138"/>
                  <a:gd name="T26" fmla="*/ 62 w 204"/>
                  <a:gd name="T27" fmla="*/ 87 h 138"/>
                  <a:gd name="T28" fmla="*/ 62 w 204"/>
                  <a:gd name="T29" fmla="*/ 91 h 138"/>
                  <a:gd name="T30" fmla="*/ 72 w 204"/>
                  <a:gd name="T31" fmla="*/ 81 h 138"/>
                  <a:gd name="T32" fmla="*/ 133 w 204"/>
                  <a:gd name="T33" fmla="*/ 64 h 138"/>
                  <a:gd name="T34" fmla="*/ 198 w 204"/>
                  <a:gd name="T35" fmla="*/ 40 h 138"/>
                  <a:gd name="T36" fmla="*/ 14 w 204"/>
                  <a:gd name="T37" fmla="*/ 5 h 138"/>
                  <a:gd name="T38" fmla="*/ 48 w 204"/>
                  <a:gd name="T39" fmla="*/ 4 h 138"/>
                  <a:gd name="T40" fmla="*/ 168 w 204"/>
                  <a:gd name="T41" fmla="*/ 7 h 138"/>
                  <a:gd name="T42" fmla="*/ 120 w 204"/>
                  <a:gd name="T43" fmla="*/ 69 h 138"/>
                  <a:gd name="T44" fmla="*/ 50 w 204"/>
                  <a:gd name="T45" fmla="*/ 35 h 138"/>
                  <a:gd name="T46" fmla="*/ 46 w 204"/>
                  <a:gd name="T47" fmla="*/ 0 h 138"/>
                  <a:gd name="T48" fmla="*/ 4 w 204"/>
                  <a:gd name="T49" fmla="*/ 0 h 138"/>
                  <a:gd name="T50" fmla="*/ 1 w 204"/>
                  <a:gd name="T51" fmla="*/ 2 h 138"/>
                  <a:gd name="T52" fmla="*/ 7 w 204"/>
                  <a:gd name="T53" fmla="*/ 130 h 138"/>
                  <a:gd name="T54" fmla="*/ 11 w 204"/>
                  <a:gd name="T55" fmla="*/ 133 h 138"/>
                  <a:gd name="T56" fmla="*/ 77 w 204"/>
                  <a:gd name="T57" fmla="*/ 132 h 138"/>
                  <a:gd name="T58" fmla="*/ 44 w 204"/>
                  <a:gd name="T59" fmla="*/ 108 h 138"/>
                  <a:gd name="T60" fmla="*/ 58 w 204"/>
                  <a:gd name="T61" fmla="*/ 90 h 138"/>
                  <a:gd name="T62" fmla="*/ 11 w 204"/>
                  <a:gd name="T63" fmla="*/ 128 h 138"/>
                  <a:gd name="T64" fmla="*/ 5 w 204"/>
                  <a:gd name="T65" fmla="*/ 5 h 138"/>
                  <a:gd name="T66" fmla="*/ 80 w 204"/>
                  <a:gd name="T67" fmla="*/ 68 h 138"/>
                  <a:gd name="T68" fmla="*/ 75 w 204"/>
                  <a:gd name="T69" fmla="*/ 80 h 138"/>
                  <a:gd name="T70" fmla="*/ 103 w 204"/>
                  <a:gd name="T71" fmla="*/ 87 h 138"/>
                  <a:gd name="T72" fmla="*/ 107 w 204"/>
                  <a:gd name="T73" fmla="*/ 87 h 138"/>
                  <a:gd name="T74" fmla="*/ 130 w 204"/>
                  <a:gd name="T75" fmla="*/ 66 h 138"/>
                  <a:gd name="T76" fmla="*/ 100 w 204"/>
                  <a:gd name="T77" fmla="*/ 132 h 138"/>
                  <a:gd name="T78" fmla="*/ 200 w 204"/>
                  <a:gd name="T79" fmla="*/ 138 h 138"/>
                  <a:gd name="T80" fmla="*/ 202 w 204"/>
                  <a:gd name="T81" fmla="*/ 136 h 138"/>
                  <a:gd name="T82" fmla="*/ 202 w 204"/>
                  <a:gd name="T83" fmla="*/ 3 h 138"/>
                  <a:gd name="T84" fmla="*/ 169 w 204"/>
                  <a:gd name="T85" fmla="*/ 3 h 138"/>
                  <a:gd name="T86" fmla="*/ 50 w 204"/>
                  <a:gd name="T8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4" h="138">
                    <a:moveTo>
                      <a:pt x="96" y="136"/>
                    </a:moveTo>
                    <a:cubicBezTo>
                      <a:pt x="96" y="136"/>
                      <a:pt x="96" y="137"/>
                      <a:pt x="95" y="137"/>
                    </a:cubicBezTo>
                    <a:cubicBezTo>
                      <a:pt x="95" y="137"/>
                      <a:pt x="95" y="137"/>
                      <a:pt x="95" y="137"/>
                    </a:cubicBezTo>
                    <a:cubicBezTo>
                      <a:pt x="96" y="137"/>
                      <a:pt x="96" y="136"/>
                      <a:pt x="96" y="136"/>
                    </a:cubicBezTo>
                    <a:moveTo>
                      <a:pt x="97" y="135"/>
                    </a:moveTo>
                    <a:cubicBezTo>
                      <a:pt x="97" y="136"/>
                      <a:pt x="96" y="136"/>
                      <a:pt x="96" y="137"/>
                    </a:cubicBezTo>
                    <a:cubicBezTo>
                      <a:pt x="97" y="137"/>
                      <a:pt x="97" y="137"/>
                      <a:pt x="98" y="137"/>
                    </a:cubicBezTo>
                    <a:cubicBezTo>
                      <a:pt x="98" y="136"/>
                      <a:pt x="97" y="136"/>
                      <a:pt x="97" y="135"/>
                    </a:cubicBezTo>
                    <a:moveTo>
                      <a:pt x="96" y="132"/>
                    </a:moveTo>
                    <a:cubicBezTo>
                      <a:pt x="95" y="134"/>
                      <a:pt x="93" y="135"/>
                      <a:pt x="92" y="137"/>
                    </a:cubicBezTo>
                    <a:cubicBezTo>
                      <a:pt x="92" y="137"/>
                      <a:pt x="93" y="137"/>
                      <a:pt x="94" y="137"/>
                    </a:cubicBezTo>
                    <a:cubicBezTo>
                      <a:pt x="95" y="136"/>
                      <a:pt x="96" y="135"/>
                      <a:pt x="97" y="135"/>
                    </a:cubicBezTo>
                    <a:cubicBezTo>
                      <a:pt x="97" y="134"/>
                      <a:pt x="96" y="133"/>
                      <a:pt x="96" y="132"/>
                    </a:cubicBezTo>
                    <a:cubicBezTo>
                      <a:pt x="96" y="132"/>
                      <a:pt x="96" y="132"/>
                      <a:pt x="96" y="132"/>
                    </a:cubicBezTo>
                    <a:moveTo>
                      <a:pt x="95" y="132"/>
                    </a:moveTo>
                    <a:cubicBezTo>
                      <a:pt x="94" y="134"/>
                      <a:pt x="91" y="135"/>
                      <a:pt x="89" y="137"/>
                    </a:cubicBezTo>
                    <a:cubicBezTo>
                      <a:pt x="89" y="137"/>
                      <a:pt x="90" y="137"/>
                      <a:pt x="91" y="137"/>
                    </a:cubicBezTo>
                    <a:cubicBezTo>
                      <a:pt x="92" y="135"/>
                      <a:pt x="94" y="134"/>
                      <a:pt x="95" y="132"/>
                    </a:cubicBezTo>
                    <a:cubicBezTo>
                      <a:pt x="95" y="132"/>
                      <a:pt x="95" y="132"/>
                      <a:pt x="95" y="132"/>
                    </a:cubicBezTo>
                    <a:moveTo>
                      <a:pt x="90" y="132"/>
                    </a:moveTo>
                    <a:cubicBezTo>
                      <a:pt x="88" y="134"/>
                      <a:pt x="87" y="135"/>
                      <a:pt x="86" y="136"/>
                    </a:cubicBezTo>
                    <a:cubicBezTo>
                      <a:pt x="86" y="136"/>
                      <a:pt x="86" y="136"/>
                      <a:pt x="86" y="137"/>
                    </a:cubicBezTo>
                    <a:cubicBezTo>
                      <a:pt x="89" y="135"/>
                      <a:pt x="91" y="134"/>
                      <a:pt x="94" y="132"/>
                    </a:cubicBezTo>
                    <a:cubicBezTo>
                      <a:pt x="92" y="132"/>
                      <a:pt x="91" y="132"/>
                      <a:pt x="90" y="132"/>
                    </a:cubicBezTo>
                    <a:moveTo>
                      <a:pt x="87" y="132"/>
                    </a:moveTo>
                    <a:cubicBezTo>
                      <a:pt x="85" y="133"/>
                      <a:pt x="83" y="135"/>
                      <a:pt x="82" y="136"/>
                    </a:cubicBezTo>
                    <a:cubicBezTo>
                      <a:pt x="81" y="136"/>
                      <a:pt x="81" y="136"/>
                      <a:pt x="81" y="136"/>
                    </a:cubicBezTo>
                    <a:cubicBezTo>
                      <a:pt x="81" y="136"/>
                      <a:pt x="81" y="136"/>
                      <a:pt x="81" y="136"/>
                    </a:cubicBezTo>
                    <a:cubicBezTo>
                      <a:pt x="82" y="136"/>
                      <a:pt x="83" y="136"/>
                      <a:pt x="84" y="136"/>
                    </a:cubicBezTo>
                    <a:cubicBezTo>
                      <a:pt x="86" y="135"/>
                      <a:pt x="87" y="134"/>
                      <a:pt x="88" y="132"/>
                    </a:cubicBezTo>
                    <a:cubicBezTo>
                      <a:pt x="88" y="132"/>
                      <a:pt x="87" y="132"/>
                      <a:pt x="87" y="132"/>
                    </a:cubicBezTo>
                    <a:moveTo>
                      <a:pt x="85" y="132"/>
                    </a:moveTo>
                    <a:cubicBezTo>
                      <a:pt x="84" y="133"/>
                      <a:pt x="83" y="134"/>
                      <a:pt x="83" y="134"/>
                    </a:cubicBezTo>
                    <a:cubicBezTo>
                      <a:pt x="84" y="133"/>
                      <a:pt x="85" y="133"/>
                      <a:pt x="86" y="132"/>
                    </a:cubicBezTo>
                    <a:cubicBezTo>
                      <a:pt x="86" y="132"/>
                      <a:pt x="85" y="132"/>
                      <a:pt x="85" y="132"/>
                    </a:cubicBezTo>
                    <a:moveTo>
                      <a:pt x="81" y="132"/>
                    </a:moveTo>
                    <a:cubicBezTo>
                      <a:pt x="81" y="133"/>
                      <a:pt x="81" y="134"/>
                      <a:pt x="81" y="135"/>
                    </a:cubicBezTo>
                    <a:cubicBezTo>
                      <a:pt x="82" y="134"/>
                      <a:pt x="83" y="133"/>
                      <a:pt x="84" y="132"/>
                    </a:cubicBezTo>
                    <a:cubicBezTo>
                      <a:pt x="83" y="132"/>
                      <a:pt x="82" y="132"/>
                      <a:pt x="81" y="132"/>
                    </a:cubicBezTo>
                    <a:moveTo>
                      <a:pt x="62" y="87"/>
                    </a:moveTo>
                    <a:cubicBezTo>
                      <a:pt x="61" y="87"/>
                      <a:pt x="60" y="88"/>
                      <a:pt x="59" y="89"/>
                    </a:cubicBezTo>
                    <a:cubicBezTo>
                      <a:pt x="60" y="88"/>
                      <a:pt x="61" y="88"/>
                      <a:pt x="62" y="87"/>
                    </a:cubicBezTo>
                    <a:moveTo>
                      <a:pt x="69" y="80"/>
                    </a:moveTo>
                    <a:cubicBezTo>
                      <a:pt x="69" y="80"/>
                      <a:pt x="68" y="81"/>
                      <a:pt x="67" y="82"/>
                    </a:cubicBezTo>
                    <a:cubicBezTo>
                      <a:pt x="67" y="86"/>
                      <a:pt x="65" y="89"/>
                      <a:pt x="62" y="91"/>
                    </a:cubicBezTo>
                    <a:cubicBezTo>
                      <a:pt x="62" y="91"/>
                      <a:pt x="62" y="92"/>
                      <a:pt x="63" y="92"/>
                    </a:cubicBezTo>
                    <a:cubicBezTo>
                      <a:pt x="66" y="89"/>
                      <a:pt x="70" y="86"/>
                      <a:pt x="73" y="82"/>
                    </a:cubicBezTo>
                    <a:cubicBezTo>
                      <a:pt x="73" y="82"/>
                      <a:pt x="72" y="82"/>
                      <a:pt x="72" y="81"/>
                    </a:cubicBezTo>
                    <a:cubicBezTo>
                      <a:pt x="71" y="81"/>
                      <a:pt x="70" y="80"/>
                      <a:pt x="69" y="80"/>
                    </a:cubicBezTo>
                    <a:moveTo>
                      <a:pt x="198" y="129"/>
                    </a:moveTo>
                    <a:cubicBezTo>
                      <a:pt x="178" y="106"/>
                      <a:pt x="157" y="83"/>
                      <a:pt x="133" y="64"/>
                    </a:cubicBezTo>
                    <a:cubicBezTo>
                      <a:pt x="139" y="59"/>
                      <a:pt x="145" y="54"/>
                      <a:pt x="150" y="50"/>
                    </a:cubicBezTo>
                    <a:cubicBezTo>
                      <a:pt x="166" y="36"/>
                      <a:pt x="182" y="23"/>
                      <a:pt x="198" y="10"/>
                    </a:cubicBezTo>
                    <a:cubicBezTo>
                      <a:pt x="199" y="20"/>
                      <a:pt x="199" y="30"/>
                      <a:pt x="198" y="40"/>
                    </a:cubicBezTo>
                    <a:cubicBezTo>
                      <a:pt x="197" y="52"/>
                      <a:pt x="197" y="64"/>
                      <a:pt x="197" y="76"/>
                    </a:cubicBezTo>
                    <a:cubicBezTo>
                      <a:pt x="197" y="94"/>
                      <a:pt x="197" y="111"/>
                      <a:pt x="198" y="129"/>
                    </a:cubicBezTo>
                    <a:moveTo>
                      <a:pt x="14" y="5"/>
                    </a:moveTo>
                    <a:cubicBezTo>
                      <a:pt x="19" y="5"/>
                      <a:pt x="23" y="5"/>
                      <a:pt x="28" y="4"/>
                    </a:cubicBezTo>
                    <a:cubicBezTo>
                      <a:pt x="33" y="4"/>
                      <a:pt x="38" y="4"/>
                      <a:pt x="43" y="4"/>
                    </a:cubicBezTo>
                    <a:cubicBezTo>
                      <a:pt x="44" y="4"/>
                      <a:pt x="46" y="4"/>
                      <a:pt x="48" y="4"/>
                    </a:cubicBezTo>
                    <a:cubicBezTo>
                      <a:pt x="65" y="5"/>
                      <a:pt x="83" y="5"/>
                      <a:pt x="101" y="6"/>
                    </a:cubicBezTo>
                    <a:cubicBezTo>
                      <a:pt x="119" y="6"/>
                      <a:pt x="136" y="6"/>
                      <a:pt x="154" y="7"/>
                    </a:cubicBezTo>
                    <a:cubicBezTo>
                      <a:pt x="159" y="7"/>
                      <a:pt x="164" y="7"/>
                      <a:pt x="168" y="7"/>
                    </a:cubicBezTo>
                    <a:cubicBezTo>
                      <a:pt x="178" y="7"/>
                      <a:pt x="187" y="7"/>
                      <a:pt x="197" y="6"/>
                    </a:cubicBezTo>
                    <a:cubicBezTo>
                      <a:pt x="181" y="19"/>
                      <a:pt x="164" y="32"/>
                      <a:pt x="148" y="45"/>
                    </a:cubicBezTo>
                    <a:cubicBezTo>
                      <a:pt x="139" y="53"/>
                      <a:pt x="130" y="61"/>
                      <a:pt x="120" y="69"/>
                    </a:cubicBezTo>
                    <a:cubicBezTo>
                      <a:pt x="115" y="73"/>
                      <a:pt x="109" y="78"/>
                      <a:pt x="105" y="83"/>
                    </a:cubicBezTo>
                    <a:cubicBezTo>
                      <a:pt x="105" y="83"/>
                      <a:pt x="105" y="83"/>
                      <a:pt x="105" y="83"/>
                    </a:cubicBezTo>
                    <a:cubicBezTo>
                      <a:pt x="86" y="68"/>
                      <a:pt x="69" y="51"/>
                      <a:pt x="50" y="35"/>
                    </a:cubicBezTo>
                    <a:cubicBezTo>
                      <a:pt x="37" y="25"/>
                      <a:pt x="24" y="15"/>
                      <a:pt x="12" y="5"/>
                    </a:cubicBezTo>
                    <a:cubicBezTo>
                      <a:pt x="12" y="5"/>
                      <a:pt x="13" y="5"/>
                      <a:pt x="14" y="5"/>
                    </a:cubicBezTo>
                    <a:moveTo>
                      <a:pt x="46" y="0"/>
                    </a:moveTo>
                    <a:cubicBezTo>
                      <a:pt x="41" y="0"/>
                      <a:pt x="36" y="0"/>
                      <a:pt x="30" y="0"/>
                    </a:cubicBezTo>
                    <a:cubicBezTo>
                      <a:pt x="25" y="0"/>
                      <a:pt x="20" y="1"/>
                      <a:pt x="15" y="1"/>
                    </a:cubicBezTo>
                    <a:cubicBezTo>
                      <a:pt x="11" y="1"/>
                      <a:pt x="7" y="0"/>
                      <a:pt x="4" y="0"/>
                    </a:cubicBezTo>
                    <a:cubicBezTo>
                      <a:pt x="3" y="0"/>
                      <a:pt x="3" y="0"/>
                      <a:pt x="3" y="0"/>
                    </a:cubicBezTo>
                    <a:cubicBezTo>
                      <a:pt x="2" y="0"/>
                      <a:pt x="2" y="1"/>
                      <a:pt x="2" y="1"/>
                    </a:cubicBezTo>
                    <a:cubicBezTo>
                      <a:pt x="1" y="2"/>
                      <a:pt x="1" y="2"/>
                      <a:pt x="1" y="2"/>
                    </a:cubicBezTo>
                    <a:cubicBezTo>
                      <a:pt x="0" y="8"/>
                      <a:pt x="1" y="15"/>
                      <a:pt x="1" y="21"/>
                    </a:cubicBezTo>
                    <a:cubicBezTo>
                      <a:pt x="1" y="31"/>
                      <a:pt x="1" y="41"/>
                      <a:pt x="2" y="52"/>
                    </a:cubicBezTo>
                    <a:cubicBezTo>
                      <a:pt x="3" y="78"/>
                      <a:pt x="4" y="104"/>
                      <a:pt x="7" y="130"/>
                    </a:cubicBezTo>
                    <a:cubicBezTo>
                      <a:pt x="7" y="132"/>
                      <a:pt x="9" y="132"/>
                      <a:pt x="10" y="132"/>
                    </a:cubicBezTo>
                    <a:cubicBezTo>
                      <a:pt x="10" y="132"/>
                      <a:pt x="10" y="132"/>
                      <a:pt x="10" y="132"/>
                    </a:cubicBezTo>
                    <a:cubicBezTo>
                      <a:pt x="11" y="133"/>
                      <a:pt x="11" y="133"/>
                      <a:pt x="11" y="133"/>
                    </a:cubicBezTo>
                    <a:cubicBezTo>
                      <a:pt x="25" y="134"/>
                      <a:pt x="40" y="135"/>
                      <a:pt x="54" y="135"/>
                    </a:cubicBezTo>
                    <a:cubicBezTo>
                      <a:pt x="62" y="136"/>
                      <a:pt x="70" y="136"/>
                      <a:pt x="78" y="136"/>
                    </a:cubicBezTo>
                    <a:cubicBezTo>
                      <a:pt x="78" y="135"/>
                      <a:pt x="77" y="133"/>
                      <a:pt x="77" y="132"/>
                    </a:cubicBezTo>
                    <a:cubicBezTo>
                      <a:pt x="71" y="132"/>
                      <a:pt x="64" y="131"/>
                      <a:pt x="57" y="131"/>
                    </a:cubicBezTo>
                    <a:cubicBezTo>
                      <a:pt x="44" y="131"/>
                      <a:pt x="31" y="130"/>
                      <a:pt x="18" y="129"/>
                    </a:cubicBezTo>
                    <a:cubicBezTo>
                      <a:pt x="26" y="121"/>
                      <a:pt x="35" y="115"/>
                      <a:pt x="44" y="108"/>
                    </a:cubicBezTo>
                    <a:cubicBezTo>
                      <a:pt x="49" y="103"/>
                      <a:pt x="55" y="99"/>
                      <a:pt x="60" y="94"/>
                    </a:cubicBezTo>
                    <a:cubicBezTo>
                      <a:pt x="60" y="94"/>
                      <a:pt x="59" y="93"/>
                      <a:pt x="59" y="92"/>
                    </a:cubicBezTo>
                    <a:cubicBezTo>
                      <a:pt x="58" y="91"/>
                      <a:pt x="58" y="91"/>
                      <a:pt x="58" y="90"/>
                    </a:cubicBezTo>
                    <a:cubicBezTo>
                      <a:pt x="53" y="95"/>
                      <a:pt x="47" y="99"/>
                      <a:pt x="42" y="104"/>
                    </a:cubicBezTo>
                    <a:cubicBezTo>
                      <a:pt x="32" y="112"/>
                      <a:pt x="21" y="119"/>
                      <a:pt x="13" y="128"/>
                    </a:cubicBezTo>
                    <a:cubicBezTo>
                      <a:pt x="12" y="128"/>
                      <a:pt x="12" y="128"/>
                      <a:pt x="11" y="128"/>
                    </a:cubicBezTo>
                    <a:cubicBezTo>
                      <a:pt x="9" y="103"/>
                      <a:pt x="8" y="78"/>
                      <a:pt x="7" y="53"/>
                    </a:cubicBezTo>
                    <a:cubicBezTo>
                      <a:pt x="6" y="43"/>
                      <a:pt x="6" y="34"/>
                      <a:pt x="5" y="24"/>
                    </a:cubicBezTo>
                    <a:cubicBezTo>
                      <a:pt x="5" y="18"/>
                      <a:pt x="4" y="11"/>
                      <a:pt x="5" y="5"/>
                    </a:cubicBezTo>
                    <a:cubicBezTo>
                      <a:pt x="19" y="16"/>
                      <a:pt x="33" y="28"/>
                      <a:pt x="47" y="39"/>
                    </a:cubicBezTo>
                    <a:cubicBezTo>
                      <a:pt x="58" y="48"/>
                      <a:pt x="69" y="58"/>
                      <a:pt x="80" y="68"/>
                    </a:cubicBezTo>
                    <a:cubicBezTo>
                      <a:pt x="80" y="68"/>
                      <a:pt x="80" y="68"/>
                      <a:pt x="80" y="68"/>
                    </a:cubicBezTo>
                    <a:cubicBezTo>
                      <a:pt x="77" y="71"/>
                      <a:pt x="75" y="74"/>
                      <a:pt x="72" y="77"/>
                    </a:cubicBezTo>
                    <a:cubicBezTo>
                      <a:pt x="73" y="78"/>
                      <a:pt x="74" y="79"/>
                      <a:pt x="75" y="80"/>
                    </a:cubicBezTo>
                    <a:cubicBezTo>
                      <a:pt x="75" y="80"/>
                      <a:pt x="75" y="80"/>
                      <a:pt x="75" y="80"/>
                    </a:cubicBezTo>
                    <a:cubicBezTo>
                      <a:pt x="78" y="77"/>
                      <a:pt x="81" y="74"/>
                      <a:pt x="83" y="71"/>
                    </a:cubicBezTo>
                    <a:cubicBezTo>
                      <a:pt x="83" y="71"/>
                      <a:pt x="83" y="71"/>
                      <a:pt x="83" y="71"/>
                    </a:cubicBezTo>
                    <a:cubicBezTo>
                      <a:pt x="90" y="76"/>
                      <a:pt x="96" y="82"/>
                      <a:pt x="103" y="87"/>
                    </a:cubicBezTo>
                    <a:cubicBezTo>
                      <a:pt x="103" y="88"/>
                      <a:pt x="104" y="88"/>
                      <a:pt x="104" y="88"/>
                    </a:cubicBezTo>
                    <a:cubicBezTo>
                      <a:pt x="105" y="88"/>
                      <a:pt x="106" y="87"/>
                      <a:pt x="106" y="87"/>
                    </a:cubicBezTo>
                    <a:cubicBezTo>
                      <a:pt x="106" y="87"/>
                      <a:pt x="107" y="87"/>
                      <a:pt x="107" y="87"/>
                    </a:cubicBezTo>
                    <a:cubicBezTo>
                      <a:pt x="107" y="87"/>
                      <a:pt x="108" y="87"/>
                      <a:pt x="108" y="86"/>
                    </a:cubicBezTo>
                    <a:cubicBezTo>
                      <a:pt x="112" y="81"/>
                      <a:pt x="118" y="77"/>
                      <a:pt x="123" y="73"/>
                    </a:cubicBezTo>
                    <a:cubicBezTo>
                      <a:pt x="125" y="71"/>
                      <a:pt x="128" y="69"/>
                      <a:pt x="130" y="66"/>
                    </a:cubicBezTo>
                    <a:cubicBezTo>
                      <a:pt x="154" y="86"/>
                      <a:pt x="175" y="111"/>
                      <a:pt x="196" y="134"/>
                    </a:cubicBezTo>
                    <a:cubicBezTo>
                      <a:pt x="166" y="134"/>
                      <a:pt x="136" y="133"/>
                      <a:pt x="106" y="133"/>
                    </a:cubicBezTo>
                    <a:cubicBezTo>
                      <a:pt x="104" y="133"/>
                      <a:pt x="102" y="132"/>
                      <a:pt x="100" y="132"/>
                    </a:cubicBezTo>
                    <a:cubicBezTo>
                      <a:pt x="100" y="134"/>
                      <a:pt x="101" y="135"/>
                      <a:pt x="102" y="137"/>
                    </a:cubicBezTo>
                    <a:cubicBezTo>
                      <a:pt x="102" y="137"/>
                      <a:pt x="102" y="137"/>
                      <a:pt x="103" y="137"/>
                    </a:cubicBezTo>
                    <a:cubicBezTo>
                      <a:pt x="135" y="138"/>
                      <a:pt x="167" y="138"/>
                      <a:pt x="200" y="138"/>
                    </a:cubicBezTo>
                    <a:cubicBezTo>
                      <a:pt x="200" y="138"/>
                      <a:pt x="201" y="138"/>
                      <a:pt x="201" y="138"/>
                    </a:cubicBezTo>
                    <a:cubicBezTo>
                      <a:pt x="201" y="138"/>
                      <a:pt x="201" y="138"/>
                      <a:pt x="201" y="138"/>
                    </a:cubicBezTo>
                    <a:cubicBezTo>
                      <a:pt x="202" y="137"/>
                      <a:pt x="202" y="137"/>
                      <a:pt x="202" y="136"/>
                    </a:cubicBezTo>
                    <a:cubicBezTo>
                      <a:pt x="202" y="116"/>
                      <a:pt x="201" y="96"/>
                      <a:pt x="202" y="76"/>
                    </a:cubicBezTo>
                    <a:cubicBezTo>
                      <a:pt x="202" y="63"/>
                      <a:pt x="202" y="50"/>
                      <a:pt x="203" y="38"/>
                    </a:cubicBezTo>
                    <a:cubicBezTo>
                      <a:pt x="203" y="26"/>
                      <a:pt x="204" y="15"/>
                      <a:pt x="202" y="3"/>
                    </a:cubicBezTo>
                    <a:cubicBezTo>
                      <a:pt x="202" y="2"/>
                      <a:pt x="201" y="1"/>
                      <a:pt x="200" y="1"/>
                    </a:cubicBezTo>
                    <a:cubicBezTo>
                      <a:pt x="199" y="1"/>
                      <a:pt x="199" y="1"/>
                      <a:pt x="199" y="1"/>
                    </a:cubicBezTo>
                    <a:cubicBezTo>
                      <a:pt x="189" y="2"/>
                      <a:pt x="179" y="3"/>
                      <a:pt x="169" y="3"/>
                    </a:cubicBezTo>
                    <a:cubicBezTo>
                      <a:pt x="163" y="3"/>
                      <a:pt x="157" y="3"/>
                      <a:pt x="152" y="2"/>
                    </a:cubicBezTo>
                    <a:cubicBezTo>
                      <a:pt x="135" y="2"/>
                      <a:pt x="118" y="2"/>
                      <a:pt x="101" y="1"/>
                    </a:cubicBezTo>
                    <a:cubicBezTo>
                      <a:pt x="84" y="1"/>
                      <a:pt x="67" y="0"/>
                      <a:pt x="50" y="0"/>
                    </a:cubicBezTo>
                    <a:cubicBezTo>
                      <a:pt x="49" y="0"/>
                      <a:pt x="47" y="0"/>
                      <a:pt x="4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51"/>
              <p:cNvSpPr>
                <a:spLocks noEditPoints="1"/>
              </p:cNvSpPr>
              <p:nvPr/>
            </p:nvSpPr>
            <p:spPr bwMode="auto">
              <a:xfrm>
                <a:off x="4030331" y="6729339"/>
                <a:ext cx="346075" cy="1027113"/>
              </a:xfrm>
              <a:custGeom>
                <a:avLst/>
                <a:gdLst>
                  <a:gd name="T0" fmla="*/ 33 w 82"/>
                  <a:gd name="T1" fmla="*/ 68 h 242"/>
                  <a:gd name="T2" fmla="*/ 63 w 82"/>
                  <a:gd name="T3" fmla="*/ 237 h 242"/>
                  <a:gd name="T4" fmla="*/ 76 w 82"/>
                  <a:gd name="T5" fmla="*/ 218 h 242"/>
                  <a:gd name="T6" fmla="*/ 55 w 82"/>
                  <a:gd name="T7" fmla="*/ 233 h 242"/>
                  <a:gd name="T8" fmla="*/ 66 w 82"/>
                  <a:gd name="T9" fmla="*/ 219 h 242"/>
                  <a:gd name="T10" fmla="*/ 57 w 82"/>
                  <a:gd name="T11" fmla="*/ 237 h 242"/>
                  <a:gd name="T12" fmla="*/ 57 w 82"/>
                  <a:gd name="T13" fmla="*/ 224 h 242"/>
                  <a:gd name="T14" fmla="*/ 75 w 82"/>
                  <a:gd name="T15" fmla="*/ 203 h 242"/>
                  <a:gd name="T16" fmla="*/ 76 w 82"/>
                  <a:gd name="T17" fmla="*/ 201 h 242"/>
                  <a:gd name="T18" fmla="*/ 45 w 82"/>
                  <a:gd name="T19" fmla="*/ 221 h 242"/>
                  <a:gd name="T20" fmla="*/ 44 w 82"/>
                  <a:gd name="T21" fmla="*/ 224 h 242"/>
                  <a:gd name="T22" fmla="*/ 45 w 82"/>
                  <a:gd name="T23" fmla="*/ 229 h 242"/>
                  <a:gd name="T24" fmla="*/ 61 w 82"/>
                  <a:gd name="T25" fmla="*/ 190 h 242"/>
                  <a:gd name="T26" fmla="*/ 73 w 82"/>
                  <a:gd name="T27" fmla="*/ 185 h 242"/>
                  <a:gd name="T28" fmla="*/ 55 w 82"/>
                  <a:gd name="T29" fmla="*/ 201 h 242"/>
                  <a:gd name="T30" fmla="*/ 58 w 82"/>
                  <a:gd name="T31" fmla="*/ 192 h 242"/>
                  <a:gd name="T32" fmla="*/ 38 w 82"/>
                  <a:gd name="T33" fmla="*/ 212 h 242"/>
                  <a:gd name="T34" fmla="*/ 37 w 82"/>
                  <a:gd name="T35" fmla="*/ 206 h 242"/>
                  <a:gd name="T36" fmla="*/ 63 w 82"/>
                  <a:gd name="T37" fmla="*/ 169 h 242"/>
                  <a:gd name="T38" fmla="*/ 60 w 82"/>
                  <a:gd name="T39" fmla="*/ 168 h 242"/>
                  <a:gd name="T40" fmla="*/ 50 w 82"/>
                  <a:gd name="T41" fmla="*/ 165 h 242"/>
                  <a:gd name="T42" fmla="*/ 58 w 82"/>
                  <a:gd name="T43" fmla="*/ 161 h 242"/>
                  <a:gd name="T44" fmla="*/ 35 w 82"/>
                  <a:gd name="T45" fmla="*/ 182 h 242"/>
                  <a:gd name="T46" fmla="*/ 50 w 82"/>
                  <a:gd name="T47" fmla="*/ 168 h 242"/>
                  <a:gd name="T48" fmla="*/ 34 w 82"/>
                  <a:gd name="T49" fmla="*/ 170 h 242"/>
                  <a:gd name="T50" fmla="*/ 33 w 82"/>
                  <a:gd name="T51" fmla="*/ 153 h 242"/>
                  <a:gd name="T52" fmla="*/ 33 w 82"/>
                  <a:gd name="T53" fmla="*/ 152 h 242"/>
                  <a:gd name="T54" fmla="*/ 50 w 82"/>
                  <a:gd name="T55" fmla="*/ 140 h 242"/>
                  <a:gd name="T56" fmla="*/ 55 w 82"/>
                  <a:gd name="T57" fmla="*/ 140 h 242"/>
                  <a:gd name="T58" fmla="*/ 39 w 82"/>
                  <a:gd name="T59" fmla="*/ 165 h 242"/>
                  <a:gd name="T60" fmla="*/ 63 w 82"/>
                  <a:gd name="T61" fmla="*/ 142 h 242"/>
                  <a:gd name="T62" fmla="*/ 41 w 82"/>
                  <a:gd name="T63" fmla="*/ 139 h 242"/>
                  <a:gd name="T64" fmla="*/ 32 w 82"/>
                  <a:gd name="T65" fmla="*/ 137 h 242"/>
                  <a:gd name="T66" fmla="*/ 47 w 82"/>
                  <a:gd name="T67" fmla="*/ 148 h 242"/>
                  <a:gd name="T68" fmla="*/ 44 w 82"/>
                  <a:gd name="T69" fmla="*/ 146 h 242"/>
                  <a:gd name="T70" fmla="*/ 39 w 82"/>
                  <a:gd name="T71" fmla="*/ 130 h 242"/>
                  <a:gd name="T72" fmla="*/ 57 w 82"/>
                  <a:gd name="T73" fmla="*/ 116 h 242"/>
                  <a:gd name="T74" fmla="*/ 41 w 82"/>
                  <a:gd name="T75" fmla="*/ 127 h 242"/>
                  <a:gd name="T76" fmla="*/ 54 w 82"/>
                  <a:gd name="T77" fmla="*/ 108 h 242"/>
                  <a:gd name="T78" fmla="*/ 43 w 82"/>
                  <a:gd name="T79" fmla="*/ 113 h 242"/>
                  <a:gd name="T80" fmla="*/ 43 w 82"/>
                  <a:gd name="T81" fmla="*/ 107 h 242"/>
                  <a:gd name="T82" fmla="*/ 34 w 82"/>
                  <a:gd name="T83" fmla="*/ 104 h 242"/>
                  <a:gd name="T84" fmla="*/ 51 w 82"/>
                  <a:gd name="T85" fmla="*/ 100 h 242"/>
                  <a:gd name="T86" fmla="*/ 49 w 82"/>
                  <a:gd name="T87" fmla="*/ 91 h 242"/>
                  <a:gd name="T88" fmla="*/ 41 w 82"/>
                  <a:gd name="T89" fmla="*/ 90 h 242"/>
                  <a:gd name="T90" fmla="*/ 28 w 82"/>
                  <a:gd name="T91" fmla="*/ 107 h 242"/>
                  <a:gd name="T92" fmla="*/ 47 w 82"/>
                  <a:gd name="T93" fmla="*/ 86 h 242"/>
                  <a:gd name="T94" fmla="*/ 26 w 82"/>
                  <a:gd name="T95" fmla="*/ 93 h 242"/>
                  <a:gd name="T96" fmla="*/ 29 w 82"/>
                  <a:gd name="T97" fmla="*/ 88 h 242"/>
                  <a:gd name="T98" fmla="*/ 27 w 82"/>
                  <a:gd name="T99" fmla="*/ 84 h 242"/>
                  <a:gd name="T100" fmla="*/ 44 w 82"/>
                  <a:gd name="T101" fmla="*/ 68 h 242"/>
                  <a:gd name="T102" fmla="*/ 40 w 82"/>
                  <a:gd name="T103" fmla="*/ 70 h 242"/>
                  <a:gd name="T104" fmla="*/ 32 w 82"/>
                  <a:gd name="T105" fmla="*/ 50 h 242"/>
                  <a:gd name="T106" fmla="*/ 24 w 82"/>
                  <a:gd name="T107" fmla="*/ 53 h 242"/>
                  <a:gd name="T108" fmla="*/ 19 w 82"/>
                  <a:gd name="T109" fmla="*/ 63 h 242"/>
                  <a:gd name="T110" fmla="*/ 22 w 82"/>
                  <a:gd name="T111" fmla="*/ 55 h 242"/>
                  <a:gd name="T112" fmla="*/ 23 w 82"/>
                  <a:gd name="T113" fmla="*/ 62 h 242"/>
                  <a:gd name="T114" fmla="*/ 36 w 82"/>
                  <a:gd name="T115" fmla="*/ 58 h 242"/>
                  <a:gd name="T116" fmla="*/ 36 w 82"/>
                  <a:gd name="T117" fmla="*/ 59 h 242"/>
                  <a:gd name="T118" fmla="*/ 33 w 82"/>
                  <a:gd name="T119" fmla="*/ 46 h 242"/>
                  <a:gd name="T120" fmla="*/ 9 w 82"/>
                  <a:gd name="T121" fmla="*/ 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 h="242">
                    <a:moveTo>
                      <a:pt x="33" y="68"/>
                    </a:moveTo>
                    <a:cubicBezTo>
                      <a:pt x="30" y="70"/>
                      <a:pt x="28" y="71"/>
                      <a:pt x="25" y="73"/>
                    </a:cubicBezTo>
                    <a:cubicBezTo>
                      <a:pt x="25" y="73"/>
                      <a:pt x="25" y="74"/>
                      <a:pt x="26" y="74"/>
                    </a:cubicBezTo>
                    <a:cubicBezTo>
                      <a:pt x="26" y="74"/>
                      <a:pt x="26" y="74"/>
                      <a:pt x="26" y="74"/>
                    </a:cubicBezTo>
                    <a:cubicBezTo>
                      <a:pt x="30" y="72"/>
                      <a:pt x="34" y="70"/>
                      <a:pt x="37" y="68"/>
                    </a:cubicBezTo>
                    <a:cubicBezTo>
                      <a:pt x="37" y="68"/>
                      <a:pt x="36" y="68"/>
                      <a:pt x="36" y="68"/>
                    </a:cubicBezTo>
                    <a:cubicBezTo>
                      <a:pt x="35" y="68"/>
                      <a:pt x="34" y="69"/>
                      <a:pt x="33" y="69"/>
                    </a:cubicBezTo>
                    <a:cubicBezTo>
                      <a:pt x="32" y="70"/>
                      <a:pt x="30" y="71"/>
                      <a:pt x="29" y="71"/>
                    </a:cubicBezTo>
                    <a:cubicBezTo>
                      <a:pt x="31" y="70"/>
                      <a:pt x="32" y="69"/>
                      <a:pt x="34" y="68"/>
                    </a:cubicBezTo>
                    <a:cubicBezTo>
                      <a:pt x="33" y="68"/>
                      <a:pt x="33" y="68"/>
                      <a:pt x="33" y="68"/>
                    </a:cubicBezTo>
                    <a:moveTo>
                      <a:pt x="26" y="67"/>
                    </a:moveTo>
                    <a:cubicBezTo>
                      <a:pt x="26" y="68"/>
                      <a:pt x="25" y="69"/>
                      <a:pt x="24" y="70"/>
                    </a:cubicBezTo>
                    <a:cubicBezTo>
                      <a:pt x="24" y="70"/>
                      <a:pt x="24" y="71"/>
                      <a:pt x="24" y="71"/>
                    </a:cubicBezTo>
                    <a:cubicBezTo>
                      <a:pt x="24" y="71"/>
                      <a:pt x="24" y="71"/>
                      <a:pt x="25" y="71"/>
                    </a:cubicBezTo>
                    <a:cubicBezTo>
                      <a:pt x="26" y="70"/>
                      <a:pt x="28" y="69"/>
                      <a:pt x="31" y="68"/>
                    </a:cubicBezTo>
                    <a:cubicBezTo>
                      <a:pt x="30" y="68"/>
                      <a:pt x="29" y="68"/>
                      <a:pt x="28" y="68"/>
                    </a:cubicBezTo>
                    <a:cubicBezTo>
                      <a:pt x="27" y="68"/>
                      <a:pt x="27" y="68"/>
                      <a:pt x="26" y="69"/>
                    </a:cubicBezTo>
                    <a:cubicBezTo>
                      <a:pt x="26" y="69"/>
                      <a:pt x="27" y="68"/>
                      <a:pt x="28" y="67"/>
                    </a:cubicBezTo>
                    <a:cubicBezTo>
                      <a:pt x="27" y="67"/>
                      <a:pt x="27" y="67"/>
                      <a:pt x="26" y="67"/>
                    </a:cubicBezTo>
                    <a:moveTo>
                      <a:pt x="63" y="237"/>
                    </a:moveTo>
                    <a:cubicBezTo>
                      <a:pt x="63" y="237"/>
                      <a:pt x="64" y="236"/>
                      <a:pt x="65" y="234"/>
                    </a:cubicBezTo>
                    <a:cubicBezTo>
                      <a:pt x="68" y="230"/>
                      <a:pt x="72" y="226"/>
                      <a:pt x="76" y="221"/>
                    </a:cubicBezTo>
                    <a:cubicBezTo>
                      <a:pt x="76" y="222"/>
                      <a:pt x="76" y="223"/>
                      <a:pt x="75" y="224"/>
                    </a:cubicBezTo>
                    <a:cubicBezTo>
                      <a:pt x="73" y="226"/>
                      <a:pt x="71" y="229"/>
                      <a:pt x="69" y="231"/>
                    </a:cubicBezTo>
                    <a:cubicBezTo>
                      <a:pt x="68" y="232"/>
                      <a:pt x="67" y="233"/>
                      <a:pt x="65" y="234"/>
                    </a:cubicBezTo>
                    <a:cubicBezTo>
                      <a:pt x="64" y="235"/>
                      <a:pt x="63" y="237"/>
                      <a:pt x="63" y="237"/>
                    </a:cubicBezTo>
                    <a:moveTo>
                      <a:pt x="71" y="222"/>
                    </a:moveTo>
                    <a:cubicBezTo>
                      <a:pt x="73" y="220"/>
                      <a:pt x="75" y="218"/>
                      <a:pt x="77" y="215"/>
                    </a:cubicBezTo>
                    <a:cubicBezTo>
                      <a:pt x="77" y="216"/>
                      <a:pt x="77" y="216"/>
                      <a:pt x="77" y="217"/>
                    </a:cubicBezTo>
                    <a:cubicBezTo>
                      <a:pt x="76" y="218"/>
                      <a:pt x="76" y="218"/>
                      <a:pt x="76" y="218"/>
                    </a:cubicBezTo>
                    <a:cubicBezTo>
                      <a:pt x="75" y="219"/>
                      <a:pt x="73" y="221"/>
                      <a:pt x="71" y="222"/>
                    </a:cubicBezTo>
                    <a:moveTo>
                      <a:pt x="55" y="233"/>
                    </a:moveTo>
                    <a:cubicBezTo>
                      <a:pt x="55" y="232"/>
                      <a:pt x="55" y="232"/>
                      <a:pt x="56" y="232"/>
                    </a:cubicBezTo>
                    <a:cubicBezTo>
                      <a:pt x="60" y="227"/>
                      <a:pt x="64" y="222"/>
                      <a:pt x="68" y="218"/>
                    </a:cubicBezTo>
                    <a:cubicBezTo>
                      <a:pt x="71" y="215"/>
                      <a:pt x="74" y="212"/>
                      <a:pt x="77" y="209"/>
                    </a:cubicBezTo>
                    <a:cubicBezTo>
                      <a:pt x="77" y="210"/>
                      <a:pt x="77" y="212"/>
                      <a:pt x="77" y="213"/>
                    </a:cubicBezTo>
                    <a:cubicBezTo>
                      <a:pt x="73" y="216"/>
                      <a:pt x="70" y="219"/>
                      <a:pt x="66" y="223"/>
                    </a:cubicBezTo>
                    <a:cubicBezTo>
                      <a:pt x="64" y="225"/>
                      <a:pt x="61" y="228"/>
                      <a:pt x="58" y="230"/>
                    </a:cubicBezTo>
                    <a:cubicBezTo>
                      <a:pt x="57" y="231"/>
                      <a:pt x="56" y="231"/>
                      <a:pt x="55" y="232"/>
                    </a:cubicBezTo>
                    <a:cubicBezTo>
                      <a:pt x="55" y="233"/>
                      <a:pt x="55" y="233"/>
                      <a:pt x="55" y="233"/>
                    </a:cubicBezTo>
                    <a:moveTo>
                      <a:pt x="61" y="239"/>
                    </a:moveTo>
                    <a:cubicBezTo>
                      <a:pt x="59" y="239"/>
                      <a:pt x="56" y="238"/>
                      <a:pt x="53" y="237"/>
                    </a:cubicBezTo>
                    <a:cubicBezTo>
                      <a:pt x="51" y="236"/>
                      <a:pt x="50" y="235"/>
                      <a:pt x="48" y="234"/>
                    </a:cubicBezTo>
                    <a:cubicBezTo>
                      <a:pt x="48" y="233"/>
                      <a:pt x="48" y="233"/>
                      <a:pt x="48" y="233"/>
                    </a:cubicBezTo>
                    <a:cubicBezTo>
                      <a:pt x="53" y="229"/>
                      <a:pt x="58" y="224"/>
                      <a:pt x="63" y="219"/>
                    </a:cubicBezTo>
                    <a:cubicBezTo>
                      <a:pt x="66" y="218"/>
                      <a:pt x="68" y="216"/>
                      <a:pt x="70" y="214"/>
                    </a:cubicBezTo>
                    <a:cubicBezTo>
                      <a:pt x="71" y="213"/>
                      <a:pt x="72" y="212"/>
                      <a:pt x="73" y="211"/>
                    </a:cubicBezTo>
                    <a:cubicBezTo>
                      <a:pt x="73" y="211"/>
                      <a:pt x="76" y="209"/>
                      <a:pt x="76" y="209"/>
                    </a:cubicBezTo>
                    <a:cubicBezTo>
                      <a:pt x="76" y="209"/>
                      <a:pt x="76" y="209"/>
                      <a:pt x="76" y="209"/>
                    </a:cubicBezTo>
                    <a:cubicBezTo>
                      <a:pt x="73" y="213"/>
                      <a:pt x="69" y="216"/>
                      <a:pt x="66" y="219"/>
                    </a:cubicBezTo>
                    <a:cubicBezTo>
                      <a:pt x="62" y="225"/>
                      <a:pt x="57" y="229"/>
                      <a:pt x="52" y="234"/>
                    </a:cubicBezTo>
                    <a:cubicBezTo>
                      <a:pt x="52" y="235"/>
                      <a:pt x="52" y="235"/>
                      <a:pt x="53" y="235"/>
                    </a:cubicBezTo>
                    <a:cubicBezTo>
                      <a:pt x="53" y="235"/>
                      <a:pt x="53" y="235"/>
                      <a:pt x="53" y="235"/>
                    </a:cubicBezTo>
                    <a:cubicBezTo>
                      <a:pt x="62" y="229"/>
                      <a:pt x="69" y="221"/>
                      <a:pt x="77" y="214"/>
                    </a:cubicBezTo>
                    <a:cubicBezTo>
                      <a:pt x="77" y="214"/>
                      <a:pt x="77" y="214"/>
                      <a:pt x="77" y="214"/>
                    </a:cubicBezTo>
                    <a:cubicBezTo>
                      <a:pt x="74" y="217"/>
                      <a:pt x="71" y="221"/>
                      <a:pt x="68" y="225"/>
                    </a:cubicBezTo>
                    <a:cubicBezTo>
                      <a:pt x="65" y="227"/>
                      <a:pt x="63" y="230"/>
                      <a:pt x="60" y="233"/>
                    </a:cubicBezTo>
                    <a:cubicBezTo>
                      <a:pt x="58" y="233"/>
                      <a:pt x="58" y="234"/>
                      <a:pt x="58" y="235"/>
                    </a:cubicBezTo>
                    <a:cubicBezTo>
                      <a:pt x="57" y="235"/>
                      <a:pt x="57" y="236"/>
                      <a:pt x="56" y="236"/>
                    </a:cubicBezTo>
                    <a:cubicBezTo>
                      <a:pt x="57" y="237"/>
                      <a:pt x="57" y="237"/>
                      <a:pt x="57" y="237"/>
                    </a:cubicBezTo>
                    <a:cubicBezTo>
                      <a:pt x="64" y="231"/>
                      <a:pt x="69" y="225"/>
                      <a:pt x="76" y="219"/>
                    </a:cubicBezTo>
                    <a:cubicBezTo>
                      <a:pt x="76" y="219"/>
                      <a:pt x="76" y="219"/>
                      <a:pt x="76" y="219"/>
                    </a:cubicBezTo>
                    <a:cubicBezTo>
                      <a:pt x="75" y="221"/>
                      <a:pt x="74" y="222"/>
                      <a:pt x="73" y="223"/>
                    </a:cubicBezTo>
                    <a:cubicBezTo>
                      <a:pt x="72" y="225"/>
                      <a:pt x="70" y="227"/>
                      <a:pt x="69" y="228"/>
                    </a:cubicBezTo>
                    <a:cubicBezTo>
                      <a:pt x="66" y="231"/>
                      <a:pt x="64" y="235"/>
                      <a:pt x="61" y="238"/>
                    </a:cubicBezTo>
                    <a:cubicBezTo>
                      <a:pt x="61" y="239"/>
                      <a:pt x="62" y="239"/>
                      <a:pt x="62" y="239"/>
                    </a:cubicBezTo>
                    <a:cubicBezTo>
                      <a:pt x="62" y="239"/>
                      <a:pt x="62" y="239"/>
                      <a:pt x="62" y="239"/>
                    </a:cubicBezTo>
                    <a:cubicBezTo>
                      <a:pt x="66" y="234"/>
                      <a:pt x="71" y="231"/>
                      <a:pt x="75" y="226"/>
                    </a:cubicBezTo>
                    <a:cubicBezTo>
                      <a:pt x="72" y="233"/>
                      <a:pt x="68" y="239"/>
                      <a:pt x="61" y="239"/>
                    </a:cubicBezTo>
                    <a:moveTo>
                      <a:pt x="57" y="224"/>
                    </a:moveTo>
                    <a:cubicBezTo>
                      <a:pt x="64" y="217"/>
                      <a:pt x="71" y="211"/>
                      <a:pt x="76" y="203"/>
                    </a:cubicBezTo>
                    <a:cubicBezTo>
                      <a:pt x="77" y="204"/>
                      <a:pt x="77" y="206"/>
                      <a:pt x="77" y="207"/>
                    </a:cubicBezTo>
                    <a:cubicBezTo>
                      <a:pt x="71" y="211"/>
                      <a:pt x="66" y="216"/>
                      <a:pt x="61" y="220"/>
                    </a:cubicBezTo>
                    <a:cubicBezTo>
                      <a:pt x="60" y="221"/>
                      <a:pt x="59" y="222"/>
                      <a:pt x="57" y="224"/>
                    </a:cubicBezTo>
                    <a:moveTo>
                      <a:pt x="45" y="229"/>
                    </a:moveTo>
                    <a:cubicBezTo>
                      <a:pt x="51" y="225"/>
                      <a:pt x="56" y="220"/>
                      <a:pt x="61" y="215"/>
                    </a:cubicBezTo>
                    <a:cubicBezTo>
                      <a:pt x="64" y="213"/>
                      <a:pt x="67" y="210"/>
                      <a:pt x="70" y="207"/>
                    </a:cubicBezTo>
                    <a:cubicBezTo>
                      <a:pt x="71" y="206"/>
                      <a:pt x="73" y="205"/>
                      <a:pt x="74" y="203"/>
                    </a:cubicBezTo>
                    <a:cubicBezTo>
                      <a:pt x="75" y="203"/>
                      <a:pt x="76" y="202"/>
                      <a:pt x="76" y="202"/>
                    </a:cubicBezTo>
                    <a:cubicBezTo>
                      <a:pt x="76" y="202"/>
                      <a:pt x="76" y="202"/>
                      <a:pt x="75" y="203"/>
                    </a:cubicBezTo>
                    <a:cubicBezTo>
                      <a:pt x="69" y="214"/>
                      <a:pt x="58" y="221"/>
                      <a:pt x="50" y="230"/>
                    </a:cubicBezTo>
                    <a:cubicBezTo>
                      <a:pt x="50" y="231"/>
                      <a:pt x="49" y="231"/>
                      <a:pt x="49" y="231"/>
                    </a:cubicBezTo>
                    <a:cubicBezTo>
                      <a:pt x="49" y="232"/>
                      <a:pt x="48" y="232"/>
                      <a:pt x="48" y="233"/>
                    </a:cubicBezTo>
                    <a:cubicBezTo>
                      <a:pt x="48" y="233"/>
                      <a:pt x="48" y="233"/>
                      <a:pt x="48" y="233"/>
                    </a:cubicBezTo>
                    <a:cubicBezTo>
                      <a:pt x="47" y="232"/>
                      <a:pt x="46" y="231"/>
                      <a:pt x="45" y="229"/>
                    </a:cubicBezTo>
                    <a:cubicBezTo>
                      <a:pt x="45" y="229"/>
                      <a:pt x="45" y="229"/>
                      <a:pt x="45" y="229"/>
                    </a:cubicBezTo>
                    <a:moveTo>
                      <a:pt x="62" y="213"/>
                    </a:moveTo>
                    <a:cubicBezTo>
                      <a:pt x="63" y="212"/>
                      <a:pt x="64" y="210"/>
                      <a:pt x="66" y="209"/>
                    </a:cubicBezTo>
                    <a:cubicBezTo>
                      <a:pt x="69" y="205"/>
                      <a:pt x="73" y="201"/>
                      <a:pt x="76" y="197"/>
                    </a:cubicBezTo>
                    <a:cubicBezTo>
                      <a:pt x="76" y="198"/>
                      <a:pt x="76" y="199"/>
                      <a:pt x="76" y="201"/>
                    </a:cubicBezTo>
                    <a:cubicBezTo>
                      <a:pt x="71" y="205"/>
                      <a:pt x="67" y="209"/>
                      <a:pt x="62" y="213"/>
                    </a:cubicBezTo>
                    <a:moveTo>
                      <a:pt x="45" y="221"/>
                    </a:moveTo>
                    <a:cubicBezTo>
                      <a:pt x="46" y="221"/>
                      <a:pt x="46" y="221"/>
                      <a:pt x="46" y="221"/>
                    </a:cubicBezTo>
                    <a:cubicBezTo>
                      <a:pt x="50" y="215"/>
                      <a:pt x="56" y="212"/>
                      <a:pt x="61" y="207"/>
                    </a:cubicBezTo>
                    <a:cubicBezTo>
                      <a:pt x="66" y="203"/>
                      <a:pt x="71" y="198"/>
                      <a:pt x="75" y="193"/>
                    </a:cubicBezTo>
                    <a:cubicBezTo>
                      <a:pt x="75" y="193"/>
                      <a:pt x="75" y="194"/>
                      <a:pt x="76" y="195"/>
                    </a:cubicBezTo>
                    <a:cubicBezTo>
                      <a:pt x="70" y="200"/>
                      <a:pt x="65" y="205"/>
                      <a:pt x="60" y="210"/>
                    </a:cubicBezTo>
                    <a:cubicBezTo>
                      <a:pt x="57" y="213"/>
                      <a:pt x="54" y="215"/>
                      <a:pt x="50" y="218"/>
                    </a:cubicBezTo>
                    <a:cubicBezTo>
                      <a:pt x="49" y="219"/>
                      <a:pt x="47" y="220"/>
                      <a:pt x="46" y="221"/>
                    </a:cubicBezTo>
                    <a:cubicBezTo>
                      <a:pt x="45" y="221"/>
                      <a:pt x="45" y="221"/>
                      <a:pt x="45" y="221"/>
                    </a:cubicBezTo>
                    <a:moveTo>
                      <a:pt x="44" y="219"/>
                    </a:moveTo>
                    <a:cubicBezTo>
                      <a:pt x="44" y="219"/>
                      <a:pt x="44" y="219"/>
                      <a:pt x="44" y="219"/>
                    </a:cubicBezTo>
                    <a:cubicBezTo>
                      <a:pt x="50" y="215"/>
                      <a:pt x="55" y="210"/>
                      <a:pt x="60" y="205"/>
                    </a:cubicBezTo>
                    <a:cubicBezTo>
                      <a:pt x="63" y="203"/>
                      <a:pt x="65" y="200"/>
                      <a:pt x="68" y="198"/>
                    </a:cubicBezTo>
                    <a:cubicBezTo>
                      <a:pt x="70" y="196"/>
                      <a:pt x="72" y="195"/>
                      <a:pt x="73" y="193"/>
                    </a:cubicBezTo>
                    <a:cubicBezTo>
                      <a:pt x="74" y="193"/>
                      <a:pt x="75" y="192"/>
                      <a:pt x="75" y="192"/>
                    </a:cubicBezTo>
                    <a:cubicBezTo>
                      <a:pt x="75" y="192"/>
                      <a:pt x="73" y="194"/>
                      <a:pt x="72" y="195"/>
                    </a:cubicBezTo>
                    <a:cubicBezTo>
                      <a:pt x="67" y="200"/>
                      <a:pt x="62" y="206"/>
                      <a:pt x="56" y="211"/>
                    </a:cubicBezTo>
                    <a:cubicBezTo>
                      <a:pt x="51" y="215"/>
                      <a:pt x="46" y="218"/>
                      <a:pt x="43" y="224"/>
                    </a:cubicBezTo>
                    <a:cubicBezTo>
                      <a:pt x="43" y="224"/>
                      <a:pt x="43" y="224"/>
                      <a:pt x="44" y="224"/>
                    </a:cubicBezTo>
                    <a:cubicBezTo>
                      <a:pt x="44" y="224"/>
                      <a:pt x="44" y="224"/>
                      <a:pt x="44" y="224"/>
                    </a:cubicBezTo>
                    <a:cubicBezTo>
                      <a:pt x="48" y="219"/>
                      <a:pt x="54" y="216"/>
                      <a:pt x="59" y="212"/>
                    </a:cubicBezTo>
                    <a:cubicBezTo>
                      <a:pt x="62" y="209"/>
                      <a:pt x="65" y="206"/>
                      <a:pt x="67" y="204"/>
                    </a:cubicBezTo>
                    <a:cubicBezTo>
                      <a:pt x="69" y="202"/>
                      <a:pt x="70" y="201"/>
                      <a:pt x="72" y="200"/>
                    </a:cubicBezTo>
                    <a:cubicBezTo>
                      <a:pt x="71" y="200"/>
                      <a:pt x="71" y="200"/>
                      <a:pt x="71" y="200"/>
                    </a:cubicBezTo>
                    <a:cubicBezTo>
                      <a:pt x="71" y="200"/>
                      <a:pt x="75" y="196"/>
                      <a:pt x="76" y="196"/>
                    </a:cubicBezTo>
                    <a:cubicBezTo>
                      <a:pt x="76" y="196"/>
                      <a:pt x="76" y="196"/>
                      <a:pt x="76" y="196"/>
                    </a:cubicBezTo>
                    <a:cubicBezTo>
                      <a:pt x="75" y="197"/>
                      <a:pt x="75" y="197"/>
                      <a:pt x="75" y="197"/>
                    </a:cubicBezTo>
                    <a:cubicBezTo>
                      <a:pt x="71" y="202"/>
                      <a:pt x="66" y="207"/>
                      <a:pt x="62" y="212"/>
                    </a:cubicBezTo>
                    <a:cubicBezTo>
                      <a:pt x="56" y="218"/>
                      <a:pt x="50" y="223"/>
                      <a:pt x="45" y="229"/>
                    </a:cubicBezTo>
                    <a:cubicBezTo>
                      <a:pt x="45" y="229"/>
                      <a:pt x="45" y="229"/>
                      <a:pt x="45" y="229"/>
                    </a:cubicBezTo>
                    <a:cubicBezTo>
                      <a:pt x="42" y="225"/>
                      <a:pt x="41" y="221"/>
                      <a:pt x="39" y="217"/>
                    </a:cubicBezTo>
                    <a:cubicBezTo>
                      <a:pt x="44" y="214"/>
                      <a:pt x="47" y="210"/>
                      <a:pt x="51" y="206"/>
                    </a:cubicBezTo>
                    <a:cubicBezTo>
                      <a:pt x="55" y="201"/>
                      <a:pt x="60" y="197"/>
                      <a:pt x="65" y="193"/>
                    </a:cubicBezTo>
                    <a:cubicBezTo>
                      <a:pt x="63" y="195"/>
                      <a:pt x="61" y="197"/>
                      <a:pt x="60" y="199"/>
                    </a:cubicBezTo>
                    <a:cubicBezTo>
                      <a:pt x="54" y="205"/>
                      <a:pt x="48" y="212"/>
                      <a:pt x="43" y="219"/>
                    </a:cubicBezTo>
                    <a:cubicBezTo>
                      <a:pt x="43" y="219"/>
                      <a:pt x="43" y="219"/>
                      <a:pt x="44" y="219"/>
                    </a:cubicBezTo>
                    <a:moveTo>
                      <a:pt x="38" y="212"/>
                    </a:moveTo>
                    <a:cubicBezTo>
                      <a:pt x="45" y="208"/>
                      <a:pt x="49" y="202"/>
                      <a:pt x="55" y="197"/>
                    </a:cubicBezTo>
                    <a:cubicBezTo>
                      <a:pt x="57" y="195"/>
                      <a:pt x="59" y="193"/>
                      <a:pt x="61" y="190"/>
                    </a:cubicBezTo>
                    <a:cubicBezTo>
                      <a:pt x="60" y="192"/>
                      <a:pt x="59" y="193"/>
                      <a:pt x="58" y="195"/>
                    </a:cubicBezTo>
                    <a:cubicBezTo>
                      <a:pt x="56" y="199"/>
                      <a:pt x="52" y="202"/>
                      <a:pt x="49" y="205"/>
                    </a:cubicBezTo>
                    <a:cubicBezTo>
                      <a:pt x="45" y="209"/>
                      <a:pt x="42" y="212"/>
                      <a:pt x="39" y="216"/>
                    </a:cubicBezTo>
                    <a:cubicBezTo>
                      <a:pt x="39" y="215"/>
                      <a:pt x="38" y="213"/>
                      <a:pt x="38" y="212"/>
                    </a:cubicBezTo>
                    <a:cubicBezTo>
                      <a:pt x="38" y="212"/>
                      <a:pt x="38" y="212"/>
                      <a:pt x="38" y="212"/>
                    </a:cubicBezTo>
                    <a:moveTo>
                      <a:pt x="45" y="218"/>
                    </a:moveTo>
                    <a:cubicBezTo>
                      <a:pt x="47" y="216"/>
                      <a:pt x="49" y="212"/>
                      <a:pt x="51" y="210"/>
                    </a:cubicBezTo>
                    <a:cubicBezTo>
                      <a:pt x="54" y="207"/>
                      <a:pt x="56" y="204"/>
                      <a:pt x="59" y="201"/>
                    </a:cubicBezTo>
                    <a:cubicBezTo>
                      <a:pt x="63" y="196"/>
                      <a:pt x="68" y="191"/>
                      <a:pt x="72" y="186"/>
                    </a:cubicBezTo>
                    <a:cubicBezTo>
                      <a:pt x="73" y="186"/>
                      <a:pt x="73" y="185"/>
                      <a:pt x="73" y="185"/>
                    </a:cubicBezTo>
                    <a:cubicBezTo>
                      <a:pt x="74" y="184"/>
                      <a:pt x="74" y="184"/>
                      <a:pt x="74" y="184"/>
                    </a:cubicBezTo>
                    <a:cubicBezTo>
                      <a:pt x="74" y="186"/>
                      <a:pt x="75" y="189"/>
                      <a:pt x="75" y="191"/>
                    </a:cubicBezTo>
                    <a:cubicBezTo>
                      <a:pt x="64" y="199"/>
                      <a:pt x="56" y="210"/>
                      <a:pt x="45" y="218"/>
                    </a:cubicBezTo>
                    <a:moveTo>
                      <a:pt x="40" y="216"/>
                    </a:moveTo>
                    <a:cubicBezTo>
                      <a:pt x="40" y="216"/>
                      <a:pt x="41" y="215"/>
                      <a:pt x="42" y="214"/>
                    </a:cubicBezTo>
                    <a:cubicBezTo>
                      <a:pt x="47" y="208"/>
                      <a:pt x="53" y="202"/>
                      <a:pt x="59" y="195"/>
                    </a:cubicBezTo>
                    <a:cubicBezTo>
                      <a:pt x="62" y="192"/>
                      <a:pt x="64" y="188"/>
                      <a:pt x="66" y="185"/>
                    </a:cubicBezTo>
                    <a:cubicBezTo>
                      <a:pt x="68" y="183"/>
                      <a:pt x="71" y="181"/>
                      <a:pt x="73" y="179"/>
                    </a:cubicBezTo>
                    <a:cubicBezTo>
                      <a:pt x="73" y="180"/>
                      <a:pt x="73" y="182"/>
                      <a:pt x="74" y="183"/>
                    </a:cubicBezTo>
                    <a:cubicBezTo>
                      <a:pt x="68" y="189"/>
                      <a:pt x="61" y="195"/>
                      <a:pt x="55" y="201"/>
                    </a:cubicBezTo>
                    <a:cubicBezTo>
                      <a:pt x="52" y="203"/>
                      <a:pt x="50" y="206"/>
                      <a:pt x="47" y="209"/>
                    </a:cubicBezTo>
                    <a:cubicBezTo>
                      <a:pt x="46" y="210"/>
                      <a:pt x="45" y="211"/>
                      <a:pt x="44" y="212"/>
                    </a:cubicBezTo>
                    <a:cubicBezTo>
                      <a:pt x="44" y="213"/>
                      <a:pt x="41" y="216"/>
                      <a:pt x="40" y="216"/>
                    </a:cubicBezTo>
                    <a:moveTo>
                      <a:pt x="39" y="211"/>
                    </a:moveTo>
                    <a:cubicBezTo>
                      <a:pt x="39" y="211"/>
                      <a:pt x="41" y="210"/>
                      <a:pt x="41" y="209"/>
                    </a:cubicBezTo>
                    <a:cubicBezTo>
                      <a:pt x="42" y="207"/>
                      <a:pt x="44" y="206"/>
                      <a:pt x="46" y="204"/>
                    </a:cubicBezTo>
                    <a:cubicBezTo>
                      <a:pt x="49" y="201"/>
                      <a:pt x="52" y="198"/>
                      <a:pt x="55" y="195"/>
                    </a:cubicBezTo>
                    <a:cubicBezTo>
                      <a:pt x="62" y="188"/>
                      <a:pt x="67" y="181"/>
                      <a:pt x="72" y="174"/>
                    </a:cubicBezTo>
                    <a:cubicBezTo>
                      <a:pt x="72" y="175"/>
                      <a:pt x="72" y="176"/>
                      <a:pt x="73" y="178"/>
                    </a:cubicBezTo>
                    <a:cubicBezTo>
                      <a:pt x="67" y="182"/>
                      <a:pt x="63" y="187"/>
                      <a:pt x="58" y="192"/>
                    </a:cubicBezTo>
                    <a:cubicBezTo>
                      <a:pt x="56" y="195"/>
                      <a:pt x="52" y="198"/>
                      <a:pt x="50" y="201"/>
                    </a:cubicBezTo>
                    <a:cubicBezTo>
                      <a:pt x="47" y="204"/>
                      <a:pt x="44" y="207"/>
                      <a:pt x="41" y="210"/>
                    </a:cubicBezTo>
                    <a:cubicBezTo>
                      <a:pt x="40" y="211"/>
                      <a:pt x="39" y="211"/>
                      <a:pt x="39" y="211"/>
                    </a:cubicBezTo>
                    <a:moveTo>
                      <a:pt x="38" y="212"/>
                    </a:moveTo>
                    <a:cubicBezTo>
                      <a:pt x="37" y="210"/>
                      <a:pt x="37" y="209"/>
                      <a:pt x="37" y="207"/>
                    </a:cubicBezTo>
                    <a:cubicBezTo>
                      <a:pt x="37" y="207"/>
                      <a:pt x="37" y="207"/>
                      <a:pt x="37" y="207"/>
                    </a:cubicBezTo>
                    <a:cubicBezTo>
                      <a:pt x="43" y="202"/>
                      <a:pt x="49" y="196"/>
                      <a:pt x="54" y="191"/>
                    </a:cubicBezTo>
                    <a:cubicBezTo>
                      <a:pt x="59" y="185"/>
                      <a:pt x="67" y="179"/>
                      <a:pt x="71" y="173"/>
                    </a:cubicBezTo>
                    <a:cubicBezTo>
                      <a:pt x="66" y="180"/>
                      <a:pt x="61" y="188"/>
                      <a:pt x="55" y="194"/>
                    </a:cubicBezTo>
                    <a:cubicBezTo>
                      <a:pt x="49" y="200"/>
                      <a:pt x="43" y="205"/>
                      <a:pt x="38" y="212"/>
                    </a:cubicBezTo>
                    <a:cubicBezTo>
                      <a:pt x="38" y="212"/>
                      <a:pt x="38" y="212"/>
                      <a:pt x="38" y="212"/>
                    </a:cubicBezTo>
                    <a:moveTo>
                      <a:pt x="38" y="205"/>
                    </a:moveTo>
                    <a:cubicBezTo>
                      <a:pt x="38" y="205"/>
                      <a:pt x="40" y="203"/>
                      <a:pt x="40" y="202"/>
                    </a:cubicBezTo>
                    <a:cubicBezTo>
                      <a:pt x="49" y="190"/>
                      <a:pt x="62" y="181"/>
                      <a:pt x="71" y="168"/>
                    </a:cubicBezTo>
                    <a:cubicBezTo>
                      <a:pt x="71" y="170"/>
                      <a:pt x="71" y="171"/>
                      <a:pt x="72" y="172"/>
                    </a:cubicBezTo>
                    <a:cubicBezTo>
                      <a:pt x="66" y="177"/>
                      <a:pt x="60" y="183"/>
                      <a:pt x="55" y="189"/>
                    </a:cubicBezTo>
                    <a:cubicBezTo>
                      <a:pt x="51" y="192"/>
                      <a:pt x="48" y="195"/>
                      <a:pt x="45" y="199"/>
                    </a:cubicBezTo>
                    <a:cubicBezTo>
                      <a:pt x="43" y="200"/>
                      <a:pt x="41" y="202"/>
                      <a:pt x="40" y="204"/>
                    </a:cubicBezTo>
                    <a:cubicBezTo>
                      <a:pt x="38" y="205"/>
                      <a:pt x="38" y="205"/>
                      <a:pt x="38" y="205"/>
                    </a:cubicBezTo>
                    <a:moveTo>
                      <a:pt x="37" y="206"/>
                    </a:moveTo>
                    <a:cubicBezTo>
                      <a:pt x="36" y="205"/>
                      <a:pt x="36" y="205"/>
                      <a:pt x="36" y="205"/>
                    </a:cubicBezTo>
                    <a:cubicBezTo>
                      <a:pt x="36" y="203"/>
                      <a:pt x="36" y="201"/>
                      <a:pt x="36" y="199"/>
                    </a:cubicBezTo>
                    <a:cubicBezTo>
                      <a:pt x="42" y="195"/>
                      <a:pt x="48" y="190"/>
                      <a:pt x="53" y="184"/>
                    </a:cubicBezTo>
                    <a:cubicBezTo>
                      <a:pt x="56" y="181"/>
                      <a:pt x="59" y="178"/>
                      <a:pt x="62" y="175"/>
                    </a:cubicBezTo>
                    <a:cubicBezTo>
                      <a:pt x="64" y="172"/>
                      <a:pt x="68" y="170"/>
                      <a:pt x="71" y="167"/>
                    </a:cubicBezTo>
                    <a:cubicBezTo>
                      <a:pt x="71" y="167"/>
                      <a:pt x="71" y="167"/>
                      <a:pt x="71" y="167"/>
                    </a:cubicBezTo>
                    <a:cubicBezTo>
                      <a:pt x="61" y="182"/>
                      <a:pt x="46" y="192"/>
                      <a:pt x="37" y="206"/>
                    </a:cubicBezTo>
                    <a:moveTo>
                      <a:pt x="40" y="195"/>
                    </a:moveTo>
                    <a:cubicBezTo>
                      <a:pt x="45" y="190"/>
                      <a:pt x="49" y="184"/>
                      <a:pt x="54" y="179"/>
                    </a:cubicBezTo>
                    <a:cubicBezTo>
                      <a:pt x="57" y="176"/>
                      <a:pt x="60" y="173"/>
                      <a:pt x="63" y="169"/>
                    </a:cubicBezTo>
                    <a:cubicBezTo>
                      <a:pt x="65" y="166"/>
                      <a:pt x="67" y="164"/>
                      <a:pt x="69" y="161"/>
                    </a:cubicBezTo>
                    <a:cubicBezTo>
                      <a:pt x="70" y="163"/>
                      <a:pt x="70" y="164"/>
                      <a:pt x="70" y="166"/>
                    </a:cubicBezTo>
                    <a:cubicBezTo>
                      <a:pt x="65" y="171"/>
                      <a:pt x="60" y="176"/>
                      <a:pt x="55" y="181"/>
                    </a:cubicBezTo>
                    <a:cubicBezTo>
                      <a:pt x="52" y="184"/>
                      <a:pt x="49" y="187"/>
                      <a:pt x="46" y="190"/>
                    </a:cubicBezTo>
                    <a:cubicBezTo>
                      <a:pt x="44" y="192"/>
                      <a:pt x="42" y="193"/>
                      <a:pt x="40" y="195"/>
                    </a:cubicBezTo>
                    <a:moveTo>
                      <a:pt x="36" y="198"/>
                    </a:moveTo>
                    <a:cubicBezTo>
                      <a:pt x="35" y="195"/>
                      <a:pt x="35" y="192"/>
                      <a:pt x="35" y="190"/>
                    </a:cubicBezTo>
                    <a:cubicBezTo>
                      <a:pt x="36" y="188"/>
                      <a:pt x="38" y="187"/>
                      <a:pt x="39" y="186"/>
                    </a:cubicBezTo>
                    <a:cubicBezTo>
                      <a:pt x="43" y="182"/>
                      <a:pt x="48" y="179"/>
                      <a:pt x="52" y="175"/>
                    </a:cubicBezTo>
                    <a:cubicBezTo>
                      <a:pt x="55" y="173"/>
                      <a:pt x="58" y="170"/>
                      <a:pt x="60" y="168"/>
                    </a:cubicBezTo>
                    <a:cubicBezTo>
                      <a:pt x="62" y="166"/>
                      <a:pt x="64" y="165"/>
                      <a:pt x="66" y="163"/>
                    </a:cubicBezTo>
                    <a:cubicBezTo>
                      <a:pt x="67" y="162"/>
                      <a:pt x="68" y="162"/>
                      <a:pt x="69" y="161"/>
                    </a:cubicBezTo>
                    <a:cubicBezTo>
                      <a:pt x="68" y="162"/>
                      <a:pt x="67" y="162"/>
                      <a:pt x="66" y="163"/>
                    </a:cubicBezTo>
                    <a:cubicBezTo>
                      <a:pt x="61" y="169"/>
                      <a:pt x="58" y="175"/>
                      <a:pt x="52" y="180"/>
                    </a:cubicBezTo>
                    <a:cubicBezTo>
                      <a:pt x="46" y="186"/>
                      <a:pt x="42" y="193"/>
                      <a:pt x="36" y="198"/>
                    </a:cubicBezTo>
                    <a:moveTo>
                      <a:pt x="37" y="174"/>
                    </a:moveTo>
                    <a:cubicBezTo>
                      <a:pt x="37" y="174"/>
                      <a:pt x="37" y="174"/>
                      <a:pt x="37" y="174"/>
                    </a:cubicBezTo>
                    <a:cubicBezTo>
                      <a:pt x="42" y="169"/>
                      <a:pt x="46" y="164"/>
                      <a:pt x="52" y="161"/>
                    </a:cubicBezTo>
                    <a:cubicBezTo>
                      <a:pt x="54" y="159"/>
                      <a:pt x="56" y="157"/>
                      <a:pt x="59" y="156"/>
                    </a:cubicBezTo>
                    <a:cubicBezTo>
                      <a:pt x="56" y="159"/>
                      <a:pt x="53" y="162"/>
                      <a:pt x="50" y="165"/>
                    </a:cubicBezTo>
                    <a:cubicBezTo>
                      <a:pt x="45" y="170"/>
                      <a:pt x="41" y="177"/>
                      <a:pt x="35" y="181"/>
                    </a:cubicBezTo>
                    <a:cubicBezTo>
                      <a:pt x="35" y="181"/>
                      <a:pt x="35" y="181"/>
                      <a:pt x="35" y="181"/>
                    </a:cubicBezTo>
                    <a:cubicBezTo>
                      <a:pt x="35" y="179"/>
                      <a:pt x="34" y="177"/>
                      <a:pt x="34" y="176"/>
                    </a:cubicBezTo>
                    <a:cubicBezTo>
                      <a:pt x="35" y="176"/>
                      <a:pt x="35" y="176"/>
                      <a:pt x="35" y="176"/>
                    </a:cubicBezTo>
                    <a:cubicBezTo>
                      <a:pt x="35" y="175"/>
                      <a:pt x="36" y="175"/>
                      <a:pt x="36" y="174"/>
                    </a:cubicBezTo>
                    <a:cubicBezTo>
                      <a:pt x="36" y="174"/>
                      <a:pt x="36" y="174"/>
                      <a:pt x="37" y="174"/>
                    </a:cubicBezTo>
                    <a:moveTo>
                      <a:pt x="35" y="182"/>
                    </a:moveTo>
                    <a:cubicBezTo>
                      <a:pt x="35" y="182"/>
                      <a:pt x="35" y="182"/>
                      <a:pt x="35" y="182"/>
                    </a:cubicBezTo>
                    <a:cubicBezTo>
                      <a:pt x="41" y="178"/>
                      <a:pt x="46" y="172"/>
                      <a:pt x="51" y="167"/>
                    </a:cubicBezTo>
                    <a:cubicBezTo>
                      <a:pt x="54" y="166"/>
                      <a:pt x="56" y="163"/>
                      <a:pt x="58" y="161"/>
                    </a:cubicBezTo>
                    <a:cubicBezTo>
                      <a:pt x="60" y="159"/>
                      <a:pt x="65" y="156"/>
                      <a:pt x="66" y="155"/>
                    </a:cubicBezTo>
                    <a:cubicBezTo>
                      <a:pt x="62" y="161"/>
                      <a:pt x="57" y="167"/>
                      <a:pt x="51" y="172"/>
                    </a:cubicBezTo>
                    <a:cubicBezTo>
                      <a:pt x="48" y="175"/>
                      <a:pt x="46" y="178"/>
                      <a:pt x="43" y="181"/>
                    </a:cubicBezTo>
                    <a:cubicBezTo>
                      <a:pt x="41" y="182"/>
                      <a:pt x="40" y="184"/>
                      <a:pt x="39" y="185"/>
                    </a:cubicBezTo>
                    <a:cubicBezTo>
                      <a:pt x="38" y="186"/>
                      <a:pt x="37" y="186"/>
                      <a:pt x="36" y="187"/>
                    </a:cubicBezTo>
                    <a:cubicBezTo>
                      <a:pt x="36" y="188"/>
                      <a:pt x="36" y="188"/>
                      <a:pt x="36" y="188"/>
                    </a:cubicBezTo>
                    <a:cubicBezTo>
                      <a:pt x="35" y="188"/>
                      <a:pt x="35" y="188"/>
                      <a:pt x="35" y="188"/>
                    </a:cubicBezTo>
                    <a:cubicBezTo>
                      <a:pt x="35" y="186"/>
                      <a:pt x="35" y="185"/>
                      <a:pt x="35" y="183"/>
                    </a:cubicBezTo>
                    <a:cubicBezTo>
                      <a:pt x="35" y="182"/>
                      <a:pt x="35" y="182"/>
                      <a:pt x="35" y="181"/>
                    </a:cubicBezTo>
                    <a:cubicBezTo>
                      <a:pt x="35" y="182"/>
                      <a:pt x="35" y="182"/>
                      <a:pt x="35" y="182"/>
                    </a:cubicBezTo>
                    <a:moveTo>
                      <a:pt x="44" y="181"/>
                    </a:moveTo>
                    <a:cubicBezTo>
                      <a:pt x="52" y="173"/>
                      <a:pt x="61" y="164"/>
                      <a:pt x="68" y="154"/>
                    </a:cubicBezTo>
                    <a:cubicBezTo>
                      <a:pt x="68" y="156"/>
                      <a:pt x="69" y="158"/>
                      <a:pt x="69" y="160"/>
                    </a:cubicBezTo>
                    <a:cubicBezTo>
                      <a:pt x="63" y="164"/>
                      <a:pt x="58" y="169"/>
                      <a:pt x="53" y="174"/>
                    </a:cubicBezTo>
                    <a:cubicBezTo>
                      <a:pt x="50" y="176"/>
                      <a:pt x="47" y="178"/>
                      <a:pt x="44" y="181"/>
                    </a:cubicBezTo>
                    <a:moveTo>
                      <a:pt x="46" y="171"/>
                    </a:moveTo>
                    <a:cubicBezTo>
                      <a:pt x="48" y="169"/>
                      <a:pt x="50" y="166"/>
                      <a:pt x="52" y="164"/>
                    </a:cubicBezTo>
                    <a:cubicBezTo>
                      <a:pt x="57" y="160"/>
                      <a:pt x="61" y="153"/>
                      <a:pt x="66" y="148"/>
                    </a:cubicBezTo>
                    <a:cubicBezTo>
                      <a:pt x="67" y="150"/>
                      <a:pt x="67" y="152"/>
                      <a:pt x="67" y="153"/>
                    </a:cubicBezTo>
                    <a:cubicBezTo>
                      <a:pt x="61" y="157"/>
                      <a:pt x="56" y="163"/>
                      <a:pt x="50" y="168"/>
                    </a:cubicBezTo>
                    <a:cubicBezTo>
                      <a:pt x="48" y="169"/>
                      <a:pt x="47" y="170"/>
                      <a:pt x="46" y="171"/>
                    </a:cubicBezTo>
                    <a:moveTo>
                      <a:pt x="34" y="170"/>
                    </a:moveTo>
                    <a:cubicBezTo>
                      <a:pt x="39" y="165"/>
                      <a:pt x="44" y="161"/>
                      <a:pt x="49" y="157"/>
                    </a:cubicBezTo>
                    <a:cubicBezTo>
                      <a:pt x="51" y="155"/>
                      <a:pt x="54" y="152"/>
                      <a:pt x="57" y="150"/>
                    </a:cubicBezTo>
                    <a:cubicBezTo>
                      <a:pt x="58" y="149"/>
                      <a:pt x="59" y="148"/>
                      <a:pt x="60" y="147"/>
                    </a:cubicBezTo>
                    <a:cubicBezTo>
                      <a:pt x="56" y="151"/>
                      <a:pt x="52" y="155"/>
                      <a:pt x="48" y="159"/>
                    </a:cubicBezTo>
                    <a:cubicBezTo>
                      <a:pt x="43" y="164"/>
                      <a:pt x="39" y="170"/>
                      <a:pt x="34" y="175"/>
                    </a:cubicBezTo>
                    <a:cubicBezTo>
                      <a:pt x="34" y="175"/>
                      <a:pt x="34" y="175"/>
                      <a:pt x="34" y="175"/>
                    </a:cubicBezTo>
                    <a:cubicBezTo>
                      <a:pt x="34" y="173"/>
                      <a:pt x="34" y="171"/>
                      <a:pt x="34" y="169"/>
                    </a:cubicBezTo>
                    <a:cubicBezTo>
                      <a:pt x="34" y="170"/>
                      <a:pt x="34" y="170"/>
                      <a:pt x="34" y="170"/>
                    </a:cubicBezTo>
                    <a:moveTo>
                      <a:pt x="32" y="141"/>
                    </a:moveTo>
                    <a:cubicBezTo>
                      <a:pt x="34" y="140"/>
                      <a:pt x="33" y="140"/>
                      <a:pt x="35" y="139"/>
                    </a:cubicBezTo>
                    <a:cubicBezTo>
                      <a:pt x="34" y="140"/>
                      <a:pt x="33" y="143"/>
                      <a:pt x="32" y="143"/>
                    </a:cubicBezTo>
                    <a:cubicBezTo>
                      <a:pt x="32" y="144"/>
                      <a:pt x="32" y="144"/>
                      <a:pt x="33" y="144"/>
                    </a:cubicBezTo>
                    <a:cubicBezTo>
                      <a:pt x="33" y="144"/>
                      <a:pt x="33" y="144"/>
                      <a:pt x="33" y="144"/>
                    </a:cubicBezTo>
                    <a:cubicBezTo>
                      <a:pt x="35" y="143"/>
                      <a:pt x="38" y="141"/>
                      <a:pt x="39" y="140"/>
                    </a:cubicBezTo>
                    <a:cubicBezTo>
                      <a:pt x="37" y="143"/>
                      <a:pt x="34" y="145"/>
                      <a:pt x="32" y="148"/>
                    </a:cubicBezTo>
                    <a:cubicBezTo>
                      <a:pt x="32" y="145"/>
                      <a:pt x="32" y="143"/>
                      <a:pt x="31" y="141"/>
                    </a:cubicBezTo>
                    <a:cubicBezTo>
                      <a:pt x="32" y="141"/>
                      <a:pt x="32" y="141"/>
                      <a:pt x="32" y="141"/>
                    </a:cubicBezTo>
                    <a:moveTo>
                      <a:pt x="33" y="153"/>
                    </a:moveTo>
                    <a:cubicBezTo>
                      <a:pt x="33" y="152"/>
                      <a:pt x="32" y="150"/>
                      <a:pt x="32" y="148"/>
                    </a:cubicBezTo>
                    <a:cubicBezTo>
                      <a:pt x="33" y="148"/>
                      <a:pt x="33" y="148"/>
                      <a:pt x="33" y="148"/>
                    </a:cubicBezTo>
                    <a:cubicBezTo>
                      <a:pt x="35" y="147"/>
                      <a:pt x="38" y="145"/>
                      <a:pt x="40" y="143"/>
                    </a:cubicBezTo>
                    <a:cubicBezTo>
                      <a:pt x="41" y="142"/>
                      <a:pt x="43" y="141"/>
                      <a:pt x="44" y="139"/>
                    </a:cubicBezTo>
                    <a:cubicBezTo>
                      <a:pt x="45" y="139"/>
                      <a:pt x="45" y="138"/>
                      <a:pt x="45" y="138"/>
                    </a:cubicBezTo>
                    <a:cubicBezTo>
                      <a:pt x="46" y="138"/>
                      <a:pt x="45" y="139"/>
                      <a:pt x="45" y="140"/>
                    </a:cubicBezTo>
                    <a:cubicBezTo>
                      <a:pt x="43" y="143"/>
                      <a:pt x="40" y="146"/>
                      <a:pt x="37" y="149"/>
                    </a:cubicBezTo>
                    <a:cubicBezTo>
                      <a:pt x="36" y="150"/>
                      <a:pt x="36" y="150"/>
                      <a:pt x="36" y="150"/>
                    </a:cubicBezTo>
                    <a:cubicBezTo>
                      <a:pt x="36" y="150"/>
                      <a:pt x="36" y="150"/>
                      <a:pt x="36" y="150"/>
                    </a:cubicBezTo>
                    <a:cubicBezTo>
                      <a:pt x="34" y="151"/>
                      <a:pt x="33" y="152"/>
                      <a:pt x="33" y="152"/>
                    </a:cubicBezTo>
                    <a:cubicBezTo>
                      <a:pt x="33" y="153"/>
                      <a:pt x="33" y="153"/>
                      <a:pt x="33" y="153"/>
                    </a:cubicBezTo>
                    <a:moveTo>
                      <a:pt x="34" y="164"/>
                    </a:moveTo>
                    <a:cubicBezTo>
                      <a:pt x="44" y="157"/>
                      <a:pt x="53" y="147"/>
                      <a:pt x="62" y="138"/>
                    </a:cubicBezTo>
                    <a:cubicBezTo>
                      <a:pt x="60" y="140"/>
                      <a:pt x="58" y="143"/>
                      <a:pt x="56" y="145"/>
                    </a:cubicBezTo>
                    <a:cubicBezTo>
                      <a:pt x="54" y="147"/>
                      <a:pt x="51" y="150"/>
                      <a:pt x="49" y="152"/>
                    </a:cubicBezTo>
                    <a:cubicBezTo>
                      <a:pt x="43" y="158"/>
                      <a:pt x="39" y="164"/>
                      <a:pt x="34" y="169"/>
                    </a:cubicBezTo>
                    <a:cubicBezTo>
                      <a:pt x="34" y="169"/>
                      <a:pt x="34" y="169"/>
                      <a:pt x="34" y="169"/>
                    </a:cubicBezTo>
                    <a:cubicBezTo>
                      <a:pt x="34" y="167"/>
                      <a:pt x="34" y="166"/>
                      <a:pt x="33" y="164"/>
                    </a:cubicBezTo>
                    <a:cubicBezTo>
                      <a:pt x="34" y="164"/>
                      <a:pt x="34" y="164"/>
                      <a:pt x="34" y="164"/>
                    </a:cubicBezTo>
                    <a:moveTo>
                      <a:pt x="50" y="140"/>
                    </a:moveTo>
                    <a:cubicBezTo>
                      <a:pt x="50" y="140"/>
                      <a:pt x="50" y="140"/>
                      <a:pt x="51" y="139"/>
                    </a:cubicBezTo>
                    <a:cubicBezTo>
                      <a:pt x="52" y="138"/>
                      <a:pt x="52" y="137"/>
                      <a:pt x="52" y="137"/>
                    </a:cubicBezTo>
                    <a:cubicBezTo>
                      <a:pt x="52" y="137"/>
                      <a:pt x="52" y="138"/>
                      <a:pt x="52" y="138"/>
                    </a:cubicBezTo>
                    <a:cubicBezTo>
                      <a:pt x="51" y="140"/>
                      <a:pt x="49" y="141"/>
                      <a:pt x="47" y="142"/>
                    </a:cubicBezTo>
                    <a:cubicBezTo>
                      <a:pt x="42" y="147"/>
                      <a:pt x="38" y="153"/>
                      <a:pt x="33" y="158"/>
                    </a:cubicBezTo>
                    <a:cubicBezTo>
                      <a:pt x="33" y="159"/>
                      <a:pt x="33" y="159"/>
                      <a:pt x="34" y="159"/>
                    </a:cubicBezTo>
                    <a:cubicBezTo>
                      <a:pt x="34" y="159"/>
                      <a:pt x="34" y="159"/>
                      <a:pt x="34" y="159"/>
                    </a:cubicBezTo>
                    <a:cubicBezTo>
                      <a:pt x="39" y="156"/>
                      <a:pt x="42" y="151"/>
                      <a:pt x="47" y="147"/>
                    </a:cubicBezTo>
                    <a:cubicBezTo>
                      <a:pt x="50" y="144"/>
                      <a:pt x="52" y="142"/>
                      <a:pt x="55" y="139"/>
                    </a:cubicBezTo>
                    <a:cubicBezTo>
                      <a:pt x="55" y="140"/>
                      <a:pt x="55" y="140"/>
                      <a:pt x="55" y="140"/>
                    </a:cubicBezTo>
                    <a:cubicBezTo>
                      <a:pt x="52" y="143"/>
                      <a:pt x="50" y="145"/>
                      <a:pt x="47" y="148"/>
                    </a:cubicBezTo>
                    <a:cubicBezTo>
                      <a:pt x="42" y="153"/>
                      <a:pt x="38" y="158"/>
                      <a:pt x="34" y="163"/>
                    </a:cubicBezTo>
                    <a:cubicBezTo>
                      <a:pt x="33" y="164"/>
                      <a:pt x="33" y="164"/>
                      <a:pt x="33" y="164"/>
                    </a:cubicBezTo>
                    <a:cubicBezTo>
                      <a:pt x="33" y="160"/>
                      <a:pt x="33" y="157"/>
                      <a:pt x="33" y="154"/>
                    </a:cubicBezTo>
                    <a:cubicBezTo>
                      <a:pt x="33" y="154"/>
                      <a:pt x="33" y="154"/>
                      <a:pt x="33" y="154"/>
                    </a:cubicBezTo>
                    <a:cubicBezTo>
                      <a:pt x="34" y="153"/>
                      <a:pt x="36" y="151"/>
                      <a:pt x="37" y="150"/>
                    </a:cubicBezTo>
                    <a:cubicBezTo>
                      <a:pt x="38" y="149"/>
                      <a:pt x="39" y="148"/>
                      <a:pt x="40" y="148"/>
                    </a:cubicBezTo>
                    <a:cubicBezTo>
                      <a:pt x="43" y="145"/>
                      <a:pt x="46" y="143"/>
                      <a:pt x="50" y="140"/>
                    </a:cubicBezTo>
                    <a:cubicBezTo>
                      <a:pt x="50" y="140"/>
                      <a:pt x="50" y="140"/>
                      <a:pt x="50" y="140"/>
                    </a:cubicBezTo>
                    <a:moveTo>
                      <a:pt x="39" y="165"/>
                    </a:moveTo>
                    <a:cubicBezTo>
                      <a:pt x="43" y="160"/>
                      <a:pt x="47" y="155"/>
                      <a:pt x="52" y="150"/>
                    </a:cubicBezTo>
                    <a:cubicBezTo>
                      <a:pt x="56" y="146"/>
                      <a:pt x="60" y="142"/>
                      <a:pt x="63" y="137"/>
                    </a:cubicBezTo>
                    <a:cubicBezTo>
                      <a:pt x="64" y="140"/>
                      <a:pt x="65" y="144"/>
                      <a:pt x="66" y="147"/>
                    </a:cubicBezTo>
                    <a:cubicBezTo>
                      <a:pt x="61" y="151"/>
                      <a:pt x="58" y="156"/>
                      <a:pt x="53" y="159"/>
                    </a:cubicBezTo>
                    <a:cubicBezTo>
                      <a:pt x="48" y="162"/>
                      <a:pt x="44" y="166"/>
                      <a:pt x="40" y="170"/>
                    </a:cubicBezTo>
                    <a:cubicBezTo>
                      <a:pt x="41" y="169"/>
                      <a:pt x="41" y="169"/>
                      <a:pt x="41" y="169"/>
                    </a:cubicBezTo>
                    <a:cubicBezTo>
                      <a:pt x="44" y="166"/>
                      <a:pt x="46" y="163"/>
                      <a:pt x="49" y="160"/>
                    </a:cubicBezTo>
                    <a:cubicBezTo>
                      <a:pt x="54" y="154"/>
                      <a:pt x="59" y="149"/>
                      <a:pt x="64" y="143"/>
                    </a:cubicBezTo>
                    <a:cubicBezTo>
                      <a:pt x="64" y="143"/>
                      <a:pt x="64" y="142"/>
                      <a:pt x="64" y="142"/>
                    </a:cubicBezTo>
                    <a:cubicBezTo>
                      <a:pt x="64" y="142"/>
                      <a:pt x="64" y="142"/>
                      <a:pt x="63" y="142"/>
                    </a:cubicBezTo>
                    <a:cubicBezTo>
                      <a:pt x="58" y="147"/>
                      <a:pt x="53" y="152"/>
                      <a:pt x="48" y="157"/>
                    </a:cubicBezTo>
                    <a:cubicBezTo>
                      <a:pt x="45" y="159"/>
                      <a:pt x="42" y="162"/>
                      <a:pt x="39" y="165"/>
                    </a:cubicBezTo>
                    <a:moveTo>
                      <a:pt x="31" y="140"/>
                    </a:moveTo>
                    <a:cubicBezTo>
                      <a:pt x="31" y="139"/>
                      <a:pt x="31" y="137"/>
                      <a:pt x="31" y="136"/>
                    </a:cubicBezTo>
                    <a:cubicBezTo>
                      <a:pt x="34" y="137"/>
                      <a:pt x="38" y="138"/>
                      <a:pt x="42" y="138"/>
                    </a:cubicBezTo>
                    <a:cubicBezTo>
                      <a:pt x="43" y="138"/>
                      <a:pt x="44" y="137"/>
                      <a:pt x="46" y="137"/>
                    </a:cubicBezTo>
                    <a:cubicBezTo>
                      <a:pt x="42" y="140"/>
                      <a:pt x="40" y="142"/>
                      <a:pt x="37" y="145"/>
                    </a:cubicBezTo>
                    <a:cubicBezTo>
                      <a:pt x="36" y="145"/>
                      <a:pt x="34" y="147"/>
                      <a:pt x="34" y="147"/>
                    </a:cubicBezTo>
                    <a:cubicBezTo>
                      <a:pt x="34" y="147"/>
                      <a:pt x="34" y="147"/>
                      <a:pt x="35" y="145"/>
                    </a:cubicBezTo>
                    <a:cubicBezTo>
                      <a:pt x="37" y="143"/>
                      <a:pt x="39" y="141"/>
                      <a:pt x="41" y="139"/>
                    </a:cubicBezTo>
                    <a:cubicBezTo>
                      <a:pt x="41" y="139"/>
                      <a:pt x="41" y="139"/>
                      <a:pt x="41" y="139"/>
                    </a:cubicBezTo>
                    <a:cubicBezTo>
                      <a:pt x="41" y="139"/>
                      <a:pt x="40" y="139"/>
                      <a:pt x="40" y="139"/>
                    </a:cubicBezTo>
                    <a:cubicBezTo>
                      <a:pt x="38" y="140"/>
                      <a:pt x="36" y="141"/>
                      <a:pt x="34" y="142"/>
                    </a:cubicBezTo>
                    <a:cubicBezTo>
                      <a:pt x="35" y="142"/>
                      <a:pt x="36" y="140"/>
                      <a:pt x="36" y="138"/>
                    </a:cubicBezTo>
                    <a:cubicBezTo>
                      <a:pt x="37" y="138"/>
                      <a:pt x="36" y="138"/>
                      <a:pt x="36" y="138"/>
                    </a:cubicBezTo>
                    <a:cubicBezTo>
                      <a:pt x="36" y="138"/>
                      <a:pt x="36" y="138"/>
                      <a:pt x="36" y="138"/>
                    </a:cubicBezTo>
                    <a:cubicBezTo>
                      <a:pt x="35" y="139"/>
                      <a:pt x="33" y="140"/>
                      <a:pt x="33" y="140"/>
                    </a:cubicBezTo>
                    <a:cubicBezTo>
                      <a:pt x="33" y="140"/>
                      <a:pt x="32" y="139"/>
                      <a:pt x="33" y="138"/>
                    </a:cubicBezTo>
                    <a:cubicBezTo>
                      <a:pt x="33" y="137"/>
                      <a:pt x="33" y="137"/>
                      <a:pt x="33" y="137"/>
                    </a:cubicBezTo>
                    <a:cubicBezTo>
                      <a:pt x="33" y="137"/>
                      <a:pt x="32" y="137"/>
                      <a:pt x="32" y="137"/>
                    </a:cubicBezTo>
                    <a:cubicBezTo>
                      <a:pt x="32" y="138"/>
                      <a:pt x="32" y="139"/>
                      <a:pt x="31" y="140"/>
                    </a:cubicBezTo>
                    <a:moveTo>
                      <a:pt x="41" y="146"/>
                    </a:moveTo>
                    <a:cubicBezTo>
                      <a:pt x="43" y="143"/>
                      <a:pt x="45" y="140"/>
                      <a:pt x="47" y="137"/>
                    </a:cubicBezTo>
                    <a:cubicBezTo>
                      <a:pt x="47" y="137"/>
                      <a:pt x="47" y="137"/>
                      <a:pt x="47" y="137"/>
                    </a:cubicBezTo>
                    <a:cubicBezTo>
                      <a:pt x="52" y="136"/>
                      <a:pt x="57" y="134"/>
                      <a:pt x="61" y="131"/>
                    </a:cubicBezTo>
                    <a:cubicBezTo>
                      <a:pt x="62" y="133"/>
                      <a:pt x="62" y="135"/>
                      <a:pt x="63" y="136"/>
                    </a:cubicBezTo>
                    <a:cubicBezTo>
                      <a:pt x="63" y="136"/>
                      <a:pt x="63" y="136"/>
                      <a:pt x="63" y="136"/>
                    </a:cubicBezTo>
                    <a:cubicBezTo>
                      <a:pt x="58" y="140"/>
                      <a:pt x="54" y="145"/>
                      <a:pt x="49" y="149"/>
                    </a:cubicBezTo>
                    <a:cubicBezTo>
                      <a:pt x="45" y="154"/>
                      <a:pt x="39" y="159"/>
                      <a:pt x="35" y="163"/>
                    </a:cubicBezTo>
                    <a:cubicBezTo>
                      <a:pt x="40" y="158"/>
                      <a:pt x="43" y="153"/>
                      <a:pt x="47" y="148"/>
                    </a:cubicBezTo>
                    <a:cubicBezTo>
                      <a:pt x="52" y="143"/>
                      <a:pt x="57" y="139"/>
                      <a:pt x="61" y="133"/>
                    </a:cubicBezTo>
                    <a:cubicBezTo>
                      <a:pt x="61" y="133"/>
                      <a:pt x="61" y="132"/>
                      <a:pt x="61" y="132"/>
                    </a:cubicBezTo>
                    <a:cubicBezTo>
                      <a:pt x="61" y="132"/>
                      <a:pt x="61" y="132"/>
                      <a:pt x="61" y="132"/>
                    </a:cubicBezTo>
                    <a:cubicBezTo>
                      <a:pt x="60" y="133"/>
                      <a:pt x="60" y="133"/>
                      <a:pt x="59" y="134"/>
                    </a:cubicBezTo>
                    <a:cubicBezTo>
                      <a:pt x="59" y="134"/>
                      <a:pt x="59" y="134"/>
                      <a:pt x="59" y="134"/>
                    </a:cubicBezTo>
                    <a:cubicBezTo>
                      <a:pt x="55" y="138"/>
                      <a:pt x="52" y="142"/>
                      <a:pt x="48" y="145"/>
                    </a:cubicBezTo>
                    <a:cubicBezTo>
                      <a:pt x="44" y="149"/>
                      <a:pt x="40" y="153"/>
                      <a:pt x="36" y="157"/>
                    </a:cubicBezTo>
                    <a:cubicBezTo>
                      <a:pt x="35" y="157"/>
                      <a:pt x="35" y="157"/>
                      <a:pt x="35" y="157"/>
                    </a:cubicBezTo>
                    <a:cubicBezTo>
                      <a:pt x="35" y="157"/>
                      <a:pt x="37" y="155"/>
                      <a:pt x="38" y="154"/>
                    </a:cubicBezTo>
                    <a:cubicBezTo>
                      <a:pt x="40" y="151"/>
                      <a:pt x="42" y="149"/>
                      <a:pt x="44" y="146"/>
                    </a:cubicBezTo>
                    <a:cubicBezTo>
                      <a:pt x="47" y="142"/>
                      <a:pt x="52" y="141"/>
                      <a:pt x="54" y="136"/>
                    </a:cubicBezTo>
                    <a:cubicBezTo>
                      <a:pt x="54" y="136"/>
                      <a:pt x="54" y="136"/>
                      <a:pt x="54" y="136"/>
                    </a:cubicBezTo>
                    <a:cubicBezTo>
                      <a:pt x="50" y="139"/>
                      <a:pt x="45" y="142"/>
                      <a:pt x="41" y="146"/>
                    </a:cubicBezTo>
                    <a:moveTo>
                      <a:pt x="39" y="130"/>
                    </a:moveTo>
                    <a:cubicBezTo>
                      <a:pt x="46" y="130"/>
                      <a:pt x="53" y="127"/>
                      <a:pt x="59" y="124"/>
                    </a:cubicBezTo>
                    <a:cubicBezTo>
                      <a:pt x="60" y="125"/>
                      <a:pt x="60" y="126"/>
                      <a:pt x="60" y="128"/>
                    </a:cubicBezTo>
                    <a:cubicBezTo>
                      <a:pt x="55" y="132"/>
                      <a:pt x="48" y="134"/>
                      <a:pt x="41" y="134"/>
                    </a:cubicBezTo>
                    <a:cubicBezTo>
                      <a:pt x="38" y="134"/>
                      <a:pt x="34" y="134"/>
                      <a:pt x="31" y="132"/>
                    </a:cubicBezTo>
                    <a:cubicBezTo>
                      <a:pt x="31" y="131"/>
                      <a:pt x="30" y="130"/>
                      <a:pt x="30" y="128"/>
                    </a:cubicBezTo>
                    <a:cubicBezTo>
                      <a:pt x="33" y="130"/>
                      <a:pt x="36" y="130"/>
                      <a:pt x="39" y="130"/>
                    </a:cubicBezTo>
                    <a:moveTo>
                      <a:pt x="43" y="127"/>
                    </a:moveTo>
                    <a:cubicBezTo>
                      <a:pt x="49" y="124"/>
                      <a:pt x="53" y="120"/>
                      <a:pt x="57" y="117"/>
                    </a:cubicBezTo>
                    <a:cubicBezTo>
                      <a:pt x="57" y="117"/>
                      <a:pt x="57" y="118"/>
                      <a:pt x="58" y="118"/>
                    </a:cubicBezTo>
                    <a:cubicBezTo>
                      <a:pt x="58" y="119"/>
                      <a:pt x="58" y="120"/>
                      <a:pt x="58" y="120"/>
                    </a:cubicBezTo>
                    <a:cubicBezTo>
                      <a:pt x="54" y="123"/>
                      <a:pt x="49" y="126"/>
                      <a:pt x="43" y="127"/>
                    </a:cubicBezTo>
                    <a:moveTo>
                      <a:pt x="43" y="126"/>
                    </a:moveTo>
                    <a:cubicBezTo>
                      <a:pt x="42" y="126"/>
                      <a:pt x="43" y="126"/>
                      <a:pt x="45" y="124"/>
                    </a:cubicBezTo>
                    <a:cubicBezTo>
                      <a:pt x="47" y="122"/>
                      <a:pt x="49" y="122"/>
                      <a:pt x="51" y="120"/>
                    </a:cubicBezTo>
                    <a:cubicBezTo>
                      <a:pt x="53" y="118"/>
                      <a:pt x="54" y="115"/>
                      <a:pt x="56" y="113"/>
                    </a:cubicBezTo>
                    <a:cubicBezTo>
                      <a:pt x="56" y="114"/>
                      <a:pt x="57" y="115"/>
                      <a:pt x="57" y="116"/>
                    </a:cubicBezTo>
                    <a:cubicBezTo>
                      <a:pt x="57" y="116"/>
                      <a:pt x="57" y="116"/>
                      <a:pt x="57" y="116"/>
                    </a:cubicBezTo>
                    <a:cubicBezTo>
                      <a:pt x="54" y="118"/>
                      <a:pt x="51" y="121"/>
                      <a:pt x="48" y="123"/>
                    </a:cubicBezTo>
                    <a:cubicBezTo>
                      <a:pt x="47" y="124"/>
                      <a:pt x="43" y="126"/>
                      <a:pt x="43" y="126"/>
                    </a:cubicBezTo>
                    <a:moveTo>
                      <a:pt x="39" y="127"/>
                    </a:moveTo>
                    <a:cubicBezTo>
                      <a:pt x="38" y="127"/>
                      <a:pt x="37" y="127"/>
                      <a:pt x="36" y="127"/>
                    </a:cubicBezTo>
                    <a:cubicBezTo>
                      <a:pt x="42" y="123"/>
                      <a:pt x="48" y="119"/>
                      <a:pt x="54" y="114"/>
                    </a:cubicBezTo>
                    <a:cubicBezTo>
                      <a:pt x="55" y="113"/>
                      <a:pt x="55" y="113"/>
                      <a:pt x="55" y="113"/>
                    </a:cubicBezTo>
                    <a:cubicBezTo>
                      <a:pt x="55" y="113"/>
                      <a:pt x="55" y="113"/>
                      <a:pt x="54" y="114"/>
                    </a:cubicBezTo>
                    <a:cubicBezTo>
                      <a:pt x="53" y="116"/>
                      <a:pt x="51" y="118"/>
                      <a:pt x="49" y="120"/>
                    </a:cubicBezTo>
                    <a:cubicBezTo>
                      <a:pt x="46" y="123"/>
                      <a:pt x="43" y="124"/>
                      <a:pt x="41" y="127"/>
                    </a:cubicBezTo>
                    <a:cubicBezTo>
                      <a:pt x="40" y="127"/>
                      <a:pt x="40" y="127"/>
                      <a:pt x="39" y="127"/>
                    </a:cubicBezTo>
                    <a:moveTo>
                      <a:pt x="36" y="125"/>
                    </a:moveTo>
                    <a:cubicBezTo>
                      <a:pt x="42" y="122"/>
                      <a:pt x="49" y="116"/>
                      <a:pt x="55" y="110"/>
                    </a:cubicBezTo>
                    <a:cubicBezTo>
                      <a:pt x="55" y="111"/>
                      <a:pt x="55" y="111"/>
                      <a:pt x="56" y="112"/>
                    </a:cubicBezTo>
                    <a:cubicBezTo>
                      <a:pt x="52" y="114"/>
                      <a:pt x="50" y="117"/>
                      <a:pt x="47" y="119"/>
                    </a:cubicBezTo>
                    <a:cubicBezTo>
                      <a:pt x="44" y="121"/>
                      <a:pt x="40" y="123"/>
                      <a:pt x="36" y="125"/>
                    </a:cubicBezTo>
                    <a:moveTo>
                      <a:pt x="34" y="122"/>
                    </a:moveTo>
                    <a:cubicBezTo>
                      <a:pt x="37" y="120"/>
                      <a:pt x="41" y="115"/>
                      <a:pt x="45" y="112"/>
                    </a:cubicBezTo>
                    <a:cubicBezTo>
                      <a:pt x="48" y="110"/>
                      <a:pt x="51" y="107"/>
                      <a:pt x="53" y="105"/>
                    </a:cubicBezTo>
                    <a:cubicBezTo>
                      <a:pt x="54" y="106"/>
                      <a:pt x="54" y="107"/>
                      <a:pt x="54" y="108"/>
                    </a:cubicBezTo>
                    <a:cubicBezTo>
                      <a:pt x="47" y="112"/>
                      <a:pt x="41" y="118"/>
                      <a:pt x="34" y="122"/>
                    </a:cubicBezTo>
                    <a:moveTo>
                      <a:pt x="34" y="126"/>
                    </a:moveTo>
                    <a:cubicBezTo>
                      <a:pt x="33" y="126"/>
                      <a:pt x="31" y="125"/>
                      <a:pt x="30" y="124"/>
                    </a:cubicBezTo>
                    <a:cubicBezTo>
                      <a:pt x="30" y="123"/>
                      <a:pt x="29" y="121"/>
                      <a:pt x="29" y="119"/>
                    </a:cubicBezTo>
                    <a:cubicBezTo>
                      <a:pt x="37" y="115"/>
                      <a:pt x="43" y="109"/>
                      <a:pt x="51" y="105"/>
                    </a:cubicBezTo>
                    <a:cubicBezTo>
                      <a:pt x="52" y="105"/>
                      <a:pt x="52" y="105"/>
                      <a:pt x="52" y="105"/>
                    </a:cubicBezTo>
                    <a:cubicBezTo>
                      <a:pt x="53" y="105"/>
                      <a:pt x="52" y="106"/>
                      <a:pt x="51" y="106"/>
                    </a:cubicBezTo>
                    <a:cubicBezTo>
                      <a:pt x="50" y="107"/>
                      <a:pt x="48" y="108"/>
                      <a:pt x="48" y="108"/>
                    </a:cubicBezTo>
                    <a:cubicBezTo>
                      <a:pt x="48" y="108"/>
                      <a:pt x="48" y="108"/>
                      <a:pt x="48" y="108"/>
                    </a:cubicBezTo>
                    <a:cubicBezTo>
                      <a:pt x="46" y="110"/>
                      <a:pt x="45" y="111"/>
                      <a:pt x="43" y="113"/>
                    </a:cubicBezTo>
                    <a:cubicBezTo>
                      <a:pt x="39" y="116"/>
                      <a:pt x="35" y="119"/>
                      <a:pt x="32" y="123"/>
                    </a:cubicBezTo>
                    <a:cubicBezTo>
                      <a:pt x="32" y="123"/>
                      <a:pt x="32" y="124"/>
                      <a:pt x="32" y="124"/>
                    </a:cubicBezTo>
                    <a:cubicBezTo>
                      <a:pt x="32" y="124"/>
                      <a:pt x="32" y="124"/>
                      <a:pt x="33" y="124"/>
                    </a:cubicBezTo>
                    <a:cubicBezTo>
                      <a:pt x="40" y="119"/>
                      <a:pt x="46" y="113"/>
                      <a:pt x="54" y="109"/>
                    </a:cubicBezTo>
                    <a:cubicBezTo>
                      <a:pt x="51" y="111"/>
                      <a:pt x="48" y="115"/>
                      <a:pt x="45" y="117"/>
                    </a:cubicBezTo>
                    <a:cubicBezTo>
                      <a:pt x="41" y="120"/>
                      <a:pt x="38" y="123"/>
                      <a:pt x="34" y="126"/>
                    </a:cubicBezTo>
                    <a:cubicBezTo>
                      <a:pt x="34" y="126"/>
                      <a:pt x="34" y="126"/>
                      <a:pt x="34" y="126"/>
                    </a:cubicBezTo>
                    <a:moveTo>
                      <a:pt x="30" y="118"/>
                    </a:moveTo>
                    <a:cubicBezTo>
                      <a:pt x="29" y="118"/>
                      <a:pt x="35" y="113"/>
                      <a:pt x="36" y="113"/>
                    </a:cubicBezTo>
                    <a:cubicBezTo>
                      <a:pt x="38" y="111"/>
                      <a:pt x="41" y="109"/>
                      <a:pt x="43" y="107"/>
                    </a:cubicBezTo>
                    <a:cubicBezTo>
                      <a:pt x="47" y="105"/>
                      <a:pt x="50" y="103"/>
                      <a:pt x="52" y="101"/>
                    </a:cubicBezTo>
                    <a:cubicBezTo>
                      <a:pt x="52" y="102"/>
                      <a:pt x="53" y="103"/>
                      <a:pt x="53" y="103"/>
                    </a:cubicBezTo>
                    <a:cubicBezTo>
                      <a:pt x="45" y="107"/>
                      <a:pt x="38" y="113"/>
                      <a:pt x="31" y="117"/>
                    </a:cubicBezTo>
                    <a:cubicBezTo>
                      <a:pt x="30" y="118"/>
                      <a:pt x="30" y="118"/>
                      <a:pt x="30" y="118"/>
                    </a:cubicBezTo>
                    <a:moveTo>
                      <a:pt x="31" y="111"/>
                    </a:moveTo>
                    <a:cubicBezTo>
                      <a:pt x="38" y="106"/>
                      <a:pt x="43" y="100"/>
                      <a:pt x="50" y="95"/>
                    </a:cubicBezTo>
                    <a:cubicBezTo>
                      <a:pt x="50" y="96"/>
                      <a:pt x="51" y="98"/>
                      <a:pt x="51" y="99"/>
                    </a:cubicBezTo>
                    <a:cubicBezTo>
                      <a:pt x="44" y="102"/>
                      <a:pt x="37" y="107"/>
                      <a:pt x="31" y="111"/>
                    </a:cubicBezTo>
                    <a:moveTo>
                      <a:pt x="30" y="106"/>
                    </a:moveTo>
                    <a:cubicBezTo>
                      <a:pt x="31" y="106"/>
                      <a:pt x="32" y="105"/>
                      <a:pt x="34" y="104"/>
                    </a:cubicBezTo>
                    <a:cubicBezTo>
                      <a:pt x="35" y="103"/>
                      <a:pt x="37" y="102"/>
                      <a:pt x="39" y="101"/>
                    </a:cubicBezTo>
                    <a:cubicBezTo>
                      <a:pt x="40" y="100"/>
                      <a:pt x="42" y="99"/>
                      <a:pt x="44" y="98"/>
                    </a:cubicBezTo>
                    <a:cubicBezTo>
                      <a:pt x="45" y="97"/>
                      <a:pt x="49" y="95"/>
                      <a:pt x="49" y="95"/>
                    </a:cubicBezTo>
                    <a:cubicBezTo>
                      <a:pt x="49" y="95"/>
                      <a:pt x="49" y="95"/>
                      <a:pt x="48" y="96"/>
                    </a:cubicBezTo>
                    <a:cubicBezTo>
                      <a:pt x="41" y="100"/>
                      <a:pt x="36" y="106"/>
                      <a:pt x="29" y="111"/>
                    </a:cubicBezTo>
                    <a:cubicBezTo>
                      <a:pt x="29" y="111"/>
                      <a:pt x="29" y="112"/>
                      <a:pt x="29" y="112"/>
                    </a:cubicBezTo>
                    <a:cubicBezTo>
                      <a:pt x="29" y="112"/>
                      <a:pt x="29" y="112"/>
                      <a:pt x="29" y="112"/>
                    </a:cubicBezTo>
                    <a:cubicBezTo>
                      <a:pt x="33" y="110"/>
                      <a:pt x="36" y="108"/>
                      <a:pt x="40" y="106"/>
                    </a:cubicBezTo>
                    <a:cubicBezTo>
                      <a:pt x="42" y="105"/>
                      <a:pt x="44" y="104"/>
                      <a:pt x="46" y="103"/>
                    </a:cubicBezTo>
                    <a:cubicBezTo>
                      <a:pt x="47" y="102"/>
                      <a:pt x="51" y="100"/>
                      <a:pt x="51" y="100"/>
                    </a:cubicBezTo>
                    <a:cubicBezTo>
                      <a:pt x="52" y="100"/>
                      <a:pt x="51" y="100"/>
                      <a:pt x="51" y="101"/>
                    </a:cubicBezTo>
                    <a:cubicBezTo>
                      <a:pt x="47" y="105"/>
                      <a:pt x="42" y="107"/>
                      <a:pt x="38" y="110"/>
                    </a:cubicBezTo>
                    <a:cubicBezTo>
                      <a:pt x="35" y="112"/>
                      <a:pt x="32" y="115"/>
                      <a:pt x="29" y="118"/>
                    </a:cubicBezTo>
                    <a:cubicBezTo>
                      <a:pt x="29" y="116"/>
                      <a:pt x="29" y="115"/>
                      <a:pt x="29" y="113"/>
                    </a:cubicBezTo>
                    <a:cubicBezTo>
                      <a:pt x="28" y="111"/>
                      <a:pt x="28" y="109"/>
                      <a:pt x="28" y="107"/>
                    </a:cubicBezTo>
                    <a:cubicBezTo>
                      <a:pt x="29" y="107"/>
                      <a:pt x="29" y="107"/>
                      <a:pt x="29" y="107"/>
                    </a:cubicBezTo>
                    <a:cubicBezTo>
                      <a:pt x="29" y="107"/>
                      <a:pt x="30" y="107"/>
                      <a:pt x="30" y="106"/>
                    </a:cubicBezTo>
                    <a:cubicBezTo>
                      <a:pt x="30" y="106"/>
                      <a:pt x="30" y="106"/>
                      <a:pt x="30" y="106"/>
                    </a:cubicBezTo>
                    <a:moveTo>
                      <a:pt x="37" y="101"/>
                    </a:moveTo>
                    <a:cubicBezTo>
                      <a:pt x="41" y="98"/>
                      <a:pt x="45" y="94"/>
                      <a:pt x="49" y="91"/>
                    </a:cubicBezTo>
                    <a:cubicBezTo>
                      <a:pt x="49" y="92"/>
                      <a:pt x="49" y="93"/>
                      <a:pt x="50" y="94"/>
                    </a:cubicBezTo>
                    <a:cubicBezTo>
                      <a:pt x="45" y="96"/>
                      <a:pt x="41" y="98"/>
                      <a:pt x="37" y="101"/>
                    </a:cubicBezTo>
                    <a:moveTo>
                      <a:pt x="28" y="107"/>
                    </a:moveTo>
                    <a:cubicBezTo>
                      <a:pt x="28" y="102"/>
                      <a:pt x="27" y="98"/>
                      <a:pt x="27" y="93"/>
                    </a:cubicBezTo>
                    <a:cubicBezTo>
                      <a:pt x="32" y="91"/>
                      <a:pt x="40" y="88"/>
                      <a:pt x="44" y="84"/>
                    </a:cubicBezTo>
                    <a:cubicBezTo>
                      <a:pt x="39" y="89"/>
                      <a:pt x="33" y="93"/>
                      <a:pt x="27" y="97"/>
                    </a:cubicBezTo>
                    <a:cubicBezTo>
                      <a:pt x="27" y="97"/>
                      <a:pt x="27" y="98"/>
                      <a:pt x="28" y="98"/>
                    </a:cubicBezTo>
                    <a:cubicBezTo>
                      <a:pt x="28" y="98"/>
                      <a:pt x="28" y="98"/>
                      <a:pt x="28" y="98"/>
                    </a:cubicBezTo>
                    <a:cubicBezTo>
                      <a:pt x="31" y="96"/>
                      <a:pt x="34" y="94"/>
                      <a:pt x="36" y="92"/>
                    </a:cubicBezTo>
                    <a:cubicBezTo>
                      <a:pt x="38" y="91"/>
                      <a:pt x="39" y="90"/>
                      <a:pt x="41" y="90"/>
                    </a:cubicBezTo>
                    <a:cubicBezTo>
                      <a:pt x="41" y="90"/>
                      <a:pt x="41" y="90"/>
                      <a:pt x="41" y="90"/>
                    </a:cubicBezTo>
                    <a:cubicBezTo>
                      <a:pt x="41" y="90"/>
                      <a:pt x="42" y="89"/>
                      <a:pt x="43" y="88"/>
                    </a:cubicBezTo>
                    <a:cubicBezTo>
                      <a:pt x="44" y="88"/>
                      <a:pt x="45" y="87"/>
                      <a:pt x="45" y="87"/>
                    </a:cubicBezTo>
                    <a:cubicBezTo>
                      <a:pt x="45" y="87"/>
                      <a:pt x="45" y="87"/>
                      <a:pt x="44" y="88"/>
                    </a:cubicBezTo>
                    <a:cubicBezTo>
                      <a:pt x="38" y="92"/>
                      <a:pt x="32" y="96"/>
                      <a:pt x="28" y="102"/>
                    </a:cubicBezTo>
                    <a:cubicBezTo>
                      <a:pt x="28" y="102"/>
                      <a:pt x="28" y="103"/>
                      <a:pt x="28" y="103"/>
                    </a:cubicBezTo>
                    <a:cubicBezTo>
                      <a:pt x="28" y="103"/>
                      <a:pt x="28" y="103"/>
                      <a:pt x="28" y="103"/>
                    </a:cubicBezTo>
                    <a:cubicBezTo>
                      <a:pt x="35" y="100"/>
                      <a:pt x="41" y="95"/>
                      <a:pt x="47" y="92"/>
                    </a:cubicBezTo>
                    <a:cubicBezTo>
                      <a:pt x="42" y="94"/>
                      <a:pt x="36" y="101"/>
                      <a:pt x="30" y="105"/>
                    </a:cubicBezTo>
                    <a:cubicBezTo>
                      <a:pt x="29" y="106"/>
                      <a:pt x="29" y="106"/>
                      <a:pt x="28" y="107"/>
                    </a:cubicBezTo>
                    <a:cubicBezTo>
                      <a:pt x="28" y="107"/>
                      <a:pt x="28" y="107"/>
                      <a:pt x="28" y="107"/>
                    </a:cubicBezTo>
                    <a:moveTo>
                      <a:pt x="34" y="93"/>
                    </a:moveTo>
                    <a:cubicBezTo>
                      <a:pt x="35" y="92"/>
                      <a:pt x="36" y="91"/>
                      <a:pt x="37" y="91"/>
                    </a:cubicBezTo>
                    <a:cubicBezTo>
                      <a:pt x="40" y="89"/>
                      <a:pt x="43" y="86"/>
                      <a:pt x="46" y="84"/>
                    </a:cubicBezTo>
                    <a:cubicBezTo>
                      <a:pt x="47" y="86"/>
                      <a:pt x="48" y="88"/>
                      <a:pt x="48" y="90"/>
                    </a:cubicBezTo>
                    <a:cubicBezTo>
                      <a:pt x="46" y="91"/>
                      <a:pt x="43" y="93"/>
                      <a:pt x="41" y="94"/>
                    </a:cubicBezTo>
                    <a:cubicBezTo>
                      <a:pt x="39" y="95"/>
                      <a:pt x="37" y="96"/>
                      <a:pt x="36" y="97"/>
                    </a:cubicBezTo>
                    <a:cubicBezTo>
                      <a:pt x="34" y="99"/>
                      <a:pt x="30" y="100"/>
                      <a:pt x="29" y="101"/>
                    </a:cubicBezTo>
                    <a:cubicBezTo>
                      <a:pt x="34" y="95"/>
                      <a:pt x="41" y="91"/>
                      <a:pt x="47" y="87"/>
                    </a:cubicBezTo>
                    <a:cubicBezTo>
                      <a:pt x="47" y="87"/>
                      <a:pt x="47" y="86"/>
                      <a:pt x="47" y="86"/>
                    </a:cubicBezTo>
                    <a:cubicBezTo>
                      <a:pt x="47" y="86"/>
                      <a:pt x="47" y="86"/>
                      <a:pt x="46" y="86"/>
                    </a:cubicBezTo>
                    <a:cubicBezTo>
                      <a:pt x="42" y="88"/>
                      <a:pt x="38" y="90"/>
                      <a:pt x="34" y="93"/>
                    </a:cubicBezTo>
                    <a:moveTo>
                      <a:pt x="32" y="90"/>
                    </a:moveTo>
                    <a:cubicBezTo>
                      <a:pt x="36" y="87"/>
                      <a:pt x="40" y="82"/>
                      <a:pt x="44" y="79"/>
                    </a:cubicBezTo>
                    <a:cubicBezTo>
                      <a:pt x="45" y="80"/>
                      <a:pt x="45" y="82"/>
                      <a:pt x="46" y="83"/>
                    </a:cubicBezTo>
                    <a:cubicBezTo>
                      <a:pt x="46" y="83"/>
                      <a:pt x="46" y="83"/>
                      <a:pt x="46" y="83"/>
                    </a:cubicBezTo>
                    <a:cubicBezTo>
                      <a:pt x="43" y="84"/>
                      <a:pt x="40" y="86"/>
                      <a:pt x="38" y="87"/>
                    </a:cubicBezTo>
                    <a:cubicBezTo>
                      <a:pt x="36" y="88"/>
                      <a:pt x="34" y="89"/>
                      <a:pt x="33" y="90"/>
                    </a:cubicBezTo>
                    <a:cubicBezTo>
                      <a:pt x="32" y="90"/>
                      <a:pt x="32" y="90"/>
                      <a:pt x="32" y="90"/>
                    </a:cubicBezTo>
                    <a:moveTo>
                      <a:pt x="26" y="93"/>
                    </a:moveTo>
                    <a:cubicBezTo>
                      <a:pt x="26" y="90"/>
                      <a:pt x="26" y="88"/>
                      <a:pt x="26" y="86"/>
                    </a:cubicBezTo>
                    <a:cubicBezTo>
                      <a:pt x="26" y="86"/>
                      <a:pt x="26" y="86"/>
                      <a:pt x="26" y="86"/>
                    </a:cubicBezTo>
                    <a:cubicBezTo>
                      <a:pt x="30" y="84"/>
                      <a:pt x="33" y="81"/>
                      <a:pt x="37" y="78"/>
                    </a:cubicBezTo>
                    <a:cubicBezTo>
                      <a:pt x="37" y="79"/>
                      <a:pt x="36" y="79"/>
                      <a:pt x="36" y="79"/>
                    </a:cubicBezTo>
                    <a:cubicBezTo>
                      <a:pt x="33" y="82"/>
                      <a:pt x="30" y="85"/>
                      <a:pt x="27" y="89"/>
                    </a:cubicBezTo>
                    <a:cubicBezTo>
                      <a:pt x="27" y="89"/>
                      <a:pt x="27" y="90"/>
                      <a:pt x="27" y="90"/>
                    </a:cubicBezTo>
                    <a:cubicBezTo>
                      <a:pt x="27" y="90"/>
                      <a:pt x="27" y="89"/>
                      <a:pt x="27" y="89"/>
                    </a:cubicBezTo>
                    <a:cubicBezTo>
                      <a:pt x="33" y="86"/>
                      <a:pt x="38" y="82"/>
                      <a:pt x="43" y="79"/>
                    </a:cubicBezTo>
                    <a:cubicBezTo>
                      <a:pt x="37" y="83"/>
                      <a:pt x="33" y="89"/>
                      <a:pt x="26" y="93"/>
                    </a:cubicBezTo>
                    <a:moveTo>
                      <a:pt x="29" y="88"/>
                    </a:moveTo>
                    <a:cubicBezTo>
                      <a:pt x="29" y="88"/>
                      <a:pt x="29" y="88"/>
                      <a:pt x="30" y="87"/>
                    </a:cubicBezTo>
                    <a:cubicBezTo>
                      <a:pt x="31" y="85"/>
                      <a:pt x="32" y="84"/>
                      <a:pt x="34" y="83"/>
                    </a:cubicBezTo>
                    <a:cubicBezTo>
                      <a:pt x="36" y="80"/>
                      <a:pt x="39" y="77"/>
                      <a:pt x="42" y="74"/>
                    </a:cubicBezTo>
                    <a:cubicBezTo>
                      <a:pt x="43" y="76"/>
                      <a:pt x="43" y="77"/>
                      <a:pt x="44" y="78"/>
                    </a:cubicBezTo>
                    <a:cubicBezTo>
                      <a:pt x="39" y="80"/>
                      <a:pt x="35" y="84"/>
                      <a:pt x="30" y="87"/>
                    </a:cubicBezTo>
                    <a:cubicBezTo>
                      <a:pt x="29" y="88"/>
                      <a:pt x="29" y="88"/>
                      <a:pt x="29" y="88"/>
                    </a:cubicBezTo>
                    <a:moveTo>
                      <a:pt x="27" y="84"/>
                    </a:moveTo>
                    <a:cubicBezTo>
                      <a:pt x="32" y="80"/>
                      <a:pt x="37" y="75"/>
                      <a:pt x="41" y="70"/>
                    </a:cubicBezTo>
                    <a:cubicBezTo>
                      <a:pt x="41" y="71"/>
                      <a:pt x="42" y="72"/>
                      <a:pt x="42" y="74"/>
                    </a:cubicBezTo>
                    <a:cubicBezTo>
                      <a:pt x="37" y="76"/>
                      <a:pt x="31" y="80"/>
                      <a:pt x="27" y="84"/>
                    </a:cubicBezTo>
                    <a:moveTo>
                      <a:pt x="20" y="67"/>
                    </a:moveTo>
                    <a:cubicBezTo>
                      <a:pt x="22" y="79"/>
                      <a:pt x="23" y="91"/>
                      <a:pt x="24" y="103"/>
                    </a:cubicBezTo>
                    <a:cubicBezTo>
                      <a:pt x="27" y="124"/>
                      <a:pt x="29" y="146"/>
                      <a:pt x="30" y="168"/>
                    </a:cubicBezTo>
                    <a:cubicBezTo>
                      <a:pt x="32" y="185"/>
                      <a:pt x="31" y="202"/>
                      <a:pt x="36" y="218"/>
                    </a:cubicBezTo>
                    <a:cubicBezTo>
                      <a:pt x="39" y="228"/>
                      <a:pt x="45" y="237"/>
                      <a:pt x="54" y="241"/>
                    </a:cubicBezTo>
                    <a:cubicBezTo>
                      <a:pt x="56" y="242"/>
                      <a:pt x="59" y="242"/>
                      <a:pt x="61" y="242"/>
                    </a:cubicBezTo>
                    <a:cubicBezTo>
                      <a:pt x="67" y="242"/>
                      <a:pt x="73" y="238"/>
                      <a:pt x="76" y="232"/>
                    </a:cubicBezTo>
                    <a:cubicBezTo>
                      <a:pt x="82" y="221"/>
                      <a:pt x="80" y="207"/>
                      <a:pt x="79" y="196"/>
                    </a:cubicBezTo>
                    <a:cubicBezTo>
                      <a:pt x="77" y="180"/>
                      <a:pt x="74" y="165"/>
                      <a:pt x="70" y="150"/>
                    </a:cubicBezTo>
                    <a:cubicBezTo>
                      <a:pt x="63" y="122"/>
                      <a:pt x="55" y="94"/>
                      <a:pt x="44" y="68"/>
                    </a:cubicBezTo>
                    <a:cubicBezTo>
                      <a:pt x="42" y="68"/>
                      <a:pt x="41" y="68"/>
                      <a:pt x="40" y="68"/>
                    </a:cubicBezTo>
                    <a:cubicBezTo>
                      <a:pt x="40" y="68"/>
                      <a:pt x="40" y="69"/>
                      <a:pt x="40" y="69"/>
                    </a:cubicBezTo>
                    <a:cubicBezTo>
                      <a:pt x="36" y="72"/>
                      <a:pt x="31" y="75"/>
                      <a:pt x="27" y="77"/>
                    </a:cubicBezTo>
                    <a:cubicBezTo>
                      <a:pt x="30" y="75"/>
                      <a:pt x="35" y="71"/>
                      <a:pt x="38" y="68"/>
                    </a:cubicBezTo>
                    <a:cubicBezTo>
                      <a:pt x="38" y="68"/>
                      <a:pt x="38" y="68"/>
                      <a:pt x="37" y="68"/>
                    </a:cubicBezTo>
                    <a:cubicBezTo>
                      <a:pt x="33" y="71"/>
                      <a:pt x="29" y="74"/>
                      <a:pt x="25" y="78"/>
                    </a:cubicBezTo>
                    <a:cubicBezTo>
                      <a:pt x="25" y="79"/>
                      <a:pt x="25" y="79"/>
                      <a:pt x="25" y="79"/>
                    </a:cubicBezTo>
                    <a:cubicBezTo>
                      <a:pt x="25" y="79"/>
                      <a:pt x="26" y="79"/>
                      <a:pt x="26" y="79"/>
                    </a:cubicBezTo>
                    <a:cubicBezTo>
                      <a:pt x="28" y="78"/>
                      <a:pt x="31" y="76"/>
                      <a:pt x="33" y="74"/>
                    </a:cubicBezTo>
                    <a:cubicBezTo>
                      <a:pt x="35" y="73"/>
                      <a:pt x="39" y="72"/>
                      <a:pt x="40" y="70"/>
                    </a:cubicBezTo>
                    <a:cubicBezTo>
                      <a:pt x="36" y="76"/>
                      <a:pt x="30" y="80"/>
                      <a:pt x="26" y="85"/>
                    </a:cubicBezTo>
                    <a:cubicBezTo>
                      <a:pt x="25" y="79"/>
                      <a:pt x="24" y="73"/>
                      <a:pt x="23" y="67"/>
                    </a:cubicBezTo>
                    <a:cubicBezTo>
                      <a:pt x="22" y="67"/>
                      <a:pt x="21" y="67"/>
                      <a:pt x="20" y="67"/>
                    </a:cubicBezTo>
                    <a:moveTo>
                      <a:pt x="1" y="20"/>
                    </a:moveTo>
                    <a:cubicBezTo>
                      <a:pt x="1" y="20"/>
                      <a:pt x="1" y="20"/>
                      <a:pt x="1" y="20"/>
                    </a:cubicBezTo>
                    <a:cubicBezTo>
                      <a:pt x="1" y="20"/>
                      <a:pt x="0" y="21"/>
                      <a:pt x="0" y="21"/>
                    </a:cubicBezTo>
                    <a:cubicBezTo>
                      <a:pt x="1" y="21"/>
                      <a:pt x="1" y="20"/>
                      <a:pt x="1" y="20"/>
                    </a:cubicBezTo>
                    <a:moveTo>
                      <a:pt x="25" y="57"/>
                    </a:moveTo>
                    <a:cubicBezTo>
                      <a:pt x="25" y="57"/>
                      <a:pt x="25" y="57"/>
                      <a:pt x="26" y="56"/>
                    </a:cubicBezTo>
                    <a:cubicBezTo>
                      <a:pt x="28" y="54"/>
                      <a:pt x="30" y="53"/>
                      <a:pt x="32" y="50"/>
                    </a:cubicBezTo>
                    <a:cubicBezTo>
                      <a:pt x="32" y="51"/>
                      <a:pt x="33" y="52"/>
                      <a:pt x="33" y="52"/>
                    </a:cubicBezTo>
                    <a:cubicBezTo>
                      <a:pt x="31" y="53"/>
                      <a:pt x="30" y="54"/>
                      <a:pt x="28" y="55"/>
                    </a:cubicBezTo>
                    <a:cubicBezTo>
                      <a:pt x="27" y="55"/>
                      <a:pt x="25" y="57"/>
                      <a:pt x="25" y="57"/>
                    </a:cubicBezTo>
                    <a:moveTo>
                      <a:pt x="24" y="53"/>
                    </a:moveTo>
                    <a:cubicBezTo>
                      <a:pt x="23" y="53"/>
                      <a:pt x="27" y="51"/>
                      <a:pt x="28" y="50"/>
                    </a:cubicBezTo>
                    <a:cubicBezTo>
                      <a:pt x="28" y="49"/>
                      <a:pt x="28" y="49"/>
                      <a:pt x="28" y="49"/>
                    </a:cubicBezTo>
                    <a:cubicBezTo>
                      <a:pt x="29" y="49"/>
                      <a:pt x="30" y="48"/>
                      <a:pt x="31" y="48"/>
                    </a:cubicBezTo>
                    <a:cubicBezTo>
                      <a:pt x="31" y="48"/>
                      <a:pt x="31" y="49"/>
                      <a:pt x="31" y="49"/>
                    </a:cubicBezTo>
                    <a:cubicBezTo>
                      <a:pt x="30" y="50"/>
                      <a:pt x="28" y="51"/>
                      <a:pt x="27" y="52"/>
                    </a:cubicBezTo>
                    <a:cubicBezTo>
                      <a:pt x="25" y="53"/>
                      <a:pt x="24" y="53"/>
                      <a:pt x="24" y="53"/>
                    </a:cubicBezTo>
                    <a:moveTo>
                      <a:pt x="17" y="11"/>
                    </a:moveTo>
                    <a:cubicBezTo>
                      <a:pt x="17" y="12"/>
                      <a:pt x="16" y="12"/>
                      <a:pt x="15" y="13"/>
                    </a:cubicBezTo>
                    <a:cubicBezTo>
                      <a:pt x="19" y="15"/>
                      <a:pt x="22" y="15"/>
                      <a:pt x="26" y="16"/>
                    </a:cubicBezTo>
                    <a:cubicBezTo>
                      <a:pt x="27" y="25"/>
                      <a:pt x="29" y="35"/>
                      <a:pt x="30" y="45"/>
                    </a:cubicBezTo>
                    <a:cubicBezTo>
                      <a:pt x="27" y="46"/>
                      <a:pt x="23" y="48"/>
                      <a:pt x="20" y="49"/>
                    </a:cubicBezTo>
                    <a:cubicBezTo>
                      <a:pt x="16" y="40"/>
                      <a:pt x="9" y="32"/>
                      <a:pt x="5" y="23"/>
                    </a:cubicBezTo>
                    <a:cubicBezTo>
                      <a:pt x="4" y="24"/>
                      <a:pt x="3" y="25"/>
                      <a:pt x="2" y="25"/>
                    </a:cubicBezTo>
                    <a:cubicBezTo>
                      <a:pt x="7" y="34"/>
                      <a:pt x="13" y="41"/>
                      <a:pt x="17" y="50"/>
                    </a:cubicBezTo>
                    <a:cubicBezTo>
                      <a:pt x="17" y="51"/>
                      <a:pt x="17" y="51"/>
                      <a:pt x="17" y="51"/>
                    </a:cubicBezTo>
                    <a:cubicBezTo>
                      <a:pt x="18" y="55"/>
                      <a:pt x="19" y="59"/>
                      <a:pt x="19" y="63"/>
                    </a:cubicBezTo>
                    <a:cubicBezTo>
                      <a:pt x="20" y="63"/>
                      <a:pt x="21" y="63"/>
                      <a:pt x="23" y="63"/>
                    </a:cubicBezTo>
                    <a:cubicBezTo>
                      <a:pt x="22" y="59"/>
                      <a:pt x="21" y="56"/>
                      <a:pt x="21" y="52"/>
                    </a:cubicBezTo>
                    <a:cubicBezTo>
                      <a:pt x="22" y="52"/>
                      <a:pt x="22" y="52"/>
                      <a:pt x="22" y="52"/>
                    </a:cubicBezTo>
                    <a:cubicBezTo>
                      <a:pt x="21" y="52"/>
                      <a:pt x="22" y="52"/>
                      <a:pt x="22" y="52"/>
                    </a:cubicBezTo>
                    <a:cubicBezTo>
                      <a:pt x="22" y="52"/>
                      <a:pt x="22" y="52"/>
                      <a:pt x="22" y="52"/>
                    </a:cubicBezTo>
                    <a:cubicBezTo>
                      <a:pt x="22" y="52"/>
                      <a:pt x="24" y="51"/>
                      <a:pt x="25" y="51"/>
                    </a:cubicBezTo>
                    <a:cubicBezTo>
                      <a:pt x="26" y="50"/>
                      <a:pt x="26" y="50"/>
                      <a:pt x="26" y="50"/>
                    </a:cubicBezTo>
                    <a:cubicBezTo>
                      <a:pt x="26" y="50"/>
                      <a:pt x="25" y="51"/>
                      <a:pt x="25" y="51"/>
                    </a:cubicBezTo>
                    <a:cubicBezTo>
                      <a:pt x="24" y="52"/>
                      <a:pt x="23" y="53"/>
                      <a:pt x="22" y="54"/>
                    </a:cubicBezTo>
                    <a:cubicBezTo>
                      <a:pt x="22" y="54"/>
                      <a:pt x="22" y="55"/>
                      <a:pt x="22" y="55"/>
                    </a:cubicBezTo>
                    <a:cubicBezTo>
                      <a:pt x="22" y="55"/>
                      <a:pt x="22" y="55"/>
                      <a:pt x="22" y="55"/>
                    </a:cubicBezTo>
                    <a:cubicBezTo>
                      <a:pt x="25" y="54"/>
                      <a:pt x="30" y="52"/>
                      <a:pt x="31" y="50"/>
                    </a:cubicBezTo>
                    <a:cubicBezTo>
                      <a:pt x="29" y="53"/>
                      <a:pt x="25" y="55"/>
                      <a:pt x="23" y="58"/>
                    </a:cubicBezTo>
                    <a:cubicBezTo>
                      <a:pt x="22" y="58"/>
                      <a:pt x="23" y="58"/>
                      <a:pt x="23" y="58"/>
                    </a:cubicBezTo>
                    <a:cubicBezTo>
                      <a:pt x="23" y="58"/>
                      <a:pt x="23" y="58"/>
                      <a:pt x="23" y="58"/>
                    </a:cubicBezTo>
                    <a:cubicBezTo>
                      <a:pt x="25" y="57"/>
                      <a:pt x="27" y="57"/>
                      <a:pt x="28" y="56"/>
                    </a:cubicBezTo>
                    <a:cubicBezTo>
                      <a:pt x="29" y="55"/>
                      <a:pt x="32" y="53"/>
                      <a:pt x="32" y="53"/>
                    </a:cubicBezTo>
                    <a:cubicBezTo>
                      <a:pt x="32" y="53"/>
                      <a:pt x="32" y="54"/>
                      <a:pt x="30" y="55"/>
                    </a:cubicBezTo>
                    <a:cubicBezTo>
                      <a:pt x="27" y="57"/>
                      <a:pt x="25" y="59"/>
                      <a:pt x="23" y="62"/>
                    </a:cubicBezTo>
                    <a:cubicBezTo>
                      <a:pt x="23" y="62"/>
                      <a:pt x="23" y="62"/>
                      <a:pt x="23" y="62"/>
                    </a:cubicBezTo>
                    <a:cubicBezTo>
                      <a:pt x="23" y="62"/>
                      <a:pt x="23" y="62"/>
                      <a:pt x="23" y="62"/>
                    </a:cubicBezTo>
                    <a:cubicBezTo>
                      <a:pt x="26" y="61"/>
                      <a:pt x="30" y="59"/>
                      <a:pt x="33" y="57"/>
                    </a:cubicBezTo>
                    <a:cubicBezTo>
                      <a:pt x="30" y="59"/>
                      <a:pt x="28" y="61"/>
                      <a:pt x="26" y="63"/>
                    </a:cubicBezTo>
                    <a:cubicBezTo>
                      <a:pt x="26" y="63"/>
                      <a:pt x="27" y="63"/>
                      <a:pt x="27" y="63"/>
                    </a:cubicBezTo>
                    <a:cubicBezTo>
                      <a:pt x="30" y="61"/>
                      <a:pt x="32" y="59"/>
                      <a:pt x="34" y="57"/>
                    </a:cubicBezTo>
                    <a:cubicBezTo>
                      <a:pt x="35" y="56"/>
                      <a:pt x="34" y="56"/>
                      <a:pt x="34" y="56"/>
                    </a:cubicBezTo>
                    <a:cubicBezTo>
                      <a:pt x="34" y="56"/>
                      <a:pt x="34" y="56"/>
                      <a:pt x="34" y="56"/>
                    </a:cubicBezTo>
                    <a:cubicBezTo>
                      <a:pt x="31" y="57"/>
                      <a:pt x="26" y="59"/>
                      <a:pt x="24" y="61"/>
                    </a:cubicBezTo>
                    <a:cubicBezTo>
                      <a:pt x="27" y="58"/>
                      <a:pt x="31" y="56"/>
                      <a:pt x="33" y="53"/>
                    </a:cubicBezTo>
                    <a:cubicBezTo>
                      <a:pt x="34" y="55"/>
                      <a:pt x="35" y="57"/>
                      <a:pt x="36" y="58"/>
                    </a:cubicBezTo>
                    <a:cubicBezTo>
                      <a:pt x="36" y="59"/>
                      <a:pt x="36" y="59"/>
                      <a:pt x="36" y="59"/>
                    </a:cubicBezTo>
                    <a:cubicBezTo>
                      <a:pt x="33" y="60"/>
                      <a:pt x="30" y="61"/>
                      <a:pt x="28" y="63"/>
                    </a:cubicBezTo>
                    <a:cubicBezTo>
                      <a:pt x="28" y="63"/>
                      <a:pt x="29" y="63"/>
                      <a:pt x="29" y="63"/>
                    </a:cubicBezTo>
                    <a:cubicBezTo>
                      <a:pt x="29" y="63"/>
                      <a:pt x="29" y="63"/>
                      <a:pt x="30" y="63"/>
                    </a:cubicBezTo>
                    <a:cubicBezTo>
                      <a:pt x="31" y="62"/>
                      <a:pt x="34" y="60"/>
                      <a:pt x="34" y="60"/>
                    </a:cubicBezTo>
                    <a:cubicBezTo>
                      <a:pt x="34" y="60"/>
                      <a:pt x="34" y="60"/>
                      <a:pt x="33" y="61"/>
                    </a:cubicBezTo>
                    <a:cubicBezTo>
                      <a:pt x="32" y="62"/>
                      <a:pt x="31" y="62"/>
                      <a:pt x="30" y="63"/>
                    </a:cubicBezTo>
                    <a:cubicBezTo>
                      <a:pt x="31" y="63"/>
                      <a:pt x="31" y="63"/>
                      <a:pt x="32" y="63"/>
                    </a:cubicBezTo>
                    <a:cubicBezTo>
                      <a:pt x="33" y="62"/>
                      <a:pt x="35" y="60"/>
                      <a:pt x="36" y="59"/>
                    </a:cubicBezTo>
                    <a:cubicBezTo>
                      <a:pt x="36" y="59"/>
                      <a:pt x="36" y="59"/>
                      <a:pt x="36" y="59"/>
                    </a:cubicBezTo>
                    <a:cubicBezTo>
                      <a:pt x="37" y="60"/>
                      <a:pt x="37" y="61"/>
                      <a:pt x="37" y="62"/>
                    </a:cubicBezTo>
                    <a:cubicBezTo>
                      <a:pt x="37" y="63"/>
                      <a:pt x="36" y="63"/>
                      <a:pt x="36" y="63"/>
                    </a:cubicBezTo>
                    <a:cubicBezTo>
                      <a:pt x="36" y="63"/>
                      <a:pt x="36" y="63"/>
                      <a:pt x="37" y="63"/>
                    </a:cubicBezTo>
                    <a:cubicBezTo>
                      <a:pt x="37" y="63"/>
                      <a:pt x="37" y="63"/>
                      <a:pt x="37" y="63"/>
                    </a:cubicBezTo>
                    <a:cubicBezTo>
                      <a:pt x="37" y="63"/>
                      <a:pt x="37" y="63"/>
                      <a:pt x="37" y="63"/>
                    </a:cubicBezTo>
                    <a:cubicBezTo>
                      <a:pt x="37" y="63"/>
                      <a:pt x="38" y="63"/>
                      <a:pt x="38" y="63"/>
                    </a:cubicBezTo>
                    <a:cubicBezTo>
                      <a:pt x="38" y="63"/>
                      <a:pt x="38" y="63"/>
                      <a:pt x="38" y="63"/>
                    </a:cubicBezTo>
                    <a:cubicBezTo>
                      <a:pt x="38" y="63"/>
                      <a:pt x="38" y="63"/>
                      <a:pt x="38" y="63"/>
                    </a:cubicBezTo>
                    <a:cubicBezTo>
                      <a:pt x="39" y="63"/>
                      <a:pt x="40" y="63"/>
                      <a:pt x="42" y="63"/>
                    </a:cubicBezTo>
                    <a:cubicBezTo>
                      <a:pt x="39" y="57"/>
                      <a:pt x="36" y="51"/>
                      <a:pt x="33" y="46"/>
                    </a:cubicBezTo>
                    <a:cubicBezTo>
                      <a:pt x="33" y="45"/>
                      <a:pt x="33" y="45"/>
                      <a:pt x="33" y="45"/>
                    </a:cubicBezTo>
                    <a:cubicBezTo>
                      <a:pt x="33" y="35"/>
                      <a:pt x="31" y="25"/>
                      <a:pt x="29" y="15"/>
                    </a:cubicBezTo>
                    <a:cubicBezTo>
                      <a:pt x="29" y="15"/>
                      <a:pt x="29" y="15"/>
                      <a:pt x="29" y="15"/>
                    </a:cubicBezTo>
                    <a:cubicBezTo>
                      <a:pt x="29" y="14"/>
                      <a:pt x="29" y="13"/>
                      <a:pt x="28" y="13"/>
                    </a:cubicBezTo>
                    <a:cubicBezTo>
                      <a:pt x="24" y="12"/>
                      <a:pt x="21" y="12"/>
                      <a:pt x="17" y="11"/>
                    </a:cubicBezTo>
                    <a:moveTo>
                      <a:pt x="7" y="0"/>
                    </a:moveTo>
                    <a:cubicBezTo>
                      <a:pt x="6" y="0"/>
                      <a:pt x="5" y="1"/>
                      <a:pt x="5" y="2"/>
                    </a:cubicBezTo>
                    <a:cubicBezTo>
                      <a:pt x="6" y="7"/>
                      <a:pt x="7" y="13"/>
                      <a:pt x="4" y="18"/>
                    </a:cubicBezTo>
                    <a:cubicBezTo>
                      <a:pt x="6" y="16"/>
                      <a:pt x="7" y="14"/>
                      <a:pt x="9" y="13"/>
                    </a:cubicBezTo>
                    <a:cubicBezTo>
                      <a:pt x="9" y="11"/>
                      <a:pt x="9" y="10"/>
                      <a:pt x="9" y="9"/>
                    </a:cubicBezTo>
                    <a:cubicBezTo>
                      <a:pt x="10" y="9"/>
                      <a:pt x="11" y="10"/>
                      <a:pt x="11" y="11"/>
                    </a:cubicBezTo>
                    <a:cubicBezTo>
                      <a:pt x="12" y="10"/>
                      <a:pt x="13" y="9"/>
                      <a:pt x="14" y="8"/>
                    </a:cubicBezTo>
                    <a:cubicBezTo>
                      <a:pt x="11" y="7"/>
                      <a:pt x="10" y="4"/>
                      <a:pt x="9" y="2"/>
                    </a:cubicBezTo>
                    <a:cubicBezTo>
                      <a:pt x="9" y="1"/>
                      <a:pt x="8" y="1"/>
                      <a:pt x="8" y="1"/>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52"/>
              <p:cNvSpPr>
                <a:spLocks noEditPoints="1"/>
              </p:cNvSpPr>
              <p:nvPr/>
            </p:nvSpPr>
            <p:spPr bwMode="auto">
              <a:xfrm>
                <a:off x="4030331" y="6764264"/>
                <a:ext cx="185738" cy="254000"/>
              </a:xfrm>
              <a:custGeom>
                <a:avLst/>
                <a:gdLst>
                  <a:gd name="T0" fmla="*/ 38 w 44"/>
                  <a:gd name="T1" fmla="*/ 55 h 60"/>
                  <a:gd name="T2" fmla="*/ 39 w 44"/>
                  <a:gd name="T3" fmla="*/ 58 h 60"/>
                  <a:gd name="T4" fmla="*/ 36 w 44"/>
                  <a:gd name="T5" fmla="*/ 60 h 60"/>
                  <a:gd name="T6" fmla="*/ 37 w 44"/>
                  <a:gd name="T7" fmla="*/ 60 h 60"/>
                  <a:gd name="T8" fmla="*/ 38 w 44"/>
                  <a:gd name="T9" fmla="*/ 59 h 60"/>
                  <a:gd name="T10" fmla="*/ 37 w 44"/>
                  <a:gd name="T11" fmla="*/ 60 h 60"/>
                  <a:gd name="T12" fmla="*/ 38 w 44"/>
                  <a:gd name="T13" fmla="*/ 60 h 60"/>
                  <a:gd name="T14" fmla="*/ 39 w 44"/>
                  <a:gd name="T15" fmla="*/ 58 h 60"/>
                  <a:gd name="T16" fmla="*/ 40 w 44"/>
                  <a:gd name="T17" fmla="*/ 60 h 60"/>
                  <a:gd name="T18" fmla="*/ 44 w 44"/>
                  <a:gd name="T19" fmla="*/ 60 h 60"/>
                  <a:gd name="T20" fmla="*/ 42 w 44"/>
                  <a:gd name="T21" fmla="*/ 55 h 60"/>
                  <a:gd name="T22" fmla="*/ 38 w 44"/>
                  <a:gd name="T23" fmla="*/ 55 h 60"/>
                  <a:gd name="T24" fmla="*/ 37 w 44"/>
                  <a:gd name="T25" fmla="*/ 55 h 60"/>
                  <a:gd name="T26" fmla="*/ 33 w 44"/>
                  <a:gd name="T27" fmla="*/ 60 h 60"/>
                  <a:gd name="T28" fmla="*/ 34 w 44"/>
                  <a:gd name="T29" fmla="*/ 60 h 60"/>
                  <a:gd name="T30" fmla="*/ 38 w 44"/>
                  <a:gd name="T31" fmla="*/ 55 h 60"/>
                  <a:gd name="T32" fmla="*/ 37 w 44"/>
                  <a:gd name="T33" fmla="*/ 55 h 60"/>
                  <a:gd name="T34" fmla="*/ 36 w 44"/>
                  <a:gd name="T35" fmla="*/ 55 h 60"/>
                  <a:gd name="T36" fmla="*/ 28 w 44"/>
                  <a:gd name="T37" fmla="*/ 60 h 60"/>
                  <a:gd name="T38" fmla="*/ 31 w 44"/>
                  <a:gd name="T39" fmla="*/ 60 h 60"/>
                  <a:gd name="T40" fmla="*/ 37 w 44"/>
                  <a:gd name="T41" fmla="*/ 55 h 60"/>
                  <a:gd name="T42" fmla="*/ 36 w 44"/>
                  <a:gd name="T43" fmla="*/ 55 h 60"/>
                  <a:gd name="T44" fmla="*/ 30 w 44"/>
                  <a:gd name="T45" fmla="*/ 55 h 60"/>
                  <a:gd name="T46" fmla="*/ 26 w 44"/>
                  <a:gd name="T47" fmla="*/ 59 h 60"/>
                  <a:gd name="T48" fmla="*/ 28 w 44"/>
                  <a:gd name="T49" fmla="*/ 59 h 60"/>
                  <a:gd name="T50" fmla="*/ 32 w 44"/>
                  <a:gd name="T51" fmla="*/ 55 h 60"/>
                  <a:gd name="T52" fmla="*/ 30 w 44"/>
                  <a:gd name="T53" fmla="*/ 55 h 60"/>
                  <a:gd name="T54" fmla="*/ 19 w 44"/>
                  <a:gd name="T55" fmla="*/ 55 h 60"/>
                  <a:gd name="T56" fmla="*/ 20 w 44"/>
                  <a:gd name="T57" fmla="*/ 59 h 60"/>
                  <a:gd name="T58" fmla="*/ 23 w 44"/>
                  <a:gd name="T59" fmla="*/ 59 h 60"/>
                  <a:gd name="T60" fmla="*/ 23 w 44"/>
                  <a:gd name="T61" fmla="*/ 59 h 60"/>
                  <a:gd name="T62" fmla="*/ 24 w 44"/>
                  <a:gd name="T63" fmla="*/ 59 h 60"/>
                  <a:gd name="T64" fmla="*/ 29 w 44"/>
                  <a:gd name="T65" fmla="*/ 55 h 60"/>
                  <a:gd name="T66" fmla="*/ 28 w 44"/>
                  <a:gd name="T67" fmla="*/ 55 h 60"/>
                  <a:gd name="T68" fmla="*/ 25 w 44"/>
                  <a:gd name="T69" fmla="*/ 57 h 60"/>
                  <a:gd name="T70" fmla="*/ 27 w 44"/>
                  <a:gd name="T71" fmla="*/ 55 h 60"/>
                  <a:gd name="T72" fmla="*/ 26 w 44"/>
                  <a:gd name="T73" fmla="*/ 55 h 60"/>
                  <a:gd name="T74" fmla="*/ 23 w 44"/>
                  <a:gd name="T75" fmla="*/ 58 h 60"/>
                  <a:gd name="T76" fmla="*/ 23 w 44"/>
                  <a:gd name="T77" fmla="*/ 55 h 60"/>
                  <a:gd name="T78" fmla="*/ 19 w 44"/>
                  <a:gd name="T79" fmla="*/ 55 h 60"/>
                  <a:gd name="T80" fmla="*/ 9 w 44"/>
                  <a:gd name="T81" fmla="*/ 5 h 60"/>
                  <a:gd name="T82" fmla="*/ 4 w 44"/>
                  <a:gd name="T83" fmla="*/ 10 h 60"/>
                  <a:gd name="T84" fmla="*/ 1 w 44"/>
                  <a:gd name="T85" fmla="*/ 12 h 60"/>
                  <a:gd name="T86" fmla="*/ 0 w 44"/>
                  <a:gd name="T87" fmla="*/ 13 h 60"/>
                  <a:gd name="T88" fmla="*/ 1 w 44"/>
                  <a:gd name="T89" fmla="*/ 15 h 60"/>
                  <a:gd name="T90" fmla="*/ 2 w 44"/>
                  <a:gd name="T91" fmla="*/ 17 h 60"/>
                  <a:gd name="T92" fmla="*/ 5 w 44"/>
                  <a:gd name="T93" fmla="*/ 15 h 60"/>
                  <a:gd name="T94" fmla="*/ 4 w 44"/>
                  <a:gd name="T95" fmla="*/ 14 h 60"/>
                  <a:gd name="T96" fmla="*/ 9 w 44"/>
                  <a:gd name="T97" fmla="*/ 5 h 60"/>
                  <a:gd name="T98" fmla="*/ 14 w 44"/>
                  <a:gd name="T99" fmla="*/ 0 h 60"/>
                  <a:gd name="T100" fmla="*/ 11 w 44"/>
                  <a:gd name="T101" fmla="*/ 3 h 60"/>
                  <a:gd name="T102" fmla="*/ 14 w 44"/>
                  <a:gd name="T103" fmla="*/ 4 h 60"/>
                  <a:gd name="T104" fmla="*/ 15 w 44"/>
                  <a:gd name="T105" fmla="*/ 5 h 60"/>
                  <a:gd name="T106" fmla="*/ 17 w 44"/>
                  <a:gd name="T107" fmla="*/ 3 h 60"/>
                  <a:gd name="T108" fmla="*/ 17 w 44"/>
                  <a:gd name="T109" fmla="*/ 3 h 60"/>
                  <a:gd name="T110" fmla="*/ 14 w 44"/>
                  <a:gd name="T11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 h="60">
                    <a:moveTo>
                      <a:pt x="38" y="55"/>
                    </a:moveTo>
                    <a:cubicBezTo>
                      <a:pt x="38" y="56"/>
                      <a:pt x="39" y="57"/>
                      <a:pt x="39" y="58"/>
                    </a:cubicBezTo>
                    <a:cubicBezTo>
                      <a:pt x="38" y="58"/>
                      <a:pt x="37" y="59"/>
                      <a:pt x="36" y="60"/>
                    </a:cubicBezTo>
                    <a:cubicBezTo>
                      <a:pt x="36" y="60"/>
                      <a:pt x="37" y="60"/>
                      <a:pt x="37" y="60"/>
                    </a:cubicBezTo>
                    <a:cubicBezTo>
                      <a:pt x="38" y="60"/>
                      <a:pt x="38" y="59"/>
                      <a:pt x="38" y="59"/>
                    </a:cubicBezTo>
                    <a:cubicBezTo>
                      <a:pt x="38" y="59"/>
                      <a:pt x="38" y="60"/>
                      <a:pt x="37" y="60"/>
                    </a:cubicBezTo>
                    <a:cubicBezTo>
                      <a:pt x="38" y="60"/>
                      <a:pt x="38" y="60"/>
                      <a:pt x="38" y="60"/>
                    </a:cubicBezTo>
                    <a:cubicBezTo>
                      <a:pt x="38" y="59"/>
                      <a:pt x="39" y="59"/>
                      <a:pt x="39" y="58"/>
                    </a:cubicBezTo>
                    <a:cubicBezTo>
                      <a:pt x="39" y="59"/>
                      <a:pt x="40" y="59"/>
                      <a:pt x="40" y="60"/>
                    </a:cubicBezTo>
                    <a:cubicBezTo>
                      <a:pt x="41" y="60"/>
                      <a:pt x="42" y="60"/>
                      <a:pt x="44" y="60"/>
                    </a:cubicBezTo>
                    <a:cubicBezTo>
                      <a:pt x="43" y="58"/>
                      <a:pt x="42" y="57"/>
                      <a:pt x="42" y="55"/>
                    </a:cubicBezTo>
                    <a:cubicBezTo>
                      <a:pt x="40" y="55"/>
                      <a:pt x="39" y="55"/>
                      <a:pt x="38" y="55"/>
                    </a:cubicBezTo>
                    <a:moveTo>
                      <a:pt x="37" y="55"/>
                    </a:moveTo>
                    <a:cubicBezTo>
                      <a:pt x="36" y="57"/>
                      <a:pt x="34" y="58"/>
                      <a:pt x="33" y="60"/>
                    </a:cubicBezTo>
                    <a:cubicBezTo>
                      <a:pt x="33" y="60"/>
                      <a:pt x="33" y="60"/>
                      <a:pt x="34" y="60"/>
                    </a:cubicBezTo>
                    <a:cubicBezTo>
                      <a:pt x="35" y="58"/>
                      <a:pt x="37" y="57"/>
                      <a:pt x="38" y="55"/>
                    </a:cubicBezTo>
                    <a:cubicBezTo>
                      <a:pt x="38" y="55"/>
                      <a:pt x="37" y="55"/>
                      <a:pt x="37" y="55"/>
                    </a:cubicBezTo>
                    <a:moveTo>
                      <a:pt x="36" y="55"/>
                    </a:moveTo>
                    <a:cubicBezTo>
                      <a:pt x="33" y="57"/>
                      <a:pt x="31" y="58"/>
                      <a:pt x="28" y="60"/>
                    </a:cubicBezTo>
                    <a:cubicBezTo>
                      <a:pt x="29" y="60"/>
                      <a:pt x="30" y="60"/>
                      <a:pt x="31" y="60"/>
                    </a:cubicBezTo>
                    <a:cubicBezTo>
                      <a:pt x="33" y="58"/>
                      <a:pt x="36" y="57"/>
                      <a:pt x="37" y="55"/>
                    </a:cubicBezTo>
                    <a:cubicBezTo>
                      <a:pt x="36" y="55"/>
                      <a:pt x="36" y="55"/>
                      <a:pt x="36" y="55"/>
                    </a:cubicBezTo>
                    <a:moveTo>
                      <a:pt x="30" y="55"/>
                    </a:moveTo>
                    <a:cubicBezTo>
                      <a:pt x="29" y="57"/>
                      <a:pt x="28" y="58"/>
                      <a:pt x="26" y="59"/>
                    </a:cubicBezTo>
                    <a:cubicBezTo>
                      <a:pt x="27" y="59"/>
                      <a:pt x="27" y="59"/>
                      <a:pt x="28" y="59"/>
                    </a:cubicBezTo>
                    <a:cubicBezTo>
                      <a:pt x="29" y="58"/>
                      <a:pt x="30" y="57"/>
                      <a:pt x="32" y="55"/>
                    </a:cubicBezTo>
                    <a:cubicBezTo>
                      <a:pt x="31" y="55"/>
                      <a:pt x="31" y="55"/>
                      <a:pt x="30" y="55"/>
                    </a:cubicBezTo>
                    <a:moveTo>
                      <a:pt x="19" y="55"/>
                    </a:moveTo>
                    <a:cubicBezTo>
                      <a:pt x="19" y="56"/>
                      <a:pt x="20" y="58"/>
                      <a:pt x="20" y="59"/>
                    </a:cubicBezTo>
                    <a:cubicBezTo>
                      <a:pt x="21" y="59"/>
                      <a:pt x="22" y="59"/>
                      <a:pt x="23" y="59"/>
                    </a:cubicBezTo>
                    <a:cubicBezTo>
                      <a:pt x="23" y="59"/>
                      <a:pt x="23" y="59"/>
                      <a:pt x="23" y="59"/>
                    </a:cubicBezTo>
                    <a:cubicBezTo>
                      <a:pt x="24" y="59"/>
                      <a:pt x="24" y="59"/>
                      <a:pt x="24" y="59"/>
                    </a:cubicBezTo>
                    <a:cubicBezTo>
                      <a:pt x="25" y="58"/>
                      <a:pt x="27" y="56"/>
                      <a:pt x="29" y="55"/>
                    </a:cubicBezTo>
                    <a:cubicBezTo>
                      <a:pt x="29" y="55"/>
                      <a:pt x="28" y="55"/>
                      <a:pt x="28" y="55"/>
                    </a:cubicBezTo>
                    <a:cubicBezTo>
                      <a:pt x="27" y="56"/>
                      <a:pt x="26" y="56"/>
                      <a:pt x="25" y="57"/>
                    </a:cubicBezTo>
                    <a:cubicBezTo>
                      <a:pt x="25" y="57"/>
                      <a:pt x="26" y="56"/>
                      <a:pt x="27" y="55"/>
                    </a:cubicBezTo>
                    <a:cubicBezTo>
                      <a:pt x="27" y="55"/>
                      <a:pt x="26" y="55"/>
                      <a:pt x="26" y="55"/>
                    </a:cubicBezTo>
                    <a:cubicBezTo>
                      <a:pt x="25" y="56"/>
                      <a:pt x="24" y="57"/>
                      <a:pt x="23" y="58"/>
                    </a:cubicBezTo>
                    <a:cubicBezTo>
                      <a:pt x="23" y="57"/>
                      <a:pt x="23" y="56"/>
                      <a:pt x="23" y="55"/>
                    </a:cubicBezTo>
                    <a:cubicBezTo>
                      <a:pt x="21" y="55"/>
                      <a:pt x="20" y="55"/>
                      <a:pt x="19" y="55"/>
                    </a:cubicBezTo>
                    <a:moveTo>
                      <a:pt x="9" y="5"/>
                    </a:moveTo>
                    <a:cubicBezTo>
                      <a:pt x="7" y="6"/>
                      <a:pt x="6" y="8"/>
                      <a:pt x="4" y="10"/>
                    </a:cubicBezTo>
                    <a:cubicBezTo>
                      <a:pt x="3" y="11"/>
                      <a:pt x="2" y="11"/>
                      <a:pt x="1" y="12"/>
                    </a:cubicBezTo>
                    <a:cubicBezTo>
                      <a:pt x="1" y="12"/>
                      <a:pt x="1" y="13"/>
                      <a:pt x="0" y="13"/>
                    </a:cubicBezTo>
                    <a:cubicBezTo>
                      <a:pt x="0" y="14"/>
                      <a:pt x="0" y="14"/>
                      <a:pt x="1" y="15"/>
                    </a:cubicBezTo>
                    <a:cubicBezTo>
                      <a:pt x="1" y="16"/>
                      <a:pt x="2" y="17"/>
                      <a:pt x="2" y="17"/>
                    </a:cubicBezTo>
                    <a:cubicBezTo>
                      <a:pt x="3" y="17"/>
                      <a:pt x="4" y="16"/>
                      <a:pt x="5" y="15"/>
                    </a:cubicBezTo>
                    <a:cubicBezTo>
                      <a:pt x="4" y="15"/>
                      <a:pt x="4" y="14"/>
                      <a:pt x="4" y="14"/>
                    </a:cubicBezTo>
                    <a:cubicBezTo>
                      <a:pt x="7" y="12"/>
                      <a:pt x="9" y="9"/>
                      <a:pt x="9" y="5"/>
                    </a:cubicBezTo>
                    <a:moveTo>
                      <a:pt x="14" y="0"/>
                    </a:moveTo>
                    <a:cubicBezTo>
                      <a:pt x="13" y="1"/>
                      <a:pt x="12" y="2"/>
                      <a:pt x="11" y="3"/>
                    </a:cubicBezTo>
                    <a:cubicBezTo>
                      <a:pt x="12" y="3"/>
                      <a:pt x="13" y="4"/>
                      <a:pt x="14" y="4"/>
                    </a:cubicBezTo>
                    <a:cubicBezTo>
                      <a:pt x="14" y="5"/>
                      <a:pt x="15" y="5"/>
                      <a:pt x="15" y="5"/>
                    </a:cubicBezTo>
                    <a:cubicBezTo>
                      <a:pt x="16" y="4"/>
                      <a:pt x="17" y="4"/>
                      <a:pt x="17" y="3"/>
                    </a:cubicBezTo>
                    <a:cubicBezTo>
                      <a:pt x="17" y="3"/>
                      <a:pt x="17" y="3"/>
                      <a:pt x="17" y="3"/>
                    </a:cubicBezTo>
                    <a:cubicBezTo>
                      <a:pt x="16" y="2"/>
                      <a:pt x="15" y="1"/>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53"/>
              <p:cNvSpPr>
                <a:spLocks noEditPoints="1"/>
              </p:cNvSpPr>
              <p:nvPr/>
            </p:nvSpPr>
            <p:spPr bwMode="auto">
              <a:xfrm>
                <a:off x="4233531" y="7188127"/>
                <a:ext cx="101600" cy="388938"/>
              </a:xfrm>
              <a:custGeom>
                <a:avLst/>
                <a:gdLst>
                  <a:gd name="T0" fmla="*/ 24 w 24"/>
                  <a:gd name="T1" fmla="*/ 92 h 92"/>
                  <a:gd name="T2" fmla="*/ 24 w 24"/>
                  <a:gd name="T3" fmla="*/ 92 h 92"/>
                  <a:gd name="T4" fmla="*/ 24 w 24"/>
                  <a:gd name="T5" fmla="*/ 92 h 92"/>
                  <a:gd name="T6" fmla="*/ 2 w 24"/>
                  <a:gd name="T7" fmla="*/ 32 h 92"/>
                  <a:gd name="T8" fmla="*/ 2 w 24"/>
                  <a:gd name="T9" fmla="*/ 32 h 92"/>
                  <a:gd name="T10" fmla="*/ 2 w 24"/>
                  <a:gd name="T11" fmla="*/ 32 h 92"/>
                  <a:gd name="T12" fmla="*/ 0 w 24"/>
                  <a:gd name="T13" fmla="*/ 0 h 92"/>
                  <a:gd name="T14" fmla="*/ 0 w 24"/>
                  <a:gd name="T15" fmla="*/ 0 h 92"/>
                  <a:gd name="T16" fmla="*/ 0 w 24"/>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92">
                    <a:moveTo>
                      <a:pt x="24" y="92"/>
                    </a:moveTo>
                    <a:cubicBezTo>
                      <a:pt x="24" y="92"/>
                      <a:pt x="24" y="92"/>
                      <a:pt x="24" y="92"/>
                    </a:cubicBezTo>
                    <a:cubicBezTo>
                      <a:pt x="24" y="92"/>
                      <a:pt x="24" y="92"/>
                      <a:pt x="24" y="92"/>
                    </a:cubicBezTo>
                    <a:moveTo>
                      <a:pt x="2" y="32"/>
                    </a:moveTo>
                    <a:cubicBezTo>
                      <a:pt x="2" y="32"/>
                      <a:pt x="2" y="32"/>
                      <a:pt x="2" y="32"/>
                    </a:cubicBezTo>
                    <a:cubicBezTo>
                      <a:pt x="2" y="32"/>
                      <a:pt x="2" y="32"/>
                      <a:pt x="2" y="32"/>
                    </a:cubicBezTo>
                    <a:moveTo>
                      <a:pt x="0" y="0"/>
                    </a:move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4"/>
              <p:cNvSpPr/>
              <p:nvPr/>
            </p:nvSpPr>
            <p:spPr bwMode="auto">
              <a:xfrm>
                <a:off x="4081131" y="6819827"/>
                <a:ext cx="28575" cy="41275"/>
              </a:xfrm>
              <a:custGeom>
                <a:avLst/>
                <a:gdLst>
                  <a:gd name="T0" fmla="*/ 3 w 7"/>
                  <a:gd name="T1" fmla="*/ 0 h 10"/>
                  <a:gd name="T2" fmla="*/ 1 w 7"/>
                  <a:gd name="T3" fmla="*/ 2 h 10"/>
                  <a:gd name="T4" fmla="*/ 4 w 7"/>
                  <a:gd name="T5" fmla="*/ 9 h 10"/>
                  <a:gd name="T6" fmla="*/ 5 w 7"/>
                  <a:gd name="T7" fmla="*/ 10 h 10"/>
                  <a:gd name="T8" fmla="*/ 7 w 7"/>
                  <a:gd name="T9" fmla="*/ 8 h 10"/>
                  <a:gd name="T10" fmla="*/ 4 w 7"/>
                  <a:gd name="T11" fmla="*/ 0 h 10"/>
                  <a:gd name="T12" fmla="*/ 3 w 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3" y="0"/>
                    </a:moveTo>
                    <a:cubicBezTo>
                      <a:pt x="1" y="0"/>
                      <a:pt x="0" y="1"/>
                      <a:pt x="1" y="2"/>
                    </a:cubicBezTo>
                    <a:cubicBezTo>
                      <a:pt x="3" y="4"/>
                      <a:pt x="3" y="7"/>
                      <a:pt x="4" y="9"/>
                    </a:cubicBezTo>
                    <a:cubicBezTo>
                      <a:pt x="4" y="10"/>
                      <a:pt x="5" y="10"/>
                      <a:pt x="5" y="10"/>
                    </a:cubicBezTo>
                    <a:cubicBezTo>
                      <a:pt x="6" y="10"/>
                      <a:pt x="7" y="9"/>
                      <a:pt x="7" y="8"/>
                    </a:cubicBezTo>
                    <a:cubicBezTo>
                      <a:pt x="6" y="5"/>
                      <a:pt x="6" y="3"/>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1" name="Freeform 55"/>
            <p:cNvSpPr>
              <a:spLocks noEditPoints="1"/>
            </p:cNvSpPr>
            <p:nvPr/>
          </p:nvSpPr>
          <p:spPr bwMode="auto">
            <a:xfrm>
              <a:off x="6975144" y="3860727"/>
              <a:ext cx="122238" cy="139700"/>
            </a:xfrm>
            <a:custGeom>
              <a:avLst/>
              <a:gdLst>
                <a:gd name="T0" fmla="*/ 14 w 29"/>
                <a:gd name="T1" fmla="*/ 31 h 33"/>
                <a:gd name="T2" fmla="*/ 16 w 29"/>
                <a:gd name="T3" fmla="*/ 26 h 33"/>
                <a:gd name="T4" fmla="*/ 13 w 29"/>
                <a:gd name="T5" fmla="*/ 30 h 33"/>
                <a:gd name="T6" fmla="*/ 11 w 29"/>
                <a:gd name="T7" fmla="*/ 27 h 33"/>
                <a:gd name="T8" fmla="*/ 18 w 29"/>
                <a:gd name="T9" fmla="*/ 24 h 33"/>
                <a:gd name="T10" fmla="*/ 12 w 29"/>
                <a:gd name="T11" fmla="*/ 28 h 33"/>
                <a:gd name="T12" fmla="*/ 12 w 29"/>
                <a:gd name="T13" fmla="*/ 28 h 33"/>
                <a:gd name="T14" fmla="*/ 21 w 29"/>
                <a:gd name="T15" fmla="*/ 20 h 33"/>
                <a:gd name="T16" fmla="*/ 10 w 29"/>
                <a:gd name="T17" fmla="*/ 25 h 33"/>
                <a:gd name="T18" fmla="*/ 11 w 29"/>
                <a:gd name="T19" fmla="*/ 26 h 33"/>
                <a:gd name="T20" fmla="*/ 6 w 29"/>
                <a:gd name="T21" fmla="*/ 18 h 33"/>
                <a:gd name="T22" fmla="*/ 23 w 29"/>
                <a:gd name="T23" fmla="*/ 17 h 33"/>
                <a:gd name="T24" fmla="*/ 14 w 29"/>
                <a:gd name="T25" fmla="*/ 24 h 33"/>
                <a:gd name="T26" fmla="*/ 19 w 29"/>
                <a:gd name="T27" fmla="*/ 18 h 33"/>
                <a:gd name="T28" fmla="*/ 18 w 29"/>
                <a:gd name="T29" fmla="*/ 15 h 33"/>
                <a:gd name="T30" fmla="*/ 8 w 29"/>
                <a:gd name="T31" fmla="*/ 21 h 33"/>
                <a:gd name="T32" fmla="*/ 24 w 29"/>
                <a:gd name="T33" fmla="*/ 15 h 33"/>
                <a:gd name="T34" fmla="*/ 10 w 29"/>
                <a:gd name="T35" fmla="*/ 24 h 33"/>
                <a:gd name="T36" fmla="*/ 18 w 29"/>
                <a:gd name="T37" fmla="*/ 13 h 33"/>
                <a:gd name="T38" fmla="*/ 6 w 29"/>
                <a:gd name="T39" fmla="*/ 18 h 33"/>
                <a:gd name="T40" fmla="*/ 14 w 29"/>
                <a:gd name="T41" fmla="*/ 11 h 33"/>
                <a:gd name="T42" fmla="*/ 6 w 29"/>
                <a:gd name="T43" fmla="*/ 17 h 33"/>
                <a:gd name="T44" fmla="*/ 14 w 29"/>
                <a:gd name="T45" fmla="*/ 10 h 33"/>
                <a:gd name="T46" fmla="*/ 8 w 29"/>
                <a:gd name="T47" fmla="*/ 15 h 33"/>
                <a:gd name="T48" fmla="*/ 5 w 29"/>
                <a:gd name="T49" fmla="*/ 15 h 33"/>
                <a:gd name="T50" fmla="*/ 13 w 29"/>
                <a:gd name="T51" fmla="*/ 9 h 33"/>
                <a:gd name="T52" fmla="*/ 18 w 29"/>
                <a:gd name="T53" fmla="*/ 16 h 33"/>
                <a:gd name="T54" fmla="*/ 13 w 29"/>
                <a:gd name="T55" fmla="*/ 20 h 33"/>
                <a:gd name="T56" fmla="*/ 10 w 29"/>
                <a:gd name="T57" fmla="*/ 9 h 33"/>
                <a:gd name="T58" fmla="*/ 5 w 29"/>
                <a:gd name="T59" fmla="*/ 15 h 33"/>
                <a:gd name="T60" fmla="*/ 5 w 29"/>
                <a:gd name="T61" fmla="*/ 14 h 33"/>
                <a:gd name="T62" fmla="*/ 11 w 29"/>
                <a:gd name="T63" fmla="*/ 6 h 33"/>
                <a:gd name="T64" fmla="*/ 9 w 29"/>
                <a:gd name="T65" fmla="*/ 20 h 33"/>
                <a:gd name="T66" fmla="*/ 26 w 29"/>
                <a:gd name="T67" fmla="*/ 7 h 33"/>
                <a:gd name="T68" fmla="*/ 27 w 29"/>
                <a:gd name="T69" fmla="*/ 8 h 33"/>
                <a:gd name="T70" fmla="*/ 9 w 29"/>
                <a:gd name="T71" fmla="*/ 20 h 33"/>
                <a:gd name="T72" fmla="*/ 12 w 29"/>
                <a:gd name="T73" fmla="*/ 6 h 33"/>
                <a:gd name="T74" fmla="*/ 16 w 29"/>
                <a:gd name="T75" fmla="*/ 8 h 33"/>
                <a:gd name="T76" fmla="*/ 16 w 29"/>
                <a:gd name="T77" fmla="*/ 8 h 33"/>
                <a:gd name="T78" fmla="*/ 8 w 29"/>
                <a:gd name="T79" fmla="*/ 5 h 33"/>
                <a:gd name="T80" fmla="*/ 3 w 29"/>
                <a:gd name="T81" fmla="*/ 11 h 33"/>
                <a:gd name="T82" fmla="*/ 7 w 29"/>
                <a:gd name="T83" fmla="*/ 8 h 33"/>
                <a:gd name="T84" fmla="*/ 2 w 29"/>
                <a:gd name="T85" fmla="*/ 8 h 33"/>
                <a:gd name="T86" fmla="*/ 2 w 29"/>
                <a:gd name="T87" fmla="*/ 9 h 33"/>
                <a:gd name="T88" fmla="*/ 16 w 29"/>
                <a:gd name="T89" fmla="*/ 12 h 33"/>
                <a:gd name="T90" fmla="*/ 27 w 29"/>
                <a:gd name="T91" fmla="*/ 6 h 33"/>
                <a:gd name="T92" fmla="*/ 9 w 29"/>
                <a:gd name="T93" fmla="*/ 18 h 33"/>
                <a:gd name="T94" fmla="*/ 3 w 29"/>
                <a:gd name="T95" fmla="*/ 9 h 33"/>
                <a:gd name="T96" fmla="*/ 7 w 29"/>
                <a:gd name="T97" fmla="*/ 2 h 33"/>
                <a:gd name="T98" fmla="*/ 21 w 29"/>
                <a:gd name="T99" fmla="*/ 2 h 33"/>
                <a:gd name="T100" fmla="*/ 19 w 29"/>
                <a:gd name="T101" fmla="*/ 7 h 33"/>
                <a:gd name="T102" fmla="*/ 24 w 29"/>
                <a:gd name="T103" fmla="*/ 3 h 33"/>
                <a:gd name="T104" fmla="*/ 6 w 29"/>
                <a:gd name="T105" fmla="*/ 18 h 33"/>
                <a:gd name="T106" fmla="*/ 19 w 29"/>
                <a:gd name="T107" fmla="*/ 8 h 33"/>
                <a:gd name="T108" fmla="*/ 9 w 29"/>
                <a:gd name="T109" fmla="*/ 16 h 33"/>
                <a:gd name="T110" fmla="*/ 8 w 29"/>
                <a:gd name="T111" fmla="*/ 2 h 33"/>
                <a:gd name="T112" fmla="*/ 17 w 29"/>
                <a:gd name="T113" fmla="*/ 7 h 33"/>
                <a:gd name="T114" fmla="*/ 24 w 29"/>
                <a:gd name="T115" fmla="*/ 2 h 33"/>
                <a:gd name="T116" fmla="*/ 2 w 29"/>
                <a:gd name="T117" fmla="*/ 5 h 33"/>
                <a:gd name="T118" fmla="*/ 6 w 29"/>
                <a:gd name="T119" fmla="*/ 0 h 33"/>
                <a:gd name="T120" fmla="*/ 13 w 29"/>
                <a:gd name="T121" fmla="*/ 32 h 33"/>
                <a:gd name="T122" fmla="*/ 25 w 29"/>
                <a:gd name="T123" fmla="*/ 15 h 33"/>
                <a:gd name="T124" fmla="*/ 14 w 29"/>
                <a:gd name="T125"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33">
                  <a:moveTo>
                    <a:pt x="14" y="31"/>
                  </a:moveTo>
                  <a:cubicBezTo>
                    <a:pt x="14" y="30"/>
                    <a:pt x="14" y="30"/>
                    <a:pt x="14" y="30"/>
                  </a:cubicBezTo>
                  <a:cubicBezTo>
                    <a:pt x="14" y="30"/>
                    <a:pt x="15" y="29"/>
                    <a:pt x="15" y="28"/>
                  </a:cubicBezTo>
                  <a:cubicBezTo>
                    <a:pt x="15" y="29"/>
                    <a:pt x="14" y="30"/>
                    <a:pt x="14" y="31"/>
                  </a:cubicBezTo>
                  <a:moveTo>
                    <a:pt x="12" y="29"/>
                  </a:moveTo>
                  <a:cubicBezTo>
                    <a:pt x="12" y="29"/>
                    <a:pt x="12" y="29"/>
                    <a:pt x="12" y="29"/>
                  </a:cubicBezTo>
                  <a:cubicBezTo>
                    <a:pt x="14" y="28"/>
                    <a:pt x="14" y="28"/>
                    <a:pt x="14" y="28"/>
                  </a:cubicBezTo>
                  <a:cubicBezTo>
                    <a:pt x="14" y="27"/>
                    <a:pt x="15" y="26"/>
                    <a:pt x="16" y="26"/>
                  </a:cubicBezTo>
                  <a:cubicBezTo>
                    <a:pt x="16" y="26"/>
                    <a:pt x="16" y="26"/>
                    <a:pt x="16" y="26"/>
                  </a:cubicBezTo>
                  <a:cubicBezTo>
                    <a:pt x="15" y="27"/>
                    <a:pt x="14" y="28"/>
                    <a:pt x="13" y="28"/>
                  </a:cubicBezTo>
                  <a:cubicBezTo>
                    <a:pt x="12" y="29"/>
                    <a:pt x="12" y="29"/>
                    <a:pt x="12" y="29"/>
                  </a:cubicBezTo>
                  <a:moveTo>
                    <a:pt x="13" y="30"/>
                  </a:moveTo>
                  <a:cubicBezTo>
                    <a:pt x="13" y="29"/>
                    <a:pt x="13" y="29"/>
                    <a:pt x="13" y="29"/>
                  </a:cubicBezTo>
                  <a:cubicBezTo>
                    <a:pt x="15" y="28"/>
                    <a:pt x="16" y="26"/>
                    <a:pt x="18" y="24"/>
                  </a:cubicBezTo>
                  <a:cubicBezTo>
                    <a:pt x="16" y="26"/>
                    <a:pt x="15" y="28"/>
                    <a:pt x="13" y="30"/>
                  </a:cubicBezTo>
                  <a:moveTo>
                    <a:pt x="11" y="27"/>
                  </a:moveTo>
                  <a:cubicBezTo>
                    <a:pt x="11" y="26"/>
                    <a:pt x="11" y="26"/>
                    <a:pt x="11" y="26"/>
                  </a:cubicBezTo>
                  <a:cubicBezTo>
                    <a:pt x="12" y="25"/>
                    <a:pt x="14" y="25"/>
                    <a:pt x="15" y="24"/>
                  </a:cubicBezTo>
                  <a:cubicBezTo>
                    <a:pt x="14" y="25"/>
                    <a:pt x="13" y="26"/>
                    <a:pt x="11" y="27"/>
                  </a:cubicBezTo>
                  <a:moveTo>
                    <a:pt x="18" y="24"/>
                  </a:moveTo>
                  <a:cubicBezTo>
                    <a:pt x="19" y="23"/>
                    <a:pt x="19" y="23"/>
                    <a:pt x="19" y="22"/>
                  </a:cubicBezTo>
                  <a:cubicBezTo>
                    <a:pt x="19" y="23"/>
                    <a:pt x="19" y="23"/>
                    <a:pt x="19" y="23"/>
                  </a:cubicBezTo>
                  <a:cubicBezTo>
                    <a:pt x="18" y="24"/>
                    <a:pt x="18" y="24"/>
                    <a:pt x="18" y="24"/>
                  </a:cubicBezTo>
                  <a:moveTo>
                    <a:pt x="12" y="28"/>
                  </a:moveTo>
                  <a:cubicBezTo>
                    <a:pt x="12" y="28"/>
                    <a:pt x="12" y="28"/>
                    <a:pt x="12" y="27"/>
                  </a:cubicBezTo>
                  <a:cubicBezTo>
                    <a:pt x="15" y="25"/>
                    <a:pt x="18" y="23"/>
                    <a:pt x="20" y="21"/>
                  </a:cubicBezTo>
                  <a:cubicBezTo>
                    <a:pt x="20" y="21"/>
                    <a:pt x="20" y="21"/>
                    <a:pt x="20" y="21"/>
                  </a:cubicBezTo>
                  <a:cubicBezTo>
                    <a:pt x="18" y="23"/>
                    <a:pt x="15" y="26"/>
                    <a:pt x="12" y="28"/>
                  </a:cubicBezTo>
                  <a:moveTo>
                    <a:pt x="14" y="25"/>
                  </a:moveTo>
                  <a:cubicBezTo>
                    <a:pt x="16" y="24"/>
                    <a:pt x="17" y="23"/>
                    <a:pt x="18" y="22"/>
                  </a:cubicBezTo>
                  <a:cubicBezTo>
                    <a:pt x="19" y="21"/>
                    <a:pt x="21" y="20"/>
                    <a:pt x="22" y="19"/>
                  </a:cubicBezTo>
                  <a:cubicBezTo>
                    <a:pt x="22" y="19"/>
                    <a:pt x="21" y="19"/>
                    <a:pt x="21" y="20"/>
                  </a:cubicBezTo>
                  <a:cubicBezTo>
                    <a:pt x="19" y="21"/>
                    <a:pt x="18" y="23"/>
                    <a:pt x="16" y="24"/>
                  </a:cubicBezTo>
                  <a:cubicBezTo>
                    <a:pt x="15" y="24"/>
                    <a:pt x="15" y="25"/>
                    <a:pt x="14" y="25"/>
                  </a:cubicBezTo>
                  <a:moveTo>
                    <a:pt x="11" y="26"/>
                  </a:moveTo>
                  <a:cubicBezTo>
                    <a:pt x="10" y="25"/>
                    <a:pt x="10" y="25"/>
                    <a:pt x="10" y="25"/>
                  </a:cubicBezTo>
                  <a:cubicBezTo>
                    <a:pt x="15" y="23"/>
                    <a:pt x="18" y="20"/>
                    <a:pt x="22" y="17"/>
                  </a:cubicBezTo>
                  <a:cubicBezTo>
                    <a:pt x="22" y="17"/>
                    <a:pt x="22" y="17"/>
                    <a:pt x="22" y="17"/>
                  </a:cubicBezTo>
                  <a:cubicBezTo>
                    <a:pt x="21" y="18"/>
                    <a:pt x="19" y="19"/>
                    <a:pt x="18" y="21"/>
                  </a:cubicBezTo>
                  <a:cubicBezTo>
                    <a:pt x="15" y="22"/>
                    <a:pt x="13" y="24"/>
                    <a:pt x="11" y="26"/>
                  </a:cubicBezTo>
                  <a:moveTo>
                    <a:pt x="6" y="18"/>
                  </a:moveTo>
                  <a:cubicBezTo>
                    <a:pt x="6" y="17"/>
                    <a:pt x="6" y="17"/>
                    <a:pt x="6" y="17"/>
                  </a:cubicBezTo>
                  <a:cubicBezTo>
                    <a:pt x="6" y="17"/>
                    <a:pt x="7" y="17"/>
                    <a:pt x="7" y="17"/>
                  </a:cubicBezTo>
                  <a:cubicBezTo>
                    <a:pt x="6" y="18"/>
                    <a:pt x="6" y="18"/>
                    <a:pt x="6" y="18"/>
                  </a:cubicBezTo>
                  <a:moveTo>
                    <a:pt x="11" y="26"/>
                  </a:moveTo>
                  <a:cubicBezTo>
                    <a:pt x="12" y="25"/>
                    <a:pt x="13" y="25"/>
                    <a:pt x="14" y="24"/>
                  </a:cubicBezTo>
                  <a:cubicBezTo>
                    <a:pt x="17" y="22"/>
                    <a:pt x="21" y="19"/>
                    <a:pt x="23" y="16"/>
                  </a:cubicBezTo>
                  <a:cubicBezTo>
                    <a:pt x="23" y="16"/>
                    <a:pt x="23" y="17"/>
                    <a:pt x="23" y="17"/>
                  </a:cubicBezTo>
                  <a:cubicBezTo>
                    <a:pt x="22" y="18"/>
                    <a:pt x="22" y="18"/>
                    <a:pt x="22" y="18"/>
                  </a:cubicBezTo>
                  <a:cubicBezTo>
                    <a:pt x="22" y="18"/>
                    <a:pt x="22" y="18"/>
                    <a:pt x="22" y="18"/>
                  </a:cubicBezTo>
                  <a:cubicBezTo>
                    <a:pt x="21" y="19"/>
                    <a:pt x="19" y="20"/>
                    <a:pt x="18" y="21"/>
                  </a:cubicBezTo>
                  <a:cubicBezTo>
                    <a:pt x="17" y="22"/>
                    <a:pt x="15" y="23"/>
                    <a:pt x="14" y="24"/>
                  </a:cubicBezTo>
                  <a:cubicBezTo>
                    <a:pt x="13" y="25"/>
                    <a:pt x="12" y="25"/>
                    <a:pt x="11" y="26"/>
                  </a:cubicBezTo>
                  <a:moveTo>
                    <a:pt x="10" y="24"/>
                  </a:moveTo>
                  <a:cubicBezTo>
                    <a:pt x="9" y="23"/>
                    <a:pt x="9" y="23"/>
                    <a:pt x="9" y="23"/>
                  </a:cubicBezTo>
                  <a:cubicBezTo>
                    <a:pt x="12" y="22"/>
                    <a:pt x="16" y="20"/>
                    <a:pt x="19" y="18"/>
                  </a:cubicBezTo>
                  <a:cubicBezTo>
                    <a:pt x="20" y="17"/>
                    <a:pt x="21" y="16"/>
                    <a:pt x="22" y="16"/>
                  </a:cubicBezTo>
                  <a:cubicBezTo>
                    <a:pt x="18" y="19"/>
                    <a:pt x="13" y="21"/>
                    <a:pt x="10" y="24"/>
                  </a:cubicBezTo>
                  <a:moveTo>
                    <a:pt x="8" y="21"/>
                  </a:moveTo>
                  <a:cubicBezTo>
                    <a:pt x="11" y="19"/>
                    <a:pt x="15" y="17"/>
                    <a:pt x="18" y="15"/>
                  </a:cubicBezTo>
                  <a:cubicBezTo>
                    <a:pt x="17" y="16"/>
                    <a:pt x="17" y="16"/>
                    <a:pt x="17" y="16"/>
                  </a:cubicBezTo>
                  <a:cubicBezTo>
                    <a:pt x="14" y="18"/>
                    <a:pt x="12" y="20"/>
                    <a:pt x="9" y="23"/>
                  </a:cubicBezTo>
                  <a:cubicBezTo>
                    <a:pt x="8" y="22"/>
                    <a:pt x="8" y="22"/>
                    <a:pt x="8" y="21"/>
                  </a:cubicBezTo>
                  <a:cubicBezTo>
                    <a:pt x="8" y="21"/>
                    <a:pt x="8" y="21"/>
                    <a:pt x="8" y="21"/>
                  </a:cubicBezTo>
                  <a:moveTo>
                    <a:pt x="10" y="24"/>
                  </a:moveTo>
                  <a:cubicBezTo>
                    <a:pt x="10" y="24"/>
                    <a:pt x="11" y="23"/>
                    <a:pt x="12" y="22"/>
                  </a:cubicBezTo>
                  <a:cubicBezTo>
                    <a:pt x="16" y="19"/>
                    <a:pt x="21" y="17"/>
                    <a:pt x="24" y="14"/>
                  </a:cubicBezTo>
                  <a:cubicBezTo>
                    <a:pt x="24" y="15"/>
                    <a:pt x="24" y="15"/>
                    <a:pt x="24" y="15"/>
                  </a:cubicBezTo>
                  <a:cubicBezTo>
                    <a:pt x="24" y="15"/>
                    <a:pt x="24" y="15"/>
                    <a:pt x="24" y="15"/>
                  </a:cubicBezTo>
                  <a:cubicBezTo>
                    <a:pt x="21" y="17"/>
                    <a:pt x="19" y="19"/>
                    <a:pt x="16" y="21"/>
                  </a:cubicBezTo>
                  <a:cubicBezTo>
                    <a:pt x="15" y="22"/>
                    <a:pt x="14" y="23"/>
                    <a:pt x="12" y="23"/>
                  </a:cubicBezTo>
                  <a:cubicBezTo>
                    <a:pt x="10" y="24"/>
                    <a:pt x="10" y="24"/>
                    <a:pt x="10" y="24"/>
                  </a:cubicBezTo>
                  <a:moveTo>
                    <a:pt x="7" y="19"/>
                  </a:moveTo>
                  <a:cubicBezTo>
                    <a:pt x="11" y="17"/>
                    <a:pt x="14" y="15"/>
                    <a:pt x="18" y="13"/>
                  </a:cubicBezTo>
                  <a:cubicBezTo>
                    <a:pt x="18" y="13"/>
                    <a:pt x="18" y="13"/>
                    <a:pt x="18" y="13"/>
                  </a:cubicBezTo>
                  <a:cubicBezTo>
                    <a:pt x="18" y="13"/>
                    <a:pt x="18" y="13"/>
                    <a:pt x="18" y="13"/>
                  </a:cubicBezTo>
                  <a:cubicBezTo>
                    <a:pt x="15" y="16"/>
                    <a:pt x="11" y="18"/>
                    <a:pt x="8" y="21"/>
                  </a:cubicBezTo>
                  <a:cubicBezTo>
                    <a:pt x="8" y="21"/>
                    <a:pt x="8" y="21"/>
                    <a:pt x="8" y="21"/>
                  </a:cubicBezTo>
                  <a:cubicBezTo>
                    <a:pt x="7" y="20"/>
                    <a:pt x="7" y="20"/>
                    <a:pt x="7" y="20"/>
                  </a:cubicBezTo>
                  <a:cubicBezTo>
                    <a:pt x="7" y="19"/>
                    <a:pt x="7" y="19"/>
                    <a:pt x="6" y="18"/>
                  </a:cubicBezTo>
                  <a:cubicBezTo>
                    <a:pt x="8" y="18"/>
                    <a:pt x="9" y="17"/>
                    <a:pt x="10" y="16"/>
                  </a:cubicBezTo>
                  <a:cubicBezTo>
                    <a:pt x="9" y="17"/>
                    <a:pt x="8" y="18"/>
                    <a:pt x="7" y="19"/>
                  </a:cubicBezTo>
                  <a:cubicBezTo>
                    <a:pt x="7" y="19"/>
                    <a:pt x="7" y="19"/>
                    <a:pt x="7" y="19"/>
                  </a:cubicBezTo>
                  <a:moveTo>
                    <a:pt x="14" y="11"/>
                  </a:moveTo>
                  <a:cubicBezTo>
                    <a:pt x="14" y="11"/>
                    <a:pt x="14" y="11"/>
                    <a:pt x="14" y="11"/>
                  </a:cubicBezTo>
                  <a:cubicBezTo>
                    <a:pt x="14" y="11"/>
                    <a:pt x="14" y="11"/>
                    <a:pt x="14" y="11"/>
                  </a:cubicBezTo>
                  <a:cubicBezTo>
                    <a:pt x="14" y="11"/>
                    <a:pt x="14" y="11"/>
                    <a:pt x="14" y="11"/>
                  </a:cubicBezTo>
                  <a:moveTo>
                    <a:pt x="6" y="17"/>
                  </a:moveTo>
                  <a:cubicBezTo>
                    <a:pt x="6" y="17"/>
                    <a:pt x="6" y="17"/>
                    <a:pt x="7" y="16"/>
                  </a:cubicBezTo>
                  <a:cubicBezTo>
                    <a:pt x="9" y="14"/>
                    <a:pt x="11" y="12"/>
                    <a:pt x="13" y="10"/>
                  </a:cubicBezTo>
                  <a:cubicBezTo>
                    <a:pt x="13" y="10"/>
                    <a:pt x="13" y="10"/>
                    <a:pt x="13" y="10"/>
                  </a:cubicBezTo>
                  <a:cubicBezTo>
                    <a:pt x="14" y="10"/>
                    <a:pt x="14" y="10"/>
                    <a:pt x="14" y="10"/>
                  </a:cubicBezTo>
                  <a:cubicBezTo>
                    <a:pt x="14" y="10"/>
                    <a:pt x="14" y="10"/>
                    <a:pt x="14" y="10"/>
                  </a:cubicBezTo>
                  <a:cubicBezTo>
                    <a:pt x="13" y="11"/>
                    <a:pt x="13" y="11"/>
                    <a:pt x="12" y="12"/>
                  </a:cubicBezTo>
                  <a:cubicBezTo>
                    <a:pt x="12" y="12"/>
                    <a:pt x="12" y="12"/>
                    <a:pt x="11" y="13"/>
                  </a:cubicBezTo>
                  <a:cubicBezTo>
                    <a:pt x="10" y="14"/>
                    <a:pt x="9" y="15"/>
                    <a:pt x="8" y="15"/>
                  </a:cubicBezTo>
                  <a:cubicBezTo>
                    <a:pt x="7" y="16"/>
                    <a:pt x="7" y="16"/>
                    <a:pt x="7" y="16"/>
                  </a:cubicBezTo>
                  <a:cubicBezTo>
                    <a:pt x="7" y="16"/>
                    <a:pt x="6" y="17"/>
                    <a:pt x="6" y="17"/>
                  </a:cubicBezTo>
                  <a:moveTo>
                    <a:pt x="6" y="17"/>
                  </a:moveTo>
                  <a:cubicBezTo>
                    <a:pt x="5" y="16"/>
                    <a:pt x="5" y="16"/>
                    <a:pt x="5" y="15"/>
                  </a:cubicBezTo>
                  <a:cubicBezTo>
                    <a:pt x="6" y="14"/>
                    <a:pt x="7" y="13"/>
                    <a:pt x="9" y="12"/>
                  </a:cubicBezTo>
                  <a:cubicBezTo>
                    <a:pt x="10" y="11"/>
                    <a:pt x="12" y="11"/>
                    <a:pt x="13" y="10"/>
                  </a:cubicBezTo>
                  <a:cubicBezTo>
                    <a:pt x="10" y="12"/>
                    <a:pt x="8" y="14"/>
                    <a:pt x="6" y="17"/>
                  </a:cubicBezTo>
                  <a:moveTo>
                    <a:pt x="13" y="9"/>
                  </a:moveTo>
                  <a:cubicBezTo>
                    <a:pt x="13" y="9"/>
                    <a:pt x="13" y="9"/>
                    <a:pt x="13" y="9"/>
                  </a:cubicBezTo>
                  <a:cubicBezTo>
                    <a:pt x="13" y="9"/>
                    <a:pt x="13" y="9"/>
                    <a:pt x="13" y="9"/>
                  </a:cubicBezTo>
                  <a:moveTo>
                    <a:pt x="10" y="23"/>
                  </a:moveTo>
                  <a:cubicBezTo>
                    <a:pt x="12" y="20"/>
                    <a:pt x="15" y="18"/>
                    <a:pt x="18" y="16"/>
                  </a:cubicBezTo>
                  <a:cubicBezTo>
                    <a:pt x="21" y="14"/>
                    <a:pt x="24" y="11"/>
                    <a:pt x="27" y="9"/>
                  </a:cubicBezTo>
                  <a:cubicBezTo>
                    <a:pt x="26" y="10"/>
                    <a:pt x="26" y="12"/>
                    <a:pt x="25" y="13"/>
                  </a:cubicBezTo>
                  <a:cubicBezTo>
                    <a:pt x="23" y="15"/>
                    <a:pt x="20" y="16"/>
                    <a:pt x="18" y="18"/>
                  </a:cubicBezTo>
                  <a:cubicBezTo>
                    <a:pt x="16" y="19"/>
                    <a:pt x="15" y="20"/>
                    <a:pt x="13" y="20"/>
                  </a:cubicBezTo>
                  <a:cubicBezTo>
                    <a:pt x="12" y="21"/>
                    <a:pt x="10" y="22"/>
                    <a:pt x="10" y="23"/>
                  </a:cubicBezTo>
                  <a:moveTo>
                    <a:pt x="5" y="15"/>
                  </a:moveTo>
                  <a:cubicBezTo>
                    <a:pt x="4" y="14"/>
                    <a:pt x="4" y="14"/>
                    <a:pt x="4" y="13"/>
                  </a:cubicBezTo>
                  <a:cubicBezTo>
                    <a:pt x="6" y="12"/>
                    <a:pt x="8" y="10"/>
                    <a:pt x="10" y="9"/>
                  </a:cubicBezTo>
                  <a:cubicBezTo>
                    <a:pt x="11" y="8"/>
                    <a:pt x="11" y="8"/>
                    <a:pt x="12" y="8"/>
                  </a:cubicBezTo>
                  <a:cubicBezTo>
                    <a:pt x="12" y="8"/>
                    <a:pt x="11" y="8"/>
                    <a:pt x="11" y="9"/>
                  </a:cubicBezTo>
                  <a:cubicBezTo>
                    <a:pt x="10" y="9"/>
                    <a:pt x="10" y="10"/>
                    <a:pt x="9" y="10"/>
                  </a:cubicBezTo>
                  <a:cubicBezTo>
                    <a:pt x="8" y="12"/>
                    <a:pt x="6" y="13"/>
                    <a:pt x="5" y="15"/>
                  </a:cubicBezTo>
                  <a:moveTo>
                    <a:pt x="5" y="14"/>
                  </a:moveTo>
                  <a:cubicBezTo>
                    <a:pt x="8" y="13"/>
                    <a:pt x="10" y="10"/>
                    <a:pt x="12" y="8"/>
                  </a:cubicBezTo>
                  <a:cubicBezTo>
                    <a:pt x="13" y="8"/>
                    <a:pt x="13" y="9"/>
                    <a:pt x="13" y="9"/>
                  </a:cubicBezTo>
                  <a:cubicBezTo>
                    <a:pt x="10" y="11"/>
                    <a:pt x="8" y="13"/>
                    <a:pt x="5" y="14"/>
                  </a:cubicBezTo>
                  <a:moveTo>
                    <a:pt x="4" y="13"/>
                  </a:moveTo>
                  <a:cubicBezTo>
                    <a:pt x="3" y="12"/>
                    <a:pt x="3" y="12"/>
                    <a:pt x="3" y="11"/>
                  </a:cubicBezTo>
                  <a:cubicBezTo>
                    <a:pt x="6" y="10"/>
                    <a:pt x="8" y="8"/>
                    <a:pt x="10" y="7"/>
                  </a:cubicBezTo>
                  <a:cubicBezTo>
                    <a:pt x="11" y="6"/>
                    <a:pt x="11" y="6"/>
                    <a:pt x="11" y="6"/>
                  </a:cubicBezTo>
                  <a:cubicBezTo>
                    <a:pt x="11" y="6"/>
                    <a:pt x="10" y="7"/>
                    <a:pt x="10" y="7"/>
                  </a:cubicBezTo>
                  <a:cubicBezTo>
                    <a:pt x="9" y="8"/>
                    <a:pt x="8" y="9"/>
                    <a:pt x="8" y="9"/>
                  </a:cubicBezTo>
                  <a:cubicBezTo>
                    <a:pt x="6" y="10"/>
                    <a:pt x="5" y="12"/>
                    <a:pt x="4" y="13"/>
                  </a:cubicBezTo>
                  <a:moveTo>
                    <a:pt x="9" y="20"/>
                  </a:moveTo>
                  <a:cubicBezTo>
                    <a:pt x="8" y="20"/>
                    <a:pt x="10" y="20"/>
                    <a:pt x="10" y="19"/>
                  </a:cubicBezTo>
                  <a:cubicBezTo>
                    <a:pt x="13" y="17"/>
                    <a:pt x="16" y="15"/>
                    <a:pt x="19" y="12"/>
                  </a:cubicBezTo>
                  <a:cubicBezTo>
                    <a:pt x="20" y="11"/>
                    <a:pt x="20" y="11"/>
                    <a:pt x="20" y="11"/>
                  </a:cubicBezTo>
                  <a:cubicBezTo>
                    <a:pt x="22" y="10"/>
                    <a:pt x="24" y="8"/>
                    <a:pt x="26" y="7"/>
                  </a:cubicBezTo>
                  <a:cubicBezTo>
                    <a:pt x="27" y="7"/>
                    <a:pt x="27" y="7"/>
                    <a:pt x="27" y="7"/>
                  </a:cubicBezTo>
                  <a:cubicBezTo>
                    <a:pt x="27" y="6"/>
                    <a:pt x="27" y="6"/>
                    <a:pt x="27" y="6"/>
                  </a:cubicBezTo>
                  <a:cubicBezTo>
                    <a:pt x="27" y="7"/>
                    <a:pt x="27" y="7"/>
                    <a:pt x="27" y="8"/>
                  </a:cubicBezTo>
                  <a:cubicBezTo>
                    <a:pt x="27" y="8"/>
                    <a:pt x="27" y="8"/>
                    <a:pt x="27" y="8"/>
                  </a:cubicBezTo>
                  <a:cubicBezTo>
                    <a:pt x="23" y="10"/>
                    <a:pt x="21" y="13"/>
                    <a:pt x="18" y="15"/>
                  </a:cubicBezTo>
                  <a:cubicBezTo>
                    <a:pt x="16" y="16"/>
                    <a:pt x="14" y="17"/>
                    <a:pt x="12" y="18"/>
                  </a:cubicBezTo>
                  <a:cubicBezTo>
                    <a:pt x="11" y="19"/>
                    <a:pt x="10" y="19"/>
                    <a:pt x="9" y="20"/>
                  </a:cubicBezTo>
                  <a:cubicBezTo>
                    <a:pt x="9" y="20"/>
                    <a:pt x="9" y="20"/>
                    <a:pt x="9" y="20"/>
                  </a:cubicBezTo>
                  <a:moveTo>
                    <a:pt x="4" y="13"/>
                  </a:moveTo>
                  <a:cubicBezTo>
                    <a:pt x="4" y="13"/>
                    <a:pt x="4" y="13"/>
                    <a:pt x="5" y="12"/>
                  </a:cubicBezTo>
                  <a:cubicBezTo>
                    <a:pt x="6" y="11"/>
                    <a:pt x="6" y="11"/>
                    <a:pt x="7" y="10"/>
                  </a:cubicBezTo>
                  <a:cubicBezTo>
                    <a:pt x="9" y="9"/>
                    <a:pt x="10" y="8"/>
                    <a:pt x="12" y="6"/>
                  </a:cubicBezTo>
                  <a:cubicBezTo>
                    <a:pt x="12" y="7"/>
                    <a:pt x="12" y="7"/>
                    <a:pt x="12" y="7"/>
                  </a:cubicBezTo>
                  <a:cubicBezTo>
                    <a:pt x="9" y="8"/>
                    <a:pt x="8" y="11"/>
                    <a:pt x="5" y="12"/>
                  </a:cubicBezTo>
                  <a:cubicBezTo>
                    <a:pt x="5" y="12"/>
                    <a:pt x="4" y="13"/>
                    <a:pt x="4" y="13"/>
                  </a:cubicBezTo>
                  <a:moveTo>
                    <a:pt x="16" y="8"/>
                  </a:moveTo>
                  <a:cubicBezTo>
                    <a:pt x="16" y="8"/>
                    <a:pt x="16" y="8"/>
                    <a:pt x="16" y="8"/>
                  </a:cubicBezTo>
                  <a:cubicBezTo>
                    <a:pt x="18" y="7"/>
                    <a:pt x="19" y="6"/>
                    <a:pt x="21" y="5"/>
                  </a:cubicBezTo>
                  <a:cubicBezTo>
                    <a:pt x="20" y="5"/>
                    <a:pt x="19" y="6"/>
                    <a:pt x="18" y="7"/>
                  </a:cubicBezTo>
                  <a:cubicBezTo>
                    <a:pt x="17" y="7"/>
                    <a:pt x="17" y="8"/>
                    <a:pt x="16" y="8"/>
                  </a:cubicBezTo>
                  <a:moveTo>
                    <a:pt x="3" y="11"/>
                  </a:moveTo>
                  <a:cubicBezTo>
                    <a:pt x="3" y="10"/>
                    <a:pt x="3" y="10"/>
                    <a:pt x="3" y="9"/>
                  </a:cubicBezTo>
                  <a:cubicBezTo>
                    <a:pt x="4" y="9"/>
                    <a:pt x="5" y="8"/>
                    <a:pt x="6" y="7"/>
                  </a:cubicBezTo>
                  <a:cubicBezTo>
                    <a:pt x="7" y="6"/>
                    <a:pt x="8" y="6"/>
                    <a:pt x="8" y="5"/>
                  </a:cubicBezTo>
                  <a:cubicBezTo>
                    <a:pt x="9" y="5"/>
                    <a:pt x="10" y="4"/>
                    <a:pt x="10" y="4"/>
                  </a:cubicBezTo>
                  <a:cubicBezTo>
                    <a:pt x="10" y="4"/>
                    <a:pt x="10" y="5"/>
                    <a:pt x="9" y="5"/>
                  </a:cubicBezTo>
                  <a:cubicBezTo>
                    <a:pt x="7" y="8"/>
                    <a:pt x="5" y="9"/>
                    <a:pt x="3" y="11"/>
                  </a:cubicBezTo>
                  <a:moveTo>
                    <a:pt x="3" y="11"/>
                  </a:moveTo>
                  <a:cubicBezTo>
                    <a:pt x="3" y="11"/>
                    <a:pt x="3" y="11"/>
                    <a:pt x="3" y="11"/>
                  </a:cubicBezTo>
                  <a:cubicBezTo>
                    <a:pt x="5" y="9"/>
                    <a:pt x="9" y="7"/>
                    <a:pt x="11" y="4"/>
                  </a:cubicBezTo>
                  <a:cubicBezTo>
                    <a:pt x="11" y="5"/>
                    <a:pt x="11" y="5"/>
                    <a:pt x="11" y="6"/>
                  </a:cubicBezTo>
                  <a:cubicBezTo>
                    <a:pt x="10" y="6"/>
                    <a:pt x="9" y="7"/>
                    <a:pt x="7" y="8"/>
                  </a:cubicBezTo>
                  <a:cubicBezTo>
                    <a:pt x="6" y="9"/>
                    <a:pt x="4" y="10"/>
                    <a:pt x="3" y="11"/>
                  </a:cubicBezTo>
                  <a:moveTo>
                    <a:pt x="2" y="9"/>
                  </a:moveTo>
                  <a:cubicBezTo>
                    <a:pt x="2" y="8"/>
                    <a:pt x="2" y="8"/>
                    <a:pt x="2" y="8"/>
                  </a:cubicBezTo>
                  <a:cubicBezTo>
                    <a:pt x="2" y="8"/>
                    <a:pt x="2" y="8"/>
                    <a:pt x="2" y="8"/>
                  </a:cubicBezTo>
                  <a:cubicBezTo>
                    <a:pt x="4" y="7"/>
                    <a:pt x="6" y="5"/>
                    <a:pt x="8" y="3"/>
                  </a:cubicBezTo>
                  <a:cubicBezTo>
                    <a:pt x="8" y="3"/>
                    <a:pt x="8" y="3"/>
                    <a:pt x="9" y="3"/>
                  </a:cubicBezTo>
                  <a:cubicBezTo>
                    <a:pt x="9" y="3"/>
                    <a:pt x="7" y="5"/>
                    <a:pt x="6" y="6"/>
                  </a:cubicBezTo>
                  <a:cubicBezTo>
                    <a:pt x="5" y="7"/>
                    <a:pt x="4" y="8"/>
                    <a:pt x="2" y="9"/>
                  </a:cubicBezTo>
                  <a:moveTo>
                    <a:pt x="16" y="12"/>
                  </a:moveTo>
                  <a:cubicBezTo>
                    <a:pt x="18" y="10"/>
                    <a:pt x="20" y="9"/>
                    <a:pt x="21" y="7"/>
                  </a:cubicBezTo>
                  <a:cubicBezTo>
                    <a:pt x="23" y="6"/>
                    <a:pt x="25" y="5"/>
                    <a:pt x="26" y="3"/>
                  </a:cubicBezTo>
                  <a:cubicBezTo>
                    <a:pt x="23" y="7"/>
                    <a:pt x="20" y="9"/>
                    <a:pt x="16" y="12"/>
                  </a:cubicBezTo>
                  <a:moveTo>
                    <a:pt x="9" y="18"/>
                  </a:moveTo>
                  <a:cubicBezTo>
                    <a:pt x="10" y="17"/>
                    <a:pt x="10" y="17"/>
                    <a:pt x="11" y="16"/>
                  </a:cubicBezTo>
                  <a:cubicBezTo>
                    <a:pt x="16" y="12"/>
                    <a:pt x="22" y="9"/>
                    <a:pt x="26" y="3"/>
                  </a:cubicBezTo>
                  <a:cubicBezTo>
                    <a:pt x="27" y="4"/>
                    <a:pt x="27" y="5"/>
                    <a:pt x="27" y="6"/>
                  </a:cubicBezTo>
                  <a:cubicBezTo>
                    <a:pt x="27" y="6"/>
                    <a:pt x="27" y="6"/>
                    <a:pt x="27" y="6"/>
                  </a:cubicBezTo>
                  <a:cubicBezTo>
                    <a:pt x="25" y="7"/>
                    <a:pt x="23" y="8"/>
                    <a:pt x="21" y="10"/>
                  </a:cubicBezTo>
                  <a:cubicBezTo>
                    <a:pt x="19" y="12"/>
                    <a:pt x="16" y="13"/>
                    <a:pt x="14" y="15"/>
                  </a:cubicBezTo>
                  <a:cubicBezTo>
                    <a:pt x="12" y="16"/>
                    <a:pt x="11" y="17"/>
                    <a:pt x="9" y="18"/>
                  </a:cubicBezTo>
                  <a:moveTo>
                    <a:pt x="3" y="9"/>
                  </a:moveTo>
                  <a:cubicBezTo>
                    <a:pt x="5" y="7"/>
                    <a:pt x="8" y="5"/>
                    <a:pt x="9" y="3"/>
                  </a:cubicBezTo>
                  <a:cubicBezTo>
                    <a:pt x="10" y="3"/>
                    <a:pt x="10" y="3"/>
                    <a:pt x="10" y="4"/>
                  </a:cubicBezTo>
                  <a:cubicBezTo>
                    <a:pt x="8" y="5"/>
                    <a:pt x="5" y="7"/>
                    <a:pt x="3" y="9"/>
                  </a:cubicBezTo>
                  <a:moveTo>
                    <a:pt x="2" y="7"/>
                  </a:moveTo>
                  <a:cubicBezTo>
                    <a:pt x="2" y="7"/>
                    <a:pt x="2" y="6"/>
                    <a:pt x="2" y="6"/>
                  </a:cubicBezTo>
                  <a:cubicBezTo>
                    <a:pt x="3" y="5"/>
                    <a:pt x="4" y="4"/>
                    <a:pt x="5" y="4"/>
                  </a:cubicBezTo>
                  <a:cubicBezTo>
                    <a:pt x="5" y="3"/>
                    <a:pt x="6" y="2"/>
                    <a:pt x="7" y="2"/>
                  </a:cubicBezTo>
                  <a:cubicBezTo>
                    <a:pt x="7" y="2"/>
                    <a:pt x="7" y="3"/>
                    <a:pt x="6" y="4"/>
                  </a:cubicBezTo>
                  <a:cubicBezTo>
                    <a:pt x="5" y="5"/>
                    <a:pt x="3" y="6"/>
                    <a:pt x="2" y="7"/>
                  </a:cubicBezTo>
                  <a:moveTo>
                    <a:pt x="18" y="5"/>
                  </a:moveTo>
                  <a:cubicBezTo>
                    <a:pt x="18" y="4"/>
                    <a:pt x="20" y="3"/>
                    <a:pt x="21" y="2"/>
                  </a:cubicBezTo>
                  <a:cubicBezTo>
                    <a:pt x="20" y="3"/>
                    <a:pt x="18" y="4"/>
                    <a:pt x="18" y="5"/>
                  </a:cubicBezTo>
                  <a:moveTo>
                    <a:pt x="15" y="10"/>
                  </a:moveTo>
                  <a:cubicBezTo>
                    <a:pt x="15" y="9"/>
                    <a:pt x="15" y="9"/>
                    <a:pt x="15" y="9"/>
                  </a:cubicBezTo>
                  <a:cubicBezTo>
                    <a:pt x="16" y="9"/>
                    <a:pt x="17" y="8"/>
                    <a:pt x="19" y="7"/>
                  </a:cubicBezTo>
                  <a:cubicBezTo>
                    <a:pt x="20" y="6"/>
                    <a:pt x="21" y="6"/>
                    <a:pt x="22" y="4"/>
                  </a:cubicBezTo>
                  <a:cubicBezTo>
                    <a:pt x="22" y="4"/>
                    <a:pt x="23" y="3"/>
                    <a:pt x="24" y="2"/>
                  </a:cubicBezTo>
                  <a:cubicBezTo>
                    <a:pt x="24" y="2"/>
                    <a:pt x="24" y="2"/>
                    <a:pt x="24" y="2"/>
                  </a:cubicBezTo>
                  <a:cubicBezTo>
                    <a:pt x="24" y="3"/>
                    <a:pt x="24" y="3"/>
                    <a:pt x="24" y="3"/>
                  </a:cubicBezTo>
                  <a:cubicBezTo>
                    <a:pt x="24" y="3"/>
                    <a:pt x="23" y="4"/>
                    <a:pt x="22" y="5"/>
                  </a:cubicBezTo>
                  <a:cubicBezTo>
                    <a:pt x="21" y="6"/>
                    <a:pt x="20" y="7"/>
                    <a:pt x="18" y="8"/>
                  </a:cubicBezTo>
                  <a:cubicBezTo>
                    <a:pt x="17" y="8"/>
                    <a:pt x="16" y="9"/>
                    <a:pt x="15" y="10"/>
                  </a:cubicBezTo>
                  <a:moveTo>
                    <a:pt x="6" y="18"/>
                  </a:moveTo>
                  <a:cubicBezTo>
                    <a:pt x="7" y="17"/>
                    <a:pt x="8" y="16"/>
                    <a:pt x="8" y="16"/>
                  </a:cubicBezTo>
                  <a:cubicBezTo>
                    <a:pt x="9" y="16"/>
                    <a:pt x="9" y="16"/>
                    <a:pt x="9" y="16"/>
                  </a:cubicBezTo>
                  <a:cubicBezTo>
                    <a:pt x="10" y="15"/>
                    <a:pt x="11" y="14"/>
                    <a:pt x="11" y="13"/>
                  </a:cubicBezTo>
                  <a:cubicBezTo>
                    <a:pt x="14" y="11"/>
                    <a:pt x="16" y="10"/>
                    <a:pt x="19" y="8"/>
                  </a:cubicBezTo>
                  <a:cubicBezTo>
                    <a:pt x="21" y="6"/>
                    <a:pt x="24" y="5"/>
                    <a:pt x="25" y="2"/>
                  </a:cubicBezTo>
                  <a:cubicBezTo>
                    <a:pt x="25" y="2"/>
                    <a:pt x="26" y="2"/>
                    <a:pt x="26" y="3"/>
                  </a:cubicBezTo>
                  <a:cubicBezTo>
                    <a:pt x="23" y="6"/>
                    <a:pt x="19" y="9"/>
                    <a:pt x="16" y="12"/>
                  </a:cubicBezTo>
                  <a:cubicBezTo>
                    <a:pt x="14" y="13"/>
                    <a:pt x="12" y="15"/>
                    <a:pt x="9" y="16"/>
                  </a:cubicBezTo>
                  <a:cubicBezTo>
                    <a:pt x="8" y="17"/>
                    <a:pt x="7" y="17"/>
                    <a:pt x="6" y="18"/>
                  </a:cubicBezTo>
                  <a:moveTo>
                    <a:pt x="2" y="7"/>
                  </a:moveTo>
                  <a:cubicBezTo>
                    <a:pt x="3" y="7"/>
                    <a:pt x="4" y="6"/>
                    <a:pt x="5" y="5"/>
                  </a:cubicBezTo>
                  <a:cubicBezTo>
                    <a:pt x="6" y="4"/>
                    <a:pt x="7" y="3"/>
                    <a:pt x="8" y="2"/>
                  </a:cubicBezTo>
                  <a:cubicBezTo>
                    <a:pt x="8" y="2"/>
                    <a:pt x="8" y="2"/>
                    <a:pt x="8" y="2"/>
                  </a:cubicBezTo>
                  <a:cubicBezTo>
                    <a:pt x="8" y="2"/>
                    <a:pt x="9" y="2"/>
                    <a:pt x="9" y="2"/>
                  </a:cubicBezTo>
                  <a:cubicBezTo>
                    <a:pt x="6" y="4"/>
                    <a:pt x="5" y="6"/>
                    <a:pt x="2" y="7"/>
                  </a:cubicBezTo>
                  <a:moveTo>
                    <a:pt x="17" y="7"/>
                  </a:moveTo>
                  <a:cubicBezTo>
                    <a:pt x="17" y="6"/>
                    <a:pt x="17" y="6"/>
                    <a:pt x="17" y="6"/>
                  </a:cubicBezTo>
                  <a:cubicBezTo>
                    <a:pt x="19" y="5"/>
                    <a:pt x="21" y="3"/>
                    <a:pt x="22" y="2"/>
                  </a:cubicBezTo>
                  <a:cubicBezTo>
                    <a:pt x="23" y="2"/>
                    <a:pt x="23" y="2"/>
                    <a:pt x="24" y="2"/>
                  </a:cubicBezTo>
                  <a:cubicBezTo>
                    <a:pt x="24" y="2"/>
                    <a:pt x="24" y="2"/>
                    <a:pt x="24" y="2"/>
                  </a:cubicBezTo>
                  <a:cubicBezTo>
                    <a:pt x="23" y="2"/>
                    <a:pt x="23" y="2"/>
                    <a:pt x="22" y="3"/>
                  </a:cubicBezTo>
                  <a:cubicBezTo>
                    <a:pt x="21" y="4"/>
                    <a:pt x="20" y="5"/>
                    <a:pt x="18" y="6"/>
                  </a:cubicBezTo>
                  <a:cubicBezTo>
                    <a:pt x="18" y="6"/>
                    <a:pt x="17" y="7"/>
                    <a:pt x="17" y="7"/>
                  </a:cubicBezTo>
                  <a:moveTo>
                    <a:pt x="2" y="5"/>
                  </a:moveTo>
                  <a:cubicBezTo>
                    <a:pt x="3" y="3"/>
                    <a:pt x="4" y="1"/>
                    <a:pt x="6" y="1"/>
                  </a:cubicBezTo>
                  <a:cubicBezTo>
                    <a:pt x="6" y="1"/>
                    <a:pt x="7" y="1"/>
                    <a:pt x="7" y="1"/>
                  </a:cubicBezTo>
                  <a:cubicBezTo>
                    <a:pt x="5" y="2"/>
                    <a:pt x="4" y="4"/>
                    <a:pt x="2" y="5"/>
                  </a:cubicBezTo>
                  <a:moveTo>
                    <a:pt x="6" y="0"/>
                  </a:moveTo>
                  <a:cubicBezTo>
                    <a:pt x="4" y="0"/>
                    <a:pt x="2" y="1"/>
                    <a:pt x="1" y="3"/>
                  </a:cubicBezTo>
                  <a:cubicBezTo>
                    <a:pt x="0" y="7"/>
                    <a:pt x="1" y="12"/>
                    <a:pt x="3" y="15"/>
                  </a:cubicBezTo>
                  <a:cubicBezTo>
                    <a:pt x="6" y="21"/>
                    <a:pt x="9" y="27"/>
                    <a:pt x="13" y="32"/>
                  </a:cubicBezTo>
                  <a:cubicBezTo>
                    <a:pt x="13" y="32"/>
                    <a:pt x="13" y="32"/>
                    <a:pt x="13" y="32"/>
                  </a:cubicBezTo>
                  <a:cubicBezTo>
                    <a:pt x="13" y="33"/>
                    <a:pt x="13" y="33"/>
                    <a:pt x="14" y="33"/>
                  </a:cubicBezTo>
                  <a:cubicBezTo>
                    <a:pt x="14" y="33"/>
                    <a:pt x="14" y="33"/>
                    <a:pt x="14" y="32"/>
                  </a:cubicBezTo>
                  <a:cubicBezTo>
                    <a:pt x="14" y="32"/>
                    <a:pt x="14" y="32"/>
                    <a:pt x="14" y="32"/>
                  </a:cubicBezTo>
                  <a:cubicBezTo>
                    <a:pt x="18" y="27"/>
                    <a:pt x="22" y="21"/>
                    <a:pt x="25" y="15"/>
                  </a:cubicBezTo>
                  <a:cubicBezTo>
                    <a:pt x="27" y="12"/>
                    <a:pt x="29" y="8"/>
                    <a:pt x="29" y="4"/>
                  </a:cubicBezTo>
                  <a:cubicBezTo>
                    <a:pt x="28" y="2"/>
                    <a:pt x="26" y="0"/>
                    <a:pt x="24" y="0"/>
                  </a:cubicBezTo>
                  <a:cubicBezTo>
                    <a:pt x="23" y="0"/>
                    <a:pt x="23" y="0"/>
                    <a:pt x="22" y="0"/>
                  </a:cubicBezTo>
                  <a:cubicBezTo>
                    <a:pt x="18" y="1"/>
                    <a:pt x="16" y="5"/>
                    <a:pt x="14" y="8"/>
                  </a:cubicBezTo>
                  <a:cubicBezTo>
                    <a:pt x="13" y="5"/>
                    <a:pt x="11" y="2"/>
                    <a:pt x="8" y="0"/>
                  </a:cubicBezTo>
                  <a:cubicBezTo>
                    <a:pt x="8" y="0"/>
                    <a:pt x="7" y="0"/>
                    <a:pt x="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2" name="Freeform 56"/>
            <p:cNvSpPr>
              <a:spLocks noEditPoints="1"/>
            </p:cNvSpPr>
            <p:nvPr/>
          </p:nvSpPr>
          <p:spPr bwMode="auto">
            <a:xfrm>
              <a:off x="7367256" y="2145432"/>
              <a:ext cx="520700" cy="487363"/>
            </a:xfrm>
            <a:custGeom>
              <a:avLst/>
              <a:gdLst>
                <a:gd name="T0" fmla="*/ 12 w 123"/>
                <a:gd name="T1" fmla="*/ 84 h 115"/>
                <a:gd name="T2" fmla="*/ 11 w 123"/>
                <a:gd name="T3" fmla="*/ 84 h 115"/>
                <a:gd name="T4" fmla="*/ 21 w 123"/>
                <a:gd name="T5" fmla="*/ 93 h 115"/>
                <a:gd name="T6" fmla="*/ 14 w 123"/>
                <a:gd name="T7" fmla="*/ 85 h 115"/>
                <a:gd name="T8" fmla="*/ 18 w 123"/>
                <a:gd name="T9" fmla="*/ 79 h 115"/>
                <a:gd name="T10" fmla="*/ 26 w 123"/>
                <a:gd name="T11" fmla="*/ 72 h 115"/>
                <a:gd name="T12" fmla="*/ 29 w 123"/>
                <a:gd name="T13" fmla="*/ 72 h 115"/>
                <a:gd name="T14" fmla="*/ 32 w 123"/>
                <a:gd name="T15" fmla="*/ 66 h 115"/>
                <a:gd name="T16" fmla="*/ 54 w 123"/>
                <a:gd name="T17" fmla="*/ 63 h 115"/>
                <a:gd name="T18" fmla="*/ 34 w 123"/>
                <a:gd name="T19" fmla="*/ 68 h 115"/>
                <a:gd name="T20" fmla="*/ 27 w 123"/>
                <a:gd name="T21" fmla="*/ 98 h 115"/>
                <a:gd name="T22" fmla="*/ 72 w 123"/>
                <a:gd name="T23" fmla="*/ 73 h 115"/>
                <a:gd name="T24" fmla="*/ 50 w 123"/>
                <a:gd name="T25" fmla="*/ 59 h 115"/>
                <a:gd name="T26" fmla="*/ 41 w 123"/>
                <a:gd name="T27" fmla="*/ 58 h 115"/>
                <a:gd name="T28" fmla="*/ 44 w 123"/>
                <a:gd name="T29" fmla="*/ 56 h 115"/>
                <a:gd name="T30" fmla="*/ 47 w 123"/>
                <a:gd name="T31" fmla="*/ 52 h 115"/>
                <a:gd name="T32" fmla="*/ 87 w 123"/>
                <a:gd name="T33" fmla="*/ 58 h 115"/>
                <a:gd name="T34" fmla="*/ 40 w 123"/>
                <a:gd name="T35" fmla="*/ 84 h 115"/>
                <a:gd name="T36" fmla="*/ 61 w 123"/>
                <a:gd name="T37" fmla="*/ 38 h 115"/>
                <a:gd name="T38" fmla="*/ 103 w 123"/>
                <a:gd name="T39" fmla="*/ 46 h 115"/>
                <a:gd name="T40" fmla="*/ 93 w 123"/>
                <a:gd name="T41" fmla="*/ 53 h 115"/>
                <a:gd name="T42" fmla="*/ 85 w 123"/>
                <a:gd name="T43" fmla="*/ 53 h 115"/>
                <a:gd name="T44" fmla="*/ 47 w 123"/>
                <a:gd name="T45" fmla="*/ 94 h 115"/>
                <a:gd name="T46" fmla="*/ 56 w 123"/>
                <a:gd name="T47" fmla="*/ 70 h 115"/>
                <a:gd name="T48" fmla="*/ 72 w 123"/>
                <a:gd name="T49" fmla="*/ 29 h 115"/>
                <a:gd name="T50" fmla="*/ 77 w 123"/>
                <a:gd name="T51" fmla="*/ 27 h 115"/>
                <a:gd name="T52" fmla="*/ 55 w 123"/>
                <a:gd name="T53" fmla="*/ 92 h 115"/>
                <a:gd name="T54" fmla="*/ 115 w 123"/>
                <a:gd name="T55" fmla="*/ 39 h 115"/>
                <a:gd name="T56" fmla="*/ 75 w 123"/>
                <a:gd name="T57" fmla="*/ 21 h 115"/>
                <a:gd name="T58" fmla="*/ 82 w 123"/>
                <a:gd name="T59" fmla="*/ 63 h 115"/>
                <a:gd name="T60" fmla="*/ 108 w 123"/>
                <a:gd name="T61" fmla="*/ 51 h 115"/>
                <a:gd name="T62" fmla="*/ 100 w 123"/>
                <a:gd name="T63" fmla="*/ 46 h 115"/>
                <a:gd name="T64" fmla="*/ 68 w 123"/>
                <a:gd name="T65" fmla="*/ 12 h 115"/>
                <a:gd name="T66" fmla="*/ 65 w 123"/>
                <a:gd name="T67" fmla="*/ 8 h 115"/>
                <a:gd name="T68" fmla="*/ 98 w 123"/>
                <a:gd name="T69" fmla="*/ 25 h 115"/>
                <a:gd name="T70" fmla="*/ 79 w 123"/>
                <a:gd name="T71" fmla="*/ 40 h 115"/>
                <a:gd name="T72" fmla="*/ 80 w 123"/>
                <a:gd name="T73" fmla="*/ 18 h 115"/>
                <a:gd name="T74" fmla="*/ 74 w 123"/>
                <a:gd name="T75" fmla="*/ 26 h 115"/>
                <a:gd name="T76" fmla="*/ 77 w 123"/>
                <a:gd name="T77" fmla="*/ 23 h 115"/>
                <a:gd name="T78" fmla="*/ 84 w 123"/>
                <a:gd name="T79" fmla="*/ 15 h 115"/>
                <a:gd name="T80" fmla="*/ 98 w 123"/>
                <a:gd name="T81" fmla="*/ 6 h 115"/>
                <a:gd name="T82" fmla="*/ 66 w 123"/>
                <a:gd name="T83" fmla="*/ 8 h 115"/>
                <a:gd name="T84" fmla="*/ 78 w 123"/>
                <a:gd name="T85" fmla="*/ 20 h 115"/>
                <a:gd name="T86" fmla="*/ 76 w 123"/>
                <a:gd name="T87" fmla="*/ 16 h 115"/>
                <a:gd name="T88" fmla="*/ 73 w 123"/>
                <a:gd name="T89" fmla="*/ 10 h 115"/>
                <a:gd name="T90" fmla="*/ 69 w 123"/>
                <a:gd name="T91" fmla="*/ 68 h 115"/>
                <a:gd name="T92" fmla="*/ 73 w 123"/>
                <a:gd name="T93" fmla="*/ 71 h 115"/>
                <a:gd name="T94" fmla="*/ 95 w 123"/>
                <a:gd name="T95" fmla="*/ 5 h 115"/>
                <a:gd name="T96" fmla="*/ 81 w 123"/>
                <a:gd name="T97" fmla="*/ 44 h 115"/>
                <a:gd name="T98" fmla="*/ 94 w 123"/>
                <a:gd name="T99" fmla="*/ 38 h 115"/>
                <a:gd name="T100" fmla="*/ 102 w 123"/>
                <a:gd name="T101" fmla="*/ 7 h 115"/>
                <a:gd name="T102" fmla="*/ 96 w 123"/>
                <a:gd name="T103" fmla="*/ 33 h 115"/>
                <a:gd name="T104" fmla="*/ 97 w 123"/>
                <a:gd name="T105" fmla="*/ 49 h 115"/>
                <a:gd name="T106" fmla="*/ 118 w 123"/>
                <a:gd name="T107" fmla="*/ 9 h 115"/>
                <a:gd name="T108" fmla="*/ 114 w 123"/>
                <a:gd name="T109" fmla="*/ 25 h 115"/>
                <a:gd name="T110" fmla="*/ 106 w 123"/>
                <a:gd name="T111" fmla="*/ 45 h 115"/>
                <a:gd name="T112" fmla="*/ 116 w 123"/>
                <a:gd name="T113" fmla="*/ 5 h 115"/>
                <a:gd name="T114" fmla="*/ 104 w 123"/>
                <a:gd name="T115" fmla="*/ 37 h 115"/>
                <a:gd name="T116" fmla="*/ 97 w 123"/>
                <a:gd name="T117" fmla="*/ 49 h 115"/>
                <a:gd name="T118" fmla="*/ 1 w 123"/>
                <a:gd name="T119" fmla="*/ 86 h 115"/>
                <a:gd name="T120" fmla="*/ 37 w 123"/>
                <a:gd name="T121" fmla="*/ 115 h 115"/>
                <a:gd name="T122" fmla="*/ 122 w 123"/>
                <a:gd name="T123"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115">
                  <a:moveTo>
                    <a:pt x="33" y="105"/>
                  </a:moveTo>
                  <a:cubicBezTo>
                    <a:pt x="32" y="104"/>
                    <a:pt x="31" y="103"/>
                    <a:pt x="31" y="102"/>
                  </a:cubicBezTo>
                  <a:cubicBezTo>
                    <a:pt x="32" y="99"/>
                    <a:pt x="33" y="97"/>
                    <a:pt x="35" y="94"/>
                  </a:cubicBezTo>
                  <a:cubicBezTo>
                    <a:pt x="34" y="97"/>
                    <a:pt x="33" y="101"/>
                    <a:pt x="33" y="105"/>
                  </a:cubicBezTo>
                  <a:moveTo>
                    <a:pt x="10" y="88"/>
                  </a:moveTo>
                  <a:cubicBezTo>
                    <a:pt x="10" y="88"/>
                    <a:pt x="10" y="88"/>
                    <a:pt x="10" y="87"/>
                  </a:cubicBezTo>
                  <a:cubicBezTo>
                    <a:pt x="10" y="87"/>
                    <a:pt x="12" y="84"/>
                    <a:pt x="12" y="84"/>
                  </a:cubicBezTo>
                  <a:cubicBezTo>
                    <a:pt x="12" y="84"/>
                    <a:pt x="13" y="84"/>
                    <a:pt x="13" y="85"/>
                  </a:cubicBezTo>
                  <a:cubicBezTo>
                    <a:pt x="13" y="86"/>
                    <a:pt x="12" y="87"/>
                    <a:pt x="12" y="89"/>
                  </a:cubicBezTo>
                  <a:cubicBezTo>
                    <a:pt x="11" y="88"/>
                    <a:pt x="11" y="88"/>
                    <a:pt x="10" y="88"/>
                  </a:cubicBezTo>
                  <a:cubicBezTo>
                    <a:pt x="10" y="88"/>
                    <a:pt x="10" y="88"/>
                    <a:pt x="10" y="88"/>
                  </a:cubicBezTo>
                  <a:moveTo>
                    <a:pt x="10" y="88"/>
                  </a:moveTo>
                  <a:cubicBezTo>
                    <a:pt x="9" y="87"/>
                    <a:pt x="8" y="87"/>
                    <a:pt x="7" y="87"/>
                  </a:cubicBezTo>
                  <a:cubicBezTo>
                    <a:pt x="8" y="86"/>
                    <a:pt x="10" y="85"/>
                    <a:pt x="11" y="84"/>
                  </a:cubicBezTo>
                  <a:cubicBezTo>
                    <a:pt x="11" y="85"/>
                    <a:pt x="10" y="86"/>
                    <a:pt x="9" y="87"/>
                  </a:cubicBezTo>
                  <a:cubicBezTo>
                    <a:pt x="9" y="87"/>
                    <a:pt x="9" y="88"/>
                    <a:pt x="10" y="88"/>
                  </a:cubicBezTo>
                  <a:moveTo>
                    <a:pt x="17" y="91"/>
                  </a:moveTo>
                  <a:cubicBezTo>
                    <a:pt x="16" y="90"/>
                    <a:pt x="15" y="90"/>
                    <a:pt x="13" y="89"/>
                  </a:cubicBezTo>
                  <a:cubicBezTo>
                    <a:pt x="15" y="86"/>
                    <a:pt x="16" y="84"/>
                    <a:pt x="18" y="81"/>
                  </a:cubicBezTo>
                  <a:cubicBezTo>
                    <a:pt x="17" y="83"/>
                    <a:pt x="17" y="88"/>
                    <a:pt x="17" y="91"/>
                  </a:cubicBezTo>
                  <a:moveTo>
                    <a:pt x="21" y="93"/>
                  </a:moveTo>
                  <a:cubicBezTo>
                    <a:pt x="20" y="93"/>
                    <a:pt x="19" y="92"/>
                    <a:pt x="19" y="92"/>
                  </a:cubicBezTo>
                  <a:cubicBezTo>
                    <a:pt x="22" y="88"/>
                    <a:pt x="22" y="82"/>
                    <a:pt x="24" y="77"/>
                  </a:cubicBezTo>
                  <a:cubicBezTo>
                    <a:pt x="24" y="76"/>
                    <a:pt x="24" y="75"/>
                    <a:pt x="24" y="74"/>
                  </a:cubicBezTo>
                  <a:cubicBezTo>
                    <a:pt x="24" y="77"/>
                    <a:pt x="24" y="80"/>
                    <a:pt x="23" y="82"/>
                  </a:cubicBezTo>
                  <a:cubicBezTo>
                    <a:pt x="22" y="86"/>
                    <a:pt x="22" y="90"/>
                    <a:pt x="21" y="93"/>
                  </a:cubicBezTo>
                  <a:moveTo>
                    <a:pt x="13" y="88"/>
                  </a:moveTo>
                  <a:cubicBezTo>
                    <a:pt x="13" y="88"/>
                    <a:pt x="14" y="85"/>
                    <a:pt x="14" y="85"/>
                  </a:cubicBezTo>
                  <a:cubicBezTo>
                    <a:pt x="14" y="84"/>
                    <a:pt x="14" y="83"/>
                    <a:pt x="13" y="82"/>
                  </a:cubicBezTo>
                  <a:cubicBezTo>
                    <a:pt x="17" y="79"/>
                    <a:pt x="20" y="77"/>
                    <a:pt x="24" y="74"/>
                  </a:cubicBezTo>
                  <a:cubicBezTo>
                    <a:pt x="22" y="77"/>
                    <a:pt x="22" y="81"/>
                    <a:pt x="21" y="84"/>
                  </a:cubicBezTo>
                  <a:cubicBezTo>
                    <a:pt x="21" y="85"/>
                    <a:pt x="19" y="90"/>
                    <a:pt x="18" y="90"/>
                  </a:cubicBezTo>
                  <a:cubicBezTo>
                    <a:pt x="18" y="90"/>
                    <a:pt x="18" y="90"/>
                    <a:pt x="18" y="90"/>
                  </a:cubicBezTo>
                  <a:cubicBezTo>
                    <a:pt x="18" y="86"/>
                    <a:pt x="19" y="83"/>
                    <a:pt x="19" y="79"/>
                  </a:cubicBezTo>
                  <a:cubicBezTo>
                    <a:pt x="19" y="79"/>
                    <a:pt x="19" y="79"/>
                    <a:pt x="18" y="79"/>
                  </a:cubicBezTo>
                  <a:cubicBezTo>
                    <a:pt x="18" y="79"/>
                    <a:pt x="18" y="79"/>
                    <a:pt x="18" y="79"/>
                  </a:cubicBezTo>
                  <a:cubicBezTo>
                    <a:pt x="16" y="82"/>
                    <a:pt x="15" y="85"/>
                    <a:pt x="13" y="88"/>
                  </a:cubicBezTo>
                  <a:cubicBezTo>
                    <a:pt x="13" y="88"/>
                    <a:pt x="13" y="88"/>
                    <a:pt x="13" y="88"/>
                  </a:cubicBezTo>
                  <a:moveTo>
                    <a:pt x="22" y="93"/>
                  </a:moveTo>
                  <a:cubicBezTo>
                    <a:pt x="21" y="93"/>
                    <a:pt x="23" y="86"/>
                    <a:pt x="24" y="85"/>
                  </a:cubicBezTo>
                  <a:cubicBezTo>
                    <a:pt x="24" y="81"/>
                    <a:pt x="25" y="76"/>
                    <a:pt x="26" y="72"/>
                  </a:cubicBezTo>
                  <a:cubicBezTo>
                    <a:pt x="26" y="72"/>
                    <a:pt x="26" y="72"/>
                    <a:pt x="26" y="72"/>
                  </a:cubicBezTo>
                  <a:cubicBezTo>
                    <a:pt x="27" y="71"/>
                    <a:pt x="28" y="70"/>
                    <a:pt x="30" y="69"/>
                  </a:cubicBezTo>
                  <a:cubicBezTo>
                    <a:pt x="27" y="75"/>
                    <a:pt x="26" y="82"/>
                    <a:pt x="23" y="89"/>
                  </a:cubicBezTo>
                  <a:cubicBezTo>
                    <a:pt x="22" y="92"/>
                    <a:pt x="22" y="93"/>
                    <a:pt x="22" y="93"/>
                  </a:cubicBezTo>
                  <a:moveTo>
                    <a:pt x="23" y="95"/>
                  </a:moveTo>
                  <a:cubicBezTo>
                    <a:pt x="23" y="95"/>
                    <a:pt x="22" y="94"/>
                    <a:pt x="22" y="94"/>
                  </a:cubicBezTo>
                  <a:cubicBezTo>
                    <a:pt x="24" y="90"/>
                    <a:pt x="26" y="86"/>
                    <a:pt x="27" y="81"/>
                  </a:cubicBezTo>
                  <a:cubicBezTo>
                    <a:pt x="28" y="78"/>
                    <a:pt x="28" y="75"/>
                    <a:pt x="29" y="72"/>
                  </a:cubicBezTo>
                  <a:cubicBezTo>
                    <a:pt x="30" y="71"/>
                    <a:pt x="31" y="69"/>
                    <a:pt x="31" y="67"/>
                  </a:cubicBezTo>
                  <a:cubicBezTo>
                    <a:pt x="31" y="67"/>
                    <a:pt x="31" y="67"/>
                    <a:pt x="31" y="67"/>
                  </a:cubicBezTo>
                  <a:cubicBezTo>
                    <a:pt x="31" y="77"/>
                    <a:pt x="25" y="86"/>
                    <a:pt x="23" y="95"/>
                  </a:cubicBezTo>
                  <a:moveTo>
                    <a:pt x="24" y="94"/>
                  </a:moveTo>
                  <a:cubicBezTo>
                    <a:pt x="24" y="94"/>
                    <a:pt x="25" y="91"/>
                    <a:pt x="26" y="89"/>
                  </a:cubicBezTo>
                  <a:cubicBezTo>
                    <a:pt x="27" y="86"/>
                    <a:pt x="28" y="83"/>
                    <a:pt x="29" y="80"/>
                  </a:cubicBezTo>
                  <a:cubicBezTo>
                    <a:pt x="31" y="76"/>
                    <a:pt x="32" y="71"/>
                    <a:pt x="32" y="66"/>
                  </a:cubicBezTo>
                  <a:cubicBezTo>
                    <a:pt x="33" y="66"/>
                    <a:pt x="33" y="65"/>
                    <a:pt x="34" y="65"/>
                  </a:cubicBezTo>
                  <a:cubicBezTo>
                    <a:pt x="30" y="73"/>
                    <a:pt x="30" y="84"/>
                    <a:pt x="26" y="92"/>
                  </a:cubicBezTo>
                  <a:cubicBezTo>
                    <a:pt x="25" y="93"/>
                    <a:pt x="25" y="94"/>
                    <a:pt x="24" y="94"/>
                  </a:cubicBezTo>
                  <a:moveTo>
                    <a:pt x="37" y="110"/>
                  </a:moveTo>
                  <a:cubicBezTo>
                    <a:pt x="40" y="106"/>
                    <a:pt x="41" y="101"/>
                    <a:pt x="42" y="96"/>
                  </a:cubicBezTo>
                  <a:cubicBezTo>
                    <a:pt x="45" y="89"/>
                    <a:pt x="47" y="83"/>
                    <a:pt x="49" y="76"/>
                  </a:cubicBezTo>
                  <a:cubicBezTo>
                    <a:pt x="51" y="72"/>
                    <a:pt x="53" y="68"/>
                    <a:pt x="54" y="63"/>
                  </a:cubicBezTo>
                  <a:cubicBezTo>
                    <a:pt x="54" y="64"/>
                    <a:pt x="54" y="65"/>
                    <a:pt x="54" y="66"/>
                  </a:cubicBezTo>
                  <a:cubicBezTo>
                    <a:pt x="51" y="78"/>
                    <a:pt x="48" y="90"/>
                    <a:pt x="44" y="102"/>
                  </a:cubicBezTo>
                  <a:cubicBezTo>
                    <a:pt x="44" y="103"/>
                    <a:pt x="44" y="103"/>
                    <a:pt x="44" y="103"/>
                  </a:cubicBezTo>
                  <a:cubicBezTo>
                    <a:pt x="41" y="105"/>
                    <a:pt x="39" y="107"/>
                    <a:pt x="37" y="110"/>
                  </a:cubicBezTo>
                  <a:moveTo>
                    <a:pt x="26" y="97"/>
                  </a:moveTo>
                  <a:cubicBezTo>
                    <a:pt x="25" y="97"/>
                    <a:pt x="25" y="96"/>
                    <a:pt x="24" y="96"/>
                  </a:cubicBezTo>
                  <a:cubicBezTo>
                    <a:pt x="31" y="88"/>
                    <a:pt x="31" y="77"/>
                    <a:pt x="34" y="68"/>
                  </a:cubicBezTo>
                  <a:cubicBezTo>
                    <a:pt x="34" y="67"/>
                    <a:pt x="35" y="65"/>
                    <a:pt x="35" y="64"/>
                  </a:cubicBezTo>
                  <a:cubicBezTo>
                    <a:pt x="36" y="63"/>
                    <a:pt x="36" y="63"/>
                    <a:pt x="36" y="63"/>
                  </a:cubicBezTo>
                  <a:cubicBezTo>
                    <a:pt x="36" y="63"/>
                    <a:pt x="36" y="65"/>
                    <a:pt x="36" y="67"/>
                  </a:cubicBezTo>
                  <a:cubicBezTo>
                    <a:pt x="35" y="70"/>
                    <a:pt x="34" y="74"/>
                    <a:pt x="33" y="77"/>
                  </a:cubicBezTo>
                  <a:cubicBezTo>
                    <a:pt x="31" y="84"/>
                    <a:pt x="28" y="91"/>
                    <a:pt x="26" y="97"/>
                  </a:cubicBezTo>
                  <a:moveTo>
                    <a:pt x="29" y="101"/>
                  </a:moveTo>
                  <a:cubicBezTo>
                    <a:pt x="29" y="100"/>
                    <a:pt x="28" y="99"/>
                    <a:pt x="27" y="98"/>
                  </a:cubicBezTo>
                  <a:cubicBezTo>
                    <a:pt x="34" y="87"/>
                    <a:pt x="35" y="73"/>
                    <a:pt x="41" y="61"/>
                  </a:cubicBezTo>
                  <a:cubicBezTo>
                    <a:pt x="41" y="62"/>
                    <a:pt x="40" y="63"/>
                    <a:pt x="40" y="64"/>
                  </a:cubicBezTo>
                  <a:cubicBezTo>
                    <a:pt x="39" y="68"/>
                    <a:pt x="38" y="73"/>
                    <a:pt x="36" y="77"/>
                  </a:cubicBezTo>
                  <a:cubicBezTo>
                    <a:pt x="34" y="85"/>
                    <a:pt x="31" y="93"/>
                    <a:pt x="29" y="101"/>
                  </a:cubicBezTo>
                  <a:moveTo>
                    <a:pt x="68" y="78"/>
                  </a:moveTo>
                  <a:cubicBezTo>
                    <a:pt x="70" y="72"/>
                    <a:pt x="72" y="65"/>
                    <a:pt x="75" y="59"/>
                  </a:cubicBezTo>
                  <a:cubicBezTo>
                    <a:pt x="74" y="64"/>
                    <a:pt x="73" y="68"/>
                    <a:pt x="72" y="73"/>
                  </a:cubicBezTo>
                  <a:cubicBezTo>
                    <a:pt x="72" y="74"/>
                    <a:pt x="72" y="74"/>
                    <a:pt x="72" y="74"/>
                  </a:cubicBezTo>
                  <a:cubicBezTo>
                    <a:pt x="71" y="75"/>
                    <a:pt x="70" y="76"/>
                    <a:pt x="68" y="78"/>
                  </a:cubicBezTo>
                  <a:moveTo>
                    <a:pt x="36" y="109"/>
                  </a:moveTo>
                  <a:cubicBezTo>
                    <a:pt x="35" y="108"/>
                    <a:pt x="34" y="107"/>
                    <a:pt x="34" y="106"/>
                  </a:cubicBezTo>
                  <a:cubicBezTo>
                    <a:pt x="35" y="103"/>
                    <a:pt x="36" y="100"/>
                    <a:pt x="37" y="96"/>
                  </a:cubicBezTo>
                  <a:cubicBezTo>
                    <a:pt x="38" y="91"/>
                    <a:pt x="41" y="85"/>
                    <a:pt x="43" y="80"/>
                  </a:cubicBezTo>
                  <a:cubicBezTo>
                    <a:pt x="46" y="73"/>
                    <a:pt x="48" y="66"/>
                    <a:pt x="50" y="59"/>
                  </a:cubicBezTo>
                  <a:cubicBezTo>
                    <a:pt x="48" y="64"/>
                    <a:pt x="47" y="70"/>
                    <a:pt x="45" y="75"/>
                  </a:cubicBezTo>
                  <a:cubicBezTo>
                    <a:pt x="42" y="86"/>
                    <a:pt x="40" y="98"/>
                    <a:pt x="36" y="109"/>
                  </a:cubicBezTo>
                  <a:moveTo>
                    <a:pt x="27" y="97"/>
                  </a:moveTo>
                  <a:cubicBezTo>
                    <a:pt x="27" y="97"/>
                    <a:pt x="27" y="96"/>
                    <a:pt x="28" y="94"/>
                  </a:cubicBezTo>
                  <a:cubicBezTo>
                    <a:pt x="30" y="90"/>
                    <a:pt x="31" y="86"/>
                    <a:pt x="32" y="81"/>
                  </a:cubicBezTo>
                  <a:cubicBezTo>
                    <a:pt x="35" y="75"/>
                    <a:pt x="36" y="68"/>
                    <a:pt x="37" y="62"/>
                  </a:cubicBezTo>
                  <a:cubicBezTo>
                    <a:pt x="39" y="60"/>
                    <a:pt x="40" y="59"/>
                    <a:pt x="41" y="58"/>
                  </a:cubicBezTo>
                  <a:cubicBezTo>
                    <a:pt x="35" y="69"/>
                    <a:pt x="34" y="82"/>
                    <a:pt x="28" y="94"/>
                  </a:cubicBezTo>
                  <a:cubicBezTo>
                    <a:pt x="27" y="96"/>
                    <a:pt x="27" y="97"/>
                    <a:pt x="27" y="97"/>
                  </a:cubicBezTo>
                  <a:moveTo>
                    <a:pt x="30" y="101"/>
                  </a:moveTo>
                  <a:cubicBezTo>
                    <a:pt x="30" y="101"/>
                    <a:pt x="31" y="97"/>
                    <a:pt x="32" y="95"/>
                  </a:cubicBezTo>
                  <a:cubicBezTo>
                    <a:pt x="33" y="90"/>
                    <a:pt x="34" y="86"/>
                    <a:pt x="36" y="81"/>
                  </a:cubicBezTo>
                  <a:cubicBezTo>
                    <a:pt x="39" y="73"/>
                    <a:pt x="41" y="64"/>
                    <a:pt x="44" y="56"/>
                  </a:cubicBezTo>
                  <a:cubicBezTo>
                    <a:pt x="44" y="56"/>
                    <a:pt x="44" y="56"/>
                    <a:pt x="44" y="56"/>
                  </a:cubicBezTo>
                  <a:cubicBezTo>
                    <a:pt x="45" y="55"/>
                    <a:pt x="46" y="54"/>
                    <a:pt x="47" y="53"/>
                  </a:cubicBezTo>
                  <a:cubicBezTo>
                    <a:pt x="41" y="67"/>
                    <a:pt x="38" y="83"/>
                    <a:pt x="32" y="98"/>
                  </a:cubicBezTo>
                  <a:cubicBezTo>
                    <a:pt x="31" y="100"/>
                    <a:pt x="30" y="101"/>
                    <a:pt x="30" y="101"/>
                  </a:cubicBezTo>
                  <a:moveTo>
                    <a:pt x="43" y="66"/>
                  </a:moveTo>
                  <a:cubicBezTo>
                    <a:pt x="43" y="66"/>
                    <a:pt x="43" y="66"/>
                    <a:pt x="43" y="66"/>
                  </a:cubicBezTo>
                  <a:cubicBezTo>
                    <a:pt x="44" y="63"/>
                    <a:pt x="45" y="61"/>
                    <a:pt x="45" y="59"/>
                  </a:cubicBezTo>
                  <a:cubicBezTo>
                    <a:pt x="46" y="58"/>
                    <a:pt x="47" y="52"/>
                    <a:pt x="47" y="52"/>
                  </a:cubicBezTo>
                  <a:cubicBezTo>
                    <a:pt x="47" y="52"/>
                    <a:pt x="47" y="52"/>
                    <a:pt x="47" y="54"/>
                  </a:cubicBezTo>
                  <a:cubicBezTo>
                    <a:pt x="46" y="58"/>
                    <a:pt x="45" y="62"/>
                    <a:pt x="43" y="66"/>
                  </a:cubicBezTo>
                  <a:moveTo>
                    <a:pt x="87" y="58"/>
                  </a:moveTo>
                  <a:cubicBezTo>
                    <a:pt x="89" y="55"/>
                    <a:pt x="90" y="51"/>
                    <a:pt x="92" y="47"/>
                  </a:cubicBezTo>
                  <a:cubicBezTo>
                    <a:pt x="91" y="50"/>
                    <a:pt x="91" y="52"/>
                    <a:pt x="90" y="55"/>
                  </a:cubicBezTo>
                  <a:cubicBezTo>
                    <a:pt x="91" y="55"/>
                    <a:pt x="91" y="55"/>
                    <a:pt x="91" y="55"/>
                  </a:cubicBezTo>
                  <a:cubicBezTo>
                    <a:pt x="90" y="56"/>
                    <a:pt x="88" y="57"/>
                    <a:pt x="87" y="58"/>
                  </a:cubicBezTo>
                  <a:moveTo>
                    <a:pt x="33" y="105"/>
                  </a:moveTo>
                  <a:cubicBezTo>
                    <a:pt x="34" y="102"/>
                    <a:pt x="34" y="99"/>
                    <a:pt x="35" y="95"/>
                  </a:cubicBezTo>
                  <a:cubicBezTo>
                    <a:pt x="36" y="90"/>
                    <a:pt x="38" y="85"/>
                    <a:pt x="40" y="80"/>
                  </a:cubicBezTo>
                  <a:cubicBezTo>
                    <a:pt x="43" y="70"/>
                    <a:pt x="46" y="60"/>
                    <a:pt x="49" y="51"/>
                  </a:cubicBezTo>
                  <a:cubicBezTo>
                    <a:pt x="50" y="49"/>
                    <a:pt x="52" y="48"/>
                    <a:pt x="53" y="46"/>
                  </a:cubicBezTo>
                  <a:cubicBezTo>
                    <a:pt x="50" y="53"/>
                    <a:pt x="49" y="62"/>
                    <a:pt x="46" y="70"/>
                  </a:cubicBezTo>
                  <a:cubicBezTo>
                    <a:pt x="44" y="74"/>
                    <a:pt x="42" y="79"/>
                    <a:pt x="40" y="84"/>
                  </a:cubicBezTo>
                  <a:cubicBezTo>
                    <a:pt x="38" y="89"/>
                    <a:pt x="37" y="94"/>
                    <a:pt x="35" y="100"/>
                  </a:cubicBezTo>
                  <a:cubicBezTo>
                    <a:pt x="35" y="102"/>
                    <a:pt x="34" y="103"/>
                    <a:pt x="33" y="105"/>
                  </a:cubicBezTo>
                  <a:moveTo>
                    <a:pt x="38" y="105"/>
                  </a:moveTo>
                  <a:cubicBezTo>
                    <a:pt x="39" y="103"/>
                    <a:pt x="39" y="102"/>
                    <a:pt x="40" y="100"/>
                  </a:cubicBezTo>
                  <a:cubicBezTo>
                    <a:pt x="42" y="93"/>
                    <a:pt x="43" y="86"/>
                    <a:pt x="45" y="80"/>
                  </a:cubicBezTo>
                  <a:cubicBezTo>
                    <a:pt x="48" y="68"/>
                    <a:pt x="51" y="55"/>
                    <a:pt x="56" y="43"/>
                  </a:cubicBezTo>
                  <a:cubicBezTo>
                    <a:pt x="58" y="42"/>
                    <a:pt x="60" y="40"/>
                    <a:pt x="61" y="38"/>
                  </a:cubicBezTo>
                  <a:cubicBezTo>
                    <a:pt x="59" y="43"/>
                    <a:pt x="58" y="49"/>
                    <a:pt x="57" y="55"/>
                  </a:cubicBezTo>
                  <a:cubicBezTo>
                    <a:pt x="55" y="59"/>
                    <a:pt x="54" y="63"/>
                    <a:pt x="52" y="67"/>
                  </a:cubicBezTo>
                  <a:cubicBezTo>
                    <a:pt x="47" y="78"/>
                    <a:pt x="44" y="90"/>
                    <a:pt x="40" y="102"/>
                  </a:cubicBezTo>
                  <a:cubicBezTo>
                    <a:pt x="39" y="103"/>
                    <a:pt x="39" y="104"/>
                    <a:pt x="38" y="105"/>
                  </a:cubicBezTo>
                  <a:moveTo>
                    <a:pt x="104" y="47"/>
                  </a:moveTo>
                  <a:cubicBezTo>
                    <a:pt x="104" y="47"/>
                    <a:pt x="103" y="46"/>
                    <a:pt x="103" y="46"/>
                  </a:cubicBezTo>
                  <a:cubicBezTo>
                    <a:pt x="103" y="46"/>
                    <a:pt x="103" y="46"/>
                    <a:pt x="103" y="46"/>
                  </a:cubicBezTo>
                  <a:cubicBezTo>
                    <a:pt x="104" y="43"/>
                    <a:pt x="105" y="39"/>
                    <a:pt x="106" y="36"/>
                  </a:cubicBezTo>
                  <a:cubicBezTo>
                    <a:pt x="105" y="40"/>
                    <a:pt x="105" y="43"/>
                    <a:pt x="104" y="47"/>
                  </a:cubicBezTo>
                  <a:moveTo>
                    <a:pt x="93" y="53"/>
                  </a:moveTo>
                  <a:cubicBezTo>
                    <a:pt x="96" y="47"/>
                    <a:pt x="97" y="40"/>
                    <a:pt x="99" y="34"/>
                  </a:cubicBezTo>
                  <a:cubicBezTo>
                    <a:pt x="99" y="34"/>
                    <a:pt x="99" y="34"/>
                    <a:pt x="99" y="34"/>
                  </a:cubicBezTo>
                  <a:cubicBezTo>
                    <a:pt x="98" y="39"/>
                    <a:pt x="97" y="44"/>
                    <a:pt x="96" y="50"/>
                  </a:cubicBezTo>
                  <a:cubicBezTo>
                    <a:pt x="95" y="51"/>
                    <a:pt x="94" y="52"/>
                    <a:pt x="93" y="53"/>
                  </a:cubicBezTo>
                  <a:moveTo>
                    <a:pt x="85" y="53"/>
                  </a:moveTo>
                  <a:cubicBezTo>
                    <a:pt x="86" y="51"/>
                    <a:pt x="86" y="49"/>
                    <a:pt x="86" y="47"/>
                  </a:cubicBezTo>
                  <a:cubicBezTo>
                    <a:pt x="88" y="42"/>
                    <a:pt x="90" y="37"/>
                    <a:pt x="91" y="33"/>
                  </a:cubicBezTo>
                  <a:cubicBezTo>
                    <a:pt x="92" y="32"/>
                    <a:pt x="92" y="32"/>
                    <a:pt x="92" y="32"/>
                  </a:cubicBezTo>
                  <a:cubicBezTo>
                    <a:pt x="91" y="33"/>
                    <a:pt x="91" y="35"/>
                    <a:pt x="90" y="36"/>
                  </a:cubicBezTo>
                  <a:cubicBezTo>
                    <a:pt x="88" y="41"/>
                    <a:pt x="87" y="47"/>
                    <a:pt x="86" y="52"/>
                  </a:cubicBezTo>
                  <a:cubicBezTo>
                    <a:pt x="85" y="52"/>
                    <a:pt x="85" y="52"/>
                    <a:pt x="85" y="53"/>
                  </a:cubicBezTo>
                  <a:moveTo>
                    <a:pt x="112" y="55"/>
                  </a:moveTo>
                  <a:cubicBezTo>
                    <a:pt x="111" y="54"/>
                    <a:pt x="110" y="53"/>
                    <a:pt x="109" y="52"/>
                  </a:cubicBezTo>
                  <a:cubicBezTo>
                    <a:pt x="111" y="45"/>
                    <a:pt x="113" y="38"/>
                    <a:pt x="115" y="31"/>
                  </a:cubicBezTo>
                  <a:cubicBezTo>
                    <a:pt x="115" y="33"/>
                    <a:pt x="115" y="35"/>
                    <a:pt x="114" y="37"/>
                  </a:cubicBezTo>
                  <a:cubicBezTo>
                    <a:pt x="113" y="43"/>
                    <a:pt x="111" y="49"/>
                    <a:pt x="112" y="55"/>
                  </a:cubicBezTo>
                  <a:moveTo>
                    <a:pt x="45" y="100"/>
                  </a:moveTo>
                  <a:cubicBezTo>
                    <a:pt x="45" y="99"/>
                    <a:pt x="47" y="96"/>
                    <a:pt x="47" y="94"/>
                  </a:cubicBezTo>
                  <a:cubicBezTo>
                    <a:pt x="49" y="87"/>
                    <a:pt x="50" y="80"/>
                    <a:pt x="52" y="74"/>
                  </a:cubicBezTo>
                  <a:cubicBezTo>
                    <a:pt x="54" y="69"/>
                    <a:pt x="55" y="63"/>
                    <a:pt x="57" y="58"/>
                  </a:cubicBezTo>
                  <a:cubicBezTo>
                    <a:pt x="57" y="57"/>
                    <a:pt x="57" y="57"/>
                    <a:pt x="57" y="56"/>
                  </a:cubicBezTo>
                  <a:cubicBezTo>
                    <a:pt x="59" y="50"/>
                    <a:pt x="61" y="43"/>
                    <a:pt x="63" y="36"/>
                  </a:cubicBezTo>
                  <a:cubicBezTo>
                    <a:pt x="66" y="34"/>
                    <a:pt x="69" y="31"/>
                    <a:pt x="71" y="29"/>
                  </a:cubicBezTo>
                  <a:cubicBezTo>
                    <a:pt x="67" y="37"/>
                    <a:pt x="65" y="46"/>
                    <a:pt x="62" y="54"/>
                  </a:cubicBezTo>
                  <a:cubicBezTo>
                    <a:pt x="60" y="60"/>
                    <a:pt x="58" y="65"/>
                    <a:pt x="56" y="70"/>
                  </a:cubicBezTo>
                  <a:cubicBezTo>
                    <a:pt x="54" y="77"/>
                    <a:pt x="52" y="83"/>
                    <a:pt x="49" y="90"/>
                  </a:cubicBezTo>
                  <a:cubicBezTo>
                    <a:pt x="48" y="93"/>
                    <a:pt x="46" y="97"/>
                    <a:pt x="45" y="100"/>
                  </a:cubicBezTo>
                  <a:moveTo>
                    <a:pt x="45" y="102"/>
                  </a:moveTo>
                  <a:cubicBezTo>
                    <a:pt x="50" y="92"/>
                    <a:pt x="53" y="81"/>
                    <a:pt x="57" y="71"/>
                  </a:cubicBezTo>
                  <a:cubicBezTo>
                    <a:pt x="59" y="65"/>
                    <a:pt x="61" y="60"/>
                    <a:pt x="63" y="54"/>
                  </a:cubicBezTo>
                  <a:cubicBezTo>
                    <a:pt x="66" y="48"/>
                    <a:pt x="67" y="42"/>
                    <a:pt x="69" y="36"/>
                  </a:cubicBezTo>
                  <a:cubicBezTo>
                    <a:pt x="70" y="34"/>
                    <a:pt x="71" y="31"/>
                    <a:pt x="72" y="29"/>
                  </a:cubicBezTo>
                  <a:cubicBezTo>
                    <a:pt x="71" y="30"/>
                    <a:pt x="71" y="32"/>
                    <a:pt x="70" y="34"/>
                  </a:cubicBezTo>
                  <a:cubicBezTo>
                    <a:pt x="68" y="40"/>
                    <a:pt x="66" y="47"/>
                    <a:pt x="64" y="54"/>
                  </a:cubicBezTo>
                  <a:cubicBezTo>
                    <a:pt x="60" y="66"/>
                    <a:pt x="57" y="79"/>
                    <a:pt x="54" y="92"/>
                  </a:cubicBezTo>
                  <a:cubicBezTo>
                    <a:pt x="54" y="93"/>
                    <a:pt x="54" y="93"/>
                    <a:pt x="54" y="93"/>
                  </a:cubicBezTo>
                  <a:cubicBezTo>
                    <a:pt x="51" y="96"/>
                    <a:pt x="48" y="99"/>
                    <a:pt x="45" y="102"/>
                  </a:cubicBezTo>
                  <a:moveTo>
                    <a:pt x="55" y="92"/>
                  </a:moveTo>
                  <a:cubicBezTo>
                    <a:pt x="64" y="71"/>
                    <a:pt x="69" y="48"/>
                    <a:pt x="77" y="27"/>
                  </a:cubicBezTo>
                  <a:cubicBezTo>
                    <a:pt x="78" y="25"/>
                    <a:pt x="79" y="23"/>
                    <a:pt x="79" y="21"/>
                  </a:cubicBezTo>
                  <a:cubicBezTo>
                    <a:pt x="79" y="24"/>
                    <a:pt x="78" y="27"/>
                    <a:pt x="77" y="30"/>
                  </a:cubicBezTo>
                  <a:cubicBezTo>
                    <a:pt x="75" y="36"/>
                    <a:pt x="73" y="43"/>
                    <a:pt x="71" y="49"/>
                  </a:cubicBezTo>
                  <a:cubicBezTo>
                    <a:pt x="67" y="61"/>
                    <a:pt x="64" y="73"/>
                    <a:pt x="60" y="85"/>
                  </a:cubicBezTo>
                  <a:cubicBezTo>
                    <a:pt x="60" y="86"/>
                    <a:pt x="60" y="86"/>
                    <a:pt x="60" y="86"/>
                  </a:cubicBezTo>
                  <a:cubicBezTo>
                    <a:pt x="60" y="86"/>
                    <a:pt x="60" y="86"/>
                    <a:pt x="60" y="86"/>
                  </a:cubicBezTo>
                  <a:cubicBezTo>
                    <a:pt x="59" y="88"/>
                    <a:pt x="57" y="90"/>
                    <a:pt x="55" y="92"/>
                  </a:cubicBezTo>
                  <a:moveTo>
                    <a:pt x="107" y="31"/>
                  </a:moveTo>
                  <a:cubicBezTo>
                    <a:pt x="108" y="27"/>
                    <a:pt x="109" y="24"/>
                    <a:pt x="110" y="21"/>
                  </a:cubicBezTo>
                  <a:cubicBezTo>
                    <a:pt x="109" y="23"/>
                    <a:pt x="109" y="24"/>
                    <a:pt x="108" y="26"/>
                  </a:cubicBezTo>
                  <a:cubicBezTo>
                    <a:pt x="108" y="28"/>
                    <a:pt x="107" y="29"/>
                    <a:pt x="107" y="31"/>
                  </a:cubicBezTo>
                  <a:moveTo>
                    <a:pt x="114" y="57"/>
                  </a:moveTo>
                  <a:cubicBezTo>
                    <a:pt x="113" y="56"/>
                    <a:pt x="113" y="56"/>
                    <a:pt x="113" y="56"/>
                  </a:cubicBezTo>
                  <a:cubicBezTo>
                    <a:pt x="112" y="51"/>
                    <a:pt x="113" y="45"/>
                    <a:pt x="115" y="39"/>
                  </a:cubicBezTo>
                  <a:cubicBezTo>
                    <a:pt x="116" y="34"/>
                    <a:pt x="116" y="29"/>
                    <a:pt x="117" y="24"/>
                  </a:cubicBezTo>
                  <a:cubicBezTo>
                    <a:pt x="117" y="23"/>
                    <a:pt x="117" y="22"/>
                    <a:pt x="117" y="21"/>
                  </a:cubicBezTo>
                  <a:cubicBezTo>
                    <a:pt x="116" y="33"/>
                    <a:pt x="114" y="45"/>
                    <a:pt x="114" y="57"/>
                  </a:cubicBezTo>
                  <a:moveTo>
                    <a:pt x="75" y="21"/>
                  </a:moveTo>
                  <a:cubicBezTo>
                    <a:pt x="74" y="20"/>
                    <a:pt x="74" y="20"/>
                    <a:pt x="74" y="19"/>
                  </a:cubicBezTo>
                  <a:cubicBezTo>
                    <a:pt x="74" y="19"/>
                    <a:pt x="74" y="18"/>
                    <a:pt x="75" y="18"/>
                  </a:cubicBezTo>
                  <a:cubicBezTo>
                    <a:pt x="74" y="19"/>
                    <a:pt x="74" y="20"/>
                    <a:pt x="75" y="21"/>
                  </a:cubicBezTo>
                  <a:moveTo>
                    <a:pt x="82" y="63"/>
                  </a:moveTo>
                  <a:cubicBezTo>
                    <a:pt x="85" y="56"/>
                    <a:pt x="87" y="49"/>
                    <a:pt x="90" y="41"/>
                  </a:cubicBezTo>
                  <a:cubicBezTo>
                    <a:pt x="92" y="33"/>
                    <a:pt x="95" y="25"/>
                    <a:pt x="98" y="17"/>
                  </a:cubicBezTo>
                  <a:cubicBezTo>
                    <a:pt x="97" y="22"/>
                    <a:pt x="96" y="27"/>
                    <a:pt x="94" y="31"/>
                  </a:cubicBezTo>
                  <a:cubicBezTo>
                    <a:pt x="91" y="41"/>
                    <a:pt x="88" y="50"/>
                    <a:pt x="86" y="60"/>
                  </a:cubicBezTo>
                  <a:cubicBezTo>
                    <a:pt x="86" y="60"/>
                    <a:pt x="86" y="60"/>
                    <a:pt x="86" y="60"/>
                  </a:cubicBezTo>
                  <a:cubicBezTo>
                    <a:pt x="85" y="61"/>
                    <a:pt x="84" y="62"/>
                    <a:pt x="82" y="63"/>
                  </a:cubicBezTo>
                  <a:moveTo>
                    <a:pt x="108" y="51"/>
                  </a:moveTo>
                  <a:cubicBezTo>
                    <a:pt x="107" y="50"/>
                    <a:pt x="106" y="49"/>
                    <a:pt x="105" y="48"/>
                  </a:cubicBezTo>
                  <a:cubicBezTo>
                    <a:pt x="109" y="43"/>
                    <a:pt x="110" y="37"/>
                    <a:pt x="111" y="31"/>
                  </a:cubicBezTo>
                  <a:cubicBezTo>
                    <a:pt x="112" y="27"/>
                    <a:pt x="112" y="23"/>
                    <a:pt x="114" y="19"/>
                  </a:cubicBezTo>
                  <a:cubicBezTo>
                    <a:pt x="114" y="18"/>
                    <a:pt x="114" y="18"/>
                    <a:pt x="114" y="17"/>
                  </a:cubicBezTo>
                  <a:cubicBezTo>
                    <a:pt x="113" y="22"/>
                    <a:pt x="112" y="27"/>
                    <a:pt x="112" y="31"/>
                  </a:cubicBezTo>
                  <a:cubicBezTo>
                    <a:pt x="112" y="38"/>
                    <a:pt x="109" y="44"/>
                    <a:pt x="108" y="51"/>
                  </a:cubicBezTo>
                  <a:moveTo>
                    <a:pt x="99" y="47"/>
                  </a:moveTo>
                  <a:cubicBezTo>
                    <a:pt x="100" y="43"/>
                    <a:pt x="102" y="38"/>
                    <a:pt x="103" y="34"/>
                  </a:cubicBezTo>
                  <a:cubicBezTo>
                    <a:pt x="105" y="27"/>
                    <a:pt x="107" y="20"/>
                    <a:pt x="110" y="13"/>
                  </a:cubicBezTo>
                  <a:cubicBezTo>
                    <a:pt x="110" y="14"/>
                    <a:pt x="109" y="15"/>
                    <a:pt x="109" y="16"/>
                  </a:cubicBezTo>
                  <a:cubicBezTo>
                    <a:pt x="108" y="19"/>
                    <a:pt x="106" y="23"/>
                    <a:pt x="105" y="26"/>
                  </a:cubicBezTo>
                  <a:cubicBezTo>
                    <a:pt x="104" y="32"/>
                    <a:pt x="102" y="39"/>
                    <a:pt x="101" y="45"/>
                  </a:cubicBezTo>
                  <a:cubicBezTo>
                    <a:pt x="100" y="46"/>
                    <a:pt x="100" y="46"/>
                    <a:pt x="100" y="46"/>
                  </a:cubicBezTo>
                  <a:cubicBezTo>
                    <a:pt x="100" y="46"/>
                    <a:pt x="99" y="47"/>
                    <a:pt x="99" y="47"/>
                  </a:cubicBezTo>
                  <a:moveTo>
                    <a:pt x="73" y="18"/>
                  </a:moveTo>
                  <a:cubicBezTo>
                    <a:pt x="72" y="18"/>
                    <a:pt x="72" y="17"/>
                    <a:pt x="71" y="16"/>
                  </a:cubicBezTo>
                  <a:cubicBezTo>
                    <a:pt x="72" y="15"/>
                    <a:pt x="73" y="14"/>
                    <a:pt x="73" y="12"/>
                  </a:cubicBezTo>
                  <a:cubicBezTo>
                    <a:pt x="73" y="14"/>
                    <a:pt x="72" y="16"/>
                    <a:pt x="73" y="18"/>
                  </a:cubicBezTo>
                  <a:moveTo>
                    <a:pt x="70" y="14"/>
                  </a:moveTo>
                  <a:cubicBezTo>
                    <a:pt x="69" y="13"/>
                    <a:pt x="68" y="13"/>
                    <a:pt x="68" y="12"/>
                  </a:cubicBezTo>
                  <a:cubicBezTo>
                    <a:pt x="68" y="12"/>
                    <a:pt x="68" y="12"/>
                    <a:pt x="68" y="12"/>
                  </a:cubicBezTo>
                  <a:cubicBezTo>
                    <a:pt x="68" y="11"/>
                    <a:pt x="69" y="10"/>
                    <a:pt x="69" y="10"/>
                  </a:cubicBezTo>
                  <a:cubicBezTo>
                    <a:pt x="69" y="11"/>
                    <a:pt x="69" y="13"/>
                    <a:pt x="70" y="14"/>
                  </a:cubicBezTo>
                  <a:moveTo>
                    <a:pt x="65" y="9"/>
                  </a:moveTo>
                  <a:cubicBezTo>
                    <a:pt x="65" y="9"/>
                    <a:pt x="65" y="8"/>
                    <a:pt x="64" y="8"/>
                  </a:cubicBezTo>
                  <a:cubicBezTo>
                    <a:pt x="65" y="8"/>
                    <a:pt x="65" y="8"/>
                    <a:pt x="65" y="8"/>
                  </a:cubicBezTo>
                  <a:cubicBezTo>
                    <a:pt x="65" y="8"/>
                    <a:pt x="65" y="8"/>
                    <a:pt x="65" y="8"/>
                  </a:cubicBezTo>
                  <a:cubicBezTo>
                    <a:pt x="65" y="9"/>
                    <a:pt x="65" y="9"/>
                    <a:pt x="65" y="9"/>
                  </a:cubicBezTo>
                  <a:moveTo>
                    <a:pt x="98" y="25"/>
                  </a:moveTo>
                  <a:cubicBezTo>
                    <a:pt x="100" y="20"/>
                    <a:pt x="102" y="14"/>
                    <a:pt x="104" y="8"/>
                  </a:cubicBezTo>
                  <a:cubicBezTo>
                    <a:pt x="105" y="8"/>
                    <a:pt x="105" y="8"/>
                    <a:pt x="105" y="8"/>
                  </a:cubicBezTo>
                  <a:cubicBezTo>
                    <a:pt x="104" y="9"/>
                    <a:pt x="104" y="9"/>
                    <a:pt x="104" y="9"/>
                  </a:cubicBezTo>
                  <a:cubicBezTo>
                    <a:pt x="104" y="12"/>
                    <a:pt x="102" y="15"/>
                    <a:pt x="101" y="18"/>
                  </a:cubicBezTo>
                  <a:cubicBezTo>
                    <a:pt x="100" y="20"/>
                    <a:pt x="99" y="23"/>
                    <a:pt x="98" y="25"/>
                  </a:cubicBezTo>
                  <a:moveTo>
                    <a:pt x="80" y="25"/>
                  </a:moveTo>
                  <a:cubicBezTo>
                    <a:pt x="80" y="25"/>
                    <a:pt x="81" y="25"/>
                    <a:pt x="81" y="24"/>
                  </a:cubicBezTo>
                  <a:cubicBezTo>
                    <a:pt x="83" y="20"/>
                    <a:pt x="85" y="15"/>
                    <a:pt x="87" y="10"/>
                  </a:cubicBezTo>
                  <a:cubicBezTo>
                    <a:pt x="88" y="9"/>
                    <a:pt x="89" y="8"/>
                    <a:pt x="90" y="6"/>
                  </a:cubicBezTo>
                  <a:cubicBezTo>
                    <a:pt x="89" y="8"/>
                    <a:pt x="88" y="11"/>
                    <a:pt x="88" y="13"/>
                  </a:cubicBezTo>
                  <a:cubicBezTo>
                    <a:pt x="86" y="15"/>
                    <a:pt x="85" y="17"/>
                    <a:pt x="84" y="20"/>
                  </a:cubicBezTo>
                  <a:cubicBezTo>
                    <a:pt x="82" y="27"/>
                    <a:pt x="81" y="34"/>
                    <a:pt x="79" y="40"/>
                  </a:cubicBezTo>
                  <a:cubicBezTo>
                    <a:pt x="76" y="48"/>
                    <a:pt x="73" y="55"/>
                    <a:pt x="70" y="62"/>
                  </a:cubicBezTo>
                  <a:cubicBezTo>
                    <a:pt x="67" y="69"/>
                    <a:pt x="66" y="76"/>
                    <a:pt x="62" y="82"/>
                  </a:cubicBezTo>
                  <a:cubicBezTo>
                    <a:pt x="62" y="83"/>
                    <a:pt x="61" y="83"/>
                    <a:pt x="61" y="83"/>
                  </a:cubicBezTo>
                  <a:cubicBezTo>
                    <a:pt x="61" y="83"/>
                    <a:pt x="63" y="78"/>
                    <a:pt x="64" y="77"/>
                  </a:cubicBezTo>
                  <a:cubicBezTo>
                    <a:pt x="65" y="73"/>
                    <a:pt x="66" y="69"/>
                    <a:pt x="67" y="65"/>
                  </a:cubicBezTo>
                  <a:cubicBezTo>
                    <a:pt x="71" y="49"/>
                    <a:pt x="77" y="34"/>
                    <a:pt x="81" y="19"/>
                  </a:cubicBezTo>
                  <a:cubicBezTo>
                    <a:pt x="81" y="18"/>
                    <a:pt x="81" y="18"/>
                    <a:pt x="80" y="18"/>
                  </a:cubicBezTo>
                  <a:cubicBezTo>
                    <a:pt x="80" y="18"/>
                    <a:pt x="80" y="18"/>
                    <a:pt x="80" y="18"/>
                  </a:cubicBezTo>
                  <a:cubicBezTo>
                    <a:pt x="70" y="39"/>
                    <a:pt x="66" y="62"/>
                    <a:pt x="57" y="84"/>
                  </a:cubicBezTo>
                  <a:cubicBezTo>
                    <a:pt x="57" y="85"/>
                    <a:pt x="55" y="90"/>
                    <a:pt x="55" y="90"/>
                  </a:cubicBezTo>
                  <a:cubicBezTo>
                    <a:pt x="55" y="90"/>
                    <a:pt x="55" y="89"/>
                    <a:pt x="56" y="88"/>
                  </a:cubicBezTo>
                  <a:cubicBezTo>
                    <a:pt x="56" y="85"/>
                    <a:pt x="57" y="82"/>
                    <a:pt x="58" y="79"/>
                  </a:cubicBezTo>
                  <a:cubicBezTo>
                    <a:pt x="59" y="73"/>
                    <a:pt x="61" y="66"/>
                    <a:pt x="63" y="61"/>
                  </a:cubicBezTo>
                  <a:cubicBezTo>
                    <a:pt x="67" y="49"/>
                    <a:pt x="69" y="38"/>
                    <a:pt x="74" y="26"/>
                  </a:cubicBezTo>
                  <a:cubicBezTo>
                    <a:pt x="74" y="26"/>
                    <a:pt x="75" y="25"/>
                    <a:pt x="76" y="25"/>
                  </a:cubicBezTo>
                  <a:cubicBezTo>
                    <a:pt x="76" y="24"/>
                    <a:pt x="76" y="24"/>
                    <a:pt x="76" y="23"/>
                  </a:cubicBezTo>
                  <a:cubicBezTo>
                    <a:pt x="76" y="23"/>
                    <a:pt x="76" y="22"/>
                    <a:pt x="76" y="22"/>
                  </a:cubicBezTo>
                  <a:cubicBezTo>
                    <a:pt x="76" y="22"/>
                    <a:pt x="76" y="22"/>
                    <a:pt x="76" y="22"/>
                  </a:cubicBezTo>
                  <a:cubicBezTo>
                    <a:pt x="76" y="22"/>
                    <a:pt x="76" y="21"/>
                    <a:pt x="76" y="20"/>
                  </a:cubicBezTo>
                  <a:cubicBezTo>
                    <a:pt x="76" y="21"/>
                    <a:pt x="76" y="21"/>
                    <a:pt x="76" y="22"/>
                  </a:cubicBezTo>
                  <a:cubicBezTo>
                    <a:pt x="76" y="22"/>
                    <a:pt x="76" y="23"/>
                    <a:pt x="77" y="23"/>
                  </a:cubicBezTo>
                  <a:cubicBezTo>
                    <a:pt x="77" y="23"/>
                    <a:pt x="77" y="23"/>
                    <a:pt x="77" y="22"/>
                  </a:cubicBezTo>
                  <a:cubicBezTo>
                    <a:pt x="79" y="20"/>
                    <a:pt x="80" y="18"/>
                    <a:pt x="81" y="16"/>
                  </a:cubicBezTo>
                  <a:cubicBezTo>
                    <a:pt x="81" y="15"/>
                    <a:pt x="82" y="14"/>
                    <a:pt x="83" y="13"/>
                  </a:cubicBezTo>
                  <a:cubicBezTo>
                    <a:pt x="83" y="12"/>
                    <a:pt x="86" y="8"/>
                    <a:pt x="86" y="8"/>
                  </a:cubicBezTo>
                  <a:cubicBezTo>
                    <a:pt x="86" y="8"/>
                    <a:pt x="86" y="8"/>
                    <a:pt x="86" y="8"/>
                  </a:cubicBezTo>
                  <a:cubicBezTo>
                    <a:pt x="86" y="10"/>
                    <a:pt x="85" y="12"/>
                    <a:pt x="84" y="14"/>
                  </a:cubicBezTo>
                  <a:cubicBezTo>
                    <a:pt x="84" y="14"/>
                    <a:pt x="84" y="14"/>
                    <a:pt x="84" y="15"/>
                  </a:cubicBezTo>
                  <a:cubicBezTo>
                    <a:pt x="83" y="17"/>
                    <a:pt x="82" y="18"/>
                    <a:pt x="81" y="20"/>
                  </a:cubicBezTo>
                  <a:cubicBezTo>
                    <a:pt x="80" y="21"/>
                    <a:pt x="80" y="22"/>
                    <a:pt x="80" y="22"/>
                  </a:cubicBezTo>
                  <a:cubicBezTo>
                    <a:pt x="80" y="23"/>
                    <a:pt x="80" y="23"/>
                    <a:pt x="80" y="24"/>
                  </a:cubicBezTo>
                  <a:cubicBezTo>
                    <a:pt x="80" y="24"/>
                    <a:pt x="80" y="25"/>
                    <a:pt x="80" y="25"/>
                  </a:cubicBezTo>
                  <a:moveTo>
                    <a:pt x="74" y="72"/>
                  </a:moveTo>
                  <a:cubicBezTo>
                    <a:pt x="83" y="53"/>
                    <a:pt x="89" y="32"/>
                    <a:pt x="96" y="12"/>
                  </a:cubicBezTo>
                  <a:cubicBezTo>
                    <a:pt x="96" y="11"/>
                    <a:pt x="98" y="6"/>
                    <a:pt x="98" y="6"/>
                  </a:cubicBezTo>
                  <a:cubicBezTo>
                    <a:pt x="98" y="6"/>
                    <a:pt x="98" y="7"/>
                    <a:pt x="98" y="9"/>
                  </a:cubicBezTo>
                  <a:cubicBezTo>
                    <a:pt x="97" y="12"/>
                    <a:pt x="96" y="15"/>
                    <a:pt x="96" y="17"/>
                  </a:cubicBezTo>
                  <a:cubicBezTo>
                    <a:pt x="94" y="23"/>
                    <a:pt x="92" y="29"/>
                    <a:pt x="90" y="34"/>
                  </a:cubicBezTo>
                  <a:cubicBezTo>
                    <a:pt x="86" y="44"/>
                    <a:pt x="85" y="55"/>
                    <a:pt x="81" y="65"/>
                  </a:cubicBezTo>
                  <a:cubicBezTo>
                    <a:pt x="78" y="68"/>
                    <a:pt x="76" y="70"/>
                    <a:pt x="74" y="72"/>
                  </a:cubicBezTo>
                  <a:moveTo>
                    <a:pt x="68" y="10"/>
                  </a:moveTo>
                  <a:cubicBezTo>
                    <a:pt x="67" y="10"/>
                    <a:pt x="66" y="9"/>
                    <a:pt x="66" y="8"/>
                  </a:cubicBezTo>
                  <a:cubicBezTo>
                    <a:pt x="74" y="7"/>
                    <a:pt x="82" y="6"/>
                    <a:pt x="90" y="6"/>
                  </a:cubicBezTo>
                  <a:cubicBezTo>
                    <a:pt x="89" y="7"/>
                    <a:pt x="88" y="8"/>
                    <a:pt x="87" y="9"/>
                  </a:cubicBezTo>
                  <a:cubicBezTo>
                    <a:pt x="87" y="8"/>
                    <a:pt x="87" y="7"/>
                    <a:pt x="87" y="7"/>
                  </a:cubicBezTo>
                  <a:cubicBezTo>
                    <a:pt x="87" y="6"/>
                    <a:pt x="87" y="6"/>
                    <a:pt x="87" y="6"/>
                  </a:cubicBezTo>
                  <a:cubicBezTo>
                    <a:pt x="87" y="6"/>
                    <a:pt x="87" y="6"/>
                    <a:pt x="87" y="6"/>
                  </a:cubicBezTo>
                  <a:cubicBezTo>
                    <a:pt x="84" y="9"/>
                    <a:pt x="82" y="12"/>
                    <a:pt x="80" y="16"/>
                  </a:cubicBezTo>
                  <a:cubicBezTo>
                    <a:pt x="80" y="16"/>
                    <a:pt x="78" y="20"/>
                    <a:pt x="78" y="20"/>
                  </a:cubicBezTo>
                  <a:cubicBezTo>
                    <a:pt x="77" y="20"/>
                    <a:pt x="77" y="20"/>
                    <a:pt x="78" y="19"/>
                  </a:cubicBezTo>
                  <a:cubicBezTo>
                    <a:pt x="78" y="16"/>
                    <a:pt x="80" y="14"/>
                    <a:pt x="81" y="11"/>
                  </a:cubicBezTo>
                  <a:cubicBezTo>
                    <a:pt x="81" y="11"/>
                    <a:pt x="81" y="10"/>
                    <a:pt x="80" y="10"/>
                  </a:cubicBezTo>
                  <a:cubicBezTo>
                    <a:pt x="80" y="10"/>
                    <a:pt x="80" y="10"/>
                    <a:pt x="80" y="10"/>
                  </a:cubicBezTo>
                  <a:cubicBezTo>
                    <a:pt x="78" y="13"/>
                    <a:pt x="77" y="15"/>
                    <a:pt x="76" y="18"/>
                  </a:cubicBezTo>
                  <a:cubicBezTo>
                    <a:pt x="76" y="19"/>
                    <a:pt x="75" y="20"/>
                    <a:pt x="75" y="20"/>
                  </a:cubicBezTo>
                  <a:cubicBezTo>
                    <a:pt x="75" y="20"/>
                    <a:pt x="76" y="16"/>
                    <a:pt x="76" y="16"/>
                  </a:cubicBezTo>
                  <a:cubicBezTo>
                    <a:pt x="76" y="14"/>
                    <a:pt x="77" y="12"/>
                    <a:pt x="78" y="10"/>
                  </a:cubicBezTo>
                  <a:cubicBezTo>
                    <a:pt x="78" y="10"/>
                    <a:pt x="77" y="10"/>
                    <a:pt x="77" y="10"/>
                  </a:cubicBezTo>
                  <a:cubicBezTo>
                    <a:pt x="77" y="10"/>
                    <a:pt x="77" y="10"/>
                    <a:pt x="77" y="10"/>
                  </a:cubicBezTo>
                  <a:cubicBezTo>
                    <a:pt x="76" y="12"/>
                    <a:pt x="73" y="16"/>
                    <a:pt x="73" y="18"/>
                  </a:cubicBezTo>
                  <a:cubicBezTo>
                    <a:pt x="73" y="15"/>
                    <a:pt x="74" y="13"/>
                    <a:pt x="73" y="11"/>
                  </a:cubicBezTo>
                  <a:cubicBezTo>
                    <a:pt x="73" y="10"/>
                    <a:pt x="73" y="10"/>
                    <a:pt x="73" y="10"/>
                  </a:cubicBezTo>
                  <a:cubicBezTo>
                    <a:pt x="73" y="10"/>
                    <a:pt x="73" y="10"/>
                    <a:pt x="73" y="10"/>
                  </a:cubicBezTo>
                  <a:cubicBezTo>
                    <a:pt x="72" y="12"/>
                    <a:pt x="72" y="13"/>
                    <a:pt x="71" y="13"/>
                  </a:cubicBezTo>
                  <a:cubicBezTo>
                    <a:pt x="71" y="13"/>
                    <a:pt x="70" y="10"/>
                    <a:pt x="70" y="8"/>
                  </a:cubicBezTo>
                  <a:cubicBezTo>
                    <a:pt x="70" y="8"/>
                    <a:pt x="70" y="8"/>
                    <a:pt x="69" y="8"/>
                  </a:cubicBezTo>
                  <a:cubicBezTo>
                    <a:pt x="69" y="8"/>
                    <a:pt x="69" y="8"/>
                    <a:pt x="69" y="8"/>
                  </a:cubicBezTo>
                  <a:cubicBezTo>
                    <a:pt x="68" y="10"/>
                    <a:pt x="68" y="10"/>
                    <a:pt x="68" y="10"/>
                  </a:cubicBezTo>
                  <a:moveTo>
                    <a:pt x="61" y="85"/>
                  </a:moveTo>
                  <a:cubicBezTo>
                    <a:pt x="65" y="80"/>
                    <a:pt x="67" y="74"/>
                    <a:pt x="69" y="68"/>
                  </a:cubicBezTo>
                  <a:cubicBezTo>
                    <a:pt x="71" y="61"/>
                    <a:pt x="74" y="54"/>
                    <a:pt x="77" y="47"/>
                  </a:cubicBezTo>
                  <a:cubicBezTo>
                    <a:pt x="80" y="40"/>
                    <a:pt x="82" y="33"/>
                    <a:pt x="84" y="26"/>
                  </a:cubicBezTo>
                  <a:cubicBezTo>
                    <a:pt x="85" y="19"/>
                    <a:pt x="89" y="13"/>
                    <a:pt x="91" y="6"/>
                  </a:cubicBezTo>
                  <a:cubicBezTo>
                    <a:pt x="94" y="5"/>
                    <a:pt x="96" y="5"/>
                    <a:pt x="98" y="5"/>
                  </a:cubicBezTo>
                  <a:cubicBezTo>
                    <a:pt x="93" y="13"/>
                    <a:pt x="92" y="23"/>
                    <a:pt x="89" y="32"/>
                  </a:cubicBezTo>
                  <a:cubicBezTo>
                    <a:pt x="84" y="43"/>
                    <a:pt x="80" y="55"/>
                    <a:pt x="75" y="67"/>
                  </a:cubicBezTo>
                  <a:cubicBezTo>
                    <a:pt x="74" y="68"/>
                    <a:pt x="74" y="70"/>
                    <a:pt x="73" y="71"/>
                  </a:cubicBezTo>
                  <a:cubicBezTo>
                    <a:pt x="73" y="70"/>
                    <a:pt x="74" y="68"/>
                    <a:pt x="74" y="66"/>
                  </a:cubicBezTo>
                  <a:cubicBezTo>
                    <a:pt x="75" y="63"/>
                    <a:pt x="75" y="61"/>
                    <a:pt x="76" y="58"/>
                  </a:cubicBezTo>
                  <a:cubicBezTo>
                    <a:pt x="78" y="53"/>
                    <a:pt x="80" y="49"/>
                    <a:pt x="81" y="45"/>
                  </a:cubicBezTo>
                  <a:cubicBezTo>
                    <a:pt x="81" y="44"/>
                    <a:pt x="81" y="44"/>
                    <a:pt x="81" y="44"/>
                  </a:cubicBezTo>
                  <a:cubicBezTo>
                    <a:pt x="85" y="37"/>
                    <a:pt x="87" y="30"/>
                    <a:pt x="89" y="22"/>
                  </a:cubicBezTo>
                  <a:cubicBezTo>
                    <a:pt x="91" y="17"/>
                    <a:pt x="93" y="11"/>
                    <a:pt x="96" y="6"/>
                  </a:cubicBezTo>
                  <a:cubicBezTo>
                    <a:pt x="96" y="6"/>
                    <a:pt x="95" y="5"/>
                    <a:pt x="95" y="5"/>
                  </a:cubicBezTo>
                  <a:cubicBezTo>
                    <a:pt x="95" y="5"/>
                    <a:pt x="95" y="5"/>
                    <a:pt x="95" y="6"/>
                  </a:cubicBezTo>
                  <a:cubicBezTo>
                    <a:pt x="94" y="6"/>
                    <a:pt x="94" y="7"/>
                    <a:pt x="94" y="8"/>
                  </a:cubicBezTo>
                  <a:cubicBezTo>
                    <a:pt x="94" y="8"/>
                    <a:pt x="93" y="8"/>
                    <a:pt x="93" y="9"/>
                  </a:cubicBezTo>
                  <a:cubicBezTo>
                    <a:pt x="92" y="12"/>
                    <a:pt x="91" y="15"/>
                    <a:pt x="90" y="18"/>
                  </a:cubicBezTo>
                  <a:cubicBezTo>
                    <a:pt x="89" y="20"/>
                    <a:pt x="88" y="22"/>
                    <a:pt x="88" y="24"/>
                  </a:cubicBezTo>
                  <a:cubicBezTo>
                    <a:pt x="86" y="30"/>
                    <a:pt x="83" y="36"/>
                    <a:pt x="81" y="42"/>
                  </a:cubicBezTo>
                  <a:cubicBezTo>
                    <a:pt x="81" y="43"/>
                    <a:pt x="81" y="43"/>
                    <a:pt x="81" y="44"/>
                  </a:cubicBezTo>
                  <a:cubicBezTo>
                    <a:pt x="75" y="55"/>
                    <a:pt x="70" y="67"/>
                    <a:pt x="67" y="79"/>
                  </a:cubicBezTo>
                  <a:cubicBezTo>
                    <a:pt x="67" y="79"/>
                    <a:pt x="67" y="79"/>
                    <a:pt x="67" y="79"/>
                  </a:cubicBezTo>
                  <a:cubicBezTo>
                    <a:pt x="65" y="81"/>
                    <a:pt x="63" y="83"/>
                    <a:pt x="61" y="85"/>
                  </a:cubicBezTo>
                  <a:moveTo>
                    <a:pt x="94" y="25"/>
                  </a:moveTo>
                  <a:cubicBezTo>
                    <a:pt x="96" y="19"/>
                    <a:pt x="98" y="12"/>
                    <a:pt x="99" y="5"/>
                  </a:cubicBezTo>
                  <a:cubicBezTo>
                    <a:pt x="101" y="5"/>
                    <a:pt x="103" y="4"/>
                    <a:pt x="105" y="4"/>
                  </a:cubicBezTo>
                  <a:cubicBezTo>
                    <a:pt x="100" y="15"/>
                    <a:pt x="97" y="26"/>
                    <a:pt x="94" y="38"/>
                  </a:cubicBezTo>
                  <a:cubicBezTo>
                    <a:pt x="92" y="43"/>
                    <a:pt x="90" y="49"/>
                    <a:pt x="88" y="54"/>
                  </a:cubicBezTo>
                  <a:cubicBezTo>
                    <a:pt x="88" y="54"/>
                    <a:pt x="88" y="54"/>
                    <a:pt x="88" y="54"/>
                  </a:cubicBezTo>
                  <a:cubicBezTo>
                    <a:pt x="88" y="53"/>
                    <a:pt x="88" y="53"/>
                    <a:pt x="88" y="53"/>
                  </a:cubicBezTo>
                  <a:cubicBezTo>
                    <a:pt x="89" y="50"/>
                    <a:pt x="90" y="48"/>
                    <a:pt x="91" y="45"/>
                  </a:cubicBezTo>
                  <a:cubicBezTo>
                    <a:pt x="94" y="33"/>
                    <a:pt x="98" y="22"/>
                    <a:pt x="101" y="10"/>
                  </a:cubicBezTo>
                  <a:cubicBezTo>
                    <a:pt x="101" y="10"/>
                    <a:pt x="101" y="10"/>
                    <a:pt x="101" y="9"/>
                  </a:cubicBezTo>
                  <a:cubicBezTo>
                    <a:pt x="101" y="8"/>
                    <a:pt x="101" y="8"/>
                    <a:pt x="102" y="7"/>
                  </a:cubicBezTo>
                  <a:cubicBezTo>
                    <a:pt x="102" y="6"/>
                    <a:pt x="101" y="6"/>
                    <a:pt x="101" y="6"/>
                  </a:cubicBezTo>
                  <a:cubicBezTo>
                    <a:pt x="101" y="6"/>
                    <a:pt x="101" y="6"/>
                    <a:pt x="101" y="6"/>
                  </a:cubicBezTo>
                  <a:cubicBezTo>
                    <a:pt x="99" y="13"/>
                    <a:pt x="96" y="19"/>
                    <a:pt x="94" y="25"/>
                  </a:cubicBezTo>
                  <a:moveTo>
                    <a:pt x="92" y="52"/>
                  </a:moveTo>
                  <a:cubicBezTo>
                    <a:pt x="92" y="52"/>
                    <a:pt x="93" y="46"/>
                    <a:pt x="93" y="44"/>
                  </a:cubicBezTo>
                  <a:cubicBezTo>
                    <a:pt x="94" y="42"/>
                    <a:pt x="94" y="41"/>
                    <a:pt x="94" y="39"/>
                  </a:cubicBezTo>
                  <a:cubicBezTo>
                    <a:pt x="95" y="37"/>
                    <a:pt x="96" y="35"/>
                    <a:pt x="96" y="33"/>
                  </a:cubicBezTo>
                  <a:cubicBezTo>
                    <a:pt x="100" y="23"/>
                    <a:pt x="104" y="14"/>
                    <a:pt x="107" y="4"/>
                  </a:cubicBezTo>
                  <a:cubicBezTo>
                    <a:pt x="107" y="4"/>
                    <a:pt x="108" y="4"/>
                    <a:pt x="109" y="4"/>
                  </a:cubicBezTo>
                  <a:cubicBezTo>
                    <a:pt x="106" y="11"/>
                    <a:pt x="103" y="19"/>
                    <a:pt x="101" y="26"/>
                  </a:cubicBezTo>
                  <a:cubicBezTo>
                    <a:pt x="99" y="31"/>
                    <a:pt x="97" y="36"/>
                    <a:pt x="96" y="41"/>
                  </a:cubicBezTo>
                  <a:cubicBezTo>
                    <a:pt x="95" y="43"/>
                    <a:pt x="95" y="46"/>
                    <a:pt x="94" y="49"/>
                  </a:cubicBezTo>
                  <a:cubicBezTo>
                    <a:pt x="93" y="51"/>
                    <a:pt x="93" y="52"/>
                    <a:pt x="92" y="52"/>
                  </a:cubicBezTo>
                  <a:moveTo>
                    <a:pt x="97" y="49"/>
                  </a:moveTo>
                  <a:cubicBezTo>
                    <a:pt x="97" y="49"/>
                    <a:pt x="98" y="45"/>
                    <a:pt x="98" y="44"/>
                  </a:cubicBezTo>
                  <a:cubicBezTo>
                    <a:pt x="99" y="39"/>
                    <a:pt x="100" y="33"/>
                    <a:pt x="101" y="28"/>
                  </a:cubicBezTo>
                  <a:cubicBezTo>
                    <a:pt x="104" y="20"/>
                    <a:pt x="108" y="12"/>
                    <a:pt x="110" y="4"/>
                  </a:cubicBezTo>
                  <a:cubicBezTo>
                    <a:pt x="110" y="4"/>
                    <a:pt x="110" y="4"/>
                    <a:pt x="110" y="4"/>
                  </a:cubicBezTo>
                  <a:cubicBezTo>
                    <a:pt x="111" y="4"/>
                    <a:pt x="113" y="4"/>
                    <a:pt x="115" y="4"/>
                  </a:cubicBezTo>
                  <a:cubicBezTo>
                    <a:pt x="116" y="4"/>
                    <a:pt x="117" y="4"/>
                    <a:pt x="119" y="4"/>
                  </a:cubicBezTo>
                  <a:cubicBezTo>
                    <a:pt x="119" y="6"/>
                    <a:pt x="119" y="7"/>
                    <a:pt x="118" y="9"/>
                  </a:cubicBezTo>
                  <a:cubicBezTo>
                    <a:pt x="118" y="9"/>
                    <a:pt x="118" y="9"/>
                    <a:pt x="118" y="9"/>
                  </a:cubicBezTo>
                  <a:cubicBezTo>
                    <a:pt x="117" y="13"/>
                    <a:pt x="117" y="18"/>
                    <a:pt x="116" y="22"/>
                  </a:cubicBezTo>
                  <a:cubicBezTo>
                    <a:pt x="115" y="27"/>
                    <a:pt x="114" y="32"/>
                    <a:pt x="113" y="36"/>
                  </a:cubicBezTo>
                  <a:cubicBezTo>
                    <a:pt x="112" y="41"/>
                    <a:pt x="110" y="45"/>
                    <a:pt x="109" y="50"/>
                  </a:cubicBezTo>
                  <a:cubicBezTo>
                    <a:pt x="109" y="48"/>
                    <a:pt x="109" y="46"/>
                    <a:pt x="110" y="45"/>
                  </a:cubicBezTo>
                  <a:cubicBezTo>
                    <a:pt x="110" y="42"/>
                    <a:pt x="111" y="40"/>
                    <a:pt x="112" y="37"/>
                  </a:cubicBezTo>
                  <a:cubicBezTo>
                    <a:pt x="113" y="33"/>
                    <a:pt x="113" y="29"/>
                    <a:pt x="114" y="25"/>
                  </a:cubicBezTo>
                  <a:cubicBezTo>
                    <a:pt x="114" y="20"/>
                    <a:pt x="116" y="15"/>
                    <a:pt x="117" y="10"/>
                  </a:cubicBezTo>
                  <a:cubicBezTo>
                    <a:pt x="118" y="9"/>
                    <a:pt x="118" y="8"/>
                    <a:pt x="117" y="8"/>
                  </a:cubicBezTo>
                  <a:cubicBezTo>
                    <a:pt x="118" y="7"/>
                    <a:pt x="118" y="6"/>
                    <a:pt x="118" y="6"/>
                  </a:cubicBezTo>
                  <a:cubicBezTo>
                    <a:pt x="118" y="5"/>
                    <a:pt x="118" y="5"/>
                    <a:pt x="118" y="5"/>
                  </a:cubicBezTo>
                  <a:cubicBezTo>
                    <a:pt x="117" y="5"/>
                    <a:pt x="117" y="5"/>
                    <a:pt x="117" y="5"/>
                  </a:cubicBezTo>
                  <a:cubicBezTo>
                    <a:pt x="115" y="12"/>
                    <a:pt x="113" y="18"/>
                    <a:pt x="111" y="25"/>
                  </a:cubicBezTo>
                  <a:cubicBezTo>
                    <a:pt x="109" y="32"/>
                    <a:pt x="109" y="39"/>
                    <a:pt x="106" y="45"/>
                  </a:cubicBezTo>
                  <a:cubicBezTo>
                    <a:pt x="105" y="46"/>
                    <a:pt x="105" y="47"/>
                    <a:pt x="105" y="47"/>
                  </a:cubicBezTo>
                  <a:cubicBezTo>
                    <a:pt x="105" y="47"/>
                    <a:pt x="105" y="47"/>
                    <a:pt x="105" y="46"/>
                  </a:cubicBezTo>
                  <a:cubicBezTo>
                    <a:pt x="105" y="43"/>
                    <a:pt x="106" y="40"/>
                    <a:pt x="107" y="38"/>
                  </a:cubicBezTo>
                  <a:cubicBezTo>
                    <a:pt x="107" y="34"/>
                    <a:pt x="108" y="30"/>
                    <a:pt x="109" y="27"/>
                  </a:cubicBezTo>
                  <a:cubicBezTo>
                    <a:pt x="111" y="21"/>
                    <a:pt x="113" y="15"/>
                    <a:pt x="115" y="9"/>
                  </a:cubicBezTo>
                  <a:cubicBezTo>
                    <a:pt x="115" y="8"/>
                    <a:pt x="115" y="8"/>
                    <a:pt x="115" y="7"/>
                  </a:cubicBezTo>
                  <a:cubicBezTo>
                    <a:pt x="115" y="6"/>
                    <a:pt x="116" y="6"/>
                    <a:pt x="116" y="5"/>
                  </a:cubicBezTo>
                  <a:cubicBezTo>
                    <a:pt x="116" y="5"/>
                    <a:pt x="116" y="4"/>
                    <a:pt x="115" y="4"/>
                  </a:cubicBezTo>
                  <a:cubicBezTo>
                    <a:pt x="115" y="4"/>
                    <a:pt x="115" y="5"/>
                    <a:pt x="115" y="5"/>
                  </a:cubicBezTo>
                  <a:cubicBezTo>
                    <a:pt x="113" y="11"/>
                    <a:pt x="109" y="16"/>
                    <a:pt x="108" y="23"/>
                  </a:cubicBezTo>
                  <a:cubicBezTo>
                    <a:pt x="106" y="29"/>
                    <a:pt x="105" y="36"/>
                    <a:pt x="103" y="43"/>
                  </a:cubicBezTo>
                  <a:cubicBezTo>
                    <a:pt x="103" y="44"/>
                    <a:pt x="102" y="44"/>
                    <a:pt x="102" y="45"/>
                  </a:cubicBezTo>
                  <a:cubicBezTo>
                    <a:pt x="102" y="45"/>
                    <a:pt x="102" y="45"/>
                    <a:pt x="102" y="45"/>
                  </a:cubicBezTo>
                  <a:cubicBezTo>
                    <a:pt x="103" y="43"/>
                    <a:pt x="103" y="40"/>
                    <a:pt x="104" y="37"/>
                  </a:cubicBezTo>
                  <a:cubicBezTo>
                    <a:pt x="104" y="33"/>
                    <a:pt x="105" y="30"/>
                    <a:pt x="106" y="26"/>
                  </a:cubicBezTo>
                  <a:cubicBezTo>
                    <a:pt x="108" y="20"/>
                    <a:pt x="111" y="13"/>
                    <a:pt x="113" y="7"/>
                  </a:cubicBezTo>
                  <a:cubicBezTo>
                    <a:pt x="113" y="6"/>
                    <a:pt x="113" y="6"/>
                    <a:pt x="112" y="6"/>
                  </a:cubicBezTo>
                  <a:cubicBezTo>
                    <a:pt x="112" y="6"/>
                    <a:pt x="112" y="6"/>
                    <a:pt x="112" y="6"/>
                  </a:cubicBezTo>
                  <a:cubicBezTo>
                    <a:pt x="107" y="16"/>
                    <a:pt x="104" y="27"/>
                    <a:pt x="101" y="37"/>
                  </a:cubicBezTo>
                  <a:cubicBezTo>
                    <a:pt x="100" y="40"/>
                    <a:pt x="99" y="43"/>
                    <a:pt x="98" y="45"/>
                  </a:cubicBezTo>
                  <a:cubicBezTo>
                    <a:pt x="98" y="48"/>
                    <a:pt x="97" y="49"/>
                    <a:pt x="97" y="49"/>
                  </a:cubicBezTo>
                  <a:moveTo>
                    <a:pt x="115" y="0"/>
                  </a:moveTo>
                  <a:cubicBezTo>
                    <a:pt x="106" y="0"/>
                    <a:pt x="97" y="1"/>
                    <a:pt x="89" y="2"/>
                  </a:cubicBezTo>
                  <a:cubicBezTo>
                    <a:pt x="79" y="3"/>
                    <a:pt x="70" y="4"/>
                    <a:pt x="60" y="5"/>
                  </a:cubicBezTo>
                  <a:cubicBezTo>
                    <a:pt x="60" y="5"/>
                    <a:pt x="59" y="5"/>
                    <a:pt x="59" y="6"/>
                  </a:cubicBezTo>
                  <a:cubicBezTo>
                    <a:pt x="58" y="6"/>
                    <a:pt x="58" y="8"/>
                    <a:pt x="59" y="9"/>
                  </a:cubicBezTo>
                  <a:cubicBezTo>
                    <a:pt x="64" y="12"/>
                    <a:pt x="68" y="18"/>
                    <a:pt x="72" y="23"/>
                  </a:cubicBezTo>
                  <a:cubicBezTo>
                    <a:pt x="49" y="45"/>
                    <a:pt x="28" y="69"/>
                    <a:pt x="1" y="86"/>
                  </a:cubicBezTo>
                  <a:cubicBezTo>
                    <a:pt x="0" y="87"/>
                    <a:pt x="0" y="88"/>
                    <a:pt x="1" y="89"/>
                  </a:cubicBezTo>
                  <a:cubicBezTo>
                    <a:pt x="1" y="90"/>
                    <a:pt x="1" y="90"/>
                    <a:pt x="2" y="90"/>
                  </a:cubicBezTo>
                  <a:cubicBezTo>
                    <a:pt x="2" y="90"/>
                    <a:pt x="2" y="90"/>
                    <a:pt x="2" y="90"/>
                  </a:cubicBezTo>
                  <a:cubicBezTo>
                    <a:pt x="16" y="91"/>
                    <a:pt x="28" y="102"/>
                    <a:pt x="34" y="114"/>
                  </a:cubicBezTo>
                  <a:cubicBezTo>
                    <a:pt x="34" y="115"/>
                    <a:pt x="35" y="115"/>
                    <a:pt x="35" y="115"/>
                  </a:cubicBezTo>
                  <a:cubicBezTo>
                    <a:pt x="35" y="115"/>
                    <a:pt x="36" y="115"/>
                    <a:pt x="36" y="115"/>
                  </a:cubicBezTo>
                  <a:cubicBezTo>
                    <a:pt x="36" y="115"/>
                    <a:pt x="37" y="115"/>
                    <a:pt x="37" y="115"/>
                  </a:cubicBezTo>
                  <a:cubicBezTo>
                    <a:pt x="59" y="94"/>
                    <a:pt x="79" y="71"/>
                    <a:pt x="102" y="50"/>
                  </a:cubicBezTo>
                  <a:cubicBezTo>
                    <a:pt x="105" y="54"/>
                    <a:pt x="109" y="58"/>
                    <a:pt x="113" y="62"/>
                  </a:cubicBezTo>
                  <a:cubicBezTo>
                    <a:pt x="113" y="63"/>
                    <a:pt x="114" y="63"/>
                    <a:pt x="114" y="63"/>
                  </a:cubicBezTo>
                  <a:cubicBezTo>
                    <a:pt x="115" y="63"/>
                    <a:pt x="116" y="63"/>
                    <a:pt x="116" y="62"/>
                  </a:cubicBezTo>
                  <a:cubicBezTo>
                    <a:pt x="117" y="62"/>
                    <a:pt x="117" y="61"/>
                    <a:pt x="117" y="60"/>
                  </a:cubicBezTo>
                  <a:cubicBezTo>
                    <a:pt x="118" y="41"/>
                    <a:pt x="122" y="22"/>
                    <a:pt x="123" y="2"/>
                  </a:cubicBezTo>
                  <a:cubicBezTo>
                    <a:pt x="123" y="1"/>
                    <a:pt x="122" y="1"/>
                    <a:pt x="122" y="1"/>
                  </a:cubicBezTo>
                  <a:cubicBezTo>
                    <a:pt x="122" y="0"/>
                    <a:pt x="121" y="0"/>
                    <a:pt x="121" y="0"/>
                  </a:cubicBezTo>
                  <a:cubicBezTo>
                    <a:pt x="119" y="0"/>
                    <a:pt x="117" y="0"/>
                    <a:pt x="11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3" name="Freeform 57"/>
            <p:cNvSpPr>
              <a:spLocks noEditPoints="1"/>
            </p:cNvSpPr>
            <p:nvPr/>
          </p:nvSpPr>
          <p:spPr bwMode="auto">
            <a:xfrm>
              <a:off x="4106531" y="4646539"/>
              <a:ext cx="352425" cy="185738"/>
            </a:xfrm>
            <a:custGeom>
              <a:avLst/>
              <a:gdLst>
                <a:gd name="T0" fmla="*/ 59 w 83"/>
                <a:gd name="T1" fmla="*/ 33 h 44"/>
                <a:gd name="T2" fmla="*/ 50 w 83"/>
                <a:gd name="T3" fmla="*/ 32 h 44"/>
                <a:gd name="T4" fmla="*/ 8 w 83"/>
                <a:gd name="T5" fmla="*/ 32 h 44"/>
                <a:gd name="T6" fmla="*/ 72 w 83"/>
                <a:gd name="T7" fmla="*/ 29 h 44"/>
                <a:gd name="T8" fmla="*/ 52 w 83"/>
                <a:gd name="T9" fmla="*/ 32 h 44"/>
                <a:gd name="T10" fmla="*/ 59 w 83"/>
                <a:gd name="T11" fmla="*/ 37 h 44"/>
                <a:gd name="T12" fmla="*/ 26 w 83"/>
                <a:gd name="T13" fmla="*/ 26 h 44"/>
                <a:gd name="T14" fmla="*/ 51 w 83"/>
                <a:gd name="T15" fmla="*/ 27 h 44"/>
                <a:gd name="T16" fmla="*/ 63 w 83"/>
                <a:gd name="T17" fmla="*/ 28 h 44"/>
                <a:gd name="T18" fmla="*/ 8 w 83"/>
                <a:gd name="T19" fmla="*/ 35 h 44"/>
                <a:gd name="T20" fmla="*/ 44 w 83"/>
                <a:gd name="T21" fmla="*/ 33 h 44"/>
                <a:gd name="T22" fmla="*/ 55 w 83"/>
                <a:gd name="T23" fmla="*/ 32 h 44"/>
                <a:gd name="T24" fmla="*/ 78 w 83"/>
                <a:gd name="T25" fmla="*/ 23 h 44"/>
                <a:gd name="T26" fmla="*/ 78 w 83"/>
                <a:gd name="T27" fmla="*/ 23 h 44"/>
                <a:gd name="T28" fmla="*/ 60 w 83"/>
                <a:gd name="T29" fmla="*/ 34 h 44"/>
                <a:gd name="T30" fmla="*/ 69 w 83"/>
                <a:gd name="T31" fmla="*/ 25 h 44"/>
                <a:gd name="T32" fmla="*/ 77 w 83"/>
                <a:gd name="T33" fmla="*/ 20 h 44"/>
                <a:gd name="T34" fmla="*/ 73 w 83"/>
                <a:gd name="T35" fmla="*/ 18 h 44"/>
                <a:gd name="T36" fmla="*/ 8 w 83"/>
                <a:gd name="T37" fmla="*/ 30 h 44"/>
                <a:gd name="T38" fmla="*/ 56 w 83"/>
                <a:gd name="T39" fmla="*/ 29 h 44"/>
                <a:gd name="T40" fmla="*/ 54 w 83"/>
                <a:gd name="T41" fmla="*/ 31 h 44"/>
                <a:gd name="T42" fmla="*/ 8 w 83"/>
                <a:gd name="T43" fmla="*/ 23 h 44"/>
                <a:gd name="T44" fmla="*/ 8 w 83"/>
                <a:gd name="T45" fmla="*/ 23 h 44"/>
                <a:gd name="T46" fmla="*/ 8 w 83"/>
                <a:gd name="T47" fmla="*/ 25 h 44"/>
                <a:gd name="T48" fmla="*/ 9 w 83"/>
                <a:gd name="T49" fmla="*/ 25 h 44"/>
                <a:gd name="T50" fmla="*/ 8 w 83"/>
                <a:gd name="T51" fmla="*/ 21 h 44"/>
                <a:gd name="T52" fmla="*/ 22 w 83"/>
                <a:gd name="T53" fmla="*/ 17 h 44"/>
                <a:gd name="T54" fmla="*/ 11 w 83"/>
                <a:gd name="T55" fmla="*/ 26 h 44"/>
                <a:gd name="T56" fmla="*/ 4 w 83"/>
                <a:gd name="T57" fmla="*/ 16 h 44"/>
                <a:gd name="T58" fmla="*/ 9 w 83"/>
                <a:gd name="T59" fmla="*/ 30 h 44"/>
                <a:gd name="T60" fmla="*/ 9 w 83"/>
                <a:gd name="T61" fmla="*/ 30 h 44"/>
                <a:gd name="T62" fmla="*/ 9 w 83"/>
                <a:gd name="T63" fmla="*/ 33 h 44"/>
                <a:gd name="T64" fmla="*/ 11 w 83"/>
                <a:gd name="T65" fmla="*/ 31 h 44"/>
                <a:gd name="T66" fmla="*/ 36 w 83"/>
                <a:gd name="T67" fmla="*/ 20 h 44"/>
                <a:gd name="T68" fmla="*/ 48 w 83"/>
                <a:gd name="T69" fmla="*/ 17 h 44"/>
                <a:gd name="T70" fmla="*/ 37 w 83"/>
                <a:gd name="T71" fmla="*/ 33 h 44"/>
                <a:gd name="T72" fmla="*/ 37 w 83"/>
                <a:gd name="T73" fmla="*/ 33 h 44"/>
                <a:gd name="T74" fmla="*/ 52 w 83"/>
                <a:gd name="T75" fmla="*/ 14 h 44"/>
                <a:gd name="T76" fmla="*/ 75 w 83"/>
                <a:gd name="T77" fmla="*/ 16 h 44"/>
                <a:gd name="T78" fmla="*/ 71 w 83"/>
                <a:gd name="T79" fmla="*/ 17 h 44"/>
                <a:gd name="T80" fmla="*/ 53 w 83"/>
                <a:gd name="T81" fmla="*/ 17 h 44"/>
                <a:gd name="T82" fmla="*/ 47 w 83"/>
                <a:gd name="T83" fmla="*/ 24 h 44"/>
                <a:gd name="T84" fmla="*/ 40 w 83"/>
                <a:gd name="T85" fmla="*/ 31 h 44"/>
                <a:gd name="T86" fmla="*/ 68 w 83"/>
                <a:gd name="T87" fmla="*/ 14 h 44"/>
                <a:gd name="T88" fmla="*/ 32 w 83"/>
                <a:gd name="T89" fmla="*/ 34 h 44"/>
                <a:gd name="T90" fmla="*/ 65 w 83"/>
                <a:gd name="T91" fmla="*/ 11 h 44"/>
                <a:gd name="T92" fmla="*/ 65 w 83"/>
                <a:gd name="T93" fmla="*/ 12 h 44"/>
                <a:gd name="T94" fmla="*/ 28 w 83"/>
                <a:gd name="T95" fmla="*/ 34 h 44"/>
                <a:gd name="T96" fmla="*/ 24 w 83"/>
                <a:gd name="T97" fmla="*/ 33 h 44"/>
                <a:gd name="T98" fmla="*/ 56 w 83"/>
                <a:gd name="T99" fmla="*/ 13 h 44"/>
                <a:gd name="T100" fmla="*/ 56 w 83"/>
                <a:gd name="T101" fmla="*/ 12 h 44"/>
                <a:gd name="T102" fmla="*/ 56 w 83"/>
                <a:gd name="T103" fmla="*/ 8 h 44"/>
                <a:gd name="T104" fmla="*/ 66 w 83"/>
                <a:gd name="T105" fmla="*/ 11 h 44"/>
                <a:gd name="T106" fmla="*/ 58 w 83"/>
                <a:gd name="T107" fmla="*/ 11 h 44"/>
                <a:gd name="T108" fmla="*/ 59 w 83"/>
                <a:gd name="T109" fmla="*/ 7 h 44"/>
                <a:gd name="T110" fmla="*/ 56 w 83"/>
                <a:gd name="T111" fmla="*/ 3 h 44"/>
                <a:gd name="T112" fmla="*/ 2 w 83"/>
                <a:gd name="T113" fmla="*/ 13 h 44"/>
                <a:gd name="T114" fmla="*/ 7 w 83"/>
                <a:gd name="T115" fmla="*/ 38 h 44"/>
                <a:gd name="T116" fmla="*/ 83 w 83"/>
                <a:gd name="T117"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 h="44">
                  <a:moveTo>
                    <a:pt x="59" y="40"/>
                  </a:moveTo>
                  <a:cubicBezTo>
                    <a:pt x="59" y="39"/>
                    <a:pt x="59" y="38"/>
                    <a:pt x="59" y="38"/>
                  </a:cubicBezTo>
                  <a:cubicBezTo>
                    <a:pt x="63" y="35"/>
                    <a:pt x="66" y="33"/>
                    <a:pt x="69" y="31"/>
                  </a:cubicBezTo>
                  <a:cubicBezTo>
                    <a:pt x="69" y="32"/>
                    <a:pt x="68" y="32"/>
                    <a:pt x="67" y="33"/>
                  </a:cubicBezTo>
                  <a:cubicBezTo>
                    <a:pt x="64" y="35"/>
                    <a:pt x="61" y="37"/>
                    <a:pt x="59" y="40"/>
                  </a:cubicBezTo>
                  <a:moveTo>
                    <a:pt x="59" y="34"/>
                  </a:moveTo>
                  <a:cubicBezTo>
                    <a:pt x="59" y="33"/>
                    <a:pt x="59" y="33"/>
                    <a:pt x="59" y="33"/>
                  </a:cubicBezTo>
                  <a:cubicBezTo>
                    <a:pt x="59" y="33"/>
                    <a:pt x="59" y="33"/>
                    <a:pt x="59" y="33"/>
                  </a:cubicBezTo>
                  <a:cubicBezTo>
                    <a:pt x="61" y="32"/>
                    <a:pt x="62" y="31"/>
                    <a:pt x="64" y="30"/>
                  </a:cubicBezTo>
                  <a:cubicBezTo>
                    <a:pt x="62" y="31"/>
                    <a:pt x="60" y="32"/>
                    <a:pt x="59" y="34"/>
                  </a:cubicBezTo>
                  <a:moveTo>
                    <a:pt x="48" y="32"/>
                  </a:moveTo>
                  <a:cubicBezTo>
                    <a:pt x="50" y="31"/>
                    <a:pt x="52" y="30"/>
                    <a:pt x="54" y="29"/>
                  </a:cubicBezTo>
                  <a:cubicBezTo>
                    <a:pt x="53" y="30"/>
                    <a:pt x="51" y="31"/>
                    <a:pt x="50" y="32"/>
                  </a:cubicBezTo>
                  <a:cubicBezTo>
                    <a:pt x="50" y="32"/>
                    <a:pt x="50" y="32"/>
                    <a:pt x="50" y="32"/>
                  </a:cubicBezTo>
                  <a:cubicBezTo>
                    <a:pt x="50" y="32"/>
                    <a:pt x="49" y="32"/>
                    <a:pt x="48" y="32"/>
                  </a:cubicBezTo>
                  <a:moveTo>
                    <a:pt x="33" y="34"/>
                  </a:moveTo>
                  <a:cubicBezTo>
                    <a:pt x="36" y="32"/>
                    <a:pt x="39" y="30"/>
                    <a:pt x="42" y="28"/>
                  </a:cubicBezTo>
                  <a:cubicBezTo>
                    <a:pt x="40" y="30"/>
                    <a:pt x="38" y="31"/>
                    <a:pt x="36" y="33"/>
                  </a:cubicBezTo>
                  <a:cubicBezTo>
                    <a:pt x="36" y="33"/>
                    <a:pt x="36" y="33"/>
                    <a:pt x="36" y="33"/>
                  </a:cubicBezTo>
                  <a:cubicBezTo>
                    <a:pt x="35" y="34"/>
                    <a:pt x="34" y="34"/>
                    <a:pt x="33" y="34"/>
                  </a:cubicBezTo>
                  <a:moveTo>
                    <a:pt x="8" y="32"/>
                  </a:moveTo>
                  <a:cubicBezTo>
                    <a:pt x="8" y="32"/>
                    <a:pt x="8" y="31"/>
                    <a:pt x="8" y="31"/>
                  </a:cubicBezTo>
                  <a:cubicBezTo>
                    <a:pt x="10" y="30"/>
                    <a:pt x="12" y="29"/>
                    <a:pt x="13" y="28"/>
                  </a:cubicBezTo>
                  <a:cubicBezTo>
                    <a:pt x="12" y="30"/>
                    <a:pt x="10" y="31"/>
                    <a:pt x="8" y="32"/>
                  </a:cubicBezTo>
                  <a:moveTo>
                    <a:pt x="59" y="41"/>
                  </a:moveTo>
                  <a:cubicBezTo>
                    <a:pt x="59" y="41"/>
                    <a:pt x="59" y="41"/>
                    <a:pt x="59" y="41"/>
                  </a:cubicBezTo>
                  <a:cubicBezTo>
                    <a:pt x="61" y="38"/>
                    <a:pt x="64" y="36"/>
                    <a:pt x="66" y="34"/>
                  </a:cubicBezTo>
                  <a:cubicBezTo>
                    <a:pt x="68" y="33"/>
                    <a:pt x="70" y="30"/>
                    <a:pt x="72" y="29"/>
                  </a:cubicBezTo>
                  <a:cubicBezTo>
                    <a:pt x="73" y="28"/>
                    <a:pt x="73" y="28"/>
                    <a:pt x="74" y="27"/>
                  </a:cubicBezTo>
                  <a:cubicBezTo>
                    <a:pt x="69" y="32"/>
                    <a:pt x="64" y="36"/>
                    <a:pt x="59" y="41"/>
                  </a:cubicBezTo>
                  <a:moveTo>
                    <a:pt x="52" y="32"/>
                  </a:moveTo>
                  <a:cubicBezTo>
                    <a:pt x="55" y="31"/>
                    <a:pt x="58" y="28"/>
                    <a:pt x="61" y="27"/>
                  </a:cubicBezTo>
                  <a:cubicBezTo>
                    <a:pt x="61" y="26"/>
                    <a:pt x="61" y="26"/>
                    <a:pt x="61" y="26"/>
                  </a:cubicBezTo>
                  <a:cubicBezTo>
                    <a:pt x="59" y="28"/>
                    <a:pt x="57" y="30"/>
                    <a:pt x="55" y="32"/>
                  </a:cubicBezTo>
                  <a:cubicBezTo>
                    <a:pt x="54" y="32"/>
                    <a:pt x="53" y="32"/>
                    <a:pt x="52" y="32"/>
                  </a:cubicBezTo>
                  <a:moveTo>
                    <a:pt x="59" y="37"/>
                  </a:moveTo>
                  <a:cubicBezTo>
                    <a:pt x="59" y="36"/>
                    <a:pt x="59" y="35"/>
                    <a:pt x="59" y="35"/>
                  </a:cubicBezTo>
                  <a:cubicBezTo>
                    <a:pt x="62" y="34"/>
                    <a:pt x="65" y="31"/>
                    <a:pt x="68" y="29"/>
                  </a:cubicBezTo>
                  <a:cubicBezTo>
                    <a:pt x="69" y="28"/>
                    <a:pt x="71" y="26"/>
                    <a:pt x="73" y="25"/>
                  </a:cubicBezTo>
                  <a:cubicBezTo>
                    <a:pt x="74" y="25"/>
                    <a:pt x="74" y="25"/>
                    <a:pt x="74" y="25"/>
                  </a:cubicBezTo>
                  <a:cubicBezTo>
                    <a:pt x="72" y="26"/>
                    <a:pt x="70" y="28"/>
                    <a:pt x="68" y="30"/>
                  </a:cubicBezTo>
                  <a:cubicBezTo>
                    <a:pt x="65" y="33"/>
                    <a:pt x="62" y="34"/>
                    <a:pt x="59" y="37"/>
                  </a:cubicBezTo>
                  <a:moveTo>
                    <a:pt x="66" y="28"/>
                  </a:moveTo>
                  <a:cubicBezTo>
                    <a:pt x="68" y="27"/>
                    <a:pt x="69" y="26"/>
                    <a:pt x="71" y="25"/>
                  </a:cubicBezTo>
                  <a:cubicBezTo>
                    <a:pt x="70" y="25"/>
                    <a:pt x="69" y="26"/>
                    <a:pt x="68" y="26"/>
                  </a:cubicBezTo>
                  <a:cubicBezTo>
                    <a:pt x="67" y="27"/>
                    <a:pt x="67" y="27"/>
                    <a:pt x="66" y="28"/>
                  </a:cubicBezTo>
                  <a:moveTo>
                    <a:pt x="8" y="36"/>
                  </a:moveTo>
                  <a:cubicBezTo>
                    <a:pt x="11" y="35"/>
                    <a:pt x="13" y="34"/>
                    <a:pt x="16" y="32"/>
                  </a:cubicBezTo>
                  <a:cubicBezTo>
                    <a:pt x="19" y="30"/>
                    <a:pt x="22" y="28"/>
                    <a:pt x="26" y="26"/>
                  </a:cubicBezTo>
                  <a:cubicBezTo>
                    <a:pt x="28" y="25"/>
                    <a:pt x="30" y="24"/>
                    <a:pt x="32" y="23"/>
                  </a:cubicBezTo>
                  <a:cubicBezTo>
                    <a:pt x="31" y="24"/>
                    <a:pt x="31" y="24"/>
                    <a:pt x="31" y="24"/>
                  </a:cubicBezTo>
                  <a:cubicBezTo>
                    <a:pt x="26" y="28"/>
                    <a:pt x="20" y="32"/>
                    <a:pt x="14" y="35"/>
                  </a:cubicBezTo>
                  <a:cubicBezTo>
                    <a:pt x="14" y="36"/>
                    <a:pt x="14" y="36"/>
                    <a:pt x="14" y="36"/>
                  </a:cubicBezTo>
                  <a:cubicBezTo>
                    <a:pt x="12" y="36"/>
                    <a:pt x="10" y="36"/>
                    <a:pt x="8" y="36"/>
                  </a:cubicBezTo>
                  <a:moveTo>
                    <a:pt x="49" y="29"/>
                  </a:moveTo>
                  <a:cubicBezTo>
                    <a:pt x="50" y="29"/>
                    <a:pt x="51" y="28"/>
                    <a:pt x="51" y="27"/>
                  </a:cubicBezTo>
                  <a:cubicBezTo>
                    <a:pt x="54" y="26"/>
                    <a:pt x="56" y="24"/>
                    <a:pt x="59" y="23"/>
                  </a:cubicBezTo>
                  <a:cubicBezTo>
                    <a:pt x="59" y="23"/>
                    <a:pt x="59" y="23"/>
                    <a:pt x="59" y="23"/>
                  </a:cubicBezTo>
                  <a:cubicBezTo>
                    <a:pt x="58" y="23"/>
                    <a:pt x="58" y="24"/>
                    <a:pt x="57" y="24"/>
                  </a:cubicBezTo>
                  <a:cubicBezTo>
                    <a:pt x="54" y="26"/>
                    <a:pt x="52" y="27"/>
                    <a:pt x="50" y="29"/>
                  </a:cubicBezTo>
                  <a:cubicBezTo>
                    <a:pt x="49" y="29"/>
                    <a:pt x="49" y="29"/>
                    <a:pt x="49" y="29"/>
                  </a:cubicBezTo>
                  <a:moveTo>
                    <a:pt x="56" y="32"/>
                  </a:moveTo>
                  <a:cubicBezTo>
                    <a:pt x="59" y="31"/>
                    <a:pt x="61" y="29"/>
                    <a:pt x="63" y="28"/>
                  </a:cubicBezTo>
                  <a:cubicBezTo>
                    <a:pt x="66" y="25"/>
                    <a:pt x="70" y="23"/>
                    <a:pt x="74" y="22"/>
                  </a:cubicBezTo>
                  <a:cubicBezTo>
                    <a:pt x="73" y="22"/>
                    <a:pt x="73" y="22"/>
                    <a:pt x="72" y="22"/>
                  </a:cubicBezTo>
                  <a:cubicBezTo>
                    <a:pt x="70" y="23"/>
                    <a:pt x="69" y="24"/>
                    <a:pt x="67" y="25"/>
                  </a:cubicBezTo>
                  <a:cubicBezTo>
                    <a:pt x="64" y="27"/>
                    <a:pt x="61" y="30"/>
                    <a:pt x="58" y="32"/>
                  </a:cubicBezTo>
                  <a:cubicBezTo>
                    <a:pt x="58" y="32"/>
                    <a:pt x="58" y="32"/>
                    <a:pt x="58" y="32"/>
                  </a:cubicBezTo>
                  <a:cubicBezTo>
                    <a:pt x="57" y="32"/>
                    <a:pt x="57" y="32"/>
                    <a:pt x="56" y="32"/>
                  </a:cubicBezTo>
                  <a:moveTo>
                    <a:pt x="8" y="35"/>
                  </a:moveTo>
                  <a:cubicBezTo>
                    <a:pt x="8" y="35"/>
                    <a:pt x="8" y="34"/>
                    <a:pt x="8" y="33"/>
                  </a:cubicBezTo>
                  <a:cubicBezTo>
                    <a:pt x="10" y="33"/>
                    <a:pt x="12" y="32"/>
                    <a:pt x="13" y="30"/>
                  </a:cubicBezTo>
                  <a:cubicBezTo>
                    <a:pt x="16" y="29"/>
                    <a:pt x="19" y="27"/>
                    <a:pt x="22" y="26"/>
                  </a:cubicBezTo>
                  <a:cubicBezTo>
                    <a:pt x="25" y="24"/>
                    <a:pt x="29" y="21"/>
                    <a:pt x="32" y="19"/>
                  </a:cubicBezTo>
                  <a:cubicBezTo>
                    <a:pt x="29" y="21"/>
                    <a:pt x="27" y="23"/>
                    <a:pt x="24" y="24"/>
                  </a:cubicBezTo>
                  <a:cubicBezTo>
                    <a:pt x="19" y="28"/>
                    <a:pt x="14" y="32"/>
                    <a:pt x="8" y="35"/>
                  </a:cubicBezTo>
                  <a:moveTo>
                    <a:pt x="44" y="33"/>
                  </a:moveTo>
                  <a:cubicBezTo>
                    <a:pt x="48" y="31"/>
                    <a:pt x="51" y="28"/>
                    <a:pt x="55" y="26"/>
                  </a:cubicBezTo>
                  <a:cubicBezTo>
                    <a:pt x="59" y="24"/>
                    <a:pt x="63" y="22"/>
                    <a:pt x="67" y="19"/>
                  </a:cubicBezTo>
                  <a:cubicBezTo>
                    <a:pt x="65" y="21"/>
                    <a:pt x="63" y="22"/>
                    <a:pt x="60" y="23"/>
                  </a:cubicBezTo>
                  <a:cubicBezTo>
                    <a:pt x="56" y="26"/>
                    <a:pt x="51" y="29"/>
                    <a:pt x="47" y="32"/>
                  </a:cubicBezTo>
                  <a:cubicBezTo>
                    <a:pt x="47" y="33"/>
                    <a:pt x="47" y="33"/>
                    <a:pt x="47" y="33"/>
                  </a:cubicBezTo>
                  <a:cubicBezTo>
                    <a:pt x="46" y="33"/>
                    <a:pt x="45" y="33"/>
                    <a:pt x="44" y="33"/>
                  </a:cubicBezTo>
                  <a:moveTo>
                    <a:pt x="55" y="32"/>
                  </a:moveTo>
                  <a:cubicBezTo>
                    <a:pt x="55" y="32"/>
                    <a:pt x="57" y="31"/>
                    <a:pt x="57" y="30"/>
                  </a:cubicBezTo>
                  <a:cubicBezTo>
                    <a:pt x="60" y="28"/>
                    <a:pt x="62" y="26"/>
                    <a:pt x="65" y="25"/>
                  </a:cubicBezTo>
                  <a:cubicBezTo>
                    <a:pt x="69" y="23"/>
                    <a:pt x="73" y="20"/>
                    <a:pt x="77" y="18"/>
                  </a:cubicBezTo>
                  <a:cubicBezTo>
                    <a:pt x="77" y="18"/>
                    <a:pt x="77" y="18"/>
                    <a:pt x="77" y="18"/>
                  </a:cubicBezTo>
                  <a:cubicBezTo>
                    <a:pt x="78" y="19"/>
                    <a:pt x="79" y="20"/>
                    <a:pt x="80" y="21"/>
                  </a:cubicBezTo>
                  <a:cubicBezTo>
                    <a:pt x="80" y="22"/>
                    <a:pt x="79" y="22"/>
                    <a:pt x="79" y="23"/>
                  </a:cubicBezTo>
                  <a:cubicBezTo>
                    <a:pt x="78" y="23"/>
                    <a:pt x="78" y="23"/>
                    <a:pt x="78" y="23"/>
                  </a:cubicBezTo>
                  <a:cubicBezTo>
                    <a:pt x="76" y="24"/>
                    <a:pt x="75" y="26"/>
                    <a:pt x="73" y="28"/>
                  </a:cubicBezTo>
                  <a:cubicBezTo>
                    <a:pt x="71" y="29"/>
                    <a:pt x="69" y="31"/>
                    <a:pt x="66" y="32"/>
                  </a:cubicBezTo>
                  <a:cubicBezTo>
                    <a:pt x="64" y="34"/>
                    <a:pt x="62" y="35"/>
                    <a:pt x="60" y="37"/>
                  </a:cubicBezTo>
                  <a:cubicBezTo>
                    <a:pt x="60" y="36"/>
                    <a:pt x="61" y="35"/>
                    <a:pt x="62" y="35"/>
                  </a:cubicBezTo>
                  <a:cubicBezTo>
                    <a:pt x="63" y="34"/>
                    <a:pt x="64" y="33"/>
                    <a:pt x="66" y="32"/>
                  </a:cubicBezTo>
                  <a:cubicBezTo>
                    <a:pt x="68" y="31"/>
                    <a:pt x="69" y="29"/>
                    <a:pt x="71" y="28"/>
                  </a:cubicBezTo>
                  <a:cubicBezTo>
                    <a:pt x="73" y="26"/>
                    <a:pt x="75" y="24"/>
                    <a:pt x="78" y="23"/>
                  </a:cubicBezTo>
                  <a:cubicBezTo>
                    <a:pt x="78" y="22"/>
                    <a:pt x="78" y="22"/>
                    <a:pt x="78" y="22"/>
                  </a:cubicBezTo>
                  <a:cubicBezTo>
                    <a:pt x="80" y="21"/>
                    <a:pt x="80" y="21"/>
                    <a:pt x="80" y="21"/>
                  </a:cubicBezTo>
                  <a:cubicBezTo>
                    <a:pt x="79" y="21"/>
                    <a:pt x="79" y="21"/>
                    <a:pt x="79" y="21"/>
                  </a:cubicBezTo>
                  <a:cubicBezTo>
                    <a:pt x="76" y="23"/>
                    <a:pt x="73" y="25"/>
                    <a:pt x="70" y="27"/>
                  </a:cubicBezTo>
                  <a:cubicBezTo>
                    <a:pt x="67" y="29"/>
                    <a:pt x="64" y="32"/>
                    <a:pt x="60" y="34"/>
                  </a:cubicBezTo>
                  <a:cubicBezTo>
                    <a:pt x="60" y="34"/>
                    <a:pt x="60" y="34"/>
                    <a:pt x="59" y="34"/>
                  </a:cubicBezTo>
                  <a:cubicBezTo>
                    <a:pt x="59" y="34"/>
                    <a:pt x="59" y="34"/>
                    <a:pt x="60" y="34"/>
                  </a:cubicBezTo>
                  <a:cubicBezTo>
                    <a:pt x="61" y="33"/>
                    <a:pt x="62" y="32"/>
                    <a:pt x="63" y="31"/>
                  </a:cubicBezTo>
                  <a:cubicBezTo>
                    <a:pt x="65" y="29"/>
                    <a:pt x="67" y="28"/>
                    <a:pt x="68" y="27"/>
                  </a:cubicBezTo>
                  <a:cubicBezTo>
                    <a:pt x="71" y="25"/>
                    <a:pt x="74" y="23"/>
                    <a:pt x="77" y="21"/>
                  </a:cubicBezTo>
                  <a:cubicBezTo>
                    <a:pt x="77" y="21"/>
                    <a:pt x="78" y="21"/>
                    <a:pt x="78" y="21"/>
                  </a:cubicBezTo>
                  <a:cubicBezTo>
                    <a:pt x="78" y="21"/>
                    <a:pt x="78" y="20"/>
                    <a:pt x="79" y="20"/>
                  </a:cubicBezTo>
                  <a:cubicBezTo>
                    <a:pt x="78" y="20"/>
                    <a:pt x="78" y="20"/>
                    <a:pt x="78" y="20"/>
                  </a:cubicBezTo>
                  <a:cubicBezTo>
                    <a:pt x="75" y="22"/>
                    <a:pt x="72" y="23"/>
                    <a:pt x="69" y="25"/>
                  </a:cubicBezTo>
                  <a:cubicBezTo>
                    <a:pt x="66" y="27"/>
                    <a:pt x="63" y="30"/>
                    <a:pt x="60" y="31"/>
                  </a:cubicBezTo>
                  <a:cubicBezTo>
                    <a:pt x="60" y="32"/>
                    <a:pt x="59" y="32"/>
                    <a:pt x="59" y="32"/>
                  </a:cubicBezTo>
                  <a:cubicBezTo>
                    <a:pt x="59" y="32"/>
                    <a:pt x="59" y="32"/>
                    <a:pt x="59" y="32"/>
                  </a:cubicBezTo>
                  <a:cubicBezTo>
                    <a:pt x="60" y="31"/>
                    <a:pt x="61" y="30"/>
                    <a:pt x="62" y="29"/>
                  </a:cubicBezTo>
                  <a:cubicBezTo>
                    <a:pt x="64" y="28"/>
                    <a:pt x="66" y="27"/>
                    <a:pt x="67" y="26"/>
                  </a:cubicBezTo>
                  <a:cubicBezTo>
                    <a:pt x="70" y="24"/>
                    <a:pt x="74" y="22"/>
                    <a:pt x="77" y="20"/>
                  </a:cubicBezTo>
                  <a:cubicBezTo>
                    <a:pt x="77" y="20"/>
                    <a:pt x="77" y="20"/>
                    <a:pt x="77" y="20"/>
                  </a:cubicBezTo>
                  <a:cubicBezTo>
                    <a:pt x="71" y="22"/>
                    <a:pt x="66" y="25"/>
                    <a:pt x="61" y="28"/>
                  </a:cubicBezTo>
                  <a:cubicBezTo>
                    <a:pt x="60" y="29"/>
                    <a:pt x="58" y="30"/>
                    <a:pt x="57" y="31"/>
                  </a:cubicBezTo>
                  <a:cubicBezTo>
                    <a:pt x="56" y="32"/>
                    <a:pt x="55" y="32"/>
                    <a:pt x="55" y="32"/>
                  </a:cubicBezTo>
                  <a:moveTo>
                    <a:pt x="64" y="22"/>
                  </a:moveTo>
                  <a:cubicBezTo>
                    <a:pt x="67" y="21"/>
                    <a:pt x="70" y="19"/>
                    <a:pt x="73" y="18"/>
                  </a:cubicBezTo>
                  <a:cubicBezTo>
                    <a:pt x="73" y="18"/>
                    <a:pt x="73" y="18"/>
                    <a:pt x="73" y="18"/>
                  </a:cubicBezTo>
                  <a:cubicBezTo>
                    <a:pt x="73" y="18"/>
                    <a:pt x="73" y="18"/>
                    <a:pt x="73" y="18"/>
                  </a:cubicBezTo>
                  <a:cubicBezTo>
                    <a:pt x="71" y="19"/>
                    <a:pt x="70" y="20"/>
                    <a:pt x="68" y="20"/>
                  </a:cubicBezTo>
                  <a:cubicBezTo>
                    <a:pt x="67" y="21"/>
                    <a:pt x="66" y="22"/>
                    <a:pt x="64" y="22"/>
                  </a:cubicBezTo>
                  <a:moveTo>
                    <a:pt x="7" y="21"/>
                  </a:moveTo>
                  <a:cubicBezTo>
                    <a:pt x="7" y="20"/>
                    <a:pt x="6" y="20"/>
                    <a:pt x="6" y="19"/>
                  </a:cubicBezTo>
                  <a:cubicBezTo>
                    <a:pt x="8" y="18"/>
                    <a:pt x="9" y="18"/>
                    <a:pt x="11" y="17"/>
                  </a:cubicBezTo>
                  <a:cubicBezTo>
                    <a:pt x="10" y="17"/>
                    <a:pt x="8" y="20"/>
                    <a:pt x="7" y="21"/>
                  </a:cubicBezTo>
                  <a:moveTo>
                    <a:pt x="8" y="30"/>
                  </a:moveTo>
                  <a:cubicBezTo>
                    <a:pt x="8" y="29"/>
                    <a:pt x="8" y="28"/>
                    <a:pt x="8" y="28"/>
                  </a:cubicBezTo>
                  <a:cubicBezTo>
                    <a:pt x="15" y="25"/>
                    <a:pt x="21" y="20"/>
                    <a:pt x="28" y="17"/>
                  </a:cubicBezTo>
                  <a:cubicBezTo>
                    <a:pt x="27" y="17"/>
                    <a:pt x="27" y="18"/>
                    <a:pt x="26" y="18"/>
                  </a:cubicBezTo>
                  <a:cubicBezTo>
                    <a:pt x="24" y="19"/>
                    <a:pt x="22" y="21"/>
                    <a:pt x="20" y="22"/>
                  </a:cubicBezTo>
                  <a:cubicBezTo>
                    <a:pt x="16" y="25"/>
                    <a:pt x="12" y="27"/>
                    <a:pt x="8" y="30"/>
                  </a:cubicBezTo>
                  <a:moveTo>
                    <a:pt x="52" y="32"/>
                  </a:moveTo>
                  <a:cubicBezTo>
                    <a:pt x="52" y="32"/>
                    <a:pt x="55" y="29"/>
                    <a:pt x="56" y="29"/>
                  </a:cubicBezTo>
                  <a:cubicBezTo>
                    <a:pt x="56" y="28"/>
                    <a:pt x="57" y="27"/>
                    <a:pt x="58" y="27"/>
                  </a:cubicBezTo>
                  <a:cubicBezTo>
                    <a:pt x="59" y="26"/>
                    <a:pt x="60" y="26"/>
                    <a:pt x="61" y="25"/>
                  </a:cubicBezTo>
                  <a:cubicBezTo>
                    <a:pt x="66" y="22"/>
                    <a:pt x="71" y="20"/>
                    <a:pt x="75" y="17"/>
                  </a:cubicBezTo>
                  <a:cubicBezTo>
                    <a:pt x="76" y="17"/>
                    <a:pt x="76" y="17"/>
                    <a:pt x="76" y="17"/>
                  </a:cubicBezTo>
                  <a:cubicBezTo>
                    <a:pt x="72" y="19"/>
                    <a:pt x="68" y="21"/>
                    <a:pt x="65" y="24"/>
                  </a:cubicBezTo>
                  <a:cubicBezTo>
                    <a:pt x="62" y="25"/>
                    <a:pt x="60" y="26"/>
                    <a:pt x="58" y="28"/>
                  </a:cubicBezTo>
                  <a:cubicBezTo>
                    <a:pt x="57" y="29"/>
                    <a:pt x="55" y="30"/>
                    <a:pt x="54" y="31"/>
                  </a:cubicBezTo>
                  <a:cubicBezTo>
                    <a:pt x="53" y="31"/>
                    <a:pt x="52" y="32"/>
                    <a:pt x="52" y="32"/>
                  </a:cubicBezTo>
                  <a:moveTo>
                    <a:pt x="8" y="23"/>
                  </a:moveTo>
                  <a:cubicBezTo>
                    <a:pt x="7" y="23"/>
                    <a:pt x="7" y="22"/>
                    <a:pt x="7" y="22"/>
                  </a:cubicBezTo>
                  <a:cubicBezTo>
                    <a:pt x="10" y="21"/>
                    <a:pt x="12" y="19"/>
                    <a:pt x="14" y="18"/>
                  </a:cubicBezTo>
                  <a:cubicBezTo>
                    <a:pt x="15" y="17"/>
                    <a:pt x="15" y="17"/>
                    <a:pt x="16" y="17"/>
                  </a:cubicBezTo>
                  <a:cubicBezTo>
                    <a:pt x="15" y="18"/>
                    <a:pt x="14" y="19"/>
                    <a:pt x="12" y="20"/>
                  </a:cubicBezTo>
                  <a:cubicBezTo>
                    <a:pt x="11" y="21"/>
                    <a:pt x="9" y="22"/>
                    <a:pt x="8" y="23"/>
                  </a:cubicBezTo>
                  <a:moveTo>
                    <a:pt x="8" y="23"/>
                  </a:moveTo>
                  <a:cubicBezTo>
                    <a:pt x="8" y="23"/>
                    <a:pt x="11" y="21"/>
                    <a:pt x="12" y="21"/>
                  </a:cubicBezTo>
                  <a:cubicBezTo>
                    <a:pt x="14" y="19"/>
                    <a:pt x="15" y="18"/>
                    <a:pt x="17" y="16"/>
                  </a:cubicBezTo>
                  <a:cubicBezTo>
                    <a:pt x="17" y="16"/>
                    <a:pt x="17" y="16"/>
                    <a:pt x="17" y="16"/>
                  </a:cubicBezTo>
                  <a:cubicBezTo>
                    <a:pt x="18" y="16"/>
                    <a:pt x="19" y="16"/>
                    <a:pt x="20" y="16"/>
                  </a:cubicBezTo>
                  <a:cubicBezTo>
                    <a:pt x="17" y="18"/>
                    <a:pt x="14" y="21"/>
                    <a:pt x="10" y="22"/>
                  </a:cubicBezTo>
                  <a:cubicBezTo>
                    <a:pt x="9" y="23"/>
                    <a:pt x="8" y="23"/>
                    <a:pt x="8" y="23"/>
                  </a:cubicBezTo>
                  <a:moveTo>
                    <a:pt x="8" y="25"/>
                  </a:moveTo>
                  <a:cubicBezTo>
                    <a:pt x="8" y="24"/>
                    <a:pt x="8" y="24"/>
                    <a:pt x="8" y="24"/>
                  </a:cubicBezTo>
                  <a:cubicBezTo>
                    <a:pt x="10" y="23"/>
                    <a:pt x="12" y="22"/>
                    <a:pt x="15" y="20"/>
                  </a:cubicBezTo>
                  <a:cubicBezTo>
                    <a:pt x="16" y="19"/>
                    <a:pt x="17" y="19"/>
                    <a:pt x="19" y="18"/>
                  </a:cubicBezTo>
                  <a:cubicBezTo>
                    <a:pt x="19" y="17"/>
                    <a:pt x="20" y="17"/>
                    <a:pt x="21" y="16"/>
                  </a:cubicBezTo>
                  <a:cubicBezTo>
                    <a:pt x="21" y="16"/>
                    <a:pt x="21" y="16"/>
                    <a:pt x="21" y="16"/>
                  </a:cubicBezTo>
                  <a:cubicBezTo>
                    <a:pt x="18" y="20"/>
                    <a:pt x="12" y="22"/>
                    <a:pt x="8" y="25"/>
                  </a:cubicBezTo>
                  <a:moveTo>
                    <a:pt x="9" y="25"/>
                  </a:moveTo>
                  <a:cubicBezTo>
                    <a:pt x="8" y="25"/>
                    <a:pt x="10" y="24"/>
                    <a:pt x="11" y="23"/>
                  </a:cubicBezTo>
                  <a:cubicBezTo>
                    <a:pt x="13" y="23"/>
                    <a:pt x="14" y="22"/>
                    <a:pt x="16" y="21"/>
                  </a:cubicBezTo>
                  <a:cubicBezTo>
                    <a:pt x="18" y="20"/>
                    <a:pt x="20" y="18"/>
                    <a:pt x="22" y="16"/>
                  </a:cubicBezTo>
                  <a:cubicBezTo>
                    <a:pt x="22" y="16"/>
                    <a:pt x="23" y="16"/>
                    <a:pt x="23" y="16"/>
                  </a:cubicBezTo>
                  <a:cubicBezTo>
                    <a:pt x="19" y="18"/>
                    <a:pt x="15" y="23"/>
                    <a:pt x="10" y="25"/>
                  </a:cubicBezTo>
                  <a:cubicBezTo>
                    <a:pt x="9" y="25"/>
                    <a:pt x="9" y="25"/>
                    <a:pt x="9" y="25"/>
                  </a:cubicBezTo>
                  <a:moveTo>
                    <a:pt x="6" y="18"/>
                  </a:moveTo>
                  <a:cubicBezTo>
                    <a:pt x="6" y="18"/>
                    <a:pt x="7" y="17"/>
                    <a:pt x="7" y="17"/>
                  </a:cubicBezTo>
                  <a:cubicBezTo>
                    <a:pt x="8" y="17"/>
                    <a:pt x="8" y="17"/>
                    <a:pt x="8" y="16"/>
                  </a:cubicBezTo>
                  <a:cubicBezTo>
                    <a:pt x="11" y="16"/>
                    <a:pt x="13" y="16"/>
                    <a:pt x="16" y="16"/>
                  </a:cubicBezTo>
                  <a:cubicBezTo>
                    <a:pt x="14" y="17"/>
                    <a:pt x="12" y="18"/>
                    <a:pt x="11" y="20"/>
                  </a:cubicBezTo>
                  <a:cubicBezTo>
                    <a:pt x="11" y="20"/>
                    <a:pt x="8" y="21"/>
                    <a:pt x="8" y="21"/>
                  </a:cubicBezTo>
                  <a:cubicBezTo>
                    <a:pt x="8" y="21"/>
                    <a:pt x="8" y="21"/>
                    <a:pt x="8" y="21"/>
                  </a:cubicBezTo>
                  <a:cubicBezTo>
                    <a:pt x="9" y="20"/>
                    <a:pt x="11" y="18"/>
                    <a:pt x="12" y="17"/>
                  </a:cubicBezTo>
                  <a:cubicBezTo>
                    <a:pt x="11" y="16"/>
                    <a:pt x="11" y="16"/>
                    <a:pt x="11" y="16"/>
                  </a:cubicBezTo>
                  <a:cubicBezTo>
                    <a:pt x="10" y="17"/>
                    <a:pt x="8" y="18"/>
                    <a:pt x="6" y="18"/>
                  </a:cubicBezTo>
                  <a:cubicBezTo>
                    <a:pt x="6" y="18"/>
                    <a:pt x="6" y="18"/>
                    <a:pt x="6" y="18"/>
                  </a:cubicBezTo>
                  <a:moveTo>
                    <a:pt x="8" y="27"/>
                  </a:moveTo>
                  <a:cubicBezTo>
                    <a:pt x="8" y="26"/>
                    <a:pt x="8" y="26"/>
                    <a:pt x="8" y="26"/>
                  </a:cubicBezTo>
                  <a:cubicBezTo>
                    <a:pt x="14" y="25"/>
                    <a:pt x="18" y="20"/>
                    <a:pt x="22" y="17"/>
                  </a:cubicBezTo>
                  <a:cubicBezTo>
                    <a:pt x="23" y="17"/>
                    <a:pt x="24" y="16"/>
                    <a:pt x="24" y="16"/>
                  </a:cubicBezTo>
                  <a:cubicBezTo>
                    <a:pt x="25" y="16"/>
                    <a:pt x="25" y="16"/>
                    <a:pt x="25" y="16"/>
                  </a:cubicBezTo>
                  <a:cubicBezTo>
                    <a:pt x="25" y="16"/>
                    <a:pt x="24" y="17"/>
                    <a:pt x="23" y="17"/>
                  </a:cubicBezTo>
                  <a:cubicBezTo>
                    <a:pt x="22" y="19"/>
                    <a:pt x="20" y="20"/>
                    <a:pt x="18" y="21"/>
                  </a:cubicBezTo>
                  <a:cubicBezTo>
                    <a:pt x="15" y="23"/>
                    <a:pt x="12" y="25"/>
                    <a:pt x="8" y="27"/>
                  </a:cubicBezTo>
                  <a:moveTo>
                    <a:pt x="9" y="27"/>
                  </a:moveTo>
                  <a:cubicBezTo>
                    <a:pt x="9" y="27"/>
                    <a:pt x="9" y="27"/>
                    <a:pt x="11" y="26"/>
                  </a:cubicBezTo>
                  <a:cubicBezTo>
                    <a:pt x="13" y="25"/>
                    <a:pt x="15" y="24"/>
                    <a:pt x="17" y="23"/>
                  </a:cubicBezTo>
                  <a:cubicBezTo>
                    <a:pt x="20" y="21"/>
                    <a:pt x="23" y="18"/>
                    <a:pt x="26" y="16"/>
                  </a:cubicBezTo>
                  <a:cubicBezTo>
                    <a:pt x="27" y="16"/>
                    <a:pt x="28" y="16"/>
                    <a:pt x="29" y="16"/>
                  </a:cubicBezTo>
                  <a:cubicBezTo>
                    <a:pt x="22" y="18"/>
                    <a:pt x="17" y="23"/>
                    <a:pt x="10" y="26"/>
                  </a:cubicBezTo>
                  <a:cubicBezTo>
                    <a:pt x="9" y="27"/>
                    <a:pt x="9" y="27"/>
                    <a:pt x="9" y="27"/>
                  </a:cubicBezTo>
                  <a:moveTo>
                    <a:pt x="6" y="18"/>
                  </a:moveTo>
                  <a:cubicBezTo>
                    <a:pt x="5" y="17"/>
                    <a:pt x="5" y="17"/>
                    <a:pt x="4" y="16"/>
                  </a:cubicBezTo>
                  <a:cubicBezTo>
                    <a:pt x="5" y="16"/>
                    <a:pt x="6" y="16"/>
                    <a:pt x="7" y="16"/>
                  </a:cubicBezTo>
                  <a:cubicBezTo>
                    <a:pt x="6" y="16"/>
                    <a:pt x="6" y="16"/>
                    <a:pt x="5" y="17"/>
                  </a:cubicBezTo>
                  <a:cubicBezTo>
                    <a:pt x="5" y="17"/>
                    <a:pt x="5" y="17"/>
                    <a:pt x="5" y="17"/>
                  </a:cubicBezTo>
                  <a:cubicBezTo>
                    <a:pt x="5" y="17"/>
                    <a:pt x="7" y="16"/>
                    <a:pt x="7" y="16"/>
                  </a:cubicBezTo>
                  <a:cubicBezTo>
                    <a:pt x="7" y="16"/>
                    <a:pt x="7" y="17"/>
                    <a:pt x="7" y="17"/>
                  </a:cubicBezTo>
                  <a:cubicBezTo>
                    <a:pt x="7" y="17"/>
                    <a:pt x="6" y="18"/>
                    <a:pt x="6" y="18"/>
                  </a:cubicBezTo>
                  <a:moveTo>
                    <a:pt x="9" y="30"/>
                  </a:moveTo>
                  <a:cubicBezTo>
                    <a:pt x="8" y="30"/>
                    <a:pt x="10" y="29"/>
                    <a:pt x="12" y="28"/>
                  </a:cubicBezTo>
                  <a:cubicBezTo>
                    <a:pt x="14" y="26"/>
                    <a:pt x="16" y="25"/>
                    <a:pt x="18" y="24"/>
                  </a:cubicBezTo>
                  <a:cubicBezTo>
                    <a:pt x="22" y="21"/>
                    <a:pt x="26" y="18"/>
                    <a:pt x="31" y="16"/>
                  </a:cubicBezTo>
                  <a:cubicBezTo>
                    <a:pt x="31" y="16"/>
                    <a:pt x="31" y="16"/>
                    <a:pt x="31" y="16"/>
                  </a:cubicBezTo>
                  <a:cubicBezTo>
                    <a:pt x="31" y="16"/>
                    <a:pt x="32" y="16"/>
                    <a:pt x="33" y="16"/>
                  </a:cubicBezTo>
                  <a:cubicBezTo>
                    <a:pt x="25" y="20"/>
                    <a:pt x="18" y="25"/>
                    <a:pt x="10" y="29"/>
                  </a:cubicBezTo>
                  <a:cubicBezTo>
                    <a:pt x="9" y="30"/>
                    <a:pt x="9" y="30"/>
                    <a:pt x="9" y="30"/>
                  </a:cubicBezTo>
                  <a:moveTo>
                    <a:pt x="27" y="20"/>
                  </a:moveTo>
                  <a:cubicBezTo>
                    <a:pt x="27" y="20"/>
                    <a:pt x="27" y="20"/>
                    <a:pt x="27" y="20"/>
                  </a:cubicBezTo>
                  <a:cubicBezTo>
                    <a:pt x="28" y="19"/>
                    <a:pt x="29" y="18"/>
                    <a:pt x="30" y="18"/>
                  </a:cubicBezTo>
                  <a:cubicBezTo>
                    <a:pt x="31" y="17"/>
                    <a:pt x="33" y="16"/>
                    <a:pt x="33" y="16"/>
                  </a:cubicBezTo>
                  <a:cubicBezTo>
                    <a:pt x="33" y="16"/>
                    <a:pt x="33" y="16"/>
                    <a:pt x="33" y="16"/>
                  </a:cubicBezTo>
                  <a:cubicBezTo>
                    <a:pt x="31" y="17"/>
                    <a:pt x="29" y="19"/>
                    <a:pt x="27" y="20"/>
                  </a:cubicBezTo>
                  <a:moveTo>
                    <a:pt x="9" y="33"/>
                  </a:moveTo>
                  <a:cubicBezTo>
                    <a:pt x="10" y="32"/>
                    <a:pt x="11" y="30"/>
                    <a:pt x="13" y="29"/>
                  </a:cubicBezTo>
                  <a:cubicBezTo>
                    <a:pt x="15" y="27"/>
                    <a:pt x="18" y="26"/>
                    <a:pt x="20" y="24"/>
                  </a:cubicBezTo>
                  <a:cubicBezTo>
                    <a:pt x="25" y="21"/>
                    <a:pt x="30" y="19"/>
                    <a:pt x="34" y="15"/>
                  </a:cubicBezTo>
                  <a:cubicBezTo>
                    <a:pt x="36" y="15"/>
                    <a:pt x="37" y="15"/>
                    <a:pt x="38" y="15"/>
                  </a:cubicBezTo>
                  <a:cubicBezTo>
                    <a:pt x="34" y="17"/>
                    <a:pt x="30" y="20"/>
                    <a:pt x="27" y="22"/>
                  </a:cubicBezTo>
                  <a:cubicBezTo>
                    <a:pt x="24" y="24"/>
                    <a:pt x="22" y="25"/>
                    <a:pt x="19" y="26"/>
                  </a:cubicBezTo>
                  <a:cubicBezTo>
                    <a:pt x="16" y="28"/>
                    <a:pt x="14" y="29"/>
                    <a:pt x="11" y="31"/>
                  </a:cubicBezTo>
                  <a:cubicBezTo>
                    <a:pt x="11" y="32"/>
                    <a:pt x="9" y="32"/>
                    <a:pt x="9" y="33"/>
                  </a:cubicBezTo>
                  <a:moveTo>
                    <a:pt x="11" y="35"/>
                  </a:moveTo>
                  <a:cubicBezTo>
                    <a:pt x="12" y="34"/>
                    <a:pt x="12" y="33"/>
                    <a:pt x="13" y="33"/>
                  </a:cubicBezTo>
                  <a:cubicBezTo>
                    <a:pt x="16" y="31"/>
                    <a:pt x="19" y="28"/>
                    <a:pt x="22" y="26"/>
                  </a:cubicBezTo>
                  <a:cubicBezTo>
                    <a:pt x="28" y="22"/>
                    <a:pt x="34" y="18"/>
                    <a:pt x="40" y="15"/>
                  </a:cubicBezTo>
                  <a:cubicBezTo>
                    <a:pt x="41" y="15"/>
                    <a:pt x="43" y="15"/>
                    <a:pt x="44" y="15"/>
                  </a:cubicBezTo>
                  <a:cubicBezTo>
                    <a:pt x="41" y="16"/>
                    <a:pt x="39" y="18"/>
                    <a:pt x="36" y="20"/>
                  </a:cubicBezTo>
                  <a:cubicBezTo>
                    <a:pt x="34" y="21"/>
                    <a:pt x="32" y="22"/>
                    <a:pt x="30" y="23"/>
                  </a:cubicBezTo>
                  <a:cubicBezTo>
                    <a:pt x="24" y="27"/>
                    <a:pt x="18" y="30"/>
                    <a:pt x="13" y="34"/>
                  </a:cubicBezTo>
                  <a:cubicBezTo>
                    <a:pt x="12" y="34"/>
                    <a:pt x="11" y="34"/>
                    <a:pt x="11" y="35"/>
                  </a:cubicBezTo>
                  <a:moveTo>
                    <a:pt x="15" y="35"/>
                  </a:moveTo>
                  <a:cubicBezTo>
                    <a:pt x="20" y="33"/>
                    <a:pt x="25" y="30"/>
                    <a:pt x="31" y="27"/>
                  </a:cubicBezTo>
                  <a:cubicBezTo>
                    <a:pt x="34" y="25"/>
                    <a:pt x="36" y="24"/>
                    <a:pt x="39" y="22"/>
                  </a:cubicBezTo>
                  <a:cubicBezTo>
                    <a:pt x="42" y="21"/>
                    <a:pt x="45" y="18"/>
                    <a:pt x="48" y="17"/>
                  </a:cubicBezTo>
                  <a:cubicBezTo>
                    <a:pt x="49" y="16"/>
                    <a:pt x="51" y="15"/>
                    <a:pt x="52" y="15"/>
                  </a:cubicBezTo>
                  <a:cubicBezTo>
                    <a:pt x="51" y="15"/>
                    <a:pt x="50" y="15"/>
                    <a:pt x="49" y="16"/>
                  </a:cubicBezTo>
                  <a:cubicBezTo>
                    <a:pt x="46" y="18"/>
                    <a:pt x="43" y="20"/>
                    <a:pt x="40" y="22"/>
                  </a:cubicBezTo>
                  <a:cubicBezTo>
                    <a:pt x="34" y="26"/>
                    <a:pt x="28" y="30"/>
                    <a:pt x="22" y="35"/>
                  </a:cubicBezTo>
                  <a:cubicBezTo>
                    <a:pt x="22" y="35"/>
                    <a:pt x="22" y="35"/>
                    <a:pt x="22" y="35"/>
                  </a:cubicBezTo>
                  <a:cubicBezTo>
                    <a:pt x="19" y="35"/>
                    <a:pt x="17" y="35"/>
                    <a:pt x="15" y="35"/>
                  </a:cubicBezTo>
                  <a:moveTo>
                    <a:pt x="37" y="33"/>
                  </a:moveTo>
                  <a:cubicBezTo>
                    <a:pt x="48" y="28"/>
                    <a:pt x="58" y="22"/>
                    <a:pt x="68" y="16"/>
                  </a:cubicBezTo>
                  <a:cubicBezTo>
                    <a:pt x="69" y="16"/>
                    <a:pt x="71" y="14"/>
                    <a:pt x="71" y="14"/>
                  </a:cubicBezTo>
                  <a:cubicBezTo>
                    <a:pt x="71" y="14"/>
                    <a:pt x="71" y="15"/>
                    <a:pt x="70" y="15"/>
                  </a:cubicBezTo>
                  <a:cubicBezTo>
                    <a:pt x="69" y="16"/>
                    <a:pt x="67" y="17"/>
                    <a:pt x="66" y="18"/>
                  </a:cubicBezTo>
                  <a:cubicBezTo>
                    <a:pt x="63" y="20"/>
                    <a:pt x="60" y="22"/>
                    <a:pt x="57" y="23"/>
                  </a:cubicBezTo>
                  <a:cubicBezTo>
                    <a:pt x="52" y="26"/>
                    <a:pt x="48" y="30"/>
                    <a:pt x="43" y="33"/>
                  </a:cubicBezTo>
                  <a:cubicBezTo>
                    <a:pt x="41" y="33"/>
                    <a:pt x="39" y="33"/>
                    <a:pt x="37" y="33"/>
                  </a:cubicBezTo>
                  <a:moveTo>
                    <a:pt x="15" y="35"/>
                  </a:moveTo>
                  <a:cubicBezTo>
                    <a:pt x="16" y="34"/>
                    <a:pt x="17" y="34"/>
                    <a:pt x="18" y="33"/>
                  </a:cubicBezTo>
                  <a:cubicBezTo>
                    <a:pt x="22" y="31"/>
                    <a:pt x="25" y="28"/>
                    <a:pt x="28" y="26"/>
                  </a:cubicBezTo>
                  <a:cubicBezTo>
                    <a:pt x="30" y="25"/>
                    <a:pt x="33" y="23"/>
                    <a:pt x="35" y="21"/>
                  </a:cubicBezTo>
                  <a:cubicBezTo>
                    <a:pt x="36" y="21"/>
                    <a:pt x="36" y="21"/>
                    <a:pt x="36" y="21"/>
                  </a:cubicBezTo>
                  <a:cubicBezTo>
                    <a:pt x="39" y="19"/>
                    <a:pt x="42" y="17"/>
                    <a:pt x="46" y="15"/>
                  </a:cubicBezTo>
                  <a:cubicBezTo>
                    <a:pt x="48" y="14"/>
                    <a:pt x="50" y="14"/>
                    <a:pt x="52" y="14"/>
                  </a:cubicBezTo>
                  <a:cubicBezTo>
                    <a:pt x="47" y="16"/>
                    <a:pt x="43" y="19"/>
                    <a:pt x="39" y="22"/>
                  </a:cubicBezTo>
                  <a:cubicBezTo>
                    <a:pt x="36" y="23"/>
                    <a:pt x="33" y="25"/>
                    <a:pt x="30" y="26"/>
                  </a:cubicBezTo>
                  <a:cubicBezTo>
                    <a:pt x="27" y="28"/>
                    <a:pt x="24" y="30"/>
                    <a:pt x="21" y="32"/>
                  </a:cubicBezTo>
                  <a:cubicBezTo>
                    <a:pt x="19" y="33"/>
                    <a:pt x="17" y="34"/>
                    <a:pt x="15" y="35"/>
                  </a:cubicBezTo>
                  <a:moveTo>
                    <a:pt x="62" y="21"/>
                  </a:moveTo>
                  <a:cubicBezTo>
                    <a:pt x="66" y="19"/>
                    <a:pt x="69" y="17"/>
                    <a:pt x="72" y="14"/>
                  </a:cubicBezTo>
                  <a:cubicBezTo>
                    <a:pt x="73" y="15"/>
                    <a:pt x="74" y="16"/>
                    <a:pt x="75" y="16"/>
                  </a:cubicBezTo>
                  <a:cubicBezTo>
                    <a:pt x="69" y="19"/>
                    <a:pt x="63" y="22"/>
                    <a:pt x="58" y="26"/>
                  </a:cubicBezTo>
                  <a:cubicBezTo>
                    <a:pt x="55" y="28"/>
                    <a:pt x="53" y="29"/>
                    <a:pt x="50" y="31"/>
                  </a:cubicBezTo>
                  <a:cubicBezTo>
                    <a:pt x="50" y="31"/>
                    <a:pt x="50" y="31"/>
                    <a:pt x="50" y="31"/>
                  </a:cubicBezTo>
                  <a:cubicBezTo>
                    <a:pt x="50" y="31"/>
                    <a:pt x="50" y="31"/>
                    <a:pt x="50" y="31"/>
                  </a:cubicBezTo>
                  <a:cubicBezTo>
                    <a:pt x="51" y="30"/>
                    <a:pt x="53" y="29"/>
                    <a:pt x="54" y="28"/>
                  </a:cubicBezTo>
                  <a:cubicBezTo>
                    <a:pt x="60" y="24"/>
                    <a:pt x="65" y="21"/>
                    <a:pt x="71" y="17"/>
                  </a:cubicBezTo>
                  <a:cubicBezTo>
                    <a:pt x="71" y="17"/>
                    <a:pt x="71" y="17"/>
                    <a:pt x="71" y="17"/>
                  </a:cubicBezTo>
                  <a:cubicBezTo>
                    <a:pt x="71" y="16"/>
                    <a:pt x="72" y="16"/>
                    <a:pt x="72" y="16"/>
                  </a:cubicBezTo>
                  <a:cubicBezTo>
                    <a:pt x="72" y="15"/>
                    <a:pt x="72" y="15"/>
                    <a:pt x="72" y="15"/>
                  </a:cubicBezTo>
                  <a:cubicBezTo>
                    <a:pt x="69" y="17"/>
                    <a:pt x="66" y="19"/>
                    <a:pt x="62" y="21"/>
                  </a:cubicBezTo>
                  <a:moveTo>
                    <a:pt x="22" y="35"/>
                  </a:moveTo>
                  <a:cubicBezTo>
                    <a:pt x="34" y="30"/>
                    <a:pt x="44" y="22"/>
                    <a:pt x="55" y="16"/>
                  </a:cubicBezTo>
                  <a:cubicBezTo>
                    <a:pt x="56" y="15"/>
                    <a:pt x="57" y="15"/>
                    <a:pt x="58" y="14"/>
                  </a:cubicBezTo>
                  <a:cubicBezTo>
                    <a:pt x="56" y="15"/>
                    <a:pt x="55" y="16"/>
                    <a:pt x="53" y="17"/>
                  </a:cubicBezTo>
                  <a:cubicBezTo>
                    <a:pt x="50" y="19"/>
                    <a:pt x="47" y="21"/>
                    <a:pt x="44" y="22"/>
                  </a:cubicBezTo>
                  <a:cubicBezTo>
                    <a:pt x="38" y="26"/>
                    <a:pt x="33" y="30"/>
                    <a:pt x="27" y="34"/>
                  </a:cubicBezTo>
                  <a:cubicBezTo>
                    <a:pt x="27" y="34"/>
                    <a:pt x="27" y="34"/>
                    <a:pt x="27" y="34"/>
                  </a:cubicBezTo>
                  <a:cubicBezTo>
                    <a:pt x="25" y="35"/>
                    <a:pt x="24" y="35"/>
                    <a:pt x="22" y="35"/>
                  </a:cubicBezTo>
                  <a:moveTo>
                    <a:pt x="27" y="34"/>
                  </a:moveTo>
                  <a:cubicBezTo>
                    <a:pt x="31" y="34"/>
                    <a:pt x="34" y="32"/>
                    <a:pt x="37" y="30"/>
                  </a:cubicBezTo>
                  <a:cubicBezTo>
                    <a:pt x="40" y="28"/>
                    <a:pt x="44" y="26"/>
                    <a:pt x="47" y="24"/>
                  </a:cubicBezTo>
                  <a:cubicBezTo>
                    <a:pt x="51" y="22"/>
                    <a:pt x="55" y="20"/>
                    <a:pt x="58" y="18"/>
                  </a:cubicBezTo>
                  <a:cubicBezTo>
                    <a:pt x="61" y="15"/>
                    <a:pt x="65" y="14"/>
                    <a:pt x="68" y="12"/>
                  </a:cubicBezTo>
                  <a:cubicBezTo>
                    <a:pt x="69" y="13"/>
                    <a:pt x="70" y="13"/>
                    <a:pt x="71" y="14"/>
                  </a:cubicBezTo>
                  <a:cubicBezTo>
                    <a:pt x="66" y="16"/>
                    <a:pt x="62" y="19"/>
                    <a:pt x="58" y="22"/>
                  </a:cubicBezTo>
                  <a:cubicBezTo>
                    <a:pt x="52" y="25"/>
                    <a:pt x="46" y="29"/>
                    <a:pt x="40" y="32"/>
                  </a:cubicBezTo>
                  <a:cubicBezTo>
                    <a:pt x="39" y="32"/>
                    <a:pt x="38" y="32"/>
                    <a:pt x="37" y="33"/>
                  </a:cubicBezTo>
                  <a:cubicBezTo>
                    <a:pt x="38" y="32"/>
                    <a:pt x="39" y="32"/>
                    <a:pt x="40" y="31"/>
                  </a:cubicBezTo>
                  <a:cubicBezTo>
                    <a:pt x="41" y="30"/>
                    <a:pt x="42" y="29"/>
                    <a:pt x="43" y="28"/>
                  </a:cubicBezTo>
                  <a:cubicBezTo>
                    <a:pt x="46" y="27"/>
                    <a:pt x="48" y="26"/>
                    <a:pt x="50" y="25"/>
                  </a:cubicBezTo>
                  <a:cubicBezTo>
                    <a:pt x="50" y="25"/>
                    <a:pt x="50" y="25"/>
                    <a:pt x="50" y="25"/>
                  </a:cubicBezTo>
                  <a:cubicBezTo>
                    <a:pt x="54" y="23"/>
                    <a:pt x="58" y="20"/>
                    <a:pt x="62" y="18"/>
                  </a:cubicBezTo>
                  <a:cubicBezTo>
                    <a:pt x="64" y="16"/>
                    <a:pt x="67" y="15"/>
                    <a:pt x="70" y="13"/>
                  </a:cubicBezTo>
                  <a:cubicBezTo>
                    <a:pt x="70" y="13"/>
                    <a:pt x="70" y="13"/>
                    <a:pt x="70" y="13"/>
                  </a:cubicBezTo>
                  <a:cubicBezTo>
                    <a:pt x="69" y="13"/>
                    <a:pt x="69" y="13"/>
                    <a:pt x="68" y="14"/>
                  </a:cubicBezTo>
                  <a:cubicBezTo>
                    <a:pt x="68" y="14"/>
                    <a:pt x="68" y="14"/>
                    <a:pt x="68" y="14"/>
                  </a:cubicBezTo>
                  <a:cubicBezTo>
                    <a:pt x="68" y="14"/>
                    <a:pt x="68" y="14"/>
                    <a:pt x="68" y="14"/>
                  </a:cubicBezTo>
                  <a:cubicBezTo>
                    <a:pt x="66" y="15"/>
                    <a:pt x="65" y="16"/>
                    <a:pt x="63" y="17"/>
                  </a:cubicBezTo>
                  <a:cubicBezTo>
                    <a:pt x="62" y="17"/>
                    <a:pt x="61" y="18"/>
                    <a:pt x="60" y="18"/>
                  </a:cubicBezTo>
                  <a:cubicBezTo>
                    <a:pt x="57" y="20"/>
                    <a:pt x="54" y="22"/>
                    <a:pt x="51" y="24"/>
                  </a:cubicBezTo>
                  <a:cubicBezTo>
                    <a:pt x="50" y="24"/>
                    <a:pt x="50" y="24"/>
                    <a:pt x="50" y="24"/>
                  </a:cubicBezTo>
                  <a:cubicBezTo>
                    <a:pt x="44" y="27"/>
                    <a:pt x="38" y="30"/>
                    <a:pt x="32" y="34"/>
                  </a:cubicBezTo>
                  <a:cubicBezTo>
                    <a:pt x="32" y="34"/>
                    <a:pt x="32" y="34"/>
                    <a:pt x="32" y="34"/>
                  </a:cubicBezTo>
                  <a:cubicBezTo>
                    <a:pt x="30" y="34"/>
                    <a:pt x="29" y="34"/>
                    <a:pt x="27" y="34"/>
                  </a:cubicBezTo>
                  <a:moveTo>
                    <a:pt x="56" y="14"/>
                  </a:moveTo>
                  <a:cubicBezTo>
                    <a:pt x="58" y="13"/>
                    <a:pt x="59" y="13"/>
                    <a:pt x="60" y="12"/>
                  </a:cubicBezTo>
                  <a:cubicBezTo>
                    <a:pt x="61" y="12"/>
                    <a:pt x="61" y="12"/>
                    <a:pt x="62" y="12"/>
                  </a:cubicBezTo>
                  <a:cubicBezTo>
                    <a:pt x="63" y="11"/>
                    <a:pt x="65" y="11"/>
                    <a:pt x="65" y="11"/>
                  </a:cubicBezTo>
                  <a:cubicBezTo>
                    <a:pt x="65" y="11"/>
                    <a:pt x="65" y="11"/>
                    <a:pt x="65" y="11"/>
                  </a:cubicBezTo>
                  <a:cubicBezTo>
                    <a:pt x="64" y="12"/>
                    <a:pt x="64" y="12"/>
                    <a:pt x="63" y="13"/>
                  </a:cubicBezTo>
                  <a:cubicBezTo>
                    <a:pt x="62" y="13"/>
                    <a:pt x="62" y="13"/>
                    <a:pt x="62" y="13"/>
                  </a:cubicBezTo>
                  <a:cubicBezTo>
                    <a:pt x="61" y="13"/>
                    <a:pt x="60" y="14"/>
                    <a:pt x="59" y="14"/>
                  </a:cubicBezTo>
                  <a:cubicBezTo>
                    <a:pt x="58" y="14"/>
                    <a:pt x="58" y="15"/>
                    <a:pt x="58" y="15"/>
                  </a:cubicBezTo>
                  <a:cubicBezTo>
                    <a:pt x="57" y="15"/>
                    <a:pt x="57" y="15"/>
                    <a:pt x="57" y="15"/>
                  </a:cubicBezTo>
                  <a:cubicBezTo>
                    <a:pt x="57" y="16"/>
                    <a:pt x="57" y="16"/>
                    <a:pt x="57" y="16"/>
                  </a:cubicBezTo>
                  <a:cubicBezTo>
                    <a:pt x="60" y="15"/>
                    <a:pt x="62" y="13"/>
                    <a:pt x="65" y="12"/>
                  </a:cubicBezTo>
                  <a:cubicBezTo>
                    <a:pt x="66" y="12"/>
                    <a:pt x="67" y="12"/>
                    <a:pt x="68" y="12"/>
                  </a:cubicBezTo>
                  <a:cubicBezTo>
                    <a:pt x="67" y="12"/>
                    <a:pt x="65" y="13"/>
                    <a:pt x="64" y="13"/>
                  </a:cubicBezTo>
                  <a:cubicBezTo>
                    <a:pt x="63" y="14"/>
                    <a:pt x="61" y="14"/>
                    <a:pt x="60" y="15"/>
                  </a:cubicBezTo>
                  <a:cubicBezTo>
                    <a:pt x="57" y="17"/>
                    <a:pt x="54" y="20"/>
                    <a:pt x="51" y="22"/>
                  </a:cubicBezTo>
                  <a:cubicBezTo>
                    <a:pt x="47" y="24"/>
                    <a:pt x="43" y="26"/>
                    <a:pt x="39" y="28"/>
                  </a:cubicBezTo>
                  <a:cubicBezTo>
                    <a:pt x="36" y="30"/>
                    <a:pt x="33" y="32"/>
                    <a:pt x="29" y="33"/>
                  </a:cubicBezTo>
                  <a:cubicBezTo>
                    <a:pt x="28" y="34"/>
                    <a:pt x="28" y="34"/>
                    <a:pt x="28" y="34"/>
                  </a:cubicBezTo>
                  <a:cubicBezTo>
                    <a:pt x="28" y="34"/>
                    <a:pt x="31" y="32"/>
                    <a:pt x="31" y="32"/>
                  </a:cubicBezTo>
                  <a:cubicBezTo>
                    <a:pt x="33" y="30"/>
                    <a:pt x="35" y="29"/>
                    <a:pt x="37" y="28"/>
                  </a:cubicBezTo>
                  <a:cubicBezTo>
                    <a:pt x="44" y="23"/>
                    <a:pt x="52" y="19"/>
                    <a:pt x="59" y="14"/>
                  </a:cubicBezTo>
                  <a:cubicBezTo>
                    <a:pt x="59" y="13"/>
                    <a:pt x="59" y="13"/>
                    <a:pt x="59" y="13"/>
                  </a:cubicBezTo>
                  <a:cubicBezTo>
                    <a:pt x="48" y="18"/>
                    <a:pt x="37" y="26"/>
                    <a:pt x="26" y="32"/>
                  </a:cubicBezTo>
                  <a:cubicBezTo>
                    <a:pt x="26" y="33"/>
                    <a:pt x="23" y="34"/>
                    <a:pt x="23" y="34"/>
                  </a:cubicBezTo>
                  <a:cubicBezTo>
                    <a:pt x="23" y="34"/>
                    <a:pt x="23" y="34"/>
                    <a:pt x="24" y="33"/>
                  </a:cubicBezTo>
                  <a:cubicBezTo>
                    <a:pt x="25" y="32"/>
                    <a:pt x="27" y="31"/>
                    <a:pt x="28" y="30"/>
                  </a:cubicBezTo>
                  <a:cubicBezTo>
                    <a:pt x="31" y="28"/>
                    <a:pt x="34" y="26"/>
                    <a:pt x="37" y="25"/>
                  </a:cubicBezTo>
                  <a:cubicBezTo>
                    <a:pt x="43" y="21"/>
                    <a:pt x="48" y="17"/>
                    <a:pt x="54" y="14"/>
                  </a:cubicBezTo>
                  <a:cubicBezTo>
                    <a:pt x="54" y="14"/>
                    <a:pt x="54" y="14"/>
                    <a:pt x="55" y="14"/>
                  </a:cubicBezTo>
                  <a:cubicBezTo>
                    <a:pt x="55" y="14"/>
                    <a:pt x="56" y="14"/>
                    <a:pt x="56" y="14"/>
                  </a:cubicBezTo>
                  <a:cubicBezTo>
                    <a:pt x="56" y="13"/>
                    <a:pt x="56" y="13"/>
                    <a:pt x="56" y="13"/>
                  </a:cubicBezTo>
                  <a:cubicBezTo>
                    <a:pt x="56" y="13"/>
                    <a:pt x="56" y="13"/>
                    <a:pt x="56" y="13"/>
                  </a:cubicBezTo>
                  <a:cubicBezTo>
                    <a:pt x="56" y="13"/>
                    <a:pt x="57" y="13"/>
                    <a:pt x="57" y="12"/>
                  </a:cubicBezTo>
                  <a:cubicBezTo>
                    <a:pt x="56" y="13"/>
                    <a:pt x="56" y="13"/>
                    <a:pt x="56" y="13"/>
                  </a:cubicBezTo>
                  <a:cubicBezTo>
                    <a:pt x="56" y="14"/>
                    <a:pt x="56" y="14"/>
                    <a:pt x="56" y="14"/>
                  </a:cubicBezTo>
                  <a:moveTo>
                    <a:pt x="56" y="12"/>
                  </a:moveTo>
                  <a:cubicBezTo>
                    <a:pt x="56" y="11"/>
                    <a:pt x="56" y="11"/>
                    <a:pt x="56" y="11"/>
                  </a:cubicBezTo>
                  <a:cubicBezTo>
                    <a:pt x="56" y="11"/>
                    <a:pt x="57" y="11"/>
                    <a:pt x="57" y="11"/>
                  </a:cubicBezTo>
                  <a:cubicBezTo>
                    <a:pt x="57" y="11"/>
                    <a:pt x="56" y="12"/>
                    <a:pt x="56" y="12"/>
                  </a:cubicBezTo>
                  <a:moveTo>
                    <a:pt x="56" y="10"/>
                  </a:moveTo>
                  <a:cubicBezTo>
                    <a:pt x="56" y="10"/>
                    <a:pt x="56" y="9"/>
                    <a:pt x="56" y="9"/>
                  </a:cubicBezTo>
                  <a:cubicBezTo>
                    <a:pt x="57" y="9"/>
                    <a:pt x="58" y="9"/>
                    <a:pt x="58" y="8"/>
                  </a:cubicBezTo>
                  <a:cubicBezTo>
                    <a:pt x="58" y="9"/>
                    <a:pt x="57" y="9"/>
                    <a:pt x="56" y="10"/>
                  </a:cubicBezTo>
                  <a:moveTo>
                    <a:pt x="56" y="6"/>
                  </a:moveTo>
                  <a:cubicBezTo>
                    <a:pt x="57" y="6"/>
                    <a:pt x="57" y="6"/>
                    <a:pt x="58" y="6"/>
                  </a:cubicBezTo>
                  <a:cubicBezTo>
                    <a:pt x="57" y="6"/>
                    <a:pt x="57" y="7"/>
                    <a:pt x="56" y="8"/>
                  </a:cubicBezTo>
                  <a:cubicBezTo>
                    <a:pt x="56" y="7"/>
                    <a:pt x="56" y="6"/>
                    <a:pt x="56" y="6"/>
                  </a:cubicBezTo>
                  <a:cubicBezTo>
                    <a:pt x="56" y="6"/>
                    <a:pt x="56" y="6"/>
                    <a:pt x="56" y="6"/>
                  </a:cubicBezTo>
                  <a:moveTo>
                    <a:pt x="57" y="5"/>
                  </a:moveTo>
                  <a:cubicBezTo>
                    <a:pt x="56" y="5"/>
                    <a:pt x="57" y="5"/>
                    <a:pt x="57" y="4"/>
                  </a:cubicBezTo>
                  <a:cubicBezTo>
                    <a:pt x="60" y="6"/>
                    <a:pt x="64" y="9"/>
                    <a:pt x="68" y="11"/>
                  </a:cubicBezTo>
                  <a:cubicBezTo>
                    <a:pt x="67" y="11"/>
                    <a:pt x="66" y="11"/>
                    <a:pt x="65" y="12"/>
                  </a:cubicBezTo>
                  <a:cubicBezTo>
                    <a:pt x="66" y="11"/>
                    <a:pt x="66" y="11"/>
                    <a:pt x="66" y="11"/>
                  </a:cubicBezTo>
                  <a:cubicBezTo>
                    <a:pt x="66" y="10"/>
                    <a:pt x="66" y="10"/>
                    <a:pt x="66" y="10"/>
                  </a:cubicBezTo>
                  <a:cubicBezTo>
                    <a:pt x="64" y="10"/>
                    <a:pt x="62" y="11"/>
                    <a:pt x="60" y="12"/>
                  </a:cubicBezTo>
                  <a:cubicBezTo>
                    <a:pt x="60" y="12"/>
                    <a:pt x="58" y="13"/>
                    <a:pt x="57" y="13"/>
                  </a:cubicBezTo>
                  <a:cubicBezTo>
                    <a:pt x="57" y="13"/>
                    <a:pt x="57" y="13"/>
                    <a:pt x="58" y="12"/>
                  </a:cubicBezTo>
                  <a:cubicBezTo>
                    <a:pt x="59" y="12"/>
                    <a:pt x="61" y="11"/>
                    <a:pt x="62" y="10"/>
                  </a:cubicBezTo>
                  <a:cubicBezTo>
                    <a:pt x="62" y="10"/>
                    <a:pt x="62" y="10"/>
                    <a:pt x="62" y="10"/>
                  </a:cubicBezTo>
                  <a:cubicBezTo>
                    <a:pt x="60" y="10"/>
                    <a:pt x="59" y="11"/>
                    <a:pt x="58" y="11"/>
                  </a:cubicBezTo>
                  <a:cubicBezTo>
                    <a:pt x="57" y="12"/>
                    <a:pt x="57" y="12"/>
                    <a:pt x="57" y="12"/>
                  </a:cubicBezTo>
                  <a:cubicBezTo>
                    <a:pt x="56" y="12"/>
                    <a:pt x="58" y="11"/>
                    <a:pt x="58" y="11"/>
                  </a:cubicBezTo>
                  <a:cubicBezTo>
                    <a:pt x="59" y="10"/>
                    <a:pt x="60" y="9"/>
                    <a:pt x="61" y="9"/>
                  </a:cubicBezTo>
                  <a:cubicBezTo>
                    <a:pt x="61" y="8"/>
                    <a:pt x="61" y="8"/>
                    <a:pt x="61" y="8"/>
                  </a:cubicBezTo>
                  <a:cubicBezTo>
                    <a:pt x="60" y="9"/>
                    <a:pt x="57" y="10"/>
                    <a:pt x="57" y="10"/>
                  </a:cubicBezTo>
                  <a:cubicBezTo>
                    <a:pt x="57" y="9"/>
                    <a:pt x="58" y="9"/>
                    <a:pt x="59" y="7"/>
                  </a:cubicBezTo>
                  <a:cubicBezTo>
                    <a:pt x="59" y="7"/>
                    <a:pt x="59" y="7"/>
                    <a:pt x="59" y="7"/>
                  </a:cubicBezTo>
                  <a:cubicBezTo>
                    <a:pt x="58" y="8"/>
                    <a:pt x="58" y="8"/>
                    <a:pt x="58" y="8"/>
                  </a:cubicBezTo>
                  <a:cubicBezTo>
                    <a:pt x="57" y="8"/>
                    <a:pt x="58" y="6"/>
                    <a:pt x="58" y="5"/>
                  </a:cubicBezTo>
                  <a:cubicBezTo>
                    <a:pt x="58" y="5"/>
                    <a:pt x="58" y="5"/>
                    <a:pt x="58" y="5"/>
                  </a:cubicBezTo>
                  <a:cubicBezTo>
                    <a:pt x="58" y="5"/>
                    <a:pt x="57" y="5"/>
                    <a:pt x="57" y="5"/>
                  </a:cubicBezTo>
                  <a:moveTo>
                    <a:pt x="56" y="4"/>
                  </a:moveTo>
                  <a:cubicBezTo>
                    <a:pt x="56" y="3"/>
                    <a:pt x="56" y="3"/>
                    <a:pt x="56" y="3"/>
                  </a:cubicBezTo>
                  <a:cubicBezTo>
                    <a:pt x="56" y="3"/>
                    <a:pt x="56" y="3"/>
                    <a:pt x="56" y="3"/>
                  </a:cubicBezTo>
                  <a:cubicBezTo>
                    <a:pt x="56" y="3"/>
                    <a:pt x="56" y="3"/>
                    <a:pt x="56" y="3"/>
                  </a:cubicBezTo>
                  <a:cubicBezTo>
                    <a:pt x="56" y="4"/>
                    <a:pt x="56" y="4"/>
                    <a:pt x="56" y="4"/>
                  </a:cubicBezTo>
                  <a:moveTo>
                    <a:pt x="55" y="0"/>
                  </a:moveTo>
                  <a:cubicBezTo>
                    <a:pt x="54" y="0"/>
                    <a:pt x="54" y="1"/>
                    <a:pt x="54" y="2"/>
                  </a:cubicBezTo>
                  <a:cubicBezTo>
                    <a:pt x="55" y="5"/>
                    <a:pt x="54" y="9"/>
                    <a:pt x="54" y="12"/>
                  </a:cubicBezTo>
                  <a:cubicBezTo>
                    <a:pt x="41" y="13"/>
                    <a:pt x="29" y="14"/>
                    <a:pt x="16" y="14"/>
                  </a:cubicBezTo>
                  <a:cubicBezTo>
                    <a:pt x="11" y="14"/>
                    <a:pt x="7" y="14"/>
                    <a:pt x="2" y="13"/>
                  </a:cubicBezTo>
                  <a:cubicBezTo>
                    <a:pt x="2" y="13"/>
                    <a:pt x="2" y="13"/>
                    <a:pt x="2" y="13"/>
                  </a:cubicBezTo>
                  <a:cubicBezTo>
                    <a:pt x="1" y="13"/>
                    <a:pt x="0" y="14"/>
                    <a:pt x="0" y="14"/>
                  </a:cubicBezTo>
                  <a:cubicBezTo>
                    <a:pt x="0" y="15"/>
                    <a:pt x="1" y="15"/>
                    <a:pt x="1" y="15"/>
                  </a:cubicBezTo>
                  <a:cubicBezTo>
                    <a:pt x="6" y="21"/>
                    <a:pt x="7" y="30"/>
                    <a:pt x="6" y="37"/>
                  </a:cubicBezTo>
                  <a:cubicBezTo>
                    <a:pt x="6" y="37"/>
                    <a:pt x="6" y="37"/>
                    <a:pt x="6" y="38"/>
                  </a:cubicBezTo>
                  <a:cubicBezTo>
                    <a:pt x="6" y="38"/>
                    <a:pt x="6" y="38"/>
                    <a:pt x="7" y="38"/>
                  </a:cubicBezTo>
                  <a:cubicBezTo>
                    <a:pt x="7" y="38"/>
                    <a:pt x="7" y="38"/>
                    <a:pt x="7" y="38"/>
                  </a:cubicBezTo>
                  <a:cubicBezTo>
                    <a:pt x="23" y="37"/>
                    <a:pt x="40" y="35"/>
                    <a:pt x="57" y="34"/>
                  </a:cubicBezTo>
                  <a:cubicBezTo>
                    <a:pt x="57" y="37"/>
                    <a:pt x="57" y="40"/>
                    <a:pt x="57" y="43"/>
                  </a:cubicBezTo>
                  <a:cubicBezTo>
                    <a:pt x="57" y="44"/>
                    <a:pt x="58" y="44"/>
                    <a:pt x="58" y="44"/>
                  </a:cubicBezTo>
                  <a:cubicBezTo>
                    <a:pt x="58" y="44"/>
                    <a:pt x="58" y="44"/>
                    <a:pt x="59" y="44"/>
                  </a:cubicBezTo>
                  <a:cubicBezTo>
                    <a:pt x="60" y="44"/>
                    <a:pt x="60" y="44"/>
                    <a:pt x="60" y="44"/>
                  </a:cubicBezTo>
                  <a:cubicBezTo>
                    <a:pt x="67" y="36"/>
                    <a:pt x="75" y="29"/>
                    <a:pt x="83" y="22"/>
                  </a:cubicBezTo>
                  <a:cubicBezTo>
                    <a:pt x="83" y="21"/>
                    <a:pt x="83" y="21"/>
                    <a:pt x="83" y="21"/>
                  </a:cubicBezTo>
                  <a:cubicBezTo>
                    <a:pt x="83" y="20"/>
                    <a:pt x="83" y="20"/>
                    <a:pt x="83" y="20"/>
                  </a:cubicBezTo>
                  <a:cubicBezTo>
                    <a:pt x="78" y="16"/>
                    <a:pt x="73" y="13"/>
                    <a:pt x="68" y="9"/>
                  </a:cubicBezTo>
                  <a:cubicBezTo>
                    <a:pt x="64" y="6"/>
                    <a:pt x="60" y="3"/>
                    <a:pt x="56" y="0"/>
                  </a:cubicBezTo>
                  <a:cubicBezTo>
                    <a:pt x="55" y="0"/>
                    <a:pt x="55" y="0"/>
                    <a:pt x="5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4" name="Freeform 58"/>
            <p:cNvSpPr>
              <a:spLocks noEditPoints="1"/>
            </p:cNvSpPr>
            <p:nvPr/>
          </p:nvSpPr>
          <p:spPr bwMode="auto">
            <a:xfrm>
              <a:off x="4873294" y="4880454"/>
              <a:ext cx="433388" cy="230188"/>
            </a:xfrm>
            <a:custGeom>
              <a:avLst/>
              <a:gdLst>
                <a:gd name="T0" fmla="*/ 72 w 102"/>
                <a:gd name="T1" fmla="*/ 40 h 54"/>
                <a:gd name="T2" fmla="*/ 62 w 102"/>
                <a:gd name="T3" fmla="*/ 39 h 54"/>
                <a:gd name="T4" fmla="*/ 10 w 102"/>
                <a:gd name="T5" fmla="*/ 40 h 54"/>
                <a:gd name="T6" fmla="*/ 89 w 102"/>
                <a:gd name="T7" fmla="*/ 35 h 54"/>
                <a:gd name="T8" fmla="*/ 64 w 102"/>
                <a:gd name="T9" fmla="*/ 39 h 54"/>
                <a:gd name="T10" fmla="*/ 72 w 102"/>
                <a:gd name="T11" fmla="*/ 45 h 54"/>
                <a:gd name="T12" fmla="*/ 31 w 102"/>
                <a:gd name="T13" fmla="*/ 32 h 54"/>
                <a:gd name="T14" fmla="*/ 63 w 102"/>
                <a:gd name="T15" fmla="*/ 34 h 54"/>
                <a:gd name="T16" fmla="*/ 77 w 102"/>
                <a:gd name="T17" fmla="*/ 34 h 54"/>
                <a:gd name="T18" fmla="*/ 10 w 102"/>
                <a:gd name="T19" fmla="*/ 43 h 54"/>
                <a:gd name="T20" fmla="*/ 54 w 102"/>
                <a:gd name="T21" fmla="*/ 40 h 54"/>
                <a:gd name="T22" fmla="*/ 68 w 102"/>
                <a:gd name="T23" fmla="*/ 39 h 54"/>
                <a:gd name="T24" fmla="*/ 96 w 102"/>
                <a:gd name="T25" fmla="*/ 28 h 54"/>
                <a:gd name="T26" fmla="*/ 95 w 102"/>
                <a:gd name="T27" fmla="*/ 28 h 54"/>
                <a:gd name="T28" fmla="*/ 73 w 102"/>
                <a:gd name="T29" fmla="*/ 42 h 54"/>
                <a:gd name="T30" fmla="*/ 97 w 102"/>
                <a:gd name="T31" fmla="*/ 24 h 54"/>
                <a:gd name="T32" fmla="*/ 83 w 102"/>
                <a:gd name="T33" fmla="*/ 31 h 54"/>
                <a:gd name="T34" fmla="*/ 79 w 102"/>
                <a:gd name="T35" fmla="*/ 27 h 54"/>
                <a:gd name="T36" fmla="*/ 7 w 102"/>
                <a:gd name="T37" fmla="*/ 23 h 54"/>
                <a:gd name="T38" fmla="*/ 24 w 102"/>
                <a:gd name="T39" fmla="*/ 27 h 54"/>
                <a:gd name="T40" fmla="*/ 94 w 102"/>
                <a:gd name="T41" fmla="*/ 21 h 54"/>
                <a:gd name="T42" fmla="*/ 18 w 102"/>
                <a:gd name="T43" fmla="*/ 21 h 54"/>
                <a:gd name="T44" fmla="*/ 8 w 102"/>
                <a:gd name="T45" fmla="*/ 21 h 54"/>
                <a:gd name="T46" fmla="*/ 21 w 102"/>
                <a:gd name="T47" fmla="*/ 20 h 54"/>
                <a:gd name="T48" fmla="*/ 23 w 102"/>
                <a:gd name="T49" fmla="*/ 21 h 54"/>
                <a:gd name="T50" fmla="*/ 27 w 102"/>
                <a:gd name="T51" fmla="*/ 20 h 54"/>
                <a:gd name="T52" fmla="*/ 19 w 102"/>
                <a:gd name="T53" fmla="*/ 20 h 54"/>
                <a:gd name="T54" fmla="*/ 7 w 102"/>
                <a:gd name="T55" fmla="*/ 22 h 54"/>
                <a:gd name="T56" fmla="*/ 22 w 102"/>
                <a:gd name="T57" fmla="*/ 25 h 54"/>
                <a:gd name="T58" fmla="*/ 13 w 102"/>
                <a:gd name="T59" fmla="*/ 32 h 54"/>
                <a:gd name="T60" fmla="*/ 10 w 102"/>
                <a:gd name="T61" fmla="*/ 37 h 54"/>
                <a:gd name="T62" fmla="*/ 10 w 102"/>
                <a:gd name="T63" fmla="*/ 37 h 54"/>
                <a:gd name="T64" fmla="*/ 10 w 102"/>
                <a:gd name="T65" fmla="*/ 40 h 54"/>
                <a:gd name="T66" fmla="*/ 14 w 102"/>
                <a:gd name="T67" fmla="*/ 38 h 54"/>
                <a:gd name="T68" fmla="*/ 44 w 102"/>
                <a:gd name="T69" fmla="*/ 24 h 54"/>
                <a:gd name="T70" fmla="*/ 59 w 102"/>
                <a:gd name="T71" fmla="*/ 20 h 54"/>
                <a:gd name="T72" fmla="*/ 46 w 102"/>
                <a:gd name="T73" fmla="*/ 41 h 54"/>
                <a:gd name="T74" fmla="*/ 46 w 102"/>
                <a:gd name="T75" fmla="*/ 41 h 54"/>
                <a:gd name="T76" fmla="*/ 61 w 102"/>
                <a:gd name="T77" fmla="*/ 38 h 54"/>
                <a:gd name="T78" fmla="*/ 77 w 102"/>
                <a:gd name="T79" fmla="*/ 26 h 54"/>
                <a:gd name="T80" fmla="*/ 63 w 102"/>
                <a:gd name="T81" fmla="*/ 17 h 54"/>
                <a:gd name="T82" fmla="*/ 71 w 102"/>
                <a:gd name="T83" fmla="*/ 17 h 54"/>
                <a:gd name="T84" fmla="*/ 45 w 102"/>
                <a:gd name="T85" fmla="*/ 37 h 54"/>
                <a:gd name="T86" fmla="*/ 46 w 102"/>
                <a:gd name="T87" fmla="*/ 40 h 54"/>
                <a:gd name="T88" fmla="*/ 86 w 102"/>
                <a:gd name="T89" fmla="*/ 16 h 54"/>
                <a:gd name="T90" fmla="*/ 62 w 102"/>
                <a:gd name="T91" fmla="*/ 29 h 54"/>
                <a:gd name="T92" fmla="*/ 80 w 102"/>
                <a:gd name="T93" fmla="*/ 13 h 54"/>
                <a:gd name="T94" fmla="*/ 70 w 102"/>
                <a:gd name="T95" fmla="*/ 19 h 54"/>
                <a:gd name="T96" fmla="*/ 35 w 102"/>
                <a:gd name="T97" fmla="*/ 41 h 54"/>
                <a:gd name="T98" fmla="*/ 28 w 102"/>
                <a:gd name="T99" fmla="*/ 42 h 54"/>
                <a:gd name="T100" fmla="*/ 69 w 102"/>
                <a:gd name="T101" fmla="*/ 16 h 54"/>
                <a:gd name="T102" fmla="*/ 70 w 102"/>
                <a:gd name="T103" fmla="*/ 13 h 54"/>
                <a:gd name="T104" fmla="*/ 71 w 102"/>
                <a:gd name="T105" fmla="*/ 7 h 54"/>
                <a:gd name="T106" fmla="*/ 80 w 102"/>
                <a:gd name="T107" fmla="*/ 14 h 54"/>
                <a:gd name="T108" fmla="*/ 76 w 102"/>
                <a:gd name="T109" fmla="*/ 12 h 54"/>
                <a:gd name="T110" fmla="*/ 74 w 102"/>
                <a:gd name="T111" fmla="*/ 10 h 54"/>
                <a:gd name="T112" fmla="*/ 70 w 102"/>
                <a:gd name="T113" fmla="*/ 6 h 54"/>
                <a:gd name="T114" fmla="*/ 67 w 102"/>
                <a:gd name="T115" fmla="*/ 0 h 54"/>
                <a:gd name="T116" fmla="*/ 1 w 102"/>
                <a:gd name="T117" fmla="*/ 19 h 54"/>
                <a:gd name="T118" fmla="*/ 71 w 102"/>
                <a:gd name="T119" fmla="*/ 54 h 54"/>
                <a:gd name="T120" fmla="*/ 84 w 102"/>
                <a:gd name="T121"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 h="54">
                  <a:moveTo>
                    <a:pt x="73" y="49"/>
                  </a:moveTo>
                  <a:cubicBezTo>
                    <a:pt x="73" y="48"/>
                    <a:pt x="73" y="47"/>
                    <a:pt x="73" y="46"/>
                  </a:cubicBezTo>
                  <a:cubicBezTo>
                    <a:pt x="77" y="43"/>
                    <a:pt x="81" y="41"/>
                    <a:pt x="85" y="38"/>
                  </a:cubicBezTo>
                  <a:cubicBezTo>
                    <a:pt x="84" y="39"/>
                    <a:pt x="83" y="40"/>
                    <a:pt x="82" y="40"/>
                  </a:cubicBezTo>
                  <a:cubicBezTo>
                    <a:pt x="79" y="43"/>
                    <a:pt x="75" y="45"/>
                    <a:pt x="73" y="49"/>
                  </a:cubicBezTo>
                  <a:moveTo>
                    <a:pt x="72" y="41"/>
                  </a:moveTo>
                  <a:cubicBezTo>
                    <a:pt x="72" y="41"/>
                    <a:pt x="72" y="41"/>
                    <a:pt x="72" y="40"/>
                  </a:cubicBezTo>
                  <a:cubicBezTo>
                    <a:pt x="72" y="40"/>
                    <a:pt x="72" y="40"/>
                    <a:pt x="72" y="40"/>
                  </a:cubicBezTo>
                  <a:cubicBezTo>
                    <a:pt x="74" y="39"/>
                    <a:pt x="76" y="38"/>
                    <a:pt x="78" y="36"/>
                  </a:cubicBezTo>
                  <a:cubicBezTo>
                    <a:pt x="76" y="38"/>
                    <a:pt x="74" y="40"/>
                    <a:pt x="72" y="41"/>
                  </a:cubicBezTo>
                  <a:moveTo>
                    <a:pt x="59" y="40"/>
                  </a:moveTo>
                  <a:cubicBezTo>
                    <a:pt x="61" y="38"/>
                    <a:pt x="64" y="37"/>
                    <a:pt x="66" y="36"/>
                  </a:cubicBezTo>
                  <a:cubicBezTo>
                    <a:pt x="65" y="37"/>
                    <a:pt x="63" y="38"/>
                    <a:pt x="62" y="39"/>
                  </a:cubicBezTo>
                  <a:cubicBezTo>
                    <a:pt x="62" y="39"/>
                    <a:pt x="62" y="39"/>
                    <a:pt x="62" y="39"/>
                  </a:cubicBezTo>
                  <a:cubicBezTo>
                    <a:pt x="61" y="40"/>
                    <a:pt x="60" y="40"/>
                    <a:pt x="59" y="40"/>
                  </a:cubicBezTo>
                  <a:moveTo>
                    <a:pt x="40" y="41"/>
                  </a:moveTo>
                  <a:cubicBezTo>
                    <a:pt x="44" y="39"/>
                    <a:pt x="48" y="37"/>
                    <a:pt x="52" y="35"/>
                  </a:cubicBezTo>
                  <a:cubicBezTo>
                    <a:pt x="49" y="37"/>
                    <a:pt x="47" y="38"/>
                    <a:pt x="44" y="41"/>
                  </a:cubicBezTo>
                  <a:cubicBezTo>
                    <a:pt x="44" y="41"/>
                    <a:pt x="44" y="41"/>
                    <a:pt x="44" y="41"/>
                  </a:cubicBezTo>
                  <a:cubicBezTo>
                    <a:pt x="43" y="41"/>
                    <a:pt x="42" y="41"/>
                    <a:pt x="40" y="41"/>
                  </a:cubicBezTo>
                  <a:moveTo>
                    <a:pt x="10" y="40"/>
                  </a:moveTo>
                  <a:cubicBezTo>
                    <a:pt x="10" y="39"/>
                    <a:pt x="10" y="38"/>
                    <a:pt x="10" y="37"/>
                  </a:cubicBezTo>
                  <a:cubicBezTo>
                    <a:pt x="12" y="37"/>
                    <a:pt x="14" y="36"/>
                    <a:pt x="16" y="35"/>
                  </a:cubicBezTo>
                  <a:cubicBezTo>
                    <a:pt x="14" y="36"/>
                    <a:pt x="12" y="38"/>
                    <a:pt x="10" y="40"/>
                  </a:cubicBezTo>
                  <a:moveTo>
                    <a:pt x="73" y="51"/>
                  </a:moveTo>
                  <a:cubicBezTo>
                    <a:pt x="73" y="50"/>
                    <a:pt x="73" y="50"/>
                    <a:pt x="73" y="50"/>
                  </a:cubicBezTo>
                  <a:cubicBezTo>
                    <a:pt x="75" y="47"/>
                    <a:pt x="78" y="44"/>
                    <a:pt x="81" y="42"/>
                  </a:cubicBezTo>
                  <a:cubicBezTo>
                    <a:pt x="84" y="40"/>
                    <a:pt x="86" y="37"/>
                    <a:pt x="89" y="35"/>
                  </a:cubicBezTo>
                  <a:cubicBezTo>
                    <a:pt x="89" y="34"/>
                    <a:pt x="90" y="34"/>
                    <a:pt x="91" y="33"/>
                  </a:cubicBezTo>
                  <a:cubicBezTo>
                    <a:pt x="85" y="39"/>
                    <a:pt x="78" y="45"/>
                    <a:pt x="73" y="51"/>
                  </a:cubicBezTo>
                  <a:moveTo>
                    <a:pt x="64" y="39"/>
                  </a:moveTo>
                  <a:cubicBezTo>
                    <a:pt x="68" y="38"/>
                    <a:pt x="71" y="34"/>
                    <a:pt x="75" y="32"/>
                  </a:cubicBezTo>
                  <a:cubicBezTo>
                    <a:pt x="75" y="32"/>
                    <a:pt x="75" y="32"/>
                    <a:pt x="75" y="32"/>
                  </a:cubicBezTo>
                  <a:cubicBezTo>
                    <a:pt x="72" y="34"/>
                    <a:pt x="70" y="37"/>
                    <a:pt x="67" y="39"/>
                  </a:cubicBezTo>
                  <a:cubicBezTo>
                    <a:pt x="66" y="39"/>
                    <a:pt x="65" y="39"/>
                    <a:pt x="64" y="39"/>
                  </a:cubicBezTo>
                  <a:moveTo>
                    <a:pt x="72" y="45"/>
                  </a:moveTo>
                  <a:cubicBezTo>
                    <a:pt x="72" y="44"/>
                    <a:pt x="72" y="43"/>
                    <a:pt x="72" y="42"/>
                  </a:cubicBezTo>
                  <a:cubicBezTo>
                    <a:pt x="77" y="41"/>
                    <a:pt x="80" y="38"/>
                    <a:pt x="83" y="36"/>
                  </a:cubicBezTo>
                  <a:cubicBezTo>
                    <a:pt x="85" y="34"/>
                    <a:pt x="87" y="32"/>
                    <a:pt x="90" y="31"/>
                  </a:cubicBezTo>
                  <a:cubicBezTo>
                    <a:pt x="91" y="30"/>
                    <a:pt x="91" y="30"/>
                    <a:pt x="91" y="30"/>
                  </a:cubicBezTo>
                  <a:cubicBezTo>
                    <a:pt x="88" y="32"/>
                    <a:pt x="86" y="34"/>
                    <a:pt x="83" y="37"/>
                  </a:cubicBezTo>
                  <a:cubicBezTo>
                    <a:pt x="80" y="40"/>
                    <a:pt x="76" y="42"/>
                    <a:pt x="72" y="45"/>
                  </a:cubicBezTo>
                  <a:moveTo>
                    <a:pt x="81" y="34"/>
                  </a:moveTo>
                  <a:cubicBezTo>
                    <a:pt x="83" y="33"/>
                    <a:pt x="85" y="31"/>
                    <a:pt x="87" y="30"/>
                  </a:cubicBezTo>
                  <a:cubicBezTo>
                    <a:pt x="86" y="31"/>
                    <a:pt x="85" y="32"/>
                    <a:pt x="84" y="32"/>
                  </a:cubicBezTo>
                  <a:cubicBezTo>
                    <a:pt x="83" y="33"/>
                    <a:pt x="82" y="33"/>
                    <a:pt x="81" y="34"/>
                  </a:cubicBezTo>
                  <a:moveTo>
                    <a:pt x="10" y="44"/>
                  </a:moveTo>
                  <a:cubicBezTo>
                    <a:pt x="13" y="43"/>
                    <a:pt x="16" y="41"/>
                    <a:pt x="19" y="40"/>
                  </a:cubicBezTo>
                  <a:cubicBezTo>
                    <a:pt x="23" y="37"/>
                    <a:pt x="27" y="35"/>
                    <a:pt x="31" y="32"/>
                  </a:cubicBezTo>
                  <a:cubicBezTo>
                    <a:pt x="34" y="31"/>
                    <a:pt x="37" y="29"/>
                    <a:pt x="40" y="28"/>
                  </a:cubicBezTo>
                  <a:cubicBezTo>
                    <a:pt x="39" y="28"/>
                    <a:pt x="39" y="28"/>
                    <a:pt x="38" y="29"/>
                  </a:cubicBezTo>
                  <a:cubicBezTo>
                    <a:pt x="31" y="34"/>
                    <a:pt x="24" y="39"/>
                    <a:pt x="17" y="43"/>
                  </a:cubicBezTo>
                  <a:cubicBezTo>
                    <a:pt x="17" y="44"/>
                    <a:pt x="17" y="44"/>
                    <a:pt x="17" y="44"/>
                  </a:cubicBezTo>
                  <a:cubicBezTo>
                    <a:pt x="15" y="44"/>
                    <a:pt x="12" y="44"/>
                    <a:pt x="10" y="44"/>
                  </a:cubicBezTo>
                  <a:moveTo>
                    <a:pt x="60" y="36"/>
                  </a:moveTo>
                  <a:cubicBezTo>
                    <a:pt x="61" y="35"/>
                    <a:pt x="62" y="34"/>
                    <a:pt x="63" y="34"/>
                  </a:cubicBezTo>
                  <a:cubicBezTo>
                    <a:pt x="66" y="31"/>
                    <a:pt x="69" y="30"/>
                    <a:pt x="72" y="28"/>
                  </a:cubicBezTo>
                  <a:cubicBezTo>
                    <a:pt x="73" y="28"/>
                    <a:pt x="73" y="28"/>
                    <a:pt x="73" y="28"/>
                  </a:cubicBezTo>
                  <a:cubicBezTo>
                    <a:pt x="72" y="28"/>
                    <a:pt x="71" y="29"/>
                    <a:pt x="70" y="30"/>
                  </a:cubicBezTo>
                  <a:cubicBezTo>
                    <a:pt x="67" y="31"/>
                    <a:pt x="64" y="33"/>
                    <a:pt x="61" y="35"/>
                  </a:cubicBezTo>
                  <a:cubicBezTo>
                    <a:pt x="60" y="36"/>
                    <a:pt x="60" y="36"/>
                    <a:pt x="60" y="36"/>
                  </a:cubicBezTo>
                  <a:moveTo>
                    <a:pt x="69" y="39"/>
                  </a:moveTo>
                  <a:cubicBezTo>
                    <a:pt x="72" y="38"/>
                    <a:pt x="75" y="36"/>
                    <a:pt x="77" y="34"/>
                  </a:cubicBezTo>
                  <a:cubicBezTo>
                    <a:pt x="82" y="31"/>
                    <a:pt x="86" y="28"/>
                    <a:pt x="90" y="26"/>
                  </a:cubicBezTo>
                  <a:cubicBezTo>
                    <a:pt x="90" y="27"/>
                    <a:pt x="89" y="27"/>
                    <a:pt x="88" y="27"/>
                  </a:cubicBezTo>
                  <a:cubicBezTo>
                    <a:pt x="86" y="28"/>
                    <a:pt x="84" y="30"/>
                    <a:pt x="82" y="31"/>
                  </a:cubicBezTo>
                  <a:cubicBezTo>
                    <a:pt x="79" y="33"/>
                    <a:pt x="75" y="36"/>
                    <a:pt x="72" y="39"/>
                  </a:cubicBezTo>
                  <a:cubicBezTo>
                    <a:pt x="71" y="39"/>
                    <a:pt x="71" y="39"/>
                    <a:pt x="71" y="39"/>
                  </a:cubicBezTo>
                  <a:cubicBezTo>
                    <a:pt x="70" y="39"/>
                    <a:pt x="70" y="39"/>
                    <a:pt x="69" y="39"/>
                  </a:cubicBezTo>
                  <a:moveTo>
                    <a:pt x="10" y="43"/>
                  </a:moveTo>
                  <a:cubicBezTo>
                    <a:pt x="10" y="42"/>
                    <a:pt x="10" y="42"/>
                    <a:pt x="10" y="41"/>
                  </a:cubicBezTo>
                  <a:cubicBezTo>
                    <a:pt x="12" y="40"/>
                    <a:pt x="14" y="39"/>
                    <a:pt x="16" y="37"/>
                  </a:cubicBezTo>
                  <a:cubicBezTo>
                    <a:pt x="19" y="35"/>
                    <a:pt x="23" y="33"/>
                    <a:pt x="26" y="31"/>
                  </a:cubicBezTo>
                  <a:cubicBezTo>
                    <a:pt x="31" y="29"/>
                    <a:pt x="35" y="26"/>
                    <a:pt x="39" y="23"/>
                  </a:cubicBezTo>
                  <a:cubicBezTo>
                    <a:pt x="36" y="26"/>
                    <a:pt x="33" y="28"/>
                    <a:pt x="30" y="30"/>
                  </a:cubicBezTo>
                  <a:cubicBezTo>
                    <a:pt x="23" y="34"/>
                    <a:pt x="17" y="40"/>
                    <a:pt x="10" y="43"/>
                  </a:cubicBezTo>
                  <a:moveTo>
                    <a:pt x="54" y="40"/>
                  </a:moveTo>
                  <a:cubicBezTo>
                    <a:pt x="59" y="38"/>
                    <a:pt x="63" y="35"/>
                    <a:pt x="67" y="32"/>
                  </a:cubicBezTo>
                  <a:cubicBezTo>
                    <a:pt x="72" y="29"/>
                    <a:pt x="77" y="26"/>
                    <a:pt x="82" y="23"/>
                  </a:cubicBezTo>
                  <a:cubicBezTo>
                    <a:pt x="80" y="25"/>
                    <a:pt x="77" y="27"/>
                    <a:pt x="74" y="29"/>
                  </a:cubicBezTo>
                  <a:cubicBezTo>
                    <a:pt x="68" y="32"/>
                    <a:pt x="63" y="36"/>
                    <a:pt x="57" y="40"/>
                  </a:cubicBezTo>
                  <a:cubicBezTo>
                    <a:pt x="57" y="40"/>
                    <a:pt x="57" y="40"/>
                    <a:pt x="57" y="40"/>
                  </a:cubicBezTo>
                  <a:cubicBezTo>
                    <a:pt x="56" y="40"/>
                    <a:pt x="55" y="40"/>
                    <a:pt x="54" y="40"/>
                  </a:cubicBezTo>
                  <a:moveTo>
                    <a:pt x="68" y="39"/>
                  </a:moveTo>
                  <a:cubicBezTo>
                    <a:pt x="68" y="39"/>
                    <a:pt x="70" y="38"/>
                    <a:pt x="71" y="37"/>
                  </a:cubicBezTo>
                  <a:cubicBezTo>
                    <a:pt x="73" y="34"/>
                    <a:pt x="76" y="32"/>
                    <a:pt x="79" y="30"/>
                  </a:cubicBezTo>
                  <a:cubicBezTo>
                    <a:pt x="84" y="27"/>
                    <a:pt x="89" y="25"/>
                    <a:pt x="94" y="22"/>
                  </a:cubicBezTo>
                  <a:cubicBezTo>
                    <a:pt x="94" y="22"/>
                    <a:pt x="94" y="22"/>
                    <a:pt x="94" y="22"/>
                  </a:cubicBezTo>
                  <a:cubicBezTo>
                    <a:pt x="96" y="23"/>
                    <a:pt x="97" y="24"/>
                    <a:pt x="99" y="25"/>
                  </a:cubicBezTo>
                  <a:cubicBezTo>
                    <a:pt x="98" y="26"/>
                    <a:pt x="97" y="27"/>
                    <a:pt x="97" y="28"/>
                  </a:cubicBezTo>
                  <a:cubicBezTo>
                    <a:pt x="96" y="28"/>
                    <a:pt x="96" y="28"/>
                    <a:pt x="96" y="28"/>
                  </a:cubicBezTo>
                  <a:cubicBezTo>
                    <a:pt x="94" y="30"/>
                    <a:pt x="92" y="32"/>
                    <a:pt x="89" y="34"/>
                  </a:cubicBezTo>
                  <a:cubicBezTo>
                    <a:pt x="87" y="36"/>
                    <a:pt x="84" y="38"/>
                    <a:pt x="82" y="39"/>
                  </a:cubicBezTo>
                  <a:cubicBezTo>
                    <a:pt x="79" y="41"/>
                    <a:pt x="76" y="43"/>
                    <a:pt x="73" y="45"/>
                  </a:cubicBezTo>
                  <a:cubicBezTo>
                    <a:pt x="74" y="44"/>
                    <a:pt x="75" y="43"/>
                    <a:pt x="76" y="42"/>
                  </a:cubicBezTo>
                  <a:cubicBezTo>
                    <a:pt x="78" y="41"/>
                    <a:pt x="79" y="41"/>
                    <a:pt x="81" y="40"/>
                  </a:cubicBezTo>
                  <a:cubicBezTo>
                    <a:pt x="83" y="38"/>
                    <a:pt x="85" y="36"/>
                    <a:pt x="87" y="34"/>
                  </a:cubicBezTo>
                  <a:cubicBezTo>
                    <a:pt x="90" y="32"/>
                    <a:pt x="93" y="30"/>
                    <a:pt x="95" y="28"/>
                  </a:cubicBezTo>
                  <a:cubicBezTo>
                    <a:pt x="96" y="27"/>
                    <a:pt x="96" y="27"/>
                    <a:pt x="96" y="27"/>
                  </a:cubicBezTo>
                  <a:cubicBezTo>
                    <a:pt x="97" y="27"/>
                    <a:pt x="97" y="26"/>
                    <a:pt x="98" y="26"/>
                  </a:cubicBezTo>
                  <a:cubicBezTo>
                    <a:pt x="98" y="26"/>
                    <a:pt x="98" y="25"/>
                    <a:pt x="98" y="25"/>
                  </a:cubicBezTo>
                  <a:cubicBezTo>
                    <a:pt x="98" y="25"/>
                    <a:pt x="97" y="25"/>
                    <a:pt x="97" y="25"/>
                  </a:cubicBezTo>
                  <a:cubicBezTo>
                    <a:pt x="94" y="28"/>
                    <a:pt x="89" y="30"/>
                    <a:pt x="86" y="33"/>
                  </a:cubicBezTo>
                  <a:cubicBezTo>
                    <a:pt x="82" y="36"/>
                    <a:pt x="79" y="39"/>
                    <a:pt x="74" y="41"/>
                  </a:cubicBezTo>
                  <a:cubicBezTo>
                    <a:pt x="73" y="41"/>
                    <a:pt x="73" y="42"/>
                    <a:pt x="73" y="42"/>
                  </a:cubicBezTo>
                  <a:cubicBezTo>
                    <a:pt x="73" y="42"/>
                    <a:pt x="73" y="41"/>
                    <a:pt x="73" y="41"/>
                  </a:cubicBezTo>
                  <a:cubicBezTo>
                    <a:pt x="75" y="40"/>
                    <a:pt x="76" y="39"/>
                    <a:pt x="78" y="37"/>
                  </a:cubicBezTo>
                  <a:cubicBezTo>
                    <a:pt x="80" y="36"/>
                    <a:pt x="82" y="34"/>
                    <a:pt x="84" y="33"/>
                  </a:cubicBezTo>
                  <a:cubicBezTo>
                    <a:pt x="87" y="30"/>
                    <a:pt x="91" y="28"/>
                    <a:pt x="95" y="26"/>
                  </a:cubicBezTo>
                  <a:cubicBezTo>
                    <a:pt x="95" y="26"/>
                    <a:pt x="96" y="26"/>
                    <a:pt x="95" y="26"/>
                  </a:cubicBezTo>
                  <a:cubicBezTo>
                    <a:pt x="96" y="25"/>
                    <a:pt x="96" y="25"/>
                    <a:pt x="97" y="25"/>
                  </a:cubicBezTo>
                  <a:cubicBezTo>
                    <a:pt x="97" y="25"/>
                    <a:pt x="97" y="24"/>
                    <a:pt x="97" y="24"/>
                  </a:cubicBezTo>
                  <a:cubicBezTo>
                    <a:pt x="97" y="24"/>
                    <a:pt x="97" y="24"/>
                    <a:pt x="96" y="24"/>
                  </a:cubicBezTo>
                  <a:cubicBezTo>
                    <a:pt x="93" y="26"/>
                    <a:pt x="89" y="28"/>
                    <a:pt x="85" y="30"/>
                  </a:cubicBezTo>
                  <a:cubicBezTo>
                    <a:pt x="81" y="33"/>
                    <a:pt x="78" y="36"/>
                    <a:pt x="74" y="38"/>
                  </a:cubicBezTo>
                  <a:cubicBezTo>
                    <a:pt x="73" y="39"/>
                    <a:pt x="73" y="39"/>
                    <a:pt x="72" y="39"/>
                  </a:cubicBezTo>
                  <a:cubicBezTo>
                    <a:pt x="72" y="39"/>
                    <a:pt x="72" y="39"/>
                    <a:pt x="72" y="39"/>
                  </a:cubicBezTo>
                  <a:cubicBezTo>
                    <a:pt x="74" y="38"/>
                    <a:pt x="75" y="37"/>
                    <a:pt x="76" y="36"/>
                  </a:cubicBezTo>
                  <a:cubicBezTo>
                    <a:pt x="78" y="34"/>
                    <a:pt x="80" y="33"/>
                    <a:pt x="83" y="31"/>
                  </a:cubicBezTo>
                  <a:cubicBezTo>
                    <a:pt x="86" y="29"/>
                    <a:pt x="91" y="27"/>
                    <a:pt x="95" y="24"/>
                  </a:cubicBezTo>
                  <a:cubicBezTo>
                    <a:pt x="95" y="24"/>
                    <a:pt x="95" y="24"/>
                    <a:pt x="94" y="24"/>
                  </a:cubicBezTo>
                  <a:cubicBezTo>
                    <a:pt x="94" y="24"/>
                    <a:pt x="94" y="24"/>
                    <a:pt x="94" y="24"/>
                  </a:cubicBezTo>
                  <a:cubicBezTo>
                    <a:pt x="87" y="27"/>
                    <a:pt x="81" y="30"/>
                    <a:pt x="75" y="35"/>
                  </a:cubicBezTo>
                  <a:cubicBezTo>
                    <a:pt x="73" y="36"/>
                    <a:pt x="72" y="37"/>
                    <a:pt x="70" y="38"/>
                  </a:cubicBezTo>
                  <a:cubicBezTo>
                    <a:pt x="69" y="39"/>
                    <a:pt x="68" y="39"/>
                    <a:pt x="68" y="39"/>
                  </a:cubicBezTo>
                  <a:moveTo>
                    <a:pt x="79" y="27"/>
                  </a:moveTo>
                  <a:cubicBezTo>
                    <a:pt x="82" y="25"/>
                    <a:pt x="86" y="23"/>
                    <a:pt x="89" y="21"/>
                  </a:cubicBezTo>
                  <a:cubicBezTo>
                    <a:pt x="90" y="21"/>
                    <a:pt x="90" y="21"/>
                    <a:pt x="90" y="21"/>
                  </a:cubicBezTo>
                  <a:cubicBezTo>
                    <a:pt x="89" y="22"/>
                    <a:pt x="89" y="22"/>
                    <a:pt x="89" y="22"/>
                  </a:cubicBezTo>
                  <a:cubicBezTo>
                    <a:pt x="87" y="23"/>
                    <a:pt x="86" y="24"/>
                    <a:pt x="84" y="25"/>
                  </a:cubicBezTo>
                  <a:cubicBezTo>
                    <a:pt x="82" y="26"/>
                    <a:pt x="81" y="27"/>
                    <a:pt x="79" y="27"/>
                  </a:cubicBezTo>
                  <a:moveTo>
                    <a:pt x="8" y="26"/>
                  </a:moveTo>
                  <a:cubicBezTo>
                    <a:pt x="8" y="25"/>
                    <a:pt x="8" y="24"/>
                    <a:pt x="7" y="23"/>
                  </a:cubicBezTo>
                  <a:cubicBezTo>
                    <a:pt x="9" y="22"/>
                    <a:pt x="11" y="22"/>
                    <a:pt x="13" y="21"/>
                  </a:cubicBezTo>
                  <a:cubicBezTo>
                    <a:pt x="12" y="21"/>
                    <a:pt x="9" y="24"/>
                    <a:pt x="8" y="26"/>
                  </a:cubicBezTo>
                  <a:moveTo>
                    <a:pt x="10" y="36"/>
                  </a:moveTo>
                  <a:cubicBezTo>
                    <a:pt x="10" y="35"/>
                    <a:pt x="10" y="35"/>
                    <a:pt x="10" y="34"/>
                  </a:cubicBezTo>
                  <a:cubicBezTo>
                    <a:pt x="19" y="31"/>
                    <a:pt x="25" y="24"/>
                    <a:pt x="34" y="21"/>
                  </a:cubicBezTo>
                  <a:cubicBezTo>
                    <a:pt x="33" y="21"/>
                    <a:pt x="33" y="21"/>
                    <a:pt x="32" y="22"/>
                  </a:cubicBezTo>
                  <a:cubicBezTo>
                    <a:pt x="29" y="23"/>
                    <a:pt x="27" y="25"/>
                    <a:pt x="24" y="27"/>
                  </a:cubicBezTo>
                  <a:cubicBezTo>
                    <a:pt x="19" y="30"/>
                    <a:pt x="15" y="33"/>
                    <a:pt x="10" y="36"/>
                  </a:cubicBezTo>
                  <a:moveTo>
                    <a:pt x="64" y="39"/>
                  </a:moveTo>
                  <a:cubicBezTo>
                    <a:pt x="63" y="39"/>
                    <a:pt x="67" y="36"/>
                    <a:pt x="68" y="35"/>
                  </a:cubicBezTo>
                  <a:cubicBezTo>
                    <a:pt x="69" y="34"/>
                    <a:pt x="70" y="33"/>
                    <a:pt x="71" y="33"/>
                  </a:cubicBezTo>
                  <a:cubicBezTo>
                    <a:pt x="72" y="32"/>
                    <a:pt x="73" y="31"/>
                    <a:pt x="75" y="30"/>
                  </a:cubicBezTo>
                  <a:cubicBezTo>
                    <a:pt x="81" y="27"/>
                    <a:pt x="87" y="24"/>
                    <a:pt x="93" y="20"/>
                  </a:cubicBezTo>
                  <a:cubicBezTo>
                    <a:pt x="93" y="21"/>
                    <a:pt x="93" y="21"/>
                    <a:pt x="94" y="21"/>
                  </a:cubicBezTo>
                  <a:cubicBezTo>
                    <a:pt x="89" y="23"/>
                    <a:pt x="84" y="26"/>
                    <a:pt x="80" y="29"/>
                  </a:cubicBezTo>
                  <a:cubicBezTo>
                    <a:pt x="77" y="31"/>
                    <a:pt x="73" y="32"/>
                    <a:pt x="71" y="34"/>
                  </a:cubicBezTo>
                  <a:cubicBezTo>
                    <a:pt x="69" y="35"/>
                    <a:pt x="68" y="36"/>
                    <a:pt x="66" y="37"/>
                  </a:cubicBezTo>
                  <a:cubicBezTo>
                    <a:pt x="65" y="38"/>
                    <a:pt x="64" y="39"/>
                    <a:pt x="64" y="39"/>
                  </a:cubicBezTo>
                  <a:moveTo>
                    <a:pt x="9" y="28"/>
                  </a:moveTo>
                  <a:cubicBezTo>
                    <a:pt x="9" y="28"/>
                    <a:pt x="9" y="27"/>
                    <a:pt x="9" y="27"/>
                  </a:cubicBezTo>
                  <a:cubicBezTo>
                    <a:pt x="12" y="26"/>
                    <a:pt x="15" y="23"/>
                    <a:pt x="18" y="21"/>
                  </a:cubicBezTo>
                  <a:cubicBezTo>
                    <a:pt x="18" y="21"/>
                    <a:pt x="19" y="21"/>
                    <a:pt x="19" y="20"/>
                  </a:cubicBezTo>
                  <a:cubicBezTo>
                    <a:pt x="18" y="21"/>
                    <a:pt x="17" y="23"/>
                    <a:pt x="15" y="24"/>
                  </a:cubicBezTo>
                  <a:cubicBezTo>
                    <a:pt x="13" y="25"/>
                    <a:pt x="11" y="27"/>
                    <a:pt x="9" y="28"/>
                  </a:cubicBezTo>
                  <a:moveTo>
                    <a:pt x="6" y="21"/>
                  </a:moveTo>
                  <a:cubicBezTo>
                    <a:pt x="6" y="21"/>
                    <a:pt x="6" y="21"/>
                    <a:pt x="6" y="21"/>
                  </a:cubicBezTo>
                  <a:cubicBezTo>
                    <a:pt x="6" y="21"/>
                    <a:pt x="8" y="20"/>
                    <a:pt x="9" y="20"/>
                  </a:cubicBezTo>
                  <a:cubicBezTo>
                    <a:pt x="9" y="20"/>
                    <a:pt x="9" y="20"/>
                    <a:pt x="8" y="21"/>
                  </a:cubicBezTo>
                  <a:cubicBezTo>
                    <a:pt x="8" y="21"/>
                    <a:pt x="7" y="22"/>
                    <a:pt x="7" y="22"/>
                  </a:cubicBezTo>
                  <a:cubicBezTo>
                    <a:pt x="6" y="22"/>
                    <a:pt x="6" y="21"/>
                    <a:pt x="6" y="21"/>
                  </a:cubicBezTo>
                  <a:cubicBezTo>
                    <a:pt x="6" y="21"/>
                    <a:pt x="6" y="21"/>
                    <a:pt x="6" y="21"/>
                  </a:cubicBezTo>
                  <a:moveTo>
                    <a:pt x="10" y="29"/>
                  </a:moveTo>
                  <a:cubicBezTo>
                    <a:pt x="10" y="29"/>
                    <a:pt x="13" y="26"/>
                    <a:pt x="14" y="25"/>
                  </a:cubicBezTo>
                  <a:cubicBezTo>
                    <a:pt x="17" y="24"/>
                    <a:pt x="19" y="22"/>
                    <a:pt x="21" y="20"/>
                  </a:cubicBezTo>
                  <a:cubicBezTo>
                    <a:pt x="21" y="20"/>
                    <a:pt x="21" y="20"/>
                    <a:pt x="21" y="20"/>
                  </a:cubicBezTo>
                  <a:cubicBezTo>
                    <a:pt x="22" y="20"/>
                    <a:pt x="23" y="20"/>
                    <a:pt x="24" y="20"/>
                  </a:cubicBezTo>
                  <a:cubicBezTo>
                    <a:pt x="20" y="22"/>
                    <a:pt x="16" y="25"/>
                    <a:pt x="12" y="27"/>
                  </a:cubicBezTo>
                  <a:cubicBezTo>
                    <a:pt x="11" y="28"/>
                    <a:pt x="10" y="29"/>
                    <a:pt x="10" y="29"/>
                  </a:cubicBezTo>
                  <a:moveTo>
                    <a:pt x="10" y="30"/>
                  </a:moveTo>
                  <a:cubicBezTo>
                    <a:pt x="9" y="29"/>
                    <a:pt x="9" y="29"/>
                    <a:pt x="9" y="29"/>
                  </a:cubicBezTo>
                  <a:cubicBezTo>
                    <a:pt x="12" y="28"/>
                    <a:pt x="15" y="27"/>
                    <a:pt x="18" y="25"/>
                  </a:cubicBezTo>
                  <a:cubicBezTo>
                    <a:pt x="19" y="24"/>
                    <a:pt x="21" y="23"/>
                    <a:pt x="23" y="21"/>
                  </a:cubicBezTo>
                  <a:cubicBezTo>
                    <a:pt x="24" y="21"/>
                    <a:pt x="25" y="20"/>
                    <a:pt x="26" y="20"/>
                  </a:cubicBezTo>
                  <a:cubicBezTo>
                    <a:pt x="26" y="20"/>
                    <a:pt x="26" y="20"/>
                    <a:pt x="26" y="20"/>
                  </a:cubicBezTo>
                  <a:cubicBezTo>
                    <a:pt x="22" y="24"/>
                    <a:pt x="15" y="27"/>
                    <a:pt x="10" y="30"/>
                  </a:cubicBezTo>
                  <a:moveTo>
                    <a:pt x="11" y="30"/>
                  </a:moveTo>
                  <a:cubicBezTo>
                    <a:pt x="10" y="30"/>
                    <a:pt x="12" y="29"/>
                    <a:pt x="13" y="29"/>
                  </a:cubicBezTo>
                  <a:cubicBezTo>
                    <a:pt x="15" y="27"/>
                    <a:pt x="17" y="26"/>
                    <a:pt x="19" y="25"/>
                  </a:cubicBezTo>
                  <a:cubicBezTo>
                    <a:pt x="22" y="24"/>
                    <a:pt x="25" y="22"/>
                    <a:pt x="27" y="20"/>
                  </a:cubicBezTo>
                  <a:cubicBezTo>
                    <a:pt x="27" y="20"/>
                    <a:pt x="28" y="20"/>
                    <a:pt x="28" y="20"/>
                  </a:cubicBezTo>
                  <a:cubicBezTo>
                    <a:pt x="23" y="22"/>
                    <a:pt x="18" y="28"/>
                    <a:pt x="12" y="30"/>
                  </a:cubicBezTo>
                  <a:cubicBezTo>
                    <a:pt x="11" y="30"/>
                    <a:pt x="11" y="30"/>
                    <a:pt x="11" y="30"/>
                  </a:cubicBezTo>
                  <a:moveTo>
                    <a:pt x="7" y="22"/>
                  </a:moveTo>
                  <a:cubicBezTo>
                    <a:pt x="7" y="22"/>
                    <a:pt x="9" y="21"/>
                    <a:pt x="9" y="21"/>
                  </a:cubicBezTo>
                  <a:cubicBezTo>
                    <a:pt x="10" y="21"/>
                    <a:pt x="10" y="20"/>
                    <a:pt x="10" y="20"/>
                  </a:cubicBezTo>
                  <a:cubicBezTo>
                    <a:pt x="13" y="20"/>
                    <a:pt x="16" y="20"/>
                    <a:pt x="19" y="20"/>
                  </a:cubicBezTo>
                  <a:cubicBezTo>
                    <a:pt x="17" y="21"/>
                    <a:pt x="15" y="22"/>
                    <a:pt x="13" y="24"/>
                  </a:cubicBezTo>
                  <a:cubicBezTo>
                    <a:pt x="13" y="24"/>
                    <a:pt x="10" y="26"/>
                    <a:pt x="9" y="26"/>
                  </a:cubicBezTo>
                  <a:cubicBezTo>
                    <a:pt x="9" y="26"/>
                    <a:pt x="9" y="26"/>
                    <a:pt x="9" y="26"/>
                  </a:cubicBezTo>
                  <a:cubicBezTo>
                    <a:pt x="11" y="24"/>
                    <a:pt x="13" y="22"/>
                    <a:pt x="14" y="20"/>
                  </a:cubicBezTo>
                  <a:cubicBezTo>
                    <a:pt x="14" y="20"/>
                    <a:pt x="14" y="20"/>
                    <a:pt x="14" y="20"/>
                  </a:cubicBezTo>
                  <a:cubicBezTo>
                    <a:pt x="12" y="21"/>
                    <a:pt x="10" y="21"/>
                    <a:pt x="7" y="22"/>
                  </a:cubicBezTo>
                  <a:cubicBezTo>
                    <a:pt x="7" y="22"/>
                    <a:pt x="7" y="22"/>
                    <a:pt x="7" y="22"/>
                  </a:cubicBezTo>
                  <a:moveTo>
                    <a:pt x="10" y="33"/>
                  </a:moveTo>
                  <a:cubicBezTo>
                    <a:pt x="10" y="32"/>
                    <a:pt x="10" y="32"/>
                    <a:pt x="10" y="31"/>
                  </a:cubicBezTo>
                  <a:cubicBezTo>
                    <a:pt x="17" y="30"/>
                    <a:pt x="21" y="25"/>
                    <a:pt x="27" y="21"/>
                  </a:cubicBezTo>
                  <a:cubicBezTo>
                    <a:pt x="28" y="21"/>
                    <a:pt x="29" y="20"/>
                    <a:pt x="30" y="20"/>
                  </a:cubicBezTo>
                  <a:cubicBezTo>
                    <a:pt x="30" y="19"/>
                    <a:pt x="30" y="19"/>
                    <a:pt x="30" y="19"/>
                  </a:cubicBezTo>
                  <a:cubicBezTo>
                    <a:pt x="30" y="20"/>
                    <a:pt x="29" y="20"/>
                    <a:pt x="28" y="21"/>
                  </a:cubicBezTo>
                  <a:cubicBezTo>
                    <a:pt x="26" y="23"/>
                    <a:pt x="24" y="24"/>
                    <a:pt x="22" y="25"/>
                  </a:cubicBezTo>
                  <a:cubicBezTo>
                    <a:pt x="18" y="28"/>
                    <a:pt x="14" y="30"/>
                    <a:pt x="10" y="33"/>
                  </a:cubicBezTo>
                  <a:moveTo>
                    <a:pt x="10" y="33"/>
                  </a:moveTo>
                  <a:cubicBezTo>
                    <a:pt x="10" y="33"/>
                    <a:pt x="11" y="33"/>
                    <a:pt x="13" y="32"/>
                  </a:cubicBezTo>
                  <a:cubicBezTo>
                    <a:pt x="15" y="30"/>
                    <a:pt x="18" y="29"/>
                    <a:pt x="20" y="27"/>
                  </a:cubicBezTo>
                  <a:cubicBezTo>
                    <a:pt x="24" y="25"/>
                    <a:pt x="28" y="23"/>
                    <a:pt x="32" y="19"/>
                  </a:cubicBezTo>
                  <a:cubicBezTo>
                    <a:pt x="33" y="19"/>
                    <a:pt x="34" y="19"/>
                    <a:pt x="35" y="19"/>
                  </a:cubicBezTo>
                  <a:cubicBezTo>
                    <a:pt x="27" y="22"/>
                    <a:pt x="20" y="29"/>
                    <a:pt x="13" y="32"/>
                  </a:cubicBezTo>
                  <a:cubicBezTo>
                    <a:pt x="11" y="33"/>
                    <a:pt x="10" y="33"/>
                    <a:pt x="10" y="33"/>
                  </a:cubicBezTo>
                  <a:moveTo>
                    <a:pt x="6" y="21"/>
                  </a:moveTo>
                  <a:cubicBezTo>
                    <a:pt x="5" y="20"/>
                    <a:pt x="5" y="20"/>
                    <a:pt x="5" y="19"/>
                  </a:cubicBezTo>
                  <a:cubicBezTo>
                    <a:pt x="6" y="19"/>
                    <a:pt x="7" y="19"/>
                    <a:pt x="8" y="19"/>
                  </a:cubicBezTo>
                  <a:cubicBezTo>
                    <a:pt x="7" y="20"/>
                    <a:pt x="7" y="20"/>
                    <a:pt x="6" y="20"/>
                  </a:cubicBezTo>
                  <a:cubicBezTo>
                    <a:pt x="6" y="20"/>
                    <a:pt x="6" y="21"/>
                    <a:pt x="6" y="21"/>
                  </a:cubicBezTo>
                  <a:moveTo>
                    <a:pt x="10" y="37"/>
                  </a:moveTo>
                  <a:cubicBezTo>
                    <a:pt x="10" y="37"/>
                    <a:pt x="13" y="35"/>
                    <a:pt x="14" y="34"/>
                  </a:cubicBezTo>
                  <a:cubicBezTo>
                    <a:pt x="16" y="32"/>
                    <a:pt x="19" y="30"/>
                    <a:pt x="22" y="29"/>
                  </a:cubicBezTo>
                  <a:cubicBezTo>
                    <a:pt x="27" y="26"/>
                    <a:pt x="32" y="22"/>
                    <a:pt x="37" y="19"/>
                  </a:cubicBezTo>
                  <a:cubicBezTo>
                    <a:pt x="37" y="19"/>
                    <a:pt x="37" y="19"/>
                    <a:pt x="37" y="19"/>
                  </a:cubicBezTo>
                  <a:cubicBezTo>
                    <a:pt x="38" y="19"/>
                    <a:pt x="39" y="19"/>
                    <a:pt x="40" y="19"/>
                  </a:cubicBezTo>
                  <a:cubicBezTo>
                    <a:pt x="31" y="24"/>
                    <a:pt x="22" y="31"/>
                    <a:pt x="13" y="36"/>
                  </a:cubicBezTo>
                  <a:cubicBezTo>
                    <a:pt x="11" y="36"/>
                    <a:pt x="11" y="37"/>
                    <a:pt x="10" y="37"/>
                  </a:cubicBezTo>
                  <a:moveTo>
                    <a:pt x="32" y="24"/>
                  </a:moveTo>
                  <a:cubicBezTo>
                    <a:pt x="33" y="24"/>
                    <a:pt x="33" y="24"/>
                    <a:pt x="33" y="24"/>
                  </a:cubicBezTo>
                  <a:cubicBezTo>
                    <a:pt x="34" y="23"/>
                    <a:pt x="36" y="22"/>
                    <a:pt x="37" y="22"/>
                  </a:cubicBezTo>
                  <a:cubicBezTo>
                    <a:pt x="37" y="21"/>
                    <a:pt x="41" y="19"/>
                    <a:pt x="41" y="19"/>
                  </a:cubicBezTo>
                  <a:cubicBezTo>
                    <a:pt x="41" y="19"/>
                    <a:pt x="41" y="19"/>
                    <a:pt x="40" y="20"/>
                  </a:cubicBezTo>
                  <a:cubicBezTo>
                    <a:pt x="38" y="21"/>
                    <a:pt x="35" y="23"/>
                    <a:pt x="32" y="24"/>
                  </a:cubicBezTo>
                  <a:moveTo>
                    <a:pt x="10" y="40"/>
                  </a:moveTo>
                  <a:cubicBezTo>
                    <a:pt x="12" y="39"/>
                    <a:pt x="14" y="37"/>
                    <a:pt x="15" y="36"/>
                  </a:cubicBezTo>
                  <a:cubicBezTo>
                    <a:pt x="18" y="34"/>
                    <a:pt x="22" y="32"/>
                    <a:pt x="25" y="30"/>
                  </a:cubicBezTo>
                  <a:cubicBezTo>
                    <a:pt x="31" y="26"/>
                    <a:pt x="37" y="23"/>
                    <a:pt x="42" y="19"/>
                  </a:cubicBezTo>
                  <a:cubicBezTo>
                    <a:pt x="44" y="19"/>
                    <a:pt x="45" y="19"/>
                    <a:pt x="47" y="18"/>
                  </a:cubicBezTo>
                  <a:cubicBezTo>
                    <a:pt x="42" y="21"/>
                    <a:pt x="37" y="24"/>
                    <a:pt x="32" y="27"/>
                  </a:cubicBezTo>
                  <a:cubicBezTo>
                    <a:pt x="29" y="29"/>
                    <a:pt x="26" y="31"/>
                    <a:pt x="23" y="32"/>
                  </a:cubicBezTo>
                  <a:cubicBezTo>
                    <a:pt x="20" y="34"/>
                    <a:pt x="17" y="36"/>
                    <a:pt x="14" y="38"/>
                  </a:cubicBezTo>
                  <a:cubicBezTo>
                    <a:pt x="13" y="39"/>
                    <a:pt x="11" y="39"/>
                    <a:pt x="10" y="40"/>
                  </a:cubicBezTo>
                  <a:moveTo>
                    <a:pt x="13" y="42"/>
                  </a:moveTo>
                  <a:cubicBezTo>
                    <a:pt x="14" y="42"/>
                    <a:pt x="15" y="41"/>
                    <a:pt x="16" y="40"/>
                  </a:cubicBezTo>
                  <a:cubicBezTo>
                    <a:pt x="20" y="38"/>
                    <a:pt x="24" y="35"/>
                    <a:pt x="27" y="32"/>
                  </a:cubicBezTo>
                  <a:cubicBezTo>
                    <a:pt x="34" y="27"/>
                    <a:pt x="42" y="22"/>
                    <a:pt x="49" y="18"/>
                  </a:cubicBezTo>
                  <a:cubicBezTo>
                    <a:pt x="51" y="18"/>
                    <a:pt x="53" y="18"/>
                    <a:pt x="54" y="18"/>
                  </a:cubicBezTo>
                  <a:cubicBezTo>
                    <a:pt x="51" y="20"/>
                    <a:pt x="48" y="22"/>
                    <a:pt x="44" y="24"/>
                  </a:cubicBezTo>
                  <a:cubicBezTo>
                    <a:pt x="42" y="26"/>
                    <a:pt x="39" y="27"/>
                    <a:pt x="37" y="29"/>
                  </a:cubicBezTo>
                  <a:cubicBezTo>
                    <a:pt x="29" y="32"/>
                    <a:pt x="22" y="37"/>
                    <a:pt x="15" y="41"/>
                  </a:cubicBezTo>
                  <a:cubicBezTo>
                    <a:pt x="14" y="42"/>
                    <a:pt x="14" y="42"/>
                    <a:pt x="13" y="42"/>
                  </a:cubicBezTo>
                  <a:moveTo>
                    <a:pt x="18" y="43"/>
                  </a:moveTo>
                  <a:cubicBezTo>
                    <a:pt x="25" y="41"/>
                    <a:pt x="31" y="36"/>
                    <a:pt x="38" y="33"/>
                  </a:cubicBezTo>
                  <a:cubicBezTo>
                    <a:pt x="41" y="31"/>
                    <a:pt x="45" y="29"/>
                    <a:pt x="48" y="27"/>
                  </a:cubicBezTo>
                  <a:cubicBezTo>
                    <a:pt x="52" y="25"/>
                    <a:pt x="55" y="22"/>
                    <a:pt x="59" y="20"/>
                  </a:cubicBezTo>
                  <a:cubicBezTo>
                    <a:pt x="61" y="19"/>
                    <a:pt x="62" y="18"/>
                    <a:pt x="64" y="18"/>
                  </a:cubicBezTo>
                  <a:cubicBezTo>
                    <a:pt x="63" y="18"/>
                    <a:pt x="62" y="19"/>
                    <a:pt x="61" y="19"/>
                  </a:cubicBezTo>
                  <a:cubicBezTo>
                    <a:pt x="57" y="22"/>
                    <a:pt x="53" y="24"/>
                    <a:pt x="49" y="27"/>
                  </a:cubicBezTo>
                  <a:cubicBezTo>
                    <a:pt x="41" y="32"/>
                    <a:pt x="34" y="37"/>
                    <a:pt x="27" y="42"/>
                  </a:cubicBezTo>
                  <a:cubicBezTo>
                    <a:pt x="26" y="43"/>
                    <a:pt x="26" y="43"/>
                    <a:pt x="26" y="43"/>
                  </a:cubicBezTo>
                  <a:cubicBezTo>
                    <a:pt x="24" y="43"/>
                    <a:pt x="21" y="43"/>
                    <a:pt x="18" y="43"/>
                  </a:cubicBezTo>
                  <a:moveTo>
                    <a:pt x="46" y="41"/>
                  </a:moveTo>
                  <a:cubicBezTo>
                    <a:pt x="59" y="35"/>
                    <a:pt x="71" y="27"/>
                    <a:pt x="83" y="19"/>
                  </a:cubicBezTo>
                  <a:cubicBezTo>
                    <a:pt x="84" y="19"/>
                    <a:pt x="87" y="17"/>
                    <a:pt x="87" y="17"/>
                  </a:cubicBezTo>
                  <a:cubicBezTo>
                    <a:pt x="87" y="17"/>
                    <a:pt x="87" y="18"/>
                    <a:pt x="86" y="19"/>
                  </a:cubicBezTo>
                  <a:cubicBezTo>
                    <a:pt x="84" y="20"/>
                    <a:pt x="83" y="21"/>
                    <a:pt x="81" y="22"/>
                  </a:cubicBezTo>
                  <a:cubicBezTo>
                    <a:pt x="78" y="24"/>
                    <a:pt x="74" y="26"/>
                    <a:pt x="70" y="28"/>
                  </a:cubicBezTo>
                  <a:cubicBezTo>
                    <a:pt x="64" y="32"/>
                    <a:pt x="59" y="37"/>
                    <a:pt x="52" y="40"/>
                  </a:cubicBezTo>
                  <a:cubicBezTo>
                    <a:pt x="50" y="40"/>
                    <a:pt x="48" y="41"/>
                    <a:pt x="46" y="41"/>
                  </a:cubicBezTo>
                  <a:moveTo>
                    <a:pt x="77" y="26"/>
                  </a:moveTo>
                  <a:cubicBezTo>
                    <a:pt x="81" y="23"/>
                    <a:pt x="85" y="20"/>
                    <a:pt x="88" y="17"/>
                  </a:cubicBezTo>
                  <a:cubicBezTo>
                    <a:pt x="90" y="18"/>
                    <a:pt x="91" y="19"/>
                    <a:pt x="92" y="20"/>
                  </a:cubicBezTo>
                  <a:cubicBezTo>
                    <a:pt x="84" y="23"/>
                    <a:pt x="78" y="27"/>
                    <a:pt x="71" y="32"/>
                  </a:cubicBezTo>
                  <a:cubicBezTo>
                    <a:pt x="68" y="34"/>
                    <a:pt x="65" y="36"/>
                    <a:pt x="61" y="38"/>
                  </a:cubicBezTo>
                  <a:cubicBezTo>
                    <a:pt x="61" y="38"/>
                    <a:pt x="61" y="38"/>
                    <a:pt x="61" y="38"/>
                  </a:cubicBezTo>
                  <a:cubicBezTo>
                    <a:pt x="61" y="38"/>
                    <a:pt x="61" y="38"/>
                    <a:pt x="61" y="38"/>
                  </a:cubicBezTo>
                  <a:cubicBezTo>
                    <a:pt x="63" y="36"/>
                    <a:pt x="65" y="35"/>
                    <a:pt x="67" y="34"/>
                  </a:cubicBezTo>
                  <a:cubicBezTo>
                    <a:pt x="73" y="30"/>
                    <a:pt x="80" y="26"/>
                    <a:pt x="87" y="21"/>
                  </a:cubicBezTo>
                  <a:cubicBezTo>
                    <a:pt x="87" y="20"/>
                    <a:pt x="87" y="20"/>
                    <a:pt x="87" y="20"/>
                  </a:cubicBezTo>
                  <a:cubicBezTo>
                    <a:pt x="88" y="20"/>
                    <a:pt x="88" y="20"/>
                    <a:pt x="89" y="19"/>
                  </a:cubicBezTo>
                  <a:cubicBezTo>
                    <a:pt x="89" y="19"/>
                    <a:pt x="89" y="19"/>
                    <a:pt x="89" y="19"/>
                  </a:cubicBezTo>
                  <a:cubicBezTo>
                    <a:pt x="88" y="19"/>
                    <a:pt x="88" y="19"/>
                    <a:pt x="88" y="19"/>
                  </a:cubicBezTo>
                  <a:cubicBezTo>
                    <a:pt x="84" y="21"/>
                    <a:pt x="81" y="23"/>
                    <a:pt x="77" y="26"/>
                  </a:cubicBezTo>
                  <a:moveTo>
                    <a:pt x="18" y="42"/>
                  </a:moveTo>
                  <a:cubicBezTo>
                    <a:pt x="19" y="42"/>
                    <a:pt x="21" y="41"/>
                    <a:pt x="23" y="40"/>
                  </a:cubicBezTo>
                  <a:cubicBezTo>
                    <a:pt x="26" y="38"/>
                    <a:pt x="30" y="35"/>
                    <a:pt x="34" y="32"/>
                  </a:cubicBezTo>
                  <a:cubicBezTo>
                    <a:pt x="37" y="30"/>
                    <a:pt x="40" y="28"/>
                    <a:pt x="43" y="26"/>
                  </a:cubicBezTo>
                  <a:cubicBezTo>
                    <a:pt x="44" y="25"/>
                    <a:pt x="44" y="25"/>
                    <a:pt x="44" y="25"/>
                  </a:cubicBezTo>
                  <a:cubicBezTo>
                    <a:pt x="48" y="23"/>
                    <a:pt x="52" y="20"/>
                    <a:pt x="56" y="18"/>
                  </a:cubicBezTo>
                  <a:cubicBezTo>
                    <a:pt x="59" y="18"/>
                    <a:pt x="61" y="17"/>
                    <a:pt x="63" y="17"/>
                  </a:cubicBezTo>
                  <a:cubicBezTo>
                    <a:pt x="58" y="20"/>
                    <a:pt x="53" y="23"/>
                    <a:pt x="48" y="27"/>
                  </a:cubicBezTo>
                  <a:cubicBezTo>
                    <a:pt x="44" y="28"/>
                    <a:pt x="41" y="30"/>
                    <a:pt x="37" y="32"/>
                  </a:cubicBezTo>
                  <a:cubicBezTo>
                    <a:pt x="33" y="34"/>
                    <a:pt x="29" y="37"/>
                    <a:pt x="25" y="39"/>
                  </a:cubicBezTo>
                  <a:cubicBezTo>
                    <a:pt x="23" y="40"/>
                    <a:pt x="21" y="42"/>
                    <a:pt x="18" y="42"/>
                  </a:cubicBezTo>
                  <a:moveTo>
                    <a:pt x="27" y="43"/>
                  </a:moveTo>
                  <a:cubicBezTo>
                    <a:pt x="41" y="36"/>
                    <a:pt x="54" y="26"/>
                    <a:pt x="67" y="19"/>
                  </a:cubicBezTo>
                  <a:cubicBezTo>
                    <a:pt x="69" y="18"/>
                    <a:pt x="70" y="18"/>
                    <a:pt x="71" y="17"/>
                  </a:cubicBezTo>
                  <a:cubicBezTo>
                    <a:pt x="69" y="18"/>
                    <a:pt x="67" y="19"/>
                    <a:pt x="66" y="21"/>
                  </a:cubicBezTo>
                  <a:cubicBezTo>
                    <a:pt x="62" y="23"/>
                    <a:pt x="58" y="25"/>
                    <a:pt x="54" y="27"/>
                  </a:cubicBezTo>
                  <a:cubicBezTo>
                    <a:pt x="47" y="32"/>
                    <a:pt x="40" y="37"/>
                    <a:pt x="33" y="42"/>
                  </a:cubicBezTo>
                  <a:cubicBezTo>
                    <a:pt x="33" y="42"/>
                    <a:pt x="33" y="42"/>
                    <a:pt x="33" y="42"/>
                  </a:cubicBezTo>
                  <a:cubicBezTo>
                    <a:pt x="31" y="42"/>
                    <a:pt x="29" y="42"/>
                    <a:pt x="27" y="43"/>
                  </a:cubicBezTo>
                  <a:moveTo>
                    <a:pt x="33" y="42"/>
                  </a:moveTo>
                  <a:cubicBezTo>
                    <a:pt x="38" y="41"/>
                    <a:pt x="41" y="39"/>
                    <a:pt x="45" y="37"/>
                  </a:cubicBezTo>
                  <a:cubicBezTo>
                    <a:pt x="49" y="34"/>
                    <a:pt x="54" y="32"/>
                    <a:pt x="58" y="30"/>
                  </a:cubicBezTo>
                  <a:cubicBezTo>
                    <a:pt x="63" y="27"/>
                    <a:pt x="67" y="25"/>
                    <a:pt x="71" y="21"/>
                  </a:cubicBezTo>
                  <a:cubicBezTo>
                    <a:pt x="75" y="18"/>
                    <a:pt x="80" y="17"/>
                    <a:pt x="84" y="14"/>
                  </a:cubicBezTo>
                  <a:cubicBezTo>
                    <a:pt x="85" y="15"/>
                    <a:pt x="86" y="16"/>
                    <a:pt x="88" y="17"/>
                  </a:cubicBezTo>
                  <a:cubicBezTo>
                    <a:pt x="82" y="19"/>
                    <a:pt x="77" y="23"/>
                    <a:pt x="71" y="26"/>
                  </a:cubicBezTo>
                  <a:cubicBezTo>
                    <a:pt x="64" y="31"/>
                    <a:pt x="56" y="35"/>
                    <a:pt x="49" y="39"/>
                  </a:cubicBezTo>
                  <a:cubicBezTo>
                    <a:pt x="48" y="39"/>
                    <a:pt x="47" y="40"/>
                    <a:pt x="46" y="40"/>
                  </a:cubicBezTo>
                  <a:cubicBezTo>
                    <a:pt x="47" y="39"/>
                    <a:pt x="48" y="39"/>
                    <a:pt x="49" y="38"/>
                  </a:cubicBezTo>
                  <a:cubicBezTo>
                    <a:pt x="50" y="37"/>
                    <a:pt x="52" y="36"/>
                    <a:pt x="53" y="35"/>
                  </a:cubicBezTo>
                  <a:cubicBezTo>
                    <a:pt x="56" y="33"/>
                    <a:pt x="59" y="31"/>
                    <a:pt x="62" y="30"/>
                  </a:cubicBezTo>
                  <a:cubicBezTo>
                    <a:pt x="62" y="30"/>
                    <a:pt x="62" y="30"/>
                    <a:pt x="62" y="30"/>
                  </a:cubicBezTo>
                  <a:cubicBezTo>
                    <a:pt x="67" y="28"/>
                    <a:pt x="71" y="25"/>
                    <a:pt x="76" y="22"/>
                  </a:cubicBezTo>
                  <a:cubicBezTo>
                    <a:pt x="79" y="20"/>
                    <a:pt x="82" y="18"/>
                    <a:pt x="86" y="16"/>
                  </a:cubicBezTo>
                  <a:cubicBezTo>
                    <a:pt x="86" y="16"/>
                    <a:pt x="86" y="16"/>
                    <a:pt x="86" y="16"/>
                  </a:cubicBezTo>
                  <a:cubicBezTo>
                    <a:pt x="85" y="16"/>
                    <a:pt x="85" y="16"/>
                    <a:pt x="84" y="16"/>
                  </a:cubicBezTo>
                  <a:cubicBezTo>
                    <a:pt x="84" y="16"/>
                    <a:pt x="84" y="16"/>
                    <a:pt x="84" y="16"/>
                  </a:cubicBezTo>
                  <a:cubicBezTo>
                    <a:pt x="84" y="16"/>
                    <a:pt x="84" y="17"/>
                    <a:pt x="83" y="17"/>
                  </a:cubicBezTo>
                  <a:cubicBezTo>
                    <a:pt x="81" y="18"/>
                    <a:pt x="79" y="19"/>
                    <a:pt x="78" y="20"/>
                  </a:cubicBezTo>
                  <a:cubicBezTo>
                    <a:pt x="76" y="21"/>
                    <a:pt x="75" y="21"/>
                    <a:pt x="74" y="22"/>
                  </a:cubicBezTo>
                  <a:cubicBezTo>
                    <a:pt x="70" y="24"/>
                    <a:pt x="66" y="27"/>
                    <a:pt x="63" y="29"/>
                  </a:cubicBezTo>
                  <a:cubicBezTo>
                    <a:pt x="62" y="29"/>
                    <a:pt x="62" y="29"/>
                    <a:pt x="62" y="29"/>
                  </a:cubicBezTo>
                  <a:cubicBezTo>
                    <a:pt x="54" y="33"/>
                    <a:pt x="46" y="37"/>
                    <a:pt x="39" y="41"/>
                  </a:cubicBezTo>
                  <a:cubicBezTo>
                    <a:pt x="39" y="41"/>
                    <a:pt x="39" y="41"/>
                    <a:pt x="39" y="41"/>
                  </a:cubicBezTo>
                  <a:cubicBezTo>
                    <a:pt x="37" y="42"/>
                    <a:pt x="35" y="42"/>
                    <a:pt x="33" y="42"/>
                  </a:cubicBezTo>
                  <a:moveTo>
                    <a:pt x="69" y="17"/>
                  </a:moveTo>
                  <a:cubicBezTo>
                    <a:pt x="71" y="16"/>
                    <a:pt x="72" y="16"/>
                    <a:pt x="74" y="15"/>
                  </a:cubicBezTo>
                  <a:cubicBezTo>
                    <a:pt x="75" y="15"/>
                    <a:pt x="75" y="14"/>
                    <a:pt x="76" y="14"/>
                  </a:cubicBezTo>
                  <a:cubicBezTo>
                    <a:pt x="77" y="14"/>
                    <a:pt x="80" y="13"/>
                    <a:pt x="80" y="13"/>
                  </a:cubicBezTo>
                  <a:cubicBezTo>
                    <a:pt x="80" y="13"/>
                    <a:pt x="80" y="13"/>
                    <a:pt x="80" y="13"/>
                  </a:cubicBezTo>
                  <a:cubicBezTo>
                    <a:pt x="79" y="14"/>
                    <a:pt x="78" y="15"/>
                    <a:pt x="77" y="15"/>
                  </a:cubicBezTo>
                  <a:cubicBezTo>
                    <a:pt x="76" y="16"/>
                    <a:pt x="76" y="16"/>
                    <a:pt x="76" y="16"/>
                  </a:cubicBezTo>
                  <a:cubicBezTo>
                    <a:pt x="75" y="16"/>
                    <a:pt x="74" y="17"/>
                    <a:pt x="72" y="17"/>
                  </a:cubicBezTo>
                  <a:cubicBezTo>
                    <a:pt x="71" y="18"/>
                    <a:pt x="71" y="18"/>
                    <a:pt x="71" y="18"/>
                  </a:cubicBezTo>
                  <a:cubicBezTo>
                    <a:pt x="70" y="19"/>
                    <a:pt x="70" y="19"/>
                    <a:pt x="70" y="19"/>
                  </a:cubicBezTo>
                  <a:cubicBezTo>
                    <a:pt x="70" y="19"/>
                    <a:pt x="70" y="19"/>
                    <a:pt x="70" y="19"/>
                  </a:cubicBezTo>
                  <a:cubicBezTo>
                    <a:pt x="73" y="18"/>
                    <a:pt x="77" y="16"/>
                    <a:pt x="80" y="15"/>
                  </a:cubicBezTo>
                  <a:cubicBezTo>
                    <a:pt x="81" y="14"/>
                    <a:pt x="82" y="14"/>
                    <a:pt x="83" y="14"/>
                  </a:cubicBezTo>
                  <a:cubicBezTo>
                    <a:pt x="82" y="14"/>
                    <a:pt x="80" y="16"/>
                    <a:pt x="79" y="16"/>
                  </a:cubicBezTo>
                  <a:cubicBezTo>
                    <a:pt x="77" y="17"/>
                    <a:pt x="75" y="18"/>
                    <a:pt x="74" y="18"/>
                  </a:cubicBezTo>
                  <a:cubicBezTo>
                    <a:pt x="70" y="21"/>
                    <a:pt x="66" y="24"/>
                    <a:pt x="62" y="27"/>
                  </a:cubicBezTo>
                  <a:cubicBezTo>
                    <a:pt x="58" y="29"/>
                    <a:pt x="53" y="32"/>
                    <a:pt x="48" y="34"/>
                  </a:cubicBezTo>
                  <a:cubicBezTo>
                    <a:pt x="44" y="36"/>
                    <a:pt x="40" y="39"/>
                    <a:pt x="35" y="41"/>
                  </a:cubicBezTo>
                  <a:cubicBezTo>
                    <a:pt x="35" y="41"/>
                    <a:pt x="34" y="41"/>
                    <a:pt x="34" y="41"/>
                  </a:cubicBezTo>
                  <a:cubicBezTo>
                    <a:pt x="34" y="41"/>
                    <a:pt x="38" y="39"/>
                    <a:pt x="38" y="39"/>
                  </a:cubicBezTo>
                  <a:cubicBezTo>
                    <a:pt x="41" y="37"/>
                    <a:pt x="43" y="36"/>
                    <a:pt x="45" y="34"/>
                  </a:cubicBezTo>
                  <a:cubicBezTo>
                    <a:pt x="54" y="28"/>
                    <a:pt x="64" y="23"/>
                    <a:pt x="73" y="16"/>
                  </a:cubicBezTo>
                  <a:cubicBezTo>
                    <a:pt x="73" y="16"/>
                    <a:pt x="73" y="16"/>
                    <a:pt x="73" y="16"/>
                  </a:cubicBezTo>
                  <a:cubicBezTo>
                    <a:pt x="58" y="22"/>
                    <a:pt x="46" y="32"/>
                    <a:pt x="32" y="40"/>
                  </a:cubicBezTo>
                  <a:cubicBezTo>
                    <a:pt x="32" y="40"/>
                    <a:pt x="29" y="42"/>
                    <a:pt x="28" y="42"/>
                  </a:cubicBezTo>
                  <a:cubicBezTo>
                    <a:pt x="28" y="42"/>
                    <a:pt x="29" y="42"/>
                    <a:pt x="29" y="41"/>
                  </a:cubicBezTo>
                  <a:cubicBezTo>
                    <a:pt x="31" y="40"/>
                    <a:pt x="33" y="38"/>
                    <a:pt x="35" y="37"/>
                  </a:cubicBezTo>
                  <a:cubicBezTo>
                    <a:pt x="38" y="35"/>
                    <a:pt x="42" y="32"/>
                    <a:pt x="45" y="30"/>
                  </a:cubicBezTo>
                  <a:cubicBezTo>
                    <a:pt x="52" y="26"/>
                    <a:pt x="59" y="21"/>
                    <a:pt x="66" y="17"/>
                  </a:cubicBezTo>
                  <a:cubicBezTo>
                    <a:pt x="66" y="17"/>
                    <a:pt x="67" y="17"/>
                    <a:pt x="67" y="17"/>
                  </a:cubicBezTo>
                  <a:cubicBezTo>
                    <a:pt x="68" y="17"/>
                    <a:pt x="68" y="17"/>
                    <a:pt x="68" y="17"/>
                  </a:cubicBezTo>
                  <a:cubicBezTo>
                    <a:pt x="69" y="16"/>
                    <a:pt x="69" y="16"/>
                    <a:pt x="69" y="16"/>
                  </a:cubicBezTo>
                  <a:cubicBezTo>
                    <a:pt x="69" y="16"/>
                    <a:pt x="69" y="16"/>
                    <a:pt x="69" y="16"/>
                  </a:cubicBezTo>
                  <a:cubicBezTo>
                    <a:pt x="69" y="16"/>
                    <a:pt x="69" y="15"/>
                    <a:pt x="70" y="15"/>
                  </a:cubicBezTo>
                  <a:cubicBezTo>
                    <a:pt x="70" y="15"/>
                    <a:pt x="69" y="16"/>
                    <a:pt x="69" y="16"/>
                  </a:cubicBezTo>
                  <a:cubicBezTo>
                    <a:pt x="69" y="17"/>
                    <a:pt x="69" y="17"/>
                    <a:pt x="69" y="17"/>
                  </a:cubicBezTo>
                  <a:moveTo>
                    <a:pt x="69" y="15"/>
                  </a:moveTo>
                  <a:cubicBezTo>
                    <a:pt x="69" y="14"/>
                    <a:pt x="69" y="14"/>
                    <a:pt x="69" y="14"/>
                  </a:cubicBezTo>
                  <a:cubicBezTo>
                    <a:pt x="69" y="13"/>
                    <a:pt x="70" y="13"/>
                    <a:pt x="70" y="13"/>
                  </a:cubicBezTo>
                  <a:cubicBezTo>
                    <a:pt x="69" y="14"/>
                    <a:pt x="69" y="14"/>
                    <a:pt x="69" y="15"/>
                  </a:cubicBezTo>
                  <a:moveTo>
                    <a:pt x="69" y="12"/>
                  </a:moveTo>
                  <a:cubicBezTo>
                    <a:pt x="69" y="12"/>
                    <a:pt x="69" y="11"/>
                    <a:pt x="69" y="11"/>
                  </a:cubicBezTo>
                  <a:cubicBezTo>
                    <a:pt x="70" y="11"/>
                    <a:pt x="71" y="10"/>
                    <a:pt x="72" y="10"/>
                  </a:cubicBezTo>
                  <a:cubicBezTo>
                    <a:pt x="71" y="10"/>
                    <a:pt x="70" y="11"/>
                    <a:pt x="69" y="12"/>
                  </a:cubicBezTo>
                  <a:moveTo>
                    <a:pt x="69" y="7"/>
                  </a:moveTo>
                  <a:cubicBezTo>
                    <a:pt x="70" y="7"/>
                    <a:pt x="70" y="7"/>
                    <a:pt x="71" y="7"/>
                  </a:cubicBezTo>
                  <a:cubicBezTo>
                    <a:pt x="70" y="7"/>
                    <a:pt x="69" y="8"/>
                    <a:pt x="69" y="9"/>
                  </a:cubicBezTo>
                  <a:cubicBezTo>
                    <a:pt x="69" y="8"/>
                    <a:pt x="69" y="8"/>
                    <a:pt x="69" y="7"/>
                  </a:cubicBezTo>
                  <a:cubicBezTo>
                    <a:pt x="69" y="7"/>
                    <a:pt x="69" y="7"/>
                    <a:pt x="69" y="7"/>
                  </a:cubicBezTo>
                  <a:moveTo>
                    <a:pt x="70" y="6"/>
                  </a:moveTo>
                  <a:cubicBezTo>
                    <a:pt x="69" y="6"/>
                    <a:pt x="69" y="5"/>
                    <a:pt x="70" y="4"/>
                  </a:cubicBezTo>
                  <a:cubicBezTo>
                    <a:pt x="74" y="7"/>
                    <a:pt x="79" y="10"/>
                    <a:pt x="83" y="14"/>
                  </a:cubicBezTo>
                  <a:cubicBezTo>
                    <a:pt x="82" y="14"/>
                    <a:pt x="81" y="14"/>
                    <a:pt x="80" y="14"/>
                  </a:cubicBezTo>
                  <a:cubicBezTo>
                    <a:pt x="81" y="14"/>
                    <a:pt x="81" y="13"/>
                    <a:pt x="81" y="13"/>
                  </a:cubicBezTo>
                  <a:cubicBezTo>
                    <a:pt x="81" y="12"/>
                    <a:pt x="81" y="12"/>
                    <a:pt x="81" y="12"/>
                  </a:cubicBezTo>
                  <a:cubicBezTo>
                    <a:pt x="79" y="12"/>
                    <a:pt x="76" y="13"/>
                    <a:pt x="74" y="14"/>
                  </a:cubicBezTo>
                  <a:cubicBezTo>
                    <a:pt x="73" y="15"/>
                    <a:pt x="71" y="16"/>
                    <a:pt x="70" y="16"/>
                  </a:cubicBezTo>
                  <a:cubicBezTo>
                    <a:pt x="70" y="16"/>
                    <a:pt x="70" y="16"/>
                    <a:pt x="71" y="15"/>
                  </a:cubicBezTo>
                  <a:cubicBezTo>
                    <a:pt x="72" y="14"/>
                    <a:pt x="74" y="13"/>
                    <a:pt x="76" y="12"/>
                  </a:cubicBezTo>
                  <a:cubicBezTo>
                    <a:pt x="76" y="12"/>
                    <a:pt x="76" y="12"/>
                    <a:pt x="76" y="12"/>
                  </a:cubicBezTo>
                  <a:cubicBezTo>
                    <a:pt x="76" y="12"/>
                    <a:pt x="76" y="12"/>
                    <a:pt x="76" y="12"/>
                  </a:cubicBezTo>
                  <a:cubicBezTo>
                    <a:pt x="74" y="12"/>
                    <a:pt x="72" y="13"/>
                    <a:pt x="71" y="14"/>
                  </a:cubicBezTo>
                  <a:cubicBezTo>
                    <a:pt x="70" y="14"/>
                    <a:pt x="70" y="14"/>
                    <a:pt x="70" y="14"/>
                  </a:cubicBezTo>
                  <a:cubicBezTo>
                    <a:pt x="69" y="14"/>
                    <a:pt x="71" y="13"/>
                    <a:pt x="71" y="13"/>
                  </a:cubicBezTo>
                  <a:cubicBezTo>
                    <a:pt x="72" y="12"/>
                    <a:pt x="74" y="11"/>
                    <a:pt x="75" y="11"/>
                  </a:cubicBezTo>
                  <a:cubicBezTo>
                    <a:pt x="75" y="10"/>
                    <a:pt x="75" y="10"/>
                    <a:pt x="75" y="10"/>
                  </a:cubicBezTo>
                  <a:cubicBezTo>
                    <a:pt x="75" y="10"/>
                    <a:pt x="74" y="10"/>
                    <a:pt x="74" y="10"/>
                  </a:cubicBezTo>
                  <a:cubicBezTo>
                    <a:pt x="73" y="11"/>
                    <a:pt x="70" y="12"/>
                    <a:pt x="69" y="13"/>
                  </a:cubicBezTo>
                  <a:cubicBezTo>
                    <a:pt x="70" y="11"/>
                    <a:pt x="72" y="10"/>
                    <a:pt x="73" y="9"/>
                  </a:cubicBezTo>
                  <a:cubicBezTo>
                    <a:pt x="72" y="8"/>
                    <a:pt x="72" y="8"/>
                    <a:pt x="72" y="8"/>
                  </a:cubicBezTo>
                  <a:cubicBezTo>
                    <a:pt x="71" y="9"/>
                    <a:pt x="71" y="9"/>
                    <a:pt x="71" y="9"/>
                  </a:cubicBezTo>
                  <a:cubicBezTo>
                    <a:pt x="70" y="9"/>
                    <a:pt x="71" y="7"/>
                    <a:pt x="72" y="6"/>
                  </a:cubicBezTo>
                  <a:cubicBezTo>
                    <a:pt x="71" y="6"/>
                    <a:pt x="71" y="6"/>
                    <a:pt x="71" y="6"/>
                  </a:cubicBezTo>
                  <a:cubicBezTo>
                    <a:pt x="71" y="6"/>
                    <a:pt x="70" y="6"/>
                    <a:pt x="70" y="6"/>
                  </a:cubicBezTo>
                  <a:moveTo>
                    <a:pt x="69" y="5"/>
                  </a:moveTo>
                  <a:cubicBezTo>
                    <a:pt x="69" y="4"/>
                    <a:pt x="69" y="4"/>
                    <a:pt x="69" y="4"/>
                  </a:cubicBezTo>
                  <a:cubicBezTo>
                    <a:pt x="69" y="4"/>
                    <a:pt x="69" y="4"/>
                    <a:pt x="69" y="4"/>
                  </a:cubicBezTo>
                  <a:cubicBezTo>
                    <a:pt x="69" y="4"/>
                    <a:pt x="69" y="4"/>
                    <a:pt x="69" y="4"/>
                  </a:cubicBezTo>
                  <a:cubicBezTo>
                    <a:pt x="69" y="5"/>
                    <a:pt x="69" y="5"/>
                    <a:pt x="69" y="5"/>
                  </a:cubicBezTo>
                  <a:moveTo>
                    <a:pt x="68" y="0"/>
                  </a:moveTo>
                  <a:cubicBezTo>
                    <a:pt x="67" y="0"/>
                    <a:pt x="67" y="0"/>
                    <a:pt x="67" y="0"/>
                  </a:cubicBezTo>
                  <a:cubicBezTo>
                    <a:pt x="66" y="0"/>
                    <a:pt x="66" y="1"/>
                    <a:pt x="66" y="2"/>
                  </a:cubicBezTo>
                  <a:cubicBezTo>
                    <a:pt x="67" y="6"/>
                    <a:pt x="66" y="10"/>
                    <a:pt x="66" y="15"/>
                  </a:cubicBezTo>
                  <a:cubicBezTo>
                    <a:pt x="51" y="15"/>
                    <a:pt x="35" y="17"/>
                    <a:pt x="19" y="17"/>
                  </a:cubicBezTo>
                  <a:cubicBezTo>
                    <a:pt x="14" y="17"/>
                    <a:pt x="8" y="17"/>
                    <a:pt x="2" y="16"/>
                  </a:cubicBezTo>
                  <a:cubicBezTo>
                    <a:pt x="2" y="16"/>
                    <a:pt x="2" y="16"/>
                    <a:pt x="2" y="16"/>
                  </a:cubicBezTo>
                  <a:cubicBezTo>
                    <a:pt x="1" y="16"/>
                    <a:pt x="0" y="17"/>
                    <a:pt x="0" y="18"/>
                  </a:cubicBezTo>
                  <a:cubicBezTo>
                    <a:pt x="0" y="18"/>
                    <a:pt x="0" y="18"/>
                    <a:pt x="1" y="19"/>
                  </a:cubicBezTo>
                  <a:cubicBezTo>
                    <a:pt x="7" y="25"/>
                    <a:pt x="9" y="36"/>
                    <a:pt x="7" y="45"/>
                  </a:cubicBezTo>
                  <a:cubicBezTo>
                    <a:pt x="7" y="46"/>
                    <a:pt x="7" y="46"/>
                    <a:pt x="7" y="46"/>
                  </a:cubicBezTo>
                  <a:cubicBezTo>
                    <a:pt x="7" y="46"/>
                    <a:pt x="8" y="47"/>
                    <a:pt x="8" y="47"/>
                  </a:cubicBezTo>
                  <a:cubicBezTo>
                    <a:pt x="8" y="47"/>
                    <a:pt x="8" y="47"/>
                    <a:pt x="8" y="47"/>
                  </a:cubicBezTo>
                  <a:cubicBezTo>
                    <a:pt x="29" y="46"/>
                    <a:pt x="49" y="43"/>
                    <a:pt x="70" y="42"/>
                  </a:cubicBezTo>
                  <a:cubicBezTo>
                    <a:pt x="70" y="45"/>
                    <a:pt x="70" y="49"/>
                    <a:pt x="70" y="53"/>
                  </a:cubicBezTo>
                  <a:cubicBezTo>
                    <a:pt x="70" y="54"/>
                    <a:pt x="71" y="54"/>
                    <a:pt x="71" y="54"/>
                  </a:cubicBezTo>
                  <a:cubicBezTo>
                    <a:pt x="72" y="54"/>
                    <a:pt x="72" y="54"/>
                    <a:pt x="72" y="54"/>
                  </a:cubicBezTo>
                  <a:cubicBezTo>
                    <a:pt x="72" y="54"/>
                    <a:pt x="72" y="54"/>
                    <a:pt x="72" y="54"/>
                  </a:cubicBezTo>
                  <a:cubicBezTo>
                    <a:pt x="73" y="54"/>
                    <a:pt x="73" y="54"/>
                    <a:pt x="73" y="54"/>
                  </a:cubicBezTo>
                  <a:cubicBezTo>
                    <a:pt x="82" y="44"/>
                    <a:pt x="93" y="36"/>
                    <a:pt x="102" y="26"/>
                  </a:cubicBezTo>
                  <a:cubicBezTo>
                    <a:pt x="102" y="26"/>
                    <a:pt x="102" y="25"/>
                    <a:pt x="102" y="25"/>
                  </a:cubicBezTo>
                  <a:cubicBezTo>
                    <a:pt x="102" y="24"/>
                    <a:pt x="102" y="24"/>
                    <a:pt x="102" y="24"/>
                  </a:cubicBezTo>
                  <a:cubicBezTo>
                    <a:pt x="96" y="19"/>
                    <a:pt x="90" y="15"/>
                    <a:pt x="84" y="11"/>
                  </a:cubicBezTo>
                  <a:cubicBezTo>
                    <a:pt x="79" y="7"/>
                    <a:pt x="74" y="4"/>
                    <a:pt x="68" y="0"/>
                  </a:cubicBezTo>
                  <a:cubicBezTo>
                    <a:pt x="68" y="0"/>
                    <a:pt x="68" y="0"/>
                    <a:pt x="6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5" name="Freeform 59"/>
            <p:cNvSpPr>
              <a:spLocks noEditPoints="1"/>
            </p:cNvSpPr>
            <p:nvPr/>
          </p:nvSpPr>
          <p:spPr bwMode="auto">
            <a:xfrm>
              <a:off x="8356269" y="2825677"/>
              <a:ext cx="84138" cy="73025"/>
            </a:xfrm>
            <a:custGeom>
              <a:avLst/>
              <a:gdLst>
                <a:gd name="T0" fmla="*/ 9 w 20"/>
                <a:gd name="T1" fmla="*/ 14 h 17"/>
                <a:gd name="T2" fmla="*/ 7 w 20"/>
                <a:gd name="T3" fmla="*/ 13 h 17"/>
                <a:gd name="T4" fmla="*/ 14 w 20"/>
                <a:gd name="T5" fmla="*/ 9 h 17"/>
                <a:gd name="T6" fmla="*/ 9 w 20"/>
                <a:gd name="T7" fmla="*/ 14 h 17"/>
                <a:gd name="T8" fmla="*/ 9 w 20"/>
                <a:gd name="T9" fmla="*/ 14 h 17"/>
                <a:gd name="T10" fmla="*/ 7 w 20"/>
                <a:gd name="T11" fmla="*/ 12 h 17"/>
                <a:gd name="T12" fmla="*/ 6 w 20"/>
                <a:gd name="T13" fmla="*/ 10 h 17"/>
                <a:gd name="T14" fmla="*/ 13 w 20"/>
                <a:gd name="T15" fmla="*/ 6 h 17"/>
                <a:gd name="T16" fmla="*/ 7 w 20"/>
                <a:gd name="T17" fmla="*/ 12 h 17"/>
                <a:gd name="T18" fmla="*/ 8 w 20"/>
                <a:gd name="T19" fmla="*/ 12 h 17"/>
                <a:gd name="T20" fmla="*/ 16 w 20"/>
                <a:gd name="T21" fmla="*/ 5 h 17"/>
                <a:gd name="T22" fmla="*/ 16 w 20"/>
                <a:gd name="T23" fmla="*/ 5 h 17"/>
                <a:gd name="T24" fmla="*/ 17 w 20"/>
                <a:gd name="T25" fmla="*/ 9 h 17"/>
                <a:gd name="T26" fmla="*/ 10 w 20"/>
                <a:gd name="T27" fmla="*/ 14 h 17"/>
                <a:gd name="T28" fmla="*/ 9 w 20"/>
                <a:gd name="T29" fmla="*/ 14 h 17"/>
                <a:gd name="T30" fmla="*/ 15 w 20"/>
                <a:gd name="T31" fmla="*/ 11 h 17"/>
                <a:gd name="T32" fmla="*/ 13 w 20"/>
                <a:gd name="T33" fmla="*/ 12 h 17"/>
                <a:gd name="T34" fmla="*/ 13 w 20"/>
                <a:gd name="T35" fmla="*/ 13 h 17"/>
                <a:gd name="T36" fmla="*/ 16 w 20"/>
                <a:gd name="T37" fmla="*/ 10 h 17"/>
                <a:gd name="T38" fmla="*/ 16 w 20"/>
                <a:gd name="T39" fmla="*/ 9 h 17"/>
                <a:gd name="T40" fmla="*/ 10 w 20"/>
                <a:gd name="T41" fmla="*/ 13 h 17"/>
                <a:gd name="T42" fmla="*/ 16 w 20"/>
                <a:gd name="T43" fmla="*/ 8 h 17"/>
                <a:gd name="T44" fmla="*/ 15 w 20"/>
                <a:gd name="T45" fmla="*/ 7 h 17"/>
                <a:gd name="T46" fmla="*/ 8 w 20"/>
                <a:gd name="T47" fmla="*/ 12 h 17"/>
                <a:gd name="T48" fmla="*/ 5 w 20"/>
                <a:gd name="T49" fmla="*/ 9 h 17"/>
                <a:gd name="T50" fmla="*/ 5 w 20"/>
                <a:gd name="T51" fmla="*/ 8 h 17"/>
                <a:gd name="T52" fmla="*/ 6 w 20"/>
                <a:gd name="T53" fmla="*/ 8 h 17"/>
                <a:gd name="T54" fmla="*/ 11 w 20"/>
                <a:gd name="T55" fmla="*/ 4 h 17"/>
                <a:gd name="T56" fmla="*/ 5 w 20"/>
                <a:gd name="T57" fmla="*/ 9 h 17"/>
                <a:gd name="T58" fmla="*/ 6 w 20"/>
                <a:gd name="T59" fmla="*/ 10 h 17"/>
                <a:gd name="T60" fmla="*/ 6 w 20"/>
                <a:gd name="T61" fmla="*/ 10 h 17"/>
                <a:gd name="T62" fmla="*/ 13 w 20"/>
                <a:gd name="T63" fmla="*/ 3 h 17"/>
                <a:gd name="T64" fmla="*/ 13 w 20"/>
                <a:gd name="T65" fmla="*/ 3 h 17"/>
                <a:gd name="T66" fmla="*/ 15 w 20"/>
                <a:gd name="T67" fmla="*/ 4 h 17"/>
                <a:gd name="T68" fmla="*/ 15 w 20"/>
                <a:gd name="T69" fmla="*/ 4 h 17"/>
                <a:gd name="T70" fmla="*/ 6 w 20"/>
                <a:gd name="T71" fmla="*/ 10 h 17"/>
                <a:gd name="T72" fmla="*/ 6 w 20"/>
                <a:gd name="T73" fmla="*/ 7 h 17"/>
                <a:gd name="T74" fmla="*/ 11 w 20"/>
                <a:gd name="T75" fmla="*/ 3 h 17"/>
                <a:gd name="T76" fmla="*/ 11 w 20"/>
                <a:gd name="T77" fmla="*/ 3 h 17"/>
                <a:gd name="T78" fmla="*/ 12 w 20"/>
                <a:gd name="T79" fmla="*/ 3 h 17"/>
                <a:gd name="T80" fmla="*/ 6 w 20"/>
                <a:gd name="T81" fmla="*/ 7 h 17"/>
                <a:gd name="T82" fmla="*/ 11 w 20"/>
                <a:gd name="T83" fmla="*/ 0 h 17"/>
                <a:gd name="T84" fmla="*/ 10 w 20"/>
                <a:gd name="T85" fmla="*/ 17 h 17"/>
                <a:gd name="T86" fmla="*/ 10 w 20"/>
                <a:gd name="T87" fmla="*/ 17 h 17"/>
                <a:gd name="T88" fmla="*/ 20 w 20"/>
                <a:gd name="T89" fmla="*/ 9 h 17"/>
                <a:gd name="T90" fmla="*/ 12 w 20"/>
                <a:gd name="T91" fmla="*/ 0 h 17"/>
                <a:gd name="T92" fmla="*/ 11 w 20"/>
                <a:gd name="T9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17">
                  <a:moveTo>
                    <a:pt x="9" y="14"/>
                  </a:moveTo>
                  <a:cubicBezTo>
                    <a:pt x="8" y="13"/>
                    <a:pt x="8" y="13"/>
                    <a:pt x="7" y="13"/>
                  </a:cubicBezTo>
                  <a:cubicBezTo>
                    <a:pt x="9" y="12"/>
                    <a:pt x="11" y="10"/>
                    <a:pt x="14" y="9"/>
                  </a:cubicBezTo>
                  <a:cubicBezTo>
                    <a:pt x="12" y="10"/>
                    <a:pt x="10" y="12"/>
                    <a:pt x="9" y="14"/>
                  </a:cubicBezTo>
                  <a:cubicBezTo>
                    <a:pt x="9" y="14"/>
                    <a:pt x="9" y="14"/>
                    <a:pt x="9" y="14"/>
                  </a:cubicBezTo>
                  <a:moveTo>
                    <a:pt x="7" y="12"/>
                  </a:moveTo>
                  <a:cubicBezTo>
                    <a:pt x="6" y="12"/>
                    <a:pt x="6" y="11"/>
                    <a:pt x="6" y="10"/>
                  </a:cubicBezTo>
                  <a:cubicBezTo>
                    <a:pt x="9" y="9"/>
                    <a:pt x="11" y="7"/>
                    <a:pt x="13" y="6"/>
                  </a:cubicBezTo>
                  <a:cubicBezTo>
                    <a:pt x="11" y="8"/>
                    <a:pt x="9" y="10"/>
                    <a:pt x="7" y="12"/>
                  </a:cubicBezTo>
                  <a:moveTo>
                    <a:pt x="8" y="12"/>
                  </a:moveTo>
                  <a:cubicBezTo>
                    <a:pt x="11" y="9"/>
                    <a:pt x="13" y="7"/>
                    <a:pt x="16" y="5"/>
                  </a:cubicBezTo>
                  <a:cubicBezTo>
                    <a:pt x="16" y="5"/>
                    <a:pt x="16" y="5"/>
                    <a:pt x="16" y="5"/>
                  </a:cubicBezTo>
                  <a:cubicBezTo>
                    <a:pt x="17" y="6"/>
                    <a:pt x="17" y="7"/>
                    <a:pt x="17" y="9"/>
                  </a:cubicBezTo>
                  <a:cubicBezTo>
                    <a:pt x="17" y="12"/>
                    <a:pt x="13" y="14"/>
                    <a:pt x="10" y="14"/>
                  </a:cubicBezTo>
                  <a:cubicBezTo>
                    <a:pt x="9" y="14"/>
                    <a:pt x="9" y="14"/>
                    <a:pt x="9" y="14"/>
                  </a:cubicBezTo>
                  <a:cubicBezTo>
                    <a:pt x="11" y="13"/>
                    <a:pt x="13" y="12"/>
                    <a:pt x="15" y="11"/>
                  </a:cubicBezTo>
                  <a:cubicBezTo>
                    <a:pt x="14" y="11"/>
                    <a:pt x="14" y="12"/>
                    <a:pt x="13" y="12"/>
                  </a:cubicBezTo>
                  <a:cubicBezTo>
                    <a:pt x="13" y="13"/>
                    <a:pt x="13" y="13"/>
                    <a:pt x="13" y="13"/>
                  </a:cubicBezTo>
                  <a:cubicBezTo>
                    <a:pt x="14" y="12"/>
                    <a:pt x="16" y="11"/>
                    <a:pt x="16" y="10"/>
                  </a:cubicBezTo>
                  <a:cubicBezTo>
                    <a:pt x="16" y="9"/>
                    <a:pt x="16" y="9"/>
                    <a:pt x="16" y="9"/>
                  </a:cubicBezTo>
                  <a:cubicBezTo>
                    <a:pt x="14" y="10"/>
                    <a:pt x="12" y="12"/>
                    <a:pt x="10" y="13"/>
                  </a:cubicBezTo>
                  <a:cubicBezTo>
                    <a:pt x="12" y="11"/>
                    <a:pt x="14" y="10"/>
                    <a:pt x="16" y="8"/>
                  </a:cubicBezTo>
                  <a:cubicBezTo>
                    <a:pt x="15" y="7"/>
                    <a:pt x="15" y="7"/>
                    <a:pt x="15" y="7"/>
                  </a:cubicBezTo>
                  <a:cubicBezTo>
                    <a:pt x="13" y="9"/>
                    <a:pt x="11" y="10"/>
                    <a:pt x="8" y="12"/>
                  </a:cubicBezTo>
                  <a:moveTo>
                    <a:pt x="5" y="9"/>
                  </a:moveTo>
                  <a:cubicBezTo>
                    <a:pt x="5" y="8"/>
                    <a:pt x="5" y="8"/>
                    <a:pt x="5" y="8"/>
                  </a:cubicBezTo>
                  <a:cubicBezTo>
                    <a:pt x="6" y="8"/>
                    <a:pt x="6" y="8"/>
                    <a:pt x="6" y="8"/>
                  </a:cubicBezTo>
                  <a:cubicBezTo>
                    <a:pt x="8" y="6"/>
                    <a:pt x="9" y="5"/>
                    <a:pt x="11" y="4"/>
                  </a:cubicBezTo>
                  <a:cubicBezTo>
                    <a:pt x="10" y="6"/>
                    <a:pt x="7" y="7"/>
                    <a:pt x="5" y="9"/>
                  </a:cubicBezTo>
                  <a:moveTo>
                    <a:pt x="6" y="10"/>
                  </a:moveTo>
                  <a:cubicBezTo>
                    <a:pt x="6" y="10"/>
                    <a:pt x="6" y="10"/>
                    <a:pt x="6" y="10"/>
                  </a:cubicBezTo>
                  <a:cubicBezTo>
                    <a:pt x="8" y="7"/>
                    <a:pt x="11" y="6"/>
                    <a:pt x="13" y="3"/>
                  </a:cubicBezTo>
                  <a:cubicBezTo>
                    <a:pt x="13" y="3"/>
                    <a:pt x="13" y="3"/>
                    <a:pt x="13" y="3"/>
                  </a:cubicBezTo>
                  <a:cubicBezTo>
                    <a:pt x="14" y="3"/>
                    <a:pt x="15" y="4"/>
                    <a:pt x="15" y="4"/>
                  </a:cubicBezTo>
                  <a:cubicBezTo>
                    <a:pt x="15" y="4"/>
                    <a:pt x="15" y="4"/>
                    <a:pt x="15" y="4"/>
                  </a:cubicBezTo>
                  <a:cubicBezTo>
                    <a:pt x="12" y="6"/>
                    <a:pt x="9" y="8"/>
                    <a:pt x="6" y="10"/>
                  </a:cubicBezTo>
                  <a:moveTo>
                    <a:pt x="6" y="7"/>
                  </a:moveTo>
                  <a:cubicBezTo>
                    <a:pt x="6" y="5"/>
                    <a:pt x="8" y="3"/>
                    <a:pt x="11" y="3"/>
                  </a:cubicBezTo>
                  <a:cubicBezTo>
                    <a:pt x="11" y="3"/>
                    <a:pt x="11" y="3"/>
                    <a:pt x="11" y="3"/>
                  </a:cubicBezTo>
                  <a:cubicBezTo>
                    <a:pt x="12" y="3"/>
                    <a:pt x="12" y="3"/>
                    <a:pt x="12" y="3"/>
                  </a:cubicBezTo>
                  <a:cubicBezTo>
                    <a:pt x="10" y="4"/>
                    <a:pt x="8" y="6"/>
                    <a:pt x="6" y="7"/>
                  </a:cubicBezTo>
                  <a:moveTo>
                    <a:pt x="11" y="0"/>
                  </a:moveTo>
                  <a:cubicBezTo>
                    <a:pt x="2" y="0"/>
                    <a:pt x="0" y="15"/>
                    <a:pt x="10" y="17"/>
                  </a:cubicBezTo>
                  <a:cubicBezTo>
                    <a:pt x="10" y="17"/>
                    <a:pt x="10" y="17"/>
                    <a:pt x="10" y="17"/>
                  </a:cubicBezTo>
                  <a:cubicBezTo>
                    <a:pt x="15" y="16"/>
                    <a:pt x="19" y="14"/>
                    <a:pt x="20" y="9"/>
                  </a:cubicBezTo>
                  <a:cubicBezTo>
                    <a:pt x="20" y="4"/>
                    <a:pt x="17" y="1"/>
                    <a:pt x="12" y="0"/>
                  </a:cubicBezTo>
                  <a:cubicBezTo>
                    <a:pt x="12" y="0"/>
                    <a:pt x="12" y="0"/>
                    <a:pt x="1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6" name="Freeform 60"/>
            <p:cNvSpPr>
              <a:spLocks noEditPoints="1"/>
            </p:cNvSpPr>
            <p:nvPr/>
          </p:nvSpPr>
          <p:spPr bwMode="auto">
            <a:xfrm>
              <a:off x="8284831" y="2911402"/>
              <a:ext cx="241300" cy="66675"/>
            </a:xfrm>
            <a:custGeom>
              <a:avLst/>
              <a:gdLst>
                <a:gd name="T0" fmla="*/ 50 w 57"/>
                <a:gd name="T1" fmla="*/ 6 h 16"/>
                <a:gd name="T2" fmla="*/ 42 w 57"/>
                <a:gd name="T3" fmla="*/ 13 h 16"/>
                <a:gd name="T4" fmla="*/ 43 w 57"/>
                <a:gd name="T5" fmla="*/ 7 h 16"/>
                <a:gd name="T6" fmla="*/ 48 w 57"/>
                <a:gd name="T7" fmla="*/ 5 h 16"/>
                <a:gd name="T8" fmla="*/ 42 w 57"/>
                <a:gd name="T9" fmla="*/ 13 h 16"/>
                <a:gd name="T10" fmla="*/ 38 w 57"/>
                <a:gd name="T11" fmla="*/ 5 h 16"/>
                <a:gd name="T12" fmla="*/ 20 w 57"/>
                <a:gd name="T13" fmla="*/ 12 h 16"/>
                <a:gd name="T14" fmla="*/ 29 w 57"/>
                <a:gd name="T15" fmla="*/ 6 h 16"/>
                <a:gd name="T16" fmla="*/ 51 w 57"/>
                <a:gd name="T17" fmla="*/ 11 h 16"/>
                <a:gd name="T18" fmla="*/ 55 w 57"/>
                <a:gd name="T19" fmla="*/ 13 h 16"/>
                <a:gd name="T20" fmla="*/ 53 w 57"/>
                <a:gd name="T21" fmla="*/ 7 h 16"/>
                <a:gd name="T22" fmla="*/ 53 w 57"/>
                <a:gd name="T23" fmla="*/ 10 h 16"/>
                <a:gd name="T24" fmla="*/ 54 w 57"/>
                <a:gd name="T25" fmla="*/ 13 h 16"/>
                <a:gd name="T26" fmla="*/ 53 w 57"/>
                <a:gd name="T27" fmla="*/ 12 h 16"/>
                <a:gd name="T28" fmla="*/ 50 w 57"/>
                <a:gd name="T29" fmla="*/ 12 h 16"/>
                <a:gd name="T30" fmla="*/ 34 w 57"/>
                <a:gd name="T31" fmla="*/ 4 h 16"/>
                <a:gd name="T32" fmla="*/ 19 w 57"/>
                <a:gd name="T33" fmla="*/ 12 h 16"/>
                <a:gd name="T34" fmla="*/ 24 w 57"/>
                <a:gd name="T35" fmla="*/ 7 h 16"/>
                <a:gd name="T36" fmla="*/ 38 w 57"/>
                <a:gd name="T37" fmla="*/ 6 h 16"/>
                <a:gd name="T38" fmla="*/ 16 w 57"/>
                <a:gd name="T39" fmla="*/ 12 h 16"/>
                <a:gd name="T40" fmla="*/ 20 w 57"/>
                <a:gd name="T41" fmla="*/ 7 h 16"/>
                <a:gd name="T42" fmla="*/ 3 w 57"/>
                <a:gd name="T43" fmla="*/ 12 h 16"/>
                <a:gd name="T44" fmla="*/ 6 w 57"/>
                <a:gd name="T45" fmla="*/ 12 h 16"/>
                <a:gd name="T46" fmla="*/ 8 w 57"/>
                <a:gd name="T47" fmla="*/ 4 h 16"/>
                <a:gd name="T48" fmla="*/ 43 w 57"/>
                <a:gd name="T49" fmla="*/ 12 h 16"/>
                <a:gd name="T50" fmla="*/ 54 w 57"/>
                <a:gd name="T51" fmla="*/ 4 h 16"/>
                <a:gd name="T52" fmla="*/ 51 w 57"/>
                <a:gd name="T53" fmla="*/ 4 h 16"/>
                <a:gd name="T54" fmla="*/ 13 w 57"/>
                <a:gd name="T55" fmla="*/ 7 h 16"/>
                <a:gd name="T56" fmla="*/ 11 w 57"/>
                <a:gd name="T57" fmla="*/ 12 h 16"/>
                <a:gd name="T58" fmla="*/ 11 w 57"/>
                <a:gd name="T59" fmla="*/ 12 h 16"/>
                <a:gd name="T60" fmla="*/ 16 w 57"/>
                <a:gd name="T61" fmla="*/ 8 h 16"/>
                <a:gd name="T62" fmla="*/ 2 w 57"/>
                <a:gd name="T63" fmla="*/ 7 h 16"/>
                <a:gd name="T64" fmla="*/ 39 w 57"/>
                <a:gd name="T65" fmla="*/ 9 h 16"/>
                <a:gd name="T66" fmla="*/ 41 w 57"/>
                <a:gd name="T67" fmla="*/ 10 h 16"/>
                <a:gd name="T68" fmla="*/ 41 w 57"/>
                <a:gd name="T69" fmla="*/ 7 h 16"/>
                <a:gd name="T70" fmla="*/ 5 w 57"/>
                <a:gd name="T71" fmla="*/ 3 h 16"/>
                <a:gd name="T72" fmla="*/ 4 w 57"/>
                <a:gd name="T73" fmla="*/ 7 h 16"/>
                <a:gd name="T74" fmla="*/ 3 w 57"/>
                <a:gd name="T75" fmla="*/ 9 h 16"/>
                <a:gd name="T76" fmla="*/ 14 w 57"/>
                <a:gd name="T77" fmla="*/ 3 h 16"/>
                <a:gd name="T78" fmla="*/ 11 w 57"/>
                <a:gd name="T79" fmla="*/ 8 h 16"/>
                <a:gd name="T80" fmla="*/ 9 w 57"/>
                <a:gd name="T81" fmla="*/ 10 h 16"/>
                <a:gd name="T82" fmla="*/ 18 w 57"/>
                <a:gd name="T83" fmla="*/ 3 h 16"/>
                <a:gd name="T84" fmla="*/ 16 w 57"/>
                <a:gd name="T85" fmla="*/ 9 h 16"/>
                <a:gd name="T86" fmla="*/ 41 w 57"/>
                <a:gd name="T87" fmla="*/ 3 h 16"/>
                <a:gd name="T88" fmla="*/ 30 w 57"/>
                <a:gd name="T89" fmla="*/ 10 h 16"/>
                <a:gd name="T90" fmla="*/ 27 w 57"/>
                <a:gd name="T91" fmla="*/ 9 h 16"/>
                <a:gd name="T92" fmla="*/ 31 w 57"/>
                <a:gd name="T93" fmla="*/ 3 h 16"/>
                <a:gd name="T94" fmla="*/ 27 w 57"/>
                <a:gd name="T95" fmla="*/ 4 h 16"/>
                <a:gd name="T96" fmla="*/ 17 w 57"/>
                <a:gd name="T97" fmla="*/ 11 h 16"/>
                <a:gd name="T98" fmla="*/ 17 w 57"/>
                <a:gd name="T99" fmla="*/ 9 h 16"/>
                <a:gd name="T100" fmla="*/ 0 w 57"/>
                <a:gd name="T101" fmla="*/ 1 h 16"/>
                <a:gd name="T102" fmla="*/ 2 w 57"/>
                <a:gd name="T103" fmla="*/ 14 h 16"/>
                <a:gd name="T104" fmla="*/ 57 w 57"/>
                <a:gd name="T105" fmla="*/ 15 h 16"/>
                <a:gd name="T106" fmla="*/ 33 w 57"/>
                <a:gd name="T10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 h="16">
                  <a:moveTo>
                    <a:pt x="45" y="13"/>
                  </a:moveTo>
                  <a:cubicBezTo>
                    <a:pt x="44" y="13"/>
                    <a:pt x="43" y="13"/>
                    <a:pt x="42" y="13"/>
                  </a:cubicBezTo>
                  <a:cubicBezTo>
                    <a:pt x="44" y="11"/>
                    <a:pt x="46" y="9"/>
                    <a:pt x="48" y="7"/>
                  </a:cubicBezTo>
                  <a:cubicBezTo>
                    <a:pt x="49" y="7"/>
                    <a:pt x="50" y="6"/>
                    <a:pt x="50" y="6"/>
                  </a:cubicBezTo>
                  <a:cubicBezTo>
                    <a:pt x="50" y="6"/>
                    <a:pt x="50" y="7"/>
                    <a:pt x="49" y="8"/>
                  </a:cubicBezTo>
                  <a:cubicBezTo>
                    <a:pt x="48" y="10"/>
                    <a:pt x="46" y="12"/>
                    <a:pt x="45" y="13"/>
                  </a:cubicBezTo>
                  <a:cubicBezTo>
                    <a:pt x="45" y="13"/>
                    <a:pt x="45" y="13"/>
                    <a:pt x="45" y="13"/>
                  </a:cubicBezTo>
                  <a:moveTo>
                    <a:pt x="42" y="13"/>
                  </a:moveTo>
                  <a:cubicBezTo>
                    <a:pt x="39" y="13"/>
                    <a:pt x="37" y="13"/>
                    <a:pt x="35" y="13"/>
                  </a:cubicBezTo>
                  <a:cubicBezTo>
                    <a:pt x="38" y="11"/>
                    <a:pt x="40" y="9"/>
                    <a:pt x="42" y="7"/>
                  </a:cubicBezTo>
                  <a:cubicBezTo>
                    <a:pt x="43" y="6"/>
                    <a:pt x="44" y="5"/>
                    <a:pt x="44" y="5"/>
                  </a:cubicBezTo>
                  <a:cubicBezTo>
                    <a:pt x="44" y="5"/>
                    <a:pt x="43" y="6"/>
                    <a:pt x="43" y="7"/>
                  </a:cubicBezTo>
                  <a:cubicBezTo>
                    <a:pt x="42" y="9"/>
                    <a:pt x="40" y="11"/>
                    <a:pt x="39" y="12"/>
                  </a:cubicBezTo>
                  <a:cubicBezTo>
                    <a:pt x="39" y="13"/>
                    <a:pt x="39" y="13"/>
                    <a:pt x="39" y="13"/>
                  </a:cubicBezTo>
                  <a:cubicBezTo>
                    <a:pt x="42" y="10"/>
                    <a:pt x="44" y="8"/>
                    <a:pt x="47" y="5"/>
                  </a:cubicBezTo>
                  <a:cubicBezTo>
                    <a:pt x="48" y="5"/>
                    <a:pt x="48" y="5"/>
                    <a:pt x="48" y="5"/>
                  </a:cubicBezTo>
                  <a:cubicBezTo>
                    <a:pt x="48" y="5"/>
                    <a:pt x="48" y="5"/>
                    <a:pt x="47" y="6"/>
                  </a:cubicBezTo>
                  <a:cubicBezTo>
                    <a:pt x="47" y="7"/>
                    <a:pt x="46" y="8"/>
                    <a:pt x="45" y="9"/>
                  </a:cubicBezTo>
                  <a:cubicBezTo>
                    <a:pt x="44" y="10"/>
                    <a:pt x="43" y="11"/>
                    <a:pt x="41" y="13"/>
                  </a:cubicBezTo>
                  <a:cubicBezTo>
                    <a:pt x="42" y="13"/>
                    <a:pt x="42" y="13"/>
                    <a:pt x="42" y="13"/>
                  </a:cubicBezTo>
                  <a:moveTo>
                    <a:pt x="30" y="13"/>
                  </a:moveTo>
                  <a:cubicBezTo>
                    <a:pt x="29" y="13"/>
                    <a:pt x="28" y="13"/>
                    <a:pt x="28" y="13"/>
                  </a:cubicBezTo>
                  <a:cubicBezTo>
                    <a:pt x="30" y="11"/>
                    <a:pt x="32" y="9"/>
                    <a:pt x="35" y="7"/>
                  </a:cubicBezTo>
                  <a:cubicBezTo>
                    <a:pt x="36" y="6"/>
                    <a:pt x="37" y="5"/>
                    <a:pt x="38" y="5"/>
                  </a:cubicBezTo>
                  <a:cubicBezTo>
                    <a:pt x="37" y="5"/>
                    <a:pt x="36" y="7"/>
                    <a:pt x="35" y="8"/>
                  </a:cubicBezTo>
                  <a:cubicBezTo>
                    <a:pt x="33" y="10"/>
                    <a:pt x="32" y="11"/>
                    <a:pt x="30" y="13"/>
                  </a:cubicBezTo>
                  <a:moveTo>
                    <a:pt x="24" y="12"/>
                  </a:moveTo>
                  <a:cubicBezTo>
                    <a:pt x="23" y="12"/>
                    <a:pt x="21" y="12"/>
                    <a:pt x="20" y="12"/>
                  </a:cubicBezTo>
                  <a:cubicBezTo>
                    <a:pt x="23" y="11"/>
                    <a:pt x="24" y="9"/>
                    <a:pt x="26" y="7"/>
                  </a:cubicBezTo>
                  <a:cubicBezTo>
                    <a:pt x="27" y="6"/>
                    <a:pt x="28" y="6"/>
                    <a:pt x="29" y="5"/>
                  </a:cubicBezTo>
                  <a:cubicBezTo>
                    <a:pt x="30" y="5"/>
                    <a:pt x="30" y="4"/>
                    <a:pt x="30" y="4"/>
                  </a:cubicBezTo>
                  <a:cubicBezTo>
                    <a:pt x="30" y="4"/>
                    <a:pt x="29" y="5"/>
                    <a:pt x="29" y="6"/>
                  </a:cubicBezTo>
                  <a:cubicBezTo>
                    <a:pt x="27" y="8"/>
                    <a:pt x="26" y="10"/>
                    <a:pt x="24" y="12"/>
                  </a:cubicBezTo>
                  <a:cubicBezTo>
                    <a:pt x="24" y="12"/>
                    <a:pt x="24" y="12"/>
                    <a:pt x="24" y="12"/>
                  </a:cubicBezTo>
                  <a:moveTo>
                    <a:pt x="50" y="12"/>
                  </a:moveTo>
                  <a:cubicBezTo>
                    <a:pt x="50" y="12"/>
                    <a:pt x="50" y="12"/>
                    <a:pt x="51" y="11"/>
                  </a:cubicBezTo>
                  <a:cubicBezTo>
                    <a:pt x="52" y="9"/>
                    <a:pt x="53" y="7"/>
                    <a:pt x="54" y="5"/>
                  </a:cubicBezTo>
                  <a:cubicBezTo>
                    <a:pt x="54" y="4"/>
                    <a:pt x="54" y="4"/>
                    <a:pt x="54" y="4"/>
                  </a:cubicBezTo>
                  <a:cubicBezTo>
                    <a:pt x="55" y="4"/>
                    <a:pt x="55" y="4"/>
                    <a:pt x="55" y="4"/>
                  </a:cubicBezTo>
                  <a:cubicBezTo>
                    <a:pt x="55" y="7"/>
                    <a:pt x="55" y="10"/>
                    <a:pt x="55" y="13"/>
                  </a:cubicBezTo>
                  <a:cubicBezTo>
                    <a:pt x="52" y="13"/>
                    <a:pt x="49" y="13"/>
                    <a:pt x="45" y="13"/>
                  </a:cubicBezTo>
                  <a:cubicBezTo>
                    <a:pt x="48" y="12"/>
                    <a:pt x="50" y="9"/>
                    <a:pt x="52" y="7"/>
                  </a:cubicBezTo>
                  <a:cubicBezTo>
                    <a:pt x="52" y="7"/>
                    <a:pt x="53" y="5"/>
                    <a:pt x="53" y="5"/>
                  </a:cubicBezTo>
                  <a:cubicBezTo>
                    <a:pt x="53" y="5"/>
                    <a:pt x="53" y="6"/>
                    <a:pt x="53" y="7"/>
                  </a:cubicBezTo>
                  <a:cubicBezTo>
                    <a:pt x="52" y="9"/>
                    <a:pt x="50" y="11"/>
                    <a:pt x="49" y="13"/>
                  </a:cubicBezTo>
                  <a:cubicBezTo>
                    <a:pt x="49" y="13"/>
                    <a:pt x="49" y="13"/>
                    <a:pt x="49" y="13"/>
                  </a:cubicBezTo>
                  <a:cubicBezTo>
                    <a:pt x="50" y="12"/>
                    <a:pt x="50" y="13"/>
                    <a:pt x="51" y="12"/>
                  </a:cubicBezTo>
                  <a:cubicBezTo>
                    <a:pt x="52" y="11"/>
                    <a:pt x="53" y="10"/>
                    <a:pt x="53" y="10"/>
                  </a:cubicBezTo>
                  <a:cubicBezTo>
                    <a:pt x="53" y="10"/>
                    <a:pt x="53" y="11"/>
                    <a:pt x="51" y="13"/>
                  </a:cubicBezTo>
                  <a:cubicBezTo>
                    <a:pt x="52" y="13"/>
                    <a:pt x="52" y="13"/>
                    <a:pt x="52" y="13"/>
                  </a:cubicBezTo>
                  <a:cubicBezTo>
                    <a:pt x="52" y="13"/>
                    <a:pt x="53" y="13"/>
                    <a:pt x="54" y="13"/>
                  </a:cubicBezTo>
                  <a:cubicBezTo>
                    <a:pt x="54" y="13"/>
                    <a:pt x="54" y="13"/>
                    <a:pt x="54" y="13"/>
                  </a:cubicBezTo>
                  <a:cubicBezTo>
                    <a:pt x="54" y="13"/>
                    <a:pt x="54" y="12"/>
                    <a:pt x="54" y="12"/>
                  </a:cubicBezTo>
                  <a:cubicBezTo>
                    <a:pt x="54" y="12"/>
                    <a:pt x="54" y="12"/>
                    <a:pt x="54" y="12"/>
                  </a:cubicBezTo>
                  <a:cubicBezTo>
                    <a:pt x="54" y="12"/>
                    <a:pt x="53" y="12"/>
                    <a:pt x="53" y="12"/>
                  </a:cubicBezTo>
                  <a:cubicBezTo>
                    <a:pt x="53" y="12"/>
                    <a:pt x="53" y="12"/>
                    <a:pt x="53" y="12"/>
                  </a:cubicBezTo>
                  <a:cubicBezTo>
                    <a:pt x="54" y="11"/>
                    <a:pt x="54" y="10"/>
                    <a:pt x="55" y="9"/>
                  </a:cubicBezTo>
                  <a:cubicBezTo>
                    <a:pt x="54" y="8"/>
                    <a:pt x="54" y="8"/>
                    <a:pt x="54" y="8"/>
                  </a:cubicBezTo>
                  <a:cubicBezTo>
                    <a:pt x="53" y="9"/>
                    <a:pt x="53" y="9"/>
                    <a:pt x="52" y="10"/>
                  </a:cubicBezTo>
                  <a:cubicBezTo>
                    <a:pt x="52" y="10"/>
                    <a:pt x="50" y="12"/>
                    <a:pt x="50" y="12"/>
                  </a:cubicBezTo>
                  <a:moveTo>
                    <a:pt x="27" y="13"/>
                  </a:moveTo>
                  <a:cubicBezTo>
                    <a:pt x="26" y="13"/>
                    <a:pt x="25" y="13"/>
                    <a:pt x="25" y="12"/>
                  </a:cubicBezTo>
                  <a:cubicBezTo>
                    <a:pt x="28" y="10"/>
                    <a:pt x="30" y="7"/>
                    <a:pt x="33" y="5"/>
                  </a:cubicBezTo>
                  <a:cubicBezTo>
                    <a:pt x="34" y="4"/>
                    <a:pt x="34" y="4"/>
                    <a:pt x="34" y="4"/>
                  </a:cubicBezTo>
                  <a:cubicBezTo>
                    <a:pt x="35" y="4"/>
                    <a:pt x="32" y="6"/>
                    <a:pt x="32" y="7"/>
                  </a:cubicBezTo>
                  <a:cubicBezTo>
                    <a:pt x="30" y="9"/>
                    <a:pt x="29" y="11"/>
                    <a:pt x="27" y="12"/>
                  </a:cubicBezTo>
                  <a:cubicBezTo>
                    <a:pt x="27" y="13"/>
                    <a:pt x="27" y="13"/>
                    <a:pt x="27" y="13"/>
                  </a:cubicBezTo>
                  <a:moveTo>
                    <a:pt x="19" y="12"/>
                  </a:moveTo>
                  <a:cubicBezTo>
                    <a:pt x="18" y="12"/>
                    <a:pt x="18" y="12"/>
                    <a:pt x="17" y="12"/>
                  </a:cubicBezTo>
                  <a:cubicBezTo>
                    <a:pt x="19" y="10"/>
                    <a:pt x="21" y="8"/>
                    <a:pt x="24" y="6"/>
                  </a:cubicBezTo>
                  <a:cubicBezTo>
                    <a:pt x="24" y="5"/>
                    <a:pt x="25" y="5"/>
                    <a:pt x="26" y="4"/>
                  </a:cubicBezTo>
                  <a:cubicBezTo>
                    <a:pt x="25" y="5"/>
                    <a:pt x="25" y="6"/>
                    <a:pt x="24" y="7"/>
                  </a:cubicBezTo>
                  <a:cubicBezTo>
                    <a:pt x="22" y="9"/>
                    <a:pt x="20" y="10"/>
                    <a:pt x="19" y="12"/>
                  </a:cubicBezTo>
                  <a:moveTo>
                    <a:pt x="34" y="13"/>
                  </a:moveTo>
                  <a:cubicBezTo>
                    <a:pt x="33" y="13"/>
                    <a:pt x="32" y="13"/>
                    <a:pt x="31" y="13"/>
                  </a:cubicBezTo>
                  <a:cubicBezTo>
                    <a:pt x="33" y="11"/>
                    <a:pt x="36" y="8"/>
                    <a:pt x="38" y="6"/>
                  </a:cubicBezTo>
                  <a:cubicBezTo>
                    <a:pt x="39" y="5"/>
                    <a:pt x="40" y="5"/>
                    <a:pt x="41" y="4"/>
                  </a:cubicBezTo>
                  <a:cubicBezTo>
                    <a:pt x="40" y="7"/>
                    <a:pt x="40" y="7"/>
                    <a:pt x="40" y="7"/>
                  </a:cubicBezTo>
                  <a:cubicBezTo>
                    <a:pt x="38" y="9"/>
                    <a:pt x="36" y="11"/>
                    <a:pt x="34" y="13"/>
                  </a:cubicBezTo>
                  <a:moveTo>
                    <a:pt x="16" y="12"/>
                  </a:moveTo>
                  <a:cubicBezTo>
                    <a:pt x="15" y="12"/>
                    <a:pt x="15" y="12"/>
                    <a:pt x="14" y="12"/>
                  </a:cubicBezTo>
                  <a:cubicBezTo>
                    <a:pt x="17" y="10"/>
                    <a:pt x="19" y="8"/>
                    <a:pt x="21" y="6"/>
                  </a:cubicBezTo>
                  <a:cubicBezTo>
                    <a:pt x="23" y="4"/>
                    <a:pt x="23" y="4"/>
                    <a:pt x="23" y="4"/>
                  </a:cubicBezTo>
                  <a:cubicBezTo>
                    <a:pt x="23" y="4"/>
                    <a:pt x="21" y="6"/>
                    <a:pt x="20" y="7"/>
                  </a:cubicBezTo>
                  <a:cubicBezTo>
                    <a:pt x="19" y="8"/>
                    <a:pt x="17" y="10"/>
                    <a:pt x="16" y="12"/>
                  </a:cubicBezTo>
                  <a:cubicBezTo>
                    <a:pt x="16" y="12"/>
                    <a:pt x="16" y="12"/>
                    <a:pt x="16" y="12"/>
                  </a:cubicBezTo>
                  <a:moveTo>
                    <a:pt x="6" y="12"/>
                  </a:moveTo>
                  <a:cubicBezTo>
                    <a:pt x="5" y="12"/>
                    <a:pt x="4" y="12"/>
                    <a:pt x="3" y="12"/>
                  </a:cubicBezTo>
                  <a:cubicBezTo>
                    <a:pt x="6" y="10"/>
                    <a:pt x="9" y="7"/>
                    <a:pt x="12" y="5"/>
                  </a:cubicBezTo>
                  <a:cubicBezTo>
                    <a:pt x="13" y="4"/>
                    <a:pt x="13" y="4"/>
                    <a:pt x="14" y="4"/>
                  </a:cubicBezTo>
                  <a:cubicBezTo>
                    <a:pt x="14" y="4"/>
                    <a:pt x="11" y="7"/>
                    <a:pt x="10" y="8"/>
                  </a:cubicBezTo>
                  <a:cubicBezTo>
                    <a:pt x="9" y="9"/>
                    <a:pt x="7" y="10"/>
                    <a:pt x="6" y="12"/>
                  </a:cubicBezTo>
                  <a:moveTo>
                    <a:pt x="3" y="11"/>
                  </a:moveTo>
                  <a:cubicBezTo>
                    <a:pt x="3" y="11"/>
                    <a:pt x="3" y="10"/>
                    <a:pt x="3" y="9"/>
                  </a:cubicBezTo>
                  <a:cubicBezTo>
                    <a:pt x="4" y="8"/>
                    <a:pt x="5" y="8"/>
                    <a:pt x="6" y="7"/>
                  </a:cubicBezTo>
                  <a:cubicBezTo>
                    <a:pt x="6" y="6"/>
                    <a:pt x="7" y="5"/>
                    <a:pt x="8" y="4"/>
                  </a:cubicBezTo>
                  <a:cubicBezTo>
                    <a:pt x="9" y="4"/>
                    <a:pt x="9" y="4"/>
                    <a:pt x="9" y="4"/>
                  </a:cubicBezTo>
                  <a:cubicBezTo>
                    <a:pt x="10" y="4"/>
                    <a:pt x="9" y="4"/>
                    <a:pt x="9" y="5"/>
                  </a:cubicBezTo>
                  <a:cubicBezTo>
                    <a:pt x="7" y="7"/>
                    <a:pt x="5" y="9"/>
                    <a:pt x="3" y="11"/>
                  </a:cubicBezTo>
                  <a:moveTo>
                    <a:pt x="43" y="12"/>
                  </a:moveTo>
                  <a:cubicBezTo>
                    <a:pt x="45" y="10"/>
                    <a:pt x="47" y="7"/>
                    <a:pt x="49" y="4"/>
                  </a:cubicBezTo>
                  <a:cubicBezTo>
                    <a:pt x="49" y="4"/>
                    <a:pt x="49" y="4"/>
                    <a:pt x="49" y="4"/>
                  </a:cubicBezTo>
                  <a:cubicBezTo>
                    <a:pt x="51" y="4"/>
                    <a:pt x="52" y="4"/>
                    <a:pt x="54" y="4"/>
                  </a:cubicBezTo>
                  <a:cubicBezTo>
                    <a:pt x="54" y="4"/>
                    <a:pt x="54" y="4"/>
                    <a:pt x="54" y="4"/>
                  </a:cubicBezTo>
                  <a:cubicBezTo>
                    <a:pt x="52" y="6"/>
                    <a:pt x="50" y="8"/>
                    <a:pt x="48" y="10"/>
                  </a:cubicBezTo>
                  <a:cubicBezTo>
                    <a:pt x="48" y="10"/>
                    <a:pt x="49" y="10"/>
                    <a:pt x="49" y="9"/>
                  </a:cubicBezTo>
                  <a:cubicBezTo>
                    <a:pt x="50" y="8"/>
                    <a:pt x="51" y="6"/>
                    <a:pt x="51" y="5"/>
                  </a:cubicBezTo>
                  <a:cubicBezTo>
                    <a:pt x="51" y="4"/>
                    <a:pt x="51" y="4"/>
                    <a:pt x="51" y="4"/>
                  </a:cubicBezTo>
                  <a:cubicBezTo>
                    <a:pt x="48" y="7"/>
                    <a:pt x="45" y="9"/>
                    <a:pt x="43" y="12"/>
                  </a:cubicBezTo>
                  <a:moveTo>
                    <a:pt x="11" y="12"/>
                  </a:moveTo>
                  <a:cubicBezTo>
                    <a:pt x="10" y="12"/>
                    <a:pt x="9" y="12"/>
                    <a:pt x="7" y="12"/>
                  </a:cubicBezTo>
                  <a:cubicBezTo>
                    <a:pt x="10" y="11"/>
                    <a:pt x="11" y="9"/>
                    <a:pt x="13" y="7"/>
                  </a:cubicBezTo>
                  <a:cubicBezTo>
                    <a:pt x="14" y="7"/>
                    <a:pt x="14" y="6"/>
                    <a:pt x="15" y="6"/>
                  </a:cubicBezTo>
                  <a:cubicBezTo>
                    <a:pt x="15" y="6"/>
                    <a:pt x="17" y="4"/>
                    <a:pt x="17" y="4"/>
                  </a:cubicBezTo>
                  <a:cubicBezTo>
                    <a:pt x="17" y="4"/>
                    <a:pt x="17" y="4"/>
                    <a:pt x="17" y="4"/>
                  </a:cubicBezTo>
                  <a:cubicBezTo>
                    <a:pt x="15" y="7"/>
                    <a:pt x="13" y="9"/>
                    <a:pt x="11" y="12"/>
                  </a:cubicBezTo>
                  <a:cubicBezTo>
                    <a:pt x="11" y="12"/>
                    <a:pt x="11" y="12"/>
                    <a:pt x="11" y="12"/>
                  </a:cubicBezTo>
                  <a:moveTo>
                    <a:pt x="13" y="12"/>
                  </a:moveTo>
                  <a:cubicBezTo>
                    <a:pt x="12" y="12"/>
                    <a:pt x="12" y="12"/>
                    <a:pt x="11" y="12"/>
                  </a:cubicBezTo>
                  <a:cubicBezTo>
                    <a:pt x="11" y="12"/>
                    <a:pt x="11" y="12"/>
                    <a:pt x="11" y="12"/>
                  </a:cubicBezTo>
                  <a:cubicBezTo>
                    <a:pt x="14" y="9"/>
                    <a:pt x="16" y="6"/>
                    <a:pt x="19" y="4"/>
                  </a:cubicBezTo>
                  <a:cubicBezTo>
                    <a:pt x="20" y="4"/>
                    <a:pt x="20" y="4"/>
                    <a:pt x="20" y="4"/>
                  </a:cubicBezTo>
                  <a:cubicBezTo>
                    <a:pt x="20" y="4"/>
                    <a:pt x="19" y="4"/>
                    <a:pt x="19" y="4"/>
                  </a:cubicBezTo>
                  <a:cubicBezTo>
                    <a:pt x="18" y="5"/>
                    <a:pt x="17" y="7"/>
                    <a:pt x="16" y="8"/>
                  </a:cubicBezTo>
                  <a:cubicBezTo>
                    <a:pt x="15" y="9"/>
                    <a:pt x="14" y="10"/>
                    <a:pt x="13" y="12"/>
                  </a:cubicBezTo>
                  <a:cubicBezTo>
                    <a:pt x="13" y="12"/>
                    <a:pt x="13" y="12"/>
                    <a:pt x="13" y="12"/>
                  </a:cubicBezTo>
                  <a:moveTo>
                    <a:pt x="2" y="8"/>
                  </a:moveTo>
                  <a:cubicBezTo>
                    <a:pt x="2" y="7"/>
                    <a:pt x="2" y="7"/>
                    <a:pt x="2" y="7"/>
                  </a:cubicBezTo>
                  <a:cubicBezTo>
                    <a:pt x="3" y="6"/>
                    <a:pt x="5" y="3"/>
                    <a:pt x="5" y="3"/>
                  </a:cubicBezTo>
                  <a:cubicBezTo>
                    <a:pt x="6" y="3"/>
                    <a:pt x="5" y="4"/>
                    <a:pt x="5" y="4"/>
                  </a:cubicBezTo>
                  <a:cubicBezTo>
                    <a:pt x="4" y="5"/>
                    <a:pt x="3" y="7"/>
                    <a:pt x="2" y="8"/>
                  </a:cubicBezTo>
                  <a:moveTo>
                    <a:pt x="39" y="9"/>
                  </a:moveTo>
                  <a:cubicBezTo>
                    <a:pt x="40" y="7"/>
                    <a:pt x="41" y="5"/>
                    <a:pt x="42" y="3"/>
                  </a:cubicBezTo>
                  <a:cubicBezTo>
                    <a:pt x="42" y="3"/>
                    <a:pt x="42" y="3"/>
                    <a:pt x="42" y="3"/>
                  </a:cubicBezTo>
                  <a:cubicBezTo>
                    <a:pt x="44" y="3"/>
                    <a:pt x="46" y="3"/>
                    <a:pt x="48" y="4"/>
                  </a:cubicBezTo>
                  <a:cubicBezTo>
                    <a:pt x="46" y="6"/>
                    <a:pt x="43" y="8"/>
                    <a:pt x="41" y="10"/>
                  </a:cubicBezTo>
                  <a:cubicBezTo>
                    <a:pt x="42" y="9"/>
                    <a:pt x="42" y="9"/>
                    <a:pt x="42" y="9"/>
                  </a:cubicBezTo>
                  <a:cubicBezTo>
                    <a:pt x="43" y="8"/>
                    <a:pt x="44" y="6"/>
                    <a:pt x="46" y="4"/>
                  </a:cubicBezTo>
                  <a:cubicBezTo>
                    <a:pt x="45" y="3"/>
                    <a:pt x="45" y="3"/>
                    <a:pt x="45" y="3"/>
                  </a:cubicBezTo>
                  <a:cubicBezTo>
                    <a:pt x="43" y="5"/>
                    <a:pt x="42" y="6"/>
                    <a:pt x="41" y="7"/>
                  </a:cubicBezTo>
                  <a:cubicBezTo>
                    <a:pt x="40" y="8"/>
                    <a:pt x="40" y="8"/>
                    <a:pt x="39" y="9"/>
                  </a:cubicBezTo>
                  <a:moveTo>
                    <a:pt x="2" y="6"/>
                  </a:moveTo>
                  <a:cubicBezTo>
                    <a:pt x="2" y="5"/>
                    <a:pt x="2" y="4"/>
                    <a:pt x="2" y="3"/>
                  </a:cubicBezTo>
                  <a:cubicBezTo>
                    <a:pt x="3" y="3"/>
                    <a:pt x="4" y="3"/>
                    <a:pt x="5" y="3"/>
                  </a:cubicBezTo>
                  <a:cubicBezTo>
                    <a:pt x="4" y="4"/>
                    <a:pt x="3" y="5"/>
                    <a:pt x="2" y="6"/>
                  </a:cubicBezTo>
                  <a:moveTo>
                    <a:pt x="3" y="9"/>
                  </a:moveTo>
                  <a:cubicBezTo>
                    <a:pt x="3" y="8"/>
                    <a:pt x="3" y="8"/>
                    <a:pt x="3" y="8"/>
                  </a:cubicBezTo>
                  <a:cubicBezTo>
                    <a:pt x="3" y="8"/>
                    <a:pt x="4" y="7"/>
                    <a:pt x="4" y="7"/>
                  </a:cubicBezTo>
                  <a:cubicBezTo>
                    <a:pt x="5" y="5"/>
                    <a:pt x="6" y="4"/>
                    <a:pt x="7" y="3"/>
                  </a:cubicBezTo>
                  <a:cubicBezTo>
                    <a:pt x="8" y="3"/>
                    <a:pt x="9" y="3"/>
                    <a:pt x="10" y="3"/>
                  </a:cubicBezTo>
                  <a:cubicBezTo>
                    <a:pt x="7" y="4"/>
                    <a:pt x="5" y="6"/>
                    <a:pt x="3" y="8"/>
                  </a:cubicBezTo>
                  <a:cubicBezTo>
                    <a:pt x="3" y="9"/>
                    <a:pt x="3" y="9"/>
                    <a:pt x="3" y="9"/>
                  </a:cubicBezTo>
                  <a:moveTo>
                    <a:pt x="3" y="11"/>
                  </a:moveTo>
                  <a:cubicBezTo>
                    <a:pt x="6" y="9"/>
                    <a:pt x="9" y="6"/>
                    <a:pt x="11" y="3"/>
                  </a:cubicBezTo>
                  <a:cubicBezTo>
                    <a:pt x="11" y="3"/>
                    <a:pt x="11" y="3"/>
                    <a:pt x="11" y="3"/>
                  </a:cubicBezTo>
                  <a:cubicBezTo>
                    <a:pt x="12" y="3"/>
                    <a:pt x="13" y="3"/>
                    <a:pt x="14" y="3"/>
                  </a:cubicBezTo>
                  <a:cubicBezTo>
                    <a:pt x="10" y="5"/>
                    <a:pt x="7" y="9"/>
                    <a:pt x="3" y="11"/>
                  </a:cubicBezTo>
                  <a:moveTo>
                    <a:pt x="7" y="12"/>
                  </a:moveTo>
                  <a:cubicBezTo>
                    <a:pt x="7" y="12"/>
                    <a:pt x="7" y="11"/>
                    <a:pt x="8" y="11"/>
                  </a:cubicBezTo>
                  <a:cubicBezTo>
                    <a:pt x="9" y="10"/>
                    <a:pt x="10" y="9"/>
                    <a:pt x="11" y="8"/>
                  </a:cubicBezTo>
                  <a:cubicBezTo>
                    <a:pt x="12" y="7"/>
                    <a:pt x="14" y="5"/>
                    <a:pt x="15" y="3"/>
                  </a:cubicBezTo>
                  <a:cubicBezTo>
                    <a:pt x="15" y="3"/>
                    <a:pt x="15" y="3"/>
                    <a:pt x="15" y="3"/>
                  </a:cubicBezTo>
                  <a:cubicBezTo>
                    <a:pt x="16" y="3"/>
                    <a:pt x="17" y="3"/>
                    <a:pt x="18" y="3"/>
                  </a:cubicBezTo>
                  <a:cubicBezTo>
                    <a:pt x="14" y="5"/>
                    <a:pt x="12" y="8"/>
                    <a:pt x="9" y="10"/>
                  </a:cubicBezTo>
                  <a:cubicBezTo>
                    <a:pt x="8" y="11"/>
                    <a:pt x="7" y="12"/>
                    <a:pt x="7" y="12"/>
                  </a:cubicBezTo>
                  <a:moveTo>
                    <a:pt x="17" y="5"/>
                  </a:moveTo>
                  <a:cubicBezTo>
                    <a:pt x="17" y="5"/>
                    <a:pt x="18" y="4"/>
                    <a:pt x="18" y="3"/>
                  </a:cubicBezTo>
                  <a:cubicBezTo>
                    <a:pt x="18" y="3"/>
                    <a:pt x="18" y="3"/>
                    <a:pt x="18" y="3"/>
                  </a:cubicBezTo>
                  <a:cubicBezTo>
                    <a:pt x="19" y="3"/>
                    <a:pt x="20" y="3"/>
                    <a:pt x="20" y="3"/>
                  </a:cubicBezTo>
                  <a:cubicBezTo>
                    <a:pt x="19" y="3"/>
                    <a:pt x="18" y="4"/>
                    <a:pt x="17" y="5"/>
                  </a:cubicBezTo>
                  <a:moveTo>
                    <a:pt x="14" y="11"/>
                  </a:moveTo>
                  <a:cubicBezTo>
                    <a:pt x="15" y="11"/>
                    <a:pt x="15" y="10"/>
                    <a:pt x="16" y="9"/>
                  </a:cubicBezTo>
                  <a:cubicBezTo>
                    <a:pt x="17" y="7"/>
                    <a:pt x="19" y="5"/>
                    <a:pt x="21" y="3"/>
                  </a:cubicBezTo>
                  <a:cubicBezTo>
                    <a:pt x="21" y="3"/>
                    <a:pt x="21" y="3"/>
                    <a:pt x="21" y="3"/>
                  </a:cubicBezTo>
                  <a:cubicBezTo>
                    <a:pt x="24" y="3"/>
                    <a:pt x="27" y="3"/>
                    <a:pt x="30" y="3"/>
                  </a:cubicBezTo>
                  <a:cubicBezTo>
                    <a:pt x="34" y="3"/>
                    <a:pt x="38" y="3"/>
                    <a:pt x="41" y="3"/>
                  </a:cubicBezTo>
                  <a:cubicBezTo>
                    <a:pt x="40" y="4"/>
                    <a:pt x="38" y="5"/>
                    <a:pt x="37" y="7"/>
                  </a:cubicBezTo>
                  <a:cubicBezTo>
                    <a:pt x="37" y="6"/>
                    <a:pt x="38" y="5"/>
                    <a:pt x="39" y="4"/>
                  </a:cubicBezTo>
                  <a:cubicBezTo>
                    <a:pt x="38" y="3"/>
                    <a:pt x="38" y="3"/>
                    <a:pt x="38" y="3"/>
                  </a:cubicBezTo>
                  <a:cubicBezTo>
                    <a:pt x="35" y="5"/>
                    <a:pt x="33" y="8"/>
                    <a:pt x="30" y="10"/>
                  </a:cubicBezTo>
                  <a:cubicBezTo>
                    <a:pt x="31" y="9"/>
                    <a:pt x="31" y="9"/>
                    <a:pt x="31" y="9"/>
                  </a:cubicBezTo>
                  <a:cubicBezTo>
                    <a:pt x="32" y="7"/>
                    <a:pt x="34" y="5"/>
                    <a:pt x="35" y="4"/>
                  </a:cubicBezTo>
                  <a:cubicBezTo>
                    <a:pt x="35" y="3"/>
                    <a:pt x="35" y="3"/>
                    <a:pt x="35" y="3"/>
                  </a:cubicBezTo>
                  <a:cubicBezTo>
                    <a:pt x="32" y="5"/>
                    <a:pt x="30" y="7"/>
                    <a:pt x="27" y="9"/>
                  </a:cubicBezTo>
                  <a:cubicBezTo>
                    <a:pt x="27" y="10"/>
                    <a:pt x="25" y="12"/>
                    <a:pt x="25" y="12"/>
                  </a:cubicBezTo>
                  <a:cubicBezTo>
                    <a:pt x="25" y="12"/>
                    <a:pt x="25" y="11"/>
                    <a:pt x="26" y="11"/>
                  </a:cubicBezTo>
                  <a:cubicBezTo>
                    <a:pt x="28" y="8"/>
                    <a:pt x="29" y="6"/>
                    <a:pt x="31" y="4"/>
                  </a:cubicBezTo>
                  <a:cubicBezTo>
                    <a:pt x="31" y="3"/>
                    <a:pt x="31" y="3"/>
                    <a:pt x="31" y="3"/>
                  </a:cubicBezTo>
                  <a:cubicBezTo>
                    <a:pt x="28" y="5"/>
                    <a:pt x="26" y="7"/>
                    <a:pt x="24" y="9"/>
                  </a:cubicBezTo>
                  <a:cubicBezTo>
                    <a:pt x="23" y="9"/>
                    <a:pt x="21" y="12"/>
                    <a:pt x="20" y="12"/>
                  </a:cubicBezTo>
                  <a:cubicBezTo>
                    <a:pt x="20" y="12"/>
                    <a:pt x="20" y="11"/>
                    <a:pt x="21" y="10"/>
                  </a:cubicBezTo>
                  <a:cubicBezTo>
                    <a:pt x="23" y="8"/>
                    <a:pt x="25" y="6"/>
                    <a:pt x="27" y="4"/>
                  </a:cubicBezTo>
                  <a:cubicBezTo>
                    <a:pt x="27" y="3"/>
                    <a:pt x="27" y="3"/>
                    <a:pt x="27" y="3"/>
                  </a:cubicBezTo>
                  <a:cubicBezTo>
                    <a:pt x="24" y="5"/>
                    <a:pt x="22" y="7"/>
                    <a:pt x="20" y="9"/>
                  </a:cubicBezTo>
                  <a:cubicBezTo>
                    <a:pt x="19" y="10"/>
                    <a:pt x="19" y="10"/>
                    <a:pt x="18" y="11"/>
                  </a:cubicBezTo>
                  <a:cubicBezTo>
                    <a:pt x="18" y="11"/>
                    <a:pt x="17" y="11"/>
                    <a:pt x="17" y="11"/>
                  </a:cubicBezTo>
                  <a:cubicBezTo>
                    <a:pt x="17" y="11"/>
                    <a:pt x="19" y="9"/>
                    <a:pt x="20" y="8"/>
                  </a:cubicBezTo>
                  <a:cubicBezTo>
                    <a:pt x="21" y="6"/>
                    <a:pt x="23" y="5"/>
                    <a:pt x="24" y="4"/>
                  </a:cubicBezTo>
                  <a:cubicBezTo>
                    <a:pt x="24" y="3"/>
                    <a:pt x="24" y="3"/>
                    <a:pt x="24" y="3"/>
                  </a:cubicBezTo>
                  <a:cubicBezTo>
                    <a:pt x="21" y="5"/>
                    <a:pt x="19" y="7"/>
                    <a:pt x="17" y="9"/>
                  </a:cubicBezTo>
                  <a:cubicBezTo>
                    <a:pt x="16" y="10"/>
                    <a:pt x="15" y="11"/>
                    <a:pt x="14" y="11"/>
                  </a:cubicBezTo>
                  <a:moveTo>
                    <a:pt x="22" y="0"/>
                  </a:moveTo>
                  <a:cubicBezTo>
                    <a:pt x="15" y="0"/>
                    <a:pt x="8" y="1"/>
                    <a:pt x="1" y="1"/>
                  </a:cubicBezTo>
                  <a:cubicBezTo>
                    <a:pt x="0" y="1"/>
                    <a:pt x="0" y="1"/>
                    <a:pt x="0" y="1"/>
                  </a:cubicBezTo>
                  <a:cubicBezTo>
                    <a:pt x="0" y="1"/>
                    <a:pt x="0" y="1"/>
                    <a:pt x="0" y="2"/>
                  </a:cubicBezTo>
                  <a:cubicBezTo>
                    <a:pt x="0" y="6"/>
                    <a:pt x="0" y="9"/>
                    <a:pt x="0" y="13"/>
                  </a:cubicBezTo>
                  <a:cubicBezTo>
                    <a:pt x="1" y="14"/>
                    <a:pt x="1" y="14"/>
                    <a:pt x="1" y="14"/>
                  </a:cubicBezTo>
                  <a:cubicBezTo>
                    <a:pt x="1" y="14"/>
                    <a:pt x="1" y="14"/>
                    <a:pt x="2" y="14"/>
                  </a:cubicBezTo>
                  <a:cubicBezTo>
                    <a:pt x="19" y="14"/>
                    <a:pt x="37" y="16"/>
                    <a:pt x="55" y="16"/>
                  </a:cubicBezTo>
                  <a:cubicBezTo>
                    <a:pt x="55" y="16"/>
                    <a:pt x="55" y="16"/>
                    <a:pt x="55" y="16"/>
                  </a:cubicBezTo>
                  <a:cubicBezTo>
                    <a:pt x="56" y="16"/>
                    <a:pt x="56" y="16"/>
                    <a:pt x="56" y="16"/>
                  </a:cubicBezTo>
                  <a:cubicBezTo>
                    <a:pt x="57" y="16"/>
                    <a:pt x="57" y="15"/>
                    <a:pt x="57" y="15"/>
                  </a:cubicBezTo>
                  <a:cubicBezTo>
                    <a:pt x="57" y="11"/>
                    <a:pt x="57" y="7"/>
                    <a:pt x="57" y="3"/>
                  </a:cubicBezTo>
                  <a:cubicBezTo>
                    <a:pt x="57" y="3"/>
                    <a:pt x="57" y="3"/>
                    <a:pt x="57" y="3"/>
                  </a:cubicBezTo>
                  <a:cubicBezTo>
                    <a:pt x="57" y="3"/>
                    <a:pt x="57" y="2"/>
                    <a:pt x="56" y="2"/>
                  </a:cubicBezTo>
                  <a:cubicBezTo>
                    <a:pt x="49" y="1"/>
                    <a:pt x="41" y="1"/>
                    <a:pt x="33" y="1"/>
                  </a:cubicBezTo>
                  <a:cubicBezTo>
                    <a:pt x="29" y="0"/>
                    <a:pt x="26" y="0"/>
                    <a:pt x="22"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7" name="Freeform 61"/>
            <p:cNvSpPr>
              <a:spLocks noEditPoints="1"/>
            </p:cNvSpPr>
            <p:nvPr/>
          </p:nvSpPr>
          <p:spPr bwMode="auto">
            <a:xfrm>
              <a:off x="8364206" y="2995539"/>
              <a:ext cx="63500" cy="55563"/>
            </a:xfrm>
            <a:custGeom>
              <a:avLst/>
              <a:gdLst>
                <a:gd name="T0" fmla="*/ 3 w 15"/>
                <a:gd name="T1" fmla="*/ 7 h 13"/>
                <a:gd name="T2" fmla="*/ 8 w 15"/>
                <a:gd name="T3" fmla="*/ 5 h 13"/>
                <a:gd name="T4" fmla="*/ 4 w 15"/>
                <a:gd name="T5" fmla="*/ 9 h 13"/>
                <a:gd name="T6" fmla="*/ 4 w 15"/>
                <a:gd name="T7" fmla="*/ 9 h 13"/>
                <a:gd name="T8" fmla="*/ 9 w 15"/>
                <a:gd name="T9" fmla="*/ 6 h 13"/>
                <a:gd name="T10" fmla="*/ 6 w 15"/>
                <a:gd name="T11" fmla="*/ 10 h 13"/>
                <a:gd name="T12" fmla="*/ 6 w 15"/>
                <a:gd name="T13" fmla="*/ 10 h 13"/>
                <a:gd name="T14" fmla="*/ 11 w 15"/>
                <a:gd name="T15" fmla="*/ 8 h 13"/>
                <a:gd name="T16" fmla="*/ 9 w 15"/>
                <a:gd name="T17" fmla="*/ 10 h 13"/>
                <a:gd name="T18" fmla="*/ 9 w 15"/>
                <a:gd name="T19" fmla="*/ 11 h 13"/>
                <a:gd name="T20" fmla="*/ 9 w 15"/>
                <a:gd name="T21" fmla="*/ 11 h 13"/>
                <a:gd name="T22" fmla="*/ 8 w 15"/>
                <a:gd name="T23" fmla="*/ 11 h 13"/>
                <a:gd name="T24" fmla="*/ 3 w 15"/>
                <a:gd name="T25" fmla="*/ 7 h 13"/>
                <a:gd name="T26" fmla="*/ 3 w 15"/>
                <a:gd name="T27" fmla="*/ 7 h 13"/>
                <a:gd name="T28" fmla="*/ 4 w 15"/>
                <a:gd name="T29" fmla="*/ 4 h 13"/>
                <a:gd name="T30" fmla="*/ 6 w 15"/>
                <a:gd name="T31" fmla="*/ 3 h 13"/>
                <a:gd name="T32" fmla="*/ 4 w 15"/>
                <a:gd name="T33" fmla="*/ 4 h 13"/>
                <a:gd name="T34" fmla="*/ 4 w 15"/>
                <a:gd name="T35" fmla="*/ 4 h 13"/>
                <a:gd name="T36" fmla="*/ 7 w 15"/>
                <a:gd name="T37" fmla="*/ 3 h 13"/>
                <a:gd name="T38" fmla="*/ 3 w 15"/>
                <a:gd name="T39" fmla="*/ 7 h 13"/>
                <a:gd name="T40" fmla="*/ 3 w 15"/>
                <a:gd name="T41" fmla="*/ 7 h 13"/>
                <a:gd name="T42" fmla="*/ 4 w 15"/>
                <a:gd name="T43" fmla="*/ 4 h 13"/>
                <a:gd name="T44" fmla="*/ 4 w 15"/>
                <a:gd name="T45" fmla="*/ 4 h 13"/>
                <a:gd name="T46" fmla="*/ 5 w 15"/>
                <a:gd name="T47" fmla="*/ 5 h 13"/>
                <a:gd name="T48" fmla="*/ 8 w 15"/>
                <a:gd name="T49" fmla="*/ 3 h 13"/>
                <a:gd name="T50" fmla="*/ 10 w 15"/>
                <a:gd name="T51" fmla="*/ 11 h 13"/>
                <a:gd name="T52" fmla="*/ 12 w 15"/>
                <a:gd name="T53" fmla="*/ 8 h 13"/>
                <a:gd name="T54" fmla="*/ 11 w 15"/>
                <a:gd name="T55" fmla="*/ 7 h 13"/>
                <a:gd name="T56" fmla="*/ 7 w 15"/>
                <a:gd name="T57" fmla="*/ 9 h 13"/>
                <a:gd name="T58" fmla="*/ 11 w 15"/>
                <a:gd name="T59" fmla="*/ 5 h 13"/>
                <a:gd name="T60" fmla="*/ 10 w 15"/>
                <a:gd name="T61" fmla="*/ 5 h 13"/>
                <a:gd name="T62" fmla="*/ 6 w 15"/>
                <a:gd name="T63" fmla="*/ 7 h 13"/>
                <a:gd name="T64" fmla="*/ 10 w 15"/>
                <a:gd name="T65" fmla="*/ 4 h 13"/>
                <a:gd name="T66" fmla="*/ 9 w 15"/>
                <a:gd name="T67" fmla="*/ 3 h 13"/>
                <a:gd name="T68" fmla="*/ 5 w 15"/>
                <a:gd name="T69" fmla="*/ 5 h 13"/>
                <a:gd name="T70" fmla="*/ 8 w 15"/>
                <a:gd name="T71" fmla="*/ 0 h 13"/>
                <a:gd name="T72" fmla="*/ 7 w 15"/>
                <a:gd name="T73" fmla="*/ 0 h 13"/>
                <a:gd name="T74" fmla="*/ 7 w 15"/>
                <a:gd name="T75" fmla="*/ 0 h 13"/>
                <a:gd name="T76" fmla="*/ 6 w 15"/>
                <a:gd name="T77" fmla="*/ 0 h 13"/>
                <a:gd name="T78" fmla="*/ 0 w 15"/>
                <a:gd name="T79" fmla="*/ 7 h 13"/>
                <a:gd name="T80" fmla="*/ 8 w 15"/>
                <a:gd name="T81" fmla="*/ 13 h 13"/>
                <a:gd name="T82" fmla="*/ 9 w 15"/>
                <a:gd name="T83" fmla="*/ 13 h 13"/>
                <a:gd name="T84" fmla="*/ 14 w 15"/>
                <a:gd name="T85" fmla="*/ 6 h 13"/>
                <a:gd name="T86" fmla="*/ 8 w 15"/>
                <a:gd name="T8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 h="13">
                  <a:moveTo>
                    <a:pt x="3" y="7"/>
                  </a:moveTo>
                  <a:cubicBezTo>
                    <a:pt x="5" y="6"/>
                    <a:pt x="7" y="5"/>
                    <a:pt x="8" y="5"/>
                  </a:cubicBezTo>
                  <a:cubicBezTo>
                    <a:pt x="7" y="6"/>
                    <a:pt x="5" y="7"/>
                    <a:pt x="4" y="9"/>
                  </a:cubicBezTo>
                  <a:cubicBezTo>
                    <a:pt x="4" y="9"/>
                    <a:pt x="4" y="9"/>
                    <a:pt x="4" y="9"/>
                  </a:cubicBezTo>
                  <a:cubicBezTo>
                    <a:pt x="6" y="8"/>
                    <a:pt x="8" y="7"/>
                    <a:pt x="9" y="6"/>
                  </a:cubicBezTo>
                  <a:cubicBezTo>
                    <a:pt x="8" y="7"/>
                    <a:pt x="7" y="9"/>
                    <a:pt x="6" y="10"/>
                  </a:cubicBezTo>
                  <a:cubicBezTo>
                    <a:pt x="6" y="10"/>
                    <a:pt x="6" y="10"/>
                    <a:pt x="6" y="10"/>
                  </a:cubicBezTo>
                  <a:cubicBezTo>
                    <a:pt x="8" y="10"/>
                    <a:pt x="9" y="9"/>
                    <a:pt x="11" y="8"/>
                  </a:cubicBezTo>
                  <a:cubicBezTo>
                    <a:pt x="10" y="9"/>
                    <a:pt x="10" y="10"/>
                    <a:pt x="9" y="10"/>
                  </a:cubicBezTo>
                  <a:cubicBezTo>
                    <a:pt x="9" y="11"/>
                    <a:pt x="9" y="11"/>
                    <a:pt x="9" y="11"/>
                  </a:cubicBezTo>
                  <a:cubicBezTo>
                    <a:pt x="9" y="11"/>
                    <a:pt x="9" y="11"/>
                    <a:pt x="9" y="11"/>
                  </a:cubicBezTo>
                  <a:cubicBezTo>
                    <a:pt x="8" y="11"/>
                    <a:pt x="8" y="11"/>
                    <a:pt x="8" y="11"/>
                  </a:cubicBezTo>
                  <a:cubicBezTo>
                    <a:pt x="5" y="11"/>
                    <a:pt x="3" y="10"/>
                    <a:pt x="3" y="7"/>
                  </a:cubicBezTo>
                  <a:cubicBezTo>
                    <a:pt x="3" y="7"/>
                    <a:pt x="3" y="7"/>
                    <a:pt x="3" y="7"/>
                  </a:cubicBezTo>
                  <a:moveTo>
                    <a:pt x="4" y="4"/>
                  </a:moveTo>
                  <a:cubicBezTo>
                    <a:pt x="4" y="3"/>
                    <a:pt x="5" y="3"/>
                    <a:pt x="6" y="3"/>
                  </a:cubicBezTo>
                  <a:cubicBezTo>
                    <a:pt x="5" y="3"/>
                    <a:pt x="5" y="3"/>
                    <a:pt x="4" y="4"/>
                  </a:cubicBezTo>
                  <a:moveTo>
                    <a:pt x="4" y="4"/>
                  </a:moveTo>
                  <a:cubicBezTo>
                    <a:pt x="5" y="4"/>
                    <a:pt x="6" y="3"/>
                    <a:pt x="7" y="3"/>
                  </a:cubicBezTo>
                  <a:cubicBezTo>
                    <a:pt x="6" y="4"/>
                    <a:pt x="4" y="5"/>
                    <a:pt x="3" y="7"/>
                  </a:cubicBezTo>
                  <a:cubicBezTo>
                    <a:pt x="3" y="7"/>
                    <a:pt x="3" y="7"/>
                    <a:pt x="3" y="7"/>
                  </a:cubicBezTo>
                  <a:cubicBezTo>
                    <a:pt x="3" y="6"/>
                    <a:pt x="3" y="5"/>
                    <a:pt x="4" y="4"/>
                  </a:cubicBezTo>
                  <a:cubicBezTo>
                    <a:pt x="4" y="4"/>
                    <a:pt x="4" y="4"/>
                    <a:pt x="4" y="4"/>
                  </a:cubicBezTo>
                  <a:moveTo>
                    <a:pt x="5" y="5"/>
                  </a:moveTo>
                  <a:cubicBezTo>
                    <a:pt x="6" y="5"/>
                    <a:pt x="7" y="4"/>
                    <a:pt x="8" y="3"/>
                  </a:cubicBezTo>
                  <a:cubicBezTo>
                    <a:pt x="12" y="3"/>
                    <a:pt x="14" y="9"/>
                    <a:pt x="10" y="11"/>
                  </a:cubicBezTo>
                  <a:cubicBezTo>
                    <a:pt x="11" y="10"/>
                    <a:pt x="11" y="9"/>
                    <a:pt x="12" y="8"/>
                  </a:cubicBezTo>
                  <a:cubicBezTo>
                    <a:pt x="11" y="7"/>
                    <a:pt x="11" y="7"/>
                    <a:pt x="11" y="7"/>
                  </a:cubicBezTo>
                  <a:cubicBezTo>
                    <a:pt x="10" y="8"/>
                    <a:pt x="9" y="9"/>
                    <a:pt x="7" y="9"/>
                  </a:cubicBezTo>
                  <a:cubicBezTo>
                    <a:pt x="8" y="8"/>
                    <a:pt x="10" y="7"/>
                    <a:pt x="11" y="5"/>
                  </a:cubicBezTo>
                  <a:cubicBezTo>
                    <a:pt x="10" y="5"/>
                    <a:pt x="10" y="5"/>
                    <a:pt x="10" y="5"/>
                  </a:cubicBezTo>
                  <a:cubicBezTo>
                    <a:pt x="9" y="6"/>
                    <a:pt x="8" y="6"/>
                    <a:pt x="6" y="7"/>
                  </a:cubicBezTo>
                  <a:cubicBezTo>
                    <a:pt x="8" y="6"/>
                    <a:pt x="9" y="5"/>
                    <a:pt x="10" y="4"/>
                  </a:cubicBezTo>
                  <a:cubicBezTo>
                    <a:pt x="9" y="3"/>
                    <a:pt x="9" y="3"/>
                    <a:pt x="9" y="3"/>
                  </a:cubicBezTo>
                  <a:cubicBezTo>
                    <a:pt x="8" y="4"/>
                    <a:pt x="7" y="5"/>
                    <a:pt x="5" y="5"/>
                  </a:cubicBezTo>
                  <a:moveTo>
                    <a:pt x="8" y="0"/>
                  </a:moveTo>
                  <a:cubicBezTo>
                    <a:pt x="7" y="0"/>
                    <a:pt x="7" y="0"/>
                    <a:pt x="7" y="0"/>
                  </a:cubicBezTo>
                  <a:cubicBezTo>
                    <a:pt x="7" y="0"/>
                    <a:pt x="7" y="0"/>
                    <a:pt x="7" y="0"/>
                  </a:cubicBezTo>
                  <a:cubicBezTo>
                    <a:pt x="7" y="0"/>
                    <a:pt x="6" y="0"/>
                    <a:pt x="6" y="0"/>
                  </a:cubicBezTo>
                  <a:cubicBezTo>
                    <a:pt x="3" y="0"/>
                    <a:pt x="0" y="3"/>
                    <a:pt x="0" y="7"/>
                  </a:cubicBezTo>
                  <a:cubicBezTo>
                    <a:pt x="1" y="11"/>
                    <a:pt x="4" y="13"/>
                    <a:pt x="8" y="13"/>
                  </a:cubicBezTo>
                  <a:cubicBezTo>
                    <a:pt x="8" y="13"/>
                    <a:pt x="8" y="13"/>
                    <a:pt x="9" y="13"/>
                  </a:cubicBezTo>
                  <a:cubicBezTo>
                    <a:pt x="13" y="13"/>
                    <a:pt x="15" y="10"/>
                    <a:pt x="14" y="6"/>
                  </a:cubicBezTo>
                  <a:cubicBezTo>
                    <a:pt x="14" y="2"/>
                    <a:pt x="11" y="0"/>
                    <a:pt x="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8" name="Freeform 62"/>
            <p:cNvSpPr>
              <a:spLocks noEditPoints="1"/>
            </p:cNvSpPr>
            <p:nvPr/>
          </p:nvSpPr>
          <p:spPr bwMode="auto">
            <a:xfrm>
              <a:off x="9156369" y="4195689"/>
              <a:ext cx="220663" cy="203200"/>
            </a:xfrm>
            <a:custGeom>
              <a:avLst/>
              <a:gdLst>
                <a:gd name="T0" fmla="*/ 40 w 52"/>
                <a:gd name="T1" fmla="*/ 44 h 48"/>
                <a:gd name="T2" fmla="*/ 44 w 52"/>
                <a:gd name="T3" fmla="*/ 37 h 48"/>
                <a:gd name="T4" fmla="*/ 36 w 52"/>
                <a:gd name="T5" fmla="*/ 40 h 48"/>
                <a:gd name="T6" fmla="*/ 34 w 52"/>
                <a:gd name="T7" fmla="*/ 38 h 48"/>
                <a:gd name="T8" fmla="*/ 32 w 52"/>
                <a:gd name="T9" fmla="*/ 35 h 48"/>
                <a:gd name="T10" fmla="*/ 34 w 52"/>
                <a:gd name="T11" fmla="*/ 37 h 48"/>
                <a:gd name="T12" fmla="*/ 47 w 52"/>
                <a:gd name="T13" fmla="*/ 37 h 48"/>
                <a:gd name="T14" fmla="*/ 46 w 52"/>
                <a:gd name="T15" fmla="*/ 36 h 48"/>
                <a:gd name="T16" fmla="*/ 39 w 52"/>
                <a:gd name="T17" fmla="*/ 40 h 48"/>
                <a:gd name="T18" fmla="*/ 42 w 52"/>
                <a:gd name="T19" fmla="*/ 32 h 48"/>
                <a:gd name="T20" fmla="*/ 31 w 52"/>
                <a:gd name="T21" fmla="*/ 35 h 48"/>
                <a:gd name="T22" fmla="*/ 31 w 52"/>
                <a:gd name="T23" fmla="*/ 35 h 48"/>
                <a:gd name="T24" fmla="*/ 34 w 52"/>
                <a:gd name="T25" fmla="*/ 25 h 48"/>
                <a:gd name="T26" fmla="*/ 31 w 52"/>
                <a:gd name="T27" fmla="*/ 30 h 48"/>
                <a:gd name="T28" fmla="*/ 35 w 52"/>
                <a:gd name="T29" fmla="*/ 32 h 48"/>
                <a:gd name="T30" fmla="*/ 36 w 52"/>
                <a:gd name="T31" fmla="*/ 26 h 48"/>
                <a:gd name="T32" fmla="*/ 18 w 52"/>
                <a:gd name="T33" fmla="*/ 24 h 48"/>
                <a:gd name="T34" fmla="*/ 27 w 52"/>
                <a:gd name="T35" fmla="*/ 30 h 48"/>
                <a:gd name="T36" fmla="*/ 35 w 52"/>
                <a:gd name="T37" fmla="*/ 24 h 48"/>
                <a:gd name="T38" fmla="*/ 16 w 52"/>
                <a:gd name="T39" fmla="*/ 22 h 48"/>
                <a:gd name="T40" fmla="*/ 5 w 52"/>
                <a:gd name="T41" fmla="*/ 39 h 48"/>
                <a:gd name="T42" fmla="*/ 31 w 52"/>
                <a:gd name="T43" fmla="*/ 16 h 48"/>
                <a:gd name="T44" fmla="*/ 14 w 52"/>
                <a:gd name="T45" fmla="*/ 19 h 48"/>
                <a:gd name="T46" fmla="*/ 15 w 52"/>
                <a:gd name="T47" fmla="*/ 21 h 48"/>
                <a:gd name="T48" fmla="*/ 23 w 52"/>
                <a:gd name="T49" fmla="*/ 17 h 48"/>
                <a:gd name="T50" fmla="*/ 18 w 52"/>
                <a:gd name="T51" fmla="*/ 15 h 48"/>
                <a:gd name="T52" fmla="*/ 17 w 52"/>
                <a:gd name="T53" fmla="*/ 12 h 48"/>
                <a:gd name="T54" fmla="*/ 11 w 52"/>
                <a:gd name="T55" fmla="*/ 42 h 48"/>
                <a:gd name="T56" fmla="*/ 39 w 52"/>
                <a:gd name="T57" fmla="*/ 18 h 48"/>
                <a:gd name="T58" fmla="*/ 12 w 52"/>
                <a:gd name="T59" fmla="*/ 16 h 48"/>
                <a:gd name="T60" fmla="*/ 21 w 52"/>
                <a:gd name="T61" fmla="*/ 15 h 48"/>
                <a:gd name="T62" fmla="*/ 13 w 52"/>
                <a:gd name="T63" fmla="*/ 16 h 48"/>
                <a:gd name="T64" fmla="*/ 24 w 52"/>
                <a:gd name="T65" fmla="*/ 26 h 48"/>
                <a:gd name="T66" fmla="*/ 41 w 52"/>
                <a:gd name="T67" fmla="*/ 12 h 48"/>
                <a:gd name="T68" fmla="*/ 9 w 52"/>
                <a:gd name="T69" fmla="*/ 15 h 48"/>
                <a:gd name="T70" fmla="*/ 9 w 52"/>
                <a:gd name="T71" fmla="*/ 14 h 48"/>
                <a:gd name="T72" fmla="*/ 14 w 52"/>
                <a:gd name="T73" fmla="*/ 39 h 48"/>
                <a:gd name="T74" fmla="*/ 48 w 52"/>
                <a:gd name="T75" fmla="*/ 9 h 48"/>
                <a:gd name="T76" fmla="*/ 10 w 52"/>
                <a:gd name="T77" fmla="*/ 7 h 48"/>
                <a:gd name="T78" fmla="*/ 38 w 52"/>
                <a:gd name="T79" fmla="*/ 10 h 48"/>
                <a:gd name="T80" fmla="*/ 7 w 52"/>
                <a:gd name="T81" fmla="*/ 40 h 48"/>
                <a:gd name="T82" fmla="*/ 45 w 52"/>
                <a:gd name="T83" fmla="*/ 7 h 48"/>
                <a:gd name="T84" fmla="*/ 7 w 52"/>
                <a:gd name="T85" fmla="*/ 40 h 48"/>
                <a:gd name="T86" fmla="*/ 11 w 52"/>
                <a:gd name="T87" fmla="*/ 15 h 48"/>
                <a:gd name="T88" fmla="*/ 12 w 52"/>
                <a:gd name="T89" fmla="*/ 10 h 48"/>
                <a:gd name="T90" fmla="*/ 19 w 52"/>
                <a:gd name="T91" fmla="*/ 25 h 48"/>
                <a:gd name="T92" fmla="*/ 27 w 52"/>
                <a:gd name="T93" fmla="*/ 18 h 48"/>
                <a:gd name="T94" fmla="*/ 43 w 52"/>
                <a:gd name="T95" fmla="*/ 5 h 48"/>
                <a:gd name="T96" fmla="*/ 4 w 52"/>
                <a:gd name="T97" fmla="*/ 10 h 48"/>
                <a:gd name="T98" fmla="*/ 4 w 52"/>
                <a:gd name="T99" fmla="*/ 10 h 48"/>
                <a:gd name="T100" fmla="*/ 41 w 52"/>
                <a:gd name="T101" fmla="*/ 3 h 48"/>
                <a:gd name="T102" fmla="*/ 25 w 52"/>
                <a:gd name="T103" fmla="*/ 18 h 48"/>
                <a:gd name="T104" fmla="*/ 23 w 52"/>
                <a:gd name="T105" fmla="*/ 17 h 48"/>
                <a:gd name="T106" fmla="*/ 41 w 52"/>
                <a:gd name="T107" fmla="*/ 0 h 48"/>
                <a:gd name="T108" fmla="*/ 12 w 52"/>
                <a:gd name="T109" fmla="*/ 0 h 48"/>
                <a:gd name="T110" fmla="*/ 1 w 52"/>
                <a:gd name="T111" fmla="*/ 8 h 48"/>
                <a:gd name="T112" fmla="*/ 2 w 52"/>
                <a:gd name="T113" fmla="*/ 38 h 48"/>
                <a:gd name="T114" fmla="*/ 11 w 52"/>
                <a:gd name="T115" fmla="*/ 48 h 48"/>
                <a:gd name="T116" fmla="*/ 39 w 52"/>
                <a:gd name="T117" fmla="*/ 47 h 48"/>
                <a:gd name="T118" fmla="*/ 50 w 52"/>
                <a:gd name="T119" fmla="*/ 38 h 48"/>
                <a:gd name="T120" fmla="*/ 51 w 52"/>
                <a:gd name="T121" fmla="*/ 12 h 48"/>
                <a:gd name="T122" fmla="*/ 42 w 52"/>
                <a:gd name="T1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48">
                  <a:moveTo>
                    <a:pt x="40" y="44"/>
                  </a:moveTo>
                  <a:cubicBezTo>
                    <a:pt x="39" y="44"/>
                    <a:pt x="39" y="44"/>
                    <a:pt x="39" y="44"/>
                  </a:cubicBezTo>
                  <a:cubicBezTo>
                    <a:pt x="42" y="42"/>
                    <a:pt x="44" y="40"/>
                    <a:pt x="47" y="38"/>
                  </a:cubicBezTo>
                  <a:cubicBezTo>
                    <a:pt x="45" y="41"/>
                    <a:pt x="42" y="42"/>
                    <a:pt x="40" y="44"/>
                  </a:cubicBezTo>
                  <a:moveTo>
                    <a:pt x="39" y="43"/>
                  </a:moveTo>
                  <a:cubicBezTo>
                    <a:pt x="38" y="43"/>
                    <a:pt x="38" y="43"/>
                    <a:pt x="38" y="42"/>
                  </a:cubicBezTo>
                  <a:cubicBezTo>
                    <a:pt x="38" y="41"/>
                    <a:pt x="39" y="40"/>
                    <a:pt x="40" y="39"/>
                  </a:cubicBezTo>
                  <a:cubicBezTo>
                    <a:pt x="41" y="38"/>
                    <a:pt x="43" y="38"/>
                    <a:pt x="44" y="37"/>
                  </a:cubicBezTo>
                  <a:cubicBezTo>
                    <a:pt x="42" y="39"/>
                    <a:pt x="40" y="41"/>
                    <a:pt x="39" y="43"/>
                  </a:cubicBezTo>
                  <a:cubicBezTo>
                    <a:pt x="39" y="43"/>
                    <a:pt x="39" y="43"/>
                    <a:pt x="39" y="43"/>
                  </a:cubicBezTo>
                  <a:moveTo>
                    <a:pt x="37" y="42"/>
                  </a:moveTo>
                  <a:cubicBezTo>
                    <a:pt x="36" y="41"/>
                    <a:pt x="36" y="40"/>
                    <a:pt x="36" y="40"/>
                  </a:cubicBezTo>
                  <a:cubicBezTo>
                    <a:pt x="38" y="38"/>
                    <a:pt x="40" y="36"/>
                    <a:pt x="42" y="34"/>
                  </a:cubicBezTo>
                  <a:cubicBezTo>
                    <a:pt x="40" y="37"/>
                    <a:pt x="38" y="39"/>
                    <a:pt x="37" y="42"/>
                  </a:cubicBezTo>
                  <a:moveTo>
                    <a:pt x="35" y="39"/>
                  </a:moveTo>
                  <a:cubicBezTo>
                    <a:pt x="34" y="39"/>
                    <a:pt x="34" y="38"/>
                    <a:pt x="34" y="38"/>
                  </a:cubicBezTo>
                  <a:cubicBezTo>
                    <a:pt x="36" y="37"/>
                    <a:pt x="38" y="35"/>
                    <a:pt x="40" y="33"/>
                  </a:cubicBezTo>
                  <a:cubicBezTo>
                    <a:pt x="38" y="35"/>
                    <a:pt x="36" y="37"/>
                    <a:pt x="35" y="39"/>
                  </a:cubicBezTo>
                  <a:moveTo>
                    <a:pt x="33" y="37"/>
                  </a:moveTo>
                  <a:cubicBezTo>
                    <a:pt x="33" y="37"/>
                    <a:pt x="32" y="36"/>
                    <a:pt x="32" y="35"/>
                  </a:cubicBezTo>
                  <a:cubicBezTo>
                    <a:pt x="34" y="34"/>
                    <a:pt x="36" y="32"/>
                    <a:pt x="38" y="30"/>
                  </a:cubicBezTo>
                  <a:cubicBezTo>
                    <a:pt x="37" y="33"/>
                    <a:pt x="37" y="33"/>
                    <a:pt x="37" y="33"/>
                  </a:cubicBezTo>
                  <a:cubicBezTo>
                    <a:pt x="36" y="34"/>
                    <a:pt x="34" y="36"/>
                    <a:pt x="33" y="37"/>
                  </a:cubicBezTo>
                  <a:moveTo>
                    <a:pt x="34" y="37"/>
                  </a:moveTo>
                  <a:cubicBezTo>
                    <a:pt x="34" y="37"/>
                    <a:pt x="36" y="35"/>
                    <a:pt x="36" y="34"/>
                  </a:cubicBezTo>
                  <a:cubicBezTo>
                    <a:pt x="38" y="33"/>
                    <a:pt x="39" y="31"/>
                    <a:pt x="40" y="29"/>
                  </a:cubicBezTo>
                  <a:cubicBezTo>
                    <a:pt x="40" y="29"/>
                    <a:pt x="40" y="29"/>
                    <a:pt x="40" y="29"/>
                  </a:cubicBezTo>
                  <a:cubicBezTo>
                    <a:pt x="42" y="32"/>
                    <a:pt x="45" y="35"/>
                    <a:pt x="47" y="37"/>
                  </a:cubicBezTo>
                  <a:cubicBezTo>
                    <a:pt x="45" y="38"/>
                    <a:pt x="44" y="39"/>
                    <a:pt x="42" y="41"/>
                  </a:cubicBezTo>
                  <a:cubicBezTo>
                    <a:pt x="40" y="42"/>
                    <a:pt x="40" y="42"/>
                    <a:pt x="40" y="42"/>
                  </a:cubicBezTo>
                  <a:cubicBezTo>
                    <a:pt x="40" y="42"/>
                    <a:pt x="42" y="40"/>
                    <a:pt x="42" y="40"/>
                  </a:cubicBezTo>
                  <a:cubicBezTo>
                    <a:pt x="43" y="39"/>
                    <a:pt x="45" y="37"/>
                    <a:pt x="46" y="36"/>
                  </a:cubicBezTo>
                  <a:cubicBezTo>
                    <a:pt x="45" y="36"/>
                    <a:pt x="45" y="36"/>
                    <a:pt x="45" y="36"/>
                  </a:cubicBezTo>
                  <a:cubicBezTo>
                    <a:pt x="43" y="36"/>
                    <a:pt x="42" y="37"/>
                    <a:pt x="40" y="39"/>
                  </a:cubicBezTo>
                  <a:cubicBezTo>
                    <a:pt x="39" y="40"/>
                    <a:pt x="38" y="41"/>
                    <a:pt x="38" y="41"/>
                  </a:cubicBezTo>
                  <a:cubicBezTo>
                    <a:pt x="38" y="41"/>
                    <a:pt x="38" y="41"/>
                    <a:pt x="39" y="40"/>
                  </a:cubicBezTo>
                  <a:cubicBezTo>
                    <a:pt x="40" y="37"/>
                    <a:pt x="42" y="36"/>
                    <a:pt x="43" y="34"/>
                  </a:cubicBezTo>
                  <a:cubicBezTo>
                    <a:pt x="43" y="33"/>
                    <a:pt x="43" y="33"/>
                    <a:pt x="43" y="33"/>
                  </a:cubicBezTo>
                  <a:cubicBezTo>
                    <a:pt x="40" y="35"/>
                    <a:pt x="37" y="37"/>
                    <a:pt x="35" y="39"/>
                  </a:cubicBezTo>
                  <a:cubicBezTo>
                    <a:pt x="37" y="38"/>
                    <a:pt x="40" y="34"/>
                    <a:pt x="42" y="32"/>
                  </a:cubicBezTo>
                  <a:cubicBezTo>
                    <a:pt x="41" y="31"/>
                    <a:pt x="41" y="31"/>
                    <a:pt x="41" y="31"/>
                  </a:cubicBezTo>
                  <a:cubicBezTo>
                    <a:pt x="39" y="32"/>
                    <a:pt x="37" y="34"/>
                    <a:pt x="35" y="36"/>
                  </a:cubicBezTo>
                  <a:cubicBezTo>
                    <a:pt x="35" y="36"/>
                    <a:pt x="34" y="37"/>
                    <a:pt x="34" y="37"/>
                  </a:cubicBezTo>
                  <a:moveTo>
                    <a:pt x="31" y="35"/>
                  </a:moveTo>
                  <a:cubicBezTo>
                    <a:pt x="30" y="34"/>
                    <a:pt x="30" y="33"/>
                    <a:pt x="29" y="33"/>
                  </a:cubicBezTo>
                  <a:cubicBezTo>
                    <a:pt x="32" y="31"/>
                    <a:pt x="34" y="30"/>
                    <a:pt x="36" y="28"/>
                  </a:cubicBezTo>
                  <a:cubicBezTo>
                    <a:pt x="35" y="28"/>
                    <a:pt x="34" y="31"/>
                    <a:pt x="33" y="32"/>
                  </a:cubicBezTo>
                  <a:cubicBezTo>
                    <a:pt x="33" y="33"/>
                    <a:pt x="32" y="34"/>
                    <a:pt x="31" y="35"/>
                  </a:cubicBezTo>
                  <a:moveTo>
                    <a:pt x="28" y="32"/>
                  </a:moveTo>
                  <a:cubicBezTo>
                    <a:pt x="28" y="32"/>
                    <a:pt x="28" y="31"/>
                    <a:pt x="27" y="31"/>
                  </a:cubicBezTo>
                  <a:cubicBezTo>
                    <a:pt x="27" y="31"/>
                    <a:pt x="27" y="31"/>
                    <a:pt x="27" y="31"/>
                  </a:cubicBezTo>
                  <a:cubicBezTo>
                    <a:pt x="30" y="29"/>
                    <a:pt x="32" y="27"/>
                    <a:pt x="34" y="25"/>
                  </a:cubicBezTo>
                  <a:cubicBezTo>
                    <a:pt x="33" y="26"/>
                    <a:pt x="32" y="28"/>
                    <a:pt x="31" y="29"/>
                  </a:cubicBezTo>
                  <a:cubicBezTo>
                    <a:pt x="30" y="30"/>
                    <a:pt x="29" y="31"/>
                    <a:pt x="28" y="32"/>
                  </a:cubicBezTo>
                  <a:moveTo>
                    <a:pt x="29" y="32"/>
                  </a:moveTo>
                  <a:cubicBezTo>
                    <a:pt x="29" y="32"/>
                    <a:pt x="30" y="31"/>
                    <a:pt x="31" y="30"/>
                  </a:cubicBezTo>
                  <a:cubicBezTo>
                    <a:pt x="33" y="28"/>
                    <a:pt x="35" y="27"/>
                    <a:pt x="35" y="24"/>
                  </a:cubicBezTo>
                  <a:cubicBezTo>
                    <a:pt x="37" y="26"/>
                    <a:pt x="38" y="27"/>
                    <a:pt x="40" y="29"/>
                  </a:cubicBezTo>
                  <a:cubicBezTo>
                    <a:pt x="39" y="29"/>
                    <a:pt x="39" y="29"/>
                    <a:pt x="39" y="29"/>
                  </a:cubicBezTo>
                  <a:cubicBezTo>
                    <a:pt x="38" y="30"/>
                    <a:pt x="36" y="31"/>
                    <a:pt x="35" y="32"/>
                  </a:cubicBezTo>
                  <a:cubicBezTo>
                    <a:pt x="34" y="33"/>
                    <a:pt x="32" y="35"/>
                    <a:pt x="32" y="35"/>
                  </a:cubicBezTo>
                  <a:cubicBezTo>
                    <a:pt x="32" y="35"/>
                    <a:pt x="32" y="34"/>
                    <a:pt x="33" y="33"/>
                  </a:cubicBezTo>
                  <a:cubicBezTo>
                    <a:pt x="35" y="31"/>
                    <a:pt x="37" y="29"/>
                    <a:pt x="37" y="26"/>
                  </a:cubicBezTo>
                  <a:cubicBezTo>
                    <a:pt x="36" y="26"/>
                    <a:pt x="36" y="26"/>
                    <a:pt x="36" y="26"/>
                  </a:cubicBezTo>
                  <a:cubicBezTo>
                    <a:pt x="35" y="28"/>
                    <a:pt x="33" y="30"/>
                    <a:pt x="31" y="31"/>
                  </a:cubicBezTo>
                  <a:cubicBezTo>
                    <a:pt x="30" y="32"/>
                    <a:pt x="29" y="32"/>
                    <a:pt x="29" y="32"/>
                  </a:cubicBezTo>
                  <a:moveTo>
                    <a:pt x="18" y="24"/>
                  </a:moveTo>
                  <a:cubicBezTo>
                    <a:pt x="18" y="24"/>
                    <a:pt x="18" y="24"/>
                    <a:pt x="18" y="24"/>
                  </a:cubicBezTo>
                  <a:cubicBezTo>
                    <a:pt x="18" y="24"/>
                    <a:pt x="18" y="24"/>
                    <a:pt x="18" y="24"/>
                  </a:cubicBezTo>
                  <a:cubicBezTo>
                    <a:pt x="19" y="24"/>
                    <a:pt x="19" y="24"/>
                    <a:pt x="19" y="24"/>
                  </a:cubicBezTo>
                  <a:cubicBezTo>
                    <a:pt x="18" y="24"/>
                    <a:pt x="18" y="24"/>
                    <a:pt x="18" y="24"/>
                  </a:cubicBezTo>
                  <a:moveTo>
                    <a:pt x="27" y="30"/>
                  </a:moveTo>
                  <a:cubicBezTo>
                    <a:pt x="28" y="29"/>
                    <a:pt x="28" y="29"/>
                    <a:pt x="28" y="29"/>
                  </a:cubicBezTo>
                  <a:cubicBezTo>
                    <a:pt x="29" y="28"/>
                    <a:pt x="31" y="26"/>
                    <a:pt x="32" y="24"/>
                  </a:cubicBezTo>
                  <a:cubicBezTo>
                    <a:pt x="33" y="24"/>
                    <a:pt x="34" y="23"/>
                    <a:pt x="34" y="22"/>
                  </a:cubicBezTo>
                  <a:cubicBezTo>
                    <a:pt x="34" y="23"/>
                    <a:pt x="35" y="23"/>
                    <a:pt x="35" y="24"/>
                  </a:cubicBezTo>
                  <a:cubicBezTo>
                    <a:pt x="35" y="24"/>
                    <a:pt x="35" y="24"/>
                    <a:pt x="35" y="24"/>
                  </a:cubicBezTo>
                  <a:cubicBezTo>
                    <a:pt x="33" y="26"/>
                    <a:pt x="30" y="28"/>
                    <a:pt x="27" y="30"/>
                  </a:cubicBezTo>
                  <a:moveTo>
                    <a:pt x="17" y="23"/>
                  </a:moveTo>
                  <a:cubicBezTo>
                    <a:pt x="17" y="23"/>
                    <a:pt x="16" y="22"/>
                    <a:pt x="16" y="22"/>
                  </a:cubicBezTo>
                  <a:cubicBezTo>
                    <a:pt x="18" y="21"/>
                    <a:pt x="20" y="19"/>
                    <a:pt x="23" y="18"/>
                  </a:cubicBezTo>
                  <a:cubicBezTo>
                    <a:pt x="20" y="19"/>
                    <a:pt x="19" y="21"/>
                    <a:pt x="17" y="23"/>
                  </a:cubicBezTo>
                  <a:moveTo>
                    <a:pt x="7" y="40"/>
                  </a:moveTo>
                  <a:cubicBezTo>
                    <a:pt x="6" y="40"/>
                    <a:pt x="6" y="40"/>
                    <a:pt x="5" y="39"/>
                  </a:cubicBezTo>
                  <a:cubicBezTo>
                    <a:pt x="8" y="36"/>
                    <a:pt x="11" y="34"/>
                    <a:pt x="14" y="31"/>
                  </a:cubicBezTo>
                  <a:cubicBezTo>
                    <a:pt x="14" y="30"/>
                    <a:pt x="15" y="30"/>
                    <a:pt x="15" y="29"/>
                  </a:cubicBezTo>
                  <a:cubicBezTo>
                    <a:pt x="18" y="27"/>
                    <a:pt x="21" y="24"/>
                    <a:pt x="24" y="22"/>
                  </a:cubicBezTo>
                  <a:cubicBezTo>
                    <a:pt x="26" y="20"/>
                    <a:pt x="29" y="18"/>
                    <a:pt x="31" y="16"/>
                  </a:cubicBezTo>
                  <a:cubicBezTo>
                    <a:pt x="28" y="19"/>
                    <a:pt x="24" y="22"/>
                    <a:pt x="22" y="25"/>
                  </a:cubicBezTo>
                  <a:cubicBezTo>
                    <a:pt x="17" y="31"/>
                    <a:pt x="10" y="34"/>
                    <a:pt x="7" y="40"/>
                  </a:cubicBezTo>
                  <a:moveTo>
                    <a:pt x="15" y="21"/>
                  </a:moveTo>
                  <a:cubicBezTo>
                    <a:pt x="14" y="20"/>
                    <a:pt x="14" y="20"/>
                    <a:pt x="14" y="19"/>
                  </a:cubicBezTo>
                  <a:cubicBezTo>
                    <a:pt x="15" y="19"/>
                    <a:pt x="17" y="18"/>
                    <a:pt x="19" y="17"/>
                  </a:cubicBezTo>
                  <a:cubicBezTo>
                    <a:pt x="20" y="16"/>
                    <a:pt x="20" y="16"/>
                    <a:pt x="20" y="16"/>
                  </a:cubicBezTo>
                  <a:cubicBezTo>
                    <a:pt x="21" y="16"/>
                    <a:pt x="19" y="18"/>
                    <a:pt x="18" y="18"/>
                  </a:cubicBezTo>
                  <a:cubicBezTo>
                    <a:pt x="17" y="19"/>
                    <a:pt x="16" y="20"/>
                    <a:pt x="15" y="21"/>
                  </a:cubicBezTo>
                  <a:moveTo>
                    <a:pt x="16" y="21"/>
                  </a:moveTo>
                  <a:cubicBezTo>
                    <a:pt x="18" y="19"/>
                    <a:pt x="20" y="17"/>
                    <a:pt x="22" y="15"/>
                  </a:cubicBezTo>
                  <a:cubicBezTo>
                    <a:pt x="22" y="15"/>
                    <a:pt x="22" y="15"/>
                    <a:pt x="22" y="15"/>
                  </a:cubicBezTo>
                  <a:cubicBezTo>
                    <a:pt x="22" y="16"/>
                    <a:pt x="22" y="16"/>
                    <a:pt x="23" y="17"/>
                  </a:cubicBezTo>
                  <a:cubicBezTo>
                    <a:pt x="21" y="18"/>
                    <a:pt x="18" y="19"/>
                    <a:pt x="16" y="21"/>
                  </a:cubicBezTo>
                  <a:moveTo>
                    <a:pt x="13" y="18"/>
                  </a:moveTo>
                  <a:cubicBezTo>
                    <a:pt x="12" y="17"/>
                    <a:pt x="12" y="17"/>
                    <a:pt x="12" y="17"/>
                  </a:cubicBezTo>
                  <a:cubicBezTo>
                    <a:pt x="14" y="17"/>
                    <a:pt x="16" y="16"/>
                    <a:pt x="18" y="15"/>
                  </a:cubicBezTo>
                  <a:cubicBezTo>
                    <a:pt x="16" y="16"/>
                    <a:pt x="14" y="17"/>
                    <a:pt x="13" y="18"/>
                  </a:cubicBezTo>
                  <a:moveTo>
                    <a:pt x="11" y="17"/>
                  </a:moveTo>
                  <a:cubicBezTo>
                    <a:pt x="10" y="16"/>
                    <a:pt x="10" y="16"/>
                    <a:pt x="10" y="16"/>
                  </a:cubicBezTo>
                  <a:cubicBezTo>
                    <a:pt x="13" y="15"/>
                    <a:pt x="15" y="13"/>
                    <a:pt x="17" y="12"/>
                  </a:cubicBezTo>
                  <a:cubicBezTo>
                    <a:pt x="15" y="13"/>
                    <a:pt x="13" y="15"/>
                    <a:pt x="11" y="17"/>
                  </a:cubicBezTo>
                  <a:moveTo>
                    <a:pt x="11" y="44"/>
                  </a:moveTo>
                  <a:cubicBezTo>
                    <a:pt x="11" y="44"/>
                    <a:pt x="10" y="44"/>
                    <a:pt x="10" y="43"/>
                  </a:cubicBezTo>
                  <a:cubicBezTo>
                    <a:pt x="11" y="42"/>
                    <a:pt x="11" y="42"/>
                    <a:pt x="11" y="42"/>
                  </a:cubicBezTo>
                  <a:cubicBezTo>
                    <a:pt x="11" y="42"/>
                    <a:pt x="11" y="42"/>
                    <a:pt x="11" y="42"/>
                  </a:cubicBezTo>
                  <a:cubicBezTo>
                    <a:pt x="21" y="33"/>
                    <a:pt x="31" y="24"/>
                    <a:pt x="41" y="15"/>
                  </a:cubicBezTo>
                  <a:cubicBezTo>
                    <a:pt x="43" y="14"/>
                    <a:pt x="44" y="13"/>
                    <a:pt x="46" y="12"/>
                  </a:cubicBezTo>
                  <a:cubicBezTo>
                    <a:pt x="44" y="14"/>
                    <a:pt x="41" y="16"/>
                    <a:pt x="39" y="18"/>
                  </a:cubicBezTo>
                  <a:cubicBezTo>
                    <a:pt x="34" y="21"/>
                    <a:pt x="30" y="26"/>
                    <a:pt x="26" y="31"/>
                  </a:cubicBezTo>
                  <a:cubicBezTo>
                    <a:pt x="25" y="31"/>
                    <a:pt x="25" y="31"/>
                    <a:pt x="25" y="31"/>
                  </a:cubicBezTo>
                  <a:cubicBezTo>
                    <a:pt x="21" y="36"/>
                    <a:pt x="16" y="40"/>
                    <a:pt x="11" y="44"/>
                  </a:cubicBezTo>
                  <a:moveTo>
                    <a:pt x="12" y="16"/>
                  </a:moveTo>
                  <a:cubicBezTo>
                    <a:pt x="12" y="16"/>
                    <a:pt x="14" y="15"/>
                    <a:pt x="15" y="15"/>
                  </a:cubicBezTo>
                  <a:cubicBezTo>
                    <a:pt x="16" y="14"/>
                    <a:pt x="17" y="13"/>
                    <a:pt x="18" y="11"/>
                  </a:cubicBezTo>
                  <a:cubicBezTo>
                    <a:pt x="19" y="13"/>
                    <a:pt x="20" y="14"/>
                    <a:pt x="21" y="15"/>
                  </a:cubicBezTo>
                  <a:cubicBezTo>
                    <a:pt x="21" y="15"/>
                    <a:pt x="21" y="15"/>
                    <a:pt x="21" y="15"/>
                  </a:cubicBezTo>
                  <a:cubicBezTo>
                    <a:pt x="18" y="16"/>
                    <a:pt x="16" y="18"/>
                    <a:pt x="13" y="19"/>
                  </a:cubicBezTo>
                  <a:cubicBezTo>
                    <a:pt x="15" y="18"/>
                    <a:pt x="18" y="16"/>
                    <a:pt x="19" y="14"/>
                  </a:cubicBezTo>
                  <a:cubicBezTo>
                    <a:pt x="19" y="14"/>
                    <a:pt x="19" y="14"/>
                    <a:pt x="19" y="14"/>
                  </a:cubicBezTo>
                  <a:cubicBezTo>
                    <a:pt x="17" y="15"/>
                    <a:pt x="15" y="15"/>
                    <a:pt x="13" y="16"/>
                  </a:cubicBezTo>
                  <a:cubicBezTo>
                    <a:pt x="13" y="16"/>
                    <a:pt x="12" y="16"/>
                    <a:pt x="12" y="16"/>
                  </a:cubicBezTo>
                  <a:moveTo>
                    <a:pt x="9" y="43"/>
                  </a:moveTo>
                  <a:cubicBezTo>
                    <a:pt x="9" y="42"/>
                    <a:pt x="8" y="42"/>
                    <a:pt x="7" y="41"/>
                  </a:cubicBezTo>
                  <a:cubicBezTo>
                    <a:pt x="13" y="36"/>
                    <a:pt x="19" y="31"/>
                    <a:pt x="24" y="26"/>
                  </a:cubicBezTo>
                  <a:cubicBezTo>
                    <a:pt x="28" y="22"/>
                    <a:pt x="31" y="20"/>
                    <a:pt x="35" y="17"/>
                  </a:cubicBezTo>
                  <a:cubicBezTo>
                    <a:pt x="38" y="14"/>
                    <a:pt x="41" y="12"/>
                    <a:pt x="43" y="9"/>
                  </a:cubicBezTo>
                  <a:cubicBezTo>
                    <a:pt x="44" y="9"/>
                    <a:pt x="44" y="8"/>
                    <a:pt x="44" y="8"/>
                  </a:cubicBezTo>
                  <a:cubicBezTo>
                    <a:pt x="44" y="8"/>
                    <a:pt x="41" y="11"/>
                    <a:pt x="41" y="12"/>
                  </a:cubicBezTo>
                  <a:cubicBezTo>
                    <a:pt x="39" y="13"/>
                    <a:pt x="38" y="15"/>
                    <a:pt x="36" y="16"/>
                  </a:cubicBezTo>
                  <a:cubicBezTo>
                    <a:pt x="33" y="19"/>
                    <a:pt x="30" y="22"/>
                    <a:pt x="27" y="25"/>
                  </a:cubicBezTo>
                  <a:cubicBezTo>
                    <a:pt x="21" y="31"/>
                    <a:pt x="15" y="36"/>
                    <a:pt x="9" y="43"/>
                  </a:cubicBezTo>
                  <a:moveTo>
                    <a:pt x="9" y="15"/>
                  </a:moveTo>
                  <a:cubicBezTo>
                    <a:pt x="9" y="14"/>
                    <a:pt x="8" y="13"/>
                    <a:pt x="7" y="12"/>
                  </a:cubicBezTo>
                  <a:cubicBezTo>
                    <a:pt x="9" y="11"/>
                    <a:pt x="11" y="9"/>
                    <a:pt x="13" y="8"/>
                  </a:cubicBezTo>
                  <a:cubicBezTo>
                    <a:pt x="11" y="9"/>
                    <a:pt x="10" y="11"/>
                    <a:pt x="8" y="13"/>
                  </a:cubicBezTo>
                  <a:cubicBezTo>
                    <a:pt x="9" y="14"/>
                    <a:pt x="9" y="14"/>
                    <a:pt x="9" y="14"/>
                  </a:cubicBezTo>
                  <a:cubicBezTo>
                    <a:pt x="11" y="13"/>
                    <a:pt x="13" y="11"/>
                    <a:pt x="15" y="10"/>
                  </a:cubicBezTo>
                  <a:cubicBezTo>
                    <a:pt x="13" y="11"/>
                    <a:pt x="11" y="13"/>
                    <a:pt x="9" y="15"/>
                  </a:cubicBezTo>
                  <a:moveTo>
                    <a:pt x="13" y="39"/>
                  </a:moveTo>
                  <a:cubicBezTo>
                    <a:pt x="14" y="39"/>
                    <a:pt x="14" y="39"/>
                    <a:pt x="14" y="39"/>
                  </a:cubicBezTo>
                  <a:cubicBezTo>
                    <a:pt x="15" y="37"/>
                    <a:pt x="17" y="36"/>
                    <a:pt x="18" y="34"/>
                  </a:cubicBezTo>
                  <a:cubicBezTo>
                    <a:pt x="21" y="31"/>
                    <a:pt x="24" y="28"/>
                    <a:pt x="27" y="25"/>
                  </a:cubicBezTo>
                  <a:cubicBezTo>
                    <a:pt x="34" y="20"/>
                    <a:pt x="40" y="14"/>
                    <a:pt x="46" y="8"/>
                  </a:cubicBezTo>
                  <a:cubicBezTo>
                    <a:pt x="46" y="8"/>
                    <a:pt x="47" y="9"/>
                    <a:pt x="48" y="9"/>
                  </a:cubicBezTo>
                  <a:cubicBezTo>
                    <a:pt x="35" y="19"/>
                    <a:pt x="24" y="29"/>
                    <a:pt x="13" y="39"/>
                  </a:cubicBezTo>
                  <a:moveTo>
                    <a:pt x="6" y="11"/>
                  </a:moveTo>
                  <a:cubicBezTo>
                    <a:pt x="6" y="11"/>
                    <a:pt x="5" y="11"/>
                    <a:pt x="5" y="10"/>
                  </a:cubicBezTo>
                  <a:cubicBezTo>
                    <a:pt x="7" y="9"/>
                    <a:pt x="8" y="8"/>
                    <a:pt x="10" y="7"/>
                  </a:cubicBezTo>
                  <a:cubicBezTo>
                    <a:pt x="10" y="7"/>
                    <a:pt x="10" y="7"/>
                    <a:pt x="10" y="7"/>
                  </a:cubicBezTo>
                  <a:cubicBezTo>
                    <a:pt x="8" y="9"/>
                    <a:pt x="7" y="10"/>
                    <a:pt x="6" y="11"/>
                  </a:cubicBezTo>
                  <a:moveTo>
                    <a:pt x="37" y="11"/>
                  </a:moveTo>
                  <a:cubicBezTo>
                    <a:pt x="38" y="10"/>
                    <a:pt x="38" y="10"/>
                    <a:pt x="38" y="10"/>
                  </a:cubicBezTo>
                  <a:cubicBezTo>
                    <a:pt x="38" y="10"/>
                    <a:pt x="42" y="6"/>
                    <a:pt x="42" y="6"/>
                  </a:cubicBezTo>
                  <a:cubicBezTo>
                    <a:pt x="42" y="6"/>
                    <a:pt x="42" y="7"/>
                    <a:pt x="41" y="7"/>
                  </a:cubicBezTo>
                  <a:cubicBezTo>
                    <a:pt x="39" y="9"/>
                    <a:pt x="38" y="10"/>
                    <a:pt x="37" y="11"/>
                  </a:cubicBezTo>
                  <a:moveTo>
                    <a:pt x="7" y="40"/>
                  </a:moveTo>
                  <a:cubicBezTo>
                    <a:pt x="9" y="38"/>
                    <a:pt x="12" y="35"/>
                    <a:pt x="14" y="33"/>
                  </a:cubicBezTo>
                  <a:cubicBezTo>
                    <a:pt x="18" y="30"/>
                    <a:pt x="21" y="27"/>
                    <a:pt x="24" y="23"/>
                  </a:cubicBezTo>
                  <a:cubicBezTo>
                    <a:pt x="30" y="17"/>
                    <a:pt x="38" y="12"/>
                    <a:pt x="43" y="6"/>
                  </a:cubicBezTo>
                  <a:cubicBezTo>
                    <a:pt x="44" y="6"/>
                    <a:pt x="44" y="7"/>
                    <a:pt x="45" y="7"/>
                  </a:cubicBezTo>
                  <a:cubicBezTo>
                    <a:pt x="42" y="9"/>
                    <a:pt x="40" y="12"/>
                    <a:pt x="37" y="14"/>
                  </a:cubicBezTo>
                  <a:cubicBezTo>
                    <a:pt x="34" y="17"/>
                    <a:pt x="29" y="19"/>
                    <a:pt x="26" y="23"/>
                  </a:cubicBezTo>
                  <a:cubicBezTo>
                    <a:pt x="23" y="26"/>
                    <a:pt x="21" y="29"/>
                    <a:pt x="18" y="31"/>
                  </a:cubicBezTo>
                  <a:cubicBezTo>
                    <a:pt x="14" y="34"/>
                    <a:pt x="10" y="37"/>
                    <a:pt x="7" y="40"/>
                  </a:cubicBezTo>
                  <a:moveTo>
                    <a:pt x="7" y="11"/>
                  </a:moveTo>
                  <a:cubicBezTo>
                    <a:pt x="9" y="10"/>
                    <a:pt x="11" y="7"/>
                    <a:pt x="13" y="5"/>
                  </a:cubicBezTo>
                  <a:cubicBezTo>
                    <a:pt x="15" y="7"/>
                    <a:pt x="16" y="9"/>
                    <a:pt x="18" y="11"/>
                  </a:cubicBezTo>
                  <a:cubicBezTo>
                    <a:pt x="15" y="12"/>
                    <a:pt x="13" y="14"/>
                    <a:pt x="11" y="15"/>
                  </a:cubicBezTo>
                  <a:cubicBezTo>
                    <a:pt x="12" y="14"/>
                    <a:pt x="15" y="11"/>
                    <a:pt x="16" y="10"/>
                  </a:cubicBezTo>
                  <a:cubicBezTo>
                    <a:pt x="16" y="9"/>
                    <a:pt x="16" y="9"/>
                    <a:pt x="16" y="9"/>
                  </a:cubicBezTo>
                  <a:cubicBezTo>
                    <a:pt x="14" y="10"/>
                    <a:pt x="12" y="11"/>
                    <a:pt x="11" y="12"/>
                  </a:cubicBezTo>
                  <a:cubicBezTo>
                    <a:pt x="10" y="11"/>
                    <a:pt x="11" y="11"/>
                    <a:pt x="12" y="10"/>
                  </a:cubicBezTo>
                  <a:cubicBezTo>
                    <a:pt x="13" y="9"/>
                    <a:pt x="14" y="8"/>
                    <a:pt x="15" y="7"/>
                  </a:cubicBezTo>
                  <a:cubicBezTo>
                    <a:pt x="14" y="7"/>
                    <a:pt x="14" y="7"/>
                    <a:pt x="14" y="7"/>
                  </a:cubicBezTo>
                  <a:cubicBezTo>
                    <a:pt x="12" y="8"/>
                    <a:pt x="9" y="10"/>
                    <a:pt x="7" y="11"/>
                  </a:cubicBezTo>
                  <a:moveTo>
                    <a:pt x="19" y="25"/>
                  </a:moveTo>
                  <a:cubicBezTo>
                    <a:pt x="19" y="25"/>
                    <a:pt x="19" y="25"/>
                    <a:pt x="19" y="25"/>
                  </a:cubicBezTo>
                  <a:cubicBezTo>
                    <a:pt x="19" y="24"/>
                    <a:pt x="20" y="24"/>
                    <a:pt x="21" y="23"/>
                  </a:cubicBezTo>
                  <a:cubicBezTo>
                    <a:pt x="21" y="22"/>
                    <a:pt x="21" y="22"/>
                    <a:pt x="21" y="22"/>
                  </a:cubicBezTo>
                  <a:cubicBezTo>
                    <a:pt x="23" y="21"/>
                    <a:pt x="25" y="19"/>
                    <a:pt x="27" y="18"/>
                  </a:cubicBezTo>
                  <a:cubicBezTo>
                    <a:pt x="29" y="17"/>
                    <a:pt x="30" y="16"/>
                    <a:pt x="32" y="14"/>
                  </a:cubicBezTo>
                  <a:cubicBezTo>
                    <a:pt x="35" y="11"/>
                    <a:pt x="38" y="8"/>
                    <a:pt x="42" y="5"/>
                  </a:cubicBezTo>
                  <a:cubicBezTo>
                    <a:pt x="42" y="4"/>
                    <a:pt x="42" y="4"/>
                    <a:pt x="42" y="4"/>
                  </a:cubicBezTo>
                  <a:cubicBezTo>
                    <a:pt x="43" y="5"/>
                    <a:pt x="43" y="5"/>
                    <a:pt x="43" y="5"/>
                  </a:cubicBezTo>
                  <a:cubicBezTo>
                    <a:pt x="40" y="7"/>
                    <a:pt x="37" y="9"/>
                    <a:pt x="35" y="12"/>
                  </a:cubicBezTo>
                  <a:cubicBezTo>
                    <a:pt x="32" y="15"/>
                    <a:pt x="29" y="16"/>
                    <a:pt x="26" y="19"/>
                  </a:cubicBezTo>
                  <a:cubicBezTo>
                    <a:pt x="23" y="21"/>
                    <a:pt x="21" y="23"/>
                    <a:pt x="19" y="25"/>
                  </a:cubicBezTo>
                  <a:moveTo>
                    <a:pt x="4" y="10"/>
                  </a:moveTo>
                  <a:cubicBezTo>
                    <a:pt x="4" y="9"/>
                    <a:pt x="4" y="9"/>
                    <a:pt x="4" y="9"/>
                  </a:cubicBezTo>
                  <a:cubicBezTo>
                    <a:pt x="7" y="7"/>
                    <a:pt x="9" y="5"/>
                    <a:pt x="12" y="3"/>
                  </a:cubicBezTo>
                  <a:cubicBezTo>
                    <a:pt x="13" y="4"/>
                    <a:pt x="13" y="4"/>
                    <a:pt x="13" y="4"/>
                  </a:cubicBezTo>
                  <a:cubicBezTo>
                    <a:pt x="10" y="6"/>
                    <a:pt x="7" y="8"/>
                    <a:pt x="4" y="10"/>
                  </a:cubicBezTo>
                  <a:moveTo>
                    <a:pt x="25" y="18"/>
                  </a:moveTo>
                  <a:cubicBezTo>
                    <a:pt x="25" y="18"/>
                    <a:pt x="25" y="18"/>
                    <a:pt x="25" y="18"/>
                  </a:cubicBezTo>
                  <a:cubicBezTo>
                    <a:pt x="26" y="17"/>
                    <a:pt x="26" y="17"/>
                    <a:pt x="26" y="17"/>
                  </a:cubicBezTo>
                  <a:cubicBezTo>
                    <a:pt x="31" y="13"/>
                    <a:pt x="35" y="7"/>
                    <a:pt x="41" y="3"/>
                  </a:cubicBezTo>
                  <a:cubicBezTo>
                    <a:pt x="42" y="4"/>
                    <a:pt x="42" y="4"/>
                    <a:pt x="42" y="4"/>
                  </a:cubicBezTo>
                  <a:cubicBezTo>
                    <a:pt x="41" y="4"/>
                    <a:pt x="41" y="4"/>
                    <a:pt x="41" y="4"/>
                  </a:cubicBezTo>
                  <a:cubicBezTo>
                    <a:pt x="36" y="8"/>
                    <a:pt x="31" y="13"/>
                    <a:pt x="26" y="18"/>
                  </a:cubicBezTo>
                  <a:cubicBezTo>
                    <a:pt x="25" y="18"/>
                    <a:pt x="25" y="18"/>
                    <a:pt x="25" y="18"/>
                  </a:cubicBezTo>
                  <a:cubicBezTo>
                    <a:pt x="24" y="19"/>
                    <a:pt x="24" y="19"/>
                    <a:pt x="23" y="20"/>
                  </a:cubicBezTo>
                  <a:cubicBezTo>
                    <a:pt x="22" y="20"/>
                    <a:pt x="22" y="21"/>
                    <a:pt x="21" y="21"/>
                  </a:cubicBezTo>
                  <a:cubicBezTo>
                    <a:pt x="20" y="22"/>
                    <a:pt x="18" y="23"/>
                    <a:pt x="18" y="23"/>
                  </a:cubicBezTo>
                  <a:cubicBezTo>
                    <a:pt x="19" y="21"/>
                    <a:pt x="22" y="19"/>
                    <a:pt x="23" y="17"/>
                  </a:cubicBezTo>
                  <a:cubicBezTo>
                    <a:pt x="24" y="17"/>
                    <a:pt x="24" y="17"/>
                    <a:pt x="24" y="17"/>
                  </a:cubicBezTo>
                  <a:cubicBezTo>
                    <a:pt x="24" y="18"/>
                    <a:pt x="24" y="18"/>
                    <a:pt x="25" y="18"/>
                  </a:cubicBezTo>
                  <a:moveTo>
                    <a:pt x="41" y="0"/>
                  </a:moveTo>
                  <a:cubicBezTo>
                    <a:pt x="41" y="0"/>
                    <a:pt x="41" y="0"/>
                    <a:pt x="41" y="0"/>
                  </a:cubicBezTo>
                  <a:cubicBezTo>
                    <a:pt x="40" y="0"/>
                    <a:pt x="40" y="0"/>
                    <a:pt x="40" y="0"/>
                  </a:cubicBezTo>
                  <a:cubicBezTo>
                    <a:pt x="35" y="4"/>
                    <a:pt x="30" y="10"/>
                    <a:pt x="25" y="14"/>
                  </a:cubicBezTo>
                  <a:cubicBezTo>
                    <a:pt x="21" y="10"/>
                    <a:pt x="17" y="5"/>
                    <a:pt x="13" y="1"/>
                  </a:cubicBezTo>
                  <a:cubicBezTo>
                    <a:pt x="12" y="0"/>
                    <a:pt x="12" y="0"/>
                    <a:pt x="12" y="0"/>
                  </a:cubicBezTo>
                  <a:cubicBezTo>
                    <a:pt x="12" y="0"/>
                    <a:pt x="12" y="0"/>
                    <a:pt x="12" y="0"/>
                  </a:cubicBezTo>
                  <a:cubicBezTo>
                    <a:pt x="12" y="0"/>
                    <a:pt x="12" y="0"/>
                    <a:pt x="12" y="0"/>
                  </a:cubicBezTo>
                  <a:cubicBezTo>
                    <a:pt x="11" y="0"/>
                    <a:pt x="11" y="0"/>
                    <a:pt x="11" y="0"/>
                  </a:cubicBezTo>
                  <a:cubicBezTo>
                    <a:pt x="8" y="3"/>
                    <a:pt x="5" y="6"/>
                    <a:pt x="1" y="8"/>
                  </a:cubicBezTo>
                  <a:cubicBezTo>
                    <a:pt x="1" y="8"/>
                    <a:pt x="0" y="8"/>
                    <a:pt x="0" y="9"/>
                  </a:cubicBezTo>
                  <a:cubicBezTo>
                    <a:pt x="0" y="9"/>
                    <a:pt x="0" y="10"/>
                    <a:pt x="1" y="10"/>
                  </a:cubicBezTo>
                  <a:cubicBezTo>
                    <a:pt x="6" y="15"/>
                    <a:pt x="10" y="20"/>
                    <a:pt x="15" y="25"/>
                  </a:cubicBezTo>
                  <a:cubicBezTo>
                    <a:pt x="11" y="30"/>
                    <a:pt x="6" y="33"/>
                    <a:pt x="2" y="38"/>
                  </a:cubicBezTo>
                  <a:cubicBezTo>
                    <a:pt x="2" y="39"/>
                    <a:pt x="2" y="39"/>
                    <a:pt x="2" y="39"/>
                  </a:cubicBezTo>
                  <a:cubicBezTo>
                    <a:pt x="2" y="39"/>
                    <a:pt x="2" y="40"/>
                    <a:pt x="2" y="40"/>
                  </a:cubicBezTo>
                  <a:cubicBezTo>
                    <a:pt x="5" y="43"/>
                    <a:pt x="8" y="45"/>
                    <a:pt x="11" y="47"/>
                  </a:cubicBezTo>
                  <a:cubicBezTo>
                    <a:pt x="11" y="48"/>
                    <a:pt x="11" y="48"/>
                    <a:pt x="11" y="48"/>
                  </a:cubicBezTo>
                  <a:cubicBezTo>
                    <a:pt x="11" y="48"/>
                    <a:pt x="12" y="48"/>
                    <a:pt x="12" y="48"/>
                  </a:cubicBezTo>
                  <a:cubicBezTo>
                    <a:pt x="12" y="48"/>
                    <a:pt x="12" y="48"/>
                    <a:pt x="13" y="47"/>
                  </a:cubicBezTo>
                  <a:cubicBezTo>
                    <a:pt x="17" y="42"/>
                    <a:pt x="22" y="38"/>
                    <a:pt x="26" y="34"/>
                  </a:cubicBezTo>
                  <a:cubicBezTo>
                    <a:pt x="31" y="38"/>
                    <a:pt x="34" y="43"/>
                    <a:pt x="39" y="47"/>
                  </a:cubicBezTo>
                  <a:cubicBezTo>
                    <a:pt x="39" y="47"/>
                    <a:pt x="39" y="47"/>
                    <a:pt x="39" y="47"/>
                  </a:cubicBezTo>
                  <a:cubicBezTo>
                    <a:pt x="39" y="48"/>
                    <a:pt x="40" y="48"/>
                    <a:pt x="40" y="48"/>
                  </a:cubicBezTo>
                  <a:cubicBezTo>
                    <a:pt x="40" y="48"/>
                    <a:pt x="41" y="47"/>
                    <a:pt x="41" y="47"/>
                  </a:cubicBezTo>
                  <a:cubicBezTo>
                    <a:pt x="44" y="44"/>
                    <a:pt x="48" y="42"/>
                    <a:pt x="50" y="38"/>
                  </a:cubicBezTo>
                  <a:cubicBezTo>
                    <a:pt x="51" y="37"/>
                    <a:pt x="51" y="37"/>
                    <a:pt x="50" y="37"/>
                  </a:cubicBezTo>
                  <a:cubicBezTo>
                    <a:pt x="50" y="36"/>
                    <a:pt x="50" y="36"/>
                    <a:pt x="50" y="36"/>
                  </a:cubicBezTo>
                  <a:cubicBezTo>
                    <a:pt x="46" y="32"/>
                    <a:pt x="42" y="27"/>
                    <a:pt x="38" y="22"/>
                  </a:cubicBezTo>
                  <a:cubicBezTo>
                    <a:pt x="42" y="19"/>
                    <a:pt x="46" y="15"/>
                    <a:pt x="51" y="12"/>
                  </a:cubicBezTo>
                  <a:cubicBezTo>
                    <a:pt x="51" y="11"/>
                    <a:pt x="51" y="11"/>
                    <a:pt x="51" y="11"/>
                  </a:cubicBezTo>
                  <a:cubicBezTo>
                    <a:pt x="52" y="10"/>
                    <a:pt x="52" y="9"/>
                    <a:pt x="51" y="9"/>
                  </a:cubicBezTo>
                  <a:cubicBezTo>
                    <a:pt x="48" y="6"/>
                    <a:pt x="45" y="4"/>
                    <a:pt x="42" y="0"/>
                  </a:cubicBezTo>
                  <a:cubicBezTo>
                    <a:pt x="42" y="0"/>
                    <a:pt x="42" y="0"/>
                    <a:pt x="42"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59" name="Freeform 63"/>
            <p:cNvSpPr>
              <a:spLocks noEditPoints="1"/>
            </p:cNvSpPr>
            <p:nvPr/>
          </p:nvSpPr>
          <p:spPr bwMode="auto">
            <a:xfrm>
              <a:off x="9224631" y="3233664"/>
              <a:ext cx="215900" cy="203200"/>
            </a:xfrm>
            <a:custGeom>
              <a:avLst/>
              <a:gdLst>
                <a:gd name="T0" fmla="*/ 39 w 51"/>
                <a:gd name="T1" fmla="*/ 44 h 48"/>
                <a:gd name="T2" fmla="*/ 43 w 51"/>
                <a:gd name="T3" fmla="*/ 37 h 48"/>
                <a:gd name="T4" fmla="*/ 35 w 51"/>
                <a:gd name="T5" fmla="*/ 40 h 48"/>
                <a:gd name="T6" fmla="*/ 33 w 51"/>
                <a:gd name="T7" fmla="*/ 38 h 48"/>
                <a:gd name="T8" fmla="*/ 31 w 51"/>
                <a:gd name="T9" fmla="*/ 35 h 48"/>
                <a:gd name="T10" fmla="*/ 34 w 51"/>
                <a:gd name="T11" fmla="*/ 37 h 48"/>
                <a:gd name="T12" fmla="*/ 47 w 51"/>
                <a:gd name="T13" fmla="*/ 37 h 48"/>
                <a:gd name="T14" fmla="*/ 45 w 51"/>
                <a:gd name="T15" fmla="*/ 36 h 48"/>
                <a:gd name="T16" fmla="*/ 38 w 51"/>
                <a:gd name="T17" fmla="*/ 40 h 48"/>
                <a:gd name="T18" fmla="*/ 41 w 51"/>
                <a:gd name="T19" fmla="*/ 32 h 48"/>
                <a:gd name="T20" fmla="*/ 30 w 51"/>
                <a:gd name="T21" fmla="*/ 35 h 48"/>
                <a:gd name="T22" fmla="*/ 30 w 51"/>
                <a:gd name="T23" fmla="*/ 35 h 48"/>
                <a:gd name="T24" fmla="*/ 34 w 51"/>
                <a:gd name="T25" fmla="*/ 25 h 48"/>
                <a:gd name="T26" fmla="*/ 30 w 51"/>
                <a:gd name="T27" fmla="*/ 30 h 48"/>
                <a:gd name="T28" fmla="*/ 34 w 51"/>
                <a:gd name="T29" fmla="*/ 32 h 48"/>
                <a:gd name="T30" fmla="*/ 36 w 51"/>
                <a:gd name="T31" fmla="*/ 26 h 48"/>
                <a:gd name="T32" fmla="*/ 18 w 51"/>
                <a:gd name="T33" fmla="*/ 24 h 48"/>
                <a:gd name="T34" fmla="*/ 27 w 51"/>
                <a:gd name="T35" fmla="*/ 30 h 48"/>
                <a:gd name="T36" fmla="*/ 34 w 51"/>
                <a:gd name="T37" fmla="*/ 24 h 48"/>
                <a:gd name="T38" fmla="*/ 15 w 51"/>
                <a:gd name="T39" fmla="*/ 22 h 48"/>
                <a:gd name="T40" fmla="*/ 5 w 51"/>
                <a:gd name="T41" fmla="*/ 39 h 48"/>
                <a:gd name="T42" fmla="*/ 31 w 51"/>
                <a:gd name="T43" fmla="*/ 16 h 48"/>
                <a:gd name="T44" fmla="*/ 13 w 51"/>
                <a:gd name="T45" fmla="*/ 19 h 48"/>
                <a:gd name="T46" fmla="*/ 14 w 51"/>
                <a:gd name="T47" fmla="*/ 21 h 48"/>
                <a:gd name="T48" fmla="*/ 22 w 51"/>
                <a:gd name="T49" fmla="*/ 17 h 48"/>
                <a:gd name="T50" fmla="*/ 17 w 51"/>
                <a:gd name="T51" fmla="*/ 15 h 48"/>
                <a:gd name="T52" fmla="*/ 17 w 51"/>
                <a:gd name="T53" fmla="*/ 12 h 48"/>
                <a:gd name="T54" fmla="*/ 17 w 51"/>
                <a:gd name="T55" fmla="*/ 12 h 48"/>
                <a:gd name="T56" fmla="*/ 10 w 51"/>
                <a:gd name="T57" fmla="*/ 42 h 48"/>
                <a:gd name="T58" fmla="*/ 25 w 51"/>
                <a:gd name="T59" fmla="*/ 31 h 48"/>
                <a:gd name="T60" fmla="*/ 14 w 51"/>
                <a:gd name="T61" fmla="*/ 15 h 48"/>
                <a:gd name="T62" fmla="*/ 13 w 51"/>
                <a:gd name="T63" fmla="*/ 19 h 48"/>
                <a:gd name="T64" fmla="*/ 11 w 51"/>
                <a:gd name="T65" fmla="*/ 17 h 48"/>
                <a:gd name="T66" fmla="*/ 35 w 51"/>
                <a:gd name="T67" fmla="*/ 17 h 48"/>
                <a:gd name="T68" fmla="*/ 36 w 51"/>
                <a:gd name="T69" fmla="*/ 16 h 48"/>
                <a:gd name="T70" fmla="*/ 6 w 51"/>
                <a:gd name="T71" fmla="*/ 12 h 48"/>
                <a:gd name="T72" fmla="*/ 14 w 51"/>
                <a:gd name="T73" fmla="*/ 10 h 48"/>
                <a:gd name="T74" fmla="*/ 17 w 51"/>
                <a:gd name="T75" fmla="*/ 34 h 48"/>
                <a:gd name="T76" fmla="*/ 13 w 51"/>
                <a:gd name="T77" fmla="*/ 39 h 48"/>
                <a:gd name="T78" fmla="*/ 9 w 51"/>
                <a:gd name="T79" fmla="*/ 7 h 48"/>
                <a:gd name="T80" fmla="*/ 41 w 51"/>
                <a:gd name="T81" fmla="*/ 6 h 48"/>
                <a:gd name="T82" fmla="*/ 14 w 51"/>
                <a:gd name="T83" fmla="*/ 33 h 48"/>
                <a:gd name="T84" fmla="*/ 37 w 51"/>
                <a:gd name="T85" fmla="*/ 14 h 48"/>
                <a:gd name="T86" fmla="*/ 6 w 51"/>
                <a:gd name="T87" fmla="*/ 11 h 48"/>
                <a:gd name="T88" fmla="*/ 15 w 51"/>
                <a:gd name="T89" fmla="*/ 10 h 48"/>
                <a:gd name="T90" fmla="*/ 14 w 51"/>
                <a:gd name="T91" fmla="*/ 7 h 48"/>
                <a:gd name="T92" fmla="*/ 18 w 51"/>
                <a:gd name="T93" fmla="*/ 25 h 48"/>
                <a:gd name="T94" fmla="*/ 31 w 51"/>
                <a:gd name="T95" fmla="*/ 14 h 48"/>
                <a:gd name="T96" fmla="*/ 34 w 51"/>
                <a:gd name="T97" fmla="*/ 12 h 48"/>
                <a:gd name="T98" fmla="*/ 3 w 51"/>
                <a:gd name="T99" fmla="*/ 9 h 48"/>
                <a:gd name="T100" fmla="*/ 24 w 51"/>
                <a:gd name="T101" fmla="*/ 18 h 48"/>
                <a:gd name="T102" fmla="*/ 41 w 51"/>
                <a:gd name="T103" fmla="*/ 4 h 48"/>
                <a:gd name="T104" fmla="*/ 22 w 51"/>
                <a:gd name="T105" fmla="*/ 20 h 48"/>
                <a:gd name="T106" fmla="*/ 23 w 51"/>
                <a:gd name="T107" fmla="*/ 18 h 48"/>
                <a:gd name="T108" fmla="*/ 40 w 51"/>
                <a:gd name="T109" fmla="*/ 0 h 48"/>
                <a:gd name="T110" fmla="*/ 11 w 51"/>
                <a:gd name="T111" fmla="*/ 0 h 48"/>
                <a:gd name="T112" fmla="*/ 0 w 51"/>
                <a:gd name="T113" fmla="*/ 9 h 48"/>
                <a:gd name="T114" fmla="*/ 1 w 51"/>
                <a:gd name="T115" fmla="*/ 39 h 48"/>
                <a:gd name="T116" fmla="*/ 11 w 51"/>
                <a:gd name="T117" fmla="*/ 48 h 48"/>
                <a:gd name="T118" fmla="*/ 39 w 51"/>
                <a:gd name="T119" fmla="*/ 47 h 48"/>
                <a:gd name="T120" fmla="*/ 50 w 51"/>
                <a:gd name="T121" fmla="*/ 37 h 48"/>
                <a:gd name="T122" fmla="*/ 51 w 51"/>
                <a:gd name="T123" fmla="*/ 11 h 48"/>
                <a:gd name="T124" fmla="*/ 41 w 51"/>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48">
                  <a:moveTo>
                    <a:pt x="39" y="44"/>
                  </a:moveTo>
                  <a:cubicBezTo>
                    <a:pt x="38" y="44"/>
                    <a:pt x="38" y="44"/>
                    <a:pt x="38" y="44"/>
                  </a:cubicBezTo>
                  <a:cubicBezTo>
                    <a:pt x="41" y="42"/>
                    <a:pt x="43" y="40"/>
                    <a:pt x="46" y="38"/>
                  </a:cubicBezTo>
                  <a:cubicBezTo>
                    <a:pt x="44" y="41"/>
                    <a:pt x="41" y="42"/>
                    <a:pt x="39" y="44"/>
                  </a:cubicBezTo>
                  <a:moveTo>
                    <a:pt x="38" y="43"/>
                  </a:moveTo>
                  <a:cubicBezTo>
                    <a:pt x="38" y="43"/>
                    <a:pt x="37" y="43"/>
                    <a:pt x="37" y="42"/>
                  </a:cubicBezTo>
                  <a:cubicBezTo>
                    <a:pt x="38" y="41"/>
                    <a:pt x="39" y="40"/>
                    <a:pt x="40" y="40"/>
                  </a:cubicBezTo>
                  <a:cubicBezTo>
                    <a:pt x="41" y="38"/>
                    <a:pt x="43" y="38"/>
                    <a:pt x="43" y="37"/>
                  </a:cubicBezTo>
                  <a:cubicBezTo>
                    <a:pt x="41" y="39"/>
                    <a:pt x="40" y="41"/>
                    <a:pt x="38" y="43"/>
                  </a:cubicBezTo>
                  <a:cubicBezTo>
                    <a:pt x="38" y="43"/>
                    <a:pt x="38" y="43"/>
                    <a:pt x="38" y="43"/>
                  </a:cubicBezTo>
                  <a:moveTo>
                    <a:pt x="36" y="42"/>
                  </a:moveTo>
                  <a:cubicBezTo>
                    <a:pt x="36" y="41"/>
                    <a:pt x="35" y="41"/>
                    <a:pt x="35" y="40"/>
                  </a:cubicBezTo>
                  <a:cubicBezTo>
                    <a:pt x="37" y="38"/>
                    <a:pt x="40" y="36"/>
                    <a:pt x="41" y="34"/>
                  </a:cubicBezTo>
                  <a:cubicBezTo>
                    <a:pt x="39" y="37"/>
                    <a:pt x="38" y="39"/>
                    <a:pt x="36" y="42"/>
                  </a:cubicBezTo>
                  <a:moveTo>
                    <a:pt x="34" y="39"/>
                  </a:moveTo>
                  <a:cubicBezTo>
                    <a:pt x="34" y="39"/>
                    <a:pt x="34" y="38"/>
                    <a:pt x="33" y="38"/>
                  </a:cubicBezTo>
                  <a:cubicBezTo>
                    <a:pt x="35" y="37"/>
                    <a:pt x="38" y="35"/>
                    <a:pt x="39" y="33"/>
                  </a:cubicBezTo>
                  <a:cubicBezTo>
                    <a:pt x="37" y="35"/>
                    <a:pt x="35" y="37"/>
                    <a:pt x="34" y="39"/>
                  </a:cubicBezTo>
                  <a:moveTo>
                    <a:pt x="33" y="37"/>
                  </a:moveTo>
                  <a:cubicBezTo>
                    <a:pt x="32" y="37"/>
                    <a:pt x="32" y="36"/>
                    <a:pt x="31" y="35"/>
                  </a:cubicBezTo>
                  <a:cubicBezTo>
                    <a:pt x="33" y="34"/>
                    <a:pt x="35" y="32"/>
                    <a:pt x="38" y="30"/>
                  </a:cubicBezTo>
                  <a:cubicBezTo>
                    <a:pt x="36" y="33"/>
                    <a:pt x="36" y="33"/>
                    <a:pt x="36" y="33"/>
                  </a:cubicBezTo>
                  <a:cubicBezTo>
                    <a:pt x="35" y="34"/>
                    <a:pt x="34" y="36"/>
                    <a:pt x="33" y="37"/>
                  </a:cubicBezTo>
                  <a:moveTo>
                    <a:pt x="34" y="37"/>
                  </a:moveTo>
                  <a:cubicBezTo>
                    <a:pt x="34" y="37"/>
                    <a:pt x="35" y="35"/>
                    <a:pt x="36" y="34"/>
                  </a:cubicBezTo>
                  <a:cubicBezTo>
                    <a:pt x="37" y="33"/>
                    <a:pt x="38" y="31"/>
                    <a:pt x="39" y="29"/>
                  </a:cubicBezTo>
                  <a:cubicBezTo>
                    <a:pt x="39" y="29"/>
                    <a:pt x="39" y="29"/>
                    <a:pt x="39" y="29"/>
                  </a:cubicBezTo>
                  <a:cubicBezTo>
                    <a:pt x="42" y="32"/>
                    <a:pt x="44" y="35"/>
                    <a:pt x="47" y="37"/>
                  </a:cubicBezTo>
                  <a:cubicBezTo>
                    <a:pt x="45" y="38"/>
                    <a:pt x="43" y="39"/>
                    <a:pt x="41" y="41"/>
                  </a:cubicBezTo>
                  <a:cubicBezTo>
                    <a:pt x="40" y="42"/>
                    <a:pt x="39" y="42"/>
                    <a:pt x="39" y="42"/>
                  </a:cubicBezTo>
                  <a:cubicBezTo>
                    <a:pt x="39" y="42"/>
                    <a:pt x="41" y="41"/>
                    <a:pt x="42" y="40"/>
                  </a:cubicBezTo>
                  <a:cubicBezTo>
                    <a:pt x="43" y="39"/>
                    <a:pt x="44" y="37"/>
                    <a:pt x="45" y="36"/>
                  </a:cubicBezTo>
                  <a:cubicBezTo>
                    <a:pt x="45" y="36"/>
                    <a:pt x="45" y="36"/>
                    <a:pt x="45" y="36"/>
                  </a:cubicBezTo>
                  <a:cubicBezTo>
                    <a:pt x="42" y="36"/>
                    <a:pt x="41" y="37"/>
                    <a:pt x="39" y="39"/>
                  </a:cubicBezTo>
                  <a:cubicBezTo>
                    <a:pt x="39" y="40"/>
                    <a:pt x="38" y="41"/>
                    <a:pt x="37" y="41"/>
                  </a:cubicBezTo>
                  <a:cubicBezTo>
                    <a:pt x="37" y="41"/>
                    <a:pt x="38" y="41"/>
                    <a:pt x="38" y="40"/>
                  </a:cubicBezTo>
                  <a:cubicBezTo>
                    <a:pt x="39" y="37"/>
                    <a:pt x="41" y="36"/>
                    <a:pt x="43" y="34"/>
                  </a:cubicBezTo>
                  <a:cubicBezTo>
                    <a:pt x="42" y="33"/>
                    <a:pt x="42" y="33"/>
                    <a:pt x="42" y="33"/>
                  </a:cubicBezTo>
                  <a:cubicBezTo>
                    <a:pt x="39" y="35"/>
                    <a:pt x="37" y="37"/>
                    <a:pt x="34" y="39"/>
                  </a:cubicBezTo>
                  <a:cubicBezTo>
                    <a:pt x="36" y="38"/>
                    <a:pt x="39" y="34"/>
                    <a:pt x="41" y="32"/>
                  </a:cubicBezTo>
                  <a:cubicBezTo>
                    <a:pt x="40" y="31"/>
                    <a:pt x="40" y="31"/>
                    <a:pt x="40" y="31"/>
                  </a:cubicBezTo>
                  <a:cubicBezTo>
                    <a:pt x="38" y="32"/>
                    <a:pt x="37" y="34"/>
                    <a:pt x="35" y="36"/>
                  </a:cubicBezTo>
                  <a:cubicBezTo>
                    <a:pt x="34" y="36"/>
                    <a:pt x="34" y="37"/>
                    <a:pt x="34" y="37"/>
                  </a:cubicBezTo>
                  <a:moveTo>
                    <a:pt x="30" y="35"/>
                  </a:moveTo>
                  <a:cubicBezTo>
                    <a:pt x="30" y="34"/>
                    <a:pt x="29" y="33"/>
                    <a:pt x="28" y="33"/>
                  </a:cubicBezTo>
                  <a:cubicBezTo>
                    <a:pt x="31" y="31"/>
                    <a:pt x="33" y="30"/>
                    <a:pt x="35" y="28"/>
                  </a:cubicBezTo>
                  <a:cubicBezTo>
                    <a:pt x="34" y="28"/>
                    <a:pt x="33" y="31"/>
                    <a:pt x="33" y="32"/>
                  </a:cubicBezTo>
                  <a:cubicBezTo>
                    <a:pt x="32" y="33"/>
                    <a:pt x="31" y="34"/>
                    <a:pt x="30" y="35"/>
                  </a:cubicBezTo>
                  <a:moveTo>
                    <a:pt x="28" y="32"/>
                  </a:moveTo>
                  <a:cubicBezTo>
                    <a:pt x="27" y="32"/>
                    <a:pt x="27" y="31"/>
                    <a:pt x="27" y="31"/>
                  </a:cubicBezTo>
                  <a:cubicBezTo>
                    <a:pt x="27" y="31"/>
                    <a:pt x="27" y="31"/>
                    <a:pt x="27" y="31"/>
                  </a:cubicBezTo>
                  <a:cubicBezTo>
                    <a:pt x="29" y="29"/>
                    <a:pt x="31" y="27"/>
                    <a:pt x="34" y="25"/>
                  </a:cubicBezTo>
                  <a:cubicBezTo>
                    <a:pt x="33" y="26"/>
                    <a:pt x="32" y="28"/>
                    <a:pt x="31" y="29"/>
                  </a:cubicBezTo>
                  <a:cubicBezTo>
                    <a:pt x="30" y="30"/>
                    <a:pt x="29" y="31"/>
                    <a:pt x="28" y="32"/>
                  </a:cubicBezTo>
                  <a:moveTo>
                    <a:pt x="29" y="32"/>
                  </a:moveTo>
                  <a:cubicBezTo>
                    <a:pt x="29" y="32"/>
                    <a:pt x="30" y="31"/>
                    <a:pt x="30" y="30"/>
                  </a:cubicBezTo>
                  <a:cubicBezTo>
                    <a:pt x="32" y="29"/>
                    <a:pt x="34" y="27"/>
                    <a:pt x="35" y="24"/>
                  </a:cubicBezTo>
                  <a:cubicBezTo>
                    <a:pt x="36" y="26"/>
                    <a:pt x="38" y="27"/>
                    <a:pt x="39" y="29"/>
                  </a:cubicBezTo>
                  <a:cubicBezTo>
                    <a:pt x="39" y="29"/>
                    <a:pt x="39" y="29"/>
                    <a:pt x="39" y="29"/>
                  </a:cubicBezTo>
                  <a:cubicBezTo>
                    <a:pt x="37" y="30"/>
                    <a:pt x="36" y="31"/>
                    <a:pt x="34" y="32"/>
                  </a:cubicBezTo>
                  <a:cubicBezTo>
                    <a:pt x="33" y="33"/>
                    <a:pt x="31" y="35"/>
                    <a:pt x="31" y="35"/>
                  </a:cubicBezTo>
                  <a:cubicBezTo>
                    <a:pt x="31" y="35"/>
                    <a:pt x="31" y="34"/>
                    <a:pt x="32" y="33"/>
                  </a:cubicBezTo>
                  <a:cubicBezTo>
                    <a:pt x="34" y="31"/>
                    <a:pt x="36" y="29"/>
                    <a:pt x="36" y="26"/>
                  </a:cubicBezTo>
                  <a:cubicBezTo>
                    <a:pt x="36" y="26"/>
                    <a:pt x="36" y="26"/>
                    <a:pt x="36" y="26"/>
                  </a:cubicBezTo>
                  <a:cubicBezTo>
                    <a:pt x="34" y="28"/>
                    <a:pt x="32" y="30"/>
                    <a:pt x="30" y="31"/>
                  </a:cubicBezTo>
                  <a:cubicBezTo>
                    <a:pt x="29" y="32"/>
                    <a:pt x="29" y="32"/>
                    <a:pt x="29" y="32"/>
                  </a:cubicBezTo>
                  <a:moveTo>
                    <a:pt x="18" y="24"/>
                  </a:moveTo>
                  <a:cubicBezTo>
                    <a:pt x="18" y="24"/>
                    <a:pt x="18" y="24"/>
                    <a:pt x="18" y="24"/>
                  </a:cubicBezTo>
                  <a:cubicBezTo>
                    <a:pt x="17" y="24"/>
                    <a:pt x="17" y="24"/>
                    <a:pt x="17" y="24"/>
                  </a:cubicBezTo>
                  <a:cubicBezTo>
                    <a:pt x="18" y="24"/>
                    <a:pt x="18" y="24"/>
                    <a:pt x="18" y="24"/>
                  </a:cubicBezTo>
                  <a:cubicBezTo>
                    <a:pt x="18" y="24"/>
                    <a:pt x="18" y="24"/>
                    <a:pt x="18" y="24"/>
                  </a:cubicBezTo>
                  <a:moveTo>
                    <a:pt x="27" y="30"/>
                  </a:moveTo>
                  <a:cubicBezTo>
                    <a:pt x="27" y="29"/>
                    <a:pt x="27" y="29"/>
                    <a:pt x="27" y="29"/>
                  </a:cubicBezTo>
                  <a:cubicBezTo>
                    <a:pt x="29" y="28"/>
                    <a:pt x="30" y="26"/>
                    <a:pt x="32" y="24"/>
                  </a:cubicBezTo>
                  <a:cubicBezTo>
                    <a:pt x="32" y="24"/>
                    <a:pt x="33" y="23"/>
                    <a:pt x="34" y="22"/>
                  </a:cubicBezTo>
                  <a:cubicBezTo>
                    <a:pt x="34" y="23"/>
                    <a:pt x="34" y="23"/>
                    <a:pt x="34" y="24"/>
                  </a:cubicBezTo>
                  <a:cubicBezTo>
                    <a:pt x="34" y="24"/>
                    <a:pt x="34" y="24"/>
                    <a:pt x="34" y="24"/>
                  </a:cubicBezTo>
                  <a:cubicBezTo>
                    <a:pt x="32" y="26"/>
                    <a:pt x="29" y="28"/>
                    <a:pt x="27" y="30"/>
                  </a:cubicBezTo>
                  <a:moveTo>
                    <a:pt x="17" y="23"/>
                  </a:moveTo>
                  <a:cubicBezTo>
                    <a:pt x="16" y="23"/>
                    <a:pt x="16" y="22"/>
                    <a:pt x="15" y="22"/>
                  </a:cubicBezTo>
                  <a:cubicBezTo>
                    <a:pt x="18" y="21"/>
                    <a:pt x="20" y="19"/>
                    <a:pt x="22" y="18"/>
                  </a:cubicBezTo>
                  <a:cubicBezTo>
                    <a:pt x="20" y="19"/>
                    <a:pt x="18" y="21"/>
                    <a:pt x="17" y="23"/>
                  </a:cubicBezTo>
                  <a:moveTo>
                    <a:pt x="6" y="41"/>
                  </a:moveTo>
                  <a:cubicBezTo>
                    <a:pt x="6" y="40"/>
                    <a:pt x="5" y="40"/>
                    <a:pt x="5" y="39"/>
                  </a:cubicBezTo>
                  <a:cubicBezTo>
                    <a:pt x="7" y="36"/>
                    <a:pt x="10" y="34"/>
                    <a:pt x="13" y="31"/>
                  </a:cubicBezTo>
                  <a:cubicBezTo>
                    <a:pt x="14" y="30"/>
                    <a:pt x="14" y="30"/>
                    <a:pt x="15" y="29"/>
                  </a:cubicBezTo>
                  <a:cubicBezTo>
                    <a:pt x="17" y="27"/>
                    <a:pt x="20" y="24"/>
                    <a:pt x="23" y="22"/>
                  </a:cubicBezTo>
                  <a:cubicBezTo>
                    <a:pt x="25" y="20"/>
                    <a:pt x="28" y="18"/>
                    <a:pt x="31" y="16"/>
                  </a:cubicBezTo>
                  <a:cubicBezTo>
                    <a:pt x="27" y="19"/>
                    <a:pt x="24" y="22"/>
                    <a:pt x="21" y="25"/>
                  </a:cubicBezTo>
                  <a:cubicBezTo>
                    <a:pt x="16" y="31"/>
                    <a:pt x="9" y="34"/>
                    <a:pt x="6" y="41"/>
                  </a:cubicBezTo>
                  <a:moveTo>
                    <a:pt x="14" y="21"/>
                  </a:moveTo>
                  <a:cubicBezTo>
                    <a:pt x="14" y="20"/>
                    <a:pt x="13" y="20"/>
                    <a:pt x="13" y="19"/>
                  </a:cubicBezTo>
                  <a:cubicBezTo>
                    <a:pt x="15" y="19"/>
                    <a:pt x="17" y="18"/>
                    <a:pt x="18" y="17"/>
                  </a:cubicBezTo>
                  <a:cubicBezTo>
                    <a:pt x="19" y="16"/>
                    <a:pt x="19" y="16"/>
                    <a:pt x="20" y="16"/>
                  </a:cubicBezTo>
                  <a:cubicBezTo>
                    <a:pt x="20" y="16"/>
                    <a:pt x="18" y="18"/>
                    <a:pt x="17" y="18"/>
                  </a:cubicBezTo>
                  <a:cubicBezTo>
                    <a:pt x="16" y="19"/>
                    <a:pt x="15" y="20"/>
                    <a:pt x="14" y="21"/>
                  </a:cubicBezTo>
                  <a:moveTo>
                    <a:pt x="16" y="21"/>
                  </a:moveTo>
                  <a:cubicBezTo>
                    <a:pt x="17" y="19"/>
                    <a:pt x="19" y="17"/>
                    <a:pt x="21" y="15"/>
                  </a:cubicBezTo>
                  <a:cubicBezTo>
                    <a:pt x="21" y="15"/>
                    <a:pt x="21" y="15"/>
                    <a:pt x="21" y="15"/>
                  </a:cubicBezTo>
                  <a:cubicBezTo>
                    <a:pt x="21" y="16"/>
                    <a:pt x="22" y="16"/>
                    <a:pt x="22" y="17"/>
                  </a:cubicBezTo>
                  <a:cubicBezTo>
                    <a:pt x="20" y="18"/>
                    <a:pt x="17" y="19"/>
                    <a:pt x="16" y="21"/>
                  </a:cubicBezTo>
                  <a:moveTo>
                    <a:pt x="12" y="19"/>
                  </a:moveTo>
                  <a:cubicBezTo>
                    <a:pt x="11" y="17"/>
                    <a:pt x="11" y="17"/>
                    <a:pt x="11" y="17"/>
                  </a:cubicBezTo>
                  <a:cubicBezTo>
                    <a:pt x="13" y="17"/>
                    <a:pt x="15" y="16"/>
                    <a:pt x="17" y="15"/>
                  </a:cubicBezTo>
                  <a:cubicBezTo>
                    <a:pt x="15" y="16"/>
                    <a:pt x="14" y="17"/>
                    <a:pt x="12" y="19"/>
                  </a:cubicBezTo>
                  <a:moveTo>
                    <a:pt x="10" y="17"/>
                  </a:moveTo>
                  <a:cubicBezTo>
                    <a:pt x="10" y="16"/>
                    <a:pt x="10" y="16"/>
                    <a:pt x="10" y="16"/>
                  </a:cubicBezTo>
                  <a:cubicBezTo>
                    <a:pt x="12" y="15"/>
                    <a:pt x="14" y="13"/>
                    <a:pt x="17" y="12"/>
                  </a:cubicBezTo>
                  <a:cubicBezTo>
                    <a:pt x="15" y="13"/>
                    <a:pt x="12" y="15"/>
                    <a:pt x="10" y="17"/>
                  </a:cubicBezTo>
                  <a:moveTo>
                    <a:pt x="17" y="12"/>
                  </a:moveTo>
                  <a:cubicBezTo>
                    <a:pt x="17" y="12"/>
                    <a:pt x="17" y="12"/>
                    <a:pt x="17" y="12"/>
                  </a:cubicBezTo>
                  <a:cubicBezTo>
                    <a:pt x="17" y="12"/>
                    <a:pt x="17" y="12"/>
                    <a:pt x="17" y="12"/>
                  </a:cubicBezTo>
                  <a:moveTo>
                    <a:pt x="11" y="44"/>
                  </a:moveTo>
                  <a:cubicBezTo>
                    <a:pt x="10" y="44"/>
                    <a:pt x="10" y="44"/>
                    <a:pt x="9" y="43"/>
                  </a:cubicBezTo>
                  <a:cubicBezTo>
                    <a:pt x="10" y="42"/>
                    <a:pt x="10" y="42"/>
                    <a:pt x="10" y="42"/>
                  </a:cubicBezTo>
                  <a:cubicBezTo>
                    <a:pt x="10" y="42"/>
                    <a:pt x="10" y="42"/>
                    <a:pt x="10" y="42"/>
                  </a:cubicBezTo>
                  <a:cubicBezTo>
                    <a:pt x="20" y="33"/>
                    <a:pt x="30" y="24"/>
                    <a:pt x="40" y="15"/>
                  </a:cubicBezTo>
                  <a:cubicBezTo>
                    <a:pt x="42" y="14"/>
                    <a:pt x="44" y="13"/>
                    <a:pt x="45" y="12"/>
                  </a:cubicBezTo>
                  <a:cubicBezTo>
                    <a:pt x="43" y="14"/>
                    <a:pt x="40" y="16"/>
                    <a:pt x="38" y="18"/>
                  </a:cubicBezTo>
                  <a:cubicBezTo>
                    <a:pt x="33" y="21"/>
                    <a:pt x="29" y="26"/>
                    <a:pt x="25" y="31"/>
                  </a:cubicBezTo>
                  <a:cubicBezTo>
                    <a:pt x="25" y="31"/>
                    <a:pt x="25" y="31"/>
                    <a:pt x="25" y="31"/>
                  </a:cubicBezTo>
                  <a:cubicBezTo>
                    <a:pt x="20" y="36"/>
                    <a:pt x="15" y="40"/>
                    <a:pt x="11" y="44"/>
                  </a:cubicBezTo>
                  <a:moveTo>
                    <a:pt x="11" y="17"/>
                  </a:moveTo>
                  <a:cubicBezTo>
                    <a:pt x="11" y="17"/>
                    <a:pt x="13" y="15"/>
                    <a:pt x="14" y="15"/>
                  </a:cubicBezTo>
                  <a:cubicBezTo>
                    <a:pt x="15" y="14"/>
                    <a:pt x="17" y="13"/>
                    <a:pt x="18" y="12"/>
                  </a:cubicBezTo>
                  <a:cubicBezTo>
                    <a:pt x="19" y="13"/>
                    <a:pt x="20" y="14"/>
                    <a:pt x="21" y="15"/>
                  </a:cubicBezTo>
                  <a:cubicBezTo>
                    <a:pt x="20" y="15"/>
                    <a:pt x="20" y="15"/>
                    <a:pt x="20" y="15"/>
                  </a:cubicBezTo>
                  <a:cubicBezTo>
                    <a:pt x="18" y="16"/>
                    <a:pt x="15" y="18"/>
                    <a:pt x="13" y="19"/>
                  </a:cubicBezTo>
                  <a:cubicBezTo>
                    <a:pt x="14" y="18"/>
                    <a:pt x="17" y="16"/>
                    <a:pt x="19" y="14"/>
                  </a:cubicBezTo>
                  <a:cubicBezTo>
                    <a:pt x="18" y="14"/>
                    <a:pt x="18" y="14"/>
                    <a:pt x="18" y="14"/>
                  </a:cubicBezTo>
                  <a:cubicBezTo>
                    <a:pt x="16" y="15"/>
                    <a:pt x="15" y="16"/>
                    <a:pt x="13" y="16"/>
                  </a:cubicBezTo>
                  <a:cubicBezTo>
                    <a:pt x="12" y="16"/>
                    <a:pt x="12" y="17"/>
                    <a:pt x="11" y="17"/>
                  </a:cubicBezTo>
                  <a:moveTo>
                    <a:pt x="9" y="43"/>
                  </a:moveTo>
                  <a:cubicBezTo>
                    <a:pt x="8" y="42"/>
                    <a:pt x="7" y="42"/>
                    <a:pt x="7" y="41"/>
                  </a:cubicBezTo>
                  <a:cubicBezTo>
                    <a:pt x="12" y="36"/>
                    <a:pt x="19" y="31"/>
                    <a:pt x="24" y="26"/>
                  </a:cubicBezTo>
                  <a:cubicBezTo>
                    <a:pt x="27" y="22"/>
                    <a:pt x="31" y="20"/>
                    <a:pt x="35" y="17"/>
                  </a:cubicBezTo>
                  <a:cubicBezTo>
                    <a:pt x="38" y="14"/>
                    <a:pt x="40" y="12"/>
                    <a:pt x="43" y="9"/>
                  </a:cubicBezTo>
                  <a:cubicBezTo>
                    <a:pt x="43" y="9"/>
                    <a:pt x="43" y="8"/>
                    <a:pt x="43" y="8"/>
                  </a:cubicBezTo>
                  <a:cubicBezTo>
                    <a:pt x="44" y="8"/>
                    <a:pt x="41" y="11"/>
                    <a:pt x="40" y="12"/>
                  </a:cubicBezTo>
                  <a:cubicBezTo>
                    <a:pt x="39" y="13"/>
                    <a:pt x="37" y="15"/>
                    <a:pt x="36" y="16"/>
                  </a:cubicBezTo>
                  <a:cubicBezTo>
                    <a:pt x="33" y="19"/>
                    <a:pt x="29" y="22"/>
                    <a:pt x="26" y="25"/>
                  </a:cubicBezTo>
                  <a:cubicBezTo>
                    <a:pt x="20" y="31"/>
                    <a:pt x="14" y="36"/>
                    <a:pt x="9" y="43"/>
                  </a:cubicBezTo>
                  <a:moveTo>
                    <a:pt x="9" y="15"/>
                  </a:moveTo>
                  <a:cubicBezTo>
                    <a:pt x="8" y="14"/>
                    <a:pt x="7" y="13"/>
                    <a:pt x="6" y="12"/>
                  </a:cubicBezTo>
                  <a:cubicBezTo>
                    <a:pt x="8" y="11"/>
                    <a:pt x="11" y="10"/>
                    <a:pt x="12" y="8"/>
                  </a:cubicBezTo>
                  <a:cubicBezTo>
                    <a:pt x="11" y="10"/>
                    <a:pt x="9" y="11"/>
                    <a:pt x="8" y="13"/>
                  </a:cubicBezTo>
                  <a:cubicBezTo>
                    <a:pt x="8" y="14"/>
                    <a:pt x="8" y="14"/>
                    <a:pt x="8" y="14"/>
                  </a:cubicBezTo>
                  <a:cubicBezTo>
                    <a:pt x="10" y="13"/>
                    <a:pt x="12" y="12"/>
                    <a:pt x="14" y="10"/>
                  </a:cubicBezTo>
                  <a:cubicBezTo>
                    <a:pt x="12" y="11"/>
                    <a:pt x="10" y="13"/>
                    <a:pt x="9" y="15"/>
                  </a:cubicBezTo>
                  <a:moveTo>
                    <a:pt x="13" y="39"/>
                  </a:moveTo>
                  <a:cubicBezTo>
                    <a:pt x="13" y="39"/>
                    <a:pt x="13" y="39"/>
                    <a:pt x="13" y="39"/>
                  </a:cubicBezTo>
                  <a:cubicBezTo>
                    <a:pt x="14" y="37"/>
                    <a:pt x="16" y="36"/>
                    <a:pt x="17" y="34"/>
                  </a:cubicBezTo>
                  <a:cubicBezTo>
                    <a:pt x="20" y="31"/>
                    <a:pt x="24" y="28"/>
                    <a:pt x="27" y="25"/>
                  </a:cubicBezTo>
                  <a:cubicBezTo>
                    <a:pt x="33" y="20"/>
                    <a:pt x="39" y="14"/>
                    <a:pt x="45" y="8"/>
                  </a:cubicBezTo>
                  <a:cubicBezTo>
                    <a:pt x="46" y="8"/>
                    <a:pt x="46" y="9"/>
                    <a:pt x="47" y="9"/>
                  </a:cubicBezTo>
                  <a:cubicBezTo>
                    <a:pt x="35" y="19"/>
                    <a:pt x="24" y="29"/>
                    <a:pt x="13" y="39"/>
                  </a:cubicBezTo>
                  <a:moveTo>
                    <a:pt x="6" y="11"/>
                  </a:moveTo>
                  <a:cubicBezTo>
                    <a:pt x="5" y="11"/>
                    <a:pt x="5" y="11"/>
                    <a:pt x="4" y="10"/>
                  </a:cubicBezTo>
                  <a:cubicBezTo>
                    <a:pt x="6" y="9"/>
                    <a:pt x="8" y="8"/>
                    <a:pt x="10" y="7"/>
                  </a:cubicBezTo>
                  <a:cubicBezTo>
                    <a:pt x="9" y="7"/>
                    <a:pt x="9" y="7"/>
                    <a:pt x="9" y="7"/>
                  </a:cubicBezTo>
                  <a:cubicBezTo>
                    <a:pt x="8" y="9"/>
                    <a:pt x="7" y="10"/>
                    <a:pt x="6" y="11"/>
                  </a:cubicBezTo>
                  <a:moveTo>
                    <a:pt x="36" y="11"/>
                  </a:moveTo>
                  <a:cubicBezTo>
                    <a:pt x="37" y="10"/>
                    <a:pt x="37" y="10"/>
                    <a:pt x="37" y="10"/>
                  </a:cubicBezTo>
                  <a:cubicBezTo>
                    <a:pt x="38" y="10"/>
                    <a:pt x="41" y="6"/>
                    <a:pt x="41" y="6"/>
                  </a:cubicBezTo>
                  <a:cubicBezTo>
                    <a:pt x="41" y="6"/>
                    <a:pt x="41" y="7"/>
                    <a:pt x="40" y="7"/>
                  </a:cubicBezTo>
                  <a:cubicBezTo>
                    <a:pt x="39" y="9"/>
                    <a:pt x="37" y="10"/>
                    <a:pt x="36" y="11"/>
                  </a:cubicBezTo>
                  <a:moveTo>
                    <a:pt x="7" y="40"/>
                  </a:moveTo>
                  <a:cubicBezTo>
                    <a:pt x="8" y="39"/>
                    <a:pt x="11" y="35"/>
                    <a:pt x="14" y="33"/>
                  </a:cubicBezTo>
                  <a:cubicBezTo>
                    <a:pt x="17" y="30"/>
                    <a:pt x="20" y="27"/>
                    <a:pt x="23" y="24"/>
                  </a:cubicBezTo>
                  <a:cubicBezTo>
                    <a:pt x="29" y="17"/>
                    <a:pt x="37" y="12"/>
                    <a:pt x="43" y="6"/>
                  </a:cubicBezTo>
                  <a:cubicBezTo>
                    <a:pt x="43" y="6"/>
                    <a:pt x="44" y="7"/>
                    <a:pt x="44" y="7"/>
                  </a:cubicBezTo>
                  <a:cubicBezTo>
                    <a:pt x="41" y="9"/>
                    <a:pt x="39" y="12"/>
                    <a:pt x="37" y="14"/>
                  </a:cubicBezTo>
                  <a:cubicBezTo>
                    <a:pt x="33" y="17"/>
                    <a:pt x="29" y="20"/>
                    <a:pt x="25" y="23"/>
                  </a:cubicBezTo>
                  <a:cubicBezTo>
                    <a:pt x="22" y="26"/>
                    <a:pt x="20" y="29"/>
                    <a:pt x="17" y="31"/>
                  </a:cubicBezTo>
                  <a:cubicBezTo>
                    <a:pt x="14" y="34"/>
                    <a:pt x="10" y="37"/>
                    <a:pt x="7" y="40"/>
                  </a:cubicBezTo>
                  <a:moveTo>
                    <a:pt x="6" y="11"/>
                  </a:moveTo>
                  <a:cubicBezTo>
                    <a:pt x="9" y="10"/>
                    <a:pt x="10" y="7"/>
                    <a:pt x="13" y="5"/>
                  </a:cubicBezTo>
                  <a:cubicBezTo>
                    <a:pt x="14" y="7"/>
                    <a:pt x="16" y="9"/>
                    <a:pt x="17" y="11"/>
                  </a:cubicBezTo>
                  <a:cubicBezTo>
                    <a:pt x="15" y="12"/>
                    <a:pt x="13" y="14"/>
                    <a:pt x="10" y="15"/>
                  </a:cubicBezTo>
                  <a:cubicBezTo>
                    <a:pt x="11" y="14"/>
                    <a:pt x="14" y="11"/>
                    <a:pt x="15" y="10"/>
                  </a:cubicBezTo>
                  <a:cubicBezTo>
                    <a:pt x="15" y="9"/>
                    <a:pt x="15" y="9"/>
                    <a:pt x="15" y="9"/>
                  </a:cubicBezTo>
                  <a:cubicBezTo>
                    <a:pt x="13" y="10"/>
                    <a:pt x="12" y="11"/>
                    <a:pt x="10" y="12"/>
                  </a:cubicBezTo>
                  <a:cubicBezTo>
                    <a:pt x="10" y="11"/>
                    <a:pt x="10" y="11"/>
                    <a:pt x="11" y="10"/>
                  </a:cubicBezTo>
                  <a:cubicBezTo>
                    <a:pt x="12" y="9"/>
                    <a:pt x="13" y="8"/>
                    <a:pt x="14" y="7"/>
                  </a:cubicBezTo>
                  <a:cubicBezTo>
                    <a:pt x="14" y="7"/>
                    <a:pt x="14" y="7"/>
                    <a:pt x="14" y="7"/>
                  </a:cubicBezTo>
                  <a:cubicBezTo>
                    <a:pt x="11" y="8"/>
                    <a:pt x="9" y="10"/>
                    <a:pt x="6" y="11"/>
                  </a:cubicBezTo>
                  <a:moveTo>
                    <a:pt x="18" y="25"/>
                  </a:moveTo>
                  <a:cubicBezTo>
                    <a:pt x="18" y="25"/>
                    <a:pt x="18" y="25"/>
                    <a:pt x="18" y="25"/>
                  </a:cubicBezTo>
                  <a:cubicBezTo>
                    <a:pt x="19" y="24"/>
                    <a:pt x="19" y="24"/>
                    <a:pt x="20" y="23"/>
                  </a:cubicBezTo>
                  <a:cubicBezTo>
                    <a:pt x="21" y="22"/>
                    <a:pt x="21" y="22"/>
                    <a:pt x="21" y="22"/>
                  </a:cubicBezTo>
                  <a:cubicBezTo>
                    <a:pt x="23" y="21"/>
                    <a:pt x="25" y="19"/>
                    <a:pt x="26" y="18"/>
                  </a:cubicBezTo>
                  <a:cubicBezTo>
                    <a:pt x="28" y="17"/>
                    <a:pt x="30" y="16"/>
                    <a:pt x="31" y="14"/>
                  </a:cubicBezTo>
                  <a:cubicBezTo>
                    <a:pt x="35" y="11"/>
                    <a:pt x="38" y="8"/>
                    <a:pt x="41" y="5"/>
                  </a:cubicBezTo>
                  <a:cubicBezTo>
                    <a:pt x="41" y="4"/>
                    <a:pt x="41" y="4"/>
                    <a:pt x="41" y="4"/>
                  </a:cubicBezTo>
                  <a:cubicBezTo>
                    <a:pt x="42" y="5"/>
                    <a:pt x="42" y="5"/>
                    <a:pt x="42" y="5"/>
                  </a:cubicBezTo>
                  <a:cubicBezTo>
                    <a:pt x="39" y="7"/>
                    <a:pt x="37" y="10"/>
                    <a:pt x="34" y="12"/>
                  </a:cubicBezTo>
                  <a:cubicBezTo>
                    <a:pt x="32" y="15"/>
                    <a:pt x="28" y="16"/>
                    <a:pt x="25" y="19"/>
                  </a:cubicBezTo>
                  <a:cubicBezTo>
                    <a:pt x="23" y="21"/>
                    <a:pt x="20" y="23"/>
                    <a:pt x="18" y="25"/>
                  </a:cubicBezTo>
                  <a:moveTo>
                    <a:pt x="4" y="10"/>
                  </a:moveTo>
                  <a:cubicBezTo>
                    <a:pt x="3" y="9"/>
                    <a:pt x="3" y="9"/>
                    <a:pt x="3" y="9"/>
                  </a:cubicBezTo>
                  <a:cubicBezTo>
                    <a:pt x="6" y="8"/>
                    <a:pt x="8" y="5"/>
                    <a:pt x="11" y="3"/>
                  </a:cubicBezTo>
                  <a:cubicBezTo>
                    <a:pt x="12" y="4"/>
                    <a:pt x="12" y="4"/>
                    <a:pt x="12" y="4"/>
                  </a:cubicBezTo>
                  <a:cubicBezTo>
                    <a:pt x="9" y="6"/>
                    <a:pt x="6" y="8"/>
                    <a:pt x="4" y="10"/>
                  </a:cubicBezTo>
                  <a:moveTo>
                    <a:pt x="24" y="18"/>
                  </a:moveTo>
                  <a:cubicBezTo>
                    <a:pt x="24" y="18"/>
                    <a:pt x="24" y="18"/>
                    <a:pt x="25" y="18"/>
                  </a:cubicBezTo>
                  <a:cubicBezTo>
                    <a:pt x="25" y="18"/>
                    <a:pt x="25" y="18"/>
                    <a:pt x="25" y="18"/>
                  </a:cubicBezTo>
                  <a:cubicBezTo>
                    <a:pt x="30" y="13"/>
                    <a:pt x="35" y="7"/>
                    <a:pt x="40" y="3"/>
                  </a:cubicBezTo>
                  <a:cubicBezTo>
                    <a:pt x="41" y="4"/>
                    <a:pt x="41" y="4"/>
                    <a:pt x="41" y="4"/>
                  </a:cubicBezTo>
                  <a:cubicBezTo>
                    <a:pt x="41" y="4"/>
                    <a:pt x="41" y="4"/>
                    <a:pt x="41" y="4"/>
                  </a:cubicBezTo>
                  <a:cubicBezTo>
                    <a:pt x="35" y="9"/>
                    <a:pt x="30" y="13"/>
                    <a:pt x="25" y="18"/>
                  </a:cubicBezTo>
                  <a:cubicBezTo>
                    <a:pt x="24" y="18"/>
                    <a:pt x="24" y="18"/>
                    <a:pt x="24" y="18"/>
                  </a:cubicBezTo>
                  <a:cubicBezTo>
                    <a:pt x="24" y="19"/>
                    <a:pt x="23" y="19"/>
                    <a:pt x="22" y="20"/>
                  </a:cubicBezTo>
                  <a:cubicBezTo>
                    <a:pt x="22" y="20"/>
                    <a:pt x="21" y="21"/>
                    <a:pt x="20" y="21"/>
                  </a:cubicBezTo>
                  <a:cubicBezTo>
                    <a:pt x="19" y="22"/>
                    <a:pt x="17" y="23"/>
                    <a:pt x="17" y="23"/>
                  </a:cubicBezTo>
                  <a:cubicBezTo>
                    <a:pt x="19" y="21"/>
                    <a:pt x="21" y="19"/>
                    <a:pt x="23" y="17"/>
                  </a:cubicBezTo>
                  <a:cubicBezTo>
                    <a:pt x="23" y="18"/>
                    <a:pt x="23" y="18"/>
                    <a:pt x="23" y="18"/>
                  </a:cubicBezTo>
                  <a:cubicBezTo>
                    <a:pt x="23" y="18"/>
                    <a:pt x="24" y="18"/>
                    <a:pt x="24" y="18"/>
                  </a:cubicBezTo>
                  <a:moveTo>
                    <a:pt x="41" y="0"/>
                  </a:moveTo>
                  <a:cubicBezTo>
                    <a:pt x="41" y="0"/>
                    <a:pt x="41" y="0"/>
                    <a:pt x="41" y="0"/>
                  </a:cubicBezTo>
                  <a:cubicBezTo>
                    <a:pt x="40" y="0"/>
                    <a:pt x="40" y="0"/>
                    <a:pt x="40" y="0"/>
                  </a:cubicBezTo>
                  <a:cubicBezTo>
                    <a:pt x="34" y="4"/>
                    <a:pt x="29" y="10"/>
                    <a:pt x="24" y="15"/>
                  </a:cubicBezTo>
                  <a:cubicBezTo>
                    <a:pt x="20" y="10"/>
                    <a:pt x="16" y="5"/>
                    <a:pt x="12" y="1"/>
                  </a:cubicBezTo>
                  <a:cubicBezTo>
                    <a:pt x="11" y="0"/>
                    <a:pt x="11" y="0"/>
                    <a:pt x="11" y="0"/>
                  </a:cubicBezTo>
                  <a:cubicBezTo>
                    <a:pt x="11" y="0"/>
                    <a:pt x="11" y="0"/>
                    <a:pt x="11" y="0"/>
                  </a:cubicBezTo>
                  <a:cubicBezTo>
                    <a:pt x="11" y="0"/>
                    <a:pt x="11" y="0"/>
                    <a:pt x="11" y="0"/>
                  </a:cubicBezTo>
                  <a:cubicBezTo>
                    <a:pt x="11" y="0"/>
                    <a:pt x="11" y="0"/>
                    <a:pt x="11" y="0"/>
                  </a:cubicBezTo>
                  <a:cubicBezTo>
                    <a:pt x="7" y="3"/>
                    <a:pt x="4" y="6"/>
                    <a:pt x="0" y="8"/>
                  </a:cubicBezTo>
                  <a:cubicBezTo>
                    <a:pt x="0" y="8"/>
                    <a:pt x="0" y="8"/>
                    <a:pt x="0" y="9"/>
                  </a:cubicBezTo>
                  <a:cubicBezTo>
                    <a:pt x="0" y="9"/>
                    <a:pt x="0" y="10"/>
                    <a:pt x="0" y="10"/>
                  </a:cubicBezTo>
                  <a:cubicBezTo>
                    <a:pt x="5" y="15"/>
                    <a:pt x="10" y="20"/>
                    <a:pt x="15" y="25"/>
                  </a:cubicBezTo>
                  <a:cubicBezTo>
                    <a:pt x="11" y="30"/>
                    <a:pt x="5" y="33"/>
                    <a:pt x="2" y="38"/>
                  </a:cubicBezTo>
                  <a:cubicBezTo>
                    <a:pt x="1" y="39"/>
                    <a:pt x="1" y="39"/>
                    <a:pt x="1" y="39"/>
                  </a:cubicBezTo>
                  <a:cubicBezTo>
                    <a:pt x="1" y="39"/>
                    <a:pt x="1" y="40"/>
                    <a:pt x="2" y="40"/>
                  </a:cubicBezTo>
                  <a:cubicBezTo>
                    <a:pt x="4" y="43"/>
                    <a:pt x="7" y="45"/>
                    <a:pt x="10" y="47"/>
                  </a:cubicBezTo>
                  <a:cubicBezTo>
                    <a:pt x="11" y="48"/>
                    <a:pt x="11" y="48"/>
                    <a:pt x="11" y="48"/>
                  </a:cubicBezTo>
                  <a:cubicBezTo>
                    <a:pt x="11" y="48"/>
                    <a:pt x="11" y="48"/>
                    <a:pt x="11" y="48"/>
                  </a:cubicBezTo>
                  <a:cubicBezTo>
                    <a:pt x="11" y="48"/>
                    <a:pt x="12" y="48"/>
                    <a:pt x="12" y="47"/>
                  </a:cubicBezTo>
                  <a:cubicBezTo>
                    <a:pt x="16" y="43"/>
                    <a:pt x="21" y="38"/>
                    <a:pt x="26" y="34"/>
                  </a:cubicBezTo>
                  <a:cubicBezTo>
                    <a:pt x="30" y="38"/>
                    <a:pt x="33" y="43"/>
                    <a:pt x="38" y="47"/>
                  </a:cubicBezTo>
                  <a:cubicBezTo>
                    <a:pt x="39" y="47"/>
                    <a:pt x="39" y="47"/>
                    <a:pt x="39" y="47"/>
                  </a:cubicBezTo>
                  <a:cubicBezTo>
                    <a:pt x="39" y="48"/>
                    <a:pt x="39" y="48"/>
                    <a:pt x="39" y="48"/>
                  </a:cubicBezTo>
                  <a:cubicBezTo>
                    <a:pt x="40" y="48"/>
                    <a:pt x="40" y="48"/>
                    <a:pt x="40" y="47"/>
                  </a:cubicBezTo>
                  <a:cubicBezTo>
                    <a:pt x="43" y="44"/>
                    <a:pt x="47" y="42"/>
                    <a:pt x="50" y="38"/>
                  </a:cubicBezTo>
                  <a:cubicBezTo>
                    <a:pt x="50" y="37"/>
                    <a:pt x="50" y="37"/>
                    <a:pt x="50" y="37"/>
                  </a:cubicBezTo>
                  <a:cubicBezTo>
                    <a:pt x="50" y="36"/>
                    <a:pt x="50" y="36"/>
                    <a:pt x="50" y="36"/>
                  </a:cubicBezTo>
                  <a:cubicBezTo>
                    <a:pt x="45" y="32"/>
                    <a:pt x="41" y="27"/>
                    <a:pt x="37" y="23"/>
                  </a:cubicBezTo>
                  <a:cubicBezTo>
                    <a:pt x="41" y="19"/>
                    <a:pt x="46" y="15"/>
                    <a:pt x="50" y="12"/>
                  </a:cubicBezTo>
                  <a:cubicBezTo>
                    <a:pt x="51" y="11"/>
                    <a:pt x="51" y="11"/>
                    <a:pt x="51" y="11"/>
                  </a:cubicBezTo>
                  <a:cubicBezTo>
                    <a:pt x="51" y="10"/>
                    <a:pt x="51" y="10"/>
                    <a:pt x="50" y="9"/>
                  </a:cubicBezTo>
                  <a:cubicBezTo>
                    <a:pt x="48" y="6"/>
                    <a:pt x="44" y="4"/>
                    <a:pt x="41" y="0"/>
                  </a:cubicBezTo>
                  <a:cubicBezTo>
                    <a:pt x="41" y="0"/>
                    <a:pt x="41" y="0"/>
                    <a:pt x="41" y="0"/>
                  </a:cubicBezTo>
                  <a:cubicBezTo>
                    <a:pt x="41" y="0"/>
                    <a:pt x="41" y="0"/>
                    <a:pt x="4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0" name="Freeform 64"/>
            <p:cNvSpPr>
              <a:spLocks noEditPoints="1"/>
            </p:cNvSpPr>
            <p:nvPr/>
          </p:nvSpPr>
          <p:spPr bwMode="auto">
            <a:xfrm>
              <a:off x="7198981" y="4373489"/>
              <a:ext cx="471488" cy="436563"/>
            </a:xfrm>
            <a:custGeom>
              <a:avLst/>
              <a:gdLst>
                <a:gd name="T0" fmla="*/ 86 w 111"/>
                <a:gd name="T1" fmla="*/ 96 h 103"/>
                <a:gd name="T2" fmla="*/ 83 w 111"/>
                <a:gd name="T3" fmla="*/ 94 h 103"/>
                <a:gd name="T4" fmla="*/ 79 w 111"/>
                <a:gd name="T5" fmla="*/ 90 h 103"/>
                <a:gd name="T6" fmla="*/ 72 w 111"/>
                <a:gd name="T7" fmla="*/ 81 h 103"/>
                <a:gd name="T8" fmla="*/ 79 w 111"/>
                <a:gd name="T9" fmla="*/ 71 h 103"/>
                <a:gd name="T10" fmla="*/ 85 w 111"/>
                <a:gd name="T11" fmla="*/ 64 h 103"/>
                <a:gd name="T12" fmla="*/ 91 w 111"/>
                <a:gd name="T13" fmla="*/ 86 h 103"/>
                <a:gd name="T14" fmla="*/ 82 w 111"/>
                <a:gd name="T15" fmla="*/ 89 h 103"/>
                <a:gd name="T16" fmla="*/ 75 w 111"/>
                <a:gd name="T17" fmla="*/ 85 h 103"/>
                <a:gd name="T18" fmla="*/ 74 w 111"/>
                <a:gd name="T19" fmla="*/ 80 h 103"/>
                <a:gd name="T20" fmla="*/ 67 w 111"/>
                <a:gd name="T21" fmla="*/ 75 h 103"/>
                <a:gd name="T22" fmla="*/ 67 w 111"/>
                <a:gd name="T23" fmla="*/ 63 h 103"/>
                <a:gd name="T24" fmla="*/ 85 w 111"/>
                <a:gd name="T25" fmla="*/ 63 h 103"/>
                <a:gd name="T26" fmla="*/ 80 w 111"/>
                <a:gd name="T27" fmla="*/ 57 h 103"/>
                <a:gd name="T28" fmla="*/ 39 w 111"/>
                <a:gd name="T29" fmla="*/ 53 h 103"/>
                <a:gd name="T30" fmla="*/ 59 w 111"/>
                <a:gd name="T31" fmla="*/ 65 h 103"/>
                <a:gd name="T32" fmla="*/ 75 w 111"/>
                <a:gd name="T33" fmla="*/ 52 h 103"/>
                <a:gd name="T34" fmla="*/ 37 w 111"/>
                <a:gd name="T35" fmla="*/ 51 h 103"/>
                <a:gd name="T36" fmla="*/ 51 w 111"/>
                <a:gd name="T37" fmla="*/ 47 h 103"/>
                <a:gd name="T38" fmla="*/ 29 w 111"/>
                <a:gd name="T39" fmla="*/ 42 h 103"/>
                <a:gd name="T40" fmla="*/ 35 w 111"/>
                <a:gd name="T41" fmla="*/ 45 h 103"/>
                <a:gd name="T42" fmla="*/ 27 w 111"/>
                <a:gd name="T43" fmla="*/ 40 h 103"/>
                <a:gd name="T44" fmla="*/ 22 w 111"/>
                <a:gd name="T45" fmla="*/ 34 h 103"/>
                <a:gd name="T46" fmla="*/ 23 w 111"/>
                <a:gd name="T47" fmla="*/ 92 h 103"/>
                <a:gd name="T48" fmla="*/ 56 w 111"/>
                <a:gd name="T49" fmla="*/ 67 h 103"/>
                <a:gd name="T50" fmla="*/ 40 w 111"/>
                <a:gd name="T51" fmla="*/ 25 h 103"/>
                <a:gd name="T52" fmla="*/ 41 w 111"/>
                <a:gd name="T53" fmla="*/ 30 h 103"/>
                <a:gd name="T54" fmla="*/ 16 w 111"/>
                <a:gd name="T55" fmla="*/ 89 h 103"/>
                <a:gd name="T56" fmla="*/ 88 w 111"/>
                <a:gd name="T57" fmla="*/ 26 h 103"/>
                <a:gd name="T58" fmla="*/ 15 w 111"/>
                <a:gd name="T59" fmla="*/ 27 h 103"/>
                <a:gd name="T60" fmla="*/ 31 w 111"/>
                <a:gd name="T61" fmla="*/ 23 h 103"/>
                <a:gd name="T62" fmla="*/ 59 w 111"/>
                <a:gd name="T63" fmla="*/ 55 h 103"/>
                <a:gd name="T64" fmla="*/ 11 w 111"/>
                <a:gd name="T65" fmla="*/ 22 h 103"/>
                <a:gd name="T66" fmla="*/ 81 w 111"/>
                <a:gd name="T67" fmla="*/ 23 h 103"/>
                <a:gd name="T68" fmla="*/ 31 w 111"/>
                <a:gd name="T69" fmla="*/ 71 h 103"/>
                <a:gd name="T70" fmla="*/ 56 w 111"/>
                <a:gd name="T71" fmla="*/ 50 h 103"/>
                <a:gd name="T72" fmla="*/ 39 w 111"/>
                <a:gd name="T73" fmla="*/ 24 h 103"/>
                <a:gd name="T74" fmla="*/ 23 w 111"/>
                <a:gd name="T75" fmla="*/ 26 h 103"/>
                <a:gd name="T76" fmla="*/ 15 w 111"/>
                <a:gd name="T77" fmla="*/ 25 h 103"/>
                <a:gd name="T78" fmla="*/ 58 w 111"/>
                <a:gd name="T79" fmla="*/ 39 h 103"/>
                <a:gd name="T80" fmla="*/ 75 w 111"/>
                <a:gd name="T81" fmla="*/ 27 h 103"/>
                <a:gd name="T82" fmla="*/ 25 w 111"/>
                <a:gd name="T83" fmla="*/ 8 h 103"/>
                <a:gd name="T84" fmla="*/ 55 w 111"/>
                <a:gd name="T85" fmla="*/ 38 h 103"/>
                <a:gd name="T86" fmla="*/ 53 w 111"/>
                <a:gd name="T87" fmla="*/ 40 h 103"/>
                <a:gd name="T88" fmla="*/ 51 w 111"/>
                <a:gd name="T89" fmla="*/ 38 h 103"/>
                <a:gd name="T90" fmla="*/ 28 w 111"/>
                <a:gd name="T91" fmla="*/ 2 h 103"/>
                <a:gd name="T92" fmla="*/ 2 w 111"/>
                <a:gd name="T93" fmla="*/ 18 h 103"/>
                <a:gd name="T94" fmla="*/ 4 w 111"/>
                <a:gd name="T95" fmla="*/ 84 h 103"/>
                <a:gd name="T96" fmla="*/ 27 w 111"/>
                <a:gd name="T97" fmla="*/ 102 h 103"/>
                <a:gd name="T98" fmla="*/ 88 w 111"/>
                <a:gd name="T99" fmla="*/ 102 h 103"/>
                <a:gd name="T100" fmla="*/ 109 w 111"/>
                <a:gd name="T101" fmla="*/ 26 h 103"/>
                <a:gd name="T102" fmla="*/ 89 w 111"/>
                <a:gd name="T10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 h="103">
                  <a:moveTo>
                    <a:pt x="86" y="96"/>
                  </a:moveTo>
                  <a:cubicBezTo>
                    <a:pt x="85" y="96"/>
                    <a:pt x="85" y="95"/>
                    <a:pt x="84" y="95"/>
                  </a:cubicBezTo>
                  <a:cubicBezTo>
                    <a:pt x="84" y="95"/>
                    <a:pt x="84" y="95"/>
                    <a:pt x="84" y="95"/>
                  </a:cubicBezTo>
                  <a:cubicBezTo>
                    <a:pt x="89" y="91"/>
                    <a:pt x="95" y="87"/>
                    <a:pt x="100" y="83"/>
                  </a:cubicBezTo>
                  <a:cubicBezTo>
                    <a:pt x="96" y="88"/>
                    <a:pt x="90" y="92"/>
                    <a:pt x="86" y="96"/>
                  </a:cubicBezTo>
                  <a:moveTo>
                    <a:pt x="83" y="94"/>
                  </a:moveTo>
                  <a:cubicBezTo>
                    <a:pt x="82" y="93"/>
                    <a:pt x="81" y="92"/>
                    <a:pt x="81" y="91"/>
                  </a:cubicBezTo>
                  <a:cubicBezTo>
                    <a:pt x="83" y="89"/>
                    <a:pt x="85" y="88"/>
                    <a:pt x="87" y="86"/>
                  </a:cubicBezTo>
                  <a:cubicBezTo>
                    <a:pt x="89" y="83"/>
                    <a:pt x="93" y="82"/>
                    <a:pt x="95" y="80"/>
                  </a:cubicBezTo>
                  <a:cubicBezTo>
                    <a:pt x="90" y="84"/>
                    <a:pt x="87" y="89"/>
                    <a:pt x="83" y="94"/>
                  </a:cubicBezTo>
                  <a:cubicBezTo>
                    <a:pt x="83" y="94"/>
                    <a:pt x="83" y="94"/>
                    <a:pt x="83" y="94"/>
                  </a:cubicBezTo>
                  <a:moveTo>
                    <a:pt x="79" y="90"/>
                  </a:moveTo>
                  <a:cubicBezTo>
                    <a:pt x="78" y="89"/>
                    <a:pt x="77" y="88"/>
                    <a:pt x="76" y="87"/>
                  </a:cubicBezTo>
                  <a:cubicBezTo>
                    <a:pt x="81" y="83"/>
                    <a:pt x="86" y="79"/>
                    <a:pt x="90" y="75"/>
                  </a:cubicBezTo>
                  <a:cubicBezTo>
                    <a:pt x="86" y="79"/>
                    <a:pt x="82" y="84"/>
                    <a:pt x="79" y="90"/>
                  </a:cubicBezTo>
                  <a:moveTo>
                    <a:pt x="75" y="85"/>
                  </a:moveTo>
                  <a:cubicBezTo>
                    <a:pt x="74" y="84"/>
                    <a:pt x="73" y="83"/>
                    <a:pt x="73" y="82"/>
                  </a:cubicBezTo>
                  <a:cubicBezTo>
                    <a:pt x="77" y="79"/>
                    <a:pt x="82" y="76"/>
                    <a:pt x="85" y="72"/>
                  </a:cubicBezTo>
                  <a:cubicBezTo>
                    <a:pt x="82" y="77"/>
                    <a:pt x="78" y="80"/>
                    <a:pt x="75" y="85"/>
                  </a:cubicBezTo>
                  <a:moveTo>
                    <a:pt x="72" y="81"/>
                  </a:moveTo>
                  <a:cubicBezTo>
                    <a:pt x="70" y="80"/>
                    <a:pt x="69" y="78"/>
                    <a:pt x="68" y="77"/>
                  </a:cubicBezTo>
                  <a:cubicBezTo>
                    <a:pt x="73" y="73"/>
                    <a:pt x="77" y="69"/>
                    <a:pt x="83" y="65"/>
                  </a:cubicBezTo>
                  <a:cubicBezTo>
                    <a:pt x="83" y="65"/>
                    <a:pt x="83" y="65"/>
                    <a:pt x="83" y="65"/>
                  </a:cubicBezTo>
                  <a:cubicBezTo>
                    <a:pt x="83" y="65"/>
                    <a:pt x="82" y="67"/>
                    <a:pt x="81" y="68"/>
                  </a:cubicBezTo>
                  <a:cubicBezTo>
                    <a:pt x="80" y="69"/>
                    <a:pt x="79" y="71"/>
                    <a:pt x="79" y="71"/>
                  </a:cubicBezTo>
                  <a:cubicBezTo>
                    <a:pt x="79" y="71"/>
                    <a:pt x="79" y="71"/>
                    <a:pt x="79" y="71"/>
                  </a:cubicBezTo>
                  <a:cubicBezTo>
                    <a:pt x="77" y="74"/>
                    <a:pt x="74" y="78"/>
                    <a:pt x="72" y="81"/>
                  </a:cubicBezTo>
                  <a:moveTo>
                    <a:pt x="74" y="80"/>
                  </a:moveTo>
                  <a:cubicBezTo>
                    <a:pt x="74" y="80"/>
                    <a:pt x="78" y="75"/>
                    <a:pt x="78" y="74"/>
                  </a:cubicBezTo>
                  <a:cubicBezTo>
                    <a:pt x="81" y="71"/>
                    <a:pt x="83" y="67"/>
                    <a:pt x="85" y="64"/>
                  </a:cubicBezTo>
                  <a:cubicBezTo>
                    <a:pt x="85" y="63"/>
                    <a:pt x="85" y="63"/>
                    <a:pt x="85" y="63"/>
                  </a:cubicBezTo>
                  <a:cubicBezTo>
                    <a:pt x="91" y="69"/>
                    <a:pt x="96" y="75"/>
                    <a:pt x="101" y="81"/>
                  </a:cubicBezTo>
                  <a:cubicBezTo>
                    <a:pt x="98" y="83"/>
                    <a:pt x="94" y="85"/>
                    <a:pt x="91" y="88"/>
                  </a:cubicBezTo>
                  <a:cubicBezTo>
                    <a:pt x="87" y="91"/>
                    <a:pt x="86" y="92"/>
                    <a:pt x="86" y="92"/>
                  </a:cubicBezTo>
                  <a:cubicBezTo>
                    <a:pt x="85" y="92"/>
                    <a:pt x="90" y="88"/>
                    <a:pt x="91" y="86"/>
                  </a:cubicBezTo>
                  <a:cubicBezTo>
                    <a:pt x="93" y="84"/>
                    <a:pt x="96" y="81"/>
                    <a:pt x="98" y="79"/>
                  </a:cubicBezTo>
                  <a:cubicBezTo>
                    <a:pt x="99" y="78"/>
                    <a:pt x="98" y="77"/>
                    <a:pt x="98" y="77"/>
                  </a:cubicBezTo>
                  <a:cubicBezTo>
                    <a:pt x="98" y="77"/>
                    <a:pt x="98" y="77"/>
                    <a:pt x="98" y="77"/>
                  </a:cubicBezTo>
                  <a:cubicBezTo>
                    <a:pt x="93" y="79"/>
                    <a:pt x="89" y="81"/>
                    <a:pt x="86" y="85"/>
                  </a:cubicBezTo>
                  <a:cubicBezTo>
                    <a:pt x="84" y="86"/>
                    <a:pt x="82" y="89"/>
                    <a:pt x="82" y="89"/>
                  </a:cubicBezTo>
                  <a:cubicBezTo>
                    <a:pt x="82" y="89"/>
                    <a:pt x="82" y="88"/>
                    <a:pt x="83" y="86"/>
                  </a:cubicBezTo>
                  <a:cubicBezTo>
                    <a:pt x="86" y="81"/>
                    <a:pt x="90" y="77"/>
                    <a:pt x="93" y="74"/>
                  </a:cubicBezTo>
                  <a:cubicBezTo>
                    <a:pt x="94" y="73"/>
                    <a:pt x="93" y="72"/>
                    <a:pt x="93" y="72"/>
                  </a:cubicBezTo>
                  <a:cubicBezTo>
                    <a:pt x="93" y="72"/>
                    <a:pt x="92" y="72"/>
                    <a:pt x="92" y="72"/>
                  </a:cubicBezTo>
                  <a:cubicBezTo>
                    <a:pt x="86" y="76"/>
                    <a:pt x="81" y="80"/>
                    <a:pt x="75" y="85"/>
                  </a:cubicBezTo>
                  <a:cubicBezTo>
                    <a:pt x="79" y="82"/>
                    <a:pt x="86" y="74"/>
                    <a:pt x="89" y="69"/>
                  </a:cubicBezTo>
                  <a:cubicBezTo>
                    <a:pt x="90" y="68"/>
                    <a:pt x="89" y="67"/>
                    <a:pt x="89" y="67"/>
                  </a:cubicBezTo>
                  <a:cubicBezTo>
                    <a:pt x="89" y="67"/>
                    <a:pt x="89" y="67"/>
                    <a:pt x="88" y="67"/>
                  </a:cubicBezTo>
                  <a:cubicBezTo>
                    <a:pt x="84" y="70"/>
                    <a:pt x="80" y="74"/>
                    <a:pt x="76" y="78"/>
                  </a:cubicBezTo>
                  <a:cubicBezTo>
                    <a:pt x="75" y="79"/>
                    <a:pt x="74" y="80"/>
                    <a:pt x="74" y="80"/>
                  </a:cubicBezTo>
                  <a:moveTo>
                    <a:pt x="67" y="75"/>
                  </a:moveTo>
                  <a:cubicBezTo>
                    <a:pt x="65" y="74"/>
                    <a:pt x="64" y="72"/>
                    <a:pt x="63" y="71"/>
                  </a:cubicBezTo>
                  <a:cubicBezTo>
                    <a:pt x="68" y="68"/>
                    <a:pt x="73" y="65"/>
                    <a:pt x="77" y="60"/>
                  </a:cubicBezTo>
                  <a:cubicBezTo>
                    <a:pt x="75" y="62"/>
                    <a:pt x="73" y="68"/>
                    <a:pt x="72" y="69"/>
                  </a:cubicBezTo>
                  <a:cubicBezTo>
                    <a:pt x="70" y="71"/>
                    <a:pt x="68" y="73"/>
                    <a:pt x="67" y="75"/>
                  </a:cubicBezTo>
                  <a:moveTo>
                    <a:pt x="61" y="70"/>
                  </a:moveTo>
                  <a:cubicBezTo>
                    <a:pt x="60" y="69"/>
                    <a:pt x="59" y="68"/>
                    <a:pt x="59" y="67"/>
                  </a:cubicBezTo>
                  <a:cubicBezTo>
                    <a:pt x="58" y="67"/>
                    <a:pt x="58" y="67"/>
                    <a:pt x="58" y="67"/>
                  </a:cubicBezTo>
                  <a:cubicBezTo>
                    <a:pt x="63" y="63"/>
                    <a:pt x="69" y="59"/>
                    <a:pt x="74" y="55"/>
                  </a:cubicBezTo>
                  <a:cubicBezTo>
                    <a:pt x="72" y="57"/>
                    <a:pt x="70" y="61"/>
                    <a:pt x="67" y="63"/>
                  </a:cubicBezTo>
                  <a:cubicBezTo>
                    <a:pt x="65" y="65"/>
                    <a:pt x="63" y="67"/>
                    <a:pt x="61" y="70"/>
                  </a:cubicBezTo>
                  <a:moveTo>
                    <a:pt x="63" y="69"/>
                  </a:moveTo>
                  <a:cubicBezTo>
                    <a:pt x="63" y="69"/>
                    <a:pt x="65" y="68"/>
                    <a:pt x="66" y="66"/>
                  </a:cubicBezTo>
                  <a:cubicBezTo>
                    <a:pt x="71" y="62"/>
                    <a:pt x="74" y="59"/>
                    <a:pt x="76" y="53"/>
                  </a:cubicBezTo>
                  <a:cubicBezTo>
                    <a:pt x="79" y="56"/>
                    <a:pt x="82" y="59"/>
                    <a:pt x="85" y="63"/>
                  </a:cubicBezTo>
                  <a:cubicBezTo>
                    <a:pt x="84" y="63"/>
                    <a:pt x="84" y="63"/>
                    <a:pt x="84" y="63"/>
                  </a:cubicBezTo>
                  <a:cubicBezTo>
                    <a:pt x="81" y="64"/>
                    <a:pt x="78" y="67"/>
                    <a:pt x="75" y="70"/>
                  </a:cubicBezTo>
                  <a:cubicBezTo>
                    <a:pt x="72" y="72"/>
                    <a:pt x="68" y="76"/>
                    <a:pt x="68" y="76"/>
                  </a:cubicBezTo>
                  <a:cubicBezTo>
                    <a:pt x="68" y="76"/>
                    <a:pt x="69" y="75"/>
                    <a:pt x="71" y="72"/>
                  </a:cubicBezTo>
                  <a:cubicBezTo>
                    <a:pt x="75" y="68"/>
                    <a:pt x="79" y="63"/>
                    <a:pt x="80" y="57"/>
                  </a:cubicBezTo>
                  <a:cubicBezTo>
                    <a:pt x="80" y="57"/>
                    <a:pt x="79" y="56"/>
                    <a:pt x="79" y="56"/>
                  </a:cubicBezTo>
                  <a:cubicBezTo>
                    <a:pt x="79" y="56"/>
                    <a:pt x="78" y="56"/>
                    <a:pt x="78" y="57"/>
                  </a:cubicBezTo>
                  <a:cubicBezTo>
                    <a:pt x="75" y="61"/>
                    <a:pt x="71" y="64"/>
                    <a:pt x="66" y="67"/>
                  </a:cubicBezTo>
                  <a:cubicBezTo>
                    <a:pt x="64" y="69"/>
                    <a:pt x="63" y="69"/>
                    <a:pt x="63" y="69"/>
                  </a:cubicBezTo>
                  <a:moveTo>
                    <a:pt x="39" y="53"/>
                  </a:moveTo>
                  <a:cubicBezTo>
                    <a:pt x="39" y="53"/>
                    <a:pt x="39" y="53"/>
                    <a:pt x="39" y="53"/>
                  </a:cubicBezTo>
                  <a:cubicBezTo>
                    <a:pt x="39" y="53"/>
                    <a:pt x="39" y="53"/>
                    <a:pt x="39" y="53"/>
                  </a:cubicBezTo>
                  <a:cubicBezTo>
                    <a:pt x="39" y="53"/>
                    <a:pt x="40" y="52"/>
                    <a:pt x="40" y="52"/>
                  </a:cubicBezTo>
                  <a:cubicBezTo>
                    <a:pt x="40" y="52"/>
                    <a:pt x="40" y="53"/>
                    <a:pt x="39" y="53"/>
                  </a:cubicBezTo>
                  <a:moveTo>
                    <a:pt x="59" y="65"/>
                  </a:moveTo>
                  <a:cubicBezTo>
                    <a:pt x="59" y="64"/>
                    <a:pt x="60" y="64"/>
                    <a:pt x="60" y="64"/>
                  </a:cubicBezTo>
                  <a:cubicBezTo>
                    <a:pt x="63" y="60"/>
                    <a:pt x="66" y="57"/>
                    <a:pt x="70" y="53"/>
                  </a:cubicBezTo>
                  <a:cubicBezTo>
                    <a:pt x="71" y="52"/>
                    <a:pt x="72" y="50"/>
                    <a:pt x="74" y="49"/>
                  </a:cubicBezTo>
                  <a:cubicBezTo>
                    <a:pt x="74" y="50"/>
                    <a:pt x="74" y="51"/>
                    <a:pt x="75" y="52"/>
                  </a:cubicBezTo>
                  <a:cubicBezTo>
                    <a:pt x="75" y="52"/>
                    <a:pt x="75" y="52"/>
                    <a:pt x="75" y="52"/>
                  </a:cubicBezTo>
                  <a:cubicBezTo>
                    <a:pt x="70" y="56"/>
                    <a:pt x="64" y="60"/>
                    <a:pt x="59" y="65"/>
                  </a:cubicBezTo>
                  <a:moveTo>
                    <a:pt x="37" y="51"/>
                  </a:moveTo>
                  <a:cubicBezTo>
                    <a:pt x="36" y="50"/>
                    <a:pt x="35" y="49"/>
                    <a:pt x="34" y="47"/>
                  </a:cubicBezTo>
                  <a:cubicBezTo>
                    <a:pt x="39" y="45"/>
                    <a:pt x="44" y="42"/>
                    <a:pt x="49" y="39"/>
                  </a:cubicBezTo>
                  <a:cubicBezTo>
                    <a:pt x="44" y="42"/>
                    <a:pt x="40" y="46"/>
                    <a:pt x="37" y="51"/>
                  </a:cubicBezTo>
                  <a:moveTo>
                    <a:pt x="14" y="88"/>
                  </a:moveTo>
                  <a:cubicBezTo>
                    <a:pt x="13" y="87"/>
                    <a:pt x="12" y="86"/>
                    <a:pt x="12" y="85"/>
                  </a:cubicBezTo>
                  <a:cubicBezTo>
                    <a:pt x="17" y="79"/>
                    <a:pt x="23" y="73"/>
                    <a:pt x="30" y="67"/>
                  </a:cubicBezTo>
                  <a:cubicBezTo>
                    <a:pt x="31" y="66"/>
                    <a:pt x="32" y="65"/>
                    <a:pt x="33" y="64"/>
                  </a:cubicBezTo>
                  <a:cubicBezTo>
                    <a:pt x="39" y="58"/>
                    <a:pt x="45" y="53"/>
                    <a:pt x="51" y="47"/>
                  </a:cubicBezTo>
                  <a:cubicBezTo>
                    <a:pt x="56" y="43"/>
                    <a:pt x="62" y="39"/>
                    <a:pt x="67" y="36"/>
                  </a:cubicBezTo>
                  <a:cubicBezTo>
                    <a:pt x="60" y="42"/>
                    <a:pt x="53" y="48"/>
                    <a:pt x="46" y="55"/>
                  </a:cubicBezTo>
                  <a:cubicBezTo>
                    <a:pt x="36" y="66"/>
                    <a:pt x="21" y="74"/>
                    <a:pt x="14" y="88"/>
                  </a:cubicBezTo>
                  <a:moveTo>
                    <a:pt x="32" y="46"/>
                  </a:moveTo>
                  <a:cubicBezTo>
                    <a:pt x="31" y="45"/>
                    <a:pt x="30" y="44"/>
                    <a:pt x="29" y="42"/>
                  </a:cubicBezTo>
                  <a:cubicBezTo>
                    <a:pt x="33" y="41"/>
                    <a:pt x="37" y="39"/>
                    <a:pt x="41" y="37"/>
                  </a:cubicBezTo>
                  <a:cubicBezTo>
                    <a:pt x="42" y="36"/>
                    <a:pt x="43" y="35"/>
                    <a:pt x="43" y="35"/>
                  </a:cubicBezTo>
                  <a:cubicBezTo>
                    <a:pt x="44" y="35"/>
                    <a:pt x="40" y="39"/>
                    <a:pt x="39" y="40"/>
                  </a:cubicBezTo>
                  <a:cubicBezTo>
                    <a:pt x="37" y="42"/>
                    <a:pt x="34" y="44"/>
                    <a:pt x="32" y="46"/>
                  </a:cubicBezTo>
                  <a:moveTo>
                    <a:pt x="35" y="45"/>
                  </a:moveTo>
                  <a:cubicBezTo>
                    <a:pt x="39" y="41"/>
                    <a:pt x="43" y="38"/>
                    <a:pt x="46" y="34"/>
                  </a:cubicBezTo>
                  <a:cubicBezTo>
                    <a:pt x="46" y="33"/>
                    <a:pt x="46" y="33"/>
                    <a:pt x="46" y="33"/>
                  </a:cubicBezTo>
                  <a:cubicBezTo>
                    <a:pt x="47" y="34"/>
                    <a:pt x="48" y="35"/>
                    <a:pt x="49" y="36"/>
                  </a:cubicBezTo>
                  <a:cubicBezTo>
                    <a:pt x="45" y="39"/>
                    <a:pt x="39" y="42"/>
                    <a:pt x="35" y="45"/>
                  </a:cubicBezTo>
                  <a:moveTo>
                    <a:pt x="27" y="40"/>
                  </a:moveTo>
                  <a:cubicBezTo>
                    <a:pt x="27" y="40"/>
                    <a:pt x="26" y="39"/>
                    <a:pt x="25" y="38"/>
                  </a:cubicBezTo>
                  <a:cubicBezTo>
                    <a:pt x="30" y="37"/>
                    <a:pt x="34" y="35"/>
                    <a:pt x="38" y="33"/>
                  </a:cubicBezTo>
                  <a:cubicBezTo>
                    <a:pt x="34" y="35"/>
                    <a:pt x="30" y="37"/>
                    <a:pt x="27" y="40"/>
                  </a:cubicBezTo>
                  <a:moveTo>
                    <a:pt x="24" y="36"/>
                  </a:moveTo>
                  <a:cubicBezTo>
                    <a:pt x="23" y="36"/>
                    <a:pt x="22" y="35"/>
                    <a:pt x="22" y="34"/>
                  </a:cubicBezTo>
                  <a:cubicBezTo>
                    <a:pt x="27" y="33"/>
                    <a:pt x="32" y="29"/>
                    <a:pt x="37" y="26"/>
                  </a:cubicBezTo>
                  <a:cubicBezTo>
                    <a:pt x="33" y="29"/>
                    <a:pt x="28" y="33"/>
                    <a:pt x="24" y="36"/>
                  </a:cubicBezTo>
                  <a:moveTo>
                    <a:pt x="25" y="96"/>
                  </a:moveTo>
                  <a:cubicBezTo>
                    <a:pt x="23" y="96"/>
                    <a:pt x="22" y="95"/>
                    <a:pt x="21" y="94"/>
                  </a:cubicBezTo>
                  <a:cubicBezTo>
                    <a:pt x="22" y="93"/>
                    <a:pt x="22" y="93"/>
                    <a:pt x="23" y="92"/>
                  </a:cubicBezTo>
                  <a:cubicBezTo>
                    <a:pt x="24" y="92"/>
                    <a:pt x="24" y="92"/>
                    <a:pt x="24" y="92"/>
                  </a:cubicBezTo>
                  <a:cubicBezTo>
                    <a:pt x="45" y="72"/>
                    <a:pt x="66" y="52"/>
                    <a:pt x="88" y="34"/>
                  </a:cubicBezTo>
                  <a:cubicBezTo>
                    <a:pt x="92" y="31"/>
                    <a:pt x="95" y="28"/>
                    <a:pt x="99" y="26"/>
                  </a:cubicBezTo>
                  <a:cubicBezTo>
                    <a:pt x="94" y="30"/>
                    <a:pt x="88" y="34"/>
                    <a:pt x="83" y="38"/>
                  </a:cubicBezTo>
                  <a:cubicBezTo>
                    <a:pt x="73" y="47"/>
                    <a:pt x="64" y="57"/>
                    <a:pt x="56" y="67"/>
                  </a:cubicBezTo>
                  <a:cubicBezTo>
                    <a:pt x="55" y="67"/>
                    <a:pt x="55" y="67"/>
                    <a:pt x="54" y="67"/>
                  </a:cubicBezTo>
                  <a:cubicBezTo>
                    <a:pt x="45" y="77"/>
                    <a:pt x="34" y="86"/>
                    <a:pt x="25" y="96"/>
                  </a:cubicBezTo>
                  <a:moveTo>
                    <a:pt x="26" y="36"/>
                  </a:moveTo>
                  <a:cubicBezTo>
                    <a:pt x="25" y="36"/>
                    <a:pt x="30" y="34"/>
                    <a:pt x="31" y="33"/>
                  </a:cubicBezTo>
                  <a:cubicBezTo>
                    <a:pt x="35" y="31"/>
                    <a:pt x="37" y="29"/>
                    <a:pt x="40" y="25"/>
                  </a:cubicBezTo>
                  <a:cubicBezTo>
                    <a:pt x="42" y="28"/>
                    <a:pt x="44" y="30"/>
                    <a:pt x="46" y="32"/>
                  </a:cubicBezTo>
                  <a:cubicBezTo>
                    <a:pt x="45" y="32"/>
                    <a:pt x="45" y="32"/>
                    <a:pt x="45" y="32"/>
                  </a:cubicBezTo>
                  <a:cubicBezTo>
                    <a:pt x="40" y="35"/>
                    <a:pt x="34" y="38"/>
                    <a:pt x="28" y="41"/>
                  </a:cubicBezTo>
                  <a:cubicBezTo>
                    <a:pt x="32" y="39"/>
                    <a:pt x="38" y="35"/>
                    <a:pt x="41" y="32"/>
                  </a:cubicBezTo>
                  <a:cubicBezTo>
                    <a:pt x="42" y="31"/>
                    <a:pt x="41" y="30"/>
                    <a:pt x="41" y="30"/>
                  </a:cubicBezTo>
                  <a:cubicBezTo>
                    <a:pt x="41" y="30"/>
                    <a:pt x="40" y="30"/>
                    <a:pt x="40" y="30"/>
                  </a:cubicBezTo>
                  <a:cubicBezTo>
                    <a:pt x="37" y="32"/>
                    <a:pt x="33" y="34"/>
                    <a:pt x="29" y="35"/>
                  </a:cubicBezTo>
                  <a:cubicBezTo>
                    <a:pt x="27" y="36"/>
                    <a:pt x="26" y="36"/>
                    <a:pt x="26" y="36"/>
                  </a:cubicBezTo>
                  <a:moveTo>
                    <a:pt x="20" y="93"/>
                  </a:moveTo>
                  <a:cubicBezTo>
                    <a:pt x="18" y="92"/>
                    <a:pt x="17" y="91"/>
                    <a:pt x="16" y="89"/>
                  </a:cubicBezTo>
                  <a:cubicBezTo>
                    <a:pt x="27" y="77"/>
                    <a:pt x="41" y="68"/>
                    <a:pt x="52" y="56"/>
                  </a:cubicBezTo>
                  <a:cubicBezTo>
                    <a:pt x="59" y="48"/>
                    <a:pt x="68" y="43"/>
                    <a:pt x="76" y="37"/>
                  </a:cubicBezTo>
                  <a:cubicBezTo>
                    <a:pt x="82" y="32"/>
                    <a:pt x="87" y="26"/>
                    <a:pt x="93" y="20"/>
                  </a:cubicBezTo>
                  <a:cubicBezTo>
                    <a:pt x="94" y="19"/>
                    <a:pt x="95" y="19"/>
                    <a:pt x="95" y="19"/>
                  </a:cubicBezTo>
                  <a:cubicBezTo>
                    <a:pt x="95" y="19"/>
                    <a:pt x="89" y="25"/>
                    <a:pt x="88" y="26"/>
                  </a:cubicBezTo>
                  <a:cubicBezTo>
                    <a:pt x="85" y="29"/>
                    <a:pt x="81" y="32"/>
                    <a:pt x="78" y="36"/>
                  </a:cubicBezTo>
                  <a:cubicBezTo>
                    <a:pt x="72" y="42"/>
                    <a:pt x="65" y="48"/>
                    <a:pt x="58" y="54"/>
                  </a:cubicBezTo>
                  <a:cubicBezTo>
                    <a:pt x="44" y="66"/>
                    <a:pt x="31" y="79"/>
                    <a:pt x="20" y="93"/>
                  </a:cubicBezTo>
                  <a:moveTo>
                    <a:pt x="20" y="33"/>
                  </a:moveTo>
                  <a:cubicBezTo>
                    <a:pt x="18" y="31"/>
                    <a:pt x="17" y="29"/>
                    <a:pt x="15" y="27"/>
                  </a:cubicBezTo>
                  <a:cubicBezTo>
                    <a:pt x="19" y="24"/>
                    <a:pt x="24" y="21"/>
                    <a:pt x="28" y="18"/>
                  </a:cubicBezTo>
                  <a:cubicBezTo>
                    <a:pt x="24" y="21"/>
                    <a:pt x="21" y="25"/>
                    <a:pt x="18" y="29"/>
                  </a:cubicBezTo>
                  <a:cubicBezTo>
                    <a:pt x="18" y="29"/>
                    <a:pt x="18" y="30"/>
                    <a:pt x="19" y="30"/>
                  </a:cubicBezTo>
                  <a:cubicBezTo>
                    <a:pt x="19" y="30"/>
                    <a:pt x="19" y="30"/>
                    <a:pt x="19" y="30"/>
                  </a:cubicBezTo>
                  <a:cubicBezTo>
                    <a:pt x="23" y="28"/>
                    <a:pt x="27" y="25"/>
                    <a:pt x="31" y="23"/>
                  </a:cubicBezTo>
                  <a:cubicBezTo>
                    <a:pt x="27" y="25"/>
                    <a:pt x="23" y="29"/>
                    <a:pt x="20" y="33"/>
                  </a:cubicBezTo>
                  <a:moveTo>
                    <a:pt x="29" y="85"/>
                  </a:moveTo>
                  <a:cubicBezTo>
                    <a:pt x="29" y="84"/>
                    <a:pt x="29" y="84"/>
                    <a:pt x="29" y="84"/>
                  </a:cubicBezTo>
                  <a:cubicBezTo>
                    <a:pt x="32" y="81"/>
                    <a:pt x="36" y="77"/>
                    <a:pt x="39" y="74"/>
                  </a:cubicBezTo>
                  <a:cubicBezTo>
                    <a:pt x="45" y="68"/>
                    <a:pt x="52" y="61"/>
                    <a:pt x="59" y="55"/>
                  </a:cubicBezTo>
                  <a:cubicBezTo>
                    <a:pt x="72" y="43"/>
                    <a:pt x="86" y="31"/>
                    <a:pt x="98" y="17"/>
                  </a:cubicBezTo>
                  <a:cubicBezTo>
                    <a:pt x="100" y="18"/>
                    <a:pt x="101" y="20"/>
                    <a:pt x="102" y="21"/>
                  </a:cubicBezTo>
                  <a:cubicBezTo>
                    <a:pt x="76" y="41"/>
                    <a:pt x="52" y="63"/>
                    <a:pt x="29" y="85"/>
                  </a:cubicBezTo>
                  <a:moveTo>
                    <a:pt x="13" y="25"/>
                  </a:moveTo>
                  <a:cubicBezTo>
                    <a:pt x="12" y="24"/>
                    <a:pt x="11" y="23"/>
                    <a:pt x="11" y="22"/>
                  </a:cubicBezTo>
                  <a:cubicBezTo>
                    <a:pt x="14" y="20"/>
                    <a:pt x="18" y="17"/>
                    <a:pt x="22" y="15"/>
                  </a:cubicBezTo>
                  <a:cubicBezTo>
                    <a:pt x="21" y="16"/>
                    <a:pt x="21" y="16"/>
                    <a:pt x="21" y="16"/>
                  </a:cubicBezTo>
                  <a:cubicBezTo>
                    <a:pt x="18" y="19"/>
                    <a:pt x="16" y="22"/>
                    <a:pt x="13" y="25"/>
                  </a:cubicBezTo>
                  <a:moveTo>
                    <a:pt x="79" y="25"/>
                  </a:moveTo>
                  <a:cubicBezTo>
                    <a:pt x="80" y="24"/>
                    <a:pt x="80" y="23"/>
                    <a:pt x="81" y="23"/>
                  </a:cubicBezTo>
                  <a:cubicBezTo>
                    <a:pt x="82" y="22"/>
                    <a:pt x="90" y="14"/>
                    <a:pt x="90" y="14"/>
                  </a:cubicBezTo>
                  <a:cubicBezTo>
                    <a:pt x="90" y="14"/>
                    <a:pt x="89" y="15"/>
                    <a:pt x="88" y="17"/>
                  </a:cubicBezTo>
                  <a:cubicBezTo>
                    <a:pt x="85" y="20"/>
                    <a:pt x="82" y="22"/>
                    <a:pt x="79" y="25"/>
                  </a:cubicBezTo>
                  <a:moveTo>
                    <a:pt x="15" y="87"/>
                  </a:moveTo>
                  <a:cubicBezTo>
                    <a:pt x="19" y="84"/>
                    <a:pt x="25" y="76"/>
                    <a:pt x="31" y="71"/>
                  </a:cubicBezTo>
                  <a:cubicBezTo>
                    <a:pt x="38" y="65"/>
                    <a:pt x="45" y="59"/>
                    <a:pt x="52" y="51"/>
                  </a:cubicBezTo>
                  <a:cubicBezTo>
                    <a:pt x="65" y="37"/>
                    <a:pt x="81" y="27"/>
                    <a:pt x="93" y="13"/>
                  </a:cubicBezTo>
                  <a:cubicBezTo>
                    <a:pt x="94" y="14"/>
                    <a:pt x="96" y="15"/>
                    <a:pt x="97" y="16"/>
                  </a:cubicBezTo>
                  <a:cubicBezTo>
                    <a:pt x="91" y="20"/>
                    <a:pt x="86" y="26"/>
                    <a:pt x="80" y="31"/>
                  </a:cubicBezTo>
                  <a:cubicBezTo>
                    <a:pt x="72" y="38"/>
                    <a:pt x="63" y="43"/>
                    <a:pt x="56" y="50"/>
                  </a:cubicBezTo>
                  <a:cubicBezTo>
                    <a:pt x="50" y="56"/>
                    <a:pt x="45" y="62"/>
                    <a:pt x="38" y="68"/>
                  </a:cubicBezTo>
                  <a:cubicBezTo>
                    <a:pt x="30" y="74"/>
                    <a:pt x="22" y="80"/>
                    <a:pt x="15" y="87"/>
                  </a:cubicBezTo>
                  <a:moveTo>
                    <a:pt x="15" y="25"/>
                  </a:moveTo>
                  <a:cubicBezTo>
                    <a:pt x="20" y="22"/>
                    <a:pt x="23" y="16"/>
                    <a:pt x="28" y="12"/>
                  </a:cubicBezTo>
                  <a:cubicBezTo>
                    <a:pt x="32" y="16"/>
                    <a:pt x="35" y="20"/>
                    <a:pt x="39" y="24"/>
                  </a:cubicBezTo>
                  <a:cubicBezTo>
                    <a:pt x="33" y="27"/>
                    <a:pt x="28" y="30"/>
                    <a:pt x="23" y="33"/>
                  </a:cubicBezTo>
                  <a:cubicBezTo>
                    <a:pt x="26" y="31"/>
                    <a:pt x="32" y="25"/>
                    <a:pt x="34" y="22"/>
                  </a:cubicBezTo>
                  <a:cubicBezTo>
                    <a:pt x="35" y="21"/>
                    <a:pt x="34" y="20"/>
                    <a:pt x="34" y="20"/>
                  </a:cubicBezTo>
                  <a:cubicBezTo>
                    <a:pt x="34" y="20"/>
                    <a:pt x="33" y="20"/>
                    <a:pt x="33" y="20"/>
                  </a:cubicBezTo>
                  <a:cubicBezTo>
                    <a:pt x="30" y="22"/>
                    <a:pt x="26" y="24"/>
                    <a:pt x="23" y="26"/>
                  </a:cubicBezTo>
                  <a:cubicBezTo>
                    <a:pt x="22" y="25"/>
                    <a:pt x="23" y="24"/>
                    <a:pt x="25" y="23"/>
                  </a:cubicBezTo>
                  <a:cubicBezTo>
                    <a:pt x="27" y="21"/>
                    <a:pt x="29" y="19"/>
                    <a:pt x="31" y="17"/>
                  </a:cubicBezTo>
                  <a:cubicBezTo>
                    <a:pt x="32" y="16"/>
                    <a:pt x="31" y="15"/>
                    <a:pt x="31" y="15"/>
                  </a:cubicBezTo>
                  <a:cubicBezTo>
                    <a:pt x="31" y="15"/>
                    <a:pt x="31" y="15"/>
                    <a:pt x="31" y="15"/>
                  </a:cubicBezTo>
                  <a:cubicBezTo>
                    <a:pt x="25" y="18"/>
                    <a:pt x="20" y="22"/>
                    <a:pt x="15" y="25"/>
                  </a:cubicBezTo>
                  <a:moveTo>
                    <a:pt x="40" y="55"/>
                  </a:moveTo>
                  <a:cubicBezTo>
                    <a:pt x="40" y="55"/>
                    <a:pt x="40" y="55"/>
                    <a:pt x="40" y="55"/>
                  </a:cubicBezTo>
                  <a:cubicBezTo>
                    <a:pt x="42" y="53"/>
                    <a:pt x="43" y="51"/>
                    <a:pt x="45" y="50"/>
                  </a:cubicBezTo>
                  <a:cubicBezTo>
                    <a:pt x="46" y="49"/>
                    <a:pt x="46" y="49"/>
                    <a:pt x="46" y="49"/>
                  </a:cubicBezTo>
                  <a:cubicBezTo>
                    <a:pt x="50" y="46"/>
                    <a:pt x="54" y="42"/>
                    <a:pt x="58" y="39"/>
                  </a:cubicBezTo>
                  <a:cubicBezTo>
                    <a:pt x="62" y="36"/>
                    <a:pt x="65" y="34"/>
                    <a:pt x="68" y="32"/>
                  </a:cubicBezTo>
                  <a:cubicBezTo>
                    <a:pt x="76" y="25"/>
                    <a:pt x="83" y="17"/>
                    <a:pt x="90" y="11"/>
                  </a:cubicBezTo>
                  <a:cubicBezTo>
                    <a:pt x="91" y="10"/>
                    <a:pt x="91" y="10"/>
                    <a:pt x="91" y="10"/>
                  </a:cubicBezTo>
                  <a:cubicBezTo>
                    <a:pt x="91" y="11"/>
                    <a:pt x="92" y="11"/>
                    <a:pt x="92" y="12"/>
                  </a:cubicBezTo>
                  <a:cubicBezTo>
                    <a:pt x="86" y="16"/>
                    <a:pt x="81" y="21"/>
                    <a:pt x="75" y="27"/>
                  </a:cubicBezTo>
                  <a:cubicBezTo>
                    <a:pt x="69" y="33"/>
                    <a:pt x="62" y="36"/>
                    <a:pt x="55" y="42"/>
                  </a:cubicBezTo>
                  <a:cubicBezTo>
                    <a:pt x="50" y="46"/>
                    <a:pt x="45" y="51"/>
                    <a:pt x="40" y="55"/>
                  </a:cubicBezTo>
                  <a:moveTo>
                    <a:pt x="9" y="21"/>
                  </a:moveTo>
                  <a:cubicBezTo>
                    <a:pt x="9" y="21"/>
                    <a:pt x="9" y="21"/>
                    <a:pt x="9" y="21"/>
                  </a:cubicBezTo>
                  <a:cubicBezTo>
                    <a:pt x="14" y="17"/>
                    <a:pt x="20" y="12"/>
                    <a:pt x="25" y="8"/>
                  </a:cubicBezTo>
                  <a:cubicBezTo>
                    <a:pt x="26" y="9"/>
                    <a:pt x="26" y="10"/>
                    <a:pt x="27" y="10"/>
                  </a:cubicBezTo>
                  <a:cubicBezTo>
                    <a:pt x="21" y="14"/>
                    <a:pt x="15" y="17"/>
                    <a:pt x="9" y="21"/>
                  </a:cubicBezTo>
                  <a:moveTo>
                    <a:pt x="53" y="39"/>
                  </a:moveTo>
                  <a:cubicBezTo>
                    <a:pt x="53" y="39"/>
                    <a:pt x="54" y="39"/>
                    <a:pt x="54" y="39"/>
                  </a:cubicBezTo>
                  <a:cubicBezTo>
                    <a:pt x="55" y="38"/>
                    <a:pt x="55" y="38"/>
                    <a:pt x="55" y="38"/>
                  </a:cubicBezTo>
                  <a:cubicBezTo>
                    <a:pt x="66" y="28"/>
                    <a:pt x="76" y="17"/>
                    <a:pt x="88" y="8"/>
                  </a:cubicBezTo>
                  <a:cubicBezTo>
                    <a:pt x="89" y="8"/>
                    <a:pt x="89" y="9"/>
                    <a:pt x="90" y="9"/>
                  </a:cubicBezTo>
                  <a:cubicBezTo>
                    <a:pt x="89" y="10"/>
                    <a:pt x="89" y="10"/>
                    <a:pt x="89" y="10"/>
                  </a:cubicBezTo>
                  <a:cubicBezTo>
                    <a:pt x="78" y="19"/>
                    <a:pt x="66" y="29"/>
                    <a:pt x="55" y="39"/>
                  </a:cubicBezTo>
                  <a:cubicBezTo>
                    <a:pt x="54" y="39"/>
                    <a:pt x="54" y="40"/>
                    <a:pt x="53" y="40"/>
                  </a:cubicBezTo>
                  <a:cubicBezTo>
                    <a:pt x="52" y="41"/>
                    <a:pt x="51" y="42"/>
                    <a:pt x="49" y="43"/>
                  </a:cubicBezTo>
                  <a:cubicBezTo>
                    <a:pt x="48" y="44"/>
                    <a:pt x="47" y="45"/>
                    <a:pt x="45" y="46"/>
                  </a:cubicBezTo>
                  <a:cubicBezTo>
                    <a:pt x="43" y="48"/>
                    <a:pt x="39" y="51"/>
                    <a:pt x="39" y="51"/>
                  </a:cubicBezTo>
                  <a:cubicBezTo>
                    <a:pt x="41" y="46"/>
                    <a:pt x="47" y="42"/>
                    <a:pt x="50" y="38"/>
                  </a:cubicBezTo>
                  <a:cubicBezTo>
                    <a:pt x="51" y="38"/>
                    <a:pt x="51" y="38"/>
                    <a:pt x="51" y="38"/>
                  </a:cubicBezTo>
                  <a:cubicBezTo>
                    <a:pt x="52" y="39"/>
                    <a:pt x="52" y="39"/>
                    <a:pt x="53" y="39"/>
                  </a:cubicBezTo>
                  <a:moveTo>
                    <a:pt x="88" y="0"/>
                  </a:moveTo>
                  <a:cubicBezTo>
                    <a:pt x="88" y="0"/>
                    <a:pt x="87" y="0"/>
                    <a:pt x="87" y="1"/>
                  </a:cubicBezTo>
                  <a:cubicBezTo>
                    <a:pt x="75" y="10"/>
                    <a:pt x="64" y="21"/>
                    <a:pt x="53" y="32"/>
                  </a:cubicBezTo>
                  <a:cubicBezTo>
                    <a:pt x="45" y="22"/>
                    <a:pt x="36" y="12"/>
                    <a:pt x="28" y="2"/>
                  </a:cubicBezTo>
                  <a:cubicBezTo>
                    <a:pt x="27" y="1"/>
                    <a:pt x="27" y="1"/>
                    <a:pt x="26" y="1"/>
                  </a:cubicBezTo>
                  <a:cubicBezTo>
                    <a:pt x="26" y="1"/>
                    <a:pt x="26" y="1"/>
                    <a:pt x="26" y="1"/>
                  </a:cubicBezTo>
                  <a:cubicBezTo>
                    <a:pt x="26" y="1"/>
                    <a:pt x="26" y="1"/>
                    <a:pt x="26" y="1"/>
                  </a:cubicBezTo>
                  <a:cubicBezTo>
                    <a:pt x="25" y="1"/>
                    <a:pt x="25" y="1"/>
                    <a:pt x="24" y="2"/>
                  </a:cubicBezTo>
                  <a:cubicBezTo>
                    <a:pt x="17" y="6"/>
                    <a:pt x="10" y="13"/>
                    <a:pt x="2" y="18"/>
                  </a:cubicBezTo>
                  <a:cubicBezTo>
                    <a:pt x="1" y="18"/>
                    <a:pt x="1" y="19"/>
                    <a:pt x="1" y="19"/>
                  </a:cubicBezTo>
                  <a:cubicBezTo>
                    <a:pt x="0" y="20"/>
                    <a:pt x="1" y="21"/>
                    <a:pt x="2" y="22"/>
                  </a:cubicBezTo>
                  <a:cubicBezTo>
                    <a:pt x="13" y="32"/>
                    <a:pt x="22" y="45"/>
                    <a:pt x="33" y="55"/>
                  </a:cubicBezTo>
                  <a:cubicBezTo>
                    <a:pt x="24" y="65"/>
                    <a:pt x="13" y="72"/>
                    <a:pt x="5" y="83"/>
                  </a:cubicBezTo>
                  <a:cubicBezTo>
                    <a:pt x="5" y="83"/>
                    <a:pt x="4" y="84"/>
                    <a:pt x="4" y="84"/>
                  </a:cubicBezTo>
                  <a:cubicBezTo>
                    <a:pt x="4" y="85"/>
                    <a:pt x="4" y="86"/>
                    <a:pt x="5" y="87"/>
                  </a:cubicBezTo>
                  <a:cubicBezTo>
                    <a:pt x="10" y="93"/>
                    <a:pt x="16" y="98"/>
                    <a:pt x="24" y="103"/>
                  </a:cubicBezTo>
                  <a:cubicBezTo>
                    <a:pt x="24" y="103"/>
                    <a:pt x="24" y="103"/>
                    <a:pt x="24" y="103"/>
                  </a:cubicBezTo>
                  <a:cubicBezTo>
                    <a:pt x="25" y="103"/>
                    <a:pt x="25" y="103"/>
                    <a:pt x="25" y="103"/>
                  </a:cubicBezTo>
                  <a:cubicBezTo>
                    <a:pt x="26" y="103"/>
                    <a:pt x="27" y="103"/>
                    <a:pt x="27" y="102"/>
                  </a:cubicBezTo>
                  <a:cubicBezTo>
                    <a:pt x="36" y="92"/>
                    <a:pt x="47" y="83"/>
                    <a:pt x="57" y="74"/>
                  </a:cubicBezTo>
                  <a:cubicBezTo>
                    <a:pt x="66" y="82"/>
                    <a:pt x="73" y="94"/>
                    <a:pt x="84" y="102"/>
                  </a:cubicBezTo>
                  <a:cubicBezTo>
                    <a:pt x="84" y="103"/>
                    <a:pt x="84" y="103"/>
                    <a:pt x="84" y="103"/>
                  </a:cubicBezTo>
                  <a:cubicBezTo>
                    <a:pt x="85" y="103"/>
                    <a:pt x="85" y="103"/>
                    <a:pt x="86" y="103"/>
                  </a:cubicBezTo>
                  <a:cubicBezTo>
                    <a:pt x="87" y="103"/>
                    <a:pt x="87" y="103"/>
                    <a:pt x="88" y="102"/>
                  </a:cubicBezTo>
                  <a:cubicBezTo>
                    <a:pt x="95" y="96"/>
                    <a:pt x="103" y="90"/>
                    <a:pt x="108" y="82"/>
                  </a:cubicBezTo>
                  <a:cubicBezTo>
                    <a:pt x="109" y="81"/>
                    <a:pt x="109" y="80"/>
                    <a:pt x="108" y="79"/>
                  </a:cubicBezTo>
                  <a:cubicBezTo>
                    <a:pt x="108" y="79"/>
                    <a:pt x="108" y="79"/>
                    <a:pt x="108" y="79"/>
                  </a:cubicBezTo>
                  <a:cubicBezTo>
                    <a:pt x="98" y="69"/>
                    <a:pt x="90" y="59"/>
                    <a:pt x="81" y="49"/>
                  </a:cubicBezTo>
                  <a:cubicBezTo>
                    <a:pt x="91" y="41"/>
                    <a:pt x="100" y="33"/>
                    <a:pt x="109" y="26"/>
                  </a:cubicBezTo>
                  <a:cubicBezTo>
                    <a:pt x="110" y="25"/>
                    <a:pt x="110" y="24"/>
                    <a:pt x="110" y="24"/>
                  </a:cubicBezTo>
                  <a:cubicBezTo>
                    <a:pt x="111" y="23"/>
                    <a:pt x="111" y="21"/>
                    <a:pt x="110" y="20"/>
                  </a:cubicBezTo>
                  <a:cubicBezTo>
                    <a:pt x="104" y="13"/>
                    <a:pt x="96" y="8"/>
                    <a:pt x="91" y="1"/>
                  </a:cubicBezTo>
                  <a:cubicBezTo>
                    <a:pt x="90" y="1"/>
                    <a:pt x="90" y="1"/>
                    <a:pt x="89" y="0"/>
                  </a:cubicBezTo>
                  <a:cubicBezTo>
                    <a:pt x="89" y="0"/>
                    <a:pt x="89" y="0"/>
                    <a:pt x="89" y="0"/>
                  </a:cubicBezTo>
                  <a:cubicBezTo>
                    <a:pt x="89" y="0"/>
                    <a:pt x="89" y="0"/>
                    <a:pt x="89" y="0"/>
                  </a:cubicBezTo>
                  <a:cubicBezTo>
                    <a:pt x="89" y="0"/>
                    <a:pt x="89" y="0"/>
                    <a:pt x="88"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1" name="Freeform 65"/>
            <p:cNvSpPr>
              <a:spLocks noEditPoints="1"/>
            </p:cNvSpPr>
            <p:nvPr/>
          </p:nvSpPr>
          <p:spPr bwMode="auto">
            <a:xfrm>
              <a:off x="6620288" y="4928320"/>
              <a:ext cx="98425" cy="106363"/>
            </a:xfrm>
            <a:custGeom>
              <a:avLst/>
              <a:gdLst>
                <a:gd name="T0" fmla="*/ 11 w 23"/>
                <a:gd name="T1" fmla="*/ 23 h 25"/>
                <a:gd name="T2" fmla="*/ 14 w 23"/>
                <a:gd name="T3" fmla="*/ 23 h 25"/>
                <a:gd name="T4" fmla="*/ 9 w 23"/>
                <a:gd name="T5" fmla="*/ 21 h 25"/>
                <a:gd name="T6" fmla="*/ 14 w 23"/>
                <a:gd name="T7" fmla="*/ 22 h 25"/>
                <a:gd name="T8" fmla="*/ 9 w 23"/>
                <a:gd name="T9" fmla="*/ 20 h 25"/>
                <a:gd name="T10" fmla="*/ 14 w 23"/>
                <a:gd name="T11" fmla="*/ 17 h 25"/>
                <a:gd name="T12" fmla="*/ 14 w 23"/>
                <a:gd name="T13" fmla="*/ 16 h 25"/>
                <a:gd name="T14" fmla="*/ 2 w 23"/>
                <a:gd name="T15" fmla="*/ 15 h 25"/>
                <a:gd name="T16" fmla="*/ 3 w 23"/>
                <a:gd name="T17" fmla="*/ 15 h 25"/>
                <a:gd name="T18" fmla="*/ 16 w 23"/>
                <a:gd name="T19" fmla="*/ 15 h 25"/>
                <a:gd name="T20" fmla="*/ 18 w 23"/>
                <a:gd name="T21" fmla="*/ 15 h 25"/>
                <a:gd name="T22" fmla="*/ 21 w 23"/>
                <a:gd name="T23" fmla="*/ 15 h 25"/>
                <a:gd name="T24" fmla="*/ 3 w 23"/>
                <a:gd name="T25" fmla="*/ 15 h 25"/>
                <a:gd name="T26" fmla="*/ 4 w 23"/>
                <a:gd name="T27" fmla="*/ 15 h 25"/>
                <a:gd name="T28" fmla="*/ 20 w 23"/>
                <a:gd name="T29" fmla="*/ 15 h 25"/>
                <a:gd name="T30" fmla="*/ 21 w 23"/>
                <a:gd name="T31" fmla="*/ 14 h 25"/>
                <a:gd name="T32" fmla="*/ 4 w 23"/>
                <a:gd name="T33" fmla="*/ 11 h 25"/>
                <a:gd name="T34" fmla="*/ 21 w 23"/>
                <a:gd name="T35" fmla="*/ 11 h 25"/>
                <a:gd name="T36" fmla="*/ 19 w 23"/>
                <a:gd name="T37" fmla="*/ 11 h 25"/>
                <a:gd name="T38" fmla="*/ 14 w 23"/>
                <a:gd name="T39" fmla="*/ 13 h 25"/>
                <a:gd name="T40" fmla="*/ 13 w 23"/>
                <a:gd name="T41" fmla="*/ 17 h 25"/>
                <a:gd name="T42" fmla="*/ 2 w 23"/>
                <a:gd name="T43" fmla="*/ 11 h 25"/>
                <a:gd name="T44" fmla="*/ 15 w 23"/>
                <a:gd name="T45" fmla="*/ 11 h 25"/>
                <a:gd name="T46" fmla="*/ 9 w 23"/>
                <a:gd name="T47" fmla="*/ 17 h 25"/>
                <a:gd name="T48" fmla="*/ 9 w 23"/>
                <a:gd name="T49" fmla="*/ 17 h 25"/>
                <a:gd name="T50" fmla="*/ 7 w 23"/>
                <a:gd name="T51" fmla="*/ 11 h 25"/>
                <a:gd name="T52" fmla="*/ 2 w 23"/>
                <a:gd name="T53" fmla="*/ 11 h 25"/>
                <a:gd name="T54" fmla="*/ 6 w 23"/>
                <a:gd name="T55" fmla="*/ 11 h 25"/>
                <a:gd name="T56" fmla="*/ 3 w 23"/>
                <a:gd name="T57" fmla="*/ 12 h 25"/>
                <a:gd name="T58" fmla="*/ 2 w 23"/>
                <a:gd name="T59" fmla="*/ 12 h 25"/>
                <a:gd name="T60" fmla="*/ 15 w 23"/>
                <a:gd name="T61" fmla="*/ 11 h 25"/>
                <a:gd name="T62" fmla="*/ 7 w 23"/>
                <a:gd name="T63" fmla="*/ 15 h 25"/>
                <a:gd name="T64" fmla="*/ 10 w 23"/>
                <a:gd name="T65" fmla="*/ 10 h 25"/>
                <a:gd name="T66" fmla="*/ 8 w 23"/>
                <a:gd name="T67" fmla="*/ 11 h 25"/>
                <a:gd name="T68" fmla="*/ 13 w 23"/>
                <a:gd name="T69" fmla="*/ 9 h 25"/>
                <a:gd name="T70" fmla="*/ 14 w 23"/>
                <a:gd name="T71" fmla="*/ 9 h 25"/>
                <a:gd name="T72" fmla="*/ 13 w 23"/>
                <a:gd name="T73" fmla="*/ 11 h 25"/>
                <a:gd name="T74" fmla="*/ 10 w 23"/>
                <a:gd name="T75" fmla="*/ 9 h 25"/>
                <a:gd name="T76" fmla="*/ 10 w 23"/>
                <a:gd name="T77" fmla="*/ 9 h 25"/>
                <a:gd name="T78" fmla="*/ 12 w 23"/>
                <a:gd name="T79" fmla="*/ 6 h 25"/>
                <a:gd name="T80" fmla="*/ 12 w 23"/>
                <a:gd name="T81" fmla="*/ 2 h 25"/>
                <a:gd name="T82" fmla="*/ 11 w 23"/>
                <a:gd name="T83" fmla="*/ 4 h 25"/>
                <a:gd name="T84" fmla="*/ 11 w 23"/>
                <a:gd name="T85" fmla="*/ 9 h 25"/>
                <a:gd name="T86" fmla="*/ 12 w 23"/>
                <a:gd name="T87" fmla="*/ 6 h 25"/>
                <a:gd name="T88" fmla="*/ 10 w 23"/>
                <a:gd name="T89" fmla="*/ 6 h 25"/>
                <a:gd name="T90" fmla="*/ 10 w 23"/>
                <a:gd name="T91" fmla="*/ 3 h 25"/>
                <a:gd name="T92" fmla="*/ 8 w 23"/>
                <a:gd name="T93" fmla="*/ 9 h 25"/>
                <a:gd name="T94" fmla="*/ 0 w 23"/>
                <a:gd name="T95" fmla="*/ 16 h 25"/>
                <a:gd name="T96" fmla="*/ 8 w 23"/>
                <a:gd name="T97" fmla="*/ 16 h 25"/>
                <a:gd name="T98" fmla="*/ 15 w 23"/>
                <a:gd name="T99" fmla="*/ 25 h 25"/>
                <a:gd name="T100" fmla="*/ 22 w 23"/>
                <a:gd name="T101" fmla="*/ 17 h 25"/>
                <a:gd name="T102" fmla="*/ 23 w 23"/>
                <a:gd name="T103" fmla="*/ 11 h 25"/>
                <a:gd name="T104" fmla="*/ 15 w 23"/>
                <a:gd name="T10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 h="25">
                  <a:moveTo>
                    <a:pt x="9" y="23"/>
                  </a:moveTo>
                  <a:cubicBezTo>
                    <a:pt x="9" y="23"/>
                    <a:pt x="9" y="23"/>
                    <a:pt x="9" y="23"/>
                  </a:cubicBezTo>
                  <a:cubicBezTo>
                    <a:pt x="11" y="22"/>
                    <a:pt x="12" y="21"/>
                    <a:pt x="13" y="21"/>
                  </a:cubicBezTo>
                  <a:cubicBezTo>
                    <a:pt x="12" y="21"/>
                    <a:pt x="11" y="22"/>
                    <a:pt x="11" y="23"/>
                  </a:cubicBezTo>
                  <a:cubicBezTo>
                    <a:pt x="11" y="23"/>
                    <a:pt x="11" y="23"/>
                    <a:pt x="11" y="23"/>
                  </a:cubicBezTo>
                  <a:cubicBezTo>
                    <a:pt x="12" y="23"/>
                    <a:pt x="12" y="23"/>
                    <a:pt x="12" y="23"/>
                  </a:cubicBezTo>
                  <a:cubicBezTo>
                    <a:pt x="13" y="22"/>
                    <a:pt x="13" y="22"/>
                    <a:pt x="13" y="22"/>
                  </a:cubicBezTo>
                  <a:cubicBezTo>
                    <a:pt x="13" y="22"/>
                    <a:pt x="13" y="22"/>
                    <a:pt x="13" y="22"/>
                  </a:cubicBezTo>
                  <a:cubicBezTo>
                    <a:pt x="14" y="22"/>
                    <a:pt x="13" y="23"/>
                    <a:pt x="13" y="23"/>
                  </a:cubicBezTo>
                  <a:cubicBezTo>
                    <a:pt x="14" y="23"/>
                    <a:pt x="14" y="23"/>
                    <a:pt x="14" y="23"/>
                  </a:cubicBezTo>
                  <a:cubicBezTo>
                    <a:pt x="14" y="24"/>
                    <a:pt x="14" y="24"/>
                    <a:pt x="14" y="24"/>
                  </a:cubicBezTo>
                  <a:cubicBezTo>
                    <a:pt x="12" y="24"/>
                    <a:pt x="11" y="23"/>
                    <a:pt x="10" y="23"/>
                  </a:cubicBezTo>
                  <a:cubicBezTo>
                    <a:pt x="10" y="23"/>
                    <a:pt x="10" y="23"/>
                    <a:pt x="9" y="23"/>
                  </a:cubicBezTo>
                  <a:moveTo>
                    <a:pt x="9" y="22"/>
                  </a:moveTo>
                  <a:cubicBezTo>
                    <a:pt x="9" y="22"/>
                    <a:pt x="9" y="21"/>
                    <a:pt x="9" y="21"/>
                  </a:cubicBezTo>
                  <a:cubicBezTo>
                    <a:pt x="11" y="20"/>
                    <a:pt x="12" y="19"/>
                    <a:pt x="13" y="19"/>
                  </a:cubicBezTo>
                  <a:cubicBezTo>
                    <a:pt x="12" y="20"/>
                    <a:pt x="11" y="21"/>
                    <a:pt x="9" y="22"/>
                  </a:cubicBezTo>
                  <a:moveTo>
                    <a:pt x="11" y="22"/>
                  </a:moveTo>
                  <a:cubicBezTo>
                    <a:pt x="12" y="21"/>
                    <a:pt x="13" y="20"/>
                    <a:pt x="14" y="18"/>
                  </a:cubicBezTo>
                  <a:cubicBezTo>
                    <a:pt x="14" y="19"/>
                    <a:pt x="14" y="21"/>
                    <a:pt x="14" y="22"/>
                  </a:cubicBezTo>
                  <a:cubicBezTo>
                    <a:pt x="13" y="22"/>
                    <a:pt x="12" y="22"/>
                    <a:pt x="12" y="22"/>
                  </a:cubicBezTo>
                  <a:cubicBezTo>
                    <a:pt x="12" y="22"/>
                    <a:pt x="13" y="21"/>
                    <a:pt x="14" y="20"/>
                  </a:cubicBezTo>
                  <a:cubicBezTo>
                    <a:pt x="13" y="20"/>
                    <a:pt x="13" y="20"/>
                    <a:pt x="13" y="20"/>
                  </a:cubicBezTo>
                  <a:cubicBezTo>
                    <a:pt x="12" y="20"/>
                    <a:pt x="11" y="21"/>
                    <a:pt x="11" y="22"/>
                  </a:cubicBezTo>
                  <a:moveTo>
                    <a:pt x="9" y="20"/>
                  </a:moveTo>
                  <a:cubicBezTo>
                    <a:pt x="9" y="20"/>
                    <a:pt x="9" y="19"/>
                    <a:pt x="9" y="19"/>
                  </a:cubicBezTo>
                  <a:cubicBezTo>
                    <a:pt x="11" y="18"/>
                    <a:pt x="12" y="17"/>
                    <a:pt x="13" y="17"/>
                  </a:cubicBezTo>
                  <a:cubicBezTo>
                    <a:pt x="12" y="18"/>
                    <a:pt x="11" y="19"/>
                    <a:pt x="9" y="20"/>
                  </a:cubicBezTo>
                  <a:moveTo>
                    <a:pt x="10" y="20"/>
                  </a:moveTo>
                  <a:cubicBezTo>
                    <a:pt x="12" y="19"/>
                    <a:pt x="13" y="18"/>
                    <a:pt x="14" y="17"/>
                  </a:cubicBezTo>
                  <a:cubicBezTo>
                    <a:pt x="14" y="17"/>
                    <a:pt x="14" y="18"/>
                    <a:pt x="14" y="18"/>
                  </a:cubicBezTo>
                  <a:cubicBezTo>
                    <a:pt x="14" y="18"/>
                    <a:pt x="14" y="18"/>
                    <a:pt x="14" y="18"/>
                  </a:cubicBezTo>
                  <a:cubicBezTo>
                    <a:pt x="12" y="18"/>
                    <a:pt x="11" y="19"/>
                    <a:pt x="10" y="20"/>
                  </a:cubicBezTo>
                  <a:moveTo>
                    <a:pt x="14" y="16"/>
                  </a:moveTo>
                  <a:cubicBezTo>
                    <a:pt x="14" y="16"/>
                    <a:pt x="14" y="16"/>
                    <a:pt x="14" y="16"/>
                  </a:cubicBezTo>
                  <a:cubicBezTo>
                    <a:pt x="14" y="16"/>
                    <a:pt x="14" y="16"/>
                    <a:pt x="14" y="16"/>
                  </a:cubicBezTo>
                  <a:cubicBezTo>
                    <a:pt x="14" y="16"/>
                    <a:pt x="14" y="16"/>
                    <a:pt x="14" y="16"/>
                  </a:cubicBezTo>
                  <a:cubicBezTo>
                    <a:pt x="14" y="16"/>
                    <a:pt x="14" y="16"/>
                    <a:pt x="14" y="16"/>
                  </a:cubicBezTo>
                  <a:moveTo>
                    <a:pt x="3" y="15"/>
                  </a:moveTo>
                  <a:cubicBezTo>
                    <a:pt x="2" y="15"/>
                    <a:pt x="2" y="15"/>
                    <a:pt x="2" y="15"/>
                  </a:cubicBezTo>
                  <a:cubicBezTo>
                    <a:pt x="2" y="15"/>
                    <a:pt x="2" y="15"/>
                    <a:pt x="2" y="15"/>
                  </a:cubicBezTo>
                  <a:cubicBezTo>
                    <a:pt x="2" y="15"/>
                    <a:pt x="2" y="15"/>
                    <a:pt x="2" y="15"/>
                  </a:cubicBezTo>
                  <a:cubicBezTo>
                    <a:pt x="2" y="14"/>
                    <a:pt x="3" y="14"/>
                    <a:pt x="4" y="13"/>
                  </a:cubicBezTo>
                  <a:cubicBezTo>
                    <a:pt x="3" y="14"/>
                    <a:pt x="3" y="14"/>
                    <a:pt x="3" y="15"/>
                  </a:cubicBezTo>
                  <a:cubicBezTo>
                    <a:pt x="3" y="15"/>
                    <a:pt x="3" y="15"/>
                    <a:pt x="3" y="15"/>
                  </a:cubicBezTo>
                  <a:moveTo>
                    <a:pt x="14" y="16"/>
                  </a:moveTo>
                  <a:cubicBezTo>
                    <a:pt x="16" y="15"/>
                    <a:pt x="17" y="14"/>
                    <a:pt x="18" y="13"/>
                  </a:cubicBezTo>
                  <a:cubicBezTo>
                    <a:pt x="18" y="12"/>
                    <a:pt x="19" y="12"/>
                    <a:pt x="19" y="12"/>
                  </a:cubicBezTo>
                  <a:cubicBezTo>
                    <a:pt x="19" y="12"/>
                    <a:pt x="19" y="12"/>
                    <a:pt x="18" y="13"/>
                  </a:cubicBezTo>
                  <a:cubicBezTo>
                    <a:pt x="17" y="14"/>
                    <a:pt x="17" y="14"/>
                    <a:pt x="16" y="15"/>
                  </a:cubicBezTo>
                  <a:cubicBezTo>
                    <a:pt x="16" y="16"/>
                    <a:pt x="16" y="16"/>
                    <a:pt x="16" y="16"/>
                  </a:cubicBezTo>
                  <a:cubicBezTo>
                    <a:pt x="17" y="15"/>
                    <a:pt x="18" y="14"/>
                    <a:pt x="19" y="13"/>
                  </a:cubicBezTo>
                  <a:cubicBezTo>
                    <a:pt x="20" y="13"/>
                    <a:pt x="20" y="12"/>
                    <a:pt x="20" y="12"/>
                  </a:cubicBezTo>
                  <a:cubicBezTo>
                    <a:pt x="20" y="12"/>
                    <a:pt x="20" y="13"/>
                    <a:pt x="20" y="13"/>
                  </a:cubicBezTo>
                  <a:cubicBezTo>
                    <a:pt x="20" y="14"/>
                    <a:pt x="19" y="15"/>
                    <a:pt x="18" y="15"/>
                  </a:cubicBezTo>
                  <a:cubicBezTo>
                    <a:pt x="19" y="16"/>
                    <a:pt x="19" y="16"/>
                    <a:pt x="19" y="16"/>
                  </a:cubicBezTo>
                  <a:cubicBezTo>
                    <a:pt x="19" y="15"/>
                    <a:pt x="20" y="15"/>
                    <a:pt x="20" y="15"/>
                  </a:cubicBezTo>
                  <a:cubicBezTo>
                    <a:pt x="21" y="15"/>
                    <a:pt x="21" y="15"/>
                    <a:pt x="21" y="15"/>
                  </a:cubicBezTo>
                  <a:cubicBezTo>
                    <a:pt x="21" y="15"/>
                    <a:pt x="21" y="15"/>
                    <a:pt x="21" y="15"/>
                  </a:cubicBezTo>
                  <a:cubicBezTo>
                    <a:pt x="21" y="15"/>
                    <a:pt x="21" y="15"/>
                    <a:pt x="21" y="15"/>
                  </a:cubicBezTo>
                  <a:cubicBezTo>
                    <a:pt x="21" y="15"/>
                    <a:pt x="21" y="15"/>
                    <a:pt x="21" y="16"/>
                  </a:cubicBezTo>
                  <a:cubicBezTo>
                    <a:pt x="20" y="16"/>
                    <a:pt x="20" y="16"/>
                    <a:pt x="19" y="16"/>
                  </a:cubicBezTo>
                  <a:cubicBezTo>
                    <a:pt x="18" y="16"/>
                    <a:pt x="16" y="16"/>
                    <a:pt x="15" y="16"/>
                  </a:cubicBezTo>
                  <a:cubicBezTo>
                    <a:pt x="14" y="16"/>
                    <a:pt x="14" y="16"/>
                    <a:pt x="14" y="16"/>
                  </a:cubicBezTo>
                  <a:moveTo>
                    <a:pt x="3" y="15"/>
                  </a:moveTo>
                  <a:cubicBezTo>
                    <a:pt x="4" y="14"/>
                    <a:pt x="5" y="13"/>
                    <a:pt x="6" y="12"/>
                  </a:cubicBezTo>
                  <a:cubicBezTo>
                    <a:pt x="6" y="12"/>
                    <a:pt x="7" y="12"/>
                    <a:pt x="7" y="12"/>
                  </a:cubicBezTo>
                  <a:cubicBezTo>
                    <a:pt x="6" y="12"/>
                    <a:pt x="6" y="12"/>
                    <a:pt x="6" y="13"/>
                  </a:cubicBezTo>
                  <a:cubicBezTo>
                    <a:pt x="5" y="13"/>
                    <a:pt x="5" y="14"/>
                    <a:pt x="4" y="15"/>
                  </a:cubicBezTo>
                  <a:cubicBezTo>
                    <a:pt x="4" y="15"/>
                    <a:pt x="4" y="15"/>
                    <a:pt x="4" y="15"/>
                  </a:cubicBezTo>
                  <a:cubicBezTo>
                    <a:pt x="4" y="15"/>
                    <a:pt x="4" y="15"/>
                    <a:pt x="3" y="15"/>
                  </a:cubicBezTo>
                  <a:moveTo>
                    <a:pt x="7" y="11"/>
                  </a:moveTo>
                  <a:cubicBezTo>
                    <a:pt x="7" y="11"/>
                    <a:pt x="7" y="11"/>
                    <a:pt x="7" y="11"/>
                  </a:cubicBezTo>
                  <a:cubicBezTo>
                    <a:pt x="7" y="11"/>
                    <a:pt x="7" y="11"/>
                    <a:pt x="7" y="11"/>
                  </a:cubicBezTo>
                  <a:moveTo>
                    <a:pt x="20" y="15"/>
                  </a:moveTo>
                  <a:cubicBezTo>
                    <a:pt x="19" y="15"/>
                    <a:pt x="20" y="14"/>
                    <a:pt x="20" y="14"/>
                  </a:cubicBezTo>
                  <a:cubicBezTo>
                    <a:pt x="21" y="13"/>
                    <a:pt x="21" y="12"/>
                    <a:pt x="21" y="11"/>
                  </a:cubicBezTo>
                  <a:cubicBezTo>
                    <a:pt x="21" y="11"/>
                    <a:pt x="21" y="11"/>
                    <a:pt x="21" y="11"/>
                  </a:cubicBezTo>
                  <a:cubicBezTo>
                    <a:pt x="21" y="12"/>
                    <a:pt x="21" y="13"/>
                    <a:pt x="21" y="14"/>
                  </a:cubicBezTo>
                  <a:cubicBezTo>
                    <a:pt x="21" y="14"/>
                    <a:pt x="21" y="14"/>
                    <a:pt x="21" y="14"/>
                  </a:cubicBezTo>
                  <a:cubicBezTo>
                    <a:pt x="21" y="14"/>
                    <a:pt x="20" y="15"/>
                    <a:pt x="20" y="15"/>
                  </a:cubicBezTo>
                  <a:moveTo>
                    <a:pt x="2" y="14"/>
                  </a:moveTo>
                  <a:cubicBezTo>
                    <a:pt x="2" y="14"/>
                    <a:pt x="2" y="14"/>
                    <a:pt x="2" y="13"/>
                  </a:cubicBezTo>
                  <a:cubicBezTo>
                    <a:pt x="2" y="13"/>
                    <a:pt x="2" y="13"/>
                    <a:pt x="2" y="13"/>
                  </a:cubicBezTo>
                  <a:cubicBezTo>
                    <a:pt x="2" y="13"/>
                    <a:pt x="4" y="11"/>
                    <a:pt x="4" y="11"/>
                  </a:cubicBezTo>
                  <a:cubicBezTo>
                    <a:pt x="4" y="11"/>
                    <a:pt x="3" y="12"/>
                    <a:pt x="3" y="12"/>
                  </a:cubicBezTo>
                  <a:cubicBezTo>
                    <a:pt x="2" y="13"/>
                    <a:pt x="2" y="14"/>
                    <a:pt x="2" y="14"/>
                  </a:cubicBezTo>
                  <a:moveTo>
                    <a:pt x="17" y="14"/>
                  </a:moveTo>
                  <a:cubicBezTo>
                    <a:pt x="18" y="13"/>
                    <a:pt x="19" y="12"/>
                    <a:pt x="20" y="11"/>
                  </a:cubicBezTo>
                  <a:cubicBezTo>
                    <a:pt x="21" y="11"/>
                    <a:pt x="21" y="11"/>
                    <a:pt x="21" y="11"/>
                  </a:cubicBezTo>
                  <a:cubicBezTo>
                    <a:pt x="20" y="12"/>
                    <a:pt x="18" y="13"/>
                    <a:pt x="17" y="14"/>
                  </a:cubicBezTo>
                  <a:moveTo>
                    <a:pt x="14" y="16"/>
                  </a:moveTo>
                  <a:cubicBezTo>
                    <a:pt x="14" y="16"/>
                    <a:pt x="15" y="15"/>
                    <a:pt x="15" y="14"/>
                  </a:cubicBezTo>
                  <a:cubicBezTo>
                    <a:pt x="16" y="13"/>
                    <a:pt x="16" y="12"/>
                    <a:pt x="17" y="11"/>
                  </a:cubicBezTo>
                  <a:cubicBezTo>
                    <a:pt x="18" y="11"/>
                    <a:pt x="18" y="11"/>
                    <a:pt x="19" y="11"/>
                  </a:cubicBezTo>
                  <a:cubicBezTo>
                    <a:pt x="17" y="12"/>
                    <a:pt x="16" y="13"/>
                    <a:pt x="15" y="15"/>
                  </a:cubicBezTo>
                  <a:cubicBezTo>
                    <a:pt x="15" y="15"/>
                    <a:pt x="14" y="15"/>
                    <a:pt x="14" y="16"/>
                  </a:cubicBezTo>
                  <a:moveTo>
                    <a:pt x="9" y="19"/>
                  </a:moveTo>
                  <a:cubicBezTo>
                    <a:pt x="9" y="18"/>
                    <a:pt x="9" y="18"/>
                    <a:pt x="9" y="18"/>
                  </a:cubicBezTo>
                  <a:cubicBezTo>
                    <a:pt x="11" y="17"/>
                    <a:pt x="13" y="15"/>
                    <a:pt x="14" y="13"/>
                  </a:cubicBezTo>
                  <a:cubicBezTo>
                    <a:pt x="14" y="13"/>
                    <a:pt x="15" y="12"/>
                    <a:pt x="15" y="12"/>
                  </a:cubicBezTo>
                  <a:cubicBezTo>
                    <a:pt x="15" y="12"/>
                    <a:pt x="16" y="11"/>
                    <a:pt x="16" y="11"/>
                  </a:cubicBezTo>
                  <a:cubicBezTo>
                    <a:pt x="17" y="11"/>
                    <a:pt x="17" y="11"/>
                    <a:pt x="17" y="11"/>
                  </a:cubicBezTo>
                  <a:cubicBezTo>
                    <a:pt x="15" y="13"/>
                    <a:pt x="14" y="15"/>
                    <a:pt x="13" y="16"/>
                  </a:cubicBezTo>
                  <a:cubicBezTo>
                    <a:pt x="13" y="17"/>
                    <a:pt x="13" y="17"/>
                    <a:pt x="13" y="17"/>
                  </a:cubicBezTo>
                  <a:cubicBezTo>
                    <a:pt x="12" y="17"/>
                    <a:pt x="11" y="18"/>
                    <a:pt x="9" y="19"/>
                  </a:cubicBezTo>
                  <a:moveTo>
                    <a:pt x="2" y="13"/>
                  </a:moveTo>
                  <a:cubicBezTo>
                    <a:pt x="2" y="12"/>
                    <a:pt x="2" y="12"/>
                    <a:pt x="2" y="11"/>
                  </a:cubicBezTo>
                  <a:cubicBezTo>
                    <a:pt x="2" y="11"/>
                    <a:pt x="2" y="11"/>
                    <a:pt x="2" y="11"/>
                  </a:cubicBezTo>
                  <a:cubicBezTo>
                    <a:pt x="2" y="11"/>
                    <a:pt x="2" y="11"/>
                    <a:pt x="2" y="11"/>
                  </a:cubicBezTo>
                  <a:cubicBezTo>
                    <a:pt x="2" y="11"/>
                    <a:pt x="2" y="12"/>
                    <a:pt x="2" y="13"/>
                  </a:cubicBezTo>
                  <a:moveTo>
                    <a:pt x="10" y="17"/>
                  </a:moveTo>
                  <a:cubicBezTo>
                    <a:pt x="9" y="17"/>
                    <a:pt x="10" y="17"/>
                    <a:pt x="10" y="16"/>
                  </a:cubicBezTo>
                  <a:cubicBezTo>
                    <a:pt x="11" y="16"/>
                    <a:pt x="11" y="16"/>
                    <a:pt x="11" y="15"/>
                  </a:cubicBezTo>
                  <a:cubicBezTo>
                    <a:pt x="13" y="14"/>
                    <a:pt x="14" y="13"/>
                    <a:pt x="15" y="11"/>
                  </a:cubicBezTo>
                  <a:cubicBezTo>
                    <a:pt x="16" y="11"/>
                    <a:pt x="16" y="11"/>
                    <a:pt x="16" y="11"/>
                  </a:cubicBezTo>
                  <a:cubicBezTo>
                    <a:pt x="14" y="12"/>
                    <a:pt x="13" y="14"/>
                    <a:pt x="12" y="15"/>
                  </a:cubicBezTo>
                  <a:cubicBezTo>
                    <a:pt x="11" y="16"/>
                    <a:pt x="10" y="17"/>
                    <a:pt x="10" y="17"/>
                  </a:cubicBezTo>
                  <a:cubicBezTo>
                    <a:pt x="10" y="17"/>
                    <a:pt x="10" y="17"/>
                    <a:pt x="10" y="17"/>
                  </a:cubicBezTo>
                  <a:moveTo>
                    <a:pt x="9" y="17"/>
                  </a:moveTo>
                  <a:cubicBezTo>
                    <a:pt x="9" y="16"/>
                    <a:pt x="9" y="16"/>
                    <a:pt x="9" y="16"/>
                  </a:cubicBezTo>
                  <a:cubicBezTo>
                    <a:pt x="12" y="15"/>
                    <a:pt x="13" y="12"/>
                    <a:pt x="15" y="11"/>
                  </a:cubicBezTo>
                  <a:cubicBezTo>
                    <a:pt x="15" y="11"/>
                    <a:pt x="15" y="11"/>
                    <a:pt x="15" y="11"/>
                  </a:cubicBezTo>
                  <a:cubicBezTo>
                    <a:pt x="14" y="12"/>
                    <a:pt x="13" y="13"/>
                    <a:pt x="13" y="14"/>
                  </a:cubicBezTo>
                  <a:cubicBezTo>
                    <a:pt x="11" y="15"/>
                    <a:pt x="10" y="16"/>
                    <a:pt x="9" y="17"/>
                  </a:cubicBezTo>
                  <a:moveTo>
                    <a:pt x="3" y="14"/>
                  </a:moveTo>
                  <a:cubicBezTo>
                    <a:pt x="3" y="14"/>
                    <a:pt x="3" y="14"/>
                    <a:pt x="4" y="14"/>
                  </a:cubicBezTo>
                  <a:cubicBezTo>
                    <a:pt x="4" y="13"/>
                    <a:pt x="5" y="12"/>
                    <a:pt x="6" y="11"/>
                  </a:cubicBezTo>
                  <a:cubicBezTo>
                    <a:pt x="6" y="11"/>
                    <a:pt x="6" y="11"/>
                    <a:pt x="6" y="11"/>
                  </a:cubicBezTo>
                  <a:cubicBezTo>
                    <a:pt x="6" y="11"/>
                    <a:pt x="7" y="11"/>
                    <a:pt x="7" y="11"/>
                  </a:cubicBezTo>
                  <a:cubicBezTo>
                    <a:pt x="6" y="11"/>
                    <a:pt x="6" y="12"/>
                    <a:pt x="5" y="13"/>
                  </a:cubicBezTo>
                  <a:cubicBezTo>
                    <a:pt x="5" y="13"/>
                    <a:pt x="4" y="14"/>
                    <a:pt x="3" y="14"/>
                  </a:cubicBezTo>
                  <a:moveTo>
                    <a:pt x="2" y="11"/>
                  </a:moveTo>
                  <a:cubicBezTo>
                    <a:pt x="2" y="11"/>
                    <a:pt x="2" y="11"/>
                    <a:pt x="2" y="11"/>
                  </a:cubicBezTo>
                  <a:cubicBezTo>
                    <a:pt x="2" y="11"/>
                    <a:pt x="2" y="11"/>
                    <a:pt x="2" y="11"/>
                  </a:cubicBezTo>
                  <a:cubicBezTo>
                    <a:pt x="2" y="11"/>
                    <a:pt x="2" y="11"/>
                    <a:pt x="2" y="11"/>
                  </a:cubicBezTo>
                  <a:moveTo>
                    <a:pt x="2" y="12"/>
                  </a:moveTo>
                  <a:cubicBezTo>
                    <a:pt x="2" y="12"/>
                    <a:pt x="2" y="11"/>
                    <a:pt x="3" y="11"/>
                  </a:cubicBezTo>
                  <a:cubicBezTo>
                    <a:pt x="3" y="11"/>
                    <a:pt x="3" y="11"/>
                    <a:pt x="3" y="11"/>
                  </a:cubicBezTo>
                  <a:cubicBezTo>
                    <a:pt x="4" y="11"/>
                    <a:pt x="5" y="11"/>
                    <a:pt x="6" y="11"/>
                  </a:cubicBezTo>
                  <a:cubicBezTo>
                    <a:pt x="6" y="11"/>
                    <a:pt x="6" y="11"/>
                    <a:pt x="6" y="11"/>
                  </a:cubicBezTo>
                  <a:cubicBezTo>
                    <a:pt x="4" y="12"/>
                    <a:pt x="4" y="13"/>
                    <a:pt x="3" y="14"/>
                  </a:cubicBezTo>
                  <a:cubicBezTo>
                    <a:pt x="2" y="14"/>
                    <a:pt x="2" y="14"/>
                    <a:pt x="2" y="14"/>
                  </a:cubicBezTo>
                  <a:cubicBezTo>
                    <a:pt x="2" y="14"/>
                    <a:pt x="2" y="14"/>
                    <a:pt x="3" y="13"/>
                  </a:cubicBezTo>
                  <a:cubicBezTo>
                    <a:pt x="3" y="13"/>
                    <a:pt x="3" y="12"/>
                    <a:pt x="3" y="12"/>
                  </a:cubicBezTo>
                  <a:cubicBezTo>
                    <a:pt x="3" y="12"/>
                    <a:pt x="3" y="12"/>
                    <a:pt x="3" y="12"/>
                  </a:cubicBezTo>
                  <a:cubicBezTo>
                    <a:pt x="4" y="12"/>
                    <a:pt x="4" y="11"/>
                    <a:pt x="4" y="11"/>
                  </a:cubicBezTo>
                  <a:cubicBezTo>
                    <a:pt x="4" y="11"/>
                    <a:pt x="4" y="11"/>
                    <a:pt x="4" y="11"/>
                  </a:cubicBezTo>
                  <a:cubicBezTo>
                    <a:pt x="3" y="11"/>
                    <a:pt x="3" y="11"/>
                    <a:pt x="2" y="12"/>
                  </a:cubicBezTo>
                  <a:cubicBezTo>
                    <a:pt x="2" y="12"/>
                    <a:pt x="2" y="12"/>
                    <a:pt x="2" y="12"/>
                  </a:cubicBezTo>
                  <a:moveTo>
                    <a:pt x="10" y="15"/>
                  </a:moveTo>
                  <a:cubicBezTo>
                    <a:pt x="12" y="14"/>
                    <a:pt x="13" y="11"/>
                    <a:pt x="14" y="10"/>
                  </a:cubicBezTo>
                  <a:cubicBezTo>
                    <a:pt x="14" y="10"/>
                    <a:pt x="14" y="10"/>
                    <a:pt x="14" y="10"/>
                  </a:cubicBezTo>
                  <a:cubicBezTo>
                    <a:pt x="14" y="10"/>
                    <a:pt x="14" y="10"/>
                    <a:pt x="14" y="10"/>
                  </a:cubicBezTo>
                  <a:cubicBezTo>
                    <a:pt x="15" y="11"/>
                    <a:pt x="15" y="11"/>
                    <a:pt x="15" y="11"/>
                  </a:cubicBezTo>
                  <a:cubicBezTo>
                    <a:pt x="13" y="12"/>
                    <a:pt x="12" y="14"/>
                    <a:pt x="10" y="15"/>
                  </a:cubicBezTo>
                  <a:moveTo>
                    <a:pt x="5" y="15"/>
                  </a:moveTo>
                  <a:cubicBezTo>
                    <a:pt x="7" y="13"/>
                    <a:pt x="10" y="11"/>
                    <a:pt x="12" y="9"/>
                  </a:cubicBezTo>
                  <a:cubicBezTo>
                    <a:pt x="10" y="11"/>
                    <a:pt x="8" y="13"/>
                    <a:pt x="7" y="15"/>
                  </a:cubicBezTo>
                  <a:cubicBezTo>
                    <a:pt x="7" y="15"/>
                    <a:pt x="7" y="15"/>
                    <a:pt x="7" y="15"/>
                  </a:cubicBezTo>
                  <a:cubicBezTo>
                    <a:pt x="6" y="15"/>
                    <a:pt x="5" y="15"/>
                    <a:pt x="5" y="15"/>
                  </a:cubicBezTo>
                  <a:moveTo>
                    <a:pt x="9" y="11"/>
                  </a:moveTo>
                  <a:cubicBezTo>
                    <a:pt x="10" y="11"/>
                    <a:pt x="10" y="11"/>
                    <a:pt x="10" y="11"/>
                  </a:cubicBezTo>
                  <a:cubicBezTo>
                    <a:pt x="10" y="10"/>
                    <a:pt x="10" y="10"/>
                    <a:pt x="10" y="10"/>
                  </a:cubicBezTo>
                  <a:cubicBezTo>
                    <a:pt x="10" y="10"/>
                    <a:pt x="10" y="10"/>
                    <a:pt x="10" y="10"/>
                  </a:cubicBezTo>
                  <a:cubicBezTo>
                    <a:pt x="11" y="10"/>
                    <a:pt x="11" y="9"/>
                    <a:pt x="12" y="9"/>
                  </a:cubicBezTo>
                  <a:cubicBezTo>
                    <a:pt x="10" y="10"/>
                    <a:pt x="9" y="11"/>
                    <a:pt x="8" y="12"/>
                  </a:cubicBezTo>
                  <a:cubicBezTo>
                    <a:pt x="7" y="13"/>
                    <a:pt x="6" y="13"/>
                    <a:pt x="5" y="14"/>
                  </a:cubicBezTo>
                  <a:cubicBezTo>
                    <a:pt x="6" y="13"/>
                    <a:pt x="7" y="12"/>
                    <a:pt x="8" y="11"/>
                  </a:cubicBezTo>
                  <a:cubicBezTo>
                    <a:pt x="8" y="11"/>
                    <a:pt x="8" y="11"/>
                    <a:pt x="8" y="11"/>
                  </a:cubicBezTo>
                  <a:cubicBezTo>
                    <a:pt x="8" y="11"/>
                    <a:pt x="9" y="11"/>
                    <a:pt x="9" y="11"/>
                  </a:cubicBezTo>
                  <a:moveTo>
                    <a:pt x="13" y="9"/>
                  </a:moveTo>
                  <a:cubicBezTo>
                    <a:pt x="12" y="9"/>
                    <a:pt x="12" y="9"/>
                    <a:pt x="12" y="9"/>
                  </a:cubicBezTo>
                  <a:cubicBezTo>
                    <a:pt x="14" y="8"/>
                    <a:pt x="14" y="8"/>
                    <a:pt x="14" y="8"/>
                  </a:cubicBezTo>
                  <a:cubicBezTo>
                    <a:pt x="13" y="9"/>
                    <a:pt x="13" y="9"/>
                    <a:pt x="13" y="9"/>
                  </a:cubicBezTo>
                  <a:moveTo>
                    <a:pt x="7" y="15"/>
                  </a:moveTo>
                  <a:cubicBezTo>
                    <a:pt x="9" y="12"/>
                    <a:pt x="12" y="10"/>
                    <a:pt x="14" y="8"/>
                  </a:cubicBezTo>
                  <a:cubicBezTo>
                    <a:pt x="14" y="8"/>
                    <a:pt x="14" y="8"/>
                    <a:pt x="14" y="8"/>
                  </a:cubicBezTo>
                  <a:cubicBezTo>
                    <a:pt x="14" y="8"/>
                    <a:pt x="14" y="9"/>
                    <a:pt x="14" y="9"/>
                  </a:cubicBezTo>
                  <a:cubicBezTo>
                    <a:pt x="14" y="9"/>
                    <a:pt x="14" y="9"/>
                    <a:pt x="14" y="9"/>
                  </a:cubicBezTo>
                  <a:cubicBezTo>
                    <a:pt x="12" y="11"/>
                    <a:pt x="10" y="12"/>
                    <a:pt x="8" y="14"/>
                  </a:cubicBezTo>
                  <a:cubicBezTo>
                    <a:pt x="8" y="15"/>
                    <a:pt x="8" y="15"/>
                    <a:pt x="8" y="15"/>
                  </a:cubicBezTo>
                  <a:cubicBezTo>
                    <a:pt x="9" y="14"/>
                    <a:pt x="10" y="13"/>
                    <a:pt x="11" y="13"/>
                  </a:cubicBezTo>
                  <a:cubicBezTo>
                    <a:pt x="11" y="12"/>
                    <a:pt x="12" y="12"/>
                    <a:pt x="13" y="11"/>
                  </a:cubicBezTo>
                  <a:cubicBezTo>
                    <a:pt x="13" y="11"/>
                    <a:pt x="13" y="11"/>
                    <a:pt x="13" y="11"/>
                  </a:cubicBezTo>
                  <a:cubicBezTo>
                    <a:pt x="12" y="12"/>
                    <a:pt x="11" y="14"/>
                    <a:pt x="9" y="15"/>
                  </a:cubicBezTo>
                  <a:cubicBezTo>
                    <a:pt x="9" y="15"/>
                    <a:pt x="9" y="15"/>
                    <a:pt x="9" y="15"/>
                  </a:cubicBezTo>
                  <a:cubicBezTo>
                    <a:pt x="9" y="15"/>
                    <a:pt x="9" y="15"/>
                    <a:pt x="9" y="15"/>
                  </a:cubicBezTo>
                  <a:cubicBezTo>
                    <a:pt x="8" y="15"/>
                    <a:pt x="8" y="15"/>
                    <a:pt x="7" y="15"/>
                  </a:cubicBezTo>
                  <a:moveTo>
                    <a:pt x="10" y="9"/>
                  </a:moveTo>
                  <a:cubicBezTo>
                    <a:pt x="10" y="9"/>
                    <a:pt x="10" y="8"/>
                    <a:pt x="10" y="8"/>
                  </a:cubicBezTo>
                  <a:cubicBezTo>
                    <a:pt x="11" y="8"/>
                    <a:pt x="12" y="7"/>
                    <a:pt x="13" y="6"/>
                  </a:cubicBezTo>
                  <a:cubicBezTo>
                    <a:pt x="13" y="6"/>
                    <a:pt x="13" y="6"/>
                    <a:pt x="14" y="6"/>
                  </a:cubicBezTo>
                  <a:cubicBezTo>
                    <a:pt x="14" y="6"/>
                    <a:pt x="13" y="7"/>
                    <a:pt x="12" y="7"/>
                  </a:cubicBezTo>
                  <a:cubicBezTo>
                    <a:pt x="12" y="8"/>
                    <a:pt x="11" y="9"/>
                    <a:pt x="10" y="9"/>
                  </a:cubicBezTo>
                  <a:moveTo>
                    <a:pt x="10" y="7"/>
                  </a:moveTo>
                  <a:cubicBezTo>
                    <a:pt x="10" y="7"/>
                    <a:pt x="10" y="6"/>
                    <a:pt x="10" y="6"/>
                  </a:cubicBezTo>
                  <a:cubicBezTo>
                    <a:pt x="11" y="5"/>
                    <a:pt x="12" y="4"/>
                    <a:pt x="13" y="4"/>
                  </a:cubicBezTo>
                  <a:cubicBezTo>
                    <a:pt x="13" y="3"/>
                    <a:pt x="13" y="3"/>
                    <a:pt x="13" y="3"/>
                  </a:cubicBezTo>
                  <a:cubicBezTo>
                    <a:pt x="14" y="3"/>
                    <a:pt x="12" y="5"/>
                    <a:pt x="12" y="6"/>
                  </a:cubicBezTo>
                  <a:cubicBezTo>
                    <a:pt x="11" y="6"/>
                    <a:pt x="10" y="7"/>
                    <a:pt x="10" y="7"/>
                  </a:cubicBezTo>
                  <a:moveTo>
                    <a:pt x="10" y="5"/>
                  </a:moveTo>
                  <a:cubicBezTo>
                    <a:pt x="10" y="4"/>
                    <a:pt x="10" y="4"/>
                    <a:pt x="10" y="4"/>
                  </a:cubicBezTo>
                  <a:cubicBezTo>
                    <a:pt x="10" y="3"/>
                    <a:pt x="11" y="3"/>
                    <a:pt x="11" y="3"/>
                  </a:cubicBezTo>
                  <a:cubicBezTo>
                    <a:pt x="12" y="2"/>
                    <a:pt x="12" y="2"/>
                    <a:pt x="12" y="2"/>
                  </a:cubicBezTo>
                  <a:cubicBezTo>
                    <a:pt x="12" y="2"/>
                    <a:pt x="11" y="3"/>
                    <a:pt x="11" y="3"/>
                  </a:cubicBezTo>
                  <a:cubicBezTo>
                    <a:pt x="11" y="4"/>
                    <a:pt x="10" y="4"/>
                    <a:pt x="10" y="5"/>
                  </a:cubicBezTo>
                  <a:moveTo>
                    <a:pt x="10" y="6"/>
                  </a:moveTo>
                  <a:cubicBezTo>
                    <a:pt x="10" y="5"/>
                    <a:pt x="10" y="5"/>
                    <a:pt x="10" y="5"/>
                  </a:cubicBezTo>
                  <a:cubicBezTo>
                    <a:pt x="10" y="5"/>
                    <a:pt x="11" y="4"/>
                    <a:pt x="11" y="4"/>
                  </a:cubicBezTo>
                  <a:cubicBezTo>
                    <a:pt x="12" y="3"/>
                    <a:pt x="12" y="2"/>
                    <a:pt x="13" y="2"/>
                  </a:cubicBezTo>
                  <a:cubicBezTo>
                    <a:pt x="13" y="2"/>
                    <a:pt x="14" y="2"/>
                    <a:pt x="14" y="2"/>
                  </a:cubicBezTo>
                  <a:cubicBezTo>
                    <a:pt x="14" y="4"/>
                    <a:pt x="14" y="6"/>
                    <a:pt x="14" y="8"/>
                  </a:cubicBezTo>
                  <a:cubicBezTo>
                    <a:pt x="14" y="8"/>
                    <a:pt x="14" y="8"/>
                    <a:pt x="14" y="8"/>
                  </a:cubicBezTo>
                  <a:cubicBezTo>
                    <a:pt x="13" y="8"/>
                    <a:pt x="12" y="9"/>
                    <a:pt x="11" y="9"/>
                  </a:cubicBezTo>
                  <a:cubicBezTo>
                    <a:pt x="11" y="9"/>
                    <a:pt x="10" y="10"/>
                    <a:pt x="10" y="10"/>
                  </a:cubicBezTo>
                  <a:cubicBezTo>
                    <a:pt x="10" y="10"/>
                    <a:pt x="10" y="9"/>
                    <a:pt x="11" y="9"/>
                  </a:cubicBezTo>
                  <a:cubicBezTo>
                    <a:pt x="12" y="8"/>
                    <a:pt x="13" y="7"/>
                    <a:pt x="14" y="5"/>
                  </a:cubicBezTo>
                  <a:cubicBezTo>
                    <a:pt x="14" y="5"/>
                    <a:pt x="14" y="5"/>
                    <a:pt x="14" y="5"/>
                  </a:cubicBezTo>
                  <a:cubicBezTo>
                    <a:pt x="13" y="5"/>
                    <a:pt x="13" y="6"/>
                    <a:pt x="12" y="6"/>
                  </a:cubicBezTo>
                  <a:cubicBezTo>
                    <a:pt x="12" y="6"/>
                    <a:pt x="10" y="8"/>
                    <a:pt x="10" y="8"/>
                  </a:cubicBezTo>
                  <a:cubicBezTo>
                    <a:pt x="10" y="8"/>
                    <a:pt x="10" y="8"/>
                    <a:pt x="10" y="7"/>
                  </a:cubicBezTo>
                  <a:cubicBezTo>
                    <a:pt x="12" y="6"/>
                    <a:pt x="13" y="5"/>
                    <a:pt x="14" y="3"/>
                  </a:cubicBezTo>
                  <a:cubicBezTo>
                    <a:pt x="14" y="3"/>
                    <a:pt x="14" y="3"/>
                    <a:pt x="14" y="3"/>
                  </a:cubicBezTo>
                  <a:cubicBezTo>
                    <a:pt x="12" y="3"/>
                    <a:pt x="11" y="5"/>
                    <a:pt x="10" y="6"/>
                  </a:cubicBezTo>
                  <a:moveTo>
                    <a:pt x="10" y="3"/>
                  </a:moveTo>
                  <a:cubicBezTo>
                    <a:pt x="10" y="3"/>
                    <a:pt x="10" y="2"/>
                    <a:pt x="10" y="2"/>
                  </a:cubicBezTo>
                  <a:cubicBezTo>
                    <a:pt x="10" y="2"/>
                    <a:pt x="10" y="2"/>
                    <a:pt x="11" y="2"/>
                  </a:cubicBezTo>
                  <a:cubicBezTo>
                    <a:pt x="11" y="2"/>
                    <a:pt x="12" y="2"/>
                    <a:pt x="12" y="2"/>
                  </a:cubicBezTo>
                  <a:cubicBezTo>
                    <a:pt x="11" y="2"/>
                    <a:pt x="11" y="3"/>
                    <a:pt x="10" y="3"/>
                  </a:cubicBezTo>
                  <a:moveTo>
                    <a:pt x="11" y="0"/>
                  </a:moveTo>
                  <a:cubicBezTo>
                    <a:pt x="10" y="0"/>
                    <a:pt x="10" y="0"/>
                    <a:pt x="9" y="0"/>
                  </a:cubicBezTo>
                  <a:cubicBezTo>
                    <a:pt x="9" y="0"/>
                    <a:pt x="9" y="0"/>
                    <a:pt x="9" y="0"/>
                  </a:cubicBezTo>
                  <a:cubicBezTo>
                    <a:pt x="8" y="1"/>
                    <a:pt x="8" y="1"/>
                    <a:pt x="8" y="1"/>
                  </a:cubicBezTo>
                  <a:cubicBezTo>
                    <a:pt x="8" y="4"/>
                    <a:pt x="8" y="6"/>
                    <a:pt x="8" y="9"/>
                  </a:cubicBezTo>
                  <a:cubicBezTo>
                    <a:pt x="6" y="9"/>
                    <a:pt x="4" y="9"/>
                    <a:pt x="2" y="9"/>
                  </a:cubicBezTo>
                  <a:cubicBezTo>
                    <a:pt x="2" y="9"/>
                    <a:pt x="1" y="9"/>
                    <a:pt x="1" y="9"/>
                  </a:cubicBezTo>
                  <a:cubicBezTo>
                    <a:pt x="1" y="9"/>
                    <a:pt x="1" y="9"/>
                    <a:pt x="1" y="9"/>
                  </a:cubicBezTo>
                  <a:cubicBezTo>
                    <a:pt x="0" y="9"/>
                    <a:pt x="0" y="9"/>
                    <a:pt x="0" y="10"/>
                  </a:cubicBezTo>
                  <a:cubicBezTo>
                    <a:pt x="0" y="12"/>
                    <a:pt x="0" y="14"/>
                    <a:pt x="0" y="16"/>
                  </a:cubicBezTo>
                  <a:cubicBezTo>
                    <a:pt x="0" y="16"/>
                    <a:pt x="0" y="16"/>
                    <a:pt x="1" y="16"/>
                  </a:cubicBezTo>
                  <a:cubicBezTo>
                    <a:pt x="1" y="16"/>
                    <a:pt x="1" y="16"/>
                    <a:pt x="1" y="16"/>
                  </a:cubicBezTo>
                  <a:cubicBezTo>
                    <a:pt x="1" y="16"/>
                    <a:pt x="1" y="16"/>
                    <a:pt x="1" y="16"/>
                  </a:cubicBezTo>
                  <a:cubicBezTo>
                    <a:pt x="2" y="16"/>
                    <a:pt x="3" y="16"/>
                    <a:pt x="3" y="16"/>
                  </a:cubicBezTo>
                  <a:cubicBezTo>
                    <a:pt x="5" y="16"/>
                    <a:pt x="6" y="16"/>
                    <a:pt x="8" y="16"/>
                  </a:cubicBezTo>
                  <a:cubicBezTo>
                    <a:pt x="8" y="19"/>
                    <a:pt x="8" y="21"/>
                    <a:pt x="8" y="24"/>
                  </a:cubicBezTo>
                  <a:cubicBezTo>
                    <a:pt x="8" y="25"/>
                    <a:pt x="8" y="25"/>
                    <a:pt x="8" y="25"/>
                  </a:cubicBezTo>
                  <a:cubicBezTo>
                    <a:pt x="9" y="25"/>
                    <a:pt x="9" y="25"/>
                    <a:pt x="9" y="25"/>
                  </a:cubicBezTo>
                  <a:cubicBezTo>
                    <a:pt x="9" y="25"/>
                    <a:pt x="10" y="25"/>
                    <a:pt x="10" y="25"/>
                  </a:cubicBezTo>
                  <a:cubicBezTo>
                    <a:pt x="11" y="25"/>
                    <a:pt x="13" y="25"/>
                    <a:pt x="15" y="25"/>
                  </a:cubicBezTo>
                  <a:cubicBezTo>
                    <a:pt x="15" y="25"/>
                    <a:pt x="15" y="25"/>
                    <a:pt x="15" y="24"/>
                  </a:cubicBezTo>
                  <a:cubicBezTo>
                    <a:pt x="15" y="24"/>
                    <a:pt x="15" y="24"/>
                    <a:pt x="15" y="24"/>
                  </a:cubicBezTo>
                  <a:cubicBezTo>
                    <a:pt x="15" y="22"/>
                    <a:pt x="15" y="20"/>
                    <a:pt x="15" y="17"/>
                  </a:cubicBezTo>
                  <a:cubicBezTo>
                    <a:pt x="17" y="17"/>
                    <a:pt x="18" y="17"/>
                    <a:pt x="19" y="17"/>
                  </a:cubicBezTo>
                  <a:cubicBezTo>
                    <a:pt x="20" y="17"/>
                    <a:pt x="21" y="17"/>
                    <a:pt x="22" y="17"/>
                  </a:cubicBezTo>
                  <a:cubicBezTo>
                    <a:pt x="22" y="17"/>
                    <a:pt x="22" y="17"/>
                    <a:pt x="22" y="17"/>
                  </a:cubicBezTo>
                  <a:cubicBezTo>
                    <a:pt x="23" y="17"/>
                    <a:pt x="23" y="17"/>
                    <a:pt x="23" y="17"/>
                  </a:cubicBezTo>
                  <a:cubicBezTo>
                    <a:pt x="23" y="15"/>
                    <a:pt x="23" y="13"/>
                    <a:pt x="23" y="11"/>
                  </a:cubicBezTo>
                  <a:cubicBezTo>
                    <a:pt x="23" y="11"/>
                    <a:pt x="23" y="11"/>
                    <a:pt x="23" y="11"/>
                  </a:cubicBezTo>
                  <a:cubicBezTo>
                    <a:pt x="23" y="11"/>
                    <a:pt x="23" y="11"/>
                    <a:pt x="23" y="11"/>
                  </a:cubicBezTo>
                  <a:cubicBezTo>
                    <a:pt x="22" y="10"/>
                    <a:pt x="22" y="10"/>
                    <a:pt x="22" y="10"/>
                  </a:cubicBezTo>
                  <a:cubicBezTo>
                    <a:pt x="20" y="10"/>
                    <a:pt x="18" y="10"/>
                    <a:pt x="16" y="10"/>
                  </a:cubicBezTo>
                  <a:cubicBezTo>
                    <a:pt x="16" y="7"/>
                    <a:pt x="16" y="4"/>
                    <a:pt x="16" y="1"/>
                  </a:cubicBezTo>
                  <a:cubicBezTo>
                    <a:pt x="16" y="1"/>
                    <a:pt x="16" y="1"/>
                    <a:pt x="16" y="1"/>
                  </a:cubicBezTo>
                  <a:cubicBezTo>
                    <a:pt x="15" y="0"/>
                    <a:pt x="15" y="0"/>
                    <a:pt x="15" y="0"/>
                  </a:cubicBezTo>
                  <a:cubicBezTo>
                    <a:pt x="14" y="0"/>
                    <a:pt x="12" y="0"/>
                    <a:pt x="1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2" name="Freeform 66"/>
            <p:cNvSpPr>
              <a:spLocks noEditPoints="1"/>
            </p:cNvSpPr>
            <p:nvPr/>
          </p:nvSpPr>
          <p:spPr bwMode="auto">
            <a:xfrm>
              <a:off x="8105444" y="1508052"/>
              <a:ext cx="169863" cy="182563"/>
            </a:xfrm>
            <a:custGeom>
              <a:avLst/>
              <a:gdLst>
                <a:gd name="T0" fmla="*/ 30 w 40"/>
                <a:gd name="T1" fmla="*/ 40 h 43"/>
                <a:gd name="T2" fmla="*/ 31 w 40"/>
                <a:gd name="T3" fmla="*/ 38 h 43"/>
                <a:gd name="T4" fmla="*/ 35 w 40"/>
                <a:gd name="T5" fmla="*/ 36 h 43"/>
                <a:gd name="T6" fmla="*/ 10 w 40"/>
                <a:gd name="T7" fmla="*/ 39 h 43"/>
                <a:gd name="T8" fmla="*/ 11 w 40"/>
                <a:gd name="T9" fmla="*/ 40 h 43"/>
                <a:gd name="T10" fmla="*/ 35 w 40"/>
                <a:gd name="T11" fmla="*/ 34 h 43"/>
                <a:gd name="T12" fmla="*/ 37 w 40"/>
                <a:gd name="T13" fmla="*/ 33 h 43"/>
                <a:gd name="T14" fmla="*/ 7 w 40"/>
                <a:gd name="T15" fmla="*/ 36 h 43"/>
                <a:gd name="T16" fmla="*/ 38 w 40"/>
                <a:gd name="T17" fmla="*/ 30 h 43"/>
                <a:gd name="T18" fmla="*/ 20 w 40"/>
                <a:gd name="T19" fmla="*/ 39 h 43"/>
                <a:gd name="T20" fmla="*/ 38 w 40"/>
                <a:gd name="T21" fmla="*/ 29 h 43"/>
                <a:gd name="T22" fmla="*/ 14 w 40"/>
                <a:gd name="T23" fmla="*/ 40 h 43"/>
                <a:gd name="T24" fmla="*/ 34 w 40"/>
                <a:gd name="T25" fmla="*/ 31 h 43"/>
                <a:gd name="T26" fmla="*/ 23 w 40"/>
                <a:gd name="T27" fmla="*/ 31 h 43"/>
                <a:gd name="T28" fmla="*/ 25 w 40"/>
                <a:gd name="T29" fmla="*/ 32 h 43"/>
                <a:gd name="T30" fmla="*/ 37 w 40"/>
                <a:gd name="T31" fmla="*/ 26 h 43"/>
                <a:gd name="T32" fmla="*/ 12 w 40"/>
                <a:gd name="T33" fmla="*/ 29 h 43"/>
                <a:gd name="T34" fmla="*/ 38 w 40"/>
                <a:gd name="T35" fmla="*/ 26 h 43"/>
                <a:gd name="T36" fmla="*/ 30 w 40"/>
                <a:gd name="T37" fmla="*/ 26 h 43"/>
                <a:gd name="T38" fmla="*/ 7 w 40"/>
                <a:gd name="T39" fmla="*/ 29 h 43"/>
                <a:gd name="T40" fmla="*/ 38 w 40"/>
                <a:gd name="T41" fmla="*/ 24 h 43"/>
                <a:gd name="T42" fmla="*/ 34 w 40"/>
                <a:gd name="T43" fmla="*/ 22 h 43"/>
                <a:gd name="T44" fmla="*/ 38 w 40"/>
                <a:gd name="T45" fmla="*/ 22 h 43"/>
                <a:gd name="T46" fmla="*/ 6 w 40"/>
                <a:gd name="T47" fmla="*/ 27 h 43"/>
                <a:gd name="T48" fmla="*/ 21 w 40"/>
                <a:gd name="T49" fmla="*/ 26 h 43"/>
                <a:gd name="T50" fmla="*/ 38 w 40"/>
                <a:gd name="T51" fmla="*/ 19 h 43"/>
                <a:gd name="T52" fmla="*/ 27 w 40"/>
                <a:gd name="T53" fmla="*/ 23 h 43"/>
                <a:gd name="T54" fmla="*/ 6 w 40"/>
                <a:gd name="T55" fmla="*/ 32 h 43"/>
                <a:gd name="T56" fmla="*/ 3 w 40"/>
                <a:gd name="T57" fmla="*/ 30 h 43"/>
                <a:gd name="T58" fmla="*/ 3 w 40"/>
                <a:gd name="T59" fmla="*/ 30 h 43"/>
                <a:gd name="T60" fmla="*/ 5 w 40"/>
                <a:gd name="T61" fmla="*/ 31 h 43"/>
                <a:gd name="T62" fmla="*/ 35 w 40"/>
                <a:gd name="T63" fmla="*/ 19 h 43"/>
                <a:gd name="T64" fmla="*/ 35 w 40"/>
                <a:gd name="T65" fmla="*/ 15 h 43"/>
                <a:gd name="T66" fmla="*/ 25 w 40"/>
                <a:gd name="T67" fmla="*/ 21 h 43"/>
                <a:gd name="T68" fmla="*/ 1 w 40"/>
                <a:gd name="T69" fmla="*/ 24 h 43"/>
                <a:gd name="T70" fmla="*/ 36 w 40"/>
                <a:gd name="T71" fmla="*/ 13 h 43"/>
                <a:gd name="T72" fmla="*/ 7 w 40"/>
                <a:gd name="T73" fmla="*/ 18 h 43"/>
                <a:gd name="T74" fmla="*/ 18 w 40"/>
                <a:gd name="T75" fmla="*/ 21 h 43"/>
                <a:gd name="T76" fmla="*/ 30 w 40"/>
                <a:gd name="T77" fmla="*/ 13 h 43"/>
                <a:gd name="T78" fmla="*/ 21 w 40"/>
                <a:gd name="T79" fmla="*/ 12 h 43"/>
                <a:gd name="T80" fmla="*/ 3 w 40"/>
                <a:gd name="T81" fmla="*/ 20 h 43"/>
                <a:gd name="T82" fmla="*/ 20 w 40"/>
                <a:gd name="T83" fmla="*/ 16 h 43"/>
                <a:gd name="T84" fmla="*/ 2 w 40"/>
                <a:gd name="T85" fmla="*/ 19 h 43"/>
                <a:gd name="T86" fmla="*/ 21 w 40"/>
                <a:gd name="T87" fmla="*/ 11 h 43"/>
                <a:gd name="T88" fmla="*/ 28 w 40"/>
                <a:gd name="T89" fmla="*/ 12 h 43"/>
                <a:gd name="T90" fmla="*/ 11 w 40"/>
                <a:gd name="T91" fmla="*/ 12 h 43"/>
                <a:gd name="T92" fmla="*/ 18 w 40"/>
                <a:gd name="T93" fmla="*/ 10 h 43"/>
                <a:gd name="T94" fmla="*/ 26 w 40"/>
                <a:gd name="T95" fmla="*/ 9 h 43"/>
                <a:gd name="T96" fmla="*/ 27 w 40"/>
                <a:gd name="T97" fmla="*/ 10 h 43"/>
                <a:gd name="T98" fmla="*/ 22 w 40"/>
                <a:gd name="T99" fmla="*/ 9 h 43"/>
                <a:gd name="T100" fmla="*/ 6 w 40"/>
                <a:gd name="T101" fmla="*/ 12 h 43"/>
                <a:gd name="T102" fmla="*/ 23 w 40"/>
                <a:gd name="T103" fmla="*/ 7 h 43"/>
                <a:gd name="T104" fmla="*/ 22 w 40"/>
                <a:gd name="T105" fmla="*/ 8 h 43"/>
                <a:gd name="T106" fmla="*/ 21 w 40"/>
                <a:gd name="T107" fmla="*/ 8 h 43"/>
                <a:gd name="T108" fmla="*/ 4 w 40"/>
                <a:gd name="T109" fmla="*/ 14 h 43"/>
                <a:gd name="T110" fmla="*/ 22 w 40"/>
                <a:gd name="T111" fmla="*/ 7 h 43"/>
                <a:gd name="T112" fmla="*/ 3 w 40"/>
                <a:gd name="T113" fmla="*/ 16 h 43"/>
                <a:gd name="T114" fmla="*/ 18 w 40"/>
                <a:gd name="T115" fmla="*/ 42 h 43"/>
                <a:gd name="T116" fmla="*/ 22 w 40"/>
                <a:gd name="T117" fmla="*/ 4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43">
                  <a:moveTo>
                    <a:pt x="31" y="40"/>
                  </a:moveTo>
                  <a:cubicBezTo>
                    <a:pt x="31" y="40"/>
                    <a:pt x="32" y="39"/>
                    <a:pt x="33" y="39"/>
                  </a:cubicBezTo>
                  <a:cubicBezTo>
                    <a:pt x="32" y="39"/>
                    <a:pt x="32" y="39"/>
                    <a:pt x="32" y="39"/>
                  </a:cubicBezTo>
                  <a:cubicBezTo>
                    <a:pt x="32" y="40"/>
                    <a:pt x="31" y="40"/>
                    <a:pt x="31" y="40"/>
                  </a:cubicBezTo>
                  <a:moveTo>
                    <a:pt x="27" y="41"/>
                  </a:moveTo>
                  <a:cubicBezTo>
                    <a:pt x="29" y="40"/>
                    <a:pt x="31" y="39"/>
                    <a:pt x="33" y="38"/>
                  </a:cubicBezTo>
                  <a:cubicBezTo>
                    <a:pt x="34" y="37"/>
                    <a:pt x="34" y="37"/>
                    <a:pt x="34" y="37"/>
                  </a:cubicBezTo>
                  <a:cubicBezTo>
                    <a:pt x="34" y="37"/>
                    <a:pt x="34" y="37"/>
                    <a:pt x="34" y="37"/>
                  </a:cubicBezTo>
                  <a:cubicBezTo>
                    <a:pt x="34" y="37"/>
                    <a:pt x="34" y="37"/>
                    <a:pt x="34" y="37"/>
                  </a:cubicBezTo>
                  <a:cubicBezTo>
                    <a:pt x="34" y="37"/>
                    <a:pt x="33" y="38"/>
                    <a:pt x="33" y="38"/>
                  </a:cubicBezTo>
                  <a:cubicBezTo>
                    <a:pt x="32" y="39"/>
                    <a:pt x="31" y="40"/>
                    <a:pt x="30" y="40"/>
                  </a:cubicBezTo>
                  <a:cubicBezTo>
                    <a:pt x="30" y="41"/>
                    <a:pt x="30" y="41"/>
                    <a:pt x="30" y="41"/>
                  </a:cubicBezTo>
                  <a:cubicBezTo>
                    <a:pt x="29" y="41"/>
                    <a:pt x="28" y="41"/>
                    <a:pt x="27" y="41"/>
                  </a:cubicBezTo>
                  <a:moveTo>
                    <a:pt x="22" y="40"/>
                  </a:moveTo>
                  <a:cubicBezTo>
                    <a:pt x="22" y="40"/>
                    <a:pt x="21" y="40"/>
                    <a:pt x="21" y="39"/>
                  </a:cubicBezTo>
                  <a:cubicBezTo>
                    <a:pt x="23" y="38"/>
                    <a:pt x="25" y="38"/>
                    <a:pt x="27" y="37"/>
                  </a:cubicBezTo>
                  <a:cubicBezTo>
                    <a:pt x="26" y="38"/>
                    <a:pt x="24" y="39"/>
                    <a:pt x="22" y="40"/>
                  </a:cubicBezTo>
                  <a:moveTo>
                    <a:pt x="26" y="41"/>
                  </a:moveTo>
                  <a:cubicBezTo>
                    <a:pt x="26" y="41"/>
                    <a:pt x="25" y="41"/>
                    <a:pt x="25" y="41"/>
                  </a:cubicBezTo>
                  <a:cubicBezTo>
                    <a:pt x="26" y="40"/>
                    <a:pt x="28" y="39"/>
                    <a:pt x="29" y="39"/>
                  </a:cubicBezTo>
                  <a:cubicBezTo>
                    <a:pt x="31" y="38"/>
                    <a:pt x="32" y="37"/>
                    <a:pt x="33" y="36"/>
                  </a:cubicBezTo>
                  <a:cubicBezTo>
                    <a:pt x="33" y="37"/>
                    <a:pt x="32" y="37"/>
                    <a:pt x="31" y="38"/>
                  </a:cubicBezTo>
                  <a:cubicBezTo>
                    <a:pt x="29" y="39"/>
                    <a:pt x="28" y="40"/>
                    <a:pt x="26" y="41"/>
                  </a:cubicBezTo>
                  <a:moveTo>
                    <a:pt x="24" y="41"/>
                  </a:moveTo>
                  <a:cubicBezTo>
                    <a:pt x="24" y="40"/>
                    <a:pt x="23" y="40"/>
                    <a:pt x="23" y="40"/>
                  </a:cubicBezTo>
                  <a:cubicBezTo>
                    <a:pt x="26" y="38"/>
                    <a:pt x="29" y="37"/>
                    <a:pt x="33" y="35"/>
                  </a:cubicBezTo>
                  <a:cubicBezTo>
                    <a:pt x="32" y="35"/>
                    <a:pt x="32" y="36"/>
                    <a:pt x="31" y="36"/>
                  </a:cubicBezTo>
                  <a:cubicBezTo>
                    <a:pt x="29" y="38"/>
                    <a:pt x="26" y="39"/>
                    <a:pt x="24" y="41"/>
                  </a:cubicBezTo>
                  <a:moveTo>
                    <a:pt x="27" y="41"/>
                  </a:moveTo>
                  <a:cubicBezTo>
                    <a:pt x="28" y="40"/>
                    <a:pt x="28" y="40"/>
                    <a:pt x="28" y="40"/>
                  </a:cubicBezTo>
                  <a:cubicBezTo>
                    <a:pt x="30" y="38"/>
                    <a:pt x="33" y="37"/>
                    <a:pt x="36" y="35"/>
                  </a:cubicBezTo>
                  <a:cubicBezTo>
                    <a:pt x="35" y="35"/>
                    <a:pt x="35" y="36"/>
                    <a:pt x="35" y="36"/>
                  </a:cubicBezTo>
                  <a:cubicBezTo>
                    <a:pt x="35" y="36"/>
                    <a:pt x="35" y="36"/>
                    <a:pt x="35" y="36"/>
                  </a:cubicBezTo>
                  <a:cubicBezTo>
                    <a:pt x="33" y="37"/>
                    <a:pt x="32" y="38"/>
                    <a:pt x="30" y="39"/>
                  </a:cubicBezTo>
                  <a:cubicBezTo>
                    <a:pt x="30" y="40"/>
                    <a:pt x="29" y="40"/>
                    <a:pt x="28" y="40"/>
                  </a:cubicBezTo>
                  <a:cubicBezTo>
                    <a:pt x="28" y="41"/>
                    <a:pt x="27" y="41"/>
                    <a:pt x="27" y="41"/>
                  </a:cubicBezTo>
                  <a:cubicBezTo>
                    <a:pt x="27" y="41"/>
                    <a:pt x="27" y="41"/>
                    <a:pt x="27" y="41"/>
                  </a:cubicBezTo>
                  <a:cubicBezTo>
                    <a:pt x="27" y="41"/>
                    <a:pt x="27" y="41"/>
                    <a:pt x="27" y="41"/>
                  </a:cubicBezTo>
                  <a:moveTo>
                    <a:pt x="10" y="39"/>
                  </a:moveTo>
                  <a:cubicBezTo>
                    <a:pt x="9" y="39"/>
                    <a:pt x="9" y="39"/>
                    <a:pt x="9" y="39"/>
                  </a:cubicBezTo>
                  <a:cubicBezTo>
                    <a:pt x="12" y="37"/>
                    <a:pt x="15" y="36"/>
                    <a:pt x="18" y="35"/>
                  </a:cubicBezTo>
                  <a:cubicBezTo>
                    <a:pt x="17" y="35"/>
                    <a:pt x="17" y="35"/>
                    <a:pt x="16" y="36"/>
                  </a:cubicBezTo>
                  <a:cubicBezTo>
                    <a:pt x="15" y="36"/>
                    <a:pt x="14" y="37"/>
                    <a:pt x="13" y="37"/>
                  </a:cubicBezTo>
                  <a:cubicBezTo>
                    <a:pt x="12" y="38"/>
                    <a:pt x="11" y="39"/>
                    <a:pt x="10" y="39"/>
                  </a:cubicBezTo>
                  <a:moveTo>
                    <a:pt x="14" y="40"/>
                  </a:moveTo>
                  <a:cubicBezTo>
                    <a:pt x="14" y="40"/>
                    <a:pt x="14" y="40"/>
                    <a:pt x="13" y="40"/>
                  </a:cubicBezTo>
                  <a:cubicBezTo>
                    <a:pt x="16" y="39"/>
                    <a:pt x="18" y="38"/>
                    <a:pt x="21" y="37"/>
                  </a:cubicBezTo>
                  <a:cubicBezTo>
                    <a:pt x="23" y="36"/>
                    <a:pt x="25" y="35"/>
                    <a:pt x="27" y="34"/>
                  </a:cubicBezTo>
                  <a:cubicBezTo>
                    <a:pt x="25" y="35"/>
                    <a:pt x="23" y="36"/>
                    <a:pt x="22" y="37"/>
                  </a:cubicBezTo>
                  <a:cubicBezTo>
                    <a:pt x="21" y="38"/>
                    <a:pt x="20" y="38"/>
                    <a:pt x="19" y="39"/>
                  </a:cubicBezTo>
                  <a:cubicBezTo>
                    <a:pt x="19" y="39"/>
                    <a:pt x="18" y="40"/>
                    <a:pt x="18" y="40"/>
                  </a:cubicBezTo>
                  <a:cubicBezTo>
                    <a:pt x="17" y="40"/>
                    <a:pt x="16" y="40"/>
                    <a:pt x="14" y="40"/>
                  </a:cubicBezTo>
                  <a:moveTo>
                    <a:pt x="13" y="40"/>
                  </a:moveTo>
                  <a:cubicBezTo>
                    <a:pt x="13" y="40"/>
                    <a:pt x="13" y="40"/>
                    <a:pt x="13" y="40"/>
                  </a:cubicBezTo>
                  <a:cubicBezTo>
                    <a:pt x="12" y="40"/>
                    <a:pt x="12" y="40"/>
                    <a:pt x="11" y="40"/>
                  </a:cubicBezTo>
                  <a:cubicBezTo>
                    <a:pt x="13" y="39"/>
                    <a:pt x="15" y="38"/>
                    <a:pt x="16" y="37"/>
                  </a:cubicBezTo>
                  <a:cubicBezTo>
                    <a:pt x="19" y="36"/>
                    <a:pt x="21" y="35"/>
                    <a:pt x="24" y="34"/>
                  </a:cubicBezTo>
                  <a:cubicBezTo>
                    <a:pt x="22" y="35"/>
                    <a:pt x="21" y="35"/>
                    <a:pt x="19" y="36"/>
                  </a:cubicBezTo>
                  <a:cubicBezTo>
                    <a:pt x="18" y="37"/>
                    <a:pt x="17" y="37"/>
                    <a:pt x="16" y="38"/>
                  </a:cubicBezTo>
                  <a:cubicBezTo>
                    <a:pt x="15" y="39"/>
                    <a:pt x="14" y="39"/>
                    <a:pt x="13" y="40"/>
                  </a:cubicBezTo>
                  <a:cubicBezTo>
                    <a:pt x="13" y="40"/>
                    <a:pt x="13" y="40"/>
                    <a:pt x="13" y="40"/>
                  </a:cubicBezTo>
                  <a:moveTo>
                    <a:pt x="25" y="41"/>
                  </a:moveTo>
                  <a:cubicBezTo>
                    <a:pt x="26" y="40"/>
                    <a:pt x="28" y="39"/>
                    <a:pt x="29" y="38"/>
                  </a:cubicBezTo>
                  <a:cubicBezTo>
                    <a:pt x="31" y="37"/>
                    <a:pt x="32" y="36"/>
                    <a:pt x="33" y="35"/>
                  </a:cubicBezTo>
                  <a:cubicBezTo>
                    <a:pt x="34" y="35"/>
                    <a:pt x="34" y="35"/>
                    <a:pt x="35" y="34"/>
                  </a:cubicBezTo>
                  <a:cubicBezTo>
                    <a:pt x="35" y="34"/>
                    <a:pt x="35" y="34"/>
                    <a:pt x="35" y="34"/>
                  </a:cubicBezTo>
                  <a:cubicBezTo>
                    <a:pt x="36" y="34"/>
                    <a:pt x="36" y="34"/>
                    <a:pt x="36" y="33"/>
                  </a:cubicBezTo>
                  <a:cubicBezTo>
                    <a:pt x="36" y="34"/>
                    <a:pt x="36" y="34"/>
                    <a:pt x="36" y="35"/>
                  </a:cubicBezTo>
                  <a:cubicBezTo>
                    <a:pt x="36" y="34"/>
                    <a:pt x="36" y="34"/>
                    <a:pt x="36" y="34"/>
                  </a:cubicBezTo>
                  <a:cubicBezTo>
                    <a:pt x="33" y="36"/>
                    <a:pt x="31" y="37"/>
                    <a:pt x="28" y="39"/>
                  </a:cubicBezTo>
                  <a:cubicBezTo>
                    <a:pt x="27" y="39"/>
                    <a:pt x="25" y="40"/>
                    <a:pt x="25" y="41"/>
                  </a:cubicBezTo>
                  <a:moveTo>
                    <a:pt x="23" y="40"/>
                  </a:moveTo>
                  <a:cubicBezTo>
                    <a:pt x="23" y="40"/>
                    <a:pt x="24" y="39"/>
                    <a:pt x="24" y="39"/>
                  </a:cubicBezTo>
                  <a:cubicBezTo>
                    <a:pt x="25" y="39"/>
                    <a:pt x="25" y="38"/>
                    <a:pt x="26" y="38"/>
                  </a:cubicBezTo>
                  <a:cubicBezTo>
                    <a:pt x="28" y="37"/>
                    <a:pt x="30" y="36"/>
                    <a:pt x="31" y="35"/>
                  </a:cubicBezTo>
                  <a:cubicBezTo>
                    <a:pt x="33" y="34"/>
                    <a:pt x="35" y="33"/>
                    <a:pt x="37" y="32"/>
                  </a:cubicBezTo>
                  <a:cubicBezTo>
                    <a:pt x="37" y="32"/>
                    <a:pt x="37" y="33"/>
                    <a:pt x="37" y="33"/>
                  </a:cubicBezTo>
                  <a:cubicBezTo>
                    <a:pt x="36" y="33"/>
                    <a:pt x="35" y="34"/>
                    <a:pt x="35" y="34"/>
                  </a:cubicBezTo>
                  <a:cubicBezTo>
                    <a:pt x="32" y="35"/>
                    <a:pt x="30" y="36"/>
                    <a:pt x="27" y="37"/>
                  </a:cubicBezTo>
                  <a:cubicBezTo>
                    <a:pt x="26" y="38"/>
                    <a:pt x="25" y="39"/>
                    <a:pt x="23" y="40"/>
                  </a:cubicBezTo>
                  <a:cubicBezTo>
                    <a:pt x="23" y="40"/>
                    <a:pt x="23" y="40"/>
                    <a:pt x="23" y="40"/>
                  </a:cubicBezTo>
                  <a:moveTo>
                    <a:pt x="31" y="33"/>
                  </a:moveTo>
                  <a:cubicBezTo>
                    <a:pt x="31" y="32"/>
                    <a:pt x="32" y="32"/>
                    <a:pt x="33" y="31"/>
                  </a:cubicBezTo>
                  <a:cubicBezTo>
                    <a:pt x="33" y="31"/>
                    <a:pt x="34" y="31"/>
                    <a:pt x="35" y="31"/>
                  </a:cubicBezTo>
                  <a:cubicBezTo>
                    <a:pt x="33" y="31"/>
                    <a:pt x="32" y="32"/>
                    <a:pt x="31" y="33"/>
                  </a:cubicBezTo>
                  <a:moveTo>
                    <a:pt x="8" y="37"/>
                  </a:moveTo>
                  <a:cubicBezTo>
                    <a:pt x="7" y="36"/>
                    <a:pt x="7" y="36"/>
                    <a:pt x="7" y="36"/>
                  </a:cubicBezTo>
                  <a:cubicBezTo>
                    <a:pt x="7" y="36"/>
                    <a:pt x="7" y="36"/>
                    <a:pt x="7" y="36"/>
                  </a:cubicBezTo>
                  <a:cubicBezTo>
                    <a:pt x="9" y="35"/>
                    <a:pt x="12" y="34"/>
                    <a:pt x="14" y="33"/>
                  </a:cubicBezTo>
                  <a:cubicBezTo>
                    <a:pt x="16" y="32"/>
                    <a:pt x="18" y="31"/>
                    <a:pt x="20" y="30"/>
                  </a:cubicBezTo>
                  <a:cubicBezTo>
                    <a:pt x="18" y="31"/>
                    <a:pt x="16" y="32"/>
                    <a:pt x="14" y="33"/>
                  </a:cubicBezTo>
                  <a:cubicBezTo>
                    <a:pt x="12" y="34"/>
                    <a:pt x="10" y="36"/>
                    <a:pt x="8" y="37"/>
                  </a:cubicBezTo>
                  <a:moveTo>
                    <a:pt x="19" y="40"/>
                  </a:moveTo>
                  <a:cubicBezTo>
                    <a:pt x="19" y="39"/>
                    <a:pt x="19" y="39"/>
                    <a:pt x="19" y="39"/>
                  </a:cubicBezTo>
                  <a:cubicBezTo>
                    <a:pt x="19" y="39"/>
                    <a:pt x="19" y="39"/>
                    <a:pt x="19" y="39"/>
                  </a:cubicBezTo>
                  <a:cubicBezTo>
                    <a:pt x="20" y="39"/>
                    <a:pt x="21" y="39"/>
                    <a:pt x="21" y="38"/>
                  </a:cubicBezTo>
                  <a:cubicBezTo>
                    <a:pt x="23" y="37"/>
                    <a:pt x="24" y="37"/>
                    <a:pt x="26" y="36"/>
                  </a:cubicBezTo>
                  <a:cubicBezTo>
                    <a:pt x="27" y="35"/>
                    <a:pt x="28" y="35"/>
                    <a:pt x="30" y="34"/>
                  </a:cubicBezTo>
                  <a:cubicBezTo>
                    <a:pt x="32" y="32"/>
                    <a:pt x="35" y="31"/>
                    <a:pt x="38" y="30"/>
                  </a:cubicBezTo>
                  <a:cubicBezTo>
                    <a:pt x="37" y="30"/>
                    <a:pt x="37" y="30"/>
                    <a:pt x="37" y="30"/>
                  </a:cubicBezTo>
                  <a:cubicBezTo>
                    <a:pt x="37" y="31"/>
                    <a:pt x="37" y="31"/>
                    <a:pt x="37" y="31"/>
                  </a:cubicBezTo>
                  <a:cubicBezTo>
                    <a:pt x="37" y="31"/>
                    <a:pt x="37" y="31"/>
                    <a:pt x="37" y="31"/>
                  </a:cubicBezTo>
                  <a:cubicBezTo>
                    <a:pt x="36" y="32"/>
                    <a:pt x="36" y="32"/>
                    <a:pt x="36" y="32"/>
                  </a:cubicBezTo>
                  <a:cubicBezTo>
                    <a:pt x="36" y="32"/>
                    <a:pt x="36" y="32"/>
                    <a:pt x="36" y="32"/>
                  </a:cubicBezTo>
                  <a:cubicBezTo>
                    <a:pt x="34" y="33"/>
                    <a:pt x="32" y="34"/>
                    <a:pt x="30" y="35"/>
                  </a:cubicBezTo>
                  <a:cubicBezTo>
                    <a:pt x="27" y="37"/>
                    <a:pt x="24" y="38"/>
                    <a:pt x="21" y="39"/>
                  </a:cubicBezTo>
                  <a:cubicBezTo>
                    <a:pt x="21" y="39"/>
                    <a:pt x="21" y="39"/>
                    <a:pt x="21" y="39"/>
                  </a:cubicBezTo>
                  <a:cubicBezTo>
                    <a:pt x="20" y="39"/>
                    <a:pt x="20" y="39"/>
                    <a:pt x="20" y="39"/>
                  </a:cubicBezTo>
                  <a:cubicBezTo>
                    <a:pt x="20" y="39"/>
                    <a:pt x="20" y="39"/>
                    <a:pt x="20" y="39"/>
                  </a:cubicBezTo>
                  <a:cubicBezTo>
                    <a:pt x="20" y="39"/>
                    <a:pt x="20" y="39"/>
                    <a:pt x="20" y="39"/>
                  </a:cubicBezTo>
                  <a:cubicBezTo>
                    <a:pt x="19" y="40"/>
                    <a:pt x="19" y="40"/>
                    <a:pt x="19" y="40"/>
                  </a:cubicBezTo>
                  <a:moveTo>
                    <a:pt x="29" y="30"/>
                  </a:moveTo>
                  <a:cubicBezTo>
                    <a:pt x="30" y="30"/>
                    <a:pt x="30" y="30"/>
                    <a:pt x="31" y="29"/>
                  </a:cubicBezTo>
                  <a:cubicBezTo>
                    <a:pt x="30" y="30"/>
                    <a:pt x="30" y="30"/>
                    <a:pt x="29" y="30"/>
                  </a:cubicBezTo>
                  <a:moveTo>
                    <a:pt x="21" y="38"/>
                  </a:moveTo>
                  <a:cubicBezTo>
                    <a:pt x="22" y="37"/>
                    <a:pt x="22" y="37"/>
                    <a:pt x="22" y="37"/>
                  </a:cubicBezTo>
                  <a:cubicBezTo>
                    <a:pt x="24" y="36"/>
                    <a:pt x="26" y="35"/>
                    <a:pt x="27" y="34"/>
                  </a:cubicBezTo>
                  <a:cubicBezTo>
                    <a:pt x="28" y="34"/>
                    <a:pt x="28" y="34"/>
                    <a:pt x="29" y="33"/>
                  </a:cubicBezTo>
                  <a:cubicBezTo>
                    <a:pt x="30" y="33"/>
                    <a:pt x="30" y="33"/>
                    <a:pt x="30" y="33"/>
                  </a:cubicBezTo>
                  <a:cubicBezTo>
                    <a:pt x="32" y="32"/>
                    <a:pt x="35" y="31"/>
                    <a:pt x="37" y="30"/>
                  </a:cubicBezTo>
                  <a:cubicBezTo>
                    <a:pt x="38" y="29"/>
                    <a:pt x="38" y="29"/>
                    <a:pt x="38" y="29"/>
                  </a:cubicBezTo>
                  <a:cubicBezTo>
                    <a:pt x="38" y="30"/>
                    <a:pt x="38" y="30"/>
                    <a:pt x="38" y="30"/>
                  </a:cubicBezTo>
                  <a:cubicBezTo>
                    <a:pt x="34" y="31"/>
                    <a:pt x="31" y="33"/>
                    <a:pt x="28" y="35"/>
                  </a:cubicBezTo>
                  <a:cubicBezTo>
                    <a:pt x="26" y="36"/>
                    <a:pt x="23" y="37"/>
                    <a:pt x="21" y="38"/>
                  </a:cubicBezTo>
                  <a:moveTo>
                    <a:pt x="6" y="36"/>
                  </a:moveTo>
                  <a:cubicBezTo>
                    <a:pt x="6" y="35"/>
                    <a:pt x="6" y="35"/>
                    <a:pt x="5" y="35"/>
                  </a:cubicBezTo>
                  <a:cubicBezTo>
                    <a:pt x="8" y="34"/>
                    <a:pt x="10" y="33"/>
                    <a:pt x="12" y="32"/>
                  </a:cubicBezTo>
                  <a:cubicBezTo>
                    <a:pt x="15" y="31"/>
                    <a:pt x="17" y="30"/>
                    <a:pt x="20" y="29"/>
                  </a:cubicBezTo>
                  <a:cubicBezTo>
                    <a:pt x="18" y="30"/>
                    <a:pt x="15" y="31"/>
                    <a:pt x="13" y="32"/>
                  </a:cubicBezTo>
                  <a:cubicBezTo>
                    <a:pt x="11" y="33"/>
                    <a:pt x="8" y="34"/>
                    <a:pt x="6" y="36"/>
                  </a:cubicBezTo>
                  <a:moveTo>
                    <a:pt x="13" y="40"/>
                  </a:moveTo>
                  <a:cubicBezTo>
                    <a:pt x="13" y="40"/>
                    <a:pt x="14" y="40"/>
                    <a:pt x="14" y="40"/>
                  </a:cubicBezTo>
                  <a:cubicBezTo>
                    <a:pt x="15" y="39"/>
                    <a:pt x="16" y="38"/>
                    <a:pt x="17" y="38"/>
                  </a:cubicBezTo>
                  <a:cubicBezTo>
                    <a:pt x="18" y="37"/>
                    <a:pt x="19" y="37"/>
                    <a:pt x="20" y="36"/>
                  </a:cubicBezTo>
                  <a:cubicBezTo>
                    <a:pt x="22" y="35"/>
                    <a:pt x="24" y="34"/>
                    <a:pt x="27" y="33"/>
                  </a:cubicBezTo>
                  <a:cubicBezTo>
                    <a:pt x="27" y="32"/>
                    <a:pt x="27" y="32"/>
                    <a:pt x="27" y="32"/>
                  </a:cubicBezTo>
                  <a:cubicBezTo>
                    <a:pt x="31" y="31"/>
                    <a:pt x="34" y="30"/>
                    <a:pt x="38" y="28"/>
                  </a:cubicBezTo>
                  <a:cubicBezTo>
                    <a:pt x="38" y="28"/>
                    <a:pt x="38" y="29"/>
                    <a:pt x="38" y="29"/>
                  </a:cubicBezTo>
                  <a:cubicBezTo>
                    <a:pt x="37" y="29"/>
                    <a:pt x="37" y="29"/>
                    <a:pt x="37" y="29"/>
                  </a:cubicBezTo>
                  <a:cubicBezTo>
                    <a:pt x="37" y="29"/>
                    <a:pt x="37" y="29"/>
                    <a:pt x="37" y="29"/>
                  </a:cubicBezTo>
                  <a:cubicBezTo>
                    <a:pt x="37" y="30"/>
                    <a:pt x="37" y="30"/>
                    <a:pt x="37" y="30"/>
                  </a:cubicBezTo>
                  <a:cubicBezTo>
                    <a:pt x="36" y="30"/>
                    <a:pt x="36" y="30"/>
                    <a:pt x="36" y="30"/>
                  </a:cubicBezTo>
                  <a:cubicBezTo>
                    <a:pt x="35" y="30"/>
                    <a:pt x="34" y="31"/>
                    <a:pt x="34" y="31"/>
                  </a:cubicBezTo>
                  <a:cubicBezTo>
                    <a:pt x="32" y="31"/>
                    <a:pt x="31" y="32"/>
                    <a:pt x="30" y="33"/>
                  </a:cubicBezTo>
                  <a:cubicBezTo>
                    <a:pt x="29" y="33"/>
                    <a:pt x="29" y="33"/>
                    <a:pt x="28" y="33"/>
                  </a:cubicBezTo>
                  <a:cubicBezTo>
                    <a:pt x="27" y="34"/>
                    <a:pt x="26" y="34"/>
                    <a:pt x="25" y="35"/>
                  </a:cubicBezTo>
                  <a:cubicBezTo>
                    <a:pt x="23" y="36"/>
                    <a:pt x="21" y="37"/>
                    <a:pt x="19" y="38"/>
                  </a:cubicBezTo>
                  <a:cubicBezTo>
                    <a:pt x="18" y="38"/>
                    <a:pt x="17" y="39"/>
                    <a:pt x="16" y="39"/>
                  </a:cubicBezTo>
                  <a:cubicBezTo>
                    <a:pt x="15" y="39"/>
                    <a:pt x="15" y="40"/>
                    <a:pt x="14" y="40"/>
                  </a:cubicBezTo>
                  <a:cubicBezTo>
                    <a:pt x="14" y="40"/>
                    <a:pt x="13" y="40"/>
                    <a:pt x="13" y="40"/>
                  </a:cubicBezTo>
                  <a:moveTo>
                    <a:pt x="9" y="38"/>
                  </a:moveTo>
                  <a:cubicBezTo>
                    <a:pt x="9" y="38"/>
                    <a:pt x="8" y="38"/>
                    <a:pt x="8" y="37"/>
                  </a:cubicBezTo>
                  <a:cubicBezTo>
                    <a:pt x="10" y="37"/>
                    <a:pt x="12" y="35"/>
                    <a:pt x="14" y="34"/>
                  </a:cubicBezTo>
                  <a:cubicBezTo>
                    <a:pt x="17" y="33"/>
                    <a:pt x="20" y="32"/>
                    <a:pt x="23" y="31"/>
                  </a:cubicBezTo>
                  <a:cubicBezTo>
                    <a:pt x="26" y="30"/>
                    <a:pt x="28" y="28"/>
                    <a:pt x="31" y="27"/>
                  </a:cubicBezTo>
                  <a:cubicBezTo>
                    <a:pt x="30" y="28"/>
                    <a:pt x="29" y="28"/>
                    <a:pt x="28" y="29"/>
                  </a:cubicBezTo>
                  <a:cubicBezTo>
                    <a:pt x="26" y="30"/>
                    <a:pt x="24" y="30"/>
                    <a:pt x="22" y="31"/>
                  </a:cubicBezTo>
                  <a:cubicBezTo>
                    <a:pt x="20" y="32"/>
                    <a:pt x="17" y="33"/>
                    <a:pt x="15" y="35"/>
                  </a:cubicBezTo>
                  <a:cubicBezTo>
                    <a:pt x="13" y="36"/>
                    <a:pt x="10" y="37"/>
                    <a:pt x="9" y="38"/>
                  </a:cubicBezTo>
                  <a:moveTo>
                    <a:pt x="11" y="39"/>
                  </a:moveTo>
                  <a:cubicBezTo>
                    <a:pt x="12" y="38"/>
                    <a:pt x="12" y="38"/>
                    <a:pt x="12" y="38"/>
                  </a:cubicBezTo>
                  <a:cubicBezTo>
                    <a:pt x="14" y="37"/>
                    <a:pt x="16" y="36"/>
                    <a:pt x="18" y="35"/>
                  </a:cubicBezTo>
                  <a:cubicBezTo>
                    <a:pt x="19" y="35"/>
                    <a:pt x="19" y="34"/>
                    <a:pt x="20" y="34"/>
                  </a:cubicBezTo>
                  <a:cubicBezTo>
                    <a:pt x="22" y="33"/>
                    <a:pt x="23" y="32"/>
                    <a:pt x="25" y="32"/>
                  </a:cubicBezTo>
                  <a:cubicBezTo>
                    <a:pt x="25" y="32"/>
                    <a:pt x="25" y="32"/>
                    <a:pt x="25" y="32"/>
                  </a:cubicBezTo>
                  <a:cubicBezTo>
                    <a:pt x="28" y="30"/>
                    <a:pt x="31" y="29"/>
                    <a:pt x="34" y="28"/>
                  </a:cubicBezTo>
                  <a:cubicBezTo>
                    <a:pt x="35" y="28"/>
                    <a:pt x="36" y="27"/>
                    <a:pt x="36" y="27"/>
                  </a:cubicBezTo>
                  <a:cubicBezTo>
                    <a:pt x="37" y="27"/>
                    <a:pt x="38" y="26"/>
                    <a:pt x="38" y="26"/>
                  </a:cubicBezTo>
                  <a:cubicBezTo>
                    <a:pt x="38" y="27"/>
                    <a:pt x="38" y="27"/>
                    <a:pt x="38" y="28"/>
                  </a:cubicBezTo>
                  <a:cubicBezTo>
                    <a:pt x="35" y="29"/>
                    <a:pt x="31" y="30"/>
                    <a:pt x="28" y="32"/>
                  </a:cubicBezTo>
                  <a:cubicBezTo>
                    <a:pt x="26" y="33"/>
                    <a:pt x="24" y="34"/>
                    <a:pt x="22" y="34"/>
                  </a:cubicBezTo>
                  <a:cubicBezTo>
                    <a:pt x="20" y="35"/>
                    <a:pt x="18" y="36"/>
                    <a:pt x="16" y="37"/>
                  </a:cubicBezTo>
                  <a:cubicBezTo>
                    <a:pt x="15" y="37"/>
                    <a:pt x="14" y="38"/>
                    <a:pt x="13" y="38"/>
                  </a:cubicBezTo>
                  <a:cubicBezTo>
                    <a:pt x="12" y="39"/>
                    <a:pt x="11" y="39"/>
                    <a:pt x="11" y="39"/>
                  </a:cubicBezTo>
                  <a:moveTo>
                    <a:pt x="36" y="27"/>
                  </a:moveTo>
                  <a:cubicBezTo>
                    <a:pt x="37" y="26"/>
                    <a:pt x="37" y="26"/>
                    <a:pt x="37" y="26"/>
                  </a:cubicBezTo>
                  <a:cubicBezTo>
                    <a:pt x="38" y="26"/>
                    <a:pt x="38" y="26"/>
                    <a:pt x="38" y="26"/>
                  </a:cubicBezTo>
                  <a:cubicBezTo>
                    <a:pt x="38" y="26"/>
                    <a:pt x="37" y="26"/>
                    <a:pt x="37" y="27"/>
                  </a:cubicBezTo>
                  <a:cubicBezTo>
                    <a:pt x="36" y="27"/>
                    <a:pt x="36" y="27"/>
                    <a:pt x="36" y="27"/>
                  </a:cubicBezTo>
                  <a:moveTo>
                    <a:pt x="4" y="33"/>
                  </a:moveTo>
                  <a:cubicBezTo>
                    <a:pt x="4" y="32"/>
                    <a:pt x="4" y="32"/>
                    <a:pt x="4" y="32"/>
                  </a:cubicBezTo>
                  <a:cubicBezTo>
                    <a:pt x="4" y="31"/>
                    <a:pt x="5" y="31"/>
                    <a:pt x="6" y="31"/>
                  </a:cubicBezTo>
                  <a:cubicBezTo>
                    <a:pt x="7" y="30"/>
                    <a:pt x="9" y="30"/>
                    <a:pt x="10" y="29"/>
                  </a:cubicBezTo>
                  <a:cubicBezTo>
                    <a:pt x="13" y="28"/>
                    <a:pt x="17" y="26"/>
                    <a:pt x="20" y="25"/>
                  </a:cubicBezTo>
                  <a:cubicBezTo>
                    <a:pt x="21" y="25"/>
                    <a:pt x="21" y="25"/>
                    <a:pt x="22" y="25"/>
                  </a:cubicBezTo>
                  <a:cubicBezTo>
                    <a:pt x="21" y="25"/>
                    <a:pt x="21" y="25"/>
                    <a:pt x="21" y="25"/>
                  </a:cubicBezTo>
                  <a:cubicBezTo>
                    <a:pt x="18" y="26"/>
                    <a:pt x="15" y="27"/>
                    <a:pt x="12" y="29"/>
                  </a:cubicBezTo>
                  <a:cubicBezTo>
                    <a:pt x="9" y="30"/>
                    <a:pt x="7" y="31"/>
                    <a:pt x="4" y="33"/>
                  </a:cubicBezTo>
                  <a:moveTo>
                    <a:pt x="10" y="38"/>
                  </a:moveTo>
                  <a:cubicBezTo>
                    <a:pt x="9" y="38"/>
                    <a:pt x="10" y="38"/>
                    <a:pt x="10" y="38"/>
                  </a:cubicBezTo>
                  <a:cubicBezTo>
                    <a:pt x="11" y="37"/>
                    <a:pt x="12" y="37"/>
                    <a:pt x="13" y="36"/>
                  </a:cubicBezTo>
                  <a:cubicBezTo>
                    <a:pt x="15" y="35"/>
                    <a:pt x="16" y="34"/>
                    <a:pt x="19" y="33"/>
                  </a:cubicBezTo>
                  <a:cubicBezTo>
                    <a:pt x="21" y="32"/>
                    <a:pt x="23" y="31"/>
                    <a:pt x="26" y="30"/>
                  </a:cubicBezTo>
                  <a:cubicBezTo>
                    <a:pt x="28" y="29"/>
                    <a:pt x="30" y="28"/>
                    <a:pt x="32" y="27"/>
                  </a:cubicBezTo>
                  <a:cubicBezTo>
                    <a:pt x="32" y="27"/>
                    <a:pt x="33" y="27"/>
                    <a:pt x="34" y="26"/>
                  </a:cubicBezTo>
                  <a:cubicBezTo>
                    <a:pt x="35" y="26"/>
                    <a:pt x="37" y="25"/>
                    <a:pt x="38" y="24"/>
                  </a:cubicBezTo>
                  <a:cubicBezTo>
                    <a:pt x="38" y="24"/>
                    <a:pt x="38" y="24"/>
                    <a:pt x="38" y="24"/>
                  </a:cubicBezTo>
                  <a:cubicBezTo>
                    <a:pt x="38" y="25"/>
                    <a:pt x="38" y="25"/>
                    <a:pt x="38" y="26"/>
                  </a:cubicBezTo>
                  <a:cubicBezTo>
                    <a:pt x="37" y="26"/>
                    <a:pt x="37" y="26"/>
                    <a:pt x="36" y="27"/>
                  </a:cubicBezTo>
                  <a:cubicBezTo>
                    <a:pt x="35" y="27"/>
                    <a:pt x="35" y="27"/>
                    <a:pt x="34" y="28"/>
                  </a:cubicBezTo>
                  <a:cubicBezTo>
                    <a:pt x="34" y="28"/>
                    <a:pt x="33" y="28"/>
                    <a:pt x="33" y="28"/>
                  </a:cubicBezTo>
                  <a:cubicBezTo>
                    <a:pt x="30" y="29"/>
                    <a:pt x="28" y="30"/>
                    <a:pt x="25" y="31"/>
                  </a:cubicBezTo>
                  <a:cubicBezTo>
                    <a:pt x="25" y="32"/>
                    <a:pt x="24" y="32"/>
                    <a:pt x="24" y="32"/>
                  </a:cubicBezTo>
                  <a:cubicBezTo>
                    <a:pt x="23" y="32"/>
                    <a:pt x="21" y="33"/>
                    <a:pt x="20" y="33"/>
                  </a:cubicBezTo>
                  <a:cubicBezTo>
                    <a:pt x="20" y="34"/>
                    <a:pt x="20" y="34"/>
                    <a:pt x="20" y="34"/>
                  </a:cubicBezTo>
                  <a:cubicBezTo>
                    <a:pt x="17" y="35"/>
                    <a:pt x="14" y="36"/>
                    <a:pt x="12" y="37"/>
                  </a:cubicBezTo>
                  <a:cubicBezTo>
                    <a:pt x="11" y="37"/>
                    <a:pt x="11" y="38"/>
                    <a:pt x="10" y="38"/>
                  </a:cubicBezTo>
                  <a:cubicBezTo>
                    <a:pt x="10" y="38"/>
                    <a:pt x="10" y="38"/>
                    <a:pt x="10" y="38"/>
                  </a:cubicBezTo>
                  <a:moveTo>
                    <a:pt x="30" y="26"/>
                  </a:moveTo>
                  <a:cubicBezTo>
                    <a:pt x="32" y="25"/>
                    <a:pt x="33" y="24"/>
                    <a:pt x="35" y="24"/>
                  </a:cubicBezTo>
                  <a:cubicBezTo>
                    <a:pt x="34" y="24"/>
                    <a:pt x="34" y="24"/>
                    <a:pt x="34" y="24"/>
                  </a:cubicBezTo>
                  <a:cubicBezTo>
                    <a:pt x="33" y="24"/>
                    <a:pt x="32" y="25"/>
                    <a:pt x="30" y="26"/>
                  </a:cubicBezTo>
                  <a:moveTo>
                    <a:pt x="3" y="30"/>
                  </a:moveTo>
                  <a:cubicBezTo>
                    <a:pt x="4" y="30"/>
                    <a:pt x="5" y="29"/>
                    <a:pt x="6" y="29"/>
                  </a:cubicBezTo>
                  <a:cubicBezTo>
                    <a:pt x="8" y="28"/>
                    <a:pt x="10" y="27"/>
                    <a:pt x="11" y="27"/>
                  </a:cubicBezTo>
                  <a:cubicBezTo>
                    <a:pt x="14" y="26"/>
                    <a:pt x="17" y="24"/>
                    <a:pt x="20" y="23"/>
                  </a:cubicBezTo>
                  <a:cubicBezTo>
                    <a:pt x="21" y="23"/>
                    <a:pt x="21" y="23"/>
                    <a:pt x="22" y="22"/>
                  </a:cubicBezTo>
                  <a:cubicBezTo>
                    <a:pt x="21" y="23"/>
                    <a:pt x="20" y="23"/>
                    <a:pt x="19" y="24"/>
                  </a:cubicBezTo>
                  <a:cubicBezTo>
                    <a:pt x="16" y="25"/>
                    <a:pt x="13" y="26"/>
                    <a:pt x="10" y="27"/>
                  </a:cubicBezTo>
                  <a:cubicBezTo>
                    <a:pt x="9" y="28"/>
                    <a:pt x="8" y="29"/>
                    <a:pt x="7" y="29"/>
                  </a:cubicBezTo>
                  <a:cubicBezTo>
                    <a:pt x="6" y="30"/>
                    <a:pt x="4" y="30"/>
                    <a:pt x="3" y="31"/>
                  </a:cubicBezTo>
                  <a:cubicBezTo>
                    <a:pt x="3" y="30"/>
                    <a:pt x="3" y="30"/>
                    <a:pt x="3" y="30"/>
                  </a:cubicBezTo>
                  <a:cubicBezTo>
                    <a:pt x="3" y="30"/>
                    <a:pt x="3" y="30"/>
                    <a:pt x="3" y="30"/>
                  </a:cubicBezTo>
                  <a:moveTo>
                    <a:pt x="8" y="37"/>
                  </a:moveTo>
                  <a:cubicBezTo>
                    <a:pt x="8" y="37"/>
                    <a:pt x="8" y="37"/>
                    <a:pt x="8" y="37"/>
                  </a:cubicBezTo>
                  <a:cubicBezTo>
                    <a:pt x="9" y="36"/>
                    <a:pt x="9" y="36"/>
                    <a:pt x="10" y="36"/>
                  </a:cubicBezTo>
                  <a:cubicBezTo>
                    <a:pt x="14" y="33"/>
                    <a:pt x="18" y="31"/>
                    <a:pt x="23" y="29"/>
                  </a:cubicBezTo>
                  <a:cubicBezTo>
                    <a:pt x="24" y="29"/>
                    <a:pt x="24" y="28"/>
                    <a:pt x="25" y="28"/>
                  </a:cubicBezTo>
                  <a:cubicBezTo>
                    <a:pt x="27" y="27"/>
                    <a:pt x="29" y="26"/>
                    <a:pt x="31" y="26"/>
                  </a:cubicBezTo>
                  <a:cubicBezTo>
                    <a:pt x="33" y="25"/>
                    <a:pt x="36" y="24"/>
                    <a:pt x="38" y="22"/>
                  </a:cubicBezTo>
                  <a:cubicBezTo>
                    <a:pt x="38" y="23"/>
                    <a:pt x="38" y="23"/>
                    <a:pt x="38" y="24"/>
                  </a:cubicBezTo>
                  <a:cubicBezTo>
                    <a:pt x="38" y="24"/>
                    <a:pt x="38" y="24"/>
                    <a:pt x="38" y="24"/>
                  </a:cubicBezTo>
                  <a:cubicBezTo>
                    <a:pt x="37" y="24"/>
                    <a:pt x="36" y="25"/>
                    <a:pt x="35" y="25"/>
                  </a:cubicBezTo>
                  <a:cubicBezTo>
                    <a:pt x="34" y="26"/>
                    <a:pt x="34" y="26"/>
                    <a:pt x="34" y="26"/>
                  </a:cubicBezTo>
                  <a:cubicBezTo>
                    <a:pt x="33" y="26"/>
                    <a:pt x="33" y="27"/>
                    <a:pt x="32" y="27"/>
                  </a:cubicBezTo>
                  <a:cubicBezTo>
                    <a:pt x="27" y="29"/>
                    <a:pt x="22" y="31"/>
                    <a:pt x="18" y="32"/>
                  </a:cubicBezTo>
                  <a:cubicBezTo>
                    <a:pt x="16" y="33"/>
                    <a:pt x="14" y="34"/>
                    <a:pt x="12" y="35"/>
                  </a:cubicBezTo>
                  <a:cubicBezTo>
                    <a:pt x="11" y="36"/>
                    <a:pt x="10" y="36"/>
                    <a:pt x="9" y="37"/>
                  </a:cubicBezTo>
                  <a:cubicBezTo>
                    <a:pt x="9" y="37"/>
                    <a:pt x="8" y="37"/>
                    <a:pt x="8" y="37"/>
                  </a:cubicBezTo>
                  <a:moveTo>
                    <a:pt x="28" y="25"/>
                  </a:moveTo>
                  <a:cubicBezTo>
                    <a:pt x="29" y="25"/>
                    <a:pt x="30" y="24"/>
                    <a:pt x="31" y="24"/>
                  </a:cubicBezTo>
                  <a:cubicBezTo>
                    <a:pt x="32" y="23"/>
                    <a:pt x="33" y="23"/>
                    <a:pt x="34" y="22"/>
                  </a:cubicBezTo>
                  <a:cubicBezTo>
                    <a:pt x="35" y="22"/>
                    <a:pt x="35" y="22"/>
                    <a:pt x="36" y="21"/>
                  </a:cubicBezTo>
                  <a:cubicBezTo>
                    <a:pt x="36" y="21"/>
                    <a:pt x="36" y="21"/>
                    <a:pt x="36" y="21"/>
                  </a:cubicBezTo>
                  <a:cubicBezTo>
                    <a:pt x="33" y="23"/>
                    <a:pt x="30" y="24"/>
                    <a:pt x="28" y="25"/>
                  </a:cubicBezTo>
                  <a:moveTo>
                    <a:pt x="7" y="36"/>
                  </a:moveTo>
                  <a:cubicBezTo>
                    <a:pt x="7" y="35"/>
                    <a:pt x="8" y="35"/>
                    <a:pt x="8" y="35"/>
                  </a:cubicBezTo>
                  <a:cubicBezTo>
                    <a:pt x="9" y="34"/>
                    <a:pt x="10" y="34"/>
                    <a:pt x="11" y="33"/>
                  </a:cubicBezTo>
                  <a:cubicBezTo>
                    <a:pt x="15" y="31"/>
                    <a:pt x="19" y="29"/>
                    <a:pt x="24" y="27"/>
                  </a:cubicBezTo>
                  <a:cubicBezTo>
                    <a:pt x="28" y="25"/>
                    <a:pt x="33" y="23"/>
                    <a:pt x="37" y="21"/>
                  </a:cubicBezTo>
                  <a:cubicBezTo>
                    <a:pt x="38" y="21"/>
                    <a:pt x="38" y="21"/>
                    <a:pt x="38" y="21"/>
                  </a:cubicBezTo>
                  <a:cubicBezTo>
                    <a:pt x="38" y="21"/>
                    <a:pt x="38" y="21"/>
                    <a:pt x="38" y="21"/>
                  </a:cubicBezTo>
                  <a:cubicBezTo>
                    <a:pt x="38" y="21"/>
                    <a:pt x="38" y="21"/>
                    <a:pt x="38" y="22"/>
                  </a:cubicBezTo>
                  <a:cubicBezTo>
                    <a:pt x="38" y="22"/>
                    <a:pt x="38" y="22"/>
                    <a:pt x="38" y="22"/>
                  </a:cubicBezTo>
                  <a:cubicBezTo>
                    <a:pt x="36" y="23"/>
                    <a:pt x="33" y="24"/>
                    <a:pt x="31" y="25"/>
                  </a:cubicBezTo>
                  <a:cubicBezTo>
                    <a:pt x="29" y="26"/>
                    <a:pt x="26" y="27"/>
                    <a:pt x="24" y="28"/>
                  </a:cubicBezTo>
                  <a:cubicBezTo>
                    <a:pt x="21" y="30"/>
                    <a:pt x="17" y="31"/>
                    <a:pt x="14" y="32"/>
                  </a:cubicBezTo>
                  <a:cubicBezTo>
                    <a:pt x="12" y="33"/>
                    <a:pt x="10" y="34"/>
                    <a:pt x="8" y="35"/>
                  </a:cubicBezTo>
                  <a:cubicBezTo>
                    <a:pt x="7" y="36"/>
                    <a:pt x="7" y="36"/>
                    <a:pt x="7" y="36"/>
                  </a:cubicBezTo>
                  <a:moveTo>
                    <a:pt x="2" y="29"/>
                  </a:moveTo>
                  <a:cubicBezTo>
                    <a:pt x="2" y="29"/>
                    <a:pt x="2" y="28"/>
                    <a:pt x="2" y="28"/>
                  </a:cubicBezTo>
                  <a:cubicBezTo>
                    <a:pt x="6" y="26"/>
                    <a:pt x="10" y="25"/>
                    <a:pt x="14" y="23"/>
                  </a:cubicBezTo>
                  <a:cubicBezTo>
                    <a:pt x="15" y="22"/>
                    <a:pt x="17" y="21"/>
                    <a:pt x="19" y="21"/>
                  </a:cubicBezTo>
                  <a:cubicBezTo>
                    <a:pt x="15" y="23"/>
                    <a:pt x="10" y="25"/>
                    <a:pt x="6" y="27"/>
                  </a:cubicBezTo>
                  <a:cubicBezTo>
                    <a:pt x="5" y="28"/>
                    <a:pt x="5" y="28"/>
                    <a:pt x="5" y="28"/>
                  </a:cubicBezTo>
                  <a:cubicBezTo>
                    <a:pt x="4" y="28"/>
                    <a:pt x="3" y="29"/>
                    <a:pt x="2" y="29"/>
                  </a:cubicBezTo>
                  <a:moveTo>
                    <a:pt x="5" y="34"/>
                  </a:moveTo>
                  <a:cubicBezTo>
                    <a:pt x="5" y="34"/>
                    <a:pt x="5" y="33"/>
                    <a:pt x="4" y="33"/>
                  </a:cubicBezTo>
                  <a:cubicBezTo>
                    <a:pt x="7" y="33"/>
                    <a:pt x="10" y="31"/>
                    <a:pt x="12" y="30"/>
                  </a:cubicBezTo>
                  <a:cubicBezTo>
                    <a:pt x="15" y="29"/>
                    <a:pt x="17" y="28"/>
                    <a:pt x="20" y="26"/>
                  </a:cubicBezTo>
                  <a:cubicBezTo>
                    <a:pt x="23" y="25"/>
                    <a:pt x="27" y="23"/>
                    <a:pt x="30" y="22"/>
                  </a:cubicBezTo>
                  <a:cubicBezTo>
                    <a:pt x="31" y="21"/>
                    <a:pt x="33" y="21"/>
                    <a:pt x="35" y="20"/>
                  </a:cubicBezTo>
                  <a:cubicBezTo>
                    <a:pt x="35" y="20"/>
                    <a:pt x="35" y="20"/>
                    <a:pt x="35" y="20"/>
                  </a:cubicBezTo>
                  <a:cubicBezTo>
                    <a:pt x="33" y="21"/>
                    <a:pt x="31" y="22"/>
                    <a:pt x="30" y="22"/>
                  </a:cubicBezTo>
                  <a:cubicBezTo>
                    <a:pt x="27" y="24"/>
                    <a:pt x="24" y="25"/>
                    <a:pt x="21" y="26"/>
                  </a:cubicBezTo>
                  <a:cubicBezTo>
                    <a:pt x="19" y="27"/>
                    <a:pt x="16" y="29"/>
                    <a:pt x="13" y="30"/>
                  </a:cubicBezTo>
                  <a:cubicBezTo>
                    <a:pt x="12" y="31"/>
                    <a:pt x="10" y="31"/>
                    <a:pt x="9" y="32"/>
                  </a:cubicBezTo>
                  <a:cubicBezTo>
                    <a:pt x="8" y="33"/>
                    <a:pt x="7" y="34"/>
                    <a:pt x="5" y="34"/>
                  </a:cubicBezTo>
                  <a:moveTo>
                    <a:pt x="6" y="34"/>
                  </a:moveTo>
                  <a:cubicBezTo>
                    <a:pt x="6" y="34"/>
                    <a:pt x="6" y="34"/>
                    <a:pt x="7" y="34"/>
                  </a:cubicBezTo>
                  <a:cubicBezTo>
                    <a:pt x="9" y="33"/>
                    <a:pt x="11" y="31"/>
                    <a:pt x="13" y="30"/>
                  </a:cubicBezTo>
                  <a:cubicBezTo>
                    <a:pt x="18" y="28"/>
                    <a:pt x="22" y="26"/>
                    <a:pt x="27" y="24"/>
                  </a:cubicBezTo>
                  <a:cubicBezTo>
                    <a:pt x="29" y="23"/>
                    <a:pt x="31" y="22"/>
                    <a:pt x="33" y="21"/>
                  </a:cubicBezTo>
                  <a:cubicBezTo>
                    <a:pt x="34" y="21"/>
                    <a:pt x="35" y="20"/>
                    <a:pt x="36" y="20"/>
                  </a:cubicBezTo>
                  <a:cubicBezTo>
                    <a:pt x="36" y="20"/>
                    <a:pt x="36" y="20"/>
                    <a:pt x="36" y="20"/>
                  </a:cubicBezTo>
                  <a:cubicBezTo>
                    <a:pt x="37" y="19"/>
                    <a:pt x="37" y="19"/>
                    <a:pt x="38" y="19"/>
                  </a:cubicBezTo>
                  <a:cubicBezTo>
                    <a:pt x="38" y="19"/>
                    <a:pt x="38" y="19"/>
                    <a:pt x="38" y="19"/>
                  </a:cubicBezTo>
                  <a:cubicBezTo>
                    <a:pt x="38" y="19"/>
                    <a:pt x="38" y="20"/>
                    <a:pt x="38" y="20"/>
                  </a:cubicBezTo>
                  <a:cubicBezTo>
                    <a:pt x="33" y="22"/>
                    <a:pt x="28" y="24"/>
                    <a:pt x="23" y="27"/>
                  </a:cubicBezTo>
                  <a:cubicBezTo>
                    <a:pt x="23" y="27"/>
                    <a:pt x="23" y="27"/>
                    <a:pt x="23" y="27"/>
                  </a:cubicBezTo>
                  <a:cubicBezTo>
                    <a:pt x="19" y="29"/>
                    <a:pt x="14" y="30"/>
                    <a:pt x="10" y="32"/>
                  </a:cubicBezTo>
                  <a:cubicBezTo>
                    <a:pt x="9" y="33"/>
                    <a:pt x="8" y="34"/>
                    <a:pt x="7" y="34"/>
                  </a:cubicBezTo>
                  <a:cubicBezTo>
                    <a:pt x="6" y="34"/>
                    <a:pt x="6" y="34"/>
                    <a:pt x="6" y="34"/>
                  </a:cubicBezTo>
                  <a:moveTo>
                    <a:pt x="4" y="33"/>
                  </a:moveTo>
                  <a:cubicBezTo>
                    <a:pt x="5" y="32"/>
                    <a:pt x="5" y="32"/>
                    <a:pt x="6" y="32"/>
                  </a:cubicBezTo>
                  <a:cubicBezTo>
                    <a:pt x="8" y="31"/>
                    <a:pt x="10" y="30"/>
                    <a:pt x="12" y="29"/>
                  </a:cubicBezTo>
                  <a:cubicBezTo>
                    <a:pt x="17" y="26"/>
                    <a:pt x="22" y="25"/>
                    <a:pt x="27" y="23"/>
                  </a:cubicBezTo>
                  <a:cubicBezTo>
                    <a:pt x="29" y="22"/>
                    <a:pt x="31" y="21"/>
                    <a:pt x="33" y="20"/>
                  </a:cubicBezTo>
                  <a:cubicBezTo>
                    <a:pt x="34" y="20"/>
                    <a:pt x="35" y="20"/>
                    <a:pt x="36" y="19"/>
                  </a:cubicBezTo>
                  <a:cubicBezTo>
                    <a:pt x="37" y="19"/>
                    <a:pt x="37" y="19"/>
                    <a:pt x="37" y="19"/>
                  </a:cubicBezTo>
                  <a:cubicBezTo>
                    <a:pt x="38" y="18"/>
                    <a:pt x="38" y="18"/>
                    <a:pt x="38" y="18"/>
                  </a:cubicBezTo>
                  <a:cubicBezTo>
                    <a:pt x="38" y="19"/>
                    <a:pt x="38" y="19"/>
                    <a:pt x="38" y="19"/>
                  </a:cubicBezTo>
                  <a:cubicBezTo>
                    <a:pt x="38" y="19"/>
                    <a:pt x="38" y="19"/>
                    <a:pt x="38" y="19"/>
                  </a:cubicBezTo>
                  <a:cubicBezTo>
                    <a:pt x="37" y="19"/>
                    <a:pt x="37" y="19"/>
                    <a:pt x="36" y="19"/>
                  </a:cubicBezTo>
                  <a:cubicBezTo>
                    <a:pt x="36" y="20"/>
                    <a:pt x="35" y="20"/>
                    <a:pt x="35" y="20"/>
                  </a:cubicBezTo>
                  <a:cubicBezTo>
                    <a:pt x="31" y="21"/>
                    <a:pt x="26" y="23"/>
                    <a:pt x="22" y="25"/>
                  </a:cubicBezTo>
                  <a:cubicBezTo>
                    <a:pt x="18" y="27"/>
                    <a:pt x="13" y="29"/>
                    <a:pt x="9" y="31"/>
                  </a:cubicBezTo>
                  <a:cubicBezTo>
                    <a:pt x="8" y="31"/>
                    <a:pt x="7" y="32"/>
                    <a:pt x="6" y="32"/>
                  </a:cubicBezTo>
                  <a:cubicBezTo>
                    <a:pt x="4" y="33"/>
                    <a:pt x="4" y="33"/>
                    <a:pt x="4" y="33"/>
                  </a:cubicBezTo>
                  <a:moveTo>
                    <a:pt x="2" y="27"/>
                  </a:moveTo>
                  <a:cubicBezTo>
                    <a:pt x="2" y="26"/>
                    <a:pt x="2" y="26"/>
                    <a:pt x="2" y="26"/>
                  </a:cubicBezTo>
                  <a:cubicBezTo>
                    <a:pt x="2" y="25"/>
                    <a:pt x="3" y="25"/>
                    <a:pt x="4" y="24"/>
                  </a:cubicBezTo>
                  <a:cubicBezTo>
                    <a:pt x="5" y="23"/>
                    <a:pt x="7" y="23"/>
                    <a:pt x="8" y="22"/>
                  </a:cubicBezTo>
                  <a:cubicBezTo>
                    <a:pt x="11" y="21"/>
                    <a:pt x="14" y="20"/>
                    <a:pt x="17" y="18"/>
                  </a:cubicBezTo>
                  <a:cubicBezTo>
                    <a:pt x="18" y="18"/>
                    <a:pt x="18" y="18"/>
                    <a:pt x="18" y="18"/>
                  </a:cubicBezTo>
                  <a:cubicBezTo>
                    <a:pt x="18" y="18"/>
                    <a:pt x="18" y="18"/>
                    <a:pt x="17" y="19"/>
                  </a:cubicBezTo>
                  <a:cubicBezTo>
                    <a:pt x="14" y="20"/>
                    <a:pt x="11" y="21"/>
                    <a:pt x="8" y="23"/>
                  </a:cubicBezTo>
                  <a:cubicBezTo>
                    <a:pt x="6" y="24"/>
                    <a:pt x="4" y="25"/>
                    <a:pt x="2" y="27"/>
                  </a:cubicBezTo>
                  <a:moveTo>
                    <a:pt x="3" y="30"/>
                  </a:moveTo>
                  <a:cubicBezTo>
                    <a:pt x="2" y="29"/>
                    <a:pt x="2" y="29"/>
                    <a:pt x="2" y="29"/>
                  </a:cubicBezTo>
                  <a:cubicBezTo>
                    <a:pt x="3" y="29"/>
                    <a:pt x="4" y="28"/>
                    <a:pt x="5" y="28"/>
                  </a:cubicBezTo>
                  <a:cubicBezTo>
                    <a:pt x="7" y="27"/>
                    <a:pt x="9" y="26"/>
                    <a:pt x="11" y="26"/>
                  </a:cubicBezTo>
                  <a:cubicBezTo>
                    <a:pt x="16" y="24"/>
                    <a:pt x="20" y="21"/>
                    <a:pt x="25" y="20"/>
                  </a:cubicBezTo>
                  <a:cubicBezTo>
                    <a:pt x="27" y="19"/>
                    <a:pt x="29" y="18"/>
                    <a:pt x="31" y="17"/>
                  </a:cubicBezTo>
                  <a:cubicBezTo>
                    <a:pt x="30" y="18"/>
                    <a:pt x="29" y="18"/>
                    <a:pt x="29" y="18"/>
                  </a:cubicBezTo>
                  <a:cubicBezTo>
                    <a:pt x="26" y="20"/>
                    <a:pt x="23" y="21"/>
                    <a:pt x="19" y="22"/>
                  </a:cubicBezTo>
                  <a:cubicBezTo>
                    <a:pt x="17" y="24"/>
                    <a:pt x="14" y="25"/>
                    <a:pt x="11" y="26"/>
                  </a:cubicBezTo>
                  <a:cubicBezTo>
                    <a:pt x="10" y="27"/>
                    <a:pt x="9" y="27"/>
                    <a:pt x="7" y="28"/>
                  </a:cubicBezTo>
                  <a:cubicBezTo>
                    <a:pt x="6" y="28"/>
                    <a:pt x="4" y="29"/>
                    <a:pt x="3" y="30"/>
                  </a:cubicBezTo>
                  <a:cubicBezTo>
                    <a:pt x="3" y="30"/>
                    <a:pt x="3" y="30"/>
                    <a:pt x="3" y="30"/>
                  </a:cubicBezTo>
                  <a:moveTo>
                    <a:pt x="1" y="25"/>
                  </a:moveTo>
                  <a:cubicBezTo>
                    <a:pt x="1" y="24"/>
                    <a:pt x="1" y="24"/>
                    <a:pt x="1" y="24"/>
                  </a:cubicBezTo>
                  <a:cubicBezTo>
                    <a:pt x="4" y="24"/>
                    <a:pt x="5" y="22"/>
                    <a:pt x="7" y="21"/>
                  </a:cubicBezTo>
                  <a:cubicBezTo>
                    <a:pt x="10" y="20"/>
                    <a:pt x="14" y="19"/>
                    <a:pt x="17" y="17"/>
                  </a:cubicBezTo>
                  <a:cubicBezTo>
                    <a:pt x="14" y="19"/>
                    <a:pt x="12" y="20"/>
                    <a:pt x="9" y="21"/>
                  </a:cubicBezTo>
                  <a:cubicBezTo>
                    <a:pt x="6" y="22"/>
                    <a:pt x="4" y="24"/>
                    <a:pt x="1" y="25"/>
                  </a:cubicBezTo>
                  <a:moveTo>
                    <a:pt x="17" y="17"/>
                  </a:moveTo>
                  <a:cubicBezTo>
                    <a:pt x="17" y="17"/>
                    <a:pt x="17" y="17"/>
                    <a:pt x="17" y="17"/>
                  </a:cubicBezTo>
                  <a:cubicBezTo>
                    <a:pt x="17" y="17"/>
                    <a:pt x="17" y="17"/>
                    <a:pt x="17" y="17"/>
                  </a:cubicBezTo>
                  <a:moveTo>
                    <a:pt x="4" y="31"/>
                  </a:moveTo>
                  <a:cubicBezTo>
                    <a:pt x="4" y="31"/>
                    <a:pt x="4" y="31"/>
                    <a:pt x="5" y="31"/>
                  </a:cubicBezTo>
                  <a:cubicBezTo>
                    <a:pt x="5" y="30"/>
                    <a:pt x="5" y="30"/>
                    <a:pt x="6" y="30"/>
                  </a:cubicBezTo>
                  <a:cubicBezTo>
                    <a:pt x="8" y="29"/>
                    <a:pt x="10" y="28"/>
                    <a:pt x="12" y="27"/>
                  </a:cubicBezTo>
                  <a:cubicBezTo>
                    <a:pt x="17" y="25"/>
                    <a:pt x="21" y="23"/>
                    <a:pt x="25" y="21"/>
                  </a:cubicBezTo>
                  <a:cubicBezTo>
                    <a:pt x="29" y="20"/>
                    <a:pt x="33" y="19"/>
                    <a:pt x="36" y="17"/>
                  </a:cubicBezTo>
                  <a:cubicBezTo>
                    <a:pt x="37" y="17"/>
                    <a:pt x="37" y="17"/>
                    <a:pt x="37" y="17"/>
                  </a:cubicBezTo>
                  <a:cubicBezTo>
                    <a:pt x="37" y="16"/>
                    <a:pt x="37" y="16"/>
                    <a:pt x="37" y="16"/>
                  </a:cubicBezTo>
                  <a:cubicBezTo>
                    <a:pt x="37" y="17"/>
                    <a:pt x="38" y="17"/>
                    <a:pt x="38" y="18"/>
                  </a:cubicBezTo>
                  <a:cubicBezTo>
                    <a:pt x="37" y="18"/>
                    <a:pt x="37" y="18"/>
                    <a:pt x="37" y="18"/>
                  </a:cubicBezTo>
                  <a:cubicBezTo>
                    <a:pt x="37" y="18"/>
                    <a:pt x="37" y="18"/>
                    <a:pt x="37" y="18"/>
                  </a:cubicBezTo>
                  <a:cubicBezTo>
                    <a:pt x="37" y="18"/>
                    <a:pt x="37" y="18"/>
                    <a:pt x="37" y="18"/>
                  </a:cubicBezTo>
                  <a:cubicBezTo>
                    <a:pt x="36" y="19"/>
                    <a:pt x="36" y="19"/>
                    <a:pt x="35" y="19"/>
                  </a:cubicBezTo>
                  <a:cubicBezTo>
                    <a:pt x="34" y="20"/>
                    <a:pt x="33" y="20"/>
                    <a:pt x="32" y="21"/>
                  </a:cubicBezTo>
                  <a:cubicBezTo>
                    <a:pt x="31" y="21"/>
                    <a:pt x="31" y="21"/>
                    <a:pt x="30" y="21"/>
                  </a:cubicBezTo>
                  <a:cubicBezTo>
                    <a:pt x="30" y="21"/>
                    <a:pt x="30" y="21"/>
                    <a:pt x="30" y="21"/>
                  </a:cubicBezTo>
                  <a:cubicBezTo>
                    <a:pt x="27" y="22"/>
                    <a:pt x="24" y="23"/>
                    <a:pt x="21" y="24"/>
                  </a:cubicBezTo>
                  <a:cubicBezTo>
                    <a:pt x="17" y="26"/>
                    <a:pt x="12" y="28"/>
                    <a:pt x="7" y="30"/>
                  </a:cubicBezTo>
                  <a:cubicBezTo>
                    <a:pt x="7" y="30"/>
                    <a:pt x="6" y="31"/>
                    <a:pt x="5" y="31"/>
                  </a:cubicBezTo>
                  <a:cubicBezTo>
                    <a:pt x="5" y="31"/>
                    <a:pt x="4" y="31"/>
                    <a:pt x="4" y="31"/>
                  </a:cubicBezTo>
                  <a:moveTo>
                    <a:pt x="35" y="15"/>
                  </a:moveTo>
                  <a:cubicBezTo>
                    <a:pt x="35" y="15"/>
                    <a:pt x="35" y="15"/>
                    <a:pt x="35" y="15"/>
                  </a:cubicBezTo>
                  <a:cubicBezTo>
                    <a:pt x="36" y="15"/>
                    <a:pt x="36" y="15"/>
                    <a:pt x="36" y="15"/>
                  </a:cubicBezTo>
                  <a:cubicBezTo>
                    <a:pt x="36" y="15"/>
                    <a:pt x="35" y="15"/>
                    <a:pt x="35" y="15"/>
                  </a:cubicBezTo>
                  <a:cubicBezTo>
                    <a:pt x="35" y="15"/>
                    <a:pt x="35" y="15"/>
                    <a:pt x="35" y="15"/>
                  </a:cubicBezTo>
                  <a:moveTo>
                    <a:pt x="3" y="30"/>
                  </a:moveTo>
                  <a:cubicBezTo>
                    <a:pt x="6" y="29"/>
                    <a:pt x="8" y="28"/>
                    <a:pt x="10" y="27"/>
                  </a:cubicBezTo>
                  <a:cubicBezTo>
                    <a:pt x="13" y="26"/>
                    <a:pt x="15" y="24"/>
                    <a:pt x="17" y="23"/>
                  </a:cubicBezTo>
                  <a:cubicBezTo>
                    <a:pt x="20" y="22"/>
                    <a:pt x="22" y="21"/>
                    <a:pt x="25" y="20"/>
                  </a:cubicBezTo>
                  <a:cubicBezTo>
                    <a:pt x="27" y="19"/>
                    <a:pt x="30" y="18"/>
                    <a:pt x="32" y="17"/>
                  </a:cubicBezTo>
                  <a:cubicBezTo>
                    <a:pt x="33" y="16"/>
                    <a:pt x="33" y="16"/>
                    <a:pt x="33" y="16"/>
                  </a:cubicBezTo>
                  <a:cubicBezTo>
                    <a:pt x="34" y="16"/>
                    <a:pt x="35" y="16"/>
                    <a:pt x="36" y="15"/>
                  </a:cubicBezTo>
                  <a:cubicBezTo>
                    <a:pt x="37" y="15"/>
                    <a:pt x="37" y="16"/>
                    <a:pt x="37" y="16"/>
                  </a:cubicBezTo>
                  <a:cubicBezTo>
                    <a:pt x="34" y="18"/>
                    <a:pt x="31" y="19"/>
                    <a:pt x="28" y="20"/>
                  </a:cubicBezTo>
                  <a:cubicBezTo>
                    <a:pt x="27" y="20"/>
                    <a:pt x="26" y="20"/>
                    <a:pt x="25" y="21"/>
                  </a:cubicBezTo>
                  <a:cubicBezTo>
                    <a:pt x="24" y="21"/>
                    <a:pt x="23" y="21"/>
                    <a:pt x="22" y="22"/>
                  </a:cubicBezTo>
                  <a:cubicBezTo>
                    <a:pt x="18" y="23"/>
                    <a:pt x="14" y="25"/>
                    <a:pt x="10" y="27"/>
                  </a:cubicBezTo>
                  <a:cubicBezTo>
                    <a:pt x="8" y="28"/>
                    <a:pt x="5" y="29"/>
                    <a:pt x="3" y="30"/>
                  </a:cubicBezTo>
                  <a:moveTo>
                    <a:pt x="1" y="24"/>
                  </a:moveTo>
                  <a:cubicBezTo>
                    <a:pt x="1" y="23"/>
                    <a:pt x="1" y="23"/>
                    <a:pt x="1" y="23"/>
                  </a:cubicBezTo>
                  <a:cubicBezTo>
                    <a:pt x="4" y="22"/>
                    <a:pt x="6" y="21"/>
                    <a:pt x="8" y="20"/>
                  </a:cubicBezTo>
                  <a:cubicBezTo>
                    <a:pt x="10" y="18"/>
                    <a:pt x="13" y="17"/>
                    <a:pt x="16" y="16"/>
                  </a:cubicBezTo>
                  <a:cubicBezTo>
                    <a:pt x="17" y="15"/>
                    <a:pt x="18" y="15"/>
                    <a:pt x="19" y="15"/>
                  </a:cubicBezTo>
                  <a:cubicBezTo>
                    <a:pt x="18" y="15"/>
                    <a:pt x="17" y="15"/>
                    <a:pt x="16" y="16"/>
                  </a:cubicBezTo>
                  <a:cubicBezTo>
                    <a:pt x="13" y="17"/>
                    <a:pt x="11" y="18"/>
                    <a:pt x="8" y="20"/>
                  </a:cubicBezTo>
                  <a:cubicBezTo>
                    <a:pt x="6" y="21"/>
                    <a:pt x="4" y="23"/>
                    <a:pt x="1" y="24"/>
                  </a:cubicBezTo>
                  <a:moveTo>
                    <a:pt x="28" y="17"/>
                  </a:moveTo>
                  <a:cubicBezTo>
                    <a:pt x="29" y="16"/>
                    <a:pt x="31" y="15"/>
                    <a:pt x="32" y="15"/>
                  </a:cubicBezTo>
                  <a:cubicBezTo>
                    <a:pt x="33" y="14"/>
                    <a:pt x="33" y="14"/>
                    <a:pt x="33" y="14"/>
                  </a:cubicBezTo>
                  <a:cubicBezTo>
                    <a:pt x="33" y="15"/>
                    <a:pt x="32" y="15"/>
                    <a:pt x="32" y="15"/>
                  </a:cubicBezTo>
                  <a:cubicBezTo>
                    <a:pt x="31" y="16"/>
                    <a:pt x="29" y="16"/>
                    <a:pt x="28" y="17"/>
                  </a:cubicBezTo>
                  <a:moveTo>
                    <a:pt x="7" y="27"/>
                  </a:moveTo>
                  <a:cubicBezTo>
                    <a:pt x="11" y="25"/>
                    <a:pt x="15" y="23"/>
                    <a:pt x="19" y="21"/>
                  </a:cubicBezTo>
                  <a:cubicBezTo>
                    <a:pt x="24" y="18"/>
                    <a:pt x="30" y="17"/>
                    <a:pt x="35" y="14"/>
                  </a:cubicBezTo>
                  <a:cubicBezTo>
                    <a:pt x="35" y="14"/>
                    <a:pt x="35" y="14"/>
                    <a:pt x="35" y="14"/>
                  </a:cubicBezTo>
                  <a:cubicBezTo>
                    <a:pt x="36" y="13"/>
                    <a:pt x="36" y="13"/>
                    <a:pt x="36" y="13"/>
                  </a:cubicBezTo>
                  <a:cubicBezTo>
                    <a:pt x="36" y="13"/>
                    <a:pt x="36" y="13"/>
                    <a:pt x="36" y="13"/>
                  </a:cubicBezTo>
                  <a:cubicBezTo>
                    <a:pt x="36" y="14"/>
                    <a:pt x="36" y="14"/>
                    <a:pt x="36" y="14"/>
                  </a:cubicBezTo>
                  <a:cubicBezTo>
                    <a:pt x="35" y="15"/>
                    <a:pt x="34" y="15"/>
                    <a:pt x="34" y="16"/>
                  </a:cubicBezTo>
                  <a:cubicBezTo>
                    <a:pt x="33" y="16"/>
                    <a:pt x="33" y="16"/>
                    <a:pt x="33" y="16"/>
                  </a:cubicBezTo>
                  <a:cubicBezTo>
                    <a:pt x="33" y="16"/>
                    <a:pt x="33" y="16"/>
                    <a:pt x="33" y="16"/>
                  </a:cubicBezTo>
                  <a:cubicBezTo>
                    <a:pt x="28" y="18"/>
                    <a:pt x="22" y="20"/>
                    <a:pt x="17" y="23"/>
                  </a:cubicBezTo>
                  <a:cubicBezTo>
                    <a:pt x="14" y="24"/>
                    <a:pt x="12" y="25"/>
                    <a:pt x="9" y="26"/>
                  </a:cubicBezTo>
                  <a:cubicBezTo>
                    <a:pt x="8" y="26"/>
                    <a:pt x="8" y="26"/>
                    <a:pt x="7" y="27"/>
                  </a:cubicBezTo>
                  <a:moveTo>
                    <a:pt x="1" y="22"/>
                  </a:moveTo>
                  <a:cubicBezTo>
                    <a:pt x="1" y="21"/>
                    <a:pt x="1" y="21"/>
                    <a:pt x="1" y="21"/>
                  </a:cubicBezTo>
                  <a:cubicBezTo>
                    <a:pt x="2" y="21"/>
                    <a:pt x="3" y="21"/>
                    <a:pt x="3" y="20"/>
                  </a:cubicBezTo>
                  <a:cubicBezTo>
                    <a:pt x="5" y="20"/>
                    <a:pt x="6" y="19"/>
                    <a:pt x="7" y="18"/>
                  </a:cubicBezTo>
                  <a:cubicBezTo>
                    <a:pt x="9" y="17"/>
                    <a:pt x="12" y="16"/>
                    <a:pt x="15" y="15"/>
                  </a:cubicBezTo>
                  <a:cubicBezTo>
                    <a:pt x="16" y="14"/>
                    <a:pt x="18" y="13"/>
                    <a:pt x="20" y="12"/>
                  </a:cubicBezTo>
                  <a:cubicBezTo>
                    <a:pt x="14" y="16"/>
                    <a:pt x="7" y="18"/>
                    <a:pt x="1" y="22"/>
                  </a:cubicBezTo>
                  <a:moveTo>
                    <a:pt x="2" y="28"/>
                  </a:moveTo>
                  <a:cubicBezTo>
                    <a:pt x="2" y="27"/>
                    <a:pt x="2" y="27"/>
                    <a:pt x="2" y="27"/>
                  </a:cubicBezTo>
                  <a:cubicBezTo>
                    <a:pt x="4" y="27"/>
                    <a:pt x="6" y="25"/>
                    <a:pt x="8" y="24"/>
                  </a:cubicBezTo>
                  <a:cubicBezTo>
                    <a:pt x="11" y="23"/>
                    <a:pt x="14" y="22"/>
                    <a:pt x="17" y="20"/>
                  </a:cubicBezTo>
                  <a:cubicBezTo>
                    <a:pt x="23" y="18"/>
                    <a:pt x="29" y="15"/>
                    <a:pt x="35" y="12"/>
                  </a:cubicBezTo>
                  <a:cubicBezTo>
                    <a:pt x="35" y="13"/>
                    <a:pt x="35" y="13"/>
                    <a:pt x="35" y="13"/>
                  </a:cubicBezTo>
                  <a:cubicBezTo>
                    <a:pt x="35" y="13"/>
                    <a:pt x="35" y="13"/>
                    <a:pt x="35" y="13"/>
                  </a:cubicBezTo>
                  <a:cubicBezTo>
                    <a:pt x="30" y="16"/>
                    <a:pt x="24" y="18"/>
                    <a:pt x="18" y="21"/>
                  </a:cubicBezTo>
                  <a:cubicBezTo>
                    <a:pt x="16" y="21"/>
                    <a:pt x="15" y="22"/>
                    <a:pt x="14" y="23"/>
                  </a:cubicBezTo>
                  <a:cubicBezTo>
                    <a:pt x="13" y="23"/>
                    <a:pt x="11" y="24"/>
                    <a:pt x="9" y="24"/>
                  </a:cubicBezTo>
                  <a:cubicBezTo>
                    <a:pt x="7" y="25"/>
                    <a:pt x="4" y="26"/>
                    <a:pt x="2" y="28"/>
                  </a:cubicBezTo>
                  <a:moveTo>
                    <a:pt x="2" y="27"/>
                  </a:moveTo>
                  <a:cubicBezTo>
                    <a:pt x="2" y="27"/>
                    <a:pt x="2" y="27"/>
                    <a:pt x="2" y="27"/>
                  </a:cubicBezTo>
                  <a:cubicBezTo>
                    <a:pt x="3" y="26"/>
                    <a:pt x="3" y="26"/>
                    <a:pt x="3" y="26"/>
                  </a:cubicBezTo>
                  <a:cubicBezTo>
                    <a:pt x="3" y="26"/>
                    <a:pt x="4" y="26"/>
                    <a:pt x="4" y="25"/>
                  </a:cubicBezTo>
                  <a:cubicBezTo>
                    <a:pt x="5" y="25"/>
                    <a:pt x="6" y="24"/>
                    <a:pt x="8" y="24"/>
                  </a:cubicBezTo>
                  <a:cubicBezTo>
                    <a:pt x="12" y="21"/>
                    <a:pt x="17" y="19"/>
                    <a:pt x="21" y="17"/>
                  </a:cubicBezTo>
                  <a:cubicBezTo>
                    <a:pt x="22" y="17"/>
                    <a:pt x="22" y="17"/>
                    <a:pt x="22" y="17"/>
                  </a:cubicBezTo>
                  <a:cubicBezTo>
                    <a:pt x="24" y="16"/>
                    <a:pt x="27" y="14"/>
                    <a:pt x="30" y="13"/>
                  </a:cubicBezTo>
                  <a:cubicBezTo>
                    <a:pt x="30" y="13"/>
                    <a:pt x="31" y="13"/>
                    <a:pt x="31" y="13"/>
                  </a:cubicBezTo>
                  <a:cubicBezTo>
                    <a:pt x="32" y="12"/>
                    <a:pt x="32" y="12"/>
                    <a:pt x="32" y="12"/>
                  </a:cubicBezTo>
                  <a:cubicBezTo>
                    <a:pt x="33" y="12"/>
                    <a:pt x="33" y="12"/>
                    <a:pt x="33" y="12"/>
                  </a:cubicBezTo>
                  <a:cubicBezTo>
                    <a:pt x="33" y="12"/>
                    <a:pt x="34" y="12"/>
                    <a:pt x="34" y="12"/>
                  </a:cubicBezTo>
                  <a:cubicBezTo>
                    <a:pt x="35" y="12"/>
                    <a:pt x="35" y="12"/>
                    <a:pt x="35" y="12"/>
                  </a:cubicBezTo>
                  <a:cubicBezTo>
                    <a:pt x="26" y="16"/>
                    <a:pt x="17" y="20"/>
                    <a:pt x="8" y="24"/>
                  </a:cubicBezTo>
                  <a:cubicBezTo>
                    <a:pt x="6" y="25"/>
                    <a:pt x="4" y="26"/>
                    <a:pt x="2" y="27"/>
                  </a:cubicBezTo>
                  <a:moveTo>
                    <a:pt x="9" y="17"/>
                  </a:moveTo>
                  <a:cubicBezTo>
                    <a:pt x="13" y="15"/>
                    <a:pt x="16" y="13"/>
                    <a:pt x="19" y="12"/>
                  </a:cubicBezTo>
                  <a:cubicBezTo>
                    <a:pt x="20" y="11"/>
                    <a:pt x="20" y="11"/>
                    <a:pt x="20" y="11"/>
                  </a:cubicBezTo>
                  <a:cubicBezTo>
                    <a:pt x="20" y="11"/>
                    <a:pt x="21" y="12"/>
                    <a:pt x="21" y="12"/>
                  </a:cubicBezTo>
                  <a:cubicBezTo>
                    <a:pt x="21" y="12"/>
                    <a:pt x="21" y="12"/>
                    <a:pt x="21" y="12"/>
                  </a:cubicBezTo>
                  <a:cubicBezTo>
                    <a:pt x="17" y="13"/>
                    <a:pt x="13" y="15"/>
                    <a:pt x="9" y="17"/>
                  </a:cubicBezTo>
                  <a:moveTo>
                    <a:pt x="1" y="21"/>
                  </a:moveTo>
                  <a:cubicBezTo>
                    <a:pt x="2" y="21"/>
                    <a:pt x="2" y="20"/>
                    <a:pt x="2" y="20"/>
                  </a:cubicBezTo>
                  <a:cubicBezTo>
                    <a:pt x="3" y="19"/>
                    <a:pt x="5" y="18"/>
                    <a:pt x="6" y="17"/>
                  </a:cubicBezTo>
                  <a:cubicBezTo>
                    <a:pt x="8" y="16"/>
                    <a:pt x="10" y="15"/>
                    <a:pt x="12" y="14"/>
                  </a:cubicBezTo>
                  <a:cubicBezTo>
                    <a:pt x="14" y="13"/>
                    <a:pt x="16" y="12"/>
                    <a:pt x="19" y="11"/>
                  </a:cubicBezTo>
                  <a:cubicBezTo>
                    <a:pt x="19" y="11"/>
                    <a:pt x="19" y="11"/>
                    <a:pt x="19" y="11"/>
                  </a:cubicBezTo>
                  <a:cubicBezTo>
                    <a:pt x="17" y="12"/>
                    <a:pt x="16" y="13"/>
                    <a:pt x="14" y="14"/>
                  </a:cubicBezTo>
                  <a:cubicBezTo>
                    <a:pt x="11" y="16"/>
                    <a:pt x="8" y="17"/>
                    <a:pt x="5" y="19"/>
                  </a:cubicBezTo>
                  <a:cubicBezTo>
                    <a:pt x="4" y="19"/>
                    <a:pt x="4" y="20"/>
                    <a:pt x="3" y="20"/>
                  </a:cubicBezTo>
                  <a:cubicBezTo>
                    <a:pt x="3" y="20"/>
                    <a:pt x="2" y="21"/>
                    <a:pt x="1" y="21"/>
                  </a:cubicBezTo>
                  <a:moveTo>
                    <a:pt x="3" y="19"/>
                  </a:moveTo>
                  <a:cubicBezTo>
                    <a:pt x="4" y="18"/>
                    <a:pt x="5" y="18"/>
                    <a:pt x="6" y="17"/>
                  </a:cubicBezTo>
                  <a:cubicBezTo>
                    <a:pt x="8" y="16"/>
                    <a:pt x="10" y="15"/>
                    <a:pt x="12" y="14"/>
                  </a:cubicBezTo>
                  <a:cubicBezTo>
                    <a:pt x="14" y="13"/>
                    <a:pt x="16" y="12"/>
                    <a:pt x="17" y="11"/>
                  </a:cubicBezTo>
                  <a:cubicBezTo>
                    <a:pt x="18" y="11"/>
                    <a:pt x="18" y="11"/>
                    <a:pt x="18" y="11"/>
                  </a:cubicBezTo>
                  <a:cubicBezTo>
                    <a:pt x="17" y="12"/>
                    <a:pt x="15" y="13"/>
                    <a:pt x="14" y="13"/>
                  </a:cubicBezTo>
                  <a:cubicBezTo>
                    <a:pt x="10" y="15"/>
                    <a:pt x="7" y="17"/>
                    <a:pt x="3" y="19"/>
                  </a:cubicBezTo>
                  <a:moveTo>
                    <a:pt x="5" y="23"/>
                  </a:moveTo>
                  <a:cubicBezTo>
                    <a:pt x="7" y="23"/>
                    <a:pt x="8" y="22"/>
                    <a:pt x="10" y="21"/>
                  </a:cubicBezTo>
                  <a:cubicBezTo>
                    <a:pt x="13" y="19"/>
                    <a:pt x="17" y="18"/>
                    <a:pt x="20" y="16"/>
                  </a:cubicBezTo>
                  <a:cubicBezTo>
                    <a:pt x="23" y="15"/>
                    <a:pt x="27" y="13"/>
                    <a:pt x="30" y="12"/>
                  </a:cubicBezTo>
                  <a:cubicBezTo>
                    <a:pt x="31" y="12"/>
                    <a:pt x="32" y="11"/>
                    <a:pt x="33" y="11"/>
                  </a:cubicBezTo>
                  <a:cubicBezTo>
                    <a:pt x="34" y="11"/>
                    <a:pt x="34" y="11"/>
                    <a:pt x="34" y="11"/>
                  </a:cubicBezTo>
                  <a:cubicBezTo>
                    <a:pt x="33" y="12"/>
                    <a:pt x="33" y="12"/>
                    <a:pt x="32" y="12"/>
                  </a:cubicBezTo>
                  <a:cubicBezTo>
                    <a:pt x="31" y="12"/>
                    <a:pt x="30" y="13"/>
                    <a:pt x="29" y="13"/>
                  </a:cubicBezTo>
                  <a:cubicBezTo>
                    <a:pt x="28" y="14"/>
                    <a:pt x="27" y="14"/>
                    <a:pt x="26" y="15"/>
                  </a:cubicBezTo>
                  <a:cubicBezTo>
                    <a:pt x="25" y="15"/>
                    <a:pt x="24" y="16"/>
                    <a:pt x="22" y="16"/>
                  </a:cubicBezTo>
                  <a:cubicBezTo>
                    <a:pt x="21" y="17"/>
                    <a:pt x="20" y="17"/>
                    <a:pt x="19" y="18"/>
                  </a:cubicBezTo>
                  <a:cubicBezTo>
                    <a:pt x="14" y="19"/>
                    <a:pt x="10" y="21"/>
                    <a:pt x="6" y="23"/>
                  </a:cubicBezTo>
                  <a:cubicBezTo>
                    <a:pt x="5" y="23"/>
                    <a:pt x="5" y="23"/>
                    <a:pt x="5" y="23"/>
                  </a:cubicBezTo>
                  <a:moveTo>
                    <a:pt x="2" y="19"/>
                  </a:moveTo>
                  <a:cubicBezTo>
                    <a:pt x="2" y="18"/>
                    <a:pt x="2" y="18"/>
                    <a:pt x="3" y="17"/>
                  </a:cubicBezTo>
                  <a:cubicBezTo>
                    <a:pt x="4" y="17"/>
                    <a:pt x="5" y="16"/>
                    <a:pt x="6" y="16"/>
                  </a:cubicBezTo>
                  <a:cubicBezTo>
                    <a:pt x="8" y="15"/>
                    <a:pt x="10" y="14"/>
                    <a:pt x="12" y="13"/>
                  </a:cubicBezTo>
                  <a:cubicBezTo>
                    <a:pt x="13" y="12"/>
                    <a:pt x="15" y="11"/>
                    <a:pt x="17" y="11"/>
                  </a:cubicBezTo>
                  <a:cubicBezTo>
                    <a:pt x="17" y="11"/>
                    <a:pt x="17" y="11"/>
                    <a:pt x="17" y="11"/>
                  </a:cubicBezTo>
                  <a:cubicBezTo>
                    <a:pt x="12" y="14"/>
                    <a:pt x="7" y="16"/>
                    <a:pt x="2" y="19"/>
                  </a:cubicBezTo>
                  <a:moveTo>
                    <a:pt x="21" y="11"/>
                  </a:moveTo>
                  <a:cubicBezTo>
                    <a:pt x="20" y="11"/>
                    <a:pt x="20" y="11"/>
                    <a:pt x="20" y="11"/>
                  </a:cubicBezTo>
                  <a:cubicBezTo>
                    <a:pt x="20" y="10"/>
                    <a:pt x="21" y="10"/>
                    <a:pt x="21" y="10"/>
                  </a:cubicBezTo>
                  <a:cubicBezTo>
                    <a:pt x="21" y="10"/>
                    <a:pt x="21" y="10"/>
                    <a:pt x="21" y="10"/>
                  </a:cubicBezTo>
                  <a:cubicBezTo>
                    <a:pt x="21" y="11"/>
                    <a:pt x="21" y="11"/>
                    <a:pt x="21" y="11"/>
                  </a:cubicBezTo>
                  <a:moveTo>
                    <a:pt x="1" y="24"/>
                  </a:moveTo>
                  <a:cubicBezTo>
                    <a:pt x="1" y="24"/>
                    <a:pt x="3" y="23"/>
                    <a:pt x="3" y="23"/>
                  </a:cubicBezTo>
                  <a:cubicBezTo>
                    <a:pt x="4" y="23"/>
                    <a:pt x="5" y="22"/>
                    <a:pt x="5" y="22"/>
                  </a:cubicBezTo>
                  <a:cubicBezTo>
                    <a:pt x="7" y="21"/>
                    <a:pt x="9" y="20"/>
                    <a:pt x="11" y="19"/>
                  </a:cubicBezTo>
                  <a:cubicBezTo>
                    <a:pt x="14" y="17"/>
                    <a:pt x="18" y="15"/>
                    <a:pt x="21" y="14"/>
                  </a:cubicBezTo>
                  <a:cubicBezTo>
                    <a:pt x="23" y="13"/>
                    <a:pt x="25" y="12"/>
                    <a:pt x="27" y="11"/>
                  </a:cubicBezTo>
                  <a:cubicBezTo>
                    <a:pt x="29" y="11"/>
                    <a:pt x="30" y="10"/>
                    <a:pt x="31" y="9"/>
                  </a:cubicBezTo>
                  <a:cubicBezTo>
                    <a:pt x="32" y="10"/>
                    <a:pt x="32" y="10"/>
                    <a:pt x="32" y="10"/>
                  </a:cubicBezTo>
                  <a:cubicBezTo>
                    <a:pt x="33" y="10"/>
                    <a:pt x="33" y="10"/>
                    <a:pt x="33" y="10"/>
                  </a:cubicBezTo>
                  <a:cubicBezTo>
                    <a:pt x="32" y="11"/>
                    <a:pt x="31" y="11"/>
                    <a:pt x="30" y="12"/>
                  </a:cubicBezTo>
                  <a:cubicBezTo>
                    <a:pt x="29" y="12"/>
                    <a:pt x="29" y="12"/>
                    <a:pt x="28" y="12"/>
                  </a:cubicBezTo>
                  <a:cubicBezTo>
                    <a:pt x="27" y="13"/>
                    <a:pt x="25" y="14"/>
                    <a:pt x="23" y="14"/>
                  </a:cubicBezTo>
                  <a:cubicBezTo>
                    <a:pt x="19" y="16"/>
                    <a:pt x="15" y="18"/>
                    <a:pt x="12" y="19"/>
                  </a:cubicBezTo>
                  <a:cubicBezTo>
                    <a:pt x="10" y="20"/>
                    <a:pt x="8" y="20"/>
                    <a:pt x="7" y="21"/>
                  </a:cubicBezTo>
                  <a:cubicBezTo>
                    <a:pt x="5" y="22"/>
                    <a:pt x="4" y="23"/>
                    <a:pt x="2" y="24"/>
                  </a:cubicBezTo>
                  <a:cubicBezTo>
                    <a:pt x="2" y="24"/>
                    <a:pt x="2" y="24"/>
                    <a:pt x="1" y="24"/>
                  </a:cubicBezTo>
                  <a:moveTo>
                    <a:pt x="3" y="16"/>
                  </a:moveTo>
                  <a:cubicBezTo>
                    <a:pt x="3" y="16"/>
                    <a:pt x="3" y="16"/>
                    <a:pt x="3" y="16"/>
                  </a:cubicBezTo>
                  <a:cubicBezTo>
                    <a:pt x="4" y="16"/>
                    <a:pt x="5" y="15"/>
                    <a:pt x="6" y="15"/>
                  </a:cubicBezTo>
                  <a:cubicBezTo>
                    <a:pt x="8" y="14"/>
                    <a:pt x="9" y="13"/>
                    <a:pt x="11" y="12"/>
                  </a:cubicBezTo>
                  <a:cubicBezTo>
                    <a:pt x="13" y="11"/>
                    <a:pt x="14" y="10"/>
                    <a:pt x="16" y="9"/>
                  </a:cubicBezTo>
                  <a:cubicBezTo>
                    <a:pt x="15" y="10"/>
                    <a:pt x="13" y="11"/>
                    <a:pt x="11" y="12"/>
                  </a:cubicBezTo>
                  <a:cubicBezTo>
                    <a:pt x="10" y="13"/>
                    <a:pt x="8" y="14"/>
                    <a:pt x="6" y="15"/>
                  </a:cubicBezTo>
                  <a:cubicBezTo>
                    <a:pt x="5" y="15"/>
                    <a:pt x="4" y="16"/>
                    <a:pt x="3" y="16"/>
                  </a:cubicBezTo>
                  <a:cubicBezTo>
                    <a:pt x="3" y="16"/>
                    <a:pt x="3" y="16"/>
                    <a:pt x="3" y="16"/>
                  </a:cubicBezTo>
                  <a:moveTo>
                    <a:pt x="26" y="12"/>
                  </a:moveTo>
                  <a:cubicBezTo>
                    <a:pt x="26" y="11"/>
                    <a:pt x="27" y="11"/>
                    <a:pt x="28" y="11"/>
                  </a:cubicBezTo>
                  <a:cubicBezTo>
                    <a:pt x="28" y="10"/>
                    <a:pt x="29" y="10"/>
                    <a:pt x="30" y="10"/>
                  </a:cubicBezTo>
                  <a:cubicBezTo>
                    <a:pt x="31" y="9"/>
                    <a:pt x="31" y="9"/>
                    <a:pt x="31" y="9"/>
                  </a:cubicBezTo>
                  <a:cubicBezTo>
                    <a:pt x="31" y="9"/>
                    <a:pt x="31" y="9"/>
                    <a:pt x="31" y="9"/>
                  </a:cubicBezTo>
                  <a:cubicBezTo>
                    <a:pt x="29" y="10"/>
                    <a:pt x="27" y="11"/>
                    <a:pt x="26" y="12"/>
                  </a:cubicBezTo>
                  <a:moveTo>
                    <a:pt x="20" y="10"/>
                  </a:moveTo>
                  <a:cubicBezTo>
                    <a:pt x="18" y="10"/>
                    <a:pt x="18" y="10"/>
                    <a:pt x="18" y="10"/>
                  </a:cubicBezTo>
                  <a:cubicBezTo>
                    <a:pt x="19" y="10"/>
                    <a:pt x="20" y="9"/>
                    <a:pt x="21" y="9"/>
                  </a:cubicBezTo>
                  <a:cubicBezTo>
                    <a:pt x="21" y="10"/>
                    <a:pt x="21" y="10"/>
                    <a:pt x="21" y="10"/>
                  </a:cubicBezTo>
                  <a:cubicBezTo>
                    <a:pt x="21" y="10"/>
                    <a:pt x="20" y="10"/>
                    <a:pt x="20" y="10"/>
                  </a:cubicBezTo>
                  <a:moveTo>
                    <a:pt x="18" y="10"/>
                  </a:moveTo>
                  <a:cubicBezTo>
                    <a:pt x="18" y="10"/>
                    <a:pt x="18" y="10"/>
                    <a:pt x="18" y="10"/>
                  </a:cubicBezTo>
                  <a:cubicBezTo>
                    <a:pt x="19" y="9"/>
                    <a:pt x="20" y="9"/>
                    <a:pt x="21" y="8"/>
                  </a:cubicBezTo>
                  <a:cubicBezTo>
                    <a:pt x="21" y="8"/>
                    <a:pt x="21" y="8"/>
                    <a:pt x="21" y="8"/>
                  </a:cubicBezTo>
                  <a:cubicBezTo>
                    <a:pt x="20" y="9"/>
                    <a:pt x="19" y="10"/>
                    <a:pt x="18" y="10"/>
                  </a:cubicBezTo>
                  <a:moveTo>
                    <a:pt x="25" y="10"/>
                  </a:moveTo>
                  <a:cubicBezTo>
                    <a:pt x="26" y="10"/>
                    <a:pt x="26" y="10"/>
                    <a:pt x="26" y="10"/>
                  </a:cubicBezTo>
                  <a:cubicBezTo>
                    <a:pt x="26" y="9"/>
                    <a:pt x="26" y="9"/>
                    <a:pt x="26" y="9"/>
                  </a:cubicBezTo>
                  <a:cubicBezTo>
                    <a:pt x="27" y="9"/>
                    <a:pt x="27" y="9"/>
                    <a:pt x="28" y="8"/>
                  </a:cubicBezTo>
                  <a:cubicBezTo>
                    <a:pt x="28" y="8"/>
                    <a:pt x="28" y="8"/>
                    <a:pt x="28" y="8"/>
                  </a:cubicBezTo>
                  <a:cubicBezTo>
                    <a:pt x="29" y="8"/>
                    <a:pt x="29" y="8"/>
                    <a:pt x="29" y="8"/>
                  </a:cubicBezTo>
                  <a:cubicBezTo>
                    <a:pt x="29" y="8"/>
                    <a:pt x="30" y="9"/>
                    <a:pt x="31" y="9"/>
                  </a:cubicBezTo>
                  <a:cubicBezTo>
                    <a:pt x="26" y="11"/>
                    <a:pt x="22" y="13"/>
                    <a:pt x="17" y="15"/>
                  </a:cubicBezTo>
                  <a:cubicBezTo>
                    <a:pt x="13" y="17"/>
                    <a:pt x="9" y="19"/>
                    <a:pt x="4" y="21"/>
                  </a:cubicBezTo>
                  <a:cubicBezTo>
                    <a:pt x="4" y="22"/>
                    <a:pt x="2" y="22"/>
                    <a:pt x="1" y="23"/>
                  </a:cubicBezTo>
                  <a:cubicBezTo>
                    <a:pt x="2" y="22"/>
                    <a:pt x="3" y="21"/>
                    <a:pt x="4" y="21"/>
                  </a:cubicBezTo>
                  <a:cubicBezTo>
                    <a:pt x="6" y="19"/>
                    <a:pt x="8" y="18"/>
                    <a:pt x="11" y="17"/>
                  </a:cubicBezTo>
                  <a:cubicBezTo>
                    <a:pt x="15" y="15"/>
                    <a:pt x="19" y="13"/>
                    <a:pt x="22" y="11"/>
                  </a:cubicBezTo>
                  <a:cubicBezTo>
                    <a:pt x="24" y="11"/>
                    <a:pt x="26" y="11"/>
                    <a:pt x="27" y="10"/>
                  </a:cubicBezTo>
                  <a:cubicBezTo>
                    <a:pt x="28" y="10"/>
                    <a:pt x="28" y="9"/>
                    <a:pt x="27" y="9"/>
                  </a:cubicBezTo>
                  <a:cubicBezTo>
                    <a:pt x="27" y="9"/>
                    <a:pt x="27" y="9"/>
                    <a:pt x="27" y="9"/>
                  </a:cubicBezTo>
                  <a:cubicBezTo>
                    <a:pt x="27" y="10"/>
                    <a:pt x="26" y="10"/>
                    <a:pt x="25" y="10"/>
                  </a:cubicBezTo>
                  <a:moveTo>
                    <a:pt x="3" y="16"/>
                  </a:moveTo>
                  <a:cubicBezTo>
                    <a:pt x="3" y="15"/>
                    <a:pt x="4" y="15"/>
                    <a:pt x="4" y="14"/>
                  </a:cubicBezTo>
                  <a:cubicBezTo>
                    <a:pt x="6" y="13"/>
                    <a:pt x="9" y="12"/>
                    <a:pt x="11" y="11"/>
                  </a:cubicBezTo>
                  <a:cubicBezTo>
                    <a:pt x="12" y="10"/>
                    <a:pt x="14" y="9"/>
                    <a:pt x="15" y="9"/>
                  </a:cubicBezTo>
                  <a:cubicBezTo>
                    <a:pt x="16" y="8"/>
                    <a:pt x="16" y="8"/>
                    <a:pt x="17" y="8"/>
                  </a:cubicBezTo>
                  <a:cubicBezTo>
                    <a:pt x="12" y="10"/>
                    <a:pt x="8" y="13"/>
                    <a:pt x="3" y="16"/>
                  </a:cubicBezTo>
                  <a:moveTo>
                    <a:pt x="22" y="10"/>
                  </a:moveTo>
                  <a:cubicBezTo>
                    <a:pt x="22" y="9"/>
                    <a:pt x="22" y="9"/>
                    <a:pt x="22" y="9"/>
                  </a:cubicBezTo>
                  <a:cubicBezTo>
                    <a:pt x="23" y="9"/>
                    <a:pt x="24" y="8"/>
                    <a:pt x="26" y="8"/>
                  </a:cubicBezTo>
                  <a:cubicBezTo>
                    <a:pt x="24" y="8"/>
                    <a:pt x="23" y="9"/>
                    <a:pt x="22" y="10"/>
                  </a:cubicBezTo>
                  <a:moveTo>
                    <a:pt x="22" y="8"/>
                  </a:moveTo>
                  <a:cubicBezTo>
                    <a:pt x="22" y="8"/>
                    <a:pt x="22" y="8"/>
                    <a:pt x="22" y="8"/>
                  </a:cubicBezTo>
                  <a:cubicBezTo>
                    <a:pt x="22" y="8"/>
                    <a:pt x="23" y="8"/>
                    <a:pt x="23" y="7"/>
                  </a:cubicBezTo>
                  <a:cubicBezTo>
                    <a:pt x="23" y="8"/>
                    <a:pt x="22" y="8"/>
                    <a:pt x="22" y="8"/>
                  </a:cubicBezTo>
                  <a:moveTo>
                    <a:pt x="6" y="12"/>
                  </a:moveTo>
                  <a:cubicBezTo>
                    <a:pt x="8" y="10"/>
                    <a:pt x="10" y="9"/>
                    <a:pt x="12" y="8"/>
                  </a:cubicBezTo>
                  <a:cubicBezTo>
                    <a:pt x="13" y="8"/>
                    <a:pt x="14" y="8"/>
                    <a:pt x="15" y="7"/>
                  </a:cubicBezTo>
                  <a:cubicBezTo>
                    <a:pt x="14" y="8"/>
                    <a:pt x="13" y="8"/>
                    <a:pt x="12" y="9"/>
                  </a:cubicBezTo>
                  <a:cubicBezTo>
                    <a:pt x="10" y="10"/>
                    <a:pt x="8" y="11"/>
                    <a:pt x="6" y="12"/>
                  </a:cubicBezTo>
                  <a:moveTo>
                    <a:pt x="22" y="11"/>
                  </a:moveTo>
                  <a:cubicBezTo>
                    <a:pt x="22" y="10"/>
                    <a:pt x="22" y="10"/>
                    <a:pt x="22" y="10"/>
                  </a:cubicBezTo>
                  <a:cubicBezTo>
                    <a:pt x="24" y="9"/>
                    <a:pt x="25" y="9"/>
                    <a:pt x="26" y="7"/>
                  </a:cubicBezTo>
                  <a:cubicBezTo>
                    <a:pt x="26" y="7"/>
                    <a:pt x="26" y="7"/>
                    <a:pt x="26" y="7"/>
                  </a:cubicBezTo>
                  <a:cubicBezTo>
                    <a:pt x="27" y="8"/>
                    <a:pt x="28" y="8"/>
                    <a:pt x="28" y="8"/>
                  </a:cubicBezTo>
                  <a:cubicBezTo>
                    <a:pt x="28" y="8"/>
                    <a:pt x="27" y="9"/>
                    <a:pt x="26" y="9"/>
                  </a:cubicBezTo>
                  <a:cubicBezTo>
                    <a:pt x="25" y="10"/>
                    <a:pt x="25" y="10"/>
                    <a:pt x="24" y="10"/>
                  </a:cubicBezTo>
                  <a:cubicBezTo>
                    <a:pt x="23" y="10"/>
                    <a:pt x="23" y="11"/>
                    <a:pt x="22" y="11"/>
                  </a:cubicBezTo>
                  <a:moveTo>
                    <a:pt x="23" y="7"/>
                  </a:moveTo>
                  <a:cubicBezTo>
                    <a:pt x="23" y="7"/>
                    <a:pt x="23" y="7"/>
                    <a:pt x="23" y="7"/>
                  </a:cubicBezTo>
                  <a:cubicBezTo>
                    <a:pt x="23" y="7"/>
                    <a:pt x="23" y="7"/>
                    <a:pt x="23" y="7"/>
                  </a:cubicBezTo>
                  <a:moveTo>
                    <a:pt x="6" y="12"/>
                  </a:moveTo>
                  <a:cubicBezTo>
                    <a:pt x="8" y="11"/>
                    <a:pt x="10" y="10"/>
                    <a:pt x="13" y="9"/>
                  </a:cubicBezTo>
                  <a:cubicBezTo>
                    <a:pt x="14" y="8"/>
                    <a:pt x="15" y="8"/>
                    <a:pt x="16" y="7"/>
                  </a:cubicBezTo>
                  <a:cubicBezTo>
                    <a:pt x="16" y="7"/>
                    <a:pt x="16" y="7"/>
                    <a:pt x="16" y="7"/>
                  </a:cubicBezTo>
                  <a:cubicBezTo>
                    <a:pt x="17" y="7"/>
                    <a:pt x="17" y="7"/>
                    <a:pt x="17" y="7"/>
                  </a:cubicBezTo>
                  <a:cubicBezTo>
                    <a:pt x="16" y="7"/>
                    <a:pt x="15" y="8"/>
                    <a:pt x="15" y="8"/>
                  </a:cubicBezTo>
                  <a:cubicBezTo>
                    <a:pt x="11" y="9"/>
                    <a:pt x="8" y="11"/>
                    <a:pt x="5" y="13"/>
                  </a:cubicBezTo>
                  <a:cubicBezTo>
                    <a:pt x="6" y="12"/>
                    <a:pt x="6" y="12"/>
                    <a:pt x="6" y="12"/>
                  </a:cubicBezTo>
                  <a:cubicBezTo>
                    <a:pt x="6" y="12"/>
                    <a:pt x="6" y="12"/>
                    <a:pt x="6" y="12"/>
                  </a:cubicBezTo>
                  <a:moveTo>
                    <a:pt x="22" y="9"/>
                  </a:moveTo>
                  <a:cubicBezTo>
                    <a:pt x="22" y="9"/>
                    <a:pt x="22" y="8"/>
                    <a:pt x="22" y="8"/>
                  </a:cubicBezTo>
                  <a:cubicBezTo>
                    <a:pt x="23" y="8"/>
                    <a:pt x="23" y="7"/>
                    <a:pt x="24" y="7"/>
                  </a:cubicBezTo>
                  <a:cubicBezTo>
                    <a:pt x="24" y="7"/>
                    <a:pt x="24" y="7"/>
                    <a:pt x="24" y="7"/>
                  </a:cubicBezTo>
                  <a:cubicBezTo>
                    <a:pt x="25" y="7"/>
                    <a:pt x="25" y="7"/>
                    <a:pt x="26" y="7"/>
                  </a:cubicBezTo>
                  <a:cubicBezTo>
                    <a:pt x="25" y="8"/>
                    <a:pt x="23" y="9"/>
                    <a:pt x="22" y="9"/>
                  </a:cubicBezTo>
                  <a:moveTo>
                    <a:pt x="3" y="17"/>
                  </a:moveTo>
                  <a:cubicBezTo>
                    <a:pt x="3" y="17"/>
                    <a:pt x="3" y="17"/>
                    <a:pt x="3" y="17"/>
                  </a:cubicBezTo>
                  <a:cubicBezTo>
                    <a:pt x="3" y="16"/>
                    <a:pt x="3" y="16"/>
                    <a:pt x="3" y="16"/>
                  </a:cubicBezTo>
                  <a:cubicBezTo>
                    <a:pt x="4" y="16"/>
                    <a:pt x="5" y="16"/>
                    <a:pt x="5" y="15"/>
                  </a:cubicBezTo>
                  <a:cubicBezTo>
                    <a:pt x="7" y="14"/>
                    <a:pt x="9" y="13"/>
                    <a:pt x="11" y="12"/>
                  </a:cubicBezTo>
                  <a:cubicBezTo>
                    <a:pt x="15" y="11"/>
                    <a:pt x="18" y="9"/>
                    <a:pt x="21" y="7"/>
                  </a:cubicBezTo>
                  <a:cubicBezTo>
                    <a:pt x="21" y="8"/>
                    <a:pt x="21" y="8"/>
                    <a:pt x="21" y="8"/>
                  </a:cubicBezTo>
                  <a:cubicBezTo>
                    <a:pt x="21" y="8"/>
                    <a:pt x="20" y="9"/>
                    <a:pt x="19" y="9"/>
                  </a:cubicBezTo>
                  <a:cubicBezTo>
                    <a:pt x="19" y="9"/>
                    <a:pt x="18" y="10"/>
                    <a:pt x="17" y="10"/>
                  </a:cubicBezTo>
                  <a:cubicBezTo>
                    <a:pt x="17" y="10"/>
                    <a:pt x="17" y="10"/>
                    <a:pt x="17" y="10"/>
                  </a:cubicBezTo>
                  <a:cubicBezTo>
                    <a:pt x="17" y="10"/>
                    <a:pt x="17" y="9"/>
                    <a:pt x="17" y="9"/>
                  </a:cubicBezTo>
                  <a:cubicBezTo>
                    <a:pt x="16" y="9"/>
                    <a:pt x="16" y="10"/>
                    <a:pt x="16" y="10"/>
                  </a:cubicBezTo>
                  <a:cubicBezTo>
                    <a:pt x="16" y="10"/>
                    <a:pt x="16" y="10"/>
                    <a:pt x="16" y="10"/>
                  </a:cubicBezTo>
                  <a:cubicBezTo>
                    <a:pt x="15" y="11"/>
                    <a:pt x="15" y="11"/>
                    <a:pt x="14" y="12"/>
                  </a:cubicBezTo>
                  <a:cubicBezTo>
                    <a:pt x="12" y="13"/>
                    <a:pt x="10" y="13"/>
                    <a:pt x="8" y="14"/>
                  </a:cubicBezTo>
                  <a:cubicBezTo>
                    <a:pt x="6" y="15"/>
                    <a:pt x="5" y="16"/>
                    <a:pt x="3" y="17"/>
                  </a:cubicBezTo>
                  <a:cubicBezTo>
                    <a:pt x="3" y="17"/>
                    <a:pt x="3" y="17"/>
                    <a:pt x="3" y="17"/>
                  </a:cubicBezTo>
                  <a:moveTo>
                    <a:pt x="4" y="14"/>
                  </a:moveTo>
                  <a:cubicBezTo>
                    <a:pt x="4" y="14"/>
                    <a:pt x="4" y="14"/>
                    <a:pt x="4" y="14"/>
                  </a:cubicBezTo>
                  <a:cubicBezTo>
                    <a:pt x="5" y="13"/>
                    <a:pt x="5" y="13"/>
                    <a:pt x="6" y="13"/>
                  </a:cubicBezTo>
                  <a:cubicBezTo>
                    <a:pt x="7" y="12"/>
                    <a:pt x="8" y="11"/>
                    <a:pt x="10" y="11"/>
                  </a:cubicBezTo>
                  <a:cubicBezTo>
                    <a:pt x="12" y="9"/>
                    <a:pt x="15" y="8"/>
                    <a:pt x="17" y="7"/>
                  </a:cubicBezTo>
                  <a:cubicBezTo>
                    <a:pt x="18" y="7"/>
                    <a:pt x="18" y="7"/>
                    <a:pt x="19" y="7"/>
                  </a:cubicBezTo>
                  <a:cubicBezTo>
                    <a:pt x="14" y="9"/>
                    <a:pt x="9" y="11"/>
                    <a:pt x="5" y="14"/>
                  </a:cubicBezTo>
                  <a:cubicBezTo>
                    <a:pt x="4" y="14"/>
                    <a:pt x="4" y="14"/>
                    <a:pt x="4" y="14"/>
                  </a:cubicBezTo>
                  <a:moveTo>
                    <a:pt x="22" y="7"/>
                  </a:moveTo>
                  <a:cubicBezTo>
                    <a:pt x="22" y="7"/>
                    <a:pt x="22" y="7"/>
                    <a:pt x="22" y="7"/>
                  </a:cubicBezTo>
                  <a:cubicBezTo>
                    <a:pt x="23" y="7"/>
                    <a:pt x="23" y="7"/>
                    <a:pt x="24" y="7"/>
                  </a:cubicBezTo>
                  <a:cubicBezTo>
                    <a:pt x="23" y="7"/>
                    <a:pt x="23" y="7"/>
                    <a:pt x="22" y="7"/>
                  </a:cubicBezTo>
                  <a:moveTo>
                    <a:pt x="3" y="16"/>
                  </a:moveTo>
                  <a:cubicBezTo>
                    <a:pt x="3" y="16"/>
                    <a:pt x="3" y="16"/>
                    <a:pt x="3" y="16"/>
                  </a:cubicBezTo>
                  <a:cubicBezTo>
                    <a:pt x="3" y="16"/>
                    <a:pt x="3" y="16"/>
                    <a:pt x="3" y="16"/>
                  </a:cubicBezTo>
                  <a:cubicBezTo>
                    <a:pt x="4" y="15"/>
                    <a:pt x="5" y="15"/>
                    <a:pt x="6" y="15"/>
                  </a:cubicBezTo>
                  <a:cubicBezTo>
                    <a:pt x="7" y="14"/>
                    <a:pt x="8" y="13"/>
                    <a:pt x="10" y="12"/>
                  </a:cubicBezTo>
                  <a:cubicBezTo>
                    <a:pt x="13" y="10"/>
                    <a:pt x="16" y="8"/>
                    <a:pt x="20" y="7"/>
                  </a:cubicBezTo>
                  <a:cubicBezTo>
                    <a:pt x="20" y="7"/>
                    <a:pt x="20" y="7"/>
                    <a:pt x="21" y="7"/>
                  </a:cubicBezTo>
                  <a:cubicBezTo>
                    <a:pt x="21" y="7"/>
                    <a:pt x="21" y="7"/>
                    <a:pt x="21" y="7"/>
                  </a:cubicBezTo>
                  <a:cubicBezTo>
                    <a:pt x="21" y="7"/>
                    <a:pt x="21" y="7"/>
                    <a:pt x="21" y="7"/>
                  </a:cubicBezTo>
                  <a:cubicBezTo>
                    <a:pt x="15" y="9"/>
                    <a:pt x="9" y="12"/>
                    <a:pt x="4" y="16"/>
                  </a:cubicBezTo>
                  <a:cubicBezTo>
                    <a:pt x="3" y="16"/>
                    <a:pt x="3" y="16"/>
                    <a:pt x="3" y="16"/>
                  </a:cubicBezTo>
                  <a:moveTo>
                    <a:pt x="25" y="0"/>
                  </a:moveTo>
                  <a:cubicBezTo>
                    <a:pt x="25" y="0"/>
                    <a:pt x="25" y="0"/>
                    <a:pt x="25" y="1"/>
                  </a:cubicBezTo>
                  <a:cubicBezTo>
                    <a:pt x="23" y="2"/>
                    <a:pt x="22" y="4"/>
                    <a:pt x="22" y="6"/>
                  </a:cubicBezTo>
                  <a:cubicBezTo>
                    <a:pt x="21" y="6"/>
                    <a:pt x="21" y="6"/>
                    <a:pt x="21" y="6"/>
                  </a:cubicBezTo>
                  <a:cubicBezTo>
                    <a:pt x="20" y="6"/>
                    <a:pt x="20" y="6"/>
                    <a:pt x="20" y="6"/>
                  </a:cubicBezTo>
                  <a:cubicBezTo>
                    <a:pt x="14" y="6"/>
                    <a:pt x="7" y="8"/>
                    <a:pt x="3" y="13"/>
                  </a:cubicBezTo>
                  <a:cubicBezTo>
                    <a:pt x="0" y="19"/>
                    <a:pt x="0" y="26"/>
                    <a:pt x="2" y="31"/>
                  </a:cubicBezTo>
                  <a:cubicBezTo>
                    <a:pt x="4" y="34"/>
                    <a:pt x="6" y="37"/>
                    <a:pt x="9" y="40"/>
                  </a:cubicBezTo>
                  <a:cubicBezTo>
                    <a:pt x="11" y="41"/>
                    <a:pt x="13" y="41"/>
                    <a:pt x="15" y="41"/>
                  </a:cubicBezTo>
                  <a:cubicBezTo>
                    <a:pt x="16" y="41"/>
                    <a:pt x="18" y="41"/>
                    <a:pt x="19" y="40"/>
                  </a:cubicBezTo>
                  <a:cubicBezTo>
                    <a:pt x="19" y="41"/>
                    <a:pt x="19" y="42"/>
                    <a:pt x="18" y="42"/>
                  </a:cubicBezTo>
                  <a:cubicBezTo>
                    <a:pt x="18" y="43"/>
                    <a:pt x="18" y="43"/>
                    <a:pt x="19" y="43"/>
                  </a:cubicBezTo>
                  <a:cubicBezTo>
                    <a:pt x="19" y="43"/>
                    <a:pt x="19" y="43"/>
                    <a:pt x="19" y="43"/>
                  </a:cubicBezTo>
                  <a:cubicBezTo>
                    <a:pt x="19" y="42"/>
                    <a:pt x="19" y="42"/>
                    <a:pt x="19" y="42"/>
                  </a:cubicBezTo>
                  <a:cubicBezTo>
                    <a:pt x="19" y="42"/>
                    <a:pt x="19" y="42"/>
                    <a:pt x="19" y="42"/>
                  </a:cubicBezTo>
                  <a:cubicBezTo>
                    <a:pt x="20" y="42"/>
                    <a:pt x="20" y="42"/>
                    <a:pt x="20" y="42"/>
                  </a:cubicBezTo>
                  <a:cubicBezTo>
                    <a:pt x="20" y="42"/>
                    <a:pt x="20" y="42"/>
                    <a:pt x="20" y="42"/>
                  </a:cubicBezTo>
                  <a:cubicBezTo>
                    <a:pt x="20" y="42"/>
                    <a:pt x="20" y="42"/>
                    <a:pt x="20" y="42"/>
                  </a:cubicBezTo>
                  <a:cubicBezTo>
                    <a:pt x="21" y="42"/>
                    <a:pt x="21" y="42"/>
                    <a:pt x="21" y="42"/>
                  </a:cubicBezTo>
                  <a:cubicBezTo>
                    <a:pt x="21" y="42"/>
                    <a:pt x="21" y="42"/>
                    <a:pt x="21" y="42"/>
                  </a:cubicBezTo>
                  <a:cubicBezTo>
                    <a:pt x="21" y="41"/>
                    <a:pt x="21" y="41"/>
                    <a:pt x="21" y="41"/>
                  </a:cubicBezTo>
                  <a:cubicBezTo>
                    <a:pt x="21" y="41"/>
                    <a:pt x="22" y="41"/>
                    <a:pt x="22" y="41"/>
                  </a:cubicBezTo>
                  <a:cubicBezTo>
                    <a:pt x="23" y="41"/>
                    <a:pt x="25" y="42"/>
                    <a:pt x="27" y="42"/>
                  </a:cubicBezTo>
                  <a:cubicBezTo>
                    <a:pt x="28" y="42"/>
                    <a:pt x="29" y="42"/>
                    <a:pt x="31" y="41"/>
                  </a:cubicBezTo>
                  <a:cubicBezTo>
                    <a:pt x="34" y="40"/>
                    <a:pt x="36" y="37"/>
                    <a:pt x="37" y="33"/>
                  </a:cubicBezTo>
                  <a:cubicBezTo>
                    <a:pt x="40" y="27"/>
                    <a:pt x="40" y="19"/>
                    <a:pt x="36" y="13"/>
                  </a:cubicBezTo>
                  <a:cubicBezTo>
                    <a:pt x="34" y="8"/>
                    <a:pt x="28" y="6"/>
                    <a:pt x="23" y="6"/>
                  </a:cubicBezTo>
                  <a:cubicBezTo>
                    <a:pt x="23" y="4"/>
                    <a:pt x="24" y="2"/>
                    <a:pt x="26" y="1"/>
                  </a:cubicBezTo>
                  <a:cubicBezTo>
                    <a:pt x="26" y="1"/>
                    <a:pt x="26" y="0"/>
                    <a:pt x="2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3" name="Freeform 67"/>
            <p:cNvSpPr>
              <a:spLocks noEditPoints="1"/>
            </p:cNvSpPr>
            <p:nvPr/>
          </p:nvSpPr>
          <p:spPr bwMode="auto">
            <a:xfrm>
              <a:off x="2377744" y="4754489"/>
              <a:ext cx="779463" cy="547688"/>
            </a:xfrm>
            <a:custGeom>
              <a:avLst/>
              <a:gdLst>
                <a:gd name="T0" fmla="*/ 42 w 184"/>
                <a:gd name="T1" fmla="*/ 112 h 129"/>
                <a:gd name="T2" fmla="*/ 81 w 184"/>
                <a:gd name="T3" fmla="*/ 108 h 129"/>
                <a:gd name="T4" fmla="*/ 145 w 184"/>
                <a:gd name="T5" fmla="*/ 98 h 129"/>
                <a:gd name="T6" fmla="*/ 142 w 184"/>
                <a:gd name="T7" fmla="*/ 94 h 129"/>
                <a:gd name="T8" fmla="*/ 164 w 184"/>
                <a:gd name="T9" fmla="*/ 91 h 129"/>
                <a:gd name="T10" fmla="*/ 103 w 184"/>
                <a:gd name="T11" fmla="*/ 102 h 129"/>
                <a:gd name="T12" fmla="*/ 150 w 184"/>
                <a:gd name="T13" fmla="*/ 89 h 129"/>
                <a:gd name="T14" fmla="*/ 148 w 184"/>
                <a:gd name="T15" fmla="*/ 91 h 129"/>
                <a:gd name="T16" fmla="*/ 170 w 184"/>
                <a:gd name="T17" fmla="*/ 72 h 129"/>
                <a:gd name="T18" fmla="*/ 75 w 184"/>
                <a:gd name="T19" fmla="*/ 105 h 129"/>
                <a:gd name="T20" fmla="*/ 166 w 184"/>
                <a:gd name="T21" fmla="*/ 67 h 129"/>
                <a:gd name="T22" fmla="*/ 166 w 184"/>
                <a:gd name="T23" fmla="*/ 64 h 129"/>
                <a:gd name="T24" fmla="*/ 173 w 184"/>
                <a:gd name="T25" fmla="*/ 58 h 129"/>
                <a:gd name="T26" fmla="*/ 110 w 184"/>
                <a:gd name="T27" fmla="*/ 83 h 129"/>
                <a:gd name="T28" fmla="*/ 175 w 184"/>
                <a:gd name="T29" fmla="*/ 52 h 129"/>
                <a:gd name="T30" fmla="*/ 66 w 184"/>
                <a:gd name="T31" fmla="*/ 99 h 129"/>
                <a:gd name="T32" fmla="*/ 97 w 184"/>
                <a:gd name="T33" fmla="*/ 87 h 129"/>
                <a:gd name="T34" fmla="*/ 62 w 184"/>
                <a:gd name="T35" fmla="*/ 50 h 129"/>
                <a:gd name="T36" fmla="*/ 110 w 184"/>
                <a:gd name="T37" fmla="*/ 74 h 129"/>
                <a:gd name="T38" fmla="*/ 50 w 184"/>
                <a:gd name="T39" fmla="*/ 97 h 129"/>
                <a:gd name="T40" fmla="*/ 49 w 184"/>
                <a:gd name="T41" fmla="*/ 99 h 129"/>
                <a:gd name="T42" fmla="*/ 149 w 184"/>
                <a:gd name="T43" fmla="*/ 46 h 129"/>
                <a:gd name="T44" fmla="*/ 161 w 184"/>
                <a:gd name="T45" fmla="*/ 40 h 129"/>
                <a:gd name="T46" fmla="*/ 23 w 184"/>
                <a:gd name="T47" fmla="*/ 44 h 129"/>
                <a:gd name="T48" fmla="*/ 119 w 184"/>
                <a:gd name="T49" fmla="*/ 51 h 129"/>
                <a:gd name="T50" fmla="*/ 51 w 184"/>
                <a:gd name="T51" fmla="*/ 90 h 129"/>
                <a:gd name="T52" fmla="*/ 49 w 184"/>
                <a:gd name="T53" fmla="*/ 94 h 129"/>
                <a:gd name="T54" fmla="*/ 69 w 184"/>
                <a:gd name="T55" fmla="*/ 54 h 129"/>
                <a:gd name="T56" fmla="*/ 31 w 184"/>
                <a:gd name="T57" fmla="*/ 32 h 129"/>
                <a:gd name="T58" fmla="*/ 32 w 184"/>
                <a:gd name="T59" fmla="*/ 32 h 129"/>
                <a:gd name="T60" fmla="*/ 15 w 184"/>
                <a:gd name="T61" fmla="*/ 40 h 129"/>
                <a:gd name="T62" fmla="*/ 11 w 184"/>
                <a:gd name="T63" fmla="*/ 36 h 129"/>
                <a:gd name="T64" fmla="*/ 121 w 184"/>
                <a:gd name="T65" fmla="*/ 42 h 129"/>
                <a:gd name="T66" fmla="*/ 157 w 184"/>
                <a:gd name="T67" fmla="*/ 34 h 129"/>
                <a:gd name="T68" fmla="*/ 28 w 184"/>
                <a:gd name="T69" fmla="*/ 26 h 129"/>
                <a:gd name="T70" fmla="*/ 20 w 184"/>
                <a:gd name="T71" fmla="*/ 23 h 129"/>
                <a:gd name="T72" fmla="*/ 38 w 184"/>
                <a:gd name="T73" fmla="*/ 33 h 129"/>
                <a:gd name="T74" fmla="*/ 84 w 184"/>
                <a:gd name="T75" fmla="*/ 53 h 129"/>
                <a:gd name="T76" fmla="*/ 45 w 184"/>
                <a:gd name="T77" fmla="*/ 35 h 129"/>
                <a:gd name="T78" fmla="*/ 61 w 184"/>
                <a:gd name="T79" fmla="*/ 20 h 129"/>
                <a:gd name="T80" fmla="*/ 151 w 184"/>
                <a:gd name="T81" fmla="*/ 17 h 129"/>
                <a:gd name="T82" fmla="*/ 150 w 184"/>
                <a:gd name="T83" fmla="*/ 17 h 129"/>
                <a:gd name="T84" fmla="*/ 129 w 184"/>
                <a:gd name="T85" fmla="*/ 21 h 129"/>
                <a:gd name="T86" fmla="*/ 126 w 184"/>
                <a:gd name="T87" fmla="*/ 22 h 129"/>
                <a:gd name="T88" fmla="*/ 110 w 184"/>
                <a:gd name="T89" fmla="*/ 25 h 129"/>
                <a:gd name="T90" fmla="*/ 95 w 184"/>
                <a:gd name="T91" fmla="*/ 14 h 129"/>
                <a:gd name="T92" fmla="*/ 49 w 184"/>
                <a:gd name="T93" fmla="*/ 19 h 129"/>
                <a:gd name="T94" fmla="*/ 42 w 184"/>
                <a:gd name="T95" fmla="*/ 17 h 129"/>
                <a:gd name="T96" fmla="*/ 57 w 184"/>
                <a:gd name="T97" fmla="*/ 13 h 129"/>
                <a:gd name="T98" fmla="*/ 17 w 184"/>
                <a:gd name="T99" fmla="*/ 57 h 129"/>
                <a:gd name="T100" fmla="*/ 70 w 184"/>
                <a:gd name="T101" fmla="*/ 19 h 129"/>
                <a:gd name="T102" fmla="*/ 92 w 184"/>
                <a:gd name="T103" fmla="*/ 9 h 129"/>
                <a:gd name="T104" fmla="*/ 6 w 184"/>
                <a:gd name="T105" fmla="*/ 64 h 129"/>
                <a:gd name="T106" fmla="*/ 67 w 184"/>
                <a:gd name="T107" fmla="*/ 37 h 129"/>
                <a:gd name="T108" fmla="*/ 74 w 184"/>
                <a:gd name="T109" fmla="*/ 39 h 129"/>
                <a:gd name="T110" fmla="*/ 71 w 184"/>
                <a:gd name="T111" fmla="*/ 15 h 129"/>
                <a:gd name="T112" fmla="*/ 48 w 184"/>
                <a:gd name="T113" fmla="*/ 7 h 129"/>
                <a:gd name="T114" fmla="*/ 23 w 184"/>
                <a:gd name="T115" fmla="*/ 128 h 129"/>
                <a:gd name="T116" fmla="*/ 156 w 184"/>
                <a:gd name="T117" fmla="*/ 9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 h="129">
                  <a:moveTo>
                    <a:pt x="34" y="121"/>
                  </a:moveTo>
                  <a:cubicBezTo>
                    <a:pt x="35" y="121"/>
                    <a:pt x="35" y="121"/>
                    <a:pt x="35" y="121"/>
                  </a:cubicBezTo>
                  <a:cubicBezTo>
                    <a:pt x="36" y="120"/>
                    <a:pt x="36" y="120"/>
                    <a:pt x="36" y="120"/>
                  </a:cubicBezTo>
                  <a:cubicBezTo>
                    <a:pt x="36" y="121"/>
                    <a:pt x="35" y="121"/>
                    <a:pt x="34" y="121"/>
                  </a:cubicBezTo>
                  <a:moveTo>
                    <a:pt x="36" y="119"/>
                  </a:moveTo>
                  <a:cubicBezTo>
                    <a:pt x="38" y="118"/>
                    <a:pt x="39" y="117"/>
                    <a:pt x="40" y="116"/>
                  </a:cubicBezTo>
                  <a:cubicBezTo>
                    <a:pt x="44" y="114"/>
                    <a:pt x="49" y="113"/>
                    <a:pt x="53" y="111"/>
                  </a:cubicBezTo>
                  <a:cubicBezTo>
                    <a:pt x="49" y="114"/>
                    <a:pt x="46" y="116"/>
                    <a:pt x="42" y="118"/>
                  </a:cubicBezTo>
                  <a:cubicBezTo>
                    <a:pt x="40" y="119"/>
                    <a:pt x="38" y="119"/>
                    <a:pt x="36" y="119"/>
                  </a:cubicBezTo>
                  <a:moveTo>
                    <a:pt x="41" y="114"/>
                  </a:moveTo>
                  <a:cubicBezTo>
                    <a:pt x="41" y="114"/>
                    <a:pt x="42" y="113"/>
                    <a:pt x="42" y="112"/>
                  </a:cubicBezTo>
                  <a:cubicBezTo>
                    <a:pt x="46" y="112"/>
                    <a:pt x="48" y="110"/>
                    <a:pt x="51" y="109"/>
                  </a:cubicBezTo>
                  <a:cubicBezTo>
                    <a:pt x="53" y="108"/>
                    <a:pt x="55" y="107"/>
                    <a:pt x="57" y="106"/>
                  </a:cubicBezTo>
                  <a:cubicBezTo>
                    <a:pt x="58" y="105"/>
                    <a:pt x="61" y="104"/>
                    <a:pt x="63" y="103"/>
                  </a:cubicBezTo>
                  <a:cubicBezTo>
                    <a:pt x="61" y="105"/>
                    <a:pt x="58" y="107"/>
                    <a:pt x="56" y="109"/>
                  </a:cubicBezTo>
                  <a:cubicBezTo>
                    <a:pt x="51" y="111"/>
                    <a:pt x="46" y="113"/>
                    <a:pt x="41" y="114"/>
                  </a:cubicBezTo>
                  <a:moveTo>
                    <a:pt x="113" y="108"/>
                  </a:moveTo>
                  <a:cubicBezTo>
                    <a:pt x="112" y="108"/>
                    <a:pt x="110" y="108"/>
                    <a:pt x="109" y="107"/>
                  </a:cubicBezTo>
                  <a:cubicBezTo>
                    <a:pt x="114" y="105"/>
                    <a:pt x="119" y="103"/>
                    <a:pt x="124" y="101"/>
                  </a:cubicBezTo>
                  <a:cubicBezTo>
                    <a:pt x="122" y="105"/>
                    <a:pt x="118" y="108"/>
                    <a:pt x="113" y="108"/>
                  </a:cubicBezTo>
                  <a:cubicBezTo>
                    <a:pt x="113" y="108"/>
                    <a:pt x="113" y="108"/>
                    <a:pt x="113" y="108"/>
                  </a:cubicBezTo>
                  <a:moveTo>
                    <a:pt x="81" y="108"/>
                  </a:moveTo>
                  <a:cubicBezTo>
                    <a:pt x="80" y="108"/>
                    <a:pt x="78" y="107"/>
                    <a:pt x="76" y="106"/>
                  </a:cubicBezTo>
                  <a:cubicBezTo>
                    <a:pt x="82" y="105"/>
                    <a:pt x="88" y="102"/>
                    <a:pt x="93" y="100"/>
                  </a:cubicBezTo>
                  <a:cubicBezTo>
                    <a:pt x="94" y="100"/>
                    <a:pt x="94" y="100"/>
                    <a:pt x="94" y="100"/>
                  </a:cubicBezTo>
                  <a:cubicBezTo>
                    <a:pt x="91" y="105"/>
                    <a:pt x="86" y="108"/>
                    <a:pt x="81" y="108"/>
                  </a:cubicBezTo>
                  <a:moveTo>
                    <a:pt x="75" y="106"/>
                  </a:moveTo>
                  <a:cubicBezTo>
                    <a:pt x="82" y="104"/>
                    <a:pt x="88" y="101"/>
                    <a:pt x="95" y="98"/>
                  </a:cubicBezTo>
                  <a:cubicBezTo>
                    <a:pt x="95" y="99"/>
                    <a:pt x="95" y="99"/>
                    <a:pt x="95" y="99"/>
                  </a:cubicBezTo>
                  <a:cubicBezTo>
                    <a:pt x="88" y="101"/>
                    <a:pt x="82" y="104"/>
                    <a:pt x="75" y="106"/>
                  </a:cubicBezTo>
                  <a:moveTo>
                    <a:pt x="139" y="101"/>
                  </a:moveTo>
                  <a:cubicBezTo>
                    <a:pt x="138" y="101"/>
                    <a:pt x="137" y="100"/>
                    <a:pt x="136" y="100"/>
                  </a:cubicBezTo>
                  <a:cubicBezTo>
                    <a:pt x="139" y="100"/>
                    <a:pt x="142" y="99"/>
                    <a:pt x="145" y="98"/>
                  </a:cubicBezTo>
                  <a:cubicBezTo>
                    <a:pt x="144" y="100"/>
                    <a:pt x="142" y="101"/>
                    <a:pt x="139" y="101"/>
                  </a:cubicBezTo>
                  <a:moveTo>
                    <a:pt x="137" y="99"/>
                  </a:moveTo>
                  <a:cubicBezTo>
                    <a:pt x="137" y="99"/>
                    <a:pt x="137" y="99"/>
                    <a:pt x="139" y="98"/>
                  </a:cubicBezTo>
                  <a:cubicBezTo>
                    <a:pt x="141" y="96"/>
                    <a:pt x="144" y="96"/>
                    <a:pt x="146" y="94"/>
                  </a:cubicBezTo>
                  <a:cubicBezTo>
                    <a:pt x="146" y="95"/>
                    <a:pt x="146" y="96"/>
                    <a:pt x="146" y="97"/>
                  </a:cubicBezTo>
                  <a:cubicBezTo>
                    <a:pt x="144" y="97"/>
                    <a:pt x="142" y="98"/>
                    <a:pt x="141" y="98"/>
                  </a:cubicBezTo>
                  <a:cubicBezTo>
                    <a:pt x="139" y="99"/>
                    <a:pt x="138" y="99"/>
                    <a:pt x="137" y="99"/>
                  </a:cubicBezTo>
                  <a:moveTo>
                    <a:pt x="134" y="100"/>
                  </a:moveTo>
                  <a:cubicBezTo>
                    <a:pt x="133" y="99"/>
                    <a:pt x="132" y="99"/>
                    <a:pt x="131" y="98"/>
                  </a:cubicBezTo>
                  <a:cubicBezTo>
                    <a:pt x="132" y="98"/>
                    <a:pt x="133" y="97"/>
                    <a:pt x="135" y="97"/>
                  </a:cubicBezTo>
                  <a:cubicBezTo>
                    <a:pt x="137" y="96"/>
                    <a:pt x="140" y="94"/>
                    <a:pt x="142" y="94"/>
                  </a:cubicBezTo>
                  <a:cubicBezTo>
                    <a:pt x="143" y="93"/>
                    <a:pt x="143" y="93"/>
                    <a:pt x="144" y="93"/>
                  </a:cubicBezTo>
                  <a:cubicBezTo>
                    <a:pt x="145" y="93"/>
                    <a:pt x="145" y="94"/>
                    <a:pt x="143" y="95"/>
                  </a:cubicBezTo>
                  <a:cubicBezTo>
                    <a:pt x="140" y="96"/>
                    <a:pt x="137" y="97"/>
                    <a:pt x="134" y="100"/>
                  </a:cubicBezTo>
                  <a:cubicBezTo>
                    <a:pt x="134" y="100"/>
                    <a:pt x="134" y="100"/>
                    <a:pt x="134" y="100"/>
                  </a:cubicBezTo>
                  <a:moveTo>
                    <a:pt x="157" y="94"/>
                  </a:moveTo>
                  <a:cubicBezTo>
                    <a:pt x="158" y="94"/>
                    <a:pt x="160" y="93"/>
                    <a:pt x="162" y="93"/>
                  </a:cubicBezTo>
                  <a:cubicBezTo>
                    <a:pt x="160" y="94"/>
                    <a:pt x="158" y="94"/>
                    <a:pt x="157" y="94"/>
                  </a:cubicBezTo>
                  <a:moveTo>
                    <a:pt x="154" y="94"/>
                  </a:moveTo>
                  <a:cubicBezTo>
                    <a:pt x="158" y="90"/>
                    <a:pt x="165" y="91"/>
                    <a:pt x="169" y="86"/>
                  </a:cubicBezTo>
                  <a:cubicBezTo>
                    <a:pt x="168" y="88"/>
                    <a:pt x="166" y="90"/>
                    <a:pt x="164" y="91"/>
                  </a:cubicBezTo>
                  <a:cubicBezTo>
                    <a:pt x="164" y="91"/>
                    <a:pt x="164" y="91"/>
                    <a:pt x="164" y="91"/>
                  </a:cubicBezTo>
                  <a:cubicBezTo>
                    <a:pt x="161" y="92"/>
                    <a:pt x="157" y="94"/>
                    <a:pt x="154" y="94"/>
                  </a:cubicBezTo>
                  <a:moveTo>
                    <a:pt x="153" y="94"/>
                  </a:moveTo>
                  <a:cubicBezTo>
                    <a:pt x="152" y="93"/>
                    <a:pt x="151" y="93"/>
                    <a:pt x="151" y="92"/>
                  </a:cubicBezTo>
                  <a:cubicBezTo>
                    <a:pt x="151" y="92"/>
                    <a:pt x="151" y="92"/>
                    <a:pt x="151" y="92"/>
                  </a:cubicBezTo>
                  <a:cubicBezTo>
                    <a:pt x="155" y="91"/>
                    <a:pt x="159" y="89"/>
                    <a:pt x="163" y="88"/>
                  </a:cubicBezTo>
                  <a:cubicBezTo>
                    <a:pt x="164" y="87"/>
                    <a:pt x="166" y="86"/>
                    <a:pt x="167" y="86"/>
                  </a:cubicBezTo>
                  <a:cubicBezTo>
                    <a:pt x="168" y="85"/>
                    <a:pt x="169" y="85"/>
                    <a:pt x="169" y="85"/>
                  </a:cubicBezTo>
                  <a:cubicBezTo>
                    <a:pt x="170" y="85"/>
                    <a:pt x="167" y="87"/>
                    <a:pt x="166" y="87"/>
                  </a:cubicBezTo>
                  <a:cubicBezTo>
                    <a:pt x="162" y="90"/>
                    <a:pt x="156" y="90"/>
                    <a:pt x="153" y="94"/>
                  </a:cubicBezTo>
                  <a:moveTo>
                    <a:pt x="108" y="107"/>
                  </a:moveTo>
                  <a:cubicBezTo>
                    <a:pt x="106" y="105"/>
                    <a:pt x="104" y="104"/>
                    <a:pt x="103" y="102"/>
                  </a:cubicBezTo>
                  <a:cubicBezTo>
                    <a:pt x="115" y="98"/>
                    <a:pt x="127" y="94"/>
                    <a:pt x="139" y="90"/>
                  </a:cubicBezTo>
                  <a:cubicBezTo>
                    <a:pt x="145" y="88"/>
                    <a:pt x="150" y="86"/>
                    <a:pt x="156" y="84"/>
                  </a:cubicBezTo>
                  <a:cubicBezTo>
                    <a:pt x="159" y="83"/>
                    <a:pt x="162" y="82"/>
                    <a:pt x="166" y="80"/>
                  </a:cubicBezTo>
                  <a:cubicBezTo>
                    <a:pt x="166" y="80"/>
                    <a:pt x="170" y="79"/>
                    <a:pt x="170" y="79"/>
                  </a:cubicBezTo>
                  <a:cubicBezTo>
                    <a:pt x="170" y="79"/>
                    <a:pt x="170" y="79"/>
                    <a:pt x="169" y="80"/>
                  </a:cubicBezTo>
                  <a:cubicBezTo>
                    <a:pt x="156" y="87"/>
                    <a:pt x="142" y="91"/>
                    <a:pt x="128" y="97"/>
                  </a:cubicBezTo>
                  <a:cubicBezTo>
                    <a:pt x="128" y="97"/>
                    <a:pt x="128" y="97"/>
                    <a:pt x="128" y="97"/>
                  </a:cubicBezTo>
                  <a:cubicBezTo>
                    <a:pt x="127" y="97"/>
                    <a:pt x="127" y="97"/>
                    <a:pt x="127" y="97"/>
                  </a:cubicBezTo>
                  <a:cubicBezTo>
                    <a:pt x="120" y="100"/>
                    <a:pt x="114" y="103"/>
                    <a:pt x="108" y="107"/>
                  </a:cubicBezTo>
                  <a:moveTo>
                    <a:pt x="144" y="92"/>
                  </a:moveTo>
                  <a:cubicBezTo>
                    <a:pt x="146" y="91"/>
                    <a:pt x="148" y="90"/>
                    <a:pt x="150" y="89"/>
                  </a:cubicBezTo>
                  <a:cubicBezTo>
                    <a:pt x="155" y="87"/>
                    <a:pt x="160" y="85"/>
                    <a:pt x="165" y="83"/>
                  </a:cubicBezTo>
                  <a:cubicBezTo>
                    <a:pt x="167" y="81"/>
                    <a:pt x="170" y="80"/>
                    <a:pt x="172" y="79"/>
                  </a:cubicBezTo>
                  <a:cubicBezTo>
                    <a:pt x="172" y="80"/>
                    <a:pt x="171" y="82"/>
                    <a:pt x="171" y="84"/>
                  </a:cubicBezTo>
                  <a:cubicBezTo>
                    <a:pt x="170" y="83"/>
                    <a:pt x="170" y="83"/>
                    <a:pt x="170" y="83"/>
                  </a:cubicBezTo>
                  <a:cubicBezTo>
                    <a:pt x="167" y="84"/>
                    <a:pt x="164" y="86"/>
                    <a:pt x="162" y="87"/>
                  </a:cubicBezTo>
                  <a:cubicBezTo>
                    <a:pt x="158" y="89"/>
                    <a:pt x="154" y="90"/>
                    <a:pt x="151" y="91"/>
                  </a:cubicBezTo>
                  <a:cubicBezTo>
                    <a:pt x="151" y="92"/>
                    <a:pt x="151" y="92"/>
                    <a:pt x="151" y="92"/>
                  </a:cubicBezTo>
                  <a:cubicBezTo>
                    <a:pt x="150" y="92"/>
                    <a:pt x="150" y="92"/>
                    <a:pt x="150" y="92"/>
                  </a:cubicBezTo>
                  <a:cubicBezTo>
                    <a:pt x="149" y="91"/>
                    <a:pt x="149" y="91"/>
                    <a:pt x="148" y="91"/>
                  </a:cubicBezTo>
                  <a:cubicBezTo>
                    <a:pt x="148" y="91"/>
                    <a:pt x="148" y="91"/>
                    <a:pt x="148" y="91"/>
                  </a:cubicBezTo>
                  <a:cubicBezTo>
                    <a:pt x="148" y="91"/>
                    <a:pt x="148" y="91"/>
                    <a:pt x="148" y="91"/>
                  </a:cubicBezTo>
                  <a:cubicBezTo>
                    <a:pt x="147" y="91"/>
                    <a:pt x="146" y="91"/>
                    <a:pt x="146" y="92"/>
                  </a:cubicBezTo>
                  <a:cubicBezTo>
                    <a:pt x="145" y="92"/>
                    <a:pt x="145" y="92"/>
                    <a:pt x="144" y="92"/>
                  </a:cubicBezTo>
                  <a:moveTo>
                    <a:pt x="15" y="84"/>
                  </a:moveTo>
                  <a:cubicBezTo>
                    <a:pt x="16" y="83"/>
                    <a:pt x="16" y="83"/>
                    <a:pt x="16" y="82"/>
                  </a:cubicBezTo>
                  <a:cubicBezTo>
                    <a:pt x="17" y="80"/>
                    <a:pt x="19" y="78"/>
                    <a:pt x="21" y="77"/>
                  </a:cubicBezTo>
                  <a:cubicBezTo>
                    <a:pt x="19" y="79"/>
                    <a:pt x="17" y="81"/>
                    <a:pt x="15" y="84"/>
                  </a:cubicBezTo>
                  <a:moveTo>
                    <a:pt x="102" y="101"/>
                  </a:moveTo>
                  <a:cubicBezTo>
                    <a:pt x="101" y="100"/>
                    <a:pt x="100" y="99"/>
                    <a:pt x="99" y="98"/>
                  </a:cubicBezTo>
                  <a:cubicBezTo>
                    <a:pt x="105" y="96"/>
                    <a:pt x="111" y="94"/>
                    <a:pt x="116" y="92"/>
                  </a:cubicBezTo>
                  <a:cubicBezTo>
                    <a:pt x="130" y="87"/>
                    <a:pt x="145" y="83"/>
                    <a:pt x="159" y="77"/>
                  </a:cubicBezTo>
                  <a:cubicBezTo>
                    <a:pt x="163" y="76"/>
                    <a:pt x="166" y="74"/>
                    <a:pt x="170" y="72"/>
                  </a:cubicBezTo>
                  <a:cubicBezTo>
                    <a:pt x="167" y="73"/>
                    <a:pt x="164" y="76"/>
                    <a:pt x="160" y="77"/>
                  </a:cubicBezTo>
                  <a:cubicBezTo>
                    <a:pt x="154" y="79"/>
                    <a:pt x="148" y="81"/>
                    <a:pt x="142" y="84"/>
                  </a:cubicBezTo>
                  <a:cubicBezTo>
                    <a:pt x="135" y="87"/>
                    <a:pt x="128" y="90"/>
                    <a:pt x="120" y="94"/>
                  </a:cubicBezTo>
                  <a:cubicBezTo>
                    <a:pt x="114" y="96"/>
                    <a:pt x="108" y="98"/>
                    <a:pt x="102" y="101"/>
                  </a:cubicBezTo>
                  <a:moveTo>
                    <a:pt x="119" y="96"/>
                  </a:moveTo>
                  <a:cubicBezTo>
                    <a:pt x="127" y="92"/>
                    <a:pt x="135" y="89"/>
                    <a:pt x="143" y="85"/>
                  </a:cubicBezTo>
                  <a:cubicBezTo>
                    <a:pt x="152" y="81"/>
                    <a:pt x="164" y="79"/>
                    <a:pt x="171" y="72"/>
                  </a:cubicBezTo>
                  <a:cubicBezTo>
                    <a:pt x="172" y="74"/>
                    <a:pt x="172" y="75"/>
                    <a:pt x="172" y="77"/>
                  </a:cubicBezTo>
                  <a:cubicBezTo>
                    <a:pt x="159" y="81"/>
                    <a:pt x="147" y="87"/>
                    <a:pt x="134" y="91"/>
                  </a:cubicBezTo>
                  <a:cubicBezTo>
                    <a:pt x="129" y="92"/>
                    <a:pt x="124" y="94"/>
                    <a:pt x="119" y="96"/>
                  </a:cubicBezTo>
                  <a:moveTo>
                    <a:pt x="75" y="105"/>
                  </a:moveTo>
                  <a:cubicBezTo>
                    <a:pt x="74" y="105"/>
                    <a:pt x="72" y="103"/>
                    <a:pt x="71" y="102"/>
                  </a:cubicBezTo>
                  <a:cubicBezTo>
                    <a:pt x="76" y="102"/>
                    <a:pt x="81" y="100"/>
                    <a:pt x="86" y="98"/>
                  </a:cubicBezTo>
                  <a:cubicBezTo>
                    <a:pt x="94" y="94"/>
                    <a:pt x="102" y="91"/>
                    <a:pt x="111" y="87"/>
                  </a:cubicBezTo>
                  <a:cubicBezTo>
                    <a:pt x="128" y="81"/>
                    <a:pt x="146" y="74"/>
                    <a:pt x="163" y="68"/>
                  </a:cubicBezTo>
                  <a:cubicBezTo>
                    <a:pt x="149" y="73"/>
                    <a:pt x="135" y="80"/>
                    <a:pt x="121" y="86"/>
                  </a:cubicBezTo>
                  <a:cubicBezTo>
                    <a:pt x="106" y="93"/>
                    <a:pt x="89" y="98"/>
                    <a:pt x="75" y="105"/>
                  </a:cubicBezTo>
                  <a:moveTo>
                    <a:pt x="99" y="97"/>
                  </a:moveTo>
                  <a:cubicBezTo>
                    <a:pt x="98" y="97"/>
                    <a:pt x="98" y="97"/>
                    <a:pt x="98" y="97"/>
                  </a:cubicBezTo>
                  <a:cubicBezTo>
                    <a:pt x="106" y="94"/>
                    <a:pt x="114" y="90"/>
                    <a:pt x="121" y="87"/>
                  </a:cubicBezTo>
                  <a:cubicBezTo>
                    <a:pt x="129" y="84"/>
                    <a:pt x="138" y="80"/>
                    <a:pt x="146" y="77"/>
                  </a:cubicBezTo>
                  <a:cubicBezTo>
                    <a:pt x="152" y="74"/>
                    <a:pt x="161" y="72"/>
                    <a:pt x="166" y="67"/>
                  </a:cubicBezTo>
                  <a:cubicBezTo>
                    <a:pt x="166" y="67"/>
                    <a:pt x="166" y="67"/>
                    <a:pt x="166" y="67"/>
                  </a:cubicBezTo>
                  <a:cubicBezTo>
                    <a:pt x="167" y="67"/>
                    <a:pt x="167" y="67"/>
                    <a:pt x="167" y="67"/>
                  </a:cubicBezTo>
                  <a:cubicBezTo>
                    <a:pt x="169" y="68"/>
                    <a:pt x="170" y="69"/>
                    <a:pt x="171" y="71"/>
                  </a:cubicBezTo>
                  <a:cubicBezTo>
                    <a:pt x="164" y="73"/>
                    <a:pt x="157" y="77"/>
                    <a:pt x="149" y="79"/>
                  </a:cubicBezTo>
                  <a:cubicBezTo>
                    <a:pt x="141" y="82"/>
                    <a:pt x="133" y="85"/>
                    <a:pt x="125" y="88"/>
                  </a:cubicBezTo>
                  <a:cubicBezTo>
                    <a:pt x="116" y="91"/>
                    <a:pt x="107" y="94"/>
                    <a:pt x="99" y="97"/>
                  </a:cubicBezTo>
                  <a:moveTo>
                    <a:pt x="73" y="101"/>
                  </a:moveTo>
                  <a:cubicBezTo>
                    <a:pt x="72" y="101"/>
                    <a:pt x="72" y="101"/>
                    <a:pt x="73" y="101"/>
                  </a:cubicBezTo>
                  <a:cubicBezTo>
                    <a:pt x="75" y="100"/>
                    <a:pt x="78" y="99"/>
                    <a:pt x="81" y="97"/>
                  </a:cubicBezTo>
                  <a:cubicBezTo>
                    <a:pt x="98" y="90"/>
                    <a:pt x="116" y="84"/>
                    <a:pt x="133" y="77"/>
                  </a:cubicBezTo>
                  <a:cubicBezTo>
                    <a:pt x="144" y="72"/>
                    <a:pt x="156" y="69"/>
                    <a:pt x="166" y="64"/>
                  </a:cubicBezTo>
                  <a:cubicBezTo>
                    <a:pt x="166" y="64"/>
                    <a:pt x="166" y="64"/>
                    <a:pt x="166" y="64"/>
                  </a:cubicBezTo>
                  <a:cubicBezTo>
                    <a:pt x="166" y="65"/>
                    <a:pt x="166" y="66"/>
                    <a:pt x="166" y="66"/>
                  </a:cubicBezTo>
                  <a:cubicBezTo>
                    <a:pt x="166" y="66"/>
                    <a:pt x="166" y="66"/>
                    <a:pt x="166" y="66"/>
                  </a:cubicBezTo>
                  <a:cubicBezTo>
                    <a:pt x="148" y="73"/>
                    <a:pt x="130" y="79"/>
                    <a:pt x="113" y="85"/>
                  </a:cubicBezTo>
                  <a:cubicBezTo>
                    <a:pt x="105" y="88"/>
                    <a:pt x="97" y="91"/>
                    <a:pt x="90" y="95"/>
                  </a:cubicBezTo>
                  <a:cubicBezTo>
                    <a:pt x="86" y="97"/>
                    <a:pt x="82" y="99"/>
                    <a:pt x="78" y="100"/>
                  </a:cubicBezTo>
                  <a:cubicBezTo>
                    <a:pt x="78" y="100"/>
                    <a:pt x="73" y="101"/>
                    <a:pt x="73" y="101"/>
                  </a:cubicBezTo>
                  <a:moveTo>
                    <a:pt x="166" y="61"/>
                  </a:moveTo>
                  <a:cubicBezTo>
                    <a:pt x="166" y="61"/>
                    <a:pt x="168" y="60"/>
                    <a:pt x="169" y="59"/>
                  </a:cubicBezTo>
                  <a:cubicBezTo>
                    <a:pt x="171" y="59"/>
                    <a:pt x="173" y="58"/>
                    <a:pt x="173" y="58"/>
                  </a:cubicBezTo>
                  <a:cubicBezTo>
                    <a:pt x="173" y="58"/>
                    <a:pt x="173" y="58"/>
                    <a:pt x="173" y="58"/>
                  </a:cubicBezTo>
                  <a:cubicBezTo>
                    <a:pt x="173" y="58"/>
                    <a:pt x="173" y="58"/>
                    <a:pt x="173" y="58"/>
                  </a:cubicBezTo>
                  <a:cubicBezTo>
                    <a:pt x="173" y="59"/>
                    <a:pt x="172" y="59"/>
                    <a:pt x="172" y="59"/>
                  </a:cubicBezTo>
                  <a:cubicBezTo>
                    <a:pt x="170" y="60"/>
                    <a:pt x="168" y="61"/>
                    <a:pt x="166" y="62"/>
                  </a:cubicBezTo>
                  <a:cubicBezTo>
                    <a:pt x="162" y="65"/>
                    <a:pt x="157" y="67"/>
                    <a:pt x="153" y="68"/>
                  </a:cubicBezTo>
                  <a:cubicBezTo>
                    <a:pt x="143" y="72"/>
                    <a:pt x="133" y="76"/>
                    <a:pt x="123" y="79"/>
                  </a:cubicBezTo>
                  <a:cubicBezTo>
                    <a:pt x="106" y="86"/>
                    <a:pt x="88" y="92"/>
                    <a:pt x="71" y="101"/>
                  </a:cubicBezTo>
                  <a:cubicBezTo>
                    <a:pt x="71" y="100"/>
                    <a:pt x="70" y="100"/>
                    <a:pt x="70" y="99"/>
                  </a:cubicBezTo>
                  <a:cubicBezTo>
                    <a:pt x="70" y="99"/>
                    <a:pt x="70" y="99"/>
                    <a:pt x="70" y="99"/>
                  </a:cubicBezTo>
                  <a:cubicBezTo>
                    <a:pt x="74" y="98"/>
                    <a:pt x="77" y="96"/>
                    <a:pt x="80" y="94"/>
                  </a:cubicBezTo>
                  <a:cubicBezTo>
                    <a:pt x="81" y="94"/>
                    <a:pt x="81" y="94"/>
                    <a:pt x="82" y="94"/>
                  </a:cubicBezTo>
                  <a:cubicBezTo>
                    <a:pt x="91" y="90"/>
                    <a:pt x="100" y="87"/>
                    <a:pt x="110" y="83"/>
                  </a:cubicBezTo>
                  <a:cubicBezTo>
                    <a:pt x="119" y="79"/>
                    <a:pt x="128" y="75"/>
                    <a:pt x="138" y="72"/>
                  </a:cubicBezTo>
                  <a:cubicBezTo>
                    <a:pt x="148" y="68"/>
                    <a:pt x="157" y="65"/>
                    <a:pt x="166" y="61"/>
                  </a:cubicBezTo>
                  <a:cubicBezTo>
                    <a:pt x="166" y="61"/>
                    <a:pt x="166" y="61"/>
                    <a:pt x="166" y="61"/>
                  </a:cubicBezTo>
                  <a:moveTo>
                    <a:pt x="43" y="111"/>
                  </a:moveTo>
                  <a:cubicBezTo>
                    <a:pt x="44" y="110"/>
                    <a:pt x="45" y="109"/>
                    <a:pt x="45" y="108"/>
                  </a:cubicBezTo>
                  <a:cubicBezTo>
                    <a:pt x="53" y="104"/>
                    <a:pt x="60" y="100"/>
                    <a:pt x="67" y="97"/>
                  </a:cubicBezTo>
                  <a:cubicBezTo>
                    <a:pt x="77" y="93"/>
                    <a:pt x="86" y="88"/>
                    <a:pt x="95" y="84"/>
                  </a:cubicBezTo>
                  <a:cubicBezTo>
                    <a:pt x="115" y="75"/>
                    <a:pt x="135" y="67"/>
                    <a:pt x="155" y="60"/>
                  </a:cubicBezTo>
                  <a:cubicBezTo>
                    <a:pt x="159" y="58"/>
                    <a:pt x="163" y="57"/>
                    <a:pt x="167" y="55"/>
                  </a:cubicBezTo>
                  <a:cubicBezTo>
                    <a:pt x="169" y="54"/>
                    <a:pt x="172" y="53"/>
                    <a:pt x="174" y="52"/>
                  </a:cubicBezTo>
                  <a:cubicBezTo>
                    <a:pt x="175" y="52"/>
                    <a:pt x="175" y="52"/>
                    <a:pt x="175" y="52"/>
                  </a:cubicBezTo>
                  <a:cubicBezTo>
                    <a:pt x="175" y="52"/>
                    <a:pt x="173" y="53"/>
                    <a:pt x="172" y="53"/>
                  </a:cubicBezTo>
                  <a:cubicBezTo>
                    <a:pt x="170" y="54"/>
                    <a:pt x="168" y="55"/>
                    <a:pt x="169" y="55"/>
                  </a:cubicBezTo>
                  <a:cubicBezTo>
                    <a:pt x="169" y="55"/>
                    <a:pt x="169" y="55"/>
                    <a:pt x="169" y="55"/>
                  </a:cubicBezTo>
                  <a:cubicBezTo>
                    <a:pt x="159" y="59"/>
                    <a:pt x="149" y="63"/>
                    <a:pt x="140" y="67"/>
                  </a:cubicBezTo>
                  <a:cubicBezTo>
                    <a:pt x="121" y="75"/>
                    <a:pt x="102" y="83"/>
                    <a:pt x="83" y="92"/>
                  </a:cubicBezTo>
                  <a:cubicBezTo>
                    <a:pt x="83" y="92"/>
                    <a:pt x="82" y="92"/>
                    <a:pt x="82" y="93"/>
                  </a:cubicBezTo>
                  <a:cubicBezTo>
                    <a:pt x="77" y="94"/>
                    <a:pt x="73" y="96"/>
                    <a:pt x="69" y="98"/>
                  </a:cubicBezTo>
                  <a:cubicBezTo>
                    <a:pt x="69" y="98"/>
                    <a:pt x="69" y="98"/>
                    <a:pt x="69" y="98"/>
                  </a:cubicBezTo>
                  <a:cubicBezTo>
                    <a:pt x="68" y="98"/>
                    <a:pt x="68" y="98"/>
                    <a:pt x="68" y="98"/>
                  </a:cubicBezTo>
                  <a:cubicBezTo>
                    <a:pt x="68" y="98"/>
                    <a:pt x="68" y="98"/>
                    <a:pt x="68" y="98"/>
                  </a:cubicBezTo>
                  <a:cubicBezTo>
                    <a:pt x="67" y="98"/>
                    <a:pt x="67" y="98"/>
                    <a:pt x="66" y="99"/>
                  </a:cubicBezTo>
                  <a:cubicBezTo>
                    <a:pt x="66" y="100"/>
                    <a:pt x="65" y="100"/>
                    <a:pt x="64" y="101"/>
                  </a:cubicBezTo>
                  <a:cubicBezTo>
                    <a:pt x="64" y="101"/>
                    <a:pt x="64" y="101"/>
                    <a:pt x="64" y="101"/>
                  </a:cubicBezTo>
                  <a:cubicBezTo>
                    <a:pt x="57" y="104"/>
                    <a:pt x="51" y="109"/>
                    <a:pt x="43" y="111"/>
                  </a:cubicBezTo>
                  <a:moveTo>
                    <a:pt x="97" y="87"/>
                  </a:moveTo>
                  <a:cubicBezTo>
                    <a:pt x="107" y="82"/>
                    <a:pt x="117" y="77"/>
                    <a:pt x="128" y="73"/>
                  </a:cubicBezTo>
                  <a:cubicBezTo>
                    <a:pt x="137" y="70"/>
                    <a:pt x="145" y="66"/>
                    <a:pt x="154" y="62"/>
                  </a:cubicBezTo>
                  <a:cubicBezTo>
                    <a:pt x="161" y="59"/>
                    <a:pt x="170" y="57"/>
                    <a:pt x="176" y="52"/>
                  </a:cubicBezTo>
                  <a:cubicBezTo>
                    <a:pt x="176" y="54"/>
                    <a:pt x="175" y="55"/>
                    <a:pt x="174" y="57"/>
                  </a:cubicBezTo>
                  <a:cubicBezTo>
                    <a:pt x="165" y="60"/>
                    <a:pt x="156" y="64"/>
                    <a:pt x="147" y="67"/>
                  </a:cubicBezTo>
                  <a:cubicBezTo>
                    <a:pt x="138" y="70"/>
                    <a:pt x="130" y="74"/>
                    <a:pt x="121" y="77"/>
                  </a:cubicBezTo>
                  <a:cubicBezTo>
                    <a:pt x="113" y="81"/>
                    <a:pt x="105" y="84"/>
                    <a:pt x="97" y="87"/>
                  </a:cubicBezTo>
                  <a:moveTo>
                    <a:pt x="47" y="106"/>
                  </a:moveTo>
                  <a:cubicBezTo>
                    <a:pt x="47" y="104"/>
                    <a:pt x="48" y="103"/>
                    <a:pt x="49" y="101"/>
                  </a:cubicBezTo>
                  <a:cubicBezTo>
                    <a:pt x="70" y="90"/>
                    <a:pt x="93" y="80"/>
                    <a:pt x="115" y="71"/>
                  </a:cubicBezTo>
                  <a:cubicBezTo>
                    <a:pt x="127" y="66"/>
                    <a:pt x="138" y="62"/>
                    <a:pt x="149" y="57"/>
                  </a:cubicBezTo>
                  <a:cubicBezTo>
                    <a:pt x="154" y="55"/>
                    <a:pt x="159" y="53"/>
                    <a:pt x="164" y="51"/>
                  </a:cubicBezTo>
                  <a:cubicBezTo>
                    <a:pt x="165" y="51"/>
                    <a:pt x="165" y="51"/>
                    <a:pt x="166" y="50"/>
                  </a:cubicBezTo>
                  <a:cubicBezTo>
                    <a:pt x="146" y="60"/>
                    <a:pt x="125" y="66"/>
                    <a:pt x="105" y="75"/>
                  </a:cubicBezTo>
                  <a:cubicBezTo>
                    <a:pt x="85" y="84"/>
                    <a:pt x="66" y="95"/>
                    <a:pt x="47" y="106"/>
                  </a:cubicBezTo>
                  <a:moveTo>
                    <a:pt x="24" y="71"/>
                  </a:moveTo>
                  <a:cubicBezTo>
                    <a:pt x="30" y="68"/>
                    <a:pt x="37" y="63"/>
                    <a:pt x="44" y="60"/>
                  </a:cubicBezTo>
                  <a:cubicBezTo>
                    <a:pt x="50" y="56"/>
                    <a:pt x="56" y="53"/>
                    <a:pt x="62" y="50"/>
                  </a:cubicBezTo>
                  <a:cubicBezTo>
                    <a:pt x="50" y="57"/>
                    <a:pt x="37" y="64"/>
                    <a:pt x="26" y="73"/>
                  </a:cubicBezTo>
                  <a:cubicBezTo>
                    <a:pt x="26" y="73"/>
                    <a:pt x="26" y="73"/>
                    <a:pt x="26" y="73"/>
                  </a:cubicBezTo>
                  <a:cubicBezTo>
                    <a:pt x="26" y="72"/>
                    <a:pt x="25" y="71"/>
                    <a:pt x="24" y="71"/>
                  </a:cubicBezTo>
                  <a:cubicBezTo>
                    <a:pt x="24" y="71"/>
                    <a:pt x="24" y="71"/>
                    <a:pt x="24" y="71"/>
                  </a:cubicBezTo>
                  <a:cubicBezTo>
                    <a:pt x="24" y="71"/>
                    <a:pt x="24" y="71"/>
                    <a:pt x="24" y="71"/>
                  </a:cubicBezTo>
                  <a:moveTo>
                    <a:pt x="21" y="71"/>
                  </a:moveTo>
                  <a:cubicBezTo>
                    <a:pt x="19" y="71"/>
                    <a:pt x="16" y="71"/>
                    <a:pt x="14" y="70"/>
                  </a:cubicBezTo>
                  <a:cubicBezTo>
                    <a:pt x="29" y="63"/>
                    <a:pt x="43" y="56"/>
                    <a:pt x="57" y="48"/>
                  </a:cubicBezTo>
                  <a:cubicBezTo>
                    <a:pt x="45" y="56"/>
                    <a:pt x="33" y="63"/>
                    <a:pt x="21" y="71"/>
                  </a:cubicBezTo>
                  <a:moveTo>
                    <a:pt x="58" y="100"/>
                  </a:moveTo>
                  <a:cubicBezTo>
                    <a:pt x="75" y="91"/>
                    <a:pt x="93" y="82"/>
                    <a:pt x="110" y="74"/>
                  </a:cubicBezTo>
                  <a:cubicBezTo>
                    <a:pt x="131" y="64"/>
                    <a:pt x="154" y="58"/>
                    <a:pt x="175" y="47"/>
                  </a:cubicBezTo>
                  <a:cubicBezTo>
                    <a:pt x="175" y="48"/>
                    <a:pt x="176" y="49"/>
                    <a:pt x="176" y="50"/>
                  </a:cubicBezTo>
                  <a:cubicBezTo>
                    <a:pt x="154" y="60"/>
                    <a:pt x="130" y="67"/>
                    <a:pt x="108" y="77"/>
                  </a:cubicBezTo>
                  <a:cubicBezTo>
                    <a:pt x="97" y="82"/>
                    <a:pt x="85" y="88"/>
                    <a:pt x="74" y="93"/>
                  </a:cubicBezTo>
                  <a:cubicBezTo>
                    <a:pt x="68" y="95"/>
                    <a:pt x="63" y="98"/>
                    <a:pt x="58" y="100"/>
                  </a:cubicBezTo>
                  <a:moveTo>
                    <a:pt x="4" y="56"/>
                  </a:moveTo>
                  <a:cubicBezTo>
                    <a:pt x="5" y="50"/>
                    <a:pt x="12" y="46"/>
                    <a:pt x="18" y="46"/>
                  </a:cubicBezTo>
                  <a:cubicBezTo>
                    <a:pt x="18" y="46"/>
                    <a:pt x="18" y="46"/>
                    <a:pt x="18" y="46"/>
                  </a:cubicBezTo>
                  <a:cubicBezTo>
                    <a:pt x="13" y="49"/>
                    <a:pt x="9" y="53"/>
                    <a:pt x="4" y="56"/>
                  </a:cubicBezTo>
                  <a:moveTo>
                    <a:pt x="49" y="99"/>
                  </a:moveTo>
                  <a:cubicBezTo>
                    <a:pt x="49" y="99"/>
                    <a:pt x="49" y="98"/>
                    <a:pt x="50" y="97"/>
                  </a:cubicBezTo>
                  <a:cubicBezTo>
                    <a:pt x="50" y="97"/>
                    <a:pt x="50" y="97"/>
                    <a:pt x="50" y="97"/>
                  </a:cubicBezTo>
                  <a:cubicBezTo>
                    <a:pt x="50" y="97"/>
                    <a:pt x="50" y="97"/>
                    <a:pt x="50" y="97"/>
                  </a:cubicBezTo>
                  <a:cubicBezTo>
                    <a:pt x="58" y="94"/>
                    <a:pt x="65" y="89"/>
                    <a:pt x="73" y="85"/>
                  </a:cubicBezTo>
                  <a:cubicBezTo>
                    <a:pt x="78" y="83"/>
                    <a:pt x="84" y="80"/>
                    <a:pt x="89" y="78"/>
                  </a:cubicBezTo>
                  <a:cubicBezTo>
                    <a:pt x="109" y="69"/>
                    <a:pt x="129" y="61"/>
                    <a:pt x="148" y="52"/>
                  </a:cubicBezTo>
                  <a:cubicBezTo>
                    <a:pt x="153" y="50"/>
                    <a:pt x="157" y="47"/>
                    <a:pt x="162" y="45"/>
                  </a:cubicBezTo>
                  <a:cubicBezTo>
                    <a:pt x="162" y="44"/>
                    <a:pt x="162" y="44"/>
                    <a:pt x="162" y="44"/>
                  </a:cubicBezTo>
                  <a:cubicBezTo>
                    <a:pt x="154" y="50"/>
                    <a:pt x="145" y="54"/>
                    <a:pt x="137" y="58"/>
                  </a:cubicBezTo>
                  <a:cubicBezTo>
                    <a:pt x="118" y="67"/>
                    <a:pt x="100" y="74"/>
                    <a:pt x="82" y="83"/>
                  </a:cubicBezTo>
                  <a:cubicBezTo>
                    <a:pt x="71" y="88"/>
                    <a:pt x="61" y="94"/>
                    <a:pt x="50" y="99"/>
                  </a:cubicBezTo>
                  <a:cubicBezTo>
                    <a:pt x="49" y="99"/>
                    <a:pt x="49" y="99"/>
                    <a:pt x="49" y="99"/>
                  </a:cubicBezTo>
                  <a:moveTo>
                    <a:pt x="85" y="82"/>
                  </a:moveTo>
                  <a:cubicBezTo>
                    <a:pt x="94" y="78"/>
                    <a:pt x="102" y="74"/>
                    <a:pt x="111" y="71"/>
                  </a:cubicBezTo>
                  <a:cubicBezTo>
                    <a:pt x="131" y="62"/>
                    <a:pt x="151" y="53"/>
                    <a:pt x="169" y="41"/>
                  </a:cubicBezTo>
                  <a:cubicBezTo>
                    <a:pt x="171" y="42"/>
                    <a:pt x="173" y="44"/>
                    <a:pt x="174" y="46"/>
                  </a:cubicBezTo>
                  <a:cubicBezTo>
                    <a:pt x="153" y="56"/>
                    <a:pt x="130" y="63"/>
                    <a:pt x="108" y="73"/>
                  </a:cubicBezTo>
                  <a:cubicBezTo>
                    <a:pt x="101" y="76"/>
                    <a:pt x="93" y="79"/>
                    <a:pt x="85" y="82"/>
                  </a:cubicBezTo>
                  <a:moveTo>
                    <a:pt x="50" y="96"/>
                  </a:moveTo>
                  <a:cubicBezTo>
                    <a:pt x="50" y="95"/>
                    <a:pt x="50" y="95"/>
                    <a:pt x="50" y="94"/>
                  </a:cubicBezTo>
                  <a:cubicBezTo>
                    <a:pt x="54" y="93"/>
                    <a:pt x="58" y="91"/>
                    <a:pt x="62" y="89"/>
                  </a:cubicBezTo>
                  <a:cubicBezTo>
                    <a:pt x="72" y="84"/>
                    <a:pt x="81" y="79"/>
                    <a:pt x="91" y="75"/>
                  </a:cubicBezTo>
                  <a:cubicBezTo>
                    <a:pt x="111" y="66"/>
                    <a:pt x="130" y="56"/>
                    <a:pt x="149" y="46"/>
                  </a:cubicBezTo>
                  <a:cubicBezTo>
                    <a:pt x="152" y="45"/>
                    <a:pt x="155" y="42"/>
                    <a:pt x="159" y="40"/>
                  </a:cubicBezTo>
                  <a:cubicBezTo>
                    <a:pt x="159" y="40"/>
                    <a:pt x="159" y="40"/>
                    <a:pt x="159" y="40"/>
                  </a:cubicBezTo>
                  <a:cubicBezTo>
                    <a:pt x="155" y="43"/>
                    <a:pt x="152" y="45"/>
                    <a:pt x="148" y="47"/>
                  </a:cubicBezTo>
                  <a:cubicBezTo>
                    <a:pt x="139" y="53"/>
                    <a:pt x="130" y="58"/>
                    <a:pt x="120" y="62"/>
                  </a:cubicBezTo>
                  <a:cubicBezTo>
                    <a:pt x="101" y="71"/>
                    <a:pt x="83" y="80"/>
                    <a:pt x="65" y="88"/>
                  </a:cubicBezTo>
                  <a:cubicBezTo>
                    <a:pt x="62" y="89"/>
                    <a:pt x="60" y="90"/>
                    <a:pt x="58" y="92"/>
                  </a:cubicBezTo>
                  <a:cubicBezTo>
                    <a:pt x="55" y="93"/>
                    <a:pt x="53" y="94"/>
                    <a:pt x="50" y="96"/>
                  </a:cubicBezTo>
                  <a:moveTo>
                    <a:pt x="100" y="72"/>
                  </a:moveTo>
                  <a:cubicBezTo>
                    <a:pt x="102" y="71"/>
                    <a:pt x="103" y="71"/>
                    <a:pt x="105" y="70"/>
                  </a:cubicBezTo>
                  <a:cubicBezTo>
                    <a:pt x="115" y="66"/>
                    <a:pt x="124" y="62"/>
                    <a:pt x="134" y="57"/>
                  </a:cubicBezTo>
                  <a:cubicBezTo>
                    <a:pt x="144" y="52"/>
                    <a:pt x="152" y="46"/>
                    <a:pt x="161" y="40"/>
                  </a:cubicBezTo>
                  <a:cubicBezTo>
                    <a:pt x="162" y="40"/>
                    <a:pt x="162" y="40"/>
                    <a:pt x="163" y="40"/>
                  </a:cubicBezTo>
                  <a:cubicBezTo>
                    <a:pt x="165" y="40"/>
                    <a:pt x="166" y="40"/>
                    <a:pt x="168" y="41"/>
                  </a:cubicBezTo>
                  <a:cubicBezTo>
                    <a:pt x="159" y="45"/>
                    <a:pt x="150" y="50"/>
                    <a:pt x="141" y="54"/>
                  </a:cubicBezTo>
                  <a:cubicBezTo>
                    <a:pt x="130" y="59"/>
                    <a:pt x="119" y="64"/>
                    <a:pt x="108" y="69"/>
                  </a:cubicBezTo>
                  <a:cubicBezTo>
                    <a:pt x="105" y="70"/>
                    <a:pt x="103" y="71"/>
                    <a:pt x="100" y="72"/>
                  </a:cubicBezTo>
                  <a:moveTo>
                    <a:pt x="23" y="44"/>
                  </a:moveTo>
                  <a:cubicBezTo>
                    <a:pt x="22" y="43"/>
                    <a:pt x="22" y="43"/>
                    <a:pt x="22" y="43"/>
                  </a:cubicBezTo>
                  <a:cubicBezTo>
                    <a:pt x="24" y="43"/>
                    <a:pt x="25" y="42"/>
                    <a:pt x="26" y="41"/>
                  </a:cubicBezTo>
                  <a:cubicBezTo>
                    <a:pt x="27" y="40"/>
                    <a:pt x="29" y="39"/>
                    <a:pt x="30" y="38"/>
                  </a:cubicBezTo>
                  <a:cubicBezTo>
                    <a:pt x="31" y="38"/>
                    <a:pt x="31" y="37"/>
                    <a:pt x="32" y="37"/>
                  </a:cubicBezTo>
                  <a:cubicBezTo>
                    <a:pt x="29" y="39"/>
                    <a:pt x="26" y="42"/>
                    <a:pt x="23" y="44"/>
                  </a:cubicBezTo>
                  <a:moveTo>
                    <a:pt x="8" y="67"/>
                  </a:moveTo>
                  <a:cubicBezTo>
                    <a:pt x="8" y="66"/>
                    <a:pt x="7" y="65"/>
                    <a:pt x="7" y="65"/>
                  </a:cubicBezTo>
                  <a:cubicBezTo>
                    <a:pt x="21" y="55"/>
                    <a:pt x="37" y="47"/>
                    <a:pt x="53" y="38"/>
                  </a:cubicBezTo>
                  <a:cubicBezTo>
                    <a:pt x="53" y="38"/>
                    <a:pt x="54" y="38"/>
                    <a:pt x="55" y="37"/>
                  </a:cubicBezTo>
                  <a:cubicBezTo>
                    <a:pt x="53" y="38"/>
                    <a:pt x="51" y="39"/>
                    <a:pt x="49" y="40"/>
                  </a:cubicBezTo>
                  <a:cubicBezTo>
                    <a:pt x="35" y="48"/>
                    <a:pt x="21" y="57"/>
                    <a:pt x="8" y="67"/>
                  </a:cubicBezTo>
                  <a:moveTo>
                    <a:pt x="33" y="97"/>
                  </a:moveTo>
                  <a:cubicBezTo>
                    <a:pt x="31" y="97"/>
                    <a:pt x="28" y="97"/>
                    <a:pt x="26" y="96"/>
                  </a:cubicBezTo>
                  <a:cubicBezTo>
                    <a:pt x="34" y="90"/>
                    <a:pt x="45" y="87"/>
                    <a:pt x="54" y="83"/>
                  </a:cubicBezTo>
                  <a:cubicBezTo>
                    <a:pt x="65" y="77"/>
                    <a:pt x="75" y="72"/>
                    <a:pt x="86" y="66"/>
                  </a:cubicBezTo>
                  <a:cubicBezTo>
                    <a:pt x="97" y="61"/>
                    <a:pt x="108" y="56"/>
                    <a:pt x="119" y="51"/>
                  </a:cubicBezTo>
                  <a:cubicBezTo>
                    <a:pt x="130" y="47"/>
                    <a:pt x="141" y="41"/>
                    <a:pt x="152" y="37"/>
                  </a:cubicBezTo>
                  <a:cubicBezTo>
                    <a:pt x="153" y="36"/>
                    <a:pt x="154" y="35"/>
                    <a:pt x="154" y="35"/>
                  </a:cubicBezTo>
                  <a:cubicBezTo>
                    <a:pt x="154" y="35"/>
                    <a:pt x="154" y="36"/>
                    <a:pt x="152" y="37"/>
                  </a:cubicBezTo>
                  <a:cubicBezTo>
                    <a:pt x="150" y="38"/>
                    <a:pt x="147" y="39"/>
                    <a:pt x="145" y="41"/>
                  </a:cubicBezTo>
                  <a:cubicBezTo>
                    <a:pt x="140" y="43"/>
                    <a:pt x="135" y="46"/>
                    <a:pt x="130" y="49"/>
                  </a:cubicBezTo>
                  <a:cubicBezTo>
                    <a:pt x="120" y="54"/>
                    <a:pt x="109" y="58"/>
                    <a:pt x="99" y="64"/>
                  </a:cubicBezTo>
                  <a:cubicBezTo>
                    <a:pt x="89" y="70"/>
                    <a:pt x="79" y="74"/>
                    <a:pt x="69" y="80"/>
                  </a:cubicBezTo>
                  <a:cubicBezTo>
                    <a:pt x="58" y="85"/>
                    <a:pt x="47" y="90"/>
                    <a:pt x="38" y="97"/>
                  </a:cubicBezTo>
                  <a:cubicBezTo>
                    <a:pt x="36" y="97"/>
                    <a:pt x="34" y="97"/>
                    <a:pt x="33" y="97"/>
                  </a:cubicBezTo>
                  <a:moveTo>
                    <a:pt x="41" y="96"/>
                  </a:moveTo>
                  <a:cubicBezTo>
                    <a:pt x="45" y="94"/>
                    <a:pt x="48" y="91"/>
                    <a:pt x="51" y="90"/>
                  </a:cubicBezTo>
                  <a:cubicBezTo>
                    <a:pt x="56" y="87"/>
                    <a:pt x="62" y="85"/>
                    <a:pt x="67" y="82"/>
                  </a:cubicBezTo>
                  <a:cubicBezTo>
                    <a:pt x="77" y="76"/>
                    <a:pt x="88" y="71"/>
                    <a:pt x="98" y="66"/>
                  </a:cubicBezTo>
                  <a:cubicBezTo>
                    <a:pt x="108" y="60"/>
                    <a:pt x="118" y="55"/>
                    <a:pt x="128" y="51"/>
                  </a:cubicBezTo>
                  <a:cubicBezTo>
                    <a:pt x="138" y="46"/>
                    <a:pt x="148" y="41"/>
                    <a:pt x="156" y="35"/>
                  </a:cubicBezTo>
                  <a:cubicBezTo>
                    <a:pt x="156" y="36"/>
                    <a:pt x="156" y="37"/>
                    <a:pt x="155" y="38"/>
                  </a:cubicBezTo>
                  <a:cubicBezTo>
                    <a:pt x="155" y="38"/>
                    <a:pt x="155" y="39"/>
                    <a:pt x="155" y="40"/>
                  </a:cubicBezTo>
                  <a:cubicBezTo>
                    <a:pt x="156" y="40"/>
                    <a:pt x="156" y="40"/>
                    <a:pt x="156" y="41"/>
                  </a:cubicBezTo>
                  <a:cubicBezTo>
                    <a:pt x="150" y="44"/>
                    <a:pt x="144" y="48"/>
                    <a:pt x="137" y="51"/>
                  </a:cubicBezTo>
                  <a:cubicBezTo>
                    <a:pt x="127" y="57"/>
                    <a:pt x="116" y="62"/>
                    <a:pt x="105" y="67"/>
                  </a:cubicBezTo>
                  <a:cubicBezTo>
                    <a:pt x="94" y="72"/>
                    <a:pt x="83" y="77"/>
                    <a:pt x="72" y="82"/>
                  </a:cubicBezTo>
                  <a:cubicBezTo>
                    <a:pt x="64" y="86"/>
                    <a:pt x="57" y="90"/>
                    <a:pt x="49" y="94"/>
                  </a:cubicBezTo>
                  <a:cubicBezTo>
                    <a:pt x="48" y="94"/>
                    <a:pt x="48" y="94"/>
                    <a:pt x="48" y="94"/>
                  </a:cubicBezTo>
                  <a:cubicBezTo>
                    <a:pt x="48" y="94"/>
                    <a:pt x="48" y="94"/>
                    <a:pt x="47" y="94"/>
                  </a:cubicBezTo>
                  <a:cubicBezTo>
                    <a:pt x="45" y="95"/>
                    <a:pt x="43" y="96"/>
                    <a:pt x="41" y="96"/>
                  </a:cubicBezTo>
                  <a:moveTo>
                    <a:pt x="15" y="89"/>
                  </a:moveTo>
                  <a:cubicBezTo>
                    <a:pt x="15" y="88"/>
                    <a:pt x="15" y="87"/>
                    <a:pt x="15" y="86"/>
                  </a:cubicBezTo>
                  <a:cubicBezTo>
                    <a:pt x="22" y="79"/>
                    <a:pt x="31" y="73"/>
                    <a:pt x="40" y="68"/>
                  </a:cubicBezTo>
                  <a:cubicBezTo>
                    <a:pt x="51" y="62"/>
                    <a:pt x="62" y="56"/>
                    <a:pt x="73" y="51"/>
                  </a:cubicBezTo>
                  <a:cubicBezTo>
                    <a:pt x="83" y="46"/>
                    <a:pt x="94" y="41"/>
                    <a:pt x="104" y="35"/>
                  </a:cubicBezTo>
                  <a:cubicBezTo>
                    <a:pt x="104" y="35"/>
                    <a:pt x="105" y="34"/>
                    <a:pt x="106" y="34"/>
                  </a:cubicBezTo>
                  <a:cubicBezTo>
                    <a:pt x="105" y="35"/>
                    <a:pt x="103" y="36"/>
                    <a:pt x="102" y="36"/>
                  </a:cubicBezTo>
                  <a:cubicBezTo>
                    <a:pt x="91" y="43"/>
                    <a:pt x="80" y="49"/>
                    <a:pt x="69" y="54"/>
                  </a:cubicBezTo>
                  <a:cubicBezTo>
                    <a:pt x="58" y="60"/>
                    <a:pt x="48" y="66"/>
                    <a:pt x="38" y="73"/>
                  </a:cubicBezTo>
                  <a:cubicBezTo>
                    <a:pt x="33" y="76"/>
                    <a:pt x="29" y="79"/>
                    <a:pt x="24" y="82"/>
                  </a:cubicBezTo>
                  <a:cubicBezTo>
                    <a:pt x="22" y="84"/>
                    <a:pt x="20" y="85"/>
                    <a:pt x="18" y="87"/>
                  </a:cubicBezTo>
                  <a:cubicBezTo>
                    <a:pt x="17" y="87"/>
                    <a:pt x="16" y="88"/>
                    <a:pt x="17" y="88"/>
                  </a:cubicBezTo>
                  <a:cubicBezTo>
                    <a:pt x="15" y="89"/>
                    <a:pt x="15" y="89"/>
                    <a:pt x="15" y="89"/>
                  </a:cubicBezTo>
                  <a:moveTo>
                    <a:pt x="62" y="34"/>
                  </a:moveTo>
                  <a:cubicBezTo>
                    <a:pt x="62" y="34"/>
                    <a:pt x="62" y="34"/>
                    <a:pt x="62" y="34"/>
                  </a:cubicBezTo>
                  <a:cubicBezTo>
                    <a:pt x="62" y="34"/>
                    <a:pt x="62" y="34"/>
                    <a:pt x="62" y="34"/>
                  </a:cubicBezTo>
                  <a:moveTo>
                    <a:pt x="27" y="34"/>
                  </a:moveTo>
                  <a:cubicBezTo>
                    <a:pt x="27" y="34"/>
                    <a:pt x="28" y="34"/>
                    <a:pt x="29" y="33"/>
                  </a:cubicBezTo>
                  <a:cubicBezTo>
                    <a:pt x="29" y="33"/>
                    <a:pt x="30" y="32"/>
                    <a:pt x="31" y="32"/>
                  </a:cubicBezTo>
                  <a:cubicBezTo>
                    <a:pt x="31" y="32"/>
                    <a:pt x="31" y="32"/>
                    <a:pt x="31" y="33"/>
                  </a:cubicBezTo>
                  <a:cubicBezTo>
                    <a:pt x="28" y="36"/>
                    <a:pt x="23" y="39"/>
                    <a:pt x="20" y="42"/>
                  </a:cubicBezTo>
                  <a:cubicBezTo>
                    <a:pt x="18" y="42"/>
                    <a:pt x="17" y="41"/>
                    <a:pt x="15" y="40"/>
                  </a:cubicBezTo>
                  <a:cubicBezTo>
                    <a:pt x="18" y="39"/>
                    <a:pt x="20" y="38"/>
                    <a:pt x="23" y="36"/>
                  </a:cubicBezTo>
                  <a:cubicBezTo>
                    <a:pt x="24" y="36"/>
                    <a:pt x="26" y="35"/>
                    <a:pt x="27" y="34"/>
                  </a:cubicBezTo>
                  <a:cubicBezTo>
                    <a:pt x="27" y="34"/>
                    <a:pt x="27" y="34"/>
                    <a:pt x="27" y="34"/>
                  </a:cubicBezTo>
                  <a:moveTo>
                    <a:pt x="21" y="43"/>
                  </a:moveTo>
                  <a:cubicBezTo>
                    <a:pt x="21" y="43"/>
                    <a:pt x="21" y="43"/>
                    <a:pt x="21" y="43"/>
                  </a:cubicBezTo>
                  <a:cubicBezTo>
                    <a:pt x="21" y="43"/>
                    <a:pt x="21" y="43"/>
                    <a:pt x="21" y="43"/>
                  </a:cubicBezTo>
                  <a:cubicBezTo>
                    <a:pt x="21" y="42"/>
                    <a:pt x="21" y="42"/>
                    <a:pt x="21" y="42"/>
                  </a:cubicBezTo>
                  <a:cubicBezTo>
                    <a:pt x="24" y="38"/>
                    <a:pt x="30" y="36"/>
                    <a:pt x="32" y="32"/>
                  </a:cubicBezTo>
                  <a:cubicBezTo>
                    <a:pt x="33" y="33"/>
                    <a:pt x="34" y="34"/>
                    <a:pt x="34" y="35"/>
                  </a:cubicBezTo>
                  <a:cubicBezTo>
                    <a:pt x="32" y="36"/>
                    <a:pt x="30" y="37"/>
                    <a:pt x="28" y="38"/>
                  </a:cubicBezTo>
                  <a:cubicBezTo>
                    <a:pt x="27" y="39"/>
                    <a:pt x="25" y="40"/>
                    <a:pt x="24" y="41"/>
                  </a:cubicBezTo>
                  <a:cubicBezTo>
                    <a:pt x="24" y="41"/>
                    <a:pt x="24" y="41"/>
                    <a:pt x="24" y="41"/>
                  </a:cubicBezTo>
                  <a:cubicBezTo>
                    <a:pt x="24" y="41"/>
                    <a:pt x="22" y="42"/>
                    <a:pt x="21" y="43"/>
                  </a:cubicBezTo>
                  <a:moveTo>
                    <a:pt x="14" y="40"/>
                  </a:moveTo>
                  <a:cubicBezTo>
                    <a:pt x="14" y="39"/>
                    <a:pt x="13" y="38"/>
                    <a:pt x="12" y="38"/>
                  </a:cubicBezTo>
                  <a:cubicBezTo>
                    <a:pt x="16" y="36"/>
                    <a:pt x="20" y="33"/>
                    <a:pt x="24" y="30"/>
                  </a:cubicBezTo>
                  <a:cubicBezTo>
                    <a:pt x="26" y="29"/>
                    <a:pt x="26" y="28"/>
                    <a:pt x="26" y="28"/>
                  </a:cubicBezTo>
                  <a:cubicBezTo>
                    <a:pt x="27" y="28"/>
                    <a:pt x="25" y="30"/>
                    <a:pt x="23" y="31"/>
                  </a:cubicBezTo>
                  <a:cubicBezTo>
                    <a:pt x="20" y="34"/>
                    <a:pt x="17" y="37"/>
                    <a:pt x="15" y="40"/>
                  </a:cubicBezTo>
                  <a:cubicBezTo>
                    <a:pt x="14" y="40"/>
                    <a:pt x="14" y="40"/>
                    <a:pt x="14" y="40"/>
                  </a:cubicBezTo>
                  <a:moveTo>
                    <a:pt x="17" y="38"/>
                  </a:moveTo>
                  <a:cubicBezTo>
                    <a:pt x="16" y="38"/>
                    <a:pt x="21" y="34"/>
                    <a:pt x="22" y="34"/>
                  </a:cubicBezTo>
                  <a:cubicBezTo>
                    <a:pt x="24" y="31"/>
                    <a:pt x="27" y="29"/>
                    <a:pt x="29" y="27"/>
                  </a:cubicBezTo>
                  <a:cubicBezTo>
                    <a:pt x="30" y="28"/>
                    <a:pt x="31" y="29"/>
                    <a:pt x="31" y="30"/>
                  </a:cubicBezTo>
                  <a:cubicBezTo>
                    <a:pt x="27" y="33"/>
                    <a:pt x="23" y="35"/>
                    <a:pt x="19" y="38"/>
                  </a:cubicBezTo>
                  <a:cubicBezTo>
                    <a:pt x="18" y="38"/>
                    <a:pt x="18" y="38"/>
                    <a:pt x="17" y="38"/>
                  </a:cubicBezTo>
                  <a:moveTo>
                    <a:pt x="11" y="36"/>
                  </a:moveTo>
                  <a:cubicBezTo>
                    <a:pt x="10" y="36"/>
                    <a:pt x="10" y="35"/>
                    <a:pt x="10" y="34"/>
                  </a:cubicBezTo>
                  <a:cubicBezTo>
                    <a:pt x="14" y="32"/>
                    <a:pt x="18" y="28"/>
                    <a:pt x="23" y="25"/>
                  </a:cubicBezTo>
                  <a:cubicBezTo>
                    <a:pt x="19" y="28"/>
                    <a:pt x="14" y="32"/>
                    <a:pt x="11" y="36"/>
                  </a:cubicBezTo>
                  <a:moveTo>
                    <a:pt x="23" y="25"/>
                  </a:moveTo>
                  <a:cubicBezTo>
                    <a:pt x="23" y="25"/>
                    <a:pt x="23" y="25"/>
                    <a:pt x="23" y="25"/>
                  </a:cubicBezTo>
                  <a:cubicBezTo>
                    <a:pt x="23" y="25"/>
                    <a:pt x="23" y="25"/>
                    <a:pt x="23" y="25"/>
                  </a:cubicBezTo>
                  <a:moveTo>
                    <a:pt x="22" y="95"/>
                  </a:moveTo>
                  <a:cubicBezTo>
                    <a:pt x="20" y="94"/>
                    <a:pt x="19" y="93"/>
                    <a:pt x="18" y="93"/>
                  </a:cubicBezTo>
                  <a:cubicBezTo>
                    <a:pt x="27" y="85"/>
                    <a:pt x="39" y="81"/>
                    <a:pt x="49" y="76"/>
                  </a:cubicBezTo>
                  <a:cubicBezTo>
                    <a:pt x="61" y="70"/>
                    <a:pt x="74" y="64"/>
                    <a:pt x="86" y="58"/>
                  </a:cubicBezTo>
                  <a:cubicBezTo>
                    <a:pt x="98" y="52"/>
                    <a:pt x="110" y="46"/>
                    <a:pt x="122" y="41"/>
                  </a:cubicBezTo>
                  <a:cubicBezTo>
                    <a:pt x="128" y="38"/>
                    <a:pt x="134" y="36"/>
                    <a:pt x="140" y="33"/>
                  </a:cubicBezTo>
                  <a:cubicBezTo>
                    <a:pt x="145" y="30"/>
                    <a:pt x="150" y="28"/>
                    <a:pt x="154" y="25"/>
                  </a:cubicBezTo>
                  <a:cubicBezTo>
                    <a:pt x="146" y="33"/>
                    <a:pt x="132" y="37"/>
                    <a:pt x="121" y="42"/>
                  </a:cubicBezTo>
                  <a:cubicBezTo>
                    <a:pt x="109" y="48"/>
                    <a:pt x="97" y="54"/>
                    <a:pt x="85" y="60"/>
                  </a:cubicBezTo>
                  <a:cubicBezTo>
                    <a:pt x="63" y="70"/>
                    <a:pt x="41" y="81"/>
                    <a:pt x="22" y="95"/>
                  </a:cubicBezTo>
                  <a:moveTo>
                    <a:pt x="155" y="24"/>
                  </a:moveTo>
                  <a:cubicBezTo>
                    <a:pt x="155" y="24"/>
                    <a:pt x="155" y="24"/>
                    <a:pt x="155" y="24"/>
                  </a:cubicBezTo>
                  <a:cubicBezTo>
                    <a:pt x="155" y="24"/>
                    <a:pt x="155" y="24"/>
                    <a:pt x="155" y="24"/>
                  </a:cubicBezTo>
                  <a:moveTo>
                    <a:pt x="25" y="96"/>
                  </a:moveTo>
                  <a:cubicBezTo>
                    <a:pt x="24" y="96"/>
                    <a:pt x="23" y="96"/>
                    <a:pt x="23" y="95"/>
                  </a:cubicBezTo>
                  <a:cubicBezTo>
                    <a:pt x="43" y="81"/>
                    <a:pt x="65" y="70"/>
                    <a:pt x="87" y="60"/>
                  </a:cubicBezTo>
                  <a:cubicBezTo>
                    <a:pt x="100" y="53"/>
                    <a:pt x="113" y="47"/>
                    <a:pt x="126" y="41"/>
                  </a:cubicBezTo>
                  <a:cubicBezTo>
                    <a:pt x="136" y="36"/>
                    <a:pt x="148" y="32"/>
                    <a:pt x="156" y="24"/>
                  </a:cubicBezTo>
                  <a:cubicBezTo>
                    <a:pt x="157" y="27"/>
                    <a:pt x="157" y="31"/>
                    <a:pt x="157" y="34"/>
                  </a:cubicBezTo>
                  <a:cubicBezTo>
                    <a:pt x="156" y="34"/>
                    <a:pt x="156" y="34"/>
                    <a:pt x="156" y="34"/>
                  </a:cubicBezTo>
                  <a:cubicBezTo>
                    <a:pt x="145" y="38"/>
                    <a:pt x="135" y="44"/>
                    <a:pt x="124" y="48"/>
                  </a:cubicBezTo>
                  <a:cubicBezTo>
                    <a:pt x="112" y="53"/>
                    <a:pt x="101" y="58"/>
                    <a:pt x="90" y="63"/>
                  </a:cubicBezTo>
                  <a:cubicBezTo>
                    <a:pt x="78" y="69"/>
                    <a:pt x="66" y="75"/>
                    <a:pt x="53" y="82"/>
                  </a:cubicBezTo>
                  <a:cubicBezTo>
                    <a:pt x="44" y="87"/>
                    <a:pt x="33" y="89"/>
                    <a:pt x="25" y="96"/>
                  </a:cubicBezTo>
                  <a:moveTo>
                    <a:pt x="14" y="36"/>
                  </a:moveTo>
                  <a:cubicBezTo>
                    <a:pt x="13" y="35"/>
                    <a:pt x="13" y="35"/>
                    <a:pt x="14" y="34"/>
                  </a:cubicBezTo>
                  <a:cubicBezTo>
                    <a:pt x="15" y="33"/>
                    <a:pt x="16" y="32"/>
                    <a:pt x="17" y="32"/>
                  </a:cubicBezTo>
                  <a:cubicBezTo>
                    <a:pt x="19" y="29"/>
                    <a:pt x="22" y="27"/>
                    <a:pt x="25" y="24"/>
                  </a:cubicBezTo>
                  <a:cubicBezTo>
                    <a:pt x="25" y="24"/>
                    <a:pt x="25" y="24"/>
                    <a:pt x="25" y="24"/>
                  </a:cubicBezTo>
                  <a:cubicBezTo>
                    <a:pt x="26" y="25"/>
                    <a:pt x="27" y="26"/>
                    <a:pt x="28" y="26"/>
                  </a:cubicBezTo>
                  <a:cubicBezTo>
                    <a:pt x="23" y="29"/>
                    <a:pt x="19" y="33"/>
                    <a:pt x="14" y="36"/>
                  </a:cubicBezTo>
                  <a:moveTo>
                    <a:pt x="9" y="32"/>
                  </a:moveTo>
                  <a:cubicBezTo>
                    <a:pt x="9" y="32"/>
                    <a:pt x="9" y="31"/>
                    <a:pt x="9" y="30"/>
                  </a:cubicBezTo>
                  <a:cubicBezTo>
                    <a:pt x="9" y="30"/>
                    <a:pt x="9" y="30"/>
                    <a:pt x="9" y="30"/>
                  </a:cubicBezTo>
                  <a:cubicBezTo>
                    <a:pt x="12" y="28"/>
                    <a:pt x="14" y="26"/>
                    <a:pt x="17" y="25"/>
                  </a:cubicBezTo>
                  <a:cubicBezTo>
                    <a:pt x="18" y="24"/>
                    <a:pt x="19" y="23"/>
                    <a:pt x="19" y="23"/>
                  </a:cubicBezTo>
                  <a:cubicBezTo>
                    <a:pt x="19" y="23"/>
                    <a:pt x="19" y="23"/>
                    <a:pt x="17" y="26"/>
                  </a:cubicBezTo>
                  <a:cubicBezTo>
                    <a:pt x="14" y="28"/>
                    <a:pt x="12" y="30"/>
                    <a:pt x="9" y="32"/>
                  </a:cubicBezTo>
                  <a:moveTo>
                    <a:pt x="9" y="33"/>
                  </a:moveTo>
                  <a:cubicBezTo>
                    <a:pt x="9" y="33"/>
                    <a:pt x="9" y="33"/>
                    <a:pt x="9" y="33"/>
                  </a:cubicBezTo>
                  <a:cubicBezTo>
                    <a:pt x="13" y="29"/>
                    <a:pt x="17" y="27"/>
                    <a:pt x="20" y="23"/>
                  </a:cubicBezTo>
                  <a:cubicBezTo>
                    <a:pt x="21" y="23"/>
                    <a:pt x="23" y="23"/>
                    <a:pt x="24" y="24"/>
                  </a:cubicBezTo>
                  <a:cubicBezTo>
                    <a:pt x="22" y="25"/>
                    <a:pt x="20" y="26"/>
                    <a:pt x="18" y="27"/>
                  </a:cubicBezTo>
                  <a:cubicBezTo>
                    <a:pt x="15" y="29"/>
                    <a:pt x="11" y="31"/>
                    <a:pt x="9" y="33"/>
                  </a:cubicBezTo>
                  <a:moveTo>
                    <a:pt x="9" y="29"/>
                  </a:moveTo>
                  <a:cubicBezTo>
                    <a:pt x="10" y="28"/>
                    <a:pt x="10" y="28"/>
                    <a:pt x="10" y="27"/>
                  </a:cubicBezTo>
                  <a:cubicBezTo>
                    <a:pt x="12" y="24"/>
                    <a:pt x="15" y="23"/>
                    <a:pt x="18" y="22"/>
                  </a:cubicBezTo>
                  <a:cubicBezTo>
                    <a:pt x="15" y="25"/>
                    <a:pt x="12" y="27"/>
                    <a:pt x="9" y="29"/>
                  </a:cubicBezTo>
                  <a:moveTo>
                    <a:pt x="38" y="33"/>
                  </a:moveTo>
                  <a:cubicBezTo>
                    <a:pt x="38" y="32"/>
                    <a:pt x="38" y="31"/>
                    <a:pt x="38" y="30"/>
                  </a:cubicBezTo>
                  <a:cubicBezTo>
                    <a:pt x="43" y="27"/>
                    <a:pt x="49" y="25"/>
                    <a:pt x="55" y="22"/>
                  </a:cubicBezTo>
                  <a:cubicBezTo>
                    <a:pt x="49" y="26"/>
                    <a:pt x="44" y="29"/>
                    <a:pt x="38" y="33"/>
                  </a:cubicBezTo>
                  <a:moveTo>
                    <a:pt x="17" y="92"/>
                  </a:moveTo>
                  <a:cubicBezTo>
                    <a:pt x="17" y="91"/>
                    <a:pt x="16" y="91"/>
                    <a:pt x="16" y="90"/>
                  </a:cubicBezTo>
                  <a:cubicBezTo>
                    <a:pt x="17" y="89"/>
                    <a:pt x="18" y="88"/>
                    <a:pt x="19" y="88"/>
                  </a:cubicBezTo>
                  <a:cubicBezTo>
                    <a:pt x="20" y="87"/>
                    <a:pt x="21" y="86"/>
                    <a:pt x="23" y="85"/>
                  </a:cubicBezTo>
                  <a:cubicBezTo>
                    <a:pt x="32" y="79"/>
                    <a:pt x="44" y="74"/>
                    <a:pt x="54" y="68"/>
                  </a:cubicBezTo>
                  <a:cubicBezTo>
                    <a:pt x="65" y="62"/>
                    <a:pt x="76" y="55"/>
                    <a:pt x="87" y="50"/>
                  </a:cubicBezTo>
                  <a:cubicBezTo>
                    <a:pt x="98" y="45"/>
                    <a:pt x="109" y="40"/>
                    <a:pt x="120" y="34"/>
                  </a:cubicBezTo>
                  <a:cubicBezTo>
                    <a:pt x="128" y="31"/>
                    <a:pt x="135" y="26"/>
                    <a:pt x="143" y="22"/>
                  </a:cubicBezTo>
                  <a:cubicBezTo>
                    <a:pt x="141" y="23"/>
                    <a:pt x="140" y="24"/>
                    <a:pt x="138" y="25"/>
                  </a:cubicBezTo>
                  <a:cubicBezTo>
                    <a:pt x="133" y="28"/>
                    <a:pt x="128" y="31"/>
                    <a:pt x="122" y="34"/>
                  </a:cubicBezTo>
                  <a:cubicBezTo>
                    <a:pt x="110" y="41"/>
                    <a:pt x="96" y="47"/>
                    <a:pt x="84" y="53"/>
                  </a:cubicBezTo>
                  <a:cubicBezTo>
                    <a:pt x="71" y="60"/>
                    <a:pt x="59" y="67"/>
                    <a:pt x="46" y="74"/>
                  </a:cubicBezTo>
                  <a:cubicBezTo>
                    <a:pt x="36" y="79"/>
                    <a:pt x="26" y="85"/>
                    <a:pt x="17" y="92"/>
                  </a:cubicBezTo>
                  <a:moveTo>
                    <a:pt x="21" y="47"/>
                  </a:moveTo>
                  <a:cubicBezTo>
                    <a:pt x="22" y="47"/>
                    <a:pt x="22" y="46"/>
                    <a:pt x="23" y="45"/>
                  </a:cubicBezTo>
                  <a:cubicBezTo>
                    <a:pt x="25" y="44"/>
                    <a:pt x="28" y="42"/>
                    <a:pt x="31" y="40"/>
                  </a:cubicBezTo>
                  <a:cubicBezTo>
                    <a:pt x="33" y="39"/>
                    <a:pt x="35" y="38"/>
                    <a:pt x="36" y="37"/>
                  </a:cubicBezTo>
                  <a:cubicBezTo>
                    <a:pt x="37" y="37"/>
                    <a:pt x="38" y="37"/>
                    <a:pt x="38" y="36"/>
                  </a:cubicBezTo>
                  <a:cubicBezTo>
                    <a:pt x="42" y="34"/>
                    <a:pt x="47" y="32"/>
                    <a:pt x="51" y="29"/>
                  </a:cubicBezTo>
                  <a:cubicBezTo>
                    <a:pt x="56" y="26"/>
                    <a:pt x="62" y="24"/>
                    <a:pt x="66" y="21"/>
                  </a:cubicBezTo>
                  <a:cubicBezTo>
                    <a:pt x="67" y="21"/>
                    <a:pt x="67" y="21"/>
                    <a:pt x="67" y="21"/>
                  </a:cubicBezTo>
                  <a:cubicBezTo>
                    <a:pt x="60" y="26"/>
                    <a:pt x="52" y="30"/>
                    <a:pt x="45" y="35"/>
                  </a:cubicBezTo>
                  <a:cubicBezTo>
                    <a:pt x="32" y="43"/>
                    <a:pt x="16" y="50"/>
                    <a:pt x="4" y="60"/>
                  </a:cubicBezTo>
                  <a:cubicBezTo>
                    <a:pt x="4" y="59"/>
                    <a:pt x="4" y="58"/>
                    <a:pt x="4" y="57"/>
                  </a:cubicBezTo>
                  <a:cubicBezTo>
                    <a:pt x="9" y="54"/>
                    <a:pt x="15" y="50"/>
                    <a:pt x="20" y="47"/>
                  </a:cubicBezTo>
                  <a:cubicBezTo>
                    <a:pt x="20" y="47"/>
                    <a:pt x="20" y="47"/>
                    <a:pt x="20" y="47"/>
                  </a:cubicBezTo>
                  <a:cubicBezTo>
                    <a:pt x="20" y="47"/>
                    <a:pt x="20" y="47"/>
                    <a:pt x="20" y="47"/>
                  </a:cubicBezTo>
                  <a:cubicBezTo>
                    <a:pt x="20" y="47"/>
                    <a:pt x="20" y="47"/>
                    <a:pt x="21" y="47"/>
                  </a:cubicBezTo>
                  <a:moveTo>
                    <a:pt x="38" y="35"/>
                  </a:moveTo>
                  <a:cubicBezTo>
                    <a:pt x="38" y="35"/>
                    <a:pt x="38" y="35"/>
                    <a:pt x="38" y="35"/>
                  </a:cubicBezTo>
                  <a:cubicBezTo>
                    <a:pt x="42" y="32"/>
                    <a:pt x="47" y="29"/>
                    <a:pt x="51" y="26"/>
                  </a:cubicBezTo>
                  <a:cubicBezTo>
                    <a:pt x="54" y="24"/>
                    <a:pt x="57" y="22"/>
                    <a:pt x="59" y="21"/>
                  </a:cubicBezTo>
                  <a:cubicBezTo>
                    <a:pt x="60" y="20"/>
                    <a:pt x="60" y="20"/>
                    <a:pt x="61" y="20"/>
                  </a:cubicBezTo>
                  <a:cubicBezTo>
                    <a:pt x="62" y="19"/>
                    <a:pt x="63" y="18"/>
                    <a:pt x="65" y="18"/>
                  </a:cubicBezTo>
                  <a:cubicBezTo>
                    <a:pt x="65" y="18"/>
                    <a:pt x="65" y="19"/>
                    <a:pt x="66" y="20"/>
                  </a:cubicBezTo>
                  <a:cubicBezTo>
                    <a:pt x="61" y="23"/>
                    <a:pt x="56" y="25"/>
                    <a:pt x="51" y="28"/>
                  </a:cubicBezTo>
                  <a:cubicBezTo>
                    <a:pt x="47" y="30"/>
                    <a:pt x="42" y="33"/>
                    <a:pt x="38" y="35"/>
                  </a:cubicBezTo>
                  <a:moveTo>
                    <a:pt x="30" y="84"/>
                  </a:moveTo>
                  <a:cubicBezTo>
                    <a:pt x="46" y="75"/>
                    <a:pt x="63" y="66"/>
                    <a:pt x="80" y="57"/>
                  </a:cubicBezTo>
                  <a:cubicBezTo>
                    <a:pt x="97" y="47"/>
                    <a:pt x="116" y="39"/>
                    <a:pt x="134" y="29"/>
                  </a:cubicBezTo>
                  <a:cubicBezTo>
                    <a:pt x="137" y="27"/>
                    <a:pt x="140" y="25"/>
                    <a:pt x="143" y="23"/>
                  </a:cubicBezTo>
                  <a:cubicBezTo>
                    <a:pt x="144" y="22"/>
                    <a:pt x="145" y="21"/>
                    <a:pt x="146" y="21"/>
                  </a:cubicBezTo>
                  <a:cubicBezTo>
                    <a:pt x="147" y="20"/>
                    <a:pt x="147" y="20"/>
                    <a:pt x="148" y="19"/>
                  </a:cubicBezTo>
                  <a:cubicBezTo>
                    <a:pt x="149" y="18"/>
                    <a:pt x="150" y="18"/>
                    <a:pt x="151" y="17"/>
                  </a:cubicBezTo>
                  <a:cubicBezTo>
                    <a:pt x="152" y="18"/>
                    <a:pt x="153" y="19"/>
                    <a:pt x="153" y="19"/>
                  </a:cubicBezTo>
                  <a:cubicBezTo>
                    <a:pt x="154" y="20"/>
                    <a:pt x="155" y="22"/>
                    <a:pt x="156" y="23"/>
                  </a:cubicBezTo>
                  <a:cubicBezTo>
                    <a:pt x="153" y="24"/>
                    <a:pt x="151" y="26"/>
                    <a:pt x="148" y="28"/>
                  </a:cubicBezTo>
                  <a:cubicBezTo>
                    <a:pt x="144" y="30"/>
                    <a:pt x="140" y="32"/>
                    <a:pt x="136" y="34"/>
                  </a:cubicBezTo>
                  <a:cubicBezTo>
                    <a:pt x="127" y="38"/>
                    <a:pt x="117" y="42"/>
                    <a:pt x="108" y="46"/>
                  </a:cubicBezTo>
                  <a:cubicBezTo>
                    <a:pt x="90" y="55"/>
                    <a:pt x="72" y="64"/>
                    <a:pt x="53" y="73"/>
                  </a:cubicBezTo>
                  <a:cubicBezTo>
                    <a:pt x="45" y="76"/>
                    <a:pt x="37" y="81"/>
                    <a:pt x="30" y="84"/>
                  </a:cubicBezTo>
                  <a:moveTo>
                    <a:pt x="131" y="22"/>
                  </a:moveTo>
                  <a:cubicBezTo>
                    <a:pt x="131" y="22"/>
                    <a:pt x="132" y="22"/>
                    <a:pt x="132" y="21"/>
                  </a:cubicBezTo>
                  <a:cubicBezTo>
                    <a:pt x="136" y="18"/>
                    <a:pt x="141" y="16"/>
                    <a:pt x="145" y="16"/>
                  </a:cubicBezTo>
                  <a:cubicBezTo>
                    <a:pt x="147" y="16"/>
                    <a:pt x="148" y="16"/>
                    <a:pt x="150" y="17"/>
                  </a:cubicBezTo>
                  <a:cubicBezTo>
                    <a:pt x="150" y="17"/>
                    <a:pt x="149" y="17"/>
                    <a:pt x="149" y="17"/>
                  </a:cubicBezTo>
                  <a:cubicBezTo>
                    <a:pt x="149" y="17"/>
                    <a:pt x="149" y="17"/>
                    <a:pt x="149" y="17"/>
                  </a:cubicBezTo>
                  <a:cubicBezTo>
                    <a:pt x="147" y="18"/>
                    <a:pt x="145" y="20"/>
                    <a:pt x="143" y="21"/>
                  </a:cubicBezTo>
                  <a:cubicBezTo>
                    <a:pt x="135" y="26"/>
                    <a:pt x="126" y="30"/>
                    <a:pt x="117" y="35"/>
                  </a:cubicBezTo>
                  <a:cubicBezTo>
                    <a:pt x="100" y="43"/>
                    <a:pt x="82" y="51"/>
                    <a:pt x="64" y="61"/>
                  </a:cubicBezTo>
                  <a:cubicBezTo>
                    <a:pt x="56" y="66"/>
                    <a:pt x="47" y="71"/>
                    <a:pt x="38" y="75"/>
                  </a:cubicBezTo>
                  <a:cubicBezTo>
                    <a:pt x="35" y="77"/>
                    <a:pt x="32" y="79"/>
                    <a:pt x="29" y="80"/>
                  </a:cubicBezTo>
                  <a:cubicBezTo>
                    <a:pt x="58" y="59"/>
                    <a:pt x="91" y="44"/>
                    <a:pt x="122" y="26"/>
                  </a:cubicBezTo>
                  <a:cubicBezTo>
                    <a:pt x="124" y="25"/>
                    <a:pt x="126" y="24"/>
                    <a:pt x="128" y="22"/>
                  </a:cubicBezTo>
                  <a:cubicBezTo>
                    <a:pt x="129" y="22"/>
                    <a:pt x="129" y="21"/>
                    <a:pt x="129" y="21"/>
                  </a:cubicBezTo>
                  <a:cubicBezTo>
                    <a:pt x="129" y="21"/>
                    <a:pt x="129" y="21"/>
                    <a:pt x="129" y="21"/>
                  </a:cubicBezTo>
                  <a:cubicBezTo>
                    <a:pt x="130" y="21"/>
                    <a:pt x="130" y="22"/>
                    <a:pt x="131" y="22"/>
                  </a:cubicBezTo>
                  <a:moveTo>
                    <a:pt x="18" y="82"/>
                  </a:moveTo>
                  <a:cubicBezTo>
                    <a:pt x="20" y="80"/>
                    <a:pt x="22" y="77"/>
                    <a:pt x="25" y="75"/>
                  </a:cubicBezTo>
                  <a:cubicBezTo>
                    <a:pt x="25" y="75"/>
                    <a:pt x="25" y="75"/>
                    <a:pt x="25" y="75"/>
                  </a:cubicBezTo>
                  <a:cubicBezTo>
                    <a:pt x="26" y="75"/>
                    <a:pt x="26" y="75"/>
                    <a:pt x="26" y="74"/>
                  </a:cubicBezTo>
                  <a:cubicBezTo>
                    <a:pt x="30" y="71"/>
                    <a:pt x="35" y="68"/>
                    <a:pt x="40" y="65"/>
                  </a:cubicBezTo>
                  <a:cubicBezTo>
                    <a:pt x="53" y="57"/>
                    <a:pt x="66" y="49"/>
                    <a:pt x="79" y="42"/>
                  </a:cubicBezTo>
                  <a:cubicBezTo>
                    <a:pt x="96" y="33"/>
                    <a:pt x="113" y="26"/>
                    <a:pt x="128" y="16"/>
                  </a:cubicBezTo>
                  <a:cubicBezTo>
                    <a:pt x="128" y="17"/>
                    <a:pt x="128" y="18"/>
                    <a:pt x="128" y="19"/>
                  </a:cubicBezTo>
                  <a:cubicBezTo>
                    <a:pt x="128" y="20"/>
                    <a:pt x="128" y="20"/>
                    <a:pt x="129" y="20"/>
                  </a:cubicBezTo>
                  <a:cubicBezTo>
                    <a:pt x="128" y="21"/>
                    <a:pt x="127" y="22"/>
                    <a:pt x="126" y="22"/>
                  </a:cubicBezTo>
                  <a:cubicBezTo>
                    <a:pt x="125" y="22"/>
                    <a:pt x="125" y="22"/>
                    <a:pt x="125" y="22"/>
                  </a:cubicBezTo>
                  <a:cubicBezTo>
                    <a:pt x="122" y="25"/>
                    <a:pt x="118" y="26"/>
                    <a:pt x="114" y="28"/>
                  </a:cubicBezTo>
                  <a:cubicBezTo>
                    <a:pt x="104" y="33"/>
                    <a:pt x="95" y="39"/>
                    <a:pt x="86" y="44"/>
                  </a:cubicBezTo>
                  <a:cubicBezTo>
                    <a:pt x="68" y="53"/>
                    <a:pt x="49" y="61"/>
                    <a:pt x="32" y="72"/>
                  </a:cubicBezTo>
                  <a:cubicBezTo>
                    <a:pt x="28" y="74"/>
                    <a:pt x="25" y="76"/>
                    <a:pt x="22" y="78"/>
                  </a:cubicBezTo>
                  <a:cubicBezTo>
                    <a:pt x="21" y="79"/>
                    <a:pt x="20" y="81"/>
                    <a:pt x="18" y="82"/>
                  </a:cubicBezTo>
                  <a:moveTo>
                    <a:pt x="122" y="17"/>
                  </a:moveTo>
                  <a:cubicBezTo>
                    <a:pt x="122" y="17"/>
                    <a:pt x="123" y="16"/>
                    <a:pt x="124" y="16"/>
                  </a:cubicBezTo>
                  <a:cubicBezTo>
                    <a:pt x="125" y="16"/>
                    <a:pt x="126" y="15"/>
                    <a:pt x="126" y="15"/>
                  </a:cubicBezTo>
                  <a:cubicBezTo>
                    <a:pt x="127" y="15"/>
                    <a:pt x="126" y="15"/>
                    <a:pt x="125" y="17"/>
                  </a:cubicBezTo>
                  <a:cubicBezTo>
                    <a:pt x="120" y="20"/>
                    <a:pt x="115" y="22"/>
                    <a:pt x="110" y="25"/>
                  </a:cubicBezTo>
                  <a:cubicBezTo>
                    <a:pt x="104" y="28"/>
                    <a:pt x="98" y="31"/>
                    <a:pt x="92" y="34"/>
                  </a:cubicBezTo>
                  <a:cubicBezTo>
                    <a:pt x="93" y="34"/>
                    <a:pt x="93" y="34"/>
                    <a:pt x="93" y="34"/>
                  </a:cubicBezTo>
                  <a:cubicBezTo>
                    <a:pt x="101" y="29"/>
                    <a:pt x="109" y="25"/>
                    <a:pt x="117" y="20"/>
                  </a:cubicBezTo>
                  <a:cubicBezTo>
                    <a:pt x="119" y="19"/>
                    <a:pt x="120" y="18"/>
                    <a:pt x="122" y="17"/>
                  </a:cubicBezTo>
                  <a:moveTo>
                    <a:pt x="10" y="67"/>
                  </a:moveTo>
                  <a:cubicBezTo>
                    <a:pt x="13" y="66"/>
                    <a:pt x="18" y="62"/>
                    <a:pt x="21" y="59"/>
                  </a:cubicBezTo>
                  <a:cubicBezTo>
                    <a:pt x="28" y="53"/>
                    <a:pt x="37" y="48"/>
                    <a:pt x="45" y="44"/>
                  </a:cubicBezTo>
                  <a:cubicBezTo>
                    <a:pt x="54" y="39"/>
                    <a:pt x="63" y="34"/>
                    <a:pt x="72" y="29"/>
                  </a:cubicBezTo>
                  <a:cubicBezTo>
                    <a:pt x="79" y="25"/>
                    <a:pt x="85" y="20"/>
                    <a:pt x="92" y="16"/>
                  </a:cubicBezTo>
                  <a:cubicBezTo>
                    <a:pt x="93" y="16"/>
                    <a:pt x="93" y="15"/>
                    <a:pt x="93" y="15"/>
                  </a:cubicBezTo>
                  <a:cubicBezTo>
                    <a:pt x="94" y="15"/>
                    <a:pt x="94" y="15"/>
                    <a:pt x="95" y="14"/>
                  </a:cubicBezTo>
                  <a:cubicBezTo>
                    <a:pt x="95" y="15"/>
                    <a:pt x="95" y="15"/>
                    <a:pt x="96" y="16"/>
                  </a:cubicBezTo>
                  <a:cubicBezTo>
                    <a:pt x="96" y="17"/>
                    <a:pt x="96" y="17"/>
                    <a:pt x="97" y="17"/>
                  </a:cubicBezTo>
                  <a:cubicBezTo>
                    <a:pt x="97" y="17"/>
                    <a:pt x="97" y="17"/>
                    <a:pt x="97" y="17"/>
                  </a:cubicBezTo>
                  <a:cubicBezTo>
                    <a:pt x="89" y="22"/>
                    <a:pt x="82" y="28"/>
                    <a:pt x="74" y="32"/>
                  </a:cubicBezTo>
                  <a:cubicBezTo>
                    <a:pt x="56" y="42"/>
                    <a:pt x="38" y="51"/>
                    <a:pt x="21" y="61"/>
                  </a:cubicBezTo>
                  <a:cubicBezTo>
                    <a:pt x="17" y="63"/>
                    <a:pt x="14" y="66"/>
                    <a:pt x="10" y="67"/>
                  </a:cubicBezTo>
                  <a:moveTo>
                    <a:pt x="39" y="27"/>
                  </a:moveTo>
                  <a:cubicBezTo>
                    <a:pt x="39" y="26"/>
                    <a:pt x="39" y="24"/>
                    <a:pt x="39" y="23"/>
                  </a:cubicBezTo>
                  <a:cubicBezTo>
                    <a:pt x="42" y="21"/>
                    <a:pt x="45" y="19"/>
                    <a:pt x="48" y="18"/>
                  </a:cubicBezTo>
                  <a:cubicBezTo>
                    <a:pt x="51" y="16"/>
                    <a:pt x="53" y="15"/>
                    <a:pt x="56" y="14"/>
                  </a:cubicBezTo>
                  <a:cubicBezTo>
                    <a:pt x="54" y="14"/>
                    <a:pt x="51" y="17"/>
                    <a:pt x="49" y="19"/>
                  </a:cubicBezTo>
                  <a:cubicBezTo>
                    <a:pt x="46" y="21"/>
                    <a:pt x="42" y="24"/>
                    <a:pt x="39" y="27"/>
                  </a:cubicBezTo>
                  <a:moveTo>
                    <a:pt x="106" y="21"/>
                  </a:moveTo>
                  <a:cubicBezTo>
                    <a:pt x="111" y="18"/>
                    <a:pt x="116" y="14"/>
                    <a:pt x="121" y="11"/>
                  </a:cubicBezTo>
                  <a:cubicBezTo>
                    <a:pt x="122" y="11"/>
                    <a:pt x="122" y="11"/>
                    <a:pt x="122" y="11"/>
                  </a:cubicBezTo>
                  <a:cubicBezTo>
                    <a:pt x="121" y="11"/>
                    <a:pt x="121" y="11"/>
                    <a:pt x="121" y="11"/>
                  </a:cubicBezTo>
                  <a:cubicBezTo>
                    <a:pt x="119" y="13"/>
                    <a:pt x="117" y="15"/>
                    <a:pt x="115" y="16"/>
                  </a:cubicBezTo>
                  <a:cubicBezTo>
                    <a:pt x="112" y="18"/>
                    <a:pt x="109" y="20"/>
                    <a:pt x="106" y="21"/>
                  </a:cubicBezTo>
                  <a:moveTo>
                    <a:pt x="42" y="17"/>
                  </a:moveTo>
                  <a:cubicBezTo>
                    <a:pt x="43" y="15"/>
                    <a:pt x="44" y="14"/>
                    <a:pt x="46" y="12"/>
                  </a:cubicBezTo>
                  <a:cubicBezTo>
                    <a:pt x="48" y="11"/>
                    <a:pt x="50" y="11"/>
                    <a:pt x="52" y="10"/>
                  </a:cubicBezTo>
                  <a:cubicBezTo>
                    <a:pt x="49" y="12"/>
                    <a:pt x="45" y="14"/>
                    <a:pt x="42" y="17"/>
                  </a:cubicBezTo>
                  <a:moveTo>
                    <a:pt x="40" y="21"/>
                  </a:moveTo>
                  <a:cubicBezTo>
                    <a:pt x="40" y="21"/>
                    <a:pt x="40" y="20"/>
                    <a:pt x="40" y="20"/>
                  </a:cubicBezTo>
                  <a:cubicBezTo>
                    <a:pt x="42" y="19"/>
                    <a:pt x="44" y="17"/>
                    <a:pt x="44" y="17"/>
                  </a:cubicBezTo>
                  <a:cubicBezTo>
                    <a:pt x="47" y="15"/>
                    <a:pt x="51" y="13"/>
                    <a:pt x="54" y="10"/>
                  </a:cubicBezTo>
                  <a:cubicBezTo>
                    <a:pt x="58" y="11"/>
                    <a:pt x="61" y="13"/>
                    <a:pt x="64" y="17"/>
                  </a:cubicBezTo>
                  <a:cubicBezTo>
                    <a:pt x="63" y="17"/>
                    <a:pt x="62" y="18"/>
                    <a:pt x="61" y="19"/>
                  </a:cubicBezTo>
                  <a:cubicBezTo>
                    <a:pt x="53" y="22"/>
                    <a:pt x="45" y="24"/>
                    <a:pt x="38" y="29"/>
                  </a:cubicBezTo>
                  <a:cubicBezTo>
                    <a:pt x="38" y="29"/>
                    <a:pt x="38" y="29"/>
                    <a:pt x="38" y="29"/>
                  </a:cubicBezTo>
                  <a:cubicBezTo>
                    <a:pt x="45" y="24"/>
                    <a:pt x="52" y="19"/>
                    <a:pt x="58" y="13"/>
                  </a:cubicBezTo>
                  <a:cubicBezTo>
                    <a:pt x="58" y="13"/>
                    <a:pt x="58" y="13"/>
                    <a:pt x="58" y="13"/>
                  </a:cubicBezTo>
                  <a:cubicBezTo>
                    <a:pt x="58" y="13"/>
                    <a:pt x="58" y="13"/>
                    <a:pt x="57" y="13"/>
                  </a:cubicBezTo>
                  <a:cubicBezTo>
                    <a:pt x="51" y="14"/>
                    <a:pt x="46" y="18"/>
                    <a:pt x="40" y="21"/>
                  </a:cubicBezTo>
                  <a:cubicBezTo>
                    <a:pt x="40" y="21"/>
                    <a:pt x="40" y="21"/>
                    <a:pt x="40" y="21"/>
                  </a:cubicBezTo>
                  <a:moveTo>
                    <a:pt x="17" y="57"/>
                  </a:moveTo>
                  <a:cubicBezTo>
                    <a:pt x="29" y="50"/>
                    <a:pt x="41" y="43"/>
                    <a:pt x="52" y="36"/>
                  </a:cubicBezTo>
                  <a:cubicBezTo>
                    <a:pt x="66" y="28"/>
                    <a:pt x="81" y="21"/>
                    <a:pt x="92" y="10"/>
                  </a:cubicBezTo>
                  <a:cubicBezTo>
                    <a:pt x="93" y="11"/>
                    <a:pt x="94" y="12"/>
                    <a:pt x="94" y="13"/>
                  </a:cubicBezTo>
                  <a:cubicBezTo>
                    <a:pt x="88" y="17"/>
                    <a:pt x="82" y="21"/>
                    <a:pt x="76" y="24"/>
                  </a:cubicBezTo>
                  <a:cubicBezTo>
                    <a:pt x="68" y="29"/>
                    <a:pt x="60" y="33"/>
                    <a:pt x="52" y="38"/>
                  </a:cubicBezTo>
                  <a:cubicBezTo>
                    <a:pt x="45" y="42"/>
                    <a:pt x="37" y="46"/>
                    <a:pt x="30" y="50"/>
                  </a:cubicBezTo>
                  <a:cubicBezTo>
                    <a:pt x="26" y="52"/>
                    <a:pt x="22" y="54"/>
                    <a:pt x="18" y="56"/>
                  </a:cubicBezTo>
                  <a:cubicBezTo>
                    <a:pt x="18" y="56"/>
                    <a:pt x="18" y="57"/>
                    <a:pt x="17" y="57"/>
                  </a:cubicBezTo>
                  <a:moveTo>
                    <a:pt x="23" y="71"/>
                  </a:moveTo>
                  <a:cubicBezTo>
                    <a:pt x="34" y="64"/>
                    <a:pt x="46" y="56"/>
                    <a:pt x="58" y="49"/>
                  </a:cubicBezTo>
                  <a:cubicBezTo>
                    <a:pt x="70" y="42"/>
                    <a:pt x="83" y="35"/>
                    <a:pt x="96" y="28"/>
                  </a:cubicBezTo>
                  <a:cubicBezTo>
                    <a:pt x="106" y="22"/>
                    <a:pt x="117" y="17"/>
                    <a:pt x="125" y="9"/>
                  </a:cubicBezTo>
                  <a:cubicBezTo>
                    <a:pt x="125" y="9"/>
                    <a:pt x="125" y="9"/>
                    <a:pt x="125" y="9"/>
                  </a:cubicBezTo>
                  <a:cubicBezTo>
                    <a:pt x="126" y="10"/>
                    <a:pt x="127" y="12"/>
                    <a:pt x="128" y="14"/>
                  </a:cubicBezTo>
                  <a:cubicBezTo>
                    <a:pt x="119" y="15"/>
                    <a:pt x="111" y="23"/>
                    <a:pt x="104" y="27"/>
                  </a:cubicBezTo>
                  <a:cubicBezTo>
                    <a:pt x="94" y="32"/>
                    <a:pt x="85" y="37"/>
                    <a:pt x="76" y="42"/>
                  </a:cubicBezTo>
                  <a:cubicBezTo>
                    <a:pt x="69" y="46"/>
                    <a:pt x="61" y="49"/>
                    <a:pt x="54" y="53"/>
                  </a:cubicBezTo>
                  <a:cubicBezTo>
                    <a:pt x="43" y="59"/>
                    <a:pt x="33" y="65"/>
                    <a:pt x="23" y="71"/>
                  </a:cubicBezTo>
                  <a:moveTo>
                    <a:pt x="70" y="19"/>
                  </a:moveTo>
                  <a:cubicBezTo>
                    <a:pt x="70" y="18"/>
                    <a:pt x="70" y="18"/>
                    <a:pt x="70" y="18"/>
                  </a:cubicBezTo>
                  <a:cubicBezTo>
                    <a:pt x="70" y="18"/>
                    <a:pt x="71" y="17"/>
                    <a:pt x="71" y="16"/>
                  </a:cubicBezTo>
                  <a:cubicBezTo>
                    <a:pt x="76" y="14"/>
                    <a:pt x="81" y="11"/>
                    <a:pt x="86" y="9"/>
                  </a:cubicBezTo>
                  <a:cubicBezTo>
                    <a:pt x="81" y="12"/>
                    <a:pt x="75" y="16"/>
                    <a:pt x="70" y="19"/>
                  </a:cubicBezTo>
                  <a:moveTo>
                    <a:pt x="6" y="64"/>
                  </a:moveTo>
                  <a:cubicBezTo>
                    <a:pt x="5" y="63"/>
                    <a:pt x="5" y="62"/>
                    <a:pt x="4" y="61"/>
                  </a:cubicBezTo>
                  <a:cubicBezTo>
                    <a:pt x="5" y="61"/>
                    <a:pt x="5" y="61"/>
                    <a:pt x="5" y="61"/>
                  </a:cubicBezTo>
                  <a:cubicBezTo>
                    <a:pt x="17" y="50"/>
                    <a:pt x="33" y="43"/>
                    <a:pt x="48" y="35"/>
                  </a:cubicBezTo>
                  <a:cubicBezTo>
                    <a:pt x="55" y="30"/>
                    <a:pt x="63" y="25"/>
                    <a:pt x="71" y="20"/>
                  </a:cubicBezTo>
                  <a:cubicBezTo>
                    <a:pt x="77" y="16"/>
                    <a:pt x="84" y="12"/>
                    <a:pt x="90" y="7"/>
                  </a:cubicBezTo>
                  <a:cubicBezTo>
                    <a:pt x="90" y="8"/>
                    <a:pt x="91" y="8"/>
                    <a:pt x="92" y="9"/>
                  </a:cubicBezTo>
                  <a:cubicBezTo>
                    <a:pt x="77" y="18"/>
                    <a:pt x="63" y="27"/>
                    <a:pt x="49" y="35"/>
                  </a:cubicBezTo>
                  <a:cubicBezTo>
                    <a:pt x="35" y="44"/>
                    <a:pt x="19" y="50"/>
                    <a:pt x="6" y="60"/>
                  </a:cubicBezTo>
                  <a:cubicBezTo>
                    <a:pt x="5" y="61"/>
                    <a:pt x="5" y="61"/>
                    <a:pt x="6" y="61"/>
                  </a:cubicBezTo>
                  <a:cubicBezTo>
                    <a:pt x="6" y="61"/>
                    <a:pt x="6" y="61"/>
                    <a:pt x="6" y="61"/>
                  </a:cubicBezTo>
                  <a:cubicBezTo>
                    <a:pt x="20" y="51"/>
                    <a:pt x="35" y="44"/>
                    <a:pt x="50" y="36"/>
                  </a:cubicBezTo>
                  <a:cubicBezTo>
                    <a:pt x="57" y="32"/>
                    <a:pt x="64" y="28"/>
                    <a:pt x="71" y="23"/>
                  </a:cubicBezTo>
                  <a:cubicBezTo>
                    <a:pt x="77" y="19"/>
                    <a:pt x="85" y="15"/>
                    <a:pt x="91" y="10"/>
                  </a:cubicBezTo>
                  <a:cubicBezTo>
                    <a:pt x="85" y="16"/>
                    <a:pt x="78" y="20"/>
                    <a:pt x="71" y="24"/>
                  </a:cubicBezTo>
                  <a:cubicBezTo>
                    <a:pt x="63" y="28"/>
                    <a:pt x="55" y="33"/>
                    <a:pt x="48" y="38"/>
                  </a:cubicBezTo>
                  <a:cubicBezTo>
                    <a:pt x="40" y="43"/>
                    <a:pt x="32" y="47"/>
                    <a:pt x="24" y="52"/>
                  </a:cubicBezTo>
                  <a:cubicBezTo>
                    <a:pt x="18" y="56"/>
                    <a:pt x="11" y="59"/>
                    <a:pt x="6" y="64"/>
                  </a:cubicBezTo>
                  <a:moveTo>
                    <a:pt x="13" y="69"/>
                  </a:moveTo>
                  <a:cubicBezTo>
                    <a:pt x="12" y="69"/>
                    <a:pt x="11" y="68"/>
                    <a:pt x="10" y="68"/>
                  </a:cubicBezTo>
                  <a:cubicBezTo>
                    <a:pt x="17" y="66"/>
                    <a:pt x="24" y="60"/>
                    <a:pt x="30" y="57"/>
                  </a:cubicBezTo>
                  <a:cubicBezTo>
                    <a:pt x="40" y="51"/>
                    <a:pt x="49" y="47"/>
                    <a:pt x="59" y="41"/>
                  </a:cubicBezTo>
                  <a:cubicBezTo>
                    <a:pt x="68" y="36"/>
                    <a:pt x="78" y="31"/>
                    <a:pt x="87" y="25"/>
                  </a:cubicBezTo>
                  <a:cubicBezTo>
                    <a:pt x="95" y="20"/>
                    <a:pt x="103" y="14"/>
                    <a:pt x="112" y="9"/>
                  </a:cubicBezTo>
                  <a:cubicBezTo>
                    <a:pt x="112" y="9"/>
                    <a:pt x="117" y="6"/>
                    <a:pt x="117" y="6"/>
                  </a:cubicBezTo>
                  <a:cubicBezTo>
                    <a:pt x="117" y="6"/>
                    <a:pt x="117" y="6"/>
                    <a:pt x="117" y="6"/>
                  </a:cubicBezTo>
                  <a:cubicBezTo>
                    <a:pt x="115" y="8"/>
                    <a:pt x="112" y="9"/>
                    <a:pt x="110" y="11"/>
                  </a:cubicBezTo>
                  <a:cubicBezTo>
                    <a:pt x="105" y="14"/>
                    <a:pt x="100" y="17"/>
                    <a:pt x="95" y="20"/>
                  </a:cubicBezTo>
                  <a:cubicBezTo>
                    <a:pt x="86" y="26"/>
                    <a:pt x="76" y="32"/>
                    <a:pt x="67" y="37"/>
                  </a:cubicBezTo>
                  <a:cubicBezTo>
                    <a:pt x="57" y="43"/>
                    <a:pt x="48" y="48"/>
                    <a:pt x="38" y="53"/>
                  </a:cubicBezTo>
                  <a:cubicBezTo>
                    <a:pt x="30" y="58"/>
                    <a:pt x="22" y="65"/>
                    <a:pt x="13" y="69"/>
                  </a:cubicBezTo>
                  <a:moveTo>
                    <a:pt x="21" y="66"/>
                  </a:moveTo>
                  <a:cubicBezTo>
                    <a:pt x="22" y="65"/>
                    <a:pt x="22" y="65"/>
                    <a:pt x="22" y="65"/>
                  </a:cubicBezTo>
                  <a:cubicBezTo>
                    <a:pt x="26" y="62"/>
                    <a:pt x="30" y="59"/>
                    <a:pt x="35" y="57"/>
                  </a:cubicBezTo>
                  <a:cubicBezTo>
                    <a:pt x="44" y="51"/>
                    <a:pt x="53" y="46"/>
                    <a:pt x="63" y="41"/>
                  </a:cubicBezTo>
                  <a:cubicBezTo>
                    <a:pt x="82" y="30"/>
                    <a:pt x="101" y="18"/>
                    <a:pt x="119" y="6"/>
                  </a:cubicBezTo>
                  <a:cubicBezTo>
                    <a:pt x="121" y="6"/>
                    <a:pt x="123" y="7"/>
                    <a:pt x="124" y="8"/>
                  </a:cubicBezTo>
                  <a:cubicBezTo>
                    <a:pt x="111" y="15"/>
                    <a:pt x="99" y="24"/>
                    <a:pt x="86" y="32"/>
                  </a:cubicBezTo>
                  <a:cubicBezTo>
                    <a:pt x="84" y="33"/>
                    <a:pt x="81" y="35"/>
                    <a:pt x="79" y="36"/>
                  </a:cubicBezTo>
                  <a:cubicBezTo>
                    <a:pt x="77" y="37"/>
                    <a:pt x="76" y="38"/>
                    <a:pt x="74" y="39"/>
                  </a:cubicBezTo>
                  <a:cubicBezTo>
                    <a:pt x="56" y="47"/>
                    <a:pt x="39" y="57"/>
                    <a:pt x="21" y="66"/>
                  </a:cubicBezTo>
                  <a:moveTo>
                    <a:pt x="100" y="15"/>
                  </a:moveTo>
                  <a:cubicBezTo>
                    <a:pt x="104" y="9"/>
                    <a:pt x="110" y="6"/>
                    <a:pt x="116" y="6"/>
                  </a:cubicBezTo>
                  <a:cubicBezTo>
                    <a:pt x="111" y="8"/>
                    <a:pt x="105" y="12"/>
                    <a:pt x="100" y="15"/>
                  </a:cubicBezTo>
                  <a:moveTo>
                    <a:pt x="71" y="15"/>
                  </a:moveTo>
                  <a:cubicBezTo>
                    <a:pt x="71" y="15"/>
                    <a:pt x="71" y="14"/>
                    <a:pt x="72" y="14"/>
                  </a:cubicBezTo>
                  <a:cubicBezTo>
                    <a:pt x="73" y="12"/>
                    <a:pt x="75" y="11"/>
                    <a:pt x="77" y="10"/>
                  </a:cubicBezTo>
                  <a:cubicBezTo>
                    <a:pt x="80" y="8"/>
                    <a:pt x="83" y="6"/>
                    <a:pt x="86" y="4"/>
                  </a:cubicBezTo>
                  <a:cubicBezTo>
                    <a:pt x="87" y="5"/>
                    <a:pt x="88" y="5"/>
                    <a:pt x="89" y="6"/>
                  </a:cubicBezTo>
                  <a:cubicBezTo>
                    <a:pt x="89" y="6"/>
                    <a:pt x="89" y="6"/>
                    <a:pt x="89" y="6"/>
                  </a:cubicBezTo>
                  <a:cubicBezTo>
                    <a:pt x="83" y="9"/>
                    <a:pt x="77" y="13"/>
                    <a:pt x="71" y="15"/>
                  </a:cubicBezTo>
                  <a:moveTo>
                    <a:pt x="73" y="12"/>
                  </a:moveTo>
                  <a:cubicBezTo>
                    <a:pt x="74" y="9"/>
                    <a:pt x="76" y="7"/>
                    <a:pt x="79" y="5"/>
                  </a:cubicBezTo>
                  <a:cubicBezTo>
                    <a:pt x="81" y="4"/>
                    <a:pt x="82" y="4"/>
                    <a:pt x="83" y="4"/>
                  </a:cubicBezTo>
                  <a:cubicBezTo>
                    <a:pt x="84" y="4"/>
                    <a:pt x="84" y="4"/>
                    <a:pt x="84" y="4"/>
                  </a:cubicBezTo>
                  <a:cubicBezTo>
                    <a:pt x="81" y="6"/>
                    <a:pt x="78" y="8"/>
                    <a:pt x="75" y="10"/>
                  </a:cubicBezTo>
                  <a:cubicBezTo>
                    <a:pt x="74" y="11"/>
                    <a:pt x="73" y="11"/>
                    <a:pt x="73" y="12"/>
                  </a:cubicBezTo>
                  <a:moveTo>
                    <a:pt x="84" y="0"/>
                  </a:moveTo>
                  <a:cubicBezTo>
                    <a:pt x="83" y="0"/>
                    <a:pt x="83" y="0"/>
                    <a:pt x="82" y="0"/>
                  </a:cubicBezTo>
                  <a:cubicBezTo>
                    <a:pt x="75" y="1"/>
                    <a:pt x="69" y="7"/>
                    <a:pt x="67" y="14"/>
                  </a:cubicBezTo>
                  <a:cubicBezTo>
                    <a:pt x="64" y="9"/>
                    <a:pt x="59" y="6"/>
                    <a:pt x="53" y="6"/>
                  </a:cubicBezTo>
                  <a:cubicBezTo>
                    <a:pt x="51" y="6"/>
                    <a:pt x="50" y="7"/>
                    <a:pt x="48" y="7"/>
                  </a:cubicBezTo>
                  <a:cubicBezTo>
                    <a:pt x="38" y="11"/>
                    <a:pt x="35" y="19"/>
                    <a:pt x="35" y="28"/>
                  </a:cubicBezTo>
                  <a:cubicBezTo>
                    <a:pt x="31" y="23"/>
                    <a:pt x="25" y="18"/>
                    <a:pt x="19" y="18"/>
                  </a:cubicBezTo>
                  <a:cubicBezTo>
                    <a:pt x="15" y="18"/>
                    <a:pt x="12" y="20"/>
                    <a:pt x="8" y="23"/>
                  </a:cubicBezTo>
                  <a:cubicBezTo>
                    <a:pt x="1" y="30"/>
                    <a:pt x="6" y="38"/>
                    <a:pt x="12" y="43"/>
                  </a:cubicBezTo>
                  <a:cubicBezTo>
                    <a:pt x="5" y="45"/>
                    <a:pt x="0" y="51"/>
                    <a:pt x="0" y="59"/>
                  </a:cubicBezTo>
                  <a:cubicBezTo>
                    <a:pt x="0" y="68"/>
                    <a:pt x="9" y="74"/>
                    <a:pt x="18" y="75"/>
                  </a:cubicBezTo>
                  <a:cubicBezTo>
                    <a:pt x="11" y="80"/>
                    <a:pt x="7" y="88"/>
                    <a:pt x="15" y="95"/>
                  </a:cubicBezTo>
                  <a:cubicBezTo>
                    <a:pt x="19" y="100"/>
                    <a:pt x="25" y="101"/>
                    <a:pt x="32" y="101"/>
                  </a:cubicBezTo>
                  <a:cubicBezTo>
                    <a:pt x="36" y="101"/>
                    <a:pt x="41" y="101"/>
                    <a:pt x="45" y="99"/>
                  </a:cubicBezTo>
                  <a:cubicBezTo>
                    <a:pt x="42" y="110"/>
                    <a:pt x="32" y="118"/>
                    <a:pt x="23" y="126"/>
                  </a:cubicBezTo>
                  <a:cubicBezTo>
                    <a:pt x="22" y="126"/>
                    <a:pt x="23" y="127"/>
                    <a:pt x="23" y="128"/>
                  </a:cubicBezTo>
                  <a:cubicBezTo>
                    <a:pt x="23" y="129"/>
                    <a:pt x="24" y="129"/>
                    <a:pt x="25" y="129"/>
                  </a:cubicBezTo>
                  <a:cubicBezTo>
                    <a:pt x="25" y="129"/>
                    <a:pt x="25" y="129"/>
                    <a:pt x="25" y="129"/>
                  </a:cubicBezTo>
                  <a:cubicBezTo>
                    <a:pt x="42" y="123"/>
                    <a:pt x="56" y="117"/>
                    <a:pt x="68" y="103"/>
                  </a:cubicBezTo>
                  <a:cubicBezTo>
                    <a:pt x="71" y="109"/>
                    <a:pt x="76" y="112"/>
                    <a:pt x="81" y="112"/>
                  </a:cubicBezTo>
                  <a:cubicBezTo>
                    <a:pt x="87" y="112"/>
                    <a:pt x="93" y="108"/>
                    <a:pt x="98" y="102"/>
                  </a:cubicBezTo>
                  <a:cubicBezTo>
                    <a:pt x="102" y="107"/>
                    <a:pt x="107" y="112"/>
                    <a:pt x="113" y="112"/>
                  </a:cubicBezTo>
                  <a:cubicBezTo>
                    <a:pt x="114" y="112"/>
                    <a:pt x="114" y="112"/>
                    <a:pt x="114" y="112"/>
                  </a:cubicBezTo>
                  <a:cubicBezTo>
                    <a:pt x="120" y="112"/>
                    <a:pt x="126" y="107"/>
                    <a:pt x="129" y="102"/>
                  </a:cubicBezTo>
                  <a:cubicBezTo>
                    <a:pt x="131" y="104"/>
                    <a:pt x="135" y="105"/>
                    <a:pt x="138" y="105"/>
                  </a:cubicBezTo>
                  <a:cubicBezTo>
                    <a:pt x="144" y="105"/>
                    <a:pt x="149" y="102"/>
                    <a:pt x="150" y="97"/>
                  </a:cubicBezTo>
                  <a:cubicBezTo>
                    <a:pt x="152" y="98"/>
                    <a:pt x="154" y="99"/>
                    <a:pt x="156" y="99"/>
                  </a:cubicBezTo>
                  <a:cubicBezTo>
                    <a:pt x="170" y="99"/>
                    <a:pt x="184" y="75"/>
                    <a:pt x="171" y="65"/>
                  </a:cubicBezTo>
                  <a:cubicBezTo>
                    <a:pt x="178" y="61"/>
                    <a:pt x="182" y="54"/>
                    <a:pt x="178" y="46"/>
                  </a:cubicBezTo>
                  <a:cubicBezTo>
                    <a:pt x="175" y="39"/>
                    <a:pt x="169" y="36"/>
                    <a:pt x="163" y="36"/>
                  </a:cubicBezTo>
                  <a:cubicBezTo>
                    <a:pt x="162" y="36"/>
                    <a:pt x="161" y="36"/>
                    <a:pt x="160" y="36"/>
                  </a:cubicBezTo>
                  <a:cubicBezTo>
                    <a:pt x="162" y="29"/>
                    <a:pt x="160" y="21"/>
                    <a:pt x="156" y="16"/>
                  </a:cubicBezTo>
                  <a:cubicBezTo>
                    <a:pt x="153" y="13"/>
                    <a:pt x="149" y="12"/>
                    <a:pt x="146" y="12"/>
                  </a:cubicBezTo>
                  <a:cubicBezTo>
                    <a:pt x="141" y="12"/>
                    <a:pt x="136" y="14"/>
                    <a:pt x="132" y="16"/>
                  </a:cubicBezTo>
                  <a:cubicBezTo>
                    <a:pt x="132" y="6"/>
                    <a:pt x="124" y="2"/>
                    <a:pt x="116" y="2"/>
                  </a:cubicBezTo>
                  <a:cubicBezTo>
                    <a:pt x="109" y="2"/>
                    <a:pt x="102" y="5"/>
                    <a:pt x="98" y="11"/>
                  </a:cubicBezTo>
                  <a:cubicBezTo>
                    <a:pt x="95" y="6"/>
                    <a:pt x="90" y="0"/>
                    <a:pt x="8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4" name="Freeform 69"/>
            <p:cNvSpPr>
              <a:spLocks noEditPoints="1"/>
            </p:cNvSpPr>
            <p:nvPr/>
          </p:nvSpPr>
          <p:spPr bwMode="auto">
            <a:xfrm>
              <a:off x="1761794" y="2990777"/>
              <a:ext cx="915988" cy="649288"/>
            </a:xfrm>
            <a:custGeom>
              <a:avLst/>
              <a:gdLst>
                <a:gd name="T0" fmla="*/ 43 w 216"/>
                <a:gd name="T1" fmla="*/ 141 h 153"/>
                <a:gd name="T2" fmla="*/ 49 w 216"/>
                <a:gd name="T3" fmla="*/ 135 h 153"/>
                <a:gd name="T4" fmla="*/ 89 w 216"/>
                <a:gd name="T5" fmla="*/ 125 h 153"/>
                <a:gd name="T6" fmla="*/ 173 w 216"/>
                <a:gd name="T7" fmla="*/ 114 h 153"/>
                <a:gd name="T8" fmla="*/ 181 w 216"/>
                <a:gd name="T9" fmla="*/ 111 h 153"/>
                <a:gd name="T10" fmla="*/ 185 w 216"/>
                <a:gd name="T11" fmla="*/ 99 h 153"/>
                <a:gd name="T12" fmla="*/ 204 w 216"/>
                <a:gd name="T13" fmla="*/ 93 h 153"/>
                <a:gd name="T14" fmla="*/ 171 w 216"/>
                <a:gd name="T15" fmla="*/ 109 h 153"/>
                <a:gd name="T16" fmla="*/ 168 w 216"/>
                <a:gd name="T17" fmla="*/ 99 h 153"/>
                <a:gd name="T18" fmla="*/ 141 w 216"/>
                <a:gd name="T19" fmla="*/ 113 h 153"/>
                <a:gd name="T20" fmla="*/ 172 w 216"/>
                <a:gd name="T21" fmla="*/ 91 h 153"/>
                <a:gd name="T22" fmla="*/ 158 w 216"/>
                <a:gd name="T23" fmla="*/ 91 h 153"/>
                <a:gd name="T24" fmla="*/ 205 w 216"/>
                <a:gd name="T25" fmla="*/ 69 h 153"/>
                <a:gd name="T26" fmla="*/ 97 w 216"/>
                <a:gd name="T27" fmla="*/ 111 h 153"/>
                <a:gd name="T28" fmla="*/ 206 w 216"/>
                <a:gd name="T29" fmla="*/ 62 h 153"/>
                <a:gd name="T30" fmla="*/ 80 w 216"/>
                <a:gd name="T31" fmla="*/ 116 h 153"/>
                <a:gd name="T32" fmla="*/ 143 w 216"/>
                <a:gd name="T33" fmla="*/ 92 h 153"/>
                <a:gd name="T34" fmla="*/ 52 w 216"/>
                <a:gd name="T35" fmla="*/ 71 h 153"/>
                <a:gd name="T36" fmla="*/ 69 w 216"/>
                <a:gd name="T37" fmla="*/ 118 h 153"/>
                <a:gd name="T38" fmla="*/ 58 w 216"/>
                <a:gd name="T39" fmla="*/ 117 h 153"/>
                <a:gd name="T40" fmla="*/ 59 w 216"/>
                <a:gd name="T41" fmla="*/ 117 h 153"/>
                <a:gd name="T42" fmla="*/ 108 w 216"/>
                <a:gd name="T43" fmla="*/ 88 h 153"/>
                <a:gd name="T44" fmla="*/ 158 w 216"/>
                <a:gd name="T45" fmla="*/ 67 h 153"/>
                <a:gd name="T46" fmla="*/ 10 w 216"/>
                <a:gd name="T47" fmla="*/ 79 h 153"/>
                <a:gd name="T48" fmla="*/ 141 w 216"/>
                <a:gd name="T49" fmla="*/ 61 h 153"/>
                <a:gd name="T50" fmla="*/ 61 w 216"/>
                <a:gd name="T51" fmla="*/ 106 h 153"/>
                <a:gd name="T52" fmla="*/ 58 w 216"/>
                <a:gd name="T53" fmla="*/ 111 h 153"/>
                <a:gd name="T54" fmla="*/ 81 w 216"/>
                <a:gd name="T55" fmla="*/ 64 h 153"/>
                <a:gd name="T56" fmla="*/ 37 w 216"/>
                <a:gd name="T57" fmla="*/ 38 h 153"/>
                <a:gd name="T58" fmla="*/ 38 w 216"/>
                <a:gd name="T59" fmla="*/ 38 h 153"/>
                <a:gd name="T60" fmla="*/ 18 w 216"/>
                <a:gd name="T61" fmla="*/ 47 h 153"/>
                <a:gd name="T62" fmla="*/ 13 w 216"/>
                <a:gd name="T63" fmla="*/ 43 h 153"/>
                <a:gd name="T64" fmla="*/ 183 w 216"/>
                <a:gd name="T65" fmla="*/ 29 h 153"/>
                <a:gd name="T66" fmla="*/ 106 w 216"/>
                <a:gd name="T67" fmla="*/ 75 h 153"/>
                <a:gd name="T68" fmla="*/ 11 w 216"/>
                <a:gd name="T69" fmla="*/ 36 h 153"/>
                <a:gd name="T70" fmla="*/ 11 w 216"/>
                <a:gd name="T71" fmla="*/ 39 h 153"/>
                <a:gd name="T72" fmla="*/ 23 w 216"/>
                <a:gd name="T73" fmla="*/ 104 h 153"/>
                <a:gd name="T74" fmla="*/ 25 w 216"/>
                <a:gd name="T75" fmla="*/ 55 h 153"/>
                <a:gd name="T76" fmla="*/ 24 w 216"/>
                <a:gd name="T77" fmla="*/ 55 h 153"/>
                <a:gd name="T78" fmla="*/ 60 w 216"/>
                <a:gd name="T79" fmla="*/ 33 h 153"/>
                <a:gd name="T80" fmla="*/ 175 w 216"/>
                <a:gd name="T81" fmla="*/ 33 h 153"/>
                <a:gd name="T82" fmla="*/ 169 w 216"/>
                <a:gd name="T83" fmla="*/ 25 h 153"/>
                <a:gd name="T84" fmla="*/ 29 w 216"/>
                <a:gd name="T85" fmla="*/ 89 h 153"/>
                <a:gd name="T86" fmla="*/ 102 w 216"/>
                <a:gd name="T87" fmla="*/ 52 h 153"/>
                <a:gd name="T88" fmla="*/ 138 w 216"/>
                <a:gd name="T89" fmla="*/ 24 h 153"/>
                <a:gd name="T90" fmla="*/ 115 w 216"/>
                <a:gd name="T91" fmla="*/ 20 h 153"/>
                <a:gd name="T92" fmla="*/ 125 w 216"/>
                <a:gd name="T93" fmla="*/ 25 h 153"/>
                <a:gd name="T94" fmla="*/ 62 w 216"/>
                <a:gd name="T95" fmla="*/ 12 h 153"/>
                <a:gd name="T96" fmla="*/ 68 w 216"/>
                <a:gd name="T97" fmla="*/ 15 h 153"/>
                <a:gd name="T98" fmla="*/ 22 w 216"/>
                <a:gd name="T99" fmla="*/ 66 h 153"/>
                <a:gd name="T100" fmla="*/ 28 w 216"/>
                <a:gd name="T101" fmla="*/ 84 h 153"/>
                <a:gd name="T102" fmla="*/ 106 w 216"/>
                <a:gd name="T103" fmla="*/ 8 h 153"/>
                <a:gd name="T104" fmla="*/ 29 w 216"/>
                <a:gd name="T105" fmla="*/ 61 h 153"/>
                <a:gd name="T106" fmla="*/ 113 w 216"/>
                <a:gd name="T107" fmla="*/ 24 h 153"/>
                <a:gd name="T108" fmla="*/ 93 w 216"/>
                <a:gd name="T109" fmla="*/ 43 h 153"/>
                <a:gd name="T110" fmla="*/ 105 w 216"/>
                <a:gd name="T111" fmla="*/ 7 h 153"/>
                <a:gd name="T112" fmla="*/ 63 w 216"/>
                <a:gd name="T113" fmla="*/ 8 h 153"/>
                <a:gd name="T114" fmla="*/ 28 w 216"/>
                <a:gd name="T115" fmla="*/ 149 h 153"/>
                <a:gd name="T116" fmla="*/ 178 w 216"/>
                <a:gd name="T117" fmla="*/ 115 h 153"/>
                <a:gd name="T118" fmla="*/ 197 w 216"/>
                <a:gd name="T119" fmla="*/ 109 h 153"/>
                <a:gd name="T120" fmla="*/ 116 w 216"/>
                <a:gd name="T121" fmla="*/ 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6" h="153">
                  <a:moveTo>
                    <a:pt x="196" y="112"/>
                  </a:moveTo>
                  <a:cubicBezTo>
                    <a:pt x="194" y="112"/>
                    <a:pt x="192" y="112"/>
                    <a:pt x="189" y="112"/>
                  </a:cubicBezTo>
                  <a:cubicBezTo>
                    <a:pt x="188" y="112"/>
                    <a:pt x="187" y="112"/>
                    <a:pt x="186" y="112"/>
                  </a:cubicBezTo>
                  <a:cubicBezTo>
                    <a:pt x="186" y="113"/>
                    <a:pt x="186" y="115"/>
                    <a:pt x="186" y="117"/>
                  </a:cubicBezTo>
                  <a:cubicBezTo>
                    <a:pt x="190" y="116"/>
                    <a:pt x="193" y="115"/>
                    <a:pt x="197" y="112"/>
                  </a:cubicBezTo>
                  <a:cubicBezTo>
                    <a:pt x="197" y="112"/>
                    <a:pt x="196" y="112"/>
                    <a:pt x="196" y="112"/>
                  </a:cubicBezTo>
                  <a:moveTo>
                    <a:pt x="41" y="143"/>
                  </a:moveTo>
                  <a:cubicBezTo>
                    <a:pt x="42" y="142"/>
                    <a:pt x="42" y="142"/>
                    <a:pt x="42" y="142"/>
                  </a:cubicBezTo>
                  <a:cubicBezTo>
                    <a:pt x="42" y="142"/>
                    <a:pt x="43" y="142"/>
                    <a:pt x="43" y="142"/>
                  </a:cubicBezTo>
                  <a:cubicBezTo>
                    <a:pt x="43" y="143"/>
                    <a:pt x="42" y="143"/>
                    <a:pt x="41" y="143"/>
                  </a:cubicBezTo>
                  <a:moveTo>
                    <a:pt x="43" y="141"/>
                  </a:moveTo>
                  <a:cubicBezTo>
                    <a:pt x="45" y="140"/>
                    <a:pt x="46" y="138"/>
                    <a:pt x="47" y="137"/>
                  </a:cubicBezTo>
                  <a:cubicBezTo>
                    <a:pt x="52" y="135"/>
                    <a:pt x="58" y="133"/>
                    <a:pt x="63" y="132"/>
                  </a:cubicBezTo>
                  <a:cubicBezTo>
                    <a:pt x="58" y="135"/>
                    <a:pt x="54" y="137"/>
                    <a:pt x="49" y="139"/>
                  </a:cubicBezTo>
                  <a:cubicBezTo>
                    <a:pt x="47" y="140"/>
                    <a:pt x="45" y="141"/>
                    <a:pt x="43" y="141"/>
                  </a:cubicBezTo>
                  <a:moveTo>
                    <a:pt x="49" y="135"/>
                  </a:moveTo>
                  <a:cubicBezTo>
                    <a:pt x="49" y="134"/>
                    <a:pt x="50" y="134"/>
                    <a:pt x="50" y="133"/>
                  </a:cubicBezTo>
                  <a:cubicBezTo>
                    <a:pt x="54" y="132"/>
                    <a:pt x="57" y="130"/>
                    <a:pt x="61" y="128"/>
                  </a:cubicBezTo>
                  <a:cubicBezTo>
                    <a:pt x="63" y="127"/>
                    <a:pt x="65" y="126"/>
                    <a:pt x="67" y="125"/>
                  </a:cubicBezTo>
                  <a:cubicBezTo>
                    <a:pt x="69" y="124"/>
                    <a:pt x="72" y="123"/>
                    <a:pt x="75" y="121"/>
                  </a:cubicBezTo>
                  <a:cubicBezTo>
                    <a:pt x="72" y="124"/>
                    <a:pt x="69" y="127"/>
                    <a:pt x="66" y="129"/>
                  </a:cubicBezTo>
                  <a:cubicBezTo>
                    <a:pt x="60" y="131"/>
                    <a:pt x="54" y="133"/>
                    <a:pt x="49" y="135"/>
                  </a:cubicBezTo>
                  <a:moveTo>
                    <a:pt x="134" y="128"/>
                  </a:moveTo>
                  <a:cubicBezTo>
                    <a:pt x="132" y="128"/>
                    <a:pt x="131" y="128"/>
                    <a:pt x="129" y="127"/>
                  </a:cubicBezTo>
                  <a:cubicBezTo>
                    <a:pt x="135" y="124"/>
                    <a:pt x="141" y="122"/>
                    <a:pt x="147" y="119"/>
                  </a:cubicBezTo>
                  <a:cubicBezTo>
                    <a:pt x="144" y="124"/>
                    <a:pt x="139" y="128"/>
                    <a:pt x="134" y="128"/>
                  </a:cubicBezTo>
                  <a:cubicBezTo>
                    <a:pt x="134" y="128"/>
                    <a:pt x="134" y="128"/>
                    <a:pt x="134" y="128"/>
                  </a:cubicBezTo>
                  <a:moveTo>
                    <a:pt x="96" y="127"/>
                  </a:moveTo>
                  <a:cubicBezTo>
                    <a:pt x="94" y="127"/>
                    <a:pt x="92" y="127"/>
                    <a:pt x="90" y="126"/>
                  </a:cubicBezTo>
                  <a:cubicBezTo>
                    <a:pt x="97" y="124"/>
                    <a:pt x="104" y="120"/>
                    <a:pt x="111" y="118"/>
                  </a:cubicBezTo>
                  <a:cubicBezTo>
                    <a:pt x="111" y="118"/>
                    <a:pt x="111" y="118"/>
                    <a:pt x="112" y="118"/>
                  </a:cubicBezTo>
                  <a:cubicBezTo>
                    <a:pt x="108" y="124"/>
                    <a:pt x="102" y="127"/>
                    <a:pt x="96" y="127"/>
                  </a:cubicBezTo>
                  <a:moveTo>
                    <a:pt x="89" y="125"/>
                  </a:moveTo>
                  <a:cubicBezTo>
                    <a:pt x="97" y="123"/>
                    <a:pt x="105" y="119"/>
                    <a:pt x="113" y="116"/>
                  </a:cubicBezTo>
                  <a:cubicBezTo>
                    <a:pt x="113" y="117"/>
                    <a:pt x="113" y="117"/>
                    <a:pt x="113" y="117"/>
                  </a:cubicBezTo>
                  <a:cubicBezTo>
                    <a:pt x="105" y="120"/>
                    <a:pt x="97" y="122"/>
                    <a:pt x="89" y="125"/>
                  </a:cubicBezTo>
                  <a:moveTo>
                    <a:pt x="164" y="119"/>
                  </a:moveTo>
                  <a:cubicBezTo>
                    <a:pt x="163" y="119"/>
                    <a:pt x="162" y="119"/>
                    <a:pt x="161" y="118"/>
                  </a:cubicBezTo>
                  <a:cubicBezTo>
                    <a:pt x="165" y="118"/>
                    <a:pt x="168" y="117"/>
                    <a:pt x="172" y="116"/>
                  </a:cubicBezTo>
                  <a:cubicBezTo>
                    <a:pt x="171" y="118"/>
                    <a:pt x="167" y="119"/>
                    <a:pt x="164" y="119"/>
                  </a:cubicBezTo>
                  <a:moveTo>
                    <a:pt x="162" y="117"/>
                  </a:moveTo>
                  <a:cubicBezTo>
                    <a:pt x="162" y="117"/>
                    <a:pt x="162" y="117"/>
                    <a:pt x="164" y="115"/>
                  </a:cubicBezTo>
                  <a:cubicBezTo>
                    <a:pt x="167" y="114"/>
                    <a:pt x="170" y="113"/>
                    <a:pt x="173" y="111"/>
                  </a:cubicBezTo>
                  <a:cubicBezTo>
                    <a:pt x="173" y="112"/>
                    <a:pt x="173" y="113"/>
                    <a:pt x="173" y="114"/>
                  </a:cubicBezTo>
                  <a:cubicBezTo>
                    <a:pt x="171" y="115"/>
                    <a:pt x="168" y="116"/>
                    <a:pt x="166" y="116"/>
                  </a:cubicBezTo>
                  <a:cubicBezTo>
                    <a:pt x="165" y="117"/>
                    <a:pt x="163" y="117"/>
                    <a:pt x="162" y="117"/>
                  </a:cubicBezTo>
                  <a:moveTo>
                    <a:pt x="159" y="118"/>
                  </a:moveTo>
                  <a:cubicBezTo>
                    <a:pt x="157" y="118"/>
                    <a:pt x="156" y="117"/>
                    <a:pt x="155" y="116"/>
                  </a:cubicBezTo>
                  <a:cubicBezTo>
                    <a:pt x="157" y="116"/>
                    <a:pt x="158" y="115"/>
                    <a:pt x="159" y="114"/>
                  </a:cubicBezTo>
                  <a:cubicBezTo>
                    <a:pt x="162" y="113"/>
                    <a:pt x="165" y="112"/>
                    <a:pt x="168" y="110"/>
                  </a:cubicBezTo>
                  <a:cubicBezTo>
                    <a:pt x="169" y="110"/>
                    <a:pt x="170" y="110"/>
                    <a:pt x="170" y="110"/>
                  </a:cubicBezTo>
                  <a:cubicBezTo>
                    <a:pt x="171" y="110"/>
                    <a:pt x="172" y="111"/>
                    <a:pt x="170" y="112"/>
                  </a:cubicBezTo>
                  <a:cubicBezTo>
                    <a:pt x="166" y="114"/>
                    <a:pt x="162" y="115"/>
                    <a:pt x="159" y="118"/>
                  </a:cubicBezTo>
                  <a:cubicBezTo>
                    <a:pt x="159" y="118"/>
                    <a:pt x="159" y="118"/>
                    <a:pt x="159" y="118"/>
                  </a:cubicBezTo>
                  <a:moveTo>
                    <a:pt x="181" y="111"/>
                  </a:moveTo>
                  <a:cubicBezTo>
                    <a:pt x="180" y="110"/>
                    <a:pt x="179" y="110"/>
                    <a:pt x="178" y="109"/>
                  </a:cubicBezTo>
                  <a:cubicBezTo>
                    <a:pt x="179" y="109"/>
                    <a:pt x="179" y="109"/>
                    <a:pt x="179" y="109"/>
                  </a:cubicBezTo>
                  <a:cubicBezTo>
                    <a:pt x="183" y="107"/>
                    <a:pt x="188" y="105"/>
                    <a:pt x="193" y="104"/>
                  </a:cubicBezTo>
                  <a:cubicBezTo>
                    <a:pt x="194" y="103"/>
                    <a:pt x="196" y="102"/>
                    <a:pt x="198" y="101"/>
                  </a:cubicBezTo>
                  <a:cubicBezTo>
                    <a:pt x="199" y="100"/>
                    <a:pt x="200" y="100"/>
                    <a:pt x="200" y="100"/>
                  </a:cubicBezTo>
                  <a:cubicBezTo>
                    <a:pt x="201" y="100"/>
                    <a:pt x="198" y="103"/>
                    <a:pt x="197" y="103"/>
                  </a:cubicBezTo>
                  <a:cubicBezTo>
                    <a:pt x="192" y="107"/>
                    <a:pt x="185" y="106"/>
                    <a:pt x="181" y="111"/>
                  </a:cubicBezTo>
                  <a:moveTo>
                    <a:pt x="128" y="126"/>
                  </a:moveTo>
                  <a:cubicBezTo>
                    <a:pt x="125" y="125"/>
                    <a:pt x="123" y="123"/>
                    <a:pt x="121" y="121"/>
                  </a:cubicBezTo>
                  <a:cubicBezTo>
                    <a:pt x="136" y="116"/>
                    <a:pt x="150" y="111"/>
                    <a:pt x="164" y="107"/>
                  </a:cubicBezTo>
                  <a:cubicBezTo>
                    <a:pt x="171" y="104"/>
                    <a:pt x="178" y="102"/>
                    <a:pt x="185" y="99"/>
                  </a:cubicBezTo>
                  <a:cubicBezTo>
                    <a:pt x="188" y="98"/>
                    <a:pt x="192" y="96"/>
                    <a:pt x="196" y="95"/>
                  </a:cubicBezTo>
                  <a:cubicBezTo>
                    <a:pt x="196" y="95"/>
                    <a:pt x="201" y="93"/>
                    <a:pt x="201" y="93"/>
                  </a:cubicBezTo>
                  <a:cubicBezTo>
                    <a:pt x="202" y="93"/>
                    <a:pt x="201" y="93"/>
                    <a:pt x="200" y="94"/>
                  </a:cubicBezTo>
                  <a:cubicBezTo>
                    <a:pt x="184" y="102"/>
                    <a:pt x="168" y="108"/>
                    <a:pt x="152" y="115"/>
                  </a:cubicBezTo>
                  <a:cubicBezTo>
                    <a:pt x="151" y="115"/>
                    <a:pt x="151" y="115"/>
                    <a:pt x="151" y="115"/>
                  </a:cubicBezTo>
                  <a:cubicBezTo>
                    <a:pt x="151" y="115"/>
                    <a:pt x="150" y="115"/>
                    <a:pt x="150" y="115"/>
                  </a:cubicBezTo>
                  <a:cubicBezTo>
                    <a:pt x="142" y="118"/>
                    <a:pt x="135" y="122"/>
                    <a:pt x="128" y="126"/>
                  </a:cubicBezTo>
                  <a:moveTo>
                    <a:pt x="171" y="109"/>
                  </a:moveTo>
                  <a:cubicBezTo>
                    <a:pt x="173" y="108"/>
                    <a:pt x="176" y="107"/>
                    <a:pt x="178" y="106"/>
                  </a:cubicBezTo>
                  <a:cubicBezTo>
                    <a:pt x="184" y="103"/>
                    <a:pt x="189" y="100"/>
                    <a:pt x="195" y="98"/>
                  </a:cubicBezTo>
                  <a:cubicBezTo>
                    <a:pt x="198" y="96"/>
                    <a:pt x="201" y="95"/>
                    <a:pt x="204" y="93"/>
                  </a:cubicBezTo>
                  <a:cubicBezTo>
                    <a:pt x="203" y="95"/>
                    <a:pt x="203" y="97"/>
                    <a:pt x="202" y="99"/>
                  </a:cubicBezTo>
                  <a:cubicBezTo>
                    <a:pt x="201" y="99"/>
                    <a:pt x="201" y="99"/>
                    <a:pt x="201" y="99"/>
                  </a:cubicBezTo>
                  <a:cubicBezTo>
                    <a:pt x="198" y="100"/>
                    <a:pt x="194" y="102"/>
                    <a:pt x="191" y="103"/>
                  </a:cubicBezTo>
                  <a:cubicBezTo>
                    <a:pt x="187" y="105"/>
                    <a:pt x="183" y="106"/>
                    <a:pt x="178" y="108"/>
                  </a:cubicBezTo>
                  <a:cubicBezTo>
                    <a:pt x="178" y="108"/>
                    <a:pt x="178" y="109"/>
                    <a:pt x="178" y="109"/>
                  </a:cubicBezTo>
                  <a:cubicBezTo>
                    <a:pt x="177" y="108"/>
                    <a:pt x="177" y="108"/>
                    <a:pt x="177" y="108"/>
                  </a:cubicBezTo>
                  <a:cubicBezTo>
                    <a:pt x="177" y="108"/>
                    <a:pt x="176" y="107"/>
                    <a:pt x="176" y="107"/>
                  </a:cubicBezTo>
                  <a:cubicBezTo>
                    <a:pt x="175" y="107"/>
                    <a:pt x="175" y="107"/>
                    <a:pt x="175" y="108"/>
                  </a:cubicBezTo>
                  <a:cubicBezTo>
                    <a:pt x="175" y="108"/>
                    <a:pt x="175" y="108"/>
                    <a:pt x="175" y="108"/>
                  </a:cubicBezTo>
                  <a:cubicBezTo>
                    <a:pt x="174" y="108"/>
                    <a:pt x="173" y="108"/>
                    <a:pt x="173" y="108"/>
                  </a:cubicBezTo>
                  <a:cubicBezTo>
                    <a:pt x="172" y="108"/>
                    <a:pt x="171" y="109"/>
                    <a:pt x="171" y="109"/>
                  </a:cubicBezTo>
                  <a:moveTo>
                    <a:pt x="18" y="99"/>
                  </a:moveTo>
                  <a:cubicBezTo>
                    <a:pt x="19" y="98"/>
                    <a:pt x="19" y="98"/>
                    <a:pt x="19" y="97"/>
                  </a:cubicBezTo>
                  <a:cubicBezTo>
                    <a:pt x="21" y="95"/>
                    <a:pt x="23" y="93"/>
                    <a:pt x="26" y="91"/>
                  </a:cubicBezTo>
                  <a:cubicBezTo>
                    <a:pt x="23" y="94"/>
                    <a:pt x="21" y="96"/>
                    <a:pt x="18" y="99"/>
                  </a:cubicBezTo>
                  <a:moveTo>
                    <a:pt x="120" y="119"/>
                  </a:moveTo>
                  <a:cubicBezTo>
                    <a:pt x="119" y="118"/>
                    <a:pt x="118" y="117"/>
                    <a:pt x="117" y="116"/>
                  </a:cubicBezTo>
                  <a:cubicBezTo>
                    <a:pt x="124" y="114"/>
                    <a:pt x="131" y="111"/>
                    <a:pt x="138" y="109"/>
                  </a:cubicBezTo>
                  <a:cubicBezTo>
                    <a:pt x="154" y="103"/>
                    <a:pt x="172" y="98"/>
                    <a:pt x="188" y="91"/>
                  </a:cubicBezTo>
                  <a:cubicBezTo>
                    <a:pt x="192" y="89"/>
                    <a:pt x="196" y="87"/>
                    <a:pt x="201" y="85"/>
                  </a:cubicBezTo>
                  <a:cubicBezTo>
                    <a:pt x="197" y="87"/>
                    <a:pt x="194" y="90"/>
                    <a:pt x="190" y="91"/>
                  </a:cubicBezTo>
                  <a:cubicBezTo>
                    <a:pt x="182" y="94"/>
                    <a:pt x="175" y="96"/>
                    <a:pt x="168" y="99"/>
                  </a:cubicBezTo>
                  <a:cubicBezTo>
                    <a:pt x="160" y="103"/>
                    <a:pt x="151" y="107"/>
                    <a:pt x="142" y="111"/>
                  </a:cubicBezTo>
                  <a:cubicBezTo>
                    <a:pt x="135" y="114"/>
                    <a:pt x="128" y="116"/>
                    <a:pt x="120" y="119"/>
                  </a:cubicBezTo>
                  <a:moveTo>
                    <a:pt x="201" y="85"/>
                  </a:moveTo>
                  <a:cubicBezTo>
                    <a:pt x="201" y="85"/>
                    <a:pt x="201" y="85"/>
                    <a:pt x="201" y="85"/>
                  </a:cubicBezTo>
                  <a:cubicBezTo>
                    <a:pt x="201" y="85"/>
                    <a:pt x="201" y="85"/>
                    <a:pt x="201" y="85"/>
                  </a:cubicBezTo>
                  <a:moveTo>
                    <a:pt x="141" y="113"/>
                  </a:moveTo>
                  <a:cubicBezTo>
                    <a:pt x="150" y="109"/>
                    <a:pt x="160" y="105"/>
                    <a:pt x="169" y="100"/>
                  </a:cubicBezTo>
                  <a:cubicBezTo>
                    <a:pt x="180" y="95"/>
                    <a:pt x="194" y="93"/>
                    <a:pt x="203" y="85"/>
                  </a:cubicBezTo>
                  <a:cubicBezTo>
                    <a:pt x="204" y="87"/>
                    <a:pt x="204" y="89"/>
                    <a:pt x="204" y="91"/>
                  </a:cubicBezTo>
                  <a:cubicBezTo>
                    <a:pt x="188" y="96"/>
                    <a:pt x="173" y="102"/>
                    <a:pt x="158" y="107"/>
                  </a:cubicBezTo>
                  <a:cubicBezTo>
                    <a:pt x="152" y="109"/>
                    <a:pt x="146" y="111"/>
                    <a:pt x="141" y="113"/>
                  </a:cubicBezTo>
                  <a:moveTo>
                    <a:pt x="88" y="125"/>
                  </a:moveTo>
                  <a:cubicBezTo>
                    <a:pt x="87" y="124"/>
                    <a:pt x="86" y="122"/>
                    <a:pt x="85" y="120"/>
                  </a:cubicBezTo>
                  <a:cubicBezTo>
                    <a:pt x="91" y="120"/>
                    <a:pt x="96" y="118"/>
                    <a:pt x="101" y="116"/>
                  </a:cubicBezTo>
                  <a:cubicBezTo>
                    <a:pt x="111" y="111"/>
                    <a:pt x="121" y="107"/>
                    <a:pt x="131" y="103"/>
                  </a:cubicBezTo>
                  <a:cubicBezTo>
                    <a:pt x="152" y="95"/>
                    <a:pt x="173" y="88"/>
                    <a:pt x="193" y="81"/>
                  </a:cubicBezTo>
                  <a:cubicBezTo>
                    <a:pt x="176" y="87"/>
                    <a:pt x="160" y="94"/>
                    <a:pt x="143" y="102"/>
                  </a:cubicBezTo>
                  <a:cubicBezTo>
                    <a:pt x="125" y="110"/>
                    <a:pt x="106" y="116"/>
                    <a:pt x="88" y="125"/>
                  </a:cubicBezTo>
                  <a:moveTo>
                    <a:pt x="117" y="115"/>
                  </a:moveTo>
                  <a:cubicBezTo>
                    <a:pt x="116" y="115"/>
                    <a:pt x="116" y="115"/>
                    <a:pt x="116" y="115"/>
                  </a:cubicBezTo>
                  <a:cubicBezTo>
                    <a:pt x="126" y="111"/>
                    <a:pt x="135" y="107"/>
                    <a:pt x="144" y="103"/>
                  </a:cubicBezTo>
                  <a:cubicBezTo>
                    <a:pt x="153" y="99"/>
                    <a:pt x="163" y="95"/>
                    <a:pt x="172" y="91"/>
                  </a:cubicBezTo>
                  <a:cubicBezTo>
                    <a:pt x="180" y="87"/>
                    <a:pt x="190" y="85"/>
                    <a:pt x="196" y="79"/>
                  </a:cubicBezTo>
                  <a:cubicBezTo>
                    <a:pt x="197" y="79"/>
                    <a:pt x="197" y="79"/>
                    <a:pt x="197" y="79"/>
                  </a:cubicBezTo>
                  <a:cubicBezTo>
                    <a:pt x="197" y="79"/>
                    <a:pt x="197" y="79"/>
                    <a:pt x="197" y="79"/>
                  </a:cubicBezTo>
                  <a:cubicBezTo>
                    <a:pt x="199" y="81"/>
                    <a:pt x="201" y="82"/>
                    <a:pt x="202" y="84"/>
                  </a:cubicBezTo>
                  <a:cubicBezTo>
                    <a:pt x="193" y="86"/>
                    <a:pt x="185" y="91"/>
                    <a:pt x="177" y="94"/>
                  </a:cubicBezTo>
                  <a:cubicBezTo>
                    <a:pt x="167" y="97"/>
                    <a:pt x="157" y="101"/>
                    <a:pt x="148" y="104"/>
                  </a:cubicBezTo>
                  <a:cubicBezTo>
                    <a:pt x="137" y="107"/>
                    <a:pt x="127" y="111"/>
                    <a:pt x="117" y="115"/>
                  </a:cubicBezTo>
                  <a:moveTo>
                    <a:pt x="86" y="120"/>
                  </a:moveTo>
                  <a:cubicBezTo>
                    <a:pt x="86" y="120"/>
                    <a:pt x="86" y="119"/>
                    <a:pt x="86" y="119"/>
                  </a:cubicBezTo>
                  <a:cubicBezTo>
                    <a:pt x="89" y="118"/>
                    <a:pt x="92" y="116"/>
                    <a:pt x="96" y="115"/>
                  </a:cubicBezTo>
                  <a:cubicBezTo>
                    <a:pt x="116" y="107"/>
                    <a:pt x="137" y="99"/>
                    <a:pt x="158" y="91"/>
                  </a:cubicBezTo>
                  <a:cubicBezTo>
                    <a:pt x="170" y="85"/>
                    <a:pt x="185" y="82"/>
                    <a:pt x="197" y="75"/>
                  </a:cubicBezTo>
                  <a:cubicBezTo>
                    <a:pt x="197" y="76"/>
                    <a:pt x="197" y="76"/>
                    <a:pt x="197" y="76"/>
                  </a:cubicBezTo>
                  <a:cubicBezTo>
                    <a:pt x="196" y="76"/>
                    <a:pt x="196" y="77"/>
                    <a:pt x="196" y="78"/>
                  </a:cubicBezTo>
                  <a:cubicBezTo>
                    <a:pt x="196" y="78"/>
                    <a:pt x="196" y="78"/>
                    <a:pt x="196" y="78"/>
                  </a:cubicBezTo>
                  <a:cubicBezTo>
                    <a:pt x="175" y="86"/>
                    <a:pt x="154" y="93"/>
                    <a:pt x="133" y="101"/>
                  </a:cubicBezTo>
                  <a:cubicBezTo>
                    <a:pt x="125" y="104"/>
                    <a:pt x="115" y="108"/>
                    <a:pt x="107" y="112"/>
                  </a:cubicBezTo>
                  <a:cubicBezTo>
                    <a:pt x="102" y="114"/>
                    <a:pt x="97" y="116"/>
                    <a:pt x="92" y="118"/>
                  </a:cubicBezTo>
                  <a:cubicBezTo>
                    <a:pt x="92" y="118"/>
                    <a:pt x="87" y="120"/>
                    <a:pt x="86" y="120"/>
                  </a:cubicBezTo>
                  <a:moveTo>
                    <a:pt x="197" y="72"/>
                  </a:moveTo>
                  <a:cubicBezTo>
                    <a:pt x="197" y="72"/>
                    <a:pt x="198" y="71"/>
                    <a:pt x="200" y="70"/>
                  </a:cubicBezTo>
                  <a:cubicBezTo>
                    <a:pt x="202" y="69"/>
                    <a:pt x="204" y="69"/>
                    <a:pt x="205" y="69"/>
                  </a:cubicBezTo>
                  <a:cubicBezTo>
                    <a:pt x="205" y="69"/>
                    <a:pt x="205" y="69"/>
                    <a:pt x="205" y="69"/>
                  </a:cubicBezTo>
                  <a:cubicBezTo>
                    <a:pt x="204" y="69"/>
                    <a:pt x="204" y="69"/>
                    <a:pt x="204" y="69"/>
                  </a:cubicBezTo>
                  <a:cubicBezTo>
                    <a:pt x="204" y="69"/>
                    <a:pt x="204" y="70"/>
                    <a:pt x="203" y="70"/>
                  </a:cubicBezTo>
                  <a:cubicBezTo>
                    <a:pt x="201" y="71"/>
                    <a:pt x="199" y="73"/>
                    <a:pt x="197" y="74"/>
                  </a:cubicBezTo>
                  <a:cubicBezTo>
                    <a:pt x="192" y="76"/>
                    <a:pt x="186" y="79"/>
                    <a:pt x="181" y="81"/>
                  </a:cubicBezTo>
                  <a:cubicBezTo>
                    <a:pt x="169" y="85"/>
                    <a:pt x="157" y="89"/>
                    <a:pt x="146" y="94"/>
                  </a:cubicBezTo>
                  <a:cubicBezTo>
                    <a:pt x="125" y="102"/>
                    <a:pt x="104" y="109"/>
                    <a:pt x="84" y="119"/>
                  </a:cubicBezTo>
                  <a:cubicBezTo>
                    <a:pt x="84" y="118"/>
                    <a:pt x="83" y="118"/>
                    <a:pt x="83" y="117"/>
                  </a:cubicBezTo>
                  <a:cubicBezTo>
                    <a:pt x="83" y="117"/>
                    <a:pt x="83" y="117"/>
                    <a:pt x="83" y="117"/>
                  </a:cubicBezTo>
                  <a:cubicBezTo>
                    <a:pt x="87" y="115"/>
                    <a:pt x="91" y="113"/>
                    <a:pt x="95" y="112"/>
                  </a:cubicBezTo>
                  <a:cubicBezTo>
                    <a:pt x="96" y="111"/>
                    <a:pt x="96" y="111"/>
                    <a:pt x="97" y="111"/>
                  </a:cubicBezTo>
                  <a:cubicBezTo>
                    <a:pt x="108" y="107"/>
                    <a:pt x="119" y="103"/>
                    <a:pt x="130" y="99"/>
                  </a:cubicBezTo>
                  <a:cubicBezTo>
                    <a:pt x="141" y="94"/>
                    <a:pt x="152" y="89"/>
                    <a:pt x="163" y="85"/>
                  </a:cubicBezTo>
                  <a:cubicBezTo>
                    <a:pt x="175" y="81"/>
                    <a:pt x="186" y="77"/>
                    <a:pt x="197" y="72"/>
                  </a:cubicBezTo>
                  <a:cubicBezTo>
                    <a:pt x="197" y="72"/>
                    <a:pt x="197" y="72"/>
                    <a:pt x="197" y="72"/>
                  </a:cubicBezTo>
                  <a:moveTo>
                    <a:pt x="52" y="131"/>
                  </a:moveTo>
                  <a:cubicBezTo>
                    <a:pt x="52" y="130"/>
                    <a:pt x="53" y="129"/>
                    <a:pt x="54" y="128"/>
                  </a:cubicBezTo>
                  <a:cubicBezTo>
                    <a:pt x="62" y="123"/>
                    <a:pt x="71" y="119"/>
                    <a:pt x="80" y="115"/>
                  </a:cubicBezTo>
                  <a:cubicBezTo>
                    <a:pt x="91" y="110"/>
                    <a:pt x="102" y="105"/>
                    <a:pt x="112" y="99"/>
                  </a:cubicBezTo>
                  <a:cubicBezTo>
                    <a:pt x="136" y="88"/>
                    <a:pt x="160" y="80"/>
                    <a:pt x="184" y="71"/>
                  </a:cubicBezTo>
                  <a:cubicBezTo>
                    <a:pt x="189" y="69"/>
                    <a:pt x="193" y="67"/>
                    <a:pt x="198" y="65"/>
                  </a:cubicBezTo>
                  <a:cubicBezTo>
                    <a:pt x="200" y="64"/>
                    <a:pt x="203" y="63"/>
                    <a:pt x="206" y="62"/>
                  </a:cubicBezTo>
                  <a:cubicBezTo>
                    <a:pt x="206" y="61"/>
                    <a:pt x="207" y="61"/>
                    <a:pt x="207" y="61"/>
                  </a:cubicBezTo>
                  <a:cubicBezTo>
                    <a:pt x="207" y="61"/>
                    <a:pt x="205" y="62"/>
                    <a:pt x="203" y="63"/>
                  </a:cubicBezTo>
                  <a:cubicBezTo>
                    <a:pt x="201" y="64"/>
                    <a:pt x="199" y="65"/>
                    <a:pt x="199" y="65"/>
                  </a:cubicBezTo>
                  <a:cubicBezTo>
                    <a:pt x="199" y="65"/>
                    <a:pt x="199" y="65"/>
                    <a:pt x="199" y="65"/>
                  </a:cubicBezTo>
                  <a:cubicBezTo>
                    <a:pt x="188" y="70"/>
                    <a:pt x="177" y="75"/>
                    <a:pt x="165" y="79"/>
                  </a:cubicBezTo>
                  <a:cubicBezTo>
                    <a:pt x="143" y="89"/>
                    <a:pt x="120" y="98"/>
                    <a:pt x="98" y="109"/>
                  </a:cubicBezTo>
                  <a:cubicBezTo>
                    <a:pt x="98" y="109"/>
                    <a:pt x="97" y="109"/>
                    <a:pt x="97" y="109"/>
                  </a:cubicBezTo>
                  <a:cubicBezTo>
                    <a:pt x="92" y="112"/>
                    <a:pt x="87" y="114"/>
                    <a:pt x="82" y="116"/>
                  </a:cubicBezTo>
                  <a:cubicBezTo>
                    <a:pt x="82" y="116"/>
                    <a:pt x="82" y="116"/>
                    <a:pt x="81" y="116"/>
                  </a:cubicBezTo>
                  <a:cubicBezTo>
                    <a:pt x="81" y="116"/>
                    <a:pt x="81" y="116"/>
                    <a:pt x="81" y="116"/>
                  </a:cubicBezTo>
                  <a:cubicBezTo>
                    <a:pt x="81" y="116"/>
                    <a:pt x="80" y="116"/>
                    <a:pt x="80" y="116"/>
                  </a:cubicBezTo>
                  <a:cubicBezTo>
                    <a:pt x="80" y="116"/>
                    <a:pt x="79" y="116"/>
                    <a:pt x="79" y="117"/>
                  </a:cubicBezTo>
                  <a:cubicBezTo>
                    <a:pt x="78" y="118"/>
                    <a:pt x="77" y="119"/>
                    <a:pt x="76" y="120"/>
                  </a:cubicBezTo>
                  <a:cubicBezTo>
                    <a:pt x="76" y="120"/>
                    <a:pt x="76" y="120"/>
                    <a:pt x="76" y="120"/>
                  </a:cubicBezTo>
                  <a:cubicBezTo>
                    <a:pt x="67" y="122"/>
                    <a:pt x="60" y="128"/>
                    <a:pt x="52" y="131"/>
                  </a:cubicBezTo>
                  <a:moveTo>
                    <a:pt x="114" y="103"/>
                  </a:moveTo>
                  <a:cubicBezTo>
                    <a:pt x="127" y="97"/>
                    <a:pt x="139" y="91"/>
                    <a:pt x="151" y="86"/>
                  </a:cubicBezTo>
                  <a:cubicBezTo>
                    <a:pt x="162" y="82"/>
                    <a:pt x="172" y="78"/>
                    <a:pt x="182" y="73"/>
                  </a:cubicBezTo>
                  <a:cubicBezTo>
                    <a:pt x="190" y="70"/>
                    <a:pt x="201" y="68"/>
                    <a:pt x="208" y="61"/>
                  </a:cubicBezTo>
                  <a:cubicBezTo>
                    <a:pt x="208" y="63"/>
                    <a:pt x="207" y="65"/>
                    <a:pt x="206" y="67"/>
                  </a:cubicBezTo>
                  <a:cubicBezTo>
                    <a:pt x="195" y="71"/>
                    <a:pt x="185" y="76"/>
                    <a:pt x="174" y="80"/>
                  </a:cubicBezTo>
                  <a:cubicBezTo>
                    <a:pt x="164" y="83"/>
                    <a:pt x="153" y="87"/>
                    <a:pt x="143" y="92"/>
                  </a:cubicBezTo>
                  <a:cubicBezTo>
                    <a:pt x="134" y="96"/>
                    <a:pt x="124" y="99"/>
                    <a:pt x="114" y="103"/>
                  </a:cubicBezTo>
                  <a:moveTo>
                    <a:pt x="55" y="125"/>
                  </a:moveTo>
                  <a:cubicBezTo>
                    <a:pt x="56" y="123"/>
                    <a:pt x="57" y="121"/>
                    <a:pt x="58" y="119"/>
                  </a:cubicBezTo>
                  <a:cubicBezTo>
                    <a:pt x="84" y="106"/>
                    <a:pt x="110" y="95"/>
                    <a:pt x="137" y="83"/>
                  </a:cubicBezTo>
                  <a:cubicBezTo>
                    <a:pt x="150" y="78"/>
                    <a:pt x="163" y="73"/>
                    <a:pt x="176" y="68"/>
                  </a:cubicBezTo>
                  <a:cubicBezTo>
                    <a:pt x="182" y="65"/>
                    <a:pt x="188" y="63"/>
                    <a:pt x="194" y="60"/>
                  </a:cubicBezTo>
                  <a:cubicBezTo>
                    <a:pt x="195" y="60"/>
                    <a:pt x="196" y="60"/>
                    <a:pt x="196" y="59"/>
                  </a:cubicBezTo>
                  <a:cubicBezTo>
                    <a:pt x="173" y="71"/>
                    <a:pt x="148" y="78"/>
                    <a:pt x="124" y="89"/>
                  </a:cubicBezTo>
                  <a:cubicBezTo>
                    <a:pt x="101" y="100"/>
                    <a:pt x="78" y="112"/>
                    <a:pt x="55" y="125"/>
                  </a:cubicBezTo>
                  <a:moveTo>
                    <a:pt x="28" y="84"/>
                  </a:moveTo>
                  <a:cubicBezTo>
                    <a:pt x="36" y="81"/>
                    <a:pt x="44" y="75"/>
                    <a:pt x="52" y="71"/>
                  </a:cubicBezTo>
                  <a:cubicBezTo>
                    <a:pt x="59" y="67"/>
                    <a:pt x="66" y="63"/>
                    <a:pt x="73" y="59"/>
                  </a:cubicBezTo>
                  <a:cubicBezTo>
                    <a:pt x="59" y="67"/>
                    <a:pt x="44" y="76"/>
                    <a:pt x="31" y="86"/>
                  </a:cubicBezTo>
                  <a:cubicBezTo>
                    <a:pt x="31" y="86"/>
                    <a:pt x="31" y="86"/>
                    <a:pt x="31" y="86"/>
                  </a:cubicBezTo>
                  <a:cubicBezTo>
                    <a:pt x="31" y="85"/>
                    <a:pt x="30" y="84"/>
                    <a:pt x="29" y="84"/>
                  </a:cubicBezTo>
                  <a:cubicBezTo>
                    <a:pt x="29" y="84"/>
                    <a:pt x="29" y="84"/>
                    <a:pt x="29" y="84"/>
                  </a:cubicBezTo>
                  <a:cubicBezTo>
                    <a:pt x="28" y="84"/>
                    <a:pt x="28" y="84"/>
                    <a:pt x="28" y="84"/>
                  </a:cubicBezTo>
                  <a:moveTo>
                    <a:pt x="25" y="84"/>
                  </a:moveTo>
                  <a:cubicBezTo>
                    <a:pt x="22" y="84"/>
                    <a:pt x="20" y="84"/>
                    <a:pt x="17" y="83"/>
                  </a:cubicBezTo>
                  <a:cubicBezTo>
                    <a:pt x="34" y="75"/>
                    <a:pt x="51" y="66"/>
                    <a:pt x="68" y="57"/>
                  </a:cubicBezTo>
                  <a:cubicBezTo>
                    <a:pt x="54" y="66"/>
                    <a:pt x="39" y="75"/>
                    <a:pt x="25" y="84"/>
                  </a:cubicBezTo>
                  <a:moveTo>
                    <a:pt x="69" y="118"/>
                  </a:moveTo>
                  <a:cubicBezTo>
                    <a:pt x="89" y="107"/>
                    <a:pt x="110" y="97"/>
                    <a:pt x="130" y="87"/>
                  </a:cubicBezTo>
                  <a:cubicBezTo>
                    <a:pt x="155" y="76"/>
                    <a:pt x="182" y="69"/>
                    <a:pt x="207" y="55"/>
                  </a:cubicBezTo>
                  <a:cubicBezTo>
                    <a:pt x="207" y="57"/>
                    <a:pt x="208" y="58"/>
                    <a:pt x="208" y="59"/>
                  </a:cubicBezTo>
                  <a:cubicBezTo>
                    <a:pt x="182" y="71"/>
                    <a:pt x="154" y="79"/>
                    <a:pt x="128" y="91"/>
                  </a:cubicBezTo>
                  <a:cubicBezTo>
                    <a:pt x="115" y="97"/>
                    <a:pt x="101" y="104"/>
                    <a:pt x="87" y="110"/>
                  </a:cubicBezTo>
                  <a:cubicBezTo>
                    <a:pt x="81" y="113"/>
                    <a:pt x="75" y="115"/>
                    <a:pt x="69" y="118"/>
                  </a:cubicBezTo>
                  <a:moveTo>
                    <a:pt x="5" y="66"/>
                  </a:moveTo>
                  <a:cubicBezTo>
                    <a:pt x="6" y="59"/>
                    <a:pt x="14" y="55"/>
                    <a:pt x="21" y="55"/>
                  </a:cubicBezTo>
                  <a:cubicBezTo>
                    <a:pt x="21" y="55"/>
                    <a:pt x="22" y="55"/>
                    <a:pt x="22" y="55"/>
                  </a:cubicBezTo>
                  <a:cubicBezTo>
                    <a:pt x="16" y="58"/>
                    <a:pt x="10" y="62"/>
                    <a:pt x="5" y="66"/>
                  </a:cubicBezTo>
                  <a:moveTo>
                    <a:pt x="58" y="117"/>
                  </a:moveTo>
                  <a:cubicBezTo>
                    <a:pt x="58" y="116"/>
                    <a:pt x="59" y="116"/>
                    <a:pt x="59" y="115"/>
                  </a:cubicBezTo>
                  <a:cubicBezTo>
                    <a:pt x="59" y="115"/>
                    <a:pt x="59" y="115"/>
                    <a:pt x="59" y="115"/>
                  </a:cubicBezTo>
                  <a:cubicBezTo>
                    <a:pt x="59" y="115"/>
                    <a:pt x="59" y="115"/>
                    <a:pt x="59" y="115"/>
                  </a:cubicBezTo>
                  <a:cubicBezTo>
                    <a:pt x="68" y="111"/>
                    <a:pt x="77" y="105"/>
                    <a:pt x="86" y="101"/>
                  </a:cubicBezTo>
                  <a:cubicBezTo>
                    <a:pt x="93" y="98"/>
                    <a:pt x="99" y="95"/>
                    <a:pt x="106" y="92"/>
                  </a:cubicBezTo>
                  <a:cubicBezTo>
                    <a:pt x="129" y="82"/>
                    <a:pt x="152" y="72"/>
                    <a:pt x="175" y="61"/>
                  </a:cubicBezTo>
                  <a:cubicBezTo>
                    <a:pt x="181" y="59"/>
                    <a:pt x="186" y="56"/>
                    <a:pt x="191" y="53"/>
                  </a:cubicBezTo>
                  <a:cubicBezTo>
                    <a:pt x="192" y="53"/>
                    <a:pt x="192" y="53"/>
                    <a:pt x="192" y="53"/>
                  </a:cubicBezTo>
                  <a:cubicBezTo>
                    <a:pt x="182" y="59"/>
                    <a:pt x="172" y="64"/>
                    <a:pt x="162" y="69"/>
                  </a:cubicBezTo>
                  <a:cubicBezTo>
                    <a:pt x="140" y="79"/>
                    <a:pt x="118" y="88"/>
                    <a:pt x="97" y="98"/>
                  </a:cubicBezTo>
                  <a:cubicBezTo>
                    <a:pt x="84" y="104"/>
                    <a:pt x="72" y="111"/>
                    <a:pt x="59" y="117"/>
                  </a:cubicBezTo>
                  <a:cubicBezTo>
                    <a:pt x="59" y="117"/>
                    <a:pt x="59" y="117"/>
                    <a:pt x="58" y="117"/>
                  </a:cubicBezTo>
                  <a:moveTo>
                    <a:pt x="101" y="97"/>
                  </a:moveTo>
                  <a:cubicBezTo>
                    <a:pt x="111" y="93"/>
                    <a:pt x="121" y="88"/>
                    <a:pt x="131" y="83"/>
                  </a:cubicBezTo>
                  <a:cubicBezTo>
                    <a:pt x="155" y="73"/>
                    <a:pt x="179" y="63"/>
                    <a:pt x="200" y="49"/>
                  </a:cubicBezTo>
                  <a:cubicBezTo>
                    <a:pt x="202" y="50"/>
                    <a:pt x="204" y="52"/>
                    <a:pt x="206" y="54"/>
                  </a:cubicBezTo>
                  <a:cubicBezTo>
                    <a:pt x="181" y="66"/>
                    <a:pt x="154" y="75"/>
                    <a:pt x="128" y="86"/>
                  </a:cubicBezTo>
                  <a:cubicBezTo>
                    <a:pt x="119" y="90"/>
                    <a:pt x="110" y="93"/>
                    <a:pt x="101" y="97"/>
                  </a:cubicBezTo>
                  <a:moveTo>
                    <a:pt x="60" y="113"/>
                  </a:moveTo>
                  <a:cubicBezTo>
                    <a:pt x="60" y="112"/>
                    <a:pt x="59" y="112"/>
                    <a:pt x="59" y="112"/>
                  </a:cubicBezTo>
                  <a:cubicBezTo>
                    <a:pt x="64" y="109"/>
                    <a:pt x="69" y="107"/>
                    <a:pt x="73" y="105"/>
                  </a:cubicBezTo>
                  <a:cubicBezTo>
                    <a:pt x="85" y="99"/>
                    <a:pt x="97" y="94"/>
                    <a:pt x="108" y="88"/>
                  </a:cubicBezTo>
                  <a:cubicBezTo>
                    <a:pt x="131" y="78"/>
                    <a:pt x="154" y="67"/>
                    <a:pt x="176" y="55"/>
                  </a:cubicBezTo>
                  <a:cubicBezTo>
                    <a:pt x="180" y="53"/>
                    <a:pt x="184" y="50"/>
                    <a:pt x="188" y="47"/>
                  </a:cubicBezTo>
                  <a:cubicBezTo>
                    <a:pt x="188" y="47"/>
                    <a:pt x="188" y="47"/>
                    <a:pt x="188" y="47"/>
                  </a:cubicBezTo>
                  <a:cubicBezTo>
                    <a:pt x="183" y="50"/>
                    <a:pt x="179" y="53"/>
                    <a:pt x="175" y="56"/>
                  </a:cubicBezTo>
                  <a:cubicBezTo>
                    <a:pt x="165" y="63"/>
                    <a:pt x="154" y="68"/>
                    <a:pt x="142" y="74"/>
                  </a:cubicBezTo>
                  <a:cubicBezTo>
                    <a:pt x="120" y="83"/>
                    <a:pt x="99" y="94"/>
                    <a:pt x="77" y="104"/>
                  </a:cubicBezTo>
                  <a:cubicBezTo>
                    <a:pt x="74" y="105"/>
                    <a:pt x="71" y="107"/>
                    <a:pt x="69" y="108"/>
                  </a:cubicBezTo>
                  <a:cubicBezTo>
                    <a:pt x="66" y="110"/>
                    <a:pt x="63" y="111"/>
                    <a:pt x="60" y="113"/>
                  </a:cubicBezTo>
                  <a:moveTo>
                    <a:pt x="119" y="85"/>
                  </a:moveTo>
                  <a:cubicBezTo>
                    <a:pt x="121" y="84"/>
                    <a:pt x="122" y="84"/>
                    <a:pt x="124" y="83"/>
                  </a:cubicBezTo>
                  <a:cubicBezTo>
                    <a:pt x="136" y="78"/>
                    <a:pt x="147" y="73"/>
                    <a:pt x="158" y="67"/>
                  </a:cubicBezTo>
                  <a:cubicBezTo>
                    <a:pt x="170" y="62"/>
                    <a:pt x="180" y="54"/>
                    <a:pt x="191" y="47"/>
                  </a:cubicBezTo>
                  <a:cubicBezTo>
                    <a:pt x="191" y="47"/>
                    <a:pt x="192" y="47"/>
                    <a:pt x="193" y="47"/>
                  </a:cubicBezTo>
                  <a:cubicBezTo>
                    <a:pt x="195" y="47"/>
                    <a:pt x="197" y="47"/>
                    <a:pt x="199" y="48"/>
                  </a:cubicBezTo>
                  <a:cubicBezTo>
                    <a:pt x="188" y="53"/>
                    <a:pt x="177" y="59"/>
                    <a:pt x="166" y="64"/>
                  </a:cubicBezTo>
                  <a:cubicBezTo>
                    <a:pt x="154" y="70"/>
                    <a:pt x="141" y="76"/>
                    <a:pt x="128" y="82"/>
                  </a:cubicBezTo>
                  <a:cubicBezTo>
                    <a:pt x="125" y="83"/>
                    <a:pt x="122" y="84"/>
                    <a:pt x="119" y="85"/>
                  </a:cubicBezTo>
                  <a:moveTo>
                    <a:pt x="10" y="79"/>
                  </a:moveTo>
                  <a:cubicBezTo>
                    <a:pt x="9" y="78"/>
                    <a:pt x="9" y="77"/>
                    <a:pt x="8" y="77"/>
                  </a:cubicBezTo>
                  <a:cubicBezTo>
                    <a:pt x="26" y="65"/>
                    <a:pt x="44" y="55"/>
                    <a:pt x="62" y="45"/>
                  </a:cubicBezTo>
                  <a:cubicBezTo>
                    <a:pt x="61" y="46"/>
                    <a:pt x="60" y="47"/>
                    <a:pt x="58" y="48"/>
                  </a:cubicBezTo>
                  <a:cubicBezTo>
                    <a:pt x="42" y="57"/>
                    <a:pt x="25" y="67"/>
                    <a:pt x="10" y="79"/>
                  </a:cubicBezTo>
                  <a:moveTo>
                    <a:pt x="27" y="51"/>
                  </a:moveTo>
                  <a:cubicBezTo>
                    <a:pt x="27" y="51"/>
                    <a:pt x="27" y="51"/>
                    <a:pt x="27" y="51"/>
                  </a:cubicBezTo>
                  <a:cubicBezTo>
                    <a:pt x="28" y="50"/>
                    <a:pt x="29" y="50"/>
                    <a:pt x="31" y="49"/>
                  </a:cubicBezTo>
                  <a:cubicBezTo>
                    <a:pt x="32" y="47"/>
                    <a:pt x="34" y="46"/>
                    <a:pt x="36" y="45"/>
                  </a:cubicBezTo>
                  <a:cubicBezTo>
                    <a:pt x="37" y="44"/>
                    <a:pt x="37" y="44"/>
                    <a:pt x="37" y="44"/>
                  </a:cubicBezTo>
                  <a:cubicBezTo>
                    <a:pt x="34" y="47"/>
                    <a:pt x="30" y="49"/>
                    <a:pt x="27" y="51"/>
                  </a:cubicBezTo>
                  <a:moveTo>
                    <a:pt x="39" y="115"/>
                  </a:moveTo>
                  <a:cubicBezTo>
                    <a:pt x="36" y="115"/>
                    <a:pt x="34" y="115"/>
                    <a:pt x="31" y="114"/>
                  </a:cubicBezTo>
                  <a:cubicBezTo>
                    <a:pt x="40" y="107"/>
                    <a:pt x="54" y="103"/>
                    <a:pt x="64" y="98"/>
                  </a:cubicBezTo>
                  <a:cubicBezTo>
                    <a:pt x="77" y="91"/>
                    <a:pt x="89" y="85"/>
                    <a:pt x="102" y="78"/>
                  </a:cubicBezTo>
                  <a:cubicBezTo>
                    <a:pt x="115" y="72"/>
                    <a:pt x="128" y="66"/>
                    <a:pt x="141" y="61"/>
                  </a:cubicBezTo>
                  <a:cubicBezTo>
                    <a:pt x="154" y="55"/>
                    <a:pt x="167" y="48"/>
                    <a:pt x="180" y="43"/>
                  </a:cubicBezTo>
                  <a:cubicBezTo>
                    <a:pt x="181" y="43"/>
                    <a:pt x="182" y="42"/>
                    <a:pt x="182" y="42"/>
                  </a:cubicBezTo>
                  <a:cubicBezTo>
                    <a:pt x="182" y="42"/>
                    <a:pt x="182" y="42"/>
                    <a:pt x="180" y="43"/>
                  </a:cubicBezTo>
                  <a:cubicBezTo>
                    <a:pt x="177" y="45"/>
                    <a:pt x="174" y="46"/>
                    <a:pt x="171" y="48"/>
                  </a:cubicBezTo>
                  <a:cubicBezTo>
                    <a:pt x="165" y="51"/>
                    <a:pt x="160" y="55"/>
                    <a:pt x="154" y="57"/>
                  </a:cubicBezTo>
                  <a:cubicBezTo>
                    <a:pt x="142" y="63"/>
                    <a:pt x="129" y="69"/>
                    <a:pt x="118" y="75"/>
                  </a:cubicBezTo>
                  <a:cubicBezTo>
                    <a:pt x="106" y="82"/>
                    <a:pt x="94" y="88"/>
                    <a:pt x="82" y="94"/>
                  </a:cubicBezTo>
                  <a:cubicBezTo>
                    <a:pt x="69" y="101"/>
                    <a:pt x="56" y="106"/>
                    <a:pt x="45" y="114"/>
                  </a:cubicBezTo>
                  <a:cubicBezTo>
                    <a:pt x="43" y="115"/>
                    <a:pt x="41" y="115"/>
                    <a:pt x="39" y="115"/>
                  </a:cubicBezTo>
                  <a:moveTo>
                    <a:pt x="49" y="114"/>
                  </a:moveTo>
                  <a:cubicBezTo>
                    <a:pt x="53" y="112"/>
                    <a:pt x="57" y="108"/>
                    <a:pt x="61" y="106"/>
                  </a:cubicBezTo>
                  <a:cubicBezTo>
                    <a:pt x="67" y="103"/>
                    <a:pt x="73" y="100"/>
                    <a:pt x="79" y="97"/>
                  </a:cubicBezTo>
                  <a:cubicBezTo>
                    <a:pt x="91" y="90"/>
                    <a:pt x="104" y="84"/>
                    <a:pt x="116" y="78"/>
                  </a:cubicBezTo>
                  <a:cubicBezTo>
                    <a:pt x="128" y="71"/>
                    <a:pt x="139" y="65"/>
                    <a:pt x="152" y="60"/>
                  </a:cubicBezTo>
                  <a:cubicBezTo>
                    <a:pt x="163" y="55"/>
                    <a:pt x="175" y="49"/>
                    <a:pt x="185" y="42"/>
                  </a:cubicBezTo>
                  <a:cubicBezTo>
                    <a:pt x="185" y="43"/>
                    <a:pt x="184" y="43"/>
                    <a:pt x="184" y="44"/>
                  </a:cubicBezTo>
                  <a:cubicBezTo>
                    <a:pt x="183" y="45"/>
                    <a:pt x="183" y="46"/>
                    <a:pt x="184" y="47"/>
                  </a:cubicBezTo>
                  <a:cubicBezTo>
                    <a:pt x="184" y="47"/>
                    <a:pt x="184" y="48"/>
                    <a:pt x="185" y="48"/>
                  </a:cubicBezTo>
                  <a:cubicBezTo>
                    <a:pt x="177" y="52"/>
                    <a:pt x="170" y="57"/>
                    <a:pt x="162" y="61"/>
                  </a:cubicBezTo>
                  <a:cubicBezTo>
                    <a:pt x="150" y="67"/>
                    <a:pt x="137" y="73"/>
                    <a:pt x="124" y="79"/>
                  </a:cubicBezTo>
                  <a:cubicBezTo>
                    <a:pt x="111" y="86"/>
                    <a:pt x="98" y="91"/>
                    <a:pt x="86" y="97"/>
                  </a:cubicBezTo>
                  <a:cubicBezTo>
                    <a:pt x="76" y="102"/>
                    <a:pt x="67" y="107"/>
                    <a:pt x="58" y="111"/>
                  </a:cubicBezTo>
                  <a:cubicBezTo>
                    <a:pt x="57" y="111"/>
                    <a:pt x="57" y="111"/>
                    <a:pt x="57" y="111"/>
                  </a:cubicBezTo>
                  <a:cubicBezTo>
                    <a:pt x="57" y="111"/>
                    <a:pt x="56" y="111"/>
                    <a:pt x="56" y="111"/>
                  </a:cubicBezTo>
                  <a:cubicBezTo>
                    <a:pt x="54" y="112"/>
                    <a:pt x="52" y="113"/>
                    <a:pt x="49" y="114"/>
                  </a:cubicBezTo>
                  <a:moveTo>
                    <a:pt x="19" y="105"/>
                  </a:moveTo>
                  <a:cubicBezTo>
                    <a:pt x="18" y="104"/>
                    <a:pt x="18" y="103"/>
                    <a:pt x="18" y="102"/>
                  </a:cubicBezTo>
                  <a:cubicBezTo>
                    <a:pt x="26" y="93"/>
                    <a:pt x="37" y="87"/>
                    <a:pt x="47" y="81"/>
                  </a:cubicBezTo>
                  <a:cubicBezTo>
                    <a:pt x="60" y="74"/>
                    <a:pt x="73" y="66"/>
                    <a:pt x="87" y="60"/>
                  </a:cubicBezTo>
                  <a:cubicBezTo>
                    <a:pt x="99" y="54"/>
                    <a:pt x="111" y="48"/>
                    <a:pt x="123" y="42"/>
                  </a:cubicBezTo>
                  <a:cubicBezTo>
                    <a:pt x="124" y="41"/>
                    <a:pt x="125" y="41"/>
                    <a:pt x="126" y="40"/>
                  </a:cubicBezTo>
                  <a:cubicBezTo>
                    <a:pt x="124" y="41"/>
                    <a:pt x="122" y="42"/>
                    <a:pt x="121" y="43"/>
                  </a:cubicBezTo>
                  <a:cubicBezTo>
                    <a:pt x="108" y="51"/>
                    <a:pt x="95" y="57"/>
                    <a:pt x="81" y="64"/>
                  </a:cubicBezTo>
                  <a:cubicBezTo>
                    <a:pt x="69" y="71"/>
                    <a:pt x="57" y="78"/>
                    <a:pt x="45" y="86"/>
                  </a:cubicBezTo>
                  <a:cubicBezTo>
                    <a:pt x="39" y="89"/>
                    <a:pt x="34" y="93"/>
                    <a:pt x="29" y="97"/>
                  </a:cubicBezTo>
                  <a:cubicBezTo>
                    <a:pt x="26" y="99"/>
                    <a:pt x="24" y="101"/>
                    <a:pt x="22" y="103"/>
                  </a:cubicBezTo>
                  <a:cubicBezTo>
                    <a:pt x="20" y="103"/>
                    <a:pt x="19" y="104"/>
                    <a:pt x="20" y="104"/>
                  </a:cubicBezTo>
                  <a:cubicBezTo>
                    <a:pt x="19" y="105"/>
                    <a:pt x="19" y="105"/>
                    <a:pt x="19" y="105"/>
                  </a:cubicBezTo>
                  <a:moveTo>
                    <a:pt x="63" y="45"/>
                  </a:moveTo>
                  <a:cubicBezTo>
                    <a:pt x="66" y="43"/>
                    <a:pt x="69" y="42"/>
                    <a:pt x="73" y="40"/>
                  </a:cubicBezTo>
                  <a:cubicBezTo>
                    <a:pt x="69" y="42"/>
                    <a:pt x="66" y="43"/>
                    <a:pt x="63" y="45"/>
                  </a:cubicBezTo>
                  <a:moveTo>
                    <a:pt x="32" y="40"/>
                  </a:moveTo>
                  <a:cubicBezTo>
                    <a:pt x="32" y="40"/>
                    <a:pt x="33" y="40"/>
                    <a:pt x="34" y="39"/>
                  </a:cubicBezTo>
                  <a:cubicBezTo>
                    <a:pt x="35" y="38"/>
                    <a:pt x="36" y="38"/>
                    <a:pt x="37" y="38"/>
                  </a:cubicBezTo>
                  <a:cubicBezTo>
                    <a:pt x="37" y="38"/>
                    <a:pt x="37" y="38"/>
                    <a:pt x="36" y="38"/>
                  </a:cubicBezTo>
                  <a:cubicBezTo>
                    <a:pt x="33" y="43"/>
                    <a:pt x="28" y="46"/>
                    <a:pt x="23" y="50"/>
                  </a:cubicBezTo>
                  <a:cubicBezTo>
                    <a:pt x="22" y="49"/>
                    <a:pt x="20" y="49"/>
                    <a:pt x="18" y="48"/>
                  </a:cubicBezTo>
                  <a:cubicBezTo>
                    <a:pt x="21" y="46"/>
                    <a:pt x="24" y="45"/>
                    <a:pt x="27" y="43"/>
                  </a:cubicBezTo>
                  <a:cubicBezTo>
                    <a:pt x="29" y="42"/>
                    <a:pt x="30" y="41"/>
                    <a:pt x="32" y="40"/>
                  </a:cubicBezTo>
                  <a:cubicBezTo>
                    <a:pt x="32" y="40"/>
                    <a:pt x="32" y="40"/>
                    <a:pt x="32" y="40"/>
                  </a:cubicBezTo>
                  <a:moveTo>
                    <a:pt x="25" y="50"/>
                  </a:moveTo>
                  <a:cubicBezTo>
                    <a:pt x="25" y="50"/>
                    <a:pt x="25" y="50"/>
                    <a:pt x="25" y="50"/>
                  </a:cubicBezTo>
                  <a:cubicBezTo>
                    <a:pt x="25" y="50"/>
                    <a:pt x="25" y="50"/>
                    <a:pt x="25" y="50"/>
                  </a:cubicBezTo>
                  <a:cubicBezTo>
                    <a:pt x="25" y="50"/>
                    <a:pt x="25" y="50"/>
                    <a:pt x="25" y="50"/>
                  </a:cubicBezTo>
                  <a:cubicBezTo>
                    <a:pt x="29" y="45"/>
                    <a:pt x="35" y="43"/>
                    <a:pt x="38" y="38"/>
                  </a:cubicBezTo>
                  <a:cubicBezTo>
                    <a:pt x="39" y="39"/>
                    <a:pt x="40" y="40"/>
                    <a:pt x="40" y="42"/>
                  </a:cubicBezTo>
                  <a:cubicBezTo>
                    <a:pt x="38" y="43"/>
                    <a:pt x="36" y="44"/>
                    <a:pt x="33" y="45"/>
                  </a:cubicBezTo>
                  <a:cubicBezTo>
                    <a:pt x="32" y="46"/>
                    <a:pt x="30" y="48"/>
                    <a:pt x="28" y="49"/>
                  </a:cubicBezTo>
                  <a:cubicBezTo>
                    <a:pt x="28" y="49"/>
                    <a:pt x="28" y="49"/>
                    <a:pt x="28" y="49"/>
                  </a:cubicBezTo>
                  <a:cubicBezTo>
                    <a:pt x="28" y="49"/>
                    <a:pt x="27" y="50"/>
                    <a:pt x="25" y="50"/>
                  </a:cubicBezTo>
                  <a:moveTo>
                    <a:pt x="17" y="47"/>
                  </a:moveTo>
                  <a:cubicBezTo>
                    <a:pt x="16" y="46"/>
                    <a:pt x="15" y="45"/>
                    <a:pt x="14" y="44"/>
                  </a:cubicBezTo>
                  <a:cubicBezTo>
                    <a:pt x="20" y="43"/>
                    <a:pt x="24" y="39"/>
                    <a:pt x="28" y="35"/>
                  </a:cubicBezTo>
                  <a:cubicBezTo>
                    <a:pt x="31" y="34"/>
                    <a:pt x="31" y="33"/>
                    <a:pt x="31" y="33"/>
                  </a:cubicBezTo>
                  <a:cubicBezTo>
                    <a:pt x="32" y="33"/>
                    <a:pt x="30" y="35"/>
                    <a:pt x="27" y="37"/>
                  </a:cubicBezTo>
                  <a:cubicBezTo>
                    <a:pt x="24" y="40"/>
                    <a:pt x="21" y="43"/>
                    <a:pt x="18" y="47"/>
                  </a:cubicBezTo>
                  <a:cubicBezTo>
                    <a:pt x="17" y="47"/>
                    <a:pt x="17" y="47"/>
                    <a:pt x="17" y="47"/>
                  </a:cubicBezTo>
                  <a:moveTo>
                    <a:pt x="21" y="45"/>
                  </a:moveTo>
                  <a:cubicBezTo>
                    <a:pt x="20" y="45"/>
                    <a:pt x="26" y="40"/>
                    <a:pt x="26" y="40"/>
                  </a:cubicBezTo>
                  <a:cubicBezTo>
                    <a:pt x="29" y="37"/>
                    <a:pt x="32" y="35"/>
                    <a:pt x="34" y="32"/>
                  </a:cubicBezTo>
                  <a:cubicBezTo>
                    <a:pt x="35" y="33"/>
                    <a:pt x="36" y="35"/>
                    <a:pt x="37" y="36"/>
                  </a:cubicBezTo>
                  <a:cubicBezTo>
                    <a:pt x="32" y="39"/>
                    <a:pt x="27" y="42"/>
                    <a:pt x="22" y="45"/>
                  </a:cubicBezTo>
                  <a:cubicBezTo>
                    <a:pt x="21" y="45"/>
                    <a:pt x="21" y="45"/>
                    <a:pt x="21" y="45"/>
                  </a:cubicBezTo>
                  <a:moveTo>
                    <a:pt x="13" y="43"/>
                  </a:moveTo>
                  <a:cubicBezTo>
                    <a:pt x="12" y="42"/>
                    <a:pt x="12" y="41"/>
                    <a:pt x="12" y="40"/>
                  </a:cubicBezTo>
                  <a:cubicBezTo>
                    <a:pt x="17" y="38"/>
                    <a:pt x="22" y="33"/>
                    <a:pt x="27" y="30"/>
                  </a:cubicBezTo>
                  <a:cubicBezTo>
                    <a:pt x="23" y="32"/>
                    <a:pt x="17" y="38"/>
                    <a:pt x="13" y="43"/>
                  </a:cubicBezTo>
                  <a:moveTo>
                    <a:pt x="26" y="112"/>
                  </a:moveTo>
                  <a:cubicBezTo>
                    <a:pt x="24" y="111"/>
                    <a:pt x="23" y="110"/>
                    <a:pt x="21" y="109"/>
                  </a:cubicBezTo>
                  <a:cubicBezTo>
                    <a:pt x="32" y="101"/>
                    <a:pt x="46" y="95"/>
                    <a:pt x="58" y="89"/>
                  </a:cubicBezTo>
                  <a:cubicBezTo>
                    <a:pt x="73" y="82"/>
                    <a:pt x="87" y="76"/>
                    <a:pt x="102" y="69"/>
                  </a:cubicBezTo>
                  <a:cubicBezTo>
                    <a:pt x="116" y="61"/>
                    <a:pt x="130" y="55"/>
                    <a:pt x="145" y="48"/>
                  </a:cubicBezTo>
                  <a:cubicBezTo>
                    <a:pt x="152" y="45"/>
                    <a:pt x="159" y="42"/>
                    <a:pt x="166" y="39"/>
                  </a:cubicBezTo>
                  <a:cubicBezTo>
                    <a:pt x="171" y="36"/>
                    <a:pt x="178" y="33"/>
                    <a:pt x="183" y="29"/>
                  </a:cubicBezTo>
                  <a:cubicBezTo>
                    <a:pt x="172" y="38"/>
                    <a:pt x="156" y="44"/>
                    <a:pt x="144" y="50"/>
                  </a:cubicBezTo>
                  <a:cubicBezTo>
                    <a:pt x="129" y="56"/>
                    <a:pt x="115" y="64"/>
                    <a:pt x="100" y="71"/>
                  </a:cubicBezTo>
                  <a:cubicBezTo>
                    <a:pt x="75" y="83"/>
                    <a:pt x="49" y="96"/>
                    <a:pt x="26" y="112"/>
                  </a:cubicBezTo>
                  <a:moveTo>
                    <a:pt x="183" y="29"/>
                  </a:moveTo>
                  <a:cubicBezTo>
                    <a:pt x="183" y="29"/>
                    <a:pt x="183" y="29"/>
                    <a:pt x="183" y="29"/>
                  </a:cubicBezTo>
                  <a:cubicBezTo>
                    <a:pt x="183" y="29"/>
                    <a:pt x="183" y="29"/>
                    <a:pt x="183" y="29"/>
                  </a:cubicBezTo>
                  <a:moveTo>
                    <a:pt x="30" y="114"/>
                  </a:moveTo>
                  <a:cubicBezTo>
                    <a:pt x="29" y="113"/>
                    <a:pt x="28" y="113"/>
                    <a:pt x="27" y="113"/>
                  </a:cubicBezTo>
                  <a:cubicBezTo>
                    <a:pt x="51" y="96"/>
                    <a:pt x="77" y="83"/>
                    <a:pt x="103" y="70"/>
                  </a:cubicBezTo>
                  <a:cubicBezTo>
                    <a:pt x="119" y="63"/>
                    <a:pt x="134" y="55"/>
                    <a:pt x="150" y="48"/>
                  </a:cubicBezTo>
                  <a:cubicBezTo>
                    <a:pt x="161" y="43"/>
                    <a:pt x="175" y="38"/>
                    <a:pt x="185" y="29"/>
                  </a:cubicBezTo>
                  <a:cubicBezTo>
                    <a:pt x="186" y="32"/>
                    <a:pt x="186" y="37"/>
                    <a:pt x="185" y="40"/>
                  </a:cubicBezTo>
                  <a:cubicBezTo>
                    <a:pt x="185" y="40"/>
                    <a:pt x="185" y="40"/>
                    <a:pt x="185" y="40"/>
                  </a:cubicBezTo>
                  <a:cubicBezTo>
                    <a:pt x="171" y="44"/>
                    <a:pt x="159" y="52"/>
                    <a:pt x="146" y="57"/>
                  </a:cubicBezTo>
                  <a:cubicBezTo>
                    <a:pt x="133" y="63"/>
                    <a:pt x="119" y="68"/>
                    <a:pt x="106" y="75"/>
                  </a:cubicBezTo>
                  <a:cubicBezTo>
                    <a:pt x="92" y="82"/>
                    <a:pt x="78" y="89"/>
                    <a:pt x="63" y="97"/>
                  </a:cubicBezTo>
                  <a:cubicBezTo>
                    <a:pt x="53" y="102"/>
                    <a:pt x="39" y="106"/>
                    <a:pt x="30" y="114"/>
                  </a:cubicBezTo>
                  <a:moveTo>
                    <a:pt x="16" y="42"/>
                  </a:moveTo>
                  <a:cubicBezTo>
                    <a:pt x="15" y="42"/>
                    <a:pt x="15" y="41"/>
                    <a:pt x="17" y="40"/>
                  </a:cubicBezTo>
                  <a:cubicBezTo>
                    <a:pt x="18" y="39"/>
                    <a:pt x="19" y="38"/>
                    <a:pt x="20" y="37"/>
                  </a:cubicBezTo>
                  <a:cubicBezTo>
                    <a:pt x="23" y="34"/>
                    <a:pt x="27" y="32"/>
                    <a:pt x="29" y="29"/>
                  </a:cubicBezTo>
                  <a:cubicBezTo>
                    <a:pt x="29" y="29"/>
                    <a:pt x="29" y="29"/>
                    <a:pt x="29" y="29"/>
                  </a:cubicBezTo>
                  <a:cubicBezTo>
                    <a:pt x="31" y="29"/>
                    <a:pt x="32" y="30"/>
                    <a:pt x="33" y="31"/>
                  </a:cubicBezTo>
                  <a:cubicBezTo>
                    <a:pt x="27" y="34"/>
                    <a:pt x="22" y="39"/>
                    <a:pt x="16" y="42"/>
                  </a:cubicBezTo>
                  <a:moveTo>
                    <a:pt x="11" y="38"/>
                  </a:moveTo>
                  <a:cubicBezTo>
                    <a:pt x="11" y="37"/>
                    <a:pt x="11" y="37"/>
                    <a:pt x="11" y="36"/>
                  </a:cubicBezTo>
                  <a:cubicBezTo>
                    <a:pt x="11" y="36"/>
                    <a:pt x="11" y="36"/>
                    <a:pt x="11" y="36"/>
                  </a:cubicBezTo>
                  <a:cubicBezTo>
                    <a:pt x="14" y="33"/>
                    <a:pt x="17" y="31"/>
                    <a:pt x="20" y="29"/>
                  </a:cubicBezTo>
                  <a:cubicBezTo>
                    <a:pt x="21" y="28"/>
                    <a:pt x="23" y="27"/>
                    <a:pt x="23" y="27"/>
                  </a:cubicBezTo>
                  <a:cubicBezTo>
                    <a:pt x="23" y="27"/>
                    <a:pt x="22" y="28"/>
                    <a:pt x="20" y="30"/>
                  </a:cubicBezTo>
                  <a:cubicBezTo>
                    <a:pt x="17" y="33"/>
                    <a:pt x="14" y="35"/>
                    <a:pt x="11" y="38"/>
                  </a:cubicBezTo>
                  <a:moveTo>
                    <a:pt x="11" y="39"/>
                  </a:moveTo>
                  <a:cubicBezTo>
                    <a:pt x="11" y="39"/>
                    <a:pt x="11" y="39"/>
                    <a:pt x="11" y="39"/>
                  </a:cubicBezTo>
                  <a:cubicBezTo>
                    <a:pt x="15" y="35"/>
                    <a:pt x="21" y="32"/>
                    <a:pt x="24" y="27"/>
                  </a:cubicBezTo>
                  <a:cubicBezTo>
                    <a:pt x="26" y="27"/>
                    <a:pt x="27" y="27"/>
                    <a:pt x="28" y="28"/>
                  </a:cubicBezTo>
                  <a:cubicBezTo>
                    <a:pt x="26" y="29"/>
                    <a:pt x="23" y="30"/>
                    <a:pt x="21" y="32"/>
                  </a:cubicBezTo>
                  <a:cubicBezTo>
                    <a:pt x="18" y="35"/>
                    <a:pt x="14" y="37"/>
                    <a:pt x="11" y="39"/>
                  </a:cubicBezTo>
                  <a:moveTo>
                    <a:pt x="11" y="34"/>
                  </a:moveTo>
                  <a:cubicBezTo>
                    <a:pt x="12" y="33"/>
                    <a:pt x="12" y="33"/>
                    <a:pt x="12" y="32"/>
                  </a:cubicBezTo>
                  <a:cubicBezTo>
                    <a:pt x="14" y="29"/>
                    <a:pt x="18" y="27"/>
                    <a:pt x="22" y="27"/>
                  </a:cubicBezTo>
                  <a:cubicBezTo>
                    <a:pt x="18" y="29"/>
                    <a:pt x="15" y="31"/>
                    <a:pt x="11" y="34"/>
                  </a:cubicBezTo>
                  <a:moveTo>
                    <a:pt x="45" y="39"/>
                  </a:moveTo>
                  <a:cubicBezTo>
                    <a:pt x="45" y="38"/>
                    <a:pt x="46" y="37"/>
                    <a:pt x="46" y="36"/>
                  </a:cubicBezTo>
                  <a:cubicBezTo>
                    <a:pt x="51" y="32"/>
                    <a:pt x="58" y="29"/>
                    <a:pt x="65" y="26"/>
                  </a:cubicBezTo>
                  <a:cubicBezTo>
                    <a:pt x="58" y="30"/>
                    <a:pt x="52" y="35"/>
                    <a:pt x="45" y="39"/>
                  </a:cubicBezTo>
                  <a:moveTo>
                    <a:pt x="21" y="108"/>
                  </a:moveTo>
                  <a:cubicBezTo>
                    <a:pt x="20" y="108"/>
                    <a:pt x="19" y="107"/>
                    <a:pt x="19" y="107"/>
                  </a:cubicBezTo>
                  <a:cubicBezTo>
                    <a:pt x="20" y="106"/>
                    <a:pt x="22" y="105"/>
                    <a:pt x="23" y="104"/>
                  </a:cubicBezTo>
                  <a:cubicBezTo>
                    <a:pt x="24" y="103"/>
                    <a:pt x="25" y="102"/>
                    <a:pt x="27" y="101"/>
                  </a:cubicBezTo>
                  <a:cubicBezTo>
                    <a:pt x="39" y="93"/>
                    <a:pt x="52" y="87"/>
                    <a:pt x="64" y="80"/>
                  </a:cubicBezTo>
                  <a:cubicBezTo>
                    <a:pt x="77" y="73"/>
                    <a:pt x="90" y="66"/>
                    <a:pt x="103" y="59"/>
                  </a:cubicBezTo>
                  <a:cubicBezTo>
                    <a:pt x="116" y="53"/>
                    <a:pt x="129" y="47"/>
                    <a:pt x="142" y="41"/>
                  </a:cubicBezTo>
                  <a:cubicBezTo>
                    <a:pt x="151" y="36"/>
                    <a:pt x="160" y="31"/>
                    <a:pt x="169" y="26"/>
                  </a:cubicBezTo>
                  <a:cubicBezTo>
                    <a:pt x="167" y="27"/>
                    <a:pt x="166" y="28"/>
                    <a:pt x="164" y="29"/>
                  </a:cubicBezTo>
                  <a:cubicBezTo>
                    <a:pt x="158" y="33"/>
                    <a:pt x="151" y="37"/>
                    <a:pt x="145" y="40"/>
                  </a:cubicBezTo>
                  <a:cubicBezTo>
                    <a:pt x="130" y="48"/>
                    <a:pt x="114" y="55"/>
                    <a:pt x="99" y="63"/>
                  </a:cubicBezTo>
                  <a:cubicBezTo>
                    <a:pt x="84" y="71"/>
                    <a:pt x="69" y="79"/>
                    <a:pt x="55" y="87"/>
                  </a:cubicBezTo>
                  <a:cubicBezTo>
                    <a:pt x="43" y="93"/>
                    <a:pt x="31" y="100"/>
                    <a:pt x="21" y="108"/>
                  </a:cubicBezTo>
                  <a:moveTo>
                    <a:pt x="25" y="55"/>
                  </a:moveTo>
                  <a:cubicBezTo>
                    <a:pt x="26" y="55"/>
                    <a:pt x="26" y="54"/>
                    <a:pt x="27" y="53"/>
                  </a:cubicBezTo>
                  <a:cubicBezTo>
                    <a:pt x="30" y="52"/>
                    <a:pt x="34" y="50"/>
                    <a:pt x="37" y="47"/>
                  </a:cubicBezTo>
                  <a:cubicBezTo>
                    <a:pt x="39" y="46"/>
                    <a:pt x="41" y="45"/>
                    <a:pt x="43" y="44"/>
                  </a:cubicBezTo>
                  <a:cubicBezTo>
                    <a:pt x="44" y="44"/>
                    <a:pt x="45" y="43"/>
                    <a:pt x="45" y="43"/>
                  </a:cubicBezTo>
                  <a:cubicBezTo>
                    <a:pt x="50" y="40"/>
                    <a:pt x="56" y="37"/>
                    <a:pt x="61" y="34"/>
                  </a:cubicBezTo>
                  <a:cubicBezTo>
                    <a:pt x="66" y="31"/>
                    <a:pt x="73" y="28"/>
                    <a:pt x="79" y="24"/>
                  </a:cubicBezTo>
                  <a:cubicBezTo>
                    <a:pt x="79" y="25"/>
                    <a:pt x="79" y="25"/>
                    <a:pt x="79" y="25"/>
                  </a:cubicBezTo>
                  <a:cubicBezTo>
                    <a:pt x="71" y="30"/>
                    <a:pt x="62" y="36"/>
                    <a:pt x="53" y="41"/>
                  </a:cubicBezTo>
                  <a:cubicBezTo>
                    <a:pt x="37" y="51"/>
                    <a:pt x="19" y="59"/>
                    <a:pt x="5" y="71"/>
                  </a:cubicBezTo>
                  <a:cubicBezTo>
                    <a:pt x="5" y="70"/>
                    <a:pt x="5" y="69"/>
                    <a:pt x="5" y="68"/>
                  </a:cubicBezTo>
                  <a:cubicBezTo>
                    <a:pt x="11" y="64"/>
                    <a:pt x="17" y="59"/>
                    <a:pt x="24" y="55"/>
                  </a:cubicBezTo>
                  <a:cubicBezTo>
                    <a:pt x="24" y="55"/>
                    <a:pt x="24" y="55"/>
                    <a:pt x="24" y="55"/>
                  </a:cubicBezTo>
                  <a:cubicBezTo>
                    <a:pt x="24" y="55"/>
                    <a:pt x="24" y="55"/>
                    <a:pt x="24" y="55"/>
                  </a:cubicBezTo>
                  <a:cubicBezTo>
                    <a:pt x="24" y="55"/>
                    <a:pt x="24" y="55"/>
                    <a:pt x="25" y="55"/>
                  </a:cubicBezTo>
                  <a:moveTo>
                    <a:pt x="45" y="41"/>
                  </a:moveTo>
                  <a:cubicBezTo>
                    <a:pt x="45" y="41"/>
                    <a:pt x="45" y="41"/>
                    <a:pt x="45" y="41"/>
                  </a:cubicBezTo>
                  <a:cubicBezTo>
                    <a:pt x="50" y="38"/>
                    <a:pt x="55" y="34"/>
                    <a:pt x="60" y="31"/>
                  </a:cubicBezTo>
                  <a:cubicBezTo>
                    <a:pt x="64" y="29"/>
                    <a:pt x="67" y="26"/>
                    <a:pt x="70" y="24"/>
                  </a:cubicBezTo>
                  <a:cubicBezTo>
                    <a:pt x="71" y="24"/>
                    <a:pt x="71" y="24"/>
                    <a:pt x="72" y="23"/>
                  </a:cubicBezTo>
                  <a:cubicBezTo>
                    <a:pt x="74" y="22"/>
                    <a:pt x="75" y="22"/>
                    <a:pt x="77" y="21"/>
                  </a:cubicBezTo>
                  <a:cubicBezTo>
                    <a:pt x="77" y="22"/>
                    <a:pt x="78" y="23"/>
                    <a:pt x="78" y="24"/>
                  </a:cubicBezTo>
                  <a:cubicBezTo>
                    <a:pt x="73" y="27"/>
                    <a:pt x="66" y="30"/>
                    <a:pt x="60" y="33"/>
                  </a:cubicBezTo>
                  <a:cubicBezTo>
                    <a:pt x="55" y="36"/>
                    <a:pt x="50" y="39"/>
                    <a:pt x="45" y="41"/>
                  </a:cubicBezTo>
                  <a:moveTo>
                    <a:pt x="35" y="100"/>
                  </a:moveTo>
                  <a:cubicBezTo>
                    <a:pt x="55" y="88"/>
                    <a:pt x="74" y="78"/>
                    <a:pt x="94" y="67"/>
                  </a:cubicBezTo>
                  <a:cubicBezTo>
                    <a:pt x="115" y="56"/>
                    <a:pt x="137" y="46"/>
                    <a:pt x="158" y="34"/>
                  </a:cubicBezTo>
                  <a:cubicBezTo>
                    <a:pt x="162" y="32"/>
                    <a:pt x="165" y="30"/>
                    <a:pt x="169" y="27"/>
                  </a:cubicBezTo>
                  <a:cubicBezTo>
                    <a:pt x="170" y="26"/>
                    <a:pt x="171" y="25"/>
                    <a:pt x="173" y="24"/>
                  </a:cubicBezTo>
                  <a:cubicBezTo>
                    <a:pt x="174" y="24"/>
                    <a:pt x="174" y="23"/>
                    <a:pt x="175" y="22"/>
                  </a:cubicBezTo>
                  <a:cubicBezTo>
                    <a:pt x="176" y="22"/>
                    <a:pt x="177" y="21"/>
                    <a:pt x="179" y="21"/>
                  </a:cubicBezTo>
                  <a:cubicBezTo>
                    <a:pt x="180" y="21"/>
                    <a:pt x="181" y="22"/>
                    <a:pt x="182" y="23"/>
                  </a:cubicBezTo>
                  <a:cubicBezTo>
                    <a:pt x="183" y="24"/>
                    <a:pt x="184" y="26"/>
                    <a:pt x="184" y="27"/>
                  </a:cubicBezTo>
                  <a:cubicBezTo>
                    <a:pt x="181" y="29"/>
                    <a:pt x="178" y="31"/>
                    <a:pt x="175" y="33"/>
                  </a:cubicBezTo>
                  <a:cubicBezTo>
                    <a:pt x="171" y="36"/>
                    <a:pt x="165" y="38"/>
                    <a:pt x="160" y="40"/>
                  </a:cubicBezTo>
                  <a:cubicBezTo>
                    <a:pt x="150" y="45"/>
                    <a:pt x="139" y="49"/>
                    <a:pt x="128" y="54"/>
                  </a:cubicBezTo>
                  <a:cubicBezTo>
                    <a:pt x="106" y="65"/>
                    <a:pt x="85" y="76"/>
                    <a:pt x="63" y="86"/>
                  </a:cubicBezTo>
                  <a:cubicBezTo>
                    <a:pt x="54" y="90"/>
                    <a:pt x="45" y="95"/>
                    <a:pt x="35" y="100"/>
                  </a:cubicBezTo>
                  <a:moveTo>
                    <a:pt x="155" y="26"/>
                  </a:moveTo>
                  <a:cubicBezTo>
                    <a:pt x="155" y="26"/>
                    <a:pt x="156" y="25"/>
                    <a:pt x="156" y="25"/>
                  </a:cubicBezTo>
                  <a:cubicBezTo>
                    <a:pt x="161" y="21"/>
                    <a:pt x="166" y="19"/>
                    <a:pt x="172" y="19"/>
                  </a:cubicBezTo>
                  <a:cubicBezTo>
                    <a:pt x="174" y="19"/>
                    <a:pt x="176" y="19"/>
                    <a:pt x="177" y="20"/>
                  </a:cubicBezTo>
                  <a:cubicBezTo>
                    <a:pt x="177" y="20"/>
                    <a:pt x="177" y="20"/>
                    <a:pt x="176" y="21"/>
                  </a:cubicBezTo>
                  <a:cubicBezTo>
                    <a:pt x="176" y="20"/>
                    <a:pt x="176" y="20"/>
                    <a:pt x="176" y="20"/>
                  </a:cubicBezTo>
                  <a:cubicBezTo>
                    <a:pt x="174" y="22"/>
                    <a:pt x="171" y="23"/>
                    <a:pt x="169" y="25"/>
                  </a:cubicBezTo>
                  <a:cubicBezTo>
                    <a:pt x="159" y="31"/>
                    <a:pt x="149" y="36"/>
                    <a:pt x="139" y="41"/>
                  </a:cubicBezTo>
                  <a:cubicBezTo>
                    <a:pt x="118" y="51"/>
                    <a:pt x="97" y="60"/>
                    <a:pt x="76" y="72"/>
                  </a:cubicBezTo>
                  <a:cubicBezTo>
                    <a:pt x="66" y="77"/>
                    <a:pt x="56" y="83"/>
                    <a:pt x="45" y="89"/>
                  </a:cubicBezTo>
                  <a:cubicBezTo>
                    <a:pt x="42" y="91"/>
                    <a:pt x="38" y="93"/>
                    <a:pt x="34" y="95"/>
                  </a:cubicBezTo>
                  <a:cubicBezTo>
                    <a:pt x="69" y="70"/>
                    <a:pt x="107" y="52"/>
                    <a:pt x="144" y="31"/>
                  </a:cubicBezTo>
                  <a:cubicBezTo>
                    <a:pt x="146" y="30"/>
                    <a:pt x="149" y="28"/>
                    <a:pt x="151" y="26"/>
                  </a:cubicBezTo>
                  <a:cubicBezTo>
                    <a:pt x="152" y="26"/>
                    <a:pt x="153" y="25"/>
                    <a:pt x="153" y="25"/>
                  </a:cubicBezTo>
                  <a:cubicBezTo>
                    <a:pt x="153" y="25"/>
                    <a:pt x="153" y="25"/>
                    <a:pt x="153" y="25"/>
                  </a:cubicBezTo>
                  <a:cubicBezTo>
                    <a:pt x="154" y="25"/>
                    <a:pt x="154" y="26"/>
                    <a:pt x="155" y="26"/>
                  </a:cubicBezTo>
                  <a:moveTo>
                    <a:pt x="22" y="97"/>
                  </a:moveTo>
                  <a:cubicBezTo>
                    <a:pt x="24" y="94"/>
                    <a:pt x="27" y="91"/>
                    <a:pt x="29" y="89"/>
                  </a:cubicBezTo>
                  <a:cubicBezTo>
                    <a:pt x="30" y="89"/>
                    <a:pt x="30" y="89"/>
                    <a:pt x="30" y="89"/>
                  </a:cubicBezTo>
                  <a:cubicBezTo>
                    <a:pt x="30" y="89"/>
                    <a:pt x="31" y="88"/>
                    <a:pt x="31" y="88"/>
                  </a:cubicBezTo>
                  <a:cubicBezTo>
                    <a:pt x="36" y="84"/>
                    <a:pt x="42" y="80"/>
                    <a:pt x="47" y="76"/>
                  </a:cubicBezTo>
                  <a:cubicBezTo>
                    <a:pt x="62" y="67"/>
                    <a:pt x="78" y="58"/>
                    <a:pt x="94" y="49"/>
                  </a:cubicBezTo>
                  <a:cubicBezTo>
                    <a:pt x="113" y="40"/>
                    <a:pt x="133" y="31"/>
                    <a:pt x="151" y="18"/>
                  </a:cubicBezTo>
                  <a:cubicBezTo>
                    <a:pt x="152" y="20"/>
                    <a:pt x="152" y="21"/>
                    <a:pt x="152" y="23"/>
                  </a:cubicBezTo>
                  <a:cubicBezTo>
                    <a:pt x="152" y="23"/>
                    <a:pt x="152" y="24"/>
                    <a:pt x="152" y="24"/>
                  </a:cubicBezTo>
                  <a:cubicBezTo>
                    <a:pt x="151" y="25"/>
                    <a:pt x="150" y="26"/>
                    <a:pt x="149" y="26"/>
                  </a:cubicBezTo>
                  <a:cubicBezTo>
                    <a:pt x="148" y="27"/>
                    <a:pt x="148" y="27"/>
                    <a:pt x="148" y="27"/>
                  </a:cubicBezTo>
                  <a:cubicBezTo>
                    <a:pt x="144" y="29"/>
                    <a:pt x="139" y="31"/>
                    <a:pt x="135" y="34"/>
                  </a:cubicBezTo>
                  <a:cubicBezTo>
                    <a:pt x="124" y="39"/>
                    <a:pt x="113" y="46"/>
                    <a:pt x="102" y="52"/>
                  </a:cubicBezTo>
                  <a:cubicBezTo>
                    <a:pt x="80" y="62"/>
                    <a:pt x="58" y="72"/>
                    <a:pt x="38" y="85"/>
                  </a:cubicBezTo>
                  <a:cubicBezTo>
                    <a:pt x="34" y="87"/>
                    <a:pt x="30" y="90"/>
                    <a:pt x="27" y="93"/>
                  </a:cubicBezTo>
                  <a:cubicBezTo>
                    <a:pt x="25" y="94"/>
                    <a:pt x="23" y="95"/>
                    <a:pt x="22" y="97"/>
                  </a:cubicBezTo>
                  <a:moveTo>
                    <a:pt x="144" y="20"/>
                  </a:moveTo>
                  <a:cubicBezTo>
                    <a:pt x="144" y="20"/>
                    <a:pt x="146" y="19"/>
                    <a:pt x="147" y="19"/>
                  </a:cubicBezTo>
                  <a:cubicBezTo>
                    <a:pt x="148" y="18"/>
                    <a:pt x="149" y="18"/>
                    <a:pt x="150" y="18"/>
                  </a:cubicBezTo>
                  <a:cubicBezTo>
                    <a:pt x="150" y="18"/>
                    <a:pt x="150" y="18"/>
                    <a:pt x="147" y="20"/>
                  </a:cubicBezTo>
                  <a:cubicBezTo>
                    <a:pt x="142" y="23"/>
                    <a:pt x="136" y="26"/>
                    <a:pt x="130" y="30"/>
                  </a:cubicBezTo>
                  <a:cubicBezTo>
                    <a:pt x="124" y="33"/>
                    <a:pt x="116" y="37"/>
                    <a:pt x="109" y="40"/>
                  </a:cubicBezTo>
                  <a:cubicBezTo>
                    <a:pt x="110" y="40"/>
                    <a:pt x="110" y="40"/>
                    <a:pt x="110" y="40"/>
                  </a:cubicBezTo>
                  <a:cubicBezTo>
                    <a:pt x="120" y="35"/>
                    <a:pt x="129" y="30"/>
                    <a:pt x="138" y="24"/>
                  </a:cubicBezTo>
                  <a:cubicBezTo>
                    <a:pt x="140" y="22"/>
                    <a:pt x="142" y="21"/>
                    <a:pt x="144" y="20"/>
                  </a:cubicBezTo>
                  <a:cubicBezTo>
                    <a:pt x="144" y="20"/>
                    <a:pt x="144" y="20"/>
                    <a:pt x="144" y="20"/>
                  </a:cubicBezTo>
                  <a:moveTo>
                    <a:pt x="12" y="79"/>
                  </a:moveTo>
                  <a:cubicBezTo>
                    <a:pt x="16" y="78"/>
                    <a:pt x="21" y="73"/>
                    <a:pt x="24" y="70"/>
                  </a:cubicBezTo>
                  <a:cubicBezTo>
                    <a:pt x="34" y="63"/>
                    <a:pt x="43" y="57"/>
                    <a:pt x="54" y="52"/>
                  </a:cubicBezTo>
                  <a:cubicBezTo>
                    <a:pt x="64" y="46"/>
                    <a:pt x="75" y="40"/>
                    <a:pt x="85" y="34"/>
                  </a:cubicBezTo>
                  <a:cubicBezTo>
                    <a:pt x="93" y="29"/>
                    <a:pt x="100" y="24"/>
                    <a:pt x="108" y="19"/>
                  </a:cubicBezTo>
                  <a:cubicBezTo>
                    <a:pt x="110" y="19"/>
                    <a:pt x="110" y="18"/>
                    <a:pt x="110" y="18"/>
                  </a:cubicBezTo>
                  <a:cubicBezTo>
                    <a:pt x="111" y="18"/>
                    <a:pt x="111" y="17"/>
                    <a:pt x="112" y="17"/>
                  </a:cubicBezTo>
                  <a:cubicBezTo>
                    <a:pt x="112" y="18"/>
                    <a:pt x="113" y="18"/>
                    <a:pt x="113" y="19"/>
                  </a:cubicBezTo>
                  <a:cubicBezTo>
                    <a:pt x="113" y="20"/>
                    <a:pt x="114" y="20"/>
                    <a:pt x="115" y="20"/>
                  </a:cubicBezTo>
                  <a:cubicBezTo>
                    <a:pt x="115" y="20"/>
                    <a:pt x="115" y="20"/>
                    <a:pt x="115" y="20"/>
                  </a:cubicBezTo>
                  <a:cubicBezTo>
                    <a:pt x="106" y="26"/>
                    <a:pt x="97" y="33"/>
                    <a:pt x="87" y="38"/>
                  </a:cubicBezTo>
                  <a:cubicBezTo>
                    <a:pt x="67" y="50"/>
                    <a:pt x="46" y="60"/>
                    <a:pt x="25" y="72"/>
                  </a:cubicBezTo>
                  <a:cubicBezTo>
                    <a:pt x="21" y="74"/>
                    <a:pt x="17" y="78"/>
                    <a:pt x="12" y="79"/>
                  </a:cubicBezTo>
                  <a:moveTo>
                    <a:pt x="46" y="32"/>
                  </a:moveTo>
                  <a:cubicBezTo>
                    <a:pt x="46" y="30"/>
                    <a:pt x="46" y="29"/>
                    <a:pt x="47" y="27"/>
                  </a:cubicBezTo>
                  <a:cubicBezTo>
                    <a:pt x="50" y="25"/>
                    <a:pt x="54" y="23"/>
                    <a:pt x="57" y="21"/>
                  </a:cubicBezTo>
                  <a:cubicBezTo>
                    <a:pt x="60" y="19"/>
                    <a:pt x="63" y="18"/>
                    <a:pt x="66" y="17"/>
                  </a:cubicBezTo>
                  <a:cubicBezTo>
                    <a:pt x="65" y="17"/>
                    <a:pt x="61" y="21"/>
                    <a:pt x="59" y="22"/>
                  </a:cubicBezTo>
                  <a:cubicBezTo>
                    <a:pt x="54" y="25"/>
                    <a:pt x="50" y="28"/>
                    <a:pt x="46" y="32"/>
                  </a:cubicBezTo>
                  <a:moveTo>
                    <a:pt x="125" y="25"/>
                  </a:moveTo>
                  <a:cubicBezTo>
                    <a:pt x="131" y="21"/>
                    <a:pt x="137" y="17"/>
                    <a:pt x="143" y="13"/>
                  </a:cubicBezTo>
                  <a:cubicBezTo>
                    <a:pt x="144" y="13"/>
                    <a:pt x="144" y="13"/>
                    <a:pt x="144" y="13"/>
                  </a:cubicBezTo>
                  <a:cubicBezTo>
                    <a:pt x="144" y="13"/>
                    <a:pt x="144" y="13"/>
                    <a:pt x="144" y="13"/>
                  </a:cubicBezTo>
                  <a:cubicBezTo>
                    <a:pt x="141" y="15"/>
                    <a:pt x="138" y="17"/>
                    <a:pt x="136" y="19"/>
                  </a:cubicBezTo>
                  <a:cubicBezTo>
                    <a:pt x="132" y="21"/>
                    <a:pt x="128" y="23"/>
                    <a:pt x="125" y="25"/>
                  </a:cubicBezTo>
                  <a:moveTo>
                    <a:pt x="107" y="12"/>
                  </a:moveTo>
                  <a:cubicBezTo>
                    <a:pt x="107" y="12"/>
                    <a:pt x="107" y="12"/>
                    <a:pt x="107" y="12"/>
                  </a:cubicBezTo>
                  <a:cubicBezTo>
                    <a:pt x="107" y="12"/>
                    <a:pt x="107" y="12"/>
                    <a:pt x="107" y="12"/>
                  </a:cubicBezTo>
                  <a:moveTo>
                    <a:pt x="50" y="20"/>
                  </a:moveTo>
                  <a:cubicBezTo>
                    <a:pt x="51" y="18"/>
                    <a:pt x="53" y="16"/>
                    <a:pt x="55" y="15"/>
                  </a:cubicBezTo>
                  <a:cubicBezTo>
                    <a:pt x="57" y="13"/>
                    <a:pt x="60" y="12"/>
                    <a:pt x="62" y="12"/>
                  </a:cubicBezTo>
                  <a:cubicBezTo>
                    <a:pt x="58" y="15"/>
                    <a:pt x="53" y="17"/>
                    <a:pt x="50" y="20"/>
                  </a:cubicBezTo>
                  <a:moveTo>
                    <a:pt x="47" y="25"/>
                  </a:moveTo>
                  <a:cubicBezTo>
                    <a:pt x="47" y="25"/>
                    <a:pt x="47" y="24"/>
                    <a:pt x="48" y="24"/>
                  </a:cubicBezTo>
                  <a:cubicBezTo>
                    <a:pt x="49" y="22"/>
                    <a:pt x="52" y="20"/>
                    <a:pt x="52" y="20"/>
                  </a:cubicBezTo>
                  <a:cubicBezTo>
                    <a:pt x="56" y="17"/>
                    <a:pt x="60" y="15"/>
                    <a:pt x="64" y="12"/>
                  </a:cubicBezTo>
                  <a:cubicBezTo>
                    <a:pt x="69" y="13"/>
                    <a:pt x="73" y="16"/>
                    <a:pt x="76" y="20"/>
                  </a:cubicBezTo>
                  <a:cubicBezTo>
                    <a:pt x="74" y="21"/>
                    <a:pt x="73" y="21"/>
                    <a:pt x="72" y="22"/>
                  </a:cubicBezTo>
                  <a:cubicBezTo>
                    <a:pt x="63" y="27"/>
                    <a:pt x="54" y="29"/>
                    <a:pt x="46" y="34"/>
                  </a:cubicBezTo>
                  <a:cubicBezTo>
                    <a:pt x="46" y="34"/>
                    <a:pt x="46" y="34"/>
                    <a:pt x="46" y="34"/>
                  </a:cubicBezTo>
                  <a:cubicBezTo>
                    <a:pt x="53" y="28"/>
                    <a:pt x="62" y="22"/>
                    <a:pt x="69" y="16"/>
                  </a:cubicBezTo>
                  <a:cubicBezTo>
                    <a:pt x="69" y="15"/>
                    <a:pt x="69" y="15"/>
                    <a:pt x="68" y="15"/>
                  </a:cubicBezTo>
                  <a:cubicBezTo>
                    <a:pt x="68" y="15"/>
                    <a:pt x="68" y="15"/>
                    <a:pt x="68" y="15"/>
                  </a:cubicBezTo>
                  <a:cubicBezTo>
                    <a:pt x="61" y="17"/>
                    <a:pt x="54" y="21"/>
                    <a:pt x="48" y="25"/>
                  </a:cubicBezTo>
                  <a:cubicBezTo>
                    <a:pt x="47" y="25"/>
                    <a:pt x="47" y="25"/>
                    <a:pt x="47" y="25"/>
                  </a:cubicBezTo>
                  <a:moveTo>
                    <a:pt x="21" y="67"/>
                  </a:moveTo>
                  <a:cubicBezTo>
                    <a:pt x="34" y="59"/>
                    <a:pt x="49" y="51"/>
                    <a:pt x="62" y="43"/>
                  </a:cubicBezTo>
                  <a:cubicBezTo>
                    <a:pt x="78" y="33"/>
                    <a:pt x="96" y="24"/>
                    <a:pt x="109" y="12"/>
                  </a:cubicBezTo>
                  <a:cubicBezTo>
                    <a:pt x="110" y="13"/>
                    <a:pt x="111" y="15"/>
                    <a:pt x="112" y="16"/>
                  </a:cubicBezTo>
                  <a:cubicBezTo>
                    <a:pt x="104" y="20"/>
                    <a:pt x="97" y="25"/>
                    <a:pt x="90" y="29"/>
                  </a:cubicBezTo>
                  <a:cubicBezTo>
                    <a:pt x="81" y="34"/>
                    <a:pt x="71" y="39"/>
                    <a:pt x="62" y="44"/>
                  </a:cubicBezTo>
                  <a:cubicBezTo>
                    <a:pt x="53" y="49"/>
                    <a:pt x="44" y="54"/>
                    <a:pt x="35" y="59"/>
                  </a:cubicBezTo>
                  <a:cubicBezTo>
                    <a:pt x="31" y="61"/>
                    <a:pt x="26" y="64"/>
                    <a:pt x="22" y="66"/>
                  </a:cubicBezTo>
                  <a:cubicBezTo>
                    <a:pt x="22" y="67"/>
                    <a:pt x="21" y="67"/>
                    <a:pt x="21" y="67"/>
                  </a:cubicBezTo>
                  <a:moveTo>
                    <a:pt x="28" y="84"/>
                  </a:moveTo>
                  <a:cubicBezTo>
                    <a:pt x="41" y="75"/>
                    <a:pt x="55" y="66"/>
                    <a:pt x="69" y="58"/>
                  </a:cubicBezTo>
                  <a:cubicBezTo>
                    <a:pt x="83" y="50"/>
                    <a:pt x="98" y="42"/>
                    <a:pt x="113" y="33"/>
                  </a:cubicBezTo>
                  <a:cubicBezTo>
                    <a:pt x="125" y="27"/>
                    <a:pt x="138" y="20"/>
                    <a:pt x="148" y="11"/>
                  </a:cubicBezTo>
                  <a:cubicBezTo>
                    <a:pt x="148" y="11"/>
                    <a:pt x="148" y="11"/>
                    <a:pt x="148" y="11"/>
                  </a:cubicBezTo>
                  <a:cubicBezTo>
                    <a:pt x="150" y="12"/>
                    <a:pt x="151" y="14"/>
                    <a:pt x="151" y="17"/>
                  </a:cubicBezTo>
                  <a:cubicBezTo>
                    <a:pt x="141" y="18"/>
                    <a:pt x="131" y="27"/>
                    <a:pt x="123" y="32"/>
                  </a:cubicBezTo>
                  <a:cubicBezTo>
                    <a:pt x="112" y="38"/>
                    <a:pt x="101" y="44"/>
                    <a:pt x="90" y="50"/>
                  </a:cubicBezTo>
                  <a:cubicBezTo>
                    <a:pt x="81" y="54"/>
                    <a:pt x="73" y="58"/>
                    <a:pt x="64" y="63"/>
                  </a:cubicBezTo>
                  <a:cubicBezTo>
                    <a:pt x="52" y="69"/>
                    <a:pt x="40" y="76"/>
                    <a:pt x="28" y="84"/>
                  </a:cubicBezTo>
                  <a:moveTo>
                    <a:pt x="83" y="23"/>
                  </a:moveTo>
                  <a:cubicBezTo>
                    <a:pt x="83" y="22"/>
                    <a:pt x="83" y="22"/>
                    <a:pt x="83" y="22"/>
                  </a:cubicBezTo>
                  <a:cubicBezTo>
                    <a:pt x="83" y="21"/>
                    <a:pt x="84" y="20"/>
                    <a:pt x="84" y="19"/>
                  </a:cubicBezTo>
                  <a:cubicBezTo>
                    <a:pt x="90" y="17"/>
                    <a:pt x="96" y="13"/>
                    <a:pt x="102" y="10"/>
                  </a:cubicBezTo>
                  <a:cubicBezTo>
                    <a:pt x="96" y="15"/>
                    <a:pt x="89" y="19"/>
                    <a:pt x="83" y="23"/>
                  </a:cubicBezTo>
                  <a:moveTo>
                    <a:pt x="7" y="75"/>
                  </a:moveTo>
                  <a:cubicBezTo>
                    <a:pt x="7" y="75"/>
                    <a:pt x="6" y="73"/>
                    <a:pt x="5" y="72"/>
                  </a:cubicBezTo>
                  <a:cubicBezTo>
                    <a:pt x="6" y="72"/>
                    <a:pt x="6" y="72"/>
                    <a:pt x="6" y="72"/>
                  </a:cubicBezTo>
                  <a:cubicBezTo>
                    <a:pt x="20" y="59"/>
                    <a:pt x="40" y="51"/>
                    <a:pt x="56" y="41"/>
                  </a:cubicBezTo>
                  <a:cubicBezTo>
                    <a:pt x="66" y="35"/>
                    <a:pt x="75" y="29"/>
                    <a:pt x="84" y="23"/>
                  </a:cubicBezTo>
                  <a:cubicBezTo>
                    <a:pt x="92" y="19"/>
                    <a:pt x="100" y="14"/>
                    <a:pt x="106" y="8"/>
                  </a:cubicBezTo>
                  <a:cubicBezTo>
                    <a:pt x="107" y="9"/>
                    <a:pt x="108" y="10"/>
                    <a:pt x="109" y="11"/>
                  </a:cubicBezTo>
                  <a:cubicBezTo>
                    <a:pt x="92" y="21"/>
                    <a:pt x="75" y="31"/>
                    <a:pt x="58" y="41"/>
                  </a:cubicBezTo>
                  <a:cubicBezTo>
                    <a:pt x="41" y="52"/>
                    <a:pt x="23" y="60"/>
                    <a:pt x="7" y="71"/>
                  </a:cubicBezTo>
                  <a:cubicBezTo>
                    <a:pt x="6" y="72"/>
                    <a:pt x="7" y="72"/>
                    <a:pt x="7" y="72"/>
                  </a:cubicBezTo>
                  <a:cubicBezTo>
                    <a:pt x="7" y="72"/>
                    <a:pt x="7" y="72"/>
                    <a:pt x="8" y="72"/>
                  </a:cubicBezTo>
                  <a:cubicBezTo>
                    <a:pt x="24" y="61"/>
                    <a:pt x="42" y="53"/>
                    <a:pt x="59" y="42"/>
                  </a:cubicBezTo>
                  <a:cubicBezTo>
                    <a:pt x="67" y="38"/>
                    <a:pt x="76" y="33"/>
                    <a:pt x="84" y="28"/>
                  </a:cubicBezTo>
                  <a:cubicBezTo>
                    <a:pt x="92" y="23"/>
                    <a:pt x="101" y="18"/>
                    <a:pt x="107" y="13"/>
                  </a:cubicBezTo>
                  <a:cubicBezTo>
                    <a:pt x="100" y="19"/>
                    <a:pt x="92" y="23"/>
                    <a:pt x="84" y="28"/>
                  </a:cubicBezTo>
                  <a:cubicBezTo>
                    <a:pt x="75" y="33"/>
                    <a:pt x="66" y="39"/>
                    <a:pt x="56" y="45"/>
                  </a:cubicBezTo>
                  <a:cubicBezTo>
                    <a:pt x="47" y="50"/>
                    <a:pt x="38" y="55"/>
                    <a:pt x="29" y="61"/>
                  </a:cubicBezTo>
                  <a:cubicBezTo>
                    <a:pt x="22" y="66"/>
                    <a:pt x="14" y="70"/>
                    <a:pt x="7" y="75"/>
                  </a:cubicBezTo>
                  <a:moveTo>
                    <a:pt x="15" y="82"/>
                  </a:moveTo>
                  <a:cubicBezTo>
                    <a:pt x="14" y="82"/>
                    <a:pt x="13" y="81"/>
                    <a:pt x="12" y="80"/>
                  </a:cubicBezTo>
                  <a:cubicBezTo>
                    <a:pt x="20" y="78"/>
                    <a:pt x="28" y="71"/>
                    <a:pt x="36" y="67"/>
                  </a:cubicBezTo>
                  <a:cubicBezTo>
                    <a:pt x="47" y="61"/>
                    <a:pt x="58" y="55"/>
                    <a:pt x="69" y="49"/>
                  </a:cubicBezTo>
                  <a:cubicBezTo>
                    <a:pt x="81" y="43"/>
                    <a:pt x="92" y="37"/>
                    <a:pt x="103" y="30"/>
                  </a:cubicBezTo>
                  <a:cubicBezTo>
                    <a:pt x="113" y="24"/>
                    <a:pt x="122" y="16"/>
                    <a:pt x="132" y="11"/>
                  </a:cubicBezTo>
                  <a:cubicBezTo>
                    <a:pt x="133" y="10"/>
                    <a:pt x="138" y="7"/>
                    <a:pt x="138" y="7"/>
                  </a:cubicBezTo>
                  <a:cubicBezTo>
                    <a:pt x="139" y="7"/>
                    <a:pt x="138" y="7"/>
                    <a:pt x="138" y="7"/>
                  </a:cubicBezTo>
                  <a:cubicBezTo>
                    <a:pt x="136" y="9"/>
                    <a:pt x="133" y="11"/>
                    <a:pt x="131" y="13"/>
                  </a:cubicBezTo>
                  <a:cubicBezTo>
                    <a:pt x="125" y="16"/>
                    <a:pt x="119" y="20"/>
                    <a:pt x="113" y="24"/>
                  </a:cubicBezTo>
                  <a:cubicBezTo>
                    <a:pt x="102" y="31"/>
                    <a:pt x="90" y="38"/>
                    <a:pt x="79" y="44"/>
                  </a:cubicBezTo>
                  <a:cubicBezTo>
                    <a:pt x="68" y="50"/>
                    <a:pt x="56" y="56"/>
                    <a:pt x="45" y="63"/>
                  </a:cubicBezTo>
                  <a:cubicBezTo>
                    <a:pt x="35" y="69"/>
                    <a:pt x="26" y="77"/>
                    <a:pt x="15" y="82"/>
                  </a:cubicBezTo>
                  <a:moveTo>
                    <a:pt x="25" y="77"/>
                  </a:moveTo>
                  <a:cubicBezTo>
                    <a:pt x="26" y="77"/>
                    <a:pt x="26" y="77"/>
                    <a:pt x="27" y="77"/>
                  </a:cubicBezTo>
                  <a:cubicBezTo>
                    <a:pt x="31" y="73"/>
                    <a:pt x="36" y="70"/>
                    <a:pt x="41" y="67"/>
                  </a:cubicBezTo>
                  <a:cubicBezTo>
                    <a:pt x="52" y="60"/>
                    <a:pt x="63" y="54"/>
                    <a:pt x="74" y="48"/>
                  </a:cubicBezTo>
                  <a:cubicBezTo>
                    <a:pt x="97" y="35"/>
                    <a:pt x="119" y="22"/>
                    <a:pt x="141" y="7"/>
                  </a:cubicBezTo>
                  <a:cubicBezTo>
                    <a:pt x="143" y="7"/>
                    <a:pt x="145" y="8"/>
                    <a:pt x="147" y="10"/>
                  </a:cubicBezTo>
                  <a:cubicBezTo>
                    <a:pt x="132" y="18"/>
                    <a:pt x="117" y="29"/>
                    <a:pt x="102" y="38"/>
                  </a:cubicBezTo>
                  <a:cubicBezTo>
                    <a:pt x="99" y="39"/>
                    <a:pt x="96" y="41"/>
                    <a:pt x="93" y="43"/>
                  </a:cubicBezTo>
                  <a:cubicBezTo>
                    <a:pt x="92" y="44"/>
                    <a:pt x="90" y="45"/>
                    <a:pt x="88" y="46"/>
                  </a:cubicBezTo>
                  <a:cubicBezTo>
                    <a:pt x="67" y="56"/>
                    <a:pt x="46" y="67"/>
                    <a:pt x="25" y="77"/>
                  </a:cubicBezTo>
                  <a:moveTo>
                    <a:pt x="119" y="18"/>
                  </a:moveTo>
                  <a:cubicBezTo>
                    <a:pt x="123" y="11"/>
                    <a:pt x="131" y="7"/>
                    <a:pt x="138" y="7"/>
                  </a:cubicBezTo>
                  <a:cubicBezTo>
                    <a:pt x="131" y="10"/>
                    <a:pt x="125" y="14"/>
                    <a:pt x="119" y="18"/>
                  </a:cubicBezTo>
                  <a:moveTo>
                    <a:pt x="84" y="18"/>
                  </a:moveTo>
                  <a:cubicBezTo>
                    <a:pt x="84" y="17"/>
                    <a:pt x="85" y="17"/>
                    <a:pt x="85" y="16"/>
                  </a:cubicBezTo>
                  <a:cubicBezTo>
                    <a:pt x="87" y="14"/>
                    <a:pt x="89" y="13"/>
                    <a:pt x="91" y="12"/>
                  </a:cubicBezTo>
                  <a:cubicBezTo>
                    <a:pt x="95" y="9"/>
                    <a:pt x="98" y="7"/>
                    <a:pt x="102" y="5"/>
                  </a:cubicBezTo>
                  <a:cubicBezTo>
                    <a:pt x="103" y="6"/>
                    <a:pt x="104" y="6"/>
                    <a:pt x="105" y="7"/>
                  </a:cubicBezTo>
                  <a:cubicBezTo>
                    <a:pt x="105" y="7"/>
                    <a:pt x="105" y="7"/>
                    <a:pt x="105" y="7"/>
                  </a:cubicBezTo>
                  <a:cubicBezTo>
                    <a:pt x="98" y="11"/>
                    <a:pt x="91" y="15"/>
                    <a:pt x="84" y="18"/>
                  </a:cubicBezTo>
                  <a:moveTo>
                    <a:pt x="86" y="14"/>
                  </a:moveTo>
                  <a:cubicBezTo>
                    <a:pt x="88" y="11"/>
                    <a:pt x="91" y="8"/>
                    <a:pt x="94" y="6"/>
                  </a:cubicBezTo>
                  <a:cubicBezTo>
                    <a:pt x="96" y="5"/>
                    <a:pt x="97" y="5"/>
                    <a:pt x="99" y="5"/>
                  </a:cubicBezTo>
                  <a:cubicBezTo>
                    <a:pt x="99" y="5"/>
                    <a:pt x="99" y="5"/>
                    <a:pt x="100" y="5"/>
                  </a:cubicBezTo>
                  <a:cubicBezTo>
                    <a:pt x="96" y="7"/>
                    <a:pt x="92" y="10"/>
                    <a:pt x="88" y="12"/>
                  </a:cubicBezTo>
                  <a:cubicBezTo>
                    <a:pt x="88" y="13"/>
                    <a:pt x="87" y="13"/>
                    <a:pt x="86" y="14"/>
                  </a:cubicBezTo>
                  <a:moveTo>
                    <a:pt x="99" y="0"/>
                  </a:moveTo>
                  <a:cubicBezTo>
                    <a:pt x="99" y="0"/>
                    <a:pt x="98" y="0"/>
                    <a:pt x="97" y="0"/>
                  </a:cubicBezTo>
                  <a:cubicBezTo>
                    <a:pt x="89" y="2"/>
                    <a:pt x="82" y="9"/>
                    <a:pt x="80" y="17"/>
                  </a:cubicBezTo>
                  <a:cubicBezTo>
                    <a:pt x="75" y="11"/>
                    <a:pt x="70" y="8"/>
                    <a:pt x="63" y="8"/>
                  </a:cubicBezTo>
                  <a:cubicBezTo>
                    <a:pt x="61" y="8"/>
                    <a:pt x="59" y="8"/>
                    <a:pt x="57" y="9"/>
                  </a:cubicBezTo>
                  <a:cubicBezTo>
                    <a:pt x="45" y="13"/>
                    <a:pt x="42" y="23"/>
                    <a:pt x="41" y="34"/>
                  </a:cubicBezTo>
                  <a:cubicBezTo>
                    <a:pt x="36" y="27"/>
                    <a:pt x="29" y="22"/>
                    <a:pt x="22" y="22"/>
                  </a:cubicBezTo>
                  <a:cubicBezTo>
                    <a:pt x="18" y="22"/>
                    <a:pt x="14" y="23"/>
                    <a:pt x="10" y="27"/>
                  </a:cubicBezTo>
                  <a:cubicBezTo>
                    <a:pt x="2" y="35"/>
                    <a:pt x="7" y="45"/>
                    <a:pt x="15" y="51"/>
                  </a:cubicBezTo>
                  <a:cubicBezTo>
                    <a:pt x="7" y="53"/>
                    <a:pt x="0" y="60"/>
                    <a:pt x="0" y="69"/>
                  </a:cubicBezTo>
                  <a:cubicBezTo>
                    <a:pt x="0" y="81"/>
                    <a:pt x="11" y="87"/>
                    <a:pt x="21" y="89"/>
                  </a:cubicBezTo>
                  <a:cubicBezTo>
                    <a:pt x="14" y="95"/>
                    <a:pt x="9" y="104"/>
                    <a:pt x="18" y="113"/>
                  </a:cubicBezTo>
                  <a:cubicBezTo>
                    <a:pt x="23" y="118"/>
                    <a:pt x="30" y="120"/>
                    <a:pt x="38" y="120"/>
                  </a:cubicBezTo>
                  <a:cubicBezTo>
                    <a:pt x="43" y="120"/>
                    <a:pt x="49" y="119"/>
                    <a:pt x="53" y="117"/>
                  </a:cubicBezTo>
                  <a:cubicBezTo>
                    <a:pt x="49" y="130"/>
                    <a:pt x="38" y="140"/>
                    <a:pt x="28" y="149"/>
                  </a:cubicBezTo>
                  <a:cubicBezTo>
                    <a:pt x="27" y="149"/>
                    <a:pt x="27" y="151"/>
                    <a:pt x="27" y="151"/>
                  </a:cubicBezTo>
                  <a:cubicBezTo>
                    <a:pt x="28" y="152"/>
                    <a:pt x="28" y="153"/>
                    <a:pt x="29" y="153"/>
                  </a:cubicBezTo>
                  <a:cubicBezTo>
                    <a:pt x="30" y="153"/>
                    <a:pt x="30" y="153"/>
                    <a:pt x="30" y="153"/>
                  </a:cubicBezTo>
                  <a:cubicBezTo>
                    <a:pt x="49" y="145"/>
                    <a:pt x="67" y="138"/>
                    <a:pt x="80" y="122"/>
                  </a:cubicBezTo>
                  <a:cubicBezTo>
                    <a:pt x="84" y="129"/>
                    <a:pt x="90" y="132"/>
                    <a:pt x="96" y="132"/>
                  </a:cubicBezTo>
                  <a:cubicBezTo>
                    <a:pt x="103" y="132"/>
                    <a:pt x="111" y="128"/>
                    <a:pt x="115" y="121"/>
                  </a:cubicBezTo>
                  <a:cubicBezTo>
                    <a:pt x="120" y="127"/>
                    <a:pt x="126" y="132"/>
                    <a:pt x="134" y="133"/>
                  </a:cubicBezTo>
                  <a:cubicBezTo>
                    <a:pt x="134" y="133"/>
                    <a:pt x="135" y="133"/>
                    <a:pt x="135" y="133"/>
                  </a:cubicBezTo>
                  <a:cubicBezTo>
                    <a:pt x="142" y="133"/>
                    <a:pt x="149" y="126"/>
                    <a:pt x="152" y="120"/>
                  </a:cubicBezTo>
                  <a:cubicBezTo>
                    <a:pt x="155" y="122"/>
                    <a:pt x="159" y="124"/>
                    <a:pt x="164" y="124"/>
                  </a:cubicBezTo>
                  <a:cubicBezTo>
                    <a:pt x="170" y="124"/>
                    <a:pt x="177" y="120"/>
                    <a:pt x="178" y="115"/>
                  </a:cubicBezTo>
                  <a:cubicBezTo>
                    <a:pt x="179" y="116"/>
                    <a:pt x="181" y="116"/>
                    <a:pt x="183" y="116"/>
                  </a:cubicBezTo>
                  <a:cubicBezTo>
                    <a:pt x="183" y="115"/>
                    <a:pt x="183" y="113"/>
                    <a:pt x="183" y="111"/>
                  </a:cubicBezTo>
                  <a:cubicBezTo>
                    <a:pt x="183" y="111"/>
                    <a:pt x="183" y="111"/>
                    <a:pt x="183" y="111"/>
                  </a:cubicBezTo>
                  <a:cubicBezTo>
                    <a:pt x="183" y="111"/>
                    <a:pt x="182" y="111"/>
                    <a:pt x="182" y="111"/>
                  </a:cubicBezTo>
                  <a:cubicBezTo>
                    <a:pt x="187" y="106"/>
                    <a:pt x="196" y="107"/>
                    <a:pt x="200" y="102"/>
                  </a:cubicBezTo>
                  <a:cubicBezTo>
                    <a:pt x="198" y="104"/>
                    <a:pt x="197" y="106"/>
                    <a:pt x="194" y="108"/>
                  </a:cubicBezTo>
                  <a:cubicBezTo>
                    <a:pt x="194" y="108"/>
                    <a:pt x="194" y="108"/>
                    <a:pt x="194" y="108"/>
                  </a:cubicBezTo>
                  <a:cubicBezTo>
                    <a:pt x="192" y="108"/>
                    <a:pt x="190" y="109"/>
                    <a:pt x="188" y="110"/>
                  </a:cubicBezTo>
                  <a:cubicBezTo>
                    <a:pt x="189" y="110"/>
                    <a:pt x="189" y="110"/>
                    <a:pt x="189" y="110"/>
                  </a:cubicBezTo>
                  <a:cubicBezTo>
                    <a:pt x="192" y="110"/>
                    <a:pt x="194" y="109"/>
                    <a:pt x="197" y="109"/>
                  </a:cubicBezTo>
                  <a:cubicBezTo>
                    <a:pt x="197" y="109"/>
                    <a:pt x="197" y="109"/>
                    <a:pt x="197" y="109"/>
                  </a:cubicBezTo>
                  <a:cubicBezTo>
                    <a:pt x="198" y="109"/>
                    <a:pt x="198" y="109"/>
                    <a:pt x="198" y="110"/>
                  </a:cubicBezTo>
                  <a:cubicBezTo>
                    <a:pt x="198" y="110"/>
                    <a:pt x="199" y="110"/>
                    <a:pt x="199" y="111"/>
                  </a:cubicBezTo>
                  <a:cubicBezTo>
                    <a:pt x="209" y="102"/>
                    <a:pt x="213" y="85"/>
                    <a:pt x="202" y="77"/>
                  </a:cubicBezTo>
                  <a:cubicBezTo>
                    <a:pt x="211" y="72"/>
                    <a:pt x="216" y="63"/>
                    <a:pt x="211" y="54"/>
                  </a:cubicBezTo>
                  <a:cubicBezTo>
                    <a:pt x="207" y="46"/>
                    <a:pt x="200" y="42"/>
                    <a:pt x="192" y="42"/>
                  </a:cubicBezTo>
                  <a:cubicBezTo>
                    <a:pt x="192" y="42"/>
                    <a:pt x="191" y="42"/>
                    <a:pt x="190" y="42"/>
                  </a:cubicBezTo>
                  <a:cubicBezTo>
                    <a:pt x="192" y="34"/>
                    <a:pt x="190" y="24"/>
                    <a:pt x="184" y="19"/>
                  </a:cubicBezTo>
                  <a:cubicBezTo>
                    <a:pt x="181" y="15"/>
                    <a:pt x="177" y="14"/>
                    <a:pt x="173" y="14"/>
                  </a:cubicBezTo>
                  <a:cubicBezTo>
                    <a:pt x="167" y="14"/>
                    <a:pt x="161" y="16"/>
                    <a:pt x="156" y="19"/>
                  </a:cubicBezTo>
                  <a:cubicBezTo>
                    <a:pt x="156" y="8"/>
                    <a:pt x="147" y="2"/>
                    <a:pt x="138" y="2"/>
                  </a:cubicBezTo>
                  <a:cubicBezTo>
                    <a:pt x="130" y="2"/>
                    <a:pt x="121" y="6"/>
                    <a:pt x="116" y="13"/>
                  </a:cubicBezTo>
                  <a:cubicBezTo>
                    <a:pt x="112" y="7"/>
                    <a:pt x="107" y="0"/>
                    <a:pt x="99"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5" name="Freeform 70"/>
            <p:cNvSpPr>
              <a:spLocks noEditPoints="1"/>
            </p:cNvSpPr>
            <p:nvPr/>
          </p:nvSpPr>
          <p:spPr bwMode="auto">
            <a:xfrm>
              <a:off x="2538081" y="3452739"/>
              <a:ext cx="68263" cy="34925"/>
            </a:xfrm>
            <a:custGeom>
              <a:avLst/>
              <a:gdLst>
                <a:gd name="T0" fmla="*/ 2 w 16"/>
                <a:gd name="T1" fmla="*/ 3 h 8"/>
                <a:gd name="T2" fmla="*/ 9 w 16"/>
                <a:gd name="T3" fmla="*/ 1 h 8"/>
                <a:gd name="T4" fmla="*/ 2 w 16"/>
                <a:gd name="T5" fmla="*/ 3 h 8"/>
                <a:gd name="T6" fmla="*/ 14 w 16"/>
                <a:gd name="T7" fmla="*/ 0 h 8"/>
                <a:gd name="T8" fmla="*/ 14 w 16"/>
                <a:gd name="T9" fmla="*/ 0 h 8"/>
                <a:gd name="T10" fmla="*/ 6 w 16"/>
                <a:gd name="T11" fmla="*/ 1 h 8"/>
                <a:gd name="T12" fmla="*/ 5 w 16"/>
                <a:gd name="T13" fmla="*/ 1 h 8"/>
                <a:gd name="T14" fmla="*/ 0 w 16"/>
                <a:gd name="T15" fmla="*/ 2 h 8"/>
                <a:gd name="T16" fmla="*/ 0 w 16"/>
                <a:gd name="T17" fmla="*/ 2 h 8"/>
                <a:gd name="T18" fmla="*/ 0 w 16"/>
                <a:gd name="T19" fmla="*/ 7 h 8"/>
                <a:gd name="T20" fmla="*/ 2 w 16"/>
                <a:gd name="T21" fmla="*/ 8 h 8"/>
                <a:gd name="T22" fmla="*/ 3 w 16"/>
                <a:gd name="T23" fmla="*/ 8 h 8"/>
                <a:gd name="T24" fmla="*/ 3 w 16"/>
                <a:gd name="T25" fmla="*/ 3 h 8"/>
                <a:gd name="T26" fmla="*/ 6 w 16"/>
                <a:gd name="T27" fmla="*/ 3 h 8"/>
                <a:gd name="T28" fmla="*/ 13 w 16"/>
                <a:gd name="T29" fmla="*/ 3 h 8"/>
                <a:gd name="T30" fmla="*/ 14 w 16"/>
                <a:gd name="T31" fmla="*/ 3 h 8"/>
                <a:gd name="T32" fmla="*/ 16 w 16"/>
                <a:gd name="T33" fmla="*/ 2 h 8"/>
                <a:gd name="T34" fmla="*/ 15 w 16"/>
                <a:gd name="T35" fmla="*/ 1 h 8"/>
                <a:gd name="T36" fmla="*/ 14 w 1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8">
                  <a:moveTo>
                    <a:pt x="2" y="3"/>
                  </a:moveTo>
                  <a:cubicBezTo>
                    <a:pt x="4" y="2"/>
                    <a:pt x="7" y="1"/>
                    <a:pt x="9" y="1"/>
                  </a:cubicBezTo>
                  <a:cubicBezTo>
                    <a:pt x="7" y="2"/>
                    <a:pt x="4" y="3"/>
                    <a:pt x="2" y="3"/>
                  </a:cubicBezTo>
                  <a:moveTo>
                    <a:pt x="14" y="0"/>
                  </a:moveTo>
                  <a:cubicBezTo>
                    <a:pt x="14" y="0"/>
                    <a:pt x="14" y="0"/>
                    <a:pt x="14" y="0"/>
                  </a:cubicBezTo>
                  <a:cubicBezTo>
                    <a:pt x="11" y="0"/>
                    <a:pt x="9" y="1"/>
                    <a:pt x="6" y="1"/>
                  </a:cubicBezTo>
                  <a:cubicBezTo>
                    <a:pt x="6" y="1"/>
                    <a:pt x="6" y="1"/>
                    <a:pt x="5" y="1"/>
                  </a:cubicBezTo>
                  <a:cubicBezTo>
                    <a:pt x="4" y="1"/>
                    <a:pt x="2" y="2"/>
                    <a:pt x="0" y="2"/>
                  </a:cubicBezTo>
                  <a:cubicBezTo>
                    <a:pt x="0" y="2"/>
                    <a:pt x="0" y="2"/>
                    <a:pt x="0" y="2"/>
                  </a:cubicBezTo>
                  <a:cubicBezTo>
                    <a:pt x="0" y="4"/>
                    <a:pt x="0" y="6"/>
                    <a:pt x="0" y="7"/>
                  </a:cubicBezTo>
                  <a:cubicBezTo>
                    <a:pt x="1" y="8"/>
                    <a:pt x="1" y="8"/>
                    <a:pt x="2" y="8"/>
                  </a:cubicBezTo>
                  <a:cubicBezTo>
                    <a:pt x="2" y="8"/>
                    <a:pt x="3" y="8"/>
                    <a:pt x="3" y="8"/>
                  </a:cubicBezTo>
                  <a:cubicBezTo>
                    <a:pt x="3" y="6"/>
                    <a:pt x="3" y="4"/>
                    <a:pt x="3" y="3"/>
                  </a:cubicBezTo>
                  <a:cubicBezTo>
                    <a:pt x="4" y="3"/>
                    <a:pt x="5" y="3"/>
                    <a:pt x="6" y="3"/>
                  </a:cubicBezTo>
                  <a:cubicBezTo>
                    <a:pt x="9" y="3"/>
                    <a:pt x="11" y="3"/>
                    <a:pt x="13" y="3"/>
                  </a:cubicBezTo>
                  <a:cubicBezTo>
                    <a:pt x="13" y="3"/>
                    <a:pt x="14" y="3"/>
                    <a:pt x="14" y="3"/>
                  </a:cubicBezTo>
                  <a:cubicBezTo>
                    <a:pt x="14" y="3"/>
                    <a:pt x="15" y="2"/>
                    <a:pt x="16" y="2"/>
                  </a:cubicBezTo>
                  <a:cubicBezTo>
                    <a:pt x="16" y="1"/>
                    <a:pt x="15" y="1"/>
                    <a:pt x="15" y="1"/>
                  </a:cubicBezTo>
                  <a:cubicBezTo>
                    <a:pt x="15" y="0"/>
                    <a:pt x="15" y="0"/>
                    <a:pt x="1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nvGrpSpPr>
            <p:cNvPr id="66" name="组合 65"/>
            <p:cNvGrpSpPr/>
            <p:nvPr/>
          </p:nvGrpSpPr>
          <p:grpSpPr>
            <a:xfrm>
              <a:off x="1620239" y="1481305"/>
              <a:ext cx="922338" cy="781050"/>
              <a:chOff x="9255125" y="7950201"/>
              <a:chExt cx="922338" cy="781050"/>
            </a:xfrm>
            <a:solidFill>
              <a:schemeClr val="bg1">
                <a:alpha val="20000"/>
              </a:schemeClr>
            </a:solidFill>
          </p:grpSpPr>
          <p:sp>
            <p:nvSpPr>
              <p:cNvPr id="76" name="Freeform 72"/>
              <p:cNvSpPr>
                <a:spLocks noEditPoints="1"/>
              </p:cNvSpPr>
              <p:nvPr/>
            </p:nvSpPr>
            <p:spPr bwMode="auto">
              <a:xfrm>
                <a:off x="9767888" y="7980363"/>
                <a:ext cx="406400" cy="700088"/>
              </a:xfrm>
              <a:custGeom>
                <a:avLst/>
                <a:gdLst>
                  <a:gd name="T0" fmla="*/ 53 w 96"/>
                  <a:gd name="T1" fmla="*/ 74 h 165"/>
                  <a:gd name="T2" fmla="*/ 0 w 96"/>
                  <a:gd name="T3" fmla="*/ 165 h 165"/>
                  <a:gd name="T4" fmla="*/ 53 w 96"/>
                  <a:gd name="T5" fmla="*/ 74 h 165"/>
                  <a:gd name="T6" fmla="*/ 96 w 96"/>
                  <a:gd name="T7" fmla="*/ 0 h 165"/>
                  <a:gd name="T8" fmla="*/ 53 w 96"/>
                  <a:gd name="T9" fmla="*/ 74 h 165"/>
                  <a:gd name="T10" fmla="*/ 96 w 96"/>
                  <a:gd name="T11" fmla="*/ 0 h 165"/>
                </a:gdLst>
                <a:ahLst/>
                <a:cxnLst>
                  <a:cxn ang="0">
                    <a:pos x="T0" y="T1"/>
                  </a:cxn>
                  <a:cxn ang="0">
                    <a:pos x="T2" y="T3"/>
                  </a:cxn>
                  <a:cxn ang="0">
                    <a:pos x="T4" y="T5"/>
                  </a:cxn>
                  <a:cxn ang="0">
                    <a:pos x="T6" y="T7"/>
                  </a:cxn>
                  <a:cxn ang="0">
                    <a:pos x="T8" y="T9"/>
                  </a:cxn>
                  <a:cxn ang="0">
                    <a:pos x="T10" y="T11"/>
                  </a:cxn>
                </a:cxnLst>
                <a:rect l="0" t="0" r="r" b="b"/>
                <a:pathLst>
                  <a:path w="96" h="165">
                    <a:moveTo>
                      <a:pt x="53" y="74"/>
                    </a:moveTo>
                    <a:cubicBezTo>
                      <a:pt x="33" y="103"/>
                      <a:pt x="12" y="132"/>
                      <a:pt x="0" y="165"/>
                    </a:cubicBezTo>
                    <a:cubicBezTo>
                      <a:pt x="53" y="74"/>
                      <a:pt x="53" y="74"/>
                      <a:pt x="53" y="74"/>
                    </a:cubicBezTo>
                    <a:moveTo>
                      <a:pt x="96" y="0"/>
                    </a:moveTo>
                    <a:cubicBezTo>
                      <a:pt x="53" y="74"/>
                      <a:pt x="53" y="74"/>
                      <a:pt x="53" y="74"/>
                    </a:cubicBezTo>
                    <a:cubicBezTo>
                      <a:pt x="69" y="50"/>
                      <a:pt x="86" y="27"/>
                      <a:pt x="9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3"/>
              <p:cNvSpPr>
                <a:spLocks noEditPoints="1"/>
              </p:cNvSpPr>
              <p:nvPr/>
            </p:nvSpPr>
            <p:spPr bwMode="auto">
              <a:xfrm>
                <a:off x="9255125" y="7950201"/>
                <a:ext cx="922338" cy="268288"/>
              </a:xfrm>
              <a:custGeom>
                <a:avLst/>
                <a:gdLst>
                  <a:gd name="T0" fmla="*/ 162 w 218"/>
                  <a:gd name="T1" fmla="*/ 16 h 63"/>
                  <a:gd name="T2" fmla="*/ 0 w 218"/>
                  <a:gd name="T3" fmla="*/ 63 h 63"/>
                  <a:gd name="T4" fmla="*/ 162 w 218"/>
                  <a:gd name="T5" fmla="*/ 16 h 63"/>
                  <a:gd name="T6" fmla="*/ 218 w 218"/>
                  <a:gd name="T7" fmla="*/ 0 h 63"/>
                  <a:gd name="T8" fmla="*/ 162 w 218"/>
                  <a:gd name="T9" fmla="*/ 16 h 63"/>
                  <a:gd name="T10" fmla="*/ 174 w 218"/>
                  <a:gd name="T11" fmla="*/ 13 h 63"/>
                  <a:gd name="T12" fmla="*/ 218 w 21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18" h="63">
                    <a:moveTo>
                      <a:pt x="162" y="16"/>
                    </a:moveTo>
                    <a:cubicBezTo>
                      <a:pt x="107" y="31"/>
                      <a:pt x="52" y="44"/>
                      <a:pt x="0" y="63"/>
                    </a:cubicBezTo>
                    <a:cubicBezTo>
                      <a:pt x="162" y="16"/>
                      <a:pt x="162" y="16"/>
                      <a:pt x="162" y="16"/>
                    </a:cubicBezTo>
                    <a:moveTo>
                      <a:pt x="218" y="0"/>
                    </a:moveTo>
                    <a:cubicBezTo>
                      <a:pt x="162" y="16"/>
                      <a:pt x="162" y="16"/>
                      <a:pt x="162" y="16"/>
                    </a:cubicBezTo>
                    <a:cubicBezTo>
                      <a:pt x="166" y="15"/>
                      <a:pt x="170" y="14"/>
                      <a:pt x="174" y="13"/>
                    </a:cubicBezTo>
                    <a:cubicBezTo>
                      <a:pt x="218" y="0"/>
                      <a:pt x="218" y="0"/>
                      <a:pt x="21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4"/>
              <p:cNvSpPr>
                <a:spLocks noEditPoints="1"/>
              </p:cNvSpPr>
              <p:nvPr/>
            </p:nvSpPr>
            <p:spPr bwMode="auto">
              <a:xfrm>
                <a:off x="9410700" y="8323263"/>
                <a:ext cx="177800" cy="395288"/>
              </a:xfrm>
              <a:custGeom>
                <a:avLst/>
                <a:gdLst>
                  <a:gd name="T0" fmla="*/ 42 w 42"/>
                  <a:gd name="T1" fmla="*/ 29 h 93"/>
                  <a:gd name="T2" fmla="*/ 42 w 42"/>
                  <a:gd name="T3" fmla="*/ 29 h 93"/>
                  <a:gd name="T4" fmla="*/ 42 w 42"/>
                  <a:gd name="T5" fmla="*/ 29 h 93"/>
                  <a:gd name="T6" fmla="*/ 42 w 42"/>
                  <a:gd name="T7" fmla="*/ 29 h 93"/>
                  <a:gd name="T8" fmla="*/ 0 w 42"/>
                  <a:gd name="T9" fmla="*/ 0 h 93"/>
                  <a:gd name="T10" fmla="*/ 22 w 42"/>
                  <a:gd name="T11" fmla="*/ 93 h 93"/>
                  <a:gd name="T12" fmla="*/ 22 w 42"/>
                  <a:gd name="T13" fmla="*/ 93 h 93"/>
                  <a:gd name="T14" fmla="*/ 42 w 42"/>
                  <a:gd name="T15" fmla="*/ 30 h 93"/>
                  <a:gd name="T16" fmla="*/ 42 w 42"/>
                  <a:gd name="T17" fmla="*/ 29 h 93"/>
                  <a:gd name="T18" fmla="*/ 1 w 42"/>
                  <a:gd name="T19" fmla="*/ 1 h 93"/>
                  <a:gd name="T20" fmla="*/ 0 w 42"/>
                  <a:gd name="T2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93">
                    <a:moveTo>
                      <a:pt x="42" y="29"/>
                    </a:moveTo>
                    <a:cubicBezTo>
                      <a:pt x="42" y="29"/>
                      <a:pt x="42" y="29"/>
                      <a:pt x="42" y="29"/>
                    </a:cubicBezTo>
                    <a:cubicBezTo>
                      <a:pt x="42" y="29"/>
                      <a:pt x="42" y="29"/>
                      <a:pt x="42" y="29"/>
                    </a:cubicBezTo>
                    <a:cubicBezTo>
                      <a:pt x="42" y="29"/>
                      <a:pt x="42" y="29"/>
                      <a:pt x="42" y="29"/>
                    </a:cubicBezTo>
                    <a:moveTo>
                      <a:pt x="0" y="0"/>
                    </a:moveTo>
                    <a:cubicBezTo>
                      <a:pt x="7" y="28"/>
                      <a:pt x="18" y="64"/>
                      <a:pt x="22" y="93"/>
                    </a:cubicBezTo>
                    <a:cubicBezTo>
                      <a:pt x="22" y="93"/>
                      <a:pt x="22" y="93"/>
                      <a:pt x="22" y="93"/>
                    </a:cubicBezTo>
                    <a:cubicBezTo>
                      <a:pt x="24" y="93"/>
                      <a:pt x="41" y="33"/>
                      <a:pt x="42" y="30"/>
                    </a:cubicBezTo>
                    <a:cubicBezTo>
                      <a:pt x="42" y="29"/>
                      <a:pt x="42" y="29"/>
                      <a:pt x="42" y="29"/>
                    </a:cubicBezTo>
                    <a:cubicBezTo>
                      <a:pt x="1" y="1"/>
                      <a:pt x="1" y="1"/>
                      <a:pt x="1"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5"/>
              <p:cNvSpPr/>
              <p:nvPr/>
            </p:nvSpPr>
            <p:spPr bwMode="auto">
              <a:xfrm>
                <a:off x="9504363" y="8599488"/>
                <a:ext cx="200025" cy="131763"/>
              </a:xfrm>
              <a:custGeom>
                <a:avLst/>
                <a:gdLst>
                  <a:gd name="T0" fmla="*/ 47 w 47"/>
                  <a:gd name="T1" fmla="*/ 0 h 31"/>
                  <a:gd name="T2" fmla="*/ 1 w 47"/>
                  <a:gd name="T3" fmla="*/ 31 h 31"/>
                  <a:gd name="T4" fmla="*/ 47 w 47"/>
                  <a:gd name="T5" fmla="*/ 0 h 31"/>
                  <a:gd name="T6" fmla="*/ 47 w 47"/>
                  <a:gd name="T7" fmla="*/ 0 h 31"/>
                </a:gdLst>
                <a:ahLst/>
                <a:cxnLst>
                  <a:cxn ang="0">
                    <a:pos x="T0" y="T1"/>
                  </a:cxn>
                  <a:cxn ang="0">
                    <a:pos x="T2" y="T3"/>
                  </a:cxn>
                  <a:cxn ang="0">
                    <a:pos x="T4" y="T5"/>
                  </a:cxn>
                  <a:cxn ang="0">
                    <a:pos x="T6" y="T7"/>
                  </a:cxn>
                </a:cxnLst>
                <a:rect l="0" t="0" r="r" b="b"/>
                <a:pathLst>
                  <a:path w="47" h="31">
                    <a:moveTo>
                      <a:pt x="47" y="0"/>
                    </a:moveTo>
                    <a:cubicBezTo>
                      <a:pt x="28" y="8"/>
                      <a:pt x="0" y="31"/>
                      <a:pt x="1" y="31"/>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6"/>
              <p:cNvSpPr/>
              <p:nvPr/>
            </p:nvSpPr>
            <p:spPr bwMode="auto">
              <a:xfrm>
                <a:off x="9563100" y="8412163"/>
                <a:ext cx="204788" cy="268288"/>
              </a:xfrm>
              <a:custGeom>
                <a:avLst/>
                <a:gdLst>
                  <a:gd name="T0" fmla="*/ 0 w 48"/>
                  <a:gd name="T1" fmla="*/ 0 h 63"/>
                  <a:gd name="T2" fmla="*/ 6 w 48"/>
                  <a:gd name="T3" fmla="*/ 8 h 63"/>
                  <a:gd name="T4" fmla="*/ 6 w 48"/>
                  <a:gd name="T5" fmla="*/ 9 h 63"/>
                  <a:gd name="T6" fmla="*/ 33 w 48"/>
                  <a:gd name="T7" fmla="*/ 44 h 63"/>
                  <a:gd name="T8" fmla="*/ 33 w 48"/>
                  <a:gd name="T9" fmla="*/ 44 h 63"/>
                  <a:gd name="T10" fmla="*/ 48 w 48"/>
                  <a:gd name="T11" fmla="*/ 63 h 63"/>
                  <a:gd name="T12" fmla="*/ 6 w 48"/>
                  <a:gd name="T13" fmla="*/ 8 h 63"/>
                  <a:gd name="T14" fmla="*/ 6 w 48"/>
                  <a:gd name="T15" fmla="*/ 8 h 63"/>
                  <a:gd name="T16" fmla="*/ 0 w 4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3">
                    <a:moveTo>
                      <a:pt x="0" y="0"/>
                    </a:moveTo>
                    <a:cubicBezTo>
                      <a:pt x="6" y="8"/>
                      <a:pt x="6" y="8"/>
                      <a:pt x="6" y="8"/>
                    </a:cubicBezTo>
                    <a:cubicBezTo>
                      <a:pt x="6" y="9"/>
                      <a:pt x="6" y="9"/>
                      <a:pt x="6" y="9"/>
                    </a:cubicBezTo>
                    <a:cubicBezTo>
                      <a:pt x="33" y="44"/>
                      <a:pt x="33" y="44"/>
                      <a:pt x="33" y="44"/>
                    </a:cubicBezTo>
                    <a:cubicBezTo>
                      <a:pt x="33" y="44"/>
                      <a:pt x="33" y="44"/>
                      <a:pt x="33" y="44"/>
                    </a:cubicBezTo>
                    <a:cubicBezTo>
                      <a:pt x="48" y="63"/>
                      <a:pt x="48" y="63"/>
                      <a:pt x="48" y="63"/>
                    </a:cubicBezTo>
                    <a:cubicBezTo>
                      <a:pt x="31" y="41"/>
                      <a:pt x="15" y="20"/>
                      <a:pt x="6" y="8"/>
                    </a:cubicBezTo>
                    <a:cubicBezTo>
                      <a:pt x="6" y="8"/>
                      <a:pt x="6" y="8"/>
                      <a:pt x="6" y="8"/>
                    </a:cubicBezTo>
                    <a:cubicBezTo>
                      <a:pt x="2" y="3"/>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7"/>
              <p:cNvSpPr/>
              <p:nvPr/>
            </p:nvSpPr>
            <p:spPr bwMode="auto">
              <a:xfrm>
                <a:off x="9542463" y="7980363"/>
                <a:ext cx="631825" cy="431800"/>
              </a:xfrm>
              <a:custGeom>
                <a:avLst/>
                <a:gdLst>
                  <a:gd name="T0" fmla="*/ 149 w 149"/>
                  <a:gd name="T1" fmla="*/ 0 h 102"/>
                  <a:gd name="T2" fmla="*/ 0 w 149"/>
                  <a:gd name="T3" fmla="*/ 102 h 102"/>
                  <a:gd name="T4" fmla="*/ 149 w 149"/>
                  <a:gd name="T5" fmla="*/ 0 h 102"/>
                </a:gdLst>
                <a:ahLst/>
                <a:cxnLst>
                  <a:cxn ang="0">
                    <a:pos x="T0" y="T1"/>
                  </a:cxn>
                  <a:cxn ang="0">
                    <a:pos x="T2" y="T3"/>
                  </a:cxn>
                  <a:cxn ang="0">
                    <a:pos x="T4" y="T5"/>
                  </a:cxn>
                </a:cxnLst>
                <a:rect l="0" t="0" r="r" b="b"/>
                <a:pathLst>
                  <a:path w="149" h="102">
                    <a:moveTo>
                      <a:pt x="149" y="0"/>
                    </a:moveTo>
                    <a:cubicBezTo>
                      <a:pt x="0" y="102"/>
                      <a:pt x="0" y="102"/>
                      <a:pt x="0" y="102"/>
                    </a:cubicBezTo>
                    <a:cubicBezTo>
                      <a:pt x="41" y="81"/>
                      <a:pt x="139" y="11"/>
                      <a:pt x="14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8"/>
              <p:cNvSpPr/>
              <p:nvPr/>
            </p:nvSpPr>
            <p:spPr bwMode="auto">
              <a:xfrm>
                <a:off x="9267825" y="7950201"/>
                <a:ext cx="909638" cy="420688"/>
              </a:xfrm>
              <a:custGeom>
                <a:avLst/>
                <a:gdLst>
                  <a:gd name="T0" fmla="*/ 215 w 215"/>
                  <a:gd name="T1" fmla="*/ 0 h 99"/>
                  <a:gd name="T2" fmla="*/ 215 w 215"/>
                  <a:gd name="T3" fmla="*/ 0 h 99"/>
                  <a:gd name="T4" fmla="*/ 171 w 215"/>
                  <a:gd name="T5" fmla="*/ 13 h 99"/>
                  <a:gd name="T6" fmla="*/ 0 w 215"/>
                  <a:gd name="T7" fmla="*/ 63 h 99"/>
                  <a:gd name="T8" fmla="*/ 34 w 215"/>
                  <a:gd name="T9" fmla="*/ 88 h 99"/>
                  <a:gd name="T10" fmla="*/ 35 w 215"/>
                  <a:gd name="T11" fmla="*/ 89 h 99"/>
                  <a:gd name="T12" fmla="*/ 48 w 215"/>
                  <a:gd name="T13" fmla="*/ 96 h 99"/>
                  <a:gd name="T14" fmla="*/ 58 w 215"/>
                  <a:gd name="T15" fmla="*/ 99 h 99"/>
                  <a:gd name="T16" fmla="*/ 71 w 215"/>
                  <a:gd name="T17" fmla="*/ 90 h 99"/>
                  <a:gd name="T18" fmla="*/ 215 w 215"/>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99">
                    <a:moveTo>
                      <a:pt x="215" y="0"/>
                    </a:moveTo>
                    <a:cubicBezTo>
                      <a:pt x="215" y="0"/>
                      <a:pt x="215" y="0"/>
                      <a:pt x="215" y="0"/>
                    </a:cubicBezTo>
                    <a:cubicBezTo>
                      <a:pt x="171" y="13"/>
                      <a:pt x="171" y="13"/>
                      <a:pt x="171" y="13"/>
                    </a:cubicBezTo>
                    <a:cubicBezTo>
                      <a:pt x="0" y="63"/>
                      <a:pt x="0" y="63"/>
                      <a:pt x="0" y="63"/>
                    </a:cubicBezTo>
                    <a:cubicBezTo>
                      <a:pt x="11" y="70"/>
                      <a:pt x="23" y="81"/>
                      <a:pt x="34" y="88"/>
                    </a:cubicBezTo>
                    <a:cubicBezTo>
                      <a:pt x="34" y="88"/>
                      <a:pt x="34" y="89"/>
                      <a:pt x="35" y="89"/>
                    </a:cubicBezTo>
                    <a:cubicBezTo>
                      <a:pt x="39" y="92"/>
                      <a:pt x="43" y="94"/>
                      <a:pt x="48" y="96"/>
                    </a:cubicBezTo>
                    <a:cubicBezTo>
                      <a:pt x="53" y="98"/>
                      <a:pt x="56" y="99"/>
                      <a:pt x="58" y="99"/>
                    </a:cubicBezTo>
                    <a:cubicBezTo>
                      <a:pt x="62" y="99"/>
                      <a:pt x="63" y="96"/>
                      <a:pt x="71" y="90"/>
                    </a:cubicBezTo>
                    <a:cubicBezTo>
                      <a:pt x="104" y="63"/>
                      <a:pt x="177" y="17"/>
                      <a:pt x="2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7" name="Freeform 79"/>
            <p:cNvSpPr>
              <a:spLocks noEditPoints="1"/>
            </p:cNvSpPr>
            <p:nvPr/>
          </p:nvSpPr>
          <p:spPr bwMode="auto">
            <a:xfrm>
              <a:off x="10826419" y="2965377"/>
              <a:ext cx="228600" cy="276225"/>
            </a:xfrm>
            <a:custGeom>
              <a:avLst/>
              <a:gdLst>
                <a:gd name="T0" fmla="*/ 16 w 54"/>
                <a:gd name="T1" fmla="*/ 45 h 65"/>
                <a:gd name="T2" fmla="*/ 0 w 54"/>
                <a:gd name="T3" fmla="*/ 65 h 65"/>
                <a:gd name="T4" fmla="*/ 16 w 54"/>
                <a:gd name="T5" fmla="*/ 45 h 65"/>
                <a:gd name="T6" fmla="*/ 54 w 54"/>
                <a:gd name="T7" fmla="*/ 0 h 65"/>
                <a:gd name="T8" fmla="*/ 16 w 54"/>
                <a:gd name="T9" fmla="*/ 45 h 65"/>
                <a:gd name="T10" fmla="*/ 54 w 54"/>
                <a:gd name="T11" fmla="*/ 0 h 65"/>
              </a:gdLst>
              <a:ahLst/>
              <a:cxnLst>
                <a:cxn ang="0">
                  <a:pos x="T0" y="T1"/>
                </a:cxn>
                <a:cxn ang="0">
                  <a:pos x="T2" y="T3"/>
                </a:cxn>
                <a:cxn ang="0">
                  <a:pos x="T4" y="T5"/>
                </a:cxn>
                <a:cxn ang="0">
                  <a:pos x="T6" y="T7"/>
                </a:cxn>
                <a:cxn ang="0">
                  <a:pos x="T8" y="T9"/>
                </a:cxn>
                <a:cxn ang="0">
                  <a:pos x="T10" y="T11"/>
                </a:cxn>
              </a:cxnLst>
              <a:rect l="0" t="0" r="r" b="b"/>
              <a:pathLst>
                <a:path w="54" h="65">
                  <a:moveTo>
                    <a:pt x="16" y="45"/>
                  </a:moveTo>
                  <a:cubicBezTo>
                    <a:pt x="0" y="65"/>
                    <a:pt x="0" y="65"/>
                    <a:pt x="0" y="65"/>
                  </a:cubicBezTo>
                  <a:cubicBezTo>
                    <a:pt x="6" y="58"/>
                    <a:pt x="11" y="52"/>
                    <a:pt x="16" y="45"/>
                  </a:cubicBezTo>
                  <a:moveTo>
                    <a:pt x="54" y="0"/>
                  </a:moveTo>
                  <a:cubicBezTo>
                    <a:pt x="39" y="13"/>
                    <a:pt x="28" y="29"/>
                    <a:pt x="16" y="45"/>
                  </a:cubicBezTo>
                  <a:cubicBezTo>
                    <a:pt x="54" y="0"/>
                    <a:pt x="54" y="0"/>
                    <a:pt x="5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8" name="Freeform 80"/>
            <p:cNvSpPr>
              <a:spLocks noEditPoints="1"/>
            </p:cNvSpPr>
            <p:nvPr/>
          </p:nvSpPr>
          <p:spPr bwMode="auto">
            <a:xfrm>
              <a:off x="11191544" y="2863777"/>
              <a:ext cx="236538" cy="246063"/>
            </a:xfrm>
            <a:custGeom>
              <a:avLst/>
              <a:gdLst>
                <a:gd name="T0" fmla="*/ 0 w 56"/>
                <a:gd name="T1" fmla="*/ 58 h 58"/>
                <a:gd name="T2" fmla="*/ 0 w 56"/>
                <a:gd name="T3" fmla="*/ 58 h 58"/>
                <a:gd name="T4" fmla="*/ 0 w 56"/>
                <a:gd name="T5" fmla="*/ 58 h 58"/>
                <a:gd name="T6" fmla="*/ 0 w 56"/>
                <a:gd name="T7" fmla="*/ 58 h 58"/>
                <a:gd name="T8" fmla="*/ 38 w 56"/>
                <a:gd name="T9" fmla="*/ 19 h 58"/>
                <a:gd name="T10" fmla="*/ 1 w 56"/>
                <a:gd name="T11" fmla="*/ 58 h 58"/>
                <a:gd name="T12" fmla="*/ 1 w 56"/>
                <a:gd name="T13" fmla="*/ 58 h 58"/>
                <a:gd name="T14" fmla="*/ 41 w 56"/>
                <a:gd name="T15" fmla="*/ 21 h 58"/>
                <a:gd name="T16" fmla="*/ 38 w 56"/>
                <a:gd name="T17" fmla="*/ 19 h 58"/>
                <a:gd name="T18" fmla="*/ 56 w 56"/>
                <a:gd name="T19" fmla="*/ 0 h 58"/>
                <a:gd name="T20" fmla="*/ 56 w 56"/>
                <a:gd name="T21" fmla="*/ 0 h 58"/>
                <a:gd name="T22" fmla="*/ 56 w 56"/>
                <a:gd name="T23" fmla="*/ 0 h 58"/>
                <a:gd name="T24" fmla="*/ 56 w 56"/>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8">
                  <a:moveTo>
                    <a:pt x="0" y="58"/>
                  </a:moveTo>
                  <a:cubicBezTo>
                    <a:pt x="0" y="58"/>
                    <a:pt x="0" y="58"/>
                    <a:pt x="0" y="58"/>
                  </a:cubicBezTo>
                  <a:cubicBezTo>
                    <a:pt x="0" y="58"/>
                    <a:pt x="0" y="58"/>
                    <a:pt x="0" y="58"/>
                  </a:cubicBezTo>
                  <a:cubicBezTo>
                    <a:pt x="0" y="58"/>
                    <a:pt x="0" y="58"/>
                    <a:pt x="0" y="58"/>
                  </a:cubicBezTo>
                  <a:moveTo>
                    <a:pt x="38" y="19"/>
                  </a:moveTo>
                  <a:cubicBezTo>
                    <a:pt x="1" y="58"/>
                    <a:pt x="1" y="58"/>
                    <a:pt x="1" y="58"/>
                  </a:cubicBezTo>
                  <a:cubicBezTo>
                    <a:pt x="1" y="58"/>
                    <a:pt x="1" y="58"/>
                    <a:pt x="1" y="58"/>
                  </a:cubicBezTo>
                  <a:cubicBezTo>
                    <a:pt x="13" y="46"/>
                    <a:pt x="29" y="34"/>
                    <a:pt x="41" y="21"/>
                  </a:cubicBezTo>
                  <a:cubicBezTo>
                    <a:pt x="38" y="19"/>
                    <a:pt x="38" y="19"/>
                    <a:pt x="38" y="19"/>
                  </a:cubicBezTo>
                  <a:moveTo>
                    <a:pt x="56" y="0"/>
                  </a:moveTo>
                  <a:cubicBezTo>
                    <a:pt x="56" y="0"/>
                    <a:pt x="56" y="0"/>
                    <a:pt x="56" y="0"/>
                  </a:cubicBezTo>
                  <a:cubicBezTo>
                    <a:pt x="56" y="0"/>
                    <a:pt x="56" y="0"/>
                    <a:pt x="56" y="0"/>
                  </a:cubicBezTo>
                  <a:cubicBezTo>
                    <a:pt x="56" y="0"/>
                    <a:pt x="56" y="0"/>
                    <a:pt x="56"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69" name="Freeform 81"/>
            <p:cNvSpPr/>
            <p:nvPr/>
          </p:nvSpPr>
          <p:spPr bwMode="auto">
            <a:xfrm>
              <a:off x="11055019" y="2962202"/>
              <a:ext cx="139700" cy="147638"/>
            </a:xfrm>
            <a:custGeom>
              <a:avLst/>
              <a:gdLst>
                <a:gd name="T0" fmla="*/ 0 w 33"/>
                <a:gd name="T1" fmla="*/ 0 h 35"/>
                <a:gd name="T2" fmla="*/ 32 w 33"/>
                <a:gd name="T3" fmla="*/ 35 h 35"/>
                <a:gd name="T4" fmla="*/ 32 w 33"/>
                <a:gd name="T5" fmla="*/ 35 h 35"/>
                <a:gd name="T6" fmla="*/ 33 w 33"/>
                <a:gd name="T7" fmla="*/ 35 h 35"/>
                <a:gd name="T8" fmla="*/ 33 w 33"/>
                <a:gd name="T9" fmla="*/ 35 h 35"/>
                <a:gd name="T10" fmla="*/ 33 w 33"/>
                <a:gd name="T11" fmla="*/ 35 h 35"/>
                <a:gd name="T12" fmla="*/ 0 w 3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3" h="35">
                  <a:moveTo>
                    <a:pt x="0" y="0"/>
                  </a:moveTo>
                  <a:cubicBezTo>
                    <a:pt x="32" y="35"/>
                    <a:pt x="32" y="35"/>
                    <a:pt x="32" y="35"/>
                  </a:cubicBezTo>
                  <a:cubicBezTo>
                    <a:pt x="32" y="35"/>
                    <a:pt x="32" y="35"/>
                    <a:pt x="32" y="35"/>
                  </a:cubicBezTo>
                  <a:cubicBezTo>
                    <a:pt x="33" y="35"/>
                    <a:pt x="33" y="35"/>
                    <a:pt x="33" y="35"/>
                  </a:cubicBezTo>
                  <a:cubicBezTo>
                    <a:pt x="33" y="35"/>
                    <a:pt x="33" y="35"/>
                    <a:pt x="33" y="35"/>
                  </a:cubicBezTo>
                  <a:cubicBezTo>
                    <a:pt x="33" y="35"/>
                    <a:pt x="33" y="35"/>
                    <a:pt x="33" y="35"/>
                  </a:cubicBezTo>
                  <a:cubicBezTo>
                    <a:pt x="30" y="29"/>
                    <a:pt x="7" y="6"/>
                    <a:pt x="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0" name="Freeform 82"/>
            <p:cNvSpPr/>
            <p:nvPr/>
          </p:nvSpPr>
          <p:spPr bwMode="auto">
            <a:xfrm>
              <a:off x="11288381" y="2863777"/>
              <a:ext cx="152400" cy="131763"/>
            </a:xfrm>
            <a:custGeom>
              <a:avLst/>
              <a:gdLst>
                <a:gd name="T0" fmla="*/ 33 w 36"/>
                <a:gd name="T1" fmla="*/ 0 h 31"/>
                <a:gd name="T2" fmla="*/ 33 w 36"/>
                <a:gd name="T3" fmla="*/ 0 h 31"/>
                <a:gd name="T4" fmla="*/ 33 w 36"/>
                <a:gd name="T5" fmla="*/ 0 h 31"/>
                <a:gd name="T6" fmla="*/ 0 w 36"/>
                <a:gd name="T7" fmla="*/ 10 h 31"/>
                <a:gd name="T8" fmla="*/ 15 w 36"/>
                <a:gd name="T9" fmla="*/ 19 h 31"/>
                <a:gd name="T10" fmla="*/ 18 w 36"/>
                <a:gd name="T11" fmla="*/ 21 h 31"/>
                <a:gd name="T12" fmla="*/ 35 w 36"/>
                <a:gd name="T13" fmla="*/ 31 h 31"/>
                <a:gd name="T14" fmla="*/ 33 w 36"/>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1">
                  <a:moveTo>
                    <a:pt x="33" y="0"/>
                  </a:moveTo>
                  <a:cubicBezTo>
                    <a:pt x="33" y="0"/>
                    <a:pt x="33" y="0"/>
                    <a:pt x="33" y="0"/>
                  </a:cubicBezTo>
                  <a:cubicBezTo>
                    <a:pt x="33" y="0"/>
                    <a:pt x="33" y="0"/>
                    <a:pt x="33" y="0"/>
                  </a:cubicBezTo>
                  <a:cubicBezTo>
                    <a:pt x="22" y="4"/>
                    <a:pt x="11" y="6"/>
                    <a:pt x="0" y="10"/>
                  </a:cubicBezTo>
                  <a:cubicBezTo>
                    <a:pt x="15" y="19"/>
                    <a:pt x="15" y="19"/>
                    <a:pt x="15" y="19"/>
                  </a:cubicBezTo>
                  <a:cubicBezTo>
                    <a:pt x="18" y="21"/>
                    <a:pt x="18" y="21"/>
                    <a:pt x="18" y="21"/>
                  </a:cubicBezTo>
                  <a:cubicBezTo>
                    <a:pt x="35" y="31"/>
                    <a:pt x="35" y="31"/>
                    <a:pt x="35" y="31"/>
                  </a:cubicBezTo>
                  <a:cubicBezTo>
                    <a:pt x="33" y="21"/>
                    <a:pt x="36" y="9"/>
                    <a:pt x="3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1" name="Freeform 83"/>
            <p:cNvSpPr/>
            <p:nvPr/>
          </p:nvSpPr>
          <p:spPr bwMode="auto">
            <a:xfrm>
              <a:off x="10780381" y="2693914"/>
              <a:ext cx="46038" cy="674688"/>
            </a:xfrm>
            <a:custGeom>
              <a:avLst/>
              <a:gdLst>
                <a:gd name="T0" fmla="*/ 0 w 11"/>
                <a:gd name="T1" fmla="*/ 0 h 159"/>
                <a:gd name="T2" fmla="*/ 5 w 11"/>
                <a:gd name="T3" fmla="*/ 159 h 159"/>
                <a:gd name="T4" fmla="*/ 0 w 11"/>
                <a:gd name="T5" fmla="*/ 0 h 159"/>
              </a:gdLst>
              <a:ahLst/>
              <a:cxnLst>
                <a:cxn ang="0">
                  <a:pos x="T0" y="T1"/>
                </a:cxn>
                <a:cxn ang="0">
                  <a:pos x="T2" y="T3"/>
                </a:cxn>
                <a:cxn ang="0">
                  <a:pos x="T4" y="T5"/>
                </a:cxn>
              </a:cxnLst>
              <a:rect l="0" t="0" r="r" b="b"/>
              <a:pathLst>
                <a:path w="11" h="159">
                  <a:moveTo>
                    <a:pt x="0" y="0"/>
                  </a:moveTo>
                  <a:cubicBezTo>
                    <a:pt x="5" y="159"/>
                    <a:pt x="5" y="159"/>
                    <a:pt x="5" y="159"/>
                  </a:cubicBezTo>
                  <a:cubicBezTo>
                    <a:pt x="5" y="104"/>
                    <a:pt x="11" y="53"/>
                    <a:pt x="0"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2" name="Freeform 84"/>
            <p:cNvSpPr/>
            <p:nvPr/>
          </p:nvSpPr>
          <p:spPr bwMode="auto">
            <a:xfrm>
              <a:off x="10805781" y="3363839"/>
              <a:ext cx="766763" cy="4763"/>
            </a:xfrm>
            <a:custGeom>
              <a:avLst/>
              <a:gdLst>
                <a:gd name="T0" fmla="*/ 181 w 181"/>
                <a:gd name="T1" fmla="*/ 0 h 1"/>
                <a:gd name="T2" fmla="*/ 0 w 181"/>
                <a:gd name="T3" fmla="*/ 1 h 1"/>
                <a:gd name="T4" fmla="*/ 113 w 181"/>
                <a:gd name="T5" fmla="*/ 1 h 1"/>
                <a:gd name="T6" fmla="*/ 181 w 181"/>
                <a:gd name="T7" fmla="*/ 0 h 1"/>
              </a:gdLst>
              <a:ahLst/>
              <a:cxnLst>
                <a:cxn ang="0">
                  <a:pos x="T0" y="T1"/>
                </a:cxn>
                <a:cxn ang="0">
                  <a:pos x="T2" y="T3"/>
                </a:cxn>
                <a:cxn ang="0">
                  <a:pos x="T4" y="T5"/>
                </a:cxn>
                <a:cxn ang="0">
                  <a:pos x="T6" y="T7"/>
                </a:cxn>
              </a:cxnLst>
              <a:rect l="0" t="0" r="r" b="b"/>
              <a:pathLst>
                <a:path w="181" h="1">
                  <a:moveTo>
                    <a:pt x="181" y="0"/>
                  </a:moveTo>
                  <a:cubicBezTo>
                    <a:pt x="0" y="1"/>
                    <a:pt x="0" y="1"/>
                    <a:pt x="0" y="1"/>
                  </a:cubicBezTo>
                  <a:cubicBezTo>
                    <a:pt x="35" y="1"/>
                    <a:pt x="74" y="1"/>
                    <a:pt x="113" y="1"/>
                  </a:cubicBezTo>
                  <a:cubicBezTo>
                    <a:pt x="137" y="1"/>
                    <a:pt x="160" y="1"/>
                    <a:pt x="181"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3" name="Freeform 85"/>
            <p:cNvSpPr>
              <a:spLocks noEditPoints="1"/>
            </p:cNvSpPr>
            <p:nvPr/>
          </p:nvSpPr>
          <p:spPr bwMode="auto">
            <a:xfrm>
              <a:off x="8983331" y="1658864"/>
              <a:ext cx="731838" cy="1063625"/>
            </a:xfrm>
            <a:custGeom>
              <a:avLst/>
              <a:gdLst>
                <a:gd name="T0" fmla="*/ 6 w 173"/>
                <a:gd name="T1" fmla="*/ 210 h 251"/>
                <a:gd name="T2" fmla="*/ 12 w 173"/>
                <a:gd name="T3" fmla="*/ 209 h 251"/>
                <a:gd name="T4" fmla="*/ 16 w 173"/>
                <a:gd name="T5" fmla="*/ 201 h 251"/>
                <a:gd name="T6" fmla="*/ 16 w 173"/>
                <a:gd name="T7" fmla="*/ 191 h 251"/>
                <a:gd name="T8" fmla="*/ 88 w 173"/>
                <a:gd name="T9" fmla="*/ 182 h 251"/>
                <a:gd name="T10" fmla="*/ 13 w 173"/>
                <a:gd name="T11" fmla="*/ 188 h 251"/>
                <a:gd name="T12" fmla="*/ 71 w 173"/>
                <a:gd name="T13" fmla="*/ 182 h 251"/>
                <a:gd name="T14" fmla="*/ 84 w 173"/>
                <a:gd name="T15" fmla="*/ 175 h 251"/>
                <a:gd name="T16" fmla="*/ 80 w 173"/>
                <a:gd name="T17" fmla="*/ 181 h 251"/>
                <a:gd name="T18" fmla="*/ 19 w 173"/>
                <a:gd name="T19" fmla="*/ 177 h 251"/>
                <a:gd name="T20" fmla="*/ 36 w 173"/>
                <a:gd name="T21" fmla="*/ 178 h 251"/>
                <a:gd name="T22" fmla="*/ 32 w 173"/>
                <a:gd name="T23" fmla="*/ 161 h 251"/>
                <a:gd name="T24" fmla="*/ 36 w 173"/>
                <a:gd name="T25" fmla="*/ 172 h 251"/>
                <a:gd name="T26" fmla="*/ 38 w 173"/>
                <a:gd name="T27" fmla="*/ 166 h 251"/>
                <a:gd name="T28" fmla="*/ 53 w 173"/>
                <a:gd name="T29" fmla="*/ 157 h 251"/>
                <a:gd name="T30" fmla="*/ 80 w 173"/>
                <a:gd name="T31" fmla="*/ 237 h 251"/>
                <a:gd name="T32" fmla="*/ 67 w 173"/>
                <a:gd name="T33" fmla="*/ 241 h 251"/>
                <a:gd name="T34" fmla="*/ 18 w 173"/>
                <a:gd name="T35" fmla="*/ 207 h 251"/>
                <a:gd name="T36" fmla="*/ 91 w 173"/>
                <a:gd name="T37" fmla="*/ 172 h 251"/>
                <a:gd name="T38" fmla="*/ 37 w 173"/>
                <a:gd name="T39" fmla="*/ 155 h 251"/>
                <a:gd name="T40" fmla="*/ 45 w 173"/>
                <a:gd name="T41" fmla="*/ 153 h 251"/>
                <a:gd name="T42" fmla="*/ 45 w 173"/>
                <a:gd name="T43" fmla="*/ 158 h 251"/>
                <a:gd name="T44" fmla="*/ 97 w 173"/>
                <a:gd name="T45" fmla="*/ 126 h 251"/>
                <a:gd name="T46" fmla="*/ 94 w 173"/>
                <a:gd name="T47" fmla="*/ 117 h 251"/>
                <a:gd name="T48" fmla="*/ 102 w 173"/>
                <a:gd name="T49" fmla="*/ 129 h 251"/>
                <a:gd name="T50" fmla="*/ 101 w 173"/>
                <a:gd name="T51" fmla="*/ 117 h 251"/>
                <a:gd name="T52" fmla="*/ 94 w 173"/>
                <a:gd name="T53" fmla="*/ 114 h 251"/>
                <a:gd name="T54" fmla="*/ 94 w 173"/>
                <a:gd name="T55" fmla="*/ 100 h 251"/>
                <a:gd name="T56" fmla="*/ 90 w 173"/>
                <a:gd name="T57" fmla="*/ 105 h 251"/>
                <a:gd name="T58" fmla="*/ 86 w 173"/>
                <a:gd name="T59" fmla="*/ 87 h 251"/>
                <a:gd name="T60" fmla="*/ 74 w 173"/>
                <a:gd name="T61" fmla="*/ 68 h 251"/>
                <a:gd name="T62" fmla="*/ 66 w 173"/>
                <a:gd name="T63" fmla="*/ 65 h 251"/>
                <a:gd name="T64" fmla="*/ 58 w 173"/>
                <a:gd name="T65" fmla="*/ 65 h 251"/>
                <a:gd name="T66" fmla="*/ 42 w 173"/>
                <a:gd name="T67" fmla="*/ 48 h 251"/>
                <a:gd name="T68" fmla="*/ 45 w 173"/>
                <a:gd name="T69" fmla="*/ 55 h 251"/>
                <a:gd name="T70" fmla="*/ 41 w 173"/>
                <a:gd name="T71" fmla="*/ 52 h 251"/>
                <a:gd name="T72" fmla="*/ 48 w 173"/>
                <a:gd name="T73" fmla="*/ 47 h 251"/>
                <a:gd name="T74" fmla="*/ 45 w 173"/>
                <a:gd name="T75" fmla="*/ 40 h 251"/>
                <a:gd name="T76" fmla="*/ 67 w 173"/>
                <a:gd name="T77" fmla="*/ 23 h 251"/>
                <a:gd name="T78" fmla="*/ 51 w 173"/>
                <a:gd name="T79" fmla="*/ 25 h 251"/>
                <a:gd name="T80" fmla="*/ 60 w 173"/>
                <a:gd name="T81" fmla="*/ 21 h 251"/>
                <a:gd name="T82" fmla="*/ 70 w 173"/>
                <a:gd name="T83" fmla="*/ 9 h 251"/>
                <a:gd name="T84" fmla="*/ 56 w 173"/>
                <a:gd name="T85" fmla="*/ 14 h 251"/>
                <a:gd name="T86" fmla="*/ 77 w 173"/>
                <a:gd name="T87" fmla="*/ 4 h 251"/>
                <a:gd name="T88" fmla="*/ 57 w 173"/>
                <a:gd name="T89" fmla="*/ 8 h 251"/>
                <a:gd name="T90" fmla="*/ 38 w 173"/>
                <a:gd name="T91" fmla="*/ 53 h 251"/>
                <a:gd name="T92" fmla="*/ 59 w 173"/>
                <a:gd name="T93" fmla="*/ 72 h 251"/>
                <a:gd name="T94" fmla="*/ 90 w 173"/>
                <a:gd name="T95" fmla="*/ 144 h 251"/>
                <a:gd name="T96" fmla="*/ 64 w 173"/>
                <a:gd name="T97" fmla="*/ 167 h 251"/>
                <a:gd name="T98" fmla="*/ 52 w 173"/>
                <a:gd name="T99" fmla="*/ 149 h 251"/>
                <a:gd name="T100" fmla="*/ 6 w 173"/>
                <a:gd name="T101" fmla="*/ 196 h 251"/>
                <a:gd name="T102" fmla="*/ 58 w 173"/>
                <a:gd name="T103" fmla="*/ 244 h 251"/>
                <a:gd name="T104" fmla="*/ 74 w 173"/>
                <a:gd name="T105" fmla="*/ 250 h 251"/>
                <a:gd name="T106" fmla="*/ 86 w 173"/>
                <a:gd name="T107" fmla="*/ 249 h 251"/>
                <a:gd name="T108" fmla="*/ 95 w 173"/>
                <a:gd name="T109" fmla="*/ 176 h 251"/>
                <a:gd name="T110" fmla="*/ 99 w 173"/>
                <a:gd name="T111" fmla="*/ 11 h 251"/>
                <a:gd name="T112" fmla="*/ 84 w 173"/>
                <a:gd name="T113" fmla="*/ 207 h 251"/>
                <a:gd name="T114" fmla="*/ 150 w 173"/>
                <a:gd name="T115" fmla="*/ 57 h 251"/>
                <a:gd name="T116" fmla="*/ 101 w 173"/>
                <a:gd name="T117" fmla="*/ 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3" h="251">
                  <a:moveTo>
                    <a:pt x="6" y="210"/>
                  </a:moveTo>
                  <a:cubicBezTo>
                    <a:pt x="6" y="210"/>
                    <a:pt x="5" y="209"/>
                    <a:pt x="4" y="208"/>
                  </a:cubicBezTo>
                  <a:cubicBezTo>
                    <a:pt x="3" y="207"/>
                    <a:pt x="3" y="206"/>
                    <a:pt x="4" y="204"/>
                  </a:cubicBezTo>
                  <a:cubicBezTo>
                    <a:pt x="6" y="205"/>
                    <a:pt x="8" y="205"/>
                    <a:pt x="10" y="206"/>
                  </a:cubicBezTo>
                  <a:cubicBezTo>
                    <a:pt x="9" y="207"/>
                    <a:pt x="9" y="207"/>
                    <a:pt x="8" y="208"/>
                  </a:cubicBezTo>
                  <a:cubicBezTo>
                    <a:pt x="7" y="208"/>
                    <a:pt x="6" y="209"/>
                    <a:pt x="6" y="210"/>
                  </a:cubicBezTo>
                  <a:moveTo>
                    <a:pt x="12" y="209"/>
                  </a:moveTo>
                  <a:cubicBezTo>
                    <a:pt x="11" y="209"/>
                    <a:pt x="11" y="209"/>
                    <a:pt x="11" y="209"/>
                  </a:cubicBezTo>
                  <a:cubicBezTo>
                    <a:pt x="13" y="207"/>
                    <a:pt x="15" y="206"/>
                    <a:pt x="17" y="204"/>
                  </a:cubicBezTo>
                  <a:cubicBezTo>
                    <a:pt x="17" y="204"/>
                    <a:pt x="17" y="204"/>
                    <a:pt x="17" y="204"/>
                  </a:cubicBezTo>
                  <a:cubicBezTo>
                    <a:pt x="16" y="205"/>
                    <a:pt x="16" y="205"/>
                    <a:pt x="16" y="205"/>
                  </a:cubicBezTo>
                  <a:cubicBezTo>
                    <a:pt x="15" y="206"/>
                    <a:pt x="14" y="208"/>
                    <a:pt x="12" y="209"/>
                  </a:cubicBezTo>
                  <a:moveTo>
                    <a:pt x="12" y="204"/>
                  </a:moveTo>
                  <a:cubicBezTo>
                    <a:pt x="10" y="203"/>
                    <a:pt x="8" y="203"/>
                    <a:pt x="6" y="202"/>
                  </a:cubicBezTo>
                  <a:cubicBezTo>
                    <a:pt x="6" y="201"/>
                    <a:pt x="7" y="200"/>
                    <a:pt x="8" y="199"/>
                  </a:cubicBezTo>
                  <a:cubicBezTo>
                    <a:pt x="8" y="199"/>
                    <a:pt x="8" y="199"/>
                    <a:pt x="8" y="199"/>
                  </a:cubicBezTo>
                  <a:cubicBezTo>
                    <a:pt x="8" y="199"/>
                    <a:pt x="8" y="199"/>
                    <a:pt x="8" y="199"/>
                  </a:cubicBezTo>
                  <a:cubicBezTo>
                    <a:pt x="11" y="199"/>
                    <a:pt x="14" y="200"/>
                    <a:pt x="16" y="201"/>
                  </a:cubicBezTo>
                  <a:cubicBezTo>
                    <a:pt x="15" y="202"/>
                    <a:pt x="13" y="203"/>
                    <a:pt x="12" y="204"/>
                  </a:cubicBezTo>
                  <a:moveTo>
                    <a:pt x="19" y="199"/>
                  </a:moveTo>
                  <a:cubicBezTo>
                    <a:pt x="15" y="198"/>
                    <a:pt x="12" y="197"/>
                    <a:pt x="9" y="196"/>
                  </a:cubicBezTo>
                  <a:cubicBezTo>
                    <a:pt x="10" y="195"/>
                    <a:pt x="10" y="193"/>
                    <a:pt x="11" y="191"/>
                  </a:cubicBezTo>
                  <a:cubicBezTo>
                    <a:pt x="12" y="190"/>
                    <a:pt x="12" y="190"/>
                    <a:pt x="12" y="190"/>
                  </a:cubicBezTo>
                  <a:cubicBezTo>
                    <a:pt x="13" y="191"/>
                    <a:pt x="14" y="191"/>
                    <a:pt x="16" y="191"/>
                  </a:cubicBezTo>
                  <a:cubicBezTo>
                    <a:pt x="18" y="192"/>
                    <a:pt x="20" y="193"/>
                    <a:pt x="22" y="194"/>
                  </a:cubicBezTo>
                  <a:cubicBezTo>
                    <a:pt x="23" y="194"/>
                    <a:pt x="23" y="194"/>
                    <a:pt x="23" y="194"/>
                  </a:cubicBezTo>
                  <a:cubicBezTo>
                    <a:pt x="22" y="195"/>
                    <a:pt x="22" y="196"/>
                    <a:pt x="21" y="197"/>
                  </a:cubicBezTo>
                  <a:cubicBezTo>
                    <a:pt x="20" y="197"/>
                    <a:pt x="19" y="198"/>
                    <a:pt x="19" y="199"/>
                  </a:cubicBezTo>
                  <a:moveTo>
                    <a:pt x="78" y="192"/>
                  </a:moveTo>
                  <a:cubicBezTo>
                    <a:pt x="80" y="188"/>
                    <a:pt x="84" y="185"/>
                    <a:pt x="88" y="182"/>
                  </a:cubicBezTo>
                  <a:cubicBezTo>
                    <a:pt x="87" y="182"/>
                    <a:pt x="87" y="183"/>
                    <a:pt x="87" y="183"/>
                  </a:cubicBezTo>
                  <a:cubicBezTo>
                    <a:pt x="85" y="187"/>
                    <a:pt x="81" y="189"/>
                    <a:pt x="78" y="192"/>
                  </a:cubicBezTo>
                  <a:moveTo>
                    <a:pt x="24" y="192"/>
                  </a:moveTo>
                  <a:cubicBezTo>
                    <a:pt x="24" y="192"/>
                    <a:pt x="24" y="192"/>
                    <a:pt x="23" y="191"/>
                  </a:cubicBezTo>
                  <a:cubicBezTo>
                    <a:pt x="21" y="191"/>
                    <a:pt x="20" y="190"/>
                    <a:pt x="18" y="189"/>
                  </a:cubicBezTo>
                  <a:cubicBezTo>
                    <a:pt x="16" y="189"/>
                    <a:pt x="15" y="188"/>
                    <a:pt x="13" y="188"/>
                  </a:cubicBezTo>
                  <a:cubicBezTo>
                    <a:pt x="14" y="186"/>
                    <a:pt x="15" y="184"/>
                    <a:pt x="16" y="182"/>
                  </a:cubicBezTo>
                  <a:cubicBezTo>
                    <a:pt x="16" y="181"/>
                    <a:pt x="17" y="180"/>
                    <a:pt x="17" y="180"/>
                  </a:cubicBezTo>
                  <a:cubicBezTo>
                    <a:pt x="21" y="182"/>
                    <a:pt x="25" y="183"/>
                    <a:pt x="29" y="185"/>
                  </a:cubicBezTo>
                  <a:cubicBezTo>
                    <a:pt x="28" y="186"/>
                    <a:pt x="27" y="188"/>
                    <a:pt x="27" y="189"/>
                  </a:cubicBezTo>
                  <a:cubicBezTo>
                    <a:pt x="26" y="190"/>
                    <a:pt x="25" y="191"/>
                    <a:pt x="24" y="192"/>
                  </a:cubicBezTo>
                  <a:moveTo>
                    <a:pt x="71" y="182"/>
                  </a:moveTo>
                  <a:cubicBezTo>
                    <a:pt x="71" y="181"/>
                    <a:pt x="71" y="181"/>
                    <a:pt x="71" y="181"/>
                  </a:cubicBezTo>
                  <a:cubicBezTo>
                    <a:pt x="71" y="181"/>
                    <a:pt x="72" y="180"/>
                    <a:pt x="73" y="180"/>
                  </a:cubicBezTo>
                  <a:cubicBezTo>
                    <a:pt x="73" y="179"/>
                    <a:pt x="74" y="179"/>
                    <a:pt x="74" y="178"/>
                  </a:cubicBezTo>
                  <a:cubicBezTo>
                    <a:pt x="74" y="179"/>
                    <a:pt x="73" y="180"/>
                    <a:pt x="72" y="181"/>
                  </a:cubicBezTo>
                  <a:cubicBezTo>
                    <a:pt x="72" y="182"/>
                    <a:pt x="71" y="182"/>
                    <a:pt x="71" y="182"/>
                  </a:cubicBezTo>
                  <a:moveTo>
                    <a:pt x="84" y="175"/>
                  </a:moveTo>
                  <a:cubicBezTo>
                    <a:pt x="84" y="175"/>
                    <a:pt x="85" y="175"/>
                    <a:pt x="85" y="175"/>
                  </a:cubicBezTo>
                  <a:cubicBezTo>
                    <a:pt x="86" y="174"/>
                    <a:pt x="86" y="173"/>
                    <a:pt x="87" y="172"/>
                  </a:cubicBezTo>
                  <a:cubicBezTo>
                    <a:pt x="87" y="172"/>
                    <a:pt x="87" y="172"/>
                    <a:pt x="87" y="172"/>
                  </a:cubicBezTo>
                  <a:cubicBezTo>
                    <a:pt x="86" y="174"/>
                    <a:pt x="85" y="175"/>
                    <a:pt x="84" y="177"/>
                  </a:cubicBezTo>
                  <a:cubicBezTo>
                    <a:pt x="84" y="178"/>
                    <a:pt x="83" y="179"/>
                    <a:pt x="82" y="179"/>
                  </a:cubicBezTo>
                  <a:cubicBezTo>
                    <a:pt x="82" y="180"/>
                    <a:pt x="81" y="181"/>
                    <a:pt x="80" y="181"/>
                  </a:cubicBezTo>
                  <a:cubicBezTo>
                    <a:pt x="80" y="182"/>
                    <a:pt x="79" y="183"/>
                    <a:pt x="78" y="183"/>
                  </a:cubicBezTo>
                  <a:cubicBezTo>
                    <a:pt x="79" y="182"/>
                    <a:pt x="80" y="180"/>
                    <a:pt x="81" y="178"/>
                  </a:cubicBezTo>
                  <a:cubicBezTo>
                    <a:pt x="82" y="177"/>
                    <a:pt x="83" y="176"/>
                    <a:pt x="84" y="175"/>
                  </a:cubicBezTo>
                  <a:cubicBezTo>
                    <a:pt x="84" y="175"/>
                    <a:pt x="84" y="175"/>
                    <a:pt x="84" y="175"/>
                  </a:cubicBezTo>
                  <a:moveTo>
                    <a:pt x="31" y="182"/>
                  </a:moveTo>
                  <a:cubicBezTo>
                    <a:pt x="27" y="181"/>
                    <a:pt x="22" y="180"/>
                    <a:pt x="19" y="177"/>
                  </a:cubicBezTo>
                  <a:cubicBezTo>
                    <a:pt x="20" y="175"/>
                    <a:pt x="22" y="173"/>
                    <a:pt x="24" y="171"/>
                  </a:cubicBezTo>
                  <a:cubicBezTo>
                    <a:pt x="27" y="172"/>
                    <a:pt x="29" y="173"/>
                    <a:pt x="31" y="174"/>
                  </a:cubicBezTo>
                  <a:cubicBezTo>
                    <a:pt x="32" y="175"/>
                    <a:pt x="33" y="175"/>
                    <a:pt x="34" y="175"/>
                  </a:cubicBezTo>
                  <a:cubicBezTo>
                    <a:pt x="34" y="176"/>
                    <a:pt x="34" y="176"/>
                    <a:pt x="34" y="176"/>
                  </a:cubicBezTo>
                  <a:cubicBezTo>
                    <a:pt x="33" y="178"/>
                    <a:pt x="32" y="180"/>
                    <a:pt x="31" y="182"/>
                  </a:cubicBezTo>
                  <a:moveTo>
                    <a:pt x="36" y="178"/>
                  </a:moveTo>
                  <a:cubicBezTo>
                    <a:pt x="38" y="175"/>
                    <a:pt x="39" y="172"/>
                    <a:pt x="41" y="169"/>
                  </a:cubicBezTo>
                  <a:cubicBezTo>
                    <a:pt x="40" y="171"/>
                    <a:pt x="39" y="172"/>
                    <a:pt x="39" y="174"/>
                  </a:cubicBezTo>
                  <a:cubicBezTo>
                    <a:pt x="38" y="175"/>
                    <a:pt x="37" y="177"/>
                    <a:pt x="36" y="178"/>
                  </a:cubicBezTo>
                  <a:moveTo>
                    <a:pt x="38" y="166"/>
                  </a:moveTo>
                  <a:cubicBezTo>
                    <a:pt x="40" y="166"/>
                    <a:pt x="40" y="164"/>
                    <a:pt x="38" y="164"/>
                  </a:cubicBezTo>
                  <a:cubicBezTo>
                    <a:pt x="36" y="163"/>
                    <a:pt x="34" y="163"/>
                    <a:pt x="32" y="161"/>
                  </a:cubicBezTo>
                  <a:cubicBezTo>
                    <a:pt x="32" y="161"/>
                    <a:pt x="32" y="161"/>
                    <a:pt x="32" y="161"/>
                  </a:cubicBezTo>
                  <a:cubicBezTo>
                    <a:pt x="33" y="160"/>
                    <a:pt x="34" y="158"/>
                    <a:pt x="35" y="157"/>
                  </a:cubicBezTo>
                  <a:cubicBezTo>
                    <a:pt x="35" y="157"/>
                    <a:pt x="35" y="158"/>
                    <a:pt x="36" y="158"/>
                  </a:cubicBezTo>
                  <a:cubicBezTo>
                    <a:pt x="38" y="159"/>
                    <a:pt x="41" y="160"/>
                    <a:pt x="44" y="160"/>
                  </a:cubicBezTo>
                  <a:cubicBezTo>
                    <a:pt x="44" y="160"/>
                    <a:pt x="44" y="160"/>
                    <a:pt x="44" y="160"/>
                  </a:cubicBezTo>
                  <a:cubicBezTo>
                    <a:pt x="41" y="164"/>
                    <a:pt x="38" y="168"/>
                    <a:pt x="36" y="172"/>
                  </a:cubicBezTo>
                  <a:cubicBezTo>
                    <a:pt x="36" y="172"/>
                    <a:pt x="36" y="172"/>
                    <a:pt x="36" y="172"/>
                  </a:cubicBezTo>
                  <a:cubicBezTo>
                    <a:pt x="36" y="173"/>
                    <a:pt x="35" y="173"/>
                    <a:pt x="35" y="173"/>
                  </a:cubicBezTo>
                  <a:cubicBezTo>
                    <a:pt x="34" y="173"/>
                    <a:pt x="32" y="171"/>
                    <a:pt x="31" y="171"/>
                  </a:cubicBezTo>
                  <a:cubicBezTo>
                    <a:pt x="29" y="170"/>
                    <a:pt x="28" y="169"/>
                    <a:pt x="26" y="169"/>
                  </a:cubicBezTo>
                  <a:cubicBezTo>
                    <a:pt x="27" y="167"/>
                    <a:pt x="29" y="165"/>
                    <a:pt x="30" y="163"/>
                  </a:cubicBezTo>
                  <a:cubicBezTo>
                    <a:pt x="32" y="165"/>
                    <a:pt x="35" y="166"/>
                    <a:pt x="38" y="166"/>
                  </a:cubicBezTo>
                  <a:cubicBezTo>
                    <a:pt x="38" y="166"/>
                    <a:pt x="38" y="166"/>
                    <a:pt x="38" y="166"/>
                  </a:cubicBezTo>
                  <a:moveTo>
                    <a:pt x="19" y="207"/>
                  </a:moveTo>
                  <a:cubicBezTo>
                    <a:pt x="20" y="207"/>
                    <a:pt x="21" y="207"/>
                    <a:pt x="22" y="206"/>
                  </a:cubicBezTo>
                  <a:cubicBezTo>
                    <a:pt x="26" y="195"/>
                    <a:pt x="36" y="188"/>
                    <a:pt x="42" y="178"/>
                  </a:cubicBezTo>
                  <a:cubicBezTo>
                    <a:pt x="46" y="171"/>
                    <a:pt x="48" y="163"/>
                    <a:pt x="53" y="157"/>
                  </a:cubicBezTo>
                  <a:cubicBezTo>
                    <a:pt x="53" y="157"/>
                    <a:pt x="53" y="157"/>
                    <a:pt x="53" y="157"/>
                  </a:cubicBezTo>
                  <a:cubicBezTo>
                    <a:pt x="53" y="164"/>
                    <a:pt x="55" y="170"/>
                    <a:pt x="58" y="176"/>
                  </a:cubicBezTo>
                  <a:cubicBezTo>
                    <a:pt x="59" y="180"/>
                    <a:pt x="60" y="183"/>
                    <a:pt x="61" y="186"/>
                  </a:cubicBezTo>
                  <a:cubicBezTo>
                    <a:pt x="62" y="190"/>
                    <a:pt x="63" y="194"/>
                    <a:pt x="64" y="197"/>
                  </a:cubicBezTo>
                  <a:cubicBezTo>
                    <a:pt x="70" y="209"/>
                    <a:pt x="72" y="223"/>
                    <a:pt x="78" y="235"/>
                  </a:cubicBezTo>
                  <a:cubicBezTo>
                    <a:pt x="78" y="235"/>
                    <a:pt x="79" y="235"/>
                    <a:pt x="79" y="236"/>
                  </a:cubicBezTo>
                  <a:cubicBezTo>
                    <a:pt x="79" y="236"/>
                    <a:pt x="79" y="237"/>
                    <a:pt x="80" y="237"/>
                  </a:cubicBezTo>
                  <a:cubicBezTo>
                    <a:pt x="80" y="241"/>
                    <a:pt x="81" y="244"/>
                    <a:pt x="83" y="247"/>
                  </a:cubicBezTo>
                  <a:cubicBezTo>
                    <a:pt x="83" y="248"/>
                    <a:pt x="83" y="248"/>
                    <a:pt x="83" y="248"/>
                  </a:cubicBezTo>
                  <a:cubicBezTo>
                    <a:pt x="80" y="248"/>
                    <a:pt x="77" y="247"/>
                    <a:pt x="75" y="245"/>
                  </a:cubicBezTo>
                  <a:cubicBezTo>
                    <a:pt x="75" y="245"/>
                    <a:pt x="75" y="245"/>
                    <a:pt x="75" y="245"/>
                  </a:cubicBezTo>
                  <a:cubicBezTo>
                    <a:pt x="74" y="245"/>
                    <a:pt x="74" y="245"/>
                    <a:pt x="74" y="245"/>
                  </a:cubicBezTo>
                  <a:cubicBezTo>
                    <a:pt x="72" y="244"/>
                    <a:pt x="69" y="242"/>
                    <a:pt x="67" y="241"/>
                  </a:cubicBezTo>
                  <a:cubicBezTo>
                    <a:pt x="64" y="239"/>
                    <a:pt x="60" y="237"/>
                    <a:pt x="57" y="235"/>
                  </a:cubicBezTo>
                  <a:cubicBezTo>
                    <a:pt x="56" y="235"/>
                    <a:pt x="54" y="234"/>
                    <a:pt x="53" y="234"/>
                  </a:cubicBezTo>
                  <a:cubicBezTo>
                    <a:pt x="46" y="230"/>
                    <a:pt x="39" y="225"/>
                    <a:pt x="32" y="221"/>
                  </a:cubicBezTo>
                  <a:cubicBezTo>
                    <a:pt x="27" y="216"/>
                    <a:pt x="22" y="212"/>
                    <a:pt x="16" y="210"/>
                  </a:cubicBezTo>
                  <a:cubicBezTo>
                    <a:pt x="15" y="210"/>
                    <a:pt x="15" y="210"/>
                    <a:pt x="15" y="210"/>
                  </a:cubicBezTo>
                  <a:cubicBezTo>
                    <a:pt x="16" y="209"/>
                    <a:pt x="17" y="208"/>
                    <a:pt x="18" y="207"/>
                  </a:cubicBezTo>
                  <a:cubicBezTo>
                    <a:pt x="18" y="207"/>
                    <a:pt x="19" y="207"/>
                    <a:pt x="19" y="207"/>
                  </a:cubicBezTo>
                  <a:moveTo>
                    <a:pt x="92" y="165"/>
                  </a:moveTo>
                  <a:cubicBezTo>
                    <a:pt x="94" y="160"/>
                    <a:pt x="96" y="155"/>
                    <a:pt x="98" y="150"/>
                  </a:cubicBezTo>
                  <a:cubicBezTo>
                    <a:pt x="98" y="151"/>
                    <a:pt x="98" y="152"/>
                    <a:pt x="98" y="153"/>
                  </a:cubicBezTo>
                  <a:cubicBezTo>
                    <a:pt x="96" y="160"/>
                    <a:pt x="95" y="167"/>
                    <a:pt x="91" y="172"/>
                  </a:cubicBezTo>
                  <a:cubicBezTo>
                    <a:pt x="91" y="172"/>
                    <a:pt x="91" y="172"/>
                    <a:pt x="91" y="172"/>
                  </a:cubicBezTo>
                  <a:cubicBezTo>
                    <a:pt x="92" y="170"/>
                    <a:pt x="93" y="169"/>
                    <a:pt x="93" y="167"/>
                  </a:cubicBezTo>
                  <a:cubicBezTo>
                    <a:pt x="94" y="166"/>
                    <a:pt x="93" y="165"/>
                    <a:pt x="92" y="165"/>
                  </a:cubicBezTo>
                  <a:cubicBezTo>
                    <a:pt x="92" y="165"/>
                    <a:pt x="92" y="165"/>
                    <a:pt x="92" y="165"/>
                  </a:cubicBezTo>
                  <a:moveTo>
                    <a:pt x="45" y="158"/>
                  </a:moveTo>
                  <a:cubicBezTo>
                    <a:pt x="45" y="158"/>
                    <a:pt x="45" y="158"/>
                    <a:pt x="44" y="158"/>
                  </a:cubicBezTo>
                  <a:cubicBezTo>
                    <a:pt x="42" y="157"/>
                    <a:pt x="39" y="157"/>
                    <a:pt x="37" y="155"/>
                  </a:cubicBezTo>
                  <a:cubicBezTo>
                    <a:pt x="36" y="155"/>
                    <a:pt x="36" y="155"/>
                    <a:pt x="36" y="155"/>
                  </a:cubicBezTo>
                  <a:cubicBezTo>
                    <a:pt x="37" y="154"/>
                    <a:pt x="38" y="153"/>
                    <a:pt x="39" y="152"/>
                  </a:cubicBezTo>
                  <a:cubicBezTo>
                    <a:pt x="40" y="150"/>
                    <a:pt x="41" y="150"/>
                    <a:pt x="43" y="150"/>
                  </a:cubicBezTo>
                  <a:cubicBezTo>
                    <a:pt x="45" y="150"/>
                    <a:pt x="47" y="151"/>
                    <a:pt x="50" y="152"/>
                  </a:cubicBezTo>
                  <a:cubicBezTo>
                    <a:pt x="49" y="152"/>
                    <a:pt x="49" y="153"/>
                    <a:pt x="48" y="154"/>
                  </a:cubicBezTo>
                  <a:cubicBezTo>
                    <a:pt x="47" y="153"/>
                    <a:pt x="46" y="153"/>
                    <a:pt x="45" y="153"/>
                  </a:cubicBezTo>
                  <a:cubicBezTo>
                    <a:pt x="44" y="153"/>
                    <a:pt x="43" y="153"/>
                    <a:pt x="42" y="152"/>
                  </a:cubicBezTo>
                  <a:cubicBezTo>
                    <a:pt x="42" y="151"/>
                    <a:pt x="41" y="151"/>
                    <a:pt x="41" y="151"/>
                  </a:cubicBezTo>
                  <a:cubicBezTo>
                    <a:pt x="40" y="151"/>
                    <a:pt x="39" y="153"/>
                    <a:pt x="40" y="154"/>
                  </a:cubicBezTo>
                  <a:cubicBezTo>
                    <a:pt x="42" y="156"/>
                    <a:pt x="44" y="155"/>
                    <a:pt x="47" y="156"/>
                  </a:cubicBezTo>
                  <a:cubicBezTo>
                    <a:pt x="46" y="157"/>
                    <a:pt x="46" y="158"/>
                    <a:pt x="45" y="158"/>
                  </a:cubicBezTo>
                  <a:cubicBezTo>
                    <a:pt x="45" y="158"/>
                    <a:pt x="45" y="158"/>
                    <a:pt x="45" y="158"/>
                  </a:cubicBezTo>
                  <a:moveTo>
                    <a:pt x="102" y="146"/>
                  </a:moveTo>
                  <a:cubicBezTo>
                    <a:pt x="102" y="146"/>
                    <a:pt x="102" y="146"/>
                    <a:pt x="102" y="146"/>
                  </a:cubicBezTo>
                  <a:cubicBezTo>
                    <a:pt x="102" y="141"/>
                    <a:pt x="102" y="136"/>
                    <a:pt x="103" y="132"/>
                  </a:cubicBezTo>
                  <a:cubicBezTo>
                    <a:pt x="103" y="136"/>
                    <a:pt x="103" y="141"/>
                    <a:pt x="102" y="146"/>
                  </a:cubicBezTo>
                  <a:moveTo>
                    <a:pt x="98" y="126"/>
                  </a:moveTo>
                  <a:cubicBezTo>
                    <a:pt x="97" y="126"/>
                    <a:pt x="97" y="126"/>
                    <a:pt x="97" y="126"/>
                  </a:cubicBezTo>
                  <a:cubicBezTo>
                    <a:pt x="97" y="124"/>
                    <a:pt x="97" y="123"/>
                    <a:pt x="97" y="122"/>
                  </a:cubicBezTo>
                  <a:cubicBezTo>
                    <a:pt x="98" y="123"/>
                    <a:pt x="98" y="124"/>
                    <a:pt x="98" y="125"/>
                  </a:cubicBezTo>
                  <a:cubicBezTo>
                    <a:pt x="98" y="126"/>
                    <a:pt x="98" y="126"/>
                    <a:pt x="98" y="126"/>
                  </a:cubicBezTo>
                  <a:moveTo>
                    <a:pt x="94" y="122"/>
                  </a:moveTo>
                  <a:cubicBezTo>
                    <a:pt x="94" y="121"/>
                    <a:pt x="94" y="121"/>
                    <a:pt x="94" y="120"/>
                  </a:cubicBezTo>
                  <a:cubicBezTo>
                    <a:pt x="94" y="119"/>
                    <a:pt x="94" y="118"/>
                    <a:pt x="94" y="117"/>
                  </a:cubicBezTo>
                  <a:cubicBezTo>
                    <a:pt x="95" y="118"/>
                    <a:pt x="95" y="119"/>
                    <a:pt x="96" y="119"/>
                  </a:cubicBezTo>
                  <a:cubicBezTo>
                    <a:pt x="96" y="119"/>
                    <a:pt x="96" y="119"/>
                    <a:pt x="96" y="119"/>
                  </a:cubicBezTo>
                  <a:cubicBezTo>
                    <a:pt x="95" y="119"/>
                    <a:pt x="94" y="120"/>
                    <a:pt x="94" y="121"/>
                  </a:cubicBezTo>
                  <a:cubicBezTo>
                    <a:pt x="94" y="121"/>
                    <a:pt x="94" y="121"/>
                    <a:pt x="94" y="122"/>
                  </a:cubicBezTo>
                  <a:moveTo>
                    <a:pt x="103" y="130"/>
                  </a:moveTo>
                  <a:cubicBezTo>
                    <a:pt x="103" y="130"/>
                    <a:pt x="102" y="130"/>
                    <a:pt x="102" y="129"/>
                  </a:cubicBezTo>
                  <a:cubicBezTo>
                    <a:pt x="102" y="129"/>
                    <a:pt x="102" y="129"/>
                    <a:pt x="102" y="129"/>
                  </a:cubicBezTo>
                  <a:cubicBezTo>
                    <a:pt x="102" y="128"/>
                    <a:pt x="101" y="128"/>
                    <a:pt x="101" y="128"/>
                  </a:cubicBezTo>
                  <a:cubicBezTo>
                    <a:pt x="101" y="127"/>
                    <a:pt x="101" y="125"/>
                    <a:pt x="101" y="124"/>
                  </a:cubicBezTo>
                  <a:cubicBezTo>
                    <a:pt x="101" y="123"/>
                    <a:pt x="101" y="123"/>
                    <a:pt x="101" y="123"/>
                  </a:cubicBezTo>
                  <a:cubicBezTo>
                    <a:pt x="101" y="123"/>
                    <a:pt x="101" y="123"/>
                    <a:pt x="101" y="122"/>
                  </a:cubicBezTo>
                  <a:cubicBezTo>
                    <a:pt x="101" y="117"/>
                    <a:pt x="101" y="117"/>
                    <a:pt x="101" y="117"/>
                  </a:cubicBezTo>
                  <a:cubicBezTo>
                    <a:pt x="101" y="117"/>
                    <a:pt x="101" y="116"/>
                    <a:pt x="101" y="116"/>
                  </a:cubicBezTo>
                  <a:cubicBezTo>
                    <a:pt x="101" y="115"/>
                    <a:pt x="101" y="114"/>
                    <a:pt x="101" y="113"/>
                  </a:cubicBezTo>
                  <a:cubicBezTo>
                    <a:pt x="101" y="115"/>
                    <a:pt x="102" y="116"/>
                    <a:pt x="102" y="118"/>
                  </a:cubicBezTo>
                  <a:cubicBezTo>
                    <a:pt x="102" y="122"/>
                    <a:pt x="103" y="126"/>
                    <a:pt x="103" y="130"/>
                  </a:cubicBezTo>
                  <a:moveTo>
                    <a:pt x="95" y="115"/>
                  </a:moveTo>
                  <a:cubicBezTo>
                    <a:pt x="94" y="114"/>
                    <a:pt x="94" y="114"/>
                    <a:pt x="94" y="114"/>
                  </a:cubicBezTo>
                  <a:cubicBezTo>
                    <a:pt x="94" y="114"/>
                    <a:pt x="94" y="114"/>
                    <a:pt x="94" y="114"/>
                  </a:cubicBezTo>
                  <a:cubicBezTo>
                    <a:pt x="94" y="112"/>
                    <a:pt x="94" y="110"/>
                    <a:pt x="94" y="109"/>
                  </a:cubicBezTo>
                  <a:cubicBezTo>
                    <a:pt x="95" y="111"/>
                    <a:pt x="95" y="113"/>
                    <a:pt x="95" y="115"/>
                  </a:cubicBezTo>
                  <a:moveTo>
                    <a:pt x="96" y="107"/>
                  </a:moveTo>
                  <a:cubicBezTo>
                    <a:pt x="96" y="105"/>
                    <a:pt x="95" y="103"/>
                    <a:pt x="95" y="101"/>
                  </a:cubicBezTo>
                  <a:cubicBezTo>
                    <a:pt x="95" y="101"/>
                    <a:pt x="94" y="100"/>
                    <a:pt x="94" y="100"/>
                  </a:cubicBezTo>
                  <a:cubicBezTo>
                    <a:pt x="95" y="100"/>
                    <a:pt x="95" y="101"/>
                    <a:pt x="95" y="102"/>
                  </a:cubicBezTo>
                  <a:cubicBezTo>
                    <a:pt x="96" y="103"/>
                    <a:pt x="96" y="105"/>
                    <a:pt x="96" y="107"/>
                  </a:cubicBezTo>
                  <a:moveTo>
                    <a:pt x="92" y="111"/>
                  </a:moveTo>
                  <a:cubicBezTo>
                    <a:pt x="91" y="110"/>
                    <a:pt x="91" y="110"/>
                    <a:pt x="91" y="110"/>
                  </a:cubicBezTo>
                  <a:cubicBezTo>
                    <a:pt x="91" y="109"/>
                    <a:pt x="91" y="107"/>
                    <a:pt x="90" y="105"/>
                  </a:cubicBezTo>
                  <a:cubicBezTo>
                    <a:pt x="90" y="105"/>
                    <a:pt x="90" y="105"/>
                    <a:pt x="90" y="105"/>
                  </a:cubicBezTo>
                  <a:cubicBezTo>
                    <a:pt x="91" y="104"/>
                    <a:pt x="91" y="104"/>
                    <a:pt x="91" y="104"/>
                  </a:cubicBezTo>
                  <a:cubicBezTo>
                    <a:pt x="91" y="101"/>
                    <a:pt x="90" y="99"/>
                    <a:pt x="90" y="97"/>
                  </a:cubicBezTo>
                  <a:cubicBezTo>
                    <a:pt x="91" y="99"/>
                    <a:pt x="92" y="101"/>
                    <a:pt x="92" y="103"/>
                  </a:cubicBezTo>
                  <a:cubicBezTo>
                    <a:pt x="92" y="105"/>
                    <a:pt x="92" y="108"/>
                    <a:pt x="92" y="111"/>
                  </a:cubicBezTo>
                  <a:moveTo>
                    <a:pt x="88" y="90"/>
                  </a:moveTo>
                  <a:cubicBezTo>
                    <a:pt x="87" y="89"/>
                    <a:pt x="86" y="88"/>
                    <a:pt x="86" y="87"/>
                  </a:cubicBezTo>
                  <a:cubicBezTo>
                    <a:pt x="86" y="86"/>
                    <a:pt x="87" y="86"/>
                    <a:pt x="86" y="85"/>
                  </a:cubicBezTo>
                  <a:cubicBezTo>
                    <a:pt x="87" y="87"/>
                    <a:pt x="88" y="88"/>
                    <a:pt x="89" y="90"/>
                  </a:cubicBezTo>
                  <a:cubicBezTo>
                    <a:pt x="88" y="90"/>
                    <a:pt x="88" y="90"/>
                    <a:pt x="88" y="90"/>
                  </a:cubicBezTo>
                  <a:moveTo>
                    <a:pt x="78" y="71"/>
                  </a:moveTo>
                  <a:cubicBezTo>
                    <a:pt x="77" y="70"/>
                    <a:pt x="75" y="70"/>
                    <a:pt x="74" y="69"/>
                  </a:cubicBezTo>
                  <a:cubicBezTo>
                    <a:pt x="74" y="69"/>
                    <a:pt x="74" y="68"/>
                    <a:pt x="74" y="68"/>
                  </a:cubicBezTo>
                  <a:cubicBezTo>
                    <a:pt x="76" y="69"/>
                    <a:pt x="77" y="70"/>
                    <a:pt x="78" y="71"/>
                  </a:cubicBezTo>
                  <a:moveTo>
                    <a:pt x="70" y="67"/>
                  </a:moveTo>
                  <a:cubicBezTo>
                    <a:pt x="69" y="67"/>
                    <a:pt x="69" y="67"/>
                    <a:pt x="69" y="67"/>
                  </a:cubicBezTo>
                  <a:cubicBezTo>
                    <a:pt x="68" y="66"/>
                    <a:pt x="68" y="66"/>
                    <a:pt x="67" y="66"/>
                  </a:cubicBezTo>
                  <a:cubicBezTo>
                    <a:pt x="67" y="65"/>
                    <a:pt x="66" y="65"/>
                    <a:pt x="66" y="65"/>
                  </a:cubicBezTo>
                  <a:cubicBezTo>
                    <a:pt x="66" y="65"/>
                    <a:pt x="66" y="65"/>
                    <a:pt x="66" y="65"/>
                  </a:cubicBezTo>
                  <a:cubicBezTo>
                    <a:pt x="67" y="65"/>
                    <a:pt x="69" y="66"/>
                    <a:pt x="69" y="66"/>
                  </a:cubicBezTo>
                  <a:cubicBezTo>
                    <a:pt x="70" y="67"/>
                    <a:pt x="70" y="67"/>
                    <a:pt x="70" y="67"/>
                  </a:cubicBezTo>
                  <a:moveTo>
                    <a:pt x="57" y="65"/>
                  </a:moveTo>
                  <a:cubicBezTo>
                    <a:pt x="55" y="65"/>
                    <a:pt x="54" y="65"/>
                    <a:pt x="52" y="64"/>
                  </a:cubicBezTo>
                  <a:cubicBezTo>
                    <a:pt x="53" y="64"/>
                    <a:pt x="54" y="64"/>
                    <a:pt x="55" y="64"/>
                  </a:cubicBezTo>
                  <a:cubicBezTo>
                    <a:pt x="56" y="64"/>
                    <a:pt x="57" y="65"/>
                    <a:pt x="58" y="65"/>
                  </a:cubicBezTo>
                  <a:cubicBezTo>
                    <a:pt x="58" y="65"/>
                    <a:pt x="57" y="65"/>
                    <a:pt x="57" y="65"/>
                  </a:cubicBezTo>
                  <a:moveTo>
                    <a:pt x="48" y="59"/>
                  </a:moveTo>
                  <a:cubicBezTo>
                    <a:pt x="48" y="59"/>
                    <a:pt x="47" y="58"/>
                    <a:pt x="46" y="58"/>
                  </a:cubicBezTo>
                  <a:cubicBezTo>
                    <a:pt x="51" y="58"/>
                    <a:pt x="51" y="58"/>
                    <a:pt x="51" y="58"/>
                  </a:cubicBezTo>
                  <a:cubicBezTo>
                    <a:pt x="50" y="58"/>
                    <a:pt x="49" y="59"/>
                    <a:pt x="48" y="59"/>
                  </a:cubicBezTo>
                  <a:moveTo>
                    <a:pt x="42" y="48"/>
                  </a:moveTo>
                  <a:cubicBezTo>
                    <a:pt x="43" y="46"/>
                    <a:pt x="43" y="44"/>
                    <a:pt x="44" y="43"/>
                  </a:cubicBezTo>
                  <a:cubicBezTo>
                    <a:pt x="50" y="42"/>
                    <a:pt x="55" y="41"/>
                    <a:pt x="61" y="40"/>
                  </a:cubicBezTo>
                  <a:cubicBezTo>
                    <a:pt x="59" y="45"/>
                    <a:pt x="57" y="49"/>
                    <a:pt x="54" y="53"/>
                  </a:cubicBezTo>
                  <a:cubicBezTo>
                    <a:pt x="53" y="54"/>
                    <a:pt x="53" y="55"/>
                    <a:pt x="54" y="55"/>
                  </a:cubicBezTo>
                  <a:cubicBezTo>
                    <a:pt x="46" y="55"/>
                    <a:pt x="46" y="55"/>
                    <a:pt x="46" y="55"/>
                  </a:cubicBezTo>
                  <a:cubicBezTo>
                    <a:pt x="46" y="55"/>
                    <a:pt x="46" y="55"/>
                    <a:pt x="45" y="55"/>
                  </a:cubicBezTo>
                  <a:cubicBezTo>
                    <a:pt x="45" y="55"/>
                    <a:pt x="45" y="55"/>
                    <a:pt x="45" y="55"/>
                  </a:cubicBezTo>
                  <a:cubicBezTo>
                    <a:pt x="45" y="55"/>
                    <a:pt x="44" y="55"/>
                    <a:pt x="44" y="55"/>
                  </a:cubicBezTo>
                  <a:cubicBezTo>
                    <a:pt x="43" y="55"/>
                    <a:pt x="43" y="55"/>
                    <a:pt x="43" y="55"/>
                  </a:cubicBezTo>
                  <a:cubicBezTo>
                    <a:pt x="43" y="55"/>
                    <a:pt x="42" y="54"/>
                    <a:pt x="42" y="54"/>
                  </a:cubicBezTo>
                  <a:cubicBezTo>
                    <a:pt x="42" y="54"/>
                    <a:pt x="42" y="54"/>
                    <a:pt x="42" y="55"/>
                  </a:cubicBezTo>
                  <a:cubicBezTo>
                    <a:pt x="41" y="54"/>
                    <a:pt x="41" y="53"/>
                    <a:pt x="41" y="52"/>
                  </a:cubicBezTo>
                  <a:cubicBezTo>
                    <a:pt x="41" y="52"/>
                    <a:pt x="41" y="51"/>
                    <a:pt x="41" y="51"/>
                  </a:cubicBezTo>
                  <a:cubicBezTo>
                    <a:pt x="44" y="50"/>
                    <a:pt x="48" y="50"/>
                    <a:pt x="51" y="49"/>
                  </a:cubicBezTo>
                  <a:cubicBezTo>
                    <a:pt x="53" y="49"/>
                    <a:pt x="56" y="49"/>
                    <a:pt x="58" y="47"/>
                  </a:cubicBezTo>
                  <a:cubicBezTo>
                    <a:pt x="58" y="46"/>
                    <a:pt x="57" y="45"/>
                    <a:pt x="56" y="45"/>
                  </a:cubicBezTo>
                  <a:cubicBezTo>
                    <a:pt x="56" y="45"/>
                    <a:pt x="56" y="45"/>
                    <a:pt x="55" y="45"/>
                  </a:cubicBezTo>
                  <a:cubicBezTo>
                    <a:pt x="54" y="47"/>
                    <a:pt x="50" y="47"/>
                    <a:pt x="48" y="47"/>
                  </a:cubicBezTo>
                  <a:cubicBezTo>
                    <a:pt x="46" y="47"/>
                    <a:pt x="44" y="48"/>
                    <a:pt x="42" y="48"/>
                  </a:cubicBezTo>
                  <a:moveTo>
                    <a:pt x="54" y="33"/>
                  </a:moveTo>
                  <a:cubicBezTo>
                    <a:pt x="56" y="33"/>
                    <a:pt x="57" y="33"/>
                    <a:pt x="59" y="32"/>
                  </a:cubicBezTo>
                  <a:cubicBezTo>
                    <a:pt x="61" y="32"/>
                    <a:pt x="62" y="32"/>
                    <a:pt x="64" y="31"/>
                  </a:cubicBezTo>
                  <a:cubicBezTo>
                    <a:pt x="63" y="33"/>
                    <a:pt x="63" y="35"/>
                    <a:pt x="62" y="37"/>
                  </a:cubicBezTo>
                  <a:cubicBezTo>
                    <a:pt x="57" y="38"/>
                    <a:pt x="51" y="39"/>
                    <a:pt x="45" y="40"/>
                  </a:cubicBezTo>
                  <a:cubicBezTo>
                    <a:pt x="46" y="37"/>
                    <a:pt x="47" y="35"/>
                    <a:pt x="48" y="33"/>
                  </a:cubicBezTo>
                  <a:cubicBezTo>
                    <a:pt x="48" y="33"/>
                    <a:pt x="48" y="33"/>
                    <a:pt x="48" y="33"/>
                  </a:cubicBezTo>
                  <a:cubicBezTo>
                    <a:pt x="50" y="33"/>
                    <a:pt x="52" y="33"/>
                    <a:pt x="54" y="33"/>
                  </a:cubicBezTo>
                  <a:moveTo>
                    <a:pt x="52" y="25"/>
                  </a:moveTo>
                  <a:cubicBezTo>
                    <a:pt x="56" y="24"/>
                    <a:pt x="60" y="24"/>
                    <a:pt x="63" y="24"/>
                  </a:cubicBezTo>
                  <a:cubicBezTo>
                    <a:pt x="65" y="24"/>
                    <a:pt x="66" y="23"/>
                    <a:pt x="67" y="23"/>
                  </a:cubicBezTo>
                  <a:cubicBezTo>
                    <a:pt x="66" y="25"/>
                    <a:pt x="66" y="27"/>
                    <a:pt x="65" y="28"/>
                  </a:cubicBezTo>
                  <a:cubicBezTo>
                    <a:pt x="63" y="29"/>
                    <a:pt x="60" y="30"/>
                    <a:pt x="58" y="30"/>
                  </a:cubicBezTo>
                  <a:cubicBezTo>
                    <a:pt x="57" y="30"/>
                    <a:pt x="55" y="30"/>
                    <a:pt x="54" y="30"/>
                  </a:cubicBezTo>
                  <a:cubicBezTo>
                    <a:pt x="53" y="30"/>
                    <a:pt x="51" y="30"/>
                    <a:pt x="49" y="30"/>
                  </a:cubicBezTo>
                  <a:cubicBezTo>
                    <a:pt x="50" y="28"/>
                    <a:pt x="50" y="27"/>
                    <a:pt x="51" y="25"/>
                  </a:cubicBezTo>
                  <a:cubicBezTo>
                    <a:pt x="51" y="25"/>
                    <a:pt x="51" y="25"/>
                    <a:pt x="51" y="25"/>
                  </a:cubicBezTo>
                  <a:cubicBezTo>
                    <a:pt x="52" y="25"/>
                    <a:pt x="52" y="25"/>
                    <a:pt x="52" y="25"/>
                  </a:cubicBezTo>
                  <a:moveTo>
                    <a:pt x="55" y="16"/>
                  </a:moveTo>
                  <a:cubicBezTo>
                    <a:pt x="59" y="16"/>
                    <a:pt x="63" y="16"/>
                    <a:pt x="67" y="16"/>
                  </a:cubicBezTo>
                  <a:cubicBezTo>
                    <a:pt x="68" y="15"/>
                    <a:pt x="70" y="15"/>
                    <a:pt x="71" y="15"/>
                  </a:cubicBezTo>
                  <a:cubicBezTo>
                    <a:pt x="70" y="17"/>
                    <a:pt x="69" y="18"/>
                    <a:pt x="68" y="20"/>
                  </a:cubicBezTo>
                  <a:cubicBezTo>
                    <a:pt x="65" y="21"/>
                    <a:pt x="62" y="21"/>
                    <a:pt x="60" y="21"/>
                  </a:cubicBezTo>
                  <a:cubicBezTo>
                    <a:pt x="57" y="22"/>
                    <a:pt x="54" y="22"/>
                    <a:pt x="52" y="23"/>
                  </a:cubicBezTo>
                  <a:cubicBezTo>
                    <a:pt x="53" y="21"/>
                    <a:pt x="53" y="18"/>
                    <a:pt x="55" y="16"/>
                  </a:cubicBezTo>
                  <a:cubicBezTo>
                    <a:pt x="55" y="16"/>
                    <a:pt x="55" y="16"/>
                    <a:pt x="55" y="16"/>
                  </a:cubicBezTo>
                  <a:moveTo>
                    <a:pt x="56" y="14"/>
                  </a:moveTo>
                  <a:cubicBezTo>
                    <a:pt x="58" y="12"/>
                    <a:pt x="59" y="10"/>
                    <a:pt x="62" y="10"/>
                  </a:cubicBezTo>
                  <a:cubicBezTo>
                    <a:pt x="64" y="10"/>
                    <a:pt x="68" y="9"/>
                    <a:pt x="70" y="9"/>
                  </a:cubicBezTo>
                  <a:cubicBezTo>
                    <a:pt x="71" y="9"/>
                    <a:pt x="71" y="9"/>
                    <a:pt x="72" y="9"/>
                  </a:cubicBezTo>
                  <a:cubicBezTo>
                    <a:pt x="72" y="9"/>
                    <a:pt x="72" y="9"/>
                    <a:pt x="72" y="9"/>
                  </a:cubicBezTo>
                  <a:cubicBezTo>
                    <a:pt x="73" y="9"/>
                    <a:pt x="74" y="9"/>
                    <a:pt x="76" y="9"/>
                  </a:cubicBezTo>
                  <a:cubicBezTo>
                    <a:pt x="75" y="10"/>
                    <a:pt x="74" y="11"/>
                    <a:pt x="73" y="12"/>
                  </a:cubicBezTo>
                  <a:cubicBezTo>
                    <a:pt x="71" y="13"/>
                    <a:pt x="68" y="13"/>
                    <a:pt x="65" y="13"/>
                  </a:cubicBezTo>
                  <a:cubicBezTo>
                    <a:pt x="62" y="13"/>
                    <a:pt x="59" y="14"/>
                    <a:pt x="56" y="14"/>
                  </a:cubicBezTo>
                  <a:moveTo>
                    <a:pt x="61" y="7"/>
                  </a:moveTo>
                  <a:cubicBezTo>
                    <a:pt x="63" y="4"/>
                    <a:pt x="66" y="3"/>
                    <a:pt x="71" y="2"/>
                  </a:cubicBezTo>
                  <a:cubicBezTo>
                    <a:pt x="71" y="2"/>
                    <a:pt x="72" y="2"/>
                    <a:pt x="73" y="2"/>
                  </a:cubicBezTo>
                  <a:cubicBezTo>
                    <a:pt x="75" y="2"/>
                    <a:pt x="77" y="2"/>
                    <a:pt x="78" y="3"/>
                  </a:cubicBezTo>
                  <a:cubicBezTo>
                    <a:pt x="78" y="3"/>
                    <a:pt x="78" y="4"/>
                    <a:pt x="79" y="4"/>
                  </a:cubicBezTo>
                  <a:cubicBezTo>
                    <a:pt x="78" y="4"/>
                    <a:pt x="78" y="4"/>
                    <a:pt x="77" y="4"/>
                  </a:cubicBezTo>
                  <a:cubicBezTo>
                    <a:pt x="75" y="4"/>
                    <a:pt x="73" y="4"/>
                    <a:pt x="71" y="4"/>
                  </a:cubicBezTo>
                  <a:cubicBezTo>
                    <a:pt x="70" y="5"/>
                    <a:pt x="69" y="5"/>
                    <a:pt x="69" y="6"/>
                  </a:cubicBezTo>
                  <a:cubicBezTo>
                    <a:pt x="66" y="7"/>
                    <a:pt x="64" y="7"/>
                    <a:pt x="61" y="7"/>
                  </a:cubicBezTo>
                  <a:moveTo>
                    <a:pt x="73" y="0"/>
                  </a:moveTo>
                  <a:cubicBezTo>
                    <a:pt x="72" y="0"/>
                    <a:pt x="70" y="0"/>
                    <a:pt x="69" y="0"/>
                  </a:cubicBezTo>
                  <a:cubicBezTo>
                    <a:pt x="62" y="0"/>
                    <a:pt x="61" y="2"/>
                    <a:pt x="57" y="8"/>
                  </a:cubicBezTo>
                  <a:cubicBezTo>
                    <a:pt x="57" y="9"/>
                    <a:pt x="57" y="9"/>
                    <a:pt x="57" y="9"/>
                  </a:cubicBezTo>
                  <a:cubicBezTo>
                    <a:pt x="56" y="9"/>
                    <a:pt x="56" y="9"/>
                    <a:pt x="56" y="9"/>
                  </a:cubicBezTo>
                  <a:cubicBezTo>
                    <a:pt x="52" y="12"/>
                    <a:pt x="49" y="22"/>
                    <a:pt x="48" y="27"/>
                  </a:cubicBezTo>
                  <a:cubicBezTo>
                    <a:pt x="46" y="32"/>
                    <a:pt x="44" y="36"/>
                    <a:pt x="42" y="41"/>
                  </a:cubicBezTo>
                  <a:cubicBezTo>
                    <a:pt x="42" y="41"/>
                    <a:pt x="42" y="41"/>
                    <a:pt x="42" y="41"/>
                  </a:cubicBezTo>
                  <a:cubicBezTo>
                    <a:pt x="40" y="45"/>
                    <a:pt x="39" y="49"/>
                    <a:pt x="38" y="53"/>
                  </a:cubicBezTo>
                  <a:cubicBezTo>
                    <a:pt x="37" y="55"/>
                    <a:pt x="38" y="57"/>
                    <a:pt x="40" y="57"/>
                  </a:cubicBezTo>
                  <a:cubicBezTo>
                    <a:pt x="40" y="58"/>
                    <a:pt x="40" y="58"/>
                    <a:pt x="41" y="58"/>
                  </a:cubicBezTo>
                  <a:cubicBezTo>
                    <a:pt x="42" y="63"/>
                    <a:pt x="47" y="66"/>
                    <a:pt x="51" y="69"/>
                  </a:cubicBezTo>
                  <a:cubicBezTo>
                    <a:pt x="51" y="69"/>
                    <a:pt x="52" y="71"/>
                    <a:pt x="53" y="71"/>
                  </a:cubicBezTo>
                  <a:cubicBezTo>
                    <a:pt x="54" y="71"/>
                    <a:pt x="54" y="71"/>
                    <a:pt x="55" y="70"/>
                  </a:cubicBezTo>
                  <a:cubicBezTo>
                    <a:pt x="56" y="71"/>
                    <a:pt x="58" y="72"/>
                    <a:pt x="59" y="72"/>
                  </a:cubicBezTo>
                  <a:cubicBezTo>
                    <a:pt x="65" y="76"/>
                    <a:pt x="70" y="80"/>
                    <a:pt x="75" y="86"/>
                  </a:cubicBezTo>
                  <a:cubicBezTo>
                    <a:pt x="80" y="91"/>
                    <a:pt x="83" y="98"/>
                    <a:pt x="86" y="104"/>
                  </a:cubicBezTo>
                  <a:cubicBezTo>
                    <a:pt x="86" y="106"/>
                    <a:pt x="87" y="107"/>
                    <a:pt x="88" y="109"/>
                  </a:cubicBezTo>
                  <a:cubicBezTo>
                    <a:pt x="88" y="111"/>
                    <a:pt x="89" y="113"/>
                    <a:pt x="90" y="115"/>
                  </a:cubicBezTo>
                  <a:cubicBezTo>
                    <a:pt x="90" y="120"/>
                    <a:pt x="90" y="124"/>
                    <a:pt x="90" y="128"/>
                  </a:cubicBezTo>
                  <a:cubicBezTo>
                    <a:pt x="91" y="133"/>
                    <a:pt x="91" y="139"/>
                    <a:pt x="90" y="144"/>
                  </a:cubicBezTo>
                  <a:cubicBezTo>
                    <a:pt x="89" y="147"/>
                    <a:pt x="88" y="149"/>
                    <a:pt x="87" y="152"/>
                  </a:cubicBezTo>
                  <a:cubicBezTo>
                    <a:pt x="86" y="153"/>
                    <a:pt x="86" y="153"/>
                    <a:pt x="86" y="153"/>
                  </a:cubicBezTo>
                  <a:cubicBezTo>
                    <a:pt x="85" y="161"/>
                    <a:pt x="78" y="170"/>
                    <a:pt x="73" y="175"/>
                  </a:cubicBezTo>
                  <a:cubicBezTo>
                    <a:pt x="72" y="176"/>
                    <a:pt x="71" y="177"/>
                    <a:pt x="70" y="178"/>
                  </a:cubicBezTo>
                  <a:cubicBezTo>
                    <a:pt x="68" y="175"/>
                    <a:pt x="66" y="172"/>
                    <a:pt x="65" y="168"/>
                  </a:cubicBezTo>
                  <a:cubicBezTo>
                    <a:pt x="65" y="168"/>
                    <a:pt x="64" y="167"/>
                    <a:pt x="64" y="167"/>
                  </a:cubicBezTo>
                  <a:cubicBezTo>
                    <a:pt x="63" y="165"/>
                    <a:pt x="63" y="163"/>
                    <a:pt x="63" y="161"/>
                  </a:cubicBezTo>
                  <a:cubicBezTo>
                    <a:pt x="62" y="157"/>
                    <a:pt x="61" y="153"/>
                    <a:pt x="58" y="150"/>
                  </a:cubicBezTo>
                  <a:cubicBezTo>
                    <a:pt x="58" y="149"/>
                    <a:pt x="57" y="148"/>
                    <a:pt x="55" y="148"/>
                  </a:cubicBezTo>
                  <a:cubicBezTo>
                    <a:pt x="55" y="148"/>
                    <a:pt x="54" y="148"/>
                    <a:pt x="54" y="148"/>
                  </a:cubicBezTo>
                  <a:cubicBezTo>
                    <a:pt x="53" y="149"/>
                    <a:pt x="53" y="149"/>
                    <a:pt x="53" y="149"/>
                  </a:cubicBezTo>
                  <a:cubicBezTo>
                    <a:pt x="53" y="149"/>
                    <a:pt x="52" y="149"/>
                    <a:pt x="52" y="149"/>
                  </a:cubicBezTo>
                  <a:cubicBezTo>
                    <a:pt x="49" y="149"/>
                    <a:pt x="46" y="147"/>
                    <a:pt x="43" y="146"/>
                  </a:cubicBezTo>
                  <a:cubicBezTo>
                    <a:pt x="43" y="146"/>
                    <a:pt x="42" y="146"/>
                    <a:pt x="42" y="146"/>
                  </a:cubicBezTo>
                  <a:cubicBezTo>
                    <a:pt x="39" y="146"/>
                    <a:pt x="38" y="148"/>
                    <a:pt x="36" y="151"/>
                  </a:cubicBezTo>
                  <a:cubicBezTo>
                    <a:pt x="33" y="156"/>
                    <a:pt x="29" y="160"/>
                    <a:pt x="25" y="165"/>
                  </a:cubicBezTo>
                  <a:cubicBezTo>
                    <a:pt x="21" y="170"/>
                    <a:pt x="17" y="175"/>
                    <a:pt x="14" y="180"/>
                  </a:cubicBezTo>
                  <a:cubicBezTo>
                    <a:pt x="11" y="185"/>
                    <a:pt x="8" y="191"/>
                    <a:pt x="6" y="196"/>
                  </a:cubicBezTo>
                  <a:cubicBezTo>
                    <a:pt x="4" y="199"/>
                    <a:pt x="0" y="203"/>
                    <a:pt x="0" y="207"/>
                  </a:cubicBezTo>
                  <a:cubicBezTo>
                    <a:pt x="0" y="209"/>
                    <a:pt x="4" y="213"/>
                    <a:pt x="8" y="213"/>
                  </a:cubicBezTo>
                  <a:cubicBezTo>
                    <a:pt x="8" y="213"/>
                    <a:pt x="8" y="213"/>
                    <a:pt x="9" y="213"/>
                  </a:cubicBezTo>
                  <a:cubicBezTo>
                    <a:pt x="18" y="220"/>
                    <a:pt x="28" y="227"/>
                    <a:pt x="38" y="233"/>
                  </a:cubicBezTo>
                  <a:cubicBezTo>
                    <a:pt x="39" y="233"/>
                    <a:pt x="41" y="234"/>
                    <a:pt x="42" y="235"/>
                  </a:cubicBezTo>
                  <a:cubicBezTo>
                    <a:pt x="47" y="238"/>
                    <a:pt x="53" y="241"/>
                    <a:pt x="58" y="244"/>
                  </a:cubicBezTo>
                  <a:cubicBezTo>
                    <a:pt x="59" y="245"/>
                    <a:pt x="59" y="245"/>
                    <a:pt x="59" y="245"/>
                  </a:cubicBezTo>
                  <a:cubicBezTo>
                    <a:pt x="60" y="245"/>
                    <a:pt x="60" y="245"/>
                    <a:pt x="61" y="244"/>
                  </a:cubicBezTo>
                  <a:cubicBezTo>
                    <a:pt x="63" y="245"/>
                    <a:pt x="65" y="246"/>
                    <a:pt x="67" y="247"/>
                  </a:cubicBezTo>
                  <a:cubicBezTo>
                    <a:pt x="67" y="247"/>
                    <a:pt x="67" y="247"/>
                    <a:pt x="68" y="247"/>
                  </a:cubicBezTo>
                  <a:cubicBezTo>
                    <a:pt x="69" y="248"/>
                    <a:pt x="71" y="249"/>
                    <a:pt x="73" y="250"/>
                  </a:cubicBezTo>
                  <a:cubicBezTo>
                    <a:pt x="73" y="250"/>
                    <a:pt x="73" y="250"/>
                    <a:pt x="74" y="250"/>
                  </a:cubicBezTo>
                  <a:cubicBezTo>
                    <a:pt x="74" y="250"/>
                    <a:pt x="75" y="249"/>
                    <a:pt x="75" y="249"/>
                  </a:cubicBezTo>
                  <a:cubicBezTo>
                    <a:pt x="78" y="250"/>
                    <a:pt x="81" y="250"/>
                    <a:pt x="83" y="251"/>
                  </a:cubicBezTo>
                  <a:cubicBezTo>
                    <a:pt x="83" y="251"/>
                    <a:pt x="83" y="251"/>
                    <a:pt x="83" y="251"/>
                  </a:cubicBezTo>
                  <a:cubicBezTo>
                    <a:pt x="84" y="251"/>
                    <a:pt x="84" y="250"/>
                    <a:pt x="85" y="250"/>
                  </a:cubicBezTo>
                  <a:cubicBezTo>
                    <a:pt x="85" y="249"/>
                    <a:pt x="85" y="249"/>
                    <a:pt x="85" y="249"/>
                  </a:cubicBezTo>
                  <a:cubicBezTo>
                    <a:pt x="85" y="249"/>
                    <a:pt x="86" y="249"/>
                    <a:pt x="86" y="249"/>
                  </a:cubicBezTo>
                  <a:cubicBezTo>
                    <a:pt x="88" y="246"/>
                    <a:pt x="87" y="242"/>
                    <a:pt x="86" y="239"/>
                  </a:cubicBezTo>
                  <a:cubicBezTo>
                    <a:pt x="85" y="238"/>
                    <a:pt x="85" y="238"/>
                    <a:pt x="85" y="237"/>
                  </a:cubicBezTo>
                  <a:cubicBezTo>
                    <a:pt x="85" y="233"/>
                    <a:pt x="85" y="229"/>
                    <a:pt x="82" y="225"/>
                  </a:cubicBezTo>
                  <a:cubicBezTo>
                    <a:pt x="82" y="225"/>
                    <a:pt x="82" y="225"/>
                    <a:pt x="82" y="225"/>
                  </a:cubicBezTo>
                  <a:cubicBezTo>
                    <a:pt x="80" y="217"/>
                    <a:pt x="76" y="208"/>
                    <a:pt x="72" y="200"/>
                  </a:cubicBezTo>
                  <a:cubicBezTo>
                    <a:pt x="83" y="197"/>
                    <a:pt x="90" y="186"/>
                    <a:pt x="95" y="176"/>
                  </a:cubicBezTo>
                  <a:cubicBezTo>
                    <a:pt x="98" y="172"/>
                    <a:pt x="101" y="169"/>
                    <a:pt x="103" y="164"/>
                  </a:cubicBezTo>
                  <a:cubicBezTo>
                    <a:pt x="109" y="149"/>
                    <a:pt x="109" y="130"/>
                    <a:pt x="106" y="114"/>
                  </a:cubicBezTo>
                  <a:cubicBezTo>
                    <a:pt x="101" y="87"/>
                    <a:pt x="85" y="65"/>
                    <a:pt x="60" y="54"/>
                  </a:cubicBezTo>
                  <a:cubicBezTo>
                    <a:pt x="69" y="39"/>
                    <a:pt x="68" y="20"/>
                    <a:pt x="83" y="10"/>
                  </a:cubicBezTo>
                  <a:cubicBezTo>
                    <a:pt x="84" y="9"/>
                    <a:pt x="84" y="9"/>
                    <a:pt x="84" y="9"/>
                  </a:cubicBezTo>
                  <a:cubicBezTo>
                    <a:pt x="89" y="10"/>
                    <a:pt x="94" y="11"/>
                    <a:pt x="99" y="11"/>
                  </a:cubicBezTo>
                  <a:cubicBezTo>
                    <a:pt x="115" y="17"/>
                    <a:pt x="129" y="34"/>
                    <a:pt x="138" y="46"/>
                  </a:cubicBezTo>
                  <a:cubicBezTo>
                    <a:pt x="146" y="57"/>
                    <a:pt x="151" y="70"/>
                    <a:pt x="156" y="82"/>
                  </a:cubicBezTo>
                  <a:cubicBezTo>
                    <a:pt x="161" y="96"/>
                    <a:pt x="164" y="111"/>
                    <a:pt x="165" y="126"/>
                  </a:cubicBezTo>
                  <a:cubicBezTo>
                    <a:pt x="167" y="149"/>
                    <a:pt x="161" y="171"/>
                    <a:pt x="144" y="187"/>
                  </a:cubicBezTo>
                  <a:cubicBezTo>
                    <a:pt x="128" y="201"/>
                    <a:pt x="107" y="207"/>
                    <a:pt x="86" y="207"/>
                  </a:cubicBezTo>
                  <a:cubicBezTo>
                    <a:pt x="86" y="207"/>
                    <a:pt x="85" y="207"/>
                    <a:pt x="84" y="207"/>
                  </a:cubicBezTo>
                  <a:cubicBezTo>
                    <a:pt x="84" y="207"/>
                    <a:pt x="84" y="207"/>
                    <a:pt x="84" y="207"/>
                  </a:cubicBezTo>
                  <a:cubicBezTo>
                    <a:pt x="81" y="207"/>
                    <a:pt x="81" y="212"/>
                    <a:pt x="84" y="212"/>
                  </a:cubicBezTo>
                  <a:cubicBezTo>
                    <a:pt x="85" y="212"/>
                    <a:pt x="85" y="212"/>
                    <a:pt x="86" y="212"/>
                  </a:cubicBezTo>
                  <a:cubicBezTo>
                    <a:pt x="106" y="212"/>
                    <a:pt x="127" y="207"/>
                    <a:pt x="143" y="194"/>
                  </a:cubicBezTo>
                  <a:cubicBezTo>
                    <a:pt x="160" y="181"/>
                    <a:pt x="169" y="162"/>
                    <a:pt x="171" y="141"/>
                  </a:cubicBezTo>
                  <a:cubicBezTo>
                    <a:pt x="173" y="112"/>
                    <a:pt x="163" y="82"/>
                    <a:pt x="150" y="57"/>
                  </a:cubicBezTo>
                  <a:cubicBezTo>
                    <a:pt x="142" y="42"/>
                    <a:pt x="130" y="26"/>
                    <a:pt x="115" y="15"/>
                  </a:cubicBezTo>
                  <a:cubicBezTo>
                    <a:pt x="115" y="14"/>
                    <a:pt x="115" y="14"/>
                    <a:pt x="115" y="14"/>
                  </a:cubicBezTo>
                  <a:cubicBezTo>
                    <a:pt x="114" y="12"/>
                    <a:pt x="112" y="11"/>
                    <a:pt x="109" y="9"/>
                  </a:cubicBezTo>
                  <a:cubicBezTo>
                    <a:pt x="109" y="8"/>
                    <a:pt x="109" y="7"/>
                    <a:pt x="107" y="7"/>
                  </a:cubicBezTo>
                  <a:cubicBezTo>
                    <a:pt x="106" y="7"/>
                    <a:pt x="105" y="7"/>
                    <a:pt x="103" y="7"/>
                  </a:cubicBezTo>
                  <a:cubicBezTo>
                    <a:pt x="103" y="6"/>
                    <a:pt x="102" y="6"/>
                    <a:pt x="101" y="6"/>
                  </a:cubicBezTo>
                  <a:cubicBezTo>
                    <a:pt x="96" y="3"/>
                    <a:pt x="90" y="1"/>
                    <a:pt x="84" y="1"/>
                  </a:cubicBezTo>
                  <a:cubicBezTo>
                    <a:pt x="83" y="1"/>
                    <a:pt x="83" y="1"/>
                    <a:pt x="83" y="1"/>
                  </a:cubicBezTo>
                  <a:cubicBezTo>
                    <a:pt x="80" y="0"/>
                    <a:pt x="76" y="0"/>
                    <a:pt x="73"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4" name="Freeform 86"/>
            <p:cNvSpPr>
              <a:spLocks noEditPoints="1"/>
            </p:cNvSpPr>
            <p:nvPr/>
          </p:nvSpPr>
          <p:spPr bwMode="auto">
            <a:xfrm>
              <a:off x="3010048" y="3885776"/>
              <a:ext cx="839788" cy="573088"/>
            </a:xfrm>
            <a:custGeom>
              <a:avLst/>
              <a:gdLst>
                <a:gd name="T0" fmla="*/ 98 w 198"/>
                <a:gd name="T1" fmla="*/ 79 h 135"/>
                <a:gd name="T2" fmla="*/ 107 w 198"/>
                <a:gd name="T3" fmla="*/ 80 h 135"/>
                <a:gd name="T4" fmla="*/ 97 w 198"/>
                <a:gd name="T5" fmla="*/ 79 h 135"/>
                <a:gd name="T6" fmla="*/ 99 w 198"/>
                <a:gd name="T7" fmla="*/ 77 h 135"/>
                <a:gd name="T8" fmla="*/ 101 w 198"/>
                <a:gd name="T9" fmla="*/ 74 h 135"/>
                <a:gd name="T10" fmla="*/ 107 w 198"/>
                <a:gd name="T11" fmla="*/ 75 h 135"/>
                <a:gd name="T12" fmla="*/ 62 w 198"/>
                <a:gd name="T13" fmla="*/ 72 h 135"/>
                <a:gd name="T14" fmla="*/ 79 w 198"/>
                <a:gd name="T15" fmla="*/ 77 h 135"/>
                <a:gd name="T16" fmla="*/ 114 w 198"/>
                <a:gd name="T17" fmla="*/ 73 h 135"/>
                <a:gd name="T18" fmla="*/ 127 w 198"/>
                <a:gd name="T19" fmla="*/ 70 h 135"/>
                <a:gd name="T20" fmla="*/ 62 w 198"/>
                <a:gd name="T21" fmla="*/ 69 h 135"/>
                <a:gd name="T22" fmla="*/ 60 w 198"/>
                <a:gd name="T23" fmla="*/ 66 h 135"/>
                <a:gd name="T24" fmla="*/ 47 w 198"/>
                <a:gd name="T25" fmla="*/ 61 h 135"/>
                <a:gd name="T26" fmla="*/ 57 w 198"/>
                <a:gd name="T27" fmla="*/ 59 h 135"/>
                <a:gd name="T28" fmla="*/ 145 w 198"/>
                <a:gd name="T29" fmla="*/ 55 h 135"/>
                <a:gd name="T30" fmla="*/ 194 w 198"/>
                <a:gd name="T31" fmla="*/ 62 h 135"/>
                <a:gd name="T32" fmla="*/ 195 w 198"/>
                <a:gd name="T33" fmla="*/ 62 h 135"/>
                <a:gd name="T34" fmla="*/ 189 w 198"/>
                <a:gd name="T35" fmla="*/ 49 h 135"/>
                <a:gd name="T36" fmla="*/ 147 w 198"/>
                <a:gd name="T37" fmla="*/ 44 h 135"/>
                <a:gd name="T38" fmla="*/ 185 w 198"/>
                <a:gd name="T39" fmla="*/ 43 h 135"/>
                <a:gd name="T40" fmla="*/ 174 w 198"/>
                <a:gd name="T41" fmla="*/ 39 h 135"/>
                <a:gd name="T42" fmla="*/ 152 w 198"/>
                <a:gd name="T43" fmla="*/ 41 h 135"/>
                <a:gd name="T44" fmla="*/ 166 w 198"/>
                <a:gd name="T45" fmla="*/ 36 h 135"/>
                <a:gd name="T46" fmla="*/ 154 w 198"/>
                <a:gd name="T47" fmla="*/ 36 h 135"/>
                <a:gd name="T48" fmla="*/ 157 w 198"/>
                <a:gd name="T49" fmla="*/ 33 h 135"/>
                <a:gd name="T50" fmla="*/ 160 w 198"/>
                <a:gd name="T51" fmla="*/ 33 h 135"/>
                <a:gd name="T52" fmla="*/ 64 w 198"/>
                <a:gd name="T53" fmla="*/ 32 h 135"/>
                <a:gd name="T54" fmla="*/ 73 w 198"/>
                <a:gd name="T55" fmla="*/ 36 h 135"/>
                <a:gd name="T56" fmla="*/ 76 w 198"/>
                <a:gd name="T57" fmla="*/ 38 h 135"/>
                <a:gd name="T58" fmla="*/ 71 w 198"/>
                <a:gd name="T59" fmla="*/ 35 h 135"/>
                <a:gd name="T60" fmla="*/ 67 w 198"/>
                <a:gd name="T61" fmla="*/ 30 h 135"/>
                <a:gd name="T62" fmla="*/ 73 w 198"/>
                <a:gd name="T63" fmla="*/ 28 h 135"/>
                <a:gd name="T64" fmla="*/ 58 w 198"/>
                <a:gd name="T65" fmla="*/ 15 h 135"/>
                <a:gd name="T66" fmla="*/ 5 w 198"/>
                <a:gd name="T67" fmla="*/ 59 h 135"/>
                <a:gd name="T68" fmla="*/ 24 w 198"/>
                <a:gd name="T69" fmla="*/ 26 h 135"/>
                <a:gd name="T70" fmla="*/ 74 w 198"/>
                <a:gd name="T71" fmla="*/ 42 h 135"/>
                <a:gd name="T72" fmla="*/ 12 w 198"/>
                <a:gd name="T73" fmla="*/ 63 h 135"/>
                <a:gd name="T74" fmla="*/ 47 w 198"/>
                <a:gd name="T75" fmla="*/ 18 h 135"/>
                <a:gd name="T76" fmla="*/ 37 w 198"/>
                <a:gd name="T77" fmla="*/ 14 h 135"/>
                <a:gd name="T78" fmla="*/ 45 w 198"/>
                <a:gd name="T79" fmla="*/ 18 h 135"/>
                <a:gd name="T80" fmla="*/ 47 w 198"/>
                <a:gd name="T81" fmla="*/ 13 h 135"/>
                <a:gd name="T82" fmla="*/ 41 w 198"/>
                <a:gd name="T83" fmla="*/ 6 h 135"/>
                <a:gd name="T84" fmla="*/ 34 w 198"/>
                <a:gd name="T85" fmla="*/ 3 h 135"/>
                <a:gd name="T86" fmla="*/ 15 w 198"/>
                <a:gd name="T87" fmla="*/ 30 h 135"/>
                <a:gd name="T88" fmla="*/ 1 w 198"/>
                <a:gd name="T89" fmla="*/ 57 h 135"/>
                <a:gd name="T90" fmla="*/ 5 w 198"/>
                <a:gd name="T91" fmla="*/ 69 h 135"/>
                <a:gd name="T92" fmla="*/ 59 w 198"/>
                <a:gd name="T93" fmla="*/ 75 h 135"/>
                <a:gd name="T94" fmla="*/ 190 w 198"/>
                <a:gd name="T95" fmla="*/ 66 h 135"/>
                <a:gd name="T96" fmla="*/ 50 w 198"/>
                <a:gd name="T97" fmla="*/ 113 h 135"/>
                <a:gd name="T98" fmla="*/ 92 w 198"/>
                <a:gd name="T99" fmla="*/ 135 h 135"/>
                <a:gd name="T100" fmla="*/ 192 w 198"/>
                <a:gd name="T101" fmla="*/ 84 h 135"/>
                <a:gd name="T102" fmla="*/ 191 w 198"/>
                <a:gd name="T103" fmla="*/ 45 h 135"/>
                <a:gd name="T104" fmla="*/ 156 w 198"/>
                <a:gd name="T105" fmla="*/ 30 h 135"/>
                <a:gd name="T106" fmla="*/ 142 w 198"/>
                <a:gd name="T107" fmla="*/ 42 h 135"/>
                <a:gd name="T108" fmla="*/ 107 w 198"/>
                <a:gd name="T109" fmla="*/ 71 h 135"/>
                <a:gd name="T110" fmla="*/ 59 w 198"/>
                <a:gd name="T111" fmla="*/ 58 h 135"/>
                <a:gd name="T112" fmla="*/ 81 w 198"/>
                <a:gd name="T113" fmla="*/ 43 h 135"/>
                <a:gd name="T114" fmla="*/ 43 w 198"/>
                <a:gd name="T115" fmla="*/ 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135">
                  <a:moveTo>
                    <a:pt x="93" y="81"/>
                  </a:moveTo>
                  <a:cubicBezTo>
                    <a:pt x="89" y="81"/>
                    <a:pt x="86" y="81"/>
                    <a:pt x="82" y="80"/>
                  </a:cubicBezTo>
                  <a:cubicBezTo>
                    <a:pt x="83" y="80"/>
                    <a:pt x="83" y="80"/>
                    <a:pt x="83" y="80"/>
                  </a:cubicBezTo>
                  <a:cubicBezTo>
                    <a:pt x="86" y="80"/>
                    <a:pt x="90" y="81"/>
                    <a:pt x="94" y="81"/>
                  </a:cubicBezTo>
                  <a:cubicBezTo>
                    <a:pt x="94" y="81"/>
                    <a:pt x="93" y="81"/>
                    <a:pt x="93" y="81"/>
                  </a:cubicBezTo>
                  <a:moveTo>
                    <a:pt x="98" y="79"/>
                  </a:moveTo>
                  <a:cubicBezTo>
                    <a:pt x="99" y="79"/>
                    <a:pt x="99" y="79"/>
                    <a:pt x="100" y="79"/>
                  </a:cubicBezTo>
                  <a:cubicBezTo>
                    <a:pt x="101" y="79"/>
                    <a:pt x="101" y="79"/>
                    <a:pt x="101" y="79"/>
                  </a:cubicBezTo>
                  <a:cubicBezTo>
                    <a:pt x="101" y="80"/>
                    <a:pt x="101" y="80"/>
                    <a:pt x="101" y="80"/>
                  </a:cubicBezTo>
                  <a:cubicBezTo>
                    <a:pt x="105" y="80"/>
                    <a:pt x="105" y="80"/>
                    <a:pt x="105" y="80"/>
                  </a:cubicBezTo>
                  <a:cubicBezTo>
                    <a:pt x="106" y="80"/>
                    <a:pt x="106" y="80"/>
                    <a:pt x="106" y="80"/>
                  </a:cubicBezTo>
                  <a:cubicBezTo>
                    <a:pt x="106" y="80"/>
                    <a:pt x="107" y="80"/>
                    <a:pt x="107" y="80"/>
                  </a:cubicBezTo>
                  <a:cubicBezTo>
                    <a:pt x="108" y="80"/>
                    <a:pt x="108" y="80"/>
                    <a:pt x="108" y="80"/>
                  </a:cubicBezTo>
                  <a:cubicBezTo>
                    <a:pt x="107" y="80"/>
                    <a:pt x="106" y="80"/>
                    <a:pt x="105" y="80"/>
                  </a:cubicBezTo>
                  <a:cubicBezTo>
                    <a:pt x="101" y="81"/>
                    <a:pt x="98" y="81"/>
                    <a:pt x="95" y="81"/>
                  </a:cubicBezTo>
                  <a:cubicBezTo>
                    <a:pt x="95" y="81"/>
                    <a:pt x="96" y="81"/>
                    <a:pt x="96" y="80"/>
                  </a:cubicBezTo>
                  <a:cubicBezTo>
                    <a:pt x="96" y="80"/>
                    <a:pt x="96" y="80"/>
                    <a:pt x="96" y="80"/>
                  </a:cubicBezTo>
                  <a:cubicBezTo>
                    <a:pt x="96" y="80"/>
                    <a:pt x="97" y="80"/>
                    <a:pt x="97" y="79"/>
                  </a:cubicBezTo>
                  <a:cubicBezTo>
                    <a:pt x="97" y="79"/>
                    <a:pt x="98" y="79"/>
                    <a:pt x="98" y="79"/>
                  </a:cubicBezTo>
                  <a:moveTo>
                    <a:pt x="99" y="77"/>
                  </a:moveTo>
                  <a:cubicBezTo>
                    <a:pt x="98" y="77"/>
                    <a:pt x="98" y="77"/>
                    <a:pt x="98" y="77"/>
                  </a:cubicBezTo>
                  <a:cubicBezTo>
                    <a:pt x="98" y="76"/>
                    <a:pt x="98" y="76"/>
                    <a:pt x="98" y="76"/>
                  </a:cubicBezTo>
                  <a:cubicBezTo>
                    <a:pt x="100" y="76"/>
                    <a:pt x="101" y="76"/>
                    <a:pt x="102" y="76"/>
                  </a:cubicBezTo>
                  <a:cubicBezTo>
                    <a:pt x="101" y="77"/>
                    <a:pt x="100" y="77"/>
                    <a:pt x="99" y="77"/>
                  </a:cubicBezTo>
                  <a:moveTo>
                    <a:pt x="113" y="76"/>
                  </a:moveTo>
                  <a:cubicBezTo>
                    <a:pt x="115" y="75"/>
                    <a:pt x="116" y="75"/>
                    <a:pt x="118" y="75"/>
                  </a:cubicBezTo>
                  <a:cubicBezTo>
                    <a:pt x="118" y="75"/>
                    <a:pt x="118" y="74"/>
                    <a:pt x="119" y="74"/>
                  </a:cubicBezTo>
                  <a:cubicBezTo>
                    <a:pt x="118" y="75"/>
                    <a:pt x="118" y="75"/>
                    <a:pt x="117" y="75"/>
                  </a:cubicBezTo>
                  <a:cubicBezTo>
                    <a:pt x="116" y="76"/>
                    <a:pt x="115" y="76"/>
                    <a:pt x="113" y="76"/>
                  </a:cubicBezTo>
                  <a:moveTo>
                    <a:pt x="101" y="74"/>
                  </a:moveTo>
                  <a:cubicBezTo>
                    <a:pt x="102" y="74"/>
                    <a:pt x="103" y="74"/>
                    <a:pt x="103" y="74"/>
                  </a:cubicBezTo>
                  <a:cubicBezTo>
                    <a:pt x="104" y="74"/>
                    <a:pt x="104" y="74"/>
                    <a:pt x="105" y="74"/>
                  </a:cubicBezTo>
                  <a:cubicBezTo>
                    <a:pt x="105" y="75"/>
                    <a:pt x="104" y="75"/>
                    <a:pt x="104" y="75"/>
                  </a:cubicBezTo>
                  <a:cubicBezTo>
                    <a:pt x="104" y="75"/>
                    <a:pt x="103" y="74"/>
                    <a:pt x="103" y="74"/>
                  </a:cubicBezTo>
                  <a:cubicBezTo>
                    <a:pt x="102" y="74"/>
                    <a:pt x="102" y="74"/>
                    <a:pt x="101" y="74"/>
                  </a:cubicBezTo>
                  <a:moveTo>
                    <a:pt x="107" y="75"/>
                  </a:moveTo>
                  <a:cubicBezTo>
                    <a:pt x="108" y="74"/>
                    <a:pt x="108" y="74"/>
                    <a:pt x="108" y="74"/>
                  </a:cubicBezTo>
                  <a:cubicBezTo>
                    <a:pt x="108" y="74"/>
                    <a:pt x="108" y="74"/>
                    <a:pt x="108" y="74"/>
                  </a:cubicBezTo>
                  <a:cubicBezTo>
                    <a:pt x="109" y="74"/>
                    <a:pt x="110" y="74"/>
                    <a:pt x="112" y="74"/>
                  </a:cubicBezTo>
                  <a:cubicBezTo>
                    <a:pt x="110" y="75"/>
                    <a:pt x="109" y="75"/>
                    <a:pt x="107" y="75"/>
                  </a:cubicBezTo>
                  <a:moveTo>
                    <a:pt x="77" y="77"/>
                  </a:moveTo>
                  <a:cubicBezTo>
                    <a:pt x="72" y="76"/>
                    <a:pt x="66" y="75"/>
                    <a:pt x="62" y="72"/>
                  </a:cubicBezTo>
                  <a:cubicBezTo>
                    <a:pt x="62" y="72"/>
                    <a:pt x="62" y="72"/>
                    <a:pt x="62" y="72"/>
                  </a:cubicBezTo>
                  <a:cubicBezTo>
                    <a:pt x="63" y="72"/>
                    <a:pt x="65" y="73"/>
                    <a:pt x="66" y="74"/>
                  </a:cubicBezTo>
                  <a:cubicBezTo>
                    <a:pt x="66" y="74"/>
                    <a:pt x="66" y="74"/>
                    <a:pt x="66" y="74"/>
                  </a:cubicBezTo>
                  <a:cubicBezTo>
                    <a:pt x="67" y="74"/>
                    <a:pt x="68" y="73"/>
                    <a:pt x="67" y="72"/>
                  </a:cubicBezTo>
                  <a:cubicBezTo>
                    <a:pt x="71" y="74"/>
                    <a:pt x="75" y="76"/>
                    <a:pt x="79" y="77"/>
                  </a:cubicBezTo>
                  <a:cubicBezTo>
                    <a:pt x="79" y="77"/>
                    <a:pt x="79" y="77"/>
                    <a:pt x="79" y="77"/>
                  </a:cubicBezTo>
                  <a:cubicBezTo>
                    <a:pt x="78" y="77"/>
                    <a:pt x="78" y="77"/>
                    <a:pt x="77" y="77"/>
                  </a:cubicBezTo>
                  <a:moveTo>
                    <a:pt x="116" y="72"/>
                  </a:moveTo>
                  <a:cubicBezTo>
                    <a:pt x="116" y="72"/>
                    <a:pt x="116" y="72"/>
                    <a:pt x="116" y="72"/>
                  </a:cubicBezTo>
                  <a:cubicBezTo>
                    <a:pt x="118" y="72"/>
                    <a:pt x="120" y="71"/>
                    <a:pt x="121" y="71"/>
                  </a:cubicBezTo>
                  <a:cubicBezTo>
                    <a:pt x="120" y="72"/>
                    <a:pt x="118" y="72"/>
                    <a:pt x="116" y="73"/>
                  </a:cubicBezTo>
                  <a:cubicBezTo>
                    <a:pt x="116" y="73"/>
                    <a:pt x="115" y="73"/>
                    <a:pt x="114" y="73"/>
                  </a:cubicBezTo>
                  <a:cubicBezTo>
                    <a:pt x="113" y="73"/>
                    <a:pt x="111" y="72"/>
                    <a:pt x="110" y="72"/>
                  </a:cubicBezTo>
                  <a:cubicBezTo>
                    <a:pt x="111" y="72"/>
                    <a:pt x="111" y="72"/>
                    <a:pt x="111" y="72"/>
                  </a:cubicBezTo>
                  <a:cubicBezTo>
                    <a:pt x="112" y="72"/>
                    <a:pt x="113" y="72"/>
                    <a:pt x="115" y="71"/>
                  </a:cubicBezTo>
                  <a:cubicBezTo>
                    <a:pt x="115" y="71"/>
                    <a:pt x="115" y="71"/>
                    <a:pt x="115" y="71"/>
                  </a:cubicBezTo>
                  <a:cubicBezTo>
                    <a:pt x="115" y="71"/>
                    <a:pt x="116" y="72"/>
                    <a:pt x="116" y="72"/>
                  </a:cubicBezTo>
                  <a:moveTo>
                    <a:pt x="127" y="70"/>
                  </a:moveTo>
                  <a:cubicBezTo>
                    <a:pt x="127" y="69"/>
                    <a:pt x="127" y="69"/>
                    <a:pt x="127" y="69"/>
                  </a:cubicBezTo>
                  <a:cubicBezTo>
                    <a:pt x="128" y="69"/>
                    <a:pt x="128" y="68"/>
                    <a:pt x="129" y="68"/>
                  </a:cubicBezTo>
                  <a:cubicBezTo>
                    <a:pt x="129" y="68"/>
                    <a:pt x="130" y="68"/>
                    <a:pt x="130" y="68"/>
                  </a:cubicBezTo>
                  <a:cubicBezTo>
                    <a:pt x="130" y="68"/>
                    <a:pt x="130" y="68"/>
                    <a:pt x="130" y="68"/>
                  </a:cubicBezTo>
                  <a:cubicBezTo>
                    <a:pt x="129" y="69"/>
                    <a:pt x="128" y="69"/>
                    <a:pt x="127" y="70"/>
                  </a:cubicBezTo>
                  <a:moveTo>
                    <a:pt x="62" y="69"/>
                  </a:moveTo>
                  <a:cubicBezTo>
                    <a:pt x="61" y="68"/>
                    <a:pt x="60" y="67"/>
                    <a:pt x="58" y="66"/>
                  </a:cubicBezTo>
                  <a:cubicBezTo>
                    <a:pt x="58" y="66"/>
                    <a:pt x="57" y="66"/>
                    <a:pt x="56" y="65"/>
                  </a:cubicBezTo>
                  <a:cubicBezTo>
                    <a:pt x="56" y="65"/>
                    <a:pt x="55" y="64"/>
                    <a:pt x="55" y="63"/>
                  </a:cubicBezTo>
                  <a:cubicBezTo>
                    <a:pt x="54" y="63"/>
                    <a:pt x="54" y="62"/>
                    <a:pt x="53" y="62"/>
                  </a:cubicBezTo>
                  <a:cubicBezTo>
                    <a:pt x="55" y="63"/>
                    <a:pt x="56" y="63"/>
                    <a:pt x="57" y="64"/>
                  </a:cubicBezTo>
                  <a:cubicBezTo>
                    <a:pt x="58" y="65"/>
                    <a:pt x="59" y="65"/>
                    <a:pt x="60" y="66"/>
                  </a:cubicBezTo>
                  <a:cubicBezTo>
                    <a:pt x="60" y="67"/>
                    <a:pt x="60" y="67"/>
                    <a:pt x="60" y="67"/>
                  </a:cubicBezTo>
                  <a:cubicBezTo>
                    <a:pt x="61" y="68"/>
                    <a:pt x="61" y="68"/>
                    <a:pt x="62" y="69"/>
                  </a:cubicBezTo>
                  <a:cubicBezTo>
                    <a:pt x="62" y="69"/>
                    <a:pt x="62" y="69"/>
                    <a:pt x="62" y="69"/>
                  </a:cubicBezTo>
                  <a:moveTo>
                    <a:pt x="54" y="69"/>
                  </a:moveTo>
                  <a:cubicBezTo>
                    <a:pt x="53" y="68"/>
                    <a:pt x="53" y="68"/>
                    <a:pt x="53" y="68"/>
                  </a:cubicBezTo>
                  <a:cubicBezTo>
                    <a:pt x="51" y="67"/>
                    <a:pt x="49" y="64"/>
                    <a:pt x="47" y="61"/>
                  </a:cubicBezTo>
                  <a:cubicBezTo>
                    <a:pt x="50" y="63"/>
                    <a:pt x="52" y="66"/>
                    <a:pt x="54" y="69"/>
                  </a:cubicBezTo>
                  <a:moveTo>
                    <a:pt x="141" y="61"/>
                  </a:moveTo>
                  <a:cubicBezTo>
                    <a:pt x="142" y="60"/>
                    <a:pt x="142" y="59"/>
                    <a:pt x="143" y="58"/>
                  </a:cubicBezTo>
                  <a:cubicBezTo>
                    <a:pt x="144" y="59"/>
                    <a:pt x="144" y="59"/>
                    <a:pt x="144" y="59"/>
                  </a:cubicBezTo>
                  <a:cubicBezTo>
                    <a:pt x="143" y="60"/>
                    <a:pt x="142" y="61"/>
                    <a:pt x="141" y="61"/>
                  </a:cubicBezTo>
                  <a:moveTo>
                    <a:pt x="57" y="59"/>
                  </a:moveTo>
                  <a:cubicBezTo>
                    <a:pt x="56" y="58"/>
                    <a:pt x="56" y="58"/>
                    <a:pt x="55" y="57"/>
                  </a:cubicBezTo>
                  <a:cubicBezTo>
                    <a:pt x="54" y="56"/>
                    <a:pt x="54" y="56"/>
                    <a:pt x="54" y="56"/>
                  </a:cubicBezTo>
                  <a:cubicBezTo>
                    <a:pt x="55" y="56"/>
                    <a:pt x="55" y="56"/>
                    <a:pt x="55" y="56"/>
                  </a:cubicBezTo>
                  <a:cubicBezTo>
                    <a:pt x="55" y="56"/>
                    <a:pt x="56" y="57"/>
                    <a:pt x="56" y="57"/>
                  </a:cubicBezTo>
                  <a:cubicBezTo>
                    <a:pt x="56" y="58"/>
                    <a:pt x="57" y="58"/>
                    <a:pt x="57" y="59"/>
                  </a:cubicBezTo>
                  <a:moveTo>
                    <a:pt x="145" y="55"/>
                  </a:moveTo>
                  <a:cubicBezTo>
                    <a:pt x="145" y="54"/>
                    <a:pt x="145" y="54"/>
                    <a:pt x="145" y="54"/>
                  </a:cubicBezTo>
                  <a:cubicBezTo>
                    <a:pt x="145" y="54"/>
                    <a:pt x="146" y="53"/>
                    <a:pt x="146" y="53"/>
                  </a:cubicBezTo>
                  <a:cubicBezTo>
                    <a:pt x="146" y="52"/>
                    <a:pt x="146" y="52"/>
                    <a:pt x="146" y="52"/>
                  </a:cubicBezTo>
                  <a:cubicBezTo>
                    <a:pt x="146" y="53"/>
                    <a:pt x="146" y="54"/>
                    <a:pt x="146" y="55"/>
                  </a:cubicBezTo>
                  <a:cubicBezTo>
                    <a:pt x="145" y="55"/>
                    <a:pt x="145" y="55"/>
                    <a:pt x="145" y="55"/>
                  </a:cubicBezTo>
                  <a:moveTo>
                    <a:pt x="194" y="62"/>
                  </a:moveTo>
                  <a:cubicBezTo>
                    <a:pt x="194" y="60"/>
                    <a:pt x="194" y="58"/>
                    <a:pt x="194" y="56"/>
                  </a:cubicBezTo>
                  <a:cubicBezTo>
                    <a:pt x="194" y="55"/>
                    <a:pt x="193" y="55"/>
                    <a:pt x="192" y="54"/>
                  </a:cubicBezTo>
                  <a:cubicBezTo>
                    <a:pt x="192" y="52"/>
                    <a:pt x="192" y="50"/>
                    <a:pt x="192" y="48"/>
                  </a:cubicBezTo>
                  <a:cubicBezTo>
                    <a:pt x="194" y="50"/>
                    <a:pt x="195" y="52"/>
                    <a:pt x="196" y="56"/>
                  </a:cubicBezTo>
                  <a:cubicBezTo>
                    <a:pt x="196" y="58"/>
                    <a:pt x="196" y="60"/>
                    <a:pt x="195" y="62"/>
                  </a:cubicBezTo>
                  <a:cubicBezTo>
                    <a:pt x="195" y="62"/>
                    <a:pt x="195" y="62"/>
                    <a:pt x="195" y="62"/>
                  </a:cubicBezTo>
                  <a:cubicBezTo>
                    <a:pt x="195" y="62"/>
                    <a:pt x="194" y="62"/>
                    <a:pt x="194" y="62"/>
                  </a:cubicBezTo>
                  <a:moveTo>
                    <a:pt x="190" y="60"/>
                  </a:moveTo>
                  <a:cubicBezTo>
                    <a:pt x="189" y="59"/>
                    <a:pt x="189" y="58"/>
                    <a:pt x="188" y="58"/>
                  </a:cubicBezTo>
                  <a:cubicBezTo>
                    <a:pt x="187" y="56"/>
                    <a:pt x="187" y="54"/>
                    <a:pt x="187" y="52"/>
                  </a:cubicBezTo>
                  <a:cubicBezTo>
                    <a:pt x="187" y="49"/>
                    <a:pt x="187" y="47"/>
                    <a:pt x="187" y="45"/>
                  </a:cubicBezTo>
                  <a:cubicBezTo>
                    <a:pt x="188" y="46"/>
                    <a:pt x="189" y="47"/>
                    <a:pt x="189" y="49"/>
                  </a:cubicBezTo>
                  <a:cubicBezTo>
                    <a:pt x="190" y="51"/>
                    <a:pt x="190" y="53"/>
                    <a:pt x="190" y="56"/>
                  </a:cubicBezTo>
                  <a:cubicBezTo>
                    <a:pt x="190" y="56"/>
                    <a:pt x="190" y="56"/>
                    <a:pt x="190" y="57"/>
                  </a:cubicBezTo>
                  <a:cubicBezTo>
                    <a:pt x="190" y="58"/>
                    <a:pt x="190" y="59"/>
                    <a:pt x="190" y="60"/>
                  </a:cubicBezTo>
                  <a:moveTo>
                    <a:pt x="146" y="46"/>
                  </a:moveTo>
                  <a:cubicBezTo>
                    <a:pt x="146" y="44"/>
                    <a:pt x="146" y="43"/>
                    <a:pt x="147" y="41"/>
                  </a:cubicBezTo>
                  <a:cubicBezTo>
                    <a:pt x="147" y="42"/>
                    <a:pt x="147" y="43"/>
                    <a:pt x="147" y="44"/>
                  </a:cubicBezTo>
                  <a:cubicBezTo>
                    <a:pt x="147" y="44"/>
                    <a:pt x="146" y="45"/>
                    <a:pt x="146" y="46"/>
                  </a:cubicBezTo>
                  <a:moveTo>
                    <a:pt x="185" y="56"/>
                  </a:moveTo>
                  <a:cubicBezTo>
                    <a:pt x="184" y="55"/>
                    <a:pt x="183" y="55"/>
                    <a:pt x="181" y="54"/>
                  </a:cubicBezTo>
                  <a:cubicBezTo>
                    <a:pt x="181" y="52"/>
                    <a:pt x="181" y="49"/>
                    <a:pt x="181" y="47"/>
                  </a:cubicBezTo>
                  <a:cubicBezTo>
                    <a:pt x="180" y="45"/>
                    <a:pt x="180" y="43"/>
                    <a:pt x="180" y="41"/>
                  </a:cubicBezTo>
                  <a:cubicBezTo>
                    <a:pt x="181" y="42"/>
                    <a:pt x="183" y="42"/>
                    <a:pt x="185" y="43"/>
                  </a:cubicBezTo>
                  <a:cubicBezTo>
                    <a:pt x="184" y="46"/>
                    <a:pt x="185" y="50"/>
                    <a:pt x="185" y="53"/>
                  </a:cubicBezTo>
                  <a:cubicBezTo>
                    <a:pt x="185" y="54"/>
                    <a:pt x="185" y="55"/>
                    <a:pt x="185" y="56"/>
                  </a:cubicBezTo>
                  <a:moveTo>
                    <a:pt x="179" y="53"/>
                  </a:moveTo>
                  <a:cubicBezTo>
                    <a:pt x="178" y="52"/>
                    <a:pt x="176" y="52"/>
                    <a:pt x="175" y="51"/>
                  </a:cubicBezTo>
                  <a:cubicBezTo>
                    <a:pt x="175" y="49"/>
                    <a:pt x="174" y="48"/>
                    <a:pt x="174" y="46"/>
                  </a:cubicBezTo>
                  <a:cubicBezTo>
                    <a:pt x="174" y="43"/>
                    <a:pt x="174" y="41"/>
                    <a:pt x="174" y="39"/>
                  </a:cubicBezTo>
                  <a:cubicBezTo>
                    <a:pt x="175" y="39"/>
                    <a:pt x="176" y="40"/>
                    <a:pt x="177" y="40"/>
                  </a:cubicBezTo>
                  <a:cubicBezTo>
                    <a:pt x="177" y="40"/>
                    <a:pt x="177" y="40"/>
                    <a:pt x="177" y="40"/>
                  </a:cubicBezTo>
                  <a:cubicBezTo>
                    <a:pt x="177" y="41"/>
                    <a:pt x="177" y="41"/>
                    <a:pt x="177" y="41"/>
                  </a:cubicBezTo>
                  <a:cubicBezTo>
                    <a:pt x="178" y="44"/>
                    <a:pt x="179" y="47"/>
                    <a:pt x="179" y="50"/>
                  </a:cubicBezTo>
                  <a:cubicBezTo>
                    <a:pt x="179" y="51"/>
                    <a:pt x="179" y="52"/>
                    <a:pt x="179" y="53"/>
                  </a:cubicBezTo>
                  <a:moveTo>
                    <a:pt x="152" y="41"/>
                  </a:moveTo>
                  <a:cubicBezTo>
                    <a:pt x="152" y="40"/>
                    <a:pt x="151" y="39"/>
                    <a:pt x="151" y="38"/>
                  </a:cubicBezTo>
                  <a:cubicBezTo>
                    <a:pt x="151" y="38"/>
                    <a:pt x="151" y="37"/>
                    <a:pt x="152" y="37"/>
                  </a:cubicBezTo>
                  <a:cubicBezTo>
                    <a:pt x="152" y="41"/>
                    <a:pt x="152" y="41"/>
                    <a:pt x="152" y="41"/>
                  </a:cubicBezTo>
                  <a:moveTo>
                    <a:pt x="173" y="51"/>
                  </a:moveTo>
                  <a:cubicBezTo>
                    <a:pt x="171" y="50"/>
                    <a:pt x="170" y="50"/>
                    <a:pt x="169" y="49"/>
                  </a:cubicBezTo>
                  <a:cubicBezTo>
                    <a:pt x="167" y="45"/>
                    <a:pt x="166" y="40"/>
                    <a:pt x="166" y="36"/>
                  </a:cubicBezTo>
                  <a:cubicBezTo>
                    <a:pt x="168" y="37"/>
                    <a:pt x="170" y="37"/>
                    <a:pt x="172" y="38"/>
                  </a:cubicBezTo>
                  <a:cubicBezTo>
                    <a:pt x="172" y="38"/>
                    <a:pt x="172" y="38"/>
                    <a:pt x="172" y="38"/>
                  </a:cubicBezTo>
                  <a:cubicBezTo>
                    <a:pt x="172" y="41"/>
                    <a:pt x="171" y="44"/>
                    <a:pt x="172" y="47"/>
                  </a:cubicBezTo>
                  <a:cubicBezTo>
                    <a:pt x="172" y="48"/>
                    <a:pt x="172" y="49"/>
                    <a:pt x="173" y="51"/>
                  </a:cubicBezTo>
                  <a:moveTo>
                    <a:pt x="154" y="42"/>
                  </a:moveTo>
                  <a:cubicBezTo>
                    <a:pt x="154" y="36"/>
                    <a:pt x="154" y="36"/>
                    <a:pt x="154" y="36"/>
                  </a:cubicBezTo>
                  <a:cubicBezTo>
                    <a:pt x="154" y="36"/>
                    <a:pt x="154" y="36"/>
                    <a:pt x="154" y="36"/>
                  </a:cubicBezTo>
                  <a:cubicBezTo>
                    <a:pt x="154" y="35"/>
                    <a:pt x="154" y="34"/>
                    <a:pt x="154" y="34"/>
                  </a:cubicBezTo>
                  <a:cubicBezTo>
                    <a:pt x="154" y="33"/>
                    <a:pt x="154" y="33"/>
                    <a:pt x="154" y="33"/>
                  </a:cubicBezTo>
                  <a:cubicBezTo>
                    <a:pt x="155" y="33"/>
                    <a:pt x="155" y="32"/>
                    <a:pt x="156" y="32"/>
                  </a:cubicBezTo>
                  <a:cubicBezTo>
                    <a:pt x="156" y="32"/>
                    <a:pt x="156" y="32"/>
                    <a:pt x="156" y="32"/>
                  </a:cubicBezTo>
                  <a:cubicBezTo>
                    <a:pt x="157" y="33"/>
                    <a:pt x="157" y="33"/>
                    <a:pt x="157" y="33"/>
                  </a:cubicBezTo>
                  <a:cubicBezTo>
                    <a:pt x="158" y="35"/>
                    <a:pt x="158" y="38"/>
                    <a:pt x="158" y="40"/>
                  </a:cubicBezTo>
                  <a:cubicBezTo>
                    <a:pt x="159" y="42"/>
                    <a:pt x="159" y="44"/>
                    <a:pt x="161" y="45"/>
                  </a:cubicBezTo>
                  <a:cubicBezTo>
                    <a:pt x="161" y="46"/>
                    <a:pt x="161" y="46"/>
                    <a:pt x="161" y="46"/>
                  </a:cubicBezTo>
                  <a:cubicBezTo>
                    <a:pt x="162" y="46"/>
                    <a:pt x="163" y="44"/>
                    <a:pt x="162" y="44"/>
                  </a:cubicBezTo>
                  <a:cubicBezTo>
                    <a:pt x="161" y="43"/>
                    <a:pt x="161" y="40"/>
                    <a:pt x="160" y="38"/>
                  </a:cubicBezTo>
                  <a:cubicBezTo>
                    <a:pt x="160" y="37"/>
                    <a:pt x="160" y="35"/>
                    <a:pt x="160" y="33"/>
                  </a:cubicBezTo>
                  <a:cubicBezTo>
                    <a:pt x="161" y="34"/>
                    <a:pt x="162" y="34"/>
                    <a:pt x="164" y="35"/>
                  </a:cubicBezTo>
                  <a:cubicBezTo>
                    <a:pt x="164" y="39"/>
                    <a:pt x="165" y="44"/>
                    <a:pt x="166" y="48"/>
                  </a:cubicBezTo>
                  <a:cubicBezTo>
                    <a:pt x="162" y="47"/>
                    <a:pt x="159" y="45"/>
                    <a:pt x="155" y="43"/>
                  </a:cubicBezTo>
                  <a:cubicBezTo>
                    <a:pt x="155" y="42"/>
                    <a:pt x="155" y="42"/>
                    <a:pt x="154" y="42"/>
                  </a:cubicBezTo>
                  <a:cubicBezTo>
                    <a:pt x="154" y="42"/>
                    <a:pt x="154" y="42"/>
                    <a:pt x="154" y="42"/>
                  </a:cubicBezTo>
                  <a:moveTo>
                    <a:pt x="64" y="32"/>
                  </a:moveTo>
                  <a:cubicBezTo>
                    <a:pt x="63" y="32"/>
                    <a:pt x="62" y="31"/>
                    <a:pt x="61" y="31"/>
                  </a:cubicBezTo>
                  <a:cubicBezTo>
                    <a:pt x="59" y="30"/>
                    <a:pt x="58" y="29"/>
                    <a:pt x="57" y="29"/>
                  </a:cubicBezTo>
                  <a:cubicBezTo>
                    <a:pt x="60" y="30"/>
                    <a:pt x="62" y="31"/>
                    <a:pt x="64" y="32"/>
                  </a:cubicBezTo>
                  <a:moveTo>
                    <a:pt x="75" y="37"/>
                  </a:moveTo>
                  <a:cubicBezTo>
                    <a:pt x="74" y="37"/>
                    <a:pt x="73" y="36"/>
                    <a:pt x="73" y="36"/>
                  </a:cubicBezTo>
                  <a:cubicBezTo>
                    <a:pt x="73" y="36"/>
                    <a:pt x="73" y="36"/>
                    <a:pt x="73" y="36"/>
                  </a:cubicBezTo>
                  <a:cubicBezTo>
                    <a:pt x="73" y="35"/>
                    <a:pt x="73" y="35"/>
                    <a:pt x="73" y="35"/>
                  </a:cubicBezTo>
                  <a:cubicBezTo>
                    <a:pt x="74" y="33"/>
                    <a:pt x="74" y="31"/>
                    <a:pt x="75" y="29"/>
                  </a:cubicBezTo>
                  <a:cubicBezTo>
                    <a:pt x="75" y="29"/>
                    <a:pt x="75" y="29"/>
                    <a:pt x="75" y="29"/>
                  </a:cubicBezTo>
                  <a:cubicBezTo>
                    <a:pt x="76" y="29"/>
                    <a:pt x="77" y="30"/>
                    <a:pt x="78" y="31"/>
                  </a:cubicBezTo>
                  <a:cubicBezTo>
                    <a:pt x="81" y="33"/>
                    <a:pt x="79" y="36"/>
                    <a:pt x="78" y="39"/>
                  </a:cubicBezTo>
                  <a:cubicBezTo>
                    <a:pt x="78" y="39"/>
                    <a:pt x="77" y="39"/>
                    <a:pt x="76" y="38"/>
                  </a:cubicBezTo>
                  <a:cubicBezTo>
                    <a:pt x="77" y="37"/>
                    <a:pt x="77" y="37"/>
                    <a:pt x="77" y="36"/>
                  </a:cubicBezTo>
                  <a:cubicBezTo>
                    <a:pt x="77" y="35"/>
                    <a:pt x="77" y="34"/>
                    <a:pt x="78" y="33"/>
                  </a:cubicBezTo>
                  <a:cubicBezTo>
                    <a:pt x="79" y="32"/>
                    <a:pt x="78" y="31"/>
                    <a:pt x="77" y="31"/>
                  </a:cubicBezTo>
                  <a:cubicBezTo>
                    <a:pt x="77" y="31"/>
                    <a:pt x="77" y="31"/>
                    <a:pt x="77" y="32"/>
                  </a:cubicBezTo>
                  <a:cubicBezTo>
                    <a:pt x="75" y="33"/>
                    <a:pt x="76" y="35"/>
                    <a:pt x="75" y="37"/>
                  </a:cubicBezTo>
                  <a:moveTo>
                    <a:pt x="71" y="35"/>
                  </a:moveTo>
                  <a:cubicBezTo>
                    <a:pt x="68" y="32"/>
                    <a:pt x="65" y="30"/>
                    <a:pt x="62" y="28"/>
                  </a:cubicBezTo>
                  <a:cubicBezTo>
                    <a:pt x="62" y="28"/>
                    <a:pt x="62" y="28"/>
                    <a:pt x="62" y="28"/>
                  </a:cubicBezTo>
                  <a:cubicBezTo>
                    <a:pt x="61" y="27"/>
                    <a:pt x="63" y="25"/>
                    <a:pt x="63" y="24"/>
                  </a:cubicBezTo>
                  <a:cubicBezTo>
                    <a:pt x="64" y="23"/>
                    <a:pt x="64" y="22"/>
                    <a:pt x="65" y="21"/>
                  </a:cubicBezTo>
                  <a:cubicBezTo>
                    <a:pt x="66" y="22"/>
                    <a:pt x="68" y="23"/>
                    <a:pt x="69" y="24"/>
                  </a:cubicBezTo>
                  <a:cubicBezTo>
                    <a:pt x="68" y="26"/>
                    <a:pt x="67" y="28"/>
                    <a:pt x="67" y="30"/>
                  </a:cubicBezTo>
                  <a:cubicBezTo>
                    <a:pt x="66" y="31"/>
                    <a:pt x="67" y="31"/>
                    <a:pt x="68" y="31"/>
                  </a:cubicBezTo>
                  <a:cubicBezTo>
                    <a:pt x="68" y="31"/>
                    <a:pt x="68" y="31"/>
                    <a:pt x="69" y="30"/>
                  </a:cubicBezTo>
                  <a:cubicBezTo>
                    <a:pt x="69" y="29"/>
                    <a:pt x="70" y="27"/>
                    <a:pt x="71" y="26"/>
                  </a:cubicBezTo>
                  <a:cubicBezTo>
                    <a:pt x="71" y="25"/>
                    <a:pt x="71" y="25"/>
                    <a:pt x="71" y="25"/>
                  </a:cubicBezTo>
                  <a:cubicBezTo>
                    <a:pt x="72" y="26"/>
                    <a:pt x="73" y="27"/>
                    <a:pt x="74" y="28"/>
                  </a:cubicBezTo>
                  <a:cubicBezTo>
                    <a:pt x="73" y="28"/>
                    <a:pt x="73" y="28"/>
                    <a:pt x="73" y="28"/>
                  </a:cubicBezTo>
                  <a:cubicBezTo>
                    <a:pt x="72" y="30"/>
                    <a:pt x="72" y="32"/>
                    <a:pt x="71" y="34"/>
                  </a:cubicBezTo>
                  <a:cubicBezTo>
                    <a:pt x="71" y="35"/>
                    <a:pt x="71" y="35"/>
                    <a:pt x="71" y="35"/>
                  </a:cubicBezTo>
                  <a:moveTo>
                    <a:pt x="60" y="27"/>
                  </a:moveTo>
                  <a:cubicBezTo>
                    <a:pt x="59" y="27"/>
                    <a:pt x="59" y="27"/>
                    <a:pt x="59" y="27"/>
                  </a:cubicBezTo>
                  <a:cubicBezTo>
                    <a:pt x="57" y="26"/>
                    <a:pt x="56" y="25"/>
                    <a:pt x="54" y="24"/>
                  </a:cubicBezTo>
                  <a:cubicBezTo>
                    <a:pt x="55" y="21"/>
                    <a:pt x="56" y="18"/>
                    <a:pt x="58" y="15"/>
                  </a:cubicBezTo>
                  <a:cubicBezTo>
                    <a:pt x="60" y="16"/>
                    <a:pt x="61" y="18"/>
                    <a:pt x="63" y="19"/>
                  </a:cubicBezTo>
                  <a:cubicBezTo>
                    <a:pt x="62" y="21"/>
                    <a:pt x="61" y="23"/>
                    <a:pt x="60" y="25"/>
                  </a:cubicBezTo>
                  <a:cubicBezTo>
                    <a:pt x="60" y="26"/>
                    <a:pt x="60" y="26"/>
                    <a:pt x="60" y="27"/>
                  </a:cubicBezTo>
                  <a:moveTo>
                    <a:pt x="3" y="65"/>
                  </a:moveTo>
                  <a:cubicBezTo>
                    <a:pt x="3" y="65"/>
                    <a:pt x="3" y="65"/>
                    <a:pt x="3" y="65"/>
                  </a:cubicBezTo>
                  <a:cubicBezTo>
                    <a:pt x="3" y="63"/>
                    <a:pt x="3" y="61"/>
                    <a:pt x="5" y="59"/>
                  </a:cubicBezTo>
                  <a:cubicBezTo>
                    <a:pt x="5" y="59"/>
                    <a:pt x="5" y="59"/>
                    <a:pt x="5" y="59"/>
                  </a:cubicBezTo>
                  <a:cubicBezTo>
                    <a:pt x="5" y="59"/>
                    <a:pt x="5" y="59"/>
                    <a:pt x="5" y="59"/>
                  </a:cubicBezTo>
                  <a:cubicBezTo>
                    <a:pt x="6" y="57"/>
                    <a:pt x="7" y="55"/>
                    <a:pt x="8" y="53"/>
                  </a:cubicBezTo>
                  <a:cubicBezTo>
                    <a:pt x="10" y="50"/>
                    <a:pt x="11" y="48"/>
                    <a:pt x="12" y="45"/>
                  </a:cubicBezTo>
                  <a:cubicBezTo>
                    <a:pt x="13" y="44"/>
                    <a:pt x="13" y="43"/>
                    <a:pt x="14" y="42"/>
                  </a:cubicBezTo>
                  <a:cubicBezTo>
                    <a:pt x="17" y="37"/>
                    <a:pt x="21" y="31"/>
                    <a:pt x="24" y="26"/>
                  </a:cubicBezTo>
                  <a:cubicBezTo>
                    <a:pt x="27" y="22"/>
                    <a:pt x="30" y="18"/>
                    <a:pt x="32" y="12"/>
                  </a:cubicBezTo>
                  <a:cubicBezTo>
                    <a:pt x="32" y="12"/>
                    <a:pt x="32" y="12"/>
                    <a:pt x="32" y="12"/>
                  </a:cubicBezTo>
                  <a:cubicBezTo>
                    <a:pt x="33" y="13"/>
                    <a:pt x="34" y="14"/>
                    <a:pt x="35" y="14"/>
                  </a:cubicBezTo>
                  <a:cubicBezTo>
                    <a:pt x="34" y="15"/>
                    <a:pt x="34" y="17"/>
                    <a:pt x="36" y="17"/>
                  </a:cubicBezTo>
                  <a:cubicBezTo>
                    <a:pt x="44" y="21"/>
                    <a:pt x="49" y="29"/>
                    <a:pt x="57" y="33"/>
                  </a:cubicBezTo>
                  <a:cubicBezTo>
                    <a:pt x="63" y="36"/>
                    <a:pt x="69" y="38"/>
                    <a:pt x="74" y="42"/>
                  </a:cubicBezTo>
                  <a:cubicBezTo>
                    <a:pt x="74" y="42"/>
                    <a:pt x="74" y="42"/>
                    <a:pt x="74" y="42"/>
                  </a:cubicBezTo>
                  <a:cubicBezTo>
                    <a:pt x="69" y="42"/>
                    <a:pt x="64" y="44"/>
                    <a:pt x="59" y="46"/>
                  </a:cubicBezTo>
                  <a:cubicBezTo>
                    <a:pt x="56" y="46"/>
                    <a:pt x="54" y="47"/>
                    <a:pt x="51" y="48"/>
                  </a:cubicBezTo>
                  <a:cubicBezTo>
                    <a:pt x="48" y="49"/>
                    <a:pt x="45" y="50"/>
                    <a:pt x="42" y="51"/>
                  </a:cubicBezTo>
                  <a:cubicBezTo>
                    <a:pt x="33" y="56"/>
                    <a:pt x="22" y="57"/>
                    <a:pt x="13" y="62"/>
                  </a:cubicBezTo>
                  <a:cubicBezTo>
                    <a:pt x="13" y="62"/>
                    <a:pt x="12" y="62"/>
                    <a:pt x="12" y="63"/>
                  </a:cubicBezTo>
                  <a:cubicBezTo>
                    <a:pt x="12" y="63"/>
                    <a:pt x="11" y="63"/>
                    <a:pt x="11" y="63"/>
                  </a:cubicBezTo>
                  <a:cubicBezTo>
                    <a:pt x="8" y="64"/>
                    <a:pt x="5" y="64"/>
                    <a:pt x="3" y="65"/>
                  </a:cubicBezTo>
                  <a:moveTo>
                    <a:pt x="52" y="23"/>
                  </a:moveTo>
                  <a:cubicBezTo>
                    <a:pt x="51" y="23"/>
                    <a:pt x="50" y="22"/>
                    <a:pt x="49" y="21"/>
                  </a:cubicBezTo>
                  <a:cubicBezTo>
                    <a:pt x="48" y="20"/>
                    <a:pt x="47" y="20"/>
                    <a:pt x="46" y="19"/>
                  </a:cubicBezTo>
                  <a:cubicBezTo>
                    <a:pt x="46" y="19"/>
                    <a:pt x="47" y="19"/>
                    <a:pt x="47" y="18"/>
                  </a:cubicBezTo>
                  <a:cubicBezTo>
                    <a:pt x="47" y="17"/>
                    <a:pt x="48" y="16"/>
                    <a:pt x="49" y="14"/>
                  </a:cubicBezTo>
                  <a:cubicBezTo>
                    <a:pt x="49" y="13"/>
                    <a:pt x="49" y="12"/>
                    <a:pt x="50" y="10"/>
                  </a:cubicBezTo>
                  <a:cubicBezTo>
                    <a:pt x="51" y="11"/>
                    <a:pt x="53" y="12"/>
                    <a:pt x="55" y="13"/>
                  </a:cubicBezTo>
                  <a:cubicBezTo>
                    <a:pt x="55" y="13"/>
                    <a:pt x="56" y="13"/>
                    <a:pt x="56" y="14"/>
                  </a:cubicBezTo>
                  <a:cubicBezTo>
                    <a:pt x="54" y="17"/>
                    <a:pt x="53" y="20"/>
                    <a:pt x="52" y="23"/>
                  </a:cubicBezTo>
                  <a:moveTo>
                    <a:pt x="37" y="14"/>
                  </a:moveTo>
                  <a:cubicBezTo>
                    <a:pt x="37" y="14"/>
                    <a:pt x="37" y="14"/>
                    <a:pt x="37" y="14"/>
                  </a:cubicBezTo>
                  <a:cubicBezTo>
                    <a:pt x="36" y="13"/>
                    <a:pt x="36" y="13"/>
                    <a:pt x="36" y="13"/>
                  </a:cubicBezTo>
                  <a:cubicBezTo>
                    <a:pt x="35" y="12"/>
                    <a:pt x="34" y="11"/>
                    <a:pt x="33" y="9"/>
                  </a:cubicBezTo>
                  <a:cubicBezTo>
                    <a:pt x="33" y="9"/>
                    <a:pt x="33" y="9"/>
                    <a:pt x="33" y="9"/>
                  </a:cubicBezTo>
                  <a:cubicBezTo>
                    <a:pt x="35" y="10"/>
                    <a:pt x="36" y="12"/>
                    <a:pt x="37" y="14"/>
                  </a:cubicBezTo>
                  <a:moveTo>
                    <a:pt x="45" y="18"/>
                  </a:moveTo>
                  <a:cubicBezTo>
                    <a:pt x="44" y="18"/>
                    <a:pt x="44" y="17"/>
                    <a:pt x="43" y="17"/>
                  </a:cubicBezTo>
                  <a:cubicBezTo>
                    <a:pt x="42" y="16"/>
                    <a:pt x="42" y="15"/>
                    <a:pt x="41" y="15"/>
                  </a:cubicBezTo>
                  <a:cubicBezTo>
                    <a:pt x="41" y="12"/>
                    <a:pt x="43" y="10"/>
                    <a:pt x="43" y="7"/>
                  </a:cubicBezTo>
                  <a:cubicBezTo>
                    <a:pt x="44" y="8"/>
                    <a:pt x="46" y="8"/>
                    <a:pt x="47" y="9"/>
                  </a:cubicBezTo>
                  <a:cubicBezTo>
                    <a:pt x="48" y="9"/>
                    <a:pt x="48" y="9"/>
                    <a:pt x="48" y="9"/>
                  </a:cubicBezTo>
                  <a:cubicBezTo>
                    <a:pt x="48" y="10"/>
                    <a:pt x="47" y="12"/>
                    <a:pt x="47" y="13"/>
                  </a:cubicBezTo>
                  <a:cubicBezTo>
                    <a:pt x="46" y="14"/>
                    <a:pt x="45" y="16"/>
                    <a:pt x="45" y="18"/>
                  </a:cubicBezTo>
                  <a:cubicBezTo>
                    <a:pt x="45" y="18"/>
                    <a:pt x="45" y="18"/>
                    <a:pt x="45" y="18"/>
                  </a:cubicBezTo>
                  <a:moveTo>
                    <a:pt x="39" y="13"/>
                  </a:moveTo>
                  <a:cubicBezTo>
                    <a:pt x="38" y="12"/>
                    <a:pt x="38" y="11"/>
                    <a:pt x="37" y="10"/>
                  </a:cubicBezTo>
                  <a:cubicBezTo>
                    <a:pt x="38" y="8"/>
                    <a:pt x="38" y="6"/>
                    <a:pt x="39" y="5"/>
                  </a:cubicBezTo>
                  <a:cubicBezTo>
                    <a:pt x="39" y="5"/>
                    <a:pt x="40" y="6"/>
                    <a:pt x="41" y="6"/>
                  </a:cubicBezTo>
                  <a:cubicBezTo>
                    <a:pt x="41" y="7"/>
                    <a:pt x="41" y="7"/>
                    <a:pt x="41" y="7"/>
                  </a:cubicBezTo>
                  <a:cubicBezTo>
                    <a:pt x="41" y="9"/>
                    <a:pt x="40" y="11"/>
                    <a:pt x="39" y="13"/>
                  </a:cubicBezTo>
                  <a:moveTo>
                    <a:pt x="35" y="8"/>
                  </a:moveTo>
                  <a:cubicBezTo>
                    <a:pt x="35" y="8"/>
                    <a:pt x="34" y="7"/>
                    <a:pt x="34" y="7"/>
                  </a:cubicBezTo>
                  <a:cubicBezTo>
                    <a:pt x="34" y="6"/>
                    <a:pt x="33" y="5"/>
                    <a:pt x="32" y="5"/>
                  </a:cubicBezTo>
                  <a:cubicBezTo>
                    <a:pt x="32" y="5"/>
                    <a:pt x="33" y="4"/>
                    <a:pt x="34" y="3"/>
                  </a:cubicBezTo>
                  <a:cubicBezTo>
                    <a:pt x="34" y="3"/>
                    <a:pt x="35" y="3"/>
                    <a:pt x="35" y="3"/>
                  </a:cubicBezTo>
                  <a:cubicBezTo>
                    <a:pt x="36" y="3"/>
                    <a:pt x="36" y="3"/>
                    <a:pt x="37" y="3"/>
                  </a:cubicBezTo>
                  <a:cubicBezTo>
                    <a:pt x="36" y="5"/>
                    <a:pt x="36" y="6"/>
                    <a:pt x="35" y="8"/>
                  </a:cubicBezTo>
                  <a:moveTo>
                    <a:pt x="35" y="0"/>
                  </a:moveTo>
                  <a:cubicBezTo>
                    <a:pt x="32" y="0"/>
                    <a:pt x="29" y="4"/>
                    <a:pt x="30" y="7"/>
                  </a:cubicBezTo>
                  <a:cubicBezTo>
                    <a:pt x="24" y="14"/>
                    <a:pt x="19" y="22"/>
                    <a:pt x="15" y="30"/>
                  </a:cubicBezTo>
                  <a:cubicBezTo>
                    <a:pt x="14" y="31"/>
                    <a:pt x="13" y="32"/>
                    <a:pt x="13" y="33"/>
                  </a:cubicBezTo>
                  <a:cubicBezTo>
                    <a:pt x="10" y="37"/>
                    <a:pt x="8" y="42"/>
                    <a:pt x="5" y="46"/>
                  </a:cubicBezTo>
                  <a:cubicBezTo>
                    <a:pt x="5" y="47"/>
                    <a:pt x="5" y="47"/>
                    <a:pt x="5" y="48"/>
                  </a:cubicBezTo>
                  <a:cubicBezTo>
                    <a:pt x="5" y="50"/>
                    <a:pt x="4" y="51"/>
                    <a:pt x="3" y="53"/>
                  </a:cubicBezTo>
                  <a:cubicBezTo>
                    <a:pt x="3" y="53"/>
                    <a:pt x="3" y="53"/>
                    <a:pt x="3" y="53"/>
                  </a:cubicBezTo>
                  <a:cubicBezTo>
                    <a:pt x="2" y="55"/>
                    <a:pt x="2" y="56"/>
                    <a:pt x="1" y="57"/>
                  </a:cubicBezTo>
                  <a:cubicBezTo>
                    <a:pt x="1" y="58"/>
                    <a:pt x="1" y="59"/>
                    <a:pt x="2" y="60"/>
                  </a:cubicBezTo>
                  <a:cubicBezTo>
                    <a:pt x="1" y="61"/>
                    <a:pt x="0" y="64"/>
                    <a:pt x="0" y="66"/>
                  </a:cubicBezTo>
                  <a:cubicBezTo>
                    <a:pt x="1" y="67"/>
                    <a:pt x="1" y="67"/>
                    <a:pt x="1" y="67"/>
                  </a:cubicBezTo>
                  <a:cubicBezTo>
                    <a:pt x="1" y="67"/>
                    <a:pt x="1" y="67"/>
                    <a:pt x="1" y="67"/>
                  </a:cubicBezTo>
                  <a:cubicBezTo>
                    <a:pt x="2" y="68"/>
                    <a:pt x="2" y="68"/>
                    <a:pt x="2" y="68"/>
                  </a:cubicBezTo>
                  <a:cubicBezTo>
                    <a:pt x="3" y="68"/>
                    <a:pt x="4" y="69"/>
                    <a:pt x="5" y="69"/>
                  </a:cubicBezTo>
                  <a:cubicBezTo>
                    <a:pt x="6" y="69"/>
                    <a:pt x="8" y="68"/>
                    <a:pt x="10" y="67"/>
                  </a:cubicBezTo>
                  <a:cubicBezTo>
                    <a:pt x="10" y="67"/>
                    <a:pt x="11" y="67"/>
                    <a:pt x="11" y="67"/>
                  </a:cubicBezTo>
                  <a:cubicBezTo>
                    <a:pt x="14" y="67"/>
                    <a:pt x="18" y="67"/>
                    <a:pt x="20" y="65"/>
                  </a:cubicBezTo>
                  <a:cubicBezTo>
                    <a:pt x="20" y="65"/>
                    <a:pt x="20" y="65"/>
                    <a:pt x="20" y="65"/>
                  </a:cubicBezTo>
                  <a:cubicBezTo>
                    <a:pt x="27" y="63"/>
                    <a:pt x="34" y="60"/>
                    <a:pt x="40" y="57"/>
                  </a:cubicBezTo>
                  <a:cubicBezTo>
                    <a:pt x="42" y="65"/>
                    <a:pt x="51" y="71"/>
                    <a:pt x="59" y="75"/>
                  </a:cubicBezTo>
                  <a:cubicBezTo>
                    <a:pt x="62" y="77"/>
                    <a:pt x="65" y="79"/>
                    <a:pt x="68" y="81"/>
                  </a:cubicBezTo>
                  <a:cubicBezTo>
                    <a:pt x="76" y="84"/>
                    <a:pt x="84" y="85"/>
                    <a:pt x="92" y="85"/>
                  </a:cubicBezTo>
                  <a:cubicBezTo>
                    <a:pt x="97" y="85"/>
                    <a:pt x="103" y="85"/>
                    <a:pt x="108" y="84"/>
                  </a:cubicBezTo>
                  <a:cubicBezTo>
                    <a:pt x="129" y="80"/>
                    <a:pt x="147" y="67"/>
                    <a:pt x="155" y="47"/>
                  </a:cubicBezTo>
                  <a:cubicBezTo>
                    <a:pt x="166" y="55"/>
                    <a:pt x="182" y="54"/>
                    <a:pt x="190" y="66"/>
                  </a:cubicBezTo>
                  <a:cubicBezTo>
                    <a:pt x="190" y="66"/>
                    <a:pt x="190" y="66"/>
                    <a:pt x="190" y="66"/>
                  </a:cubicBezTo>
                  <a:cubicBezTo>
                    <a:pt x="190" y="70"/>
                    <a:pt x="189" y="74"/>
                    <a:pt x="189" y="78"/>
                  </a:cubicBezTo>
                  <a:cubicBezTo>
                    <a:pt x="184" y="91"/>
                    <a:pt x="171" y="101"/>
                    <a:pt x="161" y="109"/>
                  </a:cubicBezTo>
                  <a:cubicBezTo>
                    <a:pt x="152" y="115"/>
                    <a:pt x="142" y="119"/>
                    <a:pt x="133" y="123"/>
                  </a:cubicBezTo>
                  <a:cubicBezTo>
                    <a:pt x="122" y="127"/>
                    <a:pt x="110" y="129"/>
                    <a:pt x="99" y="130"/>
                  </a:cubicBezTo>
                  <a:cubicBezTo>
                    <a:pt x="96" y="130"/>
                    <a:pt x="94" y="131"/>
                    <a:pt x="92" y="131"/>
                  </a:cubicBezTo>
                  <a:cubicBezTo>
                    <a:pt x="76" y="131"/>
                    <a:pt x="61" y="125"/>
                    <a:pt x="50" y="113"/>
                  </a:cubicBezTo>
                  <a:cubicBezTo>
                    <a:pt x="39" y="101"/>
                    <a:pt x="35" y="83"/>
                    <a:pt x="35" y="67"/>
                  </a:cubicBezTo>
                  <a:cubicBezTo>
                    <a:pt x="35" y="65"/>
                    <a:pt x="34" y="64"/>
                    <a:pt x="33" y="64"/>
                  </a:cubicBezTo>
                  <a:cubicBezTo>
                    <a:pt x="32" y="64"/>
                    <a:pt x="31" y="65"/>
                    <a:pt x="31" y="66"/>
                  </a:cubicBezTo>
                  <a:cubicBezTo>
                    <a:pt x="31" y="83"/>
                    <a:pt x="35" y="99"/>
                    <a:pt x="45" y="113"/>
                  </a:cubicBezTo>
                  <a:cubicBezTo>
                    <a:pt x="55" y="126"/>
                    <a:pt x="70" y="133"/>
                    <a:pt x="87" y="134"/>
                  </a:cubicBezTo>
                  <a:cubicBezTo>
                    <a:pt x="89" y="135"/>
                    <a:pt x="90" y="135"/>
                    <a:pt x="92" y="135"/>
                  </a:cubicBezTo>
                  <a:cubicBezTo>
                    <a:pt x="113" y="135"/>
                    <a:pt x="134" y="127"/>
                    <a:pt x="152" y="118"/>
                  </a:cubicBezTo>
                  <a:cubicBezTo>
                    <a:pt x="165" y="112"/>
                    <a:pt x="177" y="102"/>
                    <a:pt x="186" y="91"/>
                  </a:cubicBezTo>
                  <a:cubicBezTo>
                    <a:pt x="186" y="90"/>
                    <a:pt x="186" y="90"/>
                    <a:pt x="186" y="90"/>
                  </a:cubicBezTo>
                  <a:cubicBezTo>
                    <a:pt x="188" y="90"/>
                    <a:pt x="189" y="88"/>
                    <a:pt x="190" y="86"/>
                  </a:cubicBezTo>
                  <a:cubicBezTo>
                    <a:pt x="190" y="86"/>
                    <a:pt x="190" y="86"/>
                    <a:pt x="190" y="86"/>
                  </a:cubicBezTo>
                  <a:cubicBezTo>
                    <a:pt x="191" y="86"/>
                    <a:pt x="192" y="86"/>
                    <a:pt x="192" y="84"/>
                  </a:cubicBezTo>
                  <a:cubicBezTo>
                    <a:pt x="192" y="83"/>
                    <a:pt x="192" y="82"/>
                    <a:pt x="192" y="81"/>
                  </a:cubicBezTo>
                  <a:cubicBezTo>
                    <a:pt x="192" y="81"/>
                    <a:pt x="193" y="80"/>
                    <a:pt x="193" y="80"/>
                  </a:cubicBezTo>
                  <a:cubicBezTo>
                    <a:pt x="195" y="75"/>
                    <a:pt x="197" y="71"/>
                    <a:pt x="197" y="66"/>
                  </a:cubicBezTo>
                  <a:cubicBezTo>
                    <a:pt x="197" y="65"/>
                    <a:pt x="197" y="65"/>
                    <a:pt x="197" y="65"/>
                  </a:cubicBezTo>
                  <a:cubicBezTo>
                    <a:pt x="198" y="62"/>
                    <a:pt x="198" y="58"/>
                    <a:pt x="198" y="55"/>
                  </a:cubicBezTo>
                  <a:cubicBezTo>
                    <a:pt x="197" y="49"/>
                    <a:pt x="196" y="48"/>
                    <a:pt x="191" y="45"/>
                  </a:cubicBezTo>
                  <a:cubicBezTo>
                    <a:pt x="191" y="45"/>
                    <a:pt x="191" y="45"/>
                    <a:pt x="191" y="45"/>
                  </a:cubicBezTo>
                  <a:cubicBezTo>
                    <a:pt x="190" y="45"/>
                    <a:pt x="190" y="45"/>
                    <a:pt x="190" y="45"/>
                  </a:cubicBezTo>
                  <a:cubicBezTo>
                    <a:pt x="188" y="41"/>
                    <a:pt x="180" y="39"/>
                    <a:pt x="176" y="38"/>
                  </a:cubicBezTo>
                  <a:cubicBezTo>
                    <a:pt x="172" y="36"/>
                    <a:pt x="169" y="35"/>
                    <a:pt x="165" y="33"/>
                  </a:cubicBezTo>
                  <a:cubicBezTo>
                    <a:pt x="165" y="33"/>
                    <a:pt x="165" y="33"/>
                    <a:pt x="165" y="33"/>
                  </a:cubicBezTo>
                  <a:cubicBezTo>
                    <a:pt x="162" y="32"/>
                    <a:pt x="159" y="31"/>
                    <a:pt x="156" y="30"/>
                  </a:cubicBezTo>
                  <a:cubicBezTo>
                    <a:pt x="155" y="30"/>
                    <a:pt x="155" y="30"/>
                    <a:pt x="155" y="30"/>
                  </a:cubicBezTo>
                  <a:cubicBezTo>
                    <a:pt x="153" y="30"/>
                    <a:pt x="153" y="31"/>
                    <a:pt x="152" y="31"/>
                  </a:cubicBezTo>
                  <a:cubicBezTo>
                    <a:pt x="152" y="32"/>
                    <a:pt x="152" y="32"/>
                    <a:pt x="152" y="32"/>
                  </a:cubicBezTo>
                  <a:cubicBezTo>
                    <a:pt x="148" y="33"/>
                    <a:pt x="145" y="37"/>
                    <a:pt x="143" y="41"/>
                  </a:cubicBezTo>
                  <a:cubicBezTo>
                    <a:pt x="143" y="41"/>
                    <a:pt x="143" y="41"/>
                    <a:pt x="143" y="41"/>
                  </a:cubicBezTo>
                  <a:cubicBezTo>
                    <a:pt x="142" y="41"/>
                    <a:pt x="142" y="41"/>
                    <a:pt x="142" y="42"/>
                  </a:cubicBezTo>
                  <a:cubicBezTo>
                    <a:pt x="142" y="42"/>
                    <a:pt x="142" y="43"/>
                    <a:pt x="142" y="43"/>
                  </a:cubicBezTo>
                  <a:cubicBezTo>
                    <a:pt x="141" y="45"/>
                    <a:pt x="141" y="46"/>
                    <a:pt x="140" y="46"/>
                  </a:cubicBezTo>
                  <a:cubicBezTo>
                    <a:pt x="138" y="51"/>
                    <a:pt x="134" y="56"/>
                    <a:pt x="130" y="59"/>
                  </a:cubicBezTo>
                  <a:cubicBezTo>
                    <a:pt x="126" y="63"/>
                    <a:pt x="120" y="65"/>
                    <a:pt x="115" y="68"/>
                  </a:cubicBezTo>
                  <a:cubicBezTo>
                    <a:pt x="114" y="68"/>
                    <a:pt x="113" y="69"/>
                    <a:pt x="112" y="69"/>
                  </a:cubicBezTo>
                  <a:cubicBezTo>
                    <a:pt x="110" y="70"/>
                    <a:pt x="108" y="70"/>
                    <a:pt x="107" y="71"/>
                  </a:cubicBezTo>
                  <a:cubicBezTo>
                    <a:pt x="103" y="71"/>
                    <a:pt x="100" y="71"/>
                    <a:pt x="97" y="71"/>
                  </a:cubicBezTo>
                  <a:cubicBezTo>
                    <a:pt x="95" y="71"/>
                    <a:pt x="93" y="71"/>
                    <a:pt x="91" y="71"/>
                  </a:cubicBezTo>
                  <a:cubicBezTo>
                    <a:pt x="89" y="71"/>
                    <a:pt x="86" y="71"/>
                    <a:pt x="84" y="71"/>
                  </a:cubicBezTo>
                  <a:cubicBezTo>
                    <a:pt x="82" y="70"/>
                    <a:pt x="80" y="69"/>
                    <a:pt x="78" y="68"/>
                  </a:cubicBezTo>
                  <a:cubicBezTo>
                    <a:pt x="77" y="68"/>
                    <a:pt x="77" y="68"/>
                    <a:pt x="77" y="68"/>
                  </a:cubicBezTo>
                  <a:cubicBezTo>
                    <a:pt x="71" y="67"/>
                    <a:pt x="64" y="62"/>
                    <a:pt x="59" y="58"/>
                  </a:cubicBezTo>
                  <a:cubicBezTo>
                    <a:pt x="59" y="57"/>
                    <a:pt x="58" y="56"/>
                    <a:pt x="57" y="55"/>
                  </a:cubicBezTo>
                  <a:cubicBezTo>
                    <a:pt x="60" y="54"/>
                    <a:pt x="62" y="52"/>
                    <a:pt x="65" y="51"/>
                  </a:cubicBezTo>
                  <a:cubicBezTo>
                    <a:pt x="66" y="51"/>
                    <a:pt x="66" y="51"/>
                    <a:pt x="66" y="51"/>
                  </a:cubicBezTo>
                  <a:cubicBezTo>
                    <a:pt x="68" y="50"/>
                    <a:pt x="69" y="50"/>
                    <a:pt x="71" y="49"/>
                  </a:cubicBezTo>
                  <a:cubicBezTo>
                    <a:pt x="74" y="49"/>
                    <a:pt x="77" y="48"/>
                    <a:pt x="79" y="46"/>
                  </a:cubicBezTo>
                  <a:cubicBezTo>
                    <a:pt x="81" y="46"/>
                    <a:pt x="82" y="44"/>
                    <a:pt x="81" y="43"/>
                  </a:cubicBezTo>
                  <a:cubicBezTo>
                    <a:pt x="80" y="42"/>
                    <a:pt x="80" y="42"/>
                    <a:pt x="80" y="42"/>
                  </a:cubicBezTo>
                  <a:cubicBezTo>
                    <a:pt x="79" y="39"/>
                    <a:pt x="82" y="37"/>
                    <a:pt x="82" y="34"/>
                  </a:cubicBezTo>
                  <a:cubicBezTo>
                    <a:pt x="82" y="31"/>
                    <a:pt x="81" y="30"/>
                    <a:pt x="79" y="29"/>
                  </a:cubicBezTo>
                  <a:cubicBezTo>
                    <a:pt x="75" y="26"/>
                    <a:pt x="71" y="23"/>
                    <a:pt x="67" y="20"/>
                  </a:cubicBezTo>
                  <a:cubicBezTo>
                    <a:pt x="63" y="17"/>
                    <a:pt x="60" y="13"/>
                    <a:pt x="56" y="11"/>
                  </a:cubicBezTo>
                  <a:cubicBezTo>
                    <a:pt x="52" y="9"/>
                    <a:pt x="47" y="7"/>
                    <a:pt x="43" y="5"/>
                  </a:cubicBezTo>
                  <a:cubicBezTo>
                    <a:pt x="41" y="4"/>
                    <a:pt x="38" y="0"/>
                    <a:pt x="35"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sp>
          <p:nvSpPr>
            <p:cNvPr id="75" name="Freeform 87"/>
            <p:cNvSpPr>
              <a:spLocks noEditPoints="1"/>
            </p:cNvSpPr>
            <p:nvPr/>
          </p:nvSpPr>
          <p:spPr bwMode="auto">
            <a:xfrm>
              <a:off x="10046956" y="507927"/>
              <a:ext cx="995363" cy="1160463"/>
            </a:xfrm>
            <a:custGeom>
              <a:avLst/>
              <a:gdLst>
                <a:gd name="T0" fmla="*/ 217 w 235"/>
                <a:gd name="T1" fmla="*/ 255 h 274"/>
                <a:gd name="T2" fmla="*/ 229 w 235"/>
                <a:gd name="T3" fmla="*/ 228 h 274"/>
                <a:gd name="T4" fmla="*/ 213 w 235"/>
                <a:gd name="T5" fmla="*/ 231 h 274"/>
                <a:gd name="T6" fmla="*/ 212 w 235"/>
                <a:gd name="T7" fmla="*/ 227 h 274"/>
                <a:gd name="T8" fmla="*/ 224 w 235"/>
                <a:gd name="T9" fmla="*/ 213 h 274"/>
                <a:gd name="T10" fmla="*/ 222 w 235"/>
                <a:gd name="T11" fmla="*/ 203 h 274"/>
                <a:gd name="T12" fmla="*/ 169 w 235"/>
                <a:gd name="T13" fmla="*/ 189 h 274"/>
                <a:gd name="T14" fmla="*/ 178 w 235"/>
                <a:gd name="T15" fmla="*/ 187 h 274"/>
                <a:gd name="T16" fmla="*/ 144 w 235"/>
                <a:gd name="T17" fmla="*/ 182 h 274"/>
                <a:gd name="T18" fmla="*/ 210 w 235"/>
                <a:gd name="T19" fmla="*/ 178 h 274"/>
                <a:gd name="T20" fmla="*/ 202 w 235"/>
                <a:gd name="T21" fmla="*/ 198 h 274"/>
                <a:gd name="T22" fmla="*/ 204 w 235"/>
                <a:gd name="T23" fmla="*/ 207 h 274"/>
                <a:gd name="T24" fmla="*/ 210 w 235"/>
                <a:gd name="T25" fmla="*/ 178 h 274"/>
                <a:gd name="T26" fmla="*/ 126 w 235"/>
                <a:gd name="T27" fmla="*/ 176 h 274"/>
                <a:gd name="T28" fmla="*/ 125 w 235"/>
                <a:gd name="T29" fmla="*/ 171 h 274"/>
                <a:gd name="T30" fmla="*/ 132 w 235"/>
                <a:gd name="T31" fmla="*/ 176 h 274"/>
                <a:gd name="T32" fmla="*/ 114 w 235"/>
                <a:gd name="T33" fmla="*/ 163 h 274"/>
                <a:gd name="T34" fmla="*/ 112 w 235"/>
                <a:gd name="T35" fmla="*/ 160 h 274"/>
                <a:gd name="T36" fmla="*/ 101 w 235"/>
                <a:gd name="T37" fmla="*/ 158 h 274"/>
                <a:gd name="T38" fmla="*/ 109 w 235"/>
                <a:gd name="T39" fmla="*/ 169 h 274"/>
                <a:gd name="T40" fmla="*/ 106 w 235"/>
                <a:gd name="T41" fmla="*/ 158 h 274"/>
                <a:gd name="T42" fmla="*/ 82 w 235"/>
                <a:gd name="T43" fmla="*/ 139 h 274"/>
                <a:gd name="T44" fmla="*/ 74 w 235"/>
                <a:gd name="T45" fmla="*/ 112 h 274"/>
                <a:gd name="T46" fmla="*/ 75 w 235"/>
                <a:gd name="T47" fmla="*/ 92 h 274"/>
                <a:gd name="T48" fmla="*/ 76 w 235"/>
                <a:gd name="T49" fmla="*/ 103 h 274"/>
                <a:gd name="T50" fmla="*/ 84 w 235"/>
                <a:gd name="T51" fmla="*/ 84 h 274"/>
                <a:gd name="T52" fmla="*/ 137 w 235"/>
                <a:gd name="T53" fmla="*/ 84 h 274"/>
                <a:gd name="T54" fmla="*/ 135 w 235"/>
                <a:gd name="T55" fmla="*/ 87 h 274"/>
                <a:gd name="T56" fmla="*/ 127 w 235"/>
                <a:gd name="T57" fmla="*/ 83 h 274"/>
                <a:gd name="T58" fmla="*/ 124 w 235"/>
                <a:gd name="T59" fmla="*/ 62 h 274"/>
                <a:gd name="T60" fmla="*/ 127 w 235"/>
                <a:gd name="T61" fmla="*/ 69 h 274"/>
                <a:gd name="T62" fmla="*/ 137 w 235"/>
                <a:gd name="T63" fmla="*/ 76 h 274"/>
                <a:gd name="T64" fmla="*/ 120 w 235"/>
                <a:gd name="T65" fmla="*/ 63 h 274"/>
                <a:gd name="T66" fmla="*/ 136 w 235"/>
                <a:gd name="T67" fmla="*/ 44 h 274"/>
                <a:gd name="T68" fmla="*/ 128 w 235"/>
                <a:gd name="T69" fmla="*/ 32 h 274"/>
                <a:gd name="T70" fmla="*/ 119 w 235"/>
                <a:gd name="T71" fmla="*/ 34 h 274"/>
                <a:gd name="T72" fmla="*/ 132 w 235"/>
                <a:gd name="T73" fmla="*/ 25 h 274"/>
                <a:gd name="T74" fmla="*/ 121 w 235"/>
                <a:gd name="T75" fmla="*/ 14 h 274"/>
                <a:gd name="T76" fmla="*/ 113 w 235"/>
                <a:gd name="T77" fmla="*/ 11 h 274"/>
                <a:gd name="T78" fmla="*/ 120 w 235"/>
                <a:gd name="T79" fmla="*/ 90 h 274"/>
                <a:gd name="T80" fmla="*/ 34 w 235"/>
                <a:gd name="T81" fmla="*/ 37 h 274"/>
                <a:gd name="T82" fmla="*/ 31 w 235"/>
                <a:gd name="T83" fmla="*/ 24 h 274"/>
                <a:gd name="T84" fmla="*/ 117 w 235"/>
                <a:gd name="T85" fmla="*/ 17 h 274"/>
                <a:gd name="T86" fmla="*/ 122 w 235"/>
                <a:gd name="T87" fmla="*/ 10 h 274"/>
                <a:gd name="T88" fmla="*/ 122 w 235"/>
                <a:gd name="T89" fmla="*/ 10 h 274"/>
                <a:gd name="T90" fmla="*/ 44 w 235"/>
                <a:gd name="T91" fmla="*/ 14 h 274"/>
                <a:gd name="T92" fmla="*/ 17 w 235"/>
                <a:gd name="T93" fmla="*/ 28 h 274"/>
                <a:gd name="T94" fmla="*/ 39 w 235"/>
                <a:gd name="T95" fmla="*/ 48 h 274"/>
                <a:gd name="T96" fmla="*/ 194 w 235"/>
                <a:gd name="T97" fmla="*/ 193 h 274"/>
                <a:gd name="T98" fmla="*/ 82 w 235"/>
                <a:gd name="T99" fmla="*/ 241 h 274"/>
                <a:gd name="T100" fmla="*/ 6 w 235"/>
                <a:gd name="T101" fmla="*/ 126 h 274"/>
                <a:gd name="T102" fmla="*/ 178 w 235"/>
                <a:gd name="T103" fmla="*/ 274 h 274"/>
                <a:gd name="T104" fmla="*/ 213 w 235"/>
                <a:gd name="T105" fmla="*/ 261 h 274"/>
                <a:gd name="T106" fmla="*/ 227 w 235"/>
                <a:gd name="T107" fmla="*/ 208 h 274"/>
                <a:gd name="T108" fmla="*/ 210 w 235"/>
                <a:gd name="T109" fmla="*/ 173 h 274"/>
                <a:gd name="T110" fmla="*/ 186 w 235"/>
                <a:gd name="T111" fmla="*/ 173 h 274"/>
                <a:gd name="T112" fmla="*/ 118 w 235"/>
                <a:gd name="T113" fmla="*/ 158 h 274"/>
                <a:gd name="T114" fmla="*/ 88 w 235"/>
                <a:gd name="T115" fmla="*/ 83 h 274"/>
                <a:gd name="T116" fmla="*/ 126 w 235"/>
                <a:gd name="T117" fmla="*/ 99 h 274"/>
                <a:gd name="T118" fmla="*/ 134 w 235"/>
                <a:gd name="T119" fmla="*/ 1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4">
                  <a:moveTo>
                    <a:pt x="215" y="254"/>
                  </a:moveTo>
                  <a:cubicBezTo>
                    <a:pt x="218" y="252"/>
                    <a:pt x="220" y="250"/>
                    <a:pt x="223" y="248"/>
                  </a:cubicBezTo>
                  <a:cubicBezTo>
                    <a:pt x="224" y="247"/>
                    <a:pt x="224" y="245"/>
                    <a:pt x="223" y="244"/>
                  </a:cubicBezTo>
                  <a:cubicBezTo>
                    <a:pt x="225" y="242"/>
                    <a:pt x="228" y="240"/>
                    <a:pt x="230" y="237"/>
                  </a:cubicBezTo>
                  <a:cubicBezTo>
                    <a:pt x="230" y="242"/>
                    <a:pt x="229" y="245"/>
                    <a:pt x="225" y="250"/>
                  </a:cubicBezTo>
                  <a:cubicBezTo>
                    <a:pt x="222" y="252"/>
                    <a:pt x="220" y="254"/>
                    <a:pt x="217" y="255"/>
                  </a:cubicBezTo>
                  <a:cubicBezTo>
                    <a:pt x="217" y="255"/>
                    <a:pt x="216" y="254"/>
                    <a:pt x="215" y="254"/>
                  </a:cubicBezTo>
                  <a:cubicBezTo>
                    <a:pt x="215" y="254"/>
                    <a:pt x="215" y="254"/>
                    <a:pt x="215" y="254"/>
                  </a:cubicBezTo>
                  <a:moveTo>
                    <a:pt x="214" y="247"/>
                  </a:moveTo>
                  <a:cubicBezTo>
                    <a:pt x="215" y="246"/>
                    <a:pt x="215" y="244"/>
                    <a:pt x="215" y="243"/>
                  </a:cubicBezTo>
                  <a:cubicBezTo>
                    <a:pt x="216" y="240"/>
                    <a:pt x="219" y="238"/>
                    <a:pt x="221" y="235"/>
                  </a:cubicBezTo>
                  <a:cubicBezTo>
                    <a:pt x="224" y="233"/>
                    <a:pt x="226" y="230"/>
                    <a:pt x="229" y="228"/>
                  </a:cubicBezTo>
                  <a:cubicBezTo>
                    <a:pt x="229" y="231"/>
                    <a:pt x="229" y="233"/>
                    <a:pt x="227" y="235"/>
                  </a:cubicBezTo>
                  <a:cubicBezTo>
                    <a:pt x="225" y="238"/>
                    <a:pt x="222" y="240"/>
                    <a:pt x="219" y="243"/>
                  </a:cubicBezTo>
                  <a:cubicBezTo>
                    <a:pt x="219" y="243"/>
                    <a:pt x="218" y="243"/>
                    <a:pt x="218" y="244"/>
                  </a:cubicBezTo>
                  <a:cubicBezTo>
                    <a:pt x="217" y="245"/>
                    <a:pt x="216" y="246"/>
                    <a:pt x="214" y="247"/>
                  </a:cubicBezTo>
                  <a:moveTo>
                    <a:pt x="214" y="238"/>
                  </a:moveTo>
                  <a:cubicBezTo>
                    <a:pt x="214" y="235"/>
                    <a:pt x="213" y="233"/>
                    <a:pt x="213" y="231"/>
                  </a:cubicBezTo>
                  <a:cubicBezTo>
                    <a:pt x="215" y="228"/>
                    <a:pt x="218" y="226"/>
                    <a:pt x="220" y="223"/>
                  </a:cubicBezTo>
                  <a:cubicBezTo>
                    <a:pt x="222" y="221"/>
                    <a:pt x="224" y="218"/>
                    <a:pt x="226" y="216"/>
                  </a:cubicBezTo>
                  <a:cubicBezTo>
                    <a:pt x="227" y="218"/>
                    <a:pt x="228" y="221"/>
                    <a:pt x="229" y="224"/>
                  </a:cubicBezTo>
                  <a:cubicBezTo>
                    <a:pt x="225" y="227"/>
                    <a:pt x="221" y="231"/>
                    <a:pt x="218" y="234"/>
                  </a:cubicBezTo>
                  <a:cubicBezTo>
                    <a:pt x="216" y="235"/>
                    <a:pt x="215" y="237"/>
                    <a:pt x="214" y="238"/>
                  </a:cubicBezTo>
                  <a:moveTo>
                    <a:pt x="212" y="227"/>
                  </a:moveTo>
                  <a:cubicBezTo>
                    <a:pt x="211" y="225"/>
                    <a:pt x="210" y="223"/>
                    <a:pt x="210" y="221"/>
                  </a:cubicBezTo>
                  <a:cubicBezTo>
                    <a:pt x="211" y="218"/>
                    <a:pt x="213" y="216"/>
                    <a:pt x="215" y="214"/>
                  </a:cubicBezTo>
                  <a:cubicBezTo>
                    <a:pt x="217" y="211"/>
                    <a:pt x="220" y="209"/>
                    <a:pt x="223" y="207"/>
                  </a:cubicBezTo>
                  <a:cubicBezTo>
                    <a:pt x="224" y="209"/>
                    <a:pt x="224" y="211"/>
                    <a:pt x="225" y="212"/>
                  </a:cubicBezTo>
                  <a:cubicBezTo>
                    <a:pt x="225" y="213"/>
                    <a:pt x="225" y="213"/>
                    <a:pt x="225" y="213"/>
                  </a:cubicBezTo>
                  <a:cubicBezTo>
                    <a:pt x="224" y="213"/>
                    <a:pt x="224" y="213"/>
                    <a:pt x="224" y="213"/>
                  </a:cubicBezTo>
                  <a:cubicBezTo>
                    <a:pt x="221" y="217"/>
                    <a:pt x="218" y="221"/>
                    <a:pt x="215" y="224"/>
                  </a:cubicBezTo>
                  <a:cubicBezTo>
                    <a:pt x="214" y="225"/>
                    <a:pt x="213" y="226"/>
                    <a:pt x="212" y="227"/>
                  </a:cubicBezTo>
                  <a:moveTo>
                    <a:pt x="208" y="217"/>
                  </a:moveTo>
                  <a:cubicBezTo>
                    <a:pt x="207" y="215"/>
                    <a:pt x="206" y="213"/>
                    <a:pt x="206" y="211"/>
                  </a:cubicBezTo>
                  <a:cubicBezTo>
                    <a:pt x="210" y="205"/>
                    <a:pt x="214" y="199"/>
                    <a:pt x="219" y="194"/>
                  </a:cubicBezTo>
                  <a:cubicBezTo>
                    <a:pt x="220" y="197"/>
                    <a:pt x="221" y="200"/>
                    <a:pt x="222" y="203"/>
                  </a:cubicBezTo>
                  <a:cubicBezTo>
                    <a:pt x="222" y="203"/>
                    <a:pt x="222" y="203"/>
                    <a:pt x="222" y="203"/>
                  </a:cubicBezTo>
                  <a:cubicBezTo>
                    <a:pt x="218" y="206"/>
                    <a:pt x="215" y="209"/>
                    <a:pt x="212" y="212"/>
                  </a:cubicBezTo>
                  <a:cubicBezTo>
                    <a:pt x="210" y="214"/>
                    <a:pt x="209" y="215"/>
                    <a:pt x="208" y="217"/>
                  </a:cubicBezTo>
                  <a:moveTo>
                    <a:pt x="167" y="191"/>
                  </a:moveTo>
                  <a:cubicBezTo>
                    <a:pt x="166" y="191"/>
                    <a:pt x="165" y="191"/>
                    <a:pt x="164" y="191"/>
                  </a:cubicBezTo>
                  <a:cubicBezTo>
                    <a:pt x="166" y="190"/>
                    <a:pt x="167" y="190"/>
                    <a:pt x="169" y="189"/>
                  </a:cubicBezTo>
                  <a:cubicBezTo>
                    <a:pt x="169" y="190"/>
                    <a:pt x="169" y="190"/>
                    <a:pt x="170" y="191"/>
                  </a:cubicBezTo>
                  <a:cubicBezTo>
                    <a:pt x="169" y="191"/>
                    <a:pt x="168" y="191"/>
                    <a:pt x="167" y="191"/>
                  </a:cubicBezTo>
                  <a:moveTo>
                    <a:pt x="176" y="189"/>
                  </a:moveTo>
                  <a:cubicBezTo>
                    <a:pt x="176" y="189"/>
                    <a:pt x="175" y="188"/>
                    <a:pt x="175" y="188"/>
                  </a:cubicBezTo>
                  <a:cubicBezTo>
                    <a:pt x="175" y="188"/>
                    <a:pt x="176" y="188"/>
                    <a:pt x="176" y="187"/>
                  </a:cubicBezTo>
                  <a:cubicBezTo>
                    <a:pt x="177" y="187"/>
                    <a:pt x="178" y="187"/>
                    <a:pt x="178" y="187"/>
                  </a:cubicBezTo>
                  <a:cubicBezTo>
                    <a:pt x="179" y="187"/>
                    <a:pt x="179" y="187"/>
                    <a:pt x="180" y="187"/>
                  </a:cubicBezTo>
                  <a:cubicBezTo>
                    <a:pt x="179" y="188"/>
                    <a:pt x="177" y="189"/>
                    <a:pt x="176" y="189"/>
                  </a:cubicBezTo>
                  <a:moveTo>
                    <a:pt x="145" y="184"/>
                  </a:moveTo>
                  <a:cubicBezTo>
                    <a:pt x="143" y="183"/>
                    <a:pt x="141" y="182"/>
                    <a:pt x="139" y="181"/>
                  </a:cubicBezTo>
                  <a:cubicBezTo>
                    <a:pt x="140" y="181"/>
                    <a:pt x="140" y="181"/>
                    <a:pt x="140" y="181"/>
                  </a:cubicBezTo>
                  <a:cubicBezTo>
                    <a:pt x="141" y="181"/>
                    <a:pt x="143" y="181"/>
                    <a:pt x="144" y="182"/>
                  </a:cubicBezTo>
                  <a:cubicBezTo>
                    <a:pt x="144" y="183"/>
                    <a:pt x="144" y="184"/>
                    <a:pt x="145" y="184"/>
                  </a:cubicBezTo>
                  <a:moveTo>
                    <a:pt x="199" y="182"/>
                  </a:moveTo>
                  <a:cubicBezTo>
                    <a:pt x="200" y="181"/>
                    <a:pt x="201" y="180"/>
                    <a:pt x="201" y="179"/>
                  </a:cubicBezTo>
                  <a:cubicBezTo>
                    <a:pt x="202" y="179"/>
                    <a:pt x="203" y="178"/>
                    <a:pt x="204" y="178"/>
                  </a:cubicBezTo>
                  <a:cubicBezTo>
                    <a:pt x="199" y="182"/>
                    <a:pt x="199" y="182"/>
                    <a:pt x="199" y="182"/>
                  </a:cubicBezTo>
                  <a:moveTo>
                    <a:pt x="210" y="178"/>
                  </a:moveTo>
                  <a:cubicBezTo>
                    <a:pt x="210" y="178"/>
                    <a:pt x="211" y="178"/>
                    <a:pt x="211" y="178"/>
                  </a:cubicBezTo>
                  <a:cubicBezTo>
                    <a:pt x="211" y="178"/>
                    <a:pt x="211" y="178"/>
                    <a:pt x="211" y="178"/>
                  </a:cubicBezTo>
                  <a:cubicBezTo>
                    <a:pt x="212" y="178"/>
                    <a:pt x="213" y="178"/>
                    <a:pt x="213" y="179"/>
                  </a:cubicBezTo>
                  <a:cubicBezTo>
                    <a:pt x="214" y="180"/>
                    <a:pt x="214" y="180"/>
                    <a:pt x="214" y="181"/>
                  </a:cubicBezTo>
                  <a:cubicBezTo>
                    <a:pt x="212" y="184"/>
                    <a:pt x="209" y="187"/>
                    <a:pt x="206" y="189"/>
                  </a:cubicBezTo>
                  <a:cubicBezTo>
                    <a:pt x="205" y="192"/>
                    <a:pt x="202" y="195"/>
                    <a:pt x="202" y="198"/>
                  </a:cubicBezTo>
                  <a:cubicBezTo>
                    <a:pt x="202" y="199"/>
                    <a:pt x="203" y="199"/>
                    <a:pt x="204" y="199"/>
                  </a:cubicBezTo>
                  <a:cubicBezTo>
                    <a:pt x="205" y="199"/>
                    <a:pt x="206" y="198"/>
                    <a:pt x="206" y="197"/>
                  </a:cubicBezTo>
                  <a:cubicBezTo>
                    <a:pt x="205" y="195"/>
                    <a:pt x="209" y="192"/>
                    <a:pt x="210" y="190"/>
                  </a:cubicBezTo>
                  <a:cubicBezTo>
                    <a:pt x="212" y="188"/>
                    <a:pt x="214" y="186"/>
                    <a:pt x="216" y="184"/>
                  </a:cubicBezTo>
                  <a:cubicBezTo>
                    <a:pt x="217" y="186"/>
                    <a:pt x="217" y="188"/>
                    <a:pt x="218" y="191"/>
                  </a:cubicBezTo>
                  <a:cubicBezTo>
                    <a:pt x="213" y="196"/>
                    <a:pt x="208" y="201"/>
                    <a:pt x="204" y="207"/>
                  </a:cubicBezTo>
                  <a:cubicBezTo>
                    <a:pt x="202" y="201"/>
                    <a:pt x="201" y="195"/>
                    <a:pt x="200" y="188"/>
                  </a:cubicBezTo>
                  <a:cubicBezTo>
                    <a:pt x="200" y="187"/>
                    <a:pt x="200" y="187"/>
                    <a:pt x="199" y="186"/>
                  </a:cubicBezTo>
                  <a:cubicBezTo>
                    <a:pt x="206" y="180"/>
                    <a:pt x="206" y="180"/>
                    <a:pt x="206" y="180"/>
                  </a:cubicBezTo>
                  <a:cubicBezTo>
                    <a:pt x="206" y="180"/>
                    <a:pt x="206" y="180"/>
                    <a:pt x="206" y="180"/>
                  </a:cubicBezTo>
                  <a:cubicBezTo>
                    <a:pt x="207" y="180"/>
                    <a:pt x="207" y="180"/>
                    <a:pt x="207" y="180"/>
                  </a:cubicBezTo>
                  <a:cubicBezTo>
                    <a:pt x="208" y="179"/>
                    <a:pt x="209" y="179"/>
                    <a:pt x="210" y="178"/>
                  </a:cubicBezTo>
                  <a:cubicBezTo>
                    <a:pt x="210" y="178"/>
                    <a:pt x="210" y="178"/>
                    <a:pt x="210" y="178"/>
                  </a:cubicBezTo>
                  <a:moveTo>
                    <a:pt x="187" y="180"/>
                  </a:moveTo>
                  <a:cubicBezTo>
                    <a:pt x="189" y="179"/>
                    <a:pt x="191" y="178"/>
                    <a:pt x="193" y="177"/>
                  </a:cubicBezTo>
                  <a:cubicBezTo>
                    <a:pt x="192" y="178"/>
                    <a:pt x="191" y="179"/>
                    <a:pt x="191" y="180"/>
                  </a:cubicBezTo>
                  <a:cubicBezTo>
                    <a:pt x="190" y="180"/>
                    <a:pt x="188" y="180"/>
                    <a:pt x="187" y="180"/>
                  </a:cubicBezTo>
                  <a:moveTo>
                    <a:pt x="126" y="176"/>
                  </a:moveTo>
                  <a:cubicBezTo>
                    <a:pt x="125" y="176"/>
                    <a:pt x="124" y="176"/>
                    <a:pt x="123" y="176"/>
                  </a:cubicBezTo>
                  <a:cubicBezTo>
                    <a:pt x="122" y="174"/>
                    <a:pt x="120" y="173"/>
                    <a:pt x="118" y="171"/>
                  </a:cubicBezTo>
                  <a:cubicBezTo>
                    <a:pt x="120" y="173"/>
                    <a:pt x="122" y="174"/>
                    <a:pt x="124" y="175"/>
                  </a:cubicBezTo>
                  <a:cubicBezTo>
                    <a:pt x="125" y="176"/>
                    <a:pt x="125" y="176"/>
                    <a:pt x="126" y="176"/>
                  </a:cubicBezTo>
                  <a:moveTo>
                    <a:pt x="132" y="176"/>
                  </a:moveTo>
                  <a:cubicBezTo>
                    <a:pt x="130" y="175"/>
                    <a:pt x="127" y="174"/>
                    <a:pt x="125" y="171"/>
                  </a:cubicBezTo>
                  <a:cubicBezTo>
                    <a:pt x="124" y="170"/>
                    <a:pt x="121" y="167"/>
                    <a:pt x="119" y="164"/>
                  </a:cubicBezTo>
                  <a:cubicBezTo>
                    <a:pt x="120" y="164"/>
                    <a:pt x="120" y="164"/>
                    <a:pt x="120" y="164"/>
                  </a:cubicBezTo>
                  <a:cubicBezTo>
                    <a:pt x="122" y="166"/>
                    <a:pt x="124" y="167"/>
                    <a:pt x="125" y="169"/>
                  </a:cubicBezTo>
                  <a:cubicBezTo>
                    <a:pt x="126" y="169"/>
                    <a:pt x="126" y="169"/>
                    <a:pt x="126" y="169"/>
                  </a:cubicBezTo>
                  <a:cubicBezTo>
                    <a:pt x="126" y="169"/>
                    <a:pt x="126" y="170"/>
                    <a:pt x="126" y="170"/>
                  </a:cubicBezTo>
                  <a:cubicBezTo>
                    <a:pt x="128" y="172"/>
                    <a:pt x="130" y="174"/>
                    <a:pt x="132" y="176"/>
                  </a:cubicBezTo>
                  <a:moveTo>
                    <a:pt x="114" y="163"/>
                  </a:moveTo>
                  <a:cubicBezTo>
                    <a:pt x="115" y="163"/>
                    <a:pt x="115" y="163"/>
                    <a:pt x="115" y="163"/>
                  </a:cubicBezTo>
                  <a:cubicBezTo>
                    <a:pt x="115" y="163"/>
                    <a:pt x="115" y="163"/>
                    <a:pt x="115" y="163"/>
                  </a:cubicBezTo>
                  <a:cubicBezTo>
                    <a:pt x="116" y="165"/>
                    <a:pt x="118" y="166"/>
                    <a:pt x="119" y="168"/>
                  </a:cubicBezTo>
                  <a:cubicBezTo>
                    <a:pt x="117" y="166"/>
                    <a:pt x="115" y="165"/>
                    <a:pt x="113" y="163"/>
                  </a:cubicBezTo>
                  <a:cubicBezTo>
                    <a:pt x="114" y="163"/>
                    <a:pt x="114" y="163"/>
                    <a:pt x="114" y="163"/>
                  </a:cubicBezTo>
                  <a:moveTo>
                    <a:pt x="112" y="160"/>
                  </a:moveTo>
                  <a:cubicBezTo>
                    <a:pt x="111" y="160"/>
                    <a:pt x="110" y="159"/>
                    <a:pt x="109" y="159"/>
                  </a:cubicBezTo>
                  <a:cubicBezTo>
                    <a:pt x="110" y="159"/>
                    <a:pt x="110" y="158"/>
                    <a:pt x="110" y="157"/>
                  </a:cubicBezTo>
                  <a:cubicBezTo>
                    <a:pt x="109" y="156"/>
                    <a:pt x="109" y="156"/>
                    <a:pt x="109" y="156"/>
                  </a:cubicBezTo>
                  <a:cubicBezTo>
                    <a:pt x="109" y="156"/>
                    <a:pt x="110" y="157"/>
                    <a:pt x="110" y="157"/>
                  </a:cubicBezTo>
                  <a:cubicBezTo>
                    <a:pt x="111" y="158"/>
                    <a:pt x="112" y="159"/>
                    <a:pt x="112" y="160"/>
                  </a:cubicBezTo>
                  <a:moveTo>
                    <a:pt x="95" y="155"/>
                  </a:moveTo>
                  <a:cubicBezTo>
                    <a:pt x="95" y="155"/>
                    <a:pt x="95" y="155"/>
                    <a:pt x="96" y="154"/>
                  </a:cubicBezTo>
                  <a:cubicBezTo>
                    <a:pt x="96" y="155"/>
                    <a:pt x="96" y="155"/>
                    <a:pt x="96" y="155"/>
                  </a:cubicBezTo>
                  <a:cubicBezTo>
                    <a:pt x="96" y="155"/>
                    <a:pt x="97" y="155"/>
                    <a:pt x="97" y="155"/>
                  </a:cubicBezTo>
                  <a:cubicBezTo>
                    <a:pt x="97" y="155"/>
                    <a:pt x="98" y="155"/>
                    <a:pt x="98" y="155"/>
                  </a:cubicBezTo>
                  <a:cubicBezTo>
                    <a:pt x="99" y="156"/>
                    <a:pt x="100" y="157"/>
                    <a:pt x="101" y="158"/>
                  </a:cubicBezTo>
                  <a:cubicBezTo>
                    <a:pt x="102" y="159"/>
                    <a:pt x="102" y="159"/>
                    <a:pt x="102" y="159"/>
                  </a:cubicBezTo>
                  <a:cubicBezTo>
                    <a:pt x="101" y="160"/>
                    <a:pt x="101" y="161"/>
                    <a:pt x="102" y="161"/>
                  </a:cubicBezTo>
                  <a:cubicBezTo>
                    <a:pt x="106" y="166"/>
                    <a:pt x="106" y="166"/>
                    <a:pt x="106" y="166"/>
                  </a:cubicBezTo>
                  <a:cubicBezTo>
                    <a:pt x="106" y="166"/>
                    <a:pt x="106" y="166"/>
                    <a:pt x="107" y="166"/>
                  </a:cubicBezTo>
                  <a:cubicBezTo>
                    <a:pt x="107" y="166"/>
                    <a:pt x="107" y="166"/>
                    <a:pt x="107" y="166"/>
                  </a:cubicBezTo>
                  <a:cubicBezTo>
                    <a:pt x="108" y="167"/>
                    <a:pt x="108" y="168"/>
                    <a:pt x="109" y="169"/>
                  </a:cubicBezTo>
                  <a:cubicBezTo>
                    <a:pt x="107" y="168"/>
                    <a:pt x="106" y="166"/>
                    <a:pt x="105" y="165"/>
                  </a:cubicBezTo>
                  <a:cubicBezTo>
                    <a:pt x="101" y="162"/>
                    <a:pt x="97" y="158"/>
                    <a:pt x="94" y="154"/>
                  </a:cubicBezTo>
                  <a:cubicBezTo>
                    <a:pt x="94" y="155"/>
                    <a:pt x="94" y="155"/>
                    <a:pt x="95" y="155"/>
                  </a:cubicBezTo>
                  <a:moveTo>
                    <a:pt x="102" y="154"/>
                  </a:moveTo>
                  <a:cubicBezTo>
                    <a:pt x="102" y="154"/>
                    <a:pt x="103" y="154"/>
                    <a:pt x="103" y="154"/>
                  </a:cubicBezTo>
                  <a:cubicBezTo>
                    <a:pt x="104" y="155"/>
                    <a:pt x="105" y="157"/>
                    <a:pt x="106" y="158"/>
                  </a:cubicBezTo>
                  <a:cubicBezTo>
                    <a:pt x="105" y="157"/>
                    <a:pt x="103" y="156"/>
                    <a:pt x="102" y="155"/>
                  </a:cubicBezTo>
                  <a:cubicBezTo>
                    <a:pt x="102" y="154"/>
                    <a:pt x="102" y="154"/>
                    <a:pt x="102" y="154"/>
                  </a:cubicBezTo>
                  <a:cubicBezTo>
                    <a:pt x="102" y="154"/>
                    <a:pt x="102" y="154"/>
                    <a:pt x="102" y="154"/>
                  </a:cubicBezTo>
                  <a:moveTo>
                    <a:pt x="93" y="153"/>
                  </a:moveTo>
                  <a:cubicBezTo>
                    <a:pt x="89" y="149"/>
                    <a:pt x="85" y="144"/>
                    <a:pt x="82" y="139"/>
                  </a:cubicBezTo>
                  <a:cubicBezTo>
                    <a:pt x="82" y="139"/>
                    <a:pt x="82" y="139"/>
                    <a:pt x="82" y="139"/>
                  </a:cubicBezTo>
                  <a:cubicBezTo>
                    <a:pt x="86" y="144"/>
                    <a:pt x="90" y="148"/>
                    <a:pt x="93" y="153"/>
                  </a:cubicBezTo>
                  <a:moveTo>
                    <a:pt x="83" y="132"/>
                  </a:moveTo>
                  <a:cubicBezTo>
                    <a:pt x="82" y="131"/>
                    <a:pt x="82" y="130"/>
                    <a:pt x="81" y="130"/>
                  </a:cubicBezTo>
                  <a:cubicBezTo>
                    <a:pt x="77" y="122"/>
                    <a:pt x="73" y="114"/>
                    <a:pt x="72" y="106"/>
                  </a:cubicBezTo>
                  <a:cubicBezTo>
                    <a:pt x="73" y="106"/>
                    <a:pt x="73" y="106"/>
                    <a:pt x="73" y="106"/>
                  </a:cubicBezTo>
                  <a:cubicBezTo>
                    <a:pt x="73" y="108"/>
                    <a:pt x="73" y="110"/>
                    <a:pt x="74" y="112"/>
                  </a:cubicBezTo>
                  <a:cubicBezTo>
                    <a:pt x="74" y="113"/>
                    <a:pt x="75" y="114"/>
                    <a:pt x="76" y="114"/>
                  </a:cubicBezTo>
                  <a:cubicBezTo>
                    <a:pt x="76" y="114"/>
                    <a:pt x="77" y="113"/>
                    <a:pt x="77" y="113"/>
                  </a:cubicBezTo>
                  <a:cubicBezTo>
                    <a:pt x="79" y="119"/>
                    <a:pt x="81" y="126"/>
                    <a:pt x="83" y="132"/>
                  </a:cubicBezTo>
                  <a:moveTo>
                    <a:pt x="76" y="103"/>
                  </a:moveTo>
                  <a:cubicBezTo>
                    <a:pt x="75" y="100"/>
                    <a:pt x="75" y="98"/>
                    <a:pt x="75" y="96"/>
                  </a:cubicBezTo>
                  <a:cubicBezTo>
                    <a:pt x="75" y="95"/>
                    <a:pt x="75" y="93"/>
                    <a:pt x="75" y="92"/>
                  </a:cubicBezTo>
                  <a:cubicBezTo>
                    <a:pt x="75" y="91"/>
                    <a:pt x="75" y="90"/>
                    <a:pt x="75" y="89"/>
                  </a:cubicBezTo>
                  <a:cubicBezTo>
                    <a:pt x="75" y="87"/>
                    <a:pt x="75" y="86"/>
                    <a:pt x="76" y="85"/>
                  </a:cubicBezTo>
                  <a:cubicBezTo>
                    <a:pt x="76" y="88"/>
                    <a:pt x="76" y="90"/>
                    <a:pt x="76" y="92"/>
                  </a:cubicBezTo>
                  <a:cubicBezTo>
                    <a:pt x="77" y="94"/>
                    <a:pt x="77" y="96"/>
                    <a:pt x="77" y="97"/>
                  </a:cubicBezTo>
                  <a:cubicBezTo>
                    <a:pt x="76" y="98"/>
                    <a:pt x="76" y="98"/>
                    <a:pt x="76" y="99"/>
                  </a:cubicBezTo>
                  <a:cubicBezTo>
                    <a:pt x="76" y="100"/>
                    <a:pt x="76" y="101"/>
                    <a:pt x="76" y="103"/>
                  </a:cubicBezTo>
                  <a:cubicBezTo>
                    <a:pt x="76" y="103"/>
                    <a:pt x="76" y="103"/>
                    <a:pt x="76" y="103"/>
                  </a:cubicBezTo>
                  <a:moveTo>
                    <a:pt x="83" y="87"/>
                  </a:moveTo>
                  <a:cubicBezTo>
                    <a:pt x="83" y="85"/>
                    <a:pt x="83" y="84"/>
                    <a:pt x="83" y="82"/>
                  </a:cubicBezTo>
                  <a:cubicBezTo>
                    <a:pt x="83" y="82"/>
                    <a:pt x="83" y="81"/>
                    <a:pt x="83" y="81"/>
                  </a:cubicBezTo>
                  <a:cubicBezTo>
                    <a:pt x="84" y="81"/>
                    <a:pt x="84" y="81"/>
                    <a:pt x="84" y="81"/>
                  </a:cubicBezTo>
                  <a:cubicBezTo>
                    <a:pt x="84" y="82"/>
                    <a:pt x="84" y="83"/>
                    <a:pt x="84" y="84"/>
                  </a:cubicBezTo>
                  <a:cubicBezTo>
                    <a:pt x="83" y="85"/>
                    <a:pt x="83" y="86"/>
                    <a:pt x="83" y="87"/>
                  </a:cubicBezTo>
                  <a:moveTo>
                    <a:pt x="127" y="83"/>
                  </a:moveTo>
                  <a:cubicBezTo>
                    <a:pt x="127" y="83"/>
                    <a:pt x="127" y="83"/>
                    <a:pt x="128" y="83"/>
                  </a:cubicBezTo>
                  <a:cubicBezTo>
                    <a:pt x="130" y="81"/>
                    <a:pt x="133" y="80"/>
                    <a:pt x="136" y="79"/>
                  </a:cubicBezTo>
                  <a:cubicBezTo>
                    <a:pt x="136" y="79"/>
                    <a:pt x="137" y="79"/>
                    <a:pt x="137" y="79"/>
                  </a:cubicBezTo>
                  <a:cubicBezTo>
                    <a:pt x="137" y="80"/>
                    <a:pt x="137" y="82"/>
                    <a:pt x="137" y="84"/>
                  </a:cubicBezTo>
                  <a:cubicBezTo>
                    <a:pt x="138" y="91"/>
                    <a:pt x="132" y="91"/>
                    <a:pt x="127" y="93"/>
                  </a:cubicBezTo>
                  <a:cubicBezTo>
                    <a:pt x="127" y="92"/>
                    <a:pt x="127" y="90"/>
                    <a:pt x="127" y="89"/>
                  </a:cubicBezTo>
                  <a:cubicBezTo>
                    <a:pt x="128" y="89"/>
                    <a:pt x="129" y="89"/>
                    <a:pt x="130" y="88"/>
                  </a:cubicBezTo>
                  <a:cubicBezTo>
                    <a:pt x="132" y="87"/>
                    <a:pt x="133" y="86"/>
                    <a:pt x="134" y="86"/>
                  </a:cubicBezTo>
                  <a:cubicBezTo>
                    <a:pt x="134" y="86"/>
                    <a:pt x="135" y="86"/>
                    <a:pt x="135" y="87"/>
                  </a:cubicBezTo>
                  <a:cubicBezTo>
                    <a:pt x="135" y="87"/>
                    <a:pt x="135" y="87"/>
                    <a:pt x="135" y="87"/>
                  </a:cubicBezTo>
                  <a:cubicBezTo>
                    <a:pt x="137" y="87"/>
                    <a:pt x="137" y="83"/>
                    <a:pt x="135" y="83"/>
                  </a:cubicBezTo>
                  <a:cubicBezTo>
                    <a:pt x="135" y="83"/>
                    <a:pt x="135" y="83"/>
                    <a:pt x="134" y="83"/>
                  </a:cubicBezTo>
                  <a:cubicBezTo>
                    <a:pt x="131" y="83"/>
                    <a:pt x="129" y="86"/>
                    <a:pt x="127" y="86"/>
                  </a:cubicBezTo>
                  <a:cubicBezTo>
                    <a:pt x="126" y="85"/>
                    <a:pt x="126" y="84"/>
                    <a:pt x="126" y="83"/>
                  </a:cubicBezTo>
                  <a:cubicBezTo>
                    <a:pt x="126" y="83"/>
                    <a:pt x="126" y="83"/>
                    <a:pt x="126" y="83"/>
                  </a:cubicBezTo>
                  <a:cubicBezTo>
                    <a:pt x="126" y="83"/>
                    <a:pt x="127" y="83"/>
                    <a:pt x="127" y="83"/>
                  </a:cubicBezTo>
                  <a:moveTo>
                    <a:pt x="68" y="94"/>
                  </a:moveTo>
                  <a:cubicBezTo>
                    <a:pt x="68" y="93"/>
                    <a:pt x="68" y="93"/>
                    <a:pt x="67" y="92"/>
                  </a:cubicBezTo>
                  <a:cubicBezTo>
                    <a:pt x="67" y="87"/>
                    <a:pt x="68" y="82"/>
                    <a:pt x="69" y="77"/>
                  </a:cubicBezTo>
                  <a:cubicBezTo>
                    <a:pt x="70" y="82"/>
                    <a:pt x="69" y="88"/>
                    <a:pt x="68" y="94"/>
                  </a:cubicBezTo>
                  <a:moveTo>
                    <a:pt x="126" y="80"/>
                  </a:moveTo>
                  <a:cubicBezTo>
                    <a:pt x="126" y="74"/>
                    <a:pt x="125" y="68"/>
                    <a:pt x="124" y="62"/>
                  </a:cubicBezTo>
                  <a:cubicBezTo>
                    <a:pt x="124" y="62"/>
                    <a:pt x="124" y="62"/>
                    <a:pt x="124" y="62"/>
                  </a:cubicBezTo>
                  <a:cubicBezTo>
                    <a:pt x="124" y="60"/>
                    <a:pt x="129" y="60"/>
                    <a:pt x="130" y="60"/>
                  </a:cubicBezTo>
                  <a:cubicBezTo>
                    <a:pt x="132" y="59"/>
                    <a:pt x="134" y="59"/>
                    <a:pt x="136" y="58"/>
                  </a:cubicBezTo>
                  <a:cubicBezTo>
                    <a:pt x="136" y="61"/>
                    <a:pt x="136" y="64"/>
                    <a:pt x="136" y="67"/>
                  </a:cubicBezTo>
                  <a:cubicBezTo>
                    <a:pt x="136" y="67"/>
                    <a:pt x="136" y="67"/>
                    <a:pt x="136" y="67"/>
                  </a:cubicBezTo>
                  <a:cubicBezTo>
                    <a:pt x="133" y="67"/>
                    <a:pt x="129" y="68"/>
                    <a:pt x="127" y="69"/>
                  </a:cubicBezTo>
                  <a:cubicBezTo>
                    <a:pt x="125" y="70"/>
                    <a:pt x="126" y="73"/>
                    <a:pt x="127" y="73"/>
                  </a:cubicBezTo>
                  <a:cubicBezTo>
                    <a:pt x="128" y="73"/>
                    <a:pt x="128" y="73"/>
                    <a:pt x="128" y="72"/>
                  </a:cubicBezTo>
                  <a:cubicBezTo>
                    <a:pt x="130" y="71"/>
                    <a:pt x="133" y="70"/>
                    <a:pt x="136" y="70"/>
                  </a:cubicBezTo>
                  <a:cubicBezTo>
                    <a:pt x="136" y="70"/>
                    <a:pt x="136" y="70"/>
                    <a:pt x="136" y="70"/>
                  </a:cubicBezTo>
                  <a:cubicBezTo>
                    <a:pt x="137" y="70"/>
                    <a:pt x="137" y="70"/>
                    <a:pt x="137" y="70"/>
                  </a:cubicBezTo>
                  <a:cubicBezTo>
                    <a:pt x="137" y="72"/>
                    <a:pt x="137" y="74"/>
                    <a:pt x="137" y="76"/>
                  </a:cubicBezTo>
                  <a:cubicBezTo>
                    <a:pt x="137" y="76"/>
                    <a:pt x="136" y="76"/>
                    <a:pt x="136" y="76"/>
                  </a:cubicBezTo>
                  <a:cubicBezTo>
                    <a:pt x="136" y="76"/>
                    <a:pt x="136" y="76"/>
                    <a:pt x="135" y="76"/>
                  </a:cubicBezTo>
                  <a:cubicBezTo>
                    <a:pt x="132" y="77"/>
                    <a:pt x="129" y="78"/>
                    <a:pt x="126" y="80"/>
                  </a:cubicBezTo>
                  <a:cubicBezTo>
                    <a:pt x="126" y="80"/>
                    <a:pt x="126" y="80"/>
                    <a:pt x="126" y="80"/>
                  </a:cubicBezTo>
                  <a:moveTo>
                    <a:pt x="122" y="69"/>
                  </a:moveTo>
                  <a:cubicBezTo>
                    <a:pt x="121" y="67"/>
                    <a:pt x="121" y="65"/>
                    <a:pt x="120" y="63"/>
                  </a:cubicBezTo>
                  <a:cubicBezTo>
                    <a:pt x="120" y="61"/>
                    <a:pt x="119" y="59"/>
                    <a:pt x="119" y="57"/>
                  </a:cubicBezTo>
                  <a:cubicBezTo>
                    <a:pt x="120" y="61"/>
                    <a:pt x="121" y="65"/>
                    <a:pt x="122" y="69"/>
                  </a:cubicBezTo>
                  <a:moveTo>
                    <a:pt x="123" y="58"/>
                  </a:moveTo>
                  <a:cubicBezTo>
                    <a:pt x="123" y="58"/>
                    <a:pt x="123" y="58"/>
                    <a:pt x="123" y="58"/>
                  </a:cubicBezTo>
                  <a:cubicBezTo>
                    <a:pt x="122" y="55"/>
                    <a:pt x="122" y="52"/>
                    <a:pt x="121" y="49"/>
                  </a:cubicBezTo>
                  <a:cubicBezTo>
                    <a:pt x="126" y="47"/>
                    <a:pt x="131" y="44"/>
                    <a:pt x="136" y="44"/>
                  </a:cubicBezTo>
                  <a:cubicBezTo>
                    <a:pt x="136" y="48"/>
                    <a:pt x="136" y="51"/>
                    <a:pt x="136" y="54"/>
                  </a:cubicBezTo>
                  <a:cubicBezTo>
                    <a:pt x="133" y="56"/>
                    <a:pt x="130" y="56"/>
                    <a:pt x="127" y="57"/>
                  </a:cubicBezTo>
                  <a:cubicBezTo>
                    <a:pt x="126" y="57"/>
                    <a:pt x="124" y="58"/>
                    <a:pt x="123" y="58"/>
                  </a:cubicBezTo>
                  <a:moveTo>
                    <a:pt x="120" y="35"/>
                  </a:moveTo>
                  <a:cubicBezTo>
                    <a:pt x="121" y="35"/>
                    <a:pt x="121" y="35"/>
                    <a:pt x="121" y="34"/>
                  </a:cubicBezTo>
                  <a:cubicBezTo>
                    <a:pt x="123" y="34"/>
                    <a:pt x="125" y="33"/>
                    <a:pt x="128" y="32"/>
                  </a:cubicBezTo>
                  <a:cubicBezTo>
                    <a:pt x="130" y="32"/>
                    <a:pt x="132" y="31"/>
                    <a:pt x="134" y="30"/>
                  </a:cubicBezTo>
                  <a:cubicBezTo>
                    <a:pt x="134" y="33"/>
                    <a:pt x="135" y="35"/>
                    <a:pt x="136" y="38"/>
                  </a:cubicBezTo>
                  <a:cubicBezTo>
                    <a:pt x="136" y="39"/>
                    <a:pt x="136" y="40"/>
                    <a:pt x="136" y="41"/>
                  </a:cubicBezTo>
                  <a:cubicBezTo>
                    <a:pt x="130" y="41"/>
                    <a:pt x="125" y="43"/>
                    <a:pt x="120" y="45"/>
                  </a:cubicBezTo>
                  <a:cubicBezTo>
                    <a:pt x="120" y="43"/>
                    <a:pt x="120" y="41"/>
                    <a:pt x="120" y="39"/>
                  </a:cubicBezTo>
                  <a:cubicBezTo>
                    <a:pt x="120" y="37"/>
                    <a:pt x="120" y="36"/>
                    <a:pt x="119" y="34"/>
                  </a:cubicBezTo>
                  <a:cubicBezTo>
                    <a:pt x="120" y="34"/>
                    <a:pt x="120" y="35"/>
                    <a:pt x="120" y="35"/>
                  </a:cubicBezTo>
                  <a:moveTo>
                    <a:pt x="119" y="32"/>
                  </a:moveTo>
                  <a:cubicBezTo>
                    <a:pt x="119" y="30"/>
                    <a:pt x="119" y="29"/>
                    <a:pt x="119" y="28"/>
                  </a:cubicBezTo>
                  <a:cubicBezTo>
                    <a:pt x="119" y="26"/>
                    <a:pt x="119" y="25"/>
                    <a:pt x="119" y="24"/>
                  </a:cubicBezTo>
                  <a:cubicBezTo>
                    <a:pt x="123" y="22"/>
                    <a:pt x="127" y="21"/>
                    <a:pt x="130" y="18"/>
                  </a:cubicBezTo>
                  <a:cubicBezTo>
                    <a:pt x="131" y="21"/>
                    <a:pt x="132" y="23"/>
                    <a:pt x="132" y="25"/>
                  </a:cubicBezTo>
                  <a:cubicBezTo>
                    <a:pt x="133" y="26"/>
                    <a:pt x="133" y="26"/>
                    <a:pt x="133" y="27"/>
                  </a:cubicBezTo>
                  <a:cubicBezTo>
                    <a:pt x="131" y="27"/>
                    <a:pt x="130" y="28"/>
                    <a:pt x="128" y="29"/>
                  </a:cubicBezTo>
                  <a:cubicBezTo>
                    <a:pt x="125" y="30"/>
                    <a:pt x="122" y="30"/>
                    <a:pt x="120" y="31"/>
                  </a:cubicBezTo>
                  <a:cubicBezTo>
                    <a:pt x="119" y="32"/>
                    <a:pt x="119" y="32"/>
                    <a:pt x="119" y="32"/>
                  </a:cubicBezTo>
                  <a:moveTo>
                    <a:pt x="120" y="20"/>
                  </a:moveTo>
                  <a:cubicBezTo>
                    <a:pt x="120" y="18"/>
                    <a:pt x="121" y="16"/>
                    <a:pt x="121" y="14"/>
                  </a:cubicBezTo>
                  <a:cubicBezTo>
                    <a:pt x="124" y="13"/>
                    <a:pt x="127" y="12"/>
                    <a:pt x="129" y="11"/>
                  </a:cubicBezTo>
                  <a:cubicBezTo>
                    <a:pt x="129" y="12"/>
                    <a:pt x="129" y="14"/>
                    <a:pt x="130" y="15"/>
                  </a:cubicBezTo>
                  <a:cubicBezTo>
                    <a:pt x="129" y="15"/>
                    <a:pt x="129" y="15"/>
                    <a:pt x="129" y="15"/>
                  </a:cubicBezTo>
                  <a:cubicBezTo>
                    <a:pt x="126" y="18"/>
                    <a:pt x="123" y="19"/>
                    <a:pt x="120" y="20"/>
                  </a:cubicBezTo>
                  <a:moveTo>
                    <a:pt x="92" y="14"/>
                  </a:moveTo>
                  <a:cubicBezTo>
                    <a:pt x="99" y="14"/>
                    <a:pt x="106" y="14"/>
                    <a:pt x="113" y="11"/>
                  </a:cubicBezTo>
                  <a:cubicBezTo>
                    <a:pt x="114" y="10"/>
                    <a:pt x="114" y="10"/>
                    <a:pt x="114" y="10"/>
                  </a:cubicBezTo>
                  <a:cubicBezTo>
                    <a:pt x="114" y="12"/>
                    <a:pt x="114" y="14"/>
                    <a:pt x="114" y="16"/>
                  </a:cubicBezTo>
                  <a:cubicBezTo>
                    <a:pt x="112" y="16"/>
                    <a:pt x="110" y="18"/>
                    <a:pt x="111" y="20"/>
                  </a:cubicBezTo>
                  <a:cubicBezTo>
                    <a:pt x="115" y="34"/>
                    <a:pt x="111" y="48"/>
                    <a:pt x="113" y="62"/>
                  </a:cubicBezTo>
                  <a:cubicBezTo>
                    <a:pt x="115" y="71"/>
                    <a:pt x="120" y="81"/>
                    <a:pt x="120" y="90"/>
                  </a:cubicBezTo>
                  <a:cubicBezTo>
                    <a:pt x="120" y="90"/>
                    <a:pt x="120" y="90"/>
                    <a:pt x="120" y="90"/>
                  </a:cubicBezTo>
                  <a:cubicBezTo>
                    <a:pt x="114" y="84"/>
                    <a:pt x="107" y="80"/>
                    <a:pt x="100" y="76"/>
                  </a:cubicBezTo>
                  <a:cubicBezTo>
                    <a:pt x="97" y="73"/>
                    <a:pt x="93" y="71"/>
                    <a:pt x="89" y="69"/>
                  </a:cubicBezTo>
                  <a:cubicBezTo>
                    <a:pt x="86" y="67"/>
                    <a:pt x="82" y="63"/>
                    <a:pt x="78" y="61"/>
                  </a:cubicBezTo>
                  <a:cubicBezTo>
                    <a:pt x="63" y="55"/>
                    <a:pt x="50" y="44"/>
                    <a:pt x="35" y="37"/>
                  </a:cubicBezTo>
                  <a:cubicBezTo>
                    <a:pt x="35" y="37"/>
                    <a:pt x="35" y="37"/>
                    <a:pt x="34" y="37"/>
                  </a:cubicBezTo>
                  <a:cubicBezTo>
                    <a:pt x="34" y="37"/>
                    <a:pt x="34" y="37"/>
                    <a:pt x="34" y="37"/>
                  </a:cubicBezTo>
                  <a:cubicBezTo>
                    <a:pt x="33" y="36"/>
                    <a:pt x="32" y="36"/>
                    <a:pt x="32" y="35"/>
                  </a:cubicBezTo>
                  <a:cubicBezTo>
                    <a:pt x="28" y="33"/>
                    <a:pt x="25" y="30"/>
                    <a:pt x="21" y="28"/>
                  </a:cubicBezTo>
                  <a:cubicBezTo>
                    <a:pt x="21" y="28"/>
                    <a:pt x="21" y="28"/>
                    <a:pt x="21" y="28"/>
                  </a:cubicBezTo>
                  <a:cubicBezTo>
                    <a:pt x="23" y="26"/>
                    <a:pt x="27" y="25"/>
                    <a:pt x="30" y="24"/>
                  </a:cubicBezTo>
                  <a:cubicBezTo>
                    <a:pt x="30" y="24"/>
                    <a:pt x="30" y="24"/>
                    <a:pt x="30" y="24"/>
                  </a:cubicBezTo>
                  <a:cubicBezTo>
                    <a:pt x="31" y="24"/>
                    <a:pt x="31" y="24"/>
                    <a:pt x="31" y="24"/>
                  </a:cubicBezTo>
                  <a:cubicBezTo>
                    <a:pt x="34" y="23"/>
                    <a:pt x="38" y="23"/>
                    <a:pt x="41" y="22"/>
                  </a:cubicBezTo>
                  <a:cubicBezTo>
                    <a:pt x="46" y="22"/>
                    <a:pt x="50" y="21"/>
                    <a:pt x="55" y="20"/>
                  </a:cubicBezTo>
                  <a:cubicBezTo>
                    <a:pt x="56" y="19"/>
                    <a:pt x="58" y="19"/>
                    <a:pt x="59" y="18"/>
                  </a:cubicBezTo>
                  <a:cubicBezTo>
                    <a:pt x="69" y="17"/>
                    <a:pt x="80" y="16"/>
                    <a:pt x="90" y="14"/>
                  </a:cubicBezTo>
                  <a:cubicBezTo>
                    <a:pt x="90" y="14"/>
                    <a:pt x="91" y="14"/>
                    <a:pt x="92" y="14"/>
                  </a:cubicBezTo>
                  <a:moveTo>
                    <a:pt x="117" y="17"/>
                  </a:moveTo>
                  <a:cubicBezTo>
                    <a:pt x="117" y="17"/>
                    <a:pt x="117" y="17"/>
                    <a:pt x="117" y="17"/>
                  </a:cubicBezTo>
                  <a:cubicBezTo>
                    <a:pt x="117" y="17"/>
                    <a:pt x="117" y="17"/>
                    <a:pt x="117" y="17"/>
                  </a:cubicBezTo>
                  <a:cubicBezTo>
                    <a:pt x="117" y="14"/>
                    <a:pt x="117" y="11"/>
                    <a:pt x="118" y="9"/>
                  </a:cubicBezTo>
                  <a:cubicBezTo>
                    <a:pt x="119" y="9"/>
                    <a:pt x="119" y="9"/>
                    <a:pt x="119" y="9"/>
                  </a:cubicBezTo>
                  <a:cubicBezTo>
                    <a:pt x="118" y="12"/>
                    <a:pt x="118" y="15"/>
                    <a:pt x="117" y="17"/>
                  </a:cubicBezTo>
                  <a:moveTo>
                    <a:pt x="122" y="10"/>
                  </a:moveTo>
                  <a:cubicBezTo>
                    <a:pt x="122" y="9"/>
                    <a:pt x="122" y="8"/>
                    <a:pt x="122" y="7"/>
                  </a:cubicBezTo>
                  <a:cubicBezTo>
                    <a:pt x="123" y="6"/>
                    <a:pt x="123" y="5"/>
                    <a:pt x="122" y="4"/>
                  </a:cubicBezTo>
                  <a:cubicBezTo>
                    <a:pt x="123" y="3"/>
                    <a:pt x="123" y="3"/>
                    <a:pt x="124" y="3"/>
                  </a:cubicBezTo>
                  <a:cubicBezTo>
                    <a:pt x="125" y="3"/>
                    <a:pt x="125" y="3"/>
                    <a:pt x="126" y="4"/>
                  </a:cubicBezTo>
                  <a:cubicBezTo>
                    <a:pt x="128" y="4"/>
                    <a:pt x="129" y="5"/>
                    <a:pt x="129" y="7"/>
                  </a:cubicBezTo>
                  <a:cubicBezTo>
                    <a:pt x="127" y="8"/>
                    <a:pt x="124" y="9"/>
                    <a:pt x="122" y="10"/>
                  </a:cubicBezTo>
                  <a:moveTo>
                    <a:pt x="124" y="0"/>
                  </a:moveTo>
                  <a:cubicBezTo>
                    <a:pt x="122" y="0"/>
                    <a:pt x="119" y="1"/>
                    <a:pt x="117" y="2"/>
                  </a:cubicBezTo>
                  <a:cubicBezTo>
                    <a:pt x="103" y="3"/>
                    <a:pt x="89" y="5"/>
                    <a:pt x="75" y="8"/>
                  </a:cubicBezTo>
                  <a:cubicBezTo>
                    <a:pt x="73" y="8"/>
                    <a:pt x="71" y="8"/>
                    <a:pt x="70" y="8"/>
                  </a:cubicBezTo>
                  <a:cubicBezTo>
                    <a:pt x="62" y="9"/>
                    <a:pt x="54" y="11"/>
                    <a:pt x="47" y="12"/>
                  </a:cubicBezTo>
                  <a:cubicBezTo>
                    <a:pt x="45" y="12"/>
                    <a:pt x="44" y="13"/>
                    <a:pt x="44" y="14"/>
                  </a:cubicBezTo>
                  <a:cubicBezTo>
                    <a:pt x="41" y="15"/>
                    <a:pt x="39" y="15"/>
                    <a:pt x="36" y="16"/>
                  </a:cubicBezTo>
                  <a:cubicBezTo>
                    <a:pt x="36" y="16"/>
                    <a:pt x="35" y="16"/>
                    <a:pt x="35" y="17"/>
                  </a:cubicBezTo>
                  <a:cubicBezTo>
                    <a:pt x="33" y="17"/>
                    <a:pt x="31" y="18"/>
                    <a:pt x="29" y="18"/>
                  </a:cubicBezTo>
                  <a:cubicBezTo>
                    <a:pt x="27" y="19"/>
                    <a:pt x="27" y="20"/>
                    <a:pt x="27" y="21"/>
                  </a:cubicBezTo>
                  <a:cubicBezTo>
                    <a:pt x="24" y="22"/>
                    <a:pt x="21" y="24"/>
                    <a:pt x="18" y="26"/>
                  </a:cubicBezTo>
                  <a:cubicBezTo>
                    <a:pt x="18" y="26"/>
                    <a:pt x="17" y="27"/>
                    <a:pt x="17" y="28"/>
                  </a:cubicBezTo>
                  <a:cubicBezTo>
                    <a:pt x="18" y="28"/>
                    <a:pt x="18" y="28"/>
                    <a:pt x="18" y="28"/>
                  </a:cubicBezTo>
                  <a:cubicBezTo>
                    <a:pt x="17" y="29"/>
                    <a:pt x="17" y="29"/>
                    <a:pt x="17" y="30"/>
                  </a:cubicBezTo>
                  <a:cubicBezTo>
                    <a:pt x="18" y="34"/>
                    <a:pt x="21" y="37"/>
                    <a:pt x="25" y="39"/>
                  </a:cubicBezTo>
                  <a:cubicBezTo>
                    <a:pt x="26" y="39"/>
                    <a:pt x="26" y="40"/>
                    <a:pt x="27" y="40"/>
                  </a:cubicBezTo>
                  <a:cubicBezTo>
                    <a:pt x="30" y="44"/>
                    <a:pt x="34" y="48"/>
                    <a:pt x="39" y="49"/>
                  </a:cubicBezTo>
                  <a:cubicBezTo>
                    <a:pt x="39" y="48"/>
                    <a:pt x="39" y="48"/>
                    <a:pt x="39" y="48"/>
                  </a:cubicBezTo>
                  <a:cubicBezTo>
                    <a:pt x="48" y="55"/>
                    <a:pt x="58" y="60"/>
                    <a:pt x="68" y="65"/>
                  </a:cubicBezTo>
                  <a:cubicBezTo>
                    <a:pt x="60" y="75"/>
                    <a:pt x="63" y="92"/>
                    <a:pt x="66" y="105"/>
                  </a:cubicBezTo>
                  <a:cubicBezTo>
                    <a:pt x="66" y="111"/>
                    <a:pt x="66" y="116"/>
                    <a:pt x="68" y="122"/>
                  </a:cubicBezTo>
                  <a:cubicBezTo>
                    <a:pt x="74" y="142"/>
                    <a:pt x="88" y="159"/>
                    <a:pt x="103" y="172"/>
                  </a:cubicBezTo>
                  <a:cubicBezTo>
                    <a:pt x="122" y="188"/>
                    <a:pt x="144" y="197"/>
                    <a:pt x="168" y="197"/>
                  </a:cubicBezTo>
                  <a:cubicBezTo>
                    <a:pt x="176" y="197"/>
                    <a:pt x="185" y="196"/>
                    <a:pt x="194" y="193"/>
                  </a:cubicBezTo>
                  <a:cubicBezTo>
                    <a:pt x="197" y="213"/>
                    <a:pt x="213" y="231"/>
                    <a:pt x="207" y="253"/>
                  </a:cubicBezTo>
                  <a:cubicBezTo>
                    <a:pt x="207" y="253"/>
                    <a:pt x="207" y="253"/>
                    <a:pt x="207" y="253"/>
                  </a:cubicBezTo>
                  <a:cubicBezTo>
                    <a:pt x="202" y="257"/>
                    <a:pt x="196" y="260"/>
                    <a:pt x="191" y="264"/>
                  </a:cubicBezTo>
                  <a:cubicBezTo>
                    <a:pt x="184" y="266"/>
                    <a:pt x="176" y="267"/>
                    <a:pt x="168" y="267"/>
                  </a:cubicBezTo>
                  <a:cubicBezTo>
                    <a:pt x="154" y="267"/>
                    <a:pt x="139" y="264"/>
                    <a:pt x="127" y="261"/>
                  </a:cubicBezTo>
                  <a:cubicBezTo>
                    <a:pt x="111" y="257"/>
                    <a:pt x="96" y="249"/>
                    <a:pt x="82" y="241"/>
                  </a:cubicBezTo>
                  <a:cubicBezTo>
                    <a:pt x="66" y="232"/>
                    <a:pt x="52" y="221"/>
                    <a:pt x="39" y="208"/>
                  </a:cubicBezTo>
                  <a:cubicBezTo>
                    <a:pt x="19" y="188"/>
                    <a:pt x="7" y="162"/>
                    <a:pt x="11" y="133"/>
                  </a:cubicBezTo>
                  <a:cubicBezTo>
                    <a:pt x="15" y="107"/>
                    <a:pt x="31" y="84"/>
                    <a:pt x="51" y="68"/>
                  </a:cubicBezTo>
                  <a:cubicBezTo>
                    <a:pt x="54" y="66"/>
                    <a:pt x="52" y="62"/>
                    <a:pt x="50" y="62"/>
                  </a:cubicBezTo>
                  <a:cubicBezTo>
                    <a:pt x="49" y="62"/>
                    <a:pt x="48" y="62"/>
                    <a:pt x="48" y="63"/>
                  </a:cubicBezTo>
                  <a:cubicBezTo>
                    <a:pt x="28" y="79"/>
                    <a:pt x="12" y="101"/>
                    <a:pt x="6" y="126"/>
                  </a:cubicBezTo>
                  <a:cubicBezTo>
                    <a:pt x="0" y="151"/>
                    <a:pt x="7" y="177"/>
                    <a:pt x="22" y="198"/>
                  </a:cubicBezTo>
                  <a:cubicBezTo>
                    <a:pt x="42" y="226"/>
                    <a:pt x="75" y="247"/>
                    <a:pt x="107" y="260"/>
                  </a:cubicBezTo>
                  <a:cubicBezTo>
                    <a:pt x="124" y="268"/>
                    <a:pt x="145" y="273"/>
                    <a:pt x="165" y="273"/>
                  </a:cubicBezTo>
                  <a:cubicBezTo>
                    <a:pt x="168" y="273"/>
                    <a:pt x="170" y="273"/>
                    <a:pt x="173" y="273"/>
                  </a:cubicBezTo>
                  <a:cubicBezTo>
                    <a:pt x="174" y="273"/>
                    <a:pt x="174" y="273"/>
                    <a:pt x="174" y="273"/>
                  </a:cubicBezTo>
                  <a:cubicBezTo>
                    <a:pt x="175" y="274"/>
                    <a:pt x="176" y="274"/>
                    <a:pt x="178" y="274"/>
                  </a:cubicBezTo>
                  <a:cubicBezTo>
                    <a:pt x="179" y="274"/>
                    <a:pt x="181" y="274"/>
                    <a:pt x="183" y="273"/>
                  </a:cubicBezTo>
                  <a:cubicBezTo>
                    <a:pt x="183" y="274"/>
                    <a:pt x="184" y="274"/>
                    <a:pt x="185" y="274"/>
                  </a:cubicBezTo>
                  <a:cubicBezTo>
                    <a:pt x="186" y="274"/>
                    <a:pt x="186" y="274"/>
                    <a:pt x="187" y="274"/>
                  </a:cubicBezTo>
                  <a:cubicBezTo>
                    <a:pt x="188" y="273"/>
                    <a:pt x="189" y="272"/>
                    <a:pt x="191" y="271"/>
                  </a:cubicBezTo>
                  <a:cubicBezTo>
                    <a:pt x="192" y="271"/>
                    <a:pt x="192" y="271"/>
                    <a:pt x="193" y="271"/>
                  </a:cubicBezTo>
                  <a:cubicBezTo>
                    <a:pt x="201" y="269"/>
                    <a:pt x="207" y="266"/>
                    <a:pt x="213" y="261"/>
                  </a:cubicBezTo>
                  <a:cubicBezTo>
                    <a:pt x="214" y="260"/>
                    <a:pt x="214" y="260"/>
                    <a:pt x="214" y="260"/>
                  </a:cubicBezTo>
                  <a:cubicBezTo>
                    <a:pt x="219" y="258"/>
                    <a:pt x="224" y="255"/>
                    <a:pt x="228" y="251"/>
                  </a:cubicBezTo>
                  <a:cubicBezTo>
                    <a:pt x="234" y="245"/>
                    <a:pt x="234" y="242"/>
                    <a:pt x="233" y="234"/>
                  </a:cubicBezTo>
                  <a:cubicBezTo>
                    <a:pt x="232" y="233"/>
                    <a:pt x="232" y="233"/>
                    <a:pt x="232" y="233"/>
                  </a:cubicBezTo>
                  <a:cubicBezTo>
                    <a:pt x="233" y="232"/>
                    <a:pt x="233" y="232"/>
                    <a:pt x="233" y="232"/>
                  </a:cubicBezTo>
                  <a:cubicBezTo>
                    <a:pt x="235" y="226"/>
                    <a:pt x="229" y="214"/>
                    <a:pt x="227" y="208"/>
                  </a:cubicBezTo>
                  <a:cubicBezTo>
                    <a:pt x="225" y="203"/>
                    <a:pt x="223" y="197"/>
                    <a:pt x="221" y="191"/>
                  </a:cubicBezTo>
                  <a:cubicBezTo>
                    <a:pt x="221" y="191"/>
                    <a:pt x="221" y="191"/>
                    <a:pt x="221" y="191"/>
                  </a:cubicBezTo>
                  <a:cubicBezTo>
                    <a:pt x="220" y="186"/>
                    <a:pt x="218" y="181"/>
                    <a:pt x="216" y="176"/>
                  </a:cubicBezTo>
                  <a:cubicBezTo>
                    <a:pt x="215" y="174"/>
                    <a:pt x="213" y="173"/>
                    <a:pt x="212" y="173"/>
                  </a:cubicBezTo>
                  <a:cubicBezTo>
                    <a:pt x="212" y="173"/>
                    <a:pt x="211" y="174"/>
                    <a:pt x="211" y="174"/>
                  </a:cubicBezTo>
                  <a:cubicBezTo>
                    <a:pt x="210" y="174"/>
                    <a:pt x="210" y="173"/>
                    <a:pt x="210" y="173"/>
                  </a:cubicBezTo>
                  <a:cubicBezTo>
                    <a:pt x="210" y="173"/>
                    <a:pt x="209" y="174"/>
                    <a:pt x="209" y="174"/>
                  </a:cubicBezTo>
                  <a:cubicBezTo>
                    <a:pt x="206" y="172"/>
                    <a:pt x="203" y="171"/>
                    <a:pt x="199" y="171"/>
                  </a:cubicBezTo>
                  <a:cubicBezTo>
                    <a:pt x="196" y="171"/>
                    <a:pt x="193" y="171"/>
                    <a:pt x="191" y="172"/>
                  </a:cubicBezTo>
                  <a:cubicBezTo>
                    <a:pt x="190" y="171"/>
                    <a:pt x="190" y="171"/>
                    <a:pt x="189" y="171"/>
                  </a:cubicBezTo>
                  <a:cubicBezTo>
                    <a:pt x="189" y="171"/>
                    <a:pt x="188" y="171"/>
                    <a:pt x="188" y="171"/>
                  </a:cubicBezTo>
                  <a:cubicBezTo>
                    <a:pt x="187" y="172"/>
                    <a:pt x="187" y="173"/>
                    <a:pt x="186" y="173"/>
                  </a:cubicBezTo>
                  <a:cubicBezTo>
                    <a:pt x="184" y="174"/>
                    <a:pt x="182" y="174"/>
                    <a:pt x="181" y="174"/>
                  </a:cubicBezTo>
                  <a:cubicBezTo>
                    <a:pt x="176" y="175"/>
                    <a:pt x="172" y="176"/>
                    <a:pt x="167" y="176"/>
                  </a:cubicBezTo>
                  <a:cubicBezTo>
                    <a:pt x="163" y="176"/>
                    <a:pt x="159" y="175"/>
                    <a:pt x="155" y="175"/>
                  </a:cubicBezTo>
                  <a:cubicBezTo>
                    <a:pt x="147" y="174"/>
                    <a:pt x="138" y="169"/>
                    <a:pt x="130" y="165"/>
                  </a:cubicBezTo>
                  <a:cubicBezTo>
                    <a:pt x="129" y="164"/>
                    <a:pt x="127" y="164"/>
                    <a:pt x="125" y="163"/>
                  </a:cubicBezTo>
                  <a:cubicBezTo>
                    <a:pt x="123" y="161"/>
                    <a:pt x="121" y="159"/>
                    <a:pt x="118" y="158"/>
                  </a:cubicBezTo>
                  <a:cubicBezTo>
                    <a:pt x="114" y="154"/>
                    <a:pt x="111" y="150"/>
                    <a:pt x="108" y="147"/>
                  </a:cubicBezTo>
                  <a:cubicBezTo>
                    <a:pt x="104" y="143"/>
                    <a:pt x="99" y="137"/>
                    <a:pt x="95" y="131"/>
                  </a:cubicBezTo>
                  <a:cubicBezTo>
                    <a:pt x="94" y="128"/>
                    <a:pt x="93" y="124"/>
                    <a:pt x="92" y="121"/>
                  </a:cubicBezTo>
                  <a:cubicBezTo>
                    <a:pt x="92" y="120"/>
                    <a:pt x="92" y="120"/>
                    <a:pt x="92" y="120"/>
                  </a:cubicBezTo>
                  <a:cubicBezTo>
                    <a:pt x="87" y="111"/>
                    <a:pt x="86" y="98"/>
                    <a:pt x="87" y="88"/>
                  </a:cubicBezTo>
                  <a:cubicBezTo>
                    <a:pt x="87" y="87"/>
                    <a:pt x="87" y="85"/>
                    <a:pt x="88" y="83"/>
                  </a:cubicBezTo>
                  <a:cubicBezTo>
                    <a:pt x="92" y="85"/>
                    <a:pt x="96" y="87"/>
                    <a:pt x="100" y="89"/>
                  </a:cubicBezTo>
                  <a:cubicBezTo>
                    <a:pt x="101" y="89"/>
                    <a:pt x="101" y="89"/>
                    <a:pt x="101" y="89"/>
                  </a:cubicBezTo>
                  <a:cubicBezTo>
                    <a:pt x="104" y="91"/>
                    <a:pt x="106" y="92"/>
                    <a:pt x="108" y="94"/>
                  </a:cubicBezTo>
                  <a:cubicBezTo>
                    <a:pt x="112" y="98"/>
                    <a:pt x="116" y="101"/>
                    <a:pt x="120" y="101"/>
                  </a:cubicBezTo>
                  <a:cubicBezTo>
                    <a:pt x="121" y="101"/>
                    <a:pt x="122" y="101"/>
                    <a:pt x="122" y="101"/>
                  </a:cubicBezTo>
                  <a:cubicBezTo>
                    <a:pt x="124" y="101"/>
                    <a:pt x="125" y="101"/>
                    <a:pt x="126" y="99"/>
                  </a:cubicBezTo>
                  <a:cubicBezTo>
                    <a:pt x="126" y="98"/>
                    <a:pt x="126" y="98"/>
                    <a:pt x="126" y="98"/>
                  </a:cubicBezTo>
                  <a:cubicBezTo>
                    <a:pt x="128" y="93"/>
                    <a:pt x="134" y="95"/>
                    <a:pt x="138" y="92"/>
                  </a:cubicBezTo>
                  <a:cubicBezTo>
                    <a:pt x="141" y="90"/>
                    <a:pt x="141" y="87"/>
                    <a:pt x="141" y="83"/>
                  </a:cubicBezTo>
                  <a:cubicBezTo>
                    <a:pt x="140" y="76"/>
                    <a:pt x="140" y="68"/>
                    <a:pt x="140" y="61"/>
                  </a:cubicBezTo>
                  <a:cubicBezTo>
                    <a:pt x="139" y="53"/>
                    <a:pt x="140" y="45"/>
                    <a:pt x="139" y="37"/>
                  </a:cubicBezTo>
                  <a:cubicBezTo>
                    <a:pt x="138" y="30"/>
                    <a:pt x="135" y="23"/>
                    <a:pt x="134" y="17"/>
                  </a:cubicBezTo>
                  <a:cubicBezTo>
                    <a:pt x="132" y="12"/>
                    <a:pt x="134" y="5"/>
                    <a:pt x="131" y="2"/>
                  </a:cubicBezTo>
                  <a:cubicBezTo>
                    <a:pt x="130" y="1"/>
                    <a:pt x="127" y="0"/>
                    <a:pt x="124" y="0"/>
                  </a:cubicBezTo>
                </a:path>
              </a:pathLst>
            </a:custGeom>
            <a:solidFill>
              <a:schemeClr val="bg1">
                <a:alpha val="20000"/>
              </a:schemeClr>
            </a:solidFill>
            <a:ln>
              <a:noFill/>
            </a:ln>
          </p:spPr>
          <p:txBody>
            <a:bodyPr vert="horz" wrap="square" lIns="91440" tIns="45720" rIns="91440" bIns="45720" numCol="1" anchor="t" anchorCtr="0" compatLnSpc="1"/>
            <a:lstStyle/>
            <a:p>
              <a:endParaRPr lang="zh-CN" altLang="en-US"/>
            </a:p>
          </p:txBody>
        </p:sp>
      </p:grpSp>
      <p:pic>
        <p:nvPicPr>
          <p:cNvPr id="109" name="Picture 2" descr="D:\linde\设计\素材\2 PPT\ppt\34 粉笔论文答辩\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3315" y="1532163"/>
            <a:ext cx="2490828" cy="673540"/>
          </a:xfrm>
          <a:prstGeom prst="rect">
            <a:avLst/>
          </a:prstGeom>
          <a:noFill/>
          <a:extLst>
            <a:ext uri="{909E8E84-426E-40DD-AFC4-6F175D3DCCD1}">
              <a14:hiddenFill xmlns:a14="http://schemas.microsoft.com/office/drawing/2010/main">
                <a:solidFill>
                  <a:srgbClr val="FFFFFF"/>
                </a:solidFill>
              </a14:hiddenFill>
            </a:ext>
          </a:extLst>
        </p:spPr>
      </p:pic>
      <p:grpSp>
        <p:nvGrpSpPr>
          <p:cNvPr id="110" name="组合 109"/>
          <p:cNvGrpSpPr/>
          <p:nvPr/>
        </p:nvGrpSpPr>
        <p:grpSpPr>
          <a:xfrm>
            <a:off x="3115032" y="1868933"/>
            <a:ext cx="6065739" cy="777356"/>
            <a:chOff x="3818511" y="1084860"/>
            <a:chExt cx="3633809" cy="483501"/>
          </a:xfrm>
        </p:grpSpPr>
        <p:grpSp>
          <p:nvGrpSpPr>
            <p:cNvPr id="111" name="组合 110"/>
            <p:cNvGrpSpPr/>
            <p:nvPr/>
          </p:nvGrpSpPr>
          <p:grpSpPr>
            <a:xfrm>
              <a:off x="3818511" y="1084860"/>
              <a:ext cx="3633809" cy="483501"/>
              <a:chOff x="2540000" y="1059582"/>
              <a:chExt cx="6108700" cy="812800"/>
            </a:xfrm>
            <a:solidFill>
              <a:srgbClr val="005DA2"/>
            </a:solidFill>
          </p:grpSpPr>
          <p:sp>
            <p:nvSpPr>
              <p:cNvPr id="114" name="Freeform 5"/>
              <p:cNvSpPr>
                <a:spLocks noEditPoints="1"/>
              </p:cNvSpPr>
              <p:nvPr/>
            </p:nvSpPr>
            <p:spPr bwMode="auto">
              <a:xfrm>
                <a:off x="2540000" y="1069107"/>
                <a:ext cx="6108700" cy="800100"/>
              </a:xfrm>
              <a:custGeom>
                <a:avLst/>
                <a:gdLst>
                  <a:gd name="T0" fmla="*/ 56 w 3848"/>
                  <a:gd name="T1" fmla="*/ 0 h 504"/>
                  <a:gd name="T2" fmla="*/ 720 w 3848"/>
                  <a:gd name="T3" fmla="*/ 0 h 504"/>
                  <a:gd name="T4" fmla="*/ 576 w 3848"/>
                  <a:gd name="T5" fmla="*/ 84 h 504"/>
                  <a:gd name="T6" fmla="*/ 576 w 3848"/>
                  <a:gd name="T7" fmla="*/ 418 h 504"/>
                  <a:gd name="T8" fmla="*/ 726 w 3848"/>
                  <a:gd name="T9" fmla="*/ 504 h 504"/>
                  <a:gd name="T10" fmla="*/ 56 w 3848"/>
                  <a:gd name="T11" fmla="*/ 504 h 504"/>
                  <a:gd name="T12" fmla="*/ 56 w 3848"/>
                  <a:gd name="T13" fmla="*/ 504 h 504"/>
                  <a:gd name="T14" fmla="*/ 44 w 3848"/>
                  <a:gd name="T15" fmla="*/ 504 h 504"/>
                  <a:gd name="T16" fmla="*/ 34 w 3848"/>
                  <a:gd name="T17" fmla="*/ 500 h 504"/>
                  <a:gd name="T18" fmla="*/ 24 w 3848"/>
                  <a:gd name="T19" fmla="*/ 494 h 504"/>
                  <a:gd name="T20" fmla="*/ 16 w 3848"/>
                  <a:gd name="T21" fmla="*/ 488 h 504"/>
                  <a:gd name="T22" fmla="*/ 8 w 3848"/>
                  <a:gd name="T23" fmla="*/ 480 h 504"/>
                  <a:gd name="T24" fmla="*/ 4 w 3848"/>
                  <a:gd name="T25" fmla="*/ 470 h 504"/>
                  <a:gd name="T26" fmla="*/ 0 w 3848"/>
                  <a:gd name="T27" fmla="*/ 460 h 504"/>
                  <a:gd name="T28" fmla="*/ 0 w 3848"/>
                  <a:gd name="T29" fmla="*/ 448 h 504"/>
                  <a:gd name="T30" fmla="*/ 0 w 3848"/>
                  <a:gd name="T31" fmla="*/ 56 h 504"/>
                  <a:gd name="T32" fmla="*/ 0 w 3848"/>
                  <a:gd name="T33" fmla="*/ 56 h 504"/>
                  <a:gd name="T34" fmla="*/ 0 w 3848"/>
                  <a:gd name="T35" fmla="*/ 44 h 504"/>
                  <a:gd name="T36" fmla="*/ 4 w 3848"/>
                  <a:gd name="T37" fmla="*/ 34 h 504"/>
                  <a:gd name="T38" fmla="*/ 8 w 3848"/>
                  <a:gd name="T39" fmla="*/ 24 h 504"/>
                  <a:gd name="T40" fmla="*/ 16 w 3848"/>
                  <a:gd name="T41" fmla="*/ 16 h 504"/>
                  <a:gd name="T42" fmla="*/ 24 w 3848"/>
                  <a:gd name="T43" fmla="*/ 10 h 504"/>
                  <a:gd name="T44" fmla="*/ 34 w 3848"/>
                  <a:gd name="T45" fmla="*/ 4 h 504"/>
                  <a:gd name="T46" fmla="*/ 44 w 3848"/>
                  <a:gd name="T47" fmla="*/ 0 h 504"/>
                  <a:gd name="T48" fmla="*/ 56 w 3848"/>
                  <a:gd name="T49" fmla="*/ 0 h 504"/>
                  <a:gd name="T50" fmla="*/ 56 w 3848"/>
                  <a:gd name="T51" fmla="*/ 0 h 504"/>
                  <a:gd name="T52" fmla="*/ 1010 w 3848"/>
                  <a:gd name="T53" fmla="*/ 0 h 504"/>
                  <a:gd name="T54" fmla="*/ 3792 w 3848"/>
                  <a:gd name="T55" fmla="*/ 0 h 504"/>
                  <a:gd name="T56" fmla="*/ 3792 w 3848"/>
                  <a:gd name="T57" fmla="*/ 0 h 504"/>
                  <a:gd name="T58" fmla="*/ 3804 w 3848"/>
                  <a:gd name="T59" fmla="*/ 0 h 504"/>
                  <a:gd name="T60" fmla="*/ 3814 w 3848"/>
                  <a:gd name="T61" fmla="*/ 4 h 504"/>
                  <a:gd name="T62" fmla="*/ 3824 w 3848"/>
                  <a:gd name="T63" fmla="*/ 10 h 504"/>
                  <a:gd name="T64" fmla="*/ 3832 w 3848"/>
                  <a:gd name="T65" fmla="*/ 16 h 504"/>
                  <a:gd name="T66" fmla="*/ 3838 w 3848"/>
                  <a:gd name="T67" fmla="*/ 24 h 504"/>
                  <a:gd name="T68" fmla="*/ 3844 w 3848"/>
                  <a:gd name="T69" fmla="*/ 34 h 504"/>
                  <a:gd name="T70" fmla="*/ 3848 w 3848"/>
                  <a:gd name="T71" fmla="*/ 44 h 504"/>
                  <a:gd name="T72" fmla="*/ 3848 w 3848"/>
                  <a:gd name="T73" fmla="*/ 56 h 504"/>
                  <a:gd name="T74" fmla="*/ 3848 w 3848"/>
                  <a:gd name="T75" fmla="*/ 448 h 504"/>
                  <a:gd name="T76" fmla="*/ 3848 w 3848"/>
                  <a:gd name="T77" fmla="*/ 448 h 504"/>
                  <a:gd name="T78" fmla="*/ 3848 w 3848"/>
                  <a:gd name="T79" fmla="*/ 460 h 504"/>
                  <a:gd name="T80" fmla="*/ 3844 w 3848"/>
                  <a:gd name="T81" fmla="*/ 470 h 504"/>
                  <a:gd name="T82" fmla="*/ 3838 w 3848"/>
                  <a:gd name="T83" fmla="*/ 480 h 504"/>
                  <a:gd name="T84" fmla="*/ 3832 w 3848"/>
                  <a:gd name="T85" fmla="*/ 488 h 504"/>
                  <a:gd name="T86" fmla="*/ 3824 w 3848"/>
                  <a:gd name="T87" fmla="*/ 494 h 504"/>
                  <a:gd name="T88" fmla="*/ 3814 w 3848"/>
                  <a:gd name="T89" fmla="*/ 500 h 504"/>
                  <a:gd name="T90" fmla="*/ 3804 w 3848"/>
                  <a:gd name="T91" fmla="*/ 504 h 504"/>
                  <a:gd name="T92" fmla="*/ 3792 w 3848"/>
                  <a:gd name="T93" fmla="*/ 504 h 504"/>
                  <a:gd name="T94" fmla="*/ 1004 w 3848"/>
                  <a:gd name="T95" fmla="*/ 504 h 504"/>
                  <a:gd name="T96" fmla="*/ 1154 w 3848"/>
                  <a:gd name="T97" fmla="*/ 418 h 504"/>
                  <a:gd name="T98" fmla="*/ 1154 w 3848"/>
                  <a:gd name="T99" fmla="*/ 84 h 504"/>
                  <a:gd name="T100" fmla="*/ 1010 w 3848"/>
                  <a:gd name="T101"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48" h="504">
                    <a:moveTo>
                      <a:pt x="56" y="0"/>
                    </a:moveTo>
                    <a:lnTo>
                      <a:pt x="720" y="0"/>
                    </a:lnTo>
                    <a:lnTo>
                      <a:pt x="576" y="84"/>
                    </a:lnTo>
                    <a:lnTo>
                      <a:pt x="576" y="418"/>
                    </a:lnTo>
                    <a:lnTo>
                      <a:pt x="726" y="504"/>
                    </a:lnTo>
                    <a:lnTo>
                      <a:pt x="56" y="504"/>
                    </a:lnTo>
                    <a:lnTo>
                      <a:pt x="56" y="504"/>
                    </a:lnTo>
                    <a:lnTo>
                      <a:pt x="44" y="504"/>
                    </a:lnTo>
                    <a:lnTo>
                      <a:pt x="34" y="500"/>
                    </a:lnTo>
                    <a:lnTo>
                      <a:pt x="24" y="494"/>
                    </a:lnTo>
                    <a:lnTo>
                      <a:pt x="16" y="488"/>
                    </a:lnTo>
                    <a:lnTo>
                      <a:pt x="8" y="480"/>
                    </a:lnTo>
                    <a:lnTo>
                      <a:pt x="4" y="470"/>
                    </a:lnTo>
                    <a:lnTo>
                      <a:pt x="0" y="460"/>
                    </a:lnTo>
                    <a:lnTo>
                      <a:pt x="0" y="448"/>
                    </a:lnTo>
                    <a:lnTo>
                      <a:pt x="0" y="56"/>
                    </a:lnTo>
                    <a:lnTo>
                      <a:pt x="0" y="56"/>
                    </a:lnTo>
                    <a:lnTo>
                      <a:pt x="0" y="44"/>
                    </a:lnTo>
                    <a:lnTo>
                      <a:pt x="4" y="34"/>
                    </a:lnTo>
                    <a:lnTo>
                      <a:pt x="8" y="24"/>
                    </a:lnTo>
                    <a:lnTo>
                      <a:pt x="16" y="16"/>
                    </a:lnTo>
                    <a:lnTo>
                      <a:pt x="24" y="10"/>
                    </a:lnTo>
                    <a:lnTo>
                      <a:pt x="34" y="4"/>
                    </a:lnTo>
                    <a:lnTo>
                      <a:pt x="44" y="0"/>
                    </a:lnTo>
                    <a:lnTo>
                      <a:pt x="56" y="0"/>
                    </a:lnTo>
                    <a:lnTo>
                      <a:pt x="56" y="0"/>
                    </a:lnTo>
                    <a:close/>
                    <a:moveTo>
                      <a:pt x="1010" y="0"/>
                    </a:moveTo>
                    <a:lnTo>
                      <a:pt x="3792" y="0"/>
                    </a:lnTo>
                    <a:lnTo>
                      <a:pt x="3792" y="0"/>
                    </a:lnTo>
                    <a:lnTo>
                      <a:pt x="3804" y="0"/>
                    </a:lnTo>
                    <a:lnTo>
                      <a:pt x="3814" y="4"/>
                    </a:lnTo>
                    <a:lnTo>
                      <a:pt x="3824" y="10"/>
                    </a:lnTo>
                    <a:lnTo>
                      <a:pt x="3832" y="16"/>
                    </a:lnTo>
                    <a:lnTo>
                      <a:pt x="3838" y="24"/>
                    </a:lnTo>
                    <a:lnTo>
                      <a:pt x="3844" y="34"/>
                    </a:lnTo>
                    <a:lnTo>
                      <a:pt x="3848" y="44"/>
                    </a:lnTo>
                    <a:lnTo>
                      <a:pt x="3848" y="56"/>
                    </a:lnTo>
                    <a:lnTo>
                      <a:pt x="3848" y="448"/>
                    </a:lnTo>
                    <a:lnTo>
                      <a:pt x="3848" y="448"/>
                    </a:lnTo>
                    <a:lnTo>
                      <a:pt x="3848" y="460"/>
                    </a:lnTo>
                    <a:lnTo>
                      <a:pt x="3844" y="470"/>
                    </a:lnTo>
                    <a:lnTo>
                      <a:pt x="3838" y="480"/>
                    </a:lnTo>
                    <a:lnTo>
                      <a:pt x="3832" y="488"/>
                    </a:lnTo>
                    <a:lnTo>
                      <a:pt x="3824" y="494"/>
                    </a:lnTo>
                    <a:lnTo>
                      <a:pt x="3814" y="500"/>
                    </a:lnTo>
                    <a:lnTo>
                      <a:pt x="3804" y="504"/>
                    </a:lnTo>
                    <a:lnTo>
                      <a:pt x="3792" y="504"/>
                    </a:lnTo>
                    <a:lnTo>
                      <a:pt x="1004" y="504"/>
                    </a:lnTo>
                    <a:lnTo>
                      <a:pt x="1154" y="418"/>
                    </a:lnTo>
                    <a:lnTo>
                      <a:pt x="1154" y="84"/>
                    </a:lnTo>
                    <a:lnTo>
                      <a:pt x="1010" y="0"/>
                    </a:lnTo>
                    <a:close/>
                  </a:path>
                </a:pathLst>
              </a:custGeom>
              <a:noFill/>
              <a:ln w="25400" cmpd="sng">
                <a:solidFill>
                  <a:srgbClr val="FF7C80"/>
                </a:solidFill>
                <a:prstDash val="sysDash"/>
                <a:round/>
              </a:ln>
            </p:spPr>
            <p:txBody>
              <a:bodyPr vert="horz" wrap="square" lIns="91440" tIns="45720" rIns="91440" bIns="45720" numCol="1" anchor="t" anchorCtr="0" compatLnSpc="1"/>
              <a:lstStyle/>
              <a:p>
                <a:pPr defTabSz="815975">
                  <a:defRPr/>
                </a:pPr>
                <a:endParaRPr lang="zh-CN" altLang="en-US" sz="1600" kern="0" smtClean="0">
                  <a:solidFill>
                    <a:prstClr val="black"/>
                  </a:solidFill>
                  <a:latin typeface="Calibri" panose="020F0502020204030204"/>
                  <a:ea typeface="宋体" panose="02010600030101010101" pitchFamily="2" charset="-122"/>
                </a:endParaRPr>
              </a:p>
            </p:txBody>
          </p:sp>
          <p:sp>
            <p:nvSpPr>
              <p:cNvPr id="115" name="Freeform 6"/>
              <p:cNvSpPr/>
              <p:nvPr/>
            </p:nvSpPr>
            <p:spPr bwMode="auto">
              <a:xfrm>
                <a:off x="3562350" y="1059582"/>
                <a:ext cx="701675" cy="812800"/>
              </a:xfrm>
              <a:custGeom>
                <a:avLst/>
                <a:gdLst>
                  <a:gd name="T0" fmla="*/ 220 w 442"/>
                  <a:gd name="T1" fmla="*/ 0 h 512"/>
                  <a:gd name="T2" fmla="*/ 332 w 442"/>
                  <a:gd name="T3" fmla="*/ 64 h 512"/>
                  <a:gd name="T4" fmla="*/ 442 w 442"/>
                  <a:gd name="T5" fmla="*/ 128 h 512"/>
                  <a:gd name="T6" fmla="*/ 442 w 442"/>
                  <a:gd name="T7" fmla="*/ 256 h 512"/>
                  <a:gd name="T8" fmla="*/ 442 w 442"/>
                  <a:gd name="T9" fmla="*/ 384 h 512"/>
                  <a:gd name="T10" fmla="*/ 332 w 442"/>
                  <a:gd name="T11" fmla="*/ 448 h 512"/>
                  <a:gd name="T12" fmla="*/ 220 w 442"/>
                  <a:gd name="T13" fmla="*/ 512 h 512"/>
                  <a:gd name="T14" fmla="*/ 110 w 442"/>
                  <a:gd name="T15" fmla="*/ 448 h 512"/>
                  <a:gd name="T16" fmla="*/ 0 w 442"/>
                  <a:gd name="T17" fmla="*/ 384 h 512"/>
                  <a:gd name="T18" fmla="*/ 0 w 442"/>
                  <a:gd name="T19" fmla="*/ 256 h 512"/>
                  <a:gd name="T20" fmla="*/ 0 w 442"/>
                  <a:gd name="T21" fmla="*/ 128 h 512"/>
                  <a:gd name="T22" fmla="*/ 110 w 442"/>
                  <a:gd name="T23" fmla="*/ 64 h 512"/>
                  <a:gd name="T24" fmla="*/ 220 w 442"/>
                  <a:gd name="T25"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2" h="512">
                    <a:moveTo>
                      <a:pt x="220" y="0"/>
                    </a:moveTo>
                    <a:lnTo>
                      <a:pt x="332" y="64"/>
                    </a:lnTo>
                    <a:lnTo>
                      <a:pt x="442" y="128"/>
                    </a:lnTo>
                    <a:lnTo>
                      <a:pt x="442" y="256"/>
                    </a:lnTo>
                    <a:lnTo>
                      <a:pt x="442" y="384"/>
                    </a:lnTo>
                    <a:lnTo>
                      <a:pt x="332" y="448"/>
                    </a:lnTo>
                    <a:lnTo>
                      <a:pt x="220" y="512"/>
                    </a:lnTo>
                    <a:lnTo>
                      <a:pt x="110" y="448"/>
                    </a:lnTo>
                    <a:lnTo>
                      <a:pt x="0" y="384"/>
                    </a:lnTo>
                    <a:lnTo>
                      <a:pt x="0" y="256"/>
                    </a:lnTo>
                    <a:lnTo>
                      <a:pt x="0" y="128"/>
                    </a:lnTo>
                    <a:lnTo>
                      <a:pt x="110" y="64"/>
                    </a:lnTo>
                    <a:lnTo>
                      <a:pt x="220" y="0"/>
                    </a:lnTo>
                    <a:close/>
                  </a:path>
                </a:pathLst>
              </a:custGeom>
              <a:blipFill>
                <a:blip r:embed="rId2"/>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815975">
                  <a:defRPr/>
                </a:pPr>
                <a:endParaRPr lang="zh-CN" altLang="en-US" sz="1600" kern="0" smtClean="0">
                  <a:solidFill>
                    <a:prstClr val="black"/>
                  </a:solidFill>
                  <a:latin typeface="Calibri" panose="020F0502020204030204"/>
                  <a:ea typeface="宋体" panose="02010600030101010101" pitchFamily="2" charset="-122"/>
                </a:endParaRPr>
              </a:p>
            </p:txBody>
          </p:sp>
        </p:grpSp>
        <p:sp>
          <p:nvSpPr>
            <p:cNvPr id="112" name="矩形 111"/>
            <p:cNvSpPr/>
            <p:nvPr/>
          </p:nvSpPr>
          <p:spPr>
            <a:xfrm>
              <a:off x="5113128" y="1090141"/>
              <a:ext cx="2339192" cy="459460"/>
            </a:xfrm>
            <a:prstGeom prst="rect">
              <a:avLst/>
            </a:prstGeom>
          </p:spPr>
          <p:txBody>
            <a:bodyPr wrap="square" lIns="121960" tIns="60980" rIns="121960" bIns="60980">
              <a:spAutoFit/>
            </a:bodyPr>
            <a:lstStyle/>
            <a:p>
              <a:pPr defTabSz="815975">
                <a:defRPr/>
              </a:pPr>
              <a:r>
                <a:rPr lang="zh-CN" altLang="en-US" sz="4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关键技术与难点</a:t>
              </a:r>
              <a:endParaRPr lang="zh-CN" altLang="zh-CN"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3" name="文本框 48"/>
            <p:cNvSpPr txBox="1">
              <a:spLocks noChangeArrowheads="1"/>
            </p:cNvSpPr>
            <p:nvPr/>
          </p:nvSpPr>
          <p:spPr bwMode="auto">
            <a:xfrm>
              <a:off x="4428401" y="1116080"/>
              <a:ext cx="501137" cy="442138"/>
            </a:xfrm>
            <a:prstGeom prst="rect">
              <a:avLst/>
            </a:prstGeom>
            <a:noFill/>
            <a:ln w="9525">
              <a:noFill/>
              <a:miter lim="800000"/>
            </a:ln>
          </p:spPr>
          <p:txBody>
            <a:bodyPr>
              <a:spAutoFit/>
            </a:bodyPr>
            <a:lstStyle/>
            <a:p>
              <a:pPr defTabSz="815975">
                <a:defRPr/>
              </a:pPr>
              <a:r>
                <a:rPr lang="en-US" altLang="zh-CN" sz="4000" kern="0" dirty="0" smtClean="0">
                  <a:solidFill>
                    <a:prstClr val="white"/>
                  </a:solidFill>
                  <a:latin typeface="Impact" panose="020B0806030902050204" pitchFamily="34" charset="0"/>
                  <a:ea typeface="宋体" panose="02010600030101010101" pitchFamily="2" charset="-122"/>
                </a:rPr>
                <a:t>03</a:t>
              </a:r>
              <a:endParaRPr lang="zh-CN" altLang="en-US" sz="4000" kern="0" dirty="0" smtClean="0">
                <a:solidFill>
                  <a:prstClr val="white"/>
                </a:solidFill>
                <a:latin typeface="Impact" panose="020B0806030902050204" pitchFamily="34" charset="0"/>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p:cTn id="7" dur="500" fill="hold"/>
                                        <p:tgtEl>
                                          <p:spTgt spid="110"/>
                                        </p:tgtEl>
                                        <p:attrNameLst>
                                          <p:attrName>ppt_w</p:attrName>
                                        </p:attrNameLst>
                                      </p:cBhvr>
                                      <p:tavLst>
                                        <p:tav tm="0">
                                          <p:val>
                                            <p:fltVal val="0"/>
                                          </p:val>
                                        </p:tav>
                                        <p:tav tm="100000">
                                          <p:val>
                                            <p:strVal val="#ppt_w"/>
                                          </p:val>
                                        </p:tav>
                                      </p:tavLst>
                                    </p:anim>
                                    <p:anim calcmode="lin" valueType="num">
                                      <p:cBhvr>
                                        <p:cTn id="8" dur="500" fill="hold"/>
                                        <p:tgtEl>
                                          <p:spTgt spid="110"/>
                                        </p:tgtEl>
                                        <p:attrNameLst>
                                          <p:attrName>ppt_h</p:attrName>
                                        </p:attrNameLst>
                                      </p:cBhvr>
                                      <p:tavLst>
                                        <p:tav tm="0">
                                          <p:val>
                                            <p:fltVal val="0"/>
                                          </p:val>
                                        </p:tav>
                                        <p:tav tm="100000">
                                          <p:val>
                                            <p:strVal val="#ppt_h"/>
                                          </p:val>
                                        </p:tav>
                                      </p:tavLst>
                                    </p:anim>
                                    <p:anim calcmode="lin" valueType="num">
                                      <p:cBhvr>
                                        <p:cTn id="9" dur="500" fill="hold"/>
                                        <p:tgtEl>
                                          <p:spTgt spid="110"/>
                                        </p:tgtEl>
                                        <p:attrNameLst>
                                          <p:attrName>ppt_x</p:attrName>
                                        </p:attrNameLst>
                                      </p:cBhvr>
                                      <p:tavLst>
                                        <p:tav tm="0">
                                          <p:val>
                                            <p:fltVal val="0.5"/>
                                          </p:val>
                                        </p:tav>
                                        <p:tav tm="100000">
                                          <p:val>
                                            <p:strVal val="#ppt_x"/>
                                          </p:val>
                                        </p:tav>
                                      </p:tavLst>
                                    </p:anim>
                                    <p:anim calcmode="lin" valueType="num">
                                      <p:cBhvr>
                                        <p:cTn id="10" dur="500" fill="hold"/>
                                        <p:tgtEl>
                                          <p:spTgt spid="110"/>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09"/>
                                        </p:tgtEl>
                                        <p:attrNameLst>
                                          <p:attrName>style.visibility</p:attrName>
                                        </p:attrNameLst>
                                      </p:cBhvr>
                                      <p:to>
                                        <p:strVal val="visible"/>
                                      </p:to>
                                    </p:set>
                                    <p:animEffect transition="in" filter="wipe(right)">
                                      <p:cBhvr>
                                        <p:cTn id="14" dur="500"/>
                                        <p:tgtEl>
                                          <p:spTgt spid="109"/>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22" presetClass="entr" presetSubtype="8" fill="hold" grpId="0" nodeType="withEffect">
                                  <p:stCondLst>
                                    <p:cond delay="20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tags/tag1.xml><?xml version="1.0" encoding="utf-8"?>
<p:tagLst xmlns:p="http://schemas.openxmlformats.org/presentationml/2006/main">
  <p:tag name="MH" val="20150429225421"/>
  <p:tag name="MH_LIBRARY" val="CONTENTS"/>
  <p:tag name="MH_TYPE" val="OTHERS"/>
  <p:tag name="ID" val="547142"/>
</p:tagLst>
</file>

<file path=ppt/tags/tag2.xml><?xml version="1.0" encoding="utf-8"?>
<p:tagLst xmlns:p="http://schemas.openxmlformats.org/presentationml/2006/main">
  <p:tag name="MH" val="20150429225421"/>
  <p:tag name="MH_LIBRARY" val="CONTENTS"/>
  <p:tag name="MH_TYPE" val="OTHERS"/>
  <p:tag name="ID" val="54714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2112</Words>
  <Application>WPS 演示</Application>
  <PresentationFormat>自定义</PresentationFormat>
  <Paragraphs>293</Paragraphs>
  <Slides>18</Slides>
  <Notes>33</Notes>
  <HiddenSlides>0</HiddenSlides>
  <MMClips>1</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18</vt:i4>
      </vt:variant>
    </vt:vector>
  </HeadingPairs>
  <TitlesOfParts>
    <vt:vector size="48" baseType="lpstr">
      <vt:lpstr>Arial</vt:lpstr>
      <vt:lpstr>宋体</vt:lpstr>
      <vt:lpstr>Wingdings</vt:lpstr>
      <vt:lpstr>方正正大黑简体</vt:lpstr>
      <vt:lpstr>Mongolian Baiti</vt:lpstr>
      <vt:lpstr>微软雅黑</vt:lpstr>
      <vt:lpstr>Calibri</vt:lpstr>
      <vt:lpstr>Impact</vt:lpstr>
      <vt:lpstr>新蒂黑板报</vt:lpstr>
      <vt:lpstr>Calibri</vt:lpstr>
      <vt:lpstr>Times New Roman</vt:lpstr>
      <vt:lpstr>Arial</vt:lpstr>
      <vt:lpstr>华文细黑</vt:lpstr>
      <vt:lpstr>华文黑体</vt:lpstr>
      <vt:lpstr>黑体</vt:lpstr>
      <vt:lpstr>Arial Unicode MS</vt:lpstr>
      <vt:lpstr>Lao UI</vt:lpstr>
      <vt:lpstr>Open Sans Light</vt:lpstr>
      <vt:lpstr>Open Sans</vt:lpstr>
      <vt:lpstr>方正静蕾简体</vt:lpstr>
      <vt:lpstr>方正毡笔黑简体</vt:lpstr>
      <vt:lpstr>Arial Unicode MS</vt:lpstr>
      <vt:lpstr>Open Sans</vt:lpstr>
      <vt:lpstr>Gill Sans</vt:lpstr>
      <vt:lpstr>Lato Light</vt:lpstr>
      <vt:lpstr>方正兰亭粗黑简体</vt:lpstr>
      <vt:lpstr>Segoe Print</vt:lpstr>
      <vt:lpstr>Lato</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creator>www.tukuppt.com</dc:creator>
  <cp:keywords>tukuppt</cp:keywords>
  <dc:subject>熊猫办公</dc:subject>
  <cp:category>tukuppt</cp:category>
  <cp:lastModifiedBy>你瞅啥？</cp:lastModifiedBy>
  <cp:revision>8</cp:revision>
  <dcterms:created xsi:type="dcterms:W3CDTF">2018-10-16T06:20:15Z</dcterms:created>
  <dcterms:modified xsi:type="dcterms:W3CDTF">2018-10-16T07:57:25Z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